
<file path=[Content_Types].xml><?xml version="1.0" encoding="utf-8"?>
<Types xmlns="http://schemas.openxmlformats.org/package/2006/content-types">
  <Default Extension="png" ContentType="image/png"/>
  <Default Extension="svg" ContentType="image/svg+xml"/>
  <Default Extension="emf" ContentType="image/x-emf"/>
  <Default Extension="jpeg" ContentType="image/jpeg"/>
  <Default Extension="rels" ContentType="application/vnd.openxmlformats-package.relationships+xml"/>
  <Default Extension="xml" ContentType="application/xml"/>
  <Default Extension="wdp" ContentType="image/vnd.ms-photo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tags/tag1.xml" ContentType="application/vnd.openxmlformats-officedocument.presentationml.tags+xml"/>
  <Override PartName="/ppt/tags/tag2.xml" ContentType="application/vnd.openxmlformats-officedocument.presentationml.tags+xml"/>
  <Override PartName="/ppt/tags/tag3.xml" ContentType="application/vnd.openxmlformats-officedocument.presentationml.tags+xml"/>
  <Override PartName="/ppt/tags/tag4.xml" ContentType="application/vnd.openxmlformats-officedocument.presentationml.tags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theme/theme2.xml" ContentType="application/vnd.openxmlformats-officedocument.theme+xml"/>
  <Override PartName="/ppt/tags/tag5.xml" ContentType="application/vnd.openxmlformats-officedocument.presentationml.tags+xml"/>
  <Override PartName="/ppt/tags/tag6.xml" ContentType="application/vnd.openxmlformats-officedocument.presentationml.tags+xml"/>
  <Override PartName="/ppt/tags/tag7.xml" ContentType="application/vnd.openxmlformats-officedocument.presentationml.tags+xml"/>
  <Override PartName="/ppt/tags/tag8.xml" ContentType="application/vnd.openxmlformats-officedocument.presentationml.tags+xml"/>
  <Override PartName="/ppt/tags/tag9.xml" ContentType="application/vnd.openxmlformats-officedocument.presentationml.tags+xml"/>
  <Override PartName="/ppt/tags/tag10.xml" ContentType="application/vnd.openxmlformats-officedocument.presentationml.tags+xml"/>
  <Override PartName="/ppt/tags/tag11.xml" ContentType="application/vnd.openxmlformats-officedocument.presentationml.tags+xml"/>
  <Override PartName="/ppt/tags/tag12.xml" ContentType="application/vnd.openxmlformats-officedocument.presentationml.tags+xml"/>
  <Override PartName="/ppt/tags/tag13.xml" ContentType="application/vnd.openxmlformats-officedocument.presentationml.tags+xml"/>
  <Override PartName="/ppt/tags/tag14.xml" ContentType="application/vnd.openxmlformats-officedocument.presentationml.tags+xml"/>
  <Override PartName="/ppt/tags/tag15.xml" ContentType="application/vnd.openxmlformats-officedocument.presentationml.tags+xml"/>
  <Override PartName="/ppt/tags/tag16.xml" ContentType="application/vnd.openxmlformats-officedocument.presentationml.tags+xml"/>
  <Override PartName="/ppt/tags/tag17.xml" ContentType="application/vnd.openxmlformats-officedocument.presentationml.tags+xml"/>
  <Override PartName="/ppt/tags/tag18.xml" ContentType="application/vnd.openxmlformats-officedocument.presentationml.tags+xml"/>
  <Override PartName="/ppt/tags/tag19.xml" ContentType="application/vnd.openxmlformats-officedocument.presentationml.tags+xml"/>
  <Override PartName="/ppt/tags/tag20.xml" ContentType="application/vnd.openxmlformats-officedocument.presentationml.tags+xml"/>
  <Override PartName="/ppt/tags/tag21.xml" ContentType="application/vnd.openxmlformats-officedocument.presentationml.tags+xml"/>
  <Override PartName="/ppt/tags/tag22.xml" ContentType="application/vnd.openxmlformats-officedocument.presentationml.tags+xml"/>
  <Override PartName="/ppt/tags/tag23.xml" ContentType="application/vnd.openxmlformats-officedocument.presentationml.tags+xml"/>
  <Override PartName="/ppt/tags/tag24.xml" ContentType="application/vnd.openxmlformats-officedocument.presentationml.tags+xml"/>
  <Override PartName="/ppt/tags/tag25.xml" ContentType="application/vnd.openxmlformats-officedocument.presentationml.tags+xml"/>
  <Override PartName="/ppt/tags/tag26.xml" ContentType="application/vnd.openxmlformats-officedocument.presentationml.tags+xml"/>
  <Override PartName="/ppt/tags/tag27.xml" ContentType="application/vnd.openxmlformats-officedocument.presentationml.tags+xml"/>
  <Override PartName="/ppt/tags/tag28.xml" ContentType="application/vnd.openxmlformats-officedocument.presentationml.tags+xml"/>
  <Override PartName="/ppt/tags/tag29.xml" ContentType="application/vnd.openxmlformats-officedocument.presentationml.tags+xml"/>
  <Override PartName="/ppt/tags/tag30.xml" ContentType="application/vnd.openxmlformats-officedocument.presentationml.tags+xml"/>
  <Override PartName="/ppt/tags/tag31.xml" ContentType="application/vnd.openxmlformats-officedocument.presentationml.tags+xml"/>
  <Override PartName="/ppt/tags/tag32.xml" ContentType="application/vnd.openxmlformats-officedocument.presentationml.tags+xml"/>
  <Override PartName="/ppt/tags/tag33.xml" ContentType="application/vnd.openxmlformats-officedocument.presentationml.tags+xml"/>
  <Override PartName="/ppt/tags/tag34.xml" ContentType="application/vnd.openxmlformats-officedocument.presentationml.tags+xml"/>
  <Override PartName="/ppt/tags/tag35.xml" ContentType="application/vnd.openxmlformats-officedocument.presentationml.tags+xml"/>
  <Override PartName="/ppt/tags/tag36.xml" ContentType="application/vnd.openxmlformats-officedocument.presentationml.tags+xml"/>
  <Override PartName="/ppt/tags/tag37.xml" ContentType="application/vnd.openxmlformats-officedocument.presentationml.tags+xml"/>
  <Override PartName="/ppt/tags/tag38.xml" ContentType="application/vnd.openxmlformats-officedocument.presentationml.tags+xml"/>
  <Override PartName="/ppt/tags/tag39.xml" ContentType="application/vnd.openxmlformats-officedocument.presentationml.tags+xml"/>
  <Override PartName="/ppt/tags/tag40.xml" ContentType="application/vnd.openxmlformats-officedocument.presentationml.tags+xml"/>
  <Override PartName="/ppt/tags/tag41.xml" ContentType="application/vnd.openxmlformats-officedocument.presentationml.tags+xml"/>
  <Override PartName="/ppt/tags/tag42.xml" ContentType="application/vnd.openxmlformats-officedocument.presentationml.tags+xml"/>
  <Override PartName="/ppt/tags/tag43.xml" ContentType="application/vnd.openxmlformats-officedocument.presentationml.tags+xml"/>
  <Override PartName="/ppt/tags/tag44.xml" ContentType="application/vnd.openxmlformats-officedocument.presentationml.tags+xml"/>
  <Override PartName="/ppt/tags/tag45.xml" ContentType="application/vnd.openxmlformats-officedocument.presentationml.tags+xml"/>
  <Override PartName="/ppt/tags/tag46.xml" ContentType="application/vnd.openxmlformats-officedocument.presentationml.tags+xml"/>
  <Override PartName="/ppt/tags/tag47.xml" ContentType="application/vnd.openxmlformats-officedocument.presentationml.tags+xml"/>
  <Override PartName="/ppt/tags/tag48.xml" ContentType="application/vnd.openxmlformats-officedocument.presentationml.tags+xml"/>
  <Override PartName="/ppt/tags/tag49.xml" ContentType="application/vnd.openxmlformats-officedocument.presentationml.tags+xml"/>
  <Override PartName="/ppt/tags/tag50.xml" ContentType="application/vnd.openxmlformats-officedocument.presentationml.tags+xml"/>
  <Override PartName="/ppt/tags/tag51.xml" ContentType="application/vnd.openxmlformats-officedocument.presentationml.tags+xml"/>
  <Override PartName="/ppt/tags/tag52.xml" ContentType="application/vnd.openxmlformats-officedocument.presentationml.tags+xml"/>
  <Override PartName="/ppt/tags/tag53.xml" ContentType="application/vnd.openxmlformats-officedocument.presentationml.tags+xml"/>
  <Override PartName="/ppt/tags/tag54.xml" ContentType="application/vnd.openxmlformats-officedocument.presentationml.tags+xml"/>
  <Override PartName="/ppt/tags/tag55.xml" ContentType="application/vnd.openxmlformats-officedocument.presentationml.tags+xml"/>
  <Override PartName="/ppt/tags/tag56.xml" ContentType="application/vnd.openxmlformats-officedocument.presentationml.tags+xml"/>
  <Override PartName="/ppt/tags/tag57.xml" ContentType="application/vnd.openxmlformats-officedocument.presentationml.tags+xml"/>
  <Override PartName="/ppt/tags/tag58.xml" ContentType="application/vnd.openxmlformats-officedocument.presentationml.tags+xml"/>
  <Override PartName="/ppt/tags/tag59.xml" ContentType="application/vnd.openxmlformats-officedocument.presentationml.tags+xml"/>
  <Override PartName="/ppt/tags/tag60.xml" ContentType="application/vnd.openxmlformats-officedocument.presentationml.tags+xml"/>
  <Override PartName="/ppt/tags/tag61.xml" ContentType="application/vnd.openxmlformats-officedocument.presentationml.tags+xml"/>
  <Override PartName="/ppt/tags/tag62.xml" ContentType="application/vnd.openxmlformats-officedocument.presentationml.tags+xml"/>
  <Override PartName="/ppt/tags/tag63.xml" ContentType="application/vnd.openxmlformats-officedocument.presentationml.tags+xml"/>
  <Override PartName="/ppt/tags/tag64.xml" ContentType="application/vnd.openxmlformats-officedocument.presentationml.tags+xml"/>
  <Override PartName="/ppt/tags/tag65.xml" ContentType="application/vnd.openxmlformats-officedocument.presentationml.tags+xml"/>
  <Override PartName="/ppt/tags/tag66.xml" ContentType="application/vnd.openxmlformats-officedocument.presentationml.tags+xml"/>
  <Override PartName="/ppt/tags/tag67.xml" ContentType="application/vnd.openxmlformats-officedocument.presentationml.tags+xml"/>
  <Override PartName="/ppt/tags/tag68.xml" ContentType="application/vnd.openxmlformats-officedocument.presentationml.tags+xml"/>
  <Override PartName="/ppt/tags/tag69.xml" ContentType="application/vnd.openxmlformats-officedocument.presentationml.tags+xml"/>
  <Override PartName="/ppt/tags/tag70.xml" ContentType="application/vnd.openxmlformats-officedocument.presentationml.tags+xml"/>
  <Override PartName="/ppt/tags/tag71.xml" ContentType="application/vnd.openxmlformats-officedocument.presentationml.tags+xml"/>
  <Override PartName="/ppt/tags/tag72.xml" ContentType="application/vnd.openxmlformats-officedocument.presentationml.tags+xml"/>
  <Override PartName="/ppt/tags/tag73.xml" ContentType="application/vnd.openxmlformats-officedocument.presentationml.tags+xml"/>
  <Override PartName="/ppt/tags/tag74.xml" ContentType="application/vnd.openxmlformats-officedocument.presentationml.tags+xml"/>
  <Override PartName="/ppt/tags/tag75.xml" ContentType="application/vnd.openxmlformats-officedocument.presentationml.tags+xml"/>
  <Override PartName="/ppt/tags/tag76.xml" ContentType="application/vnd.openxmlformats-officedocument.presentationml.tags+xml"/>
  <Override PartName="/ppt/tags/tag77.xml" ContentType="application/vnd.openxmlformats-officedocument.presentationml.tags+xml"/>
  <Override PartName="/ppt/tags/tag78.xml" ContentType="application/vnd.openxmlformats-officedocument.presentationml.tags+xml"/>
  <Override PartName="/ppt/tags/tag79.xml" ContentType="application/vnd.openxmlformats-officedocument.presentationml.tags+xml"/>
  <Override PartName="/ppt/tags/tag80.xml" ContentType="application/vnd.openxmlformats-officedocument.presentationml.tags+xml"/>
  <Override PartName="/ppt/tags/tag81.xml" ContentType="application/vnd.openxmlformats-officedocument.presentationml.tags+xml"/>
  <Override PartName="/ppt/tags/tag82.xml" ContentType="application/vnd.openxmlformats-officedocument.presentationml.tags+xml"/>
  <Override PartName="/ppt/tags/tag83.xml" ContentType="application/vnd.openxmlformats-officedocument.presentationml.tags+xml"/>
  <Override PartName="/ppt/tags/tag84.xml" ContentType="application/vnd.openxmlformats-officedocument.presentationml.tags+xml"/>
  <Override PartName="/ppt/tags/tag85.xml" ContentType="application/vnd.openxmlformats-officedocument.presentationml.tags+xml"/>
  <Override PartName="/ppt/tags/tag86.xml" ContentType="application/vnd.openxmlformats-officedocument.presentationml.tags+xml"/>
  <Override PartName="/ppt/tags/tag87.xml" ContentType="application/vnd.openxmlformats-officedocument.presentationml.tags+xml"/>
  <Override PartName="/ppt/tags/tag88.xml" ContentType="application/vnd.openxmlformats-officedocument.presentationml.tags+xml"/>
  <Override PartName="/ppt/tags/tag89.xml" ContentType="application/vnd.openxmlformats-officedocument.presentationml.tags+xml"/>
  <Override PartName="/ppt/tags/tag90.xml" ContentType="application/vnd.openxmlformats-officedocument.presentationml.tags+xml"/>
  <Override PartName="/ppt/tags/tag91.xml" ContentType="application/vnd.openxmlformats-officedocument.presentationml.tags+xml"/>
  <Override PartName="/ppt/tags/tag92.xml" ContentType="application/vnd.openxmlformats-officedocument.presentationml.tags+xml"/>
  <Override PartName="/ppt/tags/tag93.xml" ContentType="application/vnd.openxmlformats-officedocument.presentationml.tags+xml"/>
  <Override PartName="/ppt/tags/tag94.xml" ContentType="application/vnd.openxmlformats-officedocument.presentationml.tags+xml"/>
  <Override PartName="/ppt/tags/tag95.xml" ContentType="application/vnd.openxmlformats-officedocument.presentationml.tags+xml"/>
  <Override PartName="/ppt/tags/tag96.xml" ContentType="application/vnd.openxmlformats-officedocument.presentationml.tags+xml"/>
  <Override PartName="/ppt/tags/tag97.xml" ContentType="application/vnd.openxmlformats-officedocument.presentationml.tags+xml"/>
  <Override PartName="/ppt/tags/tag98.xml" ContentType="application/vnd.openxmlformats-officedocument.presentationml.tags+xml"/>
  <Override PartName="/ppt/tags/tag99.xml" ContentType="application/vnd.openxmlformats-officedocument.presentationml.tags+xml"/>
  <Override PartName="/ppt/tags/tag100.xml" ContentType="application/vnd.openxmlformats-officedocument.presentationml.tags+xml"/>
  <Override PartName="/ppt/tags/tag101.xml" ContentType="application/vnd.openxmlformats-officedocument.presentationml.tags+xml"/>
  <Override PartName="/ppt/tags/tag102.xml" ContentType="application/vnd.openxmlformats-officedocument.presentationml.tags+xml"/>
  <Override PartName="/ppt/tags/tag103.xml" ContentType="application/vnd.openxmlformats-officedocument.presentationml.tags+xml"/>
  <Override PartName="/ppt/tags/tag104.xml" ContentType="application/vnd.openxmlformats-officedocument.presentationml.tags+xml"/>
  <Override PartName="/ppt/tags/tag105.xml" ContentType="application/vnd.openxmlformats-officedocument.presentationml.tags+xml"/>
  <Override PartName="/ppt/tags/tag106.xml" ContentType="application/vnd.openxmlformats-officedocument.presentationml.tags+xml"/>
  <Override PartName="/ppt/tags/tag107.xml" ContentType="application/vnd.openxmlformats-officedocument.presentationml.tags+xml"/>
  <Override PartName="/ppt/tags/tag108.xml" ContentType="application/vnd.openxmlformats-officedocument.presentationml.tags+xml"/>
  <Override PartName="/ppt/tags/tag109.xml" ContentType="application/vnd.openxmlformats-officedocument.presentationml.tags+xml"/>
  <Override PartName="/ppt/tags/tag110.xml" ContentType="application/vnd.openxmlformats-officedocument.presentationml.tags+xml"/>
  <Override PartName="/ppt/tags/tag111.xml" ContentType="application/vnd.openxmlformats-officedocument.presentationml.tags+xml"/>
  <Override PartName="/ppt/tags/tag112.xml" ContentType="application/vnd.openxmlformats-officedocument.presentationml.tags+xml"/>
  <Override PartName="/ppt/tags/tag113.xml" ContentType="application/vnd.openxmlformats-officedocument.presentationml.tags+xml"/>
  <Override PartName="/ppt/tags/tag114.xml" ContentType="application/vnd.openxmlformats-officedocument.presentationml.tags+xml"/>
  <Override PartName="/ppt/tags/tag115.xml" ContentType="application/vnd.openxmlformats-officedocument.presentationml.tags+xml"/>
  <Override PartName="/ppt/tags/tag116.xml" ContentType="application/vnd.openxmlformats-officedocument.presentationml.tags+xml"/>
  <Override PartName="/ppt/tags/tag117.xml" ContentType="application/vnd.openxmlformats-officedocument.presentationml.tags+xml"/>
  <Override PartName="/ppt/tags/tag118.xml" ContentType="application/vnd.openxmlformats-officedocument.presentationml.tags+xml"/>
  <Override PartName="/ppt/tags/tag119.xml" ContentType="application/vnd.openxmlformats-officedocument.presentationml.tags+xml"/>
  <Override PartName="/ppt/tags/tag120.xml" ContentType="application/vnd.openxmlformats-officedocument.presentationml.tags+xml"/>
  <Override PartName="/ppt/tags/tag121.xml" ContentType="application/vnd.openxmlformats-officedocument.presentationml.tags+xml"/>
  <Override PartName="/ppt/tags/tag122.xml" ContentType="application/vnd.openxmlformats-officedocument.presentationml.tags+xml"/>
  <Override PartName="/ppt/tags/tag123.xml" ContentType="application/vnd.openxmlformats-officedocument.presentationml.tags+xml"/>
  <Override PartName="/ppt/tags/tag124.xml" ContentType="application/vnd.openxmlformats-officedocument.presentationml.tags+xml"/>
  <Override PartName="/ppt/tags/tag125.xml" ContentType="application/vnd.openxmlformats-officedocument.presentationml.tags+xml"/>
  <Override PartName="/ppt/tags/tag126.xml" ContentType="application/vnd.openxmlformats-officedocument.presentationml.tags+xml"/>
  <Override PartName="/ppt/tags/tag127.xml" ContentType="application/vnd.openxmlformats-officedocument.presentationml.tags+xml"/>
  <Override PartName="/ppt/tags/tag128.xml" ContentType="application/vnd.openxmlformats-officedocument.presentationml.tags+xml"/>
  <Override PartName="/ppt/tags/tag129.xml" ContentType="application/vnd.openxmlformats-officedocument.presentationml.tags+xml"/>
  <Override PartName="/ppt/tags/tag130.xml" ContentType="application/vnd.openxmlformats-officedocument.presentationml.tags+xml"/>
  <Override PartName="/ppt/tags/tag131.xml" ContentType="application/vnd.openxmlformats-officedocument.presentationml.tags+xml"/>
  <Override PartName="/ppt/tags/tag132.xml" ContentType="application/vnd.openxmlformats-officedocument.presentationml.tags+xml"/>
  <Override PartName="/ppt/tags/tag133.xml" ContentType="application/vnd.openxmlformats-officedocument.presentationml.tags+xml"/>
  <Override PartName="/ppt/tags/tag134.xml" ContentType="application/vnd.openxmlformats-officedocument.presentationml.tags+xml"/>
  <Override PartName="/ppt/tags/tag135.xml" ContentType="application/vnd.openxmlformats-officedocument.presentationml.tags+xml"/>
  <Override PartName="/ppt/tags/tag136.xml" ContentType="application/vnd.openxmlformats-officedocument.presentationml.tags+xml"/>
  <Override PartName="/ppt/tags/tag137.xml" ContentType="application/vnd.openxmlformats-officedocument.presentationml.tags+xml"/>
  <Override PartName="/ppt/tags/tag138.xml" ContentType="application/vnd.openxmlformats-officedocument.presentationml.tags+xml"/>
  <Override PartName="/ppt/tags/tag139.xml" ContentType="application/vnd.openxmlformats-officedocument.presentationml.tags+xml"/>
  <Override PartName="/ppt/tags/tag140.xml" ContentType="application/vnd.openxmlformats-officedocument.presentationml.tags+xml"/>
  <Override PartName="/ppt/tags/tag141.xml" ContentType="application/vnd.openxmlformats-officedocument.presentationml.tags+xml"/>
  <Override PartName="/ppt/tags/tag142.xml" ContentType="application/vnd.openxmlformats-officedocument.presentationml.tags+xml"/>
  <Override PartName="/ppt/tags/tag143.xml" ContentType="application/vnd.openxmlformats-officedocument.presentationml.tags+xml"/>
  <Override PartName="/ppt/tags/tag144.xml" ContentType="application/vnd.openxmlformats-officedocument.presentationml.tags+xml"/>
  <Override PartName="/ppt/tags/tag145.xml" ContentType="application/vnd.openxmlformats-officedocument.presentationml.tags+xml"/>
  <Override PartName="/ppt/tags/tag146.xml" ContentType="application/vnd.openxmlformats-officedocument.presentationml.tags+xml"/>
  <Override PartName="/ppt/tags/tag147.xml" ContentType="application/vnd.openxmlformats-officedocument.presentationml.tags+xml"/>
  <Override PartName="/ppt/tags/tag148.xml" ContentType="application/vnd.openxmlformats-officedocument.presentationml.tags+xml"/>
  <Override PartName="/ppt/tags/tag149.xml" ContentType="application/vnd.openxmlformats-officedocument.presentationml.tags+xml"/>
  <Override PartName="/ppt/tags/tag150.xml" ContentType="application/vnd.openxmlformats-officedocument.presentationml.tags+xml"/>
  <Override PartName="/ppt/tags/tag151.xml" ContentType="application/vnd.openxmlformats-officedocument.presentationml.tags+xml"/>
  <Override PartName="/ppt/tags/tag152.xml" ContentType="application/vnd.openxmlformats-officedocument.presentationml.tags+xml"/>
  <Override PartName="/ppt/tags/tag153.xml" ContentType="application/vnd.openxmlformats-officedocument.presentationml.tags+xml"/>
  <Override PartName="/ppt/tags/tag154.xml" ContentType="application/vnd.openxmlformats-officedocument.presentationml.tags+xml"/>
  <Override PartName="/ppt/tags/tag155.xml" ContentType="application/vnd.openxmlformats-officedocument.presentationml.tags+xml"/>
  <Override PartName="/ppt/tags/tag156.xml" ContentType="application/vnd.openxmlformats-officedocument.presentationml.tags+xml"/>
  <Override PartName="/ppt/tags/tag157.xml" ContentType="application/vnd.openxmlformats-officedocument.presentationml.tags+xml"/>
  <Override PartName="/ppt/tags/tag158.xml" ContentType="application/vnd.openxmlformats-officedocument.presentationml.tags+xml"/>
  <Override PartName="/ppt/tags/tag159.xml" ContentType="application/vnd.openxmlformats-officedocument.presentationml.tags+xml"/>
  <Override PartName="/ppt/tags/tag160.xml" ContentType="application/vnd.openxmlformats-officedocument.presentationml.tags+xml"/>
  <Override PartName="/ppt/tags/tag161.xml" ContentType="application/vnd.openxmlformats-officedocument.presentationml.tags+xml"/>
  <Override PartName="/ppt/tags/tag162.xml" ContentType="application/vnd.openxmlformats-officedocument.presentationml.tags+xml"/>
  <Override PartName="/ppt/tags/tag163.xml" ContentType="application/vnd.openxmlformats-officedocument.presentationml.tags+xml"/>
  <Override PartName="/ppt/tags/tag164.xml" ContentType="application/vnd.openxmlformats-officedocument.presentationml.tags+xml"/>
  <Override PartName="/ppt/tags/tag165.xml" ContentType="application/vnd.openxmlformats-officedocument.presentationml.tags+xml"/>
  <Override PartName="/ppt/tags/tag166.xml" ContentType="application/vnd.openxmlformats-officedocument.presentationml.tags+xml"/>
  <Override PartName="/ppt/tags/tag167.xml" ContentType="application/vnd.openxmlformats-officedocument.presentationml.tags+xml"/>
  <Override PartName="/ppt/tags/tag168.xml" ContentType="application/vnd.openxmlformats-officedocument.presentationml.tags+xml"/>
  <Override PartName="/ppt/tags/tag169.xml" ContentType="application/vnd.openxmlformats-officedocument.presentationml.tags+xml"/>
  <Override PartName="/ppt/tags/tag170.xml" ContentType="application/vnd.openxmlformats-officedocument.presentationml.tags+xml"/>
  <Override PartName="/ppt/tags/tag171.xml" ContentType="application/vnd.openxmlformats-officedocument.presentationml.tags+xml"/>
  <Override PartName="/ppt/tags/tag172.xml" ContentType="application/vnd.openxmlformats-officedocument.presentationml.tags+xml"/>
  <Override PartName="/ppt/tags/tag173.xml" ContentType="application/vnd.openxmlformats-officedocument.presentationml.tags+xml"/>
  <Override PartName="/ppt/tags/tag174.xml" ContentType="application/vnd.openxmlformats-officedocument.presentationml.tags+xml"/>
  <Override PartName="/ppt/tags/tag175.xml" ContentType="application/vnd.openxmlformats-officedocument.presentationml.tags+xml"/>
  <Override PartName="/ppt/tags/tag176.xml" ContentType="application/vnd.openxmlformats-officedocument.presentationml.tags+xml"/>
  <Override PartName="/ppt/tags/tag177.xml" ContentType="application/vnd.openxmlformats-officedocument.presentationml.tags+xml"/>
  <Override PartName="/ppt/tags/tag178.xml" ContentType="application/vnd.openxmlformats-officedocument.presentationml.tags+xml"/>
  <Override PartName="/ppt/tags/tag179.xml" ContentType="application/vnd.openxmlformats-officedocument.presentationml.tags+xml"/>
  <Override PartName="/ppt/tags/tag180.xml" ContentType="application/vnd.openxmlformats-officedocument.presentationml.tags+xml"/>
  <Override PartName="/ppt/tags/tag181.xml" ContentType="application/vnd.openxmlformats-officedocument.presentationml.tags+xml"/>
  <Override PartName="/ppt/tags/tag182.xml" ContentType="application/vnd.openxmlformats-officedocument.presentationml.tags+xml"/>
  <Override PartName="/ppt/tags/tag183.xml" ContentType="application/vnd.openxmlformats-officedocument.presentationml.tags+xml"/>
  <Override PartName="/ppt/tags/tag184.xml" ContentType="application/vnd.openxmlformats-officedocument.presentationml.tags+xml"/>
  <Override PartName="/ppt/tags/tag185.xml" ContentType="application/vnd.openxmlformats-officedocument.presentationml.tags+xml"/>
  <Override PartName="/ppt/tags/tag186.xml" ContentType="application/vnd.openxmlformats-officedocument.presentationml.tags+xml"/>
  <Override PartName="/ppt/tags/tag187.xml" ContentType="application/vnd.openxmlformats-officedocument.presentationml.tags+xml"/>
  <Override PartName="/ppt/tags/tag188.xml" ContentType="application/vnd.openxmlformats-officedocument.presentationml.tags+xml"/>
  <Override PartName="/ppt/tags/tag189.xml" ContentType="application/vnd.openxmlformats-officedocument.presentationml.tags+xml"/>
  <Override PartName="/ppt/tags/tag190.xml" ContentType="application/vnd.openxmlformats-officedocument.presentationml.tags+xml"/>
  <Override PartName="/ppt/tags/tag191.xml" ContentType="application/vnd.openxmlformats-officedocument.presentationml.tags+xml"/>
  <Override PartName="/ppt/tags/tag192.xml" ContentType="application/vnd.openxmlformats-officedocument.presentationml.tags+xml"/>
  <Override PartName="/ppt/tags/tag193.xml" ContentType="application/vnd.openxmlformats-officedocument.presentationml.tags+xml"/>
  <Override PartName="/ppt/tags/tag194.xml" ContentType="application/vnd.openxmlformats-officedocument.presentationml.tags+xml"/>
  <Override PartName="/ppt/tags/tag195.xml" ContentType="application/vnd.openxmlformats-officedocument.presentationml.tags+xml"/>
  <Override PartName="/ppt/tags/tag196.xml" ContentType="application/vnd.openxmlformats-officedocument.presentationml.tags+xml"/>
  <Override PartName="/ppt/tags/tag197.xml" ContentType="application/vnd.openxmlformats-officedocument.presentationml.tags+xml"/>
  <Override PartName="/ppt/tags/tag198.xml" ContentType="application/vnd.openxmlformats-officedocument.presentationml.tags+xml"/>
  <Override PartName="/ppt/tags/tag199.xml" ContentType="application/vnd.openxmlformats-officedocument.presentationml.tags+xml"/>
  <Override PartName="/ppt/tags/tag200.xml" ContentType="application/vnd.openxmlformats-officedocument.presentationml.tags+xml"/>
  <Override PartName="/ppt/tags/tag201.xml" ContentType="application/vnd.openxmlformats-officedocument.presentationml.tags+xml"/>
  <Override PartName="/ppt/tags/tag202.xml" ContentType="application/vnd.openxmlformats-officedocument.presentationml.tags+xml"/>
  <Override PartName="/ppt/tags/tag203.xml" ContentType="application/vnd.openxmlformats-officedocument.presentationml.tags+xml"/>
  <Override PartName="/ppt/tags/tag204.xml" ContentType="application/vnd.openxmlformats-officedocument.presentationml.tags+xml"/>
  <Override PartName="/ppt/tags/tag205.xml" ContentType="application/vnd.openxmlformats-officedocument.presentationml.tags+xml"/>
  <Override PartName="/ppt/tags/tag206.xml" ContentType="application/vnd.openxmlformats-officedocument.presentationml.tags+xml"/>
  <Override PartName="/ppt/tags/tag207.xml" ContentType="application/vnd.openxmlformats-officedocument.presentationml.tags+xml"/>
  <Override PartName="/ppt/tags/tag208.xml" ContentType="application/vnd.openxmlformats-officedocument.presentationml.tags+xml"/>
  <Override PartName="/ppt/tags/tag209.xml" ContentType="application/vnd.openxmlformats-officedocument.presentationml.tags+xml"/>
  <Override PartName="/ppt/tags/tag210.xml" ContentType="application/vnd.openxmlformats-officedocument.presentationml.tags+xml"/>
  <Override PartName="/ppt/tags/tag211.xml" ContentType="application/vnd.openxmlformats-officedocument.presentationml.tags+xml"/>
  <Override PartName="/ppt/tags/tag212.xml" ContentType="application/vnd.openxmlformats-officedocument.presentationml.tags+xml"/>
  <Override PartName="/ppt/tags/tag213.xml" ContentType="application/vnd.openxmlformats-officedocument.presentationml.tags+xml"/>
  <Override PartName="/ppt/tags/tag214.xml" ContentType="application/vnd.openxmlformats-officedocument.presentationml.tags+xml"/>
  <Override PartName="/ppt/tags/tag215.xml" ContentType="application/vnd.openxmlformats-officedocument.presentationml.tags+xml"/>
  <Override PartName="/ppt/tags/tag216.xml" ContentType="application/vnd.openxmlformats-officedocument.presentationml.tags+xml"/>
  <Override PartName="/ppt/tags/tag217.xml" ContentType="application/vnd.openxmlformats-officedocument.presentationml.tags+xml"/>
  <Override PartName="/ppt/tags/tag218.xml" ContentType="application/vnd.openxmlformats-officedocument.presentationml.tags+xml"/>
  <Override PartName="/ppt/tags/tag219.xml" ContentType="application/vnd.openxmlformats-officedocument.presentationml.tags+xml"/>
  <Override PartName="/ppt/tags/tag220.xml" ContentType="application/vnd.openxmlformats-officedocument.presentationml.tags+xml"/>
  <Override PartName="/ppt/tags/tag221.xml" ContentType="application/vnd.openxmlformats-officedocument.presentationml.tags+xml"/>
  <Override PartName="/ppt/tags/tag222.xml" ContentType="application/vnd.openxmlformats-officedocument.presentationml.tags+xml"/>
  <Override PartName="/ppt/tags/tag223.xml" ContentType="application/vnd.openxmlformats-officedocument.presentationml.tags+xml"/>
  <Override PartName="/ppt/tags/tag224.xml" ContentType="application/vnd.openxmlformats-officedocument.presentationml.tags+xml"/>
  <Override PartName="/ppt/tags/tag225.xml" ContentType="application/vnd.openxmlformats-officedocument.presentationml.tags+xml"/>
  <Override PartName="/ppt/tags/tag226.xml" ContentType="application/vnd.openxmlformats-officedocument.presentationml.tags+xml"/>
  <Override PartName="/ppt/tags/tag227.xml" ContentType="application/vnd.openxmlformats-officedocument.presentationml.tags+xml"/>
  <Override PartName="/ppt/tags/tag228.xml" ContentType="application/vnd.openxmlformats-officedocument.presentationml.tags+xml"/>
  <Override PartName="/ppt/tags/tag229.xml" ContentType="application/vnd.openxmlformats-officedocument.presentationml.tags+xml"/>
  <Override PartName="/ppt/tags/tag230.xml" ContentType="application/vnd.openxmlformats-officedocument.presentationml.tags+xml"/>
  <Override PartName="/ppt/tags/tag231.xml" ContentType="application/vnd.openxmlformats-officedocument.presentationml.tags+xml"/>
  <Override PartName="/ppt/tags/tag232.xml" ContentType="application/vnd.openxmlformats-officedocument.presentationml.tags+xml"/>
  <Override PartName="/ppt/tags/tag233.xml" ContentType="application/vnd.openxmlformats-officedocument.presentationml.tags+xml"/>
  <Override PartName="/ppt/tags/tag234.xml" ContentType="application/vnd.openxmlformats-officedocument.presentationml.tags+xml"/>
  <Override PartName="/ppt/tags/tag235.xml" ContentType="application/vnd.openxmlformats-officedocument.presentationml.tags+xml"/>
  <Override PartName="/ppt/tags/tag236.xml" ContentType="application/vnd.openxmlformats-officedocument.presentationml.tags+xml"/>
  <Override PartName="/ppt/tags/tag237.xml" ContentType="application/vnd.openxmlformats-officedocument.presentationml.tags+xml"/>
  <Override PartName="/ppt/tags/tag238.xml" ContentType="application/vnd.openxmlformats-officedocument.presentationml.tags+xml"/>
  <Override PartName="/ppt/tags/tag239.xml" ContentType="application/vnd.openxmlformats-officedocument.presentationml.tags+xml"/>
  <Override PartName="/ppt/tags/tag240.xml" ContentType="application/vnd.openxmlformats-officedocument.presentationml.tags+xml"/>
  <Override PartName="/ppt/tags/tag241.xml" ContentType="application/vnd.openxmlformats-officedocument.presentationml.tags+xml"/>
  <Override PartName="/ppt/tags/tag242.xml" ContentType="application/vnd.openxmlformats-officedocument.presentationml.tags+xml"/>
  <Override PartName="/ppt/tags/tag243.xml" ContentType="application/vnd.openxmlformats-officedocument.presentationml.tags+xml"/>
  <Override PartName="/ppt/tags/tag244.xml" ContentType="application/vnd.openxmlformats-officedocument.presentationml.tags+xml"/>
  <Override PartName="/ppt/tags/tag245.xml" ContentType="application/vnd.openxmlformats-officedocument.presentationml.tags+xml"/>
  <Override PartName="/ppt/tags/tag246.xml" ContentType="application/vnd.openxmlformats-officedocument.presentationml.tags+xml"/>
  <Override PartName="/ppt/tags/tag247.xml" ContentType="application/vnd.openxmlformats-officedocument.presentationml.tags+xml"/>
  <Override PartName="/ppt/tags/tag248.xml" ContentType="application/vnd.openxmlformats-officedocument.presentationml.tags+xml"/>
  <Override PartName="/ppt/tags/tag249.xml" ContentType="application/vnd.openxmlformats-officedocument.presentationml.tags+xml"/>
  <Override PartName="/ppt/tags/tag250.xml" ContentType="application/vnd.openxmlformats-officedocument.presentationml.tags+xml"/>
  <Override PartName="/ppt/tags/tag251.xml" ContentType="application/vnd.openxmlformats-officedocument.presentationml.tags+xml"/>
  <Override PartName="/ppt/tags/tag252.xml" ContentType="application/vnd.openxmlformats-officedocument.presentationml.tags+xml"/>
  <Override PartName="/ppt/tags/tag253.xml" ContentType="application/vnd.openxmlformats-officedocument.presentationml.tags+xml"/>
  <Override PartName="/ppt/tags/tag254.xml" ContentType="application/vnd.openxmlformats-officedocument.presentationml.tags+xml"/>
  <Override PartName="/ppt/tags/tag255.xml" ContentType="application/vnd.openxmlformats-officedocument.presentationml.tags+xml"/>
  <Override PartName="/ppt/tags/tag256.xml" ContentType="application/vnd.openxmlformats-officedocument.presentationml.tags+xml"/>
  <Override PartName="/ppt/tags/tag257.xml" ContentType="application/vnd.openxmlformats-officedocument.presentationml.tags+xml"/>
  <Override PartName="/ppt/tags/tag258.xml" ContentType="application/vnd.openxmlformats-officedocument.presentationml.tags+xml"/>
  <Override PartName="/ppt/tags/tag259.xml" ContentType="application/vnd.openxmlformats-officedocument.presentationml.tags+xml"/>
  <Override PartName="/ppt/tags/tag260.xml" ContentType="application/vnd.openxmlformats-officedocument.presentationml.tags+xml"/>
  <Override PartName="/ppt/tags/tag261.xml" ContentType="application/vnd.openxmlformats-officedocument.presentationml.tags+xml"/>
  <Override PartName="/ppt/tags/tag262.xml" ContentType="application/vnd.openxmlformats-officedocument.presentationml.tags+xml"/>
  <Override PartName="/ppt/tags/tag263.xml" ContentType="application/vnd.openxmlformats-officedocument.presentationml.tags+xml"/>
  <Override PartName="/ppt/tags/tag264.xml" ContentType="application/vnd.openxmlformats-officedocument.presentationml.tags+xml"/>
  <Override PartName="/ppt/tags/tag265.xml" ContentType="application/vnd.openxmlformats-officedocument.presentationml.tags+xml"/>
  <Override PartName="/ppt/tags/tag266.xml" ContentType="application/vnd.openxmlformats-officedocument.presentationml.tags+xml"/>
  <Override PartName="/ppt/tags/tag267.xml" ContentType="application/vnd.openxmlformats-officedocument.presentationml.tags+xml"/>
  <Override PartName="/ppt/tags/tag268.xml" ContentType="application/vnd.openxmlformats-officedocument.presentationml.tags+xml"/>
  <Override PartName="/ppt/tags/tag269.xml" ContentType="application/vnd.openxmlformats-officedocument.presentationml.tags+xml"/>
  <Override PartName="/ppt/tags/tag270.xml" ContentType="application/vnd.openxmlformats-officedocument.presentationml.tags+xml"/>
  <Override PartName="/ppt/tags/tag271.xml" ContentType="application/vnd.openxmlformats-officedocument.presentationml.tags+xml"/>
  <Override PartName="/ppt/tags/tag272.xml" ContentType="application/vnd.openxmlformats-officedocument.presentationml.tags+xml"/>
  <Override PartName="/ppt/tags/tag273.xml" ContentType="application/vnd.openxmlformats-officedocument.presentationml.tags+xml"/>
  <Override PartName="/ppt/tags/tag274.xml" ContentType="application/vnd.openxmlformats-officedocument.presentationml.tags+xml"/>
  <Override PartName="/ppt/tags/tag275.xml" ContentType="application/vnd.openxmlformats-officedocument.presentationml.tags+xml"/>
  <Override PartName="/ppt/tags/tag276.xml" ContentType="application/vnd.openxmlformats-officedocument.presentationml.tags+xml"/>
  <Override PartName="/ppt/tags/tag277.xml" ContentType="application/vnd.openxmlformats-officedocument.presentationml.tags+xml"/>
  <Override PartName="/ppt/tags/tag278.xml" ContentType="application/vnd.openxmlformats-officedocument.presentationml.tags+xml"/>
  <Override PartName="/ppt/tags/tag279.xml" ContentType="application/vnd.openxmlformats-officedocument.presentationml.tags+xml"/>
  <Override PartName="/ppt/tags/tag280.xml" ContentType="application/vnd.openxmlformats-officedocument.presentationml.tags+xml"/>
  <Override PartName="/ppt/tags/tag281.xml" ContentType="application/vnd.openxmlformats-officedocument.presentationml.tags+xml"/>
  <Override PartName="/ppt/tags/tag282.xml" ContentType="application/vnd.openxmlformats-officedocument.presentationml.tags+xml"/>
  <Override PartName="/ppt/tags/tag283.xml" ContentType="application/vnd.openxmlformats-officedocument.presentationml.tags+xml"/>
  <Override PartName="/ppt/tags/tag284.xml" ContentType="application/vnd.openxmlformats-officedocument.presentationml.tags+xml"/>
  <Override PartName="/ppt/tags/tag285.xml" ContentType="application/vnd.openxmlformats-officedocument.presentationml.tags+xml"/>
  <Override PartName="/ppt/tags/tag286.xml" ContentType="application/vnd.openxmlformats-officedocument.presentationml.tags+xml"/>
  <Override PartName="/ppt/tags/tag287.xml" ContentType="application/vnd.openxmlformats-officedocument.presentationml.tags+xml"/>
  <Override PartName="/ppt/tags/tag288.xml" ContentType="application/vnd.openxmlformats-officedocument.presentationml.tags+xml"/>
  <Override PartName="/ppt/tags/tag289.xml" ContentType="application/vnd.openxmlformats-officedocument.presentationml.tags+xml"/>
  <Override PartName="/ppt/tags/tag290.xml" ContentType="application/vnd.openxmlformats-officedocument.presentationml.tags+xml"/>
  <Override PartName="/ppt/tags/tag291.xml" ContentType="application/vnd.openxmlformats-officedocument.presentationml.tags+xml"/>
  <Override PartName="/ppt/tags/tag292.xml" ContentType="application/vnd.openxmlformats-officedocument.presentationml.tags+xml"/>
  <Override PartName="/ppt/tags/tag293.xml" ContentType="application/vnd.openxmlformats-officedocument.presentationml.tags+xml"/>
  <Override PartName="/ppt/tags/tag294.xml" ContentType="application/vnd.openxmlformats-officedocument.presentationml.tags+xml"/>
  <Override PartName="/ppt/tags/tag295.xml" ContentType="application/vnd.openxmlformats-officedocument.presentationml.tags+xml"/>
  <Override PartName="/ppt/tags/tag296.xml" ContentType="application/vnd.openxmlformats-officedocument.presentationml.tags+xml"/>
  <Override PartName="/ppt/tags/tag297.xml" ContentType="application/vnd.openxmlformats-officedocument.presentationml.tags+xml"/>
  <Override PartName="/ppt/tags/tag298.xml" ContentType="application/vnd.openxmlformats-officedocument.presentationml.tags+xml"/>
  <Override PartName="/ppt/tags/tag299.xml" ContentType="application/vnd.openxmlformats-officedocument.presentationml.tags+xml"/>
  <Override PartName="/ppt/tags/tag300.xml" ContentType="application/vnd.openxmlformats-officedocument.presentationml.tags+xml"/>
  <Override PartName="/ppt/tags/tag301.xml" ContentType="application/vnd.openxmlformats-officedocument.presentationml.tags+xml"/>
  <Override PartName="/ppt/tags/tag302.xml" ContentType="application/vnd.openxmlformats-officedocument.presentationml.tags+xml"/>
  <Override PartName="/ppt/tags/tag303.xml" ContentType="application/vnd.openxmlformats-officedocument.presentationml.tags+xml"/>
  <Override PartName="/ppt/tags/tag304.xml" ContentType="application/vnd.openxmlformats-officedocument.presentationml.tags+xml"/>
  <Override PartName="/ppt/tags/tag305.xml" ContentType="application/vnd.openxmlformats-officedocument.presentationml.tags+xml"/>
  <Override PartName="/ppt/tags/tag306.xml" ContentType="application/vnd.openxmlformats-officedocument.presentationml.tags+xml"/>
  <Override PartName="/ppt/tags/tag307.xml" ContentType="application/vnd.openxmlformats-officedocument.presentationml.tags+xml"/>
  <Override PartName="/ppt/tags/tag308.xml" ContentType="application/vnd.openxmlformats-officedocument.presentationml.tags+xml"/>
  <Override PartName="/ppt/tags/tag309.xml" ContentType="application/vnd.openxmlformats-officedocument.presentationml.tags+xml"/>
  <Override PartName="/ppt/tags/tag310.xml" ContentType="application/vnd.openxmlformats-officedocument.presentationml.tags+xml"/>
  <Override PartName="/ppt/tags/tag311.xml" ContentType="application/vnd.openxmlformats-officedocument.presentationml.tags+xml"/>
  <Override PartName="/ppt/tags/tag312.xml" ContentType="application/vnd.openxmlformats-officedocument.presentationml.tags+xml"/>
  <Override PartName="/ppt/tags/tag313.xml" ContentType="application/vnd.openxmlformats-officedocument.presentationml.tags+xml"/>
  <Override PartName="/ppt/tags/tag314.xml" ContentType="application/vnd.openxmlformats-officedocument.presentationml.tags+xml"/>
  <Override PartName="/ppt/tags/tag315.xml" ContentType="application/vnd.openxmlformats-officedocument.presentationml.tags+xml"/>
  <Override PartName="/ppt/tags/tag316.xml" ContentType="application/vnd.openxmlformats-officedocument.presentationml.tags+xml"/>
  <Override PartName="/ppt/tags/tag317.xml" ContentType="application/vnd.openxmlformats-officedocument.presentationml.tags+xml"/>
  <Override PartName="/ppt/tags/tag318.xml" ContentType="application/vnd.openxmlformats-officedocument.presentationml.tags+xml"/>
  <Override PartName="/ppt/tags/tag319.xml" ContentType="application/vnd.openxmlformats-officedocument.presentationml.tags+xml"/>
  <Override PartName="/ppt/tags/tag320.xml" ContentType="application/vnd.openxmlformats-officedocument.presentationml.tags+xml"/>
  <Override PartName="/ppt/tags/tag321.xml" ContentType="application/vnd.openxmlformats-officedocument.presentationml.tags+xml"/>
  <Override PartName="/ppt/tags/tag322.xml" ContentType="application/vnd.openxmlformats-officedocument.presentationml.tags+xml"/>
  <Override PartName="/ppt/tags/tag323.xml" ContentType="application/vnd.openxmlformats-officedocument.presentationml.tags+xml"/>
  <Override PartName="/ppt/tags/tag324.xml" ContentType="application/vnd.openxmlformats-officedocument.presentationml.tags+xml"/>
  <Override PartName="/ppt/tags/tag325.xml" ContentType="application/vnd.openxmlformats-officedocument.presentationml.tags+xml"/>
  <Override PartName="/ppt/tags/tag326.xml" ContentType="application/vnd.openxmlformats-officedocument.presentationml.tags+xml"/>
  <Override PartName="/ppt/tags/tag327.xml" ContentType="application/vnd.openxmlformats-officedocument.presentationml.tags+xml"/>
  <Override PartName="/ppt/tags/tag328.xml" ContentType="application/vnd.openxmlformats-officedocument.presentationml.tags+xml"/>
  <Override PartName="/ppt/tags/tag329.xml" ContentType="application/vnd.openxmlformats-officedocument.presentationml.tags+xml"/>
  <Override PartName="/ppt/tags/tag330.xml" ContentType="application/vnd.openxmlformats-officedocument.presentationml.tags+xml"/>
  <Override PartName="/ppt/tags/tag331.xml" ContentType="application/vnd.openxmlformats-officedocument.presentationml.tags+xml"/>
  <Override PartName="/ppt/tags/tag332.xml" ContentType="application/vnd.openxmlformats-officedocument.presentationml.tags+xml"/>
  <Override PartName="/ppt/tags/tag333.xml" ContentType="application/vnd.openxmlformats-officedocument.presentationml.tags+xml"/>
  <Override PartName="/ppt/tags/tag334.xml" ContentType="application/vnd.openxmlformats-officedocument.presentationml.tags+xml"/>
  <Override PartName="/ppt/tags/tag335.xml" ContentType="application/vnd.openxmlformats-officedocument.presentationml.tags+xml"/>
  <Override PartName="/ppt/tags/tag336.xml" ContentType="application/vnd.openxmlformats-officedocument.presentationml.tags+xml"/>
  <Override PartName="/ppt/tags/tag337.xml" ContentType="application/vnd.openxmlformats-officedocument.presentationml.tags+xml"/>
  <Override PartName="/ppt/tags/tag338.xml" ContentType="application/vnd.openxmlformats-officedocument.presentationml.tags+xml"/>
  <Override PartName="/ppt/tags/tag339.xml" ContentType="application/vnd.openxmlformats-officedocument.presentationml.tags+xml"/>
  <Override PartName="/ppt/tags/tag340.xml" ContentType="application/vnd.openxmlformats-officedocument.presentationml.tags+xml"/>
  <Override PartName="/ppt/tags/tag341.xml" ContentType="application/vnd.openxmlformats-officedocument.presentationml.tags+xml"/>
  <Override PartName="/ppt/tags/tag342.xml" ContentType="application/vnd.openxmlformats-officedocument.presentationml.tags+xml"/>
  <Override PartName="/ppt/tags/tag343.xml" ContentType="application/vnd.openxmlformats-officedocument.presentationml.tags+xml"/>
  <Override PartName="/ppt/tags/tag344.xml" ContentType="application/vnd.openxmlformats-officedocument.presentationml.tags+xml"/>
  <Override PartName="/ppt/tags/tag345.xml" ContentType="application/vnd.openxmlformats-officedocument.presentationml.tags+xml"/>
  <Override PartName="/ppt/tags/tag346.xml" ContentType="application/vnd.openxmlformats-officedocument.presentationml.tags+xml"/>
  <Override PartName="/ppt/tags/tag347.xml" ContentType="application/vnd.openxmlformats-officedocument.presentationml.tags+xml"/>
  <Override PartName="/ppt/tags/tag348.xml" ContentType="application/vnd.openxmlformats-officedocument.presentationml.tags+xml"/>
  <Override PartName="/ppt/tags/tag349.xml" ContentType="application/vnd.openxmlformats-officedocument.presentationml.tags+xml"/>
  <Override PartName="/ppt/tags/tag350.xml" ContentType="application/vnd.openxmlformats-officedocument.presentationml.tags+xml"/>
  <Override PartName="/ppt/tags/tag351.xml" ContentType="application/vnd.openxmlformats-officedocument.presentationml.tags+xml"/>
  <Override PartName="/ppt/tags/tag352.xml" ContentType="application/vnd.openxmlformats-officedocument.presentationml.tags+xml"/>
  <Override PartName="/ppt/tags/tag353.xml" ContentType="application/vnd.openxmlformats-officedocument.presentationml.tags+xml"/>
  <Override PartName="/ppt/tags/tag354.xml" ContentType="application/vnd.openxmlformats-officedocument.presentationml.tags+xml"/>
  <Override PartName="/ppt/tags/tag355.xml" ContentType="application/vnd.openxmlformats-officedocument.presentationml.tags+xml"/>
  <Override PartName="/ppt/tags/tag356.xml" ContentType="application/vnd.openxmlformats-officedocument.presentationml.tags+xml"/>
  <Override PartName="/ppt/tags/tag357.xml" ContentType="application/vnd.openxmlformats-officedocument.presentationml.tags+xml"/>
  <Override PartName="/ppt/tags/tag358.xml" ContentType="application/vnd.openxmlformats-officedocument.presentationml.tags+xml"/>
  <Override PartName="/ppt/tags/tag359.xml" ContentType="application/vnd.openxmlformats-officedocument.presentationml.tags+xml"/>
  <Override PartName="/ppt/tags/tag360.xml" ContentType="application/vnd.openxmlformats-officedocument.presentationml.tags+xml"/>
  <Override PartName="/ppt/tags/tag361.xml" ContentType="application/vnd.openxmlformats-officedocument.presentationml.tags+xml"/>
  <Override PartName="/ppt/tags/tag362.xml" ContentType="application/vnd.openxmlformats-officedocument.presentationml.tags+xml"/>
  <Override PartName="/ppt/tags/tag363.xml" ContentType="application/vnd.openxmlformats-officedocument.presentationml.tags+xml"/>
  <Override PartName="/ppt/tags/tag364.xml" ContentType="application/vnd.openxmlformats-officedocument.presentationml.tags+xml"/>
  <Override PartName="/ppt/tags/tag365.xml" ContentType="application/vnd.openxmlformats-officedocument.presentationml.tags+xml"/>
  <Override PartName="/ppt/tags/tag366.xml" ContentType="application/vnd.openxmlformats-officedocument.presentationml.tags+xml"/>
  <Override PartName="/ppt/tags/tag367.xml" ContentType="application/vnd.openxmlformats-officedocument.presentationml.tags+xml"/>
  <Override PartName="/ppt/tags/tag368.xml" ContentType="application/vnd.openxmlformats-officedocument.presentationml.tags+xml"/>
  <Override PartName="/ppt/tags/tag369.xml" ContentType="application/vnd.openxmlformats-officedocument.presentationml.tags+xml"/>
  <Override PartName="/ppt/tags/tag370.xml" ContentType="application/vnd.openxmlformats-officedocument.presentationml.tags+xml"/>
  <Override PartName="/ppt/tags/tag371.xml" ContentType="application/vnd.openxmlformats-officedocument.presentationml.tags+xml"/>
  <Override PartName="/ppt/tags/tag372.xml" ContentType="application/vnd.openxmlformats-officedocument.presentationml.tags+xml"/>
  <Override PartName="/ppt/tags/tag373.xml" ContentType="application/vnd.openxmlformats-officedocument.presentationml.tags+xml"/>
  <Override PartName="/ppt/tags/tag374.xml" ContentType="application/vnd.openxmlformats-officedocument.presentationml.tags+xml"/>
  <Override PartName="/ppt/tags/tag375.xml" ContentType="application/vnd.openxmlformats-officedocument.presentationml.tags+xml"/>
  <Override PartName="/ppt/tags/tag376.xml" ContentType="application/vnd.openxmlformats-officedocument.presentationml.tags+xml"/>
  <Override PartName="/ppt/tags/tag377.xml" ContentType="application/vnd.openxmlformats-officedocument.presentationml.tags+xml"/>
  <Override PartName="/ppt/tags/tag378.xml" ContentType="application/vnd.openxmlformats-officedocument.presentationml.tags+xml"/>
  <Override PartName="/ppt/tags/tag379.xml" ContentType="application/vnd.openxmlformats-officedocument.presentationml.tags+xml"/>
  <Override PartName="/ppt/tags/tag380.xml" ContentType="application/vnd.openxmlformats-officedocument.presentationml.tags+xml"/>
  <Override PartName="/ppt/tags/tag381.xml" ContentType="application/vnd.openxmlformats-officedocument.presentationml.tags+xml"/>
  <Override PartName="/ppt/tags/tag382.xml" ContentType="application/vnd.openxmlformats-officedocument.presentationml.tags+xml"/>
  <Override PartName="/ppt/tags/tag383.xml" ContentType="application/vnd.openxmlformats-officedocument.presentationml.tags+xml"/>
  <Override PartName="/ppt/tags/tag384.xml" ContentType="application/vnd.openxmlformats-officedocument.presentationml.tags+xml"/>
  <Override PartName="/ppt/tags/tag385.xml" ContentType="application/vnd.openxmlformats-officedocument.presentationml.tags+xml"/>
  <Override PartName="/ppt/tags/tag386.xml" ContentType="application/vnd.openxmlformats-officedocument.presentationml.tags+xml"/>
  <Override PartName="/ppt/tags/tag387.xml" ContentType="application/vnd.openxmlformats-officedocument.presentationml.tags+xml"/>
  <Override PartName="/ppt/tags/tag388.xml" ContentType="application/vnd.openxmlformats-officedocument.presentationml.tags+xml"/>
  <Override PartName="/ppt/tags/tag389.xml" ContentType="application/vnd.openxmlformats-officedocument.presentationml.tags+xml"/>
  <Override PartName="/ppt/tags/tag390.xml" ContentType="application/vnd.openxmlformats-officedocument.presentationml.tags+xml"/>
  <Override PartName="/ppt/tags/tag391.xml" ContentType="application/vnd.openxmlformats-officedocument.presentationml.tags+xml"/>
  <Override PartName="/ppt/tags/tag392.xml" ContentType="application/vnd.openxmlformats-officedocument.presentationml.tags+xml"/>
  <Override PartName="/ppt/tags/tag393.xml" ContentType="application/vnd.openxmlformats-officedocument.presentationml.tags+xml"/>
  <Override PartName="/ppt/tags/tag394.xml" ContentType="application/vnd.openxmlformats-officedocument.presentationml.tags+xml"/>
  <Override PartName="/ppt/tags/tag395.xml" ContentType="application/vnd.openxmlformats-officedocument.presentationml.tags+xml"/>
  <Override PartName="/ppt/tags/tag396.xml" ContentType="application/vnd.openxmlformats-officedocument.presentationml.tags+xml"/>
  <Override PartName="/ppt/tags/tag397.xml" ContentType="application/vnd.openxmlformats-officedocument.presentationml.tags+xml"/>
  <Override PartName="/ppt/tags/tag398.xml" ContentType="application/vnd.openxmlformats-officedocument.presentationml.tags+xml"/>
  <Override PartName="/ppt/tags/tag399.xml" ContentType="application/vnd.openxmlformats-officedocument.presentationml.tags+xml"/>
  <Override PartName="/ppt/tags/tag400.xml" ContentType="application/vnd.openxmlformats-officedocument.presentationml.tags+xml"/>
  <Override PartName="/ppt/tags/tag401.xml" ContentType="application/vnd.openxmlformats-officedocument.presentationml.tags+xml"/>
  <Override PartName="/ppt/tags/tag402.xml" ContentType="application/vnd.openxmlformats-officedocument.presentationml.tags+xml"/>
  <Override PartName="/ppt/tags/tag403.xml" ContentType="application/vnd.openxmlformats-officedocument.presentationml.tags+xml"/>
  <Override PartName="/ppt/tags/tag404.xml" ContentType="application/vnd.openxmlformats-officedocument.presentationml.tags+xml"/>
  <Override PartName="/ppt/tags/tag405.xml" ContentType="application/vnd.openxmlformats-officedocument.presentationml.tags+xml"/>
  <Override PartName="/ppt/tags/tag406.xml" ContentType="application/vnd.openxmlformats-officedocument.presentationml.tags+xml"/>
  <Override PartName="/ppt/tags/tag407.xml" ContentType="application/vnd.openxmlformats-officedocument.presentationml.tags+xml"/>
  <Override PartName="/ppt/tags/tag408.xml" ContentType="application/vnd.openxmlformats-officedocument.presentationml.tags+xml"/>
  <Override PartName="/ppt/tags/tag409.xml" ContentType="application/vnd.openxmlformats-officedocument.presentationml.tags+xml"/>
  <Override PartName="/ppt/tags/tag410.xml" ContentType="application/vnd.openxmlformats-officedocument.presentationml.tags+xml"/>
  <Override PartName="/ppt/tags/tag411.xml" ContentType="application/vnd.openxmlformats-officedocument.presentationml.tags+xml"/>
  <Override PartName="/ppt/tags/tag412.xml" ContentType="application/vnd.openxmlformats-officedocument.presentationml.tags+xml"/>
  <Override PartName="/ppt/tags/tag413.xml" ContentType="application/vnd.openxmlformats-officedocument.presentationml.tags+xml"/>
  <Override PartName="/ppt/tags/tag414.xml" ContentType="application/vnd.openxmlformats-officedocument.presentationml.tags+xml"/>
  <Override PartName="/ppt/tags/tag415.xml" ContentType="application/vnd.openxmlformats-officedocument.presentationml.tags+xml"/>
  <Override PartName="/ppt/tags/tag416.xml" ContentType="application/vnd.openxmlformats-officedocument.presentationml.tags+xml"/>
  <Override PartName="/ppt/tags/tag417.xml" ContentType="application/vnd.openxmlformats-officedocument.presentationml.tags+xml"/>
  <Override PartName="/ppt/tags/tag418.xml" ContentType="application/vnd.openxmlformats-officedocument.presentationml.tags+xml"/>
  <Override PartName="/ppt/tags/tag419.xml" ContentType="application/vnd.openxmlformats-officedocument.presentationml.tags+xml"/>
  <Override PartName="/ppt/tags/tag420.xml" ContentType="application/vnd.openxmlformats-officedocument.presentationml.tags+xml"/>
  <Override PartName="/ppt/tags/tag421.xml" ContentType="application/vnd.openxmlformats-officedocument.presentationml.tags+xml"/>
  <Override PartName="/ppt/tags/tag422.xml" ContentType="application/vnd.openxmlformats-officedocument.presentationml.tags+xml"/>
  <Override PartName="/ppt/tags/tag423.xml" ContentType="application/vnd.openxmlformats-officedocument.presentationml.tags+xml"/>
  <Override PartName="/ppt/tags/tag424.xml" ContentType="application/vnd.openxmlformats-officedocument.presentationml.tags+xml"/>
  <Override PartName="/ppt/tags/tag425.xml" ContentType="application/vnd.openxmlformats-officedocument.presentationml.tags+xml"/>
  <Override PartName="/ppt/tags/tag426.xml" ContentType="application/vnd.openxmlformats-officedocument.presentationml.tags+xml"/>
  <Override PartName="/ppt/tags/tag427.xml" ContentType="application/vnd.openxmlformats-officedocument.presentationml.tags+xml"/>
  <Override PartName="/ppt/tags/tag428.xml" ContentType="application/vnd.openxmlformats-officedocument.presentationml.tags+xml"/>
  <Override PartName="/ppt/tags/tag429.xml" ContentType="application/vnd.openxmlformats-officedocument.presentationml.tags+xml"/>
  <Override PartName="/ppt/tags/tag430.xml" ContentType="application/vnd.openxmlformats-officedocument.presentationml.tags+xml"/>
  <Override PartName="/ppt/tags/tag431.xml" ContentType="application/vnd.openxmlformats-officedocument.presentationml.tags+xml"/>
  <Override PartName="/ppt/tags/tag432.xml" ContentType="application/vnd.openxmlformats-officedocument.presentationml.tags+xml"/>
  <Override PartName="/ppt/tags/tag433.xml" ContentType="application/vnd.openxmlformats-officedocument.presentationml.tags+xml"/>
  <Override PartName="/ppt/tags/tag434.xml" ContentType="application/vnd.openxmlformats-officedocument.presentationml.tags+xml"/>
  <Override PartName="/ppt/tags/tag435.xml" ContentType="application/vnd.openxmlformats-officedocument.presentationml.tags+xml"/>
  <Override PartName="/ppt/tags/tag436.xml" ContentType="application/vnd.openxmlformats-officedocument.presentationml.tags+xml"/>
  <Override PartName="/ppt/tags/tag437.xml" ContentType="application/vnd.openxmlformats-officedocument.presentationml.tags+xml"/>
  <Override PartName="/ppt/tags/tag438.xml" ContentType="application/vnd.openxmlformats-officedocument.presentationml.tags+xml"/>
  <Override PartName="/ppt/tags/tag439.xml" ContentType="application/vnd.openxmlformats-officedocument.presentationml.tags+xml"/>
  <Override PartName="/ppt/tags/tag440.xml" ContentType="application/vnd.openxmlformats-officedocument.presentationml.tags+xml"/>
  <Override PartName="/ppt/tags/tag441.xml" ContentType="application/vnd.openxmlformats-officedocument.presentationml.tags+xml"/>
  <Override PartName="/ppt/tags/tag442.xml" ContentType="application/vnd.openxmlformats-officedocument.presentationml.tags+xml"/>
  <Override PartName="/ppt/tags/tag443.xml" ContentType="application/vnd.openxmlformats-officedocument.presentationml.tags+xml"/>
  <Override PartName="/ppt/tags/tag444.xml" ContentType="application/vnd.openxmlformats-officedocument.presentationml.tags+xml"/>
  <Override PartName="/ppt/tags/tag445.xml" ContentType="application/vnd.openxmlformats-officedocument.presentationml.tags+xml"/>
  <Override PartName="/ppt/tags/tag446.xml" ContentType="application/vnd.openxmlformats-officedocument.presentationml.tags+xml"/>
  <Override PartName="/ppt/tags/tag447.xml" ContentType="application/vnd.openxmlformats-officedocument.presentationml.tags+xml"/>
  <Override PartName="/ppt/tags/tag448.xml" ContentType="application/vnd.openxmlformats-officedocument.presentationml.tags+xml"/>
  <Override PartName="/ppt/tags/tag449.xml" ContentType="application/vnd.openxmlformats-officedocument.presentationml.tags+xml"/>
  <Override PartName="/ppt/tags/tag450.xml" ContentType="application/vnd.openxmlformats-officedocument.presentationml.tags+xml"/>
  <Override PartName="/ppt/tags/tag451.xml" ContentType="application/vnd.openxmlformats-officedocument.presentationml.tags+xml"/>
  <Override PartName="/ppt/tags/tag452.xml" ContentType="application/vnd.openxmlformats-officedocument.presentationml.tags+xml"/>
  <Override PartName="/ppt/tags/tag453.xml" ContentType="application/vnd.openxmlformats-officedocument.presentationml.tags+xml"/>
  <Override PartName="/ppt/tags/tag454.xml" ContentType="application/vnd.openxmlformats-officedocument.presentationml.tags+xml"/>
  <Override PartName="/ppt/tags/tag455.xml" ContentType="application/vnd.openxmlformats-officedocument.presentationml.tags+xml"/>
  <Override PartName="/ppt/tags/tag456.xml" ContentType="application/vnd.openxmlformats-officedocument.presentationml.tags+xml"/>
  <Override PartName="/ppt/tags/tag457.xml" ContentType="application/vnd.openxmlformats-officedocument.presentationml.tags+xml"/>
  <Override PartName="/ppt/tags/tag458.xml" ContentType="application/vnd.openxmlformats-officedocument.presentationml.tags+xml"/>
  <Override PartName="/ppt/tags/tag459.xml" ContentType="application/vnd.openxmlformats-officedocument.presentationml.tags+xml"/>
  <Override PartName="/ppt/tags/tag460.xml" ContentType="application/vnd.openxmlformats-officedocument.presentationml.tags+xml"/>
  <Override PartName="/ppt/tags/tag461.xml" ContentType="application/vnd.openxmlformats-officedocument.presentationml.tags+xml"/>
  <Override PartName="/ppt/tags/tag462.xml" ContentType="application/vnd.openxmlformats-officedocument.presentationml.tags+xml"/>
  <Override PartName="/ppt/tags/tag463.xml" ContentType="application/vnd.openxmlformats-officedocument.presentationml.tags+xml"/>
  <Override PartName="/ppt/tags/tag464.xml" ContentType="application/vnd.openxmlformats-officedocument.presentationml.tags+xml"/>
  <Override PartName="/ppt/tags/tag465.xml" ContentType="application/vnd.openxmlformats-officedocument.presentationml.tags+xml"/>
  <Override PartName="/ppt/tags/tag466.xml" ContentType="application/vnd.openxmlformats-officedocument.presentationml.tags+xml"/>
  <Override PartName="/ppt/tags/tag467.xml" ContentType="application/vnd.openxmlformats-officedocument.presentationml.tags+xml"/>
  <Override PartName="/ppt/tags/tag468.xml" ContentType="application/vnd.openxmlformats-officedocument.presentationml.tags+xml"/>
  <Override PartName="/ppt/tags/tag469.xml" ContentType="application/vnd.openxmlformats-officedocument.presentationml.tags+xml"/>
  <Override PartName="/ppt/tags/tag470.xml" ContentType="application/vnd.openxmlformats-officedocument.presentationml.tags+xml"/>
  <Override PartName="/ppt/tags/tag471.xml" ContentType="application/vnd.openxmlformats-officedocument.presentationml.tags+xml"/>
  <Override PartName="/ppt/tags/tag472.xml" ContentType="application/vnd.openxmlformats-officedocument.presentationml.tags+xml"/>
  <Override PartName="/ppt/tags/tag473.xml" ContentType="application/vnd.openxmlformats-officedocument.presentationml.tags+xml"/>
  <Override PartName="/ppt/tags/tag474.xml" ContentType="application/vnd.openxmlformats-officedocument.presentationml.tags+xml"/>
  <Override PartName="/ppt/tags/tag475.xml" ContentType="application/vnd.openxmlformats-officedocument.presentationml.tags+xml"/>
  <Override PartName="/ppt/tags/tag476.xml" ContentType="application/vnd.openxmlformats-officedocument.presentationml.tags+xml"/>
  <Override PartName="/ppt/tags/tag477.xml" ContentType="application/vnd.openxmlformats-officedocument.presentationml.tags+xml"/>
  <Override PartName="/ppt/tags/tag478.xml" ContentType="application/vnd.openxmlformats-officedocument.presentationml.tags+xml"/>
  <Override PartName="/ppt/tags/tag479.xml" ContentType="application/vnd.openxmlformats-officedocument.presentationml.tags+xml"/>
  <Override PartName="/ppt/tags/tag480.xml" ContentType="application/vnd.openxmlformats-officedocument.presentationml.tags+xml"/>
  <Override PartName="/ppt/tags/tag481.xml" ContentType="application/vnd.openxmlformats-officedocument.presentationml.tags+xml"/>
  <Override PartName="/ppt/tags/tag482.xml" ContentType="application/vnd.openxmlformats-officedocument.presentationml.tags+xml"/>
  <Override PartName="/ppt/tags/tag483.xml" ContentType="application/vnd.openxmlformats-officedocument.presentationml.tags+xml"/>
  <Override PartName="/ppt/tags/tag484.xml" ContentType="application/vnd.openxmlformats-officedocument.presentationml.tags+xml"/>
  <Override PartName="/ppt/tags/tag485.xml" ContentType="application/vnd.openxmlformats-officedocument.presentationml.tags+xml"/>
  <Override PartName="/ppt/tags/tag486.xml" ContentType="application/vnd.openxmlformats-officedocument.presentationml.tags+xml"/>
  <Override PartName="/ppt/tags/tag487.xml" ContentType="application/vnd.openxmlformats-officedocument.presentationml.tags+xml"/>
  <Override PartName="/ppt/tags/tag488.xml" ContentType="application/vnd.openxmlformats-officedocument.presentationml.tags+xml"/>
  <Override PartName="/ppt/tags/tag489.xml" ContentType="application/vnd.openxmlformats-officedocument.presentationml.tags+xml"/>
  <Override PartName="/ppt/tags/tag490.xml" ContentType="application/vnd.openxmlformats-officedocument.presentationml.tags+xml"/>
  <Override PartName="/ppt/tags/tag491.xml" ContentType="application/vnd.openxmlformats-officedocument.presentationml.tags+xml"/>
  <Override PartName="/ppt/tags/tag492.xml" ContentType="application/vnd.openxmlformats-officedocument.presentationml.tags+xml"/>
  <Override PartName="/ppt/tags/tag493.xml" ContentType="application/vnd.openxmlformats-officedocument.presentationml.tags+xml"/>
  <Override PartName="/ppt/tags/tag494.xml" ContentType="application/vnd.openxmlformats-officedocument.presentationml.tags+xml"/>
  <Override PartName="/ppt/tags/tag495.xml" ContentType="application/vnd.openxmlformats-officedocument.presentationml.tags+xml"/>
  <Override PartName="/ppt/tags/tag496.xml" ContentType="application/vnd.openxmlformats-officedocument.presentationml.tags+xml"/>
  <Override PartName="/ppt/tags/tag497.xml" ContentType="application/vnd.openxmlformats-officedocument.presentationml.tags+xml"/>
  <Override PartName="/ppt/tags/tag498.xml" ContentType="application/vnd.openxmlformats-officedocument.presentationml.tags+xml"/>
  <Override PartName="/ppt/tags/tag499.xml" ContentType="application/vnd.openxmlformats-officedocument.presentationml.tags+xml"/>
  <Override PartName="/ppt/tags/tag500.xml" ContentType="application/vnd.openxmlformats-officedocument.presentationml.tags+xml"/>
  <Override PartName="/ppt/tags/tag501.xml" ContentType="application/vnd.openxmlformats-officedocument.presentationml.tags+xml"/>
  <Override PartName="/ppt/tags/tag502.xml" ContentType="application/vnd.openxmlformats-officedocument.presentationml.tags+xml"/>
  <Override PartName="/ppt/tags/tag503.xml" ContentType="application/vnd.openxmlformats-officedocument.presentationml.tags+xml"/>
  <Override PartName="/ppt/tags/tag504.xml" ContentType="application/vnd.openxmlformats-officedocument.presentationml.tags+xml"/>
  <Override PartName="/ppt/tags/tag505.xml" ContentType="application/vnd.openxmlformats-officedocument.presentationml.tags+xml"/>
  <Override PartName="/ppt/tags/tag506.xml" ContentType="application/vnd.openxmlformats-officedocument.presentationml.tags+xml"/>
  <Override PartName="/ppt/tags/tag507.xml" ContentType="application/vnd.openxmlformats-officedocument.presentationml.tags+xml"/>
  <Override PartName="/ppt/tags/tag508.xml" ContentType="application/vnd.openxmlformats-officedocument.presentationml.tags+xml"/>
  <Override PartName="/ppt/tags/tag509.xml" ContentType="application/vnd.openxmlformats-officedocument.presentationml.tags+xml"/>
  <Override PartName="/ppt/tags/tag510.xml" ContentType="application/vnd.openxmlformats-officedocument.presentationml.tags+xml"/>
  <Override PartName="/ppt/tags/tag511.xml" ContentType="application/vnd.openxmlformats-officedocument.presentationml.tags+xml"/>
  <Override PartName="/ppt/tags/tag512.xml" ContentType="application/vnd.openxmlformats-officedocument.presentationml.tags+xml"/>
  <Override PartName="/ppt/tags/tag513.xml" ContentType="application/vnd.openxmlformats-officedocument.presentationml.tags+xml"/>
  <Override PartName="/ppt/tags/tag514.xml" ContentType="application/vnd.openxmlformats-officedocument.presentationml.tags+xml"/>
  <Override PartName="/ppt/tags/tag515.xml" ContentType="application/vnd.openxmlformats-officedocument.presentationml.tags+xml"/>
  <Override PartName="/ppt/tags/tag516.xml" ContentType="application/vnd.openxmlformats-officedocument.presentationml.tags+xml"/>
  <Override PartName="/ppt/tags/tag517.xml" ContentType="application/vnd.openxmlformats-officedocument.presentationml.tags+xml"/>
  <Override PartName="/ppt/tags/tag518.xml" ContentType="application/vnd.openxmlformats-officedocument.presentationml.tags+xml"/>
  <Override PartName="/ppt/tags/tag519.xml" ContentType="application/vnd.openxmlformats-officedocument.presentationml.tags+xml"/>
  <Override PartName="/ppt/tags/tag520.xml" ContentType="application/vnd.openxmlformats-officedocument.presentationml.tags+xml"/>
  <Override PartName="/ppt/tags/tag521.xml" ContentType="application/vnd.openxmlformats-officedocument.presentationml.tags+xml"/>
  <Override PartName="/ppt/tags/tag522.xml" ContentType="application/vnd.openxmlformats-officedocument.presentationml.tags+xml"/>
  <Override PartName="/ppt/tags/tag523.xml" ContentType="application/vnd.openxmlformats-officedocument.presentationml.tags+xml"/>
  <Override PartName="/ppt/tags/tag524.xml" ContentType="application/vnd.openxmlformats-officedocument.presentationml.tags+xml"/>
  <Override PartName="/ppt/tags/tag525.xml" ContentType="application/vnd.openxmlformats-officedocument.presentationml.tags+xml"/>
  <Override PartName="/ppt/tags/tag526.xml" ContentType="application/vnd.openxmlformats-officedocument.presentationml.tags+xml"/>
  <Override PartName="/ppt/tags/tag527.xml" ContentType="application/vnd.openxmlformats-officedocument.presentationml.tags+xml"/>
  <Override PartName="/ppt/tags/tag528.xml" ContentType="application/vnd.openxmlformats-officedocument.presentationml.tags+xml"/>
  <Override PartName="/ppt/tags/tag529.xml" ContentType="application/vnd.openxmlformats-officedocument.presentationml.tags+xml"/>
  <Override PartName="/ppt/tags/tag530.xml" ContentType="application/vnd.openxmlformats-officedocument.presentationml.tags+xml"/>
  <Override PartName="/ppt/tags/tag531.xml" ContentType="application/vnd.openxmlformats-officedocument.presentationml.tags+xml"/>
  <Override PartName="/ppt/tags/tag532.xml" ContentType="application/vnd.openxmlformats-officedocument.presentationml.tags+xml"/>
  <Override PartName="/ppt/tags/tag533.xml" ContentType="application/vnd.openxmlformats-officedocument.presentationml.tags+xml"/>
  <Override PartName="/ppt/tags/tag534.xml" ContentType="application/vnd.openxmlformats-officedocument.presentationml.tags+xml"/>
  <Override PartName="/ppt/tags/tag535.xml" ContentType="application/vnd.openxmlformats-officedocument.presentationml.tags+xml"/>
  <Override PartName="/ppt/tags/tag536.xml" ContentType="application/vnd.openxmlformats-officedocument.presentationml.tags+xml"/>
  <Override PartName="/ppt/tags/tag537.xml" ContentType="application/vnd.openxmlformats-officedocument.presentationml.tags+xml"/>
  <Override PartName="/ppt/tags/tag538.xml" ContentType="application/vnd.openxmlformats-officedocument.presentationml.tags+xml"/>
  <Override PartName="/ppt/tags/tag539.xml" ContentType="application/vnd.openxmlformats-officedocument.presentationml.tags+xml"/>
  <Override PartName="/ppt/tags/tag540.xml" ContentType="application/vnd.openxmlformats-officedocument.presentationml.tags+xml"/>
  <Override PartName="/ppt/tags/tag541.xml" ContentType="application/vnd.openxmlformats-officedocument.presentationml.tags+xml"/>
  <Override PartName="/ppt/tags/tag542.xml" ContentType="application/vnd.openxmlformats-officedocument.presentationml.tags+xml"/>
  <Override PartName="/ppt/tags/tag543.xml" ContentType="application/vnd.openxmlformats-officedocument.presentationml.tags+xml"/>
  <Override PartName="/ppt/tags/tag544.xml" ContentType="application/vnd.openxmlformats-officedocument.presentationml.tags+xml"/>
  <Override PartName="/ppt/tags/tag545.xml" ContentType="application/vnd.openxmlformats-officedocument.presentationml.tags+xml"/>
  <Override PartName="/ppt/tags/tag546.xml" ContentType="application/vnd.openxmlformats-officedocument.presentationml.tags+xml"/>
  <Override PartName="/ppt/tags/tag547.xml" ContentType="application/vnd.openxmlformats-officedocument.presentationml.tags+xml"/>
  <Override PartName="/ppt/tags/tag548.xml" ContentType="application/vnd.openxmlformats-officedocument.presentationml.tags+xml"/>
  <Override PartName="/ppt/tags/tag549.xml" ContentType="application/vnd.openxmlformats-officedocument.presentationml.tags+xml"/>
  <Override PartName="/ppt/tags/tag550.xml" ContentType="application/vnd.openxmlformats-officedocument.presentationml.tags+xml"/>
  <Override PartName="/ppt/tags/tag551.xml" ContentType="application/vnd.openxmlformats-officedocument.presentationml.tags+xml"/>
  <Override PartName="/ppt/tags/tag552.xml" ContentType="application/vnd.openxmlformats-officedocument.presentationml.tags+xml"/>
  <Override PartName="/ppt/tags/tag553.xml" ContentType="application/vnd.openxmlformats-officedocument.presentationml.tags+xml"/>
  <Override PartName="/ppt/tags/tag554.xml" ContentType="application/vnd.openxmlformats-officedocument.presentationml.tags+xml"/>
  <Override PartName="/ppt/tags/tag555.xml" ContentType="application/vnd.openxmlformats-officedocument.presentationml.tags+xml"/>
  <Override PartName="/ppt/tags/tag556.xml" ContentType="application/vnd.openxmlformats-officedocument.presentationml.tags+xml"/>
  <Override PartName="/ppt/tags/tag557.xml" ContentType="application/vnd.openxmlformats-officedocument.presentationml.tags+xml"/>
  <Override PartName="/ppt/tags/tag558.xml" ContentType="application/vnd.openxmlformats-officedocument.presentationml.tags+xml"/>
  <Override PartName="/ppt/tags/tag559.xml" ContentType="application/vnd.openxmlformats-officedocument.presentationml.tags+xml"/>
  <Override PartName="/ppt/tags/tag560.xml" ContentType="application/vnd.openxmlformats-officedocument.presentationml.tags+xml"/>
  <Override PartName="/ppt/tags/tag561.xml" ContentType="application/vnd.openxmlformats-officedocument.presentationml.tags+xml"/>
  <Override PartName="/ppt/tags/tag562.xml" ContentType="application/vnd.openxmlformats-officedocument.presentationml.tags+xml"/>
  <Override PartName="/ppt/tags/tag563.xml" ContentType="application/vnd.openxmlformats-officedocument.presentationml.tags+xml"/>
  <Override PartName="/ppt/tags/tag564.xml" ContentType="application/vnd.openxmlformats-officedocument.presentationml.tags+xml"/>
  <Override PartName="/ppt/tags/tag565.xml" ContentType="application/vnd.openxmlformats-officedocument.presentationml.tags+xml"/>
  <Override PartName="/ppt/tags/tag566.xml" ContentType="application/vnd.openxmlformats-officedocument.presentationml.tags+xml"/>
  <Override PartName="/ppt/tags/tag567.xml" ContentType="application/vnd.openxmlformats-officedocument.presentationml.tags+xml"/>
  <Override PartName="/ppt/tags/tag568.xml" ContentType="application/vnd.openxmlformats-officedocument.presentationml.tags+xml"/>
  <Override PartName="/ppt/tags/tag569.xml" ContentType="application/vnd.openxmlformats-officedocument.presentationml.tags+xml"/>
  <Override PartName="/ppt/tags/tag570.xml" ContentType="application/vnd.openxmlformats-officedocument.presentationml.tags+xml"/>
  <Override PartName="/ppt/tags/tag571.xml" ContentType="application/vnd.openxmlformats-officedocument.presentationml.tags+xml"/>
  <Override PartName="/ppt/tags/tag572.xml" ContentType="application/vnd.openxmlformats-officedocument.presentationml.tags+xml"/>
  <Override PartName="/ppt/tags/tag573.xml" ContentType="application/vnd.openxmlformats-officedocument.presentationml.tags+xml"/>
  <Override PartName="/ppt/tags/tag574.xml" ContentType="application/vnd.openxmlformats-officedocument.presentationml.tags+xml"/>
  <Override PartName="/ppt/tags/tag575.xml" ContentType="application/vnd.openxmlformats-officedocument.presentationml.tags+xml"/>
  <Override PartName="/ppt/tags/tag576.xml" ContentType="application/vnd.openxmlformats-officedocument.presentationml.tags+xml"/>
  <Override PartName="/ppt/tags/tag577.xml" ContentType="application/vnd.openxmlformats-officedocument.presentationml.tags+xml"/>
  <Override PartName="/ppt/tags/tag578.xml" ContentType="application/vnd.openxmlformats-officedocument.presentationml.tags+xml"/>
  <Override PartName="/ppt/tags/tag579.xml" ContentType="application/vnd.openxmlformats-officedocument.presentationml.tags+xml"/>
  <Override PartName="/ppt/tags/tag580.xml" ContentType="application/vnd.openxmlformats-officedocument.presentationml.tags+xml"/>
  <Override PartName="/ppt/tags/tag581.xml" ContentType="application/vnd.openxmlformats-officedocument.presentationml.tags+xml"/>
  <Override PartName="/ppt/tags/tag582.xml" ContentType="application/vnd.openxmlformats-officedocument.presentationml.tags+xml"/>
  <Override PartName="/ppt/tags/tag583.xml" ContentType="application/vnd.openxmlformats-officedocument.presentationml.tags+xml"/>
  <Override PartName="/ppt/tags/tag584.xml" ContentType="application/vnd.openxmlformats-officedocument.presentationml.tags+xml"/>
  <Override PartName="/ppt/tags/tag585.xml" ContentType="application/vnd.openxmlformats-officedocument.presentationml.tags+xml"/>
  <Override PartName="/ppt/tags/tag586.xml" ContentType="application/vnd.openxmlformats-officedocument.presentationml.tags+xml"/>
  <Override PartName="/ppt/tags/tag587.xml" ContentType="application/vnd.openxmlformats-officedocument.presentationml.tags+xml"/>
  <Override PartName="/ppt/tags/tag588.xml" ContentType="application/vnd.openxmlformats-officedocument.presentationml.tags+xml"/>
  <Override PartName="/ppt/tags/tag589.xml" ContentType="application/vnd.openxmlformats-officedocument.presentationml.tags+xml"/>
  <Override PartName="/ppt/tags/tag590.xml" ContentType="application/vnd.openxmlformats-officedocument.presentationml.tags+xml"/>
  <Override PartName="/ppt/tags/tag591.xml" ContentType="application/vnd.openxmlformats-officedocument.presentationml.tags+xml"/>
  <Override PartName="/ppt/tags/tag592.xml" ContentType="application/vnd.openxmlformats-officedocument.presentationml.tags+xml"/>
  <Override PartName="/ppt/tags/tag593.xml" ContentType="application/vnd.openxmlformats-officedocument.presentationml.tags+xml"/>
  <Override PartName="/ppt/tags/tag594.xml" ContentType="application/vnd.openxmlformats-officedocument.presentationml.tags+xml"/>
  <Override PartName="/ppt/tags/tag595.xml" ContentType="application/vnd.openxmlformats-officedocument.presentationml.tags+xml"/>
  <Override PartName="/ppt/tags/tag596.xml" ContentType="application/vnd.openxmlformats-officedocument.presentationml.tags+xml"/>
  <Override PartName="/ppt/tags/tag597.xml" ContentType="application/vnd.openxmlformats-officedocument.presentationml.tags+xml"/>
  <Override PartName="/ppt/tags/tag598.xml" ContentType="application/vnd.openxmlformats-officedocument.presentationml.tags+xml"/>
  <Override PartName="/ppt/tags/tag599.xml" ContentType="application/vnd.openxmlformats-officedocument.presentationml.tags+xml"/>
  <Override PartName="/ppt/tags/tag600.xml" ContentType="application/vnd.openxmlformats-officedocument.presentationml.tags+xml"/>
  <Override PartName="/ppt/tags/tag601.xml" ContentType="application/vnd.openxmlformats-officedocument.presentationml.tags+xml"/>
  <Override PartName="/ppt/tags/tag602.xml" ContentType="application/vnd.openxmlformats-officedocument.presentationml.tags+xml"/>
  <Override PartName="/ppt/tags/tag603.xml" ContentType="application/vnd.openxmlformats-officedocument.presentationml.tags+xml"/>
  <Override PartName="/ppt/tags/tag604.xml" ContentType="application/vnd.openxmlformats-officedocument.presentationml.tags+xml"/>
  <Override PartName="/ppt/tags/tag605.xml" ContentType="application/vnd.openxmlformats-officedocument.presentationml.tags+xml"/>
  <Override PartName="/ppt/tags/tag606.xml" ContentType="application/vnd.openxmlformats-officedocument.presentationml.tags+xml"/>
  <Override PartName="/ppt/tags/tag607.xml" ContentType="application/vnd.openxmlformats-officedocument.presentationml.tags+xml"/>
  <Override PartName="/ppt/tags/tag608.xml" ContentType="application/vnd.openxmlformats-officedocument.presentationml.tags+xml"/>
  <Override PartName="/ppt/tags/tag609.xml" ContentType="application/vnd.openxmlformats-officedocument.presentationml.tags+xml"/>
  <Override PartName="/ppt/tags/tag610.xml" ContentType="application/vnd.openxmlformats-officedocument.presentationml.tags+xml"/>
  <Override PartName="/ppt/tags/tag611.xml" ContentType="application/vnd.openxmlformats-officedocument.presentationml.tags+xml"/>
  <Override PartName="/ppt/tags/tag612.xml" ContentType="application/vnd.openxmlformats-officedocument.presentationml.tags+xml"/>
  <Override PartName="/ppt/tags/tag613.xml" ContentType="application/vnd.openxmlformats-officedocument.presentationml.tags+xml"/>
  <Override PartName="/ppt/tags/tag614.xml" ContentType="application/vnd.openxmlformats-officedocument.presentationml.tags+xml"/>
  <Override PartName="/ppt/tags/tag615.xml" ContentType="application/vnd.openxmlformats-officedocument.presentationml.tags+xml"/>
  <Override PartName="/ppt/tags/tag616.xml" ContentType="application/vnd.openxmlformats-officedocument.presentationml.tags+xml"/>
  <Override PartName="/ppt/tags/tag617.xml" ContentType="application/vnd.openxmlformats-officedocument.presentationml.tags+xml"/>
  <Override PartName="/ppt/tags/tag618.xml" ContentType="application/vnd.openxmlformats-officedocument.presentationml.tags+xml"/>
  <Override PartName="/ppt/tags/tag619.xml" ContentType="application/vnd.openxmlformats-officedocument.presentationml.tags+xml"/>
  <Override PartName="/ppt/tags/tag620.xml" ContentType="application/vnd.openxmlformats-officedocument.presentationml.tags+xml"/>
  <Override PartName="/ppt/tags/tag621.xml" ContentType="application/vnd.openxmlformats-officedocument.presentationml.tags+xml"/>
  <Override PartName="/ppt/tags/tag622.xml" ContentType="application/vnd.openxmlformats-officedocument.presentationml.tags+xml"/>
  <Override PartName="/ppt/tags/tag623.xml" ContentType="application/vnd.openxmlformats-officedocument.presentationml.tags+xml"/>
  <Override PartName="/ppt/tags/tag624.xml" ContentType="application/vnd.openxmlformats-officedocument.presentationml.tags+xml"/>
  <Override PartName="/ppt/tags/tag625.xml" ContentType="application/vnd.openxmlformats-officedocument.presentationml.tags+xml"/>
  <Override PartName="/ppt/tags/tag626.xml" ContentType="application/vnd.openxmlformats-officedocument.presentationml.tags+xml"/>
  <Override PartName="/ppt/tags/tag627.xml" ContentType="application/vnd.openxmlformats-officedocument.presentationml.tags+xml"/>
  <Override PartName="/ppt/tags/tag628.xml" ContentType="application/vnd.openxmlformats-officedocument.presentationml.tags+xml"/>
  <Override PartName="/ppt/tags/tag629.xml" ContentType="application/vnd.openxmlformats-officedocument.presentationml.tags+xml"/>
  <Override PartName="/ppt/tags/tag630.xml" ContentType="application/vnd.openxmlformats-officedocument.presentationml.tags+xml"/>
  <Override PartName="/ppt/tags/tag631.xml" ContentType="application/vnd.openxmlformats-officedocument.presentationml.tags+xml"/>
  <Override PartName="/ppt/tags/tag632.xml" ContentType="application/vnd.openxmlformats-officedocument.presentationml.tags+xml"/>
  <Override PartName="/ppt/tags/tag633.xml" ContentType="application/vnd.openxmlformats-officedocument.presentationml.tags+xml"/>
  <Override PartName="/ppt/tags/tag634.xml" ContentType="application/vnd.openxmlformats-officedocument.presentationml.tags+xml"/>
  <Override PartName="/ppt/tags/tag635.xml" ContentType="application/vnd.openxmlformats-officedocument.presentationml.tags+xml"/>
  <Override PartName="/ppt/tags/tag636.xml" ContentType="application/vnd.openxmlformats-officedocument.presentationml.tags+xml"/>
  <Override PartName="/ppt/tags/tag637.xml" ContentType="application/vnd.openxmlformats-officedocument.presentationml.tags+xml"/>
  <Override PartName="/ppt/tags/tag638.xml" ContentType="application/vnd.openxmlformats-officedocument.presentationml.tags+xml"/>
  <Override PartName="/ppt/tags/tag639.xml" ContentType="application/vnd.openxmlformats-officedocument.presentationml.tags+xml"/>
  <Override PartName="/ppt/tags/tag640.xml" ContentType="application/vnd.openxmlformats-officedocument.presentationml.tags+xml"/>
  <Override PartName="/ppt/tags/tag641.xml" ContentType="application/vnd.openxmlformats-officedocument.presentationml.tags+xml"/>
  <Override PartName="/ppt/tags/tag642.xml" ContentType="application/vnd.openxmlformats-officedocument.presentationml.tags+xml"/>
  <Override PartName="/ppt/tags/tag643.xml" ContentType="application/vnd.openxmlformats-officedocument.presentationml.tags+xml"/>
  <Override PartName="/ppt/tags/tag644.xml" ContentType="application/vnd.openxmlformats-officedocument.presentationml.tags+xml"/>
  <Override PartName="/ppt/tags/tag645.xml" ContentType="application/vnd.openxmlformats-officedocument.presentationml.tags+xml"/>
  <Override PartName="/ppt/tags/tag646.xml" ContentType="application/vnd.openxmlformats-officedocument.presentationml.tags+xml"/>
  <Override PartName="/ppt/tags/tag647.xml" ContentType="application/vnd.openxmlformats-officedocument.presentationml.tags+xml"/>
  <Override PartName="/ppt/tags/tag648.xml" ContentType="application/vnd.openxmlformats-officedocument.presentationml.tags+xml"/>
  <Override PartName="/ppt/tags/tag649.xml" ContentType="application/vnd.openxmlformats-officedocument.presentationml.tags+xml"/>
  <Override PartName="/ppt/tags/tag650.xml" ContentType="application/vnd.openxmlformats-officedocument.presentationml.tags+xml"/>
  <Override PartName="/ppt/tags/tag651.xml" ContentType="application/vnd.openxmlformats-officedocument.presentationml.tags+xml"/>
  <Override PartName="/ppt/tags/tag652.xml" ContentType="application/vnd.openxmlformats-officedocument.presentationml.tags+xml"/>
  <Override PartName="/ppt/tags/tag653.xml" ContentType="application/vnd.openxmlformats-officedocument.presentationml.tags+xml"/>
  <Override PartName="/ppt/tags/tag654.xml" ContentType="application/vnd.openxmlformats-officedocument.presentationml.tags+xml"/>
  <Override PartName="/ppt/tags/tag655.xml" ContentType="application/vnd.openxmlformats-officedocument.presentationml.tags+xml"/>
  <Override PartName="/ppt/tags/tag656.xml" ContentType="application/vnd.openxmlformats-officedocument.presentationml.tags+xml"/>
  <Override PartName="/ppt/tags/tag657.xml" ContentType="application/vnd.openxmlformats-officedocument.presentationml.tags+xml"/>
  <Override PartName="/ppt/tags/tag658.xml" ContentType="application/vnd.openxmlformats-officedocument.presentationml.tags+xml"/>
  <Override PartName="/ppt/tags/tag659.xml" ContentType="application/vnd.openxmlformats-officedocument.presentationml.tags+xml"/>
  <Override PartName="/ppt/tags/tag660.xml" ContentType="application/vnd.openxmlformats-officedocument.presentationml.tags+xml"/>
  <Override PartName="/ppt/tags/tag661.xml" ContentType="application/vnd.openxmlformats-officedocument.presentationml.tags+xml"/>
  <Override PartName="/ppt/tags/tag662.xml" ContentType="application/vnd.openxmlformats-officedocument.presentationml.tags+xml"/>
  <Override PartName="/ppt/tags/tag663.xml" ContentType="application/vnd.openxmlformats-officedocument.presentationml.tags+xml"/>
  <Override PartName="/ppt/tags/tag664.xml" ContentType="application/vnd.openxmlformats-officedocument.presentationml.tags+xml"/>
  <Override PartName="/ppt/tags/tag665.xml" ContentType="application/vnd.openxmlformats-officedocument.presentationml.tags+xml"/>
  <Override PartName="/ppt/tags/tag666.xml" ContentType="application/vnd.openxmlformats-officedocument.presentationml.tags+xml"/>
  <Override PartName="/ppt/tags/tag667.xml" ContentType="application/vnd.openxmlformats-officedocument.presentationml.tags+xml"/>
  <Override PartName="/ppt/tags/tag668.xml" ContentType="application/vnd.openxmlformats-officedocument.presentationml.tags+xml"/>
  <Override PartName="/ppt/tags/tag669.xml" ContentType="application/vnd.openxmlformats-officedocument.presentationml.tags+xml"/>
  <Override PartName="/ppt/tags/tag670.xml" ContentType="application/vnd.openxmlformats-officedocument.presentationml.tags+xml"/>
  <Override PartName="/ppt/tags/tag671.xml" ContentType="application/vnd.openxmlformats-officedocument.presentationml.tags+xml"/>
  <Override PartName="/ppt/tags/tag672.xml" ContentType="application/vnd.openxmlformats-officedocument.presentationml.tags+xml"/>
  <Override PartName="/ppt/tags/tag673.xml" ContentType="application/vnd.openxmlformats-officedocument.presentationml.tags+xml"/>
  <Override PartName="/ppt/tags/tag674.xml" ContentType="application/vnd.openxmlformats-officedocument.presentationml.tags+xml"/>
  <Override PartName="/ppt/tags/tag675.xml" ContentType="application/vnd.openxmlformats-officedocument.presentationml.tags+xml"/>
  <Override PartName="/ppt/tags/tag676.xml" ContentType="application/vnd.openxmlformats-officedocument.presentationml.tags+xml"/>
  <Override PartName="/ppt/tags/tag677.xml" ContentType="application/vnd.openxmlformats-officedocument.presentationml.tags+xml"/>
  <Override PartName="/ppt/tags/tag678.xml" ContentType="application/vnd.openxmlformats-officedocument.presentationml.tags+xml"/>
  <Override PartName="/ppt/tags/tag679.xml" ContentType="application/vnd.openxmlformats-officedocument.presentationml.tags+xml"/>
  <Override PartName="/ppt/tags/tag680.xml" ContentType="application/vnd.openxmlformats-officedocument.presentationml.tags+xml"/>
  <Override PartName="/ppt/tags/tag681.xml" ContentType="application/vnd.openxmlformats-officedocument.presentationml.tags+xml"/>
  <Override PartName="/ppt/tags/tag682.xml" ContentType="application/vnd.openxmlformats-officedocument.presentationml.tags+xml"/>
  <Override PartName="/ppt/tags/tag683.xml" ContentType="application/vnd.openxmlformats-officedocument.presentationml.tags+xml"/>
  <Override PartName="/ppt/tags/tag684.xml" ContentType="application/vnd.openxmlformats-officedocument.presentationml.tags+xml"/>
  <Override PartName="/ppt/tags/tag685.xml" ContentType="application/vnd.openxmlformats-officedocument.presentationml.tags+xml"/>
  <Override PartName="/ppt/tags/tag686.xml" ContentType="application/vnd.openxmlformats-officedocument.presentationml.tags+xml"/>
  <Override PartName="/ppt/tags/tag687.xml" ContentType="application/vnd.openxmlformats-officedocument.presentationml.tags+xml"/>
  <Override PartName="/ppt/tags/tag688.xml" ContentType="application/vnd.openxmlformats-officedocument.presentationml.tags+xml"/>
  <Override PartName="/ppt/tags/tag689.xml" ContentType="application/vnd.openxmlformats-officedocument.presentationml.tags+xml"/>
  <Override PartName="/ppt/tags/tag690.xml" ContentType="application/vnd.openxmlformats-officedocument.presentationml.tags+xml"/>
  <Override PartName="/ppt/tags/tag691.xml" ContentType="application/vnd.openxmlformats-officedocument.presentationml.tags+xml"/>
  <Override PartName="/ppt/tags/tag692.xml" ContentType="application/vnd.openxmlformats-officedocument.presentationml.tags+xml"/>
  <Override PartName="/ppt/tags/tag693.xml" ContentType="application/vnd.openxmlformats-officedocument.presentationml.tags+xml"/>
  <Override PartName="/ppt/tags/tag694.xml" ContentType="application/vnd.openxmlformats-officedocument.presentationml.tags+xml"/>
  <Override PartName="/ppt/tags/tag695.xml" ContentType="application/vnd.openxmlformats-officedocument.presentationml.tags+xml"/>
  <Override PartName="/ppt/tags/tag696.xml" ContentType="application/vnd.openxmlformats-officedocument.presentationml.tags+xml"/>
  <Override PartName="/ppt/tags/tag697.xml" ContentType="application/vnd.openxmlformats-officedocument.presentationml.tags+xml"/>
  <Override PartName="/ppt/tags/tag698.xml" ContentType="application/vnd.openxmlformats-officedocument.presentationml.tags+xml"/>
  <Override PartName="/ppt/tags/tag699.xml" ContentType="application/vnd.openxmlformats-officedocument.presentationml.tags+xml"/>
  <Override PartName="/ppt/tags/tag700.xml" ContentType="application/vnd.openxmlformats-officedocument.presentationml.tags+xml"/>
  <Override PartName="/ppt/tags/tag701.xml" ContentType="application/vnd.openxmlformats-officedocument.presentationml.tags+xml"/>
  <Override PartName="/ppt/tags/tag702.xml" ContentType="application/vnd.openxmlformats-officedocument.presentationml.tags+xml"/>
  <Override PartName="/ppt/tags/tag703.xml" ContentType="application/vnd.openxmlformats-officedocument.presentationml.tags+xml"/>
  <Override PartName="/ppt/tags/tag704.xml" ContentType="application/vnd.openxmlformats-officedocument.presentationml.tags+xml"/>
  <Override PartName="/ppt/tags/tag705.xml" ContentType="application/vnd.openxmlformats-officedocument.presentationml.tags+xml"/>
  <Override PartName="/ppt/tags/tag706.xml" ContentType="application/vnd.openxmlformats-officedocument.presentationml.tags+xml"/>
  <Override PartName="/ppt/tags/tag707.xml" ContentType="application/vnd.openxmlformats-officedocument.presentationml.tags+xml"/>
  <Override PartName="/ppt/tags/tag708.xml" ContentType="application/vnd.openxmlformats-officedocument.presentationml.tags+xml"/>
  <Override PartName="/ppt/tags/tag709.xml" ContentType="application/vnd.openxmlformats-officedocument.presentationml.tags+xml"/>
  <Override PartName="/ppt/tags/tag710.xml" ContentType="application/vnd.openxmlformats-officedocument.presentationml.tags+xml"/>
  <Override PartName="/ppt/tags/tag711.xml" ContentType="application/vnd.openxmlformats-officedocument.presentationml.tags+xml"/>
  <Override PartName="/ppt/tags/tag712.xml" ContentType="application/vnd.openxmlformats-officedocument.presentationml.tags+xml"/>
  <Override PartName="/ppt/tags/tag713.xml" ContentType="application/vnd.openxmlformats-officedocument.presentationml.tags+xml"/>
  <Override PartName="/ppt/tags/tag714.xml" ContentType="application/vnd.openxmlformats-officedocument.presentationml.tags+xml"/>
  <Override PartName="/ppt/tags/tag715.xml" ContentType="application/vnd.openxmlformats-officedocument.presentationml.tags+xml"/>
  <Override PartName="/ppt/tags/tag716.xml" ContentType="application/vnd.openxmlformats-officedocument.presentationml.tags+xml"/>
  <Override PartName="/ppt/tags/tag717.xml" ContentType="application/vnd.openxmlformats-officedocument.presentationml.tags+xml"/>
  <Override PartName="/ppt/tags/tag718.xml" ContentType="application/vnd.openxmlformats-officedocument.presentationml.tags+xml"/>
  <Override PartName="/ppt/tags/tag719.xml" ContentType="application/vnd.openxmlformats-officedocument.presentationml.tags+xml"/>
  <Override PartName="/ppt/tags/tag720.xml" ContentType="application/vnd.openxmlformats-officedocument.presentationml.tags+xml"/>
  <Override PartName="/ppt/tags/tag721.xml" ContentType="application/vnd.openxmlformats-officedocument.presentationml.tags+xml"/>
  <Override PartName="/ppt/tags/tag722.xml" ContentType="application/vnd.openxmlformats-officedocument.presentationml.tags+xml"/>
  <Override PartName="/ppt/tags/tag723.xml" ContentType="application/vnd.openxmlformats-officedocument.presentationml.tags+xml"/>
  <Override PartName="/ppt/tags/tag724.xml" ContentType="application/vnd.openxmlformats-officedocument.presentationml.tags+xml"/>
  <Override PartName="/ppt/tags/tag725.xml" ContentType="application/vnd.openxmlformats-officedocument.presentationml.tags+xml"/>
  <Override PartName="/ppt/tags/tag726.xml" ContentType="application/vnd.openxmlformats-officedocument.presentationml.tags+xml"/>
  <Override PartName="/ppt/tags/tag727.xml" ContentType="application/vnd.openxmlformats-officedocument.presentationml.tags+xml"/>
  <Override PartName="/ppt/tags/tag728.xml" ContentType="application/vnd.openxmlformats-officedocument.presentationml.tags+xml"/>
  <Override PartName="/ppt/tags/tag729.xml" ContentType="application/vnd.openxmlformats-officedocument.presentationml.tags+xml"/>
  <Override PartName="/ppt/tags/tag730.xml" ContentType="application/vnd.openxmlformats-officedocument.presentationml.tags+xml"/>
  <Override PartName="/ppt/tags/tag731.xml" ContentType="application/vnd.openxmlformats-officedocument.presentationml.tags+xml"/>
  <Override PartName="/ppt/tags/tag732.xml" ContentType="application/vnd.openxmlformats-officedocument.presentationml.tags+xml"/>
  <Override PartName="/ppt/tags/tag733.xml" ContentType="application/vnd.openxmlformats-officedocument.presentationml.tags+xml"/>
  <Override PartName="/ppt/tags/tag734.xml" ContentType="application/vnd.openxmlformats-officedocument.presentationml.tags+xml"/>
  <Override PartName="/ppt/tags/tag735.xml" ContentType="application/vnd.openxmlformats-officedocument.presentationml.tags+xml"/>
  <Override PartName="/ppt/tags/tag736.xml" ContentType="application/vnd.openxmlformats-officedocument.presentationml.tags+xml"/>
  <Override PartName="/ppt/tags/tag737.xml" ContentType="application/vnd.openxmlformats-officedocument.presentationml.tags+xml"/>
  <Override PartName="/ppt/tags/tag738.xml" ContentType="application/vnd.openxmlformats-officedocument.presentationml.tags+xml"/>
  <Override PartName="/ppt/tags/tag739.xml" ContentType="application/vnd.openxmlformats-officedocument.presentationml.tags+xml"/>
  <Override PartName="/ppt/tags/tag740.xml" ContentType="application/vnd.openxmlformats-officedocument.presentationml.tags+xml"/>
  <Override PartName="/ppt/tags/tag741.xml" ContentType="application/vnd.openxmlformats-officedocument.presentationml.tags+xml"/>
  <Override PartName="/ppt/tags/tag742.xml" ContentType="application/vnd.openxmlformats-officedocument.presentationml.tags+xml"/>
  <Override PartName="/ppt/tags/tag743.xml" ContentType="application/vnd.openxmlformats-officedocument.presentationml.tags+xml"/>
  <Override PartName="/ppt/tags/tag744.xml" ContentType="application/vnd.openxmlformats-officedocument.presentationml.tags+xml"/>
  <Override PartName="/ppt/tags/tag745.xml" ContentType="application/vnd.openxmlformats-officedocument.presentationml.tags+xml"/>
  <Override PartName="/ppt/tags/tag746.xml" ContentType="application/vnd.openxmlformats-officedocument.presentationml.tags+xml"/>
  <Override PartName="/ppt/tags/tag747.xml" ContentType="application/vnd.openxmlformats-officedocument.presentationml.tags+xml"/>
  <Override PartName="/ppt/tags/tag748.xml" ContentType="application/vnd.openxmlformats-officedocument.presentationml.tags+xml"/>
  <Override PartName="/ppt/tags/tag749.xml" ContentType="application/vnd.openxmlformats-officedocument.presentationml.tags+xml"/>
  <Override PartName="/ppt/tags/tag750.xml" ContentType="application/vnd.openxmlformats-officedocument.presentationml.tags+xml"/>
  <Override PartName="/ppt/tags/tag751.xml" ContentType="application/vnd.openxmlformats-officedocument.presentationml.tags+xml"/>
  <Override PartName="/ppt/tags/tag752.xml" ContentType="application/vnd.openxmlformats-officedocument.presentationml.tags+xml"/>
  <Override PartName="/ppt/tags/tag753.xml" ContentType="application/vnd.openxmlformats-officedocument.presentationml.tags+xml"/>
  <Override PartName="/ppt/tags/tag754.xml" ContentType="application/vnd.openxmlformats-officedocument.presentationml.tags+xml"/>
  <Override PartName="/ppt/tags/tag755.xml" ContentType="application/vnd.openxmlformats-officedocument.presentationml.tags+xml"/>
  <Override PartName="/ppt/tags/tag756.xml" ContentType="application/vnd.openxmlformats-officedocument.presentationml.tags+xml"/>
  <Override PartName="/ppt/tags/tag757.xml" ContentType="application/vnd.openxmlformats-officedocument.presentationml.tags+xml"/>
  <Override PartName="/ppt/tags/tag758.xml" ContentType="application/vnd.openxmlformats-officedocument.presentationml.tags+xml"/>
  <Override PartName="/ppt/tags/tag759.xml" ContentType="application/vnd.openxmlformats-officedocument.presentationml.tags+xml"/>
  <Override PartName="/ppt/tags/tag760.xml" ContentType="application/vnd.openxmlformats-officedocument.presentationml.tags+xml"/>
  <Override PartName="/ppt/tags/tag761.xml" ContentType="application/vnd.openxmlformats-officedocument.presentationml.tags+xml"/>
  <Override PartName="/ppt/tags/tag762.xml" ContentType="application/vnd.openxmlformats-officedocument.presentationml.tags+xml"/>
  <Override PartName="/ppt/tags/tag763.xml" ContentType="application/vnd.openxmlformats-officedocument.presentationml.tags+xml"/>
  <Override PartName="/ppt/tags/tag764.xml" ContentType="application/vnd.openxmlformats-officedocument.presentationml.tags+xml"/>
  <Override PartName="/ppt/tags/tag765.xml" ContentType="application/vnd.openxmlformats-officedocument.presentationml.tags+xml"/>
  <Override PartName="/ppt/tags/tag766.xml" ContentType="application/vnd.openxmlformats-officedocument.presentationml.tags+xml"/>
  <Override PartName="/ppt/tags/tag767.xml" ContentType="application/vnd.openxmlformats-officedocument.presentationml.tags+xml"/>
  <Override PartName="/ppt/tags/tag768.xml" ContentType="application/vnd.openxmlformats-officedocument.presentationml.tags+xml"/>
  <Override PartName="/ppt/tags/tag769.xml" ContentType="application/vnd.openxmlformats-officedocument.presentationml.tags+xml"/>
  <Override PartName="/ppt/tags/tag770.xml" ContentType="application/vnd.openxmlformats-officedocument.presentationml.tags+xml"/>
  <Override PartName="/ppt/tags/tag771.xml" ContentType="application/vnd.openxmlformats-officedocument.presentationml.tags+xml"/>
  <Override PartName="/ppt/tags/tag772.xml" ContentType="application/vnd.openxmlformats-officedocument.presentationml.tags+xml"/>
  <Override PartName="/ppt/tags/tag773.xml" ContentType="application/vnd.openxmlformats-officedocument.presentationml.tags+xml"/>
  <Override PartName="/ppt/tags/tag774.xml" ContentType="application/vnd.openxmlformats-officedocument.presentationml.tags+xml"/>
  <Override PartName="/ppt/tags/tag775.xml" ContentType="application/vnd.openxmlformats-officedocument.presentationml.tags+xml"/>
  <Override PartName="/ppt/tags/tag776.xml" ContentType="application/vnd.openxmlformats-officedocument.presentationml.tags+xml"/>
  <Override PartName="/ppt/tags/tag777.xml" ContentType="application/vnd.openxmlformats-officedocument.presentationml.tags+xml"/>
  <Override PartName="/ppt/tags/tag778.xml" ContentType="application/vnd.openxmlformats-officedocument.presentationml.tags+xml"/>
  <Override PartName="/ppt/tags/tag779.xml" ContentType="application/vnd.openxmlformats-officedocument.presentationml.tags+xml"/>
  <Override PartName="/ppt/tags/tag780.xml" ContentType="application/vnd.openxmlformats-officedocument.presentationml.tags+xml"/>
  <Override PartName="/ppt/tags/tag781.xml" ContentType="application/vnd.openxmlformats-officedocument.presentationml.tags+xml"/>
  <Override PartName="/ppt/tags/tag782.xml" ContentType="application/vnd.openxmlformats-officedocument.presentationml.tags+xml"/>
  <Override PartName="/ppt/tags/tag783.xml" ContentType="application/vnd.openxmlformats-officedocument.presentationml.tags+xml"/>
  <Override PartName="/ppt/tags/tag784.xml" ContentType="application/vnd.openxmlformats-officedocument.presentationml.tags+xml"/>
  <Override PartName="/ppt/tags/tag785.xml" ContentType="application/vnd.openxmlformats-officedocument.presentationml.tags+xml"/>
  <Override PartName="/ppt/tags/tag786.xml" ContentType="application/vnd.openxmlformats-officedocument.presentationml.tags+xml"/>
  <Override PartName="/ppt/tags/tag787.xml" ContentType="application/vnd.openxmlformats-officedocument.presentationml.tags+xml"/>
  <Override PartName="/ppt/tags/tag788.xml" ContentType="application/vnd.openxmlformats-officedocument.presentationml.tags+xml"/>
  <Override PartName="/ppt/tags/tag789.xml" ContentType="application/vnd.openxmlformats-officedocument.presentationml.tags+xml"/>
  <Override PartName="/ppt/tags/tag790.xml" ContentType="application/vnd.openxmlformats-officedocument.presentationml.tags+xml"/>
  <Override PartName="/ppt/tags/tag791.xml" ContentType="application/vnd.openxmlformats-officedocument.presentationml.tags+xml"/>
  <Override PartName="/ppt/tags/tag792.xml" ContentType="application/vnd.openxmlformats-officedocument.presentationml.tags+xml"/>
  <Override PartName="/ppt/tags/tag793.xml" ContentType="application/vnd.openxmlformats-officedocument.presentationml.tags+xml"/>
  <Override PartName="/ppt/tags/tag794.xml" ContentType="application/vnd.openxmlformats-officedocument.presentationml.tags+xml"/>
  <Override PartName="/ppt/tags/tag795.xml" ContentType="application/vnd.openxmlformats-officedocument.presentationml.tags+xml"/>
  <Override PartName="/ppt/tags/tag796.xml" ContentType="application/vnd.openxmlformats-officedocument.presentationml.tags+xml"/>
  <Override PartName="/ppt/tags/tag797.xml" ContentType="application/vnd.openxmlformats-officedocument.presentationml.tags+xml"/>
  <Override PartName="/ppt/tags/tag798.xml" ContentType="application/vnd.openxmlformats-officedocument.presentationml.tags+xml"/>
  <Override PartName="/ppt/tags/tag799.xml" ContentType="application/vnd.openxmlformats-officedocument.presentationml.tags+xml"/>
  <Override PartName="/ppt/tags/tag800.xml" ContentType="application/vnd.openxmlformats-officedocument.presentationml.tags+xml"/>
  <Override PartName="/ppt/tags/tag801.xml" ContentType="application/vnd.openxmlformats-officedocument.presentationml.tags+xml"/>
  <Override PartName="/ppt/tags/tag802.xml" ContentType="application/vnd.openxmlformats-officedocument.presentationml.tags+xml"/>
  <Override PartName="/ppt/tags/tag803.xml" ContentType="application/vnd.openxmlformats-officedocument.presentationml.tags+xml"/>
  <Override PartName="/ppt/tags/tag804.xml" ContentType="application/vnd.openxmlformats-officedocument.presentationml.tags+xml"/>
  <Override PartName="/ppt/tags/tag805.xml" ContentType="application/vnd.openxmlformats-officedocument.presentationml.tags+xml"/>
  <Override PartName="/ppt/tags/tag806.xml" ContentType="application/vnd.openxmlformats-officedocument.presentationml.tags+xml"/>
  <Override PartName="/ppt/tags/tag807.xml" ContentType="application/vnd.openxmlformats-officedocument.presentationml.tags+xml"/>
  <Override PartName="/ppt/tags/tag808.xml" ContentType="application/vnd.openxmlformats-officedocument.presentationml.tags+xml"/>
  <Override PartName="/ppt/tags/tag809.xml" ContentType="application/vnd.openxmlformats-officedocument.presentationml.tags+xml"/>
  <Override PartName="/ppt/tags/tag810.xml" ContentType="application/vnd.openxmlformats-officedocument.presentationml.tags+xml"/>
  <Override PartName="/ppt/tags/tag811.xml" ContentType="application/vnd.openxmlformats-officedocument.presentationml.tags+xml"/>
  <Override PartName="/ppt/tags/tag812.xml" ContentType="application/vnd.openxmlformats-officedocument.presentationml.tags+xml"/>
  <Override PartName="/ppt/tags/tag813.xml" ContentType="application/vnd.openxmlformats-officedocument.presentationml.tags+xml"/>
  <Override PartName="/ppt/tags/tag814.xml" ContentType="application/vnd.openxmlformats-officedocument.presentationml.tags+xml"/>
  <Override PartName="/ppt/tags/tag815.xml" ContentType="application/vnd.openxmlformats-officedocument.presentationml.tags+xml"/>
  <Override PartName="/ppt/tags/tag816.xml" ContentType="application/vnd.openxmlformats-officedocument.presentationml.tags+xml"/>
  <Override PartName="/ppt/tags/tag817.xml" ContentType="application/vnd.openxmlformats-officedocument.presentationml.tags+xml"/>
  <Override PartName="/ppt/tags/tag818.xml" ContentType="application/vnd.openxmlformats-officedocument.presentationml.tags+xml"/>
  <Override PartName="/ppt/tags/tag819.xml" ContentType="application/vnd.openxmlformats-officedocument.presentationml.tags+xml"/>
  <Override PartName="/ppt/tags/tag820.xml" ContentType="application/vnd.openxmlformats-officedocument.presentationml.tags+xml"/>
  <Override PartName="/ppt/tags/tag821.xml" ContentType="application/vnd.openxmlformats-officedocument.presentationml.tags+xml"/>
  <Override PartName="/ppt/tags/tag822.xml" ContentType="application/vnd.openxmlformats-officedocument.presentationml.tags+xml"/>
  <Override PartName="/ppt/tags/tag823.xml" ContentType="application/vnd.openxmlformats-officedocument.presentationml.tags+xml"/>
  <Override PartName="/ppt/tags/tag824.xml" ContentType="application/vnd.openxmlformats-officedocument.presentationml.tags+xml"/>
  <Override PartName="/ppt/tags/tag825.xml" ContentType="application/vnd.openxmlformats-officedocument.presentationml.tags+xml"/>
  <Override PartName="/ppt/tags/tag826.xml" ContentType="application/vnd.openxmlformats-officedocument.presentationml.tags+xml"/>
  <Override PartName="/ppt/tags/tag827.xml" ContentType="application/vnd.openxmlformats-officedocument.presentationml.tags+xml"/>
  <Override PartName="/ppt/tags/tag828.xml" ContentType="application/vnd.openxmlformats-officedocument.presentationml.tags+xml"/>
  <Override PartName="/ppt/tags/tag829.xml" ContentType="application/vnd.openxmlformats-officedocument.presentationml.tags+xml"/>
  <Override PartName="/ppt/tags/tag830.xml" ContentType="application/vnd.openxmlformats-officedocument.presentationml.tags+xml"/>
  <Override PartName="/ppt/tags/tag831.xml" ContentType="application/vnd.openxmlformats-officedocument.presentationml.tags+xml"/>
  <Override PartName="/ppt/tags/tag832.xml" ContentType="application/vnd.openxmlformats-officedocument.presentationml.tags+xml"/>
  <Override PartName="/ppt/tags/tag833.xml" ContentType="application/vnd.openxmlformats-officedocument.presentationml.tags+xml"/>
  <Override PartName="/ppt/tags/tag834.xml" ContentType="application/vnd.openxmlformats-officedocument.presentationml.tags+xml"/>
  <Override PartName="/ppt/tags/tag835.xml" ContentType="application/vnd.openxmlformats-officedocument.presentationml.tags+xml"/>
  <Override PartName="/ppt/tags/tag836.xml" ContentType="application/vnd.openxmlformats-officedocument.presentationml.tags+xml"/>
  <Override PartName="/ppt/tags/tag837.xml" ContentType="application/vnd.openxmlformats-officedocument.presentationml.tags+xml"/>
  <Override PartName="/ppt/tags/tag838.xml" ContentType="application/vnd.openxmlformats-officedocument.presentationml.tags+xml"/>
  <Override PartName="/ppt/tags/tag839.xml" ContentType="application/vnd.openxmlformats-officedocument.presentationml.tags+xml"/>
  <Override PartName="/ppt/tags/tag840.xml" ContentType="application/vnd.openxmlformats-officedocument.presentationml.tags+xml"/>
  <Override PartName="/ppt/tags/tag841.xml" ContentType="application/vnd.openxmlformats-officedocument.presentationml.tags+xml"/>
  <Override PartName="/ppt/tags/tag842.xml" ContentType="application/vnd.openxmlformats-officedocument.presentationml.tags+xml"/>
  <Override PartName="/ppt/tags/tag843.xml" ContentType="application/vnd.openxmlformats-officedocument.presentationml.tags+xml"/>
  <Override PartName="/ppt/tags/tag844.xml" ContentType="application/vnd.openxmlformats-officedocument.presentationml.tags+xml"/>
  <Override PartName="/ppt/tags/tag845.xml" ContentType="application/vnd.openxmlformats-officedocument.presentationml.tags+xml"/>
  <Override PartName="/ppt/tags/tag846.xml" ContentType="application/vnd.openxmlformats-officedocument.presentationml.tags+xml"/>
  <Override PartName="/ppt/tags/tag847.xml" ContentType="application/vnd.openxmlformats-officedocument.presentationml.tags+xml"/>
  <Override PartName="/ppt/tags/tag848.xml" ContentType="application/vnd.openxmlformats-officedocument.presentationml.tags+xml"/>
  <Override PartName="/ppt/tags/tag849.xml" ContentType="application/vnd.openxmlformats-officedocument.presentationml.tags+xml"/>
  <Override PartName="/ppt/tags/tag850.xml" ContentType="application/vnd.openxmlformats-officedocument.presentationml.tags+xml"/>
  <Override PartName="/ppt/tags/tag851.xml" ContentType="application/vnd.openxmlformats-officedocument.presentationml.tags+xml"/>
  <Override PartName="/ppt/tags/tag852.xml" ContentType="application/vnd.openxmlformats-officedocument.presentationml.tags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  <p:sldMasterId id="2147483661" r:id="rId2"/>
  </p:sldMasterIdLst>
  <p:sldIdLst>
    <p:sldId id="257" r:id="rId3"/>
    <p:sldId id="259" r:id="rId4"/>
    <p:sldId id="261" r:id="rId5"/>
    <p:sldId id="258" r:id="rId6"/>
    <p:sldId id="260" r:id="rId7"/>
    <p:sldId id="262" r:id="rId8"/>
    <p:sldId id="591" r:id="rId9"/>
    <p:sldId id="590" r:id="rId10"/>
    <p:sldId id="592" r:id="rId11"/>
  </p:sldIdLst>
  <p:sldSz cx="12192000" cy="6858000"/>
  <p:notesSz cx="6858000" cy="9144000"/>
  <p:defaultTextStyle>
    <a:defPPr>
      <a:defRPr lang="zh-CN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78" userDrawn="1">
          <p15:clr>
            <a:srgbClr val="A4A3A4"/>
          </p15:clr>
        </p15:guide>
        <p15:guide id="4" pos="7129" userDrawn="1">
          <p15:clr>
            <a:srgbClr val="A4A3A4"/>
          </p15:clr>
        </p15:guide>
        <p15:guide id="5" pos="551" userDrawn="1">
          <p15:clr>
            <a:srgbClr val="A4A3A4"/>
          </p15:clr>
        </p15:guide>
        <p15:guide id="6" orient="horz" pos="4042" userDrawn="1">
          <p15:clr>
            <a:srgbClr val="A4A3A4"/>
          </p15:clr>
        </p15:guide>
        <p15:guide id="7" orient="horz" pos="3430" userDrawn="1">
          <p15:clr>
            <a:srgbClr val="A4A3A4"/>
          </p15:clr>
        </p15:guide>
        <p15:guide id="8" pos="7605" userDrawn="1">
          <p15:clr>
            <a:srgbClr val="A4A3A4"/>
          </p15:clr>
        </p15:guide>
        <p15:guide id="9" orient="horz" pos="3884" userDrawn="1">
          <p15:clr>
            <a:srgbClr val="A4A3A4"/>
          </p15:clr>
        </p15:guide>
        <p15:guide id="10" pos="3840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FF2976"/>
    <a:srgbClr val="07194B"/>
    <a:srgbClr val="EAE2C1"/>
    <a:srgbClr val="F2DBC7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20000" autoAdjust="0"/>
    <p:restoredTop sz="94660"/>
  </p:normalViewPr>
  <p:slideViewPr>
    <p:cSldViewPr snapToGrid="0" showGuides="1">
      <p:cViewPr varScale="1">
        <p:scale>
          <a:sx n="89" d="100"/>
          <a:sy n="89" d="100"/>
        </p:scale>
        <p:origin x="235" y="240"/>
      </p:cViewPr>
      <p:guideLst>
        <p:guide orient="horz" pos="278"/>
        <p:guide pos="7129"/>
        <p:guide pos="551"/>
        <p:guide orient="horz" pos="4042"/>
        <p:guide orient="horz" pos="3430"/>
        <p:guide pos="7605"/>
        <p:guide orient="horz" pos="3884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6.xml"/><Relationship Id="rId13" Type="http://schemas.openxmlformats.org/officeDocument/2006/relationships/viewProps" Target="viewProps.xml"/><Relationship Id="rId3" Type="http://schemas.openxmlformats.org/officeDocument/2006/relationships/slide" Target="slides/slide1.xml"/><Relationship Id="rId7" Type="http://schemas.openxmlformats.org/officeDocument/2006/relationships/slide" Target="slides/slide5.xml"/><Relationship Id="rId12" Type="http://schemas.openxmlformats.org/officeDocument/2006/relationships/presProps" Target="presProps.xml"/><Relationship Id="rId2" Type="http://schemas.openxmlformats.org/officeDocument/2006/relationships/slideMaster" Target="slideMasters/slideMaster2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4.xml"/><Relationship Id="rId11" Type="http://schemas.openxmlformats.org/officeDocument/2006/relationships/slide" Target="slides/slide9.xml"/><Relationship Id="rId5" Type="http://schemas.openxmlformats.org/officeDocument/2006/relationships/slide" Target="slides/slide3.xml"/><Relationship Id="rId15" Type="http://schemas.openxmlformats.org/officeDocument/2006/relationships/tableStyles" Target="tableStyles.xml"/><Relationship Id="rId10" Type="http://schemas.openxmlformats.org/officeDocument/2006/relationships/slide" Target="slides/slide8.xml"/><Relationship Id="rId4" Type="http://schemas.openxmlformats.org/officeDocument/2006/relationships/slide" Target="slides/slide2.xml"/><Relationship Id="rId9" Type="http://schemas.openxmlformats.org/officeDocument/2006/relationships/slide" Target="slides/slide7.xml"/><Relationship Id="rId14" Type="http://schemas.openxmlformats.org/officeDocument/2006/relationships/theme" Target="theme/theme1.xml"/></Relationship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eg"/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jpeg"/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jpeg"/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jpeg"/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3" Type="http://schemas.openxmlformats.org/officeDocument/2006/relationships/slideMaster" Target="../slideMasters/slideMaster1.xml"/><Relationship Id="rId2" Type="http://schemas.openxmlformats.org/officeDocument/2006/relationships/tags" Target="../tags/tag2.xml"/><Relationship Id="rId1" Type="http://schemas.openxmlformats.org/officeDocument/2006/relationships/tags" Target="../tags/tag1.xml"/><Relationship Id="rId5" Type="http://schemas.openxmlformats.org/officeDocument/2006/relationships/image" Target="../media/image2.emf"/><Relationship Id="rId4" Type="http://schemas.openxmlformats.org/officeDocument/2006/relationships/image" Target="../media/image1.png"/></Relationships>
</file>

<file path=ppt/slideLayouts/_rels/slideLayout8.xml.rels><?xml version="1.0" encoding="UTF-8" standalone="yes"?>
<Relationships xmlns="http://schemas.openxmlformats.org/package/2006/relationships"><Relationship Id="rId3" Type="http://schemas.openxmlformats.org/officeDocument/2006/relationships/slideMaster" Target="../slideMasters/slideMaster1.xml"/><Relationship Id="rId2" Type="http://schemas.openxmlformats.org/officeDocument/2006/relationships/tags" Target="../tags/tag4.xml"/><Relationship Id="rId1" Type="http://schemas.openxmlformats.org/officeDocument/2006/relationships/tags" Target="../tags/tag3.xml"/><Relationship Id="rId6" Type="http://schemas.openxmlformats.org/officeDocument/2006/relationships/image" Target="../media/image2.emf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/>
              <a:t>单击以编辑母版副标题样式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3AAEF6A-02C1-4FC8-A3DD-9D0D47FA96CE}" type="datetimeFigureOut">
              <a:rPr lang="zh-CN" altLang="en-US" smtClean="0"/>
              <a:t>2020/12/17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CAA5AD1-E92A-4534-BB5C-2581F914CA81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894389799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3AAEF6A-02C1-4FC8-A3DD-9D0D47FA96CE}" type="datetimeFigureOut">
              <a:rPr lang="zh-CN" altLang="en-US" smtClean="0"/>
              <a:t>2020/12/17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CAA5AD1-E92A-4534-BB5C-2581F914CA81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38989884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3AAEF6A-02C1-4FC8-A3DD-9D0D47FA96CE}" type="datetimeFigureOut">
              <a:rPr lang="zh-CN" altLang="en-US" smtClean="0"/>
              <a:t>2020/12/17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CAA5AD1-E92A-4534-BB5C-2581F914CA81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117387502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排标题与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3AAEF6A-02C1-4FC8-A3DD-9D0D47FA96CE}" type="datetimeFigureOut">
              <a:rPr lang="zh-CN" altLang="en-US" smtClean="0"/>
              <a:t>2020/12/17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CAA5AD1-E92A-4534-BB5C-2581F914CA81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027739904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="" xmlns:a16="http://schemas.microsoft.com/office/drawing/2014/main" id="{57DC31B9-9290-497F-8D21-3A54B3D5573A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  <a:prstGeom prst="rect">
            <a:avLst/>
          </a:prstGeo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副标题 2">
            <a:extLst>
              <a:ext uri="{FF2B5EF4-FFF2-40B4-BE49-F238E27FC236}">
                <a16:creationId xmlns="" xmlns:a16="http://schemas.microsoft.com/office/drawing/2014/main" id="{55918BBE-FA52-49CD-BE38-E8A0F526E9B1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/>
              <a:t>单击此处编辑母版副标题样式</a:t>
            </a:r>
          </a:p>
        </p:txBody>
      </p:sp>
      <p:sp>
        <p:nvSpPr>
          <p:cNvPr id="4" name="日期占位符 3">
            <a:extLst>
              <a:ext uri="{FF2B5EF4-FFF2-40B4-BE49-F238E27FC236}">
                <a16:creationId xmlns="" xmlns:a16="http://schemas.microsoft.com/office/drawing/2014/main" id="{E3B3E9BE-0695-4DF9-AA22-EB1195D4E0FD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F4A29882-9626-4D44-B779-4C9627DD3655}" type="datetimeFigureOut">
              <a:rPr lang="zh-CN" altLang="en-US" smtClean="0"/>
              <a:t>2020/12/17</a:t>
            </a:fld>
            <a:endParaRPr lang="zh-CN" altLang="en-US"/>
          </a:p>
        </p:txBody>
      </p:sp>
      <p:sp>
        <p:nvSpPr>
          <p:cNvPr id="5" name="页脚占位符 4">
            <a:extLst>
              <a:ext uri="{FF2B5EF4-FFF2-40B4-BE49-F238E27FC236}">
                <a16:creationId xmlns="" xmlns:a16="http://schemas.microsoft.com/office/drawing/2014/main" id="{CEE254F1-4454-4F1F-ACF6-56BF6D25E47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6" name="灯片编号占位符 5">
            <a:extLst>
              <a:ext uri="{FF2B5EF4-FFF2-40B4-BE49-F238E27FC236}">
                <a16:creationId xmlns="" xmlns:a16="http://schemas.microsoft.com/office/drawing/2014/main" id="{2588A6B0-16FD-4AAE-A33D-5DA4072735F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19E58410-E1D2-490A-BBCC-BF8258FEECD5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73674959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矩形 7">
            <a:extLst>
              <a:ext uri="{FF2B5EF4-FFF2-40B4-BE49-F238E27FC236}">
                <a16:creationId xmlns="" xmlns:a16="http://schemas.microsoft.com/office/drawing/2014/main" id="{63934C98-E6EB-46DE-9D73-553AD7DDA492}"/>
              </a:ext>
            </a:extLst>
          </p:cNvPr>
          <p:cNvSpPr/>
          <p:nvPr userDrawn="1"/>
        </p:nvSpPr>
        <p:spPr>
          <a:xfrm>
            <a:off x="0" y="0"/>
            <a:ext cx="12192000" cy="6858001"/>
          </a:xfrm>
          <a:prstGeom prst="rect">
            <a:avLst/>
          </a:prstGeom>
          <a:gradFill flip="none" rotWithShape="1">
            <a:gsLst>
              <a:gs pos="0">
                <a:schemeClr val="tx1">
                  <a:lumMod val="95000"/>
                  <a:lumOff val="5000"/>
                </a:schemeClr>
              </a:gs>
              <a:gs pos="46000">
                <a:srgbClr val="7030A0"/>
              </a:gs>
              <a:gs pos="100000">
                <a:schemeClr val="tx1">
                  <a:lumMod val="95000"/>
                  <a:lumOff val="5000"/>
                </a:schemeClr>
              </a:gs>
            </a:gsLst>
            <a:path path="circle">
              <a:fillToRect r="100000" b="100000"/>
            </a:path>
            <a:tileRect l="-100000" t="-10000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9" name="矩形 8">
            <a:extLst>
              <a:ext uri="{FF2B5EF4-FFF2-40B4-BE49-F238E27FC236}">
                <a16:creationId xmlns="" xmlns:a16="http://schemas.microsoft.com/office/drawing/2014/main" id="{F6ED6B19-8FBF-408E-BC4E-75DD6DB784C8}"/>
              </a:ext>
            </a:extLst>
          </p:cNvPr>
          <p:cNvSpPr/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gradFill flip="none" rotWithShape="1">
            <a:gsLst>
              <a:gs pos="50000">
                <a:schemeClr val="tx1">
                  <a:alpha val="57000"/>
                </a:schemeClr>
              </a:gs>
              <a:gs pos="0">
                <a:schemeClr val="tx1">
                  <a:alpha val="64000"/>
                </a:schemeClr>
              </a:gs>
              <a:gs pos="100000">
                <a:schemeClr val="tx1">
                  <a:alpha val="67000"/>
                </a:schemeClr>
              </a:gs>
            </a:gsLst>
            <a:lin ang="27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953395593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组合 6">
            <a:extLst>
              <a:ext uri="{FF2B5EF4-FFF2-40B4-BE49-F238E27FC236}">
                <a16:creationId xmlns="" xmlns:a16="http://schemas.microsoft.com/office/drawing/2014/main" id="{BA9B5C9D-AF0E-4C4F-903D-FF26C9EDE00F}"/>
              </a:ext>
            </a:extLst>
          </p:cNvPr>
          <p:cNvGrpSpPr/>
          <p:nvPr userDrawn="1"/>
        </p:nvGrpSpPr>
        <p:grpSpPr>
          <a:xfrm>
            <a:off x="0" y="-1"/>
            <a:ext cx="12192000" cy="4991101"/>
            <a:chOff x="0" y="-1"/>
            <a:chExt cx="12192000" cy="5921829"/>
          </a:xfrm>
        </p:grpSpPr>
        <p:sp>
          <p:nvSpPr>
            <p:cNvPr id="8" name="矩形 7">
              <a:extLst>
                <a:ext uri="{FF2B5EF4-FFF2-40B4-BE49-F238E27FC236}">
                  <a16:creationId xmlns="" xmlns:a16="http://schemas.microsoft.com/office/drawing/2014/main" id="{8D10B546-3A68-46A5-A66F-A2FE1F086A86}"/>
                </a:ext>
              </a:extLst>
            </p:cNvPr>
            <p:cNvSpPr/>
            <p:nvPr/>
          </p:nvSpPr>
          <p:spPr>
            <a:xfrm>
              <a:off x="0" y="-1"/>
              <a:ext cx="12192000" cy="5921829"/>
            </a:xfrm>
            <a:prstGeom prst="rect">
              <a:avLst/>
            </a:prstGeom>
            <a:gradFill flip="none" rotWithShape="1">
              <a:gsLst>
                <a:gs pos="0">
                  <a:schemeClr val="tx1">
                    <a:lumMod val="95000"/>
                    <a:lumOff val="5000"/>
                  </a:schemeClr>
                </a:gs>
                <a:gs pos="46000">
                  <a:srgbClr val="7030A0"/>
                </a:gs>
                <a:gs pos="100000">
                  <a:schemeClr val="tx1">
                    <a:lumMod val="95000"/>
                    <a:lumOff val="5000"/>
                  </a:schemeClr>
                </a:gs>
              </a:gsLst>
              <a:path path="circle">
                <a:fillToRect r="100000" b="100000"/>
              </a:path>
              <a:tileRect l="-100000" t="-10000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9" name="矩形 8">
              <a:extLst>
                <a:ext uri="{FF2B5EF4-FFF2-40B4-BE49-F238E27FC236}">
                  <a16:creationId xmlns="" xmlns:a16="http://schemas.microsoft.com/office/drawing/2014/main" id="{990AD68C-1964-492B-9ACC-1F2E11B846B6}"/>
                </a:ext>
              </a:extLst>
            </p:cNvPr>
            <p:cNvSpPr/>
            <p:nvPr/>
          </p:nvSpPr>
          <p:spPr>
            <a:xfrm>
              <a:off x="0" y="0"/>
              <a:ext cx="12192000" cy="5921828"/>
            </a:xfrm>
            <a:prstGeom prst="rect">
              <a:avLst/>
            </a:prstGeom>
            <a:gradFill flip="none" rotWithShape="1">
              <a:gsLst>
                <a:gs pos="50000">
                  <a:schemeClr val="tx1">
                    <a:alpha val="57000"/>
                  </a:schemeClr>
                </a:gs>
                <a:gs pos="0">
                  <a:schemeClr val="tx1">
                    <a:alpha val="64000"/>
                  </a:schemeClr>
                </a:gs>
                <a:gs pos="100000">
                  <a:schemeClr val="tx1">
                    <a:alpha val="67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999666831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组合 7">
            <a:extLst>
              <a:ext uri="{FF2B5EF4-FFF2-40B4-BE49-F238E27FC236}">
                <a16:creationId xmlns="" xmlns:a16="http://schemas.microsoft.com/office/drawing/2014/main" id="{BCED686C-301F-4325-948D-7E630F04E547}"/>
              </a:ext>
            </a:extLst>
          </p:cNvPr>
          <p:cNvGrpSpPr/>
          <p:nvPr userDrawn="1"/>
        </p:nvGrpSpPr>
        <p:grpSpPr>
          <a:xfrm>
            <a:off x="0" y="-1"/>
            <a:ext cx="12192000" cy="916401"/>
            <a:chOff x="0" y="-1"/>
            <a:chExt cx="12192000" cy="5921829"/>
          </a:xfrm>
        </p:grpSpPr>
        <p:sp>
          <p:nvSpPr>
            <p:cNvPr id="9" name="矩形 8">
              <a:extLst>
                <a:ext uri="{FF2B5EF4-FFF2-40B4-BE49-F238E27FC236}">
                  <a16:creationId xmlns="" xmlns:a16="http://schemas.microsoft.com/office/drawing/2014/main" id="{79B770C0-DD29-4751-A956-7200DB50690E}"/>
                </a:ext>
              </a:extLst>
            </p:cNvPr>
            <p:cNvSpPr/>
            <p:nvPr/>
          </p:nvSpPr>
          <p:spPr>
            <a:xfrm>
              <a:off x="0" y="-1"/>
              <a:ext cx="12192000" cy="5921829"/>
            </a:xfrm>
            <a:prstGeom prst="rect">
              <a:avLst/>
            </a:prstGeom>
            <a:gradFill flip="none" rotWithShape="1">
              <a:gsLst>
                <a:gs pos="0">
                  <a:schemeClr val="tx1">
                    <a:lumMod val="95000"/>
                    <a:lumOff val="5000"/>
                  </a:schemeClr>
                </a:gs>
                <a:gs pos="46000">
                  <a:srgbClr val="7030A0"/>
                </a:gs>
                <a:gs pos="100000">
                  <a:schemeClr val="tx1">
                    <a:lumMod val="95000"/>
                    <a:lumOff val="5000"/>
                  </a:schemeClr>
                </a:gs>
              </a:gsLst>
              <a:path path="circle">
                <a:fillToRect r="100000" b="100000"/>
              </a:path>
              <a:tileRect l="-100000" t="-10000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" name="矩形 9">
              <a:extLst>
                <a:ext uri="{FF2B5EF4-FFF2-40B4-BE49-F238E27FC236}">
                  <a16:creationId xmlns="" xmlns:a16="http://schemas.microsoft.com/office/drawing/2014/main" id="{0941A869-4745-4730-8C38-CEB4BBB1D5EE}"/>
                </a:ext>
              </a:extLst>
            </p:cNvPr>
            <p:cNvSpPr/>
            <p:nvPr/>
          </p:nvSpPr>
          <p:spPr>
            <a:xfrm>
              <a:off x="0" y="0"/>
              <a:ext cx="12192000" cy="5921828"/>
            </a:xfrm>
            <a:prstGeom prst="rect">
              <a:avLst/>
            </a:prstGeom>
            <a:gradFill flip="none" rotWithShape="1">
              <a:gsLst>
                <a:gs pos="50000">
                  <a:schemeClr val="tx1">
                    <a:alpha val="57000"/>
                  </a:schemeClr>
                </a:gs>
                <a:gs pos="0">
                  <a:schemeClr val="tx1">
                    <a:alpha val="64000"/>
                  </a:schemeClr>
                </a:gs>
                <a:gs pos="100000">
                  <a:schemeClr val="tx1">
                    <a:alpha val="67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343975059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图片 9">
            <a:extLst>
              <a:ext uri="{FF2B5EF4-FFF2-40B4-BE49-F238E27FC236}">
                <a16:creationId xmlns="" xmlns:a16="http://schemas.microsoft.com/office/drawing/2014/main" id="{ECF284A7-14E3-4FC5-88B8-3779CAF74679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-225"/>
          <a:stretch/>
        </p:blipFill>
        <p:spPr>
          <a:xfrm>
            <a:off x="-27407" y="-3848"/>
            <a:ext cx="12246813" cy="689521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43441888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878960929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  <p15:guide id="3" pos="211">
          <p15:clr>
            <a:srgbClr val="FBAE40"/>
          </p15:clr>
        </p15:guide>
        <p15:guide id="4" pos="7469">
          <p15:clr>
            <a:srgbClr val="FBAE40"/>
          </p15:clr>
        </p15:guide>
        <p15:guide id="5" orient="horz" pos="346">
          <p15:clr>
            <a:srgbClr val="FBAE40"/>
          </p15:clr>
        </p15:guide>
        <p15:guide id="6" orient="horz" pos="3974">
          <p15:clr>
            <a:srgbClr val="FBAE40"/>
          </p15:clr>
        </p15:guide>
        <p15:guide id="7" orient="horz" pos="3067">
          <p15:clr>
            <a:srgbClr val="FBAE40"/>
          </p15:clr>
        </p15:guide>
        <p15:guide id="9" pos="438">
          <p15:clr>
            <a:srgbClr val="FBAE40"/>
          </p15:clr>
        </p15:guide>
        <p15:guide id="10" pos="7242">
          <p15:clr>
            <a:srgbClr val="FBAE40"/>
          </p15:clr>
        </p15:guide>
        <p15:guide id="11" pos="2026">
          <p15:clr>
            <a:srgbClr val="FBAE40"/>
          </p15:clr>
        </p15:guide>
        <p15:guide id="12" pos="5654">
          <p15:clr>
            <a:srgbClr val="FBAE40"/>
          </p15:clr>
        </p15:guide>
      </p15:sldGuideLst>
    </p:ext>
  </p:extLst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图片 6">
            <a:extLst>
              <a:ext uri="{FF2B5EF4-FFF2-40B4-BE49-F238E27FC236}">
                <a16:creationId xmlns="" xmlns:a16="http://schemas.microsoft.com/office/drawing/2014/main" id="{B58056F1-ACBA-4D12-8D91-34589497F1FC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0" y="-1"/>
            <a:ext cx="12192000" cy="685800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8956039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3AAEF6A-02C1-4FC8-A3DD-9D0D47FA96CE}" type="datetimeFigureOut">
              <a:rPr lang="zh-CN" altLang="en-US" smtClean="0"/>
              <a:t>2020/12/17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CAA5AD1-E92A-4534-BB5C-2581F914CA81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902844123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图片 7">
            <a:extLst>
              <a:ext uri="{FF2B5EF4-FFF2-40B4-BE49-F238E27FC236}">
                <a16:creationId xmlns="" xmlns:a16="http://schemas.microsoft.com/office/drawing/2014/main" id="{A368374C-87CC-4370-BEAB-631D184D6EFD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-12079"/>
            <a:ext cx="12215647" cy="687007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75128834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图片 8">
            <a:extLst>
              <a:ext uri="{FF2B5EF4-FFF2-40B4-BE49-F238E27FC236}">
                <a16:creationId xmlns="" xmlns:a16="http://schemas.microsoft.com/office/drawing/2014/main" id="{B2854629-B6C3-4AF5-A7FC-A0E9C69E4D28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-1" y="1"/>
            <a:ext cx="1219200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446643317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矩形 1">
            <a:extLst>
              <a:ext uri="{FF2B5EF4-FFF2-40B4-BE49-F238E27FC236}">
                <a16:creationId xmlns="" xmlns:a16="http://schemas.microsoft.com/office/drawing/2014/main" id="{7340BCE7-12D3-4E0B-A234-678A9D30541F}"/>
              </a:ext>
            </a:extLst>
          </p:cNvPr>
          <p:cNvSpPr/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gradFill flip="none" rotWithShape="1">
            <a:gsLst>
              <a:gs pos="0">
                <a:srgbClr val="8B1313"/>
              </a:gs>
              <a:gs pos="35000">
                <a:srgbClr val="8B1313"/>
              </a:gs>
              <a:gs pos="100000">
                <a:schemeClr val="tx1">
                  <a:lumMod val="95000"/>
                  <a:lumOff val="5000"/>
                </a:schemeClr>
              </a:gs>
            </a:gsLst>
            <a:path path="circle">
              <a:fillToRect l="50000" t="-80000" r="50000" b="180000"/>
            </a:path>
            <a:tileRect/>
          </a:gra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492035099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排标题与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>
            <a:extLst>
              <a:ext uri="{FF2B5EF4-FFF2-40B4-BE49-F238E27FC236}">
                <a16:creationId xmlns="" xmlns:a16="http://schemas.microsoft.com/office/drawing/2014/main" id="{FF66C5E0-F9B4-46B3-A57A-06A5E627EFC6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  <a:prstGeom prst="rect">
            <a:avLst/>
          </a:prstGeom>
        </p:spPr>
        <p:txBody>
          <a:bodyPr vert="eaVert"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>
            <a:extLst>
              <a:ext uri="{FF2B5EF4-FFF2-40B4-BE49-F238E27FC236}">
                <a16:creationId xmlns="" xmlns:a16="http://schemas.microsoft.com/office/drawing/2014/main" id="{ADF6262D-ACA0-49E6-B3F9-7F0D2E09C259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>
            <a:extLst>
              <a:ext uri="{FF2B5EF4-FFF2-40B4-BE49-F238E27FC236}">
                <a16:creationId xmlns="" xmlns:a16="http://schemas.microsoft.com/office/drawing/2014/main" id="{B685509E-AF36-4A9D-AC78-FBA185C1270F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F4A29882-9626-4D44-B779-4C9627DD3655}" type="datetimeFigureOut">
              <a:rPr lang="zh-CN" altLang="en-US" smtClean="0"/>
              <a:t>2020/12/17</a:t>
            </a:fld>
            <a:endParaRPr lang="zh-CN" altLang="en-US"/>
          </a:p>
        </p:txBody>
      </p:sp>
      <p:sp>
        <p:nvSpPr>
          <p:cNvPr id="5" name="页脚占位符 4">
            <a:extLst>
              <a:ext uri="{FF2B5EF4-FFF2-40B4-BE49-F238E27FC236}">
                <a16:creationId xmlns="" xmlns:a16="http://schemas.microsoft.com/office/drawing/2014/main" id="{8A7761A3-BD7D-4E94-A4B8-1A71257EFCF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6" name="灯片编号占位符 5">
            <a:extLst>
              <a:ext uri="{FF2B5EF4-FFF2-40B4-BE49-F238E27FC236}">
                <a16:creationId xmlns="" xmlns:a16="http://schemas.microsoft.com/office/drawing/2014/main" id="{15AFAA46-0B12-4E69-80C9-25D5EE28EC5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19E58410-E1D2-490A-BBCC-BF8258FEECD5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729950228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3AAEF6A-02C1-4FC8-A3DD-9D0D47FA96CE}" type="datetimeFigureOut">
              <a:rPr lang="zh-CN" altLang="en-US" smtClean="0"/>
              <a:t>2020/12/17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CAA5AD1-E92A-4534-BB5C-2581F914CA81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239674566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3AAEF6A-02C1-4FC8-A3DD-9D0D47FA96CE}" type="datetimeFigureOut">
              <a:rPr lang="zh-CN" altLang="en-US" smtClean="0"/>
              <a:t>2020/12/17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CAA5AD1-E92A-4534-BB5C-2581F914CA81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293168844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3AAEF6A-02C1-4FC8-A3DD-9D0D47FA96CE}" type="datetimeFigureOut">
              <a:rPr lang="zh-CN" altLang="en-US" smtClean="0"/>
              <a:t>2020/12/17</a:t>
            </a:fld>
            <a:endParaRPr lang="zh-CN" altLang="en-US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CAA5AD1-E92A-4534-BB5C-2581F914CA81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574677079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3AAEF6A-02C1-4FC8-A3DD-9D0D47FA96CE}" type="datetimeFigureOut">
              <a:rPr lang="zh-CN" altLang="en-US" smtClean="0"/>
              <a:t>2020/12/17</a:t>
            </a:fld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CAA5AD1-E92A-4534-BB5C-2581F914CA81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1042992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A_矩形 1112"/>
          <p:cNvSpPr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-1" y="0"/>
            <a:ext cx="12192001" cy="6927850"/>
          </a:xfrm>
          <a:prstGeom prst="rect">
            <a:avLst/>
          </a:prstGeom>
          <a:solidFill>
            <a:srgbClr val="E4003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pic>
        <p:nvPicPr>
          <p:cNvPr id="7" name="PA_图片 1585"/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4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2388" y="4763"/>
            <a:ext cx="12087225" cy="6853237"/>
          </a:xfrm>
          <a:prstGeom prst="rect">
            <a:avLst/>
          </a:prstGeom>
        </p:spPr>
      </p:pic>
      <p:pic>
        <p:nvPicPr>
          <p:cNvPr id="9" name="图片 8"/>
          <p:cNvPicPr>
            <a:picLocks noChangeAspect="1"/>
          </p:cNvPicPr>
          <p:nvPr userDrawn="1"/>
        </p:nvPicPr>
        <p:blipFill>
          <a:blip r:embed="rId5"/>
          <a:stretch>
            <a:fillRect/>
          </a:stretch>
        </p:blipFill>
        <p:spPr>
          <a:xfrm>
            <a:off x="116635" y="75360"/>
            <a:ext cx="11958731" cy="670728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15078246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1_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A_图片 5"/>
          <p:cNvPicPr>
            <a:picLocks noChangeAspect="1" noChangeArrowheads="1"/>
          </p:cNvPicPr>
          <p:nvPr>
            <p:custDataLst>
              <p:tags r:id="rId1"/>
            </p:custDataLst>
          </p:nvPr>
        </p:nvPicPr>
        <p:blipFill>
          <a:blip r:embed="rId4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-19050" y="-6350"/>
            <a:ext cx="12226925" cy="687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1" name="PA_图片 1"/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5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2863" y="0"/>
            <a:ext cx="12106275" cy="6858000"/>
          </a:xfrm>
          <a:prstGeom prst="rect">
            <a:avLst/>
          </a:prstGeom>
        </p:spPr>
      </p:pic>
      <p:pic>
        <p:nvPicPr>
          <p:cNvPr id="13" name="图片 12"/>
          <p:cNvPicPr>
            <a:picLocks noChangeAspect="1"/>
          </p:cNvPicPr>
          <p:nvPr userDrawn="1"/>
        </p:nvPicPr>
        <p:blipFill>
          <a:blip r:embed="rId6"/>
          <a:stretch>
            <a:fillRect/>
          </a:stretch>
        </p:blipFill>
        <p:spPr>
          <a:xfrm>
            <a:off x="116635" y="75360"/>
            <a:ext cx="11958731" cy="670728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895746215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3AAEF6A-02C1-4FC8-A3DD-9D0D47FA96CE}" type="datetimeFigureOut">
              <a:rPr lang="zh-CN" altLang="en-US" smtClean="0"/>
              <a:t>2020/12/17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CAA5AD1-E92A-4534-BB5C-2581F914CA81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47095106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0.xml"/><Relationship Id="rId3" Type="http://schemas.openxmlformats.org/officeDocument/2006/relationships/slideLayout" Target="../slideLayouts/slideLayout15.xml"/><Relationship Id="rId7" Type="http://schemas.openxmlformats.org/officeDocument/2006/relationships/slideLayout" Target="../slideLayouts/slideLayout19.xml"/><Relationship Id="rId12" Type="http://schemas.openxmlformats.org/officeDocument/2006/relationships/theme" Target="../theme/theme2.xml"/><Relationship Id="rId2" Type="http://schemas.openxmlformats.org/officeDocument/2006/relationships/slideLayout" Target="../slideLayouts/slideLayout14.xml"/><Relationship Id="rId1" Type="http://schemas.openxmlformats.org/officeDocument/2006/relationships/slideLayout" Target="../slideLayouts/slideLayout13.xml"/><Relationship Id="rId6" Type="http://schemas.openxmlformats.org/officeDocument/2006/relationships/slideLayout" Target="../slideLayouts/slideLayout18.xml"/><Relationship Id="rId11" Type="http://schemas.openxmlformats.org/officeDocument/2006/relationships/slideLayout" Target="../slideLayouts/slideLayout23.xml"/><Relationship Id="rId5" Type="http://schemas.openxmlformats.org/officeDocument/2006/relationships/slideLayout" Target="../slideLayouts/slideLayout17.xml"/><Relationship Id="rId10" Type="http://schemas.openxmlformats.org/officeDocument/2006/relationships/slideLayout" Target="../slideLayouts/slideLayout22.xml"/><Relationship Id="rId4" Type="http://schemas.openxmlformats.org/officeDocument/2006/relationships/slideLayout" Target="../slideLayouts/slideLayout16.xml"/><Relationship Id="rId9" Type="http://schemas.openxmlformats.org/officeDocument/2006/relationships/slideLayout" Target="../slideLayouts/slideLayout2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占位符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E3AAEF6A-02C1-4FC8-A3DD-9D0D47FA96CE}" type="datetimeFigureOut">
              <a:rPr lang="zh-CN" altLang="en-US" smtClean="0"/>
              <a:t>2020/12/17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2CAA5AD1-E92A-4534-BB5C-2581F914CA81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87721184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60" r:id="rId8"/>
    <p:sldLayoutId id="2147483656" r:id="rId9"/>
    <p:sldLayoutId id="2147483657" r:id="rId10"/>
    <p:sldLayoutId id="2147483658" r:id="rId11"/>
    <p:sldLayoutId id="2147483659" r:id="rId1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矩形 6">
            <a:extLst>
              <a:ext uri="{FF2B5EF4-FFF2-40B4-BE49-F238E27FC236}">
                <a16:creationId xmlns="" xmlns:a16="http://schemas.microsoft.com/office/drawing/2014/main" id="{89CC465C-878D-47A7-9B58-8257EF32C9C1}"/>
              </a:ext>
            </a:extLst>
          </p:cNvPr>
          <p:cNvSpPr/>
          <p:nvPr userDrawn="1"/>
        </p:nvSpPr>
        <p:spPr>
          <a:xfrm>
            <a:off x="24482323" y="-7757652"/>
            <a:ext cx="1091380" cy="1002891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8" name="矩形 7">
            <a:extLst>
              <a:ext uri="{FF2B5EF4-FFF2-40B4-BE49-F238E27FC236}">
                <a16:creationId xmlns="" xmlns:a16="http://schemas.microsoft.com/office/drawing/2014/main" id="{A34A5111-3730-49E3-B156-E64173163DB7}"/>
              </a:ext>
            </a:extLst>
          </p:cNvPr>
          <p:cNvSpPr/>
          <p:nvPr userDrawn="1"/>
        </p:nvSpPr>
        <p:spPr>
          <a:xfrm>
            <a:off x="24482323" y="14335432"/>
            <a:ext cx="1091380" cy="1002891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9" name="矩形 8">
            <a:extLst>
              <a:ext uri="{FF2B5EF4-FFF2-40B4-BE49-F238E27FC236}">
                <a16:creationId xmlns="" xmlns:a16="http://schemas.microsoft.com/office/drawing/2014/main" id="{9D04EDAD-7944-4B6C-8D0A-A01E6994B51B}"/>
              </a:ext>
            </a:extLst>
          </p:cNvPr>
          <p:cNvSpPr/>
          <p:nvPr userDrawn="1"/>
        </p:nvSpPr>
        <p:spPr>
          <a:xfrm>
            <a:off x="-11120283" y="14335432"/>
            <a:ext cx="1091380" cy="1002891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0" name="矩形 9">
            <a:extLst>
              <a:ext uri="{FF2B5EF4-FFF2-40B4-BE49-F238E27FC236}">
                <a16:creationId xmlns="" xmlns:a16="http://schemas.microsoft.com/office/drawing/2014/main" id="{45D43C54-74D1-4A38-85AF-AA7CCD330235}"/>
              </a:ext>
            </a:extLst>
          </p:cNvPr>
          <p:cNvSpPr/>
          <p:nvPr userDrawn="1"/>
        </p:nvSpPr>
        <p:spPr>
          <a:xfrm>
            <a:off x="-11120283" y="-8613060"/>
            <a:ext cx="1091380" cy="1002891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47116696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2" r:id="rId1"/>
    <p:sldLayoutId id="2147483663" r:id="rId2"/>
    <p:sldLayoutId id="2147483664" r:id="rId3"/>
    <p:sldLayoutId id="2147483665" r:id="rId4"/>
    <p:sldLayoutId id="2147483666" r:id="rId5"/>
    <p:sldLayoutId id="2147483667" r:id="rId6"/>
    <p:sldLayoutId id="2147483668" r:id="rId7"/>
    <p:sldLayoutId id="2147483669" r:id="rId8"/>
    <p:sldLayoutId id="2147483670" r:id="rId9"/>
    <p:sldLayoutId id="2147483671" r:id="rId10"/>
    <p:sldLayoutId id="2147483672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1" orient="horz" pos="2160">
          <p15:clr>
            <a:srgbClr val="F26B43"/>
          </p15:clr>
        </p15:guide>
        <p15:guide id="2" pos="3840">
          <p15:clr>
            <a:srgbClr val="F26B43"/>
          </p15:clr>
        </p15:guide>
        <p15:guide id="3" pos="211">
          <p15:clr>
            <a:srgbClr val="F26B43"/>
          </p15:clr>
        </p15:guide>
        <p15:guide id="4" pos="438">
          <p15:clr>
            <a:srgbClr val="F26B43"/>
          </p15:clr>
        </p15:guide>
        <p15:guide id="5" pos="7242">
          <p15:clr>
            <a:srgbClr val="F26B43"/>
          </p15:clr>
        </p15:guide>
        <p15:guide id="6" pos="7469">
          <p15:clr>
            <a:srgbClr val="F26B43"/>
          </p15:clr>
        </p15:guide>
        <p15:guide id="7" orient="horz" pos="346">
          <p15:clr>
            <a:srgbClr val="F26B43"/>
          </p15:clr>
        </p15:guide>
        <p15:guide id="8" orient="horz" pos="3974">
          <p15:clr>
            <a:srgbClr val="F26B43"/>
          </p15:clr>
        </p15:guide>
        <p15:guide id="9" orient="horz" pos="164">
          <p15:clr>
            <a:srgbClr val="F26B43"/>
          </p15:clr>
        </p15:guide>
        <p15:guide id="10" orient="horz" pos="4156">
          <p15:clr>
            <a:srgbClr val="F26B43"/>
          </p15:clr>
        </p15:guide>
      </p15:sldGuideLst>
    </p:ext>
  </p:extLst>
</p:sldMaster>
</file>

<file path=ppt/slides/_rels/slide1.xml.rels><?xml version="1.0" encoding="UTF-8" standalone="yes"?>
<Relationships xmlns="http://schemas.openxmlformats.org/package/2006/relationships"><Relationship Id="rId117" Type="http://schemas.openxmlformats.org/officeDocument/2006/relationships/tags" Target="../tags/tag121.xml"/><Relationship Id="rId21" Type="http://schemas.openxmlformats.org/officeDocument/2006/relationships/tags" Target="../tags/tag25.xml"/><Relationship Id="rId42" Type="http://schemas.openxmlformats.org/officeDocument/2006/relationships/tags" Target="../tags/tag46.xml"/><Relationship Id="rId63" Type="http://schemas.openxmlformats.org/officeDocument/2006/relationships/tags" Target="../tags/tag67.xml"/><Relationship Id="rId84" Type="http://schemas.openxmlformats.org/officeDocument/2006/relationships/tags" Target="../tags/tag88.xml"/><Relationship Id="rId138" Type="http://schemas.openxmlformats.org/officeDocument/2006/relationships/tags" Target="../tags/tag142.xml"/><Relationship Id="rId159" Type="http://schemas.openxmlformats.org/officeDocument/2006/relationships/tags" Target="../tags/tag163.xml"/><Relationship Id="rId170" Type="http://schemas.openxmlformats.org/officeDocument/2006/relationships/tags" Target="../tags/tag174.xml"/><Relationship Id="rId191" Type="http://schemas.openxmlformats.org/officeDocument/2006/relationships/tags" Target="../tags/tag195.xml"/><Relationship Id="rId205" Type="http://schemas.openxmlformats.org/officeDocument/2006/relationships/tags" Target="../tags/tag209.xml"/><Relationship Id="rId226" Type="http://schemas.openxmlformats.org/officeDocument/2006/relationships/image" Target="../media/image1.png"/><Relationship Id="rId107" Type="http://schemas.openxmlformats.org/officeDocument/2006/relationships/tags" Target="../tags/tag111.xml"/><Relationship Id="rId11" Type="http://schemas.openxmlformats.org/officeDocument/2006/relationships/tags" Target="../tags/tag15.xml"/><Relationship Id="rId32" Type="http://schemas.openxmlformats.org/officeDocument/2006/relationships/tags" Target="../tags/tag36.xml"/><Relationship Id="rId53" Type="http://schemas.openxmlformats.org/officeDocument/2006/relationships/tags" Target="../tags/tag57.xml"/><Relationship Id="rId74" Type="http://schemas.openxmlformats.org/officeDocument/2006/relationships/tags" Target="../tags/tag78.xml"/><Relationship Id="rId128" Type="http://schemas.openxmlformats.org/officeDocument/2006/relationships/tags" Target="../tags/tag132.xml"/><Relationship Id="rId149" Type="http://schemas.openxmlformats.org/officeDocument/2006/relationships/tags" Target="../tags/tag153.xml"/><Relationship Id="rId5" Type="http://schemas.openxmlformats.org/officeDocument/2006/relationships/tags" Target="../tags/tag9.xml"/><Relationship Id="rId95" Type="http://schemas.openxmlformats.org/officeDocument/2006/relationships/tags" Target="../tags/tag99.xml"/><Relationship Id="rId160" Type="http://schemas.openxmlformats.org/officeDocument/2006/relationships/tags" Target="../tags/tag164.xml"/><Relationship Id="rId181" Type="http://schemas.openxmlformats.org/officeDocument/2006/relationships/tags" Target="../tags/tag185.xml"/><Relationship Id="rId216" Type="http://schemas.openxmlformats.org/officeDocument/2006/relationships/tags" Target="../tags/tag220.xml"/><Relationship Id="rId22" Type="http://schemas.openxmlformats.org/officeDocument/2006/relationships/tags" Target="../tags/tag26.xml"/><Relationship Id="rId43" Type="http://schemas.openxmlformats.org/officeDocument/2006/relationships/tags" Target="../tags/tag47.xml"/><Relationship Id="rId64" Type="http://schemas.openxmlformats.org/officeDocument/2006/relationships/tags" Target="../tags/tag68.xml"/><Relationship Id="rId118" Type="http://schemas.openxmlformats.org/officeDocument/2006/relationships/tags" Target="../tags/tag122.xml"/><Relationship Id="rId139" Type="http://schemas.openxmlformats.org/officeDocument/2006/relationships/tags" Target="../tags/tag143.xml"/><Relationship Id="rId85" Type="http://schemas.openxmlformats.org/officeDocument/2006/relationships/tags" Target="../tags/tag89.xml"/><Relationship Id="rId150" Type="http://schemas.openxmlformats.org/officeDocument/2006/relationships/tags" Target="../tags/tag154.xml"/><Relationship Id="rId171" Type="http://schemas.openxmlformats.org/officeDocument/2006/relationships/tags" Target="../tags/tag175.xml"/><Relationship Id="rId192" Type="http://schemas.openxmlformats.org/officeDocument/2006/relationships/tags" Target="../tags/tag196.xml"/><Relationship Id="rId206" Type="http://schemas.openxmlformats.org/officeDocument/2006/relationships/tags" Target="../tags/tag210.xml"/><Relationship Id="rId227" Type="http://schemas.openxmlformats.org/officeDocument/2006/relationships/image" Target="../media/image9.emf"/><Relationship Id="rId12" Type="http://schemas.openxmlformats.org/officeDocument/2006/relationships/tags" Target="../tags/tag16.xml"/><Relationship Id="rId33" Type="http://schemas.openxmlformats.org/officeDocument/2006/relationships/tags" Target="../tags/tag37.xml"/><Relationship Id="rId108" Type="http://schemas.openxmlformats.org/officeDocument/2006/relationships/tags" Target="../tags/tag112.xml"/><Relationship Id="rId129" Type="http://schemas.openxmlformats.org/officeDocument/2006/relationships/tags" Target="../tags/tag133.xml"/><Relationship Id="rId54" Type="http://schemas.openxmlformats.org/officeDocument/2006/relationships/tags" Target="../tags/tag58.xml"/><Relationship Id="rId75" Type="http://schemas.openxmlformats.org/officeDocument/2006/relationships/tags" Target="../tags/tag79.xml"/><Relationship Id="rId96" Type="http://schemas.openxmlformats.org/officeDocument/2006/relationships/tags" Target="../tags/tag100.xml"/><Relationship Id="rId140" Type="http://schemas.openxmlformats.org/officeDocument/2006/relationships/tags" Target="../tags/tag144.xml"/><Relationship Id="rId161" Type="http://schemas.openxmlformats.org/officeDocument/2006/relationships/tags" Target="../tags/tag165.xml"/><Relationship Id="rId182" Type="http://schemas.openxmlformats.org/officeDocument/2006/relationships/tags" Target="../tags/tag186.xml"/><Relationship Id="rId217" Type="http://schemas.openxmlformats.org/officeDocument/2006/relationships/tags" Target="../tags/tag221.xml"/><Relationship Id="rId6" Type="http://schemas.openxmlformats.org/officeDocument/2006/relationships/tags" Target="../tags/tag10.xml"/><Relationship Id="rId23" Type="http://schemas.openxmlformats.org/officeDocument/2006/relationships/tags" Target="../tags/tag27.xml"/><Relationship Id="rId119" Type="http://schemas.openxmlformats.org/officeDocument/2006/relationships/tags" Target="../tags/tag123.xml"/><Relationship Id="rId44" Type="http://schemas.openxmlformats.org/officeDocument/2006/relationships/tags" Target="../tags/tag48.xml"/><Relationship Id="rId65" Type="http://schemas.openxmlformats.org/officeDocument/2006/relationships/tags" Target="../tags/tag69.xml"/><Relationship Id="rId86" Type="http://schemas.openxmlformats.org/officeDocument/2006/relationships/tags" Target="../tags/tag90.xml"/><Relationship Id="rId130" Type="http://schemas.openxmlformats.org/officeDocument/2006/relationships/tags" Target="../tags/tag134.xml"/><Relationship Id="rId151" Type="http://schemas.openxmlformats.org/officeDocument/2006/relationships/tags" Target="../tags/tag155.xml"/><Relationship Id="rId172" Type="http://schemas.openxmlformats.org/officeDocument/2006/relationships/tags" Target="../tags/tag176.xml"/><Relationship Id="rId193" Type="http://schemas.openxmlformats.org/officeDocument/2006/relationships/tags" Target="../tags/tag197.xml"/><Relationship Id="rId207" Type="http://schemas.openxmlformats.org/officeDocument/2006/relationships/tags" Target="../tags/tag211.xml"/><Relationship Id="rId228" Type="http://schemas.openxmlformats.org/officeDocument/2006/relationships/image" Target="../media/image10.emf"/><Relationship Id="rId13" Type="http://schemas.openxmlformats.org/officeDocument/2006/relationships/tags" Target="../tags/tag17.xml"/><Relationship Id="rId109" Type="http://schemas.openxmlformats.org/officeDocument/2006/relationships/tags" Target="../tags/tag113.xml"/><Relationship Id="rId34" Type="http://schemas.openxmlformats.org/officeDocument/2006/relationships/tags" Target="../tags/tag38.xml"/><Relationship Id="rId55" Type="http://schemas.openxmlformats.org/officeDocument/2006/relationships/tags" Target="../tags/tag59.xml"/><Relationship Id="rId76" Type="http://schemas.openxmlformats.org/officeDocument/2006/relationships/tags" Target="../tags/tag80.xml"/><Relationship Id="rId97" Type="http://schemas.openxmlformats.org/officeDocument/2006/relationships/tags" Target="../tags/tag101.xml"/><Relationship Id="rId120" Type="http://schemas.openxmlformats.org/officeDocument/2006/relationships/tags" Target="../tags/tag124.xml"/><Relationship Id="rId141" Type="http://schemas.openxmlformats.org/officeDocument/2006/relationships/tags" Target="../tags/tag145.xml"/><Relationship Id="rId7" Type="http://schemas.openxmlformats.org/officeDocument/2006/relationships/tags" Target="../tags/tag11.xml"/><Relationship Id="rId162" Type="http://schemas.openxmlformats.org/officeDocument/2006/relationships/tags" Target="../tags/tag166.xml"/><Relationship Id="rId183" Type="http://schemas.openxmlformats.org/officeDocument/2006/relationships/tags" Target="../tags/tag187.xml"/><Relationship Id="rId218" Type="http://schemas.openxmlformats.org/officeDocument/2006/relationships/tags" Target="../tags/tag222.xml"/><Relationship Id="rId24" Type="http://schemas.openxmlformats.org/officeDocument/2006/relationships/tags" Target="../tags/tag28.xml"/><Relationship Id="rId45" Type="http://schemas.openxmlformats.org/officeDocument/2006/relationships/tags" Target="../tags/tag49.xml"/><Relationship Id="rId66" Type="http://schemas.openxmlformats.org/officeDocument/2006/relationships/tags" Target="../tags/tag70.xml"/><Relationship Id="rId87" Type="http://schemas.openxmlformats.org/officeDocument/2006/relationships/tags" Target="../tags/tag91.xml"/><Relationship Id="rId110" Type="http://schemas.openxmlformats.org/officeDocument/2006/relationships/tags" Target="../tags/tag114.xml"/><Relationship Id="rId131" Type="http://schemas.openxmlformats.org/officeDocument/2006/relationships/tags" Target="../tags/tag135.xml"/><Relationship Id="rId152" Type="http://schemas.openxmlformats.org/officeDocument/2006/relationships/tags" Target="../tags/tag156.xml"/><Relationship Id="rId173" Type="http://schemas.openxmlformats.org/officeDocument/2006/relationships/tags" Target="../tags/tag177.xml"/><Relationship Id="rId194" Type="http://schemas.openxmlformats.org/officeDocument/2006/relationships/tags" Target="../tags/tag198.xml"/><Relationship Id="rId208" Type="http://schemas.openxmlformats.org/officeDocument/2006/relationships/tags" Target="../tags/tag212.xml"/><Relationship Id="rId14" Type="http://schemas.openxmlformats.org/officeDocument/2006/relationships/tags" Target="../tags/tag18.xml"/><Relationship Id="rId35" Type="http://schemas.openxmlformats.org/officeDocument/2006/relationships/tags" Target="../tags/tag39.xml"/><Relationship Id="rId56" Type="http://schemas.openxmlformats.org/officeDocument/2006/relationships/tags" Target="../tags/tag60.xml"/><Relationship Id="rId77" Type="http://schemas.openxmlformats.org/officeDocument/2006/relationships/tags" Target="../tags/tag81.xml"/><Relationship Id="rId100" Type="http://schemas.openxmlformats.org/officeDocument/2006/relationships/tags" Target="../tags/tag104.xml"/><Relationship Id="rId8" Type="http://schemas.openxmlformats.org/officeDocument/2006/relationships/tags" Target="../tags/tag12.xml"/><Relationship Id="rId98" Type="http://schemas.openxmlformats.org/officeDocument/2006/relationships/tags" Target="../tags/tag102.xml"/><Relationship Id="rId121" Type="http://schemas.openxmlformats.org/officeDocument/2006/relationships/tags" Target="../tags/tag125.xml"/><Relationship Id="rId142" Type="http://schemas.openxmlformats.org/officeDocument/2006/relationships/tags" Target="../tags/tag146.xml"/><Relationship Id="rId163" Type="http://schemas.openxmlformats.org/officeDocument/2006/relationships/tags" Target="../tags/tag167.xml"/><Relationship Id="rId184" Type="http://schemas.openxmlformats.org/officeDocument/2006/relationships/tags" Target="../tags/tag188.xml"/><Relationship Id="rId219" Type="http://schemas.openxmlformats.org/officeDocument/2006/relationships/tags" Target="../tags/tag223.xml"/><Relationship Id="rId3" Type="http://schemas.openxmlformats.org/officeDocument/2006/relationships/tags" Target="../tags/tag7.xml"/><Relationship Id="rId214" Type="http://schemas.openxmlformats.org/officeDocument/2006/relationships/tags" Target="../tags/tag218.xml"/><Relationship Id="rId25" Type="http://schemas.openxmlformats.org/officeDocument/2006/relationships/tags" Target="../tags/tag29.xml"/><Relationship Id="rId46" Type="http://schemas.openxmlformats.org/officeDocument/2006/relationships/tags" Target="../tags/tag50.xml"/><Relationship Id="rId67" Type="http://schemas.openxmlformats.org/officeDocument/2006/relationships/tags" Target="../tags/tag71.xml"/><Relationship Id="rId116" Type="http://schemas.openxmlformats.org/officeDocument/2006/relationships/tags" Target="../tags/tag120.xml"/><Relationship Id="rId137" Type="http://schemas.openxmlformats.org/officeDocument/2006/relationships/tags" Target="../tags/tag141.xml"/><Relationship Id="rId158" Type="http://schemas.openxmlformats.org/officeDocument/2006/relationships/tags" Target="../tags/tag162.xml"/><Relationship Id="rId20" Type="http://schemas.openxmlformats.org/officeDocument/2006/relationships/tags" Target="../tags/tag24.xml"/><Relationship Id="rId41" Type="http://schemas.openxmlformats.org/officeDocument/2006/relationships/tags" Target="../tags/tag45.xml"/><Relationship Id="rId62" Type="http://schemas.openxmlformats.org/officeDocument/2006/relationships/tags" Target="../tags/tag66.xml"/><Relationship Id="rId83" Type="http://schemas.openxmlformats.org/officeDocument/2006/relationships/tags" Target="../tags/tag87.xml"/><Relationship Id="rId88" Type="http://schemas.openxmlformats.org/officeDocument/2006/relationships/tags" Target="../tags/tag92.xml"/><Relationship Id="rId111" Type="http://schemas.openxmlformats.org/officeDocument/2006/relationships/tags" Target="../tags/tag115.xml"/><Relationship Id="rId132" Type="http://schemas.openxmlformats.org/officeDocument/2006/relationships/tags" Target="../tags/tag136.xml"/><Relationship Id="rId153" Type="http://schemas.openxmlformats.org/officeDocument/2006/relationships/tags" Target="../tags/tag157.xml"/><Relationship Id="rId174" Type="http://schemas.openxmlformats.org/officeDocument/2006/relationships/tags" Target="../tags/tag178.xml"/><Relationship Id="rId179" Type="http://schemas.openxmlformats.org/officeDocument/2006/relationships/tags" Target="../tags/tag183.xml"/><Relationship Id="rId195" Type="http://schemas.openxmlformats.org/officeDocument/2006/relationships/tags" Target="../tags/tag199.xml"/><Relationship Id="rId209" Type="http://schemas.openxmlformats.org/officeDocument/2006/relationships/tags" Target="../tags/tag213.xml"/><Relationship Id="rId190" Type="http://schemas.openxmlformats.org/officeDocument/2006/relationships/tags" Target="../tags/tag194.xml"/><Relationship Id="rId204" Type="http://schemas.openxmlformats.org/officeDocument/2006/relationships/tags" Target="../tags/tag208.xml"/><Relationship Id="rId220" Type="http://schemas.openxmlformats.org/officeDocument/2006/relationships/tags" Target="../tags/tag224.xml"/><Relationship Id="rId225" Type="http://schemas.openxmlformats.org/officeDocument/2006/relationships/slideLayout" Target="../slideLayouts/slideLayout2.xml"/><Relationship Id="rId15" Type="http://schemas.openxmlformats.org/officeDocument/2006/relationships/tags" Target="../tags/tag19.xml"/><Relationship Id="rId36" Type="http://schemas.openxmlformats.org/officeDocument/2006/relationships/tags" Target="../tags/tag40.xml"/><Relationship Id="rId57" Type="http://schemas.openxmlformats.org/officeDocument/2006/relationships/tags" Target="../tags/tag61.xml"/><Relationship Id="rId106" Type="http://schemas.openxmlformats.org/officeDocument/2006/relationships/tags" Target="../tags/tag110.xml"/><Relationship Id="rId127" Type="http://schemas.openxmlformats.org/officeDocument/2006/relationships/tags" Target="../tags/tag131.xml"/><Relationship Id="rId10" Type="http://schemas.openxmlformats.org/officeDocument/2006/relationships/tags" Target="../tags/tag14.xml"/><Relationship Id="rId31" Type="http://schemas.openxmlformats.org/officeDocument/2006/relationships/tags" Target="../tags/tag35.xml"/><Relationship Id="rId52" Type="http://schemas.openxmlformats.org/officeDocument/2006/relationships/tags" Target="../tags/tag56.xml"/><Relationship Id="rId73" Type="http://schemas.openxmlformats.org/officeDocument/2006/relationships/tags" Target="../tags/tag77.xml"/><Relationship Id="rId78" Type="http://schemas.openxmlformats.org/officeDocument/2006/relationships/tags" Target="../tags/tag82.xml"/><Relationship Id="rId94" Type="http://schemas.openxmlformats.org/officeDocument/2006/relationships/tags" Target="../tags/tag98.xml"/><Relationship Id="rId99" Type="http://schemas.openxmlformats.org/officeDocument/2006/relationships/tags" Target="../tags/tag103.xml"/><Relationship Id="rId101" Type="http://schemas.openxmlformats.org/officeDocument/2006/relationships/tags" Target="../tags/tag105.xml"/><Relationship Id="rId122" Type="http://schemas.openxmlformats.org/officeDocument/2006/relationships/tags" Target="../tags/tag126.xml"/><Relationship Id="rId143" Type="http://schemas.openxmlformats.org/officeDocument/2006/relationships/tags" Target="../tags/tag147.xml"/><Relationship Id="rId148" Type="http://schemas.openxmlformats.org/officeDocument/2006/relationships/tags" Target="../tags/tag152.xml"/><Relationship Id="rId164" Type="http://schemas.openxmlformats.org/officeDocument/2006/relationships/tags" Target="../tags/tag168.xml"/><Relationship Id="rId169" Type="http://schemas.openxmlformats.org/officeDocument/2006/relationships/tags" Target="../tags/tag173.xml"/><Relationship Id="rId185" Type="http://schemas.openxmlformats.org/officeDocument/2006/relationships/tags" Target="../tags/tag189.xml"/><Relationship Id="rId4" Type="http://schemas.openxmlformats.org/officeDocument/2006/relationships/tags" Target="../tags/tag8.xml"/><Relationship Id="rId9" Type="http://schemas.openxmlformats.org/officeDocument/2006/relationships/tags" Target="../tags/tag13.xml"/><Relationship Id="rId180" Type="http://schemas.openxmlformats.org/officeDocument/2006/relationships/tags" Target="../tags/tag184.xml"/><Relationship Id="rId210" Type="http://schemas.openxmlformats.org/officeDocument/2006/relationships/tags" Target="../tags/tag214.xml"/><Relationship Id="rId215" Type="http://schemas.openxmlformats.org/officeDocument/2006/relationships/tags" Target="../tags/tag219.xml"/><Relationship Id="rId26" Type="http://schemas.openxmlformats.org/officeDocument/2006/relationships/tags" Target="../tags/tag30.xml"/><Relationship Id="rId47" Type="http://schemas.openxmlformats.org/officeDocument/2006/relationships/tags" Target="../tags/tag51.xml"/><Relationship Id="rId68" Type="http://schemas.openxmlformats.org/officeDocument/2006/relationships/tags" Target="../tags/tag72.xml"/><Relationship Id="rId89" Type="http://schemas.openxmlformats.org/officeDocument/2006/relationships/tags" Target="../tags/tag93.xml"/><Relationship Id="rId112" Type="http://schemas.openxmlformats.org/officeDocument/2006/relationships/tags" Target="../tags/tag116.xml"/><Relationship Id="rId133" Type="http://schemas.openxmlformats.org/officeDocument/2006/relationships/tags" Target="../tags/tag137.xml"/><Relationship Id="rId154" Type="http://schemas.openxmlformats.org/officeDocument/2006/relationships/tags" Target="../tags/tag158.xml"/><Relationship Id="rId175" Type="http://schemas.openxmlformats.org/officeDocument/2006/relationships/tags" Target="../tags/tag179.xml"/><Relationship Id="rId196" Type="http://schemas.openxmlformats.org/officeDocument/2006/relationships/tags" Target="../tags/tag200.xml"/><Relationship Id="rId200" Type="http://schemas.openxmlformats.org/officeDocument/2006/relationships/tags" Target="../tags/tag204.xml"/><Relationship Id="rId16" Type="http://schemas.openxmlformats.org/officeDocument/2006/relationships/tags" Target="../tags/tag20.xml"/><Relationship Id="rId221" Type="http://schemas.openxmlformats.org/officeDocument/2006/relationships/tags" Target="../tags/tag225.xml"/><Relationship Id="rId37" Type="http://schemas.openxmlformats.org/officeDocument/2006/relationships/tags" Target="../tags/tag41.xml"/><Relationship Id="rId58" Type="http://schemas.openxmlformats.org/officeDocument/2006/relationships/tags" Target="../tags/tag62.xml"/><Relationship Id="rId79" Type="http://schemas.openxmlformats.org/officeDocument/2006/relationships/tags" Target="../tags/tag83.xml"/><Relationship Id="rId102" Type="http://schemas.openxmlformats.org/officeDocument/2006/relationships/tags" Target="../tags/tag106.xml"/><Relationship Id="rId123" Type="http://schemas.openxmlformats.org/officeDocument/2006/relationships/tags" Target="../tags/tag127.xml"/><Relationship Id="rId144" Type="http://schemas.openxmlformats.org/officeDocument/2006/relationships/tags" Target="../tags/tag148.xml"/><Relationship Id="rId90" Type="http://schemas.openxmlformats.org/officeDocument/2006/relationships/tags" Target="../tags/tag94.xml"/><Relationship Id="rId165" Type="http://schemas.openxmlformats.org/officeDocument/2006/relationships/tags" Target="../tags/tag169.xml"/><Relationship Id="rId186" Type="http://schemas.openxmlformats.org/officeDocument/2006/relationships/tags" Target="../tags/tag190.xml"/><Relationship Id="rId211" Type="http://schemas.openxmlformats.org/officeDocument/2006/relationships/tags" Target="../tags/tag215.xml"/><Relationship Id="rId27" Type="http://schemas.openxmlformats.org/officeDocument/2006/relationships/tags" Target="../tags/tag31.xml"/><Relationship Id="rId48" Type="http://schemas.openxmlformats.org/officeDocument/2006/relationships/tags" Target="../tags/tag52.xml"/><Relationship Id="rId69" Type="http://schemas.openxmlformats.org/officeDocument/2006/relationships/tags" Target="../tags/tag73.xml"/><Relationship Id="rId113" Type="http://schemas.openxmlformats.org/officeDocument/2006/relationships/tags" Target="../tags/tag117.xml"/><Relationship Id="rId134" Type="http://schemas.openxmlformats.org/officeDocument/2006/relationships/tags" Target="../tags/tag138.xml"/><Relationship Id="rId80" Type="http://schemas.openxmlformats.org/officeDocument/2006/relationships/tags" Target="../tags/tag84.xml"/><Relationship Id="rId155" Type="http://schemas.openxmlformats.org/officeDocument/2006/relationships/tags" Target="../tags/tag159.xml"/><Relationship Id="rId176" Type="http://schemas.openxmlformats.org/officeDocument/2006/relationships/tags" Target="../tags/tag180.xml"/><Relationship Id="rId197" Type="http://schemas.openxmlformats.org/officeDocument/2006/relationships/tags" Target="../tags/tag201.xml"/><Relationship Id="rId201" Type="http://schemas.openxmlformats.org/officeDocument/2006/relationships/tags" Target="../tags/tag205.xml"/><Relationship Id="rId222" Type="http://schemas.openxmlformats.org/officeDocument/2006/relationships/tags" Target="../tags/tag226.xml"/><Relationship Id="rId17" Type="http://schemas.openxmlformats.org/officeDocument/2006/relationships/tags" Target="../tags/tag21.xml"/><Relationship Id="rId38" Type="http://schemas.openxmlformats.org/officeDocument/2006/relationships/tags" Target="../tags/tag42.xml"/><Relationship Id="rId59" Type="http://schemas.openxmlformats.org/officeDocument/2006/relationships/tags" Target="../tags/tag63.xml"/><Relationship Id="rId103" Type="http://schemas.openxmlformats.org/officeDocument/2006/relationships/tags" Target="../tags/tag107.xml"/><Relationship Id="rId124" Type="http://schemas.openxmlformats.org/officeDocument/2006/relationships/tags" Target="../tags/tag128.xml"/><Relationship Id="rId70" Type="http://schemas.openxmlformats.org/officeDocument/2006/relationships/tags" Target="../tags/tag74.xml"/><Relationship Id="rId91" Type="http://schemas.openxmlformats.org/officeDocument/2006/relationships/tags" Target="../tags/tag95.xml"/><Relationship Id="rId145" Type="http://schemas.openxmlformats.org/officeDocument/2006/relationships/tags" Target="../tags/tag149.xml"/><Relationship Id="rId166" Type="http://schemas.openxmlformats.org/officeDocument/2006/relationships/tags" Target="../tags/tag170.xml"/><Relationship Id="rId187" Type="http://schemas.openxmlformats.org/officeDocument/2006/relationships/tags" Target="../tags/tag191.xml"/><Relationship Id="rId1" Type="http://schemas.openxmlformats.org/officeDocument/2006/relationships/tags" Target="../tags/tag5.xml"/><Relationship Id="rId212" Type="http://schemas.openxmlformats.org/officeDocument/2006/relationships/tags" Target="../tags/tag216.xml"/><Relationship Id="rId28" Type="http://schemas.openxmlformats.org/officeDocument/2006/relationships/tags" Target="../tags/tag32.xml"/><Relationship Id="rId49" Type="http://schemas.openxmlformats.org/officeDocument/2006/relationships/tags" Target="../tags/tag53.xml"/><Relationship Id="rId114" Type="http://schemas.openxmlformats.org/officeDocument/2006/relationships/tags" Target="../tags/tag118.xml"/><Relationship Id="rId60" Type="http://schemas.openxmlformats.org/officeDocument/2006/relationships/tags" Target="../tags/tag64.xml"/><Relationship Id="rId81" Type="http://schemas.openxmlformats.org/officeDocument/2006/relationships/tags" Target="../tags/tag85.xml"/><Relationship Id="rId135" Type="http://schemas.openxmlformats.org/officeDocument/2006/relationships/tags" Target="../tags/tag139.xml"/><Relationship Id="rId156" Type="http://schemas.openxmlformats.org/officeDocument/2006/relationships/tags" Target="../tags/tag160.xml"/><Relationship Id="rId177" Type="http://schemas.openxmlformats.org/officeDocument/2006/relationships/tags" Target="../tags/tag181.xml"/><Relationship Id="rId198" Type="http://schemas.openxmlformats.org/officeDocument/2006/relationships/tags" Target="../tags/tag202.xml"/><Relationship Id="rId202" Type="http://schemas.openxmlformats.org/officeDocument/2006/relationships/tags" Target="../tags/tag206.xml"/><Relationship Id="rId223" Type="http://schemas.openxmlformats.org/officeDocument/2006/relationships/tags" Target="../tags/tag227.xml"/><Relationship Id="rId18" Type="http://schemas.openxmlformats.org/officeDocument/2006/relationships/tags" Target="../tags/tag22.xml"/><Relationship Id="rId39" Type="http://schemas.openxmlformats.org/officeDocument/2006/relationships/tags" Target="../tags/tag43.xml"/><Relationship Id="rId50" Type="http://schemas.openxmlformats.org/officeDocument/2006/relationships/tags" Target="../tags/tag54.xml"/><Relationship Id="rId104" Type="http://schemas.openxmlformats.org/officeDocument/2006/relationships/tags" Target="../tags/tag108.xml"/><Relationship Id="rId125" Type="http://schemas.openxmlformats.org/officeDocument/2006/relationships/tags" Target="../tags/tag129.xml"/><Relationship Id="rId146" Type="http://schemas.openxmlformats.org/officeDocument/2006/relationships/tags" Target="../tags/tag150.xml"/><Relationship Id="rId167" Type="http://schemas.openxmlformats.org/officeDocument/2006/relationships/tags" Target="../tags/tag171.xml"/><Relationship Id="rId188" Type="http://schemas.openxmlformats.org/officeDocument/2006/relationships/tags" Target="../tags/tag192.xml"/><Relationship Id="rId71" Type="http://schemas.openxmlformats.org/officeDocument/2006/relationships/tags" Target="../tags/tag75.xml"/><Relationship Id="rId92" Type="http://schemas.openxmlformats.org/officeDocument/2006/relationships/tags" Target="../tags/tag96.xml"/><Relationship Id="rId213" Type="http://schemas.openxmlformats.org/officeDocument/2006/relationships/tags" Target="../tags/tag217.xml"/><Relationship Id="rId2" Type="http://schemas.openxmlformats.org/officeDocument/2006/relationships/tags" Target="../tags/tag6.xml"/><Relationship Id="rId29" Type="http://schemas.openxmlformats.org/officeDocument/2006/relationships/tags" Target="../tags/tag33.xml"/><Relationship Id="rId40" Type="http://schemas.openxmlformats.org/officeDocument/2006/relationships/tags" Target="../tags/tag44.xml"/><Relationship Id="rId115" Type="http://schemas.openxmlformats.org/officeDocument/2006/relationships/tags" Target="../tags/tag119.xml"/><Relationship Id="rId136" Type="http://schemas.openxmlformats.org/officeDocument/2006/relationships/tags" Target="../tags/tag140.xml"/><Relationship Id="rId157" Type="http://schemas.openxmlformats.org/officeDocument/2006/relationships/tags" Target="../tags/tag161.xml"/><Relationship Id="rId178" Type="http://schemas.openxmlformats.org/officeDocument/2006/relationships/tags" Target="../tags/tag182.xml"/><Relationship Id="rId61" Type="http://schemas.openxmlformats.org/officeDocument/2006/relationships/tags" Target="../tags/tag65.xml"/><Relationship Id="rId82" Type="http://schemas.openxmlformats.org/officeDocument/2006/relationships/tags" Target="../tags/tag86.xml"/><Relationship Id="rId199" Type="http://schemas.openxmlformats.org/officeDocument/2006/relationships/tags" Target="../tags/tag203.xml"/><Relationship Id="rId203" Type="http://schemas.openxmlformats.org/officeDocument/2006/relationships/tags" Target="../tags/tag207.xml"/><Relationship Id="rId19" Type="http://schemas.openxmlformats.org/officeDocument/2006/relationships/tags" Target="../tags/tag23.xml"/><Relationship Id="rId224" Type="http://schemas.openxmlformats.org/officeDocument/2006/relationships/tags" Target="../tags/tag228.xml"/><Relationship Id="rId30" Type="http://schemas.openxmlformats.org/officeDocument/2006/relationships/tags" Target="../tags/tag34.xml"/><Relationship Id="rId105" Type="http://schemas.openxmlformats.org/officeDocument/2006/relationships/tags" Target="../tags/tag109.xml"/><Relationship Id="rId126" Type="http://schemas.openxmlformats.org/officeDocument/2006/relationships/tags" Target="../tags/tag130.xml"/><Relationship Id="rId147" Type="http://schemas.openxmlformats.org/officeDocument/2006/relationships/tags" Target="../tags/tag151.xml"/><Relationship Id="rId168" Type="http://schemas.openxmlformats.org/officeDocument/2006/relationships/tags" Target="../tags/tag172.xml"/><Relationship Id="rId51" Type="http://schemas.openxmlformats.org/officeDocument/2006/relationships/tags" Target="../tags/tag55.xml"/><Relationship Id="rId72" Type="http://schemas.openxmlformats.org/officeDocument/2006/relationships/tags" Target="../tags/tag76.xml"/><Relationship Id="rId93" Type="http://schemas.openxmlformats.org/officeDocument/2006/relationships/tags" Target="../tags/tag97.xml"/><Relationship Id="rId189" Type="http://schemas.openxmlformats.org/officeDocument/2006/relationships/tags" Target="../tags/tag193.xml"/></Relationships>
</file>

<file path=ppt/slides/_rels/slide2.xml.rels><?xml version="1.0" encoding="UTF-8" standalone="yes"?>
<Relationships xmlns="http://schemas.openxmlformats.org/package/2006/relationships"><Relationship Id="rId8" Type="http://schemas.openxmlformats.org/officeDocument/2006/relationships/tags" Target="../tags/tag236.xml"/><Relationship Id="rId13" Type="http://schemas.openxmlformats.org/officeDocument/2006/relationships/slideLayout" Target="../slideLayouts/slideLayout7.xml"/><Relationship Id="rId3" Type="http://schemas.openxmlformats.org/officeDocument/2006/relationships/tags" Target="../tags/tag231.xml"/><Relationship Id="rId7" Type="http://schemas.openxmlformats.org/officeDocument/2006/relationships/tags" Target="../tags/tag235.xml"/><Relationship Id="rId12" Type="http://schemas.openxmlformats.org/officeDocument/2006/relationships/tags" Target="../tags/tag240.xml"/><Relationship Id="rId2" Type="http://schemas.openxmlformats.org/officeDocument/2006/relationships/tags" Target="../tags/tag230.xml"/><Relationship Id="rId1" Type="http://schemas.openxmlformats.org/officeDocument/2006/relationships/tags" Target="../tags/tag229.xml"/><Relationship Id="rId6" Type="http://schemas.openxmlformats.org/officeDocument/2006/relationships/tags" Target="../tags/tag234.xml"/><Relationship Id="rId11" Type="http://schemas.openxmlformats.org/officeDocument/2006/relationships/tags" Target="../tags/tag239.xml"/><Relationship Id="rId5" Type="http://schemas.openxmlformats.org/officeDocument/2006/relationships/tags" Target="../tags/tag233.xml"/><Relationship Id="rId10" Type="http://schemas.openxmlformats.org/officeDocument/2006/relationships/tags" Target="../tags/tag238.xml"/><Relationship Id="rId4" Type="http://schemas.openxmlformats.org/officeDocument/2006/relationships/tags" Target="../tags/tag232.xml"/><Relationship Id="rId9" Type="http://schemas.openxmlformats.org/officeDocument/2006/relationships/tags" Target="../tags/tag237.xml"/><Relationship Id="rId14" Type="http://schemas.openxmlformats.org/officeDocument/2006/relationships/image" Target="../media/image9.emf"/></Relationships>
</file>

<file path=ppt/slides/_rels/slide3.xml.rels><?xml version="1.0" encoding="UTF-8" standalone="yes"?>
<Relationships xmlns="http://schemas.openxmlformats.org/package/2006/relationships"><Relationship Id="rId117" Type="http://schemas.openxmlformats.org/officeDocument/2006/relationships/tags" Target="../tags/tag357.xml"/><Relationship Id="rId21" Type="http://schemas.openxmlformats.org/officeDocument/2006/relationships/tags" Target="../tags/tag261.xml"/><Relationship Id="rId42" Type="http://schemas.openxmlformats.org/officeDocument/2006/relationships/tags" Target="../tags/tag282.xml"/><Relationship Id="rId63" Type="http://schemas.openxmlformats.org/officeDocument/2006/relationships/tags" Target="../tags/tag303.xml"/><Relationship Id="rId84" Type="http://schemas.openxmlformats.org/officeDocument/2006/relationships/tags" Target="../tags/tag324.xml"/><Relationship Id="rId138" Type="http://schemas.openxmlformats.org/officeDocument/2006/relationships/image" Target="../media/image9.emf"/><Relationship Id="rId16" Type="http://schemas.openxmlformats.org/officeDocument/2006/relationships/tags" Target="../tags/tag256.xml"/><Relationship Id="rId107" Type="http://schemas.openxmlformats.org/officeDocument/2006/relationships/tags" Target="../tags/tag347.xml"/><Relationship Id="rId11" Type="http://schemas.openxmlformats.org/officeDocument/2006/relationships/tags" Target="../tags/tag251.xml"/><Relationship Id="rId32" Type="http://schemas.openxmlformats.org/officeDocument/2006/relationships/tags" Target="../tags/tag272.xml"/><Relationship Id="rId37" Type="http://schemas.openxmlformats.org/officeDocument/2006/relationships/tags" Target="../tags/tag277.xml"/><Relationship Id="rId53" Type="http://schemas.openxmlformats.org/officeDocument/2006/relationships/tags" Target="../tags/tag293.xml"/><Relationship Id="rId58" Type="http://schemas.openxmlformats.org/officeDocument/2006/relationships/tags" Target="../tags/tag298.xml"/><Relationship Id="rId74" Type="http://schemas.openxmlformats.org/officeDocument/2006/relationships/tags" Target="../tags/tag314.xml"/><Relationship Id="rId79" Type="http://schemas.openxmlformats.org/officeDocument/2006/relationships/tags" Target="../tags/tag319.xml"/><Relationship Id="rId102" Type="http://schemas.openxmlformats.org/officeDocument/2006/relationships/tags" Target="../tags/tag342.xml"/><Relationship Id="rId123" Type="http://schemas.openxmlformats.org/officeDocument/2006/relationships/tags" Target="../tags/tag363.xml"/><Relationship Id="rId128" Type="http://schemas.openxmlformats.org/officeDocument/2006/relationships/tags" Target="../tags/tag368.xml"/><Relationship Id="rId5" Type="http://schemas.openxmlformats.org/officeDocument/2006/relationships/tags" Target="../tags/tag245.xml"/><Relationship Id="rId90" Type="http://schemas.openxmlformats.org/officeDocument/2006/relationships/tags" Target="../tags/tag330.xml"/><Relationship Id="rId95" Type="http://schemas.openxmlformats.org/officeDocument/2006/relationships/tags" Target="../tags/tag335.xml"/><Relationship Id="rId22" Type="http://schemas.openxmlformats.org/officeDocument/2006/relationships/tags" Target="../tags/tag262.xml"/><Relationship Id="rId27" Type="http://schemas.openxmlformats.org/officeDocument/2006/relationships/tags" Target="../tags/tag267.xml"/><Relationship Id="rId43" Type="http://schemas.openxmlformats.org/officeDocument/2006/relationships/tags" Target="../tags/tag283.xml"/><Relationship Id="rId48" Type="http://schemas.openxmlformats.org/officeDocument/2006/relationships/tags" Target="../tags/tag288.xml"/><Relationship Id="rId64" Type="http://schemas.openxmlformats.org/officeDocument/2006/relationships/tags" Target="../tags/tag304.xml"/><Relationship Id="rId69" Type="http://schemas.openxmlformats.org/officeDocument/2006/relationships/tags" Target="../tags/tag309.xml"/><Relationship Id="rId113" Type="http://schemas.openxmlformats.org/officeDocument/2006/relationships/tags" Target="../tags/tag353.xml"/><Relationship Id="rId118" Type="http://schemas.openxmlformats.org/officeDocument/2006/relationships/tags" Target="../tags/tag358.xml"/><Relationship Id="rId134" Type="http://schemas.openxmlformats.org/officeDocument/2006/relationships/tags" Target="../tags/tag374.xml"/><Relationship Id="rId80" Type="http://schemas.openxmlformats.org/officeDocument/2006/relationships/tags" Target="../tags/tag320.xml"/><Relationship Id="rId85" Type="http://schemas.openxmlformats.org/officeDocument/2006/relationships/tags" Target="../tags/tag325.xml"/><Relationship Id="rId12" Type="http://schemas.openxmlformats.org/officeDocument/2006/relationships/tags" Target="../tags/tag252.xml"/><Relationship Id="rId17" Type="http://schemas.openxmlformats.org/officeDocument/2006/relationships/tags" Target="../tags/tag257.xml"/><Relationship Id="rId33" Type="http://schemas.openxmlformats.org/officeDocument/2006/relationships/tags" Target="../tags/tag273.xml"/><Relationship Id="rId38" Type="http://schemas.openxmlformats.org/officeDocument/2006/relationships/tags" Target="../tags/tag278.xml"/><Relationship Id="rId59" Type="http://schemas.openxmlformats.org/officeDocument/2006/relationships/tags" Target="../tags/tag299.xml"/><Relationship Id="rId103" Type="http://schemas.openxmlformats.org/officeDocument/2006/relationships/tags" Target="../tags/tag343.xml"/><Relationship Id="rId108" Type="http://schemas.openxmlformats.org/officeDocument/2006/relationships/tags" Target="../tags/tag348.xml"/><Relationship Id="rId124" Type="http://schemas.openxmlformats.org/officeDocument/2006/relationships/tags" Target="../tags/tag364.xml"/><Relationship Id="rId129" Type="http://schemas.openxmlformats.org/officeDocument/2006/relationships/tags" Target="../tags/tag369.xml"/><Relationship Id="rId54" Type="http://schemas.openxmlformats.org/officeDocument/2006/relationships/tags" Target="../tags/tag294.xml"/><Relationship Id="rId70" Type="http://schemas.openxmlformats.org/officeDocument/2006/relationships/tags" Target="../tags/tag310.xml"/><Relationship Id="rId75" Type="http://schemas.openxmlformats.org/officeDocument/2006/relationships/tags" Target="../tags/tag315.xml"/><Relationship Id="rId91" Type="http://schemas.openxmlformats.org/officeDocument/2006/relationships/tags" Target="../tags/tag331.xml"/><Relationship Id="rId96" Type="http://schemas.openxmlformats.org/officeDocument/2006/relationships/tags" Target="../tags/tag336.xml"/><Relationship Id="rId1" Type="http://schemas.openxmlformats.org/officeDocument/2006/relationships/tags" Target="../tags/tag241.xml"/><Relationship Id="rId6" Type="http://schemas.openxmlformats.org/officeDocument/2006/relationships/tags" Target="../tags/tag246.xml"/><Relationship Id="rId23" Type="http://schemas.openxmlformats.org/officeDocument/2006/relationships/tags" Target="../tags/tag263.xml"/><Relationship Id="rId28" Type="http://schemas.openxmlformats.org/officeDocument/2006/relationships/tags" Target="../tags/tag268.xml"/><Relationship Id="rId49" Type="http://schemas.openxmlformats.org/officeDocument/2006/relationships/tags" Target="../tags/tag289.xml"/><Relationship Id="rId114" Type="http://schemas.openxmlformats.org/officeDocument/2006/relationships/tags" Target="../tags/tag354.xml"/><Relationship Id="rId119" Type="http://schemas.openxmlformats.org/officeDocument/2006/relationships/tags" Target="../tags/tag359.xml"/><Relationship Id="rId44" Type="http://schemas.openxmlformats.org/officeDocument/2006/relationships/tags" Target="../tags/tag284.xml"/><Relationship Id="rId60" Type="http://schemas.openxmlformats.org/officeDocument/2006/relationships/tags" Target="../tags/tag300.xml"/><Relationship Id="rId65" Type="http://schemas.openxmlformats.org/officeDocument/2006/relationships/tags" Target="../tags/tag305.xml"/><Relationship Id="rId81" Type="http://schemas.openxmlformats.org/officeDocument/2006/relationships/tags" Target="../tags/tag321.xml"/><Relationship Id="rId86" Type="http://schemas.openxmlformats.org/officeDocument/2006/relationships/tags" Target="../tags/tag326.xml"/><Relationship Id="rId130" Type="http://schemas.openxmlformats.org/officeDocument/2006/relationships/tags" Target="../tags/tag370.xml"/><Relationship Id="rId135" Type="http://schemas.openxmlformats.org/officeDocument/2006/relationships/tags" Target="../tags/tag375.xml"/><Relationship Id="rId13" Type="http://schemas.openxmlformats.org/officeDocument/2006/relationships/tags" Target="../tags/tag253.xml"/><Relationship Id="rId18" Type="http://schemas.openxmlformats.org/officeDocument/2006/relationships/tags" Target="../tags/tag258.xml"/><Relationship Id="rId39" Type="http://schemas.openxmlformats.org/officeDocument/2006/relationships/tags" Target="../tags/tag279.xml"/><Relationship Id="rId109" Type="http://schemas.openxmlformats.org/officeDocument/2006/relationships/tags" Target="../tags/tag349.xml"/><Relationship Id="rId34" Type="http://schemas.openxmlformats.org/officeDocument/2006/relationships/tags" Target="../tags/tag274.xml"/><Relationship Id="rId50" Type="http://schemas.openxmlformats.org/officeDocument/2006/relationships/tags" Target="../tags/tag290.xml"/><Relationship Id="rId55" Type="http://schemas.openxmlformats.org/officeDocument/2006/relationships/tags" Target="../tags/tag295.xml"/><Relationship Id="rId76" Type="http://schemas.openxmlformats.org/officeDocument/2006/relationships/tags" Target="../tags/tag316.xml"/><Relationship Id="rId97" Type="http://schemas.openxmlformats.org/officeDocument/2006/relationships/tags" Target="../tags/tag337.xml"/><Relationship Id="rId104" Type="http://schemas.openxmlformats.org/officeDocument/2006/relationships/tags" Target="../tags/tag344.xml"/><Relationship Id="rId120" Type="http://schemas.openxmlformats.org/officeDocument/2006/relationships/tags" Target="../tags/tag360.xml"/><Relationship Id="rId125" Type="http://schemas.openxmlformats.org/officeDocument/2006/relationships/tags" Target="../tags/tag365.xml"/><Relationship Id="rId7" Type="http://schemas.openxmlformats.org/officeDocument/2006/relationships/tags" Target="../tags/tag247.xml"/><Relationship Id="rId71" Type="http://schemas.openxmlformats.org/officeDocument/2006/relationships/tags" Target="../tags/tag311.xml"/><Relationship Id="rId92" Type="http://schemas.openxmlformats.org/officeDocument/2006/relationships/tags" Target="../tags/tag332.xml"/><Relationship Id="rId2" Type="http://schemas.openxmlformats.org/officeDocument/2006/relationships/tags" Target="../tags/tag242.xml"/><Relationship Id="rId29" Type="http://schemas.openxmlformats.org/officeDocument/2006/relationships/tags" Target="../tags/tag269.xml"/><Relationship Id="rId24" Type="http://schemas.openxmlformats.org/officeDocument/2006/relationships/tags" Target="../tags/tag264.xml"/><Relationship Id="rId40" Type="http://schemas.openxmlformats.org/officeDocument/2006/relationships/tags" Target="../tags/tag280.xml"/><Relationship Id="rId45" Type="http://schemas.openxmlformats.org/officeDocument/2006/relationships/tags" Target="../tags/tag285.xml"/><Relationship Id="rId66" Type="http://schemas.openxmlformats.org/officeDocument/2006/relationships/tags" Target="../tags/tag306.xml"/><Relationship Id="rId87" Type="http://schemas.openxmlformats.org/officeDocument/2006/relationships/tags" Target="../tags/tag327.xml"/><Relationship Id="rId110" Type="http://schemas.openxmlformats.org/officeDocument/2006/relationships/tags" Target="../tags/tag350.xml"/><Relationship Id="rId115" Type="http://schemas.openxmlformats.org/officeDocument/2006/relationships/tags" Target="../tags/tag355.xml"/><Relationship Id="rId131" Type="http://schemas.openxmlformats.org/officeDocument/2006/relationships/tags" Target="../tags/tag371.xml"/><Relationship Id="rId136" Type="http://schemas.openxmlformats.org/officeDocument/2006/relationships/slideLayout" Target="../slideLayouts/slideLayout2.xml"/><Relationship Id="rId61" Type="http://schemas.openxmlformats.org/officeDocument/2006/relationships/tags" Target="../tags/tag301.xml"/><Relationship Id="rId82" Type="http://schemas.openxmlformats.org/officeDocument/2006/relationships/tags" Target="../tags/tag322.xml"/><Relationship Id="rId19" Type="http://schemas.openxmlformats.org/officeDocument/2006/relationships/tags" Target="../tags/tag259.xml"/><Relationship Id="rId14" Type="http://schemas.openxmlformats.org/officeDocument/2006/relationships/tags" Target="../tags/tag254.xml"/><Relationship Id="rId30" Type="http://schemas.openxmlformats.org/officeDocument/2006/relationships/tags" Target="../tags/tag270.xml"/><Relationship Id="rId35" Type="http://schemas.openxmlformats.org/officeDocument/2006/relationships/tags" Target="../tags/tag275.xml"/><Relationship Id="rId56" Type="http://schemas.openxmlformats.org/officeDocument/2006/relationships/tags" Target="../tags/tag296.xml"/><Relationship Id="rId77" Type="http://schemas.openxmlformats.org/officeDocument/2006/relationships/tags" Target="../tags/tag317.xml"/><Relationship Id="rId100" Type="http://schemas.openxmlformats.org/officeDocument/2006/relationships/tags" Target="../tags/tag340.xml"/><Relationship Id="rId105" Type="http://schemas.openxmlformats.org/officeDocument/2006/relationships/tags" Target="../tags/tag345.xml"/><Relationship Id="rId126" Type="http://schemas.openxmlformats.org/officeDocument/2006/relationships/tags" Target="../tags/tag366.xml"/><Relationship Id="rId8" Type="http://schemas.openxmlformats.org/officeDocument/2006/relationships/tags" Target="../tags/tag248.xml"/><Relationship Id="rId51" Type="http://schemas.openxmlformats.org/officeDocument/2006/relationships/tags" Target="../tags/tag291.xml"/><Relationship Id="rId72" Type="http://schemas.openxmlformats.org/officeDocument/2006/relationships/tags" Target="../tags/tag312.xml"/><Relationship Id="rId93" Type="http://schemas.openxmlformats.org/officeDocument/2006/relationships/tags" Target="../tags/tag333.xml"/><Relationship Id="rId98" Type="http://schemas.openxmlformats.org/officeDocument/2006/relationships/tags" Target="../tags/tag338.xml"/><Relationship Id="rId121" Type="http://schemas.openxmlformats.org/officeDocument/2006/relationships/tags" Target="../tags/tag361.xml"/><Relationship Id="rId3" Type="http://schemas.openxmlformats.org/officeDocument/2006/relationships/tags" Target="../tags/tag243.xml"/><Relationship Id="rId25" Type="http://schemas.openxmlformats.org/officeDocument/2006/relationships/tags" Target="../tags/tag265.xml"/><Relationship Id="rId46" Type="http://schemas.openxmlformats.org/officeDocument/2006/relationships/tags" Target="../tags/tag286.xml"/><Relationship Id="rId67" Type="http://schemas.openxmlformats.org/officeDocument/2006/relationships/tags" Target="../tags/tag307.xml"/><Relationship Id="rId116" Type="http://schemas.openxmlformats.org/officeDocument/2006/relationships/tags" Target="../tags/tag356.xml"/><Relationship Id="rId137" Type="http://schemas.openxmlformats.org/officeDocument/2006/relationships/image" Target="../media/image1.png"/><Relationship Id="rId20" Type="http://schemas.openxmlformats.org/officeDocument/2006/relationships/tags" Target="../tags/tag260.xml"/><Relationship Id="rId41" Type="http://schemas.openxmlformats.org/officeDocument/2006/relationships/tags" Target="../tags/tag281.xml"/><Relationship Id="rId62" Type="http://schemas.openxmlformats.org/officeDocument/2006/relationships/tags" Target="../tags/tag302.xml"/><Relationship Id="rId83" Type="http://schemas.openxmlformats.org/officeDocument/2006/relationships/tags" Target="../tags/tag323.xml"/><Relationship Id="rId88" Type="http://schemas.openxmlformats.org/officeDocument/2006/relationships/tags" Target="../tags/tag328.xml"/><Relationship Id="rId111" Type="http://schemas.openxmlformats.org/officeDocument/2006/relationships/tags" Target="../tags/tag351.xml"/><Relationship Id="rId132" Type="http://schemas.openxmlformats.org/officeDocument/2006/relationships/tags" Target="../tags/tag372.xml"/><Relationship Id="rId15" Type="http://schemas.openxmlformats.org/officeDocument/2006/relationships/tags" Target="../tags/tag255.xml"/><Relationship Id="rId36" Type="http://schemas.openxmlformats.org/officeDocument/2006/relationships/tags" Target="../tags/tag276.xml"/><Relationship Id="rId57" Type="http://schemas.openxmlformats.org/officeDocument/2006/relationships/tags" Target="../tags/tag297.xml"/><Relationship Id="rId106" Type="http://schemas.openxmlformats.org/officeDocument/2006/relationships/tags" Target="../tags/tag346.xml"/><Relationship Id="rId127" Type="http://schemas.openxmlformats.org/officeDocument/2006/relationships/tags" Target="../tags/tag367.xml"/><Relationship Id="rId10" Type="http://schemas.openxmlformats.org/officeDocument/2006/relationships/tags" Target="../tags/tag250.xml"/><Relationship Id="rId31" Type="http://schemas.openxmlformats.org/officeDocument/2006/relationships/tags" Target="../tags/tag271.xml"/><Relationship Id="rId52" Type="http://schemas.openxmlformats.org/officeDocument/2006/relationships/tags" Target="../tags/tag292.xml"/><Relationship Id="rId73" Type="http://schemas.openxmlformats.org/officeDocument/2006/relationships/tags" Target="../tags/tag313.xml"/><Relationship Id="rId78" Type="http://schemas.openxmlformats.org/officeDocument/2006/relationships/tags" Target="../tags/tag318.xml"/><Relationship Id="rId94" Type="http://schemas.openxmlformats.org/officeDocument/2006/relationships/tags" Target="../tags/tag334.xml"/><Relationship Id="rId99" Type="http://schemas.openxmlformats.org/officeDocument/2006/relationships/tags" Target="../tags/tag339.xml"/><Relationship Id="rId101" Type="http://schemas.openxmlformats.org/officeDocument/2006/relationships/tags" Target="../tags/tag341.xml"/><Relationship Id="rId122" Type="http://schemas.openxmlformats.org/officeDocument/2006/relationships/tags" Target="../tags/tag362.xml"/><Relationship Id="rId4" Type="http://schemas.openxmlformats.org/officeDocument/2006/relationships/tags" Target="../tags/tag244.xml"/><Relationship Id="rId9" Type="http://schemas.openxmlformats.org/officeDocument/2006/relationships/tags" Target="../tags/tag249.xml"/><Relationship Id="rId26" Type="http://schemas.openxmlformats.org/officeDocument/2006/relationships/tags" Target="../tags/tag266.xml"/><Relationship Id="rId47" Type="http://schemas.openxmlformats.org/officeDocument/2006/relationships/tags" Target="../tags/tag287.xml"/><Relationship Id="rId68" Type="http://schemas.openxmlformats.org/officeDocument/2006/relationships/tags" Target="../tags/tag308.xml"/><Relationship Id="rId89" Type="http://schemas.openxmlformats.org/officeDocument/2006/relationships/tags" Target="../tags/tag329.xml"/><Relationship Id="rId112" Type="http://schemas.openxmlformats.org/officeDocument/2006/relationships/tags" Target="../tags/tag352.xml"/><Relationship Id="rId133" Type="http://schemas.openxmlformats.org/officeDocument/2006/relationships/tags" Target="../tags/tag373.xml"/></Relationships>
</file>

<file path=ppt/slides/_rels/slide4.xml.rels><?xml version="1.0" encoding="UTF-8" standalone="yes"?>
<Relationships xmlns="http://schemas.openxmlformats.org/package/2006/relationships"><Relationship Id="rId117" Type="http://schemas.openxmlformats.org/officeDocument/2006/relationships/tags" Target="../tags/tag492.xml"/><Relationship Id="rId299" Type="http://schemas.openxmlformats.org/officeDocument/2006/relationships/image" Target="../media/image23.png"/><Relationship Id="rId21" Type="http://schemas.openxmlformats.org/officeDocument/2006/relationships/tags" Target="../tags/tag396.xml"/><Relationship Id="rId63" Type="http://schemas.openxmlformats.org/officeDocument/2006/relationships/tags" Target="../tags/tag438.xml"/><Relationship Id="rId159" Type="http://schemas.openxmlformats.org/officeDocument/2006/relationships/tags" Target="../tags/tag534.xml"/><Relationship Id="rId324" Type="http://schemas.openxmlformats.org/officeDocument/2006/relationships/image" Target="../media/image9.emf"/><Relationship Id="rId170" Type="http://schemas.openxmlformats.org/officeDocument/2006/relationships/tags" Target="../tags/tag545.xml"/><Relationship Id="rId226" Type="http://schemas.openxmlformats.org/officeDocument/2006/relationships/tags" Target="../tags/tag601.xml"/><Relationship Id="rId268" Type="http://schemas.openxmlformats.org/officeDocument/2006/relationships/tags" Target="../tags/tag643.xml"/><Relationship Id="rId32" Type="http://schemas.openxmlformats.org/officeDocument/2006/relationships/tags" Target="../tags/tag407.xml"/><Relationship Id="rId74" Type="http://schemas.openxmlformats.org/officeDocument/2006/relationships/tags" Target="../tags/tag449.xml"/><Relationship Id="rId128" Type="http://schemas.openxmlformats.org/officeDocument/2006/relationships/tags" Target="../tags/tag503.xml"/><Relationship Id="rId5" Type="http://schemas.openxmlformats.org/officeDocument/2006/relationships/tags" Target="../tags/tag380.xml"/><Relationship Id="rId181" Type="http://schemas.openxmlformats.org/officeDocument/2006/relationships/tags" Target="../tags/tag556.xml"/><Relationship Id="rId237" Type="http://schemas.openxmlformats.org/officeDocument/2006/relationships/tags" Target="../tags/tag612.xml"/><Relationship Id="rId279" Type="http://schemas.openxmlformats.org/officeDocument/2006/relationships/tags" Target="../tags/tag654.xml"/><Relationship Id="rId43" Type="http://schemas.openxmlformats.org/officeDocument/2006/relationships/tags" Target="../tags/tag418.xml"/><Relationship Id="rId139" Type="http://schemas.openxmlformats.org/officeDocument/2006/relationships/tags" Target="../tags/tag514.xml"/><Relationship Id="rId290" Type="http://schemas.openxmlformats.org/officeDocument/2006/relationships/image" Target="../media/image14.png"/><Relationship Id="rId304" Type="http://schemas.openxmlformats.org/officeDocument/2006/relationships/image" Target="../media/image28.png"/><Relationship Id="rId85" Type="http://schemas.openxmlformats.org/officeDocument/2006/relationships/tags" Target="../tags/tag460.xml"/><Relationship Id="rId150" Type="http://schemas.openxmlformats.org/officeDocument/2006/relationships/tags" Target="../tags/tag525.xml"/><Relationship Id="rId192" Type="http://schemas.openxmlformats.org/officeDocument/2006/relationships/tags" Target="../tags/tag567.xml"/><Relationship Id="rId206" Type="http://schemas.openxmlformats.org/officeDocument/2006/relationships/tags" Target="../tags/tag581.xml"/><Relationship Id="rId248" Type="http://schemas.openxmlformats.org/officeDocument/2006/relationships/tags" Target="../tags/tag623.xml"/><Relationship Id="rId12" Type="http://schemas.openxmlformats.org/officeDocument/2006/relationships/tags" Target="../tags/tag387.xml"/><Relationship Id="rId108" Type="http://schemas.openxmlformats.org/officeDocument/2006/relationships/tags" Target="../tags/tag483.xml"/><Relationship Id="rId315" Type="http://schemas.openxmlformats.org/officeDocument/2006/relationships/image" Target="../media/image39.png"/><Relationship Id="rId54" Type="http://schemas.openxmlformats.org/officeDocument/2006/relationships/tags" Target="../tags/tag429.xml"/><Relationship Id="rId96" Type="http://schemas.openxmlformats.org/officeDocument/2006/relationships/tags" Target="../tags/tag471.xml"/><Relationship Id="rId161" Type="http://schemas.openxmlformats.org/officeDocument/2006/relationships/tags" Target="../tags/tag536.xml"/><Relationship Id="rId217" Type="http://schemas.openxmlformats.org/officeDocument/2006/relationships/tags" Target="../tags/tag592.xml"/><Relationship Id="rId259" Type="http://schemas.openxmlformats.org/officeDocument/2006/relationships/tags" Target="../tags/tag634.xml"/><Relationship Id="rId23" Type="http://schemas.openxmlformats.org/officeDocument/2006/relationships/tags" Target="../tags/tag398.xml"/><Relationship Id="rId119" Type="http://schemas.openxmlformats.org/officeDocument/2006/relationships/tags" Target="../tags/tag494.xml"/><Relationship Id="rId270" Type="http://schemas.openxmlformats.org/officeDocument/2006/relationships/tags" Target="../tags/tag645.xml"/><Relationship Id="rId65" Type="http://schemas.openxmlformats.org/officeDocument/2006/relationships/tags" Target="../tags/tag440.xml"/><Relationship Id="rId130" Type="http://schemas.openxmlformats.org/officeDocument/2006/relationships/tags" Target="../tags/tag505.xml"/><Relationship Id="rId172" Type="http://schemas.openxmlformats.org/officeDocument/2006/relationships/tags" Target="../tags/tag547.xml"/><Relationship Id="rId228" Type="http://schemas.openxmlformats.org/officeDocument/2006/relationships/tags" Target="../tags/tag603.xml"/><Relationship Id="rId281" Type="http://schemas.openxmlformats.org/officeDocument/2006/relationships/tags" Target="../tags/tag656.xml"/><Relationship Id="rId34" Type="http://schemas.openxmlformats.org/officeDocument/2006/relationships/tags" Target="../tags/tag409.xml"/><Relationship Id="rId76" Type="http://schemas.openxmlformats.org/officeDocument/2006/relationships/tags" Target="../tags/tag451.xml"/><Relationship Id="rId141" Type="http://schemas.openxmlformats.org/officeDocument/2006/relationships/tags" Target="../tags/tag516.xml"/><Relationship Id="rId7" Type="http://schemas.openxmlformats.org/officeDocument/2006/relationships/tags" Target="../tags/tag382.xml"/><Relationship Id="rId162" Type="http://schemas.openxmlformats.org/officeDocument/2006/relationships/tags" Target="../tags/tag537.xml"/><Relationship Id="rId183" Type="http://schemas.openxmlformats.org/officeDocument/2006/relationships/tags" Target="../tags/tag558.xml"/><Relationship Id="rId218" Type="http://schemas.openxmlformats.org/officeDocument/2006/relationships/tags" Target="../tags/tag593.xml"/><Relationship Id="rId239" Type="http://schemas.openxmlformats.org/officeDocument/2006/relationships/tags" Target="../tags/tag614.xml"/><Relationship Id="rId250" Type="http://schemas.openxmlformats.org/officeDocument/2006/relationships/tags" Target="../tags/tag625.xml"/><Relationship Id="rId271" Type="http://schemas.openxmlformats.org/officeDocument/2006/relationships/tags" Target="../tags/tag646.xml"/><Relationship Id="rId292" Type="http://schemas.openxmlformats.org/officeDocument/2006/relationships/image" Target="../media/image16.png"/><Relationship Id="rId306" Type="http://schemas.openxmlformats.org/officeDocument/2006/relationships/image" Target="../media/image30.png"/><Relationship Id="rId24" Type="http://schemas.openxmlformats.org/officeDocument/2006/relationships/tags" Target="../tags/tag399.xml"/><Relationship Id="rId45" Type="http://schemas.openxmlformats.org/officeDocument/2006/relationships/tags" Target="../tags/tag420.xml"/><Relationship Id="rId66" Type="http://schemas.openxmlformats.org/officeDocument/2006/relationships/tags" Target="../tags/tag441.xml"/><Relationship Id="rId87" Type="http://schemas.openxmlformats.org/officeDocument/2006/relationships/tags" Target="../tags/tag462.xml"/><Relationship Id="rId110" Type="http://schemas.openxmlformats.org/officeDocument/2006/relationships/tags" Target="../tags/tag485.xml"/><Relationship Id="rId131" Type="http://schemas.openxmlformats.org/officeDocument/2006/relationships/tags" Target="../tags/tag506.xml"/><Relationship Id="rId152" Type="http://schemas.openxmlformats.org/officeDocument/2006/relationships/tags" Target="../tags/tag527.xml"/><Relationship Id="rId173" Type="http://schemas.openxmlformats.org/officeDocument/2006/relationships/tags" Target="../tags/tag548.xml"/><Relationship Id="rId194" Type="http://schemas.openxmlformats.org/officeDocument/2006/relationships/tags" Target="../tags/tag569.xml"/><Relationship Id="rId208" Type="http://schemas.openxmlformats.org/officeDocument/2006/relationships/tags" Target="../tags/tag583.xml"/><Relationship Id="rId229" Type="http://schemas.openxmlformats.org/officeDocument/2006/relationships/tags" Target="../tags/tag604.xml"/><Relationship Id="rId240" Type="http://schemas.openxmlformats.org/officeDocument/2006/relationships/tags" Target="../tags/tag615.xml"/><Relationship Id="rId261" Type="http://schemas.openxmlformats.org/officeDocument/2006/relationships/tags" Target="../tags/tag636.xml"/><Relationship Id="rId14" Type="http://schemas.openxmlformats.org/officeDocument/2006/relationships/tags" Target="../tags/tag389.xml"/><Relationship Id="rId35" Type="http://schemas.openxmlformats.org/officeDocument/2006/relationships/tags" Target="../tags/tag410.xml"/><Relationship Id="rId56" Type="http://schemas.openxmlformats.org/officeDocument/2006/relationships/tags" Target="../tags/tag431.xml"/><Relationship Id="rId77" Type="http://schemas.openxmlformats.org/officeDocument/2006/relationships/tags" Target="../tags/tag452.xml"/><Relationship Id="rId100" Type="http://schemas.openxmlformats.org/officeDocument/2006/relationships/tags" Target="../tags/tag475.xml"/><Relationship Id="rId282" Type="http://schemas.openxmlformats.org/officeDocument/2006/relationships/tags" Target="../tags/tag657.xml"/><Relationship Id="rId317" Type="http://schemas.openxmlformats.org/officeDocument/2006/relationships/image" Target="../media/image41.png"/><Relationship Id="rId8" Type="http://schemas.openxmlformats.org/officeDocument/2006/relationships/tags" Target="../tags/tag383.xml"/><Relationship Id="rId98" Type="http://schemas.openxmlformats.org/officeDocument/2006/relationships/tags" Target="../tags/tag473.xml"/><Relationship Id="rId121" Type="http://schemas.openxmlformats.org/officeDocument/2006/relationships/tags" Target="../tags/tag496.xml"/><Relationship Id="rId142" Type="http://schemas.openxmlformats.org/officeDocument/2006/relationships/tags" Target="../tags/tag517.xml"/><Relationship Id="rId163" Type="http://schemas.openxmlformats.org/officeDocument/2006/relationships/tags" Target="../tags/tag538.xml"/><Relationship Id="rId184" Type="http://schemas.openxmlformats.org/officeDocument/2006/relationships/tags" Target="../tags/tag559.xml"/><Relationship Id="rId219" Type="http://schemas.openxmlformats.org/officeDocument/2006/relationships/tags" Target="../tags/tag594.xml"/><Relationship Id="rId230" Type="http://schemas.openxmlformats.org/officeDocument/2006/relationships/tags" Target="../tags/tag605.xml"/><Relationship Id="rId251" Type="http://schemas.openxmlformats.org/officeDocument/2006/relationships/tags" Target="../tags/tag626.xml"/><Relationship Id="rId25" Type="http://schemas.openxmlformats.org/officeDocument/2006/relationships/tags" Target="../tags/tag400.xml"/><Relationship Id="rId46" Type="http://schemas.openxmlformats.org/officeDocument/2006/relationships/tags" Target="../tags/tag421.xml"/><Relationship Id="rId67" Type="http://schemas.openxmlformats.org/officeDocument/2006/relationships/tags" Target="../tags/tag442.xml"/><Relationship Id="rId272" Type="http://schemas.openxmlformats.org/officeDocument/2006/relationships/tags" Target="../tags/tag647.xml"/><Relationship Id="rId293" Type="http://schemas.openxmlformats.org/officeDocument/2006/relationships/image" Target="../media/image17.png"/><Relationship Id="rId307" Type="http://schemas.openxmlformats.org/officeDocument/2006/relationships/image" Target="../media/image31.png"/><Relationship Id="rId88" Type="http://schemas.openxmlformats.org/officeDocument/2006/relationships/tags" Target="../tags/tag463.xml"/><Relationship Id="rId111" Type="http://schemas.openxmlformats.org/officeDocument/2006/relationships/tags" Target="../tags/tag486.xml"/><Relationship Id="rId132" Type="http://schemas.openxmlformats.org/officeDocument/2006/relationships/tags" Target="../tags/tag507.xml"/><Relationship Id="rId153" Type="http://schemas.openxmlformats.org/officeDocument/2006/relationships/tags" Target="../tags/tag528.xml"/><Relationship Id="rId174" Type="http://schemas.openxmlformats.org/officeDocument/2006/relationships/tags" Target="../tags/tag549.xml"/><Relationship Id="rId195" Type="http://schemas.openxmlformats.org/officeDocument/2006/relationships/tags" Target="../tags/tag570.xml"/><Relationship Id="rId209" Type="http://schemas.openxmlformats.org/officeDocument/2006/relationships/tags" Target="../tags/tag584.xml"/><Relationship Id="rId220" Type="http://schemas.openxmlformats.org/officeDocument/2006/relationships/tags" Target="../tags/tag595.xml"/><Relationship Id="rId241" Type="http://schemas.openxmlformats.org/officeDocument/2006/relationships/tags" Target="../tags/tag616.xml"/><Relationship Id="rId15" Type="http://schemas.openxmlformats.org/officeDocument/2006/relationships/tags" Target="../tags/tag390.xml"/><Relationship Id="rId36" Type="http://schemas.openxmlformats.org/officeDocument/2006/relationships/tags" Target="../tags/tag411.xml"/><Relationship Id="rId57" Type="http://schemas.openxmlformats.org/officeDocument/2006/relationships/tags" Target="../tags/tag432.xml"/><Relationship Id="rId262" Type="http://schemas.openxmlformats.org/officeDocument/2006/relationships/tags" Target="../tags/tag637.xml"/><Relationship Id="rId283" Type="http://schemas.openxmlformats.org/officeDocument/2006/relationships/tags" Target="../tags/tag658.xml"/><Relationship Id="rId318" Type="http://schemas.openxmlformats.org/officeDocument/2006/relationships/image" Target="../media/image42.png"/><Relationship Id="rId78" Type="http://schemas.openxmlformats.org/officeDocument/2006/relationships/tags" Target="../tags/tag453.xml"/><Relationship Id="rId99" Type="http://schemas.openxmlformats.org/officeDocument/2006/relationships/tags" Target="../tags/tag474.xml"/><Relationship Id="rId101" Type="http://schemas.openxmlformats.org/officeDocument/2006/relationships/tags" Target="../tags/tag476.xml"/><Relationship Id="rId122" Type="http://schemas.openxmlformats.org/officeDocument/2006/relationships/tags" Target="../tags/tag497.xml"/><Relationship Id="rId143" Type="http://schemas.openxmlformats.org/officeDocument/2006/relationships/tags" Target="../tags/tag518.xml"/><Relationship Id="rId164" Type="http://schemas.openxmlformats.org/officeDocument/2006/relationships/tags" Target="../tags/tag539.xml"/><Relationship Id="rId185" Type="http://schemas.openxmlformats.org/officeDocument/2006/relationships/tags" Target="../tags/tag560.xml"/><Relationship Id="rId9" Type="http://schemas.openxmlformats.org/officeDocument/2006/relationships/tags" Target="../tags/tag384.xml"/><Relationship Id="rId210" Type="http://schemas.openxmlformats.org/officeDocument/2006/relationships/tags" Target="../tags/tag585.xml"/><Relationship Id="rId26" Type="http://schemas.openxmlformats.org/officeDocument/2006/relationships/tags" Target="../tags/tag401.xml"/><Relationship Id="rId231" Type="http://schemas.openxmlformats.org/officeDocument/2006/relationships/tags" Target="../tags/tag606.xml"/><Relationship Id="rId252" Type="http://schemas.openxmlformats.org/officeDocument/2006/relationships/tags" Target="../tags/tag627.xml"/><Relationship Id="rId273" Type="http://schemas.openxmlformats.org/officeDocument/2006/relationships/tags" Target="../tags/tag648.xml"/><Relationship Id="rId294" Type="http://schemas.openxmlformats.org/officeDocument/2006/relationships/image" Target="../media/image18.png"/><Relationship Id="rId308" Type="http://schemas.openxmlformats.org/officeDocument/2006/relationships/image" Target="../media/image32.png"/><Relationship Id="rId47" Type="http://schemas.openxmlformats.org/officeDocument/2006/relationships/tags" Target="../tags/tag422.xml"/><Relationship Id="rId68" Type="http://schemas.openxmlformats.org/officeDocument/2006/relationships/tags" Target="../tags/tag443.xml"/><Relationship Id="rId89" Type="http://schemas.openxmlformats.org/officeDocument/2006/relationships/tags" Target="../tags/tag464.xml"/><Relationship Id="rId112" Type="http://schemas.openxmlformats.org/officeDocument/2006/relationships/tags" Target="../tags/tag487.xml"/><Relationship Id="rId133" Type="http://schemas.openxmlformats.org/officeDocument/2006/relationships/tags" Target="../tags/tag508.xml"/><Relationship Id="rId154" Type="http://schemas.openxmlformats.org/officeDocument/2006/relationships/tags" Target="../tags/tag529.xml"/><Relationship Id="rId175" Type="http://schemas.openxmlformats.org/officeDocument/2006/relationships/tags" Target="../tags/tag550.xml"/><Relationship Id="rId196" Type="http://schemas.openxmlformats.org/officeDocument/2006/relationships/tags" Target="../tags/tag571.xml"/><Relationship Id="rId200" Type="http://schemas.openxmlformats.org/officeDocument/2006/relationships/tags" Target="../tags/tag575.xml"/><Relationship Id="rId16" Type="http://schemas.openxmlformats.org/officeDocument/2006/relationships/tags" Target="../tags/tag391.xml"/><Relationship Id="rId221" Type="http://schemas.openxmlformats.org/officeDocument/2006/relationships/tags" Target="../tags/tag596.xml"/><Relationship Id="rId242" Type="http://schemas.openxmlformats.org/officeDocument/2006/relationships/tags" Target="../tags/tag617.xml"/><Relationship Id="rId263" Type="http://schemas.openxmlformats.org/officeDocument/2006/relationships/tags" Target="../tags/tag638.xml"/><Relationship Id="rId284" Type="http://schemas.openxmlformats.org/officeDocument/2006/relationships/slideLayout" Target="../slideLayouts/slideLayout2.xml"/><Relationship Id="rId319" Type="http://schemas.openxmlformats.org/officeDocument/2006/relationships/image" Target="../media/image43.png"/><Relationship Id="rId37" Type="http://schemas.openxmlformats.org/officeDocument/2006/relationships/tags" Target="../tags/tag412.xml"/><Relationship Id="rId58" Type="http://schemas.openxmlformats.org/officeDocument/2006/relationships/tags" Target="../tags/tag433.xml"/><Relationship Id="rId79" Type="http://schemas.openxmlformats.org/officeDocument/2006/relationships/tags" Target="../tags/tag454.xml"/><Relationship Id="rId102" Type="http://schemas.openxmlformats.org/officeDocument/2006/relationships/tags" Target="../tags/tag477.xml"/><Relationship Id="rId123" Type="http://schemas.openxmlformats.org/officeDocument/2006/relationships/tags" Target="../tags/tag498.xml"/><Relationship Id="rId144" Type="http://schemas.openxmlformats.org/officeDocument/2006/relationships/tags" Target="../tags/tag519.xml"/><Relationship Id="rId90" Type="http://schemas.openxmlformats.org/officeDocument/2006/relationships/tags" Target="../tags/tag465.xml"/><Relationship Id="rId165" Type="http://schemas.openxmlformats.org/officeDocument/2006/relationships/tags" Target="../tags/tag540.xml"/><Relationship Id="rId186" Type="http://schemas.openxmlformats.org/officeDocument/2006/relationships/tags" Target="../tags/tag561.xml"/><Relationship Id="rId211" Type="http://schemas.openxmlformats.org/officeDocument/2006/relationships/tags" Target="../tags/tag586.xml"/><Relationship Id="rId232" Type="http://schemas.openxmlformats.org/officeDocument/2006/relationships/tags" Target="../tags/tag607.xml"/><Relationship Id="rId253" Type="http://schemas.openxmlformats.org/officeDocument/2006/relationships/tags" Target="../tags/tag628.xml"/><Relationship Id="rId274" Type="http://schemas.openxmlformats.org/officeDocument/2006/relationships/tags" Target="../tags/tag649.xml"/><Relationship Id="rId295" Type="http://schemas.openxmlformats.org/officeDocument/2006/relationships/image" Target="../media/image19.png"/><Relationship Id="rId309" Type="http://schemas.openxmlformats.org/officeDocument/2006/relationships/image" Target="../media/image33.png"/><Relationship Id="rId27" Type="http://schemas.openxmlformats.org/officeDocument/2006/relationships/tags" Target="../tags/tag402.xml"/><Relationship Id="rId48" Type="http://schemas.openxmlformats.org/officeDocument/2006/relationships/tags" Target="../tags/tag423.xml"/><Relationship Id="rId69" Type="http://schemas.openxmlformats.org/officeDocument/2006/relationships/tags" Target="../tags/tag444.xml"/><Relationship Id="rId113" Type="http://schemas.openxmlformats.org/officeDocument/2006/relationships/tags" Target="../tags/tag488.xml"/><Relationship Id="rId134" Type="http://schemas.openxmlformats.org/officeDocument/2006/relationships/tags" Target="../tags/tag509.xml"/><Relationship Id="rId320" Type="http://schemas.openxmlformats.org/officeDocument/2006/relationships/image" Target="../media/image44.png"/><Relationship Id="rId80" Type="http://schemas.openxmlformats.org/officeDocument/2006/relationships/tags" Target="../tags/tag455.xml"/><Relationship Id="rId155" Type="http://schemas.openxmlformats.org/officeDocument/2006/relationships/tags" Target="../tags/tag530.xml"/><Relationship Id="rId176" Type="http://schemas.openxmlformats.org/officeDocument/2006/relationships/tags" Target="../tags/tag551.xml"/><Relationship Id="rId197" Type="http://schemas.openxmlformats.org/officeDocument/2006/relationships/tags" Target="../tags/tag572.xml"/><Relationship Id="rId201" Type="http://schemas.openxmlformats.org/officeDocument/2006/relationships/tags" Target="../tags/tag576.xml"/><Relationship Id="rId222" Type="http://schemas.openxmlformats.org/officeDocument/2006/relationships/tags" Target="../tags/tag597.xml"/><Relationship Id="rId243" Type="http://schemas.openxmlformats.org/officeDocument/2006/relationships/tags" Target="../tags/tag618.xml"/><Relationship Id="rId264" Type="http://schemas.openxmlformats.org/officeDocument/2006/relationships/tags" Target="../tags/tag639.xml"/><Relationship Id="rId285" Type="http://schemas.openxmlformats.org/officeDocument/2006/relationships/image" Target="../media/image3.png"/><Relationship Id="rId17" Type="http://schemas.openxmlformats.org/officeDocument/2006/relationships/tags" Target="../tags/tag392.xml"/><Relationship Id="rId38" Type="http://schemas.openxmlformats.org/officeDocument/2006/relationships/tags" Target="../tags/tag413.xml"/><Relationship Id="rId59" Type="http://schemas.openxmlformats.org/officeDocument/2006/relationships/tags" Target="../tags/tag434.xml"/><Relationship Id="rId103" Type="http://schemas.openxmlformats.org/officeDocument/2006/relationships/tags" Target="../tags/tag478.xml"/><Relationship Id="rId124" Type="http://schemas.openxmlformats.org/officeDocument/2006/relationships/tags" Target="../tags/tag499.xml"/><Relationship Id="rId310" Type="http://schemas.openxmlformats.org/officeDocument/2006/relationships/image" Target="../media/image34.png"/><Relationship Id="rId70" Type="http://schemas.openxmlformats.org/officeDocument/2006/relationships/tags" Target="../tags/tag445.xml"/><Relationship Id="rId91" Type="http://schemas.openxmlformats.org/officeDocument/2006/relationships/tags" Target="../tags/tag466.xml"/><Relationship Id="rId145" Type="http://schemas.openxmlformats.org/officeDocument/2006/relationships/tags" Target="../tags/tag520.xml"/><Relationship Id="rId166" Type="http://schemas.openxmlformats.org/officeDocument/2006/relationships/tags" Target="../tags/tag541.xml"/><Relationship Id="rId187" Type="http://schemas.openxmlformats.org/officeDocument/2006/relationships/tags" Target="../tags/tag562.xml"/><Relationship Id="rId1" Type="http://schemas.openxmlformats.org/officeDocument/2006/relationships/tags" Target="../tags/tag376.xml"/><Relationship Id="rId212" Type="http://schemas.openxmlformats.org/officeDocument/2006/relationships/tags" Target="../tags/tag587.xml"/><Relationship Id="rId233" Type="http://schemas.openxmlformats.org/officeDocument/2006/relationships/tags" Target="../tags/tag608.xml"/><Relationship Id="rId254" Type="http://schemas.openxmlformats.org/officeDocument/2006/relationships/tags" Target="../tags/tag629.xml"/><Relationship Id="rId28" Type="http://schemas.openxmlformats.org/officeDocument/2006/relationships/tags" Target="../tags/tag403.xml"/><Relationship Id="rId49" Type="http://schemas.openxmlformats.org/officeDocument/2006/relationships/tags" Target="../tags/tag424.xml"/><Relationship Id="rId114" Type="http://schemas.openxmlformats.org/officeDocument/2006/relationships/tags" Target="../tags/tag489.xml"/><Relationship Id="rId275" Type="http://schemas.openxmlformats.org/officeDocument/2006/relationships/tags" Target="../tags/tag650.xml"/><Relationship Id="rId296" Type="http://schemas.openxmlformats.org/officeDocument/2006/relationships/image" Target="../media/image20.png"/><Relationship Id="rId300" Type="http://schemas.openxmlformats.org/officeDocument/2006/relationships/image" Target="../media/image24.png"/><Relationship Id="rId60" Type="http://schemas.openxmlformats.org/officeDocument/2006/relationships/tags" Target="../tags/tag435.xml"/><Relationship Id="rId81" Type="http://schemas.openxmlformats.org/officeDocument/2006/relationships/tags" Target="../tags/tag456.xml"/><Relationship Id="rId135" Type="http://schemas.openxmlformats.org/officeDocument/2006/relationships/tags" Target="../tags/tag510.xml"/><Relationship Id="rId156" Type="http://schemas.openxmlformats.org/officeDocument/2006/relationships/tags" Target="../tags/tag531.xml"/><Relationship Id="rId177" Type="http://schemas.openxmlformats.org/officeDocument/2006/relationships/tags" Target="../tags/tag552.xml"/><Relationship Id="rId198" Type="http://schemas.openxmlformats.org/officeDocument/2006/relationships/tags" Target="../tags/tag573.xml"/><Relationship Id="rId321" Type="http://schemas.openxmlformats.org/officeDocument/2006/relationships/image" Target="../media/image45.png"/><Relationship Id="rId202" Type="http://schemas.openxmlformats.org/officeDocument/2006/relationships/tags" Target="../tags/tag577.xml"/><Relationship Id="rId223" Type="http://schemas.openxmlformats.org/officeDocument/2006/relationships/tags" Target="../tags/tag598.xml"/><Relationship Id="rId244" Type="http://schemas.openxmlformats.org/officeDocument/2006/relationships/tags" Target="../tags/tag619.xml"/><Relationship Id="rId18" Type="http://schemas.openxmlformats.org/officeDocument/2006/relationships/tags" Target="../tags/tag393.xml"/><Relationship Id="rId39" Type="http://schemas.openxmlformats.org/officeDocument/2006/relationships/tags" Target="../tags/tag414.xml"/><Relationship Id="rId265" Type="http://schemas.openxmlformats.org/officeDocument/2006/relationships/tags" Target="../tags/tag640.xml"/><Relationship Id="rId286" Type="http://schemas.openxmlformats.org/officeDocument/2006/relationships/image" Target="../media/image4.png"/><Relationship Id="rId50" Type="http://schemas.openxmlformats.org/officeDocument/2006/relationships/tags" Target="../tags/tag425.xml"/><Relationship Id="rId104" Type="http://schemas.openxmlformats.org/officeDocument/2006/relationships/tags" Target="../tags/tag479.xml"/><Relationship Id="rId125" Type="http://schemas.openxmlformats.org/officeDocument/2006/relationships/tags" Target="../tags/tag500.xml"/><Relationship Id="rId146" Type="http://schemas.openxmlformats.org/officeDocument/2006/relationships/tags" Target="../tags/tag521.xml"/><Relationship Id="rId167" Type="http://schemas.openxmlformats.org/officeDocument/2006/relationships/tags" Target="../tags/tag542.xml"/><Relationship Id="rId188" Type="http://schemas.openxmlformats.org/officeDocument/2006/relationships/tags" Target="../tags/tag563.xml"/><Relationship Id="rId311" Type="http://schemas.openxmlformats.org/officeDocument/2006/relationships/image" Target="../media/image35.png"/><Relationship Id="rId71" Type="http://schemas.openxmlformats.org/officeDocument/2006/relationships/tags" Target="../tags/tag446.xml"/><Relationship Id="rId92" Type="http://schemas.openxmlformats.org/officeDocument/2006/relationships/tags" Target="../tags/tag467.xml"/><Relationship Id="rId213" Type="http://schemas.openxmlformats.org/officeDocument/2006/relationships/tags" Target="../tags/tag588.xml"/><Relationship Id="rId234" Type="http://schemas.openxmlformats.org/officeDocument/2006/relationships/tags" Target="../tags/tag609.xml"/><Relationship Id="rId2" Type="http://schemas.openxmlformats.org/officeDocument/2006/relationships/tags" Target="../tags/tag377.xml"/><Relationship Id="rId29" Type="http://schemas.openxmlformats.org/officeDocument/2006/relationships/tags" Target="../tags/tag404.xml"/><Relationship Id="rId255" Type="http://schemas.openxmlformats.org/officeDocument/2006/relationships/tags" Target="../tags/tag630.xml"/><Relationship Id="rId276" Type="http://schemas.openxmlformats.org/officeDocument/2006/relationships/tags" Target="../tags/tag651.xml"/><Relationship Id="rId297" Type="http://schemas.openxmlformats.org/officeDocument/2006/relationships/image" Target="../media/image21.png"/><Relationship Id="rId40" Type="http://schemas.openxmlformats.org/officeDocument/2006/relationships/tags" Target="../tags/tag415.xml"/><Relationship Id="rId115" Type="http://schemas.openxmlformats.org/officeDocument/2006/relationships/tags" Target="../tags/tag490.xml"/><Relationship Id="rId136" Type="http://schemas.openxmlformats.org/officeDocument/2006/relationships/tags" Target="../tags/tag511.xml"/><Relationship Id="rId157" Type="http://schemas.openxmlformats.org/officeDocument/2006/relationships/tags" Target="../tags/tag532.xml"/><Relationship Id="rId178" Type="http://schemas.openxmlformats.org/officeDocument/2006/relationships/tags" Target="../tags/tag553.xml"/><Relationship Id="rId301" Type="http://schemas.openxmlformats.org/officeDocument/2006/relationships/image" Target="../media/image25.png"/><Relationship Id="rId322" Type="http://schemas.openxmlformats.org/officeDocument/2006/relationships/image" Target="../media/image46.png"/><Relationship Id="rId61" Type="http://schemas.openxmlformats.org/officeDocument/2006/relationships/tags" Target="../tags/tag436.xml"/><Relationship Id="rId82" Type="http://schemas.openxmlformats.org/officeDocument/2006/relationships/tags" Target="../tags/tag457.xml"/><Relationship Id="rId199" Type="http://schemas.openxmlformats.org/officeDocument/2006/relationships/tags" Target="../tags/tag574.xml"/><Relationship Id="rId203" Type="http://schemas.openxmlformats.org/officeDocument/2006/relationships/tags" Target="../tags/tag578.xml"/><Relationship Id="rId19" Type="http://schemas.openxmlformats.org/officeDocument/2006/relationships/tags" Target="../tags/tag394.xml"/><Relationship Id="rId224" Type="http://schemas.openxmlformats.org/officeDocument/2006/relationships/tags" Target="../tags/tag599.xml"/><Relationship Id="rId245" Type="http://schemas.openxmlformats.org/officeDocument/2006/relationships/tags" Target="../tags/tag620.xml"/><Relationship Id="rId266" Type="http://schemas.openxmlformats.org/officeDocument/2006/relationships/tags" Target="../tags/tag641.xml"/><Relationship Id="rId287" Type="http://schemas.openxmlformats.org/officeDocument/2006/relationships/image" Target="../media/image11.png"/><Relationship Id="rId30" Type="http://schemas.openxmlformats.org/officeDocument/2006/relationships/tags" Target="../tags/tag405.xml"/><Relationship Id="rId105" Type="http://schemas.openxmlformats.org/officeDocument/2006/relationships/tags" Target="../tags/tag480.xml"/><Relationship Id="rId126" Type="http://schemas.openxmlformats.org/officeDocument/2006/relationships/tags" Target="../tags/tag501.xml"/><Relationship Id="rId147" Type="http://schemas.openxmlformats.org/officeDocument/2006/relationships/tags" Target="../tags/tag522.xml"/><Relationship Id="rId168" Type="http://schemas.openxmlformats.org/officeDocument/2006/relationships/tags" Target="../tags/tag543.xml"/><Relationship Id="rId312" Type="http://schemas.openxmlformats.org/officeDocument/2006/relationships/image" Target="../media/image36.png"/><Relationship Id="rId51" Type="http://schemas.openxmlformats.org/officeDocument/2006/relationships/tags" Target="../tags/tag426.xml"/><Relationship Id="rId72" Type="http://schemas.openxmlformats.org/officeDocument/2006/relationships/tags" Target="../tags/tag447.xml"/><Relationship Id="rId93" Type="http://schemas.openxmlformats.org/officeDocument/2006/relationships/tags" Target="../tags/tag468.xml"/><Relationship Id="rId189" Type="http://schemas.openxmlformats.org/officeDocument/2006/relationships/tags" Target="../tags/tag564.xml"/><Relationship Id="rId3" Type="http://schemas.openxmlformats.org/officeDocument/2006/relationships/tags" Target="../tags/tag378.xml"/><Relationship Id="rId214" Type="http://schemas.openxmlformats.org/officeDocument/2006/relationships/tags" Target="../tags/tag589.xml"/><Relationship Id="rId235" Type="http://schemas.openxmlformats.org/officeDocument/2006/relationships/tags" Target="../tags/tag610.xml"/><Relationship Id="rId256" Type="http://schemas.openxmlformats.org/officeDocument/2006/relationships/tags" Target="../tags/tag631.xml"/><Relationship Id="rId277" Type="http://schemas.openxmlformats.org/officeDocument/2006/relationships/tags" Target="../tags/tag652.xml"/><Relationship Id="rId298" Type="http://schemas.openxmlformats.org/officeDocument/2006/relationships/image" Target="../media/image22.png"/><Relationship Id="rId116" Type="http://schemas.openxmlformats.org/officeDocument/2006/relationships/tags" Target="../tags/tag491.xml"/><Relationship Id="rId137" Type="http://schemas.openxmlformats.org/officeDocument/2006/relationships/tags" Target="../tags/tag512.xml"/><Relationship Id="rId158" Type="http://schemas.openxmlformats.org/officeDocument/2006/relationships/tags" Target="../tags/tag533.xml"/><Relationship Id="rId302" Type="http://schemas.openxmlformats.org/officeDocument/2006/relationships/image" Target="../media/image26.png"/><Relationship Id="rId323" Type="http://schemas.openxmlformats.org/officeDocument/2006/relationships/image" Target="../media/image47.png"/><Relationship Id="rId20" Type="http://schemas.openxmlformats.org/officeDocument/2006/relationships/tags" Target="../tags/tag395.xml"/><Relationship Id="rId41" Type="http://schemas.openxmlformats.org/officeDocument/2006/relationships/tags" Target="../tags/tag416.xml"/><Relationship Id="rId62" Type="http://schemas.openxmlformats.org/officeDocument/2006/relationships/tags" Target="../tags/tag437.xml"/><Relationship Id="rId83" Type="http://schemas.openxmlformats.org/officeDocument/2006/relationships/tags" Target="../tags/tag458.xml"/><Relationship Id="rId179" Type="http://schemas.openxmlformats.org/officeDocument/2006/relationships/tags" Target="../tags/tag554.xml"/><Relationship Id="rId190" Type="http://schemas.openxmlformats.org/officeDocument/2006/relationships/tags" Target="../tags/tag565.xml"/><Relationship Id="rId204" Type="http://schemas.openxmlformats.org/officeDocument/2006/relationships/tags" Target="../tags/tag579.xml"/><Relationship Id="rId225" Type="http://schemas.openxmlformats.org/officeDocument/2006/relationships/tags" Target="../tags/tag600.xml"/><Relationship Id="rId246" Type="http://schemas.openxmlformats.org/officeDocument/2006/relationships/tags" Target="../tags/tag621.xml"/><Relationship Id="rId267" Type="http://schemas.openxmlformats.org/officeDocument/2006/relationships/tags" Target="../tags/tag642.xml"/><Relationship Id="rId288" Type="http://schemas.openxmlformats.org/officeDocument/2006/relationships/image" Target="../media/image12.png"/><Relationship Id="rId106" Type="http://schemas.openxmlformats.org/officeDocument/2006/relationships/tags" Target="../tags/tag481.xml"/><Relationship Id="rId127" Type="http://schemas.openxmlformats.org/officeDocument/2006/relationships/tags" Target="../tags/tag502.xml"/><Relationship Id="rId313" Type="http://schemas.openxmlformats.org/officeDocument/2006/relationships/image" Target="../media/image37.png"/><Relationship Id="rId10" Type="http://schemas.openxmlformats.org/officeDocument/2006/relationships/tags" Target="../tags/tag385.xml"/><Relationship Id="rId31" Type="http://schemas.openxmlformats.org/officeDocument/2006/relationships/tags" Target="../tags/tag406.xml"/><Relationship Id="rId52" Type="http://schemas.openxmlformats.org/officeDocument/2006/relationships/tags" Target="../tags/tag427.xml"/><Relationship Id="rId73" Type="http://schemas.openxmlformats.org/officeDocument/2006/relationships/tags" Target="../tags/tag448.xml"/><Relationship Id="rId94" Type="http://schemas.openxmlformats.org/officeDocument/2006/relationships/tags" Target="../tags/tag469.xml"/><Relationship Id="rId148" Type="http://schemas.openxmlformats.org/officeDocument/2006/relationships/tags" Target="../tags/tag523.xml"/><Relationship Id="rId169" Type="http://schemas.openxmlformats.org/officeDocument/2006/relationships/tags" Target="../tags/tag544.xml"/><Relationship Id="rId4" Type="http://schemas.openxmlformats.org/officeDocument/2006/relationships/tags" Target="../tags/tag379.xml"/><Relationship Id="rId180" Type="http://schemas.openxmlformats.org/officeDocument/2006/relationships/tags" Target="../tags/tag555.xml"/><Relationship Id="rId215" Type="http://schemas.openxmlformats.org/officeDocument/2006/relationships/tags" Target="../tags/tag590.xml"/><Relationship Id="rId236" Type="http://schemas.openxmlformats.org/officeDocument/2006/relationships/tags" Target="../tags/tag611.xml"/><Relationship Id="rId257" Type="http://schemas.openxmlformats.org/officeDocument/2006/relationships/tags" Target="../tags/tag632.xml"/><Relationship Id="rId278" Type="http://schemas.openxmlformats.org/officeDocument/2006/relationships/tags" Target="../tags/tag653.xml"/><Relationship Id="rId303" Type="http://schemas.openxmlformats.org/officeDocument/2006/relationships/image" Target="../media/image27.png"/><Relationship Id="rId42" Type="http://schemas.openxmlformats.org/officeDocument/2006/relationships/tags" Target="../tags/tag417.xml"/><Relationship Id="rId84" Type="http://schemas.openxmlformats.org/officeDocument/2006/relationships/tags" Target="../tags/tag459.xml"/><Relationship Id="rId138" Type="http://schemas.openxmlformats.org/officeDocument/2006/relationships/tags" Target="../tags/tag513.xml"/><Relationship Id="rId191" Type="http://schemas.openxmlformats.org/officeDocument/2006/relationships/tags" Target="../tags/tag566.xml"/><Relationship Id="rId205" Type="http://schemas.openxmlformats.org/officeDocument/2006/relationships/tags" Target="../tags/tag580.xml"/><Relationship Id="rId247" Type="http://schemas.openxmlformats.org/officeDocument/2006/relationships/tags" Target="../tags/tag622.xml"/><Relationship Id="rId107" Type="http://schemas.openxmlformats.org/officeDocument/2006/relationships/tags" Target="../tags/tag482.xml"/><Relationship Id="rId289" Type="http://schemas.openxmlformats.org/officeDocument/2006/relationships/image" Target="../media/image13.png"/><Relationship Id="rId11" Type="http://schemas.openxmlformats.org/officeDocument/2006/relationships/tags" Target="../tags/tag386.xml"/><Relationship Id="rId53" Type="http://schemas.openxmlformats.org/officeDocument/2006/relationships/tags" Target="../tags/tag428.xml"/><Relationship Id="rId149" Type="http://schemas.openxmlformats.org/officeDocument/2006/relationships/tags" Target="../tags/tag524.xml"/><Relationship Id="rId314" Type="http://schemas.openxmlformats.org/officeDocument/2006/relationships/image" Target="../media/image38.png"/><Relationship Id="rId95" Type="http://schemas.openxmlformats.org/officeDocument/2006/relationships/tags" Target="../tags/tag470.xml"/><Relationship Id="rId160" Type="http://schemas.openxmlformats.org/officeDocument/2006/relationships/tags" Target="../tags/tag535.xml"/><Relationship Id="rId216" Type="http://schemas.openxmlformats.org/officeDocument/2006/relationships/tags" Target="../tags/tag591.xml"/><Relationship Id="rId258" Type="http://schemas.openxmlformats.org/officeDocument/2006/relationships/tags" Target="../tags/tag633.xml"/><Relationship Id="rId22" Type="http://schemas.openxmlformats.org/officeDocument/2006/relationships/tags" Target="../tags/tag397.xml"/><Relationship Id="rId64" Type="http://schemas.openxmlformats.org/officeDocument/2006/relationships/tags" Target="../tags/tag439.xml"/><Relationship Id="rId118" Type="http://schemas.openxmlformats.org/officeDocument/2006/relationships/tags" Target="../tags/tag493.xml"/><Relationship Id="rId325" Type="http://schemas.openxmlformats.org/officeDocument/2006/relationships/image" Target="../media/image10.emf"/><Relationship Id="rId171" Type="http://schemas.openxmlformats.org/officeDocument/2006/relationships/tags" Target="../tags/tag546.xml"/><Relationship Id="rId227" Type="http://schemas.openxmlformats.org/officeDocument/2006/relationships/tags" Target="../tags/tag602.xml"/><Relationship Id="rId269" Type="http://schemas.openxmlformats.org/officeDocument/2006/relationships/tags" Target="../tags/tag644.xml"/><Relationship Id="rId33" Type="http://schemas.openxmlformats.org/officeDocument/2006/relationships/tags" Target="../tags/tag408.xml"/><Relationship Id="rId129" Type="http://schemas.openxmlformats.org/officeDocument/2006/relationships/tags" Target="../tags/tag504.xml"/><Relationship Id="rId280" Type="http://schemas.openxmlformats.org/officeDocument/2006/relationships/tags" Target="../tags/tag655.xml"/><Relationship Id="rId75" Type="http://schemas.openxmlformats.org/officeDocument/2006/relationships/tags" Target="../tags/tag450.xml"/><Relationship Id="rId140" Type="http://schemas.openxmlformats.org/officeDocument/2006/relationships/tags" Target="../tags/tag515.xml"/><Relationship Id="rId182" Type="http://schemas.openxmlformats.org/officeDocument/2006/relationships/tags" Target="../tags/tag557.xml"/><Relationship Id="rId6" Type="http://schemas.openxmlformats.org/officeDocument/2006/relationships/tags" Target="../tags/tag381.xml"/><Relationship Id="rId238" Type="http://schemas.openxmlformats.org/officeDocument/2006/relationships/tags" Target="../tags/tag613.xml"/><Relationship Id="rId291" Type="http://schemas.openxmlformats.org/officeDocument/2006/relationships/image" Target="../media/image15.png"/><Relationship Id="rId305" Type="http://schemas.openxmlformats.org/officeDocument/2006/relationships/image" Target="../media/image29.png"/><Relationship Id="rId44" Type="http://schemas.openxmlformats.org/officeDocument/2006/relationships/tags" Target="../tags/tag419.xml"/><Relationship Id="rId86" Type="http://schemas.openxmlformats.org/officeDocument/2006/relationships/tags" Target="../tags/tag461.xml"/><Relationship Id="rId151" Type="http://schemas.openxmlformats.org/officeDocument/2006/relationships/tags" Target="../tags/tag526.xml"/><Relationship Id="rId193" Type="http://schemas.openxmlformats.org/officeDocument/2006/relationships/tags" Target="../tags/tag568.xml"/><Relationship Id="rId207" Type="http://schemas.openxmlformats.org/officeDocument/2006/relationships/tags" Target="../tags/tag582.xml"/><Relationship Id="rId249" Type="http://schemas.openxmlformats.org/officeDocument/2006/relationships/tags" Target="../tags/tag624.xml"/><Relationship Id="rId13" Type="http://schemas.openxmlformats.org/officeDocument/2006/relationships/tags" Target="../tags/tag388.xml"/><Relationship Id="rId109" Type="http://schemas.openxmlformats.org/officeDocument/2006/relationships/tags" Target="../tags/tag484.xml"/><Relationship Id="rId260" Type="http://schemas.openxmlformats.org/officeDocument/2006/relationships/tags" Target="../tags/tag635.xml"/><Relationship Id="rId316" Type="http://schemas.openxmlformats.org/officeDocument/2006/relationships/image" Target="../media/image40.png"/><Relationship Id="rId55" Type="http://schemas.openxmlformats.org/officeDocument/2006/relationships/tags" Target="../tags/tag430.xml"/><Relationship Id="rId97" Type="http://schemas.openxmlformats.org/officeDocument/2006/relationships/tags" Target="../tags/tag472.xml"/><Relationship Id="rId120" Type="http://schemas.openxmlformats.org/officeDocument/2006/relationships/tags" Target="../tags/tag495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.xml"/></Relationships>
</file>

<file path=ppt/slides/_rels/slide6.xml.rels><?xml version="1.0" encoding="UTF-8" standalone="yes"?>
<Relationships xmlns="http://schemas.openxmlformats.org/package/2006/relationships"><Relationship Id="rId117" Type="http://schemas.openxmlformats.org/officeDocument/2006/relationships/tags" Target="../tags/tag775.xml"/><Relationship Id="rId21" Type="http://schemas.openxmlformats.org/officeDocument/2006/relationships/tags" Target="../tags/tag679.xml"/><Relationship Id="rId42" Type="http://schemas.openxmlformats.org/officeDocument/2006/relationships/tags" Target="../tags/tag700.xml"/><Relationship Id="rId63" Type="http://schemas.openxmlformats.org/officeDocument/2006/relationships/tags" Target="../tags/tag721.xml"/><Relationship Id="rId84" Type="http://schemas.openxmlformats.org/officeDocument/2006/relationships/tags" Target="../tags/tag742.xml"/><Relationship Id="rId138" Type="http://schemas.openxmlformats.org/officeDocument/2006/relationships/tags" Target="../tags/tag796.xml"/><Relationship Id="rId159" Type="http://schemas.openxmlformats.org/officeDocument/2006/relationships/tags" Target="../tags/tag817.xml"/><Relationship Id="rId170" Type="http://schemas.openxmlformats.org/officeDocument/2006/relationships/tags" Target="../tags/tag828.xml"/><Relationship Id="rId191" Type="http://schemas.openxmlformats.org/officeDocument/2006/relationships/tags" Target="../tags/tag849.xml"/><Relationship Id="rId205" Type="http://schemas.openxmlformats.org/officeDocument/2006/relationships/image" Target="../media/image18.png"/><Relationship Id="rId226" Type="http://schemas.openxmlformats.org/officeDocument/2006/relationships/image" Target="../media/image39.png"/><Relationship Id="rId107" Type="http://schemas.openxmlformats.org/officeDocument/2006/relationships/tags" Target="../tags/tag765.xml"/><Relationship Id="rId11" Type="http://schemas.openxmlformats.org/officeDocument/2006/relationships/tags" Target="../tags/tag669.xml"/><Relationship Id="rId32" Type="http://schemas.openxmlformats.org/officeDocument/2006/relationships/tags" Target="../tags/tag690.xml"/><Relationship Id="rId53" Type="http://schemas.openxmlformats.org/officeDocument/2006/relationships/tags" Target="../tags/tag711.xml"/><Relationship Id="rId74" Type="http://schemas.openxmlformats.org/officeDocument/2006/relationships/tags" Target="../tags/tag732.xml"/><Relationship Id="rId128" Type="http://schemas.openxmlformats.org/officeDocument/2006/relationships/tags" Target="../tags/tag786.xml"/><Relationship Id="rId149" Type="http://schemas.openxmlformats.org/officeDocument/2006/relationships/tags" Target="../tags/tag807.xml"/><Relationship Id="rId5" Type="http://schemas.openxmlformats.org/officeDocument/2006/relationships/tags" Target="../tags/tag663.xml"/><Relationship Id="rId95" Type="http://schemas.openxmlformats.org/officeDocument/2006/relationships/tags" Target="../tags/tag753.xml"/><Relationship Id="rId160" Type="http://schemas.openxmlformats.org/officeDocument/2006/relationships/tags" Target="../tags/tag818.xml"/><Relationship Id="rId181" Type="http://schemas.openxmlformats.org/officeDocument/2006/relationships/tags" Target="../tags/tag839.xml"/><Relationship Id="rId216" Type="http://schemas.openxmlformats.org/officeDocument/2006/relationships/image" Target="../media/image29.png"/><Relationship Id="rId22" Type="http://schemas.openxmlformats.org/officeDocument/2006/relationships/tags" Target="../tags/tag680.xml"/><Relationship Id="rId43" Type="http://schemas.openxmlformats.org/officeDocument/2006/relationships/tags" Target="../tags/tag701.xml"/><Relationship Id="rId64" Type="http://schemas.openxmlformats.org/officeDocument/2006/relationships/tags" Target="../tags/tag722.xml"/><Relationship Id="rId118" Type="http://schemas.openxmlformats.org/officeDocument/2006/relationships/tags" Target="../tags/tag776.xml"/><Relationship Id="rId139" Type="http://schemas.openxmlformats.org/officeDocument/2006/relationships/tags" Target="../tags/tag797.xml"/><Relationship Id="rId85" Type="http://schemas.openxmlformats.org/officeDocument/2006/relationships/tags" Target="../tags/tag743.xml"/><Relationship Id="rId150" Type="http://schemas.openxmlformats.org/officeDocument/2006/relationships/tags" Target="../tags/tag808.xml"/><Relationship Id="rId171" Type="http://schemas.openxmlformats.org/officeDocument/2006/relationships/tags" Target="../tags/tag829.xml"/><Relationship Id="rId192" Type="http://schemas.openxmlformats.org/officeDocument/2006/relationships/tags" Target="../tags/tag850.xml"/><Relationship Id="rId206" Type="http://schemas.openxmlformats.org/officeDocument/2006/relationships/image" Target="../media/image19.png"/><Relationship Id="rId227" Type="http://schemas.openxmlformats.org/officeDocument/2006/relationships/image" Target="../media/image40.png"/><Relationship Id="rId12" Type="http://schemas.openxmlformats.org/officeDocument/2006/relationships/tags" Target="../tags/tag670.xml"/><Relationship Id="rId33" Type="http://schemas.openxmlformats.org/officeDocument/2006/relationships/tags" Target="../tags/tag691.xml"/><Relationship Id="rId108" Type="http://schemas.openxmlformats.org/officeDocument/2006/relationships/tags" Target="../tags/tag766.xml"/><Relationship Id="rId129" Type="http://schemas.openxmlformats.org/officeDocument/2006/relationships/tags" Target="../tags/tag787.xml"/><Relationship Id="rId54" Type="http://schemas.openxmlformats.org/officeDocument/2006/relationships/tags" Target="../tags/tag712.xml"/><Relationship Id="rId75" Type="http://schemas.openxmlformats.org/officeDocument/2006/relationships/tags" Target="../tags/tag733.xml"/><Relationship Id="rId96" Type="http://schemas.openxmlformats.org/officeDocument/2006/relationships/tags" Target="../tags/tag754.xml"/><Relationship Id="rId140" Type="http://schemas.openxmlformats.org/officeDocument/2006/relationships/tags" Target="../tags/tag798.xml"/><Relationship Id="rId161" Type="http://schemas.openxmlformats.org/officeDocument/2006/relationships/tags" Target="../tags/tag819.xml"/><Relationship Id="rId182" Type="http://schemas.openxmlformats.org/officeDocument/2006/relationships/tags" Target="../tags/tag840.xml"/><Relationship Id="rId217" Type="http://schemas.openxmlformats.org/officeDocument/2006/relationships/image" Target="../media/image30.png"/><Relationship Id="rId6" Type="http://schemas.openxmlformats.org/officeDocument/2006/relationships/tags" Target="../tags/tag664.xml"/><Relationship Id="rId23" Type="http://schemas.openxmlformats.org/officeDocument/2006/relationships/tags" Target="../tags/tag681.xml"/><Relationship Id="rId119" Type="http://schemas.openxmlformats.org/officeDocument/2006/relationships/tags" Target="../tags/tag777.xml"/><Relationship Id="rId44" Type="http://schemas.openxmlformats.org/officeDocument/2006/relationships/tags" Target="../tags/tag702.xml"/><Relationship Id="rId65" Type="http://schemas.openxmlformats.org/officeDocument/2006/relationships/tags" Target="../tags/tag723.xml"/><Relationship Id="rId86" Type="http://schemas.openxmlformats.org/officeDocument/2006/relationships/tags" Target="../tags/tag744.xml"/><Relationship Id="rId130" Type="http://schemas.openxmlformats.org/officeDocument/2006/relationships/tags" Target="../tags/tag788.xml"/><Relationship Id="rId151" Type="http://schemas.openxmlformats.org/officeDocument/2006/relationships/tags" Target="../tags/tag809.xml"/><Relationship Id="rId172" Type="http://schemas.openxmlformats.org/officeDocument/2006/relationships/tags" Target="../tags/tag830.xml"/><Relationship Id="rId193" Type="http://schemas.openxmlformats.org/officeDocument/2006/relationships/tags" Target="../tags/tag851.xml"/><Relationship Id="rId207" Type="http://schemas.openxmlformats.org/officeDocument/2006/relationships/image" Target="../media/image20.png"/><Relationship Id="rId228" Type="http://schemas.openxmlformats.org/officeDocument/2006/relationships/image" Target="../media/image41.png"/><Relationship Id="rId13" Type="http://schemas.openxmlformats.org/officeDocument/2006/relationships/tags" Target="../tags/tag671.xml"/><Relationship Id="rId109" Type="http://schemas.openxmlformats.org/officeDocument/2006/relationships/tags" Target="../tags/tag767.xml"/><Relationship Id="rId34" Type="http://schemas.openxmlformats.org/officeDocument/2006/relationships/tags" Target="../tags/tag692.xml"/><Relationship Id="rId55" Type="http://schemas.openxmlformats.org/officeDocument/2006/relationships/tags" Target="../tags/tag713.xml"/><Relationship Id="rId76" Type="http://schemas.openxmlformats.org/officeDocument/2006/relationships/tags" Target="../tags/tag734.xml"/><Relationship Id="rId97" Type="http://schemas.openxmlformats.org/officeDocument/2006/relationships/tags" Target="../tags/tag755.xml"/><Relationship Id="rId120" Type="http://schemas.openxmlformats.org/officeDocument/2006/relationships/tags" Target="../tags/tag778.xml"/><Relationship Id="rId141" Type="http://schemas.openxmlformats.org/officeDocument/2006/relationships/tags" Target="../tags/tag799.xml"/><Relationship Id="rId7" Type="http://schemas.openxmlformats.org/officeDocument/2006/relationships/tags" Target="../tags/tag665.xml"/><Relationship Id="rId162" Type="http://schemas.openxmlformats.org/officeDocument/2006/relationships/tags" Target="../tags/tag820.xml"/><Relationship Id="rId183" Type="http://schemas.openxmlformats.org/officeDocument/2006/relationships/tags" Target="../tags/tag841.xml"/><Relationship Id="rId218" Type="http://schemas.openxmlformats.org/officeDocument/2006/relationships/image" Target="../media/image31.png"/><Relationship Id="rId24" Type="http://schemas.openxmlformats.org/officeDocument/2006/relationships/tags" Target="../tags/tag682.xml"/><Relationship Id="rId45" Type="http://schemas.openxmlformats.org/officeDocument/2006/relationships/tags" Target="../tags/tag703.xml"/><Relationship Id="rId66" Type="http://schemas.openxmlformats.org/officeDocument/2006/relationships/tags" Target="../tags/tag724.xml"/><Relationship Id="rId87" Type="http://schemas.openxmlformats.org/officeDocument/2006/relationships/tags" Target="../tags/tag745.xml"/><Relationship Id="rId110" Type="http://schemas.openxmlformats.org/officeDocument/2006/relationships/tags" Target="../tags/tag768.xml"/><Relationship Id="rId131" Type="http://schemas.openxmlformats.org/officeDocument/2006/relationships/tags" Target="../tags/tag789.xml"/><Relationship Id="rId152" Type="http://schemas.openxmlformats.org/officeDocument/2006/relationships/tags" Target="../tags/tag810.xml"/><Relationship Id="rId173" Type="http://schemas.openxmlformats.org/officeDocument/2006/relationships/tags" Target="../tags/tag831.xml"/><Relationship Id="rId194" Type="http://schemas.openxmlformats.org/officeDocument/2006/relationships/tags" Target="../tags/tag852.xml"/><Relationship Id="rId208" Type="http://schemas.openxmlformats.org/officeDocument/2006/relationships/image" Target="../media/image21.png"/><Relationship Id="rId229" Type="http://schemas.openxmlformats.org/officeDocument/2006/relationships/image" Target="../media/image42.png"/><Relationship Id="rId14" Type="http://schemas.openxmlformats.org/officeDocument/2006/relationships/tags" Target="../tags/tag672.xml"/><Relationship Id="rId35" Type="http://schemas.openxmlformats.org/officeDocument/2006/relationships/tags" Target="../tags/tag693.xml"/><Relationship Id="rId56" Type="http://schemas.openxmlformats.org/officeDocument/2006/relationships/tags" Target="../tags/tag714.xml"/><Relationship Id="rId77" Type="http://schemas.openxmlformats.org/officeDocument/2006/relationships/tags" Target="../tags/tag735.xml"/><Relationship Id="rId100" Type="http://schemas.openxmlformats.org/officeDocument/2006/relationships/tags" Target="../tags/tag758.xml"/><Relationship Id="rId8" Type="http://schemas.openxmlformats.org/officeDocument/2006/relationships/tags" Target="../tags/tag666.xml"/><Relationship Id="rId98" Type="http://schemas.openxmlformats.org/officeDocument/2006/relationships/tags" Target="../tags/tag756.xml"/><Relationship Id="rId121" Type="http://schemas.openxmlformats.org/officeDocument/2006/relationships/tags" Target="../tags/tag779.xml"/><Relationship Id="rId142" Type="http://schemas.openxmlformats.org/officeDocument/2006/relationships/tags" Target="../tags/tag800.xml"/><Relationship Id="rId163" Type="http://schemas.openxmlformats.org/officeDocument/2006/relationships/tags" Target="../tags/tag821.xml"/><Relationship Id="rId184" Type="http://schemas.openxmlformats.org/officeDocument/2006/relationships/tags" Target="../tags/tag842.xml"/><Relationship Id="rId219" Type="http://schemas.openxmlformats.org/officeDocument/2006/relationships/image" Target="../media/image32.png"/><Relationship Id="rId230" Type="http://schemas.openxmlformats.org/officeDocument/2006/relationships/image" Target="../media/image43.png"/><Relationship Id="rId25" Type="http://schemas.openxmlformats.org/officeDocument/2006/relationships/tags" Target="../tags/tag683.xml"/><Relationship Id="rId46" Type="http://schemas.openxmlformats.org/officeDocument/2006/relationships/tags" Target="../tags/tag704.xml"/><Relationship Id="rId67" Type="http://schemas.openxmlformats.org/officeDocument/2006/relationships/tags" Target="../tags/tag725.xml"/><Relationship Id="rId20" Type="http://schemas.openxmlformats.org/officeDocument/2006/relationships/tags" Target="../tags/tag678.xml"/><Relationship Id="rId41" Type="http://schemas.openxmlformats.org/officeDocument/2006/relationships/tags" Target="../tags/tag699.xml"/><Relationship Id="rId62" Type="http://schemas.openxmlformats.org/officeDocument/2006/relationships/tags" Target="../tags/tag720.xml"/><Relationship Id="rId83" Type="http://schemas.openxmlformats.org/officeDocument/2006/relationships/tags" Target="../tags/tag741.xml"/><Relationship Id="rId88" Type="http://schemas.openxmlformats.org/officeDocument/2006/relationships/tags" Target="../tags/tag746.xml"/><Relationship Id="rId111" Type="http://schemas.openxmlformats.org/officeDocument/2006/relationships/tags" Target="../tags/tag769.xml"/><Relationship Id="rId132" Type="http://schemas.openxmlformats.org/officeDocument/2006/relationships/tags" Target="../tags/tag790.xml"/><Relationship Id="rId153" Type="http://schemas.openxmlformats.org/officeDocument/2006/relationships/tags" Target="../tags/tag811.xml"/><Relationship Id="rId174" Type="http://schemas.openxmlformats.org/officeDocument/2006/relationships/tags" Target="../tags/tag832.xml"/><Relationship Id="rId179" Type="http://schemas.openxmlformats.org/officeDocument/2006/relationships/tags" Target="../tags/tag837.xml"/><Relationship Id="rId195" Type="http://schemas.openxmlformats.org/officeDocument/2006/relationships/slideLayout" Target="../slideLayouts/slideLayout2.xml"/><Relationship Id="rId209" Type="http://schemas.openxmlformats.org/officeDocument/2006/relationships/image" Target="../media/image22.png"/><Relationship Id="rId190" Type="http://schemas.openxmlformats.org/officeDocument/2006/relationships/tags" Target="../tags/tag848.xml"/><Relationship Id="rId204" Type="http://schemas.openxmlformats.org/officeDocument/2006/relationships/image" Target="../media/image17.png"/><Relationship Id="rId220" Type="http://schemas.openxmlformats.org/officeDocument/2006/relationships/image" Target="../media/image33.png"/><Relationship Id="rId225" Type="http://schemas.openxmlformats.org/officeDocument/2006/relationships/image" Target="../media/image38.png"/><Relationship Id="rId15" Type="http://schemas.openxmlformats.org/officeDocument/2006/relationships/tags" Target="../tags/tag673.xml"/><Relationship Id="rId36" Type="http://schemas.openxmlformats.org/officeDocument/2006/relationships/tags" Target="../tags/tag694.xml"/><Relationship Id="rId57" Type="http://schemas.openxmlformats.org/officeDocument/2006/relationships/tags" Target="../tags/tag715.xml"/><Relationship Id="rId106" Type="http://schemas.openxmlformats.org/officeDocument/2006/relationships/tags" Target="../tags/tag764.xml"/><Relationship Id="rId127" Type="http://schemas.openxmlformats.org/officeDocument/2006/relationships/tags" Target="../tags/tag785.xml"/><Relationship Id="rId10" Type="http://schemas.openxmlformats.org/officeDocument/2006/relationships/tags" Target="../tags/tag668.xml"/><Relationship Id="rId31" Type="http://schemas.openxmlformats.org/officeDocument/2006/relationships/tags" Target="../tags/tag689.xml"/><Relationship Id="rId52" Type="http://schemas.openxmlformats.org/officeDocument/2006/relationships/tags" Target="../tags/tag710.xml"/><Relationship Id="rId73" Type="http://schemas.openxmlformats.org/officeDocument/2006/relationships/tags" Target="../tags/tag731.xml"/><Relationship Id="rId78" Type="http://schemas.openxmlformats.org/officeDocument/2006/relationships/tags" Target="../tags/tag736.xml"/><Relationship Id="rId94" Type="http://schemas.openxmlformats.org/officeDocument/2006/relationships/tags" Target="../tags/tag752.xml"/><Relationship Id="rId99" Type="http://schemas.openxmlformats.org/officeDocument/2006/relationships/tags" Target="../tags/tag757.xml"/><Relationship Id="rId101" Type="http://schemas.openxmlformats.org/officeDocument/2006/relationships/tags" Target="../tags/tag759.xml"/><Relationship Id="rId122" Type="http://schemas.openxmlformats.org/officeDocument/2006/relationships/tags" Target="../tags/tag780.xml"/><Relationship Id="rId143" Type="http://schemas.openxmlformats.org/officeDocument/2006/relationships/tags" Target="../tags/tag801.xml"/><Relationship Id="rId148" Type="http://schemas.openxmlformats.org/officeDocument/2006/relationships/tags" Target="../tags/tag806.xml"/><Relationship Id="rId164" Type="http://schemas.openxmlformats.org/officeDocument/2006/relationships/tags" Target="../tags/tag822.xml"/><Relationship Id="rId169" Type="http://schemas.openxmlformats.org/officeDocument/2006/relationships/tags" Target="../tags/tag827.xml"/><Relationship Id="rId185" Type="http://schemas.openxmlformats.org/officeDocument/2006/relationships/tags" Target="../tags/tag843.xml"/><Relationship Id="rId4" Type="http://schemas.openxmlformats.org/officeDocument/2006/relationships/tags" Target="../tags/tag662.xml"/><Relationship Id="rId9" Type="http://schemas.openxmlformats.org/officeDocument/2006/relationships/tags" Target="../tags/tag667.xml"/><Relationship Id="rId180" Type="http://schemas.openxmlformats.org/officeDocument/2006/relationships/tags" Target="../tags/tag838.xml"/><Relationship Id="rId210" Type="http://schemas.openxmlformats.org/officeDocument/2006/relationships/image" Target="../media/image23.png"/><Relationship Id="rId215" Type="http://schemas.openxmlformats.org/officeDocument/2006/relationships/image" Target="../media/image28.png"/><Relationship Id="rId26" Type="http://schemas.openxmlformats.org/officeDocument/2006/relationships/tags" Target="../tags/tag684.xml"/><Relationship Id="rId231" Type="http://schemas.openxmlformats.org/officeDocument/2006/relationships/image" Target="../media/image44.png"/><Relationship Id="rId47" Type="http://schemas.openxmlformats.org/officeDocument/2006/relationships/tags" Target="../tags/tag705.xml"/><Relationship Id="rId68" Type="http://schemas.openxmlformats.org/officeDocument/2006/relationships/tags" Target="../tags/tag726.xml"/><Relationship Id="rId89" Type="http://schemas.openxmlformats.org/officeDocument/2006/relationships/tags" Target="../tags/tag747.xml"/><Relationship Id="rId112" Type="http://schemas.openxmlformats.org/officeDocument/2006/relationships/tags" Target="../tags/tag770.xml"/><Relationship Id="rId133" Type="http://schemas.openxmlformats.org/officeDocument/2006/relationships/tags" Target="../tags/tag791.xml"/><Relationship Id="rId154" Type="http://schemas.openxmlformats.org/officeDocument/2006/relationships/tags" Target="../tags/tag812.xml"/><Relationship Id="rId175" Type="http://schemas.openxmlformats.org/officeDocument/2006/relationships/tags" Target="../tags/tag833.xml"/><Relationship Id="rId196" Type="http://schemas.openxmlformats.org/officeDocument/2006/relationships/image" Target="../media/image3.png"/><Relationship Id="rId200" Type="http://schemas.openxmlformats.org/officeDocument/2006/relationships/image" Target="../media/image13.png"/><Relationship Id="rId16" Type="http://schemas.openxmlformats.org/officeDocument/2006/relationships/tags" Target="../tags/tag674.xml"/><Relationship Id="rId221" Type="http://schemas.openxmlformats.org/officeDocument/2006/relationships/image" Target="../media/image34.png"/><Relationship Id="rId37" Type="http://schemas.openxmlformats.org/officeDocument/2006/relationships/tags" Target="../tags/tag695.xml"/><Relationship Id="rId58" Type="http://schemas.openxmlformats.org/officeDocument/2006/relationships/tags" Target="../tags/tag716.xml"/><Relationship Id="rId79" Type="http://schemas.openxmlformats.org/officeDocument/2006/relationships/tags" Target="../tags/tag737.xml"/><Relationship Id="rId102" Type="http://schemas.openxmlformats.org/officeDocument/2006/relationships/tags" Target="../tags/tag760.xml"/><Relationship Id="rId123" Type="http://schemas.openxmlformats.org/officeDocument/2006/relationships/tags" Target="../tags/tag781.xml"/><Relationship Id="rId144" Type="http://schemas.openxmlformats.org/officeDocument/2006/relationships/tags" Target="../tags/tag802.xml"/><Relationship Id="rId90" Type="http://schemas.openxmlformats.org/officeDocument/2006/relationships/tags" Target="../tags/tag748.xml"/><Relationship Id="rId165" Type="http://schemas.openxmlformats.org/officeDocument/2006/relationships/tags" Target="../tags/tag823.xml"/><Relationship Id="rId186" Type="http://schemas.openxmlformats.org/officeDocument/2006/relationships/tags" Target="../tags/tag844.xml"/><Relationship Id="rId211" Type="http://schemas.openxmlformats.org/officeDocument/2006/relationships/image" Target="../media/image24.png"/><Relationship Id="rId232" Type="http://schemas.openxmlformats.org/officeDocument/2006/relationships/image" Target="../media/image45.png"/><Relationship Id="rId27" Type="http://schemas.openxmlformats.org/officeDocument/2006/relationships/tags" Target="../tags/tag685.xml"/><Relationship Id="rId48" Type="http://schemas.openxmlformats.org/officeDocument/2006/relationships/tags" Target="../tags/tag706.xml"/><Relationship Id="rId69" Type="http://schemas.openxmlformats.org/officeDocument/2006/relationships/tags" Target="../tags/tag727.xml"/><Relationship Id="rId113" Type="http://schemas.openxmlformats.org/officeDocument/2006/relationships/tags" Target="../tags/tag771.xml"/><Relationship Id="rId134" Type="http://schemas.openxmlformats.org/officeDocument/2006/relationships/tags" Target="../tags/tag792.xml"/><Relationship Id="rId80" Type="http://schemas.openxmlformats.org/officeDocument/2006/relationships/tags" Target="../tags/tag738.xml"/><Relationship Id="rId155" Type="http://schemas.openxmlformats.org/officeDocument/2006/relationships/tags" Target="../tags/tag813.xml"/><Relationship Id="rId176" Type="http://schemas.openxmlformats.org/officeDocument/2006/relationships/tags" Target="../tags/tag834.xml"/><Relationship Id="rId197" Type="http://schemas.openxmlformats.org/officeDocument/2006/relationships/image" Target="../media/image4.png"/><Relationship Id="rId201" Type="http://schemas.openxmlformats.org/officeDocument/2006/relationships/image" Target="../media/image14.png"/><Relationship Id="rId222" Type="http://schemas.openxmlformats.org/officeDocument/2006/relationships/image" Target="../media/image35.png"/><Relationship Id="rId17" Type="http://schemas.openxmlformats.org/officeDocument/2006/relationships/tags" Target="../tags/tag675.xml"/><Relationship Id="rId38" Type="http://schemas.openxmlformats.org/officeDocument/2006/relationships/tags" Target="../tags/tag696.xml"/><Relationship Id="rId59" Type="http://schemas.openxmlformats.org/officeDocument/2006/relationships/tags" Target="../tags/tag717.xml"/><Relationship Id="rId103" Type="http://schemas.openxmlformats.org/officeDocument/2006/relationships/tags" Target="../tags/tag761.xml"/><Relationship Id="rId124" Type="http://schemas.openxmlformats.org/officeDocument/2006/relationships/tags" Target="../tags/tag782.xml"/><Relationship Id="rId70" Type="http://schemas.openxmlformats.org/officeDocument/2006/relationships/tags" Target="../tags/tag728.xml"/><Relationship Id="rId91" Type="http://schemas.openxmlformats.org/officeDocument/2006/relationships/tags" Target="../tags/tag749.xml"/><Relationship Id="rId145" Type="http://schemas.openxmlformats.org/officeDocument/2006/relationships/tags" Target="../tags/tag803.xml"/><Relationship Id="rId166" Type="http://schemas.openxmlformats.org/officeDocument/2006/relationships/tags" Target="../tags/tag824.xml"/><Relationship Id="rId187" Type="http://schemas.openxmlformats.org/officeDocument/2006/relationships/tags" Target="../tags/tag845.xml"/><Relationship Id="rId1" Type="http://schemas.openxmlformats.org/officeDocument/2006/relationships/tags" Target="../tags/tag659.xml"/><Relationship Id="rId212" Type="http://schemas.openxmlformats.org/officeDocument/2006/relationships/image" Target="../media/image25.png"/><Relationship Id="rId233" Type="http://schemas.openxmlformats.org/officeDocument/2006/relationships/image" Target="../media/image46.png"/><Relationship Id="rId28" Type="http://schemas.openxmlformats.org/officeDocument/2006/relationships/tags" Target="../tags/tag686.xml"/><Relationship Id="rId49" Type="http://schemas.openxmlformats.org/officeDocument/2006/relationships/tags" Target="../tags/tag707.xml"/><Relationship Id="rId114" Type="http://schemas.openxmlformats.org/officeDocument/2006/relationships/tags" Target="../tags/tag772.xml"/><Relationship Id="rId60" Type="http://schemas.openxmlformats.org/officeDocument/2006/relationships/tags" Target="../tags/tag718.xml"/><Relationship Id="rId81" Type="http://schemas.openxmlformats.org/officeDocument/2006/relationships/tags" Target="../tags/tag739.xml"/><Relationship Id="rId135" Type="http://schemas.openxmlformats.org/officeDocument/2006/relationships/tags" Target="../tags/tag793.xml"/><Relationship Id="rId156" Type="http://schemas.openxmlformats.org/officeDocument/2006/relationships/tags" Target="../tags/tag814.xml"/><Relationship Id="rId177" Type="http://schemas.openxmlformats.org/officeDocument/2006/relationships/tags" Target="../tags/tag835.xml"/><Relationship Id="rId198" Type="http://schemas.openxmlformats.org/officeDocument/2006/relationships/image" Target="../media/image11.png"/><Relationship Id="rId202" Type="http://schemas.openxmlformats.org/officeDocument/2006/relationships/image" Target="../media/image15.png"/><Relationship Id="rId223" Type="http://schemas.openxmlformats.org/officeDocument/2006/relationships/image" Target="../media/image36.png"/><Relationship Id="rId18" Type="http://schemas.openxmlformats.org/officeDocument/2006/relationships/tags" Target="../tags/tag676.xml"/><Relationship Id="rId39" Type="http://schemas.openxmlformats.org/officeDocument/2006/relationships/tags" Target="../tags/tag697.xml"/><Relationship Id="rId50" Type="http://schemas.openxmlformats.org/officeDocument/2006/relationships/tags" Target="../tags/tag708.xml"/><Relationship Id="rId104" Type="http://schemas.openxmlformats.org/officeDocument/2006/relationships/tags" Target="../tags/tag762.xml"/><Relationship Id="rId125" Type="http://schemas.openxmlformats.org/officeDocument/2006/relationships/tags" Target="../tags/tag783.xml"/><Relationship Id="rId146" Type="http://schemas.openxmlformats.org/officeDocument/2006/relationships/tags" Target="../tags/tag804.xml"/><Relationship Id="rId167" Type="http://schemas.openxmlformats.org/officeDocument/2006/relationships/tags" Target="../tags/tag825.xml"/><Relationship Id="rId188" Type="http://schemas.openxmlformats.org/officeDocument/2006/relationships/tags" Target="../tags/tag846.xml"/><Relationship Id="rId71" Type="http://schemas.openxmlformats.org/officeDocument/2006/relationships/tags" Target="../tags/tag729.xml"/><Relationship Id="rId92" Type="http://schemas.openxmlformats.org/officeDocument/2006/relationships/tags" Target="../tags/tag750.xml"/><Relationship Id="rId213" Type="http://schemas.openxmlformats.org/officeDocument/2006/relationships/image" Target="../media/image26.png"/><Relationship Id="rId234" Type="http://schemas.openxmlformats.org/officeDocument/2006/relationships/image" Target="../media/image47.png"/><Relationship Id="rId2" Type="http://schemas.openxmlformats.org/officeDocument/2006/relationships/tags" Target="../tags/tag660.xml"/><Relationship Id="rId29" Type="http://schemas.openxmlformats.org/officeDocument/2006/relationships/tags" Target="../tags/tag687.xml"/><Relationship Id="rId40" Type="http://schemas.openxmlformats.org/officeDocument/2006/relationships/tags" Target="../tags/tag698.xml"/><Relationship Id="rId115" Type="http://schemas.openxmlformats.org/officeDocument/2006/relationships/tags" Target="../tags/tag773.xml"/><Relationship Id="rId136" Type="http://schemas.openxmlformats.org/officeDocument/2006/relationships/tags" Target="../tags/tag794.xml"/><Relationship Id="rId157" Type="http://schemas.openxmlformats.org/officeDocument/2006/relationships/tags" Target="../tags/tag815.xml"/><Relationship Id="rId178" Type="http://schemas.openxmlformats.org/officeDocument/2006/relationships/tags" Target="../tags/tag836.xml"/><Relationship Id="rId61" Type="http://schemas.openxmlformats.org/officeDocument/2006/relationships/tags" Target="../tags/tag719.xml"/><Relationship Id="rId82" Type="http://schemas.openxmlformats.org/officeDocument/2006/relationships/tags" Target="../tags/tag740.xml"/><Relationship Id="rId199" Type="http://schemas.openxmlformats.org/officeDocument/2006/relationships/image" Target="../media/image12.png"/><Relationship Id="rId203" Type="http://schemas.openxmlformats.org/officeDocument/2006/relationships/image" Target="../media/image16.png"/><Relationship Id="rId19" Type="http://schemas.openxmlformats.org/officeDocument/2006/relationships/tags" Target="../tags/tag677.xml"/><Relationship Id="rId224" Type="http://schemas.openxmlformats.org/officeDocument/2006/relationships/image" Target="../media/image37.png"/><Relationship Id="rId30" Type="http://schemas.openxmlformats.org/officeDocument/2006/relationships/tags" Target="../tags/tag688.xml"/><Relationship Id="rId105" Type="http://schemas.openxmlformats.org/officeDocument/2006/relationships/tags" Target="../tags/tag763.xml"/><Relationship Id="rId126" Type="http://schemas.openxmlformats.org/officeDocument/2006/relationships/tags" Target="../tags/tag784.xml"/><Relationship Id="rId147" Type="http://schemas.openxmlformats.org/officeDocument/2006/relationships/tags" Target="../tags/tag805.xml"/><Relationship Id="rId168" Type="http://schemas.openxmlformats.org/officeDocument/2006/relationships/tags" Target="../tags/tag826.xml"/><Relationship Id="rId51" Type="http://schemas.openxmlformats.org/officeDocument/2006/relationships/tags" Target="../tags/tag709.xml"/><Relationship Id="rId72" Type="http://schemas.openxmlformats.org/officeDocument/2006/relationships/tags" Target="../tags/tag730.xml"/><Relationship Id="rId93" Type="http://schemas.openxmlformats.org/officeDocument/2006/relationships/tags" Target="../tags/tag751.xml"/><Relationship Id="rId189" Type="http://schemas.openxmlformats.org/officeDocument/2006/relationships/tags" Target="../tags/tag847.xml"/><Relationship Id="rId3" Type="http://schemas.openxmlformats.org/officeDocument/2006/relationships/tags" Target="../tags/tag661.xml"/><Relationship Id="rId214" Type="http://schemas.openxmlformats.org/officeDocument/2006/relationships/image" Target="../media/image27.png"/><Relationship Id="rId235" Type="http://schemas.openxmlformats.org/officeDocument/2006/relationships/image" Target="../media/image9.emf"/><Relationship Id="rId116" Type="http://schemas.openxmlformats.org/officeDocument/2006/relationships/tags" Target="../tags/tag774.xml"/><Relationship Id="rId137" Type="http://schemas.openxmlformats.org/officeDocument/2006/relationships/tags" Target="../tags/tag795.xml"/><Relationship Id="rId158" Type="http://schemas.openxmlformats.org/officeDocument/2006/relationships/tags" Target="../tags/tag816.xml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image" Target="../media/image52.jpeg"/><Relationship Id="rId3" Type="http://schemas.openxmlformats.org/officeDocument/2006/relationships/image" Target="../media/image49.png"/><Relationship Id="rId7" Type="http://schemas.openxmlformats.org/officeDocument/2006/relationships/image" Target="../media/image51.jpeg"/><Relationship Id="rId2" Type="http://schemas.openxmlformats.org/officeDocument/2006/relationships/image" Target="../media/image48.png"/><Relationship Id="rId1" Type="http://schemas.openxmlformats.org/officeDocument/2006/relationships/slideLayout" Target="../slideLayouts/slideLayout18.xml"/><Relationship Id="rId6" Type="http://schemas.microsoft.com/office/2007/relationships/hdphoto" Target="../media/hdphoto2.wdp"/><Relationship Id="rId5" Type="http://schemas.openxmlformats.org/officeDocument/2006/relationships/image" Target="../media/image50.png"/><Relationship Id="rId10" Type="http://schemas.openxmlformats.org/officeDocument/2006/relationships/image" Target="../media/image53.png"/><Relationship Id="rId4" Type="http://schemas.microsoft.com/office/2007/relationships/hdphoto" Target="../media/hdphoto1.wdp"/><Relationship Id="rId9" Type="http://schemas.openxmlformats.org/officeDocument/2006/relationships/hyperlink" Target="http://www.rapidesign.cn/" TargetMode="Externa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9.png"/><Relationship Id="rId7" Type="http://schemas.openxmlformats.org/officeDocument/2006/relationships/image" Target="../media/image55.png"/><Relationship Id="rId2" Type="http://schemas.openxmlformats.org/officeDocument/2006/relationships/image" Target="../media/image48.png"/><Relationship Id="rId1" Type="http://schemas.openxmlformats.org/officeDocument/2006/relationships/slideLayout" Target="../slideLayouts/slideLayout18.xml"/><Relationship Id="rId6" Type="http://schemas.openxmlformats.org/officeDocument/2006/relationships/image" Target="../media/image55.svg"/><Relationship Id="rId5" Type="http://schemas.openxmlformats.org/officeDocument/2006/relationships/image" Target="../media/image54.png"/><Relationship Id="rId4" Type="http://schemas.microsoft.com/office/2007/relationships/hdphoto" Target="../media/hdphoto1.wdp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image" Target="../media/image56.jpeg"/><Relationship Id="rId1" Type="http://schemas.openxmlformats.org/officeDocument/2006/relationships/slideLayout" Target="../slideLayouts/slideLayout18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81" name="PA_矩形 1112"/>
          <p:cNvSpPr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-1" y="0"/>
            <a:ext cx="12192001" cy="6927850"/>
          </a:xfrm>
          <a:prstGeom prst="rect">
            <a:avLst/>
          </a:prstGeom>
          <a:solidFill>
            <a:srgbClr val="E4003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pic>
        <p:nvPicPr>
          <p:cNvPr id="1586" name="PA_图片 1585"/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226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2388" y="4763"/>
            <a:ext cx="12087225" cy="6853237"/>
          </a:xfrm>
          <a:prstGeom prst="rect">
            <a:avLst/>
          </a:prstGeom>
        </p:spPr>
      </p:pic>
      <p:sp>
        <p:nvSpPr>
          <p:cNvPr id="1383" name="PA_任意多边形 1114"/>
          <p:cNvSpPr>
            <a:spLocks/>
          </p:cNvSpPr>
          <p:nvPr>
            <p:custDataLst>
              <p:tags r:id="rId3"/>
            </p:custDataLst>
          </p:nvPr>
        </p:nvSpPr>
        <p:spPr bwMode="auto">
          <a:xfrm>
            <a:off x="8232775" y="1738313"/>
            <a:ext cx="971550" cy="603250"/>
          </a:xfrm>
          <a:custGeom>
            <a:avLst/>
            <a:gdLst>
              <a:gd name="T0" fmla="*/ 50 w 404"/>
              <a:gd name="T1" fmla="*/ 101 h 251"/>
              <a:gd name="T2" fmla="*/ 165 w 404"/>
              <a:gd name="T3" fmla="*/ 36 h 251"/>
              <a:gd name="T4" fmla="*/ 205 w 404"/>
              <a:gd name="T5" fmla="*/ 78 h 251"/>
              <a:gd name="T6" fmla="*/ 341 w 404"/>
              <a:gd name="T7" fmla="*/ 109 h 251"/>
              <a:gd name="T8" fmla="*/ 183 w 404"/>
              <a:gd name="T9" fmla="*/ 124 h 251"/>
              <a:gd name="T10" fmla="*/ 154 w 404"/>
              <a:gd name="T11" fmla="*/ 82 h 251"/>
              <a:gd name="T12" fmla="*/ 169 w 404"/>
              <a:gd name="T13" fmla="*/ 92 h 251"/>
              <a:gd name="T14" fmla="*/ 152 w 404"/>
              <a:gd name="T15" fmla="*/ 101 h 251"/>
              <a:gd name="T16" fmla="*/ 180 w 404"/>
              <a:gd name="T17" fmla="*/ 101 h 251"/>
              <a:gd name="T18" fmla="*/ 171 w 404"/>
              <a:gd name="T19" fmla="*/ 77 h 251"/>
              <a:gd name="T20" fmla="*/ 131 w 404"/>
              <a:gd name="T21" fmla="*/ 103 h 251"/>
              <a:gd name="T22" fmla="*/ 209 w 404"/>
              <a:gd name="T23" fmla="*/ 131 h 251"/>
              <a:gd name="T24" fmla="*/ 404 w 404"/>
              <a:gd name="T25" fmla="*/ 127 h 251"/>
              <a:gd name="T26" fmla="*/ 262 w 404"/>
              <a:gd name="T27" fmla="*/ 146 h 251"/>
              <a:gd name="T28" fmla="*/ 306 w 404"/>
              <a:gd name="T29" fmla="*/ 137 h 251"/>
              <a:gd name="T30" fmla="*/ 172 w 404"/>
              <a:gd name="T31" fmla="*/ 196 h 251"/>
              <a:gd name="T32" fmla="*/ 63 w 404"/>
              <a:gd name="T33" fmla="*/ 195 h 251"/>
              <a:gd name="T34" fmla="*/ 50 w 404"/>
              <a:gd name="T35" fmla="*/ 101 h 2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404" h="251">
                <a:moveTo>
                  <a:pt x="50" y="101"/>
                </a:moveTo>
                <a:cubicBezTo>
                  <a:pt x="59" y="58"/>
                  <a:pt x="98" y="0"/>
                  <a:pt x="165" y="36"/>
                </a:cubicBezTo>
                <a:cubicBezTo>
                  <a:pt x="195" y="53"/>
                  <a:pt x="194" y="72"/>
                  <a:pt x="205" y="78"/>
                </a:cubicBezTo>
                <a:cubicBezTo>
                  <a:pt x="242" y="99"/>
                  <a:pt x="278" y="74"/>
                  <a:pt x="341" y="109"/>
                </a:cubicBezTo>
                <a:cubicBezTo>
                  <a:pt x="260" y="89"/>
                  <a:pt x="228" y="119"/>
                  <a:pt x="183" y="124"/>
                </a:cubicBezTo>
                <a:cubicBezTo>
                  <a:pt x="139" y="129"/>
                  <a:pt x="132" y="89"/>
                  <a:pt x="154" y="82"/>
                </a:cubicBezTo>
                <a:cubicBezTo>
                  <a:pt x="163" y="81"/>
                  <a:pt x="168" y="87"/>
                  <a:pt x="169" y="92"/>
                </a:cubicBezTo>
                <a:cubicBezTo>
                  <a:pt x="170" y="99"/>
                  <a:pt x="160" y="107"/>
                  <a:pt x="152" y="101"/>
                </a:cubicBezTo>
                <a:cubicBezTo>
                  <a:pt x="158" y="114"/>
                  <a:pt x="175" y="111"/>
                  <a:pt x="180" y="101"/>
                </a:cubicBezTo>
                <a:cubicBezTo>
                  <a:pt x="183" y="93"/>
                  <a:pt x="180" y="84"/>
                  <a:pt x="171" y="77"/>
                </a:cubicBezTo>
                <a:cubicBezTo>
                  <a:pt x="158" y="67"/>
                  <a:pt x="131" y="71"/>
                  <a:pt x="131" y="103"/>
                </a:cubicBezTo>
                <a:cubicBezTo>
                  <a:pt x="131" y="120"/>
                  <a:pt x="150" y="154"/>
                  <a:pt x="209" y="131"/>
                </a:cubicBezTo>
                <a:cubicBezTo>
                  <a:pt x="265" y="109"/>
                  <a:pt x="295" y="104"/>
                  <a:pt x="404" y="127"/>
                </a:cubicBezTo>
                <a:cubicBezTo>
                  <a:pt x="324" y="117"/>
                  <a:pt x="295" y="115"/>
                  <a:pt x="262" y="146"/>
                </a:cubicBezTo>
                <a:cubicBezTo>
                  <a:pt x="291" y="133"/>
                  <a:pt x="250" y="157"/>
                  <a:pt x="306" y="137"/>
                </a:cubicBezTo>
                <a:cubicBezTo>
                  <a:pt x="246" y="178"/>
                  <a:pt x="236" y="213"/>
                  <a:pt x="172" y="196"/>
                </a:cubicBezTo>
                <a:cubicBezTo>
                  <a:pt x="149" y="251"/>
                  <a:pt x="82" y="235"/>
                  <a:pt x="63" y="195"/>
                </a:cubicBezTo>
                <a:cubicBezTo>
                  <a:pt x="0" y="179"/>
                  <a:pt x="15" y="108"/>
                  <a:pt x="50" y="101"/>
                </a:cubicBezTo>
                <a:close/>
              </a:path>
            </a:pathLst>
          </a:custGeom>
          <a:solidFill>
            <a:srgbClr val="F2DBC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84" name="PA_任意多边形 1115"/>
          <p:cNvSpPr>
            <a:spLocks/>
          </p:cNvSpPr>
          <p:nvPr>
            <p:custDataLst>
              <p:tags r:id="rId4"/>
            </p:custDataLst>
          </p:nvPr>
        </p:nvSpPr>
        <p:spPr bwMode="auto">
          <a:xfrm>
            <a:off x="8277225" y="1793875"/>
            <a:ext cx="930275" cy="506413"/>
          </a:xfrm>
          <a:custGeom>
            <a:avLst/>
            <a:gdLst>
              <a:gd name="T0" fmla="*/ 107 w 387"/>
              <a:gd name="T1" fmla="*/ 4 h 211"/>
              <a:gd name="T2" fmla="*/ 172 w 387"/>
              <a:gd name="T3" fmla="*/ 39 h 211"/>
              <a:gd name="T4" fmla="*/ 186 w 387"/>
              <a:gd name="T5" fmla="*/ 57 h 211"/>
              <a:gd name="T6" fmla="*/ 323 w 387"/>
              <a:gd name="T7" fmla="*/ 84 h 211"/>
              <a:gd name="T8" fmla="*/ 164 w 387"/>
              <a:gd name="T9" fmla="*/ 99 h 211"/>
              <a:gd name="T10" fmla="*/ 137 w 387"/>
              <a:gd name="T11" fmla="*/ 61 h 211"/>
              <a:gd name="T12" fmla="*/ 146 w 387"/>
              <a:gd name="T13" fmla="*/ 63 h 211"/>
              <a:gd name="T14" fmla="*/ 140 w 387"/>
              <a:gd name="T15" fmla="*/ 78 h 211"/>
              <a:gd name="T16" fmla="*/ 147 w 387"/>
              <a:gd name="T17" fmla="*/ 89 h 211"/>
              <a:gd name="T18" fmla="*/ 154 w 387"/>
              <a:gd name="T19" fmla="*/ 53 h 211"/>
              <a:gd name="T20" fmla="*/ 111 w 387"/>
              <a:gd name="T21" fmla="*/ 80 h 211"/>
              <a:gd name="T22" fmla="*/ 156 w 387"/>
              <a:gd name="T23" fmla="*/ 118 h 211"/>
              <a:gd name="T24" fmla="*/ 386 w 387"/>
              <a:gd name="T25" fmla="*/ 106 h 211"/>
              <a:gd name="T26" fmla="*/ 274 w 387"/>
              <a:gd name="T27" fmla="*/ 101 h 211"/>
              <a:gd name="T28" fmla="*/ 253 w 387"/>
              <a:gd name="T29" fmla="*/ 122 h 211"/>
              <a:gd name="T30" fmla="*/ 255 w 387"/>
              <a:gd name="T31" fmla="*/ 121 h 211"/>
              <a:gd name="T32" fmla="*/ 254 w 387"/>
              <a:gd name="T33" fmla="*/ 120 h 211"/>
              <a:gd name="T34" fmla="*/ 255 w 387"/>
              <a:gd name="T35" fmla="*/ 120 h 211"/>
              <a:gd name="T36" fmla="*/ 254 w 387"/>
              <a:gd name="T37" fmla="*/ 120 h 211"/>
              <a:gd name="T38" fmla="*/ 258 w 387"/>
              <a:gd name="T39" fmla="*/ 124 h 211"/>
              <a:gd name="T40" fmla="*/ 287 w 387"/>
              <a:gd name="T41" fmla="*/ 112 h 211"/>
              <a:gd name="T42" fmla="*/ 153 w 387"/>
              <a:gd name="T43" fmla="*/ 171 h 211"/>
              <a:gd name="T44" fmla="*/ 47 w 387"/>
              <a:gd name="T45" fmla="*/ 171 h 211"/>
              <a:gd name="T46" fmla="*/ 4 w 387"/>
              <a:gd name="T47" fmla="*/ 122 h 211"/>
              <a:gd name="T48" fmla="*/ 34 w 387"/>
              <a:gd name="T49" fmla="*/ 79 h 211"/>
              <a:gd name="T50" fmla="*/ 0 w 387"/>
              <a:gd name="T51" fmla="*/ 122 h 211"/>
              <a:gd name="T52" fmla="*/ 43 w 387"/>
              <a:gd name="T53" fmla="*/ 173 h 211"/>
              <a:gd name="T54" fmla="*/ 154 w 387"/>
              <a:gd name="T55" fmla="*/ 173 h 211"/>
              <a:gd name="T56" fmla="*/ 289 w 387"/>
              <a:gd name="T57" fmla="*/ 115 h 211"/>
              <a:gd name="T58" fmla="*/ 258 w 387"/>
              <a:gd name="T59" fmla="*/ 120 h 211"/>
              <a:gd name="T60" fmla="*/ 257 w 387"/>
              <a:gd name="T61" fmla="*/ 120 h 211"/>
              <a:gd name="T62" fmla="*/ 257 w 387"/>
              <a:gd name="T63" fmla="*/ 121 h 211"/>
              <a:gd name="T64" fmla="*/ 258 w 387"/>
              <a:gd name="T65" fmla="*/ 121 h 211"/>
              <a:gd name="T66" fmla="*/ 257 w 387"/>
              <a:gd name="T67" fmla="*/ 121 h 211"/>
              <a:gd name="T68" fmla="*/ 258 w 387"/>
              <a:gd name="T69" fmla="*/ 121 h 211"/>
              <a:gd name="T70" fmla="*/ 258 w 387"/>
              <a:gd name="T71" fmla="*/ 120 h 211"/>
              <a:gd name="T72" fmla="*/ 251 w 387"/>
              <a:gd name="T73" fmla="*/ 118 h 211"/>
              <a:gd name="T74" fmla="*/ 276 w 387"/>
              <a:gd name="T75" fmla="*/ 105 h 211"/>
              <a:gd name="T76" fmla="*/ 278 w 387"/>
              <a:gd name="T77" fmla="*/ 87 h 211"/>
              <a:gd name="T78" fmla="*/ 124 w 387"/>
              <a:gd name="T79" fmla="*/ 101 h 211"/>
              <a:gd name="T80" fmla="*/ 122 w 387"/>
              <a:gd name="T81" fmla="*/ 58 h 211"/>
              <a:gd name="T82" fmla="*/ 161 w 387"/>
              <a:gd name="T83" fmla="*/ 72 h 211"/>
              <a:gd name="T84" fmla="*/ 135 w 387"/>
              <a:gd name="T85" fmla="*/ 77 h 211"/>
              <a:gd name="T86" fmla="*/ 149 w 387"/>
              <a:gd name="T87" fmla="*/ 78 h 211"/>
              <a:gd name="T88" fmla="*/ 138 w 387"/>
              <a:gd name="T89" fmla="*/ 57 h 211"/>
              <a:gd name="T90" fmla="*/ 122 w 387"/>
              <a:gd name="T91" fmla="*/ 76 h 211"/>
              <a:gd name="T92" fmla="*/ 165 w 387"/>
              <a:gd name="T93" fmla="*/ 103 h 211"/>
              <a:gd name="T94" fmla="*/ 337 w 387"/>
              <a:gd name="T95" fmla="*/ 92 h 211"/>
              <a:gd name="T96" fmla="*/ 188 w 387"/>
              <a:gd name="T97" fmla="*/ 53 h 211"/>
              <a:gd name="T98" fmla="*/ 107 w 387"/>
              <a:gd name="T99" fmla="*/ 0 h 211"/>
              <a:gd name="T100" fmla="*/ 32 w 387"/>
              <a:gd name="T101" fmla="*/ 76 h 2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387" h="211">
                <a:moveTo>
                  <a:pt x="32" y="78"/>
                </a:moveTo>
                <a:cubicBezTo>
                  <a:pt x="34" y="79"/>
                  <a:pt x="34" y="79"/>
                  <a:pt x="34" y="79"/>
                </a:cubicBezTo>
                <a:cubicBezTo>
                  <a:pt x="38" y="62"/>
                  <a:pt x="46" y="43"/>
                  <a:pt x="58" y="29"/>
                </a:cubicBezTo>
                <a:cubicBezTo>
                  <a:pt x="70" y="14"/>
                  <a:pt x="86" y="4"/>
                  <a:pt x="107" y="4"/>
                </a:cubicBezTo>
                <a:cubicBezTo>
                  <a:pt x="118" y="4"/>
                  <a:pt x="131" y="7"/>
                  <a:pt x="146" y="15"/>
                </a:cubicBezTo>
                <a:cubicBezTo>
                  <a:pt x="146" y="15"/>
                  <a:pt x="146" y="15"/>
                  <a:pt x="146" y="15"/>
                </a:cubicBezTo>
                <a:cubicBezTo>
                  <a:pt x="146" y="15"/>
                  <a:pt x="146" y="15"/>
                  <a:pt x="146" y="15"/>
                </a:cubicBezTo>
                <a:cubicBezTo>
                  <a:pt x="161" y="23"/>
                  <a:pt x="168" y="32"/>
                  <a:pt x="172" y="39"/>
                </a:cubicBezTo>
                <a:cubicBezTo>
                  <a:pt x="175" y="43"/>
                  <a:pt x="177" y="47"/>
                  <a:pt x="179" y="50"/>
                </a:cubicBezTo>
                <a:cubicBezTo>
                  <a:pt x="180" y="53"/>
                  <a:pt x="183" y="55"/>
                  <a:pt x="186" y="57"/>
                </a:cubicBezTo>
                <a:cubicBezTo>
                  <a:pt x="186" y="57"/>
                  <a:pt x="186" y="57"/>
                  <a:pt x="186" y="57"/>
                </a:cubicBezTo>
                <a:cubicBezTo>
                  <a:pt x="186" y="57"/>
                  <a:pt x="186" y="57"/>
                  <a:pt x="186" y="57"/>
                </a:cubicBezTo>
                <a:cubicBezTo>
                  <a:pt x="205" y="68"/>
                  <a:pt x="224" y="67"/>
                  <a:pt x="245" y="67"/>
                </a:cubicBezTo>
                <a:cubicBezTo>
                  <a:pt x="267" y="68"/>
                  <a:pt x="291" y="71"/>
                  <a:pt x="322" y="88"/>
                </a:cubicBezTo>
                <a:cubicBezTo>
                  <a:pt x="323" y="86"/>
                  <a:pt x="323" y="86"/>
                  <a:pt x="323" y="86"/>
                </a:cubicBezTo>
                <a:cubicBezTo>
                  <a:pt x="323" y="84"/>
                  <a:pt x="323" y="84"/>
                  <a:pt x="323" y="84"/>
                </a:cubicBezTo>
                <a:cubicBezTo>
                  <a:pt x="303" y="79"/>
                  <a:pt x="286" y="78"/>
                  <a:pt x="271" y="78"/>
                </a:cubicBezTo>
                <a:cubicBezTo>
                  <a:pt x="248" y="78"/>
                  <a:pt x="230" y="82"/>
                  <a:pt x="213" y="87"/>
                </a:cubicBezTo>
                <a:cubicBezTo>
                  <a:pt x="196" y="92"/>
                  <a:pt x="181" y="97"/>
                  <a:pt x="164" y="99"/>
                </a:cubicBezTo>
                <a:cubicBezTo>
                  <a:pt x="164" y="99"/>
                  <a:pt x="164" y="99"/>
                  <a:pt x="164" y="99"/>
                </a:cubicBezTo>
                <a:cubicBezTo>
                  <a:pt x="162" y="100"/>
                  <a:pt x="160" y="100"/>
                  <a:pt x="158" y="100"/>
                </a:cubicBezTo>
                <a:cubicBezTo>
                  <a:pt x="147" y="100"/>
                  <a:pt x="139" y="96"/>
                  <a:pt x="134" y="92"/>
                </a:cubicBezTo>
                <a:cubicBezTo>
                  <a:pt x="128" y="87"/>
                  <a:pt x="126" y="81"/>
                  <a:pt x="126" y="76"/>
                </a:cubicBezTo>
                <a:cubicBezTo>
                  <a:pt x="126" y="69"/>
                  <a:pt x="130" y="63"/>
                  <a:pt x="137" y="61"/>
                </a:cubicBezTo>
                <a:cubicBezTo>
                  <a:pt x="136" y="59"/>
                  <a:pt x="136" y="59"/>
                  <a:pt x="136" y="59"/>
                </a:cubicBezTo>
                <a:cubicBezTo>
                  <a:pt x="137" y="61"/>
                  <a:pt x="137" y="61"/>
                  <a:pt x="137" y="61"/>
                </a:cubicBezTo>
                <a:cubicBezTo>
                  <a:pt x="137" y="61"/>
                  <a:pt x="138" y="61"/>
                  <a:pt x="138" y="61"/>
                </a:cubicBezTo>
                <a:cubicBezTo>
                  <a:pt x="142" y="61"/>
                  <a:pt x="144" y="62"/>
                  <a:pt x="146" y="63"/>
                </a:cubicBezTo>
                <a:cubicBezTo>
                  <a:pt x="148" y="65"/>
                  <a:pt x="149" y="67"/>
                  <a:pt x="149" y="69"/>
                </a:cubicBezTo>
                <a:cubicBezTo>
                  <a:pt x="149" y="70"/>
                  <a:pt x="149" y="70"/>
                  <a:pt x="149" y="70"/>
                </a:cubicBezTo>
                <a:cubicBezTo>
                  <a:pt x="149" y="72"/>
                  <a:pt x="148" y="74"/>
                  <a:pt x="146" y="75"/>
                </a:cubicBezTo>
                <a:cubicBezTo>
                  <a:pt x="145" y="77"/>
                  <a:pt x="142" y="78"/>
                  <a:pt x="140" y="78"/>
                </a:cubicBezTo>
                <a:cubicBezTo>
                  <a:pt x="138" y="78"/>
                  <a:pt x="136" y="78"/>
                  <a:pt x="135" y="77"/>
                </a:cubicBezTo>
                <a:cubicBezTo>
                  <a:pt x="129" y="73"/>
                  <a:pt x="129" y="73"/>
                  <a:pt x="129" y="73"/>
                </a:cubicBezTo>
                <a:cubicBezTo>
                  <a:pt x="132" y="79"/>
                  <a:pt x="132" y="79"/>
                  <a:pt x="132" y="79"/>
                </a:cubicBezTo>
                <a:cubicBezTo>
                  <a:pt x="135" y="86"/>
                  <a:pt x="141" y="89"/>
                  <a:pt x="147" y="89"/>
                </a:cubicBezTo>
                <a:cubicBezTo>
                  <a:pt x="154" y="89"/>
                  <a:pt x="161" y="85"/>
                  <a:pt x="163" y="79"/>
                </a:cubicBezTo>
                <a:cubicBezTo>
                  <a:pt x="163" y="79"/>
                  <a:pt x="163" y="79"/>
                  <a:pt x="163" y="79"/>
                </a:cubicBezTo>
                <a:cubicBezTo>
                  <a:pt x="164" y="77"/>
                  <a:pt x="165" y="74"/>
                  <a:pt x="165" y="72"/>
                </a:cubicBezTo>
                <a:cubicBezTo>
                  <a:pt x="165" y="65"/>
                  <a:pt x="161" y="58"/>
                  <a:pt x="154" y="53"/>
                </a:cubicBezTo>
                <a:cubicBezTo>
                  <a:pt x="154" y="53"/>
                  <a:pt x="154" y="53"/>
                  <a:pt x="154" y="53"/>
                </a:cubicBezTo>
                <a:cubicBezTo>
                  <a:pt x="150" y="49"/>
                  <a:pt x="144" y="47"/>
                  <a:pt x="138" y="47"/>
                </a:cubicBezTo>
                <a:cubicBezTo>
                  <a:pt x="132" y="47"/>
                  <a:pt x="125" y="50"/>
                  <a:pt x="120" y="55"/>
                </a:cubicBezTo>
                <a:cubicBezTo>
                  <a:pt x="114" y="61"/>
                  <a:pt x="111" y="69"/>
                  <a:pt x="111" y="80"/>
                </a:cubicBezTo>
                <a:cubicBezTo>
                  <a:pt x="111" y="80"/>
                  <a:pt x="111" y="80"/>
                  <a:pt x="111" y="80"/>
                </a:cubicBezTo>
                <a:cubicBezTo>
                  <a:pt x="111" y="81"/>
                  <a:pt x="111" y="81"/>
                  <a:pt x="111" y="81"/>
                </a:cubicBezTo>
                <a:cubicBezTo>
                  <a:pt x="111" y="87"/>
                  <a:pt x="114" y="97"/>
                  <a:pt x="121" y="104"/>
                </a:cubicBezTo>
                <a:cubicBezTo>
                  <a:pt x="128" y="112"/>
                  <a:pt x="139" y="118"/>
                  <a:pt x="156" y="118"/>
                </a:cubicBezTo>
                <a:cubicBezTo>
                  <a:pt x="166" y="118"/>
                  <a:pt x="177" y="115"/>
                  <a:pt x="191" y="110"/>
                </a:cubicBezTo>
                <a:cubicBezTo>
                  <a:pt x="191" y="110"/>
                  <a:pt x="191" y="110"/>
                  <a:pt x="191" y="110"/>
                </a:cubicBezTo>
                <a:cubicBezTo>
                  <a:pt x="222" y="98"/>
                  <a:pt x="245" y="91"/>
                  <a:pt x="278" y="91"/>
                </a:cubicBezTo>
                <a:cubicBezTo>
                  <a:pt x="304" y="91"/>
                  <a:pt x="337" y="96"/>
                  <a:pt x="386" y="106"/>
                </a:cubicBezTo>
                <a:cubicBezTo>
                  <a:pt x="386" y="104"/>
                  <a:pt x="386" y="104"/>
                  <a:pt x="386" y="104"/>
                </a:cubicBezTo>
                <a:cubicBezTo>
                  <a:pt x="386" y="102"/>
                  <a:pt x="386" y="102"/>
                  <a:pt x="386" y="102"/>
                </a:cubicBezTo>
                <a:cubicBezTo>
                  <a:pt x="355" y="98"/>
                  <a:pt x="332" y="95"/>
                  <a:pt x="313" y="95"/>
                </a:cubicBezTo>
                <a:cubicBezTo>
                  <a:pt x="298" y="95"/>
                  <a:pt x="286" y="97"/>
                  <a:pt x="274" y="101"/>
                </a:cubicBezTo>
                <a:cubicBezTo>
                  <a:pt x="263" y="105"/>
                  <a:pt x="253" y="112"/>
                  <a:pt x="243" y="122"/>
                </a:cubicBezTo>
                <a:cubicBezTo>
                  <a:pt x="234" y="130"/>
                  <a:pt x="234" y="130"/>
                  <a:pt x="234" y="130"/>
                </a:cubicBezTo>
                <a:cubicBezTo>
                  <a:pt x="245" y="125"/>
                  <a:pt x="245" y="125"/>
                  <a:pt x="245" y="125"/>
                </a:cubicBezTo>
                <a:cubicBezTo>
                  <a:pt x="248" y="124"/>
                  <a:pt x="251" y="122"/>
                  <a:pt x="253" y="122"/>
                </a:cubicBezTo>
                <a:cubicBezTo>
                  <a:pt x="254" y="121"/>
                  <a:pt x="255" y="121"/>
                  <a:pt x="255" y="121"/>
                </a:cubicBezTo>
                <a:cubicBezTo>
                  <a:pt x="255" y="120"/>
                  <a:pt x="255" y="120"/>
                  <a:pt x="255" y="120"/>
                </a:cubicBezTo>
                <a:cubicBezTo>
                  <a:pt x="255" y="121"/>
                  <a:pt x="255" y="121"/>
                  <a:pt x="255" y="121"/>
                </a:cubicBezTo>
                <a:cubicBezTo>
                  <a:pt x="255" y="121"/>
                  <a:pt x="255" y="121"/>
                  <a:pt x="255" y="121"/>
                </a:cubicBezTo>
                <a:cubicBezTo>
                  <a:pt x="255" y="120"/>
                  <a:pt x="255" y="120"/>
                  <a:pt x="255" y="120"/>
                </a:cubicBezTo>
                <a:cubicBezTo>
                  <a:pt x="255" y="121"/>
                  <a:pt x="255" y="121"/>
                  <a:pt x="255" y="121"/>
                </a:cubicBezTo>
                <a:cubicBezTo>
                  <a:pt x="255" y="120"/>
                  <a:pt x="255" y="120"/>
                  <a:pt x="255" y="120"/>
                </a:cubicBezTo>
                <a:cubicBezTo>
                  <a:pt x="254" y="120"/>
                  <a:pt x="254" y="120"/>
                  <a:pt x="254" y="120"/>
                </a:cubicBezTo>
                <a:cubicBezTo>
                  <a:pt x="255" y="121"/>
                  <a:pt x="255" y="121"/>
                  <a:pt x="255" y="121"/>
                </a:cubicBezTo>
                <a:cubicBezTo>
                  <a:pt x="255" y="120"/>
                  <a:pt x="255" y="120"/>
                  <a:pt x="255" y="120"/>
                </a:cubicBezTo>
                <a:cubicBezTo>
                  <a:pt x="254" y="120"/>
                  <a:pt x="254" y="120"/>
                  <a:pt x="254" y="120"/>
                </a:cubicBezTo>
                <a:cubicBezTo>
                  <a:pt x="255" y="120"/>
                  <a:pt x="255" y="120"/>
                  <a:pt x="255" y="120"/>
                </a:cubicBezTo>
                <a:cubicBezTo>
                  <a:pt x="254" y="120"/>
                  <a:pt x="254" y="120"/>
                  <a:pt x="254" y="120"/>
                </a:cubicBezTo>
                <a:cubicBezTo>
                  <a:pt x="254" y="120"/>
                  <a:pt x="254" y="120"/>
                  <a:pt x="254" y="120"/>
                </a:cubicBezTo>
                <a:cubicBezTo>
                  <a:pt x="255" y="120"/>
                  <a:pt x="255" y="120"/>
                  <a:pt x="255" y="120"/>
                </a:cubicBezTo>
                <a:cubicBezTo>
                  <a:pt x="254" y="120"/>
                  <a:pt x="254" y="120"/>
                  <a:pt x="254" y="120"/>
                </a:cubicBezTo>
                <a:cubicBezTo>
                  <a:pt x="254" y="120"/>
                  <a:pt x="254" y="120"/>
                  <a:pt x="254" y="121"/>
                </a:cubicBezTo>
                <a:cubicBezTo>
                  <a:pt x="254" y="121"/>
                  <a:pt x="254" y="122"/>
                  <a:pt x="254" y="122"/>
                </a:cubicBezTo>
                <a:cubicBezTo>
                  <a:pt x="254" y="123"/>
                  <a:pt x="255" y="124"/>
                  <a:pt x="256" y="124"/>
                </a:cubicBezTo>
                <a:cubicBezTo>
                  <a:pt x="256" y="124"/>
                  <a:pt x="257" y="124"/>
                  <a:pt x="258" y="124"/>
                </a:cubicBezTo>
                <a:cubicBezTo>
                  <a:pt x="260" y="124"/>
                  <a:pt x="263" y="124"/>
                  <a:pt x="268" y="122"/>
                </a:cubicBezTo>
                <a:cubicBezTo>
                  <a:pt x="273" y="121"/>
                  <a:pt x="279" y="119"/>
                  <a:pt x="288" y="116"/>
                </a:cubicBezTo>
                <a:cubicBezTo>
                  <a:pt x="288" y="114"/>
                  <a:pt x="288" y="114"/>
                  <a:pt x="288" y="114"/>
                </a:cubicBezTo>
                <a:cubicBezTo>
                  <a:pt x="287" y="112"/>
                  <a:pt x="287" y="112"/>
                  <a:pt x="287" y="112"/>
                </a:cubicBezTo>
                <a:cubicBezTo>
                  <a:pt x="262" y="129"/>
                  <a:pt x="246" y="145"/>
                  <a:pt x="231" y="157"/>
                </a:cubicBezTo>
                <a:cubicBezTo>
                  <a:pt x="216" y="168"/>
                  <a:pt x="203" y="175"/>
                  <a:pt x="183" y="175"/>
                </a:cubicBezTo>
                <a:cubicBezTo>
                  <a:pt x="175" y="175"/>
                  <a:pt x="166" y="174"/>
                  <a:pt x="154" y="171"/>
                </a:cubicBezTo>
                <a:cubicBezTo>
                  <a:pt x="153" y="171"/>
                  <a:pt x="153" y="171"/>
                  <a:pt x="153" y="171"/>
                </a:cubicBezTo>
                <a:cubicBezTo>
                  <a:pt x="152" y="172"/>
                  <a:pt x="152" y="172"/>
                  <a:pt x="152" y="172"/>
                </a:cubicBezTo>
                <a:cubicBezTo>
                  <a:pt x="147" y="185"/>
                  <a:pt x="140" y="193"/>
                  <a:pt x="131" y="199"/>
                </a:cubicBezTo>
                <a:cubicBezTo>
                  <a:pt x="123" y="204"/>
                  <a:pt x="114" y="207"/>
                  <a:pt x="104" y="207"/>
                </a:cubicBezTo>
                <a:cubicBezTo>
                  <a:pt x="81" y="207"/>
                  <a:pt x="57" y="192"/>
                  <a:pt x="47" y="171"/>
                </a:cubicBezTo>
                <a:cubicBezTo>
                  <a:pt x="47" y="171"/>
                  <a:pt x="47" y="171"/>
                  <a:pt x="47" y="171"/>
                </a:cubicBezTo>
                <a:cubicBezTo>
                  <a:pt x="46" y="170"/>
                  <a:pt x="46" y="170"/>
                  <a:pt x="46" y="170"/>
                </a:cubicBezTo>
                <a:cubicBezTo>
                  <a:pt x="30" y="166"/>
                  <a:pt x="20" y="159"/>
                  <a:pt x="13" y="151"/>
                </a:cubicBezTo>
                <a:cubicBezTo>
                  <a:pt x="7" y="142"/>
                  <a:pt x="4" y="132"/>
                  <a:pt x="4" y="122"/>
                </a:cubicBezTo>
                <a:cubicBezTo>
                  <a:pt x="4" y="112"/>
                  <a:pt x="7" y="102"/>
                  <a:pt x="12" y="95"/>
                </a:cubicBezTo>
                <a:cubicBezTo>
                  <a:pt x="17" y="87"/>
                  <a:pt x="24" y="82"/>
                  <a:pt x="32" y="80"/>
                </a:cubicBezTo>
                <a:cubicBezTo>
                  <a:pt x="34" y="80"/>
                  <a:pt x="34" y="80"/>
                  <a:pt x="34" y="80"/>
                </a:cubicBezTo>
                <a:cubicBezTo>
                  <a:pt x="34" y="79"/>
                  <a:pt x="34" y="79"/>
                  <a:pt x="34" y="79"/>
                </a:cubicBezTo>
                <a:cubicBezTo>
                  <a:pt x="32" y="78"/>
                  <a:pt x="32" y="78"/>
                  <a:pt x="32" y="78"/>
                </a:cubicBezTo>
                <a:cubicBezTo>
                  <a:pt x="32" y="76"/>
                  <a:pt x="32" y="76"/>
                  <a:pt x="32" y="76"/>
                </a:cubicBezTo>
                <a:cubicBezTo>
                  <a:pt x="22" y="78"/>
                  <a:pt x="14" y="84"/>
                  <a:pt x="9" y="92"/>
                </a:cubicBezTo>
                <a:cubicBezTo>
                  <a:pt x="3" y="101"/>
                  <a:pt x="0" y="111"/>
                  <a:pt x="0" y="122"/>
                </a:cubicBezTo>
                <a:cubicBezTo>
                  <a:pt x="0" y="133"/>
                  <a:pt x="3" y="144"/>
                  <a:pt x="10" y="153"/>
                </a:cubicBezTo>
                <a:cubicBezTo>
                  <a:pt x="17" y="162"/>
                  <a:pt x="29" y="170"/>
                  <a:pt x="45" y="174"/>
                </a:cubicBezTo>
                <a:cubicBezTo>
                  <a:pt x="45" y="172"/>
                  <a:pt x="45" y="172"/>
                  <a:pt x="45" y="172"/>
                </a:cubicBezTo>
                <a:cubicBezTo>
                  <a:pt x="43" y="173"/>
                  <a:pt x="43" y="173"/>
                  <a:pt x="43" y="173"/>
                </a:cubicBezTo>
                <a:cubicBezTo>
                  <a:pt x="54" y="195"/>
                  <a:pt x="79" y="210"/>
                  <a:pt x="104" y="211"/>
                </a:cubicBezTo>
                <a:cubicBezTo>
                  <a:pt x="114" y="211"/>
                  <a:pt x="125" y="208"/>
                  <a:pt x="134" y="202"/>
                </a:cubicBezTo>
                <a:cubicBezTo>
                  <a:pt x="143" y="196"/>
                  <a:pt x="150" y="187"/>
                  <a:pt x="156" y="174"/>
                </a:cubicBezTo>
                <a:cubicBezTo>
                  <a:pt x="154" y="173"/>
                  <a:pt x="154" y="173"/>
                  <a:pt x="154" y="173"/>
                </a:cubicBezTo>
                <a:cubicBezTo>
                  <a:pt x="153" y="175"/>
                  <a:pt x="153" y="175"/>
                  <a:pt x="153" y="175"/>
                </a:cubicBezTo>
                <a:cubicBezTo>
                  <a:pt x="165" y="178"/>
                  <a:pt x="175" y="179"/>
                  <a:pt x="183" y="179"/>
                </a:cubicBezTo>
                <a:cubicBezTo>
                  <a:pt x="204" y="179"/>
                  <a:pt x="218" y="172"/>
                  <a:pt x="233" y="160"/>
                </a:cubicBezTo>
                <a:cubicBezTo>
                  <a:pt x="248" y="148"/>
                  <a:pt x="264" y="132"/>
                  <a:pt x="289" y="115"/>
                </a:cubicBezTo>
                <a:cubicBezTo>
                  <a:pt x="302" y="106"/>
                  <a:pt x="302" y="106"/>
                  <a:pt x="302" y="106"/>
                </a:cubicBezTo>
                <a:cubicBezTo>
                  <a:pt x="287" y="112"/>
                  <a:pt x="287" y="112"/>
                  <a:pt x="287" y="112"/>
                </a:cubicBezTo>
                <a:cubicBezTo>
                  <a:pt x="278" y="115"/>
                  <a:pt x="271" y="117"/>
                  <a:pt x="267" y="119"/>
                </a:cubicBezTo>
                <a:cubicBezTo>
                  <a:pt x="262" y="120"/>
                  <a:pt x="260" y="120"/>
                  <a:pt x="258" y="120"/>
                </a:cubicBezTo>
                <a:cubicBezTo>
                  <a:pt x="258" y="120"/>
                  <a:pt x="258" y="120"/>
                  <a:pt x="257" y="120"/>
                </a:cubicBezTo>
                <a:cubicBezTo>
                  <a:pt x="257" y="120"/>
                  <a:pt x="257" y="120"/>
                  <a:pt x="257" y="120"/>
                </a:cubicBezTo>
                <a:cubicBezTo>
                  <a:pt x="257" y="121"/>
                  <a:pt x="257" y="121"/>
                  <a:pt x="257" y="121"/>
                </a:cubicBezTo>
                <a:cubicBezTo>
                  <a:pt x="257" y="120"/>
                  <a:pt x="257" y="120"/>
                  <a:pt x="257" y="120"/>
                </a:cubicBezTo>
                <a:cubicBezTo>
                  <a:pt x="257" y="120"/>
                  <a:pt x="257" y="120"/>
                  <a:pt x="257" y="120"/>
                </a:cubicBezTo>
                <a:cubicBezTo>
                  <a:pt x="257" y="121"/>
                  <a:pt x="257" y="121"/>
                  <a:pt x="257" y="121"/>
                </a:cubicBezTo>
                <a:cubicBezTo>
                  <a:pt x="257" y="120"/>
                  <a:pt x="257" y="120"/>
                  <a:pt x="257" y="120"/>
                </a:cubicBezTo>
                <a:cubicBezTo>
                  <a:pt x="257" y="121"/>
                  <a:pt x="257" y="121"/>
                  <a:pt x="257" y="121"/>
                </a:cubicBezTo>
                <a:cubicBezTo>
                  <a:pt x="258" y="121"/>
                  <a:pt x="258" y="121"/>
                  <a:pt x="258" y="121"/>
                </a:cubicBezTo>
                <a:cubicBezTo>
                  <a:pt x="257" y="120"/>
                  <a:pt x="257" y="120"/>
                  <a:pt x="257" y="120"/>
                </a:cubicBezTo>
                <a:cubicBezTo>
                  <a:pt x="257" y="121"/>
                  <a:pt x="257" y="121"/>
                  <a:pt x="257" y="121"/>
                </a:cubicBezTo>
                <a:cubicBezTo>
                  <a:pt x="258" y="121"/>
                  <a:pt x="258" y="121"/>
                  <a:pt x="258" y="121"/>
                </a:cubicBezTo>
                <a:cubicBezTo>
                  <a:pt x="257" y="121"/>
                  <a:pt x="257" y="121"/>
                  <a:pt x="257" y="121"/>
                </a:cubicBezTo>
                <a:cubicBezTo>
                  <a:pt x="258" y="121"/>
                  <a:pt x="258" y="121"/>
                  <a:pt x="258" y="121"/>
                </a:cubicBezTo>
                <a:cubicBezTo>
                  <a:pt x="258" y="121"/>
                  <a:pt x="258" y="121"/>
                  <a:pt x="258" y="121"/>
                </a:cubicBezTo>
                <a:cubicBezTo>
                  <a:pt x="257" y="121"/>
                  <a:pt x="257" y="121"/>
                  <a:pt x="257" y="121"/>
                </a:cubicBezTo>
                <a:cubicBezTo>
                  <a:pt x="258" y="121"/>
                  <a:pt x="258" y="121"/>
                  <a:pt x="258" y="121"/>
                </a:cubicBezTo>
                <a:cubicBezTo>
                  <a:pt x="258" y="121"/>
                  <a:pt x="258" y="121"/>
                  <a:pt x="258" y="121"/>
                </a:cubicBezTo>
                <a:cubicBezTo>
                  <a:pt x="258" y="121"/>
                  <a:pt x="258" y="121"/>
                  <a:pt x="258" y="121"/>
                </a:cubicBezTo>
                <a:cubicBezTo>
                  <a:pt x="258" y="121"/>
                  <a:pt x="258" y="121"/>
                  <a:pt x="258" y="121"/>
                </a:cubicBezTo>
                <a:cubicBezTo>
                  <a:pt x="258" y="121"/>
                  <a:pt x="258" y="121"/>
                  <a:pt x="258" y="121"/>
                </a:cubicBezTo>
                <a:cubicBezTo>
                  <a:pt x="258" y="121"/>
                  <a:pt x="258" y="121"/>
                  <a:pt x="258" y="121"/>
                </a:cubicBezTo>
                <a:cubicBezTo>
                  <a:pt x="258" y="121"/>
                  <a:pt x="258" y="121"/>
                  <a:pt x="258" y="121"/>
                </a:cubicBezTo>
                <a:cubicBezTo>
                  <a:pt x="258" y="121"/>
                  <a:pt x="258" y="120"/>
                  <a:pt x="258" y="120"/>
                </a:cubicBezTo>
                <a:cubicBezTo>
                  <a:pt x="258" y="119"/>
                  <a:pt x="258" y="119"/>
                  <a:pt x="257" y="118"/>
                </a:cubicBezTo>
                <a:cubicBezTo>
                  <a:pt x="257" y="118"/>
                  <a:pt x="256" y="117"/>
                  <a:pt x="256" y="117"/>
                </a:cubicBezTo>
                <a:cubicBezTo>
                  <a:pt x="256" y="117"/>
                  <a:pt x="255" y="117"/>
                  <a:pt x="255" y="117"/>
                </a:cubicBezTo>
                <a:cubicBezTo>
                  <a:pt x="254" y="117"/>
                  <a:pt x="253" y="117"/>
                  <a:pt x="251" y="118"/>
                </a:cubicBezTo>
                <a:cubicBezTo>
                  <a:pt x="249" y="119"/>
                  <a:pt x="247" y="120"/>
                  <a:pt x="243" y="121"/>
                </a:cubicBezTo>
                <a:cubicBezTo>
                  <a:pt x="244" y="123"/>
                  <a:pt x="244" y="123"/>
                  <a:pt x="244" y="123"/>
                </a:cubicBezTo>
                <a:cubicBezTo>
                  <a:pt x="246" y="125"/>
                  <a:pt x="246" y="125"/>
                  <a:pt x="246" y="125"/>
                </a:cubicBezTo>
                <a:cubicBezTo>
                  <a:pt x="256" y="115"/>
                  <a:pt x="265" y="109"/>
                  <a:pt x="276" y="105"/>
                </a:cubicBezTo>
                <a:cubicBezTo>
                  <a:pt x="286" y="101"/>
                  <a:pt x="298" y="99"/>
                  <a:pt x="313" y="99"/>
                </a:cubicBezTo>
                <a:cubicBezTo>
                  <a:pt x="332" y="99"/>
                  <a:pt x="355" y="102"/>
                  <a:pt x="386" y="106"/>
                </a:cubicBezTo>
                <a:cubicBezTo>
                  <a:pt x="387" y="102"/>
                  <a:pt x="387" y="102"/>
                  <a:pt x="387" y="102"/>
                </a:cubicBezTo>
                <a:cubicBezTo>
                  <a:pt x="338" y="92"/>
                  <a:pt x="304" y="87"/>
                  <a:pt x="278" y="87"/>
                </a:cubicBezTo>
                <a:cubicBezTo>
                  <a:pt x="244" y="87"/>
                  <a:pt x="221" y="94"/>
                  <a:pt x="190" y="106"/>
                </a:cubicBezTo>
                <a:cubicBezTo>
                  <a:pt x="190" y="106"/>
                  <a:pt x="190" y="106"/>
                  <a:pt x="190" y="106"/>
                </a:cubicBezTo>
                <a:cubicBezTo>
                  <a:pt x="176" y="112"/>
                  <a:pt x="165" y="114"/>
                  <a:pt x="156" y="114"/>
                </a:cubicBezTo>
                <a:cubicBezTo>
                  <a:pt x="140" y="114"/>
                  <a:pt x="130" y="108"/>
                  <a:pt x="124" y="101"/>
                </a:cubicBezTo>
                <a:cubicBezTo>
                  <a:pt x="118" y="95"/>
                  <a:pt x="115" y="86"/>
                  <a:pt x="115" y="81"/>
                </a:cubicBezTo>
                <a:cubicBezTo>
                  <a:pt x="115" y="80"/>
                  <a:pt x="115" y="80"/>
                  <a:pt x="115" y="80"/>
                </a:cubicBezTo>
                <a:cubicBezTo>
                  <a:pt x="115" y="80"/>
                  <a:pt x="115" y="80"/>
                  <a:pt x="115" y="80"/>
                </a:cubicBezTo>
                <a:cubicBezTo>
                  <a:pt x="115" y="70"/>
                  <a:pt x="118" y="62"/>
                  <a:pt x="122" y="58"/>
                </a:cubicBezTo>
                <a:cubicBezTo>
                  <a:pt x="127" y="53"/>
                  <a:pt x="133" y="51"/>
                  <a:pt x="138" y="51"/>
                </a:cubicBezTo>
                <a:cubicBezTo>
                  <a:pt x="143" y="51"/>
                  <a:pt x="148" y="53"/>
                  <a:pt x="152" y="56"/>
                </a:cubicBezTo>
                <a:cubicBezTo>
                  <a:pt x="152" y="56"/>
                  <a:pt x="152" y="56"/>
                  <a:pt x="152" y="56"/>
                </a:cubicBezTo>
                <a:cubicBezTo>
                  <a:pt x="158" y="61"/>
                  <a:pt x="161" y="66"/>
                  <a:pt x="161" y="72"/>
                </a:cubicBezTo>
                <a:cubicBezTo>
                  <a:pt x="161" y="74"/>
                  <a:pt x="161" y="76"/>
                  <a:pt x="160" y="78"/>
                </a:cubicBezTo>
                <a:cubicBezTo>
                  <a:pt x="160" y="78"/>
                  <a:pt x="160" y="78"/>
                  <a:pt x="160" y="78"/>
                </a:cubicBezTo>
                <a:cubicBezTo>
                  <a:pt x="158" y="82"/>
                  <a:pt x="153" y="85"/>
                  <a:pt x="147" y="85"/>
                </a:cubicBezTo>
                <a:cubicBezTo>
                  <a:pt x="143" y="85"/>
                  <a:pt x="138" y="83"/>
                  <a:pt x="135" y="77"/>
                </a:cubicBezTo>
                <a:cubicBezTo>
                  <a:pt x="134" y="78"/>
                  <a:pt x="134" y="78"/>
                  <a:pt x="134" y="78"/>
                </a:cubicBezTo>
                <a:cubicBezTo>
                  <a:pt x="132" y="80"/>
                  <a:pt x="132" y="80"/>
                  <a:pt x="132" y="80"/>
                </a:cubicBezTo>
                <a:cubicBezTo>
                  <a:pt x="135" y="81"/>
                  <a:pt x="137" y="82"/>
                  <a:pt x="140" y="82"/>
                </a:cubicBezTo>
                <a:cubicBezTo>
                  <a:pt x="143" y="82"/>
                  <a:pt x="147" y="81"/>
                  <a:pt x="149" y="78"/>
                </a:cubicBezTo>
                <a:cubicBezTo>
                  <a:pt x="151" y="76"/>
                  <a:pt x="153" y="73"/>
                  <a:pt x="153" y="70"/>
                </a:cubicBezTo>
                <a:cubicBezTo>
                  <a:pt x="153" y="70"/>
                  <a:pt x="153" y="69"/>
                  <a:pt x="153" y="69"/>
                </a:cubicBezTo>
                <a:cubicBezTo>
                  <a:pt x="152" y="66"/>
                  <a:pt x="151" y="63"/>
                  <a:pt x="149" y="61"/>
                </a:cubicBezTo>
                <a:cubicBezTo>
                  <a:pt x="146" y="58"/>
                  <a:pt x="143" y="57"/>
                  <a:pt x="138" y="57"/>
                </a:cubicBezTo>
                <a:cubicBezTo>
                  <a:pt x="138" y="57"/>
                  <a:pt x="137" y="57"/>
                  <a:pt x="136" y="57"/>
                </a:cubicBezTo>
                <a:cubicBezTo>
                  <a:pt x="136" y="57"/>
                  <a:pt x="136" y="57"/>
                  <a:pt x="136" y="57"/>
                </a:cubicBezTo>
                <a:cubicBezTo>
                  <a:pt x="136" y="57"/>
                  <a:pt x="136" y="57"/>
                  <a:pt x="136" y="57"/>
                </a:cubicBezTo>
                <a:cubicBezTo>
                  <a:pt x="127" y="60"/>
                  <a:pt x="122" y="67"/>
                  <a:pt x="122" y="76"/>
                </a:cubicBezTo>
                <a:cubicBezTo>
                  <a:pt x="122" y="82"/>
                  <a:pt x="125" y="89"/>
                  <a:pt x="131" y="95"/>
                </a:cubicBezTo>
                <a:cubicBezTo>
                  <a:pt x="137" y="100"/>
                  <a:pt x="146" y="104"/>
                  <a:pt x="158" y="104"/>
                </a:cubicBezTo>
                <a:cubicBezTo>
                  <a:pt x="160" y="104"/>
                  <a:pt x="162" y="104"/>
                  <a:pt x="165" y="103"/>
                </a:cubicBezTo>
                <a:cubicBezTo>
                  <a:pt x="165" y="103"/>
                  <a:pt x="165" y="103"/>
                  <a:pt x="165" y="103"/>
                </a:cubicBezTo>
                <a:cubicBezTo>
                  <a:pt x="182" y="101"/>
                  <a:pt x="198" y="96"/>
                  <a:pt x="214" y="91"/>
                </a:cubicBezTo>
                <a:cubicBezTo>
                  <a:pt x="231" y="86"/>
                  <a:pt x="248" y="82"/>
                  <a:pt x="271" y="82"/>
                </a:cubicBezTo>
                <a:cubicBezTo>
                  <a:pt x="286" y="82"/>
                  <a:pt x="302" y="83"/>
                  <a:pt x="322" y="88"/>
                </a:cubicBezTo>
                <a:cubicBezTo>
                  <a:pt x="337" y="92"/>
                  <a:pt x="337" y="92"/>
                  <a:pt x="337" y="92"/>
                </a:cubicBezTo>
                <a:cubicBezTo>
                  <a:pt x="324" y="85"/>
                  <a:pt x="324" y="85"/>
                  <a:pt x="324" y="85"/>
                </a:cubicBezTo>
                <a:cubicBezTo>
                  <a:pt x="292" y="67"/>
                  <a:pt x="267" y="64"/>
                  <a:pt x="245" y="63"/>
                </a:cubicBezTo>
                <a:cubicBezTo>
                  <a:pt x="223" y="63"/>
                  <a:pt x="206" y="63"/>
                  <a:pt x="188" y="53"/>
                </a:cubicBezTo>
                <a:cubicBezTo>
                  <a:pt x="188" y="53"/>
                  <a:pt x="188" y="53"/>
                  <a:pt x="188" y="53"/>
                </a:cubicBezTo>
                <a:cubicBezTo>
                  <a:pt x="185" y="52"/>
                  <a:pt x="184" y="50"/>
                  <a:pt x="182" y="47"/>
                </a:cubicBezTo>
                <a:cubicBezTo>
                  <a:pt x="177" y="39"/>
                  <a:pt x="171" y="24"/>
                  <a:pt x="148" y="11"/>
                </a:cubicBezTo>
                <a:cubicBezTo>
                  <a:pt x="148" y="11"/>
                  <a:pt x="148" y="11"/>
                  <a:pt x="148" y="11"/>
                </a:cubicBezTo>
                <a:cubicBezTo>
                  <a:pt x="133" y="3"/>
                  <a:pt x="119" y="0"/>
                  <a:pt x="107" y="0"/>
                </a:cubicBezTo>
                <a:cubicBezTo>
                  <a:pt x="85" y="0"/>
                  <a:pt x="68" y="11"/>
                  <a:pt x="55" y="26"/>
                </a:cubicBezTo>
                <a:cubicBezTo>
                  <a:pt x="42" y="41"/>
                  <a:pt x="34" y="61"/>
                  <a:pt x="30" y="78"/>
                </a:cubicBezTo>
                <a:cubicBezTo>
                  <a:pt x="32" y="78"/>
                  <a:pt x="32" y="78"/>
                  <a:pt x="32" y="78"/>
                </a:cubicBezTo>
                <a:cubicBezTo>
                  <a:pt x="32" y="76"/>
                  <a:pt x="32" y="76"/>
                  <a:pt x="32" y="76"/>
                </a:cubicBezTo>
                <a:lnTo>
                  <a:pt x="32" y="78"/>
                </a:lnTo>
                <a:close/>
              </a:path>
            </a:pathLst>
          </a:custGeom>
          <a:solidFill>
            <a:srgbClr val="E4003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85" name="PA_任意多边形 1116"/>
          <p:cNvSpPr>
            <a:spLocks/>
          </p:cNvSpPr>
          <p:nvPr>
            <p:custDataLst>
              <p:tags r:id="rId5"/>
            </p:custDataLst>
          </p:nvPr>
        </p:nvSpPr>
        <p:spPr bwMode="auto">
          <a:xfrm>
            <a:off x="4970462" y="2854325"/>
            <a:ext cx="971550" cy="606425"/>
          </a:xfrm>
          <a:custGeom>
            <a:avLst/>
            <a:gdLst>
              <a:gd name="T0" fmla="*/ 50 w 404"/>
              <a:gd name="T1" fmla="*/ 102 h 252"/>
              <a:gd name="T2" fmla="*/ 164 w 404"/>
              <a:gd name="T3" fmla="*/ 37 h 252"/>
              <a:gd name="T4" fmla="*/ 204 w 404"/>
              <a:gd name="T5" fmla="*/ 79 h 252"/>
              <a:gd name="T6" fmla="*/ 340 w 404"/>
              <a:gd name="T7" fmla="*/ 110 h 252"/>
              <a:gd name="T8" fmla="*/ 182 w 404"/>
              <a:gd name="T9" fmla="*/ 125 h 252"/>
              <a:gd name="T10" fmla="*/ 154 w 404"/>
              <a:gd name="T11" fmla="*/ 83 h 252"/>
              <a:gd name="T12" fmla="*/ 168 w 404"/>
              <a:gd name="T13" fmla="*/ 93 h 252"/>
              <a:gd name="T14" fmla="*/ 151 w 404"/>
              <a:gd name="T15" fmla="*/ 102 h 252"/>
              <a:gd name="T16" fmla="*/ 179 w 404"/>
              <a:gd name="T17" fmla="*/ 102 h 252"/>
              <a:gd name="T18" fmla="*/ 171 w 404"/>
              <a:gd name="T19" fmla="*/ 78 h 252"/>
              <a:gd name="T20" fmla="*/ 130 w 404"/>
              <a:gd name="T21" fmla="*/ 104 h 252"/>
              <a:gd name="T22" fmla="*/ 208 w 404"/>
              <a:gd name="T23" fmla="*/ 132 h 252"/>
              <a:gd name="T24" fmla="*/ 404 w 404"/>
              <a:gd name="T25" fmla="*/ 128 h 252"/>
              <a:gd name="T26" fmla="*/ 262 w 404"/>
              <a:gd name="T27" fmla="*/ 147 h 252"/>
              <a:gd name="T28" fmla="*/ 305 w 404"/>
              <a:gd name="T29" fmla="*/ 138 h 252"/>
              <a:gd name="T30" fmla="*/ 171 w 404"/>
              <a:gd name="T31" fmla="*/ 197 h 252"/>
              <a:gd name="T32" fmla="*/ 63 w 404"/>
              <a:gd name="T33" fmla="*/ 196 h 252"/>
              <a:gd name="T34" fmla="*/ 50 w 404"/>
              <a:gd name="T35" fmla="*/ 102 h 2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404" h="252">
                <a:moveTo>
                  <a:pt x="50" y="102"/>
                </a:moveTo>
                <a:cubicBezTo>
                  <a:pt x="59" y="59"/>
                  <a:pt x="98" y="0"/>
                  <a:pt x="164" y="37"/>
                </a:cubicBezTo>
                <a:cubicBezTo>
                  <a:pt x="195" y="54"/>
                  <a:pt x="194" y="73"/>
                  <a:pt x="204" y="79"/>
                </a:cubicBezTo>
                <a:cubicBezTo>
                  <a:pt x="241" y="100"/>
                  <a:pt x="278" y="75"/>
                  <a:pt x="340" y="110"/>
                </a:cubicBezTo>
                <a:cubicBezTo>
                  <a:pt x="259" y="90"/>
                  <a:pt x="228" y="120"/>
                  <a:pt x="182" y="125"/>
                </a:cubicBezTo>
                <a:cubicBezTo>
                  <a:pt x="139" y="130"/>
                  <a:pt x="131" y="90"/>
                  <a:pt x="154" y="83"/>
                </a:cubicBezTo>
                <a:cubicBezTo>
                  <a:pt x="163" y="82"/>
                  <a:pt x="168" y="88"/>
                  <a:pt x="168" y="93"/>
                </a:cubicBezTo>
                <a:cubicBezTo>
                  <a:pt x="169" y="100"/>
                  <a:pt x="160" y="108"/>
                  <a:pt x="151" y="102"/>
                </a:cubicBezTo>
                <a:cubicBezTo>
                  <a:pt x="157" y="115"/>
                  <a:pt x="175" y="112"/>
                  <a:pt x="179" y="102"/>
                </a:cubicBezTo>
                <a:cubicBezTo>
                  <a:pt x="183" y="94"/>
                  <a:pt x="179" y="85"/>
                  <a:pt x="171" y="78"/>
                </a:cubicBezTo>
                <a:cubicBezTo>
                  <a:pt x="158" y="68"/>
                  <a:pt x="131" y="72"/>
                  <a:pt x="130" y="104"/>
                </a:cubicBezTo>
                <a:cubicBezTo>
                  <a:pt x="130" y="121"/>
                  <a:pt x="150" y="155"/>
                  <a:pt x="208" y="132"/>
                </a:cubicBezTo>
                <a:cubicBezTo>
                  <a:pt x="264" y="110"/>
                  <a:pt x="294" y="105"/>
                  <a:pt x="404" y="128"/>
                </a:cubicBezTo>
                <a:cubicBezTo>
                  <a:pt x="324" y="118"/>
                  <a:pt x="295" y="116"/>
                  <a:pt x="262" y="147"/>
                </a:cubicBezTo>
                <a:cubicBezTo>
                  <a:pt x="290" y="134"/>
                  <a:pt x="250" y="158"/>
                  <a:pt x="305" y="138"/>
                </a:cubicBezTo>
                <a:cubicBezTo>
                  <a:pt x="246" y="179"/>
                  <a:pt x="236" y="214"/>
                  <a:pt x="171" y="197"/>
                </a:cubicBezTo>
                <a:cubicBezTo>
                  <a:pt x="149" y="252"/>
                  <a:pt x="82" y="236"/>
                  <a:pt x="63" y="196"/>
                </a:cubicBezTo>
                <a:cubicBezTo>
                  <a:pt x="0" y="180"/>
                  <a:pt x="14" y="109"/>
                  <a:pt x="50" y="102"/>
                </a:cubicBezTo>
                <a:close/>
              </a:path>
            </a:pathLst>
          </a:custGeom>
          <a:solidFill>
            <a:srgbClr val="F2DBC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86" name="PA_任意多边形 1117"/>
          <p:cNvSpPr>
            <a:spLocks/>
          </p:cNvSpPr>
          <p:nvPr>
            <p:custDataLst>
              <p:tags r:id="rId6"/>
            </p:custDataLst>
          </p:nvPr>
        </p:nvSpPr>
        <p:spPr bwMode="auto">
          <a:xfrm>
            <a:off x="5011737" y="2911475"/>
            <a:ext cx="930275" cy="504825"/>
          </a:xfrm>
          <a:custGeom>
            <a:avLst/>
            <a:gdLst>
              <a:gd name="T0" fmla="*/ 107 w 387"/>
              <a:gd name="T1" fmla="*/ 4 h 210"/>
              <a:gd name="T2" fmla="*/ 179 w 387"/>
              <a:gd name="T3" fmla="*/ 49 h 210"/>
              <a:gd name="T4" fmla="*/ 322 w 387"/>
              <a:gd name="T5" fmla="*/ 88 h 210"/>
              <a:gd name="T6" fmla="*/ 214 w 387"/>
              <a:gd name="T7" fmla="*/ 87 h 210"/>
              <a:gd name="T8" fmla="*/ 127 w 387"/>
              <a:gd name="T9" fmla="*/ 76 h 210"/>
              <a:gd name="T10" fmla="*/ 139 w 387"/>
              <a:gd name="T11" fmla="*/ 61 h 210"/>
              <a:gd name="T12" fmla="*/ 147 w 387"/>
              <a:gd name="T13" fmla="*/ 75 h 210"/>
              <a:gd name="T14" fmla="*/ 132 w 387"/>
              <a:gd name="T15" fmla="*/ 79 h 210"/>
              <a:gd name="T16" fmla="*/ 166 w 387"/>
              <a:gd name="T17" fmla="*/ 72 h 210"/>
              <a:gd name="T18" fmla="*/ 120 w 387"/>
              <a:gd name="T19" fmla="*/ 55 h 210"/>
              <a:gd name="T20" fmla="*/ 122 w 387"/>
              <a:gd name="T21" fmla="*/ 104 h 210"/>
              <a:gd name="T22" fmla="*/ 386 w 387"/>
              <a:gd name="T23" fmla="*/ 106 h 210"/>
              <a:gd name="T24" fmla="*/ 275 w 387"/>
              <a:gd name="T25" fmla="*/ 101 h 210"/>
              <a:gd name="T26" fmla="*/ 253 w 387"/>
              <a:gd name="T27" fmla="*/ 122 h 210"/>
              <a:gd name="T28" fmla="*/ 256 w 387"/>
              <a:gd name="T29" fmla="*/ 121 h 210"/>
              <a:gd name="T30" fmla="*/ 255 w 387"/>
              <a:gd name="T31" fmla="*/ 120 h 210"/>
              <a:gd name="T32" fmla="*/ 256 w 387"/>
              <a:gd name="T33" fmla="*/ 120 h 210"/>
              <a:gd name="T34" fmla="*/ 254 w 387"/>
              <a:gd name="T35" fmla="*/ 120 h 210"/>
              <a:gd name="T36" fmla="*/ 259 w 387"/>
              <a:gd name="T37" fmla="*/ 124 h 210"/>
              <a:gd name="T38" fmla="*/ 287 w 387"/>
              <a:gd name="T39" fmla="*/ 112 h 210"/>
              <a:gd name="T40" fmla="*/ 153 w 387"/>
              <a:gd name="T41" fmla="*/ 171 h 210"/>
              <a:gd name="T42" fmla="*/ 48 w 387"/>
              <a:gd name="T43" fmla="*/ 171 h 210"/>
              <a:gd name="T44" fmla="*/ 4 w 387"/>
              <a:gd name="T45" fmla="*/ 122 h 210"/>
              <a:gd name="T46" fmla="*/ 35 w 387"/>
              <a:gd name="T47" fmla="*/ 79 h 210"/>
              <a:gd name="T48" fmla="*/ 0 w 387"/>
              <a:gd name="T49" fmla="*/ 122 h 210"/>
              <a:gd name="T50" fmla="*/ 44 w 387"/>
              <a:gd name="T51" fmla="*/ 173 h 210"/>
              <a:gd name="T52" fmla="*/ 154 w 387"/>
              <a:gd name="T53" fmla="*/ 173 h 210"/>
              <a:gd name="T54" fmla="*/ 290 w 387"/>
              <a:gd name="T55" fmla="*/ 115 h 210"/>
              <a:gd name="T56" fmla="*/ 259 w 387"/>
              <a:gd name="T57" fmla="*/ 120 h 210"/>
              <a:gd name="T58" fmla="*/ 258 w 387"/>
              <a:gd name="T59" fmla="*/ 120 h 210"/>
              <a:gd name="T60" fmla="*/ 257 w 387"/>
              <a:gd name="T61" fmla="*/ 121 h 210"/>
              <a:gd name="T62" fmla="*/ 258 w 387"/>
              <a:gd name="T63" fmla="*/ 121 h 210"/>
              <a:gd name="T64" fmla="*/ 258 w 387"/>
              <a:gd name="T65" fmla="*/ 121 h 210"/>
              <a:gd name="T66" fmla="*/ 258 w 387"/>
              <a:gd name="T67" fmla="*/ 121 h 210"/>
              <a:gd name="T68" fmla="*/ 258 w 387"/>
              <a:gd name="T69" fmla="*/ 120 h 210"/>
              <a:gd name="T70" fmla="*/ 252 w 387"/>
              <a:gd name="T71" fmla="*/ 118 h 210"/>
              <a:gd name="T72" fmla="*/ 276 w 387"/>
              <a:gd name="T73" fmla="*/ 105 h 210"/>
              <a:gd name="T74" fmla="*/ 278 w 387"/>
              <a:gd name="T75" fmla="*/ 87 h 210"/>
              <a:gd name="T76" fmla="*/ 115 w 387"/>
              <a:gd name="T77" fmla="*/ 81 h 210"/>
              <a:gd name="T78" fmla="*/ 139 w 387"/>
              <a:gd name="T79" fmla="*/ 51 h 210"/>
              <a:gd name="T80" fmla="*/ 160 w 387"/>
              <a:gd name="T81" fmla="*/ 78 h 210"/>
              <a:gd name="T82" fmla="*/ 134 w 387"/>
              <a:gd name="T83" fmla="*/ 78 h 210"/>
              <a:gd name="T84" fmla="*/ 154 w 387"/>
              <a:gd name="T85" fmla="*/ 70 h 210"/>
              <a:gd name="T86" fmla="*/ 137 w 387"/>
              <a:gd name="T87" fmla="*/ 57 h 210"/>
              <a:gd name="T88" fmla="*/ 132 w 387"/>
              <a:gd name="T89" fmla="*/ 95 h 210"/>
              <a:gd name="T90" fmla="*/ 272 w 387"/>
              <a:gd name="T91" fmla="*/ 81 h 210"/>
              <a:gd name="T92" fmla="*/ 246 w 387"/>
              <a:gd name="T93" fmla="*/ 63 h 210"/>
              <a:gd name="T94" fmla="*/ 183 w 387"/>
              <a:gd name="T95" fmla="*/ 47 h 210"/>
              <a:gd name="T96" fmla="*/ 55 w 387"/>
              <a:gd name="T97" fmla="*/ 26 h 210"/>
              <a:gd name="T98" fmla="*/ 33 w 387"/>
              <a:gd name="T99" fmla="*/ 78 h 2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387" h="210">
                <a:moveTo>
                  <a:pt x="33" y="78"/>
                </a:moveTo>
                <a:cubicBezTo>
                  <a:pt x="35" y="79"/>
                  <a:pt x="35" y="79"/>
                  <a:pt x="35" y="79"/>
                </a:cubicBezTo>
                <a:cubicBezTo>
                  <a:pt x="38" y="62"/>
                  <a:pt x="46" y="43"/>
                  <a:pt x="58" y="29"/>
                </a:cubicBezTo>
                <a:cubicBezTo>
                  <a:pt x="71" y="14"/>
                  <a:pt x="87" y="4"/>
                  <a:pt x="107" y="4"/>
                </a:cubicBezTo>
                <a:cubicBezTo>
                  <a:pt x="119" y="4"/>
                  <a:pt x="132" y="7"/>
                  <a:pt x="146" y="15"/>
                </a:cubicBezTo>
                <a:cubicBezTo>
                  <a:pt x="146" y="15"/>
                  <a:pt x="146" y="15"/>
                  <a:pt x="146" y="15"/>
                </a:cubicBezTo>
                <a:cubicBezTo>
                  <a:pt x="161" y="23"/>
                  <a:pt x="168" y="32"/>
                  <a:pt x="173" y="39"/>
                </a:cubicBezTo>
                <a:cubicBezTo>
                  <a:pt x="175" y="43"/>
                  <a:pt x="177" y="46"/>
                  <a:pt x="179" y="49"/>
                </a:cubicBezTo>
                <a:cubicBezTo>
                  <a:pt x="181" y="52"/>
                  <a:pt x="183" y="55"/>
                  <a:pt x="186" y="57"/>
                </a:cubicBezTo>
                <a:cubicBezTo>
                  <a:pt x="186" y="57"/>
                  <a:pt x="186" y="57"/>
                  <a:pt x="186" y="57"/>
                </a:cubicBezTo>
                <a:cubicBezTo>
                  <a:pt x="205" y="68"/>
                  <a:pt x="224" y="67"/>
                  <a:pt x="246" y="67"/>
                </a:cubicBezTo>
                <a:cubicBezTo>
                  <a:pt x="267" y="68"/>
                  <a:pt x="291" y="71"/>
                  <a:pt x="322" y="88"/>
                </a:cubicBezTo>
                <a:cubicBezTo>
                  <a:pt x="323" y="86"/>
                  <a:pt x="323" y="86"/>
                  <a:pt x="323" y="86"/>
                </a:cubicBezTo>
                <a:cubicBezTo>
                  <a:pt x="324" y="84"/>
                  <a:pt x="324" y="84"/>
                  <a:pt x="324" y="84"/>
                </a:cubicBezTo>
                <a:cubicBezTo>
                  <a:pt x="304" y="79"/>
                  <a:pt x="287" y="77"/>
                  <a:pt x="272" y="77"/>
                </a:cubicBezTo>
                <a:cubicBezTo>
                  <a:pt x="248" y="77"/>
                  <a:pt x="230" y="82"/>
                  <a:pt x="214" y="87"/>
                </a:cubicBezTo>
                <a:cubicBezTo>
                  <a:pt x="197" y="92"/>
                  <a:pt x="182" y="97"/>
                  <a:pt x="165" y="99"/>
                </a:cubicBezTo>
                <a:cubicBezTo>
                  <a:pt x="163" y="99"/>
                  <a:pt x="161" y="100"/>
                  <a:pt x="159" y="100"/>
                </a:cubicBezTo>
                <a:cubicBezTo>
                  <a:pt x="147" y="100"/>
                  <a:pt x="139" y="96"/>
                  <a:pt x="134" y="92"/>
                </a:cubicBezTo>
                <a:cubicBezTo>
                  <a:pt x="129" y="87"/>
                  <a:pt x="127" y="81"/>
                  <a:pt x="127" y="76"/>
                </a:cubicBezTo>
                <a:cubicBezTo>
                  <a:pt x="127" y="69"/>
                  <a:pt x="130" y="63"/>
                  <a:pt x="138" y="61"/>
                </a:cubicBezTo>
                <a:cubicBezTo>
                  <a:pt x="137" y="59"/>
                  <a:pt x="137" y="59"/>
                  <a:pt x="137" y="59"/>
                </a:cubicBezTo>
                <a:cubicBezTo>
                  <a:pt x="137" y="61"/>
                  <a:pt x="137" y="61"/>
                  <a:pt x="137" y="61"/>
                </a:cubicBezTo>
                <a:cubicBezTo>
                  <a:pt x="138" y="61"/>
                  <a:pt x="138" y="61"/>
                  <a:pt x="139" y="61"/>
                </a:cubicBezTo>
                <a:cubicBezTo>
                  <a:pt x="142" y="61"/>
                  <a:pt x="145" y="62"/>
                  <a:pt x="146" y="63"/>
                </a:cubicBezTo>
                <a:cubicBezTo>
                  <a:pt x="148" y="65"/>
                  <a:pt x="149" y="67"/>
                  <a:pt x="150" y="69"/>
                </a:cubicBezTo>
                <a:cubicBezTo>
                  <a:pt x="150" y="70"/>
                  <a:pt x="150" y="70"/>
                  <a:pt x="150" y="70"/>
                </a:cubicBezTo>
                <a:cubicBezTo>
                  <a:pt x="150" y="72"/>
                  <a:pt x="149" y="74"/>
                  <a:pt x="147" y="75"/>
                </a:cubicBezTo>
                <a:cubicBezTo>
                  <a:pt x="145" y="77"/>
                  <a:pt x="143" y="78"/>
                  <a:pt x="140" y="78"/>
                </a:cubicBezTo>
                <a:cubicBezTo>
                  <a:pt x="139" y="78"/>
                  <a:pt x="137" y="78"/>
                  <a:pt x="135" y="77"/>
                </a:cubicBezTo>
                <a:cubicBezTo>
                  <a:pt x="129" y="73"/>
                  <a:pt x="129" y="73"/>
                  <a:pt x="129" y="73"/>
                </a:cubicBezTo>
                <a:cubicBezTo>
                  <a:pt x="132" y="79"/>
                  <a:pt x="132" y="79"/>
                  <a:pt x="132" y="79"/>
                </a:cubicBezTo>
                <a:cubicBezTo>
                  <a:pt x="136" y="86"/>
                  <a:pt x="142" y="89"/>
                  <a:pt x="148" y="89"/>
                </a:cubicBezTo>
                <a:cubicBezTo>
                  <a:pt x="155" y="89"/>
                  <a:pt x="161" y="85"/>
                  <a:pt x="164" y="79"/>
                </a:cubicBezTo>
                <a:cubicBezTo>
                  <a:pt x="164" y="79"/>
                  <a:pt x="164" y="79"/>
                  <a:pt x="164" y="79"/>
                </a:cubicBezTo>
                <a:cubicBezTo>
                  <a:pt x="165" y="77"/>
                  <a:pt x="166" y="74"/>
                  <a:pt x="166" y="72"/>
                </a:cubicBezTo>
                <a:cubicBezTo>
                  <a:pt x="166" y="64"/>
                  <a:pt x="161" y="58"/>
                  <a:pt x="155" y="53"/>
                </a:cubicBezTo>
                <a:cubicBezTo>
                  <a:pt x="155" y="53"/>
                  <a:pt x="155" y="53"/>
                  <a:pt x="155" y="53"/>
                </a:cubicBezTo>
                <a:cubicBezTo>
                  <a:pt x="151" y="49"/>
                  <a:pt x="145" y="47"/>
                  <a:pt x="139" y="47"/>
                </a:cubicBezTo>
                <a:cubicBezTo>
                  <a:pt x="132" y="47"/>
                  <a:pt x="125" y="50"/>
                  <a:pt x="120" y="55"/>
                </a:cubicBezTo>
                <a:cubicBezTo>
                  <a:pt x="115" y="60"/>
                  <a:pt x="112" y="69"/>
                  <a:pt x="111" y="80"/>
                </a:cubicBezTo>
                <a:cubicBezTo>
                  <a:pt x="111" y="80"/>
                  <a:pt x="111" y="80"/>
                  <a:pt x="111" y="80"/>
                </a:cubicBezTo>
                <a:cubicBezTo>
                  <a:pt x="111" y="81"/>
                  <a:pt x="111" y="81"/>
                  <a:pt x="111" y="81"/>
                </a:cubicBezTo>
                <a:cubicBezTo>
                  <a:pt x="111" y="87"/>
                  <a:pt x="115" y="97"/>
                  <a:pt x="122" y="104"/>
                </a:cubicBezTo>
                <a:cubicBezTo>
                  <a:pt x="129" y="112"/>
                  <a:pt x="140" y="118"/>
                  <a:pt x="156" y="118"/>
                </a:cubicBezTo>
                <a:cubicBezTo>
                  <a:pt x="166" y="118"/>
                  <a:pt x="178" y="115"/>
                  <a:pt x="192" y="110"/>
                </a:cubicBezTo>
                <a:cubicBezTo>
                  <a:pt x="223" y="98"/>
                  <a:pt x="246" y="91"/>
                  <a:pt x="278" y="91"/>
                </a:cubicBezTo>
                <a:cubicBezTo>
                  <a:pt x="305" y="91"/>
                  <a:pt x="337" y="96"/>
                  <a:pt x="386" y="106"/>
                </a:cubicBezTo>
                <a:cubicBezTo>
                  <a:pt x="387" y="104"/>
                  <a:pt x="387" y="104"/>
                  <a:pt x="387" y="104"/>
                </a:cubicBezTo>
                <a:cubicBezTo>
                  <a:pt x="387" y="102"/>
                  <a:pt x="387" y="102"/>
                  <a:pt x="387" y="102"/>
                </a:cubicBezTo>
                <a:cubicBezTo>
                  <a:pt x="356" y="98"/>
                  <a:pt x="333" y="95"/>
                  <a:pt x="314" y="95"/>
                </a:cubicBezTo>
                <a:cubicBezTo>
                  <a:pt x="299" y="95"/>
                  <a:pt x="286" y="97"/>
                  <a:pt x="275" y="101"/>
                </a:cubicBezTo>
                <a:cubicBezTo>
                  <a:pt x="264" y="105"/>
                  <a:pt x="254" y="112"/>
                  <a:pt x="244" y="122"/>
                </a:cubicBezTo>
                <a:cubicBezTo>
                  <a:pt x="235" y="130"/>
                  <a:pt x="235" y="130"/>
                  <a:pt x="235" y="130"/>
                </a:cubicBezTo>
                <a:cubicBezTo>
                  <a:pt x="246" y="125"/>
                  <a:pt x="246" y="125"/>
                  <a:pt x="246" y="125"/>
                </a:cubicBezTo>
                <a:cubicBezTo>
                  <a:pt x="249" y="123"/>
                  <a:pt x="251" y="122"/>
                  <a:pt x="253" y="122"/>
                </a:cubicBezTo>
                <a:cubicBezTo>
                  <a:pt x="255" y="121"/>
                  <a:pt x="256" y="121"/>
                  <a:pt x="256" y="121"/>
                </a:cubicBezTo>
                <a:cubicBezTo>
                  <a:pt x="256" y="120"/>
                  <a:pt x="256" y="120"/>
                  <a:pt x="256" y="120"/>
                </a:cubicBezTo>
                <a:cubicBezTo>
                  <a:pt x="255" y="121"/>
                  <a:pt x="255" y="121"/>
                  <a:pt x="255" y="121"/>
                </a:cubicBezTo>
                <a:cubicBezTo>
                  <a:pt x="256" y="121"/>
                  <a:pt x="256" y="121"/>
                  <a:pt x="256" y="121"/>
                </a:cubicBezTo>
                <a:cubicBezTo>
                  <a:pt x="256" y="120"/>
                  <a:pt x="256" y="120"/>
                  <a:pt x="256" y="120"/>
                </a:cubicBezTo>
                <a:cubicBezTo>
                  <a:pt x="255" y="121"/>
                  <a:pt x="255" y="121"/>
                  <a:pt x="255" y="121"/>
                </a:cubicBezTo>
                <a:cubicBezTo>
                  <a:pt x="256" y="120"/>
                  <a:pt x="256" y="120"/>
                  <a:pt x="256" y="120"/>
                </a:cubicBezTo>
                <a:cubicBezTo>
                  <a:pt x="255" y="120"/>
                  <a:pt x="255" y="120"/>
                  <a:pt x="255" y="120"/>
                </a:cubicBezTo>
                <a:cubicBezTo>
                  <a:pt x="255" y="121"/>
                  <a:pt x="255" y="121"/>
                  <a:pt x="255" y="121"/>
                </a:cubicBezTo>
                <a:cubicBezTo>
                  <a:pt x="256" y="120"/>
                  <a:pt x="256" y="120"/>
                  <a:pt x="256" y="120"/>
                </a:cubicBezTo>
                <a:cubicBezTo>
                  <a:pt x="255" y="120"/>
                  <a:pt x="255" y="120"/>
                  <a:pt x="255" y="120"/>
                </a:cubicBezTo>
                <a:cubicBezTo>
                  <a:pt x="256" y="120"/>
                  <a:pt x="256" y="120"/>
                  <a:pt x="256" y="120"/>
                </a:cubicBezTo>
                <a:cubicBezTo>
                  <a:pt x="254" y="120"/>
                  <a:pt x="254" y="120"/>
                  <a:pt x="254" y="120"/>
                </a:cubicBezTo>
                <a:cubicBezTo>
                  <a:pt x="255" y="120"/>
                  <a:pt x="255" y="120"/>
                  <a:pt x="255" y="120"/>
                </a:cubicBezTo>
                <a:cubicBezTo>
                  <a:pt x="256" y="120"/>
                  <a:pt x="256" y="120"/>
                  <a:pt x="256" y="120"/>
                </a:cubicBezTo>
                <a:cubicBezTo>
                  <a:pt x="254" y="120"/>
                  <a:pt x="254" y="120"/>
                  <a:pt x="254" y="120"/>
                </a:cubicBezTo>
                <a:cubicBezTo>
                  <a:pt x="254" y="120"/>
                  <a:pt x="254" y="120"/>
                  <a:pt x="254" y="121"/>
                </a:cubicBezTo>
                <a:cubicBezTo>
                  <a:pt x="254" y="121"/>
                  <a:pt x="254" y="122"/>
                  <a:pt x="255" y="122"/>
                </a:cubicBezTo>
                <a:cubicBezTo>
                  <a:pt x="255" y="123"/>
                  <a:pt x="255" y="124"/>
                  <a:pt x="256" y="124"/>
                </a:cubicBezTo>
                <a:cubicBezTo>
                  <a:pt x="257" y="124"/>
                  <a:pt x="258" y="124"/>
                  <a:pt x="259" y="124"/>
                </a:cubicBezTo>
                <a:cubicBezTo>
                  <a:pt x="261" y="124"/>
                  <a:pt x="264" y="124"/>
                  <a:pt x="269" y="122"/>
                </a:cubicBezTo>
                <a:cubicBezTo>
                  <a:pt x="273" y="121"/>
                  <a:pt x="280" y="119"/>
                  <a:pt x="289" y="116"/>
                </a:cubicBezTo>
                <a:cubicBezTo>
                  <a:pt x="288" y="114"/>
                  <a:pt x="288" y="114"/>
                  <a:pt x="288" y="114"/>
                </a:cubicBezTo>
                <a:cubicBezTo>
                  <a:pt x="287" y="112"/>
                  <a:pt x="287" y="112"/>
                  <a:pt x="287" y="112"/>
                </a:cubicBezTo>
                <a:cubicBezTo>
                  <a:pt x="263" y="129"/>
                  <a:pt x="246" y="145"/>
                  <a:pt x="231" y="157"/>
                </a:cubicBezTo>
                <a:cubicBezTo>
                  <a:pt x="217" y="168"/>
                  <a:pt x="203" y="175"/>
                  <a:pt x="184" y="175"/>
                </a:cubicBezTo>
                <a:cubicBezTo>
                  <a:pt x="176" y="175"/>
                  <a:pt x="166" y="174"/>
                  <a:pt x="155" y="171"/>
                </a:cubicBezTo>
                <a:cubicBezTo>
                  <a:pt x="153" y="171"/>
                  <a:pt x="153" y="171"/>
                  <a:pt x="153" y="171"/>
                </a:cubicBezTo>
                <a:cubicBezTo>
                  <a:pt x="153" y="172"/>
                  <a:pt x="153" y="172"/>
                  <a:pt x="153" y="172"/>
                </a:cubicBezTo>
                <a:cubicBezTo>
                  <a:pt x="148" y="184"/>
                  <a:pt x="140" y="193"/>
                  <a:pt x="132" y="199"/>
                </a:cubicBezTo>
                <a:cubicBezTo>
                  <a:pt x="124" y="204"/>
                  <a:pt x="114" y="206"/>
                  <a:pt x="105" y="206"/>
                </a:cubicBezTo>
                <a:cubicBezTo>
                  <a:pt x="82" y="207"/>
                  <a:pt x="58" y="192"/>
                  <a:pt x="48" y="171"/>
                </a:cubicBezTo>
                <a:cubicBezTo>
                  <a:pt x="47" y="171"/>
                  <a:pt x="47" y="171"/>
                  <a:pt x="47" y="171"/>
                </a:cubicBezTo>
                <a:cubicBezTo>
                  <a:pt x="46" y="170"/>
                  <a:pt x="46" y="170"/>
                  <a:pt x="46" y="170"/>
                </a:cubicBezTo>
                <a:cubicBezTo>
                  <a:pt x="31" y="166"/>
                  <a:pt x="21" y="159"/>
                  <a:pt x="14" y="151"/>
                </a:cubicBezTo>
                <a:cubicBezTo>
                  <a:pt x="7" y="142"/>
                  <a:pt x="4" y="132"/>
                  <a:pt x="4" y="122"/>
                </a:cubicBezTo>
                <a:cubicBezTo>
                  <a:pt x="4" y="112"/>
                  <a:pt x="7" y="102"/>
                  <a:pt x="13" y="95"/>
                </a:cubicBezTo>
                <a:cubicBezTo>
                  <a:pt x="18" y="87"/>
                  <a:pt x="25" y="82"/>
                  <a:pt x="33" y="80"/>
                </a:cubicBezTo>
                <a:cubicBezTo>
                  <a:pt x="34" y="80"/>
                  <a:pt x="34" y="80"/>
                  <a:pt x="34" y="80"/>
                </a:cubicBezTo>
                <a:cubicBezTo>
                  <a:pt x="35" y="79"/>
                  <a:pt x="35" y="79"/>
                  <a:pt x="35" y="79"/>
                </a:cubicBezTo>
                <a:cubicBezTo>
                  <a:pt x="33" y="78"/>
                  <a:pt x="33" y="78"/>
                  <a:pt x="33" y="78"/>
                </a:cubicBezTo>
                <a:cubicBezTo>
                  <a:pt x="32" y="76"/>
                  <a:pt x="32" y="76"/>
                  <a:pt x="32" y="76"/>
                </a:cubicBezTo>
                <a:cubicBezTo>
                  <a:pt x="23" y="78"/>
                  <a:pt x="15" y="84"/>
                  <a:pt x="9" y="92"/>
                </a:cubicBezTo>
                <a:cubicBezTo>
                  <a:pt x="4" y="101"/>
                  <a:pt x="0" y="111"/>
                  <a:pt x="0" y="122"/>
                </a:cubicBezTo>
                <a:cubicBezTo>
                  <a:pt x="0" y="133"/>
                  <a:pt x="4" y="144"/>
                  <a:pt x="11" y="153"/>
                </a:cubicBezTo>
                <a:cubicBezTo>
                  <a:pt x="18" y="162"/>
                  <a:pt x="29" y="170"/>
                  <a:pt x="45" y="174"/>
                </a:cubicBezTo>
                <a:cubicBezTo>
                  <a:pt x="46" y="172"/>
                  <a:pt x="46" y="172"/>
                  <a:pt x="46" y="172"/>
                </a:cubicBezTo>
                <a:cubicBezTo>
                  <a:pt x="44" y="173"/>
                  <a:pt x="44" y="173"/>
                  <a:pt x="44" y="173"/>
                </a:cubicBezTo>
                <a:cubicBezTo>
                  <a:pt x="55" y="195"/>
                  <a:pt x="80" y="210"/>
                  <a:pt x="105" y="210"/>
                </a:cubicBezTo>
                <a:cubicBezTo>
                  <a:pt x="115" y="210"/>
                  <a:pt x="125" y="208"/>
                  <a:pt x="134" y="202"/>
                </a:cubicBezTo>
                <a:cubicBezTo>
                  <a:pt x="143" y="196"/>
                  <a:pt x="151" y="187"/>
                  <a:pt x="156" y="174"/>
                </a:cubicBezTo>
                <a:cubicBezTo>
                  <a:pt x="154" y="173"/>
                  <a:pt x="154" y="173"/>
                  <a:pt x="154" y="173"/>
                </a:cubicBezTo>
                <a:cubicBezTo>
                  <a:pt x="154" y="175"/>
                  <a:pt x="154" y="175"/>
                  <a:pt x="154" y="175"/>
                </a:cubicBezTo>
                <a:cubicBezTo>
                  <a:pt x="165" y="178"/>
                  <a:pt x="175" y="179"/>
                  <a:pt x="184" y="179"/>
                </a:cubicBezTo>
                <a:cubicBezTo>
                  <a:pt x="204" y="179"/>
                  <a:pt x="219" y="171"/>
                  <a:pt x="234" y="160"/>
                </a:cubicBezTo>
                <a:cubicBezTo>
                  <a:pt x="249" y="148"/>
                  <a:pt x="265" y="132"/>
                  <a:pt x="290" y="115"/>
                </a:cubicBezTo>
                <a:cubicBezTo>
                  <a:pt x="303" y="106"/>
                  <a:pt x="303" y="106"/>
                  <a:pt x="303" y="106"/>
                </a:cubicBezTo>
                <a:cubicBezTo>
                  <a:pt x="288" y="112"/>
                  <a:pt x="288" y="112"/>
                  <a:pt x="288" y="112"/>
                </a:cubicBezTo>
                <a:cubicBezTo>
                  <a:pt x="279" y="115"/>
                  <a:pt x="272" y="117"/>
                  <a:pt x="267" y="119"/>
                </a:cubicBezTo>
                <a:cubicBezTo>
                  <a:pt x="263" y="120"/>
                  <a:pt x="260" y="120"/>
                  <a:pt x="259" y="120"/>
                </a:cubicBezTo>
                <a:cubicBezTo>
                  <a:pt x="258" y="120"/>
                  <a:pt x="258" y="120"/>
                  <a:pt x="258" y="120"/>
                </a:cubicBezTo>
                <a:cubicBezTo>
                  <a:pt x="258" y="120"/>
                  <a:pt x="258" y="120"/>
                  <a:pt x="258" y="120"/>
                </a:cubicBezTo>
                <a:cubicBezTo>
                  <a:pt x="258" y="121"/>
                  <a:pt x="258" y="121"/>
                  <a:pt x="258" y="121"/>
                </a:cubicBezTo>
                <a:cubicBezTo>
                  <a:pt x="258" y="120"/>
                  <a:pt x="258" y="120"/>
                  <a:pt x="258" y="120"/>
                </a:cubicBezTo>
                <a:cubicBezTo>
                  <a:pt x="258" y="120"/>
                  <a:pt x="258" y="120"/>
                  <a:pt x="258" y="120"/>
                </a:cubicBezTo>
                <a:cubicBezTo>
                  <a:pt x="258" y="121"/>
                  <a:pt x="258" y="121"/>
                  <a:pt x="258" y="121"/>
                </a:cubicBezTo>
                <a:cubicBezTo>
                  <a:pt x="258" y="120"/>
                  <a:pt x="258" y="120"/>
                  <a:pt x="258" y="120"/>
                </a:cubicBezTo>
                <a:cubicBezTo>
                  <a:pt x="257" y="121"/>
                  <a:pt x="257" y="121"/>
                  <a:pt x="257" y="121"/>
                </a:cubicBezTo>
                <a:cubicBezTo>
                  <a:pt x="258" y="121"/>
                  <a:pt x="258" y="121"/>
                  <a:pt x="258" y="121"/>
                </a:cubicBezTo>
                <a:cubicBezTo>
                  <a:pt x="258" y="120"/>
                  <a:pt x="258" y="120"/>
                  <a:pt x="258" y="120"/>
                </a:cubicBezTo>
                <a:cubicBezTo>
                  <a:pt x="257" y="121"/>
                  <a:pt x="257" y="121"/>
                  <a:pt x="257" y="121"/>
                </a:cubicBezTo>
                <a:cubicBezTo>
                  <a:pt x="258" y="121"/>
                  <a:pt x="258" y="121"/>
                  <a:pt x="258" y="121"/>
                </a:cubicBezTo>
                <a:cubicBezTo>
                  <a:pt x="258" y="121"/>
                  <a:pt x="258" y="121"/>
                  <a:pt x="258" y="121"/>
                </a:cubicBezTo>
                <a:cubicBezTo>
                  <a:pt x="258" y="121"/>
                  <a:pt x="258" y="121"/>
                  <a:pt x="258" y="121"/>
                </a:cubicBezTo>
                <a:cubicBezTo>
                  <a:pt x="258" y="121"/>
                  <a:pt x="258" y="121"/>
                  <a:pt x="258" y="121"/>
                </a:cubicBezTo>
                <a:cubicBezTo>
                  <a:pt x="258" y="121"/>
                  <a:pt x="258" y="121"/>
                  <a:pt x="258" y="121"/>
                </a:cubicBezTo>
                <a:cubicBezTo>
                  <a:pt x="258" y="121"/>
                  <a:pt x="258" y="121"/>
                  <a:pt x="258" y="121"/>
                </a:cubicBezTo>
                <a:cubicBezTo>
                  <a:pt x="258" y="121"/>
                  <a:pt x="258" y="121"/>
                  <a:pt x="258" y="121"/>
                </a:cubicBezTo>
                <a:cubicBezTo>
                  <a:pt x="258" y="121"/>
                  <a:pt x="258" y="121"/>
                  <a:pt x="258" y="121"/>
                </a:cubicBezTo>
                <a:cubicBezTo>
                  <a:pt x="258" y="121"/>
                  <a:pt x="258" y="121"/>
                  <a:pt x="258" y="121"/>
                </a:cubicBezTo>
                <a:cubicBezTo>
                  <a:pt x="258" y="121"/>
                  <a:pt x="258" y="121"/>
                  <a:pt x="258" y="121"/>
                </a:cubicBezTo>
                <a:cubicBezTo>
                  <a:pt x="258" y="121"/>
                  <a:pt x="258" y="121"/>
                  <a:pt x="258" y="121"/>
                </a:cubicBezTo>
                <a:cubicBezTo>
                  <a:pt x="258" y="121"/>
                  <a:pt x="258" y="121"/>
                  <a:pt x="258" y="121"/>
                </a:cubicBezTo>
                <a:cubicBezTo>
                  <a:pt x="258" y="121"/>
                  <a:pt x="258" y="120"/>
                  <a:pt x="258" y="120"/>
                </a:cubicBezTo>
                <a:cubicBezTo>
                  <a:pt x="258" y="119"/>
                  <a:pt x="258" y="119"/>
                  <a:pt x="258" y="118"/>
                </a:cubicBezTo>
                <a:cubicBezTo>
                  <a:pt x="257" y="118"/>
                  <a:pt x="257" y="117"/>
                  <a:pt x="257" y="117"/>
                </a:cubicBezTo>
                <a:cubicBezTo>
                  <a:pt x="256" y="117"/>
                  <a:pt x="256" y="117"/>
                  <a:pt x="256" y="117"/>
                </a:cubicBezTo>
                <a:cubicBezTo>
                  <a:pt x="255" y="117"/>
                  <a:pt x="254" y="117"/>
                  <a:pt x="252" y="118"/>
                </a:cubicBezTo>
                <a:cubicBezTo>
                  <a:pt x="250" y="119"/>
                  <a:pt x="247" y="120"/>
                  <a:pt x="244" y="121"/>
                </a:cubicBezTo>
                <a:cubicBezTo>
                  <a:pt x="245" y="123"/>
                  <a:pt x="245" y="123"/>
                  <a:pt x="245" y="123"/>
                </a:cubicBezTo>
                <a:cubicBezTo>
                  <a:pt x="246" y="125"/>
                  <a:pt x="246" y="125"/>
                  <a:pt x="246" y="125"/>
                </a:cubicBezTo>
                <a:cubicBezTo>
                  <a:pt x="256" y="115"/>
                  <a:pt x="266" y="109"/>
                  <a:pt x="276" y="105"/>
                </a:cubicBezTo>
                <a:cubicBezTo>
                  <a:pt x="287" y="101"/>
                  <a:pt x="299" y="99"/>
                  <a:pt x="314" y="99"/>
                </a:cubicBezTo>
                <a:cubicBezTo>
                  <a:pt x="332" y="99"/>
                  <a:pt x="355" y="102"/>
                  <a:pt x="387" y="106"/>
                </a:cubicBezTo>
                <a:cubicBezTo>
                  <a:pt x="387" y="102"/>
                  <a:pt x="387" y="102"/>
                  <a:pt x="387" y="102"/>
                </a:cubicBezTo>
                <a:cubicBezTo>
                  <a:pt x="338" y="92"/>
                  <a:pt x="305" y="87"/>
                  <a:pt x="278" y="87"/>
                </a:cubicBezTo>
                <a:cubicBezTo>
                  <a:pt x="245" y="87"/>
                  <a:pt x="222" y="94"/>
                  <a:pt x="191" y="106"/>
                </a:cubicBezTo>
                <a:cubicBezTo>
                  <a:pt x="177" y="111"/>
                  <a:pt x="166" y="114"/>
                  <a:pt x="156" y="114"/>
                </a:cubicBezTo>
                <a:cubicBezTo>
                  <a:pt x="141" y="114"/>
                  <a:pt x="131" y="108"/>
                  <a:pt x="125" y="101"/>
                </a:cubicBezTo>
                <a:cubicBezTo>
                  <a:pt x="118" y="95"/>
                  <a:pt x="115" y="86"/>
                  <a:pt x="115" y="81"/>
                </a:cubicBezTo>
                <a:cubicBezTo>
                  <a:pt x="115" y="80"/>
                  <a:pt x="115" y="80"/>
                  <a:pt x="115" y="80"/>
                </a:cubicBezTo>
                <a:cubicBezTo>
                  <a:pt x="115" y="80"/>
                  <a:pt x="115" y="80"/>
                  <a:pt x="115" y="80"/>
                </a:cubicBezTo>
                <a:cubicBezTo>
                  <a:pt x="116" y="70"/>
                  <a:pt x="119" y="62"/>
                  <a:pt x="123" y="58"/>
                </a:cubicBezTo>
                <a:cubicBezTo>
                  <a:pt x="127" y="53"/>
                  <a:pt x="133" y="51"/>
                  <a:pt x="139" y="51"/>
                </a:cubicBezTo>
                <a:cubicBezTo>
                  <a:pt x="144" y="51"/>
                  <a:pt x="149" y="53"/>
                  <a:pt x="152" y="56"/>
                </a:cubicBezTo>
                <a:cubicBezTo>
                  <a:pt x="152" y="56"/>
                  <a:pt x="152" y="56"/>
                  <a:pt x="152" y="56"/>
                </a:cubicBezTo>
                <a:cubicBezTo>
                  <a:pt x="158" y="61"/>
                  <a:pt x="162" y="66"/>
                  <a:pt x="162" y="72"/>
                </a:cubicBezTo>
                <a:cubicBezTo>
                  <a:pt x="162" y="74"/>
                  <a:pt x="161" y="76"/>
                  <a:pt x="160" y="78"/>
                </a:cubicBezTo>
                <a:cubicBezTo>
                  <a:pt x="160" y="78"/>
                  <a:pt x="160" y="78"/>
                  <a:pt x="160" y="78"/>
                </a:cubicBezTo>
                <a:cubicBezTo>
                  <a:pt x="159" y="82"/>
                  <a:pt x="153" y="85"/>
                  <a:pt x="148" y="85"/>
                </a:cubicBezTo>
                <a:cubicBezTo>
                  <a:pt x="143" y="85"/>
                  <a:pt x="139" y="82"/>
                  <a:pt x="136" y="77"/>
                </a:cubicBezTo>
                <a:cubicBezTo>
                  <a:pt x="134" y="78"/>
                  <a:pt x="134" y="78"/>
                  <a:pt x="134" y="78"/>
                </a:cubicBezTo>
                <a:cubicBezTo>
                  <a:pt x="133" y="80"/>
                  <a:pt x="133" y="80"/>
                  <a:pt x="133" y="80"/>
                </a:cubicBezTo>
                <a:cubicBezTo>
                  <a:pt x="135" y="81"/>
                  <a:pt x="138" y="82"/>
                  <a:pt x="140" y="82"/>
                </a:cubicBezTo>
                <a:cubicBezTo>
                  <a:pt x="144" y="82"/>
                  <a:pt x="147" y="81"/>
                  <a:pt x="150" y="78"/>
                </a:cubicBezTo>
                <a:cubicBezTo>
                  <a:pt x="152" y="76"/>
                  <a:pt x="154" y="73"/>
                  <a:pt x="154" y="70"/>
                </a:cubicBezTo>
                <a:cubicBezTo>
                  <a:pt x="154" y="70"/>
                  <a:pt x="154" y="69"/>
                  <a:pt x="153" y="69"/>
                </a:cubicBezTo>
                <a:cubicBezTo>
                  <a:pt x="153" y="66"/>
                  <a:pt x="152" y="63"/>
                  <a:pt x="149" y="61"/>
                </a:cubicBezTo>
                <a:cubicBezTo>
                  <a:pt x="147" y="58"/>
                  <a:pt x="143" y="57"/>
                  <a:pt x="139" y="57"/>
                </a:cubicBezTo>
                <a:cubicBezTo>
                  <a:pt x="138" y="57"/>
                  <a:pt x="137" y="57"/>
                  <a:pt x="137" y="57"/>
                </a:cubicBezTo>
                <a:cubicBezTo>
                  <a:pt x="137" y="57"/>
                  <a:pt x="137" y="57"/>
                  <a:pt x="137" y="57"/>
                </a:cubicBezTo>
                <a:cubicBezTo>
                  <a:pt x="136" y="57"/>
                  <a:pt x="136" y="57"/>
                  <a:pt x="136" y="57"/>
                </a:cubicBezTo>
                <a:cubicBezTo>
                  <a:pt x="127" y="59"/>
                  <a:pt x="123" y="67"/>
                  <a:pt x="123" y="76"/>
                </a:cubicBezTo>
                <a:cubicBezTo>
                  <a:pt x="123" y="82"/>
                  <a:pt x="126" y="89"/>
                  <a:pt x="132" y="95"/>
                </a:cubicBezTo>
                <a:cubicBezTo>
                  <a:pt x="138" y="100"/>
                  <a:pt x="147" y="104"/>
                  <a:pt x="159" y="104"/>
                </a:cubicBezTo>
                <a:cubicBezTo>
                  <a:pt x="161" y="104"/>
                  <a:pt x="163" y="103"/>
                  <a:pt x="166" y="103"/>
                </a:cubicBezTo>
                <a:cubicBezTo>
                  <a:pt x="183" y="101"/>
                  <a:pt x="198" y="96"/>
                  <a:pt x="215" y="91"/>
                </a:cubicBezTo>
                <a:cubicBezTo>
                  <a:pt x="231" y="86"/>
                  <a:pt x="249" y="81"/>
                  <a:pt x="272" y="81"/>
                </a:cubicBezTo>
                <a:cubicBezTo>
                  <a:pt x="286" y="81"/>
                  <a:pt x="303" y="83"/>
                  <a:pt x="323" y="88"/>
                </a:cubicBezTo>
                <a:cubicBezTo>
                  <a:pt x="337" y="92"/>
                  <a:pt x="337" y="92"/>
                  <a:pt x="337" y="92"/>
                </a:cubicBezTo>
                <a:cubicBezTo>
                  <a:pt x="324" y="85"/>
                  <a:pt x="324" y="85"/>
                  <a:pt x="324" y="85"/>
                </a:cubicBezTo>
                <a:cubicBezTo>
                  <a:pt x="293" y="67"/>
                  <a:pt x="267" y="64"/>
                  <a:pt x="246" y="63"/>
                </a:cubicBezTo>
                <a:cubicBezTo>
                  <a:pt x="224" y="63"/>
                  <a:pt x="206" y="63"/>
                  <a:pt x="188" y="53"/>
                </a:cubicBezTo>
                <a:cubicBezTo>
                  <a:pt x="188" y="53"/>
                  <a:pt x="188" y="53"/>
                  <a:pt x="188" y="53"/>
                </a:cubicBezTo>
                <a:cubicBezTo>
                  <a:pt x="188" y="53"/>
                  <a:pt x="188" y="53"/>
                  <a:pt x="188" y="53"/>
                </a:cubicBezTo>
                <a:cubicBezTo>
                  <a:pt x="186" y="52"/>
                  <a:pt x="184" y="50"/>
                  <a:pt x="183" y="47"/>
                </a:cubicBezTo>
                <a:cubicBezTo>
                  <a:pt x="177" y="39"/>
                  <a:pt x="171" y="24"/>
                  <a:pt x="148" y="11"/>
                </a:cubicBezTo>
                <a:cubicBezTo>
                  <a:pt x="148" y="11"/>
                  <a:pt x="148" y="11"/>
                  <a:pt x="148" y="11"/>
                </a:cubicBezTo>
                <a:cubicBezTo>
                  <a:pt x="133" y="3"/>
                  <a:pt x="120" y="0"/>
                  <a:pt x="107" y="0"/>
                </a:cubicBezTo>
                <a:cubicBezTo>
                  <a:pt x="86" y="0"/>
                  <a:pt x="68" y="11"/>
                  <a:pt x="55" y="26"/>
                </a:cubicBezTo>
                <a:cubicBezTo>
                  <a:pt x="43" y="41"/>
                  <a:pt x="35" y="61"/>
                  <a:pt x="31" y="78"/>
                </a:cubicBezTo>
                <a:cubicBezTo>
                  <a:pt x="33" y="78"/>
                  <a:pt x="33" y="78"/>
                  <a:pt x="33" y="78"/>
                </a:cubicBezTo>
                <a:cubicBezTo>
                  <a:pt x="32" y="76"/>
                  <a:pt x="32" y="76"/>
                  <a:pt x="32" y="76"/>
                </a:cubicBezTo>
                <a:lnTo>
                  <a:pt x="33" y="78"/>
                </a:lnTo>
                <a:close/>
              </a:path>
            </a:pathLst>
          </a:custGeom>
          <a:solidFill>
            <a:srgbClr val="E4003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87" name="PA_任意多边形 1118"/>
          <p:cNvSpPr>
            <a:spLocks noEditPoints="1"/>
          </p:cNvSpPr>
          <p:nvPr>
            <p:custDataLst>
              <p:tags r:id="rId7"/>
            </p:custDataLst>
          </p:nvPr>
        </p:nvSpPr>
        <p:spPr bwMode="auto">
          <a:xfrm>
            <a:off x="1311275" y="2041525"/>
            <a:ext cx="1252538" cy="1036638"/>
          </a:xfrm>
          <a:custGeom>
            <a:avLst/>
            <a:gdLst>
              <a:gd name="T0" fmla="*/ 466 w 521"/>
              <a:gd name="T1" fmla="*/ 305 h 431"/>
              <a:gd name="T2" fmla="*/ 409 w 521"/>
              <a:gd name="T3" fmla="*/ 284 h 431"/>
              <a:gd name="T4" fmla="*/ 424 w 521"/>
              <a:gd name="T5" fmla="*/ 326 h 431"/>
              <a:gd name="T6" fmla="*/ 430 w 521"/>
              <a:gd name="T7" fmla="*/ 315 h 431"/>
              <a:gd name="T8" fmla="*/ 425 w 521"/>
              <a:gd name="T9" fmla="*/ 337 h 431"/>
              <a:gd name="T10" fmla="*/ 383 w 521"/>
              <a:gd name="T11" fmla="*/ 302 h 431"/>
              <a:gd name="T12" fmla="*/ 431 w 521"/>
              <a:gd name="T13" fmla="*/ 269 h 431"/>
              <a:gd name="T14" fmla="*/ 425 w 521"/>
              <a:gd name="T15" fmla="*/ 229 h 431"/>
              <a:gd name="T16" fmla="*/ 380 w 521"/>
              <a:gd name="T17" fmla="*/ 146 h 431"/>
              <a:gd name="T18" fmla="*/ 314 w 521"/>
              <a:gd name="T19" fmla="*/ 120 h 431"/>
              <a:gd name="T20" fmla="*/ 228 w 521"/>
              <a:gd name="T21" fmla="*/ 65 h 431"/>
              <a:gd name="T22" fmla="*/ 172 w 521"/>
              <a:gd name="T23" fmla="*/ 9 h 431"/>
              <a:gd name="T24" fmla="*/ 110 w 521"/>
              <a:gd name="T25" fmla="*/ 52 h 431"/>
              <a:gd name="T26" fmla="*/ 56 w 521"/>
              <a:gd name="T27" fmla="*/ 88 h 431"/>
              <a:gd name="T28" fmla="*/ 84 w 521"/>
              <a:gd name="T29" fmla="*/ 155 h 431"/>
              <a:gd name="T30" fmla="*/ 101 w 521"/>
              <a:gd name="T31" fmla="*/ 226 h 431"/>
              <a:gd name="T32" fmla="*/ 169 w 521"/>
              <a:gd name="T33" fmla="*/ 227 h 431"/>
              <a:gd name="T34" fmla="*/ 237 w 521"/>
              <a:gd name="T35" fmla="*/ 221 h 431"/>
              <a:gd name="T36" fmla="*/ 191 w 521"/>
              <a:gd name="T37" fmla="*/ 140 h 431"/>
              <a:gd name="T38" fmla="*/ 184 w 521"/>
              <a:gd name="T39" fmla="*/ 175 h 431"/>
              <a:gd name="T40" fmla="*/ 198 w 521"/>
              <a:gd name="T41" fmla="*/ 169 h 431"/>
              <a:gd name="T42" fmla="*/ 179 w 521"/>
              <a:gd name="T43" fmla="*/ 185 h 431"/>
              <a:gd name="T44" fmla="*/ 175 w 521"/>
              <a:gd name="T45" fmla="*/ 136 h 431"/>
              <a:gd name="T46" fmla="*/ 252 w 521"/>
              <a:gd name="T47" fmla="*/ 171 h 431"/>
              <a:gd name="T48" fmla="*/ 331 w 521"/>
              <a:gd name="T49" fmla="*/ 195 h 431"/>
              <a:gd name="T50" fmla="*/ 315 w 521"/>
              <a:gd name="T51" fmla="*/ 307 h 431"/>
              <a:gd name="T52" fmla="*/ 213 w 521"/>
              <a:gd name="T53" fmla="*/ 305 h 431"/>
              <a:gd name="T54" fmla="*/ 147 w 521"/>
              <a:gd name="T55" fmla="*/ 305 h 431"/>
              <a:gd name="T56" fmla="*/ 103 w 521"/>
              <a:gd name="T57" fmla="*/ 291 h 431"/>
              <a:gd name="T58" fmla="*/ 106 w 521"/>
              <a:gd name="T59" fmla="*/ 279 h 431"/>
              <a:gd name="T60" fmla="*/ 152 w 521"/>
              <a:gd name="T61" fmla="*/ 298 h 431"/>
              <a:gd name="T62" fmla="*/ 211 w 521"/>
              <a:gd name="T63" fmla="*/ 295 h 431"/>
              <a:gd name="T64" fmla="*/ 295 w 521"/>
              <a:gd name="T65" fmla="*/ 305 h 431"/>
              <a:gd name="T66" fmla="*/ 328 w 521"/>
              <a:gd name="T67" fmla="*/ 211 h 431"/>
              <a:gd name="T68" fmla="*/ 255 w 521"/>
              <a:gd name="T69" fmla="*/ 181 h 431"/>
              <a:gd name="T70" fmla="*/ 256 w 521"/>
              <a:gd name="T71" fmla="*/ 193 h 431"/>
              <a:gd name="T72" fmla="*/ 317 w 521"/>
              <a:gd name="T73" fmla="*/ 242 h 431"/>
              <a:gd name="T74" fmla="*/ 205 w 521"/>
              <a:gd name="T75" fmla="*/ 274 h 431"/>
              <a:gd name="T76" fmla="*/ 174 w 521"/>
              <a:gd name="T77" fmla="*/ 292 h 431"/>
              <a:gd name="T78" fmla="*/ 120 w 521"/>
              <a:gd name="T79" fmla="*/ 265 h 431"/>
              <a:gd name="T80" fmla="*/ 68 w 521"/>
              <a:gd name="T81" fmla="*/ 281 h 431"/>
              <a:gd name="T82" fmla="*/ 11 w 521"/>
              <a:gd name="T83" fmla="*/ 281 h 431"/>
              <a:gd name="T84" fmla="*/ 62 w 521"/>
              <a:gd name="T85" fmla="*/ 336 h 431"/>
              <a:gd name="T86" fmla="*/ 142 w 521"/>
              <a:gd name="T87" fmla="*/ 357 h 431"/>
              <a:gd name="T88" fmla="*/ 204 w 521"/>
              <a:gd name="T89" fmla="*/ 391 h 431"/>
              <a:gd name="T90" fmla="*/ 268 w 521"/>
              <a:gd name="T91" fmla="*/ 421 h 431"/>
              <a:gd name="T92" fmla="*/ 338 w 521"/>
              <a:gd name="T93" fmla="*/ 388 h 431"/>
              <a:gd name="T94" fmla="*/ 388 w 521"/>
              <a:gd name="T95" fmla="*/ 415 h 431"/>
              <a:gd name="T96" fmla="*/ 422 w 521"/>
              <a:gd name="T97" fmla="*/ 392 h 431"/>
              <a:gd name="T98" fmla="*/ 500 w 521"/>
              <a:gd name="T99" fmla="*/ 378 h 431"/>
              <a:gd name="T100" fmla="*/ 466 w 521"/>
              <a:gd name="T101" fmla="*/ 305 h 431"/>
              <a:gd name="T102" fmla="*/ 132 w 521"/>
              <a:gd name="T103" fmla="*/ 119 h 431"/>
              <a:gd name="T104" fmla="*/ 134 w 521"/>
              <a:gd name="T105" fmla="*/ 161 h 431"/>
              <a:gd name="T106" fmla="*/ 145 w 521"/>
              <a:gd name="T107" fmla="*/ 94 h 431"/>
              <a:gd name="T108" fmla="*/ 207 w 521"/>
              <a:gd name="T109" fmla="*/ 106 h 431"/>
              <a:gd name="T110" fmla="*/ 132 w 521"/>
              <a:gd name="T111" fmla="*/ 119 h 431"/>
              <a:gd name="T112" fmla="*/ 377 w 521"/>
              <a:gd name="T113" fmla="*/ 362 h 431"/>
              <a:gd name="T114" fmla="*/ 372 w 521"/>
              <a:gd name="T115" fmla="*/ 288 h 431"/>
              <a:gd name="T116" fmla="*/ 369 w 521"/>
              <a:gd name="T117" fmla="*/ 339 h 431"/>
              <a:gd name="T118" fmla="*/ 431 w 521"/>
              <a:gd name="T119" fmla="*/ 353 h 431"/>
              <a:gd name="T120" fmla="*/ 377 w 521"/>
              <a:gd name="T121" fmla="*/ 362 h 4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521" h="431">
                <a:moveTo>
                  <a:pt x="466" y="305"/>
                </a:moveTo>
                <a:cubicBezTo>
                  <a:pt x="466" y="305"/>
                  <a:pt x="444" y="268"/>
                  <a:pt x="409" y="284"/>
                </a:cubicBezTo>
                <a:cubicBezTo>
                  <a:pt x="375" y="300"/>
                  <a:pt x="411" y="343"/>
                  <a:pt x="424" y="326"/>
                </a:cubicBezTo>
                <a:cubicBezTo>
                  <a:pt x="424" y="326"/>
                  <a:pt x="417" y="313"/>
                  <a:pt x="430" y="315"/>
                </a:cubicBezTo>
                <a:cubicBezTo>
                  <a:pt x="430" y="315"/>
                  <a:pt x="441" y="330"/>
                  <a:pt x="425" y="337"/>
                </a:cubicBezTo>
                <a:cubicBezTo>
                  <a:pt x="409" y="344"/>
                  <a:pt x="389" y="337"/>
                  <a:pt x="383" y="302"/>
                </a:cubicBezTo>
                <a:cubicBezTo>
                  <a:pt x="383" y="302"/>
                  <a:pt x="383" y="268"/>
                  <a:pt x="431" y="269"/>
                </a:cubicBezTo>
                <a:cubicBezTo>
                  <a:pt x="431" y="269"/>
                  <a:pt x="421" y="249"/>
                  <a:pt x="425" y="229"/>
                </a:cubicBezTo>
                <a:cubicBezTo>
                  <a:pt x="425" y="229"/>
                  <a:pt x="377" y="229"/>
                  <a:pt x="380" y="146"/>
                </a:cubicBezTo>
                <a:cubicBezTo>
                  <a:pt x="380" y="146"/>
                  <a:pt x="336" y="164"/>
                  <a:pt x="314" y="120"/>
                </a:cubicBezTo>
                <a:cubicBezTo>
                  <a:pt x="314" y="120"/>
                  <a:pt x="249" y="130"/>
                  <a:pt x="228" y="65"/>
                </a:cubicBezTo>
                <a:cubicBezTo>
                  <a:pt x="228" y="65"/>
                  <a:pt x="175" y="65"/>
                  <a:pt x="172" y="9"/>
                </a:cubicBezTo>
                <a:cubicBezTo>
                  <a:pt x="172" y="9"/>
                  <a:pt x="119" y="0"/>
                  <a:pt x="110" y="52"/>
                </a:cubicBezTo>
                <a:cubicBezTo>
                  <a:pt x="110" y="52"/>
                  <a:pt x="72" y="54"/>
                  <a:pt x="56" y="88"/>
                </a:cubicBezTo>
                <a:cubicBezTo>
                  <a:pt x="40" y="123"/>
                  <a:pt x="69" y="158"/>
                  <a:pt x="84" y="155"/>
                </a:cubicBezTo>
                <a:cubicBezTo>
                  <a:pt x="84" y="155"/>
                  <a:pt x="66" y="207"/>
                  <a:pt x="101" y="226"/>
                </a:cubicBezTo>
                <a:cubicBezTo>
                  <a:pt x="136" y="245"/>
                  <a:pt x="160" y="236"/>
                  <a:pt x="169" y="227"/>
                </a:cubicBezTo>
                <a:cubicBezTo>
                  <a:pt x="169" y="227"/>
                  <a:pt x="208" y="259"/>
                  <a:pt x="237" y="221"/>
                </a:cubicBezTo>
                <a:cubicBezTo>
                  <a:pt x="266" y="184"/>
                  <a:pt x="221" y="129"/>
                  <a:pt x="191" y="140"/>
                </a:cubicBezTo>
                <a:cubicBezTo>
                  <a:pt x="160" y="152"/>
                  <a:pt x="166" y="178"/>
                  <a:pt x="184" y="175"/>
                </a:cubicBezTo>
                <a:cubicBezTo>
                  <a:pt x="184" y="175"/>
                  <a:pt x="188" y="161"/>
                  <a:pt x="198" y="169"/>
                </a:cubicBezTo>
                <a:cubicBezTo>
                  <a:pt x="198" y="169"/>
                  <a:pt x="198" y="193"/>
                  <a:pt x="179" y="185"/>
                </a:cubicBezTo>
                <a:cubicBezTo>
                  <a:pt x="160" y="178"/>
                  <a:pt x="152" y="156"/>
                  <a:pt x="175" y="136"/>
                </a:cubicBezTo>
                <a:cubicBezTo>
                  <a:pt x="198" y="116"/>
                  <a:pt x="253" y="146"/>
                  <a:pt x="252" y="171"/>
                </a:cubicBezTo>
                <a:cubicBezTo>
                  <a:pt x="252" y="171"/>
                  <a:pt x="305" y="166"/>
                  <a:pt x="331" y="195"/>
                </a:cubicBezTo>
                <a:cubicBezTo>
                  <a:pt x="357" y="224"/>
                  <a:pt x="351" y="289"/>
                  <a:pt x="315" y="307"/>
                </a:cubicBezTo>
                <a:cubicBezTo>
                  <a:pt x="315" y="307"/>
                  <a:pt x="266" y="342"/>
                  <a:pt x="213" y="305"/>
                </a:cubicBezTo>
                <a:cubicBezTo>
                  <a:pt x="213" y="305"/>
                  <a:pt x="175" y="330"/>
                  <a:pt x="147" y="305"/>
                </a:cubicBezTo>
                <a:cubicBezTo>
                  <a:pt x="147" y="305"/>
                  <a:pt x="126" y="287"/>
                  <a:pt x="103" y="291"/>
                </a:cubicBezTo>
                <a:cubicBezTo>
                  <a:pt x="103" y="291"/>
                  <a:pt x="95" y="279"/>
                  <a:pt x="106" y="279"/>
                </a:cubicBezTo>
                <a:cubicBezTo>
                  <a:pt x="116" y="279"/>
                  <a:pt x="142" y="282"/>
                  <a:pt x="152" y="298"/>
                </a:cubicBezTo>
                <a:cubicBezTo>
                  <a:pt x="152" y="298"/>
                  <a:pt x="185" y="315"/>
                  <a:pt x="211" y="295"/>
                </a:cubicBezTo>
                <a:cubicBezTo>
                  <a:pt x="211" y="295"/>
                  <a:pt x="263" y="324"/>
                  <a:pt x="295" y="305"/>
                </a:cubicBezTo>
                <a:cubicBezTo>
                  <a:pt x="327" y="287"/>
                  <a:pt x="349" y="272"/>
                  <a:pt x="328" y="211"/>
                </a:cubicBezTo>
                <a:cubicBezTo>
                  <a:pt x="328" y="211"/>
                  <a:pt x="314" y="180"/>
                  <a:pt x="255" y="181"/>
                </a:cubicBezTo>
                <a:cubicBezTo>
                  <a:pt x="256" y="193"/>
                  <a:pt x="256" y="193"/>
                  <a:pt x="256" y="193"/>
                </a:cubicBezTo>
                <a:cubicBezTo>
                  <a:pt x="256" y="193"/>
                  <a:pt x="321" y="193"/>
                  <a:pt x="317" y="242"/>
                </a:cubicBezTo>
                <a:cubicBezTo>
                  <a:pt x="312" y="291"/>
                  <a:pt x="255" y="314"/>
                  <a:pt x="205" y="274"/>
                </a:cubicBezTo>
                <a:cubicBezTo>
                  <a:pt x="205" y="274"/>
                  <a:pt x="189" y="298"/>
                  <a:pt x="174" y="292"/>
                </a:cubicBezTo>
                <a:cubicBezTo>
                  <a:pt x="158" y="287"/>
                  <a:pt x="142" y="269"/>
                  <a:pt x="120" y="265"/>
                </a:cubicBezTo>
                <a:cubicBezTo>
                  <a:pt x="98" y="261"/>
                  <a:pt x="77" y="272"/>
                  <a:pt x="68" y="281"/>
                </a:cubicBezTo>
                <a:cubicBezTo>
                  <a:pt x="59" y="289"/>
                  <a:pt x="33" y="304"/>
                  <a:pt x="11" y="281"/>
                </a:cubicBezTo>
                <a:cubicBezTo>
                  <a:pt x="11" y="281"/>
                  <a:pt x="0" y="313"/>
                  <a:pt x="62" y="336"/>
                </a:cubicBezTo>
                <a:cubicBezTo>
                  <a:pt x="62" y="336"/>
                  <a:pt x="110" y="317"/>
                  <a:pt x="142" y="357"/>
                </a:cubicBezTo>
                <a:cubicBezTo>
                  <a:pt x="174" y="398"/>
                  <a:pt x="204" y="391"/>
                  <a:pt x="204" y="391"/>
                </a:cubicBezTo>
                <a:cubicBezTo>
                  <a:pt x="204" y="391"/>
                  <a:pt x="221" y="431"/>
                  <a:pt x="268" y="421"/>
                </a:cubicBezTo>
                <a:cubicBezTo>
                  <a:pt x="314" y="411"/>
                  <a:pt x="283" y="376"/>
                  <a:pt x="338" y="388"/>
                </a:cubicBezTo>
                <a:cubicBezTo>
                  <a:pt x="338" y="388"/>
                  <a:pt x="364" y="417"/>
                  <a:pt x="388" y="415"/>
                </a:cubicBezTo>
                <a:cubicBezTo>
                  <a:pt x="411" y="414"/>
                  <a:pt x="422" y="392"/>
                  <a:pt x="422" y="392"/>
                </a:cubicBezTo>
                <a:cubicBezTo>
                  <a:pt x="422" y="392"/>
                  <a:pt x="480" y="405"/>
                  <a:pt x="500" y="378"/>
                </a:cubicBezTo>
                <a:cubicBezTo>
                  <a:pt x="521" y="350"/>
                  <a:pt x="506" y="313"/>
                  <a:pt x="466" y="305"/>
                </a:cubicBezTo>
                <a:close/>
                <a:moveTo>
                  <a:pt x="132" y="119"/>
                </a:moveTo>
                <a:cubicBezTo>
                  <a:pt x="121" y="132"/>
                  <a:pt x="134" y="161"/>
                  <a:pt x="134" y="161"/>
                </a:cubicBezTo>
                <a:cubicBezTo>
                  <a:pt x="116" y="161"/>
                  <a:pt x="101" y="112"/>
                  <a:pt x="145" y="94"/>
                </a:cubicBezTo>
                <a:cubicBezTo>
                  <a:pt x="188" y="77"/>
                  <a:pt x="207" y="106"/>
                  <a:pt x="207" y="106"/>
                </a:cubicBezTo>
                <a:cubicBezTo>
                  <a:pt x="160" y="87"/>
                  <a:pt x="142" y="106"/>
                  <a:pt x="132" y="119"/>
                </a:cubicBezTo>
                <a:close/>
                <a:moveTo>
                  <a:pt x="377" y="362"/>
                </a:moveTo>
                <a:cubicBezTo>
                  <a:pt x="351" y="344"/>
                  <a:pt x="349" y="311"/>
                  <a:pt x="372" y="288"/>
                </a:cubicBezTo>
                <a:cubicBezTo>
                  <a:pt x="372" y="288"/>
                  <a:pt x="354" y="321"/>
                  <a:pt x="369" y="339"/>
                </a:cubicBezTo>
                <a:cubicBezTo>
                  <a:pt x="383" y="356"/>
                  <a:pt x="393" y="365"/>
                  <a:pt x="431" y="353"/>
                </a:cubicBezTo>
                <a:cubicBezTo>
                  <a:pt x="431" y="353"/>
                  <a:pt x="404" y="379"/>
                  <a:pt x="377" y="362"/>
                </a:cubicBezTo>
                <a:close/>
              </a:path>
            </a:pathLst>
          </a:custGeom>
          <a:solidFill>
            <a:srgbClr val="F2DBC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88" name="PA_任意多边形 1119"/>
          <p:cNvSpPr>
            <a:spLocks noEditPoints="1"/>
          </p:cNvSpPr>
          <p:nvPr>
            <p:custDataLst>
              <p:tags r:id="rId8"/>
            </p:custDataLst>
          </p:nvPr>
        </p:nvSpPr>
        <p:spPr bwMode="auto">
          <a:xfrm>
            <a:off x="1333500" y="2055813"/>
            <a:ext cx="1209675" cy="1008063"/>
          </a:xfrm>
          <a:custGeom>
            <a:avLst/>
            <a:gdLst>
              <a:gd name="T0" fmla="*/ 407 w 503"/>
              <a:gd name="T1" fmla="*/ 326 h 419"/>
              <a:gd name="T2" fmla="*/ 421 w 503"/>
              <a:gd name="T3" fmla="*/ 309 h 419"/>
              <a:gd name="T4" fmla="*/ 374 w 503"/>
              <a:gd name="T5" fmla="*/ 296 h 419"/>
              <a:gd name="T6" fmla="*/ 418 w 503"/>
              <a:gd name="T7" fmla="*/ 223 h 419"/>
              <a:gd name="T8" fmla="*/ 351 w 503"/>
              <a:gd name="T9" fmla="*/ 142 h 419"/>
              <a:gd name="T10" fmla="*/ 219 w 503"/>
              <a:gd name="T11" fmla="*/ 57 h 419"/>
              <a:gd name="T12" fmla="*/ 101 w 503"/>
              <a:gd name="T13" fmla="*/ 46 h 419"/>
              <a:gd name="T14" fmla="*/ 75 w 503"/>
              <a:gd name="T15" fmla="*/ 149 h 419"/>
              <a:gd name="T16" fmla="*/ 230 w 503"/>
              <a:gd name="T17" fmla="*/ 217 h 419"/>
              <a:gd name="T18" fmla="*/ 172 w 503"/>
              <a:gd name="T19" fmla="*/ 171 h 419"/>
              <a:gd name="T20" fmla="*/ 187 w 503"/>
              <a:gd name="T21" fmla="*/ 163 h 419"/>
              <a:gd name="T22" fmla="*/ 167 w 503"/>
              <a:gd name="T23" fmla="*/ 132 h 419"/>
              <a:gd name="T24" fmla="*/ 284 w 503"/>
              <a:gd name="T25" fmla="*/ 171 h 419"/>
              <a:gd name="T26" fmla="*/ 205 w 503"/>
              <a:gd name="T27" fmla="*/ 298 h 419"/>
              <a:gd name="T28" fmla="*/ 93 w 503"/>
              <a:gd name="T29" fmla="*/ 283 h 419"/>
              <a:gd name="T30" fmla="*/ 141 w 503"/>
              <a:gd name="T31" fmla="*/ 294 h 419"/>
              <a:gd name="T32" fmla="*/ 321 w 503"/>
              <a:gd name="T33" fmla="*/ 205 h 419"/>
              <a:gd name="T34" fmla="*/ 280 w 503"/>
              <a:gd name="T35" fmla="*/ 195 h 419"/>
              <a:gd name="T36" fmla="*/ 195 w 503"/>
              <a:gd name="T37" fmla="*/ 267 h 419"/>
              <a:gd name="T38" fmla="*/ 57 w 503"/>
              <a:gd name="T39" fmla="*/ 273 h 419"/>
              <a:gd name="T40" fmla="*/ 54 w 503"/>
              <a:gd name="T41" fmla="*/ 332 h 419"/>
              <a:gd name="T42" fmla="*/ 259 w 503"/>
              <a:gd name="T43" fmla="*/ 417 h 419"/>
              <a:gd name="T44" fmla="*/ 379 w 503"/>
              <a:gd name="T45" fmla="*/ 411 h 419"/>
              <a:gd name="T46" fmla="*/ 457 w 503"/>
              <a:gd name="T47" fmla="*/ 299 h 419"/>
              <a:gd name="T48" fmla="*/ 414 w 503"/>
              <a:gd name="T49" fmla="*/ 384 h 419"/>
              <a:gd name="T50" fmla="*/ 332 w 503"/>
              <a:gd name="T51" fmla="*/ 382 h 419"/>
              <a:gd name="T52" fmla="*/ 244 w 503"/>
              <a:gd name="T53" fmla="*/ 415 h 419"/>
              <a:gd name="T54" fmla="*/ 189 w 503"/>
              <a:gd name="T55" fmla="*/ 383 h 419"/>
              <a:gd name="T56" fmla="*/ 4 w 503"/>
              <a:gd name="T57" fmla="*/ 276 h 419"/>
              <a:gd name="T58" fmla="*/ 48 w 503"/>
              <a:gd name="T59" fmla="*/ 285 h 419"/>
              <a:gd name="T60" fmla="*/ 170 w 503"/>
              <a:gd name="T61" fmla="*/ 289 h 419"/>
              <a:gd name="T62" fmla="*/ 300 w 503"/>
              <a:gd name="T63" fmla="*/ 204 h 419"/>
              <a:gd name="T64" fmla="*/ 315 w 503"/>
              <a:gd name="T65" fmla="*/ 202 h 419"/>
              <a:gd name="T66" fmla="*/ 260 w 503"/>
              <a:gd name="T67" fmla="*/ 304 h 419"/>
              <a:gd name="T68" fmla="*/ 144 w 503"/>
              <a:gd name="T69" fmla="*/ 291 h 419"/>
              <a:gd name="T70" fmla="*/ 92 w 503"/>
              <a:gd name="T71" fmla="*/ 286 h 419"/>
              <a:gd name="T72" fmla="*/ 137 w 503"/>
              <a:gd name="T73" fmla="*/ 301 h 419"/>
              <a:gd name="T74" fmla="*/ 340 w 503"/>
              <a:gd name="T75" fmla="*/ 238 h 419"/>
              <a:gd name="T76" fmla="*/ 216 w 503"/>
              <a:gd name="T77" fmla="*/ 130 h 419"/>
              <a:gd name="T78" fmla="*/ 190 w 503"/>
              <a:gd name="T79" fmla="*/ 169 h 419"/>
              <a:gd name="T80" fmla="*/ 172 w 503"/>
              <a:gd name="T81" fmla="*/ 167 h 419"/>
              <a:gd name="T82" fmla="*/ 194 w 503"/>
              <a:gd name="T83" fmla="*/ 232 h 419"/>
              <a:gd name="T84" fmla="*/ 77 w 503"/>
              <a:gd name="T85" fmla="*/ 200 h 419"/>
              <a:gd name="T86" fmla="*/ 45 w 503"/>
              <a:gd name="T87" fmla="*/ 103 h 419"/>
              <a:gd name="T88" fmla="*/ 125 w 503"/>
              <a:gd name="T89" fmla="*/ 11 h 419"/>
              <a:gd name="T90" fmla="*/ 219 w 503"/>
              <a:gd name="T91" fmla="*/ 59 h 419"/>
              <a:gd name="T92" fmla="*/ 371 w 503"/>
              <a:gd name="T93" fmla="*/ 140 h 419"/>
              <a:gd name="T94" fmla="*/ 422 w 503"/>
              <a:gd name="T95" fmla="*/ 261 h 419"/>
              <a:gd name="T96" fmla="*/ 417 w 503"/>
              <a:gd name="T97" fmla="*/ 333 h 419"/>
              <a:gd name="T98" fmla="*/ 412 w 503"/>
              <a:gd name="T99" fmla="*/ 318 h 419"/>
              <a:gd name="T100" fmla="*/ 417 w 503"/>
              <a:gd name="T101" fmla="*/ 276 h 419"/>
              <a:gd name="T102" fmla="*/ 121 w 503"/>
              <a:gd name="T103" fmla="*/ 112 h 419"/>
              <a:gd name="T104" fmla="*/ 162 w 503"/>
              <a:gd name="T105" fmla="*/ 85 h 419"/>
              <a:gd name="T106" fmla="*/ 136 w 503"/>
              <a:gd name="T107" fmla="*/ 97 h 419"/>
              <a:gd name="T108" fmla="*/ 190 w 503"/>
              <a:gd name="T109" fmla="*/ 90 h 419"/>
              <a:gd name="T110" fmla="*/ 127 w 503"/>
              <a:gd name="T111" fmla="*/ 153 h 419"/>
              <a:gd name="T112" fmla="*/ 361 w 503"/>
              <a:gd name="T113" fmla="*/ 281 h 419"/>
              <a:gd name="T114" fmla="*/ 388 w 503"/>
              <a:gd name="T115" fmla="*/ 360 h 419"/>
              <a:gd name="T116" fmla="*/ 376 w 503"/>
              <a:gd name="T117" fmla="*/ 345 h 419"/>
              <a:gd name="T118" fmla="*/ 345 w 503"/>
              <a:gd name="T119" fmla="*/ 318 h 4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503" h="419">
                <a:moveTo>
                  <a:pt x="457" y="299"/>
                </a:moveTo>
                <a:cubicBezTo>
                  <a:pt x="458" y="298"/>
                  <a:pt x="458" y="298"/>
                  <a:pt x="458" y="298"/>
                </a:cubicBezTo>
                <a:cubicBezTo>
                  <a:pt x="458" y="298"/>
                  <a:pt x="455" y="292"/>
                  <a:pt x="448" y="285"/>
                </a:cubicBezTo>
                <a:cubicBezTo>
                  <a:pt x="441" y="278"/>
                  <a:pt x="430" y="272"/>
                  <a:pt x="417" y="272"/>
                </a:cubicBezTo>
                <a:cubicBezTo>
                  <a:pt x="412" y="272"/>
                  <a:pt x="406" y="273"/>
                  <a:pt x="399" y="276"/>
                </a:cubicBezTo>
                <a:cubicBezTo>
                  <a:pt x="399" y="276"/>
                  <a:pt x="399" y="276"/>
                  <a:pt x="399" y="276"/>
                </a:cubicBezTo>
                <a:cubicBezTo>
                  <a:pt x="394" y="278"/>
                  <a:pt x="390" y="282"/>
                  <a:pt x="387" y="286"/>
                </a:cubicBezTo>
                <a:cubicBezTo>
                  <a:pt x="385" y="289"/>
                  <a:pt x="384" y="293"/>
                  <a:pt x="384" y="298"/>
                </a:cubicBezTo>
                <a:cubicBezTo>
                  <a:pt x="384" y="305"/>
                  <a:pt x="387" y="312"/>
                  <a:pt x="391" y="317"/>
                </a:cubicBezTo>
                <a:cubicBezTo>
                  <a:pt x="396" y="322"/>
                  <a:pt x="401" y="326"/>
                  <a:pt x="407" y="326"/>
                </a:cubicBezTo>
                <a:cubicBezTo>
                  <a:pt x="410" y="326"/>
                  <a:pt x="414" y="324"/>
                  <a:pt x="416" y="321"/>
                </a:cubicBezTo>
                <a:cubicBezTo>
                  <a:pt x="417" y="320"/>
                  <a:pt x="417" y="320"/>
                  <a:pt x="417" y="320"/>
                </a:cubicBezTo>
                <a:cubicBezTo>
                  <a:pt x="416" y="319"/>
                  <a:pt x="416" y="319"/>
                  <a:pt x="416" y="319"/>
                </a:cubicBezTo>
                <a:cubicBezTo>
                  <a:pt x="416" y="319"/>
                  <a:pt x="416" y="319"/>
                  <a:pt x="416" y="319"/>
                </a:cubicBezTo>
                <a:cubicBezTo>
                  <a:pt x="416" y="318"/>
                  <a:pt x="416" y="317"/>
                  <a:pt x="415" y="316"/>
                </a:cubicBezTo>
                <a:cubicBezTo>
                  <a:pt x="415" y="315"/>
                  <a:pt x="415" y="314"/>
                  <a:pt x="415" y="313"/>
                </a:cubicBezTo>
                <a:cubicBezTo>
                  <a:pt x="415" y="312"/>
                  <a:pt x="415" y="312"/>
                  <a:pt x="415" y="312"/>
                </a:cubicBezTo>
                <a:cubicBezTo>
                  <a:pt x="415" y="311"/>
                  <a:pt x="416" y="311"/>
                  <a:pt x="417" y="311"/>
                </a:cubicBezTo>
                <a:cubicBezTo>
                  <a:pt x="418" y="311"/>
                  <a:pt x="419" y="311"/>
                  <a:pt x="420" y="311"/>
                </a:cubicBezTo>
                <a:cubicBezTo>
                  <a:pt x="421" y="309"/>
                  <a:pt x="421" y="309"/>
                  <a:pt x="421" y="309"/>
                </a:cubicBezTo>
                <a:cubicBezTo>
                  <a:pt x="419" y="311"/>
                  <a:pt x="419" y="311"/>
                  <a:pt x="419" y="311"/>
                </a:cubicBezTo>
                <a:cubicBezTo>
                  <a:pt x="419" y="311"/>
                  <a:pt x="419" y="311"/>
                  <a:pt x="419" y="311"/>
                </a:cubicBezTo>
                <a:cubicBezTo>
                  <a:pt x="419" y="311"/>
                  <a:pt x="423" y="316"/>
                  <a:pt x="423" y="320"/>
                </a:cubicBezTo>
                <a:cubicBezTo>
                  <a:pt x="423" y="322"/>
                  <a:pt x="422" y="323"/>
                  <a:pt x="421" y="325"/>
                </a:cubicBezTo>
                <a:cubicBezTo>
                  <a:pt x="420" y="326"/>
                  <a:pt x="418" y="328"/>
                  <a:pt x="415" y="329"/>
                </a:cubicBezTo>
                <a:cubicBezTo>
                  <a:pt x="415" y="329"/>
                  <a:pt x="415" y="329"/>
                  <a:pt x="415" y="329"/>
                </a:cubicBezTo>
                <a:cubicBezTo>
                  <a:pt x="412" y="331"/>
                  <a:pt x="408" y="332"/>
                  <a:pt x="405" y="332"/>
                </a:cubicBezTo>
                <a:cubicBezTo>
                  <a:pt x="399" y="332"/>
                  <a:pt x="393" y="329"/>
                  <a:pt x="388" y="324"/>
                </a:cubicBezTo>
                <a:cubicBezTo>
                  <a:pt x="383" y="318"/>
                  <a:pt x="378" y="309"/>
                  <a:pt x="376" y="296"/>
                </a:cubicBezTo>
                <a:cubicBezTo>
                  <a:pt x="374" y="296"/>
                  <a:pt x="374" y="296"/>
                  <a:pt x="374" y="296"/>
                </a:cubicBezTo>
                <a:cubicBezTo>
                  <a:pt x="376" y="296"/>
                  <a:pt x="376" y="296"/>
                  <a:pt x="376" y="296"/>
                </a:cubicBezTo>
                <a:cubicBezTo>
                  <a:pt x="376" y="296"/>
                  <a:pt x="376" y="296"/>
                  <a:pt x="376" y="296"/>
                </a:cubicBezTo>
                <a:cubicBezTo>
                  <a:pt x="376" y="296"/>
                  <a:pt x="377" y="288"/>
                  <a:pt x="382" y="280"/>
                </a:cubicBezTo>
                <a:cubicBezTo>
                  <a:pt x="387" y="273"/>
                  <a:pt x="398" y="265"/>
                  <a:pt x="419" y="265"/>
                </a:cubicBezTo>
                <a:cubicBezTo>
                  <a:pt x="420" y="265"/>
                  <a:pt x="421" y="265"/>
                  <a:pt x="422" y="265"/>
                </a:cubicBezTo>
                <a:cubicBezTo>
                  <a:pt x="425" y="265"/>
                  <a:pt x="425" y="265"/>
                  <a:pt x="425" y="265"/>
                </a:cubicBezTo>
                <a:cubicBezTo>
                  <a:pt x="424" y="262"/>
                  <a:pt x="424" y="262"/>
                  <a:pt x="424" y="262"/>
                </a:cubicBezTo>
                <a:cubicBezTo>
                  <a:pt x="424" y="262"/>
                  <a:pt x="424" y="262"/>
                  <a:pt x="424" y="262"/>
                </a:cubicBezTo>
                <a:cubicBezTo>
                  <a:pt x="423" y="261"/>
                  <a:pt x="417" y="248"/>
                  <a:pt x="417" y="233"/>
                </a:cubicBezTo>
                <a:cubicBezTo>
                  <a:pt x="417" y="230"/>
                  <a:pt x="417" y="227"/>
                  <a:pt x="418" y="223"/>
                </a:cubicBezTo>
                <a:cubicBezTo>
                  <a:pt x="419" y="221"/>
                  <a:pt x="419" y="221"/>
                  <a:pt x="419" y="221"/>
                </a:cubicBezTo>
                <a:cubicBezTo>
                  <a:pt x="416" y="221"/>
                  <a:pt x="416" y="221"/>
                  <a:pt x="416" y="221"/>
                </a:cubicBezTo>
                <a:cubicBezTo>
                  <a:pt x="416" y="221"/>
                  <a:pt x="416" y="221"/>
                  <a:pt x="416" y="221"/>
                </a:cubicBezTo>
                <a:cubicBezTo>
                  <a:pt x="415" y="221"/>
                  <a:pt x="404" y="220"/>
                  <a:pt x="394" y="211"/>
                </a:cubicBezTo>
                <a:cubicBezTo>
                  <a:pt x="384" y="202"/>
                  <a:pt x="373" y="183"/>
                  <a:pt x="373" y="147"/>
                </a:cubicBezTo>
                <a:cubicBezTo>
                  <a:pt x="373" y="145"/>
                  <a:pt x="373" y="143"/>
                  <a:pt x="373" y="140"/>
                </a:cubicBezTo>
                <a:cubicBezTo>
                  <a:pt x="373" y="137"/>
                  <a:pt x="373" y="137"/>
                  <a:pt x="373" y="137"/>
                </a:cubicBezTo>
                <a:cubicBezTo>
                  <a:pt x="371" y="138"/>
                  <a:pt x="371" y="138"/>
                  <a:pt x="371" y="138"/>
                </a:cubicBezTo>
                <a:cubicBezTo>
                  <a:pt x="370" y="138"/>
                  <a:pt x="370" y="138"/>
                  <a:pt x="370" y="138"/>
                </a:cubicBezTo>
                <a:cubicBezTo>
                  <a:pt x="369" y="139"/>
                  <a:pt x="361" y="142"/>
                  <a:pt x="351" y="142"/>
                </a:cubicBezTo>
                <a:cubicBezTo>
                  <a:pt x="344" y="142"/>
                  <a:pt x="335" y="140"/>
                  <a:pt x="328" y="136"/>
                </a:cubicBezTo>
                <a:cubicBezTo>
                  <a:pt x="320" y="132"/>
                  <a:pt x="312" y="125"/>
                  <a:pt x="307" y="113"/>
                </a:cubicBezTo>
                <a:cubicBezTo>
                  <a:pt x="306" y="112"/>
                  <a:pt x="306" y="112"/>
                  <a:pt x="306" y="112"/>
                </a:cubicBezTo>
                <a:cubicBezTo>
                  <a:pt x="305" y="112"/>
                  <a:pt x="305" y="112"/>
                  <a:pt x="305" y="112"/>
                </a:cubicBezTo>
                <a:cubicBezTo>
                  <a:pt x="305" y="112"/>
                  <a:pt x="304" y="112"/>
                  <a:pt x="304" y="112"/>
                </a:cubicBezTo>
                <a:cubicBezTo>
                  <a:pt x="303" y="112"/>
                  <a:pt x="300" y="113"/>
                  <a:pt x="295" y="113"/>
                </a:cubicBezTo>
                <a:cubicBezTo>
                  <a:pt x="286" y="113"/>
                  <a:pt x="271" y="111"/>
                  <a:pt x="257" y="104"/>
                </a:cubicBezTo>
                <a:cubicBezTo>
                  <a:pt x="243" y="96"/>
                  <a:pt x="229" y="83"/>
                  <a:pt x="221" y="59"/>
                </a:cubicBezTo>
                <a:cubicBezTo>
                  <a:pt x="221" y="57"/>
                  <a:pt x="221" y="57"/>
                  <a:pt x="221" y="57"/>
                </a:cubicBezTo>
                <a:cubicBezTo>
                  <a:pt x="219" y="57"/>
                  <a:pt x="219" y="57"/>
                  <a:pt x="219" y="57"/>
                </a:cubicBezTo>
                <a:cubicBezTo>
                  <a:pt x="219" y="57"/>
                  <a:pt x="219" y="57"/>
                  <a:pt x="219" y="57"/>
                </a:cubicBezTo>
                <a:cubicBezTo>
                  <a:pt x="216" y="57"/>
                  <a:pt x="203" y="56"/>
                  <a:pt x="191" y="49"/>
                </a:cubicBezTo>
                <a:cubicBezTo>
                  <a:pt x="185" y="45"/>
                  <a:pt x="178" y="40"/>
                  <a:pt x="174" y="33"/>
                </a:cubicBezTo>
                <a:cubicBezTo>
                  <a:pt x="169" y="25"/>
                  <a:pt x="166" y="16"/>
                  <a:pt x="165" y="3"/>
                </a:cubicBezTo>
                <a:cubicBezTo>
                  <a:pt x="165" y="1"/>
                  <a:pt x="165" y="1"/>
                  <a:pt x="165" y="1"/>
                </a:cubicBezTo>
                <a:cubicBezTo>
                  <a:pt x="163" y="1"/>
                  <a:pt x="163" y="1"/>
                  <a:pt x="163" y="1"/>
                </a:cubicBezTo>
                <a:cubicBezTo>
                  <a:pt x="163" y="1"/>
                  <a:pt x="160" y="0"/>
                  <a:pt x="155" y="0"/>
                </a:cubicBezTo>
                <a:cubicBezTo>
                  <a:pt x="147" y="0"/>
                  <a:pt x="134" y="2"/>
                  <a:pt x="123" y="8"/>
                </a:cubicBezTo>
                <a:cubicBezTo>
                  <a:pt x="112" y="14"/>
                  <a:pt x="102" y="26"/>
                  <a:pt x="99" y="46"/>
                </a:cubicBezTo>
                <a:cubicBezTo>
                  <a:pt x="101" y="46"/>
                  <a:pt x="101" y="46"/>
                  <a:pt x="101" y="46"/>
                </a:cubicBezTo>
                <a:cubicBezTo>
                  <a:pt x="101" y="44"/>
                  <a:pt x="101" y="44"/>
                  <a:pt x="101" y="44"/>
                </a:cubicBezTo>
                <a:cubicBezTo>
                  <a:pt x="101" y="44"/>
                  <a:pt x="91" y="45"/>
                  <a:pt x="79" y="49"/>
                </a:cubicBezTo>
                <a:cubicBezTo>
                  <a:pt x="68" y="54"/>
                  <a:pt x="54" y="64"/>
                  <a:pt x="46" y="82"/>
                </a:cubicBezTo>
                <a:cubicBezTo>
                  <a:pt x="46" y="82"/>
                  <a:pt x="46" y="82"/>
                  <a:pt x="46" y="82"/>
                </a:cubicBezTo>
                <a:cubicBezTo>
                  <a:pt x="42" y="89"/>
                  <a:pt x="41" y="96"/>
                  <a:pt x="41" y="103"/>
                </a:cubicBezTo>
                <a:cubicBezTo>
                  <a:pt x="41" y="116"/>
                  <a:pt x="46" y="128"/>
                  <a:pt x="52" y="137"/>
                </a:cubicBezTo>
                <a:cubicBezTo>
                  <a:pt x="55" y="141"/>
                  <a:pt x="59" y="145"/>
                  <a:pt x="62" y="147"/>
                </a:cubicBezTo>
                <a:cubicBezTo>
                  <a:pt x="66" y="150"/>
                  <a:pt x="70" y="151"/>
                  <a:pt x="73" y="151"/>
                </a:cubicBezTo>
                <a:cubicBezTo>
                  <a:pt x="74" y="151"/>
                  <a:pt x="75" y="151"/>
                  <a:pt x="75" y="151"/>
                </a:cubicBezTo>
                <a:cubicBezTo>
                  <a:pt x="75" y="149"/>
                  <a:pt x="75" y="149"/>
                  <a:pt x="75" y="149"/>
                </a:cubicBezTo>
                <a:cubicBezTo>
                  <a:pt x="73" y="148"/>
                  <a:pt x="73" y="148"/>
                  <a:pt x="73" y="148"/>
                </a:cubicBezTo>
                <a:cubicBezTo>
                  <a:pt x="73" y="148"/>
                  <a:pt x="68" y="162"/>
                  <a:pt x="68" y="177"/>
                </a:cubicBezTo>
                <a:cubicBezTo>
                  <a:pt x="68" y="185"/>
                  <a:pt x="70" y="194"/>
                  <a:pt x="73" y="202"/>
                </a:cubicBezTo>
                <a:cubicBezTo>
                  <a:pt x="76" y="209"/>
                  <a:pt x="82" y="217"/>
                  <a:pt x="91" y="222"/>
                </a:cubicBezTo>
                <a:cubicBezTo>
                  <a:pt x="107" y="230"/>
                  <a:pt x="120" y="233"/>
                  <a:pt x="131" y="233"/>
                </a:cubicBezTo>
                <a:cubicBezTo>
                  <a:pt x="146" y="233"/>
                  <a:pt x="156" y="228"/>
                  <a:pt x="162" y="223"/>
                </a:cubicBezTo>
                <a:cubicBezTo>
                  <a:pt x="160" y="221"/>
                  <a:pt x="160" y="221"/>
                  <a:pt x="160" y="221"/>
                </a:cubicBezTo>
                <a:cubicBezTo>
                  <a:pt x="159" y="223"/>
                  <a:pt x="159" y="223"/>
                  <a:pt x="159" y="223"/>
                </a:cubicBezTo>
                <a:cubicBezTo>
                  <a:pt x="159" y="223"/>
                  <a:pt x="175" y="236"/>
                  <a:pt x="194" y="236"/>
                </a:cubicBezTo>
                <a:cubicBezTo>
                  <a:pt x="206" y="236"/>
                  <a:pt x="219" y="231"/>
                  <a:pt x="230" y="217"/>
                </a:cubicBezTo>
                <a:cubicBezTo>
                  <a:pt x="230" y="217"/>
                  <a:pt x="230" y="217"/>
                  <a:pt x="230" y="217"/>
                </a:cubicBezTo>
                <a:cubicBezTo>
                  <a:pt x="237" y="208"/>
                  <a:pt x="239" y="198"/>
                  <a:pt x="239" y="188"/>
                </a:cubicBezTo>
                <a:cubicBezTo>
                  <a:pt x="239" y="174"/>
                  <a:pt x="233" y="159"/>
                  <a:pt x="224" y="149"/>
                </a:cubicBezTo>
                <a:cubicBezTo>
                  <a:pt x="215" y="138"/>
                  <a:pt x="202" y="131"/>
                  <a:pt x="191" y="131"/>
                </a:cubicBezTo>
                <a:cubicBezTo>
                  <a:pt x="187" y="131"/>
                  <a:pt x="184" y="131"/>
                  <a:pt x="181" y="133"/>
                </a:cubicBezTo>
                <a:cubicBezTo>
                  <a:pt x="181" y="133"/>
                  <a:pt x="181" y="133"/>
                  <a:pt x="181" y="133"/>
                </a:cubicBezTo>
                <a:cubicBezTo>
                  <a:pt x="181" y="133"/>
                  <a:pt x="181" y="133"/>
                  <a:pt x="181" y="133"/>
                </a:cubicBezTo>
                <a:cubicBezTo>
                  <a:pt x="165" y="139"/>
                  <a:pt x="158" y="149"/>
                  <a:pt x="158" y="158"/>
                </a:cubicBezTo>
                <a:cubicBezTo>
                  <a:pt x="158" y="161"/>
                  <a:pt x="160" y="165"/>
                  <a:pt x="162" y="167"/>
                </a:cubicBezTo>
                <a:cubicBezTo>
                  <a:pt x="164" y="170"/>
                  <a:pt x="168" y="171"/>
                  <a:pt x="172" y="171"/>
                </a:cubicBezTo>
                <a:cubicBezTo>
                  <a:pt x="173" y="171"/>
                  <a:pt x="174" y="171"/>
                  <a:pt x="175" y="171"/>
                </a:cubicBezTo>
                <a:cubicBezTo>
                  <a:pt x="176" y="171"/>
                  <a:pt x="176" y="171"/>
                  <a:pt x="176" y="171"/>
                </a:cubicBezTo>
                <a:cubicBezTo>
                  <a:pt x="177" y="170"/>
                  <a:pt x="177" y="170"/>
                  <a:pt x="177" y="170"/>
                </a:cubicBezTo>
                <a:cubicBezTo>
                  <a:pt x="177" y="170"/>
                  <a:pt x="177" y="170"/>
                  <a:pt x="177" y="170"/>
                </a:cubicBezTo>
                <a:cubicBezTo>
                  <a:pt x="177" y="169"/>
                  <a:pt x="177" y="167"/>
                  <a:pt x="179" y="166"/>
                </a:cubicBezTo>
                <a:cubicBezTo>
                  <a:pt x="179" y="165"/>
                  <a:pt x="180" y="164"/>
                  <a:pt x="181" y="163"/>
                </a:cubicBezTo>
                <a:cubicBezTo>
                  <a:pt x="181" y="163"/>
                  <a:pt x="182" y="163"/>
                  <a:pt x="183" y="163"/>
                </a:cubicBezTo>
                <a:cubicBezTo>
                  <a:pt x="184" y="163"/>
                  <a:pt x="186" y="163"/>
                  <a:pt x="188" y="165"/>
                </a:cubicBezTo>
                <a:cubicBezTo>
                  <a:pt x="189" y="163"/>
                  <a:pt x="189" y="163"/>
                  <a:pt x="189" y="163"/>
                </a:cubicBezTo>
                <a:cubicBezTo>
                  <a:pt x="187" y="163"/>
                  <a:pt x="187" y="163"/>
                  <a:pt x="187" y="163"/>
                </a:cubicBezTo>
                <a:cubicBezTo>
                  <a:pt x="187" y="164"/>
                  <a:pt x="187" y="164"/>
                  <a:pt x="187" y="164"/>
                </a:cubicBezTo>
                <a:cubicBezTo>
                  <a:pt x="187" y="164"/>
                  <a:pt x="187" y="168"/>
                  <a:pt x="185" y="172"/>
                </a:cubicBezTo>
                <a:cubicBezTo>
                  <a:pt x="185" y="174"/>
                  <a:pt x="184" y="176"/>
                  <a:pt x="182" y="177"/>
                </a:cubicBezTo>
                <a:cubicBezTo>
                  <a:pt x="181" y="178"/>
                  <a:pt x="179" y="179"/>
                  <a:pt x="177" y="179"/>
                </a:cubicBezTo>
                <a:cubicBezTo>
                  <a:pt x="175" y="179"/>
                  <a:pt x="173" y="178"/>
                  <a:pt x="171" y="177"/>
                </a:cubicBezTo>
                <a:cubicBezTo>
                  <a:pt x="171" y="177"/>
                  <a:pt x="171" y="177"/>
                  <a:pt x="171" y="177"/>
                </a:cubicBezTo>
                <a:cubicBezTo>
                  <a:pt x="166" y="175"/>
                  <a:pt x="162" y="172"/>
                  <a:pt x="159" y="169"/>
                </a:cubicBezTo>
                <a:cubicBezTo>
                  <a:pt x="156" y="165"/>
                  <a:pt x="154" y="160"/>
                  <a:pt x="154" y="156"/>
                </a:cubicBezTo>
                <a:cubicBezTo>
                  <a:pt x="154" y="148"/>
                  <a:pt x="158" y="140"/>
                  <a:pt x="167" y="132"/>
                </a:cubicBezTo>
                <a:cubicBezTo>
                  <a:pt x="167" y="132"/>
                  <a:pt x="167" y="132"/>
                  <a:pt x="167" y="132"/>
                </a:cubicBezTo>
                <a:cubicBezTo>
                  <a:pt x="172" y="127"/>
                  <a:pt x="179" y="125"/>
                  <a:pt x="186" y="125"/>
                </a:cubicBezTo>
                <a:cubicBezTo>
                  <a:pt x="198" y="125"/>
                  <a:pt x="212" y="131"/>
                  <a:pt x="222" y="138"/>
                </a:cubicBezTo>
                <a:cubicBezTo>
                  <a:pt x="228" y="142"/>
                  <a:pt x="232" y="146"/>
                  <a:pt x="236" y="151"/>
                </a:cubicBezTo>
                <a:cubicBezTo>
                  <a:pt x="239" y="155"/>
                  <a:pt x="241" y="160"/>
                  <a:pt x="241" y="164"/>
                </a:cubicBezTo>
                <a:cubicBezTo>
                  <a:pt x="241" y="165"/>
                  <a:pt x="241" y="165"/>
                  <a:pt x="241" y="165"/>
                </a:cubicBezTo>
                <a:cubicBezTo>
                  <a:pt x="240" y="167"/>
                  <a:pt x="240" y="167"/>
                  <a:pt x="240" y="167"/>
                </a:cubicBezTo>
                <a:cubicBezTo>
                  <a:pt x="243" y="167"/>
                  <a:pt x="243" y="167"/>
                  <a:pt x="243" y="167"/>
                </a:cubicBezTo>
                <a:cubicBezTo>
                  <a:pt x="243" y="167"/>
                  <a:pt x="243" y="167"/>
                  <a:pt x="243" y="167"/>
                </a:cubicBezTo>
                <a:cubicBezTo>
                  <a:pt x="244" y="167"/>
                  <a:pt x="247" y="167"/>
                  <a:pt x="250" y="167"/>
                </a:cubicBezTo>
                <a:cubicBezTo>
                  <a:pt x="258" y="167"/>
                  <a:pt x="271" y="167"/>
                  <a:pt x="284" y="171"/>
                </a:cubicBezTo>
                <a:cubicBezTo>
                  <a:pt x="297" y="174"/>
                  <a:pt x="311" y="180"/>
                  <a:pt x="321" y="191"/>
                </a:cubicBezTo>
                <a:cubicBezTo>
                  <a:pt x="321" y="191"/>
                  <a:pt x="321" y="191"/>
                  <a:pt x="321" y="191"/>
                </a:cubicBezTo>
                <a:cubicBezTo>
                  <a:pt x="331" y="202"/>
                  <a:pt x="336" y="220"/>
                  <a:pt x="336" y="238"/>
                </a:cubicBezTo>
                <a:cubicBezTo>
                  <a:pt x="336" y="251"/>
                  <a:pt x="334" y="264"/>
                  <a:pt x="328" y="274"/>
                </a:cubicBezTo>
                <a:cubicBezTo>
                  <a:pt x="323" y="285"/>
                  <a:pt x="315" y="294"/>
                  <a:pt x="305" y="299"/>
                </a:cubicBezTo>
                <a:cubicBezTo>
                  <a:pt x="305" y="299"/>
                  <a:pt x="305" y="299"/>
                  <a:pt x="305" y="299"/>
                </a:cubicBezTo>
                <a:cubicBezTo>
                  <a:pt x="305" y="299"/>
                  <a:pt x="305" y="299"/>
                  <a:pt x="305" y="299"/>
                </a:cubicBezTo>
                <a:cubicBezTo>
                  <a:pt x="305" y="299"/>
                  <a:pt x="305" y="299"/>
                  <a:pt x="305" y="299"/>
                </a:cubicBezTo>
                <a:cubicBezTo>
                  <a:pt x="303" y="301"/>
                  <a:pt x="282" y="314"/>
                  <a:pt x="255" y="314"/>
                </a:cubicBezTo>
                <a:cubicBezTo>
                  <a:pt x="240" y="314"/>
                  <a:pt x="223" y="310"/>
                  <a:pt x="205" y="298"/>
                </a:cubicBezTo>
                <a:cubicBezTo>
                  <a:pt x="204" y="297"/>
                  <a:pt x="204" y="297"/>
                  <a:pt x="204" y="297"/>
                </a:cubicBezTo>
                <a:cubicBezTo>
                  <a:pt x="202" y="298"/>
                  <a:pt x="202" y="298"/>
                  <a:pt x="202" y="298"/>
                </a:cubicBezTo>
                <a:cubicBezTo>
                  <a:pt x="202" y="298"/>
                  <a:pt x="202" y="298"/>
                  <a:pt x="202" y="298"/>
                </a:cubicBezTo>
                <a:cubicBezTo>
                  <a:pt x="201" y="299"/>
                  <a:pt x="185" y="308"/>
                  <a:pt x="168" y="308"/>
                </a:cubicBezTo>
                <a:cubicBezTo>
                  <a:pt x="158" y="308"/>
                  <a:pt x="149" y="306"/>
                  <a:pt x="140" y="298"/>
                </a:cubicBezTo>
                <a:cubicBezTo>
                  <a:pt x="140" y="298"/>
                  <a:pt x="140" y="298"/>
                  <a:pt x="140" y="298"/>
                </a:cubicBezTo>
                <a:cubicBezTo>
                  <a:pt x="140" y="298"/>
                  <a:pt x="140" y="298"/>
                  <a:pt x="140" y="298"/>
                </a:cubicBezTo>
                <a:cubicBezTo>
                  <a:pt x="140" y="298"/>
                  <a:pt x="135" y="294"/>
                  <a:pt x="128" y="290"/>
                </a:cubicBezTo>
                <a:cubicBezTo>
                  <a:pt x="121" y="286"/>
                  <a:pt x="111" y="282"/>
                  <a:pt x="101" y="282"/>
                </a:cubicBezTo>
                <a:cubicBezTo>
                  <a:pt x="98" y="282"/>
                  <a:pt x="96" y="282"/>
                  <a:pt x="93" y="283"/>
                </a:cubicBezTo>
                <a:cubicBezTo>
                  <a:pt x="94" y="285"/>
                  <a:pt x="94" y="285"/>
                  <a:pt x="94" y="285"/>
                </a:cubicBezTo>
                <a:cubicBezTo>
                  <a:pt x="95" y="284"/>
                  <a:pt x="95" y="284"/>
                  <a:pt x="95" y="284"/>
                </a:cubicBezTo>
                <a:cubicBezTo>
                  <a:pt x="95" y="284"/>
                  <a:pt x="95" y="284"/>
                  <a:pt x="95" y="284"/>
                </a:cubicBezTo>
                <a:cubicBezTo>
                  <a:pt x="95" y="283"/>
                  <a:pt x="94" y="282"/>
                  <a:pt x="94" y="281"/>
                </a:cubicBezTo>
                <a:cubicBezTo>
                  <a:pt x="93" y="280"/>
                  <a:pt x="93" y="279"/>
                  <a:pt x="93" y="278"/>
                </a:cubicBezTo>
                <a:cubicBezTo>
                  <a:pt x="93" y="277"/>
                  <a:pt x="93" y="276"/>
                  <a:pt x="94" y="276"/>
                </a:cubicBezTo>
                <a:cubicBezTo>
                  <a:pt x="94" y="276"/>
                  <a:pt x="95" y="275"/>
                  <a:pt x="97" y="275"/>
                </a:cubicBezTo>
                <a:cubicBezTo>
                  <a:pt x="101" y="275"/>
                  <a:pt x="110" y="276"/>
                  <a:pt x="119" y="279"/>
                </a:cubicBezTo>
                <a:cubicBezTo>
                  <a:pt x="128" y="281"/>
                  <a:pt x="136" y="286"/>
                  <a:pt x="141" y="293"/>
                </a:cubicBezTo>
                <a:cubicBezTo>
                  <a:pt x="141" y="294"/>
                  <a:pt x="141" y="294"/>
                  <a:pt x="141" y="294"/>
                </a:cubicBezTo>
                <a:cubicBezTo>
                  <a:pt x="142" y="294"/>
                  <a:pt x="142" y="294"/>
                  <a:pt x="142" y="294"/>
                </a:cubicBezTo>
                <a:cubicBezTo>
                  <a:pt x="142" y="294"/>
                  <a:pt x="156" y="301"/>
                  <a:pt x="172" y="301"/>
                </a:cubicBezTo>
                <a:cubicBezTo>
                  <a:pt x="182" y="301"/>
                  <a:pt x="193" y="299"/>
                  <a:pt x="203" y="291"/>
                </a:cubicBezTo>
                <a:cubicBezTo>
                  <a:pt x="202" y="289"/>
                  <a:pt x="202" y="289"/>
                  <a:pt x="202" y="289"/>
                </a:cubicBezTo>
                <a:cubicBezTo>
                  <a:pt x="201" y="291"/>
                  <a:pt x="201" y="291"/>
                  <a:pt x="201" y="291"/>
                </a:cubicBezTo>
                <a:cubicBezTo>
                  <a:pt x="201" y="291"/>
                  <a:pt x="231" y="308"/>
                  <a:pt x="260" y="308"/>
                </a:cubicBezTo>
                <a:cubicBezTo>
                  <a:pt x="269" y="308"/>
                  <a:pt x="279" y="306"/>
                  <a:pt x="287" y="301"/>
                </a:cubicBezTo>
                <a:cubicBezTo>
                  <a:pt x="299" y="294"/>
                  <a:pt x="309" y="288"/>
                  <a:pt x="317" y="279"/>
                </a:cubicBezTo>
                <a:cubicBezTo>
                  <a:pt x="324" y="271"/>
                  <a:pt x="329" y="260"/>
                  <a:pt x="329" y="245"/>
                </a:cubicBezTo>
                <a:cubicBezTo>
                  <a:pt x="329" y="234"/>
                  <a:pt x="327" y="221"/>
                  <a:pt x="321" y="205"/>
                </a:cubicBezTo>
                <a:cubicBezTo>
                  <a:pt x="321" y="205"/>
                  <a:pt x="321" y="205"/>
                  <a:pt x="321" y="205"/>
                </a:cubicBezTo>
                <a:cubicBezTo>
                  <a:pt x="321" y="205"/>
                  <a:pt x="321" y="205"/>
                  <a:pt x="321" y="205"/>
                </a:cubicBezTo>
                <a:cubicBezTo>
                  <a:pt x="321" y="204"/>
                  <a:pt x="317" y="196"/>
                  <a:pt x="307" y="189"/>
                </a:cubicBezTo>
                <a:cubicBezTo>
                  <a:pt x="296" y="181"/>
                  <a:pt x="278" y="173"/>
                  <a:pt x="249" y="173"/>
                </a:cubicBezTo>
                <a:cubicBezTo>
                  <a:pt x="248" y="173"/>
                  <a:pt x="247" y="173"/>
                  <a:pt x="245" y="173"/>
                </a:cubicBezTo>
                <a:cubicBezTo>
                  <a:pt x="243" y="173"/>
                  <a:pt x="243" y="173"/>
                  <a:pt x="243" y="173"/>
                </a:cubicBezTo>
                <a:cubicBezTo>
                  <a:pt x="245" y="189"/>
                  <a:pt x="245" y="189"/>
                  <a:pt x="245" y="189"/>
                </a:cubicBezTo>
                <a:cubicBezTo>
                  <a:pt x="247" y="189"/>
                  <a:pt x="247" y="189"/>
                  <a:pt x="247" y="189"/>
                </a:cubicBezTo>
                <a:cubicBezTo>
                  <a:pt x="247" y="189"/>
                  <a:pt x="247" y="189"/>
                  <a:pt x="248" y="189"/>
                </a:cubicBezTo>
                <a:cubicBezTo>
                  <a:pt x="251" y="189"/>
                  <a:pt x="266" y="189"/>
                  <a:pt x="280" y="195"/>
                </a:cubicBezTo>
                <a:cubicBezTo>
                  <a:pt x="286" y="198"/>
                  <a:pt x="293" y="202"/>
                  <a:pt x="298" y="208"/>
                </a:cubicBezTo>
                <a:cubicBezTo>
                  <a:pt x="303" y="214"/>
                  <a:pt x="306" y="221"/>
                  <a:pt x="306" y="231"/>
                </a:cubicBezTo>
                <a:cubicBezTo>
                  <a:pt x="306" y="233"/>
                  <a:pt x="306" y="234"/>
                  <a:pt x="306" y="236"/>
                </a:cubicBezTo>
                <a:cubicBezTo>
                  <a:pt x="306" y="236"/>
                  <a:pt x="306" y="236"/>
                  <a:pt x="306" y="236"/>
                </a:cubicBezTo>
                <a:cubicBezTo>
                  <a:pt x="304" y="251"/>
                  <a:pt x="298" y="264"/>
                  <a:pt x="288" y="272"/>
                </a:cubicBezTo>
                <a:cubicBezTo>
                  <a:pt x="278" y="281"/>
                  <a:pt x="264" y="286"/>
                  <a:pt x="249" y="286"/>
                </a:cubicBezTo>
                <a:cubicBezTo>
                  <a:pt x="233" y="286"/>
                  <a:pt x="215" y="280"/>
                  <a:pt x="198" y="266"/>
                </a:cubicBezTo>
                <a:cubicBezTo>
                  <a:pt x="196" y="265"/>
                  <a:pt x="196" y="265"/>
                  <a:pt x="196" y="265"/>
                </a:cubicBezTo>
                <a:cubicBezTo>
                  <a:pt x="195" y="266"/>
                  <a:pt x="195" y="266"/>
                  <a:pt x="195" y="266"/>
                </a:cubicBezTo>
                <a:cubicBezTo>
                  <a:pt x="195" y="267"/>
                  <a:pt x="195" y="267"/>
                  <a:pt x="195" y="267"/>
                </a:cubicBezTo>
                <a:cubicBezTo>
                  <a:pt x="194" y="268"/>
                  <a:pt x="191" y="272"/>
                  <a:pt x="186" y="277"/>
                </a:cubicBezTo>
                <a:cubicBezTo>
                  <a:pt x="181" y="281"/>
                  <a:pt x="175" y="285"/>
                  <a:pt x="170" y="285"/>
                </a:cubicBezTo>
                <a:cubicBezTo>
                  <a:pt x="168" y="285"/>
                  <a:pt x="167" y="285"/>
                  <a:pt x="165" y="284"/>
                </a:cubicBezTo>
                <a:cubicBezTo>
                  <a:pt x="158" y="282"/>
                  <a:pt x="150" y="276"/>
                  <a:pt x="141" y="270"/>
                </a:cubicBezTo>
                <a:cubicBezTo>
                  <a:pt x="132" y="265"/>
                  <a:pt x="123" y="259"/>
                  <a:pt x="111" y="257"/>
                </a:cubicBezTo>
                <a:cubicBezTo>
                  <a:pt x="111" y="257"/>
                  <a:pt x="111" y="257"/>
                  <a:pt x="111" y="257"/>
                </a:cubicBezTo>
                <a:cubicBezTo>
                  <a:pt x="108" y="256"/>
                  <a:pt x="105" y="256"/>
                  <a:pt x="101" y="256"/>
                </a:cubicBezTo>
                <a:cubicBezTo>
                  <a:pt x="92" y="256"/>
                  <a:pt x="83" y="258"/>
                  <a:pt x="75" y="262"/>
                </a:cubicBezTo>
                <a:cubicBezTo>
                  <a:pt x="68" y="265"/>
                  <a:pt x="61" y="269"/>
                  <a:pt x="57" y="273"/>
                </a:cubicBezTo>
                <a:cubicBezTo>
                  <a:pt x="57" y="273"/>
                  <a:pt x="57" y="273"/>
                  <a:pt x="57" y="273"/>
                </a:cubicBezTo>
                <a:cubicBezTo>
                  <a:pt x="55" y="276"/>
                  <a:pt x="51" y="279"/>
                  <a:pt x="46" y="281"/>
                </a:cubicBezTo>
                <a:cubicBezTo>
                  <a:pt x="41" y="284"/>
                  <a:pt x="35" y="285"/>
                  <a:pt x="29" y="285"/>
                </a:cubicBezTo>
                <a:cubicBezTo>
                  <a:pt x="21" y="285"/>
                  <a:pt x="12" y="282"/>
                  <a:pt x="4" y="273"/>
                </a:cubicBezTo>
                <a:cubicBezTo>
                  <a:pt x="2" y="271"/>
                  <a:pt x="2" y="271"/>
                  <a:pt x="2" y="271"/>
                </a:cubicBezTo>
                <a:cubicBezTo>
                  <a:pt x="1" y="274"/>
                  <a:pt x="1" y="274"/>
                  <a:pt x="1" y="274"/>
                </a:cubicBezTo>
                <a:cubicBezTo>
                  <a:pt x="1" y="274"/>
                  <a:pt x="0" y="277"/>
                  <a:pt x="0" y="281"/>
                </a:cubicBezTo>
                <a:cubicBezTo>
                  <a:pt x="0" y="287"/>
                  <a:pt x="1" y="295"/>
                  <a:pt x="9" y="304"/>
                </a:cubicBezTo>
                <a:cubicBezTo>
                  <a:pt x="16" y="313"/>
                  <a:pt x="30" y="323"/>
                  <a:pt x="52" y="332"/>
                </a:cubicBezTo>
                <a:cubicBezTo>
                  <a:pt x="53" y="332"/>
                  <a:pt x="53" y="332"/>
                  <a:pt x="53" y="332"/>
                </a:cubicBezTo>
                <a:cubicBezTo>
                  <a:pt x="54" y="332"/>
                  <a:pt x="54" y="332"/>
                  <a:pt x="54" y="332"/>
                </a:cubicBezTo>
                <a:cubicBezTo>
                  <a:pt x="54" y="331"/>
                  <a:pt x="54" y="331"/>
                  <a:pt x="54" y="331"/>
                </a:cubicBezTo>
                <a:cubicBezTo>
                  <a:pt x="56" y="331"/>
                  <a:pt x="66" y="327"/>
                  <a:pt x="79" y="327"/>
                </a:cubicBezTo>
                <a:cubicBezTo>
                  <a:pt x="95" y="327"/>
                  <a:pt x="115" y="332"/>
                  <a:pt x="131" y="353"/>
                </a:cubicBezTo>
                <a:cubicBezTo>
                  <a:pt x="155" y="383"/>
                  <a:pt x="178" y="387"/>
                  <a:pt x="189" y="387"/>
                </a:cubicBezTo>
                <a:cubicBezTo>
                  <a:pt x="193" y="387"/>
                  <a:pt x="195" y="387"/>
                  <a:pt x="195" y="387"/>
                </a:cubicBezTo>
                <a:cubicBezTo>
                  <a:pt x="195" y="385"/>
                  <a:pt x="195" y="385"/>
                  <a:pt x="195" y="385"/>
                </a:cubicBezTo>
                <a:cubicBezTo>
                  <a:pt x="193" y="385"/>
                  <a:pt x="193" y="385"/>
                  <a:pt x="193" y="385"/>
                </a:cubicBezTo>
                <a:cubicBezTo>
                  <a:pt x="193" y="386"/>
                  <a:pt x="197" y="394"/>
                  <a:pt x="205" y="402"/>
                </a:cubicBezTo>
                <a:cubicBezTo>
                  <a:pt x="213" y="410"/>
                  <a:pt x="226" y="419"/>
                  <a:pt x="244" y="419"/>
                </a:cubicBezTo>
                <a:cubicBezTo>
                  <a:pt x="249" y="419"/>
                  <a:pt x="254" y="418"/>
                  <a:pt x="259" y="417"/>
                </a:cubicBezTo>
                <a:cubicBezTo>
                  <a:pt x="269" y="415"/>
                  <a:pt x="276" y="411"/>
                  <a:pt x="281" y="407"/>
                </a:cubicBezTo>
                <a:cubicBezTo>
                  <a:pt x="288" y="401"/>
                  <a:pt x="290" y="394"/>
                  <a:pt x="294" y="390"/>
                </a:cubicBezTo>
                <a:cubicBezTo>
                  <a:pt x="295" y="387"/>
                  <a:pt x="297" y="385"/>
                  <a:pt x="299" y="384"/>
                </a:cubicBezTo>
                <a:cubicBezTo>
                  <a:pt x="302" y="382"/>
                  <a:pt x="306" y="381"/>
                  <a:pt x="311" y="381"/>
                </a:cubicBezTo>
                <a:cubicBezTo>
                  <a:pt x="315" y="381"/>
                  <a:pt x="321" y="382"/>
                  <a:pt x="329" y="384"/>
                </a:cubicBezTo>
                <a:cubicBezTo>
                  <a:pt x="329" y="382"/>
                  <a:pt x="329" y="382"/>
                  <a:pt x="329" y="382"/>
                </a:cubicBezTo>
                <a:cubicBezTo>
                  <a:pt x="328" y="383"/>
                  <a:pt x="328" y="383"/>
                  <a:pt x="328" y="383"/>
                </a:cubicBezTo>
                <a:cubicBezTo>
                  <a:pt x="328" y="383"/>
                  <a:pt x="334" y="390"/>
                  <a:pt x="343" y="397"/>
                </a:cubicBezTo>
                <a:cubicBezTo>
                  <a:pt x="353" y="404"/>
                  <a:pt x="365" y="411"/>
                  <a:pt x="377" y="411"/>
                </a:cubicBezTo>
                <a:cubicBezTo>
                  <a:pt x="377" y="411"/>
                  <a:pt x="378" y="411"/>
                  <a:pt x="379" y="411"/>
                </a:cubicBezTo>
                <a:cubicBezTo>
                  <a:pt x="391" y="411"/>
                  <a:pt x="400" y="404"/>
                  <a:pt x="406" y="399"/>
                </a:cubicBezTo>
                <a:cubicBezTo>
                  <a:pt x="412" y="393"/>
                  <a:pt x="415" y="387"/>
                  <a:pt x="415" y="387"/>
                </a:cubicBezTo>
                <a:cubicBezTo>
                  <a:pt x="413" y="386"/>
                  <a:pt x="413" y="386"/>
                  <a:pt x="413" y="386"/>
                </a:cubicBezTo>
                <a:cubicBezTo>
                  <a:pt x="413" y="388"/>
                  <a:pt x="413" y="388"/>
                  <a:pt x="413" y="388"/>
                </a:cubicBezTo>
                <a:cubicBezTo>
                  <a:pt x="413" y="388"/>
                  <a:pt x="427" y="391"/>
                  <a:pt x="443" y="391"/>
                </a:cubicBezTo>
                <a:cubicBezTo>
                  <a:pt x="452" y="391"/>
                  <a:pt x="462" y="390"/>
                  <a:pt x="471" y="388"/>
                </a:cubicBezTo>
                <a:cubicBezTo>
                  <a:pt x="479" y="385"/>
                  <a:pt x="487" y="380"/>
                  <a:pt x="493" y="373"/>
                </a:cubicBezTo>
                <a:cubicBezTo>
                  <a:pt x="499" y="364"/>
                  <a:pt x="503" y="355"/>
                  <a:pt x="503" y="345"/>
                </a:cubicBezTo>
                <a:cubicBezTo>
                  <a:pt x="503" y="323"/>
                  <a:pt x="486" y="303"/>
                  <a:pt x="457" y="297"/>
                </a:cubicBezTo>
                <a:cubicBezTo>
                  <a:pt x="457" y="299"/>
                  <a:pt x="457" y="299"/>
                  <a:pt x="457" y="299"/>
                </a:cubicBezTo>
                <a:cubicBezTo>
                  <a:pt x="458" y="298"/>
                  <a:pt x="458" y="298"/>
                  <a:pt x="458" y="298"/>
                </a:cubicBezTo>
                <a:cubicBezTo>
                  <a:pt x="457" y="299"/>
                  <a:pt x="457" y="299"/>
                  <a:pt x="457" y="299"/>
                </a:cubicBezTo>
                <a:cubicBezTo>
                  <a:pt x="456" y="301"/>
                  <a:pt x="456" y="301"/>
                  <a:pt x="456" y="301"/>
                </a:cubicBezTo>
                <a:cubicBezTo>
                  <a:pt x="484" y="306"/>
                  <a:pt x="498" y="325"/>
                  <a:pt x="499" y="345"/>
                </a:cubicBezTo>
                <a:cubicBezTo>
                  <a:pt x="499" y="354"/>
                  <a:pt x="496" y="363"/>
                  <a:pt x="490" y="371"/>
                </a:cubicBezTo>
                <a:cubicBezTo>
                  <a:pt x="485" y="377"/>
                  <a:pt x="478" y="381"/>
                  <a:pt x="469" y="384"/>
                </a:cubicBezTo>
                <a:cubicBezTo>
                  <a:pt x="461" y="386"/>
                  <a:pt x="452" y="387"/>
                  <a:pt x="443" y="387"/>
                </a:cubicBezTo>
                <a:cubicBezTo>
                  <a:pt x="435" y="387"/>
                  <a:pt x="428" y="386"/>
                  <a:pt x="422" y="386"/>
                </a:cubicBezTo>
                <a:cubicBezTo>
                  <a:pt x="420" y="385"/>
                  <a:pt x="418" y="385"/>
                  <a:pt x="416" y="385"/>
                </a:cubicBezTo>
                <a:cubicBezTo>
                  <a:pt x="415" y="385"/>
                  <a:pt x="415" y="384"/>
                  <a:pt x="414" y="384"/>
                </a:cubicBezTo>
                <a:cubicBezTo>
                  <a:pt x="414" y="384"/>
                  <a:pt x="414" y="384"/>
                  <a:pt x="414" y="384"/>
                </a:cubicBezTo>
                <a:cubicBezTo>
                  <a:pt x="412" y="384"/>
                  <a:pt x="412" y="384"/>
                  <a:pt x="412" y="384"/>
                </a:cubicBezTo>
                <a:cubicBezTo>
                  <a:pt x="412" y="385"/>
                  <a:pt x="412" y="385"/>
                  <a:pt x="412" y="385"/>
                </a:cubicBezTo>
                <a:cubicBezTo>
                  <a:pt x="411" y="385"/>
                  <a:pt x="411" y="385"/>
                  <a:pt x="411" y="385"/>
                </a:cubicBezTo>
                <a:cubicBezTo>
                  <a:pt x="411" y="386"/>
                  <a:pt x="408" y="392"/>
                  <a:pt x="402" y="397"/>
                </a:cubicBezTo>
                <a:cubicBezTo>
                  <a:pt x="397" y="402"/>
                  <a:pt x="389" y="407"/>
                  <a:pt x="378" y="407"/>
                </a:cubicBezTo>
                <a:cubicBezTo>
                  <a:pt x="378" y="407"/>
                  <a:pt x="377" y="407"/>
                  <a:pt x="377" y="407"/>
                </a:cubicBezTo>
                <a:cubicBezTo>
                  <a:pt x="366" y="407"/>
                  <a:pt x="355" y="401"/>
                  <a:pt x="346" y="394"/>
                </a:cubicBezTo>
                <a:cubicBezTo>
                  <a:pt x="341" y="391"/>
                  <a:pt x="338" y="387"/>
                  <a:pt x="335" y="385"/>
                </a:cubicBezTo>
                <a:cubicBezTo>
                  <a:pt x="334" y="383"/>
                  <a:pt x="333" y="382"/>
                  <a:pt x="332" y="382"/>
                </a:cubicBezTo>
                <a:cubicBezTo>
                  <a:pt x="332" y="381"/>
                  <a:pt x="331" y="381"/>
                  <a:pt x="331" y="381"/>
                </a:cubicBezTo>
                <a:cubicBezTo>
                  <a:pt x="331" y="380"/>
                  <a:pt x="331" y="380"/>
                  <a:pt x="331" y="380"/>
                </a:cubicBezTo>
                <a:cubicBezTo>
                  <a:pt x="330" y="380"/>
                  <a:pt x="330" y="380"/>
                  <a:pt x="330" y="380"/>
                </a:cubicBezTo>
                <a:cubicBezTo>
                  <a:pt x="330" y="380"/>
                  <a:pt x="330" y="380"/>
                  <a:pt x="330" y="380"/>
                </a:cubicBezTo>
                <a:cubicBezTo>
                  <a:pt x="322" y="378"/>
                  <a:pt x="316" y="377"/>
                  <a:pt x="311" y="377"/>
                </a:cubicBezTo>
                <a:cubicBezTo>
                  <a:pt x="303" y="377"/>
                  <a:pt x="298" y="379"/>
                  <a:pt x="295" y="382"/>
                </a:cubicBezTo>
                <a:cubicBezTo>
                  <a:pt x="292" y="385"/>
                  <a:pt x="290" y="387"/>
                  <a:pt x="288" y="390"/>
                </a:cubicBezTo>
                <a:cubicBezTo>
                  <a:pt x="286" y="394"/>
                  <a:pt x="284" y="399"/>
                  <a:pt x="280" y="403"/>
                </a:cubicBezTo>
                <a:cubicBezTo>
                  <a:pt x="275" y="407"/>
                  <a:pt x="269" y="411"/>
                  <a:pt x="258" y="413"/>
                </a:cubicBezTo>
                <a:cubicBezTo>
                  <a:pt x="253" y="414"/>
                  <a:pt x="248" y="415"/>
                  <a:pt x="244" y="415"/>
                </a:cubicBezTo>
                <a:cubicBezTo>
                  <a:pt x="227" y="415"/>
                  <a:pt x="215" y="407"/>
                  <a:pt x="208" y="399"/>
                </a:cubicBezTo>
                <a:cubicBezTo>
                  <a:pt x="204" y="395"/>
                  <a:pt x="201" y="392"/>
                  <a:pt x="199" y="389"/>
                </a:cubicBezTo>
                <a:cubicBezTo>
                  <a:pt x="198" y="387"/>
                  <a:pt x="198" y="386"/>
                  <a:pt x="197" y="385"/>
                </a:cubicBezTo>
                <a:cubicBezTo>
                  <a:pt x="197" y="385"/>
                  <a:pt x="197" y="384"/>
                  <a:pt x="197" y="384"/>
                </a:cubicBezTo>
                <a:cubicBezTo>
                  <a:pt x="197" y="384"/>
                  <a:pt x="197" y="384"/>
                  <a:pt x="197" y="384"/>
                </a:cubicBezTo>
                <a:cubicBezTo>
                  <a:pt x="197" y="384"/>
                  <a:pt x="197" y="384"/>
                  <a:pt x="197" y="384"/>
                </a:cubicBezTo>
                <a:cubicBezTo>
                  <a:pt x="196" y="382"/>
                  <a:pt x="196" y="382"/>
                  <a:pt x="196" y="382"/>
                </a:cubicBezTo>
                <a:cubicBezTo>
                  <a:pt x="194" y="383"/>
                  <a:pt x="194" y="383"/>
                  <a:pt x="194" y="383"/>
                </a:cubicBezTo>
                <a:cubicBezTo>
                  <a:pt x="194" y="383"/>
                  <a:pt x="194" y="383"/>
                  <a:pt x="194" y="383"/>
                </a:cubicBezTo>
                <a:cubicBezTo>
                  <a:pt x="194" y="383"/>
                  <a:pt x="192" y="383"/>
                  <a:pt x="189" y="383"/>
                </a:cubicBezTo>
                <a:cubicBezTo>
                  <a:pt x="179" y="383"/>
                  <a:pt x="157" y="380"/>
                  <a:pt x="134" y="350"/>
                </a:cubicBezTo>
                <a:cubicBezTo>
                  <a:pt x="117" y="329"/>
                  <a:pt x="96" y="323"/>
                  <a:pt x="79" y="323"/>
                </a:cubicBezTo>
                <a:cubicBezTo>
                  <a:pt x="64" y="323"/>
                  <a:pt x="53" y="328"/>
                  <a:pt x="52" y="328"/>
                </a:cubicBezTo>
                <a:cubicBezTo>
                  <a:pt x="53" y="330"/>
                  <a:pt x="53" y="330"/>
                  <a:pt x="53" y="330"/>
                </a:cubicBezTo>
                <a:cubicBezTo>
                  <a:pt x="54" y="328"/>
                  <a:pt x="54" y="328"/>
                  <a:pt x="54" y="328"/>
                </a:cubicBezTo>
                <a:cubicBezTo>
                  <a:pt x="31" y="320"/>
                  <a:pt x="19" y="310"/>
                  <a:pt x="12" y="302"/>
                </a:cubicBezTo>
                <a:cubicBezTo>
                  <a:pt x="5" y="293"/>
                  <a:pt x="4" y="286"/>
                  <a:pt x="4" y="281"/>
                </a:cubicBezTo>
                <a:cubicBezTo>
                  <a:pt x="4" y="279"/>
                  <a:pt x="4" y="278"/>
                  <a:pt x="4" y="277"/>
                </a:cubicBezTo>
                <a:cubicBezTo>
                  <a:pt x="4" y="276"/>
                  <a:pt x="4" y="276"/>
                  <a:pt x="4" y="276"/>
                </a:cubicBezTo>
                <a:cubicBezTo>
                  <a:pt x="4" y="276"/>
                  <a:pt x="4" y="276"/>
                  <a:pt x="4" y="276"/>
                </a:cubicBezTo>
                <a:cubicBezTo>
                  <a:pt x="4" y="275"/>
                  <a:pt x="4" y="275"/>
                  <a:pt x="4" y="275"/>
                </a:cubicBezTo>
                <a:cubicBezTo>
                  <a:pt x="4" y="275"/>
                  <a:pt x="4" y="275"/>
                  <a:pt x="4" y="275"/>
                </a:cubicBezTo>
                <a:cubicBezTo>
                  <a:pt x="4" y="275"/>
                  <a:pt x="4" y="275"/>
                  <a:pt x="4" y="275"/>
                </a:cubicBezTo>
                <a:cubicBezTo>
                  <a:pt x="4" y="275"/>
                  <a:pt x="4" y="275"/>
                  <a:pt x="4" y="275"/>
                </a:cubicBezTo>
                <a:cubicBezTo>
                  <a:pt x="4" y="275"/>
                  <a:pt x="4" y="275"/>
                  <a:pt x="4" y="275"/>
                </a:cubicBezTo>
                <a:cubicBezTo>
                  <a:pt x="4" y="275"/>
                  <a:pt x="4" y="275"/>
                  <a:pt x="4" y="275"/>
                </a:cubicBezTo>
                <a:cubicBezTo>
                  <a:pt x="2" y="275"/>
                  <a:pt x="2" y="275"/>
                  <a:pt x="2" y="275"/>
                </a:cubicBezTo>
                <a:cubicBezTo>
                  <a:pt x="1" y="276"/>
                  <a:pt x="1" y="276"/>
                  <a:pt x="1" y="276"/>
                </a:cubicBezTo>
                <a:cubicBezTo>
                  <a:pt x="10" y="286"/>
                  <a:pt x="20" y="289"/>
                  <a:pt x="29" y="289"/>
                </a:cubicBezTo>
                <a:cubicBezTo>
                  <a:pt x="36" y="289"/>
                  <a:pt x="42" y="287"/>
                  <a:pt x="48" y="285"/>
                </a:cubicBezTo>
                <a:cubicBezTo>
                  <a:pt x="53" y="282"/>
                  <a:pt x="58" y="279"/>
                  <a:pt x="60" y="276"/>
                </a:cubicBezTo>
                <a:cubicBezTo>
                  <a:pt x="60" y="276"/>
                  <a:pt x="60" y="276"/>
                  <a:pt x="60" y="276"/>
                </a:cubicBezTo>
                <a:cubicBezTo>
                  <a:pt x="64" y="273"/>
                  <a:pt x="70" y="269"/>
                  <a:pt x="77" y="265"/>
                </a:cubicBezTo>
                <a:cubicBezTo>
                  <a:pt x="84" y="262"/>
                  <a:pt x="93" y="260"/>
                  <a:pt x="101" y="260"/>
                </a:cubicBezTo>
                <a:cubicBezTo>
                  <a:pt x="104" y="260"/>
                  <a:pt x="107" y="260"/>
                  <a:pt x="111" y="261"/>
                </a:cubicBezTo>
                <a:cubicBezTo>
                  <a:pt x="111" y="261"/>
                  <a:pt x="111" y="261"/>
                  <a:pt x="111" y="261"/>
                </a:cubicBezTo>
                <a:cubicBezTo>
                  <a:pt x="111" y="261"/>
                  <a:pt x="111" y="261"/>
                  <a:pt x="111" y="261"/>
                </a:cubicBezTo>
                <a:cubicBezTo>
                  <a:pt x="121" y="263"/>
                  <a:pt x="130" y="268"/>
                  <a:pt x="139" y="274"/>
                </a:cubicBezTo>
                <a:cubicBezTo>
                  <a:pt x="147" y="279"/>
                  <a:pt x="155" y="285"/>
                  <a:pt x="164" y="288"/>
                </a:cubicBezTo>
                <a:cubicBezTo>
                  <a:pt x="166" y="289"/>
                  <a:pt x="168" y="289"/>
                  <a:pt x="170" y="289"/>
                </a:cubicBezTo>
                <a:cubicBezTo>
                  <a:pt x="174" y="289"/>
                  <a:pt x="177" y="288"/>
                  <a:pt x="181" y="286"/>
                </a:cubicBezTo>
                <a:cubicBezTo>
                  <a:pt x="191" y="280"/>
                  <a:pt x="198" y="269"/>
                  <a:pt x="198" y="269"/>
                </a:cubicBezTo>
                <a:cubicBezTo>
                  <a:pt x="196" y="268"/>
                  <a:pt x="196" y="268"/>
                  <a:pt x="196" y="268"/>
                </a:cubicBezTo>
                <a:cubicBezTo>
                  <a:pt x="195" y="269"/>
                  <a:pt x="195" y="269"/>
                  <a:pt x="195" y="269"/>
                </a:cubicBezTo>
                <a:cubicBezTo>
                  <a:pt x="213" y="284"/>
                  <a:pt x="232" y="290"/>
                  <a:pt x="249" y="290"/>
                </a:cubicBezTo>
                <a:cubicBezTo>
                  <a:pt x="265" y="290"/>
                  <a:pt x="279" y="285"/>
                  <a:pt x="290" y="275"/>
                </a:cubicBezTo>
                <a:cubicBezTo>
                  <a:pt x="301" y="266"/>
                  <a:pt x="308" y="252"/>
                  <a:pt x="310" y="236"/>
                </a:cubicBezTo>
                <a:cubicBezTo>
                  <a:pt x="310" y="236"/>
                  <a:pt x="310" y="236"/>
                  <a:pt x="310" y="236"/>
                </a:cubicBezTo>
                <a:cubicBezTo>
                  <a:pt x="310" y="234"/>
                  <a:pt x="310" y="233"/>
                  <a:pt x="310" y="231"/>
                </a:cubicBezTo>
                <a:cubicBezTo>
                  <a:pt x="310" y="220"/>
                  <a:pt x="306" y="211"/>
                  <a:pt x="300" y="204"/>
                </a:cubicBezTo>
                <a:cubicBezTo>
                  <a:pt x="291" y="194"/>
                  <a:pt x="278" y="189"/>
                  <a:pt x="267" y="187"/>
                </a:cubicBezTo>
                <a:cubicBezTo>
                  <a:pt x="256" y="185"/>
                  <a:pt x="247" y="185"/>
                  <a:pt x="247" y="185"/>
                </a:cubicBezTo>
                <a:cubicBezTo>
                  <a:pt x="247" y="187"/>
                  <a:pt x="247" y="187"/>
                  <a:pt x="247" y="187"/>
                </a:cubicBezTo>
                <a:cubicBezTo>
                  <a:pt x="249" y="186"/>
                  <a:pt x="249" y="186"/>
                  <a:pt x="249" y="186"/>
                </a:cubicBezTo>
                <a:cubicBezTo>
                  <a:pt x="247" y="175"/>
                  <a:pt x="247" y="175"/>
                  <a:pt x="247" y="175"/>
                </a:cubicBezTo>
                <a:cubicBezTo>
                  <a:pt x="246" y="175"/>
                  <a:pt x="246" y="175"/>
                  <a:pt x="246" y="175"/>
                </a:cubicBezTo>
                <a:cubicBezTo>
                  <a:pt x="246" y="177"/>
                  <a:pt x="246" y="177"/>
                  <a:pt x="246" y="177"/>
                </a:cubicBezTo>
                <a:cubicBezTo>
                  <a:pt x="247" y="177"/>
                  <a:pt x="248" y="177"/>
                  <a:pt x="249" y="177"/>
                </a:cubicBezTo>
                <a:cubicBezTo>
                  <a:pt x="277" y="177"/>
                  <a:pt x="294" y="184"/>
                  <a:pt x="304" y="192"/>
                </a:cubicBezTo>
                <a:cubicBezTo>
                  <a:pt x="309" y="195"/>
                  <a:pt x="313" y="199"/>
                  <a:pt x="315" y="202"/>
                </a:cubicBezTo>
                <a:cubicBezTo>
                  <a:pt x="316" y="203"/>
                  <a:pt x="316" y="204"/>
                  <a:pt x="317" y="205"/>
                </a:cubicBezTo>
                <a:cubicBezTo>
                  <a:pt x="317" y="205"/>
                  <a:pt x="317" y="206"/>
                  <a:pt x="317" y="206"/>
                </a:cubicBezTo>
                <a:cubicBezTo>
                  <a:pt x="317" y="206"/>
                  <a:pt x="317" y="206"/>
                  <a:pt x="317" y="206"/>
                </a:cubicBezTo>
                <a:cubicBezTo>
                  <a:pt x="317" y="206"/>
                  <a:pt x="317" y="206"/>
                  <a:pt x="317" y="206"/>
                </a:cubicBezTo>
                <a:cubicBezTo>
                  <a:pt x="319" y="205"/>
                  <a:pt x="319" y="205"/>
                  <a:pt x="319" y="205"/>
                </a:cubicBezTo>
                <a:cubicBezTo>
                  <a:pt x="317" y="206"/>
                  <a:pt x="317" y="206"/>
                  <a:pt x="317" y="206"/>
                </a:cubicBezTo>
                <a:cubicBezTo>
                  <a:pt x="323" y="222"/>
                  <a:pt x="325" y="235"/>
                  <a:pt x="325" y="245"/>
                </a:cubicBezTo>
                <a:cubicBezTo>
                  <a:pt x="325" y="259"/>
                  <a:pt x="321" y="269"/>
                  <a:pt x="314" y="277"/>
                </a:cubicBezTo>
                <a:cubicBezTo>
                  <a:pt x="307" y="285"/>
                  <a:pt x="297" y="291"/>
                  <a:pt x="285" y="298"/>
                </a:cubicBezTo>
                <a:cubicBezTo>
                  <a:pt x="278" y="302"/>
                  <a:pt x="269" y="304"/>
                  <a:pt x="260" y="304"/>
                </a:cubicBezTo>
                <a:cubicBezTo>
                  <a:pt x="246" y="304"/>
                  <a:pt x="232" y="300"/>
                  <a:pt x="221" y="296"/>
                </a:cubicBezTo>
                <a:cubicBezTo>
                  <a:pt x="216" y="294"/>
                  <a:pt x="211" y="292"/>
                  <a:pt x="208" y="290"/>
                </a:cubicBezTo>
                <a:cubicBezTo>
                  <a:pt x="206" y="289"/>
                  <a:pt x="205" y="289"/>
                  <a:pt x="204" y="288"/>
                </a:cubicBezTo>
                <a:cubicBezTo>
                  <a:pt x="204" y="288"/>
                  <a:pt x="203" y="287"/>
                  <a:pt x="203" y="287"/>
                </a:cubicBezTo>
                <a:cubicBezTo>
                  <a:pt x="202" y="287"/>
                  <a:pt x="202" y="287"/>
                  <a:pt x="202" y="287"/>
                </a:cubicBezTo>
                <a:cubicBezTo>
                  <a:pt x="201" y="288"/>
                  <a:pt x="201" y="288"/>
                  <a:pt x="201" y="288"/>
                </a:cubicBezTo>
                <a:cubicBezTo>
                  <a:pt x="192" y="295"/>
                  <a:pt x="182" y="297"/>
                  <a:pt x="172" y="297"/>
                </a:cubicBezTo>
                <a:cubicBezTo>
                  <a:pt x="165" y="297"/>
                  <a:pt x="157" y="295"/>
                  <a:pt x="152" y="294"/>
                </a:cubicBezTo>
                <a:cubicBezTo>
                  <a:pt x="149" y="293"/>
                  <a:pt x="147" y="292"/>
                  <a:pt x="146" y="291"/>
                </a:cubicBezTo>
                <a:cubicBezTo>
                  <a:pt x="145" y="291"/>
                  <a:pt x="145" y="291"/>
                  <a:pt x="144" y="291"/>
                </a:cubicBezTo>
                <a:cubicBezTo>
                  <a:pt x="144" y="290"/>
                  <a:pt x="144" y="290"/>
                  <a:pt x="144" y="290"/>
                </a:cubicBezTo>
                <a:cubicBezTo>
                  <a:pt x="144" y="290"/>
                  <a:pt x="144" y="290"/>
                  <a:pt x="144" y="290"/>
                </a:cubicBezTo>
                <a:cubicBezTo>
                  <a:pt x="143" y="292"/>
                  <a:pt x="143" y="292"/>
                  <a:pt x="143" y="292"/>
                </a:cubicBezTo>
                <a:cubicBezTo>
                  <a:pt x="144" y="291"/>
                  <a:pt x="144" y="291"/>
                  <a:pt x="144" y="291"/>
                </a:cubicBezTo>
                <a:cubicBezTo>
                  <a:pt x="139" y="282"/>
                  <a:pt x="130" y="278"/>
                  <a:pt x="120" y="275"/>
                </a:cubicBezTo>
                <a:cubicBezTo>
                  <a:pt x="111" y="272"/>
                  <a:pt x="102" y="271"/>
                  <a:pt x="97" y="271"/>
                </a:cubicBezTo>
                <a:cubicBezTo>
                  <a:pt x="94" y="271"/>
                  <a:pt x="92" y="272"/>
                  <a:pt x="91" y="273"/>
                </a:cubicBezTo>
                <a:cubicBezTo>
                  <a:pt x="90" y="274"/>
                  <a:pt x="89" y="276"/>
                  <a:pt x="89" y="278"/>
                </a:cubicBezTo>
                <a:cubicBezTo>
                  <a:pt x="89" y="280"/>
                  <a:pt x="90" y="282"/>
                  <a:pt x="91" y="283"/>
                </a:cubicBezTo>
                <a:cubicBezTo>
                  <a:pt x="91" y="285"/>
                  <a:pt x="92" y="286"/>
                  <a:pt x="92" y="286"/>
                </a:cubicBezTo>
                <a:cubicBezTo>
                  <a:pt x="93" y="287"/>
                  <a:pt x="93" y="287"/>
                  <a:pt x="93" y="287"/>
                </a:cubicBezTo>
                <a:cubicBezTo>
                  <a:pt x="94" y="287"/>
                  <a:pt x="94" y="287"/>
                  <a:pt x="94" y="287"/>
                </a:cubicBezTo>
                <a:cubicBezTo>
                  <a:pt x="96" y="286"/>
                  <a:pt x="99" y="286"/>
                  <a:pt x="101" y="286"/>
                </a:cubicBezTo>
                <a:cubicBezTo>
                  <a:pt x="110" y="286"/>
                  <a:pt x="120" y="290"/>
                  <a:pt x="126" y="294"/>
                </a:cubicBezTo>
                <a:cubicBezTo>
                  <a:pt x="130" y="295"/>
                  <a:pt x="132" y="297"/>
                  <a:pt x="134" y="299"/>
                </a:cubicBezTo>
                <a:cubicBezTo>
                  <a:pt x="135" y="299"/>
                  <a:pt x="136" y="300"/>
                  <a:pt x="136" y="300"/>
                </a:cubicBezTo>
                <a:cubicBezTo>
                  <a:pt x="137" y="301"/>
                  <a:pt x="137" y="301"/>
                  <a:pt x="137" y="301"/>
                </a:cubicBezTo>
                <a:cubicBezTo>
                  <a:pt x="137" y="301"/>
                  <a:pt x="137" y="301"/>
                  <a:pt x="137" y="301"/>
                </a:cubicBezTo>
                <a:cubicBezTo>
                  <a:pt x="138" y="299"/>
                  <a:pt x="138" y="299"/>
                  <a:pt x="138" y="299"/>
                </a:cubicBezTo>
                <a:cubicBezTo>
                  <a:pt x="137" y="301"/>
                  <a:pt x="137" y="301"/>
                  <a:pt x="137" y="301"/>
                </a:cubicBezTo>
                <a:cubicBezTo>
                  <a:pt x="147" y="309"/>
                  <a:pt x="158" y="312"/>
                  <a:pt x="168" y="312"/>
                </a:cubicBezTo>
                <a:cubicBezTo>
                  <a:pt x="188" y="312"/>
                  <a:pt x="204" y="301"/>
                  <a:pt x="205" y="301"/>
                </a:cubicBezTo>
                <a:cubicBezTo>
                  <a:pt x="204" y="299"/>
                  <a:pt x="204" y="299"/>
                  <a:pt x="204" y="299"/>
                </a:cubicBezTo>
                <a:cubicBezTo>
                  <a:pt x="202" y="301"/>
                  <a:pt x="202" y="301"/>
                  <a:pt x="202" y="301"/>
                </a:cubicBezTo>
                <a:cubicBezTo>
                  <a:pt x="221" y="314"/>
                  <a:pt x="239" y="318"/>
                  <a:pt x="255" y="318"/>
                </a:cubicBezTo>
                <a:cubicBezTo>
                  <a:pt x="286" y="318"/>
                  <a:pt x="307" y="303"/>
                  <a:pt x="307" y="302"/>
                </a:cubicBezTo>
                <a:cubicBezTo>
                  <a:pt x="306" y="301"/>
                  <a:pt x="306" y="301"/>
                  <a:pt x="306" y="301"/>
                </a:cubicBezTo>
                <a:cubicBezTo>
                  <a:pt x="307" y="303"/>
                  <a:pt x="307" y="303"/>
                  <a:pt x="307" y="303"/>
                </a:cubicBezTo>
                <a:cubicBezTo>
                  <a:pt x="318" y="297"/>
                  <a:pt x="327" y="288"/>
                  <a:pt x="332" y="276"/>
                </a:cubicBezTo>
                <a:cubicBezTo>
                  <a:pt x="338" y="265"/>
                  <a:pt x="340" y="251"/>
                  <a:pt x="340" y="238"/>
                </a:cubicBezTo>
                <a:cubicBezTo>
                  <a:pt x="340" y="219"/>
                  <a:pt x="335" y="201"/>
                  <a:pt x="324" y="188"/>
                </a:cubicBezTo>
                <a:cubicBezTo>
                  <a:pt x="324" y="188"/>
                  <a:pt x="324" y="188"/>
                  <a:pt x="324" y="188"/>
                </a:cubicBezTo>
                <a:cubicBezTo>
                  <a:pt x="313" y="177"/>
                  <a:pt x="299" y="170"/>
                  <a:pt x="285" y="167"/>
                </a:cubicBezTo>
                <a:cubicBezTo>
                  <a:pt x="271" y="163"/>
                  <a:pt x="258" y="163"/>
                  <a:pt x="250" y="163"/>
                </a:cubicBezTo>
                <a:cubicBezTo>
                  <a:pt x="245" y="163"/>
                  <a:pt x="242" y="163"/>
                  <a:pt x="242" y="163"/>
                </a:cubicBezTo>
                <a:cubicBezTo>
                  <a:pt x="243" y="165"/>
                  <a:pt x="243" y="165"/>
                  <a:pt x="243" y="165"/>
                </a:cubicBezTo>
                <a:cubicBezTo>
                  <a:pt x="245" y="165"/>
                  <a:pt x="245" y="165"/>
                  <a:pt x="245" y="165"/>
                </a:cubicBezTo>
                <a:cubicBezTo>
                  <a:pt x="245" y="165"/>
                  <a:pt x="245" y="164"/>
                  <a:pt x="245" y="164"/>
                </a:cubicBezTo>
                <a:cubicBezTo>
                  <a:pt x="245" y="159"/>
                  <a:pt x="242" y="153"/>
                  <a:pt x="239" y="148"/>
                </a:cubicBezTo>
                <a:cubicBezTo>
                  <a:pt x="234" y="141"/>
                  <a:pt x="225" y="134"/>
                  <a:pt x="216" y="130"/>
                </a:cubicBezTo>
                <a:cubicBezTo>
                  <a:pt x="206" y="125"/>
                  <a:pt x="196" y="121"/>
                  <a:pt x="186" y="121"/>
                </a:cubicBezTo>
                <a:cubicBezTo>
                  <a:pt x="178" y="121"/>
                  <a:pt x="170" y="124"/>
                  <a:pt x="165" y="129"/>
                </a:cubicBezTo>
                <a:cubicBezTo>
                  <a:pt x="165" y="129"/>
                  <a:pt x="165" y="129"/>
                  <a:pt x="165" y="129"/>
                </a:cubicBezTo>
                <a:cubicBezTo>
                  <a:pt x="154" y="137"/>
                  <a:pt x="150" y="147"/>
                  <a:pt x="150" y="156"/>
                </a:cubicBezTo>
                <a:cubicBezTo>
                  <a:pt x="150" y="161"/>
                  <a:pt x="152" y="167"/>
                  <a:pt x="156" y="171"/>
                </a:cubicBezTo>
                <a:cubicBezTo>
                  <a:pt x="159" y="175"/>
                  <a:pt x="164" y="179"/>
                  <a:pt x="170" y="181"/>
                </a:cubicBezTo>
                <a:cubicBezTo>
                  <a:pt x="170" y="181"/>
                  <a:pt x="170" y="181"/>
                  <a:pt x="170" y="181"/>
                </a:cubicBezTo>
                <a:cubicBezTo>
                  <a:pt x="172" y="182"/>
                  <a:pt x="175" y="183"/>
                  <a:pt x="177" y="183"/>
                </a:cubicBezTo>
                <a:cubicBezTo>
                  <a:pt x="180" y="183"/>
                  <a:pt x="183" y="181"/>
                  <a:pt x="185" y="179"/>
                </a:cubicBezTo>
                <a:cubicBezTo>
                  <a:pt x="188" y="177"/>
                  <a:pt x="190" y="173"/>
                  <a:pt x="190" y="169"/>
                </a:cubicBezTo>
                <a:cubicBezTo>
                  <a:pt x="191" y="166"/>
                  <a:pt x="191" y="163"/>
                  <a:pt x="191" y="163"/>
                </a:cubicBezTo>
                <a:cubicBezTo>
                  <a:pt x="191" y="162"/>
                  <a:pt x="191" y="162"/>
                  <a:pt x="191" y="162"/>
                </a:cubicBezTo>
                <a:cubicBezTo>
                  <a:pt x="190" y="162"/>
                  <a:pt x="190" y="162"/>
                  <a:pt x="190" y="162"/>
                </a:cubicBezTo>
                <a:cubicBezTo>
                  <a:pt x="188" y="160"/>
                  <a:pt x="185" y="159"/>
                  <a:pt x="183" y="159"/>
                </a:cubicBezTo>
                <a:cubicBezTo>
                  <a:pt x="181" y="159"/>
                  <a:pt x="179" y="159"/>
                  <a:pt x="178" y="160"/>
                </a:cubicBezTo>
                <a:cubicBezTo>
                  <a:pt x="176" y="162"/>
                  <a:pt x="175" y="164"/>
                  <a:pt x="174" y="166"/>
                </a:cubicBezTo>
                <a:cubicBezTo>
                  <a:pt x="173" y="167"/>
                  <a:pt x="173" y="169"/>
                  <a:pt x="173" y="169"/>
                </a:cubicBezTo>
                <a:cubicBezTo>
                  <a:pt x="175" y="169"/>
                  <a:pt x="175" y="169"/>
                  <a:pt x="175" y="169"/>
                </a:cubicBezTo>
                <a:cubicBezTo>
                  <a:pt x="174" y="167"/>
                  <a:pt x="174" y="167"/>
                  <a:pt x="174" y="167"/>
                </a:cubicBezTo>
                <a:cubicBezTo>
                  <a:pt x="173" y="167"/>
                  <a:pt x="173" y="167"/>
                  <a:pt x="172" y="167"/>
                </a:cubicBezTo>
                <a:cubicBezTo>
                  <a:pt x="169" y="167"/>
                  <a:pt x="167" y="166"/>
                  <a:pt x="165" y="165"/>
                </a:cubicBezTo>
                <a:cubicBezTo>
                  <a:pt x="163" y="163"/>
                  <a:pt x="162" y="160"/>
                  <a:pt x="162" y="158"/>
                </a:cubicBezTo>
                <a:cubicBezTo>
                  <a:pt x="162" y="151"/>
                  <a:pt x="168" y="142"/>
                  <a:pt x="183" y="136"/>
                </a:cubicBezTo>
                <a:cubicBezTo>
                  <a:pt x="183" y="136"/>
                  <a:pt x="183" y="136"/>
                  <a:pt x="183" y="136"/>
                </a:cubicBezTo>
                <a:cubicBezTo>
                  <a:pt x="185" y="135"/>
                  <a:pt x="188" y="135"/>
                  <a:pt x="191" y="135"/>
                </a:cubicBezTo>
                <a:cubicBezTo>
                  <a:pt x="201" y="135"/>
                  <a:pt x="212" y="141"/>
                  <a:pt x="221" y="151"/>
                </a:cubicBezTo>
                <a:cubicBezTo>
                  <a:pt x="229" y="161"/>
                  <a:pt x="235" y="175"/>
                  <a:pt x="235" y="188"/>
                </a:cubicBezTo>
                <a:cubicBezTo>
                  <a:pt x="235" y="197"/>
                  <a:pt x="233" y="206"/>
                  <a:pt x="227" y="214"/>
                </a:cubicBezTo>
                <a:cubicBezTo>
                  <a:pt x="227" y="214"/>
                  <a:pt x="227" y="214"/>
                  <a:pt x="227" y="214"/>
                </a:cubicBezTo>
                <a:cubicBezTo>
                  <a:pt x="216" y="228"/>
                  <a:pt x="205" y="232"/>
                  <a:pt x="194" y="232"/>
                </a:cubicBezTo>
                <a:cubicBezTo>
                  <a:pt x="185" y="232"/>
                  <a:pt x="177" y="229"/>
                  <a:pt x="171" y="226"/>
                </a:cubicBezTo>
                <a:cubicBezTo>
                  <a:pt x="168" y="224"/>
                  <a:pt x="166" y="223"/>
                  <a:pt x="164" y="222"/>
                </a:cubicBezTo>
                <a:cubicBezTo>
                  <a:pt x="163" y="221"/>
                  <a:pt x="162" y="221"/>
                  <a:pt x="162" y="220"/>
                </a:cubicBezTo>
                <a:cubicBezTo>
                  <a:pt x="162" y="220"/>
                  <a:pt x="162" y="220"/>
                  <a:pt x="162" y="220"/>
                </a:cubicBezTo>
                <a:cubicBezTo>
                  <a:pt x="161" y="220"/>
                  <a:pt x="161" y="220"/>
                  <a:pt x="161" y="220"/>
                </a:cubicBezTo>
                <a:cubicBezTo>
                  <a:pt x="160" y="219"/>
                  <a:pt x="160" y="219"/>
                  <a:pt x="160" y="219"/>
                </a:cubicBezTo>
                <a:cubicBezTo>
                  <a:pt x="159" y="220"/>
                  <a:pt x="159" y="220"/>
                  <a:pt x="159" y="220"/>
                </a:cubicBezTo>
                <a:cubicBezTo>
                  <a:pt x="154" y="224"/>
                  <a:pt x="145" y="229"/>
                  <a:pt x="131" y="229"/>
                </a:cubicBezTo>
                <a:cubicBezTo>
                  <a:pt x="121" y="229"/>
                  <a:pt x="108" y="226"/>
                  <a:pt x="93" y="218"/>
                </a:cubicBezTo>
                <a:cubicBezTo>
                  <a:pt x="85" y="214"/>
                  <a:pt x="80" y="207"/>
                  <a:pt x="77" y="200"/>
                </a:cubicBezTo>
                <a:cubicBezTo>
                  <a:pt x="74" y="193"/>
                  <a:pt x="72" y="185"/>
                  <a:pt x="72" y="177"/>
                </a:cubicBezTo>
                <a:cubicBezTo>
                  <a:pt x="72" y="170"/>
                  <a:pt x="74" y="163"/>
                  <a:pt x="75" y="158"/>
                </a:cubicBezTo>
                <a:cubicBezTo>
                  <a:pt x="75" y="155"/>
                  <a:pt x="76" y="153"/>
                  <a:pt x="76" y="152"/>
                </a:cubicBezTo>
                <a:cubicBezTo>
                  <a:pt x="76" y="151"/>
                  <a:pt x="76" y="150"/>
                  <a:pt x="77" y="150"/>
                </a:cubicBezTo>
                <a:cubicBezTo>
                  <a:pt x="77" y="150"/>
                  <a:pt x="77" y="150"/>
                  <a:pt x="77" y="150"/>
                </a:cubicBezTo>
                <a:cubicBezTo>
                  <a:pt x="78" y="146"/>
                  <a:pt x="78" y="146"/>
                  <a:pt x="78" y="146"/>
                </a:cubicBezTo>
                <a:cubicBezTo>
                  <a:pt x="74" y="147"/>
                  <a:pt x="74" y="147"/>
                  <a:pt x="74" y="147"/>
                </a:cubicBezTo>
                <a:cubicBezTo>
                  <a:pt x="74" y="147"/>
                  <a:pt x="74" y="147"/>
                  <a:pt x="73" y="147"/>
                </a:cubicBezTo>
                <a:cubicBezTo>
                  <a:pt x="71" y="147"/>
                  <a:pt x="68" y="146"/>
                  <a:pt x="64" y="144"/>
                </a:cubicBezTo>
                <a:cubicBezTo>
                  <a:pt x="55" y="137"/>
                  <a:pt x="45" y="121"/>
                  <a:pt x="45" y="103"/>
                </a:cubicBezTo>
                <a:cubicBezTo>
                  <a:pt x="45" y="97"/>
                  <a:pt x="46" y="90"/>
                  <a:pt x="49" y="83"/>
                </a:cubicBezTo>
                <a:cubicBezTo>
                  <a:pt x="49" y="83"/>
                  <a:pt x="49" y="83"/>
                  <a:pt x="49" y="83"/>
                </a:cubicBezTo>
                <a:cubicBezTo>
                  <a:pt x="57" y="66"/>
                  <a:pt x="70" y="58"/>
                  <a:pt x="81" y="53"/>
                </a:cubicBezTo>
                <a:cubicBezTo>
                  <a:pt x="86" y="51"/>
                  <a:pt x="91" y="50"/>
                  <a:pt x="95" y="49"/>
                </a:cubicBezTo>
                <a:cubicBezTo>
                  <a:pt x="97" y="49"/>
                  <a:pt x="98" y="48"/>
                  <a:pt x="99" y="48"/>
                </a:cubicBezTo>
                <a:cubicBezTo>
                  <a:pt x="100" y="48"/>
                  <a:pt x="100" y="48"/>
                  <a:pt x="101" y="48"/>
                </a:cubicBezTo>
                <a:cubicBezTo>
                  <a:pt x="101" y="48"/>
                  <a:pt x="101" y="48"/>
                  <a:pt x="101" y="48"/>
                </a:cubicBezTo>
                <a:cubicBezTo>
                  <a:pt x="103" y="48"/>
                  <a:pt x="103" y="48"/>
                  <a:pt x="103" y="48"/>
                </a:cubicBezTo>
                <a:cubicBezTo>
                  <a:pt x="103" y="47"/>
                  <a:pt x="103" y="47"/>
                  <a:pt x="103" y="47"/>
                </a:cubicBezTo>
                <a:cubicBezTo>
                  <a:pt x="106" y="28"/>
                  <a:pt x="115" y="17"/>
                  <a:pt x="125" y="11"/>
                </a:cubicBezTo>
                <a:cubicBezTo>
                  <a:pt x="136" y="6"/>
                  <a:pt x="147" y="4"/>
                  <a:pt x="155" y="4"/>
                </a:cubicBezTo>
                <a:cubicBezTo>
                  <a:pt x="157" y="4"/>
                  <a:pt x="159" y="4"/>
                  <a:pt x="161" y="5"/>
                </a:cubicBezTo>
                <a:cubicBezTo>
                  <a:pt x="161" y="5"/>
                  <a:pt x="162" y="5"/>
                  <a:pt x="162" y="5"/>
                </a:cubicBezTo>
                <a:cubicBezTo>
                  <a:pt x="163" y="5"/>
                  <a:pt x="163" y="5"/>
                  <a:pt x="163" y="5"/>
                </a:cubicBezTo>
                <a:cubicBezTo>
                  <a:pt x="163" y="3"/>
                  <a:pt x="163" y="3"/>
                  <a:pt x="163" y="3"/>
                </a:cubicBezTo>
                <a:cubicBezTo>
                  <a:pt x="161" y="3"/>
                  <a:pt x="161" y="3"/>
                  <a:pt x="161" y="3"/>
                </a:cubicBezTo>
                <a:cubicBezTo>
                  <a:pt x="162" y="17"/>
                  <a:pt x="166" y="28"/>
                  <a:pt x="171" y="37"/>
                </a:cubicBezTo>
                <a:cubicBezTo>
                  <a:pt x="180" y="49"/>
                  <a:pt x="192" y="55"/>
                  <a:pt x="202" y="58"/>
                </a:cubicBezTo>
                <a:cubicBezTo>
                  <a:pt x="212" y="61"/>
                  <a:pt x="219" y="61"/>
                  <a:pt x="219" y="61"/>
                </a:cubicBezTo>
                <a:cubicBezTo>
                  <a:pt x="219" y="59"/>
                  <a:pt x="219" y="59"/>
                  <a:pt x="219" y="59"/>
                </a:cubicBezTo>
                <a:cubicBezTo>
                  <a:pt x="218" y="60"/>
                  <a:pt x="218" y="60"/>
                  <a:pt x="218" y="60"/>
                </a:cubicBezTo>
                <a:cubicBezTo>
                  <a:pt x="225" y="85"/>
                  <a:pt x="240" y="100"/>
                  <a:pt x="255" y="107"/>
                </a:cubicBezTo>
                <a:cubicBezTo>
                  <a:pt x="270" y="115"/>
                  <a:pt x="286" y="117"/>
                  <a:pt x="295" y="117"/>
                </a:cubicBezTo>
                <a:cubicBezTo>
                  <a:pt x="301" y="117"/>
                  <a:pt x="305" y="116"/>
                  <a:pt x="305" y="116"/>
                </a:cubicBezTo>
                <a:cubicBezTo>
                  <a:pt x="305" y="114"/>
                  <a:pt x="305" y="114"/>
                  <a:pt x="305" y="114"/>
                </a:cubicBezTo>
                <a:cubicBezTo>
                  <a:pt x="303" y="115"/>
                  <a:pt x="303" y="115"/>
                  <a:pt x="303" y="115"/>
                </a:cubicBezTo>
                <a:cubicBezTo>
                  <a:pt x="309" y="127"/>
                  <a:pt x="317" y="135"/>
                  <a:pt x="326" y="140"/>
                </a:cubicBezTo>
                <a:cubicBezTo>
                  <a:pt x="334" y="144"/>
                  <a:pt x="343" y="146"/>
                  <a:pt x="351" y="146"/>
                </a:cubicBezTo>
                <a:cubicBezTo>
                  <a:pt x="363" y="146"/>
                  <a:pt x="372" y="142"/>
                  <a:pt x="372" y="142"/>
                </a:cubicBezTo>
                <a:cubicBezTo>
                  <a:pt x="371" y="140"/>
                  <a:pt x="371" y="140"/>
                  <a:pt x="371" y="140"/>
                </a:cubicBezTo>
                <a:cubicBezTo>
                  <a:pt x="369" y="140"/>
                  <a:pt x="369" y="140"/>
                  <a:pt x="369" y="140"/>
                </a:cubicBezTo>
                <a:cubicBezTo>
                  <a:pt x="369" y="143"/>
                  <a:pt x="369" y="145"/>
                  <a:pt x="369" y="147"/>
                </a:cubicBezTo>
                <a:cubicBezTo>
                  <a:pt x="369" y="185"/>
                  <a:pt x="381" y="205"/>
                  <a:pt x="392" y="215"/>
                </a:cubicBezTo>
                <a:cubicBezTo>
                  <a:pt x="404" y="225"/>
                  <a:pt x="416" y="225"/>
                  <a:pt x="416" y="225"/>
                </a:cubicBezTo>
                <a:cubicBezTo>
                  <a:pt x="416" y="223"/>
                  <a:pt x="416" y="223"/>
                  <a:pt x="416" y="223"/>
                </a:cubicBezTo>
                <a:cubicBezTo>
                  <a:pt x="414" y="222"/>
                  <a:pt x="414" y="222"/>
                  <a:pt x="414" y="222"/>
                </a:cubicBezTo>
                <a:cubicBezTo>
                  <a:pt x="413" y="226"/>
                  <a:pt x="413" y="230"/>
                  <a:pt x="413" y="233"/>
                </a:cubicBezTo>
                <a:cubicBezTo>
                  <a:pt x="413" y="250"/>
                  <a:pt x="420" y="264"/>
                  <a:pt x="420" y="264"/>
                </a:cubicBezTo>
                <a:cubicBezTo>
                  <a:pt x="422" y="263"/>
                  <a:pt x="422" y="263"/>
                  <a:pt x="422" y="263"/>
                </a:cubicBezTo>
                <a:cubicBezTo>
                  <a:pt x="422" y="261"/>
                  <a:pt x="422" y="261"/>
                  <a:pt x="422" y="261"/>
                </a:cubicBezTo>
                <a:cubicBezTo>
                  <a:pt x="421" y="261"/>
                  <a:pt x="420" y="261"/>
                  <a:pt x="419" y="261"/>
                </a:cubicBezTo>
                <a:cubicBezTo>
                  <a:pt x="396" y="261"/>
                  <a:pt x="384" y="270"/>
                  <a:pt x="378" y="279"/>
                </a:cubicBezTo>
                <a:cubicBezTo>
                  <a:pt x="372" y="288"/>
                  <a:pt x="372" y="296"/>
                  <a:pt x="372" y="296"/>
                </a:cubicBezTo>
                <a:cubicBezTo>
                  <a:pt x="372" y="297"/>
                  <a:pt x="372" y="297"/>
                  <a:pt x="372" y="297"/>
                </a:cubicBezTo>
                <a:cubicBezTo>
                  <a:pt x="372" y="297"/>
                  <a:pt x="372" y="297"/>
                  <a:pt x="372" y="297"/>
                </a:cubicBezTo>
                <a:cubicBezTo>
                  <a:pt x="375" y="310"/>
                  <a:pt x="379" y="320"/>
                  <a:pt x="385" y="327"/>
                </a:cubicBezTo>
                <a:cubicBezTo>
                  <a:pt x="391" y="333"/>
                  <a:pt x="398" y="336"/>
                  <a:pt x="405" y="336"/>
                </a:cubicBezTo>
                <a:cubicBezTo>
                  <a:pt x="409" y="336"/>
                  <a:pt x="413" y="335"/>
                  <a:pt x="417" y="333"/>
                </a:cubicBezTo>
                <a:cubicBezTo>
                  <a:pt x="417" y="333"/>
                  <a:pt x="417" y="333"/>
                  <a:pt x="417" y="333"/>
                </a:cubicBezTo>
                <a:cubicBezTo>
                  <a:pt x="417" y="333"/>
                  <a:pt x="417" y="333"/>
                  <a:pt x="417" y="333"/>
                </a:cubicBezTo>
                <a:cubicBezTo>
                  <a:pt x="421" y="331"/>
                  <a:pt x="423" y="329"/>
                  <a:pt x="424" y="327"/>
                </a:cubicBezTo>
                <a:cubicBezTo>
                  <a:pt x="426" y="325"/>
                  <a:pt x="427" y="322"/>
                  <a:pt x="427" y="320"/>
                </a:cubicBezTo>
                <a:cubicBezTo>
                  <a:pt x="427" y="317"/>
                  <a:pt x="425" y="314"/>
                  <a:pt x="424" y="312"/>
                </a:cubicBezTo>
                <a:cubicBezTo>
                  <a:pt x="423" y="310"/>
                  <a:pt x="422" y="308"/>
                  <a:pt x="422" y="308"/>
                </a:cubicBezTo>
                <a:cubicBezTo>
                  <a:pt x="422" y="308"/>
                  <a:pt x="422" y="308"/>
                  <a:pt x="422" y="308"/>
                </a:cubicBezTo>
                <a:cubicBezTo>
                  <a:pt x="421" y="308"/>
                  <a:pt x="421" y="308"/>
                  <a:pt x="421" y="308"/>
                </a:cubicBezTo>
                <a:cubicBezTo>
                  <a:pt x="420" y="307"/>
                  <a:pt x="418" y="307"/>
                  <a:pt x="417" y="307"/>
                </a:cubicBezTo>
                <a:cubicBezTo>
                  <a:pt x="415" y="307"/>
                  <a:pt x="413" y="308"/>
                  <a:pt x="412" y="309"/>
                </a:cubicBezTo>
                <a:cubicBezTo>
                  <a:pt x="411" y="310"/>
                  <a:pt x="411" y="312"/>
                  <a:pt x="411" y="313"/>
                </a:cubicBezTo>
                <a:cubicBezTo>
                  <a:pt x="411" y="315"/>
                  <a:pt x="411" y="317"/>
                  <a:pt x="412" y="318"/>
                </a:cubicBezTo>
                <a:cubicBezTo>
                  <a:pt x="412" y="320"/>
                  <a:pt x="413" y="321"/>
                  <a:pt x="413" y="321"/>
                </a:cubicBezTo>
                <a:cubicBezTo>
                  <a:pt x="415" y="320"/>
                  <a:pt x="415" y="320"/>
                  <a:pt x="415" y="320"/>
                </a:cubicBezTo>
                <a:cubicBezTo>
                  <a:pt x="413" y="318"/>
                  <a:pt x="413" y="318"/>
                  <a:pt x="413" y="318"/>
                </a:cubicBezTo>
                <a:cubicBezTo>
                  <a:pt x="411" y="321"/>
                  <a:pt x="409" y="322"/>
                  <a:pt x="407" y="322"/>
                </a:cubicBezTo>
                <a:cubicBezTo>
                  <a:pt x="403" y="322"/>
                  <a:pt x="398" y="319"/>
                  <a:pt x="394" y="314"/>
                </a:cubicBezTo>
                <a:cubicBezTo>
                  <a:pt x="390" y="310"/>
                  <a:pt x="388" y="303"/>
                  <a:pt x="388" y="298"/>
                </a:cubicBezTo>
                <a:cubicBezTo>
                  <a:pt x="388" y="294"/>
                  <a:pt x="389" y="291"/>
                  <a:pt x="391" y="288"/>
                </a:cubicBezTo>
                <a:cubicBezTo>
                  <a:pt x="393" y="285"/>
                  <a:pt x="396" y="282"/>
                  <a:pt x="401" y="279"/>
                </a:cubicBezTo>
                <a:cubicBezTo>
                  <a:pt x="401" y="279"/>
                  <a:pt x="401" y="279"/>
                  <a:pt x="401" y="279"/>
                </a:cubicBezTo>
                <a:cubicBezTo>
                  <a:pt x="407" y="277"/>
                  <a:pt x="412" y="276"/>
                  <a:pt x="417" y="276"/>
                </a:cubicBezTo>
                <a:cubicBezTo>
                  <a:pt x="429" y="276"/>
                  <a:pt x="438" y="282"/>
                  <a:pt x="445" y="288"/>
                </a:cubicBezTo>
                <a:cubicBezTo>
                  <a:pt x="448" y="291"/>
                  <a:pt x="451" y="294"/>
                  <a:pt x="452" y="297"/>
                </a:cubicBezTo>
                <a:cubicBezTo>
                  <a:pt x="453" y="298"/>
                  <a:pt x="454" y="299"/>
                  <a:pt x="454" y="299"/>
                </a:cubicBezTo>
                <a:cubicBezTo>
                  <a:pt x="455" y="300"/>
                  <a:pt x="455" y="300"/>
                  <a:pt x="455" y="300"/>
                </a:cubicBezTo>
                <a:cubicBezTo>
                  <a:pt x="455" y="300"/>
                  <a:pt x="455" y="300"/>
                  <a:pt x="455" y="300"/>
                </a:cubicBezTo>
                <a:cubicBezTo>
                  <a:pt x="455" y="301"/>
                  <a:pt x="455" y="301"/>
                  <a:pt x="455" y="301"/>
                </a:cubicBezTo>
                <a:cubicBezTo>
                  <a:pt x="456" y="301"/>
                  <a:pt x="456" y="301"/>
                  <a:pt x="456" y="301"/>
                </a:cubicBezTo>
                <a:lnTo>
                  <a:pt x="457" y="299"/>
                </a:lnTo>
                <a:close/>
                <a:moveTo>
                  <a:pt x="123" y="113"/>
                </a:moveTo>
                <a:cubicBezTo>
                  <a:pt x="121" y="112"/>
                  <a:pt x="121" y="112"/>
                  <a:pt x="121" y="112"/>
                </a:cubicBezTo>
                <a:cubicBezTo>
                  <a:pt x="118" y="116"/>
                  <a:pt x="117" y="121"/>
                  <a:pt x="117" y="126"/>
                </a:cubicBezTo>
                <a:cubicBezTo>
                  <a:pt x="117" y="140"/>
                  <a:pt x="124" y="155"/>
                  <a:pt x="124" y="156"/>
                </a:cubicBezTo>
                <a:cubicBezTo>
                  <a:pt x="125" y="155"/>
                  <a:pt x="125" y="155"/>
                  <a:pt x="125" y="155"/>
                </a:cubicBezTo>
                <a:cubicBezTo>
                  <a:pt x="125" y="153"/>
                  <a:pt x="125" y="153"/>
                  <a:pt x="125" y="153"/>
                </a:cubicBezTo>
                <a:cubicBezTo>
                  <a:pt x="123" y="153"/>
                  <a:pt x="122" y="152"/>
                  <a:pt x="120" y="151"/>
                </a:cubicBezTo>
                <a:cubicBezTo>
                  <a:pt x="117" y="149"/>
                  <a:pt x="114" y="145"/>
                  <a:pt x="112" y="141"/>
                </a:cubicBezTo>
                <a:cubicBezTo>
                  <a:pt x="110" y="137"/>
                  <a:pt x="109" y="132"/>
                  <a:pt x="109" y="126"/>
                </a:cubicBezTo>
                <a:cubicBezTo>
                  <a:pt x="109" y="120"/>
                  <a:pt x="111" y="113"/>
                  <a:pt x="115" y="106"/>
                </a:cubicBezTo>
                <a:cubicBezTo>
                  <a:pt x="119" y="100"/>
                  <a:pt x="126" y="94"/>
                  <a:pt x="136" y="90"/>
                </a:cubicBezTo>
                <a:cubicBezTo>
                  <a:pt x="146" y="86"/>
                  <a:pt x="155" y="85"/>
                  <a:pt x="162" y="85"/>
                </a:cubicBezTo>
                <a:cubicBezTo>
                  <a:pt x="174" y="85"/>
                  <a:pt x="182" y="89"/>
                  <a:pt x="188" y="93"/>
                </a:cubicBezTo>
                <a:cubicBezTo>
                  <a:pt x="191" y="95"/>
                  <a:pt x="193" y="97"/>
                  <a:pt x="194" y="98"/>
                </a:cubicBezTo>
                <a:cubicBezTo>
                  <a:pt x="195" y="99"/>
                  <a:pt x="195" y="100"/>
                  <a:pt x="196" y="100"/>
                </a:cubicBezTo>
                <a:cubicBezTo>
                  <a:pt x="196" y="101"/>
                  <a:pt x="196" y="101"/>
                  <a:pt x="196" y="101"/>
                </a:cubicBezTo>
                <a:cubicBezTo>
                  <a:pt x="196" y="101"/>
                  <a:pt x="196" y="101"/>
                  <a:pt x="196" y="101"/>
                </a:cubicBezTo>
                <a:cubicBezTo>
                  <a:pt x="196" y="101"/>
                  <a:pt x="196" y="101"/>
                  <a:pt x="196" y="101"/>
                </a:cubicBezTo>
                <a:cubicBezTo>
                  <a:pt x="198" y="100"/>
                  <a:pt x="198" y="100"/>
                  <a:pt x="198" y="100"/>
                </a:cubicBezTo>
                <a:cubicBezTo>
                  <a:pt x="199" y="98"/>
                  <a:pt x="199" y="98"/>
                  <a:pt x="199" y="98"/>
                </a:cubicBezTo>
                <a:cubicBezTo>
                  <a:pt x="184" y="92"/>
                  <a:pt x="173" y="90"/>
                  <a:pt x="163" y="90"/>
                </a:cubicBezTo>
                <a:cubicBezTo>
                  <a:pt x="151" y="90"/>
                  <a:pt x="143" y="93"/>
                  <a:pt x="136" y="97"/>
                </a:cubicBezTo>
                <a:cubicBezTo>
                  <a:pt x="129" y="101"/>
                  <a:pt x="125" y="107"/>
                  <a:pt x="121" y="112"/>
                </a:cubicBezTo>
                <a:cubicBezTo>
                  <a:pt x="121" y="112"/>
                  <a:pt x="121" y="112"/>
                  <a:pt x="121" y="112"/>
                </a:cubicBezTo>
                <a:cubicBezTo>
                  <a:pt x="123" y="113"/>
                  <a:pt x="123" y="113"/>
                  <a:pt x="123" y="113"/>
                </a:cubicBezTo>
                <a:cubicBezTo>
                  <a:pt x="124" y="114"/>
                  <a:pt x="124" y="114"/>
                  <a:pt x="124" y="114"/>
                </a:cubicBezTo>
                <a:cubicBezTo>
                  <a:pt x="128" y="110"/>
                  <a:pt x="132" y="104"/>
                  <a:pt x="138" y="101"/>
                </a:cubicBezTo>
                <a:cubicBezTo>
                  <a:pt x="144" y="97"/>
                  <a:pt x="152" y="94"/>
                  <a:pt x="163" y="94"/>
                </a:cubicBezTo>
                <a:cubicBezTo>
                  <a:pt x="172" y="94"/>
                  <a:pt x="183" y="96"/>
                  <a:pt x="197" y="102"/>
                </a:cubicBezTo>
                <a:cubicBezTo>
                  <a:pt x="203" y="104"/>
                  <a:pt x="203" y="104"/>
                  <a:pt x="203" y="104"/>
                </a:cubicBezTo>
                <a:cubicBezTo>
                  <a:pt x="199" y="99"/>
                  <a:pt x="199" y="99"/>
                  <a:pt x="199" y="99"/>
                </a:cubicBezTo>
                <a:cubicBezTo>
                  <a:pt x="199" y="98"/>
                  <a:pt x="196" y="94"/>
                  <a:pt x="190" y="90"/>
                </a:cubicBezTo>
                <a:cubicBezTo>
                  <a:pt x="184" y="85"/>
                  <a:pt x="175" y="81"/>
                  <a:pt x="162" y="81"/>
                </a:cubicBezTo>
                <a:cubicBezTo>
                  <a:pt x="154" y="81"/>
                  <a:pt x="145" y="82"/>
                  <a:pt x="135" y="86"/>
                </a:cubicBezTo>
                <a:cubicBezTo>
                  <a:pt x="124" y="91"/>
                  <a:pt x="117" y="97"/>
                  <a:pt x="112" y="104"/>
                </a:cubicBezTo>
                <a:cubicBezTo>
                  <a:pt x="107" y="111"/>
                  <a:pt x="105" y="119"/>
                  <a:pt x="105" y="126"/>
                </a:cubicBezTo>
                <a:cubicBezTo>
                  <a:pt x="105" y="134"/>
                  <a:pt x="107" y="142"/>
                  <a:pt x="111" y="147"/>
                </a:cubicBezTo>
                <a:cubicBezTo>
                  <a:pt x="113" y="150"/>
                  <a:pt x="115" y="152"/>
                  <a:pt x="117" y="154"/>
                </a:cubicBezTo>
                <a:cubicBezTo>
                  <a:pt x="120" y="156"/>
                  <a:pt x="123" y="157"/>
                  <a:pt x="125" y="157"/>
                </a:cubicBezTo>
                <a:cubicBezTo>
                  <a:pt x="129" y="157"/>
                  <a:pt x="129" y="157"/>
                  <a:pt x="129" y="157"/>
                </a:cubicBezTo>
                <a:cubicBezTo>
                  <a:pt x="127" y="154"/>
                  <a:pt x="127" y="154"/>
                  <a:pt x="127" y="154"/>
                </a:cubicBezTo>
                <a:cubicBezTo>
                  <a:pt x="127" y="154"/>
                  <a:pt x="127" y="154"/>
                  <a:pt x="127" y="153"/>
                </a:cubicBezTo>
                <a:cubicBezTo>
                  <a:pt x="126" y="150"/>
                  <a:pt x="121" y="137"/>
                  <a:pt x="121" y="126"/>
                </a:cubicBezTo>
                <a:cubicBezTo>
                  <a:pt x="121" y="122"/>
                  <a:pt x="122" y="117"/>
                  <a:pt x="124" y="114"/>
                </a:cubicBezTo>
                <a:cubicBezTo>
                  <a:pt x="124" y="114"/>
                  <a:pt x="124" y="114"/>
                  <a:pt x="124" y="114"/>
                </a:cubicBezTo>
                <a:lnTo>
                  <a:pt x="123" y="113"/>
                </a:lnTo>
                <a:close/>
                <a:moveTo>
                  <a:pt x="368" y="356"/>
                </a:moveTo>
                <a:cubicBezTo>
                  <a:pt x="370" y="354"/>
                  <a:pt x="370" y="354"/>
                  <a:pt x="370" y="354"/>
                </a:cubicBezTo>
                <a:cubicBezTo>
                  <a:pt x="356" y="345"/>
                  <a:pt x="349" y="332"/>
                  <a:pt x="349" y="318"/>
                </a:cubicBezTo>
                <a:cubicBezTo>
                  <a:pt x="349" y="306"/>
                  <a:pt x="354" y="294"/>
                  <a:pt x="364" y="283"/>
                </a:cubicBezTo>
                <a:cubicBezTo>
                  <a:pt x="363" y="282"/>
                  <a:pt x="363" y="282"/>
                  <a:pt x="363" y="282"/>
                </a:cubicBezTo>
                <a:cubicBezTo>
                  <a:pt x="361" y="281"/>
                  <a:pt x="361" y="281"/>
                  <a:pt x="361" y="281"/>
                </a:cubicBezTo>
                <a:cubicBezTo>
                  <a:pt x="361" y="281"/>
                  <a:pt x="352" y="298"/>
                  <a:pt x="352" y="314"/>
                </a:cubicBezTo>
                <a:cubicBezTo>
                  <a:pt x="352" y="321"/>
                  <a:pt x="354" y="328"/>
                  <a:pt x="358" y="334"/>
                </a:cubicBezTo>
                <a:cubicBezTo>
                  <a:pt x="358" y="334"/>
                  <a:pt x="358" y="334"/>
                  <a:pt x="358" y="334"/>
                </a:cubicBezTo>
                <a:cubicBezTo>
                  <a:pt x="363" y="340"/>
                  <a:pt x="368" y="345"/>
                  <a:pt x="373" y="349"/>
                </a:cubicBezTo>
                <a:cubicBezTo>
                  <a:pt x="379" y="352"/>
                  <a:pt x="385" y="354"/>
                  <a:pt x="394" y="354"/>
                </a:cubicBezTo>
                <a:cubicBezTo>
                  <a:pt x="401" y="354"/>
                  <a:pt x="411" y="353"/>
                  <a:pt x="423" y="349"/>
                </a:cubicBezTo>
                <a:cubicBezTo>
                  <a:pt x="422" y="347"/>
                  <a:pt x="422" y="347"/>
                  <a:pt x="422" y="347"/>
                </a:cubicBezTo>
                <a:cubicBezTo>
                  <a:pt x="421" y="346"/>
                  <a:pt x="421" y="346"/>
                  <a:pt x="421" y="346"/>
                </a:cubicBezTo>
                <a:cubicBezTo>
                  <a:pt x="420" y="346"/>
                  <a:pt x="420" y="346"/>
                  <a:pt x="420" y="346"/>
                </a:cubicBezTo>
                <a:cubicBezTo>
                  <a:pt x="419" y="347"/>
                  <a:pt x="404" y="360"/>
                  <a:pt x="388" y="360"/>
                </a:cubicBezTo>
                <a:cubicBezTo>
                  <a:pt x="382" y="360"/>
                  <a:pt x="376" y="358"/>
                  <a:pt x="370" y="354"/>
                </a:cubicBezTo>
                <a:cubicBezTo>
                  <a:pt x="368" y="356"/>
                  <a:pt x="368" y="356"/>
                  <a:pt x="368" y="356"/>
                </a:cubicBezTo>
                <a:cubicBezTo>
                  <a:pt x="367" y="357"/>
                  <a:pt x="367" y="357"/>
                  <a:pt x="367" y="357"/>
                </a:cubicBezTo>
                <a:cubicBezTo>
                  <a:pt x="374" y="362"/>
                  <a:pt x="381" y="364"/>
                  <a:pt x="388" y="364"/>
                </a:cubicBezTo>
                <a:cubicBezTo>
                  <a:pt x="398" y="364"/>
                  <a:pt x="407" y="360"/>
                  <a:pt x="413" y="356"/>
                </a:cubicBezTo>
                <a:cubicBezTo>
                  <a:pt x="419" y="352"/>
                  <a:pt x="423" y="349"/>
                  <a:pt x="423" y="349"/>
                </a:cubicBezTo>
                <a:cubicBezTo>
                  <a:pt x="430" y="343"/>
                  <a:pt x="430" y="343"/>
                  <a:pt x="430" y="343"/>
                </a:cubicBezTo>
                <a:cubicBezTo>
                  <a:pt x="421" y="345"/>
                  <a:pt x="421" y="345"/>
                  <a:pt x="421" y="345"/>
                </a:cubicBezTo>
                <a:cubicBezTo>
                  <a:pt x="410" y="349"/>
                  <a:pt x="401" y="350"/>
                  <a:pt x="394" y="350"/>
                </a:cubicBezTo>
                <a:cubicBezTo>
                  <a:pt x="386" y="350"/>
                  <a:pt x="380" y="349"/>
                  <a:pt x="376" y="345"/>
                </a:cubicBezTo>
                <a:cubicBezTo>
                  <a:pt x="371" y="342"/>
                  <a:pt x="366" y="337"/>
                  <a:pt x="361" y="331"/>
                </a:cubicBezTo>
                <a:cubicBezTo>
                  <a:pt x="361" y="331"/>
                  <a:pt x="361" y="331"/>
                  <a:pt x="361" y="331"/>
                </a:cubicBezTo>
                <a:cubicBezTo>
                  <a:pt x="357" y="327"/>
                  <a:pt x="356" y="321"/>
                  <a:pt x="356" y="314"/>
                </a:cubicBezTo>
                <a:cubicBezTo>
                  <a:pt x="356" y="307"/>
                  <a:pt x="358" y="299"/>
                  <a:pt x="360" y="293"/>
                </a:cubicBezTo>
                <a:cubicBezTo>
                  <a:pt x="361" y="290"/>
                  <a:pt x="362" y="287"/>
                  <a:pt x="363" y="286"/>
                </a:cubicBezTo>
                <a:cubicBezTo>
                  <a:pt x="364" y="285"/>
                  <a:pt x="364" y="284"/>
                  <a:pt x="364" y="284"/>
                </a:cubicBezTo>
                <a:cubicBezTo>
                  <a:pt x="364" y="283"/>
                  <a:pt x="364" y="283"/>
                  <a:pt x="364" y="283"/>
                </a:cubicBezTo>
                <a:cubicBezTo>
                  <a:pt x="370" y="271"/>
                  <a:pt x="370" y="271"/>
                  <a:pt x="370" y="271"/>
                </a:cubicBezTo>
                <a:cubicBezTo>
                  <a:pt x="361" y="281"/>
                  <a:pt x="361" y="281"/>
                  <a:pt x="361" y="281"/>
                </a:cubicBezTo>
                <a:cubicBezTo>
                  <a:pt x="350" y="291"/>
                  <a:pt x="345" y="305"/>
                  <a:pt x="345" y="318"/>
                </a:cubicBezTo>
                <a:cubicBezTo>
                  <a:pt x="345" y="333"/>
                  <a:pt x="353" y="348"/>
                  <a:pt x="367" y="357"/>
                </a:cubicBezTo>
                <a:lnTo>
                  <a:pt x="368" y="356"/>
                </a:lnTo>
                <a:close/>
              </a:path>
            </a:pathLst>
          </a:custGeom>
          <a:solidFill>
            <a:srgbClr val="E4003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89" name="PA_任意多边形 1120"/>
          <p:cNvSpPr>
            <a:spLocks/>
          </p:cNvSpPr>
          <p:nvPr>
            <p:custDataLst>
              <p:tags r:id="rId9"/>
            </p:custDataLst>
          </p:nvPr>
        </p:nvSpPr>
        <p:spPr bwMode="auto">
          <a:xfrm>
            <a:off x="1684337" y="1738313"/>
            <a:ext cx="930275" cy="603250"/>
          </a:xfrm>
          <a:custGeom>
            <a:avLst/>
            <a:gdLst>
              <a:gd name="T0" fmla="*/ 79 w 387"/>
              <a:gd name="T1" fmla="*/ 184 h 251"/>
              <a:gd name="T2" fmla="*/ 136 w 387"/>
              <a:gd name="T3" fmla="*/ 236 h 251"/>
              <a:gd name="T4" fmla="*/ 208 w 387"/>
              <a:gd name="T5" fmla="*/ 167 h 251"/>
              <a:gd name="T6" fmla="*/ 133 w 387"/>
              <a:gd name="T7" fmla="*/ 145 h 251"/>
              <a:gd name="T8" fmla="*/ 123 w 387"/>
              <a:gd name="T9" fmla="*/ 167 h 251"/>
              <a:gd name="T10" fmla="*/ 141 w 387"/>
              <a:gd name="T11" fmla="*/ 177 h 251"/>
              <a:gd name="T12" fmla="*/ 154 w 387"/>
              <a:gd name="T13" fmla="*/ 170 h 251"/>
              <a:gd name="T14" fmla="*/ 141 w 387"/>
              <a:gd name="T15" fmla="*/ 188 h 251"/>
              <a:gd name="T16" fmla="*/ 113 w 387"/>
              <a:gd name="T17" fmla="*/ 167 h 251"/>
              <a:gd name="T18" fmla="*/ 154 w 387"/>
              <a:gd name="T19" fmla="*/ 126 h 251"/>
              <a:gd name="T20" fmla="*/ 188 w 387"/>
              <a:gd name="T21" fmla="*/ 93 h 251"/>
              <a:gd name="T22" fmla="*/ 266 w 387"/>
              <a:gd name="T23" fmla="*/ 133 h 251"/>
              <a:gd name="T24" fmla="*/ 299 w 387"/>
              <a:gd name="T25" fmla="*/ 152 h 251"/>
              <a:gd name="T26" fmla="*/ 282 w 387"/>
              <a:gd name="T27" fmla="*/ 185 h 251"/>
              <a:gd name="T28" fmla="*/ 279 w 387"/>
              <a:gd name="T29" fmla="*/ 172 h 251"/>
              <a:gd name="T30" fmla="*/ 290 w 387"/>
              <a:gd name="T31" fmla="*/ 174 h 251"/>
              <a:gd name="T32" fmla="*/ 275 w 387"/>
              <a:gd name="T33" fmla="*/ 146 h 251"/>
              <a:gd name="T34" fmla="*/ 215 w 387"/>
              <a:gd name="T35" fmla="*/ 184 h 251"/>
              <a:gd name="T36" fmla="*/ 279 w 387"/>
              <a:gd name="T37" fmla="*/ 243 h 251"/>
              <a:gd name="T38" fmla="*/ 318 w 387"/>
              <a:gd name="T39" fmla="*/ 211 h 251"/>
              <a:gd name="T40" fmla="*/ 370 w 387"/>
              <a:gd name="T41" fmla="*/ 184 h 251"/>
              <a:gd name="T42" fmla="*/ 373 w 387"/>
              <a:gd name="T43" fmla="*/ 116 h 251"/>
              <a:gd name="T44" fmla="*/ 318 w 387"/>
              <a:gd name="T45" fmla="*/ 86 h 251"/>
              <a:gd name="T46" fmla="*/ 292 w 387"/>
              <a:gd name="T47" fmla="*/ 51 h 251"/>
              <a:gd name="T48" fmla="*/ 209 w 387"/>
              <a:gd name="T49" fmla="*/ 48 h 251"/>
              <a:gd name="T50" fmla="*/ 100 w 387"/>
              <a:gd name="T51" fmla="*/ 60 h 251"/>
              <a:gd name="T52" fmla="*/ 30 w 387"/>
              <a:gd name="T53" fmla="*/ 89 h 251"/>
              <a:gd name="T54" fmla="*/ 79 w 387"/>
              <a:gd name="T55" fmla="*/ 184 h 2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387" h="251">
                <a:moveTo>
                  <a:pt x="79" y="184"/>
                </a:moveTo>
                <a:cubicBezTo>
                  <a:pt x="79" y="184"/>
                  <a:pt x="92" y="230"/>
                  <a:pt x="136" y="236"/>
                </a:cubicBezTo>
                <a:cubicBezTo>
                  <a:pt x="179" y="242"/>
                  <a:pt x="218" y="230"/>
                  <a:pt x="208" y="167"/>
                </a:cubicBezTo>
                <a:cubicBezTo>
                  <a:pt x="208" y="167"/>
                  <a:pt x="189" y="120"/>
                  <a:pt x="133" y="145"/>
                </a:cubicBezTo>
                <a:cubicBezTo>
                  <a:pt x="133" y="145"/>
                  <a:pt x="121" y="155"/>
                  <a:pt x="123" y="167"/>
                </a:cubicBezTo>
                <a:cubicBezTo>
                  <a:pt x="124" y="178"/>
                  <a:pt x="133" y="185"/>
                  <a:pt x="141" y="177"/>
                </a:cubicBezTo>
                <a:cubicBezTo>
                  <a:pt x="141" y="177"/>
                  <a:pt x="147" y="164"/>
                  <a:pt x="154" y="170"/>
                </a:cubicBezTo>
                <a:cubicBezTo>
                  <a:pt x="154" y="170"/>
                  <a:pt x="159" y="188"/>
                  <a:pt x="141" y="188"/>
                </a:cubicBezTo>
                <a:cubicBezTo>
                  <a:pt x="141" y="188"/>
                  <a:pt x="118" y="197"/>
                  <a:pt x="113" y="167"/>
                </a:cubicBezTo>
                <a:cubicBezTo>
                  <a:pt x="113" y="167"/>
                  <a:pt x="104" y="138"/>
                  <a:pt x="154" y="126"/>
                </a:cubicBezTo>
                <a:cubicBezTo>
                  <a:pt x="154" y="126"/>
                  <a:pt x="163" y="100"/>
                  <a:pt x="188" y="93"/>
                </a:cubicBezTo>
                <a:cubicBezTo>
                  <a:pt x="212" y="86"/>
                  <a:pt x="256" y="97"/>
                  <a:pt x="266" y="133"/>
                </a:cubicBezTo>
                <a:cubicBezTo>
                  <a:pt x="266" y="133"/>
                  <a:pt x="289" y="138"/>
                  <a:pt x="299" y="152"/>
                </a:cubicBezTo>
                <a:cubicBezTo>
                  <a:pt x="309" y="167"/>
                  <a:pt x="299" y="191"/>
                  <a:pt x="282" y="185"/>
                </a:cubicBezTo>
                <a:cubicBezTo>
                  <a:pt x="282" y="185"/>
                  <a:pt x="264" y="180"/>
                  <a:pt x="279" y="172"/>
                </a:cubicBezTo>
                <a:cubicBezTo>
                  <a:pt x="290" y="174"/>
                  <a:pt x="290" y="174"/>
                  <a:pt x="290" y="174"/>
                </a:cubicBezTo>
                <a:cubicBezTo>
                  <a:pt x="290" y="174"/>
                  <a:pt x="298" y="155"/>
                  <a:pt x="275" y="146"/>
                </a:cubicBezTo>
                <a:cubicBezTo>
                  <a:pt x="251" y="138"/>
                  <a:pt x="217" y="152"/>
                  <a:pt x="215" y="184"/>
                </a:cubicBezTo>
                <a:cubicBezTo>
                  <a:pt x="214" y="216"/>
                  <a:pt x="238" y="251"/>
                  <a:pt x="279" y="243"/>
                </a:cubicBezTo>
                <a:cubicBezTo>
                  <a:pt x="279" y="243"/>
                  <a:pt x="311" y="243"/>
                  <a:pt x="318" y="211"/>
                </a:cubicBezTo>
                <a:cubicBezTo>
                  <a:pt x="318" y="211"/>
                  <a:pt x="357" y="207"/>
                  <a:pt x="370" y="184"/>
                </a:cubicBezTo>
                <a:cubicBezTo>
                  <a:pt x="383" y="161"/>
                  <a:pt x="387" y="142"/>
                  <a:pt x="373" y="116"/>
                </a:cubicBezTo>
                <a:cubicBezTo>
                  <a:pt x="358" y="90"/>
                  <a:pt x="318" y="86"/>
                  <a:pt x="318" y="86"/>
                </a:cubicBezTo>
                <a:cubicBezTo>
                  <a:pt x="318" y="86"/>
                  <a:pt x="316" y="60"/>
                  <a:pt x="292" y="51"/>
                </a:cubicBezTo>
                <a:cubicBezTo>
                  <a:pt x="267" y="42"/>
                  <a:pt x="247" y="32"/>
                  <a:pt x="209" y="48"/>
                </a:cubicBezTo>
                <a:cubicBezTo>
                  <a:pt x="209" y="48"/>
                  <a:pt x="153" y="0"/>
                  <a:pt x="100" y="60"/>
                </a:cubicBezTo>
                <a:cubicBezTo>
                  <a:pt x="100" y="60"/>
                  <a:pt x="60" y="49"/>
                  <a:pt x="30" y="89"/>
                </a:cubicBezTo>
                <a:cubicBezTo>
                  <a:pt x="30" y="89"/>
                  <a:pt x="0" y="175"/>
                  <a:pt x="79" y="184"/>
                </a:cubicBezTo>
                <a:close/>
              </a:path>
            </a:pathLst>
          </a:custGeom>
          <a:solidFill>
            <a:srgbClr val="F2DBC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90" name="PA_任意多边形 1121"/>
          <p:cNvSpPr>
            <a:spLocks/>
          </p:cNvSpPr>
          <p:nvPr>
            <p:custDataLst>
              <p:tags r:id="rId10"/>
            </p:custDataLst>
          </p:nvPr>
        </p:nvSpPr>
        <p:spPr bwMode="auto">
          <a:xfrm>
            <a:off x="1736725" y="1804988"/>
            <a:ext cx="869950" cy="523875"/>
          </a:xfrm>
          <a:custGeom>
            <a:avLst/>
            <a:gdLst>
              <a:gd name="T0" fmla="*/ 113 w 362"/>
              <a:gd name="T1" fmla="*/ 210 h 218"/>
              <a:gd name="T2" fmla="*/ 188 w 362"/>
              <a:gd name="T3" fmla="*/ 138 h 218"/>
              <a:gd name="T4" fmla="*/ 110 w 362"/>
              <a:gd name="T5" fmla="*/ 115 h 218"/>
              <a:gd name="T6" fmla="*/ 99 w 362"/>
              <a:gd name="T7" fmla="*/ 139 h 218"/>
              <a:gd name="T8" fmla="*/ 121 w 362"/>
              <a:gd name="T9" fmla="*/ 150 h 218"/>
              <a:gd name="T10" fmla="*/ 131 w 362"/>
              <a:gd name="T11" fmla="*/ 143 h 218"/>
              <a:gd name="T12" fmla="*/ 129 w 362"/>
              <a:gd name="T13" fmla="*/ 154 h 218"/>
              <a:gd name="T14" fmla="*/ 112 w 362"/>
              <a:gd name="T15" fmla="*/ 159 h 218"/>
              <a:gd name="T16" fmla="*/ 92 w 362"/>
              <a:gd name="T17" fmla="*/ 138 h 218"/>
              <a:gd name="T18" fmla="*/ 92 w 362"/>
              <a:gd name="T19" fmla="*/ 134 h 218"/>
              <a:gd name="T20" fmla="*/ 134 w 362"/>
              <a:gd name="T21" fmla="*/ 99 h 218"/>
              <a:gd name="T22" fmla="*/ 242 w 362"/>
              <a:gd name="T23" fmla="*/ 106 h 218"/>
              <a:gd name="T24" fmla="*/ 275 w 362"/>
              <a:gd name="T25" fmla="*/ 125 h 218"/>
              <a:gd name="T26" fmla="*/ 260 w 362"/>
              <a:gd name="T27" fmla="*/ 156 h 218"/>
              <a:gd name="T28" fmla="*/ 254 w 362"/>
              <a:gd name="T29" fmla="*/ 149 h 218"/>
              <a:gd name="T30" fmla="*/ 270 w 362"/>
              <a:gd name="T31" fmla="*/ 147 h 218"/>
              <a:gd name="T32" fmla="*/ 207 w 362"/>
              <a:gd name="T33" fmla="*/ 125 h 218"/>
              <a:gd name="T34" fmla="*/ 246 w 362"/>
              <a:gd name="T35" fmla="*/ 218 h 218"/>
              <a:gd name="T36" fmla="*/ 298 w 362"/>
              <a:gd name="T37" fmla="*/ 184 h 218"/>
              <a:gd name="T38" fmla="*/ 350 w 362"/>
              <a:gd name="T39" fmla="*/ 157 h 218"/>
              <a:gd name="T40" fmla="*/ 296 w 362"/>
              <a:gd name="T41" fmla="*/ 58 h 218"/>
              <a:gd name="T42" fmla="*/ 187 w 362"/>
              <a:gd name="T43" fmla="*/ 18 h 218"/>
              <a:gd name="T44" fmla="*/ 78 w 362"/>
              <a:gd name="T45" fmla="*/ 32 h 218"/>
              <a:gd name="T46" fmla="*/ 6 w 362"/>
              <a:gd name="T47" fmla="*/ 60 h 218"/>
              <a:gd name="T48" fmla="*/ 55 w 362"/>
              <a:gd name="T49" fmla="*/ 157 h 218"/>
              <a:gd name="T50" fmla="*/ 7 w 362"/>
              <a:gd name="T51" fmla="*/ 71 h 218"/>
              <a:gd name="T52" fmla="*/ 10 w 362"/>
              <a:gd name="T53" fmla="*/ 62 h 218"/>
              <a:gd name="T54" fmla="*/ 77 w 362"/>
              <a:gd name="T55" fmla="*/ 34 h 218"/>
              <a:gd name="T56" fmla="*/ 182 w 362"/>
              <a:gd name="T57" fmla="*/ 19 h 218"/>
              <a:gd name="T58" fmla="*/ 188 w 362"/>
              <a:gd name="T59" fmla="*/ 22 h 218"/>
              <a:gd name="T60" fmla="*/ 294 w 362"/>
              <a:gd name="T61" fmla="*/ 57 h 218"/>
              <a:gd name="T62" fmla="*/ 296 w 362"/>
              <a:gd name="T63" fmla="*/ 60 h 218"/>
              <a:gd name="T64" fmla="*/ 346 w 362"/>
              <a:gd name="T65" fmla="*/ 155 h 218"/>
              <a:gd name="T66" fmla="*/ 296 w 362"/>
              <a:gd name="T67" fmla="*/ 181 h 218"/>
              <a:gd name="T68" fmla="*/ 258 w 362"/>
              <a:gd name="T69" fmla="*/ 213 h 218"/>
              <a:gd name="T70" fmla="*/ 246 w 362"/>
              <a:gd name="T71" fmla="*/ 214 h 218"/>
              <a:gd name="T72" fmla="*/ 210 w 362"/>
              <a:gd name="T73" fmla="*/ 128 h 218"/>
              <a:gd name="T74" fmla="*/ 267 w 362"/>
              <a:gd name="T75" fmla="*/ 144 h 218"/>
              <a:gd name="T76" fmla="*/ 269 w 362"/>
              <a:gd name="T77" fmla="*/ 144 h 218"/>
              <a:gd name="T78" fmla="*/ 251 w 362"/>
              <a:gd name="T79" fmla="*/ 155 h 218"/>
              <a:gd name="T80" fmla="*/ 283 w 362"/>
              <a:gd name="T81" fmla="*/ 138 h 218"/>
              <a:gd name="T82" fmla="*/ 244 w 362"/>
              <a:gd name="T83" fmla="*/ 105 h 218"/>
              <a:gd name="T84" fmla="*/ 138 w 362"/>
              <a:gd name="T85" fmla="*/ 83 h 218"/>
              <a:gd name="T86" fmla="*/ 88 w 362"/>
              <a:gd name="T87" fmla="*/ 134 h 218"/>
              <a:gd name="T88" fmla="*/ 112 w 362"/>
              <a:gd name="T89" fmla="*/ 163 h 218"/>
              <a:gd name="T90" fmla="*/ 135 w 362"/>
              <a:gd name="T91" fmla="*/ 146 h 218"/>
              <a:gd name="T92" fmla="*/ 124 w 362"/>
              <a:gd name="T93" fmla="*/ 140 h 218"/>
              <a:gd name="T94" fmla="*/ 106 w 362"/>
              <a:gd name="T95" fmla="*/ 147 h 218"/>
              <a:gd name="T96" fmla="*/ 111 w 362"/>
              <a:gd name="T97" fmla="*/ 120 h 218"/>
              <a:gd name="T98" fmla="*/ 112 w 362"/>
              <a:gd name="T99" fmla="*/ 119 h 218"/>
              <a:gd name="T100" fmla="*/ 184 w 362"/>
              <a:gd name="T101" fmla="*/ 139 h 218"/>
              <a:gd name="T102" fmla="*/ 186 w 362"/>
              <a:gd name="T103" fmla="*/ 158 h 218"/>
              <a:gd name="T104" fmla="*/ 71 w 362"/>
              <a:gd name="T105" fmla="*/ 179 h 218"/>
              <a:gd name="T106" fmla="*/ 59 w 362"/>
              <a:gd name="T107" fmla="*/ 154 h 2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362" h="218">
                <a:moveTo>
                  <a:pt x="57" y="156"/>
                </a:moveTo>
                <a:cubicBezTo>
                  <a:pt x="55" y="157"/>
                  <a:pt x="55" y="157"/>
                  <a:pt x="55" y="157"/>
                </a:cubicBezTo>
                <a:cubicBezTo>
                  <a:pt x="55" y="157"/>
                  <a:pt x="59" y="168"/>
                  <a:pt x="68" y="181"/>
                </a:cubicBezTo>
                <a:cubicBezTo>
                  <a:pt x="76" y="194"/>
                  <a:pt x="91" y="207"/>
                  <a:pt x="113" y="210"/>
                </a:cubicBezTo>
                <a:cubicBezTo>
                  <a:pt x="113" y="210"/>
                  <a:pt x="113" y="210"/>
                  <a:pt x="113" y="210"/>
                </a:cubicBezTo>
                <a:cubicBezTo>
                  <a:pt x="120" y="211"/>
                  <a:pt x="126" y="211"/>
                  <a:pt x="132" y="211"/>
                </a:cubicBezTo>
                <a:cubicBezTo>
                  <a:pt x="148" y="211"/>
                  <a:pt x="162" y="208"/>
                  <a:pt x="173" y="200"/>
                </a:cubicBezTo>
                <a:cubicBezTo>
                  <a:pt x="183" y="191"/>
                  <a:pt x="190" y="178"/>
                  <a:pt x="190" y="158"/>
                </a:cubicBezTo>
                <a:cubicBezTo>
                  <a:pt x="190" y="152"/>
                  <a:pt x="189" y="145"/>
                  <a:pt x="188" y="138"/>
                </a:cubicBezTo>
                <a:cubicBezTo>
                  <a:pt x="188" y="138"/>
                  <a:pt x="188" y="138"/>
                  <a:pt x="188" y="138"/>
                </a:cubicBezTo>
                <a:cubicBezTo>
                  <a:pt x="188" y="138"/>
                  <a:pt x="188" y="138"/>
                  <a:pt x="188" y="138"/>
                </a:cubicBezTo>
                <a:cubicBezTo>
                  <a:pt x="188" y="138"/>
                  <a:pt x="185" y="130"/>
                  <a:pt x="177" y="123"/>
                </a:cubicBezTo>
                <a:cubicBezTo>
                  <a:pt x="170" y="115"/>
                  <a:pt x="158" y="108"/>
                  <a:pt x="141" y="108"/>
                </a:cubicBezTo>
                <a:cubicBezTo>
                  <a:pt x="132" y="108"/>
                  <a:pt x="122" y="110"/>
                  <a:pt x="110" y="115"/>
                </a:cubicBezTo>
                <a:cubicBezTo>
                  <a:pt x="110" y="115"/>
                  <a:pt x="110" y="115"/>
                  <a:pt x="110" y="115"/>
                </a:cubicBezTo>
                <a:cubicBezTo>
                  <a:pt x="109" y="115"/>
                  <a:pt x="109" y="115"/>
                  <a:pt x="109" y="115"/>
                </a:cubicBezTo>
                <a:cubicBezTo>
                  <a:pt x="109" y="116"/>
                  <a:pt x="107" y="118"/>
                  <a:pt x="104" y="122"/>
                </a:cubicBezTo>
                <a:cubicBezTo>
                  <a:pt x="101" y="125"/>
                  <a:pt x="99" y="131"/>
                  <a:pt x="99" y="137"/>
                </a:cubicBezTo>
                <a:cubicBezTo>
                  <a:pt x="99" y="137"/>
                  <a:pt x="99" y="138"/>
                  <a:pt x="99" y="139"/>
                </a:cubicBezTo>
                <a:cubicBezTo>
                  <a:pt x="99" y="139"/>
                  <a:pt x="99" y="139"/>
                  <a:pt x="99" y="139"/>
                </a:cubicBezTo>
                <a:cubicBezTo>
                  <a:pt x="99" y="143"/>
                  <a:pt x="101" y="147"/>
                  <a:pt x="103" y="150"/>
                </a:cubicBezTo>
                <a:cubicBezTo>
                  <a:pt x="105" y="153"/>
                  <a:pt x="108" y="155"/>
                  <a:pt x="112" y="155"/>
                </a:cubicBezTo>
                <a:cubicBezTo>
                  <a:pt x="115" y="155"/>
                  <a:pt x="118" y="153"/>
                  <a:pt x="121" y="150"/>
                </a:cubicBezTo>
                <a:cubicBezTo>
                  <a:pt x="121" y="150"/>
                  <a:pt x="121" y="150"/>
                  <a:pt x="121" y="150"/>
                </a:cubicBezTo>
                <a:cubicBezTo>
                  <a:pt x="121" y="150"/>
                  <a:pt x="121" y="150"/>
                  <a:pt x="121" y="150"/>
                </a:cubicBezTo>
                <a:cubicBezTo>
                  <a:pt x="121" y="150"/>
                  <a:pt x="121" y="150"/>
                  <a:pt x="121" y="150"/>
                </a:cubicBezTo>
                <a:cubicBezTo>
                  <a:pt x="121" y="149"/>
                  <a:pt x="122" y="147"/>
                  <a:pt x="124" y="145"/>
                </a:cubicBezTo>
                <a:cubicBezTo>
                  <a:pt x="125" y="144"/>
                  <a:pt x="126" y="143"/>
                  <a:pt x="126" y="143"/>
                </a:cubicBezTo>
                <a:cubicBezTo>
                  <a:pt x="127" y="142"/>
                  <a:pt x="128" y="142"/>
                  <a:pt x="129" y="142"/>
                </a:cubicBezTo>
                <a:cubicBezTo>
                  <a:pt x="129" y="142"/>
                  <a:pt x="130" y="142"/>
                  <a:pt x="131" y="143"/>
                </a:cubicBezTo>
                <a:cubicBezTo>
                  <a:pt x="132" y="142"/>
                  <a:pt x="132" y="142"/>
                  <a:pt x="132" y="142"/>
                </a:cubicBezTo>
                <a:cubicBezTo>
                  <a:pt x="131" y="142"/>
                  <a:pt x="131" y="142"/>
                  <a:pt x="131" y="142"/>
                </a:cubicBezTo>
                <a:cubicBezTo>
                  <a:pt x="131" y="142"/>
                  <a:pt x="131" y="142"/>
                  <a:pt x="131" y="142"/>
                </a:cubicBezTo>
                <a:cubicBezTo>
                  <a:pt x="131" y="142"/>
                  <a:pt x="131" y="144"/>
                  <a:pt x="131" y="146"/>
                </a:cubicBezTo>
                <a:cubicBezTo>
                  <a:pt x="131" y="149"/>
                  <a:pt x="130" y="152"/>
                  <a:pt x="129" y="154"/>
                </a:cubicBezTo>
                <a:cubicBezTo>
                  <a:pt x="127" y="157"/>
                  <a:pt x="125" y="158"/>
                  <a:pt x="119" y="158"/>
                </a:cubicBezTo>
                <a:cubicBezTo>
                  <a:pt x="119" y="158"/>
                  <a:pt x="119" y="158"/>
                  <a:pt x="119" y="158"/>
                </a:cubicBezTo>
                <a:cubicBezTo>
                  <a:pt x="119" y="158"/>
                  <a:pt x="119" y="158"/>
                  <a:pt x="119" y="158"/>
                </a:cubicBezTo>
                <a:cubicBezTo>
                  <a:pt x="119" y="158"/>
                  <a:pt x="119" y="158"/>
                  <a:pt x="119" y="158"/>
                </a:cubicBezTo>
                <a:cubicBezTo>
                  <a:pt x="118" y="159"/>
                  <a:pt x="116" y="159"/>
                  <a:pt x="112" y="159"/>
                </a:cubicBezTo>
                <a:cubicBezTo>
                  <a:pt x="109" y="159"/>
                  <a:pt x="105" y="159"/>
                  <a:pt x="101" y="156"/>
                </a:cubicBezTo>
                <a:cubicBezTo>
                  <a:pt x="98" y="153"/>
                  <a:pt x="94" y="148"/>
                  <a:pt x="92" y="138"/>
                </a:cubicBezTo>
                <a:cubicBezTo>
                  <a:pt x="92" y="138"/>
                  <a:pt x="92" y="138"/>
                  <a:pt x="92" y="138"/>
                </a:cubicBezTo>
                <a:cubicBezTo>
                  <a:pt x="92" y="138"/>
                  <a:pt x="92" y="138"/>
                  <a:pt x="92" y="138"/>
                </a:cubicBezTo>
                <a:cubicBezTo>
                  <a:pt x="92" y="138"/>
                  <a:pt x="92" y="138"/>
                  <a:pt x="92" y="138"/>
                </a:cubicBezTo>
                <a:cubicBezTo>
                  <a:pt x="92" y="138"/>
                  <a:pt x="92" y="138"/>
                  <a:pt x="92" y="138"/>
                </a:cubicBezTo>
                <a:cubicBezTo>
                  <a:pt x="92" y="138"/>
                  <a:pt x="92" y="138"/>
                  <a:pt x="92" y="138"/>
                </a:cubicBezTo>
                <a:cubicBezTo>
                  <a:pt x="92" y="138"/>
                  <a:pt x="92" y="138"/>
                  <a:pt x="92" y="138"/>
                </a:cubicBezTo>
                <a:cubicBezTo>
                  <a:pt x="92" y="138"/>
                  <a:pt x="92" y="138"/>
                  <a:pt x="92" y="138"/>
                </a:cubicBezTo>
                <a:cubicBezTo>
                  <a:pt x="92" y="138"/>
                  <a:pt x="92" y="136"/>
                  <a:pt x="92" y="134"/>
                </a:cubicBezTo>
                <a:cubicBezTo>
                  <a:pt x="92" y="130"/>
                  <a:pt x="93" y="124"/>
                  <a:pt x="99" y="117"/>
                </a:cubicBezTo>
                <a:cubicBezTo>
                  <a:pt x="104" y="111"/>
                  <a:pt x="114" y="104"/>
                  <a:pt x="133" y="100"/>
                </a:cubicBezTo>
                <a:cubicBezTo>
                  <a:pt x="134" y="100"/>
                  <a:pt x="134" y="100"/>
                  <a:pt x="134" y="100"/>
                </a:cubicBezTo>
                <a:cubicBezTo>
                  <a:pt x="134" y="99"/>
                  <a:pt x="134" y="99"/>
                  <a:pt x="134" y="99"/>
                </a:cubicBezTo>
                <a:cubicBezTo>
                  <a:pt x="134" y="99"/>
                  <a:pt x="134" y="99"/>
                  <a:pt x="134" y="99"/>
                </a:cubicBezTo>
                <a:cubicBezTo>
                  <a:pt x="135" y="97"/>
                  <a:pt x="137" y="91"/>
                  <a:pt x="143" y="84"/>
                </a:cubicBezTo>
                <a:cubicBezTo>
                  <a:pt x="148" y="77"/>
                  <a:pt x="155" y="70"/>
                  <a:pt x="166" y="67"/>
                </a:cubicBezTo>
                <a:cubicBezTo>
                  <a:pt x="171" y="66"/>
                  <a:pt x="176" y="65"/>
                  <a:pt x="181" y="65"/>
                </a:cubicBezTo>
                <a:cubicBezTo>
                  <a:pt x="193" y="65"/>
                  <a:pt x="206" y="68"/>
                  <a:pt x="217" y="75"/>
                </a:cubicBezTo>
                <a:cubicBezTo>
                  <a:pt x="229" y="82"/>
                  <a:pt x="238" y="92"/>
                  <a:pt x="242" y="106"/>
                </a:cubicBezTo>
                <a:cubicBezTo>
                  <a:pt x="242" y="107"/>
                  <a:pt x="242" y="107"/>
                  <a:pt x="242" y="107"/>
                </a:cubicBezTo>
                <a:cubicBezTo>
                  <a:pt x="243" y="107"/>
                  <a:pt x="243" y="107"/>
                  <a:pt x="243" y="107"/>
                </a:cubicBezTo>
                <a:cubicBezTo>
                  <a:pt x="244" y="107"/>
                  <a:pt x="244" y="107"/>
                  <a:pt x="244" y="107"/>
                </a:cubicBezTo>
                <a:cubicBezTo>
                  <a:pt x="245" y="108"/>
                  <a:pt x="251" y="109"/>
                  <a:pt x="257" y="112"/>
                </a:cubicBezTo>
                <a:cubicBezTo>
                  <a:pt x="264" y="115"/>
                  <a:pt x="271" y="119"/>
                  <a:pt x="275" y="125"/>
                </a:cubicBezTo>
                <a:cubicBezTo>
                  <a:pt x="275" y="125"/>
                  <a:pt x="275" y="125"/>
                  <a:pt x="275" y="125"/>
                </a:cubicBezTo>
                <a:cubicBezTo>
                  <a:pt x="278" y="129"/>
                  <a:pt x="279" y="133"/>
                  <a:pt x="279" y="138"/>
                </a:cubicBezTo>
                <a:cubicBezTo>
                  <a:pt x="279" y="142"/>
                  <a:pt x="278" y="147"/>
                  <a:pt x="275" y="151"/>
                </a:cubicBezTo>
                <a:cubicBezTo>
                  <a:pt x="272" y="154"/>
                  <a:pt x="269" y="156"/>
                  <a:pt x="265" y="156"/>
                </a:cubicBezTo>
                <a:cubicBezTo>
                  <a:pt x="263" y="156"/>
                  <a:pt x="262" y="156"/>
                  <a:pt x="260" y="156"/>
                </a:cubicBezTo>
                <a:cubicBezTo>
                  <a:pt x="260" y="155"/>
                  <a:pt x="260" y="155"/>
                  <a:pt x="260" y="155"/>
                </a:cubicBezTo>
                <a:cubicBezTo>
                  <a:pt x="259" y="155"/>
                  <a:pt x="257" y="154"/>
                  <a:pt x="256" y="153"/>
                </a:cubicBezTo>
                <a:cubicBezTo>
                  <a:pt x="255" y="153"/>
                  <a:pt x="254" y="152"/>
                  <a:pt x="254" y="152"/>
                </a:cubicBezTo>
                <a:cubicBezTo>
                  <a:pt x="253" y="151"/>
                  <a:pt x="253" y="151"/>
                  <a:pt x="253" y="150"/>
                </a:cubicBezTo>
                <a:cubicBezTo>
                  <a:pt x="253" y="150"/>
                  <a:pt x="253" y="150"/>
                  <a:pt x="254" y="149"/>
                </a:cubicBezTo>
                <a:cubicBezTo>
                  <a:pt x="255" y="148"/>
                  <a:pt x="256" y="147"/>
                  <a:pt x="258" y="146"/>
                </a:cubicBezTo>
                <a:cubicBezTo>
                  <a:pt x="257" y="144"/>
                  <a:pt x="257" y="144"/>
                  <a:pt x="257" y="144"/>
                </a:cubicBezTo>
                <a:cubicBezTo>
                  <a:pt x="257" y="146"/>
                  <a:pt x="257" y="146"/>
                  <a:pt x="257" y="146"/>
                </a:cubicBezTo>
                <a:cubicBezTo>
                  <a:pt x="270" y="148"/>
                  <a:pt x="270" y="148"/>
                  <a:pt x="270" y="148"/>
                </a:cubicBezTo>
                <a:cubicBezTo>
                  <a:pt x="270" y="147"/>
                  <a:pt x="270" y="147"/>
                  <a:pt x="270" y="147"/>
                </a:cubicBezTo>
                <a:cubicBezTo>
                  <a:pt x="270" y="146"/>
                  <a:pt x="272" y="143"/>
                  <a:pt x="272" y="139"/>
                </a:cubicBezTo>
                <a:cubicBezTo>
                  <a:pt x="272" y="136"/>
                  <a:pt x="271" y="131"/>
                  <a:pt x="268" y="127"/>
                </a:cubicBezTo>
                <a:cubicBezTo>
                  <a:pt x="265" y="123"/>
                  <a:pt x="261" y="119"/>
                  <a:pt x="253" y="117"/>
                </a:cubicBezTo>
                <a:cubicBezTo>
                  <a:pt x="249" y="115"/>
                  <a:pt x="243" y="114"/>
                  <a:pt x="238" y="114"/>
                </a:cubicBezTo>
                <a:cubicBezTo>
                  <a:pt x="227" y="114"/>
                  <a:pt x="216" y="118"/>
                  <a:pt x="207" y="125"/>
                </a:cubicBezTo>
                <a:cubicBezTo>
                  <a:pt x="198" y="132"/>
                  <a:pt x="192" y="142"/>
                  <a:pt x="191" y="156"/>
                </a:cubicBezTo>
                <a:cubicBezTo>
                  <a:pt x="191" y="156"/>
                  <a:pt x="191" y="156"/>
                  <a:pt x="191" y="156"/>
                </a:cubicBezTo>
                <a:cubicBezTo>
                  <a:pt x="191" y="157"/>
                  <a:pt x="191" y="158"/>
                  <a:pt x="191" y="159"/>
                </a:cubicBezTo>
                <a:cubicBezTo>
                  <a:pt x="191" y="173"/>
                  <a:pt x="196" y="188"/>
                  <a:pt x="206" y="199"/>
                </a:cubicBezTo>
                <a:cubicBezTo>
                  <a:pt x="215" y="211"/>
                  <a:pt x="229" y="218"/>
                  <a:pt x="246" y="218"/>
                </a:cubicBezTo>
                <a:cubicBezTo>
                  <a:pt x="250" y="218"/>
                  <a:pt x="253" y="218"/>
                  <a:pt x="257" y="217"/>
                </a:cubicBezTo>
                <a:cubicBezTo>
                  <a:pt x="257" y="215"/>
                  <a:pt x="257" y="215"/>
                  <a:pt x="257" y="215"/>
                </a:cubicBezTo>
                <a:cubicBezTo>
                  <a:pt x="257" y="217"/>
                  <a:pt x="257" y="217"/>
                  <a:pt x="257" y="217"/>
                </a:cubicBezTo>
                <a:cubicBezTo>
                  <a:pt x="257" y="217"/>
                  <a:pt x="265" y="217"/>
                  <a:pt x="275" y="213"/>
                </a:cubicBezTo>
                <a:cubicBezTo>
                  <a:pt x="284" y="209"/>
                  <a:pt x="294" y="200"/>
                  <a:pt x="298" y="184"/>
                </a:cubicBezTo>
                <a:cubicBezTo>
                  <a:pt x="296" y="183"/>
                  <a:pt x="296" y="183"/>
                  <a:pt x="296" y="183"/>
                </a:cubicBezTo>
                <a:cubicBezTo>
                  <a:pt x="296" y="185"/>
                  <a:pt x="296" y="185"/>
                  <a:pt x="296" y="185"/>
                </a:cubicBezTo>
                <a:cubicBezTo>
                  <a:pt x="296" y="185"/>
                  <a:pt x="306" y="184"/>
                  <a:pt x="318" y="180"/>
                </a:cubicBezTo>
                <a:cubicBezTo>
                  <a:pt x="329" y="176"/>
                  <a:pt x="343" y="169"/>
                  <a:pt x="350" y="157"/>
                </a:cubicBezTo>
                <a:cubicBezTo>
                  <a:pt x="350" y="157"/>
                  <a:pt x="350" y="157"/>
                  <a:pt x="350" y="157"/>
                </a:cubicBezTo>
                <a:cubicBezTo>
                  <a:pt x="357" y="144"/>
                  <a:pt x="362" y="132"/>
                  <a:pt x="362" y="119"/>
                </a:cubicBezTo>
                <a:cubicBezTo>
                  <a:pt x="362" y="109"/>
                  <a:pt x="359" y="99"/>
                  <a:pt x="353" y="87"/>
                </a:cubicBezTo>
                <a:cubicBezTo>
                  <a:pt x="345" y="73"/>
                  <a:pt x="331" y="66"/>
                  <a:pt x="319" y="61"/>
                </a:cubicBezTo>
                <a:cubicBezTo>
                  <a:pt x="307" y="57"/>
                  <a:pt x="296" y="56"/>
                  <a:pt x="296" y="56"/>
                </a:cubicBezTo>
                <a:cubicBezTo>
                  <a:pt x="296" y="58"/>
                  <a:pt x="296" y="58"/>
                  <a:pt x="296" y="58"/>
                </a:cubicBezTo>
                <a:cubicBezTo>
                  <a:pt x="298" y="58"/>
                  <a:pt x="298" y="58"/>
                  <a:pt x="298" y="58"/>
                </a:cubicBezTo>
                <a:cubicBezTo>
                  <a:pt x="298" y="57"/>
                  <a:pt x="298" y="51"/>
                  <a:pt x="294" y="43"/>
                </a:cubicBezTo>
                <a:cubicBezTo>
                  <a:pt x="290" y="35"/>
                  <a:pt x="283" y="26"/>
                  <a:pt x="271" y="21"/>
                </a:cubicBezTo>
                <a:cubicBezTo>
                  <a:pt x="255" y="16"/>
                  <a:pt x="242" y="10"/>
                  <a:pt x="224" y="10"/>
                </a:cubicBezTo>
                <a:cubicBezTo>
                  <a:pt x="213" y="10"/>
                  <a:pt x="201" y="12"/>
                  <a:pt x="187" y="18"/>
                </a:cubicBezTo>
                <a:cubicBezTo>
                  <a:pt x="187" y="20"/>
                  <a:pt x="187" y="20"/>
                  <a:pt x="187" y="20"/>
                </a:cubicBezTo>
                <a:cubicBezTo>
                  <a:pt x="189" y="19"/>
                  <a:pt x="189" y="19"/>
                  <a:pt x="189" y="19"/>
                </a:cubicBezTo>
                <a:cubicBezTo>
                  <a:pt x="189" y="18"/>
                  <a:pt x="167" y="0"/>
                  <a:pt x="137" y="0"/>
                </a:cubicBezTo>
                <a:cubicBezTo>
                  <a:pt x="118" y="0"/>
                  <a:pt x="97" y="7"/>
                  <a:pt x="76" y="30"/>
                </a:cubicBezTo>
                <a:cubicBezTo>
                  <a:pt x="78" y="32"/>
                  <a:pt x="78" y="32"/>
                  <a:pt x="78" y="32"/>
                </a:cubicBezTo>
                <a:cubicBezTo>
                  <a:pt x="78" y="30"/>
                  <a:pt x="78" y="30"/>
                  <a:pt x="78" y="30"/>
                </a:cubicBezTo>
                <a:cubicBezTo>
                  <a:pt x="78" y="30"/>
                  <a:pt x="73" y="28"/>
                  <a:pt x="66" y="28"/>
                </a:cubicBezTo>
                <a:cubicBezTo>
                  <a:pt x="51" y="28"/>
                  <a:pt x="27" y="33"/>
                  <a:pt x="6" y="59"/>
                </a:cubicBezTo>
                <a:cubicBezTo>
                  <a:pt x="6" y="60"/>
                  <a:pt x="6" y="60"/>
                  <a:pt x="6" y="60"/>
                </a:cubicBezTo>
                <a:cubicBezTo>
                  <a:pt x="6" y="60"/>
                  <a:pt x="6" y="60"/>
                  <a:pt x="6" y="60"/>
                </a:cubicBezTo>
                <a:cubicBezTo>
                  <a:pt x="6" y="60"/>
                  <a:pt x="0" y="76"/>
                  <a:pt x="0" y="96"/>
                </a:cubicBezTo>
                <a:cubicBezTo>
                  <a:pt x="0" y="109"/>
                  <a:pt x="3" y="123"/>
                  <a:pt x="11" y="135"/>
                </a:cubicBezTo>
                <a:cubicBezTo>
                  <a:pt x="20" y="146"/>
                  <a:pt x="34" y="156"/>
                  <a:pt x="57" y="158"/>
                </a:cubicBezTo>
                <a:cubicBezTo>
                  <a:pt x="57" y="156"/>
                  <a:pt x="57" y="156"/>
                  <a:pt x="57" y="156"/>
                </a:cubicBezTo>
                <a:cubicBezTo>
                  <a:pt x="55" y="157"/>
                  <a:pt x="55" y="157"/>
                  <a:pt x="55" y="157"/>
                </a:cubicBezTo>
                <a:cubicBezTo>
                  <a:pt x="57" y="156"/>
                  <a:pt x="57" y="156"/>
                  <a:pt x="57" y="156"/>
                </a:cubicBezTo>
                <a:cubicBezTo>
                  <a:pt x="57" y="154"/>
                  <a:pt x="57" y="154"/>
                  <a:pt x="57" y="154"/>
                </a:cubicBezTo>
                <a:cubicBezTo>
                  <a:pt x="35" y="152"/>
                  <a:pt x="22" y="143"/>
                  <a:pt x="15" y="132"/>
                </a:cubicBezTo>
                <a:cubicBezTo>
                  <a:pt x="7" y="122"/>
                  <a:pt x="4" y="108"/>
                  <a:pt x="4" y="96"/>
                </a:cubicBezTo>
                <a:cubicBezTo>
                  <a:pt x="4" y="87"/>
                  <a:pt x="6" y="78"/>
                  <a:pt x="7" y="71"/>
                </a:cubicBezTo>
                <a:cubicBezTo>
                  <a:pt x="8" y="68"/>
                  <a:pt x="9" y="66"/>
                  <a:pt x="9" y="64"/>
                </a:cubicBezTo>
                <a:cubicBezTo>
                  <a:pt x="9" y="63"/>
                  <a:pt x="10" y="62"/>
                  <a:pt x="10" y="62"/>
                </a:cubicBezTo>
                <a:cubicBezTo>
                  <a:pt x="10" y="61"/>
                  <a:pt x="10" y="61"/>
                  <a:pt x="10" y="61"/>
                </a:cubicBezTo>
                <a:cubicBezTo>
                  <a:pt x="8" y="61"/>
                  <a:pt x="8" y="61"/>
                  <a:pt x="8" y="61"/>
                </a:cubicBezTo>
                <a:cubicBezTo>
                  <a:pt x="10" y="62"/>
                  <a:pt x="10" y="62"/>
                  <a:pt x="10" y="62"/>
                </a:cubicBezTo>
                <a:cubicBezTo>
                  <a:pt x="29" y="37"/>
                  <a:pt x="52" y="32"/>
                  <a:pt x="66" y="32"/>
                </a:cubicBezTo>
                <a:cubicBezTo>
                  <a:pt x="69" y="32"/>
                  <a:pt x="72" y="33"/>
                  <a:pt x="74" y="33"/>
                </a:cubicBezTo>
                <a:cubicBezTo>
                  <a:pt x="75" y="33"/>
                  <a:pt x="76" y="33"/>
                  <a:pt x="76" y="33"/>
                </a:cubicBezTo>
                <a:cubicBezTo>
                  <a:pt x="77" y="34"/>
                  <a:pt x="77" y="34"/>
                  <a:pt x="77" y="34"/>
                </a:cubicBezTo>
                <a:cubicBezTo>
                  <a:pt x="77" y="34"/>
                  <a:pt x="77" y="34"/>
                  <a:pt x="77" y="34"/>
                </a:cubicBezTo>
                <a:cubicBezTo>
                  <a:pt x="78" y="34"/>
                  <a:pt x="78" y="34"/>
                  <a:pt x="78" y="34"/>
                </a:cubicBezTo>
                <a:cubicBezTo>
                  <a:pt x="79" y="33"/>
                  <a:pt x="79" y="33"/>
                  <a:pt x="79" y="33"/>
                </a:cubicBezTo>
                <a:cubicBezTo>
                  <a:pt x="99" y="11"/>
                  <a:pt x="119" y="4"/>
                  <a:pt x="137" y="4"/>
                </a:cubicBezTo>
                <a:cubicBezTo>
                  <a:pt x="151" y="4"/>
                  <a:pt x="163" y="8"/>
                  <a:pt x="172" y="13"/>
                </a:cubicBezTo>
                <a:cubicBezTo>
                  <a:pt x="177" y="15"/>
                  <a:pt x="180" y="17"/>
                  <a:pt x="182" y="19"/>
                </a:cubicBezTo>
                <a:cubicBezTo>
                  <a:pt x="184" y="20"/>
                  <a:pt x="185" y="20"/>
                  <a:pt x="185" y="21"/>
                </a:cubicBezTo>
                <a:cubicBezTo>
                  <a:pt x="186" y="21"/>
                  <a:pt x="186" y="21"/>
                  <a:pt x="186" y="21"/>
                </a:cubicBezTo>
                <a:cubicBezTo>
                  <a:pt x="186" y="22"/>
                  <a:pt x="186" y="22"/>
                  <a:pt x="186" y="22"/>
                </a:cubicBezTo>
                <a:cubicBezTo>
                  <a:pt x="187" y="22"/>
                  <a:pt x="187" y="22"/>
                  <a:pt x="187" y="22"/>
                </a:cubicBezTo>
                <a:cubicBezTo>
                  <a:pt x="188" y="22"/>
                  <a:pt x="188" y="22"/>
                  <a:pt x="188" y="22"/>
                </a:cubicBezTo>
                <a:cubicBezTo>
                  <a:pt x="202" y="16"/>
                  <a:pt x="214" y="14"/>
                  <a:pt x="224" y="14"/>
                </a:cubicBezTo>
                <a:cubicBezTo>
                  <a:pt x="241" y="14"/>
                  <a:pt x="254" y="19"/>
                  <a:pt x="269" y="25"/>
                </a:cubicBezTo>
                <a:cubicBezTo>
                  <a:pt x="281" y="29"/>
                  <a:pt x="287" y="37"/>
                  <a:pt x="290" y="44"/>
                </a:cubicBezTo>
                <a:cubicBezTo>
                  <a:pt x="292" y="48"/>
                  <a:pt x="293" y="51"/>
                  <a:pt x="293" y="54"/>
                </a:cubicBezTo>
                <a:cubicBezTo>
                  <a:pt x="294" y="55"/>
                  <a:pt x="294" y="56"/>
                  <a:pt x="294" y="57"/>
                </a:cubicBezTo>
                <a:cubicBezTo>
                  <a:pt x="294" y="58"/>
                  <a:pt x="294" y="58"/>
                  <a:pt x="294" y="58"/>
                </a:cubicBezTo>
                <a:cubicBezTo>
                  <a:pt x="294" y="58"/>
                  <a:pt x="294" y="58"/>
                  <a:pt x="294" y="58"/>
                </a:cubicBezTo>
                <a:cubicBezTo>
                  <a:pt x="294" y="59"/>
                  <a:pt x="294" y="59"/>
                  <a:pt x="294" y="59"/>
                </a:cubicBezTo>
                <a:cubicBezTo>
                  <a:pt x="296" y="60"/>
                  <a:pt x="296" y="60"/>
                  <a:pt x="296" y="60"/>
                </a:cubicBezTo>
                <a:cubicBezTo>
                  <a:pt x="296" y="60"/>
                  <a:pt x="296" y="60"/>
                  <a:pt x="296" y="60"/>
                </a:cubicBezTo>
                <a:cubicBezTo>
                  <a:pt x="298" y="60"/>
                  <a:pt x="308" y="61"/>
                  <a:pt x="320" y="66"/>
                </a:cubicBezTo>
                <a:cubicBezTo>
                  <a:pt x="331" y="70"/>
                  <a:pt x="343" y="77"/>
                  <a:pt x="349" y="89"/>
                </a:cubicBezTo>
                <a:cubicBezTo>
                  <a:pt x="355" y="100"/>
                  <a:pt x="358" y="110"/>
                  <a:pt x="358" y="119"/>
                </a:cubicBezTo>
                <a:cubicBezTo>
                  <a:pt x="358" y="131"/>
                  <a:pt x="354" y="142"/>
                  <a:pt x="346" y="155"/>
                </a:cubicBezTo>
                <a:cubicBezTo>
                  <a:pt x="346" y="155"/>
                  <a:pt x="346" y="155"/>
                  <a:pt x="346" y="155"/>
                </a:cubicBezTo>
                <a:cubicBezTo>
                  <a:pt x="340" y="166"/>
                  <a:pt x="328" y="173"/>
                  <a:pt x="316" y="177"/>
                </a:cubicBezTo>
                <a:cubicBezTo>
                  <a:pt x="311" y="178"/>
                  <a:pt x="306" y="180"/>
                  <a:pt x="302" y="180"/>
                </a:cubicBezTo>
                <a:cubicBezTo>
                  <a:pt x="300" y="181"/>
                  <a:pt x="298" y="181"/>
                  <a:pt x="297" y="181"/>
                </a:cubicBezTo>
                <a:cubicBezTo>
                  <a:pt x="297" y="181"/>
                  <a:pt x="296" y="181"/>
                  <a:pt x="296" y="181"/>
                </a:cubicBezTo>
                <a:cubicBezTo>
                  <a:pt x="296" y="181"/>
                  <a:pt x="296" y="181"/>
                  <a:pt x="296" y="181"/>
                </a:cubicBezTo>
                <a:cubicBezTo>
                  <a:pt x="294" y="182"/>
                  <a:pt x="294" y="182"/>
                  <a:pt x="294" y="182"/>
                </a:cubicBezTo>
                <a:cubicBezTo>
                  <a:pt x="294" y="183"/>
                  <a:pt x="294" y="183"/>
                  <a:pt x="294" y="183"/>
                </a:cubicBezTo>
                <a:cubicBezTo>
                  <a:pt x="290" y="198"/>
                  <a:pt x="281" y="206"/>
                  <a:pt x="273" y="210"/>
                </a:cubicBezTo>
                <a:cubicBezTo>
                  <a:pt x="269" y="211"/>
                  <a:pt x="265" y="212"/>
                  <a:pt x="262" y="213"/>
                </a:cubicBezTo>
                <a:cubicBezTo>
                  <a:pt x="260" y="213"/>
                  <a:pt x="259" y="213"/>
                  <a:pt x="258" y="213"/>
                </a:cubicBezTo>
                <a:cubicBezTo>
                  <a:pt x="258" y="213"/>
                  <a:pt x="257" y="213"/>
                  <a:pt x="257" y="213"/>
                </a:cubicBezTo>
                <a:cubicBezTo>
                  <a:pt x="257" y="213"/>
                  <a:pt x="257" y="213"/>
                  <a:pt x="257" y="213"/>
                </a:cubicBezTo>
                <a:cubicBezTo>
                  <a:pt x="257" y="213"/>
                  <a:pt x="257" y="213"/>
                  <a:pt x="257" y="213"/>
                </a:cubicBezTo>
                <a:cubicBezTo>
                  <a:pt x="257" y="213"/>
                  <a:pt x="257" y="213"/>
                  <a:pt x="257" y="213"/>
                </a:cubicBezTo>
                <a:cubicBezTo>
                  <a:pt x="253" y="214"/>
                  <a:pt x="250" y="214"/>
                  <a:pt x="246" y="214"/>
                </a:cubicBezTo>
                <a:cubicBezTo>
                  <a:pt x="230" y="214"/>
                  <a:pt x="218" y="207"/>
                  <a:pt x="209" y="197"/>
                </a:cubicBezTo>
                <a:cubicBezTo>
                  <a:pt x="200" y="186"/>
                  <a:pt x="195" y="172"/>
                  <a:pt x="195" y="159"/>
                </a:cubicBezTo>
                <a:cubicBezTo>
                  <a:pt x="195" y="158"/>
                  <a:pt x="195" y="157"/>
                  <a:pt x="195" y="156"/>
                </a:cubicBezTo>
                <a:cubicBezTo>
                  <a:pt x="195" y="156"/>
                  <a:pt x="195" y="156"/>
                  <a:pt x="195" y="156"/>
                </a:cubicBezTo>
                <a:cubicBezTo>
                  <a:pt x="196" y="144"/>
                  <a:pt x="201" y="134"/>
                  <a:pt x="210" y="128"/>
                </a:cubicBezTo>
                <a:cubicBezTo>
                  <a:pt x="218" y="121"/>
                  <a:pt x="228" y="118"/>
                  <a:pt x="238" y="118"/>
                </a:cubicBezTo>
                <a:cubicBezTo>
                  <a:pt x="243" y="118"/>
                  <a:pt x="248" y="119"/>
                  <a:pt x="252" y="120"/>
                </a:cubicBezTo>
                <a:cubicBezTo>
                  <a:pt x="259" y="123"/>
                  <a:pt x="262" y="126"/>
                  <a:pt x="265" y="130"/>
                </a:cubicBezTo>
                <a:cubicBezTo>
                  <a:pt x="267" y="133"/>
                  <a:pt x="268" y="136"/>
                  <a:pt x="268" y="139"/>
                </a:cubicBezTo>
                <a:cubicBezTo>
                  <a:pt x="268" y="141"/>
                  <a:pt x="267" y="142"/>
                  <a:pt x="267" y="144"/>
                </a:cubicBezTo>
                <a:cubicBezTo>
                  <a:pt x="267" y="144"/>
                  <a:pt x="267" y="145"/>
                  <a:pt x="267" y="145"/>
                </a:cubicBezTo>
                <a:cubicBezTo>
                  <a:pt x="267" y="145"/>
                  <a:pt x="267" y="145"/>
                  <a:pt x="267" y="145"/>
                </a:cubicBezTo>
                <a:cubicBezTo>
                  <a:pt x="267" y="145"/>
                  <a:pt x="267" y="145"/>
                  <a:pt x="267" y="145"/>
                </a:cubicBezTo>
                <a:cubicBezTo>
                  <a:pt x="268" y="146"/>
                  <a:pt x="268" y="146"/>
                  <a:pt x="268" y="146"/>
                </a:cubicBezTo>
                <a:cubicBezTo>
                  <a:pt x="269" y="144"/>
                  <a:pt x="269" y="144"/>
                  <a:pt x="269" y="144"/>
                </a:cubicBezTo>
                <a:cubicBezTo>
                  <a:pt x="257" y="142"/>
                  <a:pt x="257" y="142"/>
                  <a:pt x="257" y="142"/>
                </a:cubicBezTo>
                <a:cubicBezTo>
                  <a:pt x="256" y="143"/>
                  <a:pt x="256" y="143"/>
                  <a:pt x="256" y="143"/>
                </a:cubicBezTo>
                <a:cubicBezTo>
                  <a:pt x="254" y="144"/>
                  <a:pt x="252" y="145"/>
                  <a:pt x="251" y="146"/>
                </a:cubicBezTo>
                <a:cubicBezTo>
                  <a:pt x="250" y="147"/>
                  <a:pt x="249" y="149"/>
                  <a:pt x="249" y="150"/>
                </a:cubicBezTo>
                <a:cubicBezTo>
                  <a:pt x="249" y="152"/>
                  <a:pt x="250" y="154"/>
                  <a:pt x="251" y="155"/>
                </a:cubicBezTo>
                <a:cubicBezTo>
                  <a:pt x="253" y="156"/>
                  <a:pt x="255" y="157"/>
                  <a:pt x="256" y="158"/>
                </a:cubicBezTo>
                <a:cubicBezTo>
                  <a:pt x="258" y="159"/>
                  <a:pt x="259" y="159"/>
                  <a:pt x="259" y="159"/>
                </a:cubicBezTo>
                <a:cubicBezTo>
                  <a:pt x="261" y="160"/>
                  <a:pt x="263" y="160"/>
                  <a:pt x="265" y="160"/>
                </a:cubicBezTo>
                <a:cubicBezTo>
                  <a:pt x="270" y="160"/>
                  <a:pt x="275" y="157"/>
                  <a:pt x="278" y="153"/>
                </a:cubicBezTo>
                <a:cubicBezTo>
                  <a:pt x="281" y="149"/>
                  <a:pt x="283" y="143"/>
                  <a:pt x="283" y="138"/>
                </a:cubicBezTo>
                <a:cubicBezTo>
                  <a:pt x="283" y="133"/>
                  <a:pt x="282" y="127"/>
                  <a:pt x="279" y="123"/>
                </a:cubicBezTo>
                <a:cubicBezTo>
                  <a:pt x="279" y="123"/>
                  <a:pt x="279" y="123"/>
                  <a:pt x="279" y="123"/>
                </a:cubicBezTo>
                <a:cubicBezTo>
                  <a:pt x="273" y="115"/>
                  <a:pt x="265" y="110"/>
                  <a:pt x="257" y="108"/>
                </a:cubicBezTo>
                <a:cubicBezTo>
                  <a:pt x="250" y="105"/>
                  <a:pt x="244" y="103"/>
                  <a:pt x="244" y="103"/>
                </a:cubicBezTo>
                <a:cubicBezTo>
                  <a:pt x="244" y="105"/>
                  <a:pt x="244" y="105"/>
                  <a:pt x="244" y="105"/>
                </a:cubicBezTo>
                <a:cubicBezTo>
                  <a:pt x="246" y="105"/>
                  <a:pt x="246" y="105"/>
                  <a:pt x="246" y="105"/>
                </a:cubicBezTo>
                <a:cubicBezTo>
                  <a:pt x="242" y="90"/>
                  <a:pt x="232" y="79"/>
                  <a:pt x="220" y="71"/>
                </a:cubicBezTo>
                <a:cubicBezTo>
                  <a:pt x="208" y="64"/>
                  <a:pt x="194" y="61"/>
                  <a:pt x="181" y="61"/>
                </a:cubicBezTo>
                <a:cubicBezTo>
                  <a:pt x="175" y="61"/>
                  <a:pt x="170" y="62"/>
                  <a:pt x="165" y="63"/>
                </a:cubicBezTo>
                <a:cubicBezTo>
                  <a:pt x="152" y="67"/>
                  <a:pt x="144" y="75"/>
                  <a:pt x="138" y="83"/>
                </a:cubicBezTo>
                <a:cubicBezTo>
                  <a:pt x="133" y="91"/>
                  <a:pt x="131" y="97"/>
                  <a:pt x="131" y="98"/>
                </a:cubicBezTo>
                <a:cubicBezTo>
                  <a:pt x="132" y="98"/>
                  <a:pt x="132" y="98"/>
                  <a:pt x="132" y="98"/>
                </a:cubicBezTo>
                <a:cubicBezTo>
                  <a:pt x="132" y="96"/>
                  <a:pt x="132" y="96"/>
                  <a:pt x="132" y="96"/>
                </a:cubicBezTo>
                <a:cubicBezTo>
                  <a:pt x="113" y="101"/>
                  <a:pt x="102" y="107"/>
                  <a:pt x="96" y="115"/>
                </a:cubicBezTo>
                <a:cubicBezTo>
                  <a:pt x="89" y="122"/>
                  <a:pt x="88" y="129"/>
                  <a:pt x="88" y="134"/>
                </a:cubicBezTo>
                <a:cubicBezTo>
                  <a:pt x="88" y="137"/>
                  <a:pt x="89" y="139"/>
                  <a:pt x="89" y="139"/>
                </a:cubicBezTo>
                <a:cubicBezTo>
                  <a:pt x="91" y="139"/>
                  <a:pt x="91" y="139"/>
                  <a:pt x="91" y="139"/>
                </a:cubicBezTo>
                <a:cubicBezTo>
                  <a:pt x="89" y="139"/>
                  <a:pt x="89" y="139"/>
                  <a:pt x="89" y="139"/>
                </a:cubicBezTo>
                <a:cubicBezTo>
                  <a:pt x="90" y="149"/>
                  <a:pt x="94" y="155"/>
                  <a:pt x="99" y="159"/>
                </a:cubicBezTo>
                <a:cubicBezTo>
                  <a:pt x="103" y="163"/>
                  <a:pt x="108" y="163"/>
                  <a:pt x="112" y="163"/>
                </a:cubicBezTo>
                <a:cubicBezTo>
                  <a:pt x="117" y="163"/>
                  <a:pt x="120" y="162"/>
                  <a:pt x="120" y="162"/>
                </a:cubicBezTo>
                <a:cubicBezTo>
                  <a:pt x="119" y="160"/>
                  <a:pt x="119" y="160"/>
                  <a:pt x="119" y="160"/>
                </a:cubicBezTo>
                <a:cubicBezTo>
                  <a:pt x="119" y="162"/>
                  <a:pt x="119" y="162"/>
                  <a:pt x="119" y="162"/>
                </a:cubicBezTo>
                <a:cubicBezTo>
                  <a:pt x="126" y="162"/>
                  <a:pt x="130" y="160"/>
                  <a:pt x="132" y="157"/>
                </a:cubicBezTo>
                <a:cubicBezTo>
                  <a:pt x="134" y="153"/>
                  <a:pt x="135" y="149"/>
                  <a:pt x="135" y="146"/>
                </a:cubicBezTo>
                <a:cubicBezTo>
                  <a:pt x="135" y="143"/>
                  <a:pt x="134" y="141"/>
                  <a:pt x="134" y="141"/>
                </a:cubicBezTo>
                <a:cubicBezTo>
                  <a:pt x="134" y="140"/>
                  <a:pt x="134" y="140"/>
                  <a:pt x="134" y="140"/>
                </a:cubicBezTo>
                <a:cubicBezTo>
                  <a:pt x="134" y="140"/>
                  <a:pt x="134" y="140"/>
                  <a:pt x="134" y="140"/>
                </a:cubicBezTo>
                <a:cubicBezTo>
                  <a:pt x="132" y="139"/>
                  <a:pt x="130" y="138"/>
                  <a:pt x="129" y="138"/>
                </a:cubicBezTo>
                <a:cubicBezTo>
                  <a:pt x="127" y="138"/>
                  <a:pt x="125" y="139"/>
                  <a:pt x="124" y="140"/>
                </a:cubicBezTo>
                <a:cubicBezTo>
                  <a:pt x="120" y="143"/>
                  <a:pt x="118" y="148"/>
                  <a:pt x="118" y="148"/>
                </a:cubicBezTo>
                <a:cubicBezTo>
                  <a:pt x="119" y="149"/>
                  <a:pt x="119" y="149"/>
                  <a:pt x="119" y="149"/>
                </a:cubicBezTo>
                <a:cubicBezTo>
                  <a:pt x="118" y="147"/>
                  <a:pt x="118" y="147"/>
                  <a:pt x="118" y="147"/>
                </a:cubicBezTo>
                <a:cubicBezTo>
                  <a:pt x="116" y="150"/>
                  <a:pt x="113" y="151"/>
                  <a:pt x="112" y="151"/>
                </a:cubicBezTo>
                <a:cubicBezTo>
                  <a:pt x="110" y="151"/>
                  <a:pt x="108" y="150"/>
                  <a:pt x="106" y="147"/>
                </a:cubicBezTo>
                <a:cubicBezTo>
                  <a:pt x="104" y="145"/>
                  <a:pt x="103" y="142"/>
                  <a:pt x="103" y="138"/>
                </a:cubicBezTo>
                <a:cubicBezTo>
                  <a:pt x="103" y="138"/>
                  <a:pt x="103" y="138"/>
                  <a:pt x="103" y="138"/>
                </a:cubicBezTo>
                <a:cubicBezTo>
                  <a:pt x="103" y="138"/>
                  <a:pt x="103" y="137"/>
                  <a:pt x="103" y="137"/>
                </a:cubicBezTo>
                <a:cubicBezTo>
                  <a:pt x="103" y="132"/>
                  <a:pt x="105" y="127"/>
                  <a:pt x="107" y="124"/>
                </a:cubicBezTo>
                <a:cubicBezTo>
                  <a:pt x="108" y="122"/>
                  <a:pt x="110" y="121"/>
                  <a:pt x="111" y="120"/>
                </a:cubicBezTo>
                <a:cubicBezTo>
                  <a:pt x="111" y="119"/>
                  <a:pt x="111" y="119"/>
                  <a:pt x="112" y="119"/>
                </a:cubicBezTo>
                <a:cubicBezTo>
                  <a:pt x="112" y="119"/>
                  <a:pt x="112" y="119"/>
                  <a:pt x="112" y="119"/>
                </a:cubicBezTo>
                <a:cubicBezTo>
                  <a:pt x="112" y="118"/>
                  <a:pt x="112" y="118"/>
                  <a:pt x="112" y="118"/>
                </a:cubicBezTo>
                <a:cubicBezTo>
                  <a:pt x="111" y="117"/>
                  <a:pt x="111" y="117"/>
                  <a:pt x="111" y="117"/>
                </a:cubicBezTo>
                <a:cubicBezTo>
                  <a:pt x="112" y="119"/>
                  <a:pt x="112" y="119"/>
                  <a:pt x="112" y="119"/>
                </a:cubicBezTo>
                <a:cubicBezTo>
                  <a:pt x="123" y="114"/>
                  <a:pt x="133" y="112"/>
                  <a:pt x="141" y="112"/>
                </a:cubicBezTo>
                <a:cubicBezTo>
                  <a:pt x="157" y="112"/>
                  <a:pt x="168" y="119"/>
                  <a:pt x="175" y="126"/>
                </a:cubicBezTo>
                <a:cubicBezTo>
                  <a:pt x="178" y="129"/>
                  <a:pt x="180" y="133"/>
                  <a:pt x="182" y="135"/>
                </a:cubicBezTo>
                <a:cubicBezTo>
                  <a:pt x="183" y="136"/>
                  <a:pt x="183" y="138"/>
                  <a:pt x="184" y="138"/>
                </a:cubicBezTo>
                <a:cubicBezTo>
                  <a:pt x="184" y="139"/>
                  <a:pt x="184" y="139"/>
                  <a:pt x="184" y="139"/>
                </a:cubicBezTo>
                <a:cubicBezTo>
                  <a:pt x="184" y="139"/>
                  <a:pt x="184" y="139"/>
                  <a:pt x="184" y="139"/>
                </a:cubicBezTo>
                <a:cubicBezTo>
                  <a:pt x="184" y="139"/>
                  <a:pt x="184" y="139"/>
                  <a:pt x="184" y="139"/>
                </a:cubicBezTo>
                <a:cubicBezTo>
                  <a:pt x="186" y="139"/>
                  <a:pt x="186" y="139"/>
                  <a:pt x="186" y="139"/>
                </a:cubicBezTo>
                <a:cubicBezTo>
                  <a:pt x="184" y="139"/>
                  <a:pt x="184" y="139"/>
                  <a:pt x="184" y="139"/>
                </a:cubicBezTo>
                <a:cubicBezTo>
                  <a:pt x="185" y="146"/>
                  <a:pt x="186" y="152"/>
                  <a:pt x="186" y="158"/>
                </a:cubicBezTo>
                <a:cubicBezTo>
                  <a:pt x="186" y="177"/>
                  <a:pt x="180" y="189"/>
                  <a:pt x="170" y="197"/>
                </a:cubicBezTo>
                <a:cubicBezTo>
                  <a:pt x="161" y="204"/>
                  <a:pt x="147" y="207"/>
                  <a:pt x="132" y="207"/>
                </a:cubicBezTo>
                <a:cubicBezTo>
                  <a:pt x="132" y="207"/>
                  <a:pt x="132" y="207"/>
                  <a:pt x="132" y="207"/>
                </a:cubicBezTo>
                <a:cubicBezTo>
                  <a:pt x="126" y="207"/>
                  <a:pt x="120" y="207"/>
                  <a:pt x="114" y="206"/>
                </a:cubicBezTo>
                <a:cubicBezTo>
                  <a:pt x="93" y="203"/>
                  <a:pt x="79" y="191"/>
                  <a:pt x="71" y="179"/>
                </a:cubicBezTo>
                <a:cubicBezTo>
                  <a:pt x="67" y="173"/>
                  <a:pt x="64" y="167"/>
                  <a:pt x="62" y="163"/>
                </a:cubicBezTo>
                <a:cubicBezTo>
                  <a:pt x="61" y="160"/>
                  <a:pt x="60" y="159"/>
                  <a:pt x="60" y="157"/>
                </a:cubicBezTo>
                <a:cubicBezTo>
                  <a:pt x="60" y="157"/>
                  <a:pt x="59" y="156"/>
                  <a:pt x="59" y="156"/>
                </a:cubicBezTo>
                <a:cubicBezTo>
                  <a:pt x="59" y="155"/>
                  <a:pt x="59" y="155"/>
                  <a:pt x="59" y="155"/>
                </a:cubicBezTo>
                <a:cubicBezTo>
                  <a:pt x="59" y="154"/>
                  <a:pt x="59" y="154"/>
                  <a:pt x="59" y="154"/>
                </a:cubicBezTo>
                <a:cubicBezTo>
                  <a:pt x="57" y="154"/>
                  <a:pt x="57" y="154"/>
                  <a:pt x="57" y="154"/>
                </a:cubicBezTo>
                <a:lnTo>
                  <a:pt x="57" y="156"/>
                </a:lnTo>
                <a:close/>
              </a:path>
            </a:pathLst>
          </a:custGeom>
          <a:solidFill>
            <a:srgbClr val="E4003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91" name="PA_任意多边形 1122"/>
          <p:cNvSpPr>
            <a:spLocks/>
          </p:cNvSpPr>
          <p:nvPr>
            <p:custDataLst>
              <p:tags r:id="rId11"/>
            </p:custDataLst>
          </p:nvPr>
        </p:nvSpPr>
        <p:spPr bwMode="auto">
          <a:xfrm>
            <a:off x="2082800" y="1968500"/>
            <a:ext cx="212725" cy="142875"/>
          </a:xfrm>
          <a:custGeom>
            <a:avLst/>
            <a:gdLst>
              <a:gd name="T0" fmla="*/ 88 w 88"/>
              <a:gd name="T1" fmla="*/ 37 h 59"/>
              <a:gd name="T2" fmla="*/ 45 w 88"/>
              <a:gd name="T3" fmla="*/ 6 h 59"/>
              <a:gd name="T4" fmla="*/ 0 w 88"/>
              <a:gd name="T5" fmla="*/ 32 h 59"/>
              <a:gd name="T6" fmla="*/ 48 w 88"/>
              <a:gd name="T7" fmla="*/ 59 h 59"/>
              <a:gd name="T8" fmla="*/ 88 w 88"/>
              <a:gd name="T9" fmla="*/ 37 h 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8" h="59">
                <a:moveTo>
                  <a:pt x="88" y="37"/>
                </a:moveTo>
                <a:cubicBezTo>
                  <a:pt x="88" y="37"/>
                  <a:pt x="80" y="13"/>
                  <a:pt x="45" y="6"/>
                </a:cubicBezTo>
                <a:cubicBezTo>
                  <a:pt x="45" y="6"/>
                  <a:pt x="13" y="0"/>
                  <a:pt x="0" y="32"/>
                </a:cubicBezTo>
                <a:cubicBezTo>
                  <a:pt x="0" y="32"/>
                  <a:pt x="32" y="32"/>
                  <a:pt x="48" y="59"/>
                </a:cubicBezTo>
                <a:cubicBezTo>
                  <a:pt x="48" y="59"/>
                  <a:pt x="67" y="39"/>
                  <a:pt x="88" y="37"/>
                </a:cubicBezTo>
                <a:close/>
              </a:path>
            </a:pathLst>
          </a:custGeom>
          <a:solidFill>
            <a:srgbClr val="F2DBC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92" name="PA_任意多边形 1123"/>
          <p:cNvSpPr>
            <a:spLocks/>
          </p:cNvSpPr>
          <p:nvPr>
            <p:custDataLst>
              <p:tags r:id="rId12"/>
            </p:custDataLst>
          </p:nvPr>
        </p:nvSpPr>
        <p:spPr bwMode="auto">
          <a:xfrm>
            <a:off x="2076450" y="1976438"/>
            <a:ext cx="225425" cy="141288"/>
          </a:xfrm>
          <a:custGeom>
            <a:avLst/>
            <a:gdLst>
              <a:gd name="T0" fmla="*/ 91 w 94"/>
              <a:gd name="T1" fmla="*/ 34 h 59"/>
              <a:gd name="T2" fmla="*/ 93 w 94"/>
              <a:gd name="T3" fmla="*/ 34 h 59"/>
              <a:gd name="T4" fmla="*/ 84 w 94"/>
              <a:gd name="T5" fmla="*/ 20 h 59"/>
              <a:gd name="T6" fmla="*/ 48 w 94"/>
              <a:gd name="T7" fmla="*/ 1 h 59"/>
              <a:gd name="T8" fmla="*/ 48 w 94"/>
              <a:gd name="T9" fmla="*/ 1 h 59"/>
              <a:gd name="T10" fmla="*/ 48 w 94"/>
              <a:gd name="T11" fmla="*/ 1 h 59"/>
              <a:gd name="T12" fmla="*/ 42 w 94"/>
              <a:gd name="T13" fmla="*/ 0 h 59"/>
              <a:gd name="T14" fmla="*/ 22 w 94"/>
              <a:gd name="T15" fmla="*/ 5 h 59"/>
              <a:gd name="T16" fmla="*/ 1 w 94"/>
              <a:gd name="T17" fmla="*/ 28 h 59"/>
              <a:gd name="T18" fmla="*/ 0 w 94"/>
              <a:gd name="T19" fmla="*/ 31 h 59"/>
              <a:gd name="T20" fmla="*/ 3 w 94"/>
              <a:gd name="T21" fmla="*/ 31 h 59"/>
              <a:gd name="T22" fmla="*/ 3 w 94"/>
              <a:gd name="T23" fmla="*/ 31 h 59"/>
              <a:gd name="T24" fmla="*/ 22 w 94"/>
              <a:gd name="T25" fmla="*/ 35 h 59"/>
              <a:gd name="T26" fmla="*/ 49 w 94"/>
              <a:gd name="T27" fmla="*/ 57 h 59"/>
              <a:gd name="T28" fmla="*/ 50 w 94"/>
              <a:gd name="T29" fmla="*/ 59 h 59"/>
              <a:gd name="T30" fmla="*/ 52 w 94"/>
              <a:gd name="T31" fmla="*/ 57 h 59"/>
              <a:gd name="T32" fmla="*/ 52 w 94"/>
              <a:gd name="T33" fmla="*/ 57 h 59"/>
              <a:gd name="T34" fmla="*/ 65 w 94"/>
              <a:gd name="T35" fmla="*/ 46 h 59"/>
              <a:gd name="T36" fmla="*/ 91 w 94"/>
              <a:gd name="T37" fmla="*/ 36 h 59"/>
              <a:gd name="T38" fmla="*/ 94 w 94"/>
              <a:gd name="T39" fmla="*/ 36 h 59"/>
              <a:gd name="T40" fmla="*/ 93 w 94"/>
              <a:gd name="T41" fmla="*/ 34 h 59"/>
              <a:gd name="T42" fmla="*/ 91 w 94"/>
              <a:gd name="T43" fmla="*/ 34 h 59"/>
              <a:gd name="T44" fmla="*/ 91 w 94"/>
              <a:gd name="T45" fmla="*/ 32 h 59"/>
              <a:gd name="T46" fmla="*/ 62 w 94"/>
              <a:gd name="T47" fmla="*/ 44 h 59"/>
              <a:gd name="T48" fmla="*/ 49 w 94"/>
              <a:gd name="T49" fmla="*/ 55 h 59"/>
              <a:gd name="T50" fmla="*/ 51 w 94"/>
              <a:gd name="T51" fmla="*/ 56 h 59"/>
              <a:gd name="T52" fmla="*/ 53 w 94"/>
              <a:gd name="T53" fmla="*/ 55 h 59"/>
              <a:gd name="T54" fmla="*/ 22 w 94"/>
              <a:gd name="T55" fmla="*/ 30 h 59"/>
              <a:gd name="T56" fmla="*/ 3 w 94"/>
              <a:gd name="T57" fmla="*/ 27 h 59"/>
              <a:gd name="T58" fmla="*/ 3 w 94"/>
              <a:gd name="T59" fmla="*/ 29 h 59"/>
              <a:gd name="T60" fmla="*/ 5 w 94"/>
              <a:gd name="T61" fmla="*/ 29 h 59"/>
              <a:gd name="T62" fmla="*/ 23 w 94"/>
              <a:gd name="T63" fmla="*/ 8 h 59"/>
              <a:gd name="T64" fmla="*/ 42 w 94"/>
              <a:gd name="T65" fmla="*/ 4 h 59"/>
              <a:gd name="T66" fmla="*/ 46 w 94"/>
              <a:gd name="T67" fmla="*/ 4 h 59"/>
              <a:gd name="T68" fmla="*/ 47 w 94"/>
              <a:gd name="T69" fmla="*/ 4 h 59"/>
              <a:gd name="T70" fmla="*/ 47 w 94"/>
              <a:gd name="T71" fmla="*/ 5 h 59"/>
              <a:gd name="T72" fmla="*/ 48 w 94"/>
              <a:gd name="T73" fmla="*/ 5 h 59"/>
              <a:gd name="T74" fmla="*/ 48 w 94"/>
              <a:gd name="T75" fmla="*/ 3 h 59"/>
              <a:gd name="T76" fmla="*/ 47 w 94"/>
              <a:gd name="T77" fmla="*/ 5 h 59"/>
              <a:gd name="T78" fmla="*/ 81 w 94"/>
              <a:gd name="T79" fmla="*/ 23 h 59"/>
              <a:gd name="T80" fmla="*/ 88 w 94"/>
              <a:gd name="T81" fmla="*/ 31 h 59"/>
              <a:gd name="T82" fmla="*/ 89 w 94"/>
              <a:gd name="T83" fmla="*/ 34 h 59"/>
              <a:gd name="T84" fmla="*/ 89 w 94"/>
              <a:gd name="T85" fmla="*/ 35 h 59"/>
              <a:gd name="T86" fmla="*/ 89 w 94"/>
              <a:gd name="T87" fmla="*/ 35 h 59"/>
              <a:gd name="T88" fmla="*/ 89 w 94"/>
              <a:gd name="T89" fmla="*/ 35 h 59"/>
              <a:gd name="T90" fmla="*/ 91 w 94"/>
              <a:gd name="T91" fmla="*/ 34 h 59"/>
              <a:gd name="T92" fmla="*/ 91 w 94"/>
              <a:gd name="T93" fmla="*/ 32 h 59"/>
              <a:gd name="T94" fmla="*/ 91 w 94"/>
              <a:gd name="T95" fmla="*/ 34 h 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94" h="59">
                <a:moveTo>
                  <a:pt x="91" y="34"/>
                </a:moveTo>
                <a:cubicBezTo>
                  <a:pt x="93" y="34"/>
                  <a:pt x="93" y="34"/>
                  <a:pt x="93" y="34"/>
                </a:cubicBezTo>
                <a:cubicBezTo>
                  <a:pt x="93" y="34"/>
                  <a:pt x="91" y="27"/>
                  <a:pt x="84" y="20"/>
                </a:cubicBezTo>
                <a:cubicBezTo>
                  <a:pt x="77" y="12"/>
                  <a:pt x="66" y="4"/>
                  <a:pt x="48" y="1"/>
                </a:cubicBezTo>
                <a:cubicBezTo>
                  <a:pt x="48" y="1"/>
                  <a:pt x="48" y="1"/>
                  <a:pt x="48" y="1"/>
                </a:cubicBezTo>
                <a:cubicBezTo>
                  <a:pt x="48" y="1"/>
                  <a:pt x="48" y="1"/>
                  <a:pt x="48" y="1"/>
                </a:cubicBezTo>
                <a:cubicBezTo>
                  <a:pt x="48" y="1"/>
                  <a:pt x="46" y="0"/>
                  <a:pt x="42" y="0"/>
                </a:cubicBezTo>
                <a:cubicBezTo>
                  <a:pt x="37" y="0"/>
                  <a:pt x="29" y="1"/>
                  <a:pt x="22" y="5"/>
                </a:cubicBezTo>
                <a:cubicBezTo>
                  <a:pt x="14" y="9"/>
                  <a:pt x="6" y="16"/>
                  <a:pt x="1" y="28"/>
                </a:cubicBezTo>
                <a:cubicBezTo>
                  <a:pt x="0" y="31"/>
                  <a:pt x="0" y="31"/>
                  <a:pt x="0" y="31"/>
                </a:cubicBezTo>
                <a:cubicBezTo>
                  <a:pt x="3" y="31"/>
                  <a:pt x="3" y="31"/>
                  <a:pt x="3" y="31"/>
                </a:cubicBezTo>
                <a:cubicBezTo>
                  <a:pt x="3" y="31"/>
                  <a:pt x="3" y="31"/>
                  <a:pt x="3" y="31"/>
                </a:cubicBezTo>
                <a:cubicBezTo>
                  <a:pt x="5" y="31"/>
                  <a:pt x="13" y="31"/>
                  <a:pt x="22" y="35"/>
                </a:cubicBezTo>
                <a:cubicBezTo>
                  <a:pt x="31" y="38"/>
                  <a:pt x="42" y="45"/>
                  <a:pt x="49" y="57"/>
                </a:cubicBezTo>
                <a:cubicBezTo>
                  <a:pt x="50" y="59"/>
                  <a:pt x="50" y="59"/>
                  <a:pt x="50" y="59"/>
                </a:cubicBezTo>
                <a:cubicBezTo>
                  <a:pt x="52" y="57"/>
                  <a:pt x="52" y="57"/>
                  <a:pt x="52" y="57"/>
                </a:cubicBezTo>
                <a:cubicBezTo>
                  <a:pt x="52" y="57"/>
                  <a:pt x="52" y="57"/>
                  <a:pt x="52" y="57"/>
                </a:cubicBezTo>
                <a:cubicBezTo>
                  <a:pt x="53" y="56"/>
                  <a:pt x="58" y="51"/>
                  <a:pt x="65" y="46"/>
                </a:cubicBezTo>
                <a:cubicBezTo>
                  <a:pt x="73" y="42"/>
                  <a:pt x="82" y="37"/>
                  <a:pt x="91" y="36"/>
                </a:cubicBezTo>
                <a:cubicBezTo>
                  <a:pt x="94" y="36"/>
                  <a:pt x="94" y="36"/>
                  <a:pt x="94" y="36"/>
                </a:cubicBezTo>
                <a:cubicBezTo>
                  <a:pt x="93" y="34"/>
                  <a:pt x="93" y="34"/>
                  <a:pt x="93" y="34"/>
                </a:cubicBezTo>
                <a:cubicBezTo>
                  <a:pt x="91" y="34"/>
                  <a:pt x="91" y="34"/>
                  <a:pt x="91" y="34"/>
                </a:cubicBezTo>
                <a:cubicBezTo>
                  <a:pt x="91" y="32"/>
                  <a:pt x="91" y="32"/>
                  <a:pt x="91" y="32"/>
                </a:cubicBezTo>
                <a:cubicBezTo>
                  <a:pt x="80" y="33"/>
                  <a:pt x="69" y="39"/>
                  <a:pt x="62" y="44"/>
                </a:cubicBezTo>
                <a:cubicBezTo>
                  <a:pt x="54" y="49"/>
                  <a:pt x="49" y="55"/>
                  <a:pt x="49" y="55"/>
                </a:cubicBezTo>
                <a:cubicBezTo>
                  <a:pt x="51" y="56"/>
                  <a:pt x="51" y="56"/>
                  <a:pt x="51" y="56"/>
                </a:cubicBezTo>
                <a:cubicBezTo>
                  <a:pt x="53" y="55"/>
                  <a:pt x="53" y="55"/>
                  <a:pt x="53" y="55"/>
                </a:cubicBezTo>
                <a:cubicBezTo>
                  <a:pt x="44" y="41"/>
                  <a:pt x="32" y="34"/>
                  <a:pt x="22" y="30"/>
                </a:cubicBezTo>
                <a:cubicBezTo>
                  <a:pt x="11" y="27"/>
                  <a:pt x="3" y="27"/>
                  <a:pt x="3" y="27"/>
                </a:cubicBezTo>
                <a:cubicBezTo>
                  <a:pt x="3" y="29"/>
                  <a:pt x="3" y="29"/>
                  <a:pt x="3" y="29"/>
                </a:cubicBezTo>
                <a:cubicBezTo>
                  <a:pt x="5" y="29"/>
                  <a:pt x="5" y="29"/>
                  <a:pt x="5" y="29"/>
                </a:cubicBezTo>
                <a:cubicBezTo>
                  <a:pt x="10" y="18"/>
                  <a:pt x="16" y="12"/>
                  <a:pt x="23" y="8"/>
                </a:cubicBezTo>
                <a:cubicBezTo>
                  <a:pt x="30" y="5"/>
                  <a:pt x="37" y="4"/>
                  <a:pt x="42" y="4"/>
                </a:cubicBezTo>
                <a:cubicBezTo>
                  <a:pt x="44" y="4"/>
                  <a:pt x="45" y="4"/>
                  <a:pt x="46" y="4"/>
                </a:cubicBezTo>
                <a:cubicBezTo>
                  <a:pt x="47" y="4"/>
                  <a:pt x="47" y="4"/>
                  <a:pt x="47" y="4"/>
                </a:cubicBezTo>
                <a:cubicBezTo>
                  <a:pt x="47" y="5"/>
                  <a:pt x="47" y="5"/>
                  <a:pt x="47" y="5"/>
                </a:cubicBezTo>
                <a:cubicBezTo>
                  <a:pt x="48" y="5"/>
                  <a:pt x="48" y="5"/>
                  <a:pt x="48" y="5"/>
                </a:cubicBezTo>
                <a:cubicBezTo>
                  <a:pt x="48" y="3"/>
                  <a:pt x="48" y="3"/>
                  <a:pt x="48" y="3"/>
                </a:cubicBezTo>
                <a:cubicBezTo>
                  <a:pt x="47" y="5"/>
                  <a:pt x="47" y="5"/>
                  <a:pt x="47" y="5"/>
                </a:cubicBezTo>
                <a:cubicBezTo>
                  <a:pt x="64" y="8"/>
                  <a:pt x="75" y="16"/>
                  <a:pt x="81" y="23"/>
                </a:cubicBezTo>
                <a:cubicBezTo>
                  <a:pt x="84" y="26"/>
                  <a:pt x="86" y="29"/>
                  <a:pt x="88" y="31"/>
                </a:cubicBezTo>
                <a:cubicBezTo>
                  <a:pt x="88" y="33"/>
                  <a:pt x="89" y="33"/>
                  <a:pt x="89" y="34"/>
                </a:cubicBezTo>
                <a:cubicBezTo>
                  <a:pt x="89" y="35"/>
                  <a:pt x="89" y="35"/>
                  <a:pt x="89" y="35"/>
                </a:cubicBezTo>
                <a:cubicBezTo>
                  <a:pt x="89" y="35"/>
                  <a:pt x="89" y="35"/>
                  <a:pt x="89" y="35"/>
                </a:cubicBezTo>
                <a:cubicBezTo>
                  <a:pt x="89" y="35"/>
                  <a:pt x="89" y="35"/>
                  <a:pt x="89" y="35"/>
                </a:cubicBezTo>
                <a:cubicBezTo>
                  <a:pt x="91" y="34"/>
                  <a:pt x="91" y="34"/>
                  <a:pt x="91" y="34"/>
                </a:cubicBezTo>
                <a:cubicBezTo>
                  <a:pt x="91" y="32"/>
                  <a:pt x="91" y="32"/>
                  <a:pt x="91" y="32"/>
                </a:cubicBezTo>
                <a:lnTo>
                  <a:pt x="91" y="34"/>
                </a:lnTo>
                <a:close/>
              </a:path>
            </a:pathLst>
          </a:custGeom>
          <a:solidFill>
            <a:srgbClr val="E4003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93" name="PA_任意多边形 1124"/>
          <p:cNvSpPr>
            <a:spLocks/>
          </p:cNvSpPr>
          <p:nvPr>
            <p:custDataLst>
              <p:tags r:id="rId13"/>
            </p:custDataLst>
          </p:nvPr>
        </p:nvSpPr>
        <p:spPr bwMode="auto">
          <a:xfrm>
            <a:off x="2097087" y="2257425"/>
            <a:ext cx="180975" cy="125413"/>
          </a:xfrm>
          <a:custGeom>
            <a:avLst/>
            <a:gdLst>
              <a:gd name="T0" fmla="*/ 0 w 75"/>
              <a:gd name="T1" fmla="*/ 27 h 52"/>
              <a:gd name="T2" fmla="*/ 33 w 75"/>
              <a:gd name="T3" fmla="*/ 49 h 52"/>
              <a:gd name="T4" fmla="*/ 75 w 75"/>
              <a:gd name="T5" fmla="*/ 33 h 52"/>
              <a:gd name="T6" fmla="*/ 40 w 75"/>
              <a:gd name="T7" fmla="*/ 0 h 52"/>
              <a:gd name="T8" fmla="*/ 0 w 75"/>
              <a:gd name="T9" fmla="*/ 27 h 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5" h="52">
                <a:moveTo>
                  <a:pt x="0" y="27"/>
                </a:moveTo>
                <a:cubicBezTo>
                  <a:pt x="0" y="27"/>
                  <a:pt x="1" y="46"/>
                  <a:pt x="33" y="49"/>
                </a:cubicBezTo>
                <a:cubicBezTo>
                  <a:pt x="65" y="52"/>
                  <a:pt x="75" y="33"/>
                  <a:pt x="75" y="33"/>
                </a:cubicBezTo>
                <a:cubicBezTo>
                  <a:pt x="75" y="33"/>
                  <a:pt x="49" y="29"/>
                  <a:pt x="40" y="0"/>
                </a:cubicBezTo>
                <a:cubicBezTo>
                  <a:pt x="40" y="0"/>
                  <a:pt x="26" y="30"/>
                  <a:pt x="0" y="27"/>
                </a:cubicBezTo>
                <a:close/>
              </a:path>
            </a:pathLst>
          </a:custGeom>
          <a:solidFill>
            <a:srgbClr val="F2DBC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94" name="PA_任意多边形 1125"/>
          <p:cNvSpPr>
            <a:spLocks/>
          </p:cNvSpPr>
          <p:nvPr>
            <p:custDataLst>
              <p:tags r:id="rId14"/>
            </p:custDataLst>
          </p:nvPr>
        </p:nvSpPr>
        <p:spPr bwMode="auto">
          <a:xfrm>
            <a:off x="2092325" y="2243138"/>
            <a:ext cx="193675" cy="136525"/>
          </a:xfrm>
          <a:custGeom>
            <a:avLst/>
            <a:gdLst>
              <a:gd name="T0" fmla="*/ 2 w 80"/>
              <a:gd name="T1" fmla="*/ 33 h 57"/>
              <a:gd name="T2" fmla="*/ 0 w 80"/>
              <a:gd name="T3" fmla="*/ 33 h 57"/>
              <a:gd name="T4" fmla="*/ 5 w 80"/>
              <a:gd name="T5" fmla="*/ 44 h 57"/>
              <a:gd name="T6" fmla="*/ 35 w 80"/>
              <a:gd name="T7" fmla="*/ 57 h 57"/>
              <a:gd name="T8" fmla="*/ 35 w 80"/>
              <a:gd name="T9" fmla="*/ 57 h 57"/>
              <a:gd name="T10" fmla="*/ 35 w 80"/>
              <a:gd name="T11" fmla="*/ 57 h 57"/>
              <a:gd name="T12" fmla="*/ 42 w 80"/>
              <a:gd name="T13" fmla="*/ 57 h 57"/>
              <a:gd name="T14" fmla="*/ 71 w 80"/>
              <a:gd name="T15" fmla="*/ 49 h 57"/>
              <a:gd name="T16" fmla="*/ 79 w 80"/>
              <a:gd name="T17" fmla="*/ 40 h 57"/>
              <a:gd name="T18" fmla="*/ 80 w 80"/>
              <a:gd name="T19" fmla="*/ 38 h 57"/>
              <a:gd name="T20" fmla="*/ 77 w 80"/>
              <a:gd name="T21" fmla="*/ 37 h 57"/>
              <a:gd name="T22" fmla="*/ 77 w 80"/>
              <a:gd name="T23" fmla="*/ 37 h 57"/>
              <a:gd name="T24" fmla="*/ 63 w 80"/>
              <a:gd name="T25" fmla="*/ 31 h 57"/>
              <a:gd name="T26" fmla="*/ 44 w 80"/>
              <a:gd name="T27" fmla="*/ 5 h 57"/>
              <a:gd name="T28" fmla="*/ 43 w 80"/>
              <a:gd name="T29" fmla="*/ 0 h 57"/>
              <a:gd name="T30" fmla="*/ 41 w 80"/>
              <a:gd name="T31" fmla="*/ 5 h 57"/>
              <a:gd name="T32" fmla="*/ 40 w 80"/>
              <a:gd name="T33" fmla="*/ 5 h 57"/>
              <a:gd name="T34" fmla="*/ 30 w 80"/>
              <a:gd name="T35" fmla="*/ 20 h 57"/>
              <a:gd name="T36" fmla="*/ 5 w 80"/>
              <a:gd name="T37" fmla="*/ 32 h 57"/>
              <a:gd name="T38" fmla="*/ 5 w 80"/>
              <a:gd name="T39" fmla="*/ 32 h 57"/>
              <a:gd name="T40" fmla="*/ 2 w 80"/>
              <a:gd name="T41" fmla="*/ 31 h 57"/>
              <a:gd name="T42" fmla="*/ 0 w 80"/>
              <a:gd name="T43" fmla="*/ 31 h 57"/>
              <a:gd name="T44" fmla="*/ 0 w 80"/>
              <a:gd name="T45" fmla="*/ 33 h 57"/>
              <a:gd name="T46" fmla="*/ 2 w 80"/>
              <a:gd name="T47" fmla="*/ 33 h 57"/>
              <a:gd name="T48" fmla="*/ 2 w 80"/>
              <a:gd name="T49" fmla="*/ 35 h 57"/>
              <a:gd name="T50" fmla="*/ 5 w 80"/>
              <a:gd name="T51" fmla="*/ 36 h 57"/>
              <a:gd name="T52" fmla="*/ 34 w 80"/>
              <a:gd name="T53" fmla="*/ 21 h 57"/>
              <a:gd name="T54" fmla="*/ 44 w 80"/>
              <a:gd name="T55" fmla="*/ 7 h 57"/>
              <a:gd name="T56" fmla="*/ 42 w 80"/>
              <a:gd name="T57" fmla="*/ 6 h 57"/>
              <a:gd name="T58" fmla="*/ 40 w 80"/>
              <a:gd name="T59" fmla="*/ 6 h 57"/>
              <a:gd name="T60" fmla="*/ 62 w 80"/>
              <a:gd name="T61" fmla="*/ 35 h 57"/>
              <a:gd name="T62" fmla="*/ 77 w 80"/>
              <a:gd name="T63" fmla="*/ 41 h 57"/>
              <a:gd name="T64" fmla="*/ 77 w 80"/>
              <a:gd name="T65" fmla="*/ 39 h 57"/>
              <a:gd name="T66" fmla="*/ 75 w 80"/>
              <a:gd name="T67" fmla="*/ 38 h 57"/>
              <a:gd name="T68" fmla="*/ 76 w 80"/>
              <a:gd name="T69" fmla="*/ 38 h 57"/>
              <a:gd name="T70" fmla="*/ 75 w 80"/>
              <a:gd name="T71" fmla="*/ 38 h 57"/>
              <a:gd name="T72" fmla="*/ 75 w 80"/>
              <a:gd name="T73" fmla="*/ 38 h 57"/>
              <a:gd name="T74" fmla="*/ 76 w 80"/>
              <a:gd name="T75" fmla="*/ 38 h 57"/>
              <a:gd name="T76" fmla="*/ 75 w 80"/>
              <a:gd name="T77" fmla="*/ 38 h 57"/>
              <a:gd name="T78" fmla="*/ 68 w 80"/>
              <a:gd name="T79" fmla="*/ 46 h 57"/>
              <a:gd name="T80" fmla="*/ 42 w 80"/>
              <a:gd name="T81" fmla="*/ 53 h 57"/>
              <a:gd name="T82" fmla="*/ 35 w 80"/>
              <a:gd name="T83" fmla="*/ 53 h 57"/>
              <a:gd name="T84" fmla="*/ 35 w 80"/>
              <a:gd name="T85" fmla="*/ 53 h 57"/>
              <a:gd name="T86" fmla="*/ 35 w 80"/>
              <a:gd name="T87" fmla="*/ 53 h 57"/>
              <a:gd name="T88" fmla="*/ 8 w 80"/>
              <a:gd name="T89" fmla="*/ 42 h 57"/>
              <a:gd name="T90" fmla="*/ 4 w 80"/>
              <a:gd name="T91" fmla="*/ 36 h 57"/>
              <a:gd name="T92" fmla="*/ 4 w 80"/>
              <a:gd name="T93" fmla="*/ 34 h 57"/>
              <a:gd name="T94" fmla="*/ 4 w 80"/>
              <a:gd name="T95" fmla="*/ 33 h 57"/>
              <a:gd name="T96" fmla="*/ 4 w 80"/>
              <a:gd name="T97" fmla="*/ 33 h 57"/>
              <a:gd name="T98" fmla="*/ 4 w 80"/>
              <a:gd name="T99" fmla="*/ 33 h 57"/>
              <a:gd name="T100" fmla="*/ 2 w 80"/>
              <a:gd name="T101" fmla="*/ 33 h 57"/>
              <a:gd name="T102" fmla="*/ 2 w 80"/>
              <a:gd name="T103" fmla="*/ 35 h 57"/>
              <a:gd name="T104" fmla="*/ 2 w 80"/>
              <a:gd name="T105" fmla="*/ 33 h 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80" h="57">
                <a:moveTo>
                  <a:pt x="2" y="33"/>
                </a:moveTo>
                <a:cubicBezTo>
                  <a:pt x="0" y="33"/>
                  <a:pt x="0" y="33"/>
                  <a:pt x="0" y="33"/>
                </a:cubicBezTo>
                <a:cubicBezTo>
                  <a:pt x="0" y="34"/>
                  <a:pt x="0" y="39"/>
                  <a:pt x="5" y="44"/>
                </a:cubicBezTo>
                <a:cubicBezTo>
                  <a:pt x="10" y="50"/>
                  <a:pt x="19" y="56"/>
                  <a:pt x="35" y="57"/>
                </a:cubicBezTo>
                <a:cubicBezTo>
                  <a:pt x="35" y="57"/>
                  <a:pt x="35" y="57"/>
                  <a:pt x="35" y="57"/>
                </a:cubicBezTo>
                <a:cubicBezTo>
                  <a:pt x="35" y="57"/>
                  <a:pt x="35" y="57"/>
                  <a:pt x="35" y="57"/>
                </a:cubicBezTo>
                <a:cubicBezTo>
                  <a:pt x="37" y="57"/>
                  <a:pt x="39" y="57"/>
                  <a:pt x="42" y="57"/>
                </a:cubicBezTo>
                <a:cubicBezTo>
                  <a:pt x="55" y="57"/>
                  <a:pt x="65" y="53"/>
                  <a:pt x="71" y="49"/>
                </a:cubicBezTo>
                <a:cubicBezTo>
                  <a:pt x="76" y="45"/>
                  <a:pt x="79" y="40"/>
                  <a:pt x="79" y="40"/>
                </a:cubicBezTo>
                <a:cubicBezTo>
                  <a:pt x="80" y="38"/>
                  <a:pt x="80" y="38"/>
                  <a:pt x="80" y="38"/>
                </a:cubicBezTo>
                <a:cubicBezTo>
                  <a:pt x="77" y="37"/>
                  <a:pt x="77" y="37"/>
                  <a:pt x="77" y="37"/>
                </a:cubicBezTo>
                <a:cubicBezTo>
                  <a:pt x="77" y="37"/>
                  <a:pt x="77" y="37"/>
                  <a:pt x="77" y="37"/>
                </a:cubicBezTo>
                <a:cubicBezTo>
                  <a:pt x="76" y="37"/>
                  <a:pt x="70" y="35"/>
                  <a:pt x="63" y="31"/>
                </a:cubicBezTo>
                <a:cubicBezTo>
                  <a:pt x="56" y="26"/>
                  <a:pt x="48" y="18"/>
                  <a:pt x="44" y="5"/>
                </a:cubicBezTo>
                <a:cubicBezTo>
                  <a:pt x="43" y="0"/>
                  <a:pt x="43" y="0"/>
                  <a:pt x="43" y="0"/>
                </a:cubicBezTo>
                <a:cubicBezTo>
                  <a:pt x="41" y="5"/>
                  <a:pt x="41" y="5"/>
                  <a:pt x="41" y="5"/>
                </a:cubicBezTo>
                <a:cubicBezTo>
                  <a:pt x="40" y="5"/>
                  <a:pt x="40" y="5"/>
                  <a:pt x="40" y="5"/>
                </a:cubicBezTo>
                <a:cubicBezTo>
                  <a:pt x="40" y="7"/>
                  <a:pt x="36" y="13"/>
                  <a:pt x="30" y="20"/>
                </a:cubicBezTo>
                <a:cubicBezTo>
                  <a:pt x="24" y="26"/>
                  <a:pt x="16" y="32"/>
                  <a:pt x="5" y="32"/>
                </a:cubicBezTo>
                <a:cubicBezTo>
                  <a:pt x="5" y="32"/>
                  <a:pt x="5" y="32"/>
                  <a:pt x="5" y="32"/>
                </a:cubicBezTo>
                <a:cubicBezTo>
                  <a:pt x="4" y="32"/>
                  <a:pt x="3" y="31"/>
                  <a:pt x="2" y="31"/>
                </a:cubicBezTo>
                <a:cubicBezTo>
                  <a:pt x="0" y="31"/>
                  <a:pt x="0" y="31"/>
                  <a:pt x="0" y="31"/>
                </a:cubicBezTo>
                <a:cubicBezTo>
                  <a:pt x="0" y="33"/>
                  <a:pt x="0" y="33"/>
                  <a:pt x="0" y="33"/>
                </a:cubicBezTo>
                <a:cubicBezTo>
                  <a:pt x="2" y="33"/>
                  <a:pt x="2" y="33"/>
                  <a:pt x="2" y="33"/>
                </a:cubicBezTo>
                <a:cubicBezTo>
                  <a:pt x="2" y="35"/>
                  <a:pt x="2" y="35"/>
                  <a:pt x="2" y="35"/>
                </a:cubicBezTo>
                <a:cubicBezTo>
                  <a:pt x="3" y="35"/>
                  <a:pt x="4" y="36"/>
                  <a:pt x="5" y="36"/>
                </a:cubicBezTo>
                <a:cubicBezTo>
                  <a:pt x="18" y="35"/>
                  <a:pt x="28" y="28"/>
                  <a:pt x="34" y="21"/>
                </a:cubicBezTo>
                <a:cubicBezTo>
                  <a:pt x="41" y="14"/>
                  <a:pt x="44" y="7"/>
                  <a:pt x="44" y="7"/>
                </a:cubicBezTo>
                <a:cubicBezTo>
                  <a:pt x="42" y="6"/>
                  <a:pt x="42" y="6"/>
                  <a:pt x="42" y="6"/>
                </a:cubicBezTo>
                <a:cubicBezTo>
                  <a:pt x="40" y="6"/>
                  <a:pt x="40" y="6"/>
                  <a:pt x="40" y="6"/>
                </a:cubicBezTo>
                <a:cubicBezTo>
                  <a:pt x="45" y="21"/>
                  <a:pt x="54" y="30"/>
                  <a:pt x="62" y="35"/>
                </a:cubicBezTo>
                <a:cubicBezTo>
                  <a:pt x="70" y="40"/>
                  <a:pt x="77" y="41"/>
                  <a:pt x="77" y="41"/>
                </a:cubicBezTo>
                <a:cubicBezTo>
                  <a:pt x="77" y="39"/>
                  <a:pt x="77" y="39"/>
                  <a:pt x="77" y="39"/>
                </a:cubicBezTo>
                <a:cubicBezTo>
                  <a:pt x="75" y="38"/>
                  <a:pt x="75" y="38"/>
                  <a:pt x="75" y="38"/>
                </a:cubicBezTo>
                <a:cubicBezTo>
                  <a:pt x="76" y="38"/>
                  <a:pt x="76" y="38"/>
                  <a:pt x="76" y="38"/>
                </a:cubicBezTo>
                <a:cubicBezTo>
                  <a:pt x="75" y="38"/>
                  <a:pt x="75" y="38"/>
                  <a:pt x="75" y="38"/>
                </a:cubicBezTo>
                <a:cubicBezTo>
                  <a:pt x="75" y="38"/>
                  <a:pt x="75" y="38"/>
                  <a:pt x="75" y="38"/>
                </a:cubicBezTo>
                <a:cubicBezTo>
                  <a:pt x="76" y="38"/>
                  <a:pt x="76" y="38"/>
                  <a:pt x="76" y="38"/>
                </a:cubicBezTo>
                <a:cubicBezTo>
                  <a:pt x="75" y="38"/>
                  <a:pt x="75" y="38"/>
                  <a:pt x="75" y="38"/>
                </a:cubicBezTo>
                <a:cubicBezTo>
                  <a:pt x="75" y="38"/>
                  <a:pt x="73" y="42"/>
                  <a:pt x="68" y="46"/>
                </a:cubicBezTo>
                <a:cubicBezTo>
                  <a:pt x="63" y="50"/>
                  <a:pt x="54" y="53"/>
                  <a:pt x="42" y="53"/>
                </a:cubicBezTo>
                <a:cubicBezTo>
                  <a:pt x="40" y="53"/>
                  <a:pt x="37" y="53"/>
                  <a:pt x="35" y="53"/>
                </a:cubicBezTo>
                <a:cubicBezTo>
                  <a:pt x="35" y="53"/>
                  <a:pt x="35" y="53"/>
                  <a:pt x="35" y="53"/>
                </a:cubicBezTo>
                <a:cubicBezTo>
                  <a:pt x="35" y="53"/>
                  <a:pt x="35" y="53"/>
                  <a:pt x="35" y="53"/>
                </a:cubicBezTo>
                <a:cubicBezTo>
                  <a:pt x="20" y="52"/>
                  <a:pt x="12" y="46"/>
                  <a:pt x="8" y="42"/>
                </a:cubicBezTo>
                <a:cubicBezTo>
                  <a:pt x="6" y="39"/>
                  <a:pt x="5" y="37"/>
                  <a:pt x="4" y="36"/>
                </a:cubicBezTo>
                <a:cubicBezTo>
                  <a:pt x="4" y="35"/>
                  <a:pt x="4" y="34"/>
                  <a:pt x="4" y="34"/>
                </a:cubicBezTo>
                <a:cubicBezTo>
                  <a:pt x="4" y="33"/>
                  <a:pt x="4" y="33"/>
                  <a:pt x="4" y="33"/>
                </a:cubicBezTo>
                <a:cubicBezTo>
                  <a:pt x="4" y="33"/>
                  <a:pt x="4" y="33"/>
                  <a:pt x="4" y="33"/>
                </a:cubicBezTo>
                <a:cubicBezTo>
                  <a:pt x="4" y="33"/>
                  <a:pt x="4" y="33"/>
                  <a:pt x="4" y="33"/>
                </a:cubicBezTo>
                <a:cubicBezTo>
                  <a:pt x="2" y="33"/>
                  <a:pt x="2" y="33"/>
                  <a:pt x="2" y="33"/>
                </a:cubicBezTo>
                <a:cubicBezTo>
                  <a:pt x="2" y="35"/>
                  <a:pt x="2" y="35"/>
                  <a:pt x="2" y="35"/>
                </a:cubicBezTo>
                <a:lnTo>
                  <a:pt x="2" y="33"/>
                </a:lnTo>
                <a:close/>
              </a:path>
            </a:pathLst>
          </a:custGeom>
          <a:solidFill>
            <a:srgbClr val="E4003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95" name="PA_任意多边形 1126"/>
          <p:cNvSpPr>
            <a:spLocks noEditPoints="1"/>
          </p:cNvSpPr>
          <p:nvPr>
            <p:custDataLst>
              <p:tags r:id="rId15"/>
            </p:custDataLst>
          </p:nvPr>
        </p:nvSpPr>
        <p:spPr bwMode="auto">
          <a:xfrm>
            <a:off x="2324100" y="1641475"/>
            <a:ext cx="968375" cy="619125"/>
          </a:xfrm>
          <a:custGeom>
            <a:avLst/>
            <a:gdLst>
              <a:gd name="T0" fmla="*/ 360 w 403"/>
              <a:gd name="T1" fmla="*/ 66 h 257"/>
              <a:gd name="T2" fmla="*/ 403 w 403"/>
              <a:gd name="T3" fmla="*/ 35 h 257"/>
              <a:gd name="T4" fmla="*/ 315 w 403"/>
              <a:gd name="T5" fmla="*/ 24 h 257"/>
              <a:gd name="T6" fmla="*/ 249 w 403"/>
              <a:gd name="T7" fmla="*/ 21 h 257"/>
              <a:gd name="T8" fmla="*/ 239 w 403"/>
              <a:gd name="T9" fmla="*/ 72 h 257"/>
              <a:gd name="T10" fmla="*/ 249 w 403"/>
              <a:gd name="T11" fmla="*/ 97 h 257"/>
              <a:gd name="T12" fmla="*/ 204 w 403"/>
              <a:gd name="T13" fmla="*/ 108 h 257"/>
              <a:gd name="T14" fmla="*/ 188 w 403"/>
              <a:gd name="T15" fmla="*/ 82 h 257"/>
              <a:gd name="T16" fmla="*/ 189 w 403"/>
              <a:gd name="T17" fmla="*/ 45 h 257"/>
              <a:gd name="T18" fmla="*/ 145 w 403"/>
              <a:gd name="T19" fmla="*/ 33 h 257"/>
              <a:gd name="T20" fmla="*/ 111 w 403"/>
              <a:gd name="T21" fmla="*/ 6 h 257"/>
              <a:gd name="T22" fmla="*/ 61 w 403"/>
              <a:gd name="T23" fmla="*/ 23 h 257"/>
              <a:gd name="T24" fmla="*/ 3 w 403"/>
              <a:gd name="T25" fmla="*/ 72 h 257"/>
              <a:gd name="T26" fmla="*/ 58 w 403"/>
              <a:gd name="T27" fmla="*/ 104 h 257"/>
              <a:gd name="T28" fmla="*/ 107 w 403"/>
              <a:gd name="T29" fmla="*/ 81 h 257"/>
              <a:gd name="T30" fmla="*/ 79 w 403"/>
              <a:gd name="T31" fmla="*/ 61 h 257"/>
              <a:gd name="T32" fmla="*/ 72 w 403"/>
              <a:gd name="T33" fmla="*/ 79 h 257"/>
              <a:gd name="T34" fmla="*/ 81 w 403"/>
              <a:gd name="T35" fmla="*/ 78 h 257"/>
              <a:gd name="T36" fmla="*/ 75 w 403"/>
              <a:gd name="T37" fmla="*/ 91 h 257"/>
              <a:gd name="T38" fmla="*/ 59 w 403"/>
              <a:gd name="T39" fmla="*/ 66 h 257"/>
              <a:gd name="T40" fmla="*/ 110 w 403"/>
              <a:gd name="T41" fmla="*/ 55 h 257"/>
              <a:gd name="T42" fmla="*/ 114 w 403"/>
              <a:gd name="T43" fmla="*/ 98 h 257"/>
              <a:gd name="T44" fmla="*/ 62 w 403"/>
              <a:gd name="T45" fmla="*/ 116 h 257"/>
              <a:gd name="T46" fmla="*/ 126 w 403"/>
              <a:gd name="T47" fmla="*/ 181 h 257"/>
              <a:gd name="T48" fmla="*/ 114 w 403"/>
              <a:gd name="T49" fmla="*/ 230 h 257"/>
              <a:gd name="T50" fmla="*/ 133 w 403"/>
              <a:gd name="T51" fmla="*/ 238 h 257"/>
              <a:gd name="T52" fmla="*/ 153 w 403"/>
              <a:gd name="T53" fmla="*/ 246 h 257"/>
              <a:gd name="T54" fmla="*/ 221 w 403"/>
              <a:gd name="T55" fmla="*/ 221 h 257"/>
              <a:gd name="T56" fmla="*/ 249 w 403"/>
              <a:gd name="T57" fmla="*/ 150 h 257"/>
              <a:gd name="T58" fmla="*/ 275 w 403"/>
              <a:gd name="T59" fmla="*/ 185 h 257"/>
              <a:gd name="T60" fmla="*/ 257 w 403"/>
              <a:gd name="T61" fmla="*/ 192 h 257"/>
              <a:gd name="T62" fmla="*/ 265 w 403"/>
              <a:gd name="T63" fmla="*/ 179 h 257"/>
              <a:gd name="T64" fmla="*/ 234 w 403"/>
              <a:gd name="T65" fmla="*/ 159 h 257"/>
              <a:gd name="T66" fmla="*/ 237 w 403"/>
              <a:gd name="T67" fmla="*/ 223 h 257"/>
              <a:gd name="T68" fmla="*/ 291 w 403"/>
              <a:gd name="T69" fmla="*/ 214 h 257"/>
              <a:gd name="T70" fmla="*/ 361 w 403"/>
              <a:gd name="T71" fmla="*/ 194 h 257"/>
              <a:gd name="T72" fmla="*/ 354 w 403"/>
              <a:gd name="T73" fmla="*/ 147 h 257"/>
              <a:gd name="T74" fmla="*/ 341 w 403"/>
              <a:gd name="T75" fmla="*/ 105 h 257"/>
              <a:gd name="T76" fmla="*/ 314 w 403"/>
              <a:gd name="T77" fmla="*/ 89 h 257"/>
              <a:gd name="T78" fmla="*/ 360 w 403"/>
              <a:gd name="T79" fmla="*/ 66 h 257"/>
              <a:gd name="T80" fmla="*/ 189 w 403"/>
              <a:gd name="T81" fmla="*/ 218 h 257"/>
              <a:gd name="T82" fmla="*/ 166 w 403"/>
              <a:gd name="T83" fmla="*/ 168 h 257"/>
              <a:gd name="T84" fmla="*/ 226 w 403"/>
              <a:gd name="T85" fmla="*/ 131 h 257"/>
              <a:gd name="T86" fmla="*/ 189 w 403"/>
              <a:gd name="T87" fmla="*/ 218 h 2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403" h="257">
                <a:moveTo>
                  <a:pt x="360" y="66"/>
                </a:moveTo>
                <a:cubicBezTo>
                  <a:pt x="402" y="68"/>
                  <a:pt x="403" y="35"/>
                  <a:pt x="403" y="35"/>
                </a:cubicBezTo>
                <a:cubicBezTo>
                  <a:pt x="361" y="58"/>
                  <a:pt x="328" y="33"/>
                  <a:pt x="315" y="24"/>
                </a:cubicBezTo>
                <a:cubicBezTo>
                  <a:pt x="302" y="16"/>
                  <a:pt x="266" y="13"/>
                  <a:pt x="249" y="21"/>
                </a:cubicBezTo>
                <a:cubicBezTo>
                  <a:pt x="231" y="30"/>
                  <a:pt x="228" y="63"/>
                  <a:pt x="239" y="72"/>
                </a:cubicBezTo>
                <a:cubicBezTo>
                  <a:pt x="249" y="81"/>
                  <a:pt x="249" y="97"/>
                  <a:pt x="249" y="97"/>
                </a:cubicBezTo>
                <a:cubicBezTo>
                  <a:pt x="241" y="114"/>
                  <a:pt x="220" y="111"/>
                  <a:pt x="204" y="108"/>
                </a:cubicBezTo>
                <a:cubicBezTo>
                  <a:pt x="188" y="105"/>
                  <a:pt x="184" y="91"/>
                  <a:pt x="188" y="82"/>
                </a:cubicBezTo>
                <a:cubicBezTo>
                  <a:pt x="192" y="74"/>
                  <a:pt x="207" y="66"/>
                  <a:pt x="189" y="45"/>
                </a:cubicBezTo>
                <a:cubicBezTo>
                  <a:pt x="172" y="23"/>
                  <a:pt x="145" y="33"/>
                  <a:pt x="145" y="33"/>
                </a:cubicBezTo>
                <a:cubicBezTo>
                  <a:pt x="139" y="14"/>
                  <a:pt x="111" y="6"/>
                  <a:pt x="111" y="6"/>
                </a:cubicBezTo>
                <a:cubicBezTo>
                  <a:pt x="78" y="0"/>
                  <a:pt x="61" y="23"/>
                  <a:pt x="61" y="23"/>
                </a:cubicBezTo>
                <a:cubicBezTo>
                  <a:pt x="0" y="24"/>
                  <a:pt x="3" y="72"/>
                  <a:pt x="3" y="72"/>
                </a:cubicBezTo>
                <a:cubicBezTo>
                  <a:pt x="49" y="72"/>
                  <a:pt x="58" y="104"/>
                  <a:pt x="58" y="104"/>
                </a:cubicBezTo>
                <a:cubicBezTo>
                  <a:pt x="77" y="108"/>
                  <a:pt x="104" y="102"/>
                  <a:pt x="107" y="81"/>
                </a:cubicBezTo>
                <a:cubicBezTo>
                  <a:pt x="110" y="59"/>
                  <a:pt x="91" y="56"/>
                  <a:pt x="79" y="61"/>
                </a:cubicBezTo>
                <a:cubicBezTo>
                  <a:pt x="68" y="65"/>
                  <a:pt x="72" y="79"/>
                  <a:pt x="72" y="79"/>
                </a:cubicBezTo>
                <a:cubicBezTo>
                  <a:pt x="77" y="75"/>
                  <a:pt x="81" y="78"/>
                  <a:pt x="81" y="78"/>
                </a:cubicBezTo>
                <a:cubicBezTo>
                  <a:pt x="87" y="87"/>
                  <a:pt x="75" y="91"/>
                  <a:pt x="75" y="91"/>
                </a:cubicBezTo>
                <a:cubicBezTo>
                  <a:pt x="52" y="92"/>
                  <a:pt x="59" y="66"/>
                  <a:pt x="59" y="66"/>
                </a:cubicBezTo>
                <a:cubicBezTo>
                  <a:pt x="62" y="50"/>
                  <a:pt x="88" y="37"/>
                  <a:pt x="110" y="55"/>
                </a:cubicBezTo>
                <a:cubicBezTo>
                  <a:pt x="131" y="72"/>
                  <a:pt x="114" y="98"/>
                  <a:pt x="114" y="98"/>
                </a:cubicBezTo>
                <a:cubicBezTo>
                  <a:pt x="95" y="121"/>
                  <a:pt x="62" y="116"/>
                  <a:pt x="62" y="116"/>
                </a:cubicBezTo>
                <a:cubicBezTo>
                  <a:pt x="101" y="126"/>
                  <a:pt x="121" y="152"/>
                  <a:pt x="126" y="181"/>
                </a:cubicBezTo>
                <a:cubicBezTo>
                  <a:pt x="130" y="210"/>
                  <a:pt x="114" y="230"/>
                  <a:pt x="114" y="230"/>
                </a:cubicBezTo>
                <a:cubicBezTo>
                  <a:pt x="124" y="225"/>
                  <a:pt x="130" y="233"/>
                  <a:pt x="133" y="238"/>
                </a:cubicBezTo>
                <a:cubicBezTo>
                  <a:pt x="136" y="244"/>
                  <a:pt x="153" y="246"/>
                  <a:pt x="153" y="246"/>
                </a:cubicBezTo>
                <a:cubicBezTo>
                  <a:pt x="207" y="257"/>
                  <a:pt x="221" y="221"/>
                  <a:pt x="221" y="221"/>
                </a:cubicBezTo>
                <a:cubicBezTo>
                  <a:pt x="181" y="168"/>
                  <a:pt x="228" y="147"/>
                  <a:pt x="249" y="150"/>
                </a:cubicBezTo>
                <a:cubicBezTo>
                  <a:pt x="269" y="153"/>
                  <a:pt x="279" y="169"/>
                  <a:pt x="275" y="185"/>
                </a:cubicBezTo>
                <a:cubicBezTo>
                  <a:pt x="270" y="201"/>
                  <a:pt x="257" y="192"/>
                  <a:pt x="257" y="192"/>
                </a:cubicBezTo>
                <a:cubicBezTo>
                  <a:pt x="250" y="185"/>
                  <a:pt x="265" y="179"/>
                  <a:pt x="265" y="179"/>
                </a:cubicBezTo>
                <a:cubicBezTo>
                  <a:pt x="269" y="162"/>
                  <a:pt x="254" y="157"/>
                  <a:pt x="234" y="159"/>
                </a:cubicBezTo>
                <a:cubicBezTo>
                  <a:pt x="214" y="160"/>
                  <a:pt x="204" y="204"/>
                  <a:pt x="237" y="223"/>
                </a:cubicBezTo>
                <a:cubicBezTo>
                  <a:pt x="270" y="241"/>
                  <a:pt x="291" y="214"/>
                  <a:pt x="291" y="214"/>
                </a:cubicBezTo>
                <a:cubicBezTo>
                  <a:pt x="337" y="230"/>
                  <a:pt x="350" y="214"/>
                  <a:pt x="361" y="194"/>
                </a:cubicBezTo>
                <a:cubicBezTo>
                  <a:pt x="373" y="173"/>
                  <a:pt x="354" y="147"/>
                  <a:pt x="354" y="147"/>
                </a:cubicBezTo>
                <a:cubicBezTo>
                  <a:pt x="370" y="139"/>
                  <a:pt x="361" y="108"/>
                  <a:pt x="341" y="105"/>
                </a:cubicBezTo>
                <a:cubicBezTo>
                  <a:pt x="321" y="102"/>
                  <a:pt x="314" y="89"/>
                  <a:pt x="314" y="89"/>
                </a:cubicBezTo>
                <a:cubicBezTo>
                  <a:pt x="307" y="72"/>
                  <a:pt x="318" y="65"/>
                  <a:pt x="360" y="66"/>
                </a:cubicBezTo>
                <a:close/>
                <a:moveTo>
                  <a:pt x="189" y="218"/>
                </a:moveTo>
                <a:cubicBezTo>
                  <a:pt x="158" y="210"/>
                  <a:pt x="166" y="168"/>
                  <a:pt x="166" y="168"/>
                </a:cubicBezTo>
                <a:cubicBezTo>
                  <a:pt x="181" y="123"/>
                  <a:pt x="226" y="131"/>
                  <a:pt x="226" y="131"/>
                </a:cubicBezTo>
                <a:cubicBezTo>
                  <a:pt x="143" y="153"/>
                  <a:pt x="189" y="218"/>
                  <a:pt x="189" y="218"/>
                </a:cubicBezTo>
                <a:close/>
              </a:path>
            </a:pathLst>
          </a:custGeom>
          <a:solidFill>
            <a:srgbClr val="F2DBC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96" name="PA_任意多边形 1127"/>
          <p:cNvSpPr>
            <a:spLocks noEditPoints="1"/>
          </p:cNvSpPr>
          <p:nvPr>
            <p:custDataLst>
              <p:tags r:id="rId16"/>
            </p:custDataLst>
          </p:nvPr>
        </p:nvSpPr>
        <p:spPr bwMode="auto">
          <a:xfrm>
            <a:off x="2325687" y="1649413"/>
            <a:ext cx="974725" cy="593725"/>
          </a:xfrm>
          <a:custGeom>
            <a:avLst/>
            <a:gdLst>
              <a:gd name="T0" fmla="*/ 401 w 405"/>
              <a:gd name="T1" fmla="*/ 30 h 247"/>
              <a:gd name="T2" fmla="*/ 230 w 405"/>
              <a:gd name="T3" fmla="*/ 51 h 247"/>
              <a:gd name="T4" fmla="*/ 246 w 405"/>
              <a:gd name="T5" fmla="*/ 93 h 247"/>
              <a:gd name="T6" fmla="*/ 203 w 405"/>
              <a:gd name="T7" fmla="*/ 103 h 247"/>
              <a:gd name="T8" fmla="*/ 190 w 405"/>
              <a:gd name="T9" fmla="*/ 40 h 247"/>
              <a:gd name="T10" fmla="*/ 111 w 405"/>
              <a:gd name="T11" fmla="*/ 1 h 247"/>
              <a:gd name="T12" fmla="*/ 60 w 405"/>
              <a:gd name="T13" fmla="*/ 18 h 247"/>
              <a:gd name="T14" fmla="*/ 53 w 405"/>
              <a:gd name="T15" fmla="*/ 97 h 247"/>
              <a:gd name="T16" fmla="*/ 69 w 405"/>
              <a:gd name="T17" fmla="*/ 104 h 247"/>
              <a:gd name="T18" fmla="*/ 78 w 405"/>
              <a:gd name="T19" fmla="*/ 56 h 247"/>
              <a:gd name="T20" fmla="*/ 78 w 405"/>
              <a:gd name="T21" fmla="*/ 76 h 247"/>
              <a:gd name="T22" fmla="*/ 79 w 405"/>
              <a:gd name="T23" fmla="*/ 76 h 247"/>
              <a:gd name="T24" fmla="*/ 74 w 405"/>
              <a:gd name="T25" fmla="*/ 86 h 247"/>
              <a:gd name="T26" fmla="*/ 62 w 405"/>
              <a:gd name="T27" fmla="*/ 81 h 247"/>
              <a:gd name="T28" fmla="*/ 60 w 405"/>
              <a:gd name="T29" fmla="*/ 64 h 247"/>
              <a:gd name="T30" fmla="*/ 112 w 405"/>
              <a:gd name="T31" fmla="*/ 94 h 247"/>
              <a:gd name="T32" fmla="*/ 64 w 405"/>
              <a:gd name="T33" fmla="*/ 111 h 247"/>
              <a:gd name="T34" fmla="*/ 123 w 405"/>
              <a:gd name="T35" fmla="*/ 188 h 247"/>
              <a:gd name="T36" fmla="*/ 114 w 405"/>
              <a:gd name="T37" fmla="*/ 229 h 247"/>
              <a:gd name="T38" fmla="*/ 152 w 405"/>
              <a:gd name="T39" fmla="*/ 245 h 247"/>
              <a:gd name="T40" fmla="*/ 222 w 405"/>
              <a:gd name="T41" fmla="*/ 217 h 247"/>
              <a:gd name="T42" fmla="*/ 272 w 405"/>
              <a:gd name="T43" fmla="*/ 181 h 247"/>
              <a:gd name="T44" fmla="*/ 257 w 405"/>
              <a:gd name="T45" fmla="*/ 188 h 247"/>
              <a:gd name="T46" fmla="*/ 264 w 405"/>
              <a:gd name="T47" fmla="*/ 178 h 247"/>
              <a:gd name="T48" fmla="*/ 255 w 405"/>
              <a:gd name="T49" fmla="*/ 156 h 247"/>
              <a:gd name="T50" fmla="*/ 283 w 405"/>
              <a:gd name="T51" fmla="*/ 220 h 247"/>
              <a:gd name="T52" fmla="*/ 362 w 405"/>
              <a:gd name="T53" fmla="*/ 192 h 247"/>
              <a:gd name="T54" fmla="*/ 363 w 405"/>
              <a:gd name="T55" fmla="*/ 129 h 247"/>
              <a:gd name="T56" fmla="*/ 314 w 405"/>
              <a:gd name="T57" fmla="*/ 86 h 247"/>
              <a:gd name="T58" fmla="*/ 349 w 405"/>
              <a:gd name="T59" fmla="*/ 65 h 247"/>
              <a:gd name="T60" fmla="*/ 309 w 405"/>
              <a:gd name="T61" fmla="*/ 78 h 247"/>
              <a:gd name="T62" fmla="*/ 359 w 405"/>
              <a:gd name="T63" fmla="*/ 129 h 247"/>
              <a:gd name="T64" fmla="*/ 359 w 405"/>
              <a:gd name="T65" fmla="*/ 190 h 247"/>
              <a:gd name="T66" fmla="*/ 288 w 405"/>
              <a:gd name="T67" fmla="*/ 210 h 247"/>
              <a:gd name="T68" fmla="*/ 240 w 405"/>
              <a:gd name="T69" fmla="*/ 158 h 247"/>
              <a:gd name="T70" fmla="*/ 258 w 405"/>
              <a:gd name="T71" fmla="*/ 177 h 247"/>
              <a:gd name="T72" fmla="*/ 271 w 405"/>
              <a:gd name="T73" fmla="*/ 191 h 247"/>
              <a:gd name="T74" fmla="*/ 217 w 405"/>
              <a:gd name="T75" fmla="*/ 153 h 247"/>
              <a:gd name="T76" fmla="*/ 172 w 405"/>
              <a:gd name="T77" fmla="*/ 243 h 247"/>
              <a:gd name="T78" fmla="*/ 134 w 405"/>
              <a:gd name="T79" fmla="*/ 235 h 247"/>
              <a:gd name="T80" fmla="*/ 127 w 405"/>
              <a:gd name="T81" fmla="*/ 188 h 247"/>
              <a:gd name="T82" fmla="*/ 70 w 405"/>
              <a:gd name="T83" fmla="*/ 115 h 247"/>
              <a:gd name="T84" fmla="*/ 86 w 405"/>
              <a:gd name="T85" fmla="*/ 42 h 247"/>
              <a:gd name="T86" fmla="*/ 72 w 405"/>
              <a:gd name="T87" fmla="*/ 90 h 247"/>
              <a:gd name="T88" fmla="*/ 82 w 405"/>
              <a:gd name="T89" fmla="*/ 74 h 247"/>
              <a:gd name="T90" fmla="*/ 73 w 405"/>
              <a:gd name="T91" fmla="*/ 76 h 247"/>
              <a:gd name="T92" fmla="*/ 104 w 405"/>
              <a:gd name="T93" fmla="*/ 78 h 247"/>
              <a:gd name="T94" fmla="*/ 48 w 405"/>
              <a:gd name="T95" fmla="*/ 84 h 247"/>
              <a:gd name="T96" fmla="*/ 60 w 405"/>
              <a:gd name="T97" fmla="*/ 22 h 247"/>
              <a:gd name="T98" fmla="*/ 110 w 405"/>
              <a:gd name="T99" fmla="*/ 3 h 247"/>
              <a:gd name="T100" fmla="*/ 144 w 405"/>
              <a:gd name="T101" fmla="*/ 32 h 247"/>
              <a:gd name="T102" fmla="*/ 183 w 405"/>
              <a:gd name="T103" fmla="*/ 86 h 247"/>
              <a:gd name="T104" fmla="*/ 250 w 405"/>
              <a:gd name="T105" fmla="*/ 94 h 247"/>
              <a:gd name="T106" fmla="*/ 237 w 405"/>
              <a:gd name="T107" fmla="*/ 33 h 247"/>
              <a:gd name="T108" fmla="*/ 402 w 405"/>
              <a:gd name="T109" fmla="*/ 32 h 247"/>
              <a:gd name="T110" fmla="*/ 188 w 405"/>
              <a:gd name="T111" fmla="*/ 215 h 247"/>
              <a:gd name="T112" fmla="*/ 167 w 405"/>
              <a:gd name="T113" fmla="*/ 165 h 247"/>
              <a:gd name="T114" fmla="*/ 224 w 405"/>
              <a:gd name="T115" fmla="*/ 130 h 247"/>
              <a:gd name="T116" fmla="*/ 188 w 405"/>
              <a:gd name="T117" fmla="*/ 215 h 247"/>
              <a:gd name="T118" fmla="*/ 225 w 405"/>
              <a:gd name="T119" fmla="*/ 130 h 247"/>
              <a:gd name="T120" fmla="*/ 163 w 405"/>
              <a:gd name="T121" fmla="*/ 164 h 2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405" h="247">
                <a:moveTo>
                  <a:pt x="359" y="63"/>
                </a:moveTo>
                <a:cubicBezTo>
                  <a:pt x="359" y="65"/>
                  <a:pt x="359" y="65"/>
                  <a:pt x="359" y="65"/>
                </a:cubicBezTo>
                <a:cubicBezTo>
                  <a:pt x="360" y="65"/>
                  <a:pt x="361" y="65"/>
                  <a:pt x="362" y="65"/>
                </a:cubicBezTo>
                <a:cubicBezTo>
                  <a:pt x="382" y="65"/>
                  <a:pt x="393" y="57"/>
                  <a:pt x="398" y="49"/>
                </a:cubicBezTo>
                <a:cubicBezTo>
                  <a:pt x="404" y="40"/>
                  <a:pt x="404" y="32"/>
                  <a:pt x="404" y="32"/>
                </a:cubicBezTo>
                <a:cubicBezTo>
                  <a:pt x="405" y="28"/>
                  <a:pt x="405" y="28"/>
                  <a:pt x="405" y="28"/>
                </a:cubicBezTo>
                <a:cubicBezTo>
                  <a:pt x="401" y="30"/>
                  <a:pt x="401" y="30"/>
                  <a:pt x="401" y="30"/>
                </a:cubicBezTo>
                <a:cubicBezTo>
                  <a:pt x="389" y="37"/>
                  <a:pt x="377" y="39"/>
                  <a:pt x="367" y="39"/>
                </a:cubicBezTo>
                <a:cubicBezTo>
                  <a:pt x="343" y="39"/>
                  <a:pt x="324" y="26"/>
                  <a:pt x="315" y="20"/>
                </a:cubicBezTo>
                <a:cubicBezTo>
                  <a:pt x="311" y="17"/>
                  <a:pt x="305" y="15"/>
                  <a:pt x="298" y="13"/>
                </a:cubicBezTo>
                <a:cubicBezTo>
                  <a:pt x="292" y="12"/>
                  <a:pt x="284" y="11"/>
                  <a:pt x="276" y="11"/>
                </a:cubicBezTo>
                <a:cubicBezTo>
                  <a:pt x="265" y="11"/>
                  <a:pt x="255" y="13"/>
                  <a:pt x="247" y="17"/>
                </a:cubicBezTo>
                <a:cubicBezTo>
                  <a:pt x="241" y="20"/>
                  <a:pt x="237" y="25"/>
                  <a:pt x="234" y="31"/>
                </a:cubicBezTo>
                <a:cubicBezTo>
                  <a:pt x="231" y="38"/>
                  <a:pt x="230" y="45"/>
                  <a:pt x="230" y="51"/>
                </a:cubicBezTo>
                <a:cubicBezTo>
                  <a:pt x="230" y="55"/>
                  <a:pt x="230" y="59"/>
                  <a:pt x="231" y="62"/>
                </a:cubicBezTo>
                <a:cubicBezTo>
                  <a:pt x="232" y="66"/>
                  <a:pt x="234" y="69"/>
                  <a:pt x="236" y="71"/>
                </a:cubicBezTo>
                <a:cubicBezTo>
                  <a:pt x="236" y="71"/>
                  <a:pt x="236" y="71"/>
                  <a:pt x="236" y="71"/>
                </a:cubicBezTo>
                <a:cubicBezTo>
                  <a:pt x="236" y="71"/>
                  <a:pt x="236" y="71"/>
                  <a:pt x="236" y="71"/>
                </a:cubicBezTo>
                <a:cubicBezTo>
                  <a:pt x="241" y="75"/>
                  <a:pt x="243" y="80"/>
                  <a:pt x="244" y="85"/>
                </a:cubicBezTo>
                <a:cubicBezTo>
                  <a:pt x="245" y="88"/>
                  <a:pt x="245" y="90"/>
                  <a:pt x="246" y="91"/>
                </a:cubicBezTo>
                <a:cubicBezTo>
                  <a:pt x="246" y="92"/>
                  <a:pt x="246" y="93"/>
                  <a:pt x="246" y="93"/>
                </a:cubicBezTo>
                <a:cubicBezTo>
                  <a:pt x="246" y="94"/>
                  <a:pt x="246" y="94"/>
                  <a:pt x="246" y="94"/>
                </a:cubicBezTo>
                <a:cubicBezTo>
                  <a:pt x="246" y="94"/>
                  <a:pt x="246" y="94"/>
                  <a:pt x="246" y="94"/>
                </a:cubicBezTo>
                <a:cubicBezTo>
                  <a:pt x="248" y="94"/>
                  <a:pt x="248" y="94"/>
                  <a:pt x="248" y="94"/>
                </a:cubicBezTo>
                <a:cubicBezTo>
                  <a:pt x="246" y="93"/>
                  <a:pt x="246" y="93"/>
                  <a:pt x="246" y="93"/>
                </a:cubicBezTo>
                <a:cubicBezTo>
                  <a:pt x="244" y="98"/>
                  <a:pt x="241" y="101"/>
                  <a:pt x="236" y="103"/>
                </a:cubicBezTo>
                <a:cubicBezTo>
                  <a:pt x="232" y="105"/>
                  <a:pt x="227" y="105"/>
                  <a:pt x="222" y="105"/>
                </a:cubicBezTo>
                <a:cubicBezTo>
                  <a:pt x="216" y="105"/>
                  <a:pt x="209" y="104"/>
                  <a:pt x="203" y="103"/>
                </a:cubicBezTo>
                <a:cubicBezTo>
                  <a:pt x="203" y="103"/>
                  <a:pt x="203" y="103"/>
                  <a:pt x="203" y="103"/>
                </a:cubicBezTo>
                <a:cubicBezTo>
                  <a:pt x="198" y="102"/>
                  <a:pt x="194" y="100"/>
                  <a:pt x="191" y="97"/>
                </a:cubicBezTo>
                <a:cubicBezTo>
                  <a:pt x="189" y="94"/>
                  <a:pt x="187" y="90"/>
                  <a:pt x="187" y="86"/>
                </a:cubicBezTo>
                <a:cubicBezTo>
                  <a:pt x="187" y="84"/>
                  <a:pt x="188" y="82"/>
                  <a:pt x="189" y="80"/>
                </a:cubicBezTo>
                <a:cubicBezTo>
                  <a:pt x="190" y="78"/>
                  <a:pt x="192" y="75"/>
                  <a:pt x="194" y="72"/>
                </a:cubicBezTo>
                <a:cubicBezTo>
                  <a:pt x="197" y="69"/>
                  <a:pt x="199" y="65"/>
                  <a:pt x="199" y="60"/>
                </a:cubicBezTo>
                <a:cubicBezTo>
                  <a:pt x="199" y="55"/>
                  <a:pt x="196" y="48"/>
                  <a:pt x="190" y="40"/>
                </a:cubicBezTo>
                <a:cubicBezTo>
                  <a:pt x="190" y="40"/>
                  <a:pt x="190" y="40"/>
                  <a:pt x="190" y="40"/>
                </a:cubicBezTo>
                <a:cubicBezTo>
                  <a:pt x="180" y="29"/>
                  <a:pt x="168" y="26"/>
                  <a:pt x="158" y="26"/>
                </a:cubicBezTo>
                <a:cubicBezTo>
                  <a:pt x="150" y="26"/>
                  <a:pt x="143" y="28"/>
                  <a:pt x="143" y="28"/>
                </a:cubicBezTo>
                <a:cubicBezTo>
                  <a:pt x="144" y="30"/>
                  <a:pt x="144" y="30"/>
                  <a:pt x="144" y="30"/>
                </a:cubicBezTo>
                <a:cubicBezTo>
                  <a:pt x="145" y="29"/>
                  <a:pt x="145" y="29"/>
                  <a:pt x="145" y="29"/>
                </a:cubicBezTo>
                <a:cubicBezTo>
                  <a:pt x="142" y="19"/>
                  <a:pt x="134" y="12"/>
                  <a:pt x="126" y="8"/>
                </a:cubicBezTo>
                <a:cubicBezTo>
                  <a:pt x="118" y="3"/>
                  <a:pt x="111" y="1"/>
                  <a:pt x="111" y="1"/>
                </a:cubicBezTo>
                <a:cubicBezTo>
                  <a:pt x="111" y="1"/>
                  <a:pt x="111" y="1"/>
                  <a:pt x="111" y="1"/>
                </a:cubicBezTo>
                <a:cubicBezTo>
                  <a:pt x="111" y="1"/>
                  <a:pt x="111" y="1"/>
                  <a:pt x="111" y="1"/>
                </a:cubicBezTo>
                <a:cubicBezTo>
                  <a:pt x="107" y="0"/>
                  <a:pt x="103" y="0"/>
                  <a:pt x="100" y="0"/>
                </a:cubicBezTo>
                <a:cubicBezTo>
                  <a:pt x="86" y="0"/>
                  <a:pt x="76" y="4"/>
                  <a:pt x="69" y="9"/>
                </a:cubicBezTo>
                <a:cubicBezTo>
                  <a:pt x="62" y="14"/>
                  <a:pt x="58" y="19"/>
                  <a:pt x="58" y="19"/>
                </a:cubicBezTo>
                <a:cubicBezTo>
                  <a:pt x="60" y="20"/>
                  <a:pt x="60" y="20"/>
                  <a:pt x="60" y="20"/>
                </a:cubicBezTo>
                <a:cubicBezTo>
                  <a:pt x="60" y="18"/>
                  <a:pt x="60" y="18"/>
                  <a:pt x="60" y="18"/>
                </a:cubicBezTo>
                <a:cubicBezTo>
                  <a:pt x="31" y="19"/>
                  <a:pt x="16" y="29"/>
                  <a:pt x="8" y="41"/>
                </a:cubicBezTo>
                <a:cubicBezTo>
                  <a:pt x="0" y="52"/>
                  <a:pt x="0" y="64"/>
                  <a:pt x="0" y="68"/>
                </a:cubicBezTo>
                <a:cubicBezTo>
                  <a:pt x="0" y="69"/>
                  <a:pt x="0" y="69"/>
                  <a:pt x="0" y="69"/>
                </a:cubicBezTo>
                <a:cubicBezTo>
                  <a:pt x="0" y="71"/>
                  <a:pt x="0" y="71"/>
                  <a:pt x="0" y="71"/>
                </a:cubicBezTo>
                <a:cubicBezTo>
                  <a:pt x="2" y="71"/>
                  <a:pt x="2" y="71"/>
                  <a:pt x="2" y="71"/>
                </a:cubicBezTo>
                <a:cubicBezTo>
                  <a:pt x="24" y="71"/>
                  <a:pt x="38" y="79"/>
                  <a:pt x="45" y="86"/>
                </a:cubicBezTo>
                <a:cubicBezTo>
                  <a:pt x="49" y="90"/>
                  <a:pt x="51" y="94"/>
                  <a:pt x="53" y="97"/>
                </a:cubicBezTo>
                <a:cubicBezTo>
                  <a:pt x="54" y="98"/>
                  <a:pt x="54" y="99"/>
                  <a:pt x="54" y="100"/>
                </a:cubicBezTo>
                <a:cubicBezTo>
                  <a:pt x="55" y="101"/>
                  <a:pt x="55" y="101"/>
                  <a:pt x="55" y="101"/>
                </a:cubicBezTo>
                <a:cubicBezTo>
                  <a:pt x="55" y="101"/>
                  <a:pt x="55" y="101"/>
                  <a:pt x="55" y="101"/>
                </a:cubicBezTo>
                <a:cubicBezTo>
                  <a:pt x="55" y="101"/>
                  <a:pt x="55" y="101"/>
                  <a:pt x="55" y="101"/>
                </a:cubicBezTo>
                <a:cubicBezTo>
                  <a:pt x="55" y="103"/>
                  <a:pt x="55" y="103"/>
                  <a:pt x="55" y="103"/>
                </a:cubicBezTo>
                <a:cubicBezTo>
                  <a:pt x="56" y="103"/>
                  <a:pt x="56" y="103"/>
                  <a:pt x="56" y="103"/>
                </a:cubicBezTo>
                <a:cubicBezTo>
                  <a:pt x="60" y="104"/>
                  <a:pt x="65" y="104"/>
                  <a:pt x="69" y="104"/>
                </a:cubicBezTo>
                <a:cubicBezTo>
                  <a:pt x="78" y="104"/>
                  <a:pt x="87" y="102"/>
                  <a:pt x="94" y="98"/>
                </a:cubicBezTo>
                <a:cubicBezTo>
                  <a:pt x="101" y="94"/>
                  <a:pt x="107" y="87"/>
                  <a:pt x="108" y="78"/>
                </a:cubicBezTo>
                <a:cubicBezTo>
                  <a:pt x="108" y="78"/>
                  <a:pt x="108" y="78"/>
                  <a:pt x="108" y="78"/>
                </a:cubicBezTo>
                <a:cubicBezTo>
                  <a:pt x="108" y="76"/>
                  <a:pt x="108" y="75"/>
                  <a:pt x="108" y="74"/>
                </a:cubicBezTo>
                <a:cubicBezTo>
                  <a:pt x="108" y="67"/>
                  <a:pt x="106" y="61"/>
                  <a:pt x="102" y="58"/>
                </a:cubicBezTo>
                <a:cubicBezTo>
                  <a:pt x="98" y="55"/>
                  <a:pt x="93" y="54"/>
                  <a:pt x="88" y="54"/>
                </a:cubicBezTo>
                <a:cubicBezTo>
                  <a:pt x="84" y="54"/>
                  <a:pt x="81" y="54"/>
                  <a:pt x="78" y="56"/>
                </a:cubicBezTo>
                <a:cubicBezTo>
                  <a:pt x="74" y="57"/>
                  <a:pt x="72" y="60"/>
                  <a:pt x="70" y="62"/>
                </a:cubicBezTo>
                <a:cubicBezTo>
                  <a:pt x="69" y="65"/>
                  <a:pt x="68" y="68"/>
                  <a:pt x="68" y="70"/>
                </a:cubicBezTo>
                <a:cubicBezTo>
                  <a:pt x="68" y="74"/>
                  <a:pt x="69" y="77"/>
                  <a:pt x="69" y="77"/>
                </a:cubicBezTo>
                <a:cubicBezTo>
                  <a:pt x="70" y="80"/>
                  <a:pt x="70" y="80"/>
                  <a:pt x="70" y="80"/>
                </a:cubicBezTo>
                <a:cubicBezTo>
                  <a:pt x="73" y="78"/>
                  <a:pt x="73" y="78"/>
                  <a:pt x="73" y="78"/>
                </a:cubicBezTo>
                <a:cubicBezTo>
                  <a:pt x="74" y="76"/>
                  <a:pt x="75" y="76"/>
                  <a:pt x="76" y="76"/>
                </a:cubicBezTo>
                <a:cubicBezTo>
                  <a:pt x="77" y="76"/>
                  <a:pt x="78" y="76"/>
                  <a:pt x="78" y="76"/>
                </a:cubicBezTo>
                <a:cubicBezTo>
                  <a:pt x="79" y="77"/>
                  <a:pt x="79" y="77"/>
                  <a:pt x="79" y="77"/>
                </a:cubicBezTo>
                <a:cubicBezTo>
                  <a:pt x="79" y="77"/>
                  <a:pt x="79" y="77"/>
                  <a:pt x="79" y="77"/>
                </a:cubicBezTo>
                <a:cubicBezTo>
                  <a:pt x="79" y="77"/>
                  <a:pt x="79" y="77"/>
                  <a:pt x="79" y="77"/>
                </a:cubicBezTo>
                <a:cubicBezTo>
                  <a:pt x="79" y="76"/>
                  <a:pt x="79" y="76"/>
                  <a:pt x="79" y="76"/>
                </a:cubicBezTo>
                <a:cubicBezTo>
                  <a:pt x="79" y="77"/>
                  <a:pt x="79" y="77"/>
                  <a:pt x="79" y="77"/>
                </a:cubicBezTo>
                <a:cubicBezTo>
                  <a:pt x="79" y="77"/>
                  <a:pt x="79" y="77"/>
                  <a:pt x="79" y="77"/>
                </a:cubicBezTo>
                <a:cubicBezTo>
                  <a:pt x="79" y="76"/>
                  <a:pt x="79" y="76"/>
                  <a:pt x="79" y="76"/>
                </a:cubicBezTo>
                <a:cubicBezTo>
                  <a:pt x="79" y="77"/>
                  <a:pt x="79" y="77"/>
                  <a:pt x="79" y="77"/>
                </a:cubicBezTo>
                <a:cubicBezTo>
                  <a:pt x="80" y="75"/>
                  <a:pt x="80" y="75"/>
                  <a:pt x="80" y="75"/>
                </a:cubicBezTo>
                <a:cubicBezTo>
                  <a:pt x="78" y="76"/>
                  <a:pt x="78" y="76"/>
                  <a:pt x="78" y="76"/>
                </a:cubicBezTo>
                <a:cubicBezTo>
                  <a:pt x="79" y="77"/>
                  <a:pt x="79" y="79"/>
                  <a:pt x="79" y="80"/>
                </a:cubicBezTo>
                <a:cubicBezTo>
                  <a:pt x="79" y="81"/>
                  <a:pt x="79" y="81"/>
                  <a:pt x="79" y="82"/>
                </a:cubicBezTo>
                <a:cubicBezTo>
                  <a:pt x="78" y="83"/>
                  <a:pt x="77" y="84"/>
                  <a:pt x="75" y="85"/>
                </a:cubicBezTo>
                <a:cubicBezTo>
                  <a:pt x="75" y="85"/>
                  <a:pt x="74" y="86"/>
                  <a:pt x="74" y="86"/>
                </a:cubicBezTo>
                <a:cubicBezTo>
                  <a:pt x="73" y="86"/>
                  <a:pt x="73" y="86"/>
                  <a:pt x="73" y="86"/>
                </a:cubicBezTo>
                <a:cubicBezTo>
                  <a:pt x="73" y="86"/>
                  <a:pt x="73" y="86"/>
                  <a:pt x="73" y="86"/>
                </a:cubicBezTo>
                <a:cubicBezTo>
                  <a:pt x="73" y="86"/>
                  <a:pt x="73" y="86"/>
                  <a:pt x="73" y="86"/>
                </a:cubicBezTo>
                <a:cubicBezTo>
                  <a:pt x="74" y="88"/>
                  <a:pt x="74" y="88"/>
                  <a:pt x="74" y="88"/>
                </a:cubicBezTo>
                <a:cubicBezTo>
                  <a:pt x="74" y="86"/>
                  <a:pt x="74" y="86"/>
                  <a:pt x="74" y="86"/>
                </a:cubicBezTo>
                <a:cubicBezTo>
                  <a:pt x="73" y="86"/>
                  <a:pt x="73" y="86"/>
                  <a:pt x="72" y="86"/>
                </a:cubicBezTo>
                <a:cubicBezTo>
                  <a:pt x="66" y="86"/>
                  <a:pt x="63" y="84"/>
                  <a:pt x="62" y="81"/>
                </a:cubicBezTo>
                <a:cubicBezTo>
                  <a:pt x="60" y="79"/>
                  <a:pt x="59" y="75"/>
                  <a:pt x="59" y="72"/>
                </a:cubicBezTo>
                <a:cubicBezTo>
                  <a:pt x="59" y="70"/>
                  <a:pt x="59" y="68"/>
                  <a:pt x="60" y="66"/>
                </a:cubicBezTo>
                <a:cubicBezTo>
                  <a:pt x="60" y="65"/>
                  <a:pt x="60" y="65"/>
                  <a:pt x="60" y="64"/>
                </a:cubicBezTo>
                <a:cubicBezTo>
                  <a:pt x="60" y="64"/>
                  <a:pt x="60" y="64"/>
                  <a:pt x="60" y="64"/>
                </a:cubicBezTo>
                <a:cubicBezTo>
                  <a:pt x="60" y="64"/>
                  <a:pt x="60" y="64"/>
                  <a:pt x="60" y="64"/>
                </a:cubicBezTo>
                <a:cubicBezTo>
                  <a:pt x="60" y="64"/>
                  <a:pt x="60" y="64"/>
                  <a:pt x="60" y="64"/>
                </a:cubicBezTo>
                <a:cubicBezTo>
                  <a:pt x="60" y="64"/>
                  <a:pt x="60" y="64"/>
                  <a:pt x="60" y="64"/>
                </a:cubicBezTo>
                <a:cubicBezTo>
                  <a:pt x="61" y="59"/>
                  <a:pt x="64" y="54"/>
                  <a:pt x="69" y="51"/>
                </a:cubicBezTo>
                <a:cubicBezTo>
                  <a:pt x="74" y="48"/>
                  <a:pt x="80" y="45"/>
                  <a:pt x="86" y="46"/>
                </a:cubicBezTo>
                <a:cubicBezTo>
                  <a:pt x="93" y="46"/>
                  <a:pt x="101" y="48"/>
                  <a:pt x="108" y="53"/>
                </a:cubicBezTo>
                <a:cubicBezTo>
                  <a:pt x="115" y="60"/>
                  <a:pt x="118" y="67"/>
                  <a:pt x="118" y="74"/>
                </a:cubicBezTo>
                <a:cubicBezTo>
                  <a:pt x="118" y="79"/>
                  <a:pt x="116" y="84"/>
                  <a:pt x="115" y="88"/>
                </a:cubicBezTo>
                <a:cubicBezTo>
                  <a:pt x="114" y="90"/>
                  <a:pt x="113" y="91"/>
                  <a:pt x="112" y="92"/>
                </a:cubicBezTo>
                <a:cubicBezTo>
                  <a:pt x="112" y="93"/>
                  <a:pt x="112" y="93"/>
                  <a:pt x="112" y="94"/>
                </a:cubicBezTo>
                <a:cubicBezTo>
                  <a:pt x="112" y="94"/>
                  <a:pt x="112" y="94"/>
                  <a:pt x="112" y="94"/>
                </a:cubicBezTo>
                <a:cubicBezTo>
                  <a:pt x="111" y="94"/>
                  <a:pt x="111" y="94"/>
                  <a:pt x="111" y="94"/>
                </a:cubicBezTo>
                <a:cubicBezTo>
                  <a:pt x="113" y="95"/>
                  <a:pt x="113" y="95"/>
                  <a:pt x="113" y="95"/>
                </a:cubicBezTo>
                <a:cubicBezTo>
                  <a:pt x="112" y="94"/>
                  <a:pt x="112" y="94"/>
                  <a:pt x="112" y="94"/>
                </a:cubicBezTo>
                <a:cubicBezTo>
                  <a:pt x="106" y="101"/>
                  <a:pt x="98" y="106"/>
                  <a:pt x="91" y="108"/>
                </a:cubicBezTo>
                <a:cubicBezTo>
                  <a:pt x="83" y="111"/>
                  <a:pt x="76" y="111"/>
                  <a:pt x="70" y="111"/>
                </a:cubicBezTo>
                <a:cubicBezTo>
                  <a:pt x="68" y="111"/>
                  <a:pt x="65" y="111"/>
                  <a:pt x="64" y="111"/>
                </a:cubicBezTo>
                <a:cubicBezTo>
                  <a:pt x="63" y="111"/>
                  <a:pt x="62" y="111"/>
                  <a:pt x="62" y="111"/>
                </a:cubicBezTo>
                <a:cubicBezTo>
                  <a:pt x="62" y="111"/>
                  <a:pt x="61" y="111"/>
                  <a:pt x="61" y="111"/>
                </a:cubicBezTo>
                <a:cubicBezTo>
                  <a:pt x="61" y="114"/>
                  <a:pt x="61" y="114"/>
                  <a:pt x="61" y="114"/>
                </a:cubicBezTo>
                <a:cubicBezTo>
                  <a:pt x="80" y="119"/>
                  <a:pt x="94" y="128"/>
                  <a:pt x="104" y="139"/>
                </a:cubicBezTo>
                <a:cubicBezTo>
                  <a:pt x="115" y="150"/>
                  <a:pt x="121" y="164"/>
                  <a:pt x="123" y="178"/>
                </a:cubicBezTo>
                <a:cubicBezTo>
                  <a:pt x="123" y="178"/>
                  <a:pt x="123" y="178"/>
                  <a:pt x="123" y="178"/>
                </a:cubicBezTo>
                <a:cubicBezTo>
                  <a:pt x="123" y="181"/>
                  <a:pt x="123" y="185"/>
                  <a:pt x="123" y="188"/>
                </a:cubicBezTo>
                <a:cubicBezTo>
                  <a:pt x="123" y="199"/>
                  <a:pt x="120" y="209"/>
                  <a:pt x="117" y="215"/>
                </a:cubicBezTo>
                <a:cubicBezTo>
                  <a:pt x="116" y="219"/>
                  <a:pt x="114" y="221"/>
                  <a:pt x="113" y="223"/>
                </a:cubicBezTo>
                <a:cubicBezTo>
                  <a:pt x="113" y="224"/>
                  <a:pt x="112" y="224"/>
                  <a:pt x="112" y="225"/>
                </a:cubicBezTo>
                <a:cubicBezTo>
                  <a:pt x="112" y="225"/>
                  <a:pt x="112" y="225"/>
                  <a:pt x="112" y="225"/>
                </a:cubicBezTo>
                <a:cubicBezTo>
                  <a:pt x="112" y="226"/>
                  <a:pt x="112" y="226"/>
                  <a:pt x="112" y="226"/>
                </a:cubicBezTo>
                <a:cubicBezTo>
                  <a:pt x="107" y="232"/>
                  <a:pt x="107" y="232"/>
                  <a:pt x="107" y="232"/>
                </a:cubicBezTo>
                <a:cubicBezTo>
                  <a:pt x="114" y="229"/>
                  <a:pt x="114" y="229"/>
                  <a:pt x="114" y="229"/>
                </a:cubicBezTo>
                <a:cubicBezTo>
                  <a:pt x="116" y="228"/>
                  <a:pt x="118" y="227"/>
                  <a:pt x="119" y="227"/>
                </a:cubicBezTo>
                <a:cubicBezTo>
                  <a:pt x="122" y="227"/>
                  <a:pt x="124" y="229"/>
                  <a:pt x="126" y="230"/>
                </a:cubicBezTo>
                <a:cubicBezTo>
                  <a:pt x="128" y="232"/>
                  <a:pt x="129" y="234"/>
                  <a:pt x="130" y="236"/>
                </a:cubicBezTo>
                <a:cubicBezTo>
                  <a:pt x="130" y="236"/>
                  <a:pt x="130" y="236"/>
                  <a:pt x="130" y="236"/>
                </a:cubicBezTo>
                <a:cubicBezTo>
                  <a:pt x="131" y="239"/>
                  <a:pt x="133" y="240"/>
                  <a:pt x="135" y="241"/>
                </a:cubicBezTo>
                <a:cubicBezTo>
                  <a:pt x="139" y="242"/>
                  <a:pt x="143" y="243"/>
                  <a:pt x="146" y="244"/>
                </a:cubicBezTo>
                <a:cubicBezTo>
                  <a:pt x="149" y="244"/>
                  <a:pt x="152" y="245"/>
                  <a:pt x="152" y="245"/>
                </a:cubicBezTo>
                <a:cubicBezTo>
                  <a:pt x="152" y="243"/>
                  <a:pt x="152" y="243"/>
                  <a:pt x="152" y="243"/>
                </a:cubicBezTo>
                <a:cubicBezTo>
                  <a:pt x="152" y="245"/>
                  <a:pt x="152" y="245"/>
                  <a:pt x="152" y="245"/>
                </a:cubicBezTo>
                <a:cubicBezTo>
                  <a:pt x="159" y="246"/>
                  <a:pt x="166" y="247"/>
                  <a:pt x="172" y="247"/>
                </a:cubicBezTo>
                <a:cubicBezTo>
                  <a:pt x="191" y="247"/>
                  <a:pt x="204" y="240"/>
                  <a:pt x="211" y="233"/>
                </a:cubicBezTo>
                <a:cubicBezTo>
                  <a:pt x="219" y="226"/>
                  <a:pt x="222" y="219"/>
                  <a:pt x="222" y="219"/>
                </a:cubicBezTo>
                <a:cubicBezTo>
                  <a:pt x="222" y="218"/>
                  <a:pt x="222" y="218"/>
                  <a:pt x="222" y="218"/>
                </a:cubicBezTo>
                <a:cubicBezTo>
                  <a:pt x="222" y="217"/>
                  <a:pt x="222" y="217"/>
                  <a:pt x="222" y="217"/>
                </a:cubicBezTo>
                <a:cubicBezTo>
                  <a:pt x="211" y="202"/>
                  <a:pt x="206" y="190"/>
                  <a:pt x="206" y="181"/>
                </a:cubicBezTo>
                <a:cubicBezTo>
                  <a:pt x="206" y="170"/>
                  <a:pt x="212" y="162"/>
                  <a:pt x="219" y="157"/>
                </a:cubicBezTo>
                <a:cubicBezTo>
                  <a:pt x="227" y="151"/>
                  <a:pt x="236" y="149"/>
                  <a:pt x="244" y="149"/>
                </a:cubicBezTo>
                <a:cubicBezTo>
                  <a:pt x="245" y="149"/>
                  <a:pt x="246" y="149"/>
                  <a:pt x="247" y="149"/>
                </a:cubicBezTo>
                <a:cubicBezTo>
                  <a:pt x="256" y="150"/>
                  <a:pt x="262" y="154"/>
                  <a:pt x="266" y="158"/>
                </a:cubicBezTo>
                <a:cubicBezTo>
                  <a:pt x="270" y="163"/>
                  <a:pt x="273" y="169"/>
                  <a:pt x="273" y="175"/>
                </a:cubicBezTo>
                <a:cubicBezTo>
                  <a:pt x="273" y="177"/>
                  <a:pt x="272" y="179"/>
                  <a:pt x="272" y="181"/>
                </a:cubicBezTo>
                <a:cubicBezTo>
                  <a:pt x="272" y="181"/>
                  <a:pt x="272" y="181"/>
                  <a:pt x="272" y="181"/>
                </a:cubicBezTo>
                <a:cubicBezTo>
                  <a:pt x="271" y="185"/>
                  <a:pt x="269" y="187"/>
                  <a:pt x="268" y="188"/>
                </a:cubicBezTo>
                <a:cubicBezTo>
                  <a:pt x="267" y="189"/>
                  <a:pt x="265" y="190"/>
                  <a:pt x="264" y="190"/>
                </a:cubicBezTo>
                <a:cubicBezTo>
                  <a:pt x="262" y="190"/>
                  <a:pt x="261" y="189"/>
                  <a:pt x="259" y="189"/>
                </a:cubicBezTo>
                <a:cubicBezTo>
                  <a:pt x="259" y="188"/>
                  <a:pt x="258" y="188"/>
                  <a:pt x="258" y="188"/>
                </a:cubicBezTo>
                <a:cubicBezTo>
                  <a:pt x="258" y="188"/>
                  <a:pt x="258" y="188"/>
                  <a:pt x="258" y="188"/>
                </a:cubicBezTo>
                <a:cubicBezTo>
                  <a:pt x="257" y="188"/>
                  <a:pt x="257" y="188"/>
                  <a:pt x="257" y="188"/>
                </a:cubicBezTo>
                <a:cubicBezTo>
                  <a:pt x="257" y="188"/>
                  <a:pt x="257" y="188"/>
                  <a:pt x="257" y="188"/>
                </a:cubicBezTo>
                <a:cubicBezTo>
                  <a:pt x="256" y="189"/>
                  <a:pt x="256" y="189"/>
                  <a:pt x="256" y="189"/>
                </a:cubicBezTo>
                <a:cubicBezTo>
                  <a:pt x="258" y="188"/>
                  <a:pt x="258" y="188"/>
                  <a:pt x="258" y="188"/>
                </a:cubicBezTo>
                <a:cubicBezTo>
                  <a:pt x="257" y="187"/>
                  <a:pt x="256" y="186"/>
                  <a:pt x="256" y="185"/>
                </a:cubicBezTo>
                <a:cubicBezTo>
                  <a:pt x="256" y="184"/>
                  <a:pt x="257" y="184"/>
                  <a:pt x="257" y="183"/>
                </a:cubicBezTo>
                <a:cubicBezTo>
                  <a:pt x="258" y="181"/>
                  <a:pt x="260" y="180"/>
                  <a:pt x="262" y="179"/>
                </a:cubicBezTo>
                <a:cubicBezTo>
                  <a:pt x="262" y="179"/>
                  <a:pt x="263" y="179"/>
                  <a:pt x="264" y="178"/>
                </a:cubicBezTo>
                <a:cubicBezTo>
                  <a:pt x="264" y="178"/>
                  <a:pt x="264" y="178"/>
                  <a:pt x="264" y="178"/>
                </a:cubicBezTo>
                <a:cubicBezTo>
                  <a:pt x="264" y="178"/>
                  <a:pt x="264" y="178"/>
                  <a:pt x="264" y="178"/>
                </a:cubicBezTo>
                <a:cubicBezTo>
                  <a:pt x="265" y="178"/>
                  <a:pt x="265" y="178"/>
                  <a:pt x="265" y="178"/>
                </a:cubicBezTo>
                <a:cubicBezTo>
                  <a:pt x="266" y="177"/>
                  <a:pt x="266" y="177"/>
                  <a:pt x="266" y="177"/>
                </a:cubicBezTo>
                <a:cubicBezTo>
                  <a:pt x="266" y="174"/>
                  <a:pt x="266" y="172"/>
                  <a:pt x="266" y="170"/>
                </a:cubicBezTo>
                <a:cubicBezTo>
                  <a:pt x="266" y="167"/>
                  <a:pt x="266" y="165"/>
                  <a:pt x="264" y="162"/>
                </a:cubicBezTo>
                <a:cubicBezTo>
                  <a:pt x="262" y="159"/>
                  <a:pt x="259" y="157"/>
                  <a:pt x="255" y="156"/>
                </a:cubicBezTo>
                <a:cubicBezTo>
                  <a:pt x="250" y="154"/>
                  <a:pt x="246" y="154"/>
                  <a:pt x="240" y="154"/>
                </a:cubicBezTo>
                <a:cubicBezTo>
                  <a:pt x="238" y="154"/>
                  <a:pt x="235" y="154"/>
                  <a:pt x="233" y="154"/>
                </a:cubicBezTo>
                <a:cubicBezTo>
                  <a:pt x="227" y="154"/>
                  <a:pt x="222" y="158"/>
                  <a:pt x="218" y="164"/>
                </a:cubicBezTo>
                <a:cubicBezTo>
                  <a:pt x="215" y="169"/>
                  <a:pt x="212" y="176"/>
                  <a:pt x="212" y="184"/>
                </a:cubicBezTo>
                <a:cubicBezTo>
                  <a:pt x="212" y="197"/>
                  <a:pt x="219" y="212"/>
                  <a:pt x="235" y="221"/>
                </a:cubicBezTo>
                <a:cubicBezTo>
                  <a:pt x="244" y="226"/>
                  <a:pt x="252" y="228"/>
                  <a:pt x="259" y="228"/>
                </a:cubicBezTo>
                <a:cubicBezTo>
                  <a:pt x="269" y="228"/>
                  <a:pt x="277" y="224"/>
                  <a:pt x="283" y="220"/>
                </a:cubicBezTo>
                <a:cubicBezTo>
                  <a:pt x="288" y="216"/>
                  <a:pt x="291" y="212"/>
                  <a:pt x="291" y="212"/>
                </a:cubicBezTo>
                <a:cubicBezTo>
                  <a:pt x="290" y="211"/>
                  <a:pt x="290" y="211"/>
                  <a:pt x="290" y="211"/>
                </a:cubicBezTo>
                <a:cubicBezTo>
                  <a:pt x="289" y="213"/>
                  <a:pt x="289" y="213"/>
                  <a:pt x="289" y="213"/>
                </a:cubicBezTo>
                <a:cubicBezTo>
                  <a:pt x="302" y="217"/>
                  <a:pt x="313" y="219"/>
                  <a:pt x="322" y="219"/>
                </a:cubicBezTo>
                <a:cubicBezTo>
                  <a:pt x="333" y="219"/>
                  <a:pt x="341" y="216"/>
                  <a:pt x="347" y="211"/>
                </a:cubicBezTo>
                <a:cubicBezTo>
                  <a:pt x="354" y="206"/>
                  <a:pt x="358" y="199"/>
                  <a:pt x="362" y="192"/>
                </a:cubicBezTo>
                <a:cubicBezTo>
                  <a:pt x="362" y="192"/>
                  <a:pt x="362" y="192"/>
                  <a:pt x="362" y="192"/>
                </a:cubicBezTo>
                <a:cubicBezTo>
                  <a:pt x="365" y="186"/>
                  <a:pt x="366" y="181"/>
                  <a:pt x="366" y="176"/>
                </a:cubicBezTo>
                <a:cubicBezTo>
                  <a:pt x="366" y="167"/>
                  <a:pt x="363" y="159"/>
                  <a:pt x="361" y="153"/>
                </a:cubicBezTo>
                <a:cubicBezTo>
                  <a:pt x="358" y="147"/>
                  <a:pt x="355" y="143"/>
                  <a:pt x="355" y="143"/>
                </a:cubicBezTo>
                <a:cubicBezTo>
                  <a:pt x="353" y="144"/>
                  <a:pt x="353" y="144"/>
                  <a:pt x="353" y="144"/>
                </a:cubicBezTo>
                <a:cubicBezTo>
                  <a:pt x="354" y="146"/>
                  <a:pt x="354" y="146"/>
                  <a:pt x="354" y="146"/>
                </a:cubicBezTo>
                <a:cubicBezTo>
                  <a:pt x="357" y="144"/>
                  <a:pt x="360" y="142"/>
                  <a:pt x="361" y="139"/>
                </a:cubicBezTo>
                <a:cubicBezTo>
                  <a:pt x="363" y="136"/>
                  <a:pt x="363" y="132"/>
                  <a:pt x="363" y="129"/>
                </a:cubicBezTo>
                <a:cubicBezTo>
                  <a:pt x="363" y="123"/>
                  <a:pt x="361" y="116"/>
                  <a:pt x="357" y="111"/>
                </a:cubicBezTo>
                <a:cubicBezTo>
                  <a:pt x="353" y="106"/>
                  <a:pt x="348" y="101"/>
                  <a:pt x="341" y="100"/>
                </a:cubicBezTo>
                <a:cubicBezTo>
                  <a:pt x="331" y="99"/>
                  <a:pt x="324" y="95"/>
                  <a:pt x="320" y="92"/>
                </a:cubicBezTo>
                <a:cubicBezTo>
                  <a:pt x="318" y="90"/>
                  <a:pt x="317" y="88"/>
                  <a:pt x="316" y="87"/>
                </a:cubicBezTo>
                <a:cubicBezTo>
                  <a:pt x="315" y="87"/>
                  <a:pt x="315" y="86"/>
                  <a:pt x="315" y="86"/>
                </a:cubicBezTo>
                <a:cubicBezTo>
                  <a:pt x="315" y="86"/>
                  <a:pt x="315" y="86"/>
                  <a:pt x="315" y="86"/>
                </a:cubicBezTo>
                <a:cubicBezTo>
                  <a:pt x="314" y="86"/>
                  <a:pt x="314" y="86"/>
                  <a:pt x="314" y="86"/>
                </a:cubicBezTo>
                <a:cubicBezTo>
                  <a:pt x="314" y="86"/>
                  <a:pt x="314" y="86"/>
                  <a:pt x="314" y="86"/>
                </a:cubicBezTo>
                <a:cubicBezTo>
                  <a:pt x="313" y="86"/>
                  <a:pt x="313" y="86"/>
                  <a:pt x="313" y="86"/>
                </a:cubicBezTo>
                <a:cubicBezTo>
                  <a:pt x="315" y="86"/>
                  <a:pt x="315" y="86"/>
                  <a:pt x="315" y="86"/>
                </a:cubicBezTo>
                <a:cubicBezTo>
                  <a:pt x="313" y="83"/>
                  <a:pt x="313" y="80"/>
                  <a:pt x="313" y="78"/>
                </a:cubicBezTo>
                <a:cubicBezTo>
                  <a:pt x="313" y="76"/>
                  <a:pt x="313" y="74"/>
                  <a:pt x="314" y="73"/>
                </a:cubicBezTo>
                <a:cubicBezTo>
                  <a:pt x="316" y="70"/>
                  <a:pt x="320" y="68"/>
                  <a:pt x="326" y="67"/>
                </a:cubicBezTo>
                <a:cubicBezTo>
                  <a:pt x="331" y="66"/>
                  <a:pt x="339" y="65"/>
                  <a:pt x="349" y="65"/>
                </a:cubicBezTo>
                <a:cubicBezTo>
                  <a:pt x="352" y="65"/>
                  <a:pt x="356" y="65"/>
                  <a:pt x="359" y="65"/>
                </a:cubicBezTo>
                <a:cubicBezTo>
                  <a:pt x="359" y="63"/>
                  <a:pt x="359" y="63"/>
                  <a:pt x="359" y="63"/>
                </a:cubicBezTo>
                <a:cubicBezTo>
                  <a:pt x="359" y="61"/>
                  <a:pt x="359" y="61"/>
                  <a:pt x="359" y="61"/>
                </a:cubicBezTo>
                <a:cubicBezTo>
                  <a:pt x="356" y="61"/>
                  <a:pt x="352" y="61"/>
                  <a:pt x="349" y="61"/>
                </a:cubicBezTo>
                <a:cubicBezTo>
                  <a:pt x="335" y="61"/>
                  <a:pt x="326" y="62"/>
                  <a:pt x="319" y="65"/>
                </a:cubicBezTo>
                <a:cubicBezTo>
                  <a:pt x="316" y="66"/>
                  <a:pt x="313" y="68"/>
                  <a:pt x="311" y="70"/>
                </a:cubicBezTo>
                <a:cubicBezTo>
                  <a:pt x="310" y="72"/>
                  <a:pt x="309" y="75"/>
                  <a:pt x="309" y="78"/>
                </a:cubicBezTo>
                <a:cubicBezTo>
                  <a:pt x="309" y="81"/>
                  <a:pt x="310" y="84"/>
                  <a:pt x="311" y="87"/>
                </a:cubicBezTo>
                <a:cubicBezTo>
                  <a:pt x="311" y="87"/>
                  <a:pt x="311" y="87"/>
                  <a:pt x="311" y="87"/>
                </a:cubicBezTo>
                <a:cubicBezTo>
                  <a:pt x="311" y="87"/>
                  <a:pt x="311" y="87"/>
                  <a:pt x="311" y="87"/>
                </a:cubicBezTo>
                <a:cubicBezTo>
                  <a:pt x="311" y="88"/>
                  <a:pt x="313" y="91"/>
                  <a:pt x="318" y="95"/>
                </a:cubicBezTo>
                <a:cubicBezTo>
                  <a:pt x="322" y="99"/>
                  <a:pt x="329" y="103"/>
                  <a:pt x="340" y="104"/>
                </a:cubicBezTo>
                <a:cubicBezTo>
                  <a:pt x="346" y="105"/>
                  <a:pt x="351" y="109"/>
                  <a:pt x="354" y="113"/>
                </a:cubicBezTo>
                <a:cubicBezTo>
                  <a:pt x="358" y="118"/>
                  <a:pt x="360" y="124"/>
                  <a:pt x="359" y="129"/>
                </a:cubicBezTo>
                <a:cubicBezTo>
                  <a:pt x="359" y="132"/>
                  <a:pt x="359" y="135"/>
                  <a:pt x="358" y="137"/>
                </a:cubicBezTo>
                <a:cubicBezTo>
                  <a:pt x="357" y="139"/>
                  <a:pt x="355" y="141"/>
                  <a:pt x="352" y="143"/>
                </a:cubicBezTo>
                <a:cubicBezTo>
                  <a:pt x="350" y="144"/>
                  <a:pt x="350" y="144"/>
                  <a:pt x="350" y="144"/>
                </a:cubicBezTo>
                <a:cubicBezTo>
                  <a:pt x="352" y="146"/>
                  <a:pt x="352" y="146"/>
                  <a:pt x="352" y="146"/>
                </a:cubicBezTo>
                <a:cubicBezTo>
                  <a:pt x="352" y="146"/>
                  <a:pt x="352" y="146"/>
                  <a:pt x="352" y="146"/>
                </a:cubicBezTo>
                <a:cubicBezTo>
                  <a:pt x="353" y="147"/>
                  <a:pt x="362" y="161"/>
                  <a:pt x="362" y="176"/>
                </a:cubicBezTo>
                <a:cubicBezTo>
                  <a:pt x="362" y="180"/>
                  <a:pt x="361" y="185"/>
                  <a:pt x="359" y="190"/>
                </a:cubicBezTo>
                <a:cubicBezTo>
                  <a:pt x="359" y="190"/>
                  <a:pt x="359" y="190"/>
                  <a:pt x="359" y="190"/>
                </a:cubicBezTo>
                <a:cubicBezTo>
                  <a:pt x="355" y="197"/>
                  <a:pt x="350" y="203"/>
                  <a:pt x="345" y="208"/>
                </a:cubicBezTo>
                <a:cubicBezTo>
                  <a:pt x="339" y="212"/>
                  <a:pt x="332" y="215"/>
                  <a:pt x="322" y="215"/>
                </a:cubicBezTo>
                <a:cubicBezTo>
                  <a:pt x="314" y="215"/>
                  <a:pt x="303" y="213"/>
                  <a:pt x="290" y="209"/>
                </a:cubicBezTo>
                <a:cubicBezTo>
                  <a:pt x="289" y="209"/>
                  <a:pt x="289" y="209"/>
                  <a:pt x="289" y="209"/>
                </a:cubicBezTo>
                <a:cubicBezTo>
                  <a:pt x="288" y="210"/>
                  <a:pt x="288" y="210"/>
                  <a:pt x="288" y="210"/>
                </a:cubicBezTo>
                <a:cubicBezTo>
                  <a:pt x="288" y="210"/>
                  <a:pt x="288" y="210"/>
                  <a:pt x="288" y="210"/>
                </a:cubicBezTo>
                <a:cubicBezTo>
                  <a:pt x="287" y="211"/>
                  <a:pt x="284" y="214"/>
                  <a:pt x="279" y="218"/>
                </a:cubicBezTo>
                <a:cubicBezTo>
                  <a:pt x="274" y="221"/>
                  <a:pt x="268" y="224"/>
                  <a:pt x="259" y="224"/>
                </a:cubicBezTo>
                <a:cubicBezTo>
                  <a:pt x="253" y="224"/>
                  <a:pt x="245" y="222"/>
                  <a:pt x="237" y="218"/>
                </a:cubicBezTo>
                <a:cubicBezTo>
                  <a:pt x="222" y="209"/>
                  <a:pt x="217" y="196"/>
                  <a:pt x="216" y="184"/>
                </a:cubicBezTo>
                <a:cubicBezTo>
                  <a:pt x="216" y="177"/>
                  <a:pt x="218" y="171"/>
                  <a:pt x="221" y="166"/>
                </a:cubicBezTo>
                <a:cubicBezTo>
                  <a:pt x="225" y="161"/>
                  <a:pt x="229" y="158"/>
                  <a:pt x="233" y="158"/>
                </a:cubicBezTo>
                <a:cubicBezTo>
                  <a:pt x="236" y="158"/>
                  <a:pt x="238" y="158"/>
                  <a:pt x="240" y="158"/>
                </a:cubicBezTo>
                <a:cubicBezTo>
                  <a:pt x="247" y="158"/>
                  <a:pt x="253" y="159"/>
                  <a:pt x="257" y="161"/>
                </a:cubicBezTo>
                <a:cubicBezTo>
                  <a:pt x="258" y="162"/>
                  <a:pt x="260" y="163"/>
                  <a:pt x="261" y="165"/>
                </a:cubicBezTo>
                <a:cubicBezTo>
                  <a:pt x="262" y="166"/>
                  <a:pt x="262" y="168"/>
                  <a:pt x="262" y="170"/>
                </a:cubicBezTo>
                <a:cubicBezTo>
                  <a:pt x="262" y="172"/>
                  <a:pt x="262" y="174"/>
                  <a:pt x="262" y="176"/>
                </a:cubicBezTo>
                <a:cubicBezTo>
                  <a:pt x="264" y="176"/>
                  <a:pt x="264" y="176"/>
                  <a:pt x="264" y="176"/>
                </a:cubicBezTo>
                <a:cubicBezTo>
                  <a:pt x="263" y="174"/>
                  <a:pt x="263" y="174"/>
                  <a:pt x="263" y="174"/>
                </a:cubicBezTo>
                <a:cubicBezTo>
                  <a:pt x="263" y="174"/>
                  <a:pt x="260" y="175"/>
                  <a:pt x="258" y="177"/>
                </a:cubicBezTo>
                <a:cubicBezTo>
                  <a:pt x="257" y="178"/>
                  <a:pt x="255" y="179"/>
                  <a:pt x="254" y="180"/>
                </a:cubicBezTo>
                <a:cubicBezTo>
                  <a:pt x="253" y="182"/>
                  <a:pt x="252" y="183"/>
                  <a:pt x="252" y="185"/>
                </a:cubicBezTo>
                <a:cubicBezTo>
                  <a:pt x="252" y="187"/>
                  <a:pt x="253" y="189"/>
                  <a:pt x="255" y="191"/>
                </a:cubicBezTo>
                <a:cubicBezTo>
                  <a:pt x="255" y="191"/>
                  <a:pt x="255" y="191"/>
                  <a:pt x="255" y="191"/>
                </a:cubicBezTo>
                <a:cubicBezTo>
                  <a:pt x="255" y="191"/>
                  <a:pt x="255" y="191"/>
                  <a:pt x="255" y="191"/>
                </a:cubicBezTo>
                <a:cubicBezTo>
                  <a:pt x="255" y="191"/>
                  <a:pt x="259" y="194"/>
                  <a:pt x="264" y="194"/>
                </a:cubicBezTo>
                <a:cubicBezTo>
                  <a:pt x="266" y="194"/>
                  <a:pt x="269" y="193"/>
                  <a:pt x="271" y="191"/>
                </a:cubicBezTo>
                <a:cubicBezTo>
                  <a:pt x="273" y="189"/>
                  <a:pt x="275" y="187"/>
                  <a:pt x="276" y="182"/>
                </a:cubicBezTo>
                <a:cubicBezTo>
                  <a:pt x="276" y="182"/>
                  <a:pt x="276" y="182"/>
                  <a:pt x="276" y="182"/>
                </a:cubicBezTo>
                <a:cubicBezTo>
                  <a:pt x="276" y="180"/>
                  <a:pt x="277" y="177"/>
                  <a:pt x="277" y="175"/>
                </a:cubicBezTo>
                <a:cubicBezTo>
                  <a:pt x="277" y="168"/>
                  <a:pt x="274" y="161"/>
                  <a:pt x="269" y="156"/>
                </a:cubicBezTo>
                <a:cubicBezTo>
                  <a:pt x="264" y="150"/>
                  <a:pt x="257" y="147"/>
                  <a:pt x="248" y="145"/>
                </a:cubicBezTo>
                <a:cubicBezTo>
                  <a:pt x="247" y="145"/>
                  <a:pt x="245" y="145"/>
                  <a:pt x="244" y="145"/>
                </a:cubicBezTo>
                <a:cubicBezTo>
                  <a:pt x="236" y="145"/>
                  <a:pt x="225" y="148"/>
                  <a:pt x="217" y="153"/>
                </a:cubicBezTo>
                <a:cubicBezTo>
                  <a:pt x="209" y="159"/>
                  <a:pt x="202" y="168"/>
                  <a:pt x="202" y="181"/>
                </a:cubicBezTo>
                <a:cubicBezTo>
                  <a:pt x="202" y="191"/>
                  <a:pt x="207" y="204"/>
                  <a:pt x="219" y="219"/>
                </a:cubicBezTo>
                <a:cubicBezTo>
                  <a:pt x="220" y="218"/>
                  <a:pt x="220" y="218"/>
                  <a:pt x="220" y="218"/>
                </a:cubicBezTo>
                <a:cubicBezTo>
                  <a:pt x="218" y="217"/>
                  <a:pt x="218" y="217"/>
                  <a:pt x="218" y="217"/>
                </a:cubicBezTo>
                <a:cubicBezTo>
                  <a:pt x="218" y="217"/>
                  <a:pt x="218" y="217"/>
                  <a:pt x="218" y="217"/>
                </a:cubicBezTo>
                <a:cubicBezTo>
                  <a:pt x="218" y="218"/>
                  <a:pt x="215" y="224"/>
                  <a:pt x="208" y="231"/>
                </a:cubicBezTo>
                <a:cubicBezTo>
                  <a:pt x="201" y="237"/>
                  <a:pt x="190" y="243"/>
                  <a:pt x="172" y="243"/>
                </a:cubicBezTo>
                <a:cubicBezTo>
                  <a:pt x="166" y="243"/>
                  <a:pt x="160" y="242"/>
                  <a:pt x="153" y="241"/>
                </a:cubicBezTo>
                <a:cubicBezTo>
                  <a:pt x="152" y="241"/>
                  <a:pt x="152" y="241"/>
                  <a:pt x="152" y="241"/>
                </a:cubicBezTo>
                <a:cubicBezTo>
                  <a:pt x="152" y="241"/>
                  <a:pt x="152" y="241"/>
                  <a:pt x="152" y="241"/>
                </a:cubicBezTo>
                <a:cubicBezTo>
                  <a:pt x="152" y="241"/>
                  <a:pt x="152" y="241"/>
                  <a:pt x="152" y="241"/>
                </a:cubicBezTo>
                <a:cubicBezTo>
                  <a:pt x="150" y="240"/>
                  <a:pt x="146" y="240"/>
                  <a:pt x="142" y="239"/>
                </a:cubicBezTo>
                <a:cubicBezTo>
                  <a:pt x="140" y="238"/>
                  <a:pt x="138" y="238"/>
                  <a:pt x="137" y="237"/>
                </a:cubicBezTo>
                <a:cubicBezTo>
                  <a:pt x="135" y="236"/>
                  <a:pt x="134" y="235"/>
                  <a:pt x="134" y="235"/>
                </a:cubicBezTo>
                <a:cubicBezTo>
                  <a:pt x="134" y="235"/>
                  <a:pt x="134" y="235"/>
                  <a:pt x="134" y="235"/>
                </a:cubicBezTo>
                <a:cubicBezTo>
                  <a:pt x="133" y="232"/>
                  <a:pt x="131" y="229"/>
                  <a:pt x="128" y="227"/>
                </a:cubicBezTo>
                <a:cubicBezTo>
                  <a:pt x="126" y="225"/>
                  <a:pt x="123" y="223"/>
                  <a:pt x="119" y="223"/>
                </a:cubicBezTo>
                <a:cubicBezTo>
                  <a:pt x="117" y="223"/>
                  <a:pt x="115" y="224"/>
                  <a:pt x="112" y="225"/>
                </a:cubicBezTo>
                <a:cubicBezTo>
                  <a:pt x="113" y="227"/>
                  <a:pt x="113" y="227"/>
                  <a:pt x="113" y="227"/>
                </a:cubicBezTo>
                <a:cubicBezTo>
                  <a:pt x="115" y="228"/>
                  <a:pt x="115" y="228"/>
                  <a:pt x="115" y="228"/>
                </a:cubicBezTo>
                <a:cubicBezTo>
                  <a:pt x="115" y="228"/>
                  <a:pt x="127" y="212"/>
                  <a:pt x="127" y="188"/>
                </a:cubicBezTo>
                <a:cubicBezTo>
                  <a:pt x="127" y="184"/>
                  <a:pt x="127" y="181"/>
                  <a:pt x="127" y="177"/>
                </a:cubicBezTo>
                <a:cubicBezTo>
                  <a:pt x="127" y="177"/>
                  <a:pt x="127" y="177"/>
                  <a:pt x="127" y="177"/>
                </a:cubicBezTo>
                <a:cubicBezTo>
                  <a:pt x="124" y="162"/>
                  <a:pt x="118" y="148"/>
                  <a:pt x="107" y="137"/>
                </a:cubicBezTo>
                <a:cubicBezTo>
                  <a:pt x="97" y="125"/>
                  <a:pt x="81" y="116"/>
                  <a:pt x="62" y="111"/>
                </a:cubicBezTo>
                <a:cubicBezTo>
                  <a:pt x="61" y="113"/>
                  <a:pt x="61" y="113"/>
                  <a:pt x="61" y="113"/>
                </a:cubicBezTo>
                <a:cubicBezTo>
                  <a:pt x="61" y="114"/>
                  <a:pt x="61" y="114"/>
                  <a:pt x="61" y="114"/>
                </a:cubicBezTo>
                <a:cubicBezTo>
                  <a:pt x="61" y="114"/>
                  <a:pt x="65" y="115"/>
                  <a:pt x="70" y="115"/>
                </a:cubicBezTo>
                <a:cubicBezTo>
                  <a:pt x="76" y="115"/>
                  <a:pt x="84" y="114"/>
                  <a:pt x="92" y="112"/>
                </a:cubicBezTo>
                <a:cubicBezTo>
                  <a:pt x="100" y="109"/>
                  <a:pt x="108" y="104"/>
                  <a:pt x="115" y="96"/>
                </a:cubicBezTo>
                <a:cubicBezTo>
                  <a:pt x="115" y="96"/>
                  <a:pt x="115" y="96"/>
                  <a:pt x="115" y="96"/>
                </a:cubicBezTo>
                <a:cubicBezTo>
                  <a:pt x="115" y="96"/>
                  <a:pt x="115" y="96"/>
                  <a:pt x="115" y="96"/>
                </a:cubicBezTo>
                <a:cubicBezTo>
                  <a:pt x="115" y="96"/>
                  <a:pt x="122" y="86"/>
                  <a:pt x="122" y="74"/>
                </a:cubicBezTo>
                <a:cubicBezTo>
                  <a:pt x="122" y="66"/>
                  <a:pt x="119" y="57"/>
                  <a:pt x="110" y="50"/>
                </a:cubicBezTo>
                <a:cubicBezTo>
                  <a:pt x="102" y="44"/>
                  <a:pt x="94" y="41"/>
                  <a:pt x="86" y="42"/>
                </a:cubicBezTo>
                <a:cubicBezTo>
                  <a:pt x="79" y="42"/>
                  <a:pt x="72" y="44"/>
                  <a:pt x="66" y="48"/>
                </a:cubicBezTo>
                <a:cubicBezTo>
                  <a:pt x="61" y="52"/>
                  <a:pt x="57" y="57"/>
                  <a:pt x="56" y="63"/>
                </a:cubicBezTo>
                <a:cubicBezTo>
                  <a:pt x="58" y="63"/>
                  <a:pt x="58" y="63"/>
                  <a:pt x="58" y="63"/>
                </a:cubicBezTo>
                <a:cubicBezTo>
                  <a:pt x="56" y="63"/>
                  <a:pt x="56" y="63"/>
                  <a:pt x="56" y="63"/>
                </a:cubicBezTo>
                <a:cubicBezTo>
                  <a:pt x="56" y="63"/>
                  <a:pt x="55" y="67"/>
                  <a:pt x="55" y="72"/>
                </a:cubicBezTo>
                <a:cubicBezTo>
                  <a:pt x="55" y="76"/>
                  <a:pt x="56" y="80"/>
                  <a:pt x="58" y="84"/>
                </a:cubicBezTo>
                <a:cubicBezTo>
                  <a:pt x="61" y="87"/>
                  <a:pt x="65" y="90"/>
                  <a:pt x="72" y="90"/>
                </a:cubicBezTo>
                <a:cubicBezTo>
                  <a:pt x="73" y="90"/>
                  <a:pt x="74" y="90"/>
                  <a:pt x="74" y="90"/>
                </a:cubicBezTo>
                <a:cubicBezTo>
                  <a:pt x="74" y="90"/>
                  <a:pt x="74" y="90"/>
                  <a:pt x="74" y="90"/>
                </a:cubicBezTo>
                <a:cubicBezTo>
                  <a:pt x="75" y="90"/>
                  <a:pt x="75" y="90"/>
                  <a:pt x="75" y="90"/>
                </a:cubicBezTo>
                <a:cubicBezTo>
                  <a:pt x="75" y="90"/>
                  <a:pt x="77" y="89"/>
                  <a:pt x="79" y="87"/>
                </a:cubicBezTo>
                <a:cubicBezTo>
                  <a:pt x="80" y="87"/>
                  <a:pt x="81" y="86"/>
                  <a:pt x="82" y="84"/>
                </a:cubicBezTo>
                <a:cubicBezTo>
                  <a:pt x="83" y="83"/>
                  <a:pt x="83" y="81"/>
                  <a:pt x="83" y="80"/>
                </a:cubicBezTo>
                <a:cubicBezTo>
                  <a:pt x="83" y="78"/>
                  <a:pt x="83" y="76"/>
                  <a:pt x="82" y="74"/>
                </a:cubicBezTo>
                <a:cubicBezTo>
                  <a:pt x="81" y="73"/>
                  <a:pt x="81" y="73"/>
                  <a:pt x="81" y="73"/>
                </a:cubicBezTo>
                <a:cubicBezTo>
                  <a:pt x="81" y="73"/>
                  <a:pt x="81" y="73"/>
                  <a:pt x="81" y="73"/>
                </a:cubicBezTo>
                <a:cubicBezTo>
                  <a:pt x="81" y="73"/>
                  <a:pt x="79" y="72"/>
                  <a:pt x="76" y="72"/>
                </a:cubicBezTo>
                <a:cubicBezTo>
                  <a:pt x="74" y="72"/>
                  <a:pt x="72" y="73"/>
                  <a:pt x="70" y="75"/>
                </a:cubicBezTo>
                <a:cubicBezTo>
                  <a:pt x="71" y="76"/>
                  <a:pt x="71" y="76"/>
                  <a:pt x="71" y="76"/>
                </a:cubicBezTo>
                <a:cubicBezTo>
                  <a:pt x="73" y="76"/>
                  <a:pt x="73" y="76"/>
                  <a:pt x="73" y="76"/>
                </a:cubicBezTo>
                <a:cubicBezTo>
                  <a:pt x="73" y="76"/>
                  <a:pt x="73" y="76"/>
                  <a:pt x="73" y="76"/>
                </a:cubicBezTo>
                <a:cubicBezTo>
                  <a:pt x="73" y="75"/>
                  <a:pt x="72" y="73"/>
                  <a:pt x="72" y="70"/>
                </a:cubicBezTo>
                <a:cubicBezTo>
                  <a:pt x="72" y="68"/>
                  <a:pt x="73" y="66"/>
                  <a:pt x="74" y="64"/>
                </a:cubicBezTo>
                <a:cubicBezTo>
                  <a:pt x="75" y="62"/>
                  <a:pt x="76" y="61"/>
                  <a:pt x="79" y="59"/>
                </a:cubicBezTo>
                <a:cubicBezTo>
                  <a:pt x="82" y="58"/>
                  <a:pt x="85" y="58"/>
                  <a:pt x="88" y="58"/>
                </a:cubicBezTo>
                <a:cubicBezTo>
                  <a:pt x="92" y="58"/>
                  <a:pt x="96" y="59"/>
                  <a:pt x="99" y="61"/>
                </a:cubicBezTo>
                <a:cubicBezTo>
                  <a:pt x="102" y="64"/>
                  <a:pt x="104" y="67"/>
                  <a:pt x="104" y="74"/>
                </a:cubicBezTo>
                <a:cubicBezTo>
                  <a:pt x="104" y="75"/>
                  <a:pt x="104" y="76"/>
                  <a:pt x="104" y="78"/>
                </a:cubicBezTo>
                <a:cubicBezTo>
                  <a:pt x="104" y="78"/>
                  <a:pt x="104" y="78"/>
                  <a:pt x="104" y="78"/>
                </a:cubicBezTo>
                <a:cubicBezTo>
                  <a:pt x="103" y="86"/>
                  <a:pt x="98" y="91"/>
                  <a:pt x="92" y="95"/>
                </a:cubicBezTo>
                <a:cubicBezTo>
                  <a:pt x="85" y="99"/>
                  <a:pt x="77" y="100"/>
                  <a:pt x="69" y="100"/>
                </a:cubicBezTo>
                <a:cubicBezTo>
                  <a:pt x="65" y="100"/>
                  <a:pt x="61" y="100"/>
                  <a:pt x="57" y="99"/>
                </a:cubicBezTo>
                <a:cubicBezTo>
                  <a:pt x="57" y="101"/>
                  <a:pt x="57" y="101"/>
                  <a:pt x="57" y="101"/>
                </a:cubicBezTo>
                <a:cubicBezTo>
                  <a:pt x="59" y="100"/>
                  <a:pt x="59" y="100"/>
                  <a:pt x="59" y="100"/>
                </a:cubicBezTo>
                <a:cubicBezTo>
                  <a:pt x="59" y="100"/>
                  <a:pt x="56" y="92"/>
                  <a:pt x="48" y="84"/>
                </a:cubicBezTo>
                <a:cubicBezTo>
                  <a:pt x="40" y="75"/>
                  <a:pt x="25" y="67"/>
                  <a:pt x="2" y="67"/>
                </a:cubicBezTo>
                <a:cubicBezTo>
                  <a:pt x="2" y="69"/>
                  <a:pt x="2" y="69"/>
                  <a:pt x="2" y="69"/>
                </a:cubicBezTo>
                <a:cubicBezTo>
                  <a:pt x="4" y="69"/>
                  <a:pt x="4" y="69"/>
                  <a:pt x="4" y="69"/>
                </a:cubicBezTo>
                <a:cubicBezTo>
                  <a:pt x="4" y="69"/>
                  <a:pt x="4" y="69"/>
                  <a:pt x="4" y="69"/>
                </a:cubicBezTo>
                <a:cubicBezTo>
                  <a:pt x="4" y="68"/>
                  <a:pt x="4" y="68"/>
                  <a:pt x="4" y="68"/>
                </a:cubicBezTo>
                <a:cubicBezTo>
                  <a:pt x="4" y="65"/>
                  <a:pt x="4" y="54"/>
                  <a:pt x="12" y="43"/>
                </a:cubicBezTo>
                <a:cubicBezTo>
                  <a:pt x="19" y="33"/>
                  <a:pt x="32" y="23"/>
                  <a:pt x="60" y="22"/>
                </a:cubicBezTo>
                <a:cubicBezTo>
                  <a:pt x="61" y="22"/>
                  <a:pt x="61" y="22"/>
                  <a:pt x="61" y="22"/>
                </a:cubicBezTo>
                <a:cubicBezTo>
                  <a:pt x="61" y="21"/>
                  <a:pt x="61" y="21"/>
                  <a:pt x="61" y="21"/>
                </a:cubicBezTo>
                <a:cubicBezTo>
                  <a:pt x="61" y="21"/>
                  <a:pt x="61" y="21"/>
                  <a:pt x="61" y="21"/>
                </a:cubicBezTo>
                <a:cubicBezTo>
                  <a:pt x="62" y="21"/>
                  <a:pt x="65" y="16"/>
                  <a:pt x="72" y="12"/>
                </a:cubicBezTo>
                <a:cubicBezTo>
                  <a:pt x="78" y="8"/>
                  <a:pt x="87" y="4"/>
                  <a:pt x="100" y="4"/>
                </a:cubicBezTo>
                <a:cubicBezTo>
                  <a:pt x="103" y="4"/>
                  <a:pt x="106" y="4"/>
                  <a:pt x="110" y="5"/>
                </a:cubicBezTo>
                <a:cubicBezTo>
                  <a:pt x="110" y="3"/>
                  <a:pt x="110" y="3"/>
                  <a:pt x="110" y="3"/>
                </a:cubicBezTo>
                <a:cubicBezTo>
                  <a:pt x="110" y="4"/>
                  <a:pt x="110" y="4"/>
                  <a:pt x="110" y="4"/>
                </a:cubicBezTo>
                <a:cubicBezTo>
                  <a:pt x="110" y="5"/>
                  <a:pt x="110" y="5"/>
                  <a:pt x="110" y="5"/>
                </a:cubicBezTo>
                <a:cubicBezTo>
                  <a:pt x="111" y="5"/>
                  <a:pt x="118" y="7"/>
                  <a:pt x="125" y="12"/>
                </a:cubicBezTo>
                <a:cubicBezTo>
                  <a:pt x="132" y="16"/>
                  <a:pt x="139" y="23"/>
                  <a:pt x="142" y="31"/>
                </a:cubicBezTo>
                <a:cubicBezTo>
                  <a:pt x="142" y="33"/>
                  <a:pt x="142" y="33"/>
                  <a:pt x="142" y="33"/>
                </a:cubicBezTo>
                <a:cubicBezTo>
                  <a:pt x="144" y="32"/>
                  <a:pt x="144" y="32"/>
                  <a:pt x="144" y="32"/>
                </a:cubicBezTo>
                <a:cubicBezTo>
                  <a:pt x="144" y="32"/>
                  <a:pt x="144" y="32"/>
                  <a:pt x="144" y="32"/>
                </a:cubicBezTo>
                <a:cubicBezTo>
                  <a:pt x="146" y="31"/>
                  <a:pt x="151" y="30"/>
                  <a:pt x="158" y="30"/>
                </a:cubicBezTo>
                <a:cubicBezTo>
                  <a:pt x="167" y="30"/>
                  <a:pt x="178" y="32"/>
                  <a:pt x="187" y="43"/>
                </a:cubicBezTo>
                <a:cubicBezTo>
                  <a:pt x="187" y="43"/>
                  <a:pt x="187" y="43"/>
                  <a:pt x="187" y="43"/>
                </a:cubicBezTo>
                <a:cubicBezTo>
                  <a:pt x="193" y="50"/>
                  <a:pt x="195" y="56"/>
                  <a:pt x="195" y="60"/>
                </a:cubicBezTo>
                <a:cubicBezTo>
                  <a:pt x="195" y="64"/>
                  <a:pt x="193" y="67"/>
                  <a:pt x="191" y="70"/>
                </a:cubicBezTo>
                <a:cubicBezTo>
                  <a:pt x="189" y="73"/>
                  <a:pt x="187" y="75"/>
                  <a:pt x="185" y="78"/>
                </a:cubicBezTo>
                <a:cubicBezTo>
                  <a:pt x="184" y="81"/>
                  <a:pt x="183" y="83"/>
                  <a:pt x="183" y="86"/>
                </a:cubicBezTo>
                <a:cubicBezTo>
                  <a:pt x="183" y="91"/>
                  <a:pt x="185" y="95"/>
                  <a:pt x="188" y="99"/>
                </a:cubicBezTo>
                <a:cubicBezTo>
                  <a:pt x="191" y="103"/>
                  <a:pt x="196" y="106"/>
                  <a:pt x="202" y="107"/>
                </a:cubicBezTo>
                <a:cubicBezTo>
                  <a:pt x="202" y="107"/>
                  <a:pt x="202" y="107"/>
                  <a:pt x="202" y="107"/>
                </a:cubicBezTo>
                <a:cubicBezTo>
                  <a:pt x="209" y="108"/>
                  <a:pt x="215" y="109"/>
                  <a:pt x="222" y="109"/>
                </a:cubicBezTo>
                <a:cubicBezTo>
                  <a:pt x="228" y="109"/>
                  <a:pt x="233" y="109"/>
                  <a:pt x="238" y="106"/>
                </a:cubicBezTo>
                <a:cubicBezTo>
                  <a:pt x="243" y="104"/>
                  <a:pt x="247" y="100"/>
                  <a:pt x="249" y="94"/>
                </a:cubicBezTo>
                <a:cubicBezTo>
                  <a:pt x="250" y="94"/>
                  <a:pt x="250" y="94"/>
                  <a:pt x="250" y="94"/>
                </a:cubicBezTo>
                <a:cubicBezTo>
                  <a:pt x="250" y="94"/>
                  <a:pt x="250" y="94"/>
                  <a:pt x="250" y="94"/>
                </a:cubicBezTo>
                <a:cubicBezTo>
                  <a:pt x="250" y="94"/>
                  <a:pt x="250" y="89"/>
                  <a:pt x="248" y="84"/>
                </a:cubicBezTo>
                <a:cubicBezTo>
                  <a:pt x="247" y="79"/>
                  <a:pt x="244" y="72"/>
                  <a:pt x="239" y="68"/>
                </a:cubicBezTo>
                <a:cubicBezTo>
                  <a:pt x="239" y="68"/>
                  <a:pt x="239" y="68"/>
                  <a:pt x="239" y="68"/>
                </a:cubicBezTo>
                <a:cubicBezTo>
                  <a:pt x="237" y="66"/>
                  <a:pt x="236" y="64"/>
                  <a:pt x="235" y="61"/>
                </a:cubicBezTo>
                <a:cubicBezTo>
                  <a:pt x="234" y="58"/>
                  <a:pt x="234" y="55"/>
                  <a:pt x="234" y="51"/>
                </a:cubicBezTo>
                <a:cubicBezTo>
                  <a:pt x="234" y="45"/>
                  <a:pt x="235" y="39"/>
                  <a:pt x="237" y="33"/>
                </a:cubicBezTo>
                <a:cubicBezTo>
                  <a:pt x="240" y="27"/>
                  <a:pt x="244" y="23"/>
                  <a:pt x="249" y="20"/>
                </a:cubicBezTo>
                <a:cubicBezTo>
                  <a:pt x="255" y="17"/>
                  <a:pt x="266" y="15"/>
                  <a:pt x="276" y="15"/>
                </a:cubicBezTo>
                <a:cubicBezTo>
                  <a:pt x="284" y="15"/>
                  <a:pt x="291" y="16"/>
                  <a:pt x="298" y="17"/>
                </a:cubicBezTo>
                <a:cubicBezTo>
                  <a:pt x="304" y="19"/>
                  <a:pt x="310" y="21"/>
                  <a:pt x="313" y="23"/>
                </a:cubicBezTo>
                <a:cubicBezTo>
                  <a:pt x="322" y="29"/>
                  <a:pt x="341" y="43"/>
                  <a:pt x="367" y="43"/>
                </a:cubicBezTo>
                <a:cubicBezTo>
                  <a:pt x="378" y="43"/>
                  <a:pt x="390" y="40"/>
                  <a:pt x="403" y="33"/>
                </a:cubicBezTo>
                <a:cubicBezTo>
                  <a:pt x="402" y="32"/>
                  <a:pt x="402" y="32"/>
                  <a:pt x="402" y="32"/>
                </a:cubicBezTo>
                <a:cubicBezTo>
                  <a:pt x="400" y="31"/>
                  <a:pt x="400" y="31"/>
                  <a:pt x="400" y="31"/>
                </a:cubicBezTo>
                <a:cubicBezTo>
                  <a:pt x="400" y="31"/>
                  <a:pt x="400" y="31"/>
                  <a:pt x="400" y="31"/>
                </a:cubicBezTo>
                <a:cubicBezTo>
                  <a:pt x="400" y="32"/>
                  <a:pt x="400" y="40"/>
                  <a:pt x="395" y="47"/>
                </a:cubicBezTo>
                <a:cubicBezTo>
                  <a:pt x="390" y="54"/>
                  <a:pt x="380" y="61"/>
                  <a:pt x="362" y="61"/>
                </a:cubicBezTo>
                <a:cubicBezTo>
                  <a:pt x="361" y="61"/>
                  <a:pt x="360" y="61"/>
                  <a:pt x="359" y="61"/>
                </a:cubicBezTo>
                <a:lnTo>
                  <a:pt x="359" y="63"/>
                </a:lnTo>
                <a:close/>
                <a:moveTo>
                  <a:pt x="188" y="215"/>
                </a:moveTo>
                <a:cubicBezTo>
                  <a:pt x="189" y="213"/>
                  <a:pt x="189" y="213"/>
                  <a:pt x="189" y="213"/>
                </a:cubicBezTo>
                <a:cubicBezTo>
                  <a:pt x="179" y="211"/>
                  <a:pt x="174" y="205"/>
                  <a:pt x="170" y="198"/>
                </a:cubicBezTo>
                <a:cubicBezTo>
                  <a:pt x="167" y="191"/>
                  <a:pt x="166" y="183"/>
                  <a:pt x="166" y="177"/>
                </a:cubicBezTo>
                <a:cubicBezTo>
                  <a:pt x="166" y="173"/>
                  <a:pt x="166" y="170"/>
                  <a:pt x="167" y="168"/>
                </a:cubicBezTo>
                <a:cubicBezTo>
                  <a:pt x="167" y="167"/>
                  <a:pt x="167" y="166"/>
                  <a:pt x="167" y="166"/>
                </a:cubicBezTo>
                <a:cubicBezTo>
                  <a:pt x="167" y="165"/>
                  <a:pt x="167" y="165"/>
                  <a:pt x="167" y="165"/>
                </a:cubicBezTo>
                <a:cubicBezTo>
                  <a:pt x="167" y="165"/>
                  <a:pt x="167" y="165"/>
                  <a:pt x="167" y="165"/>
                </a:cubicBezTo>
                <a:cubicBezTo>
                  <a:pt x="165" y="165"/>
                  <a:pt x="165" y="165"/>
                  <a:pt x="165" y="165"/>
                </a:cubicBezTo>
                <a:cubicBezTo>
                  <a:pt x="167" y="165"/>
                  <a:pt x="167" y="165"/>
                  <a:pt x="167" y="165"/>
                </a:cubicBezTo>
                <a:cubicBezTo>
                  <a:pt x="172" y="149"/>
                  <a:pt x="181" y="141"/>
                  <a:pt x="190" y="136"/>
                </a:cubicBezTo>
                <a:cubicBezTo>
                  <a:pt x="199" y="131"/>
                  <a:pt x="209" y="130"/>
                  <a:pt x="216" y="130"/>
                </a:cubicBezTo>
                <a:cubicBezTo>
                  <a:pt x="218" y="130"/>
                  <a:pt x="220" y="130"/>
                  <a:pt x="222" y="130"/>
                </a:cubicBezTo>
                <a:cubicBezTo>
                  <a:pt x="223" y="130"/>
                  <a:pt x="223" y="130"/>
                  <a:pt x="224" y="130"/>
                </a:cubicBezTo>
                <a:cubicBezTo>
                  <a:pt x="224" y="130"/>
                  <a:pt x="224" y="130"/>
                  <a:pt x="224" y="130"/>
                </a:cubicBezTo>
                <a:cubicBezTo>
                  <a:pt x="224" y="130"/>
                  <a:pt x="224" y="130"/>
                  <a:pt x="224" y="130"/>
                </a:cubicBezTo>
                <a:cubicBezTo>
                  <a:pt x="225" y="128"/>
                  <a:pt x="225" y="128"/>
                  <a:pt x="225" y="128"/>
                </a:cubicBezTo>
                <a:cubicBezTo>
                  <a:pt x="224" y="127"/>
                  <a:pt x="224" y="127"/>
                  <a:pt x="224" y="127"/>
                </a:cubicBezTo>
                <a:cubicBezTo>
                  <a:pt x="204" y="132"/>
                  <a:pt x="192" y="139"/>
                  <a:pt x="184" y="148"/>
                </a:cubicBezTo>
                <a:cubicBezTo>
                  <a:pt x="176" y="157"/>
                  <a:pt x="173" y="167"/>
                  <a:pt x="173" y="177"/>
                </a:cubicBezTo>
                <a:cubicBezTo>
                  <a:pt x="173" y="198"/>
                  <a:pt x="187" y="216"/>
                  <a:pt x="187" y="216"/>
                </a:cubicBezTo>
                <a:cubicBezTo>
                  <a:pt x="188" y="215"/>
                  <a:pt x="188" y="215"/>
                  <a:pt x="188" y="215"/>
                </a:cubicBezTo>
                <a:cubicBezTo>
                  <a:pt x="189" y="213"/>
                  <a:pt x="189" y="213"/>
                  <a:pt x="189" y="213"/>
                </a:cubicBezTo>
                <a:cubicBezTo>
                  <a:pt x="188" y="215"/>
                  <a:pt x="188" y="215"/>
                  <a:pt x="188" y="215"/>
                </a:cubicBezTo>
                <a:cubicBezTo>
                  <a:pt x="190" y="214"/>
                  <a:pt x="190" y="214"/>
                  <a:pt x="190" y="214"/>
                </a:cubicBezTo>
                <a:cubicBezTo>
                  <a:pt x="190" y="214"/>
                  <a:pt x="190" y="214"/>
                  <a:pt x="190" y="214"/>
                </a:cubicBezTo>
                <a:cubicBezTo>
                  <a:pt x="189" y="212"/>
                  <a:pt x="177" y="195"/>
                  <a:pt x="177" y="177"/>
                </a:cubicBezTo>
                <a:cubicBezTo>
                  <a:pt x="177" y="168"/>
                  <a:pt x="180" y="159"/>
                  <a:pt x="187" y="151"/>
                </a:cubicBezTo>
                <a:cubicBezTo>
                  <a:pt x="194" y="143"/>
                  <a:pt x="206" y="135"/>
                  <a:pt x="225" y="130"/>
                </a:cubicBezTo>
                <a:cubicBezTo>
                  <a:pt x="234" y="128"/>
                  <a:pt x="234" y="128"/>
                  <a:pt x="234" y="128"/>
                </a:cubicBezTo>
                <a:cubicBezTo>
                  <a:pt x="225" y="126"/>
                  <a:pt x="225" y="126"/>
                  <a:pt x="225" y="126"/>
                </a:cubicBezTo>
                <a:cubicBezTo>
                  <a:pt x="225" y="126"/>
                  <a:pt x="221" y="126"/>
                  <a:pt x="216" y="126"/>
                </a:cubicBezTo>
                <a:cubicBezTo>
                  <a:pt x="209" y="126"/>
                  <a:pt x="198" y="127"/>
                  <a:pt x="188" y="132"/>
                </a:cubicBezTo>
                <a:cubicBezTo>
                  <a:pt x="178" y="138"/>
                  <a:pt x="169" y="147"/>
                  <a:pt x="163" y="164"/>
                </a:cubicBezTo>
                <a:cubicBezTo>
                  <a:pt x="163" y="164"/>
                  <a:pt x="163" y="164"/>
                  <a:pt x="163" y="164"/>
                </a:cubicBezTo>
                <a:cubicBezTo>
                  <a:pt x="163" y="164"/>
                  <a:pt x="163" y="164"/>
                  <a:pt x="163" y="164"/>
                </a:cubicBezTo>
                <a:cubicBezTo>
                  <a:pt x="163" y="164"/>
                  <a:pt x="162" y="170"/>
                  <a:pt x="162" y="177"/>
                </a:cubicBezTo>
                <a:cubicBezTo>
                  <a:pt x="162" y="184"/>
                  <a:pt x="163" y="192"/>
                  <a:pt x="167" y="200"/>
                </a:cubicBezTo>
                <a:cubicBezTo>
                  <a:pt x="170" y="207"/>
                  <a:pt x="177" y="214"/>
                  <a:pt x="188" y="217"/>
                </a:cubicBezTo>
                <a:cubicBezTo>
                  <a:pt x="193" y="219"/>
                  <a:pt x="193" y="219"/>
                  <a:pt x="193" y="219"/>
                </a:cubicBezTo>
                <a:cubicBezTo>
                  <a:pt x="190" y="214"/>
                  <a:pt x="190" y="214"/>
                  <a:pt x="190" y="214"/>
                </a:cubicBezTo>
                <a:lnTo>
                  <a:pt x="188" y="215"/>
                </a:lnTo>
                <a:close/>
              </a:path>
            </a:pathLst>
          </a:custGeom>
          <a:solidFill>
            <a:srgbClr val="E4003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97" name="PA_任意多边形 1128"/>
          <p:cNvSpPr>
            <a:spLocks noEditPoints="1"/>
          </p:cNvSpPr>
          <p:nvPr>
            <p:custDataLst>
              <p:tags r:id="rId17"/>
            </p:custDataLst>
          </p:nvPr>
        </p:nvSpPr>
        <p:spPr bwMode="auto">
          <a:xfrm>
            <a:off x="2212975" y="2205038"/>
            <a:ext cx="889000" cy="630238"/>
          </a:xfrm>
          <a:custGeom>
            <a:avLst/>
            <a:gdLst>
              <a:gd name="T0" fmla="*/ 313 w 370"/>
              <a:gd name="T1" fmla="*/ 103 h 262"/>
              <a:gd name="T2" fmla="*/ 261 w 370"/>
              <a:gd name="T3" fmla="*/ 45 h 262"/>
              <a:gd name="T4" fmla="*/ 189 w 370"/>
              <a:gd name="T5" fmla="*/ 98 h 262"/>
              <a:gd name="T6" fmla="*/ 232 w 370"/>
              <a:gd name="T7" fmla="*/ 135 h 262"/>
              <a:gd name="T8" fmla="*/ 260 w 370"/>
              <a:gd name="T9" fmla="*/ 110 h 262"/>
              <a:gd name="T10" fmla="*/ 243 w 370"/>
              <a:gd name="T11" fmla="*/ 97 h 262"/>
              <a:gd name="T12" fmla="*/ 228 w 370"/>
              <a:gd name="T13" fmla="*/ 96 h 262"/>
              <a:gd name="T14" fmla="*/ 248 w 370"/>
              <a:gd name="T15" fmla="*/ 87 h 262"/>
              <a:gd name="T16" fmla="*/ 267 w 370"/>
              <a:gd name="T17" fmla="*/ 126 h 262"/>
              <a:gd name="T18" fmla="*/ 177 w 370"/>
              <a:gd name="T19" fmla="*/ 94 h 262"/>
              <a:gd name="T20" fmla="*/ 127 w 370"/>
              <a:gd name="T21" fmla="*/ 112 h 262"/>
              <a:gd name="T22" fmla="*/ 111 w 370"/>
              <a:gd name="T23" fmla="*/ 48 h 262"/>
              <a:gd name="T24" fmla="*/ 134 w 370"/>
              <a:gd name="T25" fmla="*/ 48 h 262"/>
              <a:gd name="T26" fmla="*/ 133 w 370"/>
              <a:gd name="T27" fmla="*/ 70 h 262"/>
              <a:gd name="T28" fmla="*/ 125 w 370"/>
              <a:gd name="T29" fmla="*/ 59 h 262"/>
              <a:gd name="T30" fmla="*/ 107 w 370"/>
              <a:gd name="T31" fmla="*/ 68 h 262"/>
              <a:gd name="T32" fmla="*/ 137 w 370"/>
              <a:gd name="T33" fmla="*/ 101 h 262"/>
              <a:gd name="T34" fmla="*/ 179 w 370"/>
              <a:gd name="T35" fmla="*/ 22 h 262"/>
              <a:gd name="T36" fmla="*/ 140 w 370"/>
              <a:gd name="T37" fmla="*/ 12 h 262"/>
              <a:gd name="T38" fmla="*/ 107 w 370"/>
              <a:gd name="T39" fmla="*/ 25 h 262"/>
              <a:gd name="T40" fmla="*/ 42 w 370"/>
              <a:gd name="T41" fmla="*/ 61 h 262"/>
              <a:gd name="T42" fmla="*/ 17 w 370"/>
              <a:gd name="T43" fmla="*/ 77 h 262"/>
              <a:gd name="T44" fmla="*/ 59 w 370"/>
              <a:gd name="T45" fmla="*/ 156 h 262"/>
              <a:gd name="T46" fmla="*/ 88 w 370"/>
              <a:gd name="T47" fmla="*/ 217 h 262"/>
              <a:gd name="T48" fmla="*/ 131 w 370"/>
              <a:gd name="T49" fmla="*/ 219 h 262"/>
              <a:gd name="T50" fmla="*/ 189 w 370"/>
              <a:gd name="T51" fmla="*/ 259 h 262"/>
              <a:gd name="T52" fmla="*/ 253 w 370"/>
              <a:gd name="T53" fmla="*/ 227 h 262"/>
              <a:gd name="T54" fmla="*/ 321 w 370"/>
              <a:gd name="T55" fmla="*/ 223 h 262"/>
              <a:gd name="T56" fmla="*/ 313 w 370"/>
              <a:gd name="T57" fmla="*/ 103 h 262"/>
              <a:gd name="T58" fmla="*/ 170 w 370"/>
              <a:gd name="T59" fmla="*/ 168 h 262"/>
              <a:gd name="T60" fmla="*/ 99 w 370"/>
              <a:gd name="T61" fmla="*/ 110 h 262"/>
              <a:gd name="T62" fmla="*/ 175 w 370"/>
              <a:gd name="T63" fmla="*/ 152 h 262"/>
              <a:gd name="T64" fmla="*/ 282 w 370"/>
              <a:gd name="T65" fmla="*/ 166 h 262"/>
              <a:gd name="T66" fmla="*/ 170 w 370"/>
              <a:gd name="T67" fmla="*/ 168 h 2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370" h="262">
                <a:moveTo>
                  <a:pt x="313" y="103"/>
                </a:moveTo>
                <a:cubicBezTo>
                  <a:pt x="313" y="103"/>
                  <a:pt x="313" y="61"/>
                  <a:pt x="261" y="45"/>
                </a:cubicBezTo>
                <a:cubicBezTo>
                  <a:pt x="209" y="29"/>
                  <a:pt x="180" y="71"/>
                  <a:pt x="189" y="98"/>
                </a:cubicBezTo>
                <a:cubicBezTo>
                  <a:pt x="198" y="126"/>
                  <a:pt x="211" y="135"/>
                  <a:pt x="232" y="135"/>
                </a:cubicBezTo>
                <a:cubicBezTo>
                  <a:pt x="254" y="135"/>
                  <a:pt x="258" y="127"/>
                  <a:pt x="260" y="110"/>
                </a:cubicBezTo>
                <a:cubicBezTo>
                  <a:pt x="261" y="93"/>
                  <a:pt x="243" y="97"/>
                  <a:pt x="243" y="97"/>
                </a:cubicBezTo>
                <a:cubicBezTo>
                  <a:pt x="243" y="97"/>
                  <a:pt x="234" y="113"/>
                  <a:pt x="228" y="96"/>
                </a:cubicBezTo>
                <a:cubicBezTo>
                  <a:pt x="228" y="96"/>
                  <a:pt x="228" y="81"/>
                  <a:pt x="248" y="87"/>
                </a:cubicBezTo>
                <a:cubicBezTo>
                  <a:pt x="269" y="93"/>
                  <a:pt x="274" y="114"/>
                  <a:pt x="267" y="126"/>
                </a:cubicBezTo>
                <a:cubicBezTo>
                  <a:pt x="260" y="138"/>
                  <a:pt x="204" y="178"/>
                  <a:pt x="177" y="94"/>
                </a:cubicBezTo>
                <a:cubicBezTo>
                  <a:pt x="177" y="94"/>
                  <a:pt x="159" y="120"/>
                  <a:pt x="127" y="112"/>
                </a:cubicBezTo>
                <a:cubicBezTo>
                  <a:pt x="95" y="103"/>
                  <a:pt x="82" y="65"/>
                  <a:pt x="111" y="48"/>
                </a:cubicBezTo>
                <a:cubicBezTo>
                  <a:pt x="111" y="48"/>
                  <a:pt x="124" y="42"/>
                  <a:pt x="134" y="48"/>
                </a:cubicBezTo>
                <a:cubicBezTo>
                  <a:pt x="144" y="54"/>
                  <a:pt x="138" y="67"/>
                  <a:pt x="133" y="70"/>
                </a:cubicBezTo>
                <a:cubicBezTo>
                  <a:pt x="133" y="70"/>
                  <a:pt x="121" y="72"/>
                  <a:pt x="125" y="59"/>
                </a:cubicBezTo>
                <a:cubicBezTo>
                  <a:pt x="125" y="59"/>
                  <a:pt x="117" y="48"/>
                  <a:pt x="107" y="68"/>
                </a:cubicBezTo>
                <a:cubicBezTo>
                  <a:pt x="96" y="88"/>
                  <a:pt x="123" y="104"/>
                  <a:pt x="137" y="101"/>
                </a:cubicBezTo>
                <a:cubicBezTo>
                  <a:pt x="151" y="98"/>
                  <a:pt x="204" y="90"/>
                  <a:pt x="179" y="22"/>
                </a:cubicBezTo>
                <a:cubicBezTo>
                  <a:pt x="179" y="22"/>
                  <a:pt x="167" y="0"/>
                  <a:pt x="140" y="12"/>
                </a:cubicBezTo>
                <a:cubicBezTo>
                  <a:pt x="140" y="12"/>
                  <a:pt x="127" y="22"/>
                  <a:pt x="107" y="25"/>
                </a:cubicBezTo>
                <a:cubicBezTo>
                  <a:pt x="107" y="25"/>
                  <a:pt x="102" y="67"/>
                  <a:pt x="42" y="61"/>
                </a:cubicBezTo>
                <a:cubicBezTo>
                  <a:pt x="42" y="61"/>
                  <a:pt x="29" y="75"/>
                  <a:pt x="17" y="77"/>
                </a:cubicBezTo>
                <a:cubicBezTo>
                  <a:pt x="17" y="77"/>
                  <a:pt x="0" y="136"/>
                  <a:pt x="59" y="156"/>
                </a:cubicBezTo>
                <a:cubicBezTo>
                  <a:pt x="59" y="156"/>
                  <a:pt x="55" y="208"/>
                  <a:pt x="88" y="217"/>
                </a:cubicBezTo>
                <a:cubicBezTo>
                  <a:pt x="88" y="217"/>
                  <a:pt x="104" y="229"/>
                  <a:pt x="131" y="219"/>
                </a:cubicBezTo>
                <a:cubicBezTo>
                  <a:pt x="131" y="219"/>
                  <a:pt x="143" y="256"/>
                  <a:pt x="189" y="259"/>
                </a:cubicBezTo>
                <a:cubicBezTo>
                  <a:pt x="235" y="262"/>
                  <a:pt x="253" y="227"/>
                  <a:pt x="253" y="227"/>
                </a:cubicBezTo>
                <a:cubicBezTo>
                  <a:pt x="253" y="227"/>
                  <a:pt x="295" y="247"/>
                  <a:pt x="321" y="223"/>
                </a:cubicBezTo>
                <a:cubicBezTo>
                  <a:pt x="347" y="198"/>
                  <a:pt x="370" y="130"/>
                  <a:pt x="313" y="103"/>
                </a:cubicBezTo>
                <a:close/>
                <a:moveTo>
                  <a:pt x="170" y="168"/>
                </a:moveTo>
                <a:cubicBezTo>
                  <a:pt x="170" y="168"/>
                  <a:pt x="92" y="184"/>
                  <a:pt x="99" y="110"/>
                </a:cubicBezTo>
                <a:cubicBezTo>
                  <a:pt x="99" y="110"/>
                  <a:pt x="115" y="181"/>
                  <a:pt x="175" y="152"/>
                </a:cubicBezTo>
                <a:cubicBezTo>
                  <a:pt x="175" y="152"/>
                  <a:pt x="208" y="207"/>
                  <a:pt x="282" y="166"/>
                </a:cubicBezTo>
                <a:cubicBezTo>
                  <a:pt x="282" y="166"/>
                  <a:pt x="231" y="220"/>
                  <a:pt x="170" y="168"/>
                </a:cubicBezTo>
                <a:close/>
              </a:path>
            </a:pathLst>
          </a:custGeom>
          <a:solidFill>
            <a:srgbClr val="F2DBC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98" name="PA_任意多边形 1129"/>
          <p:cNvSpPr>
            <a:spLocks noEditPoints="1"/>
          </p:cNvSpPr>
          <p:nvPr>
            <p:custDataLst>
              <p:tags r:id="rId18"/>
            </p:custDataLst>
          </p:nvPr>
        </p:nvSpPr>
        <p:spPr bwMode="auto">
          <a:xfrm>
            <a:off x="2244725" y="2219325"/>
            <a:ext cx="809625" cy="612775"/>
          </a:xfrm>
          <a:custGeom>
            <a:avLst/>
            <a:gdLst>
              <a:gd name="T0" fmla="*/ 226 w 337"/>
              <a:gd name="T1" fmla="*/ 33 h 255"/>
              <a:gd name="T2" fmla="*/ 219 w 337"/>
              <a:gd name="T3" fmla="*/ 131 h 255"/>
              <a:gd name="T4" fmla="*/ 244 w 337"/>
              <a:gd name="T5" fmla="*/ 91 h 255"/>
              <a:gd name="T6" fmla="*/ 225 w 337"/>
              <a:gd name="T7" fmla="*/ 93 h 255"/>
              <a:gd name="T8" fmla="*/ 217 w 337"/>
              <a:gd name="T9" fmla="*/ 90 h 255"/>
              <a:gd name="T10" fmla="*/ 218 w 337"/>
              <a:gd name="T11" fmla="*/ 85 h 255"/>
              <a:gd name="T12" fmla="*/ 255 w 337"/>
              <a:gd name="T13" fmla="*/ 109 h 255"/>
              <a:gd name="T14" fmla="*/ 166 w 337"/>
              <a:gd name="T15" fmla="*/ 88 h 255"/>
              <a:gd name="T16" fmla="*/ 114 w 337"/>
              <a:gd name="T17" fmla="*/ 104 h 255"/>
              <a:gd name="T18" fmla="*/ 99 w 337"/>
              <a:gd name="T19" fmla="*/ 44 h 255"/>
              <a:gd name="T20" fmla="*/ 123 w 337"/>
              <a:gd name="T21" fmla="*/ 58 h 255"/>
              <a:gd name="T22" fmla="*/ 115 w 337"/>
              <a:gd name="T23" fmla="*/ 61 h 255"/>
              <a:gd name="T24" fmla="*/ 106 w 337"/>
              <a:gd name="T25" fmla="*/ 48 h 255"/>
              <a:gd name="T26" fmla="*/ 120 w 337"/>
              <a:gd name="T27" fmla="*/ 98 h 255"/>
              <a:gd name="T28" fmla="*/ 168 w 337"/>
              <a:gd name="T29" fmla="*/ 15 h 255"/>
              <a:gd name="T30" fmla="*/ 126 w 337"/>
              <a:gd name="T31" fmla="*/ 4 h 255"/>
              <a:gd name="T32" fmla="*/ 92 w 337"/>
              <a:gd name="T33" fmla="*/ 19 h 255"/>
              <a:gd name="T34" fmla="*/ 26 w 337"/>
              <a:gd name="T35" fmla="*/ 54 h 255"/>
              <a:gd name="T36" fmla="*/ 8 w 337"/>
              <a:gd name="T37" fmla="*/ 124 h 255"/>
              <a:gd name="T38" fmla="*/ 58 w 337"/>
              <a:gd name="T39" fmla="*/ 203 h 255"/>
              <a:gd name="T40" fmla="*/ 118 w 337"/>
              <a:gd name="T41" fmla="*/ 213 h 255"/>
              <a:gd name="T42" fmla="*/ 241 w 337"/>
              <a:gd name="T43" fmla="*/ 222 h 255"/>
              <a:gd name="T44" fmla="*/ 329 w 337"/>
              <a:gd name="T45" fmla="*/ 120 h 255"/>
              <a:gd name="T46" fmla="*/ 326 w 337"/>
              <a:gd name="T47" fmla="*/ 122 h 255"/>
              <a:gd name="T48" fmla="*/ 241 w 337"/>
              <a:gd name="T49" fmla="*/ 220 h 255"/>
              <a:gd name="T50" fmla="*/ 181 w 337"/>
              <a:gd name="T51" fmla="*/ 251 h 255"/>
              <a:gd name="T52" fmla="*/ 120 w 337"/>
              <a:gd name="T53" fmla="*/ 212 h 255"/>
              <a:gd name="T54" fmla="*/ 77 w 337"/>
              <a:gd name="T55" fmla="*/ 210 h 255"/>
              <a:gd name="T56" fmla="*/ 61 w 337"/>
              <a:gd name="T57" fmla="*/ 200 h 255"/>
              <a:gd name="T58" fmla="*/ 47 w 337"/>
              <a:gd name="T59" fmla="*/ 148 h 255"/>
              <a:gd name="T60" fmla="*/ 6 w 337"/>
              <a:gd name="T61" fmla="*/ 71 h 255"/>
              <a:gd name="T62" fmla="*/ 28 w 337"/>
              <a:gd name="T63" fmla="*/ 57 h 255"/>
              <a:gd name="T64" fmla="*/ 128 w 337"/>
              <a:gd name="T65" fmla="*/ 7 h 255"/>
              <a:gd name="T66" fmla="*/ 164 w 337"/>
              <a:gd name="T67" fmla="*/ 16 h 255"/>
              <a:gd name="T68" fmla="*/ 170 w 337"/>
              <a:gd name="T69" fmla="*/ 48 h 255"/>
              <a:gd name="T70" fmla="*/ 102 w 337"/>
              <a:gd name="T71" fmla="*/ 87 h 255"/>
              <a:gd name="T72" fmla="*/ 110 w 337"/>
              <a:gd name="T73" fmla="*/ 53 h 255"/>
              <a:gd name="T74" fmla="*/ 111 w 337"/>
              <a:gd name="T75" fmla="*/ 55 h 255"/>
              <a:gd name="T76" fmla="*/ 112 w 337"/>
              <a:gd name="T77" fmla="*/ 65 h 255"/>
              <a:gd name="T78" fmla="*/ 129 w 337"/>
              <a:gd name="T79" fmla="*/ 51 h 255"/>
              <a:gd name="T80" fmla="*/ 97 w 337"/>
              <a:gd name="T81" fmla="*/ 40 h 255"/>
              <a:gd name="T82" fmla="*/ 166 w 337"/>
              <a:gd name="T83" fmla="*/ 89 h 255"/>
              <a:gd name="T84" fmla="*/ 250 w 337"/>
              <a:gd name="T85" fmla="*/ 127 h 255"/>
              <a:gd name="T86" fmla="*/ 236 w 337"/>
              <a:gd name="T87" fmla="*/ 79 h 255"/>
              <a:gd name="T88" fmla="*/ 213 w 337"/>
              <a:gd name="T89" fmla="*/ 90 h 255"/>
              <a:gd name="T90" fmla="*/ 230 w 337"/>
              <a:gd name="T91" fmla="*/ 93 h 255"/>
              <a:gd name="T92" fmla="*/ 245 w 337"/>
              <a:gd name="T93" fmla="*/ 104 h 255"/>
              <a:gd name="T94" fmla="*/ 178 w 337"/>
              <a:gd name="T95" fmla="*/ 92 h 255"/>
              <a:gd name="T96" fmla="*/ 292 w 337"/>
              <a:gd name="T97" fmla="*/ 75 h 255"/>
              <a:gd name="T98" fmla="*/ 298 w 337"/>
              <a:gd name="T99" fmla="*/ 98 h 255"/>
              <a:gd name="T100" fmla="*/ 140 w 337"/>
              <a:gd name="T101" fmla="*/ 161 h 255"/>
              <a:gd name="T102" fmla="*/ 95 w 337"/>
              <a:gd name="T103" fmla="*/ 130 h 255"/>
              <a:gd name="T104" fmla="*/ 174 w 337"/>
              <a:gd name="T105" fmla="*/ 162 h 255"/>
              <a:gd name="T106" fmla="*/ 250 w 337"/>
              <a:gd name="T107" fmla="*/ 172 h 255"/>
              <a:gd name="T108" fmla="*/ 156 w 337"/>
              <a:gd name="T109" fmla="*/ 163 h 255"/>
              <a:gd name="T110" fmla="*/ 218 w 337"/>
              <a:gd name="T111" fmla="*/ 173 h 255"/>
              <a:gd name="T112" fmla="*/ 163 w 337"/>
              <a:gd name="T113" fmla="*/ 145 h 255"/>
              <a:gd name="T114" fmla="*/ 90 w 337"/>
              <a:gd name="T115" fmla="*/ 108 h 255"/>
              <a:gd name="T116" fmla="*/ 84 w 337"/>
              <a:gd name="T117" fmla="*/ 113 h 255"/>
              <a:gd name="T118" fmla="*/ 157 w 337"/>
              <a:gd name="T119" fmla="*/ 162 h 2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337" h="255">
                <a:moveTo>
                  <a:pt x="300" y="97"/>
                </a:moveTo>
                <a:cubicBezTo>
                  <a:pt x="302" y="97"/>
                  <a:pt x="302" y="97"/>
                  <a:pt x="302" y="97"/>
                </a:cubicBezTo>
                <a:cubicBezTo>
                  <a:pt x="302" y="97"/>
                  <a:pt x="302" y="86"/>
                  <a:pt x="296" y="73"/>
                </a:cubicBezTo>
                <a:cubicBezTo>
                  <a:pt x="289" y="60"/>
                  <a:pt x="275" y="45"/>
                  <a:pt x="249" y="37"/>
                </a:cubicBezTo>
                <a:cubicBezTo>
                  <a:pt x="249" y="37"/>
                  <a:pt x="249" y="37"/>
                  <a:pt x="249" y="37"/>
                </a:cubicBezTo>
                <a:cubicBezTo>
                  <a:pt x="241" y="35"/>
                  <a:pt x="233" y="33"/>
                  <a:pt x="226" y="33"/>
                </a:cubicBezTo>
                <a:cubicBezTo>
                  <a:pt x="209" y="33"/>
                  <a:pt x="196" y="40"/>
                  <a:pt x="187" y="49"/>
                </a:cubicBezTo>
                <a:cubicBezTo>
                  <a:pt x="178" y="59"/>
                  <a:pt x="173" y="71"/>
                  <a:pt x="173" y="82"/>
                </a:cubicBezTo>
                <a:cubicBezTo>
                  <a:pt x="173" y="86"/>
                  <a:pt x="173" y="90"/>
                  <a:pt x="174" y="93"/>
                </a:cubicBezTo>
                <a:cubicBezTo>
                  <a:pt x="174" y="93"/>
                  <a:pt x="174" y="93"/>
                  <a:pt x="174" y="93"/>
                </a:cubicBezTo>
                <a:cubicBezTo>
                  <a:pt x="179" y="107"/>
                  <a:pt x="184" y="116"/>
                  <a:pt x="192" y="122"/>
                </a:cubicBezTo>
                <a:cubicBezTo>
                  <a:pt x="199" y="128"/>
                  <a:pt x="208" y="131"/>
                  <a:pt x="219" y="131"/>
                </a:cubicBezTo>
                <a:cubicBezTo>
                  <a:pt x="225" y="131"/>
                  <a:pt x="230" y="130"/>
                  <a:pt x="233" y="129"/>
                </a:cubicBezTo>
                <a:cubicBezTo>
                  <a:pt x="239" y="128"/>
                  <a:pt x="243" y="125"/>
                  <a:pt x="245" y="120"/>
                </a:cubicBezTo>
                <a:cubicBezTo>
                  <a:pt x="247" y="116"/>
                  <a:pt x="248" y="111"/>
                  <a:pt x="249" y="104"/>
                </a:cubicBezTo>
                <a:cubicBezTo>
                  <a:pt x="249" y="104"/>
                  <a:pt x="249" y="104"/>
                  <a:pt x="249" y="104"/>
                </a:cubicBezTo>
                <a:cubicBezTo>
                  <a:pt x="249" y="104"/>
                  <a:pt x="249" y="103"/>
                  <a:pt x="249" y="102"/>
                </a:cubicBezTo>
                <a:cubicBezTo>
                  <a:pt x="249" y="97"/>
                  <a:pt x="247" y="93"/>
                  <a:pt x="244" y="91"/>
                </a:cubicBezTo>
                <a:cubicBezTo>
                  <a:pt x="241" y="89"/>
                  <a:pt x="237" y="89"/>
                  <a:pt x="234" y="89"/>
                </a:cubicBezTo>
                <a:cubicBezTo>
                  <a:pt x="231" y="89"/>
                  <a:pt x="229" y="89"/>
                  <a:pt x="229" y="89"/>
                </a:cubicBezTo>
                <a:cubicBezTo>
                  <a:pt x="228" y="89"/>
                  <a:pt x="228" y="89"/>
                  <a:pt x="228" y="89"/>
                </a:cubicBezTo>
                <a:cubicBezTo>
                  <a:pt x="228" y="90"/>
                  <a:pt x="228" y="90"/>
                  <a:pt x="228" y="90"/>
                </a:cubicBezTo>
                <a:cubicBezTo>
                  <a:pt x="228" y="90"/>
                  <a:pt x="228" y="90"/>
                  <a:pt x="228" y="90"/>
                </a:cubicBezTo>
                <a:cubicBezTo>
                  <a:pt x="228" y="90"/>
                  <a:pt x="227" y="92"/>
                  <a:pt x="225" y="93"/>
                </a:cubicBezTo>
                <a:cubicBezTo>
                  <a:pt x="225" y="94"/>
                  <a:pt x="224" y="95"/>
                  <a:pt x="224" y="95"/>
                </a:cubicBezTo>
                <a:cubicBezTo>
                  <a:pt x="223" y="96"/>
                  <a:pt x="222" y="96"/>
                  <a:pt x="222" y="96"/>
                </a:cubicBezTo>
                <a:cubicBezTo>
                  <a:pt x="221" y="96"/>
                  <a:pt x="221" y="96"/>
                  <a:pt x="220" y="95"/>
                </a:cubicBezTo>
                <a:cubicBezTo>
                  <a:pt x="219" y="94"/>
                  <a:pt x="218" y="92"/>
                  <a:pt x="217" y="89"/>
                </a:cubicBezTo>
                <a:cubicBezTo>
                  <a:pt x="215" y="90"/>
                  <a:pt x="215" y="90"/>
                  <a:pt x="215" y="90"/>
                </a:cubicBezTo>
                <a:cubicBezTo>
                  <a:pt x="217" y="90"/>
                  <a:pt x="217" y="90"/>
                  <a:pt x="217" y="90"/>
                </a:cubicBezTo>
                <a:cubicBezTo>
                  <a:pt x="217" y="90"/>
                  <a:pt x="217" y="90"/>
                  <a:pt x="217" y="90"/>
                </a:cubicBezTo>
                <a:cubicBezTo>
                  <a:pt x="217" y="90"/>
                  <a:pt x="217" y="90"/>
                  <a:pt x="217" y="90"/>
                </a:cubicBezTo>
                <a:cubicBezTo>
                  <a:pt x="217" y="90"/>
                  <a:pt x="217" y="90"/>
                  <a:pt x="217" y="90"/>
                </a:cubicBezTo>
                <a:cubicBezTo>
                  <a:pt x="217" y="90"/>
                  <a:pt x="217" y="90"/>
                  <a:pt x="217" y="90"/>
                </a:cubicBezTo>
                <a:cubicBezTo>
                  <a:pt x="217" y="90"/>
                  <a:pt x="217" y="90"/>
                  <a:pt x="217" y="90"/>
                </a:cubicBezTo>
                <a:cubicBezTo>
                  <a:pt x="217" y="90"/>
                  <a:pt x="217" y="87"/>
                  <a:pt x="218" y="85"/>
                </a:cubicBezTo>
                <a:cubicBezTo>
                  <a:pt x="219" y="84"/>
                  <a:pt x="220" y="84"/>
                  <a:pt x="221" y="83"/>
                </a:cubicBezTo>
                <a:cubicBezTo>
                  <a:pt x="222" y="82"/>
                  <a:pt x="224" y="82"/>
                  <a:pt x="227" y="82"/>
                </a:cubicBezTo>
                <a:cubicBezTo>
                  <a:pt x="229" y="82"/>
                  <a:pt x="232" y="82"/>
                  <a:pt x="235" y="83"/>
                </a:cubicBezTo>
                <a:cubicBezTo>
                  <a:pt x="235" y="83"/>
                  <a:pt x="235" y="83"/>
                  <a:pt x="235" y="83"/>
                </a:cubicBezTo>
                <a:cubicBezTo>
                  <a:pt x="242" y="85"/>
                  <a:pt x="247" y="89"/>
                  <a:pt x="250" y="93"/>
                </a:cubicBezTo>
                <a:cubicBezTo>
                  <a:pt x="254" y="98"/>
                  <a:pt x="255" y="104"/>
                  <a:pt x="255" y="109"/>
                </a:cubicBezTo>
                <a:cubicBezTo>
                  <a:pt x="255" y="113"/>
                  <a:pt x="254" y="116"/>
                  <a:pt x="252" y="119"/>
                </a:cubicBezTo>
                <a:cubicBezTo>
                  <a:pt x="252" y="119"/>
                  <a:pt x="252" y="119"/>
                  <a:pt x="252" y="119"/>
                </a:cubicBezTo>
                <a:cubicBezTo>
                  <a:pt x="252" y="120"/>
                  <a:pt x="250" y="122"/>
                  <a:pt x="248" y="124"/>
                </a:cubicBezTo>
                <a:cubicBezTo>
                  <a:pt x="241" y="130"/>
                  <a:pt x="228" y="138"/>
                  <a:pt x="214" y="138"/>
                </a:cubicBezTo>
                <a:cubicBezTo>
                  <a:pt x="206" y="138"/>
                  <a:pt x="197" y="135"/>
                  <a:pt x="189" y="128"/>
                </a:cubicBezTo>
                <a:cubicBezTo>
                  <a:pt x="180" y="120"/>
                  <a:pt x="173" y="107"/>
                  <a:pt x="166" y="88"/>
                </a:cubicBezTo>
                <a:cubicBezTo>
                  <a:pt x="165" y="84"/>
                  <a:pt x="165" y="84"/>
                  <a:pt x="165" y="84"/>
                </a:cubicBezTo>
                <a:cubicBezTo>
                  <a:pt x="163" y="87"/>
                  <a:pt x="163" y="87"/>
                  <a:pt x="163" y="87"/>
                </a:cubicBezTo>
                <a:cubicBezTo>
                  <a:pt x="163" y="87"/>
                  <a:pt x="163" y="87"/>
                  <a:pt x="163" y="87"/>
                </a:cubicBezTo>
                <a:cubicBezTo>
                  <a:pt x="162" y="88"/>
                  <a:pt x="158" y="93"/>
                  <a:pt x="152" y="97"/>
                </a:cubicBezTo>
                <a:cubicBezTo>
                  <a:pt x="146" y="101"/>
                  <a:pt x="137" y="105"/>
                  <a:pt x="127" y="105"/>
                </a:cubicBezTo>
                <a:cubicBezTo>
                  <a:pt x="123" y="105"/>
                  <a:pt x="119" y="105"/>
                  <a:pt x="114" y="104"/>
                </a:cubicBezTo>
                <a:cubicBezTo>
                  <a:pt x="114" y="104"/>
                  <a:pt x="114" y="104"/>
                  <a:pt x="114" y="104"/>
                </a:cubicBezTo>
                <a:cubicBezTo>
                  <a:pt x="96" y="98"/>
                  <a:pt x="84" y="83"/>
                  <a:pt x="84" y="68"/>
                </a:cubicBezTo>
                <a:cubicBezTo>
                  <a:pt x="84" y="59"/>
                  <a:pt x="88" y="50"/>
                  <a:pt x="99" y="44"/>
                </a:cubicBezTo>
                <a:cubicBezTo>
                  <a:pt x="98" y="42"/>
                  <a:pt x="98" y="42"/>
                  <a:pt x="98" y="42"/>
                </a:cubicBezTo>
                <a:cubicBezTo>
                  <a:pt x="99" y="44"/>
                  <a:pt x="99" y="44"/>
                  <a:pt x="99" y="44"/>
                </a:cubicBezTo>
                <a:cubicBezTo>
                  <a:pt x="99" y="44"/>
                  <a:pt x="99" y="44"/>
                  <a:pt x="99" y="44"/>
                </a:cubicBezTo>
                <a:cubicBezTo>
                  <a:pt x="100" y="43"/>
                  <a:pt x="105" y="41"/>
                  <a:pt x="111" y="41"/>
                </a:cubicBezTo>
                <a:cubicBezTo>
                  <a:pt x="114" y="41"/>
                  <a:pt x="117" y="42"/>
                  <a:pt x="120" y="44"/>
                </a:cubicBezTo>
                <a:cubicBezTo>
                  <a:pt x="120" y="44"/>
                  <a:pt x="120" y="44"/>
                  <a:pt x="120" y="44"/>
                </a:cubicBezTo>
                <a:cubicBezTo>
                  <a:pt x="120" y="44"/>
                  <a:pt x="120" y="44"/>
                  <a:pt x="120" y="44"/>
                </a:cubicBezTo>
                <a:cubicBezTo>
                  <a:pt x="124" y="46"/>
                  <a:pt x="125" y="48"/>
                  <a:pt x="125" y="51"/>
                </a:cubicBezTo>
                <a:cubicBezTo>
                  <a:pt x="125" y="53"/>
                  <a:pt x="124" y="56"/>
                  <a:pt x="123" y="58"/>
                </a:cubicBezTo>
                <a:cubicBezTo>
                  <a:pt x="122" y="60"/>
                  <a:pt x="120" y="61"/>
                  <a:pt x="119" y="62"/>
                </a:cubicBezTo>
                <a:cubicBezTo>
                  <a:pt x="120" y="64"/>
                  <a:pt x="120" y="64"/>
                  <a:pt x="120" y="64"/>
                </a:cubicBezTo>
                <a:cubicBezTo>
                  <a:pt x="119" y="62"/>
                  <a:pt x="119" y="62"/>
                  <a:pt x="119" y="62"/>
                </a:cubicBezTo>
                <a:cubicBezTo>
                  <a:pt x="119" y="62"/>
                  <a:pt x="119" y="62"/>
                  <a:pt x="119" y="62"/>
                </a:cubicBezTo>
                <a:cubicBezTo>
                  <a:pt x="119" y="62"/>
                  <a:pt x="118" y="62"/>
                  <a:pt x="117" y="62"/>
                </a:cubicBezTo>
                <a:cubicBezTo>
                  <a:pt x="116" y="62"/>
                  <a:pt x="115" y="62"/>
                  <a:pt x="115" y="61"/>
                </a:cubicBezTo>
                <a:cubicBezTo>
                  <a:pt x="114" y="61"/>
                  <a:pt x="113" y="60"/>
                  <a:pt x="113" y="58"/>
                </a:cubicBezTo>
                <a:cubicBezTo>
                  <a:pt x="113" y="57"/>
                  <a:pt x="114" y="56"/>
                  <a:pt x="114" y="54"/>
                </a:cubicBezTo>
                <a:cubicBezTo>
                  <a:pt x="115" y="53"/>
                  <a:pt x="115" y="53"/>
                  <a:pt x="115" y="53"/>
                </a:cubicBezTo>
                <a:cubicBezTo>
                  <a:pt x="114" y="52"/>
                  <a:pt x="114" y="52"/>
                  <a:pt x="114" y="52"/>
                </a:cubicBezTo>
                <a:cubicBezTo>
                  <a:pt x="114" y="52"/>
                  <a:pt x="113" y="51"/>
                  <a:pt x="112" y="50"/>
                </a:cubicBezTo>
                <a:cubicBezTo>
                  <a:pt x="111" y="49"/>
                  <a:pt x="109" y="48"/>
                  <a:pt x="106" y="48"/>
                </a:cubicBezTo>
                <a:cubicBezTo>
                  <a:pt x="104" y="48"/>
                  <a:pt x="101" y="49"/>
                  <a:pt x="99" y="51"/>
                </a:cubicBezTo>
                <a:cubicBezTo>
                  <a:pt x="97" y="53"/>
                  <a:pt x="94" y="56"/>
                  <a:pt x="92" y="61"/>
                </a:cubicBezTo>
                <a:cubicBezTo>
                  <a:pt x="92" y="61"/>
                  <a:pt x="92" y="61"/>
                  <a:pt x="92" y="61"/>
                </a:cubicBezTo>
                <a:cubicBezTo>
                  <a:pt x="90" y="65"/>
                  <a:pt x="89" y="68"/>
                  <a:pt x="89" y="71"/>
                </a:cubicBezTo>
                <a:cubicBezTo>
                  <a:pt x="89" y="79"/>
                  <a:pt x="94" y="86"/>
                  <a:pt x="100" y="90"/>
                </a:cubicBezTo>
                <a:cubicBezTo>
                  <a:pt x="106" y="95"/>
                  <a:pt x="114" y="98"/>
                  <a:pt x="120" y="98"/>
                </a:cubicBezTo>
                <a:cubicBezTo>
                  <a:pt x="122" y="98"/>
                  <a:pt x="123" y="98"/>
                  <a:pt x="124" y="97"/>
                </a:cubicBezTo>
                <a:cubicBezTo>
                  <a:pt x="124" y="97"/>
                  <a:pt x="124" y="97"/>
                  <a:pt x="124" y="97"/>
                </a:cubicBezTo>
                <a:cubicBezTo>
                  <a:pt x="130" y="96"/>
                  <a:pt x="143" y="94"/>
                  <a:pt x="154" y="87"/>
                </a:cubicBezTo>
                <a:cubicBezTo>
                  <a:pt x="159" y="84"/>
                  <a:pt x="164" y="79"/>
                  <a:pt x="168" y="72"/>
                </a:cubicBezTo>
                <a:cubicBezTo>
                  <a:pt x="172" y="66"/>
                  <a:pt x="174" y="58"/>
                  <a:pt x="174" y="48"/>
                </a:cubicBezTo>
                <a:cubicBezTo>
                  <a:pt x="174" y="39"/>
                  <a:pt x="172" y="28"/>
                  <a:pt x="168" y="15"/>
                </a:cubicBezTo>
                <a:cubicBezTo>
                  <a:pt x="168" y="15"/>
                  <a:pt x="168" y="15"/>
                  <a:pt x="168" y="15"/>
                </a:cubicBezTo>
                <a:cubicBezTo>
                  <a:pt x="168" y="15"/>
                  <a:pt x="168" y="15"/>
                  <a:pt x="168" y="15"/>
                </a:cubicBezTo>
                <a:cubicBezTo>
                  <a:pt x="168" y="15"/>
                  <a:pt x="166" y="11"/>
                  <a:pt x="162" y="8"/>
                </a:cubicBezTo>
                <a:cubicBezTo>
                  <a:pt x="157" y="4"/>
                  <a:pt x="151" y="0"/>
                  <a:pt x="142" y="0"/>
                </a:cubicBezTo>
                <a:cubicBezTo>
                  <a:pt x="137" y="0"/>
                  <a:pt x="132" y="1"/>
                  <a:pt x="126" y="4"/>
                </a:cubicBezTo>
                <a:cubicBezTo>
                  <a:pt x="126" y="4"/>
                  <a:pt x="126" y="4"/>
                  <a:pt x="126" y="4"/>
                </a:cubicBezTo>
                <a:cubicBezTo>
                  <a:pt x="126" y="4"/>
                  <a:pt x="126" y="4"/>
                  <a:pt x="126" y="4"/>
                </a:cubicBezTo>
                <a:cubicBezTo>
                  <a:pt x="126" y="4"/>
                  <a:pt x="126" y="4"/>
                  <a:pt x="126" y="4"/>
                </a:cubicBezTo>
                <a:cubicBezTo>
                  <a:pt x="124" y="5"/>
                  <a:pt x="112" y="14"/>
                  <a:pt x="93" y="17"/>
                </a:cubicBezTo>
                <a:cubicBezTo>
                  <a:pt x="92" y="17"/>
                  <a:pt x="92" y="17"/>
                  <a:pt x="92" y="17"/>
                </a:cubicBezTo>
                <a:cubicBezTo>
                  <a:pt x="92" y="19"/>
                  <a:pt x="92" y="19"/>
                  <a:pt x="92" y="19"/>
                </a:cubicBezTo>
                <a:cubicBezTo>
                  <a:pt x="92" y="19"/>
                  <a:pt x="92" y="19"/>
                  <a:pt x="92" y="19"/>
                </a:cubicBezTo>
                <a:cubicBezTo>
                  <a:pt x="92" y="19"/>
                  <a:pt x="90" y="28"/>
                  <a:pt x="83" y="37"/>
                </a:cubicBezTo>
                <a:cubicBezTo>
                  <a:pt x="76" y="45"/>
                  <a:pt x="63" y="53"/>
                  <a:pt x="40" y="53"/>
                </a:cubicBezTo>
                <a:cubicBezTo>
                  <a:pt x="36" y="53"/>
                  <a:pt x="33" y="53"/>
                  <a:pt x="29" y="53"/>
                </a:cubicBezTo>
                <a:cubicBezTo>
                  <a:pt x="28" y="53"/>
                  <a:pt x="28" y="53"/>
                  <a:pt x="28" y="53"/>
                </a:cubicBezTo>
                <a:cubicBezTo>
                  <a:pt x="27" y="54"/>
                  <a:pt x="27" y="54"/>
                  <a:pt x="27" y="54"/>
                </a:cubicBezTo>
                <a:cubicBezTo>
                  <a:pt x="27" y="54"/>
                  <a:pt x="27" y="54"/>
                  <a:pt x="26" y="54"/>
                </a:cubicBezTo>
                <a:cubicBezTo>
                  <a:pt x="25" y="55"/>
                  <a:pt x="22" y="59"/>
                  <a:pt x="18" y="62"/>
                </a:cubicBezTo>
                <a:cubicBezTo>
                  <a:pt x="13" y="65"/>
                  <a:pt x="8" y="68"/>
                  <a:pt x="4" y="69"/>
                </a:cubicBezTo>
                <a:cubicBezTo>
                  <a:pt x="2" y="69"/>
                  <a:pt x="2" y="69"/>
                  <a:pt x="2" y="69"/>
                </a:cubicBezTo>
                <a:cubicBezTo>
                  <a:pt x="2" y="70"/>
                  <a:pt x="2" y="70"/>
                  <a:pt x="2" y="70"/>
                </a:cubicBezTo>
                <a:cubicBezTo>
                  <a:pt x="2" y="70"/>
                  <a:pt x="0" y="79"/>
                  <a:pt x="0" y="90"/>
                </a:cubicBezTo>
                <a:cubicBezTo>
                  <a:pt x="0" y="100"/>
                  <a:pt x="1" y="112"/>
                  <a:pt x="8" y="124"/>
                </a:cubicBezTo>
                <a:cubicBezTo>
                  <a:pt x="15" y="135"/>
                  <a:pt x="26" y="146"/>
                  <a:pt x="45" y="152"/>
                </a:cubicBezTo>
                <a:cubicBezTo>
                  <a:pt x="46" y="150"/>
                  <a:pt x="46" y="150"/>
                  <a:pt x="46" y="150"/>
                </a:cubicBezTo>
                <a:cubicBezTo>
                  <a:pt x="44" y="150"/>
                  <a:pt x="44" y="150"/>
                  <a:pt x="44" y="150"/>
                </a:cubicBezTo>
                <a:cubicBezTo>
                  <a:pt x="44" y="150"/>
                  <a:pt x="44" y="153"/>
                  <a:pt x="44" y="156"/>
                </a:cubicBezTo>
                <a:cubicBezTo>
                  <a:pt x="44" y="163"/>
                  <a:pt x="44" y="175"/>
                  <a:pt x="48" y="187"/>
                </a:cubicBezTo>
                <a:cubicBezTo>
                  <a:pt x="51" y="193"/>
                  <a:pt x="53" y="198"/>
                  <a:pt x="58" y="203"/>
                </a:cubicBezTo>
                <a:cubicBezTo>
                  <a:pt x="62" y="208"/>
                  <a:pt x="67" y="211"/>
                  <a:pt x="74" y="213"/>
                </a:cubicBezTo>
                <a:cubicBezTo>
                  <a:pt x="75" y="211"/>
                  <a:pt x="75" y="211"/>
                  <a:pt x="75" y="211"/>
                </a:cubicBezTo>
                <a:cubicBezTo>
                  <a:pt x="74" y="213"/>
                  <a:pt x="74" y="213"/>
                  <a:pt x="74" y="213"/>
                </a:cubicBezTo>
                <a:cubicBezTo>
                  <a:pt x="74" y="213"/>
                  <a:pt x="82" y="219"/>
                  <a:pt x="96" y="219"/>
                </a:cubicBezTo>
                <a:cubicBezTo>
                  <a:pt x="103" y="219"/>
                  <a:pt x="110" y="218"/>
                  <a:pt x="119" y="214"/>
                </a:cubicBezTo>
                <a:cubicBezTo>
                  <a:pt x="118" y="213"/>
                  <a:pt x="118" y="213"/>
                  <a:pt x="118" y="213"/>
                </a:cubicBezTo>
                <a:cubicBezTo>
                  <a:pt x="116" y="213"/>
                  <a:pt x="116" y="213"/>
                  <a:pt x="116" y="213"/>
                </a:cubicBezTo>
                <a:cubicBezTo>
                  <a:pt x="116" y="213"/>
                  <a:pt x="119" y="223"/>
                  <a:pt x="128" y="233"/>
                </a:cubicBezTo>
                <a:cubicBezTo>
                  <a:pt x="137" y="243"/>
                  <a:pt x="152" y="254"/>
                  <a:pt x="176" y="255"/>
                </a:cubicBezTo>
                <a:cubicBezTo>
                  <a:pt x="178" y="255"/>
                  <a:pt x="180" y="255"/>
                  <a:pt x="181" y="255"/>
                </a:cubicBezTo>
                <a:cubicBezTo>
                  <a:pt x="203" y="255"/>
                  <a:pt x="218" y="247"/>
                  <a:pt x="228" y="239"/>
                </a:cubicBezTo>
                <a:cubicBezTo>
                  <a:pt x="237" y="231"/>
                  <a:pt x="241" y="222"/>
                  <a:pt x="241" y="222"/>
                </a:cubicBezTo>
                <a:cubicBezTo>
                  <a:pt x="240" y="221"/>
                  <a:pt x="240" y="221"/>
                  <a:pt x="240" y="221"/>
                </a:cubicBezTo>
                <a:cubicBezTo>
                  <a:pt x="239" y="223"/>
                  <a:pt x="239" y="223"/>
                  <a:pt x="239" y="223"/>
                </a:cubicBezTo>
                <a:cubicBezTo>
                  <a:pt x="239" y="223"/>
                  <a:pt x="255" y="231"/>
                  <a:pt x="274" y="231"/>
                </a:cubicBezTo>
                <a:cubicBezTo>
                  <a:pt x="286" y="231"/>
                  <a:pt x="299" y="228"/>
                  <a:pt x="309" y="218"/>
                </a:cubicBezTo>
                <a:cubicBezTo>
                  <a:pt x="324" y="204"/>
                  <a:pt x="337" y="178"/>
                  <a:pt x="337" y="151"/>
                </a:cubicBezTo>
                <a:cubicBezTo>
                  <a:pt x="337" y="140"/>
                  <a:pt x="335" y="130"/>
                  <a:pt x="329" y="120"/>
                </a:cubicBezTo>
                <a:cubicBezTo>
                  <a:pt x="323" y="110"/>
                  <a:pt x="314" y="101"/>
                  <a:pt x="301" y="95"/>
                </a:cubicBezTo>
                <a:cubicBezTo>
                  <a:pt x="300" y="97"/>
                  <a:pt x="300" y="97"/>
                  <a:pt x="300" y="97"/>
                </a:cubicBezTo>
                <a:cubicBezTo>
                  <a:pt x="302" y="97"/>
                  <a:pt x="302" y="97"/>
                  <a:pt x="302" y="97"/>
                </a:cubicBezTo>
                <a:cubicBezTo>
                  <a:pt x="300" y="97"/>
                  <a:pt x="300" y="97"/>
                  <a:pt x="300" y="97"/>
                </a:cubicBezTo>
                <a:cubicBezTo>
                  <a:pt x="300" y="99"/>
                  <a:pt x="300" y="99"/>
                  <a:pt x="300" y="99"/>
                </a:cubicBezTo>
                <a:cubicBezTo>
                  <a:pt x="312" y="105"/>
                  <a:pt x="320" y="113"/>
                  <a:pt x="326" y="122"/>
                </a:cubicBezTo>
                <a:cubicBezTo>
                  <a:pt x="331" y="131"/>
                  <a:pt x="333" y="141"/>
                  <a:pt x="333" y="151"/>
                </a:cubicBezTo>
                <a:cubicBezTo>
                  <a:pt x="333" y="176"/>
                  <a:pt x="320" y="202"/>
                  <a:pt x="306" y="215"/>
                </a:cubicBezTo>
                <a:cubicBezTo>
                  <a:pt x="297" y="224"/>
                  <a:pt x="285" y="227"/>
                  <a:pt x="274" y="227"/>
                </a:cubicBezTo>
                <a:cubicBezTo>
                  <a:pt x="265" y="227"/>
                  <a:pt x="257" y="225"/>
                  <a:pt x="251" y="223"/>
                </a:cubicBezTo>
                <a:cubicBezTo>
                  <a:pt x="248" y="222"/>
                  <a:pt x="245" y="221"/>
                  <a:pt x="243" y="221"/>
                </a:cubicBezTo>
                <a:cubicBezTo>
                  <a:pt x="242" y="220"/>
                  <a:pt x="242" y="220"/>
                  <a:pt x="241" y="220"/>
                </a:cubicBezTo>
                <a:cubicBezTo>
                  <a:pt x="241" y="220"/>
                  <a:pt x="241" y="219"/>
                  <a:pt x="241" y="219"/>
                </a:cubicBezTo>
                <a:cubicBezTo>
                  <a:pt x="239" y="219"/>
                  <a:pt x="239" y="219"/>
                  <a:pt x="239" y="219"/>
                </a:cubicBezTo>
                <a:cubicBezTo>
                  <a:pt x="238" y="220"/>
                  <a:pt x="238" y="220"/>
                  <a:pt x="238" y="220"/>
                </a:cubicBezTo>
                <a:cubicBezTo>
                  <a:pt x="238" y="220"/>
                  <a:pt x="238" y="220"/>
                  <a:pt x="238" y="220"/>
                </a:cubicBezTo>
                <a:cubicBezTo>
                  <a:pt x="237" y="221"/>
                  <a:pt x="233" y="229"/>
                  <a:pt x="224" y="236"/>
                </a:cubicBezTo>
                <a:cubicBezTo>
                  <a:pt x="215" y="244"/>
                  <a:pt x="201" y="251"/>
                  <a:pt x="181" y="251"/>
                </a:cubicBezTo>
                <a:cubicBezTo>
                  <a:pt x="180" y="251"/>
                  <a:pt x="178" y="251"/>
                  <a:pt x="176" y="251"/>
                </a:cubicBezTo>
                <a:cubicBezTo>
                  <a:pt x="154" y="250"/>
                  <a:pt x="140" y="240"/>
                  <a:pt x="131" y="230"/>
                </a:cubicBezTo>
                <a:cubicBezTo>
                  <a:pt x="127" y="226"/>
                  <a:pt x="124" y="221"/>
                  <a:pt x="123" y="218"/>
                </a:cubicBezTo>
                <a:cubicBezTo>
                  <a:pt x="122" y="216"/>
                  <a:pt x="121" y="214"/>
                  <a:pt x="121" y="213"/>
                </a:cubicBezTo>
                <a:cubicBezTo>
                  <a:pt x="120" y="213"/>
                  <a:pt x="120" y="213"/>
                  <a:pt x="120" y="212"/>
                </a:cubicBezTo>
                <a:cubicBezTo>
                  <a:pt x="120" y="212"/>
                  <a:pt x="120" y="212"/>
                  <a:pt x="120" y="212"/>
                </a:cubicBezTo>
                <a:cubicBezTo>
                  <a:pt x="120" y="212"/>
                  <a:pt x="120" y="212"/>
                  <a:pt x="120" y="212"/>
                </a:cubicBezTo>
                <a:cubicBezTo>
                  <a:pt x="120" y="210"/>
                  <a:pt x="120" y="210"/>
                  <a:pt x="120" y="210"/>
                </a:cubicBezTo>
                <a:cubicBezTo>
                  <a:pt x="118" y="211"/>
                  <a:pt x="118" y="211"/>
                  <a:pt x="118" y="211"/>
                </a:cubicBezTo>
                <a:cubicBezTo>
                  <a:pt x="109" y="214"/>
                  <a:pt x="102" y="215"/>
                  <a:pt x="96" y="215"/>
                </a:cubicBezTo>
                <a:cubicBezTo>
                  <a:pt x="90" y="215"/>
                  <a:pt x="85" y="213"/>
                  <a:pt x="81" y="212"/>
                </a:cubicBezTo>
                <a:cubicBezTo>
                  <a:pt x="79" y="211"/>
                  <a:pt x="78" y="211"/>
                  <a:pt x="77" y="210"/>
                </a:cubicBezTo>
                <a:cubicBezTo>
                  <a:pt x="77" y="210"/>
                  <a:pt x="76" y="210"/>
                  <a:pt x="76" y="210"/>
                </a:cubicBezTo>
                <a:cubicBezTo>
                  <a:pt x="76" y="210"/>
                  <a:pt x="76" y="210"/>
                  <a:pt x="76" y="210"/>
                </a:cubicBezTo>
                <a:cubicBezTo>
                  <a:pt x="76" y="210"/>
                  <a:pt x="76" y="210"/>
                  <a:pt x="76" y="210"/>
                </a:cubicBezTo>
                <a:cubicBezTo>
                  <a:pt x="76" y="209"/>
                  <a:pt x="76" y="209"/>
                  <a:pt x="76" y="209"/>
                </a:cubicBezTo>
                <a:cubicBezTo>
                  <a:pt x="75" y="209"/>
                  <a:pt x="75" y="209"/>
                  <a:pt x="75" y="209"/>
                </a:cubicBezTo>
                <a:cubicBezTo>
                  <a:pt x="69" y="208"/>
                  <a:pt x="64" y="204"/>
                  <a:pt x="61" y="200"/>
                </a:cubicBezTo>
                <a:cubicBezTo>
                  <a:pt x="55" y="194"/>
                  <a:pt x="52" y="186"/>
                  <a:pt x="50" y="177"/>
                </a:cubicBezTo>
                <a:cubicBezTo>
                  <a:pt x="48" y="169"/>
                  <a:pt x="48" y="161"/>
                  <a:pt x="48" y="156"/>
                </a:cubicBezTo>
                <a:cubicBezTo>
                  <a:pt x="48" y="154"/>
                  <a:pt x="48" y="153"/>
                  <a:pt x="48" y="152"/>
                </a:cubicBezTo>
                <a:cubicBezTo>
                  <a:pt x="48" y="151"/>
                  <a:pt x="48" y="151"/>
                  <a:pt x="48" y="151"/>
                </a:cubicBezTo>
                <a:cubicBezTo>
                  <a:pt x="48" y="149"/>
                  <a:pt x="48" y="149"/>
                  <a:pt x="48" y="149"/>
                </a:cubicBezTo>
                <a:cubicBezTo>
                  <a:pt x="47" y="148"/>
                  <a:pt x="47" y="148"/>
                  <a:pt x="47" y="148"/>
                </a:cubicBezTo>
                <a:cubicBezTo>
                  <a:pt x="28" y="142"/>
                  <a:pt x="18" y="132"/>
                  <a:pt x="11" y="122"/>
                </a:cubicBezTo>
                <a:cubicBezTo>
                  <a:pt x="5" y="111"/>
                  <a:pt x="4" y="99"/>
                  <a:pt x="4" y="90"/>
                </a:cubicBezTo>
                <a:cubicBezTo>
                  <a:pt x="4" y="85"/>
                  <a:pt x="4" y="80"/>
                  <a:pt x="5" y="77"/>
                </a:cubicBezTo>
                <a:cubicBezTo>
                  <a:pt x="5" y="75"/>
                  <a:pt x="5" y="74"/>
                  <a:pt x="6" y="73"/>
                </a:cubicBezTo>
                <a:cubicBezTo>
                  <a:pt x="6" y="72"/>
                  <a:pt x="6" y="72"/>
                  <a:pt x="6" y="72"/>
                </a:cubicBezTo>
                <a:cubicBezTo>
                  <a:pt x="6" y="71"/>
                  <a:pt x="6" y="71"/>
                  <a:pt x="6" y="71"/>
                </a:cubicBezTo>
                <a:cubicBezTo>
                  <a:pt x="4" y="71"/>
                  <a:pt x="4" y="71"/>
                  <a:pt x="4" y="71"/>
                </a:cubicBezTo>
                <a:cubicBezTo>
                  <a:pt x="4" y="73"/>
                  <a:pt x="4" y="73"/>
                  <a:pt x="4" y="73"/>
                </a:cubicBezTo>
                <a:cubicBezTo>
                  <a:pt x="11" y="72"/>
                  <a:pt x="17" y="68"/>
                  <a:pt x="22" y="64"/>
                </a:cubicBezTo>
                <a:cubicBezTo>
                  <a:pt x="27" y="60"/>
                  <a:pt x="30" y="56"/>
                  <a:pt x="30" y="56"/>
                </a:cubicBezTo>
                <a:cubicBezTo>
                  <a:pt x="29" y="55"/>
                  <a:pt x="29" y="55"/>
                  <a:pt x="29" y="55"/>
                </a:cubicBezTo>
                <a:cubicBezTo>
                  <a:pt x="28" y="57"/>
                  <a:pt x="28" y="57"/>
                  <a:pt x="28" y="57"/>
                </a:cubicBezTo>
                <a:cubicBezTo>
                  <a:pt x="32" y="57"/>
                  <a:pt x="36" y="57"/>
                  <a:pt x="40" y="57"/>
                </a:cubicBezTo>
                <a:cubicBezTo>
                  <a:pt x="65" y="57"/>
                  <a:pt x="79" y="48"/>
                  <a:pt x="87" y="38"/>
                </a:cubicBezTo>
                <a:cubicBezTo>
                  <a:pt x="95" y="29"/>
                  <a:pt x="96" y="19"/>
                  <a:pt x="96" y="19"/>
                </a:cubicBezTo>
                <a:cubicBezTo>
                  <a:pt x="94" y="19"/>
                  <a:pt x="94" y="19"/>
                  <a:pt x="94" y="19"/>
                </a:cubicBezTo>
                <a:cubicBezTo>
                  <a:pt x="94" y="21"/>
                  <a:pt x="94" y="21"/>
                  <a:pt x="94" y="21"/>
                </a:cubicBezTo>
                <a:cubicBezTo>
                  <a:pt x="115" y="18"/>
                  <a:pt x="128" y="7"/>
                  <a:pt x="128" y="7"/>
                </a:cubicBezTo>
                <a:cubicBezTo>
                  <a:pt x="127" y="6"/>
                  <a:pt x="127" y="6"/>
                  <a:pt x="127" y="6"/>
                </a:cubicBezTo>
                <a:cubicBezTo>
                  <a:pt x="128" y="8"/>
                  <a:pt x="128" y="8"/>
                  <a:pt x="128" y="8"/>
                </a:cubicBezTo>
                <a:cubicBezTo>
                  <a:pt x="133" y="5"/>
                  <a:pt x="138" y="4"/>
                  <a:pt x="142" y="4"/>
                </a:cubicBezTo>
                <a:cubicBezTo>
                  <a:pt x="150" y="4"/>
                  <a:pt x="155" y="7"/>
                  <a:pt x="159" y="11"/>
                </a:cubicBezTo>
                <a:cubicBezTo>
                  <a:pt x="161" y="12"/>
                  <a:pt x="162" y="14"/>
                  <a:pt x="163" y="15"/>
                </a:cubicBezTo>
                <a:cubicBezTo>
                  <a:pt x="163" y="15"/>
                  <a:pt x="164" y="16"/>
                  <a:pt x="164" y="16"/>
                </a:cubicBezTo>
                <a:cubicBezTo>
                  <a:pt x="164" y="17"/>
                  <a:pt x="164" y="17"/>
                  <a:pt x="164" y="17"/>
                </a:cubicBezTo>
                <a:cubicBezTo>
                  <a:pt x="164" y="17"/>
                  <a:pt x="164" y="17"/>
                  <a:pt x="164" y="17"/>
                </a:cubicBezTo>
                <a:cubicBezTo>
                  <a:pt x="164" y="17"/>
                  <a:pt x="164" y="17"/>
                  <a:pt x="164" y="17"/>
                </a:cubicBezTo>
                <a:cubicBezTo>
                  <a:pt x="166" y="16"/>
                  <a:pt x="166" y="16"/>
                  <a:pt x="166" y="16"/>
                </a:cubicBezTo>
                <a:cubicBezTo>
                  <a:pt x="164" y="16"/>
                  <a:pt x="164" y="16"/>
                  <a:pt x="164" y="16"/>
                </a:cubicBezTo>
                <a:cubicBezTo>
                  <a:pt x="169" y="29"/>
                  <a:pt x="170" y="39"/>
                  <a:pt x="170" y="48"/>
                </a:cubicBezTo>
                <a:cubicBezTo>
                  <a:pt x="170" y="57"/>
                  <a:pt x="168" y="65"/>
                  <a:pt x="165" y="70"/>
                </a:cubicBezTo>
                <a:cubicBezTo>
                  <a:pt x="160" y="79"/>
                  <a:pt x="152" y="84"/>
                  <a:pt x="144" y="88"/>
                </a:cubicBezTo>
                <a:cubicBezTo>
                  <a:pt x="136" y="91"/>
                  <a:pt x="128" y="93"/>
                  <a:pt x="124" y="93"/>
                </a:cubicBezTo>
                <a:cubicBezTo>
                  <a:pt x="124" y="93"/>
                  <a:pt x="124" y="93"/>
                  <a:pt x="124" y="93"/>
                </a:cubicBezTo>
                <a:cubicBezTo>
                  <a:pt x="123" y="94"/>
                  <a:pt x="122" y="94"/>
                  <a:pt x="120" y="94"/>
                </a:cubicBezTo>
                <a:cubicBezTo>
                  <a:pt x="115" y="94"/>
                  <a:pt x="108" y="91"/>
                  <a:pt x="102" y="87"/>
                </a:cubicBezTo>
                <a:cubicBezTo>
                  <a:pt x="97" y="83"/>
                  <a:pt x="93" y="77"/>
                  <a:pt x="93" y="71"/>
                </a:cubicBezTo>
                <a:cubicBezTo>
                  <a:pt x="93" y="69"/>
                  <a:pt x="94" y="66"/>
                  <a:pt x="95" y="63"/>
                </a:cubicBezTo>
                <a:cubicBezTo>
                  <a:pt x="95" y="63"/>
                  <a:pt x="95" y="63"/>
                  <a:pt x="95" y="63"/>
                </a:cubicBezTo>
                <a:cubicBezTo>
                  <a:pt x="98" y="58"/>
                  <a:pt x="100" y="56"/>
                  <a:pt x="102" y="54"/>
                </a:cubicBezTo>
                <a:cubicBezTo>
                  <a:pt x="104" y="53"/>
                  <a:pt x="105" y="52"/>
                  <a:pt x="106" y="52"/>
                </a:cubicBezTo>
                <a:cubicBezTo>
                  <a:pt x="107" y="52"/>
                  <a:pt x="109" y="53"/>
                  <a:pt x="110" y="53"/>
                </a:cubicBezTo>
                <a:cubicBezTo>
                  <a:pt x="110" y="54"/>
                  <a:pt x="110" y="54"/>
                  <a:pt x="111" y="54"/>
                </a:cubicBezTo>
                <a:cubicBezTo>
                  <a:pt x="111" y="55"/>
                  <a:pt x="111" y="55"/>
                  <a:pt x="111" y="55"/>
                </a:cubicBezTo>
                <a:cubicBezTo>
                  <a:pt x="111" y="55"/>
                  <a:pt x="111" y="55"/>
                  <a:pt x="111" y="55"/>
                </a:cubicBezTo>
                <a:cubicBezTo>
                  <a:pt x="111" y="55"/>
                  <a:pt x="111" y="55"/>
                  <a:pt x="111" y="55"/>
                </a:cubicBezTo>
                <a:cubicBezTo>
                  <a:pt x="111" y="55"/>
                  <a:pt x="111" y="55"/>
                  <a:pt x="111" y="55"/>
                </a:cubicBezTo>
                <a:cubicBezTo>
                  <a:pt x="111" y="55"/>
                  <a:pt x="111" y="55"/>
                  <a:pt x="111" y="55"/>
                </a:cubicBezTo>
                <a:cubicBezTo>
                  <a:pt x="111" y="55"/>
                  <a:pt x="111" y="55"/>
                  <a:pt x="111" y="55"/>
                </a:cubicBezTo>
                <a:cubicBezTo>
                  <a:pt x="111" y="55"/>
                  <a:pt x="111" y="55"/>
                  <a:pt x="111" y="55"/>
                </a:cubicBezTo>
                <a:cubicBezTo>
                  <a:pt x="112" y="53"/>
                  <a:pt x="112" y="53"/>
                  <a:pt x="112" y="53"/>
                </a:cubicBezTo>
                <a:cubicBezTo>
                  <a:pt x="111" y="53"/>
                  <a:pt x="111" y="53"/>
                  <a:pt x="111" y="53"/>
                </a:cubicBezTo>
                <a:cubicBezTo>
                  <a:pt x="110" y="55"/>
                  <a:pt x="109" y="57"/>
                  <a:pt x="109" y="58"/>
                </a:cubicBezTo>
                <a:cubicBezTo>
                  <a:pt x="109" y="61"/>
                  <a:pt x="111" y="63"/>
                  <a:pt x="112" y="65"/>
                </a:cubicBezTo>
                <a:cubicBezTo>
                  <a:pt x="114" y="66"/>
                  <a:pt x="116" y="66"/>
                  <a:pt x="117" y="66"/>
                </a:cubicBezTo>
                <a:cubicBezTo>
                  <a:pt x="119" y="66"/>
                  <a:pt x="120" y="66"/>
                  <a:pt x="120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5"/>
                  <a:pt x="121" y="65"/>
                  <a:pt x="121" y="65"/>
                </a:cubicBezTo>
                <a:cubicBezTo>
                  <a:pt x="123" y="64"/>
                  <a:pt x="125" y="62"/>
                  <a:pt x="126" y="60"/>
                </a:cubicBezTo>
                <a:cubicBezTo>
                  <a:pt x="128" y="57"/>
                  <a:pt x="129" y="54"/>
                  <a:pt x="129" y="51"/>
                </a:cubicBezTo>
                <a:cubicBezTo>
                  <a:pt x="129" y="47"/>
                  <a:pt x="127" y="43"/>
                  <a:pt x="122" y="40"/>
                </a:cubicBezTo>
                <a:cubicBezTo>
                  <a:pt x="122" y="40"/>
                  <a:pt x="122" y="40"/>
                  <a:pt x="122" y="40"/>
                </a:cubicBezTo>
                <a:cubicBezTo>
                  <a:pt x="118" y="38"/>
                  <a:pt x="114" y="37"/>
                  <a:pt x="111" y="37"/>
                </a:cubicBezTo>
                <a:cubicBezTo>
                  <a:pt x="103" y="37"/>
                  <a:pt x="97" y="40"/>
                  <a:pt x="97" y="40"/>
                </a:cubicBezTo>
                <a:cubicBezTo>
                  <a:pt x="97" y="40"/>
                  <a:pt x="97" y="40"/>
                  <a:pt x="97" y="40"/>
                </a:cubicBezTo>
                <a:cubicBezTo>
                  <a:pt x="97" y="40"/>
                  <a:pt x="97" y="40"/>
                  <a:pt x="97" y="40"/>
                </a:cubicBezTo>
                <a:cubicBezTo>
                  <a:pt x="85" y="47"/>
                  <a:pt x="80" y="58"/>
                  <a:pt x="80" y="68"/>
                </a:cubicBezTo>
                <a:cubicBezTo>
                  <a:pt x="80" y="85"/>
                  <a:pt x="93" y="102"/>
                  <a:pt x="113" y="107"/>
                </a:cubicBezTo>
                <a:cubicBezTo>
                  <a:pt x="113" y="107"/>
                  <a:pt x="113" y="107"/>
                  <a:pt x="113" y="107"/>
                </a:cubicBezTo>
                <a:cubicBezTo>
                  <a:pt x="118" y="109"/>
                  <a:pt x="122" y="109"/>
                  <a:pt x="127" y="109"/>
                </a:cubicBezTo>
                <a:cubicBezTo>
                  <a:pt x="139" y="109"/>
                  <a:pt x="149" y="104"/>
                  <a:pt x="156" y="99"/>
                </a:cubicBezTo>
                <a:cubicBezTo>
                  <a:pt x="162" y="94"/>
                  <a:pt x="166" y="89"/>
                  <a:pt x="166" y="89"/>
                </a:cubicBezTo>
                <a:cubicBezTo>
                  <a:pt x="164" y="88"/>
                  <a:pt x="164" y="88"/>
                  <a:pt x="164" y="88"/>
                </a:cubicBezTo>
                <a:cubicBezTo>
                  <a:pt x="163" y="89"/>
                  <a:pt x="163" y="89"/>
                  <a:pt x="163" y="89"/>
                </a:cubicBezTo>
                <a:cubicBezTo>
                  <a:pt x="169" y="109"/>
                  <a:pt x="177" y="122"/>
                  <a:pt x="186" y="131"/>
                </a:cubicBezTo>
                <a:cubicBezTo>
                  <a:pt x="195" y="139"/>
                  <a:pt x="205" y="142"/>
                  <a:pt x="214" y="142"/>
                </a:cubicBezTo>
                <a:cubicBezTo>
                  <a:pt x="224" y="142"/>
                  <a:pt x="233" y="138"/>
                  <a:pt x="241" y="134"/>
                </a:cubicBezTo>
                <a:cubicBezTo>
                  <a:pt x="245" y="132"/>
                  <a:pt x="248" y="129"/>
                  <a:pt x="250" y="127"/>
                </a:cubicBezTo>
                <a:cubicBezTo>
                  <a:pt x="253" y="125"/>
                  <a:pt x="255" y="123"/>
                  <a:pt x="256" y="121"/>
                </a:cubicBezTo>
                <a:cubicBezTo>
                  <a:pt x="256" y="121"/>
                  <a:pt x="256" y="121"/>
                  <a:pt x="256" y="121"/>
                </a:cubicBezTo>
                <a:cubicBezTo>
                  <a:pt x="258" y="117"/>
                  <a:pt x="259" y="113"/>
                  <a:pt x="259" y="109"/>
                </a:cubicBezTo>
                <a:cubicBezTo>
                  <a:pt x="259" y="103"/>
                  <a:pt x="257" y="97"/>
                  <a:pt x="253" y="91"/>
                </a:cubicBezTo>
                <a:cubicBezTo>
                  <a:pt x="250" y="86"/>
                  <a:pt x="244" y="81"/>
                  <a:pt x="236" y="79"/>
                </a:cubicBezTo>
                <a:cubicBezTo>
                  <a:pt x="236" y="79"/>
                  <a:pt x="236" y="79"/>
                  <a:pt x="236" y="79"/>
                </a:cubicBezTo>
                <a:cubicBezTo>
                  <a:pt x="232" y="78"/>
                  <a:pt x="229" y="78"/>
                  <a:pt x="227" y="78"/>
                </a:cubicBezTo>
                <a:cubicBezTo>
                  <a:pt x="224" y="78"/>
                  <a:pt x="221" y="78"/>
                  <a:pt x="219" y="79"/>
                </a:cubicBezTo>
                <a:cubicBezTo>
                  <a:pt x="216" y="81"/>
                  <a:pt x="215" y="84"/>
                  <a:pt x="214" y="86"/>
                </a:cubicBezTo>
                <a:cubicBezTo>
                  <a:pt x="213" y="88"/>
                  <a:pt x="213" y="89"/>
                  <a:pt x="213" y="90"/>
                </a:cubicBezTo>
                <a:cubicBezTo>
                  <a:pt x="213" y="90"/>
                  <a:pt x="213" y="90"/>
                  <a:pt x="213" y="90"/>
                </a:cubicBezTo>
                <a:cubicBezTo>
                  <a:pt x="213" y="90"/>
                  <a:pt x="213" y="90"/>
                  <a:pt x="213" y="90"/>
                </a:cubicBezTo>
                <a:cubicBezTo>
                  <a:pt x="214" y="93"/>
                  <a:pt x="215" y="96"/>
                  <a:pt x="217" y="97"/>
                </a:cubicBezTo>
                <a:cubicBezTo>
                  <a:pt x="218" y="99"/>
                  <a:pt x="220" y="100"/>
                  <a:pt x="222" y="100"/>
                </a:cubicBezTo>
                <a:cubicBezTo>
                  <a:pt x="223" y="100"/>
                  <a:pt x="225" y="99"/>
                  <a:pt x="226" y="98"/>
                </a:cubicBezTo>
                <a:cubicBezTo>
                  <a:pt x="229" y="96"/>
                  <a:pt x="231" y="92"/>
                  <a:pt x="231" y="92"/>
                </a:cubicBezTo>
                <a:cubicBezTo>
                  <a:pt x="230" y="91"/>
                  <a:pt x="230" y="91"/>
                  <a:pt x="230" y="91"/>
                </a:cubicBezTo>
                <a:cubicBezTo>
                  <a:pt x="230" y="93"/>
                  <a:pt x="230" y="93"/>
                  <a:pt x="230" y="93"/>
                </a:cubicBezTo>
                <a:cubicBezTo>
                  <a:pt x="230" y="93"/>
                  <a:pt x="230" y="93"/>
                  <a:pt x="230" y="93"/>
                </a:cubicBezTo>
                <a:cubicBezTo>
                  <a:pt x="230" y="93"/>
                  <a:pt x="232" y="93"/>
                  <a:pt x="234" y="93"/>
                </a:cubicBezTo>
                <a:cubicBezTo>
                  <a:pt x="237" y="93"/>
                  <a:pt x="240" y="93"/>
                  <a:pt x="242" y="94"/>
                </a:cubicBezTo>
                <a:cubicBezTo>
                  <a:pt x="243" y="96"/>
                  <a:pt x="245" y="98"/>
                  <a:pt x="245" y="102"/>
                </a:cubicBezTo>
                <a:cubicBezTo>
                  <a:pt x="245" y="103"/>
                  <a:pt x="245" y="103"/>
                  <a:pt x="245" y="104"/>
                </a:cubicBezTo>
                <a:cubicBezTo>
                  <a:pt x="245" y="104"/>
                  <a:pt x="245" y="104"/>
                  <a:pt x="245" y="104"/>
                </a:cubicBezTo>
                <a:cubicBezTo>
                  <a:pt x="245" y="108"/>
                  <a:pt x="244" y="112"/>
                  <a:pt x="243" y="115"/>
                </a:cubicBezTo>
                <a:cubicBezTo>
                  <a:pt x="242" y="119"/>
                  <a:pt x="240" y="122"/>
                  <a:pt x="236" y="124"/>
                </a:cubicBezTo>
                <a:cubicBezTo>
                  <a:pt x="233" y="126"/>
                  <a:pt x="227" y="127"/>
                  <a:pt x="219" y="127"/>
                </a:cubicBezTo>
                <a:cubicBezTo>
                  <a:pt x="209" y="127"/>
                  <a:pt x="201" y="125"/>
                  <a:pt x="194" y="119"/>
                </a:cubicBezTo>
                <a:cubicBezTo>
                  <a:pt x="188" y="114"/>
                  <a:pt x="182" y="105"/>
                  <a:pt x="178" y="92"/>
                </a:cubicBezTo>
                <a:cubicBezTo>
                  <a:pt x="178" y="92"/>
                  <a:pt x="178" y="92"/>
                  <a:pt x="178" y="92"/>
                </a:cubicBezTo>
                <a:cubicBezTo>
                  <a:pt x="177" y="89"/>
                  <a:pt x="177" y="86"/>
                  <a:pt x="177" y="82"/>
                </a:cubicBezTo>
                <a:cubicBezTo>
                  <a:pt x="177" y="72"/>
                  <a:pt x="181" y="61"/>
                  <a:pt x="190" y="52"/>
                </a:cubicBezTo>
                <a:cubicBezTo>
                  <a:pt x="198" y="43"/>
                  <a:pt x="211" y="37"/>
                  <a:pt x="226" y="37"/>
                </a:cubicBezTo>
                <a:cubicBezTo>
                  <a:pt x="233" y="37"/>
                  <a:pt x="240" y="39"/>
                  <a:pt x="248" y="41"/>
                </a:cubicBezTo>
                <a:cubicBezTo>
                  <a:pt x="248" y="41"/>
                  <a:pt x="248" y="41"/>
                  <a:pt x="248" y="41"/>
                </a:cubicBezTo>
                <a:cubicBezTo>
                  <a:pt x="273" y="49"/>
                  <a:pt x="286" y="63"/>
                  <a:pt x="292" y="75"/>
                </a:cubicBezTo>
                <a:cubicBezTo>
                  <a:pt x="295" y="81"/>
                  <a:pt x="297" y="86"/>
                  <a:pt x="298" y="90"/>
                </a:cubicBezTo>
                <a:cubicBezTo>
                  <a:pt x="298" y="92"/>
                  <a:pt x="298" y="94"/>
                  <a:pt x="298" y="95"/>
                </a:cubicBezTo>
                <a:cubicBezTo>
                  <a:pt x="298" y="96"/>
                  <a:pt x="298" y="96"/>
                  <a:pt x="298" y="96"/>
                </a:cubicBezTo>
                <a:cubicBezTo>
                  <a:pt x="298" y="97"/>
                  <a:pt x="298" y="97"/>
                  <a:pt x="298" y="97"/>
                </a:cubicBezTo>
                <a:cubicBezTo>
                  <a:pt x="298" y="97"/>
                  <a:pt x="298" y="97"/>
                  <a:pt x="298" y="97"/>
                </a:cubicBezTo>
                <a:cubicBezTo>
                  <a:pt x="298" y="98"/>
                  <a:pt x="298" y="98"/>
                  <a:pt x="298" y="98"/>
                </a:cubicBezTo>
                <a:cubicBezTo>
                  <a:pt x="300" y="99"/>
                  <a:pt x="300" y="99"/>
                  <a:pt x="300" y="99"/>
                </a:cubicBezTo>
                <a:lnTo>
                  <a:pt x="300" y="97"/>
                </a:lnTo>
                <a:close/>
                <a:moveTo>
                  <a:pt x="157" y="162"/>
                </a:moveTo>
                <a:cubicBezTo>
                  <a:pt x="157" y="160"/>
                  <a:pt x="157" y="160"/>
                  <a:pt x="157" y="160"/>
                </a:cubicBezTo>
                <a:cubicBezTo>
                  <a:pt x="157" y="160"/>
                  <a:pt x="157" y="160"/>
                  <a:pt x="157" y="160"/>
                </a:cubicBezTo>
                <a:cubicBezTo>
                  <a:pt x="155" y="160"/>
                  <a:pt x="149" y="161"/>
                  <a:pt x="140" y="161"/>
                </a:cubicBezTo>
                <a:cubicBezTo>
                  <a:pt x="130" y="161"/>
                  <a:pt x="117" y="160"/>
                  <a:pt x="106" y="153"/>
                </a:cubicBezTo>
                <a:cubicBezTo>
                  <a:pt x="96" y="146"/>
                  <a:pt x="88" y="134"/>
                  <a:pt x="88" y="113"/>
                </a:cubicBezTo>
                <a:cubicBezTo>
                  <a:pt x="88" y="110"/>
                  <a:pt x="88" y="107"/>
                  <a:pt x="88" y="104"/>
                </a:cubicBezTo>
                <a:cubicBezTo>
                  <a:pt x="86" y="104"/>
                  <a:pt x="86" y="104"/>
                  <a:pt x="86" y="104"/>
                </a:cubicBezTo>
                <a:cubicBezTo>
                  <a:pt x="84" y="105"/>
                  <a:pt x="84" y="105"/>
                  <a:pt x="84" y="105"/>
                </a:cubicBezTo>
                <a:cubicBezTo>
                  <a:pt x="84" y="105"/>
                  <a:pt x="87" y="117"/>
                  <a:pt x="95" y="130"/>
                </a:cubicBezTo>
                <a:cubicBezTo>
                  <a:pt x="99" y="136"/>
                  <a:pt x="104" y="142"/>
                  <a:pt x="110" y="147"/>
                </a:cubicBezTo>
                <a:cubicBezTo>
                  <a:pt x="117" y="152"/>
                  <a:pt x="125" y="155"/>
                  <a:pt x="135" y="155"/>
                </a:cubicBezTo>
                <a:cubicBezTo>
                  <a:pt x="143" y="155"/>
                  <a:pt x="152" y="153"/>
                  <a:pt x="162" y="148"/>
                </a:cubicBezTo>
                <a:cubicBezTo>
                  <a:pt x="162" y="146"/>
                  <a:pt x="162" y="146"/>
                  <a:pt x="162" y="146"/>
                </a:cubicBezTo>
                <a:cubicBezTo>
                  <a:pt x="160" y="147"/>
                  <a:pt x="160" y="147"/>
                  <a:pt x="160" y="147"/>
                </a:cubicBezTo>
                <a:cubicBezTo>
                  <a:pt x="160" y="147"/>
                  <a:pt x="165" y="155"/>
                  <a:pt x="174" y="162"/>
                </a:cubicBezTo>
                <a:cubicBezTo>
                  <a:pt x="184" y="170"/>
                  <a:pt x="198" y="177"/>
                  <a:pt x="218" y="177"/>
                </a:cubicBezTo>
                <a:cubicBezTo>
                  <a:pt x="232" y="177"/>
                  <a:pt x="250" y="173"/>
                  <a:pt x="270" y="162"/>
                </a:cubicBezTo>
                <a:cubicBezTo>
                  <a:pt x="269" y="160"/>
                  <a:pt x="269" y="160"/>
                  <a:pt x="269" y="160"/>
                </a:cubicBezTo>
                <a:cubicBezTo>
                  <a:pt x="267" y="159"/>
                  <a:pt x="267" y="159"/>
                  <a:pt x="267" y="159"/>
                </a:cubicBezTo>
                <a:cubicBezTo>
                  <a:pt x="267" y="159"/>
                  <a:pt x="267" y="159"/>
                  <a:pt x="267" y="159"/>
                </a:cubicBezTo>
                <a:cubicBezTo>
                  <a:pt x="266" y="161"/>
                  <a:pt x="260" y="166"/>
                  <a:pt x="250" y="172"/>
                </a:cubicBezTo>
                <a:cubicBezTo>
                  <a:pt x="241" y="178"/>
                  <a:pt x="227" y="183"/>
                  <a:pt x="212" y="183"/>
                </a:cubicBezTo>
                <a:cubicBezTo>
                  <a:pt x="196" y="183"/>
                  <a:pt x="178" y="177"/>
                  <a:pt x="159" y="160"/>
                </a:cubicBezTo>
                <a:cubicBezTo>
                  <a:pt x="158" y="160"/>
                  <a:pt x="158" y="160"/>
                  <a:pt x="158" y="160"/>
                </a:cubicBezTo>
                <a:cubicBezTo>
                  <a:pt x="157" y="160"/>
                  <a:pt x="157" y="160"/>
                  <a:pt x="157" y="160"/>
                </a:cubicBezTo>
                <a:cubicBezTo>
                  <a:pt x="157" y="162"/>
                  <a:pt x="157" y="162"/>
                  <a:pt x="157" y="162"/>
                </a:cubicBezTo>
                <a:cubicBezTo>
                  <a:pt x="156" y="163"/>
                  <a:pt x="156" y="163"/>
                  <a:pt x="156" y="163"/>
                </a:cubicBezTo>
                <a:cubicBezTo>
                  <a:pt x="176" y="181"/>
                  <a:pt x="195" y="187"/>
                  <a:pt x="212" y="187"/>
                </a:cubicBezTo>
                <a:cubicBezTo>
                  <a:pt x="229" y="187"/>
                  <a:pt x="244" y="180"/>
                  <a:pt x="254" y="174"/>
                </a:cubicBezTo>
                <a:cubicBezTo>
                  <a:pt x="264" y="168"/>
                  <a:pt x="270" y="162"/>
                  <a:pt x="270" y="162"/>
                </a:cubicBezTo>
                <a:cubicBezTo>
                  <a:pt x="279" y="153"/>
                  <a:pt x="279" y="153"/>
                  <a:pt x="279" y="153"/>
                </a:cubicBezTo>
                <a:cubicBezTo>
                  <a:pt x="268" y="159"/>
                  <a:pt x="268" y="159"/>
                  <a:pt x="268" y="159"/>
                </a:cubicBezTo>
                <a:cubicBezTo>
                  <a:pt x="248" y="170"/>
                  <a:pt x="231" y="173"/>
                  <a:pt x="218" y="173"/>
                </a:cubicBezTo>
                <a:cubicBezTo>
                  <a:pt x="199" y="173"/>
                  <a:pt x="186" y="166"/>
                  <a:pt x="177" y="159"/>
                </a:cubicBezTo>
                <a:cubicBezTo>
                  <a:pt x="172" y="156"/>
                  <a:pt x="169" y="152"/>
                  <a:pt x="167" y="149"/>
                </a:cubicBezTo>
                <a:cubicBezTo>
                  <a:pt x="165" y="148"/>
                  <a:pt x="165" y="147"/>
                  <a:pt x="164" y="146"/>
                </a:cubicBezTo>
                <a:cubicBezTo>
                  <a:pt x="164" y="146"/>
                  <a:pt x="164" y="145"/>
                  <a:pt x="163" y="145"/>
                </a:cubicBezTo>
                <a:cubicBezTo>
                  <a:pt x="163" y="145"/>
                  <a:pt x="163" y="145"/>
                  <a:pt x="163" y="145"/>
                </a:cubicBezTo>
                <a:cubicBezTo>
                  <a:pt x="163" y="145"/>
                  <a:pt x="163" y="145"/>
                  <a:pt x="163" y="145"/>
                </a:cubicBezTo>
                <a:cubicBezTo>
                  <a:pt x="162" y="143"/>
                  <a:pt x="162" y="143"/>
                  <a:pt x="162" y="143"/>
                </a:cubicBezTo>
                <a:cubicBezTo>
                  <a:pt x="161" y="144"/>
                  <a:pt x="161" y="144"/>
                  <a:pt x="161" y="144"/>
                </a:cubicBezTo>
                <a:cubicBezTo>
                  <a:pt x="151" y="149"/>
                  <a:pt x="142" y="151"/>
                  <a:pt x="135" y="151"/>
                </a:cubicBezTo>
                <a:cubicBezTo>
                  <a:pt x="126" y="151"/>
                  <a:pt x="119" y="148"/>
                  <a:pt x="113" y="144"/>
                </a:cubicBezTo>
                <a:cubicBezTo>
                  <a:pt x="104" y="137"/>
                  <a:pt x="97" y="127"/>
                  <a:pt x="94" y="119"/>
                </a:cubicBezTo>
                <a:cubicBezTo>
                  <a:pt x="92" y="115"/>
                  <a:pt x="90" y="111"/>
                  <a:pt x="90" y="108"/>
                </a:cubicBezTo>
                <a:cubicBezTo>
                  <a:pt x="89" y="107"/>
                  <a:pt x="89" y="106"/>
                  <a:pt x="89" y="105"/>
                </a:cubicBezTo>
                <a:cubicBezTo>
                  <a:pt x="89" y="104"/>
                  <a:pt x="88" y="104"/>
                  <a:pt x="88" y="104"/>
                </a:cubicBezTo>
                <a:cubicBezTo>
                  <a:pt x="88" y="104"/>
                  <a:pt x="88" y="104"/>
                  <a:pt x="88" y="104"/>
                </a:cubicBezTo>
                <a:cubicBezTo>
                  <a:pt x="86" y="91"/>
                  <a:pt x="86" y="91"/>
                  <a:pt x="86" y="91"/>
                </a:cubicBezTo>
                <a:cubicBezTo>
                  <a:pt x="84" y="104"/>
                  <a:pt x="84" y="104"/>
                  <a:pt x="84" y="104"/>
                </a:cubicBezTo>
                <a:cubicBezTo>
                  <a:pt x="84" y="107"/>
                  <a:pt x="84" y="110"/>
                  <a:pt x="84" y="113"/>
                </a:cubicBezTo>
                <a:cubicBezTo>
                  <a:pt x="84" y="135"/>
                  <a:pt x="93" y="149"/>
                  <a:pt x="104" y="156"/>
                </a:cubicBezTo>
                <a:cubicBezTo>
                  <a:pt x="116" y="164"/>
                  <a:pt x="130" y="165"/>
                  <a:pt x="140" y="165"/>
                </a:cubicBezTo>
                <a:cubicBezTo>
                  <a:pt x="150" y="165"/>
                  <a:pt x="158" y="164"/>
                  <a:pt x="158" y="164"/>
                </a:cubicBezTo>
                <a:cubicBezTo>
                  <a:pt x="157" y="162"/>
                  <a:pt x="157" y="162"/>
                  <a:pt x="157" y="162"/>
                </a:cubicBezTo>
                <a:cubicBezTo>
                  <a:pt x="156" y="163"/>
                  <a:pt x="156" y="163"/>
                  <a:pt x="156" y="163"/>
                </a:cubicBezTo>
                <a:lnTo>
                  <a:pt x="157" y="162"/>
                </a:lnTo>
                <a:close/>
              </a:path>
            </a:pathLst>
          </a:custGeom>
          <a:solidFill>
            <a:srgbClr val="E4003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99" name="PA_任意多边形 1130"/>
          <p:cNvSpPr>
            <a:spLocks noEditPoints="1"/>
          </p:cNvSpPr>
          <p:nvPr>
            <p:custDataLst>
              <p:tags r:id="rId19"/>
            </p:custDataLst>
          </p:nvPr>
        </p:nvSpPr>
        <p:spPr bwMode="auto">
          <a:xfrm>
            <a:off x="5910262" y="3332163"/>
            <a:ext cx="1041400" cy="863600"/>
          </a:xfrm>
          <a:custGeom>
            <a:avLst/>
            <a:gdLst>
              <a:gd name="T0" fmla="*/ 387 w 433"/>
              <a:gd name="T1" fmla="*/ 254 h 359"/>
              <a:gd name="T2" fmla="*/ 340 w 433"/>
              <a:gd name="T3" fmla="*/ 236 h 359"/>
              <a:gd name="T4" fmla="*/ 353 w 433"/>
              <a:gd name="T5" fmla="*/ 271 h 359"/>
              <a:gd name="T6" fmla="*/ 357 w 433"/>
              <a:gd name="T7" fmla="*/ 263 h 359"/>
              <a:gd name="T8" fmla="*/ 354 w 433"/>
              <a:gd name="T9" fmla="*/ 281 h 359"/>
              <a:gd name="T10" fmla="*/ 319 w 433"/>
              <a:gd name="T11" fmla="*/ 252 h 359"/>
              <a:gd name="T12" fmla="*/ 359 w 433"/>
              <a:gd name="T13" fmla="*/ 224 h 359"/>
              <a:gd name="T14" fmla="*/ 354 w 433"/>
              <a:gd name="T15" fmla="*/ 191 h 359"/>
              <a:gd name="T16" fmla="*/ 316 w 433"/>
              <a:gd name="T17" fmla="*/ 122 h 359"/>
              <a:gd name="T18" fmla="*/ 261 w 433"/>
              <a:gd name="T19" fmla="*/ 100 h 359"/>
              <a:gd name="T20" fmla="*/ 190 w 433"/>
              <a:gd name="T21" fmla="*/ 55 h 359"/>
              <a:gd name="T22" fmla="*/ 143 w 433"/>
              <a:gd name="T23" fmla="*/ 8 h 359"/>
              <a:gd name="T24" fmla="*/ 92 w 433"/>
              <a:gd name="T25" fmla="*/ 44 h 359"/>
              <a:gd name="T26" fmla="*/ 47 w 433"/>
              <a:gd name="T27" fmla="*/ 74 h 359"/>
              <a:gd name="T28" fmla="*/ 70 w 433"/>
              <a:gd name="T29" fmla="*/ 129 h 359"/>
              <a:gd name="T30" fmla="*/ 84 w 433"/>
              <a:gd name="T31" fmla="*/ 188 h 359"/>
              <a:gd name="T32" fmla="*/ 141 w 433"/>
              <a:gd name="T33" fmla="*/ 189 h 359"/>
              <a:gd name="T34" fmla="*/ 197 w 433"/>
              <a:gd name="T35" fmla="*/ 184 h 359"/>
              <a:gd name="T36" fmla="*/ 159 w 433"/>
              <a:gd name="T37" fmla="*/ 117 h 359"/>
              <a:gd name="T38" fmla="*/ 153 w 433"/>
              <a:gd name="T39" fmla="*/ 146 h 359"/>
              <a:gd name="T40" fmla="*/ 165 w 433"/>
              <a:gd name="T41" fmla="*/ 141 h 359"/>
              <a:gd name="T42" fmla="*/ 149 w 433"/>
              <a:gd name="T43" fmla="*/ 154 h 359"/>
              <a:gd name="T44" fmla="*/ 146 w 433"/>
              <a:gd name="T45" fmla="*/ 114 h 359"/>
              <a:gd name="T46" fmla="*/ 209 w 433"/>
              <a:gd name="T47" fmla="*/ 142 h 359"/>
              <a:gd name="T48" fmla="*/ 276 w 433"/>
              <a:gd name="T49" fmla="*/ 163 h 359"/>
              <a:gd name="T50" fmla="*/ 262 w 433"/>
              <a:gd name="T51" fmla="*/ 255 h 359"/>
              <a:gd name="T52" fmla="*/ 177 w 433"/>
              <a:gd name="T53" fmla="*/ 254 h 359"/>
              <a:gd name="T54" fmla="*/ 123 w 433"/>
              <a:gd name="T55" fmla="*/ 254 h 359"/>
              <a:gd name="T56" fmla="*/ 86 w 433"/>
              <a:gd name="T57" fmla="*/ 242 h 359"/>
              <a:gd name="T58" fmla="*/ 88 w 433"/>
              <a:gd name="T59" fmla="*/ 233 h 359"/>
              <a:gd name="T60" fmla="*/ 126 w 433"/>
              <a:gd name="T61" fmla="*/ 248 h 359"/>
              <a:gd name="T62" fmla="*/ 176 w 433"/>
              <a:gd name="T63" fmla="*/ 246 h 359"/>
              <a:gd name="T64" fmla="*/ 245 w 433"/>
              <a:gd name="T65" fmla="*/ 254 h 359"/>
              <a:gd name="T66" fmla="*/ 273 w 433"/>
              <a:gd name="T67" fmla="*/ 176 h 359"/>
              <a:gd name="T68" fmla="*/ 212 w 433"/>
              <a:gd name="T69" fmla="*/ 151 h 359"/>
              <a:gd name="T70" fmla="*/ 213 w 433"/>
              <a:gd name="T71" fmla="*/ 160 h 359"/>
              <a:gd name="T72" fmla="*/ 264 w 433"/>
              <a:gd name="T73" fmla="*/ 201 h 359"/>
              <a:gd name="T74" fmla="*/ 171 w 433"/>
              <a:gd name="T75" fmla="*/ 228 h 359"/>
              <a:gd name="T76" fmla="*/ 144 w 433"/>
              <a:gd name="T77" fmla="*/ 243 h 359"/>
              <a:gd name="T78" fmla="*/ 100 w 433"/>
              <a:gd name="T79" fmla="*/ 221 h 359"/>
              <a:gd name="T80" fmla="*/ 57 w 433"/>
              <a:gd name="T81" fmla="*/ 234 h 359"/>
              <a:gd name="T82" fmla="*/ 10 w 433"/>
              <a:gd name="T83" fmla="*/ 234 h 359"/>
              <a:gd name="T84" fmla="*/ 52 w 433"/>
              <a:gd name="T85" fmla="*/ 280 h 359"/>
              <a:gd name="T86" fmla="*/ 118 w 433"/>
              <a:gd name="T87" fmla="*/ 298 h 359"/>
              <a:gd name="T88" fmla="*/ 170 w 433"/>
              <a:gd name="T89" fmla="*/ 325 h 359"/>
              <a:gd name="T90" fmla="*/ 223 w 433"/>
              <a:gd name="T91" fmla="*/ 350 h 359"/>
              <a:gd name="T92" fmla="*/ 282 w 433"/>
              <a:gd name="T93" fmla="*/ 323 h 359"/>
              <a:gd name="T94" fmla="*/ 322 w 433"/>
              <a:gd name="T95" fmla="*/ 346 h 359"/>
              <a:gd name="T96" fmla="*/ 351 w 433"/>
              <a:gd name="T97" fmla="*/ 326 h 359"/>
              <a:gd name="T98" fmla="*/ 416 w 433"/>
              <a:gd name="T99" fmla="*/ 314 h 359"/>
              <a:gd name="T100" fmla="*/ 387 w 433"/>
              <a:gd name="T101" fmla="*/ 254 h 359"/>
              <a:gd name="T102" fmla="*/ 110 w 433"/>
              <a:gd name="T103" fmla="*/ 99 h 359"/>
              <a:gd name="T104" fmla="*/ 112 w 433"/>
              <a:gd name="T105" fmla="*/ 134 h 359"/>
              <a:gd name="T106" fmla="*/ 120 w 433"/>
              <a:gd name="T107" fmla="*/ 79 h 359"/>
              <a:gd name="T108" fmla="*/ 172 w 433"/>
              <a:gd name="T109" fmla="*/ 88 h 359"/>
              <a:gd name="T110" fmla="*/ 110 w 433"/>
              <a:gd name="T111" fmla="*/ 99 h 359"/>
              <a:gd name="T112" fmla="*/ 314 w 433"/>
              <a:gd name="T113" fmla="*/ 301 h 359"/>
              <a:gd name="T114" fmla="*/ 309 w 433"/>
              <a:gd name="T115" fmla="*/ 240 h 359"/>
              <a:gd name="T116" fmla="*/ 307 w 433"/>
              <a:gd name="T117" fmla="*/ 282 h 359"/>
              <a:gd name="T118" fmla="*/ 359 w 433"/>
              <a:gd name="T119" fmla="*/ 294 h 359"/>
              <a:gd name="T120" fmla="*/ 314 w 433"/>
              <a:gd name="T121" fmla="*/ 301 h 3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433" h="359">
                <a:moveTo>
                  <a:pt x="387" y="254"/>
                </a:moveTo>
                <a:cubicBezTo>
                  <a:pt x="387" y="254"/>
                  <a:pt x="369" y="223"/>
                  <a:pt x="340" y="236"/>
                </a:cubicBezTo>
                <a:cubicBezTo>
                  <a:pt x="312" y="249"/>
                  <a:pt x="342" y="286"/>
                  <a:pt x="353" y="271"/>
                </a:cubicBezTo>
                <a:cubicBezTo>
                  <a:pt x="353" y="271"/>
                  <a:pt x="347" y="260"/>
                  <a:pt x="357" y="263"/>
                </a:cubicBezTo>
                <a:cubicBezTo>
                  <a:pt x="357" y="263"/>
                  <a:pt x="367" y="275"/>
                  <a:pt x="354" y="281"/>
                </a:cubicBezTo>
                <a:cubicBezTo>
                  <a:pt x="340" y="287"/>
                  <a:pt x="324" y="281"/>
                  <a:pt x="319" y="252"/>
                </a:cubicBezTo>
                <a:cubicBezTo>
                  <a:pt x="319" y="252"/>
                  <a:pt x="319" y="223"/>
                  <a:pt x="359" y="224"/>
                </a:cubicBezTo>
                <a:cubicBezTo>
                  <a:pt x="359" y="224"/>
                  <a:pt x="350" y="207"/>
                  <a:pt x="354" y="191"/>
                </a:cubicBezTo>
                <a:cubicBezTo>
                  <a:pt x="354" y="191"/>
                  <a:pt x="314" y="191"/>
                  <a:pt x="316" y="122"/>
                </a:cubicBezTo>
                <a:cubicBezTo>
                  <a:pt x="316" y="122"/>
                  <a:pt x="279" y="136"/>
                  <a:pt x="261" y="100"/>
                </a:cubicBezTo>
                <a:cubicBezTo>
                  <a:pt x="261" y="100"/>
                  <a:pt x="207" y="109"/>
                  <a:pt x="190" y="55"/>
                </a:cubicBezTo>
                <a:cubicBezTo>
                  <a:pt x="190" y="55"/>
                  <a:pt x="146" y="55"/>
                  <a:pt x="143" y="8"/>
                </a:cubicBezTo>
                <a:cubicBezTo>
                  <a:pt x="143" y="8"/>
                  <a:pt x="99" y="0"/>
                  <a:pt x="92" y="44"/>
                </a:cubicBezTo>
                <a:cubicBezTo>
                  <a:pt x="92" y="44"/>
                  <a:pt x="60" y="45"/>
                  <a:pt x="47" y="74"/>
                </a:cubicBezTo>
                <a:cubicBezTo>
                  <a:pt x="34" y="103"/>
                  <a:pt x="58" y="132"/>
                  <a:pt x="70" y="129"/>
                </a:cubicBezTo>
                <a:cubicBezTo>
                  <a:pt x="70" y="129"/>
                  <a:pt x="55" y="172"/>
                  <a:pt x="84" y="188"/>
                </a:cubicBezTo>
                <a:cubicBezTo>
                  <a:pt x="113" y="204"/>
                  <a:pt x="134" y="197"/>
                  <a:pt x="141" y="189"/>
                </a:cubicBezTo>
                <a:cubicBezTo>
                  <a:pt x="141" y="189"/>
                  <a:pt x="173" y="216"/>
                  <a:pt x="197" y="184"/>
                </a:cubicBezTo>
                <a:cubicBezTo>
                  <a:pt x="221" y="153"/>
                  <a:pt x="184" y="108"/>
                  <a:pt x="159" y="117"/>
                </a:cubicBezTo>
                <a:cubicBezTo>
                  <a:pt x="134" y="127"/>
                  <a:pt x="138" y="148"/>
                  <a:pt x="153" y="146"/>
                </a:cubicBezTo>
                <a:cubicBezTo>
                  <a:pt x="153" y="146"/>
                  <a:pt x="156" y="134"/>
                  <a:pt x="165" y="141"/>
                </a:cubicBezTo>
                <a:cubicBezTo>
                  <a:pt x="165" y="141"/>
                  <a:pt x="165" y="160"/>
                  <a:pt x="149" y="154"/>
                </a:cubicBezTo>
                <a:cubicBezTo>
                  <a:pt x="134" y="148"/>
                  <a:pt x="126" y="130"/>
                  <a:pt x="146" y="114"/>
                </a:cubicBezTo>
                <a:cubicBezTo>
                  <a:pt x="165" y="97"/>
                  <a:pt x="211" y="122"/>
                  <a:pt x="209" y="142"/>
                </a:cubicBezTo>
                <a:cubicBezTo>
                  <a:pt x="209" y="142"/>
                  <a:pt x="254" y="139"/>
                  <a:pt x="276" y="163"/>
                </a:cubicBezTo>
                <a:cubicBezTo>
                  <a:pt x="297" y="187"/>
                  <a:pt x="292" y="241"/>
                  <a:pt x="262" y="255"/>
                </a:cubicBezTo>
                <a:cubicBezTo>
                  <a:pt x="262" y="255"/>
                  <a:pt x="221" y="284"/>
                  <a:pt x="177" y="254"/>
                </a:cubicBezTo>
                <a:cubicBezTo>
                  <a:pt x="177" y="254"/>
                  <a:pt x="146" y="275"/>
                  <a:pt x="123" y="254"/>
                </a:cubicBezTo>
                <a:cubicBezTo>
                  <a:pt x="123" y="254"/>
                  <a:pt x="105" y="239"/>
                  <a:pt x="86" y="242"/>
                </a:cubicBezTo>
                <a:cubicBezTo>
                  <a:pt x="86" y="242"/>
                  <a:pt x="80" y="233"/>
                  <a:pt x="88" y="233"/>
                </a:cubicBezTo>
                <a:cubicBezTo>
                  <a:pt x="96" y="233"/>
                  <a:pt x="118" y="235"/>
                  <a:pt x="126" y="248"/>
                </a:cubicBezTo>
                <a:cubicBezTo>
                  <a:pt x="126" y="248"/>
                  <a:pt x="154" y="263"/>
                  <a:pt x="176" y="246"/>
                </a:cubicBezTo>
                <a:cubicBezTo>
                  <a:pt x="176" y="246"/>
                  <a:pt x="219" y="270"/>
                  <a:pt x="245" y="254"/>
                </a:cubicBezTo>
                <a:cubicBezTo>
                  <a:pt x="272" y="239"/>
                  <a:pt x="290" y="227"/>
                  <a:pt x="273" y="176"/>
                </a:cubicBezTo>
                <a:cubicBezTo>
                  <a:pt x="273" y="176"/>
                  <a:pt x="261" y="150"/>
                  <a:pt x="212" y="151"/>
                </a:cubicBezTo>
                <a:cubicBezTo>
                  <a:pt x="213" y="160"/>
                  <a:pt x="213" y="160"/>
                  <a:pt x="213" y="160"/>
                </a:cubicBezTo>
                <a:cubicBezTo>
                  <a:pt x="213" y="160"/>
                  <a:pt x="267" y="160"/>
                  <a:pt x="264" y="201"/>
                </a:cubicBezTo>
                <a:cubicBezTo>
                  <a:pt x="260" y="242"/>
                  <a:pt x="212" y="261"/>
                  <a:pt x="171" y="228"/>
                </a:cubicBezTo>
                <a:cubicBezTo>
                  <a:pt x="171" y="228"/>
                  <a:pt x="158" y="248"/>
                  <a:pt x="144" y="243"/>
                </a:cubicBezTo>
                <a:cubicBezTo>
                  <a:pt x="131" y="239"/>
                  <a:pt x="118" y="224"/>
                  <a:pt x="100" y="221"/>
                </a:cubicBezTo>
                <a:cubicBezTo>
                  <a:pt x="82" y="217"/>
                  <a:pt x="64" y="227"/>
                  <a:pt x="57" y="234"/>
                </a:cubicBezTo>
                <a:cubicBezTo>
                  <a:pt x="49" y="241"/>
                  <a:pt x="28" y="253"/>
                  <a:pt x="10" y="234"/>
                </a:cubicBezTo>
                <a:cubicBezTo>
                  <a:pt x="10" y="234"/>
                  <a:pt x="0" y="260"/>
                  <a:pt x="52" y="280"/>
                </a:cubicBezTo>
                <a:cubicBezTo>
                  <a:pt x="52" y="280"/>
                  <a:pt x="92" y="264"/>
                  <a:pt x="118" y="298"/>
                </a:cubicBezTo>
                <a:cubicBezTo>
                  <a:pt x="144" y="331"/>
                  <a:pt x="170" y="325"/>
                  <a:pt x="170" y="325"/>
                </a:cubicBezTo>
                <a:cubicBezTo>
                  <a:pt x="170" y="325"/>
                  <a:pt x="184" y="359"/>
                  <a:pt x="223" y="350"/>
                </a:cubicBezTo>
                <a:cubicBezTo>
                  <a:pt x="261" y="342"/>
                  <a:pt x="236" y="313"/>
                  <a:pt x="282" y="323"/>
                </a:cubicBezTo>
                <a:cubicBezTo>
                  <a:pt x="282" y="323"/>
                  <a:pt x="303" y="347"/>
                  <a:pt x="322" y="346"/>
                </a:cubicBezTo>
                <a:cubicBezTo>
                  <a:pt x="342" y="344"/>
                  <a:pt x="351" y="326"/>
                  <a:pt x="351" y="326"/>
                </a:cubicBezTo>
                <a:cubicBezTo>
                  <a:pt x="351" y="326"/>
                  <a:pt x="399" y="337"/>
                  <a:pt x="416" y="314"/>
                </a:cubicBezTo>
                <a:cubicBezTo>
                  <a:pt x="433" y="292"/>
                  <a:pt x="421" y="260"/>
                  <a:pt x="387" y="254"/>
                </a:cubicBezTo>
                <a:close/>
                <a:moveTo>
                  <a:pt x="110" y="99"/>
                </a:moveTo>
                <a:cubicBezTo>
                  <a:pt x="101" y="110"/>
                  <a:pt x="112" y="134"/>
                  <a:pt x="112" y="134"/>
                </a:cubicBezTo>
                <a:cubicBezTo>
                  <a:pt x="96" y="134"/>
                  <a:pt x="84" y="93"/>
                  <a:pt x="120" y="79"/>
                </a:cubicBezTo>
                <a:cubicBezTo>
                  <a:pt x="156" y="64"/>
                  <a:pt x="172" y="88"/>
                  <a:pt x="172" y="88"/>
                </a:cubicBezTo>
                <a:cubicBezTo>
                  <a:pt x="134" y="73"/>
                  <a:pt x="118" y="88"/>
                  <a:pt x="110" y="99"/>
                </a:cubicBezTo>
                <a:close/>
                <a:moveTo>
                  <a:pt x="314" y="301"/>
                </a:moveTo>
                <a:cubicBezTo>
                  <a:pt x="292" y="287"/>
                  <a:pt x="290" y="259"/>
                  <a:pt x="309" y="240"/>
                </a:cubicBezTo>
                <a:cubicBezTo>
                  <a:pt x="309" y="240"/>
                  <a:pt x="295" y="267"/>
                  <a:pt x="307" y="282"/>
                </a:cubicBezTo>
                <a:cubicBezTo>
                  <a:pt x="319" y="296"/>
                  <a:pt x="327" y="304"/>
                  <a:pt x="359" y="294"/>
                </a:cubicBezTo>
                <a:cubicBezTo>
                  <a:pt x="359" y="294"/>
                  <a:pt x="336" y="316"/>
                  <a:pt x="314" y="301"/>
                </a:cubicBezTo>
                <a:close/>
              </a:path>
            </a:pathLst>
          </a:custGeom>
          <a:solidFill>
            <a:srgbClr val="F2DBC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00" name="PA_任意多边形 1131"/>
          <p:cNvSpPr>
            <a:spLocks noEditPoints="1"/>
          </p:cNvSpPr>
          <p:nvPr>
            <p:custDataLst>
              <p:tags r:id="rId20"/>
            </p:custDataLst>
          </p:nvPr>
        </p:nvSpPr>
        <p:spPr bwMode="auto">
          <a:xfrm>
            <a:off x="5927725" y="3344863"/>
            <a:ext cx="1008063" cy="839788"/>
          </a:xfrm>
          <a:custGeom>
            <a:avLst/>
            <a:gdLst>
              <a:gd name="T0" fmla="*/ 339 w 419"/>
              <a:gd name="T1" fmla="*/ 271 h 349"/>
              <a:gd name="T2" fmla="*/ 350 w 419"/>
              <a:gd name="T3" fmla="*/ 260 h 349"/>
              <a:gd name="T4" fmla="*/ 314 w 419"/>
              <a:gd name="T5" fmla="*/ 246 h 349"/>
              <a:gd name="T6" fmla="*/ 353 w 419"/>
              <a:gd name="T7" fmla="*/ 218 h 349"/>
              <a:gd name="T8" fmla="*/ 312 w 419"/>
              <a:gd name="T9" fmla="*/ 114 h 349"/>
              <a:gd name="T10" fmla="*/ 246 w 419"/>
              <a:gd name="T11" fmla="*/ 94 h 349"/>
              <a:gd name="T12" fmla="*/ 138 w 419"/>
              <a:gd name="T13" fmla="*/ 1 h 349"/>
              <a:gd name="T14" fmla="*/ 34 w 419"/>
              <a:gd name="T15" fmla="*/ 86 h 349"/>
              <a:gd name="T16" fmla="*/ 76 w 419"/>
              <a:gd name="T17" fmla="*/ 185 h 349"/>
              <a:gd name="T18" fmla="*/ 159 w 419"/>
              <a:gd name="T19" fmla="*/ 109 h 349"/>
              <a:gd name="T20" fmla="*/ 149 w 419"/>
              <a:gd name="T21" fmla="*/ 138 h 349"/>
              <a:gd name="T22" fmla="*/ 148 w 419"/>
              <a:gd name="T23" fmla="*/ 149 h 349"/>
              <a:gd name="T24" fmla="*/ 200 w 419"/>
              <a:gd name="T25" fmla="*/ 137 h 349"/>
              <a:gd name="T26" fmla="*/ 254 w 419"/>
              <a:gd name="T27" fmla="*/ 249 h 349"/>
              <a:gd name="T28" fmla="*/ 140 w 419"/>
              <a:gd name="T29" fmla="*/ 256 h 349"/>
              <a:gd name="T30" fmla="*/ 80 w 419"/>
              <a:gd name="T31" fmla="*/ 236 h 349"/>
              <a:gd name="T32" fmla="*/ 144 w 419"/>
              <a:gd name="T33" fmla="*/ 251 h 349"/>
              <a:gd name="T34" fmla="*/ 268 w 419"/>
              <a:gd name="T35" fmla="*/ 170 h 349"/>
              <a:gd name="T36" fmla="*/ 233 w 419"/>
              <a:gd name="T37" fmla="*/ 163 h 349"/>
              <a:gd name="T38" fmla="*/ 162 w 419"/>
              <a:gd name="T39" fmla="*/ 222 h 349"/>
              <a:gd name="T40" fmla="*/ 39 w 419"/>
              <a:gd name="T41" fmla="*/ 234 h 349"/>
              <a:gd name="T42" fmla="*/ 46 w 419"/>
              <a:gd name="T43" fmla="*/ 276 h 349"/>
              <a:gd name="T44" fmla="*/ 204 w 419"/>
              <a:gd name="T45" fmla="*/ 349 h 349"/>
              <a:gd name="T46" fmla="*/ 286 w 419"/>
              <a:gd name="T47" fmla="*/ 331 h 349"/>
              <a:gd name="T48" fmla="*/ 411 w 419"/>
              <a:gd name="T49" fmla="*/ 311 h 349"/>
              <a:gd name="T50" fmla="*/ 391 w 419"/>
              <a:gd name="T51" fmla="*/ 319 h 349"/>
              <a:gd name="T52" fmla="*/ 335 w 419"/>
              <a:gd name="T53" fmla="*/ 330 h 349"/>
              <a:gd name="T54" fmla="*/ 275 w 419"/>
              <a:gd name="T55" fmla="*/ 316 h 349"/>
              <a:gd name="T56" fmla="*/ 165 w 419"/>
              <a:gd name="T57" fmla="*/ 320 h 349"/>
              <a:gd name="T58" fmla="*/ 67 w 419"/>
              <a:gd name="T59" fmla="*/ 269 h 349"/>
              <a:gd name="T60" fmla="*/ 5 w 419"/>
              <a:gd name="T61" fmla="*/ 229 h 349"/>
              <a:gd name="T62" fmla="*/ 41 w 419"/>
              <a:gd name="T63" fmla="*/ 237 h 349"/>
              <a:gd name="T64" fmla="*/ 166 w 419"/>
              <a:gd name="T65" fmla="*/ 224 h 349"/>
              <a:gd name="T66" fmla="*/ 206 w 419"/>
              <a:gd name="T67" fmla="*/ 153 h 349"/>
              <a:gd name="T68" fmla="*/ 264 w 419"/>
              <a:gd name="T69" fmla="*/ 171 h 349"/>
              <a:gd name="T70" fmla="*/ 217 w 419"/>
              <a:gd name="T71" fmla="*/ 253 h 349"/>
              <a:gd name="T72" fmla="*/ 122 w 419"/>
              <a:gd name="T73" fmla="*/ 242 h 349"/>
              <a:gd name="T74" fmla="*/ 74 w 419"/>
              <a:gd name="T75" fmla="*/ 231 h 349"/>
              <a:gd name="T76" fmla="*/ 114 w 419"/>
              <a:gd name="T77" fmla="*/ 251 h 349"/>
              <a:gd name="T78" fmla="*/ 256 w 419"/>
              <a:gd name="T79" fmla="*/ 252 h 349"/>
              <a:gd name="T80" fmla="*/ 202 w 419"/>
              <a:gd name="T81" fmla="*/ 137 h 349"/>
              <a:gd name="T82" fmla="*/ 142 w 419"/>
              <a:gd name="T83" fmla="*/ 151 h 349"/>
              <a:gd name="T84" fmla="*/ 145 w 419"/>
              <a:gd name="T85" fmla="*/ 138 h 349"/>
              <a:gd name="T86" fmla="*/ 184 w 419"/>
              <a:gd name="T87" fmla="*/ 126 h 349"/>
              <a:gd name="T88" fmla="*/ 134 w 419"/>
              <a:gd name="T89" fmla="*/ 182 h 349"/>
              <a:gd name="T90" fmla="*/ 65 w 419"/>
              <a:gd name="T91" fmla="*/ 125 h 349"/>
              <a:gd name="T92" fmla="*/ 83 w 419"/>
              <a:gd name="T93" fmla="*/ 41 h 349"/>
              <a:gd name="T94" fmla="*/ 136 w 419"/>
              <a:gd name="T95" fmla="*/ 5 h 349"/>
              <a:gd name="T96" fmla="*/ 246 w 419"/>
              <a:gd name="T97" fmla="*/ 98 h 349"/>
              <a:gd name="T98" fmla="*/ 307 w 419"/>
              <a:gd name="T99" fmla="*/ 123 h 349"/>
              <a:gd name="T100" fmla="*/ 349 w 419"/>
              <a:gd name="T101" fmla="*/ 217 h 349"/>
              <a:gd name="T102" fmla="*/ 356 w 419"/>
              <a:gd name="T103" fmla="*/ 267 h 349"/>
              <a:gd name="T104" fmla="*/ 344 w 419"/>
              <a:gd name="T105" fmla="*/ 267 h 349"/>
              <a:gd name="T106" fmla="*/ 370 w 419"/>
              <a:gd name="T107" fmla="*/ 240 h 349"/>
              <a:gd name="T108" fmla="*/ 101 w 419"/>
              <a:gd name="T109" fmla="*/ 93 h 349"/>
              <a:gd name="T110" fmla="*/ 114 w 419"/>
              <a:gd name="T111" fmla="*/ 76 h 349"/>
              <a:gd name="T112" fmla="*/ 166 w 419"/>
              <a:gd name="T113" fmla="*/ 81 h 349"/>
              <a:gd name="T114" fmla="*/ 164 w 419"/>
              <a:gd name="T115" fmla="*/ 85 h 349"/>
              <a:gd name="T116" fmla="*/ 98 w 419"/>
              <a:gd name="T117" fmla="*/ 129 h 349"/>
              <a:gd name="T118" fmla="*/ 307 w 419"/>
              <a:gd name="T119" fmla="*/ 296 h 349"/>
              <a:gd name="T120" fmla="*/ 328 w 419"/>
              <a:gd name="T121" fmla="*/ 295 h 349"/>
              <a:gd name="T122" fmla="*/ 323 w 419"/>
              <a:gd name="T123" fmla="*/ 303 h 349"/>
              <a:gd name="T124" fmla="*/ 301 w 419"/>
              <a:gd name="T125" fmla="*/ 244 h 3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419" h="349">
                <a:moveTo>
                  <a:pt x="380" y="249"/>
                </a:moveTo>
                <a:cubicBezTo>
                  <a:pt x="382" y="248"/>
                  <a:pt x="382" y="248"/>
                  <a:pt x="382" y="248"/>
                </a:cubicBezTo>
                <a:cubicBezTo>
                  <a:pt x="382" y="248"/>
                  <a:pt x="379" y="243"/>
                  <a:pt x="373" y="237"/>
                </a:cubicBezTo>
                <a:cubicBezTo>
                  <a:pt x="367" y="232"/>
                  <a:pt x="359" y="226"/>
                  <a:pt x="348" y="226"/>
                </a:cubicBezTo>
                <a:cubicBezTo>
                  <a:pt x="343" y="226"/>
                  <a:pt x="338" y="227"/>
                  <a:pt x="333" y="229"/>
                </a:cubicBezTo>
                <a:cubicBezTo>
                  <a:pt x="328" y="232"/>
                  <a:pt x="325" y="234"/>
                  <a:pt x="322" y="238"/>
                </a:cubicBezTo>
                <a:cubicBezTo>
                  <a:pt x="320" y="241"/>
                  <a:pt x="319" y="244"/>
                  <a:pt x="319" y="248"/>
                </a:cubicBezTo>
                <a:cubicBezTo>
                  <a:pt x="319" y="254"/>
                  <a:pt x="322" y="260"/>
                  <a:pt x="326" y="264"/>
                </a:cubicBezTo>
                <a:cubicBezTo>
                  <a:pt x="329" y="268"/>
                  <a:pt x="334" y="271"/>
                  <a:pt x="339" y="271"/>
                </a:cubicBezTo>
                <a:cubicBezTo>
                  <a:pt x="342" y="271"/>
                  <a:pt x="345" y="270"/>
                  <a:pt x="347" y="267"/>
                </a:cubicBezTo>
                <a:cubicBezTo>
                  <a:pt x="348" y="266"/>
                  <a:pt x="348" y="266"/>
                  <a:pt x="348" y="266"/>
                </a:cubicBezTo>
                <a:cubicBezTo>
                  <a:pt x="347" y="265"/>
                  <a:pt x="347" y="265"/>
                  <a:pt x="347" y="265"/>
                </a:cubicBezTo>
                <a:cubicBezTo>
                  <a:pt x="347" y="265"/>
                  <a:pt x="347" y="265"/>
                  <a:pt x="347" y="265"/>
                </a:cubicBezTo>
                <a:cubicBezTo>
                  <a:pt x="347" y="265"/>
                  <a:pt x="347" y="264"/>
                  <a:pt x="346" y="263"/>
                </a:cubicBezTo>
                <a:cubicBezTo>
                  <a:pt x="346" y="262"/>
                  <a:pt x="346" y="261"/>
                  <a:pt x="346" y="261"/>
                </a:cubicBezTo>
                <a:cubicBezTo>
                  <a:pt x="346" y="260"/>
                  <a:pt x="346" y="260"/>
                  <a:pt x="346" y="260"/>
                </a:cubicBezTo>
                <a:cubicBezTo>
                  <a:pt x="346" y="260"/>
                  <a:pt x="346" y="259"/>
                  <a:pt x="348" y="259"/>
                </a:cubicBezTo>
                <a:cubicBezTo>
                  <a:pt x="348" y="259"/>
                  <a:pt x="349" y="259"/>
                  <a:pt x="350" y="260"/>
                </a:cubicBezTo>
                <a:cubicBezTo>
                  <a:pt x="350" y="258"/>
                  <a:pt x="350" y="258"/>
                  <a:pt x="350" y="258"/>
                </a:cubicBezTo>
                <a:cubicBezTo>
                  <a:pt x="349" y="259"/>
                  <a:pt x="349" y="259"/>
                  <a:pt x="349" y="259"/>
                </a:cubicBezTo>
                <a:cubicBezTo>
                  <a:pt x="349" y="259"/>
                  <a:pt x="349" y="259"/>
                  <a:pt x="349" y="259"/>
                </a:cubicBezTo>
                <a:cubicBezTo>
                  <a:pt x="349" y="259"/>
                  <a:pt x="352" y="263"/>
                  <a:pt x="352" y="267"/>
                </a:cubicBezTo>
                <a:cubicBezTo>
                  <a:pt x="352" y="268"/>
                  <a:pt x="351" y="269"/>
                  <a:pt x="351" y="270"/>
                </a:cubicBezTo>
                <a:cubicBezTo>
                  <a:pt x="350" y="272"/>
                  <a:pt x="348" y="273"/>
                  <a:pt x="346" y="274"/>
                </a:cubicBezTo>
                <a:cubicBezTo>
                  <a:pt x="343" y="275"/>
                  <a:pt x="340" y="276"/>
                  <a:pt x="337" y="276"/>
                </a:cubicBezTo>
                <a:cubicBezTo>
                  <a:pt x="332" y="276"/>
                  <a:pt x="328" y="274"/>
                  <a:pt x="323" y="269"/>
                </a:cubicBezTo>
                <a:cubicBezTo>
                  <a:pt x="319" y="265"/>
                  <a:pt x="316" y="257"/>
                  <a:pt x="314" y="246"/>
                </a:cubicBezTo>
                <a:cubicBezTo>
                  <a:pt x="312" y="247"/>
                  <a:pt x="312" y="247"/>
                  <a:pt x="312" y="247"/>
                </a:cubicBezTo>
                <a:cubicBezTo>
                  <a:pt x="314" y="247"/>
                  <a:pt x="314" y="247"/>
                  <a:pt x="314" y="247"/>
                </a:cubicBezTo>
                <a:cubicBezTo>
                  <a:pt x="314" y="247"/>
                  <a:pt x="314" y="247"/>
                  <a:pt x="314" y="247"/>
                </a:cubicBezTo>
                <a:cubicBezTo>
                  <a:pt x="314" y="246"/>
                  <a:pt x="314" y="240"/>
                  <a:pt x="319" y="233"/>
                </a:cubicBezTo>
                <a:cubicBezTo>
                  <a:pt x="323" y="227"/>
                  <a:pt x="332" y="221"/>
                  <a:pt x="349" y="221"/>
                </a:cubicBezTo>
                <a:cubicBezTo>
                  <a:pt x="350" y="221"/>
                  <a:pt x="351" y="221"/>
                  <a:pt x="351" y="221"/>
                </a:cubicBezTo>
                <a:cubicBezTo>
                  <a:pt x="355" y="221"/>
                  <a:pt x="355" y="221"/>
                  <a:pt x="355" y="221"/>
                </a:cubicBezTo>
                <a:cubicBezTo>
                  <a:pt x="353" y="218"/>
                  <a:pt x="353" y="218"/>
                  <a:pt x="353" y="218"/>
                </a:cubicBezTo>
                <a:cubicBezTo>
                  <a:pt x="353" y="218"/>
                  <a:pt x="353" y="218"/>
                  <a:pt x="353" y="218"/>
                </a:cubicBezTo>
                <a:cubicBezTo>
                  <a:pt x="353" y="217"/>
                  <a:pt x="348" y="206"/>
                  <a:pt x="348" y="194"/>
                </a:cubicBezTo>
                <a:cubicBezTo>
                  <a:pt x="348" y="192"/>
                  <a:pt x="348" y="189"/>
                  <a:pt x="349" y="186"/>
                </a:cubicBezTo>
                <a:cubicBezTo>
                  <a:pt x="349" y="184"/>
                  <a:pt x="349" y="184"/>
                  <a:pt x="349" y="184"/>
                </a:cubicBezTo>
                <a:cubicBezTo>
                  <a:pt x="347" y="184"/>
                  <a:pt x="347" y="184"/>
                  <a:pt x="347" y="184"/>
                </a:cubicBezTo>
                <a:cubicBezTo>
                  <a:pt x="347" y="184"/>
                  <a:pt x="347" y="184"/>
                  <a:pt x="347" y="184"/>
                </a:cubicBezTo>
                <a:cubicBezTo>
                  <a:pt x="346" y="183"/>
                  <a:pt x="337" y="183"/>
                  <a:pt x="328" y="175"/>
                </a:cubicBezTo>
                <a:cubicBezTo>
                  <a:pt x="320" y="168"/>
                  <a:pt x="311" y="153"/>
                  <a:pt x="311" y="123"/>
                </a:cubicBezTo>
                <a:cubicBezTo>
                  <a:pt x="311" y="121"/>
                  <a:pt x="311" y="119"/>
                  <a:pt x="311" y="117"/>
                </a:cubicBezTo>
                <a:cubicBezTo>
                  <a:pt x="312" y="114"/>
                  <a:pt x="312" y="114"/>
                  <a:pt x="312" y="114"/>
                </a:cubicBezTo>
                <a:cubicBezTo>
                  <a:pt x="309" y="115"/>
                  <a:pt x="309" y="115"/>
                  <a:pt x="309" y="115"/>
                </a:cubicBezTo>
                <a:cubicBezTo>
                  <a:pt x="308" y="115"/>
                  <a:pt x="308" y="115"/>
                  <a:pt x="308" y="115"/>
                </a:cubicBezTo>
                <a:cubicBezTo>
                  <a:pt x="307" y="116"/>
                  <a:pt x="300" y="118"/>
                  <a:pt x="292" y="118"/>
                </a:cubicBezTo>
                <a:cubicBezTo>
                  <a:pt x="286" y="118"/>
                  <a:pt x="280" y="117"/>
                  <a:pt x="273" y="113"/>
                </a:cubicBezTo>
                <a:cubicBezTo>
                  <a:pt x="267" y="110"/>
                  <a:pt x="261" y="104"/>
                  <a:pt x="256" y="94"/>
                </a:cubicBezTo>
                <a:cubicBezTo>
                  <a:pt x="255" y="93"/>
                  <a:pt x="255" y="93"/>
                  <a:pt x="255" y="93"/>
                </a:cubicBezTo>
                <a:cubicBezTo>
                  <a:pt x="254" y="93"/>
                  <a:pt x="254" y="93"/>
                  <a:pt x="254" y="93"/>
                </a:cubicBezTo>
                <a:cubicBezTo>
                  <a:pt x="253" y="93"/>
                  <a:pt x="253" y="93"/>
                  <a:pt x="253" y="93"/>
                </a:cubicBezTo>
                <a:cubicBezTo>
                  <a:pt x="252" y="94"/>
                  <a:pt x="250" y="94"/>
                  <a:pt x="246" y="94"/>
                </a:cubicBezTo>
                <a:cubicBezTo>
                  <a:pt x="239" y="94"/>
                  <a:pt x="226" y="93"/>
                  <a:pt x="215" y="86"/>
                </a:cubicBezTo>
                <a:cubicBezTo>
                  <a:pt x="203" y="80"/>
                  <a:pt x="191" y="69"/>
                  <a:pt x="185" y="49"/>
                </a:cubicBezTo>
                <a:cubicBezTo>
                  <a:pt x="185" y="48"/>
                  <a:pt x="185" y="48"/>
                  <a:pt x="185" y="48"/>
                </a:cubicBezTo>
                <a:cubicBezTo>
                  <a:pt x="183" y="48"/>
                  <a:pt x="183" y="48"/>
                  <a:pt x="183" y="48"/>
                </a:cubicBezTo>
                <a:cubicBezTo>
                  <a:pt x="183" y="48"/>
                  <a:pt x="183" y="48"/>
                  <a:pt x="183" y="48"/>
                </a:cubicBezTo>
                <a:cubicBezTo>
                  <a:pt x="180" y="48"/>
                  <a:pt x="170" y="47"/>
                  <a:pt x="159" y="41"/>
                </a:cubicBezTo>
                <a:cubicBezTo>
                  <a:pt x="154" y="38"/>
                  <a:pt x="149" y="34"/>
                  <a:pt x="145" y="27"/>
                </a:cubicBezTo>
                <a:cubicBezTo>
                  <a:pt x="142" y="21"/>
                  <a:pt x="139" y="13"/>
                  <a:pt x="138" y="3"/>
                </a:cubicBezTo>
                <a:cubicBezTo>
                  <a:pt x="138" y="1"/>
                  <a:pt x="138" y="1"/>
                  <a:pt x="138" y="1"/>
                </a:cubicBezTo>
                <a:cubicBezTo>
                  <a:pt x="137" y="1"/>
                  <a:pt x="137" y="1"/>
                  <a:pt x="137" y="1"/>
                </a:cubicBezTo>
                <a:cubicBezTo>
                  <a:pt x="136" y="1"/>
                  <a:pt x="134" y="0"/>
                  <a:pt x="129" y="0"/>
                </a:cubicBezTo>
                <a:cubicBezTo>
                  <a:pt x="123" y="0"/>
                  <a:pt x="112" y="1"/>
                  <a:pt x="103" y="7"/>
                </a:cubicBezTo>
                <a:cubicBezTo>
                  <a:pt x="94" y="12"/>
                  <a:pt x="85" y="22"/>
                  <a:pt x="83" y="38"/>
                </a:cubicBezTo>
                <a:cubicBezTo>
                  <a:pt x="85" y="39"/>
                  <a:pt x="85" y="39"/>
                  <a:pt x="85" y="39"/>
                </a:cubicBezTo>
                <a:cubicBezTo>
                  <a:pt x="84" y="37"/>
                  <a:pt x="84" y="37"/>
                  <a:pt x="84" y="37"/>
                </a:cubicBezTo>
                <a:cubicBezTo>
                  <a:pt x="84" y="37"/>
                  <a:pt x="76" y="37"/>
                  <a:pt x="67" y="41"/>
                </a:cubicBezTo>
                <a:cubicBezTo>
                  <a:pt x="57" y="45"/>
                  <a:pt x="45" y="53"/>
                  <a:pt x="38" y="68"/>
                </a:cubicBezTo>
                <a:cubicBezTo>
                  <a:pt x="35" y="74"/>
                  <a:pt x="34" y="80"/>
                  <a:pt x="34" y="86"/>
                </a:cubicBezTo>
                <a:cubicBezTo>
                  <a:pt x="34" y="97"/>
                  <a:pt x="38" y="107"/>
                  <a:pt x="44" y="114"/>
                </a:cubicBezTo>
                <a:cubicBezTo>
                  <a:pt x="46" y="118"/>
                  <a:pt x="49" y="121"/>
                  <a:pt x="52" y="123"/>
                </a:cubicBezTo>
                <a:cubicBezTo>
                  <a:pt x="55" y="125"/>
                  <a:pt x="58" y="126"/>
                  <a:pt x="61" y="126"/>
                </a:cubicBezTo>
                <a:cubicBezTo>
                  <a:pt x="62" y="126"/>
                  <a:pt x="63" y="126"/>
                  <a:pt x="63" y="126"/>
                </a:cubicBezTo>
                <a:cubicBezTo>
                  <a:pt x="63" y="124"/>
                  <a:pt x="63" y="124"/>
                  <a:pt x="63" y="124"/>
                </a:cubicBezTo>
                <a:cubicBezTo>
                  <a:pt x="61" y="124"/>
                  <a:pt x="61" y="124"/>
                  <a:pt x="61" y="124"/>
                </a:cubicBezTo>
                <a:cubicBezTo>
                  <a:pt x="61" y="124"/>
                  <a:pt x="57" y="135"/>
                  <a:pt x="57" y="148"/>
                </a:cubicBezTo>
                <a:cubicBezTo>
                  <a:pt x="57" y="154"/>
                  <a:pt x="58" y="161"/>
                  <a:pt x="61" y="168"/>
                </a:cubicBezTo>
                <a:cubicBezTo>
                  <a:pt x="64" y="175"/>
                  <a:pt x="69" y="181"/>
                  <a:pt x="76" y="185"/>
                </a:cubicBezTo>
                <a:cubicBezTo>
                  <a:pt x="89" y="192"/>
                  <a:pt x="101" y="194"/>
                  <a:pt x="110" y="194"/>
                </a:cubicBezTo>
                <a:cubicBezTo>
                  <a:pt x="122" y="194"/>
                  <a:pt x="131" y="190"/>
                  <a:pt x="135" y="186"/>
                </a:cubicBezTo>
                <a:cubicBezTo>
                  <a:pt x="134" y="184"/>
                  <a:pt x="134" y="184"/>
                  <a:pt x="134" y="184"/>
                </a:cubicBezTo>
                <a:cubicBezTo>
                  <a:pt x="133" y="186"/>
                  <a:pt x="133" y="186"/>
                  <a:pt x="133" y="186"/>
                </a:cubicBezTo>
                <a:cubicBezTo>
                  <a:pt x="133" y="186"/>
                  <a:pt x="146" y="197"/>
                  <a:pt x="162" y="197"/>
                </a:cubicBezTo>
                <a:cubicBezTo>
                  <a:pt x="172" y="197"/>
                  <a:pt x="183" y="193"/>
                  <a:pt x="192" y="181"/>
                </a:cubicBezTo>
                <a:cubicBezTo>
                  <a:pt x="198" y="173"/>
                  <a:pt x="200" y="165"/>
                  <a:pt x="200" y="157"/>
                </a:cubicBezTo>
                <a:cubicBezTo>
                  <a:pt x="200" y="145"/>
                  <a:pt x="195" y="133"/>
                  <a:pt x="187" y="124"/>
                </a:cubicBezTo>
                <a:cubicBezTo>
                  <a:pt x="179" y="115"/>
                  <a:pt x="169" y="109"/>
                  <a:pt x="159" y="109"/>
                </a:cubicBezTo>
                <a:cubicBezTo>
                  <a:pt x="156" y="109"/>
                  <a:pt x="154" y="109"/>
                  <a:pt x="151" y="110"/>
                </a:cubicBezTo>
                <a:cubicBezTo>
                  <a:pt x="138" y="115"/>
                  <a:pt x="132" y="124"/>
                  <a:pt x="132" y="131"/>
                </a:cubicBezTo>
                <a:cubicBezTo>
                  <a:pt x="132" y="135"/>
                  <a:pt x="133" y="138"/>
                  <a:pt x="135" y="140"/>
                </a:cubicBezTo>
                <a:cubicBezTo>
                  <a:pt x="137" y="142"/>
                  <a:pt x="140" y="143"/>
                  <a:pt x="144" y="143"/>
                </a:cubicBezTo>
                <a:cubicBezTo>
                  <a:pt x="145" y="143"/>
                  <a:pt x="145" y="143"/>
                  <a:pt x="146" y="143"/>
                </a:cubicBezTo>
                <a:cubicBezTo>
                  <a:pt x="147" y="143"/>
                  <a:pt x="147" y="143"/>
                  <a:pt x="147" y="143"/>
                </a:cubicBezTo>
                <a:cubicBezTo>
                  <a:pt x="148" y="142"/>
                  <a:pt x="148" y="142"/>
                  <a:pt x="148" y="142"/>
                </a:cubicBezTo>
                <a:cubicBezTo>
                  <a:pt x="148" y="142"/>
                  <a:pt x="148" y="142"/>
                  <a:pt x="148" y="142"/>
                </a:cubicBezTo>
                <a:cubicBezTo>
                  <a:pt x="148" y="141"/>
                  <a:pt x="148" y="140"/>
                  <a:pt x="149" y="138"/>
                </a:cubicBezTo>
                <a:cubicBezTo>
                  <a:pt x="150" y="138"/>
                  <a:pt x="150" y="137"/>
                  <a:pt x="151" y="137"/>
                </a:cubicBezTo>
                <a:cubicBezTo>
                  <a:pt x="152" y="136"/>
                  <a:pt x="152" y="136"/>
                  <a:pt x="153" y="136"/>
                </a:cubicBezTo>
                <a:cubicBezTo>
                  <a:pt x="154" y="136"/>
                  <a:pt x="155" y="136"/>
                  <a:pt x="157" y="138"/>
                </a:cubicBezTo>
                <a:cubicBezTo>
                  <a:pt x="158" y="136"/>
                  <a:pt x="158" y="136"/>
                  <a:pt x="158" y="136"/>
                </a:cubicBezTo>
                <a:cubicBezTo>
                  <a:pt x="156" y="136"/>
                  <a:pt x="156" y="136"/>
                  <a:pt x="156" y="136"/>
                </a:cubicBezTo>
                <a:cubicBezTo>
                  <a:pt x="156" y="136"/>
                  <a:pt x="156" y="136"/>
                  <a:pt x="156" y="136"/>
                </a:cubicBezTo>
                <a:cubicBezTo>
                  <a:pt x="156" y="137"/>
                  <a:pt x="156" y="140"/>
                  <a:pt x="155" y="143"/>
                </a:cubicBezTo>
                <a:cubicBezTo>
                  <a:pt x="154" y="145"/>
                  <a:pt x="153" y="146"/>
                  <a:pt x="152" y="147"/>
                </a:cubicBezTo>
                <a:cubicBezTo>
                  <a:pt x="151" y="148"/>
                  <a:pt x="150" y="149"/>
                  <a:pt x="148" y="149"/>
                </a:cubicBezTo>
                <a:cubicBezTo>
                  <a:pt x="147" y="149"/>
                  <a:pt x="145" y="148"/>
                  <a:pt x="143" y="148"/>
                </a:cubicBezTo>
                <a:cubicBezTo>
                  <a:pt x="139" y="146"/>
                  <a:pt x="135" y="143"/>
                  <a:pt x="133" y="140"/>
                </a:cubicBezTo>
                <a:cubicBezTo>
                  <a:pt x="130" y="137"/>
                  <a:pt x="129" y="134"/>
                  <a:pt x="129" y="130"/>
                </a:cubicBezTo>
                <a:cubicBezTo>
                  <a:pt x="129" y="124"/>
                  <a:pt x="132" y="117"/>
                  <a:pt x="140" y="110"/>
                </a:cubicBezTo>
                <a:cubicBezTo>
                  <a:pt x="144" y="107"/>
                  <a:pt x="149" y="105"/>
                  <a:pt x="155" y="105"/>
                </a:cubicBezTo>
                <a:cubicBezTo>
                  <a:pt x="165" y="105"/>
                  <a:pt x="177" y="109"/>
                  <a:pt x="185" y="116"/>
                </a:cubicBezTo>
                <a:cubicBezTo>
                  <a:pt x="190" y="119"/>
                  <a:pt x="194" y="122"/>
                  <a:pt x="196" y="126"/>
                </a:cubicBezTo>
                <a:cubicBezTo>
                  <a:pt x="199" y="130"/>
                  <a:pt x="200" y="133"/>
                  <a:pt x="200" y="137"/>
                </a:cubicBezTo>
                <a:cubicBezTo>
                  <a:pt x="200" y="137"/>
                  <a:pt x="200" y="137"/>
                  <a:pt x="200" y="137"/>
                </a:cubicBezTo>
                <a:cubicBezTo>
                  <a:pt x="200" y="140"/>
                  <a:pt x="200" y="140"/>
                  <a:pt x="200" y="140"/>
                </a:cubicBezTo>
                <a:cubicBezTo>
                  <a:pt x="203" y="139"/>
                  <a:pt x="203" y="139"/>
                  <a:pt x="203" y="139"/>
                </a:cubicBezTo>
                <a:cubicBezTo>
                  <a:pt x="203" y="139"/>
                  <a:pt x="203" y="139"/>
                  <a:pt x="204" y="139"/>
                </a:cubicBezTo>
                <a:cubicBezTo>
                  <a:pt x="205" y="139"/>
                  <a:pt x="207" y="139"/>
                  <a:pt x="209" y="139"/>
                </a:cubicBezTo>
                <a:cubicBezTo>
                  <a:pt x="215" y="139"/>
                  <a:pt x="226" y="140"/>
                  <a:pt x="237" y="143"/>
                </a:cubicBezTo>
                <a:cubicBezTo>
                  <a:pt x="248" y="145"/>
                  <a:pt x="259" y="150"/>
                  <a:pt x="267" y="159"/>
                </a:cubicBezTo>
                <a:cubicBezTo>
                  <a:pt x="276" y="169"/>
                  <a:pt x="280" y="183"/>
                  <a:pt x="280" y="198"/>
                </a:cubicBezTo>
                <a:cubicBezTo>
                  <a:pt x="280" y="209"/>
                  <a:pt x="278" y="219"/>
                  <a:pt x="273" y="228"/>
                </a:cubicBezTo>
                <a:cubicBezTo>
                  <a:pt x="269" y="237"/>
                  <a:pt x="263" y="245"/>
                  <a:pt x="254" y="249"/>
                </a:cubicBezTo>
                <a:cubicBezTo>
                  <a:pt x="254" y="249"/>
                  <a:pt x="254" y="249"/>
                  <a:pt x="254" y="249"/>
                </a:cubicBezTo>
                <a:cubicBezTo>
                  <a:pt x="254" y="249"/>
                  <a:pt x="254" y="249"/>
                  <a:pt x="254" y="249"/>
                </a:cubicBezTo>
                <a:cubicBezTo>
                  <a:pt x="254" y="249"/>
                  <a:pt x="254" y="249"/>
                  <a:pt x="254" y="249"/>
                </a:cubicBezTo>
                <a:cubicBezTo>
                  <a:pt x="252" y="250"/>
                  <a:pt x="235" y="261"/>
                  <a:pt x="213" y="261"/>
                </a:cubicBezTo>
                <a:cubicBezTo>
                  <a:pt x="200" y="261"/>
                  <a:pt x="186" y="258"/>
                  <a:pt x="171" y="248"/>
                </a:cubicBezTo>
                <a:cubicBezTo>
                  <a:pt x="170" y="247"/>
                  <a:pt x="170" y="247"/>
                  <a:pt x="170" y="247"/>
                </a:cubicBezTo>
                <a:cubicBezTo>
                  <a:pt x="169" y="248"/>
                  <a:pt x="169" y="248"/>
                  <a:pt x="169" y="248"/>
                </a:cubicBezTo>
                <a:cubicBezTo>
                  <a:pt x="169" y="248"/>
                  <a:pt x="169" y="248"/>
                  <a:pt x="169" y="248"/>
                </a:cubicBezTo>
                <a:cubicBezTo>
                  <a:pt x="167" y="249"/>
                  <a:pt x="154" y="256"/>
                  <a:pt x="140" y="256"/>
                </a:cubicBezTo>
                <a:cubicBezTo>
                  <a:pt x="132" y="256"/>
                  <a:pt x="124" y="254"/>
                  <a:pt x="117" y="248"/>
                </a:cubicBezTo>
                <a:cubicBezTo>
                  <a:pt x="117" y="248"/>
                  <a:pt x="117" y="248"/>
                  <a:pt x="117" y="248"/>
                </a:cubicBezTo>
                <a:cubicBezTo>
                  <a:pt x="117" y="248"/>
                  <a:pt x="117" y="248"/>
                  <a:pt x="117" y="248"/>
                </a:cubicBezTo>
                <a:cubicBezTo>
                  <a:pt x="117" y="248"/>
                  <a:pt x="113" y="244"/>
                  <a:pt x="107" y="241"/>
                </a:cubicBezTo>
                <a:cubicBezTo>
                  <a:pt x="101" y="238"/>
                  <a:pt x="93" y="235"/>
                  <a:pt x="84" y="235"/>
                </a:cubicBezTo>
                <a:cubicBezTo>
                  <a:pt x="82" y="235"/>
                  <a:pt x="80" y="235"/>
                  <a:pt x="78" y="235"/>
                </a:cubicBezTo>
                <a:cubicBezTo>
                  <a:pt x="79" y="237"/>
                  <a:pt x="79" y="237"/>
                  <a:pt x="79" y="237"/>
                </a:cubicBezTo>
                <a:cubicBezTo>
                  <a:pt x="80" y="236"/>
                  <a:pt x="80" y="236"/>
                  <a:pt x="80" y="236"/>
                </a:cubicBezTo>
                <a:cubicBezTo>
                  <a:pt x="80" y="236"/>
                  <a:pt x="80" y="236"/>
                  <a:pt x="80" y="236"/>
                </a:cubicBezTo>
                <a:cubicBezTo>
                  <a:pt x="80" y="236"/>
                  <a:pt x="80" y="235"/>
                  <a:pt x="79" y="234"/>
                </a:cubicBezTo>
                <a:cubicBezTo>
                  <a:pt x="79" y="233"/>
                  <a:pt x="78" y="232"/>
                  <a:pt x="78" y="231"/>
                </a:cubicBezTo>
                <a:cubicBezTo>
                  <a:pt x="78" y="231"/>
                  <a:pt x="79" y="230"/>
                  <a:pt x="79" y="230"/>
                </a:cubicBezTo>
                <a:cubicBezTo>
                  <a:pt x="79" y="230"/>
                  <a:pt x="79" y="230"/>
                  <a:pt x="81" y="230"/>
                </a:cubicBezTo>
                <a:cubicBezTo>
                  <a:pt x="85" y="230"/>
                  <a:pt x="92" y="230"/>
                  <a:pt x="100" y="232"/>
                </a:cubicBezTo>
                <a:cubicBezTo>
                  <a:pt x="107" y="235"/>
                  <a:pt x="114" y="238"/>
                  <a:pt x="118" y="244"/>
                </a:cubicBezTo>
                <a:cubicBezTo>
                  <a:pt x="118" y="245"/>
                  <a:pt x="118" y="245"/>
                  <a:pt x="118" y="245"/>
                </a:cubicBezTo>
                <a:cubicBezTo>
                  <a:pt x="118" y="245"/>
                  <a:pt x="118" y="245"/>
                  <a:pt x="118" y="245"/>
                </a:cubicBezTo>
                <a:cubicBezTo>
                  <a:pt x="119" y="245"/>
                  <a:pt x="130" y="251"/>
                  <a:pt x="144" y="251"/>
                </a:cubicBezTo>
                <a:cubicBezTo>
                  <a:pt x="152" y="251"/>
                  <a:pt x="162" y="249"/>
                  <a:pt x="170" y="242"/>
                </a:cubicBezTo>
                <a:cubicBezTo>
                  <a:pt x="169" y="241"/>
                  <a:pt x="169" y="241"/>
                  <a:pt x="169" y="241"/>
                </a:cubicBezTo>
                <a:cubicBezTo>
                  <a:pt x="168" y="243"/>
                  <a:pt x="168" y="243"/>
                  <a:pt x="168" y="243"/>
                </a:cubicBezTo>
                <a:cubicBezTo>
                  <a:pt x="168" y="243"/>
                  <a:pt x="193" y="256"/>
                  <a:pt x="217" y="257"/>
                </a:cubicBezTo>
                <a:cubicBezTo>
                  <a:pt x="225" y="257"/>
                  <a:pt x="233" y="255"/>
                  <a:pt x="240" y="251"/>
                </a:cubicBezTo>
                <a:cubicBezTo>
                  <a:pt x="249" y="245"/>
                  <a:pt x="258" y="240"/>
                  <a:pt x="264" y="233"/>
                </a:cubicBezTo>
                <a:cubicBezTo>
                  <a:pt x="271" y="226"/>
                  <a:pt x="275" y="217"/>
                  <a:pt x="275" y="204"/>
                </a:cubicBezTo>
                <a:cubicBezTo>
                  <a:pt x="275" y="195"/>
                  <a:pt x="273" y="184"/>
                  <a:pt x="268" y="170"/>
                </a:cubicBezTo>
                <a:cubicBezTo>
                  <a:pt x="268" y="170"/>
                  <a:pt x="268" y="170"/>
                  <a:pt x="268" y="170"/>
                </a:cubicBezTo>
                <a:cubicBezTo>
                  <a:pt x="268" y="170"/>
                  <a:pt x="268" y="170"/>
                  <a:pt x="268" y="170"/>
                </a:cubicBezTo>
                <a:cubicBezTo>
                  <a:pt x="268" y="170"/>
                  <a:pt x="265" y="163"/>
                  <a:pt x="256" y="157"/>
                </a:cubicBezTo>
                <a:cubicBezTo>
                  <a:pt x="247" y="150"/>
                  <a:pt x="232" y="144"/>
                  <a:pt x="208" y="144"/>
                </a:cubicBezTo>
                <a:cubicBezTo>
                  <a:pt x="207" y="144"/>
                  <a:pt x="206" y="144"/>
                  <a:pt x="205" y="144"/>
                </a:cubicBezTo>
                <a:cubicBezTo>
                  <a:pt x="203" y="144"/>
                  <a:pt x="203" y="144"/>
                  <a:pt x="203" y="144"/>
                </a:cubicBezTo>
                <a:cubicBezTo>
                  <a:pt x="204" y="157"/>
                  <a:pt x="204" y="157"/>
                  <a:pt x="204" y="157"/>
                </a:cubicBezTo>
                <a:cubicBezTo>
                  <a:pt x="206" y="157"/>
                  <a:pt x="206" y="157"/>
                  <a:pt x="206" y="157"/>
                </a:cubicBezTo>
                <a:cubicBezTo>
                  <a:pt x="207" y="157"/>
                  <a:pt x="207" y="157"/>
                  <a:pt x="207" y="157"/>
                </a:cubicBezTo>
                <a:cubicBezTo>
                  <a:pt x="209" y="157"/>
                  <a:pt x="222" y="158"/>
                  <a:pt x="233" y="163"/>
                </a:cubicBezTo>
                <a:cubicBezTo>
                  <a:pt x="239" y="165"/>
                  <a:pt x="244" y="169"/>
                  <a:pt x="248" y="173"/>
                </a:cubicBezTo>
                <a:cubicBezTo>
                  <a:pt x="252" y="178"/>
                  <a:pt x="255" y="184"/>
                  <a:pt x="255" y="193"/>
                </a:cubicBezTo>
                <a:cubicBezTo>
                  <a:pt x="255" y="194"/>
                  <a:pt x="255" y="195"/>
                  <a:pt x="255" y="196"/>
                </a:cubicBezTo>
                <a:cubicBezTo>
                  <a:pt x="253" y="209"/>
                  <a:pt x="248" y="219"/>
                  <a:pt x="240" y="227"/>
                </a:cubicBezTo>
                <a:cubicBezTo>
                  <a:pt x="231" y="234"/>
                  <a:pt x="220" y="238"/>
                  <a:pt x="208" y="238"/>
                </a:cubicBezTo>
                <a:cubicBezTo>
                  <a:pt x="194" y="238"/>
                  <a:pt x="179" y="233"/>
                  <a:pt x="165" y="221"/>
                </a:cubicBezTo>
                <a:cubicBezTo>
                  <a:pt x="163" y="220"/>
                  <a:pt x="163" y="220"/>
                  <a:pt x="163" y="220"/>
                </a:cubicBezTo>
                <a:cubicBezTo>
                  <a:pt x="162" y="222"/>
                  <a:pt x="162" y="222"/>
                  <a:pt x="162" y="222"/>
                </a:cubicBezTo>
                <a:cubicBezTo>
                  <a:pt x="162" y="222"/>
                  <a:pt x="162" y="222"/>
                  <a:pt x="162" y="222"/>
                </a:cubicBezTo>
                <a:cubicBezTo>
                  <a:pt x="162" y="223"/>
                  <a:pt x="159" y="227"/>
                  <a:pt x="155" y="230"/>
                </a:cubicBezTo>
                <a:cubicBezTo>
                  <a:pt x="151" y="234"/>
                  <a:pt x="146" y="237"/>
                  <a:pt x="142" y="237"/>
                </a:cubicBezTo>
                <a:cubicBezTo>
                  <a:pt x="140" y="237"/>
                  <a:pt x="139" y="237"/>
                  <a:pt x="138" y="237"/>
                </a:cubicBezTo>
                <a:cubicBezTo>
                  <a:pt x="132" y="234"/>
                  <a:pt x="125" y="230"/>
                  <a:pt x="118" y="225"/>
                </a:cubicBezTo>
                <a:cubicBezTo>
                  <a:pt x="111" y="220"/>
                  <a:pt x="103" y="215"/>
                  <a:pt x="93" y="214"/>
                </a:cubicBezTo>
                <a:cubicBezTo>
                  <a:pt x="91" y="213"/>
                  <a:pt x="88" y="213"/>
                  <a:pt x="85" y="213"/>
                </a:cubicBezTo>
                <a:cubicBezTo>
                  <a:pt x="77" y="213"/>
                  <a:pt x="69" y="215"/>
                  <a:pt x="63" y="218"/>
                </a:cubicBezTo>
                <a:cubicBezTo>
                  <a:pt x="57" y="220"/>
                  <a:pt x="52" y="224"/>
                  <a:pt x="48" y="227"/>
                </a:cubicBezTo>
                <a:cubicBezTo>
                  <a:pt x="46" y="229"/>
                  <a:pt x="43" y="232"/>
                  <a:pt x="39" y="234"/>
                </a:cubicBezTo>
                <a:cubicBezTo>
                  <a:pt x="35" y="236"/>
                  <a:pt x="30" y="237"/>
                  <a:pt x="25" y="237"/>
                </a:cubicBezTo>
                <a:cubicBezTo>
                  <a:pt x="18" y="237"/>
                  <a:pt x="11" y="235"/>
                  <a:pt x="4" y="227"/>
                </a:cubicBezTo>
                <a:cubicBezTo>
                  <a:pt x="2" y="225"/>
                  <a:pt x="2" y="225"/>
                  <a:pt x="2" y="225"/>
                </a:cubicBezTo>
                <a:cubicBezTo>
                  <a:pt x="1" y="228"/>
                  <a:pt x="1" y="228"/>
                  <a:pt x="1" y="228"/>
                </a:cubicBezTo>
                <a:cubicBezTo>
                  <a:pt x="1" y="228"/>
                  <a:pt x="0" y="230"/>
                  <a:pt x="0" y="234"/>
                </a:cubicBezTo>
                <a:cubicBezTo>
                  <a:pt x="0" y="239"/>
                  <a:pt x="1" y="246"/>
                  <a:pt x="8" y="253"/>
                </a:cubicBezTo>
                <a:cubicBezTo>
                  <a:pt x="14" y="261"/>
                  <a:pt x="25" y="269"/>
                  <a:pt x="44" y="276"/>
                </a:cubicBezTo>
                <a:cubicBezTo>
                  <a:pt x="45" y="277"/>
                  <a:pt x="45" y="277"/>
                  <a:pt x="45" y="277"/>
                </a:cubicBezTo>
                <a:cubicBezTo>
                  <a:pt x="46" y="276"/>
                  <a:pt x="46" y="276"/>
                  <a:pt x="46" y="276"/>
                </a:cubicBezTo>
                <a:cubicBezTo>
                  <a:pt x="46" y="276"/>
                  <a:pt x="46" y="276"/>
                  <a:pt x="46" y="276"/>
                </a:cubicBezTo>
                <a:cubicBezTo>
                  <a:pt x="48" y="276"/>
                  <a:pt x="56" y="273"/>
                  <a:pt x="67" y="273"/>
                </a:cubicBezTo>
                <a:cubicBezTo>
                  <a:pt x="80" y="273"/>
                  <a:pt x="96" y="277"/>
                  <a:pt x="109" y="294"/>
                </a:cubicBezTo>
                <a:cubicBezTo>
                  <a:pt x="129" y="319"/>
                  <a:pt x="149" y="323"/>
                  <a:pt x="158" y="323"/>
                </a:cubicBezTo>
                <a:cubicBezTo>
                  <a:pt x="161" y="323"/>
                  <a:pt x="163" y="322"/>
                  <a:pt x="163" y="322"/>
                </a:cubicBezTo>
                <a:cubicBezTo>
                  <a:pt x="163" y="320"/>
                  <a:pt x="163" y="320"/>
                  <a:pt x="163" y="320"/>
                </a:cubicBezTo>
                <a:cubicBezTo>
                  <a:pt x="161" y="321"/>
                  <a:pt x="161" y="321"/>
                  <a:pt x="161" y="321"/>
                </a:cubicBezTo>
                <a:cubicBezTo>
                  <a:pt x="161" y="321"/>
                  <a:pt x="164" y="328"/>
                  <a:pt x="171" y="335"/>
                </a:cubicBezTo>
                <a:cubicBezTo>
                  <a:pt x="177" y="342"/>
                  <a:pt x="188" y="349"/>
                  <a:pt x="204" y="349"/>
                </a:cubicBezTo>
                <a:cubicBezTo>
                  <a:pt x="208" y="349"/>
                  <a:pt x="212" y="348"/>
                  <a:pt x="216" y="347"/>
                </a:cubicBezTo>
                <a:cubicBezTo>
                  <a:pt x="225" y="346"/>
                  <a:pt x="230" y="343"/>
                  <a:pt x="234" y="339"/>
                </a:cubicBezTo>
                <a:cubicBezTo>
                  <a:pt x="240" y="334"/>
                  <a:pt x="242" y="328"/>
                  <a:pt x="245" y="324"/>
                </a:cubicBezTo>
                <a:cubicBezTo>
                  <a:pt x="246" y="322"/>
                  <a:pt x="248" y="321"/>
                  <a:pt x="250" y="320"/>
                </a:cubicBezTo>
                <a:cubicBezTo>
                  <a:pt x="252" y="319"/>
                  <a:pt x="255" y="318"/>
                  <a:pt x="259" y="318"/>
                </a:cubicBezTo>
                <a:cubicBezTo>
                  <a:pt x="263" y="318"/>
                  <a:pt x="268" y="318"/>
                  <a:pt x="274" y="320"/>
                </a:cubicBezTo>
                <a:cubicBezTo>
                  <a:pt x="275" y="318"/>
                  <a:pt x="275" y="318"/>
                  <a:pt x="275" y="318"/>
                </a:cubicBezTo>
                <a:cubicBezTo>
                  <a:pt x="273" y="319"/>
                  <a:pt x="273" y="319"/>
                  <a:pt x="273" y="319"/>
                </a:cubicBezTo>
                <a:cubicBezTo>
                  <a:pt x="273" y="319"/>
                  <a:pt x="278" y="325"/>
                  <a:pt x="286" y="331"/>
                </a:cubicBezTo>
                <a:cubicBezTo>
                  <a:pt x="294" y="337"/>
                  <a:pt x="304" y="343"/>
                  <a:pt x="314" y="343"/>
                </a:cubicBezTo>
                <a:cubicBezTo>
                  <a:pt x="315" y="343"/>
                  <a:pt x="315" y="343"/>
                  <a:pt x="316" y="343"/>
                </a:cubicBezTo>
                <a:cubicBezTo>
                  <a:pt x="326" y="342"/>
                  <a:pt x="333" y="337"/>
                  <a:pt x="338" y="332"/>
                </a:cubicBezTo>
                <a:cubicBezTo>
                  <a:pt x="344" y="327"/>
                  <a:pt x="346" y="322"/>
                  <a:pt x="346" y="322"/>
                </a:cubicBezTo>
                <a:cubicBezTo>
                  <a:pt x="344" y="321"/>
                  <a:pt x="344" y="321"/>
                  <a:pt x="344" y="321"/>
                </a:cubicBezTo>
                <a:cubicBezTo>
                  <a:pt x="344" y="323"/>
                  <a:pt x="344" y="323"/>
                  <a:pt x="344" y="323"/>
                </a:cubicBezTo>
                <a:cubicBezTo>
                  <a:pt x="344" y="323"/>
                  <a:pt x="355" y="326"/>
                  <a:pt x="369" y="326"/>
                </a:cubicBezTo>
                <a:cubicBezTo>
                  <a:pt x="377" y="326"/>
                  <a:pt x="385" y="325"/>
                  <a:pt x="392" y="323"/>
                </a:cubicBezTo>
                <a:cubicBezTo>
                  <a:pt x="399" y="321"/>
                  <a:pt x="406" y="317"/>
                  <a:pt x="411" y="311"/>
                </a:cubicBezTo>
                <a:cubicBezTo>
                  <a:pt x="416" y="303"/>
                  <a:pt x="419" y="295"/>
                  <a:pt x="419" y="287"/>
                </a:cubicBezTo>
                <a:cubicBezTo>
                  <a:pt x="419" y="269"/>
                  <a:pt x="405" y="252"/>
                  <a:pt x="381" y="247"/>
                </a:cubicBezTo>
                <a:cubicBezTo>
                  <a:pt x="380" y="249"/>
                  <a:pt x="380" y="249"/>
                  <a:pt x="380" y="249"/>
                </a:cubicBezTo>
                <a:cubicBezTo>
                  <a:pt x="382" y="248"/>
                  <a:pt x="382" y="248"/>
                  <a:pt x="382" y="248"/>
                </a:cubicBezTo>
                <a:cubicBezTo>
                  <a:pt x="380" y="249"/>
                  <a:pt x="380" y="249"/>
                  <a:pt x="380" y="249"/>
                </a:cubicBezTo>
                <a:cubicBezTo>
                  <a:pt x="380" y="251"/>
                  <a:pt x="380" y="251"/>
                  <a:pt x="380" y="251"/>
                </a:cubicBezTo>
                <a:cubicBezTo>
                  <a:pt x="403" y="255"/>
                  <a:pt x="415" y="271"/>
                  <a:pt x="415" y="287"/>
                </a:cubicBezTo>
                <a:cubicBezTo>
                  <a:pt x="415" y="294"/>
                  <a:pt x="413" y="302"/>
                  <a:pt x="408" y="308"/>
                </a:cubicBezTo>
                <a:cubicBezTo>
                  <a:pt x="404" y="314"/>
                  <a:pt x="398" y="317"/>
                  <a:pt x="391" y="319"/>
                </a:cubicBezTo>
                <a:cubicBezTo>
                  <a:pt x="384" y="321"/>
                  <a:pt x="376" y="322"/>
                  <a:pt x="369" y="322"/>
                </a:cubicBezTo>
                <a:cubicBezTo>
                  <a:pt x="363" y="322"/>
                  <a:pt x="356" y="321"/>
                  <a:pt x="352" y="321"/>
                </a:cubicBezTo>
                <a:cubicBezTo>
                  <a:pt x="350" y="320"/>
                  <a:pt x="348" y="320"/>
                  <a:pt x="347" y="320"/>
                </a:cubicBezTo>
                <a:cubicBezTo>
                  <a:pt x="346" y="320"/>
                  <a:pt x="346" y="320"/>
                  <a:pt x="345" y="320"/>
                </a:cubicBezTo>
                <a:cubicBezTo>
                  <a:pt x="345" y="319"/>
                  <a:pt x="345" y="319"/>
                  <a:pt x="345" y="319"/>
                </a:cubicBezTo>
                <a:cubicBezTo>
                  <a:pt x="343" y="319"/>
                  <a:pt x="343" y="319"/>
                  <a:pt x="343" y="319"/>
                </a:cubicBezTo>
                <a:cubicBezTo>
                  <a:pt x="343" y="320"/>
                  <a:pt x="343" y="320"/>
                  <a:pt x="343" y="320"/>
                </a:cubicBezTo>
                <a:cubicBezTo>
                  <a:pt x="342" y="321"/>
                  <a:pt x="342" y="321"/>
                  <a:pt x="342" y="321"/>
                </a:cubicBezTo>
                <a:cubicBezTo>
                  <a:pt x="342" y="321"/>
                  <a:pt x="339" y="326"/>
                  <a:pt x="335" y="330"/>
                </a:cubicBezTo>
                <a:cubicBezTo>
                  <a:pt x="330" y="334"/>
                  <a:pt x="324" y="338"/>
                  <a:pt x="315" y="339"/>
                </a:cubicBezTo>
                <a:cubicBezTo>
                  <a:pt x="315" y="339"/>
                  <a:pt x="314" y="339"/>
                  <a:pt x="314" y="339"/>
                </a:cubicBezTo>
                <a:cubicBezTo>
                  <a:pt x="305" y="339"/>
                  <a:pt x="296" y="333"/>
                  <a:pt x="288" y="328"/>
                </a:cubicBezTo>
                <a:cubicBezTo>
                  <a:pt x="285" y="325"/>
                  <a:pt x="282" y="322"/>
                  <a:pt x="279" y="320"/>
                </a:cubicBezTo>
                <a:cubicBezTo>
                  <a:pt x="278" y="319"/>
                  <a:pt x="278" y="318"/>
                  <a:pt x="277" y="317"/>
                </a:cubicBezTo>
                <a:cubicBezTo>
                  <a:pt x="276" y="317"/>
                  <a:pt x="276" y="317"/>
                  <a:pt x="276" y="317"/>
                </a:cubicBezTo>
                <a:cubicBezTo>
                  <a:pt x="276" y="316"/>
                  <a:pt x="276" y="316"/>
                  <a:pt x="276" y="316"/>
                </a:cubicBezTo>
                <a:cubicBezTo>
                  <a:pt x="276" y="316"/>
                  <a:pt x="276" y="316"/>
                  <a:pt x="276" y="316"/>
                </a:cubicBezTo>
                <a:cubicBezTo>
                  <a:pt x="275" y="316"/>
                  <a:pt x="275" y="316"/>
                  <a:pt x="275" y="316"/>
                </a:cubicBezTo>
                <a:cubicBezTo>
                  <a:pt x="268" y="314"/>
                  <a:pt x="263" y="314"/>
                  <a:pt x="259" y="314"/>
                </a:cubicBezTo>
                <a:cubicBezTo>
                  <a:pt x="253" y="314"/>
                  <a:pt x="248" y="315"/>
                  <a:pt x="245" y="318"/>
                </a:cubicBezTo>
                <a:cubicBezTo>
                  <a:pt x="243" y="320"/>
                  <a:pt x="242" y="322"/>
                  <a:pt x="240" y="325"/>
                </a:cubicBezTo>
                <a:cubicBezTo>
                  <a:pt x="238" y="328"/>
                  <a:pt x="236" y="332"/>
                  <a:pt x="233" y="335"/>
                </a:cubicBezTo>
                <a:cubicBezTo>
                  <a:pt x="229" y="338"/>
                  <a:pt x="224" y="342"/>
                  <a:pt x="215" y="343"/>
                </a:cubicBezTo>
                <a:cubicBezTo>
                  <a:pt x="211" y="344"/>
                  <a:pt x="207" y="345"/>
                  <a:pt x="204" y="345"/>
                </a:cubicBezTo>
                <a:cubicBezTo>
                  <a:pt x="190" y="345"/>
                  <a:pt x="180" y="338"/>
                  <a:pt x="174" y="332"/>
                </a:cubicBezTo>
                <a:cubicBezTo>
                  <a:pt x="170" y="329"/>
                  <a:pt x="168" y="326"/>
                  <a:pt x="167" y="323"/>
                </a:cubicBezTo>
                <a:cubicBezTo>
                  <a:pt x="166" y="322"/>
                  <a:pt x="165" y="321"/>
                  <a:pt x="165" y="320"/>
                </a:cubicBezTo>
                <a:cubicBezTo>
                  <a:pt x="165" y="320"/>
                  <a:pt x="165" y="320"/>
                  <a:pt x="165" y="320"/>
                </a:cubicBezTo>
                <a:cubicBezTo>
                  <a:pt x="165" y="319"/>
                  <a:pt x="165" y="319"/>
                  <a:pt x="165" y="319"/>
                </a:cubicBezTo>
                <a:cubicBezTo>
                  <a:pt x="165" y="319"/>
                  <a:pt x="165" y="319"/>
                  <a:pt x="165" y="319"/>
                </a:cubicBezTo>
                <a:cubicBezTo>
                  <a:pt x="164" y="318"/>
                  <a:pt x="164" y="318"/>
                  <a:pt x="164" y="318"/>
                </a:cubicBezTo>
                <a:cubicBezTo>
                  <a:pt x="162" y="318"/>
                  <a:pt x="162" y="318"/>
                  <a:pt x="162" y="318"/>
                </a:cubicBezTo>
                <a:cubicBezTo>
                  <a:pt x="162" y="318"/>
                  <a:pt x="162" y="318"/>
                  <a:pt x="162" y="318"/>
                </a:cubicBezTo>
                <a:cubicBezTo>
                  <a:pt x="162" y="318"/>
                  <a:pt x="160" y="319"/>
                  <a:pt x="158" y="319"/>
                </a:cubicBezTo>
                <a:cubicBezTo>
                  <a:pt x="150" y="319"/>
                  <a:pt x="132" y="316"/>
                  <a:pt x="113" y="291"/>
                </a:cubicBezTo>
                <a:cubicBezTo>
                  <a:pt x="98" y="273"/>
                  <a:pt x="80" y="269"/>
                  <a:pt x="67" y="269"/>
                </a:cubicBezTo>
                <a:cubicBezTo>
                  <a:pt x="54" y="269"/>
                  <a:pt x="44" y="273"/>
                  <a:pt x="44" y="273"/>
                </a:cubicBezTo>
                <a:cubicBezTo>
                  <a:pt x="45" y="275"/>
                  <a:pt x="45" y="275"/>
                  <a:pt x="45" y="275"/>
                </a:cubicBezTo>
                <a:cubicBezTo>
                  <a:pt x="46" y="273"/>
                  <a:pt x="46" y="273"/>
                  <a:pt x="46" y="273"/>
                </a:cubicBezTo>
                <a:cubicBezTo>
                  <a:pt x="27" y="266"/>
                  <a:pt x="17" y="258"/>
                  <a:pt x="11" y="251"/>
                </a:cubicBezTo>
                <a:cubicBezTo>
                  <a:pt x="5" y="244"/>
                  <a:pt x="4" y="238"/>
                  <a:pt x="4" y="234"/>
                </a:cubicBezTo>
                <a:cubicBezTo>
                  <a:pt x="4" y="233"/>
                  <a:pt x="4" y="231"/>
                  <a:pt x="4" y="231"/>
                </a:cubicBezTo>
                <a:cubicBezTo>
                  <a:pt x="4" y="230"/>
                  <a:pt x="5" y="230"/>
                  <a:pt x="5" y="230"/>
                </a:cubicBezTo>
                <a:cubicBezTo>
                  <a:pt x="5" y="230"/>
                  <a:pt x="5" y="230"/>
                  <a:pt x="5" y="230"/>
                </a:cubicBezTo>
                <a:cubicBezTo>
                  <a:pt x="5" y="229"/>
                  <a:pt x="5" y="229"/>
                  <a:pt x="5" y="229"/>
                </a:cubicBezTo>
                <a:cubicBezTo>
                  <a:pt x="4" y="229"/>
                  <a:pt x="4" y="229"/>
                  <a:pt x="4" y="229"/>
                </a:cubicBezTo>
                <a:cubicBezTo>
                  <a:pt x="5" y="229"/>
                  <a:pt x="5" y="229"/>
                  <a:pt x="5" y="229"/>
                </a:cubicBezTo>
                <a:cubicBezTo>
                  <a:pt x="5" y="229"/>
                  <a:pt x="5" y="229"/>
                  <a:pt x="5" y="229"/>
                </a:cubicBezTo>
                <a:cubicBezTo>
                  <a:pt x="4" y="229"/>
                  <a:pt x="4" y="229"/>
                  <a:pt x="4" y="229"/>
                </a:cubicBezTo>
                <a:cubicBezTo>
                  <a:pt x="5" y="229"/>
                  <a:pt x="5" y="229"/>
                  <a:pt x="5" y="229"/>
                </a:cubicBezTo>
                <a:cubicBezTo>
                  <a:pt x="3" y="229"/>
                  <a:pt x="3" y="229"/>
                  <a:pt x="3" y="229"/>
                </a:cubicBezTo>
                <a:cubicBezTo>
                  <a:pt x="1" y="230"/>
                  <a:pt x="1" y="230"/>
                  <a:pt x="1" y="230"/>
                </a:cubicBezTo>
                <a:cubicBezTo>
                  <a:pt x="9" y="238"/>
                  <a:pt x="17" y="241"/>
                  <a:pt x="25" y="241"/>
                </a:cubicBezTo>
                <a:cubicBezTo>
                  <a:pt x="31" y="241"/>
                  <a:pt x="36" y="240"/>
                  <a:pt x="41" y="237"/>
                </a:cubicBezTo>
                <a:cubicBezTo>
                  <a:pt x="45" y="235"/>
                  <a:pt x="49" y="233"/>
                  <a:pt x="51" y="230"/>
                </a:cubicBezTo>
                <a:cubicBezTo>
                  <a:pt x="54" y="227"/>
                  <a:pt x="59" y="224"/>
                  <a:pt x="65" y="221"/>
                </a:cubicBezTo>
                <a:cubicBezTo>
                  <a:pt x="71" y="219"/>
                  <a:pt x="78" y="217"/>
                  <a:pt x="85" y="217"/>
                </a:cubicBezTo>
                <a:cubicBezTo>
                  <a:pt x="87" y="217"/>
                  <a:pt x="90" y="217"/>
                  <a:pt x="93" y="218"/>
                </a:cubicBezTo>
                <a:cubicBezTo>
                  <a:pt x="101" y="219"/>
                  <a:pt x="109" y="224"/>
                  <a:pt x="116" y="228"/>
                </a:cubicBezTo>
                <a:cubicBezTo>
                  <a:pt x="123" y="233"/>
                  <a:pt x="130" y="238"/>
                  <a:pt x="137" y="240"/>
                </a:cubicBezTo>
                <a:cubicBezTo>
                  <a:pt x="138" y="241"/>
                  <a:pt x="140" y="241"/>
                  <a:pt x="142" y="241"/>
                </a:cubicBezTo>
                <a:cubicBezTo>
                  <a:pt x="145" y="241"/>
                  <a:pt x="148" y="240"/>
                  <a:pt x="151" y="238"/>
                </a:cubicBezTo>
                <a:cubicBezTo>
                  <a:pt x="160" y="233"/>
                  <a:pt x="165" y="224"/>
                  <a:pt x="166" y="224"/>
                </a:cubicBezTo>
                <a:cubicBezTo>
                  <a:pt x="164" y="223"/>
                  <a:pt x="164" y="223"/>
                  <a:pt x="164" y="223"/>
                </a:cubicBezTo>
                <a:cubicBezTo>
                  <a:pt x="163" y="224"/>
                  <a:pt x="163" y="224"/>
                  <a:pt x="163" y="224"/>
                </a:cubicBezTo>
                <a:cubicBezTo>
                  <a:pt x="177" y="237"/>
                  <a:pt x="193" y="242"/>
                  <a:pt x="208" y="242"/>
                </a:cubicBezTo>
                <a:cubicBezTo>
                  <a:pt x="221" y="242"/>
                  <a:pt x="233" y="238"/>
                  <a:pt x="242" y="230"/>
                </a:cubicBezTo>
                <a:cubicBezTo>
                  <a:pt x="251" y="222"/>
                  <a:pt x="257" y="210"/>
                  <a:pt x="259" y="197"/>
                </a:cubicBezTo>
                <a:cubicBezTo>
                  <a:pt x="259" y="195"/>
                  <a:pt x="259" y="194"/>
                  <a:pt x="259" y="193"/>
                </a:cubicBezTo>
                <a:cubicBezTo>
                  <a:pt x="259" y="183"/>
                  <a:pt x="255" y="175"/>
                  <a:pt x="250" y="170"/>
                </a:cubicBezTo>
                <a:cubicBezTo>
                  <a:pt x="243" y="161"/>
                  <a:pt x="232" y="157"/>
                  <a:pt x="222" y="155"/>
                </a:cubicBezTo>
                <a:cubicBezTo>
                  <a:pt x="213" y="153"/>
                  <a:pt x="206" y="153"/>
                  <a:pt x="206" y="153"/>
                </a:cubicBezTo>
                <a:cubicBezTo>
                  <a:pt x="206" y="155"/>
                  <a:pt x="206" y="155"/>
                  <a:pt x="206" y="155"/>
                </a:cubicBezTo>
                <a:cubicBezTo>
                  <a:pt x="208" y="155"/>
                  <a:pt x="208" y="155"/>
                  <a:pt x="208" y="155"/>
                </a:cubicBezTo>
                <a:cubicBezTo>
                  <a:pt x="207" y="146"/>
                  <a:pt x="207" y="146"/>
                  <a:pt x="207" y="146"/>
                </a:cubicBezTo>
                <a:cubicBezTo>
                  <a:pt x="205" y="146"/>
                  <a:pt x="205" y="146"/>
                  <a:pt x="205" y="146"/>
                </a:cubicBezTo>
                <a:cubicBezTo>
                  <a:pt x="205" y="148"/>
                  <a:pt x="205" y="148"/>
                  <a:pt x="205" y="148"/>
                </a:cubicBezTo>
                <a:cubicBezTo>
                  <a:pt x="206" y="148"/>
                  <a:pt x="207" y="148"/>
                  <a:pt x="208" y="148"/>
                </a:cubicBezTo>
                <a:cubicBezTo>
                  <a:pt x="231" y="148"/>
                  <a:pt x="245" y="154"/>
                  <a:pt x="253" y="160"/>
                </a:cubicBezTo>
                <a:cubicBezTo>
                  <a:pt x="258" y="163"/>
                  <a:pt x="260" y="166"/>
                  <a:pt x="262" y="168"/>
                </a:cubicBezTo>
                <a:cubicBezTo>
                  <a:pt x="263" y="169"/>
                  <a:pt x="263" y="170"/>
                  <a:pt x="264" y="171"/>
                </a:cubicBezTo>
                <a:cubicBezTo>
                  <a:pt x="264" y="172"/>
                  <a:pt x="264" y="172"/>
                  <a:pt x="264" y="172"/>
                </a:cubicBezTo>
                <a:cubicBezTo>
                  <a:pt x="264" y="172"/>
                  <a:pt x="264" y="172"/>
                  <a:pt x="264" y="172"/>
                </a:cubicBezTo>
                <a:cubicBezTo>
                  <a:pt x="264" y="172"/>
                  <a:pt x="264" y="172"/>
                  <a:pt x="264" y="172"/>
                </a:cubicBezTo>
                <a:cubicBezTo>
                  <a:pt x="266" y="171"/>
                  <a:pt x="266" y="171"/>
                  <a:pt x="266" y="171"/>
                </a:cubicBezTo>
                <a:cubicBezTo>
                  <a:pt x="264" y="172"/>
                  <a:pt x="264" y="172"/>
                  <a:pt x="264" y="172"/>
                </a:cubicBezTo>
                <a:cubicBezTo>
                  <a:pt x="269" y="185"/>
                  <a:pt x="271" y="196"/>
                  <a:pt x="271" y="204"/>
                </a:cubicBezTo>
                <a:cubicBezTo>
                  <a:pt x="271" y="216"/>
                  <a:pt x="267" y="224"/>
                  <a:pt x="261" y="230"/>
                </a:cubicBezTo>
                <a:cubicBezTo>
                  <a:pt x="256" y="237"/>
                  <a:pt x="247" y="242"/>
                  <a:pt x="237" y="248"/>
                </a:cubicBezTo>
                <a:cubicBezTo>
                  <a:pt x="231" y="251"/>
                  <a:pt x="224" y="253"/>
                  <a:pt x="217" y="253"/>
                </a:cubicBezTo>
                <a:cubicBezTo>
                  <a:pt x="205" y="253"/>
                  <a:pt x="194" y="249"/>
                  <a:pt x="185" y="246"/>
                </a:cubicBezTo>
                <a:cubicBezTo>
                  <a:pt x="180" y="244"/>
                  <a:pt x="176" y="242"/>
                  <a:pt x="174" y="241"/>
                </a:cubicBezTo>
                <a:cubicBezTo>
                  <a:pt x="172" y="241"/>
                  <a:pt x="171" y="240"/>
                  <a:pt x="171" y="240"/>
                </a:cubicBezTo>
                <a:cubicBezTo>
                  <a:pt x="170" y="239"/>
                  <a:pt x="170" y="239"/>
                  <a:pt x="170" y="239"/>
                </a:cubicBezTo>
                <a:cubicBezTo>
                  <a:pt x="169" y="238"/>
                  <a:pt x="169" y="238"/>
                  <a:pt x="169" y="238"/>
                </a:cubicBezTo>
                <a:cubicBezTo>
                  <a:pt x="167" y="239"/>
                  <a:pt x="167" y="239"/>
                  <a:pt x="167" y="239"/>
                </a:cubicBezTo>
                <a:cubicBezTo>
                  <a:pt x="160" y="245"/>
                  <a:pt x="152" y="247"/>
                  <a:pt x="144" y="247"/>
                </a:cubicBezTo>
                <a:cubicBezTo>
                  <a:pt x="138" y="247"/>
                  <a:pt x="132" y="246"/>
                  <a:pt x="127" y="244"/>
                </a:cubicBezTo>
                <a:cubicBezTo>
                  <a:pt x="125" y="243"/>
                  <a:pt x="123" y="243"/>
                  <a:pt x="122" y="242"/>
                </a:cubicBezTo>
                <a:cubicBezTo>
                  <a:pt x="122" y="242"/>
                  <a:pt x="121" y="242"/>
                  <a:pt x="121" y="242"/>
                </a:cubicBezTo>
                <a:cubicBezTo>
                  <a:pt x="120" y="241"/>
                  <a:pt x="120" y="241"/>
                  <a:pt x="120" y="241"/>
                </a:cubicBezTo>
                <a:cubicBezTo>
                  <a:pt x="120" y="241"/>
                  <a:pt x="120" y="241"/>
                  <a:pt x="120" y="241"/>
                </a:cubicBezTo>
                <a:cubicBezTo>
                  <a:pt x="119" y="243"/>
                  <a:pt x="119" y="243"/>
                  <a:pt x="119" y="243"/>
                </a:cubicBezTo>
                <a:cubicBezTo>
                  <a:pt x="121" y="242"/>
                  <a:pt x="121" y="242"/>
                  <a:pt x="121" y="242"/>
                </a:cubicBezTo>
                <a:cubicBezTo>
                  <a:pt x="116" y="235"/>
                  <a:pt x="109" y="231"/>
                  <a:pt x="101" y="229"/>
                </a:cubicBezTo>
                <a:cubicBezTo>
                  <a:pt x="93" y="226"/>
                  <a:pt x="85" y="226"/>
                  <a:pt x="81" y="226"/>
                </a:cubicBezTo>
                <a:cubicBezTo>
                  <a:pt x="79" y="226"/>
                  <a:pt x="77" y="226"/>
                  <a:pt x="76" y="227"/>
                </a:cubicBezTo>
                <a:cubicBezTo>
                  <a:pt x="75" y="228"/>
                  <a:pt x="74" y="230"/>
                  <a:pt x="74" y="231"/>
                </a:cubicBezTo>
                <a:cubicBezTo>
                  <a:pt x="74" y="233"/>
                  <a:pt x="75" y="235"/>
                  <a:pt x="76" y="236"/>
                </a:cubicBezTo>
                <a:cubicBezTo>
                  <a:pt x="76" y="237"/>
                  <a:pt x="77" y="238"/>
                  <a:pt x="77" y="238"/>
                </a:cubicBezTo>
                <a:cubicBezTo>
                  <a:pt x="78" y="239"/>
                  <a:pt x="78" y="239"/>
                  <a:pt x="78" y="239"/>
                </a:cubicBezTo>
                <a:cubicBezTo>
                  <a:pt x="79" y="239"/>
                  <a:pt x="79" y="239"/>
                  <a:pt x="79" y="239"/>
                </a:cubicBezTo>
                <a:cubicBezTo>
                  <a:pt x="81" y="239"/>
                  <a:pt x="83" y="239"/>
                  <a:pt x="84" y="239"/>
                </a:cubicBezTo>
                <a:cubicBezTo>
                  <a:pt x="92" y="239"/>
                  <a:pt x="100" y="242"/>
                  <a:pt x="105" y="245"/>
                </a:cubicBezTo>
                <a:cubicBezTo>
                  <a:pt x="108" y="246"/>
                  <a:pt x="111" y="248"/>
                  <a:pt x="112" y="249"/>
                </a:cubicBezTo>
                <a:cubicBezTo>
                  <a:pt x="113" y="249"/>
                  <a:pt x="113" y="250"/>
                  <a:pt x="114" y="250"/>
                </a:cubicBezTo>
                <a:cubicBezTo>
                  <a:pt x="114" y="251"/>
                  <a:pt x="114" y="251"/>
                  <a:pt x="114" y="251"/>
                </a:cubicBezTo>
                <a:cubicBezTo>
                  <a:pt x="115" y="251"/>
                  <a:pt x="115" y="251"/>
                  <a:pt x="115" y="251"/>
                </a:cubicBezTo>
                <a:cubicBezTo>
                  <a:pt x="116" y="249"/>
                  <a:pt x="116" y="249"/>
                  <a:pt x="116" y="249"/>
                </a:cubicBezTo>
                <a:cubicBezTo>
                  <a:pt x="114" y="251"/>
                  <a:pt x="114" y="251"/>
                  <a:pt x="114" y="251"/>
                </a:cubicBezTo>
                <a:cubicBezTo>
                  <a:pt x="122" y="258"/>
                  <a:pt x="132" y="260"/>
                  <a:pt x="140" y="260"/>
                </a:cubicBezTo>
                <a:cubicBezTo>
                  <a:pt x="157" y="260"/>
                  <a:pt x="171" y="251"/>
                  <a:pt x="171" y="251"/>
                </a:cubicBezTo>
                <a:cubicBezTo>
                  <a:pt x="170" y="249"/>
                  <a:pt x="170" y="249"/>
                  <a:pt x="170" y="249"/>
                </a:cubicBezTo>
                <a:cubicBezTo>
                  <a:pt x="169" y="251"/>
                  <a:pt x="169" y="251"/>
                  <a:pt x="169" y="251"/>
                </a:cubicBezTo>
                <a:cubicBezTo>
                  <a:pt x="184" y="261"/>
                  <a:pt x="200" y="265"/>
                  <a:pt x="213" y="265"/>
                </a:cubicBezTo>
                <a:cubicBezTo>
                  <a:pt x="238" y="265"/>
                  <a:pt x="256" y="252"/>
                  <a:pt x="256" y="252"/>
                </a:cubicBezTo>
                <a:cubicBezTo>
                  <a:pt x="255" y="250"/>
                  <a:pt x="255" y="250"/>
                  <a:pt x="255" y="250"/>
                </a:cubicBezTo>
                <a:cubicBezTo>
                  <a:pt x="256" y="252"/>
                  <a:pt x="256" y="252"/>
                  <a:pt x="256" y="252"/>
                </a:cubicBezTo>
                <a:cubicBezTo>
                  <a:pt x="266" y="248"/>
                  <a:pt x="272" y="240"/>
                  <a:pt x="277" y="230"/>
                </a:cubicBezTo>
                <a:cubicBezTo>
                  <a:pt x="282" y="220"/>
                  <a:pt x="284" y="209"/>
                  <a:pt x="284" y="198"/>
                </a:cubicBezTo>
                <a:cubicBezTo>
                  <a:pt x="284" y="182"/>
                  <a:pt x="279" y="167"/>
                  <a:pt x="270" y="156"/>
                </a:cubicBezTo>
                <a:cubicBezTo>
                  <a:pt x="261" y="147"/>
                  <a:pt x="249" y="142"/>
                  <a:pt x="238" y="139"/>
                </a:cubicBezTo>
                <a:cubicBezTo>
                  <a:pt x="226" y="136"/>
                  <a:pt x="215" y="135"/>
                  <a:pt x="209" y="135"/>
                </a:cubicBezTo>
                <a:cubicBezTo>
                  <a:pt x="205" y="135"/>
                  <a:pt x="202" y="135"/>
                  <a:pt x="202" y="135"/>
                </a:cubicBezTo>
                <a:cubicBezTo>
                  <a:pt x="202" y="137"/>
                  <a:pt x="202" y="137"/>
                  <a:pt x="202" y="137"/>
                </a:cubicBezTo>
                <a:cubicBezTo>
                  <a:pt x="204" y="137"/>
                  <a:pt x="204" y="137"/>
                  <a:pt x="204" y="137"/>
                </a:cubicBezTo>
                <a:cubicBezTo>
                  <a:pt x="204" y="137"/>
                  <a:pt x="204" y="137"/>
                  <a:pt x="204" y="137"/>
                </a:cubicBezTo>
                <a:cubicBezTo>
                  <a:pt x="204" y="132"/>
                  <a:pt x="203" y="128"/>
                  <a:pt x="200" y="124"/>
                </a:cubicBezTo>
                <a:cubicBezTo>
                  <a:pt x="195" y="117"/>
                  <a:pt x="188" y="112"/>
                  <a:pt x="180" y="108"/>
                </a:cubicBezTo>
                <a:cubicBezTo>
                  <a:pt x="172" y="104"/>
                  <a:pt x="163" y="101"/>
                  <a:pt x="155" y="101"/>
                </a:cubicBezTo>
                <a:cubicBezTo>
                  <a:pt x="149" y="101"/>
                  <a:pt x="142" y="103"/>
                  <a:pt x="137" y="107"/>
                </a:cubicBezTo>
                <a:cubicBezTo>
                  <a:pt x="129" y="114"/>
                  <a:pt x="125" y="122"/>
                  <a:pt x="125" y="130"/>
                </a:cubicBezTo>
                <a:cubicBezTo>
                  <a:pt x="125" y="135"/>
                  <a:pt x="127" y="139"/>
                  <a:pt x="130" y="143"/>
                </a:cubicBezTo>
                <a:cubicBezTo>
                  <a:pt x="133" y="147"/>
                  <a:pt x="137" y="149"/>
                  <a:pt x="142" y="151"/>
                </a:cubicBezTo>
                <a:cubicBezTo>
                  <a:pt x="144" y="152"/>
                  <a:pt x="146" y="153"/>
                  <a:pt x="148" y="153"/>
                </a:cubicBezTo>
                <a:cubicBezTo>
                  <a:pt x="151" y="153"/>
                  <a:pt x="153" y="151"/>
                  <a:pt x="155" y="150"/>
                </a:cubicBezTo>
                <a:cubicBezTo>
                  <a:pt x="158" y="147"/>
                  <a:pt x="159" y="144"/>
                  <a:pt x="159" y="141"/>
                </a:cubicBezTo>
                <a:cubicBezTo>
                  <a:pt x="160" y="138"/>
                  <a:pt x="160" y="136"/>
                  <a:pt x="160" y="136"/>
                </a:cubicBezTo>
                <a:cubicBezTo>
                  <a:pt x="160" y="135"/>
                  <a:pt x="160" y="135"/>
                  <a:pt x="160" y="135"/>
                </a:cubicBezTo>
                <a:cubicBezTo>
                  <a:pt x="159" y="135"/>
                  <a:pt x="159" y="135"/>
                  <a:pt x="159" y="135"/>
                </a:cubicBezTo>
                <a:cubicBezTo>
                  <a:pt x="157" y="133"/>
                  <a:pt x="155" y="132"/>
                  <a:pt x="153" y="132"/>
                </a:cubicBezTo>
                <a:cubicBezTo>
                  <a:pt x="151" y="132"/>
                  <a:pt x="150" y="133"/>
                  <a:pt x="148" y="133"/>
                </a:cubicBezTo>
                <a:cubicBezTo>
                  <a:pt x="147" y="135"/>
                  <a:pt x="146" y="136"/>
                  <a:pt x="145" y="138"/>
                </a:cubicBezTo>
                <a:cubicBezTo>
                  <a:pt x="144" y="139"/>
                  <a:pt x="144" y="140"/>
                  <a:pt x="144" y="140"/>
                </a:cubicBezTo>
                <a:cubicBezTo>
                  <a:pt x="146" y="141"/>
                  <a:pt x="146" y="141"/>
                  <a:pt x="146" y="141"/>
                </a:cubicBezTo>
                <a:cubicBezTo>
                  <a:pt x="146" y="139"/>
                  <a:pt x="146" y="139"/>
                  <a:pt x="146" y="139"/>
                </a:cubicBezTo>
                <a:cubicBezTo>
                  <a:pt x="145" y="139"/>
                  <a:pt x="144" y="139"/>
                  <a:pt x="144" y="139"/>
                </a:cubicBezTo>
                <a:cubicBezTo>
                  <a:pt x="141" y="139"/>
                  <a:pt x="139" y="138"/>
                  <a:pt x="138" y="137"/>
                </a:cubicBezTo>
                <a:cubicBezTo>
                  <a:pt x="137" y="136"/>
                  <a:pt x="136" y="134"/>
                  <a:pt x="136" y="131"/>
                </a:cubicBezTo>
                <a:cubicBezTo>
                  <a:pt x="136" y="126"/>
                  <a:pt x="140" y="119"/>
                  <a:pt x="153" y="114"/>
                </a:cubicBezTo>
                <a:cubicBezTo>
                  <a:pt x="155" y="113"/>
                  <a:pt x="157" y="113"/>
                  <a:pt x="159" y="113"/>
                </a:cubicBezTo>
                <a:cubicBezTo>
                  <a:pt x="167" y="113"/>
                  <a:pt x="177" y="118"/>
                  <a:pt x="184" y="126"/>
                </a:cubicBezTo>
                <a:cubicBezTo>
                  <a:pt x="191" y="135"/>
                  <a:pt x="196" y="146"/>
                  <a:pt x="196" y="157"/>
                </a:cubicBezTo>
                <a:cubicBezTo>
                  <a:pt x="196" y="164"/>
                  <a:pt x="194" y="172"/>
                  <a:pt x="189" y="178"/>
                </a:cubicBezTo>
                <a:cubicBezTo>
                  <a:pt x="180" y="189"/>
                  <a:pt x="171" y="193"/>
                  <a:pt x="162" y="193"/>
                </a:cubicBezTo>
                <a:cubicBezTo>
                  <a:pt x="155" y="193"/>
                  <a:pt x="148" y="190"/>
                  <a:pt x="143" y="188"/>
                </a:cubicBezTo>
                <a:cubicBezTo>
                  <a:pt x="141" y="186"/>
                  <a:pt x="139" y="185"/>
                  <a:pt x="137" y="184"/>
                </a:cubicBezTo>
                <a:cubicBezTo>
                  <a:pt x="137" y="184"/>
                  <a:pt x="136" y="183"/>
                  <a:pt x="136" y="183"/>
                </a:cubicBezTo>
                <a:cubicBezTo>
                  <a:pt x="135" y="183"/>
                  <a:pt x="135" y="183"/>
                  <a:pt x="135" y="183"/>
                </a:cubicBezTo>
                <a:cubicBezTo>
                  <a:pt x="135" y="183"/>
                  <a:pt x="135" y="183"/>
                  <a:pt x="135" y="183"/>
                </a:cubicBezTo>
                <a:cubicBezTo>
                  <a:pt x="134" y="182"/>
                  <a:pt x="134" y="182"/>
                  <a:pt x="134" y="182"/>
                </a:cubicBezTo>
                <a:cubicBezTo>
                  <a:pt x="132" y="183"/>
                  <a:pt x="132" y="183"/>
                  <a:pt x="132" y="183"/>
                </a:cubicBezTo>
                <a:cubicBezTo>
                  <a:pt x="129" y="186"/>
                  <a:pt x="121" y="190"/>
                  <a:pt x="110" y="190"/>
                </a:cubicBezTo>
                <a:cubicBezTo>
                  <a:pt x="101" y="190"/>
                  <a:pt x="91" y="188"/>
                  <a:pt x="78" y="181"/>
                </a:cubicBezTo>
                <a:cubicBezTo>
                  <a:pt x="71" y="178"/>
                  <a:pt x="67" y="172"/>
                  <a:pt x="65" y="167"/>
                </a:cubicBezTo>
                <a:cubicBezTo>
                  <a:pt x="62" y="161"/>
                  <a:pt x="61" y="154"/>
                  <a:pt x="61" y="148"/>
                </a:cubicBezTo>
                <a:cubicBezTo>
                  <a:pt x="61" y="142"/>
                  <a:pt x="62" y="136"/>
                  <a:pt x="63" y="132"/>
                </a:cubicBezTo>
                <a:cubicBezTo>
                  <a:pt x="63" y="129"/>
                  <a:pt x="64" y="128"/>
                  <a:pt x="64" y="127"/>
                </a:cubicBezTo>
                <a:cubicBezTo>
                  <a:pt x="64" y="126"/>
                  <a:pt x="65" y="126"/>
                  <a:pt x="65" y="125"/>
                </a:cubicBezTo>
                <a:cubicBezTo>
                  <a:pt x="65" y="125"/>
                  <a:pt x="65" y="125"/>
                  <a:pt x="65" y="125"/>
                </a:cubicBezTo>
                <a:cubicBezTo>
                  <a:pt x="66" y="122"/>
                  <a:pt x="66" y="122"/>
                  <a:pt x="66" y="122"/>
                </a:cubicBezTo>
                <a:cubicBezTo>
                  <a:pt x="63" y="122"/>
                  <a:pt x="63" y="122"/>
                  <a:pt x="63" y="122"/>
                </a:cubicBezTo>
                <a:cubicBezTo>
                  <a:pt x="62" y="122"/>
                  <a:pt x="62" y="122"/>
                  <a:pt x="61" y="122"/>
                </a:cubicBezTo>
                <a:cubicBezTo>
                  <a:pt x="60" y="122"/>
                  <a:pt x="57" y="121"/>
                  <a:pt x="55" y="120"/>
                </a:cubicBezTo>
                <a:cubicBezTo>
                  <a:pt x="47" y="114"/>
                  <a:pt x="38" y="101"/>
                  <a:pt x="38" y="86"/>
                </a:cubicBezTo>
                <a:cubicBezTo>
                  <a:pt x="38" y="81"/>
                  <a:pt x="39" y="75"/>
                  <a:pt x="42" y="70"/>
                </a:cubicBezTo>
                <a:cubicBezTo>
                  <a:pt x="48" y="56"/>
                  <a:pt x="59" y="49"/>
                  <a:pt x="68" y="45"/>
                </a:cubicBezTo>
                <a:cubicBezTo>
                  <a:pt x="73" y="43"/>
                  <a:pt x="77" y="42"/>
                  <a:pt x="80" y="41"/>
                </a:cubicBezTo>
                <a:cubicBezTo>
                  <a:pt x="81" y="41"/>
                  <a:pt x="83" y="41"/>
                  <a:pt x="83" y="41"/>
                </a:cubicBezTo>
                <a:cubicBezTo>
                  <a:pt x="84" y="41"/>
                  <a:pt x="84" y="41"/>
                  <a:pt x="84" y="41"/>
                </a:cubicBezTo>
                <a:cubicBezTo>
                  <a:pt x="85" y="41"/>
                  <a:pt x="85" y="41"/>
                  <a:pt x="85" y="41"/>
                </a:cubicBezTo>
                <a:cubicBezTo>
                  <a:pt x="86" y="41"/>
                  <a:pt x="86" y="41"/>
                  <a:pt x="86" y="41"/>
                </a:cubicBezTo>
                <a:cubicBezTo>
                  <a:pt x="87" y="39"/>
                  <a:pt x="87" y="39"/>
                  <a:pt x="87" y="39"/>
                </a:cubicBezTo>
                <a:cubicBezTo>
                  <a:pt x="89" y="23"/>
                  <a:pt x="97" y="15"/>
                  <a:pt x="105" y="10"/>
                </a:cubicBezTo>
                <a:cubicBezTo>
                  <a:pt x="113" y="5"/>
                  <a:pt x="123" y="4"/>
                  <a:pt x="129" y="4"/>
                </a:cubicBezTo>
                <a:cubicBezTo>
                  <a:pt x="131" y="4"/>
                  <a:pt x="133" y="4"/>
                  <a:pt x="134" y="4"/>
                </a:cubicBezTo>
                <a:cubicBezTo>
                  <a:pt x="135" y="5"/>
                  <a:pt x="135" y="5"/>
                  <a:pt x="135" y="5"/>
                </a:cubicBezTo>
                <a:cubicBezTo>
                  <a:pt x="136" y="5"/>
                  <a:pt x="136" y="5"/>
                  <a:pt x="136" y="5"/>
                </a:cubicBezTo>
                <a:cubicBezTo>
                  <a:pt x="136" y="3"/>
                  <a:pt x="136" y="3"/>
                  <a:pt x="136" y="3"/>
                </a:cubicBezTo>
                <a:cubicBezTo>
                  <a:pt x="134" y="3"/>
                  <a:pt x="134" y="3"/>
                  <a:pt x="134" y="3"/>
                </a:cubicBezTo>
                <a:cubicBezTo>
                  <a:pt x="135" y="15"/>
                  <a:pt x="138" y="24"/>
                  <a:pt x="143" y="31"/>
                </a:cubicBezTo>
                <a:cubicBezTo>
                  <a:pt x="150" y="41"/>
                  <a:pt x="160" y="46"/>
                  <a:pt x="168" y="49"/>
                </a:cubicBezTo>
                <a:cubicBezTo>
                  <a:pt x="177" y="52"/>
                  <a:pt x="183" y="52"/>
                  <a:pt x="183" y="52"/>
                </a:cubicBezTo>
                <a:cubicBezTo>
                  <a:pt x="183" y="50"/>
                  <a:pt x="183" y="50"/>
                  <a:pt x="183" y="50"/>
                </a:cubicBezTo>
                <a:cubicBezTo>
                  <a:pt x="181" y="50"/>
                  <a:pt x="181" y="50"/>
                  <a:pt x="181" y="50"/>
                </a:cubicBezTo>
                <a:cubicBezTo>
                  <a:pt x="188" y="71"/>
                  <a:pt x="200" y="83"/>
                  <a:pt x="213" y="90"/>
                </a:cubicBezTo>
                <a:cubicBezTo>
                  <a:pt x="225" y="97"/>
                  <a:pt x="238" y="98"/>
                  <a:pt x="246" y="98"/>
                </a:cubicBezTo>
                <a:cubicBezTo>
                  <a:pt x="251" y="98"/>
                  <a:pt x="254" y="97"/>
                  <a:pt x="254" y="97"/>
                </a:cubicBezTo>
                <a:cubicBezTo>
                  <a:pt x="254" y="95"/>
                  <a:pt x="254" y="95"/>
                  <a:pt x="254" y="95"/>
                </a:cubicBezTo>
                <a:cubicBezTo>
                  <a:pt x="252" y="96"/>
                  <a:pt x="252" y="96"/>
                  <a:pt x="252" y="96"/>
                </a:cubicBezTo>
                <a:cubicBezTo>
                  <a:pt x="257" y="107"/>
                  <a:pt x="264" y="113"/>
                  <a:pt x="271" y="117"/>
                </a:cubicBezTo>
                <a:cubicBezTo>
                  <a:pt x="279" y="121"/>
                  <a:pt x="286" y="122"/>
                  <a:pt x="292" y="122"/>
                </a:cubicBezTo>
                <a:cubicBezTo>
                  <a:pt x="302" y="122"/>
                  <a:pt x="310" y="119"/>
                  <a:pt x="310" y="119"/>
                </a:cubicBezTo>
                <a:cubicBezTo>
                  <a:pt x="309" y="117"/>
                  <a:pt x="309" y="117"/>
                  <a:pt x="309" y="117"/>
                </a:cubicBezTo>
                <a:cubicBezTo>
                  <a:pt x="307" y="117"/>
                  <a:pt x="307" y="117"/>
                  <a:pt x="307" y="117"/>
                </a:cubicBezTo>
                <a:cubicBezTo>
                  <a:pt x="307" y="119"/>
                  <a:pt x="307" y="121"/>
                  <a:pt x="307" y="123"/>
                </a:cubicBezTo>
                <a:cubicBezTo>
                  <a:pt x="307" y="155"/>
                  <a:pt x="317" y="171"/>
                  <a:pt x="327" y="179"/>
                </a:cubicBezTo>
                <a:cubicBezTo>
                  <a:pt x="337" y="187"/>
                  <a:pt x="346" y="188"/>
                  <a:pt x="347" y="188"/>
                </a:cubicBezTo>
                <a:cubicBezTo>
                  <a:pt x="347" y="186"/>
                  <a:pt x="347" y="186"/>
                  <a:pt x="347" y="186"/>
                </a:cubicBezTo>
                <a:cubicBezTo>
                  <a:pt x="345" y="185"/>
                  <a:pt x="345" y="185"/>
                  <a:pt x="345" y="185"/>
                </a:cubicBezTo>
                <a:cubicBezTo>
                  <a:pt x="344" y="188"/>
                  <a:pt x="344" y="191"/>
                  <a:pt x="344" y="194"/>
                </a:cubicBezTo>
                <a:cubicBezTo>
                  <a:pt x="344" y="208"/>
                  <a:pt x="350" y="220"/>
                  <a:pt x="350" y="220"/>
                </a:cubicBezTo>
                <a:cubicBezTo>
                  <a:pt x="352" y="219"/>
                  <a:pt x="352" y="219"/>
                  <a:pt x="352" y="219"/>
                </a:cubicBezTo>
                <a:cubicBezTo>
                  <a:pt x="352" y="217"/>
                  <a:pt x="352" y="217"/>
                  <a:pt x="352" y="217"/>
                </a:cubicBezTo>
                <a:cubicBezTo>
                  <a:pt x="351" y="217"/>
                  <a:pt x="350" y="217"/>
                  <a:pt x="349" y="217"/>
                </a:cubicBezTo>
                <a:cubicBezTo>
                  <a:pt x="330" y="217"/>
                  <a:pt x="320" y="224"/>
                  <a:pt x="315" y="232"/>
                </a:cubicBezTo>
                <a:cubicBezTo>
                  <a:pt x="310" y="239"/>
                  <a:pt x="310" y="247"/>
                  <a:pt x="310" y="247"/>
                </a:cubicBezTo>
                <a:cubicBezTo>
                  <a:pt x="310" y="247"/>
                  <a:pt x="310" y="247"/>
                  <a:pt x="310" y="247"/>
                </a:cubicBezTo>
                <a:cubicBezTo>
                  <a:pt x="310" y="247"/>
                  <a:pt x="310" y="247"/>
                  <a:pt x="310" y="247"/>
                </a:cubicBezTo>
                <a:cubicBezTo>
                  <a:pt x="312" y="259"/>
                  <a:pt x="316" y="267"/>
                  <a:pt x="320" y="272"/>
                </a:cubicBezTo>
                <a:cubicBezTo>
                  <a:pt x="325" y="277"/>
                  <a:pt x="331" y="280"/>
                  <a:pt x="337" y="280"/>
                </a:cubicBezTo>
                <a:cubicBezTo>
                  <a:pt x="341" y="280"/>
                  <a:pt x="344" y="279"/>
                  <a:pt x="348" y="278"/>
                </a:cubicBezTo>
                <a:cubicBezTo>
                  <a:pt x="350" y="276"/>
                  <a:pt x="353" y="274"/>
                  <a:pt x="354" y="273"/>
                </a:cubicBezTo>
                <a:cubicBezTo>
                  <a:pt x="355" y="271"/>
                  <a:pt x="356" y="269"/>
                  <a:pt x="356" y="267"/>
                </a:cubicBezTo>
                <a:cubicBezTo>
                  <a:pt x="356" y="264"/>
                  <a:pt x="355" y="261"/>
                  <a:pt x="354" y="259"/>
                </a:cubicBezTo>
                <a:cubicBezTo>
                  <a:pt x="353" y="258"/>
                  <a:pt x="352" y="256"/>
                  <a:pt x="352" y="256"/>
                </a:cubicBezTo>
                <a:cubicBezTo>
                  <a:pt x="351" y="256"/>
                  <a:pt x="351" y="256"/>
                  <a:pt x="351" y="256"/>
                </a:cubicBezTo>
                <a:cubicBezTo>
                  <a:pt x="351" y="256"/>
                  <a:pt x="351" y="256"/>
                  <a:pt x="351" y="256"/>
                </a:cubicBezTo>
                <a:cubicBezTo>
                  <a:pt x="350" y="255"/>
                  <a:pt x="349" y="255"/>
                  <a:pt x="348" y="255"/>
                </a:cubicBezTo>
                <a:cubicBezTo>
                  <a:pt x="346" y="255"/>
                  <a:pt x="344" y="256"/>
                  <a:pt x="343" y="257"/>
                </a:cubicBezTo>
                <a:cubicBezTo>
                  <a:pt x="342" y="258"/>
                  <a:pt x="342" y="259"/>
                  <a:pt x="342" y="261"/>
                </a:cubicBezTo>
                <a:cubicBezTo>
                  <a:pt x="342" y="262"/>
                  <a:pt x="342" y="264"/>
                  <a:pt x="343" y="265"/>
                </a:cubicBezTo>
                <a:cubicBezTo>
                  <a:pt x="343" y="266"/>
                  <a:pt x="344" y="267"/>
                  <a:pt x="344" y="267"/>
                </a:cubicBezTo>
                <a:cubicBezTo>
                  <a:pt x="346" y="266"/>
                  <a:pt x="346" y="266"/>
                  <a:pt x="346" y="266"/>
                </a:cubicBezTo>
                <a:cubicBezTo>
                  <a:pt x="344" y="265"/>
                  <a:pt x="344" y="265"/>
                  <a:pt x="344" y="265"/>
                </a:cubicBezTo>
                <a:cubicBezTo>
                  <a:pt x="342" y="267"/>
                  <a:pt x="341" y="267"/>
                  <a:pt x="339" y="267"/>
                </a:cubicBezTo>
                <a:cubicBezTo>
                  <a:pt x="336" y="267"/>
                  <a:pt x="332" y="265"/>
                  <a:pt x="329" y="261"/>
                </a:cubicBezTo>
                <a:cubicBezTo>
                  <a:pt x="326" y="258"/>
                  <a:pt x="323" y="253"/>
                  <a:pt x="323" y="248"/>
                </a:cubicBezTo>
                <a:cubicBezTo>
                  <a:pt x="323" y="245"/>
                  <a:pt x="324" y="242"/>
                  <a:pt x="326" y="240"/>
                </a:cubicBezTo>
                <a:cubicBezTo>
                  <a:pt x="327" y="237"/>
                  <a:pt x="330" y="235"/>
                  <a:pt x="334" y="233"/>
                </a:cubicBezTo>
                <a:cubicBezTo>
                  <a:pt x="339" y="231"/>
                  <a:pt x="344" y="230"/>
                  <a:pt x="348" y="230"/>
                </a:cubicBezTo>
                <a:cubicBezTo>
                  <a:pt x="357" y="230"/>
                  <a:pt x="365" y="235"/>
                  <a:pt x="370" y="240"/>
                </a:cubicBezTo>
                <a:cubicBezTo>
                  <a:pt x="373" y="243"/>
                  <a:pt x="375" y="245"/>
                  <a:pt x="377" y="247"/>
                </a:cubicBezTo>
                <a:cubicBezTo>
                  <a:pt x="377" y="248"/>
                  <a:pt x="378" y="249"/>
                  <a:pt x="378" y="249"/>
                </a:cubicBezTo>
                <a:cubicBezTo>
                  <a:pt x="379" y="250"/>
                  <a:pt x="379" y="250"/>
                  <a:pt x="379" y="250"/>
                </a:cubicBezTo>
                <a:cubicBezTo>
                  <a:pt x="379" y="250"/>
                  <a:pt x="379" y="250"/>
                  <a:pt x="379" y="250"/>
                </a:cubicBezTo>
                <a:cubicBezTo>
                  <a:pt x="379" y="251"/>
                  <a:pt x="379" y="251"/>
                  <a:pt x="379" y="251"/>
                </a:cubicBezTo>
                <a:cubicBezTo>
                  <a:pt x="380" y="251"/>
                  <a:pt x="380" y="251"/>
                  <a:pt x="380" y="251"/>
                </a:cubicBezTo>
                <a:lnTo>
                  <a:pt x="380" y="249"/>
                </a:lnTo>
                <a:close/>
                <a:moveTo>
                  <a:pt x="103" y="94"/>
                </a:moveTo>
                <a:cubicBezTo>
                  <a:pt x="101" y="93"/>
                  <a:pt x="101" y="93"/>
                  <a:pt x="101" y="93"/>
                </a:cubicBezTo>
                <a:cubicBezTo>
                  <a:pt x="98" y="96"/>
                  <a:pt x="97" y="101"/>
                  <a:pt x="97" y="105"/>
                </a:cubicBezTo>
                <a:cubicBezTo>
                  <a:pt x="97" y="117"/>
                  <a:pt x="103" y="130"/>
                  <a:pt x="103" y="130"/>
                </a:cubicBezTo>
                <a:cubicBezTo>
                  <a:pt x="105" y="129"/>
                  <a:pt x="105" y="129"/>
                  <a:pt x="105" y="129"/>
                </a:cubicBezTo>
                <a:cubicBezTo>
                  <a:pt x="105" y="127"/>
                  <a:pt x="105" y="127"/>
                  <a:pt x="105" y="127"/>
                </a:cubicBezTo>
                <a:cubicBezTo>
                  <a:pt x="103" y="127"/>
                  <a:pt x="102" y="126"/>
                  <a:pt x="100" y="125"/>
                </a:cubicBezTo>
                <a:cubicBezTo>
                  <a:pt x="98" y="124"/>
                  <a:pt x="96" y="121"/>
                  <a:pt x="94" y="118"/>
                </a:cubicBezTo>
                <a:cubicBezTo>
                  <a:pt x="93" y="114"/>
                  <a:pt x="92" y="110"/>
                  <a:pt x="92" y="105"/>
                </a:cubicBezTo>
                <a:cubicBezTo>
                  <a:pt x="92" y="100"/>
                  <a:pt x="93" y="94"/>
                  <a:pt x="97" y="89"/>
                </a:cubicBezTo>
                <a:cubicBezTo>
                  <a:pt x="100" y="84"/>
                  <a:pt x="106" y="79"/>
                  <a:pt x="114" y="76"/>
                </a:cubicBezTo>
                <a:cubicBezTo>
                  <a:pt x="122" y="72"/>
                  <a:pt x="129" y="71"/>
                  <a:pt x="135" y="71"/>
                </a:cubicBezTo>
                <a:cubicBezTo>
                  <a:pt x="145" y="71"/>
                  <a:pt x="152" y="74"/>
                  <a:pt x="157" y="78"/>
                </a:cubicBezTo>
                <a:cubicBezTo>
                  <a:pt x="159" y="79"/>
                  <a:pt x="161" y="81"/>
                  <a:pt x="162" y="82"/>
                </a:cubicBezTo>
                <a:cubicBezTo>
                  <a:pt x="162" y="83"/>
                  <a:pt x="163" y="84"/>
                  <a:pt x="163" y="84"/>
                </a:cubicBezTo>
                <a:cubicBezTo>
                  <a:pt x="163" y="84"/>
                  <a:pt x="163" y="84"/>
                  <a:pt x="163" y="84"/>
                </a:cubicBezTo>
                <a:cubicBezTo>
                  <a:pt x="163" y="84"/>
                  <a:pt x="163" y="84"/>
                  <a:pt x="163" y="84"/>
                </a:cubicBezTo>
                <a:cubicBezTo>
                  <a:pt x="163" y="84"/>
                  <a:pt x="163" y="84"/>
                  <a:pt x="163" y="84"/>
                </a:cubicBezTo>
                <a:cubicBezTo>
                  <a:pt x="165" y="83"/>
                  <a:pt x="165" y="83"/>
                  <a:pt x="165" y="83"/>
                </a:cubicBezTo>
                <a:cubicBezTo>
                  <a:pt x="166" y="81"/>
                  <a:pt x="166" y="81"/>
                  <a:pt x="166" y="81"/>
                </a:cubicBezTo>
                <a:cubicBezTo>
                  <a:pt x="154" y="77"/>
                  <a:pt x="144" y="75"/>
                  <a:pt x="136" y="75"/>
                </a:cubicBezTo>
                <a:cubicBezTo>
                  <a:pt x="127" y="75"/>
                  <a:pt x="119" y="77"/>
                  <a:pt x="114" y="81"/>
                </a:cubicBezTo>
                <a:cubicBezTo>
                  <a:pt x="108" y="84"/>
                  <a:pt x="104" y="89"/>
                  <a:pt x="101" y="93"/>
                </a:cubicBezTo>
                <a:cubicBezTo>
                  <a:pt x="101" y="93"/>
                  <a:pt x="101" y="93"/>
                  <a:pt x="101" y="93"/>
                </a:cubicBezTo>
                <a:cubicBezTo>
                  <a:pt x="103" y="94"/>
                  <a:pt x="103" y="94"/>
                  <a:pt x="103" y="94"/>
                </a:cubicBezTo>
                <a:cubicBezTo>
                  <a:pt x="104" y="95"/>
                  <a:pt x="104" y="95"/>
                  <a:pt x="104" y="95"/>
                </a:cubicBezTo>
                <a:cubicBezTo>
                  <a:pt x="107" y="92"/>
                  <a:pt x="111" y="87"/>
                  <a:pt x="116" y="84"/>
                </a:cubicBezTo>
                <a:cubicBezTo>
                  <a:pt x="121" y="81"/>
                  <a:pt x="127" y="79"/>
                  <a:pt x="136" y="79"/>
                </a:cubicBezTo>
                <a:cubicBezTo>
                  <a:pt x="144" y="79"/>
                  <a:pt x="153" y="80"/>
                  <a:pt x="164" y="85"/>
                </a:cubicBezTo>
                <a:cubicBezTo>
                  <a:pt x="170" y="88"/>
                  <a:pt x="170" y="88"/>
                  <a:pt x="170" y="88"/>
                </a:cubicBezTo>
                <a:cubicBezTo>
                  <a:pt x="167" y="82"/>
                  <a:pt x="167" y="82"/>
                  <a:pt x="167" y="82"/>
                </a:cubicBezTo>
                <a:cubicBezTo>
                  <a:pt x="167" y="82"/>
                  <a:pt x="164" y="78"/>
                  <a:pt x="159" y="75"/>
                </a:cubicBezTo>
                <a:cubicBezTo>
                  <a:pt x="154" y="71"/>
                  <a:pt x="146" y="67"/>
                  <a:pt x="135" y="67"/>
                </a:cubicBezTo>
                <a:cubicBezTo>
                  <a:pt x="129" y="67"/>
                  <a:pt x="121" y="68"/>
                  <a:pt x="113" y="72"/>
                </a:cubicBezTo>
                <a:cubicBezTo>
                  <a:pt x="104" y="75"/>
                  <a:pt x="97" y="81"/>
                  <a:pt x="93" y="87"/>
                </a:cubicBezTo>
                <a:cubicBezTo>
                  <a:pt x="89" y="93"/>
                  <a:pt x="88" y="99"/>
                  <a:pt x="88" y="105"/>
                </a:cubicBezTo>
                <a:cubicBezTo>
                  <a:pt x="88" y="112"/>
                  <a:pt x="90" y="118"/>
                  <a:pt x="93" y="123"/>
                </a:cubicBezTo>
                <a:cubicBezTo>
                  <a:pt x="94" y="125"/>
                  <a:pt x="96" y="127"/>
                  <a:pt x="98" y="129"/>
                </a:cubicBezTo>
                <a:cubicBezTo>
                  <a:pt x="100" y="130"/>
                  <a:pt x="103" y="131"/>
                  <a:pt x="105" y="131"/>
                </a:cubicBezTo>
                <a:cubicBezTo>
                  <a:pt x="108" y="131"/>
                  <a:pt x="108" y="131"/>
                  <a:pt x="108" y="131"/>
                </a:cubicBezTo>
                <a:cubicBezTo>
                  <a:pt x="107" y="128"/>
                  <a:pt x="107" y="128"/>
                  <a:pt x="107" y="128"/>
                </a:cubicBezTo>
                <a:cubicBezTo>
                  <a:pt x="107" y="128"/>
                  <a:pt x="107" y="128"/>
                  <a:pt x="107" y="128"/>
                </a:cubicBezTo>
                <a:cubicBezTo>
                  <a:pt x="106" y="125"/>
                  <a:pt x="101" y="115"/>
                  <a:pt x="101" y="105"/>
                </a:cubicBezTo>
                <a:cubicBezTo>
                  <a:pt x="101" y="101"/>
                  <a:pt x="102" y="98"/>
                  <a:pt x="104" y="95"/>
                </a:cubicBezTo>
                <a:cubicBezTo>
                  <a:pt x="104" y="95"/>
                  <a:pt x="104" y="95"/>
                  <a:pt x="104" y="95"/>
                </a:cubicBezTo>
                <a:lnTo>
                  <a:pt x="103" y="94"/>
                </a:lnTo>
                <a:close/>
                <a:moveTo>
                  <a:pt x="307" y="296"/>
                </a:moveTo>
                <a:cubicBezTo>
                  <a:pt x="308" y="294"/>
                  <a:pt x="308" y="294"/>
                  <a:pt x="308" y="294"/>
                </a:cubicBezTo>
                <a:cubicBezTo>
                  <a:pt x="297" y="287"/>
                  <a:pt x="291" y="276"/>
                  <a:pt x="291" y="264"/>
                </a:cubicBezTo>
                <a:cubicBezTo>
                  <a:pt x="291" y="255"/>
                  <a:pt x="295" y="245"/>
                  <a:pt x="304" y="236"/>
                </a:cubicBezTo>
                <a:cubicBezTo>
                  <a:pt x="302" y="235"/>
                  <a:pt x="302" y="235"/>
                  <a:pt x="302" y="235"/>
                </a:cubicBezTo>
                <a:cubicBezTo>
                  <a:pt x="300" y="234"/>
                  <a:pt x="300" y="234"/>
                  <a:pt x="300" y="234"/>
                </a:cubicBezTo>
                <a:cubicBezTo>
                  <a:pt x="300" y="234"/>
                  <a:pt x="293" y="248"/>
                  <a:pt x="293" y="262"/>
                </a:cubicBezTo>
                <a:cubicBezTo>
                  <a:pt x="293" y="268"/>
                  <a:pt x="294" y="273"/>
                  <a:pt x="298" y="278"/>
                </a:cubicBezTo>
                <a:cubicBezTo>
                  <a:pt x="302" y="283"/>
                  <a:pt x="306" y="287"/>
                  <a:pt x="311" y="290"/>
                </a:cubicBezTo>
                <a:cubicBezTo>
                  <a:pt x="316" y="294"/>
                  <a:pt x="321" y="295"/>
                  <a:pt x="328" y="295"/>
                </a:cubicBezTo>
                <a:cubicBezTo>
                  <a:pt x="334" y="295"/>
                  <a:pt x="342" y="294"/>
                  <a:pt x="352" y="291"/>
                </a:cubicBezTo>
                <a:cubicBezTo>
                  <a:pt x="352" y="289"/>
                  <a:pt x="352" y="289"/>
                  <a:pt x="352" y="289"/>
                </a:cubicBezTo>
                <a:cubicBezTo>
                  <a:pt x="350" y="287"/>
                  <a:pt x="350" y="287"/>
                  <a:pt x="350" y="287"/>
                </a:cubicBezTo>
                <a:cubicBezTo>
                  <a:pt x="350" y="288"/>
                  <a:pt x="350" y="288"/>
                  <a:pt x="350" y="288"/>
                </a:cubicBezTo>
                <a:cubicBezTo>
                  <a:pt x="349" y="289"/>
                  <a:pt x="337" y="299"/>
                  <a:pt x="323" y="299"/>
                </a:cubicBezTo>
                <a:cubicBezTo>
                  <a:pt x="318" y="299"/>
                  <a:pt x="313" y="298"/>
                  <a:pt x="308" y="294"/>
                </a:cubicBezTo>
                <a:cubicBezTo>
                  <a:pt x="307" y="296"/>
                  <a:pt x="307" y="296"/>
                  <a:pt x="307" y="296"/>
                </a:cubicBezTo>
                <a:cubicBezTo>
                  <a:pt x="306" y="298"/>
                  <a:pt x="306" y="298"/>
                  <a:pt x="306" y="298"/>
                </a:cubicBezTo>
                <a:cubicBezTo>
                  <a:pt x="312" y="302"/>
                  <a:pt x="318" y="303"/>
                  <a:pt x="323" y="303"/>
                </a:cubicBezTo>
                <a:cubicBezTo>
                  <a:pt x="331" y="303"/>
                  <a:pt x="339" y="300"/>
                  <a:pt x="344" y="297"/>
                </a:cubicBezTo>
                <a:cubicBezTo>
                  <a:pt x="350" y="294"/>
                  <a:pt x="353" y="290"/>
                  <a:pt x="353" y="290"/>
                </a:cubicBezTo>
                <a:cubicBezTo>
                  <a:pt x="359" y="284"/>
                  <a:pt x="359" y="284"/>
                  <a:pt x="359" y="284"/>
                </a:cubicBezTo>
                <a:cubicBezTo>
                  <a:pt x="351" y="287"/>
                  <a:pt x="351" y="287"/>
                  <a:pt x="351" y="287"/>
                </a:cubicBezTo>
                <a:cubicBezTo>
                  <a:pt x="341" y="290"/>
                  <a:pt x="334" y="291"/>
                  <a:pt x="328" y="291"/>
                </a:cubicBezTo>
                <a:cubicBezTo>
                  <a:pt x="322" y="291"/>
                  <a:pt x="317" y="290"/>
                  <a:pt x="313" y="287"/>
                </a:cubicBezTo>
                <a:cubicBezTo>
                  <a:pt x="309" y="284"/>
                  <a:pt x="305" y="281"/>
                  <a:pt x="301" y="276"/>
                </a:cubicBezTo>
                <a:cubicBezTo>
                  <a:pt x="298" y="272"/>
                  <a:pt x="297" y="267"/>
                  <a:pt x="297" y="262"/>
                </a:cubicBezTo>
                <a:cubicBezTo>
                  <a:pt x="297" y="256"/>
                  <a:pt x="299" y="249"/>
                  <a:pt x="301" y="244"/>
                </a:cubicBezTo>
                <a:cubicBezTo>
                  <a:pt x="301" y="242"/>
                  <a:pt x="302" y="239"/>
                  <a:pt x="303" y="238"/>
                </a:cubicBezTo>
                <a:cubicBezTo>
                  <a:pt x="303" y="237"/>
                  <a:pt x="304" y="237"/>
                  <a:pt x="304" y="236"/>
                </a:cubicBezTo>
                <a:cubicBezTo>
                  <a:pt x="304" y="236"/>
                  <a:pt x="304" y="236"/>
                  <a:pt x="304" y="236"/>
                </a:cubicBezTo>
                <a:cubicBezTo>
                  <a:pt x="310" y="224"/>
                  <a:pt x="310" y="224"/>
                  <a:pt x="310" y="224"/>
                </a:cubicBezTo>
                <a:cubicBezTo>
                  <a:pt x="301" y="233"/>
                  <a:pt x="301" y="233"/>
                  <a:pt x="301" y="233"/>
                </a:cubicBezTo>
                <a:cubicBezTo>
                  <a:pt x="292" y="242"/>
                  <a:pt x="287" y="254"/>
                  <a:pt x="287" y="264"/>
                </a:cubicBezTo>
                <a:cubicBezTo>
                  <a:pt x="287" y="277"/>
                  <a:pt x="294" y="290"/>
                  <a:pt x="306" y="298"/>
                </a:cubicBezTo>
                <a:lnTo>
                  <a:pt x="307" y="296"/>
                </a:lnTo>
                <a:close/>
              </a:path>
            </a:pathLst>
          </a:custGeom>
          <a:solidFill>
            <a:srgbClr val="E4003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01" name="PA_任意多边形 1132"/>
          <p:cNvSpPr>
            <a:spLocks/>
          </p:cNvSpPr>
          <p:nvPr>
            <p:custDataLst>
              <p:tags r:id="rId21"/>
            </p:custDataLst>
          </p:nvPr>
        </p:nvSpPr>
        <p:spPr bwMode="auto">
          <a:xfrm>
            <a:off x="6221412" y="3082925"/>
            <a:ext cx="773113" cy="500063"/>
          </a:xfrm>
          <a:custGeom>
            <a:avLst/>
            <a:gdLst>
              <a:gd name="T0" fmla="*/ 66 w 322"/>
              <a:gd name="T1" fmla="*/ 153 h 208"/>
              <a:gd name="T2" fmla="*/ 113 w 322"/>
              <a:gd name="T3" fmla="*/ 196 h 208"/>
              <a:gd name="T4" fmla="*/ 173 w 322"/>
              <a:gd name="T5" fmla="*/ 138 h 208"/>
              <a:gd name="T6" fmla="*/ 110 w 322"/>
              <a:gd name="T7" fmla="*/ 120 h 208"/>
              <a:gd name="T8" fmla="*/ 102 w 322"/>
              <a:gd name="T9" fmla="*/ 138 h 208"/>
              <a:gd name="T10" fmla="*/ 118 w 322"/>
              <a:gd name="T11" fmla="*/ 147 h 208"/>
              <a:gd name="T12" fmla="*/ 129 w 322"/>
              <a:gd name="T13" fmla="*/ 141 h 208"/>
              <a:gd name="T14" fmla="*/ 118 w 322"/>
              <a:gd name="T15" fmla="*/ 156 h 208"/>
              <a:gd name="T16" fmla="*/ 94 w 322"/>
              <a:gd name="T17" fmla="*/ 138 h 208"/>
              <a:gd name="T18" fmla="*/ 129 w 322"/>
              <a:gd name="T19" fmla="*/ 104 h 208"/>
              <a:gd name="T20" fmla="*/ 156 w 322"/>
              <a:gd name="T21" fmla="*/ 77 h 208"/>
              <a:gd name="T22" fmla="*/ 221 w 322"/>
              <a:gd name="T23" fmla="*/ 110 h 208"/>
              <a:gd name="T24" fmla="*/ 249 w 322"/>
              <a:gd name="T25" fmla="*/ 126 h 208"/>
              <a:gd name="T26" fmla="*/ 234 w 322"/>
              <a:gd name="T27" fmla="*/ 154 h 208"/>
              <a:gd name="T28" fmla="*/ 232 w 322"/>
              <a:gd name="T29" fmla="*/ 143 h 208"/>
              <a:gd name="T30" fmla="*/ 242 w 322"/>
              <a:gd name="T31" fmla="*/ 144 h 208"/>
              <a:gd name="T32" fmla="*/ 228 w 322"/>
              <a:gd name="T33" fmla="*/ 121 h 208"/>
              <a:gd name="T34" fmla="*/ 179 w 322"/>
              <a:gd name="T35" fmla="*/ 153 h 208"/>
              <a:gd name="T36" fmla="*/ 232 w 322"/>
              <a:gd name="T37" fmla="*/ 202 h 208"/>
              <a:gd name="T38" fmla="*/ 264 w 322"/>
              <a:gd name="T39" fmla="*/ 175 h 208"/>
              <a:gd name="T40" fmla="*/ 308 w 322"/>
              <a:gd name="T41" fmla="*/ 153 h 208"/>
              <a:gd name="T42" fmla="*/ 310 w 322"/>
              <a:gd name="T43" fmla="*/ 96 h 208"/>
              <a:gd name="T44" fmla="*/ 264 w 322"/>
              <a:gd name="T45" fmla="*/ 71 h 208"/>
              <a:gd name="T46" fmla="*/ 243 w 322"/>
              <a:gd name="T47" fmla="*/ 42 h 208"/>
              <a:gd name="T48" fmla="*/ 174 w 322"/>
              <a:gd name="T49" fmla="*/ 40 h 208"/>
              <a:gd name="T50" fmla="*/ 83 w 322"/>
              <a:gd name="T51" fmla="*/ 49 h 208"/>
              <a:gd name="T52" fmla="*/ 25 w 322"/>
              <a:gd name="T53" fmla="*/ 73 h 208"/>
              <a:gd name="T54" fmla="*/ 66 w 322"/>
              <a:gd name="T55" fmla="*/ 153 h 2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322" h="208">
                <a:moveTo>
                  <a:pt x="66" y="153"/>
                </a:moveTo>
                <a:cubicBezTo>
                  <a:pt x="66" y="153"/>
                  <a:pt x="77" y="191"/>
                  <a:pt x="113" y="196"/>
                </a:cubicBezTo>
                <a:cubicBezTo>
                  <a:pt x="149" y="201"/>
                  <a:pt x="181" y="191"/>
                  <a:pt x="173" y="138"/>
                </a:cubicBezTo>
                <a:cubicBezTo>
                  <a:pt x="173" y="138"/>
                  <a:pt x="157" y="100"/>
                  <a:pt x="110" y="120"/>
                </a:cubicBezTo>
                <a:cubicBezTo>
                  <a:pt x="110" y="120"/>
                  <a:pt x="101" y="129"/>
                  <a:pt x="102" y="138"/>
                </a:cubicBezTo>
                <a:cubicBezTo>
                  <a:pt x="103" y="148"/>
                  <a:pt x="110" y="154"/>
                  <a:pt x="118" y="147"/>
                </a:cubicBezTo>
                <a:cubicBezTo>
                  <a:pt x="118" y="147"/>
                  <a:pt x="122" y="136"/>
                  <a:pt x="129" y="141"/>
                </a:cubicBezTo>
                <a:cubicBezTo>
                  <a:pt x="129" y="141"/>
                  <a:pt x="132" y="156"/>
                  <a:pt x="118" y="156"/>
                </a:cubicBezTo>
                <a:cubicBezTo>
                  <a:pt x="118" y="156"/>
                  <a:pt x="98" y="163"/>
                  <a:pt x="94" y="138"/>
                </a:cubicBezTo>
                <a:cubicBezTo>
                  <a:pt x="94" y="138"/>
                  <a:pt x="86" y="114"/>
                  <a:pt x="129" y="104"/>
                </a:cubicBezTo>
                <a:cubicBezTo>
                  <a:pt x="129" y="104"/>
                  <a:pt x="136" y="83"/>
                  <a:pt x="156" y="77"/>
                </a:cubicBezTo>
                <a:cubicBezTo>
                  <a:pt x="177" y="71"/>
                  <a:pt x="213" y="80"/>
                  <a:pt x="221" y="110"/>
                </a:cubicBezTo>
                <a:cubicBezTo>
                  <a:pt x="221" y="110"/>
                  <a:pt x="240" y="114"/>
                  <a:pt x="249" y="126"/>
                </a:cubicBezTo>
                <a:cubicBezTo>
                  <a:pt x="257" y="138"/>
                  <a:pt x="249" y="159"/>
                  <a:pt x="234" y="154"/>
                </a:cubicBezTo>
                <a:cubicBezTo>
                  <a:pt x="234" y="154"/>
                  <a:pt x="220" y="149"/>
                  <a:pt x="232" y="143"/>
                </a:cubicBezTo>
                <a:cubicBezTo>
                  <a:pt x="242" y="144"/>
                  <a:pt x="242" y="144"/>
                  <a:pt x="242" y="144"/>
                </a:cubicBezTo>
                <a:cubicBezTo>
                  <a:pt x="242" y="144"/>
                  <a:pt x="248" y="129"/>
                  <a:pt x="228" y="121"/>
                </a:cubicBezTo>
                <a:cubicBezTo>
                  <a:pt x="209" y="114"/>
                  <a:pt x="180" y="126"/>
                  <a:pt x="179" y="153"/>
                </a:cubicBezTo>
                <a:cubicBezTo>
                  <a:pt x="178" y="179"/>
                  <a:pt x="198" y="208"/>
                  <a:pt x="232" y="202"/>
                </a:cubicBezTo>
                <a:cubicBezTo>
                  <a:pt x="232" y="202"/>
                  <a:pt x="258" y="202"/>
                  <a:pt x="264" y="175"/>
                </a:cubicBezTo>
                <a:cubicBezTo>
                  <a:pt x="264" y="175"/>
                  <a:pt x="297" y="172"/>
                  <a:pt x="308" y="153"/>
                </a:cubicBezTo>
                <a:cubicBezTo>
                  <a:pt x="319" y="133"/>
                  <a:pt x="322" y="118"/>
                  <a:pt x="310" y="96"/>
                </a:cubicBezTo>
                <a:cubicBezTo>
                  <a:pt x="298" y="74"/>
                  <a:pt x="264" y="71"/>
                  <a:pt x="264" y="71"/>
                </a:cubicBezTo>
                <a:cubicBezTo>
                  <a:pt x="264" y="71"/>
                  <a:pt x="263" y="49"/>
                  <a:pt x="243" y="42"/>
                </a:cubicBezTo>
                <a:cubicBezTo>
                  <a:pt x="222" y="35"/>
                  <a:pt x="205" y="26"/>
                  <a:pt x="174" y="40"/>
                </a:cubicBezTo>
                <a:cubicBezTo>
                  <a:pt x="174" y="40"/>
                  <a:pt x="127" y="0"/>
                  <a:pt x="83" y="49"/>
                </a:cubicBezTo>
                <a:cubicBezTo>
                  <a:pt x="83" y="49"/>
                  <a:pt x="50" y="41"/>
                  <a:pt x="25" y="73"/>
                </a:cubicBezTo>
                <a:cubicBezTo>
                  <a:pt x="25" y="73"/>
                  <a:pt x="0" y="145"/>
                  <a:pt x="66" y="153"/>
                </a:cubicBezTo>
                <a:close/>
              </a:path>
            </a:pathLst>
          </a:custGeom>
          <a:solidFill>
            <a:srgbClr val="F2DBC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02" name="PA_任意多边形 1133"/>
          <p:cNvSpPr>
            <a:spLocks/>
          </p:cNvSpPr>
          <p:nvPr>
            <p:custDataLst>
              <p:tags r:id="rId22"/>
            </p:custDataLst>
          </p:nvPr>
        </p:nvSpPr>
        <p:spPr bwMode="auto">
          <a:xfrm>
            <a:off x="6264275" y="3135313"/>
            <a:ext cx="725488" cy="439738"/>
          </a:xfrm>
          <a:custGeom>
            <a:avLst/>
            <a:gdLst>
              <a:gd name="T0" fmla="*/ 110 w 302"/>
              <a:gd name="T1" fmla="*/ 177 h 183"/>
              <a:gd name="T2" fmla="*/ 157 w 302"/>
              <a:gd name="T3" fmla="*/ 115 h 183"/>
              <a:gd name="T4" fmla="*/ 91 w 302"/>
              <a:gd name="T5" fmla="*/ 97 h 183"/>
              <a:gd name="T6" fmla="*/ 82 w 302"/>
              <a:gd name="T7" fmla="*/ 116 h 183"/>
              <a:gd name="T8" fmla="*/ 102 w 302"/>
              <a:gd name="T9" fmla="*/ 125 h 183"/>
              <a:gd name="T10" fmla="*/ 109 w 302"/>
              <a:gd name="T11" fmla="*/ 120 h 183"/>
              <a:gd name="T12" fmla="*/ 107 w 302"/>
              <a:gd name="T13" fmla="*/ 129 h 183"/>
              <a:gd name="T14" fmla="*/ 94 w 302"/>
              <a:gd name="T15" fmla="*/ 133 h 183"/>
              <a:gd name="T16" fmla="*/ 77 w 302"/>
              <a:gd name="T17" fmla="*/ 116 h 183"/>
              <a:gd name="T18" fmla="*/ 77 w 302"/>
              <a:gd name="T19" fmla="*/ 112 h 183"/>
              <a:gd name="T20" fmla="*/ 112 w 302"/>
              <a:gd name="T21" fmla="*/ 83 h 183"/>
              <a:gd name="T22" fmla="*/ 201 w 302"/>
              <a:gd name="T23" fmla="*/ 89 h 183"/>
              <a:gd name="T24" fmla="*/ 229 w 302"/>
              <a:gd name="T25" fmla="*/ 105 h 183"/>
              <a:gd name="T26" fmla="*/ 217 w 302"/>
              <a:gd name="T27" fmla="*/ 130 h 183"/>
              <a:gd name="T28" fmla="*/ 215 w 302"/>
              <a:gd name="T29" fmla="*/ 123 h 183"/>
              <a:gd name="T30" fmla="*/ 226 w 302"/>
              <a:gd name="T31" fmla="*/ 117 h 183"/>
              <a:gd name="T32" fmla="*/ 159 w 302"/>
              <a:gd name="T33" fmla="*/ 131 h 183"/>
              <a:gd name="T34" fmla="*/ 214 w 302"/>
              <a:gd name="T35" fmla="*/ 180 h 183"/>
              <a:gd name="T36" fmla="*/ 247 w 302"/>
              <a:gd name="T37" fmla="*/ 155 h 183"/>
              <a:gd name="T38" fmla="*/ 265 w 302"/>
              <a:gd name="T39" fmla="*/ 51 h 183"/>
              <a:gd name="T40" fmla="*/ 225 w 302"/>
              <a:gd name="T41" fmla="*/ 18 h 183"/>
              <a:gd name="T42" fmla="*/ 114 w 302"/>
              <a:gd name="T43" fmla="*/ 0 h 183"/>
              <a:gd name="T44" fmla="*/ 6 w 302"/>
              <a:gd name="T45" fmla="*/ 50 h 183"/>
              <a:gd name="T46" fmla="*/ 48 w 302"/>
              <a:gd name="T47" fmla="*/ 133 h 183"/>
              <a:gd name="T48" fmla="*/ 13 w 302"/>
              <a:gd name="T49" fmla="*/ 111 h 183"/>
              <a:gd name="T50" fmla="*/ 9 w 302"/>
              <a:gd name="T51" fmla="*/ 52 h 183"/>
              <a:gd name="T52" fmla="*/ 64 w 302"/>
              <a:gd name="T53" fmla="*/ 29 h 183"/>
              <a:gd name="T54" fmla="*/ 114 w 302"/>
              <a:gd name="T55" fmla="*/ 4 h 183"/>
              <a:gd name="T56" fmla="*/ 155 w 302"/>
              <a:gd name="T57" fmla="*/ 19 h 183"/>
              <a:gd name="T58" fmla="*/ 241 w 302"/>
              <a:gd name="T59" fmla="*/ 38 h 183"/>
              <a:gd name="T60" fmla="*/ 244 w 302"/>
              <a:gd name="T61" fmla="*/ 51 h 183"/>
              <a:gd name="T62" fmla="*/ 298 w 302"/>
              <a:gd name="T63" fmla="*/ 100 h 183"/>
              <a:gd name="T64" fmla="*/ 247 w 302"/>
              <a:gd name="T65" fmla="*/ 151 h 183"/>
              <a:gd name="T66" fmla="*/ 218 w 302"/>
              <a:gd name="T67" fmla="*/ 178 h 183"/>
              <a:gd name="T68" fmla="*/ 214 w 302"/>
              <a:gd name="T69" fmla="*/ 178 h 183"/>
              <a:gd name="T70" fmla="*/ 175 w 302"/>
              <a:gd name="T71" fmla="*/ 107 h 183"/>
              <a:gd name="T72" fmla="*/ 222 w 302"/>
              <a:gd name="T73" fmla="*/ 120 h 183"/>
              <a:gd name="T74" fmla="*/ 222 w 302"/>
              <a:gd name="T75" fmla="*/ 121 h 183"/>
              <a:gd name="T76" fmla="*/ 224 w 302"/>
              <a:gd name="T77" fmla="*/ 120 h 183"/>
              <a:gd name="T78" fmla="*/ 209 w 302"/>
              <a:gd name="T79" fmla="*/ 130 h 183"/>
              <a:gd name="T80" fmla="*/ 236 w 302"/>
              <a:gd name="T81" fmla="*/ 115 h 183"/>
              <a:gd name="T82" fmla="*/ 205 w 302"/>
              <a:gd name="T83" fmla="*/ 88 h 183"/>
              <a:gd name="T84" fmla="*/ 109 w 302"/>
              <a:gd name="T85" fmla="*/ 82 h 183"/>
              <a:gd name="T86" fmla="*/ 74 w 302"/>
              <a:gd name="T87" fmla="*/ 117 h 183"/>
              <a:gd name="T88" fmla="*/ 100 w 302"/>
              <a:gd name="T89" fmla="*/ 136 h 183"/>
              <a:gd name="T90" fmla="*/ 112 w 302"/>
              <a:gd name="T91" fmla="*/ 118 h 183"/>
              <a:gd name="T92" fmla="*/ 98 w 302"/>
              <a:gd name="T93" fmla="*/ 124 h 183"/>
              <a:gd name="T94" fmla="*/ 86 w 302"/>
              <a:gd name="T95" fmla="*/ 116 h 183"/>
              <a:gd name="T96" fmla="*/ 93 w 302"/>
              <a:gd name="T97" fmla="*/ 100 h 183"/>
              <a:gd name="T98" fmla="*/ 118 w 302"/>
              <a:gd name="T99" fmla="*/ 94 h 183"/>
              <a:gd name="T100" fmla="*/ 153 w 302"/>
              <a:gd name="T101" fmla="*/ 117 h 183"/>
              <a:gd name="T102" fmla="*/ 142 w 302"/>
              <a:gd name="T103" fmla="*/ 164 h 183"/>
              <a:gd name="T104" fmla="*/ 50 w 302"/>
              <a:gd name="T105" fmla="*/ 132 h 183"/>
              <a:gd name="T106" fmla="*/ 48 w 302"/>
              <a:gd name="T107" fmla="*/ 131 h 1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302" h="183">
                <a:moveTo>
                  <a:pt x="48" y="131"/>
                </a:moveTo>
                <a:cubicBezTo>
                  <a:pt x="46" y="131"/>
                  <a:pt x="46" y="131"/>
                  <a:pt x="46" y="131"/>
                </a:cubicBezTo>
                <a:cubicBezTo>
                  <a:pt x="46" y="131"/>
                  <a:pt x="49" y="141"/>
                  <a:pt x="56" y="152"/>
                </a:cubicBezTo>
                <a:cubicBezTo>
                  <a:pt x="64" y="162"/>
                  <a:pt x="76" y="173"/>
                  <a:pt x="95" y="176"/>
                </a:cubicBezTo>
                <a:cubicBezTo>
                  <a:pt x="100" y="177"/>
                  <a:pt x="105" y="177"/>
                  <a:pt x="110" y="177"/>
                </a:cubicBezTo>
                <a:cubicBezTo>
                  <a:pt x="123" y="177"/>
                  <a:pt x="135" y="174"/>
                  <a:pt x="144" y="167"/>
                </a:cubicBezTo>
                <a:cubicBezTo>
                  <a:pt x="153" y="160"/>
                  <a:pt x="158" y="149"/>
                  <a:pt x="158" y="132"/>
                </a:cubicBezTo>
                <a:cubicBezTo>
                  <a:pt x="158" y="127"/>
                  <a:pt x="158" y="122"/>
                  <a:pt x="157" y="116"/>
                </a:cubicBezTo>
                <a:cubicBezTo>
                  <a:pt x="157" y="116"/>
                  <a:pt x="157" y="116"/>
                  <a:pt x="157" y="116"/>
                </a:cubicBezTo>
                <a:cubicBezTo>
                  <a:pt x="157" y="115"/>
                  <a:pt x="157" y="115"/>
                  <a:pt x="157" y="115"/>
                </a:cubicBezTo>
                <a:cubicBezTo>
                  <a:pt x="157" y="115"/>
                  <a:pt x="154" y="109"/>
                  <a:pt x="148" y="103"/>
                </a:cubicBezTo>
                <a:cubicBezTo>
                  <a:pt x="142" y="96"/>
                  <a:pt x="132" y="90"/>
                  <a:pt x="118" y="90"/>
                </a:cubicBezTo>
                <a:cubicBezTo>
                  <a:pt x="110" y="90"/>
                  <a:pt x="102" y="92"/>
                  <a:pt x="92" y="96"/>
                </a:cubicBezTo>
                <a:cubicBezTo>
                  <a:pt x="91" y="96"/>
                  <a:pt x="91" y="96"/>
                  <a:pt x="91" y="96"/>
                </a:cubicBezTo>
                <a:cubicBezTo>
                  <a:pt x="91" y="97"/>
                  <a:pt x="91" y="97"/>
                  <a:pt x="91" y="97"/>
                </a:cubicBezTo>
                <a:cubicBezTo>
                  <a:pt x="91" y="97"/>
                  <a:pt x="89" y="99"/>
                  <a:pt x="87" y="102"/>
                </a:cubicBezTo>
                <a:cubicBezTo>
                  <a:pt x="84" y="105"/>
                  <a:pt x="82" y="109"/>
                  <a:pt x="82" y="115"/>
                </a:cubicBezTo>
                <a:cubicBezTo>
                  <a:pt x="82" y="115"/>
                  <a:pt x="82" y="116"/>
                  <a:pt x="82" y="116"/>
                </a:cubicBezTo>
                <a:cubicBezTo>
                  <a:pt x="82" y="117"/>
                  <a:pt x="82" y="117"/>
                  <a:pt x="82" y="117"/>
                </a:cubicBezTo>
                <a:cubicBezTo>
                  <a:pt x="82" y="116"/>
                  <a:pt x="82" y="116"/>
                  <a:pt x="82" y="116"/>
                </a:cubicBezTo>
                <a:cubicBezTo>
                  <a:pt x="83" y="120"/>
                  <a:pt x="84" y="123"/>
                  <a:pt x="86" y="126"/>
                </a:cubicBezTo>
                <a:cubicBezTo>
                  <a:pt x="88" y="128"/>
                  <a:pt x="90" y="130"/>
                  <a:pt x="93" y="130"/>
                </a:cubicBezTo>
                <a:cubicBezTo>
                  <a:pt x="96" y="130"/>
                  <a:pt x="99" y="128"/>
                  <a:pt x="101" y="126"/>
                </a:cubicBezTo>
                <a:cubicBezTo>
                  <a:pt x="101" y="126"/>
                  <a:pt x="101" y="126"/>
                  <a:pt x="101" y="126"/>
                </a:cubicBezTo>
                <a:cubicBezTo>
                  <a:pt x="102" y="125"/>
                  <a:pt x="102" y="125"/>
                  <a:pt x="102" y="125"/>
                </a:cubicBezTo>
                <a:cubicBezTo>
                  <a:pt x="102" y="125"/>
                  <a:pt x="102" y="125"/>
                  <a:pt x="102" y="125"/>
                </a:cubicBezTo>
                <a:cubicBezTo>
                  <a:pt x="102" y="125"/>
                  <a:pt x="102" y="123"/>
                  <a:pt x="104" y="122"/>
                </a:cubicBezTo>
                <a:cubicBezTo>
                  <a:pt x="104" y="121"/>
                  <a:pt x="105" y="120"/>
                  <a:pt x="106" y="120"/>
                </a:cubicBezTo>
                <a:cubicBezTo>
                  <a:pt x="106" y="120"/>
                  <a:pt x="107" y="119"/>
                  <a:pt x="107" y="119"/>
                </a:cubicBezTo>
                <a:cubicBezTo>
                  <a:pt x="108" y="119"/>
                  <a:pt x="108" y="119"/>
                  <a:pt x="109" y="120"/>
                </a:cubicBezTo>
                <a:cubicBezTo>
                  <a:pt x="111" y="119"/>
                  <a:pt x="111" y="119"/>
                  <a:pt x="111" y="119"/>
                </a:cubicBezTo>
                <a:cubicBezTo>
                  <a:pt x="109" y="119"/>
                  <a:pt x="109" y="119"/>
                  <a:pt x="109" y="119"/>
                </a:cubicBezTo>
                <a:cubicBezTo>
                  <a:pt x="109" y="119"/>
                  <a:pt x="109" y="119"/>
                  <a:pt x="109" y="119"/>
                </a:cubicBezTo>
                <a:cubicBezTo>
                  <a:pt x="109" y="119"/>
                  <a:pt x="109" y="121"/>
                  <a:pt x="109" y="123"/>
                </a:cubicBezTo>
                <a:cubicBezTo>
                  <a:pt x="109" y="125"/>
                  <a:pt x="109" y="127"/>
                  <a:pt x="107" y="129"/>
                </a:cubicBezTo>
                <a:cubicBezTo>
                  <a:pt x="106" y="131"/>
                  <a:pt x="104" y="132"/>
                  <a:pt x="100" y="132"/>
                </a:cubicBezTo>
                <a:cubicBezTo>
                  <a:pt x="99" y="132"/>
                  <a:pt x="99" y="132"/>
                  <a:pt x="99" y="132"/>
                </a:cubicBezTo>
                <a:cubicBezTo>
                  <a:pt x="99" y="132"/>
                  <a:pt x="99" y="132"/>
                  <a:pt x="99" y="132"/>
                </a:cubicBezTo>
                <a:cubicBezTo>
                  <a:pt x="99" y="132"/>
                  <a:pt x="99" y="132"/>
                  <a:pt x="99" y="132"/>
                </a:cubicBezTo>
                <a:cubicBezTo>
                  <a:pt x="99" y="132"/>
                  <a:pt x="96" y="133"/>
                  <a:pt x="94" y="133"/>
                </a:cubicBezTo>
                <a:cubicBezTo>
                  <a:pt x="91" y="133"/>
                  <a:pt x="88" y="133"/>
                  <a:pt x="85" y="130"/>
                </a:cubicBezTo>
                <a:cubicBezTo>
                  <a:pt x="82" y="128"/>
                  <a:pt x="79" y="124"/>
                  <a:pt x="78" y="116"/>
                </a:cubicBezTo>
                <a:cubicBezTo>
                  <a:pt x="78" y="116"/>
                  <a:pt x="78" y="116"/>
                  <a:pt x="78" y="116"/>
                </a:cubicBezTo>
                <a:cubicBezTo>
                  <a:pt x="78" y="116"/>
                  <a:pt x="78" y="116"/>
                  <a:pt x="78" y="116"/>
                </a:cubicBezTo>
                <a:cubicBezTo>
                  <a:pt x="77" y="116"/>
                  <a:pt x="77" y="116"/>
                  <a:pt x="77" y="116"/>
                </a:cubicBezTo>
                <a:cubicBezTo>
                  <a:pt x="78" y="116"/>
                  <a:pt x="78" y="116"/>
                  <a:pt x="78" y="116"/>
                </a:cubicBezTo>
                <a:cubicBezTo>
                  <a:pt x="78" y="116"/>
                  <a:pt x="78" y="116"/>
                  <a:pt x="78" y="116"/>
                </a:cubicBezTo>
                <a:cubicBezTo>
                  <a:pt x="77" y="116"/>
                  <a:pt x="77" y="116"/>
                  <a:pt x="77" y="116"/>
                </a:cubicBezTo>
                <a:cubicBezTo>
                  <a:pt x="78" y="116"/>
                  <a:pt x="78" y="116"/>
                  <a:pt x="78" y="116"/>
                </a:cubicBezTo>
                <a:cubicBezTo>
                  <a:pt x="78" y="116"/>
                  <a:pt x="77" y="114"/>
                  <a:pt x="77" y="112"/>
                </a:cubicBezTo>
                <a:cubicBezTo>
                  <a:pt x="77" y="109"/>
                  <a:pt x="78" y="104"/>
                  <a:pt x="83" y="99"/>
                </a:cubicBezTo>
                <a:cubicBezTo>
                  <a:pt x="87" y="93"/>
                  <a:pt x="96" y="88"/>
                  <a:pt x="111" y="84"/>
                </a:cubicBezTo>
                <a:cubicBezTo>
                  <a:pt x="112" y="84"/>
                  <a:pt x="112" y="84"/>
                  <a:pt x="112" y="84"/>
                </a:cubicBezTo>
                <a:cubicBezTo>
                  <a:pt x="112" y="83"/>
                  <a:pt x="112" y="83"/>
                  <a:pt x="112" y="83"/>
                </a:cubicBezTo>
                <a:cubicBezTo>
                  <a:pt x="112" y="83"/>
                  <a:pt x="112" y="83"/>
                  <a:pt x="112" y="83"/>
                </a:cubicBezTo>
                <a:cubicBezTo>
                  <a:pt x="113" y="82"/>
                  <a:pt x="115" y="77"/>
                  <a:pt x="119" y="71"/>
                </a:cubicBezTo>
                <a:cubicBezTo>
                  <a:pt x="123" y="65"/>
                  <a:pt x="130" y="59"/>
                  <a:pt x="139" y="57"/>
                </a:cubicBezTo>
                <a:cubicBezTo>
                  <a:pt x="142" y="56"/>
                  <a:pt x="147" y="55"/>
                  <a:pt x="151" y="55"/>
                </a:cubicBezTo>
                <a:cubicBezTo>
                  <a:pt x="161" y="55"/>
                  <a:pt x="172" y="58"/>
                  <a:pt x="181" y="63"/>
                </a:cubicBezTo>
                <a:cubicBezTo>
                  <a:pt x="190" y="69"/>
                  <a:pt x="198" y="77"/>
                  <a:pt x="201" y="89"/>
                </a:cubicBezTo>
                <a:cubicBezTo>
                  <a:pt x="202" y="90"/>
                  <a:pt x="202" y="90"/>
                  <a:pt x="202" y="90"/>
                </a:cubicBezTo>
                <a:cubicBezTo>
                  <a:pt x="203" y="90"/>
                  <a:pt x="203" y="90"/>
                  <a:pt x="203" y="90"/>
                </a:cubicBezTo>
                <a:cubicBezTo>
                  <a:pt x="203" y="91"/>
                  <a:pt x="203" y="91"/>
                  <a:pt x="203" y="91"/>
                </a:cubicBezTo>
                <a:cubicBezTo>
                  <a:pt x="204" y="91"/>
                  <a:pt x="209" y="92"/>
                  <a:pt x="214" y="94"/>
                </a:cubicBezTo>
                <a:cubicBezTo>
                  <a:pt x="220" y="96"/>
                  <a:pt x="226" y="100"/>
                  <a:pt x="229" y="105"/>
                </a:cubicBezTo>
                <a:cubicBezTo>
                  <a:pt x="231" y="108"/>
                  <a:pt x="232" y="112"/>
                  <a:pt x="232" y="115"/>
                </a:cubicBezTo>
                <a:cubicBezTo>
                  <a:pt x="232" y="119"/>
                  <a:pt x="231" y="123"/>
                  <a:pt x="229" y="126"/>
                </a:cubicBezTo>
                <a:cubicBezTo>
                  <a:pt x="227" y="129"/>
                  <a:pt x="224" y="131"/>
                  <a:pt x="221" y="131"/>
                </a:cubicBezTo>
                <a:cubicBezTo>
                  <a:pt x="219" y="131"/>
                  <a:pt x="218" y="130"/>
                  <a:pt x="217" y="130"/>
                </a:cubicBezTo>
                <a:cubicBezTo>
                  <a:pt x="217" y="130"/>
                  <a:pt x="217" y="130"/>
                  <a:pt x="217" y="130"/>
                </a:cubicBezTo>
                <a:cubicBezTo>
                  <a:pt x="216" y="130"/>
                  <a:pt x="214" y="129"/>
                  <a:pt x="213" y="128"/>
                </a:cubicBezTo>
                <a:cubicBezTo>
                  <a:pt x="212" y="128"/>
                  <a:pt x="212" y="127"/>
                  <a:pt x="212" y="127"/>
                </a:cubicBezTo>
                <a:cubicBezTo>
                  <a:pt x="211" y="126"/>
                  <a:pt x="211" y="126"/>
                  <a:pt x="211" y="126"/>
                </a:cubicBezTo>
                <a:cubicBezTo>
                  <a:pt x="211" y="126"/>
                  <a:pt x="211" y="125"/>
                  <a:pt x="212" y="125"/>
                </a:cubicBezTo>
                <a:cubicBezTo>
                  <a:pt x="212" y="124"/>
                  <a:pt x="213" y="124"/>
                  <a:pt x="215" y="123"/>
                </a:cubicBezTo>
                <a:cubicBezTo>
                  <a:pt x="214" y="121"/>
                  <a:pt x="214" y="121"/>
                  <a:pt x="214" y="121"/>
                </a:cubicBezTo>
                <a:cubicBezTo>
                  <a:pt x="214" y="123"/>
                  <a:pt x="214" y="123"/>
                  <a:pt x="214" y="123"/>
                </a:cubicBezTo>
                <a:cubicBezTo>
                  <a:pt x="225" y="124"/>
                  <a:pt x="225" y="124"/>
                  <a:pt x="225" y="124"/>
                </a:cubicBezTo>
                <a:cubicBezTo>
                  <a:pt x="225" y="123"/>
                  <a:pt x="225" y="123"/>
                  <a:pt x="225" y="123"/>
                </a:cubicBezTo>
                <a:cubicBezTo>
                  <a:pt x="225" y="123"/>
                  <a:pt x="226" y="120"/>
                  <a:pt x="226" y="117"/>
                </a:cubicBezTo>
                <a:cubicBezTo>
                  <a:pt x="226" y="114"/>
                  <a:pt x="226" y="110"/>
                  <a:pt x="223" y="107"/>
                </a:cubicBezTo>
                <a:cubicBezTo>
                  <a:pt x="221" y="103"/>
                  <a:pt x="217" y="100"/>
                  <a:pt x="211" y="97"/>
                </a:cubicBezTo>
                <a:cubicBezTo>
                  <a:pt x="207" y="96"/>
                  <a:pt x="203" y="95"/>
                  <a:pt x="198" y="95"/>
                </a:cubicBezTo>
                <a:cubicBezTo>
                  <a:pt x="189" y="95"/>
                  <a:pt x="180" y="98"/>
                  <a:pt x="172" y="104"/>
                </a:cubicBezTo>
                <a:cubicBezTo>
                  <a:pt x="165" y="110"/>
                  <a:pt x="160" y="119"/>
                  <a:pt x="159" y="131"/>
                </a:cubicBezTo>
                <a:cubicBezTo>
                  <a:pt x="159" y="131"/>
                  <a:pt x="159" y="132"/>
                  <a:pt x="159" y="133"/>
                </a:cubicBezTo>
                <a:cubicBezTo>
                  <a:pt x="159" y="145"/>
                  <a:pt x="163" y="157"/>
                  <a:pt x="171" y="167"/>
                </a:cubicBezTo>
                <a:cubicBezTo>
                  <a:pt x="179" y="176"/>
                  <a:pt x="191" y="183"/>
                  <a:pt x="205" y="183"/>
                </a:cubicBezTo>
                <a:cubicBezTo>
                  <a:pt x="208" y="183"/>
                  <a:pt x="211" y="182"/>
                  <a:pt x="214" y="182"/>
                </a:cubicBezTo>
                <a:cubicBezTo>
                  <a:pt x="214" y="180"/>
                  <a:pt x="214" y="180"/>
                  <a:pt x="214" y="180"/>
                </a:cubicBezTo>
                <a:cubicBezTo>
                  <a:pt x="214" y="182"/>
                  <a:pt x="214" y="182"/>
                  <a:pt x="214" y="182"/>
                </a:cubicBezTo>
                <a:cubicBezTo>
                  <a:pt x="214" y="182"/>
                  <a:pt x="221" y="182"/>
                  <a:pt x="229" y="178"/>
                </a:cubicBezTo>
                <a:cubicBezTo>
                  <a:pt x="236" y="175"/>
                  <a:pt x="245" y="168"/>
                  <a:pt x="248" y="154"/>
                </a:cubicBezTo>
                <a:cubicBezTo>
                  <a:pt x="246" y="153"/>
                  <a:pt x="246" y="153"/>
                  <a:pt x="246" y="153"/>
                </a:cubicBezTo>
                <a:cubicBezTo>
                  <a:pt x="247" y="155"/>
                  <a:pt x="247" y="155"/>
                  <a:pt x="247" y="155"/>
                </a:cubicBezTo>
                <a:cubicBezTo>
                  <a:pt x="247" y="155"/>
                  <a:pt x="255" y="155"/>
                  <a:pt x="265" y="151"/>
                </a:cubicBezTo>
                <a:cubicBezTo>
                  <a:pt x="274" y="148"/>
                  <a:pt x="286" y="142"/>
                  <a:pt x="291" y="132"/>
                </a:cubicBezTo>
                <a:cubicBezTo>
                  <a:pt x="298" y="121"/>
                  <a:pt x="302" y="111"/>
                  <a:pt x="302" y="100"/>
                </a:cubicBezTo>
                <a:cubicBezTo>
                  <a:pt x="302" y="91"/>
                  <a:pt x="299" y="83"/>
                  <a:pt x="294" y="73"/>
                </a:cubicBezTo>
                <a:cubicBezTo>
                  <a:pt x="287" y="62"/>
                  <a:pt x="276" y="55"/>
                  <a:pt x="265" y="51"/>
                </a:cubicBezTo>
                <a:cubicBezTo>
                  <a:pt x="255" y="48"/>
                  <a:pt x="247" y="47"/>
                  <a:pt x="247" y="47"/>
                </a:cubicBezTo>
                <a:cubicBezTo>
                  <a:pt x="246" y="49"/>
                  <a:pt x="246" y="49"/>
                  <a:pt x="246" y="49"/>
                </a:cubicBezTo>
                <a:cubicBezTo>
                  <a:pt x="248" y="49"/>
                  <a:pt x="248" y="49"/>
                  <a:pt x="248" y="49"/>
                </a:cubicBezTo>
                <a:cubicBezTo>
                  <a:pt x="248" y="49"/>
                  <a:pt x="248" y="43"/>
                  <a:pt x="245" y="36"/>
                </a:cubicBezTo>
                <a:cubicBezTo>
                  <a:pt x="242" y="30"/>
                  <a:pt x="236" y="22"/>
                  <a:pt x="225" y="18"/>
                </a:cubicBezTo>
                <a:cubicBezTo>
                  <a:pt x="213" y="14"/>
                  <a:pt x="201" y="9"/>
                  <a:pt x="187" y="9"/>
                </a:cubicBezTo>
                <a:cubicBezTo>
                  <a:pt x="178" y="9"/>
                  <a:pt x="168" y="11"/>
                  <a:pt x="155" y="16"/>
                </a:cubicBezTo>
                <a:cubicBezTo>
                  <a:pt x="156" y="18"/>
                  <a:pt x="156" y="18"/>
                  <a:pt x="156" y="18"/>
                </a:cubicBezTo>
                <a:cubicBezTo>
                  <a:pt x="157" y="16"/>
                  <a:pt x="157" y="16"/>
                  <a:pt x="157" y="16"/>
                </a:cubicBezTo>
                <a:cubicBezTo>
                  <a:pt x="157" y="16"/>
                  <a:pt x="139" y="0"/>
                  <a:pt x="114" y="0"/>
                </a:cubicBezTo>
                <a:cubicBezTo>
                  <a:pt x="99" y="0"/>
                  <a:pt x="81" y="7"/>
                  <a:pt x="63" y="26"/>
                </a:cubicBezTo>
                <a:cubicBezTo>
                  <a:pt x="65" y="27"/>
                  <a:pt x="65" y="27"/>
                  <a:pt x="65" y="27"/>
                </a:cubicBezTo>
                <a:cubicBezTo>
                  <a:pt x="65" y="25"/>
                  <a:pt x="65" y="25"/>
                  <a:pt x="65" y="25"/>
                </a:cubicBezTo>
                <a:cubicBezTo>
                  <a:pt x="65" y="25"/>
                  <a:pt x="61" y="24"/>
                  <a:pt x="55" y="24"/>
                </a:cubicBezTo>
                <a:cubicBezTo>
                  <a:pt x="43" y="24"/>
                  <a:pt x="23" y="28"/>
                  <a:pt x="6" y="50"/>
                </a:cubicBezTo>
                <a:cubicBezTo>
                  <a:pt x="5" y="50"/>
                  <a:pt x="5" y="50"/>
                  <a:pt x="5" y="50"/>
                </a:cubicBezTo>
                <a:cubicBezTo>
                  <a:pt x="5" y="51"/>
                  <a:pt x="5" y="51"/>
                  <a:pt x="5" y="51"/>
                </a:cubicBezTo>
                <a:cubicBezTo>
                  <a:pt x="5" y="51"/>
                  <a:pt x="0" y="64"/>
                  <a:pt x="0" y="81"/>
                </a:cubicBezTo>
                <a:cubicBezTo>
                  <a:pt x="0" y="91"/>
                  <a:pt x="2" y="103"/>
                  <a:pt x="9" y="113"/>
                </a:cubicBezTo>
                <a:cubicBezTo>
                  <a:pt x="17" y="123"/>
                  <a:pt x="29" y="131"/>
                  <a:pt x="48" y="133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46" y="131"/>
                  <a:pt x="46" y="131"/>
                  <a:pt x="46" y="131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48" y="129"/>
                  <a:pt x="48" y="129"/>
                  <a:pt x="48" y="129"/>
                </a:cubicBezTo>
                <a:cubicBezTo>
                  <a:pt x="30" y="127"/>
                  <a:pt x="19" y="120"/>
                  <a:pt x="13" y="111"/>
                </a:cubicBezTo>
                <a:cubicBezTo>
                  <a:pt x="6" y="102"/>
                  <a:pt x="4" y="91"/>
                  <a:pt x="4" y="81"/>
                </a:cubicBezTo>
                <a:cubicBezTo>
                  <a:pt x="4" y="73"/>
                  <a:pt x="6" y="66"/>
                  <a:pt x="7" y="60"/>
                </a:cubicBezTo>
                <a:cubicBezTo>
                  <a:pt x="7" y="58"/>
                  <a:pt x="8" y="56"/>
                  <a:pt x="8" y="54"/>
                </a:cubicBezTo>
                <a:cubicBezTo>
                  <a:pt x="8" y="53"/>
                  <a:pt x="9" y="53"/>
                  <a:pt x="9" y="52"/>
                </a:cubicBezTo>
                <a:cubicBezTo>
                  <a:pt x="9" y="52"/>
                  <a:pt x="9" y="52"/>
                  <a:pt x="9" y="52"/>
                </a:cubicBezTo>
                <a:cubicBezTo>
                  <a:pt x="7" y="51"/>
                  <a:pt x="7" y="51"/>
                  <a:pt x="7" y="51"/>
                </a:cubicBezTo>
                <a:cubicBezTo>
                  <a:pt x="9" y="52"/>
                  <a:pt x="9" y="52"/>
                  <a:pt x="9" y="52"/>
                </a:cubicBezTo>
                <a:cubicBezTo>
                  <a:pt x="25" y="32"/>
                  <a:pt x="44" y="28"/>
                  <a:pt x="55" y="28"/>
                </a:cubicBezTo>
                <a:cubicBezTo>
                  <a:pt x="58" y="28"/>
                  <a:pt x="60" y="28"/>
                  <a:pt x="62" y="29"/>
                </a:cubicBezTo>
                <a:cubicBezTo>
                  <a:pt x="63" y="29"/>
                  <a:pt x="63" y="29"/>
                  <a:pt x="64" y="29"/>
                </a:cubicBezTo>
                <a:cubicBezTo>
                  <a:pt x="64" y="29"/>
                  <a:pt x="64" y="29"/>
                  <a:pt x="64" y="29"/>
                </a:cubicBezTo>
                <a:cubicBezTo>
                  <a:pt x="64" y="29"/>
                  <a:pt x="64" y="29"/>
                  <a:pt x="64" y="29"/>
                </a:cubicBezTo>
                <a:cubicBezTo>
                  <a:pt x="65" y="29"/>
                  <a:pt x="65" y="29"/>
                  <a:pt x="65" y="29"/>
                </a:cubicBezTo>
                <a:cubicBezTo>
                  <a:pt x="66" y="29"/>
                  <a:pt x="66" y="29"/>
                  <a:pt x="66" y="29"/>
                </a:cubicBezTo>
                <a:cubicBezTo>
                  <a:pt x="83" y="10"/>
                  <a:pt x="100" y="4"/>
                  <a:pt x="114" y="4"/>
                </a:cubicBezTo>
                <a:cubicBezTo>
                  <a:pt x="126" y="4"/>
                  <a:pt x="136" y="8"/>
                  <a:pt x="143" y="12"/>
                </a:cubicBezTo>
                <a:cubicBezTo>
                  <a:pt x="147" y="14"/>
                  <a:pt x="150" y="15"/>
                  <a:pt x="152" y="17"/>
                </a:cubicBezTo>
                <a:cubicBezTo>
                  <a:pt x="153" y="18"/>
                  <a:pt x="154" y="18"/>
                  <a:pt x="154" y="18"/>
                </a:cubicBezTo>
                <a:cubicBezTo>
                  <a:pt x="155" y="19"/>
                  <a:pt x="155" y="19"/>
                  <a:pt x="155" y="19"/>
                </a:cubicBezTo>
                <a:cubicBezTo>
                  <a:pt x="155" y="19"/>
                  <a:pt x="155" y="19"/>
                  <a:pt x="155" y="19"/>
                </a:cubicBezTo>
                <a:cubicBezTo>
                  <a:pt x="156" y="20"/>
                  <a:pt x="156" y="20"/>
                  <a:pt x="156" y="20"/>
                </a:cubicBezTo>
                <a:cubicBezTo>
                  <a:pt x="157" y="19"/>
                  <a:pt x="157" y="19"/>
                  <a:pt x="157" y="19"/>
                </a:cubicBezTo>
                <a:cubicBezTo>
                  <a:pt x="169" y="14"/>
                  <a:pt x="178" y="13"/>
                  <a:pt x="187" y="13"/>
                </a:cubicBezTo>
                <a:cubicBezTo>
                  <a:pt x="200" y="13"/>
                  <a:pt x="211" y="17"/>
                  <a:pt x="224" y="22"/>
                </a:cubicBezTo>
                <a:cubicBezTo>
                  <a:pt x="234" y="25"/>
                  <a:pt x="239" y="32"/>
                  <a:pt x="241" y="38"/>
                </a:cubicBezTo>
                <a:cubicBezTo>
                  <a:pt x="243" y="41"/>
                  <a:pt x="244" y="44"/>
                  <a:pt x="244" y="46"/>
                </a:cubicBezTo>
                <a:cubicBezTo>
                  <a:pt x="244" y="47"/>
                  <a:pt x="244" y="48"/>
                  <a:pt x="244" y="48"/>
                </a:cubicBezTo>
                <a:cubicBezTo>
                  <a:pt x="244" y="49"/>
                  <a:pt x="244" y="49"/>
                  <a:pt x="244" y="49"/>
                </a:cubicBezTo>
                <a:cubicBezTo>
                  <a:pt x="244" y="49"/>
                  <a:pt x="244" y="49"/>
                  <a:pt x="244" y="49"/>
                </a:cubicBezTo>
                <a:cubicBezTo>
                  <a:pt x="244" y="51"/>
                  <a:pt x="244" y="51"/>
                  <a:pt x="244" y="51"/>
                </a:cubicBezTo>
                <a:cubicBezTo>
                  <a:pt x="246" y="51"/>
                  <a:pt x="246" y="51"/>
                  <a:pt x="246" y="51"/>
                </a:cubicBezTo>
                <a:cubicBezTo>
                  <a:pt x="247" y="51"/>
                  <a:pt x="247" y="51"/>
                  <a:pt x="247" y="51"/>
                </a:cubicBezTo>
                <a:cubicBezTo>
                  <a:pt x="248" y="51"/>
                  <a:pt x="257" y="52"/>
                  <a:pt x="266" y="56"/>
                </a:cubicBezTo>
                <a:cubicBezTo>
                  <a:pt x="275" y="60"/>
                  <a:pt x="285" y="66"/>
                  <a:pt x="290" y="75"/>
                </a:cubicBezTo>
                <a:cubicBezTo>
                  <a:pt x="295" y="84"/>
                  <a:pt x="298" y="92"/>
                  <a:pt x="298" y="100"/>
                </a:cubicBezTo>
                <a:cubicBezTo>
                  <a:pt x="298" y="110"/>
                  <a:pt x="294" y="119"/>
                  <a:pt x="288" y="130"/>
                </a:cubicBezTo>
                <a:cubicBezTo>
                  <a:pt x="283" y="139"/>
                  <a:pt x="273" y="144"/>
                  <a:pt x="263" y="147"/>
                </a:cubicBezTo>
                <a:cubicBezTo>
                  <a:pt x="259" y="149"/>
                  <a:pt x="254" y="150"/>
                  <a:pt x="251" y="151"/>
                </a:cubicBezTo>
                <a:cubicBezTo>
                  <a:pt x="250" y="151"/>
                  <a:pt x="248" y="151"/>
                  <a:pt x="248" y="151"/>
                </a:cubicBezTo>
                <a:cubicBezTo>
                  <a:pt x="247" y="151"/>
                  <a:pt x="247" y="151"/>
                  <a:pt x="247" y="151"/>
                </a:cubicBezTo>
                <a:cubicBezTo>
                  <a:pt x="246" y="151"/>
                  <a:pt x="246" y="151"/>
                  <a:pt x="246" y="151"/>
                </a:cubicBezTo>
                <a:cubicBezTo>
                  <a:pt x="245" y="152"/>
                  <a:pt x="245" y="152"/>
                  <a:pt x="245" y="152"/>
                </a:cubicBezTo>
                <a:cubicBezTo>
                  <a:pt x="244" y="153"/>
                  <a:pt x="244" y="153"/>
                  <a:pt x="244" y="153"/>
                </a:cubicBezTo>
                <a:cubicBezTo>
                  <a:pt x="242" y="166"/>
                  <a:pt x="234" y="172"/>
                  <a:pt x="227" y="175"/>
                </a:cubicBezTo>
                <a:cubicBezTo>
                  <a:pt x="224" y="176"/>
                  <a:pt x="220" y="177"/>
                  <a:pt x="218" y="178"/>
                </a:cubicBezTo>
                <a:cubicBezTo>
                  <a:pt x="217" y="178"/>
                  <a:pt x="216" y="178"/>
                  <a:pt x="215" y="178"/>
                </a:cubicBezTo>
                <a:cubicBezTo>
                  <a:pt x="214" y="178"/>
                  <a:pt x="214" y="178"/>
                  <a:pt x="214" y="178"/>
                </a:cubicBezTo>
                <a:cubicBezTo>
                  <a:pt x="214" y="178"/>
                  <a:pt x="214" y="178"/>
                  <a:pt x="214" y="178"/>
                </a:cubicBezTo>
                <a:cubicBezTo>
                  <a:pt x="214" y="178"/>
                  <a:pt x="214" y="178"/>
                  <a:pt x="214" y="178"/>
                </a:cubicBezTo>
                <a:cubicBezTo>
                  <a:pt x="214" y="178"/>
                  <a:pt x="214" y="178"/>
                  <a:pt x="214" y="178"/>
                </a:cubicBezTo>
                <a:cubicBezTo>
                  <a:pt x="211" y="178"/>
                  <a:pt x="208" y="179"/>
                  <a:pt x="205" y="179"/>
                </a:cubicBezTo>
                <a:cubicBezTo>
                  <a:pt x="192" y="179"/>
                  <a:pt x="182" y="173"/>
                  <a:pt x="174" y="164"/>
                </a:cubicBezTo>
                <a:cubicBezTo>
                  <a:pt x="167" y="156"/>
                  <a:pt x="163" y="144"/>
                  <a:pt x="163" y="133"/>
                </a:cubicBezTo>
                <a:cubicBezTo>
                  <a:pt x="163" y="132"/>
                  <a:pt x="163" y="131"/>
                  <a:pt x="163" y="131"/>
                </a:cubicBezTo>
                <a:cubicBezTo>
                  <a:pt x="163" y="121"/>
                  <a:pt x="168" y="113"/>
                  <a:pt x="175" y="107"/>
                </a:cubicBezTo>
                <a:cubicBezTo>
                  <a:pt x="181" y="102"/>
                  <a:pt x="190" y="99"/>
                  <a:pt x="198" y="99"/>
                </a:cubicBezTo>
                <a:cubicBezTo>
                  <a:pt x="202" y="99"/>
                  <a:pt x="206" y="100"/>
                  <a:pt x="210" y="101"/>
                </a:cubicBezTo>
                <a:cubicBezTo>
                  <a:pt x="215" y="103"/>
                  <a:pt x="218" y="106"/>
                  <a:pt x="220" y="109"/>
                </a:cubicBezTo>
                <a:cubicBezTo>
                  <a:pt x="222" y="111"/>
                  <a:pt x="222" y="114"/>
                  <a:pt x="222" y="117"/>
                </a:cubicBezTo>
                <a:cubicBezTo>
                  <a:pt x="222" y="118"/>
                  <a:pt x="222" y="119"/>
                  <a:pt x="222" y="120"/>
                </a:cubicBezTo>
                <a:cubicBezTo>
                  <a:pt x="222" y="121"/>
                  <a:pt x="222" y="121"/>
                  <a:pt x="222" y="121"/>
                </a:cubicBezTo>
                <a:cubicBezTo>
                  <a:pt x="222" y="121"/>
                  <a:pt x="222" y="121"/>
                  <a:pt x="222" y="121"/>
                </a:cubicBezTo>
                <a:cubicBezTo>
                  <a:pt x="222" y="121"/>
                  <a:pt x="222" y="121"/>
                  <a:pt x="222" y="121"/>
                </a:cubicBezTo>
                <a:cubicBezTo>
                  <a:pt x="222" y="121"/>
                  <a:pt x="222" y="121"/>
                  <a:pt x="222" y="121"/>
                </a:cubicBezTo>
                <a:cubicBezTo>
                  <a:pt x="222" y="121"/>
                  <a:pt x="222" y="121"/>
                  <a:pt x="222" y="121"/>
                </a:cubicBezTo>
                <a:cubicBezTo>
                  <a:pt x="222" y="121"/>
                  <a:pt x="222" y="121"/>
                  <a:pt x="222" y="121"/>
                </a:cubicBezTo>
                <a:cubicBezTo>
                  <a:pt x="222" y="121"/>
                  <a:pt x="222" y="121"/>
                  <a:pt x="222" y="121"/>
                </a:cubicBezTo>
                <a:cubicBezTo>
                  <a:pt x="222" y="121"/>
                  <a:pt x="222" y="121"/>
                  <a:pt x="222" y="121"/>
                </a:cubicBezTo>
                <a:cubicBezTo>
                  <a:pt x="224" y="122"/>
                  <a:pt x="224" y="122"/>
                  <a:pt x="224" y="122"/>
                </a:cubicBezTo>
                <a:cubicBezTo>
                  <a:pt x="224" y="120"/>
                  <a:pt x="224" y="120"/>
                  <a:pt x="224" y="120"/>
                </a:cubicBezTo>
                <a:cubicBezTo>
                  <a:pt x="214" y="119"/>
                  <a:pt x="214" y="119"/>
                  <a:pt x="214" y="119"/>
                </a:cubicBezTo>
                <a:cubicBezTo>
                  <a:pt x="213" y="119"/>
                  <a:pt x="213" y="119"/>
                  <a:pt x="213" y="119"/>
                </a:cubicBezTo>
                <a:cubicBezTo>
                  <a:pt x="211" y="120"/>
                  <a:pt x="210" y="121"/>
                  <a:pt x="209" y="122"/>
                </a:cubicBezTo>
                <a:cubicBezTo>
                  <a:pt x="208" y="123"/>
                  <a:pt x="207" y="125"/>
                  <a:pt x="207" y="126"/>
                </a:cubicBezTo>
                <a:cubicBezTo>
                  <a:pt x="207" y="127"/>
                  <a:pt x="208" y="129"/>
                  <a:pt x="209" y="130"/>
                </a:cubicBezTo>
                <a:cubicBezTo>
                  <a:pt x="210" y="131"/>
                  <a:pt x="212" y="132"/>
                  <a:pt x="213" y="133"/>
                </a:cubicBezTo>
                <a:cubicBezTo>
                  <a:pt x="215" y="133"/>
                  <a:pt x="216" y="134"/>
                  <a:pt x="216" y="134"/>
                </a:cubicBezTo>
                <a:cubicBezTo>
                  <a:pt x="217" y="134"/>
                  <a:pt x="219" y="135"/>
                  <a:pt x="221" y="135"/>
                </a:cubicBezTo>
                <a:cubicBezTo>
                  <a:pt x="225" y="135"/>
                  <a:pt x="229" y="132"/>
                  <a:pt x="232" y="128"/>
                </a:cubicBezTo>
                <a:cubicBezTo>
                  <a:pt x="235" y="125"/>
                  <a:pt x="236" y="120"/>
                  <a:pt x="236" y="115"/>
                </a:cubicBezTo>
                <a:cubicBezTo>
                  <a:pt x="236" y="111"/>
                  <a:pt x="235" y="107"/>
                  <a:pt x="232" y="103"/>
                </a:cubicBezTo>
                <a:cubicBezTo>
                  <a:pt x="228" y="96"/>
                  <a:pt x="221" y="92"/>
                  <a:pt x="215" y="90"/>
                </a:cubicBezTo>
                <a:cubicBezTo>
                  <a:pt x="208" y="87"/>
                  <a:pt x="204" y="87"/>
                  <a:pt x="203" y="87"/>
                </a:cubicBezTo>
                <a:cubicBezTo>
                  <a:pt x="203" y="88"/>
                  <a:pt x="203" y="88"/>
                  <a:pt x="203" y="88"/>
                </a:cubicBezTo>
                <a:cubicBezTo>
                  <a:pt x="205" y="88"/>
                  <a:pt x="205" y="88"/>
                  <a:pt x="205" y="88"/>
                </a:cubicBezTo>
                <a:cubicBezTo>
                  <a:pt x="201" y="75"/>
                  <a:pt x="193" y="66"/>
                  <a:pt x="183" y="60"/>
                </a:cubicBezTo>
                <a:cubicBezTo>
                  <a:pt x="173" y="54"/>
                  <a:pt x="161" y="51"/>
                  <a:pt x="151" y="51"/>
                </a:cubicBezTo>
                <a:cubicBezTo>
                  <a:pt x="146" y="51"/>
                  <a:pt x="142" y="52"/>
                  <a:pt x="138" y="53"/>
                </a:cubicBezTo>
                <a:cubicBezTo>
                  <a:pt x="127" y="56"/>
                  <a:pt x="120" y="63"/>
                  <a:pt x="115" y="70"/>
                </a:cubicBezTo>
                <a:cubicBezTo>
                  <a:pt x="111" y="76"/>
                  <a:pt x="109" y="82"/>
                  <a:pt x="109" y="82"/>
                </a:cubicBezTo>
                <a:cubicBezTo>
                  <a:pt x="111" y="82"/>
                  <a:pt x="111" y="82"/>
                  <a:pt x="111" y="82"/>
                </a:cubicBezTo>
                <a:cubicBezTo>
                  <a:pt x="110" y="81"/>
                  <a:pt x="110" y="81"/>
                  <a:pt x="110" y="81"/>
                </a:cubicBezTo>
                <a:cubicBezTo>
                  <a:pt x="94" y="84"/>
                  <a:pt x="85" y="90"/>
                  <a:pt x="80" y="96"/>
                </a:cubicBezTo>
                <a:cubicBezTo>
                  <a:pt x="74" y="102"/>
                  <a:pt x="73" y="108"/>
                  <a:pt x="73" y="112"/>
                </a:cubicBezTo>
                <a:cubicBezTo>
                  <a:pt x="73" y="115"/>
                  <a:pt x="74" y="117"/>
                  <a:pt x="74" y="117"/>
                </a:cubicBezTo>
                <a:cubicBezTo>
                  <a:pt x="76" y="116"/>
                  <a:pt x="76" y="116"/>
                  <a:pt x="76" y="116"/>
                </a:cubicBezTo>
                <a:cubicBezTo>
                  <a:pt x="74" y="117"/>
                  <a:pt x="74" y="117"/>
                  <a:pt x="74" y="117"/>
                </a:cubicBezTo>
                <a:cubicBezTo>
                  <a:pt x="75" y="125"/>
                  <a:pt x="78" y="130"/>
                  <a:pt x="82" y="133"/>
                </a:cubicBezTo>
                <a:cubicBezTo>
                  <a:pt x="86" y="136"/>
                  <a:pt x="90" y="137"/>
                  <a:pt x="94" y="137"/>
                </a:cubicBezTo>
                <a:cubicBezTo>
                  <a:pt x="97" y="137"/>
                  <a:pt x="100" y="136"/>
                  <a:pt x="100" y="136"/>
                </a:cubicBezTo>
                <a:cubicBezTo>
                  <a:pt x="100" y="134"/>
                  <a:pt x="100" y="134"/>
                  <a:pt x="100" y="134"/>
                </a:cubicBezTo>
                <a:cubicBezTo>
                  <a:pt x="100" y="136"/>
                  <a:pt x="100" y="136"/>
                  <a:pt x="100" y="136"/>
                </a:cubicBezTo>
                <a:cubicBezTo>
                  <a:pt x="105" y="136"/>
                  <a:pt x="109" y="134"/>
                  <a:pt x="111" y="131"/>
                </a:cubicBezTo>
                <a:cubicBezTo>
                  <a:pt x="113" y="128"/>
                  <a:pt x="113" y="125"/>
                  <a:pt x="113" y="123"/>
                </a:cubicBezTo>
                <a:cubicBezTo>
                  <a:pt x="113" y="120"/>
                  <a:pt x="112" y="118"/>
                  <a:pt x="112" y="118"/>
                </a:cubicBezTo>
                <a:cubicBezTo>
                  <a:pt x="112" y="117"/>
                  <a:pt x="112" y="117"/>
                  <a:pt x="112" y="117"/>
                </a:cubicBezTo>
                <a:cubicBezTo>
                  <a:pt x="112" y="117"/>
                  <a:pt x="112" y="117"/>
                  <a:pt x="112" y="117"/>
                </a:cubicBezTo>
                <a:cubicBezTo>
                  <a:pt x="110" y="116"/>
                  <a:pt x="109" y="115"/>
                  <a:pt x="107" y="115"/>
                </a:cubicBezTo>
                <a:cubicBezTo>
                  <a:pt x="106" y="115"/>
                  <a:pt x="104" y="116"/>
                  <a:pt x="103" y="117"/>
                </a:cubicBezTo>
                <a:cubicBezTo>
                  <a:pt x="100" y="119"/>
                  <a:pt x="98" y="124"/>
                  <a:pt x="98" y="124"/>
                </a:cubicBezTo>
                <a:cubicBezTo>
                  <a:pt x="100" y="125"/>
                  <a:pt x="100" y="125"/>
                  <a:pt x="100" y="125"/>
                </a:cubicBezTo>
                <a:cubicBezTo>
                  <a:pt x="98" y="123"/>
                  <a:pt x="98" y="123"/>
                  <a:pt x="98" y="123"/>
                </a:cubicBezTo>
                <a:cubicBezTo>
                  <a:pt x="96" y="125"/>
                  <a:pt x="95" y="126"/>
                  <a:pt x="93" y="126"/>
                </a:cubicBezTo>
                <a:cubicBezTo>
                  <a:pt x="92" y="126"/>
                  <a:pt x="90" y="125"/>
                  <a:pt x="89" y="123"/>
                </a:cubicBezTo>
                <a:cubicBezTo>
                  <a:pt x="87" y="122"/>
                  <a:pt x="86" y="119"/>
                  <a:pt x="86" y="116"/>
                </a:cubicBezTo>
                <a:cubicBezTo>
                  <a:pt x="86" y="116"/>
                  <a:pt x="86" y="116"/>
                  <a:pt x="86" y="116"/>
                </a:cubicBezTo>
                <a:cubicBezTo>
                  <a:pt x="86" y="115"/>
                  <a:pt x="86" y="115"/>
                  <a:pt x="86" y="115"/>
                </a:cubicBezTo>
                <a:cubicBezTo>
                  <a:pt x="86" y="111"/>
                  <a:pt x="88" y="107"/>
                  <a:pt x="90" y="104"/>
                </a:cubicBezTo>
                <a:cubicBezTo>
                  <a:pt x="91" y="103"/>
                  <a:pt x="92" y="102"/>
                  <a:pt x="93" y="101"/>
                </a:cubicBezTo>
                <a:cubicBezTo>
                  <a:pt x="93" y="100"/>
                  <a:pt x="93" y="100"/>
                  <a:pt x="93" y="100"/>
                </a:cubicBezTo>
                <a:cubicBezTo>
                  <a:pt x="94" y="100"/>
                  <a:pt x="94" y="100"/>
                  <a:pt x="94" y="100"/>
                </a:cubicBezTo>
                <a:cubicBezTo>
                  <a:pt x="94" y="100"/>
                  <a:pt x="94" y="100"/>
                  <a:pt x="94" y="100"/>
                </a:cubicBezTo>
                <a:cubicBezTo>
                  <a:pt x="92" y="98"/>
                  <a:pt x="92" y="98"/>
                  <a:pt x="92" y="98"/>
                </a:cubicBezTo>
                <a:cubicBezTo>
                  <a:pt x="93" y="100"/>
                  <a:pt x="93" y="100"/>
                  <a:pt x="93" y="100"/>
                </a:cubicBezTo>
                <a:cubicBezTo>
                  <a:pt x="103" y="96"/>
                  <a:pt x="111" y="94"/>
                  <a:pt x="118" y="94"/>
                </a:cubicBezTo>
                <a:cubicBezTo>
                  <a:pt x="131" y="94"/>
                  <a:pt x="140" y="100"/>
                  <a:pt x="145" y="106"/>
                </a:cubicBezTo>
                <a:cubicBezTo>
                  <a:pt x="148" y="108"/>
                  <a:pt x="150" y="111"/>
                  <a:pt x="151" y="113"/>
                </a:cubicBezTo>
                <a:cubicBezTo>
                  <a:pt x="152" y="115"/>
                  <a:pt x="152" y="115"/>
                  <a:pt x="153" y="116"/>
                </a:cubicBezTo>
                <a:cubicBezTo>
                  <a:pt x="153" y="117"/>
                  <a:pt x="153" y="117"/>
                  <a:pt x="153" y="117"/>
                </a:cubicBezTo>
                <a:cubicBezTo>
                  <a:pt x="153" y="117"/>
                  <a:pt x="153" y="117"/>
                  <a:pt x="153" y="117"/>
                </a:cubicBezTo>
                <a:cubicBezTo>
                  <a:pt x="153" y="117"/>
                  <a:pt x="153" y="117"/>
                  <a:pt x="153" y="117"/>
                </a:cubicBezTo>
                <a:cubicBezTo>
                  <a:pt x="155" y="116"/>
                  <a:pt x="155" y="116"/>
                  <a:pt x="155" y="116"/>
                </a:cubicBezTo>
                <a:cubicBezTo>
                  <a:pt x="153" y="116"/>
                  <a:pt x="153" y="116"/>
                  <a:pt x="153" y="116"/>
                </a:cubicBezTo>
                <a:cubicBezTo>
                  <a:pt x="154" y="122"/>
                  <a:pt x="154" y="127"/>
                  <a:pt x="154" y="132"/>
                </a:cubicBezTo>
                <a:cubicBezTo>
                  <a:pt x="154" y="148"/>
                  <a:pt x="149" y="158"/>
                  <a:pt x="142" y="164"/>
                </a:cubicBezTo>
                <a:cubicBezTo>
                  <a:pt x="134" y="170"/>
                  <a:pt x="123" y="173"/>
                  <a:pt x="110" y="173"/>
                </a:cubicBezTo>
                <a:cubicBezTo>
                  <a:pt x="105" y="173"/>
                  <a:pt x="100" y="173"/>
                  <a:pt x="95" y="172"/>
                </a:cubicBezTo>
                <a:cubicBezTo>
                  <a:pt x="78" y="170"/>
                  <a:pt x="67" y="159"/>
                  <a:pt x="60" y="149"/>
                </a:cubicBezTo>
                <a:cubicBezTo>
                  <a:pt x="56" y="144"/>
                  <a:pt x="54" y="139"/>
                  <a:pt x="52" y="136"/>
                </a:cubicBezTo>
                <a:cubicBezTo>
                  <a:pt x="51" y="134"/>
                  <a:pt x="51" y="133"/>
                  <a:pt x="50" y="132"/>
                </a:cubicBezTo>
                <a:cubicBezTo>
                  <a:pt x="50" y="131"/>
                  <a:pt x="50" y="131"/>
                  <a:pt x="50" y="130"/>
                </a:cubicBezTo>
                <a:cubicBezTo>
                  <a:pt x="50" y="130"/>
                  <a:pt x="50" y="130"/>
                  <a:pt x="50" y="130"/>
                </a:cubicBezTo>
                <a:cubicBezTo>
                  <a:pt x="50" y="129"/>
                  <a:pt x="50" y="129"/>
                  <a:pt x="50" y="129"/>
                </a:cubicBezTo>
                <a:cubicBezTo>
                  <a:pt x="48" y="129"/>
                  <a:pt x="48" y="129"/>
                  <a:pt x="48" y="129"/>
                </a:cubicBezTo>
                <a:lnTo>
                  <a:pt x="48" y="131"/>
                </a:lnTo>
                <a:close/>
              </a:path>
            </a:pathLst>
          </a:custGeom>
          <a:solidFill>
            <a:srgbClr val="E4003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03" name="PA_任意多边形 1134"/>
          <p:cNvSpPr>
            <a:spLocks/>
          </p:cNvSpPr>
          <p:nvPr>
            <p:custDataLst>
              <p:tags r:id="rId23"/>
            </p:custDataLst>
          </p:nvPr>
        </p:nvSpPr>
        <p:spPr bwMode="auto">
          <a:xfrm>
            <a:off x="6553200" y="3271838"/>
            <a:ext cx="174625" cy="120650"/>
          </a:xfrm>
          <a:custGeom>
            <a:avLst/>
            <a:gdLst>
              <a:gd name="T0" fmla="*/ 73 w 73"/>
              <a:gd name="T1" fmla="*/ 31 h 50"/>
              <a:gd name="T2" fmla="*/ 37 w 73"/>
              <a:gd name="T3" fmla="*/ 5 h 50"/>
              <a:gd name="T4" fmla="*/ 0 w 73"/>
              <a:gd name="T5" fmla="*/ 27 h 50"/>
              <a:gd name="T6" fmla="*/ 40 w 73"/>
              <a:gd name="T7" fmla="*/ 50 h 50"/>
              <a:gd name="T8" fmla="*/ 73 w 73"/>
              <a:gd name="T9" fmla="*/ 31 h 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3" h="50">
                <a:moveTo>
                  <a:pt x="73" y="31"/>
                </a:moveTo>
                <a:cubicBezTo>
                  <a:pt x="73" y="31"/>
                  <a:pt x="66" y="11"/>
                  <a:pt x="37" y="5"/>
                </a:cubicBezTo>
                <a:cubicBezTo>
                  <a:pt x="37" y="5"/>
                  <a:pt x="11" y="0"/>
                  <a:pt x="0" y="27"/>
                </a:cubicBezTo>
                <a:cubicBezTo>
                  <a:pt x="0" y="27"/>
                  <a:pt x="27" y="27"/>
                  <a:pt x="40" y="50"/>
                </a:cubicBezTo>
                <a:cubicBezTo>
                  <a:pt x="40" y="50"/>
                  <a:pt x="55" y="33"/>
                  <a:pt x="73" y="31"/>
                </a:cubicBezTo>
                <a:close/>
              </a:path>
            </a:pathLst>
          </a:custGeom>
          <a:solidFill>
            <a:srgbClr val="F2DBC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04" name="PA_任意多边形 1135"/>
          <p:cNvSpPr>
            <a:spLocks/>
          </p:cNvSpPr>
          <p:nvPr>
            <p:custDataLst>
              <p:tags r:id="rId24"/>
            </p:custDataLst>
          </p:nvPr>
        </p:nvSpPr>
        <p:spPr bwMode="auto">
          <a:xfrm>
            <a:off x="6545262" y="3279775"/>
            <a:ext cx="190500" cy="120650"/>
          </a:xfrm>
          <a:custGeom>
            <a:avLst/>
            <a:gdLst>
              <a:gd name="T0" fmla="*/ 76 w 79"/>
              <a:gd name="T1" fmla="*/ 28 h 50"/>
              <a:gd name="T2" fmla="*/ 78 w 79"/>
              <a:gd name="T3" fmla="*/ 28 h 50"/>
              <a:gd name="T4" fmla="*/ 71 w 79"/>
              <a:gd name="T5" fmla="*/ 16 h 50"/>
              <a:gd name="T6" fmla="*/ 41 w 79"/>
              <a:gd name="T7" fmla="*/ 0 h 50"/>
              <a:gd name="T8" fmla="*/ 41 w 79"/>
              <a:gd name="T9" fmla="*/ 0 h 50"/>
              <a:gd name="T10" fmla="*/ 41 w 79"/>
              <a:gd name="T11" fmla="*/ 0 h 50"/>
              <a:gd name="T12" fmla="*/ 36 w 79"/>
              <a:gd name="T13" fmla="*/ 0 h 50"/>
              <a:gd name="T14" fmla="*/ 18 w 79"/>
              <a:gd name="T15" fmla="*/ 4 h 50"/>
              <a:gd name="T16" fmla="*/ 1 w 79"/>
              <a:gd name="T17" fmla="*/ 23 h 50"/>
              <a:gd name="T18" fmla="*/ 0 w 79"/>
              <a:gd name="T19" fmla="*/ 26 h 50"/>
              <a:gd name="T20" fmla="*/ 3 w 79"/>
              <a:gd name="T21" fmla="*/ 26 h 50"/>
              <a:gd name="T22" fmla="*/ 3 w 79"/>
              <a:gd name="T23" fmla="*/ 26 h 50"/>
              <a:gd name="T24" fmla="*/ 19 w 79"/>
              <a:gd name="T25" fmla="*/ 29 h 50"/>
              <a:gd name="T26" fmla="*/ 41 w 79"/>
              <a:gd name="T27" fmla="*/ 48 h 50"/>
              <a:gd name="T28" fmla="*/ 42 w 79"/>
              <a:gd name="T29" fmla="*/ 50 h 50"/>
              <a:gd name="T30" fmla="*/ 44 w 79"/>
              <a:gd name="T31" fmla="*/ 48 h 50"/>
              <a:gd name="T32" fmla="*/ 44 w 79"/>
              <a:gd name="T33" fmla="*/ 48 h 50"/>
              <a:gd name="T34" fmla="*/ 55 w 79"/>
              <a:gd name="T35" fmla="*/ 39 h 50"/>
              <a:gd name="T36" fmla="*/ 77 w 79"/>
              <a:gd name="T37" fmla="*/ 30 h 50"/>
              <a:gd name="T38" fmla="*/ 79 w 79"/>
              <a:gd name="T39" fmla="*/ 30 h 50"/>
              <a:gd name="T40" fmla="*/ 78 w 79"/>
              <a:gd name="T41" fmla="*/ 28 h 50"/>
              <a:gd name="T42" fmla="*/ 76 w 79"/>
              <a:gd name="T43" fmla="*/ 28 h 50"/>
              <a:gd name="T44" fmla="*/ 76 w 79"/>
              <a:gd name="T45" fmla="*/ 27 h 50"/>
              <a:gd name="T46" fmla="*/ 52 w 79"/>
              <a:gd name="T47" fmla="*/ 36 h 50"/>
              <a:gd name="T48" fmla="*/ 41 w 79"/>
              <a:gd name="T49" fmla="*/ 45 h 50"/>
              <a:gd name="T50" fmla="*/ 43 w 79"/>
              <a:gd name="T51" fmla="*/ 47 h 50"/>
              <a:gd name="T52" fmla="*/ 45 w 79"/>
              <a:gd name="T53" fmla="*/ 46 h 50"/>
              <a:gd name="T54" fmla="*/ 19 w 79"/>
              <a:gd name="T55" fmla="*/ 25 h 50"/>
              <a:gd name="T56" fmla="*/ 3 w 79"/>
              <a:gd name="T57" fmla="*/ 22 h 50"/>
              <a:gd name="T58" fmla="*/ 3 w 79"/>
              <a:gd name="T59" fmla="*/ 24 h 50"/>
              <a:gd name="T60" fmla="*/ 5 w 79"/>
              <a:gd name="T61" fmla="*/ 24 h 50"/>
              <a:gd name="T62" fmla="*/ 20 w 79"/>
              <a:gd name="T63" fmla="*/ 7 h 50"/>
              <a:gd name="T64" fmla="*/ 36 w 79"/>
              <a:gd name="T65" fmla="*/ 4 h 50"/>
              <a:gd name="T66" fmla="*/ 39 w 79"/>
              <a:gd name="T67" fmla="*/ 4 h 50"/>
              <a:gd name="T68" fmla="*/ 40 w 79"/>
              <a:gd name="T69" fmla="*/ 4 h 50"/>
              <a:gd name="T70" fmla="*/ 40 w 79"/>
              <a:gd name="T71" fmla="*/ 4 h 50"/>
              <a:gd name="T72" fmla="*/ 40 w 79"/>
              <a:gd name="T73" fmla="*/ 4 h 50"/>
              <a:gd name="T74" fmla="*/ 40 w 79"/>
              <a:gd name="T75" fmla="*/ 2 h 50"/>
              <a:gd name="T76" fmla="*/ 40 w 79"/>
              <a:gd name="T77" fmla="*/ 4 h 50"/>
              <a:gd name="T78" fmla="*/ 68 w 79"/>
              <a:gd name="T79" fmla="*/ 19 h 50"/>
              <a:gd name="T80" fmla="*/ 73 w 79"/>
              <a:gd name="T81" fmla="*/ 26 h 50"/>
              <a:gd name="T82" fmla="*/ 74 w 79"/>
              <a:gd name="T83" fmla="*/ 28 h 50"/>
              <a:gd name="T84" fmla="*/ 75 w 79"/>
              <a:gd name="T85" fmla="*/ 29 h 50"/>
              <a:gd name="T86" fmla="*/ 75 w 79"/>
              <a:gd name="T87" fmla="*/ 29 h 50"/>
              <a:gd name="T88" fmla="*/ 75 w 79"/>
              <a:gd name="T89" fmla="*/ 29 h 50"/>
              <a:gd name="T90" fmla="*/ 76 w 79"/>
              <a:gd name="T91" fmla="*/ 28 h 50"/>
              <a:gd name="T92" fmla="*/ 76 w 79"/>
              <a:gd name="T93" fmla="*/ 27 h 50"/>
              <a:gd name="T94" fmla="*/ 76 w 79"/>
              <a:gd name="T95" fmla="*/ 28 h 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79" h="50">
                <a:moveTo>
                  <a:pt x="76" y="28"/>
                </a:moveTo>
                <a:cubicBezTo>
                  <a:pt x="78" y="28"/>
                  <a:pt x="78" y="28"/>
                  <a:pt x="78" y="28"/>
                </a:cubicBezTo>
                <a:cubicBezTo>
                  <a:pt x="78" y="28"/>
                  <a:pt x="76" y="22"/>
                  <a:pt x="71" y="16"/>
                </a:cubicBezTo>
                <a:cubicBezTo>
                  <a:pt x="65" y="10"/>
                  <a:pt x="56" y="3"/>
                  <a:pt x="41" y="0"/>
                </a:cubicBezTo>
                <a:cubicBezTo>
                  <a:pt x="41" y="0"/>
                  <a:pt x="41" y="0"/>
                  <a:pt x="41" y="0"/>
                </a:cubicBezTo>
                <a:cubicBezTo>
                  <a:pt x="41" y="0"/>
                  <a:pt x="41" y="0"/>
                  <a:pt x="41" y="0"/>
                </a:cubicBezTo>
                <a:cubicBezTo>
                  <a:pt x="41" y="0"/>
                  <a:pt x="39" y="0"/>
                  <a:pt x="36" y="0"/>
                </a:cubicBezTo>
                <a:cubicBezTo>
                  <a:pt x="31" y="0"/>
                  <a:pt x="25" y="0"/>
                  <a:pt x="18" y="4"/>
                </a:cubicBezTo>
                <a:cubicBezTo>
                  <a:pt x="12" y="7"/>
                  <a:pt x="5" y="13"/>
                  <a:pt x="1" y="23"/>
                </a:cubicBezTo>
                <a:cubicBezTo>
                  <a:pt x="0" y="26"/>
                  <a:pt x="0" y="26"/>
                  <a:pt x="0" y="26"/>
                </a:cubicBezTo>
                <a:cubicBezTo>
                  <a:pt x="3" y="26"/>
                  <a:pt x="3" y="26"/>
                  <a:pt x="3" y="26"/>
                </a:cubicBezTo>
                <a:cubicBezTo>
                  <a:pt x="3" y="26"/>
                  <a:pt x="3" y="26"/>
                  <a:pt x="3" y="26"/>
                </a:cubicBezTo>
                <a:cubicBezTo>
                  <a:pt x="5" y="26"/>
                  <a:pt x="11" y="26"/>
                  <a:pt x="19" y="29"/>
                </a:cubicBezTo>
                <a:cubicBezTo>
                  <a:pt x="26" y="32"/>
                  <a:pt x="35" y="37"/>
                  <a:pt x="41" y="48"/>
                </a:cubicBezTo>
                <a:cubicBezTo>
                  <a:pt x="42" y="50"/>
                  <a:pt x="42" y="50"/>
                  <a:pt x="42" y="50"/>
                </a:cubicBezTo>
                <a:cubicBezTo>
                  <a:pt x="44" y="48"/>
                  <a:pt x="44" y="48"/>
                  <a:pt x="44" y="48"/>
                </a:cubicBezTo>
                <a:cubicBezTo>
                  <a:pt x="44" y="48"/>
                  <a:pt x="44" y="48"/>
                  <a:pt x="44" y="48"/>
                </a:cubicBezTo>
                <a:cubicBezTo>
                  <a:pt x="45" y="47"/>
                  <a:pt x="49" y="43"/>
                  <a:pt x="55" y="39"/>
                </a:cubicBezTo>
                <a:cubicBezTo>
                  <a:pt x="61" y="35"/>
                  <a:pt x="69" y="31"/>
                  <a:pt x="77" y="30"/>
                </a:cubicBezTo>
                <a:cubicBezTo>
                  <a:pt x="79" y="30"/>
                  <a:pt x="79" y="30"/>
                  <a:pt x="79" y="30"/>
                </a:cubicBezTo>
                <a:cubicBezTo>
                  <a:pt x="78" y="28"/>
                  <a:pt x="78" y="28"/>
                  <a:pt x="78" y="28"/>
                </a:cubicBezTo>
                <a:cubicBezTo>
                  <a:pt x="76" y="28"/>
                  <a:pt x="76" y="28"/>
                  <a:pt x="76" y="28"/>
                </a:cubicBezTo>
                <a:cubicBezTo>
                  <a:pt x="76" y="27"/>
                  <a:pt x="76" y="27"/>
                  <a:pt x="76" y="27"/>
                </a:cubicBezTo>
                <a:cubicBezTo>
                  <a:pt x="67" y="27"/>
                  <a:pt x="58" y="32"/>
                  <a:pt x="52" y="36"/>
                </a:cubicBezTo>
                <a:cubicBezTo>
                  <a:pt x="45" y="41"/>
                  <a:pt x="41" y="45"/>
                  <a:pt x="41" y="45"/>
                </a:cubicBezTo>
                <a:cubicBezTo>
                  <a:pt x="43" y="47"/>
                  <a:pt x="43" y="47"/>
                  <a:pt x="43" y="47"/>
                </a:cubicBezTo>
                <a:cubicBezTo>
                  <a:pt x="45" y="46"/>
                  <a:pt x="45" y="46"/>
                  <a:pt x="45" y="46"/>
                </a:cubicBezTo>
                <a:cubicBezTo>
                  <a:pt x="38" y="34"/>
                  <a:pt x="27" y="28"/>
                  <a:pt x="19" y="25"/>
                </a:cubicBezTo>
                <a:cubicBezTo>
                  <a:pt x="10" y="22"/>
                  <a:pt x="3" y="22"/>
                  <a:pt x="3" y="22"/>
                </a:cubicBezTo>
                <a:cubicBezTo>
                  <a:pt x="3" y="24"/>
                  <a:pt x="3" y="24"/>
                  <a:pt x="3" y="24"/>
                </a:cubicBezTo>
                <a:cubicBezTo>
                  <a:pt x="5" y="24"/>
                  <a:pt x="5" y="24"/>
                  <a:pt x="5" y="24"/>
                </a:cubicBezTo>
                <a:cubicBezTo>
                  <a:pt x="9" y="15"/>
                  <a:pt x="14" y="10"/>
                  <a:pt x="20" y="7"/>
                </a:cubicBezTo>
                <a:cubicBezTo>
                  <a:pt x="26" y="4"/>
                  <a:pt x="32" y="4"/>
                  <a:pt x="36" y="4"/>
                </a:cubicBezTo>
                <a:cubicBezTo>
                  <a:pt x="37" y="4"/>
                  <a:pt x="38" y="4"/>
                  <a:pt x="39" y="4"/>
                </a:cubicBezTo>
                <a:cubicBezTo>
                  <a:pt x="39" y="4"/>
                  <a:pt x="40" y="4"/>
                  <a:pt x="40" y="4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40" y="2"/>
                  <a:pt x="40" y="2"/>
                </a:cubicBezTo>
                <a:cubicBezTo>
                  <a:pt x="40" y="4"/>
                  <a:pt x="40" y="4"/>
                  <a:pt x="40" y="4"/>
                </a:cubicBezTo>
                <a:cubicBezTo>
                  <a:pt x="54" y="7"/>
                  <a:pt x="63" y="13"/>
                  <a:pt x="68" y="19"/>
                </a:cubicBezTo>
                <a:cubicBezTo>
                  <a:pt x="70" y="22"/>
                  <a:pt x="72" y="24"/>
                  <a:pt x="73" y="26"/>
                </a:cubicBezTo>
                <a:cubicBezTo>
                  <a:pt x="74" y="27"/>
                  <a:pt x="74" y="28"/>
                  <a:pt x="74" y="28"/>
                </a:cubicBezTo>
                <a:cubicBezTo>
                  <a:pt x="75" y="29"/>
                  <a:pt x="75" y="29"/>
                  <a:pt x="75" y="29"/>
                </a:cubicBezTo>
                <a:cubicBezTo>
                  <a:pt x="75" y="29"/>
                  <a:pt x="75" y="29"/>
                  <a:pt x="75" y="29"/>
                </a:cubicBezTo>
                <a:cubicBezTo>
                  <a:pt x="75" y="29"/>
                  <a:pt x="75" y="29"/>
                  <a:pt x="75" y="29"/>
                </a:cubicBezTo>
                <a:cubicBezTo>
                  <a:pt x="76" y="28"/>
                  <a:pt x="76" y="28"/>
                  <a:pt x="76" y="28"/>
                </a:cubicBezTo>
                <a:cubicBezTo>
                  <a:pt x="76" y="27"/>
                  <a:pt x="76" y="27"/>
                  <a:pt x="76" y="27"/>
                </a:cubicBezTo>
                <a:lnTo>
                  <a:pt x="76" y="28"/>
                </a:lnTo>
                <a:close/>
              </a:path>
            </a:pathLst>
          </a:custGeom>
          <a:solidFill>
            <a:srgbClr val="E4003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05" name="PA_任意多边形 1136"/>
          <p:cNvSpPr>
            <a:spLocks/>
          </p:cNvSpPr>
          <p:nvPr>
            <p:custDataLst>
              <p:tags r:id="rId25"/>
            </p:custDataLst>
          </p:nvPr>
        </p:nvSpPr>
        <p:spPr bwMode="auto">
          <a:xfrm>
            <a:off x="6564312" y="3513138"/>
            <a:ext cx="149225" cy="103188"/>
          </a:xfrm>
          <a:custGeom>
            <a:avLst/>
            <a:gdLst>
              <a:gd name="T0" fmla="*/ 0 w 62"/>
              <a:gd name="T1" fmla="*/ 23 h 43"/>
              <a:gd name="T2" fmla="*/ 28 w 62"/>
              <a:gd name="T3" fmla="*/ 41 h 43"/>
              <a:gd name="T4" fmla="*/ 62 w 62"/>
              <a:gd name="T5" fmla="*/ 28 h 43"/>
              <a:gd name="T6" fmla="*/ 34 w 62"/>
              <a:gd name="T7" fmla="*/ 0 h 43"/>
              <a:gd name="T8" fmla="*/ 0 w 62"/>
              <a:gd name="T9" fmla="*/ 23 h 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2" h="43">
                <a:moveTo>
                  <a:pt x="0" y="23"/>
                </a:moveTo>
                <a:cubicBezTo>
                  <a:pt x="0" y="23"/>
                  <a:pt x="1" y="39"/>
                  <a:pt x="28" y="41"/>
                </a:cubicBezTo>
                <a:cubicBezTo>
                  <a:pt x="54" y="43"/>
                  <a:pt x="62" y="28"/>
                  <a:pt x="62" y="28"/>
                </a:cubicBezTo>
                <a:cubicBezTo>
                  <a:pt x="62" y="28"/>
                  <a:pt x="41" y="24"/>
                  <a:pt x="34" y="0"/>
                </a:cubicBezTo>
                <a:cubicBezTo>
                  <a:pt x="34" y="0"/>
                  <a:pt x="22" y="25"/>
                  <a:pt x="0" y="23"/>
                </a:cubicBezTo>
                <a:close/>
              </a:path>
            </a:pathLst>
          </a:custGeom>
          <a:solidFill>
            <a:srgbClr val="F2DBC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06" name="PA_任意多边形 1137"/>
          <p:cNvSpPr>
            <a:spLocks/>
          </p:cNvSpPr>
          <p:nvPr>
            <p:custDataLst>
              <p:tags r:id="rId26"/>
            </p:custDataLst>
          </p:nvPr>
        </p:nvSpPr>
        <p:spPr bwMode="auto">
          <a:xfrm>
            <a:off x="6559550" y="3498850"/>
            <a:ext cx="163513" cy="117475"/>
          </a:xfrm>
          <a:custGeom>
            <a:avLst/>
            <a:gdLst>
              <a:gd name="T0" fmla="*/ 2 w 68"/>
              <a:gd name="T1" fmla="*/ 29 h 49"/>
              <a:gd name="T2" fmla="*/ 0 w 68"/>
              <a:gd name="T3" fmla="*/ 29 h 49"/>
              <a:gd name="T4" fmla="*/ 4 w 68"/>
              <a:gd name="T5" fmla="*/ 38 h 49"/>
              <a:gd name="T6" fmla="*/ 29 w 68"/>
              <a:gd name="T7" fmla="*/ 49 h 49"/>
              <a:gd name="T8" fmla="*/ 35 w 68"/>
              <a:gd name="T9" fmla="*/ 49 h 49"/>
              <a:gd name="T10" fmla="*/ 59 w 68"/>
              <a:gd name="T11" fmla="*/ 42 h 49"/>
              <a:gd name="T12" fmla="*/ 66 w 68"/>
              <a:gd name="T13" fmla="*/ 35 h 49"/>
              <a:gd name="T14" fmla="*/ 68 w 68"/>
              <a:gd name="T15" fmla="*/ 32 h 49"/>
              <a:gd name="T16" fmla="*/ 65 w 68"/>
              <a:gd name="T17" fmla="*/ 32 h 49"/>
              <a:gd name="T18" fmla="*/ 65 w 68"/>
              <a:gd name="T19" fmla="*/ 32 h 49"/>
              <a:gd name="T20" fmla="*/ 53 w 68"/>
              <a:gd name="T21" fmla="*/ 26 h 49"/>
              <a:gd name="T22" fmla="*/ 38 w 68"/>
              <a:gd name="T23" fmla="*/ 5 h 49"/>
              <a:gd name="T24" fmla="*/ 36 w 68"/>
              <a:gd name="T25" fmla="*/ 0 h 49"/>
              <a:gd name="T26" fmla="*/ 34 w 68"/>
              <a:gd name="T27" fmla="*/ 5 h 49"/>
              <a:gd name="T28" fmla="*/ 34 w 68"/>
              <a:gd name="T29" fmla="*/ 5 h 49"/>
              <a:gd name="T30" fmla="*/ 25 w 68"/>
              <a:gd name="T31" fmla="*/ 17 h 49"/>
              <a:gd name="T32" fmla="*/ 5 w 68"/>
              <a:gd name="T33" fmla="*/ 27 h 49"/>
              <a:gd name="T34" fmla="*/ 2 w 68"/>
              <a:gd name="T35" fmla="*/ 27 h 49"/>
              <a:gd name="T36" fmla="*/ 0 w 68"/>
              <a:gd name="T37" fmla="*/ 27 h 49"/>
              <a:gd name="T38" fmla="*/ 0 w 68"/>
              <a:gd name="T39" fmla="*/ 29 h 49"/>
              <a:gd name="T40" fmla="*/ 2 w 68"/>
              <a:gd name="T41" fmla="*/ 29 h 49"/>
              <a:gd name="T42" fmla="*/ 2 w 68"/>
              <a:gd name="T43" fmla="*/ 31 h 49"/>
              <a:gd name="T44" fmla="*/ 5 w 68"/>
              <a:gd name="T45" fmla="*/ 31 h 49"/>
              <a:gd name="T46" fmla="*/ 29 w 68"/>
              <a:gd name="T47" fmla="*/ 19 h 49"/>
              <a:gd name="T48" fmla="*/ 37 w 68"/>
              <a:gd name="T49" fmla="*/ 7 h 49"/>
              <a:gd name="T50" fmla="*/ 36 w 68"/>
              <a:gd name="T51" fmla="*/ 6 h 49"/>
              <a:gd name="T52" fmla="*/ 34 w 68"/>
              <a:gd name="T53" fmla="*/ 7 h 49"/>
              <a:gd name="T54" fmla="*/ 52 w 68"/>
              <a:gd name="T55" fmla="*/ 31 h 49"/>
              <a:gd name="T56" fmla="*/ 64 w 68"/>
              <a:gd name="T57" fmla="*/ 36 h 49"/>
              <a:gd name="T58" fmla="*/ 64 w 68"/>
              <a:gd name="T59" fmla="*/ 34 h 49"/>
              <a:gd name="T60" fmla="*/ 63 w 68"/>
              <a:gd name="T61" fmla="*/ 33 h 49"/>
              <a:gd name="T62" fmla="*/ 63 w 68"/>
              <a:gd name="T63" fmla="*/ 33 h 49"/>
              <a:gd name="T64" fmla="*/ 56 w 68"/>
              <a:gd name="T65" fmla="*/ 39 h 49"/>
              <a:gd name="T66" fmla="*/ 35 w 68"/>
              <a:gd name="T67" fmla="*/ 45 h 49"/>
              <a:gd name="T68" fmla="*/ 30 w 68"/>
              <a:gd name="T69" fmla="*/ 45 h 49"/>
              <a:gd name="T70" fmla="*/ 7 w 68"/>
              <a:gd name="T71" fmla="*/ 36 h 49"/>
              <a:gd name="T72" fmla="*/ 4 w 68"/>
              <a:gd name="T73" fmla="*/ 31 h 49"/>
              <a:gd name="T74" fmla="*/ 4 w 68"/>
              <a:gd name="T75" fmla="*/ 29 h 49"/>
              <a:gd name="T76" fmla="*/ 4 w 68"/>
              <a:gd name="T77" fmla="*/ 29 h 49"/>
              <a:gd name="T78" fmla="*/ 4 w 68"/>
              <a:gd name="T79" fmla="*/ 29 h 49"/>
              <a:gd name="T80" fmla="*/ 4 w 68"/>
              <a:gd name="T81" fmla="*/ 29 h 49"/>
              <a:gd name="T82" fmla="*/ 4 w 68"/>
              <a:gd name="T83" fmla="*/ 29 h 49"/>
              <a:gd name="T84" fmla="*/ 4 w 68"/>
              <a:gd name="T85" fmla="*/ 29 h 49"/>
              <a:gd name="T86" fmla="*/ 4 w 68"/>
              <a:gd name="T87" fmla="*/ 29 h 49"/>
              <a:gd name="T88" fmla="*/ 4 w 68"/>
              <a:gd name="T89" fmla="*/ 29 h 49"/>
              <a:gd name="T90" fmla="*/ 2 w 68"/>
              <a:gd name="T91" fmla="*/ 29 h 49"/>
              <a:gd name="T92" fmla="*/ 2 w 68"/>
              <a:gd name="T93" fmla="*/ 31 h 49"/>
              <a:gd name="T94" fmla="*/ 2 w 68"/>
              <a:gd name="T95" fmla="*/ 29 h 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68" h="49">
                <a:moveTo>
                  <a:pt x="2" y="29"/>
                </a:moveTo>
                <a:cubicBezTo>
                  <a:pt x="0" y="29"/>
                  <a:pt x="0" y="29"/>
                  <a:pt x="0" y="29"/>
                </a:cubicBezTo>
                <a:cubicBezTo>
                  <a:pt x="0" y="29"/>
                  <a:pt x="0" y="34"/>
                  <a:pt x="4" y="38"/>
                </a:cubicBezTo>
                <a:cubicBezTo>
                  <a:pt x="8" y="43"/>
                  <a:pt x="16" y="48"/>
                  <a:pt x="29" y="49"/>
                </a:cubicBezTo>
                <a:cubicBezTo>
                  <a:pt x="31" y="49"/>
                  <a:pt x="33" y="49"/>
                  <a:pt x="35" y="49"/>
                </a:cubicBezTo>
                <a:cubicBezTo>
                  <a:pt x="46" y="49"/>
                  <a:pt x="54" y="46"/>
                  <a:pt x="59" y="42"/>
                </a:cubicBezTo>
                <a:cubicBezTo>
                  <a:pt x="64" y="38"/>
                  <a:pt x="66" y="35"/>
                  <a:pt x="66" y="35"/>
                </a:cubicBezTo>
                <a:cubicBezTo>
                  <a:pt x="68" y="32"/>
                  <a:pt x="68" y="32"/>
                  <a:pt x="68" y="32"/>
                </a:cubicBezTo>
                <a:cubicBezTo>
                  <a:pt x="65" y="32"/>
                  <a:pt x="65" y="32"/>
                  <a:pt x="65" y="32"/>
                </a:cubicBezTo>
                <a:cubicBezTo>
                  <a:pt x="65" y="32"/>
                  <a:pt x="65" y="32"/>
                  <a:pt x="65" y="32"/>
                </a:cubicBezTo>
                <a:cubicBezTo>
                  <a:pt x="64" y="32"/>
                  <a:pt x="58" y="30"/>
                  <a:pt x="53" y="26"/>
                </a:cubicBezTo>
                <a:cubicBezTo>
                  <a:pt x="47" y="23"/>
                  <a:pt x="41" y="16"/>
                  <a:pt x="38" y="5"/>
                </a:cubicBezTo>
                <a:cubicBezTo>
                  <a:pt x="36" y="0"/>
                  <a:pt x="36" y="0"/>
                  <a:pt x="36" y="0"/>
                </a:cubicBezTo>
                <a:cubicBezTo>
                  <a:pt x="34" y="5"/>
                  <a:pt x="34" y="5"/>
                  <a:pt x="34" y="5"/>
                </a:cubicBezTo>
                <a:cubicBezTo>
                  <a:pt x="34" y="5"/>
                  <a:pt x="34" y="5"/>
                  <a:pt x="34" y="5"/>
                </a:cubicBezTo>
                <a:cubicBezTo>
                  <a:pt x="33" y="7"/>
                  <a:pt x="30" y="12"/>
                  <a:pt x="25" y="17"/>
                </a:cubicBezTo>
                <a:cubicBezTo>
                  <a:pt x="20" y="22"/>
                  <a:pt x="13" y="27"/>
                  <a:pt x="5" y="27"/>
                </a:cubicBezTo>
                <a:cubicBezTo>
                  <a:pt x="4" y="27"/>
                  <a:pt x="3" y="27"/>
                  <a:pt x="2" y="27"/>
                </a:cubicBezTo>
                <a:cubicBezTo>
                  <a:pt x="0" y="27"/>
                  <a:pt x="0" y="27"/>
                  <a:pt x="0" y="27"/>
                </a:cubicBezTo>
                <a:cubicBezTo>
                  <a:pt x="0" y="29"/>
                  <a:pt x="0" y="29"/>
                  <a:pt x="0" y="29"/>
                </a:cubicBezTo>
                <a:cubicBezTo>
                  <a:pt x="2" y="29"/>
                  <a:pt x="2" y="29"/>
                  <a:pt x="2" y="29"/>
                </a:cubicBezTo>
                <a:cubicBezTo>
                  <a:pt x="2" y="31"/>
                  <a:pt x="2" y="31"/>
                  <a:pt x="2" y="31"/>
                </a:cubicBezTo>
                <a:cubicBezTo>
                  <a:pt x="3" y="31"/>
                  <a:pt x="4" y="31"/>
                  <a:pt x="5" y="31"/>
                </a:cubicBezTo>
                <a:cubicBezTo>
                  <a:pt x="16" y="31"/>
                  <a:pt x="24" y="25"/>
                  <a:pt x="29" y="19"/>
                </a:cubicBezTo>
                <a:cubicBezTo>
                  <a:pt x="35" y="13"/>
                  <a:pt x="37" y="7"/>
                  <a:pt x="37" y="7"/>
                </a:cubicBezTo>
                <a:cubicBezTo>
                  <a:pt x="36" y="6"/>
                  <a:pt x="36" y="6"/>
                  <a:pt x="36" y="6"/>
                </a:cubicBezTo>
                <a:cubicBezTo>
                  <a:pt x="34" y="7"/>
                  <a:pt x="34" y="7"/>
                  <a:pt x="34" y="7"/>
                </a:cubicBezTo>
                <a:cubicBezTo>
                  <a:pt x="37" y="19"/>
                  <a:pt x="45" y="27"/>
                  <a:pt x="52" y="31"/>
                </a:cubicBezTo>
                <a:cubicBezTo>
                  <a:pt x="58" y="35"/>
                  <a:pt x="64" y="36"/>
                  <a:pt x="64" y="36"/>
                </a:cubicBezTo>
                <a:cubicBezTo>
                  <a:pt x="64" y="34"/>
                  <a:pt x="64" y="34"/>
                  <a:pt x="64" y="34"/>
                </a:cubicBezTo>
                <a:cubicBezTo>
                  <a:pt x="63" y="33"/>
                  <a:pt x="63" y="33"/>
                  <a:pt x="63" y="33"/>
                </a:cubicBezTo>
                <a:cubicBezTo>
                  <a:pt x="63" y="33"/>
                  <a:pt x="63" y="33"/>
                  <a:pt x="63" y="33"/>
                </a:cubicBezTo>
                <a:cubicBezTo>
                  <a:pt x="63" y="33"/>
                  <a:pt x="61" y="36"/>
                  <a:pt x="56" y="39"/>
                </a:cubicBezTo>
                <a:cubicBezTo>
                  <a:pt x="52" y="42"/>
                  <a:pt x="45" y="45"/>
                  <a:pt x="35" y="45"/>
                </a:cubicBezTo>
                <a:cubicBezTo>
                  <a:pt x="33" y="45"/>
                  <a:pt x="32" y="45"/>
                  <a:pt x="30" y="45"/>
                </a:cubicBezTo>
                <a:cubicBezTo>
                  <a:pt x="17" y="44"/>
                  <a:pt x="11" y="39"/>
                  <a:pt x="7" y="36"/>
                </a:cubicBezTo>
                <a:cubicBezTo>
                  <a:pt x="6" y="34"/>
                  <a:pt x="5" y="32"/>
                  <a:pt x="4" y="31"/>
                </a:cubicBezTo>
                <a:cubicBezTo>
                  <a:pt x="4" y="30"/>
                  <a:pt x="4" y="30"/>
                  <a:pt x="4" y="29"/>
                </a:cubicBezTo>
                <a:cubicBezTo>
                  <a:pt x="4" y="29"/>
                  <a:pt x="4" y="29"/>
                  <a:pt x="4" y="29"/>
                </a:cubicBezTo>
                <a:cubicBezTo>
                  <a:pt x="4" y="29"/>
                  <a:pt x="4" y="29"/>
                  <a:pt x="4" y="29"/>
                </a:cubicBezTo>
                <a:cubicBezTo>
                  <a:pt x="4" y="29"/>
                  <a:pt x="4" y="29"/>
                  <a:pt x="4" y="29"/>
                </a:cubicBezTo>
                <a:cubicBezTo>
                  <a:pt x="4" y="29"/>
                  <a:pt x="4" y="29"/>
                  <a:pt x="4" y="29"/>
                </a:cubicBezTo>
                <a:cubicBezTo>
                  <a:pt x="4" y="29"/>
                  <a:pt x="4" y="29"/>
                  <a:pt x="4" y="29"/>
                </a:cubicBezTo>
                <a:cubicBezTo>
                  <a:pt x="4" y="29"/>
                  <a:pt x="4" y="29"/>
                  <a:pt x="4" y="29"/>
                </a:cubicBezTo>
                <a:cubicBezTo>
                  <a:pt x="4" y="29"/>
                  <a:pt x="4" y="29"/>
                  <a:pt x="4" y="29"/>
                </a:cubicBezTo>
                <a:cubicBezTo>
                  <a:pt x="2" y="29"/>
                  <a:pt x="2" y="29"/>
                  <a:pt x="2" y="29"/>
                </a:cubicBezTo>
                <a:cubicBezTo>
                  <a:pt x="2" y="31"/>
                  <a:pt x="2" y="31"/>
                  <a:pt x="2" y="31"/>
                </a:cubicBezTo>
                <a:lnTo>
                  <a:pt x="2" y="29"/>
                </a:lnTo>
                <a:close/>
              </a:path>
            </a:pathLst>
          </a:custGeom>
          <a:solidFill>
            <a:srgbClr val="E4003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07" name="PA_任意多边形 1138"/>
          <p:cNvSpPr>
            <a:spLocks noEditPoints="1"/>
          </p:cNvSpPr>
          <p:nvPr>
            <p:custDataLst>
              <p:tags r:id="rId27"/>
            </p:custDataLst>
          </p:nvPr>
        </p:nvSpPr>
        <p:spPr bwMode="auto">
          <a:xfrm>
            <a:off x="6751637" y="3000375"/>
            <a:ext cx="808038" cy="514350"/>
          </a:xfrm>
          <a:custGeom>
            <a:avLst/>
            <a:gdLst>
              <a:gd name="T0" fmla="*/ 300 w 336"/>
              <a:gd name="T1" fmla="*/ 56 h 214"/>
              <a:gd name="T2" fmla="*/ 336 w 336"/>
              <a:gd name="T3" fmla="*/ 29 h 214"/>
              <a:gd name="T4" fmla="*/ 262 w 336"/>
              <a:gd name="T5" fmla="*/ 21 h 214"/>
              <a:gd name="T6" fmla="*/ 207 w 336"/>
              <a:gd name="T7" fmla="*/ 18 h 214"/>
              <a:gd name="T8" fmla="*/ 199 w 336"/>
              <a:gd name="T9" fmla="*/ 60 h 214"/>
              <a:gd name="T10" fmla="*/ 207 w 336"/>
              <a:gd name="T11" fmla="*/ 81 h 214"/>
              <a:gd name="T12" fmla="*/ 170 w 336"/>
              <a:gd name="T13" fmla="*/ 90 h 214"/>
              <a:gd name="T14" fmla="*/ 156 w 336"/>
              <a:gd name="T15" fmla="*/ 69 h 214"/>
              <a:gd name="T16" fmla="*/ 158 w 336"/>
              <a:gd name="T17" fmla="*/ 37 h 214"/>
              <a:gd name="T18" fmla="*/ 120 w 336"/>
              <a:gd name="T19" fmla="*/ 28 h 214"/>
              <a:gd name="T20" fmla="*/ 93 w 336"/>
              <a:gd name="T21" fmla="*/ 5 h 214"/>
              <a:gd name="T22" fmla="*/ 51 w 336"/>
              <a:gd name="T23" fmla="*/ 19 h 214"/>
              <a:gd name="T24" fmla="*/ 3 w 336"/>
              <a:gd name="T25" fmla="*/ 60 h 214"/>
              <a:gd name="T26" fmla="*/ 48 w 336"/>
              <a:gd name="T27" fmla="*/ 87 h 214"/>
              <a:gd name="T28" fmla="*/ 89 w 336"/>
              <a:gd name="T29" fmla="*/ 68 h 214"/>
              <a:gd name="T30" fmla="*/ 66 w 336"/>
              <a:gd name="T31" fmla="*/ 51 h 214"/>
              <a:gd name="T32" fmla="*/ 60 w 336"/>
              <a:gd name="T33" fmla="*/ 66 h 214"/>
              <a:gd name="T34" fmla="*/ 67 w 336"/>
              <a:gd name="T35" fmla="*/ 65 h 214"/>
              <a:gd name="T36" fmla="*/ 63 w 336"/>
              <a:gd name="T37" fmla="*/ 76 h 214"/>
              <a:gd name="T38" fmla="*/ 49 w 336"/>
              <a:gd name="T39" fmla="*/ 56 h 214"/>
              <a:gd name="T40" fmla="*/ 91 w 336"/>
              <a:gd name="T41" fmla="*/ 46 h 214"/>
              <a:gd name="T42" fmla="*/ 95 w 336"/>
              <a:gd name="T43" fmla="*/ 82 h 214"/>
              <a:gd name="T44" fmla="*/ 52 w 336"/>
              <a:gd name="T45" fmla="*/ 96 h 214"/>
              <a:gd name="T46" fmla="*/ 105 w 336"/>
              <a:gd name="T47" fmla="*/ 151 h 214"/>
              <a:gd name="T48" fmla="*/ 95 w 336"/>
              <a:gd name="T49" fmla="*/ 191 h 214"/>
              <a:gd name="T50" fmla="*/ 111 w 336"/>
              <a:gd name="T51" fmla="*/ 199 h 214"/>
              <a:gd name="T52" fmla="*/ 128 w 336"/>
              <a:gd name="T53" fmla="*/ 205 h 214"/>
              <a:gd name="T54" fmla="*/ 184 w 336"/>
              <a:gd name="T55" fmla="*/ 184 h 214"/>
              <a:gd name="T56" fmla="*/ 207 w 336"/>
              <a:gd name="T57" fmla="*/ 125 h 214"/>
              <a:gd name="T58" fmla="*/ 229 w 336"/>
              <a:gd name="T59" fmla="*/ 154 h 214"/>
              <a:gd name="T60" fmla="*/ 214 w 336"/>
              <a:gd name="T61" fmla="*/ 160 h 214"/>
              <a:gd name="T62" fmla="*/ 220 w 336"/>
              <a:gd name="T63" fmla="*/ 149 h 214"/>
              <a:gd name="T64" fmla="*/ 195 w 336"/>
              <a:gd name="T65" fmla="*/ 132 h 214"/>
              <a:gd name="T66" fmla="*/ 197 w 336"/>
              <a:gd name="T67" fmla="*/ 185 h 214"/>
              <a:gd name="T68" fmla="*/ 242 w 336"/>
              <a:gd name="T69" fmla="*/ 178 h 214"/>
              <a:gd name="T70" fmla="*/ 301 w 336"/>
              <a:gd name="T71" fmla="*/ 161 h 214"/>
              <a:gd name="T72" fmla="*/ 295 w 336"/>
              <a:gd name="T73" fmla="*/ 123 h 214"/>
              <a:gd name="T74" fmla="*/ 284 w 336"/>
              <a:gd name="T75" fmla="*/ 88 h 214"/>
              <a:gd name="T76" fmla="*/ 261 w 336"/>
              <a:gd name="T77" fmla="*/ 75 h 214"/>
              <a:gd name="T78" fmla="*/ 300 w 336"/>
              <a:gd name="T79" fmla="*/ 56 h 214"/>
              <a:gd name="T80" fmla="*/ 158 w 336"/>
              <a:gd name="T81" fmla="*/ 182 h 214"/>
              <a:gd name="T82" fmla="*/ 138 w 336"/>
              <a:gd name="T83" fmla="*/ 140 h 214"/>
              <a:gd name="T84" fmla="*/ 188 w 336"/>
              <a:gd name="T85" fmla="*/ 110 h 214"/>
              <a:gd name="T86" fmla="*/ 158 w 336"/>
              <a:gd name="T87" fmla="*/ 182 h 2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336" h="214">
                <a:moveTo>
                  <a:pt x="300" y="56"/>
                </a:moveTo>
                <a:cubicBezTo>
                  <a:pt x="334" y="57"/>
                  <a:pt x="336" y="29"/>
                  <a:pt x="336" y="29"/>
                </a:cubicBezTo>
                <a:cubicBezTo>
                  <a:pt x="301" y="48"/>
                  <a:pt x="273" y="28"/>
                  <a:pt x="262" y="21"/>
                </a:cubicBezTo>
                <a:cubicBezTo>
                  <a:pt x="251" y="13"/>
                  <a:pt x="221" y="11"/>
                  <a:pt x="207" y="18"/>
                </a:cubicBezTo>
                <a:cubicBezTo>
                  <a:pt x="193" y="25"/>
                  <a:pt x="190" y="53"/>
                  <a:pt x="199" y="60"/>
                </a:cubicBezTo>
                <a:cubicBezTo>
                  <a:pt x="207" y="68"/>
                  <a:pt x="207" y="81"/>
                  <a:pt x="207" y="81"/>
                </a:cubicBezTo>
                <a:cubicBezTo>
                  <a:pt x="201" y="95"/>
                  <a:pt x="183" y="93"/>
                  <a:pt x="170" y="90"/>
                </a:cubicBezTo>
                <a:cubicBezTo>
                  <a:pt x="156" y="88"/>
                  <a:pt x="153" y="76"/>
                  <a:pt x="156" y="69"/>
                </a:cubicBezTo>
                <a:cubicBezTo>
                  <a:pt x="160" y="62"/>
                  <a:pt x="172" y="56"/>
                  <a:pt x="158" y="37"/>
                </a:cubicBezTo>
                <a:cubicBezTo>
                  <a:pt x="143" y="19"/>
                  <a:pt x="120" y="28"/>
                  <a:pt x="120" y="28"/>
                </a:cubicBezTo>
                <a:cubicBezTo>
                  <a:pt x="116" y="12"/>
                  <a:pt x="93" y="5"/>
                  <a:pt x="93" y="5"/>
                </a:cubicBezTo>
                <a:cubicBezTo>
                  <a:pt x="65" y="0"/>
                  <a:pt x="51" y="19"/>
                  <a:pt x="51" y="19"/>
                </a:cubicBezTo>
                <a:cubicBezTo>
                  <a:pt x="0" y="21"/>
                  <a:pt x="3" y="60"/>
                  <a:pt x="3" y="60"/>
                </a:cubicBezTo>
                <a:cubicBezTo>
                  <a:pt x="41" y="60"/>
                  <a:pt x="48" y="87"/>
                  <a:pt x="48" y="87"/>
                </a:cubicBezTo>
                <a:cubicBezTo>
                  <a:pt x="64" y="90"/>
                  <a:pt x="87" y="86"/>
                  <a:pt x="89" y="68"/>
                </a:cubicBezTo>
                <a:cubicBezTo>
                  <a:pt x="91" y="49"/>
                  <a:pt x="76" y="47"/>
                  <a:pt x="66" y="51"/>
                </a:cubicBezTo>
                <a:cubicBezTo>
                  <a:pt x="57" y="54"/>
                  <a:pt x="60" y="66"/>
                  <a:pt x="60" y="66"/>
                </a:cubicBezTo>
                <a:cubicBezTo>
                  <a:pt x="64" y="63"/>
                  <a:pt x="67" y="65"/>
                  <a:pt x="67" y="65"/>
                </a:cubicBezTo>
                <a:cubicBezTo>
                  <a:pt x="72" y="72"/>
                  <a:pt x="63" y="76"/>
                  <a:pt x="63" y="76"/>
                </a:cubicBezTo>
                <a:cubicBezTo>
                  <a:pt x="43" y="77"/>
                  <a:pt x="49" y="56"/>
                  <a:pt x="49" y="56"/>
                </a:cubicBezTo>
                <a:cubicBezTo>
                  <a:pt x="52" y="42"/>
                  <a:pt x="73" y="31"/>
                  <a:pt x="91" y="46"/>
                </a:cubicBezTo>
                <a:cubicBezTo>
                  <a:pt x="110" y="60"/>
                  <a:pt x="95" y="82"/>
                  <a:pt x="95" y="82"/>
                </a:cubicBezTo>
                <a:cubicBezTo>
                  <a:pt x="79" y="101"/>
                  <a:pt x="52" y="96"/>
                  <a:pt x="52" y="96"/>
                </a:cubicBezTo>
                <a:cubicBezTo>
                  <a:pt x="84" y="105"/>
                  <a:pt x="101" y="126"/>
                  <a:pt x="105" y="151"/>
                </a:cubicBezTo>
                <a:cubicBezTo>
                  <a:pt x="108" y="175"/>
                  <a:pt x="95" y="191"/>
                  <a:pt x="95" y="191"/>
                </a:cubicBezTo>
                <a:cubicBezTo>
                  <a:pt x="104" y="188"/>
                  <a:pt x="108" y="194"/>
                  <a:pt x="111" y="199"/>
                </a:cubicBezTo>
                <a:cubicBezTo>
                  <a:pt x="113" y="203"/>
                  <a:pt x="128" y="205"/>
                  <a:pt x="128" y="205"/>
                </a:cubicBezTo>
                <a:cubicBezTo>
                  <a:pt x="172" y="214"/>
                  <a:pt x="184" y="184"/>
                  <a:pt x="184" y="184"/>
                </a:cubicBezTo>
                <a:cubicBezTo>
                  <a:pt x="150" y="140"/>
                  <a:pt x="190" y="123"/>
                  <a:pt x="207" y="125"/>
                </a:cubicBezTo>
                <a:cubicBezTo>
                  <a:pt x="224" y="128"/>
                  <a:pt x="232" y="141"/>
                  <a:pt x="229" y="154"/>
                </a:cubicBezTo>
                <a:cubicBezTo>
                  <a:pt x="225" y="167"/>
                  <a:pt x="214" y="160"/>
                  <a:pt x="214" y="160"/>
                </a:cubicBezTo>
                <a:cubicBezTo>
                  <a:pt x="208" y="154"/>
                  <a:pt x="220" y="149"/>
                  <a:pt x="220" y="149"/>
                </a:cubicBezTo>
                <a:cubicBezTo>
                  <a:pt x="224" y="135"/>
                  <a:pt x="212" y="131"/>
                  <a:pt x="195" y="132"/>
                </a:cubicBezTo>
                <a:cubicBezTo>
                  <a:pt x="178" y="134"/>
                  <a:pt x="170" y="170"/>
                  <a:pt x="197" y="185"/>
                </a:cubicBezTo>
                <a:cubicBezTo>
                  <a:pt x="225" y="201"/>
                  <a:pt x="242" y="178"/>
                  <a:pt x="242" y="178"/>
                </a:cubicBezTo>
                <a:cubicBezTo>
                  <a:pt x="280" y="191"/>
                  <a:pt x="291" y="178"/>
                  <a:pt x="301" y="161"/>
                </a:cubicBezTo>
                <a:cubicBezTo>
                  <a:pt x="310" y="144"/>
                  <a:pt x="295" y="123"/>
                  <a:pt x="295" y="123"/>
                </a:cubicBezTo>
                <a:cubicBezTo>
                  <a:pt x="308" y="116"/>
                  <a:pt x="301" y="90"/>
                  <a:pt x="284" y="88"/>
                </a:cubicBezTo>
                <a:cubicBezTo>
                  <a:pt x="267" y="86"/>
                  <a:pt x="261" y="75"/>
                  <a:pt x="261" y="75"/>
                </a:cubicBezTo>
                <a:cubicBezTo>
                  <a:pt x="255" y="60"/>
                  <a:pt x="265" y="54"/>
                  <a:pt x="300" y="56"/>
                </a:cubicBezTo>
                <a:close/>
                <a:moveTo>
                  <a:pt x="158" y="182"/>
                </a:moveTo>
                <a:cubicBezTo>
                  <a:pt x="131" y="175"/>
                  <a:pt x="138" y="140"/>
                  <a:pt x="138" y="140"/>
                </a:cubicBezTo>
                <a:cubicBezTo>
                  <a:pt x="150" y="102"/>
                  <a:pt x="188" y="110"/>
                  <a:pt x="188" y="110"/>
                </a:cubicBezTo>
                <a:cubicBezTo>
                  <a:pt x="119" y="128"/>
                  <a:pt x="158" y="182"/>
                  <a:pt x="158" y="182"/>
                </a:cubicBezTo>
                <a:close/>
              </a:path>
            </a:pathLst>
          </a:custGeom>
          <a:solidFill>
            <a:srgbClr val="F2DBC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08" name="PA_任意多边形 1139"/>
          <p:cNvSpPr>
            <a:spLocks noEditPoints="1"/>
          </p:cNvSpPr>
          <p:nvPr>
            <p:custDataLst>
              <p:tags r:id="rId28"/>
            </p:custDataLst>
          </p:nvPr>
        </p:nvSpPr>
        <p:spPr bwMode="auto">
          <a:xfrm>
            <a:off x="6751637" y="3005138"/>
            <a:ext cx="812800" cy="498475"/>
          </a:xfrm>
          <a:custGeom>
            <a:avLst/>
            <a:gdLst>
              <a:gd name="T0" fmla="*/ 335 w 338"/>
              <a:gd name="T1" fmla="*/ 25 h 207"/>
              <a:gd name="T2" fmla="*/ 192 w 338"/>
              <a:gd name="T3" fmla="*/ 43 h 207"/>
              <a:gd name="T4" fmla="*/ 205 w 338"/>
              <a:gd name="T5" fmla="*/ 78 h 207"/>
              <a:gd name="T6" fmla="*/ 170 w 338"/>
              <a:gd name="T7" fmla="*/ 86 h 207"/>
              <a:gd name="T8" fmla="*/ 159 w 338"/>
              <a:gd name="T9" fmla="*/ 34 h 207"/>
              <a:gd name="T10" fmla="*/ 93 w 338"/>
              <a:gd name="T11" fmla="*/ 1 h 207"/>
              <a:gd name="T12" fmla="*/ 8 w 338"/>
              <a:gd name="T13" fmla="*/ 35 h 207"/>
              <a:gd name="T14" fmla="*/ 46 w 338"/>
              <a:gd name="T15" fmla="*/ 84 h 207"/>
              <a:gd name="T16" fmla="*/ 79 w 338"/>
              <a:gd name="T17" fmla="*/ 83 h 207"/>
              <a:gd name="T18" fmla="*/ 66 w 338"/>
              <a:gd name="T19" fmla="*/ 47 h 207"/>
              <a:gd name="T20" fmla="*/ 66 w 338"/>
              <a:gd name="T21" fmla="*/ 65 h 207"/>
              <a:gd name="T22" fmla="*/ 66 w 338"/>
              <a:gd name="T23" fmla="*/ 65 h 207"/>
              <a:gd name="T24" fmla="*/ 62 w 338"/>
              <a:gd name="T25" fmla="*/ 72 h 207"/>
              <a:gd name="T26" fmla="*/ 51 w 338"/>
              <a:gd name="T27" fmla="*/ 61 h 207"/>
              <a:gd name="T28" fmla="*/ 58 w 338"/>
              <a:gd name="T29" fmla="*/ 44 h 207"/>
              <a:gd name="T30" fmla="*/ 93 w 338"/>
              <a:gd name="T31" fmla="*/ 79 h 207"/>
              <a:gd name="T32" fmla="*/ 53 w 338"/>
              <a:gd name="T33" fmla="*/ 92 h 207"/>
              <a:gd name="T34" fmla="*/ 95 w 338"/>
              <a:gd name="T35" fmla="*/ 186 h 207"/>
              <a:gd name="T36" fmla="*/ 105 w 338"/>
              <a:gd name="T37" fmla="*/ 193 h 207"/>
              <a:gd name="T38" fmla="*/ 127 w 338"/>
              <a:gd name="T39" fmla="*/ 205 h 207"/>
              <a:gd name="T40" fmla="*/ 184 w 338"/>
              <a:gd name="T41" fmla="*/ 131 h 207"/>
              <a:gd name="T42" fmla="*/ 220 w 338"/>
              <a:gd name="T43" fmla="*/ 158 h 207"/>
              <a:gd name="T44" fmla="*/ 216 w 338"/>
              <a:gd name="T45" fmla="*/ 157 h 207"/>
              <a:gd name="T46" fmla="*/ 222 w 338"/>
              <a:gd name="T47" fmla="*/ 149 h 207"/>
              <a:gd name="T48" fmla="*/ 182 w 338"/>
              <a:gd name="T49" fmla="*/ 137 h 207"/>
              <a:gd name="T50" fmla="*/ 241 w 338"/>
              <a:gd name="T51" fmla="*/ 178 h 207"/>
              <a:gd name="T52" fmla="*/ 295 w 338"/>
              <a:gd name="T53" fmla="*/ 121 h 207"/>
              <a:gd name="T54" fmla="*/ 264 w 338"/>
              <a:gd name="T55" fmla="*/ 73 h 207"/>
              <a:gd name="T56" fmla="*/ 261 w 338"/>
              <a:gd name="T57" fmla="*/ 66 h 207"/>
              <a:gd name="T58" fmla="*/ 291 w 338"/>
              <a:gd name="T59" fmla="*/ 51 h 207"/>
              <a:gd name="T60" fmla="*/ 265 w 338"/>
              <a:gd name="T61" fmla="*/ 80 h 207"/>
              <a:gd name="T62" fmla="*/ 293 w 338"/>
              <a:gd name="T63" fmla="*/ 122 h 207"/>
              <a:gd name="T64" fmla="*/ 241 w 338"/>
              <a:gd name="T65" fmla="*/ 174 h 207"/>
              <a:gd name="T66" fmla="*/ 185 w 338"/>
              <a:gd name="T67" fmla="*/ 139 h 207"/>
              <a:gd name="T68" fmla="*/ 220 w 338"/>
              <a:gd name="T69" fmla="*/ 147 h 207"/>
              <a:gd name="T70" fmla="*/ 213 w 338"/>
              <a:gd name="T71" fmla="*/ 160 h 207"/>
              <a:gd name="T72" fmla="*/ 204 w 338"/>
              <a:gd name="T73" fmla="*/ 121 h 207"/>
              <a:gd name="T74" fmla="*/ 174 w 338"/>
              <a:gd name="T75" fmla="*/ 192 h 207"/>
              <a:gd name="T76" fmla="*/ 115 w 338"/>
              <a:gd name="T77" fmla="*/ 198 h 207"/>
              <a:gd name="T78" fmla="*/ 97 w 338"/>
              <a:gd name="T79" fmla="*/ 191 h 207"/>
              <a:gd name="T80" fmla="*/ 60 w 338"/>
              <a:gd name="T81" fmla="*/ 97 h 207"/>
              <a:gd name="T82" fmla="*/ 73 w 338"/>
              <a:gd name="T83" fmla="*/ 35 h 207"/>
              <a:gd name="T84" fmla="*/ 61 w 338"/>
              <a:gd name="T85" fmla="*/ 76 h 207"/>
              <a:gd name="T86" fmla="*/ 69 w 338"/>
              <a:gd name="T87" fmla="*/ 62 h 207"/>
              <a:gd name="T88" fmla="*/ 62 w 338"/>
              <a:gd name="T89" fmla="*/ 64 h 207"/>
              <a:gd name="T90" fmla="*/ 87 w 338"/>
              <a:gd name="T91" fmla="*/ 65 h 207"/>
              <a:gd name="T92" fmla="*/ 50 w 338"/>
              <a:gd name="T93" fmla="*/ 84 h 207"/>
              <a:gd name="T94" fmla="*/ 11 w 338"/>
              <a:gd name="T95" fmla="*/ 37 h 207"/>
              <a:gd name="T96" fmla="*/ 92 w 338"/>
              <a:gd name="T97" fmla="*/ 5 h 207"/>
              <a:gd name="T98" fmla="*/ 121 w 338"/>
              <a:gd name="T99" fmla="*/ 28 h 207"/>
              <a:gd name="T100" fmla="*/ 155 w 338"/>
              <a:gd name="T101" fmla="*/ 66 h 207"/>
              <a:gd name="T102" fmla="*/ 209 w 338"/>
              <a:gd name="T103" fmla="*/ 79 h 207"/>
              <a:gd name="T104" fmla="*/ 199 w 338"/>
              <a:gd name="T105" fmla="*/ 28 h 207"/>
              <a:gd name="T106" fmla="*/ 336 w 338"/>
              <a:gd name="T107" fmla="*/ 27 h 207"/>
              <a:gd name="T108" fmla="*/ 158 w 338"/>
              <a:gd name="T109" fmla="*/ 180 h 207"/>
              <a:gd name="T110" fmla="*/ 140 w 338"/>
              <a:gd name="T111" fmla="*/ 138 h 207"/>
              <a:gd name="T112" fmla="*/ 187 w 338"/>
              <a:gd name="T113" fmla="*/ 110 h 207"/>
              <a:gd name="T114" fmla="*/ 158 w 338"/>
              <a:gd name="T115" fmla="*/ 180 h 207"/>
              <a:gd name="T116" fmla="*/ 188 w 338"/>
              <a:gd name="T117" fmla="*/ 110 h 207"/>
              <a:gd name="T118" fmla="*/ 136 w 338"/>
              <a:gd name="T119" fmla="*/ 137 h 2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338" h="207">
                <a:moveTo>
                  <a:pt x="300" y="54"/>
                </a:moveTo>
                <a:cubicBezTo>
                  <a:pt x="299" y="56"/>
                  <a:pt x="299" y="56"/>
                  <a:pt x="299" y="56"/>
                </a:cubicBezTo>
                <a:cubicBezTo>
                  <a:pt x="300" y="56"/>
                  <a:pt x="301" y="56"/>
                  <a:pt x="302" y="56"/>
                </a:cubicBezTo>
                <a:cubicBezTo>
                  <a:pt x="319" y="56"/>
                  <a:pt x="328" y="49"/>
                  <a:pt x="333" y="41"/>
                </a:cubicBezTo>
                <a:cubicBezTo>
                  <a:pt x="337" y="34"/>
                  <a:pt x="338" y="27"/>
                  <a:pt x="338" y="27"/>
                </a:cubicBezTo>
                <a:cubicBezTo>
                  <a:pt x="338" y="24"/>
                  <a:pt x="338" y="24"/>
                  <a:pt x="338" y="24"/>
                </a:cubicBezTo>
                <a:cubicBezTo>
                  <a:pt x="335" y="25"/>
                  <a:pt x="335" y="25"/>
                  <a:pt x="335" y="25"/>
                </a:cubicBezTo>
                <a:cubicBezTo>
                  <a:pt x="324" y="31"/>
                  <a:pt x="315" y="33"/>
                  <a:pt x="306" y="33"/>
                </a:cubicBezTo>
                <a:cubicBezTo>
                  <a:pt x="286" y="33"/>
                  <a:pt x="271" y="22"/>
                  <a:pt x="263" y="17"/>
                </a:cubicBezTo>
                <a:cubicBezTo>
                  <a:pt x="260" y="15"/>
                  <a:pt x="255" y="13"/>
                  <a:pt x="249" y="12"/>
                </a:cubicBezTo>
                <a:cubicBezTo>
                  <a:pt x="244" y="11"/>
                  <a:pt x="237" y="10"/>
                  <a:pt x="231" y="10"/>
                </a:cubicBezTo>
                <a:cubicBezTo>
                  <a:pt x="222" y="10"/>
                  <a:pt x="213" y="11"/>
                  <a:pt x="206" y="14"/>
                </a:cubicBezTo>
                <a:cubicBezTo>
                  <a:pt x="201" y="17"/>
                  <a:pt x="197" y="22"/>
                  <a:pt x="195" y="27"/>
                </a:cubicBezTo>
                <a:cubicBezTo>
                  <a:pt x="193" y="32"/>
                  <a:pt x="192" y="38"/>
                  <a:pt x="192" y="43"/>
                </a:cubicBezTo>
                <a:cubicBezTo>
                  <a:pt x="192" y="47"/>
                  <a:pt x="192" y="50"/>
                  <a:pt x="193" y="53"/>
                </a:cubicBezTo>
                <a:cubicBezTo>
                  <a:pt x="194" y="56"/>
                  <a:pt x="195" y="58"/>
                  <a:pt x="197" y="60"/>
                </a:cubicBezTo>
                <a:cubicBezTo>
                  <a:pt x="197" y="60"/>
                  <a:pt x="197" y="60"/>
                  <a:pt x="197" y="60"/>
                </a:cubicBezTo>
                <a:cubicBezTo>
                  <a:pt x="197" y="60"/>
                  <a:pt x="197" y="60"/>
                  <a:pt x="197" y="60"/>
                </a:cubicBezTo>
                <a:cubicBezTo>
                  <a:pt x="201" y="63"/>
                  <a:pt x="203" y="68"/>
                  <a:pt x="204" y="72"/>
                </a:cubicBezTo>
                <a:cubicBezTo>
                  <a:pt x="204" y="74"/>
                  <a:pt x="205" y="75"/>
                  <a:pt x="205" y="77"/>
                </a:cubicBezTo>
                <a:cubicBezTo>
                  <a:pt x="205" y="77"/>
                  <a:pt x="205" y="78"/>
                  <a:pt x="205" y="78"/>
                </a:cubicBezTo>
                <a:cubicBezTo>
                  <a:pt x="205" y="79"/>
                  <a:pt x="205" y="79"/>
                  <a:pt x="205" y="79"/>
                </a:cubicBezTo>
                <a:cubicBezTo>
                  <a:pt x="205" y="79"/>
                  <a:pt x="205" y="79"/>
                  <a:pt x="205" y="79"/>
                </a:cubicBezTo>
                <a:cubicBezTo>
                  <a:pt x="207" y="79"/>
                  <a:pt x="207" y="79"/>
                  <a:pt x="207" y="79"/>
                </a:cubicBezTo>
                <a:cubicBezTo>
                  <a:pt x="205" y="78"/>
                  <a:pt x="205" y="78"/>
                  <a:pt x="205" y="78"/>
                </a:cubicBezTo>
                <a:cubicBezTo>
                  <a:pt x="203" y="82"/>
                  <a:pt x="201" y="84"/>
                  <a:pt x="197" y="86"/>
                </a:cubicBezTo>
                <a:cubicBezTo>
                  <a:pt x="194" y="88"/>
                  <a:pt x="190" y="88"/>
                  <a:pt x="186" y="88"/>
                </a:cubicBezTo>
                <a:cubicBezTo>
                  <a:pt x="181" y="88"/>
                  <a:pt x="175" y="87"/>
                  <a:pt x="170" y="86"/>
                </a:cubicBezTo>
                <a:cubicBezTo>
                  <a:pt x="165" y="86"/>
                  <a:pt x="162" y="84"/>
                  <a:pt x="160" y="81"/>
                </a:cubicBezTo>
                <a:cubicBezTo>
                  <a:pt x="158" y="78"/>
                  <a:pt x="157" y="75"/>
                  <a:pt x="157" y="73"/>
                </a:cubicBezTo>
                <a:cubicBezTo>
                  <a:pt x="157" y="71"/>
                  <a:pt x="158" y="69"/>
                  <a:pt x="158" y="68"/>
                </a:cubicBezTo>
                <a:cubicBezTo>
                  <a:pt x="159" y="66"/>
                  <a:pt x="161" y="63"/>
                  <a:pt x="163" y="61"/>
                </a:cubicBezTo>
                <a:cubicBezTo>
                  <a:pt x="165" y="58"/>
                  <a:pt x="167" y="55"/>
                  <a:pt x="167" y="51"/>
                </a:cubicBezTo>
                <a:cubicBezTo>
                  <a:pt x="167" y="46"/>
                  <a:pt x="165" y="41"/>
                  <a:pt x="159" y="34"/>
                </a:cubicBezTo>
                <a:cubicBezTo>
                  <a:pt x="159" y="34"/>
                  <a:pt x="159" y="34"/>
                  <a:pt x="159" y="34"/>
                </a:cubicBezTo>
                <a:cubicBezTo>
                  <a:pt x="151" y="24"/>
                  <a:pt x="141" y="22"/>
                  <a:pt x="133" y="22"/>
                </a:cubicBezTo>
                <a:cubicBezTo>
                  <a:pt x="125" y="22"/>
                  <a:pt x="120" y="24"/>
                  <a:pt x="120" y="24"/>
                </a:cubicBezTo>
                <a:cubicBezTo>
                  <a:pt x="120" y="26"/>
                  <a:pt x="120" y="26"/>
                  <a:pt x="120" y="26"/>
                </a:cubicBezTo>
                <a:cubicBezTo>
                  <a:pt x="122" y="25"/>
                  <a:pt x="122" y="25"/>
                  <a:pt x="122" y="25"/>
                </a:cubicBezTo>
                <a:cubicBezTo>
                  <a:pt x="120" y="17"/>
                  <a:pt x="112" y="11"/>
                  <a:pt x="106" y="7"/>
                </a:cubicBezTo>
                <a:cubicBezTo>
                  <a:pt x="99" y="3"/>
                  <a:pt x="93" y="1"/>
                  <a:pt x="93" y="1"/>
                </a:cubicBezTo>
                <a:cubicBezTo>
                  <a:pt x="93" y="1"/>
                  <a:pt x="93" y="1"/>
                  <a:pt x="93" y="1"/>
                </a:cubicBezTo>
                <a:cubicBezTo>
                  <a:pt x="93" y="1"/>
                  <a:pt x="93" y="1"/>
                  <a:pt x="93" y="1"/>
                </a:cubicBezTo>
                <a:cubicBezTo>
                  <a:pt x="90" y="0"/>
                  <a:pt x="87" y="0"/>
                  <a:pt x="84" y="0"/>
                </a:cubicBezTo>
                <a:cubicBezTo>
                  <a:pt x="73" y="0"/>
                  <a:pt x="64" y="4"/>
                  <a:pt x="58" y="8"/>
                </a:cubicBezTo>
                <a:cubicBezTo>
                  <a:pt x="52" y="12"/>
                  <a:pt x="49" y="16"/>
                  <a:pt x="49" y="16"/>
                </a:cubicBezTo>
                <a:cubicBezTo>
                  <a:pt x="51" y="17"/>
                  <a:pt x="51" y="17"/>
                  <a:pt x="51" y="17"/>
                </a:cubicBezTo>
                <a:cubicBezTo>
                  <a:pt x="51" y="15"/>
                  <a:pt x="51" y="15"/>
                  <a:pt x="51" y="15"/>
                </a:cubicBezTo>
                <a:cubicBezTo>
                  <a:pt x="27" y="16"/>
                  <a:pt x="14" y="25"/>
                  <a:pt x="8" y="35"/>
                </a:cubicBezTo>
                <a:cubicBezTo>
                  <a:pt x="1" y="44"/>
                  <a:pt x="0" y="54"/>
                  <a:pt x="0" y="57"/>
                </a:cubicBezTo>
                <a:cubicBezTo>
                  <a:pt x="0" y="58"/>
                  <a:pt x="1" y="58"/>
                  <a:pt x="1" y="58"/>
                </a:cubicBezTo>
                <a:cubicBezTo>
                  <a:pt x="1" y="60"/>
                  <a:pt x="1" y="60"/>
                  <a:pt x="1" y="60"/>
                </a:cubicBezTo>
                <a:cubicBezTo>
                  <a:pt x="3" y="60"/>
                  <a:pt x="3" y="60"/>
                  <a:pt x="3" y="60"/>
                </a:cubicBezTo>
                <a:cubicBezTo>
                  <a:pt x="21" y="60"/>
                  <a:pt x="32" y="67"/>
                  <a:pt x="38" y="73"/>
                </a:cubicBezTo>
                <a:cubicBezTo>
                  <a:pt x="42" y="76"/>
                  <a:pt x="44" y="79"/>
                  <a:pt x="45" y="82"/>
                </a:cubicBezTo>
                <a:cubicBezTo>
                  <a:pt x="45" y="83"/>
                  <a:pt x="46" y="84"/>
                  <a:pt x="46" y="84"/>
                </a:cubicBezTo>
                <a:cubicBezTo>
                  <a:pt x="46" y="85"/>
                  <a:pt x="46" y="85"/>
                  <a:pt x="46" y="85"/>
                </a:cubicBezTo>
                <a:cubicBezTo>
                  <a:pt x="46" y="85"/>
                  <a:pt x="46" y="85"/>
                  <a:pt x="46" y="85"/>
                </a:cubicBezTo>
                <a:cubicBezTo>
                  <a:pt x="46" y="85"/>
                  <a:pt x="46" y="85"/>
                  <a:pt x="46" y="85"/>
                </a:cubicBezTo>
                <a:cubicBezTo>
                  <a:pt x="47" y="86"/>
                  <a:pt x="47" y="86"/>
                  <a:pt x="47" y="86"/>
                </a:cubicBezTo>
                <a:cubicBezTo>
                  <a:pt x="48" y="87"/>
                  <a:pt x="48" y="87"/>
                  <a:pt x="48" y="87"/>
                </a:cubicBezTo>
                <a:cubicBezTo>
                  <a:pt x="51" y="87"/>
                  <a:pt x="55" y="88"/>
                  <a:pt x="58" y="88"/>
                </a:cubicBezTo>
                <a:cubicBezTo>
                  <a:pt x="66" y="88"/>
                  <a:pt x="73" y="86"/>
                  <a:pt x="79" y="83"/>
                </a:cubicBezTo>
                <a:cubicBezTo>
                  <a:pt x="85" y="79"/>
                  <a:pt x="90" y="74"/>
                  <a:pt x="91" y="66"/>
                </a:cubicBezTo>
                <a:cubicBezTo>
                  <a:pt x="91" y="65"/>
                  <a:pt x="91" y="65"/>
                  <a:pt x="91" y="65"/>
                </a:cubicBezTo>
                <a:cubicBezTo>
                  <a:pt x="91" y="66"/>
                  <a:pt x="91" y="66"/>
                  <a:pt x="91" y="66"/>
                </a:cubicBezTo>
                <a:cubicBezTo>
                  <a:pt x="91" y="64"/>
                  <a:pt x="91" y="63"/>
                  <a:pt x="91" y="62"/>
                </a:cubicBezTo>
                <a:cubicBezTo>
                  <a:pt x="91" y="56"/>
                  <a:pt x="89" y="52"/>
                  <a:pt x="86" y="49"/>
                </a:cubicBezTo>
                <a:cubicBezTo>
                  <a:pt x="83" y="46"/>
                  <a:pt x="78" y="45"/>
                  <a:pt x="74" y="45"/>
                </a:cubicBezTo>
                <a:cubicBezTo>
                  <a:pt x="71" y="45"/>
                  <a:pt x="68" y="46"/>
                  <a:pt x="66" y="47"/>
                </a:cubicBezTo>
                <a:cubicBezTo>
                  <a:pt x="62" y="48"/>
                  <a:pt x="60" y="50"/>
                  <a:pt x="59" y="52"/>
                </a:cubicBezTo>
                <a:cubicBezTo>
                  <a:pt x="58" y="55"/>
                  <a:pt x="58" y="57"/>
                  <a:pt x="58" y="59"/>
                </a:cubicBezTo>
                <a:cubicBezTo>
                  <a:pt x="58" y="62"/>
                  <a:pt x="58" y="65"/>
                  <a:pt x="58" y="65"/>
                </a:cubicBezTo>
                <a:cubicBezTo>
                  <a:pt x="59" y="68"/>
                  <a:pt x="59" y="68"/>
                  <a:pt x="59" y="68"/>
                </a:cubicBezTo>
                <a:cubicBezTo>
                  <a:pt x="62" y="66"/>
                  <a:pt x="62" y="66"/>
                  <a:pt x="62" y="66"/>
                </a:cubicBezTo>
                <a:cubicBezTo>
                  <a:pt x="63" y="65"/>
                  <a:pt x="64" y="64"/>
                  <a:pt x="65" y="64"/>
                </a:cubicBezTo>
                <a:cubicBezTo>
                  <a:pt x="65" y="64"/>
                  <a:pt x="66" y="64"/>
                  <a:pt x="66" y="65"/>
                </a:cubicBezTo>
                <a:cubicBezTo>
                  <a:pt x="66" y="65"/>
                  <a:pt x="66" y="65"/>
                  <a:pt x="66" y="65"/>
                </a:cubicBezTo>
                <a:cubicBezTo>
                  <a:pt x="66" y="65"/>
                  <a:pt x="66" y="65"/>
                  <a:pt x="66" y="65"/>
                </a:cubicBezTo>
                <a:cubicBezTo>
                  <a:pt x="67" y="64"/>
                  <a:pt x="67" y="64"/>
                  <a:pt x="67" y="64"/>
                </a:cubicBezTo>
                <a:cubicBezTo>
                  <a:pt x="66" y="65"/>
                  <a:pt x="66" y="65"/>
                  <a:pt x="66" y="65"/>
                </a:cubicBezTo>
                <a:cubicBezTo>
                  <a:pt x="66" y="65"/>
                  <a:pt x="66" y="65"/>
                  <a:pt x="66" y="65"/>
                </a:cubicBezTo>
                <a:cubicBezTo>
                  <a:pt x="67" y="64"/>
                  <a:pt x="67" y="64"/>
                  <a:pt x="67" y="64"/>
                </a:cubicBezTo>
                <a:cubicBezTo>
                  <a:pt x="66" y="65"/>
                  <a:pt x="66" y="65"/>
                  <a:pt x="66" y="65"/>
                </a:cubicBezTo>
                <a:cubicBezTo>
                  <a:pt x="67" y="63"/>
                  <a:pt x="67" y="63"/>
                  <a:pt x="67" y="63"/>
                </a:cubicBezTo>
                <a:cubicBezTo>
                  <a:pt x="66" y="64"/>
                  <a:pt x="66" y="64"/>
                  <a:pt x="66" y="64"/>
                </a:cubicBezTo>
                <a:cubicBezTo>
                  <a:pt x="67" y="65"/>
                  <a:pt x="67" y="66"/>
                  <a:pt x="67" y="67"/>
                </a:cubicBezTo>
                <a:cubicBezTo>
                  <a:pt x="67" y="68"/>
                  <a:pt x="67" y="68"/>
                  <a:pt x="66" y="69"/>
                </a:cubicBezTo>
                <a:cubicBezTo>
                  <a:pt x="66" y="70"/>
                  <a:pt x="64" y="71"/>
                  <a:pt x="64" y="71"/>
                </a:cubicBezTo>
                <a:cubicBezTo>
                  <a:pt x="63" y="72"/>
                  <a:pt x="63" y="72"/>
                  <a:pt x="62" y="72"/>
                </a:cubicBezTo>
                <a:cubicBezTo>
                  <a:pt x="62" y="72"/>
                  <a:pt x="62" y="72"/>
                  <a:pt x="62" y="72"/>
                </a:cubicBezTo>
                <a:cubicBezTo>
                  <a:pt x="62" y="72"/>
                  <a:pt x="62" y="72"/>
                  <a:pt x="62" y="72"/>
                </a:cubicBezTo>
                <a:cubicBezTo>
                  <a:pt x="62" y="72"/>
                  <a:pt x="62" y="72"/>
                  <a:pt x="62" y="72"/>
                </a:cubicBezTo>
                <a:cubicBezTo>
                  <a:pt x="63" y="74"/>
                  <a:pt x="63" y="74"/>
                  <a:pt x="63" y="74"/>
                </a:cubicBezTo>
                <a:cubicBezTo>
                  <a:pt x="63" y="72"/>
                  <a:pt x="63" y="72"/>
                  <a:pt x="63" y="72"/>
                </a:cubicBezTo>
                <a:cubicBezTo>
                  <a:pt x="62" y="72"/>
                  <a:pt x="62" y="72"/>
                  <a:pt x="61" y="72"/>
                </a:cubicBezTo>
                <a:cubicBezTo>
                  <a:pt x="56" y="72"/>
                  <a:pt x="54" y="70"/>
                  <a:pt x="53" y="68"/>
                </a:cubicBezTo>
                <a:cubicBezTo>
                  <a:pt x="51" y="66"/>
                  <a:pt x="51" y="63"/>
                  <a:pt x="51" y="61"/>
                </a:cubicBezTo>
                <a:cubicBezTo>
                  <a:pt x="51" y="59"/>
                  <a:pt x="51" y="57"/>
                  <a:pt x="51" y="56"/>
                </a:cubicBezTo>
                <a:cubicBezTo>
                  <a:pt x="51" y="55"/>
                  <a:pt x="51" y="55"/>
                  <a:pt x="51" y="55"/>
                </a:cubicBezTo>
                <a:cubicBezTo>
                  <a:pt x="51" y="54"/>
                  <a:pt x="51" y="54"/>
                  <a:pt x="51" y="54"/>
                </a:cubicBezTo>
                <a:cubicBezTo>
                  <a:pt x="51" y="54"/>
                  <a:pt x="51" y="54"/>
                  <a:pt x="51" y="54"/>
                </a:cubicBezTo>
                <a:cubicBezTo>
                  <a:pt x="51" y="54"/>
                  <a:pt x="51" y="54"/>
                  <a:pt x="51" y="54"/>
                </a:cubicBezTo>
                <a:cubicBezTo>
                  <a:pt x="51" y="54"/>
                  <a:pt x="51" y="54"/>
                  <a:pt x="51" y="54"/>
                </a:cubicBezTo>
                <a:cubicBezTo>
                  <a:pt x="52" y="50"/>
                  <a:pt x="55" y="46"/>
                  <a:pt x="58" y="44"/>
                </a:cubicBezTo>
                <a:cubicBezTo>
                  <a:pt x="62" y="41"/>
                  <a:pt x="67" y="39"/>
                  <a:pt x="73" y="39"/>
                </a:cubicBezTo>
                <a:cubicBezTo>
                  <a:pt x="78" y="39"/>
                  <a:pt x="84" y="41"/>
                  <a:pt x="90" y="45"/>
                </a:cubicBezTo>
                <a:cubicBezTo>
                  <a:pt x="97" y="51"/>
                  <a:pt x="99" y="57"/>
                  <a:pt x="99" y="62"/>
                </a:cubicBezTo>
                <a:cubicBezTo>
                  <a:pt x="99" y="67"/>
                  <a:pt x="97" y="71"/>
                  <a:pt x="96" y="74"/>
                </a:cubicBezTo>
                <a:cubicBezTo>
                  <a:pt x="95" y="75"/>
                  <a:pt x="95" y="77"/>
                  <a:pt x="94" y="78"/>
                </a:cubicBezTo>
                <a:cubicBezTo>
                  <a:pt x="94" y="78"/>
                  <a:pt x="94" y="78"/>
                  <a:pt x="94" y="79"/>
                </a:cubicBezTo>
                <a:cubicBezTo>
                  <a:pt x="93" y="79"/>
                  <a:pt x="93" y="79"/>
                  <a:pt x="93" y="79"/>
                </a:cubicBezTo>
                <a:cubicBezTo>
                  <a:pt x="93" y="79"/>
                  <a:pt x="93" y="79"/>
                  <a:pt x="93" y="79"/>
                </a:cubicBezTo>
                <a:cubicBezTo>
                  <a:pt x="95" y="80"/>
                  <a:pt x="95" y="80"/>
                  <a:pt x="95" y="80"/>
                </a:cubicBezTo>
                <a:cubicBezTo>
                  <a:pt x="94" y="79"/>
                  <a:pt x="94" y="79"/>
                  <a:pt x="94" y="79"/>
                </a:cubicBezTo>
                <a:cubicBezTo>
                  <a:pt x="89" y="85"/>
                  <a:pt x="82" y="88"/>
                  <a:pt x="76" y="90"/>
                </a:cubicBezTo>
                <a:cubicBezTo>
                  <a:pt x="70" y="92"/>
                  <a:pt x="64" y="93"/>
                  <a:pt x="60" y="93"/>
                </a:cubicBezTo>
                <a:cubicBezTo>
                  <a:pt x="57" y="93"/>
                  <a:pt x="55" y="93"/>
                  <a:pt x="54" y="93"/>
                </a:cubicBezTo>
                <a:cubicBezTo>
                  <a:pt x="53" y="93"/>
                  <a:pt x="53" y="93"/>
                  <a:pt x="53" y="92"/>
                </a:cubicBezTo>
                <a:cubicBezTo>
                  <a:pt x="52" y="92"/>
                  <a:pt x="52" y="92"/>
                  <a:pt x="52" y="92"/>
                </a:cubicBezTo>
                <a:cubicBezTo>
                  <a:pt x="51" y="96"/>
                  <a:pt x="51" y="96"/>
                  <a:pt x="51" y="96"/>
                </a:cubicBezTo>
                <a:cubicBezTo>
                  <a:pt x="67" y="100"/>
                  <a:pt x="79" y="108"/>
                  <a:pt x="88" y="117"/>
                </a:cubicBezTo>
                <a:cubicBezTo>
                  <a:pt x="96" y="126"/>
                  <a:pt x="101" y="137"/>
                  <a:pt x="103" y="149"/>
                </a:cubicBezTo>
                <a:cubicBezTo>
                  <a:pt x="103" y="152"/>
                  <a:pt x="103" y="154"/>
                  <a:pt x="103" y="157"/>
                </a:cubicBezTo>
                <a:cubicBezTo>
                  <a:pt x="103" y="166"/>
                  <a:pt x="101" y="174"/>
                  <a:pt x="98" y="180"/>
                </a:cubicBezTo>
                <a:cubicBezTo>
                  <a:pt x="97" y="182"/>
                  <a:pt x="96" y="185"/>
                  <a:pt x="95" y="186"/>
                </a:cubicBezTo>
                <a:cubicBezTo>
                  <a:pt x="95" y="187"/>
                  <a:pt x="94" y="187"/>
                  <a:pt x="94" y="188"/>
                </a:cubicBezTo>
                <a:cubicBezTo>
                  <a:pt x="94" y="188"/>
                  <a:pt x="94" y="188"/>
                  <a:pt x="94" y="188"/>
                </a:cubicBezTo>
                <a:cubicBezTo>
                  <a:pt x="94" y="188"/>
                  <a:pt x="94" y="188"/>
                  <a:pt x="94" y="188"/>
                </a:cubicBezTo>
                <a:cubicBezTo>
                  <a:pt x="89" y="194"/>
                  <a:pt x="89" y="194"/>
                  <a:pt x="89" y="194"/>
                </a:cubicBezTo>
                <a:cubicBezTo>
                  <a:pt x="96" y="191"/>
                  <a:pt x="96" y="191"/>
                  <a:pt x="96" y="191"/>
                </a:cubicBezTo>
                <a:cubicBezTo>
                  <a:pt x="97" y="191"/>
                  <a:pt x="99" y="190"/>
                  <a:pt x="100" y="190"/>
                </a:cubicBezTo>
                <a:cubicBezTo>
                  <a:pt x="102" y="190"/>
                  <a:pt x="104" y="191"/>
                  <a:pt x="105" y="193"/>
                </a:cubicBezTo>
                <a:cubicBezTo>
                  <a:pt x="107" y="194"/>
                  <a:pt x="108" y="196"/>
                  <a:pt x="109" y="198"/>
                </a:cubicBezTo>
                <a:cubicBezTo>
                  <a:pt x="109" y="198"/>
                  <a:pt x="109" y="198"/>
                  <a:pt x="109" y="198"/>
                </a:cubicBezTo>
                <a:cubicBezTo>
                  <a:pt x="110" y="199"/>
                  <a:pt x="112" y="201"/>
                  <a:pt x="114" y="201"/>
                </a:cubicBezTo>
                <a:cubicBezTo>
                  <a:pt x="116" y="203"/>
                  <a:pt x="120" y="203"/>
                  <a:pt x="123" y="204"/>
                </a:cubicBezTo>
                <a:cubicBezTo>
                  <a:pt x="125" y="204"/>
                  <a:pt x="127" y="205"/>
                  <a:pt x="127" y="205"/>
                </a:cubicBezTo>
                <a:cubicBezTo>
                  <a:pt x="128" y="203"/>
                  <a:pt x="128" y="203"/>
                  <a:pt x="128" y="203"/>
                </a:cubicBezTo>
                <a:cubicBezTo>
                  <a:pt x="127" y="205"/>
                  <a:pt x="127" y="205"/>
                  <a:pt x="127" y="205"/>
                </a:cubicBezTo>
                <a:cubicBezTo>
                  <a:pt x="133" y="206"/>
                  <a:pt x="139" y="207"/>
                  <a:pt x="144" y="207"/>
                </a:cubicBezTo>
                <a:cubicBezTo>
                  <a:pt x="160" y="207"/>
                  <a:pt x="171" y="201"/>
                  <a:pt x="177" y="195"/>
                </a:cubicBezTo>
                <a:cubicBezTo>
                  <a:pt x="184" y="189"/>
                  <a:pt x="186" y="183"/>
                  <a:pt x="186" y="183"/>
                </a:cubicBezTo>
                <a:cubicBezTo>
                  <a:pt x="186" y="182"/>
                  <a:pt x="186" y="182"/>
                  <a:pt x="186" y="182"/>
                </a:cubicBezTo>
                <a:cubicBezTo>
                  <a:pt x="186" y="181"/>
                  <a:pt x="186" y="181"/>
                  <a:pt x="186" y="181"/>
                </a:cubicBezTo>
                <a:cubicBezTo>
                  <a:pt x="176" y="169"/>
                  <a:pt x="173" y="159"/>
                  <a:pt x="173" y="151"/>
                </a:cubicBezTo>
                <a:cubicBezTo>
                  <a:pt x="173" y="142"/>
                  <a:pt x="177" y="136"/>
                  <a:pt x="184" y="131"/>
                </a:cubicBezTo>
                <a:cubicBezTo>
                  <a:pt x="190" y="127"/>
                  <a:pt x="198" y="125"/>
                  <a:pt x="204" y="125"/>
                </a:cubicBezTo>
                <a:cubicBezTo>
                  <a:pt x="205" y="125"/>
                  <a:pt x="206" y="125"/>
                  <a:pt x="207" y="125"/>
                </a:cubicBezTo>
                <a:cubicBezTo>
                  <a:pt x="213" y="126"/>
                  <a:pt x="219" y="129"/>
                  <a:pt x="222" y="133"/>
                </a:cubicBezTo>
                <a:cubicBezTo>
                  <a:pt x="226" y="136"/>
                  <a:pt x="227" y="141"/>
                  <a:pt x="227" y="146"/>
                </a:cubicBezTo>
                <a:cubicBezTo>
                  <a:pt x="227" y="148"/>
                  <a:pt x="227" y="150"/>
                  <a:pt x="227" y="152"/>
                </a:cubicBezTo>
                <a:cubicBezTo>
                  <a:pt x="226" y="154"/>
                  <a:pt x="225" y="156"/>
                  <a:pt x="224" y="157"/>
                </a:cubicBezTo>
                <a:cubicBezTo>
                  <a:pt x="223" y="158"/>
                  <a:pt x="222" y="158"/>
                  <a:pt x="220" y="158"/>
                </a:cubicBezTo>
                <a:cubicBezTo>
                  <a:pt x="219" y="158"/>
                  <a:pt x="218" y="158"/>
                  <a:pt x="217" y="157"/>
                </a:cubicBezTo>
                <a:cubicBezTo>
                  <a:pt x="216" y="157"/>
                  <a:pt x="216" y="157"/>
                  <a:pt x="216" y="157"/>
                </a:cubicBezTo>
                <a:cubicBezTo>
                  <a:pt x="215" y="157"/>
                  <a:pt x="215" y="157"/>
                  <a:pt x="215" y="157"/>
                </a:cubicBezTo>
                <a:cubicBezTo>
                  <a:pt x="215" y="156"/>
                  <a:pt x="215" y="156"/>
                  <a:pt x="215" y="156"/>
                </a:cubicBezTo>
                <a:cubicBezTo>
                  <a:pt x="215" y="156"/>
                  <a:pt x="215" y="156"/>
                  <a:pt x="215" y="156"/>
                </a:cubicBezTo>
                <a:cubicBezTo>
                  <a:pt x="214" y="158"/>
                  <a:pt x="214" y="158"/>
                  <a:pt x="214" y="158"/>
                </a:cubicBezTo>
                <a:cubicBezTo>
                  <a:pt x="216" y="157"/>
                  <a:pt x="216" y="157"/>
                  <a:pt x="216" y="157"/>
                </a:cubicBezTo>
                <a:cubicBezTo>
                  <a:pt x="215" y="156"/>
                  <a:pt x="214" y="155"/>
                  <a:pt x="214" y="155"/>
                </a:cubicBezTo>
                <a:cubicBezTo>
                  <a:pt x="214" y="154"/>
                  <a:pt x="215" y="154"/>
                  <a:pt x="215" y="153"/>
                </a:cubicBezTo>
                <a:cubicBezTo>
                  <a:pt x="216" y="152"/>
                  <a:pt x="217" y="151"/>
                  <a:pt x="219" y="150"/>
                </a:cubicBezTo>
                <a:cubicBezTo>
                  <a:pt x="219" y="150"/>
                  <a:pt x="220" y="150"/>
                  <a:pt x="220" y="149"/>
                </a:cubicBezTo>
                <a:cubicBezTo>
                  <a:pt x="221" y="149"/>
                  <a:pt x="221" y="149"/>
                  <a:pt x="221" y="149"/>
                </a:cubicBezTo>
                <a:cubicBezTo>
                  <a:pt x="221" y="149"/>
                  <a:pt x="221" y="149"/>
                  <a:pt x="221" y="149"/>
                </a:cubicBezTo>
                <a:cubicBezTo>
                  <a:pt x="222" y="149"/>
                  <a:pt x="222" y="149"/>
                  <a:pt x="222" y="149"/>
                </a:cubicBezTo>
                <a:cubicBezTo>
                  <a:pt x="222" y="148"/>
                  <a:pt x="222" y="148"/>
                  <a:pt x="222" y="148"/>
                </a:cubicBezTo>
                <a:cubicBezTo>
                  <a:pt x="223" y="146"/>
                  <a:pt x="223" y="144"/>
                  <a:pt x="223" y="143"/>
                </a:cubicBezTo>
                <a:cubicBezTo>
                  <a:pt x="223" y="140"/>
                  <a:pt x="222" y="138"/>
                  <a:pt x="221" y="136"/>
                </a:cubicBezTo>
                <a:cubicBezTo>
                  <a:pt x="219" y="133"/>
                  <a:pt x="216" y="131"/>
                  <a:pt x="213" y="130"/>
                </a:cubicBezTo>
                <a:cubicBezTo>
                  <a:pt x="209" y="129"/>
                  <a:pt x="205" y="128"/>
                  <a:pt x="201" y="128"/>
                </a:cubicBezTo>
                <a:cubicBezTo>
                  <a:pt x="199" y="128"/>
                  <a:pt x="197" y="128"/>
                  <a:pt x="195" y="128"/>
                </a:cubicBezTo>
                <a:cubicBezTo>
                  <a:pt x="190" y="129"/>
                  <a:pt x="185" y="132"/>
                  <a:pt x="182" y="137"/>
                </a:cubicBezTo>
                <a:cubicBezTo>
                  <a:pt x="179" y="141"/>
                  <a:pt x="177" y="147"/>
                  <a:pt x="177" y="154"/>
                </a:cubicBezTo>
                <a:cubicBezTo>
                  <a:pt x="177" y="165"/>
                  <a:pt x="183" y="177"/>
                  <a:pt x="196" y="185"/>
                </a:cubicBezTo>
                <a:cubicBezTo>
                  <a:pt x="204" y="189"/>
                  <a:pt x="210" y="191"/>
                  <a:pt x="216" y="191"/>
                </a:cubicBezTo>
                <a:cubicBezTo>
                  <a:pt x="225" y="191"/>
                  <a:pt x="232" y="187"/>
                  <a:pt x="236" y="184"/>
                </a:cubicBezTo>
                <a:cubicBezTo>
                  <a:pt x="241" y="181"/>
                  <a:pt x="243" y="177"/>
                  <a:pt x="243" y="177"/>
                </a:cubicBezTo>
                <a:cubicBezTo>
                  <a:pt x="242" y="176"/>
                  <a:pt x="242" y="176"/>
                  <a:pt x="242" y="176"/>
                </a:cubicBezTo>
                <a:cubicBezTo>
                  <a:pt x="241" y="178"/>
                  <a:pt x="241" y="178"/>
                  <a:pt x="241" y="178"/>
                </a:cubicBezTo>
                <a:cubicBezTo>
                  <a:pt x="252" y="182"/>
                  <a:pt x="261" y="184"/>
                  <a:pt x="269" y="184"/>
                </a:cubicBezTo>
                <a:cubicBezTo>
                  <a:pt x="278" y="184"/>
                  <a:pt x="285" y="181"/>
                  <a:pt x="290" y="177"/>
                </a:cubicBezTo>
                <a:cubicBezTo>
                  <a:pt x="295" y="172"/>
                  <a:pt x="299" y="166"/>
                  <a:pt x="302" y="160"/>
                </a:cubicBezTo>
                <a:cubicBezTo>
                  <a:pt x="305" y="156"/>
                  <a:pt x="306" y="151"/>
                  <a:pt x="306" y="147"/>
                </a:cubicBezTo>
                <a:cubicBezTo>
                  <a:pt x="306" y="140"/>
                  <a:pt x="303" y="133"/>
                  <a:pt x="301" y="128"/>
                </a:cubicBezTo>
                <a:cubicBezTo>
                  <a:pt x="299" y="123"/>
                  <a:pt x="296" y="120"/>
                  <a:pt x="296" y="120"/>
                </a:cubicBezTo>
                <a:cubicBezTo>
                  <a:pt x="295" y="121"/>
                  <a:pt x="295" y="121"/>
                  <a:pt x="295" y="121"/>
                </a:cubicBezTo>
                <a:cubicBezTo>
                  <a:pt x="296" y="123"/>
                  <a:pt x="296" y="123"/>
                  <a:pt x="296" y="123"/>
                </a:cubicBezTo>
                <a:cubicBezTo>
                  <a:pt x="298" y="121"/>
                  <a:pt x="300" y="119"/>
                  <a:pt x="302" y="116"/>
                </a:cubicBezTo>
                <a:cubicBezTo>
                  <a:pt x="303" y="114"/>
                  <a:pt x="304" y="111"/>
                  <a:pt x="304" y="108"/>
                </a:cubicBezTo>
                <a:cubicBezTo>
                  <a:pt x="304" y="103"/>
                  <a:pt x="302" y="97"/>
                  <a:pt x="298" y="93"/>
                </a:cubicBezTo>
                <a:cubicBezTo>
                  <a:pt x="295" y="88"/>
                  <a:pt x="290" y="85"/>
                  <a:pt x="284" y="84"/>
                </a:cubicBezTo>
                <a:cubicBezTo>
                  <a:pt x="276" y="83"/>
                  <a:pt x="271" y="80"/>
                  <a:pt x="267" y="77"/>
                </a:cubicBezTo>
                <a:cubicBezTo>
                  <a:pt x="266" y="76"/>
                  <a:pt x="265" y="74"/>
                  <a:pt x="264" y="73"/>
                </a:cubicBezTo>
                <a:cubicBezTo>
                  <a:pt x="263" y="73"/>
                  <a:pt x="263" y="72"/>
                  <a:pt x="263" y="72"/>
                </a:cubicBezTo>
                <a:cubicBezTo>
                  <a:pt x="263" y="72"/>
                  <a:pt x="263" y="72"/>
                  <a:pt x="263" y="72"/>
                </a:cubicBezTo>
                <a:cubicBezTo>
                  <a:pt x="263" y="72"/>
                  <a:pt x="263" y="72"/>
                  <a:pt x="263" y="72"/>
                </a:cubicBezTo>
                <a:cubicBezTo>
                  <a:pt x="263" y="72"/>
                  <a:pt x="263" y="72"/>
                  <a:pt x="263" y="72"/>
                </a:cubicBezTo>
                <a:cubicBezTo>
                  <a:pt x="261" y="73"/>
                  <a:pt x="261" y="73"/>
                  <a:pt x="261" y="73"/>
                </a:cubicBezTo>
                <a:cubicBezTo>
                  <a:pt x="263" y="72"/>
                  <a:pt x="263" y="72"/>
                  <a:pt x="263" y="72"/>
                </a:cubicBezTo>
                <a:cubicBezTo>
                  <a:pt x="262" y="70"/>
                  <a:pt x="261" y="67"/>
                  <a:pt x="261" y="66"/>
                </a:cubicBezTo>
                <a:cubicBezTo>
                  <a:pt x="261" y="64"/>
                  <a:pt x="262" y="63"/>
                  <a:pt x="263" y="61"/>
                </a:cubicBezTo>
                <a:cubicBezTo>
                  <a:pt x="264" y="60"/>
                  <a:pt x="267" y="58"/>
                  <a:pt x="272" y="57"/>
                </a:cubicBezTo>
                <a:cubicBezTo>
                  <a:pt x="276" y="56"/>
                  <a:pt x="283" y="55"/>
                  <a:pt x="291" y="55"/>
                </a:cubicBezTo>
                <a:cubicBezTo>
                  <a:pt x="294" y="55"/>
                  <a:pt x="297" y="55"/>
                  <a:pt x="299" y="56"/>
                </a:cubicBezTo>
                <a:cubicBezTo>
                  <a:pt x="300" y="54"/>
                  <a:pt x="300" y="54"/>
                  <a:pt x="300" y="54"/>
                </a:cubicBezTo>
                <a:cubicBezTo>
                  <a:pt x="300" y="52"/>
                  <a:pt x="300" y="52"/>
                  <a:pt x="300" y="52"/>
                </a:cubicBezTo>
                <a:cubicBezTo>
                  <a:pt x="297" y="51"/>
                  <a:pt x="294" y="51"/>
                  <a:pt x="291" y="51"/>
                </a:cubicBezTo>
                <a:cubicBezTo>
                  <a:pt x="280" y="51"/>
                  <a:pt x="272" y="52"/>
                  <a:pt x="266" y="55"/>
                </a:cubicBezTo>
                <a:cubicBezTo>
                  <a:pt x="263" y="56"/>
                  <a:pt x="261" y="57"/>
                  <a:pt x="260" y="59"/>
                </a:cubicBezTo>
                <a:cubicBezTo>
                  <a:pt x="258" y="61"/>
                  <a:pt x="257" y="63"/>
                  <a:pt x="257" y="66"/>
                </a:cubicBezTo>
                <a:cubicBezTo>
                  <a:pt x="257" y="68"/>
                  <a:pt x="258" y="71"/>
                  <a:pt x="259" y="74"/>
                </a:cubicBezTo>
                <a:cubicBezTo>
                  <a:pt x="259" y="74"/>
                  <a:pt x="259" y="74"/>
                  <a:pt x="259" y="74"/>
                </a:cubicBezTo>
                <a:cubicBezTo>
                  <a:pt x="259" y="74"/>
                  <a:pt x="259" y="74"/>
                  <a:pt x="259" y="74"/>
                </a:cubicBezTo>
                <a:cubicBezTo>
                  <a:pt x="259" y="74"/>
                  <a:pt x="261" y="77"/>
                  <a:pt x="265" y="80"/>
                </a:cubicBezTo>
                <a:cubicBezTo>
                  <a:pt x="269" y="83"/>
                  <a:pt x="275" y="87"/>
                  <a:pt x="284" y="88"/>
                </a:cubicBezTo>
                <a:cubicBezTo>
                  <a:pt x="288" y="89"/>
                  <a:pt x="292" y="91"/>
                  <a:pt x="295" y="95"/>
                </a:cubicBezTo>
                <a:cubicBezTo>
                  <a:pt x="298" y="99"/>
                  <a:pt x="300" y="104"/>
                  <a:pt x="300" y="108"/>
                </a:cubicBezTo>
                <a:cubicBezTo>
                  <a:pt x="300" y="110"/>
                  <a:pt x="299" y="113"/>
                  <a:pt x="298" y="115"/>
                </a:cubicBezTo>
                <a:cubicBezTo>
                  <a:pt x="297" y="116"/>
                  <a:pt x="296" y="118"/>
                  <a:pt x="294" y="119"/>
                </a:cubicBezTo>
                <a:cubicBezTo>
                  <a:pt x="292" y="120"/>
                  <a:pt x="292" y="120"/>
                  <a:pt x="292" y="120"/>
                </a:cubicBezTo>
                <a:cubicBezTo>
                  <a:pt x="293" y="122"/>
                  <a:pt x="293" y="122"/>
                  <a:pt x="293" y="122"/>
                </a:cubicBezTo>
                <a:cubicBezTo>
                  <a:pt x="293" y="122"/>
                  <a:pt x="293" y="122"/>
                  <a:pt x="293" y="122"/>
                </a:cubicBezTo>
                <a:cubicBezTo>
                  <a:pt x="294" y="123"/>
                  <a:pt x="302" y="135"/>
                  <a:pt x="302" y="147"/>
                </a:cubicBezTo>
                <a:cubicBezTo>
                  <a:pt x="302" y="151"/>
                  <a:pt x="301" y="155"/>
                  <a:pt x="299" y="158"/>
                </a:cubicBezTo>
                <a:cubicBezTo>
                  <a:pt x="296" y="164"/>
                  <a:pt x="292" y="170"/>
                  <a:pt x="287" y="173"/>
                </a:cubicBezTo>
                <a:cubicBezTo>
                  <a:pt x="283" y="177"/>
                  <a:pt x="277" y="180"/>
                  <a:pt x="269" y="180"/>
                </a:cubicBezTo>
                <a:cubicBezTo>
                  <a:pt x="262" y="180"/>
                  <a:pt x="253" y="178"/>
                  <a:pt x="242" y="174"/>
                </a:cubicBezTo>
                <a:cubicBezTo>
                  <a:pt x="241" y="174"/>
                  <a:pt x="241" y="174"/>
                  <a:pt x="241" y="174"/>
                </a:cubicBezTo>
                <a:cubicBezTo>
                  <a:pt x="240" y="175"/>
                  <a:pt x="240" y="175"/>
                  <a:pt x="240" y="175"/>
                </a:cubicBezTo>
                <a:cubicBezTo>
                  <a:pt x="240" y="175"/>
                  <a:pt x="240" y="175"/>
                  <a:pt x="240" y="175"/>
                </a:cubicBezTo>
                <a:cubicBezTo>
                  <a:pt x="240" y="176"/>
                  <a:pt x="237" y="179"/>
                  <a:pt x="233" y="181"/>
                </a:cubicBezTo>
                <a:cubicBezTo>
                  <a:pt x="229" y="184"/>
                  <a:pt x="223" y="187"/>
                  <a:pt x="216" y="187"/>
                </a:cubicBezTo>
                <a:cubicBezTo>
                  <a:pt x="211" y="187"/>
                  <a:pt x="205" y="185"/>
                  <a:pt x="198" y="182"/>
                </a:cubicBezTo>
                <a:cubicBezTo>
                  <a:pt x="186" y="175"/>
                  <a:pt x="181" y="164"/>
                  <a:pt x="181" y="154"/>
                </a:cubicBezTo>
                <a:cubicBezTo>
                  <a:pt x="181" y="148"/>
                  <a:pt x="183" y="143"/>
                  <a:pt x="185" y="139"/>
                </a:cubicBezTo>
                <a:cubicBezTo>
                  <a:pt x="188" y="135"/>
                  <a:pt x="191" y="133"/>
                  <a:pt x="195" y="132"/>
                </a:cubicBezTo>
                <a:cubicBezTo>
                  <a:pt x="197" y="132"/>
                  <a:pt x="199" y="132"/>
                  <a:pt x="201" y="132"/>
                </a:cubicBezTo>
                <a:cubicBezTo>
                  <a:pt x="206" y="132"/>
                  <a:pt x="211" y="133"/>
                  <a:pt x="214" y="135"/>
                </a:cubicBezTo>
                <a:cubicBezTo>
                  <a:pt x="216" y="136"/>
                  <a:pt x="217" y="137"/>
                  <a:pt x="218" y="138"/>
                </a:cubicBezTo>
                <a:cubicBezTo>
                  <a:pt x="218" y="139"/>
                  <a:pt x="219" y="141"/>
                  <a:pt x="219" y="143"/>
                </a:cubicBezTo>
                <a:cubicBezTo>
                  <a:pt x="219" y="144"/>
                  <a:pt x="219" y="145"/>
                  <a:pt x="218" y="147"/>
                </a:cubicBezTo>
                <a:cubicBezTo>
                  <a:pt x="220" y="147"/>
                  <a:pt x="220" y="147"/>
                  <a:pt x="220" y="147"/>
                </a:cubicBezTo>
                <a:cubicBezTo>
                  <a:pt x="219" y="145"/>
                  <a:pt x="219" y="145"/>
                  <a:pt x="219" y="145"/>
                </a:cubicBezTo>
                <a:cubicBezTo>
                  <a:pt x="219" y="145"/>
                  <a:pt x="217" y="146"/>
                  <a:pt x="215" y="148"/>
                </a:cubicBezTo>
                <a:cubicBezTo>
                  <a:pt x="214" y="148"/>
                  <a:pt x="213" y="149"/>
                  <a:pt x="212" y="150"/>
                </a:cubicBezTo>
                <a:cubicBezTo>
                  <a:pt x="211" y="152"/>
                  <a:pt x="210" y="153"/>
                  <a:pt x="210" y="155"/>
                </a:cubicBezTo>
                <a:cubicBezTo>
                  <a:pt x="210" y="156"/>
                  <a:pt x="211" y="158"/>
                  <a:pt x="213" y="160"/>
                </a:cubicBezTo>
                <a:cubicBezTo>
                  <a:pt x="213" y="160"/>
                  <a:pt x="213" y="160"/>
                  <a:pt x="213" y="160"/>
                </a:cubicBezTo>
                <a:cubicBezTo>
                  <a:pt x="213" y="160"/>
                  <a:pt x="213" y="160"/>
                  <a:pt x="213" y="160"/>
                </a:cubicBezTo>
                <a:cubicBezTo>
                  <a:pt x="213" y="160"/>
                  <a:pt x="216" y="162"/>
                  <a:pt x="220" y="162"/>
                </a:cubicBezTo>
                <a:cubicBezTo>
                  <a:pt x="222" y="162"/>
                  <a:pt x="224" y="162"/>
                  <a:pt x="226" y="160"/>
                </a:cubicBezTo>
                <a:cubicBezTo>
                  <a:pt x="228" y="158"/>
                  <a:pt x="230" y="156"/>
                  <a:pt x="231" y="153"/>
                </a:cubicBezTo>
                <a:cubicBezTo>
                  <a:pt x="231" y="150"/>
                  <a:pt x="231" y="148"/>
                  <a:pt x="231" y="146"/>
                </a:cubicBezTo>
                <a:cubicBezTo>
                  <a:pt x="231" y="140"/>
                  <a:pt x="229" y="134"/>
                  <a:pt x="225" y="130"/>
                </a:cubicBezTo>
                <a:cubicBezTo>
                  <a:pt x="221" y="126"/>
                  <a:pt x="215" y="122"/>
                  <a:pt x="207" y="121"/>
                </a:cubicBezTo>
                <a:cubicBezTo>
                  <a:pt x="206" y="121"/>
                  <a:pt x="205" y="121"/>
                  <a:pt x="204" y="121"/>
                </a:cubicBezTo>
                <a:cubicBezTo>
                  <a:pt x="197" y="121"/>
                  <a:pt x="188" y="123"/>
                  <a:pt x="181" y="128"/>
                </a:cubicBezTo>
                <a:cubicBezTo>
                  <a:pt x="174" y="133"/>
                  <a:pt x="169" y="141"/>
                  <a:pt x="169" y="151"/>
                </a:cubicBezTo>
                <a:cubicBezTo>
                  <a:pt x="169" y="160"/>
                  <a:pt x="173" y="171"/>
                  <a:pt x="183" y="183"/>
                </a:cubicBezTo>
                <a:cubicBezTo>
                  <a:pt x="184" y="182"/>
                  <a:pt x="184" y="182"/>
                  <a:pt x="184" y="182"/>
                </a:cubicBezTo>
                <a:cubicBezTo>
                  <a:pt x="182" y="181"/>
                  <a:pt x="182" y="181"/>
                  <a:pt x="182" y="181"/>
                </a:cubicBezTo>
                <a:cubicBezTo>
                  <a:pt x="182" y="181"/>
                  <a:pt x="182" y="181"/>
                  <a:pt x="182" y="181"/>
                </a:cubicBezTo>
                <a:cubicBezTo>
                  <a:pt x="182" y="182"/>
                  <a:pt x="180" y="187"/>
                  <a:pt x="174" y="192"/>
                </a:cubicBezTo>
                <a:cubicBezTo>
                  <a:pt x="168" y="198"/>
                  <a:pt x="159" y="203"/>
                  <a:pt x="144" y="203"/>
                </a:cubicBezTo>
                <a:cubicBezTo>
                  <a:pt x="139" y="203"/>
                  <a:pt x="134" y="202"/>
                  <a:pt x="128" y="201"/>
                </a:cubicBezTo>
                <a:cubicBezTo>
                  <a:pt x="128" y="201"/>
                  <a:pt x="128" y="201"/>
                  <a:pt x="128" y="201"/>
                </a:cubicBezTo>
                <a:cubicBezTo>
                  <a:pt x="128" y="201"/>
                  <a:pt x="128" y="201"/>
                  <a:pt x="128" y="201"/>
                </a:cubicBezTo>
                <a:cubicBezTo>
                  <a:pt x="128" y="201"/>
                  <a:pt x="128" y="201"/>
                  <a:pt x="127" y="201"/>
                </a:cubicBezTo>
                <a:cubicBezTo>
                  <a:pt x="126" y="200"/>
                  <a:pt x="122" y="200"/>
                  <a:pt x="119" y="199"/>
                </a:cubicBezTo>
                <a:cubicBezTo>
                  <a:pt x="117" y="199"/>
                  <a:pt x="116" y="198"/>
                  <a:pt x="115" y="198"/>
                </a:cubicBezTo>
                <a:cubicBezTo>
                  <a:pt x="113" y="197"/>
                  <a:pt x="113" y="196"/>
                  <a:pt x="113" y="196"/>
                </a:cubicBezTo>
                <a:cubicBezTo>
                  <a:pt x="113" y="196"/>
                  <a:pt x="113" y="196"/>
                  <a:pt x="113" y="196"/>
                </a:cubicBezTo>
                <a:cubicBezTo>
                  <a:pt x="112" y="194"/>
                  <a:pt x="110" y="191"/>
                  <a:pt x="108" y="190"/>
                </a:cubicBezTo>
                <a:cubicBezTo>
                  <a:pt x="106" y="188"/>
                  <a:pt x="103" y="186"/>
                  <a:pt x="100" y="186"/>
                </a:cubicBezTo>
                <a:cubicBezTo>
                  <a:pt x="98" y="186"/>
                  <a:pt x="96" y="187"/>
                  <a:pt x="94" y="188"/>
                </a:cubicBezTo>
                <a:cubicBezTo>
                  <a:pt x="95" y="189"/>
                  <a:pt x="95" y="189"/>
                  <a:pt x="95" y="189"/>
                </a:cubicBezTo>
                <a:cubicBezTo>
                  <a:pt x="97" y="191"/>
                  <a:pt x="97" y="191"/>
                  <a:pt x="97" y="191"/>
                </a:cubicBezTo>
                <a:cubicBezTo>
                  <a:pt x="97" y="190"/>
                  <a:pt x="107" y="177"/>
                  <a:pt x="107" y="157"/>
                </a:cubicBezTo>
                <a:cubicBezTo>
                  <a:pt x="107" y="154"/>
                  <a:pt x="107" y="151"/>
                  <a:pt x="107" y="148"/>
                </a:cubicBezTo>
                <a:cubicBezTo>
                  <a:pt x="105" y="136"/>
                  <a:pt x="100" y="124"/>
                  <a:pt x="91" y="114"/>
                </a:cubicBezTo>
                <a:cubicBezTo>
                  <a:pt x="82" y="104"/>
                  <a:pt x="69" y="97"/>
                  <a:pt x="52" y="92"/>
                </a:cubicBezTo>
                <a:cubicBezTo>
                  <a:pt x="52" y="94"/>
                  <a:pt x="52" y="94"/>
                  <a:pt x="52" y="94"/>
                </a:cubicBezTo>
                <a:cubicBezTo>
                  <a:pt x="51" y="96"/>
                  <a:pt x="51" y="96"/>
                  <a:pt x="51" y="96"/>
                </a:cubicBezTo>
                <a:cubicBezTo>
                  <a:pt x="52" y="96"/>
                  <a:pt x="55" y="97"/>
                  <a:pt x="60" y="97"/>
                </a:cubicBezTo>
                <a:cubicBezTo>
                  <a:pt x="64" y="97"/>
                  <a:pt x="71" y="96"/>
                  <a:pt x="78" y="94"/>
                </a:cubicBezTo>
                <a:cubicBezTo>
                  <a:pt x="84" y="92"/>
                  <a:pt x="91" y="88"/>
                  <a:pt x="97" y="81"/>
                </a:cubicBezTo>
                <a:cubicBezTo>
                  <a:pt x="97" y="81"/>
                  <a:pt x="97" y="81"/>
                  <a:pt x="97" y="81"/>
                </a:cubicBezTo>
                <a:cubicBezTo>
                  <a:pt x="97" y="81"/>
                  <a:pt x="97" y="81"/>
                  <a:pt x="97" y="81"/>
                </a:cubicBezTo>
                <a:cubicBezTo>
                  <a:pt x="97" y="81"/>
                  <a:pt x="103" y="73"/>
                  <a:pt x="103" y="62"/>
                </a:cubicBezTo>
                <a:cubicBezTo>
                  <a:pt x="103" y="56"/>
                  <a:pt x="100" y="48"/>
                  <a:pt x="93" y="42"/>
                </a:cubicBezTo>
                <a:cubicBezTo>
                  <a:pt x="86" y="37"/>
                  <a:pt x="79" y="35"/>
                  <a:pt x="73" y="35"/>
                </a:cubicBezTo>
                <a:cubicBezTo>
                  <a:pt x="67" y="35"/>
                  <a:pt x="61" y="37"/>
                  <a:pt x="56" y="40"/>
                </a:cubicBezTo>
                <a:cubicBezTo>
                  <a:pt x="52" y="44"/>
                  <a:pt x="48" y="48"/>
                  <a:pt x="47" y="53"/>
                </a:cubicBezTo>
                <a:cubicBezTo>
                  <a:pt x="49" y="54"/>
                  <a:pt x="49" y="54"/>
                  <a:pt x="49" y="54"/>
                </a:cubicBezTo>
                <a:cubicBezTo>
                  <a:pt x="47" y="53"/>
                  <a:pt x="47" y="53"/>
                  <a:pt x="47" y="53"/>
                </a:cubicBezTo>
                <a:cubicBezTo>
                  <a:pt x="47" y="53"/>
                  <a:pt x="47" y="56"/>
                  <a:pt x="47" y="61"/>
                </a:cubicBezTo>
                <a:cubicBezTo>
                  <a:pt x="47" y="64"/>
                  <a:pt x="47" y="68"/>
                  <a:pt x="49" y="71"/>
                </a:cubicBezTo>
                <a:cubicBezTo>
                  <a:pt x="51" y="74"/>
                  <a:pt x="55" y="76"/>
                  <a:pt x="61" y="76"/>
                </a:cubicBezTo>
                <a:cubicBezTo>
                  <a:pt x="62" y="76"/>
                  <a:pt x="62" y="76"/>
                  <a:pt x="63" y="76"/>
                </a:cubicBezTo>
                <a:cubicBezTo>
                  <a:pt x="63" y="76"/>
                  <a:pt x="63" y="76"/>
                  <a:pt x="63" y="76"/>
                </a:cubicBezTo>
                <a:cubicBezTo>
                  <a:pt x="63" y="76"/>
                  <a:pt x="63" y="76"/>
                  <a:pt x="63" y="76"/>
                </a:cubicBezTo>
                <a:cubicBezTo>
                  <a:pt x="63" y="76"/>
                  <a:pt x="65" y="75"/>
                  <a:pt x="67" y="74"/>
                </a:cubicBezTo>
                <a:cubicBezTo>
                  <a:pt x="68" y="73"/>
                  <a:pt x="69" y="72"/>
                  <a:pt x="69" y="71"/>
                </a:cubicBezTo>
                <a:cubicBezTo>
                  <a:pt x="70" y="70"/>
                  <a:pt x="71" y="69"/>
                  <a:pt x="71" y="67"/>
                </a:cubicBezTo>
                <a:cubicBezTo>
                  <a:pt x="71" y="65"/>
                  <a:pt x="70" y="64"/>
                  <a:pt x="69" y="62"/>
                </a:cubicBezTo>
                <a:cubicBezTo>
                  <a:pt x="69" y="62"/>
                  <a:pt x="69" y="62"/>
                  <a:pt x="69" y="62"/>
                </a:cubicBezTo>
                <a:cubicBezTo>
                  <a:pt x="69" y="61"/>
                  <a:pt x="69" y="61"/>
                  <a:pt x="69" y="61"/>
                </a:cubicBezTo>
                <a:cubicBezTo>
                  <a:pt x="68" y="61"/>
                  <a:pt x="67" y="60"/>
                  <a:pt x="65" y="60"/>
                </a:cubicBezTo>
                <a:cubicBezTo>
                  <a:pt x="63" y="60"/>
                  <a:pt x="61" y="61"/>
                  <a:pt x="59" y="63"/>
                </a:cubicBezTo>
                <a:cubicBezTo>
                  <a:pt x="60" y="64"/>
                  <a:pt x="60" y="64"/>
                  <a:pt x="60" y="64"/>
                </a:cubicBezTo>
                <a:cubicBezTo>
                  <a:pt x="62" y="64"/>
                  <a:pt x="62" y="64"/>
                  <a:pt x="62" y="64"/>
                </a:cubicBezTo>
                <a:cubicBezTo>
                  <a:pt x="62" y="64"/>
                  <a:pt x="62" y="64"/>
                  <a:pt x="62" y="64"/>
                </a:cubicBezTo>
                <a:cubicBezTo>
                  <a:pt x="62" y="63"/>
                  <a:pt x="62" y="61"/>
                  <a:pt x="62" y="59"/>
                </a:cubicBezTo>
                <a:cubicBezTo>
                  <a:pt x="62" y="58"/>
                  <a:pt x="62" y="56"/>
                  <a:pt x="63" y="54"/>
                </a:cubicBezTo>
                <a:cubicBezTo>
                  <a:pt x="63" y="53"/>
                  <a:pt x="65" y="51"/>
                  <a:pt x="67" y="51"/>
                </a:cubicBezTo>
                <a:cubicBezTo>
                  <a:pt x="69" y="50"/>
                  <a:pt x="72" y="49"/>
                  <a:pt x="74" y="49"/>
                </a:cubicBezTo>
                <a:cubicBezTo>
                  <a:pt x="78" y="49"/>
                  <a:pt x="81" y="50"/>
                  <a:pt x="83" y="52"/>
                </a:cubicBezTo>
                <a:cubicBezTo>
                  <a:pt x="86" y="54"/>
                  <a:pt x="87" y="57"/>
                  <a:pt x="87" y="62"/>
                </a:cubicBezTo>
                <a:cubicBezTo>
                  <a:pt x="87" y="63"/>
                  <a:pt x="87" y="64"/>
                  <a:pt x="87" y="65"/>
                </a:cubicBezTo>
                <a:cubicBezTo>
                  <a:pt x="87" y="66"/>
                  <a:pt x="87" y="66"/>
                  <a:pt x="87" y="66"/>
                </a:cubicBezTo>
                <a:cubicBezTo>
                  <a:pt x="87" y="65"/>
                  <a:pt x="87" y="65"/>
                  <a:pt x="87" y="65"/>
                </a:cubicBezTo>
                <a:cubicBezTo>
                  <a:pt x="86" y="72"/>
                  <a:pt x="83" y="76"/>
                  <a:pt x="77" y="79"/>
                </a:cubicBezTo>
                <a:cubicBezTo>
                  <a:pt x="72" y="82"/>
                  <a:pt x="65" y="84"/>
                  <a:pt x="58" y="84"/>
                </a:cubicBezTo>
                <a:cubicBezTo>
                  <a:pt x="55" y="84"/>
                  <a:pt x="52" y="84"/>
                  <a:pt x="49" y="83"/>
                </a:cubicBezTo>
                <a:cubicBezTo>
                  <a:pt x="48" y="85"/>
                  <a:pt x="48" y="85"/>
                  <a:pt x="48" y="85"/>
                </a:cubicBezTo>
                <a:cubicBezTo>
                  <a:pt x="50" y="84"/>
                  <a:pt x="50" y="84"/>
                  <a:pt x="50" y="84"/>
                </a:cubicBezTo>
                <a:cubicBezTo>
                  <a:pt x="50" y="84"/>
                  <a:pt x="48" y="77"/>
                  <a:pt x="41" y="70"/>
                </a:cubicBezTo>
                <a:cubicBezTo>
                  <a:pt x="34" y="63"/>
                  <a:pt x="22" y="56"/>
                  <a:pt x="3" y="56"/>
                </a:cubicBezTo>
                <a:cubicBezTo>
                  <a:pt x="3" y="58"/>
                  <a:pt x="3" y="58"/>
                  <a:pt x="3" y="58"/>
                </a:cubicBezTo>
                <a:cubicBezTo>
                  <a:pt x="4" y="58"/>
                  <a:pt x="4" y="58"/>
                  <a:pt x="4" y="58"/>
                </a:cubicBezTo>
                <a:cubicBezTo>
                  <a:pt x="4" y="58"/>
                  <a:pt x="4" y="58"/>
                  <a:pt x="4" y="58"/>
                </a:cubicBezTo>
                <a:cubicBezTo>
                  <a:pt x="4" y="57"/>
                  <a:pt x="4" y="57"/>
                  <a:pt x="4" y="57"/>
                </a:cubicBezTo>
                <a:cubicBezTo>
                  <a:pt x="4" y="55"/>
                  <a:pt x="5" y="45"/>
                  <a:pt x="11" y="37"/>
                </a:cubicBezTo>
                <a:cubicBezTo>
                  <a:pt x="17" y="28"/>
                  <a:pt x="28" y="20"/>
                  <a:pt x="51" y="19"/>
                </a:cubicBezTo>
                <a:cubicBezTo>
                  <a:pt x="52" y="19"/>
                  <a:pt x="52" y="19"/>
                  <a:pt x="52" y="19"/>
                </a:cubicBezTo>
                <a:cubicBezTo>
                  <a:pt x="52" y="19"/>
                  <a:pt x="52" y="19"/>
                  <a:pt x="52" y="19"/>
                </a:cubicBezTo>
                <a:cubicBezTo>
                  <a:pt x="52" y="19"/>
                  <a:pt x="52" y="19"/>
                  <a:pt x="52" y="19"/>
                </a:cubicBezTo>
                <a:cubicBezTo>
                  <a:pt x="52" y="18"/>
                  <a:pt x="55" y="15"/>
                  <a:pt x="61" y="11"/>
                </a:cubicBezTo>
                <a:cubicBezTo>
                  <a:pt x="66" y="8"/>
                  <a:pt x="74" y="4"/>
                  <a:pt x="84" y="4"/>
                </a:cubicBezTo>
                <a:cubicBezTo>
                  <a:pt x="87" y="4"/>
                  <a:pt x="89" y="4"/>
                  <a:pt x="92" y="5"/>
                </a:cubicBezTo>
                <a:cubicBezTo>
                  <a:pt x="93" y="3"/>
                  <a:pt x="93" y="3"/>
                  <a:pt x="93" y="3"/>
                </a:cubicBezTo>
                <a:cubicBezTo>
                  <a:pt x="92" y="5"/>
                  <a:pt x="92" y="5"/>
                  <a:pt x="92" y="5"/>
                </a:cubicBezTo>
                <a:cubicBezTo>
                  <a:pt x="92" y="5"/>
                  <a:pt x="92" y="5"/>
                  <a:pt x="92" y="5"/>
                </a:cubicBezTo>
                <a:cubicBezTo>
                  <a:pt x="93" y="5"/>
                  <a:pt x="99" y="7"/>
                  <a:pt x="105" y="11"/>
                </a:cubicBezTo>
                <a:cubicBezTo>
                  <a:pt x="111" y="15"/>
                  <a:pt x="116" y="20"/>
                  <a:pt x="118" y="26"/>
                </a:cubicBezTo>
                <a:cubicBezTo>
                  <a:pt x="119" y="28"/>
                  <a:pt x="119" y="28"/>
                  <a:pt x="119" y="28"/>
                </a:cubicBezTo>
                <a:cubicBezTo>
                  <a:pt x="121" y="28"/>
                  <a:pt x="121" y="28"/>
                  <a:pt x="121" y="28"/>
                </a:cubicBezTo>
                <a:cubicBezTo>
                  <a:pt x="121" y="28"/>
                  <a:pt x="121" y="28"/>
                  <a:pt x="121" y="28"/>
                </a:cubicBezTo>
                <a:cubicBezTo>
                  <a:pt x="122" y="27"/>
                  <a:pt x="127" y="26"/>
                  <a:pt x="133" y="26"/>
                </a:cubicBezTo>
                <a:cubicBezTo>
                  <a:pt x="140" y="26"/>
                  <a:pt x="149" y="28"/>
                  <a:pt x="156" y="37"/>
                </a:cubicBezTo>
                <a:cubicBezTo>
                  <a:pt x="156" y="37"/>
                  <a:pt x="156" y="37"/>
                  <a:pt x="156" y="37"/>
                </a:cubicBezTo>
                <a:cubicBezTo>
                  <a:pt x="161" y="43"/>
                  <a:pt x="163" y="47"/>
                  <a:pt x="163" y="51"/>
                </a:cubicBezTo>
                <a:cubicBezTo>
                  <a:pt x="163" y="54"/>
                  <a:pt x="161" y="56"/>
                  <a:pt x="160" y="59"/>
                </a:cubicBezTo>
                <a:cubicBezTo>
                  <a:pt x="158" y="61"/>
                  <a:pt x="156" y="63"/>
                  <a:pt x="155" y="66"/>
                </a:cubicBezTo>
                <a:cubicBezTo>
                  <a:pt x="154" y="68"/>
                  <a:pt x="153" y="70"/>
                  <a:pt x="153" y="73"/>
                </a:cubicBezTo>
                <a:cubicBezTo>
                  <a:pt x="153" y="76"/>
                  <a:pt x="154" y="80"/>
                  <a:pt x="157" y="84"/>
                </a:cubicBezTo>
                <a:cubicBezTo>
                  <a:pt x="160" y="87"/>
                  <a:pt x="164" y="89"/>
                  <a:pt x="169" y="90"/>
                </a:cubicBezTo>
                <a:cubicBezTo>
                  <a:pt x="174" y="91"/>
                  <a:pt x="180" y="92"/>
                  <a:pt x="186" y="92"/>
                </a:cubicBezTo>
                <a:cubicBezTo>
                  <a:pt x="190" y="92"/>
                  <a:pt x="195" y="92"/>
                  <a:pt x="199" y="90"/>
                </a:cubicBezTo>
                <a:cubicBezTo>
                  <a:pt x="203" y="88"/>
                  <a:pt x="207" y="84"/>
                  <a:pt x="209" y="80"/>
                </a:cubicBezTo>
                <a:cubicBezTo>
                  <a:pt x="209" y="79"/>
                  <a:pt x="209" y="79"/>
                  <a:pt x="209" y="79"/>
                </a:cubicBezTo>
                <a:cubicBezTo>
                  <a:pt x="209" y="79"/>
                  <a:pt x="209" y="79"/>
                  <a:pt x="209" y="79"/>
                </a:cubicBezTo>
                <a:cubicBezTo>
                  <a:pt x="209" y="79"/>
                  <a:pt x="209" y="75"/>
                  <a:pt x="208" y="71"/>
                </a:cubicBezTo>
                <a:cubicBezTo>
                  <a:pt x="207" y="66"/>
                  <a:pt x="205" y="61"/>
                  <a:pt x="200" y="57"/>
                </a:cubicBezTo>
                <a:cubicBezTo>
                  <a:pt x="200" y="57"/>
                  <a:pt x="200" y="57"/>
                  <a:pt x="200" y="57"/>
                </a:cubicBezTo>
                <a:cubicBezTo>
                  <a:pt x="199" y="56"/>
                  <a:pt x="198" y="54"/>
                  <a:pt x="197" y="52"/>
                </a:cubicBezTo>
                <a:cubicBezTo>
                  <a:pt x="196" y="49"/>
                  <a:pt x="196" y="46"/>
                  <a:pt x="196" y="43"/>
                </a:cubicBezTo>
                <a:cubicBezTo>
                  <a:pt x="196" y="38"/>
                  <a:pt x="197" y="33"/>
                  <a:pt x="199" y="28"/>
                </a:cubicBezTo>
                <a:cubicBezTo>
                  <a:pt x="201" y="24"/>
                  <a:pt x="204" y="20"/>
                  <a:pt x="208" y="18"/>
                </a:cubicBezTo>
                <a:cubicBezTo>
                  <a:pt x="213" y="15"/>
                  <a:pt x="222" y="14"/>
                  <a:pt x="231" y="14"/>
                </a:cubicBezTo>
                <a:cubicBezTo>
                  <a:pt x="237" y="14"/>
                  <a:pt x="243" y="14"/>
                  <a:pt x="248" y="16"/>
                </a:cubicBezTo>
                <a:cubicBezTo>
                  <a:pt x="254" y="17"/>
                  <a:pt x="258" y="18"/>
                  <a:pt x="261" y="20"/>
                </a:cubicBezTo>
                <a:cubicBezTo>
                  <a:pt x="269" y="25"/>
                  <a:pt x="285" y="37"/>
                  <a:pt x="306" y="37"/>
                </a:cubicBezTo>
                <a:cubicBezTo>
                  <a:pt x="315" y="37"/>
                  <a:pt x="326" y="35"/>
                  <a:pt x="337" y="29"/>
                </a:cubicBezTo>
                <a:cubicBezTo>
                  <a:pt x="336" y="27"/>
                  <a:pt x="336" y="27"/>
                  <a:pt x="336" y="27"/>
                </a:cubicBezTo>
                <a:cubicBezTo>
                  <a:pt x="334" y="27"/>
                  <a:pt x="334" y="27"/>
                  <a:pt x="334" y="27"/>
                </a:cubicBezTo>
                <a:cubicBezTo>
                  <a:pt x="334" y="27"/>
                  <a:pt x="334" y="27"/>
                  <a:pt x="334" y="27"/>
                </a:cubicBezTo>
                <a:cubicBezTo>
                  <a:pt x="334" y="28"/>
                  <a:pt x="333" y="34"/>
                  <a:pt x="329" y="40"/>
                </a:cubicBezTo>
                <a:cubicBezTo>
                  <a:pt x="325" y="46"/>
                  <a:pt x="317" y="52"/>
                  <a:pt x="302" y="52"/>
                </a:cubicBezTo>
                <a:cubicBezTo>
                  <a:pt x="301" y="52"/>
                  <a:pt x="300" y="52"/>
                  <a:pt x="300" y="52"/>
                </a:cubicBezTo>
                <a:lnTo>
                  <a:pt x="300" y="54"/>
                </a:lnTo>
                <a:close/>
                <a:moveTo>
                  <a:pt x="158" y="180"/>
                </a:moveTo>
                <a:cubicBezTo>
                  <a:pt x="158" y="178"/>
                  <a:pt x="158" y="178"/>
                  <a:pt x="158" y="178"/>
                </a:cubicBezTo>
                <a:cubicBezTo>
                  <a:pt x="150" y="176"/>
                  <a:pt x="146" y="171"/>
                  <a:pt x="143" y="165"/>
                </a:cubicBezTo>
                <a:cubicBezTo>
                  <a:pt x="140" y="160"/>
                  <a:pt x="140" y="153"/>
                  <a:pt x="140" y="148"/>
                </a:cubicBezTo>
                <a:cubicBezTo>
                  <a:pt x="140" y="145"/>
                  <a:pt x="140" y="143"/>
                  <a:pt x="140" y="141"/>
                </a:cubicBezTo>
                <a:cubicBezTo>
                  <a:pt x="140" y="140"/>
                  <a:pt x="140" y="139"/>
                  <a:pt x="140" y="139"/>
                </a:cubicBezTo>
                <a:cubicBezTo>
                  <a:pt x="140" y="138"/>
                  <a:pt x="140" y="138"/>
                  <a:pt x="140" y="138"/>
                </a:cubicBezTo>
                <a:cubicBezTo>
                  <a:pt x="140" y="138"/>
                  <a:pt x="140" y="138"/>
                  <a:pt x="140" y="138"/>
                </a:cubicBezTo>
                <a:cubicBezTo>
                  <a:pt x="138" y="138"/>
                  <a:pt x="138" y="138"/>
                  <a:pt x="138" y="138"/>
                </a:cubicBezTo>
                <a:cubicBezTo>
                  <a:pt x="140" y="138"/>
                  <a:pt x="140" y="138"/>
                  <a:pt x="140" y="138"/>
                </a:cubicBezTo>
                <a:cubicBezTo>
                  <a:pt x="145" y="125"/>
                  <a:pt x="152" y="118"/>
                  <a:pt x="159" y="114"/>
                </a:cubicBezTo>
                <a:cubicBezTo>
                  <a:pt x="167" y="110"/>
                  <a:pt x="175" y="109"/>
                  <a:pt x="180" y="109"/>
                </a:cubicBezTo>
                <a:cubicBezTo>
                  <a:pt x="182" y="109"/>
                  <a:pt x="184" y="109"/>
                  <a:pt x="185" y="109"/>
                </a:cubicBezTo>
                <a:cubicBezTo>
                  <a:pt x="186" y="109"/>
                  <a:pt x="187" y="109"/>
                  <a:pt x="187" y="110"/>
                </a:cubicBezTo>
                <a:cubicBezTo>
                  <a:pt x="187" y="110"/>
                  <a:pt x="187" y="110"/>
                  <a:pt x="187" y="110"/>
                </a:cubicBezTo>
                <a:cubicBezTo>
                  <a:pt x="187" y="110"/>
                  <a:pt x="187" y="110"/>
                  <a:pt x="187" y="110"/>
                </a:cubicBezTo>
                <a:cubicBezTo>
                  <a:pt x="188" y="108"/>
                  <a:pt x="188" y="108"/>
                  <a:pt x="188" y="108"/>
                </a:cubicBezTo>
                <a:cubicBezTo>
                  <a:pt x="187" y="106"/>
                  <a:pt x="187" y="106"/>
                  <a:pt x="187" y="106"/>
                </a:cubicBezTo>
                <a:cubicBezTo>
                  <a:pt x="171" y="110"/>
                  <a:pt x="160" y="116"/>
                  <a:pt x="154" y="124"/>
                </a:cubicBezTo>
                <a:cubicBezTo>
                  <a:pt x="147" y="131"/>
                  <a:pt x="145" y="140"/>
                  <a:pt x="145" y="148"/>
                </a:cubicBezTo>
                <a:cubicBezTo>
                  <a:pt x="145" y="165"/>
                  <a:pt x="156" y="181"/>
                  <a:pt x="156" y="181"/>
                </a:cubicBezTo>
                <a:cubicBezTo>
                  <a:pt x="158" y="180"/>
                  <a:pt x="158" y="180"/>
                  <a:pt x="158" y="180"/>
                </a:cubicBezTo>
                <a:cubicBezTo>
                  <a:pt x="158" y="178"/>
                  <a:pt x="158" y="178"/>
                  <a:pt x="158" y="178"/>
                </a:cubicBezTo>
                <a:cubicBezTo>
                  <a:pt x="158" y="180"/>
                  <a:pt x="158" y="180"/>
                  <a:pt x="158" y="180"/>
                </a:cubicBezTo>
                <a:cubicBezTo>
                  <a:pt x="159" y="179"/>
                  <a:pt x="159" y="179"/>
                  <a:pt x="159" y="179"/>
                </a:cubicBezTo>
                <a:cubicBezTo>
                  <a:pt x="159" y="178"/>
                  <a:pt x="159" y="178"/>
                  <a:pt x="159" y="178"/>
                </a:cubicBezTo>
                <a:cubicBezTo>
                  <a:pt x="158" y="177"/>
                  <a:pt x="149" y="163"/>
                  <a:pt x="149" y="148"/>
                </a:cubicBezTo>
                <a:cubicBezTo>
                  <a:pt x="149" y="141"/>
                  <a:pt x="151" y="133"/>
                  <a:pt x="157" y="127"/>
                </a:cubicBezTo>
                <a:cubicBezTo>
                  <a:pt x="163" y="120"/>
                  <a:pt x="172" y="114"/>
                  <a:pt x="188" y="110"/>
                </a:cubicBezTo>
                <a:cubicBezTo>
                  <a:pt x="197" y="107"/>
                  <a:pt x="197" y="107"/>
                  <a:pt x="197" y="107"/>
                </a:cubicBezTo>
                <a:cubicBezTo>
                  <a:pt x="188" y="106"/>
                  <a:pt x="188" y="106"/>
                  <a:pt x="188" y="106"/>
                </a:cubicBezTo>
                <a:cubicBezTo>
                  <a:pt x="188" y="106"/>
                  <a:pt x="185" y="105"/>
                  <a:pt x="180" y="105"/>
                </a:cubicBezTo>
                <a:cubicBezTo>
                  <a:pt x="174" y="105"/>
                  <a:pt x="166" y="106"/>
                  <a:pt x="157" y="111"/>
                </a:cubicBezTo>
                <a:cubicBezTo>
                  <a:pt x="149" y="115"/>
                  <a:pt x="141" y="123"/>
                  <a:pt x="137" y="137"/>
                </a:cubicBezTo>
                <a:cubicBezTo>
                  <a:pt x="136" y="137"/>
                  <a:pt x="136" y="137"/>
                  <a:pt x="136" y="137"/>
                </a:cubicBezTo>
                <a:cubicBezTo>
                  <a:pt x="136" y="137"/>
                  <a:pt x="136" y="137"/>
                  <a:pt x="136" y="137"/>
                </a:cubicBezTo>
                <a:cubicBezTo>
                  <a:pt x="136" y="137"/>
                  <a:pt x="136" y="142"/>
                  <a:pt x="136" y="148"/>
                </a:cubicBezTo>
                <a:cubicBezTo>
                  <a:pt x="136" y="154"/>
                  <a:pt x="136" y="161"/>
                  <a:pt x="139" y="167"/>
                </a:cubicBezTo>
                <a:cubicBezTo>
                  <a:pt x="142" y="173"/>
                  <a:pt x="148" y="179"/>
                  <a:pt x="157" y="182"/>
                </a:cubicBezTo>
                <a:cubicBezTo>
                  <a:pt x="163" y="183"/>
                  <a:pt x="163" y="183"/>
                  <a:pt x="163" y="183"/>
                </a:cubicBezTo>
                <a:cubicBezTo>
                  <a:pt x="159" y="179"/>
                  <a:pt x="159" y="179"/>
                  <a:pt x="159" y="179"/>
                </a:cubicBezTo>
                <a:lnTo>
                  <a:pt x="158" y="180"/>
                </a:lnTo>
                <a:close/>
              </a:path>
            </a:pathLst>
          </a:custGeom>
          <a:solidFill>
            <a:srgbClr val="E4003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09" name="PA_任意多边形 1140"/>
          <p:cNvSpPr>
            <a:spLocks noEditPoints="1"/>
          </p:cNvSpPr>
          <p:nvPr>
            <p:custDataLst>
              <p:tags r:id="rId29"/>
            </p:custDataLst>
          </p:nvPr>
        </p:nvSpPr>
        <p:spPr bwMode="auto">
          <a:xfrm>
            <a:off x="6661150" y="3470275"/>
            <a:ext cx="738188" cy="523875"/>
          </a:xfrm>
          <a:custGeom>
            <a:avLst/>
            <a:gdLst>
              <a:gd name="T0" fmla="*/ 261 w 307"/>
              <a:gd name="T1" fmla="*/ 85 h 218"/>
              <a:gd name="T2" fmla="*/ 217 w 307"/>
              <a:gd name="T3" fmla="*/ 37 h 218"/>
              <a:gd name="T4" fmla="*/ 157 w 307"/>
              <a:gd name="T5" fmla="*/ 82 h 218"/>
              <a:gd name="T6" fmla="*/ 193 w 307"/>
              <a:gd name="T7" fmla="*/ 112 h 218"/>
              <a:gd name="T8" fmla="*/ 216 w 307"/>
              <a:gd name="T9" fmla="*/ 91 h 218"/>
              <a:gd name="T10" fmla="*/ 202 w 307"/>
              <a:gd name="T11" fmla="*/ 81 h 218"/>
              <a:gd name="T12" fmla="*/ 190 w 307"/>
              <a:gd name="T13" fmla="*/ 79 h 218"/>
              <a:gd name="T14" fmla="*/ 206 w 307"/>
              <a:gd name="T15" fmla="*/ 72 h 218"/>
              <a:gd name="T16" fmla="*/ 222 w 307"/>
              <a:gd name="T17" fmla="*/ 105 h 218"/>
              <a:gd name="T18" fmla="*/ 148 w 307"/>
              <a:gd name="T19" fmla="*/ 78 h 218"/>
              <a:gd name="T20" fmla="*/ 105 w 307"/>
              <a:gd name="T21" fmla="*/ 93 h 218"/>
              <a:gd name="T22" fmla="*/ 92 w 307"/>
              <a:gd name="T23" fmla="*/ 40 h 218"/>
              <a:gd name="T24" fmla="*/ 111 w 307"/>
              <a:gd name="T25" fmla="*/ 40 h 218"/>
              <a:gd name="T26" fmla="*/ 110 w 307"/>
              <a:gd name="T27" fmla="*/ 58 h 218"/>
              <a:gd name="T28" fmla="*/ 104 w 307"/>
              <a:gd name="T29" fmla="*/ 49 h 218"/>
              <a:gd name="T30" fmla="*/ 89 w 307"/>
              <a:gd name="T31" fmla="*/ 57 h 218"/>
              <a:gd name="T32" fmla="*/ 114 w 307"/>
              <a:gd name="T33" fmla="*/ 84 h 218"/>
              <a:gd name="T34" fmla="*/ 149 w 307"/>
              <a:gd name="T35" fmla="*/ 18 h 218"/>
              <a:gd name="T36" fmla="*/ 116 w 307"/>
              <a:gd name="T37" fmla="*/ 10 h 218"/>
              <a:gd name="T38" fmla="*/ 89 w 307"/>
              <a:gd name="T39" fmla="*/ 20 h 218"/>
              <a:gd name="T40" fmla="*/ 35 w 307"/>
              <a:gd name="T41" fmla="*/ 51 h 218"/>
              <a:gd name="T42" fmla="*/ 14 w 307"/>
              <a:gd name="T43" fmla="*/ 64 h 218"/>
              <a:gd name="T44" fmla="*/ 49 w 307"/>
              <a:gd name="T45" fmla="*/ 130 h 218"/>
              <a:gd name="T46" fmla="*/ 73 w 307"/>
              <a:gd name="T47" fmla="*/ 180 h 218"/>
              <a:gd name="T48" fmla="*/ 109 w 307"/>
              <a:gd name="T49" fmla="*/ 182 h 218"/>
              <a:gd name="T50" fmla="*/ 157 w 307"/>
              <a:gd name="T51" fmla="*/ 215 h 218"/>
              <a:gd name="T52" fmla="*/ 210 w 307"/>
              <a:gd name="T53" fmla="*/ 189 h 218"/>
              <a:gd name="T54" fmla="*/ 267 w 307"/>
              <a:gd name="T55" fmla="*/ 185 h 218"/>
              <a:gd name="T56" fmla="*/ 261 w 307"/>
              <a:gd name="T57" fmla="*/ 85 h 218"/>
              <a:gd name="T58" fmla="*/ 142 w 307"/>
              <a:gd name="T59" fmla="*/ 140 h 218"/>
              <a:gd name="T60" fmla="*/ 83 w 307"/>
              <a:gd name="T61" fmla="*/ 91 h 218"/>
              <a:gd name="T62" fmla="*/ 145 w 307"/>
              <a:gd name="T63" fmla="*/ 126 h 218"/>
              <a:gd name="T64" fmla="*/ 234 w 307"/>
              <a:gd name="T65" fmla="*/ 138 h 218"/>
              <a:gd name="T66" fmla="*/ 142 w 307"/>
              <a:gd name="T67" fmla="*/ 140 h 2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307" h="218">
                <a:moveTo>
                  <a:pt x="261" y="85"/>
                </a:moveTo>
                <a:cubicBezTo>
                  <a:pt x="261" y="85"/>
                  <a:pt x="261" y="51"/>
                  <a:pt x="217" y="37"/>
                </a:cubicBezTo>
                <a:cubicBezTo>
                  <a:pt x="174" y="24"/>
                  <a:pt x="150" y="59"/>
                  <a:pt x="157" y="82"/>
                </a:cubicBezTo>
                <a:cubicBezTo>
                  <a:pt x="164" y="105"/>
                  <a:pt x="175" y="112"/>
                  <a:pt x="193" y="112"/>
                </a:cubicBezTo>
                <a:cubicBezTo>
                  <a:pt x="211" y="112"/>
                  <a:pt x="215" y="106"/>
                  <a:pt x="216" y="91"/>
                </a:cubicBezTo>
                <a:cubicBezTo>
                  <a:pt x="217" y="77"/>
                  <a:pt x="202" y="81"/>
                  <a:pt x="202" y="81"/>
                </a:cubicBezTo>
                <a:cubicBezTo>
                  <a:pt x="202" y="81"/>
                  <a:pt x="194" y="94"/>
                  <a:pt x="190" y="79"/>
                </a:cubicBezTo>
                <a:cubicBezTo>
                  <a:pt x="190" y="79"/>
                  <a:pt x="190" y="67"/>
                  <a:pt x="206" y="72"/>
                </a:cubicBezTo>
                <a:cubicBezTo>
                  <a:pt x="223" y="77"/>
                  <a:pt x="228" y="95"/>
                  <a:pt x="222" y="105"/>
                </a:cubicBezTo>
                <a:cubicBezTo>
                  <a:pt x="216" y="114"/>
                  <a:pt x="169" y="148"/>
                  <a:pt x="148" y="78"/>
                </a:cubicBezTo>
                <a:cubicBezTo>
                  <a:pt x="148" y="78"/>
                  <a:pt x="132" y="100"/>
                  <a:pt x="105" y="93"/>
                </a:cubicBezTo>
                <a:cubicBezTo>
                  <a:pt x="79" y="85"/>
                  <a:pt x="68" y="54"/>
                  <a:pt x="92" y="40"/>
                </a:cubicBezTo>
                <a:cubicBezTo>
                  <a:pt x="92" y="40"/>
                  <a:pt x="103" y="35"/>
                  <a:pt x="111" y="40"/>
                </a:cubicBezTo>
                <a:cubicBezTo>
                  <a:pt x="120" y="45"/>
                  <a:pt x="115" y="55"/>
                  <a:pt x="110" y="58"/>
                </a:cubicBezTo>
                <a:cubicBezTo>
                  <a:pt x="110" y="58"/>
                  <a:pt x="101" y="60"/>
                  <a:pt x="104" y="49"/>
                </a:cubicBezTo>
                <a:cubicBezTo>
                  <a:pt x="104" y="49"/>
                  <a:pt x="97" y="40"/>
                  <a:pt x="89" y="57"/>
                </a:cubicBezTo>
                <a:cubicBezTo>
                  <a:pt x="80" y="73"/>
                  <a:pt x="102" y="87"/>
                  <a:pt x="114" y="84"/>
                </a:cubicBezTo>
                <a:cubicBezTo>
                  <a:pt x="126" y="82"/>
                  <a:pt x="169" y="75"/>
                  <a:pt x="149" y="18"/>
                </a:cubicBezTo>
                <a:cubicBezTo>
                  <a:pt x="149" y="18"/>
                  <a:pt x="139" y="0"/>
                  <a:pt x="116" y="10"/>
                </a:cubicBezTo>
                <a:cubicBezTo>
                  <a:pt x="116" y="10"/>
                  <a:pt x="105" y="18"/>
                  <a:pt x="89" y="20"/>
                </a:cubicBezTo>
                <a:cubicBezTo>
                  <a:pt x="89" y="20"/>
                  <a:pt x="85" y="55"/>
                  <a:pt x="35" y="51"/>
                </a:cubicBezTo>
                <a:cubicBezTo>
                  <a:pt x="35" y="51"/>
                  <a:pt x="24" y="63"/>
                  <a:pt x="14" y="64"/>
                </a:cubicBezTo>
                <a:cubicBezTo>
                  <a:pt x="14" y="64"/>
                  <a:pt x="0" y="113"/>
                  <a:pt x="49" y="130"/>
                </a:cubicBezTo>
                <a:cubicBezTo>
                  <a:pt x="49" y="130"/>
                  <a:pt x="45" y="173"/>
                  <a:pt x="73" y="180"/>
                </a:cubicBezTo>
                <a:cubicBezTo>
                  <a:pt x="73" y="180"/>
                  <a:pt x="86" y="190"/>
                  <a:pt x="109" y="182"/>
                </a:cubicBezTo>
                <a:cubicBezTo>
                  <a:pt x="109" y="182"/>
                  <a:pt x="119" y="213"/>
                  <a:pt x="157" y="215"/>
                </a:cubicBezTo>
                <a:cubicBezTo>
                  <a:pt x="196" y="218"/>
                  <a:pt x="210" y="189"/>
                  <a:pt x="210" y="189"/>
                </a:cubicBezTo>
                <a:cubicBezTo>
                  <a:pt x="210" y="189"/>
                  <a:pt x="245" y="206"/>
                  <a:pt x="267" y="185"/>
                </a:cubicBezTo>
                <a:cubicBezTo>
                  <a:pt x="288" y="165"/>
                  <a:pt x="307" y="108"/>
                  <a:pt x="261" y="85"/>
                </a:cubicBezTo>
                <a:close/>
                <a:moveTo>
                  <a:pt x="142" y="140"/>
                </a:moveTo>
                <a:cubicBezTo>
                  <a:pt x="142" y="140"/>
                  <a:pt x="77" y="153"/>
                  <a:pt x="83" y="91"/>
                </a:cubicBezTo>
                <a:cubicBezTo>
                  <a:pt x="83" y="91"/>
                  <a:pt x="96" y="150"/>
                  <a:pt x="145" y="126"/>
                </a:cubicBezTo>
                <a:cubicBezTo>
                  <a:pt x="145" y="126"/>
                  <a:pt x="173" y="172"/>
                  <a:pt x="234" y="138"/>
                </a:cubicBezTo>
                <a:cubicBezTo>
                  <a:pt x="234" y="138"/>
                  <a:pt x="192" y="183"/>
                  <a:pt x="142" y="140"/>
                </a:cubicBezTo>
                <a:close/>
              </a:path>
            </a:pathLst>
          </a:custGeom>
          <a:solidFill>
            <a:srgbClr val="F2DBC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10" name="PA_任意多边形 1141"/>
          <p:cNvSpPr>
            <a:spLocks noEditPoints="1"/>
          </p:cNvSpPr>
          <p:nvPr>
            <p:custDataLst>
              <p:tags r:id="rId30"/>
            </p:custDataLst>
          </p:nvPr>
        </p:nvSpPr>
        <p:spPr bwMode="auto">
          <a:xfrm>
            <a:off x="6684962" y="3481388"/>
            <a:ext cx="677863" cy="509588"/>
          </a:xfrm>
          <a:custGeom>
            <a:avLst/>
            <a:gdLst>
              <a:gd name="T0" fmla="*/ 156 w 282"/>
              <a:gd name="T1" fmla="*/ 41 h 212"/>
              <a:gd name="T2" fmla="*/ 205 w 282"/>
              <a:gd name="T3" fmla="*/ 100 h 212"/>
              <a:gd name="T4" fmla="*/ 190 w 282"/>
              <a:gd name="T5" fmla="*/ 74 h 212"/>
              <a:gd name="T6" fmla="*/ 184 w 282"/>
              <a:gd name="T7" fmla="*/ 78 h 212"/>
              <a:gd name="T8" fmla="*/ 182 w 282"/>
              <a:gd name="T9" fmla="*/ 74 h 212"/>
              <a:gd name="T10" fmla="*/ 196 w 282"/>
              <a:gd name="T11" fmla="*/ 69 h 212"/>
              <a:gd name="T12" fmla="*/ 179 w 282"/>
              <a:gd name="T13" fmla="*/ 114 h 212"/>
              <a:gd name="T14" fmla="*/ 127 w 282"/>
              <a:gd name="T15" fmla="*/ 80 h 212"/>
              <a:gd name="T16" fmla="*/ 83 w 282"/>
              <a:gd name="T17" fmla="*/ 37 h 212"/>
              <a:gd name="T18" fmla="*/ 99 w 282"/>
              <a:gd name="T19" fmla="*/ 51 h 212"/>
              <a:gd name="T20" fmla="*/ 95 w 282"/>
              <a:gd name="T21" fmla="*/ 49 h 212"/>
              <a:gd name="T22" fmla="*/ 83 w 282"/>
              <a:gd name="T23" fmla="*/ 42 h 212"/>
              <a:gd name="T24" fmla="*/ 129 w 282"/>
              <a:gd name="T25" fmla="*/ 73 h 212"/>
              <a:gd name="T26" fmla="*/ 135 w 282"/>
              <a:gd name="T27" fmla="*/ 6 h 212"/>
              <a:gd name="T28" fmla="*/ 78 w 282"/>
              <a:gd name="T29" fmla="*/ 13 h 212"/>
              <a:gd name="T30" fmla="*/ 25 w 282"/>
              <a:gd name="T31" fmla="*/ 44 h 212"/>
              <a:gd name="T32" fmla="*/ 3 w 282"/>
              <a:gd name="T33" fmla="*/ 57 h 212"/>
              <a:gd name="T34" fmla="*/ 37 w 282"/>
              <a:gd name="T35" fmla="*/ 125 h 212"/>
              <a:gd name="T36" fmla="*/ 62 w 282"/>
              <a:gd name="T37" fmla="*/ 177 h 212"/>
              <a:gd name="T38" fmla="*/ 147 w 282"/>
              <a:gd name="T39" fmla="*/ 212 h 212"/>
              <a:gd name="T40" fmla="*/ 229 w 282"/>
              <a:gd name="T41" fmla="*/ 192 h 212"/>
              <a:gd name="T42" fmla="*/ 253 w 282"/>
              <a:gd name="T43" fmla="*/ 80 h 212"/>
              <a:gd name="T44" fmla="*/ 229 w 282"/>
              <a:gd name="T45" fmla="*/ 188 h 212"/>
              <a:gd name="T46" fmla="*/ 198 w 282"/>
              <a:gd name="T47" fmla="*/ 183 h 212"/>
              <a:gd name="T48" fmla="*/ 103 w 282"/>
              <a:gd name="T49" fmla="*/ 181 h 212"/>
              <a:gd name="T50" fmla="*/ 98 w 282"/>
              <a:gd name="T51" fmla="*/ 175 h 212"/>
              <a:gd name="T52" fmla="*/ 64 w 282"/>
              <a:gd name="T53" fmla="*/ 174 h 212"/>
              <a:gd name="T54" fmla="*/ 64 w 282"/>
              <a:gd name="T55" fmla="*/ 174 h 212"/>
              <a:gd name="T56" fmla="*/ 41 w 282"/>
              <a:gd name="T57" fmla="*/ 125 h 212"/>
              <a:gd name="T58" fmla="*/ 6 w 282"/>
              <a:gd name="T59" fmla="*/ 60 h 212"/>
              <a:gd name="T60" fmla="*/ 26 w 282"/>
              <a:gd name="T61" fmla="*/ 47 h 212"/>
              <a:gd name="T62" fmla="*/ 79 w 282"/>
              <a:gd name="T63" fmla="*/ 15 h 212"/>
              <a:gd name="T64" fmla="*/ 133 w 282"/>
              <a:gd name="T65" fmla="*/ 9 h 212"/>
              <a:gd name="T66" fmla="*/ 139 w 282"/>
              <a:gd name="T67" fmla="*/ 13 h 212"/>
              <a:gd name="T68" fmla="*/ 101 w 282"/>
              <a:gd name="T69" fmla="*/ 77 h 212"/>
              <a:gd name="T70" fmla="*/ 92 w 282"/>
              <a:gd name="T71" fmla="*/ 45 h 212"/>
              <a:gd name="T72" fmla="*/ 93 w 282"/>
              <a:gd name="T73" fmla="*/ 46 h 212"/>
              <a:gd name="T74" fmla="*/ 94 w 282"/>
              <a:gd name="T75" fmla="*/ 54 h 212"/>
              <a:gd name="T76" fmla="*/ 108 w 282"/>
              <a:gd name="T77" fmla="*/ 42 h 212"/>
              <a:gd name="T78" fmla="*/ 67 w 282"/>
              <a:gd name="T79" fmla="*/ 57 h 212"/>
              <a:gd name="T80" fmla="*/ 136 w 282"/>
              <a:gd name="T81" fmla="*/ 74 h 212"/>
              <a:gd name="T82" fmla="*/ 214 w 282"/>
              <a:gd name="T83" fmla="*/ 101 h 212"/>
              <a:gd name="T84" fmla="*/ 178 w 282"/>
              <a:gd name="T85" fmla="*/ 71 h 212"/>
              <a:gd name="T86" fmla="*/ 189 w 282"/>
              <a:gd name="T87" fmla="*/ 82 h 212"/>
              <a:gd name="T88" fmla="*/ 201 w 282"/>
              <a:gd name="T89" fmla="*/ 79 h 212"/>
              <a:gd name="T90" fmla="*/ 162 w 282"/>
              <a:gd name="T91" fmla="*/ 99 h 212"/>
              <a:gd name="T92" fmla="*/ 243 w 282"/>
              <a:gd name="T93" fmla="*/ 62 h 212"/>
              <a:gd name="T94" fmla="*/ 249 w 282"/>
              <a:gd name="T95" fmla="*/ 82 h 212"/>
              <a:gd name="T96" fmla="*/ 118 w 282"/>
              <a:gd name="T97" fmla="*/ 134 h 212"/>
              <a:gd name="T98" fmla="*/ 79 w 282"/>
              <a:gd name="T99" fmla="*/ 108 h 212"/>
              <a:gd name="T100" fmla="*/ 145 w 282"/>
              <a:gd name="T101" fmla="*/ 135 h 212"/>
              <a:gd name="T102" fmla="*/ 209 w 282"/>
              <a:gd name="T103" fmla="*/ 143 h 212"/>
              <a:gd name="T104" fmla="*/ 130 w 282"/>
              <a:gd name="T105" fmla="*/ 136 h 212"/>
              <a:gd name="T106" fmla="*/ 182 w 282"/>
              <a:gd name="T107" fmla="*/ 144 h 212"/>
              <a:gd name="T108" fmla="*/ 137 w 282"/>
              <a:gd name="T109" fmla="*/ 120 h 212"/>
              <a:gd name="T110" fmla="*/ 76 w 282"/>
              <a:gd name="T111" fmla="*/ 90 h 212"/>
              <a:gd name="T112" fmla="*/ 70 w 282"/>
              <a:gd name="T113" fmla="*/ 94 h 212"/>
              <a:gd name="T114" fmla="*/ 132 w 282"/>
              <a:gd name="T115" fmla="*/ 135 h 2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282" h="212">
                <a:moveTo>
                  <a:pt x="251" y="80"/>
                </a:moveTo>
                <a:cubicBezTo>
                  <a:pt x="253" y="80"/>
                  <a:pt x="253" y="80"/>
                  <a:pt x="253" y="80"/>
                </a:cubicBezTo>
                <a:cubicBezTo>
                  <a:pt x="253" y="80"/>
                  <a:pt x="253" y="71"/>
                  <a:pt x="247" y="60"/>
                </a:cubicBezTo>
                <a:cubicBezTo>
                  <a:pt x="241" y="50"/>
                  <a:pt x="230" y="37"/>
                  <a:pt x="208" y="30"/>
                </a:cubicBezTo>
                <a:cubicBezTo>
                  <a:pt x="201" y="28"/>
                  <a:pt x="195" y="27"/>
                  <a:pt x="189" y="27"/>
                </a:cubicBezTo>
                <a:cubicBezTo>
                  <a:pt x="175" y="27"/>
                  <a:pt x="164" y="33"/>
                  <a:pt x="156" y="41"/>
                </a:cubicBezTo>
                <a:cubicBezTo>
                  <a:pt x="148" y="48"/>
                  <a:pt x="144" y="59"/>
                  <a:pt x="144" y="68"/>
                </a:cubicBezTo>
                <a:cubicBezTo>
                  <a:pt x="144" y="71"/>
                  <a:pt x="144" y="74"/>
                  <a:pt x="145" y="77"/>
                </a:cubicBezTo>
                <a:cubicBezTo>
                  <a:pt x="149" y="89"/>
                  <a:pt x="154" y="97"/>
                  <a:pt x="160" y="102"/>
                </a:cubicBezTo>
                <a:cubicBezTo>
                  <a:pt x="166" y="107"/>
                  <a:pt x="174" y="109"/>
                  <a:pt x="183" y="109"/>
                </a:cubicBezTo>
                <a:cubicBezTo>
                  <a:pt x="188" y="109"/>
                  <a:pt x="192" y="108"/>
                  <a:pt x="195" y="108"/>
                </a:cubicBezTo>
                <a:cubicBezTo>
                  <a:pt x="199" y="106"/>
                  <a:pt x="203" y="104"/>
                  <a:pt x="205" y="100"/>
                </a:cubicBezTo>
                <a:cubicBezTo>
                  <a:pt x="207" y="97"/>
                  <a:pt x="208" y="92"/>
                  <a:pt x="208" y="87"/>
                </a:cubicBezTo>
                <a:cubicBezTo>
                  <a:pt x="208" y="86"/>
                  <a:pt x="208" y="85"/>
                  <a:pt x="208" y="85"/>
                </a:cubicBezTo>
                <a:cubicBezTo>
                  <a:pt x="208" y="80"/>
                  <a:pt x="206" y="77"/>
                  <a:pt x="204" y="75"/>
                </a:cubicBezTo>
                <a:cubicBezTo>
                  <a:pt x="201" y="74"/>
                  <a:pt x="198" y="73"/>
                  <a:pt x="196" y="73"/>
                </a:cubicBezTo>
                <a:cubicBezTo>
                  <a:pt x="193" y="73"/>
                  <a:pt x="191" y="74"/>
                  <a:pt x="191" y="74"/>
                </a:cubicBezTo>
                <a:cubicBezTo>
                  <a:pt x="190" y="74"/>
                  <a:pt x="190" y="74"/>
                  <a:pt x="190" y="74"/>
                </a:cubicBezTo>
                <a:cubicBezTo>
                  <a:pt x="190" y="75"/>
                  <a:pt x="190" y="75"/>
                  <a:pt x="190" y="75"/>
                </a:cubicBezTo>
                <a:cubicBezTo>
                  <a:pt x="190" y="75"/>
                  <a:pt x="190" y="75"/>
                  <a:pt x="190" y="75"/>
                </a:cubicBezTo>
                <a:cubicBezTo>
                  <a:pt x="190" y="75"/>
                  <a:pt x="189" y="76"/>
                  <a:pt x="188" y="77"/>
                </a:cubicBezTo>
                <a:cubicBezTo>
                  <a:pt x="188" y="78"/>
                  <a:pt x="187" y="78"/>
                  <a:pt x="186" y="79"/>
                </a:cubicBezTo>
                <a:cubicBezTo>
                  <a:pt x="186" y="79"/>
                  <a:pt x="185" y="79"/>
                  <a:pt x="185" y="79"/>
                </a:cubicBezTo>
                <a:cubicBezTo>
                  <a:pt x="185" y="79"/>
                  <a:pt x="185" y="79"/>
                  <a:pt x="184" y="78"/>
                </a:cubicBezTo>
                <a:cubicBezTo>
                  <a:pt x="183" y="78"/>
                  <a:pt x="182" y="76"/>
                  <a:pt x="182" y="74"/>
                </a:cubicBezTo>
                <a:cubicBezTo>
                  <a:pt x="180" y="74"/>
                  <a:pt x="180" y="74"/>
                  <a:pt x="180" y="74"/>
                </a:cubicBezTo>
                <a:cubicBezTo>
                  <a:pt x="182" y="74"/>
                  <a:pt x="182" y="74"/>
                  <a:pt x="182" y="74"/>
                </a:cubicBezTo>
                <a:cubicBezTo>
                  <a:pt x="181" y="74"/>
                  <a:pt x="181" y="74"/>
                  <a:pt x="181" y="74"/>
                </a:cubicBezTo>
                <a:cubicBezTo>
                  <a:pt x="182" y="74"/>
                  <a:pt x="182" y="74"/>
                  <a:pt x="182" y="74"/>
                </a:cubicBezTo>
                <a:cubicBezTo>
                  <a:pt x="182" y="74"/>
                  <a:pt x="182" y="74"/>
                  <a:pt x="182" y="74"/>
                </a:cubicBezTo>
                <a:cubicBezTo>
                  <a:pt x="181" y="74"/>
                  <a:pt x="181" y="74"/>
                  <a:pt x="181" y="74"/>
                </a:cubicBezTo>
                <a:cubicBezTo>
                  <a:pt x="182" y="74"/>
                  <a:pt x="182" y="74"/>
                  <a:pt x="182" y="74"/>
                </a:cubicBezTo>
                <a:cubicBezTo>
                  <a:pt x="182" y="74"/>
                  <a:pt x="182" y="73"/>
                  <a:pt x="183" y="71"/>
                </a:cubicBezTo>
                <a:cubicBezTo>
                  <a:pt x="183" y="70"/>
                  <a:pt x="184" y="70"/>
                  <a:pt x="185" y="69"/>
                </a:cubicBezTo>
                <a:cubicBezTo>
                  <a:pt x="186" y="68"/>
                  <a:pt x="187" y="68"/>
                  <a:pt x="189" y="68"/>
                </a:cubicBezTo>
                <a:cubicBezTo>
                  <a:pt x="191" y="68"/>
                  <a:pt x="193" y="68"/>
                  <a:pt x="196" y="69"/>
                </a:cubicBezTo>
                <a:cubicBezTo>
                  <a:pt x="202" y="71"/>
                  <a:pt x="206" y="74"/>
                  <a:pt x="208" y="78"/>
                </a:cubicBezTo>
                <a:cubicBezTo>
                  <a:pt x="211" y="82"/>
                  <a:pt x="213" y="86"/>
                  <a:pt x="213" y="90"/>
                </a:cubicBezTo>
                <a:cubicBezTo>
                  <a:pt x="213" y="93"/>
                  <a:pt x="212" y="96"/>
                  <a:pt x="210" y="99"/>
                </a:cubicBezTo>
                <a:cubicBezTo>
                  <a:pt x="210" y="99"/>
                  <a:pt x="210" y="99"/>
                  <a:pt x="210" y="99"/>
                </a:cubicBezTo>
                <a:cubicBezTo>
                  <a:pt x="210" y="100"/>
                  <a:pt x="208" y="101"/>
                  <a:pt x="206" y="103"/>
                </a:cubicBezTo>
                <a:cubicBezTo>
                  <a:pt x="201" y="108"/>
                  <a:pt x="190" y="114"/>
                  <a:pt x="179" y="114"/>
                </a:cubicBezTo>
                <a:cubicBezTo>
                  <a:pt x="172" y="114"/>
                  <a:pt x="165" y="112"/>
                  <a:pt x="158" y="106"/>
                </a:cubicBezTo>
                <a:cubicBezTo>
                  <a:pt x="151" y="99"/>
                  <a:pt x="145" y="89"/>
                  <a:pt x="139" y="73"/>
                </a:cubicBezTo>
                <a:cubicBezTo>
                  <a:pt x="138" y="69"/>
                  <a:pt x="138" y="69"/>
                  <a:pt x="138" y="69"/>
                </a:cubicBezTo>
                <a:cubicBezTo>
                  <a:pt x="136" y="72"/>
                  <a:pt x="136" y="72"/>
                  <a:pt x="136" y="72"/>
                </a:cubicBezTo>
                <a:cubicBezTo>
                  <a:pt x="136" y="72"/>
                  <a:pt x="136" y="72"/>
                  <a:pt x="136" y="72"/>
                </a:cubicBezTo>
                <a:cubicBezTo>
                  <a:pt x="135" y="73"/>
                  <a:pt x="132" y="77"/>
                  <a:pt x="127" y="80"/>
                </a:cubicBezTo>
                <a:cubicBezTo>
                  <a:pt x="122" y="84"/>
                  <a:pt x="115" y="87"/>
                  <a:pt x="106" y="87"/>
                </a:cubicBezTo>
                <a:cubicBezTo>
                  <a:pt x="103" y="87"/>
                  <a:pt x="100" y="87"/>
                  <a:pt x="96" y="86"/>
                </a:cubicBezTo>
                <a:cubicBezTo>
                  <a:pt x="81" y="81"/>
                  <a:pt x="71" y="69"/>
                  <a:pt x="71" y="57"/>
                </a:cubicBezTo>
                <a:cubicBezTo>
                  <a:pt x="71" y="49"/>
                  <a:pt x="74" y="42"/>
                  <a:pt x="83" y="36"/>
                </a:cubicBezTo>
                <a:cubicBezTo>
                  <a:pt x="82" y="35"/>
                  <a:pt x="82" y="35"/>
                  <a:pt x="82" y="35"/>
                </a:cubicBezTo>
                <a:cubicBezTo>
                  <a:pt x="83" y="37"/>
                  <a:pt x="83" y="37"/>
                  <a:pt x="83" y="37"/>
                </a:cubicBezTo>
                <a:cubicBezTo>
                  <a:pt x="83" y="36"/>
                  <a:pt x="83" y="36"/>
                  <a:pt x="83" y="36"/>
                </a:cubicBezTo>
                <a:cubicBezTo>
                  <a:pt x="84" y="36"/>
                  <a:pt x="88" y="35"/>
                  <a:pt x="93" y="35"/>
                </a:cubicBezTo>
                <a:cubicBezTo>
                  <a:pt x="95" y="35"/>
                  <a:pt x="98" y="35"/>
                  <a:pt x="100" y="36"/>
                </a:cubicBezTo>
                <a:cubicBezTo>
                  <a:pt x="103" y="38"/>
                  <a:pt x="104" y="40"/>
                  <a:pt x="104" y="42"/>
                </a:cubicBezTo>
                <a:cubicBezTo>
                  <a:pt x="104" y="44"/>
                  <a:pt x="103" y="46"/>
                  <a:pt x="103" y="48"/>
                </a:cubicBezTo>
                <a:cubicBezTo>
                  <a:pt x="102" y="49"/>
                  <a:pt x="100" y="50"/>
                  <a:pt x="99" y="51"/>
                </a:cubicBezTo>
                <a:cubicBezTo>
                  <a:pt x="100" y="53"/>
                  <a:pt x="100" y="53"/>
                  <a:pt x="100" y="53"/>
                </a:cubicBezTo>
                <a:cubicBezTo>
                  <a:pt x="100" y="51"/>
                  <a:pt x="100" y="51"/>
                  <a:pt x="100" y="51"/>
                </a:cubicBezTo>
                <a:cubicBezTo>
                  <a:pt x="100" y="51"/>
                  <a:pt x="100" y="51"/>
                  <a:pt x="100" y="51"/>
                </a:cubicBezTo>
                <a:cubicBezTo>
                  <a:pt x="100" y="51"/>
                  <a:pt x="99" y="51"/>
                  <a:pt x="98" y="51"/>
                </a:cubicBezTo>
                <a:cubicBezTo>
                  <a:pt x="97" y="51"/>
                  <a:pt x="97" y="51"/>
                  <a:pt x="96" y="51"/>
                </a:cubicBezTo>
                <a:cubicBezTo>
                  <a:pt x="96" y="50"/>
                  <a:pt x="95" y="50"/>
                  <a:pt x="95" y="49"/>
                </a:cubicBezTo>
                <a:cubicBezTo>
                  <a:pt x="95" y="48"/>
                  <a:pt x="96" y="47"/>
                  <a:pt x="96" y="45"/>
                </a:cubicBezTo>
                <a:cubicBezTo>
                  <a:pt x="96" y="44"/>
                  <a:pt x="96" y="44"/>
                  <a:pt x="96" y="44"/>
                </a:cubicBezTo>
                <a:cubicBezTo>
                  <a:pt x="96" y="43"/>
                  <a:pt x="96" y="43"/>
                  <a:pt x="96" y="43"/>
                </a:cubicBezTo>
                <a:cubicBezTo>
                  <a:pt x="96" y="43"/>
                  <a:pt x="95" y="42"/>
                  <a:pt x="94" y="41"/>
                </a:cubicBezTo>
                <a:cubicBezTo>
                  <a:pt x="93" y="41"/>
                  <a:pt x="91" y="40"/>
                  <a:pt x="89" y="40"/>
                </a:cubicBezTo>
                <a:cubicBezTo>
                  <a:pt x="87" y="40"/>
                  <a:pt x="85" y="40"/>
                  <a:pt x="83" y="42"/>
                </a:cubicBezTo>
                <a:cubicBezTo>
                  <a:pt x="81" y="44"/>
                  <a:pt x="79" y="47"/>
                  <a:pt x="77" y="51"/>
                </a:cubicBezTo>
                <a:cubicBezTo>
                  <a:pt x="75" y="54"/>
                  <a:pt x="75" y="56"/>
                  <a:pt x="75" y="59"/>
                </a:cubicBezTo>
                <a:cubicBezTo>
                  <a:pt x="75" y="66"/>
                  <a:pt x="79" y="71"/>
                  <a:pt x="84" y="75"/>
                </a:cubicBezTo>
                <a:cubicBezTo>
                  <a:pt x="89" y="79"/>
                  <a:pt x="95" y="81"/>
                  <a:pt x="101" y="81"/>
                </a:cubicBezTo>
                <a:cubicBezTo>
                  <a:pt x="102" y="81"/>
                  <a:pt x="103" y="81"/>
                  <a:pt x="104" y="81"/>
                </a:cubicBezTo>
                <a:cubicBezTo>
                  <a:pt x="109" y="80"/>
                  <a:pt x="119" y="78"/>
                  <a:pt x="129" y="73"/>
                </a:cubicBezTo>
                <a:cubicBezTo>
                  <a:pt x="133" y="70"/>
                  <a:pt x="138" y="66"/>
                  <a:pt x="141" y="60"/>
                </a:cubicBezTo>
                <a:cubicBezTo>
                  <a:pt x="144" y="55"/>
                  <a:pt x="146" y="48"/>
                  <a:pt x="146" y="40"/>
                </a:cubicBezTo>
                <a:cubicBezTo>
                  <a:pt x="146" y="32"/>
                  <a:pt x="144" y="23"/>
                  <a:pt x="141" y="12"/>
                </a:cubicBezTo>
                <a:cubicBezTo>
                  <a:pt x="141" y="12"/>
                  <a:pt x="141" y="12"/>
                  <a:pt x="141" y="12"/>
                </a:cubicBezTo>
                <a:cubicBezTo>
                  <a:pt x="141" y="12"/>
                  <a:pt x="141" y="12"/>
                  <a:pt x="141" y="12"/>
                </a:cubicBezTo>
                <a:cubicBezTo>
                  <a:pt x="140" y="12"/>
                  <a:pt x="139" y="9"/>
                  <a:pt x="135" y="6"/>
                </a:cubicBezTo>
                <a:cubicBezTo>
                  <a:pt x="132" y="3"/>
                  <a:pt x="126" y="0"/>
                  <a:pt x="119" y="0"/>
                </a:cubicBezTo>
                <a:cubicBezTo>
                  <a:pt x="115" y="0"/>
                  <a:pt x="111" y="1"/>
                  <a:pt x="105" y="3"/>
                </a:cubicBezTo>
                <a:cubicBezTo>
                  <a:pt x="105" y="3"/>
                  <a:pt x="105" y="3"/>
                  <a:pt x="105" y="3"/>
                </a:cubicBezTo>
                <a:cubicBezTo>
                  <a:pt x="105" y="3"/>
                  <a:pt x="105" y="3"/>
                  <a:pt x="105" y="3"/>
                </a:cubicBezTo>
                <a:cubicBezTo>
                  <a:pt x="105" y="3"/>
                  <a:pt x="105" y="3"/>
                  <a:pt x="105" y="3"/>
                </a:cubicBezTo>
                <a:cubicBezTo>
                  <a:pt x="104" y="4"/>
                  <a:pt x="94" y="11"/>
                  <a:pt x="78" y="13"/>
                </a:cubicBezTo>
                <a:cubicBezTo>
                  <a:pt x="77" y="14"/>
                  <a:pt x="77" y="14"/>
                  <a:pt x="77" y="14"/>
                </a:cubicBezTo>
                <a:cubicBezTo>
                  <a:pt x="77" y="15"/>
                  <a:pt x="77" y="15"/>
                  <a:pt x="77" y="15"/>
                </a:cubicBezTo>
                <a:cubicBezTo>
                  <a:pt x="77" y="15"/>
                  <a:pt x="77" y="15"/>
                  <a:pt x="77" y="15"/>
                </a:cubicBezTo>
                <a:cubicBezTo>
                  <a:pt x="77" y="16"/>
                  <a:pt x="75" y="23"/>
                  <a:pt x="70" y="30"/>
                </a:cubicBezTo>
                <a:cubicBezTo>
                  <a:pt x="64" y="37"/>
                  <a:pt x="53" y="44"/>
                  <a:pt x="34" y="44"/>
                </a:cubicBezTo>
                <a:cubicBezTo>
                  <a:pt x="31" y="44"/>
                  <a:pt x="28" y="44"/>
                  <a:pt x="25" y="44"/>
                </a:cubicBezTo>
                <a:cubicBezTo>
                  <a:pt x="24" y="43"/>
                  <a:pt x="24" y="43"/>
                  <a:pt x="24" y="43"/>
                </a:cubicBezTo>
                <a:cubicBezTo>
                  <a:pt x="23" y="44"/>
                  <a:pt x="23" y="44"/>
                  <a:pt x="23" y="44"/>
                </a:cubicBezTo>
                <a:cubicBezTo>
                  <a:pt x="23" y="45"/>
                  <a:pt x="23" y="45"/>
                  <a:pt x="23" y="45"/>
                </a:cubicBezTo>
                <a:cubicBezTo>
                  <a:pt x="22" y="46"/>
                  <a:pt x="19" y="49"/>
                  <a:pt x="15" y="51"/>
                </a:cubicBezTo>
                <a:cubicBezTo>
                  <a:pt x="12" y="54"/>
                  <a:pt x="7" y="56"/>
                  <a:pt x="4" y="57"/>
                </a:cubicBezTo>
                <a:cubicBezTo>
                  <a:pt x="3" y="57"/>
                  <a:pt x="3" y="57"/>
                  <a:pt x="3" y="57"/>
                </a:cubicBezTo>
                <a:cubicBezTo>
                  <a:pt x="2" y="58"/>
                  <a:pt x="2" y="58"/>
                  <a:pt x="2" y="58"/>
                </a:cubicBezTo>
                <a:cubicBezTo>
                  <a:pt x="2" y="58"/>
                  <a:pt x="0" y="65"/>
                  <a:pt x="0" y="75"/>
                </a:cubicBezTo>
                <a:cubicBezTo>
                  <a:pt x="0" y="83"/>
                  <a:pt x="2" y="93"/>
                  <a:pt x="7" y="103"/>
                </a:cubicBezTo>
                <a:cubicBezTo>
                  <a:pt x="13" y="112"/>
                  <a:pt x="22" y="121"/>
                  <a:pt x="38" y="127"/>
                </a:cubicBezTo>
                <a:cubicBezTo>
                  <a:pt x="39" y="125"/>
                  <a:pt x="39" y="125"/>
                  <a:pt x="39" y="125"/>
                </a:cubicBezTo>
                <a:cubicBezTo>
                  <a:pt x="37" y="125"/>
                  <a:pt x="37" y="125"/>
                  <a:pt x="37" y="125"/>
                </a:cubicBezTo>
                <a:cubicBezTo>
                  <a:pt x="37" y="125"/>
                  <a:pt x="37" y="127"/>
                  <a:pt x="37" y="130"/>
                </a:cubicBezTo>
                <a:cubicBezTo>
                  <a:pt x="37" y="136"/>
                  <a:pt x="37" y="146"/>
                  <a:pt x="41" y="155"/>
                </a:cubicBezTo>
                <a:cubicBezTo>
                  <a:pt x="42" y="160"/>
                  <a:pt x="45" y="165"/>
                  <a:pt x="48" y="169"/>
                </a:cubicBezTo>
                <a:cubicBezTo>
                  <a:pt x="52" y="173"/>
                  <a:pt x="57" y="176"/>
                  <a:pt x="62" y="177"/>
                </a:cubicBezTo>
                <a:cubicBezTo>
                  <a:pt x="63" y="175"/>
                  <a:pt x="63" y="175"/>
                  <a:pt x="63" y="175"/>
                </a:cubicBezTo>
                <a:cubicBezTo>
                  <a:pt x="62" y="177"/>
                  <a:pt x="62" y="177"/>
                  <a:pt x="62" y="177"/>
                </a:cubicBezTo>
                <a:cubicBezTo>
                  <a:pt x="62" y="177"/>
                  <a:pt x="69" y="182"/>
                  <a:pt x="81" y="182"/>
                </a:cubicBezTo>
                <a:cubicBezTo>
                  <a:pt x="86" y="182"/>
                  <a:pt x="93" y="181"/>
                  <a:pt x="100" y="178"/>
                </a:cubicBezTo>
                <a:cubicBezTo>
                  <a:pt x="99" y="177"/>
                  <a:pt x="99" y="177"/>
                  <a:pt x="99" y="177"/>
                </a:cubicBezTo>
                <a:cubicBezTo>
                  <a:pt x="97" y="177"/>
                  <a:pt x="97" y="177"/>
                  <a:pt x="97" y="177"/>
                </a:cubicBezTo>
                <a:cubicBezTo>
                  <a:pt x="97" y="177"/>
                  <a:pt x="100" y="185"/>
                  <a:pt x="107" y="194"/>
                </a:cubicBezTo>
                <a:cubicBezTo>
                  <a:pt x="115" y="202"/>
                  <a:pt x="127" y="211"/>
                  <a:pt x="147" y="212"/>
                </a:cubicBezTo>
                <a:cubicBezTo>
                  <a:pt x="149" y="212"/>
                  <a:pt x="150" y="212"/>
                  <a:pt x="152" y="212"/>
                </a:cubicBezTo>
                <a:cubicBezTo>
                  <a:pt x="170" y="212"/>
                  <a:pt x="182" y="206"/>
                  <a:pt x="190" y="199"/>
                </a:cubicBezTo>
                <a:cubicBezTo>
                  <a:pt x="198" y="192"/>
                  <a:pt x="202" y="185"/>
                  <a:pt x="202" y="185"/>
                </a:cubicBezTo>
                <a:cubicBezTo>
                  <a:pt x="200" y="184"/>
                  <a:pt x="200" y="184"/>
                  <a:pt x="200" y="184"/>
                </a:cubicBezTo>
                <a:cubicBezTo>
                  <a:pt x="199" y="186"/>
                  <a:pt x="199" y="186"/>
                  <a:pt x="199" y="186"/>
                </a:cubicBezTo>
                <a:cubicBezTo>
                  <a:pt x="199" y="186"/>
                  <a:pt x="213" y="192"/>
                  <a:pt x="229" y="192"/>
                </a:cubicBezTo>
                <a:cubicBezTo>
                  <a:pt x="239" y="192"/>
                  <a:pt x="249" y="190"/>
                  <a:pt x="258" y="182"/>
                </a:cubicBezTo>
                <a:cubicBezTo>
                  <a:pt x="270" y="170"/>
                  <a:pt x="281" y="148"/>
                  <a:pt x="282" y="126"/>
                </a:cubicBezTo>
                <a:cubicBezTo>
                  <a:pt x="282" y="117"/>
                  <a:pt x="280" y="108"/>
                  <a:pt x="275" y="99"/>
                </a:cubicBezTo>
                <a:cubicBezTo>
                  <a:pt x="270" y="91"/>
                  <a:pt x="262" y="84"/>
                  <a:pt x="251" y="79"/>
                </a:cubicBezTo>
                <a:cubicBezTo>
                  <a:pt x="251" y="80"/>
                  <a:pt x="251" y="80"/>
                  <a:pt x="251" y="80"/>
                </a:cubicBezTo>
                <a:cubicBezTo>
                  <a:pt x="253" y="80"/>
                  <a:pt x="253" y="80"/>
                  <a:pt x="253" y="80"/>
                </a:cubicBezTo>
                <a:cubicBezTo>
                  <a:pt x="251" y="80"/>
                  <a:pt x="251" y="80"/>
                  <a:pt x="251" y="80"/>
                </a:cubicBezTo>
                <a:cubicBezTo>
                  <a:pt x="250" y="82"/>
                  <a:pt x="250" y="82"/>
                  <a:pt x="250" y="82"/>
                </a:cubicBezTo>
                <a:cubicBezTo>
                  <a:pt x="260" y="87"/>
                  <a:pt x="267" y="94"/>
                  <a:pt x="271" y="101"/>
                </a:cubicBezTo>
                <a:cubicBezTo>
                  <a:pt x="276" y="109"/>
                  <a:pt x="278" y="117"/>
                  <a:pt x="278" y="126"/>
                </a:cubicBezTo>
                <a:cubicBezTo>
                  <a:pt x="278" y="146"/>
                  <a:pt x="267" y="168"/>
                  <a:pt x="255" y="179"/>
                </a:cubicBezTo>
                <a:cubicBezTo>
                  <a:pt x="248" y="186"/>
                  <a:pt x="238" y="188"/>
                  <a:pt x="229" y="188"/>
                </a:cubicBezTo>
                <a:cubicBezTo>
                  <a:pt x="222" y="188"/>
                  <a:pt x="215" y="187"/>
                  <a:pt x="209" y="185"/>
                </a:cubicBezTo>
                <a:cubicBezTo>
                  <a:pt x="207" y="184"/>
                  <a:pt x="205" y="184"/>
                  <a:pt x="203" y="183"/>
                </a:cubicBezTo>
                <a:cubicBezTo>
                  <a:pt x="202" y="183"/>
                  <a:pt x="202" y="182"/>
                  <a:pt x="201" y="182"/>
                </a:cubicBezTo>
                <a:cubicBezTo>
                  <a:pt x="201" y="182"/>
                  <a:pt x="201" y="182"/>
                  <a:pt x="201" y="182"/>
                </a:cubicBezTo>
                <a:cubicBezTo>
                  <a:pt x="199" y="181"/>
                  <a:pt x="199" y="181"/>
                  <a:pt x="199" y="181"/>
                </a:cubicBezTo>
                <a:cubicBezTo>
                  <a:pt x="198" y="183"/>
                  <a:pt x="198" y="183"/>
                  <a:pt x="198" y="183"/>
                </a:cubicBezTo>
                <a:cubicBezTo>
                  <a:pt x="198" y="183"/>
                  <a:pt x="198" y="183"/>
                  <a:pt x="198" y="183"/>
                </a:cubicBezTo>
                <a:cubicBezTo>
                  <a:pt x="198" y="184"/>
                  <a:pt x="194" y="190"/>
                  <a:pt x="187" y="196"/>
                </a:cubicBezTo>
                <a:cubicBezTo>
                  <a:pt x="180" y="202"/>
                  <a:pt x="168" y="208"/>
                  <a:pt x="152" y="208"/>
                </a:cubicBezTo>
                <a:cubicBezTo>
                  <a:pt x="150" y="208"/>
                  <a:pt x="149" y="208"/>
                  <a:pt x="147" y="208"/>
                </a:cubicBezTo>
                <a:cubicBezTo>
                  <a:pt x="129" y="207"/>
                  <a:pt x="117" y="199"/>
                  <a:pt x="110" y="191"/>
                </a:cubicBezTo>
                <a:cubicBezTo>
                  <a:pt x="107" y="187"/>
                  <a:pt x="104" y="183"/>
                  <a:pt x="103" y="181"/>
                </a:cubicBezTo>
                <a:cubicBezTo>
                  <a:pt x="102" y="179"/>
                  <a:pt x="102" y="178"/>
                  <a:pt x="101" y="177"/>
                </a:cubicBezTo>
                <a:cubicBezTo>
                  <a:pt x="101" y="177"/>
                  <a:pt x="101" y="177"/>
                  <a:pt x="101" y="176"/>
                </a:cubicBezTo>
                <a:cubicBezTo>
                  <a:pt x="101" y="176"/>
                  <a:pt x="101" y="176"/>
                  <a:pt x="101" y="176"/>
                </a:cubicBezTo>
                <a:cubicBezTo>
                  <a:pt x="101" y="176"/>
                  <a:pt x="101" y="176"/>
                  <a:pt x="101" y="176"/>
                </a:cubicBezTo>
                <a:cubicBezTo>
                  <a:pt x="100" y="174"/>
                  <a:pt x="100" y="174"/>
                  <a:pt x="100" y="174"/>
                </a:cubicBezTo>
                <a:cubicBezTo>
                  <a:pt x="98" y="175"/>
                  <a:pt x="98" y="175"/>
                  <a:pt x="98" y="175"/>
                </a:cubicBezTo>
                <a:cubicBezTo>
                  <a:pt x="92" y="177"/>
                  <a:pt x="86" y="178"/>
                  <a:pt x="81" y="178"/>
                </a:cubicBezTo>
                <a:cubicBezTo>
                  <a:pt x="75" y="178"/>
                  <a:pt x="71" y="177"/>
                  <a:pt x="68" y="176"/>
                </a:cubicBezTo>
                <a:cubicBezTo>
                  <a:pt x="67" y="175"/>
                  <a:pt x="66" y="175"/>
                  <a:pt x="65" y="174"/>
                </a:cubicBezTo>
                <a:cubicBezTo>
                  <a:pt x="64" y="174"/>
                  <a:pt x="64" y="174"/>
                  <a:pt x="64" y="174"/>
                </a:cubicBezTo>
                <a:cubicBezTo>
                  <a:pt x="64" y="174"/>
                  <a:pt x="64" y="174"/>
                  <a:pt x="64" y="174"/>
                </a:cubicBezTo>
                <a:cubicBezTo>
                  <a:pt x="64" y="174"/>
                  <a:pt x="64" y="174"/>
                  <a:pt x="64" y="174"/>
                </a:cubicBezTo>
                <a:cubicBezTo>
                  <a:pt x="64" y="174"/>
                  <a:pt x="64" y="174"/>
                  <a:pt x="64" y="174"/>
                </a:cubicBezTo>
                <a:cubicBezTo>
                  <a:pt x="64" y="174"/>
                  <a:pt x="64" y="174"/>
                  <a:pt x="64" y="174"/>
                </a:cubicBezTo>
                <a:cubicBezTo>
                  <a:pt x="64" y="174"/>
                  <a:pt x="64" y="174"/>
                  <a:pt x="64" y="174"/>
                </a:cubicBezTo>
                <a:cubicBezTo>
                  <a:pt x="64" y="174"/>
                  <a:pt x="64" y="174"/>
                  <a:pt x="64" y="174"/>
                </a:cubicBezTo>
                <a:cubicBezTo>
                  <a:pt x="64" y="174"/>
                  <a:pt x="64" y="174"/>
                  <a:pt x="64" y="174"/>
                </a:cubicBezTo>
                <a:cubicBezTo>
                  <a:pt x="64" y="174"/>
                  <a:pt x="64" y="174"/>
                  <a:pt x="64" y="174"/>
                </a:cubicBezTo>
                <a:cubicBezTo>
                  <a:pt x="63" y="173"/>
                  <a:pt x="63" y="173"/>
                  <a:pt x="63" y="173"/>
                </a:cubicBezTo>
                <a:cubicBezTo>
                  <a:pt x="58" y="172"/>
                  <a:pt x="55" y="170"/>
                  <a:pt x="51" y="166"/>
                </a:cubicBezTo>
                <a:cubicBezTo>
                  <a:pt x="47" y="161"/>
                  <a:pt x="44" y="154"/>
                  <a:pt x="43" y="147"/>
                </a:cubicBezTo>
                <a:cubicBezTo>
                  <a:pt x="41" y="141"/>
                  <a:pt x="41" y="134"/>
                  <a:pt x="41" y="130"/>
                </a:cubicBezTo>
                <a:cubicBezTo>
                  <a:pt x="41" y="128"/>
                  <a:pt x="41" y="127"/>
                  <a:pt x="41" y="126"/>
                </a:cubicBezTo>
                <a:cubicBezTo>
                  <a:pt x="41" y="125"/>
                  <a:pt x="41" y="125"/>
                  <a:pt x="41" y="125"/>
                </a:cubicBezTo>
                <a:cubicBezTo>
                  <a:pt x="41" y="124"/>
                  <a:pt x="41" y="124"/>
                  <a:pt x="41" y="124"/>
                </a:cubicBezTo>
                <a:cubicBezTo>
                  <a:pt x="40" y="123"/>
                  <a:pt x="40" y="123"/>
                  <a:pt x="40" y="123"/>
                </a:cubicBezTo>
                <a:cubicBezTo>
                  <a:pt x="24" y="118"/>
                  <a:pt x="16" y="110"/>
                  <a:pt x="11" y="101"/>
                </a:cubicBezTo>
                <a:cubicBezTo>
                  <a:pt x="5" y="92"/>
                  <a:pt x="4" y="83"/>
                  <a:pt x="4" y="75"/>
                </a:cubicBezTo>
                <a:cubicBezTo>
                  <a:pt x="4" y="70"/>
                  <a:pt x="5" y="66"/>
                  <a:pt x="5" y="64"/>
                </a:cubicBezTo>
                <a:cubicBezTo>
                  <a:pt x="5" y="62"/>
                  <a:pt x="6" y="61"/>
                  <a:pt x="6" y="60"/>
                </a:cubicBezTo>
                <a:cubicBezTo>
                  <a:pt x="6" y="60"/>
                  <a:pt x="6" y="60"/>
                  <a:pt x="6" y="60"/>
                </a:cubicBezTo>
                <a:cubicBezTo>
                  <a:pt x="6" y="59"/>
                  <a:pt x="6" y="59"/>
                  <a:pt x="6" y="59"/>
                </a:cubicBezTo>
                <a:cubicBezTo>
                  <a:pt x="4" y="59"/>
                  <a:pt x="4" y="59"/>
                  <a:pt x="4" y="59"/>
                </a:cubicBezTo>
                <a:cubicBezTo>
                  <a:pt x="4" y="61"/>
                  <a:pt x="4" y="61"/>
                  <a:pt x="4" y="61"/>
                </a:cubicBezTo>
                <a:cubicBezTo>
                  <a:pt x="10" y="60"/>
                  <a:pt x="15" y="56"/>
                  <a:pt x="19" y="53"/>
                </a:cubicBezTo>
                <a:cubicBezTo>
                  <a:pt x="23" y="50"/>
                  <a:pt x="26" y="47"/>
                  <a:pt x="26" y="47"/>
                </a:cubicBezTo>
                <a:cubicBezTo>
                  <a:pt x="25" y="46"/>
                  <a:pt x="25" y="46"/>
                  <a:pt x="25" y="46"/>
                </a:cubicBezTo>
                <a:cubicBezTo>
                  <a:pt x="24" y="48"/>
                  <a:pt x="24" y="48"/>
                  <a:pt x="24" y="48"/>
                </a:cubicBezTo>
                <a:cubicBezTo>
                  <a:pt x="28" y="48"/>
                  <a:pt x="31" y="48"/>
                  <a:pt x="34" y="48"/>
                </a:cubicBezTo>
                <a:cubicBezTo>
                  <a:pt x="55" y="48"/>
                  <a:pt x="67" y="40"/>
                  <a:pt x="73" y="32"/>
                </a:cubicBezTo>
                <a:cubicBezTo>
                  <a:pt x="80" y="24"/>
                  <a:pt x="81" y="16"/>
                  <a:pt x="81" y="16"/>
                </a:cubicBezTo>
                <a:cubicBezTo>
                  <a:pt x="79" y="15"/>
                  <a:pt x="79" y="15"/>
                  <a:pt x="79" y="15"/>
                </a:cubicBezTo>
                <a:cubicBezTo>
                  <a:pt x="79" y="17"/>
                  <a:pt x="79" y="17"/>
                  <a:pt x="79" y="17"/>
                </a:cubicBezTo>
                <a:cubicBezTo>
                  <a:pt x="96" y="15"/>
                  <a:pt x="107" y="6"/>
                  <a:pt x="108" y="6"/>
                </a:cubicBezTo>
                <a:cubicBezTo>
                  <a:pt x="106" y="5"/>
                  <a:pt x="106" y="5"/>
                  <a:pt x="106" y="5"/>
                </a:cubicBezTo>
                <a:cubicBezTo>
                  <a:pt x="107" y="6"/>
                  <a:pt x="107" y="6"/>
                  <a:pt x="107" y="6"/>
                </a:cubicBezTo>
                <a:cubicBezTo>
                  <a:pt x="112" y="5"/>
                  <a:pt x="116" y="4"/>
                  <a:pt x="119" y="4"/>
                </a:cubicBezTo>
                <a:cubicBezTo>
                  <a:pt x="125" y="4"/>
                  <a:pt x="130" y="6"/>
                  <a:pt x="133" y="9"/>
                </a:cubicBezTo>
                <a:cubicBezTo>
                  <a:pt x="134" y="10"/>
                  <a:pt x="135" y="12"/>
                  <a:pt x="136" y="12"/>
                </a:cubicBezTo>
                <a:cubicBezTo>
                  <a:pt x="136" y="13"/>
                  <a:pt x="137" y="13"/>
                  <a:pt x="137" y="14"/>
                </a:cubicBezTo>
                <a:cubicBezTo>
                  <a:pt x="137" y="14"/>
                  <a:pt x="137" y="14"/>
                  <a:pt x="137" y="14"/>
                </a:cubicBezTo>
                <a:cubicBezTo>
                  <a:pt x="137" y="14"/>
                  <a:pt x="137" y="14"/>
                  <a:pt x="137" y="14"/>
                </a:cubicBezTo>
                <a:cubicBezTo>
                  <a:pt x="137" y="14"/>
                  <a:pt x="137" y="14"/>
                  <a:pt x="137" y="14"/>
                </a:cubicBezTo>
                <a:cubicBezTo>
                  <a:pt x="139" y="13"/>
                  <a:pt x="139" y="13"/>
                  <a:pt x="139" y="13"/>
                </a:cubicBezTo>
                <a:cubicBezTo>
                  <a:pt x="137" y="14"/>
                  <a:pt x="137" y="14"/>
                  <a:pt x="137" y="14"/>
                </a:cubicBezTo>
                <a:cubicBezTo>
                  <a:pt x="141" y="24"/>
                  <a:pt x="142" y="33"/>
                  <a:pt x="142" y="40"/>
                </a:cubicBezTo>
                <a:cubicBezTo>
                  <a:pt x="142" y="48"/>
                  <a:pt x="140" y="54"/>
                  <a:pt x="138" y="58"/>
                </a:cubicBezTo>
                <a:cubicBezTo>
                  <a:pt x="133" y="65"/>
                  <a:pt x="127" y="70"/>
                  <a:pt x="120" y="73"/>
                </a:cubicBezTo>
                <a:cubicBezTo>
                  <a:pt x="114" y="75"/>
                  <a:pt x="107" y="76"/>
                  <a:pt x="103" y="77"/>
                </a:cubicBezTo>
                <a:cubicBezTo>
                  <a:pt x="103" y="77"/>
                  <a:pt x="102" y="77"/>
                  <a:pt x="101" y="77"/>
                </a:cubicBezTo>
                <a:cubicBezTo>
                  <a:pt x="96" y="77"/>
                  <a:pt x="91" y="75"/>
                  <a:pt x="86" y="72"/>
                </a:cubicBezTo>
                <a:cubicBezTo>
                  <a:pt x="82" y="69"/>
                  <a:pt x="79" y="64"/>
                  <a:pt x="79" y="59"/>
                </a:cubicBezTo>
                <a:cubicBezTo>
                  <a:pt x="79" y="57"/>
                  <a:pt x="79" y="55"/>
                  <a:pt x="80" y="52"/>
                </a:cubicBezTo>
                <a:cubicBezTo>
                  <a:pt x="82" y="49"/>
                  <a:pt x="84" y="46"/>
                  <a:pt x="86" y="45"/>
                </a:cubicBezTo>
                <a:cubicBezTo>
                  <a:pt x="87" y="44"/>
                  <a:pt x="88" y="44"/>
                  <a:pt x="89" y="44"/>
                </a:cubicBezTo>
                <a:cubicBezTo>
                  <a:pt x="90" y="44"/>
                  <a:pt x="91" y="44"/>
                  <a:pt x="92" y="45"/>
                </a:cubicBezTo>
                <a:cubicBezTo>
                  <a:pt x="92" y="45"/>
                  <a:pt x="92" y="45"/>
                  <a:pt x="92" y="45"/>
                </a:cubicBezTo>
                <a:cubicBezTo>
                  <a:pt x="93" y="45"/>
                  <a:pt x="93" y="45"/>
                  <a:pt x="93" y="45"/>
                </a:cubicBezTo>
                <a:cubicBezTo>
                  <a:pt x="93" y="46"/>
                  <a:pt x="93" y="46"/>
                  <a:pt x="93" y="46"/>
                </a:cubicBezTo>
                <a:cubicBezTo>
                  <a:pt x="93" y="45"/>
                  <a:pt x="93" y="45"/>
                  <a:pt x="93" y="45"/>
                </a:cubicBezTo>
                <a:cubicBezTo>
                  <a:pt x="93" y="46"/>
                  <a:pt x="93" y="46"/>
                  <a:pt x="93" y="46"/>
                </a:cubicBezTo>
                <a:cubicBezTo>
                  <a:pt x="93" y="46"/>
                  <a:pt x="93" y="46"/>
                  <a:pt x="93" y="46"/>
                </a:cubicBezTo>
                <a:cubicBezTo>
                  <a:pt x="93" y="45"/>
                  <a:pt x="93" y="45"/>
                  <a:pt x="93" y="45"/>
                </a:cubicBezTo>
                <a:cubicBezTo>
                  <a:pt x="93" y="46"/>
                  <a:pt x="93" y="46"/>
                  <a:pt x="93" y="46"/>
                </a:cubicBezTo>
                <a:cubicBezTo>
                  <a:pt x="94" y="44"/>
                  <a:pt x="94" y="44"/>
                  <a:pt x="94" y="44"/>
                </a:cubicBezTo>
                <a:cubicBezTo>
                  <a:pt x="92" y="44"/>
                  <a:pt x="92" y="44"/>
                  <a:pt x="92" y="44"/>
                </a:cubicBezTo>
                <a:cubicBezTo>
                  <a:pt x="92" y="46"/>
                  <a:pt x="91" y="47"/>
                  <a:pt x="91" y="49"/>
                </a:cubicBezTo>
                <a:cubicBezTo>
                  <a:pt x="91" y="51"/>
                  <a:pt x="92" y="53"/>
                  <a:pt x="94" y="54"/>
                </a:cubicBezTo>
                <a:cubicBezTo>
                  <a:pt x="95" y="55"/>
                  <a:pt x="97" y="55"/>
                  <a:pt x="98" y="55"/>
                </a:cubicBezTo>
                <a:cubicBezTo>
                  <a:pt x="100" y="55"/>
                  <a:pt x="101" y="55"/>
                  <a:pt x="101" y="55"/>
                </a:cubicBezTo>
                <a:cubicBezTo>
                  <a:pt x="101" y="55"/>
                  <a:pt x="101" y="55"/>
                  <a:pt x="101" y="55"/>
                </a:cubicBezTo>
                <a:cubicBezTo>
                  <a:pt x="101" y="55"/>
                  <a:pt x="101" y="55"/>
                  <a:pt x="101" y="55"/>
                </a:cubicBezTo>
                <a:cubicBezTo>
                  <a:pt x="103" y="54"/>
                  <a:pt x="105" y="52"/>
                  <a:pt x="106" y="50"/>
                </a:cubicBezTo>
                <a:cubicBezTo>
                  <a:pt x="107" y="48"/>
                  <a:pt x="108" y="45"/>
                  <a:pt x="108" y="42"/>
                </a:cubicBezTo>
                <a:cubicBezTo>
                  <a:pt x="108" y="39"/>
                  <a:pt x="106" y="35"/>
                  <a:pt x="102" y="33"/>
                </a:cubicBezTo>
                <a:cubicBezTo>
                  <a:pt x="99" y="31"/>
                  <a:pt x="96" y="31"/>
                  <a:pt x="93" y="31"/>
                </a:cubicBezTo>
                <a:cubicBezTo>
                  <a:pt x="87" y="31"/>
                  <a:pt x="82" y="33"/>
                  <a:pt x="81" y="33"/>
                </a:cubicBezTo>
                <a:cubicBezTo>
                  <a:pt x="81" y="33"/>
                  <a:pt x="81" y="33"/>
                  <a:pt x="81" y="33"/>
                </a:cubicBezTo>
                <a:cubicBezTo>
                  <a:pt x="81" y="33"/>
                  <a:pt x="81" y="33"/>
                  <a:pt x="81" y="33"/>
                </a:cubicBezTo>
                <a:cubicBezTo>
                  <a:pt x="71" y="39"/>
                  <a:pt x="67" y="48"/>
                  <a:pt x="67" y="57"/>
                </a:cubicBezTo>
                <a:cubicBezTo>
                  <a:pt x="67" y="71"/>
                  <a:pt x="78" y="85"/>
                  <a:pt x="95" y="90"/>
                </a:cubicBezTo>
                <a:cubicBezTo>
                  <a:pt x="99" y="91"/>
                  <a:pt x="103" y="91"/>
                  <a:pt x="106" y="91"/>
                </a:cubicBezTo>
                <a:cubicBezTo>
                  <a:pt x="117" y="91"/>
                  <a:pt x="125" y="87"/>
                  <a:pt x="130" y="83"/>
                </a:cubicBezTo>
                <a:cubicBezTo>
                  <a:pt x="136" y="79"/>
                  <a:pt x="139" y="74"/>
                  <a:pt x="139" y="74"/>
                </a:cubicBezTo>
                <a:cubicBezTo>
                  <a:pt x="138" y="73"/>
                  <a:pt x="138" y="73"/>
                  <a:pt x="138" y="73"/>
                </a:cubicBezTo>
                <a:cubicBezTo>
                  <a:pt x="136" y="74"/>
                  <a:pt x="136" y="74"/>
                  <a:pt x="136" y="74"/>
                </a:cubicBezTo>
                <a:cubicBezTo>
                  <a:pt x="141" y="91"/>
                  <a:pt x="148" y="102"/>
                  <a:pt x="155" y="109"/>
                </a:cubicBezTo>
                <a:cubicBezTo>
                  <a:pt x="163" y="116"/>
                  <a:pt x="171" y="118"/>
                  <a:pt x="179" y="118"/>
                </a:cubicBezTo>
                <a:cubicBezTo>
                  <a:pt x="187" y="118"/>
                  <a:pt x="195" y="115"/>
                  <a:pt x="201" y="112"/>
                </a:cubicBezTo>
                <a:cubicBezTo>
                  <a:pt x="204" y="110"/>
                  <a:pt x="207" y="108"/>
                  <a:pt x="209" y="106"/>
                </a:cubicBezTo>
                <a:cubicBezTo>
                  <a:pt x="211" y="104"/>
                  <a:pt x="213" y="102"/>
                  <a:pt x="214" y="101"/>
                </a:cubicBezTo>
                <a:cubicBezTo>
                  <a:pt x="214" y="101"/>
                  <a:pt x="214" y="101"/>
                  <a:pt x="214" y="101"/>
                </a:cubicBezTo>
                <a:cubicBezTo>
                  <a:pt x="216" y="98"/>
                  <a:pt x="217" y="94"/>
                  <a:pt x="217" y="90"/>
                </a:cubicBezTo>
                <a:cubicBezTo>
                  <a:pt x="217" y="85"/>
                  <a:pt x="215" y="80"/>
                  <a:pt x="212" y="75"/>
                </a:cubicBezTo>
                <a:cubicBezTo>
                  <a:pt x="208" y="71"/>
                  <a:pt x="204" y="67"/>
                  <a:pt x="197" y="65"/>
                </a:cubicBezTo>
                <a:cubicBezTo>
                  <a:pt x="194" y="64"/>
                  <a:pt x="192" y="64"/>
                  <a:pt x="189" y="64"/>
                </a:cubicBezTo>
                <a:cubicBezTo>
                  <a:pt x="187" y="64"/>
                  <a:pt x="184" y="65"/>
                  <a:pt x="183" y="66"/>
                </a:cubicBezTo>
                <a:cubicBezTo>
                  <a:pt x="180" y="67"/>
                  <a:pt x="179" y="69"/>
                  <a:pt x="178" y="71"/>
                </a:cubicBezTo>
                <a:cubicBezTo>
                  <a:pt x="178" y="73"/>
                  <a:pt x="178" y="74"/>
                  <a:pt x="178" y="74"/>
                </a:cubicBezTo>
                <a:cubicBezTo>
                  <a:pt x="178" y="75"/>
                  <a:pt x="178" y="75"/>
                  <a:pt x="178" y="75"/>
                </a:cubicBezTo>
                <a:cubicBezTo>
                  <a:pt x="178" y="75"/>
                  <a:pt x="178" y="75"/>
                  <a:pt x="178" y="75"/>
                </a:cubicBezTo>
                <a:cubicBezTo>
                  <a:pt x="179" y="78"/>
                  <a:pt x="180" y="80"/>
                  <a:pt x="181" y="81"/>
                </a:cubicBezTo>
                <a:cubicBezTo>
                  <a:pt x="182" y="82"/>
                  <a:pt x="184" y="83"/>
                  <a:pt x="185" y="83"/>
                </a:cubicBezTo>
                <a:cubicBezTo>
                  <a:pt x="187" y="83"/>
                  <a:pt x="188" y="83"/>
                  <a:pt x="189" y="82"/>
                </a:cubicBezTo>
                <a:cubicBezTo>
                  <a:pt x="192" y="80"/>
                  <a:pt x="193" y="77"/>
                  <a:pt x="193" y="77"/>
                </a:cubicBezTo>
                <a:cubicBezTo>
                  <a:pt x="192" y="76"/>
                  <a:pt x="192" y="76"/>
                  <a:pt x="192" y="76"/>
                </a:cubicBezTo>
                <a:cubicBezTo>
                  <a:pt x="192" y="78"/>
                  <a:pt x="192" y="78"/>
                  <a:pt x="192" y="78"/>
                </a:cubicBezTo>
                <a:cubicBezTo>
                  <a:pt x="192" y="78"/>
                  <a:pt x="192" y="78"/>
                  <a:pt x="192" y="78"/>
                </a:cubicBezTo>
                <a:cubicBezTo>
                  <a:pt x="192" y="77"/>
                  <a:pt x="194" y="77"/>
                  <a:pt x="196" y="77"/>
                </a:cubicBezTo>
                <a:cubicBezTo>
                  <a:pt x="198" y="77"/>
                  <a:pt x="200" y="78"/>
                  <a:pt x="201" y="79"/>
                </a:cubicBezTo>
                <a:cubicBezTo>
                  <a:pt x="203" y="80"/>
                  <a:pt x="204" y="81"/>
                  <a:pt x="204" y="85"/>
                </a:cubicBezTo>
                <a:cubicBezTo>
                  <a:pt x="204" y="85"/>
                  <a:pt x="204" y="86"/>
                  <a:pt x="204" y="86"/>
                </a:cubicBezTo>
                <a:cubicBezTo>
                  <a:pt x="204" y="90"/>
                  <a:pt x="203" y="93"/>
                  <a:pt x="203" y="95"/>
                </a:cubicBezTo>
                <a:cubicBezTo>
                  <a:pt x="202" y="99"/>
                  <a:pt x="200" y="101"/>
                  <a:pt x="197" y="102"/>
                </a:cubicBezTo>
                <a:cubicBezTo>
                  <a:pt x="194" y="104"/>
                  <a:pt x="190" y="105"/>
                  <a:pt x="183" y="105"/>
                </a:cubicBezTo>
                <a:cubicBezTo>
                  <a:pt x="174" y="105"/>
                  <a:pt x="168" y="103"/>
                  <a:pt x="162" y="99"/>
                </a:cubicBezTo>
                <a:cubicBezTo>
                  <a:pt x="157" y="95"/>
                  <a:pt x="153" y="87"/>
                  <a:pt x="149" y="76"/>
                </a:cubicBezTo>
                <a:cubicBezTo>
                  <a:pt x="148" y="74"/>
                  <a:pt x="148" y="71"/>
                  <a:pt x="148" y="68"/>
                </a:cubicBezTo>
                <a:cubicBezTo>
                  <a:pt x="148" y="60"/>
                  <a:pt x="152" y="51"/>
                  <a:pt x="159" y="43"/>
                </a:cubicBezTo>
                <a:cubicBezTo>
                  <a:pt x="166" y="36"/>
                  <a:pt x="176" y="31"/>
                  <a:pt x="189" y="31"/>
                </a:cubicBezTo>
                <a:cubicBezTo>
                  <a:pt x="194" y="31"/>
                  <a:pt x="200" y="32"/>
                  <a:pt x="207" y="34"/>
                </a:cubicBezTo>
                <a:cubicBezTo>
                  <a:pt x="228" y="41"/>
                  <a:pt x="238" y="52"/>
                  <a:pt x="243" y="62"/>
                </a:cubicBezTo>
                <a:cubicBezTo>
                  <a:pt x="246" y="67"/>
                  <a:pt x="247" y="72"/>
                  <a:pt x="248" y="75"/>
                </a:cubicBezTo>
                <a:cubicBezTo>
                  <a:pt x="248" y="77"/>
                  <a:pt x="248" y="78"/>
                  <a:pt x="249" y="79"/>
                </a:cubicBezTo>
                <a:cubicBezTo>
                  <a:pt x="249" y="79"/>
                  <a:pt x="249" y="80"/>
                  <a:pt x="249" y="80"/>
                </a:cubicBezTo>
                <a:cubicBezTo>
                  <a:pt x="249" y="80"/>
                  <a:pt x="249" y="80"/>
                  <a:pt x="249" y="80"/>
                </a:cubicBezTo>
                <a:cubicBezTo>
                  <a:pt x="249" y="80"/>
                  <a:pt x="249" y="80"/>
                  <a:pt x="249" y="80"/>
                </a:cubicBezTo>
                <a:cubicBezTo>
                  <a:pt x="249" y="82"/>
                  <a:pt x="249" y="82"/>
                  <a:pt x="249" y="82"/>
                </a:cubicBezTo>
                <a:cubicBezTo>
                  <a:pt x="250" y="82"/>
                  <a:pt x="250" y="82"/>
                  <a:pt x="250" y="82"/>
                </a:cubicBezTo>
                <a:lnTo>
                  <a:pt x="251" y="80"/>
                </a:lnTo>
                <a:close/>
                <a:moveTo>
                  <a:pt x="132" y="135"/>
                </a:moveTo>
                <a:cubicBezTo>
                  <a:pt x="131" y="133"/>
                  <a:pt x="131" y="133"/>
                  <a:pt x="131" y="133"/>
                </a:cubicBezTo>
                <a:cubicBezTo>
                  <a:pt x="131" y="133"/>
                  <a:pt x="131" y="133"/>
                  <a:pt x="131" y="133"/>
                </a:cubicBezTo>
                <a:cubicBezTo>
                  <a:pt x="130" y="133"/>
                  <a:pt x="124" y="134"/>
                  <a:pt x="118" y="134"/>
                </a:cubicBezTo>
                <a:cubicBezTo>
                  <a:pt x="109" y="134"/>
                  <a:pt x="98" y="132"/>
                  <a:pt x="89" y="127"/>
                </a:cubicBezTo>
                <a:cubicBezTo>
                  <a:pt x="81" y="121"/>
                  <a:pt x="74" y="112"/>
                  <a:pt x="74" y="94"/>
                </a:cubicBezTo>
                <a:cubicBezTo>
                  <a:pt x="74" y="92"/>
                  <a:pt x="74" y="89"/>
                  <a:pt x="75" y="87"/>
                </a:cubicBezTo>
                <a:cubicBezTo>
                  <a:pt x="73" y="86"/>
                  <a:pt x="73" y="86"/>
                  <a:pt x="73" y="86"/>
                </a:cubicBezTo>
                <a:cubicBezTo>
                  <a:pt x="71" y="87"/>
                  <a:pt x="71" y="87"/>
                  <a:pt x="71" y="87"/>
                </a:cubicBezTo>
                <a:cubicBezTo>
                  <a:pt x="71" y="87"/>
                  <a:pt x="73" y="97"/>
                  <a:pt x="79" y="108"/>
                </a:cubicBezTo>
                <a:cubicBezTo>
                  <a:pt x="83" y="113"/>
                  <a:pt x="87" y="118"/>
                  <a:pt x="92" y="122"/>
                </a:cubicBezTo>
                <a:cubicBezTo>
                  <a:pt x="98" y="126"/>
                  <a:pt x="105" y="129"/>
                  <a:pt x="113" y="129"/>
                </a:cubicBezTo>
                <a:cubicBezTo>
                  <a:pt x="120" y="129"/>
                  <a:pt x="127" y="127"/>
                  <a:pt x="136" y="123"/>
                </a:cubicBezTo>
                <a:cubicBezTo>
                  <a:pt x="135" y="121"/>
                  <a:pt x="135" y="121"/>
                  <a:pt x="135" y="121"/>
                </a:cubicBezTo>
                <a:cubicBezTo>
                  <a:pt x="133" y="122"/>
                  <a:pt x="133" y="122"/>
                  <a:pt x="133" y="122"/>
                </a:cubicBezTo>
                <a:cubicBezTo>
                  <a:pt x="134" y="122"/>
                  <a:pt x="137" y="129"/>
                  <a:pt x="145" y="135"/>
                </a:cubicBezTo>
                <a:cubicBezTo>
                  <a:pt x="153" y="141"/>
                  <a:pt x="165" y="148"/>
                  <a:pt x="182" y="148"/>
                </a:cubicBezTo>
                <a:cubicBezTo>
                  <a:pt x="194" y="148"/>
                  <a:pt x="208" y="144"/>
                  <a:pt x="225" y="135"/>
                </a:cubicBezTo>
                <a:cubicBezTo>
                  <a:pt x="224" y="133"/>
                  <a:pt x="224" y="133"/>
                  <a:pt x="224" y="133"/>
                </a:cubicBezTo>
                <a:cubicBezTo>
                  <a:pt x="223" y="132"/>
                  <a:pt x="223" y="132"/>
                  <a:pt x="223" y="132"/>
                </a:cubicBezTo>
                <a:cubicBezTo>
                  <a:pt x="222" y="132"/>
                  <a:pt x="222" y="132"/>
                  <a:pt x="222" y="132"/>
                </a:cubicBezTo>
                <a:cubicBezTo>
                  <a:pt x="221" y="133"/>
                  <a:pt x="216" y="138"/>
                  <a:pt x="209" y="143"/>
                </a:cubicBezTo>
                <a:cubicBezTo>
                  <a:pt x="201" y="147"/>
                  <a:pt x="190" y="151"/>
                  <a:pt x="177" y="151"/>
                </a:cubicBezTo>
                <a:cubicBezTo>
                  <a:pt x="164" y="151"/>
                  <a:pt x="149" y="147"/>
                  <a:pt x="133" y="133"/>
                </a:cubicBezTo>
                <a:cubicBezTo>
                  <a:pt x="132" y="132"/>
                  <a:pt x="132" y="132"/>
                  <a:pt x="132" y="132"/>
                </a:cubicBezTo>
                <a:cubicBezTo>
                  <a:pt x="131" y="133"/>
                  <a:pt x="131" y="133"/>
                  <a:pt x="131" y="133"/>
                </a:cubicBezTo>
                <a:cubicBezTo>
                  <a:pt x="132" y="135"/>
                  <a:pt x="132" y="135"/>
                  <a:pt x="132" y="135"/>
                </a:cubicBezTo>
                <a:cubicBezTo>
                  <a:pt x="130" y="136"/>
                  <a:pt x="130" y="136"/>
                  <a:pt x="130" y="136"/>
                </a:cubicBezTo>
                <a:cubicBezTo>
                  <a:pt x="147" y="150"/>
                  <a:pt x="163" y="155"/>
                  <a:pt x="177" y="155"/>
                </a:cubicBezTo>
                <a:cubicBezTo>
                  <a:pt x="192" y="155"/>
                  <a:pt x="204" y="150"/>
                  <a:pt x="212" y="145"/>
                </a:cubicBezTo>
                <a:cubicBezTo>
                  <a:pt x="221" y="140"/>
                  <a:pt x="226" y="135"/>
                  <a:pt x="226" y="135"/>
                </a:cubicBezTo>
                <a:cubicBezTo>
                  <a:pt x="234" y="125"/>
                  <a:pt x="234" y="125"/>
                  <a:pt x="234" y="125"/>
                </a:cubicBezTo>
                <a:cubicBezTo>
                  <a:pt x="223" y="132"/>
                  <a:pt x="223" y="132"/>
                  <a:pt x="223" y="132"/>
                </a:cubicBezTo>
                <a:cubicBezTo>
                  <a:pt x="207" y="140"/>
                  <a:pt x="193" y="144"/>
                  <a:pt x="182" y="144"/>
                </a:cubicBezTo>
                <a:cubicBezTo>
                  <a:pt x="166" y="144"/>
                  <a:pt x="155" y="138"/>
                  <a:pt x="148" y="132"/>
                </a:cubicBezTo>
                <a:cubicBezTo>
                  <a:pt x="144" y="129"/>
                  <a:pt x="141" y="126"/>
                  <a:pt x="139" y="124"/>
                </a:cubicBezTo>
                <a:cubicBezTo>
                  <a:pt x="139" y="123"/>
                  <a:pt x="138" y="122"/>
                  <a:pt x="137" y="121"/>
                </a:cubicBezTo>
                <a:cubicBezTo>
                  <a:pt x="137" y="120"/>
                  <a:pt x="137" y="120"/>
                  <a:pt x="137" y="120"/>
                </a:cubicBezTo>
                <a:cubicBezTo>
                  <a:pt x="137" y="120"/>
                  <a:pt x="137" y="120"/>
                  <a:pt x="137" y="120"/>
                </a:cubicBezTo>
                <a:cubicBezTo>
                  <a:pt x="137" y="120"/>
                  <a:pt x="137" y="120"/>
                  <a:pt x="137" y="120"/>
                </a:cubicBezTo>
                <a:cubicBezTo>
                  <a:pt x="136" y="119"/>
                  <a:pt x="136" y="119"/>
                  <a:pt x="136" y="119"/>
                </a:cubicBezTo>
                <a:cubicBezTo>
                  <a:pt x="134" y="119"/>
                  <a:pt x="134" y="119"/>
                  <a:pt x="134" y="119"/>
                </a:cubicBezTo>
                <a:cubicBezTo>
                  <a:pt x="126" y="123"/>
                  <a:pt x="119" y="125"/>
                  <a:pt x="113" y="125"/>
                </a:cubicBezTo>
                <a:cubicBezTo>
                  <a:pt x="106" y="125"/>
                  <a:pt x="100" y="123"/>
                  <a:pt x="95" y="119"/>
                </a:cubicBezTo>
                <a:cubicBezTo>
                  <a:pt x="87" y="114"/>
                  <a:pt x="82" y="105"/>
                  <a:pt x="79" y="98"/>
                </a:cubicBezTo>
                <a:cubicBezTo>
                  <a:pt x="77" y="95"/>
                  <a:pt x="76" y="92"/>
                  <a:pt x="76" y="90"/>
                </a:cubicBezTo>
                <a:cubicBezTo>
                  <a:pt x="75" y="88"/>
                  <a:pt x="75" y="88"/>
                  <a:pt x="75" y="87"/>
                </a:cubicBezTo>
                <a:cubicBezTo>
                  <a:pt x="75" y="86"/>
                  <a:pt x="75" y="86"/>
                  <a:pt x="75" y="86"/>
                </a:cubicBezTo>
                <a:cubicBezTo>
                  <a:pt x="75" y="86"/>
                  <a:pt x="75" y="86"/>
                  <a:pt x="75" y="86"/>
                </a:cubicBezTo>
                <a:cubicBezTo>
                  <a:pt x="72" y="74"/>
                  <a:pt x="72" y="74"/>
                  <a:pt x="72" y="74"/>
                </a:cubicBezTo>
                <a:cubicBezTo>
                  <a:pt x="71" y="86"/>
                  <a:pt x="71" y="86"/>
                  <a:pt x="71" y="86"/>
                </a:cubicBezTo>
                <a:cubicBezTo>
                  <a:pt x="70" y="89"/>
                  <a:pt x="70" y="92"/>
                  <a:pt x="70" y="94"/>
                </a:cubicBezTo>
                <a:cubicBezTo>
                  <a:pt x="70" y="113"/>
                  <a:pt x="78" y="124"/>
                  <a:pt x="87" y="130"/>
                </a:cubicBezTo>
                <a:cubicBezTo>
                  <a:pt x="97" y="136"/>
                  <a:pt x="109" y="138"/>
                  <a:pt x="118" y="138"/>
                </a:cubicBezTo>
                <a:cubicBezTo>
                  <a:pt x="126" y="138"/>
                  <a:pt x="132" y="136"/>
                  <a:pt x="132" y="136"/>
                </a:cubicBezTo>
                <a:cubicBezTo>
                  <a:pt x="132" y="135"/>
                  <a:pt x="132" y="135"/>
                  <a:pt x="132" y="135"/>
                </a:cubicBezTo>
                <a:cubicBezTo>
                  <a:pt x="130" y="136"/>
                  <a:pt x="130" y="136"/>
                  <a:pt x="130" y="136"/>
                </a:cubicBezTo>
                <a:lnTo>
                  <a:pt x="132" y="135"/>
                </a:lnTo>
                <a:close/>
              </a:path>
            </a:pathLst>
          </a:custGeom>
          <a:solidFill>
            <a:srgbClr val="E4003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11" name="PA_任意多边形 1142"/>
          <p:cNvSpPr>
            <a:spLocks noEditPoints="1"/>
          </p:cNvSpPr>
          <p:nvPr>
            <p:custDataLst>
              <p:tags r:id="rId31"/>
            </p:custDataLst>
          </p:nvPr>
        </p:nvSpPr>
        <p:spPr bwMode="auto">
          <a:xfrm>
            <a:off x="9207500" y="3354388"/>
            <a:ext cx="1039813" cy="860425"/>
          </a:xfrm>
          <a:custGeom>
            <a:avLst/>
            <a:gdLst>
              <a:gd name="T0" fmla="*/ 387 w 433"/>
              <a:gd name="T1" fmla="*/ 254 h 358"/>
              <a:gd name="T2" fmla="*/ 340 w 433"/>
              <a:gd name="T3" fmla="*/ 236 h 358"/>
              <a:gd name="T4" fmla="*/ 352 w 433"/>
              <a:gd name="T5" fmla="*/ 271 h 358"/>
              <a:gd name="T6" fmla="*/ 357 w 433"/>
              <a:gd name="T7" fmla="*/ 262 h 358"/>
              <a:gd name="T8" fmla="*/ 353 w 433"/>
              <a:gd name="T9" fmla="*/ 280 h 358"/>
              <a:gd name="T10" fmla="*/ 319 w 433"/>
              <a:gd name="T11" fmla="*/ 251 h 358"/>
              <a:gd name="T12" fmla="*/ 358 w 433"/>
              <a:gd name="T13" fmla="*/ 224 h 358"/>
              <a:gd name="T14" fmla="*/ 353 w 433"/>
              <a:gd name="T15" fmla="*/ 190 h 358"/>
              <a:gd name="T16" fmla="*/ 316 w 433"/>
              <a:gd name="T17" fmla="*/ 121 h 358"/>
              <a:gd name="T18" fmla="*/ 261 w 433"/>
              <a:gd name="T19" fmla="*/ 100 h 358"/>
              <a:gd name="T20" fmla="*/ 190 w 433"/>
              <a:gd name="T21" fmla="*/ 54 h 358"/>
              <a:gd name="T22" fmla="*/ 143 w 433"/>
              <a:gd name="T23" fmla="*/ 7 h 358"/>
              <a:gd name="T24" fmla="*/ 91 w 433"/>
              <a:gd name="T25" fmla="*/ 43 h 358"/>
              <a:gd name="T26" fmla="*/ 47 w 433"/>
              <a:gd name="T27" fmla="*/ 73 h 358"/>
              <a:gd name="T28" fmla="*/ 70 w 433"/>
              <a:gd name="T29" fmla="*/ 129 h 358"/>
              <a:gd name="T30" fmla="*/ 84 w 433"/>
              <a:gd name="T31" fmla="*/ 188 h 358"/>
              <a:gd name="T32" fmla="*/ 141 w 433"/>
              <a:gd name="T33" fmla="*/ 189 h 358"/>
              <a:gd name="T34" fmla="*/ 197 w 433"/>
              <a:gd name="T35" fmla="*/ 184 h 358"/>
              <a:gd name="T36" fmla="*/ 159 w 433"/>
              <a:gd name="T37" fmla="*/ 117 h 358"/>
              <a:gd name="T38" fmla="*/ 153 w 433"/>
              <a:gd name="T39" fmla="*/ 146 h 358"/>
              <a:gd name="T40" fmla="*/ 165 w 433"/>
              <a:gd name="T41" fmla="*/ 141 h 358"/>
              <a:gd name="T42" fmla="*/ 149 w 433"/>
              <a:gd name="T43" fmla="*/ 154 h 358"/>
              <a:gd name="T44" fmla="*/ 145 w 433"/>
              <a:gd name="T45" fmla="*/ 113 h 358"/>
              <a:gd name="T46" fmla="*/ 209 w 433"/>
              <a:gd name="T47" fmla="*/ 142 h 358"/>
              <a:gd name="T48" fmla="*/ 275 w 433"/>
              <a:gd name="T49" fmla="*/ 162 h 358"/>
              <a:gd name="T50" fmla="*/ 262 w 433"/>
              <a:gd name="T51" fmla="*/ 255 h 358"/>
              <a:gd name="T52" fmla="*/ 177 w 433"/>
              <a:gd name="T53" fmla="*/ 254 h 358"/>
              <a:gd name="T54" fmla="*/ 123 w 433"/>
              <a:gd name="T55" fmla="*/ 254 h 358"/>
              <a:gd name="T56" fmla="*/ 85 w 433"/>
              <a:gd name="T57" fmla="*/ 242 h 358"/>
              <a:gd name="T58" fmla="*/ 88 w 433"/>
              <a:gd name="T59" fmla="*/ 232 h 358"/>
              <a:gd name="T60" fmla="*/ 126 w 433"/>
              <a:gd name="T61" fmla="*/ 248 h 358"/>
              <a:gd name="T62" fmla="*/ 175 w 433"/>
              <a:gd name="T63" fmla="*/ 245 h 358"/>
              <a:gd name="T64" fmla="*/ 245 w 433"/>
              <a:gd name="T65" fmla="*/ 254 h 358"/>
              <a:gd name="T66" fmla="*/ 273 w 433"/>
              <a:gd name="T67" fmla="*/ 176 h 358"/>
              <a:gd name="T68" fmla="*/ 212 w 433"/>
              <a:gd name="T69" fmla="*/ 150 h 358"/>
              <a:gd name="T70" fmla="*/ 213 w 433"/>
              <a:gd name="T71" fmla="*/ 160 h 358"/>
              <a:gd name="T72" fmla="*/ 263 w 433"/>
              <a:gd name="T73" fmla="*/ 201 h 358"/>
              <a:gd name="T74" fmla="*/ 171 w 433"/>
              <a:gd name="T75" fmla="*/ 227 h 358"/>
              <a:gd name="T76" fmla="*/ 144 w 433"/>
              <a:gd name="T77" fmla="*/ 243 h 358"/>
              <a:gd name="T78" fmla="*/ 100 w 433"/>
              <a:gd name="T79" fmla="*/ 220 h 358"/>
              <a:gd name="T80" fmla="*/ 56 w 433"/>
              <a:gd name="T81" fmla="*/ 233 h 358"/>
              <a:gd name="T82" fmla="*/ 9 w 433"/>
              <a:gd name="T83" fmla="*/ 233 h 358"/>
              <a:gd name="T84" fmla="*/ 52 w 433"/>
              <a:gd name="T85" fmla="*/ 279 h 358"/>
              <a:gd name="T86" fmla="*/ 118 w 433"/>
              <a:gd name="T87" fmla="*/ 297 h 358"/>
              <a:gd name="T88" fmla="*/ 169 w 433"/>
              <a:gd name="T89" fmla="*/ 325 h 358"/>
              <a:gd name="T90" fmla="*/ 222 w 433"/>
              <a:gd name="T91" fmla="*/ 350 h 358"/>
              <a:gd name="T92" fmla="*/ 281 w 433"/>
              <a:gd name="T93" fmla="*/ 322 h 358"/>
              <a:gd name="T94" fmla="*/ 322 w 433"/>
              <a:gd name="T95" fmla="*/ 345 h 358"/>
              <a:gd name="T96" fmla="*/ 351 w 433"/>
              <a:gd name="T97" fmla="*/ 326 h 358"/>
              <a:gd name="T98" fmla="*/ 416 w 433"/>
              <a:gd name="T99" fmla="*/ 314 h 358"/>
              <a:gd name="T100" fmla="*/ 387 w 433"/>
              <a:gd name="T101" fmla="*/ 254 h 358"/>
              <a:gd name="T102" fmla="*/ 109 w 433"/>
              <a:gd name="T103" fmla="*/ 99 h 358"/>
              <a:gd name="T104" fmla="*/ 112 w 433"/>
              <a:gd name="T105" fmla="*/ 134 h 358"/>
              <a:gd name="T106" fmla="*/ 120 w 433"/>
              <a:gd name="T107" fmla="*/ 78 h 358"/>
              <a:gd name="T108" fmla="*/ 172 w 433"/>
              <a:gd name="T109" fmla="*/ 88 h 358"/>
              <a:gd name="T110" fmla="*/ 109 w 433"/>
              <a:gd name="T111" fmla="*/ 99 h 358"/>
              <a:gd name="T112" fmla="*/ 314 w 433"/>
              <a:gd name="T113" fmla="*/ 301 h 358"/>
              <a:gd name="T114" fmla="*/ 309 w 433"/>
              <a:gd name="T115" fmla="*/ 239 h 358"/>
              <a:gd name="T116" fmla="*/ 307 w 433"/>
              <a:gd name="T117" fmla="*/ 281 h 358"/>
              <a:gd name="T118" fmla="*/ 358 w 433"/>
              <a:gd name="T119" fmla="*/ 293 h 358"/>
              <a:gd name="T120" fmla="*/ 314 w 433"/>
              <a:gd name="T121" fmla="*/ 301 h 3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433" h="358">
                <a:moveTo>
                  <a:pt x="387" y="254"/>
                </a:moveTo>
                <a:cubicBezTo>
                  <a:pt x="387" y="254"/>
                  <a:pt x="369" y="223"/>
                  <a:pt x="340" y="236"/>
                </a:cubicBezTo>
                <a:cubicBezTo>
                  <a:pt x="311" y="249"/>
                  <a:pt x="341" y="285"/>
                  <a:pt x="352" y="271"/>
                </a:cubicBezTo>
                <a:cubicBezTo>
                  <a:pt x="352" y="271"/>
                  <a:pt x="346" y="260"/>
                  <a:pt x="357" y="262"/>
                </a:cubicBezTo>
                <a:cubicBezTo>
                  <a:pt x="357" y="262"/>
                  <a:pt x="367" y="274"/>
                  <a:pt x="353" y="280"/>
                </a:cubicBezTo>
                <a:cubicBezTo>
                  <a:pt x="340" y="286"/>
                  <a:pt x="323" y="280"/>
                  <a:pt x="319" y="251"/>
                </a:cubicBezTo>
                <a:cubicBezTo>
                  <a:pt x="319" y="251"/>
                  <a:pt x="319" y="223"/>
                  <a:pt x="358" y="224"/>
                </a:cubicBezTo>
                <a:cubicBezTo>
                  <a:pt x="358" y="224"/>
                  <a:pt x="350" y="207"/>
                  <a:pt x="353" y="190"/>
                </a:cubicBezTo>
                <a:cubicBezTo>
                  <a:pt x="353" y="190"/>
                  <a:pt x="314" y="190"/>
                  <a:pt x="316" y="121"/>
                </a:cubicBezTo>
                <a:cubicBezTo>
                  <a:pt x="316" y="121"/>
                  <a:pt x="279" y="136"/>
                  <a:pt x="261" y="100"/>
                </a:cubicBezTo>
                <a:cubicBezTo>
                  <a:pt x="261" y="100"/>
                  <a:pt x="207" y="108"/>
                  <a:pt x="190" y="54"/>
                </a:cubicBezTo>
                <a:cubicBezTo>
                  <a:pt x="190" y="54"/>
                  <a:pt x="145" y="54"/>
                  <a:pt x="143" y="7"/>
                </a:cubicBezTo>
                <a:cubicBezTo>
                  <a:pt x="143" y="7"/>
                  <a:pt x="98" y="0"/>
                  <a:pt x="91" y="43"/>
                </a:cubicBezTo>
                <a:cubicBezTo>
                  <a:pt x="91" y="43"/>
                  <a:pt x="60" y="45"/>
                  <a:pt x="47" y="73"/>
                </a:cubicBezTo>
                <a:cubicBezTo>
                  <a:pt x="34" y="102"/>
                  <a:pt x="58" y="131"/>
                  <a:pt x="70" y="129"/>
                </a:cubicBezTo>
                <a:cubicBezTo>
                  <a:pt x="70" y="129"/>
                  <a:pt x="55" y="172"/>
                  <a:pt x="84" y="188"/>
                </a:cubicBezTo>
                <a:cubicBezTo>
                  <a:pt x="113" y="203"/>
                  <a:pt x="133" y="196"/>
                  <a:pt x="141" y="189"/>
                </a:cubicBezTo>
                <a:cubicBezTo>
                  <a:pt x="141" y="189"/>
                  <a:pt x="173" y="215"/>
                  <a:pt x="197" y="184"/>
                </a:cubicBezTo>
                <a:cubicBezTo>
                  <a:pt x="221" y="153"/>
                  <a:pt x="184" y="107"/>
                  <a:pt x="159" y="117"/>
                </a:cubicBezTo>
                <a:cubicBezTo>
                  <a:pt x="133" y="126"/>
                  <a:pt x="138" y="148"/>
                  <a:pt x="153" y="146"/>
                </a:cubicBezTo>
                <a:cubicBezTo>
                  <a:pt x="153" y="146"/>
                  <a:pt x="156" y="134"/>
                  <a:pt x="165" y="141"/>
                </a:cubicBezTo>
                <a:cubicBezTo>
                  <a:pt x="165" y="141"/>
                  <a:pt x="165" y="160"/>
                  <a:pt x="149" y="154"/>
                </a:cubicBezTo>
                <a:cubicBezTo>
                  <a:pt x="133" y="148"/>
                  <a:pt x="126" y="130"/>
                  <a:pt x="145" y="113"/>
                </a:cubicBezTo>
                <a:cubicBezTo>
                  <a:pt x="165" y="96"/>
                  <a:pt x="210" y="121"/>
                  <a:pt x="209" y="142"/>
                </a:cubicBezTo>
                <a:cubicBezTo>
                  <a:pt x="209" y="142"/>
                  <a:pt x="254" y="138"/>
                  <a:pt x="275" y="162"/>
                </a:cubicBezTo>
                <a:cubicBezTo>
                  <a:pt x="297" y="186"/>
                  <a:pt x="292" y="241"/>
                  <a:pt x="262" y="255"/>
                </a:cubicBezTo>
                <a:cubicBezTo>
                  <a:pt x="262" y="255"/>
                  <a:pt x="221" y="284"/>
                  <a:pt x="177" y="254"/>
                </a:cubicBezTo>
                <a:cubicBezTo>
                  <a:pt x="177" y="254"/>
                  <a:pt x="145" y="274"/>
                  <a:pt x="123" y="254"/>
                </a:cubicBezTo>
                <a:cubicBezTo>
                  <a:pt x="123" y="254"/>
                  <a:pt x="104" y="238"/>
                  <a:pt x="85" y="242"/>
                </a:cubicBezTo>
                <a:cubicBezTo>
                  <a:pt x="85" y="242"/>
                  <a:pt x="79" y="232"/>
                  <a:pt x="88" y="232"/>
                </a:cubicBezTo>
                <a:cubicBezTo>
                  <a:pt x="96" y="232"/>
                  <a:pt x="118" y="235"/>
                  <a:pt x="126" y="248"/>
                </a:cubicBezTo>
                <a:cubicBezTo>
                  <a:pt x="126" y="248"/>
                  <a:pt x="154" y="262"/>
                  <a:pt x="175" y="245"/>
                </a:cubicBezTo>
                <a:cubicBezTo>
                  <a:pt x="175" y="245"/>
                  <a:pt x="219" y="269"/>
                  <a:pt x="245" y="254"/>
                </a:cubicBezTo>
                <a:cubicBezTo>
                  <a:pt x="272" y="238"/>
                  <a:pt x="290" y="226"/>
                  <a:pt x="273" y="176"/>
                </a:cubicBezTo>
                <a:cubicBezTo>
                  <a:pt x="273" y="176"/>
                  <a:pt x="261" y="149"/>
                  <a:pt x="212" y="150"/>
                </a:cubicBezTo>
                <a:cubicBezTo>
                  <a:pt x="213" y="160"/>
                  <a:pt x="213" y="160"/>
                  <a:pt x="213" y="160"/>
                </a:cubicBezTo>
                <a:cubicBezTo>
                  <a:pt x="213" y="160"/>
                  <a:pt x="267" y="160"/>
                  <a:pt x="263" y="201"/>
                </a:cubicBezTo>
                <a:cubicBezTo>
                  <a:pt x="260" y="242"/>
                  <a:pt x="212" y="261"/>
                  <a:pt x="171" y="227"/>
                </a:cubicBezTo>
                <a:cubicBezTo>
                  <a:pt x="171" y="227"/>
                  <a:pt x="157" y="248"/>
                  <a:pt x="144" y="243"/>
                </a:cubicBezTo>
                <a:cubicBezTo>
                  <a:pt x="131" y="238"/>
                  <a:pt x="118" y="224"/>
                  <a:pt x="100" y="220"/>
                </a:cubicBezTo>
                <a:cubicBezTo>
                  <a:pt x="82" y="217"/>
                  <a:pt x="64" y="226"/>
                  <a:pt x="56" y="233"/>
                </a:cubicBezTo>
                <a:cubicBezTo>
                  <a:pt x="49" y="241"/>
                  <a:pt x="28" y="253"/>
                  <a:pt x="9" y="233"/>
                </a:cubicBezTo>
                <a:cubicBezTo>
                  <a:pt x="9" y="233"/>
                  <a:pt x="0" y="260"/>
                  <a:pt x="52" y="279"/>
                </a:cubicBezTo>
                <a:cubicBezTo>
                  <a:pt x="52" y="279"/>
                  <a:pt x="91" y="263"/>
                  <a:pt x="118" y="297"/>
                </a:cubicBezTo>
                <a:cubicBezTo>
                  <a:pt x="144" y="331"/>
                  <a:pt x="169" y="325"/>
                  <a:pt x="169" y="325"/>
                </a:cubicBezTo>
                <a:cubicBezTo>
                  <a:pt x="169" y="325"/>
                  <a:pt x="184" y="358"/>
                  <a:pt x="222" y="350"/>
                </a:cubicBezTo>
                <a:cubicBezTo>
                  <a:pt x="261" y="342"/>
                  <a:pt x="236" y="313"/>
                  <a:pt x="281" y="322"/>
                </a:cubicBezTo>
                <a:cubicBezTo>
                  <a:pt x="281" y="322"/>
                  <a:pt x="303" y="346"/>
                  <a:pt x="322" y="345"/>
                </a:cubicBezTo>
                <a:cubicBezTo>
                  <a:pt x="341" y="344"/>
                  <a:pt x="351" y="326"/>
                  <a:pt x="351" y="326"/>
                </a:cubicBezTo>
                <a:cubicBezTo>
                  <a:pt x="351" y="326"/>
                  <a:pt x="399" y="337"/>
                  <a:pt x="416" y="314"/>
                </a:cubicBezTo>
                <a:cubicBezTo>
                  <a:pt x="433" y="291"/>
                  <a:pt x="421" y="260"/>
                  <a:pt x="387" y="254"/>
                </a:cubicBezTo>
                <a:close/>
                <a:moveTo>
                  <a:pt x="109" y="99"/>
                </a:moveTo>
                <a:cubicBezTo>
                  <a:pt x="101" y="109"/>
                  <a:pt x="112" y="134"/>
                  <a:pt x="112" y="134"/>
                </a:cubicBezTo>
                <a:cubicBezTo>
                  <a:pt x="96" y="134"/>
                  <a:pt x="84" y="93"/>
                  <a:pt x="120" y="78"/>
                </a:cubicBezTo>
                <a:cubicBezTo>
                  <a:pt x="156" y="64"/>
                  <a:pt x="172" y="88"/>
                  <a:pt x="172" y="88"/>
                </a:cubicBezTo>
                <a:cubicBezTo>
                  <a:pt x="133" y="72"/>
                  <a:pt x="118" y="88"/>
                  <a:pt x="109" y="99"/>
                </a:cubicBezTo>
                <a:close/>
                <a:moveTo>
                  <a:pt x="314" y="301"/>
                </a:moveTo>
                <a:cubicBezTo>
                  <a:pt x="292" y="286"/>
                  <a:pt x="290" y="259"/>
                  <a:pt x="309" y="239"/>
                </a:cubicBezTo>
                <a:cubicBezTo>
                  <a:pt x="309" y="239"/>
                  <a:pt x="295" y="267"/>
                  <a:pt x="307" y="281"/>
                </a:cubicBezTo>
                <a:cubicBezTo>
                  <a:pt x="319" y="296"/>
                  <a:pt x="327" y="303"/>
                  <a:pt x="358" y="293"/>
                </a:cubicBezTo>
                <a:cubicBezTo>
                  <a:pt x="358" y="293"/>
                  <a:pt x="335" y="315"/>
                  <a:pt x="314" y="301"/>
                </a:cubicBezTo>
                <a:close/>
              </a:path>
            </a:pathLst>
          </a:custGeom>
          <a:solidFill>
            <a:srgbClr val="F2DBC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12" name="PA_任意多边形 1143"/>
          <p:cNvSpPr>
            <a:spLocks noEditPoints="1"/>
          </p:cNvSpPr>
          <p:nvPr>
            <p:custDataLst>
              <p:tags r:id="rId32"/>
            </p:custDataLst>
          </p:nvPr>
        </p:nvSpPr>
        <p:spPr bwMode="auto">
          <a:xfrm>
            <a:off x="9223375" y="3365500"/>
            <a:ext cx="1008063" cy="838200"/>
          </a:xfrm>
          <a:custGeom>
            <a:avLst/>
            <a:gdLst>
              <a:gd name="T0" fmla="*/ 339 w 419"/>
              <a:gd name="T1" fmla="*/ 271 h 348"/>
              <a:gd name="T2" fmla="*/ 350 w 419"/>
              <a:gd name="T3" fmla="*/ 259 h 348"/>
              <a:gd name="T4" fmla="*/ 314 w 419"/>
              <a:gd name="T5" fmla="*/ 246 h 348"/>
              <a:gd name="T6" fmla="*/ 353 w 419"/>
              <a:gd name="T7" fmla="*/ 218 h 348"/>
              <a:gd name="T8" fmla="*/ 311 w 419"/>
              <a:gd name="T9" fmla="*/ 114 h 348"/>
              <a:gd name="T10" fmla="*/ 246 w 419"/>
              <a:gd name="T11" fmla="*/ 93 h 348"/>
              <a:gd name="T12" fmla="*/ 138 w 419"/>
              <a:gd name="T13" fmla="*/ 1 h 348"/>
              <a:gd name="T14" fmla="*/ 34 w 419"/>
              <a:gd name="T15" fmla="*/ 86 h 348"/>
              <a:gd name="T16" fmla="*/ 76 w 419"/>
              <a:gd name="T17" fmla="*/ 184 h 348"/>
              <a:gd name="T18" fmla="*/ 159 w 419"/>
              <a:gd name="T19" fmla="*/ 108 h 348"/>
              <a:gd name="T20" fmla="*/ 149 w 419"/>
              <a:gd name="T21" fmla="*/ 138 h 348"/>
              <a:gd name="T22" fmla="*/ 148 w 419"/>
              <a:gd name="T23" fmla="*/ 148 h 348"/>
              <a:gd name="T24" fmla="*/ 200 w 419"/>
              <a:gd name="T25" fmla="*/ 137 h 348"/>
              <a:gd name="T26" fmla="*/ 254 w 419"/>
              <a:gd name="T27" fmla="*/ 248 h 348"/>
              <a:gd name="T28" fmla="*/ 140 w 419"/>
              <a:gd name="T29" fmla="*/ 256 h 348"/>
              <a:gd name="T30" fmla="*/ 79 w 419"/>
              <a:gd name="T31" fmla="*/ 234 h 348"/>
              <a:gd name="T32" fmla="*/ 170 w 419"/>
              <a:gd name="T33" fmla="*/ 242 h 348"/>
              <a:gd name="T34" fmla="*/ 268 w 419"/>
              <a:gd name="T35" fmla="*/ 170 h 348"/>
              <a:gd name="T36" fmla="*/ 248 w 419"/>
              <a:gd name="T37" fmla="*/ 173 h 348"/>
              <a:gd name="T38" fmla="*/ 155 w 419"/>
              <a:gd name="T39" fmla="*/ 230 h 348"/>
              <a:gd name="T40" fmla="*/ 25 w 419"/>
              <a:gd name="T41" fmla="*/ 237 h 348"/>
              <a:gd name="T42" fmla="*/ 46 w 419"/>
              <a:gd name="T43" fmla="*/ 276 h 348"/>
              <a:gd name="T44" fmla="*/ 216 w 419"/>
              <a:gd name="T45" fmla="*/ 347 h 348"/>
              <a:gd name="T46" fmla="*/ 314 w 419"/>
              <a:gd name="T47" fmla="*/ 342 h 348"/>
              <a:gd name="T48" fmla="*/ 419 w 419"/>
              <a:gd name="T49" fmla="*/ 287 h 348"/>
              <a:gd name="T50" fmla="*/ 369 w 419"/>
              <a:gd name="T51" fmla="*/ 322 h 348"/>
              <a:gd name="T52" fmla="*/ 315 w 419"/>
              <a:gd name="T53" fmla="*/ 338 h 348"/>
              <a:gd name="T54" fmla="*/ 259 w 419"/>
              <a:gd name="T55" fmla="*/ 313 h 348"/>
              <a:gd name="T56" fmla="*/ 164 w 419"/>
              <a:gd name="T57" fmla="*/ 319 h 348"/>
              <a:gd name="T58" fmla="*/ 44 w 419"/>
              <a:gd name="T59" fmla="*/ 272 h 348"/>
              <a:gd name="T60" fmla="*/ 4 w 419"/>
              <a:gd name="T61" fmla="*/ 229 h 348"/>
              <a:gd name="T62" fmla="*/ 51 w 419"/>
              <a:gd name="T63" fmla="*/ 230 h 348"/>
              <a:gd name="T64" fmla="*/ 164 w 419"/>
              <a:gd name="T65" fmla="*/ 222 h 348"/>
              <a:gd name="T66" fmla="*/ 206 w 419"/>
              <a:gd name="T67" fmla="*/ 155 h 348"/>
              <a:gd name="T68" fmla="*/ 264 w 419"/>
              <a:gd name="T69" fmla="*/ 171 h 348"/>
              <a:gd name="T70" fmla="*/ 184 w 419"/>
              <a:gd name="T71" fmla="*/ 245 h 348"/>
              <a:gd name="T72" fmla="*/ 121 w 419"/>
              <a:gd name="T73" fmla="*/ 241 h 348"/>
              <a:gd name="T74" fmla="*/ 75 w 419"/>
              <a:gd name="T75" fmla="*/ 236 h 348"/>
              <a:gd name="T76" fmla="*/ 114 w 419"/>
              <a:gd name="T77" fmla="*/ 250 h 348"/>
              <a:gd name="T78" fmla="*/ 255 w 419"/>
              <a:gd name="T79" fmla="*/ 250 h 348"/>
              <a:gd name="T80" fmla="*/ 204 w 419"/>
              <a:gd name="T81" fmla="*/ 137 h 348"/>
              <a:gd name="T82" fmla="*/ 148 w 419"/>
              <a:gd name="T83" fmla="*/ 152 h 348"/>
              <a:gd name="T84" fmla="*/ 144 w 419"/>
              <a:gd name="T85" fmla="*/ 140 h 348"/>
              <a:gd name="T86" fmla="*/ 196 w 419"/>
              <a:gd name="T87" fmla="*/ 156 h 348"/>
              <a:gd name="T88" fmla="*/ 132 w 419"/>
              <a:gd name="T89" fmla="*/ 182 h 348"/>
              <a:gd name="T90" fmla="*/ 66 w 419"/>
              <a:gd name="T91" fmla="*/ 121 h 348"/>
              <a:gd name="T92" fmla="*/ 84 w 419"/>
              <a:gd name="T93" fmla="*/ 40 h 348"/>
              <a:gd name="T94" fmla="*/ 136 w 419"/>
              <a:gd name="T95" fmla="*/ 2 h 348"/>
              <a:gd name="T96" fmla="*/ 254 w 419"/>
              <a:gd name="T97" fmla="*/ 97 h 348"/>
              <a:gd name="T98" fmla="*/ 326 w 419"/>
              <a:gd name="T99" fmla="*/ 179 h 348"/>
              <a:gd name="T100" fmla="*/ 315 w 419"/>
              <a:gd name="T101" fmla="*/ 231 h 348"/>
              <a:gd name="T102" fmla="*/ 354 w 419"/>
              <a:gd name="T103" fmla="*/ 259 h 348"/>
              <a:gd name="T104" fmla="*/ 345 w 419"/>
              <a:gd name="T105" fmla="*/ 266 h 348"/>
              <a:gd name="T106" fmla="*/ 376 w 419"/>
              <a:gd name="T107" fmla="*/ 247 h 348"/>
              <a:gd name="T108" fmla="*/ 97 w 419"/>
              <a:gd name="T109" fmla="*/ 105 h 348"/>
              <a:gd name="T110" fmla="*/ 135 w 419"/>
              <a:gd name="T111" fmla="*/ 71 h 348"/>
              <a:gd name="T112" fmla="*/ 136 w 419"/>
              <a:gd name="T113" fmla="*/ 74 h 348"/>
              <a:gd name="T114" fmla="*/ 170 w 419"/>
              <a:gd name="T115" fmla="*/ 87 h 348"/>
              <a:gd name="T116" fmla="*/ 105 w 419"/>
              <a:gd name="T117" fmla="*/ 131 h 348"/>
              <a:gd name="T118" fmla="*/ 308 w 419"/>
              <a:gd name="T119" fmla="*/ 294 h 348"/>
              <a:gd name="T120" fmla="*/ 352 w 419"/>
              <a:gd name="T121" fmla="*/ 290 h 348"/>
              <a:gd name="T122" fmla="*/ 344 w 419"/>
              <a:gd name="T123" fmla="*/ 296 h 348"/>
              <a:gd name="T124" fmla="*/ 303 w 419"/>
              <a:gd name="T125" fmla="*/ 238 h 3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419" h="348">
                <a:moveTo>
                  <a:pt x="380" y="249"/>
                </a:moveTo>
                <a:cubicBezTo>
                  <a:pt x="382" y="248"/>
                  <a:pt x="382" y="248"/>
                  <a:pt x="382" y="248"/>
                </a:cubicBezTo>
                <a:cubicBezTo>
                  <a:pt x="382" y="248"/>
                  <a:pt x="379" y="242"/>
                  <a:pt x="373" y="237"/>
                </a:cubicBezTo>
                <a:cubicBezTo>
                  <a:pt x="367" y="231"/>
                  <a:pt x="358" y="225"/>
                  <a:pt x="347" y="225"/>
                </a:cubicBezTo>
                <a:cubicBezTo>
                  <a:pt x="343" y="225"/>
                  <a:pt x="338" y="227"/>
                  <a:pt x="332" y="229"/>
                </a:cubicBezTo>
                <a:cubicBezTo>
                  <a:pt x="328" y="231"/>
                  <a:pt x="324" y="234"/>
                  <a:pt x="322" y="237"/>
                </a:cubicBezTo>
                <a:cubicBezTo>
                  <a:pt x="320" y="240"/>
                  <a:pt x="319" y="244"/>
                  <a:pt x="319" y="247"/>
                </a:cubicBezTo>
                <a:cubicBezTo>
                  <a:pt x="319" y="253"/>
                  <a:pt x="322" y="259"/>
                  <a:pt x="325" y="263"/>
                </a:cubicBezTo>
                <a:cubicBezTo>
                  <a:pt x="329" y="268"/>
                  <a:pt x="334" y="271"/>
                  <a:pt x="339" y="271"/>
                </a:cubicBezTo>
                <a:cubicBezTo>
                  <a:pt x="342" y="271"/>
                  <a:pt x="345" y="270"/>
                  <a:pt x="347" y="267"/>
                </a:cubicBezTo>
                <a:cubicBezTo>
                  <a:pt x="348" y="266"/>
                  <a:pt x="348" y="266"/>
                  <a:pt x="348" y="266"/>
                </a:cubicBezTo>
                <a:cubicBezTo>
                  <a:pt x="347" y="265"/>
                  <a:pt x="347" y="265"/>
                  <a:pt x="347" y="265"/>
                </a:cubicBezTo>
                <a:cubicBezTo>
                  <a:pt x="347" y="265"/>
                  <a:pt x="347" y="265"/>
                  <a:pt x="347" y="265"/>
                </a:cubicBezTo>
                <a:cubicBezTo>
                  <a:pt x="347" y="264"/>
                  <a:pt x="346" y="264"/>
                  <a:pt x="346" y="263"/>
                </a:cubicBezTo>
                <a:cubicBezTo>
                  <a:pt x="346" y="262"/>
                  <a:pt x="346" y="261"/>
                  <a:pt x="346" y="260"/>
                </a:cubicBezTo>
                <a:cubicBezTo>
                  <a:pt x="346" y="260"/>
                  <a:pt x="346" y="259"/>
                  <a:pt x="346" y="259"/>
                </a:cubicBezTo>
                <a:cubicBezTo>
                  <a:pt x="346" y="259"/>
                  <a:pt x="346" y="259"/>
                  <a:pt x="347" y="259"/>
                </a:cubicBezTo>
                <a:cubicBezTo>
                  <a:pt x="348" y="259"/>
                  <a:pt x="349" y="259"/>
                  <a:pt x="350" y="259"/>
                </a:cubicBezTo>
                <a:cubicBezTo>
                  <a:pt x="350" y="257"/>
                  <a:pt x="350" y="257"/>
                  <a:pt x="350" y="257"/>
                </a:cubicBezTo>
                <a:cubicBezTo>
                  <a:pt x="348" y="258"/>
                  <a:pt x="348" y="258"/>
                  <a:pt x="348" y="258"/>
                </a:cubicBezTo>
                <a:cubicBezTo>
                  <a:pt x="348" y="258"/>
                  <a:pt x="348" y="258"/>
                  <a:pt x="348" y="258"/>
                </a:cubicBezTo>
                <a:cubicBezTo>
                  <a:pt x="349" y="259"/>
                  <a:pt x="351" y="263"/>
                  <a:pt x="351" y="266"/>
                </a:cubicBezTo>
                <a:cubicBezTo>
                  <a:pt x="351" y="267"/>
                  <a:pt x="351" y="269"/>
                  <a:pt x="350" y="270"/>
                </a:cubicBezTo>
                <a:cubicBezTo>
                  <a:pt x="349" y="271"/>
                  <a:pt x="348" y="272"/>
                  <a:pt x="346" y="273"/>
                </a:cubicBezTo>
                <a:cubicBezTo>
                  <a:pt x="343" y="275"/>
                  <a:pt x="340" y="275"/>
                  <a:pt x="337" y="275"/>
                </a:cubicBezTo>
                <a:cubicBezTo>
                  <a:pt x="332" y="275"/>
                  <a:pt x="327" y="273"/>
                  <a:pt x="323" y="269"/>
                </a:cubicBezTo>
                <a:cubicBezTo>
                  <a:pt x="319" y="264"/>
                  <a:pt x="315" y="257"/>
                  <a:pt x="314" y="246"/>
                </a:cubicBezTo>
                <a:cubicBezTo>
                  <a:pt x="312" y="246"/>
                  <a:pt x="312" y="246"/>
                  <a:pt x="312" y="246"/>
                </a:cubicBezTo>
                <a:cubicBezTo>
                  <a:pt x="314" y="246"/>
                  <a:pt x="314" y="246"/>
                  <a:pt x="314" y="246"/>
                </a:cubicBezTo>
                <a:cubicBezTo>
                  <a:pt x="314" y="246"/>
                  <a:pt x="314" y="246"/>
                  <a:pt x="314" y="246"/>
                </a:cubicBezTo>
                <a:cubicBezTo>
                  <a:pt x="314" y="246"/>
                  <a:pt x="314" y="239"/>
                  <a:pt x="318" y="233"/>
                </a:cubicBezTo>
                <a:cubicBezTo>
                  <a:pt x="323" y="227"/>
                  <a:pt x="331" y="221"/>
                  <a:pt x="349" y="221"/>
                </a:cubicBezTo>
                <a:cubicBezTo>
                  <a:pt x="350" y="221"/>
                  <a:pt x="350" y="221"/>
                  <a:pt x="351" y="221"/>
                </a:cubicBezTo>
                <a:cubicBezTo>
                  <a:pt x="355" y="221"/>
                  <a:pt x="355" y="221"/>
                  <a:pt x="355" y="221"/>
                </a:cubicBezTo>
                <a:cubicBezTo>
                  <a:pt x="353" y="218"/>
                  <a:pt x="353" y="218"/>
                  <a:pt x="353" y="218"/>
                </a:cubicBezTo>
                <a:cubicBezTo>
                  <a:pt x="353" y="218"/>
                  <a:pt x="353" y="218"/>
                  <a:pt x="353" y="218"/>
                </a:cubicBezTo>
                <a:cubicBezTo>
                  <a:pt x="352" y="217"/>
                  <a:pt x="348" y="206"/>
                  <a:pt x="348" y="194"/>
                </a:cubicBezTo>
                <a:cubicBezTo>
                  <a:pt x="348" y="191"/>
                  <a:pt x="348" y="188"/>
                  <a:pt x="348" y="185"/>
                </a:cubicBezTo>
                <a:cubicBezTo>
                  <a:pt x="349" y="183"/>
                  <a:pt x="349" y="183"/>
                  <a:pt x="349" y="183"/>
                </a:cubicBezTo>
                <a:cubicBezTo>
                  <a:pt x="346" y="183"/>
                  <a:pt x="346" y="183"/>
                  <a:pt x="346" y="183"/>
                </a:cubicBezTo>
                <a:cubicBezTo>
                  <a:pt x="346" y="183"/>
                  <a:pt x="346" y="183"/>
                  <a:pt x="346" y="183"/>
                </a:cubicBezTo>
                <a:cubicBezTo>
                  <a:pt x="346" y="183"/>
                  <a:pt x="337" y="183"/>
                  <a:pt x="328" y="175"/>
                </a:cubicBezTo>
                <a:cubicBezTo>
                  <a:pt x="320" y="167"/>
                  <a:pt x="311" y="152"/>
                  <a:pt x="311" y="122"/>
                </a:cubicBezTo>
                <a:cubicBezTo>
                  <a:pt x="311" y="120"/>
                  <a:pt x="311" y="119"/>
                  <a:pt x="311" y="117"/>
                </a:cubicBezTo>
                <a:cubicBezTo>
                  <a:pt x="311" y="114"/>
                  <a:pt x="311" y="114"/>
                  <a:pt x="311" y="114"/>
                </a:cubicBezTo>
                <a:cubicBezTo>
                  <a:pt x="308" y="115"/>
                  <a:pt x="308" y="115"/>
                  <a:pt x="308" y="115"/>
                </a:cubicBezTo>
                <a:cubicBezTo>
                  <a:pt x="308" y="115"/>
                  <a:pt x="308" y="115"/>
                  <a:pt x="308" y="115"/>
                </a:cubicBezTo>
                <a:cubicBezTo>
                  <a:pt x="307" y="115"/>
                  <a:pt x="300" y="117"/>
                  <a:pt x="292" y="117"/>
                </a:cubicBezTo>
                <a:cubicBezTo>
                  <a:pt x="286" y="117"/>
                  <a:pt x="279" y="116"/>
                  <a:pt x="273" y="113"/>
                </a:cubicBezTo>
                <a:cubicBezTo>
                  <a:pt x="267" y="109"/>
                  <a:pt x="260" y="104"/>
                  <a:pt x="256" y="94"/>
                </a:cubicBezTo>
                <a:cubicBezTo>
                  <a:pt x="255" y="93"/>
                  <a:pt x="255" y="93"/>
                  <a:pt x="255" y="93"/>
                </a:cubicBezTo>
                <a:cubicBezTo>
                  <a:pt x="254" y="93"/>
                  <a:pt x="254" y="93"/>
                  <a:pt x="254" y="93"/>
                </a:cubicBezTo>
                <a:cubicBezTo>
                  <a:pt x="253" y="93"/>
                  <a:pt x="253" y="93"/>
                  <a:pt x="253" y="93"/>
                </a:cubicBezTo>
                <a:cubicBezTo>
                  <a:pt x="252" y="93"/>
                  <a:pt x="249" y="93"/>
                  <a:pt x="246" y="93"/>
                </a:cubicBezTo>
                <a:cubicBezTo>
                  <a:pt x="238" y="93"/>
                  <a:pt x="226" y="92"/>
                  <a:pt x="214" y="86"/>
                </a:cubicBezTo>
                <a:cubicBezTo>
                  <a:pt x="202" y="80"/>
                  <a:pt x="191" y="69"/>
                  <a:pt x="185" y="49"/>
                </a:cubicBezTo>
                <a:cubicBezTo>
                  <a:pt x="184" y="47"/>
                  <a:pt x="184" y="47"/>
                  <a:pt x="184" y="47"/>
                </a:cubicBezTo>
                <a:cubicBezTo>
                  <a:pt x="183" y="47"/>
                  <a:pt x="183" y="47"/>
                  <a:pt x="183" y="47"/>
                </a:cubicBezTo>
                <a:cubicBezTo>
                  <a:pt x="182" y="47"/>
                  <a:pt x="182" y="47"/>
                  <a:pt x="182" y="47"/>
                </a:cubicBezTo>
                <a:cubicBezTo>
                  <a:pt x="180" y="47"/>
                  <a:pt x="169" y="46"/>
                  <a:pt x="159" y="40"/>
                </a:cubicBezTo>
                <a:cubicBezTo>
                  <a:pt x="154" y="37"/>
                  <a:pt x="149" y="33"/>
                  <a:pt x="145" y="27"/>
                </a:cubicBezTo>
                <a:cubicBezTo>
                  <a:pt x="141" y="21"/>
                  <a:pt x="139" y="13"/>
                  <a:pt x="138" y="2"/>
                </a:cubicBezTo>
                <a:cubicBezTo>
                  <a:pt x="138" y="1"/>
                  <a:pt x="138" y="1"/>
                  <a:pt x="138" y="1"/>
                </a:cubicBezTo>
                <a:cubicBezTo>
                  <a:pt x="136" y="0"/>
                  <a:pt x="136" y="0"/>
                  <a:pt x="136" y="0"/>
                </a:cubicBezTo>
                <a:cubicBezTo>
                  <a:pt x="136" y="0"/>
                  <a:pt x="133" y="0"/>
                  <a:pt x="129" y="0"/>
                </a:cubicBezTo>
                <a:cubicBezTo>
                  <a:pt x="122" y="0"/>
                  <a:pt x="112" y="1"/>
                  <a:pt x="103" y="6"/>
                </a:cubicBezTo>
                <a:cubicBezTo>
                  <a:pt x="93" y="11"/>
                  <a:pt x="85" y="21"/>
                  <a:pt x="82" y="38"/>
                </a:cubicBezTo>
                <a:cubicBezTo>
                  <a:pt x="84" y="38"/>
                  <a:pt x="84" y="38"/>
                  <a:pt x="84" y="38"/>
                </a:cubicBezTo>
                <a:cubicBezTo>
                  <a:pt x="84" y="36"/>
                  <a:pt x="84" y="36"/>
                  <a:pt x="84" y="36"/>
                </a:cubicBezTo>
                <a:cubicBezTo>
                  <a:pt x="84" y="36"/>
                  <a:pt x="76" y="37"/>
                  <a:pt x="66" y="41"/>
                </a:cubicBezTo>
                <a:cubicBezTo>
                  <a:pt x="56" y="45"/>
                  <a:pt x="45" y="53"/>
                  <a:pt x="38" y="68"/>
                </a:cubicBezTo>
                <a:cubicBezTo>
                  <a:pt x="35" y="74"/>
                  <a:pt x="34" y="80"/>
                  <a:pt x="34" y="86"/>
                </a:cubicBezTo>
                <a:cubicBezTo>
                  <a:pt x="34" y="97"/>
                  <a:pt x="38" y="107"/>
                  <a:pt x="43" y="114"/>
                </a:cubicBezTo>
                <a:cubicBezTo>
                  <a:pt x="46" y="117"/>
                  <a:pt x="49" y="120"/>
                  <a:pt x="52" y="123"/>
                </a:cubicBezTo>
                <a:cubicBezTo>
                  <a:pt x="55" y="125"/>
                  <a:pt x="58" y="126"/>
                  <a:pt x="61" y="126"/>
                </a:cubicBezTo>
                <a:cubicBezTo>
                  <a:pt x="62" y="126"/>
                  <a:pt x="62" y="126"/>
                  <a:pt x="63" y="126"/>
                </a:cubicBezTo>
                <a:cubicBezTo>
                  <a:pt x="63" y="124"/>
                  <a:pt x="63" y="124"/>
                  <a:pt x="63" y="124"/>
                </a:cubicBezTo>
                <a:cubicBezTo>
                  <a:pt x="61" y="123"/>
                  <a:pt x="61" y="123"/>
                  <a:pt x="61" y="123"/>
                </a:cubicBezTo>
                <a:cubicBezTo>
                  <a:pt x="61" y="123"/>
                  <a:pt x="57" y="134"/>
                  <a:pt x="57" y="147"/>
                </a:cubicBezTo>
                <a:cubicBezTo>
                  <a:pt x="57" y="154"/>
                  <a:pt x="58" y="161"/>
                  <a:pt x="61" y="168"/>
                </a:cubicBezTo>
                <a:cubicBezTo>
                  <a:pt x="64" y="174"/>
                  <a:pt x="68" y="180"/>
                  <a:pt x="76" y="184"/>
                </a:cubicBezTo>
                <a:cubicBezTo>
                  <a:pt x="89" y="191"/>
                  <a:pt x="100" y="194"/>
                  <a:pt x="110" y="194"/>
                </a:cubicBezTo>
                <a:cubicBezTo>
                  <a:pt x="122" y="194"/>
                  <a:pt x="130" y="190"/>
                  <a:pt x="135" y="185"/>
                </a:cubicBezTo>
                <a:cubicBezTo>
                  <a:pt x="134" y="184"/>
                  <a:pt x="134" y="184"/>
                  <a:pt x="134" y="184"/>
                </a:cubicBezTo>
                <a:cubicBezTo>
                  <a:pt x="132" y="185"/>
                  <a:pt x="132" y="185"/>
                  <a:pt x="132" y="185"/>
                </a:cubicBezTo>
                <a:cubicBezTo>
                  <a:pt x="132" y="185"/>
                  <a:pt x="146" y="196"/>
                  <a:pt x="162" y="196"/>
                </a:cubicBezTo>
                <a:cubicBezTo>
                  <a:pt x="172" y="196"/>
                  <a:pt x="182" y="192"/>
                  <a:pt x="192" y="180"/>
                </a:cubicBezTo>
                <a:cubicBezTo>
                  <a:pt x="197" y="173"/>
                  <a:pt x="200" y="165"/>
                  <a:pt x="200" y="156"/>
                </a:cubicBezTo>
                <a:cubicBezTo>
                  <a:pt x="200" y="144"/>
                  <a:pt x="194" y="132"/>
                  <a:pt x="187" y="123"/>
                </a:cubicBezTo>
                <a:cubicBezTo>
                  <a:pt x="179" y="114"/>
                  <a:pt x="169" y="108"/>
                  <a:pt x="159" y="108"/>
                </a:cubicBezTo>
                <a:cubicBezTo>
                  <a:pt x="156" y="108"/>
                  <a:pt x="153" y="109"/>
                  <a:pt x="151" y="110"/>
                </a:cubicBezTo>
                <a:cubicBezTo>
                  <a:pt x="138" y="115"/>
                  <a:pt x="132" y="123"/>
                  <a:pt x="132" y="131"/>
                </a:cubicBezTo>
                <a:cubicBezTo>
                  <a:pt x="132" y="134"/>
                  <a:pt x="133" y="137"/>
                  <a:pt x="135" y="139"/>
                </a:cubicBezTo>
                <a:cubicBezTo>
                  <a:pt x="137" y="141"/>
                  <a:pt x="140" y="143"/>
                  <a:pt x="143" y="143"/>
                </a:cubicBezTo>
                <a:cubicBezTo>
                  <a:pt x="144" y="143"/>
                  <a:pt x="145" y="143"/>
                  <a:pt x="146" y="143"/>
                </a:cubicBezTo>
                <a:cubicBezTo>
                  <a:pt x="147" y="142"/>
                  <a:pt x="147" y="142"/>
                  <a:pt x="147" y="142"/>
                </a:cubicBezTo>
                <a:cubicBezTo>
                  <a:pt x="148" y="141"/>
                  <a:pt x="148" y="141"/>
                  <a:pt x="148" y="141"/>
                </a:cubicBezTo>
                <a:cubicBezTo>
                  <a:pt x="148" y="141"/>
                  <a:pt x="148" y="141"/>
                  <a:pt x="148" y="141"/>
                </a:cubicBezTo>
                <a:cubicBezTo>
                  <a:pt x="148" y="141"/>
                  <a:pt x="148" y="139"/>
                  <a:pt x="149" y="138"/>
                </a:cubicBezTo>
                <a:cubicBezTo>
                  <a:pt x="150" y="137"/>
                  <a:pt x="150" y="136"/>
                  <a:pt x="151" y="136"/>
                </a:cubicBezTo>
                <a:cubicBezTo>
                  <a:pt x="151" y="136"/>
                  <a:pt x="152" y="135"/>
                  <a:pt x="153" y="135"/>
                </a:cubicBezTo>
                <a:cubicBezTo>
                  <a:pt x="153" y="135"/>
                  <a:pt x="155" y="136"/>
                  <a:pt x="156" y="137"/>
                </a:cubicBezTo>
                <a:cubicBezTo>
                  <a:pt x="158" y="136"/>
                  <a:pt x="158" y="136"/>
                  <a:pt x="158" y="136"/>
                </a:cubicBezTo>
                <a:cubicBezTo>
                  <a:pt x="156" y="136"/>
                  <a:pt x="156" y="136"/>
                  <a:pt x="156" y="136"/>
                </a:cubicBezTo>
                <a:cubicBezTo>
                  <a:pt x="156" y="136"/>
                  <a:pt x="156" y="136"/>
                  <a:pt x="156" y="136"/>
                </a:cubicBezTo>
                <a:cubicBezTo>
                  <a:pt x="156" y="137"/>
                  <a:pt x="155" y="140"/>
                  <a:pt x="154" y="143"/>
                </a:cubicBezTo>
                <a:cubicBezTo>
                  <a:pt x="154" y="144"/>
                  <a:pt x="153" y="146"/>
                  <a:pt x="152" y="147"/>
                </a:cubicBezTo>
                <a:cubicBezTo>
                  <a:pt x="151" y="148"/>
                  <a:pt x="149" y="148"/>
                  <a:pt x="148" y="148"/>
                </a:cubicBezTo>
                <a:cubicBezTo>
                  <a:pt x="146" y="148"/>
                  <a:pt x="145" y="148"/>
                  <a:pt x="143" y="147"/>
                </a:cubicBezTo>
                <a:cubicBezTo>
                  <a:pt x="139" y="145"/>
                  <a:pt x="135" y="143"/>
                  <a:pt x="133" y="140"/>
                </a:cubicBezTo>
                <a:cubicBezTo>
                  <a:pt x="130" y="137"/>
                  <a:pt x="129" y="133"/>
                  <a:pt x="129" y="129"/>
                </a:cubicBezTo>
                <a:cubicBezTo>
                  <a:pt x="129" y="123"/>
                  <a:pt x="132" y="117"/>
                  <a:pt x="140" y="110"/>
                </a:cubicBezTo>
                <a:cubicBezTo>
                  <a:pt x="144" y="106"/>
                  <a:pt x="149" y="105"/>
                  <a:pt x="155" y="105"/>
                </a:cubicBezTo>
                <a:cubicBezTo>
                  <a:pt x="165" y="105"/>
                  <a:pt x="176" y="109"/>
                  <a:pt x="185" y="115"/>
                </a:cubicBezTo>
                <a:cubicBezTo>
                  <a:pt x="190" y="118"/>
                  <a:pt x="193" y="122"/>
                  <a:pt x="196" y="125"/>
                </a:cubicBezTo>
                <a:cubicBezTo>
                  <a:pt x="199" y="129"/>
                  <a:pt x="200" y="133"/>
                  <a:pt x="200" y="136"/>
                </a:cubicBezTo>
                <a:cubicBezTo>
                  <a:pt x="200" y="137"/>
                  <a:pt x="200" y="137"/>
                  <a:pt x="200" y="137"/>
                </a:cubicBezTo>
                <a:cubicBezTo>
                  <a:pt x="200" y="139"/>
                  <a:pt x="200" y="139"/>
                  <a:pt x="200" y="139"/>
                </a:cubicBezTo>
                <a:cubicBezTo>
                  <a:pt x="202" y="139"/>
                  <a:pt x="202" y="139"/>
                  <a:pt x="202" y="139"/>
                </a:cubicBezTo>
                <a:cubicBezTo>
                  <a:pt x="202" y="139"/>
                  <a:pt x="203" y="139"/>
                  <a:pt x="204" y="139"/>
                </a:cubicBezTo>
                <a:cubicBezTo>
                  <a:pt x="205" y="139"/>
                  <a:pt x="206" y="139"/>
                  <a:pt x="208" y="139"/>
                </a:cubicBezTo>
                <a:cubicBezTo>
                  <a:pt x="215" y="139"/>
                  <a:pt x="225" y="139"/>
                  <a:pt x="236" y="142"/>
                </a:cubicBezTo>
                <a:cubicBezTo>
                  <a:pt x="248" y="145"/>
                  <a:pt x="259" y="150"/>
                  <a:pt x="267" y="159"/>
                </a:cubicBezTo>
                <a:cubicBezTo>
                  <a:pt x="275" y="168"/>
                  <a:pt x="280" y="183"/>
                  <a:pt x="280" y="198"/>
                </a:cubicBezTo>
                <a:cubicBezTo>
                  <a:pt x="280" y="208"/>
                  <a:pt x="277" y="219"/>
                  <a:pt x="273" y="228"/>
                </a:cubicBezTo>
                <a:cubicBezTo>
                  <a:pt x="269" y="237"/>
                  <a:pt x="262" y="244"/>
                  <a:pt x="254" y="248"/>
                </a:cubicBezTo>
                <a:cubicBezTo>
                  <a:pt x="254" y="248"/>
                  <a:pt x="254" y="248"/>
                  <a:pt x="254" y="248"/>
                </a:cubicBezTo>
                <a:cubicBezTo>
                  <a:pt x="254" y="248"/>
                  <a:pt x="254" y="248"/>
                  <a:pt x="254" y="248"/>
                </a:cubicBezTo>
                <a:cubicBezTo>
                  <a:pt x="254" y="248"/>
                  <a:pt x="254" y="248"/>
                  <a:pt x="254" y="248"/>
                </a:cubicBezTo>
                <a:cubicBezTo>
                  <a:pt x="252" y="250"/>
                  <a:pt x="235" y="260"/>
                  <a:pt x="213" y="260"/>
                </a:cubicBezTo>
                <a:cubicBezTo>
                  <a:pt x="200" y="260"/>
                  <a:pt x="186" y="257"/>
                  <a:pt x="171" y="247"/>
                </a:cubicBezTo>
                <a:cubicBezTo>
                  <a:pt x="170" y="246"/>
                  <a:pt x="170" y="246"/>
                  <a:pt x="170" y="246"/>
                </a:cubicBezTo>
                <a:cubicBezTo>
                  <a:pt x="169" y="247"/>
                  <a:pt x="169" y="247"/>
                  <a:pt x="169" y="247"/>
                </a:cubicBezTo>
                <a:cubicBezTo>
                  <a:pt x="168" y="247"/>
                  <a:pt x="168" y="247"/>
                  <a:pt x="168" y="247"/>
                </a:cubicBezTo>
                <a:cubicBezTo>
                  <a:pt x="167" y="248"/>
                  <a:pt x="154" y="256"/>
                  <a:pt x="140" y="256"/>
                </a:cubicBezTo>
                <a:cubicBezTo>
                  <a:pt x="132" y="256"/>
                  <a:pt x="124" y="254"/>
                  <a:pt x="117" y="247"/>
                </a:cubicBezTo>
                <a:cubicBezTo>
                  <a:pt x="117" y="247"/>
                  <a:pt x="117" y="247"/>
                  <a:pt x="117" y="247"/>
                </a:cubicBezTo>
                <a:cubicBezTo>
                  <a:pt x="117" y="247"/>
                  <a:pt x="113" y="244"/>
                  <a:pt x="107" y="241"/>
                </a:cubicBezTo>
                <a:cubicBezTo>
                  <a:pt x="101" y="238"/>
                  <a:pt x="93" y="234"/>
                  <a:pt x="84" y="234"/>
                </a:cubicBezTo>
                <a:cubicBezTo>
                  <a:pt x="82" y="234"/>
                  <a:pt x="80" y="234"/>
                  <a:pt x="78" y="235"/>
                </a:cubicBezTo>
                <a:cubicBezTo>
                  <a:pt x="78" y="237"/>
                  <a:pt x="78" y="237"/>
                  <a:pt x="78" y="237"/>
                </a:cubicBezTo>
                <a:cubicBezTo>
                  <a:pt x="80" y="236"/>
                  <a:pt x="80" y="236"/>
                  <a:pt x="80" y="236"/>
                </a:cubicBezTo>
                <a:cubicBezTo>
                  <a:pt x="80" y="236"/>
                  <a:pt x="80" y="236"/>
                  <a:pt x="80" y="236"/>
                </a:cubicBezTo>
                <a:cubicBezTo>
                  <a:pt x="80" y="235"/>
                  <a:pt x="79" y="234"/>
                  <a:pt x="79" y="234"/>
                </a:cubicBezTo>
                <a:cubicBezTo>
                  <a:pt x="78" y="233"/>
                  <a:pt x="78" y="231"/>
                  <a:pt x="78" y="231"/>
                </a:cubicBezTo>
                <a:cubicBezTo>
                  <a:pt x="78" y="230"/>
                  <a:pt x="78" y="230"/>
                  <a:pt x="78" y="230"/>
                </a:cubicBezTo>
                <a:cubicBezTo>
                  <a:pt x="79" y="229"/>
                  <a:pt x="79" y="229"/>
                  <a:pt x="81" y="229"/>
                </a:cubicBezTo>
                <a:cubicBezTo>
                  <a:pt x="85" y="229"/>
                  <a:pt x="92" y="230"/>
                  <a:pt x="99" y="232"/>
                </a:cubicBezTo>
                <a:cubicBezTo>
                  <a:pt x="107" y="234"/>
                  <a:pt x="114" y="238"/>
                  <a:pt x="117" y="244"/>
                </a:cubicBezTo>
                <a:cubicBezTo>
                  <a:pt x="118" y="244"/>
                  <a:pt x="118" y="244"/>
                  <a:pt x="118" y="244"/>
                </a:cubicBezTo>
                <a:cubicBezTo>
                  <a:pt x="118" y="245"/>
                  <a:pt x="118" y="245"/>
                  <a:pt x="118" y="245"/>
                </a:cubicBezTo>
                <a:cubicBezTo>
                  <a:pt x="118" y="245"/>
                  <a:pt x="130" y="251"/>
                  <a:pt x="144" y="251"/>
                </a:cubicBezTo>
                <a:cubicBezTo>
                  <a:pt x="152" y="251"/>
                  <a:pt x="161" y="248"/>
                  <a:pt x="170" y="242"/>
                </a:cubicBezTo>
                <a:cubicBezTo>
                  <a:pt x="168" y="240"/>
                  <a:pt x="168" y="240"/>
                  <a:pt x="168" y="240"/>
                </a:cubicBezTo>
                <a:cubicBezTo>
                  <a:pt x="167" y="242"/>
                  <a:pt x="167" y="242"/>
                  <a:pt x="167" y="242"/>
                </a:cubicBezTo>
                <a:cubicBezTo>
                  <a:pt x="168" y="242"/>
                  <a:pt x="192" y="256"/>
                  <a:pt x="217" y="256"/>
                </a:cubicBezTo>
                <a:cubicBezTo>
                  <a:pt x="224" y="256"/>
                  <a:pt x="232" y="255"/>
                  <a:pt x="239" y="251"/>
                </a:cubicBezTo>
                <a:cubicBezTo>
                  <a:pt x="249" y="245"/>
                  <a:pt x="258" y="239"/>
                  <a:pt x="264" y="232"/>
                </a:cubicBezTo>
                <a:cubicBezTo>
                  <a:pt x="270" y="225"/>
                  <a:pt x="274" y="216"/>
                  <a:pt x="274" y="204"/>
                </a:cubicBezTo>
                <a:cubicBezTo>
                  <a:pt x="274" y="195"/>
                  <a:pt x="272" y="184"/>
                  <a:pt x="268" y="170"/>
                </a:cubicBezTo>
                <a:cubicBezTo>
                  <a:pt x="268" y="170"/>
                  <a:pt x="268" y="170"/>
                  <a:pt x="268" y="170"/>
                </a:cubicBezTo>
                <a:cubicBezTo>
                  <a:pt x="268" y="170"/>
                  <a:pt x="268" y="170"/>
                  <a:pt x="268" y="170"/>
                </a:cubicBezTo>
                <a:cubicBezTo>
                  <a:pt x="268" y="170"/>
                  <a:pt x="265" y="163"/>
                  <a:pt x="255" y="156"/>
                </a:cubicBezTo>
                <a:cubicBezTo>
                  <a:pt x="246" y="150"/>
                  <a:pt x="231" y="143"/>
                  <a:pt x="208" y="143"/>
                </a:cubicBezTo>
                <a:cubicBezTo>
                  <a:pt x="207" y="143"/>
                  <a:pt x="206" y="143"/>
                  <a:pt x="204" y="143"/>
                </a:cubicBezTo>
                <a:cubicBezTo>
                  <a:pt x="202" y="143"/>
                  <a:pt x="202" y="143"/>
                  <a:pt x="202" y="143"/>
                </a:cubicBezTo>
                <a:cubicBezTo>
                  <a:pt x="204" y="157"/>
                  <a:pt x="204" y="157"/>
                  <a:pt x="204" y="157"/>
                </a:cubicBezTo>
                <a:cubicBezTo>
                  <a:pt x="206" y="157"/>
                  <a:pt x="206" y="157"/>
                  <a:pt x="206" y="157"/>
                </a:cubicBezTo>
                <a:cubicBezTo>
                  <a:pt x="206" y="157"/>
                  <a:pt x="206" y="157"/>
                  <a:pt x="206" y="157"/>
                </a:cubicBezTo>
                <a:cubicBezTo>
                  <a:pt x="209" y="157"/>
                  <a:pt x="221" y="158"/>
                  <a:pt x="233" y="162"/>
                </a:cubicBezTo>
                <a:cubicBezTo>
                  <a:pt x="238" y="165"/>
                  <a:pt x="244" y="168"/>
                  <a:pt x="248" y="173"/>
                </a:cubicBezTo>
                <a:cubicBezTo>
                  <a:pt x="252" y="178"/>
                  <a:pt x="254" y="184"/>
                  <a:pt x="254" y="192"/>
                </a:cubicBezTo>
                <a:cubicBezTo>
                  <a:pt x="254" y="193"/>
                  <a:pt x="254" y="194"/>
                  <a:pt x="254" y="196"/>
                </a:cubicBezTo>
                <a:cubicBezTo>
                  <a:pt x="253" y="208"/>
                  <a:pt x="248" y="219"/>
                  <a:pt x="239" y="226"/>
                </a:cubicBezTo>
                <a:cubicBezTo>
                  <a:pt x="231" y="233"/>
                  <a:pt x="220" y="238"/>
                  <a:pt x="208" y="238"/>
                </a:cubicBezTo>
                <a:cubicBezTo>
                  <a:pt x="194" y="238"/>
                  <a:pt x="179" y="233"/>
                  <a:pt x="165" y="221"/>
                </a:cubicBezTo>
                <a:cubicBezTo>
                  <a:pt x="163" y="219"/>
                  <a:pt x="163" y="219"/>
                  <a:pt x="163" y="219"/>
                </a:cubicBezTo>
                <a:cubicBezTo>
                  <a:pt x="162" y="221"/>
                  <a:pt x="162" y="221"/>
                  <a:pt x="162" y="221"/>
                </a:cubicBezTo>
                <a:cubicBezTo>
                  <a:pt x="162" y="221"/>
                  <a:pt x="162" y="221"/>
                  <a:pt x="162" y="221"/>
                </a:cubicBezTo>
                <a:cubicBezTo>
                  <a:pt x="161" y="222"/>
                  <a:pt x="159" y="226"/>
                  <a:pt x="155" y="230"/>
                </a:cubicBezTo>
                <a:cubicBezTo>
                  <a:pt x="151" y="234"/>
                  <a:pt x="146" y="237"/>
                  <a:pt x="141" y="237"/>
                </a:cubicBezTo>
                <a:cubicBezTo>
                  <a:pt x="140" y="237"/>
                  <a:pt x="139" y="237"/>
                  <a:pt x="138" y="236"/>
                </a:cubicBezTo>
                <a:cubicBezTo>
                  <a:pt x="132" y="234"/>
                  <a:pt x="125" y="229"/>
                  <a:pt x="118" y="224"/>
                </a:cubicBezTo>
                <a:cubicBezTo>
                  <a:pt x="111" y="220"/>
                  <a:pt x="103" y="215"/>
                  <a:pt x="93" y="213"/>
                </a:cubicBezTo>
                <a:cubicBezTo>
                  <a:pt x="90" y="213"/>
                  <a:pt x="87" y="212"/>
                  <a:pt x="85" y="212"/>
                </a:cubicBezTo>
                <a:cubicBezTo>
                  <a:pt x="77" y="212"/>
                  <a:pt x="69" y="214"/>
                  <a:pt x="63" y="217"/>
                </a:cubicBezTo>
                <a:cubicBezTo>
                  <a:pt x="56" y="220"/>
                  <a:pt x="51" y="224"/>
                  <a:pt x="48" y="227"/>
                </a:cubicBezTo>
                <a:cubicBezTo>
                  <a:pt x="46" y="229"/>
                  <a:pt x="43" y="231"/>
                  <a:pt x="39" y="233"/>
                </a:cubicBezTo>
                <a:cubicBezTo>
                  <a:pt x="35" y="235"/>
                  <a:pt x="30" y="237"/>
                  <a:pt x="25" y="237"/>
                </a:cubicBezTo>
                <a:cubicBezTo>
                  <a:pt x="18" y="237"/>
                  <a:pt x="11" y="234"/>
                  <a:pt x="4" y="227"/>
                </a:cubicBezTo>
                <a:cubicBezTo>
                  <a:pt x="2" y="225"/>
                  <a:pt x="2" y="225"/>
                  <a:pt x="2" y="225"/>
                </a:cubicBezTo>
                <a:cubicBezTo>
                  <a:pt x="1" y="228"/>
                  <a:pt x="1" y="228"/>
                  <a:pt x="1" y="228"/>
                </a:cubicBezTo>
                <a:cubicBezTo>
                  <a:pt x="1" y="228"/>
                  <a:pt x="0" y="230"/>
                  <a:pt x="0" y="234"/>
                </a:cubicBezTo>
                <a:cubicBezTo>
                  <a:pt x="0" y="238"/>
                  <a:pt x="1" y="245"/>
                  <a:pt x="8" y="253"/>
                </a:cubicBezTo>
                <a:cubicBezTo>
                  <a:pt x="14" y="261"/>
                  <a:pt x="25" y="269"/>
                  <a:pt x="44" y="276"/>
                </a:cubicBezTo>
                <a:cubicBezTo>
                  <a:pt x="45" y="276"/>
                  <a:pt x="45" y="276"/>
                  <a:pt x="45" y="276"/>
                </a:cubicBezTo>
                <a:cubicBezTo>
                  <a:pt x="45" y="276"/>
                  <a:pt x="45" y="276"/>
                  <a:pt x="45" y="276"/>
                </a:cubicBezTo>
                <a:cubicBezTo>
                  <a:pt x="46" y="276"/>
                  <a:pt x="46" y="276"/>
                  <a:pt x="46" y="276"/>
                </a:cubicBezTo>
                <a:cubicBezTo>
                  <a:pt x="47" y="275"/>
                  <a:pt x="56" y="272"/>
                  <a:pt x="66" y="272"/>
                </a:cubicBezTo>
                <a:cubicBezTo>
                  <a:pt x="79" y="272"/>
                  <a:pt x="96" y="276"/>
                  <a:pt x="109" y="293"/>
                </a:cubicBezTo>
                <a:cubicBezTo>
                  <a:pt x="129" y="319"/>
                  <a:pt x="149" y="322"/>
                  <a:pt x="158" y="322"/>
                </a:cubicBezTo>
                <a:cubicBezTo>
                  <a:pt x="161" y="322"/>
                  <a:pt x="163" y="322"/>
                  <a:pt x="163" y="322"/>
                </a:cubicBezTo>
                <a:cubicBezTo>
                  <a:pt x="162" y="320"/>
                  <a:pt x="162" y="320"/>
                  <a:pt x="162" y="320"/>
                </a:cubicBezTo>
                <a:cubicBezTo>
                  <a:pt x="161" y="321"/>
                  <a:pt x="161" y="321"/>
                  <a:pt x="161" y="321"/>
                </a:cubicBezTo>
                <a:cubicBezTo>
                  <a:pt x="161" y="321"/>
                  <a:pt x="164" y="328"/>
                  <a:pt x="170" y="334"/>
                </a:cubicBezTo>
                <a:cubicBezTo>
                  <a:pt x="177" y="341"/>
                  <a:pt x="188" y="348"/>
                  <a:pt x="203" y="348"/>
                </a:cubicBezTo>
                <a:cubicBezTo>
                  <a:pt x="207" y="348"/>
                  <a:pt x="211" y="348"/>
                  <a:pt x="216" y="347"/>
                </a:cubicBezTo>
                <a:cubicBezTo>
                  <a:pt x="224" y="345"/>
                  <a:pt x="230" y="342"/>
                  <a:pt x="234" y="339"/>
                </a:cubicBezTo>
                <a:cubicBezTo>
                  <a:pt x="240" y="334"/>
                  <a:pt x="242" y="328"/>
                  <a:pt x="245" y="324"/>
                </a:cubicBezTo>
                <a:cubicBezTo>
                  <a:pt x="246" y="322"/>
                  <a:pt x="247" y="320"/>
                  <a:pt x="250" y="319"/>
                </a:cubicBezTo>
                <a:cubicBezTo>
                  <a:pt x="252" y="318"/>
                  <a:pt x="255" y="317"/>
                  <a:pt x="259" y="317"/>
                </a:cubicBezTo>
                <a:cubicBezTo>
                  <a:pt x="263" y="317"/>
                  <a:pt x="268" y="318"/>
                  <a:pt x="274" y="319"/>
                </a:cubicBezTo>
                <a:cubicBezTo>
                  <a:pt x="274" y="317"/>
                  <a:pt x="274" y="317"/>
                  <a:pt x="274" y="317"/>
                </a:cubicBezTo>
                <a:cubicBezTo>
                  <a:pt x="273" y="319"/>
                  <a:pt x="273" y="319"/>
                  <a:pt x="273" y="319"/>
                </a:cubicBezTo>
                <a:cubicBezTo>
                  <a:pt x="273" y="319"/>
                  <a:pt x="278" y="325"/>
                  <a:pt x="286" y="330"/>
                </a:cubicBezTo>
                <a:cubicBezTo>
                  <a:pt x="293" y="336"/>
                  <a:pt x="303" y="342"/>
                  <a:pt x="314" y="342"/>
                </a:cubicBezTo>
                <a:cubicBezTo>
                  <a:pt x="314" y="342"/>
                  <a:pt x="315" y="342"/>
                  <a:pt x="315" y="342"/>
                </a:cubicBezTo>
                <a:cubicBezTo>
                  <a:pt x="326" y="342"/>
                  <a:pt x="333" y="336"/>
                  <a:pt x="338" y="332"/>
                </a:cubicBezTo>
                <a:cubicBezTo>
                  <a:pt x="343" y="327"/>
                  <a:pt x="346" y="322"/>
                  <a:pt x="346" y="322"/>
                </a:cubicBezTo>
                <a:cubicBezTo>
                  <a:pt x="344" y="321"/>
                  <a:pt x="344" y="321"/>
                  <a:pt x="344" y="321"/>
                </a:cubicBezTo>
                <a:cubicBezTo>
                  <a:pt x="344" y="323"/>
                  <a:pt x="344" y="323"/>
                  <a:pt x="344" y="323"/>
                </a:cubicBezTo>
                <a:cubicBezTo>
                  <a:pt x="344" y="323"/>
                  <a:pt x="355" y="326"/>
                  <a:pt x="369" y="326"/>
                </a:cubicBezTo>
                <a:cubicBezTo>
                  <a:pt x="376" y="326"/>
                  <a:pt x="384" y="325"/>
                  <a:pt x="392" y="323"/>
                </a:cubicBezTo>
                <a:cubicBezTo>
                  <a:pt x="399" y="320"/>
                  <a:pt x="406" y="316"/>
                  <a:pt x="411" y="310"/>
                </a:cubicBezTo>
                <a:cubicBezTo>
                  <a:pt x="416" y="303"/>
                  <a:pt x="419" y="295"/>
                  <a:pt x="419" y="287"/>
                </a:cubicBezTo>
                <a:cubicBezTo>
                  <a:pt x="419" y="268"/>
                  <a:pt x="405" y="251"/>
                  <a:pt x="380" y="247"/>
                </a:cubicBezTo>
                <a:cubicBezTo>
                  <a:pt x="380" y="249"/>
                  <a:pt x="380" y="249"/>
                  <a:pt x="380" y="249"/>
                </a:cubicBezTo>
                <a:cubicBezTo>
                  <a:pt x="382" y="248"/>
                  <a:pt x="382" y="248"/>
                  <a:pt x="382" y="248"/>
                </a:cubicBezTo>
                <a:cubicBezTo>
                  <a:pt x="380" y="249"/>
                  <a:pt x="380" y="249"/>
                  <a:pt x="380" y="249"/>
                </a:cubicBezTo>
                <a:cubicBezTo>
                  <a:pt x="380" y="251"/>
                  <a:pt x="380" y="251"/>
                  <a:pt x="380" y="251"/>
                </a:cubicBezTo>
                <a:cubicBezTo>
                  <a:pt x="402" y="255"/>
                  <a:pt x="415" y="270"/>
                  <a:pt x="415" y="287"/>
                </a:cubicBezTo>
                <a:cubicBezTo>
                  <a:pt x="415" y="294"/>
                  <a:pt x="412" y="301"/>
                  <a:pt x="407" y="308"/>
                </a:cubicBezTo>
                <a:cubicBezTo>
                  <a:pt x="403" y="313"/>
                  <a:pt x="397" y="317"/>
                  <a:pt x="391" y="319"/>
                </a:cubicBezTo>
                <a:cubicBezTo>
                  <a:pt x="384" y="321"/>
                  <a:pt x="376" y="322"/>
                  <a:pt x="369" y="322"/>
                </a:cubicBezTo>
                <a:cubicBezTo>
                  <a:pt x="362" y="322"/>
                  <a:pt x="356" y="321"/>
                  <a:pt x="352" y="320"/>
                </a:cubicBezTo>
                <a:cubicBezTo>
                  <a:pt x="349" y="320"/>
                  <a:pt x="348" y="320"/>
                  <a:pt x="346" y="319"/>
                </a:cubicBezTo>
                <a:cubicBezTo>
                  <a:pt x="346" y="319"/>
                  <a:pt x="345" y="319"/>
                  <a:pt x="345" y="319"/>
                </a:cubicBezTo>
                <a:cubicBezTo>
                  <a:pt x="344" y="319"/>
                  <a:pt x="344" y="319"/>
                  <a:pt x="344" y="319"/>
                </a:cubicBezTo>
                <a:cubicBezTo>
                  <a:pt x="343" y="319"/>
                  <a:pt x="343" y="319"/>
                  <a:pt x="343" y="319"/>
                </a:cubicBezTo>
                <a:cubicBezTo>
                  <a:pt x="342" y="320"/>
                  <a:pt x="342" y="320"/>
                  <a:pt x="342" y="320"/>
                </a:cubicBezTo>
                <a:cubicBezTo>
                  <a:pt x="342" y="320"/>
                  <a:pt x="342" y="320"/>
                  <a:pt x="342" y="320"/>
                </a:cubicBezTo>
                <a:cubicBezTo>
                  <a:pt x="342" y="321"/>
                  <a:pt x="339" y="325"/>
                  <a:pt x="335" y="330"/>
                </a:cubicBezTo>
                <a:cubicBezTo>
                  <a:pt x="330" y="334"/>
                  <a:pt x="323" y="338"/>
                  <a:pt x="315" y="338"/>
                </a:cubicBezTo>
                <a:cubicBezTo>
                  <a:pt x="315" y="338"/>
                  <a:pt x="314" y="338"/>
                  <a:pt x="314" y="338"/>
                </a:cubicBezTo>
                <a:cubicBezTo>
                  <a:pt x="305" y="338"/>
                  <a:pt x="295" y="333"/>
                  <a:pt x="288" y="327"/>
                </a:cubicBezTo>
                <a:cubicBezTo>
                  <a:pt x="284" y="324"/>
                  <a:pt x="281" y="322"/>
                  <a:pt x="279" y="319"/>
                </a:cubicBezTo>
                <a:cubicBezTo>
                  <a:pt x="278" y="318"/>
                  <a:pt x="277" y="318"/>
                  <a:pt x="277" y="317"/>
                </a:cubicBezTo>
                <a:cubicBezTo>
                  <a:pt x="276" y="316"/>
                  <a:pt x="276" y="316"/>
                  <a:pt x="276" y="316"/>
                </a:cubicBezTo>
                <a:cubicBezTo>
                  <a:pt x="276" y="316"/>
                  <a:pt x="276" y="316"/>
                  <a:pt x="276" y="316"/>
                </a:cubicBezTo>
                <a:cubicBezTo>
                  <a:pt x="275" y="316"/>
                  <a:pt x="275" y="316"/>
                  <a:pt x="275" y="316"/>
                </a:cubicBezTo>
                <a:cubicBezTo>
                  <a:pt x="275" y="315"/>
                  <a:pt x="275" y="315"/>
                  <a:pt x="275" y="315"/>
                </a:cubicBezTo>
                <a:cubicBezTo>
                  <a:pt x="268" y="314"/>
                  <a:pt x="263" y="313"/>
                  <a:pt x="259" y="313"/>
                </a:cubicBezTo>
                <a:cubicBezTo>
                  <a:pt x="252" y="313"/>
                  <a:pt x="248" y="315"/>
                  <a:pt x="245" y="317"/>
                </a:cubicBezTo>
                <a:cubicBezTo>
                  <a:pt x="243" y="319"/>
                  <a:pt x="241" y="322"/>
                  <a:pt x="240" y="324"/>
                </a:cubicBezTo>
                <a:cubicBezTo>
                  <a:pt x="238" y="328"/>
                  <a:pt x="236" y="331"/>
                  <a:pt x="233" y="335"/>
                </a:cubicBezTo>
                <a:cubicBezTo>
                  <a:pt x="229" y="338"/>
                  <a:pt x="224" y="341"/>
                  <a:pt x="215" y="343"/>
                </a:cubicBezTo>
                <a:cubicBezTo>
                  <a:pt x="211" y="344"/>
                  <a:pt x="207" y="344"/>
                  <a:pt x="203" y="344"/>
                </a:cubicBezTo>
                <a:cubicBezTo>
                  <a:pt x="189" y="344"/>
                  <a:pt x="180" y="338"/>
                  <a:pt x="173" y="332"/>
                </a:cubicBezTo>
                <a:cubicBezTo>
                  <a:pt x="170" y="328"/>
                  <a:pt x="168" y="325"/>
                  <a:pt x="166" y="323"/>
                </a:cubicBezTo>
                <a:cubicBezTo>
                  <a:pt x="166" y="322"/>
                  <a:pt x="165" y="321"/>
                  <a:pt x="165" y="320"/>
                </a:cubicBezTo>
                <a:cubicBezTo>
                  <a:pt x="164" y="319"/>
                  <a:pt x="164" y="319"/>
                  <a:pt x="164" y="319"/>
                </a:cubicBezTo>
                <a:cubicBezTo>
                  <a:pt x="164" y="319"/>
                  <a:pt x="164" y="319"/>
                  <a:pt x="164" y="319"/>
                </a:cubicBezTo>
                <a:cubicBezTo>
                  <a:pt x="164" y="319"/>
                  <a:pt x="164" y="319"/>
                  <a:pt x="164" y="319"/>
                </a:cubicBezTo>
                <a:cubicBezTo>
                  <a:pt x="164" y="317"/>
                  <a:pt x="164" y="317"/>
                  <a:pt x="164" y="317"/>
                </a:cubicBezTo>
                <a:cubicBezTo>
                  <a:pt x="162" y="318"/>
                  <a:pt x="162" y="318"/>
                  <a:pt x="162" y="318"/>
                </a:cubicBezTo>
                <a:cubicBezTo>
                  <a:pt x="162" y="318"/>
                  <a:pt x="162" y="318"/>
                  <a:pt x="162" y="318"/>
                </a:cubicBezTo>
                <a:cubicBezTo>
                  <a:pt x="162" y="318"/>
                  <a:pt x="160" y="318"/>
                  <a:pt x="158" y="318"/>
                </a:cubicBezTo>
                <a:cubicBezTo>
                  <a:pt x="150" y="318"/>
                  <a:pt x="131" y="315"/>
                  <a:pt x="112" y="291"/>
                </a:cubicBezTo>
                <a:cubicBezTo>
                  <a:pt x="98" y="273"/>
                  <a:pt x="80" y="268"/>
                  <a:pt x="66" y="268"/>
                </a:cubicBezTo>
                <a:cubicBezTo>
                  <a:pt x="53" y="268"/>
                  <a:pt x="44" y="272"/>
                  <a:pt x="44" y="272"/>
                </a:cubicBezTo>
                <a:cubicBezTo>
                  <a:pt x="45" y="274"/>
                  <a:pt x="45" y="274"/>
                  <a:pt x="45" y="274"/>
                </a:cubicBezTo>
                <a:cubicBezTo>
                  <a:pt x="45" y="272"/>
                  <a:pt x="45" y="272"/>
                  <a:pt x="45" y="272"/>
                </a:cubicBezTo>
                <a:cubicBezTo>
                  <a:pt x="27" y="265"/>
                  <a:pt x="16" y="257"/>
                  <a:pt x="11" y="250"/>
                </a:cubicBezTo>
                <a:cubicBezTo>
                  <a:pt x="5" y="244"/>
                  <a:pt x="4" y="237"/>
                  <a:pt x="4" y="234"/>
                </a:cubicBezTo>
                <a:cubicBezTo>
                  <a:pt x="4" y="232"/>
                  <a:pt x="4" y="231"/>
                  <a:pt x="4" y="230"/>
                </a:cubicBezTo>
                <a:cubicBezTo>
                  <a:pt x="4" y="230"/>
                  <a:pt x="4" y="229"/>
                  <a:pt x="4" y="229"/>
                </a:cubicBezTo>
                <a:cubicBezTo>
                  <a:pt x="4" y="229"/>
                  <a:pt x="4" y="229"/>
                  <a:pt x="4" y="229"/>
                </a:cubicBezTo>
                <a:cubicBezTo>
                  <a:pt x="4" y="229"/>
                  <a:pt x="4" y="229"/>
                  <a:pt x="4" y="229"/>
                </a:cubicBezTo>
                <a:cubicBezTo>
                  <a:pt x="4" y="229"/>
                  <a:pt x="4" y="229"/>
                  <a:pt x="4" y="229"/>
                </a:cubicBezTo>
                <a:cubicBezTo>
                  <a:pt x="4" y="229"/>
                  <a:pt x="4" y="229"/>
                  <a:pt x="4" y="229"/>
                </a:cubicBezTo>
                <a:cubicBezTo>
                  <a:pt x="4" y="229"/>
                  <a:pt x="4" y="229"/>
                  <a:pt x="4" y="229"/>
                </a:cubicBezTo>
                <a:cubicBezTo>
                  <a:pt x="4" y="229"/>
                  <a:pt x="4" y="229"/>
                  <a:pt x="4" y="229"/>
                </a:cubicBezTo>
                <a:cubicBezTo>
                  <a:pt x="4" y="229"/>
                  <a:pt x="4" y="229"/>
                  <a:pt x="4" y="229"/>
                </a:cubicBezTo>
                <a:cubicBezTo>
                  <a:pt x="2" y="228"/>
                  <a:pt x="2" y="228"/>
                  <a:pt x="2" y="228"/>
                </a:cubicBezTo>
                <a:cubicBezTo>
                  <a:pt x="1" y="230"/>
                  <a:pt x="1" y="230"/>
                  <a:pt x="1" y="230"/>
                </a:cubicBezTo>
                <a:cubicBezTo>
                  <a:pt x="9" y="238"/>
                  <a:pt x="17" y="241"/>
                  <a:pt x="25" y="241"/>
                </a:cubicBezTo>
                <a:cubicBezTo>
                  <a:pt x="31" y="241"/>
                  <a:pt x="36" y="239"/>
                  <a:pt x="40" y="237"/>
                </a:cubicBezTo>
                <a:cubicBezTo>
                  <a:pt x="45" y="235"/>
                  <a:pt x="48" y="232"/>
                  <a:pt x="51" y="230"/>
                </a:cubicBezTo>
                <a:cubicBezTo>
                  <a:pt x="54" y="227"/>
                  <a:pt x="59" y="223"/>
                  <a:pt x="64" y="221"/>
                </a:cubicBezTo>
                <a:cubicBezTo>
                  <a:pt x="70" y="218"/>
                  <a:pt x="77" y="216"/>
                  <a:pt x="85" y="216"/>
                </a:cubicBezTo>
                <a:cubicBezTo>
                  <a:pt x="87" y="216"/>
                  <a:pt x="90" y="217"/>
                  <a:pt x="92" y="217"/>
                </a:cubicBezTo>
                <a:cubicBezTo>
                  <a:pt x="101" y="219"/>
                  <a:pt x="108" y="223"/>
                  <a:pt x="116" y="228"/>
                </a:cubicBezTo>
                <a:cubicBezTo>
                  <a:pt x="123" y="232"/>
                  <a:pt x="129" y="237"/>
                  <a:pt x="137" y="240"/>
                </a:cubicBezTo>
                <a:cubicBezTo>
                  <a:pt x="138" y="240"/>
                  <a:pt x="140" y="241"/>
                  <a:pt x="141" y="241"/>
                </a:cubicBezTo>
                <a:cubicBezTo>
                  <a:pt x="145" y="241"/>
                  <a:pt x="148" y="240"/>
                  <a:pt x="151" y="238"/>
                </a:cubicBezTo>
                <a:cubicBezTo>
                  <a:pt x="159" y="233"/>
                  <a:pt x="165" y="224"/>
                  <a:pt x="165" y="223"/>
                </a:cubicBezTo>
                <a:cubicBezTo>
                  <a:pt x="164" y="222"/>
                  <a:pt x="164" y="222"/>
                  <a:pt x="164" y="222"/>
                </a:cubicBezTo>
                <a:cubicBezTo>
                  <a:pt x="162" y="224"/>
                  <a:pt x="162" y="224"/>
                  <a:pt x="162" y="224"/>
                </a:cubicBezTo>
                <a:cubicBezTo>
                  <a:pt x="177" y="236"/>
                  <a:pt x="193" y="242"/>
                  <a:pt x="208" y="242"/>
                </a:cubicBezTo>
                <a:cubicBezTo>
                  <a:pt x="221" y="242"/>
                  <a:pt x="233" y="237"/>
                  <a:pt x="242" y="229"/>
                </a:cubicBezTo>
                <a:cubicBezTo>
                  <a:pt x="251" y="221"/>
                  <a:pt x="257" y="210"/>
                  <a:pt x="258" y="196"/>
                </a:cubicBezTo>
                <a:cubicBezTo>
                  <a:pt x="258" y="195"/>
                  <a:pt x="258" y="193"/>
                  <a:pt x="258" y="192"/>
                </a:cubicBezTo>
                <a:cubicBezTo>
                  <a:pt x="258" y="182"/>
                  <a:pt x="255" y="175"/>
                  <a:pt x="250" y="169"/>
                </a:cubicBezTo>
                <a:cubicBezTo>
                  <a:pt x="242" y="161"/>
                  <a:pt x="231" y="157"/>
                  <a:pt x="222" y="155"/>
                </a:cubicBezTo>
                <a:cubicBezTo>
                  <a:pt x="213" y="153"/>
                  <a:pt x="206" y="153"/>
                  <a:pt x="206" y="153"/>
                </a:cubicBezTo>
                <a:cubicBezTo>
                  <a:pt x="206" y="155"/>
                  <a:pt x="206" y="155"/>
                  <a:pt x="206" y="155"/>
                </a:cubicBezTo>
                <a:cubicBezTo>
                  <a:pt x="208" y="155"/>
                  <a:pt x="208" y="155"/>
                  <a:pt x="208" y="155"/>
                </a:cubicBezTo>
                <a:cubicBezTo>
                  <a:pt x="207" y="145"/>
                  <a:pt x="207" y="145"/>
                  <a:pt x="207" y="145"/>
                </a:cubicBezTo>
                <a:cubicBezTo>
                  <a:pt x="205" y="145"/>
                  <a:pt x="205" y="145"/>
                  <a:pt x="205" y="145"/>
                </a:cubicBezTo>
                <a:cubicBezTo>
                  <a:pt x="205" y="147"/>
                  <a:pt x="205" y="147"/>
                  <a:pt x="205" y="147"/>
                </a:cubicBezTo>
                <a:cubicBezTo>
                  <a:pt x="206" y="147"/>
                  <a:pt x="207" y="147"/>
                  <a:pt x="208" y="147"/>
                </a:cubicBezTo>
                <a:cubicBezTo>
                  <a:pt x="231" y="147"/>
                  <a:pt x="245" y="154"/>
                  <a:pt x="253" y="160"/>
                </a:cubicBezTo>
                <a:cubicBezTo>
                  <a:pt x="257" y="163"/>
                  <a:pt x="260" y="166"/>
                  <a:pt x="262" y="168"/>
                </a:cubicBezTo>
                <a:cubicBezTo>
                  <a:pt x="263" y="169"/>
                  <a:pt x="263" y="170"/>
                  <a:pt x="264" y="171"/>
                </a:cubicBezTo>
                <a:cubicBezTo>
                  <a:pt x="264" y="171"/>
                  <a:pt x="264" y="171"/>
                  <a:pt x="264" y="171"/>
                </a:cubicBezTo>
                <a:cubicBezTo>
                  <a:pt x="264" y="171"/>
                  <a:pt x="264" y="171"/>
                  <a:pt x="264" y="171"/>
                </a:cubicBezTo>
                <a:cubicBezTo>
                  <a:pt x="264" y="171"/>
                  <a:pt x="264" y="171"/>
                  <a:pt x="264" y="171"/>
                </a:cubicBezTo>
                <a:cubicBezTo>
                  <a:pt x="266" y="171"/>
                  <a:pt x="266" y="171"/>
                  <a:pt x="266" y="171"/>
                </a:cubicBezTo>
                <a:cubicBezTo>
                  <a:pt x="264" y="171"/>
                  <a:pt x="264" y="171"/>
                  <a:pt x="264" y="171"/>
                </a:cubicBezTo>
                <a:cubicBezTo>
                  <a:pt x="268" y="185"/>
                  <a:pt x="270" y="195"/>
                  <a:pt x="270" y="204"/>
                </a:cubicBezTo>
                <a:cubicBezTo>
                  <a:pt x="270" y="215"/>
                  <a:pt x="267" y="223"/>
                  <a:pt x="261" y="230"/>
                </a:cubicBezTo>
                <a:cubicBezTo>
                  <a:pt x="255" y="236"/>
                  <a:pt x="247" y="241"/>
                  <a:pt x="237" y="247"/>
                </a:cubicBezTo>
                <a:cubicBezTo>
                  <a:pt x="231" y="251"/>
                  <a:pt x="224" y="252"/>
                  <a:pt x="217" y="252"/>
                </a:cubicBezTo>
                <a:cubicBezTo>
                  <a:pt x="205" y="252"/>
                  <a:pt x="193" y="249"/>
                  <a:pt x="184" y="245"/>
                </a:cubicBezTo>
                <a:cubicBezTo>
                  <a:pt x="180" y="244"/>
                  <a:pt x="176" y="242"/>
                  <a:pt x="174" y="241"/>
                </a:cubicBezTo>
                <a:cubicBezTo>
                  <a:pt x="172" y="240"/>
                  <a:pt x="171" y="240"/>
                  <a:pt x="170" y="239"/>
                </a:cubicBezTo>
                <a:cubicBezTo>
                  <a:pt x="170" y="239"/>
                  <a:pt x="169" y="239"/>
                  <a:pt x="169" y="239"/>
                </a:cubicBezTo>
                <a:cubicBezTo>
                  <a:pt x="168" y="238"/>
                  <a:pt x="168" y="238"/>
                  <a:pt x="168" y="238"/>
                </a:cubicBezTo>
                <a:cubicBezTo>
                  <a:pt x="167" y="239"/>
                  <a:pt x="167" y="239"/>
                  <a:pt x="167" y="239"/>
                </a:cubicBezTo>
                <a:cubicBezTo>
                  <a:pt x="160" y="245"/>
                  <a:pt x="151" y="247"/>
                  <a:pt x="144" y="247"/>
                </a:cubicBezTo>
                <a:cubicBezTo>
                  <a:pt x="137" y="247"/>
                  <a:pt x="131" y="245"/>
                  <a:pt x="127" y="244"/>
                </a:cubicBezTo>
                <a:cubicBezTo>
                  <a:pt x="125" y="243"/>
                  <a:pt x="123" y="242"/>
                  <a:pt x="122" y="242"/>
                </a:cubicBezTo>
                <a:cubicBezTo>
                  <a:pt x="121" y="242"/>
                  <a:pt x="121" y="241"/>
                  <a:pt x="121" y="241"/>
                </a:cubicBezTo>
                <a:cubicBezTo>
                  <a:pt x="120" y="241"/>
                  <a:pt x="120" y="241"/>
                  <a:pt x="120" y="241"/>
                </a:cubicBezTo>
                <a:cubicBezTo>
                  <a:pt x="120" y="241"/>
                  <a:pt x="120" y="241"/>
                  <a:pt x="120" y="241"/>
                </a:cubicBezTo>
                <a:cubicBezTo>
                  <a:pt x="119" y="243"/>
                  <a:pt x="119" y="243"/>
                  <a:pt x="119" y="243"/>
                </a:cubicBezTo>
                <a:cubicBezTo>
                  <a:pt x="121" y="242"/>
                  <a:pt x="121" y="242"/>
                  <a:pt x="121" y="242"/>
                </a:cubicBezTo>
                <a:cubicBezTo>
                  <a:pt x="116" y="234"/>
                  <a:pt x="108" y="230"/>
                  <a:pt x="100" y="228"/>
                </a:cubicBezTo>
                <a:cubicBezTo>
                  <a:pt x="93" y="226"/>
                  <a:pt x="85" y="225"/>
                  <a:pt x="81" y="225"/>
                </a:cubicBezTo>
                <a:cubicBezTo>
                  <a:pt x="79" y="225"/>
                  <a:pt x="77" y="226"/>
                  <a:pt x="76" y="227"/>
                </a:cubicBezTo>
                <a:cubicBezTo>
                  <a:pt x="75" y="228"/>
                  <a:pt x="74" y="229"/>
                  <a:pt x="74" y="231"/>
                </a:cubicBezTo>
                <a:cubicBezTo>
                  <a:pt x="74" y="233"/>
                  <a:pt x="75" y="234"/>
                  <a:pt x="75" y="236"/>
                </a:cubicBezTo>
                <a:cubicBezTo>
                  <a:pt x="76" y="237"/>
                  <a:pt x="77" y="238"/>
                  <a:pt x="77" y="238"/>
                </a:cubicBezTo>
                <a:cubicBezTo>
                  <a:pt x="77" y="239"/>
                  <a:pt x="77" y="239"/>
                  <a:pt x="77" y="239"/>
                </a:cubicBezTo>
                <a:cubicBezTo>
                  <a:pt x="79" y="239"/>
                  <a:pt x="79" y="239"/>
                  <a:pt x="79" y="239"/>
                </a:cubicBezTo>
                <a:cubicBezTo>
                  <a:pt x="80" y="238"/>
                  <a:pt x="82" y="238"/>
                  <a:pt x="84" y="238"/>
                </a:cubicBezTo>
                <a:cubicBezTo>
                  <a:pt x="92" y="238"/>
                  <a:pt x="100" y="241"/>
                  <a:pt x="105" y="244"/>
                </a:cubicBezTo>
                <a:cubicBezTo>
                  <a:pt x="108" y="246"/>
                  <a:pt x="110" y="247"/>
                  <a:pt x="112" y="248"/>
                </a:cubicBezTo>
                <a:cubicBezTo>
                  <a:pt x="113" y="249"/>
                  <a:pt x="113" y="249"/>
                  <a:pt x="114" y="250"/>
                </a:cubicBezTo>
                <a:cubicBezTo>
                  <a:pt x="114" y="250"/>
                  <a:pt x="114" y="250"/>
                  <a:pt x="114" y="250"/>
                </a:cubicBezTo>
                <a:cubicBezTo>
                  <a:pt x="114" y="250"/>
                  <a:pt x="114" y="250"/>
                  <a:pt x="114" y="250"/>
                </a:cubicBezTo>
                <a:cubicBezTo>
                  <a:pt x="116" y="249"/>
                  <a:pt x="116" y="249"/>
                  <a:pt x="116" y="249"/>
                </a:cubicBezTo>
                <a:cubicBezTo>
                  <a:pt x="114" y="250"/>
                  <a:pt x="114" y="250"/>
                  <a:pt x="114" y="250"/>
                </a:cubicBezTo>
                <a:cubicBezTo>
                  <a:pt x="122" y="257"/>
                  <a:pt x="131" y="260"/>
                  <a:pt x="140" y="260"/>
                </a:cubicBezTo>
                <a:cubicBezTo>
                  <a:pt x="157" y="260"/>
                  <a:pt x="171" y="251"/>
                  <a:pt x="171" y="250"/>
                </a:cubicBezTo>
                <a:cubicBezTo>
                  <a:pt x="170" y="249"/>
                  <a:pt x="170" y="249"/>
                  <a:pt x="170" y="249"/>
                </a:cubicBezTo>
                <a:cubicBezTo>
                  <a:pt x="169" y="250"/>
                  <a:pt x="169" y="250"/>
                  <a:pt x="169" y="250"/>
                </a:cubicBezTo>
                <a:cubicBezTo>
                  <a:pt x="184" y="261"/>
                  <a:pt x="199" y="264"/>
                  <a:pt x="213" y="264"/>
                </a:cubicBezTo>
                <a:cubicBezTo>
                  <a:pt x="238" y="264"/>
                  <a:pt x="256" y="252"/>
                  <a:pt x="256" y="252"/>
                </a:cubicBezTo>
                <a:cubicBezTo>
                  <a:pt x="255" y="250"/>
                  <a:pt x="255" y="250"/>
                  <a:pt x="255" y="250"/>
                </a:cubicBezTo>
                <a:cubicBezTo>
                  <a:pt x="256" y="252"/>
                  <a:pt x="256" y="252"/>
                  <a:pt x="256" y="252"/>
                </a:cubicBezTo>
                <a:cubicBezTo>
                  <a:pt x="265" y="247"/>
                  <a:pt x="272" y="239"/>
                  <a:pt x="277" y="230"/>
                </a:cubicBezTo>
                <a:cubicBezTo>
                  <a:pt x="281" y="220"/>
                  <a:pt x="284" y="209"/>
                  <a:pt x="284" y="198"/>
                </a:cubicBezTo>
                <a:cubicBezTo>
                  <a:pt x="284" y="182"/>
                  <a:pt x="279" y="167"/>
                  <a:pt x="270" y="156"/>
                </a:cubicBezTo>
                <a:cubicBezTo>
                  <a:pt x="261" y="146"/>
                  <a:pt x="249" y="141"/>
                  <a:pt x="237" y="138"/>
                </a:cubicBezTo>
                <a:cubicBezTo>
                  <a:pt x="226" y="135"/>
                  <a:pt x="215" y="135"/>
                  <a:pt x="208" y="135"/>
                </a:cubicBezTo>
                <a:cubicBezTo>
                  <a:pt x="204" y="135"/>
                  <a:pt x="202" y="135"/>
                  <a:pt x="202" y="135"/>
                </a:cubicBezTo>
                <a:cubicBezTo>
                  <a:pt x="202" y="137"/>
                  <a:pt x="202" y="137"/>
                  <a:pt x="202" y="137"/>
                </a:cubicBezTo>
                <a:cubicBezTo>
                  <a:pt x="204" y="137"/>
                  <a:pt x="204" y="137"/>
                  <a:pt x="204" y="137"/>
                </a:cubicBezTo>
                <a:cubicBezTo>
                  <a:pt x="204" y="136"/>
                  <a:pt x="204" y="136"/>
                  <a:pt x="204" y="136"/>
                </a:cubicBezTo>
                <a:cubicBezTo>
                  <a:pt x="204" y="132"/>
                  <a:pt x="202" y="127"/>
                  <a:pt x="199" y="123"/>
                </a:cubicBezTo>
                <a:cubicBezTo>
                  <a:pt x="195" y="117"/>
                  <a:pt x="188" y="111"/>
                  <a:pt x="180" y="107"/>
                </a:cubicBezTo>
                <a:cubicBezTo>
                  <a:pt x="172" y="103"/>
                  <a:pt x="163" y="101"/>
                  <a:pt x="155" y="101"/>
                </a:cubicBezTo>
                <a:cubicBezTo>
                  <a:pt x="148" y="101"/>
                  <a:pt x="142" y="102"/>
                  <a:pt x="137" y="107"/>
                </a:cubicBezTo>
                <a:cubicBezTo>
                  <a:pt x="129" y="114"/>
                  <a:pt x="125" y="122"/>
                  <a:pt x="125" y="129"/>
                </a:cubicBezTo>
                <a:cubicBezTo>
                  <a:pt x="125" y="134"/>
                  <a:pt x="127" y="139"/>
                  <a:pt x="129" y="142"/>
                </a:cubicBezTo>
                <a:cubicBezTo>
                  <a:pt x="132" y="146"/>
                  <a:pt x="136" y="149"/>
                  <a:pt x="141" y="151"/>
                </a:cubicBezTo>
                <a:cubicBezTo>
                  <a:pt x="144" y="152"/>
                  <a:pt x="146" y="152"/>
                  <a:pt x="148" y="152"/>
                </a:cubicBezTo>
                <a:cubicBezTo>
                  <a:pt x="151" y="152"/>
                  <a:pt x="153" y="151"/>
                  <a:pt x="155" y="149"/>
                </a:cubicBezTo>
                <a:cubicBezTo>
                  <a:pt x="157" y="147"/>
                  <a:pt x="158" y="143"/>
                  <a:pt x="159" y="141"/>
                </a:cubicBezTo>
                <a:cubicBezTo>
                  <a:pt x="160" y="138"/>
                  <a:pt x="160" y="136"/>
                  <a:pt x="160" y="136"/>
                </a:cubicBezTo>
                <a:cubicBezTo>
                  <a:pt x="160" y="135"/>
                  <a:pt x="160" y="135"/>
                  <a:pt x="160" y="135"/>
                </a:cubicBezTo>
                <a:cubicBezTo>
                  <a:pt x="159" y="134"/>
                  <a:pt x="159" y="134"/>
                  <a:pt x="159" y="134"/>
                </a:cubicBezTo>
                <a:cubicBezTo>
                  <a:pt x="157" y="132"/>
                  <a:pt x="155" y="131"/>
                  <a:pt x="153" y="131"/>
                </a:cubicBezTo>
                <a:cubicBezTo>
                  <a:pt x="151" y="131"/>
                  <a:pt x="149" y="132"/>
                  <a:pt x="148" y="133"/>
                </a:cubicBezTo>
                <a:cubicBezTo>
                  <a:pt x="147" y="134"/>
                  <a:pt x="145" y="136"/>
                  <a:pt x="145" y="137"/>
                </a:cubicBezTo>
                <a:cubicBezTo>
                  <a:pt x="144" y="139"/>
                  <a:pt x="144" y="140"/>
                  <a:pt x="144" y="140"/>
                </a:cubicBezTo>
                <a:cubicBezTo>
                  <a:pt x="146" y="141"/>
                  <a:pt x="146" y="141"/>
                  <a:pt x="146" y="141"/>
                </a:cubicBezTo>
                <a:cubicBezTo>
                  <a:pt x="145" y="139"/>
                  <a:pt x="145" y="139"/>
                  <a:pt x="145" y="139"/>
                </a:cubicBezTo>
                <a:cubicBezTo>
                  <a:pt x="145" y="139"/>
                  <a:pt x="144" y="139"/>
                  <a:pt x="143" y="139"/>
                </a:cubicBezTo>
                <a:cubicBezTo>
                  <a:pt x="141" y="139"/>
                  <a:pt x="139" y="138"/>
                  <a:pt x="138" y="137"/>
                </a:cubicBezTo>
                <a:cubicBezTo>
                  <a:pt x="137" y="135"/>
                  <a:pt x="136" y="133"/>
                  <a:pt x="136" y="131"/>
                </a:cubicBezTo>
                <a:cubicBezTo>
                  <a:pt x="136" y="126"/>
                  <a:pt x="140" y="118"/>
                  <a:pt x="152" y="114"/>
                </a:cubicBezTo>
                <a:cubicBezTo>
                  <a:pt x="154" y="113"/>
                  <a:pt x="157" y="112"/>
                  <a:pt x="159" y="112"/>
                </a:cubicBezTo>
                <a:cubicBezTo>
                  <a:pt x="167" y="112"/>
                  <a:pt x="177" y="118"/>
                  <a:pt x="184" y="126"/>
                </a:cubicBezTo>
                <a:cubicBezTo>
                  <a:pt x="191" y="134"/>
                  <a:pt x="196" y="145"/>
                  <a:pt x="196" y="156"/>
                </a:cubicBezTo>
                <a:cubicBezTo>
                  <a:pt x="196" y="164"/>
                  <a:pt x="194" y="171"/>
                  <a:pt x="189" y="178"/>
                </a:cubicBezTo>
                <a:cubicBezTo>
                  <a:pt x="180" y="189"/>
                  <a:pt x="171" y="192"/>
                  <a:pt x="162" y="192"/>
                </a:cubicBezTo>
                <a:cubicBezTo>
                  <a:pt x="155" y="192"/>
                  <a:pt x="148" y="190"/>
                  <a:pt x="143" y="187"/>
                </a:cubicBezTo>
                <a:cubicBezTo>
                  <a:pt x="140" y="186"/>
                  <a:pt x="138" y="185"/>
                  <a:pt x="137" y="184"/>
                </a:cubicBezTo>
                <a:cubicBezTo>
                  <a:pt x="136" y="183"/>
                  <a:pt x="136" y="183"/>
                  <a:pt x="135" y="183"/>
                </a:cubicBezTo>
                <a:cubicBezTo>
                  <a:pt x="135" y="182"/>
                  <a:pt x="135" y="182"/>
                  <a:pt x="135" y="182"/>
                </a:cubicBezTo>
                <a:cubicBezTo>
                  <a:pt x="135" y="182"/>
                  <a:pt x="135" y="182"/>
                  <a:pt x="135" y="182"/>
                </a:cubicBezTo>
                <a:cubicBezTo>
                  <a:pt x="133" y="181"/>
                  <a:pt x="133" y="181"/>
                  <a:pt x="133" y="181"/>
                </a:cubicBezTo>
                <a:cubicBezTo>
                  <a:pt x="132" y="182"/>
                  <a:pt x="132" y="182"/>
                  <a:pt x="132" y="182"/>
                </a:cubicBezTo>
                <a:cubicBezTo>
                  <a:pt x="129" y="186"/>
                  <a:pt x="121" y="190"/>
                  <a:pt x="110" y="190"/>
                </a:cubicBezTo>
                <a:cubicBezTo>
                  <a:pt x="101" y="190"/>
                  <a:pt x="90" y="188"/>
                  <a:pt x="78" y="181"/>
                </a:cubicBezTo>
                <a:cubicBezTo>
                  <a:pt x="71" y="177"/>
                  <a:pt x="67" y="172"/>
                  <a:pt x="64" y="166"/>
                </a:cubicBezTo>
                <a:cubicBezTo>
                  <a:pt x="62" y="160"/>
                  <a:pt x="61" y="154"/>
                  <a:pt x="61" y="147"/>
                </a:cubicBezTo>
                <a:cubicBezTo>
                  <a:pt x="61" y="141"/>
                  <a:pt x="62" y="135"/>
                  <a:pt x="63" y="131"/>
                </a:cubicBezTo>
                <a:cubicBezTo>
                  <a:pt x="63" y="129"/>
                  <a:pt x="64" y="127"/>
                  <a:pt x="64" y="126"/>
                </a:cubicBezTo>
                <a:cubicBezTo>
                  <a:pt x="64" y="126"/>
                  <a:pt x="64" y="125"/>
                  <a:pt x="64" y="125"/>
                </a:cubicBezTo>
                <a:cubicBezTo>
                  <a:pt x="65" y="124"/>
                  <a:pt x="65" y="124"/>
                  <a:pt x="65" y="124"/>
                </a:cubicBezTo>
                <a:cubicBezTo>
                  <a:pt x="66" y="121"/>
                  <a:pt x="66" y="121"/>
                  <a:pt x="66" y="121"/>
                </a:cubicBezTo>
                <a:cubicBezTo>
                  <a:pt x="62" y="122"/>
                  <a:pt x="62" y="122"/>
                  <a:pt x="62" y="122"/>
                </a:cubicBezTo>
                <a:cubicBezTo>
                  <a:pt x="62" y="122"/>
                  <a:pt x="62" y="122"/>
                  <a:pt x="61" y="122"/>
                </a:cubicBezTo>
                <a:cubicBezTo>
                  <a:pt x="59" y="122"/>
                  <a:pt x="57" y="121"/>
                  <a:pt x="54" y="119"/>
                </a:cubicBezTo>
                <a:cubicBezTo>
                  <a:pt x="46" y="114"/>
                  <a:pt x="38" y="101"/>
                  <a:pt x="38" y="86"/>
                </a:cubicBezTo>
                <a:cubicBezTo>
                  <a:pt x="38" y="81"/>
                  <a:pt x="39" y="75"/>
                  <a:pt x="42" y="69"/>
                </a:cubicBezTo>
                <a:cubicBezTo>
                  <a:pt x="48" y="55"/>
                  <a:pt x="59" y="48"/>
                  <a:pt x="68" y="44"/>
                </a:cubicBezTo>
                <a:cubicBezTo>
                  <a:pt x="72" y="43"/>
                  <a:pt x="77" y="41"/>
                  <a:pt x="80" y="41"/>
                </a:cubicBezTo>
                <a:cubicBezTo>
                  <a:pt x="81" y="41"/>
                  <a:pt x="82" y="41"/>
                  <a:pt x="83" y="40"/>
                </a:cubicBezTo>
                <a:cubicBezTo>
                  <a:pt x="84" y="40"/>
                  <a:pt x="84" y="40"/>
                  <a:pt x="84" y="40"/>
                </a:cubicBezTo>
                <a:cubicBezTo>
                  <a:pt x="84" y="40"/>
                  <a:pt x="84" y="40"/>
                  <a:pt x="84" y="40"/>
                </a:cubicBezTo>
                <a:cubicBezTo>
                  <a:pt x="86" y="40"/>
                  <a:pt x="86" y="40"/>
                  <a:pt x="86" y="40"/>
                </a:cubicBezTo>
                <a:cubicBezTo>
                  <a:pt x="86" y="39"/>
                  <a:pt x="86" y="39"/>
                  <a:pt x="86" y="39"/>
                </a:cubicBezTo>
                <a:cubicBezTo>
                  <a:pt x="89" y="23"/>
                  <a:pt x="96" y="14"/>
                  <a:pt x="105" y="10"/>
                </a:cubicBezTo>
                <a:cubicBezTo>
                  <a:pt x="113" y="5"/>
                  <a:pt x="123" y="4"/>
                  <a:pt x="129" y="4"/>
                </a:cubicBezTo>
                <a:cubicBezTo>
                  <a:pt x="131" y="4"/>
                  <a:pt x="133" y="4"/>
                  <a:pt x="134" y="4"/>
                </a:cubicBezTo>
                <a:cubicBezTo>
                  <a:pt x="134" y="4"/>
                  <a:pt x="135" y="4"/>
                  <a:pt x="135" y="4"/>
                </a:cubicBezTo>
                <a:cubicBezTo>
                  <a:pt x="136" y="4"/>
                  <a:pt x="136" y="4"/>
                  <a:pt x="136" y="4"/>
                </a:cubicBezTo>
                <a:cubicBezTo>
                  <a:pt x="136" y="2"/>
                  <a:pt x="136" y="2"/>
                  <a:pt x="136" y="2"/>
                </a:cubicBezTo>
                <a:cubicBezTo>
                  <a:pt x="134" y="2"/>
                  <a:pt x="134" y="2"/>
                  <a:pt x="134" y="2"/>
                </a:cubicBezTo>
                <a:cubicBezTo>
                  <a:pt x="135" y="14"/>
                  <a:pt x="138" y="24"/>
                  <a:pt x="143" y="31"/>
                </a:cubicBezTo>
                <a:cubicBezTo>
                  <a:pt x="150" y="41"/>
                  <a:pt x="160" y="46"/>
                  <a:pt x="168" y="49"/>
                </a:cubicBezTo>
                <a:cubicBezTo>
                  <a:pt x="176" y="51"/>
                  <a:pt x="183" y="51"/>
                  <a:pt x="183" y="51"/>
                </a:cubicBezTo>
                <a:cubicBezTo>
                  <a:pt x="183" y="49"/>
                  <a:pt x="183" y="49"/>
                  <a:pt x="183" y="49"/>
                </a:cubicBezTo>
                <a:cubicBezTo>
                  <a:pt x="181" y="50"/>
                  <a:pt x="181" y="50"/>
                  <a:pt x="181" y="50"/>
                </a:cubicBezTo>
                <a:cubicBezTo>
                  <a:pt x="188" y="71"/>
                  <a:pt x="200" y="83"/>
                  <a:pt x="212" y="90"/>
                </a:cubicBezTo>
                <a:cubicBezTo>
                  <a:pt x="225" y="96"/>
                  <a:pt x="238" y="97"/>
                  <a:pt x="246" y="97"/>
                </a:cubicBezTo>
                <a:cubicBezTo>
                  <a:pt x="251" y="97"/>
                  <a:pt x="254" y="97"/>
                  <a:pt x="254" y="97"/>
                </a:cubicBezTo>
                <a:cubicBezTo>
                  <a:pt x="254" y="95"/>
                  <a:pt x="254" y="95"/>
                  <a:pt x="254" y="95"/>
                </a:cubicBezTo>
                <a:cubicBezTo>
                  <a:pt x="252" y="96"/>
                  <a:pt x="252" y="96"/>
                  <a:pt x="252" y="96"/>
                </a:cubicBezTo>
                <a:cubicBezTo>
                  <a:pt x="257" y="106"/>
                  <a:pt x="264" y="113"/>
                  <a:pt x="271" y="116"/>
                </a:cubicBezTo>
                <a:cubicBezTo>
                  <a:pt x="278" y="120"/>
                  <a:pt x="286" y="121"/>
                  <a:pt x="292" y="121"/>
                </a:cubicBezTo>
                <a:cubicBezTo>
                  <a:pt x="302" y="121"/>
                  <a:pt x="310" y="118"/>
                  <a:pt x="310" y="118"/>
                </a:cubicBezTo>
                <a:cubicBezTo>
                  <a:pt x="309" y="116"/>
                  <a:pt x="309" y="116"/>
                  <a:pt x="309" y="116"/>
                </a:cubicBezTo>
                <a:cubicBezTo>
                  <a:pt x="307" y="116"/>
                  <a:pt x="307" y="116"/>
                  <a:pt x="307" y="116"/>
                </a:cubicBezTo>
                <a:cubicBezTo>
                  <a:pt x="307" y="118"/>
                  <a:pt x="307" y="120"/>
                  <a:pt x="307" y="122"/>
                </a:cubicBezTo>
                <a:cubicBezTo>
                  <a:pt x="307" y="154"/>
                  <a:pt x="317" y="170"/>
                  <a:pt x="326" y="179"/>
                </a:cubicBezTo>
                <a:cubicBezTo>
                  <a:pt x="336" y="187"/>
                  <a:pt x="346" y="187"/>
                  <a:pt x="346" y="187"/>
                </a:cubicBezTo>
                <a:cubicBezTo>
                  <a:pt x="346" y="185"/>
                  <a:pt x="346" y="185"/>
                  <a:pt x="346" y="185"/>
                </a:cubicBezTo>
                <a:cubicBezTo>
                  <a:pt x="344" y="185"/>
                  <a:pt x="344" y="185"/>
                  <a:pt x="344" y="185"/>
                </a:cubicBezTo>
                <a:cubicBezTo>
                  <a:pt x="344" y="188"/>
                  <a:pt x="344" y="191"/>
                  <a:pt x="344" y="194"/>
                </a:cubicBezTo>
                <a:cubicBezTo>
                  <a:pt x="344" y="208"/>
                  <a:pt x="349" y="219"/>
                  <a:pt x="349" y="220"/>
                </a:cubicBezTo>
                <a:cubicBezTo>
                  <a:pt x="351" y="219"/>
                  <a:pt x="351" y="219"/>
                  <a:pt x="351" y="219"/>
                </a:cubicBezTo>
                <a:cubicBezTo>
                  <a:pt x="351" y="217"/>
                  <a:pt x="351" y="217"/>
                  <a:pt x="351" y="217"/>
                </a:cubicBezTo>
                <a:cubicBezTo>
                  <a:pt x="350" y="217"/>
                  <a:pt x="350" y="217"/>
                  <a:pt x="349" y="217"/>
                </a:cubicBezTo>
                <a:cubicBezTo>
                  <a:pt x="330" y="217"/>
                  <a:pt x="320" y="224"/>
                  <a:pt x="315" y="231"/>
                </a:cubicBezTo>
                <a:cubicBezTo>
                  <a:pt x="310" y="239"/>
                  <a:pt x="310" y="246"/>
                  <a:pt x="310" y="246"/>
                </a:cubicBezTo>
                <a:cubicBezTo>
                  <a:pt x="310" y="247"/>
                  <a:pt x="310" y="247"/>
                  <a:pt x="310" y="247"/>
                </a:cubicBezTo>
                <a:cubicBezTo>
                  <a:pt x="310" y="247"/>
                  <a:pt x="310" y="247"/>
                  <a:pt x="310" y="247"/>
                </a:cubicBezTo>
                <a:cubicBezTo>
                  <a:pt x="311" y="258"/>
                  <a:pt x="315" y="266"/>
                  <a:pt x="320" y="272"/>
                </a:cubicBezTo>
                <a:cubicBezTo>
                  <a:pt x="325" y="277"/>
                  <a:pt x="331" y="279"/>
                  <a:pt x="337" y="279"/>
                </a:cubicBezTo>
                <a:cubicBezTo>
                  <a:pt x="341" y="279"/>
                  <a:pt x="344" y="279"/>
                  <a:pt x="347" y="277"/>
                </a:cubicBezTo>
                <a:cubicBezTo>
                  <a:pt x="350" y="276"/>
                  <a:pt x="352" y="274"/>
                  <a:pt x="354" y="272"/>
                </a:cubicBezTo>
                <a:cubicBezTo>
                  <a:pt x="355" y="270"/>
                  <a:pt x="355" y="268"/>
                  <a:pt x="355" y="266"/>
                </a:cubicBezTo>
                <a:cubicBezTo>
                  <a:pt x="355" y="263"/>
                  <a:pt x="354" y="261"/>
                  <a:pt x="354" y="259"/>
                </a:cubicBezTo>
                <a:cubicBezTo>
                  <a:pt x="353" y="257"/>
                  <a:pt x="352" y="256"/>
                  <a:pt x="352" y="256"/>
                </a:cubicBezTo>
                <a:cubicBezTo>
                  <a:pt x="351" y="255"/>
                  <a:pt x="351" y="255"/>
                  <a:pt x="351" y="255"/>
                </a:cubicBezTo>
                <a:cubicBezTo>
                  <a:pt x="350" y="255"/>
                  <a:pt x="350" y="255"/>
                  <a:pt x="350" y="255"/>
                </a:cubicBezTo>
                <a:cubicBezTo>
                  <a:pt x="349" y="255"/>
                  <a:pt x="348" y="255"/>
                  <a:pt x="347" y="255"/>
                </a:cubicBezTo>
                <a:cubicBezTo>
                  <a:pt x="346" y="255"/>
                  <a:pt x="344" y="255"/>
                  <a:pt x="343" y="256"/>
                </a:cubicBezTo>
                <a:cubicBezTo>
                  <a:pt x="342" y="258"/>
                  <a:pt x="342" y="259"/>
                  <a:pt x="342" y="260"/>
                </a:cubicBezTo>
                <a:cubicBezTo>
                  <a:pt x="342" y="262"/>
                  <a:pt x="342" y="263"/>
                  <a:pt x="343" y="265"/>
                </a:cubicBezTo>
                <a:cubicBezTo>
                  <a:pt x="343" y="266"/>
                  <a:pt x="343" y="267"/>
                  <a:pt x="343" y="267"/>
                </a:cubicBezTo>
                <a:cubicBezTo>
                  <a:pt x="345" y="266"/>
                  <a:pt x="345" y="266"/>
                  <a:pt x="345" y="266"/>
                </a:cubicBezTo>
                <a:cubicBezTo>
                  <a:pt x="344" y="264"/>
                  <a:pt x="344" y="264"/>
                  <a:pt x="344" y="264"/>
                </a:cubicBezTo>
                <a:cubicBezTo>
                  <a:pt x="342" y="266"/>
                  <a:pt x="341" y="267"/>
                  <a:pt x="339" y="267"/>
                </a:cubicBezTo>
                <a:cubicBezTo>
                  <a:pt x="336" y="267"/>
                  <a:pt x="332" y="265"/>
                  <a:pt x="328" y="261"/>
                </a:cubicBezTo>
                <a:cubicBezTo>
                  <a:pt x="325" y="257"/>
                  <a:pt x="323" y="252"/>
                  <a:pt x="323" y="247"/>
                </a:cubicBezTo>
                <a:cubicBezTo>
                  <a:pt x="323" y="245"/>
                  <a:pt x="324" y="242"/>
                  <a:pt x="325" y="239"/>
                </a:cubicBezTo>
                <a:cubicBezTo>
                  <a:pt x="327" y="237"/>
                  <a:pt x="330" y="234"/>
                  <a:pt x="334" y="233"/>
                </a:cubicBezTo>
                <a:cubicBezTo>
                  <a:pt x="339" y="230"/>
                  <a:pt x="343" y="229"/>
                  <a:pt x="347" y="229"/>
                </a:cubicBezTo>
                <a:cubicBezTo>
                  <a:pt x="357" y="229"/>
                  <a:pt x="365" y="234"/>
                  <a:pt x="370" y="240"/>
                </a:cubicBezTo>
                <a:cubicBezTo>
                  <a:pt x="373" y="242"/>
                  <a:pt x="375" y="245"/>
                  <a:pt x="376" y="247"/>
                </a:cubicBezTo>
                <a:cubicBezTo>
                  <a:pt x="377" y="248"/>
                  <a:pt x="378" y="248"/>
                  <a:pt x="378" y="249"/>
                </a:cubicBezTo>
                <a:cubicBezTo>
                  <a:pt x="378" y="250"/>
                  <a:pt x="378" y="250"/>
                  <a:pt x="378" y="250"/>
                </a:cubicBezTo>
                <a:cubicBezTo>
                  <a:pt x="378" y="250"/>
                  <a:pt x="378" y="250"/>
                  <a:pt x="378" y="250"/>
                </a:cubicBezTo>
                <a:cubicBezTo>
                  <a:pt x="379" y="251"/>
                  <a:pt x="379" y="251"/>
                  <a:pt x="379" y="251"/>
                </a:cubicBezTo>
                <a:cubicBezTo>
                  <a:pt x="380" y="251"/>
                  <a:pt x="380" y="251"/>
                  <a:pt x="380" y="251"/>
                </a:cubicBezTo>
                <a:lnTo>
                  <a:pt x="380" y="249"/>
                </a:lnTo>
                <a:close/>
                <a:moveTo>
                  <a:pt x="102" y="94"/>
                </a:moveTo>
                <a:cubicBezTo>
                  <a:pt x="101" y="92"/>
                  <a:pt x="101" y="92"/>
                  <a:pt x="101" y="92"/>
                </a:cubicBezTo>
                <a:cubicBezTo>
                  <a:pt x="98" y="96"/>
                  <a:pt x="97" y="101"/>
                  <a:pt x="97" y="105"/>
                </a:cubicBezTo>
                <a:cubicBezTo>
                  <a:pt x="97" y="117"/>
                  <a:pt x="103" y="129"/>
                  <a:pt x="103" y="129"/>
                </a:cubicBezTo>
                <a:cubicBezTo>
                  <a:pt x="105" y="129"/>
                  <a:pt x="105" y="129"/>
                  <a:pt x="105" y="129"/>
                </a:cubicBezTo>
                <a:cubicBezTo>
                  <a:pt x="105" y="127"/>
                  <a:pt x="105" y="127"/>
                  <a:pt x="105" y="127"/>
                </a:cubicBezTo>
                <a:cubicBezTo>
                  <a:pt x="103" y="127"/>
                  <a:pt x="102" y="126"/>
                  <a:pt x="100" y="125"/>
                </a:cubicBezTo>
                <a:cubicBezTo>
                  <a:pt x="98" y="123"/>
                  <a:pt x="96" y="121"/>
                  <a:pt x="94" y="117"/>
                </a:cubicBezTo>
                <a:cubicBezTo>
                  <a:pt x="92" y="114"/>
                  <a:pt x="92" y="109"/>
                  <a:pt x="92" y="105"/>
                </a:cubicBezTo>
                <a:cubicBezTo>
                  <a:pt x="92" y="100"/>
                  <a:pt x="93" y="94"/>
                  <a:pt x="96" y="88"/>
                </a:cubicBezTo>
                <a:cubicBezTo>
                  <a:pt x="100" y="83"/>
                  <a:pt x="105" y="78"/>
                  <a:pt x="114" y="75"/>
                </a:cubicBezTo>
                <a:cubicBezTo>
                  <a:pt x="122" y="72"/>
                  <a:pt x="129" y="71"/>
                  <a:pt x="135" y="71"/>
                </a:cubicBezTo>
                <a:cubicBezTo>
                  <a:pt x="145" y="71"/>
                  <a:pt x="152" y="74"/>
                  <a:pt x="156" y="77"/>
                </a:cubicBezTo>
                <a:cubicBezTo>
                  <a:pt x="159" y="79"/>
                  <a:pt x="160" y="81"/>
                  <a:pt x="162" y="82"/>
                </a:cubicBezTo>
                <a:cubicBezTo>
                  <a:pt x="162" y="83"/>
                  <a:pt x="163" y="83"/>
                  <a:pt x="163" y="83"/>
                </a:cubicBezTo>
                <a:cubicBezTo>
                  <a:pt x="163" y="84"/>
                  <a:pt x="163" y="84"/>
                  <a:pt x="163" y="84"/>
                </a:cubicBezTo>
                <a:cubicBezTo>
                  <a:pt x="163" y="84"/>
                  <a:pt x="163" y="84"/>
                  <a:pt x="163" y="84"/>
                </a:cubicBezTo>
                <a:cubicBezTo>
                  <a:pt x="163" y="84"/>
                  <a:pt x="163" y="84"/>
                  <a:pt x="163" y="84"/>
                </a:cubicBezTo>
                <a:cubicBezTo>
                  <a:pt x="165" y="83"/>
                  <a:pt x="165" y="83"/>
                  <a:pt x="165" y="83"/>
                </a:cubicBezTo>
                <a:cubicBezTo>
                  <a:pt x="166" y="81"/>
                  <a:pt x="166" y="81"/>
                  <a:pt x="166" y="81"/>
                </a:cubicBezTo>
                <a:cubicBezTo>
                  <a:pt x="154" y="76"/>
                  <a:pt x="144" y="74"/>
                  <a:pt x="136" y="74"/>
                </a:cubicBezTo>
                <a:cubicBezTo>
                  <a:pt x="126" y="74"/>
                  <a:pt x="119" y="77"/>
                  <a:pt x="113" y="80"/>
                </a:cubicBezTo>
                <a:cubicBezTo>
                  <a:pt x="108" y="84"/>
                  <a:pt x="104" y="89"/>
                  <a:pt x="101" y="92"/>
                </a:cubicBezTo>
                <a:cubicBezTo>
                  <a:pt x="101" y="92"/>
                  <a:pt x="101" y="92"/>
                  <a:pt x="101" y="92"/>
                </a:cubicBezTo>
                <a:cubicBezTo>
                  <a:pt x="102" y="94"/>
                  <a:pt x="102" y="94"/>
                  <a:pt x="102" y="94"/>
                </a:cubicBezTo>
                <a:cubicBezTo>
                  <a:pt x="104" y="95"/>
                  <a:pt x="104" y="95"/>
                  <a:pt x="104" y="95"/>
                </a:cubicBezTo>
                <a:cubicBezTo>
                  <a:pt x="107" y="91"/>
                  <a:pt x="110" y="87"/>
                  <a:pt x="115" y="84"/>
                </a:cubicBezTo>
                <a:cubicBezTo>
                  <a:pt x="121" y="81"/>
                  <a:pt x="127" y="78"/>
                  <a:pt x="136" y="78"/>
                </a:cubicBezTo>
                <a:cubicBezTo>
                  <a:pt x="143" y="78"/>
                  <a:pt x="153" y="80"/>
                  <a:pt x="164" y="85"/>
                </a:cubicBezTo>
                <a:cubicBezTo>
                  <a:pt x="170" y="87"/>
                  <a:pt x="170" y="87"/>
                  <a:pt x="170" y="87"/>
                </a:cubicBezTo>
                <a:cubicBezTo>
                  <a:pt x="167" y="82"/>
                  <a:pt x="167" y="82"/>
                  <a:pt x="167" y="82"/>
                </a:cubicBezTo>
                <a:cubicBezTo>
                  <a:pt x="166" y="82"/>
                  <a:pt x="164" y="78"/>
                  <a:pt x="159" y="74"/>
                </a:cubicBezTo>
                <a:cubicBezTo>
                  <a:pt x="154" y="70"/>
                  <a:pt x="146" y="67"/>
                  <a:pt x="135" y="67"/>
                </a:cubicBezTo>
                <a:cubicBezTo>
                  <a:pt x="128" y="67"/>
                  <a:pt x="121" y="68"/>
                  <a:pt x="112" y="71"/>
                </a:cubicBezTo>
                <a:cubicBezTo>
                  <a:pt x="103" y="75"/>
                  <a:pt x="97" y="80"/>
                  <a:pt x="93" y="86"/>
                </a:cubicBezTo>
                <a:cubicBezTo>
                  <a:pt x="89" y="92"/>
                  <a:pt x="88" y="99"/>
                  <a:pt x="88" y="105"/>
                </a:cubicBezTo>
                <a:cubicBezTo>
                  <a:pt x="88" y="112"/>
                  <a:pt x="89" y="118"/>
                  <a:pt x="92" y="123"/>
                </a:cubicBezTo>
                <a:cubicBezTo>
                  <a:pt x="94" y="125"/>
                  <a:pt x="96" y="127"/>
                  <a:pt x="98" y="128"/>
                </a:cubicBezTo>
                <a:cubicBezTo>
                  <a:pt x="100" y="130"/>
                  <a:pt x="102" y="131"/>
                  <a:pt x="105" y="131"/>
                </a:cubicBezTo>
                <a:cubicBezTo>
                  <a:pt x="108" y="131"/>
                  <a:pt x="108" y="131"/>
                  <a:pt x="108" y="131"/>
                </a:cubicBezTo>
                <a:cubicBezTo>
                  <a:pt x="107" y="128"/>
                  <a:pt x="107" y="128"/>
                  <a:pt x="107" y="128"/>
                </a:cubicBezTo>
                <a:cubicBezTo>
                  <a:pt x="106" y="127"/>
                  <a:pt x="106" y="127"/>
                  <a:pt x="106" y="127"/>
                </a:cubicBezTo>
                <a:cubicBezTo>
                  <a:pt x="105" y="125"/>
                  <a:pt x="101" y="114"/>
                  <a:pt x="101" y="105"/>
                </a:cubicBezTo>
                <a:cubicBezTo>
                  <a:pt x="101" y="101"/>
                  <a:pt x="102" y="97"/>
                  <a:pt x="104" y="95"/>
                </a:cubicBezTo>
                <a:cubicBezTo>
                  <a:pt x="104" y="95"/>
                  <a:pt x="104" y="95"/>
                  <a:pt x="104" y="95"/>
                </a:cubicBezTo>
                <a:lnTo>
                  <a:pt x="102" y="94"/>
                </a:lnTo>
                <a:close/>
                <a:moveTo>
                  <a:pt x="307" y="296"/>
                </a:moveTo>
                <a:cubicBezTo>
                  <a:pt x="308" y="294"/>
                  <a:pt x="308" y="294"/>
                  <a:pt x="308" y="294"/>
                </a:cubicBezTo>
                <a:cubicBezTo>
                  <a:pt x="297" y="286"/>
                  <a:pt x="291" y="275"/>
                  <a:pt x="291" y="264"/>
                </a:cubicBezTo>
                <a:cubicBezTo>
                  <a:pt x="291" y="254"/>
                  <a:pt x="295" y="244"/>
                  <a:pt x="303" y="236"/>
                </a:cubicBezTo>
                <a:cubicBezTo>
                  <a:pt x="302" y="234"/>
                  <a:pt x="302" y="234"/>
                  <a:pt x="302" y="234"/>
                </a:cubicBezTo>
                <a:cubicBezTo>
                  <a:pt x="300" y="233"/>
                  <a:pt x="300" y="233"/>
                  <a:pt x="300" y="233"/>
                </a:cubicBezTo>
                <a:cubicBezTo>
                  <a:pt x="300" y="234"/>
                  <a:pt x="293" y="247"/>
                  <a:pt x="293" y="261"/>
                </a:cubicBezTo>
                <a:cubicBezTo>
                  <a:pt x="293" y="267"/>
                  <a:pt x="294" y="273"/>
                  <a:pt x="298" y="278"/>
                </a:cubicBezTo>
                <a:cubicBezTo>
                  <a:pt x="302" y="283"/>
                  <a:pt x="306" y="287"/>
                  <a:pt x="311" y="290"/>
                </a:cubicBezTo>
                <a:cubicBezTo>
                  <a:pt x="315" y="293"/>
                  <a:pt x="321" y="295"/>
                  <a:pt x="328" y="295"/>
                </a:cubicBezTo>
                <a:cubicBezTo>
                  <a:pt x="334" y="295"/>
                  <a:pt x="342" y="293"/>
                  <a:pt x="352" y="290"/>
                </a:cubicBezTo>
                <a:cubicBezTo>
                  <a:pt x="351" y="288"/>
                  <a:pt x="351" y="288"/>
                  <a:pt x="351" y="288"/>
                </a:cubicBezTo>
                <a:cubicBezTo>
                  <a:pt x="350" y="287"/>
                  <a:pt x="350" y="287"/>
                  <a:pt x="350" y="287"/>
                </a:cubicBezTo>
                <a:cubicBezTo>
                  <a:pt x="350" y="287"/>
                  <a:pt x="350" y="287"/>
                  <a:pt x="350" y="287"/>
                </a:cubicBezTo>
                <a:cubicBezTo>
                  <a:pt x="348" y="288"/>
                  <a:pt x="336" y="299"/>
                  <a:pt x="323" y="299"/>
                </a:cubicBezTo>
                <a:cubicBezTo>
                  <a:pt x="318" y="299"/>
                  <a:pt x="313" y="297"/>
                  <a:pt x="308" y="294"/>
                </a:cubicBezTo>
                <a:cubicBezTo>
                  <a:pt x="307" y="296"/>
                  <a:pt x="307" y="296"/>
                  <a:pt x="307" y="296"/>
                </a:cubicBezTo>
                <a:cubicBezTo>
                  <a:pt x="306" y="297"/>
                  <a:pt x="306" y="297"/>
                  <a:pt x="306" y="297"/>
                </a:cubicBezTo>
                <a:cubicBezTo>
                  <a:pt x="311" y="301"/>
                  <a:pt x="317" y="303"/>
                  <a:pt x="323" y="303"/>
                </a:cubicBezTo>
                <a:cubicBezTo>
                  <a:pt x="331" y="303"/>
                  <a:pt x="339" y="299"/>
                  <a:pt x="344" y="296"/>
                </a:cubicBezTo>
                <a:cubicBezTo>
                  <a:pt x="349" y="293"/>
                  <a:pt x="353" y="290"/>
                  <a:pt x="353" y="290"/>
                </a:cubicBezTo>
                <a:cubicBezTo>
                  <a:pt x="359" y="284"/>
                  <a:pt x="359" y="284"/>
                  <a:pt x="359" y="284"/>
                </a:cubicBezTo>
                <a:cubicBezTo>
                  <a:pt x="351" y="287"/>
                  <a:pt x="351" y="287"/>
                  <a:pt x="351" y="287"/>
                </a:cubicBezTo>
                <a:cubicBezTo>
                  <a:pt x="341" y="290"/>
                  <a:pt x="334" y="291"/>
                  <a:pt x="328" y="291"/>
                </a:cubicBezTo>
                <a:cubicBezTo>
                  <a:pt x="321" y="291"/>
                  <a:pt x="317" y="289"/>
                  <a:pt x="313" y="287"/>
                </a:cubicBezTo>
                <a:cubicBezTo>
                  <a:pt x="309" y="284"/>
                  <a:pt x="305" y="280"/>
                  <a:pt x="301" y="275"/>
                </a:cubicBezTo>
                <a:cubicBezTo>
                  <a:pt x="298" y="271"/>
                  <a:pt x="297" y="267"/>
                  <a:pt x="297" y="261"/>
                </a:cubicBezTo>
                <a:cubicBezTo>
                  <a:pt x="297" y="255"/>
                  <a:pt x="298" y="249"/>
                  <a:pt x="300" y="244"/>
                </a:cubicBezTo>
                <a:cubicBezTo>
                  <a:pt x="301" y="241"/>
                  <a:pt x="302" y="239"/>
                  <a:pt x="303" y="238"/>
                </a:cubicBezTo>
                <a:cubicBezTo>
                  <a:pt x="303" y="237"/>
                  <a:pt x="303" y="236"/>
                  <a:pt x="303" y="236"/>
                </a:cubicBezTo>
                <a:cubicBezTo>
                  <a:pt x="304" y="235"/>
                  <a:pt x="304" y="235"/>
                  <a:pt x="304" y="235"/>
                </a:cubicBezTo>
                <a:cubicBezTo>
                  <a:pt x="310" y="224"/>
                  <a:pt x="310" y="224"/>
                  <a:pt x="310" y="224"/>
                </a:cubicBezTo>
                <a:cubicBezTo>
                  <a:pt x="301" y="233"/>
                  <a:pt x="301" y="233"/>
                  <a:pt x="301" y="233"/>
                </a:cubicBezTo>
                <a:cubicBezTo>
                  <a:pt x="291" y="242"/>
                  <a:pt x="287" y="253"/>
                  <a:pt x="287" y="264"/>
                </a:cubicBezTo>
                <a:cubicBezTo>
                  <a:pt x="287" y="277"/>
                  <a:pt x="293" y="289"/>
                  <a:pt x="306" y="297"/>
                </a:cubicBezTo>
                <a:lnTo>
                  <a:pt x="307" y="296"/>
                </a:lnTo>
                <a:close/>
              </a:path>
            </a:pathLst>
          </a:custGeom>
          <a:solidFill>
            <a:srgbClr val="E4003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13" name="PA_任意多边形 1144"/>
          <p:cNvSpPr>
            <a:spLocks/>
          </p:cNvSpPr>
          <p:nvPr>
            <p:custDataLst>
              <p:tags r:id="rId33"/>
            </p:custDataLst>
          </p:nvPr>
        </p:nvSpPr>
        <p:spPr bwMode="auto">
          <a:xfrm>
            <a:off x="9517062" y="3101975"/>
            <a:ext cx="774700" cy="500063"/>
          </a:xfrm>
          <a:custGeom>
            <a:avLst/>
            <a:gdLst>
              <a:gd name="T0" fmla="*/ 66 w 322"/>
              <a:gd name="T1" fmla="*/ 153 h 208"/>
              <a:gd name="T2" fmla="*/ 113 w 322"/>
              <a:gd name="T3" fmla="*/ 196 h 208"/>
              <a:gd name="T4" fmla="*/ 173 w 322"/>
              <a:gd name="T5" fmla="*/ 139 h 208"/>
              <a:gd name="T6" fmla="*/ 110 w 322"/>
              <a:gd name="T7" fmla="*/ 121 h 208"/>
              <a:gd name="T8" fmla="*/ 102 w 322"/>
              <a:gd name="T9" fmla="*/ 139 h 208"/>
              <a:gd name="T10" fmla="*/ 117 w 322"/>
              <a:gd name="T11" fmla="*/ 147 h 208"/>
              <a:gd name="T12" fmla="*/ 128 w 322"/>
              <a:gd name="T13" fmla="*/ 141 h 208"/>
              <a:gd name="T14" fmla="*/ 117 w 322"/>
              <a:gd name="T15" fmla="*/ 157 h 208"/>
              <a:gd name="T16" fmla="*/ 93 w 322"/>
              <a:gd name="T17" fmla="*/ 139 h 208"/>
              <a:gd name="T18" fmla="*/ 128 w 322"/>
              <a:gd name="T19" fmla="*/ 105 h 208"/>
              <a:gd name="T20" fmla="*/ 156 w 322"/>
              <a:gd name="T21" fmla="*/ 77 h 208"/>
              <a:gd name="T22" fmla="*/ 221 w 322"/>
              <a:gd name="T23" fmla="*/ 111 h 208"/>
              <a:gd name="T24" fmla="*/ 249 w 322"/>
              <a:gd name="T25" fmla="*/ 127 h 208"/>
              <a:gd name="T26" fmla="*/ 234 w 322"/>
              <a:gd name="T27" fmla="*/ 154 h 208"/>
              <a:gd name="T28" fmla="*/ 232 w 322"/>
              <a:gd name="T29" fmla="*/ 144 h 208"/>
              <a:gd name="T30" fmla="*/ 241 w 322"/>
              <a:gd name="T31" fmla="*/ 145 h 208"/>
              <a:gd name="T32" fmla="*/ 228 w 322"/>
              <a:gd name="T33" fmla="*/ 122 h 208"/>
              <a:gd name="T34" fmla="*/ 179 w 322"/>
              <a:gd name="T35" fmla="*/ 153 h 208"/>
              <a:gd name="T36" fmla="*/ 232 w 322"/>
              <a:gd name="T37" fmla="*/ 202 h 208"/>
              <a:gd name="T38" fmla="*/ 264 w 322"/>
              <a:gd name="T39" fmla="*/ 176 h 208"/>
              <a:gd name="T40" fmla="*/ 307 w 322"/>
              <a:gd name="T41" fmla="*/ 153 h 208"/>
              <a:gd name="T42" fmla="*/ 310 w 322"/>
              <a:gd name="T43" fmla="*/ 97 h 208"/>
              <a:gd name="T44" fmla="*/ 264 w 322"/>
              <a:gd name="T45" fmla="*/ 71 h 208"/>
              <a:gd name="T46" fmla="*/ 242 w 322"/>
              <a:gd name="T47" fmla="*/ 43 h 208"/>
              <a:gd name="T48" fmla="*/ 174 w 322"/>
              <a:gd name="T49" fmla="*/ 40 h 208"/>
              <a:gd name="T50" fmla="*/ 83 w 322"/>
              <a:gd name="T51" fmla="*/ 50 h 208"/>
              <a:gd name="T52" fmla="*/ 25 w 322"/>
              <a:gd name="T53" fmla="*/ 74 h 208"/>
              <a:gd name="T54" fmla="*/ 66 w 322"/>
              <a:gd name="T55" fmla="*/ 153 h 2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322" h="208">
                <a:moveTo>
                  <a:pt x="66" y="153"/>
                </a:moveTo>
                <a:cubicBezTo>
                  <a:pt x="66" y="153"/>
                  <a:pt x="77" y="192"/>
                  <a:pt x="113" y="196"/>
                </a:cubicBezTo>
                <a:cubicBezTo>
                  <a:pt x="149" y="201"/>
                  <a:pt x="181" y="192"/>
                  <a:pt x="173" y="139"/>
                </a:cubicBezTo>
                <a:cubicBezTo>
                  <a:pt x="173" y="139"/>
                  <a:pt x="157" y="100"/>
                  <a:pt x="110" y="121"/>
                </a:cubicBezTo>
                <a:cubicBezTo>
                  <a:pt x="110" y="121"/>
                  <a:pt x="101" y="129"/>
                  <a:pt x="102" y="139"/>
                </a:cubicBezTo>
                <a:cubicBezTo>
                  <a:pt x="103" y="148"/>
                  <a:pt x="110" y="154"/>
                  <a:pt x="117" y="147"/>
                </a:cubicBezTo>
                <a:cubicBezTo>
                  <a:pt x="117" y="147"/>
                  <a:pt x="122" y="136"/>
                  <a:pt x="128" y="141"/>
                </a:cubicBezTo>
                <a:cubicBezTo>
                  <a:pt x="128" y="141"/>
                  <a:pt x="132" y="157"/>
                  <a:pt x="117" y="157"/>
                </a:cubicBezTo>
                <a:cubicBezTo>
                  <a:pt x="117" y="157"/>
                  <a:pt x="98" y="164"/>
                  <a:pt x="93" y="139"/>
                </a:cubicBezTo>
                <a:cubicBezTo>
                  <a:pt x="93" y="139"/>
                  <a:pt x="86" y="115"/>
                  <a:pt x="128" y="105"/>
                </a:cubicBezTo>
                <a:cubicBezTo>
                  <a:pt x="128" y="105"/>
                  <a:pt x="135" y="83"/>
                  <a:pt x="156" y="77"/>
                </a:cubicBezTo>
                <a:cubicBezTo>
                  <a:pt x="176" y="71"/>
                  <a:pt x="212" y="81"/>
                  <a:pt x="221" y="111"/>
                </a:cubicBezTo>
                <a:cubicBezTo>
                  <a:pt x="221" y="111"/>
                  <a:pt x="240" y="115"/>
                  <a:pt x="249" y="127"/>
                </a:cubicBezTo>
                <a:cubicBezTo>
                  <a:pt x="257" y="139"/>
                  <a:pt x="249" y="159"/>
                  <a:pt x="234" y="154"/>
                </a:cubicBezTo>
                <a:cubicBezTo>
                  <a:pt x="234" y="154"/>
                  <a:pt x="220" y="150"/>
                  <a:pt x="232" y="144"/>
                </a:cubicBezTo>
                <a:cubicBezTo>
                  <a:pt x="241" y="145"/>
                  <a:pt x="241" y="145"/>
                  <a:pt x="241" y="145"/>
                </a:cubicBezTo>
                <a:cubicBezTo>
                  <a:pt x="241" y="145"/>
                  <a:pt x="247" y="129"/>
                  <a:pt x="228" y="122"/>
                </a:cubicBezTo>
                <a:cubicBezTo>
                  <a:pt x="209" y="115"/>
                  <a:pt x="180" y="127"/>
                  <a:pt x="179" y="153"/>
                </a:cubicBezTo>
                <a:cubicBezTo>
                  <a:pt x="178" y="180"/>
                  <a:pt x="198" y="208"/>
                  <a:pt x="232" y="202"/>
                </a:cubicBezTo>
                <a:cubicBezTo>
                  <a:pt x="232" y="202"/>
                  <a:pt x="258" y="202"/>
                  <a:pt x="264" y="176"/>
                </a:cubicBezTo>
                <a:cubicBezTo>
                  <a:pt x="264" y="176"/>
                  <a:pt x="297" y="172"/>
                  <a:pt x="307" y="153"/>
                </a:cubicBezTo>
                <a:cubicBezTo>
                  <a:pt x="318" y="134"/>
                  <a:pt x="322" y="118"/>
                  <a:pt x="310" y="97"/>
                </a:cubicBezTo>
                <a:cubicBezTo>
                  <a:pt x="298" y="75"/>
                  <a:pt x="264" y="71"/>
                  <a:pt x="264" y="71"/>
                </a:cubicBezTo>
                <a:cubicBezTo>
                  <a:pt x="264" y="71"/>
                  <a:pt x="263" y="50"/>
                  <a:pt x="242" y="43"/>
                </a:cubicBezTo>
                <a:cubicBezTo>
                  <a:pt x="222" y="35"/>
                  <a:pt x="205" y="27"/>
                  <a:pt x="174" y="40"/>
                </a:cubicBezTo>
                <a:cubicBezTo>
                  <a:pt x="174" y="40"/>
                  <a:pt x="127" y="0"/>
                  <a:pt x="83" y="50"/>
                </a:cubicBezTo>
                <a:cubicBezTo>
                  <a:pt x="83" y="50"/>
                  <a:pt x="50" y="41"/>
                  <a:pt x="25" y="74"/>
                </a:cubicBezTo>
                <a:cubicBezTo>
                  <a:pt x="25" y="74"/>
                  <a:pt x="0" y="146"/>
                  <a:pt x="66" y="153"/>
                </a:cubicBezTo>
                <a:close/>
              </a:path>
            </a:pathLst>
          </a:custGeom>
          <a:solidFill>
            <a:srgbClr val="F2DBC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14" name="PA_任意多边形 1145"/>
          <p:cNvSpPr>
            <a:spLocks/>
          </p:cNvSpPr>
          <p:nvPr>
            <p:custDataLst>
              <p:tags r:id="rId34"/>
            </p:custDataLst>
          </p:nvPr>
        </p:nvSpPr>
        <p:spPr bwMode="auto">
          <a:xfrm>
            <a:off x="9559925" y="3157538"/>
            <a:ext cx="723900" cy="436563"/>
          </a:xfrm>
          <a:custGeom>
            <a:avLst/>
            <a:gdLst>
              <a:gd name="T0" fmla="*/ 110 w 301"/>
              <a:gd name="T1" fmla="*/ 177 h 182"/>
              <a:gd name="T2" fmla="*/ 157 w 301"/>
              <a:gd name="T3" fmla="*/ 115 h 182"/>
              <a:gd name="T4" fmla="*/ 91 w 301"/>
              <a:gd name="T5" fmla="*/ 96 h 182"/>
              <a:gd name="T6" fmla="*/ 93 w 301"/>
              <a:gd name="T7" fmla="*/ 129 h 182"/>
              <a:gd name="T8" fmla="*/ 103 w 301"/>
              <a:gd name="T9" fmla="*/ 121 h 182"/>
              <a:gd name="T10" fmla="*/ 108 w 301"/>
              <a:gd name="T11" fmla="*/ 119 h 182"/>
              <a:gd name="T12" fmla="*/ 99 w 301"/>
              <a:gd name="T13" fmla="*/ 132 h 182"/>
              <a:gd name="T14" fmla="*/ 77 w 301"/>
              <a:gd name="T15" fmla="*/ 115 h 182"/>
              <a:gd name="T16" fmla="*/ 77 w 301"/>
              <a:gd name="T17" fmla="*/ 115 h 182"/>
              <a:gd name="T18" fmla="*/ 111 w 301"/>
              <a:gd name="T19" fmla="*/ 84 h 182"/>
              <a:gd name="T20" fmla="*/ 138 w 301"/>
              <a:gd name="T21" fmla="*/ 56 h 182"/>
              <a:gd name="T22" fmla="*/ 202 w 301"/>
              <a:gd name="T23" fmla="*/ 90 h 182"/>
              <a:gd name="T24" fmla="*/ 229 w 301"/>
              <a:gd name="T25" fmla="*/ 126 h 182"/>
              <a:gd name="T26" fmla="*/ 211 w 301"/>
              <a:gd name="T27" fmla="*/ 126 h 182"/>
              <a:gd name="T28" fmla="*/ 213 w 301"/>
              <a:gd name="T29" fmla="*/ 123 h 182"/>
              <a:gd name="T30" fmla="*/ 211 w 301"/>
              <a:gd name="T31" fmla="*/ 97 h 182"/>
              <a:gd name="T32" fmla="*/ 171 w 301"/>
              <a:gd name="T33" fmla="*/ 166 h 182"/>
              <a:gd name="T34" fmla="*/ 228 w 301"/>
              <a:gd name="T35" fmla="*/ 178 h 182"/>
              <a:gd name="T36" fmla="*/ 291 w 301"/>
              <a:gd name="T37" fmla="*/ 131 h 182"/>
              <a:gd name="T38" fmla="*/ 246 w 301"/>
              <a:gd name="T39" fmla="*/ 48 h 182"/>
              <a:gd name="T40" fmla="*/ 155 w 301"/>
              <a:gd name="T41" fmla="*/ 15 h 182"/>
              <a:gd name="T42" fmla="*/ 65 w 301"/>
              <a:gd name="T43" fmla="*/ 27 h 182"/>
              <a:gd name="T44" fmla="*/ 5 w 301"/>
              <a:gd name="T45" fmla="*/ 50 h 182"/>
              <a:gd name="T46" fmla="*/ 46 w 301"/>
              <a:gd name="T47" fmla="*/ 131 h 182"/>
              <a:gd name="T48" fmla="*/ 6 w 301"/>
              <a:gd name="T49" fmla="*/ 60 h 182"/>
              <a:gd name="T50" fmla="*/ 8 w 301"/>
              <a:gd name="T51" fmla="*/ 52 h 182"/>
              <a:gd name="T52" fmla="*/ 64 w 301"/>
              <a:gd name="T53" fmla="*/ 29 h 182"/>
              <a:gd name="T54" fmla="*/ 152 w 301"/>
              <a:gd name="T55" fmla="*/ 16 h 182"/>
              <a:gd name="T56" fmla="*/ 157 w 301"/>
              <a:gd name="T57" fmla="*/ 19 h 182"/>
              <a:gd name="T58" fmla="*/ 244 w 301"/>
              <a:gd name="T59" fmla="*/ 48 h 182"/>
              <a:gd name="T60" fmla="*/ 246 w 301"/>
              <a:gd name="T61" fmla="*/ 50 h 182"/>
              <a:gd name="T62" fmla="*/ 263 w 301"/>
              <a:gd name="T63" fmla="*/ 147 h 182"/>
              <a:gd name="T64" fmla="*/ 244 w 301"/>
              <a:gd name="T65" fmla="*/ 151 h 182"/>
              <a:gd name="T66" fmla="*/ 214 w 301"/>
              <a:gd name="T67" fmla="*/ 177 h 182"/>
              <a:gd name="T68" fmla="*/ 174 w 301"/>
              <a:gd name="T69" fmla="*/ 164 h 182"/>
              <a:gd name="T70" fmla="*/ 209 w 301"/>
              <a:gd name="T71" fmla="*/ 101 h 182"/>
              <a:gd name="T72" fmla="*/ 221 w 301"/>
              <a:gd name="T73" fmla="*/ 121 h 182"/>
              <a:gd name="T74" fmla="*/ 221 w 301"/>
              <a:gd name="T75" fmla="*/ 121 h 182"/>
              <a:gd name="T76" fmla="*/ 213 w 301"/>
              <a:gd name="T77" fmla="*/ 119 h 182"/>
              <a:gd name="T78" fmla="*/ 215 w 301"/>
              <a:gd name="T79" fmla="*/ 133 h 182"/>
              <a:gd name="T80" fmla="*/ 214 w 301"/>
              <a:gd name="T81" fmla="*/ 90 h 182"/>
              <a:gd name="T82" fmla="*/ 151 w 301"/>
              <a:gd name="T83" fmla="*/ 51 h 182"/>
              <a:gd name="T84" fmla="*/ 110 w 301"/>
              <a:gd name="T85" fmla="*/ 80 h 182"/>
              <a:gd name="T86" fmla="*/ 73 w 301"/>
              <a:gd name="T87" fmla="*/ 116 h 182"/>
              <a:gd name="T88" fmla="*/ 99 w 301"/>
              <a:gd name="T89" fmla="*/ 136 h 182"/>
              <a:gd name="T90" fmla="*/ 111 w 301"/>
              <a:gd name="T91" fmla="*/ 117 h 182"/>
              <a:gd name="T92" fmla="*/ 98 w 301"/>
              <a:gd name="T93" fmla="*/ 123 h 182"/>
              <a:gd name="T94" fmla="*/ 90 w 301"/>
              <a:gd name="T95" fmla="*/ 104 h 182"/>
              <a:gd name="T96" fmla="*/ 92 w 301"/>
              <a:gd name="T97" fmla="*/ 98 h 182"/>
              <a:gd name="T98" fmla="*/ 152 w 301"/>
              <a:gd name="T99" fmla="*/ 116 h 182"/>
              <a:gd name="T100" fmla="*/ 153 w 301"/>
              <a:gd name="T101" fmla="*/ 116 h 182"/>
              <a:gd name="T102" fmla="*/ 59 w 301"/>
              <a:gd name="T103" fmla="*/ 149 h 182"/>
              <a:gd name="T104" fmla="*/ 49 w 301"/>
              <a:gd name="T105" fmla="*/ 128 h 1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301" h="182">
                <a:moveTo>
                  <a:pt x="48" y="130"/>
                </a:moveTo>
                <a:cubicBezTo>
                  <a:pt x="46" y="131"/>
                  <a:pt x="46" y="131"/>
                  <a:pt x="46" y="131"/>
                </a:cubicBezTo>
                <a:cubicBezTo>
                  <a:pt x="46" y="131"/>
                  <a:pt x="49" y="141"/>
                  <a:pt x="56" y="151"/>
                </a:cubicBezTo>
                <a:cubicBezTo>
                  <a:pt x="63" y="162"/>
                  <a:pt x="76" y="173"/>
                  <a:pt x="94" y="175"/>
                </a:cubicBezTo>
                <a:cubicBezTo>
                  <a:pt x="100" y="176"/>
                  <a:pt x="105" y="177"/>
                  <a:pt x="110" y="177"/>
                </a:cubicBezTo>
                <a:cubicBezTo>
                  <a:pt x="123" y="177"/>
                  <a:pt x="135" y="174"/>
                  <a:pt x="144" y="167"/>
                </a:cubicBezTo>
                <a:cubicBezTo>
                  <a:pt x="153" y="160"/>
                  <a:pt x="158" y="148"/>
                  <a:pt x="158" y="131"/>
                </a:cubicBezTo>
                <a:cubicBezTo>
                  <a:pt x="158" y="127"/>
                  <a:pt x="158" y="121"/>
                  <a:pt x="157" y="115"/>
                </a:cubicBezTo>
                <a:cubicBezTo>
                  <a:pt x="157" y="115"/>
                  <a:pt x="157" y="115"/>
                  <a:pt x="157" y="115"/>
                </a:cubicBezTo>
                <a:cubicBezTo>
                  <a:pt x="157" y="115"/>
                  <a:pt x="157" y="115"/>
                  <a:pt x="157" y="115"/>
                </a:cubicBezTo>
                <a:cubicBezTo>
                  <a:pt x="157" y="115"/>
                  <a:pt x="154" y="109"/>
                  <a:pt x="148" y="102"/>
                </a:cubicBezTo>
                <a:cubicBezTo>
                  <a:pt x="142" y="96"/>
                  <a:pt x="132" y="90"/>
                  <a:pt x="118" y="90"/>
                </a:cubicBezTo>
                <a:cubicBezTo>
                  <a:pt x="110" y="90"/>
                  <a:pt x="101" y="91"/>
                  <a:pt x="91" y="96"/>
                </a:cubicBezTo>
                <a:cubicBezTo>
                  <a:pt x="91" y="96"/>
                  <a:pt x="91" y="96"/>
                  <a:pt x="91" y="96"/>
                </a:cubicBezTo>
                <a:cubicBezTo>
                  <a:pt x="91" y="96"/>
                  <a:pt x="91" y="96"/>
                  <a:pt x="91" y="96"/>
                </a:cubicBezTo>
                <a:cubicBezTo>
                  <a:pt x="91" y="96"/>
                  <a:pt x="89" y="98"/>
                  <a:pt x="86" y="101"/>
                </a:cubicBezTo>
                <a:cubicBezTo>
                  <a:pt x="84" y="105"/>
                  <a:pt x="82" y="109"/>
                  <a:pt x="82" y="114"/>
                </a:cubicBezTo>
                <a:cubicBezTo>
                  <a:pt x="82" y="115"/>
                  <a:pt x="82" y="115"/>
                  <a:pt x="82" y="116"/>
                </a:cubicBezTo>
                <a:cubicBezTo>
                  <a:pt x="82" y="120"/>
                  <a:pt x="83" y="123"/>
                  <a:pt x="85" y="125"/>
                </a:cubicBezTo>
                <a:cubicBezTo>
                  <a:pt x="87" y="128"/>
                  <a:pt x="90" y="129"/>
                  <a:pt x="93" y="129"/>
                </a:cubicBezTo>
                <a:cubicBezTo>
                  <a:pt x="96" y="129"/>
                  <a:pt x="98" y="128"/>
                  <a:pt x="101" y="126"/>
                </a:cubicBezTo>
                <a:cubicBezTo>
                  <a:pt x="101" y="125"/>
                  <a:pt x="101" y="125"/>
                  <a:pt x="101" y="125"/>
                </a:cubicBezTo>
                <a:cubicBezTo>
                  <a:pt x="101" y="125"/>
                  <a:pt x="101" y="125"/>
                  <a:pt x="101" y="125"/>
                </a:cubicBezTo>
                <a:cubicBezTo>
                  <a:pt x="101" y="125"/>
                  <a:pt x="101" y="125"/>
                  <a:pt x="101" y="125"/>
                </a:cubicBezTo>
                <a:cubicBezTo>
                  <a:pt x="101" y="125"/>
                  <a:pt x="102" y="123"/>
                  <a:pt x="103" y="121"/>
                </a:cubicBezTo>
                <a:cubicBezTo>
                  <a:pt x="104" y="121"/>
                  <a:pt x="105" y="120"/>
                  <a:pt x="105" y="120"/>
                </a:cubicBezTo>
                <a:cubicBezTo>
                  <a:pt x="106" y="119"/>
                  <a:pt x="107" y="119"/>
                  <a:pt x="107" y="119"/>
                </a:cubicBezTo>
                <a:cubicBezTo>
                  <a:pt x="108" y="119"/>
                  <a:pt x="108" y="119"/>
                  <a:pt x="109" y="120"/>
                </a:cubicBezTo>
                <a:cubicBezTo>
                  <a:pt x="110" y="118"/>
                  <a:pt x="110" y="118"/>
                  <a:pt x="110" y="118"/>
                </a:cubicBezTo>
                <a:cubicBezTo>
                  <a:pt x="108" y="119"/>
                  <a:pt x="108" y="119"/>
                  <a:pt x="108" y="119"/>
                </a:cubicBezTo>
                <a:cubicBezTo>
                  <a:pt x="108" y="119"/>
                  <a:pt x="108" y="119"/>
                  <a:pt x="108" y="119"/>
                </a:cubicBezTo>
                <a:cubicBezTo>
                  <a:pt x="108" y="119"/>
                  <a:pt x="109" y="120"/>
                  <a:pt x="109" y="122"/>
                </a:cubicBezTo>
                <a:cubicBezTo>
                  <a:pt x="109" y="124"/>
                  <a:pt x="108" y="127"/>
                  <a:pt x="107" y="129"/>
                </a:cubicBezTo>
                <a:cubicBezTo>
                  <a:pt x="106" y="130"/>
                  <a:pt x="104" y="132"/>
                  <a:pt x="99" y="132"/>
                </a:cubicBezTo>
                <a:cubicBezTo>
                  <a:pt x="99" y="132"/>
                  <a:pt x="99" y="132"/>
                  <a:pt x="99" y="132"/>
                </a:cubicBezTo>
                <a:cubicBezTo>
                  <a:pt x="99" y="132"/>
                  <a:pt x="99" y="132"/>
                  <a:pt x="99" y="132"/>
                </a:cubicBezTo>
                <a:cubicBezTo>
                  <a:pt x="99" y="132"/>
                  <a:pt x="99" y="132"/>
                  <a:pt x="99" y="132"/>
                </a:cubicBezTo>
                <a:cubicBezTo>
                  <a:pt x="98" y="132"/>
                  <a:pt x="96" y="133"/>
                  <a:pt x="93" y="133"/>
                </a:cubicBezTo>
                <a:cubicBezTo>
                  <a:pt x="91" y="133"/>
                  <a:pt x="87" y="132"/>
                  <a:pt x="85" y="130"/>
                </a:cubicBezTo>
                <a:cubicBezTo>
                  <a:pt x="82" y="127"/>
                  <a:pt x="79" y="123"/>
                  <a:pt x="77" y="115"/>
                </a:cubicBezTo>
                <a:cubicBezTo>
                  <a:pt x="77" y="115"/>
                  <a:pt x="77" y="115"/>
                  <a:pt x="77" y="115"/>
                </a:cubicBezTo>
                <a:cubicBezTo>
                  <a:pt x="77" y="115"/>
                  <a:pt x="77" y="115"/>
                  <a:pt x="77" y="115"/>
                </a:cubicBezTo>
                <a:cubicBezTo>
                  <a:pt x="77" y="115"/>
                  <a:pt x="77" y="115"/>
                  <a:pt x="77" y="115"/>
                </a:cubicBezTo>
                <a:cubicBezTo>
                  <a:pt x="77" y="115"/>
                  <a:pt x="77" y="115"/>
                  <a:pt x="77" y="115"/>
                </a:cubicBezTo>
                <a:cubicBezTo>
                  <a:pt x="77" y="115"/>
                  <a:pt x="77" y="115"/>
                  <a:pt x="77" y="115"/>
                </a:cubicBezTo>
                <a:cubicBezTo>
                  <a:pt x="77" y="115"/>
                  <a:pt x="77" y="115"/>
                  <a:pt x="77" y="115"/>
                </a:cubicBezTo>
                <a:cubicBezTo>
                  <a:pt x="77" y="115"/>
                  <a:pt x="77" y="115"/>
                  <a:pt x="77" y="115"/>
                </a:cubicBezTo>
                <a:cubicBezTo>
                  <a:pt x="77" y="115"/>
                  <a:pt x="77" y="114"/>
                  <a:pt x="77" y="112"/>
                </a:cubicBezTo>
                <a:cubicBezTo>
                  <a:pt x="77" y="108"/>
                  <a:pt x="78" y="103"/>
                  <a:pt x="82" y="98"/>
                </a:cubicBezTo>
                <a:cubicBezTo>
                  <a:pt x="87" y="93"/>
                  <a:pt x="95" y="88"/>
                  <a:pt x="111" y="84"/>
                </a:cubicBezTo>
                <a:cubicBezTo>
                  <a:pt x="112" y="84"/>
                  <a:pt x="112" y="84"/>
                  <a:pt x="112" y="84"/>
                </a:cubicBezTo>
                <a:cubicBezTo>
                  <a:pt x="112" y="83"/>
                  <a:pt x="112" y="83"/>
                  <a:pt x="112" y="83"/>
                </a:cubicBezTo>
                <a:cubicBezTo>
                  <a:pt x="112" y="82"/>
                  <a:pt x="112" y="82"/>
                  <a:pt x="112" y="82"/>
                </a:cubicBezTo>
                <a:cubicBezTo>
                  <a:pt x="113" y="81"/>
                  <a:pt x="115" y="76"/>
                  <a:pt x="119" y="70"/>
                </a:cubicBezTo>
                <a:cubicBezTo>
                  <a:pt x="123" y="65"/>
                  <a:pt x="129" y="59"/>
                  <a:pt x="138" y="56"/>
                </a:cubicBezTo>
                <a:cubicBezTo>
                  <a:pt x="142" y="55"/>
                  <a:pt x="146" y="55"/>
                  <a:pt x="151" y="55"/>
                </a:cubicBezTo>
                <a:cubicBezTo>
                  <a:pt x="160" y="55"/>
                  <a:pt x="171" y="57"/>
                  <a:pt x="181" y="63"/>
                </a:cubicBezTo>
                <a:cubicBezTo>
                  <a:pt x="190" y="69"/>
                  <a:pt x="198" y="77"/>
                  <a:pt x="201" y="89"/>
                </a:cubicBezTo>
                <a:cubicBezTo>
                  <a:pt x="201" y="90"/>
                  <a:pt x="201" y="90"/>
                  <a:pt x="201" y="90"/>
                </a:cubicBezTo>
                <a:cubicBezTo>
                  <a:pt x="202" y="90"/>
                  <a:pt x="202" y="90"/>
                  <a:pt x="202" y="90"/>
                </a:cubicBezTo>
                <a:cubicBezTo>
                  <a:pt x="203" y="90"/>
                  <a:pt x="203" y="90"/>
                  <a:pt x="203" y="90"/>
                </a:cubicBezTo>
                <a:cubicBezTo>
                  <a:pt x="204" y="90"/>
                  <a:pt x="208" y="91"/>
                  <a:pt x="214" y="94"/>
                </a:cubicBezTo>
                <a:cubicBezTo>
                  <a:pt x="219" y="96"/>
                  <a:pt x="225" y="100"/>
                  <a:pt x="229" y="105"/>
                </a:cubicBezTo>
                <a:cubicBezTo>
                  <a:pt x="231" y="108"/>
                  <a:pt x="232" y="111"/>
                  <a:pt x="232" y="115"/>
                </a:cubicBezTo>
                <a:cubicBezTo>
                  <a:pt x="232" y="119"/>
                  <a:pt x="231" y="123"/>
                  <a:pt x="229" y="126"/>
                </a:cubicBezTo>
                <a:cubicBezTo>
                  <a:pt x="226" y="128"/>
                  <a:pt x="224" y="130"/>
                  <a:pt x="220" y="130"/>
                </a:cubicBezTo>
                <a:cubicBezTo>
                  <a:pt x="219" y="130"/>
                  <a:pt x="218" y="130"/>
                  <a:pt x="217" y="129"/>
                </a:cubicBezTo>
                <a:cubicBezTo>
                  <a:pt x="216" y="129"/>
                  <a:pt x="216" y="129"/>
                  <a:pt x="216" y="129"/>
                </a:cubicBezTo>
                <a:cubicBezTo>
                  <a:pt x="216" y="129"/>
                  <a:pt x="214" y="128"/>
                  <a:pt x="213" y="128"/>
                </a:cubicBezTo>
                <a:cubicBezTo>
                  <a:pt x="212" y="127"/>
                  <a:pt x="212" y="127"/>
                  <a:pt x="211" y="126"/>
                </a:cubicBezTo>
                <a:cubicBezTo>
                  <a:pt x="211" y="126"/>
                  <a:pt x="211" y="126"/>
                  <a:pt x="211" y="125"/>
                </a:cubicBezTo>
                <a:cubicBezTo>
                  <a:pt x="211" y="125"/>
                  <a:pt x="211" y="125"/>
                  <a:pt x="211" y="124"/>
                </a:cubicBezTo>
                <a:cubicBezTo>
                  <a:pt x="212" y="124"/>
                  <a:pt x="213" y="123"/>
                  <a:pt x="215" y="122"/>
                </a:cubicBezTo>
                <a:cubicBezTo>
                  <a:pt x="214" y="121"/>
                  <a:pt x="214" y="121"/>
                  <a:pt x="214" y="121"/>
                </a:cubicBezTo>
                <a:cubicBezTo>
                  <a:pt x="213" y="123"/>
                  <a:pt x="213" y="123"/>
                  <a:pt x="213" y="123"/>
                </a:cubicBezTo>
                <a:cubicBezTo>
                  <a:pt x="225" y="124"/>
                  <a:pt x="225" y="124"/>
                  <a:pt x="225" y="124"/>
                </a:cubicBezTo>
                <a:cubicBezTo>
                  <a:pt x="225" y="122"/>
                  <a:pt x="225" y="122"/>
                  <a:pt x="225" y="122"/>
                </a:cubicBezTo>
                <a:cubicBezTo>
                  <a:pt x="225" y="122"/>
                  <a:pt x="226" y="120"/>
                  <a:pt x="226" y="116"/>
                </a:cubicBezTo>
                <a:cubicBezTo>
                  <a:pt x="226" y="113"/>
                  <a:pt x="226" y="110"/>
                  <a:pt x="223" y="106"/>
                </a:cubicBezTo>
                <a:cubicBezTo>
                  <a:pt x="221" y="103"/>
                  <a:pt x="217" y="99"/>
                  <a:pt x="211" y="97"/>
                </a:cubicBezTo>
                <a:cubicBezTo>
                  <a:pt x="207" y="96"/>
                  <a:pt x="203" y="95"/>
                  <a:pt x="198" y="95"/>
                </a:cubicBezTo>
                <a:cubicBezTo>
                  <a:pt x="189" y="95"/>
                  <a:pt x="179" y="98"/>
                  <a:pt x="172" y="104"/>
                </a:cubicBezTo>
                <a:cubicBezTo>
                  <a:pt x="165" y="110"/>
                  <a:pt x="159" y="119"/>
                  <a:pt x="159" y="130"/>
                </a:cubicBezTo>
                <a:cubicBezTo>
                  <a:pt x="159" y="131"/>
                  <a:pt x="159" y="132"/>
                  <a:pt x="159" y="132"/>
                </a:cubicBezTo>
                <a:cubicBezTo>
                  <a:pt x="159" y="145"/>
                  <a:pt x="163" y="157"/>
                  <a:pt x="171" y="166"/>
                </a:cubicBezTo>
                <a:cubicBezTo>
                  <a:pt x="179" y="176"/>
                  <a:pt x="190" y="182"/>
                  <a:pt x="205" y="182"/>
                </a:cubicBezTo>
                <a:cubicBezTo>
                  <a:pt x="208" y="182"/>
                  <a:pt x="211" y="182"/>
                  <a:pt x="214" y="181"/>
                </a:cubicBezTo>
                <a:cubicBezTo>
                  <a:pt x="214" y="179"/>
                  <a:pt x="214" y="179"/>
                  <a:pt x="214" y="179"/>
                </a:cubicBezTo>
                <a:cubicBezTo>
                  <a:pt x="214" y="181"/>
                  <a:pt x="214" y="181"/>
                  <a:pt x="214" y="181"/>
                </a:cubicBezTo>
                <a:cubicBezTo>
                  <a:pt x="214" y="181"/>
                  <a:pt x="221" y="181"/>
                  <a:pt x="228" y="178"/>
                </a:cubicBezTo>
                <a:cubicBezTo>
                  <a:pt x="236" y="175"/>
                  <a:pt x="245" y="167"/>
                  <a:pt x="248" y="153"/>
                </a:cubicBezTo>
                <a:cubicBezTo>
                  <a:pt x="246" y="153"/>
                  <a:pt x="246" y="153"/>
                  <a:pt x="246" y="153"/>
                </a:cubicBezTo>
                <a:cubicBezTo>
                  <a:pt x="246" y="155"/>
                  <a:pt x="246" y="155"/>
                  <a:pt x="246" y="155"/>
                </a:cubicBezTo>
                <a:cubicBezTo>
                  <a:pt x="246" y="155"/>
                  <a:pt x="255" y="154"/>
                  <a:pt x="264" y="151"/>
                </a:cubicBezTo>
                <a:cubicBezTo>
                  <a:pt x="274" y="147"/>
                  <a:pt x="285" y="141"/>
                  <a:pt x="291" y="131"/>
                </a:cubicBezTo>
                <a:cubicBezTo>
                  <a:pt x="297" y="120"/>
                  <a:pt x="301" y="110"/>
                  <a:pt x="301" y="99"/>
                </a:cubicBezTo>
                <a:cubicBezTo>
                  <a:pt x="301" y="91"/>
                  <a:pt x="299" y="82"/>
                  <a:pt x="294" y="73"/>
                </a:cubicBezTo>
                <a:cubicBezTo>
                  <a:pt x="287" y="61"/>
                  <a:pt x="275" y="55"/>
                  <a:pt x="265" y="51"/>
                </a:cubicBezTo>
                <a:cubicBezTo>
                  <a:pt x="255" y="47"/>
                  <a:pt x="246" y="46"/>
                  <a:pt x="246" y="46"/>
                </a:cubicBezTo>
                <a:cubicBezTo>
                  <a:pt x="246" y="48"/>
                  <a:pt x="246" y="48"/>
                  <a:pt x="246" y="48"/>
                </a:cubicBezTo>
                <a:cubicBezTo>
                  <a:pt x="248" y="48"/>
                  <a:pt x="248" y="48"/>
                  <a:pt x="248" y="48"/>
                </a:cubicBezTo>
                <a:cubicBezTo>
                  <a:pt x="248" y="48"/>
                  <a:pt x="248" y="42"/>
                  <a:pt x="245" y="36"/>
                </a:cubicBezTo>
                <a:cubicBezTo>
                  <a:pt x="242" y="29"/>
                  <a:pt x="236" y="21"/>
                  <a:pt x="225" y="18"/>
                </a:cubicBezTo>
                <a:cubicBezTo>
                  <a:pt x="213" y="13"/>
                  <a:pt x="201" y="8"/>
                  <a:pt x="187" y="8"/>
                </a:cubicBezTo>
                <a:cubicBezTo>
                  <a:pt x="177" y="8"/>
                  <a:pt x="167" y="10"/>
                  <a:pt x="155" y="15"/>
                </a:cubicBezTo>
                <a:cubicBezTo>
                  <a:pt x="156" y="17"/>
                  <a:pt x="156" y="17"/>
                  <a:pt x="156" y="17"/>
                </a:cubicBezTo>
                <a:cubicBezTo>
                  <a:pt x="157" y="16"/>
                  <a:pt x="157" y="16"/>
                  <a:pt x="157" y="16"/>
                </a:cubicBezTo>
                <a:cubicBezTo>
                  <a:pt x="157" y="15"/>
                  <a:pt x="139" y="0"/>
                  <a:pt x="114" y="0"/>
                </a:cubicBezTo>
                <a:cubicBezTo>
                  <a:pt x="98" y="0"/>
                  <a:pt x="80" y="6"/>
                  <a:pt x="63" y="25"/>
                </a:cubicBezTo>
                <a:cubicBezTo>
                  <a:pt x="65" y="27"/>
                  <a:pt x="65" y="27"/>
                  <a:pt x="65" y="27"/>
                </a:cubicBezTo>
                <a:cubicBezTo>
                  <a:pt x="65" y="25"/>
                  <a:pt x="65" y="25"/>
                  <a:pt x="65" y="25"/>
                </a:cubicBezTo>
                <a:cubicBezTo>
                  <a:pt x="65" y="25"/>
                  <a:pt x="61" y="24"/>
                  <a:pt x="55" y="24"/>
                </a:cubicBezTo>
                <a:cubicBezTo>
                  <a:pt x="43" y="24"/>
                  <a:pt x="22" y="28"/>
                  <a:pt x="5" y="50"/>
                </a:cubicBezTo>
                <a:cubicBezTo>
                  <a:pt x="5" y="50"/>
                  <a:pt x="5" y="50"/>
                  <a:pt x="5" y="50"/>
                </a:cubicBezTo>
                <a:cubicBezTo>
                  <a:pt x="5" y="50"/>
                  <a:pt x="5" y="50"/>
                  <a:pt x="5" y="50"/>
                </a:cubicBezTo>
                <a:cubicBezTo>
                  <a:pt x="5" y="50"/>
                  <a:pt x="0" y="64"/>
                  <a:pt x="0" y="80"/>
                </a:cubicBezTo>
                <a:cubicBezTo>
                  <a:pt x="0" y="91"/>
                  <a:pt x="2" y="103"/>
                  <a:pt x="9" y="113"/>
                </a:cubicBezTo>
                <a:cubicBezTo>
                  <a:pt x="16" y="123"/>
                  <a:pt x="28" y="130"/>
                  <a:pt x="47" y="132"/>
                </a:cubicBezTo>
                <a:cubicBezTo>
                  <a:pt x="48" y="130"/>
                  <a:pt x="48" y="130"/>
                  <a:pt x="48" y="130"/>
                </a:cubicBezTo>
                <a:cubicBezTo>
                  <a:pt x="46" y="131"/>
                  <a:pt x="46" y="131"/>
                  <a:pt x="46" y="131"/>
                </a:cubicBezTo>
                <a:cubicBezTo>
                  <a:pt x="48" y="130"/>
                  <a:pt x="48" y="130"/>
                  <a:pt x="48" y="130"/>
                </a:cubicBezTo>
                <a:cubicBezTo>
                  <a:pt x="48" y="128"/>
                  <a:pt x="48" y="128"/>
                  <a:pt x="48" y="128"/>
                </a:cubicBezTo>
                <a:cubicBezTo>
                  <a:pt x="30" y="126"/>
                  <a:pt x="19" y="119"/>
                  <a:pt x="12" y="110"/>
                </a:cubicBezTo>
                <a:cubicBezTo>
                  <a:pt x="6" y="101"/>
                  <a:pt x="4" y="90"/>
                  <a:pt x="4" y="80"/>
                </a:cubicBezTo>
                <a:cubicBezTo>
                  <a:pt x="4" y="72"/>
                  <a:pt x="5" y="65"/>
                  <a:pt x="6" y="60"/>
                </a:cubicBezTo>
                <a:cubicBezTo>
                  <a:pt x="7" y="57"/>
                  <a:pt x="8" y="55"/>
                  <a:pt x="8" y="54"/>
                </a:cubicBezTo>
                <a:cubicBezTo>
                  <a:pt x="8" y="53"/>
                  <a:pt x="8" y="52"/>
                  <a:pt x="9" y="52"/>
                </a:cubicBezTo>
                <a:cubicBezTo>
                  <a:pt x="9" y="52"/>
                  <a:pt x="9" y="51"/>
                  <a:pt x="9" y="51"/>
                </a:cubicBezTo>
                <a:cubicBezTo>
                  <a:pt x="7" y="51"/>
                  <a:pt x="7" y="51"/>
                  <a:pt x="7" y="51"/>
                </a:cubicBezTo>
                <a:cubicBezTo>
                  <a:pt x="8" y="52"/>
                  <a:pt x="8" y="52"/>
                  <a:pt x="8" y="52"/>
                </a:cubicBezTo>
                <a:cubicBezTo>
                  <a:pt x="25" y="31"/>
                  <a:pt x="44" y="28"/>
                  <a:pt x="55" y="28"/>
                </a:cubicBezTo>
                <a:cubicBezTo>
                  <a:pt x="58" y="28"/>
                  <a:pt x="60" y="28"/>
                  <a:pt x="62" y="28"/>
                </a:cubicBezTo>
                <a:cubicBezTo>
                  <a:pt x="62" y="28"/>
                  <a:pt x="63" y="28"/>
                  <a:pt x="63" y="29"/>
                </a:cubicBezTo>
                <a:cubicBezTo>
                  <a:pt x="64" y="29"/>
                  <a:pt x="64" y="29"/>
                  <a:pt x="64" y="29"/>
                </a:cubicBezTo>
                <a:cubicBezTo>
                  <a:pt x="64" y="29"/>
                  <a:pt x="64" y="29"/>
                  <a:pt x="64" y="29"/>
                </a:cubicBezTo>
                <a:cubicBezTo>
                  <a:pt x="65" y="29"/>
                  <a:pt x="65" y="29"/>
                  <a:pt x="65" y="29"/>
                </a:cubicBezTo>
                <a:cubicBezTo>
                  <a:pt x="66" y="28"/>
                  <a:pt x="66" y="28"/>
                  <a:pt x="66" y="28"/>
                </a:cubicBezTo>
                <a:cubicBezTo>
                  <a:pt x="83" y="10"/>
                  <a:pt x="100" y="4"/>
                  <a:pt x="114" y="4"/>
                </a:cubicBezTo>
                <a:cubicBezTo>
                  <a:pt x="126" y="4"/>
                  <a:pt x="136" y="8"/>
                  <a:pt x="143" y="11"/>
                </a:cubicBezTo>
                <a:cubicBezTo>
                  <a:pt x="147" y="13"/>
                  <a:pt x="150" y="15"/>
                  <a:pt x="152" y="16"/>
                </a:cubicBezTo>
                <a:cubicBezTo>
                  <a:pt x="153" y="17"/>
                  <a:pt x="153" y="18"/>
                  <a:pt x="154" y="18"/>
                </a:cubicBezTo>
                <a:cubicBezTo>
                  <a:pt x="154" y="18"/>
                  <a:pt x="154" y="18"/>
                  <a:pt x="154" y="18"/>
                </a:cubicBezTo>
                <a:cubicBezTo>
                  <a:pt x="155" y="19"/>
                  <a:pt x="155" y="19"/>
                  <a:pt x="155" y="19"/>
                </a:cubicBezTo>
                <a:cubicBezTo>
                  <a:pt x="156" y="19"/>
                  <a:pt x="156" y="19"/>
                  <a:pt x="156" y="19"/>
                </a:cubicBezTo>
                <a:cubicBezTo>
                  <a:pt x="157" y="19"/>
                  <a:pt x="157" y="19"/>
                  <a:pt x="157" y="19"/>
                </a:cubicBezTo>
                <a:cubicBezTo>
                  <a:pt x="168" y="14"/>
                  <a:pt x="178" y="12"/>
                  <a:pt x="187" y="12"/>
                </a:cubicBezTo>
                <a:cubicBezTo>
                  <a:pt x="200" y="12"/>
                  <a:pt x="211" y="17"/>
                  <a:pt x="224" y="21"/>
                </a:cubicBezTo>
                <a:cubicBezTo>
                  <a:pt x="233" y="25"/>
                  <a:pt x="238" y="31"/>
                  <a:pt x="241" y="37"/>
                </a:cubicBezTo>
                <a:cubicBezTo>
                  <a:pt x="243" y="40"/>
                  <a:pt x="243" y="43"/>
                  <a:pt x="244" y="45"/>
                </a:cubicBezTo>
                <a:cubicBezTo>
                  <a:pt x="244" y="46"/>
                  <a:pt x="244" y="47"/>
                  <a:pt x="244" y="48"/>
                </a:cubicBezTo>
                <a:cubicBezTo>
                  <a:pt x="244" y="48"/>
                  <a:pt x="244" y="48"/>
                  <a:pt x="244" y="48"/>
                </a:cubicBezTo>
                <a:cubicBezTo>
                  <a:pt x="244" y="48"/>
                  <a:pt x="244" y="48"/>
                  <a:pt x="244" y="48"/>
                </a:cubicBezTo>
                <a:cubicBezTo>
                  <a:pt x="244" y="50"/>
                  <a:pt x="244" y="50"/>
                  <a:pt x="244" y="50"/>
                </a:cubicBezTo>
                <a:cubicBezTo>
                  <a:pt x="246" y="50"/>
                  <a:pt x="246" y="50"/>
                  <a:pt x="246" y="50"/>
                </a:cubicBezTo>
                <a:cubicBezTo>
                  <a:pt x="246" y="50"/>
                  <a:pt x="246" y="50"/>
                  <a:pt x="246" y="50"/>
                </a:cubicBezTo>
                <a:cubicBezTo>
                  <a:pt x="248" y="51"/>
                  <a:pt x="256" y="52"/>
                  <a:pt x="266" y="55"/>
                </a:cubicBezTo>
                <a:cubicBezTo>
                  <a:pt x="275" y="59"/>
                  <a:pt x="285" y="65"/>
                  <a:pt x="290" y="75"/>
                </a:cubicBezTo>
                <a:cubicBezTo>
                  <a:pt x="295" y="84"/>
                  <a:pt x="297" y="92"/>
                  <a:pt x="297" y="99"/>
                </a:cubicBezTo>
                <a:cubicBezTo>
                  <a:pt x="297" y="109"/>
                  <a:pt x="294" y="118"/>
                  <a:pt x="288" y="129"/>
                </a:cubicBezTo>
                <a:cubicBezTo>
                  <a:pt x="283" y="138"/>
                  <a:pt x="272" y="144"/>
                  <a:pt x="263" y="147"/>
                </a:cubicBezTo>
                <a:cubicBezTo>
                  <a:pt x="258" y="149"/>
                  <a:pt x="254" y="150"/>
                  <a:pt x="251" y="150"/>
                </a:cubicBezTo>
                <a:cubicBezTo>
                  <a:pt x="249" y="150"/>
                  <a:pt x="248" y="151"/>
                  <a:pt x="247" y="151"/>
                </a:cubicBezTo>
                <a:cubicBezTo>
                  <a:pt x="247" y="151"/>
                  <a:pt x="246" y="151"/>
                  <a:pt x="246" y="151"/>
                </a:cubicBezTo>
                <a:cubicBezTo>
                  <a:pt x="246" y="151"/>
                  <a:pt x="246" y="151"/>
                  <a:pt x="246" y="151"/>
                </a:cubicBezTo>
                <a:cubicBezTo>
                  <a:pt x="244" y="151"/>
                  <a:pt x="244" y="151"/>
                  <a:pt x="244" y="151"/>
                </a:cubicBezTo>
                <a:cubicBezTo>
                  <a:pt x="244" y="153"/>
                  <a:pt x="244" y="153"/>
                  <a:pt x="244" y="153"/>
                </a:cubicBezTo>
                <a:cubicBezTo>
                  <a:pt x="241" y="165"/>
                  <a:pt x="234" y="171"/>
                  <a:pt x="227" y="174"/>
                </a:cubicBezTo>
                <a:cubicBezTo>
                  <a:pt x="223" y="176"/>
                  <a:pt x="220" y="177"/>
                  <a:pt x="218" y="177"/>
                </a:cubicBezTo>
                <a:cubicBezTo>
                  <a:pt x="216" y="177"/>
                  <a:pt x="215" y="177"/>
                  <a:pt x="215" y="177"/>
                </a:cubicBezTo>
                <a:cubicBezTo>
                  <a:pt x="214" y="177"/>
                  <a:pt x="214" y="177"/>
                  <a:pt x="214" y="177"/>
                </a:cubicBezTo>
                <a:cubicBezTo>
                  <a:pt x="214" y="177"/>
                  <a:pt x="214" y="177"/>
                  <a:pt x="214" y="177"/>
                </a:cubicBezTo>
                <a:cubicBezTo>
                  <a:pt x="213" y="177"/>
                  <a:pt x="213" y="177"/>
                  <a:pt x="213" y="177"/>
                </a:cubicBezTo>
                <a:cubicBezTo>
                  <a:pt x="213" y="177"/>
                  <a:pt x="213" y="177"/>
                  <a:pt x="213" y="177"/>
                </a:cubicBezTo>
                <a:cubicBezTo>
                  <a:pt x="210" y="178"/>
                  <a:pt x="208" y="178"/>
                  <a:pt x="205" y="178"/>
                </a:cubicBezTo>
                <a:cubicBezTo>
                  <a:pt x="192" y="178"/>
                  <a:pt x="181" y="172"/>
                  <a:pt x="174" y="164"/>
                </a:cubicBezTo>
                <a:cubicBezTo>
                  <a:pt x="167" y="155"/>
                  <a:pt x="163" y="144"/>
                  <a:pt x="163" y="132"/>
                </a:cubicBezTo>
                <a:cubicBezTo>
                  <a:pt x="163" y="132"/>
                  <a:pt x="163" y="131"/>
                  <a:pt x="163" y="130"/>
                </a:cubicBezTo>
                <a:cubicBezTo>
                  <a:pt x="163" y="120"/>
                  <a:pt x="168" y="112"/>
                  <a:pt x="175" y="107"/>
                </a:cubicBezTo>
                <a:cubicBezTo>
                  <a:pt x="181" y="102"/>
                  <a:pt x="190" y="99"/>
                  <a:pt x="198" y="99"/>
                </a:cubicBezTo>
                <a:cubicBezTo>
                  <a:pt x="202" y="99"/>
                  <a:pt x="206" y="99"/>
                  <a:pt x="209" y="101"/>
                </a:cubicBezTo>
                <a:cubicBezTo>
                  <a:pt x="215" y="103"/>
                  <a:pt x="218" y="106"/>
                  <a:pt x="220" y="108"/>
                </a:cubicBezTo>
                <a:cubicBezTo>
                  <a:pt x="222" y="111"/>
                  <a:pt x="222" y="114"/>
                  <a:pt x="222" y="116"/>
                </a:cubicBezTo>
                <a:cubicBezTo>
                  <a:pt x="222" y="118"/>
                  <a:pt x="222" y="119"/>
                  <a:pt x="222" y="120"/>
                </a:cubicBezTo>
                <a:cubicBezTo>
                  <a:pt x="222" y="120"/>
                  <a:pt x="222" y="120"/>
                  <a:pt x="221" y="121"/>
                </a:cubicBezTo>
                <a:cubicBezTo>
                  <a:pt x="221" y="121"/>
                  <a:pt x="221" y="121"/>
                  <a:pt x="221" y="121"/>
                </a:cubicBezTo>
                <a:cubicBezTo>
                  <a:pt x="221" y="121"/>
                  <a:pt x="221" y="121"/>
                  <a:pt x="221" y="121"/>
                </a:cubicBezTo>
                <a:cubicBezTo>
                  <a:pt x="221" y="121"/>
                  <a:pt x="221" y="121"/>
                  <a:pt x="221" y="121"/>
                </a:cubicBezTo>
                <a:cubicBezTo>
                  <a:pt x="221" y="121"/>
                  <a:pt x="221" y="121"/>
                  <a:pt x="221" y="121"/>
                </a:cubicBezTo>
                <a:cubicBezTo>
                  <a:pt x="221" y="121"/>
                  <a:pt x="221" y="121"/>
                  <a:pt x="221" y="121"/>
                </a:cubicBezTo>
                <a:cubicBezTo>
                  <a:pt x="221" y="121"/>
                  <a:pt x="221" y="121"/>
                  <a:pt x="221" y="121"/>
                </a:cubicBezTo>
                <a:cubicBezTo>
                  <a:pt x="221" y="121"/>
                  <a:pt x="221" y="121"/>
                  <a:pt x="221" y="121"/>
                </a:cubicBezTo>
                <a:cubicBezTo>
                  <a:pt x="223" y="122"/>
                  <a:pt x="223" y="122"/>
                  <a:pt x="223" y="122"/>
                </a:cubicBezTo>
                <a:cubicBezTo>
                  <a:pt x="224" y="120"/>
                  <a:pt x="224" y="120"/>
                  <a:pt x="224" y="120"/>
                </a:cubicBezTo>
                <a:cubicBezTo>
                  <a:pt x="213" y="118"/>
                  <a:pt x="213" y="118"/>
                  <a:pt x="213" y="118"/>
                </a:cubicBezTo>
                <a:cubicBezTo>
                  <a:pt x="213" y="119"/>
                  <a:pt x="213" y="119"/>
                  <a:pt x="213" y="119"/>
                </a:cubicBezTo>
                <a:cubicBezTo>
                  <a:pt x="211" y="120"/>
                  <a:pt x="209" y="121"/>
                  <a:pt x="208" y="122"/>
                </a:cubicBezTo>
                <a:cubicBezTo>
                  <a:pt x="207" y="123"/>
                  <a:pt x="207" y="124"/>
                  <a:pt x="207" y="125"/>
                </a:cubicBezTo>
                <a:cubicBezTo>
                  <a:pt x="207" y="127"/>
                  <a:pt x="208" y="128"/>
                  <a:pt x="209" y="129"/>
                </a:cubicBezTo>
                <a:cubicBezTo>
                  <a:pt x="210" y="131"/>
                  <a:pt x="212" y="132"/>
                  <a:pt x="213" y="132"/>
                </a:cubicBezTo>
                <a:cubicBezTo>
                  <a:pt x="214" y="133"/>
                  <a:pt x="215" y="133"/>
                  <a:pt x="215" y="133"/>
                </a:cubicBezTo>
                <a:cubicBezTo>
                  <a:pt x="217" y="134"/>
                  <a:pt x="219" y="134"/>
                  <a:pt x="220" y="134"/>
                </a:cubicBezTo>
                <a:cubicBezTo>
                  <a:pt x="225" y="134"/>
                  <a:pt x="229" y="132"/>
                  <a:pt x="232" y="128"/>
                </a:cubicBezTo>
                <a:cubicBezTo>
                  <a:pt x="234" y="124"/>
                  <a:pt x="236" y="120"/>
                  <a:pt x="236" y="115"/>
                </a:cubicBezTo>
                <a:cubicBezTo>
                  <a:pt x="236" y="111"/>
                  <a:pt x="235" y="106"/>
                  <a:pt x="232" y="103"/>
                </a:cubicBezTo>
                <a:cubicBezTo>
                  <a:pt x="228" y="96"/>
                  <a:pt x="220" y="92"/>
                  <a:pt x="214" y="90"/>
                </a:cubicBezTo>
                <a:cubicBezTo>
                  <a:pt x="208" y="87"/>
                  <a:pt x="203" y="86"/>
                  <a:pt x="203" y="86"/>
                </a:cubicBezTo>
                <a:cubicBezTo>
                  <a:pt x="203" y="88"/>
                  <a:pt x="203" y="88"/>
                  <a:pt x="203" y="88"/>
                </a:cubicBezTo>
                <a:cubicBezTo>
                  <a:pt x="205" y="88"/>
                  <a:pt x="205" y="88"/>
                  <a:pt x="205" y="88"/>
                </a:cubicBezTo>
                <a:cubicBezTo>
                  <a:pt x="201" y="75"/>
                  <a:pt x="193" y="65"/>
                  <a:pt x="183" y="59"/>
                </a:cubicBezTo>
                <a:cubicBezTo>
                  <a:pt x="173" y="53"/>
                  <a:pt x="161" y="51"/>
                  <a:pt x="151" y="51"/>
                </a:cubicBezTo>
                <a:cubicBezTo>
                  <a:pt x="146" y="51"/>
                  <a:pt x="141" y="51"/>
                  <a:pt x="137" y="52"/>
                </a:cubicBezTo>
                <a:cubicBezTo>
                  <a:pt x="127" y="56"/>
                  <a:pt x="119" y="63"/>
                  <a:pt x="115" y="69"/>
                </a:cubicBezTo>
                <a:cubicBezTo>
                  <a:pt x="110" y="76"/>
                  <a:pt x="108" y="81"/>
                  <a:pt x="108" y="81"/>
                </a:cubicBezTo>
                <a:cubicBezTo>
                  <a:pt x="110" y="82"/>
                  <a:pt x="110" y="82"/>
                  <a:pt x="110" y="82"/>
                </a:cubicBezTo>
                <a:cubicBezTo>
                  <a:pt x="110" y="80"/>
                  <a:pt x="110" y="80"/>
                  <a:pt x="110" y="80"/>
                </a:cubicBezTo>
                <a:cubicBezTo>
                  <a:pt x="94" y="84"/>
                  <a:pt x="85" y="89"/>
                  <a:pt x="79" y="95"/>
                </a:cubicBezTo>
                <a:cubicBezTo>
                  <a:pt x="74" y="101"/>
                  <a:pt x="73" y="108"/>
                  <a:pt x="73" y="112"/>
                </a:cubicBezTo>
                <a:cubicBezTo>
                  <a:pt x="73" y="114"/>
                  <a:pt x="73" y="116"/>
                  <a:pt x="73" y="116"/>
                </a:cubicBezTo>
                <a:cubicBezTo>
                  <a:pt x="75" y="116"/>
                  <a:pt x="75" y="116"/>
                  <a:pt x="75" y="116"/>
                </a:cubicBezTo>
                <a:cubicBezTo>
                  <a:pt x="73" y="116"/>
                  <a:pt x="73" y="116"/>
                  <a:pt x="73" y="116"/>
                </a:cubicBezTo>
                <a:cubicBezTo>
                  <a:pt x="75" y="124"/>
                  <a:pt x="78" y="130"/>
                  <a:pt x="82" y="133"/>
                </a:cubicBezTo>
                <a:cubicBezTo>
                  <a:pt x="86" y="136"/>
                  <a:pt x="90" y="137"/>
                  <a:pt x="93" y="137"/>
                </a:cubicBezTo>
                <a:cubicBezTo>
                  <a:pt x="97" y="137"/>
                  <a:pt x="100" y="136"/>
                  <a:pt x="100" y="136"/>
                </a:cubicBezTo>
                <a:cubicBezTo>
                  <a:pt x="99" y="134"/>
                  <a:pt x="99" y="134"/>
                  <a:pt x="99" y="134"/>
                </a:cubicBezTo>
                <a:cubicBezTo>
                  <a:pt x="99" y="136"/>
                  <a:pt x="99" y="136"/>
                  <a:pt x="99" y="136"/>
                </a:cubicBezTo>
                <a:cubicBezTo>
                  <a:pt x="105" y="136"/>
                  <a:pt x="108" y="134"/>
                  <a:pt x="110" y="131"/>
                </a:cubicBezTo>
                <a:cubicBezTo>
                  <a:pt x="112" y="128"/>
                  <a:pt x="113" y="125"/>
                  <a:pt x="113" y="122"/>
                </a:cubicBezTo>
                <a:cubicBezTo>
                  <a:pt x="113" y="120"/>
                  <a:pt x="112" y="118"/>
                  <a:pt x="112" y="118"/>
                </a:cubicBezTo>
                <a:cubicBezTo>
                  <a:pt x="112" y="117"/>
                  <a:pt x="112" y="117"/>
                  <a:pt x="112" y="117"/>
                </a:cubicBezTo>
                <a:cubicBezTo>
                  <a:pt x="111" y="117"/>
                  <a:pt x="111" y="117"/>
                  <a:pt x="111" y="117"/>
                </a:cubicBezTo>
                <a:cubicBezTo>
                  <a:pt x="110" y="115"/>
                  <a:pt x="109" y="115"/>
                  <a:pt x="107" y="115"/>
                </a:cubicBezTo>
                <a:cubicBezTo>
                  <a:pt x="105" y="115"/>
                  <a:pt x="104" y="116"/>
                  <a:pt x="103" y="116"/>
                </a:cubicBezTo>
                <a:cubicBezTo>
                  <a:pt x="99" y="119"/>
                  <a:pt x="98" y="123"/>
                  <a:pt x="98" y="123"/>
                </a:cubicBezTo>
                <a:cubicBezTo>
                  <a:pt x="99" y="124"/>
                  <a:pt x="99" y="124"/>
                  <a:pt x="99" y="124"/>
                </a:cubicBezTo>
                <a:cubicBezTo>
                  <a:pt x="98" y="123"/>
                  <a:pt x="98" y="123"/>
                  <a:pt x="98" y="123"/>
                </a:cubicBezTo>
                <a:cubicBezTo>
                  <a:pt x="96" y="125"/>
                  <a:pt x="94" y="125"/>
                  <a:pt x="93" y="125"/>
                </a:cubicBezTo>
                <a:cubicBezTo>
                  <a:pt x="91" y="125"/>
                  <a:pt x="90" y="125"/>
                  <a:pt x="89" y="123"/>
                </a:cubicBezTo>
                <a:cubicBezTo>
                  <a:pt x="87" y="121"/>
                  <a:pt x="86" y="119"/>
                  <a:pt x="86" y="115"/>
                </a:cubicBezTo>
                <a:cubicBezTo>
                  <a:pt x="86" y="115"/>
                  <a:pt x="86" y="115"/>
                  <a:pt x="86" y="114"/>
                </a:cubicBezTo>
                <a:cubicBezTo>
                  <a:pt x="86" y="110"/>
                  <a:pt x="88" y="106"/>
                  <a:pt x="90" y="104"/>
                </a:cubicBezTo>
                <a:cubicBezTo>
                  <a:pt x="91" y="102"/>
                  <a:pt x="92" y="101"/>
                  <a:pt x="92" y="100"/>
                </a:cubicBezTo>
                <a:cubicBezTo>
                  <a:pt x="93" y="100"/>
                  <a:pt x="93" y="100"/>
                  <a:pt x="93" y="99"/>
                </a:cubicBezTo>
                <a:cubicBezTo>
                  <a:pt x="93" y="99"/>
                  <a:pt x="93" y="99"/>
                  <a:pt x="93" y="99"/>
                </a:cubicBezTo>
                <a:cubicBezTo>
                  <a:pt x="94" y="99"/>
                  <a:pt x="94" y="99"/>
                  <a:pt x="94" y="99"/>
                </a:cubicBezTo>
                <a:cubicBezTo>
                  <a:pt x="92" y="98"/>
                  <a:pt x="92" y="98"/>
                  <a:pt x="92" y="98"/>
                </a:cubicBezTo>
                <a:cubicBezTo>
                  <a:pt x="93" y="100"/>
                  <a:pt x="93" y="100"/>
                  <a:pt x="93" y="100"/>
                </a:cubicBezTo>
                <a:cubicBezTo>
                  <a:pt x="103" y="95"/>
                  <a:pt x="111" y="94"/>
                  <a:pt x="118" y="94"/>
                </a:cubicBezTo>
                <a:cubicBezTo>
                  <a:pt x="131" y="94"/>
                  <a:pt x="139" y="99"/>
                  <a:pt x="145" y="105"/>
                </a:cubicBezTo>
                <a:cubicBezTo>
                  <a:pt x="148" y="108"/>
                  <a:pt x="150" y="111"/>
                  <a:pt x="151" y="113"/>
                </a:cubicBezTo>
                <a:cubicBezTo>
                  <a:pt x="152" y="114"/>
                  <a:pt x="152" y="115"/>
                  <a:pt x="152" y="116"/>
                </a:cubicBezTo>
                <a:cubicBezTo>
                  <a:pt x="153" y="116"/>
                  <a:pt x="153" y="116"/>
                  <a:pt x="153" y="116"/>
                </a:cubicBezTo>
                <a:cubicBezTo>
                  <a:pt x="153" y="116"/>
                  <a:pt x="153" y="116"/>
                  <a:pt x="153" y="116"/>
                </a:cubicBezTo>
                <a:cubicBezTo>
                  <a:pt x="153" y="116"/>
                  <a:pt x="153" y="116"/>
                  <a:pt x="153" y="116"/>
                </a:cubicBezTo>
                <a:cubicBezTo>
                  <a:pt x="155" y="116"/>
                  <a:pt x="155" y="116"/>
                  <a:pt x="155" y="116"/>
                </a:cubicBezTo>
                <a:cubicBezTo>
                  <a:pt x="153" y="116"/>
                  <a:pt x="153" y="116"/>
                  <a:pt x="153" y="116"/>
                </a:cubicBezTo>
                <a:cubicBezTo>
                  <a:pt x="154" y="122"/>
                  <a:pt x="154" y="127"/>
                  <a:pt x="154" y="131"/>
                </a:cubicBezTo>
                <a:cubicBezTo>
                  <a:pt x="154" y="147"/>
                  <a:pt x="149" y="157"/>
                  <a:pt x="141" y="164"/>
                </a:cubicBezTo>
                <a:cubicBezTo>
                  <a:pt x="134" y="170"/>
                  <a:pt x="123" y="173"/>
                  <a:pt x="110" y="173"/>
                </a:cubicBezTo>
                <a:cubicBezTo>
                  <a:pt x="105" y="173"/>
                  <a:pt x="100" y="172"/>
                  <a:pt x="95" y="171"/>
                </a:cubicBezTo>
                <a:cubicBezTo>
                  <a:pt x="78" y="169"/>
                  <a:pt x="66" y="159"/>
                  <a:pt x="59" y="149"/>
                </a:cubicBezTo>
                <a:cubicBezTo>
                  <a:pt x="56" y="144"/>
                  <a:pt x="53" y="139"/>
                  <a:pt x="52" y="135"/>
                </a:cubicBezTo>
                <a:cubicBezTo>
                  <a:pt x="51" y="134"/>
                  <a:pt x="50" y="132"/>
                  <a:pt x="50" y="131"/>
                </a:cubicBezTo>
                <a:cubicBezTo>
                  <a:pt x="50" y="131"/>
                  <a:pt x="50" y="130"/>
                  <a:pt x="50" y="130"/>
                </a:cubicBezTo>
                <a:cubicBezTo>
                  <a:pt x="50" y="130"/>
                  <a:pt x="50" y="130"/>
                  <a:pt x="50" y="130"/>
                </a:cubicBezTo>
                <a:cubicBezTo>
                  <a:pt x="49" y="128"/>
                  <a:pt x="49" y="128"/>
                  <a:pt x="49" y="128"/>
                </a:cubicBezTo>
                <a:cubicBezTo>
                  <a:pt x="48" y="128"/>
                  <a:pt x="48" y="128"/>
                  <a:pt x="48" y="128"/>
                </a:cubicBezTo>
                <a:lnTo>
                  <a:pt x="48" y="130"/>
                </a:lnTo>
                <a:close/>
              </a:path>
            </a:pathLst>
          </a:custGeom>
          <a:solidFill>
            <a:srgbClr val="E4003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15" name="PA_任意多边形 1146"/>
          <p:cNvSpPr>
            <a:spLocks/>
          </p:cNvSpPr>
          <p:nvPr>
            <p:custDataLst>
              <p:tags r:id="rId35"/>
            </p:custDataLst>
          </p:nvPr>
        </p:nvSpPr>
        <p:spPr bwMode="auto">
          <a:xfrm>
            <a:off x="9848850" y="3294063"/>
            <a:ext cx="176213" cy="117475"/>
          </a:xfrm>
          <a:custGeom>
            <a:avLst/>
            <a:gdLst>
              <a:gd name="T0" fmla="*/ 73 w 73"/>
              <a:gd name="T1" fmla="*/ 31 h 49"/>
              <a:gd name="T2" fmla="*/ 37 w 73"/>
              <a:gd name="T3" fmla="*/ 5 h 49"/>
              <a:gd name="T4" fmla="*/ 0 w 73"/>
              <a:gd name="T5" fmla="*/ 26 h 49"/>
              <a:gd name="T6" fmla="*/ 40 w 73"/>
              <a:gd name="T7" fmla="*/ 49 h 49"/>
              <a:gd name="T8" fmla="*/ 73 w 73"/>
              <a:gd name="T9" fmla="*/ 31 h 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3" h="49">
                <a:moveTo>
                  <a:pt x="73" y="31"/>
                </a:moveTo>
                <a:cubicBezTo>
                  <a:pt x="73" y="31"/>
                  <a:pt x="66" y="11"/>
                  <a:pt x="37" y="5"/>
                </a:cubicBezTo>
                <a:cubicBezTo>
                  <a:pt x="37" y="5"/>
                  <a:pt x="11" y="0"/>
                  <a:pt x="0" y="26"/>
                </a:cubicBezTo>
                <a:cubicBezTo>
                  <a:pt x="0" y="26"/>
                  <a:pt x="26" y="26"/>
                  <a:pt x="40" y="49"/>
                </a:cubicBezTo>
                <a:cubicBezTo>
                  <a:pt x="40" y="49"/>
                  <a:pt x="55" y="32"/>
                  <a:pt x="73" y="31"/>
                </a:cubicBezTo>
                <a:close/>
              </a:path>
            </a:pathLst>
          </a:custGeom>
          <a:solidFill>
            <a:srgbClr val="F2DBC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16" name="PA_任意多边形 1147"/>
          <p:cNvSpPr>
            <a:spLocks/>
          </p:cNvSpPr>
          <p:nvPr>
            <p:custDataLst>
              <p:tags r:id="rId36"/>
            </p:custDataLst>
          </p:nvPr>
        </p:nvSpPr>
        <p:spPr bwMode="auto">
          <a:xfrm>
            <a:off x="9842500" y="3298825"/>
            <a:ext cx="188913" cy="120650"/>
          </a:xfrm>
          <a:custGeom>
            <a:avLst/>
            <a:gdLst>
              <a:gd name="T0" fmla="*/ 76 w 79"/>
              <a:gd name="T1" fmla="*/ 29 h 50"/>
              <a:gd name="T2" fmla="*/ 78 w 79"/>
              <a:gd name="T3" fmla="*/ 28 h 50"/>
              <a:gd name="T4" fmla="*/ 70 w 79"/>
              <a:gd name="T5" fmla="*/ 17 h 50"/>
              <a:gd name="T6" fmla="*/ 41 w 79"/>
              <a:gd name="T7" fmla="*/ 1 h 50"/>
              <a:gd name="T8" fmla="*/ 41 w 79"/>
              <a:gd name="T9" fmla="*/ 1 h 50"/>
              <a:gd name="T10" fmla="*/ 40 w 79"/>
              <a:gd name="T11" fmla="*/ 1 h 50"/>
              <a:gd name="T12" fmla="*/ 35 w 79"/>
              <a:gd name="T13" fmla="*/ 0 h 50"/>
              <a:gd name="T14" fmla="*/ 18 w 79"/>
              <a:gd name="T15" fmla="*/ 4 h 50"/>
              <a:gd name="T16" fmla="*/ 1 w 79"/>
              <a:gd name="T17" fmla="*/ 23 h 50"/>
              <a:gd name="T18" fmla="*/ 0 w 79"/>
              <a:gd name="T19" fmla="*/ 26 h 50"/>
              <a:gd name="T20" fmla="*/ 3 w 79"/>
              <a:gd name="T21" fmla="*/ 26 h 50"/>
              <a:gd name="T22" fmla="*/ 3 w 79"/>
              <a:gd name="T23" fmla="*/ 26 h 50"/>
              <a:gd name="T24" fmla="*/ 19 w 79"/>
              <a:gd name="T25" fmla="*/ 30 h 50"/>
              <a:gd name="T26" fmla="*/ 41 w 79"/>
              <a:gd name="T27" fmla="*/ 48 h 50"/>
              <a:gd name="T28" fmla="*/ 42 w 79"/>
              <a:gd name="T29" fmla="*/ 50 h 50"/>
              <a:gd name="T30" fmla="*/ 44 w 79"/>
              <a:gd name="T31" fmla="*/ 48 h 50"/>
              <a:gd name="T32" fmla="*/ 44 w 79"/>
              <a:gd name="T33" fmla="*/ 48 h 50"/>
              <a:gd name="T34" fmla="*/ 55 w 79"/>
              <a:gd name="T35" fmla="*/ 39 h 50"/>
              <a:gd name="T36" fmla="*/ 76 w 79"/>
              <a:gd name="T37" fmla="*/ 31 h 50"/>
              <a:gd name="T38" fmla="*/ 79 w 79"/>
              <a:gd name="T39" fmla="*/ 31 h 50"/>
              <a:gd name="T40" fmla="*/ 78 w 79"/>
              <a:gd name="T41" fmla="*/ 28 h 50"/>
              <a:gd name="T42" fmla="*/ 76 w 79"/>
              <a:gd name="T43" fmla="*/ 29 h 50"/>
              <a:gd name="T44" fmla="*/ 76 w 79"/>
              <a:gd name="T45" fmla="*/ 27 h 50"/>
              <a:gd name="T46" fmla="*/ 51 w 79"/>
              <a:gd name="T47" fmla="*/ 37 h 50"/>
              <a:gd name="T48" fmla="*/ 41 w 79"/>
              <a:gd name="T49" fmla="*/ 46 h 50"/>
              <a:gd name="T50" fmla="*/ 43 w 79"/>
              <a:gd name="T51" fmla="*/ 47 h 50"/>
              <a:gd name="T52" fmla="*/ 44 w 79"/>
              <a:gd name="T53" fmla="*/ 46 h 50"/>
              <a:gd name="T54" fmla="*/ 18 w 79"/>
              <a:gd name="T55" fmla="*/ 25 h 50"/>
              <a:gd name="T56" fmla="*/ 3 w 79"/>
              <a:gd name="T57" fmla="*/ 22 h 50"/>
              <a:gd name="T58" fmla="*/ 3 w 79"/>
              <a:gd name="T59" fmla="*/ 24 h 50"/>
              <a:gd name="T60" fmla="*/ 5 w 79"/>
              <a:gd name="T61" fmla="*/ 25 h 50"/>
              <a:gd name="T62" fmla="*/ 20 w 79"/>
              <a:gd name="T63" fmla="*/ 8 h 50"/>
              <a:gd name="T64" fmla="*/ 35 w 79"/>
              <a:gd name="T65" fmla="*/ 4 h 50"/>
              <a:gd name="T66" fmla="*/ 39 w 79"/>
              <a:gd name="T67" fmla="*/ 4 h 50"/>
              <a:gd name="T68" fmla="*/ 40 w 79"/>
              <a:gd name="T69" fmla="*/ 5 h 50"/>
              <a:gd name="T70" fmla="*/ 40 w 79"/>
              <a:gd name="T71" fmla="*/ 5 h 50"/>
              <a:gd name="T72" fmla="*/ 40 w 79"/>
              <a:gd name="T73" fmla="*/ 5 h 50"/>
              <a:gd name="T74" fmla="*/ 40 w 79"/>
              <a:gd name="T75" fmla="*/ 3 h 50"/>
              <a:gd name="T76" fmla="*/ 40 w 79"/>
              <a:gd name="T77" fmla="*/ 5 h 50"/>
              <a:gd name="T78" fmla="*/ 68 w 79"/>
              <a:gd name="T79" fmla="*/ 19 h 50"/>
              <a:gd name="T80" fmla="*/ 73 w 79"/>
              <a:gd name="T81" fmla="*/ 27 h 50"/>
              <a:gd name="T82" fmla="*/ 74 w 79"/>
              <a:gd name="T83" fmla="*/ 29 h 50"/>
              <a:gd name="T84" fmla="*/ 74 w 79"/>
              <a:gd name="T85" fmla="*/ 30 h 50"/>
              <a:gd name="T86" fmla="*/ 74 w 79"/>
              <a:gd name="T87" fmla="*/ 30 h 50"/>
              <a:gd name="T88" fmla="*/ 74 w 79"/>
              <a:gd name="T89" fmla="*/ 30 h 50"/>
              <a:gd name="T90" fmla="*/ 76 w 79"/>
              <a:gd name="T91" fmla="*/ 29 h 50"/>
              <a:gd name="T92" fmla="*/ 76 w 79"/>
              <a:gd name="T93" fmla="*/ 27 h 50"/>
              <a:gd name="T94" fmla="*/ 76 w 79"/>
              <a:gd name="T95" fmla="*/ 29 h 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79" h="50">
                <a:moveTo>
                  <a:pt x="76" y="29"/>
                </a:moveTo>
                <a:cubicBezTo>
                  <a:pt x="78" y="28"/>
                  <a:pt x="78" y="28"/>
                  <a:pt x="78" y="28"/>
                </a:cubicBezTo>
                <a:cubicBezTo>
                  <a:pt x="78" y="28"/>
                  <a:pt x="76" y="23"/>
                  <a:pt x="70" y="17"/>
                </a:cubicBezTo>
                <a:cubicBezTo>
                  <a:pt x="65" y="11"/>
                  <a:pt x="55" y="4"/>
                  <a:pt x="41" y="1"/>
                </a:cubicBezTo>
                <a:cubicBezTo>
                  <a:pt x="41" y="1"/>
                  <a:pt x="41" y="1"/>
                  <a:pt x="41" y="1"/>
                </a:cubicBezTo>
                <a:cubicBezTo>
                  <a:pt x="40" y="1"/>
                  <a:pt x="40" y="1"/>
                  <a:pt x="40" y="1"/>
                </a:cubicBezTo>
                <a:cubicBezTo>
                  <a:pt x="40" y="1"/>
                  <a:pt x="38" y="0"/>
                  <a:pt x="35" y="0"/>
                </a:cubicBezTo>
                <a:cubicBezTo>
                  <a:pt x="31" y="0"/>
                  <a:pt x="25" y="1"/>
                  <a:pt x="18" y="4"/>
                </a:cubicBezTo>
                <a:cubicBezTo>
                  <a:pt x="12" y="7"/>
                  <a:pt x="5" y="13"/>
                  <a:pt x="1" y="23"/>
                </a:cubicBezTo>
                <a:cubicBezTo>
                  <a:pt x="0" y="26"/>
                  <a:pt x="0" y="26"/>
                  <a:pt x="0" y="26"/>
                </a:cubicBezTo>
                <a:cubicBezTo>
                  <a:pt x="3" y="26"/>
                  <a:pt x="3" y="26"/>
                  <a:pt x="3" y="26"/>
                </a:cubicBezTo>
                <a:cubicBezTo>
                  <a:pt x="3" y="26"/>
                  <a:pt x="3" y="26"/>
                  <a:pt x="3" y="26"/>
                </a:cubicBezTo>
                <a:cubicBezTo>
                  <a:pt x="4" y="26"/>
                  <a:pt x="11" y="27"/>
                  <a:pt x="19" y="30"/>
                </a:cubicBezTo>
                <a:cubicBezTo>
                  <a:pt x="26" y="32"/>
                  <a:pt x="35" y="38"/>
                  <a:pt x="41" y="48"/>
                </a:cubicBezTo>
                <a:cubicBezTo>
                  <a:pt x="42" y="50"/>
                  <a:pt x="42" y="50"/>
                  <a:pt x="42" y="50"/>
                </a:cubicBezTo>
                <a:cubicBezTo>
                  <a:pt x="44" y="48"/>
                  <a:pt x="44" y="48"/>
                  <a:pt x="44" y="48"/>
                </a:cubicBezTo>
                <a:cubicBezTo>
                  <a:pt x="44" y="48"/>
                  <a:pt x="44" y="48"/>
                  <a:pt x="44" y="48"/>
                </a:cubicBezTo>
                <a:cubicBezTo>
                  <a:pt x="45" y="47"/>
                  <a:pt x="49" y="43"/>
                  <a:pt x="55" y="39"/>
                </a:cubicBezTo>
                <a:cubicBezTo>
                  <a:pt x="61" y="35"/>
                  <a:pt x="68" y="32"/>
                  <a:pt x="76" y="31"/>
                </a:cubicBezTo>
                <a:cubicBezTo>
                  <a:pt x="79" y="31"/>
                  <a:pt x="79" y="31"/>
                  <a:pt x="79" y="31"/>
                </a:cubicBezTo>
                <a:cubicBezTo>
                  <a:pt x="78" y="28"/>
                  <a:pt x="78" y="28"/>
                  <a:pt x="78" y="28"/>
                </a:cubicBezTo>
                <a:cubicBezTo>
                  <a:pt x="76" y="29"/>
                  <a:pt x="76" y="29"/>
                  <a:pt x="76" y="29"/>
                </a:cubicBezTo>
                <a:cubicBezTo>
                  <a:pt x="76" y="27"/>
                  <a:pt x="76" y="27"/>
                  <a:pt x="76" y="27"/>
                </a:cubicBezTo>
                <a:cubicBezTo>
                  <a:pt x="66" y="28"/>
                  <a:pt x="58" y="32"/>
                  <a:pt x="51" y="37"/>
                </a:cubicBezTo>
                <a:cubicBezTo>
                  <a:pt x="45" y="41"/>
                  <a:pt x="41" y="46"/>
                  <a:pt x="41" y="46"/>
                </a:cubicBezTo>
                <a:cubicBezTo>
                  <a:pt x="43" y="47"/>
                  <a:pt x="43" y="47"/>
                  <a:pt x="43" y="47"/>
                </a:cubicBezTo>
                <a:cubicBezTo>
                  <a:pt x="44" y="46"/>
                  <a:pt x="44" y="46"/>
                  <a:pt x="44" y="46"/>
                </a:cubicBezTo>
                <a:cubicBezTo>
                  <a:pt x="37" y="34"/>
                  <a:pt x="27" y="28"/>
                  <a:pt x="18" y="25"/>
                </a:cubicBezTo>
                <a:cubicBezTo>
                  <a:pt x="10" y="22"/>
                  <a:pt x="3" y="22"/>
                  <a:pt x="3" y="22"/>
                </a:cubicBezTo>
                <a:cubicBezTo>
                  <a:pt x="3" y="24"/>
                  <a:pt x="3" y="24"/>
                  <a:pt x="3" y="24"/>
                </a:cubicBezTo>
                <a:cubicBezTo>
                  <a:pt x="5" y="25"/>
                  <a:pt x="5" y="25"/>
                  <a:pt x="5" y="25"/>
                </a:cubicBezTo>
                <a:cubicBezTo>
                  <a:pt x="9" y="16"/>
                  <a:pt x="14" y="11"/>
                  <a:pt x="20" y="8"/>
                </a:cubicBezTo>
                <a:cubicBezTo>
                  <a:pt x="26" y="5"/>
                  <a:pt x="31" y="4"/>
                  <a:pt x="35" y="4"/>
                </a:cubicBezTo>
                <a:cubicBezTo>
                  <a:pt x="37" y="4"/>
                  <a:pt x="38" y="4"/>
                  <a:pt x="39" y="4"/>
                </a:cubicBezTo>
                <a:cubicBezTo>
                  <a:pt x="39" y="4"/>
                  <a:pt x="39" y="4"/>
                  <a:pt x="40" y="5"/>
                </a:cubicBezTo>
                <a:cubicBezTo>
                  <a:pt x="40" y="5"/>
                  <a:pt x="40" y="5"/>
                  <a:pt x="40" y="5"/>
                </a:cubicBezTo>
                <a:cubicBezTo>
                  <a:pt x="40" y="5"/>
                  <a:pt x="40" y="5"/>
                  <a:pt x="40" y="5"/>
                </a:cubicBezTo>
                <a:cubicBezTo>
                  <a:pt x="40" y="3"/>
                  <a:pt x="40" y="3"/>
                  <a:pt x="40" y="3"/>
                </a:cubicBezTo>
                <a:cubicBezTo>
                  <a:pt x="40" y="5"/>
                  <a:pt x="40" y="5"/>
                  <a:pt x="40" y="5"/>
                </a:cubicBezTo>
                <a:cubicBezTo>
                  <a:pt x="54" y="7"/>
                  <a:pt x="62" y="14"/>
                  <a:pt x="68" y="19"/>
                </a:cubicBezTo>
                <a:cubicBezTo>
                  <a:pt x="70" y="22"/>
                  <a:pt x="72" y="25"/>
                  <a:pt x="73" y="27"/>
                </a:cubicBezTo>
                <a:cubicBezTo>
                  <a:pt x="73" y="28"/>
                  <a:pt x="74" y="28"/>
                  <a:pt x="74" y="29"/>
                </a:cubicBezTo>
                <a:cubicBezTo>
                  <a:pt x="74" y="30"/>
                  <a:pt x="74" y="30"/>
                  <a:pt x="74" y="30"/>
                </a:cubicBezTo>
                <a:cubicBezTo>
                  <a:pt x="74" y="30"/>
                  <a:pt x="74" y="30"/>
                  <a:pt x="74" y="30"/>
                </a:cubicBezTo>
                <a:cubicBezTo>
                  <a:pt x="74" y="30"/>
                  <a:pt x="74" y="30"/>
                  <a:pt x="74" y="30"/>
                </a:cubicBezTo>
                <a:cubicBezTo>
                  <a:pt x="76" y="29"/>
                  <a:pt x="76" y="29"/>
                  <a:pt x="76" y="29"/>
                </a:cubicBezTo>
                <a:cubicBezTo>
                  <a:pt x="76" y="27"/>
                  <a:pt x="76" y="27"/>
                  <a:pt x="76" y="27"/>
                </a:cubicBezTo>
                <a:lnTo>
                  <a:pt x="76" y="29"/>
                </a:lnTo>
                <a:close/>
              </a:path>
            </a:pathLst>
          </a:custGeom>
          <a:solidFill>
            <a:srgbClr val="E4003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17" name="PA_任意多边形 1148"/>
          <p:cNvSpPr>
            <a:spLocks/>
          </p:cNvSpPr>
          <p:nvPr>
            <p:custDataLst>
              <p:tags r:id="rId37"/>
            </p:custDataLst>
          </p:nvPr>
        </p:nvSpPr>
        <p:spPr bwMode="auto">
          <a:xfrm>
            <a:off x="9861550" y="3535363"/>
            <a:ext cx="149225" cy="103188"/>
          </a:xfrm>
          <a:custGeom>
            <a:avLst/>
            <a:gdLst>
              <a:gd name="T0" fmla="*/ 0 w 62"/>
              <a:gd name="T1" fmla="*/ 22 h 43"/>
              <a:gd name="T2" fmla="*/ 27 w 62"/>
              <a:gd name="T3" fmla="*/ 41 h 43"/>
              <a:gd name="T4" fmla="*/ 62 w 62"/>
              <a:gd name="T5" fmla="*/ 27 h 43"/>
              <a:gd name="T6" fmla="*/ 33 w 62"/>
              <a:gd name="T7" fmla="*/ 0 h 43"/>
              <a:gd name="T8" fmla="*/ 0 w 62"/>
              <a:gd name="T9" fmla="*/ 22 h 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2" h="43">
                <a:moveTo>
                  <a:pt x="0" y="22"/>
                </a:moveTo>
                <a:cubicBezTo>
                  <a:pt x="0" y="22"/>
                  <a:pt x="1" y="38"/>
                  <a:pt x="27" y="41"/>
                </a:cubicBezTo>
                <a:cubicBezTo>
                  <a:pt x="54" y="43"/>
                  <a:pt x="62" y="27"/>
                  <a:pt x="62" y="27"/>
                </a:cubicBezTo>
                <a:cubicBezTo>
                  <a:pt x="62" y="27"/>
                  <a:pt x="41" y="24"/>
                  <a:pt x="33" y="0"/>
                </a:cubicBezTo>
                <a:cubicBezTo>
                  <a:pt x="33" y="0"/>
                  <a:pt x="21" y="25"/>
                  <a:pt x="0" y="22"/>
                </a:cubicBezTo>
                <a:close/>
              </a:path>
            </a:pathLst>
          </a:custGeom>
          <a:solidFill>
            <a:srgbClr val="F2DBC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18" name="PA_任意多边形 1149"/>
          <p:cNvSpPr>
            <a:spLocks/>
          </p:cNvSpPr>
          <p:nvPr>
            <p:custDataLst>
              <p:tags r:id="rId38"/>
            </p:custDataLst>
          </p:nvPr>
        </p:nvSpPr>
        <p:spPr bwMode="auto">
          <a:xfrm>
            <a:off x="9853612" y="3519488"/>
            <a:ext cx="163513" cy="119063"/>
          </a:xfrm>
          <a:custGeom>
            <a:avLst/>
            <a:gdLst>
              <a:gd name="T0" fmla="*/ 3 w 68"/>
              <a:gd name="T1" fmla="*/ 28 h 49"/>
              <a:gd name="T2" fmla="*/ 1 w 68"/>
              <a:gd name="T3" fmla="*/ 29 h 49"/>
              <a:gd name="T4" fmla="*/ 5 w 68"/>
              <a:gd name="T5" fmla="*/ 38 h 49"/>
              <a:gd name="T6" fmla="*/ 30 w 68"/>
              <a:gd name="T7" fmla="*/ 48 h 49"/>
              <a:gd name="T8" fmla="*/ 36 w 68"/>
              <a:gd name="T9" fmla="*/ 49 h 49"/>
              <a:gd name="T10" fmla="*/ 60 w 68"/>
              <a:gd name="T11" fmla="*/ 42 h 49"/>
              <a:gd name="T12" fmla="*/ 67 w 68"/>
              <a:gd name="T13" fmla="*/ 34 h 49"/>
              <a:gd name="T14" fmla="*/ 68 w 68"/>
              <a:gd name="T15" fmla="*/ 32 h 49"/>
              <a:gd name="T16" fmla="*/ 66 w 68"/>
              <a:gd name="T17" fmla="*/ 31 h 49"/>
              <a:gd name="T18" fmla="*/ 65 w 68"/>
              <a:gd name="T19" fmla="*/ 31 h 49"/>
              <a:gd name="T20" fmla="*/ 53 w 68"/>
              <a:gd name="T21" fmla="*/ 26 h 49"/>
              <a:gd name="T22" fmla="*/ 38 w 68"/>
              <a:gd name="T23" fmla="*/ 5 h 49"/>
              <a:gd name="T24" fmla="*/ 37 w 68"/>
              <a:gd name="T25" fmla="*/ 0 h 49"/>
              <a:gd name="T26" fmla="*/ 35 w 68"/>
              <a:gd name="T27" fmla="*/ 5 h 49"/>
              <a:gd name="T28" fmla="*/ 34 w 68"/>
              <a:gd name="T29" fmla="*/ 5 h 49"/>
              <a:gd name="T30" fmla="*/ 26 w 68"/>
              <a:gd name="T31" fmla="*/ 17 h 49"/>
              <a:gd name="T32" fmla="*/ 6 w 68"/>
              <a:gd name="T33" fmla="*/ 27 h 49"/>
              <a:gd name="T34" fmla="*/ 3 w 68"/>
              <a:gd name="T35" fmla="*/ 26 h 49"/>
              <a:gd name="T36" fmla="*/ 0 w 68"/>
              <a:gd name="T37" fmla="*/ 26 h 49"/>
              <a:gd name="T38" fmla="*/ 1 w 68"/>
              <a:gd name="T39" fmla="*/ 29 h 49"/>
              <a:gd name="T40" fmla="*/ 3 w 68"/>
              <a:gd name="T41" fmla="*/ 28 h 49"/>
              <a:gd name="T42" fmla="*/ 2 w 68"/>
              <a:gd name="T43" fmla="*/ 30 h 49"/>
              <a:gd name="T44" fmla="*/ 6 w 68"/>
              <a:gd name="T45" fmla="*/ 31 h 49"/>
              <a:gd name="T46" fmla="*/ 30 w 68"/>
              <a:gd name="T47" fmla="*/ 18 h 49"/>
              <a:gd name="T48" fmla="*/ 38 w 68"/>
              <a:gd name="T49" fmla="*/ 6 h 49"/>
              <a:gd name="T50" fmla="*/ 36 w 68"/>
              <a:gd name="T51" fmla="*/ 6 h 49"/>
              <a:gd name="T52" fmla="*/ 34 w 68"/>
              <a:gd name="T53" fmla="*/ 6 h 49"/>
              <a:gd name="T54" fmla="*/ 52 w 68"/>
              <a:gd name="T55" fmla="*/ 30 h 49"/>
              <a:gd name="T56" fmla="*/ 65 w 68"/>
              <a:gd name="T57" fmla="*/ 35 h 49"/>
              <a:gd name="T58" fmla="*/ 65 w 68"/>
              <a:gd name="T59" fmla="*/ 33 h 49"/>
              <a:gd name="T60" fmla="*/ 63 w 68"/>
              <a:gd name="T61" fmla="*/ 32 h 49"/>
              <a:gd name="T62" fmla="*/ 63 w 68"/>
              <a:gd name="T63" fmla="*/ 32 h 49"/>
              <a:gd name="T64" fmla="*/ 57 w 68"/>
              <a:gd name="T65" fmla="*/ 39 h 49"/>
              <a:gd name="T66" fmla="*/ 36 w 68"/>
              <a:gd name="T67" fmla="*/ 45 h 49"/>
              <a:gd name="T68" fmla="*/ 30 w 68"/>
              <a:gd name="T69" fmla="*/ 45 h 49"/>
              <a:gd name="T70" fmla="*/ 8 w 68"/>
              <a:gd name="T71" fmla="*/ 35 h 49"/>
              <a:gd name="T72" fmla="*/ 5 w 68"/>
              <a:gd name="T73" fmla="*/ 30 h 49"/>
              <a:gd name="T74" fmla="*/ 5 w 68"/>
              <a:gd name="T75" fmla="*/ 29 h 49"/>
              <a:gd name="T76" fmla="*/ 5 w 68"/>
              <a:gd name="T77" fmla="*/ 28 h 49"/>
              <a:gd name="T78" fmla="*/ 5 w 68"/>
              <a:gd name="T79" fmla="*/ 28 h 49"/>
              <a:gd name="T80" fmla="*/ 4 w 68"/>
              <a:gd name="T81" fmla="*/ 28 h 49"/>
              <a:gd name="T82" fmla="*/ 5 w 68"/>
              <a:gd name="T83" fmla="*/ 28 h 49"/>
              <a:gd name="T84" fmla="*/ 5 w 68"/>
              <a:gd name="T85" fmla="*/ 28 h 49"/>
              <a:gd name="T86" fmla="*/ 4 w 68"/>
              <a:gd name="T87" fmla="*/ 28 h 49"/>
              <a:gd name="T88" fmla="*/ 5 w 68"/>
              <a:gd name="T89" fmla="*/ 28 h 49"/>
              <a:gd name="T90" fmla="*/ 3 w 68"/>
              <a:gd name="T91" fmla="*/ 28 h 49"/>
              <a:gd name="T92" fmla="*/ 2 w 68"/>
              <a:gd name="T93" fmla="*/ 30 h 49"/>
              <a:gd name="T94" fmla="*/ 3 w 68"/>
              <a:gd name="T95" fmla="*/ 28 h 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68" h="49">
                <a:moveTo>
                  <a:pt x="3" y="28"/>
                </a:moveTo>
                <a:cubicBezTo>
                  <a:pt x="1" y="29"/>
                  <a:pt x="1" y="29"/>
                  <a:pt x="1" y="29"/>
                </a:cubicBezTo>
                <a:cubicBezTo>
                  <a:pt x="1" y="29"/>
                  <a:pt x="1" y="33"/>
                  <a:pt x="5" y="38"/>
                </a:cubicBezTo>
                <a:cubicBezTo>
                  <a:pt x="9" y="43"/>
                  <a:pt x="17" y="47"/>
                  <a:pt x="30" y="48"/>
                </a:cubicBezTo>
                <a:cubicBezTo>
                  <a:pt x="32" y="49"/>
                  <a:pt x="34" y="49"/>
                  <a:pt x="36" y="49"/>
                </a:cubicBezTo>
                <a:cubicBezTo>
                  <a:pt x="47" y="49"/>
                  <a:pt x="55" y="45"/>
                  <a:pt x="60" y="42"/>
                </a:cubicBezTo>
                <a:cubicBezTo>
                  <a:pt x="65" y="38"/>
                  <a:pt x="67" y="34"/>
                  <a:pt x="67" y="34"/>
                </a:cubicBezTo>
                <a:cubicBezTo>
                  <a:pt x="68" y="32"/>
                  <a:pt x="68" y="32"/>
                  <a:pt x="68" y="32"/>
                </a:cubicBezTo>
                <a:cubicBezTo>
                  <a:pt x="66" y="31"/>
                  <a:pt x="66" y="31"/>
                  <a:pt x="66" y="31"/>
                </a:cubicBezTo>
                <a:cubicBezTo>
                  <a:pt x="65" y="31"/>
                  <a:pt x="65" y="31"/>
                  <a:pt x="65" y="31"/>
                </a:cubicBezTo>
                <a:cubicBezTo>
                  <a:pt x="64" y="31"/>
                  <a:pt x="59" y="30"/>
                  <a:pt x="53" y="26"/>
                </a:cubicBezTo>
                <a:cubicBezTo>
                  <a:pt x="48" y="22"/>
                  <a:pt x="42" y="16"/>
                  <a:pt x="38" y="5"/>
                </a:cubicBezTo>
                <a:cubicBezTo>
                  <a:pt x="37" y="0"/>
                  <a:pt x="37" y="0"/>
                  <a:pt x="37" y="0"/>
                </a:cubicBezTo>
                <a:cubicBezTo>
                  <a:pt x="35" y="5"/>
                  <a:pt x="35" y="5"/>
                  <a:pt x="35" y="5"/>
                </a:cubicBezTo>
                <a:cubicBezTo>
                  <a:pt x="34" y="5"/>
                  <a:pt x="34" y="5"/>
                  <a:pt x="34" y="5"/>
                </a:cubicBezTo>
                <a:cubicBezTo>
                  <a:pt x="34" y="6"/>
                  <a:pt x="31" y="12"/>
                  <a:pt x="26" y="17"/>
                </a:cubicBezTo>
                <a:cubicBezTo>
                  <a:pt x="21" y="22"/>
                  <a:pt x="14" y="27"/>
                  <a:pt x="6" y="27"/>
                </a:cubicBezTo>
                <a:cubicBezTo>
                  <a:pt x="5" y="27"/>
                  <a:pt x="4" y="27"/>
                  <a:pt x="3" y="26"/>
                </a:cubicBezTo>
                <a:cubicBezTo>
                  <a:pt x="0" y="26"/>
                  <a:pt x="0" y="26"/>
                  <a:pt x="0" y="26"/>
                </a:cubicBezTo>
                <a:cubicBezTo>
                  <a:pt x="1" y="29"/>
                  <a:pt x="1" y="29"/>
                  <a:pt x="1" y="29"/>
                </a:cubicBezTo>
                <a:cubicBezTo>
                  <a:pt x="3" y="28"/>
                  <a:pt x="3" y="28"/>
                  <a:pt x="3" y="28"/>
                </a:cubicBezTo>
                <a:cubicBezTo>
                  <a:pt x="2" y="30"/>
                  <a:pt x="2" y="30"/>
                  <a:pt x="2" y="30"/>
                </a:cubicBezTo>
                <a:cubicBezTo>
                  <a:pt x="4" y="31"/>
                  <a:pt x="5" y="31"/>
                  <a:pt x="6" y="31"/>
                </a:cubicBezTo>
                <a:cubicBezTo>
                  <a:pt x="16" y="31"/>
                  <a:pt x="24" y="24"/>
                  <a:pt x="30" y="18"/>
                </a:cubicBezTo>
                <a:cubicBezTo>
                  <a:pt x="35" y="12"/>
                  <a:pt x="38" y="7"/>
                  <a:pt x="38" y="6"/>
                </a:cubicBezTo>
                <a:cubicBezTo>
                  <a:pt x="36" y="6"/>
                  <a:pt x="36" y="6"/>
                  <a:pt x="36" y="6"/>
                </a:cubicBezTo>
                <a:cubicBezTo>
                  <a:pt x="34" y="6"/>
                  <a:pt x="34" y="6"/>
                  <a:pt x="34" y="6"/>
                </a:cubicBezTo>
                <a:cubicBezTo>
                  <a:pt x="38" y="19"/>
                  <a:pt x="46" y="26"/>
                  <a:pt x="52" y="30"/>
                </a:cubicBezTo>
                <a:cubicBezTo>
                  <a:pt x="59" y="34"/>
                  <a:pt x="65" y="35"/>
                  <a:pt x="65" y="35"/>
                </a:cubicBezTo>
                <a:cubicBezTo>
                  <a:pt x="65" y="33"/>
                  <a:pt x="65" y="33"/>
                  <a:pt x="65" y="33"/>
                </a:cubicBezTo>
                <a:cubicBezTo>
                  <a:pt x="63" y="32"/>
                  <a:pt x="63" y="32"/>
                  <a:pt x="63" y="32"/>
                </a:cubicBezTo>
                <a:cubicBezTo>
                  <a:pt x="63" y="32"/>
                  <a:pt x="63" y="32"/>
                  <a:pt x="63" y="32"/>
                </a:cubicBezTo>
                <a:cubicBezTo>
                  <a:pt x="63" y="33"/>
                  <a:pt x="61" y="36"/>
                  <a:pt x="57" y="39"/>
                </a:cubicBezTo>
                <a:cubicBezTo>
                  <a:pt x="53" y="42"/>
                  <a:pt x="46" y="45"/>
                  <a:pt x="36" y="45"/>
                </a:cubicBezTo>
                <a:cubicBezTo>
                  <a:pt x="34" y="45"/>
                  <a:pt x="32" y="45"/>
                  <a:pt x="30" y="45"/>
                </a:cubicBezTo>
                <a:cubicBezTo>
                  <a:pt x="18" y="43"/>
                  <a:pt x="11" y="39"/>
                  <a:pt x="8" y="35"/>
                </a:cubicBezTo>
                <a:cubicBezTo>
                  <a:pt x="6" y="33"/>
                  <a:pt x="6" y="32"/>
                  <a:pt x="5" y="30"/>
                </a:cubicBezTo>
                <a:cubicBezTo>
                  <a:pt x="5" y="30"/>
                  <a:pt x="5" y="29"/>
                  <a:pt x="5" y="29"/>
                </a:cubicBezTo>
                <a:cubicBezTo>
                  <a:pt x="5" y="28"/>
                  <a:pt x="5" y="28"/>
                  <a:pt x="5" y="28"/>
                </a:cubicBezTo>
                <a:cubicBezTo>
                  <a:pt x="5" y="28"/>
                  <a:pt x="5" y="28"/>
                  <a:pt x="5" y="28"/>
                </a:cubicBezTo>
                <a:cubicBezTo>
                  <a:pt x="4" y="28"/>
                  <a:pt x="4" y="28"/>
                  <a:pt x="4" y="28"/>
                </a:cubicBezTo>
                <a:cubicBezTo>
                  <a:pt x="5" y="28"/>
                  <a:pt x="5" y="28"/>
                  <a:pt x="5" y="28"/>
                </a:cubicBezTo>
                <a:cubicBezTo>
                  <a:pt x="5" y="28"/>
                  <a:pt x="5" y="28"/>
                  <a:pt x="5" y="28"/>
                </a:cubicBezTo>
                <a:cubicBezTo>
                  <a:pt x="4" y="28"/>
                  <a:pt x="4" y="28"/>
                  <a:pt x="4" y="28"/>
                </a:cubicBezTo>
                <a:cubicBezTo>
                  <a:pt x="5" y="28"/>
                  <a:pt x="5" y="28"/>
                  <a:pt x="5" y="28"/>
                </a:cubicBezTo>
                <a:cubicBezTo>
                  <a:pt x="3" y="28"/>
                  <a:pt x="3" y="28"/>
                  <a:pt x="3" y="28"/>
                </a:cubicBezTo>
                <a:cubicBezTo>
                  <a:pt x="2" y="30"/>
                  <a:pt x="2" y="30"/>
                  <a:pt x="2" y="30"/>
                </a:cubicBezTo>
                <a:lnTo>
                  <a:pt x="3" y="28"/>
                </a:lnTo>
                <a:close/>
              </a:path>
            </a:pathLst>
          </a:custGeom>
          <a:solidFill>
            <a:srgbClr val="E4003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19" name="PA_任意多边形 1150"/>
          <p:cNvSpPr>
            <a:spLocks noEditPoints="1"/>
          </p:cNvSpPr>
          <p:nvPr>
            <p:custDataLst>
              <p:tags r:id="rId39"/>
            </p:custDataLst>
          </p:nvPr>
        </p:nvSpPr>
        <p:spPr bwMode="auto">
          <a:xfrm>
            <a:off x="10048875" y="3022600"/>
            <a:ext cx="804863" cy="514350"/>
          </a:xfrm>
          <a:custGeom>
            <a:avLst/>
            <a:gdLst>
              <a:gd name="T0" fmla="*/ 299 w 335"/>
              <a:gd name="T1" fmla="*/ 55 h 214"/>
              <a:gd name="T2" fmla="*/ 335 w 335"/>
              <a:gd name="T3" fmla="*/ 29 h 214"/>
              <a:gd name="T4" fmla="*/ 262 w 335"/>
              <a:gd name="T5" fmla="*/ 20 h 214"/>
              <a:gd name="T6" fmla="*/ 207 w 335"/>
              <a:gd name="T7" fmla="*/ 18 h 214"/>
              <a:gd name="T8" fmla="*/ 198 w 335"/>
              <a:gd name="T9" fmla="*/ 60 h 214"/>
              <a:gd name="T10" fmla="*/ 207 w 335"/>
              <a:gd name="T11" fmla="*/ 80 h 214"/>
              <a:gd name="T12" fmla="*/ 169 w 335"/>
              <a:gd name="T13" fmla="*/ 90 h 214"/>
              <a:gd name="T14" fmla="*/ 156 w 335"/>
              <a:gd name="T15" fmla="*/ 68 h 214"/>
              <a:gd name="T16" fmla="*/ 157 w 335"/>
              <a:gd name="T17" fmla="*/ 37 h 214"/>
              <a:gd name="T18" fmla="*/ 120 w 335"/>
              <a:gd name="T19" fmla="*/ 27 h 214"/>
              <a:gd name="T20" fmla="*/ 92 w 335"/>
              <a:gd name="T21" fmla="*/ 5 h 214"/>
              <a:gd name="T22" fmla="*/ 50 w 335"/>
              <a:gd name="T23" fmla="*/ 19 h 214"/>
              <a:gd name="T24" fmla="*/ 2 w 335"/>
              <a:gd name="T25" fmla="*/ 60 h 214"/>
              <a:gd name="T26" fmla="*/ 48 w 335"/>
              <a:gd name="T27" fmla="*/ 86 h 214"/>
              <a:gd name="T28" fmla="*/ 89 w 335"/>
              <a:gd name="T29" fmla="*/ 67 h 214"/>
              <a:gd name="T30" fmla="*/ 66 w 335"/>
              <a:gd name="T31" fmla="*/ 50 h 214"/>
              <a:gd name="T32" fmla="*/ 60 w 335"/>
              <a:gd name="T33" fmla="*/ 66 h 214"/>
              <a:gd name="T34" fmla="*/ 67 w 335"/>
              <a:gd name="T35" fmla="*/ 65 h 214"/>
              <a:gd name="T36" fmla="*/ 62 w 335"/>
              <a:gd name="T37" fmla="*/ 76 h 214"/>
              <a:gd name="T38" fmla="*/ 49 w 335"/>
              <a:gd name="T39" fmla="*/ 55 h 214"/>
              <a:gd name="T40" fmla="*/ 91 w 335"/>
              <a:gd name="T41" fmla="*/ 45 h 214"/>
              <a:gd name="T42" fmla="*/ 95 w 335"/>
              <a:gd name="T43" fmla="*/ 82 h 214"/>
              <a:gd name="T44" fmla="*/ 52 w 335"/>
              <a:gd name="T45" fmla="*/ 96 h 214"/>
              <a:gd name="T46" fmla="*/ 104 w 335"/>
              <a:gd name="T47" fmla="*/ 150 h 214"/>
              <a:gd name="T48" fmla="*/ 95 w 335"/>
              <a:gd name="T49" fmla="*/ 191 h 214"/>
              <a:gd name="T50" fmla="*/ 110 w 335"/>
              <a:gd name="T51" fmla="*/ 198 h 214"/>
              <a:gd name="T52" fmla="*/ 127 w 335"/>
              <a:gd name="T53" fmla="*/ 204 h 214"/>
              <a:gd name="T54" fmla="*/ 184 w 335"/>
              <a:gd name="T55" fmla="*/ 184 h 214"/>
              <a:gd name="T56" fmla="*/ 207 w 335"/>
              <a:gd name="T57" fmla="*/ 125 h 214"/>
              <a:gd name="T58" fmla="*/ 228 w 335"/>
              <a:gd name="T59" fmla="*/ 154 h 214"/>
              <a:gd name="T60" fmla="*/ 214 w 335"/>
              <a:gd name="T61" fmla="*/ 160 h 214"/>
              <a:gd name="T62" fmla="*/ 220 w 335"/>
              <a:gd name="T63" fmla="*/ 149 h 214"/>
              <a:gd name="T64" fmla="*/ 195 w 335"/>
              <a:gd name="T65" fmla="*/ 132 h 214"/>
              <a:gd name="T66" fmla="*/ 197 w 335"/>
              <a:gd name="T67" fmla="*/ 185 h 214"/>
              <a:gd name="T68" fmla="*/ 242 w 335"/>
              <a:gd name="T69" fmla="*/ 178 h 214"/>
              <a:gd name="T70" fmla="*/ 300 w 335"/>
              <a:gd name="T71" fmla="*/ 161 h 214"/>
              <a:gd name="T72" fmla="*/ 294 w 335"/>
              <a:gd name="T73" fmla="*/ 122 h 214"/>
              <a:gd name="T74" fmla="*/ 284 w 335"/>
              <a:gd name="T75" fmla="*/ 88 h 214"/>
              <a:gd name="T76" fmla="*/ 261 w 335"/>
              <a:gd name="T77" fmla="*/ 74 h 214"/>
              <a:gd name="T78" fmla="*/ 299 w 335"/>
              <a:gd name="T79" fmla="*/ 55 h 214"/>
              <a:gd name="T80" fmla="*/ 157 w 335"/>
              <a:gd name="T81" fmla="*/ 181 h 214"/>
              <a:gd name="T82" fmla="*/ 138 w 335"/>
              <a:gd name="T83" fmla="*/ 139 h 214"/>
              <a:gd name="T84" fmla="*/ 187 w 335"/>
              <a:gd name="T85" fmla="*/ 109 h 214"/>
              <a:gd name="T86" fmla="*/ 157 w 335"/>
              <a:gd name="T87" fmla="*/ 181 h 2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335" h="214">
                <a:moveTo>
                  <a:pt x="299" y="55"/>
                </a:moveTo>
                <a:cubicBezTo>
                  <a:pt x="334" y="56"/>
                  <a:pt x="335" y="29"/>
                  <a:pt x="335" y="29"/>
                </a:cubicBezTo>
                <a:cubicBezTo>
                  <a:pt x="300" y="48"/>
                  <a:pt x="273" y="27"/>
                  <a:pt x="262" y="20"/>
                </a:cubicBezTo>
                <a:cubicBezTo>
                  <a:pt x="251" y="13"/>
                  <a:pt x="221" y="11"/>
                  <a:pt x="207" y="18"/>
                </a:cubicBezTo>
                <a:cubicBezTo>
                  <a:pt x="192" y="25"/>
                  <a:pt x="190" y="53"/>
                  <a:pt x="198" y="60"/>
                </a:cubicBezTo>
                <a:cubicBezTo>
                  <a:pt x="207" y="67"/>
                  <a:pt x="207" y="80"/>
                  <a:pt x="207" y="80"/>
                </a:cubicBezTo>
                <a:cubicBezTo>
                  <a:pt x="201" y="95"/>
                  <a:pt x="183" y="92"/>
                  <a:pt x="169" y="90"/>
                </a:cubicBezTo>
                <a:cubicBezTo>
                  <a:pt x="156" y="88"/>
                  <a:pt x="153" y="76"/>
                  <a:pt x="156" y="68"/>
                </a:cubicBezTo>
                <a:cubicBezTo>
                  <a:pt x="160" y="61"/>
                  <a:pt x="172" y="55"/>
                  <a:pt x="157" y="37"/>
                </a:cubicBezTo>
                <a:cubicBezTo>
                  <a:pt x="143" y="19"/>
                  <a:pt x="120" y="27"/>
                  <a:pt x="120" y="27"/>
                </a:cubicBezTo>
                <a:cubicBezTo>
                  <a:pt x="115" y="12"/>
                  <a:pt x="92" y="5"/>
                  <a:pt x="92" y="5"/>
                </a:cubicBezTo>
                <a:cubicBezTo>
                  <a:pt x="65" y="0"/>
                  <a:pt x="50" y="19"/>
                  <a:pt x="50" y="19"/>
                </a:cubicBezTo>
                <a:cubicBezTo>
                  <a:pt x="0" y="20"/>
                  <a:pt x="2" y="60"/>
                  <a:pt x="2" y="60"/>
                </a:cubicBezTo>
                <a:cubicBezTo>
                  <a:pt x="41" y="60"/>
                  <a:pt x="48" y="86"/>
                  <a:pt x="48" y="86"/>
                </a:cubicBezTo>
                <a:cubicBezTo>
                  <a:pt x="64" y="90"/>
                  <a:pt x="86" y="85"/>
                  <a:pt x="89" y="67"/>
                </a:cubicBezTo>
                <a:cubicBezTo>
                  <a:pt x="91" y="49"/>
                  <a:pt x="76" y="47"/>
                  <a:pt x="66" y="50"/>
                </a:cubicBezTo>
                <a:cubicBezTo>
                  <a:pt x="56" y="54"/>
                  <a:pt x="60" y="66"/>
                  <a:pt x="60" y="66"/>
                </a:cubicBezTo>
                <a:cubicBezTo>
                  <a:pt x="64" y="62"/>
                  <a:pt x="67" y="65"/>
                  <a:pt x="67" y="65"/>
                </a:cubicBezTo>
                <a:cubicBezTo>
                  <a:pt x="72" y="72"/>
                  <a:pt x="62" y="76"/>
                  <a:pt x="62" y="76"/>
                </a:cubicBezTo>
                <a:cubicBezTo>
                  <a:pt x="43" y="77"/>
                  <a:pt x="49" y="55"/>
                  <a:pt x="49" y="55"/>
                </a:cubicBezTo>
                <a:cubicBezTo>
                  <a:pt x="52" y="42"/>
                  <a:pt x="73" y="31"/>
                  <a:pt x="91" y="45"/>
                </a:cubicBezTo>
                <a:cubicBezTo>
                  <a:pt x="109" y="60"/>
                  <a:pt x="95" y="82"/>
                  <a:pt x="95" y="82"/>
                </a:cubicBezTo>
                <a:cubicBezTo>
                  <a:pt x="79" y="101"/>
                  <a:pt x="52" y="96"/>
                  <a:pt x="52" y="96"/>
                </a:cubicBezTo>
                <a:cubicBezTo>
                  <a:pt x="84" y="104"/>
                  <a:pt x="101" y="126"/>
                  <a:pt x="104" y="150"/>
                </a:cubicBezTo>
                <a:cubicBezTo>
                  <a:pt x="108" y="174"/>
                  <a:pt x="95" y="191"/>
                  <a:pt x="95" y="191"/>
                </a:cubicBezTo>
                <a:cubicBezTo>
                  <a:pt x="103" y="187"/>
                  <a:pt x="108" y="193"/>
                  <a:pt x="110" y="198"/>
                </a:cubicBezTo>
                <a:cubicBezTo>
                  <a:pt x="113" y="203"/>
                  <a:pt x="127" y="204"/>
                  <a:pt x="127" y="204"/>
                </a:cubicBezTo>
                <a:cubicBezTo>
                  <a:pt x="172" y="214"/>
                  <a:pt x="184" y="184"/>
                  <a:pt x="184" y="184"/>
                </a:cubicBezTo>
                <a:cubicBezTo>
                  <a:pt x="150" y="139"/>
                  <a:pt x="190" y="122"/>
                  <a:pt x="207" y="125"/>
                </a:cubicBezTo>
                <a:cubicBezTo>
                  <a:pt x="224" y="127"/>
                  <a:pt x="232" y="140"/>
                  <a:pt x="228" y="154"/>
                </a:cubicBezTo>
                <a:cubicBezTo>
                  <a:pt x="225" y="167"/>
                  <a:pt x="214" y="160"/>
                  <a:pt x="214" y="160"/>
                </a:cubicBezTo>
                <a:cubicBezTo>
                  <a:pt x="208" y="154"/>
                  <a:pt x="220" y="149"/>
                  <a:pt x="220" y="149"/>
                </a:cubicBezTo>
                <a:cubicBezTo>
                  <a:pt x="224" y="134"/>
                  <a:pt x="211" y="131"/>
                  <a:pt x="195" y="132"/>
                </a:cubicBezTo>
                <a:cubicBezTo>
                  <a:pt x="178" y="133"/>
                  <a:pt x="169" y="169"/>
                  <a:pt x="197" y="185"/>
                </a:cubicBezTo>
                <a:cubicBezTo>
                  <a:pt x="225" y="201"/>
                  <a:pt x="242" y="178"/>
                  <a:pt x="242" y="178"/>
                </a:cubicBezTo>
                <a:cubicBezTo>
                  <a:pt x="280" y="191"/>
                  <a:pt x="291" y="178"/>
                  <a:pt x="300" y="161"/>
                </a:cubicBezTo>
                <a:cubicBezTo>
                  <a:pt x="310" y="144"/>
                  <a:pt x="294" y="122"/>
                  <a:pt x="294" y="122"/>
                </a:cubicBezTo>
                <a:cubicBezTo>
                  <a:pt x="308" y="115"/>
                  <a:pt x="300" y="90"/>
                  <a:pt x="284" y="88"/>
                </a:cubicBezTo>
                <a:cubicBezTo>
                  <a:pt x="267" y="85"/>
                  <a:pt x="261" y="74"/>
                  <a:pt x="261" y="74"/>
                </a:cubicBezTo>
                <a:cubicBezTo>
                  <a:pt x="255" y="60"/>
                  <a:pt x="264" y="54"/>
                  <a:pt x="299" y="55"/>
                </a:cubicBezTo>
                <a:close/>
                <a:moveTo>
                  <a:pt x="157" y="181"/>
                </a:moveTo>
                <a:cubicBezTo>
                  <a:pt x="131" y="174"/>
                  <a:pt x="138" y="139"/>
                  <a:pt x="138" y="139"/>
                </a:cubicBezTo>
                <a:cubicBezTo>
                  <a:pt x="150" y="102"/>
                  <a:pt x="187" y="109"/>
                  <a:pt x="187" y="109"/>
                </a:cubicBezTo>
                <a:cubicBezTo>
                  <a:pt x="119" y="127"/>
                  <a:pt x="157" y="181"/>
                  <a:pt x="157" y="181"/>
                </a:cubicBezTo>
                <a:close/>
              </a:path>
            </a:pathLst>
          </a:custGeom>
          <a:solidFill>
            <a:srgbClr val="F2DBC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20" name="PA_任意多边形 1151"/>
          <p:cNvSpPr>
            <a:spLocks noEditPoints="1"/>
          </p:cNvSpPr>
          <p:nvPr>
            <p:custDataLst>
              <p:tags r:id="rId40"/>
            </p:custDataLst>
          </p:nvPr>
        </p:nvSpPr>
        <p:spPr bwMode="auto">
          <a:xfrm>
            <a:off x="10048875" y="3027363"/>
            <a:ext cx="812800" cy="495300"/>
          </a:xfrm>
          <a:custGeom>
            <a:avLst/>
            <a:gdLst>
              <a:gd name="T0" fmla="*/ 334 w 338"/>
              <a:gd name="T1" fmla="*/ 25 h 206"/>
              <a:gd name="T2" fmla="*/ 191 w 338"/>
              <a:gd name="T3" fmla="*/ 43 h 206"/>
              <a:gd name="T4" fmla="*/ 205 w 338"/>
              <a:gd name="T5" fmla="*/ 78 h 206"/>
              <a:gd name="T6" fmla="*/ 170 w 338"/>
              <a:gd name="T7" fmla="*/ 86 h 206"/>
              <a:gd name="T8" fmla="*/ 159 w 338"/>
              <a:gd name="T9" fmla="*/ 33 h 206"/>
              <a:gd name="T10" fmla="*/ 93 w 338"/>
              <a:gd name="T11" fmla="*/ 1 h 206"/>
              <a:gd name="T12" fmla="*/ 50 w 338"/>
              <a:gd name="T13" fmla="*/ 15 h 206"/>
              <a:gd name="T14" fmla="*/ 44 w 338"/>
              <a:gd name="T15" fmla="*/ 81 h 206"/>
              <a:gd name="T16" fmla="*/ 58 w 338"/>
              <a:gd name="T17" fmla="*/ 87 h 206"/>
              <a:gd name="T18" fmla="*/ 74 w 338"/>
              <a:gd name="T19" fmla="*/ 45 h 206"/>
              <a:gd name="T20" fmla="*/ 64 w 338"/>
              <a:gd name="T21" fmla="*/ 64 h 206"/>
              <a:gd name="T22" fmla="*/ 66 w 338"/>
              <a:gd name="T23" fmla="*/ 64 h 206"/>
              <a:gd name="T24" fmla="*/ 62 w 338"/>
              <a:gd name="T25" fmla="*/ 71 h 206"/>
              <a:gd name="T26" fmla="*/ 52 w 338"/>
              <a:gd name="T27" fmla="*/ 68 h 206"/>
              <a:gd name="T28" fmla="*/ 51 w 338"/>
              <a:gd name="T29" fmla="*/ 53 h 206"/>
              <a:gd name="T30" fmla="*/ 93 w 338"/>
              <a:gd name="T31" fmla="*/ 78 h 206"/>
              <a:gd name="T32" fmla="*/ 54 w 338"/>
              <a:gd name="T33" fmla="*/ 92 h 206"/>
              <a:gd name="T34" fmla="*/ 98 w 338"/>
              <a:gd name="T35" fmla="*/ 179 h 206"/>
              <a:gd name="T36" fmla="*/ 100 w 338"/>
              <a:gd name="T37" fmla="*/ 190 h 206"/>
              <a:gd name="T38" fmla="*/ 127 w 338"/>
              <a:gd name="T39" fmla="*/ 202 h 206"/>
              <a:gd name="T40" fmla="*/ 173 w 338"/>
              <a:gd name="T41" fmla="*/ 151 h 206"/>
              <a:gd name="T42" fmla="*/ 223 w 338"/>
              <a:gd name="T43" fmla="*/ 157 h 206"/>
              <a:gd name="T44" fmla="*/ 214 w 338"/>
              <a:gd name="T45" fmla="*/ 158 h 206"/>
              <a:gd name="T46" fmla="*/ 221 w 338"/>
              <a:gd name="T47" fmla="*/ 149 h 206"/>
              <a:gd name="T48" fmla="*/ 195 w 338"/>
              <a:gd name="T49" fmla="*/ 128 h 206"/>
              <a:gd name="T50" fmla="*/ 242 w 338"/>
              <a:gd name="T51" fmla="*/ 176 h 206"/>
              <a:gd name="T52" fmla="*/ 296 w 338"/>
              <a:gd name="T53" fmla="*/ 119 h 206"/>
              <a:gd name="T54" fmla="*/ 267 w 338"/>
              <a:gd name="T55" fmla="*/ 76 h 206"/>
              <a:gd name="T56" fmla="*/ 263 w 338"/>
              <a:gd name="T57" fmla="*/ 72 h 206"/>
              <a:gd name="T58" fmla="*/ 299 w 338"/>
              <a:gd name="T59" fmla="*/ 51 h 206"/>
              <a:gd name="T60" fmla="*/ 259 w 338"/>
              <a:gd name="T61" fmla="*/ 73 h 206"/>
              <a:gd name="T62" fmla="*/ 292 w 338"/>
              <a:gd name="T63" fmla="*/ 120 h 206"/>
              <a:gd name="T64" fmla="*/ 242 w 338"/>
              <a:gd name="T65" fmla="*/ 174 h 206"/>
              <a:gd name="T66" fmla="*/ 181 w 338"/>
              <a:gd name="T67" fmla="*/ 153 h 206"/>
              <a:gd name="T68" fmla="*/ 218 w 338"/>
              <a:gd name="T69" fmla="*/ 146 h 206"/>
              <a:gd name="T70" fmla="*/ 213 w 338"/>
              <a:gd name="T71" fmla="*/ 159 h 206"/>
              <a:gd name="T72" fmla="*/ 207 w 338"/>
              <a:gd name="T73" fmla="*/ 121 h 206"/>
              <a:gd name="T74" fmla="*/ 182 w 338"/>
              <a:gd name="T75" fmla="*/ 181 h 206"/>
              <a:gd name="T76" fmla="*/ 119 w 338"/>
              <a:gd name="T77" fmla="*/ 199 h 206"/>
              <a:gd name="T78" fmla="*/ 95 w 338"/>
              <a:gd name="T79" fmla="*/ 189 h 206"/>
              <a:gd name="T80" fmla="*/ 51 w 338"/>
              <a:gd name="T81" fmla="*/ 96 h 206"/>
              <a:gd name="T82" fmla="*/ 92 w 338"/>
              <a:gd name="T83" fmla="*/ 42 h 206"/>
              <a:gd name="T84" fmla="*/ 49 w 338"/>
              <a:gd name="T85" fmla="*/ 70 h 206"/>
              <a:gd name="T86" fmla="*/ 71 w 338"/>
              <a:gd name="T87" fmla="*/ 67 h 206"/>
              <a:gd name="T88" fmla="*/ 62 w 338"/>
              <a:gd name="T89" fmla="*/ 63 h 206"/>
              <a:gd name="T90" fmla="*/ 87 w 338"/>
              <a:gd name="T91" fmla="*/ 62 h 206"/>
              <a:gd name="T92" fmla="*/ 50 w 338"/>
              <a:gd name="T93" fmla="*/ 84 h 206"/>
              <a:gd name="T94" fmla="*/ 11 w 338"/>
              <a:gd name="T95" fmla="*/ 36 h 206"/>
              <a:gd name="T96" fmla="*/ 92 w 338"/>
              <a:gd name="T97" fmla="*/ 5 h 206"/>
              <a:gd name="T98" fmla="*/ 121 w 338"/>
              <a:gd name="T99" fmla="*/ 27 h 206"/>
              <a:gd name="T100" fmla="*/ 154 w 338"/>
              <a:gd name="T101" fmla="*/ 65 h 206"/>
              <a:gd name="T102" fmla="*/ 209 w 338"/>
              <a:gd name="T103" fmla="*/ 79 h 206"/>
              <a:gd name="T104" fmla="*/ 199 w 338"/>
              <a:gd name="T105" fmla="*/ 28 h 206"/>
              <a:gd name="T106" fmla="*/ 335 w 338"/>
              <a:gd name="T107" fmla="*/ 27 h 206"/>
              <a:gd name="T108" fmla="*/ 157 w 338"/>
              <a:gd name="T109" fmla="*/ 179 h 206"/>
              <a:gd name="T110" fmla="*/ 140 w 338"/>
              <a:gd name="T111" fmla="*/ 138 h 206"/>
              <a:gd name="T112" fmla="*/ 187 w 338"/>
              <a:gd name="T113" fmla="*/ 109 h 206"/>
              <a:gd name="T114" fmla="*/ 157 w 338"/>
              <a:gd name="T115" fmla="*/ 179 h 206"/>
              <a:gd name="T116" fmla="*/ 188 w 338"/>
              <a:gd name="T117" fmla="*/ 109 h 206"/>
              <a:gd name="T118" fmla="*/ 136 w 338"/>
              <a:gd name="T119" fmla="*/ 137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338" h="206">
                <a:moveTo>
                  <a:pt x="299" y="53"/>
                </a:moveTo>
                <a:cubicBezTo>
                  <a:pt x="299" y="55"/>
                  <a:pt x="299" y="55"/>
                  <a:pt x="299" y="55"/>
                </a:cubicBezTo>
                <a:cubicBezTo>
                  <a:pt x="300" y="55"/>
                  <a:pt x="301" y="55"/>
                  <a:pt x="301" y="55"/>
                </a:cubicBezTo>
                <a:cubicBezTo>
                  <a:pt x="318" y="55"/>
                  <a:pt x="328" y="48"/>
                  <a:pt x="332" y="41"/>
                </a:cubicBezTo>
                <a:cubicBezTo>
                  <a:pt x="337" y="34"/>
                  <a:pt x="337" y="27"/>
                  <a:pt x="337" y="27"/>
                </a:cubicBezTo>
                <a:cubicBezTo>
                  <a:pt x="338" y="23"/>
                  <a:pt x="338" y="23"/>
                  <a:pt x="338" y="23"/>
                </a:cubicBezTo>
                <a:cubicBezTo>
                  <a:pt x="334" y="25"/>
                  <a:pt x="334" y="25"/>
                  <a:pt x="334" y="25"/>
                </a:cubicBezTo>
                <a:cubicBezTo>
                  <a:pt x="324" y="31"/>
                  <a:pt x="314" y="33"/>
                  <a:pt x="306" y="33"/>
                </a:cubicBezTo>
                <a:cubicBezTo>
                  <a:pt x="286" y="33"/>
                  <a:pt x="271" y="22"/>
                  <a:pt x="263" y="17"/>
                </a:cubicBezTo>
                <a:cubicBezTo>
                  <a:pt x="260" y="14"/>
                  <a:pt x="255" y="12"/>
                  <a:pt x="249" y="11"/>
                </a:cubicBezTo>
                <a:cubicBezTo>
                  <a:pt x="243" y="10"/>
                  <a:pt x="237" y="9"/>
                  <a:pt x="230" y="9"/>
                </a:cubicBezTo>
                <a:cubicBezTo>
                  <a:pt x="221" y="9"/>
                  <a:pt x="212" y="11"/>
                  <a:pt x="206" y="14"/>
                </a:cubicBezTo>
                <a:cubicBezTo>
                  <a:pt x="201" y="17"/>
                  <a:pt x="197" y="21"/>
                  <a:pt x="195" y="26"/>
                </a:cubicBezTo>
                <a:cubicBezTo>
                  <a:pt x="193" y="32"/>
                  <a:pt x="191" y="37"/>
                  <a:pt x="191" y="43"/>
                </a:cubicBezTo>
                <a:cubicBezTo>
                  <a:pt x="191" y="46"/>
                  <a:pt x="192" y="50"/>
                  <a:pt x="193" y="52"/>
                </a:cubicBezTo>
                <a:cubicBezTo>
                  <a:pt x="194" y="55"/>
                  <a:pt x="195" y="58"/>
                  <a:pt x="197" y="59"/>
                </a:cubicBezTo>
                <a:cubicBezTo>
                  <a:pt x="197" y="60"/>
                  <a:pt x="197" y="60"/>
                  <a:pt x="197" y="60"/>
                </a:cubicBezTo>
                <a:cubicBezTo>
                  <a:pt x="197" y="59"/>
                  <a:pt x="197" y="59"/>
                  <a:pt x="197" y="59"/>
                </a:cubicBezTo>
                <a:cubicBezTo>
                  <a:pt x="201" y="63"/>
                  <a:pt x="203" y="67"/>
                  <a:pt x="204" y="71"/>
                </a:cubicBezTo>
                <a:cubicBezTo>
                  <a:pt x="204" y="73"/>
                  <a:pt x="204" y="75"/>
                  <a:pt x="205" y="76"/>
                </a:cubicBezTo>
                <a:cubicBezTo>
                  <a:pt x="205" y="77"/>
                  <a:pt x="205" y="77"/>
                  <a:pt x="205" y="78"/>
                </a:cubicBezTo>
                <a:cubicBezTo>
                  <a:pt x="205" y="78"/>
                  <a:pt x="205" y="78"/>
                  <a:pt x="205" y="78"/>
                </a:cubicBezTo>
                <a:cubicBezTo>
                  <a:pt x="205" y="78"/>
                  <a:pt x="205" y="78"/>
                  <a:pt x="205" y="78"/>
                </a:cubicBezTo>
                <a:cubicBezTo>
                  <a:pt x="207" y="78"/>
                  <a:pt x="207" y="78"/>
                  <a:pt x="207" y="78"/>
                </a:cubicBezTo>
                <a:cubicBezTo>
                  <a:pt x="205" y="78"/>
                  <a:pt x="205" y="78"/>
                  <a:pt x="205" y="78"/>
                </a:cubicBezTo>
                <a:cubicBezTo>
                  <a:pt x="203" y="82"/>
                  <a:pt x="201" y="84"/>
                  <a:pt x="197" y="86"/>
                </a:cubicBezTo>
                <a:cubicBezTo>
                  <a:pt x="194" y="87"/>
                  <a:pt x="190" y="88"/>
                  <a:pt x="186" y="88"/>
                </a:cubicBezTo>
                <a:cubicBezTo>
                  <a:pt x="180" y="88"/>
                  <a:pt x="175" y="87"/>
                  <a:pt x="170" y="86"/>
                </a:cubicBezTo>
                <a:cubicBezTo>
                  <a:pt x="165" y="85"/>
                  <a:pt x="162" y="83"/>
                  <a:pt x="160" y="81"/>
                </a:cubicBezTo>
                <a:cubicBezTo>
                  <a:pt x="158" y="78"/>
                  <a:pt x="157" y="75"/>
                  <a:pt x="157" y="72"/>
                </a:cubicBezTo>
                <a:cubicBezTo>
                  <a:pt x="157" y="70"/>
                  <a:pt x="157" y="69"/>
                  <a:pt x="158" y="67"/>
                </a:cubicBezTo>
                <a:cubicBezTo>
                  <a:pt x="159" y="65"/>
                  <a:pt x="161" y="63"/>
                  <a:pt x="163" y="60"/>
                </a:cubicBezTo>
                <a:cubicBezTo>
                  <a:pt x="165" y="58"/>
                  <a:pt x="166" y="54"/>
                  <a:pt x="166" y="50"/>
                </a:cubicBezTo>
                <a:cubicBezTo>
                  <a:pt x="166" y="46"/>
                  <a:pt x="164" y="40"/>
                  <a:pt x="159" y="34"/>
                </a:cubicBezTo>
                <a:cubicBezTo>
                  <a:pt x="159" y="33"/>
                  <a:pt x="159" y="33"/>
                  <a:pt x="159" y="33"/>
                </a:cubicBezTo>
                <a:cubicBezTo>
                  <a:pt x="159" y="34"/>
                  <a:pt x="159" y="34"/>
                  <a:pt x="159" y="34"/>
                </a:cubicBezTo>
                <a:cubicBezTo>
                  <a:pt x="151" y="24"/>
                  <a:pt x="141" y="21"/>
                  <a:pt x="133" y="21"/>
                </a:cubicBezTo>
                <a:cubicBezTo>
                  <a:pt x="125" y="21"/>
                  <a:pt x="120" y="23"/>
                  <a:pt x="119" y="24"/>
                </a:cubicBezTo>
                <a:cubicBezTo>
                  <a:pt x="120" y="25"/>
                  <a:pt x="120" y="25"/>
                  <a:pt x="120" y="25"/>
                </a:cubicBezTo>
                <a:cubicBezTo>
                  <a:pt x="122" y="25"/>
                  <a:pt x="122" y="25"/>
                  <a:pt x="122" y="25"/>
                </a:cubicBezTo>
                <a:cubicBezTo>
                  <a:pt x="119" y="16"/>
                  <a:pt x="112" y="10"/>
                  <a:pt x="105" y="6"/>
                </a:cubicBezTo>
                <a:cubicBezTo>
                  <a:pt x="99" y="3"/>
                  <a:pt x="93" y="1"/>
                  <a:pt x="93" y="1"/>
                </a:cubicBezTo>
                <a:cubicBezTo>
                  <a:pt x="93" y="1"/>
                  <a:pt x="93" y="1"/>
                  <a:pt x="93" y="1"/>
                </a:cubicBezTo>
                <a:cubicBezTo>
                  <a:pt x="93" y="1"/>
                  <a:pt x="93" y="1"/>
                  <a:pt x="93" y="1"/>
                </a:cubicBezTo>
                <a:cubicBezTo>
                  <a:pt x="90" y="0"/>
                  <a:pt x="87" y="0"/>
                  <a:pt x="84" y="0"/>
                </a:cubicBezTo>
                <a:cubicBezTo>
                  <a:pt x="72" y="0"/>
                  <a:pt x="63" y="4"/>
                  <a:pt x="58" y="8"/>
                </a:cubicBezTo>
                <a:cubicBezTo>
                  <a:pt x="52" y="12"/>
                  <a:pt x="49" y="16"/>
                  <a:pt x="49" y="16"/>
                </a:cubicBezTo>
                <a:cubicBezTo>
                  <a:pt x="50" y="17"/>
                  <a:pt x="50" y="17"/>
                  <a:pt x="50" y="17"/>
                </a:cubicBezTo>
                <a:cubicBezTo>
                  <a:pt x="50" y="15"/>
                  <a:pt x="50" y="15"/>
                  <a:pt x="50" y="15"/>
                </a:cubicBezTo>
                <a:cubicBezTo>
                  <a:pt x="27" y="16"/>
                  <a:pt x="14" y="24"/>
                  <a:pt x="7" y="34"/>
                </a:cubicBezTo>
                <a:cubicBezTo>
                  <a:pt x="1" y="44"/>
                  <a:pt x="0" y="54"/>
                  <a:pt x="0" y="57"/>
                </a:cubicBezTo>
                <a:cubicBezTo>
                  <a:pt x="0" y="58"/>
                  <a:pt x="0" y="58"/>
                  <a:pt x="0" y="58"/>
                </a:cubicBezTo>
                <a:cubicBezTo>
                  <a:pt x="0" y="60"/>
                  <a:pt x="0" y="60"/>
                  <a:pt x="0" y="60"/>
                </a:cubicBezTo>
                <a:cubicBezTo>
                  <a:pt x="2" y="60"/>
                  <a:pt x="2" y="60"/>
                  <a:pt x="2" y="60"/>
                </a:cubicBezTo>
                <a:cubicBezTo>
                  <a:pt x="21" y="60"/>
                  <a:pt x="32" y="66"/>
                  <a:pt x="38" y="73"/>
                </a:cubicBezTo>
                <a:cubicBezTo>
                  <a:pt x="41" y="76"/>
                  <a:pt x="43" y="79"/>
                  <a:pt x="44" y="81"/>
                </a:cubicBezTo>
                <a:cubicBezTo>
                  <a:pt x="45" y="82"/>
                  <a:pt x="45" y="83"/>
                  <a:pt x="46" y="84"/>
                </a:cubicBezTo>
                <a:cubicBezTo>
                  <a:pt x="46" y="85"/>
                  <a:pt x="46" y="85"/>
                  <a:pt x="46" y="85"/>
                </a:cubicBezTo>
                <a:cubicBezTo>
                  <a:pt x="46" y="85"/>
                  <a:pt x="46" y="85"/>
                  <a:pt x="46" y="85"/>
                </a:cubicBezTo>
                <a:cubicBezTo>
                  <a:pt x="46" y="85"/>
                  <a:pt x="46" y="85"/>
                  <a:pt x="46" y="85"/>
                </a:cubicBezTo>
                <a:cubicBezTo>
                  <a:pt x="46" y="86"/>
                  <a:pt x="46" y="86"/>
                  <a:pt x="46" y="86"/>
                </a:cubicBezTo>
                <a:cubicBezTo>
                  <a:pt x="47" y="86"/>
                  <a:pt x="47" y="86"/>
                  <a:pt x="47" y="86"/>
                </a:cubicBezTo>
                <a:cubicBezTo>
                  <a:pt x="51" y="87"/>
                  <a:pt x="54" y="87"/>
                  <a:pt x="58" y="87"/>
                </a:cubicBezTo>
                <a:cubicBezTo>
                  <a:pt x="65" y="87"/>
                  <a:pt x="73" y="86"/>
                  <a:pt x="79" y="82"/>
                </a:cubicBezTo>
                <a:cubicBezTo>
                  <a:pt x="85" y="79"/>
                  <a:pt x="90" y="73"/>
                  <a:pt x="91" y="65"/>
                </a:cubicBezTo>
                <a:cubicBezTo>
                  <a:pt x="91" y="64"/>
                  <a:pt x="91" y="64"/>
                  <a:pt x="91" y="64"/>
                </a:cubicBezTo>
                <a:cubicBezTo>
                  <a:pt x="91" y="65"/>
                  <a:pt x="91" y="65"/>
                  <a:pt x="91" y="65"/>
                </a:cubicBezTo>
                <a:cubicBezTo>
                  <a:pt x="91" y="64"/>
                  <a:pt x="91" y="63"/>
                  <a:pt x="91" y="62"/>
                </a:cubicBezTo>
                <a:cubicBezTo>
                  <a:pt x="91" y="56"/>
                  <a:pt x="89" y="51"/>
                  <a:pt x="86" y="49"/>
                </a:cubicBezTo>
                <a:cubicBezTo>
                  <a:pt x="82" y="46"/>
                  <a:pt x="78" y="45"/>
                  <a:pt x="74" y="45"/>
                </a:cubicBezTo>
                <a:cubicBezTo>
                  <a:pt x="71" y="45"/>
                  <a:pt x="68" y="45"/>
                  <a:pt x="65" y="46"/>
                </a:cubicBezTo>
                <a:cubicBezTo>
                  <a:pt x="62" y="48"/>
                  <a:pt x="60" y="50"/>
                  <a:pt x="59" y="52"/>
                </a:cubicBezTo>
                <a:cubicBezTo>
                  <a:pt x="58" y="54"/>
                  <a:pt x="57" y="57"/>
                  <a:pt x="57" y="59"/>
                </a:cubicBezTo>
                <a:cubicBezTo>
                  <a:pt x="57" y="62"/>
                  <a:pt x="58" y="64"/>
                  <a:pt x="58" y="64"/>
                </a:cubicBezTo>
                <a:cubicBezTo>
                  <a:pt x="59" y="68"/>
                  <a:pt x="59" y="68"/>
                  <a:pt x="59" y="68"/>
                </a:cubicBezTo>
                <a:cubicBezTo>
                  <a:pt x="61" y="65"/>
                  <a:pt x="61" y="65"/>
                  <a:pt x="61" y="65"/>
                </a:cubicBezTo>
                <a:cubicBezTo>
                  <a:pt x="63" y="64"/>
                  <a:pt x="64" y="64"/>
                  <a:pt x="64" y="64"/>
                </a:cubicBezTo>
                <a:cubicBezTo>
                  <a:pt x="65" y="64"/>
                  <a:pt x="65" y="64"/>
                  <a:pt x="66" y="64"/>
                </a:cubicBezTo>
                <a:cubicBezTo>
                  <a:pt x="66" y="64"/>
                  <a:pt x="66" y="64"/>
                  <a:pt x="66" y="64"/>
                </a:cubicBezTo>
                <a:cubicBezTo>
                  <a:pt x="66" y="64"/>
                  <a:pt x="66" y="64"/>
                  <a:pt x="66" y="64"/>
                </a:cubicBezTo>
                <a:cubicBezTo>
                  <a:pt x="66" y="64"/>
                  <a:pt x="66" y="64"/>
                  <a:pt x="66" y="64"/>
                </a:cubicBezTo>
                <a:cubicBezTo>
                  <a:pt x="66" y="64"/>
                  <a:pt x="66" y="64"/>
                  <a:pt x="66" y="64"/>
                </a:cubicBezTo>
                <a:cubicBezTo>
                  <a:pt x="66" y="64"/>
                  <a:pt x="66" y="64"/>
                  <a:pt x="66" y="64"/>
                </a:cubicBezTo>
                <a:cubicBezTo>
                  <a:pt x="66" y="64"/>
                  <a:pt x="66" y="64"/>
                  <a:pt x="66" y="64"/>
                </a:cubicBezTo>
                <a:cubicBezTo>
                  <a:pt x="66" y="64"/>
                  <a:pt x="66" y="64"/>
                  <a:pt x="66" y="64"/>
                </a:cubicBezTo>
                <a:cubicBezTo>
                  <a:pt x="67" y="63"/>
                  <a:pt x="67" y="63"/>
                  <a:pt x="67" y="63"/>
                </a:cubicBezTo>
                <a:cubicBezTo>
                  <a:pt x="66" y="64"/>
                  <a:pt x="66" y="64"/>
                  <a:pt x="66" y="64"/>
                </a:cubicBezTo>
                <a:cubicBezTo>
                  <a:pt x="66" y="65"/>
                  <a:pt x="67" y="66"/>
                  <a:pt x="67" y="67"/>
                </a:cubicBezTo>
                <a:cubicBezTo>
                  <a:pt x="67" y="67"/>
                  <a:pt x="66" y="68"/>
                  <a:pt x="66" y="68"/>
                </a:cubicBezTo>
                <a:cubicBezTo>
                  <a:pt x="65" y="69"/>
                  <a:pt x="64" y="70"/>
                  <a:pt x="63" y="71"/>
                </a:cubicBezTo>
                <a:cubicBezTo>
                  <a:pt x="63" y="71"/>
                  <a:pt x="62" y="71"/>
                  <a:pt x="62" y="71"/>
                </a:cubicBezTo>
                <a:cubicBezTo>
                  <a:pt x="62" y="72"/>
                  <a:pt x="62" y="72"/>
                  <a:pt x="62" y="72"/>
                </a:cubicBezTo>
                <a:cubicBezTo>
                  <a:pt x="62" y="72"/>
                  <a:pt x="62" y="72"/>
                  <a:pt x="62" y="72"/>
                </a:cubicBezTo>
                <a:cubicBezTo>
                  <a:pt x="62" y="72"/>
                  <a:pt x="62" y="72"/>
                  <a:pt x="62" y="72"/>
                </a:cubicBezTo>
                <a:cubicBezTo>
                  <a:pt x="62" y="74"/>
                  <a:pt x="62" y="74"/>
                  <a:pt x="62" y="74"/>
                </a:cubicBezTo>
                <a:cubicBezTo>
                  <a:pt x="62" y="72"/>
                  <a:pt x="62" y="72"/>
                  <a:pt x="62" y="72"/>
                </a:cubicBezTo>
                <a:cubicBezTo>
                  <a:pt x="62" y="72"/>
                  <a:pt x="61" y="72"/>
                  <a:pt x="61" y="72"/>
                </a:cubicBezTo>
                <a:cubicBezTo>
                  <a:pt x="56" y="72"/>
                  <a:pt x="54" y="70"/>
                  <a:pt x="52" y="68"/>
                </a:cubicBezTo>
                <a:cubicBezTo>
                  <a:pt x="51" y="66"/>
                  <a:pt x="50" y="63"/>
                  <a:pt x="50" y="60"/>
                </a:cubicBezTo>
                <a:cubicBezTo>
                  <a:pt x="50" y="58"/>
                  <a:pt x="50" y="57"/>
                  <a:pt x="51" y="55"/>
                </a:cubicBezTo>
                <a:cubicBezTo>
                  <a:pt x="51" y="55"/>
                  <a:pt x="51" y="54"/>
                  <a:pt x="51" y="54"/>
                </a:cubicBezTo>
                <a:cubicBezTo>
                  <a:pt x="51" y="54"/>
                  <a:pt x="51" y="54"/>
                  <a:pt x="51" y="54"/>
                </a:cubicBezTo>
                <a:cubicBezTo>
                  <a:pt x="51" y="54"/>
                  <a:pt x="51" y="54"/>
                  <a:pt x="51" y="54"/>
                </a:cubicBezTo>
                <a:cubicBezTo>
                  <a:pt x="51" y="54"/>
                  <a:pt x="51" y="54"/>
                  <a:pt x="51" y="54"/>
                </a:cubicBezTo>
                <a:cubicBezTo>
                  <a:pt x="51" y="53"/>
                  <a:pt x="51" y="53"/>
                  <a:pt x="51" y="53"/>
                </a:cubicBezTo>
                <a:cubicBezTo>
                  <a:pt x="52" y="50"/>
                  <a:pt x="54" y="46"/>
                  <a:pt x="58" y="43"/>
                </a:cubicBezTo>
                <a:cubicBezTo>
                  <a:pt x="62" y="40"/>
                  <a:pt x="67" y="39"/>
                  <a:pt x="73" y="39"/>
                </a:cubicBezTo>
                <a:cubicBezTo>
                  <a:pt x="78" y="39"/>
                  <a:pt x="84" y="40"/>
                  <a:pt x="90" y="45"/>
                </a:cubicBezTo>
                <a:cubicBezTo>
                  <a:pt x="96" y="50"/>
                  <a:pt x="98" y="56"/>
                  <a:pt x="98" y="62"/>
                </a:cubicBezTo>
                <a:cubicBezTo>
                  <a:pt x="98" y="66"/>
                  <a:pt x="97" y="70"/>
                  <a:pt x="96" y="73"/>
                </a:cubicBezTo>
                <a:cubicBezTo>
                  <a:pt x="95" y="75"/>
                  <a:pt x="94" y="76"/>
                  <a:pt x="94" y="77"/>
                </a:cubicBezTo>
                <a:cubicBezTo>
                  <a:pt x="94" y="78"/>
                  <a:pt x="94" y="78"/>
                  <a:pt x="93" y="78"/>
                </a:cubicBezTo>
                <a:cubicBezTo>
                  <a:pt x="93" y="78"/>
                  <a:pt x="93" y="78"/>
                  <a:pt x="93" y="78"/>
                </a:cubicBezTo>
                <a:cubicBezTo>
                  <a:pt x="93" y="78"/>
                  <a:pt x="93" y="78"/>
                  <a:pt x="93" y="78"/>
                </a:cubicBezTo>
                <a:cubicBezTo>
                  <a:pt x="95" y="80"/>
                  <a:pt x="95" y="80"/>
                  <a:pt x="95" y="80"/>
                </a:cubicBezTo>
                <a:cubicBezTo>
                  <a:pt x="93" y="78"/>
                  <a:pt x="93" y="78"/>
                  <a:pt x="93" y="78"/>
                </a:cubicBezTo>
                <a:cubicBezTo>
                  <a:pt x="88" y="84"/>
                  <a:pt x="82" y="88"/>
                  <a:pt x="76" y="90"/>
                </a:cubicBezTo>
                <a:cubicBezTo>
                  <a:pt x="70" y="92"/>
                  <a:pt x="64" y="92"/>
                  <a:pt x="59" y="92"/>
                </a:cubicBezTo>
                <a:cubicBezTo>
                  <a:pt x="57" y="92"/>
                  <a:pt x="55" y="92"/>
                  <a:pt x="54" y="92"/>
                </a:cubicBezTo>
                <a:cubicBezTo>
                  <a:pt x="53" y="92"/>
                  <a:pt x="53" y="92"/>
                  <a:pt x="52" y="92"/>
                </a:cubicBezTo>
                <a:cubicBezTo>
                  <a:pt x="52" y="92"/>
                  <a:pt x="52" y="92"/>
                  <a:pt x="52" y="92"/>
                </a:cubicBezTo>
                <a:cubicBezTo>
                  <a:pt x="51" y="96"/>
                  <a:pt x="51" y="96"/>
                  <a:pt x="51" y="96"/>
                </a:cubicBezTo>
                <a:cubicBezTo>
                  <a:pt x="67" y="100"/>
                  <a:pt x="79" y="107"/>
                  <a:pt x="87" y="116"/>
                </a:cubicBezTo>
                <a:cubicBezTo>
                  <a:pt x="96" y="126"/>
                  <a:pt x="101" y="137"/>
                  <a:pt x="102" y="148"/>
                </a:cubicBezTo>
                <a:cubicBezTo>
                  <a:pt x="103" y="151"/>
                  <a:pt x="103" y="154"/>
                  <a:pt x="103" y="156"/>
                </a:cubicBezTo>
                <a:cubicBezTo>
                  <a:pt x="103" y="166"/>
                  <a:pt x="101" y="174"/>
                  <a:pt x="98" y="179"/>
                </a:cubicBezTo>
                <a:cubicBezTo>
                  <a:pt x="97" y="182"/>
                  <a:pt x="96" y="184"/>
                  <a:pt x="95" y="186"/>
                </a:cubicBezTo>
                <a:cubicBezTo>
                  <a:pt x="94" y="186"/>
                  <a:pt x="94" y="187"/>
                  <a:pt x="94" y="187"/>
                </a:cubicBezTo>
                <a:cubicBezTo>
                  <a:pt x="93" y="188"/>
                  <a:pt x="93" y="188"/>
                  <a:pt x="93" y="188"/>
                </a:cubicBezTo>
                <a:cubicBezTo>
                  <a:pt x="93" y="188"/>
                  <a:pt x="93" y="188"/>
                  <a:pt x="93" y="188"/>
                </a:cubicBezTo>
                <a:cubicBezTo>
                  <a:pt x="88" y="194"/>
                  <a:pt x="88" y="194"/>
                  <a:pt x="88" y="194"/>
                </a:cubicBezTo>
                <a:cubicBezTo>
                  <a:pt x="96" y="191"/>
                  <a:pt x="96" y="191"/>
                  <a:pt x="96" y="191"/>
                </a:cubicBezTo>
                <a:cubicBezTo>
                  <a:pt x="97" y="190"/>
                  <a:pt x="99" y="190"/>
                  <a:pt x="100" y="190"/>
                </a:cubicBezTo>
                <a:cubicBezTo>
                  <a:pt x="102" y="190"/>
                  <a:pt x="104" y="191"/>
                  <a:pt x="105" y="192"/>
                </a:cubicBezTo>
                <a:cubicBezTo>
                  <a:pt x="107" y="193"/>
                  <a:pt x="108" y="195"/>
                  <a:pt x="109" y="197"/>
                </a:cubicBezTo>
                <a:cubicBezTo>
                  <a:pt x="109" y="197"/>
                  <a:pt x="109" y="197"/>
                  <a:pt x="109" y="197"/>
                </a:cubicBezTo>
                <a:cubicBezTo>
                  <a:pt x="110" y="199"/>
                  <a:pt x="111" y="200"/>
                  <a:pt x="113" y="201"/>
                </a:cubicBezTo>
                <a:cubicBezTo>
                  <a:pt x="116" y="202"/>
                  <a:pt x="120" y="203"/>
                  <a:pt x="122" y="204"/>
                </a:cubicBezTo>
                <a:cubicBezTo>
                  <a:pt x="125" y="204"/>
                  <a:pt x="127" y="204"/>
                  <a:pt x="127" y="204"/>
                </a:cubicBezTo>
                <a:cubicBezTo>
                  <a:pt x="127" y="202"/>
                  <a:pt x="127" y="202"/>
                  <a:pt x="127" y="202"/>
                </a:cubicBezTo>
                <a:cubicBezTo>
                  <a:pt x="127" y="204"/>
                  <a:pt x="127" y="204"/>
                  <a:pt x="127" y="204"/>
                </a:cubicBezTo>
                <a:cubicBezTo>
                  <a:pt x="133" y="205"/>
                  <a:pt x="139" y="206"/>
                  <a:pt x="144" y="206"/>
                </a:cubicBezTo>
                <a:cubicBezTo>
                  <a:pt x="160" y="206"/>
                  <a:pt x="170" y="200"/>
                  <a:pt x="177" y="194"/>
                </a:cubicBezTo>
                <a:cubicBezTo>
                  <a:pt x="183" y="189"/>
                  <a:pt x="186" y="183"/>
                  <a:pt x="186" y="182"/>
                </a:cubicBezTo>
                <a:cubicBezTo>
                  <a:pt x="186" y="181"/>
                  <a:pt x="186" y="181"/>
                  <a:pt x="186" y="181"/>
                </a:cubicBezTo>
                <a:cubicBezTo>
                  <a:pt x="185" y="181"/>
                  <a:pt x="185" y="181"/>
                  <a:pt x="185" y="181"/>
                </a:cubicBezTo>
                <a:cubicBezTo>
                  <a:pt x="176" y="168"/>
                  <a:pt x="173" y="158"/>
                  <a:pt x="173" y="151"/>
                </a:cubicBezTo>
                <a:cubicBezTo>
                  <a:pt x="173" y="142"/>
                  <a:pt x="177" y="135"/>
                  <a:pt x="183" y="131"/>
                </a:cubicBezTo>
                <a:cubicBezTo>
                  <a:pt x="190" y="127"/>
                  <a:pt x="197" y="125"/>
                  <a:pt x="203" y="125"/>
                </a:cubicBezTo>
                <a:cubicBezTo>
                  <a:pt x="204" y="125"/>
                  <a:pt x="205" y="125"/>
                  <a:pt x="206" y="125"/>
                </a:cubicBezTo>
                <a:cubicBezTo>
                  <a:pt x="213" y="126"/>
                  <a:pt x="218" y="129"/>
                  <a:pt x="222" y="132"/>
                </a:cubicBezTo>
                <a:cubicBezTo>
                  <a:pt x="225" y="136"/>
                  <a:pt x="227" y="141"/>
                  <a:pt x="227" y="146"/>
                </a:cubicBezTo>
                <a:cubicBezTo>
                  <a:pt x="227" y="147"/>
                  <a:pt x="227" y="149"/>
                  <a:pt x="226" y="151"/>
                </a:cubicBezTo>
                <a:cubicBezTo>
                  <a:pt x="226" y="154"/>
                  <a:pt x="225" y="156"/>
                  <a:pt x="223" y="157"/>
                </a:cubicBezTo>
                <a:cubicBezTo>
                  <a:pt x="222" y="157"/>
                  <a:pt x="221" y="158"/>
                  <a:pt x="220" y="158"/>
                </a:cubicBezTo>
                <a:cubicBezTo>
                  <a:pt x="219" y="158"/>
                  <a:pt x="218" y="157"/>
                  <a:pt x="217" y="157"/>
                </a:cubicBezTo>
                <a:cubicBezTo>
                  <a:pt x="216" y="157"/>
                  <a:pt x="216" y="156"/>
                  <a:pt x="215" y="156"/>
                </a:cubicBezTo>
                <a:cubicBezTo>
                  <a:pt x="215" y="156"/>
                  <a:pt x="215" y="156"/>
                  <a:pt x="215" y="156"/>
                </a:cubicBezTo>
                <a:cubicBezTo>
                  <a:pt x="215" y="156"/>
                  <a:pt x="215" y="156"/>
                  <a:pt x="215" y="156"/>
                </a:cubicBezTo>
                <a:cubicBezTo>
                  <a:pt x="215" y="156"/>
                  <a:pt x="215" y="156"/>
                  <a:pt x="215" y="156"/>
                </a:cubicBezTo>
                <a:cubicBezTo>
                  <a:pt x="214" y="158"/>
                  <a:pt x="214" y="158"/>
                  <a:pt x="214" y="158"/>
                </a:cubicBezTo>
                <a:cubicBezTo>
                  <a:pt x="215" y="156"/>
                  <a:pt x="215" y="156"/>
                  <a:pt x="215" y="156"/>
                </a:cubicBezTo>
                <a:cubicBezTo>
                  <a:pt x="214" y="155"/>
                  <a:pt x="214" y="155"/>
                  <a:pt x="214" y="154"/>
                </a:cubicBezTo>
                <a:cubicBezTo>
                  <a:pt x="214" y="154"/>
                  <a:pt x="214" y="153"/>
                  <a:pt x="215" y="153"/>
                </a:cubicBezTo>
                <a:cubicBezTo>
                  <a:pt x="216" y="152"/>
                  <a:pt x="217" y="150"/>
                  <a:pt x="218" y="150"/>
                </a:cubicBezTo>
                <a:cubicBezTo>
                  <a:pt x="219" y="149"/>
                  <a:pt x="220" y="149"/>
                  <a:pt x="220" y="149"/>
                </a:cubicBezTo>
                <a:cubicBezTo>
                  <a:pt x="221" y="149"/>
                  <a:pt x="221" y="149"/>
                  <a:pt x="221" y="149"/>
                </a:cubicBezTo>
                <a:cubicBezTo>
                  <a:pt x="221" y="149"/>
                  <a:pt x="221" y="149"/>
                  <a:pt x="221" y="149"/>
                </a:cubicBezTo>
                <a:cubicBezTo>
                  <a:pt x="222" y="148"/>
                  <a:pt x="222" y="148"/>
                  <a:pt x="222" y="148"/>
                </a:cubicBezTo>
                <a:cubicBezTo>
                  <a:pt x="222" y="147"/>
                  <a:pt x="222" y="147"/>
                  <a:pt x="222" y="147"/>
                </a:cubicBezTo>
                <a:cubicBezTo>
                  <a:pt x="222" y="145"/>
                  <a:pt x="223" y="144"/>
                  <a:pt x="223" y="142"/>
                </a:cubicBezTo>
                <a:cubicBezTo>
                  <a:pt x="223" y="140"/>
                  <a:pt x="222" y="137"/>
                  <a:pt x="221" y="135"/>
                </a:cubicBezTo>
                <a:cubicBezTo>
                  <a:pt x="219" y="132"/>
                  <a:pt x="216" y="131"/>
                  <a:pt x="213" y="129"/>
                </a:cubicBezTo>
                <a:cubicBezTo>
                  <a:pt x="209" y="128"/>
                  <a:pt x="205" y="128"/>
                  <a:pt x="200" y="128"/>
                </a:cubicBezTo>
                <a:cubicBezTo>
                  <a:pt x="198" y="128"/>
                  <a:pt x="197" y="128"/>
                  <a:pt x="195" y="128"/>
                </a:cubicBezTo>
                <a:cubicBezTo>
                  <a:pt x="189" y="128"/>
                  <a:pt x="185" y="132"/>
                  <a:pt x="182" y="136"/>
                </a:cubicBezTo>
                <a:cubicBezTo>
                  <a:pt x="179" y="141"/>
                  <a:pt x="177" y="147"/>
                  <a:pt x="177" y="153"/>
                </a:cubicBezTo>
                <a:cubicBezTo>
                  <a:pt x="177" y="165"/>
                  <a:pt x="183" y="177"/>
                  <a:pt x="196" y="185"/>
                </a:cubicBezTo>
                <a:cubicBezTo>
                  <a:pt x="203" y="189"/>
                  <a:pt x="210" y="190"/>
                  <a:pt x="216" y="190"/>
                </a:cubicBezTo>
                <a:cubicBezTo>
                  <a:pt x="225" y="190"/>
                  <a:pt x="231" y="187"/>
                  <a:pt x="236" y="184"/>
                </a:cubicBezTo>
                <a:cubicBezTo>
                  <a:pt x="241" y="180"/>
                  <a:pt x="243" y="177"/>
                  <a:pt x="243" y="177"/>
                </a:cubicBezTo>
                <a:cubicBezTo>
                  <a:pt x="242" y="176"/>
                  <a:pt x="242" y="176"/>
                  <a:pt x="242" y="176"/>
                </a:cubicBezTo>
                <a:cubicBezTo>
                  <a:pt x="241" y="178"/>
                  <a:pt x="241" y="178"/>
                  <a:pt x="241" y="178"/>
                </a:cubicBezTo>
                <a:cubicBezTo>
                  <a:pt x="252" y="181"/>
                  <a:pt x="261" y="183"/>
                  <a:pt x="268" y="183"/>
                </a:cubicBezTo>
                <a:cubicBezTo>
                  <a:pt x="278" y="183"/>
                  <a:pt x="284" y="180"/>
                  <a:pt x="290" y="176"/>
                </a:cubicBezTo>
                <a:cubicBezTo>
                  <a:pt x="295" y="172"/>
                  <a:pt x="299" y="166"/>
                  <a:pt x="302" y="160"/>
                </a:cubicBezTo>
                <a:cubicBezTo>
                  <a:pt x="305" y="156"/>
                  <a:pt x="306" y="151"/>
                  <a:pt x="306" y="147"/>
                </a:cubicBezTo>
                <a:cubicBezTo>
                  <a:pt x="306" y="139"/>
                  <a:pt x="303" y="133"/>
                  <a:pt x="301" y="128"/>
                </a:cubicBezTo>
                <a:cubicBezTo>
                  <a:pt x="298" y="123"/>
                  <a:pt x="296" y="119"/>
                  <a:pt x="296" y="119"/>
                </a:cubicBezTo>
                <a:cubicBezTo>
                  <a:pt x="294" y="120"/>
                  <a:pt x="294" y="120"/>
                  <a:pt x="294" y="120"/>
                </a:cubicBezTo>
                <a:cubicBezTo>
                  <a:pt x="295" y="122"/>
                  <a:pt x="295" y="122"/>
                  <a:pt x="295" y="122"/>
                </a:cubicBezTo>
                <a:cubicBezTo>
                  <a:pt x="298" y="121"/>
                  <a:pt x="300" y="118"/>
                  <a:pt x="301" y="116"/>
                </a:cubicBezTo>
                <a:cubicBezTo>
                  <a:pt x="303" y="113"/>
                  <a:pt x="303" y="111"/>
                  <a:pt x="303" y="108"/>
                </a:cubicBezTo>
                <a:cubicBezTo>
                  <a:pt x="303" y="102"/>
                  <a:pt x="301" y="97"/>
                  <a:pt x="298" y="92"/>
                </a:cubicBezTo>
                <a:cubicBezTo>
                  <a:pt x="295" y="88"/>
                  <a:pt x="290" y="84"/>
                  <a:pt x="284" y="84"/>
                </a:cubicBezTo>
                <a:cubicBezTo>
                  <a:pt x="276" y="82"/>
                  <a:pt x="271" y="79"/>
                  <a:pt x="267" y="76"/>
                </a:cubicBezTo>
                <a:cubicBezTo>
                  <a:pt x="265" y="75"/>
                  <a:pt x="264" y="74"/>
                  <a:pt x="264" y="73"/>
                </a:cubicBezTo>
                <a:cubicBezTo>
                  <a:pt x="263" y="72"/>
                  <a:pt x="263" y="72"/>
                  <a:pt x="263" y="72"/>
                </a:cubicBezTo>
                <a:cubicBezTo>
                  <a:pt x="263" y="71"/>
                  <a:pt x="263" y="71"/>
                  <a:pt x="263" y="71"/>
                </a:cubicBezTo>
                <a:cubicBezTo>
                  <a:pt x="263" y="71"/>
                  <a:pt x="263" y="71"/>
                  <a:pt x="263" y="71"/>
                </a:cubicBezTo>
                <a:cubicBezTo>
                  <a:pt x="263" y="71"/>
                  <a:pt x="263" y="71"/>
                  <a:pt x="263" y="71"/>
                </a:cubicBezTo>
                <a:cubicBezTo>
                  <a:pt x="261" y="72"/>
                  <a:pt x="261" y="72"/>
                  <a:pt x="261" y="72"/>
                </a:cubicBezTo>
                <a:cubicBezTo>
                  <a:pt x="263" y="72"/>
                  <a:pt x="263" y="72"/>
                  <a:pt x="263" y="72"/>
                </a:cubicBezTo>
                <a:cubicBezTo>
                  <a:pt x="262" y="69"/>
                  <a:pt x="261" y="67"/>
                  <a:pt x="261" y="65"/>
                </a:cubicBezTo>
                <a:cubicBezTo>
                  <a:pt x="261" y="64"/>
                  <a:pt x="262" y="62"/>
                  <a:pt x="263" y="61"/>
                </a:cubicBezTo>
                <a:cubicBezTo>
                  <a:pt x="264" y="59"/>
                  <a:pt x="267" y="58"/>
                  <a:pt x="271" y="57"/>
                </a:cubicBezTo>
                <a:cubicBezTo>
                  <a:pt x="276" y="55"/>
                  <a:pt x="283" y="55"/>
                  <a:pt x="291" y="55"/>
                </a:cubicBezTo>
                <a:cubicBezTo>
                  <a:pt x="294" y="55"/>
                  <a:pt x="296" y="55"/>
                  <a:pt x="299" y="55"/>
                </a:cubicBezTo>
                <a:cubicBezTo>
                  <a:pt x="299" y="53"/>
                  <a:pt x="299" y="53"/>
                  <a:pt x="299" y="53"/>
                </a:cubicBezTo>
                <a:cubicBezTo>
                  <a:pt x="299" y="51"/>
                  <a:pt x="299" y="51"/>
                  <a:pt x="299" y="51"/>
                </a:cubicBezTo>
                <a:cubicBezTo>
                  <a:pt x="296" y="51"/>
                  <a:pt x="294" y="51"/>
                  <a:pt x="291" y="51"/>
                </a:cubicBezTo>
                <a:cubicBezTo>
                  <a:pt x="280" y="51"/>
                  <a:pt x="272" y="52"/>
                  <a:pt x="266" y="54"/>
                </a:cubicBezTo>
                <a:cubicBezTo>
                  <a:pt x="263" y="55"/>
                  <a:pt x="261" y="57"/>
                  <a:pt x="259" y="59"/>
                </a:cubicBezTo>
                <a:cubicBezTo>
                  <a:pt x="258" y="60"/>
                  <a:pt x="257" y="63"/>
                  <a:pt x="257" y="65"/>
                </a:cubicBezTo>
                <a:cubicBezTo>
                  <a:pt x="257" y="68"/>
                  <a:pt x="258" y="70"/>
                  <a:pt x="259" y="73"/>
                </a:cubicBezTo>
                <a:cubicBezTo>
                  <a:pt x="259" y="73"/>
                  <a:pt x="259" y="73"/>
                  <a:pt x="259" y="73"/>
                </a:cubicBezTo>
                <a:cubicBezTo>
                  <a:pt x="259" y="73"/>
                  <a:pt x="259" y="73"/>
                  <a:pt x="259" y="73"/>
                </a:cubicBezTo>
                <a:cubicBezTo>
                  <a:pt x="259" y="73"/>
                  <a:pt x="261" y="76"/>
                  <a:pt x="265" y="80"/>
                </a:cubicBezTo>
                <a:cubicBezTo>
                  <a:pt x="268" y="83"/>
                  <a:pt x="275" y="86"/>
                  <a:pt x="283" y="88"/>
                </a:cubicBezTo>
                <a:cubicBezTo>
                  <a:pt x="288" y="88"/>
                  <a:pt x="292" y="91"/>
                  <a:pt x="295" y="95"/>
                </a:cubicBezTo>
                <a:cubicBezTo>
                  <a:pt x="298" y="99"/>
                  <a:pt x="299" y="103"/>
                  <a:pt x="299" y="108"/>
                </a:cubicBezTo>
                <a:cubicBezTo>
                  <a:pt x="299" y="110"/>
                  <a:pt x="299" y="112"/>
                  <a:pt x="298" y="114"/>
                </a:cubicBezTo>
                <a:cubicBezTo>
                  <a:pt x="297" y="116"/>
                  <a:pt x="296" y="118"/>
                  <a:pt x="294" y="119"/>
                </a:cubicBezTo>
                <a:cubicBezTo>
                  <a:pt x="292" y="120"/>
                  <a:pt x="292" y="120"/>
                  <a:pt x="292" y="120"/>
                </a:cubicBezTo>
                <a:cubicBezTo>
                  <a:pt x="293" y="122"/>
                  <a:pt x="293" y="122"/>
                  <a:pt x="293" y="122"/>
                </a:cubicBezTo>
                <a:cubicBezTo>
                  <a:pt x="293" y="122"/>
                  <a:pt x="293" y="122"/>
                  <a:pt x="293" y="122"/>
                </a:cubicBezTo>
                <a:cubicBezTo>
                  <a:pt x="294" y="123"/>
                  <a:pt x="302" y="135"/>
                  <a:pt x="302" y="147"/>
                </a:cubicBezTo>
                <a:cubicBezTo>
                  <a:pt x="302" y="150"/>
                  <a:pt x="301" y="154"/>
                  <a:pt x="299" y="158"/>
                </a:cubicBezTo>
                <a:cubicBezTo>
                  <a:pt x="295" y="164"/>
                  <a:pt x="292" y="169"/>
                  <a:pt x="287" y="173"/>
                </a:cubicBezTo>
                <a:cubicBezTo>
                  <a:pt x="283" y="177"/>
                  <a:pt x="277" y="179"/>
                  <a:pt x="268" y="179"/>
                </a:cubicBezTo>
                <a:cubicBezTo>
                  <a:pt x="262" y="179"/>
                  <a:pt x="253" y="178"/>
                  <a:pt x="242" y="174"/>
                </a:cubicBezTo>
                <a:cubicBezTo>
                  <a:pt x="241" y="173"/>
                  <a:pt x="241" y="173"/>
                  <a:pt x="241" y="173"/>
                </a:cubicBezTo>
                <a:cubicBezTo>
                  <a:pt x="240" y="175"/>
                  <a:pt x="240" y="175"/>
                  <a:pt x="240" y="175"/>
                </a:cubicBezTo>
                <a:cubicBezTo>
                  <a:pt x="240" y="175"/>
                  <a:pt x="240" y="175"/>
                  <a:pt x="240" y="175"/>
                </a:cubicBezTo>
                <a:cubicBezTo>
                  <a:pt x="239" y="175"/>
                  <a:pt x="237" y="178"/>
                  <a:pt x="233" y="181"/>
                </a:cubicBezTo>
                <a:cubicBezTo>
                  <a:pt x="229" y="184"/>
                  <a:pt x="223" y="186"/>
                  <a:pt x="216" y="186"/>
                </a:cubicBezTo>
                <a:cubicBezTo>
                  <a:pt x="211" y="186"/>
                  <a:pt x="205" y="185"/>
                  <a:pt x="198" y="181"/>
                </a:cubicBezTo>
                <a:cubicBezTo>
                  <a:pt x="186" y="174"/>
                  <a:pt x="181" y="163"/>
                  <a:pt x="181" y="153"/>
                </a:cubicBezTo>
                <a:cubicBezTo>
                  <a:pt x="181" y="148"/>
                  <a:pt x="183" y="142"/>
                  <a:pt x="185" y="138"/>
                </a:cubicBezTo>
                <a:cubicBezTo>
                  <a:pt x="188" y="135"/>
                  <a:pt x="191" y="132"/>
                  <a:pt x="195" y="132"/>
                </a:cubicBezTo>
                <a:cubicBezTo>
                  <a:pt x="197" y="132"/>
                  <a:pt x="199" y="132"/>
                  <a:pt x="200" y="132"/>
                </a:cubicBezTo>
                <a:cubicBezTo>
                  <a:pt x="206" y="132"/>
                  <a:pt x="211" y="133"/>
                  <a:pt x="214" y="134"/>
                </a:cubicBezTo>
                <a:cubicBezTo>
                  <a:pt x="215" y="135"/>
                  <a:pt x="217" y="136"/>
                  <a:pt x="217" y="137"/>
                </a:cubicBezTo>
                <a:cubicBezTo>
                  <a:pt x="218" y="139"/>
                  <a:pt x="219" y="140"/>
                  <a:pt x="219" y="142"/>
                </a:cubicBezTo>
                <a:cubicBezTo>
                  <a:pt x="219" y="143"/>
                  <a:pt x="218" y="145"/>
                  <a:pt x="218" y="146"/>
                </a:cubicBezTo>
                <a:cubicBezTo>
                  <a:pt x="220" y="147"/>
                  <a:pt x="220" y="147"/>
                  <a:pt x="220" y="147"/>
                </a:cubicBezTo>
                <a:cubicBezTo>
                  <a:pt x="219" y="145"/>
                  <a:pt x="219" y="145"/>
                  <a:pt x="219" y="145"/>
                </a:cubicBezTo>
                <a:cubicBezTo>
                  <a:pt x="219" y="145"/>
                  <a:pt x="217" y="146"/>
                  <a:pt x="215" y="147"/>
                </a:cubicBezTo>
                <a:cubicBezTo>
                  <a:pt x="214" y="148"/>
                  <a:pt x="213" y="149"/>
                  <a:pt x="212" y="150"/>
                </a:cubicBezTo>
                <a:cubicBezTo>
                  <a:pt x="211" y="151"/>
                  <a:pt x="210" y="153"/>
                  <a:pt x="210" y="154"/>
                </a:cubicBezTo>
                <a:cubicBezTo>
                  <a:pt x="210" y="156"/>
                  <a:pt x="211" y="158"/>
                  <a:pt x="212" y="159"/>
                </a:cubicBezTo>
                <a:cubicBezTo>
                  <a:pt x="213" y="159"/>
                  <a:pt x="213" y="159"/>
                  <a:pt x="213" y="159"/>
                </a:cubicBezTo>
                <a:cubicBezTo>
                  <a:pt x="213" y="159"/>
                  <a:pt x="213" y="159"/>
                  <a:pt x="213" y="159"/>
                </a:cubicBezTo>
                <a:cubicBezTo>
                  <a:pt x="213" y="159"/>
                  <a:pt x="216" y="162"/>
                  <a:pt x="220" y="162"/>
                </a:cubicBezTo>
                <a:cubicBezTo>
                  <a:pt x="222" y="162"/>
                  <a:pt x="224" y="161"/>
                  <a:pt x="226" y="160"/>
                </a:cubicBezTo>
                <a:cubicBezTo>
                  <a:pt x="228" y="158"/>
                  <a:pt x="229" y="156"/>
                  <a:pt x="230" y="152"/>
                </a:cubicBezTo>
                <a:cubicBezTo>
                  <a:pt x="231" y="150"/>
                  <a:pt x="231" y="148"/>
                  <a:pt x="231" y="146"/>
                </a:cubicBezTo>
                <a:cubicBezTo>
                  <a:pt x="231" y="140"/>
                  <a:pt x="229" y="134"/>
                  <a:pt x="225" y="129"/>
                </a:cubicBezTo>
                <a:cubicBezTo>
                  <a:pt x="221" y="125"/>
                  <a:pt x="214" y="122"/>
                  <a:pt x="207" y="121"/>
                </a:cubicBezTo>
                <a:cubicBezTo>
                  <a:pt x="206" y="121"/>
                  <a:pt x="205" y="121"/>
                  <a:pt x="203" y="121"/>
                </a:cubicBezTo>
                <a:cubicBezTo>
                  <a:pt x="197" y="121"/>
                  <a:pt x="188" y="123"/>
                  <a:pt x="181" y="128"/>
                </a:cubicBezTo>
                <a:cubicBezTo>
                  <a:pt x="174" y="132"/>
                  <a:pt x="169" y="140"/>
                  <a:pt x="169" y="151"/>
                </a:cubicBezTo>
                <a:cubicBezTo>
                  <a:pt x="169" y="159"/>
                  <a:pt x="173" y="170"/>
                  <a:pt x="182" y="183"/>
                </a:cubicBezTo>
                <a:cubicBezTo>
                  <a:pt x="184" y="182"/>
                  <a:pt x="184" y="182"/>
                  <a:pt x="184" y="182"/>
                </a:cubicBezTo>
                <a:cubicBezTo>
                  <a:pt x="182" y="181"/>
                  <a:pt x="182" y="181"/>
                  <a:pt x="182" y="181"/>
                </a:cubicBezTo>
                <a:cubicBezTo>
                  <a:pt x="182" y="181"/>
                  <a:pt x="182" y="181"/>
                  <a:pt x="182" y="181"/>
                </a:cubicBezTo>
                <a:cubicBezTo>
                  <a:pt x="182" y="182"/>
                  <a:pt x="179" y="187"/>
                  <a:pt x="174" y="192"/>
                </a:cubicBezTo>
                <a:cubicBezTo>
                  <a:pt x="168" y="197"/>
                  <a:pt x="158" y="202"/>
                  <a:pt x="144" y="202"/>
                </a:cubicBezTo>
                <a:cubicBezTo>
                  <a:pt x="139" y="202"/>
                  <a:pt x="134" y="202"/>
                  <a:pt x="128" y="200"/>
                </a:cubicBezTo>
                <a:cubicBezTo>
                  <a:pt x="128" y="200"/>
                  <a:pt x="128" y="200"/>
                  <a:pt x="128" y="200"/>
                </a:cubicBezTo>
                <a:cubicBezTo>
                  <a:pt x="127" y="200"/>
                  <a:pt x="127" y="200"/>
                  <a:pt x="127" y="200"/>
                </a:cubicBezTo>
                <a:cubicBezTo>
                  <a:pt x="127" y="200"/>
                  <a:pt x="127" y="200"/>
                  <a:pt x="127" y="200"/>
                </a:cubicBezTo>
                <a:cubicBezTo>
                  <a:pt x="126" y="200"/>
                  <a:pt x="122" y="200"/>
                  <a:pt x="119" y="199"/>
                </a:cubicBezTo>
                <a:cubicBezTo>
                  <a:pt x="117" y="198"/>
                  <a:pt x="116" y="198"/>
                  <a:pt x="114" y="197"/>
                </a:cubicBezTo>
                <a:cubicBezTo>
                  <a:pt x="113" y="196"/>
                  <a:pt x="112" y="196"/>
                  <a:pt x="112" y="195"/>
                </a:cubicBezTo>
                <a:cubicBezTo>
                  <a:pt x="112" y="195"/>
                  <a:pt x="112" y="195"/>
                  <a:pt x="112" y="195"/>
                </a:cubicBezTo>
                <a:cubicBezTo>
                  <a:pt x="111" y="193"/>
                  <a:pt x="110" y="191"/>
                  <a:pt x="108" y="189"/>
                </a:cubicBezTo>
                <a:cubicBezTo>
                  <a:pt x="106" y="187"/>
                  <a:pt x="103" y="186"/>
                  <a:pt x="100" y="186"/>
                </a:cubicBezTo>
                <a:cubicBezTo>
                  <a:pt x="98" y="186"/>
                  <a:pt x="96" y="186"/>
                  <a:pt x="94" y="187"/>
                </a:cubicBezTo>
                <a:cubicBezTo>
                  <a:pt x="95" y="189"/>
                  <a:pt x="95" y="189"/>
                  <a:pt x="95" y="189"/>
                </a:cubicBezTo>
                <a:cubicBezTo>
                  <a:pt x="96" y="190"/>
                  <a:pt x="96" y="190"/>
                  <a:pt x="96" y="190"/>
                </a:cubicBezTo>
                <a:cubicBezTo>
                  <a:pt x="97" y="190"/>
                  <a:pt x="107" y="177"/>
                  <a:pt x="107" y="156"/>
                </a:cubicBezTo>
                <a:cubicBezTo>
                  <a:pt x="107" y="154"/>
                  <a:pt x="107" y="151"/>
                  <a:pt x="106" y="148"/>
                </a:cubicBezTo>
                <a:cubicBezTo>
                  <a:pt x="105" y="135"/>
                  <a:pt x="99" y="124"/>
                  <a:pt x="90" y="114"/>
                </a:cubicBezTo>
                <a:cubicBezTo>
                  <a:pt x="81" y="104"/>
                  <a:pt x="69" y="96"/>
                  <a:pt x="52" y="92"/>
                </a:cubicBezTo>
                <a:cubicBezTo>
                  <a:pt x="52" y="94"/>
                  <a:pt x="52" y="94"/>
                  <a:pt x="52" y="94"/>
                </a:cubicBezTo>
                <a:cubicBezTo>
                  <a:pt x="51" y="96"/>
                  <a:pt x="51" y="96"/>
                  <a:pt x="51" y="96"/>
                </a:cubicBezTo>
                <a:cubicBezTo>
                  <a:pt x="51" y="96"/>
                  <a:pt x="54" y="96"/>
                  <a:pt x="59" y="96"/>
                </a:cubicBezTo>
                <a:cubicBezTo>
                  <a:pt x="64" y="96"/>
                  <a:pt x="71" y="96"/>
                  <a:pt x="77" y="94"/>
                </a:cubicBezTo>
                <a:cubicBezTo>
                  <a:pt x="84" y="91"/>
                  <a:pt x="91" y="88"/>
                  <a:pt x="96" y="81"/>
                </a:cubicBezTo>
                <a:cubicBezTo>
                  <a:pt x="96" y="81"/>
                  <a:pt x="96" y="81"/>
                  <a:pt x="96" y="81"/>
                </a:cubicBezTo>
                <a:cubicBezTo>
                  <a:pt x="97" y="81"/>
                  <a:pt x="97" y="81"/>
                  <a:pt x="97" y="81"/>
                </a:cubicBezTo>
                <a:cubicBezTo>
                  <a:pt x="97" y="80"/>
                  <a:pt x="102" y="72"/>
                  <a:pt x="102" y="62"/>
                </a:cubicBezTo>
                <a:cubicBezTo>
                  <a:pt x="102" y="55"/>
                  <a:pt x="100" y="48"/>
                  <a:pt x="92" y="42"/>
                </a:cubicBezTo>
                <a:cubicBezTo>
                  <a:pt x="86" y="37"/>
                  <a:pt x="79" y="35"/>
                  <a:pt x="73" y="35"/>
                </a:cubicBezTo>
                <a:cubicBezTo>
                  <a:pt x="66" y="35"/>
                  <a:pt x="60" y="37"/>
                  <a:pt x="56" y="40"/>
                </a:cubicBezTo>
                <a:cubicBezTo>
                  <a:pt x="51" y="43"/>
                  <a:pt x="48" y="48"/>
                  <a:pt x="47" y="53"/>
                </a:cubicBezTo>
                <a:cubicBezTo>
                  <a:pt x="49" y="53"/>
                  <a:pt x="49" y="53"/>
                  <a:pt x="49" y="53"/>
                </a:cubicBezTo>
                <a:cubicBezTo>
                  <a:pt x="47" y="53"/>
                  <a:pt x="47" y="53"/>
                  <a:pt x="47" y="53"/>
                </a:cubicBezTo>
                <a:cubicBezTo>
                  <a:pt x="47" y="53"/>
                  <a:pt x="46" y="56"/>
                  <a:pt x="46" y="60"/>
                </a:cubicBezTo>
                <a:cubicBezTo>
                  <a:pt x="46" y="63"/>
                  <a:pt x="47" y="67"/>
                  <a:pt x="49" y="70"/>
                </a:cubicBezTo>
                <a:cubicBezTo>
                  <a:pt x="51" y="73"/>
                  <a:pt x="55" y="76"/>
                  <a:pt x="61" y="76"/>
                </a:cubicBezTo>
                <a:cubicBezTo>
                  <a:pt x="61" y="76"/>
                  <a:pt x="62" y="76"/>
                  <a:pt x="62" y="76"/>
                </a:cubicBezTo>
                <a:cubicBezTo>
                  <a:pt x="63" y="75"/>
                  <a:pt x="63" y="75"/>
                  <a:pt x="63" y="75"/>
                </a:cubicBezTo>
                <a:cubicBezTo>
                  <a:pt x="63" y="75"/>
                  <a:pt x="63" y="75"/>
                  <a:pt x="63" y="75"/>
                </a:cubicBezTo>
                <a:cubicBezTo>
                  <a:pt x="63" y="75"/>
                  <a:pt x="65" y="75"/>
                  <a:pt x="67" y="73"/>
                </a:cubicBezTo>
                <a:cubicBezTo>
                  <a:pt x="68" y="73"/>
                  <a:pt x="68" y="72"/>
                  <a:pt x="69" y="71"/>
                </a:cubicBezTo>
                <a:cubicBezTo>
                  <a:pt x="70" y="70"/>
                  <a:pt x="71" y="68"/>
                  <a:pt x="71" y="67"/>
                </a:cubicBezTo>
                <a:cubicBezTo>
                  <a:pt x="71" y="65"/>
                  <a:pt x="70" y="63"/>
                  <a:pt x="69" y="62"/>
                </a:cubicBezTo>
                <a:cubicBezTo>
                  <a:pt x="69" y="61"/>
                  <a:pt x="69" y="61"/>
                  <a:pt x="69" y="61"/>
                </a:cubicBezTo>
                <a:cubicBezTo>
                  <a:pt x="68" y="61"/>
                  <a:pt x="68" y="61"/>
                  <a:pt x="68" y="61"/>
                </a:cubicBezTo>
                <a:cubicBezTo>
                  <a:pt x="68" y="61"/>
                  <a:pt x="67" y="60"/>
                  <a:pt x="64" y="60"/>
                </a:cubicBezTo>
                <a:cubicBezTo>
                  <a:pt x="63" y="60"/>
                  <a:pt x="60" y="61"/>
                  <a:pt x="59" y="62"/>
                </a:cubicBezTo>
                <a:cubicBezTo>
                  <a:pt x="60" y="64"/>
                  <a:pt x="60" y="64"/>
                  <a:pt x="60" y="64"/>
                </a:cubicBezTo>
                <a:cubicBezTo>
                  <a:pt x="62" y="63"/>
                  <a:pt x="62" y="63"/>
                  <a:pt x="62" y="63"/>
                </a:cubicBezTo>
                <a:cubicBezTo>
                  <a:pt x="62" y="63"/>
                  <a:pt x="62" y="63"/>
                  <a:pt x="62" y="63"/>
                </a:cubicBezTo>
                <a:cubicBezTo>
                  <a:pt x="62" y="63"/>
                  <a:pt x="61" y="61"/>
                  <a:pt x="61" y="59"/>
                </a:cubicBezTo>
                <a:cubicBezTo>
                  <a:pt x="61" y="57"/>
                  <a:pt x="62" y="55"/>
                  <a:pt x="62" y="54"/>
                </a:cubicBezTo>
                <a:cubicBezTo>
                  <a:pt x="63" y="52"/>
                  <a:pt x="64" y="51"/>
                  <a:pt x="67" y="50"/>
                </a:cubicBezTo>
                <a:cubicBezTo>
                  <a:pt x="69" y="49"/>
                  <a:pt x="71" y="49"/>
                  <a:pt x="74" y="49"/>
                </a:cubicBezTo>
                <a:cubicBezTo>
                  <a:pt x="77" y="49"/>
                  <a:pt x="81" y="50"/>
                  <a:pt x="83" y="52"/>
                </a:cubicBezTo>
                <a:cubicBezTo>
                  <a:pt x="85" y="54"/>
                  <a:pt x="87" y="57"/>
                  <a:pt x="87" y="62"/>
                </a:cubicBezTo>
                <a:cubicBezTo>
                  <a:pt x="87" y="63"/>
                  <a:pt x="87" y="64"/>
                  <a:pt x="87" y="65"/>
                </a:cubicBezTo>
                <a:cubicBezTo>
                  <a:pt x="87" y="65"/>
                  <a:pt x="87" y="65"/>
                  <a:pt x="87" y="65"/>
                </a:cubicBezTo>
                <a:cubicBezTo>
                  <a:pt x="86" y="71"/>
                  <a:pt x="82" y="76"/>
                  <a:pt x="77" y="79"/>
                </a:cubicBezTo>
                <a:cubicBezTo>
                  <a:pt x="72" y="82"/>
                  <a:pt x="65" y="83"/>
                  <a:pt x="58" y="83"/>
                </a:cubicBezTo>
                <a:cubicBezTo>
                  <a:pt x="55" y="83"/>
                  <a:pt x="51" y="83"/>
                  <a:pt x="48" y="82"/>
                </a:cubicBezTo>
                <a:cubicBezTo>
                  <a:pt x="48" y="84"/>
                  <a:pt x="48" y="84"/>
                  <a:pt x="48" y="84"/>
                </a:cubicBezTo>
                <a:cubicBezTo>
                  <a:pt x="50" y="84"/>
                  <a:pt x="50" y="84"/>
                  <a:pt x="50" y="84"/>
                </a:cubicBezTo>
                <a:cubicBezTo>
                  <a:pt x="50" y="84"/>
                  <a:pt x="48" y="77"/>
                  <a:pt x="41" y="70"/>
                </a:cubicBezTo>
                <a:cubicBezTo>
                  <a:pt x="34" y="63"/>
                  <a:pt x="22" y="56"/>
                  <a:pt x="2" y="56"/>
                </a:cubicBezTo>
                <a:cubicBezTo>
                  <a:pt x="2" y="58"/>
                  <a:pt x="2" y="58"/>
                  <a:pt x="2" y="58"/>
                </a:cubicBezTo>
                <a:cubicBezTo>
                  <a:pt x="4" y="58"/>
                  <a:pt x="4" y="58"/>
                  <a:pt x="4" y="58"/>
                </a:cubicBezTo>
                <a:cubicBezTo>
                  <a:pt x="4" y="58"/>
                  <a:pt x="4" y="58"/>
                  <a:pt x="4" y="58"/>
                </a:cubicBezTo>
                <a:cubicBezTo>
                  <a:pt x="4" y="57"/>
                  <a:pt x="4" y="57"/>
                  <a:pt x="4" y="57"/>
                </a:cubicBezTo>
                <a:cubicBezTo>
                  <a:pt x="4" y="54"/>
                  <a:pt x="5" y="45"/>
                  <a:pt x="11" y="36"/>
                </a:cubicBezTo>
                <a:cubicBezTo>
                  <a:pt x="17" y="28"/>
                  <a:pt x="28" y="20"/>
                  <a:pt x="50" y="19"/>
                </a:cubicBezTo>
                <a:cubicBezTo>
                  <a:pt x="51" y="19"/>
                  <a:pt x="51" y="19"/>
                  <a:pt x="51" y="19"/>
                </a:cubicBezTo>
                <a:cubicBezTo>
                  <a:pt x="52" y="18"/>
                  <a:pt x="52" y="18"/>
                  <a:pt x="52" y="18"/>
                </a:cubicBezTo>
                <a:cubicBezTo>
                  <a:pt x="52" y="18"/>
                  <a:pt x="52" y="18"/>
                  <a:pt x="52" y="18"/>
                </a:cubicBezTo>
                <a:cubicBezTo>
                  <a:pt x="52" y="18"/>
                  <a:pt x="55" y="14"/>
                  <a:pt x="60" y="11"/>
                </a:cubicBezTo>
                <a:cubicBezTo>
                  <a:pt x="66" y="7"/>
                  <a:pt x="74" y="4"/>
                  <a:pt x="84" y="4"/>
                </a:cubicBezTo>
                <a:cubicBezTo>
                  <a:pt x="86" y="4"/>
                  <a:pt x="89" y="4"/>
                  <a:pt x="92" y="5"/>
                </a:cubicBezTo>
                <a:cubicBezTo>
                  <a:pt x="92" y="3"/>
                  <a:pt x="92" y="3"/>
                  <a:pt x="92" y="3"/>
                </a:cubicBezTo>
                <a:cubicBezTo>
                  <a:pt x="92" y="4"/>
                  <a:pt x="92" y="4"/>
                  <a:pt x="92" y="4"/>
                </a:cubicBezTo>
                <a:cubicBezTo>
                  <a:pt x="92" y="5"/>
                  <a:pt x="92" y="5"/>
                  <a:pt x="92" y="5"/>
                </a:cubicBezTo>
                <a:cubicBezTo>
                  <a:pt x="93" y="5"/>
                  <a:pt x="99" y="7"/>
                  <a:pt x="105" y="11"/>
                </a:cubicBezTo>
                <a:cubicBezTo>
                  <a:pt x="110" y="14"/>
                  <a:pt x="116" y="19"/>
                  <a:pt x="118" y="26"/>
                </a:cubicBezTo>
                <a:cubicBezTo>
                  <a:pt x="119" y="28"/>
                  <a:pt x="119" y="28"/>
                  <a:pt x="119" y="28"/>
                </a:cubicBezTo>
                <a:cubicBezTo>
                  <a:pt x="121" y="27"/>
                  <a:pt x="121" y="27"/>
                  <a:pt x="121" y="27"/>
                </a:cubicBezTo>
                <a:cubicBezTo>
                  <a:pt x="121" y="27"/>
                  <a:pt x="121" y="27"/>
                  <a:pt x="121" y="27"/>
                </a:cubicBezTo>
                <a:cubicBezTo>
                  <a:pt x="122" y="27"/>
                  <a:pt x="127" y="25"/>
                  <a:pt x="133" y="25"/>
                </a:cubicBezTo>
                <a:cubicBezTo>
                  <a:pt x="140" y="25"/>
                  <a:pt x="149" y="28"/>
                  <a:pt x="156" y="36"/>
                </a:cubicBezTo>
                <a:cubicBezTo>
                  <a:pt x="156" y="36"/>
                  <a:pt x="156" y="36"/>
                  <a:pt x="156" y="36"/>
                </a:cubicBezTo>
                <a:cubicBezTo>
                  <a:pt x="161" y="43"/>
                  <a:pt x="162" y="47"/>
                  <a:pt x="162" y="50"/>
                </a:cubicBezTo>
                <a:cubicBezTo>
                  <a:pt x="162" y="53"/>
                  <a:pt x="161" y="56"/>
                  <a:pt x="159" y="58"/>
                </a:cubicBezTo>
                <a:cubicBezTo>
                  <a:pt x="158" y="60"/>
                  <a:pt x="156" y="63"/>
                  <a:pt x="154" y="65"/>
                </a:cubicBezTo>
                <a:cubicBezTo>
                  <a:pt x="153" y="67"/>
                  <a:pt x="153" y="70"/>
                  <a:pt x="153" y="72"/>
                </a:cubicBezTo>
                <a:cubicBezTo>
                  <a:pt x="153" y="76"/>
                  <a:pt x="154" y="80"/>
                  <a:pt x="157" y="83"/>
                </a:cubicBezTo>
                <a:cubicBezTo>
                  <a:pt x="159" y="86"/>
                  <a:pt x="164" y="89"/>
                  <a:pt x="169" y="90"/>
                </a:cubicBezTo>
                <a:cubicBezTo>
                  <a:pt x="174" y="91"/>
                  <a:pt x="180" y="92"/>
                  <a:pt x="186" y="92"/>
                </a:cubicBezTo>
                <a:cubicBezTo>
                  <a:pt x="190" y="92"/>
                  <a:pt x="195" y="91"/>
                  <a:pt x="199" y="89"/>
                </a:cubicBezTo>
                <a:cubicBezTo>
                  <a:pt x="203" y="87"/>
                  <a:pt x="206" y="84"/>
                  <a:pt x="209" y="79"/>
                </a:cubicBezTo>
                <a:cubicBezTo>
                  <a:pt x="209" y="79"/>
                  <a:pt x="209" y="79"/>
                  <a:pt x="209" y="79"/>
                </a:cubicBezTo>
                <a:cubicBezTo>
                  <a:pt x="209" y="78"/>
                  <a:pt x="209" y="78"/>
                  <a:pt x="209" y="78"/>
                </a:cubicBezTo>
                <a:cubicBezTo>
                  <a:pt x="209" y="78"/>
                  <a:pt x="209" y="75"/>
                  <a:pt x="208" y="70"/>
                </a:cubicBezTo>
                <a:cubicBezTo>
                  <a:pt x="206" y="66"/>
                  <a:pt x="204" y="60"/>
                  <a:pt x="200" y="56"/>
                </a:cubicBezTo>
                <a:cubicBezTo>
                  <a:pt x="200" y="56"/>
                  <a:pt x="200" y="56"/>
                  <a:pt x="200" y="56"/>
                </a:cubicBezTo>
                <a:cubicBezTo>
                  <a:pt x="198" y="55"/>
                  <a:pt x="197" y="54"/>
                  <a:pt x="197" y="51"/>
                </a:cubicBezTo>
                <a:cubicBezTo>
                  <a:pt x="196" y="49"/>
                  <a:pt x="195" y="46"/>
                  <a:pt x="195" y="43"/>
                </a:cubicBezTo>
                <a:cubicBezTo>
                  <a:pt x="195" y="38"/>
                  <a:pt x="196" y="33"/>
                  <a:pt x="199" y="28"/>
                </a:cubicBezTo>
                <a:cubicBezTo>
                  <a:pt x="201" y="23"/>
                  <a:pt x="204" y="20"/>
                  <a:pt x="208" y="18"/>
                </a:cubicBezTo>
                <a:cubicBezTo>
                  <a:pt x="213" y="15"/>
                  <a:pt x="222" y="13"/>
                  <a:pt x="230" y="13"/>
                </a:cubicBezTo>
                <a:cubicBezTo>
                  <a:pt x="237" y="13"/>
                  <a:pt x="243" y="14"/>
                  <a:pt x="248" y="15"/>
                </a:cubicBezTo>
                <a:cubicBezTo>
                  <a:pt x="254" y="16"/>
                  <a:pt x="258" y="18"/>
                  <a:pt x="261" y="20"/>
                </a:cubicBezTo>
                <a:cubicBezTo>
                  <a:pt x="268" y="25"/>
                  <a:pt x="284" y="37"/>
                  <a:pt x="306" y="37"/>
                </a:cubicBezTo>
                <a:cubicBezTo>
                  <a:pt x="315" y="37"/>
                  <a:pt x="325" y="34"/>
                  <a:pt x="336" y="28"/>
                </a:cubicBezTo>
                <a:cubicBezTo>
                  <a:pt x="335" y="27"/>
                  <a:pt x="335" y="27"/>
                  <a:pt x="335" y="27"/>
                </a:cubicBezTo>
                <a:cubicBezTo>
                  <a:pt x="333" y="27"/>
                  <a:pt x="333" y="27"/>
                  <a:pt x="333" y="27"/>
                </a:cubicBezTo>
                <a:cubicBezTo>
                  <a:pt x="333" y="27"/>
                  <a:pt x="333" y="27"/>
                  <a:pt x="333" y="27"/>
                </a:cubicBezTo>
                <a:cubicBezTo>
                  <a:pt x="333" y="27"/>
                  <a:pt x="333" y="33"/>
                  <a:pt x="329" y="39"/>
                </a:cubicBezTo>
                <a:cubicBezTo>
                  <a:pt x="324" y="45"/>
                  <a:pt x="317" y="51"/>
                  <a:pt x="301" y="51"/>
                </a:cubicBezTo>
                <a:cubicBezTo>
                  <a:pt x="301" y="51"/>
                  <a:pt x="300" y="51"/>
                  <a:pt x="299" y="51"/>
                </a:cubicBezTo>
                <a:lnTo>
                  <a:pt x="299" y="53"/>
                </a:lnTo>
                <a:close/>
                <a:moveTo>
                  <a:pt x="157" y="179"/>
                </a:moveTo>
                <a:cubicBezTo>
                  <a:pt x="158" y="177"/>
                  <a:pt x="158" y="177"/>
                  <a:pt x="158" y="177"/>
                </a:cubicBezTo>
                <a:cubicBezTo>
                  <a:pt x="150" y="175"/>
                  <a:pt x="145" y="170"/>
                  <a:pt x="143" y="165"/>
                </a:cubicBezTo>
                <a:cubicBezTo>
                  <a:pt x="140" y="159"/>
                  <a:pt x="139" y="153"/>
                  <a:pt x="139" y="148"/>
                </a:cubicBezTo>
                <a:cubicBezTo>
                  <a:pt x="139" y="145"/>
                  <a:pt x="139" y="142"/>
                  <a:pt x="140" y="140"/>
                </a:cubicBezTo>
                <a:cubicBezTo>
                  <a:pt x="140" y="140"/>
                  <a:pt x="140" y="139"/>
                  <a:pt x="140" y="138"/>
                </a:cubicBezTo>
                <a:cubicBezTo>
                  <a:pt x="140" y="138"/>
                  <a:pt x="140" y="138"/>
                  <a:pt x="140" y="138"/>
                </a:cubicBezTo>
                <a:cubicBezTo>
                  <a:pt x="140" y="138"/>
                  <a:pt x="140" y="138"/>
                  <a:pt x="140" y="138"/>
                </a:cubicBezTo>
                <a:cubicBezTo>
                  <a:pt x="138" y="137"/>
                  <a:pt x="138" y="137"/>
                  <a:pt x="138" y="137"/>
                </a:cubicBezTo>
                <a:cubicBezTo>
                  <a:pt x="140" y="138"/>
                  <a:pt x="140" y="138"/>
                  <a:pt x="140" y="138"/>
                </a:cubicBezTo>
                <a:cubicBezTo>
                  <a:pt x="144" y="125"/>
                  <a:pt x="151" y="118"/>
                  <a:pt x="159" y="114"/>
                </a:cubicBezTo>
                <a:cubicBezTo>
                  <a:pt x="167" y="110"/>
                  <a:pt x="175" y="109"/>
                  <a:pt x="180" y="109"/>
                </a:cubicBezTo>
                <a:cubicBezTo>
                  <a:pt x="182" y="109"/>
                  <a:pt x="184" y="109"/>
                  <a:pt x="185" y="109"/>
                </a:cubicBezTo>
                <a:cubicBezTo>
                  <a:pt x="186" y="109"/>
                  <a:pt x="186" y="109"/>
                  <a:pt x="187" y="109"/>
                </a:cubicBezTo>
                <a:cubicBezTo>
                  <a:pt x="187" y="109"/>
                  <a:pt x="187" y="109"/>
                  <a:pt x="187" y="109"/>
                </a:cubicBezTo>
                <a:cubicBezTo>
                  <a:pt x="187" y="109"/>
                  <a:pt x="187" y="109"/>
                  <a:pt x="187" y="109"/>
                </a:cubicBezTo>
                <a:cubicBezTo>
                  <a:pt x="187" y="107"/>
                  <a:pt x="187" y="107"/>
                  <a:pt x="187" y="107"/>
                </a:cubicBezTo>
                <a:cubicBezTo>
                  <a:pt x="187" y="105"/>
                  <a:pt x="187" y="105"/>
                  <a:pt x="187" y="105"/>
                </a:cubicBezTo>
                <a:cubicBezTo>
                  <a:pt x="171" y="110"/>
                  <a:pt x="160" y="116"/>
                  <a:pt x="153" y="123"/>
                </a:cubicBezTo>
                <a:cubicBezTo>
                  <a:pt x="147" y="131"/>
                  <a:pt x="145" y="139"/>
                  <a:pt x="145" y="147"/>
                </a:cubicBezTo>
                <a:cubicBezTo>
                  <a:pt x="145" y="165"/>
                  <a:pt x="156" y="180"/>
                  <a:pt x="156" y="180"/>
                </a:cubicBezTo>
                <a:cubicBezTo>
                  <a:pt x="157" y="179"/>
                  <a:pt x="157" y="179"/>
                  <a:pt x="157" y="179"/>
                </a:cubicBezTo>
                <a:cubicBezTo>
                  <a:pt x="158" y="177"/>
                  <a:pt x="158" y="177"/>
                  <a:pt x="158" y="177"/>
                </a:cubicBezTo>
                <a:cubicBezTo>
                  <a:pt x="157" y="179"/>
                  <a:pt x="157" y="179"/>
                  <a:pt x="157" y="179"/>
                </a:cubicBezTo>
                <a:cubicBezTo>
                  <a:pt x="159" y="178"/>
                  <a:pt x="159" y="178"/>
                  <a:pt x="159" y="178"/>
                </a:cubicBezTo>
                <a:cubicBezTo>
                  <a:pt x="159" y="178"/>
                  <a:pt x="159" y="178"/>
                  <a:pt x="159" y="178"/>
                </a:cubicBezTo>
                <a:cubicBezTo>
                  <a:pt x="158" y="176"/>
                  <a:pt x="149" y="162"/>
                  <a:pt x="149" y="147"/>
                </a:cubicBezTo>
                <a:cubicBezTo>
                  <a:pt x="149" y="140"/>
                  <a:pt x="151" y="133"/>
                  <a:pt x="156" y="126"/>
                </a:cubicBezTo>
                <a:cubicBezTo>
                  <a:pt x="162" y="119"/>
                  <a:pt x="172" y="113"/>
                  <a:pt x="188" y="109"/>
                </a:cubicBezTo>
                <a:cubicBezTo>
                  <a:pt x="196" y="107"/>
                  <a:pt x="196" y="107"/>
                  <a:pt x="196" y="107"/>
                </a:cubicBezTo>
                <a:cubicBezTo>
                  <a:pt x="188" y="105"/>
                  <a:pt x="188" y="105"/>
                  <a:pt x="188" y="105"/>
                </a:cubicBezTo>
                <a:cubicBezTo>
                  <a:pt x="188" y="105"/>
                  <a:pt x="185" y="105"/>
                  <a:pt x="180" y="105"/>
                </a:cubicBezTo>
                <a:cubicBezTo>
                  <a:pt x="174" y="105"/>
                  <a:pt x="165" y="106"/>
                  <a:pt x="157" y="110"/>
                </a:cubicBezTo>
                <a:cubicBezTo>
                  <a:pt x="149" y="115"/>
                  <a:pt x="141" y="123"/>
                  <a:pt x="136" y="137"/>
                </a:cubicBezTo>
                <a:cubicBezTo>
                  <a:pt x="136" y="137"/>
                  <a:pt x="136" y="137"/>
                  <a:pt x="136" y="137"/>
                </a:cubicBezTo>
                <a:cubicBezTo>
                  <a:pt x="136" y="137"/>
                  <a:pt x="136" y="137"/>
                  <a:pt x="136" y="137"/>
                </a:cubicBezTo>
                <a:cubicBezTo>
                  <a:pt x="136" y="137"/>
                  <a:pt x="135" y="141"/>
                  <a:pt x="135" y="148"/>
                </a:cubicBezTo>
                <a:cubicBezTo>
                  <a:pt x="135" y="153"/>
                  <a:pt x="136" y="160"/>
                  <a:pt x="139" y="167"/>
                </a:cubicBezTo>
                <a:cubicBezTo>
                  <a:pt x="142" y="173"/>
                  <a:pt x="148" y="179"/>
                  <a:pt x="157" y="181"/>
                </a:cubicBezTo>
                <a:cubicBezTo>
                  <a:pt x="162" y="183"/>
                  <a:pt x="162" y="183"/>
                  <a:pt x="162" y="183"/>
                </a:cubicBezTo>
                <a:cubicBezTo>
                  <a:pt x="159" y="178"/>
                  <a:pt x="159" y="178"/>
                  <a:pt x="159" y="178"/>
                </a:cubicBezTo>
                <a:lnTo>
                  <a:pt x="157" y="179"/>
                </a:lnTo>
                <a:close/>
              </a:path>
            </a:pathLst>
          </a:custGeom>
          <a:solidFill>
            <a:srgbClr val="E4003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21" name="PA_任意多边形 1152"/>
          <p:cNvSpPr>
            <a:spLocks noEditPoints="1"/>
          </p:cNvSpPr>
          <p:nvPr>
            <p:custDataLst>
              <p:tags r:id="rId41"/>
            </p:custDataLst>
          </p:nvPr>
        </p:nvSpPr>
        <p:spPr bwMode="auto">
          <a:xfrm>
            <a:off x="9955212" y="3490913"/>
            <a:ext cx="739775" cy="522288"/>
          </a:xfrm>
          <a:custGeom>
            <a:avLst/>
            <a:gdLst>
              <a:gd name="T0" fmla="*/ 261 w 308"/>
              <a:gd name="T1" fmla="*/ 85 h 217"/>
              <a:gd name="T2" fmla="*/ 218 w 308"/>
              <a:gd name="T3" fmla="*/ 37 h 217"/>
              <a:gd name="T4" fmla="*/ 158 w 308"/>
              <a:gd name="T5" fmla="*/ 81 h 217"/>
              <a:gd name="T6" fmla="*/ 194 w 308"/>
              <a:gd name="T7" fmla="*/ 111 h 217"/>
              <a:gd name="T8" fmla="*/ 217 w 308"/>
              <a:gd name="T9" fmla="*/ 91 h 217"/>
              <a:gd name="T10" fmla="*/ 202 w 308"/>
              <a:gd name="T11" fmla="*/ 80 h 217"/>
              <a:gd name="T12" fmla="*/ 190 w 308"/>
              <a:gd name="T13" fmla="*/ 79 h 217"/>
              <a:gd name="T14" fmla="*/ 207 w 308"/>
              <a:gd name="T15" fmla="*/ 72 h 217"/>
              <a:gd name="T16" fmla="*/ 223 w 308"/>
              <a:gd name="T17" fmla="*/ 104 h 217"/>
              <a:gd name="T18" fmla="*/ 148 w 308"/>
              <a:gd name="T19" fmla="*/ 78 h 217"/>
              <a:gd name="T20" fmla="*/ 106 w 308"/>
              <a:gd name="T21" fmla="*/ 92 h 217"/>
              <a:gd name="T22" fmla="*/ 93 w 308"/>
              <a:gd name="T23" fmla="*/ 39 h 217"/>
              <a:gd name="T24" fmla="*/ 112 w 308"/>
              <a:gd name="T25" fmla="*/ 39 h 217"/>
              <a:gd name="T26" fmla="*/ 111 w 308"/>
              <a:gd name="T27" fmla="*/ 57 h 217"/>
              <a:gd name="T28" fmla="*/ 105 w 308"/>
              <a:gd name="T29" fmla="*/ 49 h 217"/>
              <a:gd name="T30" fmla="*/ 89 w 308"/>
              <a:gd name="T31" fmla="*/ 56 h 217"/>
              <a:gd name="T32" fmla="*/ 115 w 308"/>
              <a:gd name="T33" fmla="*/ 84 h 217"/>
              <a:gd name="T34" fmla="*/ 149 w 308"/>
              <a:gd name="T35" fmla="*/ 18 h 217"/>
              <a:gd name="T36" fmla="*/ 117 w 308"/>
              <a:gd name="T37" fmla="*/ 9 h 217"/>
              <a:gd name="T38" fmla="*/ 89 w 308"/>
              <a:gd name="T39" fmla="*/ 20 h 217"/>
              <a:gd name="T40" fmla="*/ 35 w 308"/>
              <a:gd name="T41" fmla="*/ 50 h 217"/>
              <a:gd name="T42" fmla="*/ 15 w 308"/>
              <a:gd name="T43" fmla="*/ 63 h 217"/>
              <a:gd name="T44" fmla="*/ 50 w 308"/>
              <a:gd name="T45" fmla="*/ 129 h 217"/>
              <a:gd name="T46" fmla="*/ 74 w 308"/>
              <a:gd name="T47" fmla="*/ 180 h 217"/>
              <a:gd name="T48" fmla="*/ 110 w 308"/>
              <a:gd name="T49" fmla="*/ 181 h 217"/>
              <a:gd name="T50" fmla="*/ 158 w 308"/>
              <a:gd name="T51" fmla="*/ 215 h 217"/>
              <a:gd name="T52" fmla="*/ 211 w 308"/>
              <a:gd name="T53" fmla="*/ 188 h 217"/>
              <a:gd name="T54" fmla="*/ 267 w 308"/>
              <a:gd name="T55" fmla="*/ 185 h 217"/>
              <a:gd name="T56" fmla="*/ 261 w 308"/>
              <a:gd name="T57" fmla="*/ 85 h 217"/>
              <a:gd name="T58" fmla="*/ 142 w 308"/>
              <a:gd name="T59" fmla="*/ 139 h 217"/>
              <a:gd name="T60" fmla="*/ 83 w 308"/>
              <a:gd name="T61" fmla="*/ 91 h 217"/>
              <a:gd name="T62" fmla="*/ 146 w 308"/>
              <a:gd name="T63" fmla="*/ 126 h 217"/>
              <a:gd name="T64" fmla="*/ 235 w 308"/>
              <a:gd name="T65" fmla="*/ 138 h 217"/>
              <a:gd name="T66" fmla="*/ 142 w 308"/>
              <a:gd name="T67" fmla="*/ 139 h 2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308" h="217">
                <a:moveTo>
                  <a:pt x="261" y="85"/>
                </a:moveTo>
                <a:cubicBezTo>
                  <a:pt x="261" y="85"/>
                  <a:pt x="261" y="50"/>
                  <a:pt x="218" y="37"/>
                </a:cubicBezTo>
                <a:cubicBezTo>
                  <a:pt x="175" y="24"/>
                  <a:pt x="151" y="59"/>
                  <a:pt x="158" y="81"/>
                </a:cubicBezTo>
                <a:cubicBezTo>
                  <a:pt x="165" y="104"/>
                  <a:pt x="176" y="111"/>
                  <a:pt x="194" y="111"/>
                </a:cubicBezTo>
                <a:cubicBezTo>
                  <a:pt x="212" y="111"/>
                  <a:pt x="216" y="105"/>
                  <a:pt x="217" y="91"/>
                </a:cubicBezTo>
                <a:cubicBezTo>
                  <a:pt x="218" y="77"/>
                  <a:pt x="202" y="80"/>
                  <a:pt x="202" y="80"/>
                </a:cubicBezTo>
                <a:cubicBezTo>
                  <a:pt x="202" y="80"/>
                  <a:pt x="195" y="93"/>
                  <a:pt x="190" y="79"/>
                </a:cubicBezTo>
                <a:cubicBezTo>
                  <a:pt x="190" y="79"/>
                  <a:pt x="190" y="67"/>
                  <a:pt x="207" y="72"/>
                </a:cubicBezTo>
                <a:cubicBezTo>
                  <a:pt x="224" y="77"/>
                  <a:pt x="229" y="95"/>
                  <a:pt x="223" y="104"/>
                </a:cubicBezTo>
                <a:cubicBezTo>
                  <a:pt x="217" y="114"/>
                  <a:pt x="170" y="147"/>
                  <a:pt x="148" y="78"/>
                </a:cubicBezTo>
                <a:cubicBezTo>
                  <a:pt x="148" y="78"/>
                  <a:pt x="133" y="99"/>
                  <a:pt x="106" y="92"/>
                </a:cubicBezTo>
                <a:cubicBezTo>
                  <a:pt x="80" y="85"/>
                  <a:pt x="69" y="54"/>
                  <a:pt x="93" y="39"/>
                </a:cubicBezTo>
                <a:cubicBezTo>
                  <a:pt x="93" y="39"/>
                  <a:pt x="104" y="34"/>
                  <a:pt x="112" y="39"/>
                </a:cubicBezTo>
                <a:cubicBezTo>
                  <a:pt x="121" y="44"/>
                  <a:pt x="116" y="55"/>
                  <a:pt x="111" y="57"/>
                </a:cubicBezTo>
                <a:cubicBezTo>
                  <a:pt x="111" y="57"/>
                  <a:pt x="101" y="60"/>
                  <a:pt x="105" y="49"/>
                </a:cubicBezTo>
                <a:cubicBezTo>
                  <a:pt x="105" y="49"/>
                  <a:pt x="98" y="39"/>
                  <a:pt x="89" y="56"/>
                </a:cubicBezTo>
                <a:cubicBezTo>
                  <a:pt x="81" y="73"/>
                  <a:pt x="103" y="86"/>
                  <a:pt x="115" y="84"/>
                </a:cubicBezTo>
                <a:cubicBezTo>
                  <a:pt x="127" y="81"/>
                  <a:pt x="170" y="74"/>
                  <a:pt x="149" y="18"/>
                </a:cubicBezTo>
                <a:cubicBezTo>
                  <a:pt x="149" y="18"/>
                  <a:pt x="140" y="0"/>
                  <a:pt x="117" y="9"/>
                </a:cubicBezTo>
                <a:cubicBezTo>
                  <a:pt x="117" y="9"/>
                  <a:pt x="106" y="18"/>
                  <a:pt x="89" y="20"/>
                </a:cubicBezTo>
                <a:cubicBezTo>
                  <a:pt x="89" y="20"/>
                  <a:pt x="86" y="55"/>
                  <a:pt x="35" y="50"/>
                </a:cubicBezTo>
                <a:cubicBezTo>
                  <a:pt x="35" y="50"/>
                  <a:pt x="24" y="62"/>
                  <a:pt x="15" y="63"/>
                </a:cubicBezTo>
                <a:cubicBezTo>
                  <a:pt x="15" y="63"/>
                  <a:pt x="0" y="113"/>
                  <a:pt x="50" y="129"/>
                </a:cubicBezTo>
                <a:cubicBezTo>
                  <a:pt x="50" y="129"/>
                  <a:pt x="46" y="173"/>
                  <a:pt x="74" y="180"/>
                </a:cubicBezTo>
                <a:cubicBezTo>
                  <a:pt x="74" y="180"/>
                  <a:pt x="87" y="190"/>
                  <a:pt x="110" y="181"/>
                </a:cubicBezTo>
                <a:cubicBezTo>
                  <a:pt x="110" y="181"/>
                  <a:pt x="119" y="212"/>
                  <a:pt x="158" y="215"/>
                </a:cubicBezTo>
                <a:cubicBezTo>
                  <a:pt x="196" y="217"/>
                  <a:pt x="211" y="188"/>
                  <a:pt x="211" y="188"/>
                </a:cubicBezTo>
                <a:cubicBezTo>
                  <a:pt x="211" y="188"/>
                  <a:pt x="246" y="205"/>
                  <a:pt x="267" y="185"/>
                </a:cubicBezTo>
                <a:cubicBezTo>
                  <a:pt x="289" y="164"/>
                  <a:pt x="308" y="108"/>
                  <a:pt x="261" y="85"/>
                </a:cubicBezTo>
                <a:close/>
                <a:moveTo>
                  <a:pt x="142" y="139"/>
                </a:moveTo>
                <a:cubicBezTo>
                  <a:pt x="142" y="139"/>
                  <a:pt x="77" y="152"/>
                  <a:pt x="83" y="91"/>
                </a:cubicBezTo>
                <a:cubicBezTo>
                  <a:pt x="83" y="91"/>
                  <a:pt x="97" y="150"/>
                  <a:pt x="146" y="126"/>
                </a:cubicBezTo>
                <a:cubicBezTo>
                  <a:pt x="146" y="126"/>
                  <a:pt x="174" y="172"/>
                  <a:pt x="235" y="138"/>
                </a:cubicBezTo>
                <a:cubicBezTo>
                  <a:pt x="235" y="138"/>
                  <a:pt x="193" y="182"/>
                  <a:pt x="142" y="139"/>
                </a:cubicBezTo>
                <a:close/>
              </a:path>
            </a:pathLst>
          </a:custGeom>
          <a:solidFill>
            <a:srgbClr val="F2DBC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22" name="PA_任意多边形 1153"/>
          <p:cNvSpPr>
            <a:spLocks noEditPoints="1"/>
          </p:cNvSpPr>
          <p:nvPr>
            <p:custDataLst>
              <p:tags r:id="rId42"/>
            </p:custDataLst>
          </p:nvPr>
        </p:nvSpPr>
        <p:spPr bwMode="auto">
          <a:xfrm>
            <a:off x="9980612" y="3500438"/>
            <a:ext cx="676275" cy="512763"/>
          </a:xfrm>
          <a:custGeom>
            <a:avLst/>
            <a:gdLst>
              <a:gd name="T0" fmla="*/ 156 w 281"/>
              <a:gd name="T1" fmla="*/ 41 h 213"/>
              <a:gd name="T2" fmla="*/ 205 w 281"/>
              <a:gd name="T3" fmla="*/ 101 h 213"/>
              <a:gd name="T4" fmla="*/ 190 w 281"/>
              <a:gd name="T5" fmla="*/ 74 h 213"/>
              <a:gd name="T6" fmla="*/ 184 w 281"/>
              <a:gd name="T7" fmla="*/ 79 h 213"/>
              <a:gd name="T8" fmla="*/ 181 w 281"/>
              <a:gd name="T9" fmla="*/ 75 h 213"/>
              <a:gd name="T10" fmla="*/ 196 w 281"/>
              <a:gd name="T11" fmla="*/ 70 h 213"/>
              <a:gd name="T12" fmla="*/ 178 w 281"/>
              <a:gd name="T13" fmla="*/ 115 h 213"/>
              <a:gd name="T14" fmla="*/ 127 w 281"/>
              <a:gd name="T15" fmla="*/ 81 h 213"/>
              <a:gd name="T16" fmla="*/ 83 w 281"/>
              <a:gd name="T17" fmla="*/ 37 h 213"/>
              <a:gd name="T18" fmla="*/ 99 w 281"/>
              <a:gd name="T19" fmla="*/ 51 h 213"/>
              <a:gd name="T20" fmla="*/ 95 w 281"/>
              <a:gd name="T21" fmla="*/ 49 h 213"/>
              <a:gd name="T22" fmla="*/ 83 w 281"/>
              <a:gd name="T23" fmla="*/ 43 h 213"/>
              <a:gd name="T24" fmla="*/ 128 w 281"/>
              <a:gd name="T25" fmla="*/ 73 h 213"/>
              <a:gd name="T26" fmla="*/ 135 w 281"/>
              <a:gd name="T27" fmla="*/ 6 h 213"/>
              <a:gd name="T28" fmla="*/ 78 w 281"/>
              <a:gd name="T29" fmla="*/ 14 h 213"/>
              <a:gd name="T30" fmla="*/ 24 w 281"/>
              <a:gd name="T31" fmla="*/ 44 h 213"/>
              <a:gd name="T32" fmla="*/ 2 w 281"/>
              <a:gd name="T33" fmla="*/ 57 h 213"/>
              <a:gd name="T34" fmla="*/ 37 w 281"/>
              <a:gd name="T35" fmla="*/ 125 h 213"/>
              <a:gd name="T36" fmla="*/ 62 w 281"/>
              <a:gd name="T37" fmla="*/ 178 h 213"/>
              <a:gd name="T38" fmla="*/ 147 w 281"/>
              <a:gd name="T39" fmla="*/ 213 h 213"/>
              <a:gd name="T40" fmla="*/ 229 w 281"/>
              <a:gd name="T41" fmla="*/ 193 h 213"/>
              <a:gd name="T42" fmla="*/ 252 w 281"/>
              <a:gd name="T43" fmla="*/ 81 h 213"/>
              <a:gd name="T44" fmla="*/ 229 w 281"/>
              <a:gd name="T45" fmla="*/ 189 h 213"/>
              <a:gd name="T46" fmla="*/ 198 w 281"/>
              <a:gd name="T47" fmla="*/ 183 h 213"/>
              <a:gd name="T48" fmla="*/ 103 w 281"/>
              <a:gd name="T49" fmla="*/ 181 h 213"/>
              <a:gd name="T50" fmla="*/ 98 w 281"/>
              <a:gd name="T51" fmla="*/ 175 h 213"/>
              <a:gd name="T52" fmla="*/ 64 w 281"/>
              <a:gd name="T53" fmla="*/ 174 h 213"/>
              <a:gd name="T54" fmla="*/ 64 w 281"/>
              <a:gd name="T55" fmla="*/ 174 h 213"/>
              <a:gd name="T56" fmla="*/ 41 w 281"/>
              <a:gd name="T57" fmla="*/ 126 h 213"/>
              <a:gd name="T58" fmla="*/ 5 w 281"/>
              <a:gd name="T59" fmla="*/ 61 h 213"/>
              <a:gd name="T60" fmla="*/ 26 w 281"/>
              <a:gd name="T61" fmla="*/ 47 h 213"/>
              <a:gd name="T62" fmla="*/ 78 w 281"/>
              <a:gd name="T63" fmla="*/ 16 h 213"/>
              <a:gd name="T64" fmla="*/ 132 w 281"/>
              <a:gd name="T65" fmla="*/ 9 h 213"/>
              <a:gd name="T66" fmla="*/ 138 w 281"/>
              <a:gd name="T67" fmla="*/ 14 h 213"/>
              <a:gd name="T68" fmla="*/ 101 w 281"/>
              <a:gd name="T69" fmla="*/ 78 h 213"/>
              <a:gd name="T70" fmla="*/ 91 w 281"/>
              <a:gd name="T71" fmla="*/ 45 h 213"/>
              <a:gd name="T72" fmla="*/ 92 w 281"/>
              <a:gd name="T73" fmla="*/ 46 h 213"/>
              <a:gd name="T74" fmla="*/ 94 w 281"/>
              <a:gd name="T75" fmla="*/ 54 h 213"/>
              <a:gd name="T76" fmla="*/ 108 w 281"/>
              <a:gd name="T77" fmla="*/ 43 h 213"/>
              <a:gd name="T78" fmla="*/ 67 w 281"/>
              <a:gd name="T79" fmla="*/ 57 h 213"/>
              <a:gd name="T80" fmla="*/ 135 w 281"/>
              <a:gd name="T81" fmla="*/ 74 h 213"/>
              <a:gd name="T82" fmla="*/ 214 w 281"/>
              <a:gd name="T83" fmla="*/ 101 h 213"/>
              <a:gd name="T84" fmla="*/ 182 w 281"/>
              <a:gd name="T85" fmla="*/ 66 h 213"/>
              <a:gd name="T86" fmla="*/ 185 w 281"/>
              <a:gd name="T87" fmla="*/ 84 h 213"/>
              <a:gd name="T88" fmla="*/ 195 w 281"/>
              <a:gd name="T89" fmla="*/ 78 h 213"/>
              <a:gd name="T90" fmla="*/ 183 w 281"/>
              <a:gd name="T91" fmla="*/ 105 h 213"/>
              <a:gd name="T92" fmla="*/ 206 w 281"/>
              <a:gd name="T93" fmla="*/ 35 h 213"/>
              <a:gd name="T94" fmla="*/ 248 w 281"/>
              <a:gd name="T95" fmla="*/ 81 h 213"/>
              <a:gd name="T96" fmla="*/ 131 w 281"/>
              <a:gd name="T97" fmla="*/ 133 h 213"/>
              <a:gd name="T98" fmla="*/ 70 w 281"/>
              <a:gd name="T99" fmla="*/ 87 h 213"/>
              <a:gd name="T100" fmla="*/ 133 w 281"/>
              <a:gd name="T101" fmla="*/ 123 h 213"/>
              <a:gd name="T102" fmla="*/ 222 w 281"/>
              <a:gd name="T103" fmla="*/ 133 h 213"/>
              <a:gd name="T104" fmla="*/ 131 w 281"/>
              <a:gd name="T105" fmla="*/ 135 h 213"/>
              <a:gd name="T106" fmla="*/ 223 w 281"/>
              <a:gd name="T107" fmla="*/ 132 h 213"/>
              <a:gd name="T108" fmla="*/ 137 w 281"/>
              <a:gd name="T109" fmla="*/ 121 h 213"/>
              <a:gd name="T110" fmla="*/ 79 w 281"/>
              <a:gd name="T111" fmla="*/ 99 h 213"/>
              <a:gd name="T112" fmla="*/ 70 w 281"/>
              <a:gd name="T113" fmla="*/ 87 h 213"/>
              <a:gd name="T114" fmla="*/ 130 w 281"/>
              <a:gd name="T115" fmla="*/ 137 h 2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281" h="213">
                <a:moveTo>
                  <a:pt x="250" y="81"/>
                </a:moveTo>
                <a:cubicBezTo>
                  <a:pt x="252" y="81"/>
                  <a:pt x="252" y="81"/>
                  <a:pt x="252" y="81"/>
                </a:cubicBezTo>
                <a:cubicBezTo>
                  <a:pt x="252" y="81"/>
                  <a:pt x="252" y="72"/>
                  <a:pt x="247" y="61"/>
                </a:cubicBezTo>
                <a:cubicBezTo>
                  <a:pt x="241" y="50"/>
                  <a:pt x="230" y="38"/>
                  <a:pt x="208" y="31"/>
                </a:cubicBezTo>
                <a:cubicBezTo>
                  <a:pt x="201" y="29"/>
                  <a:pt x="195" y="28"/>
                  <a:pt x="189" y="28"/>
                </a:cubicBezTo>
                <a:cubicBezTo>
                  <a:pt x="175" y="28"/>
                  <a:pt x="163" y="33"/>
                  <a:pt x="156" y="41"/>
                </a:cubicBezTo>
                <a:cubicBezTo>
                  <a:pt x="148" y="49"/>
                  <a:pt x="144" y="59"/>
                  <a:pt x="144" y="69"/>
                </a:cubicBezTo>
                <a:cubicBezTo>
                  <a:pt x="144" y="72"/>
                  <a:pt x="144" y="75"/>
                  <a:pt x="145" y="78"/>
                </a:cubicBezTo>
                <a:cubicBezTo>
                  <a:pt x="149" y="90"/>
                  <a:pt x="153" y="97"/>
                  <a:pt x="160" y="102"/>
                </a:cubicBezTo>
                <a:cubicBezTo>
                  <a:pt x="166" y="108"/>
                  <a:pt x="174" y="109"/>
                  <a:pt x="183" y="109"/>
                </a:cubicBezTo>
                <a:cubicBezTo>
                  <a:pt x="188" y="109"/>
                  <a:pt x="191" y="109"/>
                  <a:pt x="195" y="108"/>
                </a:cubicBezTo>
                <a:cubicBezTo>
                  <a:pt x="199" y="107"/>
                  <a:pt x="203" y="104"/>
                  <a:pt x="205" y="101"/>
                </a:cubicBezTo>
                <a:cubicBezTo>
                  <a:pt x="207" y="97"/>
                  <a:pt x="207" y="93"/>
                  <a:pt x="208" y="87"/>
                </a:cubicBezTo>
                <a:cubicBezTo>
                  <a:pt x="208" y="87"/>
                  <a:pt x="208" y="86"/>
                  <a:pt x="208" y="85"/>
                </a:cubicBezTo>
                <a:cubicBezTo>
                  <a:pt x="208" y="81"/>
                  <a:pt x="206" y="78"/>
                  <a:pt x="203" y="76"/>
                </a:cubicBezTo>
                <a:cubicBezTo>
                  <a:pt x="201" y="74"/>
                  <a:pt x="198" y="74"/>
                  <a:pt x="195" y="74"/>
                </a:cubicBezTo>
                <a:cubicBezTo>
                  <a:pt x="193" y="74"/>
                  <a:pt x="191" y="74"/>
                  <a:pt x="191" y="74"/>
                </a:cubicBezTo>
                <a:cubicBezTo>
                  <a:pt x="190" y="74"/>
                  <a:pt x="190" y="74"/>
                  <a:pt x="190" y="74"/>
                </a:cubicBezTo>
                <a:cubicBezTo>
                  <a:pt x="190" y="75"/>
                  <a:pt x="190" y="75"/>
                  <a:pt x="190" y="75"/>
                </a:cubicBezTo>
                <a:cubicBezTo>
                  <a:pt x="190" y="75"/>
                  <a:pt x="190" y="75"/>
                  <a:pt x="190" y="75"/>
                </a:cubicBezTo>
                <a:cubicBezTo>
                  <a:pt x="189" y="75"/>
                  <a:pt x="189" y="77"/>
                  <a:pt x="188" y="78"/>
                </a:cubicBezTo>
                <a:cubicBezTo>
                  <a:pt x="187" y="78"/>
                  <a:pt x="187" y="79"/>
                  <a:pt x="186" y="79"/>
                </a:cubicBezTo>
                <a:cubicBezTo>
                  <a:pt x="186" y="80"/>
                  <a:pt x="185" y="80"/>
                  <a:pt x="185" y="80"/>
                </a:cubicBezTo>
                <a:cubicBezTo>
                  <a:pt x="185" y="80"/>
                  <a:pt x="184" y="80"/>
                  <a:pt x="184" y="79"/>
                </a:cubicBezTo>
                <a:cubicBezTo>
                  <a:pt x="183" y="78"/>
                  <a:pt x="182" y="77"/>
                  <a:pt x="181" y="74"/>
                </a:cubicBezTo>
                <a:cubicBezTo>
                  <a:pt x="179" y="75"/>
                  <a:pt x="179" y="75"/>
                  <a:pt x="179" y="75"/>
                </a:cubicBezTo>
                <a:cubicBezTo>
                  <a:pt x="181" y="75"/>
                  <a:pt x="181" y="75"/>
                  <a:pt x="181" y="75"/>
                </a:cubicBezTo>
                <a:cubicBezTo>
                  <a:pt x="181" y="75"/>
                  <a:pt x="181" y="75"/>
                  <a:pt x="181" y="75"/>
                </a:cubicBezTo>
                <a:cubicBezTo>
                  <a:pt x="181" y="75"/>
                  <a:pt x="181" y="75"/>
                  <a:pt x="181" y="75"/>
                </a:cubicBezTo>
                <a:cubicBezTo>
                  <a:pt x="181" y="75"/>
                  <a:pt x="181" y="75"/>
                  <a:pt x="181" y="75"/>
                </a:cubicBezTo>
                <a:cubicBezTo>
                  <a:pt x="181" y="75"/>
                  <a:pt x="181" y="75"/>
                  <a:pt x="181" y="75"/>
                </a:cubicBezTo>
                <a:cubicBezTo>
                  <a:pt x="181" y="75"/>
                  <a:pt x="181" y="75"/>
                  <a:pt x="181" y="75"/>
                </a:cubicBezTo>
                <a:cubicBezTo>
                  <a:pt x="181" y="75"/>
                  <a:pt x="181" y="73"/>
                  <a:pt x="182" y="72"/>
                </a:cubicBezTo>
                <a:cubicBezTo>
                  <a:pt x="183" y="71"/>
                  <a:pt x="184" y="70"/>
                  <a:pt x="185" y="70"/>
                </a:cubicBezTo>
                <a:cubicBezTo>
                  <a:pt x="186" y="69"/>
                  <a:pt x="187" y="69"/>
                  <a:pt x="189" y="69"/>
                </a:cubicBezTo>
                <a:cubicBezTo>
                  <a:pt x="191" y="69"/>
                  <a:pt x="193" y="69"/>
                  <a:pt x="196" y="70"/>
                </a:cubicBezTo>
                <a:cubicBezTo>
                  <a:pt x="201" y="71"/>
                  <a:pt x="205" y="74"/>
                  <a:pt x="208" y="78"/>
                </a:cubicBezTo>
                <a:cubicBezTo>
                  <a:pt x="211" y="82"/>
                  <a:pt x="212" y="87"/>
                  <a:pt x="212" y="91"/>
                </a:cubicBezTo>
                <a:cubicBezTo>
                  <a:pt x="212" y="94"/>
                  <a:pt x="212" y="97"/>
                  <a:pt x="210" y="99"/>
                </a:cubicBezTo>
                <a:cubicBezTo>
                  <a:pt x="210" y="99"/>
                  <a:pt x="210" y="99"/>
                  <a:pt x="210" y="99"/>
                </a:cubicBezTo>
                <a:cubicBezTo>
                  <a:pt x="210" y="100"/>
                  <a:pt x="208" y="102"/>
                  <a:pt x="206" y="103"/>
                </a:cubicBezTo>
                <a:cubicBezTo>
                  <a:pt x="200" y="109"/>
                  <a:pt x="190" y="115"/>
                  <a:pt x="178" y="115"/>
                </a:cubicBezTo>
                <a:cubicBezTo>
                  <a:pt x="172" y="115"/>
                  <a:pt x="164" y="113"/>
                  <a:pt x="158" y="106"/>
                </a:cubicBezTo>
                <a:cubicBezTo>
                  <a:pt x="151" y="100"/>
                  <a:pt x="144" y="90"/>
                  <a:pt x="139" y="73"/>
                </a:cubicBezTo>
                <a:cubicBezTo>
                  <a:pt x="138" y="69"/>
                  <a:pt x="138" y="69"/>
                  <a:pt x="138" y="69"/>
                </a:cubicBezTo>
                <a:cubicBezTo>
                  <a:pt x="136" y="73"/>
                  <a:pt x="136" y="73"/>
                  <a:pt x="136" y="73"/>
                </a:cubicBezTo>
                <a:cubicBezTo>
                  <a:pt x="136" y="73"/>
                  <a:pt x="136" y="73"/>
                  <a:pt x="136" y="73"/>
                </a:cubicBezTo>
                <a:cubicBezTo>
                  <a:pt x="135" y="73"/>
                  <a:pt x="132" y="77"/>
                  <a:pt x="127" y="81"/>
                </a:cubicBezTo>
                <a:cubicBezTo>
                  <a:pt x="122" y="84"/>
                  <a:pt x="115" y="88"/>
                  <a:pt x="106" y="88"/>
                </a:cubicBezTo>
                <a:cubicBezTo>
                  <a:pt x="103" y="88"/>
                  <a:pt x="99" y="87"/>
                  <a:pt x="96" y="86"/>
                </a:cubicBezTo>
                <a:cubicBezTo>
                  <a:pt x="80" y="82"/>
                  <a:pt x="71" y="69"/>
                  <a:pt x="71" y="57"/>
                </a:cubicBezTo>
                <a:cubicBezTo>
                  <a:pt x="71" y="50"/>
                  <a:pt x="74" y="42"/>
                  <a:pt x="83" y="37"/>
                </a:cubicBezTo>
                <a:cubicBezTo>
                  <a:pt x="82" y="35"/>
                  <a:pt x="82" y="35"/>
                  <a:pt x="82" y="35"/>
                </a:cubicBezTo>
                <a:cubicBezTo>
                  <a:pt x="83" y="37"/>
                  <a:pt x="83" y="37"/>
                  <a:pt x="83" y="37"/>
                </a:cubicBezTo>
                <a:cubicBezTo>
                  <a:pt x="83" y="37"/>
                  <a:pt x="83" y="37"/>
                  <a:pt x="83" y="37"/>
                </a:cubicBezTo>
                <a:cubicBezTo>
                  <a:pt x="84" y="37"/>
                  <a:pt x="88" y="35"/>
                  <a:pt x="92" y="35"/>
                </a:cubicBezTo>
                <a:cubicBezTo>
                  <a:pt x="95" y="35"/>
                  <a:pt x="98" y="36"/>
                  <a:pt x="100" y="37"/>
                </a:cubicBezTo>
                <a:cubicBezTo>
                  <a:pt x="103" y="39"/>
                  <a:pt x="104" y="41"/>
                  <a:pt x="104" y="43"/>
                </a:cubicBezTo>
                <a:cubicBezTo>
                  <a:pt x="104" y="45"/>
                  <a:pt x="103" y="47"/>
                  <a:pt x="102" y="48"/>
                </a:cubicBezTo>
                <a:cubicBezTo>
                  <a:pt x="101" y="50"/>
                  <a:pt x="100" y="51"/>
                  <a:pt x="99" y="51"/>
                </a:cubicBezTo>
                <a:cubicBezTo>
                  <a:pt x="100" y="53"/>
                  <a:pt x="100" y="53"/>
                  <a:pt x="100" y="53"/>
                </a:cubicBezTo>
                <a:cubicBezTo>
                  <a:pt x="100" y="51"/>
                  <a:pt x="100" y="51"/>
                  <a:pt x="100" y="51"/>
                </a:cubicBezTo>
                <a:cubicBezTo>
                  <a:pt x="100" y="51"/>
                  <a:pt x="100" y="51"/>
                  <a:pt x="100" y="51"/>
                </a:cubicBezTo>
                <a:cubicBezTo>
                  <a:pt x="99" y="51"/>
                  <a:pt x="99" y="52"/>
                  <a:pt x="98" y="52"/>
                </a:cubicBezTo>
                <a:cubicBezTo>
                  <a:pt x="97" y="52"/>
                  <a:pt x="96" y="51"/>
                  <a:pt x="96" y="51"/>
                </a:cubicBezTo>
                <a:cubicBezTo>
                  <a:pt x="96" y="51"/>
                  <a:pt x="95" y="50"/>
                  <a:pt x="95" y="49"/>
                </a:cubicBezTo>
                <a:cubicBezTo>
                  <a:pt x="95" y="48"/>
                  <a:pt x="95" y="47"/>
                  <a:pt x="96" y="45"/>
                </a:cubicBezTo>
                <a:cubicBezTo>
                  <a:pt x="96" y="45"/>
                  <a:pt x="96" y="45"/>
                  <a:pt x="96" y="45"/>
                </a:cubicBezTo>
                <a:cubicBezTo>
                  <a:pt x="96" y="44"/>
                  <a:pt x="96" y="44"/>
                  <a:pt x="96" y="44"/>
                </a:cubicBezTo>
                <a:cubicBezTo>
                  <a:pt x="96" y="44"/>
                  <a:pt x="95" y="43"/>
                  <a:pt x="94" y="42"/>
                </a:cubicBezTo>
                <a:cubicBezTo>
                  <a:pt x="93" y="41"/>
                  <a:pt x="91" y="40"/>
                  <a:pt x="89" y="40"/>
                </a:cubicBezTo>
                <a:cubicBezTo>
                  <a:pt x="87" y="40"/>
                  <a:pt x="85" y="41"/>
                  <a:pt x="83" y="43"/>
                </a:cubicBezTo>
                <a:cubicBezTo>
                  <a:pt x="81" y="44"/>
                  <a:pt x="79" y="47"/>
                  <a:pt x="77" y="51"/>
                </a:cubicBezTo>
                <a:cubicBezTo>
                  <a:pt x="75" y="54"/>
                  <a:pt x="74" y="57"/>
                  <a:pt x="74" y="60"/>
                </a:cubicBezTo>
                <a:cubicBezTo>
                  <a:pt x="74" y="66"/>
                  <a:pt x="78" y="72"/>
                  <a:pt x="83" y="76"/>
                </a:cubicBezTo>
                <a:cubicBezTo>
                  <a:pt x="89" y="80"/>
                  <a:pt x="95" y="82"/>
                  <a:pt x="101" y="82"/>
                </a:cubicBezTo>
                <a:cubicBezTo>
                  <a:pt x="102" y="82"/>
                  <a:pt x="103" y="82"/>
                  <a:pt x="104" y="82"/>
                </a:cubicBezTo>
                <a:cubicBezTo>
                  <a:pt x="109" y="81"/>
                  <a:pt x="119" y="79"/>
                  <a:pt x="128" y="73"/>
                </a:cubicBezTo>
                <a:cubicBezTo>
                  <a:pt x="133" y="70"/>
                  <a:pt x="137" y="66"/>
                  <a:pt x="141" y="61"/>
                </a:cubicBezTo>
                <a:cubicBezTo>
                  <a:pt x="144" y="55"/>
                  <a:pt x="146" y="49"/>
                  <a:pt x="146" y="40"/>
                </a:cubicBezTo>
                <a:cubicBezTo>
                  <a:pt x="146" y="33"/>
                  <a:pt x="144" y="24"/>
                  <a:pt x="140" y="13"/>
                </a:cubicBezTo>
                <a:cubicBezTo>
                  <a:pt x="140" y="13"/>
                  <a:pt x="140" y="13"/>
                  <a:pt x="140" y="13"/>
                </a:cubicBezTo>
                <a:cubicBezTo>
                  <a:pt x="140" y="13"/>
                  <a:pt x="140" y="13"/>
                  <a:pt x="140" y="13"/>
                </a:cubicBezTo>
                <a:cubicBezTo>
                  <a:pt x="140" y="13"/>
                  <a:pt x="139" y="10"/>
                  <a:pt x="135" y="6"/>
                </a:cubicBezTo>
                <a:cubicBezTo>
                  <a:pt x="132" y="3"/>
                  <a:pt x="126" y="0"/>
                  <a:pt x="119" y="0"/>
                </a:cubicBezTo>
                <a:cubicBezTo>
                  <a:pt x="115" y="0"/>
                  <a:pt x="110" y="1"/>
                  <a:pt x="105" y="3"/>
                </a:cubicBezTo>
                <a:cubicBezTo>
                  <a:pt x="105" y="3"/>
                  <a:pt x="105" y="3"/>
                  <a:pt x="105" y="3"/>
                </a:cubicBezTo>
                <a:cubicBezTo>
                  <a:pt x="105" y="4"/>
                  <a:pt x="105" y="4"/>
                  <a:pt x="105" y="4"/>
                </a:cubicBezTo>
                <a:cubicBezTo>
                  <a:pt x="105" y="4"/>
                  <a:pt x="105" y="4"/>
                  <a:pt x="105" y="4"/>
                </a:cubicBezTo>
                <a:cubicBezTo>
                  <a:pt x="104" y="4"/>
                  <a:pt x="93" y="12"/>
                  <a:pt x="78" y="14"/>
                </a:cubicBezTo>
                <a:cubicBezTo>
                  <a:pt x="77" y="14"/>
                  <a:pt x="77" y="14"/>
                  <a:pt x="77" y="14"/>
                </a:cubicBezTo>
                <a:cubicBezTo>
                  <a:pt x="76" y="16"/>
                  <a:pt x="76" y="16"/>
                  <a:pt x="76" y="16"/>
                </a:cubicBezTo>
                <a:cubicBezTo>
                  <a:pt x="76" y="16"/>
                  <a:pt x="76" y="16"/>
                  <a:pt x="76" y="16"/>
                </a:cubicBezTo>
                <a:cubicBezTo>
                  <a:pt x="76" y="17"/>
                  <a:pt x="75" y="24"/>
                  <a:pt x="69" y="31"/>
                </a:cubicBezTo>
                <a:cubicBezTo>
                  <a:pt x="64" y="38"/>
                  <a:pt x="53" y="44"/>
                  <a:pt x="33" y="45"/>
                </a:cubicBezTo>
                <a:cubicBezTo>
                  <a:pt x="31" y="45"/>
                  <a:pt x="28" y="44"/>
                  <a:pt x="24" y="44"/>
                </a:cubicBezTo>
                <a:cubicBezTo>
                  <a:pt x="23" y="44"/>
                  <a:pt x="23" y="44"/>
                  <a:pt x="23" y="44"/>
                </a:cubicBezTo>
                <a:cubicBezTo>
                  <a:pt x="23" y="45"/>
                  <a:pt x="23" y="45"/>
                  <a:pt x="23" y="45"/>
                </a:cubicBezTo>
                <a:cubicBezTo>
                  <a:pt x="22" y="45"/>
                  <a:pt x="22" y="45"/>
                  <a:pt x="22" y="45"/>
                </a:cubicBezTo>
                <a:cubicBezTo>
                  <a:pt x="21" y="46"/>
                  <a:pt x="18" y="49"/>
                  <a:pt x="15" y="52"/>
                </a:cubicBezTo>
                <a:cubicBezTo>
                  <a:pt x="11" y="54"/>
                  <a:pt x="7" y="57"/>
                  <a:pt x="4" y="57"/>
                </a:cubicBezTo>
                <a:cubicBezTo>
                  <a:pt x="2" y="57"/>
                  <a:pt x="2" y="57"/>
                  <a:pt x="2" y="57"/>
                </a:cubicBezTo>
                <a:cubicBezTo>
                  <a:pt x="2" y="59"/>
                  <a:pt x="2" y="59"/>
                  <a:pt x="2" y="59"/>
                </a:cubicBezTo>
                <a:cubicBezTo>
                  <a:pt x="2" y="59"/>
                  <a:pt x="0" y="66"/>
                  <a:pt x="0" y="75"/>
                </a:cubicBezTo>
                <a:cubicBezTo>
                  <a:pt x="0" y="84"/>
                  <a:pt x="1" y="94"/>
                  <a:pt x="7" y="103"/>
                </a:cubicBezTo>
                <a:cubicBezTo>
                  <a:pt x="12" y="113"/>
                  <a:pt x="22" y="122"/>
                  <a:pt x="38" y="127"/>
                </a:cubicBezTo>
                <a:cubicBezTo>
                  <a:pt x="39" y="125"/>
                  <a:pt x="39" y="125"/>
                  <a:pt x="39" y="125"/>
                </a:cubicBezTo>
                <a:cubicBezTo>
                  <a:pt x="37" y="125"/>
                  <a:pt x="37" y="125"/>
                  <a:pt x="37" y="125"/>
                </a:cubicBezTo>
                <a:cubicBezTo>
                  <a:pt x="37" y="125"/>
                  <a:pt x="37" y="127"/>
                  <a:pt x="37" y="130"/>
                </a:cubicBezTo>
                <a:cubicBezTo>
                  <a:pt x="37" y="136"/>
                  <a:pt x="37" y="146"/>
                  <a:pt x="40" y="156"/>
                </a:cubicBezTo>
                <a:cubicBezTo>
                  <a:pt x="42" y="161"/>
                  <a:pt x="45" y="165"/>
                  <a:pt x="48" y="169"/>
                </a:cubicBezTo>
                <a:cubicBezTo>
                  <a:pt x="52" y="173"/>
                  <a:pt x="56" y="176"/>
                  <a:pt x="62" y="178"/>
                </a:cubicBezTo>
                <a:cubicBezTo>
                  <a:pt x="63" y="176"/>
                  <a:pt x="63" y="176"/>
                  <a:pt x="63" y="176"/>
                </a:cubicBezTo>
                <a:cubicBezTo>
                  <a:pt x="62" y="178"/>
                  <a:pt x="62" y="178"/>
                  <a:pt x="62" y="178"/>
                </a:cubicBezTo>
                <a:cubicBezTo>
                  <a:pt x="62" y="178"/>
                  <a:pt x="69" y="183"/>
                  <a:pt x="81" y="183"/>
                </a:cubicBezTo>
                <a:cubicBezTo>
                  <a:pt x="86" y="183"/>
                  <a:pt x="92" y="182"/>
                  <a:pt x="99" y="179"/>
                </a:cubicBezTo>
                <a:cubicBezTo>
                  <a:pt x="99" y="177"/>
                  <a:pt x="99" y="177"/>
                  <a:pt x="99" y="177"/>
                </a:cubicBezTo>
                <a:cubicBezTo>
                  <a:pt x="97" y="178"/>
                  <a:pt x="97" y="178"/>
                  <a:pt x="97" y="178"/>
                </a:cubicBezTo>
                <a:cubicBezTo>
                  <a:pt x="97" y="178"/>
                  <a:pt x="99" y="186"/>
                  <a:pt x="107" y="194"/>
                </a:cubicBezTo>
                <a:cubicBezTo>
                  <a:pt x="114" y="203"/>
                  <a:pt x="127" y="212"/>
                  <a:pt x="147" y="213"/>
                </a:cubicBezTo>
                <a:cubicBezTo>
                  <a:pt x="148" y="213"/>
                  <a:pt x="150" y="213"/>
                  <a:pt x="151" y="213"/>
                </a:cubicBezTo>
                <a:cubicBezTo>
                  <a:pt x="169" y="213"/>
                  <a:pt x="182" y="206"/>
                  <a:pt x="190" y="199"/>
                </a:cubicBezTo>
                <a:cubicBezTo>
                  <a:pt x="198" y="192"/>
                  <a:pt x="202" y="185"/>
                  <a:pt x="202" y="185"/>
                </a:cubicBezTo>
                <a:cubicBezTo>
                  <a:pt x="200" y="184"/>
                  <a:pt x="200" y="184"/>
                  <a:pt x="200" y="184"/>
                </a:cubicBezTo>
                <a:cubicBezTo>
                  <a:pt x="199" y="186"/>
                  <a:pt x="199" y="186"/>
                  <a:pt x="199" y="186"/>
                </a:cubicBezTo>
                <a:cubicBezTo>
                  <a:pt x="199" y="186"/>
                  <a:pt x="213" y="193"/>
                  <a:pt x="229" y="193"/>
                </a:cubicBezTo>
                <a:cubicBezTo>
                  <a:pt x="238" y="193"/>
                  <a:pt x="249" y="190"/>
                  <a:pt x="258" y="182"/>
                </a:cubicBezTo>
                <a:cubicBezTo>
                  <a:pt x="270" y="171"/>
                  <a:pt x="281" y="148"/>
                  <a:pt x="281" y="126"/>
                </a:cubicBezTo>
                <a:cubicBezTo>
                  <a:pt x="281" y="117"/>
                  <a:pt x="279" y="108"/>
                  <a:pt x="274" y="100"/>
                </a:cubicBezTo>
                <a:cubicBezTo>
                  <a:pt x="270" y="92"/>
                  <a:pt x="262" y="84"/>
                  <a:pt x="251" y="79"/>
                </a:cubicBezTo>
                <a:cubicBezTo>
                  <a:pt x="250" y="81"/>
                  <a:pt x="250" y="81"/>
                  <a:pt x="250" y="81"/>
                </a:cubicBezTo>
                <a:cubicBezTo>
                  <a:pt x="252" y="81"/>
                  <a:pt x="252" y="81"/>
                  <a:pt x="252" y="81"/>
                </a:cubicBezTo>
                <a:cubicBezTo>
                  <a:pt x="250" y="81"/>
                  <a:pt x="250" y="81"/>
                  <a:pt x="250" y="81"/>
                </a:cubicBezTo>
                <a:cubicBezTo>
                  <a:pt x="249" y="83"/>
                  <a:pt x="249" y="83"/>
                  <a:pt x="249" y="83"/>
                </a:cubicBezTo>
                <a:cubicBezTo>
                  <a:pt x="260" y="88"/>
                  <a:pt x="267" y="94"/>
                  <a:pt x="271" y="102"/>
                </a:cubicBezTo>
                <a:cubicBezTo>
                  <a:pt x="275" y="109"/>
                  <a:pt x="277" y="118"/>
                  <a:pt x="277" y="126"/>
                </a:cubicBezTo>
                <a:cubicBezTo>
                  <a:pt x="277" y="147"/>
                  <a:pt x="266" y="169"/>
                  <a:pt x="255" y="179"/>
                </a:cubicBezTo>
                <a:cubicBezTo>
                  <a:pt x="247" y="187"/>
                  <a:pt x="238" y="189"/>
                  <a:pt x="229" y="189"/>
                </a:cubicBezTo>
                <a:cubicBezTo>
                  <a:pt x="221" y="189"/>
                  <a:pt x="214" y="187"/>
                  <a:pt x="209" y="186"/>
                </a:cubicBezTo>
                <a:cubicBezTo>
                  <a:pt x="206" y="185"/>
                  <a:pt x="204" y="184"/>
                  <a:pt x="203" y="184"/>
                </a:cubicBezTo>
                <a:cubicBezTo>
                  <a:pt x="202" y="183"/>
                  <a:pt x="202" y="183"/>
                  <a:pt x="201" y="183"/>
                </a:cubicBezTo>
                <a:cubicBezTo>
                  <a:pt x="201" y="183"/>
                  <a:pt x="201" y="183"/>
                  <a:pt x="201" y="183"/>
                </a:cubicBezTo>
                <a:cubicBezTo>
                  <a:pt x="199" y="182"/>
                  <a:pt x="199" y="182"/>
                  <a:pt x="199" y="182"/>
                </a:cubicBezTo>
                <a:cubicBezTo>
                  <a:pt x="198" y="183"/>
                  <a:pt x="198" y="183"/>
                  <a:pt x="198" y="183"/>
                </a:cubicBezTo>
                <a:cubicBezTo>
                  <a:pt x="198" y="184"/>
                  <a:pt x="198" y="184"/>
                  <a:pt x="198" y="184"/>
                </a:cubicBezTo>
                <a:cubicBezTo>
                  <a:pt x="198" y="184"/>
                  <a:pt x="194" y="191"/>
                  <a:pt x="187" y="197"/>
                </a:cubicBezTo>
                <a:cubicBezTo>
                  <a:pt x="179" y="203"/>
                  <a:pt x="168" y="209"/>
                  <a:pt x="151" y="209"/>
                </a:cubicBezTo>
                <a:cubicBezTo>
                  <a:pt x="150" y="209"/>
                  <a:pt x="148" y="209"/>
                  <a:pt x="147" y="209"/>
                </a:cubicBezTo>
                <a:cubicBezTo>
                  <a:pt x="128" y="208"/>
                  <a:pt x="117" y="200"/>
                  <a:pt x="110" y="192"/>
                </a:cubicBezTo>
                <a:cubicBezTo>
                  <a:pt x="106" y="188"/>
                  <a:pt x="104" y="184"/>
                  <a:pt x="103" y="181"/>
                </a:cubicBezTo>
                <a:cubicBezTo>
                  <a:pt x="102" y="180"/>
                  <a:pt x="101" y="179"/>
                  <a:pt x="101" y="178"/>
                </a:cubicBezTo>
                <a:cubicBezTo>
                  <a:pt x="101" y="177"/>
                  <a:pt x="101" y="177"/>
                  <a:pt x="101" y="177"/>
                </a:cubicBezTo>
                <a:cubicBezTo>
                  <a:pt x="101" y="177"/>
                  <a:pt x="101" y="177"/>
                  <a:pt x="101" y="177"/>
                </a:cubicBezTo>
                <a:cubicBezTo>
                  <a:pt x="101" y="177"/>
                  <a:pt x="101" y="177"/>
                  <a:pt x="101" y="177"/>
                </a:cubicBezTo>
                <a:cubicBezTo>
                  <a:pt x="100" y="175"/>
                  <a:pt x="100" y="175"/>
                  <a:pt x="100" y="175"/>
                </a:cubicBezTo>
                <a:cubicBezTo>
                  <a:pt x="98" y="175"/>
                  <a:pt x="98" y="175"/>
                  <a:pt x="98" y="175"/>
                </a:cubicBezTo>
                <a:cubicBezTo>
                  <a:pt x="91" y="178"/>
                  <a:pt x="86" y="179"/>
                  <a:pt x="81" y="179"/>
                </a:cubicBezTo>
                <a:cubicBezTo>
                  <a:pt x="75" y="179"/>
                  <a:pt x="71" y="178"/>
                  <a:pt x="68" y="176"/>
                </a:cubicBezTo>
                <a:cubicBezTo>
                  <a:pt x="67" y="176"/>
                  <a:pt x="66" y="175"/>
                  <a:pt x="65" y="175"/>
                </a:cubicBezTo>
                <a:cubicBezTo>
                  <a:pt x="64" y="174"/>
                  <a:pt x="64" y="174"/>
                  <a:pt x="64" y="174"/>
                </a:cubicBezTo>
                <a:cubicBezTo>
                  <a:pt x="64" y="174"/>
                  <a:pt x="64" y="174"/>
                  <a:pt x="64" y="174"/>
                </a:cubicBezTo>
                <a:cubicBezTo>
                  <a:pt x="64" y="174"/>
                  <a:pt x="64" y="174"/>
                  <a:pt x="64" y="174"/>
                </a:cubicBezTo>
                <a:cubicBezTo>
                  <a:pt x="64" y="175"/>
                  <a:pt x="64" y="175"/>
                  <a:pt x="64" y="175"/>
                </a:cubicBezTo>
                <a:cubicBezTo>
                  <a:pt x="64" y="174"/>
                  <a:pt x="64" y="174"/>
                  <a:pt x="64" y="174"/>
                </a:cubicBezTo>
                <a:cubicBezTo>
                  <a:pt x="64" y="174"/>
                  <a:pt x="64" y="174"/>
                  <a:pt x="64" y="174"/>
                </a:cubicBezTo>
                <a:cubicBezTo>
                  <a:pt x="64" y="175"/>
                  <a:pt x="64" y="175"/>
                  <a:pt x="64" y="175"/>
                </a:cubicBezTo>
                <a:cubicBezTo>
                  <a:pt x="64" y="174"/>
                  <a:pt x="64" y="174"/>
                  <a:pt x="64" y="174"/>
                </a:cubicBezTo>
                <a:cubicBezTo>
                  <a:pt x="64" y="174"/>
                  <a:pt x="64" y="174"/>
                  <a:pt x="64" y="174"/>
                </a:cubicBezTo>
                <a:cubicBezTo>
                  <a:pt x="63" y="174"/>
                  <a:pt x="63" y="174"/>
                  <a:pt x="63" y="174"/>
                </a:cubicBezTo>
                <a:cubicBezTo>
                  <a:pt x="58" y="173"/>
                  <a:pt x="54" y="170"/>
                  <a:pt x="51" y="167"/>
                </a:cubicBezTo>
                <a:cubicBezTo>
                  <a:pt x="47" y="162"/>
                  <a:pt x="44" y="155"/>
                  <a:pt x="42" y="148"/>
                </a:cubicBezTo>
                <a:cubicBezTo>
                  <a:pt x="41" y="141"/>
                  <a:pt x="41" y="135"/>
                  <a:pt x="41" y="130"/>
                </a:cubicBezTo>
                <a:cubicBezTo>
                  <a:pt x="41" y="129"/>
                  <a:pt x="41" y="128"/>
                  <a:pt x="41" y="127"/>
                </a:cubicBezTo>
                <a:cubicBezTo>
                  <a:pt x="41" y="126"/>
                  <a:pt x="41" y="126"/>
                  <a:pt x="41" y="126"/>
                </a:cubicBezTo>
                <a:cubicBezTo>
                  <a:pt x="41" y="124"/>
                  <a:pt x="41" y="124"/>
                  <a:pt x="41" y="124"/>
                </a:cubicBezTo>
                <a:cubicBezTo>
                  <a:pt x="39" y="124"/>
                  <a:pt x="39" y="124"/>
                  <a:pt x="39" y="124"/>
                </a:cubicBezTo>
                <a:cubicBezTo>
                  <a:pt x="24" y="118"/>
                  <a:pt x="15" y="110"/>
                  <a:pt x="10" y="101"/>
                </a:cubicBezTo>
                <a:cubicBezTo>
                  <a:pt x="5" y="93"/>
                  <a:pt x="4" y="83"/>
                  <a:pt x="4" y="75"/>
                </a:cubicBezTo>
                <a:cubicBezTo>
                  <a:pt x="4" y="71"/>
                  <a:pt x="4" y="67"/>
                  <a:pt x="5" y="64"/>
                </a:cubicBezTo>
                <a:cubicBezTo>
                  <a:pt x="5" y="63"/>
                  <a:pt x="5" y="62"/>
                  <a:pt x="5" y="61"/>
                </a:cubicBezTo>
                <a:cubicBezTo>
                  <a:pt x="6" y="61"/>
                  <a:pt x="6" y="60"/>
                  <a:pt x="6" y="60"/>
                </a:cubicBezTo>
                <a:cubicBezTo>
                  <a:pt x="6" y="60"/>
                  <a:pt x="6" y="60"/>
                  <a:pt x="6" y="60"/>
                </a:cubicBezTo>
                <a:cubicBezTo>
                  <a:pt x="4" y="59"/>
                  <a:pt x="4" y="59"/>
                  <a:pt x="4" y="59"/>
                </a:cubicBezTo>
                <a:cubicBezTo>
                  <a:pt x="4" y="61"/>
                  <a:pt x="4" y="61"/>
                  <a:pt x="4" y="61"/>
                </a:cubicBezTo>
                <a:cubicBezTo>
                  <a:pt x="10" y="61"/>
                  <a:pt x="15" y="57"/>
                  <a:pt x="19" y="54"/>
                </a:cubicBezTo>
                <a:cubicBezTo>
                  <a:pt x="23" y="51"/>
                  <a:pt x="26" y="47"/>
                  <a:pt x="26" y="47"/>
                </a:cubicBezTo>
                <a:cubicBezTo>
                  <a:pt x="24" y="46"/>
                  <a:pt x="24" y="46"/>
                  <a:pt x="24" y="46"/>
                </a:cubicBezTo>
                <a:cubicBezTo>
                  <a:pt x="24" y="48"/>
                  <a:pt x="24" y="48"/>
                  <a:pt x="24" y="48"/>
                </a:cubicBezTo>
                <a:cubicBezTo>
                  <a:pt x="27" y="48"/>
                  <a:pt x="31" y="49"/>
                  <a:pt x="33" y="49"/>
                </a:cubicBezTo>
                <a:cubicBezTo>
                  <a:pt x="55" y="49"/>
                  <a:pt x="67" y="41"/>
                  <a:pt x="73" y="33"/>
                </a:cubicBezTo>
                <a:cubicBezTo>
                  <a:pt x="79" y="24"/>
                  <a:pt x="80" y="16"/>
                  <a:pt x="80" y="16"/>
                </a:cubicBezTo>
                <a:cubicBezTo>
                  <a:pt x="78" y="16"/>
                  <a:pt x="78" y="16"/>
                  <a:pt x="78" y="16"/>
                </a:cubicBezTo>
                <a:cubicBezTo>
                  <a:pt x="79" y="18"/>
                  <a:pt x="79" y="18"/>
                  <a:pt x="79" y="18"/>
                </a:cubicBezTo>
                <a:cubicBezTo>
                  <a:pt x="96" y="15"/>
                  <a:pt x="107" y="7"/>
                  <a:pt x="107" y="7"/>
                </a:cubicBezTo>
                <a:cubicBezTo>
                  <a:pt x="106" y="5"/>
                  <a:pt x="106" y="5"/>
                  <a:pt x="106" y="5"/>
                </a:cubicBezTo>
                <a:cubicBezTo>
                  <a:pt x="107" y="7"/>
                  <a:pt x="107" y="7"/>
                  <a:pt x="107" y="7"/>
                </a:cubicBezTo>
                <a:cubicBezTo>
                  <a:pt x="111" y="5"/>
                  <a:pt x="115" y="4"/>
                  <a:pt x="119" y="4"/>
                </a:cubicBezTo>
                <a:cubicBezTo>
                  <a:pt x="125" y="4"/>
                  <a:pt x="129" y="7"/>
                  <a:pt x="132" y="9"/>
                </a:cubicBezTo>
                <a:cubicBezTo>
                  <a:pt x="134" y="11"/>
                  <a:pt x="135" y="12"/>
                  <a:pt x="136" y="13"/>
                </a:cubicBezTo>
                <a:cubicBezTo>
                  <a:pt x="136" y="14"/>
                  <a:pt x="136" y="14"/>
                  <a:pt x="136" y="14"/>
                </a:cubicBezTo>
                <a:cubicBezTo>
                  <a:pt x="137" y="14"/>
                  <a:pt x="137" y="14"/>
                  <a:pt x="137" y="14"/>
                </a:cubicBezTo>
                <a:cubicBezTo>
                  <a:pt x="137" y="15"/>
                  <a:pt x="137" y="15"/>
                  <a:pt x="137" y="15"/>
                </a:cubicBezTo>
                <a:cubicBezTo>
                  <a:pt x="137" y="15"/>
                  <a:pt x="137" y="15"/>
                  <a:pt x="137" y="15"/>
                </a:cubicBezTo>
                <a:cubicBezTo>
                  <a:pt x="138" y="14"/>
                  <a:pt x="138" y="14"/>
                  <a:pt x="138" y="14"/>
                </a:cubicBezTo>
                <a:cubicBezTo>
                  <a:pt x="137" y="14"/>
                  <a:pt x="137" y="14"/>
                  <a:pt x="137" y="14"/>
                </a:cubicBezTo>
                <a:cubicBezTo>
                  <a:pt x="140" y="25"/>
                  <a:pt x="142" y="33"/>
                  <a:pt x="142" y="40"/>
                </a:cubicBezTo>
                <a:cubicBezTo>
                  <a:pt x="142" y="48"/>
                  <a:pt x="140" y="54"/>
                  <a:pt x="137" y="59"/>
                </a:cubicBezTo>
                <a:cubicBezTo>
                  <a:pt x="133" y="66"/>
                  <a:pt x="126" y="70"/>
                  <a:pt x="120" y="73"/>
                </a:cubicBezTo>
                <a:cubicBezTo>
                  <a:pt x="113" y="76"/>
                  <a:pt x="107" y="77"/>
                  <a:pt x="103" y="78"/>
                </a:cubicBezTo>
                <a:cubicBezTo>
                  <a:pt x="102" y="78"/>
                  <a:pt x="102" y="78"/>
                  <a:pt x="101" y="78"/>
                </a:cubicBezTo>
                <a:cubicBezTo>
                  <a:pt x="96" y="78"/>
                  <a:pt x="90" y="76"/>
                  <a:pt x="86" y="73"/>
                </a:cubicBezTo>
                <a:cubicBezTo>
                  <a:pt x="81" y="69"/>
                  <a:pt x="78" y="65"/>
                  <a:pt x="78" y="60"/>
                </a:cubicBezTo>
                <a:cubicBezTo>
                  <a:pt x="78" y="58"/>
                  <a:pt x="79" y="55"/>
                  <a:pt x="80" y="53"/>
                </a:cubicBezTo>
                <a:cubicBezTo>
                  <a:pt x="82" y="49"/>
                  <a:pt x="84" y="47"/>
                  <a:pt x="85" y="46"/>
                </a:cubicBezTo>
                <a:cubicBezTo>
                  <a:pt x="87" y="44"/>
                  <a:pt x="88" y="44"/>
                  <a:pt x="89" y="44"/>
                </a:cubicBezTo>
                <a:cubicBezTo>
                  <a:pt x="90" y="44"/>
                  <a:pt x="91" y="45"/>
                  <a:pt x="91" y="45"/>
                </a:cubicBezTo>
                <a:cubicBezTo>
                  <a:pt x="92" y="46"/>
                  <a:pt x="92" y="46"/>
                  <a:pt x="92" y="46"/>
                </a:cubicBezTo>
                <a:cubicBezTo>
                  <a:pt x="92" y="46"/>
                  <a:pt x="92" y="46"/>
                  <a:pt x="92" y="46"/>
                </a:cubicBezTo>
                <a:cubicBezTo>
                  <a:pt x="92" y="46"/>
                  <a:pt x="92" y="46"/>
                  <a:pt x="92" y="46"/>
                </a:cubicBezTo>
                <a:cubicBezTo>
                  <a:pt x="93" y="46"/>
                  <a:pt x="93" y="46"/>
                  <a:pt x="93" y="46"/>
                </a:cubicBezTo>
                <a:cubicBezTo>
                  <a:pt x="92" y="46"/>
                  <a:pt x="92" y="46"/>
                  <a:pt x="92" y="46"/>
                </a:cubicBezTo>
                <a:cubicBezTo>
                  <a:pt x="92" y="46"/>
                  <a:pt x="92" y="46"/>
                  <a:pt x="92" y="46"/>
                </a:cubicBezTo>
                <a:cubicBezTo>
                  <a:pt x="93" y="46"/>
                  <a:pt x="93" y="46"/>
                  <a:pt x="93" y="46"/>
                </a:cubicBezTo>
                <a:cubicBezTo>
                  <a:pt x="92" y="46"/>
                  <a:pt x="92" y="46"/>
                  <a:pt x="92" y="46"/>
                </a:cubicBezTo>
                <a:cubicBezTo>
                  <a:pt x="94" y="45"/>
                  <a:pt x="94" y="45"/>
                  <a:pt x="94" y="45"/>
                </a:cubicBezTo>
                <a:cubicBezTo>
                  <a:pt x="92" y="44"/>
                  <a:pt x="92" y="44"/>
                  <a:pt x="92" y="44"/>
                </a:cubicBezTo>
                <a:cubicBezTo>
                  <a:pt x="91" y="46"/>
                  <a:pt x="91" y="48"/>
                  <a:pt x="91" y="49"/>
                </a:cubicBezTo>
                <a:cubicBezTo>
                  <a:pt x="91" y="51"/>
                  <a:pt x="92" y="53"/>
                  <a:pt x="94" y="54"/>
                </a:cubicBezTo>
                <a:cubicBezTo>
                  <a:pt x="95" y="55"/>
                  <a:pt x="97" y="56"/>
                  <a:pt x="98" y="56"/>
                </a:cubicBezTo>
                <a:cubicBezTo>
                  <a:pt x="99" y="56"/>
                  <a:pt x="100" y="55"/>
                  <a:pt x="100" y="55"/>
                </a:cubicBezTo>
                <a:cubicBezTo>
                  <a:pt x="101" y="55"/>
                  <a:pt x="101" y="55"/>
                  <a:pt x="101" y="55"/>
                </a:cubicBezTo>
                <a:cubicBezTo>
                  <a:pt x="101" y="55"/>
                  <a:pt x="101" y="55"/>
                  <a:pt x="101" y="55"/>
                </a:cubicBezTo>
                <a:cubicBezTo>
                  <a:pt x="103" y="54"/>
                  <a:pt x="104" y="52"/>
                  <a:pt x="106" y="50"/>
                </a:cubicBezTo>
                <a:cubicBezTo>
                  <a:pt x="107" y="48"/>
                  <a:pt x="108" y="46"/>
                  <a:pt x="108" y="43"/>
                </a:cubicBezTo>
                <a:cubicBezTo>
                  <a:pt x="108" y="39"/>
                  <a:pt x="106" y="36"/>
                  <a:pt x="102" y="34"/>
                </a:cubicBezTo>
                <a:cubicBezTo>
                  <a:pt x="99" y="32"/>
                  <a:pt x="96" y="31"/>
                  <a:pt x="92" y="31"/>
                </a:cubicBezTo>
                <a:cubicBezTo>
                  <a:pt x="86" y="31"/>
                  <a:pt x="81" y="33"/>
                  <a:pt x="81" y="33"/>
                </a:cubicBezTo>
                <a:cubicBezTo>
                  <a:pt x="81" y="33"/>
                  <a:pt x="81" y="33"/>
                  <a:pt x="81" y="33"/>
                </a:cubicBezTo>
                <a:cubicBezTo>
                  <a:pt x="81" y="34"/>
                  <a:pt x="81" y="34"/>
                  <a:pt x="81" y="34"/>
                </a:cubicBezTo>
                <a:cubicBezTo>
                  <a:pt x="71" y="39"/>
                  <a:pt x="67" y="48"/>
                  <a:pt x="67" y="57"/>
                </a:cubicBezTo>
                <a:cubicBezTo>
                  <a:pt x="67" y="71"/>
                  <a:pt x="78" y="85"/>
                  <a:pt x="95" y="90"/>
                </a:cubicBezTo>
                <a:cubicBezTo>
                  <a:pt x="99" y="91"/>
                  <a:pt x="102" y="92"/>
                  <a:pt x="106" y="92"/>
                </a:cubicBezTo>
                <a:cubicBezTo>
                  <a:pt x="116" y="92"/>
                  <a:pt x="125" y="87"/>
                  <a:pt x="130" y="83"/>
                </a:cubicBezTo>
                <a:cubicBezTo>
                  <a:pt x="136" y="79"/>
                  <a:pt x="139" y="75"/>
                  <a:pt x="139" y="75"/>
                </a:cubicBezTo>
                <a:cubicBezTo>
                  <a:pt x="137" y="74"/>
                  <a:pt x="137" y="74"/>
                  <a:pt x="137" y="74"/>
                </a:cubicBezTo>
                <a:cubicBezTo>
                  <a:pt x="135" y="74"/>
                  <a:pt x="135" y="74"/>
                  <a:pt x="135" y="74"/>
                </a:cubicBezTo>
                <a:cubicBezTo>
                  <a:pt x="141" y="91"/>
                  <a:pt x="147" y="102"/>
                  <a:pt x="155" y="109"/>
                </a:cubicBezTo>
                <a:cubicBezTo>
                  <a:pt x="162" y="116"/>
                  <a:pt x="171" y="119"/>
                  <a:pt x="178" y="119"/>
                </a:cubicBezTo>
                <a:cubicBezTo>
                  <a:pt x="187" y="119"/>
                  <a:pt x="195" y="116"/>
                  <a:pt x="201" y="112"/>
                </a:cubicBezTo>
                <a:cubicBezTo>
                  <a:pt x="204" y="110"/>
                  <a:pt x="207" y="108"/>
                  <a:pt x="209" y="106"/>
                </a:cubicBezTo>
                <a:cubicBezTo>
                  <a:pt x="211" y="105"/>
                  <a:pt x="213" y="103"/>
                  <a:pt x="214" y="101"/>
                </a:cubicBezTo>
                <a:cubicBezTo>
                  <a:pt x="214" y="101"/>
                  <a:pt x="214" y="101"/>
                  <a:pt x="214" y="101"/>
                </a:cubicBezTo>
                <a:cubicBezTo>
                  <a:pt x="214" y="101"/>
                  <a:pt x="214" y="101"/>
                  <a:pt x="214" y="101"/>
                </a:cubicBezTo>
                <a:cubicBezTo>
                  <a:pt x="215" y="98"/>
                  <a:pt x="216" y="95"/>
                  <a:pt x="216" y="91"/>
                </a:cubicBezTo>
                <a:cubicBezTo>
                  <a:pt x="216" y="86"/>
                  <a:pt x="215" y="81"/>
                  <a:pt x="211" y="76"/>
                </a:cubicBezTo>
                <a:cubicBezTo>
                  <a:pt x="208" y="71"/>
                  <a:pt x="203" y="68"/>
                  <a:pt x="197" y="66"/>
                </a:cubicBezTo>
                <a:cubicBezTo>
                  <a:pt x="194" y="65"/>
                  <a:pt x="191" y="65"/>
                  <a:pt x="189" y="65"/>
                </a:cubicBezTo>
                <a:cubicBezTo>
                  <a:pt x="186" y="65"/>
                  <a:pt x="184" y="65"/>
                  <a:pt x="182" y="66"/>
                </a:cubicBezTo>
                <a:cubicBezTo>
                  <a:pt x="180" y="68"/>
                  <a:pt x="179" y="70"/>
                  <a:pt x="178" y="72"/>
                </a:cubicBezTo>
                <a:cubicBezTo>
                  <a:pt x="177" y="73"/>
                  <a:pt x="177" y="75"/>
                  <a:pt x="177" y="75"/>
                </a:cubicBezTo>
                <a:cubicBezTo>
                  <a:pt x="177" y="75"/>
                  <a:pt x="177" y="75"/>
                  <a:pt x="177" y="75"/>
                </a:cubicBezTo>
                <a:cubicBezTo>
                  <a:pt x="177" y="76"/>
                  <a:pt x="177" y="76"/>
                  <a:pt x="177" y="76"/>
                </a:cubicBezTo>
                <a:cubicBezTo>
                  <a:pt x="178" y="78"/>
                  <a:pt x="179" y="80"/>
                  <a:pt x="181" y="82"/>
                </a:cubicBezTo>
                <a:cubicBezTo>
                  <a:pt x="182" y="83"/>
                  <a:pt x="183" y="84"/>
                  <a:pt x="185" y="84"/>
                </a:cubicBezTo>
                <a:cubicBezTo>
                  <a:pt x="186" y="84"/>
                  <a:pt x="188" y="83"/>
                  <a:pt x="189" y="82"/>
                </a:cubicBezTo>
                <a:cubicBezTo>
                  <a:pt x="191" y="80"/>
                  <a:pt x="193" y="77"/>
                  <a:pt x="193" y="77"/>
                </a:cubicBezTo>
                <a:cubicBezTo>
                  <a:pt x="191" y="76"/>
                  <a:pt x="191" y="76"/>
                  <a:pt x="191" y="76"/>
                </a:cubicBezTo>
                <a:cubicBezTo>
                  <a:pt x="192" y="78"/>
                  <a:pt x="192" y="78"/>
                  <a:pt x="192" y="78"/>
                </a:cubicBezTo>
                <a:cubicBezTo>
                  <a:pt x="192" y="78"/>
                  <a:pt x="192" y="78"/>
                  <a:pt x="192" y="78"/>
                </a:cubicBezTo>
                <a:cubicBezTo>
                  <a:pt x="192" y="78"/>
                  <a:pt x="194" y="78"/>
                  <a:pt x="195" y="78"/>
                </a:cubicBezTo>
                <a:cubicBezTo>
                  <a:pt x="197" y="78"/>
                  <a:pt x="200" y="78"/>
                  <a:pt x="201" y="79"/>
                </a:cubicBezTo>
                <a:cubicBezTo>
                  <a:pt x="203" y="80"/>
                  <a:pt x="204" y="82"/>
                  <a:pt x="204" y="85"/>
                </a:cubicBezTo>
                <a:cubicBezTo>
                  <a:pt x="204" y="86"/>
                  <a:pt x="204" y="86"/>
                  <a:pt x="204" y="87"/>
                </a:cubicBezTo>
                <a:cubicBezTo>
                  <a:pt x="204" y="90"/>
                  <a:pt x="203" y="93"/>
                  <a:pt x="202" y="96"/>
                </a:cubicBezTo>
                <a:cubicBezTo>
                  <a:pt x="201" y="99"/>
                  <a:pt x="200" y="101"/>
                  <a:pt x="197" y="103"/>
                </a:cubicBezTo>
                <a:cubicBezTo>
                  <a:pt x="194" y="105"/>
                  <a:pt x="190" y="105"/>
                  <a:pt x="183" y="105"/>
                </a:cubicBezTo>
                <a:cubicBezTo>
                  <a:pt x="174" y="105"/>
                  <a:pt x="168" y="104"/>
                  <a:pt x="162" y="99"/>
                </a:cubicBezTo>
                <a:cubicBezTo>
                  <a:pt x="157" y="95"/>
                  <a:pt x="152" y="88"/>
                  <a:pt x="149" y="77"/>
                </a:cubicBezTo>
                <a:cubicBezTo>
                  <a:pt x="148" y="74"/>
                  <a:pt x="148" y="72"/>
                  <a:pt x="148" y="69"/>
                </a:cubicBezTo>
                <a:cubicBezTo>
                  <a:pt x="148" y="60"/>
                  <a:pt x="151" y="51"/>
                  <a:pt x="158" y="44"/>
                </a:cubicBezTo>
                <a:cubicBezTo>
                  <a:pt x="165" y="37"/>
                  <a:pt x="176" y="32"/>
                  <a:pt x="189" y="32"/>
                </a:cubicBezTo>
                <a:cubicBezTo>
                  <a:pt x="194" y="32"/>
                  <a:pt x="200" y="33"/>
                  <a:pt x="206" y="35"/>
                </a:cubicBezTo>
                <a:cubicBezTo>
                  <a:pt x="228" y="41"/>
                  <a:pt x="238" y="53"/>
                  <a:pt x="243" y="63"/>
                </a:cubicBezTo>
                <a:cubicBezTo>
                  <a:pt x="246" y="68"/>
                  <a:pt x="247" y="72"/>
                  <a:pt x="248" y="76"/>
                </a:cubicBezTo>
                <a:cubicBezTo>
                  <a:pt x="248" y="77"/>
                  <a:pt x="248" y="79"/>
                  <a:pt x="248" y="80"/>
                </a:cubicBezTo>
                <a:cubicBezTo>
                  <a:pt x="248" y="80"/>
                  <a:pt x="248" y="80"/>
                  <a:pt x="248" y="81"/>
                </a:cubicBezTo>
                <a:cubicBezTo>
                  <a:pt x="248" y="81"/>
                  <a:pt x="248" y="81"/>
                  <a:pt x="248" y="81"/>
                </a:cubicBezTo>
                <a:cubicBezTo>
                  <a:pt x="248" y="81"/>
                  <a:pt x="248" y="81"/>
                  <a:pt x="248" y="81"/>
                </a:cubicBezTo>
                <a:cubicBezTo>
                  <a:pt x="248" y="82"/>
                  <a:pt x="248" y="82"/>
                  <a:pt x="248" y="82"/>
                </a:cubicBezTo>
                <a:cubicBezTo>
                  <a:pt x="249" y="83"/>
                  <a:pt x="249" y="83"/>
                  <a:pt x="249" y="83"/>
                </a:cubicBezTo>
                <a:lnTo>
                  <a:pt x="250" y="81"/>
                </a:lnTo>
                <a:close/>
                <a:moveTo>
                  <a:pt x="131" y="135"/>
                </a:moveTo>
                <a:cubicBezTo>
                  <a:pt x="131" y="133"/>
                  <a:pt x="131" y="133"/>
                  <a:pt x="131" y="133"/>
                </a:cubicBezTo>
                <a:cubicBezTo>
                  <a:pt x="131" y="133"/>
                  <a:pt x="131" y="133"/>
                  <a:pt x="131" y="133"/>
                </a:cubicBezTo>
                <a:cubicBezTo>
                  <a:pt x="129" y="133"/>
                  <a:pt x="124" y="134"/>
                  <a:pt x="117" y="134"/>
                </a:cubicBezTo>
                <a:cubicBezTo>
                  <a:pt x="109" y="134"/>
                  <a:pt x="98" y="133"/>
                  <a:pt x="89" y="127"/>
                </a:cubicBezTo>
                <a:cubicBezTo>
                  <a:pt x="81" y="122"/>
                  <a:pt x="74" y="112"/>
                  <a:pt x="74" y="95"/>
                </a:cubicBezTo>
                <a:cubicBezTo>
                  <a:pt x="74" y="92"/>
                  <a:pt x="74" y="90"/>
                  <a:pt x="74" y="87"/>
                </a:cubicBezTo>
                <a:cubicBezTo>
                  <a:pt x="72" y="87"/>
                  <a:pt x="72" y="87"/>
                  <a:pt x="72" y="87"/>
                </a:cubicBezTo>
                <a:cubicBezTo>
                  <a:pt x="70" y="87"/>
                  <a:pt x="70" y="87"/>
                  <a:pt x="70" y="87"/>
                </a:cubicBezTo>
                <a:cubicBezTo>
                  <a:pt x="70" y="88"/>
                  <a:pt x="73" y="98"/>
                  <a:pt x="79" y="108"/>
                </a:cubicBezTo>
                <a:cubicBezTo>
                  <a:pt x="82" y="114"/>
                  <a:pt x="87" y="119"/>
                  <a:pt x="92" y="123"/>
                </a:cubicBezTo>
                <a:cubicBezTo>
                  <a:pt x="98" y="127"/>
                  <a:pt x="105" y="130"/>
                  <a:pt x="113" y="130"/>
                </a:cubicBezTo>
                <a:cubicBezTo>
                  <a:pt x="120" y="130"/>
                  <a:pt x="127" y="128"/>
                  <a:pt x="136" y="124"/>
                </a:cubicBezTo>
                <a:cubicBezTo>
                  <a:pt x="135" y="122"/>
                  <a:pt x="135" y="122"/>
                  <a:pt x="135" y="122"/>
                </a:cubicBezTo>
                <a:cubicBezTo>
                  <a:pt x="133" y="123"/>
                  <a:pt x="133" y="123"/>
                  <a:pt x="133" y="123"/>
                </a:cubicBezTo>
                <a:cubicBezTo>
                  <a:pt x="133" y="123"/>
                  <a:pt x="137" y="129"/>
                  <a:pt x="145" y="136"/>
                </a:cubicBezTo>
                <a:cubicBezTo>
                  <a:pt x="153" y="142"/>
                  <a:pt x="165" y="148"/>
                  <a:pt x="182" y="148"/>
                </a:cubicBezTo>
                <a:cubicBezTo>
                  <a:pt x="194" y="148"/>
                  <a:pt x="208" y="145"/>
                  <a:pt x="225" y="136"/>
                </a:cubicBezTo>
                <a:cubicBezTo>
                  <a:pt x="224" y="134"/>
                  <a:pt x="224" y="134"/>
                  <a:pt x="224" y="134"/>
                </a:cubicBezTo>
                <a:cubicBezTo>
                  <a:pt x="222" y="132"/>
                  <a:pt x="222" y="132"/>
                  <a:pt x="222" y="132"/>
                </a:cubicBezTo>
                <a:cubicBezTo>
                  <a:pt x="222" y="133"/>
                  <a:pt x="222" y="133"/>
                  <a:pt x="222" y="133"/>
                </a:cubicBezTo>
                <a:cubicBezTo>
                  <a:pt x="221" y="134"/>
                  <a:pt x="216" y="139"/>
                  <a:pt x="208" y="143"/>
                </a:cubicBezTo>
                <a:cubicBezTo>
                  <a:pt x="200" y="148"/>
                  <a:pt x="190" y="152"/>
                  <a:pt x="177" y="152"/>
                </a:cubicBezTo>
                <a:cubicBezTo>
                  <a:pt x="164" y="152"/>
                  <a:pt x="149" y="147"/>
                  <a:pt x="133" y="134"/>
                </a:cubicBezTo>
                <a:cubicBezTo>
                  <a:pt x="132" y="133"/>
                  <a:pt x="132" y="133"/>
                  <a:pt x="132" y="133"/>
                </a:cubicBezTo>
                <a:cubicBezTo>
                  <a:pt x="131" y="133"/>
                  <a:pt x="131" y="133"/>
                  <a:pt x="131" y="133"/>
                </a:cubicBezTo>
                <a:cubicBezTo>
                  <a:pt x="131" y="135"/>
                  <a:pt x="131" y="135"/>
                  <a:pt x="131" y="135"/>
                </a:cubicBezTo>
                <a:cubicBezTo>
                  <a:pt x="130" y="137"/>
                  <a:pt x="130" y="137"/>
                  <a:pt x="130" y="137"/>
                </a:cubicBezTo>
                <a:cubicBezTo>
                  <a:pt x="147" y="151"/>
                  <a:pt x="163" y="156"/>
                  <a:pt x="177" y="156"/>
                </a:cubicBezTo>
                <a:cubicBezTo>
                  <a:pt x="191" y="156"/>
                  <a:pt x="203" y="151"/>
                  <a:pt x="212" y="146"/>
                </a:cubicBezTo>
                <a:cubicBezTo>
                  <a:pt x="220" y="140"/>
                  <a:pt x="225" y="135"/>
                  <a:pt x="225" y="135"/>
                </a:cubicBezTo>
                <a:cubicBezTo>
                  <a:pt x="234" y="126"/>
                  <a:pt x="234" y="126"/>
                  <a:pt x="234" y="126"/>
                </a:cubicBezTo>
                <a:cubicBezTo>
                  <a:pt x="223" y="132"/>
                  <a:pt x="223" y="132"/>
                  <a:pt x="223" y="132"/>
                </a:cubicBezTo>
                <a:cubicBezTo>
                  <a:pt x="207" y="141"/>
                  <a:pt x="193" y="144"/>
                  <a:pt x="182" y="144"/>
                </a:cubicBezTo>
                <a:cubicBezTo>
                  <a:pt x="166" y="144"/>
                  <a:pt x="155" y="138"/>
                  <a:pt x="147" y="132"/>
                </a:cubicBezTo>
                <a:cubicBezTo>
                  <a:pt x="144" y="130"/>
                  <a:pt x="141" y="127"/>
                  <a:pt x="139" y="124"/>
                </a:cubicBezTo>
                <a:cubicBezTo>
                  <a:pt x="138" y="123"/>
                  <a:pt x="138" y="122"/>
                  <a:pt x="137" y="122"/>
                </a:cubicBezTo>
                <a:cubicBezTo>
                  <a:pt x="137" y="121"/>
                  <a:pt x="137" y="121"/>
                  <a:pt x="137" y="121"/>
                </a:cubicBezTo>
                <a:cubicBezTo>
                  <a:pt x="137" y="121"/>
                  <a:pt x="137" y="121"/>
                  <a:pt x="137" y="121"/>
                </a:cubicBezTo>
                <a:cubicBezTo>
                  <a:pt x="137" y="121"/>
                  <a:pt x="137" y="121"/>
                  <a:pt x="137" y="121"/>
                </a:cubicBezTo>
                <a:cubicBezTo>
                  <a:pt x="136" y="119"/>
                  <a:pt x="136" y="119"/>
                  <a:pt x="136" y="119"/>
                </a:cubicBezTo>
                <a:cubicBezTo>
                  <a:pt x="134" y="120"/>
                  <a:pt x="134" y="120"/>
                  <a:pt x="134" y="120"/>
                </a:cubicBezTo>
                <a:cubicBezTo>
                  <a:pt x="126" y="124"/>
                  <a:pt x="119" y="126"/>
                  <a:pt x="113" y="126"/>
                </a:cubicBezTo>
                <a:cubicBezTo>
                  <a:pt x="105" y="126"/>
                  <a:pt x="99" y="123"/>
                  <a:pt x="94" y="120"/>
                </a:cubicBezTo>
                <a:cubicBezTo>
                  <a:pt x="87" y="114"/>
                  <a:pt x="82" y="106"/>
                  <a:pt x="79" y="99"/>
                </a:cubicBezTo>
                <a:cubicBezTo>
                  <a:pt x="77" y="96"/>
                  <a:pt x="76" y="92"/>
                  <a:pt x="75" y="90"/>
                </a:cubicBezTo>
                <a:cubicBezTo>
                  <a:pt x="75" y="89"/>
                  <a:pt x="75" y="88"/>
                  <a:pt x="75" y="87"/>
                </a:cubicBezTo>
                <a:cubicBezTo>
                  <a:pt x="74" y="87"/>
                  <a:pt x="74" y="87"/>
                  <a:pt x="74" y="87"/>
                </a:cubicBezTo>
                <a:cubicBezTo>
                  <a:pt x="74" y="87"/>
                  <a:pt x="74" y="87"/>
                  <a:pt x="74" y="87"/>
                </a:cubicBezTo>
                <a:cubicBezTo>
                  <a:pt x="72" y="74"/>
                  <a:pt x="72" y="74"/>
                  <a:pt x="72" y="74"/>
                </a:cubicBezTo>
                <a:cubicBezTo>
                  <a:pt x="70" y="87"/>
                  <a:pt x="70" y="87"/>
                  <a:pt x="70" y="87"/>
                </a:cubicBezTo>
                <a:cubicBezTo>
                  <a:pt x="70" y="90"/>
                  <a:pt x="70" y="92"/>
                  <a:pt x="70" y="95"/>
                </a:cubicBezTo>
                <a:cubicBezTo>
                  <a:pt x="70" y="113"/>
                  <a:pt x="77" y="124"/>
                  <a:pt x="87" y="131"/>
                </a:cubicBezTo>
                <a:cubicBezTo>
                  <a:pt x="97" y="137"/>
                  <a:pt x="108" y="138"/>
                  <a:pt x="117" y="138"/>
                </a:cubicBezTo>
                <a:cubicBezTo>
                  <a:pt x="126" y="138"/>
                  <a:pt x="132" y="137"/>
                  <a:pt x="132" y="137"/>
                </a:cubicBezTo>
                <a:cubicBezTo>
                  <a:pt x="131" y="135"/>
                  <a:pt x="131" y="135"/>
                  <a:pt x="131" y="135"/>
                </a:cubicBezTo>
                <a:cubicBezTo>
                  <a:pt x="130" y="137"/>
                  <a:pt x="130" y="137"/>
                  <a:pt x="130" y="137"/>
                </a:cubicBezTo>
                <a:lnTo>
                  <a:pt x="131" y="135"/>
                </a:lnTo>
                <a:close/>
              </a:path>
            </a:pathLst>
          </a:custGeom>
          <a:solidFill>
            <a:srgbClr val="E4003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23" name="PA_任意多边形 1154"/>
          <p:cNvSpPr>
            <a:spLocks/>
          </p:cNvSpPr>
          <p:nvPr>
            <p:custDataLst>
              <p:tags r:id="rId43"/>
            </p:custDataLst>
          </p:nvPr>
        </p:nvSpPr>
        <p:spPr bwMode="auto">
          <a:xfrm>
            <a:off x="7699375" y="3303588"/>
            <a:ext cx="484188" cy="401638"/>
          </a:xfrm>
          <a:custGeom>
            <a:avLst/>
            <a:gdLst>
              <a:gd name="T0" fmla="*/ 102 w 201"/>
              <a:gd name="T1" fmla="*/ 0 h 167"/>
              <a:gd name="T2" fmla="*/ 178 w 201"/>
              <a:gd name="T3" fmla="*/ 78 h 167"/>
              <a:gd name="T4" fmla="*/ 133 w 201"/>
              <a:gd name="T5" fmla="*/ 166 h 167"/>
              <a:gd name="T6" fmla="*/ 0 w 201"/>
              <a:gd name="T7" fmla="*/ 94 h 167"/>
              <a:gd name="T8" fmla="*/ 102 w 201"/>
              <a:gd name="T9" fmla="*/ 0 h 1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01" h="167">
                <a:moveTo>
                  <a:pt x="102" y="0"/>
                </a:moveTo>
                <a:cubicBezTo>
                  <a:pt x="102" y="0"/>
                  <a:pt x="155" y="60"/>
                  <a:pt x="178" y="78"/>
                </a:cubicBezTo>
                <a:cubicBezTo>
                  <a:pt x="201" y="96"/>
                  <a:pt x="153" y="165"/>
                  <a:pt x="133" y="166"/>
                </a:cubicBezTo>
                <a:cubicBezTo>
                  <a:pt x="114" y="167"/>
                  <a:pt x="0" y="94"/>
                  <a:pt x="0" y="94"/>
                </a:cubicBezTo>
                <a:lnTo>
                  <a:pt x="102" y="0"/>
                </a:lnTo>
                <a:close/>
              </a:path>
            </a:pathLst>
          </a:custGeom>
          <a:solidFill>
            <a:srgbClr val="FF223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24" name="PA_任意多边形 1155"/>
          <p:cNvSpPr>
            <a:spLocks/>
          </p:cNvSpPr>
          <p:nvPr>
            <p:custDataLst>
              <p:tags r:id="rId44"/>
            </p:custDataLst>
          </p:nvPr>
        </p:nvSpPr>
        <p:spPr bwMode="auto">
          <a:xfrm>
            <a:off x="1685925" y="3311525"/>
            <a:ext cx="971550" cy="604838"/>
          </a:xfrm>
          <a:custGeom>
            <a:avLst/>
            <a:gdLst>
              <a:gd name="T0" fmla="*/ 50 w 404"/>
              <a:gd name="T1" fmla="*/ 102 h 252"/>
              <a:gd name="T2" fmla="*/ 164 w 404"/>
              <a:gd name="T3" fmla="*/ 37 h 252"/>
              <a:gd name="T4" fmla="*/ 204 w 404"/>
              <a:gd name="T5" fmla="*/ 79 h 252"/>
              <a:gd name="T6" fmla="*/ 340 w 404"/>
              <a:gd name="T7" fmla="*/ 110 h 252"/>
              <a:gd name="T8" fmla="*/ 182 w 404"/>
              <a:gd name="T9" fmla="*/ 125 h 252"/>
              <a:gd name="T10" fmla="*/ 154 w 404"/>
              <a:gd name="T11" fmla="*/ 83 h 252"/>
              <a:gd name="T12" fmla="*/ 168 w 404"/>
              <a:gd name="T13" fmla="*/ 93 h 252"/>
              <a:gd name="T14" fmla="*/ 151 w 404"/>
              <a:gd name="T15" fmla="*/ 102 h 252"/>
              <a:gd name="T16" fmla="*/ 179 w 404"/>
              <a:gd name="T17" fmla="*/ 102 h 252"/>
              <a:gd name="T18" fmla="*/ 170 w 404"/>
              <a:gd name="T19" fmla="*/ 78 h 252"/>
              <a:gd name="T20" fmla="*/ 130 w 404"/>
              <a:gd name="T21" fmla="*/ 104 h 252"/>
              <a:gd name="T22" fmla="*/ 208 w 404"/>
              <a:gd name="T23" fmla="*/ 132 h 252"/>
              <a:gd name="T24" fmla="*/ 404 w 404"/>
              <a:gd name="T25" fmla="*/ 128 h 252"/>
              <a:gd name="T26" fmla="*/ 262 w 404"/>
              <a:gd name="T27" fmla="*/ 147 h 252"/>
              <a:gd name="T28" fmla="*/ 305 w 404"/>
              <a:gd name="T29" fmla="*/ 138 h 252"/>
              <a:gd name="T30" fmla="*/ 171 w 404"/>
              <a:gd name="T31" fmla="*/ 197 h 252"/>
              <a:gd name="T32" fmla="*/ 63 w 404"/>
              <a:gd name="T33" fmla="*/ 196 h 252"/>
              <a:gd name="T34" fmla="*/ 50 w 404"/>
              <a:gd name="T35" fmla="*/ 102 h 2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404" h="252">
                <a:moveTo>
                  <a:pt x="50" y="102"/>
                </a:moveTo>
                <a:cubicBezTo>
                  <a:pt x="59" y="59"/>
                  <a:pt x="98" y="0"/>
                  <a:pt x="164" y="37"/>
                </a:cubicBezTo>
                <a:cubicBezTo>
                  <a:pt x="195" y="54"/>
                  <a:pt x="194" y="73"/>
                  <a:pt x="204" y="79"/>
                </a:cubicBezTo>
                <a:cubicBezTo>
                  <a:pt x="241" y="100"/>
                  <a:pt x="278" y="75"/>
                  <a:pt x="340" y="110"/>
                </a:cubicBezTo>
                <a:cubicBezTo>
                  <a:pt x="259" y="90"/>
                  <a:pt x="228" y="120"/>
                  <a:pt x="182" y="125"/>
                </a:cubicBezTo>
                <a:cubicBezTo>
                  <a:pt x="139" y="130"/>
                  <a:pt x="131" y="89"/>
                  <a:pt x="154" y="83"/>
                </a:cubicBezTo>
                <a:cubicBezTo>
                  <a:pt x="163" y="82"/>
                  <a:pt x="168" y="88"/>
                  <a:pt x="168" y="93"/>
                </a:cubicBezTo>
                <a:cubicBezTo>
                  <a:pt x="169" y="100"/>
                  <a:pt x="160" y="107"/>
                  <a:pt x="151" y="102"/>
                </a:cubicBezTo>
                <a:cubicBezTo>
                  <a:pt x="157" y="115"/>
                  <a:pt x="175" y="112"/>
                  <a:pt x="179" y="102"/>
                </a:cubicBezTo>
                <a:cubicBezTo>
                  <a:pt x="183" y="94"/>
                  <a:pt x="179" y="85"/>
                  <a:pt x="170" y="78"/>
                </a:cubicBezTo>
                <a:cubicBezTo>
                  <a:pt x="158" y="68"/>
                  <a:pt x="130" y="72"/>
                  <a:pt x="130" y="104"/>
                </a:cubicBezTo>
                <a:cubicBezTo>
                  <a:pt x="130" y="121"/>
                  <a:pt x="150" y="155"/>
                  <a:pt x="208" y="132"/>
                </a:cubicBezTo>
                <a:cubicBezTo>
                  <a:pt x="264" y="110"/>
                  <a:pt x="294" y="104"/>
                  <a:pt x="404" y="128"/>
                </a:cubicBezTo>
                <a:cubicBezTo>
                  <a:pt x="324" y="117"/>
                  <a:pt x="295" y="116"/>
                  <a:pt x="262" y="147"/>
                </a:cubicBezTo>
                <a:cubicBezTo>
                  <a:pt x="290" y="134"/>
                  <a:pt x="250" y="158"/>
                  <a:pt x="305" y="138"/>
                </a:cubicBezTo>
                <a:cubicBezTo>
                  <a:pt x="246" y="179"/>
                  <a:pt x="236" y="214"/>
                  <a:pt x="171" y="197"/>
                </a:cubicBezTo>
                <a:cubicBezTo>
                  <a:pt x="148" y="252"/>
                  <a:pt x="82" y="236"/>
                  <a:pt x="63" y="196"/>
                </a:cubicBezTo>
                <a:cubicBezTo>
                  <a:pt x="0" y="180"/>
                  <a:pt x="14" y="109"/>
                  <a:pt x="50" y="102"/>
                </a:cubicBezTo>
                <a:close/>
              </a:path>
            </a:pathLst>
          </a:custGeom>
          <a:solidFill>
            <a:srgbClr val="F2DBC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25" name="PA_任意多边形 1156"/>
          <p:cNvSpPr>
            <a:spLocks/>
          </p:cNvSpPr>
          <p:nvPr>
            <p:custDataLst>
              <p:tags r:id="rId45"/>
            </p:custDataLst>
          </p:nvPr>
        </p:nvSpPr>
        <p:spPr bwMode="auto">
          <a:xfrm>
            <a:off x="1727200" y="3368675"/>
            <a:ext cx="930275" cy="504825"/>
          </a:xfrm>
          <a:custGeom>
            <a:avLst/>
            <a:gdLst>
              <a:gd name="T0" fmla="*/ 107 w 387"/>
              <a:gd name="T1" fmla="*/ 4 h 210"/>
              <a:gd name="T2" fmla="*/ 179 w 387"/>
              <a:gd name="T3" fmla="*/ 49 h 210"/>
              <a:gd name="T4" fmla="*/ 245 w 387"/>
              <a:gd name="T5" fmla="*/ 67 h 210"/>
              <a:gd name="T6" fmla="*/ 271 w 387"/>
              <a:gd name="T7" fmla="*/ 77 h 210"/>
              <a:gd name="T8" fmla="*/ 134 w 387"/>
              <a:gd name="T9" fmla="*/ 92 h 210"/>
              <a:gd name="T10" fmla="*/ 137 w 387"/>
              <a:gd name="T11" fmla="*/ 61 h 210"/>
              <a:gd name="T12" fmla="*/ 149 w 387"/>
              <a:gd name="T13" fmla="*/ 70 h 210"/>
              <a:gd name="T14" fmla="*/ 129 w 387"/>
              <a:gd name="T15" fmla="*/ 73 h 210"/>
              <a:gd name="T16" fmla="*/ 164 w 387"/>
              <a:gd name="T17" fmla="*/ 79 h 210"/>
              <a:gd name="T18" fmla="*/ 155 w 387"/>
              <a:gd name="T19" fmla="*/ 53 h 210"/>
              <a:gd name="T20" fmla="*/ 111 w 387"/>
              <a:gd name="T21" fmla="*/ 80 h 210"/>
              <a:gd name="T22" fmla="*/ 156 w 387"/>
              <a:gd name="T23" fmla="*/ 118 h 210"/>
              <a:gd name="T24" fmla="*/ 387 w 387"/>
              <a:gd name="T25" fmla="*/ 104 h 210"/>
              <a:gd name="T26" fmla="*/ 243 w 387"/>
              <a:gd name="T27" fmla="*/ 122 h 210"/>
              <a:gd name="T28" fmla="*/ 256 w 387"/>
              <a:gd name="T29" fmla="*/ 121 h 210"/>
              <a:gd name="T30" fmla="*/ 256 w 387"/>
              <a:gd name="T31" fmla="*/ 120 h 210"/>
              <a:gd name="T32" fmla="*/ 255 w 387"/>
              <a:gd name="T33" fmla="*/ 121 h 210"/>
              <a:gd name="T34" fmla="*/ 254 w 387"/>
              <a:gd name="T35" fmla="*/ 120 h 210"/>
              <a:gd name="T36" fmla="*/ 254 w 387"/>
              <a:gd name="T37" fmla="*/ 121 h 210"/>
              <a:gd name="T38" fmla="*/ 268 w 387"/>
              <a:gd name="T39" fmla="*/ 122 h 210"/>
              <a:gd name="T40" fmla="*/ 231 w 387"/>
              <a:gd name="T41" fmla="*/ 156 h 210"/>
              <a:gd name="T42" fmla="*/ 152 w 387"/>
              <a:gd name="T43" fmla="*/ 172 h 210"/>
              <a:gd name="T44" fmla="*/ 47 w 387"/>
              <a:gd name="T45" fmla="*/ 170 h 210"/>
              <a:gd name="T46" fmla="*/ 12 w 387"/>
              <a:gd name="T47" fmla="*/ 95 h 210"/>
              <a:gd name="T48" fmla="*/ 33 w 387"/>
              <a:gd name="T49" fmla="*/ 78 h 210"/>
              <a:gd name="T50" fmla="*/ 11 w 387"/>
              <a:gd name="T51" fmla="*/ 153 h 210"/>
              <a:gd name="T52" fmla="*/ 104 w 387"/>
              <a:gd name="T53" fmla="*/ 210 h 210"/>
              <a:gd name="T54" fmla="*/ 154 w 387"/>
              <a:gd name="T55" fmla="*/ 175 h 210"/>
              <a:gd name="T56" fmla="*/ 302 w 387"/>
              <a:gd name="T57" fmla="*/ 106 h 210"/>
              <a:gd name="T58" fmla="*/ 258 w 387"/>
              <a:gd name="T59" fmla="*/ 120 h 210"/>
              <a:gd name="T60" fmla="*/ 258 w 387"/>
              <a:gd name="T61" fmla="*/ 120 h 210"/>
              <a:gd name="T62" fmla="*/ 258 w 387"/>
              <a:gd name="T63" fmla="*/ 121 h 210"/>
              <a:gd name="T64" fmla="*/ 258 w 387"/>
              <a:gd name="T65" fmla="*/ 121 h 210"/>
              <a:gd name="T66" fmla="*/ 258 w 387"/>
              <a:gd name="T67" fmla="*/ 121 h 210"/>
              <a:gd name="T68" fmla="*/ 258 w 387"/>
              <a:gd name="T69" fmla="*/ 121 h 210"/>
              <a:gd name="T70" fmla="*/ 258 w 387"/>
              <a:gd name="T71" fmla="*/ 118 h 210"/>
              <a:gd name="T72" fmla="*/ 244 w 387"/>
              <a:gd name="T73" fmla="*/ 121 h 210"/>
              <a:gd name="T74" fmla="*/ 313 w 387"/>
              <a:gd name="T75" fmla="*/ 99 h 210"/>
              <a:gd name="T76" fmla="*/ 190 w 387"/>
              <a:gd name="T77" fmla="*/ 106 h 210"/>
              <a:gd name="T78" fmla="*/ 115 w 387"/>
              <a:gd name="T79" fmla="*/ 80 h 210"/>
              <a:gd name="T80" fmla="*/ 152 w 387"/>
              <a:gd name="T81" fmla="*/ 56 h 210"/>
              <a:gd name="T82" fmla="*/ 160 w 387"/>
              <a:gd name="T83" fmla="*/ 77 h 210"/>
              <a:gd name="T84" fmla="*/ 133 w 387"/>
              <a:gd name="T85" fmla="*/ 80 h 210"/>
              <a:gd name="T86" fmla="*/ 153 w 387"/>
              <a:gd name="T87" fmla="*/ 69 h 210"/>
              <a:gd name="T88" fmla="*/ 136 w 387"/>
              <a:gd name="T89" fmla="*/ 57 h 210"/>
              <a:gd name="T90" fmla="*/ 158 w 387"/>
              <a:gd name="T91" fmla="*/ 104 h 210"/>
              <a:gd name="T92" fmla="*/ 323 w 387"/>
              <a:gd name="T93" fmla="*/ 88 h 210"/>
              <a:gd name="T94" fmla="*/ 188 w 387"/>
              <a:gd name="T95" fmla="*/ 53 h 210"/>
              <a:gd name="T96" fmla="*/ 148 w 387"/>
              <a:gd name="T97" fmla="*/ 11 h 210"/>
              <a:gd name="T98" fmla="*/ 33 w 387"/>
              <a:gd name="T99" fmla="*/ 78 h 2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387" h="210">
                <a:moveTo>
                  <a:pt x="33" y="78"/>
                </a:moveTo>
                <a:cubicBezTo>
                  <a:pt x="35" y="79"/>
                  <a:pt x="35" y="79"/>
                  <a:pt x="35" y="79"/>
                </a:cubicBezTo>
                <a:cubicBezTo>
                  <a:pt x="38" y="62"/>
                  <a:pt x="46" y="43"/>
                  <a:pt x="58" y="29"/>
                </a:cubicBezTo>
                <a:cubicBezTo>
                  <a:pt x="71" y="14"/>
                  <a:pt x="87" y="4"/>
                  <a:pt x="107" y="4"/>
                </a:cubicBezTo>
                <a:cubicBezTo>
                  <a:pt x="119" y="4"/>
                  <a:pt x="132" y="7"/>
                  <a:pt x="146" y="15"/>
                </a:cubicBezTo>
                <a:cubicBezTo>
                  <a:pt x="146" y="15"/>
                  <a:pt x="146" y="15"/>
                  <a:pt x="146" y="15"/>
                </a:cubicBezTo>
                <a:cubicBezTo>
                  <a:pt x="161" y="23"/>
                  <a:pt x="168" y="32"/>
                  <a:pt x="173" y="39"/>
                </a:cubicBezTo>
                <a:cubicBezTo>
                  <a:pt x="175" y="43"/>
                  <a:pt x="177" y="46"/>
                  <a:pt x="179" y="49"/>
                </a:cubicBezTo>
                <a:cubicBezTo>
                  <a:pt x="181" y="52"/>
                  <a:pt x="183" y="55"/>
                  <a:pt x="186" y="57"/>
                </a:cubicBezTo>
                <a:cubicBezTo>
                  <a:pt x="186" y="57"/>
                  <a:pt x="186" y="57"/>
                  <a:pt x="186" y="57"/>
                </a:cubicBezTo>
                <a:cubicBezTo>
                  <a:pt x="186" y="57"/>
                  <a:pt x="186" y="57"/>
                  <a:pt x="186" y="57"/>
                </a:cubicBezTo>
                <a:cubicBezTo>
                  <a:pt x="205" y="67"/>
                  <a:pt x="224" y="66"/>
                  <a:pt x="245" y="67"/>
                </a:cubicBezTo>
                <a:cubicBezTo>
                  <a:pt x="267" y="68"/>
                  <a:pt x="291" y="71"/>
                  <a:pt x="322" y="88"/>
                </a:cubicBezTo>
                <a:cubicBezTo>
                  <a:pt x="323" y="86"/>
                  <a:pt x="323" y="86"/>
                  <a:pt x="323" y="86"/>
                </a:cubicBezTo>
                <a:cubicBezTo>
                  <a:pt x="324" y="84"/>
                  <a:pt x="324" y="84"/>
                  <a:pt x="324" y="84"/>
                </a:cubicBezTo>
                <a:cubicBezTo>
                  <a:pt x="304" y="79"/>
                  <a:pt x="286" y="77"/>
                  <a:pt x="271" y="77"/>
                </a:cubicBezTo>
                <a:cubicBezTo>
                  <a:pt x="248" y="77"/>
                  <a:pt x="230" y="82"/>
                  <a:pt x="214" y="87"/>
                </a:cubicBezTo>
                <a:cubicBezTo>
                  <a:pt x="197" y="92"/>
                  <a:pt x="182" y="97"/>
                  <a:pt x="165" y="99"/>
                </a:cubicBezTo>
                <a:cubicBezTo>
                  <a:pt x="163" y="99"/>
                  <a:pt x="160" y="100"/>
                  <a:pt x="158" y="100"/>
                </a:cubicBezTo>
                <a:cubicBezTo>
                  <a:pt x="147" y="100"/>
                  <a:pt x="139" y="96"/>
                  <a:pt x="134" y="92"/>
                </a:cubicBezTo>
                <a:cubicBezTo>
                  <a:pt x="129" y="87"/>
                  <a:pt x="126" y="81"/>
                  <a:pt x="126" y="76"/>
                </a:cubicBezTo>
                <a:cubicBezTo>
                  <a:pt x="126" y="69"/>
                  <a:pt x="130" y="63"/>
                  <a:pt x="137" y="61"/>
                </a:cubicBezTo>
                <a:cubicBezTo>
                  <a:pt x="137" y="59"/>
                  <a:pt x="137" y="59"/>
                  <a:pt x="137" y="59"/>
                </a:cubicBezTo>
                <a:cubicBezTo>
                  <a:pt x="137" y="61"/>
                  <a:pt x="137" y="61"/>
                  <a:pt x="137" y="61"/>
                </a:cubicBezTo>
                <a:cubicBezTo>
                  <a:pt x="138" y="61"/>
                  <a:pt x="138" y="61"/>
                  <a:pt x="139" y="61"/>
                </a:cubicBezTo>
                <a:cubicBezTo>
                  <a:pt x="142" y="61"/>
                  <a:pt x="145" y="62"/>
                  <a:pt x="146" y="63"/>
                </a:cubicBezTo>
                <a:cubicBezTo>
                  <a:pt x="148" y="65"/>
                  <a:pt x="149" y="67"/>
                  <a:pt x="149" y="69"/>
                </a:cubicBezTo>
                <a:cubicBezTo>
                  <a:pt x="149" y="70"/>
                  <a:pt x="149" y="70"/>
                  <a:pt x="149" y="70"/>
                </a:cubicBezTo>
                <a:cubicBezTo>
                  <a:pt x="149" y="72"/>
                  <a:pt x="148" y="74"/>
                  <a:pt x="147" y="75"/>
                </a:cubicBezTo>
                <a:cubicBezTo>
                  <a:pt x="145" y="77"/>
                  <a:pt x="143" y="78"/>
                  <a:pt x="140" y="78"/>
                </a:cubicBezTo>
                <a:cubicBezTo>
                  <a:pt x="139" y="78"/>
                  <a:pt x="137" y="78"/>
                  <a:pt x="135" y="76"/>
                </a:cubicBezTo>
                <a:cubicBezTo>
                  <a:pt x="129" y="73"/>
                  <a:pt x="129" y="73"/>
                  <a:pt x="129" y="73"/>
                </a:cubicBezTo>
                <a:cubicBezTo>
                  <a:pt x="132" y="79"/>
                  <a:pt x="132" y="79"/>
                  <a:pt x="132" y="79"/>
                </a:cubicBezTo>
                <a:cubicBezTo>
                  <a:pt x="136" y="86"/>
                  <a:pt x="142" y="89"/>
                  <a:pt x="148" y="89"/>
                </a:cubicBezTo>
                <a:cubicBezTo>
                  <a:pt x="154" y="89"/>
                  <a:pt x="161" y="85"/>
                  <a:pt x="164" y="79"/>
                </a:cubicBezTo>
                <a:cubicBezTo>
                  <a:pt x="164" y="79"/>
                  <a:pt x="164" y="79"/>
                  <a:pt x="164" y="79"/>
                </a:cubicBezTo>
                <a:cubicBezTo>
                  <a:pt x="164" y="79"/>
                  <a:pt x="164" y="79"/>
                  <a:pt x="164" y="79"/>
                </a:cubicBezTo>
                <a:cubicBezTo>
                  <a:pt x="165" y="77"/>
                  <a:pt x="165" y="74"/>
                  <a:pt x="165" y="71"/>
                </a:cubicBezTo>
                <a:cubicBezTo>
                  <a:pt x="165" y="64"/>
                  <a:pt x="161" y="58"/>
                  <a:pt x="155" y="53"/>
                </a:cubicBezTo>
                <a:cubicBezTo>
                  <a:pt x="155" y="53"/>
                  <a:pt x="155" y="53"/>
                  <a:pt x="155" y="53"/>
                </a:cubicBezTo>
                <a:cubicBezTo>
                  <a:pt x="155" y="53"/>
                  <a:pt x="155" y="53"/>
                  <a:pt x="155" y="53"/>
                </a:cubicBezTo>
                <a:cubicBezTo>
                  <a:pt x="150" y="49"/>
                  <a:pt x="145" y="47"/>
                  <a:pt x="139" y="47"/>
                </a:cubicBezTo>
                <a:cubicBezTo>
                  <a:pt x="132" y="47"/>
                  <a:pt x="125" y="49"/>
                  <a:pt x="120" y="55"/>
                </a:cubicBezTo>
                <a:cubicBezTo>
                  <a:pt x="115" y="60"/>
                  <a:pt x="111" y="69"/>
                  <a:pt x="111" y="80"/>
                </a:cubicBezTo>
                <a:cubicBezTo>
                  <a:pt x="111" y="80"/>
                  <a:pt x="111" y="80"/>
                  <a:pt x="111" y="80"/>
                </a:cubicBezTo>
                <a:cubicBezTo>
                  <a:pt x="111" y="81"/>
                  <a:pt x="111" y="81"/>
                  <a:pt x="111" y="81"/>
                </a:cubicBezTo>
                <a:cubicBezTo>
                  <a:pt x="111" y="87"/>
                  <a:pt x="114" y="96"/>
                  <a:pt x="121" y="104"/>
                </a:cubicBezTo>
                <a:cubicBezTo>
                  <a:pt x="129" y="112"/>
                  <a:pt x="140" y="118"/>
                  <a:pt x="156" y="118"/>
                </a:cubicBezTo>
                <a:cubicBezTo>
                  <a:pt x="166" y="118"/>
                  <a:pt x="178" y="115"/>
                  <a:pt x="192" y="110"/>
                </a:cubicBezTo>
                <a:cubicBezTo>
                  <a:pt x="223" y="98"/>
                  <a:pt x="245" y="91"/>
                  <a:pt x="278" y="91"/>
                </a:cubicBezTo>
                <a:cubicBezTo>
                  <a:pt x="304" y="91"/>
                  <a:pt x="337" y="95"/>
                  <a:pt x="386" y="106"/>
                </a:cubicBezTo>
                <a:cubicBezTo>
                  <a:pt x="387" y="104"/>
                  <a:pt x="387" y="104"/>
                  <a:pt x="387" y="104"/>
                </a:cubicBezTo>
                <a:cubicBezTo>
                  <a:pt x="387" y="102"/>
                  <a:pt x="387" y="102"/>
                  <a:pt x="387" y="102"/>
                </a:cubicBezTo>
                <a:cubicBezTo>
                  <a:pt x="356" y="98"/>
                  <a:pt x="332" y="95"/>
                  <a:pt x="313" y="95"/>
                </a:cubicBezTo>
                <a:cubicBezTo>
                  <a:pt x="298" y="95"/>
                  <a:pt x="286" y="97"/>
                  <a:pt x="275" y="101"/>
                </a:cubicBezTo>
                <a:cubicBezTo>
                  <a:pt x="264" y="105"/>
                  <a:pt x="254" y="112"/>
                  <a:pt x="243" y="122"/>
                </a:cubicBezTo>
                <a:cubicBezTo>
                  <a:pt x="234" y="130"/>
                  <a:pt x="234" y="130"/>
                  <a:pt x="234" y="130"/>
                </a:cubicBezTo>
                <a:cubicBezTo>
                  <a:pt x="246" y="125"/>
                  <a:pt x="246" y="125"/>
                  <a:pt x="246" y="125"/>
                </a:cubicBezTo>
                <a:cubicBezTo>
                  <a:pt x="249" y="123"/>
                  <a:pt x="251" y="122"/>
                  <a:pt x="253" y="122"/>
                </a:cubicBezTo>
                <a:cubicBezTo>
                  <a:pt x="255" y="121"/>
                  <a:pt x="256" y="121"/>
                  <a:pt x="256" y="121"/>
                </a:cubicBezTo>
                <a:cubicBezTo>
                  <a:pt x="256" y="120"/>
                  <a:pt x="256" y="120"/>
                  <a:pt x="256" y="120"/>
                </a:cubicBezTo>
                <a:cubicBezTo>
                  <a:pt x="255" y="121"/>
                  <a:pt x="255" y="121"/>
                  <a:pt x="255" y="121"/>
                </a:cubicBezTo>
                <a:cubicBezTo>
                  <a:pt x="256" y="121"/>
                  <a:pt x="256" y="121"/>
                  <a:pt x="256" y="121"/>
                </a:cubicBezTo>
                <a:cubicBezTo>
                  <a:pt x="256" y="120"/>
                  <a:pt x="256" y="120"/>
                  <a:pt x="256" y="120"/>
                </a:cubicBezTo>
                <a:cubicBezTo>
                  <a:pt x="255" y="121"/>
                  <a:pt x="255" y="121"/>
                  <a:pt x="255" y="121"/>
                </a:cubicBezTo>
                <a:cubicBezTo>
                  <a:pt x="256" y="119"/>
                  <a:pt x="256" y="119"/>
                  <a:pt x="256" y="119"/>
                </a:cubicBezTo>
                <a:cubicBezTo>
                  <a:pt x="254" y="120"/>
                  <a:pt x="254" y="120"/>
                  <a:pt x="254" y="120"/>
                </a:cubicBezTo>
                <a:cubicBezTo>
                  <a:pt x="255" y="121"/>
                  <a:pt x="255" y="121"/>
                  <a:pt x="255" y="121"/>
                </a:cubicBezTo>
                <a:cubicBezTo>
                  <a:pt x="256" y="119"/>
                  <a:pt x="256" y="119"/>
                  <a:pt x="256" y="119"/>
                </a:cubicBezTo>
                <a:cubicBezTo>
                  <a:pt x="254" y="120"/>
                  <a:pt x="254" y="120"/>
                  <a:pt x="254" y="120"/>
                </a:cubicBezTo>
                <a:cubicBezTo>
                  <a:pt x="255" y="120"/>
                  <a:pt x="255" y="120"/>
                  <a:pt x="255" y="120"/>
                </a:cubicBezTo>
                <a:cubicBezTo>
                  <a:pt x="254" y="120"/>
                  <a:pt x="254" y="120"/>
                  <a:pt x="254" y="120"/>
                </a:cubicBezTo>
                <a:cubicBezTo>
                  <a:pt x="254" y="120"/>
                  <a:pt x="254" y="120"/>
                  <a:pt x="254" y="120"/>
                </a:cubicBezTo>
                <a:cubicBezTo>
                  <a:pt x="255" y="120"/>
                  <a:pt x="255" y="120"/>
                  <a:pt x="255" y="120"/>
                </a:cubicBezTo>
                <a:cubicBezTo>
                  <a:pt x="254" y="120"/>
                  <a:pt x="254" y="120"/>
                  <a:pt x="254" y="120"/>
                </a:cubicBezTo>
                <a:cubicBezTo>
                  <a:pt x="254" y="120"/>
                  <a:pt x="254" y="120"/>
                  <a:pt x="254" y="121"/>
                </a:cubicBezTo>
                <a:cubicBezTo>
                  <a:pt x="254" y="121"/>
                  <a:pt x="254" y="121"/>
                  <a:pt x="254" y="122"/>
                </a:cubicBezTo>
                <a:cubicBezTo>
                  <a:pt x="255" y="123"/>
                  <a:pt x="255" y="123"/>
                  <a:pt x="256" y="124"/>
                </a:cubicBezTo>
                <a:cubicBezTo>
                  <a:pt x="257" y="124"/>
                  <a:pt x="258" y="124"/>
                  <a:pt x="259" y="124"/>
                </a:cubicBezTo>
                <a:cubicBezTo>
                  <a:pt x="261" y="124"/>
                  <a:pt x="264" y="124"/>
                  <a:pt x="268" y="122"/>
                </a:cubicBezTo>
                <a:cubicBezTo>
                  <a:pt x="273" y="121"/>
                  <a:pt x="280" y="119"/>
                  <a:pt x="289" y="116"/>
                </a:cubicBezTo>
                <a:cubicBezTo>
                  <a:pt x="288" y="114"/>
                  <a:pt x="288" y="114"/>
                  <a:pt x="288" y="114"/>
                </a:cubicBezTo>
                <a:cubicBezTo>
                  <a:pt x="287" y="112"/>
                  <a:pt x="287" y="112"/>
                  <a:pt x="287" y="112"/>
                </a:cubicBezTo>
                <a:cubicBezTo>
                  <a:pt x="262" y="129"/>
                  <a:pt x="246" y="145"/>
                  <a:pt x="231" y="156"/>
                </a:cubicBezTo>
                <a:cubicBezTo>
                  <a:pt x="216" y="168"/>
                  <a:pt x="203" y="175"/>
                  <a:pt x="184" y="175"/>
                </a:cubicBezTo>
                <a:cubicBezTo>
                  <a:pt x="175" y="175"/>
                  <a:pt x="166" y="174"/>
                  <a:pt x="155" y="171"/>
                </a:cubicBezTo>
                <a:cubicBezTo>
                  <a:pt x="153" y="170"/>
                  <a:pt x="153" y="170"/>
                  <a:pt x="153" y="170"/>
                </a:cubicBezTo>
                <a:cubicBezTo>
                  <a:pt x="152" y="172"/>
                  <a:pt x="152" y="172"/>
                  <a:pt x="152" y="172"/>
                </a:cubicBezTo>
                <a:cubicBezTo>
                  <a:pt x="147" y="184"/>
                  <a:pt x="140" y="193"/>
                  <a:pt x="132" y="198"/>
                </a:cubicBezTo>
                <a:cubicBezTo>
                  <a:pt x="124" y="204"/>
                  <a:pt x="114" y="206"/>
                  <a:pt x="104" y="206"/>
                </a:cubicBezTo>
                <a:cubicBezTo>
                  <a:pt x="81" y="206"/>
                  <a:pt x="57" y="192"/>
                  <a:pt x="47" y="171"/>
                </a:cubicBezTo>
                <a:cubicBezTo>
                  <a:pt x="47" y="170"/>
                  <a:pt x="47" y="170"/>
                  <a:pt x="47" y="170"/>
                </a:cubicBezTo>
                <a:cubicBezTo>
                  <a:pt x="46" y="170"/>
                  <a:pt x="46" y="170"/>
                  <a:pt x="46" y="170"/>
                </a:cubicBezTo>
                <a:cubicBezTo>
                  <a:pt x="31" y="166"/>
                  <a:pt x="20" y="159"/>
                  <a:pt x="14" y="150"/>
                </a:cubicBezTo>
                <a:cubicBezTo>
                  <a:pt x="7" y="142"/>
                  <a:pt x="4" y="132"/>
                  <a:pt x="4" y="122"/>
                </a:cubicBezTo>
                <a:cubicBezTo>
                  <a:pt x="4" y="112"/>
                  <a:pt x="7" y="102"/>
                  <a:pt x="12" y="95"/>
                </a:cubicBezTo>
                <a:cubicBezTo>
                  <a:pt x="17" y="87"/>
                  <a:pt x="25" y="82"/>
                  <a:pt x="33" y="80"/>
                </a:cubicBezTo>
                <a:cubicBezTo>
                  <a:pt x="34" y="80"/>
                  <a:pt x="34" y="80"/>
                  <a:pt x="34" y="80"/>
                </a:cubicBezTo>
                <a:cubicBezTo>
                  <a:pt x="35" y="79"/>
                  <a:pt x="35" y="79"/>
                  <a:pt x="35" y="79"/>
                </a:cubicBezTo>
                <a:cubicBezTo>
                  <a:pt x="33" y="78"/>
                  <a:pt x="33" y="78"/>
                  <a:pt x="33" y="78"/>
                </a:cubicBezTo>
                <a:cubicBezTo>
                  <a:pt x="32" y="76"/>
                  <a:pt x="32" y="76"/>
                  <a:pt x="32" y="76"/>
                </a:cubicBezTo>
                <a:cubicBezTo>
                  <a:pt x="23" y="78"/>
                  <a:pt x="15" y="84"/>
                  <a:pt x="9" y="92"/>
                </a:cubicBezTo>
                <a:cubicBezTo>
                  <a:pt x="3" y="101"/>
                  <a:pt x="0" y="111"/>
                  <a:pt x="0" y="122"/>
                </a:cubicBezTo>
                <a:cubicBezTo>
                  <a:pt x="0" y="133"/>
                  <a:pt x="3" y="144"/>
                  <a:pt x="11" y="153"/>
                </a:cubicBezTo>
                <a:cubicBezTo>
                  <a:pt x="18" y="162"/>
                  <a:pt x="29" y="170"/>
                  <a:pt x="45" y="174"/>
                </a:cubicBezTo>
                <a:cubicBezTo>
                  <a:pt x="46" y="172"/>
                  <a:pt x="46" y="172"/>
                  <a:pt x="46" y="172"/>
                </a:cubicBezTo>
                <a:cubicBezTo>
                  <a:pt x="44" y="173"/>
                  <a:pt x="44" y="173"/>
                  <a:pt x="44" y="173"/>
                </a:cubicBezTo>
                <a:cubicBezTo>
                  <a:pt x="55" y="195"/>
                  <a:pt x="80" y="210"/>
                  <a:pt x="104" y="210"/>
                </a:cubicBezTo>
                <a:cubicBezTo>
                  <a:pt x="115" y="210"/>
                  <a:pt x="125" y="208"/>
                  <a:pt x="134" y="202"/>
                </a:cubicBezTo>
                <a:cubicBezTo>
                  <a:pt x="143" y="196"/>
                  <a:pt x="151" y="187"/>
                  <a:pt x="156" y="174"/>
                </a:cubicBezTo>
                <a:cubicBezTo>
                  <a:pt x="154" y="173"/>
                  <a:pt x="154" y="173"/>
                  <a:pt x="154" y="173"/>
                </a:cubicBezTo>
                <a:cubicBezTo>
                  <a:pt x="154" y="175"/>
                  <a:pt x="154" y="175"/>
                  <a:pt x="154" y="175"/>
                </a:cubicBezTo>
                <a:cubicBezTo>
                  <a:pt x="165" y="178"/>
                  <a:pt x="175" y="179"/>
                  <a:pt x="184" y="179"/>
                </a:cubicBezTo>
                <a:cubicBezTo>
                  <a:pt x="204" y="179"/>
                  <a:pt x="219" y="171"/>
                  <a:pt x="234" y="160"/>
                </a:cubicBezTo>
                <a:cubicBezTo>
                  <a:pt x="249" y="148"/>
                  <a:pt x="265" y="132"/>
                  <a:pt x="289" y="115"/>
                </a:cubicBezTo>
                <a:cubicBezTo>
                  <a:pt x="302" y="106"/>
                  <a:pt x="302" y="106"/>
                  <a:pt x="302" y="106"/>
                </a:cubicBezTo>
                <a:cubicBezTo>
                  <a:pt x="288" y="112"/>
                  <a:pt x="288" y="112"/>
                  <a:pt x="288" y="112"/>
                </a:cubicBezTo>
                <a:cubicBezTo>
                  <a:pt x="278" y="115"/>
                  <a:pt x="272" y="117"/>
                  <a:pt x="267" y="119"/>
                </a:cubicBezTo>
                <a:cubicBezTo>
                  <a:pt x="263" y="120"/>
                  <a:pt x="260" y="120"/>
                  <a:pt x="259" y="120"/>
                </a:cubicBezTo>
                <a:cubicBezTo>
                  <a:pt x="258" y="120"/>
                  <a:pt x="258" y="120"/>
                  <a:pt x="258" y="120"/>
                </a:cubicBezTo>
                <a:cubicBezTo>
                  <a:pt x="258" y="120"/>
                  <a:pt x="258" y="120"/>
                  <a:pt x="258" y="120"/>
                </a:cubicBezTo>
                <a:cubicBezTo>
                  <a:pt x="258" y="121"/>
                  <a:pt x="258" y="121"/>
                  <a:pt x="258" y="121"/>
                </a:cubicBezTo>
                <a:cubicBezTo>
                  <a:pt x="258" y="120"/>
                  <a:pt x="258" y="120"/>
                  <a:pt x="258" y="120"/>
                </a:cubicBezTo>
                <a:cubicBezTo>
                  <a:pt x="258" y="120"/>
                  <a:pt x="258" y="120"/>
                  <a:pt x="258" y="120"/>
                </a:cubicBezTo>
                <a:cubicBezTo>
                  <a:pt x="258" y="121"/>
                  <a:pt x="258" y="121"/>
                  <a:pt x="258" y="121"/>
                </a:cubicBezTo>
                <a:cubicBezTo>
                  <a:pt x="258" y="120"/>
                  <a:pt x="258" y="120"/>
                  <a:pt x="258" y="120"/>
                </a:cubicBezTo>
                <a:cubicBezTo>
                  <a:pt x="257" y="121"/>
                  <a:pt x="257" y="121"/>
                  <a:pt x="257" y="121"/>
                </a:cubicBezTo>
                <a:cubicBezTo>
                  <a:pt x="258" y="121"/>
                  <a:pt x="258" y="121"/>
                  <a:pt x="258" y="121"/>
                </a:cubicBezTo>
                <a:cubicBezTo>
                  <a:pt x="258" y="120"/>
                  <a:pt x="258" y="120"/>
                  <a:pt x="258" y="120"/>
                </a:cubicBezTo>
                <a:cubicBezTo>
                  <a:pt x="257" y="121"/>
                  <a:pt x="257" y="121"/>
                  <a:pt x="257" y="121"/>
                </a:cubicBezTo>
                <a:cubicBezTo>
                  <a:pt x="258" y="121"/>
                  <a:pt x="258" y="121"/>
                  <a:pt x="258" y="121"/>
                </a:cubicBezTo>
                <a:cubicBezTo>
                  <a:pt x="258" y="121"/>
                  <a:pt x="258" y="121"/>
                  <a:pt x="258" y="121"/>
                </a:cubicBezTo>
                <a:cubicBezTo>
                  <a:pt x="258" y="121"/>
                  <a:pt x="258" y="121"/>
                  <a:pt x="258" y="121"/>
                </a:cubicBezTo>
                <a:cubicBezTo>
                  <a:pt x="258" y="121"/>
                  <a:pt x="258" y="121"/>
                  <a:pt x="258" y="121"/>
                </a:cubicBezTo>
                <a:cubicBezTo>
                  <a:pt x="258" y="121"/>
                  <a:pt x="258" y="121"/>
                  <a:pt x="258" y="121"/>
                </a:cubicBezTo>
                <a:cubicBezTo>
                  <a:pt x="258" y="121"/>
                  <a:pt x="258" y="121"/>
                  <a:pt x="258" y="121"/>
                </a:cubicBezTo>
                <a:cubicBezTo>
                  <a:pt x="258" y="121"/>
                  <a:pt x="258" y="121"/>
                  <a:pt x="258" y="121"/>
                </a:cubicBezTo>
                <a:cubicBezTo>
                  <a:pt x="258" y="121"/>
                  <a:pt x="258" y="121"/>
                  <a:pt x="258" y="121"/>
                </a:cubicBezTo>
                <a:cubicBezTo>
                  <a:pt x="258" y="121"/>
                  <a:pt x="258" y="121"/>
                  <a:pt x="258" y="121"/>
                </a:cubicBezTo>
                <a:cubicBezTo>
                  <a:pt x="258" y="121"/>
                  <a:pt x="258" y="121"/>
                  <a:pt x="258" y="121"/>
                </a:cubicBezTo>
                <a:cubicBezTo>
                  <a:pt x="258" y="121"/>
                  <a:pt x="258" y="121"/>
                  <a:pt x="258" y="121"/>
                </a:cubicBezTo>
                <a:cubicBezTo>
                  <a:pt x="258" y="121"/>
                  <a:pt x="258" y="121"/>
                  <a:pt x="258" y="121"/>
                </a:cubicBezTo>
                <a:cubicBezTo>
                  <a:pt x="258" y="121"/>
                  <a:pt x="258" y="120"/>
                  <a:pt x="258" y="120"/>
                </a:cubicBezTo>
                <a:cubicBezTo>
                  <a:pt x="258" y="119"/>
                  <a:pt x="258" y="119"/>
                  <a:pt x="258" y="118"/>
                </a:cubicBezTo>
                <a:cubicBezTo>
                  <a:pt x="257" y="117"/>
                  <a:pt x="257" y="117"/>
                  <a:pt x="257" y="117"/>
                </a:cubicBezTo>
                <a:cubicBezTo>
                  <a:pt x="256" y="117"/>
                  <a:pt x="256" y="117"/>
                  <a:pt x="256" y="117"/>
                </a:cubicBezTo>
                <a:cubicBezTo>
                  <a:pt x="254" y="117"/>
                  <a:pt x="253" y="117"/>
                  <a:pt x="252" y="118"/>
                </a:cubicBezTo>
                <a:cubicBezTo>
                  <a:pt x="250" y="119"/>
                  <a:pt x="247" y="120"/>
                  <a:pt x="244" y="121"/>
                </a:cubicBezTo>
                <a:cubicBezTo>
                  <a:pt x="245" y="123"/>
                  <a:pt x="245" y="123"/>
                  <a:pt x="245" y="123"/>
                </a:cubicBezTo>
                <a:cubicBezTo>
                  <a:pt x="246" y="125"/>
                  <a:pt x="246" y="125"/>
                  <a:pt x="246" y="125"/>
                </a:cubicBezTo>
                <a:cubicBezTo>
                  <a:pt x="256" y="115"/>
                  <a:pt x="266" y="109"/>
                  <a:pt x="276" y="105"/>
                </a:cubicBezTo>
                <a:cubicBezTo>
                  <a:pt x="287" y="101"/>
                  <a:pt x="299" y="99"/>
                  <a:pt x="313" y="99"/>
                </a:cubicBezTo>
                <a:cubicBezTo>
                  <a:pt x="332" y="99"/>
                  <a:pt x="355" y="102"/>
                  <a:pt x="386" y="106"/>
                </a:cubicBezTo>
                <a:cubicBezTo>
                  <a:pt x="387" y="102"/>
                  <a:pt x="387" y="102"/>
                  <a:pt x="387" y="102"/>
                </a:cubicBezTo>
                <a:cubicBezTo>
                  <a:pt x="338" y="91"/>
                  <a:pt x="305" y="87"/>
                  <a:pt x="278" y="87"/>
                </a:cubicBezTo>
                <a:cubicBezTo>
                  <a:pt x="245" y="87"/>
                  <a:pt x="221" y="94"/>
                  <a:pt x="190" y="106"/>
                </a:cubicBezTo>
                <a:cubicBezTo>
                  <a:pt x="177" y="111"/>
                  <a:pt x="165" y="114"/>
                  <a:pt x="156" y="114"/>
                </a:cubicBezTo>
                <a:cubicBezTo>
                  <a:pt x="141" y="114"/>
                  <a:pt x="131" y="108"/>
                  <a:pt x="124" y="101"/>
                </a:cubicBezTo>
                <a:cubicBezTo>
                  <a:pt x="118" y="95"/>
                  <a:pt x="115" y="86"/>
                  <a:pt x="115" y="81"/>
                </a:cubicBezTo>
                <a:cubicBezTo>
                  <a:pt x="115" y="80"/>
                  <a:pt x="115" y="80"/>
                  <a:pt x="115" y="80"/>
                </a:cubicBezTo>
                <a:cubicBezTo>
                  <a:pt x="115" y="80"/>
                  <a:pt x="115" y="80"/>
                  <a:pt x="115" y="80"/>
                </a:cubicBezTo>
                <a:cubicBezTo>
                  <a:pt x="115" y="70"/>
                  <a:pt x="119" y="62"/>
                  <a:pt x="123" y="58"/>
                </a:cubicBezTo>
                <a:cubicBezTo>
                  <a:pt x="127" y="53"/>
                  <a:pt x="133" y="51"/>
                  <a:pt x="139" y="51"/>
                </a:cubicBezTo>
                <a:cubicBezTo>
                  <a:pt x="144" y="51"/>
                  <a:pt x="149" y="53"/>
                  <a:pt x="152" y="56"/>
                </a:cubicBezTo>
                <a:cubicBezTo>
                  <a:pt x="152" y="56"/>
                  <a:pt x="152" y="56"/>
                  <a:pt x="152" y="56"/>
                </a:cubicBezTo>
                <a:cubicBezTo>
                  <a:pt x="158" y="61"/>
                  <a:pt x="161" y="66"/>
                  <a:pt x="161" y="71"/>
                </a:cubicBezTo>
                <a:cubicBezTo>
                  <a:pt x="161" y="73"/>
                  <a:pt x="161" y="75"/>
                  <a:pt x="160" y="77"/>
                </a:cubicBezTo>
                <a:cubicBezTo>
                  <a:pt x="160" y="77"/>
                  <a:pt x="160" y="77"/>
                  <a:pt x="160" y="77"/>
                </a:cubicBezTo>
                <a:cubicBezTo>
                  <a:pt x="158" y="82"/>
                  <a:pt x="153" y="85"/>
                  <a:pt x="148" y="85"/>
                </a:cubicBezTo>
                <a:cubicBezTo>
                  <a:pt x="143" y="85"/>
                  <a:pt x="138" y="82"/>
                  <a:pt x="136" y="77"/>
                </a:cubicBezTo>
                <a:cubicBezTo>
                  <a:pt x="134" y="78"/>
                  <a:pt x="134" y="78"/>
                  <a:pt x="134" y="78"/>
                </a:cubicBezTo>
                <a:cubicBezTo>
                  <a:pt x="133" y="80"/>
                  <a:pt x="133" y="80"/>
                  <a:pt x="133" y="80"/>
                </a:cubicBezTo>
                <a:cubicBezTo>
                  <a:pt x="135" y="81"/>
                  <a:pt x="138" y="82"/>
                  <a:pt x="140" y="82"/>
                </a:cubicBezTo>
                <a:cubicBezTo>
                  <a:pt x="144" y="82"/>
                  <a:pt x="147" y="80"/>
                  <a:pt x="149" y="78"/>
                </a:cubicBezTo>
                <a:cubicBezTo>
                  <a:pt x="152" y="76"/>
                  <a:pt x="153" y="73"/>
                  <a:pt x="153" y="70"/>
                </a:cubicBezTo>
                <a:cubicBezTo>
                  <a:pt x="153" y="70"/>
                  <a:pt x="153" y="69"/>
                  <a:pt x="153" y="69"/>
                </a:cubicBezTo>
                <a:cubicBezTo>
                  <a:pt x="153" y="66"/>
                  <a:pt x="152" y="63"/>
                  <a:pt x="149" y="60"/>
                </a:cubicBezTo>
                <a:cubicBezTo>
                  <a:pt x="147" y="58"/>
                  <a:pt x="143" y="56"/>
                  <a:pt x="139" y="57"/>
                </a:cubicBezTo>
                <a:cubicBezTo>
                  <a:pt x="138" y="57"/>
                  <a:pt x="137" y="57"/>
                  <a:pt x="137" y="57"/>
                </a:cubicBezTo>
                <a:cubicBezTo>
                  <a:pt x="136" y="57"/>
                  <a:pt x="136" y="57"/>
                  <a:pt x="136" y="57"/>
                </a:cubicBezTo>
                <a:cubicBezTo>
                  <a:pt x="136" y="57"/>
                  <a:pt x="136" y="57"/>
                  <a:pt x="136" y="57"/>
                </a:cubicBezTo>
                <a:cubicBezTo>
                  <a:pt x="127" y="59"/>
                  <a:pt x="122" y="67"/>
                  <a:pt x="122" y="76"/>
                </a:cubicBezTo>
                <a:cubicBezTo>
                  <a:pt x="122" y="82"/>
                  <a:pt x="125" y="89"/>
                  <a:pt x="131" y="95"/>
                </a:cubicBezTo>
                <a:cubicBezTo>
                  <a:pt x="137" y="100"/>
                  <a:pt x="146" y="104"/>
                  <a:pt x="158" y="104"/>
                </a:cubicBezTo>
                <a:cubicBezTo>
                  <a:pt x="161" y="104"/>
                  <a:pt x="163" y="103"/>
                  <a:pt x="165" y="103"/>
                </a:cubicBezTo>
                <a:cubicBezTo>
                  <a:pt x="183" y="101"/>
                  <a:pt x="198" y="96"/>
                  <a:pt x="215" y="91"/>
                </a:cubicBezTo>
                <a:cubicBezTo>
                  <a:pt x="231" y="86"/>
                  <a:pt x="249" y="81"/>
                  <a:pt x="271" y="81"/>
                </a:cubicBezTo>
                <a:cubicBezTo>
                  <a:pt x="286" y="81"/>
                  <a:pt x="303" y="83"/>
                  <a:pt x="323" y="88"/>
                </a:cubicBezTo>
                <a:cubicBezTo>
                  <a:pt x="337" y="92"/>
                  <a:pt x="337" y="92"/>
                  <a:pt x="337" y="92"/>
                </a:cubicBezTo>
                <a:cubicBezTo>
                  <a:pt x="324" y="85"/>
                  <a:pt x="324" y="85"/>
                  <a:pt x="324" y="85"/>
                </a:cubicBezTo>
                <a:cubicBezTo>
                  <a:pt x="293" y="67"/>
                  <a:pt x="267" y="64"/>
                  <a:pt x="246" y="63"/>
                </a:cubicBezTo>
                <a:cubicBezTo>
                  <a:pt x="224" y="62"/>
                  <a:pt x="206" y="63"/>
                  <a:pt x="188" y="53"/>
                </a:cubicBezTo>
                <a:cubicBezTo>
                  <a:pt x="188" y="53"/>
                  <a:pt x="188" y="53"/>
                  <a:pt x="188" y="53"/>
                </a:cubicBezTo>
                <a:cubicBezTo>
                  <a:pt x="186" y="52"/>
                  <a:pt x="184" y="50"/>
                  <a:pt x="182" y="47"/>
                </a:cubicBezTo>
                <a:cubicBezTo>
                  <a:pt x="177" y="39"/>
                  <a:pt x="171" y="24"/>
                  <a:pt x="148" y="11"/>
                </a:cubicBezTo>
                <a:cubicBezTo>
                  <a:pt x="148" y="11"/>
                  <a:pt x="148" y="11"/>
                  <a:pt x="148" y="11"/>
                </a:cubicBezTo>
                <a:cubicBezTo>
                  <a:pt x="133" y="3"/>
                  <a:pt x="120" y="0"/>
                  <a:pt x="107" y="0"/>
                </a:cubicBezTo>
                <a:cubicBezTo>
                  <a:pt x="85" y="0"/>
                  <a:pt x="68" y="11"/>
                  <a:pt x="55" y="26"/>
                </a:cubicBezTo>
                <a:cubicBezTo>
                  <a:pt x="43" y="41"/>
                  <a:pt x="34" y="61"/>
                  <a:pt x="31" y="78"/>
                </a:cubicBezTo>
                <a:cubicBezTo>
                  <a:pt x="33" y="78"/>
                  <a:pt x="33" y="78"/>
                  <a:pt x="33" y="78"/>
                </a:cubicBezTo>
                <a:cubicBezTo>
                  <a:pt x="32" y="76"/>
                  <a:pt x="32" y="76"/>
                  <a:pt x="32" y="76"/>
                </a:cubicBezTo>
                <a:lnTo>
                  <a:pt x="33" y="78"/>
                </a:lnTo>
                <a:close/>
              </a:path>
            </a:pathLst>
          </a:custGeom>
          <a:solidFill>
            <a:srgbClr val="E4003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26" name="PA_任意多边形 1157"/>
          <p:cNvSpPr>
            <a:spLocks/>
          </p:cNvSpPr>
          <p:nvPr>
            <p:custDataLst>
              <p:tags r:id="rId46"/>
            </p:custDataLst>
          </p:nvPr>
        </p:nvSpPr>
        <p:spPr bwMode="auto">
          <a:xfrm>
            <a:off x="3246437" y="3938588"/>
            <a:ext cx="207963" cy="196850"/>
          </a:xfrm>
          <a:custGeom>
            <a:avLst/>
            <a:gdLst>
              <a:gd name="T0" fmla="*/ 23 w 86"/>
              <a:gd name="T1" fmla="*/ 3 h 82"/>
              <a:gd name="T2" fmla="*/ 47 w 86"/>
              <a:gd name="T3" fmla="*/ 38 h 82"/>
              <a:gd name="T4" fmla="*/ 34 w 86"/>
              <a:gd name="T5" fmla="*/ 82 h 82"/>
              <a:gd name="T6" fmla="*/ 0 w 86"/>
              <a:gd name="T7" fmla="*/ 15 h 82"/>
              <a:gd name="T8" fmla="*/ 9 w 86"/>
              <a:gd name="T9" fmla="*/ 0 h 82"/>
              <a:gd name="T10" fmla="*/ 23 w 86"/>
              <a:gd name="T11" fmla="*/ 3 h 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86" h="82">
                <a:moveTo>
                  <a:pt x="23" y="3"/>
                </a:moveTo>
                <a:cubicBezTo>
                  <a:pt x="23" y="3"/>
                  <a:pt x="7" y="15"/>
                  <a:pt x="47" y="38"/>
                </a:cubicBezTo>
                <a:cubicBezTo>
                  <a:pt x="86" y="61"/>
                  <a:pt x="34" y="82"/>
                  <a:pt x="34" y="82"/>
                </a:cubicBezTo>
                <a:cubicBezTo>
                  <a:pt x="0" y="15"/>
                  <a:pt x="0" y="15"/>
                  <a:pt x="0" y="15"/>
                </a:cubicBezTo>
                <a:cubicBezTo>
                  <a:pt x="9" y="0"/>
                  <a:pt x="9" y="0"/>
                  <a:pt x="9" y="0"/>
                </a:cubicBezTo>
                <a:lnTo>
                  <a:pt x="23" y="3"/>
                </a:lnTo>
                <a:close/>
              </a:path>
            </a:pathLst>
          </a:custGeom>
          <a:solidFill>
            <a:srgbClr val="07194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27" name="PA_任意多边形 1158"/>
          <p:cNvSpPr>
            <a:spLocks/>
          </p:cNvSpPr>
          <p:nvPr>
            <p:custDataLst>
              <p:tags r:id="rId47"/>
            </p:custDataLst>
          </p:nvPr>
        </p:nvSpPr>
        <p:spPr bwMode="auto">
          <a:xfrm>
            <a:off x="3236912" y="3929063"/>
            <a:ext cx="166688" cy="215900"/>
          </a:xfrm>
          <a:custGeom>
            <a:avLst/>
            <a:gdLst>
              <a:gd name="T0" fmla="*/ 27 w 69"/>
              <a:gd name="T1" fmla="*/ 7 h 90"/>
              <a:gd name="T2" fmla="*/ 25 w 69"/>
              <a:gd name="T3" fmla="*/ 5 h 90"/>
              <a:gd name="T4" fmla="*/ 23 w 69"/>
              <a:gd name="T5" fmla="*/ 7 h 90"/>
              <a:gd name="T6" fmla="*/ 20 w 69"/>
              <a:gd name="T7" fmla="*/ 14 h 90"/>
              <a:gd name="T8" fmla="*/ 26 w 69"/>
              <a:gd name="T9" fmla="*/ 27 h 90"/>
              <a:gd name="T10" fmla="*/ 49 w 69"/>
              <a:gd name="T11" fmla="*/ 45 h 90"/>
              <a:gd name="T12" fmla="*/ 59 w 69"/>
              <a:gd name="T13" fmla="*/ 53 h 90"/>
              <a:gd name="T14" fmla="*/ 62 w 69"/>
              <a:gd name="T15" fmla="*/ 60 h 90"/>
              <a:gd name="T16" fmla="*/ 59 w 69"/>
              <a:gd name="T17" fmla="*/ 68 h 90"/>
              <a:gd name="T18" fmla="*/ 45 w 69"/>
              <a:gd name="T19" fmla="*/ 79 h 90"/>
              <a:gd name="T20" fmla="*/ 39 w 69"/>
              <a:gd name="T21" fmla="*/ 82 h 90"/>
              <a:gd name="T22" fmla="*/ 37 w 69"/>
              <a:gd name="T23" fmla="*/ 83 h 90"/>
              <a:gd name="T24" fmla="*/ 37 w 69"/>
              <a:gd name="T25" fmla="*/ 83 h 90"/>
              <a:gd name="T26" fmla="*/ 37 w 69"/>
              <a:gd name="T27" fmla="*/ 83 h 90"/>
              <a:gd name="T28" fmla="*/ 38 w 69"/>
              <a:gd name="T29" fmla="*/ 86 h 90"/>
              <a:gd name="T30" fmla="*/ 41 w 69"/>
              <a:gd name="T31" fmla="*/ 85 h 90"/>
              <a:gd name="T32" fmla="*/ 7 w 69"/>
              <a:gd name="T33" fmla="*/ 19 h 90"/>
              <a:gd name="T34" fmla="*/ 14 w 69"/>
              <a:gd name="T35" fmla="*/ 7 h 90"/>
              <a:gd name="T36" fmla="*/ 26 w 69"/>
              <a:gd name="T37" fmla="*/ 10 h 90"/>
              <a:gd name="T38" fmla="*/ 27 w 69"/>
              <a:gd name="T39" fmla="*/ 7 h 90"/>
              <a:gd name="T40" fmla="*/ 25 w 69"/>
              <a:gd name="T41" fmla="*/ 5 h 90"/>
              <a:gd name="T42" fmla="*/ 27 w 69"/>
              <a:gd name="T43" fmla="*/ 7 h 90"/>
              <a:gd name="T44" fmla="*/ 28 w 69"/>
              <a:gd name="T45" fmla="*/ 4 h 90"/>
              <a:gd name="T46" fmla="*/ 11 w 69"/>
              <a:gd name="T47" fmla="*/ 0 h 90"/>
              <a:gd name="T48" fmla="*/ 0 w 69"/>
              <a:gd name="T49" fmla="*/ 19 h 90"/>
              <a:gd name="T50" fmla="*/ 36 w 69"/>
              <a:gd name="T51" fmla="*/ 90 h 90"/>
              <a:gd name="T52" fmla="*/ 39 w 69"/>
              <a:gd name="T53" fmla="*/ 89 h 90"/>
              <a:gd name="T54" fmla="*/ 53 w 69"/>
              <a:gd name="T55" fmla="*/ 81 h 90"/>
              <a:gd name="T56" fmla="*/ 63 w 69"/>
              <a:gd name="T57" fmla="*/ 72 h 90"/>
              <a:gd name="T58" fmla="*/ 68 w 69"/>
              <a:gd name="T59" fmla="*/ 60 h 90"/>
              <a:gd name="T60" fmla="*/ 65 w 69"/>
              <a:gd name="T61" fmla="*/ 49 h 90"/>
              <a:gd name="T62" fmla="*/ 52 w 69"/>
              <a:gd name="T63" fmla="*/ 39 h 90"/>
              <a:gd name="T64" fmla="*/ 31 w 69"/>
              <a:gd name="T65" fmla="*/ 23 h 90"/>
              <a:gd name="T66" fmla="*/ 27 w 69"/>
              <a:gd name="T67" fmla="*/ 14 h 90"/>
              <a:gd name="T68" fmla="*/ 28 w 69"/>
              <a:gd name="T69" fmla="*/ 11 h 90"/>
              <a:gd name="T70" fmla="*/ 29 w 69"/>
              <a:gd name="T71" fmla="*/ 10 h 90"/>
              <a:gd name="T72" fmla="*/ 29 w 69"/>
              <a:gd name="T73" fmla="*/ 10 h 90"/>
              <a:gd name="T74" fmla="*/ 29 w 69"/>
              <a:gd name="T75" fmla="*/ 10 h 90"/>
              <a:gd name="T76" fmla="*/ 28 w 69"/>
              <a:gd name="T77" fmla="*/ 8 h 90"/>
              <a:gd name="T78" fmla="*/ 29 w 69"/>
              <a:gd name="T79" fmla="*/ 10 h 90"/>
              <a:gd name="T80" fmla="*/ 29 w 69"/>
              <a:gd name="T81" fmla="*/ 10 h 90"/>
              <a:gd name="T82" fmla="*/ 28 w 69"/>
              <a:gd name="T83" fmla="*/ 8 h 90"/>
              <a:gd name="T84" fmla="*/ 29 w 69"/>
              <a:gd name="T85" fmla="*/ 10 h 90"/>
              <a:gd name="T86" fmla="*/ 34 w 69"/>
              <a:gd name="T87" fmla="*/ 6 h 90"/>
              <a:gd name="T88" fmla="*/ 28 w 69"/>
              <a:gd name="T89" fmla="*/ 4 h 90"/>
              <a:gd name="T90" fmla="*/ 27 w 69"/>
              <a:gd name="T91" fmla="*/ 7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69" h="90">
                <a:moveTo>
                  <a:pt x="27" y="7"/>
                </a:moveTo>
                <a:cubicBezTo>
                  <a:pt x="25" y="5"/>
                  <a:pt x="25" y="5"/>
                  <a:pt x="25" y="5"/>
                </a:cubicBezTo>
                <a:cubicBezTo>
                  <a:pt x="25" y="5"/>
                  <a:pt x="24" y="6"/>
                  <a:pt x="23" y="7"/>
                </a:cubicBezTo>
                <a:cubicBezTo>
                  <a:pt x="22" y="9"/>
                  <a:pt x="20" y="11"/>
                  <a:pt x="20" y="14"/>
                </a:cubicBezTo>
                <a:cubicBezTo>
                  <a:pt x="20" y="18"/>
                  <a:pt x="22" y="22"/>
                  <a:pt x="26" y="27"/>
                </a:cubicBezTo>
                <a:cubicBezTo>
                  <a:pt x="31" y="32"/>
                  <a:pt x="38" y="38"/>
                  <a:pt x="49" y="45"/>
                </a:cubicBezTo>
                <a:cubicBezTo>
                  <a:pt x="54" y="48"/>
                  <a:pt x="57" y="50"/>
                  <a:pt x="59" y="53"/>
                </a:cubicBezTo>
                <a:cubicBezTo>
                  <a:pt x="61" y="56"/>
                  <a:pt x="62" y="58"/>
                  <a:pt x="62" y="60"/>
                </a:cubicBezTo>
                <a:cubicBezTo>
                  <a:pt x="62" y="63"/>
                  <a:pt x="61" y="66"/>
                  <a:pt x="59" y="68"/>
                </a:cubicBezTo>
                <a:cubicBezTo>
                  <a:pt x="55" y="73"/>
                  <a:pt x="50" y="76"/>
                  <a:pt x="45" y="79"/>
                </a:cubicBezTo>
                <a:cubicBezTo>
                  <a:pt x="43" y="80"/>
                  <a:pt x="40" y="81"/>
                  <a:pt x="39" y="82"/>
                </a:cubicBezTo>
                <a:cubicBezTo>
                  <a:pt x="38" y="83"/>
                  <a:pt x="38" y="83"/>
                  <a:pt x="37" y="83"/>
                </a:cubicBezTo>
                <a:cubicBezTo>
                  <a:pt x="37" y="83"/>
                  <a:pt x="37" y="83"/>
                  <a:pt x="37" y="83"/>
                </a:cubicBezTo>
                <a:cubicBezTo>
                  <a:pt x="37" y="83"/>
                  <a:pt x="37" y="83"/>
                  <a:pt x="37" y="83"/>
                </a:cubicBezTo>
                <a:cubicBezTo>
                  <a:pt x="38" y="86"/>
                  <a:pt x="38" y="86"/>
                  <a:pt x="38" y="86"/>
                </a:cubicBezTo>
                <a:cubicBezTo>
                  <a:pt x="41" y="85"/>
                  <a:pt x="41" y="85"/>
                  <a:pt x="41" y="85"/>
                </a:cubicBezTo>
                <a:cubicBezTo>
                  <a:pt x="7" y="19"/>
                  <a:pt x="7" y="19"/>
                  <a:pt x="7" y="19"/>
                </a:cubicBezTo>
                <a:cubicBezTo>
                  <a:pt x="14" y="7"/>
                  <a:pt x="14" y="7"/>
                  <a:pt x="14" y="7"/>
                </a:cubicBezTo>
                <a:cubicBezTo>
                  <a:pt x="26" y="10"/>
                  <a:pt x="26" y="10"/>
                  <a:pt x="26" y="10"/>
                </a:cubicBezTo>
                <a:cubicBezTo>
                  <a:pt x="27" y="7"/>
                  <a:pt x="27" y="7"/>
                  <a:pt x="27" y="7"/>
                </a:cubicBezTo>
                <a:cubicBezTo>
                  <a:pt x="25" y="5"/>
                  <a:pt x="25" y="5"/>
                  <a:pt x="25" y="5"/>
                </a:cubicBezTo>
                <a:cubicBezTo>
                  <a:pt x="27" y="7"/>
                  <a:pt x="27" y="7"/>
                  <a:pt x="27" y="7"/>
                </a:cubicBezTo>
                <a:cubicBezTo>
                  <a:pt x="28" y="4"/>
                  <a:pt x="28" y="4"/>
                  <a:pt x="28" y="4"/>
                </a:cubicBezTo>
                <a:cubicBezTo>
                  <a:pt x="11" y="0"/>
                  <a:pt x="11" y="0"/>
                  <a:pt x="11" y="0"/>
                </a:cubicBezTo>
                <a:cubicBezTo>
                  <a:pt x="0" y="19"/>
                  <a:pt x="0" y="19"/>
                  <a:pt x="0" y="19"/>
                </a:cubicBezTo>
                <a:cubicBezTo>
                  <a:pt x="36" y="90"/>
                  <a:pt x="36" y="90"/>
                  <a:pt x="36" y="90"/>
                </a:cubicBezTo>
                <a:cubicBezTo>
                  <a:pt x="39" y="89"/>
                  <a:pt x="39" y="89"/>
                  <a:pt x="39" y="89"/>
                </a:cubicBezTo>
                <a:cubicBezTo>
                  <a:pt x="39" y="89"/>
                  <a:pt x="46" y="86"/>
                  <a:pt x="53" y="81"/>
                </a:cubicBezTo>
                <a:cubicBezTo>
                  <a:pt x="57" y="79"/>
                  <a:pt x="61" y="76"/>
                  <a:pt x="63" y="72"/>
                </a:cubicBezTo>
                <a:cubicBezTo>
                  <a:pt x="66" y="69"/>
                  <a:pt x="68" y="65"/>
                  <a:pt x="68" y="60"/>
                </a:cubicBezTo>
                <a:cubicBezTo>
                  <a:pt x="69" y="56"/>
                  <a:pt x="67" y="53"/>
                  <a:pt x="65" y="49"/>
                </a:cubicBezTo>
                <a:cubicBezTo>
                  <a:pt x="62" y="46"/>
                  <a:pt x="58" y="42"/>
                  <a:pt x="52" y="39"/>
                </a:cubicBezTo>
                <a:cubicBezTo>
                  <a:pt x="41" y="33"/>
                  <a:pt x="35" y="27"/>
                  <a:pt x="31" y="23"/>
                </a:cubicBezTo>
                <a:cubicBezTo>
                  <a:pt x="28" y="19"/>
                  <a:pt x="27" y="16"/>
                  <a:pt x="27" y="14"/>
                </a:cubicBezTo>
                <a:cubicBezTo>
                  <a:pt x="27" y="13"/>
                  <a:pt x="27" y="12"/>
                  <a:pt x="28" y="11"/>
                </a:cubicBezTo>
                <a:cubicBezTo>
                  <a:pt x="28" y="10"/>
                  <a:pt x="28" y="10"/>
                  <a:pt x="29" y="10"/>
                </a:cubicBezTo>
                <a:cubicBezTo>
                  <a:pt x="29" y="10"/>
                  <a:pt x="29" y="10"/>
                  <a:pt x="29" y="10"/>
                </a:cubicBezTo>
                <a:cubicBezTo>
                  <a:pt x="29" y="10"/>
                  <a:pt x="29" y="10"/>
                  <a:pt x="29" y="10"/>
                </a:cubicBezTo>
                <a:cubicBezTo>
                  <a:pt x="28" y="8"/>
                  <a:pt x="28" y="8"/>
                  <a:pt x="28" y="8"/>
                </a:cubicBezTo>
                <a:cubicBezTo>
                  <a:pt x="29" y="10"/>
                  <a:pt x="29" y="10"/>
                  <a:pt x="29" y="10"/>
                </a:cubicBezTo>
                <a:cubicBezTo>
                  <a:pt x="29" y="10"/>
                  <a:pt x="29" y="10"/>
                  <a:pt x="29" y="10"/>
                </a:cubicBezTo>
                <a:cubicBezTo>
                  <a:pt x="28" y="8"/>
                  <a:pt x="28" y="8"/>
                  <a:pt x="28" y="8"/>
                </a:cubicBezTo>
                <a:cubicBezTo>
                  <a:pt x="29" y="10"/>
                  <a:pt x="29" y="10"/>
                  <a:pt x="29" y="10"/>
                </a:cubicBezTo>
                <a:cubicBezTo>
                  <a:pt x="34" y="6"/>
                  <a:pt x="34" y="6"/>
                  <a:pt x="34" y="6"/>
                </a:cubicBezTo>
                <a:cubicBezTo>
                  <a:pt x="28" y="4"/>
                  <a:pt x="28" y="4"/>
                  <a:pt x="28" y="4"/>
                </a:cubicBezTo>
                <a:lnTo>
                  <a:pt x="27" y="7"/>
                </a:lnTo>
                <a:close/>
              </a:path>
            </a:pathLst>
          </a:custGeom>
          <a:solidFill>
            <a:srgbClr val="FDE9C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28" name="PA_任意多边形 1159"/>
          <p:cNvSpPr>
            <a:spLocks noEditPoints="1"/>
          </p:cNvSpPr>
          <p:nvPr>
            <p:custDataLst>
              <p:tags r:id="rId48"/>
            </p:custDataLst>
          </p:nvPr>
        </p:nvSpPr>
        <p:spPr bwMode="auto">
          <a:xfrm>
            <a:off x="1889125" y="1427163"/>
            <a:ext cx="1857375" cy="2763838"/>
          </a:xfrm>
          <a:custGeom>
            <a:avLst/>
            <a:gdLst>
              <a:gd name="T0" fmla="*/ 773 w 773"/>
              <a:gd name="T1" fmla="*/ 714 h 1149"/>
              <a:gd name="T2" fmla="*/ 688 w 773"/>
              <a:gd name="T3" fmla="*/ 659 h 1149"/>
              <a:gd name="T4" fmla="*/ 531 w 773"/>
              <a:gd name="T5" fmla="*/ 699 h 1149"/>
              <a:gd name="T6" fmla="*/ 583 w 773"/>
              <a:gd name="T7" fmla="*/ 507 h 1149"/>
              <a:gd name="T8" fmla="*/ 619 w 773"/>
              <a:gd name="T9" fmla="*/ 454 h 1149"/>
              <a:gd name="T10" fmla="*/ 554 w 773"/>
              <a:gd name="T11" fmla="*/ 417 h 1149"/>
              <a:gd name="T12" fmla="*/ 497 w 773"/>
              <a:gd name="T13" fmla="*/ 381 h 1149"/>
              <a:gd name="T14" fmla="*/ 678 w 773"/>
              <a:gd name="T15" fmla="*/ 277 h 1149"/>
              <a:gd name="T16" fmla="*/ 582 w 773"/>
              <a:gd name="T17" fmla="*/ 190 h 1149"/>
              <a:gd name="T18" fmla="*/ 355 w 773"/>
              <a:gd name="T19" fmla="*/ 307 h 1149"/>
              <a:gd name="T20" fmla="*/ 429 w 773"/>
              <a:gd name="T21" fmla="*/ 206 h 1149"/>
              <a:gd name="T22" fmla="*/ 204 w 773"/>
              <a:gd name="T23" fmla="*/ 84 h 1149"/>
              <a:gd name="T24" fmla="*/ 243 w 773"/>
              <a:gd name="T25" fmla="*/ 240 h 1149"/>
              <a:gd name="T26" fmla="*/ 28 w 773"/>
              <a:gd name="T27" fmla="*/ 359 h 1149"/>
              <a:gd name="T28" fmla="*/ 124 w 773"/>
              <a:gd name="T29" fmla="*/ 502 h 1149"/>
              <a:gd name="T30" fmla="*/ 396 w 773"/>
              <a:gd name="T31" fmla="*/ 343 h 1149"/>
              <a:gd name="T32" fmla="*/ 420 w 773"/>
              <a:gd name="T33" fmla="*/ 410 h 1149"/>
              <a:gd name="T34" fmla="*/ 418 w 773"/>
              <a:gd name="T35" fmla="*/ 419 h 1149"/>
              <a:gd name="T36" fmla="*/ 260 w 773"/>
              <a:gd name="T37" fmla="*/ 505 h 1149"/>
              <a:gd name="T38" fmla="*/ 232 w 773"/>
              <a:gd name="T39" fmla="*/ 502 h 1149"/>
              <a:gd name="T40" fmla="*/ 218 w 773"/>
              <a:gd name="T41" fmla="*/ 737 h 1149"/>
              <a:gd name="T42" fmla="*/ 225 w 773"/>
              <a:gd name="T43" fmla="*/ 766 h 1149"/>
              <a:gd name="T44" fmla="*/ 61 w 773"/>
              <a:gd name="T45" fmla="*/ 774 h 1149"/>
              <a:gd name="T46" fmla="*/ 119 w 773"/>
              <a:gd name="T47" fmla="*/ 873 h 1149"/>
              <a:gd name="T48" fmla="*/ 164 w 773"/>
              <a:gd name="T49" fmla="*/ 911 h 1149"/>
              <a:gd name="T50" fmla="*/ 330 w 773"/>
              <a:gd name="T51" fmla="*/ 834 h 1149"/>
              <a:gd name="T52" fmla="*/ 407 w 773"/>
              <a:gd name="T53" fmla="*/ 1025 h 1149"/>
              <a:gd name="T54" fmla="*/ 434 w 773"/>
              <a:gd name="T55" fmla="*/ 1119 h 1149"/>
              <a:gd name="T56" fmla="*/ 490 w 773"/>
              <a:gd name="T57" fmla="*/ 998 h 1149"/>
              <a:gd name="T58" fmla="*/ 690 w 773"/>
              <a:gd name="T59" fmla="*/ 744 h 1149"/>
              <a:gd name="T60" fmla="*/ 768 w 773"/>
              <a:gd name="T61" fmla="*/ 721 h 1149"/>
              <a:gd name="T62" fmla="*/ 773 w 773"/>
              <a:gd name="T63" fmla="*/ 714 h 1149"/>
              <a:gd name="T64" fmla="*/ 531 w 773"/>
              <a:gd name="T65" fmla="*/ 298 h 1149"/>
              <a:gd name="T66" fmla="*/ 475 w 773"/>
              <a:gd name="T67" fmla="*/ 371 h 1149"/>
              <a:gd name="T68" fmla="*/ 343 w 773"/>
              <a:gd name="T69" fmla="*/ 556 h 1149"/>
              <a:gd name="T70" fmla="*/ 400 w 773"/>
              <a:gd name="T71" fmla="*/ 533 h 1149"/>
              <a:gd name="T72" fmla="*/ 309 w 773"/>
              <a:gd name="T73" fmla="*/ 575 h 1149"/>
              <a:gd name="T74" fmla="*/ 238 w 773"/>
              <a:gd name="T75" fmla="*/ 749 h 1149"/>
              <a:gd name="T76" fmla="*/ 339 w 773"/>
              <a:gd name="T77" fmla="*/ 598 h 1149"/>
              <a:gd name="T78" fmla="*/ 417 w 773"/>
              <a:gd name="T79" fmla="*/ 717 h 1149"/>
              <a:gd name="T80" fmla="*/ 238 w 773"/>
              <a:gd name="T81" fmla="*/ 749 h 11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773" h="1149">
                <a:moveTo>
                  <a:pt x="773" y="714"/>
                </a:moveTo>
                <a:cubicBezTo>
                  <a:pt x="773" y="714"/>
                  <a:pt x="773" y="714"/>
                  <a:pt x="773" y="714"/>
                </a:cubicBezTo>
                <a:cubicBezTo>
                  <a:pt x="773" y="713"/>
                  <a:pt x="773" y="713"/>
                  <a:pt x="773" y="712"/>
                </a:cubicBezTo>
                <a:cubicBezTo>
                  <a:pt x="768" y="697"/>
                  <a:pt x="699" y="675"/>
                  <a:pt x="688" y="659"/>
                </a:cubicBezTo>
                <a:cubicBezTo>
                  <a:pt x="677" y="644"/>
                  <a:pt x="638" y="691"/>
                  <a:pt x="623" y="689"/>
                </a:cubicBezTo>
                <a:cubicBezTo>
                  <a:pt x="614" y="688"/>
                  <a:pt x="567" y="695"/>
                  <a:pt x="531" y="699"/>
                </a:cubicBezTo>
                <a:cubicBezTo>
                  <a:pt x="517" y="658"/>
                  <a:pt x="543" y="557"/>
                  <a:pt x="558" y="506"/>
                </a:cubicBezTo>
                <a:cubicBezTo>
                  <a:pt x="572" y="504"/>
                  <a:pt x="583" y="507"/>
                  <a:pt x="583" y="507"/>
                </a:cubicBezTo>
                <a:cubicBezTo>
                  <a:pt x="594" y="496"/>
                  <a:pt x="604" y="486"/>
                  <a:pt x="615" y="476"/>
                </a:cubicBezTo>
                <a:cubicBezTo>
                  <a:pt x="615" y="476"/>
                  <a:pt x="618" y="463"/>
                  <a:pt x="619" y="454"/>
                </a:cubicBezTo>
                <a:cubicBezTo>
                  <a:pt x="619" y="454"/>
                  <a:pt x="634" y="409"/>
                  <a:pt x="619" y="404"/>
                </a:cubicBezTo>
                <a:cubicBezTo>
                  <a:pt x="606" y="401"/>
                  <a:pt x="580" y="414"/>
                  <a:pt x="554" y="417"/>
                </a:cubicBezTo>
                <a:cubicBezTo>
                  <a:pt x="533" y="405"/>
                  <a:pt x="515" y="394"/>
                  <a:pt x="515" y="394"/>
                </a:cubicBezTo>
                <a:cubicBezTo>
                  <a:pt x="507" y="389"/>
                  <a:pt x="501" y="384"/>
                  <a:pt x="497" y="381"/>
                </a:cubicBezTo>
                <a:cubicBezTo>
                  <a:pt x="527" y="350"/>
                  <a:pt x="616" y="303"/>
                  <a:pt x="638" y="306"/>
                </a:cubicBezTo>
                <a:cubicBezTo>
                  <a:pt x="664" y="310"/>
                  <a:pt x="670" y="295"/>
                  <a:pt x="678" y="277"/>
                </a:cubicBezTo>
                <a:cubicBezTo>
                  <a:pt x="686" y="260"/>
                  <a:pt x="627" y="205"/>
                  <a:pt x="619" y="190"/>
                </a:cubicBezTo>
                <a:cubicBezTo>
                  <a:pt x="611" y="175"/>
                  <a:pt x="582" y="173"/>
                  <a:pt x="582" y="190"/>
                </a:cubicBezTo>
                <a:cubicBezTo>
                  <a:pt x="582" y="208"/>
                  <a:pt x="541" y="245"/>
                  <a:pt x="541" y="245"/>
                </a:cubicBezTo>
                <a:cubicBezTo>
                  <a:pt x="476" y="268"/>
                  <a:pt x="371" y="303"/>
                  <a:pt x="355" y="307"/>
                </a:cubicBezTo>
                <a:cubicBezTo>
                  <a:pt x="334" y="313"/>
                  <a:pt x="370" y="256"/>
                  <a:pt x="386" y="256"/>
                </a:cubicBezTo>
                <a:cubicBezTo>
                  <a:pt x="403" y="256"/>
                  <a:pt x="440" y="235"/>
                  <a:pt x="429" y="206"/>
                </a:cubicBezTo>
                <a:cubicBezTo>
                  <a:pt x="419" y="178"/>
                  <a:pt x="228" y="0"/>
                  <a:pt x="201" y="81"/>
                </a:cubicBezTo>
                <a:cubicBezTo>
                  <a:pt x="200" y="82"/>
                  <a:pt x="200" y="84"/>
                  <a:pt x="204" y="84"/>
                </a:cubicBezTo>
                <a:cubicBezTo>
                  <a:pt x="213" y="84"/>
                  <a:pt x="241" y="90"/>
                  <a:pt x="240" y="144"/>
                </a:cubicBezTo>
                <a:cubicBezTo>
                  <a:pt x="241" y="178"/>
                  <a:pt x="248" y="210"/>
                  <a:pt x="243" y="240"/>
                </a:cubicBezTo>
                <a:cubicBezTo>
                  <a:pt x="217" y="269"/>
                  <a:pt x="191" y="298"/>
                  <a:pt x="165" y="328"/>
                </a:cubicBezTo>
                <a:cubicBezTo>
                  <a:pt x="120" y="338"/>
                  <a:pt x="74" y="348"/>
                  <a:pt x="28" y="359"/>
                </a:cubicBezTo>
                <a:cubicBezTo>
                  <a:pt x="28" y="359"/>
                  <a:pt x="0" y="398"/>
                  <a:pt x="27" y="410"/>
                </a:cubicBezTo>
                <a:cubicBezTo>
                  <a:pt x="54" y="422"/>
                  <a:pt x="120" y="482"/>
                  <a:pt x="124" y="502"/>
                </a:cubicBezTo>
                <a:cubicBezTo>
                  <a:pt x="124" y="517"/>
                  <a:pt x="191" y="493"/>
                  <a:pt x="264" y="422"/>
                </a:cubicBezTo>
                <a:cubicBezTo>
                  <a:pt x="295" y="391"/>
                  <a:pt x="346" y="364"/>
                  <a:pt x="396" y="343"/>
                </a:cubicBezTo>
                <a:cubicBezTo>
                  <a:pt x="389" y="354"/>
                  <a:pt x="393" y="371"/>
                  <a:pt x="405" y="372"/>
                </a:cubicBezTo>
                <a:cubicBezTo>
                  <a:pt x="411" y="373"/>
                  <a:pt x="416" y="390"/>
                  <a:pt x="420" y="410"/>
                </a:cubicBezTo>
                <a:cubicBezTo>
                  <a:pt x="400" y="423"/>
                  <a:pt x="375" y="439"/>
                  <a:pt x="350" y="454"/>
                </a:cubicBezTo>
                <a:cubicBezTo>
                  <a:pt x="374" y="443"/>
                  <a:pt x="398" y="431"/>
                  <a:pt x="418" y="419"/>
                </a:cubicBezTo>
                <a:cubicBezTo>
                  <a:pt x="358" y="465"/>
                  <a:pt x="294" y="506"/>
                  <a:pt x="278" y="506"/>
                </a:cubicBezTo>
                <a:cubicBezTo>
                  <a:pt x="273" y="506"/>
                  <a:pt x="267" y="505"/>
                  <a:pt x="260" y="505"/>
                </a:cubicBezTo>
                <a:cubicBezTo>
                  <a:pt x="281" y="495"/>
                  <a:pt x="315" y="475"/>
                  <a:pt x="350" y="454"/>
                </a:cubicBezTo>
                <a:cubicBezTo>
                  <a:pt x="291" y="481"/>
                  <a:pt x="232" y="502"/>
                  <a:pt x="232" y="502"/>
                </a:cubicBezTo>
                <a:cubicBezTo>
                  <a:pt x="200" y="500"/>
                  <a:pt x="169" y="503"/>
                  <a:pt x="171" y="534"/>
                </a:cubicBezTo>
                <a:cubicBezTo>
                  <a:pt x="175" y="582"/>
                  <a:pt x="255" y="720"/>
                  <a:pt x="218" y="737"/>
                </a:cubicBezTo>
                <a:cubicBezTo>
                  <a:pt x="218" y="737"/>
                  <a:pt x="218" y="737"/>
                  <a:pt x="218" y="737"/>
                </a:cubicBezTo>
                <a:cubicBezTo>
                  <a:pt x="220" y="747"/>
                  <a:pt x="222" y="756"/>
                  <a:pt x="225" y="766"/>
                </a:cubicBezTo>
                <a:cubicBezTo>
                  <a:pt x="225" y="766"/>
                  <a:pt x="225" y="766"/>
                  <a:pt x="225" y="766"/>
                </a:cubicBezTo>
                <a:cubicBezTo>
                  <a:pt x="223" y="766"/>
                  <a:pt x="80" y="786"/>
                  <a:pt x="61" y="774"/>
                </a:cubicBezTo>
                <a:cubicBezTo>
                  <a:pt x="43" y="762"/>
                  <a:pt x="14" y="817"/>
                  <a:pt x="69" y="845"/>
                </a:cubicBezTo>
                <a:cubicBezTo>
                  <a:pt x="86" y="854"/>
                  <a:pt x="103" y="863"/>
                  <a:pt x="119" y="873"/>
                </a:cubicBezTo>
                <a:cubicBezTo>
                  <a:pt x="130" y="883"/>
                  <a:pt x="144" y="895"/>
                  <a:pt x="162" y="909"/>
                </a:cubicBezTo>
                <a:cubicBezTo>
                  <a:pt x="162" y="910"/>
                  <a:pt x="163" y="910"/>
                  <a:pt x="164" y="911"/>
                </a:cubicBezTo>
                <a:cubicBezTo>
                  <a:pt x="195" y="933"/>
                  <a:pt x="240" y="892"/>
                  <a:pt x="295" y="851"/>
                </a:cubicBezTo>
                <a:cubicBezTo>
                  <a:pt x="306" y="845"/>
                  <a:pt x="318" y="840"/>
                  <a:pt x="330" y="834"/>
                </a:cubicBezTo>
                <a:cubicBezTo>
                  <a:pt x="358" y="827"/>
                  <a:pt x="386" y="820"/>
                  <a:pt x="415" y="813"/>
                </a:cubicBezTo>
                <a:cubicBezTo>
                  <a:pt x="418" y="888"/>
                  <a:pt x="410" y="1018"/>
                  <a:pt x="407" y="1025"/>
                </a:cubicBezTo>
                <a:cubicBezTo>
                  <a:pt x="404" y="1032"/>
                  <a:pt x="416" y="1093"/>
                  <a:pt x="434" y="1113"/>
                </a:cubicBezTo>
                <a:cubicBezTo>
                  <a:pt x="434" y="1117"/>
                  <a:pt x="434" y="1119"/>
                  <a:pt x="434" y="1119"/>
                </a:cubicBezTo>
                <a:cubicBezTo>
                  <a:pt x="434" y="1119"/>
                  <a:pt x="513" y="1149"/>
                  <a:pt x="491" y="1104"/>
                </a:cubicBezTo>
                <a:cubicBezTo>
                  <a:pt x="486" y="1093"/>
                  <a:pt x="486" y="1053"/>
                  <a:pt x="490" y="998"/>
                </a:cubicBezTo>
                <a:cubicBezTo>
                  <a:pt x="508" y="932"/>
                  <a:pt x="541" y="840"/>
                  <a:pt x="552" y="779"/>
                </a:cubicBezTo>
                <a:cubicBezTo>
                  <a:pt x="598" y="768"/>
                  <a:pt x="644" y="756"/>
                  <a:pt x="690" y="744"/>
                </a:cubicBezTo>
                <a:cubicBezTo>
                  <a:pt x="710" y="758"/>
                  <a:pt x="749" y="751"/>
                  <a:pt x="749" y="751"/>
                </a:cubicBezTo>
                <a:cubicBezTo>
                  <a:pt x="756" y="741"/>
                  <a:pt x="762" y="731"/>
                  <a:pt x="768" y="721"/>
                </a:cubicBezTo>
                <a:cubicBezTo>
                  <a:pt x="771" y="719"/>
                  <a:pt x="772" y="717"/>
                  <a:pt x="773" y="715"/>
                </a:cubicBezTo>
                <a:lnTo>
                  <a:pt x="773" y="714"/>
                </a:lnTo>
                <a:close/>
                <a:moveTo>
                  <a:pt x="410" y="337"/>
                </a:moveTo>
                <a:cubicBezTo>
                  <a:pt x="457" y="318"/>
                  <a:pt x="503" y="304"/>
                  <a:pt x="531" y="298"/>
                </a:cubicBezTo>
                <a:cubicBezTo>
                  <a:pt x="532" y="298"/>
                  <a:pt x="532" y="299"/>
                  <a:pt x="533" y="299"/>
                </a:cubicBezTo>
                <a:cubicBezTo>
                  <a:pt x="538" y="310"/>
                  <a:pt x="512" y="339"/>
                  <a:pt x="475" y="371"/>
                </a:cubicBezTo>
                <a:cubicBezTo>
                  <a:pt x="449" y="357"/>
                  <a:pt x="420" y="342"/>
                  <a:pt x="410" y="337"/>
                </a:cubicBezTo>
                <a:close/>
                <a:moveTo>
                  <a:pt x="343" y="556"/>
                </a:moveTo>
                <a:cubicBezTo>
                  <a:pt x="380" y="535"/>
                  <a:pt x="434" y="506"/>
                  <a:pt x="423" y="516"/>
                </a:cubicBezTo>
                <a:cubicBezTo>
                  <a:pt x="416" y="522"/>
                  <a:pt x="400" y="533"/>
                  <a:pt x="400" y="533"/>
                </a:cubicBezTo>
                <a:cubicBezTo>
                  <a:pt x="400" y="533"/>
                  <a:pt x="369" y="545"/>
                  <a:pt x="343" y="556"/>
                </a:cubicBezTo>
                <a:cubicBezTo>
                  <a:pt x="324" y="567"/>
                  <a:pt x="309" y="575"/>
                  <a:pt x="309" y="575"/>
                </a:cubicBezTo>
                <a:cubicBezTo>
                  <a:pt x="303" y="574"/>
                  <a:pt x="321" y="565"/>
                  <a:pt x="343" y="556"/>
                </a:cubicBezTo>
                <a:close/>
                <a:moveTo>
                  <a:pt x="238" y="749"/>
                </a:moveTo>
                <a:cubicBezTo>
                  <a:pt x="298" y="753"/>
                  <a:pt x="329" y="723"/>
                  <a:pt x="343" y="704"/>
                </a:cubicBezTo>
                <a:cubicBezTo>
                  <a:pt x="352" y="692"/>
                  <a:pt x="330" y="614"/>
                  <a:pt x="339" y="598"/>
                </a:cubicBezTo>
                <a:cubicBezTo>
                  <a:pt x="347" y="585"/>
                  <a:pt x="428" y="535"/>
                  <a:pt x="432" y="548"/>
                </a:cubicBezTo>
                <a:cubicBezTo>
                  <a:pt x="436" y="562"/>
                  <a:pt x="428" y="696"/>
                  <a:pt x="417" y="717"/>
                </a:cubicBezTo>
                <a:cubicBezTo>
                  <a:pt x="407" y="738"/>
                  <a:pt x="239" y="762"/>
                  <a:pt x="237" y="761"/>
                </a:cubicBezTo>
                <a:cubicBezTo>
                  <a:pt x="236" y="759"/>
                  <a:pt x="238" y="749"/>
                  <a:pt x="238" y="749"/>
                </a:cubicBezTo>
                <a:close/>
              </a:path>
            </a:pathLst>
          </a:custGeom>
          <a:solidFill>
            <a:srgbClr val="07194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29" name="PA_任意多边形 1160"/>
          <p:cNvSpPr>
            <a:spLocks noEditPoints="1"/>
          </p:cNvSpPr>
          <p:nvPr>
            <p:custDataLst>
              <p:tags r:id="rId49"/>
            </p:custDataLst>
          </p:nvPr>
        </p:nvSpPr>
        <p:spPr bwMode="auto">
          <a:xfrm>
            <a:off x="1917700" y="1565275"/>
            <a:ext cx="1841500" cy="2584450"/>
          </a:xfrm>
          <a:custGeom>
            <a:avLst/>
            <a:gdLst>
              <a:gd name="T0" fmla="*/ 594 w 766"/>
              <a:gd name="T1" fmla="*/ 630 h 1075"/>
              <a:gd name="T2" fmla="*/ 617 w 766"/>
              <a:gd name="T3" fmla="*/ 362 h 1075"/>
              <a:gd name="T4" fmla="*/ 503 w 766"/>
              <a:gd name="T5" fmla="*/ 334 h 1075"/>
              <a:gd name="T6" fmla="*/ 503 w 766"/>
              <a:gd name="T7" fmla="*/ 334 h 1075"/>
              <a:gd name="T8" fmla="*/ 500 w 766"/>
              <a:gd name="T9" fmla="*/ 335 h 1075"/>
              <a:gd name="T10" fmla="*/ 669 w 766"/>
              <a:gd name="T11" fmla="*/ 222 h 1075"/>
              <a:gd name="T12" fmla="*/ 528 w 766"/>
              <a:gd name="T13" fmla="*/ 187 h 1075"/>
              <a:gd name="T14" fmla="*/ 417 w 766"/>
              <a:gd name="T15" fmla="*/ 223 h 1075"/>
              <a:gd name="T16" fmla="*/ 411 w 766"/>
              <a:gd name="T17" fmla="*/ 184 h 1075"/>
              <a:gd name="T18" fmla="*/ 225 w 766"/>
              <a:gd name="T19" fmla="*/ 87 h 1075"/>
              <a:gd name="T20" fmla="*/ 16 w 766"/>
              <a:gd name="T21" fmla="*/ 302 h 1075"/>
              <a:gd name="T22" fmla="*/ 109 w 766"/>
              <a:gd name="T23" fmla="*/ 445 h 1075"/>
              <a:gd name="T24" fmla="*/ 336 w 766"/>
              <a:gd name="T25" fmla="*/ 394 h 1075"/>
              <a:gd name="T26" fmla="*/ 220 w 766"/>
              <a:gd name="T27" fmla="*/ 445 h 1075"/>
              <a:gd name="T28" fmla="*/ 220 w 766"/>
              <a:gd name="T29" fmla="*/ 445 h 1075"/>
              <a:gd name="T30" fmla="*/ 171 w 766"/>
              <a:gd name="T31" fmla="*/ 448 h 1075"/>
              <a:gd name="T32" fmla="*/ 79 w 766"/>
              <a:gd name="T33" fmla="*/ 717 h 1075"/>
              <a:gd name="T34" fmla="*/ 172 w 766"/>
              <a:gd name="T35" fmla="*/ 863 h 1075"/>
              <a:gd name="T36" fmla="*/ 403 w 766"/>
              <a:gd name="T37" fmla="*/ 1027 h 1075"/>
              <a:gd name="T38" fmla="*/ 544 w 766"/>
              <a:gd name="T39" fmla="*/ 723 h 1075"/>
              <a:gd name="T40" fmla="*/ 764 w 766"/>
              <a:gd name="T41" fmla="*/ 658 h 1075"/>
              <a:gd name="T42" fmla="*/ 737 w 766"/>
              <a:gd name="T43" fmla="*/ 694 h 1075"/>
              <a:gd name="T44" fmla="*/ 480 w 766"/>
              <a:gd name="T45" fmla="*/ 1060 h 1075"/>
              <a:gd name="T46" fmla="*/ 422 w 766"/>
              <a:gd name="T47" fmla="*/ 1062 h 1075"/>
              <a:gd name="T48" fmla="*/ 402 w 766"/>
              <a:gd name="T49" fmla="*/ 1000 h 1075"/>
              <a:gd name="T50" fmla="*/ 220 w 766"/>
              <a:gd name="T51" fmla="*/ 837 h 1075"/>
              <a:gd name="T52" fmla="*/ 110 w 766"/>
              <a:gd name="T53" fmla="*/ 813 h 1075"/>
              <a:gd name="T54" fmla="*/ 216 w 766"/>
              <a:gd name="T55" fmla="*/ 708 h 1075"/>
              <a:gd name="T56" fmla="*/ 221 w 766"/>
              <a:gd name="T57" fmla="*/ 442 h 1075"/>
              <a:gd name="T58" fmla="*/ 220 w 766"/>
              <a:gd name="T59" fmla="*/ 445 h 1075"/>
              <a:gd name="T60" fmla="*/ 248 w 766"/>
              <a:gd name="T61" fmla="*/ 451 h 1075"/>
              <a:gd name="T62" fmla="*/ 250 w 766"/>
              <a:gd name="T63" fmla="*/ 362 h 1075"/>
              <a:gd name="T64" fmla="*/ 19 w 766"/>
              <a:gd name="T65" fmla="*/ 304 h 1075"/>
              <a:gd name="T66" fmla="*/ 192 w 766"/>
              <a:gd name="T67" fmla="*/ 27 h 1075"/>
              <a:gd name="T68" fmla="*/ 192 w 766"/>
              <a:gd name="T69" fmla="*/ 26 h 1075"/>
              <a:gd name="T70" fmla="*/ 335 w 766"/>
              <a:gd name="T71" fmla="*/ 252 h 1075"/>
              <a:gd name="T72" fmla="*/ 604 w 766"/>
              <a:gd name="T73" fmla="*/ 135 h 1075"/>
              <a:gd name="T74" fmla="*/ 503 w 766"/>
              <a:gd name="T75" fmla="*/ 337 h 1075"/>
              <a:gd name="T76" fmla="*/ 503 w 766"/>
              <a:gd name="T77" fmla="*/ 337 h 1075"/>
              <a:gd name="T78" fmla="*/ 503 w 766"/>
              <a:gd name="T79" fmla="*/ 334 h 1075"/>
              <a:gd name="T80" fmla="*/ 503 w 766"/>
              <a:gd name="T81" fmla="*/ 337 h 1075"/>
              <a:gd name="T82" fmla="*/ 500 w 766"/>
              <a:gd name="T83" fmla="*/ 340 h 1075"/>
              <a:gd name="T84" fmla="*/ 604 w 766"/>
              <a:gd name="T85" fmla="*/ 396 h 1075"/>
              <a:gd name="T86" fmla="*/ 609 w 766"/>
              <a:gd name="T87" fmla="*/ 635 h 1075"/>
              <a:gd name="T88" fmla="*/ 758 w 766"/>
              <a:gd name="T89" fmla="*/ 656 h 1075"/>
              <a:gd name="T90" fmla="*/ 399 w 766"/>
              <a:gd name="T91" fmla="*/ 283 h 1075"/>
              <a:gd name="T92" fmla="*/ 412 w 766"/>
              <a:gd name="T93" fmla="*/ 460 h 1075"/>
              <a:gd name="T94" fmla="*/ 412 w 766"/>
              <a:gd name="T95" fmla="*/ 457 h 1075"/>
              <a:gd name="T96" fmla="*/ 388 w 766"/>
              <a:gd name="T97" fmla="*/ 476 h 1075"/>
              <a:gd name="T98" fmla="*/ 388 w 766"/>
              <a:gd name="T99" fmla="*/ 480 h 1075"/>
              <a:gd name="T100" fmla="*/ 295 w 766"/>
              <a:gd name="T101" fmla="*/ 515 h 1075"/>
              <a:gd name="T102" fmla="*/ 298 w 766"/>
              <a:gd name="T103" fmla="*/ 518 h 1075"/>
              <a:gd name="T104" fmla="*/ 384 w 766"/>
              <a:gd name="T105" fmla="*/ 481 h 1075"/>
              <a:gd name="T106" fmla="*/ 388 w 766"/>
              <a:gd name="T107" fmla="*/ 476 h 1075"/>
              <a:gd name="T108" fmla="*/ 399 w 766"/>
              <a:gd name="T109" fmla="*/ 473 h 1075"/>
              <a:gd name="T110" fmla="*/ 332 w 766"/>
              <a:gd name="T111" fmla="*/ 595 h 1075"/>
              <a:gd name="T112" fmla="*/ 418 w 766"/>
              <a:gd name="T113" fmla="*/ 510 h 1075"/>
              <a:gd name="T114" fmla="*/ 227 w 766"/>
              <a:gd name="T115" fmla="*/ 701 h 1075"/>
              <a:gd name="T116" fmla="*/ 229 w 766"/>
              <a:gd name="T117" fmla="*/ 692 h 1075"/>
              <a:gd name="T118" fmla="*/ 226 w 766"/>
              <a:gd name="T119" fmla="*/ 689 h 1075"/>
              <a:gd name="T120" fmla="*/ 222 w 766"/>
              <a:gd name="T121" fmla="*/ 692 h 1075"/>
              <a:gd name="T122" fmla="*/ 408 w 766"/>
              <a:gd name="T123" fmla="*/ 661 h 1075"/>
              <a:gd name="T124" fmla="*/ 297 w 766"/>
              <a:gd name="T125" fmla="*/ 673 h 10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766" h="1075">
                <a:moveTo>
                  <a:pt x="761" y="657"/>
                </a:moveTo>
                <a:cubicBezTo>
                  <a:pt x="761" y="654"/>
                  <a:pt x="761" y="654"/>
                  <a:pt x="761" y="654"/>
                </a:cubicBezTo>
                <a:cubicBezTo>
                  <a:pt x="761" y="654"/>
                  <a:pt x="761" y="654"/>
                  <a:pt x="761" y="654"/>
                </a:cubicBezTo>
                <a:cubicBezTo>
                  <a:pt x="761" y="657"/>
                  <a:pt x="761" y="657"/>
                  <a:pt x="761" y="657"/>
                </a:cubicBezTo>
                <a:cubicBezTo>
                  <a:pt x="764" y="658"/>
                  <a:pt x="764" y="658"/>
                  <a:pt x="764" y="658"/>
                </a:cubicBezTo>
                <a:cubicBezTo>
                  <a:pt x="764" y="657"/>
                  <a:pt x="764" y="657"/>
                  <a:pt x="764" y="656"/>
                </a:cubicBezTo>
                <a:cubicBezTo>
                  <a:pt x="764" y="655"/>
                  <a:pt x="764" y="655"/>
                  <a:pt x="764" y="654"/>
                </a:cubicBezTo>
                <a:cubicBezTo>
                  <a:pt x="764" y="654"/>
                  <a:pt x="764" y="654"/>
                  <a:pt x="764" y="654"/>
                </a:cubicBezTo>
                <a:cubicBezTo>
                  <a:pt x="763" y="651"/>
                  <a:pt x="761" y="649"/>
                  <a:pt x="758" y="646"/>
                </a:cubicBezTo>
                <a:cubicBezTo>
                  <a:pt x="754" y="642"/>
                  <a:pt x="747" y="638"/>
                  <a:pt x="739" y="634"/>
                </a:cubicBezTo>
                <a:cubicBezTo>
                  <a:pt x="728" y="628"/>
                  <a:pt x="714" y="622"/>
                  <a:pt x="702" y="616"/>
                </a:cubicBezTo>
                <a:cubicBezTo>
                  <a:pt x="697" y="613"/>
                  <a:pt x="691" y="610"/>
                  <a:pt x="687" y="608"/>
                </a:cubicBezTo>
                <a:cubicBezTo>
                  <a:pt x="683" y="605"/>
                  <a:pt x="680" y="602"/>
                  <a:pt x="678" y="601"/>
                </a:cubicBezTo>
                <a:cubicBezTo>
                  <a:pt x="678" y="601"/>
                  <a:pt x="678" y="601"/>
                  <a:pt x="678" y="601"/>
                </a:cubicBezTo>
                <a:cubicBezTo>
                  <a:pt x="677" y="599"/>
                  <a:pt x="676" y="598"/>
                  <a:pt x="675" y="597"/>
                </a:cubicBezTo>
                <a:cubicBezTo>
                  <a:pt x="673" y="596"/>
                  <a:pt x="671" y="596"/>
                  <a:pt x="670" y="596"/>
                </a:cubicBezTo>
                <a:cubicBezTo>
                  <a:pt x="665" y="596"/>
                  <a:pt x="660" y="599"/>
                  <a:pt x="655" y="602"/>
                </a:cubicBezTo>
                <a:cubicBezTo>
                  <a:pt x="647" y="606"/>
                  <a:pt x="638" y="613"/>
                  <a:pt x="630" y="619"/>
                </a:cubicBezTo>
                <a:cubicBezTo>
                  <a:pt x="626" y="622"/>
                  <a:pt x="623" y="624"/>
                  <a:pt x="619" y="626"/>
                </a:cubicBezTo>
                <a:cubicBezTo>
                  <a:pt x="616" y="628"/>
                  <a:pt x="613" y="629"/>
                  <a:pt x="612" y="629"/>
                </a:cubicBezTo>
                <a:cubicBezTo>
                  <a:pt x="612" y="629"/>
                  <a:pt x="612" y="629"/>
                  <a:pt x="612" y="629"/>
                </a:cubicBezTo>
                <a:cubicBezTo>
                  <a:pt x="611" y="629"/>
                  <a:pt x="610" y="628"/>
                  <a:pt x="609" y="628"/>
                </a:cubicBezTo>
                <a:cubicBezTo>
                  <a:pt x="606" y="628"/>
                  <a:pt x="600" y="629"/>
                  <a:pt x="594" y="630"/>
                </a:cubicBezTo>
                <a:cubicBezTo>
                  <a:pt x="575" y="632"/>
                  <a:pt x="544" y="636"/>
                  <a:pt x="518" y="639"/>
                </a:cubicBezTo>
                <a:cubicBezTo>
                  <a:pt x="519" y="642"/>
                  <a:pt x="519" y="642"/>
                  <a:pt x="519" y="642"/>
                </a:cubicBezTo>
                <a:cubicBezTo>
                  <a:pt x="522" y="641"/>
                  <a:pt x="522" y="641"/>
                  <a:pt x="522" y="641"/>
                </a:cubicBezTo>
                <a:cubicBezTo>
                  <a:pt x="519" y="633"/>
                  <a:pt x="518" y="623"/>
                  <a:pt x="518" y="612"/>
                </a:cubicBezTo>
                <a:cubicBezTo>
                  <a:pt x="518" y="588"/>
                  <a:pt x="523" y="558"/>
                  <a:pt x="529" y="528"/>
                </a:cubicBezTo>
                <a:cubicBezTo>
                  <a:pt x="536" y="499"/>
                  <a:pt x="544" y="470"/>
                  <a:pt x="550" y="450"/>
                </a:cubicBezTo>
                <a:cubicBezTo>
                  <a:pt x="546" y="449"/>
                  <a:pt x="546" y="449"/>
                  <a:pt x="546" y="449"/>
                </a:cubicBezTo>
                <a:cubicBezTo>
                  <a:pt x="547" y="452"/>
                  <a:pt x="547" y="452"/>
                  <a:pt x="547" y="452"/>
                </a:cubicBezTo>
                <a:cubicBezTo>
                  <a:pt x="550" y="451"/>
                  <a:pt x="553" y="451"/>
                  <a:pt x="556" y="451"/>
                </a:cubicBezTo>
                <a:cubicBezTo>
                  <a:pt x="560" y="451"/>
                  <a:pt x="564" y="452"/>
                  <a:pt x="566" y="452"/>
                </a:cubicBezTo>
                <a:cubicBezTo>
                  <a:pt x="568" y="452"/>
                  <a:pt x="569" y="452"/>
                  <a:pt x="570" y="453"/>
                </a:cubicBezTo>
                <a:cubicBezTo>
                  <a:pt x="570" y="453"/>
                  <a:pt x="570" y="453"/>
                  <a:pt x="570" y="453"/>
                </a:cubicBezTo>
                <a:cubicBezTo>
                  <a:pt x="571" y="453"/>
                  <a:pt x="571" y="453"/>
                  <a:pt x="571" y="453"/>
                </a:cubicBezTo>
                <a:cubicBezTo>
                  <a:pt x="572" y="453"/>
                  <a:pt x="572" y="453"/>
                  <a:pt x="572" y="453"/>
                </a:cubicBezTo>
                <a:cubicBezTo>
                  <a:pt x="574" y="452"/>
                  <a:pt x="574" y="452"/>
                  <a:pt x="574" y="452"/>
                </a:cubicBezTo>
                <a:cubicBezTo>
                  <a:pt x="584" y="442"/>
                  <a:pt x="594" y="432"/>
                  <a:pt x="605" y="421"/>
                </a:cubicBezTo>
                <a:cubicBezTo>
                  <a:pt x="605" y="421"/>
                  <a:pt x="605" y="421"/>
                  <a:pt x="605" y="421"/>
                </a:cubicBezTo>
                <a:cubicBezTo>
                  <a:pt x="606" y="420"/>
                  <a:pt x="606" y="420"/>
                  <a:pt x="606" y="420"/>
                </a:cubicBezTo>
                <a:cubicBezTo>
                  <a:pt x="606" y="420"/>
                  <a:pt x="609" y="407"/>
                  <a:pt x="610" y="397"/>
                </a:cubicBezTo>
                <a:cubicBezTo>
                  <a:pt x="607" y="397"/>
                  <a:pt x="607" y="397"/>
                  <a:pt x="607" y="397"/>
                </a:cubicBezTo>
                <a:cubicBezTo>
                  <a:pt x="610" y="398"/>
                  <a:pt x="610" y="398"/>
                  <a:pt x="610" y="398"/>
                </a:cubicBezTo>
                <a:cubicBezTo>
                  <a:pt x="610" y="398"/>
                  <a:pt x="612" y="393"/>
                  <a:pt x="613" y="386"/>
                </a:cubicBezTo>
                <a:cubicBezTo>
                  <a:pt x="615" y="379"/>
                  <a:pt x="617" y="370"/>
                  <a:pt x="617" y="362"/>
                </a:cubicBezTo>
                <a:cubicBezTo>
                  <a:pt x="617" y="358"/>
                  <a:pt x="616" y="355"/>
                  <a:pt x="615" y="351"/>
                </a:cubicBezTo>
                <a:cubicBezTo>
                  <a:pt x="614" y="350"/>
                  <a:pt x="613" y="348"/>
                  <a:pt x="612" y="347"/>
                </a:cubicBezTo>
                <a:cubicBezTo>
                  <a:pt x="611" y="346"/>
                  <a:pt x="609" y="345"/>
                  <a:pt x="607" y="344"/>
                </a:cubicBezTo>
                <a:cubicBezTo>
                  <a:pt x="607" y="344"/>
                  <a:pt x="607" y="344"/>
                  <a:pt x="607" y="344"/>
                </a:cubicBezTo>
                <a:cubicBezTo>
                  <a:pt x="606" y="344"/>
                  <a:pt x="604" y="343"/>
                  <a:pt x="602" y="343"/>
                </a:cubicBezTo>
                <a:cubicBezTo>
                  <a:pt x="594" y="343"/>
                  <a:pt x="585" y="346"/>
                  <a:pt x="575" y="349"/>
                </a:cubicBezTo>
                <a:cubicBezTo>
                  <a:pt x="564" y="352"/>
                  <a:pt x="553" y="356"/>
                  <a:pt x="541" y="357"/>
                </a:cubicBezTo>
                <a:cubicBezTo>
                  <a:pt x="542" y="360"/>
                  <a:pt x="542" y="360"/>
                  <a:pt x="542" y="360"/>
                </a:cubicBezTo>
                <a:cubicBezTo>
                  <a:pt x="543" y="357"/>
                  <a:pt x="543" y="357"/>
                  <a:pt x="543" y="357"/>
                </a:cubicBezTo>
                <a:cubicBezTo>
                  <a:pt x="533" y="351"/>
                  <a:pt x="523" y="346"/>
                  <a:pt x="516" y="342"/>
                </a:cubicBezTo>
                <a:cubicBezTo>
                  <a:pt x="512" y="340"/>
                  <a:pt x="510" y="338"/>
                  <a:pt x="508" y="337"/>
                </a:cubicBezTo>
                <a:cubicBezTo>
                  <a:pt x="506" y="335"/>
                  <a:pt x="504" y="335"/>
                  <a:pt x="504" y="335"/>
                </a:cubicBezTo>
                <a:cubicBezTo>
                  <a:pt x="503" y="337"/>
                  <a:pt x="503" y="337"/>
                  <a:pt x="503" y="337"/>
                </a:cubicBezTo>
                <a:cubicBezTo>
                  <a:pt x="506" y="337"/>
                  <a:pt x="506" y="337"/>
                  <a:pt x="506" y="337"/>
                </a:cubicBezTo>
                <a:cubicBezTo>
                  <a:pt x="506" y="336"/>
                  <a:pt x="505" y="336"/>
                  <a:pt x="505" y="335"/>
                </a:cubicBezTo>
                <a:cubicBezTo>
                  <a:pt x="504" y="334"/>
                  <a:pt x="504" y="335"/>
                  <a:pt x="504" y="334"/>
                </a:cubicBezTo>
                <a:cubicBezTo>
                  <a:pt x="503" y="334"/>
                  <a:pt x="503" y="334"/>
                  <a:pt x="503" y="334"/>
                </a:cubicBezTo>
                <a:cubicBezTo>
                  <a:pt x="503" y="334"/>
                  <a:pt x="503" y="334"/>
                  <a:pt x="503" y="334"/>
                </a:cubicBezTo>
                <a:cubicBezTo>
                  <a:pt x="503" y="334"/>
                  <a:pt x="503" y="334"/>
                  <a:pt x="503" y="334"/>
                </a:cubicBezTo>
                <a:cubicBezTo>
                  <a:pt x="503" y="334"/>
                  <a:pt x="503" y="334"/>
                  <a:pt x="503" y="334"/>
                </a:cubicBezTo>
                <a:cubicBezTo>
                  <a:pt x="503" y="334"/>
                  <a:pt x="503" y="334"/>
                  <a:pt x="503" y="334"/>
                </a:cubicBezTo>
                <a:cubicBezTo>
                  <a:pt x="503" y="337"/>
                  <a:pt x="503" y="337"/>
                  <a:pt x="503" y="337"/>
                </a:cubicBezTo>
                <a:cubicBezTo>
                  <a:pt x="503" y="334"/>
                  <a:pt x="503" y="334"/>
                  <a:pt x="503" y="334"/>
                </a:cubicBezTo>
                <a:cubicBezTo>
                  <a:pt x="503" y="334"/>
                  <a:pt x="503" y="334"/>
                  <a:pt x="503" y="334"/>
                </a:cubicBezTo>
                <a:cubicBezTo>
                  <a:pt x="503" y="337"/>
                  <a:pt x="503" y="337"/>
                  <a:pt x="503" y="337"/>
                </a:cubicBezTo>
                <a:cubicBezTo>
                  <a:pt x="503" y="334"/>
                  <a:pt x="503" y="334"/>
                  <a:pt x="503" y="334"/>
                </a:cubicBezTo>
                <a:cubicBezTo>
                  <a:pt x="503" y="337"/>
                  <a:pt x="503" y="337"/>
                  <a:pt x="503" y="337"/>
                </a:cubicBezTo>
                <a:cubicBezTo>
                  <a:pt x="503" y="334"/>
                  <a:pt x="503" y="334"/>
                  <a:pt x="503" y="334"/>
                </a:cubicBezTo>
                <a:cubicBezTo>
                  <a:pt x="503" y="334"/>
                  <a:pt x="503" y="334"/>
                  <a:pt x="503" y="334"/>
                </a:cubicBezTo>
                <a:cubicBezTo>
                  <a:pt x="503" y="337"/>
                  <a:pt x="503" y="337"/>
                  <a:pt x="503" y="337"/>
                </a:cubicBezTo>
                <a:cubicBezTo>
                  <a:pt x="503" y="334"/>
                  <a:pt x="503" y="334"/>
                  <a:pt x="503" y="334"/>
                </a:cubicBezTo>
                <a:cubicBezTo>
                  <a:pt x="503" y="337"/>
                  <a:pt x="503" y="337"/>
                  <a:pt x="503" y="337"/>
                </a:cubicBezTo>
                <a:cubicBezTo>
                  <a:pt x="503" y="334"/>
                  <a:pt x="503" y="334"/>
                  <a:pt x="503" y="334"/>
                </a:cubicBezTo>
                <a:cubicBezTo>
                  <a:pt x="503" y="334"/>
                  <a:pt x="503" y="334"/>
                  <a:pt x="503" y="334"/>
                </a:cubicBezTo>
                <a:cubicBezTo>
                  <a:pt x="503" y="337"/>
                  <a:pt x="503" y="337"/>
                  <a:pt x="503" y="337"/>
                </a:cubicBezTo>
                <a:cubicBezTo>
                  <a:pt x="503" y="334"/>
                  <a:pt x="503" y="334"/>
                  <a:pt x="503" y="334"/>
                </a:cubicBezTo>
                <a:cubicBezTo>
                  <a:pt x="503" y="337"/>
                  <a:pt x="503" y="337"/>
                  <a:pt x="503" y="337"/>
                </a:cubicBezTo>
                <a:cubicBezTo>
                  <a:pt x="503" y="334"/>
                  <a:pt x="503" y="334"/>
                  <a:pt x="503" y="334"/>
                </a:cubicBezTo>
                <a:cubicBezTo>
                  <a:pt x="503" y="334"/>
                  <a:pt x="503" y="334"/>
                  <a:pt x="503" y="334"/>
                </a:cubicBezTo>
                <a:cubicBezTo>
                  <a:pt x="503" y="337"/>
                  <a:pt x="503" y="337"/>
                  <a:pt x="503" y="337"/>
                </a:cubicBezTo>
                <a:cubicBezTo>
                  <a:pt x="503" y="334"/>
                  <a:pt x="503" y="334"/>
                  <a:pt x="503" y="334"/>
                </a:cubicBezTo>
                <a:cubicBezTo>
                  <a:pt x="503" y="337"/>
                  <a:pt x="503" y="337"/>
                  <a:pt x="503" y="337"/>
                </a:cubicBezTo>
                <a:cubicBezTo>
                  <a:pt x="503" y="334"/>
                  <a:pt x="503" y="334"/>
                  <a:pt x="503" y="334"/>
                </a:cubicBezTo>
                <a:cubicBezTo>
                  <a:pt x="503" y="334"/>
                  <a:pt x="503" y="334"/>
                  <a:pt x="503" y="334"/>
                </a:cubicBezTo>
                <a:cubicBezTo>
                  <a:pt x="503" y="337"/>
                  <a:pt x="503" y="337"/>
                  <a:pt x="503" y="337"/>
                </a:cubicBezTo>
                <a:cubicBezTo>
                  <a:pt x="503" y="334"/>
                  <a:pt x="503" y="334"/>
                  <a:pt x="503" y="334"/>
                </a:cubicBezTo>
                <a:cubicBezTo>
                  <a:pt x="503" y="337"/>
                  <a:pt x="503" y="337"/>
                  <a:pt x="503" y="337"/>
                </a:cubicBezTo>
                <a:cubicBezTo>
                  <a:pt x="504" y="334"/>
                  <a:pt x="504" y="334"/>
                  <a:pt x="504" y="334"/>
                </a:cubicBezTo>
                <a:cubicBezTo>
                  <a:pt x="503" y="334"/>
                  <a:pt x="503" y="334"/>
                  <a:pt x="503" y="334"/>
                </a:cubicBezTo>
                <a:cubicBezTo>
                  <a:pt x="503" y="337"/>
                  <a:pt x="503" y="337"/>
                  <a:pt x="503" y="337"/>
                </a:cubicBezTo>
                <a:cubicBezTo>
                  <a:pt x="504" y="334"/>
                  <a:pt x="504" y="334"/>
                  <a:pt x="504" y="334"/>
                </a:cubicBezTo>
                <a:cubicBezTo>
                  <a:pt x="503" y="337"/>
                  <a:pt x="503" y="337"/>
                  <a:pt x="503" y="337"/>
                </a:cubicBezTo>
                <a:cubicBezTo>
                  <a:pt x="504" y="335"/>
                  <a:pt x="504" y="335"/>
                  <a:pt x="504" y="335"/>
                </a:cubicBezTo>
                <a:cubicBezTo>
                  <a:pt x="504" y="334"/>
                  <a:pt x="504" y="334"/>
                  <a:pt x="504" y="334"/>
                </a:cubicBezTo>
                <a:cubicBezTo>
                  <a:pt x="503" y="337"/>
                  <a:pt x="503" y="337"/>
                  <a:pt x="503" y="337"/>
                </a:cubicBezTo>
                <a:cubicBezTo>
                  <a:pt x="504" y="335"/>
                  <a:pt x="504" y="335"/>
                  <a:pt x="504" y="335"/>
                </a:cubicBezTo>
                <a:cubicBezTo>
                  <a:pt x="503" y="337"/>
                  <a:pt x="503" y="337"/>
                  <a:pt x="503" y="337"/>
                </a:cubicBezTo>
                <a:cubicBezTo>
                  <a:pt x="505" y="335"/>
                  <a:pt x="505" y="335"/>
                  <a:pt x="505" y="335"/>
                </a:cubicBezTo>
                <a:cubicBezTo>
                  <a:pt x="505" y="335"/>
                  <a:pt x="504" y="335"/>
                  <a:pt x="504" y="335"/>
                </a:cubicBezTo>
                <a:cubicBezTo>
                  <a:pt x="503" y="337"/>
                  <a:pt x="503" y="337"/>
                  <a:pt x="503" y="337"/>
                </a:cubicBezTo>
                <a:cubicBezTo>
                  <a:pt x="505" y="335"/>
                  <a:pt x="505" y="335"/>
                  <a:pt x="505" y="335"/>
                </a:cubicBezTo>
                <a:cubicBezTo>
                  <a:pt x="503" y="337"/>
                  <a:pt x="503" y="337"/>
                  <a:pt x="503" y="337"/>
                </a:cubicBezTo>
                <a:cubicBezTo>
                  <a:pt x="506" y="337"/>
                  <a:pt x="506" y="337"/>
                  <a:pt x="506" y="337"/>
                </a:cubicBezTo>
                <a:cubicBezTo>
                  <a:pt x="506" y="336"/>
                  <a:pt x="505" y="336"/>
                  <a:pt x="505" y="335"/>
                </a:cubicBezTo>
                <a:cubicBezTo>
                  <a:pt x="503" y="337"/>
                  <a:pt x="503" y="337"/>
                  <a:pt x="503" y="337"/>
                </a:cubicBezTo>
                <a:cubicBezTo>
                  <a:pt x="506" y="337"/>
                  <a:pt x="506" y="337"/>
                  <a:pt x="506" y="337"/>
                </a:cubicBezTo>
                <a:cubicBezTo>
                  <a:pt x="506" y="337"/>
                  <a:pt x="506" y="336"/>
                  <a:pt x="505" y="335"/>
                </a:cubicBezTo>
                <a:cubicBezTo>
                  <a:pt x="504" y="335"/>
                  <a:pt x="504" y="334"/>
                  <a:pt x="503" y="334"/>
                </a:cubicBezTo>
                <a:cubicBezTo>
                  <a:pt x="502" y="334"/>
                  <a:pt x="501" y="335"/>
                  <a:pt x="500" y="335"/>
                </a:cubicBezTo>
                <a:cubicBezTo>
                  <a:pt x="500" y="336"/>
                  <a:pt x="500" y="337"/>
                  <a:pt x="500" y="337"/>
                </a:cubicBezTo>
                <a:cubicBezTo>
                  <a:pt x="500" y="338"/>
                  <a:pt x="500" y="339"/>
                  <a:pt x="500" y="339"/>
                </a:cubicBezTo>
                <a:cubicBezTo>
                  <a:pt x="501" y="340"/>
                  <a:pt x="501" y="340"/>
                  <a:pt x="501" y="340"/>
                </a:cubicBezTo>
                <a:cubicBezTo>
                  <a:pt x="502" y="341"/>
                  <a:pt x="502" y="341"/>
                  <a:pt x="502" y="341"/>
                </a:cubicBezTo>
                <a:cubicBezTo>
                  <a:pt x="502" y="341"/>
                  <a:pt x="502" y="341"/>
                  <a:pt x="503" y="341"/>
                </a:cubicBezTo>
                <a:cubicBezTo>
                  <a:pt x="503" y="341"/>
                  <a:pt x="503" y="341"/>
                  <a:pt x="503" y="341"/>
                </a:cubicBezTo>
                <a:cubicBezTo>
                  <a:pt x="503" y="341"/>
                  <a:pt x="503" y="341"/>
                  <a:pt x="503" y="341"/>
                </a:cubicBezTo>
                <a:cubicBezTo>
                  <a:pt x="512" y="341"/>
                  <a:pt x="512" y="341"/>
                  <a:pt x="512" y="341"/>
                </a:cubicBezTo>
                <a:cubicBezTo>
                  <a:pt x="505" y="335"/>
                  <a:pt x="505" y="335"/>
                  <a:pt x="505" y="335"/>
                </a:cubicBezTo>
                <a:cubicBezTo>
                  <a:pt x="497" y="329"/>
                  <a:pt x="491" y="325"/>
                  <a:pt x="487" y="322"/>
                </a:cubicBezTo>
                <a:cubicBezTo>
                  <a:pt x="485" y="324"/>
                  <a:pt x="485" y="324"/>
                  <a:pt x="485" y="324"/>
                </a:cubicBezTo>
                <a:cubicBezTo>
                  <a:pt x="487" y="327"/>
                  <a:pt x="487" y="327"/>
                  <a:pt x="487" y="327"/>
                </a:cubicBezTo>
                <a:cubicBezTo>
                  <a:pt x="494" y="319"/>
                  <a:pt x="505" y="311"/>
                  <a:pt x="517" y="302"/>
                </a:cubicBezTo>
                <a:cubicBezTo>
                  <a:pt x="535" y="290"/>
                  <a:pt x="557" y="277"/>
                  <a:pt x="577" y="268"/>
                </a:cubicBezTo>
                <a:cubicBezTo>
                  <a:pt x="587" y="263"/>
                  <a:pt x="596" y="259"/>
                  <a:pt x="605" y="256"/>
                </a:cubicBezTo>
                <a:cubicBezTo>
                  <a:pt x="612" y="254"/>
                  <a:pt x="619" y="252"/>
                  <a:pt x="623" y="252"/>
                </a:cubicBezTo>
                <a:cubicBezTo>
                  <a:pt x="624" y="252"/>
                  <a:pt x="625" y="252"/>
                  <a:pt x="625" y="252"/>
                </a:cubicBezTo>
                <a:cubicBezTo>
                  <a:pt x="625" y="252"/>
                  <a:pt x="625" y="252"/>
                  <a:pt x="625" y="252"/>
                </a:cubicBezTo>
                <a:cubicBezTo>
                  <a:pt x="628" y="253"/>
                  <a:pt x="631" y="253"/>
                  <a:pt x="634" y="253"/>
                </a:cubicBezTo>
                <a:cubicBezTo>
                  <a:pt x="639" y="253"/>
                  <a:pt x="643" y="252"/>
                  <a:pt x="647" y="250"/>
                </a:cubicBezTo>
                <a:cubicBezTo>
                  <a:pt x="653" y="248"/>
                  <a:pt x="657" y="243"/>
                  <a:pt x="660" y="238"/>
                </a:cubicBezTo>
                <a:cubicBezTo>
                  <a:pt x="663" y="233"/>
                  <a:pt x="666" y="228"/>
                  <a:pt x="669" y="222"/>
                </a:cubicBezTo>
                <a:cubicBezTo>
                  <a:pt x="669" y="222"/>
                  <a:pt x="669" y="222"/>
                  <a:pt x="669" y="222"/>
                </a:cubicBezTo>
                <a:cubicBezTo>
                  <a:pt x="669" y="220"/>
                  <a:pt x="670" y="218"/>
                  <a:pt x="670" y="217"/>
                </a:cubicBezTo>
                <a:cubicBezTo>
                  <a:pt x="670" y="214"/>
                  <a:pt x="669" y="210"/>
                  <a:pt x="667" y="207"/>
                </a:cubicBezTo>
                <a:cubicBezTo>
                  <a:pt x="665" y="200"/>
                  <a:pt x="660" y="193"/>
                  <a:pt x="655" y="186"/>
                </a:cubicBezTo>
                <a:cubicBezTo>
                  <a:pt x="647" y="175"/>
                  <a:pt x="637" y="164"/>
                  <a:pt x="628" y="154"/>
                </a:cubicBezTo>
                <a:cubicBezTo>
                  <a:pt x="624" y="149"/>
                  <a:pt x="620" y="145"/>
                  <a:pt x="617" y="141"/>
                </a:cubicBezTo>
                <a:cubicBezTo>
                  <a:pt x="613" y="137"/>
                  <a:pt x="611" y="134"/>
                  <a:pt x="610" y="132"/>
                </a:cubicBezTo>
                <a:cubicBezTo>
                  <a:pt x="610" y="132"/>
                  <a:pt x="610" y="132"/>
                  <a:pt x="610" y="132"/>
                </a:cubicBezTo>
                <a:cubicBezTo>
                  <a:pt x="607" y="127"/>
                  <a:pt x="603" y="124"/>
                  <a:pt x="599" y="121"/>
                </a:cubicBezTo>
                <a:cubicBezTo>
                  <a:pt x="595" y="119"/>
                  <a:pt x="590" y="118"/>
                  <a:pt x="585" y="118"/>
                </a:cubicBezTo>
                <a:cubicBezTo>
                  <a:pt x="580" y="118"/>
                  <a:pt x="576" y="119"/>
                  <a:pt x="573" y="122"/>
                </a:cubicBezTo>
                <a:cubicBezTo>
                  <a:pt x="569" y="124"/>
                  <a:pt x="567" y="128"/>
                  <a:pt x="567" y="133"/>
                </a:cubicBezTo>
                <a:cubicBezTo>
                  <a:pt x="567" y="134"/>
                  <a:pt x="567" y="134"/>
                  <a:pt x="567" y="134"/>
                </a:cubicBezTo>
                <a:cubicBezTo>
                  <a:pt x="570" y="133"/>
                  <a:pt x="570" y="133"/>
                  <a:pt x="570" y="133"/>
                </a:cubicBezTo>
                <a:cubicBezTo>
                  <a:pt x="567" y="133"/>
                  <a:pt x="567" y="133"/>
                  <a:pt x="567" y="133"/>
                </a:cubicBezTo>
                <a:cubicBezTo>
                  <a:pt x="567" y="134"/>
                  <a:pt x="567" y="134"/>
                  <a:pt x="567" y="134"/>
                </a:cubicBezTo>
                <a:cubicBezTo>
                  <a:pt x="567" y="135"/>
                  <a:pt x="566" y="137"/>
                  <a:pt x="565" y="140"/>
                </a:cubicBezTo>
                <a:cubicBezTo>
                  <a:pt x="562" y="148"/>
                  <a:pt x="552" y="160"/>
                  <a:pt x="544" y="169"/>
                </a:cubicBezTo>
                <a:cubicBezTo>
                  <a:pt x="539" y="174"/>
                  <a:pt x="535" y="178"/>
                  <a:pt x="532" y="181"/>
                </a:cubicBezTo>
                <a:cubicBezTo>
                  <a:pt x="531" y="182"/>
                  <a:pt x="529" y="184"/>
                  <a:pt x="528" y="184"/>
                </a:cubicBezTo>
                <a:cubicBezTo>
                  <a:pt x="528" y="185"/>
                  <a:pt x="528" y="185"/>
                  <a:pt x="527" y="185"/>
                </a:cubicBezTo>
                <a:cubicBezTo>
                  <a:pt x="527" y="186"/>
                  <a:pt x="527" y="186"/>
                  <a:pt x="527" y="186"/>
                </a:cubicBezTo>
                <a:cubicBezTo>
                  <a:pt x="527" y="186"/>
                  <a:pt x="527" y="186"/>
                  <a:pt x="527" y="186"/>
                </a:cubicBezTo>
                <a:cubicBezTo>
                  <a:pt x="528" y="187"/>
                  <a:pt x="528" y="187"/>
                  <a:pt x="528" y="187"/>
                </a:cubicBezTo>
                <a:cubicBezTo>
                  <a:pt x="527" y="186"/>
                  <a:pt x="527" y="186"/>
                  <a:pt x="527" y="186"/>
                </a:cubicBezTo>
                <a:cubicBezTo>
                  <a:pt x="527" y="186"/>
                  <a:pt x="527" y="186"/>
                  <a:pt x="527" y="186"/>
                </a:cubicBezTo>
                <a:cubicBezTo>
                  <a:pt x="528" y="187"/>
                  <a:pt x="528" y="187"/>
                  <a:pt x="528" y="187"/>
                </a:cubicBezTo>
                <a:cubicBezTo>
                  <a:pt x="527" y="186"/>
                  <a:pt x="527" y="186"/>
                  <a:pt x="527" y="186"/>
                </a:cubicBezTo>
                <a:cubicBezTo>
                  <a:pt x="529" y="188"/>
                  <a:pt x="529" y="188"/>
                  <a:pt x="529" y="188"/>
                </a:cubicBezTo>
                <a:cubicBezTo>
                  <a:pt x="527" y="186"/>
                  <a:pt x="527" y="186"/>
                  <a:pt x="527" y="186"/>
                </a:cubicBezTo>
                <a:cubicBezTo>
                  <a:pt x="527" y="186"/>
                  <a:pt x="527" y="186"/>
                  <a:pt x="527" y="186"/>
                </a:cubicBezTo>
                <a:cubicBezTo>
                  <a:pt x="529" y="188"/>
                  <a:pt x="529" y="188"/>
                  <a:pt x="529" y="188"/>
                </a:cubicBezTo>
                <a:cubicBezTo>
                  <a:pt x="527" y="186"/>
                  <a:pt x="527" y="186"/>
                  <a:pt x="527" y="186"/>
                </a:cubicBezTo>
                <a:cubicBezTo>
                  <a:pt x="529" y="188"/>
                  <a:pt x="529" y="188"/>
                  <a:pt x="529" y="188"/>
                </a:cubicBezTo>
                <a:cubicBezTo>
                  <a:pt x="527" y="186"/>
                  <a:pt x="527" y="186"/>
                  <a:pt x="527" y="186"/>
                </a:cubicBezTo>
                <a:cubicBezTo>
                  <a:pt x="527" y="186"/>
                  <a:pt x="527" y="186"/>
                  <a:pt x="527" y="186"/>
                </a:cubicBezTo>
                <a:cubicBezTo>
                  <a:pt x="529" y="188"/>
                  <a:pt x="529" y="188"/>
                  <a:pt x="529" y="188"/>
                </a:cubicBezTo>
                <a:cubicBezTo>
                  <a:pt x="527" y="186"/>
                  <a:pt x="527" y="186"/>
                  <a:pt x="527" y="186"/>
                </a:cubicBezTo>
                <a:cubicBezTo>
                  <a:pt x="529" y="188"/>
                  <a:pt x="529" y="188"/>
                  <a:pt x="529" y="188"/>
                </a:cubicBezTo>
                <a:cubicBezTo>
                  <a:pt x="528" y="185"/>
                  <a:pt x="528" y="185"/>
                  <a:pt x="528" y="185"/>
                </a:cubicBezTo>
                <a:cubicBezTo>
                  <a:pt x="527" y="186"/>
                  <a:pt x="527" y="186"/>
                  <a:pt x="527" y="186"/>
                </a:cubicBezTo>
                <a:cubicBezTo>
                  <a:pt x="529" y="188"/>
                  <a:pt x="529" y="188"/>
                  <a:pt x="529" y="188"/>
                </a:cubicBezTo>
                <a:cubicBezTo>
                  <a:pt x="528" y="185"/>
                  <a:pt x="528" y="185"/>
                  <a:pt x="528" y="185"/>
                </a:cubicBezTo>
                <a:cubicBezTo>
                  <a:pt x="529" y="188"/>
                  <a:pt x="529" y="188"/>
                  <a:pt x="529" y="188"/>
                </a:cubicBezTo>
                <a:cubicBezTo>
                  <a:pt x="529" y="188"/>
                  <a:pt x="529" y="188"/>
                  <a:pt x="529" y="188"/>
                </a:cubicBezTo>
                <a:cubicBezTo>
                  <a:pt x="528" y="185"/>
                  <a:pt x="528" y="185"/>
                  <a:pt x="528" y="185"/>
                </a:cubicBezTo>
                <a:cubicBezTo>
                  <a:pt x="496" y="196"/>
                  <a:pt x="453" y="211"/>
                  <a:pt x="417" y="223"/>
                </a:cubicBezTo>
                <a:cubicBezTo>
                  <a:pt x="398" y="229"/>
                  <a:pt x="382" y="235"/>
                  <a:pt x="369" y="239"/>
                </a:cubicBezTo>
                <a:cubicBezTo>
                  <a:pt x="356" y="243"/>
                  <a:pt x="346" y="246"/>
                  <a:pt x="342" y="247"/>
                </a:cubicBezTo>
                <a:cubicBezTo>
                  <a:pt x="342" y="247"/>
                  <a:pt x="342" y="247"/>
                  <a:pt x="342" y="247"/>
                </a:cubicBezTo>
                <a:cubicBezTo>
                  <a:pt x="341" y="247"/>
                  <a:pt x="341" y="247"/>
                  <a:pt x="340" y="247"/>
                </a:cubicBezTo>
                <a:cubicBezTo>
                  <a:pt x="340" y="247"/>
                  <a:pt x="340" y="247"/>
                  <a:pt x="340" y="247"/>
                </a:cubicBezTo>
                <a:cubicBezTo>
                  <a:pt x="340" y="248"/>
                  <a:pt x="340" y="248"/>
                  <a:pt x="340" y="248"/>
                </a:cubicBezTo>
                <a:cubicBezTo>
                  <a:pt x="340" y="247"/>
                  <a:pt x="340" y="247"/>
                  <a:pt x="340" y="247"/>
                </a:cubicBezTo>
                <a:cubicBezTo>
                  <a:pt x="340" y="247"/>
                  <a:pt x="340" y="247"/>
                  <a:pt x="340" y="247"/>
                </a:cubicBezTo>
                <a:cubicBezTo>
                  <a:pt x="340" y="248"/>
                  <a:pt x="340" y="248"/>
                  <a:pt x="340" y="248"/>
                </a:cubicBezTo>
                <a:cubicBezTo>
                  <a:pt x="340" y="247"/>
                  <a:pt x="340" y="247"/>
                  <a:pt x="340" y="247"/>
                </a:cubicBezTo>
                <a:cubicBezTo>
                  <a:pt x="340" y="248"/>
                  <a:pt x="340" y="248"/>
                  <a:pt x="340" y="248"/>
                </a:cubicBezTo>
                <a:cubicBezTo>
                  <a:pt x="340" y="247"/>
                  <a:pt x="340" y="247"/>
                  <a:pt x="340" y="247"/>
                </a:cubicBezTo>
                <a:cubicBezTo>
                  <a:pt x="340" y="247"/>
                  <a:pt x="340" y="247"/>
                  <a:pt x="340" y="247"/>
                </a:cubicBezTo>
                <a:cubicBezTo>
                  <a:pt x="340" y="248"/>
                  <a:pt x="340" y="248"/>
                  <a:pt x="340" y="248"/>
                </a:cubicBezTo>
                <a:cubicBezTo>
                  <a:pt x="340" y="247"/>
                  <a:pt x="340" y="247"/>
                  <a:pt x="340" y="247"/>
                </a:cubicBezTo>
                <a:cubicBezTo>
                  <a:pt x="340" y="247"/>
                  <a:pt x="340" y="247"/>
                  <a:pt x="340" y="246"/>
                </a:cubicBezTo>
                <a:cubicBezTo>
                  <a:pt x="340" y="245"/>
                  <a:pt x="340" y="244"/>
                  <a:pt x="341" y="242"/>
                </a:cubicBezTo>
                <a:cubicBezTo>
                  <a:pt x="343" y="235"/>
                  <a:pt x="349" y="224"/>
                  <a:pt x="356" y="216"/>
                </a:cubicBezTo>
                <a:cubicBezTo>
                  <a:pt x="359" y="212"/>
                  <a:pt x="363" y="208"/>
                  <a:pt x="366" y="206"/>
                </a:cubicBezTo>
                <a:cubicBezTo>
                  <a:pt x="369" y="203"/>
                  <a:pt x="372" y="202"/>
                  <a:pt x="374" y="202"/>
                </a:cubicBezTo>
                <a:cubicBezTo>
                  <a:pt x="374" y="202"/>
                  <a:pt x="374" y="202"/>
                  <a:pt x="374" y="202"/>
                </a:cubicBezTo>
                <a:cubicBezTo>
                  <a:pt x="378" y="202"/>
                  <a:pt x="383" y="201"/>
                  <a:pt x="388" y="199"/>
                </a:cubicBezTo>
                <a:cubicBezTo>
                  <a:pt x="396" y="196"/>
                  <a:pt x="404" y="191"/>
                  <a:pt x="411" y="184"/>
                </a:cubicBezTo>
                <a:cubicBezTo>
                  <a:pt x="417" y="177"/>
                  <a:pt x="422" y="169"/>
                  <a:pt x="422" y="159"/>
                </a:cubicBezTo>
                <a:cubicBezTo>
                  <a:pt x="422" y="155"/>
                  <a:pt x="422" y="151"/>
                  <a:pt x="420" y="148"/>
                </a:cubicBezTo>
                <a:cubicBezTo>
                  <a:pt x="420" y="148"/>
                  <a:pt x="420" y="148"/>
                  <a:pt x="420" y="148"/>
                </a:cubicBezTo>
                <a:cubicBezTo>
                  <a:pt x="420" y="148"/>
                  <a:pt x="420" y="148"/>
                  <a:pt x="420" y="148"/>
                </a:cubicBezTo>
                <a:cubicBezTo>
                  <a:pt x="419" y="144"/>
                  <a:pt x="416" y="140"/>
                  <a:pt x="411" y="134"/>
                </a:cubicBezTo>
                <a:cubicBezTo>
                  <a:pt x="395" y="114"/>
                  <a:pt x="361" y="81"/>
                  <a:pt x="324" y="52"/>
                </a:cubicBezTo>
                <a:cubicBezTo>
                  <a:pt x="305" y="38"/>
                  <a:pt x="286" y="25"/>
                  <a:pt x="268" y="16"/>
                </a:cubicBezTo>
                <a:cubicBezTo>
                  <a:pt x="249" y="6"/>
                  <a:pt x="232" y="0"/>
                  <a:pt x="218" y="0"/>
                </a:cubicBezTo>
                <a:cubicBezTo>
                  <a:pt x="211" y="0"/>
                  <a:pt x="204" y="1"/>
                  <a:pt x="198" y="5"/>
                </a:cubicBezTo>
                <a:cubicBezTo>
                  <a:pt x="193" y="9"/>
                  <a:pt x="189" y="15"/>
                  <a:pt x="186" y="23"/>
                </a:cubicBezTo>
                <a:cubicBezTo>
                  <a:pt x="186" y="23"/>
                  <a:pt x="186" y="23"/>
                  <a:pt x="186" y="23"/>
                </a:cubicBezTo>
                <a:cubicBezTo>
                  <a:pt x="186" y="23"/>
                  <a:pt x="186" y="23"/>
                  <a:pt x="186" y="23"/>
                </a:cubicBezTo>
                <a:cubicBezTo>
                  <a:pt x="186" y="23"/>
                  <a:pt x="185" y="24"/>
                  <a:pt x="185" y="25"/>
                </a:cubicBezTo>
                <a:cubicBezTo>
                  <a:pt x="185" y="26"/>
                  <a:pt x="185" y="27"/>
                  <a:pt x="186" y="28"/>
                </a:cubicBezTo>
                <a:cubicBezTo>
                  <a:pt x="186" y="29"/>
                  <a:pt x="187" y="29"/>
                  <a:pt x="188" y="30"/>
                </a:cubicBezTo>
                <a:cubicBezTo>
                  <a:pt x="189" y="30"/>
                  <a:pt x="190" y="30"/>
                  <a:pt x="192" y="30"/>
                </a:cubicBezTo>
                <a:cubicBezTo>
                  <a:pt x="192" y="30"/>
                  <a:pt x="192" y="30"/>
                  <a:pt x="192" y="30"/>
                </a:cubicBezTo>
                <a:cubicBezTo>
                  <a:pt x="192" y="30"/>
                  <a:pt x="192" y="30"/>
                  <a:pt x="192" y="30"/>
                </a:cubicBezTo>
                <a:cubicBezTo>
                  <a:pt x="192" y="30"/>
                  <a:pt x="192" y="30"/>
                  <a:pt x="192" y="30"/>
                </a:cubicBezTo>
                <a:cubicBezTo>
                  <a:pt x="194" y="30"/>
                  <a:pt x="197" y="31"/>
                  <a:pt x="201" y="32"/>
                </a:cubicBezTo>
                <a:cubicBezTo>
                  <a:pt x="206" y="34"/>
                  <a:pt x="212" y="38"/>
                  <a:pt x="217" y="46"/>
                </a:cubicBezTo>
                <a:cubicBezTo>
                  <a:pt x="221" y="54"/>
                  <a:pt x="225" y="66"/>
                  <a:pt x="225" y="85"/>
                </a:cubicBezTo>
                <a:cubicBezTo>
                  <a:pt x="225" y="86"/>
                  <a:pt x="225" y="86"/>
                  <a:pt x="225" y="87"/>
                </a:cubicBezTo>
                <a:cubicBezTo>
                  <a:pt x="225" y="87"/>
                  <a:pt x="225" y="87"/>
                  <a:pt x="225" y="87"/>
                </a:cubicBezTo>
                <a:cubicBezTo>
                  <a:pt x="225" y="87"/>
                  <a:pt x="225" y="87"/>
                  <a:pt x="225" y="87"/>
                </a:cubicBezTo>
                <a:cubicBezTo>
                  <a:pt x="226" y="113"/>
                  <a:pt x="229" y="137"/>
                  <a:pt x="229" y="160"/>
                </a:cubicBezTo>
                <a:cubicBezTo>
                  <a:pt x="229" y="168"/>
                  <a:pt x="229" y="175"/>
                  <a:pt x="228" y="182"/>
                </a:cubicBezTo>
                <a:cubicBezTo>
                  <a:pt x="231" y="183"/>
                  <a:pt x="231" y="183"/>
                  <a:pt x="231" y="183"/>
                </a:cubicBezTo>
                <a:cubicBezTo>
                  <a:pt x="229" y="181"/>
                  <a:pt x="229" y="181"/>
                  <a:pt x="229" y="181"/>
                </a:cubicBezTo>
                <a:cubicBezTo>
                  <a:pt x="203" y="210"/>
                  <a:pt x="177" y="239"/>
                  <a:pt x="151" y="268"/>
                </a:cubicBezTo>
                <a:cubicBezTo>
                  <a:pt x="153" y="271"/>
                  <a:pt x="153" y="271"/>
                  <a:pt x="153" y="271"/>
                </a:cubicBezTo>
                <a:cubicBezTo>
                  <a:pt x="153" y="267"/>
                  <a:pt x="153" y="267"/>
                  <a:pt x="153" y="267"/>
                </a:cubicBezTo>
                <a:cubicBezTo>
                  <a:pt x="107" y="278"/>
                  <a:pt x="61" y="288"/>
                  <a:pt x="16" y="299"/>
                </a:cubicBezTo>
                <a:cubicBezTo>
                  <a:pt x="13" y="299"/>
                  <a:pt x="13" y="299"/>
                  <a:pt x="13" y="299"/>
                </a:cubicBezTo>
                <a:cubicBezTo>
                  <a:pt x="13" y="302"/>
                  <a:pt x="13" y="302"/>
                  <a:pt x="13" y="302"/>
                </a:cubicBezTo>
                <a:cubicBezTo>
                  <a:pt x="16" y="302"/>
                  <a:pt x="16" y="302"/>
                  <a:pt x="16" y="302"/>
                </a:cubicBezTo>
                <a:cubicBezTo>
                  <a:pt x="13" y="301"/>
                  <a:pt x="13" y="301"/>
                  <a:pt x="13" y="301"/>
                </a:cubicBezTo>
                <a:cubicBezTo>
                  <a:pt x="13" y="301"/>
                  <a:pt x="13" y="301"/>
                  <a:pt x="13" y="302"/>
                </a:cubicBezTo>
                <a:cubicBezTo>
                  <a:pt x="16" y="302"/>
                  <a:pt x="16" y="302"/>
                  <a:pt x="16" y="302"/>
                </a:cubicBezTo>
                <a:cubicBezTo>
                  <a:pt x="13" y="301"/>
                  <a:pt x="13" y="301"/>
                  <a:pt x="13" y="301"/>
                </a:cubicBezTo>
                <a:cubicBezTo>
                  <a:pt x="16" y="302"/>
                  <a:pt x="16" y="302"/>
                  <a:pt x="16" y="302"/>
                </a:cubicBezTo>
                <a:cubicBezTo>
                  <a:pt x="14" y="300"/>
                  <a:pt x="14" y="300"/>
                  <a:pt x="14" y="300"/>
                </a:cubicBezTo>
                <a:cubicBezTo>
                  <a:pt x="13" y="301"/>
                  <a:pt x="13" y="301"/>
                  <a:pt x="13" y="301"/>
                </a:cubicBezTo>
                <a:cubicBezTo>
                  <a:pt x="16" y="302"/>
                  <a:pt x="16" y="302"/>
                  <a:pt x="16" y="302"/>
                </a:cubicBezTo>
                <a:cubicBezTo>
                  <a:pt x="14" y="300"/>
                  <a:pt x="14" y="300"/>
                  <a:pt x="14" y="300"/>
                </a:cubicBezTo>
                <a:cubicBezTo>
                  <a:pt x="16" y="302"/>
                  <a:pt x="16" y="302"/>
                  <a:pt x="16" y="302"/>
                </a:cubicBezTo>
                <a:cubicBezTo>
                  <a:pt x="14" y="300"/>
                  <a:pt x="14" y="300"/>
                  <a:pt x="14" y="300"/>
                </a:cubicBezTo>
                <a:cubicBezTo>
                  <a:pt x="14" y="300"/>
                  <a:pt x="14" y="300"/>
                  <a:pt x="14" y="300"/>
                </a:cubicBezTo>
                <a:cubicBezTo>
                  <a:pt x="16" y="302"/>
                  <a:pt x="16" y="302"/>
                  <a:pt x="16" y="302"/>
                </a:cubicBezTo>
                <a:cubicBezTo>
                  <a:pt x="14" y="300"/>
                  <a:pt x="14" y="300"/>
                  <a:pt x="14" y="300"/>
                </a:cubicBezTo>
                <a:cubicBezTo>
                  <a:pt x="16" y="301"/>
                  <a:pt x="16" y="301"/>
                  <a:pt x="16" y="301"/>
                </a:cubicBezTo>
                <a:cubicBezTo>
                  <a:pt x="14" y="300"/>
                  <a:pt x="14" y="300"/>
                  <a:pt x="14" y="300"/>
                </a:cubicBezTo>
                <a:cubicBezTo>
                  <a:pt x="14" y="300"/>
                  <a:pt x="14" y="300"/>
                  <a:pt x="14" y="300"/>
                </a:cubicBezTo>
                <a:cubicBezTo>
                  <a:pt x="16" y="301"/>
                  <a:pt x="16" y="301"/>
                  <a:pt x="16" y="301"/>
                </a:cubicBezTo>
                <a:cubicBezTo>
                  <a:pt x="14" y="300"/>
                  <a:pt x="14" y="300"/>
                  <a:pt x="14" y="300"/>
                </a:cubicBezTo>
                <a:cubicBezTo>
                  <a:pt x="14" y="300"/>
                  <a:pt x="14" y="300"/>
                  <a:pt x="13" y="301"/>
                </a:cubicBezTo>
                <a:cubicBezTo>
                  <a:pt x="12" y="303"/>
                  <a:pt x="9" y="308"/>
                  <a:pt x="6" y="314"/>
                </a:cubicBezTo>
                <a:cubicBezTo>
                  <a:pt x="3" y="320"/>
                  <a:pt x="0" y="328"/>
                  <a:pt x="0" y="335"/>
                </a:cubicBezTo>
                <a:cubicBezTo>
                  <a:pt x="0" y="340"/>
                  <a:pt x="1" y="344"/>
                  <a:pt x="3" y="347"/>
                </a:cubicBezTo>
                <a:cubicBezTo>
                  <a:pt x="5" y="351"/>
                  <a:pt x="9" y="354"/>
                  <a:pt x="14" y="356"/>
                </a:cubicBezTo>
                <a:cubicBezTo>
                  <a:pt x="14" y="356"/>
                  <a:pt x="14" y="356"/>
                  <a:pt x="14" y="356"/>
                </a:cubicBezTo>
                <a:cubicBezTo>
                  <a:pt x="20" y="359"/>
                  <a:pt x="29" y="365"/>
                  <a:pt x="39" y="373"/>
                </a:cubicBezTo>
                <a:cubicBezTo>
                  <a:pt x="54" y="384"/>
                  <a:pt x="71" y="399"/>
                  <a:pt x="85" y="413"/>
                </a:cubicBezTo>
                <a:cubicBezTo>
                  <a:pt x="91" y="420"/>
                  <a:pt x="97" y="426"/>
                  <a:pt x="102" y="432"/>
                </a:cubicBezTo>
                <a:cubicBezTo>
                  <a:pt x="104" y="435"/>
                  <a:pt x="105" y="437"/>
                  <a:pt x="107" y="440"/>
                </a:cubicBezTo>
                <a:cubicBezTo>
                  <a:pt x="108" y="442"/>
                  <a:pt x="109" y="444"/>
                  <a:pt x="109" y="445"/>
                </a:cubicBezTo>
                <a:cubicBezTo>
                  <a:pt x="112" y="445"/>
                  <a:pt x="112" y="445"/>
                  <a:pt x="112" y="445"/>
                </a:cubicBezTo>
                <a:cubicBezTo>
                  <a:pt x="109" y="445"/>
                  <a:pt x="109" y="445"/>
                  <a:pt x="109" y="445"/>
                </a:cubicBezTo>
                <a:cubicBezTo>
                  <a:pt x="109" y="445"/>
                  <a:pt x="109" y="445"/>
                  <a:pt x="109" y="445"/>
                </a:cubicBezTo>
                <a:cubicBezTo>
                  <a:pt x="109" y="446"/>
                  <a:pt x="109" y="447"/>
                  <a:pt x="110" y="448"/>
                </a:cubicBezTo>
                <a:cubicBezTo>
                  <a:pt x="111" y="450"/>
                  <a:pt x="112" y="451"/>
                  <a:pt x="114" y="451"/>
                </a:cubicBezTo>
                <a:cubicBezTo>
                  <a:pt x="115" y="452"/>
                  <a:pt x="117" y="452"/>
                  <a:pt x="119" y="452"/>
                </a:cubicBezTo>
                <a:cubicBezTo>
                  <a:pt x="124" y="452"/>
                  <a:pt x="132" y="450"/>
                  <a:pt x="141" y="447"/>
                </a:cubicBezTo>
                <a:cubicBezTo>
                  <a:pt x="167" y="436"/>
                  <a:pt x="210" y="410"/>
                  <a:pt x="254" y="367"/>
                </a:cubicBezTo>
                <a:cubicBezTo>
                  <a:pt x="254" y="367"/>
                  <a:pt x="254" y="367"/>
                  <a:pt x="254" y="367"/>
                </a:cubicBezTo>
                <a:cubicBezTo>
                  <a:pt x="285" y="337"/>
                  <a:pt x="335" y="310"/>
                  <a:pt x="386" y="289"/>
                </a:cubicBezTo>
                <a:cubicBezTo>
                  <a:pt x="384" y="286"/>
                  <a:pt x="384" y="286"/>
                  <a:pt x="384" y="286"/>
                </a:cubicBezTo>
                <a:cubicBezTo>
                  <a:pt x="382" y="284"/>
                  <a:pt x="382" y="284"/>
                  <a:pt x="382" y="284"/>
                </a:cubicBezTo>
                <a:cubicBezTo>
                  <a:pt x="379" y="288"/>
                  <a:pt x="378" y="293"/>
                  <a:pt x="378" y="298"/>
                </a:cubicBezTo>
                <a:cubicBezTo>
                  <a:pt x="378" y="303"/>
                  <a:pt x="379" y="307"/>
                  <a:pt x="381" y="311"/>
                </a:cubicBezTo>
                <a:cubicBezTo>
                  <a:pt x="384" y="315"/>
                  <a:pt x="388" y="318"/>
                  <a:pt x="393" y="318"/>
                </a:cubicBezTo>
                <a:cubicBezTo>
                  <a:pt x="393" y="318"/>
                  <a:pt x="393" y="318"/>
                  <a:pt x="393" y="318"/>
                </a:cubicBezTo>
                <a:cubicBezTo>
                  <a:pt x="393" y="318"/>
                  <a:pt x="393" y="318"/>
                  <a:pt x="393" y="318"/>
                </a:cubicBezTo>
                <a:cubicBezTo>
                  <a:pt x="393" y="318"/>
                  <a:pt x="393" y="318"/>
                  <a:pt x="393" y="318"/>
                </a:cubicBezTo>
                <a:cubicBezTo>
                  <a:pt x="393" y="318"/>
                  <a:pt x="393" y="318"/>
                  <a:pt x="393" y="318"/>
                </a:cubicBezTo>
                <a:cubicBezTo>
                  <a:pt x="393" y="318"/>
                  <a:pt x="393" y="318"/>
                  <a:pt x="393" y="318"/>
                </a:cubicBezTo>
                <a:cubicBezTo>
                  <a:pt x="393" y="318"/>
                  <a:pt x="393" y="319"/>
                  <a:pt x="394" y="319"/>
                </a:cubicBezTo>
                <a:cubicBezTo>
                  <a:pt x="394" y="320"/>
                  <a:pt x="395" y="321"/>
                  <a:pt x="396" y="323"/>
                </a:cubicBezTo>
                <a:cubicBezTo>
                  <a:pt x="399" y="329"/>
                  <a:pt x="403" y="341"/>
                  <a:pt x="405" y="354"/>
                </a:cubicBezTo>
                <a:cubicBezTo>
                  <a:pt x="408" y="353"/>
                  <a:pt x="408" y="353"/>
                  <a:pt x="408" y="353"/>
                </a:cubicBezTo>
                <a:cubicBezTo>
                  <a:pt x="407" y="351"/>
                  <a:pt x="407" y="351"/>
                  <a:pt x="407" y="351"/>
                </a:cubicBezTo>
                <a:cubicBezTo>
                  <a:pt x="387" y="363"/>
                  <a:pt x="362" y="379"/>
                  <a:pt x="336" y="394"/>
                </a:cubicBezTo>
                <a:cubicBezTo>
                  <a:pt x="339" y="400"/>
                  <a:pt x="339" y="400"/>
                  <a:pt x="339" y="400"/>
                </a:cubicBezTo>
                <a:cubicBezTo>
                  <a:pt x="364" y="389"/>
                  <a:pt x="388" y="376"/>
                  <a:pt x="407" y="365"/>
                </a:cubicBezTo>
                <a:cubicBezTo>
                  <a:pt x="406" y="362"/>
                  <a:pt x="406" y="362"/>
                  <a:pt x="406" y="362"/>
                </a:cubicBezTo>
                <a:cubicBezTo>
                  <a:pt x="404" y="359"/>
                  <a:pt x="404" y="359"/>
                  <a:pt x="404" y="359"/>
                </a:cubicBezTo>
                <a:cubicBezTo>
                  <a:pt x="374" y="382"/>
                  <a:pt x="343" y="404"/>
                  <a:pt x="318" y="420"/>
                </a:cubicBezTo>
                <a:cubicBezTo>
                  <a:pt x="305" y="428"/>
                  <a:pt x="294" y="434"/>
                  <a:pt x="285" y="439"/>
                </a:cubicBezTo>
                <a:cubicBezTo>
                  <a:pt x="280" y="441"/>
                  <a:pt x="276" y="443"/>
                  <a:pt x="273" y="444"/>
                </a:cubicBezTo>
                <a:cubicBezTo>
                  <a:pt x="270" y="445"/>
                  <a:pt x="267" y="446"/>
                  <a:pt x="266" y="446"/>
                </a:cubicBezTo>
                <a:cubicBezTo>
                  <a:pt x="266" y="446"/>
                  <a:pt x="266" y="446"/>
                  <a:pt x="266" y="446"/>
                </a:cubicBezTo>
                <a:cubicBezTo>
                  <a:pt x="261" y="446"/>
                  <a:pt x="255" y="445"/>
                  <a:pt x="248" y="445"/>
                </a:cubicBezTo>
                <a:cubicBezTo>
                  <a:pt x="248" y="448"/>
                  <a:pt x="248" y="448"/>
                  <a:pt x="248" y="448"/>
                </a:cubicBezTo>
                <a:cubicBezTo>
                  <a:pt x="249" y="451"/>
                  <a:pt x="249" y="451"/>
                  <a:pt x="249" y="451"/>
                </a:cubicBezTo>
                <a:cubicBezTo>
                  <a:pt x="270" y="441"/>
                  <a:pt x="305" y="421"/>
                  <a:pt x="340" y="400"/>
                </a:cubicBezTo>
                <a:cubicBezTo>
                  <a:pt x="337" y="394"/>
                  <a:pt x="337" y="394"/>
                  <a:pt x="337" y="394"/>
                </a:cubicBezTo>
                <a:cubicBezTo>
                  <a:pt x="307" y="407"/>
                  <a:pt x="278" y="420"/>
                  <a:pt x="256" y="428"/>
                </a:cubicBezTo>
                <a:cubicBezTo>
                  <a:pt x="245" y="433"/>
                  <a:pt x="235" y="436"/>
                  <a:pt x="229" y="439"/>
                </a:cubicBezTo>
                <a:cubicBezTo>
                  <a:pt x="222" y="441"/>
                  <a:pt x="219" y="442"/>
                  <a:pt x="219" y="442"/>
                </a:cubicBezTo>
                <a:cubicBezTo>
                  <a:pt x="220" y="445"/>
                  <a:pt x="220" y="445"/>
                  <a:pt x="220" y="445"/>
                </a:cubicBezTo>
                <a:cubicBezTo>
                  <a:pt x="220" y="442"/>
                  <a:pt x="220" y="442"/>
                  <a:pt x="220" y="442"/>
                </a:cubicBezTo>
                <a:cubicBezTo>
                  <a:pt x="220" y="445"/>
                  <a:pt x="220" y="445"/>
                  <a:pt x="220" y="445"/>
                </a:cubicBezTo>
                <a:cubicBezTo>
                  <a:pt x="220" y="442"/>
                  <a:pt x="220" y="442"/>
                  <a:pt x="220" y="442"/>
                </a:cubicBezTo>
                <a:cubicBezTo>
                  <a:pt x="220" y="442"/>
                  <a:pt x="220" y="442"/>
                  <a:pt x="220" y="442"/>
                </a:cubicBezTo>
                <a:cubicBezTo>
                  <a:pt x="220" y="445"/>
                  <a:pt x="220" y="445"/>
                  <a:pt x="220" y="445"/>
                </a:cubicBezTo>
                <a:cubicBezTo>
                  <a:pt x="220" y="442"/>
                  <a:pt x="220" y="442"/>
                  <a:pt x="220" y="442"/>
                </a:cubicBezTo>
                <a:cubicBezTo>
                  <a:pt x="220" y="445"/>
                  <a:pt x="220" y="445"/>
                  <a:pt x="220" y="445"/>
                </a:cubicBezTo>
                <a:cubicBezTo>
                  <a:pt x="223" y="445"/>
                  <a:pt x="223" y="445"/>
                  <a:pt x="223" y="445"/>
                </a:cubicBezTo>
                <a:cubicBezTo>
                  <a:pt x="223" y="444"/>
                  <a:pt x="222" y="443"/>
                  <a:pt x="222" y="443"/>
                </a:cubicBezTo>
                <a:cubicBezTo>
                  <a:pt x="221" y="442"/>
                  <a:pt x="221" y="442"/>
                  <a:pt x="221" y="442"/>
                </a:cubicBezTo>
                <a:cubicBezTo>
                  <a:pt x="220" y="442"/>
                  <a:pt x="220" y="442"/>
                  <a:pt x="220" y="442"/>
                </a:cubicBezTo>
                <a:cubicBezTo>
                  <a:pt x="220" y="442"/>
                  <a:pt x="220" y="442"/>
                  <a:pt x="220" y="442"/>
                </a:cubicBezTo>
                <a:cubicBezTo>
                  <a:pt x="220" y="442"/>
                  <a:pt x="220" y="442"/>
                  <a:pt x="220" y="442"/>
                </a:cubicBezTo>
                <a:cubicBezTo>
                  <a:pt x="219" y="442"/>
                  <a:pt x="218" y="443"/>
                  <a:pt x="217" y="443"/>
                </a:cubicBezTo>
                <a:cubicBezTo>
                  <a:pt x="217" y="444"/>
                  <a:pt x="216" y="445"/>
                  <a:pt x="216" y="445"/>
                </a:cubicBezTo>
                <a:cubicBezTo>
                  <a:pt x="216" y="446"/>
                  <a:pt x="217" y="447"/>
                  <a:pt x="217" y="448"/>
                </a:cubicBezTo>
                <a:cubicBezTo>
                  <a:pt x="218" y="448"/>
                  <a:pt x="219" y="449"/>
                  <a:pt x="220" y="449"/>
                </a:cubicBezTo>
                <a:cubicBezTo>
                  <a:pt x="220" y="445"/>
                  <a:pt x="220" y="445"/>
                  <a:pt x="220" y="445"/>
                </a:cubicBezTo>
                <a:cubicBezTo>
                  <a:pt x="219" y="449"/>
                  <a:pt x="219" y="449"/>
                  <a:pt x="219" y="449"/>
                </a:cubicBezTo>
                <a:cubicBezTo>
                  <a:pt x="220" y="449"/>
                  <a:pt x="220" y="449"/>
                  <a:pt x="220" y="449"/>
                </a:cubicBezTo>
                <a:cubicBezTo>
                  <a:pt x="220" y="445"/>
                  <a:pt x="220" y="445"/>
                  <a:pt x="220" y="445"/>
                </a:cubicBezTo>
                <a:cubicBezTo>
                  <a:pt x="219" y="449"/>
                  <a:pt x="219" y="449"/>
                  <a:pt x="219" y="449"/>
                </a:cubicBezTo>
                <a:cubicBezTo>
                  <a:pt x="220" y="445"/>
                  <a:pt x="220" y="445"/>
                  <a:pt x="220" y="445"/>
                </a:cubicBezTo>
                <a:cubicBezTo>
                  <a:pt x="219" y="449"/>
                  <a:pt x="219" y="449"/>
                  <a:pt x="219" y="449"/>
                </a:cubicBezTo>
                <a:cubicBezTo>
                  <a:pt x="219" y="449"/>
                  <a:pt x="219" y="449"/>
                  <a:pt x="219" y="449"/>
                </a:cubicBezTo>
                <a:cubicBezTo>
                  <a:pt x="220" y="445"/>
                  <a:pt x="220" y="445"/>
                  <a:pt x="220" y="445"/>
                </a:cubicBezTo>
                <a:cubicBezTo>
                  <a:pt x="219" y="449"/>
                  <a:pt x="219" y="449"/>
                  <a:pt x="219" y="449"/>
                </a:cubicBezTo>
                <a:cubicBezTo>
                  <a:pt x="220" y="445"/>
                  <a:pt x="220" y="445"/>
                  <a:pt x="220" y="445"/>
                </a:cubicBezTo>
                <a:cubicBezTo>
                  <a:pt x="219" y="448"/>
                  <a:pt x="219" y="448"/>
                  <a:pt x="219" y="448"/>
                </a:cubicBezTo>
                <a:cubicBezTo>
                  <a:pt x="219" y="449"/>
                  <a:pt x="219" y="449"/>
                  <a:pt x="219" y="449"/>
                </a:cubicBezTo>
                <a:cubicBezTo>
                  <a:pt x="220" y="445"/>
                  <a:pt x="220" y="445"/>
                  <a:pt x="220" y="445"/>
                </a:cubicBezTo>
                <a:cubicBezTo>
                  <a:pt x="219" y="448"/>
                  <a:pt x="219" y="448"/>
                  <a:pt x="219" y="448"/>
                </a:cubicBezTo>
                <a:cubicBezTo>
                  <a:pt x="220" y="445"/>
                  <a:pt x="220" y="445"/>
                  <a:pt x="220" y="445"/>
                </a:cubicBezTo>
                <a:cubicBezTo>
                  <a:pt x="218" y="448"/>
                  <a:pt x="218" y="448"/>
                  <a:pt x="218" y="448"/>
                </a:cubicBezTo>
                <a:cubicBezTo>
                  <a:pt x="219" y="448"/>
                  <a:pt x="219" y="448"/>
                  <a:pt x="219" y="448"/>
                </a:cubicBezTo>
                <a:cubicBezTo>
                  <a:pt x="220" y="445"/>
                  <a:pt x="220" y="445"/>
                  <a:pt x="220" y="445"/>
                </a:cubicBezTo>
                <a:cubicBezTo>
                  <a:pt x="218" y="448"/>
                  <a:pt x="218" y="448"/>
                  <a:pt x="218" y="448"/>
                </a:cubicBezTo>
                <a:cubicBezTo>
                  <a:pt x="220" y="445"/>
                  <a:pt x="220" y="445"/>
                  <a:pt x="220" y="445"/>
                </a:cubicBezTo>
                <a:cubicBezTo>
                  <a:pt x="217" y="448"/>
                  <a:pt x="217" y="448"/>
                  <a:pt x="217" y="448"/>
                </a:cubicBezTo>
                <a:cubicBezTo>
                  <a:pt x="218" y="448"/>
                  <a:pt x="218" y="448"/>
                  <a:pt x="218" y="448"/>
                </a:cubicBezTo>
                <a:cubicBezTo>
                  <a:pt x="220" y="445"/>
                  <a:pt x="220" y="445"/>
                  <a:pt x="220" y="445"/>
                </a:cubicBezTo>
                <a:cubicBezTo>
                  <a:pt x="217" y="448"/>
                  <a:pt x="217" y="448"/>
                  <a:pt x="217" y="448"/>
                </a:cubicBezTo>
                <a:cubicBezTo>
                  <a:pt x="220" y="445"/>
                  <a:pt x="220" y="445"/>
                  <a:pt x="220" y="445"/>
                </a:cubicBezTo>
                <a:cubicBezTo>
                  <a:pt x="216" y="445"/>
                  <a:pt x="216" y="445"/>
                  <a:pt x="216" y="445"/>
                </a:cubicBezTo>
                <a:cubicBezTo>
                  <a:pt x="216" y="446"/>
                  <a:pt x="217" y="447"/>
                  <a:pt x="217" y="448"/>
                </a:cubicBezTo>
                <a:cubicBezTo>
                  <a:pt x="220" y="445"/>
                  <a:pt x="220" y="445"/>
                  <a:pt x="220" y="445"/>
                </a:cubicBezTo>
                <a:cubicBezTo>
                  <a:pt x="216" y="445"/>
                  <a:pt x="216" y="445"/>
                  <a:pt x="216" y="445"/>
                </a:cubicBezTo>
                <a:cubicBezTo>
                  <a:pt x="220" y="445"/>
                  <a:pt x="220" y="445"/>
                  <a:pt x="220" y="445"/>
                </a:cubicBezTo>
                <a:cubicBezTo>
                  <a:pt x="220" y="442"/>
                  <a:pt x="220" y="442"/>
                  <a:pt x="220" y="442"/>
                </a:cubicBezTo>
                <a:cubicBezTo>
                  <a:pt x="215" y="442"/>
                  <a:pt x="210" y="442"/>
                  <a:pt x="205" y="442"/>
                </a:cubicBezTo>
                <a:cubicBezTo>
                  <a:pt x="192" y="442"/>
                  <a:pt x="180" y="443"/>
                  <a:pt x="171" y="448"/>
                </a:cubicBezTo>
                <a:cubicBezTo>
                  <a:pt x="167" y="450"/>
                  <a:pt x="163" y="453"/>
                  <a:pt x="160" y="458"/>
                </a:cubicBezTo>
                <a:cubicBezTo>
                  <a:pt x="157" y="462"/>
                  <a:pt x="156" y="467"/>
                  <a:pt x="156" y="474"/>
                </a:cubicBezTo>
                <a:cubicBezTo>
                  <a:pt x="156" y="475"/>
                  <a:pt x="156" y="476"/>
                  <a:pt x="156" y="477"/>
                </a:cubicBezTo>
                <a:cubicBezTo>
                  <a:pt x="156" y="477"/>
                  <a:pt x="156" y="477"/>
                  <a:pt x="156" y="477"/>
                </a:cubicBezTo>
                <a:cubicBezTo>
                  <a:pt x="157" y="487"/>
                  <a:pt x="161" y="501"/>
                  <a:pt x="166" y="517"/>
                </a:cubicBezTo>
                <a:cubicBezTo>
                  <a:pt x="174" y="540"/>
                  <a:pt x="186" y="567"/>
                  <a:pt x="196" y="593"/>
                </a:cubicBezTo>
                <a:cubicBezTo>
                  <a:pt x="200" y="606"/>
                  <a:pt x="205" y="618"/>
                  <a:pt x="208" y="630"/>
                </a:cubicBezTo>
                <a:cubicBezTo>
                  <a:pt x="211" y="641"/>
                  <a:pt x="212" y="651"/>
                  <a:pt x="212" y="659"/>
                </a:cubicBezTo>
                <a:cubicBezTo>
                  <a:pt x="212" y="664"/>
                  <a:pt x="212" y="668"/>
                  <a:pt x="210" y="671"/>
                </a:cubicBezTo>
                <a:cubicBezTo>
                  <a:pt x="209" y="674"/>
                  <a:pt x="207" y="676"/>
                  <a:pt x="204" y="677"/>
                </a:cubicBezTo>
                <a:cubicBezTo>
                  <a:pt x="203" y="678"/>
                  <a:pt x="203" y="678"/>
                  <a:pt x="203" y="678"/>
                </a:cubicBezTo>
                <a:cubicBezTo>
                  <a:pt x="203" y="679"/>
                  <a:pt x="203" y="679"/>
                  <a:pt x="203" y="679"/>
                </a:cubicBezTo>
                <a:cubicBezTo>
                  <a:pt x="202" y="680"/>
                  <a:pt x="202" y="680"/>
                  <a:pt x="202" y="680"/>
                </a:cubicBezTo>
                <a:cubicBezTo>
                  <a:pt x="203" y="681"/>
                  <a:pt x="203" y="681"/>
                  <a:pt x="203" y="681"/>
                </a:cubicBezTo>
                <a:cubicBezTo>
                  <a:pt x="205" y="690"/>
                  <a:pt x="207" y="700"/>
                  <a:pt x="210" y="710"/>
                </a:cubicBezTo>
                <a:cubicBezTo>
                  <a:pt x="213" y="709"/>
                  <a:pt x="213" y="709"/>
                  <a:pt x="213" y="709"/>
                </a:cubicBezTo>
                <a:cubicBezTo>
                  <a:pt x="209" y="709"/>
                  <a:pt x="209" y="709"/>
                  <a:pt x="209" y="709"/>
                </a:cubicBezTo>
                <a:cubicBezTo>
                  <a:pt x="209" y="709"/>
                  <a:pt x="209" y="709"/>
                  <a:pt x="209" y="709"/>
                </a:cubicBezTo>
                <a:cubicBezTo>
                  <a:pt x="213" y="709"/>
                  <a:pt x="213" y="709"/>
                  <a:pt x="213" y="709"/>
                </a:cubicBezTo>
                <a:cubicBezTo>
                  <a:pt x="212" y="706"/>
                  <a:pt x="212" y="706"/>
                  <a:pt x="212" y="706"/>
                </a:cubicBezTo>
                <a:cubicBezTo>
                  <a:pt x="212" y="706"/>
                  <a:pt x="212" y="706"/>
                  <a:pt x="212" y="706"/>
                </a:cubicBezTo>
                <a:cubicBezTo>
                  <a:pt x="211" y="706"/>
                  <a:pt x="205" y="707"/>
                  <a:pt x="196" y="708"/>
                </a:cubicBezTo>
                <a:cubicBezTo>
                  <a:pt x="169" y="711"/>
                  <a:pt x="114" y="717"/>
                  <a:pt x="79" y="717"/>
                </a:cubicBezTo>
                <a:cubicBezTo>
                  <a:pt x="72" y="717"/>
                  <a:pt x="66" y="717"/>
                  <a:pt x="61" y="717"/>
                </a:cubicBezTo>
                <a:cubicBezTo>
                  <a:pt x="56" y="716"/>
                  <a:pt x="52" y="715"/>
                  <a:pt x="51" y="714"/>
                </a:cubicBezTo>
                <a:cubicBezTo>
                  <a:pt x="51" y="714"/>
                  <a:pt x="51" y="714"/>
                  <a:pt x="51" y="714"/>
                </a:cubicBezTo>
                <a:cubicBezTo>
                  <a:pt x="49" y="713"/>
                  <a:pt x="46" y="712"/>
                  <a:pt x="44" y="712"/>
                </a:cubicBezTo>
                <a:cubicBezTo>
                  <a:pt x="41" y="712"/>
                  <a:pt x="38" y="713"/>
                  <a:pt x="35" y="715"/>
                </a:cubicBezTo>
                <a:cubicBezTo>
                  <a:pt x="31" y="717"/>
                  <a:pt x="28" y="721"/>
                  <a:pt x="26" y="726"/>
                </a:cubicBezTo>
                <a:cubicBezTo>
                  <a:pt x="23" y="731"/>
                  <a:pt x="22" y="737"/>
                  <a:pt x="22" y="744"/>
                </a:cubicBezTo>
                <a:cubicBezTo>
                  <a:pt x="22" y="752"/>
                  <a:pt x="24" y="760"/>
                  <a:pt x="29" y="769"/>
                </a:cubicBezTo>
                <a:cubicBezTo>
                  <a:pt x="35" y="777"/>
                  <a:pt x="43" y="784"/>
                  <a:pt x="55" y="791"/>
                </a:cubicBezTo>
                <a:cubicBezTo>
                  <a:pt x="57" y="788"/>
                  <a:pt x="57" y="788"/>
                  <a:pt x="57" y="788"/>
                </a:cubicBezTo>
                <a:cubicBezTo>
                  <a:pt x="55" y="790"/>
                  <a:pt x="55" y="790"/>
                  <a:pt x="55" y="790"/>
                </a:cubicBezTo>
                <a:cubicBezTo>
                  <a:pt x="72" y="800"/>
                  <a:pt x="89" y="809"/>
                  <a:pt x="106" y="818"/>
                </a:cubicBezTo>
                <a:cubicBezTo>
                  <a:pt x="107" y="816"/>
                  <a:pt x="107" y="816"/>
                  <a:pt x="107" y="816"/>
                </a:cubicBezTo>
                <a:cubicBezTo>
                  <a:pt x="105" y="818"/>
                  <a:pt x="105" y="818"/>
                  <a:pt x="105" y="818"/>
                </a:cubicBezTo>
                <a:cubicBezTo>
                  <a:pt x="116" y="828"/>
                  <a:pt x="130" y="841"/>
                  <a:pt x="148" y="855"/>
                </a:cubicBezTo>
                <a:cubicBezTo>
                  <a:pt x="150" y="852"/>
                  <a:pt x="150" y="852"/>
                  <a:pt x="150" y="852"/>
                </a:cubicBezTo>
                <a:cubicBezTo>
                  <a:pt x="147" y="853"/>
                  <a:pt x="147" y="853"/>
                  <a:pt x="147" y="853"/>
                </a:cubicBezTo>
                <a:cubicBezTo>
                  <a:pt x="147" y="853"/>
                  <a:pt x="147" y="854"/>
                  <a:pt x="147" y="855"/>
                </a:cubicBezTo>
                <a:cubicBezTo>
                  <a:pt x="148" y="855"/>
                  <a:pt x="149" y="856"/>
                  <a:pt x="149" y="856"/>
                </a:cubicBezTo>
                <a:cubicBezTo>
                  <a:pt x="150" y="857"/>
                  <a:pt x="151" y="857"/>
                  <a:pt x="151" y="857"/>
                </a:cubicBezTo>
                <a:cubicBezTo>
                  <a:pt x="152" y="854"/>
                  <a:pt x="152" y="854"/>
                  <a:pt x="152" y="854"/>
                </a:cubicBezTo>
                <a:cubicBezTo>
                  <a:pt x="150" y="856"/>
                  <a:pt x="150" y="856"/>
                  <a:pt x="150" y="856"/>
                </a:cubicBezTo>
                <a:cubicBezTo>
                  <a:pt x="156" y="861"/>
                  <a:pt x="164" y="863"/>
                  <a:pt x="172" y="863"/>
                </a:cubicBezTo>
                <a:cubicBezTo>
                  <a:pt x="188" y="863"/>
                  <a:pt x="205" y="854"/>
                  <a:pt x="223" y="842"/>
                </a:cubicBezTo>
                <a:cubicBezTo>
                  <a:pt x="242" y="829"/>
                  <a:pt x="263" y="813"/>
                  <a:pt x="285" y="796"/>
                </a:cubicBezTo>
                <a:cubicBezTo>
                  <a:pt x="283" y="794"/>
                  <a:pt x="283" y="794"/>
                  <a:pt x="283" y="794"/>
                </a:cubicBezTo>
                <a:cubicBezTo>
                  <a:pt x="284" y="797"/>
                  <a:pt x="284" y="797"/>
                  <a:pt x="284" y="797"/>
                </a:cubicBezTo>
                <a:cubicBezTo>
                  <a:pt x="296" y="791"/>
                  <a:pt x="307" y="785"/>
                  <a:pt x="319" y="780"/>
                </a:cubicBezTo>
                <a:cubicBezTo>
                  <a:pt x="318" y="777"/>
                  <a:pt x="318" y="777"/>
                  <a:pt x="318" y="777"/>
                </a:cubicBezTo>
                <a:cubicBezTo>
                  <a:pt x="319" y="780"/>
                  <a:pt x="319" y="780"/>
                  <a:pt x="319" y="780"/>
                </a:cubicBezTo>
                <a:cubicBezTo>
                  <a:pt x="347" y="773"/>
                  <a:pt x="375" y="766"/>
                  <a:pt x="403" y="759"/>
                </a:cubicBezTo>
                <a:cubicBezTo>
                  <a:pt x="403" y="756"/>
                  <a:pt x="403" y="756"/>
                  <a:pt x="403" y="756"/>
                </a:cubicBezTo>
                <a:cubicBezTo>
                  <a:pt x="400" y="756"/>
                  <a:pt x="400" y="756"/>
                  <a:pt x="400" y="756"/>
                </a:cubicBezTo>
                <a:cubicBezTo>
                  <a:pt x="400" y="769"/>
                  <a:pt x="400" y="784"/>
                  <a:pt x="400" y="800"/>
                </a:cubicBezTo>
                <a:cubicBezTo>
                  <a:pt x="400" y="836"/>
                  <a:pt x="399" y="877"/>
                  <a:pt x="397" y="909"/>
                </a:cubicBezTo>
                <a:cubicBezTo>
                  <a:pt x="396" y="925"/>
                  <a:pt x="395" y="939"/>
                  <a:pt x="394" y="949"/>
                </a:cubicBezTo>
                <a:cubicBezTo>
                  <a:pt x="394" y="954"/>
                  <a:pt x="393" y="958"/>
                  <a:pt x="393" y="961"/>
                </a:cubicBezTo>
                <a:cubicBezTo>
                  <a:pt x="393" y="963"/>
                  <a:pt x="393" y="964"/>
                  <a:pt x="392" y="965"/>
                </a:cubicBezTo>
                <a:cubicBezTo>
                  <a:pt x="392" y="966"/>
                  <a:pt x="392" y="966"/>
                  <a:pt x="392" y="966"/>
                </a:cubicBezTo>
                <a:cubicBezTo>
                  <a:pt x="392" y="966"/>
                  <a:pt x="392" y="966"/>
                  <a:pt x="392" y="966"/>
                </a:cubicBezTo>
                <a:cubicBezTo>
                  <a:pt x="392" y="966"/>
                  <a:pt x="392" y="966"/>
                  <a:pt x="392" y="966"/>
                </a:cubicBezTo>
                <a:cubicBezTo>
                  <a:pt x="392" y="966"/>
                  <a:pt x="392" y="966"/>
                  <a:pt x="392" y="966"/>
                </a:cubicBezTo>
                <a:cubicBezTo>
                  <a:pt x="392" y="967"/>
                  <a:pt x="392" y="968"/>
                  <a:pt x="392" y="969"/>
                </a:cubicBezTo>
                <a:cubicBezTo>
                  <a:pt x="391" y="970"/>
                  <a:pt x="391" y="970"/>
                  <a:pt x="391" y="971"/>
                </a:cubicBezTo>
                <a:cubicBezTo>
                  <a:pt x="391" y="976"/>
                  <a:pt x="392" y="982"/>
                  <a:pt x="394" y="989"/>
                </a:cubicBezTo>
                <a:cubicBezTo>
                  <a:pt x="396" y="1000"/>
                  <a:pt x="399" y="1014"/>
                  <a:pt x="403" y="1027"/>
                </a:cubicBezTo>
                <a:cubicBezTo>
                  <a:pt x="408" y="1039"/>
                  <a:pt x="413" y="1051"/>
                  <a:pt x="419" y="1058"/>
                </a:cubicBezTo>
                <a:cubicBezTo>
                  <a:pt x="422" y="1056"/>
                  <a:pt x="422" y="1056"/>
                  <a:pt x="422" y="1056"/>
                </a:cubicBezTo>
                <a:cubicBezTo>
                  <a:pt x="419" y="1056"/>
                  <a:pt x="419" y="1056"/>
                  <a:pt x="419" y="1056"/>
                </a:cubicBezTo>
                <a:cubicBezTo>
                  <a:pt x="419" y="1060"/>
                  <a:pt x="419" y="1062"/>
                  <a:pt x="419" y="1062"/>
                </a:cubicBezTo>
                <a:cubicBezTo>
                  <a:pt x="422" y="1062"/>
                  <a:pt x="422" y="1062"/>
                  <a:pt x="422" y="1062"/>
                </a:cubicBezTo>
                <a:cubicBezTo>
                  <a:pt x="419" y="1062"/>
                  <a:pt x="419" y="1062"/>
                  <a:pt x="419" y="1062"/>
                </a:cubicBezTo>
                <a:cubicBezTo>
                  <a:pt x="419" y="1063"/>
                  <a:pt x="419" y="1064"/>
                  <a:pt x="419" y="1064"/>
                </a:cubicBezTo>
                <a:cubicBezTo>
                  <a:pt x="420" y="1065"/>
                  <a:pt x="420" y="1065"/>
                  <a:pt x="420" y="1065"/>
                </a:cubicBezTo>
                <a:cubicBezTo>
                  <a:pt x="420" y="1065"/>
                  <a:pt x="420" y="1065"/>
                  <a:pt x="420" y="1065"/>
                </a:cubicBezTo>
                <a:cubicBezTo>
                  <a:pt x="421" y="1065"/>
                  <a:pt x="421" y="1065"/>
                  <a:pt x="421" y="1065"/>
                </a:cubicBezTo>
                <a:cubicBezTo>
                  <a:pt x="421" y="1065"/>
                  <a:pt x="421" y="1065"/>
                  <a:pt x="421" y="1065"/>
                </a:cubicBezTo>
                <a:cubicBezTo>
                  <a:pt x="423" y="1066"/>
                  <a:pt x="430" y="1068"/>
                  <a:pt x="438" y="1071"/>
                </a:cubicBezTo>
                <a:cubicBezTo>
                  <a:pt x="446" y="1073"/>
                  <a:pt x="457" y="1075"/>
                  <a:pt x="465" y="1075"/>
                </a:cubicBezTo>
                <a:cubicBezTo>
                  <a:pt x="471" y="1075"/>
                  <a:pt x="476" y="1074"/>
                  <a:pt x="480" y="1072"/>
                </a:cubicBezTo>
                <a:cubicBezTo>
                  <a:pt x="481" y="1071"/>
                  <a:pt x="483" y="1069"/>
                  <a:pt x="484" y="1067"/>
                </a:cubicBezTo>
                <a:cubicBezTo>
                  <a:pt x="486" y="1065"/>
                  <a:pt x="486" y="1063"/>
                  <a:pt x="486" y="1060"/>
                </a:cubicBezTo>
                <a:cubicBezTo>
                  <a:pt x="486" y="1056"/>
                  <a:pt x="485" y="1051"/>
                  <a:pt x="482" y="1045"/>
                </a:cubicBezTo>
                <a:cubicBezTo>
                  <a:pt x="481" y="1043"/>
                  <a:pt x="480" y="1038"/>
                  <a:pt x="479" y="1031"/>
                </a:cubicBezTo>
                <a:cubicBezTo>
                  <a:pt x="479" y="1025"/>
                  <a:pt x="478" y="1016"/>
                  <a:pt x="478" y="1006"/>
                </a:cubicBezTo>
                <a:cubicBezTo>
                  <a:pt x="478" y="988"/>
                  <a:pt x="479" y="966"/>
                  <a:pt x="481" y="941"/>
                </a:cubicBezTo>
                <a:cubicBezTo>
                  <a:pt x="478" y="941"/>
                  <a:pt x="478" y="941"/>
                  <a:pt x="478" y="941"/>
                </a:cubicBezTo>
                <a:cubicBezTo>
                  <a:pt x="481" y="942"/>
                  <a:pt x="481" y="942"/>
                  <a:pt x="481" y="942"/>
                </a:cubicBezTo>
                <a:cubicBezTo>
                  <a:pt x="499" y="876"/>
                  <a:pt x="532" y="784"/>
                  <a:pt x="544" y="723"/>
                </a:cubicBezTo>
                <a:cubicBezTo>
                  <a:pt x="540" y="722"/>
                  <a:pt x="540" y="722"/>
                  <a:pt x="540" y="722"/>
                </a:cubicBezTo>
                <a:cubicBezTo>
                  <a:pt x="541" y="725"/>
                  <a:pt x="541" y="725"/>
                  <a:pt x="541" y="725"/>
                </a:cubicBezTo>
                <a:cubicBezTo>
                  <a:pt x="587" y="714"/>
                  <a:pt x="633" y="702"/>
                  <a:pt x="679" y="690"/>
                </a:cubicBezTo>
                <a:cubicBezTo>
                  <a:pt x="678" y="687"/>
                  <a:pt x="678" y="687"/>
                  <a:pt x="678" y="687"/>
                </a:cubicBezTo>
                <a:cubicBezTo>
                  <a:pt x="676" y="690"/>
                  <a:pt x="676" y="690"/>
                  <a:pt x="676" y="690"/>
                </a:cubicBezTo>
                <a:cubicBezTo>
                  <a:pt x="687" y="697"/>
                  <a:pt x="702" y="699"/>
                  <a:pt x="715" y="699"/>
                </a:cubicBezTo>
                <a:cubicBezTo>
                  <a:pt x="721" y="699"/>
                  <a:pt x="727" y="698"/>
                  <a:pt x="731" y="698"/>
                </a:cubicBezTo>
                <a:cubicBezTo>
                  <a:pt x="733" y="698"/>
                  <a:pt x="735" y="697"/>
                  <a:pt x="736" y="697"/>
                </a:cubicBezTo>
                <a:cubicBezTo>
                  <a:pt x="736" y="697"/>
                  <a:pt x="737" y="697"/>
                  <a:pt x="737" y="697"/>
                </a:cubicBezTo>
                <a:cubicBezTo>
                  <a:pt x="738" y="697"/>
                  <a:pt x="738" y="697"/>
                  <a:pt x="738" y="697"/>
                </a:cubicBezTo>
                <a:cubicBezTo>
                  <a:pt x="738" y="697"/>
                  <a:pt x="738" y="697"/>
                  <a:pt x="738" y="697"/>
                </a:cubicBezTo>
                <a:cubicBezTo>
                  <a:pt x="738" y="697"/>
                  <a:pt x="738" y="697"/>
                  <a:pt x="738" y="697"/>
                </a:cubicBezTo>
                <a:cubicBezTo>
                  <a:pt x="738" y="697"/>
                  <a:pt x="738" y="697"/>
                  <a:pt x="738" y="697"/>
                </a:cubicBezTo>
                <a:cubicBezTo>
                  <a:pt x="738" y="697"/>
                  <a:pt x="738" y="697"/>
                  <a:pt x="738" y="697"/>
                </a:cubicBezTo>
                <a:cubicBezTo>
                  <a:pt x="738" y="697"/>
                  <a:pt x="738" y="697"/>
                  <a:pt x="738" y="697"/>
                </a:cubicBezTo>
                <a:cubicBezTo>
                  <a:pt x="738" y="697"/>
                  <a:pt x="738" y="697"/>
                  <a:pt x="738" y="697"/>
                </a:cubicBezTo>
                <a:cubicBezTo>
                  <a:pt x="739" y="696"/>
                  <a:pt x="739" y="696"/>
                  <a:pt x="739" y="696"/>
                </a:cubicBezTo>
                <a:cubicBezTo>
                  <a:pt x="739" y="696"/>
                  <a:pt x="739" y="696"/>
                  <a:pt x="739" y="696"/>
                </a:cubicBezTo>
                <a:cubicBezTo>
                  <a:pt x="740" y="695"/>
                  <a:pt x="740" y="695"/>
                  <a:pt x="740" y="695"/>
                </a:cubicBezTo>
                <a:cubicBezTo>
                  <a:pt x="746" y="686"/>
                  <a:pt x="753" y="676"/>
                  <a:pt x="759" y="666"/>
                </a:cubicBezTo>
                <a:cubicBezTo>
                  <a:pt x="756" y="664"/>
                  <a:pt x="756" y="664"/>
                  <a:pt x="756" y="664"/>
                </a:cubicBezTo>
                <a:cubicBezTo>
                  <a:pt x="759" y="666"/>
                  <a:pt x="759" y="666"/>
                  <a:pt x="759" y="666"/>
                </a:cubicBezTo>
                <a:cubicBezTo>
                  <a:pt x="761" y="664"/>
                  <a:pt x="763" y="661"/>
                  <a:pt x="764" y="658"/>
                </a:cubicBezTo>
                <a:cubicBezTo>
                  <a:pt x="761" y="658"/>
                  <a:pt x="761" y="658"/>
                  <a:pt x="761" y="658"/>
                </a:cubicBezTo>
                <a:cubicBezTo>
                  <a:pt x="763" y="659"/>
                  <a:pt x="763" y="659"/>
                  <a:pt x="763" y="659"/>
                </a:cubicBezTo>
                <a:cubicBezTo>
                  <a:pt x="763" y="659"/>
                  <a:pt x="763" y="659"/>
                  <a:pt x="763" y="659"/>
                </a:cubicBezTo>
                <a:cubicBezTo>
                  <a:pt x="766" y="655"/>
                  <a:pt x="766" y="655"/>
                  <a:pt x="766" y="655"/>
                </a:cubicBezTo>
                <a:cubicBezTo>
                  <a:pt x="761" y="654"/>
                  <a:pt x="761" y="654"/>
                  <a:pt x="761" y="654"/>
                </a:cubicBezTo>
                <a:cubicBezTo>
                  <a:pt x="761" y="657"/>
                  <a:pt x="761" y="657"/>
                  <a:pt x="761" y="657"/>
                </a:cubicBezTo>
                <a:cubicBezTo>
                  <a:pt x="758" y="656"/>
                  <a:pt x="758" y="656"/>
                  <a:pt x="758" y="656"/>
                </a:cubicBezTo>
                <a:cubicBezTo>
                  <a:pt x="758" y="656"/>
                  <a:pt x="758" y="656"/>
                  <a:pt x="758" y="656"/>
                </a:cubicBezTo>
                <a:cubicBezTo>
                  <a:pt x="758" y="656"/>
                  <a:pt x="758" y="656"/>
                  <a:pt x="758" y="656"/>
                </a:cubicBezTo>
                <a:cubicBezTo>
                  <a:pt x="757" y="657"/>
                  <a:pt x="757" y="657"/>
                  <a:pt x="757" y="657"/>
                </a:cubicBezTo>
                <a:cubicBezTo>
                  <a:pt x="757" y="658"/>
                  <a:pt x="756" y="660"/>
                  <a:pt x="754" y="662"/>
                </a:cubicBezTo>
                <a:cubicBezTo>
                  <a:pt x="754" y="662"/>
                  <a:pt x="754" y="662"/>
                  <a:pt x="754" y="662"/>
                </a:cubicBezTo>
                <a:cubicBezTo>
                  <a:pt x="754" y="662"/>
                  <a:pt x="754" y="662"/>
                  <a:pt x="754" y="662"/>
                </a:cubicBezTo>
                <a:cubicBezTo>
                  <a:pt x="747" y="672"/>
                  <a:pt x="741" y="682"/>
                  <a:pt x="734" y="692"/>
                </a:cubicBezTo>
                <a:cubicBezTo>
                  <a:pt x="737" y="694"/>
                  <a:pt x="737" y="694"/>
                  <a:pt x="737" y="694"/>
                </a:cubicBezTo>
                <a:cubicBezTo>
                  <a:pt x="737" y="694"/>
                  <a:pt x="737" y="694"/>
                  <a:pt x="737" y="694"/>
                </a:cubicBezTo>
                <a:cubicBezTo>
                  <a:pt x="736" y="691"/>
                  <a:pt x="736" y="691"/>
                  <a:pt x="736" y="691"/>
                </a:cubicBezTo>
                <a:cubicBezTo>
                  <a:pt x="737" y="694"/>
                  <a:pt x="737" y="694"/>
                  <a:pt x="737" y="694"/>
                </a:cubicBezTo>
                <a:cubicBezTo>
                  <a:pt x="736" y="691"/>
                  <a:pt x="736" y="691"/>
                  <a:pt x="736" y="691"/>
                </a:cubicBezTo>
                <a:cubicBezTo>
                  <a:pt x="736" y="691"/>
                  <a:pt x="736" y="691"/>
                  <a:pt x="736" y="691"/>
                </a:cubicBezTo>
                <a:cubicBezTo>
                  <a:pt x="737" y="694"/>
                  <a:pt x="737" y="694"/>
                  <a:pt x="737" y="694"/>
                </a:cubicBezTo>
                <a:cubicBezTo>
                  <a:pt x="736" y="691"/>
                  <a:pt x="736" y="691"/>
                  <a:pt x="736" y="691"/>
                </a:cubicBezTo>
                <a:cubicBezTo>
                  <a:pt x="737" y="694"/>
                  <a:pt x="737" y="694"/>
                  <a:pt x="737" y="694"/>
                </a:cubicBezTo>
                <a:cubicBezTo>
                  <a:pt x="737" y="691"/>
                  <a:pt x="737" y="691"/>
                  <a:pt x="737" y="691"/>
                </a:cubicBezTo>
                <a:cubicBezTo>
                  <a:pt x="736" y="691"/>
                  <a:pt x="736" y="691"/>
                  <a:pt x="736" y="691"/>
                </a:cubicBezTo>
                <a:cubicBezTo>
                  <a:pt x="737" y="694"/>
                  <a:pt x="737" y="694"/>
                  <a:pt x="737" y="694"/>
                </a:cubicBezTo>
                <a:cubicBezTo>
                  <a:pt x="737" y="691"/>
                  <a:pt x="737" y="691"/>
                  <a:pt x="737" y="691"/>
                </a:cubicBezTo>
                <a:cubicBezTo>
                  <a:pt x="737" y="693"/>
                  <a:pt x="737" y="693"/>
                  <a:pt x="737" y="693"/>
                </a:cubicBezTo>
                <a:cubicBezTo>
                  <a:pt x="737" y="691"/>
                  <a:pt x="737" y="691"/>
                  <a:pt x="737" y="691"/>
                </a:cubicBezTo>
                <a:cubicBezTo>
                  <a:pt x="737" y="691"/>
                  <a:pt x="737" y="691"/>
                  <a:pt x="737" y="691"/>
                </a:cubicBezTo>
                <a:cubicBezTo>
                  <a:pt x="737" y="693"/>
                  <a:pt x="737" y="693"/>
                  <a:pt x="737" y="693"/>
                </a:cubicBezTo>
                <a:cubicBezTo>
                  <a:pt x="737" y="691"/>
                  <a:pt x="737" y="691"/>
                  <a:pt x="737" y="691"/>
                </a:cubicBezTo>
                <a:cubicBezTo>
                  <a:pt x="736" y="691"/>
                  <a:pt x="726" y="692"/>
                  <a:pt x="715" y="692"/>
                </a:cubicBezTo>
                <a:cubicBezTo>
                  <a:pt x="703" y="692"/>
                  <a:pt x="689" y="691"/>
                  <a:pt x="680" y="685"/>
                </a:cubicBezTo>
                <a:cubicBezTo>
                  <a:pt x="679" y="684"/>
                  <a:pt x="679" y="684"/>
                  <a:pt x="679" y="684"/>
                </a:cubicBezTo>
                <a:cubicBezTo>
                  <a:pt x="677" y="684"/>
                  <a:pt x="677" y="684"/>
                  <a:pt x="677" y="684"/>
                </a:cubicBezTo>
                <a:cubicBezTo>
                  <a:pt x="632" y="696"/>
                  <a:pt x="586" y="708"/>
                  <a:pt x="540" y="719"/>
                </a:cubicBezTo>
                <a:cubicBezTo>
                  <a:pt x="538" y="720"/>
                  <a:pt x="538" y="720"/>
                  <a:pt x="538" y="720"/>
                </a:cubicBezTo>
                <a:cubicBezTo>
                  <a:pt x="537" y="722"/>
                  <a:pt x="537" y="722"/>
                  <a:pt x="537" y="722"/>
                </a:cubicBezTo>
                <a:cubicBezTo>
                  <a:pt x="526" y="782"/>
                  <a:pt x="493" y="874"/>
                  <a:pt x="475" y="940"/>
                </a:cubicBezTo>
                <a:cubicBezTo>
                  <a:pt x="474" y="940"/>
                  <a:pt x="474" y="940"/>
                  <a:pt x="474" y="940"/>
                </a:cubicBezTo>
                <a:cubicBezTo>
                  <a:pt x="474" y="941"/>
                  <a:pt x="474" y="941"/>
                  <a:pt x="474" y="941"/>
                </a:cubicBezTo>
                <a:cubicBezTo>
                  <a:pt x="473" y="966"/>
                  <a:pt x="472" y="988"/>
                  <a:pt x="472" y="1006"/>
                </a:cubicBezTo>
                <a:cubicBezTo>
                  <a:pt x="472" y="1016"/>
                  <a:pt x="472" y="1025"/>
                  <a:pt x="473" y="1032"/>
                </a:cubicBezTo>
                <a:cubicBezTo>
                  <a:pt x="474" y="1039"/>
                  <a:pt x="475" y="1044"/>
                  <a:pt x="476" y="1048"/>
                </a:cubicBezTo>
                <a:cubicBezTo>
                  <a:pt x="479" y="1053"/>
                  <a:pt x="480" y="1057"/>
                  <a:pt x="480" y="1060"/>
                </a:cubicBezTo>
                <a:cubicBezTo>
                  <a:pt x="480" y="1062"/>
                  <a:pt x="479" y="1063"/>
                  <a:pt x="479" y="1064"/>
                </a:cubicBezTo>
                <a:cubicBezTo>
                  <a:pt x="478" y="1066"/>
                  <a:pt x="477" y="1067"/>
                  <a:pt x="474" y="1068"/>
                </a:cubicBezTo>
                <a:cubicBezTo>
                  <a:pt x="472" y="1068"/>
                  <a:pt x="469" y="1069"/>
                  <a:pt x="465" y="1069"/>
                </a:cubicBezTo>
                <a:cubicBezTo>
                  <a:pt x="457" y="1069"/>
                  <a:pt x="446" y="1066"/>
                  <a:pt x="438" y="1064"/>
                </a:cubicBezTo>
                <a:cubicBezTo>
                  <a:pt x="434" y="1063"/>
                  <a:pt x="430" y="1062"/>
                  <a:pt x="427" y="1061"/>
                </a:cubicBezTo>
                <a:cubicBezTo>
                  <a:pt x="426" y="1060"/>
                  <a:pt x="425" y="1060"/>
                  <a:pt x="424" y="1060"/>
                </a:cubicBezTo>
                <a:cubicBezTo>
                  <a:pt x="423" y="1059"/>
                  <a:pt x="423" y="1059"/>
                  <a:pt x="423" y="1059"/>
                </a:cubicBezTo>
                <a:cubicBezTo>
                  <a:pt x="423" y="1059"/>
                  <a:pt x="423" y="1059"/>
                  <a:pt x="423" y="1059"/>
                </a:cubicBezTo>
                <a:cubicBezTo>
                  <a:pt x="423" y="1059"/>
                  <a:pt x="423" y="1059"/>
                  <a:pt x="423" y="1059"/>
                </a:cubicBezTo>
                <a:cubicBezTo>
                  <a:pt x="422" y="1062"/>
                  <a:pt x="422" y="1062"/>
                  <a:pt x="422" y="1062"/>
                </a:cubicBezTo>
                <a:cubicBezTo>
                  <a:pt x="423" y="1059"/>
                  <a:pt x="423" y="1059"/>
                  <a:pt x="423" y="1059"/>
                </a:cubicBezTo>
                <a:cubicBezTo>
                  <a:pt x="423" y="1059"/>
                  <a:pt x="423" y="1059"/>
                  <a:pt x="423" y="1059"/>
                </a:cubicBezTo>
                <a:cubicBezTo>
                  <a:pt x="422" y="1062"/>
                  <a:pt x="422" y="1062"/>
                  <a:pt x="422" y="1062"/>
                </a:cubicBezTo>
                <a:cubicBezTo>
                  <a:pt x="423" y="1059"/>
                  <a:pt x="423" y="1059"/>
                  <a:pt x="423" y="1059"/>
                </a:cubicBezTo>
                <a:cubicBezTo>
                  <a:pt x="422" y="1062"/>
                  <a:pt x="422" y="1062"/>
                  <a:pt x="422" y="1062"/>
                </a:cubicBezTo>
                <a:cubicBezTo>
                  <a:pt x="423" y="1059"/>
                  <a:pt x="423" y="1059"/>
                  <a:pt x="423" y="1059"/>
                </a:cubicBezTo>
                <a:cubicBezTo>
                  <a:pt x="423" y="1059"/>
                  <a:pt x="423" y="1059"/>
                  <a:pt x="423" y="1059"/>
                </a:cubicBezTo>
                <a:cubicBezTo>
                  <a:pt x="422" y="1062"/>
                  <a:pt x="422" y="1062"/>
                  <a:pt x="422" y="1062"/>
                </a:cubicBezTo>
                <a:cubicBezTo>
                  <a:pt x="423" y="1059"/>
                  <a:pt x="423" y="1059"/>
                  <a:pt x="423" y="1059"/>
                </a:cubicBezTo>
                <a:cubicBezTo>
                  <a:pt x="422" y="1062"/>
                  <a:pt x="422" y="1062"/>
                  <a:pt x="422" y="1062"/>
                </a:cubicBezTo>
                <a:cubicBezTo>
                  <a:pt x="424" y="1059"/>
                  <a:pt x="424" y="1059"/>
                  <a:pt x="424" y="1059"/>
                </a:cubicBezTo>
                <a:cubicBezTo>
                  <a:pt x="423" y="1059"/>
                  <a:pt x="423" y="1059"/>
                  <a:pt x="423" y="1059"/>
                </a:cubicBezTo>
                <a:cubicBezTo>
                  <a:pt x="422" y="1062"/>
                  <a:pt x="422" y="1062"/>
                  <a:pt x="422" y="1062"/>
                </a:cubicBezTo>
                <a:cubicBezTo>
                  <a:pt x="424" y="1059"/>
                  <a:pt x="424" y="1059"/>
                  <a:pt x="424" y="1059"/>
                </a:cubicBezTo>
                <a:cubicBezTo>
                  <a:pt x="422" y="1062"/>
                  <a:pt x="422" y="1062"/>
                  <a:pt x="422" y="1062"/>
                </a:cubicBezTo>
                <a:cubicBezTo>
                  <a:pt x="424" y="1060"/>
                  <a:pt x="424" y="1060"/>
                  <a:pt x="424" y="1060"/>
                </a:cubicBezTo>
                <a:cubicBezTo>
                  <a:pt x="424" y="1059"/>
                  <a:pt x="424" y="1059"/>
                  <a:pt x="424" y="1059"/>
                </a:cubicBezTo>
                <a:cubicBezTo>
                  <a:pt x="422" y="1062"/>
                  <a:pt x="422" y="1062"/>
                  <a:pt x="422" y="1062"/>
                </a:cubicBezTo>
                <a:cubicBezTo>
                  <a:pt x="424" y="1060"/>
                  <a:pt x="424" y="1060"/>
                  <a:pt x="424" y="1060"/>
                </a:cubicBezTo>
                <a:cubicBezTo>
                  <a:pt x="422" y="1062"/>
                  <a:pt x="422" y="1062"/>
                  <a:pt x="422" y="1062"/>
                </a:cubicBezTo>
                <a:cubicBezTo>
                  <a:pt x="425" y="1060"/>
                  <a:pt x="425" y="1060"/>
                  <a:pt x="425" y="1060"/>
                </a:cubicBezTo>
                <a:cubicBezTo>
                  <a:pt x="424" y="1060"/>
                  <a:pt x="424" y="1060"/>
                  <a:pt x="424" y="1060"/>
                </a:cubicBezTo>
                <a:cubicBezTo>
                  <a:pt x="422" y="1062"/>
                  <a:pt x="422" y="1062"/>
                  <a:pt x="422" y="1062"/>
                </a:cubicBezTo>
                <a:cubicBezTo>
                  <a:pt x="425" y="1060"/>
                  <a:pt x="425" y="1060"/>
                  <a:pt x="425" y="1060"/>
                </a:cubicBezTo>
                <a:cubicBezTo>
                  <a:pt x="422" y="1062"/>
                  <a:pt x="422" y="1062"/>
                  <a:pt x="422" y="1062"/>
                </a:cubicBezTo>
                <a:cubicBezTo>
                  <a:pt x="425" y="1062"/>
                  <a:pt x="425" y="1062"/>
                  <a:pt x="425" y="1062"/>
                </a:cubicBezTo>
                <a:cubicBezTo>
                  <a:pt x="425" y="1061"/>
                  <a:pt x="425" y="1061"/>
                  <a:pt x="425" y="1060"/>
                </a:cubicBezTo>
                <a:cubicBezTo>
                  <a:pt x="422" y="1062"/>
                  <a:pt x="422" y="1062"/>
                  <a:pt x="422" y="1062"/>
                </a:cubicBezTo>
                <a:cubicBezTo>
                  <a:pt x="425" y="1062"/>
                  <a:pt x="425" y="1062"/>
                  <a:pt x="425" y="1062"/>
                </a:cubicBezTo>
                <a:cubicBezTo>
                  <a:pt x="425" y="1062"/>
                  <a:pt x="425" y="1062"/>
                  <a:pt x="425" y="1062"/>
                </a:cubicBezTo>
                <a:cubicBezTo>
                  <a:pt x="425" y="1062"/>
                  <a:pt x="425" y="1062"/>
                  <a:pt x="425" y="1062"/>
                </a:cubicBezTo>
                <a:cubicBezTo>
                  <a:pt x="425" y="1062"/>
                  <a:pt x="425" y="1060"/>
                  <a:pt x="425" y="1056"/>
                </a:cubicBezTo>
                <a:cubicBezTo>
                  <a:pt x="425" y="1055"/>
                  <a:pt x="425" y="1055"/>
                  <a:pt x="425" y="1055"/>
                </a:cubicBezTo>
                <a:cubicBezTo>
                  <a:pt x="424" y="1054"/>
                  <a:pt x="424" y="1054"/>
                  <a:pt x="424" y="1054"/>
                </a:cubicBezTo>
                <a:cubicBezTo>
                  <a:pt x="421" y="1050"/>
                  <a:pt x="417" y="1044"/>
                  <a:pt x="414" y="1036"/>
                </a:cubicBezTo>
                <a:cubicBezTo>
                  <a:pt x="409" y="1025"/>
                  <a:pt x="405" y="1012"/>
                  <a:pt x="402" y="1000"/>
                </a:cubicBezTo>
                <a:cubicBezTo>
                  <a:pt x="399" y="988"/>
                  <a:pt x="398" y="977"/>
                  <a:pt x="398" y="971"/>
                </a:cubicBezTo>
                <a:cubicBezTo>
                  <a:pt x="398" y="971"/>
                  <a:pt x="398" y="970"/>
                  <a:pt x="398" y="970"/>
                </a:cubicBezTo>
                <a:cubicBezTo>
                  <a:pt x="398" y="969"/>
                  <a:pt x="398" y="969"/>
                  <a:pt x="398" y="969"/>
                </a:cubicBezTo>
                <a:cubicBezTo>
                  <a:pt x="398" y="969"/>
                  <a:pt x="398" y="969"/>
                  <a:pt x="398" y="969"/>
                </a:cubicBezTo>
                <a:cubicBezTo>
                  <a:pt x="398" y="969"/>
                  <a:pt x="398" y="969"/>
                  <a:pt x="398" y="969"/>
                </a:cubicBezTo>
                <a:cubicBezTo>
                  <a:pt x="398" y="969"/>
                  <a:pt x="398" y="969"/>
                  <a:pt x="398" y="969"/>
                </a:cubicBezTo>
                <a:cubicBezTo>
                  <a:pt x="398" y="969"/>
                  <a:pt x="398" y="969"/>
                  <a:pt x="398" y="969"/>
                </a:cubicBezTo>
                <a:cubicBezTo>
                  <a:pt x="398" y="969"/>
                  <a:pt x="398" y="969"/>
                  <a:pt x="398" y="969"/>
                </a:cubicBezTo>
                <a:cubicBezTo>
                  <a:pt x="398" y="969"/>
                  <a:pt x="398" y="969"/>
                  <a:pt x="398" y="969"/>
                </a:cubicBezTo>
                <a:cubicBezTo>
                  <a:pt x="398" y="969"/>
                  <a:pt x="398" y="969"/>
                  <a:pt x="398" y="969"/>
                </a:cubicBezTo>
                <a:cubicBezTo>
                  <a:pt x="398" y="968"/>
                  <a:pt x="399" y="967"/>
                  <a:pt x="399" y="966"/>
                </a:cubicBezTo>
                <a:cubicBezTo>
                  <a:pt x="400" y="962"/>
                  <a:pt x="400" y="954"/>
                  <a:pt x="401" y="943"/>
                </a:cubicBezTo>
                <a:cubicBezTo>
                  <a:pt x="404" y="911"/>
                  <a:pt x="407" y="851"/>
                  <a:pt x="407" y="800"/>
                </a:cubicBezTo>
                <a:cubicBezTo>
                  <a:pt x="407" y="784"/>
                  <a:pt x="407" y="769"/>
                  <a:pt x="406" y="756"/>
                </a:cubicBezTo>
                <a:cubicBezTo>
                  <a:pt x="406" y="752"/>
                  <a:pt x="406" y="752"/>
                  <a:pt x="406" y="752"/>
                </a:cubicBezTo>
                <a:cubicBezTo>
                  <a:pt x="402" y="753"/>
                  <a:pt x="402" y="753"/>
                  <a:pt x="402" y="753"/>
                </a:cubicBezTo>
                <a:cubicBezTo>
                  <a:pt x="374" y="760"/>
                  <a:pt x="345" y="767"/>
                  <a:pt x="317" y="774"/>
                </a:cubicBezTo>
                <a:cubicBezTo>
                  <a:pt x="317" y="774"/>
                  <a:pt x="317" y="774"/>
                  <a:pt x="317" y="774"/>
                </a:cubicBezTo>
                <a:cubicBezTo>
                  <a:pt x="316" y="774"/>
                  <a:pt x="316" y="774"/>
                  <a:pt x="316" y="774"/>
                </a:cubicBezTo>
                <a:cubicBezTo>
                  <a:pt x="304" y="780"/>
                  <a:pt x="293" y="785"/>
                  <a:pt x="281" y="791"/>
                </a:cubicBezTo>
                <a:cubicBezTo>
                  <a:pt x="281" y="791"/>
                  <a:pt x="281" y="791"/>
                  <a:pt x="281" y="791"/>
                </a:cubicBezTo>
                <a:cubicBezTo>
                  <a:pt x="281" y="791"/>
                  <a:pt x="281" y="791"/>
                  <a:pt x="281" y="791"/>
                </a:cubicBezTo>
                <a:cubicBezTo>
                  <a:pt x="259" y="808"/>
                  <a:pt x="238" y="824"/>
                  <a:pt x="220" y="837"/>
                </a:cubicBezTo>
                <a:cubicBezTo>
                  <a:pt x="202" y="849"/>
                  <a:pt x="185" y="857"/>
                  <a:pt x="172" y="857"/>
                </a:cubicBezTo>
                <a:cubicBezTo>
                  <a:pt x="165" y="857"/>
                  <a:pt x="159" y="855"/>
                  <a:pt x="153" y="851"/>
                </a:cubicBezTo>
                <a:cubicBezTo>
                  <a:pt x="153" y="850"/>
                  <a:pt x="153" y="850"/>
                  <a:pt x="153" y="850"/>
                </a:cubicBezTo>
                <a:cubicBezTo>
                  <a:pt x="152" y="850"/>
                  <a:pt x="152" y="850"/>
                  <a:pt x="152" y="850"/>
                </a:cubicBezTo>
                <a:cubicBezTo>
                  <a:pt x="152" y="850"/>
                  <a:pt x="152" y="850"/>
                  <a:pt x="152" y="850"/>
                </a:cubicBezTo>
                <a:cubicBezTo>
                  <a:pt x="152" y="851"/>
                  <a:pt x="152" y="851"/>
                  <a:pt x="152" y="851"/>
                </a:cubicBezTo>
                <a:cubicBezTo>
                  <a:pt x="152" y="850"/>
                  <a:pt x="152" y="850"/>
                  <a:pt x="152" y="850"/>
                </a:cubicBezTo>
                <a:cubicBezTo>
                  <a:pt x="152" y="850"/>
                  <a:pt x="152" y="850"/>
                  <a:pt x="152" y="850"/>
                </a:cubicBezTo>
                <a:cubicBezTo>
                  <a:pt x="152" y="851"/>
                  <a:pt x="152" y="851"/>
                  <a:pt x="152" y="851"/>
                </a:cubicBezTo>
                <a:cubicBezTo>
                  <a:pt x="152" y="850"/>
                  <a:pt x="152" y="850"/>
                  <a:pt x="152" y="850"/>
                </a:cubicBezTo>
                <a:cubicBezTo>
                  <a:pt x="151" y="852"/>
                  <a:pt x="151" y="852"/>
                  <a:pt x="151" y="852"/>
                </a:cubicBezTo>
                <a:cubicBezTo>
                  <a:pt x="153" y="851"/>
                  <a:pt x="153" y="851"/>
                  <a:pt x="153" y="851"/>
                </a:cubicBezTo>
                <a:cubicBezTo>
                  <a:pt x="152" y="850"/>
                  <a:pt x="152" y="850"/>
                  <a:pt x="152" y="850"/>
                </a:cubicBezTo>
                <a:cubicBezTo>
                  <a:pt x="151" y="852"/>
                  <a:pt x="151" y="852"/>
                  <a:pt x="151" y="852"/>
                </a:cubicBezTo>
                <a:cubicBezTo>
                  <a:pt x="153" y="851"/>
                  <a:pt x="153" y="851"/>
                  <a:pt x="153" y="851"/>
                </a:cubicBezTo>
                <a:cubicBezTo>
                  <a:pt x="151" y="852"/>
                  <a:pt x="151" y="852"/>
                  <a:pt x="151" y="852"/>
                </a:cubicBezTo>
                <a:cubicBezTo>
                  <a:pt x="153" y="852"/>
                  <a:pt x="153" y="852"/>
                  <a:pt x="153" y="852"/>
                </a:cubicBezTo>
                <a:cubicBezTo>
                  <a:pt x="153" y="852"/>
                  <a:pt x="153" y="851"/>
                  <a:pt x="153" y="851"/>
                </a:cubicBezTo>
                <a:cubicBezTo>
                  <a:pt x="151" y="852"/>
                  <a:pt x="151" y="852"/>
                  <a:pt x="151" y="852"/>
                </a:cubicBezTo>
                <a:cubicBezTo>
                  <a:pt x="153" y="852"/>
                  <a:pt x="153" y="852"/>
                  <a:pt x="153" y="852"/>
                </a:cubicBezTo>
                <a:cubicBezTo>
                  <a:pt x="153" y="851"/>
                  <a:pt x="153" y="851"/>
                  <a:pt x="153" y="851"/>
                </a:cubicBezTo>
                <a:cubicBezTo>
                  <a:pt x="152" y="850"/>
                  <a:pt x="152" y="850"/>
                  <a:pt x="152" y="850"/>
                </a:cubicBezTo>
                <a:cubicBezTo>
                  <a:pt x="134" y="836"/>
                  <a:pt x="120" y="823"/>
                  <a:pt x="110" y="813"/>
                </a:cubicBezTo>
                <a:cubicBezTo>
                  <a:pt x="109" y="813"/>
                  <a:pt x="109" y="813"/>
                  <a:pt x="109" y="813"/>
                </a:cubicBezTo>
                <a:cubicBezTo>
                  <a:pt x="109" y="813"/>
                  <a:pt x="109" y="813"/>
                  <a:pt x="109" y="813"/>
                </a:cubicBezTo>
                <a:cubicBezTo>
                  <a:pt x="92" y="803"/>
                  <a:pt x="75" y="794"/>
                  <a:pt x="58" y="785"/>
                </a:cubicBezTo>
                <a:cubicBezTo>
                  <a:pt x="58" y="785"/>
                  <a:pt x="58" y="785"/>
                  <a:pt x="58" y="785"/>
                </a:cubicBezTo>
                <a:cubicBezTo>
                  <a:pt x="58" y="785"/>
                  <a:pt x="58" y="785"/>
                  <a:pt x="58" y="785"/>
                </a:cubicBezTo>
                <a:cubicBezTo>
                  <a:pt x="47" y="779"/>
                  <a:pt x="39" y="772"/>
                  <a:pt x="35" y="765"/>
                </a:cubicBezTo>
                <a:cubicBezTo>
                  <a:pt x="30" y="758"/>
                  <a:pt x="28" y="751"/>
                  <a:pt x="28" y="744"/>
                </a:cubicBezTo>
                <a:cubicBezTo>
                  <a:pt x="28" y="737"/>
                  <a:pt x="31" y="730"/>
                  <a:pt x="34" y="725"/>
                </a:cubicBezTo>
                <a:cubicBezTo>
                  <a:pt x="35" y="723"/>
                  <a:pt x="37" y="721"/>
                  <a:pt x="39" y="720"/>
                </a:cubicBezTo>
                <a:cubicBezTo>
                  <a:pt x="41" y="719"/>
                  <a:pt x="42" y="718"/>
                  <a:pt x="44" y="718"/>
                </a:cubicBezTo>
                <a:cubicBezTo>
                  <a:pt x="45" y="718"/>
                  <a:pt x="46" y="719"/>
                  <a:pt x="48" y="719"/>
                </a:cubicBezTo>
                <a:cubicBezTo>
                  <a:pt x="48" y="719"/>
                  <a:pt x="48" y="719"/>
                  <a:pt x="48" y="719"/>
                </a:cubicBezTo>
                <a:cubicBezTo>
                  <a:pt x="51" y="721"/>
                  <a:pt x="55" y="722"/>
                  <a:pt x="60" y="723"/>
                </a:cubicBezTo>
                <a:cubicBezTo>
                  <a:pt x="66" y="724"/>
                  <a:pt x="72" y="724"/>
                  <a:pt x="79" y="724"/>
                </a:cubicBezTo>
                <a:cubicBezTo>
                  <a:pt x="103" y="724"/>
                  <a:pt x="136" y="721"/>
                  <a:pt x="164" y="718"/>
                </a:cubicBezTo>
                <a:cubicBezTo>
                  <a:pt x="177" y="717"/>
                  <a:pt x="189" y="715"/>
                  <a:pt x="198" y="714"/>
                </a:cubicBezTo>
                <a:cubicBezTo>
                  <a:pt x="203" y="713"/>
                  <a:pt x="206" y="713"/>
                  <a:pt x="209" y="713"/>
                </a:cubicBezTo>
                <a:cubicBezTo>
                  <a:pt x="210" y="712"/>
                  <a:pt x="211" y="712"/>
                  <a:pt x="212" y="712"/>
                </a:cubicBezTo>
                <a:cubicBezTo>
                  <a:pt x="212" y="712"/>
                  <a:pt x="212" y="712"/>
                  <a:pt x="213" y="712"/>
                </a:cubicBezTo>
                <a:cubicBezTo>
                  <a:pt x="213" y="712"/>
                  <a:pt x="213" y="712"/>
                  <a:pt x="213" y="712"/>
                </a:cubicBezTo>
                <a:cubicBezTo>
                  <a:pt x="216" y="711"/>
                  <a:pt x="216" y="711"/>
                  <a:pt x="216" y="711"/>
                </a:cubicBezTo>
                <a:cubicBezTo>
                  <a:pt x="216" y="709"/>
                  <a:pt x="216" y="709"/>
                  <a:pt x="216" y="709"/>
                </a:cubicBezTo>
                <a:cubicBezTo>
                  <a:pt x="216" y="708"/>
                  <a:pt x="216" y="708"/>
                  <a:pt x="216" y="708"/>
                </a:cubicBezTo>
                <a:cubicBezTo>
                  <a:pt x="216" y="708"/>
                  <a:pt x="216" y="708"/>
                  <a:pt x="216" y="708"/>
                </a:cubicBezTo>
                <a:cubicBezTo>
                  <a:pt x="213" y="698"/>
                  <a:pt x="211" y="689"/>
                  <a:pt x="209" y="679"/>
                </a:cubicBezTo>
                <a:cubicBezTo>
                  <a:pt x="206" y="680"/>
                  <a:pt x="206" y="680"/>
                  <a:pt x="206" y="680"/>
                </a:cubicBezTo>
                <a:cubicBezTo>
                  <a:pt x="208" y="682"/>
                  <a:pt x="208" y="682"/>
                  <a:pt x="208" y="682"/>
                </a:cubicBezTo>
                <a:cubicBezTo>
                  <a:pt x="208" y="682"/>
                  <a:pt x="208" y="682"/>
                  <a:pt x="208" y="682"/>
                </a:cubicBezTo>
                <a:cubicBezTo>
                  <a:pt x="206" y="680"/>
                  <a:pt x="206" y="680"/>
                  <a:pt x="206" y="680"/>
                </a:cubicBezTo>
                <a:cubicBezTo>
                  <a:pt x="207" y="683"/>
                  <a:pt x="207" y="683"/>
                  <a:pt x="207" y="683"/>
                </a:cubicBezTo>
                <a:cubicBezTo>
                  <a:pt x="211" y="681"/>
                  <a:pt x="214" y="678"/>
                  <a:pt x="216" y="674"/>
                </a:cubicBezTo>
                <a:cubicBezTo>
                  <a:pt x="218" y="669"/>
                  <a:pt x="219" y="664"/>
                  <a:pt x="219" y="659"/>
                </a:cubicBezTo>
                <a:cubicBezTo>
                  <a:pt x="219" y="647"/>
                  <a:pt x="215" y="632"/>
                  <a:pt x="210" y="616"/>
                </a:cubicBezTo>
                <a:cubicBezTo>
                  <a:pt x="203" y="592"/>
                  <a:pt x="191" y="564"/>
                  <a:pt x="181" y="539"/>
                </a:cubicBezTo>
                <a:cubicBezTo>
                  <a:pt x="176" y="526"/>
                  <a:pt x="172" y="514"/>
                  <a:pt x="168" y="503"/>
                </a:cubicBezTo>
                <a:cubicBezTo>
                  <a:pt x="165" y="493"/>
                  <a:pt x="163" y="484"/>
                  <a:pt x="162" y="477"/>
                </a:cubicBezTo>
                <a:cubicBezTo>
                  <a:pt x="162" y="477"/>
                  <a:pt x="162" y="477"/>
                  <a:pt x="162" y="477"/>
                </a:cubicBezTo>
                <a:cubicBezTo>
                  <a:pt x="162" y="476"/>
                  <a:pt x="162" y="475"/>
                  <a:pt x="162" y="474"/>
                </a:cubicBezTo>
                <a:cubicBezTo>
                  <a:pt x="162" y="468"/>
                  <a:pt x="163" y="464"/>
                  <a:pt x="165" y="461"/>
                </a:cubicBezTo>
                <a:cubicBezTo>
                  <a:pt x="168" y="456"/>
                  <a:pt x="174" y="453"/>
                  <a:pt x="180" y="451"/>
                </a:cubicBezTo>
                <a:cubicBezTo>
                  <a:pt x="187" y="449"/>
                  <a:pt x="196" y="448"/>
                  <a:pt x="205" y="448"/>
                </a:cubicBezTo>
                <a:cubicBezTo>
                  <a:pt x="210" y="448"/>
                  <a:pt x="215" y="448"/>
                  <a:pt x="219" y="449"/>
                </a:cubicBezTo>
                <a:cubicBezTo>
                  <a:pt x="223" y="449"/>
                  <a:pt x="223" y="449"/>
                  <a:pt x="223" y="449"/>
                </a:cubicBezTo>
                <a:cubicBezTo>
                  <a:pt x="223" y="445"/>
                  <a:pt x="223" y="445"/>
                  <a:pt x="223" y="445"/>
                </a:cubicBezTo>
                <a:cubicBezTo>
                  <a:pt x="223" y="444"/>
                  <a:pt x="222" y="443"/>
                  <a:pt x="222" y="443"/>
                </a:cubicBezTo>
                <a:cubicBezTo>
                  <a:pt x="221" y="442"/>
                  <a:pt x="221" y="442"/>
                  <a:pt x="221" y="442"/>
                </a:cubicBezTo>
                <a:cubicBezTo>
                  <a:pt x="220" y="442"/>
                  <a:pt x="220" y="442"/>
                  <a:pt x="220" y="442"/>
                </a:cubicBezTo>
                <a:cubicBezTo>
                  <a:pt x="220" y="442"/>
                  <a:pt x="220" y="442"/>
                  <a:pt x="220" y="442"/>
                </a:cubicBezTo>
                <a:cubicBezTo>
                  <a:pt x="220" y="442"/>
                  <a:pt x="220" y="442"/>
                  <a:pt x="220" y="442"/>
                </a:cubicBezTo>
                <a:cubicBezTo>
                  <a:pt x="219" y="442"/>
                  <a:pt x="218" y="443"/>
                  <a:pt x="217" y="443"/>
                </a:cubicBezTo>
                <a:cubicBezTo>
                  <a:pt x="217" y="444"/>
                  <a:pt x="216" y="445"/>
                  <a:pt x="216" y="445"/>
                </a:cubicBezTo>
                <a:cubicBezTo>
                  <a:pt x="216" y="446"/>
                  <a:pt x="217" y="447"/>
                  <a:pt x="217" y="448"/>
                </a:cubicBezTo>
                <a:cubicBezTo>
                  <a:pt x="218" y="448"/>
                  <a:pt x="219" y="449"/>
                  <a:pt x="220" y="449"/>
                </a:cubicBezTo>
                <a:cubicBezTo>
                  <a:pt x="220" y="445"/>
                  <a:pt x="220" y="445"/>
                  <a:pt x="220" y="445"/>
                </a:cubicBezTo>
                <a:cubicBezTo>
                  <a:pt x="219" y="449"/>
                  <a:pt x="219" y="449"/>
                  <a:pt x="219" y="449"/>
                </a:cubicBezTo>
                <a:cubicBezTo>
                  <a:pt x="220" y="449"/>
                  <a:pt x="220" y="449"/>
                  <a:pt x="220" y="449"/>
                </a:cubicBezTo>
                <a:cubicBezTo>
                  <a:pt x="220" y="445"/>
                  <a:pt x="220" y="445"/>
                  <a:pt x="220" y="445"/>
                </a:cubicBezTo>
                <a:cubicBezTo>
                  <a:pt x="219" y="449"/>
                  <a:pt x="219" y="449"/>
                  <a:pt x="219" y="449"/>
                </a:cubicBezTo>
                <a:cubicBezTo>
                  <a:pt x="220" y="445"/>
                  <a:pt x="220" y="445"/>
                  <a:pt x="220" y="445"/>
                </a:cubicBezTo>
                <a:cubicBezTo>
                  <a:pt x="219" y="449"/>
                  <a:pt x="219" y="449"/>
                  <a:pt x="219" y="449"/>
                </a:cubicBezTo>
                <a:cubicBezTo>
                  <a:pt x="219" y="449"/>
                  <a:pt x="219" y="449"/>
                  <a:pt x="219" y="449"/>
                </a:cubicBezTo>
                <a:cubicBezTo>
                  <a:pt x="220" y="445"/>
                  <a:pt x="220" y="445"/>
                  <a:pt x="220" y="445"/>
                </a:cubicBezTo>
                <a:cubicBezTo>
                  <a:pt x="219" y="449"/>
                  <a:pt x="219" y="449"/>
                  <a:pt x="219" y="449"/>
                </a:cubicBezTo>
                <a:cubicBezTo>
                  <a:pt x="220" y="445"/>
                  <a:pt x="220" y="445"/>
                  <a:pt x="220" y="445"/>
                </a:cubicBezTo>
                <a:cubicBezTo>
                  <a:pt x="219" y="448"/>
                  <a:pt x="219" y="448"/>
                  <a:pt x="219" y="448"/>
                </a:cubicBezTo>
                <a:cubicBezTo>
                  <a:pt x="219" y="449"/>
                  <a:pt x="219" y="449"/>
                  <a:pt x="219" y="449"/>
                </a:cubicBezTo>
                <a:cubicBezTo>
                  <a:pt x="220" y="445"/>
                  <a:pt x="220" y="445"/>
                  <a:pt x="220" y="445"/>
                </a:cubicBezTo>
                <a:cubicBezTo>
                  <a:pt x="219" y="448"/>
                  <a:pt x="219" y="448"/>
                  <a:pt x="219" y="448"/>
                </a:cubicBezTo>
                <a:cubicBezTo>
                  <a:pt x="220" y="445"/>
                  <a:pt x="220" y="445"/>
                  <a:pt x="220" y="445"/>
                </a:cubicBezTo>
                <a:cubicBezTo>
                  <a:pt x="218" y="448"/>
                  <a:pt x="218" y="448"/>
                  <a:pt x="218" y="448"/>
                </a:cubicBezTo>
                <a:cubicBezTo>
                  <a:pt x="219" y="448"/>
                  <a:pt x="219" y="448"/>
                  <a:pt x="219" y="448"/>
                </a:cubicBezTo>
                <a:cubicBezTo>
                  <a:pt x="220" y="445"/>
                  <a:pt x="220" y="445"/>
                  <a:pt x="220" y="445"/>
                </a:cubicBezTo>
                <a:cubicBezTo>
                  <a:pt x="218" y="448"/>
                  <a:pt x="218" y="448"/>
                  <a:pt x="218" y="448"/>
                </a:cubicBezTo>
                <a:cubicBezTo>
                  <a:pt x="220" y="445"/>
                  <a:pt x="220" y="445"/>
                  <a:pt x="220" y="445"/>
                </a:cubicBezTo>
                <a:cubicBezTo>
                  <a:pt x="217" y="448"/>
                  <a:pt x="217" y="448"/>
                  <a:pt x="217" y="448"/>
                </a:cubicBezTo>
                <a:cubicBezTo>
                  <a:pt x="218" y="448"/>
                  <a:pt x="218" y="448"/>
                  <a:pt x="218" y="448"/>
                </a:cubicBezTo>
                <a:cubicBezTo>
                  <a:pt x="220" y="445"/>
                  <a:pt x="220" y="445"/>
                  <a:pt x="220" y="445"/>
                </a:cubicBezTo>
                <a:cubicBezTo>
                  <a:pt x="217" y="448"/>
                  <a:pt x="217" y="448"/>
                  <a:pt x="217" y="448"/>
                </a:cubicBezTo>
                <a:cubicBezTo>
                  <a:pt x="220" y="445"/>
                  <a:pt x="220" y="445"/>
                  <a:pt x="220" y="445"/>
                </a:cubicBezTo>
                <a:cubicBezTo>
                  <a:pt x="216" y="445"/>
                  <a:pt x="216" y="445"/>
                  <a:pt x="216" y="445"/>
                </a:cubicBezTo>
                <a:cubicBezTo>
                  <a:pt x="216" y="446"/>
                  <a:pt x="217" y="447"/>
                  <a:pt x="217" y="448"/>
                </a:cubicBezTo>
                <a:cubicBezTo>
                  <a:pt x="220" y="445"/>
                  <a:pt x="220" y="445"/>
                  <a:pt x="220" y="445"/>
                </a:cubicBezTo>
                <a:cubicBezTo>
                  <a:pt x="216" y="445"/>
                  <a:pt x="216" y="445"/>
                  <a:pt x="216" y="445"/>
                </a:cubicBezTo>
                <a:cubicBezTo>
                  <a:pt x="216" y="447"/>
                  <a:pt x="218" y="448"/>
                  <a:pt x="219" y="449"/>
                </a:cubicBezTo>
                <a:cubicBezTo>
                  <a:pt x="220" y="449"/>
                  <a:pt x="220" y="449"/>
                  <a:pt x="220" y="449"/>
                </a:cubicBezTo>
                <a:cubicBezTo>
                  <a:pt x="220" y="449"/>
                  <a:pt x="220" y="449"/>
                  <a:pt x="221" y="448"/>
                </a:cubicBezTo>
                <a:cubicBezTo>
                  <a:pt x="221" y="448"/>
                  <a:pt x="280" y="427"/>
                  <a:pt x="339" y="400"/>
                </a:cubicBezTo>
                <a:cubicBezTo>
                  <a:pt x="338" y="397"/>
                  <a:pt x="338" y="397"/>
                  <a:pt x="338" y="397"/>
                </a:cubicBezTo>
                <a:cubicBezTo>
                  <a:pt x="336" y="394"/>
                  <a:pt x="336" y="394"/>
                  <a:pt x="336" y="394"/>
                </a:cubicBezTo>
                <a:cubicBezTo>
                  <a:pt x="302" y="415"/>
                  <a:pt x="267" y="435"/>
                  <a:pt x="247" y="445"/>
                </a:cubicBezTo>
                <a:cubicBezTo>
                  <a:pt x="236" y="450"/>
                  <a:pt x="236" y="450"/>
                  <a:pt x="236" y="450"/>
                </a:cubicBezTo>
                <a:cubicBezTo>
                  <a:pt x="248" y="451"/>
                  <a:pt x="248" y="451"/>
                  <a:pt x="248" y="451"/>
                </a:cubicBezTo>
                <a:cubicBezTo>
                  <a:pt x="254" y="452"/>
                  <a:pt x="260" y="452"/>
                  <a:pt x="266" y="452"/>
                </a:cubicBezTo>
                <a:cubicBezTo>
                  <a:pt x="266" y="452"/>
                  <a:pt x="266" y="452"/>
                  <a:pt x="266" y="452"/>
                </a:cubicBezTo>
                <a:cubicBezTo>
                  <a:pt x="268" y="452"/>
                  <a:pt x="271" y="451"/>
                  <a:pt x="275" y="450"/>
                </a:cubicBezTo>
                <a:cubicBezTo>
                  <a:pt x="287" y="446"/>
                  <a:pt x="307" y="434"/>
                  <a:pt x="331" y="419"/>
                </a:cubicBezTo>
                <a:cubicBezTo>
                  <a:pt x="354" y="404"/>
                  <a:pt x="382" y="385"/>
                  <a:pt x="408" y="364"/>
                </a:cubicBezTo>
                <a:cubicBezTo>
                  <a:pt x="404" y="359"/>
                  <a:pt x="404" y="359"/>
                  <a:pt x="404" y="359"/>
                </a:cubicBezTo>
                <a:cubicBezTo>
                  <a:pt x="385" y="371"/>
                  <a:pt x="361" y="383"/>
                  <a:pt x="337" y="394"/>
                </a:cubicBezTo>
                <a:cubicBezTo>
                  <a:pt x="338" y="397"/>
                  <a:pt x="338" y="397"/>
                  <a:pt x="338" y="397"/>
                </a:cubicBezTo>
                <a:cubicBezTo>
                  <a:pt x="340" y="400"/>
                  <a:pt x="340" y="400"/>
                  <a:pt x="340" y="400"/>
                </a:cubicBezTo>
                <a:cubicBezTo>
                  <a:pt x="365" y="384"/>
                  <a:pt x="390" y="369"/>
                  <a:pt x="410" y="356"/>
                </a:cubicBezTo>
                <a:cubicBezTo>
                  <a:pt x="412" y="355"/>
                  <a:pt x="412" y="355"/>
                  <a:pt x="412" y="355"/>
                </a:cubicBezTo>
                <a:cubicBezTo>
                  <a:pt x="411" y="353"/>
                  <a:pt x="411" y="353"/>
                  <a:pt x="411" y="353"/>
                </a:cubicBezTo>
                <a:cubicBezTo>
                  <a:pt x="409" y="342"/>
                  <a:pt x="407" y="333"/>
                  <a:pt x="404" y="326"/>
                </a:cubicBezTo>
                <a:cubicBezTo>
                  <a:pt x="403" y="322"/>
                  <a:pt x="402" y="319"/>
                  <a:pt x="400" y="317"/>
                </a:cubicBezTo>
                <a:cubicBezTo>
                  <a:pt x="399" y="316"/>
                  <a:pt x="398" y="315"/>
                  <a:pt x="397" y="314"/>
                </a:cubicBezTo>
                <a:cubicBezTo>
                  <a:pt x="396" y="313"/>
                  <a:pt x="395" y="312"/>
                  <a:pt x="394" y="312"/>
                </a:cubicBezTo>
                <a:cubicBezTo>
                  <a:pt x="394" y="312"/>
                  <a:pt x="394" y="312"/>
                  <a:pt x="394" y="312"/>
                </a:cubicBezTo>
                <a:cubicBezTo>
                  <a:pt x="391" y="312"/>
                  <a:pt x="388" y="310"/>
                  <a:pt x="387" y="308"/>
                </a:cubicBezTo>
                <a:cubicBezTo>
                  <a:pt x="385" y="305"/>
                  <a:pt x="384" y="302"/>
                  <a:pt x="384" y="298"/>
                </a:cubicBezTo>
                <a:cubicBezTo>
                  <a:pt x="384" y="294"/>
                  <a:pt x="385" y="291"/>
                  <a:pt x="387" y="287"/>
                </a:cubicBezTo>
                <a:cubicBezTo>
                  <a:pt x="393" y="279"/>
                  <a:pt x="393" y="279"/>
                  <a:pt x="393" y="279"/>
                </a:cubicBezTo>
                <a:cubicBezTo>
                  <a:pt x="383" y="283"/>
                  <a:pt x="383" y="283"/>
                  <a:pt x="383" y="283"/>
                </a:cubicBezTo>
                <a:cubicBezTo>
                  <a:pt x="332" y="304"/>
                  <a:pt x="282" y="331"/>
                  <a:pt x="250" y="362"/>
                </a:cubicBezTo>
                <a:cubicBezTo>
                  <a:pt x="250" y="362"/>
                  <a:pt x="250" y="362"/>
                  <a:pt x="250" y="362"/>
                </a:cubicBezTo>
                <a:cubicBezTo>
                  <a:pt x="221" y="391"/>
                  <a:pt x="192" y="412"/>
                  <a:pt x="169" y="426"/>
                </a:cubicBezTo>
                <a:cubicBezTo>
                  <a:pt x="157" y="433"/>
                  <a:pt x="147" y="438"/>
                  <a:pt x="138" y="441"/>
                </a:cubicBezTo>
                <a:cubicBezTo>
                  <a:pt x="130" y="444"/>
                  <a:pt x="123" y="446"/>
                  <a:pt x="119" y="446"/>
                </a:cubicBezTo>
                <a:cubicBezTo>
                  <a:pt x="117" y="446"/>
                  <a:pt x="116" y="445"/>
                  <a:pt x="116" y="445"/>
                </a:cubicBezTo>
                <a:cubicBezTo>
                  <a:pt x="115" y="445"/>
                  <a:pt x="115" y="445"/>
                  <a:pt x="115" y="445"/>
                </a:cubicBezTo>
                <a:cubicBezTo>
                  <a:pt x="115" y="445"/>
                  <a:pt x="115" y="445"/>
                  <a:pt x="115" y="445"/>
                </a:cubicBezTo>
                <a:cubicBezTo>
                  <a:pt x="115" y="445"/>
                  <a:pt x="115" y="445"/>
                  <a:pt x="115" y="445"/>
                </a:cubicBezTo>
                <a:cubicBezTo>
                  <a:pt x="115" y="444"/>
                  <a:pt x="115" y="444"/>
                  <a:pt x="115" y="444"/>
                </a:cubicBezTo>
                <a:cubicBezTo>
                  <a:pt x="115" y="444"/>
                  <a:pt x="115" y="444"/>
                  <a:pt x="115" y="444"/>
                </a:cubicBezTo>
                <a:cubicBezTo>
                  <a:pt x="115" y="441"/>
                  <a:pt x="113" y="438"/>
                  <a:pt x="111" y="434"/>
                </a:cubicBezTo>
                <a:cubicBezTo>
                  <a:pt x="107" y="428"/>
                  <a:pt x="100" y="420"/>
                  <a:pt x="93" y="412"/>
                </a:cubicBezTo>
                <a:cubicBezTo>
                  <a:pt x="81" y="400"/>
                  <a:pt x="67" y="386"/>
                  <a:pt x="53" y="375"/>
                </a:cubicBezTo>
                <a:cubicBezTo>
                  <a:pt x="39" y="364"/>
                  <a:pt x="26" y="355"/>
                  <a:pt x="16" y="350"/>
                </a:cubicBezTo>
                <a:cubicBezTo>
                  <a:pt x="16" y="350"/>
                  <a:pt x="16" y="350"/>
                  <a:pt x="16" y="350"/>
                </a:cubicBezTo>
                <a:cubicBezTo>
                  <a:pt x="13" y="349"/>
                  <a:pt x="10" y="347"/>
                  <a:pt x="9" y="344"/>
                </a:cubicBezTo>
                <a:cubicBezTo>
                  <a:pt x="7" y="342"/>
                  <a:pt x="7" y="339"/>
                  <a:pt x="7" y="335"/>
                </a:cubicBezTo>
                <a:cubicBezTo>
                  <a:pt x="6" y="329"/>
                  <a:pt x="10" y="320"/>
                  <a:pt x="13" y="314"/>
                </a:cubicBezTo>
                <a:cubicBezTo>
                  <a:pt x="14" y="311"/>
                  <a:pt x="16" y="308"/>
                  <a:pt x="17" y="307"/>
                </a:cubicBezTo>
                <a:cubicBezTo>
                  <a:pt x="18" y="306"/>
                  <a:pt x="18" y="305"/>
                  <a:pt x="19" y="304"/>
                </a:cubicBezTo>
                <a:cubicBezTo>
                  <a:pt x="19" y="304"/>
                  <a:pt x="19" y="304"/>
                  <a:pt x="19" y="304"/>
                </a:cubicBezTo>
                <a:cubicBezTo>
                  <a:pt x="19" y="304"/>
                  <a:pt x="19" y="304"/>
                  <a:pt x="19" y="304"/>
                </a:cubicBezTo>
                <a:cubicBezTo>
                  <a:pt x="19" y="304"/>
                  <a:pt x="19" y="304"/>
                  <a:pt x="19" y="304"/>
                </a:cubicBezTo>
                <a:cubicBezTo>
                  <a:pt x="19" y="304"/>
                  <a:pt x="19" y="304"/>
                  <a:pt x="19" y="304"/>
                </a:cubicBezTo>
                <a:cubicBezTo>
                  <a:pt x="19" y="303"/>
                  <a:pt x="19" y="303"/>
                  <a:pt x="19" y="303"/>
                </a:cubicBezTo>
                <a:cubicBezTo>
                  <a:pt x="19" y="303"/>
                  <a:pt x="19" y="303"/>
                  <a:pt x="19" y="303"/>
                </a:cubicBezTo>
                <a:cubicBezTo>
                  <a:pt x="19" y="303"/>
                  <a:pt x="19" y="303"/>
                  <a:pt x="19" y="303"/>
                </a:cubicBezTo>
                <a:cubicBezTo>
                  <a:pt x="19" y="303"/>
                  <a:pt x="19" y="303"/>
                  <a:pt x="19" y="303"/>
                </a:cubicBezTo>
                <a:cubicBezTo>
                  <a:pt x="20" y="303"/>
                  <a:pt x="20" y="302"/>
                  <a:pt x="20" y="302"/>
                </a:cubicBezTo>
                <a:cubicBezTo>
                  <a:pt x="16" y="302"/>
                  <a:pt x="16" y="302"/>
                  <a:pt x="16" y="302"/>
                </a:cubicBezTo>
                <a:cubicBezTo>
                  <a:pt x="17" y="305"/>
                  <a:pt x="17" y="305"/>
                  <a:pt x="17" y="305"/>
                </a:cubicBezTo>
                <a:cubicBezTo>
                  <a:pt x="63" y="295"/>
                  <a:pt x="109" y="284"/>
                  <a:pt x="154" y="274"/>
                </a:cubicBezTo>
                <a:cubicBezTo>
                  <a:pt x="155" y="273"/>
                  <a:pt x="155" y="273"/>
                  <a:pt x="155" y="273"/>
                </a:cubicBezTo>
                <a:cubicBezTo>
                  <a:pt x="156" y="273"/>
                  <a:pt x="156" y="273"/>
                  <a:pt x="156" y="273"/>
                </a:cubicBezTo>
                <a:cubicBezTo>
                  <a:pt x="182" y="243"/>
                  <a:pt x="208" y="214"/>
                  <a:pt x="233" y="185"/>
                </a:cubicBezTo>
                <a:cubicBezTo>
                  <a:pt x="234" y="184"/>
                  <a:pt x="234" y="184"/>
                  <a:pt x="234" y="184"/>
                </a:cubicBezTo>
                <a:cubicBezTo>
                  <a:pt x="234" y="183"/>
                  <a:pt x="234" y="183"/>
                  <a:pt x="234" y="183"/>
                </a:cubicBezTo>
                <a:cubicBezTo>
                  <a:pt x="235" y="176"/>
                  <a:pt x="236" y="168"/>
                  <a:pt x="236" y="160"/>
                </a:cubicBezTo>
                <a:cubicBezTo>
                  <a:pt x="236" y="137"/>
                  <a:pt x="232" y="112"/>
                  <a:pt x="232" y="87"/>
                </a:cubicBezTo>
                <a:cubicBezTo>
                  <a:pt x="228" y="87"/>
                  <a:pt x="228" y="87"/>
                  <a:pt x="228" y="87"/>
                </a:cubicBezTo>
                <a:cubicBezTo>
                  <a:pt x="232" y="87"/>
                  <a:pt x="232" y="87"/>
                  <a:pt x="232" y="87"/>
                </a:cubicBezTo>
                <a:cubicBezTo>
                  <a:pt x="232" y="86"/>
                  <a:pt x="232" y="86"/>
                  <a:pt x="232" y="85"/>
                </a:cubicBezTo>
                <a:cubicBezTo>
                  <a:pt x="232" y="59"/>
                  <a:pt x="225" y="43"/>
                  <a:pt x="216" y="34"/>
                </a:cubicBezTo>
                <a:cubicBezTo>
                  <a:pt x="207" y="26"/>
                  <a:pt x="197" y="24"/>
                  <a:pt x="192" y="24"/>
                </a:cubicBezTo>
                <a:cubicBezTo>
                  <a:pt x="192" y="24"/>
                  <a:pt x="192" y="24"/>
                  <a:pt x="192" y="24"/>
                </a:cubicBezTo>
                <a:cubicBezTo>
                  <a:pt x="192" y="27"/>
                  <a:pt x="192" y="27"/>
                  <a:pt x="192" y="27"/>
                </a:cubicBezTo>
                <a:cubicBezTo>
                  <a:pt x="192" y="24"/>
                  <a:pt x="192" y="24"/>
                  <a:pt x="192" y="24"/>
                </a:cubicBezTo>
                <a:cubicBezTo>
                  <a:pt x="191" y="24"/>
                  <a:pt x="191" y="24"/>
                  <a:pt x="191" y="24"/>
                </a:cubicBezTo>
                <a:cubicBezTo>
                  <a:pt x="191" y="24"/>
                  <a:pt x="191" y="24"/>
                  <a:pt x="191" y="24"/>
                </a:cubicBezTo>
                <a:cubicBezTo>
                  <a:pt x="191" y="24"/>
                  <a:pt x="191" y="24"/>
                  <a:pt x="191" y="24"/>
                </a:cubicBezTo>
                <a:cubicBezTo>
                  <a:pt x="191" y="24"/>
                  <a:pt x="191" y="24"/>
                  <a:pt x="191" y="24"/>
                </a:cubicBezTo>
                <a:cubicBezTo>
                  <a:pt x="191" y="24"/>
                  <a:pt x="191" y="24"/>
                  <a:pt x="191" y="24"/>
                </a:cubicBezTo>
                <a:cubicBezTo>
                  <a:pt x="191" y="24"/>
                  <a:pt x="191" y="24"/>
                  <a:pt x="191" y="24"/>
                </a:cubicBezTo>
                <a:cubicBezTo>
                  <a:pt x="191" y="24"/>
                  <a:pt x="191" y="24"/>
                  <a:pt x="191" y="24"/>
                </a:cubicBezTo>
                <a:cubicBezTo>
                  <a:pt x="190" y="25"/>
                  <a:pt x="190" y="25"/>
                  <a:pt x="190" y="25"/>
                </a:cubicBezTo>
                <a:cubicBezTo>
                  <a:pt x="191" y="24"/>
                  <a:pt x="191" y="24"/>
                  <a:pt x="191" y="24"/>
                </a:cubicBezTo>
                <a:cubicBezTo>
                  <a:pt x="191" y="24"/>
                  <a:pt x="191" y="24"/>
                  <a:pt x="191" y="24"/>
                </a:cubicBezTo>
                <a:cubicBezTo>
                  <a:pt x="190" y="25"/>
                  <a:pt x="190" y="25"/>
                  <a:pt x="190" y="25"/>
                </a:cubicBezTo>
                <a:cubicBezTo>
                  <a:pt x="191" y="24"/>
                  <a:pt x="191" y="24"/>
                  <a:pt x="191" y="24"/>
                </a:cubicBezTo>
                <a:cubicBezTo>
                  <a:pt x="190" y="25"/>
                  <a:pt x="190" y="25"/>
                  <a:pt x="190" y="25"/>
                </a:cubicBezTo>
                <a:cubicBezTo>
                  <a:pt x="192" y="25"/>
                  <a:pt x="192" y="25"/>
                  <a:pt x="192" y="25"/>
                </a:cubicBezTo>
                <a:cubicBezTo>
                  <a:pt x="192" y="25"/>
                  <a:pt x="192" y="25"/>
                  <a:pt x="191" y="24"/>
                </a:cubicBezTo>
                <a:cubicBezTo>
                  <a:pt x="190" y="25"/>
                  <a:pt x="190" y="25"/>
                  <a:pt x="190" y="25"/>
                </a:cubicBezTo>
                <a:cubicBezTo>
                  <a:pt x="192" y="25"/>
                  <a:pt x="192" y="25"/>
                  <a:pt x="192" y="25"/>
                </a:cubicBezTo>
                <a:cubicBezTo>
                  <a:pt x="191" y="25"/>
                  <a:pt x="191" y="25"/>
                  <a:pt x="191" y="25"/>
                </a:cubicBezTo>
                <a:cubicBezTo>
                  <a:pt x="192" y="26"/>
                  <a:pt x="192" y="26"/>
                  <a:pt x="192" y="26"/>
                </a:cubicBezTo>
                <a:cubicBezTo>
                  <a:pt x="192" y="25"/>
                  <a:pt x="192" y="25"/>
                  <a:pt x="192" y="25"/>
                </a:cubicBezTo>
                <a:cubicBezTo>
                  <a:pt x="191" y="25"/>
                  <a:pt x="191" y="25"/>
                  <a:pt x="191" y="25"/>
                </a:cubicBezTo>
                <a:cubicBezTo>
                  <a:pt x="192" y="26"/>
                  <a:pt x="192" y="26"/>
                  <a:pt x="192" y="26"/>
                </a:cubicBezTo>
                <a:cubicBezTo>
                  <a:pt x="192" y="26"/>
                  <a:pt x="192" y="25"/>
                  <a:pt x="192" y="25"/>
                </a:cubicBezTo>
                <a:cubicBezTo>
                  <a:pt x="192" y="25"/>
                  <a:pt x="192" y="25"/>
                  <a:pt x="192" y="25"/>
                </a:cubicBezTo>
                <a:cubicBezTo>
                  <a:pt x="192" y="25"/>
                  <a:pt x="192" y="25"/>
                  <a:pt x="192" y="25"/>
                </a:cubicBezTo>
                <a:cubicBezTo>
                  <a:pt x="194" y="18"/>
                  <a:pt x="198" y="14"/>
                  <a:pt x="202" y="11"/>
                </a:cubicBezTo>
                <a:cubicBezTo>
                  <a:pt x="206" y="8"/>
                  <a:pt x="212" y="6"/>
                  <a:pt x="218" y="6"/>
                </a:cubicBezTo>
                <a:cubicBezTo>
                  <a:pt x="232" y="6"/>
                  <a:pt x="252" y="14"/>
                  <a:pt x="272" y="25"/>
                </a:cubicBezTo>
                <a:cubicBezTo>
                  <a:pt x="303" y="43"/>
                  <a:pt x="337" y="70"/>
                  <a:pt x="364" y="95"/>
                </a:cubicBezTo>
                <a:cubicBezTo>
                  <a:pt x="378" y="107"/>
                  <a:pt x="390" y="119"/>
                  <a:pt x="398" y="129"/>
                </a:cubicBezTo>
                <a:cubicBezTo>
                  <a:pt x="403" y="134"/>
                  <a:pt x="406" y="138"/>
                  <a:pt x="409" y="142"/>
                </a:cubicBezTo>
                <a:cubicBezTo>
                  <a:pt x="412" y="145"/>
                  <a:pt x="414" y="148"/>
                  <a:pt x="414" y="150"/>
                </a:cubicBezTo>
                <a:cubicBezTo>
                  <a:pt x="417" y="149"/>
                  <a:pt x="417" y="149"/>
                  <a:pt x="417" y="149"/>
                </a:cubicBezTo>
                <a:cubicBezTo>
                  <a:pt x="414" y="150"/>
                  <a:pt x="414" y="150"/>
                  <a:pt x="414" y="150"/>
                </a:cubicBezTo>
                <a:cubicBezTo>
                  <a:pt x="415" y="153"/>
                  <a:pt x="416" y="156"/>
                  <a:pt x="416" y="159"/>
                </a:cubicBezTo>
                <a:cubicBezTo>
                  <a:pt x="416" y="164"/>
                  <a:pt x="414" y="169"/>
                  <a:pt x="411" y="173"/>
                </a:cubicBezTo>
                <a:cubicBezTo>
                  <a:pt x="407" y="180"/>
                  <a:pt x="400" y="185"/>
                  <a:pt x="393" y="189"/>
                </a:cubicBezTo>
                <a:cubicBezTo>
                  <a:pt x="386" y="193"/>
                  <a:pt x="379" y="195"/>
                  <a:pt x="374" y="195"/>
                </a:cubicBezTo>
                <a:cubicBezTo>
                  <a:pt x="374" y="195"/>
                  <a:pt x="374" y="195"/>
                  <a:pt x="374" y="195"/>
                </a:cubicBezTo>
                <a:cubicBezTo>
                  <a:pt x="372" y="195"/>
                  <a:pt x="369" y="196"/>
                  <a:pt x="367" y="197"/>
                </a:cubicBezTo>
                <a:cubicBezTo>
                  <a:pt x="363" y="199"/>
                  <a:pt x="360" y="203"/>
                  <a:pt x="356" y="207"/>
                </a:cubicBezTo>
                <a:cubicBezTo>
                  <a:pt x="350" y="212"/>
                  <a:pt x="345" y="220"/>
                  <a:pt x="341" y="227"/>
                </a:cubicBezTo>
                <a:cubicBezTo>
                  <a:pt x="338" y="231"/>
                  <a:pt x="337" y="234"/>
                  <a:pt x="336" y="237"/>
                </a:cubicBezTo>
                <a:cubicBezTo>
                  <a:pt x="334" y="241"/>
                  <a:pt x="333" y="244"/>
                  <a:pt x="333" y="246"/>
                </a:cubicBezTo>
                <a:cubicBezTo>
                  <a:pt x="333" y="248"/>
                  <a:pt x="334" y="250"/>
                  <a:pt x="335" y="252"/>
                </a:cubicBezTo>
                <a:cubicBezTo>
                  <a:pt x="336" y="252"/>
                  <a:pt x="337" y="253"/>
                  <a:pt x="338" y="253"/>
                </a:cubicBezTo>
                <a:cubicBezTo>
                  <a:pt x="338" y="254"/>
                  <a:pt x="339" y="254"/>
                  <a:pt x="340" y="254"/>
                </a:cubicBezTo>
                <a:cubicBezTo>
                  <a:pt x="342" y="254"/>
                  <a:pt x="343" y="254"/>
                  <a:pt x="344" y="253"/>
                </a:cubicBezTo>
                <a:cubicBezTo>
                  <a:pt x="344" y="253"/>
                  <a:pt x="344" y="253"/>
                  <a:pt x="344" y="253"/>
                </a:cubicBezTo>
                <a:cubicBezTo>
                  <a:pt x="348" y="252"/>
                  <a:pt x="358" y="249"/>
                  <a:pt x="371" y="245"/>
                </a:cubicBezTo>
                <a:cubicBezTo>
                  <a:pt x="410" y="232"/>
                  <a:pt x="481" y="208"/>
                  <a:pt x="530" y="191"/>
                </a:cubicBezTo>
                <a:cubicBezTo>
                  <a:pt x="531" y="191"/>
                  <a:pt x="531" y="191"/>
                  <a:pt x="531" y="191"/>
                </a:cubicBezTo>
                <a:cubicBezTo>
                  <a:pt x="531" y="191"/>
                  <a:pt x="531" y="191"/>
                  <a:pt x="531" y="191"/>
                </a:cubicBezTo>
                <a:cubicBezTo>
                  <a:pt x="531" y="191"/>
                  <a:pt x="531" y="191"/>
                  <a:pt x="531" y="191"/>
                </a:cubicBezTo>
                <a:cubicBezTo>
                  <a:pt x="531" y="190"/>
                  <a:pt x="531" y="190"/>
                  <a:pt x="531" y="190"/>
                </a:cubicBezTo>
                <a:cubicBezTo>
                  <a:pt x="532" y="190"/>
                  <a:pt x="532" y="190"/>
                  <a:pt x="534" y="189"/>
                </a:cubicBezTo>
                <a:cubicBezTo>
                  <a:pt x="538" y="185"/>
                  <a:pt x="547" y="175"/>
                  <a:pt x="556" y="165"/>
                </a:cubicBezTo>
                <a:cubicBezTo>
                  <a:pt x="561" y="159"/>
                  <a:pt x="565" y="154"/>
                  <a:pt x="568" y="149"/>
                </a:cubicBezTo>
                <a:cubicBezTo>
                  <a:pt x="571" y="143"/>
                  <a:pt x="573" y="138"/>
                  <a:pt x="573" y="134"/>
                </a:cubicBezTo>
                <a:cubicBezTo>
                  <a:pt x="573" y="133"/>
                  <a:pt x="573" y="133"/>
                  <a:pt x="573" y="133"/>
                </a:cubicBezTo>
                <a:cubicBezTo>
                  <a:pt x="573" y="133"/>
                  <a:pt x="573" y="133"/>
                  <a:pt x="573" y="133"/>
                </a:cubicBezTo>
                <a:cubicBezTo>
                  <a:pt x="573" y="133"/>
                  <a:pt x="573" y="133"/>
                  <a:pt x="573" y="133"/>
                </a:cubicBezTo>
                <a:cubicBezTo>
                  <a:pt x="573" y="133"/>
                  <a:pt x="573" y="133"/>
                  <a:pt x="573" y="133"/>
                </a:cubicBezTo>
                <a:cubicBezTo>
                  <a:pt x="573" y="130"/>
                  <a:pt x="574" y="128"/>
                  <a:pt x="576" y="127"/>
                </a:cubicBezTo>
                <a:cubicBezTo>
                  <a:pt x="578" y="125"/>
                  <a:pt x="581" y="124"/>
                  <a:pt x="585" y="124"/>
                </a:cubicBezTo>
                <a:cubicBezTo>
                  <a:pt x="589" y="124"/>
                  <a:pt x="593" y="125"/>
                  <a:pt x="596" y="127"/>
                </a:cubicBezTo>
                <a:cubicBezTo>
                  <a:pt x="600" y="129"/>
                  <a:pt x="603" y="131"/>
                  <a:pt x="604" y="135"/>
                </a:cubicBezTo>
                <a:cubicBezTo>
                  <a:pt x="604" y="135"/>
                  <a:pt x="604" y="135"/>
                  <a:pt x="604" y="135"/>
                </a:cubicBezTo>
                <a:cubicBezTo>
                  <a:pt x="605" y="137"/>
                  <a:pt x="607" y="139"/>
                  <a:pt x="609" y="142"/>
                </a:cubicBezTo>
                <a:cubicBezTo>
                  <a:pt x="617" y="152"/>
                  <a:pt x="631" y="166"/>
                  <a:pt x="642" y="181"/>
                </a:cubicBezTo>
                <a:cubicBezTo>
                  <a:pt x="648" y="188"/>
                  <a:pt x="654" y="195"/>
                  <a:pt x="657" y="202"/>
                </a:cubicBezTo>
                <a:cubicBezTo>
                  <a:pt x="659" y="205"/>
                  <a:pt x="661" y="208"/>
                  <a:pt x="662" y="210"/>
                </a:cubicBezTo>
                <a:cubicBezTo>
                  <a:pt x="663" y="213"/>
                  <a:pt x="663" y="215"/>
                  <a:pt x="663" y="217"/>
                </a:cubicBezTo>
                <a:cubicBezTo>
                  <a:pt x="663" y="218"/>
                  <a:pt x="663" y="219"/>
                  <a:pt x="663" y="219"/>
                </a:cubicBezTo>
                <a:cubicBezTo>
                  <a:pt x="663" y="219"/>
                  <a:pt x="663" y="219"/>
                  <a:pt x="663" y="219"/>
                </a:cubicBezTo>
                <a:cubicBezTo>
                  <a:pt x="659" y="227"/>
                  <a:pt x="656" y="234"/>
                  <a:pt x="652" y="239"/>
                </a:cubicBezTo>
                <a:cubicBezTo>
                  <a:pt x="650" y="241"/>
                  <a:pt x="647" y="243"/>
                  <a:pt x="645" y="245"/>
                </a:cubicBezTo>
                <a:cubicBezTo>
                  <a:pt x="642" y="246"/>
                  <a:pt x="638" y="247"/>
                  <a:pt x="634" y="247"/>
                </a:cubicBezTo>
                <a:cubicBezTo>
                  <a:pt x="632" y="247"/>
                  <a:pt x="629" y="247"/>
                  <a:pt x="626" y="246"/>
                </a:cubicBezTo>
                <a:cubicBezTo>
                  <a:pt x="626" y="246"/>
                  <a:pt x="626" y="246"/>
                  <a:pt x="626" y="246"/>
                </a:cubicBezTo>
                <a:cubicBezTo>
                  <a:pt x="626" y="246"/>
                  <a:pt x="626" y="246"/>
                  <a:pt x="626" y="246"/>
                </a:cubicBezTo>
                <a:cubicBezTo>
                  <a:pt x="625" y="246"/>
                  <a:pt x="624" y="246"/>
                  <a:pt x="623" y="246"/>
                </a:cubicBezTo>
                <a:cubicBezTo>
                  <a:pt x="620" y="246"/>
                  <a:pt x="615" y="247"/>
                  <a:pt x="610" y="248"/>
                </a:cubicBezTo>
                <a:cubicBezTo>
                  <a:pt x="593" y="253"/>
                  <a:pt x="568" y="264"/>
                  <a:pt x="543" y="278"/>
                </a:cubicBezTo>
                <a:cubicBezTo>
                  <a:pt x="519" y="292"/>
                  <a:pt x="495" y="308"/>
                  <a:pt x="482" y="322"/>
                </a:cubicBezTo>
                <a:cubicBezTo>
                  <a:pt x="480" y="325"/>
                  <a:pt x="480" y="325"/>
                  <a:pt x="480" y="325"/>
                </a:cubicBezTo>
                <a:cubicBezTo>
                  <a:pt x="483" y="327"/>
                  <a:pt x="483" y="327"/>
                  <a:pt x="483" y="327"/>
                </a:cubicBezTo>
                <a:cubicBezTo>
                  <a:pt x="487" y="330"/>
                  <a:pt x="493" y="334"/>
                  <a:pt x="501" y="340"/>
                </a:cubicBezTo>
                <a:cubicBezTo>
                  <a:pt x="503" y="337"/>
                  <a:pt x="503" y="337"/>
                  <a:pt x="503" y="337"/>
                </a:cubicBezTo>
                <a:cubicBezTo>
                  <a:pt x="503" y="334"/>
                  <a:pt x="503" y="334"/>
                  <a:pt x="503" y="334"/>
                </a:cubicBezTo>
                <a:cubicBezTo>
                  <a:pt x="503" y="337"/>
                  <a:pt x="503" y="337"/>
                  <a:pt x="503" y="337"/>
                </a:cubicBezTo>
                <a:cubicBezTo>
                  <a:pt x="503" y="334"/>
                  <a:pt x="503" y="334"/>
                  <a:pt x="503" y="334"/>
                </a:cubicBezTo>
                <a:cubicBezTo>
                  <a:pt x="503" y="334"/>
                  <a:pt x="503" y="334"/>
                  <a:pt x="503" y="334"/>
                </a:cubicBezTo>
                <a:cubicBezTo>
                  <a:pt x="503" y="337"/>
                  <a:pt x="503" y="337"/>
                  <a:pt x="503" y="337"/>
                </a:cubicBezTo>
                <a:cubicBezTo>
                  <a:pt x="503" y="334"/>
                  <a:pt x="503" y="334"/>
                  <a:pt x="503" y="334"/>
                </a:cubicBezTo>
                <a:cubicBezTo>
                  <a:pt x="503" y="337"/>
                  <a:pt x="503" y="337"/>
                  <a:pt x="503" y="337"/>
                </a:cubicBezTo>
                <a:cubicBezTo>
                  <a:pt x="503" y="334"/>
                  <a:pt x="503" y="334"/>
                  <a:pt x="503" y="334"/>
                </a:cubicBezTo>
                <a:cubicBezTo>
                  <a:pt x="503" y="334"/>
                  <a:pt x="503" y="334"/>
                  <a:pt x="503" y="334"/>
                </a:cubicBezTo>
                <a:cubicBezTo>
                  <a:pt x="503" y="337"/>
                  <a:pt x="503" y="337"/>
                  <a:pt x="503" y="337"/>
                </a:cubicBezTo>
                <a:cubicBezTo>
                  <a:pt x="503" y="334"/>
                  <a:pt x="503" y="334"/>
                  <a:pt x="503" y="334"/>
                </a:cubicBezTo>
                <a:cubicBezTo>
                  <a:pt x="503" y="337"/>
                  <a:pt x="503" y="337"/>
                  <a:pt x="503" y="337"/>
                </a:cubicBezTo>
                <a:cubicBezTo>
                  <a:pt x="503" y="334"/>
                  <a:pt x="503" y="334"/>
                  <a:pt x="503" y="334"/>
                </a:cubicBezTo>
                <a:cubicBezTo>
                  <a:pt x="503" y="334"/>
                  <a:pt x="503" y="334"/>
                  <a:pt x="503" y="334"/>
                </a:cubicBezTo>
                <a:cubicBezTo>
                  <a:pt x="503" y="337"/>
                  <a:pt x="503" y="337"/>
                  <a:pt x="503" y="337"/>
                </a:cubicBezTo>
                <a:cubicBezTo>
                  <a:pt x="503" y="334"/>
                  <a:pt x="503" y="334"/>
                  <a:pt x="503" y="334"/>
                </a:cubicBezTo>
                <a:cubicBezTo>
                  <a:pt x="503" y="337"/>
                  <a:pt x="503" y="337"/>
                  <a:pt x="503" y="337"/>
                </a:cubicBezTo>
                <a:cubicBezTo>
                  <a:pt x="503" y="334"/>
                  <a:pt x="503" y="334"/>
                  <a:pt x="503" y="334"/>
                </a:cubicBezTo>
                <a:cubicBezTo>
                  <a:pt x="503" y="334"/>
                  <a:pt x="503" y="334"/>
                  <a:pt x="503" y="334"/>
                </a:cubicBezTo>
                <a:cubicBezTo>
                  <a:pt x="503" y="337"/>
                  <a:pt x="503" y="337"/>
                  <a:pt x="503" y="337"/>
                </a:cubicBezTo>
                <a:cubicBezTo>
                  <a:pt x="503" y="334"/>
                  <a:pt x="503" y="334"/>
                  <a:pt x="503" y="334"/>
                </a:cubicBezTo>
                <a:cubicBezTo>
                  <a:pt x="503" y="337"/>
                  <a:pt x="503" y="337"/>
                  <a:pt x="503" y="337"/>
                </a:cubicBezTo>
                <a:cubicBezTo>
                  <a:pt x="503" y="334"/>
                  <a:pt x="503" y="334"/>
                  <a:pt x="503" y="334"/>
                </a:cubicBezTo>
                <a:cubicBezTo>
                  <a:pt x="503" y="334"/>
                  <a:pt x="503" y="334"/>
                  <a:pt x="503" y="334"/>
                </a:cubicBezTo>
                <a:cubicBezTo>
                  <a:pt x="503" y="337"/>
                  <a:pt x="503" y="337"/>
                  <a:pt x="503" y="337"/>
                </a:cubicBezTo>
                <a:cubicBezTo>
                  <a:pt x="503" y="334"/>
                  <a:pt x="503" y="334"/>
                  <a:pt x="503" y="334"/>
                </a:cubicBezTo>
                <a:cubicBezTo>
                  <a:pt x="503" y="337"/>
                  <a:pt x="503" y="337"/>
                  <a:pt x="503" y="337"/>
                </a:cubicBezTo>
                <a:cubicBezTo>
                  <a:pt x="504" y="334"/>
                  <a:pt x="504" y="334"/>
                  <a:pt x="504" y="334"/>
                </a:cubicBezTo>
                <a:cubicBezTo>
                  <a:pt x="503" y="334"/>
                  <a:pt x="503" y="334"/>
                  <a:pt x="503" y="334"/>
                </a:cubicBezTo>
                <a:cubicBezTo>
                  <a:pt x="503" y="337"/>
                  <a:pt x="503" y="337"/>
                  <a:pt x="503" y="337"/>
                </a:cubicBezTo>
                <a:cubicBezTo>
                  <a:pt x="504" y="334"/>
                  <a:pt x="504" y="334"/>
                  <a:pt x="504" y="334"/>
                </a:cubicBezTo>
                <a:cubicBezTo>
                  <a:pt x="503" y="337"/>
                  <a:pt x="503" y="337"/>
                  <a:pt x="503" y="337"/>
                </a:cubicBezTo>
                <a:cubicBezTo>
                  <a:pt x="505" y="335"/>
                  <a:pt x="505" y="335"/>
                  <a:pt x="505" y="335"/>
                </a:cubicBezTo>
                <a:cubicBezTo>
                  <a:pt x="504" y="335"/>
                  <a:pt x="504" y="335"/>
                  <a:pt x="504" y="334"/>
                </a:cubicBezTo>
                <a:cubicBezTo>
                  <a:pt x="503" y="337"/>
                  <a:pt x="503" y="337"/>
                  <a:pt x="503" y="337"/>
                </a:cubicBezTo>
                <a:cubicBezTo>
                  <a:pt x="505" y="335"/>
                  <a:pt x="505" y="335"/>
                  <a:pt x="505" y="335"/>
                </a:cubicBezTo>
                <a:cubicBezTo>
                  <a:pt x="503" y="337"/>
                  <a:pt x="503" y="337"/>
                  <a:pt x="503" y="337"/>
                </a:cubicBezTo>
                <a:cubicBezTo>
                  <a:pt x="505" y="336"/>
                  <a:pt x="505" y="336"/>
                  <a:pt x="505" y="336"/>
                </a:cubicBezTo>
                <a:cubicBezTo>
                  <a:pt x="505" y="335"/>
                  <a:pt x="505" y="335"/>
                  <a:pt x="505" y="335"/>
                </a:cubicBezTo>
                <a:cubicBezTo>
                  <a:pt x="503" y="337"/>
                  <a:pt x="503" y="337"/>
                  <a:pt x="503" y="337"/>
                </a:cubicBezTo>
                <a:cubicBezTo>
                  <a:pt x="505" y="336"/>
                  <a:pt x="505" y="336"/>
                  <a:pt x="505" y="336"/>
                </a:cubicBezTo>
                <a:cubicBezTo>
                  <a:pt x="503" y="337"/>
                  <a:pt x="503" y="337"/>
                  <a:pt x="503" y="337"/>
                </a:cubicBezTo>
                <a:cubicBezTo>
                  <a:pt x="506" y="337"/>
                  <a:pt x="506" y="337"/>
                  <a:pt x="506" y="337"/>
                </a:cubicBezTo>
                <a:cubicBezTo>
                  <a:pt x="506" y="337"/>
                  <a:pt x="506" y="336"/>
                  <a:pt x="505" y="336"/>
                </a:cubicBezTo>
                <a:cubicBezTo>
                  <a:pt x="503" y="337"/>
                  <a:pt x="503" y="337"/>
                  <a:pt x="503" y="337"/>
                </a:cubicBezTo>
                <a:cubicBezTo>
                  <a:pt x="506" y="337"/>
                  <a:pt x="506" y="337"/>
                  <a:pt x="506" y="337"/>
                </a:cubicBezTo>
                <a:cubicBezTo>
                  <a:pt x="506" y="337"/>
                  <a:pt x="506" y="336"/>
                  <a:pt x="505" y="335"/>
                </a:cubicBezTo>
                <a:cubicBezTo>
                  <a:pt x="504" y="335"/>
                  <a:pt x="504" y="334"/>
                  <a:pt x="503" y="334"/>
                </a:cubicBezTo>
                <a:cubicBezTo>
                  <a:pt x="502" y="334"/>
                  <a:pt x="501" y="335"/>
                  <a:pt x="500" y="335"/>
                </a:cubicBezTo>
                <a:cubicBezTo>
                  <a:pt x="500" y="336"/>
                  <a:pt x="500" y="337"/>
                  <a:pt x="500" y="337"/>
                </a:cubicBezTo>
                <a:cubicBezTo>
                  <a:pt x="500" y="339"/>
                  <a:pt x="500" y="339"/>
                  <a:pt x="500" y="340"/>
                </a:cubicBezTo>
                <a:cubicBezTo>
                  <a:pt x="501" y="340"/>
                  <a:pt x="501" y="340"/>
                  <a:pt x="502" y="340"/>
                </a:cubicBezTo>
                <a:cubicBezTo>
                  <a:pt x="502" y="341"/>
                  <a:pt x="502" y="341"/>
                  <a:pt x="502" y="341"/>
                </a:cubicBezTo>
                <a:cubicBezTo>
                  <a:pt x="503" y="341"/>
                  <a:pt x="503" y="341"/>
                  <a:pt x="503" y="341"/>
                </a:cubicBezTo>
                <a:cubicBezTo>
                  <a:pt x="503" y="341"/>
                  <a:pt x="503" y="341"/>
                  <a:pt x="503" y="341"/>
                </a:cubicBezTo>
                <a:cubicBezTo>
                  <a:pt x="503" y="341"/>
                  <a:pt x="503" y="341"/>
                  <a:pt x="503" y="341"/>
                </a:cubicBezTo>
                <a:cubicBezTo>
                  <a:pt x="503" y="341"/>
                  <a:pt x="503" y="341"/>
                  <a:pt x="503" y="341"/>
                </a:cubicBezTo>
                <a:cubicBezTo>
                  <a:pt x="503" y="337"/>
                  <a:pt x="503" y="337"/>
                  <a:pt x="503" y="337"/>
                </a:cubicBezTo>
                <a:cubicBezTo>
                  <a:pt x="503" y="341"/>
                  <a:pt x="503" y="341"/>
                  <a:pt x="503" y="341"/>
                </a:cubicBezTo>
                <a:cubicBezTo>
                  <a:pt x="503" y="341"/>
                  <a:pt x="503" y="341"/>
                  <a:pt x="503" y="341"/>
                </a:cubicBezTo>
                <a:cubicBezTo>
                  <a:pt x="503" y="337"/>
                  <a:pt x="503" y="337"/>
                  <a:pt x="503" y="337"/>
                </a:cubicBezTo>
                <a:cubicBezTo>
                  <a:pt x="503" y="341"/>
                  <a:pt x="503" y="341"/>
                  <a:pt x="503" y="341"/>
                </a:cubicBezTo>
                <a:cubicBezTo>
                  <a:pt x="503" y="337"/>
                  <a:pt x="503" y="337"/>
                  <a:pt x="503" y="337"/>
                </a:cubicBezTo>
                <a:cubicBezTo>
                  <a:pt x="503" y="341"/>
                  <a:pt x="503" y="341"/>
                  <a:pt x="503" y="341"/>
                </a:cubicBezTo>
                <a:cubicBezTo>
                  <a:pt x="503" y="341"/>
                  <a:pt x="503" y="341"/>
                  <a:pt x="503" y="341"/>
                </a:cubicBezTo>
                <a:cubicBezTo>
                  <a:pt x="503" y="337"/>
                  <a:pt x="503" y="337"/>
                  <a:pt x="503" y="337"/>
                </a:cubicBezTo>
                <a:cubicBezTo>
                  <a:pt x="503" y="341"/>
                  <a:pt x="503" y="341"/>
                  <a:pt x="503" y="341"/>
                </a:cubicBezTo>
                <a:cubicBezTo>
                  <a:pt x="503" y="337"/>
                  <a:pt x="503" y="337"/>
                  <a:pt x="503" y="337"/>
                </a:cubicBezTo>
                <a:cubicBezTo>
                  <a:pt x="503" y="341"/>
                  <a:pt x="503" y="341"/>
                  <a:pt x="503" y="341"/>
                </a:cubicBezTo>
                <a:cubicBezTo>
                  <a:pt x="503" y="341"/>
                  <a:pt x="503" y="341"/>
                  <a:pt x="503" y="341"/>
                </a:cubicBezTo>
                <a:cubicBezTo>
                  <a:pt x="503" y="337"/>
                  <a:pt x="503" y="337"/>
                  <a:pt x="503" y="337"/>
                </a:cubicBezTo>
                <a:cubicBezTo>
                  <a:pt x="503" y="341"/>
                  <a:pt x="503" y="341"/>
                  <a:pt x="503" y="341"/>
                </a:cubicBezTo>
                <a:cubicBezTo>
                  <a:pt x="503" y="337"/>
                  <a:pt x="503" y="337"/>
                  <a:pt x="503" y="337"/>
                </a:cubicBezTo>
                <a:cubicBezTo>
                  <a:pt x="503" y="341"/>
                  <a:pt x="503" y="341"/>
                  <a:pt x="503" y="341"/>
                </a:cubicBezTo>
                <a:cubicBezTo>
                  <a:pt x="503" y="341"/>
                  <a:pt x="503" y="341"/>
                  <a:pt x="503" y="341"/>
                </a:cubicBezTo>
                <a:cubicBezTo>
                  <a:pt x="503" y="337"/>
                  <a:pt x="503" y="337"/>
                  <a:pt x="503" y="337"/>
                </a:cubicBezTo>
                <a:cubicBezTo>
                  <a:pt x="503" y="341"/>
                  <a:pt x="503" y="341"/>
                  <a:pt x="503" y="341"/>
                </a:cubicBezTo>
                <a:cubicBezTo>
                  <a:pt x="503" y="337"/>
                  <a:pt x="503" y="337"/>
                  <a:pt x="503" y="337"/>
                </a:cubicBezTo>
                <a:cubicBezTo>
                  <a:pt x="502" y="341"/>
                  <a:pt x="502" y="341"/>
                  <a:pt x="502" y="341"/>
                </a:cubicBezTo>
                <a:cubicBezTo>
                  <a:pt x="503" y="341"/>
                  <a:pt x="503" y="341"/>
                  <a:pt x="503" y="341"/>
                </a:cubicBezTo>
                <a:cubicBezTo>
                  <a:pt x="503" y="337"/>
                  <a:pt x="503" y="337"/>
                  <a:pt x="503" y="337"/>
                </a:cubicBezTo>
                <a:cubicBezTo>
                  <a:pt x="502" y="341"/>
                  <a:pt x="502" y="341"/>
                  <a:pt x="502" y="341"/>
                </a:cubicBezTo>
                <a:cubicBezTo>
                  <a:pt x="503" y="337"/>
                  <a:pt x="503" y="337"/>
                  <a:pt x="503" y="337"/>
                </a:cubicBezTo>
                <a:cubicBezTo>
                  <a:pt x="502" y="341"/>
                  <a:pt x="502" y="341"/>
                  <a:pt x="502" y="341"/>
                </a:cubicBezTo>
                <a:cubicBezTo>
                  <a:pt x="502" y="341"/>
                  <a:pt x="502" y="341"/>
                  <a:pt x="502" y="341"/>
                </a:cubicBezTo>
                <a:cubicBezTo>
                  <a:pt x="503" y="337"/>
                  <a:pt x="503" y="337"/>
                  <a:pt x="503" y="337"/>
                </a:cubicBezTo>
                <a:cubicBezTo>
                  <a:pt x="502" y="341"/>
                  <a:pt x="502" y="341"/>
                  <a:pt x="502" y="341"/>
                </a:cubicBezTo>
                <a:cubicBezTo>
                  <a:pt x="503" y="337"/>
                  <a:pt x="503" y="337"/>
                  <a:pt x="503" y="337"/>
                </a:cubicBezTo>
                <a:cubicBezTo>
                  <a:pt x="501" y="340"/>
                  <a:pt x="501" y="340"/>
                  <a:pt x="501" y="340"/>
                </a:cubicBezTo>
                <a:cubicBezTo>
                  <a:pt x="502" y="340"/>
                  <a:pt x="502" y="340"/>
                  <a:pt x="502" y="341"/>
                </a:cubicBezTo>
                <a:cubicBezTo>
                  <a:pt x="503" y="337"/>
                  <a:pt x="503" y="337"/>
                  <a:pt x="503" y="337"/>
                </a:cubicBezTo>
                <a:cubicBezTo>
                  <a:pt x="501" y="340"/>
                  <a:pt x="501" y="340"/>
                  <a:pt x="501" y="340"/>
                </a:cubicBezTo>
                <a:cubicBezTo>
                  <a:pt x="503" y="337"/>
                  <a:pt x="503" y="337"/>
                  <a:pt x="503" y="337"/>
                </a:cubicBezTo>
                <a:cubicBezTo>
                  <a:pt x="500" y="340"/>
                  <a:pt x="500" y="340"/>
                  <a:pt x="500" y="340"/>
                </a:cubicBezTo>
                <a:cubicBezTo>
                  <a:pt x="501" y="340"/>
                  <a:pt x="501" y="340"/>
                  <a:pt x="501" y="340"/>
                </a:cubicBezTo>
                <a:cubicBezTo>
                  <a:pt x="503" y="337"/>
                  <a:pt x="503" y="337"/>
                  <a:pt x="503" y="337"/>
                </a:cubicBezTo>
                <a:cubicBezTo>
                  <a:pt x="500" y="340"/>
                  <a:pt x="500" y="340"/>
                  <a:pt x="500" y="340"/>
                </a:cubicBezTo>
                <a:cubicBezTo>
                  <a:pt x="503" y="337"/>
                  <a:pt x="503" y="337"/>
                  <a:pt x="503" y="337"/>
                </a:cubicBezTo>
                <a:cubicBezTo>
                  <a:pt x="500" y="337"/>
                  <a:pt x="500" y="337"/>
                  <a:pt x="500" y="337"/>
                </a:cubicBezTo>
                <a:cubicBezTo>
                  <a:pt x="500" y="339"/>
                  <a:pt x="500" y="339"/>
                  <a:pt x="500" y="340"/>
                </a:cubicBezTo>
                <a:cubicBezTo>
                  <a:pt x="503" y="337"/>
                  <a:pt x="503" y="337"/>
                  <a:pt x="503" y="337"/>
                </a:cubicBezTo>
                <a:cubicBezTo>
                  <a:pt x="500" y="337"/>
                  <a:pt x="500" y="337"/>
                  <a:pt x="500" y="337"/>
                </a:cubicBezTo>
                <a:cubicBezTo>
                  <a:pt x="500" y="339"/>
                  <a:pt x="500" y="340"/>
                  <a:pt x="501" y="340"/>
                </a:cubicBezTo>
                <a:cubicBezTo>
                  <a:pt x="501" y="340"/>
                  <a:pt x="519" y="351"/>
                  <a:pt x="540" y="363"/>
                </a:cubicBezTo>
                <a:cubicBezTo>
                  <a:pt x="541" y="363"/>
                  <a:pt x="541" y="363"/>
                  <a:pt x="541" y="363"/>
                </a:cubicBezTo>
                <a:cubicBezTo>
                  <a:pt x="542" y="363"/>
                  <a:pt x="542" y="363"/>
                  <a:pt x="542" y="363"/>
                </a:cubicBezTo>
                <a:cubicBezTo>
                  <a:pt x="554" y="362"/>
                  <a:pt x="566" y="359"/>
                  <a:pt x="576" y="356"/>
                </a:cubicBezTo>
                <a:cubicBezTo>
                  <a:pt x="587" y="352"/>
                  <a:pt x="596" y="350"/>
                  <a:pt x="602" y="350"/>
                </a:cubicBezTo>
                <a:cubicBezTo>
                  <a:pt x="603" y="350"/>
                  <a:pt x="605" y="350"/>
                  <a:pt x="606" y="350"/>
                </a:cubicBezTo>
                <a:cubicBezTo>
                  <a:pt x="606" y="350"/>
                  <a:pt x="606" y="350"/>
                  <a:pt x="606" y="350"/>
                </a:cubicBezTo>
                <a:cubicBezTo>
                  <a:pt x="606" y="350"/>
                  <a:pt x="606" y="350"/>
                  <a:pt x="606" y="350"/>
                </a:cubicBezTo>
                <a:cubicBezTo>
                  <a:pt x="606" y="350"/>
                  <a:pt x="607" y="351"/>
                  <a:pt x="608" y="351"/>
                </a:cubicBezTo>
                <a:cubicBezTo>
                  <a:pt x="608" y="352"/>
                  <a:pt x="609" y="354"/>
                  <a:pt x="610" y="355"/>
                </a:cubicBezTo>
                <a:cubicBezTo>
                  <a:pt x="610" y="357"/>
                  <a:pt x="610" y="360"/>
                  <a:pt x="610" y="362"/>
                </a:cubicBezTo>
                <a:cubicBezTo>
                  <a:pt x="610" y="369"/>
                  <a:pt x="609" y="378"/>
                  <a:pt x="607" y="384"/>
                </a:cubicBezTo>
                <a:cubicBezTo>
                  <a:pt x="606" y="388"/>
                  <a:pt x="606" y="390"/>
                  <a:pt x="605" y="392"/>
                </a:cubicBezTo>
                <a:cubicBezTo>
                  <a:pt x="604" y="394"/>
                  <a:pt x="604" y="396"/>
                  <a:pt x="604" y="396"/>
                </a:cubicBezTo>
                <a:cubicBezTo>
                  <a:pt x="604" y="396"/>
                  <a:pt x="604" y="396"/>
                  <a:pt x="604" y="396"/>
                </a:cubicBezTo>
                <a:cubicBezTo>
                  <a:pt x="604" y="396"/>
                  <a:pt x="604" y="396"/>
                  <a:pt x="604" y="396"/>
                </a:cubicBezTo>
                <a:cubicBezTo>
                  <a:pt x="603" y="401"/>
                  <a:pt x="602" y="406"/>
                  <a:pt x="601" y="411"/>
                </a:cubicBezTo>
                <a:cubicBezTo>
                  <a:pt x="601" y="413"/>
                  <a:pt x="600" y="415"/>
                  <a:pt x="600" y="416"/>
                </a:cubicBezTo>
                <a:cubicBezTo>
                  <a:pt x="600" y="417"/>
                  <a:pt x="600" y="417"/>
                  <a:pt x="600" y="418"/>
                </a:cubicBezTo>
                <a:cubicBezTo>
                  <a:pt x="599" y="418"/>
                  <a:pt x="599" y="418"/>
                  <a:pt x="599" y="418"/>
                </a:cubicBezTo>
                <a:cubicBezTo>
                  <a:pt x="603" y="419"/>
                  <a:pt x="603" y="419"/>
                  <a:pt x="603" y="419"/>
                </a:cubicBezTo>
                <a:cubicBezTo>
                  <a:pt x="600" y="417"/>
                  <a:pt x="600" y="417"/>
                  <a:pt x="600" y="417"/>
                </a:cubicBezTo>
                <a:cubicBezTo>
                  <a:pt x="590" y="427"/>
                  <a:pt x="580" y="437"/>
                  <a:pt x="569" y="447"/>
                </a:cubicBezTo>
                <a:cubicBezTo>
                  <a:pt x="571" y="450"/>
                  <a:pt x="571" y="450"/>
                  <a:pt x="571" y="450"/>
                </a:cubicBezTo>
                <a:cubicBezTo>
                  <a:pt x="572" y="447"/>
                  <a:pt x="572" y="447"/>
                  <a:pt x="572" y="447"/>
                </a:cubicBezTo>
                <a:cubicBezTo>
                  <a:pt x="572" y="446"/>
                  <a:pt x="565" y="445"/>
                  <a:pt x="556" y="445"/>
                </a:cubicBezTo>
                <a:cubicBezTo>
                  <a:pt x="553" y="445"/>
                  <a:pt x="549" y="445"/>
                  <a:pt x="546" y="446"/>
                </a:cubicBezTo>
                <a:cubicBezTo>
                  <a:pt x="544" y="446"/>
                  <a:pt x="544" y="446"/>
                  <a:pt x="544" y="446"/>
                </a:cubicBezTo>
                <a:cubicBezTo>
                  <a:pt x="543" y="448"/>
                  <a:pt x="543" y="448"/>
                  <a:pt x="543" y="448"/>
                </a:cubicBezTo>
                <a:cubicBezTo>
                  <a:pt x="537" y="468"/>
                  <a:pt x="529" y="497"/>
                  <a:pt x="523" y="527"/>
                </a:cubicBezTo>
                <a:cubicBezTo>
                  <a:pt x="516" y="557"/>
                  <a:pt x="512" y="587"/>
                  <a:pt x="512" y="612"/>
                </a:cubicBezTo>
                <a:cubicBezTo>
                  <a:pt x="512" y="624"/>
                  <a:pt x="513" y="634"/>
                  <a:pt x="516" y="643"/>
                </a:cubicBezTo>
                <a:cubicBezTo>
                  <a:pt x="516" y="645"/>
                  <a:pt x="516" y="645"/>
                  <a:pt x="516" y="645"/>
                </a:cubicBezTo>
                <a:cubicBezTo>
                  <a:pt x="519" y="645"/>
                  <a:pt x="519" y="645"/>
                  <a:pt x="519" y="645"/>
                </a:cubicBezTo>
                <a:cubicBezTo>
                  <a:pt x="536" y="643"/>
                  <a:pt x="555" y="641"/>
                  <a:pt x="572" y="639"/>
                </a:cubicBezTo>
                <a:cubicBezTo>
                  <a:pt x="581" y="638"/>
                  <a:pt x="588" y="637"/>
                  <a:pt x="595" y="636"/>
                </a:cubicBezTo>
                <a:cubicBezTo>
                  <a:pt x="601" y="635"/>
                  <a:pt x="606" y="635"/>
                  <a:pt x="609" y="635"/>
                </a:cubicBezTo>
                <a:cubicBezTo>
                  <a:pt x="610" y="635"/>
                  <a:pt x="610" y="635"/>
                  <a:pt x="611" y="635"/>
                </a:cubicBezTo>
                <a:cubicBezTo>
                  <a:pt x="611" y="635"/>
                  <a:pt x="612" y="635"/>
                  <a:pt x="612" y="635"/>
                </a:cubicBezTo>
                <a:cubicBezTo>
                  <a:pt x="614" y="635"/>
                  <a:pt x="617" y="634"/>
                  <a:pt x="619" y="633"/>
                </a:cubicBezTo>
                <a:cubicBezTo>
                  <a:pt x="623" y="632"/>
                  <a:pt x="627" y="629"/>
                  <a:pt x="632" y="626"/>
                </a:cubicBezTo>
                <a:cubicBezTo>
                  <a:pt x="639" y="621"/>
                  <a:pt x="646" y="615"/>
                  <a:pt x="653" y="610"/>
                </a:cubicBezTo>
                <a:cubicBezTo>
                  <a:pt x="657" y="608"/>
                  <a:pt x="660" y="606"/>
                  <a:pt x="663" y="605"/>
                </a:cubicBezTo>
                <a:cubicBezTo>
                  <a:pt x="666" y="603"/>
                  <a:pt x="668" y="603"/>
                  <a:pt x="670" y="603"/>
                </a:cubicBezTo>
                <a:cubicBezTo>
                  <a:pt x="671" y="603"/>
                  <a:pt x="671" y="603"/>
                  <a:pt x="672" y="603"/>
                </a:cubicBezTo>
                <a:cubicBezTo>
                  <a:pt x="672" y="603"/>
                  <a:pt x="673" y="604"/>
                  <a:pt x="673" y="604"/>
                </a:cubicBezTo>
                <a:cubicBezTo>
                  <a:pt x="673" y="604"/>
                  <a:pt x="673" y="604"/>
                  <a:pt x="673" y="604"/>
                </a:cubicBezTo>
                <a:cubicBezTo>
                  <a:pt x="675" y="607"/>
                  <a:pt x="677" y="609"/>
                  <a:pt x="681" y="611"/>
                </a:cubicBezTo>
                <a:cubicBezTo>
                  <a:pt x="686" y="615"/>
                  <a:pt x="693" y="619"/>
                  <a:pt x="701" y="623"/>
                </a:cubicBezTo>
                <a:cubicBezTo>
                  <a:pt x="713" y="629"/>
                  <a:pt x="727" y="635"/>
                  <a:pt x="738" y="641"/>
                </a:cubicBezTo>
                <a:cubicBezTo>
                  <a:pt x="743" y="644"/>
                  <a:pt x="748" y="647"/>
                  <a:pt x="752" y="649"/>
                </a:cubicBezTo>
                <a:cubicBezTo>
                  <a:pt x="753" y="651"/>
                  <a:pt x="755" y="652"/>
                  <a:pt x="756" y="653"/>
                </a:cubicBezTo>
                <a:cubicBezTo>
                  <a:pt x="757" y="654"/>
                  <a:pt x="757" y="655"/>
                  <a:pt x="758" y="656"/>
                </a:cubicBezTo>
                <a:cubicBezTo>
                  <a:pt x="758" y="656"/>
                  <a:pt x="758" y="656"/>
                  <a:pt x="758" y="656"/>
                </a:cubicBezTo>
                <a:cubicBezTo>
                  <a:pt x="758" y="656"/>
                  <a:pt x="758" y="656"/>
                  <a:pt x="758" y="656"/>
                </a:cubicBezTo>
                <a:cubicBezTo>
                  <a:pt x="758" y="656"/>
                  <a:pt x="757" y="656"/>
                  <a:pt x="757" y="657"/>
                </a:cubicBezTo>
                <a:cubicBezTo>
                  <a:pt x="757" y="660"/>
                  <a:pt x="757" y="660"/>
                  <a:pt x="757" y="660"/>
                </a:cubicBezTo>
                <a:cubicBezTo>
                  <a:pt x="760" y="661"/>
                  <a:pt x="760" y="661"/>
                  <a:pt x="760" y="661"/>
                </a:cubicBezTo>
                <a:cubicBezTo>
                  <a:pt x="761" y="657"/>
                  <a:pt x="761" y="657"/>
                  <a:pt x="761" y="657"/>
                </a:cubicBezTo>
                <a:cubicBezTo>
                  <a:pt x="758" y="656"/>
                  <a:pt x="758" y="656"/>
                  <a:pt x="758" y="656"/>
                </a:cubicBezTo>
                <a:lnTo>
                  <a:pt x="761" y="657"/>
                </a:lnTo>
                <a:close/>
                <a:moveTo>
                  <a:pt x="398" y="280"/>
                </a:moveTo>
                <a:cubicBezTo>
                  <a:pt x="399" y="283"/>
                  <a:pt x="399" y="283"/>
                  <a:pt x="399" y="283"/>
                </a:cubicBezTo>
                <a:cubicBezTo>
                  <a:pt x="446" y="264"/>
                  <a:pt x="492" y="250"/>
                  <a:pt x="520" y="244"/>
                </a:cubicBezTo>
                <a:cubicBezTo>
                  <a:pt x="519" y="241"/>
                  <a:pt x="519" y="241"/>
                  <a:pt x="519" y="241"/>
                </a:cubicBezTo>
                <a:cubicBezTo>
                  <a:pt x="517" y="243"/>
                  <a:pt x="517" y="243"/>
                  <a:pt x="517" y="243"/>
                </a:cubicBezTo>
                <a:cubicBezTo>
                  <a:pt x="518" y="244"/>
                  <a:pt x="518" y="244"/>
                  <a:pt x="518" y="244"/>
                </a:cubicBezTo>
                <a:cubicBezTo>
                  <a:pt x="518" y="244"/>
                  <a:pt x="518" y="244"/>
                  <a:pt x="518" y="244"/>
                </a:cubicBezTo>
                <a:cubicBezTo>
                  <a:pt x="519" y="243"/>
                  <a:pt x="519" y="243"/>
                  <a:pt x="519" y="243"/>
                </a:cubicBezTo>
                <a:cubicBezTo>
                  <a:pt x="518" y="244"/>
                  <a:pt x="518" y="244"/>
                  <a:pt x="518" y="244"/>
                </a:cubicBezTo>
                <a:cubicBezTo>
                  <a:pt x="518" y="244"/>
                  <a:pt x="518" y="244"/>
                  <a:pt x="518" y="244"/>
                </a:cubicBezTo>
                <a:cubicBezTo>
                  <a:pt x="519" y="243"/>
                  <a:pt x="519" y="243"/>
                  <a:pt x="519" y="243"/>
                </a:cubicBezTo>
                <a:cubicBezTo>
                  <a:pt x="518" y="244"/>
                  <a:pt x="518" y="244"/>
                  <a:pt x="518" y="244"/>
                </a:cubicBezTo>
                <a:cubicBezTo>
                  <a:pt x="518" y="244"/>
                  <a:pt x="518" y="244"/>
                  <a:pt x="518" y="244"/>
                </a:cubicBezTo>
                <a:cubicBezTo>
                  <a:pt x="518" y="244"/>
                  <a:pt x="518" y="245"/>
                  <a:pt x="518" y="245"/>
                </a:cubicBezTo>
                <a:cubicBezTo>
                  <a:pt x="518" y="247"/>
                  <a:pt x="517" y="251"/>
                  <a:pt x="514" y="256"/>
                </a:cubicBezTo>
                <a:cubicBezTo>
                  <a:pt x="510" y="262"/>
                  <a:pt x="503" y="271"/>
                  <a:pt x="494" y="281"/>
                </a:cubicBezTo>
                <a:cubicBezTo>
                  <a:pt x="485" y="290"/>
                  <a:pt x="474" y="301"/>
                  <a:pt x="461" y="312"/>
                </a:cubicBezTo>
                <a:cubicBezTo>
                  <a:pt x="463" y="314"/>
                  <a:pt x="463" y="314"/>
                  <a:pt x="463" y="314"/>
                </a:cubicBezTo>
                <a:cubicBezTo>
                  <a:pt x="465" y="312"/>
                  <a:pt x="465" y="312"/>
                  <a:pt x="465" y="312"/>
                </a:cubicBezTo>
                <a:cubicBezTo>
                  <a:pt x="438" y="297"/>
                  <a:pt x="410" y="283"/>
                  <a:pt x="399" y="277"/>
                </a:cubicBezTo>
                <a:cubicBezTo>
                  <a:pt x="398" y="280"/>
                  <a:pt x="398" y="280"/>
                  <a:pt x="398" y="280"/>
                </a:cubicBezTo>
                <a:cubicBezTo>
                  <a:pt x="399" y="283"/>
                  <a:pt x="399" y="283"/>
                  <a:pt x="399" y="283"/>
                </a:cubicBezTo>
                <a:cubicBezTo>
                  <a:pt x="398" y="280"/>
                  <a:pt x="398" y="280"/>
                  <a:pt x="398" y="280"/>
                </a:cubicBezTo>
                <a:cubicBezTo>
                  <a:pt x="396" y="283"/>
                  <a:pt x="396" y="283"/>
                  <a:pt x="396" y="283"/>
                </a:cubicBezTo>
                <a:cubicBezTo>
                  <a:pt x="407" y="288"/>
                  <a:pt x="435" y="303"/>
                  <a:pt x="462" y="317"/>
                </a:cubicBezTo>
                <a:cubicBezTo>
                  <a:pt x="464" y="318"/>
                  <a:pt x="464" y="318"/>
                  <a:pt x="464" y="318"/>
                </a:cubicBezTo>
                <a:cubicBezTo>
                  <a:pt x="466" y="317"/>
                  <a:pt x="466" y="317"/>
                  <a:pt x="466" y="317"/>
                </a:cubicBezTo>
                <a:cubicBezTo>
                  <a:pt x="482" y="302"/>
                  <a:pt x="497" y="288"/>
                  <a:pt x="507" y="275"/>
                </a:cubicBezTo>
                <a:cubicBezTo>
                  <a:pt x="513" y="269"/>
                  <a:pt x="517" y="264"/>
                  <a:pt x="520" y="259"/>
                </a:cubicBezTo>
                <a:cubicBezTo>
                  <a:pt x="523" y="254"/>
                  <a:pt x="524" y="250"/>
                  <a:pt x="525" y="245"/>
                </a:cubicBezTo>
                <a:cubicBezTo>
                  <a:pt x="525" y="244"/>
                  <a:pt x="524" y="242"/>
                  <a:pt x="524" y="241"/>
                </a:cubicBezTo>
                <a:cubicBezTo>
                  <a:pt x="524" y="241"/>
                  <a:pt x="524" y="241"/>
                  <a:pt x="524" y="241"/>
                </a:cubicBezTo>
                <a:cubicBezTo>
                  <a:pt x="523" y="239"/>
                  <a:pt x="522" y="239"/>
                  <a:pt x="522" y="238"/>
                </a:cubicBezTo>
                <a:cubicBezTo>
                  <a:pt x="520" y="237"/>
                  <a:pt x="520" y="237"/>
                  <a:pt x="520" y="237"/>
                </a:cubicBezTo>
                <a:cubicBezTo>
                  <a:pt x="519" y="238"/>
                  <a:pt x="519" y="238"/>
                  <a:pt x="519" y="238"/>
                </a:cubicBezTo>
                <a:cubicBezTo>
                  <a:pt x="490" y="244"/>
                  <a:pt x="444" y="258"/>
                  <a:pt x="397" y="277"/>
                </a:cubicBezTo>
                <a:cubicBezTo>
                  <a:pt x="390" y="280"/>
                  <a:pt x="390" y="280"/>
                  <a:pt x="390" y="280"/>
                </a:cubicBezTo>
                <a:cubicBezTo>
                  <a:pt x="396" y="283"/>
                  <a:pt x="396" y="283"/>
                  <a:pt x="396" y="283"/>
                </a:cubicBezTo>
                <a:lnTo>
                  <a:pt x="398" y="280"/>
                </a:lnTo>
                <a:close/>
                <a:moveTo>
                  <a:pt x="331" y="499"/>
                </a:moveTo>
                <a:cubicBezTo>
                  <a:pt x="332" y="502"/>
                  <a:pt x="332" y="502"/>
                  <a:pt x="332" y="502"/>
                </a:cubicBezTo>
                <a:cubicBezTo>
                  <a:pt x="349" y="493"/>
                  <a:pt x="368" y="482"/>
                  <a:pt x="383" y="474"/>
                </a:cubicBezTo>
                <a:cubicBezTo>
                  <a:pt x="391" y="470"/>
                  <a:pt x="398" y="466"/>
                  <a:pt x="404" y="464"/>
                </a:cubicBezTo>
                <a:cubicBezTo>
                  <a:pt x="406" y="463"/>
                  <a:pt x="408" y="462"/>
                  <a:pt x="410" y="461"/>
                </a:cubicBezTo>
                <a:cubicBezTo>
                  <a:pt x="411" y="461"/>
                  <a:pt x="411" y="460"/>
                  <a:pt x="412" y="460"/>
                </a:cubicBezTo>
                <a:cubicBezTo>
                  <a:pt x="412" y="460"/>
                  <a:pt x="412" y="460"/>
                  <a:pt x="412" y="460"/>
                </a:cubicBezTo>
                <a:cubicBezTo>
                  <a:pt x="412" y="460"/>
                  <a:pt x="412" y="460"/>
                  <a:pt x="412" y="460"/>
                </a:cubicBezTo>
                <a:cubicBezTo>
                  <a:pt x="412" y="459"/>
                  <a:pt x="412" y="459"/>
                  <a:pt x="412" y="459"/>
                </a:cubicBezTo>
                <a:cubicBezTo>
                  <a:pt x="412" y="460"/>
                  <a:pt x="412" y="460"/>
                  <a:pt x="412" y="460"/>
                </a:cubicBezTo>
                <a:cubicBezTo>
                  <a:pt x="412" y="460"/>
                  <a:pt x="412" y="460"/>
                  <a:pt x="412" y="460"/>
                </a:cubicBezTo>
                <a:cubicBezTo>
                  <a:pt x="412" y="459"/>
                  <a:pt x="412" y="459"/>
                  <a:pt x="412" y="459"/>
                </a:cubicBezTo>
                <a:cubicBezTo>
                  <a:pt x="412" y="460"/>
                  <a:pt x="412" y="460"/>
                  <a:pt x="412" y="460"/>
                </a:cubicBezTo>
                <a:cubicBezTo>
                  <a:pt x="412" y="457"/>
                  <a:pt x="412" y="457"/>
                  <a:pt x="412" y="457"/>
                </a:cubicBezTo>
                <a:cubicBezTo>
                  <a:pt x="411" y="460"/>
                  <a:pt x="411" y="460"/>
                  <a:pt x="411" y="460"/>
                </a:cubicBezTo>
                <a:cubicBezTo>
                  <a:pt x="412" y="460"/>
                  <a:pt x="412" y="460"/>
                  <a:pt x="412" y="460"/>
                </a:cubicBezTo>
                <a:cubicBezTo>
                  <a:pt x="412" y="457"/>
                  <a:pt x="412" y="457"/>
                  <a:pt x="412" y="457"/>
                </a:cubicBezTo>
                <a:cubicBezTo>
                  <a:pt x="411" y="460"/>
                  <a:pt x="411" y="460"/>
                  <a:pt x="411" y="460"/>
                </a:cubicBezTo>
                <a:cubicBezTo>
                  <a:pt x="413" y="457"/>
                  <a:pt x="413" y="457"/>
                  <a:pt x="413" y="457"/>
                </a:cubicBezTo>
                <a:cubicBezTo>
                  <a:pt x="410" y="459"/>
                  <a:pt x="410" y="459"/>
                  <a:pt x="410" y="459"/>
                </a:cubicBezTo>
                <a:cubicBezTo>
                  <a:pt x="410" y="459"/>
                  <a:pt x="411" y="459"/>
                  <a:pt x="411" y="460"/>
                </a:cubicBezTo>
                <a:cubicBezTo>
                  <a:pt x="413" y="457"/>
                  <a:pt x="413" y="457"/>
                  <a:pt x="413" y="457"/>
                </a:cubicBezTo>
                <a:cubicBezTo>
                  <a:pt x="410" y="459"/>
                  <a:pt x="410" y="459"/>
                  <a:pt x="410" y="459"/>
                </a:cubicBezTo>
                <a:cubicBezTo>
                  <a:pt x="412" y="457"/>
                  <a:pt x="412" y="457"/>
                  <a:pt x="412" y="457"/>
                </a:cubicBezTo>
                <a:cubicBezTo>
                  <a:pt x="410" y="457"/>
                  <a:pt x="410" y="457"/>
                  <a:pt x="410" y="457"/>
                </a:cubicBezTo>
                <a:cubicBezTo>
                  <a:pt x="410" y="457"/>
                  <a:pt x="410" y="458"/>
                  <a:pt x="410" y="459"/>
                </a:cubicBezTo>
                <a:cubicBezTo>
                  <a:pt x="412" y="457"/>
                  <a:pt x="412" y="457"/>
                  <a:pt x="412" y="457"/>
                </a:cubicBezTo>
                <a:cubicBezTo>
                  <a:pt x="410" y="457"/>
                  <a:pt x="410" y="457"/>
                  <a:pt x="410" y="457"/>
                </a:cubicBezTo>
                <a:cubicBezTo>
                  <a:pt x="412" y="457"/>
                  <a:pt x="412" y="457"/>
                  <a:pt x="412" y="457"/>
                </a:cubicBezTo>
                <a:cubicBezTo>
                  <a:pt x="410" y="456"/>
                  <a:pt x="410" y="456"/>
                  <a:pt x="410" y="456"/>
                </a:cubicBezTo>
                <a:cubicBezTo>
                  <a:pt x="410" y="456"/>
                  <a:pt x="410" y="456"/>
                  <a:pt x="410" y="457"/>
                </a:cubicBezTo>
                <a:cubicBezTo>
                  <a:pt x="412" y="457"/>
                  <a:pt x="412" y="457"/>
                  <a:pt x="412" y="457"/>
                </a:cubicBezTo>
                <a:cubicBezTo>
                  <a:pt x="410" y="456"/>
                  <a:pt x="410" y="456"/>
                  <a:pt x="410" y="456"/>
                </a:cubicBezTo>
                <a:cubicBezTo>
                  <a:pt x="411" y="456"/>
                  <a:pt x="411" y="456"/>
                  <a:pt x="411" y="456"/>
                </a:cubicBezTo>
                <a:cubicBezTo>
                  <a:pt x="410" y="456"/>
                  <a:pt x="410" y="456"/>
                  <a:pt x="410" y="456"/>
                </a:cubicBezTo>
                <a:cubicBezTo>
                  <a:pt x="410" y="456"/>
                  <a:pt x="410" y="456"/>
                  <a:pt x="410" y="456"/>
                </a:cubicBezTo>
                <a:cubicBezTo>
                  <a:pt x="411" y="456"/>
                  <a:pt x="411" y="456"/>
                  <a:pt x="411" y="456"/>
                </a:cubicBezTo>
                <a:cubicBezTo>
                  <a:pt x="410" y="456"/>
                  <a:pt x="410" y="456"/>
                  <a:pt x="410" y="456"/>
                </a:cubicBezTo>
                <a:cubicBezTo>
                  <a:pt x="410" y="456"/>
                  <a:pt x="410" y="456"/>
                  <a:pt x="410" y="456"/>
                </a:cubicBezTo>
                <a:cubicBezTo>
                  <a:pt x="409" y="456"/>
                  <a:pt x="409" y="456"/>
                  <a:pt x="409" y="456"/>
                </a:cubicBezTo>
                <a:cubicBezTo>
                  <a:pt x="409" y="456"/>
                  <a:pt x="409" y="456"/>
                  <a:pt x="409" y="456"/>
                </a:cubicBezTo>
                <a:cubicBezTo>
                  <a:pt x="406" y="460"/>
                  <a:pt x="400" y="464"/>
                  <a:pt x="395" y="468"/>
                </a:cubicBezTo>
                <a:cubicBezTo>
                  <a:pt x="393" y="469"/>
                  <a:pt x="390" y="471"/>
                  <a:pt x="389" y="472"/>
                </a:cubicBezTo>
                <a:cubicBezTo>
                  <a:pt x="387" y="473"/>
                  <a:pt x="386" y="474"/>
                  <a:pt x="386" y="474"/>
                </a:cubicBezTo>
                <a:cubicBezTo>
                  <a:pt x="388" y="476"/>
                  <a:pt x="388" y="476"/>
                  <a:pt x="388" y="476"/>
                </a:cubicBezTo>
                <a:cubicBezTo>
                  <a:pt x="388" y="473"/>
                  <a:pt x="388" y="473"/>
                  <a:pt x="388" y="473"/>
                </a:cubicBezTo>
                <a:cubicBezTo>
                  <a:pt x="388" y="476"/>
                  <a:pt x="388" y="476"/>
                  <a:pt x="388" y="476"/>
                </a:cubicBezTo>
                <a:cubicBezTo>
                  <a:pt x="388" y="473"/>
                  <a:pt x="388" y="473"/>
                  <a:pt x="388" y="473"/>
                </a:cubicBezTo>
                <a:cubicBezTo>
                  <a:pt x="388" y="473"/>
                  <a:pt x="388" y="473"/>
                  <a:pt x="388" y="473"/>
                </a:cubicBezTo>
                <a:cubicBezTo>
                  <a:pt x="388" y="476"/>
                  <a:pt x="388" y="476"/>
                  <a:pt x="388" y="476"/>
                </a:cubicBezTo>
                <a:cubicBezTo>
                  <a:pt x="388" y="473"/>
                  <a:pt x="388" y="473"/>
                  <a:pt x="388" y="473"/>
                </a:cubicBezTo>
                <a:cubicBezTo>
                  <a:pt x="388" y="476"/>
                  <a:pt x="388" y="476"/>
                  <a:pt x="388" y="476"/>
                </a:cubicBezTo>
                <a:cubicBezTo>
                  <a:pt x="391" y="476"/>
                  <a:pt x="391" y="476"/>
                  <a:pt x="391" y="476"/>
                </a:cubicBezTo>
                <a:cubicBezTo>
                  <a:pt x="391" y="475"/>
                  <a:pt x="391" y="475"/>
                  <a:pt x="390" y="474"/>
                </a:cubicBezTo>
                <a:cubicBezTo>
                  <a:pt x="390" y="474"/>
                  <a:pt x="389" y="474"/>
                  <a:pt x="389" y="473"/>
                </a:cubicBezTo>
                <a:cubicBezTo>
                  <a:pt x="389" y="473"/>
                  <a:pt x="389" y="473"/>
                  <a:pt x="389" y="473"/>
                </a:cubicBezTo>
                <a:cubicBezTo>
                  <a:pt x="388" y="473"/>
                  <a:pt x="388" y="473"/>
                  <a:pt x="388" y="473"/>
                </a:cubicBezTo>
                <a:cubicBezTo>
                  <a:pt x="388" y="473"/>
                  <a:pt x="388" y="473"/>
                  <a:pt x="388" y="473"/>
                </a:cubicBezTo>
                <a:cubicBezTo>
                  <a:pt x="387" y="473"/>
                  <a:pt x="386" y="474"/>
                  <a:pt x="386" y="474"/>
                </a:cubicBezTo>
                <a:cubicBezTo>
                  <a:pt x="385" y="475"/>
                  <a:pt x="385" y="476"/>
                  <a:pt x="385" y="476"/>
                </a:cubicBezTo>
                <a:cubicBezTo>
                  <a:pt x="385" y="477"/>
                  <a:pt x="385" y="478"/>
                  <a:pt x="386" y="479"/>
                </a:cubicBezTo>
                <a:cubicBezTo>
                  <a:pt x="386" y="479"/>
                  <a:pt x="387" y="480"/>
                  <a:pt x="388" y="480"/>
                </a:cubicBezTo>
                <a:cubicBezTo>
                  <a:pt x="388" y="476"/>
                  <a:pt x="388" y="476"/>
                  <a:pt x="388" y="476"/>
                </a:cubicBezTo>
                <a:cubicBezTo>
                  <a:pt x="388" y="480"/>
                  <a:pt x="388" y="480"/>
                  <a:pt x="388" y="480"/>
                </a:cubicBezTo>
                <a:cubicBezTo>
                  <a:pt x="388" y="480"/>
                  <a:pt x="388" y="480"/>
                  <a:pt x="388" y="480"/>
                </a:cubicBezTo>
                <a:cubicBezTo>
                  <a:pt x="388" y="476"/>
                  <a:pt x="388" y="476"/>
                  <a:pt x="388" y="476"/>
                </a:cubicBezTo>
                <a:cubicBezTo>
                  <a:pt x="388" y="480"/>
                  <a:pt x="388" y="480"/>
                  <a:pt x="388" y="480"/>
                </a:cubicBezTo>
                <a:cubicBezTo>
                  <a:pt x="388" y="476"/>
                  <a:pt x="388" y="476"/>
                  <a:pt x="388" y="476"/>
                </a:cubicBezTo>
                <a:cubicBezTo>
                  <a:pt x="388" y="480"/>
                  <a:pt x="388" y="480"/>
                  <a:pt x="388" y="480"/>
                </a:cubicBezTo>
                <a:cubicBezTo>
                  <a:pt x="388" y="480"/>
                  <a:pt x="388" y="480"/>
                  <a:pt x="388" y="480"/>
                </a:cubicBezTo>
                <a:cubicBezTo>
                  <a:pt x="388" y="476"/>
                  <a:pt x="388" y="476"/>
                  <a:pt x="388" y="476"/>
                </a:cubicBezTo>
                <a:cubicBezTo>
                  <a:pt x="388" y="480"/>
                  <a:pt x="388" y="480"/>
                  <a:pt x="388" y="480"/>
                </a:cubicBezTo>
                <a:cubicBezTo>
                  <a:pt x="388" y="476"/>
                  <a:pt x="388" y="476"/>
                  <a:pt x="388" y="476"/>
                </a:cubicBezTo>
                <a:cubicBezTo>
                  <a:pt x="387" y="480"/>
                  <a:pt x="387" y="480"/>
                  <a:pt x="387" y="480"/>
                </a:cubicBezTo>
                <a:cubicBezTo>
                  <a:pt x="388" y="480"/>
                  <a:pt x="388" y="480"/>
                  <a:pt x="388" y="480"/>
                </a:cubicBezTo>
                <a:cubicBezTo>
                  <a:pt x="388" y="476"/>
                  <a:pt x="388" y="476"/>
                  <a:pt x="388" y="476"/>
                </a:cubicBezTo>
                <a:cubicBezTo>
                  <a:pt x="387" y="480"/>
                  <a:pt x="387" y="480"/>
                  <a:pt x="387" y="480"/>
                </a:cubicBezTo>
                <a:cubicBezTo>
                  <a:pt x="388" y="476"/>
                  <a:pt x="388" y="476"/>
                  <a:pt x="388" y="476"/>
                </a:cubicBezTo>
                <a:cubicBezTo>
                  <a:pt x="387" y="479"/>
                  <a:pt x="387" y="479"/>
                  <a:pt x="387" y="479"/>
                </a:cubicBezTo>
                <a:cubicBezTo>
                  <a:pt x="387" y="479"/>
                  <a:pt x="387" y="479"/>
                  <a:pt x="387" y="480"/>
                </a:cubicBezTo>
                <a:cubicBezTo>
                  <a:pt x="388" y="476"/>
                  <a:pt x="388" y="476"/>
                  <a:pt x="388" y="476"/>
                </a:cubicBezTo>
                <a:cubicBezTo>
                  <a:pt x="387" y="479"/>
                  <a:pt x="387" y="479"/>
                  <a:pt x="387" y="479"/>
                </a:cubicBezTo>
                <a:cubicBezTo>
                  <a:pt x="388" y="476"/>
                  <a:pt x="388" y="476"/>
                  <a:pt x="388" y="476"/>
                </a:cubicBezTo>
                <a:cubicBezTo>
                  <a:pt x="386" y="479"/>
                  <a:pt x="386" y="479"/>
                  <a:pt x="386" y="479"/>
                </a:cubicBezTo>
                <a:cubicBezTo>
                  <a:pt x="386" y="479"/>
                  <a:pt x="386" y="479"/>
                  <a:pt x="387" y="479"/>
                </a:cubicBezTo>
                <a:cubicBezTo>
                  <a:pt x="388" y="476"/>
                  <a:pt x="388" y="476"/>
                  <a:pt x="388" y="476"/>
                </a:cubicBezTo>
                <a:cubicBezTo>
                  <a:pt x="386" y="479"/>
                  <a:pt x="386" y="479"/>
                  <a:pt x="386" y="479"/>
                </a:cubicBezTo>
                <a:cubicBezTo>
                  <a:pt x="388" y="476"/>
                  <a:pt x="388" y="476"/>
                  <a:pt x="388" y="476"/>
                </a:cubicBezTo>
                <a:cubicBezTo>
                  <a:pt x="385" y="476"/>
                  <a:pt x="385" y="476"/>
                  <a:pt x="385" y="476"/>
                </a:cubicBezTo>
                <a:cubicBezTo>
                  <a:pt x="385" y="478"/>
                  <a:pt x="385" y="478"/>
                  <a:pt x="386" y="479"/>
                </a:cubicBezTo>
                <a:cubicBezTo>
                  <a:pt x="388" y="476"/>
                  <a:pt x="388" y="476"/>
                  <a:pt x="388" y="476"/>
                </a:cubicBezTo>
                <a:cubicBezTo>
                  <a:pt x="385" y="476"/>
                  <a:pt x="385" y="476"/>
                  <a:pt x="385" y="476"/>
                </a:cubicBezTo>
                <a:cubicBezTo>
                  <a:pt x="388" y="476"/>
                  <a:pt x="388" y="476"/>
                  <a:pt x="388" y="476"/>
                </a:cubicBezTo>
                <a:cubicBezTo>
                  <a:pt x="387" y="473"/>
                  <a:pt x="387" y="473"/>
                  <a:pt x="387" y="473"/>
                </a:cubicBezTo>
                <a:cubicBezTo>
                  <a:pt x="387" y="473"/>
                  <a:pt x="356" y="485"/>
                  <a:pt x="330" y="496"/>
                </a:cubicBezTo>
                <a:cubicBezTo>
                  <a:pt x="329" y="496"/>
                  <a:pt x="329" y="496"/>
                  <a:pt x="329" y="496"/>
                </a:cubicBezTo>
                <a:cubicBezTo>
                  <a:pt x="329" y="496"/>
                  <a:pt x="329" y="496"/>
                  <a:pt x="329" y="496"/>
                </a:cubicBezTo>
                <a:cubicBezTo>
                  <a:pt x="310" y="507"/>
                  <a:pt x="295" y="515"/>
                  <a:pt x="295" y="515"/>
                </a:cubicBezTo>
                <a:cubicBezTo>
                  <a:pt x="297" y="518"/>
                  <a:pt x="297" y="518"/>
                  <a:pt x="297" y="518"/>
                </a:cubicBezTo>
                <a:cubicBezTo>
                  <a:pt x="297" y="515"/>
                  <a:pt x="297" y="515"/>
                  <a:pt x="297" y="515"/>
                </a:cubicBezTo>
                <a:cubicBezTo>
                  <a:pt x="297" y="515"/>
                  <a:pt x="297" y="515"/>
                  <a:pt x="297" y="515"/>
                </a:cubicBezTo>
                <a:cubicBezTo>
                  <a:pt x="297" y="517"/>
                  <a:pt x="297" y="517"/>
                  <a:pt x="297" y="517"/>
                </a:cubicBezTo>
                <a:cubicBezTo>
                  <a:pt x="298" y="515"/>
                  <a:pt x="298" y="515"/>
                  <a:pt x="298" y="515"/>
                </a:cubicBezTo>
                <a:cubicBezTo>
                  <a:pt x="298" y="515"/>
                  <a:pt x="297" y="515"/>
                  <a:pt x="297" y="515"/>
                </a:cubicBezTo>
                <a:cubicBezTo>
                  <a:pt x="297" y="517"/>
                  <a:pt x="297" y="517"/>
                  <a:pt x="297" y="517"/>
                </a:cubicBezTo>
                <a:cubicBezTo>
                  <a:pt x="298" y="515"/>
                  <a:pt x="298" y="515"/>
                  <a:pt x="298" y="515"/>
                </a:cubicBezTo>
                <a:cubicBezTo>
                  <a:pt x="296" y="517"/>
                  <a:pt x="296" y="517"/>
                  <a:pt x="296" y="517"/>
                </a:cubicBezTo>
                <a:cubicBezTo>
                  <a:pt x="299" y="517"/>
                  <a:pt x="299" y="517"/>
                  <a:pt x="299" y="517"/>
                </a:cubicBezTo>
                <a:cubicBezTo>
                  <a:pt x="299" y="517"/>
                  <a:pt x="298" y="516"/>
                  <a:pt x="298" y="515"/>
                </a:cubicBezTo>
                <a:cubicBezTo>
                  <a:pt x="296" y="517"/>
                  <a:pt x="296" y="517"/>
                  <a:pt x="296" y="517"/>
                </a:cubicBezTo>
                <a:cubicBezTo>
                  <a:pt x="299" y="517"/>
                  <a:pt x="299" y="517"/>
                  <a:pt x="299" y="517"/>
                </a:cubicBezTo>
                <a:cubicBezTo>
                  <a:pt x="297" y="517"/>
                  <a:pt x="297" y="517"/>
                  <a:pt x="297" y="517"/>
                </a:cubicBezTo>
                <a:cubicBezTo>
                  <a:pt x="298" y="518"/>
                  <a:pt x="298" y="518"/>
                  <a:pt x="298" y="518"/>
                </a:cubicBezTo>
                <a:cubicBezTo>
                  <a:pt x="299" y="518"/>
                  <a:pt x="299" y="518"/>
                  <a:pt x="299" y="517"/>
                </a:cubicBezTo>
                <a:cubicBezTo>
                  <a:pt x="297" y="517"/>
                  <a:pt x="297" y="517"/>
                  <a:pt x="297" y="517"/>
                </a:cubicBezTo>
                <a:cubicBezTo>
                  <a:pt x="298" y="518"/>
                  <a:pt x="298" y="518"/>
                  <a:pt x="298" y="518"/>
                </a:cubicBezTo>
                <a:cubicBezTo>
                  <a:pt x="298" y="518"/>
                  <a:pt x="298" y="518"/>
                  <a:pt x="298" y="518"/>
                </a:cubicBezTo>
                <a:cubicBezTo>
                  <a:pt x="298" y="518"/>
                  <a:pt x="298" y="518"/>
                  <a:pt x="298" y="518"/>
                </a:cubicBezTo>
                <a:cubicBezTo>
                  <a:pt x="298" y="518"/>
                  <a:pt x="298" y="518"/>
                  <a:pt x="298" y="518"/>
                </a:cubicBezTo>
                <a:cubicBezTo>
                  <a:pt x="298" y="518"/>
                  <a:pt x="298" y="518"/>
                  <a:pt x="298" y="518"/>
                </a:cubicBezTo>
                <a:cubicBezTo>
                  <a:pt x="298" y="518"/>
                  <a:pt x="298" y="518"/>
                  <a:pt x="298" y="518"/>
                </a:cubicBezTo>
                <a:cubicBezTo>
                  <a:pt x="298" y="518"/>
                  <a:pt x="299" y="518"/>
                  <a:pt x="299" y="518"/>
                </a:cubicBezTo>
                <a:cubicBezTo>
                  <a:pt x="301" y="516"/>
                  <a:pt x="306" y="514"/>
                  <a:pt x="312" y="511"/>
                </a:cubicBezTo>
                <a:cubicBezTo>
                  <a:pt x="318" y="508"/>
                  <a:pt x="325" y="505"/>
                  <a:pt x="332" y="502"/>
                </a:cubicBezTo>
                <a:cubicBezTo>
                  <a:pt x="332" y="502"/>
                  <a:pt x="332" y="502"/>
                  <a:pt x="332" y="502"/>
                </a:cubicBezTo>
                <a:cubicBezTo>
                  <a:pt x="332" y="502"/>
                  <a:pt x="332" y="502"/>
                  <a:pt x="332" y="502"/>
                </a:cubicBezTo>
                <a:cubicBezTo>
                  <a:pt x="331" y="499"/>
                  <a:pt x="331" y="499"/>
                  <a:pt x="331" y="499"/>
                </a:cubicBezTo>
                <a:cubicBezTo>
                  <a:pt x="330" y="496"/>
                  <a:pt x="330" y="496"/>
                  <a:pt x="330" y="496"/>
                </a:cubicBezTo>
                <a:cubicBezTo>
                  <a:pt x="320" y="500"/>
                  <a:pt x="311" y="504"/>
                  <a:pt x="305" y="507"/>
                </a:cubicBezTo>
                <a:cubicBezTo>
                  <a:pt x="301" y="509"/>
                  <a:pt x="299" y="510"/>
                  <a:pt x="297" y="512"/>
                </a:cubicBezTo>
                <a:cubicBezTo>
                  <a:pt x="296" y="512"/>
                  <a:pt x="295" y="513"/>
                  <a:pt x="294" y="514"/>
                </a:cubicBezTo>
                <a:cubicBezTo>
                  <a:pt x="294" y="514"/>
                  <a:pt x="293" y="514"/>
                  <a:pt x="293" y="515"/>
                </a:cubicBezTo>
                <a:cubicBezTo>
                  <a:pt x="293" y="516"/>
                  <a:pt x="292" y="516"/>
                  <a:pt x="292" y="517"/>
                </a:cubicBezTo>
                <a:cubicBezTo>
                  <a:pt x="292" y="518"/>
                  <a:pt x="292" y="518"/>
                  <a:pt x="293" y="519"/>
                </a:cubicBezTo>
                <a:cubicBezTo>
                  <a:pt x="293" y="520"/>
                  <a:pt x="294" y="520"/>
                  <a:pt x="294" y="521"/>
                </a:cubicBezTo>
                <a:cubicBezTo>
                  <a:pt x="295" y="521"/>
                  <a:pt x="295" y="521"/>
                  <a:pt x="296" y="521"/>
                </a:cubicBezTo>
                <a:cubicBezTo>
                  <a:pt x="297" y="521"/>
                  <a:pt x="297" y="521"/>
                  <a:pt x="297" y="521"/>
                </a:cubicBezTo>
                <a:cubicBezTo>
                  <a:pt x="298" y="521"/>
                  <a:pt x="298" y="521"/>
                  <a:pt x="298" y="521"/>
                </a:cubicBezTo>
                <a:cubicBezTo>
                  <a:pt x="298" y="521"/>
                  <a:pt x="302" y="519"/>
                  <a:pt x="308" y="515"/>
                </a:cubicBezTo>
                <a:cubicBezTo>
                  <a:pt x="314" y="512"/>
                  <a:pt x="323" y="507"/>
                  <a:pt x="332" y="502"/>
                </a:cubicBezTo>
                <a:cubicBezTo>
                  <a:pt x="331" y="499"/>
                  <a:pt x="331" y="499"/>
                  <a:pt x="331" y="499"/>
                </a:cubicBezTo>
                <a:cubicBezTo>
                  <a:pt x="332" y="502"/>
                  <a:pt x="332" y="502"/>
                  <a:pt x="332" y="502"/>
                </a:cubicBezTo>
                <a:cubicBezTo>
                  <a:pt x="345" y="496"/>
                  <a:pt x="359" y="491"/>
                  <a:pt x="370" y="487"/>
                </a:cubicBezTo>
                <a:cubicBezTo>
                  <a:pt x="376" y="484"/>
                  <a:pt x="381" y="483"/>
                  <a:pt x="384" y="481"/>
                </a:cubicBezTo>
                <a:cubicBezTo>
                  <a:pt x="387" y="480"/>
                  <a:pt x="389" y="479"/>
                  <a:pt x="389" y="479"/>
                </a:cubicBezTo>
                <a:cubicBezTo>
                  <a:pt x="391" y="479"/>
                  <a:pt x="391" y="479"/>
                  <a:pt x="391" y="479"/>
                </a:cubicBezTo>
                <a:cubicBezTo>
                  <a:pt x="391" y="476"/>
                  <a:pt x="391" y="476"/>
                  <a:pt x="391" y="476"/>
                </a:cubicBezTo>
                <a:cubicBezTo>
                  <a:pt x="391" y="475"/>
                  <a:pt x="391" y="475"/>
                  <a:pt x="390" y="474"/>
                </a:cubicBezTo>
                <a:cubicBezTo>
                  <a:pt x="390" y="473"/>
                  <a:pt x="389" y="473"/>
                  <a:pt x="389" y="473"/>
                </a:cubicBezTo>
                <a:cubicBezTo>
                  <a:pt x="389" y="473"/>
                  <a:pt x="389" y="473"/>
                  <a:pt x="389" y="473"/>
                </a:cubicBezTo>
                <a:cubicBezTo>
                  <a:pt x="388" y="473"/>
                  <a:pt x="388" y="473"/>
                  <a:pt x="388" y="473"/>
                </a:cubicBezTo>
                <a:cubicBezTo>
                  <a:pt x="388" y="473"/>
                  <a:pt x="388" y="473"/>
                  <a:pt x="388" y="473"/>
                </a:cubicBezTo>
                <a:cubicBezTo>
                  <a:pt x="387" y="473"/>
                  <a:pt x="386" y="474"/>
                  <a:pt x="386" y="474"/>
                </a:cubicBezTo>
                <a:cubicBezTo>
                  <a:pt x="385" y="475"/>
                  <a:pt x="385" y="476"/>
                  <a:pt x="385" y="476"/>
                </a:cubicBezTo>
                <a:cubicBezTo>
                  <a:pt x="385" y="477"/>
                  <a:pt x="385" y="478"/>
                  <a:pt x="386" y="479"/>
                </a:cubicBezTo>
                <a:cubicBezTo>
                  <a:pt x="386" y="479"/>
                  <a:pt x="387" y="480"/>
                  <a:pt x="388" y="480"/>
                </a:cubicBezTo>
                <a:cubicBezTo>
                  <a:pt x="388" y="476"/>
                  <a:pt x="388" y="476"/>
                  <a:pt x="388" y="476"/>
                </a:cubicBezTo>
                <a:cubicBezTo>
                  <a:pt x="388" y="480"/>
                  <a:pt x="388" y="480"/>
                  <a:pt x="388" y="480"/>
                </a:cubicBezTo>
                <a:cubicBezTo>
                  <a:pt x="388" y="480"/>
                  <a:pt x="388" y="480"/>
                  <a:pt x="388" y="480"/>
                </a:cubicBezTo>
                <a:cubicBezTo>
                  <a:pt x="388" y="476"/>
                  <a:pt x="388" y="476"/>
                  <a:pt x="388" y="476"/>
                </a:cubicBezTo>
                <a:cubicBezTo>
                  <a:pt x="388" y="480"/>
                  <a:pt x="388" y="480"/>
                  <a:pt x="388" y="480"/>
                </a:cubicBezTo>
                <a:cubicBezTo>
                  <a:pt x="388" y="476"/>
                  <a:pt x="388" y="476"/>
                  <a:pt x="388" y="476"/>
                </a:cubicBezTo>
                <a:cubicBezTo>
                  <a:pt x="388" y="480"/>
                  <a:pt x="388" y="480"/>
                  <a:pt x="388" y="480"/>
                </a:cubicBezTo>
                <a:cubicBezTo>
                  <a:pt x="388" y="480"/>
                  <a:pt x="388" y="480"/>
                  <a:pt x="388" y="480"/>
                </a:cubicBezTo>
                <a:cubicBezTo>
                  <a:pt x="388" y="476"/>
                  <a:pt x="388" y="476"/>
                  <a:pt x="388" y="476"/>
                </a:cubicBezTo>
                <a:cubicBezTo>
                  <a:pt x="388" y="480"/>
                  <a:pt x="388" y="480"/>
                  <a:pt x="388" y="480"/>
                </a:cubicBezTo>
                <a:cubicBezTo>
                  <a:pt x="388" y="476"/>
                  <a:pt x="388" y="476"/>
                  <a:pt x="388" y="476"/>
                </a:cubicBezTo>
                <a:cubicBezTo>
                  <a:pt x="387" y="480"/>
                  <a:pt x="387" y="480"/>
                  <a:pt x="387" y="480"/>
                </a:cubicBezTo>
                <a:cubicBezTo>
                  <a:pt x="388" y="480"/>
                  <a:pt x="388" y="480"/>
                  <a:pt x="388" y="480"/>
                </a:cubicBezTo>
                <a:cubicBezTo>
                  <a:pt x="388" y="476"/>
                  <a:pt x="388" y="476"/>
                  <a:pt x="388" y="476"/>
                </a:cubicBezTo>
                <a:cubicBezTo>
                  <a:pt x="387" y="480"/>
                  <a:pt x="387" y="480"/>
                  <a:pt x="387" y="480"/>
                </a:cubicBezTo>
                <a:cubicBezTo>
                  <a:pt x="388" y="476"/>
                  <a:pt x="388" y="476"/>
                  <a:pt x="388" y="476"/>
                </a:cubicBezTo>
                <a:cubicBezTo>
                  <a:pt x="387" y="479"/>
                  <a:pt x="387" y="479"/>
                  <a:pt x="387" y="479"/>
                </a:cubicBezTo>
                <a:cubicBezTo>
                  <a:pt x="387" y="479"/>
                  <a:pt x="387" y="479"/>
                  <a:pt x="387" y="480"/>
                </a:cubicBezTo>
                <a:cubicBezTo>
                  <a:pt x="388" y="476"/>
                  <a:pt x="388" y="476"/>
                  <a:pt x="388" y="476"/>
                </a:cubicBezTo>
                <a:cubicBezTo>
                  <a:pt x="387" y="479"/>
                  <a:pt x="387" y="479"/>
                  <a:pt x="387" y="479"/>
                </a:cubicBezTo>
                <a:cubicBezTo>
                  <a:pt x="388" y="476"/>
                  <a:pt x="388" y="476"/>
                  <a:pt x="388" y="476"/>
                </a:cubicBezTo>
                <a:cubicBezTo>
                  <a:pt x="386" y="479"/>
                  <a:pt x="386" y="479"/>
                  <a:pt x="386" y="479"/>
                </a:cubicBezTo>
                <a:cubicBezTo>
                  <a:pt x="386" y="479"/>
                  <a:pt x="386" y="479"/>
                  <a:pt x="387" y="479"/>
                </a:cubicBezTo>
                <a:cubicBezTo>
                  <a:pt x="388" y="476"/>
                  <a:pt x="388" y="476"/>
                  <a:pt x="388" y="476"/>
                </a:cubicBezTo>
                <a:cubicBezTo>
                  <a:pt x="386" y="479"/>
                  <a:pt x="386" y="479"/>
                  <a:pt x="386" y="479"/>
                </a:cubicBezTo>
                <a:cubicBezTo>
                  <a:pt x="388" y="476"/>
                  <a:pt x="388" y="476"/>
                  <a:pt x="388" y="476"/>
                </a:cubicBezTo>
                <a:cubicBezTo>
                  <a:pt x="385" y="476"/>
                  <a:pt x="385" y="476"/>
                  <a:pt x="385" y="476"/>
                </a:cubicBezTo>
                <a:cubicBezTo>
                  <a:pt x="385" y="478"/>
                  <a:pt x="385" y="478"/>
                  <a:pt x="386" y="479"/>
                </a:cubicBezTo>
                <a:cubicBezTo>
                  <a:pt x="388" y="476"/>
                  <a:pt x="388" y="476"/>
                  <a:pt x="388" y="476"/>
                </a:cubicBezTo>
                <a:cubicBezTo>
                  <a:pt x="385" y="476"/>
                  <a:pt x="385" y="476"/>
                  <a:pt x="385" y="476"/>
                </a:cubicBezTo>
                <a:cubicBezTo>
                  <a:pt x="385" y="478"/>
                  <a:pt x="386" y="480"/>
                  <a:pt x="388" y="480"/>
                </a:cubicBezTo>
                <a:cubicBezTo>
                  <a:pt x="388" y="480"/>
                  <a:pt x="388" y="480"/>
                  <a:pt x="388" y="480"/>
                </a:cubicBezTo>
                <a:cubicBezTo>
                  <a:pt x="389" y="480"/>
                  <a:pt x="389" y="479"/>
                  <a:pt x="390" y="479"/>
                </a:cubicBezTo>
                <a:cubicBezTo>
                  <a:pt x="390" y="479"/>
                  <a:pt x="394" y="476"/>
                  <a:pt x="399" y="473"/>
                </a:cubicBezTo>
                <a:cubicBezTo>
                  <a:pt x="404" y="469"/>
                  <a:pt x="410" y="465"/>
                  <a:pt x="414" y="461"/>
                </a:cubicBezTo>
                <a:cubicBezTo>
                  <a:pt x="414" y="461"/>
                  <a:pt x="414" y="461"/>
                  <a:pt x="414" y="461"/>
                </a:cubicBezTo>
                <a:cubicBezTo>
                  <a:pt x="414" y="461"/>
                  <a:pt x="415" y="460"/>
                  <a:pt x="415" y="460"/>
                </a:cubicBezTo>
                <a:cubicBezTo>
                  <a:pt x="415" y="459"/>
                  <a:pt x="415" y="459"/>
                  <a:pt x="415" y="459"/>
                </a:cubicBezTo>
                <a:cubicBezTo>
                  <a:pt x="416" y="458"/>
                  <a:pt x="416" y="458"/>
                  <a:pt x="416" y="457"/>
                </a:cubicBezTo>
                <a:cubicBezTo>
                  <a:pt x="416" y="457"/>
                  <a:pt x="416" y="456"/>
                  <a:pt x="415" y="455"/>
                </a:cubicBezTo>
                <a:cubicBezTo>
                  <a:pt x="415" y="454"/>
                  <a:pt x="414" y="454"/>
                  <a:pt x="414" y="454"/>
                </a:cubicBezTo>
                <a:cubicBezTo>
                  <a:pt x="413" y="454"/>
                  <a:pt x="413" y="454"/>
                  <a:pt x="412" y="454"/>
                </a:cubicBezTo>
                <a:cubicBezTo>
                  <a:pt x="411" y="454"/>
                  <a:pt x="411" y="454"/>
                  <a:pt x="410" y="454"/>
                </a:cubicBezTo>
                <a:cubicBezTo>
                  <a:pt x="407" y="455"/>
                  <a:pt x="403" y="457"/>
                  <a:pt x="398" y="460"/>
                </a:cubicBezTo>
                <a:cubicBezTo>
                  <a:pt x="381" y="468"/>
                  <a:pt x="352" y="484"/>
                  <a:pt x="329" y="496"/>
                </a:cubicBezTo>
                <a:cubicBezTo>
                  <a:pt x="331" y="499"/>
                  <a:pt x="331" y="499"/>
                  <a:pt x="331" y="499"/>
                </a:cubicBezTo>
                <a:cubicBezTo>
                  <a:pt x="330" y="496"/>
                  <a:pt x="330" y="496"/>
                  <a:pt x="330" y="496"/>
                </a:cubicBezTo>
                <a:lnTo>
                  <a:pt x="331" y="499"/>
                </a:lnTo>
                <a:close/>
                <a:moveTo>
                  <a:pt x="226" y="692"/>
                </a:moveTo>
                <a:cubicBezTo>
                  <a:pt x="225" y="695"/>
                  <a:pt x="225" y="695"/>
                  <a:pt x="225" y="695"/>
                </a:cubicBezTo>
                <a:cubicBezTo>
                  <a:pt x="230" y="695"/>
                  <a:pt x="234" y="695"/>
                  <a:pt x="238" y="695"/>
                </a:cubicBezTo>
                <a:cubicBezTo>
                  <a:pt x="264" y="695"/>
                  <a:pt x="285" y="688"/>
                  <a:pt x="301" y="679"/>
                </a:cubicBezTo>
                <a:cubicBezTo>
                  <a:pt x="316" y="669"/>
                  <a:pt x="327" y="658"/>
                  <a:pt x="333" y="649"/>
                </a:cubicBezTo>
                <a:cubicBezTo>
                  <a:pt x="333" y="649"/>
                  <a:pt x="333" y="649"/>
                  <a:pt x="333" y="649"/>
                </a:cubicBezTo>
                <a:cubicBezTo>
                  <a:pt x="335" y="647"/>
                  <a:pt x="335" y="645"/>
                  <a:pt x="336" y="643"/>
                </a:cubicBezTo>
                <a:cubicBezTo>
                  <a:pt x="336" y="640"/>
                  <a:pt x="336" y="637"/>
                  <a:pt x="336" y="634"/>
                </a:cubicBezTo>
                <a:cubicBezTo>
                  <a:pt x="336" y="624"/>
                  <a:pt x="334" y="610"/>
                  <a:pt x="332" y="595"/>
                </a:cubicBezTo>
                <a:cubicBezTo>
                  <a:pt x="330" y="580"/>
                  <a:pt x="328" y="566"/>
                  <a:pt x="328" y="555"/>
                </a:cubicBezTo>
                <a:cubicBezTo>
                  <a:pt x="328" y="549"/>
                  <a:pt x="329" y="544"/>
                  <a:pt x="330" y="543"/>
                </a:cubicBezTo>
                <a:cubicBezTo>
                  <a:pt x="330" y="543"/>
                  <a:pt x="330" y="543"/>
                  <a:pt x="330" y="543"/>
                </a:cubicBezTo>
                <a:cubicBezTo>
                  <a:pt x="331" y="542"/>
                  <a:pt x="332" y="540"/>
                  <a:pt x="335" y="538"/>
                </a:cubicBezTo>
                <a:cubicBezTo>
                  <a:pt x="343" y="530"/>
                  <a:pt x="359" y="519"/>
                  <a:pt x="376" y="509"/>
                </a:cubicBezTo>
                <a:cubicBezTo>
                  <a:pt x="384" y="504"/>
                  <a:pt x="393" y="500"/>
                  <a:pt x="400" y="497"/>
                </a:cubicBezTo>
                <a:cubicBezTo>
                  <a:pt x="403" y="495"/>
                  <a:pt x="406" y="494"/>
                  <a:pt x="409" y="493"/>
                </a:cubicBezTo>
                <a:cubicBezTo>
                  <a:pt x="412" y="493"/>
                  <a:pt x="414" y="492"/>
                  <a:pt x="416" y="492"/>
                </a:cubicBezTo>
                <a:cubicBezTo>
                  <a:pt x="416" y="492"/>
                  <a:pt x="417" y="492"/>
                  <a:pt x="417" y="492"/>
                </a:cubicBezTo>
                <a:cubicBezTo>
                  <a:pt x="417" y="492"/>
                  <a:pt x="417" y="492"/>
                  <a:pt x="417" y="492"/>
                </a:cubicBezTo>
                <a:cubicBezTo>
                  <a:pt x="417" y="492"/>
                  <a:pt x="417" y="492"/>
                  <a:pt x="417" y="492"/>
                </a:cubicBezTo>
                <a:cubicBezTo>
                  <a:pt x="417" y="492"/>
                  <a:pt x="417" y="492"/>
                  <a:pt x="417" y="492"/>
                </a:cubicBezTo>
                <a:cubicBezTo>
                  <a:pt x="417" y="492"/>
                  <a:pt x="417" y="492"/>
                  <a:pt x="417" y="492"/>
                </a:cubicBezTo>
                <a:cubicBezTo>
                  <a:pt x="417" y="492"/>
                  <a:pt x="417" y="492"/>
                  <a:pt x="417" y="492"/>
                </a:cubicBezTo>
                <a:cubicBezTo>
                  <a:pt x="417" y="492"/>
                  <a:pt x="417" y="492"/>
                  <a:pt x="417" y="492"/>
                </a:cubicBezTo>
                <a:cubicBezTo>
                  <a:pt x="417" y="492"/>
                  <a:pt x="417" y="492"/>
                  <a:pt x="417" y="492"/>
                </a:cubicBezTo>
                <a:cubicBezTo>
                  <a:pt x="417" y="492"/>
                  <a:pt x="417" y="492"/>
                  <a:pt x="417" y="492"/>
                </a:cubicBezTo>
                <a:cubicBezTo>
                  <a:pt x="417" y="492"/>
                  <a:pt x="417" y="492"/>
                  <a:pt x="417" y="492"/>
                </a:cubicBezTo>
                <a:cubicBezTo>
                  <a:pt x="417" y="492"/>
                  <a:pt x="417" y="492"/>
                  <a:pt x="417" y="492"/>
                </a:cubicBezTo>
                <a:cubicBezTo>
                  <a:pt x="417" y="492"/>
                  <a:pt x="417" y="492"/>
                  <a:pt x="417" y="492"/>
                </a:cubicBezTo>
                <a:cubicBezTo>
                  <a:pt x="417" y="492"/>
                  <a:pt x="417" y="492"/>
                  <a:pt x="417" y="492"/>
                </a:cubicBezTo>
                <a:cubicBezTo>
                  <a:pt x="417" y="493"/>
                  <a:pt x="417" y="495"/>
                  <a:pt x="418" y="498"/>
                </a:cubicBezTo>
                <a:cubicBezTo>
                  <a:pt x="418" y="501"/>
                  <a:pt x="418" y="505"/>
                  <a:pt x="418" y="510"/>
                </a:cubicBezTo>
                <a:cubicBezTo>
                  <a:pt x="418" y="530"/>
                  <a:pt x="416" y="563"/>
                  <a:pt x="413" y="593"/>
                </a:cubicBezTo>
                <a:cubicBezTo>
                  <a:pt x="412" y="608"/>
                  <a:pt x="410" y="623"/>
                  <a:pt x="408" y="634"/>
                </a:cubicBezTo>
                <a:cubicBezTo>
                  <a:pt x="407" y="640"/>
                  <a:pt x="406" y="645"/>
                  <a:pt x="405" y="649"/>
                </a:cubicBezTo>
                <a:cubicBezTo>
                  <a:pt x="404" y="653"/>
                  <a:pt x="403" y="657"/>
                  <a:pt x="403" y="658"/>
                </a:cubicBezTo>
                <a:cubicBezTo>
                  <a:pt x="403" y="658"/>
                  <a:pt x="403" y="658"/>
                  <a:pt x="403" y="658"/>
                </a:cubicBezTo>
                <a:cubicBezTo>
                  <a:pt x="402" y="659"/>
                  <a:pt x="401" y="660"/>
                  <a:pt x="400" y="661"/>
                </a:cubicBezTo>
                <a:cubicBezTo>
                  <a:pt x="397" y="663"/>
                  <a:pt x="392" y="666"/>
                  <a:pt x="386" y="668"/>
                </a:cubicBezTo>
                <a:cubicBezTo>
                  <a:pt x="364" y="676"/>
                  <a:pt x="326" y="684"/>
                  <a:pt x="293" y="691"/>
                </a:cubicBezTo>
                <a:cubicBezTo>
                  <a:pt x="276" y="694"/>
                  <a:pt x="260" y="696"/>
                  <a:pt x="248" y="698"/>
                </a:cubicBezTo>
                <a:cubicBezTo>
                  <a:pt x="242" y="699"/>
                  <a:pt x="237" y="699"/>
                  <a:pt x="233" y="700"/>
                </a:cubicBezTo>
                <a:cubicBezTo>
                  <a:pt x="231" y="700"/>
                  <a:pt x="230" y="700"/>
                  <a:pt x="228" y="700"/>
                </a:cubicBezTo>
                <a:cubicBezTo>
                  <a:pt x="227" y="700"/>
                  <a:pt x="226" y="700"/>
                  <a:pt x="226" y="700"/>
                </a:cubicBezTo>
                <a:cubicBezTo>
                  <a:pt x="226" y="700"/>
                  <a:pt x="226" y="700"/>
                  <a:pt x="226" y="700"/>
                </a:cubicBezTo>
                <a:cubicBezTo>
                  <a:pt x="226" y="702"/>
                  <a:pt x="226" y="702"/>
                  <a:pt x="226" y="702"/>
                </a:cubicBezTo>
                <a:cubicBezTo>
                  <a:pt x="226" y="700"/>
                  <a:pt x="226" y="700"/>
                  <a:pt x="226" y="700"/>
                </a:cubicBezTo>
                <a:cubicBezTo>
                  <a:pt x="226" y="700"/>
                  <a:pt x="226" y="700"/>
                  <a:pt x="226" y="700"/>
                </a:cubicBezTo>
                <a:cubicBezTo>
                  <a:pt x="226" y="702"/>
                  <a:pt x="226" y="702"/>
                  <a:pt x="226" y="702"/>
                </a:cubicBezTo>
                <a:cubicBezTo>
                  <a:pt x="226" y="700"/>
                  <a:pt x="226" y="700"/>
                  <a:pt x="226" y="700"/>
                </a:cubicBezTo>
                <a:cubicBezTo>
                  <a:pt x="226" y="703"/>
                  <a:pt x="226" y="703"/>
                  <a:pt x="226" y="703"/>
                </a:cubicBezTo>
                <a:cubicBezTo>
                  <a:pt x="227" y="701"/>
                  <a:pt x="227" y="701"/>
                  <a:pt x="227" y="701"/>
                </a:cubicBezTo>
                <a:cubicBezTo>
                  <a:pt x="226" y="700"/>
                  <a:pt x="226" y="700"/>
                  <a:pt x="226" y="700"/>
                </a:cubicBezTo>
                <a:cubicBezTo>
                  <a:pt x="226" y="703"/>
                  <a:pt x="226" y="703"/>
                  <a:pt x="226" y="703"/>
                </a:cubicBezTo>
                <a:cubicBezTo>
                  <a:pt x="227" y="701"/>
                  <a:pt x="227" y="701"/>
                  <a:pt x="227" y="701"/>
                </a:cubicBezTo>
                <a:cubicBezTo>
                  <a:pt x="226" y="704"/>
                  <a:pt x="226" y="704"/>
                  <a:pt x="226" y="704"/>
                </a:cubicBezTo>
                <a:cubicBezTo>
                  <a:pt x="228" y="701"/>
                  <a:pt x="228" y="701"/>
                  <a:pt x="228" y="701"/>
                </a:cubicBezTo>
                <a:cubicBezTo>
                  <a:pt x="227" y="701"/>
                  <a:pt x="227" y="701"/>
                  <a:pt x="227" y="701"/>
                </a:cubicBezTo>
                <a:cubicBezTo>
                  <a:pt x="226" y="704"/>
                  <a:pt x="226" y="704"/>
                  <a:pt x="226" y="704"/>
                </a:cubicBezTo>
                <a:cubicBezTo>
                  <a:pt x="228" y="701"/>
                  <a:pt x="228" y="701"/>
                  <a:pt x="228" y="701"/>
                </a:cubicBezTo>
                <a:cubicBezTo>
                  <a:pt x="228" y="701"/>
                  <a:pt x="228" y="701"/>
                  <a:pt x="228" y="701"/>
                </a:cubicBezTo>
                <a:cubicBezTo>
                  <a:pt x="228" y="701"/>
                  <a:pt x="228" y="701"/>
                  <a:pt x="228" y="701"/>
                </a:cubicBezTo>
                <a:cubicBezTo>
                  <a:pt x="226" y="703"/>
                  <a:pt x="226" y="703"/>
                  <a:pt x="226" y="703"/>
                </a:cubicBezTo>
                <a:cubicBezTo>
                  <a:pt x="228" y="702"/>
                  <a:pt x="228" y="702"/>
                  <a:pt x="228" y="702"/>
                </a:cubicBezTo>
                <a:cubicBezTo>
                  <a:pt x="228" y="702"/>
                  <a:pt x="228" y="702"/>
                  <a:pt x="228" y="701"/>
                </a:cubicBezTo>
                <a:cubicBezTo>
                  <a:pt x="226" y="703"/>
                  <a:pt x="226" y="703"/>
                  <a:pt x="226" y="703"/>
                </a:cubicBezTo>
                <a:cubicBezTo>
                  <a:pt x="228" y="702"/>
                  <a:pt x="228" y="702"/>
                  <a:pt x="228" y="702"/>
                </a:cubicBezTo>
                <a:cubicBezTo>
                  <a:pt x="228" y="702"/>
                  <a:pt x="228" y="702"/>
                  <a:pt x="228" y="702"/>
                </a:cubicBezTo>
                <a:cubicBezTo>
                  <a:pt x="228" y="702"/>
                  <a:pt x="228" y="702"/>
                  <a:pt x="228" y="702"/>
                </a:cubicBezTo>
                <a:cubicBezTo>
                  <a:pt x="228" y="702"/>
                  <a:pt x="228" y="702"/>
                  <a:pt x="228" y="702"/>
                </a:cubicBezTo>
                <a:cubicBezTo>
                  <a:pt x="228" y="702"/>
                  <a:pt x="228" y="702"/>
                  <a:pt x="228" y="702"/>
                </a:cubicBezTo>
                <a:cubicBezTo>
                  <a:pt x="228" y="702"/>
                  <a:pt x="228" y="702"/>
                  <a:pt x="228" y="702"/>
                </a:cubicBezTo>
                <a:cubicBezTo>
                  <a:pt x="228" y="702"/>
                  <a:pt x="228" y="701"/>
                  <a:pt x="228" y="700"/>
                </a:cubicBezTo>
                <a:cubicBezTo>
                  <a:pt x="228" y="699"/>
                  <a:pt x="228" y="697"/>
                  <a:pt x="228" y="695"/>
                </a:cubicBezTo>
                <a:cubicBezTo>
                  <a:pt x="228" y="694"/>
                  <a:pt x="229" y="693"/>
                  <a:pt x="229" y="693"/>
                </a:cubicBezTo>
                <a:cubicBezTo>
                  <a:pt x="229" y="692"/>
                  <a:pt x="229" y="692"/>
                  <a:pt x="229" y="692"/>
                </a:cubicBezTo>
                <a:cubicBezTo>
                  <a:pt x="229" y="692"/>
                  <a:pt x="229" y="692"/>
                  <a:pt x="229" y="692"/>
                </a:cubicBezTo>
                <a:cubicBezTo>
                  <a:pt x="229" y="692"/>
                  <a:pt x="229" y="692"/>
                  <a:pt x="229" y="692"/>
                </a:cubicBezTo>
                <a:cubicBezTo>
                  <a:pt x="229" y="692"/>
                  <a:pt x="229" y="692"/>
                  <a:pt x="229" y="692"/>
                </a:cubicBezTo>
                <a:cubicBezTo>
                  <a:pt x="229" y="692"/>
                  <a:pt x="229" y="692"/>
                  <a:pt x="229" y="692"/>
                </a:cubicBezTo>
                <a:cubicBezTo>
                  <a:pt x="229" y="692"/>
                  <a:pt x="229" y="692"/>
                  <a:pt x="229" y="692"/>
                </a:cubicBezTo>
                <a:cubicBezTo>
                  <a:pt x="229" y="692"/>
                  <a:pt x="229" y="692"/>
                  <a:pt x="229" y="692"/>
                </a:cubicBezTo>
                <a:cubicBezTo>
                  <a:pt x="229" y="692"/>
                  <a:pt x="229" y="692"/>
                  <a:pt x="229" y="692"/>
                </a:cubicBezTo>
                <a:cubicBezTo>
                  <a:pt x="229" y="691"/>
                  <a:pt x="228" y="690"/>
                  <a:pt x="228" y="689"/>
                </a:cubicBezTo>
                <a:cubicBezTo>
                  <a:pt x="227" y="689"/>
                  <a:pt x="226" y="689"/>
                  <a:pt x="226" y="689"/>
                </a:cubicBezTo>
                <a:cubicBezTo>
                  <a:pt x="226" y="689"/>
                  <a:pt x="226" y="689"/>
                  <a:pt x="226" y="689"/>
                </a:cubicBezTo>
                <a:cubicBezTo>
                  <a:pt x="225" y="689"/>
                  <a:pt x="224" y="689"/>
                  <a:pt x="223" y="689"/>
                </a:cubicBezTo>
                <a:cubicBezTo>
                  <a:pt x="223" y="690"/>
                  <a:pt x="222" y="691"/>
                  <a:pt x="222" y="692"/>
                </a:cubicBezTo>
                <a:cubicBezTo>
                  <a:pt x="222" y="692"/>
                  <a:pt x="222" y="693"/>
                  <a:pt x="223" y="693"/>
                </a:cubicBezTo>
                <a:cubicBezTo>
                  <a:pt x="223" y="694"/>
                  <a:pt x="224" y="694"/>
                  <a:pt x="224" y="695"/>
                </a:cubicBezTo>
                <a:cubicBezTo>
                  <a:pt x="225" y="695"/>
                  <a:pt x="225" y="695"/>
                  <a:pt x="225" y="695"/>
                </a:cubicBezTo>
                <a:cubicBezTo>
                  <a:pt x="226" y="695"/>
                  <a:pt x="226" y="695"/>
                  <a:pt x="226" y="695"/>
                </a:cubicBezTo>
                <a:cubicBezTo>
                  <a:pt x="226" y="692"/>
                  <a:pt x="226" y="692"/>
                  <a:pt x="226" y="692"/>
                </a:cubicBezTo>
                <a:cubicBezTo>
                  <a:pt x="225" y="695"/>
                  <a:pt x="225" y="695"/>
                  <a:pt x="225" y="695"/>
                </a:cubicBezTo>
                <a:cubicBezTo>
                  <a:pt x="226" y="692"/>
                  <a:pt x="226" y="692"/>
                  <a:pt x="226" y="692"/>
                </a:cubicBezTo>
                <a:cubicBezTo>
                  <a:pt x="226" y="689"/>
                  <a:pt x="226" y="689"/>
                  <a:pt x="226" y="689"/>
                </a:cubicBezTo>
                <a:cubicBezTo>
                  <a:pt x="226" y="692"/>
                  <a:pt x="226" y="692"/>
                  <a:pt x="226" y="692"/>
                </a:cubicBezTo>
                <a:cubicBezTo>
                  <a:pt x="226" y="689"/>
                  <a:pt x="226" y="689"/>
                  <a:pt x="226" y="689"/>
                </a:cubicBezTo>
                <a:cubicBezTo>
                  <a:pt x="226" y="689"/>
                  <a:pt x="226" y="689"/>
                  <a:pt x="226" y="689"/>
                </a:cubicBezTo>
                <a:cubicBezTo>
                  <a:pt x="226" y="692"/>
                  <a:pt x="226" y="692"/>
                  <a:pt x="226" y="692"/>
                </a:cubicBezTo>
                <a:cubicBezTo>
                  <a:pt x="226" y="689"/>
                  <a:pt x="226" y="689"/>
                  <a:pt x="226" y="689"/>
                </a:cubicBezTo>
                <a:cubicBezTo>
                  <a:pt x="226" y="692"/>
                  <a:pt x="226" y="692"/>
                  <a:pt x="226" y="692"/>
                </a:cubicBezTo>
                <a:cubicBezTo>
                  <a:pt x="227" y="689"/>
                  <a:pt x="227" y="689"/>
                  <a:pt x="227" y="689"/>
                </a:cubicBezTo>
                <a:cubicBezTo>
                  <a:pt x="227" y="689"/>
                  <a:pt x="227" y="689"/>
                  <a:pt x="226" y="689"/>
                </a:cubicBezTo>
                <a:cubicBezTo>
                  <a:pt x="226" y="692"/>
                  <a:pt x="226" y="692"/>
                  <a:pt x="226" y="692"/>
                </a:cubicBezTo>
                <a:cubicBezTo>
                  <a:pt x="227" y="689"/>
                  <a:pt x="227" y="689"/>
                  <a:pt x="227" y="689"/>
                </a:cubicBezTo>
                <a:cubicBezTo>
                  <a:pt x="226" y="692"/>
                  <a:pt x="226" y="692"/>
                  <a:pt x="226" y="692"/>
                </a:cubicBezTo>
                <a:cubicBezTo>
                  <a:pt x="228" y="690"/>
                  <a:pt x="228" y="690"/>
                  <a:pt x="228" y="690"/>
                </a:cubicBezTo>
                <a:cubicBezTo>
                  <a:pt x="228" y="690"/>
                  <a:pt x="228" y="689"/>
                  <a:pt x="227" y="689"/>
                </a:cubicBezTo>
                <a:cubicBezTo>
                  <a:pt x="226" y="692"/>
                  <a:pt x="226" y="692"/>
                  <a:pt x="226" y="692"/>
                </a:cubicBezTo>
                <a:cubicBezTo>
                  <a:pt x="228" y="690"/>
                  <a:pt x="228" y="690"/>
                  <a:pt x="228" y="690"/>
                </a:cubicBezTo>
                <a:cubicBezTo>
                  <a:pt x="226" y="692"/>
                  <a:pt x="226" y="692"/>
                  <a:pt x="226" y="692"/>
                </a:cubicBezTo>
                <a:cubicBezTo>
                  <a:pt x="229" y="692"/>
                  <a:pt x="229" y="692"/>
                  <a:pt x="229" y="692"/>
                </a:cubicBezTo>
                <a:cubicBezTo>
                  <a:pt x="229" y="691"/>
                  <a:pt x="229" y="691"/>
                  <a:pt x="228" y="690"/>
                </a:cubicBezTo>
                <a:cubicBezTo>
                  <a:pt x="226" y="692"/>
                  <a:pt x="226" y="692"/>
                  <a:pt x="226" y="692"/>
                </a:cubicBezTo>
                <a:cubicBezTo>
                  <a:pt x="229" y="692"/>
                  <a:pt x="229" y="692"/>
                  <a:pt x="229" y="692"/>
                </a:cubicBezTo>
                <a:cubicBezTo>
                  <a:pt x="226" y="692"/>
                  <a:pt x="226" y="692"/>
                  <a:pt x="226" y="692"/>
                </a:cubicBezTo>
                <a:cubicBezTo>
                  <a:pt x="226" y="695"/>
                  <a:pt x="226" y="695"/>
                  <a:pt x="226" y="695"/>
                </a:cubicBezTo>
                <a:cubicBezTo>
                  <a:pt x="226" y="695"/>
                  <a:pt x="226" y="695"/>
                  <a:pt x="226" y="695"/>
                </a:cubicBezTo>
                <a:cubicBezTo>
                  <a:pt x="226" y="692"/>
                  <a:pt x="226" y="692"/>
                  <a:pt x="226" y="692"/>
                </a:cubicBezTo>
                <a:cubicBezTo>
                  <a:pt x="222" y="692"/>
                  <a:pt x="222" y="692"/>
                  <a:pt x="222" y="692"/>
                </a:cubicBezTo>
                <a:cubicBezTo>
                  <a:pt x="226" y="692"/>
                  <a:pt x="226" y="692"/>
                  <a:pt x="226" y="692"/>
                </a:cubicBezTo>
                <a:cubicBezTo>
                  <a:pt x="222" y="691"/>
                  <a:pt x="222" y="691"/>
                  <a:pt x="222" y="691"/>
                </a:cubicBezTo>
                <a:cubicBezTo>
                  <a:pt x="222" y="692"/>
                  <a:pt x="222" y="692"/>
                  <a:pt x="222" y="692"/>
                </a:cubicBezTo>
                <a:cubicBezTo>
                  <a:pt x="226" y="692"/>
                  <a:pt x="226" y="692"/>
                  <a:pt x="226" y="692"/>
                </a:cubicBezTo>
                <a:cubicBezTo>
                  <a:pt x="222" y="691"/>
                  <a:pt x="222" y="691"/>
                  <a:pt x="222" y="691"/>
                </a:cubicBezTo>
                <a:cubicBezTo>
                  <a:pt x="225" y="692"/>
                  <a:pt x="225" y="692"/>
                  <a:pt x="225" y="692"/>
                </a:cubicBezTo>
                <a:cubicBezTo>
                  <a:pt x="222" y="691"/>
                  <a:pt x="222" y="691"/>
                  <a:pt x="222" y="691"/>
                </a:cubicBezTo>
                <a:cubicBezTo>
                  <a:pt x="222" y="691"/>
                  <a:pt x="222" y="691"/>
                  <a:pt x="222" y="691"/>
                </a:cubicBezTo>
                <a:cubicBezTo>
                  <a:pt x="225" y="692"/>
                  <a:pt x="225" y="692"/>
                  <a:pt x="225" y="692"/>
                </a:cubicBezTo>
                <a:cubicBezTo>
                  <a:pt x="222" y="691"/>
                  <a:pt x="222" y="691"/>
                  <a:pt x="222" y="691"/>
                </a:cubicBezTo>
                <a:cubicBezTo>
                  <a:pt x="222" y="691"/>
                  <a:pt x="222" y="693"/>
                  <a:pt x="222" y="694"/>
                </a:cubicBezTo>
                <a:cubicBezTo>
                  <a:pt x="222" y="696"/>
                  <a:pt x="222" y="698"/>
                  <a:pt x="222" y="700"/>
                </a:cubicBezTo>
                <a:cubicBezTo>
                  <a:pt x="222" y="701"/>
                  <a:pt x="222" y="702"/>
                  <a:pt x="222" y="703"/>
                </a:cubicBezTo>
                <a:cubicBezTo>
                  <a:pt x="222" y="703"/>
                  <a:pt x="222" y="704"/>
                  <a:pt x="222" y="704"/>
                </a:cubicBezTo>
                <a:cubicBezTo>
                  <a:pt x="222" y="705"/>
                  <a:pt x="223" y="705"/>
                  <a:pt x="223" y="706"/>
                </a:cubicBezTo>
                <a:cubicBezTo>
                  <a:pt x="225" y="704"/>
                  <a:pt x="225" y="704"/>
                  <a:pt x="225" y="704"/>
                </a:cubicBezTo>
                <a:cubicBezTo>
                  <a:pt x="223" y="706"/>
                  <a:pt x="223" y="706"/>
                  <a:pt x="223" y="706"/>
                </a:cubicBezTo>
                <a:cubicBezTo>
                  <a:pt x="224" y="707"/>
                  <a:pt x="224" y="707"/>
                  <a:pt x="225" y="707"/>
                </a:cubicBezTo>
                <a:cubicBezTo>
                  <a:pt x="225" y="707"/>
                  <a:pt x="225" y="707"/>
                  <a:pt x="225" y="707"/>
                </a:cubicBezTo>
                <a:cubicBezTo>
                  <a:pt x="226" y="707"/>
                  <a:pt x="226" y="707"/>
                  <a:pt x="226" y="707"/>
                </a:cubicBezTo>
                <a:cubicBezTo>
                  <a:pt x="227" y="707"/>
                  <a:pt x="228" y="707"/>
                  <a:pt x="230" y="707"/>
                </a:cubicBezTo>
                <a:cubicBezTo>
                  <a:pt x="243" y="705"/>
                  <a:pt x="285" y="699"/>
                  <a:pt x="324" y="691"/>
                </a:cubicBezTo>
                <a:cubicBezTo>
                  <a:pt x="344" y="687"/>
                  <a:pt x="363" y="682"/>
                  <a:pt x="379" y="677"/>
                </a:cubicBezTo>
                <a:cubicBezTo>
                  <a:pt x="386" y="675"/>
                  <a:pt x="393" y="672"/>
                  <a:pt x="398" y="670"/>
                </a:cubicBezTo>
                <a:cubicBezTo>
                  <a:pt x="400" y="669"/>
                  <a:pt x="402" y="667"/>
                  <a:pt x="404" y="666"/>
                </a:cubicBezTo>
                <a:cubicBezTo>
                  <a:pt x="406" y="664"/>
                  <a:pt x="407" y="663"/>
                  <a:pt x="408" y="661"/>
                </a:cubicBezTo>
                <a:cubicBezTo>
                  <a:pt x="408" y="661"/>
                  <a:pt x="408" y="661"/>
                  <a:pt x="408" y="661"/>
                </a:cubicBezTo>
                <a:cubicBezTo>
                  <a:pt x="410" y="659"/>
                  <a:pt x="411" y="655"/>
                  <a:pt x="412" y="651"/>
                </a:cubicBezTo>
                <a:cubicBezTo>
                  <a:pt x="415" y="635"/>
                  <a:pt x="418" y="609"/>
                  <a:pt x="421" y="582"/>
                </a:cubicBezTo>
                <a:cubicBezTo>
                  <a:pt x="423" y="555"/>
                  <a:pt x="424" y="527"/>
                  <a:pt x="424" y="510"/>
                </a:cubicBezTo>
                <a:cubicBezTo>
                  <a:pt x="424" y="505"/>
                  <a:pt x="424" y="501"/>
                  <a:pt x="424" y="498"/>
                </a:cubicBezTo>
                <a:cubicBezTo>
                  <a:pt x="424" y="494"/>
                  <a:pt x="423" y="492"/>
                  <a:pt x="423" y="490"/>
                </a:cubicBezTo>
                <a:cubicBezTo>
                  <a:pt x="423" y="490"/>
                  <a:pt x="423" y="490"/>
                  <a:pt x="423" y="490"/>
                </a:cubicBezTo>
                <a:cubicBezTo>
                  <a:pt x="422" y="489"/>
                  <a:pt x="421" y="487"/>
                  <a:pt x="420" y="487"/>
                </a:cubicBezTo>
                <a:cubicBezTo>
                  <a:pt x="418" y="486"/>
                  <a:pt x="417" y="486"/>
                  <a:pt x="416" y="486"/>
                </a:cubicBezTo>
                <a:cubicBezTo>
                  <a:pt x="413" y="486"/>
                  <a:pt x="410" y="487"/>
                  <a:pt x="406" y="488"/>
                </a:cubicBezTo>
                <a:cubicBezTo>
                  <a:pt x="393" y="492"/>
                  <a:pt x="375" y="502"/>
                  <a:pt x="359" y="512"/>
                </a:cubicBezTo>
                <a:cubicBezTo>
                  <a:pt x="350" y="517"/>
                  <a:pt x="343" y="523"/>
                  <a:pt x="337" y="527"/>
                </a:cubicBezTo>
                <a:cubicBezTo>
                  <a:pt x="334" y="530"/>
                  <a:pt x="331" y="532"/>
                  <a:pt x="329" y="534"/>
                </a:cubicBezTo>
                <a:cubicBezTo>
                  <a:pt x="327" y="536"/>
                  <a:pt x="326" y="538"/>
                  <a:pt x="325" y="539"/>
                </a:cubicBezTo>
                <a:cubicBezTo>
                  <a:pt x="325" y="539"/>
                  <a:pt x="325" y="539"/>
                  <a:pt x="325" y="539"/>
                </a:cubicBezTo>
                <a:cubicBezTo>
                  <a:pt x="322" y="543"/>
                  <a:pt x="322" y="549"/>
                  <a:pt x="322" y="555"/>
                </a:cubicBezTo>
                <a:cubicBezTo>
                  <a:pt x="322" y="566"/>
                  <a:pt x="324" y="581"/>
                  <a:pt x="326" y="596"/>
                </a:cubicBezTo>
                <a:cubicBezTo>
                  <a:pt x="328" y="610"/>
                  <a:pt x="330" y="625"/>
                  <a:pt x="330" y="634"/>
                </a:cubicBezTo>
                <a:cubicBezTo>
                  <a:pt x="330" y="637"/>
                  <a:pt x="330" y="640"/>
                  <a:pt x="329" y="641"/>
                </a:cubicBezTo>
                <a:cubicBezTo>
                  <a:pt x="329" y="643"/>
                  <a:pt x="328" y="645"/>
                  <a:pt x="328" y="645"/>
                </a:cubicBezTo>
                <a:cubicBezTo>
                  <a:pt x="328" y="645"/>
                  <a:pt x="328" y="645"/>
                  <a:pt x="328" y="645"/>
                </a:cubicBezTo>
                <a:cubicBezTo>
                  <a:pt x="328" y="645"/>
                  <a:pt x="328" y="645"/>
                  <a:pt x="328" y="645"/>
                </a:cubicBezTo>
                <a:cubicBezTo>
                  <a:pt x="322" y="654"/>
                  <a:pt x="312" y="664"/>
                  <a:pt x="297" y="673"/>
                </a:cubicBezTo>
                <a:cubicBezTo>
                  <a:pt x="283" y="682"/>
                  <a:pt x="263" y="689"/>
                  <a:pt x="238" y="689"/>
                </a:cubicBezTo>
                <a:cubicBezTo>
                  <a:pt x="234" y="689"/>
                  <a:pt x="230" y="689"/>
                  <a:pt x="226" y="689"/>
                </a:cubicBezTo>
                <a:cubicBezTo>
                  <a:pt x="226" y="689"/>
                  <a:pt x="226" y="689"/>
                  <a:pt x="226" y="689"/>
                </a:cubicBezTo>
                <a:cubicBezTo>
                  <a:pt x="226" y="689"/>
                  <a:pt x="226" y="689"/>
                  <a:pt x="226" y="689"/>
                </a:cubicBezTo>
                <a:lnTo>
                  <a:pt x="226" y="692"/>
                </a:lnTo>
                <a:close/>
              </a:path>
            </a:pathLst>
          </a:custGeom>
          <a:solidFill>
            <a:srgbClr val="FDE9C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30" name="PA_任意多边形 1161"/>
          <p:cNvSpPr>
            <a:spLocks/>
          </p:cNvSpPr>
          <p:nvPr>
            <p:custDataLst>
              <p:tags r:id="rId50"/>
            </p:custDataLst>
          </p:nvPr>
        </p:nvSpPr>
        <p:spPr bwMode="auto">
          <a:xfrm>
            <a:off x="5202237" y="3108325"/>
            <a:ext cx="350838" cy="242888"/>
          </a:xfrm>
          <a:custGeom>
            <a:avLst/>
            <a:gdLst>
              <a:gd name="T0" fmla="*/ 6 w 146"/>
              <a:gd name="T1" fmla="*/ 29 h 101"/>
              <a:gd name="T2" fmla="*/ 27 w 146"/>
              <a:gd name="T3" fmla="*/ 65 h 101"/>
              <a:gd name="T4" fmla="*/ 121 w 146"/>
              <a:gd name="T5" fmla="*/ 97 h 101"/>
              <a:gd name="T6" fmla="*/ 145 w 146"/>
              <a:gd name="T7" fmla="*/ 31 h 101"/>
              <a:gd name="T8" fmla="*/ 88 w 146"/>
              <a:gd name="T9" fmla="*/ 24 h 101"/>
              <a:gd name="T10" fmla="*/ 37 w 146"/>
              <a:gd name="T11" fmla="*/ 3 h 101"/>
              <a:gd name="T12" fmla="*/ 8 w 146"/>
              <a:gd name="T13" fmla="*/ 19 h 101"/>
              <a:gd name="T14" fmla="*/ 3 w 146"/>
              <a:gd name="T15" fmla="*/ 20 h 101"/>
              <a:gd name="T16" fmla="*/ 6 w 146"/>
              <a:gd name="T17" fmla="*/ 29 h 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46" h="101">
                <a:moveTo>
                  <a:pt x="6" y="29"/>
                </a:moveTo>
                <a:cubicBezTo>
                  <a:pt x="11" y="29"/>
                  <a:pt x="27" y="52"/>
                  <a:pt x="27" y="65"/>
                </a:cubicBezTo>
                <a:cubicBezTo>
                  <a:pt x="26" y="78"/>
                  <a:pt x="100" y="93"/>
                  <a:pt x="121" y="97"/>
                </a:cubicBezTo>
                <a:cubicBezTo>
                  <a:pt x="141" y="101"/>
                  <a:pt x="146" y="49"/>
                  <a:pt x="145" y="31"/>
                </a:cubicBezTo>
                <a:cubicBezTo>
                  <a:pt x="144" y="12"/>
                  <a:pt x="122" y="33"/>
                  <a:pt x="88" y="24"/>
                </a:cubicBezTo>
                <a:cubicBezTo>
                  <a:pt x="55" y="15"/>
                  <a:pt x="44" y="6"/>
                  <a:pt x="37" y="3"/>
                </a:cubicBezTo>
                <a:cubicBezTo>
                  <a:pt x="29" y="0"/>
                  <a:pt x="8" y="19"/>
                  <a:pt x="8" y="19"/>
                </a:cubicBezTo>
                <a:cubicBezTo>
                  <a:pt x="8" y="19"/>
                  <a:pt x="5" y="19"/>
                  <a:pt x="3" y="20"/>
                </a:cubicBezTo>
                <a:cubicBezTo>
                  <a:pt x="0" y="20"/>
                  <a:pt x="1" y="29"/>
                  <a:pt x="6" y="29"/>
                </a:cubicBezTo>
                <a:close/>
              </a:path>
            </a:pathLst>
          </a:custGeom>
          <a:solidFill>
            <a:srgbClr val="07194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31" name="PA_任意多边形 1162"/>
          <p:cNvSpPr>
            <a:spLocks/>
          </p:cNvSpPr>
          <p:nvPr>
            <p:custDataLst>
              <p:tags r:id="rId51"/>
            </p:custDataLst>
          </p:nvPr>
        </p:nvSpPr>
        <p:spPr bwMode="auto">
          <a:xfrm>
            <a:off x="5197475" y="3106738"/>
            <a:ext cx="360363" cy="242888"/>
          </a:xfrm>
          <a:custGeom>
            <a:avLst/>
            <a:gdLst>
              <a:gd name="T0" fmla="*/ 8 w 150"/>
              <a:gd name="T1" fmla="*/ 33 h 101"/>
              <a:gd name="T2" fmla="*/ 8 w 150"/>
              <a:gd name="T3" fmla="*/ 33 h 101"/>
              <a:gd name="T4" fmla="*/ 8 w 150"/>
              <a:gd name="T5" fmla="*/ 31 h 101"/>
              <a:gd name="T6" fmla="*/ 8 w 150"/>
              <a:gd name="T7" fmla="*/ 31 h 101"/>
              <a:gd name="T8" fmla="*/ 8 w 150"/>
              <a:gd name="T9" fmla="*/ 33 h 101"/>
              <a:gd name="T10" fmla="*/ 8 w 150"/>
              <a:gd name="T11" fmla="*/ 33 h 101"/>
              <a:gd name="T12" fmla="*/ 9 w 150"/>
              <a:gd name="T13" fmla="*/ 34 h 101"/>
              <a:gd name="T14" fmla="*/ 24 w 150"/>
              <a:gd name="T15" fmla="*/ 58 h 101"/>
              <a:gd name="T16" fmla="*/ 26 w 150"/>
              <a:gd name="T17" fmla="*/ 66 h 101"/>
              <a:gd name="T18" fmla="*/ 26 w 150"/>
              <a:gd name="T19" fmla="*/ 66 h 101"/>
              <a:gd name="T20" fmla="*/ 34 w 150"/>
              <a:gd name="T21" fmla="*/ 76 h 101"/>
              <a:gd name="T22" fmla="*/ 122 w 150"/>
              <a:gd name="T23" fmla="*/ 101 h 101"/>
              <a:gd name="T24" fmla="*/ 133 w 150"/>
              <a:gd name="T25" fmla="*/ 99 h 101"/>
              <a:gd name="T26" fmla="*/ 149 w 150"/>
              <a:gd name="T27" fmla="*/ 61 h 101"/>
              <a:gd name="T28" fmla="*/ 150 w 150"/>
              <a:gd name="T29" fmla="*/ 32 h 101"/>
              <a:gd name="T30" fmla="*/ 149 w 150"/>
              <a:gd name="T31" fmla="*/ 27 h 101"/>
              <a:gd name="T32" fmla="*/ 140 w 150"/>
              <a:gd name="T33" fmla="*/ 20 h 101"/>
              <a:gd name="T34" fmla="*/ 108 w 150"/>
              <a:gd name="T35" fmla="*/ 24 h 101"/>
              <a:gd name="T36" fmla="*/ 56 w 150"/>
              <a:gd name="T37" fmla="*/ 9 h 101"/>
              <a:gd name="T38" fmla="*/ 37 w 150"/>
              <a:gd name="T39" fmla="*/ 0 h 101"/>
              <a:gd name="T40" fmla="*/ 14 w 150"/>
              <a:gd name="T41" fmla="*/ 12 h 101"/>
              <a:gd name="T42" fmla="*/ 10 w 150"/>
              <a:gd name="T43" fmla="*/ 20 h 101"/>
              <a:gd name="T44" fmla="*/ 4 w 150"/>
              <a:gd name="T45" fmla="*/ 17 h 101"/>
              <a:gd name="T46" fmla="*/ 0 w 150"/>
              <a:gd name="T47" fmla="*/ 21 h 101"/>
              <a:gd name="T48" fmla="*/ 2 w 150"/>
              <a:gd name="T49" fmla="*/ 29 h 101"/>
              <a:gd name="T50" fmla="*/ 8 w 150"/>
              <a:gd name="T51" fmla="*/ 33 h 101"/>
              <a:gd name="T52" fmla="*/ 8 w 150"/>
              <a:gd name="T53" fmla="*/ 33 h 101"/>
              <a:gd name="T54" fmla="*/ 8 w 150"/>
              <a:gd name="T55" fmla="*/ 30 h 101"/>
              <a:gd name="T56" fmla="*/ 8 w 150"/>
              <a:gd name="T57" fmla="*/ 26 h 101"/>
              <a:gd name="T58" fmla="*/ 7 w 150"/>
              <a:gd name="T59" fmla="*/ 25 h 101"/>
              <a:gd name="T60" fmla="*/ 6 w 150"/>
              <a:gd name="T61" fmla="*/ 23 h 101"/>
              <a:gd name="T62" fmla="*/ 6 w 150"/>
              <a:gd name="T63" fmla="*/ 23 h 101"/>
              <a:gd name="T64" fmla="*/ 6 w 150"/>
              <a:gd name="T65" fmla="*/ 23 h 101"/>
              <a:gd name="T66" fmla="*/ 5 w 150"/>
              <a:gd name="T67" fmla="*/ 22 h 101"/>
              <a:gd name="T68" fmla="*/ 6 w 150"/>
              <a:gd name="T69" fmla="*/ 23 h 101"/>
              <a:gd name="T70" fmla="*/ 6 w 150"/>
              <a:gd name="T71" fmla="*/ 23 h 101"/>
              <a:gd name="T72" fmla="*/ 5 w 150"/>
              <a:gd name="T73" fmla="*/ 24 h 101"/>
              <a:gd name="T74" fmla="*/ 5 w 150"/>
              <a:gd name="T75" fmla="*/ 22 h 101"/>
              <a:gd name="T76" fmla="*/ 9 w 150"/>
              <a:gd name="T77" fmla="*/ 23 h 101"/>
              <a:gd name="T78" fmla="*/ 12 w 150"/>
              <a:gd name="T79" fmla="*/ 23 h 101"/>
              <a:gd name="T80" fmla="*/ 13 w 150"/>
              <a:gd name="T81" fmla="*/ 22 h 101"/>
              <a:gd name="T82" fmla="*/ 32 w 150"/>
              <a:gd name="T83" fmla="*/ 8 h 101"/>
              <a:gd name="T84" fmla="*/ 37 w 150"/>
              <a:gd name="T85" fmla="*/ 7 h 101"/>
              <a:gd name="T86" fmla="*/ 90 w 150"/>
              <a:gd name="T87" fmla="*/ 28 h 101"/>
              <a:gd name="T88" fmla="*/ 127 w 150"/>
              <a:gd name="T89" fmla="*/ 29 h 101"/>
              <a:gd name="T90" fmla="*/ 142 w 150"/>
              <a:gd name="T91" fmla="*/ 27 h 101"/>
              <a:gd name="T92" fmla="*/ 144 w 150"/>
              <a:gd name="T93" fmla="*/ 32 h 101"/>
              <a:gd name="T94" fmla="*/ 144 w 150"/>
              <a:gd name="T95" fmla="*/ 35 h 101"/>
              <a:gd name="T96" fmla="*/ 133 w 150"/>
              <a:gd name="T97" fmla="*/ 89 h 101"/>
              <a:gd name="T98" fmla="*/ 125 w 150"/>
              <a:gd name="T99" fmla="*/ 95 h 101"/>
              <a:gd name="T100" fmla="*/ 69 w 150"/>
              <a:gd name="T101" fmla="*/ 82 h 101"/>
              <a:gd name="T102" fmla="*/ 34 w 150"/>
              <a:gd name="T103" fmla="*/ 69 h 101"/>
              <a:gd name="T104" fmla="*/ 32 w 150"/>
              <a:gd name="T105" fmla="*/ 66 h 101"/>
              <a:gd name="T106" fmla="*/ 32 w 150"/>
              <a:gd name="T107" fmla="*/ 66 h 101"/>
              <a:gd name="T108" fmla="*/ 32 w 150"/>
              <a:gd name="T109" fmla="*/ 66 h 101"/>
              <a:gd name="T110" fmla="*/ 32 w 150"/>
              <a:gd name="T111" fmla="*/ 66 h 101"/>
              <a:gd name="T112" fmla="*/ 32 w 150"/>
              <a:gd name="T113" fmla="*/ 66 h 101"/>
              <a:gd name="T114" fmla="*/ 19 w 150"/>
              <a:gd name="T115" fmla="*/ 36 h 101"/>
              <a:gd name="T116" fmla="*/ 11 w 150"/>
              <a:gd name="T117" fmla="*/ 27 h 101"/>
              <a:gd name="T118" fmla="*/ 8 w 150"/>
              <a:gd name="T119" fmla="*/ 26 h 101"/>
              <a:gd name="T120" fmla="*/ 8 w 150"/>
              <a:gd name="T121" fmla="*/ 30 h 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50" h="101">
                <a:moveTo>
                  <a:pt x="8" y="30"/>
                </a:moveTo>
                <a:cubicBezTo>
                  <a:pt x="8" y="33"/>
                  <a:pt x="8" y="33"/>
                  <a:pt x="8" y="33"/>
                </a:cubicBezTo>
                <a:cubicBezTo>
                  <a:pt x="8" y="31"/>
                  <a:pt x="8" y="31"/>
                  <a:pt x="8" y="31"/>
                </a:cubicBezTo>
                <a:cubicBezTo>
                  <a:pt x="8" y="33"/>
                  <a:pt x="8" y="33"/>
                  <a:pt x="8" y="33"/>
                </a:cubicBezTo>
                <a:cubicBezTo>
                  <a:pt x="8" y="33"/>
                  <a:pt x="8" y="33"/>
                  <a:pt x="8" y="33"/>
                </a:cubicBezTo>
                <a:cubicBezTo>
                  <a:pt x="8" y="31"/>
                  <a:pt x="8" y="31"/>
                  <a:pt x="8" y="31"/>
                </a:cubicBezTo>
                <a:cubicBezTo>
                  <a:pt x="8" y="33"/>
                  <a:pt x="8" y="33"/>
                  <a:pt x="8" y="33"/>
                </a:cubicBezTo>
                <a:cubicBezTo>
                  <a:pt x="8" y="31"/>
                  <a:pt x="8" y="31"/>
                  <a:pt x="8" y="31"/>
                </a:cubicBezTo>
                <a:cubicBezTo>
                  <a:pt x="8" y="33"/>
                  <a:pt x="8" y="33"/>
                  <a:pt x="8" y="33"/>
                </a:cubicBezTo>
                <a:cubicBezTo>
                  <a:pt x="8" y="33"/>
                  <a:pt x="8" y="33"/>
                  <a:pt x="8" y="33"/>
                </a:cubicBezTo>
                <a:cubicBezTo>
                  <a:pt x="8" y="31"/>
                  <a:pt x="8" y="31"/>
                  <a:pt x="8" y="31"/>
                </a:cubicBezTo>
                <a:cubicBezTo>
                  <a:pt x="8" y="33"/>
                  <a:pt x="8" y="33"/>
                  <a:pt x="8" y="33"/>
                </a:cubicBezTo>
                <a:cubicBezTo>
                  <a:pt x="8" y="33"/>
                  <a:pt x="8" y="33"/>
                  <a:pt x="8" y="33"/>
                </a:cubicBezTo>
                <a:cubicBezTo>
                  <a:pt x="8" y="33"/>
                  <a:pt x="9" y="33"/>
                  <a:pt x="9" y="34"/>
                </a:cubicBezTo>
                <a:cubicBezTo>
                  <a:pt x="12" y="36"/>
                  <a:pt x="16" y="42"/>
                  <a:pt x="20" y="48"/>
                </a:cubicBezTo>
                <a:cubicBezTo>
                  <a:pt x="21" y="51"/>
                  <a:pt x="23" y="55"/>
                  <a:pt x="24" y="58"/>
                </a:cubicBezTo>
                <a:cubicBezTo>
                  <a:pt x="25" y="61"/>
                  <a:pt x="26" y="64"/>
                  <a:pt x="26" y="66"/>
                </a:cubicBezTo>
                <a:cubicBezTo>
                  <a:pt x="26" y="66"/>
                  <a:pt x="26" y="66"/>
                  <a:pt x="26" y="66"/>
                </a:cubicBezTo>
                <a:cubicBezTo>
                  <a:pt x="26" y="66"/>
                  <a:pt x="26" y="66"/>
                  <a:pt x="26" y="66"/>
                </a:cubicBezTo>
                <a:cubicBezTo>
                  <a:pt x="26" y="66"/>
                  <a:pt x="26" y="66"/>
                  <a:pt x="26" y="66"/>
                </a:cubicBezTo>
                <a:cubicBezTo>
                  <a:pt x="26" y="68"/>
                  <a:pt x="26" y="69"/>
                  <a:pt x="27" y="71"/>
                </a:cubicBezTo>
                <a:cubicBezTo>
                  <a:pt x="28" y="73"/>
                  <a:pt x="31" y="75"/>
                  <a:pt x="34" y="76"/>
                </a:cubicBezTo>
                <a:cubicBezTo>
                  <a:pt x="38" y="79"/>
                  <a:pt x="45" y="82"/>
                  <a:pt x="53" y="84"/>
                </a:cubicBezTo>
                <a:cubicBezTo>
                  <a:pt x="77" y="92"/>
                  <a:pt x="109" y="99"/>
                  <a:pt x="122" y="101"/>
                </a:cubicBezTo>
                <a:cubicBezTo>
                  <a:pt x="123" y="101"/>
                  <a:pt x="124" y="101"/>
                  <a:pt x="125" y="101"/>
                </a:cubicBezTo>
                <a:cubicBezTo>
                  <a:pt x="128" y="101"/>
                  <a:pt x="130" y="100"/>
                  <a:pt x="133" y="99"/>
                </a:cubicBezTo>
                <a:cubicBezTo>
                  <a:pt x="137" y="96"/>
                  <a:pt x="139" y="92"/>
                  <a:pt x="142" y="87"/>
                </a:cubicBezTo>
                <a:cubicBezTo>
                  <a:pt x="145" y="79"/>
                  <a:pt x="147" y="70"/>
                  <a:pt x="149" y="61"/>
                </a:cubicBezTo>
                <a:cubicBezTo>
                  <a:pt x="150" y="51"/>
                  <a:pt x="150" y="42"/>
                  <a:pt x="150" y="35"/>
                </a:cubicBezTo>
                <a:cubicBezTo>
                  <a:pt x="150" y="34"/>
                  <a:pt x="150" y="33"/>
                  <a:pt x="150" y="32"/>
                </a:cubicBezTo>
                <a:cubicBezTo>
                  <a:pt x="150" y="32"/>
                  <a:pt x="150" y="32"/>
                  <a:pt x="150" y="32"/>
                </a:cubicBezTo>
                <a:cubicBezTo>
                  <a:pt x="150" y="30"/>
                  <a:pt x="150" y="28"/>
                  <a:pt x="149" y="27"/>
                </a:cubicBezTo>
                <a:cubicBezTo>
                  <a:pt x="149" y="25"/>
                  <a:pt x="147" y="23"/>
                  <a:pt x="145" y="22"/>
                </a:cubicBezTo>
                <a:cubicBezTo>
                  <a:pt x="144" y="21"/>
                  <a:pt x="142" y="20"/>
                  <a:pt x="140" y="20"/>
                </a:cubicBezTo>
                <a:cubicBezTo>
                  <a:pt x="136" y="20"/>
                  <a:pt x="131" y="21"/>
                  <a:pt x="126" y="22"/>
                </a:cubicBezTo>
                <a:cubicBezTo>
                  <a:pt x="121" y="23"/>
                  <a:pt x="115" y="24"/>
                  <a:pt x="108" y="24"/>
                </a:cubicBezTo>
                <a:cubicBezTo>
                  <a:pt x="103" y="24"/>
                  <a:pt x="97" y="24"/>
                  <a:pt x="91" y="22"/>
                </a:cubicBezTo>
                <a:cubicBezTo>
                  <a:pt x="75" y="18"/>
                  <a:pt x="64" y="13"/>
                  <a:pt x="56" y="9"/>
                </a:cubicBezTo>
                <a:cubicBezTo>
                  <a:pt x="49" y="5"/>
                  <a:pt x="44" y="2"/>
                  <a:pt x="40" y="1"/>
                </a:cubicBezTo>
                <a:cubicBezTo>
                  <a:pt x="39" y="0"/>
                  <a:pt x="38" y="0"/>
                  <a:pt x="37" y="0"/>
                </a:cubicBezTo>
                <a:cubicBezTo>
                  <a:pt x="34" y="0"/>
                  <a:pt x="31" y="1"/>
                  <a:pt x="28" y="3"/>
                </a:cubicBezTo>
                <a:cubicBezTo>
                  <a:pt x="23" y="6"/>
                  <a:pt x="18" y="9"/>
                  <a:pt x="14" y="12"/>
                </a:cubicBezTo>
                <a:cubicBezTo>
                  <a:pt x="11" y="15"/>
                  <a:pt x="8" y="18"/>
                  <a:pt x="8" y="18"/>
                </a:cubicBezTo>
                <a:cubicBezTo>
                  <a:pt x="10" y="20"/>
                  <a:pt x="10" y="20"/>
                  <a:pt x="10" y="20"/>
                </a:cubicBezTo>
                <a:cubicBezTo>
                  <a:pt x="10" y="17"/>
                  <a:pt x="10" y="17"/>
                  <a:pt x="10" y="17"/>
                </a:cubicBezTo>
                <a:cubicBezTo>
                  <a:pt x="10" y="17"/>
                  <a:pt x="7" y="17"/>
                  <a:pt x="4" y="17"/>
                </a:cubicBezTo>
                <a:cubicBezTo>
                  <a:pt x="3" y="17"/>
                  <a:pt x="3" y="18"/>
                  <a:pt x="2" y="18"/>
                </a:cubicBezTo>
                <a:cubicBezTo>
                  <a:pt x="1" y="19"/>
                  <a:pt x="1" y="20"/>
                  <a:pt x="0" y="21"/>
                </a:cubicBezTo>
                <a:cubicBezTo>
                  <a:pt x="0" y="22"/>
                  <a:pt x="0" y="22"/>
                  <a:pt x="0" y="23"/>
                </a:cubicBezTo>
                <a:cubicBezTo>
                  <a:pt x="0" y="25"/>
                  <a:pt x="1" y="27"/>
                  <a:pt x="2" y="29"/>
                </a:cubicBezTo>
                <a:cubicBezTo>
                  <a:pt x="2" y="30"/>
                  <a:pt x="3" y="31"/>
                  <a:pt x="4" y="32"/>
                </a:cubicBezTo>
                <a:cubicBezTo>
                  <a:pt x="5" y="32"/>
                  <a:pt x="7" y="33"/>
                  <a:pt x="8" y="33"/>
                </a:cubicBezTo>
                <a:cubicBezTo>
                  <a:pt x="8" y="33"/>
                  <a:pt x="8" y="33"/>
                  <a:pt x="8" y="33"/>
                </a:cubicBezTo>
                <a:cubicBezTo>
                  <a:pt x="8" y="33"/>
                  <a:pt x="8" y="33"/>
                  <a:pt x="8" y="33"/>
                </a:cubicBezTo>
                <a:cubicBezTo>
                  <a:pt x="8" y="33"/>
                  <a:pt x="8" y="33"/>
                  <a:pt x="8" y="33"/>
                </a:cubicBezTo>
                <a:cubicBezTo>
                  <a:pt x="8" y="30"/>
                  <a:pt x="8" y="30"/>
                  <a:pt x="8" y="30"/>
                </a:cubicBezTo>
                <a:cubicBezTo>
                  <a:pt x="8" y="26"/>
                  <a:pt x="8" y="26"/>
                  <a:pt x="8" y="26"/>
                </a:cubicBezTo>
                <a:cubicBezTo>
                  <a:pt x="8" y="26"/>
                  <a:pt x="8" y="26"/>
                  <a:pt x="8" y="26"/>
                </a:cubicBezTo>
                <a:cubicBezTo>
                  <a:pt x="8" y="26"/>
                  <a:pt x="8" y="26"/>
                  <a:pt x="8" y="26"/>
                </a:cubicBezTo>
                <a:cubicBezTo>
                  <a:pt x="8" y="26"/>
                  <a:pt x="7" y="26"/>
                  <a:pt x="7" y="25"/>
                </a:cubicBezTo>
                <a:cubicBezTo>
                  <a:pt x="7" y="24"/>
                  <a:pt x="6" y="24"/>
                  <a:pt x="6" y="23"/>
                </a:cubicBezTo>
                <a:cubicBezTo>
                  <a:pt x="6" y="23"/>
                  <a:pt x="6" y="23"/>
                  <a:pt x="6" y="23"/>
                </a:cubicBezTo>
                <a:cubicBezTo>
                  <a:pt x="6" y="23"/>
                  <a:pt x="6" y="23"/>
                  <a:pt x="6" y="23"/>
                </a:cubicBezTo>
                <a:cubicBezTo>
                  <a:pt x="6" y="23"/>
                  <a:pt x="6" y="23"/>
                  <a:pt x="6" y="23"/>
                </a:cubicBezTo>
                <a:cubicBezTo>
                  <a:pt x="6" y="23"/>
                  <a:pt x="6" y="23"/>
                  <a:pt x="6" y="23"/>
                </a:cubicBezTo>
                <a:cubicBezTo>
                  <a:pt x="6" y="23"/>
                  <a:pt x="6" y="23"/>
                  <a:pt x="6" y="23"/>
                </a:cubicBezTo>
                <a:cubicBezTo>
                  <a:pt x="6" y="23"/>
                  <a:pt x="6" y="23"/>
                  <a:pt x="6" y="23"/>
                </a:cubicBezTo>
                <a:cubicBezTo>
                  <a:pt x="5" y="22"/>
                  <a:pt x="5" y="22"/>
                  <a:pt x="5" y="22"/>
                </a:cubicBezTo>
                <a:cubicBezTo>
                  <a:pt x="6" y="23"/>
                  <a:pt x="6" y="23"/>
                  <a:pt x="6" y="23"/>
                </a:cubicBezTo>
                <a:cubicBezTo>
                  <a:pt x="6" y="23"/>
                  <a:pt x="6" y="23"/>
                  <a:pt x="6" y="23"/>
                </a:cubicBezTo>
                <a:cubicBezTo>
                  <a:pt x="5" y="22"/>
                  <a:pt x="5" y="22"/>
                  <a:pt x="5" y="22"/>
                </a:cubicBezTo>
                <a:cubicBezTo>
                  <a:pt x="6" y="23"/>
                  <a:pt x="6" y="23"/>
                  <a:pt x="6" y="23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4"/>
                  <a:pt x="5" y="24"/>
                  <a:pt x="5" y="24"/>
                </a:cubicBezTo>
                <a:cubicBezTo>
                  <a:pt x="5" y="24"/>
                  <a:pt x="6" y="23"/>
                  <a:pt x="6" y="23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4"/>
                  <a:pt x="5" y="24"/>
                  <a:pt x="5" y="24"/>
                </a:cubicBezTo>
                <a:cubicBezTo>
                  <a:pt x="6" y="24"/>
                  <a:pt x="8" y="23"/>
                  <a:pt x="9" y="23"/>
                </a:cubicBezTo>
                <a:cubicBezTo>
                  <a:pt x="10" y="23"/>
                  <a:pt x="11" y="23"/>
                  <a:pt x="11" y="23"/>
                </a:cubicBezTo>
                <a:cubicBezTo>
                  <a:pt x="12" y="23"/>
                  <a:pt x="12" y="23"/>
                  <a:pt x="12" y="23"/>
                </a:cubicBezTo>
                <a:cubicBezTo>
                  <a:pt x="12" y="22"/>
                  <a:pt x="12" y="22"/>
                  <a:pt x="12" y="22"/>
                </a:cubicBezTo>
                <a:cubicBezTo>
                  <a:pt x="12" y="22"/>
                  <a:pt x="13" y="22"/>
                  <a:pt x="13" y="22"/>
                </a:cubicBezTo>
                <a:cubicBezTo>
                  <a:pt x="15" y="20"/>
                  <a:pt x="19" y="16"/>
                  <a:pt x="24" y="13"/>
                </a:cubicBezTo>
                <a:cubicBezTo>
                  <a:pt x="27" y="11"/>
                  <a:pt x="29" y="9"/>
                  <a:pt x="32" y="8"/>
                </a:cubicBezTo>
                <a:cubicBezTo>
                  <a:pt x="34" y="7"/>
                  <a:pt x="36" y="6"/>
                  <a:pt x="37" y="6"/>
                </a:cubicBezTo>
                <a:cubicBezTo>
                  <a:pt x="37" y="7"/>
                  <a:pt x="37" y="7"/>
                  <a:pt x="37" y="7"/>
                </a:cubicBezTo>
                <a:cubicBezTo>
                  <a:pt x="41" y="8"/>
                  <a:pt x="46" y="11"/>
                  <a:pt x="54" y="15"/>
                </a:cubicBezTo>
                <a:cubicBezTo>
                  <a:pt x="62" y="19"/>
                  <a:pt x="73" y="24"/>
                  <a:pt x="90" y="28"/>
                </a:cubicBezTo>
                <a:cubicBezTo>
                  <a:pt x="96" y="30"/>
                  <a:pt x="103" y="31"/>
                  <a:pt x="108" y="31"/>
                </a:cubicBezTo>
                <a:cubicBezTo>
                  <a:pt x="115" y="31"/>
                  <a:pt x="122" y="30"/>
                  <a:pt x="127" y="29"/>
                </a:cubicBezTo>
                <a:cubicBezTo>
                  <a:pt x="132" y="28"/>
                  <a:pt x="137" y="27"/>
                  <a:pt x="140" y="27"/>
                </a:cubicBezTo>
                <a:cubicBezTo>
                  <a:pt x="140" y="27"/>
                  <a:pt x="141" y="27"/>
                  <a:pt x="142" y="27"/>
                </a:cubicBezTo>
                <a:cubicBezTo>
                  <a:pt x="143" y="27"/>
                  <a:pt x="143" y="28"/>
                  <a:pt x="143" y="28"/>
                </a:cubicBezTo>
                <a:cubicBezTo>
                  <a:pt x="143" y="29"/>
                  <a:pt x="144" y="30"/>
                  <a:pt x="144" y="32"/>
                </a:cubicBezTo>
                <a:cubicBezTo>
                  <a:pt x="144" y="32"/>
                  <a:pt x="144" y="32"/>
                  <a:pt x="144" y="32"/>
                </a:cubicBezTo>
                <a:cubicBezTo>
                  <a:pt x="144" y="33"/>
                  <a:pt x="144" y="34"/>
                  <a:pt x="144" y="35"/>
                </a:cubicBezTo>
                <a:cubicBezTo>
                  <a:pt x="144" y="45"/>
                  <a:pt x="143" y="61"/>
                  <a:pt x="140" y="73"/>
                </a:cubicBezTo>
                <a:cubicBezTo>
                  <a:pt x="138" y="80"/>
                  <a:pt x="136" y="86"/>
                  <a:pt x="133" y="89"/>
                </a:cubicBezTo>
                <a:cubicBezTo>
                  <a:pt x="132" y="91"/>
                  <a:pt x="131" y="93"/>
                  <a:pt x="129" y="94"/>
                </a:cubicBezTo>
                <a:cubicBezTo>
                  <a:pt x="128" y="94"/>
                  <a:pt x="126" y="95"/>
                  <a:pt x="125" y="95"/>
                </a:cubicBezTo>
                <a:cubicBezTo>
                  <a:pt x="124" y="95"/>
                  <a:pt x="124" y="95"/>
                  <a:pt x="123" y="95"/>
                </a:cubicBezTo>
                <a:cubicBezTo>
                  <a:pt x="113" y="93"/>
                  <a:pt x="90" y="88"/>
                  <a:pt x="69" y="82"/>
                </a:cubicBezTo>
                <a:cubicBezTo>
                  <a:pt x="58" y="80"/>
                  <a:pt x="49" y="76"/>
                  <a:pt x="42" y="73"/>
                </a:cubicBezTo>
                <a:cubicBezTo>
                  <a:pt x="38" y="72"/>
                  <a:pt x="36" y="70"/>
                  <a:pt x="34" y="69"/>
                </a:cubicBezTo>
                <a:cubicBezTo>
                  <a:pt x="33" y="68"/>
                  <a:pt x="33" y="68"/>
                  <a:pt x="32" y="67"/>
                </a:cubicBezTo>
                <a:cubicBezTo>
                  <a:pt x="32" y="67"/>
                  <a:pt x="32" y="66"/>
                  <a:pt x="32" y="66"/>
                </a:cubicBezTo>
                <a:cubicBezTo>
                  <a:pt x="32" y="66"/>
                  <a:pt x="32" y="66"/>
                  <a:pt x="32" y="66"/>
                </a:cubicBezTo>
                <a:cubicBezTo>
                  <a:pt x="32" y="66"/>
                  <a:pt x="32" y="66"/>
                  <a:pt x="32" y="66"/>
                </a:cubicBezTo>
                <a:cubicBezTo>
                  <a:pt x="32" y="66"/>
                  <a:pt x="32" y="66"/>
                  <a:pt x="32" y="66"/>
                </a:cubicBezTo>
                <a:cubicBezTo>
                  <a:pt x="32" y="66"/>
                  <a:pt x="32" y="66"/>
                  <a:pt x="32" y="66"/>
                </a:cubicBezTo>
                <a:cubicBezTo>
                  <a:pt x="32" y="66"/>
                  <a:pt x="32" y="66"/>
                  <a:pt x="32" y="66"/>
                </a:cubicBezTo>
                <a:cubicBezTo>
                  <a:pt x="32" y="66"/>
                  <a:pt x="32" y="66"/>
                  <a:pt x="32" y="66"/>
                </a:cubicBezTo>
                <a:cubicBezTo>
                  <a:pt x="32" y="66"/>
                  <a:pt x="32" y="66"/>
                  <a:pt x="32" y="66"/>
                </a:cubicBezTo>
                <a:cubicBezTo>
                  <a:pt x="32" y="66"/>
                  <a:pt x="32" y="66"/>
                  <a:pt x="32" y="66"/>
                </a:cubicBezTo>
                <a:cubicBezTo>
                  <a:pt x="32" y="62"/>
                  <a:pt x="31" y="58"/>
                  <a:pt x="29" y="53"/>
                </a:cubicBezTo>
                <a:cubicBezTo>
                  <a:pt x="27" y="47"/>
                  <a:pt x="23" y="41"/>
                  <a:pt x="19" y="36"/>
                </a:cubicBezTo>
                <a:cubicBezTo>
                  <a:pt x="17" y="33"/>
                  <a:pt x="16" y="31"/>
                  <a:pt x="14" y="29"/>
                </a:cubicBezTo>
                <a:cubicBezTo>
                  <a:pt x="13" y="29"/>
                  <a:pt x="12" y="28"/>
                  <a:pt x="11" y="27"/>
                </a:cubicBezTo>
                <a:cubicBezTo>
                  <a:pt x="10" y="27"/>
                  <a:pt x="9" y="26"/>
                  <a:pt x="8" y="26"/>
                </a:cubicBezTo>
                <a:cubicBezTo>
                  <a:pt x="8" y="26"/>
                  <a:pt x="8" y="26"/>
                  <a:pt x="8" y="26"/>
                </a:cubicBezTo>
                <a:cubicBezTo>
                  <a:pt x="8" y="26"/>
                  <a:pt x="8" y="26"/>
                  <a:pt x="8" y="26"/>
                </a:cubicBezTo>
                <a:lnTo>
                  <a:pt x="8" y="30"/>
                </a:lnTo>
                <a:close/>
              </a:path>
            </a:pathLst>
          </a:custGeom>
          <a:solidFill>
            <a:srgbClr val="FDE9C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32" name="PA_任意多边形 1163"/>
          <p:cNvSpPr>
            <a:spLocks noEditPoints="1"/>
          </p:cNvSpPr>
          <p:nvPr>
            <p:custDataLst>
              <p:tags r:id="rId52"/>
            </p:custDataLst>
          </p:nvPr>
        </p:nvSpPr>
        <p:spPr bwMode="auto">
          <a:xfrm>
            <a:off x="3633787" y="1584325"/>
            <a:ext cx="2659063" cy="2414588"/>
          </a:xfrm>
          <a:custGeom>
            <a:avLst/>
            <a:gdLst>
              <a:gd name="T0" fmla="*/ 1014 w 1106"/>
              <a:gd name="T1" fmla="*/ 591 h 1004"/>
              <a:gd name="T2" fmla="*/ 946 w 1106"/>
              <a:gd name="T3" fmla="*/ 570 h 1004"/>
              <a:gd name="T4" fmla="*/ 757 w 1106"/>
              <a:gd name="T5" fmla="*/ 512 h 1004"/>
              <a:gd name="T6" fmla="*/ 736 w 1106"/>
              <a:gd name="T7" fmla="*/ 503 h 1004"/>
              <a:gd name="T8" fmla="*/ 666 w 1106"/>
              <a:gd name="T9" fmla="*/ 456 h 1004"/>
              <a:gd name="T10" fmla="*/ 778 w 1106"/>
              <a:gd name="T11" fmla="*/ 422 h 1004"/>
              <a:gd name="T12" fmla="*/ 809 w 1106"/>
              <a:gd name="T13" fmla="*/ 349 h 1004"/>
              <a:gd name="T14" fmla="*/ 734 w 1106"/>
              <a:gd name="T15" fmla="*/ 230 h 1004"/>
              <a:gd name="T16" fmla="*/ 703 w 1106"/>
              <a:gd name="T17" fmla="*/ 199 h 1004"/>
              <a:gd name="T18" fmla="*/ 703 w 1106"/>
              <a:gd name="T19" fmla="*/ 199 h 1004"/>
              <a:gd name="T20" fmla="*/ 760 w 1106"/>
              <a:gd name="T21" fmla="*/ 123 h 1004"/>
              <a:gd name="T22" fmla="*/ 625 w 1106"/>
              <a:gd name="T23" fmla="*/ 0 h 1004"/>
              <a:gd name="T24" fmla="*/ 614 w 1106"/>
              <a:gd name="T25" fmla="*/ 24 h 1004"/>
              <a:gd name="T26" fmla="*/ 645 w 1106"/>
              <a:gd name="T27" fmla="*/ 70 h 1004"/>
              <a:gd name="T28" fmla="*/ 546 w 1106"/>
              <a:gd name="T29" fmla="*/ 429 h 1004"/>
              <a:gd name="T30" fmla="*/ 599 w 1106"/>
              <a:gd name="T31" fmla="*/ 344 h 1004"/>
              <a:gd name="T32" fmla="*/ 631 w 1106"/>
              <a:gd name="T33" fmla="*/ 343 h 1004"/>
              <a:gd name="T34" fmla="*/ 323 w 1106"/>
              <a:gd name="T35" fmla="*/ 412 h 1004"/>
              <a:gd name="T36" fmla="*/ 382 w 1106"/>
              <a:gd name="T37" fmla="*/ 312 h 1004"/>
              <a:gd name="T38" fmla="*/ 468 w 1106"/>
              <a:gd name="T39" fmla="*/ 288 h 1004"/>
              <a:gd name="T40" fmla="*/ 336 w 1106"/>
              <a:gd name="T41" fmla="*/ 90 h 1004"/>
              <a:gd name="T42" fmla="*/ 307 w 1106"/>
              <a:gd name="T43" fmla="*/ 118 h 1004"/>
              <a:gd name="T44" fmla="*/ 103 w 1106"/>
              <a:gd name="T45" fmla="*/ 317 h 1004"/>
              <a:gd name="T46" fmla="*/ 9 w 1106"/>
              <a:gd name="T47" fmla="*/ 355 h 1004"/>
              <a:gd name="T48" fmla="*/ 49 w 1106"/>
              <a:gd name="T49" fmla="*/ 531 h 1004"/>
              <a:gd name="T50" fmla="*/ 198 w 1106"/>
              <a:gd name="T51" fmla="*/ 524 h 1004"/>
              <a:gd name="T52" fmla="*/ 316 w 1106"/>
              <a:gd name="T53" fmla="*/ 486 h 1004"/>
              <a:gd name="T54" fmla="*/ 207 w 1106"/>
              <a:gd name="T55" fmla="*/ 561 h 1004"/>
              <a:gd name="T56" fmla="*/ 151 w 1106"/>
              <a:gd name="T57" fmla="*/ 573 h 1004"/>
              <a:gd name="T58" fmla="*/ 264 w 1106"/>
              <a:gd name="T59" fmla="*/ 762 h 1004"/>
              <a:gd name="T60" fmla="*/ 202 w 1106"/>
              <a:gd name="T61" fmla="*/ 842 h 1004"/>
              <a:gd name="T62" fmla="*/ 261 w 1106"/>
              <a:gd name="T63" fmla="*/ 994 h 1004"/>
              <a:gd name="T64" fmla="*/ 337 w 1106"/>
              <a:gd name="T65" fmla="*/ 961 h 1004"/>
              <a:gd name="T66" fmla="*/ 348 w 1106"/>
              <a:gd name="T67" fmla="*/ 878 h 1004"/>
              <a:gd name="T68" fmla="*/ 407 w 1106"/>
              <a:gd name="T69" fmla="*/ 736 h 1004"/>
              <a:gd name="T70" fmla="*/ 410 w 1106"/>
              <a:gd name="T71" fmla="*/ 744 h 1004"/>
              <a:gd name="T72" fmla="*/ 414 w 1106"/>
              <a:gd name="T73" fmla="*/ 812 h 1004"/>
              <a:gd name="T74" fmla="*/ 482 w 1106"/>
              <a:gd name="T75" fmla="*/ 786 h 1004"/>
              <a:gd name="T76" fmla="*/ 484 w 1106"/>
              <a:gd name="T77" fmla="*/ 730 h 1004"/>
              <a:gd name="T78" fmla="*/ 493 w 1106"/>
              <a:gd name="T79" fmla="*/ 693 h 1004"/>
              <a:gd name="T80" fmla="*/ 554 w 1106"/>
              <a:gd name="T81" fmla="*/ 572 h 1004"/>
              <a:gd name="T82" fmla="*/ 599 w 1106"/>
              <a:gd name="T83" fmla="*/ 525 h 1004"/>
              <a:gd name="T84" fmla="*/ 768 w 1106"/>
              <a:gd name="T85" fmla="*/ 572 h 1004"/>
              <a:gd name="T86" fmla="*/ 837 w 1106"/>
              <a:gd name="T87" fmla="*/ 587 h 1004"/>
              <a:gd name="T88" fmla="*/ 907 w 1106"/>
              <a:gd name="T89" fmla="*/ 602 h 1004"/>
              <a:gd name="T90" fmla="*/ 939 w 1106"/>
              <a:gd name="T91" fmla="*/ 614 h 1004"/>
              <a:gd name="T92" fmla="*/ 1070 w 1106"/>
              <a:gd name="T93" fmla="*/ 636 h 1004"/>
              <a:gd name="T94" fmla="*/ 296 w 1106"/>
              <a:gd name="T95" fmla="*/ 825 h 1004"/>
              <a:gd name="T96" fmla="*/ 287 w 1106"/>
              <a:gd name="T97" fmla="*/ 716 h 1004"/>
              <a:gd name="T98" fmla="*/ 308 w 1106"/>
              <a:gd name="T99" fmla="*/ 650 h 1004"/>
              <a:gd name="T100" fmla="*/ 349 w 1106"/>
              <a:gd name="T101" fmla="*/ 570 h 1004"/>
              <a:gd name="T102" fmla="*/ 357 w 1106"/>
              <a:gd name="T103" fmla="*/ 573 h 1004"/>
              <a:gd name="T104" fmla="*/ 389 w 1106"/>
              <a:gd name="T105" fmla="*/ 689 h 1004"/>
              <a:gd name="T106" fmla="*/ 493 w 1106"/>
              <a:gd name="T107" fmla="*/ 622 h 1004"/>
              <a:gd name="T108" fmla="*/ 470 w 1106"/>
              <a:gd name="T109" fmla="*/ 657 h 1004"/>
              <a:gd name="T110" fmla="*/ 509 w 1106"/>
              <a:gd name="T111" fmla="*/ 587 h 10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106" h="1004">
                <a:moveTo>
                  <a:pt x="1102" y="586"/>
                </a:moveTo>
                <a:cubicBezTo>
                  <a:pt x="1097" y="576"/>
                  <a:pt x="1037" y="596"/>
                  <a:pt x="1014" y="591"/>
                </a:cubicBezTo>
                <a:cubicBezTo>
                  <a:pt x="1008" y="589"/>
                  <a:pt x="982" y="581"/>
                  <a:pt x="946" y="570"/>
                </a:cubicBezTo>
                <a:cubicBezTo>
                  <a:pt x="946" y="570"/>
                  <a:pt x="946" y="570"/>
                  <a:pt x="946" y="570"/>
                </a:cubicBezTo>
                <a:cubicBezTo>
                  <a:pt x="758" y="513"/>
                  <a:pt x="758" y="513"/>
                  <a:pt x="758" y="513"/>
                </a:cubicBezTo>
                <a:cubicBezTo>
                  <a:pt x="757" y="512"/>
                  <a:pt x="757" y="512"/>
                  <a:pt x="757" y="512"/>
                </a:cubicBezTo>
                <a:cubicBezTo>
                  <a:pt x="752" y="511"/>
                  <a:pt x="748" y="509"/>
                  <a:pt x="743" y="507"/>
                </a:cubicBezTo>
                <a:cubicBezTo>
                  <a:pt x="741" y="506"/>
                  <a:pt x="738" y="505"/>
                  <a:pt x="736" y="503"/>
                </a:cubicBezTo>
                <a:cubicBezTo>
                  <a:pt x="712" y="493"/>
                  <a:pt x="694" y="480"/>
                  <a:pt x="676" y="463"/>
                </a:cubicBezTo>
                <a:cubicBezTo>
                  <a:pt x="673" y="460"/>
                  <a:pt x="670" y="458"/>
                  <a:pt x="666" y="456"/>
                </a:cubicBezTo>
                <a:cubicBezTo>
                  <a:pt x="675" y="444"/>
                  <a:pt x="684" y="433"/>
                  <a:pt x="691" y="422"/>
                </a:cubicBezTo>
                <a:cubicBezTo>
                  <a:pt x="715" y="385"/>
                  <a:pt x="733" y="421"/>
                  <a:pt x="778" y="422"/>
                </a:cubicBezTo>
                <a:cubicBezTo>
                  <a:pt x="819" y="423"/>
                  <a:pt x="825" y="378"/>
                  <a:pt x="809" y="349"/>
                </a:cubicBezTo>
                <a:cubicBezTo>
                  <a:pt x="809" y="349"/>
                  <a:pt x="809" y="349"/>
                  <a:pt x="809" y="349"/>
                </a:cubicBezTo>
                <a:cubicBezTo>
                  <a:pt x="809" y="349"/>
                  <a:pt x="785" y="228"/>
                  <a:pt x="778" y="220"/>
                </a:cubicBezTo>
                <a:cubicBezTo>
                  <a:pt x="770" y="212"/>
                  <a:pt x="743" y="225"/>
                  <a:pt x="734" y="230"/>
                </a:cubicBezTo>
                <a:cubicBezTo>
                  <a:pt x="727" y="233"/>
                  <a:pt x="706" y="221"/>
                  <a:pt x="695" y="214"/>
                </a:cubicBezTo>
                <a:cubicBezTo>
                  <a:pt x="697" y="209"/>
                  <a:pt x="700" y="204"/>
                  <a:pt x="703" y="199"/>
                </a:cubicBezTo>
                <a:cubicBezTo>
                  <a:pt x="703" y="199"/>
                  <a:pt x="703" y="199"/>
                  <a:pt x="703" y="199"/>
                </a:cubicBezTo>
                <a:cubicBezTo>
                  <a:pt x="703" y="199"/>
                  <a:pt x="703" y="199"/>
                  <a:pt x="703" y="199"/>
                </a:cubicBezTo>
                <a:cubicBezTo>
                  <a:pt x="728" y="191"/>
                  <a:pt x="750" y="186"/>
                  <a:pt x="750" y="186"/>
                </a:cubicBezTo>
                <a:cubicBezTo>
                  <a:pt x="750" y="186"/>
                  <a:pt x="771" y="168"/>
                  <a:pt x="760" y="123"/>
                </a:cubicBezTo>
                <a:cubicBezTo>
                  <a:pt x="749" y="79"/>
                  <a:pt x="686" y="52"/>
                  <a:pt x="675" y="37"/>
                </a:cubicBezTo>
                <a:cubicBezTo>
                  <a:pt x="664" y="23"/>
                  <a:pt x="625" y="0"/>
                  <a:pt x="625" y="0"/>
                </a:cubicBezTo>
                <a:cubicBezTo>
                  <a:pt x="598" y="11"/>
                  <a:pt x="598" y="11"/>
                  <a:pt x="598" y="11"/>
                </a:cubicBezTo>
                <a:cubicBezTo>
                  <a:pt x="598" y="11"/>
                  <a:pt x="600" y="29"/>
                  <a:pt x="614" y="24"/>
                </a:cubicBezTo>
                <a:cubicBezTo>
                  <a:pt x="627" y="20"/>
                  <a:pt x="634" y="41"/>
                  <a:pt x="646" y="56"/>
                </a:cubicBezTo>
                <a:cubicBezTo>
                  <a:pt x="648" y="58"/>
                  <a:pt x="647" y="63"/>
                  <a:pt x="645" y="70"/>
                </a:cubicBezTo>
                <a:cubicBezTo>
                  <a:pt x="603" y="113"/>
                  <a:pt x="434" y="292"/>
                  <a:pt x="464" y="339"/>
                </a:cubicBezTo>
                <a:cubicBezTo>
                  <a:pt x="499" y="392"/>
                  <a:pt x="510" y="470"/>
                  <a:pt x="546" y="429"/>
                </a:cubicBezTo>
                <a:cubicBezTo>
                  <a:pt x="583" y="388"/>
                  <a:pt x="621" y="398"/>
                  <a:pt x="606" y="363"/>
                </a:cubicBezTo>
                <a:cubicBezTo>
                  <a:pt x="603" y="356"/>
                  <a:pt x="601" y="350"/>
                  <a:pt x="599" y="344"/>
                </a:cubicBezTo>
                <a:cubicBezTo>
                  <a:pt x="603" y="336"/>
                  <a:pt x="612" y="322"/>
                  <a:pt x="623" y="306"/>
                </a:cubicBezTo>
                <a:cubicBezTo>
                  <a:pt x="632" y="309"/>
                  <a:pt x="631" y="343"/>
                  <a:pt x="631" y="343"/>
                </a:cubicBezTo>
                <a:cubicBezTo>
                  <a:pt x="627" y="397"/>
                  <a:pt x="489" y="482"/>
                  <a:pt x="455" y="499"/>
                </a:cubicBezTo>
                <a:cubicBezTo>
                  <a:pt x="455" y="499"/>
                  <a:pt x="382" y="424"/>
                  <a:pt x="323" y="412"/>
                </a:cubicBezTo>
                <a:cubicBezTo>
                  <a:pt x="322" y="411"/>
                  <a:pt x="322" y="411"/>
                  <a:pt x="321" y="410"/>
                </a:cubicBezTo>
                <a:cubicBezTo>
                  <a:pt x="343" y="384"/>
                  <a:pt x="369" y="336"/>
                  <a:pt x="382" y="312"/>
                </a:cubicBezTo>
                <a:cubicBezTo>
                  <a:pt x="389" y="311"/>
                  <a:pt x="404" y="325"/>
                  <a:pt x="413" y="323"/>
                </a:cubicBezTo>
                <a:cubicBezTo>
                  <a:pt x="422" y="320"/>
                  <a:pt x="460" y="301"/>
                  <a:pt x="468" y="288"/>
                </a:cubicBezTo>
                <a:cubicBezTo>
                  <a:pt x="476" y="275"/>
                  <a:pt x="460" y="255"/>
                  <a:pt x="437" y="212"/>
                </a:cubicBezTo>
                <a:cubicBezTo>
                  <a:pt x="414" y="169"/>
                  <a:pt x="346" y="97"/>
                  <a:pt x="336" y="90"/>
                </a:cubicBezTo>
                <a:cubicBezTo>
                  <a:pt x="325" y="83"/>
                  <a:pt x="290" y="90"/>
                  <a:pt x="290" y="90"/>
                </a:cubicBezTo>
                <a:cubicBezTo>
                  <a:pt x="272" y="122"/>
                  <a:pt x="288" y="123"/>
                  <a:pt x="307" y="118"/>
                </a:cubicBezTo>
                <a:cubicBezTo>
                  <a:pt x="322" y="113"/>
                  <a:pt x="337" y="141"/>
                  <a:pt x="342" y="162"/>
                </a:cubicBezTo>
                <a:cubicBezTo>
                  <a:pt x="296" y="190"/>
                  <a:pt x="181" y="259"/>
                  <a:pt x="103" y="317"/>
                </a:cubicBezTo>
                <a:cubicBezTo>
                  <a:pt x="103" y="317"/>
                  <a:pt x="103" y="317"/>
                  <a:pt x="103" y="317"/>
                </a:cubicBezTo>
                <a:cubicBezTo>
                  <a:pt x="56" y="335"/>
                  <a:pt x="20" y="350"/>
                  <a:pt x="9" y="355"/>
                </a:cubicBezTo>
                <a:cubicBezTo>
                  <a:pt x="0" y="359"/>
                  <a:pt x="15" y="428"/>
                  <a:pt x="19" y="448"/>
                </a:cubicBezTo>
                <a:cubicBezTo>
                  <a:pt x="27" y="487"/>
                  <a:pt x="49" y="531"/>
                  <a:pt x="49" y="531"/>
                </a:cubicBezTo>
                <a:cubicBezTo>
                  <a:pt x="49" y="531"/>
                  <a:pt x="80" y="568"/>
                  <a:pt x="89" y="564"/>
                </a:cubicBezTo>
                <a:cubicBezTo>
                  <a:pt x="97" y="560"/>
                  <a:pt x="190" y="531"/>
                  <a:pt x="198" y="524"/>
                </a:cubicBezTo>
                <a:cubicBezTo>
                  <a:pt x="273" y="493"/>
                  <a:pt x="273" y="493"/>
                  <a:pt x="273" y="493"/>
                </a:cubicBezTo>
                <a:cubicBezTo>
                  <a:pt x="290" y="493"/>
                  <a:pt x="306" y="491"/>
                  <a:pt x="316" y="486"/>
                </a:cubicBezTo>
                <a:cubicBezTo>
                  <a:pt x="317" y="489"/>
                  <a:pt x="318" y="492"/>
                  <a:pt x="318" y="495"/>
                </a:cubicBezTo>
                <a:cubicBezTo>
                  <a:pt x="319" y="520"/>
                  <a:pt x="207" y="561"/>
                  <a:pt x="207" y="561"/>
                </a:cubicBezTo>
                <a:cubicBezTo>
                  <a:pt x="151" y="573"/>
                  <a:pt x="151" y="573"/>
                  <a:pt x="151" y="573"/>
                </a:cubicBezTo>
                <a:cubicBezTo>
                  <a:pt x="151" y="573"/>
                  <a:pt x="151" y="573"/>
                  <a:pt x="151" y="573"/>
                </a:cubicBezTo>
                <a:cubicBezTo>
                  <a:pt x="151" y="573"/>
                  <a:pt x="54" y="734"/>
                  <a:pt x="102" y="752"/>
                </a:cubicBezTo>
                <a:cubicBezTo>
                  <a:pt x="144" y="767"/>
                  <a:pt x="234" y="738"/>
                  <a:pt x="264" y="762"/>
                </a:cubicBezTo>
                <a:cubicBezTo>
                  <a:pt x="265" y="784"/>
                  <a:pt x="263" y="802"/>
                  <a:pt x="263" y="802"/>
                </a:cubicBezTo>
                <a:cubicBezTo>
                  <a:pt x="263" y="802"/>
                  <a:pt x="224" y="842"/>
                  <a:pt x="202" y="842"/>
                </a:cubicBezTo>
                <a:cubicBezTo>
                  <a:pt x="180" y="842"/>
                  <a:pt x="186" y="892"/>
                  <a:pt x="186" y="892"/>
                </a:cubicBezTo>
                <a:cubicBezTo>
                  <a:pt x="186" y="892"/>
                  <a:pt x="255" y="984"/>
                  <a:pt x="261" y="994"/>
                </a:cubicBezTo>
                <a:cubicBezTo>
                  <a:pt x="268" y="1004"/>
                  <a:pt x="296" y="997"/>
                  <a:pt x="296" y="988"/>
                </a:cubicBezTo>
                <a:cubicBezTo>
                  <a:pt x="296" y="980"/>
                  <a:pt x="310" y="970"/>
                  <a:pt x="337" y="961"/>
                </a:cubicBezTo>
                <a:cubicBezTo>
                  <a:pt x="364" y="953"/>
                  <a:pt x="366" y="928"/>
                  <a:pt x="366" y="928"/>
                </a:cubicBezTo>
                <a:cubicBezTo>
                  <a:pt x="366" y="928"/>
                  <a:pt x="353" y="900"/>
                  <a:pt x="348" y="878"/>
                </a:cubicBezTo>
                <a:cubicBezTo>
                  <a:pt x="344" y="864"/>
                  <a:pt x="374" y="769"/>
                  <a:pt x="396" y="705"/>
                </a:cubicBezTo>
                <a:cubicBezTo>
                  <a:pt x="400" y="716"/>
                  <a:pt x="404" y="726"/>
                  <a:pt x="407" y="736"/>
                </a:cubicBezTo>
                <a:cubicBezTo>
                  <a:pt x="407" y="737"/>
                  <a:pt x="407" y="737"/>
                  <a:pt x="407" y="738"/>
                </a:cubicBezTo>
                <a:cubicBezTo>
                  <a:pt x="409" y="739"/>
                  <a:pt x="410" y="741"/>
                  <a:pt x="410" y="744"/>
                </a:cubicBezTo>
                <a:cubicBezTo>
                  <a:pt x="419" y="767"/>
                  <a:pt x="425" y="786"/>
                  <a:pt x="425" y="795"/>
                </a:cubicBezTo>
                <a:cubicBezTo>
                  <a:pt x="421" y="804"/>
                  <a:pt x="417" y="810"/>
                  <a:pt x="414" y="812"/>
                </a:cubicBezTo>
                <a:cubicBezTo>
                  <a:pt x="399" y="822"/>
                  <a:pt x="450" y="825"/>
                  <a:pt x="450" y="825"/>
                </a:cubicBezTo>
                <a:cubicBezTo>
                  <a:pt x="450" y="825"/>
                  <a:pt x="498" y="799"/>
                  <a:pt x="482" y="786"/>
                </a:cubicBezTo>
                <a:cubicBezTo>
                  <a:pt x="476" y="781"/>
                  <a:pt x="479" y="758"/>
                  <a:pt x="484" y="732"/>
                </a:cubicBezTo>
                <a:cubicBezTo>
                  <a:pt x="484" y="731"/>
                  <a:pt x="484" y="731"/>
                  <a:pt x="484" y="730"/>
                </a:cubicBezTo>
                <a:cubicBezTo>
                  <a:pt x="486" y="718"/>
                  <a:pt x="489" y="706"/>
                  <a:pt x="492" y="695"/>
                </a:cubicBezTo>
                <a:cubicBezTo>
                  <a:pt x="493" y="694"/>
                  <a:pt x="493" y="694"/>
                  <a:pt x="493" y="693"/>
                </a:cubicBezTo>
                <a:cubicBezTo>
                  <a:pt x="493" y="692"/>
                  <a:pt x="494" y="690"/>
                  <a:pt x="494" y="689"/>
                </a:cubicBezTo>
                <a:cubicBezTo>
                  <a:pt x="516" y="628"/>
                  <a:pt x="550" y="577"/>
                  <a:pt x="554" y="572"/>
                </a:cubicBezTo>
                <a:cubicBezTo>
                  <a:pt x="568" y="555"/>
                  <a:pt x="581" y="541"/>
                  <a:pt x="591" y="532"/>
                </a:cubicBezTo>
                <a:cubicBezTo>
                  <a:pt x="594" y="530"/>
                  <a:pt x="597" y="527"/>
                  <a:pt x="599" y="525"/>
                </a:cubicBezTo>
                <a:cubicBezTo>
                  <a:pt x="634" y="534"/>
                  <a:pt x="696" y="550"/>
                  <a:pt x="763" y="568"/>
                </a:cubicBezTo>
                <a:cubicBezTo>
                  <a:pt x="765" y="569"/>
                  <a:pt x="766" y="570"/>
                  <a:pt x="768" y="572"/>
                </a:cubicBezTo>
                <a:cubicBezTo>
                  <a:pt x="775" y="574"/>
                  <a:pt x="782" y="577"/>
                  <a:pt x="789" y="579"/>
                </a:cubicBezTo>
                <a:cubicBezTo>
                  <a:pt x="805" y="581"/>
                  <a:pt x="821" y="584"/>
                  <a:pt x="837" y="587"/>
                </a:cubicBezTo>
                <a:cubicBezTo>
                  <a:pt x="840" y="587"/>
                  <a:pt x="843" y="587"/>
                  <a:pt x="845" y="588"/>
                </a:cubicBezTo>
                <a:cubicBezTo>
                  <a:pt x="866" y="592"/>
                  <a:pt x="886" y="596"/>
                  <a:pt x="907" y="602"/>
                </a:cubicBezTo>
                <a:cubicBezTo>
                  <a:pt x="913" y="604"/>
                  <a:pt x="919" y="606"/>
                  <a:pt x="925" y="608"/>
                </a:cubicBezTo>
                <a:cubicBezTo>
                  <a:pt x="930" y="609"/>
                  <a:pt x="935" y="612"/>
                  <a:pt x="939" y="614"/>
                </a:cubicBezTo>
                <a:cubicBezTo>
                  <a:pt x="983" y="626"/>
                  <a:pt x="1015" y="634"/>
                  <a:pt x="1020" y="636"/>
                </a:cubicBezTo>
                <a:cubicBezTo>
                  <a:pt x="1042" y="642"/>
                  <a:pt x="1070" y="636"/>
                  <a:pt x="1070" y="636"/>
                </a:cubicBezTo>
                <a:cubicBezTo>
                  <a:pt x="1070" y="636"/>
                  <a:pt x="1106" y="596"/>
                  <a:pt x="1102" y="586"/>
                </a:cubicBezTo>
                <a:close/>
                <a:moveTo>
                  <a:pt x="296" y="825"/>
                </a:moveTo>
                <a:cubicBezTo>
                  <a:pt x="287" y="831"/>
                  <a:pt x="287" y="753"/>
                  <a:pt x="287" y="723"/>
                </a:cubicBezTo>
                <a:cubicBezTo>
                  <a:pt x="287" y="721"/>
                  <a:pt x="287" y="718"/>
                  <a:pt x="287" y="716"/>
                </a:cubicBezTo>
                <a:cubicBezTo>
                  <a:pt x="287" y="716"/>
                  <a:pt x="287" y="716"/>
                  <a:pt x="287" y="716"/>
                </a:cubicBezTo>
                <a:cubicBezTo>
                  <a:pt x="287" y="716"/>
                  <a:pt x="317" y="686"/>
                  <a:pt x="308" y="650"/>
                </a:cubicBezTo>
                <a:cubicBezTo>
                  <a:pt x="304" y="634"/>
                  <a:pt x="293" y="623"/>
                  <a:pt x="283" y="614"/>
                </a:cubicBezTo>
                <a:cubicBezTo>
                  <a:pt x="300" y="601"/>
                  <a:pt x="325" y="585"/>
                  <a:pt x="349" y="570"/>
                </a:cubicBezTo>
                <a:cubicBezTo>
                  <a:pt x="355" y="569"/>
                  <a:pt x="361" y="568"/>
                  <a:pt x="366" y="565"/>
                </a:cubicBezTo>
                <a:cubicBezTo>
                  <a:pt x="361" y="570"/>
                  <a:pt x="357" y="573"/>
                  <a:pt x="357" y="573"/>
                </a:cubicBezTo>
                <a:cubicBezTo>
                  <a:pt x="357" y="573"/>
                  <a:pt x="342" y="597"/>
                  <a:pt x="357" y="614"/>
                </a:cubicBezTo>
                <a:cubicBezTo>
                  <a:pt x="357" y="614"/>
                  <a:pt x="373" y="649"/>
                  <a:pt x="389" y="689"/>
                </a:cubicBezTo>
                <a:cubicBezTo>
                  <a:pt x="373" y="723"/>
                  <a:pt x="305" y="820"/>
                  <a:pt x="296" y="825"/>
                </a:cubicBezTo>
                <a:close/>
                <a:moveTo>
                  <a:pt x="493" y="622"/>
                </a:moveTo>
                <a:cubicBezTo>
                  <a:pt x="490" y="625"/>
                  <a:pt x="486" y="630"/>
                  <a:pt x="482" y="641"/>
                </a:cubicBezTo>
                <a:cubicBezTo>
                  <a:pt x="477" y="651"/>
                  <a:pt x="472" y="658"/>
                  <a:pt x="470" y="657"/>
                </a:cubicBezTo>
                <a:cubicBezTo>
                  <a:pt x="466" y="656"/>
                  <a:pt x="456" y="631"/>
                  <a:pt x="456" y="631"/>
                </a:cubicBezTo>
                <a:cubicBezTo>
                  <a:pt x="478" y="636"/>
                  <a:pt x="509" y="578"/>
                  <a:pt x="509" y="587"/>
                </a:cubicBezTo>
                <a:cubicBezTo>
                  <a:pt x="509" y="591"/>
                  <a:pt x="501" y="606"/>
                  <a:pt x="493" y="622"/>
                </a:cubicBezTo>
                <a:close/>
              </a:path>
            </a:pathLst>
          </a:custGeom>
          <a:solidFill>
            <a:srgbClr val="07194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33" name="PA_任意多边形 1164"/>
          <p:cNvSpPr>
            <a:spLocks noEditPoints="1"/>
          </p:cNvSpPr>
          <p:nvPr>
            <p:custDataLst>
              <p:tags r:id="rId53"/>
            </p:custDataLst>
          </p:nvPr>
        </p:nvSpPr>
        <p:spPr bwMode="auto">
          <a:xfrm>
            <a:off x="3641725" y="1574800"/>
            <a:ext cx="2649538" cy="2419350"/>
          </a:xfrm>
          <a:custGeom>
            <a:avLst/>
            <a:gdLst>
              <a:gd name="T0" fmla="*/ 755 w 1102"/>
              <a:gd name="T1" fmla="*/ 513 h 1006"/>
              <a:gd name="T2" fmla="*/ 776 w 1102"/>
              <a:gd name="T3" fmla="*/ 429 h 1006"/>
              <a:gd name="T4" fmla="*/ 767 w 1102"/>
              <a:gd name="T5" fmla="*/ 218 h 1006"/>
              <a:gd name="T6" fmla="*/ 734 w 1102"/>
              <a:gd name="T7" fmla="*/ 197 h 1006"/>
              <a:gd name="T8" fmla="*/ 594 w 1102"/>
              <a:gd name="T9" fmla="*/ 24 h 1006"/>
              <a:gd name="T10" fmla="*/ 639 w 1102"/>
              <a:gd name="T11" fmla="*/ 73 h 1006"/>
              <a:gd name="T12" fmla="*/ 603 w 1102"/>
              <a:gd name="T13" fmla="*/ 394 h 1006"/>
              <a:gd name="T14" fmla="*/ 625 w 1102"/>
              <a:gd name="T15" fmla="*/ 347 h 1006"/>
              <a:gd name="T16" fmla="*/ 380 w 1102"/>
              <a:gd name="T17" fmla="*/ 319 h 1006"/>
              <a:gd name="T18" fmla="*/ 341 w 1102"/>
              <a:gd name="T19" fmla="*/ 97 h 1006"/>
              <a:gd name="T20" fmla="*/ 339 w 1102"/>
              <a:gd name="T21" fmla="*/ 166 h 1006"/>
              <a:gd name="T22" fmla="*/ 13 w 1102"/>
              <a:gd name="T23" fmla="*/ 452 h 1006"/>
              <a:gd name="T24" fmla="*/ 196 w 1102"/>
              <a:gd name="T25" fmla="*/ 531 h 1006"/>
              <a:gd name="T26" fmla="*/ 204 w 1102"/>
              <a:gd name="T27" fmla="*/ 565 h 1006"/>
              <a:gd name="T28" fmla="*/ 257 w 1102"/>
              <a:gd name="T29" fmla="*/ 767 h 1006"/>
              <a:gd name="T30" fmla="*/ 180 w 1102"/>
              <a:gd name="T31" fmla="*/ 898 h 1006"/>
              <a:gd name="T32" fmla="*/ 361 w 1102"/>
              <a:gd name="T33" fmla="*/ 947 h 1006"/>
              <a:gd name="T34" fmla="*/ 402 w 1102"/>
              <a:gd name="T35" fmla="*/ 744 h 1006"/>
              <a:gd name="T36" fmla="*/ 448 w 1102"/>
              <a:gd name="T37" fmla="*/ 832 h 1006"/>
              <a:gd name="T38" fmla="*/ 493 w 1102"/>
              <a:gd name="T39" fmla="*/ 699 h 1006"/>
              <a:gd name="T40" fmla="*/ 491 w 1102"/>
              <a:gd name="T41" fmla="*/ 693 h 1006"/>
              <a:gd name="T42" fmla="*/ 764 w 1102"/>
              <a:gd name="T43" fmla="*/ 579 h 1006"/>
              <a:gd name="T44" fmla="*/ 1086 w 1102"/>
              <a:gd name="T45" fmla="*/ 622 h 1006"/>
              <a:gd name="T46" fmla="*/ 1067 w 1102"/>
              <a:gd name="T47" fmla="*/ 637 h 1006"/>
              <a:gd name="T48" fmla="*/ 767 w 1102"/>
              <a:gd name="T49" fmla="*/ 573 h 1006"/>
              <a:gd name="T50" fmla="*/ 487 w 1102"/>
              <a:gd name="T51" fmla="*/ 697 h 1006"/>
              <a:gd name="T52" fmla="*/ 478 w 1102"/>
              <a:gd name="T53" fmla="*/ 735 h 1006"/>
              <a:gd name="T54" fmla="*/ 411 w 1102"/>
              <a:gd name="T55" fmla="*/ 819 h 1006"/>
              <a:gd name="T56" fmla="*/ 411 w 1102"/>
              <a:gd name="T57" fmla="*/ 820 h 1006"/>
              <a:gd name="T58" fmla="*/ 407 w 1102"/>
              <a:gd name="T59" fmla="*/ 739 h 1006"/>
              <a:gd name="T60" fmla="*/ 355 w 1102"/>
              <a:gd name="T61" fmla="*/ 944 h 1006"/>
              <a:gd name="T62" fmla="*/ 188 w 1102"/>
              <a:gd name="T63" fmla="*/ 860 h 1006"/>
              <a:gd name="T64" fmla="*/ 92 w 1102"/>
              <a:gd name="T65" fmla="*/ 745 h 1006"/>
              <a:gd name="T66" fmla="*/ 318 w 1102"/>
              <a:gd name="T67" fmla="*/ 499 h 1006"/>
              <a:gd name="T68" fmla="*/ 84 w 1102"/>
              <a:gd name="T69" fmla="*/ 565 h 1006"/>
              <a:gd name="T70" fmla="*/ 7 w 1102"/>
              <a:gd name="T71" fmla="*/ 363 h 1006"/>
              <a:gd name="T72" fmla="*/ 343 w 1102"/>
              <a:gd name="T73" fmla="*/ 168 h 1006"/>
              <a:gd name="T74" fmla="*/ 331 w 1102"/>
              <a:gd name="T75" fmla="*/ 97 h 1006"/>
              <a:gd name="T76" fmla="*/ 385 w 1102"/>
              <a:gd name="T77" fmla="*/ 314 h 1006"/>
              <a:gd name="T78" fmla="*/ 450 w 1102"/>
              <a:gd name="T79" fmla="*/ 506 h 1006"/>
              <a:gd name="T80" fmla="*/ 621 w 1102"/>
              <a:gd name="T81" fmla="*/ 307 h 1006"/>
              <a:gd name="T82" fmla="*/ 488 w 1102"/>
              <a:gd name="T83" fmla="*/ 386 h 1006"/>
              <a:gd name="T84" fmla="*/ 610 w 1102"/>
              <a:gd name="T85" fmla="*/ 25 h 1006"/>
              <a:gd name="T86" fmla="*/ 669 w 1102"/>
              <a:gd name="T87" fmla="*/ 43 h 1006"/>
              <a:gd name="T88" fmla="*/ 745 w 1102"/>
              <a:gd name="T89" fmla="*/ 188 h 1006"/>
              <a:gd name="T90" fmla="*/ 732 w 1102"/>
              <a:gd name="T91" fmla="*/ 237 h 1006"/>
              <a:gd name="T92" fmla="*/ 803 w 1102"/>
              <a:gd name="T93" fmla="*/ 354 h 1006"/>
              <a:gd name="T94" fmla="*/ 739 w 1102"/>
              <a:gd name="T95" fmla="*/ 514 h 1006"/>
              <a:gd name="T96" fmla="*/ 1057 w 1102"/>
              <a:gd name="T97" fmla="*/ 594 h 1006"/>
              <a:gd name="T98" fmla="*/ 1099 w 1102"/>
              <a:gd name="T99" fmla="*/ 590 h 1006"/>
              <a:gd name="T100" fmla="*/ 293 w 1102"/>
              <a:gd name="T101" fmla="*/ 827 h 1006"/>
              <a:gd name="T102" fmla="*/ 280 w 1102"/>
              <a:gd name="T103" fmla="*/ 618 h 1006"/>
              <a:gd name="T104" fmla="*/ 383 w 1102"/>
              <a:gd name="T105" fmla="*/ 695 h 1006"/>
              <a:gd name="T106" fmla="*/ 389 w 1102"/>
              <a:gd name="T107" fmla="*/ 692 h 1006"/>
              <a:gd name="T108" fmla="*/ 345 w 1102"/>
              <a:gd name="T109" fmla="*/ 571 h 1006"/>
              <a:gd name="T110" fmla="*/ 281 w 1102"/>
              <a:gd name="T111" fmla="*/ 720 h 1006"/>
              <a:gd name="T112" fmla="*/ 467 w 1102"/>
              <a:gd name="T113" fmla="*/ 658 h 1006"/>
              <a:gd name="T114" fmla="*/ 468 w 1102"/>
              <a:gd name="T115" fmla="*/ 658 h 1006"/>
              <a:gd name="T116" fmla="*/ 496 w 1102"/>
              <a:gd name="T117" fmla="*/ 606 h 1006"/>
              <a:gd name="T118" fmla="*/ 505 w 1102"/>
              <a:gd name="T119" fmla="*/ 593 h 1006"/>
              <a:gd name="T120" fmla="*/ 503 w 1102"/>
              <a:gd name="T121" fmla="*/ 591 h 1006"/>
              <a:gd name="T122" fmla="*/ 503 w 1102"/>
              <a:gd name="T123" fmla="*/ 587 h 1006"/>
              <a:gd name="T124" fmla="*/ 470 w 1102"/>
              <a:gd name="T125" fmla="*/ 663 h 10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102" h="1006">
                <a:moveTo>
                  <a:pt x="1099" y="590"/>
                </a:moveTo>
                <a:cubicBezTo>
                  <a:pt x="1101" y="589"/>
                  <a:pt x="1101" y="589"/>
                  <a:pt x="1101" y="589"/>
                </a:cubicBezTo>
                <a:cubicBezTo>
                  <a:pt x="1101" y="587"/>
                  <a:pt x="1100" y="587"/>
                  <a:pt x="1099" y="586"/>
                </a:cubicBezTo>
                <a:cubicBezTo>
                  <a:pt x="1098" y="585"/>
                  <a:pt x="1097" y="585"/>
                  <a:pt x="1095" y="584"/>
                </a:cubicBezTo>
                <a:cubicBezTo>
                  <a:pt x="1093" y="584"/>
                  <a:pt x="1092" y="584"/>
                  <a:pt x="1090" y="584"/>
                </a:cubicBezTo>
                <a:cubicBezTo>
                  <a:pt x="1081" y="584"/>
                  <a:pt x="1069" y="586"/>
                  <a:pt x="1056" y="588"/>
                </a:cubicBezTo>
                <a:cubicBezTo>
                  <a:pt x="1043" y="590"/>
                  <a:pt x="1030" y="592"/>
                  <a:pt x="1020" y="592"/>
                </a:cubicBezTo>
                <a:cubicBezTo>
                  <a:pt x="1017" y="592"/>
                  <a:pt x="1014" y="592"/>
                  <a:pt x="1011" y="591"/>
                </a:cubicBezTo>
                <a:cubicBezTo>
                  <a:pt x="1010" y="591"/>
                  <a:pt x="1007" y="590"/>
                  <a:pt x="1004" y="589"/>
                </a:cubicBezTo>
                <a:cubicBezTo>
                  <a:pt x="992" y="586"/>
                  <a:pt x="971" y="580"/>
                  <a:pt x="944" y="571"/>
                </a:cubicBezTo>
                <a:cubicBezTo>
                  <a:pt x="943" y="571"/>
                  <a:pt x="943" y="571"/>
                  <a:pt x="943" y="571"/>
                </a:cubicBezTo>
                <a:cubicBezTo>
                  <a:pt x="943" y="571"/>
                  <a:pt x="943" y="571"/>
                  <a:pt x="943" y="571"/>
                </a:cubicBezTo>
                <a:cubicBezTo>
                  <a:pt x="756" y="514"/>
                  <a:pt x="756" y="514"/>
                  <a:pt x="756" y="514"/>
                </a:cubicBezTo>
                <a:cubicBezTo>
                  <a:pt x="756" y="514"/>
                  <a:pt x="756" y="514"/>
                  <a:pt x="756" y="514"/>
                </a:cubicBezTo>
                <a:cubicBezTo>
                  <a:pt x="755" y="513"/>
                  <a:pt x="755" y="513"/>
                  <a:pt x="755" y="513"/>
                </a:cubicBezTo>
                <a:cubicBezTo>
                  <a:pt x="755" y="513"/>
                  <a:pt x="755" y="513"/>
                  <a:pt x="755" y="513"/>
                </a:cubicBezTo>
                <a:cubicBezTo>
                  <a:pt x="750" y="512"/>
                  <a:pt x="746" y="510"/>
                  <a:pt x="742" y="508"/>
                </a:cubicBezTo>
                <a:cubicBezTo>
                  <a:pt x="742" y="508"/>
                  <a:pt x="742" y="508"/>
                  <a:pt x="742" y="508"/>
                </a:cubicBezTo>
                <a:cubicBezTo>
                  <a:pt x="741" y="508"/>
                  <a:pt x="741" y="508"/>
                  <a:pt x="741" y="508"/>
                </a:cubicBezTo>
                <a:cubicBezTo>
                  <a:pt x="739" y="507"/>
                  <a:pt x="737" y="506"/>
                  <a:pt x="735" y="505"/>
                </a:cubicBezTo>
                <a:cubicBezTo>
                  <a:pt x="735" y="505"/>
                  <a:pt x="735" y="505"/>
                  <a:pt x="735" y="505"/>
                </a:cubicBezTo>
                <a:cubicBezTo>
                  <a:pt x="734" y="505"/>
                  <a:pt x="734" y="505"/>
                  <a:pt x="734" y="505"/>
                </a:cubicBezTo>
                <a:cubicBezTo>
                  <a:pt x="711" y="494"/>
                  <a:pt x="693" y="482"/>
                  <a:pt x="675" y="464"/>
                </a:cubicBezTo>
                <a:cubicBezTo>
                  <a:pt x="672" y="462"/>
                  <a:pt x="669" y="459"/>
                  <a:pt x="664" y="457"/>
                </a:cubicBezTo>
                <a:cubicBezTo>
                  <a:pt x="663" y="460"/>
                  <a:pt x="663" y="460"/>
                  <a:pt x="663" y="460"/>
                </a:cubicBezTo>
                <a:cubicBezTo>
                  <a:pt x="665" y="462"/>
                  <a:pt x="665" y="462"/>
                  <a:pt x="665" y="462"/>
                </a:cubicBezTo>
                <a:cubicBezTo>
                  <a:pt x="675" y="450"/>
                  <a:pt x="684" y="438"/>
                  <a:pt x="691" y="428"/>
                </a:cubicBezTo>
                <a:cubicBezTo>
                  <a:pt x="695" y="422"/>
                  <a:pt x="698" y="418"/>
                  <a:pt x="702" y="415"/>
                </a:cubicBezTo>
                <a:cubicBezTo>
                  <a:pt x="705" y="413"/>
                  <a:pt x="708" y="412"/>
                  <a:pt x="712" y="412"/>
                </a:cubicBezTo>
                <a:cubicBezTo>
                  <a:pt x="718" y="412"/>
                  <a:pt x="727" y="416"/>
                  <a:pt x="737" y="420"/>
                </a:cubicBezTo>
                <a:cubicBezTo>
                  <a:pt x="747" y="424"/>
                  <a:pt x="759" y="429"/>
                  <a:pt x="774" y="429"/>
                </a:cubicBezTo>
                <a:cubicBezTo>
                  <a:pt x="775" y="429"/>
                  <a:pt x="776" y="429"/>
                  <a:pt x="776" y="429"/>
                </a:cubicBezTo>
                <a:cubicBezTo>
                  <a:pt x="790" y="429"/>
                  <a:pt x="801" y="424"/>
                  <a:pt x="808" y="416"/>
                </a:cubicBezTo>
                <a:cubicBezTo>
                  <a:pt x="814" y="407"/>
                  <a:pt x="817" y="396"/>
                  <a:pt x="817" y="385"/>
                </a:cubicBezTo>
                <a:cubicBezTo>
                  <a:pt x="817" y="373"/>
                  <a:pt x="814" y="362"/>
                  <a:pt x="809" y="351"/>
                </a:cubicBezTo>
                <a:cubicBezTo>
                  <a:pt x="806" y="353"/>
                  <a:pt x="806" y="353"/>
                  <a:pt x="806" y="353"/>
                </a:cubicBezTo>
                <a:cubicBezTo>
                  <a:pt x="804" y="356"/>
                  <a:pt x="804" y="356"/>
                  <a:pt x="804" y="356"/>
                </a:cubicBezTo>
                <a:cubicBezTo>
                  <a:pt x="805" y="356"/>
                  <a:pt x="805" y="356"/>
                  <a:pt x="805" y="356"/>
                </a:cubicBezTo>
                <a:cubicBezTo>
                  <a:pt x="810" y="358"/>
                  <a:pt x="810" y="358"/>
                  <a:pt x="810" y="358"/>
                </a:cubicBezTo>
                <a:cubicBezTo>
                  <a:pt x="809" y="352"/>
                  <a:pt x="809" y="352"/>
                  <a:pt x="809" y="352"/>
                </a:cubicBezTo>
                <a:cubicBezTo>
                  <a:pt x="809" y="352"/>
                  <a:pt x="803" y="322"/>
                  <a:pt x="796" y="291"/>
                </a:cubicBezTo>
                <a:cubicBezTo>
                  <a:pt x="793" y="275"/>
                  <a:pt x="789" y="259"/>
                  <a:pt x="786" y="247"/>
                </a:cubicBezTo>
                <a:cubicBezTo>
                  <a:pt x="784" y="240"/>
                  <a:pt x="783" y="235"/>
                  <a:pt x="781" y="231"/>
                </a:cubicBezTo>
                <a:cubicBezTo>
                  <a:pt x="780" y="229"/>
                  <a:pt x="780" y="227"/>
                  <a:pt x="779" y="225"/>
                </a:cubicBezTo>
                <a:cubicBezTo>
                  <a:pt x="778" y="224"/>
                  <a:pt x="778" y="223"/>
                  <a:pt x="777" y="222"/>
                </a:cubicBezTo>
                <a:cubicBezTo>
                  <a:pt x="777" y="222"/>
                  <a:pt x="777" y="222"/>
                  <a:pt x="777" y="222"/>
                </a:cubicBezTo>
                <a:cubicBezTo>
                  <a:pt x="776" y="220"/>
                  <a:pt x="774" y="219"/>
                  <a:pt x="772" y="219"/>
                </a:cubicBezTo>
                <a:cubicBezTo>
                  <a:pt x="771" y="218"/>
                  <a:pt x="769" y="218"/>
                  <a:pt x="767" y="218"/>
                </a:cubicBezTo>
                <a:cubicBezTo>
                  <a:pt x="761" y="218"/>
                  <a:pt x="753" y="221"/>
                  <a:pt x="746" y="223"/>
                </a:cubicBezTo>
                <a:cubicBezTo>
                  <a:pt x="739" y="226"/>
                  <a:pt x="733" y="229"/>
                  <a:pt x="729" y="231"/>
                </a:cubicBezTo>
                <a:cubicBezTo>
                  <a:pt x="729" y="231"/>
                  <a:pt x="729" y="231"/>
                  <a:pt x="728" y="231"/>
                </a:cubicBezTo>
                <a:cubicBezTo>
                  <a:pt x="726" y="231"/>
                  <a:pt x="724" y="230"/>
                  <a:pt x="721" y="229"/>
                </a:cubicBezTo>
                <a:cubicBezTo>
                  <a:pt x="712" y="227"/>
                  <a:pt x="701" y="220"/>
                  <a:pt x="693" y="215"/>
                </a:cubicBezTo>
                <a:cubicBezTo>
                  <a:pt x="692" y="218"/>
                  <a:pt x="692" y="218"/>
                  <a:pt x="692" y="218"/>
                </a:cubicBezTo>
                <a:cubicBezTo>
                  <a:pt x="695" y="219"/>
                  <a:pt x="695" y="219"/>
                  <a:pt x="695" y="219"/>
                </a:cubicBezTo>
                <a:cubicBezTo>
                  <a:pt x="697" y="214"/>
                  <a:pt x="699" y="209"/>
                  <a:pt x="703" y="205"/>
                </a:cubicBezTo>
                <a:cubicBezTo>
                  <a:pt x="703" y="204"/>
                  <a:pt x="703" y="204"/>
                  <a:pt x="703" y="204"/>
                </a:cubicBezTo>
                <a:cubicBezTo>
                  <a:pt x="703" y="203"/>
                  <a:pt x="703" y="203"/>
                  <a:pt x="703" y="203"/>
                </a:cubicBezTo>
                <a:cubicBezTo>
                  <a:pt x="700" y="203"/>
                  <a:pt x="700" y="203"/>
                  <a:pt x="700" y="203"/>
                </a:cubicBezTo>
                <a:cubicBezTo>
                  <a:pt x="703" y="204"/>
                  <a:pt x="703" y="204"/>
                  <a:pt x="703" y="204"/>
                </a:cubicBezTo>
                <a:cubicBezTo>
                  <a:pt x="703" y="204"/>
                  <a:pt x="703" y="204"/>
                  <a:pt x="703" y="204"/>
                </a:cubicBezTo>
                <a:cubicBezTo>
                  <a:pt x="700" y="203"/>
                  <a:pt x="700" y="203"/>
                  <a:pt x="700" y="203"/>
                </a:cubicBezTo>
                <a:cubicBezTo>
                  <a:pt x="701" y="206"/>
                  <a:pt x="701" y="206"/>
                  <a:pt x="701" y="206"/>
                </a:cubicBezTo>
                <a:cubicBezTo>
                  <a:pt x="713" y="202"/>
                  <a:pt x="725" y="199"/>
                  <a:pt x="734" y="197"/>
                </a:cubicBezTo>
                <a:cubicBezTo>
                  <a:pt x="738" y="196"/>
                  <a:pt x="742" y="195"/>
                  <a:pt x="744" y="194"/>
                </a:cubicBezTo>
                <a:cubicBezTo>
                  <a:pt x="747" y="194"/>
                  <a:pt x="748" y="194"/>
                  <a:pt x="748" y="194"/>
                </a:cubicBezTo>
                <a:cubicBezTo>
                  <a:pt x="749" y="193"/>
                  <a:pt x="749" y="193"/>
                  <a:pt x="749" y="193"/>
                </a:cubicBezTo>
                <a:cubicBezTo>
                  <a:pt x="750" y="193"/>
                  <a:pt x="750" y="193"/>
                  <a:pt x="750" y="193"/>
                </a:cubicBezTo>
                <a:cubicBezTo>
                  <a:pt x="750" y="192"/>
                  <a:pt x="763" y="180"/>
                  <a:pt x="763" y="152"/>
                </a:cubicBezTo>
                <a:cubicBezTo>
                  <a:pt x="763" y="145"/>
                  <a:pt x="762" y="136"/>
                  <a:pt x="760" y="126"/>
                </a:cubicBezTo>
                <a:cubicBezTo>
                  <a:pt x="757" y="115"/>
                  <a:pt x="751" y="104"/>
                  <a:pt x="743" y="95"/>
                </a:cubicBezTo>
                <a:cubicBezTo>
                  <a:pt x="731" y="81"/>
                  <a:pt x="716" y="70"/>
                  <a:pt x="702" y="60"/>
                </a:cubicBezTo>
                <a:cubicBezTo>
                  <a:pt x="696" y="56"/>
                  <a:pt x="690" y="52"/>
                  <a:pt x="685" y="48"/>
                </a:cubicBezTo>
                <a:cubicBezTo>
                  <a:pt x="680" y="44"/>
                  <a:pt x="676" y="41"/>
                  <a:pt x="674" y="39"/>
                </a:cubicBezTo>
                <a:cubicBezTo>
                  <a:pt x="671" y="35"/>
                  <a:pt x="667" y="31"/>
                  <a:pt x="661" y="27"/>
                </a:cubicBezTo>
                <a:cubicBezTo>
                  <a:pt x="646" y="14"/>
                  <a:pt x="623" y="1"/>
                  <a:pt x="623" y="1"/>
                </a:cubicBezTo>
                <a:cubicBezTo>
                  <a:pt x="622" y="0"/>
                  <a:pt x="622" y="0"/>
                  <a:pt x="622" y="0"/>
                </a:cubicBezTo>
                <a:cubicBezTo>
                  <a:pt x="591" y="13"/>
                  <a:pt x="591" y="13"/>
                  <a:pt x="591" y="13"/>
                </a:cubicBezTo>
                <a:cubicBezTo>
                  <a:pt x="592" y="16"/>
                  <a:pt x="592" y="16"/>
                  <a:pt x="592" y="16"/>
                </a:cubicBezTo>
                <a:cubicBezTo>
                  <a:pt x="592" y="16"/>
                  <a:pt x="592" y="20"/>
                  <a:pt x="594" y="24"/>
                </a:cubicBezTo>
                <a:cubicBezTo>
                  <a:pt x="595" y="26"/>
                  <a:pt x="597" y="28"/>
                  <a:pt x="599" y="29"/>
                </a:cubicBezTo>
                <a:cubicBezTo>
                  <a:pt x="601" y="31"/>
                  <a:pt x="604" y="32"/>
                  <a:pt x="607" y="32"/>
                </a:cubicBezTo>
                <a:cubicBezTo>
                  <a:pt x="608" y="32"/>
                  <a:pt x="610" y="32"/>
                  <a:pt x="612" y="31"/>
                </a:cubicBezTo>
                <a:cubicBezTo>
                  <a:pt x="613" y="31"/>
                  <a:pt x="614" y="31"/>
                  <a:pt x="614" y="31"/>
                </a:cubicBezTo>
                <a:cubicBezTo>
                  <a:pt x="616" y="31"/>
                  <a:pt x="618" y="32"/>
                  <a:pt x="620" y="33"/>
                </a:cubicBezTo>
                <a:cubicBezTo>
                  <a:pt x="623" y="36"/>
                  <a:pt x="626" y="40"/>
                  <a:pt x="630" y="46"/>
                </a:cubicBezTo>
                <a:cubicBezTo>
                  <a:pt x="633" y="51"/>
                  <a:pt x="637" y="57"/>
                  <a:pt x="641" y="62"/>
                </a:cubicBezTo>
                <a:cubicBezTo>
                  <a:pt x="641" y="62"/>
                  <a:pt x="641" y="62"/>
                  <a:pt x="641" y="62"/>
                </a:cubicBezTo>
                <a:cubicBezTo>
                  <a:pt x="642" y="61"/>
                  <a:pt x="642" y="61"/>
                  <a:pt x="642" y="61"/>
                </a:cubicBezTo>
                <a:cubicBezTo>
                  <a:pt x="641" y="62"/>
                  <a:pt x="641" y="62"/>
                  <a:pt x="641" y="62"/>
                </a:cubicBezTo>
                <a:cubicBezTo>
                  <a:pt x="641" y="62"/>
                  <a:pt x="641" y="62"/>
                  <a:pt x="641" y="62"/>
                </a:cubicBezTo>
                <a:cubicBezTo>
                  <a:pt x="642" y="61"/>
                  <a:pt x="642" y="61"/>
                  <a:pt x="642" y="61"/>
                </a:cubicBezTo>
                <a:cubicBezTo>
                  <a:pt x="641" y="62"/>
                  <a:pt x="641" y="62"/>
                  <a:pt x="641" y="62"/>
                </a:cubicBezTo>
                <a:cubicBezTo>
                  <a:pt x="641" y="62"/>
                  <a:pt x="641" y="62"/>
                  <a:pt x="641" y="62"/>
                </a:cubicBezTo>
                <a:cubicBezTo>
                  <a:pt x="641" y="62"/>
                  <a:pt x="641" y="62"/>
                  <a:pt x="641" y="63"/>
                </a:cubicBezTo>
                <a:cubicBezTo>
                  <a:pt x="641" y="65"/>
                  <a:pt x="640" y="68"/>
                  <a:pt x="639" y="73"/>
                </a:cubicBezTo>
                <a:cubicBezTo>
                  <a:pt x="642" y="74"/>
                  <a:pt x="642" y="74"/>
                  <a:pt x="642" y="74"/>
                </a:cubicBezTo>
                <a:cubicBezTo>
                  <a:pt x="640" y="72"/>
                  <a:pt x="640" y="72"/>
                  <a:pt x="640" y="72"/>
                </a:cubicBezTo>
                <a:cubicBezTo>
                  <a:pt x="620" y="91"/>
                  <a:pt x="574" y="140"/>
                  <a:pt x="533" y="191"/>
                </a:cubicBezTo>
                <a:cubicBezTo>
                  <a:pt x="512" y="217"/>
                  <a:pt x="493" y="243"/>
                  <a:pt x="478" y="267"/>
                </a:cubicBezTo>
                <a:cubicBezTo>
                  <a:pt x="471" y="279"/>
                  <a:pt x="465" y="290"/>
                  <a:pt x="461" y="301"/>
                </a:cubicBezTo>
                <a:cubicBezTo>
                  <a:pt x="457" y="311"/>
                  <a:pt x="454" y="321"/>
                  <a:pt x="454" y="329"/>
                </a:cubicBezTo>
                <a:cubicBezTo>
                  <a:pt x="454" y="335"/>
                  <a:pt x="456" y="340"/>
                  <a:pt x="459" y="345"/>
                </a:cubicBezTo>
                <a:cubicBezTo>
                  <a:pt x="459" y="345"/>
                  <a:pt x="459" y="345"/>
                  <a:pt x="459" y="345"/>
                </a:cubicBezTo>
                <a:cubicBezTo>
                  <a:pt x="472" y="365"/>
                  <a:pt x="482" y="391"/>
                  <a:pt x="492" y="411"/>
                </a:cubicBezTo>
                <a:cubicBezTo>
                  <a:pt x="497" y="421"/>
                  <a:pt x="501" y="430"/>
                  <a:pt x="506" y="436"/>
                </a:cubicBezTo>
                <a:cubicBezTo>
                  <a:pt x="509" y="440"/>
                  <a:pt x="512" y="443"/>
                  <a:pt x="515" y="444"/>
                </a:cubicBezTo>
                <a:cubicBezTo>
                  <a:pt x="517" y="446"/>
                  <a:pt x="521" y="448"/>
                  <a:pt x="524" y="448"/>
                </a:cubicBezTo>
                <a:cubicBezTo>
                  <a:pt x="528" y="448"/>
                  <a:pt x="531" y="447"/>
                  <a:pt x="535" y="444"/>
                </a:cubicBezTo>
                <a:cubicBezTo>
                  <a:pt x="538" y="442"/>
                  <a:pt x="542" y="439"/>
                  <a:pt x="546" y="435"/>
                </a:cubicBezTo>
                <a:cubicBezTo>
                  <a:pt x="561" y="418"/>
                  <a:pt x="576" y="410"/>
                  <a:pt x="588" y="404"/>
                </a:cubicBezTo>
                <a:cubicBezTo>
                  <a:pt x="594" y="400"/>
                  <a:pt x="599" y="398"/>
                  <a:pt x="603" y="394"/>
                </a:cubicBezTo>
                <a:cubicBezTo>
                  <a:pt x="605" y="392"/>
                  <a:pt x="606" y="390"/>
                  <a:pt x="607" y="388"/>
                </a:cubicBezTo>
                <a:cubicBezTo>
                  <a:pt x="609" y="386"/>
                  <a:pt x="609" y="383"/>
                  <a:pt x="609" y="380"/>
                </a:cubicBezTo>
                <a:cubicBezTo>
                  <a:pt x="609" y="376"/>
                  <a:pt x="608" y="371"/>
                  <a:pt x="606" y="366"/>
                </a:cubicBezTo>
                <a:cubicBezTo>
                  <a:pt x="606" y="366"/>
                  <a:pt x="606" y="366"/>
                  <a:pt x="606" y="366"/>
                </a:cubicBezTo>
                <a:cubicBezTo>
                  <a:pt x="603" y="359"/>
                  <a:pt x="601" y="353"/>
                  <a:pt x="599" y="347"/>
                </a:cubicBezTo>
                <a:cubicBezTo>
                  <a:pt x="596" y="348"/>
                  <a:pt x="596" y="348"/>
                  <a:pt x="596" y="348"/>
                </a:cubicBezTo>
                <a:cubicBezTo>
                  <a:pt x="599" y="350"/>
                  <a:pt x="599" y="350"/>
                  <a:pt x="599" y="350"/>
                </a:cubicBezTo>
                <a:cubicBezTo>
                  <a:pt x="603" y="342"/>
                  <a:pt x="612" y="328"/>
                  <a:pt x="623" y="312"/>
                </a:cubicBezTo>
                <a:cubicBezTo>
                  <a:pt x="620" y="310"/>
                  <a:pt x="620" y="310"/>
                  <a:pt x="620" y="310"/>
                </a:cubicBezTo>
                <a:cubicBezTo>
                  <a:pt x="619" y="313"/>
                  <a:pt x="619" y="313"/>
                  <a:pt x="619" y="313"/>
                </a:cubicBezTo>
                <a:cubicBezTo>
                  <a:pt x="619" y="313"/>
                  <a:pt x="620" y="313"/>
                  <a:pt x="620" y="314"/>
                </a:cubicBezTo>
                <a:cubicBezTo>
                  <a:pt x="621" y="315"/>
                  <a:pt x="622" y="318"/>
                  <a:pt x="623" y="322"/>
                </a:cubicBezTo>
                <a:cubicBezTo>
                  <a:pt x="625" y="332"/>
                  <a:pt x="625" y="347"/>
                  <a:pt x="625" y="347"/>
                </a:cubicBezTo>
                <a:cubicBezTo>
                  <a:pt x="625" y="348"/>
                  <a:pt x="625" y="348"/>
                  <a:pt x="625" y="348"/>
                </a:cubicBezTo>
                <a:cubicBezTo>
                  <a:pt x="628" y="347"/>
                  <a:pt x="628" y="347"/>
                  <a:pt x="628" y="347"/>
                </a:cubicBezTo>
                <a:cubicBezTo>
                  <a:pt x="625" y="347"/>
                  <a:pt x="625" y="347"/>
                  <a:pt x="625" y="347"/>
                </a:cubicBezTo>
                <a:cubicBezTo>
                  <a:pt x="624" y="359"/>
                  <a:pt x="615" y="374"/>
                  <a:pt x="601" y="390"/>
                </a:cubicBezTo>
                <a:cubicBezTo>
                  <a:pt x="560" y="436"/>
                  <a:pt x="476" y="487"/>
                  <a:pt x="451" y="501"/>
                </a:cubicBezTo>
                <a:cubicBezTo>
                  <a:pt x="452" y="503"/>
                  <a:pt x="452" y="503"/>
                  <a:pt x="452" y="503"/>
                </a:cubicBezTo>
                <a:cubicBezTo>
                  <a:pt x="454" y="501"/>
                  <a:pt x="454" y="501"/>
                  <a:pt x="454" y="501"/>
                </a:cubicBezTo>
                <a:cubicBezTo>
                  <a:pt x="454" y="501"/>
                  <a:pt x="436" y="482"/>
                  <a:pt x="410" y="462"/>
                </a:cubicBezTo>
                <a:cubicBezTo>
                  <a:pt x="384" y="441"/>
                  <a:pt x="351" y="419"/>
                  <a:pt x="321" y="413"/>
                </a:cubicBezTo>
                <a:cubicBezTo>
                  <a:pt x="320" y="416"/>
                  <a:pt x="320" y="416"/>
                  <a:pt x="320" y="416"/>
                </a:cubicBezTo>
                <a:cubicBezTo>
                  <a:pt x="322" y="414"/>
                  <a:pt x="322" y="414"/>
                  <a:pt x="322" y="414"/>
                </a:cubicBezTo>
                <a:cubicBezTo>
                  <a:pt x="322" y="413"/>
                  <a:pt x="321" y="413"/>
                  <a:pt x="321" y="412"/>
                </a:cubicBezTo>
                <a:cubicBezTo>
                  <a:pt x="318" y="414"/>
                  <a:pt x="318" y="414"/>
                  <a:pt x="318" y="414"/>
                </a:cubicBezTo>
                <a:cubicBezTo>
                  <a:pt x="321" y="416"/>
                  <a:pt x="321" y="416"/>
                  <a:pt x="321" y="416"/>
                </a:cubicBezTo>
                <a:cubicBezTo>
                  <a:pt x="332" y="403"/>
                  <a:pt x="344" y="384"/>
                  <a:pt x="355" y="366"/>
                </a:cubicBezTo>
                <a:cubicBezTo>
                  <a:pt x="366" y="348"/>
                  <a:pt x="375" y="330"/>
                  <a:pt x="382" y="318"/>
                </a:cubicBezTo>
                <a:cubicBezTo>
                  <a:pt x="379" y="316"/>
                  <a:pt x="379" y="316"/>
                  <a:pt x="379" y="316"/>
                </a:cubicBezTo>
                <a:cubicBezTo>
                  <a:pt x="379" y="319"/>
                  <a:pt x="379" y="319"/>
                  <a:pt x="379" y="319"/>
                </a:cubicBezTo>
                <a:cubicBezTo>
                  <a:pt x="380" y="319"/>
                  <a:pt x="380" y="319"/>
                  <a:pt x="380" y="319"/>
                </a:cubicBezTo>
                <a:cubicBezTo>
                  <a:pt x="380" y="319"/>
                  <a:pt x="382" y="320"/>
                  <a:pt x="384" y="321"/>
                </a:cubicBezTo>
                <a:cubicBezTo>
                  <a:pt x="387" y="322"/>
                  <a:pt x="391" y="324"/>
                  <a:pt x="395" y="326"/>
                </a:cubicBezTo>
                <a:cubicBezTo>
                  <a:pt x="399" y="328"/>
                  <a:pt x="403" y="330"/>
                  <a:pt x="407" y="330"/>
                </a:cubicBezTo>
                <a:cubicBezTo>
                  <a:pt x="408" y="330"/>
                  <a:pt x="410" y="330"/>
                  <a:pt x="411" y="330"/>
                </a:cubicBezTo>
                <a:cubicBezTo>
                  <a:pt x="411" y="330"/>
                  <a:pt x="411" y="330"/>
                  <a:pt x="411" y="330"/>
                </a:cubicBezTo>
                <a:cubicBezTo>
                  <a:pt x="413" y="329"/>
                  <a:pt x="417" y="327"/>
                  <a:pt x="423" y="325"/>
                </a:cubicBezTo>
                <a:cubicBezTo>
                  <a:pt x="430" y="321"/>
                  <a:pt x="440" y="316"/>
                  <a:pt x="448" y="311"/>
                </a:cubicBezTo>
                <a:cubicBezTo>
                  <a:pt x="452" y="308"/>
                  <a:pt x="456" y="305"/>
                  <a:pt x="460" y="302"/>
                </a:cubicBezTo>
                <a:cubicBezTo>
                  <a:pt x="463" y="300"/>
                  <a:pt x="466" y="297"/>
                  <a:pt x="468" y="294"/>
                </a:cubicBezTo>
                <a:cubicBezTo>
                  <a:pt x="468" y="294"/>
                  <a:pt x="468" y="294"/>
                  <a:pt x="468" y="294"/>
                </a:cubicBezTo>
                <a:cubicBezTo>
                  <a:pt x="470" y="291"/>
                  <a:pt x="470" y="288"/>
                  <a:pt x="470" y="285"/>
                </a:cubicBezTo>
                <a:cubicBezTo>
                  <a:pt x="470" y="277"/>
                  <a:pt x="466" y="268"/>
                  <a:pt x="460" y="257"/>
                </a:cubicBezTo>
                <a:cubicBezTo>
                  <a:pt x="454" y="246"/>
                  <a:pt x="446" y="232"/>
                  <a:pt x="437" y="215"/>
                </a:cubicBezTo>
                <a:cubicBezTo>
                  <a:pt x="425" y="193"/>
                  <a:pt x="402" y="164"/>
                  <a:pt x="381" y="140"/>
                </a:cubicBezTo>
                <a:cubicBezTo>
                  <a:pt x="371" y="128"/>
                  <a:pt x="360" y="116"/>
                  <a:pt x="352" y="108"/>
                </a:cubicBezTo>
                <a:cubicBezTo>
                  <a:pt x="348" y="104"/>
                  <a:pt x="344" y="100"/>
                  <a:pt x="341" y="97"/>
                </a:cubicBezTo>
                <a:cubicBezTo>
                  <a:pt x="338" y="95"/>
                  <a:pt x="336" y="93"/>
                  <a:pt x="334" y="92"/>
                </a:cubicBezTo>
                <a:cubicBezTo>
                  <a:pt x="332" y="90"/>
                  <a:pt x="329" y="89"/>
                  <a:pt x="326" y="89"/>
                </a:cubicBezTo>
                <a:cubicBezTo>
                  <a:pt x="323" y="88"/>
                  <a:pt x="319" y="88"/>
                  <a:pt x="316" y="88"/>
                </a:cubicBezTo>
                <a:cubicBezTo>
                  <a:pt x="302" y="88"/>
                  <a:pt x="286" y="91"/>
                  <a:pt x="286" y="91"/>
                </a:cubicBezTo>
                <a:cubicBezTo>
                  <a:pt x="285" y="91"/>
                  <a:pt x="285" y="91"/>
                  <a:pt x="285" y="91"/>
                </a:cubicBezTo>
                <a:cubicBezTo>
                  <a:pt x="284" y="93"/>
                  <a:pt x="284" y="93"/>
                  <a:pt x="284" y="93"/>
                </a:cubicBezTo>
                <a:cubicBezTo>
                  <a:pt x="279" y="102"/>
                  <a:pt x="276" y="110"/>
                  <a:pt x="276" y="115"/>
                </a:cubicBezTo>
                <a:cubicBezTo>
                  <a:pt x="276" y="117"/>
                  <a:pt x="276" y="119"/>
                  <a:pt x="277" y="121"/>
                </a:cubicBezTo>
                <a:cubicBezTo>
                  <a:pt x="278" y="123"/>
                  <a:pt x="280" y="125"/>
                  <a:pt x="282" y="126"/>
                </a:cubicBezTo>
                <a:cubicBezTo>
                  <a:pt x="285" y="127"/>
                  <a:pt x="287" y="127"/>
                  <a:pt x="290" y="127"/>
                </a:cubicBezTo>
                <a:cubicBezTo>
                  <a:pt x="295" y="127"/>
                  <a:pt x="300" y="126"/>
                  <a:pt x="305" y="125"/>
                </a:cubicBezTo>
                <a:cubicBezTo>
                  <a:pt x="306" y="124"/>
                  <a:pt x="307" y="124"/>
                  <a:pt x="308" y="124"/>
                </a:cubicBezTo>
                <a:cubicBezTo>
                  <a:pt x="310" y="124"/>
                  <a:pt x="313" y="125"/>
                  <a:pt x="316" y="128"/>
                </a:cubicBezTo>
                <a:cubicBezTo>
                  <a:pt x="320" y="131"/>
                  <a:pt x="324" y="138"/>
                  <a:pt x="328" y="145"/>
                </a:cubicBezTo>
                <a:cubicBezTo>
                  <a:pt x="332" y="152"/>
                  <a:pt x="335" y="160"/>
                  <a:pt x="336" y="167"/>
                </a:cubicBezTo>
                <a:cubicBezTo>
                  <a:pt x="339" y="166"/>
                  <a:pt x="339" y="166"/>
                  <a:pt x="339" y="166"/>
                </a:cubicBezTo>
                <a:cubicBezTo>
                  <a:pt x="338" y="164"/>
                  <a:pt x="338" y="164"/>
                  <a:pt x="338" y="164"/>
                </a:cubicBezTo>
                <a:cubicBezTo>
                  <a:pt x="292" y="191"/>
                  <a:pt x="177" y="260"/>
                  <a:pt x="98" y="318"/>
                </a:cubicBezTo>
                <a:cubicBezTo>
                  <a:pt x="100" y="321"/>
                  <a:pt x="100" y="321"/>
                  <a:pt x="100" y="321"/>
                </a:cubicBezTo>
                <a:cubicBezTo>
                  <a:pt x="99" y="318"/>
                  <a:pt x="99" y="318"/>
                  <a:pt x="99" y="318"/>
                </a:cubicBezTo>
                <a:cubicBezTo>
                  <a:pt x="99" y="318"/>
                  <a:pt x="99" y="318"/>
                  <a:pt x="99" y="318"/>
                </a:cubicBezTo>
                <a:cubicBezTo>
                  <a:pt x="99" y="318"/>
                  <a:pt x="99" y="318"/>
                  <a:pt x="99" y="318"/>
                </a:cubicBezTo>
                <a:cubicBezTo>
                  <a:pt x="76" y="327"/>
                  <a:pt x="55" y="335"/>
                  <a:pt x="39" y="342"/>
                </a:cubicBezTo>
                <a:cubicBezTo>
                  <a:pt x="22" y="348"/>
                  <a:pt x="10" y="353"/>
                  <a:pt x="5" y="356"/>
                </a:cubicBezTo>
                <a:cubicBezTo>
                  <a:pt x="5" y="356"/>
                  <a:pt x="5" y="356"/>
                  <a:pt x="5" y="356"/>
                </a:cubicBezTo>
                <a:cubicBezTo>
                  <a:pt x="3" y="356"/>
                  <a:pt x="3" y="357"/>
                  <a:pt x="2" y="358"/>
                </a:cubicBezTo>
                <a:cubicBezTo>
                  <a:pt x="1" y="360"/>
                  <a:pt x="1" y="362"/>
                  <a:pt x="0" y="364"/>
                </a:cubicBezTo>
                <a:cubicBezTo>
                  <a:pt x="0" y="366"/>
                  <a:pt x="0" y="368"/>
                  <a:pt x="0" y="371"/>
                </a:cubicBezTo>
                <a:cubicBezTo>
                  <a:pt x="0" y="382"/>
                  <a:pt x="2" y="399"/>
                  <a:pt x="5" y="414"/>
                </a:cubicBezTo>
                <a:cubicBezTo>
                  <a:pt x="8" y="430"/>
                  <a:pt x="11" y="445"/>
                  <a:pt x="13" y="452"/>
                </a:cubicBezTo>
                <a:cubicBezTo>
                  <a:pt x="16" y="452"/>
                  <a:pt x="16" y="452"/>
                  <a:pt x="16" y="452"/>
                </a:cubicBezTo>
                <a:cubicBezTo>
                  <a:pt x="13" y="452"/>
                  <a:pt x="13" y="452"/>
                  <a:pt x="13" y="452"/>
                </a:cubicBezTo>
                <a:cubicBezTo>
                  <a:pt x="21" y="492"/>
                  <a:pt x="43" y="536"/>
                  <a:pt x="43" y="536"/>
                </a:cubicBezTo>
                <a:cubicBezTo>
                  <a:pt x="44" y="537"/>
                  <a:pt x="44" y="537"/>
                  <a:pt x="44" y="537"/>
                </a:cubicBezTo>
                <a:cubicBezTo>
                  <a:pt x="44" y="537"/>
                  <a:pt x="44" y="537"/>
                  <a:pt x="44" y="537"/>
                </a:cubicBezTo>
                <a:cubicBezTo>
                  <a:pt x="44" y="537"/>
                  <a:pt x="51" y="545"/>
                  <a:pt x="59" y="554"/>
                </a:cubicBezTo>
                <a:cubicBezTo>
                  <a:pt x="63" y="558"/>
                  <a:pt x="68" y="562"/>
                  <a:pt x="72" y="565"/>
                </a:cubicBezTo>
                <a:cubicBezTo>
                  <a:pt x="74" y="567"/>
                  <a:pt x="76" y="569"/>
                  <a:pt x="78" y="570"/>
                </a:cubicBezTo>
                <a:cubicBezTo>
                  <a:pt x="80" y="571"/>
                  <a:pt x="82" y="571"/>
                  <a:pt x="84" y="571"/>
                </a:cubicBezTo>
                <a:cubicBezTo>
                  <a:pt x="85" y="571"/>
                  <a:pt x="86" y="571"/>
                  <a:pt x="87" y="571"/>
                </a:cubicBezTo>
                <a:cubicBezTo>
                  <a:pt x="88" y="570"/>
                  <a:pt x="90" y="570"/>
                  <a:pt x="94" y="568"/>
                </a:cubicBezTo>
                <a:cubicBezTo>
                  <a:pt x="105" y="564"/>
                  <a:pt x="129" y="556"/>
                  <a:pt x="151" y="549"/>
                </a:cubicBezTo>
                <a:cubicBezTo>
                  <a:pt x="162" y="545"/>
                  <a:pt x="172" y="541"/>
                  <a:pt x="181" y="538"/>
                </a:cubicBezTo>
                <a:cubicBezTo>
                  <a:pt x="185" y="536"/>
                  <a:pt x="188" y="535"/>
                  <a:pt x="191" y="534"/>
                </a:cubicBezTo>
                <a:cubicBezTo>
                  <a:pt x="192" y="533"/>
                  <a:pt x="193" y="532"/>
                  <a:pt x="194" y="532"/>
                </a:cubicBezTo>
                <a:cubicBezTo>
                  <a:pt x="195" y="531"/>
                  <a:pt x="196" y="531"/>
                  <a:pt x="197" y="530"/>
                </a:cubicBezTo>
                <a:cubicBezTo>
                  <a:pt x="195" y="528"/>
                  <a:pt x="195" y="528"/>
                  <a:pt x="195" y="528"/>
                </a:cubicBezTo>
                <a:cubicBezTo>
                  <a:pt x="196" y="531"/>
                  <a:pt x="196" y="531"/>
                  <a:pt x="196" y="531"/>
                </a:cubicBezTo>
                <a:cubicBezTo>
                  <a:pt x="272" y="500"/>
                  <a:pt x="272" y="500"/>
                  <a:pt x="272" y="500"/>
                </a:cubicBezTo>
                <a:cubicBezTo>
                  <a:pt x="270" y="497"/>
                  <a:pt x="270" y="497"/>
                  <a:pt x="270" y="497"/>
                </a:cubicBezTo>
                <a:cubicBezTo>
                  <a:pt x="271" y="500"/>
                  <a:pt x="271" y="500"/>
                  <a:pt x="271" y="500"/>
                </a:cubicBezTo>
                <a:cubicBezTo>
                  <a:pt x="287" y="500"/>
                  <a:pt x="303" y="498"/>
                  <a:pt x="314" y="493"/>
                </a:cubicBezTo>
                <a:cubicBezTo>
                  <a:pt x="313" y="490"/>
                  <a:pt x="313" y="490"/>
                  <a:pt x="313" y="490"/>
                </a:cubicBezTo>
                <a:cubicBezTo>
                  <a:pt x="310" y="491"/>
                  <a:pt x="310" y="491"/>
                  <a:pt x="310" y="491"/>
                </a:cubicBezTo>
                <a:cubicBezTo>
                  <a:pt x="311" y="494"/>
                  <a:pt x="312" y="497"/>
                  <a:pt x="312" y="499"/>
                </a:cubicBezTo>
                <a:cubicBezTo>
                  <a:pt x="312" y="499"/>
                  <a:pt x="312" y="499"/>
                  <a:pt x="312" y="499"/>
                </a:cubicBezTo>
                <a:cubicBezTo>
                  <a:pt x="312" y="499"/>
                  <a:pt x="312" y="499"/>
                  <a:pt x="312" y="499"/>
                </a:cubicBezTo>
                <a:cubicBezTo>
                  <a:pt x="312" y="501"/>
                  <a:pt x="311" y="504"/>
                  <a:pt x="308" y="507"/>
                </a:cubicBezTo>
                <a:cubicBezTo>
                  <a:pt x="303" y="513"/>
                  <a:pt x="294" y="520"/>
                  <a:pt x="283" y="526"/>
                </a:cubicBezTo>
                <a:cubicBezTo>
                  <a:pt x="267" y="535"/>
                  <a:pt x="247" y="544"/>
                  <a:pt x="231" y="551"/>
                </a:cubicBezTo>
                <a:cubicBezTo>
                  <a:pt x="223" y="554"/>
                  <a:pt x="216" y="557"/>
                  <a:pt x="211" y="559"/>
                </a:cubicBezTo>
                <a:cubicBezTo>
                  <a:pt x="209" y="560"/>
                  <a:pt x="207" y="561"/>
                  <a:pt x="205" y="561"/>
                </a:cubicBezTo>
                <a:cubicBezTo>
                  <a:pt x="204" y="562"/>
                  <a:pt x="203" y="562"/>
                  <a:pt x="203" y="562"/>
                </a:cubicBezTo>
                <a:cubicBezTo>
                  <a:pt x="204" y="565"/>
                  <a:pt x="204" y="565"/>
                  <a:pt x="204" y="565"/>
                </a:cubicBezTo>
                <a:cubicBezTo>
                  <a:pt x="204" y="562"/>
                  <a:pt x="204" y="562"/>
                  <a:pt x="204" y="562"/>
                </a:cubicBezTo>
                <a:cubicBezTo>
                  <a:pt x="144" y="575"/>
                  <a:pt x="144" y="575"/>
                  <a:pt x="144" y="575"/>
                </a:cubicBezTo>
                <a:cubicBezTo>
                  <a:pt x="144" y="577"/>
                  <a:pt x="144" y="577"/>
                  <a:pt x="144" y="577"/>
                </a:cubicBezTo>
                <a:cubicBezTo>
                  <a:pt x="148" y="577"/>
                  <a:pt x="148" y="577"/>
                  <a:pt x="148" y="577"/>
                </a:cubicBezTo>
                <a:cubicBezTo>
                  <a:pt x="145" y="575"/>
                  <a:pt x="145" y="575"/>
                  <a:pt x="145" y="575"/>
                </a:cubicBezTo>
                <a:cubicBezTo>
                  <a:pt x="145" y="576"/>
                  <a:pt x="129" y="602"/>
                  <a:pt x="114" y="634"/>
                </a:cubicBezTo>
                <a:cubicBezTo>
                  <a:pt x="106" y="650"/>
                  <a:pt x="98" y="668"/>
                  <a:pt x="92" y="685"/>
                </a:cubicBezTo>
                <a:cubicBezTo>
                  <a:pt x="86" y="702"/>
                  <a:pt x="82" y="718"/>
                  <a:pt x="82" y="731"/>
                </a:cubicBezTo>
                <a:cubicBezTo>
                  <a:pt x="82" y="737"/>
                  <a:pt x="83" y="743"/>
                  <a:pt x="86" y="748"/>
                </a:cubicBezTo>
                <a:cubicBezTo>
                  <a:pt x="88" y="753"/>
                  <a:pt x="92" y="757"/>
                  <a:pt x="98" y="759"/>
                </a:cubicBezTo>
                <a:cubicBezTo>
                  <a:pt x="108" y="762"/>
                  <a:pt x="121" y="764"/>
                  <a:pt x="135" y="764"/>
                </a:cubicBezTo>
                <a:cubicBezTo>
                  <a:pt x="161" y="764"/>
                  <a:pt x="191" y="760"/>
                  <a:pt x="216" y="760"/>
                </a:cubicBezTo>
                <a:cubicBezTo>
                  <a:pt x="225" y="760"/>
                  <a:pt x="234" y="760"/>
                  <a:pt x="241" y="762"/>
                </a:cubicBezTo>
                <a:cubicBezTo>
                  <a:pt x="248" y="763"/>
                  <a:pt x="254" y="765"/>
                  <a:pt x="258" y="769"/>
                </a:cubicBezTo>
                <a:cubicBezTo>
                  <a:pt x="261" y="766"/>
                  <a:pt x="261" y="766"/>
                  <a:pt x="261" y="766"/>
                </a:cubicBezTo>
                <a:cubicBezTo>
                  <a:pt x="257" y="767"/>
                  <a:pt x="257" y="767"/>
                  <a:pt x="257" y="767"/>
                </a:cubicBezTo>
                <a:cubicBezTo>
                  <a:pt x="258" y="772"/>
                  <a:pt x="258" y="777"/>
                  <a:pt x="258" y="782"/>
                </a:cubicBezTo>
                <a:cubicBezTo>
                  <a:pt x="258" y="789"/>
                  <a:pt x="258" y="795"/>
                  <a:pt x="257" y="799"/>
                </a:cubicBezTo>
                <a:cubicBezTo>
                  <a:pt x="257" y="801"/>
                  <a:pt x="257" y="803"/>
                  <a:pt x="257" y="804"/>
                </a:cubicBezTo>
                <a:cubicBezTo>
                  <a:pt x="257" y="804"/>
                  <a:pt x="257" y="805"/>
                  <a:pt x="257" y="805"/>
                </a:cubicBezTo>
                <a:cubicBezTo>
                  <a:pt x="257" y="806"/>
                  <a:pt x="257" y="806"/>
                  <a:pt x="257" y="806"/>
                </a:cubicBezTo>
                <a:cubicBezTo>
                  <a:pt x="260" y="806"/>
                  <a:pt x="260" y="806"/>
                  <a:pt x="260" y="806"/>
                </a:cubicBezTo>
                <a:cubicBezTo>
                  <a:pt x="257" y="804"/>
                  <a:pt x="257" y="804"/>
                  <a:pt x="257" y="804"/>
                </a:cubicBezTo>
                <a:cubicBezTo>
                  <a:pt x="257" y="804"/>
                  <a:pt x="257" y="804"/>
                  <a:pt x="257" y="804"/>
                </a:cubicBezTo>
                <a:cubicBezTo>
                  <a:pt x="255" y="806"/>
                  <a:pt x="245" y="816"/>
                  <a:pt x="233" y="825"/>
                </a:cubicBezTo>
                <a:cubicBezTo>
                  <a:pt x="227" y="830"/>
                  <a:pt x="221" y="834"/>
                  <a:pt x="215" y="838"/>
                </a:cubicBezTo>
                <a:cubicBezTo>
                  <a:pt x="209" y="841"/>
                  <a:pt x="203" y="843"/>
                  <a:pt x="199" y="843"/>
                </a:cubicBezTo>
                <a:cubicBezTo>
                  <a:pt x="194" y="843"/>
                  <a:pt x="191" y="845"/>
                  <a:pt x="188" y="848"/>
                </a:cubicBezTo>
                <a:cubicBezTo>
                  <a:pt x="184" y="852"/>
                  <a:pt x="182" y="858"/>
                  <a:pt x="180" y="864"/>
                </a:cubicBezTo>
                <a:cubicBezTo>
                  <a:pt x="179" y="871"/>
                  <a:pt x="179" y="878"/>
                  <a:pt x="179" y="883"/>
                </a:cubicBezTo>
                <a:cubicBezTo>
                  <a:pt x="179" y="891"/>
                  <a:pt x="179" y="897"/>
                  <a:pt x="180" y="897"/>
                </a:cubicBezTo>
                <a:cubicBezTo>
                  <a:pt x="180" y="898"/>
                  <a:pt x="180" y="898"/>
                  <a:pt x="180" y="898"/>
                </a:cubicBezTo>
                <a:cubicBezTo>
                  <a:pt x="180" y="898"/>
                  <a:pt x="180" y="898"/>
                  <a:pt x="180" y="898"/>
                </a:cubicBezTo>
                <a:cubicBezTo>
                  <a:pt x="180" y="898"/>
                  <a:pt x="181" y="900"/>
                  <a:pt x="183" y="902"/>
                </a:cubicBezTo>
                <a:cubicBezTo>
                  <a:pt x="190" y="911"/>
                  <a:pt x="206" y="933"/>
                  <a:pt x="222" y="955"/>
                </a:cubicBezTo>
                <a:cubicBezTo>
                  <a:pt x="230" y="965"/>
                  <a:pt x="238" y="975"/>
                  <a:pt x="244" y="984"/>
                </a:cubicBezTo>
                <a:cubicBezTo>
                  <a:pt x="247" y="988"/>
                  <a:pt x="249" y="991"/>
                  <a:pt x="251" y="994"/>
                </a:cubicBezTo>
                <a:cubicBezTo>
                  <a:pt x="253" y="997"/>
                  <a:pt x="255" y="999"/>
                  <a:pt x="255" y="1000"/>
                </a:cubicBezTo>
                <a:cubicBezTo>
                  <a:pt x="257" y="1002"/>
                  <a:pt x="259" y="1004"/>
                  <a:pt x="262" y="1005"/>
                </a:cubicBezTo>
                <a:cubicBezTo>
                  <a:pt x="265" y="1006"/>
                  <a:pt x="268" y="1006"/>
                  <a:pt x="271" y="1006"/>
                </a:cubicBezTo>
                <a:cubicBezTo>
                  <a:pt x="276" y="1006"/>
                  <a:pt x="282" y="1005"/>
                  <a:pt x="287" y="1003"/>
                </a:cubicBezTo>
                <a:cubicBezTo>
                  <a:pt x="290" y="1002"/>
                  <a:pt x="292" y="1000"/>
                  <a:pt x="294" y="999"/>
                </a:cubicBezTo>
                <a:cubicBezTo>
                  <a:pt x="294" y="998"/>
                  <a:pt x="295" y="997"/>
                  <a:pt x="296" y="996"/>
                </a:cubicBezTo>
                <a:cubicBezTo>
                  <a:pt x="296" y="995"/>
                  <a:pt x="297" y="994"/>
                  <a:pt x="297" y="992"/>
                </a:cubicBezTo>
                <a:cubicBezTo>
                  <a:pt x="297" y="991"/>
                  <a:pt x="297" y="990"/>
                  <a:pt x="299" y="988"/>
                </a:cubicBezTo>
                <a:cubicBezTo>
                  <a:pt x="301" y="985"/>
                  <a:pt x="305" y="982"/>
                  <a:pt x="311" y="978"/>
                </a:cubicBezTo>
                <a:cubicBezTo>
                  <a:pt x="317" y="975"/>
                  <a:pt x="325" y="971"/>
                  <a:pt x="335" y="968"/>
                </a:cubicBezTo>
                <a:cubicBezTo>
                  <a:pt x="349" y="964"/>
                  <a:pt x="357" y="955"/>
                  <a:pt x="361" y="947"/>
                </a:cubicBezTo>
                <a:cubicBezTo>
                  <a:pt x="365" y="939"/>
                  <a:pt x="366" y="933"/>
                  <a:pt x="366" y="932"/>
                </a:cubicBezTo>
                <a:cubicBezTo>
                  <a:pt x="366" y="932"/>
                  <a:pt x="366" y="932"/>
                  <a:pt x="366" y="932"/>
                </a:cubicBezTo>
                <a:cubicBezTo>
                  <a:pt x="366" y="931"/>
                  <a:pt x="366" y="931"/>
                  <a:pt x="366" y="931"/>
                </a:cubicBezTo>
                <a:cubicBezTo>
                  <a:pt x="366" y="931"/>
                  <a:pt x="365" y="931"/>
                  <a:pt x="365" y="930"/>
                </a:cubicBezTo>
                <a:cubicBezTo>
                  <a:pt x="363" y="924"/>
                  <a:pt x="353" y="900"/>
                  <a:pt x="348" y="881"/>
                </a:cubicBezTo>
                <a:cubicBezTo>
                  <a:pt x="348" y="881"/>
                  <a:pt x="348" y="880"/>
                  <a:pt x="348" y="879"/>
                </a:cubicBezTo>
                <a:cubicBezTo>
                  <a:pt x="348" y="874"/>
                  <a:pt x="349" y="865"/>
                  <a:pt x="352" y="853"/>
                </a:cubicBezTo>
                <a:cubicBezTo>
                  <a:pt x="361" y="816"/>
                  <a:pt x="381" y="756"/>
                  <a:pt x="396" y="710"/>
                </a:cubicBezTo>
                <a:cubicBezTo>
                  <a:pt x="393" y="709"/>
                  <a:pt x="393" y="709"/>
                  <a:pt x="393" y="709"/>
                </a:cubicBezTo>
                <a:cubicBezTo>
                  <a:pt x="390" y="711"/>
                  <a:pt x="390" y="711"/>
                  <a:pt x="390" y="711"/>
                </a:cubicBezTo>
                <a:cubicBezTo>
                  <a:pt x="394" y="721"/>
                  <a:pt x="398" y="731"/>
                  <a:pt x="401" y="741"/>
                </a:cubicBezTo>
                <a:cubicBezTo>
                  <a:pt x="404" y="740"/>
                  <a:pt x="404" y="740"/>
                  <a:pt x="404" y="740"/>
                </a:cubicBezTo>
                <a:cubicBezTo>
                  <a:pt x="401" y="739"/>
                  <a:pt x="401" y="739"/>
                  <a:pt x="401" y="739"/>
                </a:cubicBezTo>
                <a:cubicBezTo>
                  <a:pt x="401" y="740"/>
                  <a:pt x="401" y="741"/>
                  <a:pt x="401" y="742"/>
                </a:cubicBezTo>
                <a:cubicBezTo>
                  <a:pt x="401" y="743"/>
                  <a:pt x="401" y="743"/>
                  <a:pt x="401" y="743"/>
                </a:cubicBezTo>
                <a:cubicBezTo>
                  <a:pt x="402" y="744"/>
                  <a:pt x="402" y="744"/>
                  <a:pt x="402" y="744"/>
                </a:cubicBezTo>
                <a:cubicBezTo>
                  <a:pt x="403" y="745"/>
                  <a:pt x="404" y="746"/>
                  <a:pt x="404" y="748"/>
                </a:cubicBezTo>
                <a:cubicBezTo>
                  <a:pt x="404" y="749"/>
                  <a:pt x="404" y="749"/>
                  <a:pt x="404" y="749"/>
                </a:cubicBezTo>
                <a:cubicBezTo>
                  <a:pt x="404" y="749"/>
                  <a:pt x="404" y="749"/>
                  <a:pt x="404" y="749"/>
                </a:cubicBezTo>
                <a:cubicBezTo>
                  <a:pt x="409" y="761"/>
                  <a:pt x="412" y="771"/>
                  <a:pt x="415" y="780"/>
                </a:cubicBezTo>
                <a:cubicBezTo>
                  <a:pt x="417" y="788"/>
                  <a:pt x="419" y="795"/>
                  <a:pt x="419" y="799"/>
                </a:cubicBezTo>
                <a:cubicBezTo>
                  <a:pt x="422" y="799"/>
                  <a:pt x="422" y="799"/>
                  <a:pt x="422" y="799"/>
                </a:cubicBezTo>
                <a:cubicBezTo>
                  <a:pt x="419" y="797"/>
                  <a:pt x="419" y="797"/>
                  <a:pt x="419" y="797"/>
                </a:cubicBezTo>
                <a:cubicBezTo>
                  <a:pt x="417" y="802"/>
                  <a:pt x="415" y="806"/>
                  <a:pt x="413" y="808"/>
                </a:cubicBezTo>
                <a:cubicBezTo>
                  <a:pt x="411" y="811"/>
                  <a:pt x="410" y="813"/>
                  <a:pt x="409" y="814"/>
                </a:cubicBezTo>
                <a:cubicBezTo>
                  <a:pt x="408" y="814"/>
                  <a:pt x="407" y="815"/>
                  <a:pt x="406" y="816"/>
                </a:cubicBezTo>
                <a:cubicBezTo>
                  <a:pt x="405" y="817"/>
                  <a:pt x="405" y="818"/>
                  <a:pt x="405" y="820"/>
                </a:cubicBezTo>
                <a:cubicBezTo>
                  <a:pt x="405" y="821"/>
                  <a:pt x="405" y="822"/>
                  <a:pt x="406" y="823"/>
                </a:cubicBezTo>
                <a:cubicBezTo>
                  <a:pt x="407" y="824"/>
                  <a:pt x="408" y="825"/>
                  <a:pt x="410" y="826"/>
                </a:cubicBezTo>
                <a:cubicBezTo>
                  <a:pt x="413" y="827"/>
                  <a:pt x="416" y="828"/>
                  <a:pt x="420" y="829"/>
                </a:cubicBezTo>
                <a:cubicBezTo>
                  <a:pt x="432" y="832"/>
                  <a:pt x="447" y="832"/>
                  <a:pt x="447" y="832"/>
                </a:cubicBezTo>
                <a:cubicBezTo>
                  <a:pt x="448" y="832"/>
                  <a:pt x="448" y="832"/>
                  <a:pt x="448" y="832"/>
                </a:cubicBezTo>
                <a:cubicBezTo>
                  <a:pt x="449" y="832"/>
                  <a:pt x="449" y="832"/>
                  <a:pt x="449" y="832"/>
                </a:cubicBezTo>
                <a:cubicBezTo>
                  <a:pt x="449" y="832"/>
                  <a:pt x="458" y="827"/>
                  <a:pt x="467" y="820"/>
                </a:cubicBezTo>
                <a:cubicBezTo>
                  <a:pt x="471" y="817"/>
                  <a:pt x="476" y="813"/>
                  <a:pt x="479" y="809"/>
                </a:cubicBezTo>
                <a:cubicBezTo>
                  <a:pt x="481" y="807"/>
                  <a:pt x="483" y="805"/>
                  <a:pt x="484" y="803"/>
                </a:cubicBezTo>
                <a:cubicBezTo>
                  <a:pt x="485" y="801"/>
                  <a:pt x="486" y="798"/>
                  <a:pt x="486" y="796"/>
                </a:cubicBezTo>
                <a:cubicBezTo>
                  <a:pt x="486" y="793"/>
                  <a:pt x="484" y="790"/>
                  <a:pt x="481" y="787"/>
                </a:cubicBezTo>
                <a:cubicBezTo>
                  <a:pt x="481" y="787"/>
                  <a:pt x="480" y="786"/>
                  <a:pt x="480" y="784"/>
                </a:cubicBezTo>
                <a:cubicBezTo>
                  <a:pt x="479" y="782"/>
                  <a:pt x="479" y="779"/>
                  <a:pt x="479" y="775"/>
                </a:cubicBezTo>
                <a:cubicBezTo>
                  <a:pt x="479" y="766"/>
                  <a:pt x="481" y="752"/>
                  <a:pt x="484" y="736"/>
                </a:cubicBezTo>
                <a:cubicBezTo>
                  <a:pt x="481" y="736"/>
                  <a:pt x="481" y="736"/>
                  <a:pt x="481" y="736"/>
                </a:cubicBezTo>
                <a:cubicBezTo>
                  <a:pt x="484" y="737"/>
                  <a:pt x="484" y="737"/>
                  <a:pt x="484" y="737"/>
                </a:cubicBezTo>
                <a:cubicBezTo>
                  <a:pt x="484" y="736"/>
                  <a:pt x="484" y="736"/>
                  <a:pt x="484" y="736"/>
                </a:cubicBezTo>
                <a:cubicBezTo>
                  <a:pt x="485" y="735"/>
                  <a:pt x="485" y="735"/>
                  <a:pt x="485" y="735"/>
                </a:cubicBezTo>
                <a:cubicBezTo>
                  <a:pt x="485" y="735"/>
                  <a:pt x="485" y="735"/>
                  <a:pt x="485" y="735"/>
                </a:cubicBezTo>
                <a:cubicBezTo>
                  <a:pt x="486" y="723"/>
                  <a:pt x="489" y="711"/>
                  <a:pt x="493" y="699"/>
                </a:cubicBezTo>
                <a:cubicBezTo>
                  <a:pt x="493" y="699"/>
                  <a:pt x="493" y="699"/>
                  <a:pt x="493" y="699"/>
                </a:cubicBezTo>
                <a:cubicBezTo>
                  <a:pt x="491" y="699"/>
                  <a:pt x="491" y="699"/>
                  <a:pt x="491" y="699"/>
                </a:cubicBezTo>
                <a:cubicBezTo>
                  <a:pt x="492" y="700"/>
                  <a:pt x="492" y="700"/>
                  <a:pt x="492" y="700"/>
                </a:cubicBezTo>
                <a:cubicBezTo>
                  <a:pt x="493" y="699"/>
                  <a:pt x="493" y="699"/>
                  <a:pt x="493" y="699"/>
                </a:cubicBezTo>
                <a:cubicBezTo>
                  <a:pt x="491" y="699"/>
                  <a:pt x="491" y="699"/>
                  <a:pt x="491" y="699"/>
                </a:cubicBezTo>
                <a:cubicBezTo>
                  <a:pt x="492" y="700"/>
                  <a:pt x="492" y="700"/>
                  <a:pt x="492" y="700"/>
                </a:cubicBezTo>
                <a:cubicBezTo>
                  <a:pt x="492" y="699"/>
                  <a:pt x="492" y="699"/>
                  <a:pt x="492" y="699"/>
                </a:cubicBezTo>
                <a:cubicBezTo>
                  <a:pt x="492" y="700"/>
                  <a:pt x="492" y="700"/>
                  <a:pt x="492" y="700"/>
                </a:cubicBezTo>
                <a:cubicBezTo>
                  <a:pt x="492" y="700"/>
                  <a:pt x="492" y="700"/>
                  <a:pt x="492" y="700"/>
                </a:cubicBezTo>
                <a:cubicBezTo>
                  <a:pt x="492" y="699"/>
                  <a:pt x="492" y="699"/>
                  <a:pt x="492" y="699"/>
                </a:cubicBezTo>
                <a:cubicBezTo>
                  <a:pt x="492" y="700"/>
                  <a:pt x="492" y="700"/>
                  <a:pt x="492" y="700"/>
                </a:cubicBezTo>
                <a:cubicBezTo>
                  <a:pt x="492" y="700"/>
                  <a:pt x="492" y="700"/>
                  <a:pt x="492" y="700"/>
                </a:cubicBezTo>
                <a:cubicBezTo>
                  <a:pt x="493" y="700"/>
                  <a:pt x="493" y="699"/>
                  <a:pt x="493" y="699"/>
                </a:cubicBezTo>
                <a:cubicBezTo>
                  <a:pt x="493" y="698"/>
                  <a:pt x="493" y="698"/>
                  <a:pt x="493" y="698"/>
                </a:cubicBezTo>
                <a:cubicBezTo>
                  <a:pt x="493" y="698"/>
                  <a:pt x="493" y="698"/>
                  <a:pt x="493" y="698"/>
                </a:cubicBezTo>
                <a:cubicBezTo>
                  <a:pt x="493" y="696"/>
                  <a:pt x="494" y="695"/>
                  <a:pt x="494" y="693"/>
                </a:cubicBezTo>
                <a:cubicBezTo>
                  <a:pt x="491" y="693"/>
                  <a:pt x="491" y="693"/>
                  <a:pt x="491" y="693"/>
                </a:cubicBezTo>
                <a:cubicBezTo>
                  <a:pt x="494" y="694"/>
                  <a:pt x="494" y="694"/>
                  <a:pt x="494" y="694"/>
                </a:cubicBezTo>
                <a:cubicBezTo>
                  <a:pt x="515" y="633"/>
                  <a:pt x="550" y="583"/>
                  <a:pt x="553" y="578"/>
                </a:cubicBezTo>
                <a:cubicBezTo>
                  <a:pt x="551" y="576"/>
                  <a:pt x="551" y="576"/>
                  <a:pt x="551" y="576"/>
                </a:cubicBezTo>
                <a:cubicBezTo>
                  <a:pt x="553" y="578"/>
                  <a:pt x="553" y="578"/>
                  <a:pt x="553" y="578"/>
                </a:cubicBezTo>
                <a:cubicBezTo>
                  <a:pt x="567" y="562"/>
                  <a:pt x="581" y="547"/>
                  <a:pt x="591" y="538"/>
                </a:cubicBezTo>
                <a:cubicBezTo>
                  <a:pt x="588" y="536"/>
                  <a:pt x="588" y="536"/>
                  <a:pt x="588" y="536"/>
                </a:cubicBezTo>
                <a:cubicBezTo>
                  <a:pt x="590" y="538"/>
                  <a:pt x="590" y="538"/>
                  <a:pt x="590" y="538"/>
                </a:cubicBezTo>
                <a:cubicBezTo>
                  <a:pt x="593" y="536"/>
                  <a:pt x="596" y="534"/>
                  <a:pt x="598" y="532"/>
                </a:cubicBezTo>
                <a:cubicBezTo>
                  <a:pt x="596" y="529"/>
                  <a:pt x="596" y="529"/>
                  <a:pt x="596" y="529"/>
                </a:cubicBezTo>
                <a:cubicBezTo>
                  <a:pt x="596" y="532"/>
                  <a:pt x="596" y="532"/>
                  <a:pt x="596" y="532"/>
                </a:cubicBezTo>
                <a:cubicBezTo>
                  <a:pt x="630" y="541"/>
                  <a:pt x="692" y="558"/>
                  <a:pt x="759" y="575"/>
                </a:cubicBezTo>
                <a:cubicBezTo>
                  <a:pt x="760" y="572"/>
                  <a:pt x="760" y="572"/>
                  <a:pt x="760" y="572"/>
                </a:cubicBezTo>
                <a:cubicBezTo>
                  <a:pt x="758" y="575"/>
                  <a:pt x="758" y="575"/>
                  <a:pt x="758" y="575"/>
                </a:cubicBezTo>
                <a:cubicBezTo>
                  <a:pt x="760" y="576"/>
                  <a:pt x="762" y="577"/>
                  <a:pt x="764" y="578"/>
                </a:cubicBezTo>
                <a:cubicBezTo>
                  <a:pt x="764" y="578"/>
                  <a:pt x="764" y="578"/>
                  <a:pt x="764" y="578"/>
                </a:cubicBezTo>
                <a:cubicBezTo>
                  <a:pt x="764" y="579"/>
                  <a:pt x="764" y="579"/>
                  <a:pt x="764" y="579"/>
                </a:cubicBezTo>
                <a:cubicBezTo>
                  <a:pt x="771" y="581"/>
                  <a:pt x="778" y="584"/>
                  <a:pt x="785" y="586"/>
                </a:cubicBezTo>
                <a:cubicBezTo>
                  <a:pt x="785" y="586"/>
                  <a:pt x="785" y="586"/>
                  <a:pt x="785" y="586"/>
                </a:cubicBezTo>
                <a:cubicBezTo>
                  <a:pt x="785" y="586"/>
                  <a:pt x="785" y="586"/>
                  <a:pt x="785" y="586"/>
                </a:cubicBezTo>
                <a:cubicBezTo>
                  <a:pt x="801" y="588"/>
                  <a:pt x="818" y="591"/>
                  <a:pt x="834" y="594"/>
                </a:cubicBezTo>
                <a:cubicBezTo>
                  <a:pt x="836" y="594"/>
                  <a:pt x="839" y="595"/>
                  <a:pt x="842" y="595"/>
                </a:cubicBezTo>
                <a:cubicBezTo>
                  <a:pt x="862" y="599"/>
                  <a:pt x="883" y="603"/>
                  <a:pt x="903" y="609"/>
                </a:cubicBezTo>
                <a:cubicBezTo>
                  <a:pt x="909" y="611"/>
                  <a:pt x="915" y="613"/>
                  <a:pt x="921" y="615"/>
                </a:cubicBezTo>
                <a:cubicBezTo>
                  <a:pt x="926" y="616"/>
                  <a:pt x="930" y="618"/>
                  <a:pt x="934" y="621"/>
                </a:cubicBezTo>
                <a:cubicBezTo>
                  <a:pt x="934" y="621"/>
                  <a:pt x="934" y="621"/>
                  <a:pt x="934" y="621"/>
                </a:cubicBezTo>
                <a:cubicBezTo>
                  <a:pt x="935" y="621"/>
                  <a:pt x="935" y="621"/>
                  <a:pt x="935" y="621"/>
                </a:cubicBezTo>
                <a:cubicBezTo>
                  <a:pt x="979" y="633"/>
                  <a:pt x="1011" y="641"/>
                  <a:pt x="1017" y="643"/>
                </a:cubicBezTo>
                <a:cubicBezTo>
                  <a:pt x="1024" y="645"/>
                  <a:pt x="1032" y="646"/>
                  <a:pt x="1040" y="646"/>
                </a:cubicBezTo>
                <a:cubicBezTo>
                  <a:pt x="1055" y="646"/>
                  <a:pt x="1068" y="643"/>
                  <a:pt x="1068" y="643"/>
                </a:cubicBezTo>
                <a:cubicBezTo>
                  <a:pt x="1069" y="643"/>
                  <a:pt x="1069" y="643"/>
                  <a:pt x="1069" y="643"/>
                </a:cubicBezTo>
                <a:cubicBezTo>
                  <a:pt x="1070" y="642"/>
                  <a:pt x="1070" y="642"/>
                  <a:pt x="1070" y="642"/>
                </a:cubicBezTo>
                <a:cubicBezTo>
                  <a:pt x="1070" y="642"/>
                  <a:pt x="1078" y="633"/>
                  <a:pt x="1086" y="622"/>
                </a:cubicBezTo>
                <a:cubicBezTo>
                  <a:pt x="1090" y="617"/>
                  <a:pt x="1094" y="611"/>
                  <a:pt x="1097" y="606"/>
                </a:cubicBezTo>
                <a:cubicBezTo>
                  <a:pt x="1098" y="603"/>
                  <a:pt x="1100" y="601"/>
                  <a:pt x="1100" y="598"/>
                </a:cubicBezTo>
                <a:cubicBezTo>
                  <a:pt x="1101" y="596"/>
                  <a:pt x="1102" y="594"/>
                  <a:pt x="1102" y="592"/>
                </a:cubicBezTo>
                <a:cubicBezTo>
                  <a:pt x="1102" y="591"/>
                  <a:pt x="1102" y="590"/>
                  <a:pt x="1101" y="589"/>
                </a:cubicBezTo>
                <a:cubicBezTo>
                  <a:pt x="1101" y="588"/>
                  <a:pt x="1101" y="588"/>
                  <a:pt x="1101" y="588"/>
                </a:cubicBezTo>
                <a:cubicBezTo>
                  <a:pt x="1101" y="589"/>
                  <a:pt x="1101" y="589"/>
                  <a:pt x="1101" y="589"/>
                </a:cubicBezTo>
                <a:cubicBezTo>
                  <a:pt x="1099" y="590"/>
                  <a:pt x="1099" y="590"/>
                  <a:pt x="1099" y="590"/>
                </a:cubicBezTo>
                <a:cubicBezTo>
                  <a:pt x="1096" y="591"/>
                  <a:pt x="1096" y="591"/>
                  <a:pt x="1096" y="591"/>
                </a:cubicBezTo>
                <a:cubicBezTo>
                  <a:pt x="1096" y="591"/>
                  <a:pt x="1096" y="591"/>
                  <a:pt x="1096" y="592"/>
                </a:cubicBezTo>
                <a:cubicBezTo>
                  <a:pt x="1096" y="593"/>
                  <a:pt x="1095" y="594"/>
                  <a:pt x="1095" y="596"/>
                </a:cubicBezTo>
                <a:cubicBezTo>
                  <a:pt x="1093" y="599"/>
                  <a:pt x="1091" y="604"/>
                  <a:pt x="1088" y="608"/>
                </a:cubicBezTo>
                <a:cubicBezTo>
                  <a:pt x="1083" y="615"/>
                  <a:pt x="1077" y="623"/>
                  <a:pt x="1073" y="628"/>
                </a:cubicBezTo>
                <a:cubicBezTo>
                  <a:pt x="1071" y="631"/>
                  <a:pt x="1069" y="633"/>
                  <a:pt x="1067" y="635"/>
                </a:cubicBezTo>
                <a:cubicBezTo>
                  <a:pt x="1066" y="637"/>
                  <a:pt x="1065" y="638"/>
                  <a:pt x="1065" y="638"/>
                </a:cubicBezTo>
                <a:cubicBezTo>
                  <a:pt x="1067" y="640"/>
                  <a:pt x="1067" y="640"/>
                  <a:pt x="1067" y="640"/>
                </a:cubicBezTo>
                <a:cubicBezTo>
                  <a:pt x="1067" y="637"/>
                  <a:pt x="1067" y="637"/>
                  <a:pt x="1067" y="637"/>
                </a:cubicBezTo>
                <a:cubicBezTo>
                  <a:pt x="1066" y="637"/>
                  <a:pt x="1066" y="637"/>
                  <a:pt x="1066" y="637"/>
                </a:cubicBezTo>
                <a:cubicBezTo>
                  <a:pt x="1064" y="637"/>
                  <a:pt x="1053" y="639"/>
                  <a:pt x="1040" y="639"/>
                </a:cubicBezTo>
                <a:cubicBezTo>
                  <a:pt x="1033" y="639"/>
                  <a:pt x="1025" y="639"/>
                  <a:pt x="1018" y="637"/>
                </a:cubicBezTo>
                <a:cubicBezTo>
                  <a:pt x="1013" y="635"/>
                  <a:pt x="981" y="627"/>
                  <a:pt x="936" y="615"/>
                </a:cubicBezTo>
                <a:cubicBezTo>
                  <a:pt x="936" y="618"/>
                  <a:pt x="936" y="618"/>
                  <a:pt x="936" y="618"/>
                </a:cubicBezTo>
                <a:cubicBezTo>
                  <a:pt x="937" y="616"/>
                  <a:pt x="937" y="616"/>
                  <a:pt x="937" y="616"/>
                </a:cubicBezTo>
                <a:cubicBezTo>
                  <a:pt x="933" y="613"/>
                  <a:pt x="929" y="610"/>
                  <a:pt x="923" y="609"/>
                </a:cubicBezTo>
                <a:cubicBezTo>
                  <a:pt x="917" y="607"/>
                  <a:pt x="911" y="605"/>
                  <a:pt x="905" y="603"/>
                </a:cubicBezTo>
                <a:cubicBezTo>
                  <a:pt x="884" y="597"/>
                  <a:pt x="864" y="592"/>
                  <a:pt x="843" y="589"/>
                </a:cubicBezTo>
                <a:cubicBezTo>
                  <a:pt x="840" y="588"/>
                  <a:pt x="838" y="588"/>
                  <a:pt x="835" y="587"/>
                </a:cubicBezTo>
                <a:cubicBezTo>
                  <a:pt x="819" y="585"/>
                  <a:pt x="802" y="582"/>
                  <a:pt x="786" y="580"/>
                </a:cubicBezTo>
                <a:cubicBezTo>
                  <a:pt x="786" y="583"/>
                  <a:pt x="786" y="583"/>
                  <a:pt x="786" y="583"/>
                </a:cubicBezTo>
                <a:cubicBezTo>
                  <a:pt x="787" y="580"/>
                  <a:pt x="787" y="580"/>
                  <a:pt x="787" y="580"/>
                </a:cubicBezTo>
                <a:cubicBezTo>
                  <a:pt x="780" y="578"/>
                  <a:pt x="773" y="575"/>
                  <a:pt x="766" y="573"/>
                </a:cubicBezTo>
                <a:cubicBezTo>
                  <a:pt x="765" y="576"/>
                  <a:pt x="765" y="576"/>
                  <a:pt x="765" y="576"/>
                </a:cubicBezTo>
                <a:cubicBezTo>
                  <a:pt x="767" y="573"/>
                  <a:pt x="767" y="573"/>
                  <a:pt x="767" y="573"/>
                </a:cubicBezTo>
                <a:cubicBezTo>
                  <a:pt x="765" y="572"/>
                  <a:pt x="763" y="570"/>
                  <a:pt x="761" y="569"/>
                </a:cubicBezTo>
                <a:cubicBezTo>
                  <a:pt x="761" y="569"/>
                  <a:pt x="761" y="569"/>
                  <a:pt x="761" y="569"/>
                </a:cubicBezTo>
                <a:cubicBezTo>
                  <a:pt x="760" y="569"/>
                  <a:pt x="760" y="569"/>
                  <a:pt x="760" y="569"/>
                </a:cubicBezTo>
                <a:cubicBezTo>
                  <a:pt x="694" y="551"/>
                  <a:pt x="632" y="535"/>
                  <a:pt x="597" y="526"/>
                </a:cubicBezTo>
                <a:cubicBezTo>
                  <a:pt x="596" y="526"/>
                  <a:pt x="596" y="526"/>
                  <a:pt x="596" y="526"/>
                </a:cubicBezTo>
                <a:cubicBezTo>
                  <a:pt x="594" y="527"/>
                  <a:pt x="594" y="527"/>
                  <a:pt x="594" y="527"/>
                </a:cubicBezTo>
                <a:cubicBezTo>
                  <a:pt x="592" y="529"/>
                  <a:pt x="589" y="531"/>
                  <a:pt x="586" y="533"/>
                </a:cubicBezTo>
                <a:cubicBezTo>
                  <a:pt x="586" y="533"/>
                  <a:pt x="586" y="533"/>
                  <a:pt x="586" y="533"/>
                </a:cubicBezTo>
                <a:cubicBezTo>
                  <a:pt x="586" y="533"/>
                  <a:pt x="586" y="533"/>
                  <a:pt x="586" y="533"/>
                </a:cubicBezTo>
                <a:cubicBezTo>
                  <a:pt x="576" y="543"/>
                  <a:pt x="562" y="557"/>
                  <a:pt x="548" y="574"/>
                </a:cubicBezTo>
                <a:cubicBezTo>
                  <a:pt x="548" y="574"/>
                  <a:pt x="548" y="574"/>
                  <a:pt x="548" y="574"/>
                </a:cubicBezTo>
                <a:cubicBezTo>
                  <a:pt x="548" y="574"/>
                  <a:pt x="548" y="574"/>
                  <a:pt x="548" y="574"/>
                </a:cubicBezTo>
                <a:cubicBezTo>
                  <a:pt x="544" y="580"/>
                  <a:pt x="510" y="630"/>
                  <a:pt x="488" y="692"/>
                </a:cubicBezTo>
                <a:cubicBezTo>
                  <a:pt x="488" y="692"/>
                  <a:pt x="488" y="692"/>
                  <a:pt x="488" y="692"/>
                </a:cubicBezTo>
                <a:cubicBezTo>
                  <a:pt x="488" y="692"/>
                  <a:pt x="488" y="692"/>
                  <a:pt x="488" y="692"/>
                </a:cubicBezTo>
                <a:cubicBezTo>
                  <a:pt x="487" y="694"/>
                  <a:pt x="487" y="695"/>
                  <a:pt x="487" y="697"/>
                </a:cubicBezTo>
                <a:cubicBezTo>
                  <a:pt x="490" y="697"/>
                  <a:pt x="490" y="697"/>
                  <a:pt x="490" y="697"/>
                </a:cubicBezTo>
                <a:cubicBezTo>
                  <a:pt x="487" y="696"/>
                  <a:pt x="487" y="696"/>
                  <a:pt x="487" y="696"/>
                </a:cubicBezTo>
                <a:cubicBezTo>
                  <a:pt x="488" y="697"/>
                  <a:pt x="488" y="697"/>
                  <a:pt x="488" y="697"/>
                </a:cubicBezTo>
                <a:cubicBezTo>
                  <a:pt x="487" y="696"/>
                  <a:pt x="487" y="696"/>
                  <a:pt x="487" y="696"/>
                </a:cubicBezTo>
                <a:cubicBezTo>
                  <a:pt x="487" y="696"/>
                  <a:pt x="487" y="696"/>
                  <a:pt x="487" y="696"/>
                </a:cubicBezTo>
                <a:cubicBezTo>
                  <a:pt x="488" y="697"/>
                  <a:pt x="488" y="697"/>
                  <a:pt x="488" y="697"/>
                </a:cubicBezTo>
                <a:cubicBezTo>
                  <a:pt x="487" y="696"/>
                  <a:pt x="487" y="696"/>
                  <a:pt x="487" y="696"/>
                </a:cubicBezTo>
                <a:cubicBezTo>
                  <a:pt x="487" y="697"/>
                  <a:pt x="487" y="697"/>
                  <a:pt x="487" y="697"/>
                </a:cubicBezTo>
                <a:cubicBezTo>
                  <a:pt x="487" y="697"/>
                  <a:pt x="487" y="697"/>
                  <a:pt x="486" y="698"/>
                </a:cubicBezTo>
                <a:cubicBezTo>
                  <a:pt x="486" y="698"/>
                  <a:pt x="486" y="698"/>
                  <a:pt x="486" y="698"/>
                </a:cubicBezTo>
                <a:cubicBezTo>
                  <a:pt x="483" y="710"/>
                  <a:pt x="480" y="722"/>
                  <a:pt x="478" y="734"/>
                </a:cubicBezTo>
                <a:cubicBezTo>
                  <a:pt x="481" y="734"/>
                  <a:pt x="481" y="734"/>
                  <a:pt x="481" y="734"/>
                </a:cubicBezTo>
                <a:cubicBezTo>
                  <a:pt x="479" y="733"/>
                  <a:pt x="479" y="733"/>
                  <a:pt x="479" y="733"/>
                </a:cubicBezTo>
                <a:cubicBezTo>
                  <a:pt x="478" y="734"/>
                  <a:pt x="478" y="734"/>
                  <a:pt x="478" y="734"/>
                </a:cubicBezTo>
                <a:cubicBezTo>
                  <a:pt x="478" y="735"/>
                  <a:pt x="478" y="735"/>
                  <a:pt x="478" y="735"/>
                </a:cubicBezTo>
                <a:cubicBezTo>
                  <a:pt x="478" y="735"/>
                  <a:pt x="478" y="735"/>
                  <a:pt x="478" y="735"/>
                </a:cubicBezTo>
                <a:cubicBezTo>
                  <a:pt x="475" y="750"/>
                  <a:pt x="473" y="765"/>
                  <a:pt x="473" y="775"/>
                </a:cubicBezTo>
                <a:cubicBezTo>
                  <a:pt x="473" y="779"/>
                  <a:pt x="473" y="782"/>
                  <a:pt x="473" y="785"/>
                </a:cubicBezTo>
                <a:cubicBezTo>
                  <a:pt x="474" y="788"/>
                  <a:pt x="475" y="790"/>
                  <a:pt x="477" y="792"/>
                </a:cubicBezTo>
                <a:cubicBezTo>
                  <a:pt x="479" y="794"/>
                  <a:pt x="479" y="795"/>
                  <a:pt x="479" y="796"/>
                </a:cubicBezTo>
                <a:cubicBezTo>
                  <a:pt x="479" y="797"/>
                  <a:pt x="479" y="798"/>
                  <a:pt x="478" y="800"/>
                </a:cubicBezTo>
                <a:cubicBezTo>
                  <a:pt x="477" y="803"/>
                  <a:pt x="474" y="806"/>
                  <a:pt x="471" y="809"/>
                </a:cubicBezTo>
                <a:cubicBezTo>
                  <a:pt x="466" y="814"/>
                  <a:pt x="459" y="818"/>
                  <a:pt x="454" y="821"/>
                </a:cubicBezTo>
                <a:cubicBezTo>
                  <a:pt x="452" y="823"/>
                  <a:pt x="450" y="824"/>
                  <a:pt x="448" y="825"/>
                </a:cubicBezTo>
                <a:cubicBezTo>
                  <a:pt x="447" y="825"/>
                  <a:pt x="447" y="826"/>
                  <a:pt x="446" y="826"/>
                </a:cubicBezTo>
                <a:cubicBezTo>
                  <a:pt x="446" y="826"/>
                  <a:pt x="446" y="826"/>
                  <a:pt x="446" y="826"/>
                </a:cubicBezTo>
                <a:cubicBezTo>
                  <a:pt x="447" y="829"/>
                  <a:pt x="447" y="829"/>
                  <a:pt x="447" y="829"/>
                </a:cubicBezTo>
                <a:cubicBezTo>
                  <a:pt x="447" y="826"/>
                  <a:pt x="447" y="826"/>
                  <a:pt x="447" y="826"/>
                </a:cubicBezTo>
                <a:cubicBezTo>
                  <a:pt x="447" y="826"/>
                  <a:pt x="447" y="826"/>
                  <a:pt x="446" y="826"/>
                </a:cubicBezTo>
                <a:cubicBezTo>
                  <a:pt x="442" y="826"/>
                  <a:pt x="433" y="825"/>
                  <a:pt x="425" y="823"/>
                </a:cubicBezTo>
                <a:cubicBezTo>
                  <a:pt x="421" y="823"/>
                  <a:pt x="417" y="822"/>
                  <a:pt x="414" y="821"/>
                </a:cubicBezTo>
                <a:cubicBezTo>
                  <a:pt x="413" y="820"/>
                  <a:pt x="412" y="820"/>
                  <a:pt x="411" y="819"/>
                </a:cubicBezTo>
                <a:cubicBezTo>
                  <a:pt x="411" y="819"/>
                  <a:pt x="411" y="819"/>
                  <a:pt x="411" y="819"/>
                </a:cubicBezTo>
                <a:cubicBezTo>
                  <a:pt x="411" y="819"/>
                  <a:pt x="411" y="819"/>
                  <a:pt x="411" y="819"/>
                </a:cubicBezTo>
                <a:cubicBezTo>
                  <a:pt x="410" y="820"/>
                  <a:pt x="410" y="820"/>
                  <a:pt x="410" y="820"/>
                </a:cubicBezTo>
                <a:cubicBezTo>
                  <a:pt x="411" y="820"/>
                  <a:pt x="411" y="820"/>
                  <a:pt x="411" y="820"/>
                </a:cubicBezTo>
                <a:cubicBezTo>
                  <a:pt x="411" y="819"/>
                  <a:pt x="411" y="819"/>
                  <a:pt x="411" y="819"/>
                </a:cubicBezTo>
                <a:cubicBezTo>
                  <a:pt x="410" y="820"/>
                  <a:pt x="410" y="820"/>
                  <a:pt x="410" y="820"/>
                </a:cubicBezTo>
                <a:cubicBezTo>
                  <a:pt x="411" y="820"/>
                  <a:pt x="411" y="820"/>
                  <a:pt x="411" y="820"/>
                </a:cubicBezTo>
                <a:cubicBezTo>
                  <a:pt x="410" y="820"/>
                  <a:pt x="410" y="820"/>
                  <a:pt x="410" y="820"/>
                </a:cubicBezTo>
                <a:cubicBezTo>
                  <a:pt x="411" y="820"/>
                  <a:pt x="411" y="820"/>
                  <a:pt x="411" y="820"/>
                </a:cubicBezTo>
                <a:cubicBezTo>
                  <a:pt x="411" y="820"/>
                  <a:pt x="411" y="820"/>
                  <a:pt x="411" y="820"/>
                </a:cubicBezTo>
                <a:cubicBezTo>
                  <a:pt x="410" y="820"/>
                  <a:pt x="410" y="820"/>
                  <a:pt x="410" y="820"/>
                </a:cubicBezTo>
                <a:cubicBezTo>
                  <a:pt x="411" y="820"/>
                  <a:pt x="411" y="820"/>
                  <a:pt x="411" y="820"/>
                </a:cubicBezTo>
                <a:cubicBezTo>
                  <a:pt x="411" y="820"/>
                  <a:pt x="411" y="820"/>
                  <a:pt x="411" y="820"/>
                </a:cubicBezTo>
                <a:cubicBezTo>
                  <a:pt x="411" y="820"/>
                  <a:pt x="411" y="820"/>
                  <a:pt x="411" y="820"/>
                </a:cubicBezTo>
                <a:cubicBezTo>
                  <a:pt x="411" y="820"/>
                  <a:pt x="411" y="820"/>
                  <a:pt x="411" y="820"/>
                </a:cubicBezTo>
                <a:cubicBezTo>
                  <a:pt x="411" y="820"/>
                  <a:pt x="411" y="820"/>
                  <a:pt x="411" y="820"/>
                </a:cubicBezTo>
                <a:cubicBezTo>
                  <a:pt x="411" y="820"/>
                  <a:pt x="411" y="820"/>
                  <a:pt x="411" y="820"/>
                </a:cubicBezTo>
                <a:cubicBezTo>
                  <a:pt x="411" y="820"/>
                  <a:pt x="412" y="820"/>
                  <a:pt x="413" y="819"/>
                </a:cubicBezTo>
                <a:cubicBezTo>
                  <a:pt x="415" y="817"/>
                  <a:pt x="417" y="815"/>
                  <a:pt x="419" y="812"/>
                </a:cubicBezTo>
                <a:cubicBezTo>
                  <a:pt x="421" y="809"/>
                  <a:pt x="423" y="805"/>
                  <a:pt x="425" y="800"/>
                </a:cubicBezTo>
                <a:cubicBezTo>
                  <a:pt x="425" y="799"/>
                  <a:pt x="425" y="799"/>
                  <a:pt x="425" y="799"/>
                </a:cubicBezTo>
                <a:cubicBezTo>
                  <a:pt x="425" y="798"/>
                  <a:pt x="425" y="798"/>
                  <a:pt x="425" y="798"/>
                </a:cubicBezTo>
                <a:cubicBezTo>
                  <a:pt x="425" y="794"/>
                  <a:pt x="424" y="787"/>
                  <a:pt x="421" y="778"/>
                </a:cubicBezTo>
                <a:cubicBezTo>
                  <a:pt x="418" y="769"/>
                  <a:pt x="415" y="758"/>
                  <a:pt x="410" y="747"/>
                </a:cubicBezTo>
                <a:cubicBezTo>
                  <a:pt x="407" y="748"/>
                  <a:pt x="407" y="748"/>
                  <a:pt x="407" y="748"/>
                </a:cubicBezTo>
                <a:cubicBezTo>
                  <a:pt x="411" y="748"/>
                  <a:pt x="411" y="748"/>
                  <a:pt x="411" y="748"/>
                </a:cubicBezTo>
                <a:cubicBezTo>
                  <a:pt x="410" y="744"/>
                  <a:pt x="409" y="741"/>
                  <a:pt x="406" y="739"/>
                </a:cubicBezTo>
                <a:cubicBezTo>
                  <a:pt x="404" y="742"/>
                  <a:pt x="404" y="742"/>
                  <a:pt x="404" y="742"/>
                </a:cubicBezTo>
                <a:cubicBezTo>
                  <a:pt x="407" y="742"/>
                  <a:pt x="407" y="742"/>
                  <a:pt x="407" y="742"/>
                </a:cubicBezTo>
                <a:cubicBezTo>
                  <a:pt x="407" y="741"/>
                  <a:pt x="407" y="741"/>
                  <a:pt x="408" y="740"/>
                </a:cubicBezTo>
                <a:cubicBezTo>
                  <a:pt x="408" y="740"/>
                  <a:pt x="408" y="740"/>
                  <a:pt x="408" y="740"/>
                </a:cubicBezTo>
                <a:cubicBezTo>
                  <a:pt x="407" y="739"/>
                  <a:pt x="407" y="739"/>
                  <a:pt x="407" y="739"/>
                </a:cubicBezTo>
                <a:cubicBezTo>
                  <a:pt x="404" y="729"/>
                  <a:pt x="400" y="719"/>
                  <a:pt x="396" y="708"/>
                </a:cubicBezTo>
                <a:cubicBezTo>
                  <a:pt x="392" y="700"/>
                  <a:pt x="392" y="700"/>
                  <a:pt x="392" y="700"/>
                </a:cubicBezTo>
                <a:cubicBezTo>
                  <a:pt x="390" y="708"/>
                  <a:pt x="390" y="708"/>
                  <a:pt x="390" y="708"/>
                </a:cubicBezTo>
                <a:cubicBezTo>
                  <a:pt x="380" y="739"/>
                  <a:pt x="367" y="776"/>
                  <a:pt x="358" y="808"/>
                </a:cubicBezTo>
                <a:cubicBezTo>
                  <a:pt x="353" y="824"/>
                  <a:pt x="349" y="839"/>
                  <a:pt x="346" y="851"/>
                </a:cubicBezTo>
                <a:cubicBezTo>
                  <a:pt x="343" y="864"/>
                  <a:pt x="341" y="873"/>
                  <a:pt x="341" y="879"/>
                </a:cubicBezTo>
                <a:cubicBezTo>
                  <a:pt x="341" y="880"/>
                  <a:pt x="341" y="882"/>
                  <a:pt x="342" y="883"/>
                </a:cubicBezTo>
                <a:cubicBezTo>
                  <a:pt x="347" y="905"/>
                  <a:pt x="360" y="933"/>
                  <a:pt x="360" y="934"/>
                </a:cubicBezTo>
                <a:cubicBezTo>
                  <a:pt x="363" y="932"/>
                  <a:pt x="363" y="932"/>
                  <a:pt x="363" y="932"/>
                </a:cubicBezTo>
                <a:cubicBezTo>
                  <a:pt x="359" y="932"/>
                  <a:pt x="359" y="932"/>
                  <a:pt x="359" y="932"/>
                </a:cubicBezTo>
                <a:cubicBezTo>
                  <a:pt x="361" y="932"/>
                  <a:pt x="361" y="932"/>
                  <a:pt x="361" y="932"/>
                </a:cubicBezTo>
                <a:cubicBezTo>
                  <a:pt x="359" y="932"/>
                  <a:pt x="359" y="932"/>
                  <a:pt x="359" y="932"/>
                </a:cubicBezTo>
                <a:cubicBezTo>
                  <a:pt x="359" y="932"/>
                  <a:pt x="359" y="932"/>
                  <a:pt x="359" y="932"/>
                </a:cubicBezTo>
                <a:cubicBezTo>
                  <a:pt x="361" y="932"/>
                  <a:pt x="361" y="932"/>
                  <a:pt x="361" y="932"/>
                </a:cubicBezTo>
                <a:cubicBezTo>
                  <a:pt x="359" y="932"/>
                  <a:pt x="359" y="932"/>
                  <a:pt x="359" y="932"/>
                </a:cubicBezTo>
                <a:cubicBezTo>
                  <a:pt x="359" y="932"/>
                  <a:pt x="359" y="938"/>
                  <a:pt x="355" y="944"/>
                </a:cubicBezTo>
                <a:cubicBezTo>
                  <a:pt x="352" y="951"/>
                  <a:pt x="346" y="958"/>
                  <a:pt x="333" y="962"/>
                </a:cubicBezTo>
                <a:cubicBezTo>
                  <a:pt x="319" y="967"/>
                  <a:pt x="309" y="971"/>
                  <a:pt x="302" y="976"/>
                </a:cubicBezTo>
                <a:cubicBezTo>
                  <a:pt x="298" y="979"/>
                  <a:pt x="295" y="981"/>
                  <a:pt x="293" y="984"/>
                </a:cubicBezTo>
                <a:cubicBezTo>
                  <a:pt x="291" y="987"/>
                  <a:pt x="290" y="989"/>
                  <a:pt x="290" y="992"/>
                </a:cubicBezTo>
                <a:cubicBezTo>
                  <a:pt x="290" y="993"/>
                  <a:pt x="290" y="993"/>
                  <a:pt x="290" y="993"/>
                </a:cubicBezTo>
                <a:cubicBezTo>
                  <a:pt x="290" y="994"/>
                  <a:pt x="289" y="994"/>
                  <a:pt x="288" y="995"/>
                </a:cubicBezTo>
                <a:cubicBezTo>
                  <a:pt x="284" y="998"/>
                  <a:pt x="277" y="1000"/>
                  <a:pt x="271" y="1000"/>
                </a:cubicBezTo>
                <a:cubicBezTo>
                  <a:pt x="268" y="1000"/>
                  <a:pt x="266" y="1000"/>
                  <a:pt x="264" y="999"/>
                </a:cubicBezTo>
                <a:cubicBezTo>
                  <a:pt x="263" y="998"/>
                  <a:pt x="261" y="997"/>
                  <a:pt x="261" y="997"/>
                </a:cubicBezTo>
                <a:cubicBezTo>
                  <a:pt x="260" y="995"/>
                  <a:pt x="258" y="993"/>
                  <a:pt x="256" y="989"/>
                </a:cubicBezTo>
                <a:cubicBezTo>
                  <a:pt x="238" y="965"/>
                  <a:pt x="185" y="894"/>
                  <a:pt x="185" y="894"/>
                </a:cubicBezTo>
                <a:cubicBezTo>
                  <a:pt x="183" y="896"/>
                  <a:pt x="183" y="896"/>
                  <a:pt x="183" y="896"/>
                </a:cubicBezTo>
                <a:cubicBezTo>
                  <a:pt x="186" y="896"/>
                  <a:pt x="186" y="896"/>
                  <a:pt x="186" y="896"/>
                </a:cubicBezTo>
                <a:cubicBezTo>
                  <a:pt x="186" y="896"/>
                  <a:pt x="186" y="896"/>
                  <a:pt x="186" y="895"/>
                </a:cubicBezTo>
                <a:cubicBezTo>
                  <a:pt x="186" y="893"/>
                  <a:pt x="185" y="889"/>
                  <a:pt x="185" y="883"/>
                </a:cubicBezTo>
                <a:cubicBezTo>
                  <a:pt x="185" y="876"/>
                  <a:pt x="186" y="867"/>
                  <a:pt x="188" y="860"/>
                </a:cubicBezTo>
                <a:cubicBezTo>
                  <a:pt x="189" y="857"/>
                  <a:pt x="191" y="854"/>
                  <a:pt x="192" y="852"/>
                </a:cubicBezTo>
                <a:cubicBezTo>
                  <a:pt x="194" y="850"/>
                  <a:pt x="196" y="849"/>
                  <a:pt x="199" y="849"/>
                </a:cubicBezTo>
                <a:cubicBezTo>
                  <a:pt x="205" y="849"/>
                  <a:pt x="212" y="847"/>
                  <a:pt x="219" y="843"/>
                </a:cubicBezTo>
                <a:cubicBezTo>
                  <a:pt x="229" y="837"/>
                  <a:pt x="240" y="828"/>
                  <a:pt x="248" y="821"/>
                </a:cubicBezTo>
                <a:cubicBezTo>
                  <a:pt x="256" y="814"/>
                  <a:pt x="262" y="808"/>
                  <a:pt x="262" y="808"/>
                </a:cubicBezTo>
                <a:cubicBezTo>
                  <a:pt x="263" y="807"/>
                  <a:pt x="263" y="807"/>
                  <a:pt x="263" y="807"/>
                </a:cubicBezTo>
                <a:cubicBezTo>
                  <a:pt x="263" y="806"/>
                  <a:pt x="263" y="806"/>
                  <a:pt x="263" y="806"/>
                </a:cubicBezTo>
                <a:cubicBezTo>
                  <a:pt x="263" y="806"/>
                  <a:pt x="264" y="796"/>
                  <a:pt x="264" y="782"/>
                </a:cubicBezTo>
                <a:cubicBezTo>
                  <a:pt x="264" y="777"/>
                  <a:pt x="264" y="772"/>
                  <a:pt x="264" y="766"/>
                </a:cubicBezTo>
                <a:cubicBezTo>
                  <a:pt x="264" y="765"/>
                  <a:pt x="264" y="765"/>
                  <a:pt x="264" y="765"/>
                </a:cubicBezTo>
                <a:cubicBezTo>
                  <a:pt x="263" y="764"/>
                  <a:pt x="263" y="764"/>
                  <a:pt x="263" y="764"/>
                </a:cubicBezTo>
                <a:cubicBezTo>
                  <a:pt x="257" y="760"/>
                  <a:pt x="250" y="757"/>
                  <a:pt x="242" y="755"/>
                </a:cubicBezTo>
                <a:cubicBezTo>
                  <a:pt x="234" y="754"/>
                  <a:pt x="225" y="753"/>
                  <a:pt x="216" y="753"/>
                </a:cubicBezTo>
                <a:cubicBezTo>
                  <a:pt x="190" y="753"/>
                  <a:pt x="160" y="757"/>
                  <a:pt x="135" y="757"/>
                </a:cubicBezTo>
                <a:cubicBezTo>
                  <a:pt x="121" y="757"/>
                  <a:pt x="109" y="756"/>
                  <a:pt x="100" y="753"/>
                </a:cubicBezTo>
                <a:cubicBezTo>
                  <a:pt x="96" y="751"/>
                  <a:pt x="93" y="749"/>
                  <a:pt x="92" y="745"/>
                </a:cubicBezTo>
                <a:cubicBezTo>
                  <a:pt x="90" y="742"/>
                  <a:pt x="89" y="737"/>
                  <a:pt x="89" y="731"/>
                </a:cubicBezTo>
                <a:cubicBezTo>
                  <a:pt x="89" y="719"/>
                  <a:pt x="93" y="703"/>
                  <a:pt x="98" y="687"/>
                </a:cubicBezTo>
                <a:cubicBezTo>
                  <a:pt x="107" y="662"/>
                  <a:pt x="120" y="635"/>
                  <a:pt x="131" y="614"/>
                </a:cubicBezTo>
                <a:cubicBezTo>
                  <a:pt x="136" y="604"/>
                  <a:pt x="141" y="595"/>
                  <a:pt x="145" y="589"/>
                </a:cubicBezTo>
                <a:cubicBezTo>
                  <a:pt x="146" y="585"/>
                  <a:pt x="148" y="583"/>
                  <a:pt x="149" y="581"/>
                </a:cubicBezTo>
                <a:cubicBezTo>
                  <a:pt x="150" y="580"/>
                  <a:pt x="150" y="579"/>
                  <a:pt x="150" y="579"/>
                </a:cubicBezTo>
                <a:cubicBezTo>
                  <a:pt x="151" y="578"/>
                  <a:pt x="151" y="578"/>
                  <a:pt x="151" y="578"/>
                </a:cubicBezTo>
                <a:cubicBezTo>
                  <a:pt x="151" y="577"/>
                  <a:pt x="151" y="577"/>
                  <a:pt x="151" y="577"/>
                </a:cubicBezTo>
                <a:cubicBezTo>
                  <a:pt x="148" y="577"/>
                  <a:pt x="148" y="577"/>
                  <a:pt x="148" y="577"/>
                </a:cubicBezTo>
                <a:cubicBezTo>
                  <a:pt x="148" y="580"/>
                  <a:pt x="148" y="580"/>
                  <a:pt x="148" y="580"/>
                </a:cubicBezTo>
                <a:cubicBezTo>
                  <a:pt x="205" y="568"/>
                  <a:pt x="205" y="568"/>
                  <a:pt x="205" y="568"/>
                </a:cubicBezTo>
                <a:cubicBezTo>
                  <a:pt x="205" y="568"/>
                  <a:pt x="205" y="568"/>
                  <a:pt x="205" y="568"/>
                </a:cubicBezTo>
                <a:cubicBezTo>
                  <a:pt x="205" y="568"/>
                  <a:pt x="233" y="558"/>
                  <a:pt x="261" y="545"/>
                </a:cubicBezTo>
                <a:cubicBezTo>
                  <a:pt x="275" y="538"/>
                  <a:pt x="289" y="530"/>
                  <a:pt x="300" y="523"/>
                </a:cubicBezTo>
                <a:cubicBezTo>
                  <a:pt x="305" y="519"/>
                  <a:pt x="309" y="515"/>
                  <a:pt x="313" y="511"/>
                </a:cubicBezTo>
                <a:cubicBezTo>
                  <a:pt x="316" y="508"/>
                  <a:pt x="318" y="504"/>
                  <a:pt x="318" y="499"/>
                </a:cubicBezTo>
                <a:cubicBezTo>
                  <a:pt x="318" y="499"/>
                  <a:pt x="318" y="499"/>
                  <a:pt x="318" y="499"/>
                </a:cubicBezTo>
                <a:cubicBezTo>
                  <a:pt x="318" y="499"/>
                  <a:pt x="318" y="499"/>
                  <a:pt x="318" y="499"/>
                </a:cubicBezTo>
                <a:cubicBezTo>
                  <a:pt x="318" y="496"/>
                  <a:pt x="317" y="492"/>
                  <a:pt x="316" y="489"/>
                </a:cubicBezTo>
                <a:cubicBezTo>
                  <a:pt x="315" y="486"/>
                  <a:pt x="315" y="486"/>
                  <a:pt x="315" y="486"/>
                </a:cubicBezTo>
                <a:cubicBezTo>
                  <a:pt x="312" y="487"/>
                  <a:pt x="312" y="487"/>
                  <a:pt x="312" y="487"/>
                </a:cubicBezTo>
                <a:cubicBezTo>
                  <a:pt x="302" y="492"/>
                  <a:pt x="286" y="494"/>
                  <a:pt x="270" y="494"/>
                </a:cubicBezTo>
                <a:cubicBezTo>
                  <a:pt x="270" y="494"/>
                  <a:pt x="270" y="494"/>
                  <a:pt x="270" y="494"/>
                </a:cubicBezTo>
                <a:cubicBezTo>
                  <a:pt x="193" y="525"/>
                  <a:pt x="193" y="525"/>
                  <a:pt x="193" y="525"/>
                </a:cubicBezTo>
                <a:cubicBezTo>
                  <a:pt x="193" y="525"/>
                  <a:pt x="193" y="525"/>
                  <a:pt x="193" y="525"/>
                </a:cubicBezTo>
                <a:cubicBezTo>
                  <a:pt x="193" y="525"/>
                  <a:pt x="192" y="526"/>
                  <a:pt x="191" y="526"/>
                </a:cubicBezTo>
                <a:cubicBezTo>
                  <a:pt x="187" y="529"/>
                  <a:pt x="179" y="532"/>
                  <a:pt x="169" y="536"/>
                </a:cubicBezTo>
                <a:cubicBezTo>
                  <a:pt x="154" y="541"/>
                  <a:pt x="134" y="548"/>
                  <a:pt x="118" y="553"/>
                </a:cubicBezTo>
                <a:cubicBezTo>
                  <a:pt x="109" y="556"/>
                  <a:pt x="102" y="559"/>
                  <a:pt x="96" y="561"/>
                </a:cubicBezTo>
                <a:cubicBezTo>
                  <a:pt x="93" y="562"/>
                  <a:pt x="91" y="563"/>
                  <a:pt x="89" y="563"/>
                </a:cubicBezTo>
                <a:cubicBezTo>
                  <a:pt x="87" y="564"/>
                  <a:pt x="85" y="565"/>
                  <a:pt x="84" y="565"/>
                </a:cubicBezTo>
                <a:cubicBezTo>
                  <a:pt x="84" y="565"/>
                  <a:pt x="84" y="565"/>
                  <a:pt x="84" y="565"/>
                </a:cubicBezTo>
                <a:cubicBezTo>
                  <a:pt x="84" y="565"/>
                  <a:pt x="84" y="565"/>
                  <a:pt x="84" y="565"/>
                </a:cubicBezTo>
                <a:cubicBezTo>
                  <a:pt x="84" y="565"/>
                  <a:pt x="83" y="565"/>
                  <a:pt x="81" y="564"/>
                </a:cubicBezTo>
                <a:cubicBezTo>
                  <a:pt x="78" y="563"/>
                  <a:pt x="75" y="560"/>
                  <a:pt x="71" y="557"/>
                </a:cubicBezTo>
                <a:cubicBezTo>
                  <a:pt x="66" y="552"/>
                  <a:pt x="60" y="546"/>
                  <a:pt x="56" y="541"/>
                </a:cubicBezTo>
                <a:cubicBezTo>
                  <a:pt x="54" y="539"/>
                  <a:pt x="52" y="537"/>
                  <a:pt x="51" y="535"/>
                </a:cubicBezTo>
                <a:cubicBezTo>
                  <a:pt x="50" y="534"/>
                  <a:pt x="50" y="534"/>
                  <a:pt x="49" y="533"/>
                </a:cubicBezTo>
                <a:cubicBezTo>
                  <a:pt x="49" y="533"/>
                  <a:pt x="49" y="533"/>
                  <a:pt x="49" y="533"/>
                </a:cubicBezTo>
                <a:cubicBezTo>
                  <a:pt x="46" y="535"/>
                  <a:pt x="46" y="535"/>
                  <a:pt x="46" y="535"/>
                </a:cubicBezTo>
                <a:cubicBezTo>
                  <a:pt x="49" y="533"/>
                  <a:pt x="49" y="533"/>
                  <a:pt x="49" y="533"/>
                </a:cubicBezTo>
                <a:cubicBezTo>
                  <a:pt x="49" y="533"/>
                  <a:pt x="49" y="533"/>
                  <a:pt x="48" y="531"/>
                </a:cubicBezTo>
                <a:cubicBezTo>
                  <a:pt x="44" y="523"/>
                  <a:pt x="26" y="485"/>
                  <a:pt x="19" y="451"/>
                </a:cubicBezTo>
                <a:cubicBezTo>
                  <a:pt x="19" y="451"/>
                  <a:pt x="19" y="451"/>
                  <a:pt x="19" y="451"/>
                </a:cubicBezTo>
                <a:cubicBezTo>
                  <a:pt x="19" y="451"/>
                  <a:pt x="19" y="451"/>
                  <a:pt x="19" y="451"/>
                </a:cubicBezTo>
                <a:cubicBezTo>
                  <a:pt x="17" y="444"/>
                  <a:pt x="14" y="429"/>
                  <a:pt x="11" y="413"/>
                </a:cubicBezTo>
                <a:cubicBezTo>
                  <a:pt x="9" y="398"/>
                  <a:pt x="6" y="381"/>
                  <a:pt x="6" y="371"/>
                </a:cubicBezTo>
                <a:cubicBezTo>
                  <a:pt x="6" y="368"/>
                  <a:pt x="7" y="365"/>
                  <a:pt x="7" y="363"/>
                </a:cubicBezTo>
                <a:cubicBezTo>
                  <a:pt x="7" y="363"/>
                  <a:pt x="7" y="362"/>
                  <a:pt x="8" y="362"/>
                </a:cubicBezTo>
                <a:cubicBezTo>
                  <a:pt x="8" y="361"/>
                  <a:pt x="8" y="361"/>
                  <a:pt x="8" y="361"/>
                </a:cubicBezTo>
                <a:cubicBezTo>
                  <a:pt x="7" y="361"/>
                  <a:pt x="7" y="361"/>
                  <a:pt x="7" y="361"/>
                </a:cubicBezTo>
                <a:cubicBezTo>
                  <a:pt x="8" y="362"/>
                  <a:pt x="8" y="362"/>
                  <a:pt x="8" y="362"/>
                </a:cubicBezTo>
                <a:cubicBezTo>
                  <a:pt x="8" y="361"/>
                  <a:pt x="8" y="361"/>
                  <a:pt x="8" y="361"/>
                </a:cubicBezTo>
                <a:cubicBezTo>
                  <a:pt x="7" y="361"/>
                  <a:pt x="7" y="361"/>
                  <a:pt x="7" y="361"/>
                </a:cubicBezTo>
                <a:cubicBezTo>
                  <a:pt x="8" y="362"/>
                  <a:pt x="8" y="362"/>
                  <a:pt x="8" y="362"/>
                </a:cubicBezTo>
                <a:cubicBezTo>
                  <a:pt x="8" y="362"/>
                  <a:pt x="8" y="362"/>
                  <a:pt x="8" y="362"/>
                </a:cubicBezTo>
                <a:cubicBezTo>
                  <a:pt x="13" y="359"/>
                  <a:pt x="25" y="354"/>
                  <a:pt x="41" y="348"/>
                </a:cubicBezTo>
                <a:cubicBezTo>
                  <a:pt x="57" y="341"/>
                  <a:pt x="78" y="333"/>
                  <a:pt x="101" y="324"/>
                </a:cubicBezTo>
                <a:cubicBezTo>
                  <a:pt x="101" y="324"/>
                  <a:pt x="101" y="324"/>
                  <a:pt x="101" y="324"/>
                </a:cubicBezTo>
                <a:cubicBezTo>
                  <a:pt x="101" y="324"/>
                  <a:pt x="101" y="324"/>
                  <a:pt x="101" y="324"/>
                </a:cubicBezTo>
                <a:cubicBezTo>
                  <a:pt x="102" y="323"/>
                  <a:pt x="102" y="323"/>
                  <a:pt x="102" y="323"/>
                </a:cubicBezTo>
                <a:cubicBezTo>
                  <a:pt x="102" y="323"/>
                  <a:pt x="102" y="323"/>
                  <a:pt x="102" y="323"/>
                </a:cubicBezTo>
                <a:cubicBezTo>
                  <a:pt x="180" y="266"/>
                  <a:pt x="295" y="196"/>
                  <a:pt x="341" y="169"/>
                </a:cubicBezTo>
                <a:cubicBezTo>
                  <a:pt x="343" y="168"/>
                  <a:pt x="343" y="168"/>
                  <a:pt x="343" y="168"/>
                </a:cubicBezTo>
                <a:cubicBezTo>
                  <a:pt x="342" y="166"/>
                  <a:pt x="342" y="166"/>
                  <a:pt x="342" y="166"/>
                </a:cubicBezTo>
                <a:cubicBezTo>
                  <a:pt x="340" y="155"/>
                  <a:pt x="336" y="144"/>
                  <a:pt x="330" y="135"/>
                </a:cubicBezTo>
                <a:cubicBezTo>
                  <a:pt x="327" y="130"/>
                  <a:pt x="323" y="126"/>
                  <a:pt x="320" y="123"/>
                </a:cubicBezTo>
                <a:cubicBezTo>
                  <a:pt x="316" y="120"/>
                  <a:pt x="312" y="118"/>
                  <a:pt x="308" y="118"/>
                </a:cubicBezTo>
                <a:cubicBezTo>
                  <a:pt x="306" y="118"/>
                  <a:pt x="305" y="118"/>
                  <a:pt x="303" y="118"/>
                </a:cubicBezTo>
                <a:cubicBezTo>
                  <a:pt x="298" y="120"/>
                  <a:pt x="293" y="121"/>
                  <a:pt x="290" y="121"/>
                </a:cubicBezTo>
                <a:cubicBezTo>
                  <a:pt x="287" y="121"/>
                  <a:pt x="285" y="120"/>
                  <a:pt x="284" y="120"/>
                </a:cubicBezTo>
                <a:cubicBezTo>
                  <a:pt x="284" y="119"/>
                  <a:pt x="283" y="119"/>
                  <a:pt x="283" y="118"/>
                </a:cubicBezTo>
                <a:cubicBezTo>
                  <a:pt x="283" y="117"/>
                  <a:pt x="282" y="117"/>
                  <a:pt x="282" y="115"/>
                </a:cubicBezTo>
                <a:cubicBezTo>
                  <a:pt x="282" y="112"/>
                  <a:pt x="284" y="105"/>
                  <a:pt x="290" y="96"/>
                </a:cubicBezTo>
                <a:cubicBezTo>
                  <a:pt x="287" y="94"/>
                  <a:pt x="287" y="94"/>
                  <a:pt x="287" y="94"/>
                </a:cubicBezTo>
                <a:cubicBezTo>
                  <a:pt x="287" y="97"/>
                  <a:pt x="287" y="97"/>
                  <a:pt x="287" y="97"/>
                </a:cubicBezTo>
                <a:cubicBezTo>
                  <a:pt x="287" y="97"/>
                  <a:pt x="288" y="97"/>
                  <a:pt x="288" y="97"/>
                </a:cubicBezTo>
                <a:cubicBezTo>
                  <a:pt x="291" y="97"/>
                  <a:pt x="304" y="94"/>
                  <a:pt x="316" y="94"/>
                </a:cubicBezTo>
                <a:cubicBezTo>
                  <a:pt x="319" y="94"/>
                  <a:pt x="322" y="94"/>
                  <a:pt x="325" y="95"/>
                </a:cubicBezTo>
                <a:cubicBezTo>
                  <a:pt x="328" y="95"/>
                  <a:pt x="330" y="96"/>
                  <a:pt x="331" y="97"/>
                </a:cubicBezTo>
                <a:cubicBezTo>
                  <a:pt x="332" y="98"/>
                  <a:pt x="334" y="99"/>
                  <a:pt x="337" y="102"/>
                </a:cubicBezTo>
                <a:cubicBezTo>
                  <a:pt x="347" y="112"/>
                  <a:pt x="366" y="131"/>
                  <a:pt x="384" y="153"/>
                </a:cubicBezTo>
                <a:cubicBezTo>
                  <a:pt x="403" y="175"/>
                  <a:pt x="421" y="199"/>
                  <a:pt x="431" y="218"/>
                </a:cubicBezTo>
                <a:cubicBezTo>
                  <a:pt x="441" y="235"/>
                  <a:pt x="449" y="249"/>
                  <a:pt x="455" y="260"/>
                </a:cubicBezTo>
                <a:cubicBezTo>
                  <a:pt x="461" y="271"/>
                  <a:pt x="464" y="279"/>
                  <a:pt x="464" y="285"/>
                </a:cubicBezTo>
                <a:cubicBezTo>
                  <a:pt x="464" y="287"/>
                  <a:pt x="463" y="289"/>
                  <a:pt x="462" y="291"/>
                </a:cubicBezTo>
                <a:cubicBezTo>
                  <a:pt x="462" y="291"/>
                  <a:pt x="462" y="291"/>
                  <a:pt x="462" y="291"/>
                </a:cubicBezTo>
                <a:cubicBezTo>
                  <a:pt x="461" y="293"/>
                  <a:pt x="457" y="297"/>
                  <a:pt x="452" y="300"/>
                </a:cubicBezTo>
                <a:cubicBezTo>
                  <a:pt x="445" y="305"/>
                  <a:pt x="436" y="311"/>
                  <a:pt x="428" y="315"/>
                </a:cubicBezTo>
                <a:cubicBezTo>
                  <a:pt x="424" y="317"/>
                  <a:pt x="420" y="319"/>
                  <a:pt x="416" y="321"/>
                </a:cubicBezTo>
                <a:cubicBezTo>
                  <a:pt x="413" y="322"/>
                  <a:pt x="410" y="323"/>
                  <a:pt x="409" y="324"/>
                </a:cubicBezTo>
                <a:cubicBezTo>
                  <a:pt x="409" y="324"/>
                  <a:pt x="409" y="324"/>
                  <a:pt x="409" y="324"/>
                </a:cubicBezTo>
                <a:cubicBezTo>
                  <a:pt x="408" y="324"/>
                  <a:pt x="408" y="324"/>
                  <a:pt x="407" y="324"/>
                </a:cubicBezTo>
                <a:cubicBezTo>
                  <a:pt x="406" y="324"/>
                  <a:pt x="404" y="323"/>
                  <a:pt x="402" y="322"/>
                </a:cubicBezTo>
                <a:cubicBezTo>
                  <a:pt x="398" y="321"/>
                  <a:pt x="394" y="319"/>
                  <a:pt x="391" y="317"/>
                </a:cubicBezTo>
                <a:cubicBezTo>
                  <a:pt x="389" y="316"/>
                  <a:pt x="387" y="315"/>
                  <a:pt x="385" y="314"/>
                </a:cubicBezTo>
                <a:cubicBezTo>
                  <a:pt x="383" y="313"/>
                  <a:pt x="382" y="313"/>
                  <a:pt x="380" y="313"/>
                </a:cubicBezTo>
                <a:cubicBezTo>
                  <a:pt x="379" y="313"/>
                  <a:pt x="379" y="313"/>
                  <a:pt x="379" y="313"/>
                </a:cubicBezTo>
                <a:cubicBezTo>
                  <a:pt x="377" y="313"/>
                  <a:pt x="377" y="313"/>
                  <a:pt x="377" y="313"/>
                </a:cubicBezTo>
                <a:cubicBezTo>
                  <a:pt x="376" y="315"/>
                  <a:pt x="376" y="315"/>
                  <a:pt x="376" y="315"/>
                </a:cubicBezTo>
                <a:cubicBezTo>
                  <a:pt x="370" y="327"/>
                  <a:pt x="360" y="344"/>
                  <a:pt x="349" y="363"/>
                </a:cubicBezTo>
                <a:cubicBezTo>
                  <a:pt x="339" y="381"/>
                  <a:pt x="327" y="399"/>
                  <a:pt x="316" y="412"/>
                </a:cubicBezTo>
                <a:cubicBezTo>
                  <a:pt x="314" y="414"/>
                  <a:pt x="314" y="414"/>
                  <a:pt x="314" y="414"/>
                </a:cubicBezTo>
                <a:cubicBezTo>
                  <a:pt x="316" y="416"/>
                  <a:pt x="316" y="416"/>
                  <a:pt x="316" y="416"/>
                </a:cubicBezTo>
                <a:cubicBezTo>
                  <a:pt x="317" y="417"/>
                  <a:pt x="317" y="417"/>
                  <a:pt x="318" y="418"/>
                </a:cubicBezTo>
                <a:cubicBezTo>
                  <a:pt x="318" y="419"/>
                  <a:pt x="318" y="419"/>
                  <a:pt x="318" y="419"/>
                </a:cubicBezTo>
                <a:cubicBezTo>
                  <a:pt x="319" y="419"/>
                  <a:pt x="319" y="419"/>
                  <a:pt x="319" y="419"/>
                </a:cubicBezTo>
                <a:cubicBezTo>
                  <a:pt x="348" y="425"/>
                  <a:pt x="381" y="447"/>
                  <a:pt x="406" y="467"/>
                </a:cubicBezTo>
                <a:cubicBezTo>
                  <a:pt x="419" y="477"/>
                  <a:pt x="430" y="487"/>
                  <a:pt x="437" y="494"/>
                </a:cubicBezTo>
                <a:cubicBezTo>
                  <a:pt x="441" y="497"/>
                  <a:pt x="444" y="500"/>
                  <a:pt x="447" y="503"/>
                </a:cubicBezTo>
                <a:cubicBezTo>
                  <a:pt x="448" y="504"/>
                  <a:pt x="448" y="504"/>
                  <a:pt x="449" y="505"/>
                </a:cubicBezTo>
                <a:cubicBezTo>
                  <a:pt x="449" y="505"/>
                  <a:pt x="450" y="506"/>
                  <a:pt x="450" y="506"/>
                </a:cubicBezTo>
                <a:cubicBezTo>
                  <a:pt x="451" y="507"/>
                  <a:pt x="451" y="507"/>
                  <a:pt x="451" y="507"/>
                </a:cubicBezTo>
                <a:cubicBezTo>
                  <a:pt x="454" y="506"/>
                  <a:pt x="454" y="506"/>
                  <a:pt x="454" y="506"/>
                </a:cubicBezTo>
                <a:cubicBezTo>
                  <a:pt x="471" y="497"/>
                  <a:pt x="514" y="472"/>
                  <a:pt x="553" y="441"/>
                </a:cubicBezTo>
                <a:cubicBezTo>
                  <a:pt x="573" y="426"/>
                  <a:pt x="592" y="410"/>
                  <a:pt x="606" y="394"/>
                </a:cubicBezTo>
                <a:cubicBezTo>
                  <a:pt x="620" y="378"/>
                  <a:pt x="630" y="362"/>
                  <a:pt x="632" y="347"/>
                </a:cubicBezTo>
                <a:cubicBezTo>
                  <a:pt x="632" y="347"/>
                  <a:pt x="632" y="347"/>
                  <a:pt x="632" y="347"/>
                </a:cubicBezTo>
                <a:cubicBezTo>
                  <a:pt x="632" y="346"/>
                  <a:pt x="632" y="346"/>
                  <a:pt x="632" y="346"/>
                </a:cubicBezTo>
                <a:cubicBezTo>
                  <a:pt x="629" y="347"/>
                  <a:pt x="629" y="347"/>
                  <a:pt x="629" y="347"/>
                </a:cubicBezTo>
                <a:cubicBezTo>
                  <a:pt x="632" y="347"/>
                  <a:pt x="632" y="347"/>
                  <a:pt x="632" y="347"/>
                </a:cubicBezTo>
                <a:cubicBezTo>
                  <a:pt x="632" y="346"/>
                  <a:pt x="632" y="346"/>
                  <a:pt x="632" y="346"/>
                </a:cubicBezTo>
                <a:cubicBezTo>
                  <a:pt x="629" y="347"/>
                  <a:pt x="629" y="347"/>
                  <a:pt x="629" y="347"/>
                </a:cubicBezTo>
                <a:cubicBezTo>
                  <a:pt x="632" y="347"/>
                  <a:pt x="632" y="347"/>
                  <a:pt x="632" y="347"/>
                </a:cubicBezTo>
                <a:cubicBezTo>
                  <a:pt x="632" y="346"/>
                  <a:pt x="632" y="338"/>
                  <a:pt x="631" y="329"/>
                </a:cubicBezTo>
                <a:cubicBezTo>
                  <a:pt x="630" y="324"/>
                  <a:pt x="629" y="320"/>
                  <a:pt x="628" y="316"/>
                </a:cubicBezTo>
                <a:cubicBezTo>
                  <a:pt x="627" y="314"/>
                  <a:pt x="627" y="312"/>
                  <a:pt x="626" y="310"/>
                </a:cubicBezTo>
                <a:cubicBezTo>
                  <a:pt x="625" y="309"/>
                  <a:pt x="623" y="307"/>
                  <a:pt x="621" y="307"/>
                </a:cubicBezTo>
                <a:cubicBezTo>
                  <a:pt x="619" y="306"/>
                  <a:pt x="619" y="306"/>
                  <a:pt x="619" y="306"/>
                </a:cubicBezTo>
                <a:cubicBezTo>
                  <a:pt x="618" y="308"/>
                  <a:pt x="618" y="308"/>
                  <a:pt x="618" y="308"/>
                </a:cubicBezTo>
                <a:cubicBezTo>
                  <a:pt x="606" y="324"/>
                  <a:pt x="597" y="338"/>
                  <a:pt x="593" y="347"/>
                </a:cubicBezTo>
                <a:cubicBezTo>
                  <a:pt x="593" y="348"/>
                  <a:pt x="593" y="348"/>
                  <a:pt x="593" y="348"/>
                </a:cubicBezTo>
                <a:cubicBezTo>
                  <a:pt x="593" y="349"/>
                  <a:pt x="593" y="349"/>
                  <a:pt x="593" y="349"/>
                </a:cubicBezTo>
                <a:cubicBezTo>
                  <a:pt x="594" y="355"/>
                  <a:pt x="597" y="362"/>
                  <a:pt x="600" y="368"/>
                </a:cubicBezTo>
                <a:cubicBezTo>
                  <a:pt x="602" y="373"/>
                  <a:pt x="603" y="377"/>
                  <a:pt x="603" y="380"/>
                </a:cubicBezTo>
                <a:cubicBezTo>
                  <a:pt x="603" y="382"/>
                  <a:pt x="602" y="384"/>
                  <a:pt x="602" y="385"/>
                </a:cubicBezTo>
                <a:cubicBezTo>
                  <a:pt x="600" y="388"/>
                  <a:pt x="598" y="390"/>
                  <a:pt x="594" y="392"/>
                </a:cubicBezTo>
                <a:cubicBezTo>
                  <a:pt x="589" y="396"/>
                  <a:pt x="580" y="400"/>
                  <a:pt x="571" y="406"/>
                </a:cubicBezTo>
                <a:cubicBezTo>
                  <a:pt x="562" y="411"/>
                  <a:pt x="551" y="419"/>
                  <a:pt x="541" y="431"/>
                </a:cubicBezTo>
                <a:cubicBezTo>
                  <a:pt x="537" y="435"/>
                  <a:pt x="534" y="437"/>
                  <a:pt x="532" y="439"/>
                </a:cubicBezTo>
                <a:cubicBezTo>
                  <a:pt x="529" y="441"/>
                  <a:pt x="526" y="441"/>
                  <a:pt x="524" y="441"/>
                </a:cubicBezTo>
                <a:cubicBezTo>
                  <a:pt x="522" y="441"/>
                  <a:pt x="520" y="441"/>
                  <a:pt x="518" y="439"/>
                </a:cubicBezTo>
                <a:cubicBezTo>
                  <a:pt x="514" y="437"/>
                  <a:pt x="510" y="432"/>
                  <a:pt x="506" y="425"/>
                </a:cubicBezTo>
                <a:cubicBezTo>
                  <a:pt x="500" y="415"/>
                  <a:pt x="494" y="401"/>
                  <a:pt x="488" y="386"/>
                </a:cubicBezTo>
                <a:cubicBezTo>
                  <a:pt x="481" y="371"/>
                  <a:pt x="473" y="355"/>
                  <a:pt x="464" y="341"/>
                </a:cubicBezTo>
                <a:cubicBezTo>
                  <a:pt x="464" y="341"/>
                  <a:pt x="464" y="341"/>
                  <a:pt x="464" y="341"/>
                </a:cubicBezTo>
                <a:cubicBezTo>
                  <a:pt x="462" y="338"/>
                  <a:pt x="461" y="334"/>
                  <a:pt x="461" y="329"/>
                </a:cubicBezTo>
                <a:cubicBezTo>
                  <a:pt x="461" y="322"/>
                  <a:pt x="463" y="313"/>
                  <a:pt x="467" y="303"/>
                </a:cubicBezTo>
                <a:cubicBezTo>
                  <a:pt x="481" y="268"/>
                  <a:pt x="517" y="220"/>
                  <a:pt x="553" y="176"/>
                </a:cubicBezTo>
                <a:cubicBezTo>
                  <a:pt x="590" y="133"/>
                  <a:pt x="628" y="93"/>
                  <a:pt x="644" y="76"/>
                </a:cubicBezTo>
                <a:cubicBezTo>
                  <a:pt x="645" y="75"/>
                  <a:pt x="645" y="75"/>
                  <a:pt x="645" y="75"/>
                </a:cubicBezTo>
                <a:cubicBezTo>
                  <a:pt x="645" y="75"/>
                  <a:pt x="645" y="75"/>
                  <a:pt x="645" y="75"/>
                </a:cubicBezTo>
                <a:cubicBezTo>
                  <a:pt x="647" y="70"/>
                  <a:pt x="647" y="66"/>
                  <a:pt x="647" y="63"/>
                </a:cubicBezTo>
                <a:cubicBezTo>
                  <a:pt x="647" y="62"/>
                  <a:pt x="647" y="61"/>
                  <a:pt x="647" y="60"/>
                </a:cubicBezTo>
                <a:cubicBezTo>
                  <a:pt x="647" y="59"/>
                  <a:pt x="647" y="59"/>
                  <a:pt x="646" y="58"/>
                </a:cubicBezTo>
                <a:cubicBezTo>
                  <a:pt x="646" y="58"/>
                  <a:pt x="646" y="58"/>
                  <a:pt x="646" y="58"/>
                </a:cubicBezTo>
                <a:cubicBezTo>
                  <a:pt x="641" y="52"/>
                  <a:pt x="636" y="44"/>
                  <a:pt x="632" y="37"/>
                </a:cubicBezTo>
                <a:cubicBezTo>
                  <a:pt x="629" y="34"/>
                  <a:pt x="627" y="31"/>
                  <a:pt x="624" y="28"/>
                </a:cubicBezTo>
                <a:cubicBezTo>
                  <a:pt x="621" y="26"/>
                  <a:pt x="618" y="24"/>
                  <a:pt x="614" y="24"/>
                </a:cubicBezTo>
                <a:cubicBezTo>
                  <a:pt x="613" y="24"/>
                  <a:pt x="611" y="25"/>
                  <a:pt x="610" y="25"/>
                </a:cubicBezTo>
                <a:cubicBezTo>
                  <a:pt x="609" y="26"/>
                  <a:pt x="608" y="26"/>
                  <a:pt x="607" y="26"/>
                </a:cubicBezTo>
                <a:cubicBezTo>
                  <a:pt x="605" y="26"/>
                  <a:pt x="604" y="25"/>
                  <a:pt x="603" y="24"/>
                </a:cubicBezTo>
                <a:cubicBezTo>
                  <a:pt x="601" y="23"/>
                  <a:pt x="600" y="21"/>
                  <a:pt x="599" y="19"/>
                </a:cubicBezTo>
                <a:cubicBezTo>
                  <a:pt x="599" y="17"/>
                  <a:pt x="598" y="17"/>
                  <a:pt x="598" y="16"/>
                </a:cubicBezTo>
                <a:cubicBezTo>
                  <a:pt x="598" y="15"/>
                  <a:pt x="598" y="15"/>
                  <a:pt x="598" y="15"/>
                </a:cubicBezTo>
                <a:cubicBezTo>
                  <a:pt x="598" y="15"/>
                  <a:pt x="598" y="15"/>
                  <a:pt x="598" y="15"/>
                </a:cubicBezTo>
                <a:cubicBezTo>
                  <a:pt x="598" y="15"/>
                  <a:pt x="598" y="15"/>
                  <a:pt x="598" y="15"/>
                </a:cubicBezTo>
                <a:cubicBezTo>
                  <a:pt x="595" y="15"/>
                  <a:pt x="595" y="15"/>
                  <a:pt x="595" y="15"/>
                </a:cubicBezTo>
                <a:cubicBezTo>
                  <a:pt x="596" y="18"/>
                  <a:pt x="596" y="18"/>
                  <a:pt x="596" y="18"/>
                </a:cubicBezTo>
                <a:cubicBezTo>
                  <a:pt x="623" y="7"/>
                  <a:pt x="623" y="7"/>
                  <a:pt x="623" y="7"/>
                </a:cubicBezTo>
                <a:cubicBezTo>
                  <a:pt x="622" y="4"/>
                  <a:pt x="622" y="4"/>
                  <a:pt x="622" y="4"/>
                </a:cubicBezTo>
                <a:cubicBezTo>
                  <a:pt x="620" y="7"/>
                  <a:pt x="620" y="7"/>
                  <a:pt x="620" y="7"/>
                </a:cubicBezTo>
                <a:cubicBezTo>
                  <a:pt x="620" y="7"/>
                  <a:pt x="621" y="7"/>
                  <a:pt x="622" y="8"/>
                </a:cubicBezTo>
                <a:cubicBezTo>
                  <a:pt x="626" y="10"/>
                  <a:pt x="635" y="16"/>
                  <a:pt x="645" y="23"/>
                </a:cubicBezTo>
                <a:cubicBezTo>
                  <a:pt x="650" y="26"/>
                  <a:pt x="655" y="30"/>
                  <a:pt x="659" y="33"/>
                </a:cubicBezTo>
                <a:cubicBezTo>
                  <a:pt x="664" y="37"/>
                  <a:pt x="667" y="40"/>
                  <a:pt x="669" y="43"/>
                </a:cubicBezTo>
                <a:cubicBezTo>
                  <a:pt x="671" y="45"/>
                  <a:pt x="673" y="47"/>
                  <a:pt x="676" y="50"/>
                </a:cubicBezTo>
                <a:cubicBezTo>
                  <a:pt x="681" y="54"/>
                  <a:pt x="688" y="58"/>
                  <a:pt x="696" y="63"/>
                </a:cubicBezTo>
                <a:cubicBezTo>
                  <a:pt x="707" y="71"/>
                  <a:pt x="720" y="80"/>
                  <a:pt x="731" y="91"/>
                </a:cubicBezTo>
                <a:cubicBezTo>
                  <a:pt x="742" y="102"/>
                  <a:pt x="750" y="114"/>
                  <a:pt x="754" y="128"/>
                </a:cubicBezTo>
                <a:cubicBezTo>
                  <a:pt x="756" y="137"/>
                  <a:pt x="757" y="145"/>
                  <a:pt x="757" y="152"/>
                </a:cubicBezTo>
                <a:cubicBezTo>
                  <a:pt x="757" y="165"/>
                  <a:pt x="754" y="174"/>
                  <a:pt x="751" y="180"/>
                </a:cubicBezTo>
                <a:cubicBezTo>
                  <a:pt x="749" y="183"/>
                  <a:pt x="748" y="185"/>
                  <a:pt x="747" y="186"/>
                </a:cubicBezTo>
                <a:cubicBezTo>
                  <a:pt x="746" y="187"/>
                  <a:pt x="746" y="187"/>
                  <a:pt x="746" y="188"/>
                </a:cubicBezTo>
                <a:cubicBezTo>
                  <a:pt x="745" y="188"/>
                  <a:pt x="745" y="188"/>
                  <a:pt x="745" y="188"/>
                </a:cubicBezTo>
                <a:cubicBezTo>
                  <a:pt x="745" y="188"/>
                  <a:pt x="745" y="188"/>
                  <a:pt x="745" y="188"/>
                </a:cubicBezTo>
                <a:cubicBezTo>
                  <a:pt x="745" y="188"/>
                  <a:pt x="745" y="188"/>
                  <a:pt x="745" y="188"/>
                </a:cubicBezTo>
                <a:cubicBezTo>
                  <a:pt x="746" y="189"/>
                  <a:pt x="746" y="189"/>
                  <a:pt x="746" y="189"/>
                </a:cubicBezTo>
                <a:cubicBezTo>
                  <a:pt x="745" y="188"/>
                  <a:pt x="745" y="188"/>
                  <a:pt x="745" y="188"/>
                </a:cubicBezTo>
                <a:cubicBezTo>
                  <a:pt x="745" y="188"/>
                  <a:pt x="745" y="188"/>
                  <a:pt x="745" y="188"/>
                </a:cubicBezTo>
                <a:cubicBezTo>
                  <a:pt x="746" y="189"/>
                  <a:pt x="746" y="189"/>
                  <a:pt x="746" y="189"/>
                </a:cubicBezTo>
                <a:cubicBezTo>
                  <a:pt x="745" y="188"/>
                  <a:pt x="745" y="188"/>
                  <a:pt x="745" y="188"/>
                </a:cubicBezTo>
                <a:cubicBezTo>
                  <a:pt x="747" y="190"/>
                  <a:pt x="747" y="190"/>
                  <a:pt x="747" y="190"/>
                </a:cubicBezTo>
                <a:cubicBezTo>
                  <a:pt x="747" y="187"/>
                  <a:pt x="747" y="187"/>
                  <a:pt x="747" y="187"/>
                </a:cubicBezTo>
                <a:cubicBezTo>
                  <a:pt x="747" y="187"/>
                  <a:pt x="724" y="192"/>
                  <a:pt x="699" y="200"/>
                </a:cubicBezTo>
                <a:cubicBezTo>
                  <a:pt x="698" y="200"/>
                  <a:pt x="698" y="200"/>
                  <a:pt x="698" y="200"/>
                </a:cubicBezTo>
                <a:cubicBezTo>
                  <a:pt x="697" y="201"/>
                  <a:pt x="697" y="201"/>
                  <a:pt x="697" y="201"/>
                </a:cubicBezTo>
                <a:cubicBezTo>
                  <a:pt x="697" y="202"/>
                  <a:pt x="697" y="202"/>
                  <a:pt x="697" y="202"/>
                </a:cubicBezTo>
                <a:cubicBezTo>
                  <a:pt x="697" y="203"/>
                  <a:pt x="697" y="203"/>
                  <a:pt x="697" y="203"/>
                </a:cubicBezTo>
                <a:cubicBezTo>
                  <a:pt x="700" y="203"/>
                  <a:pt x="700" y="203"/>
                  <a:pt x="700" y="203"/>
                </a:cubicBezTo>
                <a:cubicBezTo>
                  <a:pt x="697" y="201"/>
                  <a:pt x="697" y="201"/>
                  <a:pt x="697" y="201"/>
                </a:cubicBezTo>
                <a:cubicBezTo>
                  <a:pt x="694" y="206"/>
                  <a:pt x="691" y="211"/>
                  <a:pt x="689" y="217"/>
                </a:cubicBezTo>
                <a:cubicBezTo>
                  <a:pt x="688" y="219"/>
                  <a:pt x="688" y="219"/>
                  <a:pt x="688" y="219"/>
                </a:cubicBezTo>
                <a:cubicBezTo>
                  <a:pt x="690" y="221"/>
                  <a:pt x="690" y="221"/>
                  <a:pt x="690" y="221"/>
                </a:cubicBezTo>
                <a:cubicBezTo>
                  <a:pt x="695" y="224"/>
                  <a:pt x="702" y="228"/>
                  <a:pt x="709" y="231"/>
                </a:cubicBezTo>
                <a:cubicBezTo>
                  <a:pt x="712" y="233"/>
                  <a:pt x="716" y="234"/>
                  <a:pt x="719" y="236"/>
                </a:cubicBezTo>
                <a:cubicBezTo>
                  <a:pt x="722" y="237"/>
                  <a:pt x="725" y="237"/>
                  <a:pt x="728" y="237"/>
                </a:cubicBezTo>
                <a:cubicBezTo>
                  <a:pt x="729" y="237"/>
                  <a:pt x="731" y="237"/>
                  <a:pt x="732" y="237"/>
                </a:cubicBezTo>
                <a:cubicBezTo>
                  <a:pt x="736" y="235"/>
                  <a:pt x="742" y="232"/>
                  <a:pt x="749" y="229"/>
                </a:cubicBezTo>
                <a:cubicBezTo>
                  <a:pt x="755" y="227"/>
                  <a:pt x="762" y="224"/>
                  <a:pt x="767" y="224"/>
                </a:cubicBezTo>
                <a:cubicBezTo>
                  <a:pt x="768" y="224"/>
                  <a:pt x="769" y="225"/>
                  <a:pt x="770" y="225"/>
                </a:cubicBezTo>
                <a:cubicBezTo>
                  <a:pt x="771" y="225"/>
                  <a:pt x="772" y="226"/>
                  <a:pt x="772" y="226"/>
                </a:cubicBezTo>
                <a:cubicBezTo>
                  <a:pt x="772" y="226"/>
                  <a:pt x="772" y="226"/>
                  <a:pt x="772" y="226"/>
                </a:cubicBezTo>
                <a:cubicBezTo>
                  <a:pt x="772" y="226"/>
                  <a:pt x="772" y="226"/>
                  <a:pt x="772" y="226"/>
                </a:cubicBezTo>
                <a:cubicBezTo>
                  <a:pt x="773" y="227"/>
                  <a:pt x="773" y="228"/>
                  <a:pt x="774" y="229"/>
                </a:cubicBezTo>
                <a:cubicBezTo>
                  <a:pt x="776" y="234"/>
                  <a:pt x="779" y="245"/>
                  <a:pt x="782" y="258"/>
                </a:cubicBezTo>
                <a:cubicBezTo>
                  <a:pt x="787" y="277"/>
                  <a:pt x="792" y="301"/>
                  <a:pt x="796" y="320"/>
                </a:cubicBezTo>
                <a:cubicBezTo>
                  <a:pt x="798" y="329"/>
                  <a:pt x="800" y="338"/>
                  <a:pt x="801" y="344"/>
                </a:cubicBezTo>
                <a:cubicBezTo>
                  <a:pt x="802" y="350"/>
                  <a:pt x="803" y="353"/>
                  <a:pt x="803" y="353"/>
                </a:cubicBezTo>
                <a:cubicBezTo>
                  <a:pt x="806" y="353"/>
                  <a:pt x="806" y="353"/>
                  <a:pt x="806" y="353"/>
                </a:cubicBezTo>
                <a:cubicBezTo>
                  <a:pt x="807" y="350"/>
                  <a:pt x="807" y="350"/>
                  <a:pt x="807" y="350"/>
                </a:cubicBezTo>
                <a:cubicBezTo>
                  <a:pt x="807" y="350"/>
                  <a:pt x="807" y="350"/>
                  <a:pt x="807" y="350"/>
                </a:cubicBezTo>
                <a:cubicBezTo>
                  <a:pt x="798" y="346"/>
                  <a:pt x="798" y="346"/>
                  <a:pt x="798" y="346"/>
                </a:cubicBezTo>
                <a:cubicBezTo>
                  <a:pt x="803" y="354"/>
                  <a:pt x="803" y="354"/>
                  <a:pt x="803" y="354"/>
                </a:cubicBezTo>
                <a:cubicBezTo>
                  <a:pt x="808" y="364"/>
                  <a:pt x="811" y="375"/>
                  <a:pt x="811" y="385"/>
                </a:cubicBezTo>
                <a:cubicBezTo>
                  <a:pt x="811" y="395"/>
                  <a:pt x="808" y="405"/>
                  <a:pt x="803" y="412"/>
                </a:cubicBezTo>
                <a:cubicBezTo>
                  <a:pt x="797" y="418"/>
                  <a:pt x="789" y="423"/>
                  <a:pt x="776" y="423"/>
                </a:cubicBezTo>
                <a:cubicBezTo>
                  <a:pt x="776" y="423"/>
                  <a:pt x="775" y="423"/>
                  <a:pt x="775" y="423"/>
                </a:cubicBezTo>
                <a:cubicBezTo>
                  <a:pt x="760" y="422"/>
                  <a:pt x="749" y="418"/>
                  <a:pt x="739" y="414"/>
                </a:cubicBezTo>
                <a:cubicBezTo>
                  <a:pt x="729" y="410"/>
                  <a:pt x="721" y="406"/>
                  <a:pt x="712" y="406"/>
                </a:cubicBezTo>
                <a:cubicBezTo>
                  <a:pt x="707" y="406"/>
                  <a:pt x="703" y="407"/>
                  <a:pt x="698" y="410"/>
                </a:cubicBezTo>
                <a:cubicBezTo>
                  <a:pt x="694" y="413"/>
                  <a:pt x="690" y="418"/>
                  <a:pt x="685" y="424"/>
                </a:cubicBezTo>
                <a:cubicBezTo>
                  <a:pt x="678" y="435"/>
                  <a:pt x="670" y="446"/>
                  <a:pt x="660" y="458"/>
                </a:cubicBezTo>
                <a:cubicBezTo>
                  <a:pt x="658" y="461"/>
                  <a:pt x="658" y="461"/>
                  <a:pt x="658" y="461"/>
                </a:cubicBezTo>
                <a:cubicBezTo>
                  <a:pt x="661" y="463"/>
                  <a:pt x="661" y="463"/>
                  <a:pt x="661" y="463"/>
                </a:cubicBezTo>
                <a:cubicBezTo>
                  <a:pt x="665" y="465"/>
                  <a:pt x="669" y="467"/>
                  <a:pt x="671" y="469"/>
                </a:cubicBezTo>
                <a:cubicBezTo>
                  <a:pt x="689" y="487"/>
                  <a:pt x="708" y="500"/>
                  <a:pt x="732" y="510"/>
                </a:cubicBezTo>
                <a:cubicBezTo>
                  <a:pt x="733" y="507"/>
                  <a:pt x="733" y="507"/>
                  <a:pt x="733" y="507"/>
                </a:cubicBezTo>
                <a:cubicBezTo>
                  <a:pt x="731" y="510"/>
                  <a:pt x="731" y="510"/>
                  <a:pt x="731" y="510"/>
                </a:cubicBezTo>
                <a:cubicBezTo>
                  <a:pt x="734" y="512"/>
                  <a:pt x="736" y="513"/>
                  <a:pt x="739" y="514"/>
                </a:cubicBezTo>
                <a:cubicBezTo>
                  <a:pt x="740" y="511"/>
                  <a:pt x="740" y="511"/>
                  <a:pt x="740" y="511"/>
                </a:cubicBezTo>
                <a:cubicBezTo>
                  <a:pt x="739" y="514"/>
                  <a:pt x="739" y="514"/>
                  <a:pt x="739" y="514"/>
                </a:cubicBezTo>
                <a:cubicBezTo>
                  <a:pt x="743" y="516"/>
                  <a:pt x="748" y="518"/>
                  <a:pt x="753" y="519"/>
                </a:cubicBezTo>
                <a:cubicBezTo>
                  <a:pt x="754" y="516"/>
                  <a:pt x="754" y="516"/>
                  <a:pt x="754" y="516"/>
                </a:cubicBezTo>
                <a:cubicBezTo>
                  <a:pt x="752" y="519"/>
                  <a:pt x="752" y="519"/>
                  <a:pt x="752" y="519"/>
                </a:cubicBezTo>
                <a:cubicBezTo>
                  <a:pt x="753" y="520"/>
                  <a:pt x="753" y="520"/>
                  <a:pt x="753" y="520"/>
                </a:cubicBezTo>
                <a:cubicBezTo>
                  <a:pt x="754" y="520"/>
                  <a:pt x="754" y="520"/>
                  <a:pt x="754" y="520"/>
                </a:cubicBezTo>
                <a:cubicBezTo>
                  <a:pt x="943" y="578"/>
                  <a:pt x="943" y="578"/>
                  <a:pt x="943" y="578"/>
                </a:cubicBezTo>
                <a:cubicBezTo>
                  <a:pt x="943" y="578"/>
                  <a:pt x="943" y="578"/>
                  <a:pt x="943" y="578"/>
                </a:cubicBezTo>
                <a:cubicBezTo>
                  <a:pt x="943" y="574"/>
                  <a:pt x="943" y="574"/>
                  <a:pt x="943" y="574"/>
                </a:cubicBezTo>
                <a:cubicBezTo>
                  <a:pt x="942" y="578"/>
                  <a:pt x="942" y="578"/>
                  <a:pt x="942" y="578"/>
                </a:cubicBezTo>
                <a:cubicBezTo>
                  <a:pt x="960" y="583"/>
                  <a:pt x="975" y="588"/>
                  <a:pt x="987" y="591"/>
                </a:cubicBezTo>
                <a:cubicBezTo>
                  <a:pt x="993" y="593"/>
                  <a:pt x="998" y="594"/>
                  <a:pt x="1002" y="596"/>
                </a:cubicBezTo>
                <a:cubicBezTo>
                  <a:pt x="1006" y="597"/>
                  <a:pt x="1008" y="597"/>
                  <a:pt x="1010" y="598"/>
                </a:cubicBezTo>
                <a:cubicBezTo>
                  <a:pt x="1013" y="598"/>
                  <a:pt x="1016" y="599"/>
                  <a:pt x="1020" y="599"/>
                </a:cubicBezTo>
                <a:cubicBezTo>
                  <a:pt x="1031" y="599"/>
                  <a:pt x="1044" y="597"/>
                  <a:pt x="1057" y="594"/>
                </a:cubicBezTo>
                <a:cubicBezTo>
                  <a:pt x="1070" y="592"/>
                  <a:pt x="1082" y="590"/>
                  <a:pt x="1090" y="590"/>
                </a:cubicBezTo>
                <a:cubicBezTo>
                  <a:pt x="1092" y="590"/>
                  <a:pt x="1094" y="590"/>
                  <a:pt x="1095" y="591"/>
                </a:cubicBezTo>
                <a:cubicBezTo>
                  <a:pt x="1095" y="591"/>
                  <a:pt x="1095" y="591"/>
                  <a:pt x="1096" y="591"/>
                </a:cubicBezTo>
                <a:cubicBezTo>
                  <a:pt x="1096" y="591"/>
                  <a:pt x="1096" y="591"/>
                  <a:pt x="1096" y="591"/>
                </a:cubicBezTo>
                <a:cubicBezTo>
                  <a:pt x="1096" y="591"/>
                  <a:pt x="1096" y="591"/>
                  <a:pt x="1096" y="591"/>
                </a:cubicBezTo>
                <a:cubicBezTo>
                  <a:pt x="1096" y="591"/>
                  <a:pt x="1096" y="591"/>
                  <a:pt x="1096" y="591"/>
                </a:cubicBezTo>
                <a:cubicBezTo>
                  <a:pt x="1096" y="591"/>
                  <a:pt x="1096" y="591"/>
                  <a:pt x="1096" y="591"/>
                </a:cubicBezTo>
                <a:cubicBezTo>
                  <a:pt x="1096" y="591"/>
                  <a:pt x="1096" y="591"/>
                  <a:pt x="1096" y="591"/>
                </a:cubicBezTo>
                <a:cubicBezTo>
                  <a:pt x="1096" y="591"/>
                  <a:pt x="1096" y="591"/>
                  <a:pt x="1096" y="591"/>
                </a:cubicBezTo>
                <a:cubicBezTo>
                  <a:pt x="1096" y="591"/>
                  <a:pt x="1096" y="591"/>
                  <a:pt x="1096" y="591"/>
                </a:cubicBezTo>
                <a:cubicBezTo>
                  <a:pt x="1096" y="591"/>
                  <a:pt x="1096" y="591"/>
                  <a:pt x="1096" y="591"/>
                </a:cubicBezTo>
                <a:cubicBezTo>
                  <a:pt x="1096" y="591"/>
                  <a:pt x="1096" y="591"/>
                  <a:pt x="1096" y="591"/>
                </a:cubicBezTo>
                <a:cubicBezTo>
                  <a:pt x="1096" y="591"/>
                  <a:pt x="1096" y="591"/>
                  <a:pt x="1096" y="591"/>
                </a:cubicBezTo>
                <a:cubicBezTo>
                  <a:pt x="1096" y="591"/>
                  <a:pt x="1096" y="591"/>
                  <a:pt x="1096" y="591"/>
                </a:cubicBezTo>
                <a:cubicBezTo>
                  <a:pt x="1096" y="591"/>
                  <a:pt x="1096" y="591"/>
                  <a:pt x="1096" y="591"/>
                </a:cubicBezTo>
                <a:lnTo>
                  <a:pt x="1099" y="590"/>
                </a:lnTo>
                <a:close/>
                <a:moveTo>
                  <a:pt x="293" y="829"/>
                </a:moveTo>
                <a:cubicBezTo>
                  <a:pt x="292" y="826"/>
                  <a:pt x="292" y="826"/>
                  <a:pt x="292" y="826"/>
                </a:cubicBezTo>
                <a:cubicBezTo>
                  <a:pt x="293" y="827"/>
                  <a:pt x="293" y="827"/>
                  <a:pt x="293" y="827"/>
                </a:cubicBezTo>
                <a:cubicBezTo>
                  <a:pt x="293" y="826"/>
                  <a:pt x="293" y="826"/>
                  <a:pt x="293" y="826"/>
                </a:cubicBezTo>
                <a:cubicBezTo>
                  <a:pt x="292" y="826"/>
                  <a:pt x="292" y="826"/>
                  <a:pt x="292" y="826"/>
                </a:cubicBezTo>
                <a:cubicBezTo>
                  <a:pt x="293" y="827"/>
                  <a:pt x="293" y="827"/>
                  <a:pt x="293" y="827"/>
                </a:cubicBezTo>
                <a:cubicBezTo>
                  <a:pt x="293" y="826"/>
                  <a:pt x="293" y="826"/>
                  <a:pt x="293" y="826"/>
                </a:cubicBezTo>
                <a:cubicBezTo>
                  <a:pt x="293" y="828"/>
                  <a:pt x="293" y="828"/>
                  <a:pt x="293" y="828"/>
                </a:cubicBezTo>
                <a:cubicBezTo>
                  <a:pt x="293" y="826"/>
                  <a:pt x="293" y="826"/>
                  <a:pt x="293" y="826"/>
                </a:cubicBezTo>
                <a:cubicBezTo>
                  <a:pt x="293" y="826"/>
                  <a:pt x="293" y="826"/>
                  <a:pt x="293" y="826"/>
                </a:cubicBezTo>
                <a:cubicBezTo>
                  <a:pt x="293" y="828"/>
                  <a:pt x="293" y="828"/>
                  <a:pt x="293" y="828"/>
                </a:cubicBezTo>
                <a:cubicBezTo>
                  <a:pt x="293" y="826"/>
                  <a:pt x="293" y="826"/>
                  <a:pt x="293" y="826"/>
                </a:cubicBezTo>
                <a:cubicBezTo>
                  <a:pt x="293" y="827"/>
                  <a:pt x="293" y="827"/>
                  <a:pt x="293" y="827"/>
                </a:cubicBezTo>
                <a:cubicBezTo>
                  <a:pt x="293" y="826"/>
                  <a:pt x="293" y="826"/>
                  <a:pt x="293" y="826"/>
                </a:cubicBezTo>
                <a:cubicBezTo>
                  <a:pt x="293" y="826"/>
                  <a:pt x="293" y="826"/>
                  <a:pt x="293" y="826"/>
                </a:cubicBezTo>
                <a:cubicBezTo>
                  <a:pt x="293" y="827"/>
                  <a:pt x="293" y="827"/>
                  <a:pt x="293" y="827"/>
                </a:cubicBezTo>
                <a:cubicBezTo>
                  <a:pt x="293" y="826"/>
                  <a:pt x="293" y="826"/>
                  <a:pt x="293" y="826"/>
                </a:cubicBezTo>
                <a:cubicBezTo>
                  <a:pt x="293" y="826"/>
                  <a:pt x="293" y="826"/>
                  <a:pt x="293" y="826"/>
                </a:cubicBezTo>
                <a:cubicBezTo>
                  <a:pt x="293" y="826"/>
                  <a:pt x="292" y="825"/>
                  <a:pt x="292" y="822"/>
                </a:cubicBezTo>
                <a:cubicBezTo>
                  <a:pt x="291" y="818"/>
                  <a:pt x="290" y="811"/>
                  <a:pt x="289" y="803"/>
                </a:cubicBezTo>
                <a:cubicBezTo>
                  <a:pt x="287" y="780"/>
                  <a:pt x="287" y="745"/>
                  <a:pt x="287" y="727"/>
                </a:cubicBezTo>
                <a:cubicBezTo>
                  <a:pt x="287" y="725"/>
                  <a:pt x="287" y="722"/>
                  <a:pt x="287" y="720"/>
                </a:cubicBezTo>
                <a:cubicBezTo>
                  <a:pt x="284" y="720"/>
                  <a:pt x="284" y="720"/>
                  <a:pt x="284" y="720"/>
                </a:cubicBezTo>
                <a:cubicBezTo>
                  <a:pt x="287" y="720"/>
                  <a:pt x="287" y="720"/>
                  <a:pt x="287" y="720"/>
                </a:cubicBezTo>
                <a:cubicBezTo>
                  <a:pt x="287" y="720"/>
                  <a:pt x="287" y="720"/>
                  <a:pt x="287" y="720"/>
                </a:cubicBezTo>
                <a:cubicBezTo>
                  <a:pt x="284" y="720"/>
                  <a:pt x="284" y="720"/>
                  <a:pt x="284" y="720"/>
                </a:cubicBezTo>
                <a:cubicBezTo>
                  <a:pt x="286" y="722"/>
                  <a:pt x="286" y="722"/>
                  <a:pt x="286" y="722"/>
                </a:cubicBezTo>
                <a:cubicBezTo>
                  <a:pt x="286" y="722"/>
                  <a:pt x="292" y="716"/>
                  <a:pt x="298" y="706"/>
                </a:cubicBezTo>
                <a:cubicBezTo>
                  <a:pt x="304" y="697"/>
                  <a:pt x="310" y="683"/>
                  <a:pt x="310" y="667"/>
                </a:cubicBezTo>
                <a:cubicBezTo>
                  <a:pt x="310" y="663"/>
                  <a:pt x="309" y="658"/>
                  <a:pt x="308" y="653"/>
                </a:cubicBezTo>
                <a:cubicBezTo>
                  <a:pt x="304" y="636"/>
                  <a:pt x="292" y="625"/>
                  <a:pt x="282" y="616"/>
                </a:cubicBezTo>
                <a:cubicBezTo>
                  <a:pt x="280" y="618"/>
                  <a:pt x="280" y="618"/>
                  <a:pt x="280" y="618"/>
                </a:cubicBezTo>
                <a:cubicBezTo>
                  <a:pt x="282" y="621"/>
                  <a:pt x="282" y="621"/>
                  <a:pt x="282" y="621"/>
                </a:cubicBezTo>
                <a:cubicBezTo>
                  <a:pt x="299" y="607"/>
                  <a:pt x="324" y="591"/>
                  <a:pt x="348" y="577"/>
                </a:cubicBezTo>
                <a:cubicBezTo>
                  <a:pt x="346" y="574"/>
                  <a:pt x="346" y="574"/>
                  <a:pt x="346" y="574"/>
                </a:cubicBezTo>
                <a:cubicBezTo>
                  <a:pt x="347" y="577"/>
                  <a:pt x="347" y="577"/>
                  <a:pt x="347" y="577"/>
                </a:cubicBezTo>
                <a:cubicBezTo>
                  <a:pt x="353" y="576"/>
                  <a:pt x="359" y="575"/>
                  <a:pt x="365" y="572"/>
                </a:cubicBezTo>
                <a:cubicBezTo>
                  <a:pt x="363" y="569"/>
                  <a:pt x="363" y="569"/>
                  <a:pt x="363" y="569"/>
                </a:cubicBezTo>
                <a:cubicBezTo>
                  <a:pt x="361" y="567"/>
                  <a:pt x="361" y="567"/>
                  <a:pt x="361" y="567"/>
                </a:cubicBezTo>
                <a:cubicBezTo>
                  <a:pt x="356" y="572"/>
                  <a:pt x="352" y="575"/>
                  <a:pt x="352" y="575"/>
                </a:cubicBezTo>
                <a:cubicBezTo>
                  <a:pt x="352" y="575"/>
                  <a:pt x="352" y="575"/>
                  <a:pt x="352" y="575"/>
                </a:cubicBezTo>
                <a:cubicBezTo>
                  <a:pt x="352" y="575"/>
                  <a:pt x="352" y="575"/>
                  <a:pt x="352" y="575"/>
                </a:cubicBezTo>
                <a:cubicBezTo>
                  <a:pt x="351" y="576"/>
                  <a:pt x="345" y="586"/>
                  <a:pt x="344" y="600"/>
                </a:cubicBezTo>
                <a:cubicBezTo>
                  <a:pt x="344" y="606"/>
                  <a:pt x="346" y="614"/>
                  <a:pt x="352" y="620"/>
                </a:cubicBezTo>
                <a:cubicBezTo>
                  <a:pt x="354" y="618"/>
                  <a:pt x="354" y="618"/>
                  <a:pt x="354" y="618"/>
                </a:cubicBezTo>
                <a:cubicBezTo>
                  <a:pt x="351" y="619"/>
                  <a:pt x="351" y="619"/>
                  <a:pt x="351" y="619"/>
                </a:cubicBezTo>
                <a:cubicBezTo>
                  <a:pt x="351" y="619"/>
                  <a:pt x="352" y="621"/>
                  <a:pt x="354" y="625"/>
                </a:cubicBezTo>
                <a:cubicBezTo>
                  <a:pt x="359" y="637"/>
                  <a:pt x="371" y="665"/>
                  <a:pt x="383" y="695"/>
                </a:cubicBezTo>
                <a:cubicBezTo>
                  <a:pt x="386" y="693"/>
                  <a:pt x="386" y="693"/>
                  <a:pt x="386" y="693"/>
                </a:cubicBezTo>
                <a:cubicBezTo>
                  <a:pt x="383" y="692"/>
                  <a:pt x="383" y="692"/>
                  <a:pt x="383" y="692"/>
                </a:cubicBezTo>
                <a:cubicBezTo>
                  <a:pt x="379" y="700"/>
                  <a:pt x="372" y="713"/>
                  <a:pt x="363" y="726"/>
                </a:cubicBezTo>
                <a:cubicBezTo>
                  <a:pt x="350" y="747"/>
                  <a:pt x="334" y="771"/>
                  <a:pt x="320" y="791"/>
                </a:cubicBezTo>
                <a:cubicBezTo>
                  <a:pt x="313" y="801"/>
                  <a:pt x="306" y="809"/>
                  <a:pt x="301" y="815"/>
                </a:cubicBezTo>
                <a:cubicBezTo>
                  <a:pt x="299" y="819"/>
                  <a:pt x="297" y="821"/>
                  <a:pt x="295" y="823"/>
                </a:cubicBezTo>
                <a:cubicBezTo>
                  <a:pt x="294" y="824"/>
                  <a:pt x="293" y="825"/>
                  <a:pt x="293" y="825"/>
                </a:cubicBezTo>
                <a:cubicBezTo>
                  <a:pt x="292" y="826"/>
                  <a:pt x="292" y="826"/>
                  <a:pt x="292" y="826"/>
                </a:cubicBezTo>
                <a:cubicBezTo>
                  <a:pt x="293" y="829"/>
                  <a:pt x="293" y="829"/>
                  <a:pt x="293" y="829"/>
                </a:cubicBezTo>
                <a:cubicBezTo>
                  <a:pt x="295" y="832"/>
                  <a:pt x="295" y="832"/>
                  <a:pt x="295" y="832"/>
                </a:cubicBezTo>
                <a:cubicBezTo>
                  <a:pt x="296" y="831"/>
                  <a:pt x="297" y="830"/>
                  <a:pt x="298" y="829"/>
                </a:cubicBezTo>
                <a:cubicBezTo>
                  <a:pt x="302" y="825"/>
                  <a:pt x="308" y="817"/>
                  <a:pt x="316" y="806"/>
                </a:cubicBezTo>
                <a:cubicBezTo>
                  <a:pt x="328" y="790"/>
                  <a:pt x="344" y="768"/>
                  <a:pt x="357" y="747"/>
                </a:cubicBezTo>
                <a:cubicBezTo>
                  <a:pt x="371" y="727"/>
                  <a:pt x="383" y="707"/>
                  <a:pt x="389" y="695"/>
                </a:cubicBezTo>
                <a:cubicBezTo>
                  <a:pt x="390" y="693"/>
                  <a:pt x="390" y="693"/>
                  <a:pt x="390" y="693"/>
                </a:cubicBezTo>
                <a:cubicBezTo>
                  <a:pt x="389" y="692"/>
                  <a:pt x="389" y="692"/>
                  <a:pt x="389" y="692"/>
                </a:cubicBezTo>
                <a:cubicBezTo>
                  <a:pt x="373" y="652"/>
                  <a:pt x="357" y="617"/>
                  <a:pt x="357" y="617"/>
                </a:cubicBezTo>
                <a:cubicBezTo>
                  <a:pt x="357" y="616"/>
                  <a:pt x="357" y="616"/>
                  <a:pt x="357" y="616"/>
                </a:cubicBezTo>
                <a:cubicBezTo>
                  <a:pt x="357" y="616"/>
                  <a:pt x="357" y="616"/>
                  <a:pt x="357" y="616"/>
                </a:cubicBezTo>
                <a:cubicBezTo>
                  <a:pt x="352" y="611"/>
                  <a:pt x="351" y="605"/>
                  <a:pt x="351" y="600"/>
                </a:cubicBezTo>
                <a:cubicBezTo>
                  <a:pt x="351" y="594"/>
                  <a:pt x="352" y="589"/>
                  <a:pt x="354" y="585"/>
                </a:cubicBezTo>
                <a:cubicBezTo>
                  <a:pt x="355" y="583"/>
                  <a:pt x="355" y="582"/>
                  <a:pt x="356" y="580"/>
                </a:cubicBezTo>
                <a:cubicBezTo>
                  <a:pt x="356" y="580"/>
                  <a:pt x="357" y="579"/>
                  <a:pt x="357" y="579"/>
                </a:cubicBezTo>
                <a:cubicBezTo>
                  <a:pt x="357" y="579"/>
                  <a:pt x="357" y="579"/>
                  <a:pt x="357" y="579"/>
                </a:cubicBezTo>
                <a:cubicBezTo>
                  <a:pt x="357" y="579"/>
                  <a:pt x="357" y="579"/>
                  <a:pt x="357" y="579"/>
                </a:cubicBezTo>
                <a:cubicBezTo>
                  <a:pt x="354" y="577"/>
                  <a:pt x="354" y="577"/>
                  <a:pt x="354" y="577"/>
                </a:cubicBezTo>
                <a:cubicBezTo>
                  <a:pt x="356" y="580"/>
                  <a:pt x="356" y="580"/>
                  <a:pt x="356" y="580"/>
                </a:cubicBezTo>
                <a:cubicBezTo>
                  <a:pt x="356" y="580"/>
                  <a:pt x="360" y="577"/>
                  <a:pt x="366" y="572"/>
                </a:cubicBezTo>
                <a:cubicBezTo>
                  <a:pt x="380" y="560"/>
                  <a:pt x="380" y="560"/>
                  <a:pt x="380" y="560"/>
                </a:cubicBezTo>
                <a:cubicBezTo>
                  <a:pt x="362" y="566"/>
                  <a:pt x="362" y="566"/>
                  <a:pt x="362" y="566"/>
                </a:cubicBezTo>
                <a:cubicBezTo>
                  <a:pt x="357" y="568"/>
                  <a:pt x="351" y="570"/>
                  <a:pt x="346" y="571"/>
                </a:cubicBezTo>
                <a:cubicBezTo>
                  <a:pt x="345" y="571"/>
                  <a:pt x="345" y="571"/>
                  <a:pt x="345" y="571"/>
                </a:cubicBezTo>
                <a:cubicBezTo>
                  <a:pt x="344" y="571"/>
                  <a:pt x="344" y="571"/>
                  <a:pt x="344" y="571"/>
                </a:cubicBezTo>
                <a:cubicBezTo>
                  <a:pt x="320" y="586"/>
                  <a:pt x="296" y="602"/>
                  <a:pt x="278" y="616"/>
                </a:cubicBezTo>
                <a:cubicBezTo>
                  <a:pt x="275" y="618"/>
                  <a:pt x="275" y="618"/>
                  <a:pt x="275" y="618"/>
                </a:cubicBezTo>
                <a:cubicBezTo>
                  <a:pt x="278" y="621"/>
                  <a:pt x="278" y="621"/>
                  <a:pt x="278" y="621"/>
                </a:cubicBezTo>
                <a:cubicBezTo>
                  <a:pt x="288" y="630"/>
                  <a:pt x="298" y="640"/>
                  <a:pt x="302" y="655"/>
                </a:cubicBezTo>
                <a:cubicBezTo>
                  <a:pt x="303" y="659"/>
                  <a:pt x="303" y="663"/>
                  <a:pt x="303" y="667"/>
                </a:cubicBezTo>
                <a:cubicBezTo>
                  <a:pt x="303" y="681"/>
                  <a:pt x="298" y="694"/>
                  <a:pt x="292" y="703"/>
                </a:cubicBezTo>
                <a:cubicBezTo>
                  <a:pt x="290" y="708"/>
                  <a:pt x="287" y="711"/>
                  <a:pt x="285" y="714"/>
                </a:cubicBezTo>
                <a:cubicBezTo>
                  <a:pt x="284" y="715"/>
                  <a:pt x="283" y="716"/>
                  <a:pt x="282" y="717"/>
                </a:cubicBezTo>
                <a:cubicBezTo>
                  <a:pt x="282" y="717"/>
                  <a:pt x="282" y="717"/>
                  <a:pt x="282" y="717"/>
                </a:cubicBezTo>
                <a:cubicBezTo>
                  <a:pt x="282" y="718"/>
                  <a:pt x="282" y="718"/>
                  <a:pt x="282" y="718"/>
                </a:cubicBezTo>
                <a:cubicBezTo>
                  <a:pt x="282" y="718"/>
                  <a:pt x="282" y="718"/>
                  <a:pt x="282" y="718"/>
                </a:cubicBezTo>
                <a:cubicBezTo>
                  <a:pt x="281" y="719"/>
                  <a:pt x="281" y="719"/>
                  <a:pt x="281" y="719"/>
                </a:cubicBezTo>
                <a:cubicBezTo>
                  <a:pt x="281" y="720"/>
                  <a:pt x="281" y="720"/>
                  <a:pt x="281" y="720"/>
                </a:cubicBezTo>
                <a:cubicBezTo>
                  <a:pt x="281" y="720"/>
                  <a:pt x="281" y="720"/>
                  <a:pt x="281" y="720"/>
                </a:cubicBezTo>
                <a:cubicBezTo>
                  <a:pt x="281" y="720"/>
                  <a:pt x="281" y="720"/>
                  <a:pt x="281" y="720"/>
                </a:cubicBezTo>
                <a:cubicBezTo>
                  <a:pt x="281" y="723"/>
                  <a:pt x="281" y="725"/>
                  <a:pt x="281" y="727"/>
                </a:cubicBezTo>
                <a:cubicBezTo>
                  <a:pt x="281" y="742"/>
                  <a:pt x="281" y="767"/>
                  <a:pt x="282" y="789"/>
                </a:cubicBezTo>
                <a:cubicBezTo>
                  <a:pt x="282" y="800"/>
                  <a:pt x="283" y="810"/>
                  <a:pt x="284" y="818"/>
                </a:cubicBezTo>
                <a:cubicBezTo>
                  <a:pt x="285" y="822"/>
                  <a:pt x="286" y="825"/>
                  <a:pt x="287" y="827"/>
                </a:cubicBezTo>
                <a:cubicBezTo>
                  <a:pt x="287" y="828"/>
                  <a:pt x="288" y="830"/>
                  <a:pt x="289" y="830"/>
                </a:cubicBezTo>
                <a:cubicBezTo>
                  <a:pt x="289" y="831"/>
                  <a:pt x="290" y="831"/>
                  <a:pt x="290" y="832"/>
                </a:cubicBezTo>
                <a:cubicBezTo>
                  <a:pt x="291" y="832"/>
                  <a:pt x="292" y="832"/>
                  <a:pt x="293" y="832"/>
                </a:cubicBezTo>
                <a:cubicBezTo>
                  <a:pt x="294" y="832"/>
                  <a:pt x="294" y="832"/>
                  <a:pt x="295" y="832"/>
                </a:cubicBezTo>
                <a:lnTo>
                  <a:pt x="293" y="829"/>
                </a:lnTo>
                <a:close/>
                <a:moveTo>
                  <a:pt x="490" y="626"/>
                </a:moveTo>
                <a:cubicBezTo>
                  <a:pt x="488" y="624"/>
                  <a:pt x="488" y="624"/>
                  <a:pt x="488" y="624"/>
                </a:cubicBezTo>
                <a:cubicBezTo>
                  <a:pt x="484" y="627"/>
                  <a:pt x="481" y="633"/>
                  <a:pt x="476" y="644"/>
                </a:cubicBezTo>
                <a:cubicBezTo>
                  <a:pt x="479" y="645"/>
                  <a:pt x="479" y="645"/>
                  <a:pt x="479" y="645"/>
                </a:cubicBezTo>
                <a:cubicBezTo>
                  <a:pt x="477" y="644"/>
                  <a:pt x="477" y="644"/>
                  <a:pt x="477" y="644"/>
                </a:cubicBezTo>
                <a:cubicBezTo>
                  <a:pt x="474" y="648"/>
                  <a:pt x="471" y="652"/>
                  <a:pt x="469" y="655"/>
                </a:cubicBezTo>
                <a:cubicBezTo>
                  <a:pt x="468" y="656"/>
                  <a:pt x="467" y="657"/>
                  <a:pt x="467" y="658"/>
                </a:cubicBezTo>
                <a:cubicBezTo>
                  <a:pt x="466" y="658"/>
                  <a:pt x="466" y="658"/>
                  <a:pt x="466" y="658"/>
                </a:cubicBezTo>
                <a:cubicBezTo>
                  <a:pt x="467" y="659"/>
                  <a:pt x="467" y="659"/>
                  <a:pt x="467" y="659"/>
                </a:cubicBezTo>
                <a:cubicBezTo>
                  <a:pt x="467" y="658"/>
                  <a:pt x="467" y="658"/>
                  <a:pt x="467" y="658"/>
                </a:cubicBezTo>
                <a:cubicBezTo>
                  <a:pt x="466" y="658"/>
                  <a:pt x="466" y="658"/>
                  <a:pt x="466" y="658"/>
                </a:cubicBezTo>
                <a:cubicBezTo>
                  <a:pt x="467" y="659"/>
                  <a:pt x="467" y="659"/>
                  <a:pt x="467" y="659"/>
                </a:cubicBezTo>
                <a:cubicBezTo>
                  <a:pt x="467" y="658"/>
                  <a:pt x="467" y="658"/>
                  <a:pt x="467" y="658"/>
                </a:cubicBezTo>
                <a:cubicBezTo>
                  <a:pt x="467" y="660"/>
                  <a:pt x="467" y="660"/>
                  <a:pt x="467" y="660"/>
                </a:cubicBezTo>
                <a:cubicBezTo>
                  <a:pt x="467" y="658"/>
                  <a:pt x="467" y="658"/>
                  <a:pt x="467" y="658"/>
                </a:cubicBezTo>
                <a:cubicBezTo>
                  <a:pt x="467" y="658"/>
                  <a:pt x="467" y="658"/>
                  <a:pt x="467" y="658"/>
                </a:cubicBezTo>
                <a:cubicBezTo>
                  <a:pt x="467" y="660"/>
                  <a:pt x="467" y="660"/>
                  <a:pt x="467" y="660"/>
                </a:cubicBezTo>
                <a:cubicBezTo>
                  <a:pt x="467" y="658"/>
                  <a:pt x="467" y="658"/>
                  <a:pt x="467" y="658"/>
                </a:cubicBezTo>
                <a:cubicBezTo>
                  <a:pt x="467" y="661"/>
                  <a:pt x="467" y="661"/>
                  <a:pt x="467" y="661"/>
                </a:cubicBezTo>
                <a:cubicBezTo>
                  <a:pt x="468" y="658"/>
                  <a:pt x="468" y="658"/>
                  <a:pt x="468" y="658"/>
                </a:cubicBezTo>
                <a:cubicBezTo>
                  <a:pt x="467" y="658"/>
                  <a:pt x="467" y="658"/>
                  <a:pt x="467" y="658"/>
                </a:cubicBezTo>
                <a:cubicBezTo>
                  <a:pt x="467" y="661"/>
                  <a:pt x="467" y="661"/>
                  <a:pt x="467" y="661"/>
                </a:cubicBezTo>
                <a:cubicBezTo>
                  <a:pt x="468" y="658"/>
                  <a:pt x="468" y="658"/>
                  <a:pt x="468" y="658"/>
                </a:cubicBezTo>
                <a:cubicBezTo>
                  <a:pt x="468" y="658"/>
                  <a:pt x="468" y="658"/>
                  <a:pt x="468" y="658"/>
                </a:cubicBezTo>
                <a:cubicBezTo>
                  <a:pt x="468" y="659"/>
                  <a:pt x="468" y="659"/>
                  <a:pt x="468" y="659"/>
                </a:cubicBezTo>
                <a:cubicBezTo>
                  <a:pt x="468" y="658"/>
                  <a:pt x="468" y="658"/>
                  <a:pt x="468" y="658"/>
                </a:cubicBezTo>
                <a:cubicBezTo>
                  <a:pt x="468" y="658"/>
                  <a:pt x="468" y="658"/>
                  <a:pt x="468" y="658"/>
                </a:cubicBezTo>
                <a:cubicBezTo>
                  <a:pt x="468" y="659"/>
                  <a:pt x="468" y="659"/>
                  <a:pt x="468" y="659"/>
                </a:cubicBezTo>
                <a:cubicBezTo>
                  <a:pt x="468" y="658"/>
                  <a:pt x="468" y="658"/>
                  <a:pt x="468" y="658"/>
                </a:cubicBezTo>
                <a:cubicBezTo>
                  <a:pt x="468" y="658"/>
                  <a:pt x="468" y="658"/>
                  <a:pt x="468" y="658"/>
                </a:cubicBezTo>
                <a:cubicBezTo>
                  <a:pt x="468" y="658"/>
                  <a:pt x="467" y="657"/>
                  <a:pt x="467" y="656"/>
                </a:cubicBezTo>
                <a:cubicBezTo>
                  <a:pt x="465" y="654"/>
                  <a:pt x="462" y="648"/>
                  <a:pt x="460" y="643"/>
                </a:cubicBezTo>
                <a:cubicBezTo>
                  <a:pt x="459" y="641"/>
                  <a:pt x="458" y="638"/>
                  <a:pt x="457" y="637"/>
                </a:cubicBezTo>
                <a:cubicBezTo>
                  <a:pt x="456" y="635"/>
                  <a:pt x="456" y="634"/>
                  <a:pt x="456" y="634"/>
                </a:cubicBezTo>
                <a:cubicBezTo>
                  <a:pt x="453" y="635"/>
                  <a:pt x="453" y="635"/>
                  <a:pt x="453" y="635"/>
                </a:cubicBezTo>
                <a:cubicBezTo>
                  <a:pt x="452" y="638"/>
                  <a:pt x="452" y="638"/>
                  <a:pt x="452" y="638"/>
                </a:cubicBezTo>
                <a:cubicBezTo>
                  <a:pt x="453" y="639"/>
                  <a:pt x="454" y="639"/>
                  <a:pt x="455" y="639"/>
                </a:cubicBezTo>
                <a:cubicBezTo>
                  <a:pt x="462" y="639"/>
                  <a:pt x="467" y="635"/>
                  <a:pt x="473" y="631"/>
                </a:cubicBezTo>
                <a:cubicBezTo>
                  <a:pt x="481" y="624"/>
                  <a:pt x="489" y="614"/>
                  <a:pt x="496" y="606"/>
                </a:cubicBezTo>
                <a:cubicBezTo>
                  <a:pt x="499" y="602"/>
                  <a:pt x="501" y="599"/>
                  <a:pt x="503" y="596"/>
                </a:cubicBezTo>
                <a:cubicBezTo>
                  <a:pt x="504" y="595"/>
                  <a:pt x="505" y="594"/>
                  <a:pt x="506" y="593"/>
                </a:cubicBezTo>
                <a:cubicBezTo>
                  <a:pt x="506" y="593"/>
                  <a:pt x="506" y="593"/>
                  <a:pt x="506" y="593"/>
                </a:cubicBezTo>
                <a:cubicBezTo>
                  <a:pt x="506" y="592"/>
                  <a:pt x="506" y="592"/>
                  <a:pt x="506" y="592"/>
                </a:cubicBezTo>
                <a:cubicBezTo>
                  <a:pt x="506" y="593"/>
                  <a:pt x="506" y="593"/>
                  <a:pt x="506" y="593"/>
                </a:cubicBezTo>
                <a:cubicBezTo>
                  <a:pt x="506" y="593"/>
                  <a:pt x="506" y="593"/>
                  <a:pt x="506" y="593"/>
                </a:cubicBezTo>
                <a:cubicBezTo>
                  <a:pt x="506" y="592"/>
                  <a:pt x="506" y="592"/>
                  <a:pt x="506" y="592"/>
                </a:cubicBezTo>
                <a:cubicBezTo>
                  <a:pt x="506" y="593"/>
                  <a:pt x="506" y="593"/>
                  <a:pt x="506" y="593"/>
                </a:cubicBezTo>
                <a:cubicBezTo>
                  <a:pt x="505" y="591"/>
                  <a:pt x="505" y="591"/>
                  <a:pt x="505" y="591"/>
                </a:cubicBezTo>
                <a:cubicBezTo>
                  <a:pt x="505" y="593"/>
                  <a:pt x="505" y="593"/>
                  <a:pt x="505" y="593"/>
                </a:cubicBezTo>
                <a:cubicBezTo>
                  <a:pt x="506" y="593"/>
                  <a:pt x="506" y="593"/>
                  <a:pt x="506" y="593"/>
                </a:cubicBezTo>
                <a:cubicBezTo>
                  <a:pt x="505" y="591"/>
                  <a:pt x="505" y="591"/>
                  <a:pt x="505" y="591"/>
                </a:cubicBezTo>
                <a:cubicBezTo>
                  <a:pt x="505" y="593"/>
                  <a:pt x="505" y="593"/>
                  <a:pt x="505" y="593"/>
                </a:cubicBezTo>
                <a:cubicBezTo>
                  <a:pt x="505" y="590"/>
                  <a:pt x="505" y="590"/>
                  <a:pt x="505" y="590"/>
                </a:cubicBezTo>
                <a:cubicBezTo>
                  <a:pt x="504" y="593"/>
                  <a:pt x="504" y="593"/>
                  <a:pt x="504" y="593"/>
                </a:cubicBezTo>
                <a:cubicBezTo>
                  <a:pt x="504" y="593"/>
                  <a:pt x="505" y="593"/>
                  <a:pt x="505" y="593"/>
                </a:cubicBezTo>
                <a:cubicBezTo>
                  <a:pt x="505" y="590"/>
                  <a:pt x="505" y="590"/>
                  <a:pt x="505" y="590"/>
                </a:cubicBezTo>
                <a:cubicBezTo>
                  <a:pt x="504" y="593"/>
                  <a:pt x="504" y="593"/>
                  <a:pt x="504" y="593"/>
                </a:cubicBezTo>
                <a:cubicBezTo>
                  <a:pt x="505" y="590"/>
                  <a:pt x="505" y="590"/>
                  <a:pt x="505" y="590"/>
                </a:cubicBezTo>
                <a:cubicBezTo>
                  <a:pt x="502" y="591"/>
                  <a:pt x="502" y="591"/>
                  <a:pt x="502" y="591"/>
                </a:cubicBezTo>
                <a:cubicBezTo>
                  <a:pt x="503" y="591"/>
                  <a:pt x="503" y="592"/>
                  <a:pt x="504" y="593"/>
                </a:cubicBezTo>
                <a:cubicBezTo>
                  <a:pt x="505" y="590"/>
                  <a:pt x="505" y="590"/>
                  <a:pt x="505" y="590"/>
                </a:cubicBezTo>
                <a:cubicBezTo>
                  <a:pt x="502" y="591"/>
                  <a:pt x="502" y="591"/>
                  <a:pt x="502" y="591"/>
                </a:cubicBezTo>
                <a:cubicBezTo>
                  <a:pt x="504" y="591"/>
                  <a:pt x="504" y="591"/>
                  <a:pt x="504" y="591"/>
                </a:cubicBezTo>
                <a:cubicBezTo>
                  <a:pt x="502" y="591"/>
                  <a:pt x="502" y="591"/>
                  <a:pt x="502" y="591"/>
                </a:cubicBezTo>
                <a:cubicBezTo>
                  <a:pt x="502" y="591"/>
                  <a:pt x="502" y="591"/>
                  <a:pt x="502" y="591"/>
                </a:cubicBezTo>
                <a:cubicBezTo>
                  <a:pt x="504" y="591"/>
                  <a:pt x="504" y="591"/>
                  <a:pt x="504" y="591"/>
                </a:cubicBezTo>
                <a:cubicBezTo>
                  <a:pt x="502" y="591"/>
                  <a:pt x="502" y="591"/>
                  <a:pt x="502" y="591"/>
                </a:cubicBezTo>
                <a:cubicBezTo>
                  <a:pt x="503" y="591"/>
                  <a:pt x="503" y="591"/>
                  <a:pt x="503" y="591"/>
                </a:cubicBezTo>
                <a:cubicBezTo>
                  <a:pt x="502" y="591"/>
                  <a:pt x="502" y="591"/>
                  <a:pt x="502" y="591"/>
                </a:cubicBezTo>
                <a:cubicBezTo>
                  <a:pt x="502" y="591"/>
                  <a:pt x="502" y="591"/>
                  <a:pt x="502" y="591"/>
                </a:cubicBezTo>
                <a:cubicBezTo>
                  <a:pt x="503" y="591"/>
                  <a:pt x="503" y="591"/>
                  <a:pt x="503" y="591"/>
                </a:cubicBezTo>
                <a:cubicBezTo>
                  <a:pt x="502" y="591"/>
                  <a:pt x="502" y="591"/>
                  <a:pt x="502" y="591"/>
                </a:cubicBezTo>
                <a:cubicBezTo>
                  <a:pt x="502" y="591"/>
                  <a:pt x="502" y="591"/>
                  <a:pt x="502" y="592"/>
                </a:cubicBezTo>
                <a:cubicBezTo>
                  <a:pt x="502" y="594"/>
                  <a:pt x="500" y="599"/>
                  <a:pt x="497" y="605"/>
                </a:cubicBezTo>
                <a:cubicBezTo>
                  <a:pt x="494" y="611"/>
                  <a:pt x="491" y="618"/>
                  <a:pt x="487" y="625"/>
                </a:cubicBezTo>
                <a:cubicBezTo>
                  <a:pt x="490" y="626"/>
                  <a:pt x="490" y="626"/>
                  <a:pt x="490" y="626"/>
                </a:cubicBezTo>
                <a:cubicBezTo>
                  <a:pt x="488" y="624"/>
                  <a:pt x="488" y="624"/>
                  <a:pt x="488" y="624"/>
                </a:cubicBezTo>
                <a:cubicBezTo>
                  <a:pt x="490" y="626"/>
                  <a:pt x="490" y="626"/>
                  <a:pt x="490" y="626"/>
                </a:cubicBezTo>
                <a:cubicBezTo>
                  <a:pt x="493" y="628"/>
                  <a:pt x="493" y="628"/>
                  <a:pt x="493" y="628"/>
                </a:cubicBezTo>
                <a:cubicBezTo>
                  <a:pt x="497" y="620"/>
                  <a:pt x="501" y="612"/>
                  <a:pt x="504" y="605"/>
                </a:cubicBezTo>
                <a:cubicBezTo>
                  <a:pt x="505" y="602"/>
                  <a:pt x="506" y="599"/>
                  <a:pt x="507" y="597"/>
                </a:cubicBezTo>
                <a:cubicBezTo>
                  <a:pt x="508" y="596"/>
                  <a:pt x="508" y="595"/>
                  <a:pt x="508" y="594"/>
                </a:cubicBezTo>
                <a:cubicBezTo>
                  <a:pt x="509" y="593"/>
                  <a:pt x="509" y="592"/>
                  <a:pt x="509" y="591"/>
                </a:cubicBezTo>
                <a:cubicBezTo>
                  <a:pt x="509" y="590"/>
                  <a:pt x="509" y="590"/>
                  <a:pt x="508" y="589"/>
                </a:cubicBezTo>
                <a:cubicBezTo>
                  <a:pt x="508" y="588"/>
                  <a:pt x="508" y="588"/>
                  <a:pt x="507" y="587"/>
                </a:cubicBezTo>
                <a:cubicBezTo>
                  <a:pt x="506" y="587"/>
                  <a:pt x="506" y="587"/>
                  <a:pt x="505" y="587"/>
                </a:cubicBezTo>
                <a:cubicBezTo>
                  <a:pt x="504" y="587"/>
                  <a:pt x="504" y="587"/>
                  <a:pt x="503" y="587"/>
                </a:cubicBezTo>
                <a:cubicBezTo>
                  <a:pt x="502" y="588"/>
                  <a:pt x="502" y="588"/>
                  <a:pt x="501" y="589"/>
                </a:cubicBezTo>
                <a:cubicBezTo>
                  <a:pt x="500" y="590"/>
                  <a:pt x="499" y="591"/>
                  <a:pt x="498" y="593"/>
                </a:cubicBezTo>
                <a:cubicBezTo>
                  <a:pt x="493" y="599"/>
                  <a:pt x="486" y="609"/>
                  <a:pt x="478" y="617"/>
                </a:cubicBezTo>
                <a:cubicBezTo>
                  <a:pt x="474" y="622"/>
                  <a:pt x="470" y="625"/>
                  <a:pt x="466" y="628"/>
                </a:cubicBezTo>
                <a:cubicBezTo>
                  <a:pt x="462" y="631"/>
                  <a:pt x="458" y="632"/>
                  <a:pt x="455" y="632"/>
                </a:cubicBezTo>
                <a:cubicBezTo>
                  <a:pt x="455" y="632"/>
                  <a:pt x="454" y="632"/>
                  <a:pt x="454" y="632"/>
                </a:cubicBezTo>
                <a:cubicBezTo>
                  <a:pt x="448" y="631"/>
                  <a:pt x="448" y="631"/>
                  <a:pt x="448" y="631"/>
                </a:cubicBezTo>
                <a:cubicBezTo>
                  <a:pt x="450" y="636"/>
                  <a:pt x="450" y="636"/>
                  <a:pt x="450" y="636"/>
                </a:cubicBezTo>
                <a:cubicBezTo>
                  <a:pt x="450" y="636"/>
                  <a:pt x="452" y="643"/>
                  <a:pt x="455" y="649"/>
                </a:cubicBezTo>
                <a:cubicBezTo>
                  <a:pt x="457" y="652"/>
                  <a:pt x="459" y="655"/>
                  <a:pt x="460" y="658"/>
                </a:cubicBezTo>
                <a:cubicBezTo>
                  <a:pt x="461" y="659"/>
                  <a:pt x="462" y="661"/>
                  <a:pt x="463" y="662"/>
                </a:cubicBezTo>
                <a:cubicBezTo>
                  <a:pt x="464" y="663"/>
                  <a:pt x="465" y="664"/>
                  <a:pt x="466" y="664"/>
                </a:cubicBezTo>
                <a:cubicBezTo>
                  <a:pt x="466" y="664"/>
                  <a:pt x="466" y="664"/>
                  <a:pt x="466" y="664"/>
                </a:cubicBezTo>
                <a:cubicBezTo>
                  <a:pt x="466" y="664"/>
                  <a:pt x="466" y="664"/>
                  <a:pt x="466" y="664"/>
                </a:cubicBezTo>
                <a:cubicBezTo>
                  <a:pt x="467" y="664"/>
                  <a:pt x="467" y="664"/>
                  <a:pt x="467" y="664"/>
                </a:cubicBezTo>
                <a:cubicBezTo>
                  <a:pt x="469" y="664"/>
                  <a:pt x="469" y="664"/>
                  <a:pt x="470" y="663"/>
                </a:cubicBezTo>
                <a:cubicBezTo>
                  <a:pt x="471" y="663"/>
                  <a:pt x="472" y="662"/>
                  <a:pt x="473" y="661"/>
                </a:cubicBezTo>
                <a:cubicBezTo>
                  <a:pt x="475" y="658"/>
                  <a:pt x="478" y="653"/>
                  <a:pt x="482" y="647"/>
                </a:cubicBezTo>
                <a:cubicBezTo>
                  <a:pt x="482" y="647"/>
                  <a:pt x="482" y="647"/>
                  <a:pt x="482" y="647"/>
                </a:cubicBezTo>
                <a:cubicBezTo>
                  <a:pt x="482" y="646"/>
                  <a:pt x="482" y="646"/>
                  <a:pt x="482" y="646"/>
                </a:cubicBezTo>
                <a:cubicBezTo>
                  <a:pt x="486" y="636"/>
                  <a:pt x="490" y="630"/>
                  <a:pt x="492" y="628"/>
                </a:cubicBezTo>
                <a:cubicBezTo>
                  <a:pt x="493" y="628"/>
                  <a:pt x="493" y="628"/>
                  <a:pt x="493" y="628"/>
                </a:cubicBezTo>
                <a:cubicBezTo>
                  <a:pt x="493" y="628"/>
                  <a:pt x="493" y="628"/>
                  <a:pt x="493" y="628"/>
                </a:cubicBezTo>
                <a:lnTo>
                  <a:pt x="490" y="626"/>
                </a:lnTo>
                <a:close/>
              </a:path>
            </a:pathLst>
          </a:custGeom>
          <a:solidFill>
            <a:srgbClr val="FDE9C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34" name="PA_任意多边形 1165"/>
          <p:cNvSpPr>
            <a:spLocks/>
          </p:cNvSpPr>
          <p:nvPr>
            <p:custDataLst>
              <p:tags r:id="rId54"/>
            </p:custDataLst>
          </p:nvPr>
        </p:nvSpPr>
        <p:spPr bwMode="auto">
          <a:xfrm>
            <a:off x="6302375" y="1728788"/>
            <a:ext cx="661988" cy="590550"/>
          </a:xfrm>
          <a:custGeom>
            <a:avLst/>
            <a:gdLst>
              <a:gd name="T0" fmla="*/ 78 w 275"/>
              <a:gd name="T1" fmla="*/ 196 h 246"/>
              <a:gd name="T2" fmla="*/ 154 w 275"/>
              <a:gd name="T3" fmla="*/ 233 h 246"/>
              <a:gd name="T4" fmla="*/ 262 w 275"/>
              <a:gd name="T5" fmla="*/ 138 h 246"/>
              <a:gd name="T6" fmla="*/ 262 w 275"/>
              <a:gd name="T7" fmla="*/ 138 h 246"/>
              <a:gd name="T8" fmla="*/ 261 w 275"/>
              <a:gd name="T9" fmla="*/ 93 h 246"/>
              <a:gd name="T10" fmla="*/ 203 w 275"/>
              <a:gd name="T11" fmla="*/ 23 h 246"/>
              <a:gd name="T12" fmla="*/ 174 w 275"/>
              <a:gd name="T13" fmla="*/ 9 h 246"/>
              <a:gd name="T14" fmla="*/ 0 w 275"/>
              <a:gd name="T15" fmla="*/ 48 h 246"/>
              <a:gd name="T16" fmla="*/ 78 w 275"/>
              <a:gd name="T17" fmla="*/ 196 h 2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75" h="246">
                <a:moveTo>
                  <a:pt x="78" y="196"/>
                </a:moveTo>
                <a:cubicBezTo>
                  <a:pt x="110" y="184"/>
                  <a:pt x="153" y="220"/>
                  <a:pt x="154" y="233"/>
                </a:cubicBezTo>
                <a:cubicBezTo>
                  <a:pt x="155" y="246"/>
                  <a:pt x="275" y="158"/>
                  <a:pt x="262" y="138"/>
                </a:cubicBezTo>
                <a:cubicBezTo>
                  <a:pt x="262" y="138"/>
                  <a:pt x="262" y="138"/>
                  <a:pt x="262" y="138"/>
                </a:cubicBezTo>
                <a:cubicBezTo>
                  <a:pt x="266" y="121"/>
                  <a:pt x="265" y="100"/>
                  <a:pt x="261" y="93"/>
                </a:cubicBezTo>
                <a:cubicBezTo>
                  <a:pt x="236" y="57"/>
                  <a:pt x="220" y="45"/>
                  <a:pt x="203" y="23"/>
                </a:cubicBezTo>
                <a:cubicBezTo>
                  <a:pt x="196" y="14"/>
                  <a:pt x="185" y="9"/>
                  <a:pt x="174" y="9"/>
                </a:cubicBezTo>
                <a:cubicBezTo>
                  <a:pt x="174" y="9"/>
                  <a:pt x="0" y="0"/>
                  <a:pt x="0" y="48"/>
                </a:cubicBezTo>
                <a:cubicBezTo>
                  <a:pt x="0" y="96"/>
                  <a:pt x="47" y="209"/>
                  <a:pt x="78" y="196"/>
                </a:cubicBezTo>
                <a:close/>
              </a:path>
            </a:pathLst>
          </a:custGeom>
          <a:solidFill>
            <a:srgbClr val="07194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35" name="PA_任意多边形 1166"/>
          <p:cNvSpPr>
            <a:spLocks/>
          </p:cNvSpPr>
          <p:nvPr>
            <p:custDataLst>
              <p:tags r:id="rId55"/>
            </p:custDataLst>
          </p:nvPr>
        </p:nvSpPr>
        <p:spPr bwMode="auto">
          <a:xfrm>
            <a:off x="6296025" y="1739900"/>
            <a:ext cx="650875" cy="560388"/>
          </a:xfrm>
          <a:custGeom>
            <a:avLst/>
            <a:gdLst>
              <a:gd name="T0" fmla="*/ 83 w 271"/>
              <a:gd name="T1" fmla="*/ 194 h 233"/>
              <a:gd name="T2" fmla="*/ 135 w 271"/>
              <a:gd name="T3" fmla="*/ 207 h 233"/>
              <a:gd name="T4" fmla="*/ 153 w 271"/>
              <a:gd name="T5" fmla="*/ 225 h 233"/>
              <a:gd name="T6" fmla="*/ 154 w 271"/>
              <a:gd name="T7" fmla="*/ 228 h 233"/>
              <a:gd name="T8" fmla="*/ 157 w 271"/>
              <a:gd name="T9" fmla="*/ 232 h 233"/>
              <a:gd name="T10" fmla="*/ 164 w 271"/>
              <a:gd name="T11" fmla="*/ 232 h 233"/>
              <a:gd name="T12" fmla="*/ 233 w 271"/>
              <a:gd name="T13" fmla="*/ 183 h 233"/>
              <a:gd name="T14" fmla="*/ 266 w 271"/>
              <a:gd name="T15" fmla="*/ 146 h 233"/>
              <a:gd name="T16" fmla="*/ 268 w 271"/>
              <a:gd name="T17" fmla="*/ 131 h 233"/>
              <a:gd name="T18" fmla="*/ 268 w 271"/>
              <a:gd name="T19" fmla="*/ 133 h 233"/>
              <a:gd name="T20" fmla="*/ 265 w 271"/>
              <a:gd name="T21" fmla="*/ 133 h 233"/>
              <a:gd name="T22" fmla="*/ 271 w 271"/>
              <a:gd name="T23" fmla="*/ 110 h 233"/>
              <a:gd name="T24" fmla="*/ 266 w 271"/>
              <a:gd name="T25" fmla="*/ 86 h 233"/>
              <a:gd name="T26" fmla="*/ 208 w 271"/>
              <a:gd name="T27" fmla="*/ 16 h 233"/>
              <a:gd name="T28" fmla="*/ 177 w 271"/>
              <a:gd name="T29" fmla="*/ 1 h 233"/>
              <a:gd name="T30" fmla="*/ 177 w 271"/>
              <a:gd name="T31" fmla="*/ 1 h 233"/>
              <a:gd name="T32" fmla="*/ 53 w 271"/>
              <a:gd name="T33" fmla="*/ 7 h 233"/>
              <a:gd name="T34" fmla="*/ 4 w 271"/>
              <a:gd name="T35" fmla="*/ 29 h 233"/>
              <a:gd name="T36" fmla="*/ 7 w 271"/>
              <a:gd name="T37" fmla="*/ 86 h 233"/>
              <a:gd name="T38" fmla="*/ 56 w 271"/>
              <a:gd name="T39" fmla="*/ 185 h 233"/>
              <a:gd name="T40" fmla="*/ 76 w 271"/>
              <a:gd name="T41" fmla="*/ 196 h 233"/>
              <a:gd name="T42" fmla="*/ 81 w 271"/>
              <a:gd name="T43" fmla="*/ 191 h 233"/>
              <a:gd name="T44" fmla="*/ 76 w 271"/>
              <a:gd name="T45" fmla="*/ 189 h 233"/>
              <a:gd name="T46" fmla="*/ 45 w 271"/>
              <a:gd name="T47" fmla="*/ 160 h 233"/>
              <a:gd name="T48" fmla="*/ 6 w 271"/>
              <a:gd name="T49" fmla="*/ 43 h 233"/>
              <a:gd name="T50" fmla="*/ 31 w 271"/>
              <a:gd name="T51" fmla="*/ 20 h 233"/>
              <a:gd name="T52" fmla="*/ 143 w 271"/>
              <a:gd name="T53" fmla="*/ 7 h 233"/>
              <a:gd name="T54" fmla="*/ 174 w 271"/>
              <a:gd name="T55" fmla="*/ 7 h 233"/>
              <a:gd name="T56" fmla="*/ 177 w 271"/>
              <a:gd name="T57" fmla="*/ 8 h 233"/>
              <a:gd name="T58" fmla="*/ 178 w 271"/>
              <a:gd name="T59" fmla="*/ 8 h 233"/>
              <a:gd name="T60" fmla="*/ 230 w 271"/>
              <a:gd name="T61" fmla="*/ 50 h 233"/>
              <a:gd name="T62" fmla="*/ 264 w 271"/>
              <a:gd name="T63" fmla="*/ 97 h 233"/>
              <a:gd name="T64" fmla="*/ 262 w 271"/>
              <a:gd name="T65" fmla="*/ 132 h 233"/>
              <a:gd name="T66" fmla="*/ 262 w 271"/>
              <a:gd name="T67" fmla="*/ 133 h 233"/>
              <a:gd name="T68" fmla="*/ 262 w 271"/>
              <a:gd name="T69" fmla="*/ 134 h 233"/>
              <a:gd name="T70" fmla="*/ 259 w 271"/>
              <a:gd name="T71" fmla="*/ 145 h 233"/>
              <a:gd name="T72" fmla="*/ 190 w 271"/>
              <a:gd name="T73" fmla="*/ 209 h 233"/>
              <a:gd name="T74" fmla="*/ 163 w 271"/>
              <a:gd name="T75" fmla="*/ 225 h 233"/>
              <a:gd name="T76" fmla="*/ 159 w 271"/>
              <a:gd name="T77" fmla="*/ 226 h 233"/>
              <a:gd name="T78" fmla="*/ 160 w 271"/>
              <a:gd name="T79" fmla="*/ 227 h 233"/>
              <a:gd name="T80" fmla="*/ 159 w 271"/>
              <a:gd name="T81" fmla="*/ 228 h 233"/>
              <a:gd name="T82" fmla="*/ 158 w 271"/>
              <a:gd name="T83" fmla="*/ 228 h 233"/>
              <a:gd name="T84" fmla="*/ 160 w 271"/>
              <a:gd name="T85" fmla="*/ 227 h 233"/>
              <a:gd name="T86" fmla="*/ 160 w 271"/>
              <a:gd name="T87" fmla="*/ 228 h 233"/>
              <a:gd name="T88" fmla="*/ 160 w 271"/>
              <a:gd name="T89" fmla="*/ 228 h 233"/>
              <a:gd name="T90" fmla="*/ 149 w 271"/>
              <a:gd name="T91" fmla="*/ 210 h 233"/>
              <a:gd name="T92" fmla="*/ 96 w 271"/>
              <a:gd name="T93" fmla="*/ 186 h 233"/>
              <a:gd name="T94" fmla="*/ 81 w 271"/>
              <a:gd name="T95" fmla="*/ 191 h 2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271" h="233">
                <a:moveTo>
                  <a:pt x="81" y="191"/>
                </a:moveTo>
                <a:cubicBezTo>
                  <a:pt x="83" y="194"/>
                  <a:pt x="83" y="194"/>
                  <a:pt x="83" y="194"/>
                </a:cubicBezTo>
                <a:cubicBezTo>
                  <a:pt x="87" y="193"/>
                  <a:pt x="91" y="192"/>
                  <a:pt x="96" y="192"/>
                </a:cubicBezTo>
                <a:cubicBezTo>
                  <a:pt x="109" y="192"/>
                  <a:pt x="124" y="199"/>
                  <a:pt x="135" y="207"/>
                </a:cubicBezTo>
                <a:cubicBezTo>
                  <a:pt x="141" y="211"/>
                  <a:pt x="146" y="215"/>
                  <a:pt x="149" y="219"/>
                </a:cubicBezTo>
                <a:cubicBezTo>
                  <a:pt x="151" y="221"/>
                  <a:pt x="152" y="223"/>
                  <a:pt x="153" y="225"/>
                </a:cubicBezTo>
                <a:cubicBezTo>
                  <a:pt x="154" y="226"/>
                  <a:pt x="154" y="228"/>
                  <a:pt x="154" y="228"/>
                </a:cubicBezTo>
                <a:cubicBezTo>
                  <a:pt x="154" y="228"/>
                  <a:pt x="154" y="228"/>
                  <a:pt x="154" y="228"/>
                </a:cubicBezTo>
                <a:cubicBezTo>
                  <a:pt x="154" y="229"/>
                  <a:pt x="154" y="230"/>
                  <a:pt x="154" y="230"/>
                </a:cubicBezTo>
                <a:cubicBezTo>
                  <a:pt x="155" y="231"/>
                  <a:pt x="156" y="232"/>
                  <a:pt x="157" y="232"/>
                </a:cubicBezTo>
                <a:cubicBezTo>
                  <a:pt x="157" y="233"/>
                  <a:pt x="158" y="233"/>
                  <a:pt x="159" y="233"/>
                </a:cubicBezTo>
                <a:cubicBezTo>
                  <a:pt x="160" y="233"/>
                  <a:pt x="162" y="232"/>
                  <a:pt x="164" y="232"/>
                </a:cubicBezTo>
                <a:cubicBezTo>
                  <a:pt x="167" y="231"/>
                  <a:pt x="170" y="229"/>
                  <a:pt x="175" y="226"/>
                </a:cubicBezTo>
                <a:cubicBezTo>
                  <a:pt x="190" y="217"/>
                  <a:pt x="213" y="200"/>
                  <a:pt x="233" y="183"/>
                </a:cubicBezTo>
                <a:cubicBezTo>
                  <a:pt x="243" y="174"/>
                  <a:pt x="252" y="166"/>
                  <a:pt x="258" y="158"/>
                </a:cubicBezTo>
                <a:cubicBezTo>
                  <a:pt x="261" y="154"/>
                  <a:pt x="264" y="150"/>
                  <a:pt x="266" y="146"/>
                </a:cubicBezTo>
                <a:cubicBezTo>
                  <a:pt x="268" y="143"/>
                  <a:pt x="269" y="140"/>
                  <a:pt x="269" y="136"/>
                </a:cubicBezTo>
                <a:cubicBezTo>
                  <a:pt x="269" y="134"/>
                  <a:pt x="269" y="133"/>
                  <a:pt x="268" y="131"/>
                </a:cubicBezTo>
                <a:cubicBezTo>
                  <a:pt x="265" y="133"/>
                  <a:pt x="265" y="133"/>
                  <a:pt x="265" y="133"/>
                </a:cubicBezTo>
                <a:cubicBezTo>
                  <a:pt x="268" y="133"/>
                  <a:pt x="268" y="133"/>
                  <a:pt x="268" y="133"/>
                </a:cubicBezTo>
                <a:cubicBezTo>
                  <a:pt x="268" y="133"/>
                  <a:pt x="268" y="133"/>
                  <a:pt x="268" y="133"/>
                </a:cubicBezTo>
                <a:cubicBezTo>
                  <a:pt x="265" y="133"/>
                  <a:pt x="265" y="133"/>
                  <a:pt x="265" y="133"/>
                </a:cubicBezTo>
                <a:cubicBezTo>
                  <a:pt x="268" y="134"/>
                  <a:pt x="268" y="134"/>
                  <a:pt x="268" y="134"/>
                </a:cubicBezTo>
                <a:cubicBezTo>
                  <a:pt x="270" y="126"/>
                  <a:pt x="271" y="117"/>
                  <a:pt x="271" y="110"/>
                </a:cubicBezTo>
                <a:cubicBezTo>
                  <a:pt x="271" y="105"/>
                  <a:pt x="271" y="100"/>
                  <a:pt x="270" y="96"/>
                </a:cubicBezTo>
                <a:cubicBezTo>
                  <a:pt x="269" y="92"/>
                  <a:pt x="268" y="89"/>
                  <a:pt x="266" y="86"/>
                </a:cubicBezTo>
                <a:cubicBezTo>
                  <a:pt x="254" y="68"/>
                  <a:pt x="244" y="56"/>
                  <a:pt x="234" y="46"/>
                </a:cubicBezTo>
                <a:cubicBezTo>
                  <a:pt x="225" y="35"/>
                  <a:pt x="217" y="27"/>
                  <a:pt x="208" y="16"/>
                </a:cubicBezTo>
                <a:cubicBezTo>
                  <a:pt x="201" y="7"/>
                  <a:pt x="190" y="1"/>
                  <a:pt x="178" y="1"/>
                </a:cubicBezTo>
                <a:cubicBezTo>
                  <a:pt x="177" y="1"/>
                  <a:pt x="177" y="1"/>
                  <a:pt x="177" y="1"/>
                </a:cubicBezTo>
                <a:cubicBezTo>
                  <a:pt x="177" y="4"/>
                  <a:pt x="177" y="4"/>
                  <a:pt x="177" y="4"/>
                </a:cubicBezTo>
                <a:cubicBezTo>
                  <a:pt x="177" y="1"/>
                  <a:pt x="177" y="1"/>
                  <a:pt x="177" y="1"/>
                </a:cubicBezTo>
                <a:cubicBezTo>
                  <a:pt x="177" y="1"/>
                  <a:pt x="163" y="0"/>
                  <a:pt x="143" y="0"/>
                </a:cubicBezTo>
                <a:cubicBezTo>
                  <a:pt x="117" y="0"/>
                  <a:pt x="82" y="2"/>
                  <a:pt x="53" y="7"/>
                </a:cubicBezTo>
                <a:cubicBezTo>
                  <a:pt x="39" y="10"/>
                  <a:pt x="26" y="14"/>
                  <a:pt x="16" y="19"/>
                </a:cubicBezTo>
                <a:cubicBezTo>
                  <a:pt x="11" y="22"/>
                  <a:pt x="7" y="25"/>
                  <a:pt x="4" y="29"/>
                </a:cubicBezTo>
                <a:cubicBezTo>
                  <a:pt x="2" y="33"/>
                  <a:pt x="0" y="38"/>
                  <a:pt x="0" y="43"/>
                </a:cubicBezTo>
                <a:cubicBezTo>
                  <a:pt x="0" y="55"/>
                  <a:pt x="3" y="70"/>
                  <a:pt x="7" y="86"/>
                </a:cubicBezTo>
                <a:cubicBezTo>
                  <a:pt x="14" y="111"/>
                  <a:pt x="25" y="138"/>
                  <a:pt x="37" y="159"/>
                </a:cubicBezTo>
                <a:cubicBezTo>
                  <a:pt x="43" y="169"/>
                  <a:pt x="49" y="178"/>
                  <a:pt x="56" y="185"/>
                </a:cubicBezTo>
                <a:cubicBezTo>
                  <a:pt x="59" y="188"/>
                  <a:pt x="63" y="191"/>
                  <a:pt x="66" y="193"/>
                </a:cubicBezTo>
                <a:cubicBezTo>
                  <a:pt x="69" y="194"/>
                  <a:pt x="73" y="196"/>
                  <a:pt x="76" y="196"/>
                </a:cubicBezTo>
                <a:cubicBezTo>
                  <a:pt x="79" y="196"/>
                  <a:pt x="81" y="195"/>
                  <a:pt x="83" y="194"/>
                </a:cubicBezTo>
                <a:cubicBezTo>
                  <a:pt x="81" y="191"/>
                  <a:pt x="81" y="191"/>
                  <a:pt x="81" y="191"/>
                </a:cubicBezTo>
                <a:cubicBezTo>
                  <a:pt x="80" y="188"/>
                  <a:pt x="80" y="188"/>
                  <a:pt x="80" y="188"/>
                </a:cubicBezTo>
                <a:cubicBezTo>
                  <a:pt x="79" y="189"/>
                  <a:pt x="78" y="189"/>
                  <a:pt x="76" y="189"/>
                </a:cubicBezTo>
                <a:cubicBezTo>
                  <a:pt x="74" y="189"/>
                  <a:pt x="70" y="188"/>
                  <a:pt x="66" y="185"/>
                </a:cubicBezTo>
                <a:cubicBezTo>
                  <a:pt x="60" y="180"/>
                  <a:pt x="52" y="172"/>
                  <a:pt x="45" y="160"/>
                </a:cubicBezTo>
                <a:cubicBezTo>
                  <a:pt x="35" y="143"/>
                  <a:pt x="25" y="121"/>
                  <a:pt x="18" y="100"/>
                </a:cubicBezTo>
                <a:cubicBezTo>
                  <a:pt x="11" y="78"/>
                  <a:pt x="6" y="57"/>
                  <a:pt x="6" y="43"/>
                </a:cubicBezTo>
                <a:cubicBezTo>
                  <a:pt x="6" y="39"/>
                  <a:pt x="7" y="36"/>
                  <a:pt x="10" y="33"/>
                </a:cubicBezTo>
                <a:cubicBezTo>
                  <a:pt x="13" y="28"/>
                  <a:pt x="21" y="23"/>
                  <a:pt x="31" y="20"/>
                </a:cubicBezTo>
                <a:cubicBezTo>
                  <a:pt x="45" y="14"/>
                  <a:pt x="65" y="11"/>
                  <a:pt x="85" y="9"/>
                </a:cubicBezTo>
                <a:cubicBezTo>
                  <a:pt x="106" y="7"/>
                  <a:pt x="126" y="7"/>
                  <a:pt x="143" y="7"/>
                </a:cubicBezTo>
                <a:cubicBezTo>
                  <a:pt x="153" y="7"/>
                  <a:pt x="161" y="7"/>
                  <a:pt x="167" y="7"/>
                </a:cubicBezTo>
                <a:cubicBezTo>
                  <a:pt x="170" y="7"/>
                  <a:pt x="173" y="7"/>
                  <a:pt x="174" y="7"/>
                </a:cubicBezTo>
                <a:cubicBezTo>
                  <a:pt x="176" y="8"/>
                  <a:pt x="177" y="8"/>
                  <a:pt x="177" y="8"/>
                </a:cubicBezTo>
                <a:cubicBezTo>
                  <a:pt x="177" y="8"/>
                  <a:pt x="177" y="8"/>
                  <a:pt x="177" y="8"/>
                </a:cubicBezTo>
                <a:cubicBezTo>
                  <a:pt x="177" y="8"/>
                  <a:pt x="177" y="8"/>
                  <a:pt x="177" y="8"/>
                </a:cubicBezTo>
                <a:cubicBezTo>
                  <a:pt x="178" y="8"/>
                  <a:pt x="178" y="8"/>
                  <a:pt x="178" y="8"/>
                </a:cubicBezTo>
                <a:cubicBezTo>
                  <a:pt x="188" y="8"/>
                  <a:pt x="197" y="12"/>
                  <a:pt x="203" y="20"/>
                </a:cubicBezTo>
                <a:cubicBezTo>
                  <a:pt x="212" y="31"/>
                  <a:pt x="221" y="40"/>
                  <a:pt x="230" y="50"/>
                </a:cubicBezTo>
                <a:cubicBezTo>
                  <a:pt x="239" y="60"/>
                  <a:pt x="249" y="72"/>
                  <a:pt x="261" y="90"/>
                </a:cubicBezTo>
                <a:cubicBezTo>
                  <a:pt x="262" y="91"/>
                  <a:pt x="263" y="94"/>
                  <a:pt x="264" y="97"/>
                </a:cubicBezTo>
                <a:cubicBezTo>
                  <a:pt x="264" y="101"/>
                  <a:pt x="265" y="105"/>
                  <a:pt x="265" y="110"/>
                </a:cubicBezTo>
                <a:cubicBezTo>
                  <a:pt x="265" y="117"/>
                  <a:pt x="264" y="125"/>
                  <a:pt x="262" y="132"/>
                </a:cubicBezTo>
                <a:cubicBezTo>
                  <a:pt x="262" y="132"/>
                  <a:pt x="262" y="132"/>
                  <a:pt x="262" y="132"/>
                </a:cubicBezTo>
                <a:cubicBezTo>
                  <a:pt x="262" y="133"/>
                  <a:pt x="262" y="133"/>
                  <a:pt x="262" y="133"/>
                </a:cubicBezTo>
                <a:cubicBezTo>
                  <a:pt x="262" y="134"/>
                  <a:pt x="262" y="134"/>
                  <a:pt x="262" y="134"/>
                </a:cubicBezTo>
                <a:cubicBezTo>
                  <a:pt x="262" y="134"/>
                  <a:pt x="262" y="134"/>
                  <a:pt x="262" y="134"/>
                </a:cubicBezTo>
                <a:cubicBezTo>
                  <a:pt x="262" y="135"/>
                  <a:pt x="263" y="135"/>
                  <a:pt x="263" y="136"/>
                </a:cubicBezTo>
                <a:cubicBezTo>
                  <a:pt x="263" y="138"/>
                  <a:pt x="261" y="142"/>
                  <a:pt x="259" y="145"/>
                </a:cubicBezTo>
                <a:cubicBezTo>
                  <a:pt x="255" y="152"/>
                  <a:pt x="247" y="161"/>
                  <a:pt x="238" y="170"/>
                </a:cubicBezTo>
                <a:cubicBezTo>
                  <a:pt x="224" y="184"/>
                  <a:pt x="206" y="198"/>
                  <a:pt x="190" y="209"/>
                </a:cubicBezTo>
                <a:cubicBezTo>
                  <a:pt x="183" y="214"/>
                  <a:pt x="176" y="219"/>
                  <a:pt x="170" y="222"/>
                </a:cubicBezTo>
                <a:cubicBezTo>
                  <a:pt x="167" y="223"/>
                  <a:pt x="165" y="225"/>
                  <a:pt x="163" y="225"/>
                </a:cubicBezTo>
                <a:cubicBezTo>
                  <a:pt x="161" y="226"/>
                  <a:pt x="159" y="226"/>
                  <a:pt x="159" y="226"/>
                </a:cubicBezTo>
                <a:cubicBezTo>
                  <a:pt x="159" y="226"/>
                  <a:pt x="159" y="226"/>
                  <a:pt x="159" y="226"/>
                </a:cubicBezTo>
                <a:cubicBezTo>
                  <a:pt x="159" y="228"/>
                  <a:pt x="159" y="228"/>
                  <a:pt x="159" y="228"/>
                </a:cubicBezTo>
                <a:cubicBezTo>
                  <a:pt x="160" y="227"/>
                  <a:pt x="160" y="227"/>
                  <a:pt x="160" y="227"/>
                </a:cubicBezTo>
                <a:cubicBezTo>
                  <a:pt x="159" y="226"/>
                  <a:pt x="159" y="226"/>
                  <a:pt x="159" y="226"/>
                </a:cubicBezTo>
                <a:cubicBezTo>
                  <a:pt x="159" y="228"/>
                  <a:pt x="159" y="228"/>
                  <a:pt x="159" y="228"/>
                </a:cubicBezTo>
                <a:cubicBezTo>
                  <a:pt x="160" y="227"/>
                  <a:pt x="160" y="227"/>
                  <a:pt x="160" y="227"/>
                </a:cubicBezTo>
                <a:cubicBezTo>
                  <a:pt x="158" y="228"/>
                  <a:pt x="158" y="228"/>
                  <a:pt x="158" y="228"/>
                </a:cubicBezTo>
                <a:cubicBezTo>
                  <a:pt x="160" y="228"/>
                  <a:pt x="160" y="228"/>
                  <a:pt x="160" y="228"/>
                </a:cubicBezTo>
                <a:cubicBezTo>
                  <a:pt x="160" y="228"/>
                  <a:pt x="160" y="227"/>
                  <a:pt x="160" y="227"/>
                </a:cubicBezTo>
                <a:cubicBezTo>
                  <a:pt x="158" y="228"/>
                  <a:pt x="158" y="228"/>
                  <a:pt x="158" y="228"/>
                </a:cubicBezTo>
                <a:cubicBezTo>
                  <a:pt x="160" y="228"/>
                  <a:pt x="160" y="228"/>
                  <a:pt x="160" y="228"/>
                </a:cubicBezTo>
                <a:cubicBezTo>
                  <a:pt x="160" y="225"/>
                  <a:pt x="160" y="225"/>
                  <a:pt x="160" y="225"/>
                </a:cubicBezTo>
                <a:cubicBezTo>
                  <a:pt x="160" y="228"/>
                  <a:pt x="160" y="228"/>
                  <a:pt x="160" y="228"/>
                </a:cubicBezTo>
                <a:cubicBezTo>
                  <a:pt x="160" y="226"/>
                  <a:pt x="159" y="224"/>
                  <a:pt x="158" y="222"/>
                </a:cubicBezTo>
                <a:cubicBezTo>
                  <a:pt x="156" y="218"/>
                  <a:pt x="153" y="214"/>
                  <a:pt x="149" y="210"/>
                </a:cubicBezTo>
                <a:cubicBezTo>
                  <a:pt x="143" y="204"/>
                  <a:pt x="135" y="198"/>
                  <a:pt x="125" y="193"/>
                </a:cubicBezTo>
                <a:cubicBezTo>
                  <a:pt x="116" y="189"/>
                  <a:pt x="106" y="186"/>
                  <a:pt x="96" y="186"/>
                </a:cubicBezTo>
                <a:cubicBezTo>
                  <a:pt x="90" y="186"/>
                  <a:pt x="85" y="186"/>
                  <a:pt x="80" y="188"/>
                </a:cubicBezTo>
                <a:lnTo>
                  <a:pt x="81" y="191"/>
                </a:lnTo>
                <a:close/>
              </a:path>
            </a:pathLst>
          </a:custGeom>
          <a:solidFill>
            <a:srgbClr val="FDE9C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36" name="PA_任意多边形 1167"/>
          <p:cNvSpPr>
            <a:spLocks/>
          </p:cNvSpPr>
          <p:nvPr>
            <p:custDataLst>
              <p:tags r:id="rId56"/>
            </p:custDataLst>
          </p:nvPr>
        </p:nvSpPr>
        <p:spPr bwMode="auto">
          <a:xfrm>
            <a:off x="5781675" y="2397125"/>
            <a:ext cx="982663" cy="762000"/>
          </a:xfrm>
          <a:custGeom>
            <a:avLst/>
            <a:gdLst>
              <a:gd name="T0" fmla="*/ 310 w 409"/>
              <a:gd name="T1" fmla="*/ 24 h 317"/>
              <a:gd name="T2" fmla="*/ 300 w 409"/>
              <a:gd name="T3" fmla="*/ 23 h 317"/>
              <a:gd name="T4" fmla="*/ 115 w 409"/>
              <a:gd name="T5" fmla="*/ 24 h 317"/>
              <a:gd name="T6" fmla="*/ 47 w 409"/>
              <a:gd name="T7" fmla="*/ 131 h 317"/>
              <a:gd name="T8" fmla="*/ 186 w 409"/>
              <a:gd name="T9" fmla="*/ 209 h 317"/>
              <a:gd name="T10" fmla="*/ 248 w 409"/>
              <a:gd name="T11" fmla="*/ 286 h 317"/>
              <a:gd name="T12" fmla="*/ 276 w 409"/>
              <a:gd name="T13" fmla="*/ 304 h 317"/>
              <a:gd name="T14" fmla="*/ 333 w 409"/>
              <a:gd name="T15" fmla="*/ 225 h 317"/>
              <a:gd name="T16" fmla="*/ 403 w 409"/>
              <a:gd name="T17" fmla="*/ 102 h 317"/>
              <a:gd name="T18" fmla="*/ 310 w 409"/>
              <a:gd name="T19" fmla="*/ 24 h 3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409" h="317">
                <a:moveTo>
                  <a:pt x="310" y="24"/>
                </a:moveTo>
                <a:cubicBezTo>
                  <a:pt x="308" y="22"/>
                  <a:pt x="304" y="22"/>
                  <a:pt x="300" y="23"/>
                </a:cubicBezTo>
                <a:cubicBezTo>
                  <a:pt x="261" y="18"/>
                  <a:pt x="124" y="0"/>
                  <a:pt x="115" y="24"/>
                </a:cubicBezTo>
                <a:cubicBezTo>
                  <a:pt x="105" y="53"/>
                  <a:pt x="0" y="113"/>
                  <a:pt x="47" y="131"/>
                </a:cubicBezTo>
                <a:cubicBezTo>
                  <a:pt x="94" y="149"/>
                  <a:pt x="160" y="182"/>
                  <a:pt x="186" y="209"/>
                </a:cubicBezTo>
                <a:cubicBezTo>
                  <a:pt x="211" y="237"/>
                  <a:pt x="262" y="254"/>
                  <a:pt x="248" y="286"/>
                </a:cubicBezTo>
                <a:cubicBezTo>
                  <a:pt x="235" y="317"/>
                  <a:pt x="266" y="308"/>
                  <a:pt x="276" y="304"/>
                </a:cubicBezTo>
                <a:cubicBezTo>
                  <a:pt x="286" y="300"/>
                  <a:pt x="305" y="229"/>
                  <a:pt x="333" y="225"/>
                </a:cubicBezTo>
                <a:cubicBezTo>
                  <a:pt x="360" y="221"/>
                  <a:pt x="409" y="115"/>
                  <a:pt x="403" y="102"/>
                </a:cubicBezTo>
                <a:cubicBezTo>
                  <a:pt x="397" y="88"/>
                  <a:pt x="310" y="24"/>
                  <a:pt x="310" y="24"/>
                </a:cubicBezTo>
                <a:close/>
              </a:path>
            </a:pathLst>
          </a:custGeom>
          <a:solidFill>
            <a:srgbClr val="07194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37" name="PA_任意多边形 1168"/>
          <p:cNvSpPr>
            <a:spLocks/>
          </p:cNvSpPr>
          <p:nvPr>
            <p:custDataLst>
              <p:tags r:id="rId57"/>
            </p:custDataLst>
          </p:nvPr>
        </p:nvSpPr>
        <p:spPr bwMode="auto">
          <a:xfrm>
            <a:off x="5856287" y="2417763"/>
            <a:ext cx="903288" cy="730250"/>
          </a:xfrm>
          <a:custGeom>
            <a:avLst/>
            <a:gdLst>
              <a:gd name="T0" fmla="*/ 281 w 376"/>
              <a:gd name="T1" fmla="*/ 13 h 303"/>
              <a:gd name="T2" fmla="*/ 268 w 376"/>
              <a:gd name="T3" fmla="*/ 11 h 303"/>
              <a:gd name="T4" fmla="*/ 269 w 376"/>
              <a:gd name="T5" fmla="*/ 11 h 303"/>
              <a:gd name="T6" fmla="*/ 101 w 376"/>
              <a:gd name="T7" fmla="*/ 3 h 303"/>
              <a:gd name="T8" fmla="*/ 84 w 376"/>
              <a:gd name="T9" fmla="*/ 10 h 303"/>
              <a:gd name="T10" fmla="*/ 81 w 376"/>
              <a:gd name="T11" fmla="*/ 14 h 303"/>
              <a:gd name="T12" fmla="*/ 57 w 376"/>
              <a:gd name="T13" fmla="*/ 43 h 303"/>
              <a:gd name="T14" fmla="*/ 6 w 376"/>
              <a:gd name="T15" fmla="*/ 93 h 303"/>
              <a:gd name="T16" fmla="*/ 4 w 376"/>
              <a:gd name="T17" fmla="*/ 118 h 303"/>
              <a:gd name="T18" fmla="*/ 92 w 376"/>
              <a:gd name="T19" fmla="*/ 160 h 303"/>
              <a:gd name="T20" fmla="*/ 194 w 376"/>
              <a:gd name="T21" fmla="*/ 236 h 303"/>
              <a:gd name="T22" fmla="*/ 217 w 376"/>
              <a:gd name="T23" fmla="*/ 267 h 303"/>
              <a:gd name="T24" fmla="*/ 211 w 376"/>
              <a:gd name="T25" fmla="*/ 290 h 303"/>
              <a:gd name="T26" fmla="*/ 218 w 376"/>
              <a:gd name="T27" fmla="*/ 301 h 303"/>
              <a:gd name="T28" fmla="*/ 246 w 376"/>
              <a:gd name="T29" fmla="*/ 298 h 303"/>
              <a:gd name="T30" fmla="*/ 254 w 376"/>
              <a:gd name="T31" fmla="*/ 288 h 303"/>
              <a:gd name="T32" fmla="*/ 288 w 376"/>
              <a:gd name="T33" fmla="*/ 228 h 303"/>
              <a:gd name="T34" fmla="*/ 314 w 376"/>
              <a:gd name="T35" fmla="*/ 213 h 303"/>
              <a:gd name="T36" fmla="*/ 363 w 376"/>
              <a:gd name="T37" fmla="*/ 136 h 303"/>
              <a:gd name="T38" fmla="*/ 376 w 376"/>
              <a:gd name="T39" fmla="*/ 96 h 303"/>
              <a:gd name="T40" fmla="*/ 375 w 376"/>
              <a:gd name="T41" fmla="*/ 91 h 303"/>
              <a:gd name="T42" fmla="*/ 352 w 376"/>
              <a:gd name="T43" fmla="*/ 68 h 303"/>
              <a:gd name="T44" fmla="*/ 279 w 376"/>
              <a:gd name="T45" fmla="*/ 15 h 303"/>
              <a:gd name="T46" fmla="*/ 279 w 376"/>
              <a:gd name="T47" fmla="*/ 15 h 303"/>
              <a:gd name="T48" fmla="*/ 281 w 376"/>
              <a:gd name="T49" fmla="*/ 21 h 303"/>
              <a:gd name="T50" fmla="*/ 356 w 376"/>
              <a:gd name="T51" fmla="*/ 80 h 303"/>
              <a:gd name="T52" fmla="*/ 369 w 376"/>
              <a:gd name="T53" fmla="*/ 94 h 303"/>
              <a:gd name="T54" fmla="*/ 370 w 376"/>
              <a:gd name="T55" fmla="*/ 96 h 303"/>
              <a:gd name="T56" fmla="*/ 339 w 376"/>
              <a:gd name="T57" fmla="*/ 171 h 303"/>
              <a:gd name="T58" fmla="*/ 309 w 376"/>
              <a:gd name="T59" fmla="*/ 209 h 303"/>
              <a:gd name="T60" fmla="*/ 290 w 376"/>
              <a:gd name="T61" fmla="*/ 218 h 303"/>
              <a:gd name="T62" fmla="*/ 255 w 376"/>
              <a:gd name="T63" fmla="*/ 273 h 303"/>
              <a:gd name="T64" fmla="*/ 245 w 376"/>
              <a:gd name="T65" fmla="*/ 291 h 303"/>
              <a:gd name="T66" fmla="*/ 244 w 376"/>
              <a:gd name="T67" fmla="*/ 292 h 303"/>
              <a:gd name="T68" fmla="*/ 226 w 376"/>
              <a:gd name="T69" fmla="*/ 296 h 303"/>
              <a:gd name="T70" fmla="*/ 218 w 376"/>
              <a:gd name="T71" fmla="*/ 293 h 303"/>
              <a:gd name="T72" fmla="*/ 220 w 376"/>
              <a:gd name="T73" fmla="*/ 278 h 303"/>
              <a:gd name="T74" fmla="*/ 215 w 376"/>
              <a:gd name="T75" fmla="*/ 247 h 303"/>
              <a:gd name="T76" fmla="*/ 157 w 376"/>
              <a:gd name="T77" fmla="*/ 198 h 303"/>
              <a:gd name="T78" fmla="*/ 17 w 376"/>
              <a:gd name="T79" fmla="*/ 119 h 303"/>
              <a:gd name="T80" fmla="*/ 7 w 376"/>
              <a:gd name="T81" fmla="*/ 109 h 303"/>
              <a:gd name="T82" fmla="*/ 26 w 376"/>
              <a:gd name="T83" fmla="*/ 80 h 303"/>
              <a:gd name="T84" fmla="*/ 78 w 376"/>
              <a:gd name="T85" fmla="*/ 31 h 303"/>
              <a:gd name="T86" fmla="*/ 87 w 376"/>
              <a:gd name="T87" fmla="*/ 17 h 303"/>
              <a:gd name="T88" fmla="*/ 95 w 376"/>
              <a:gd name="T89" fmla="*/ 11 h 303"/>
              <a:gd name="T90" fmla="*/ 139 w 376"/>
              <a:gd name="T91" fmla="*/ 6 h 303"/>
              <a:gd name="T92" fmla="*/ 269 w 376"/>
              <a:gd name="T93" fmla="*/ 17 h 303"/>
              <a:gd name="T94" fmla="*/ 273 w 376"/>
              <a:gd name="T95" fmla="*/ 17 h 303"/>
              <a:gd name="T96" fmla="*/ 277 w 376"/>
              <a:gd name="T97" fmla="*/ 18 h 303"/>
              <a:gd name="T98" fmla="*/ 279 w 376"/>
              <a:gd name="T99" fmla="*/ 15 h 3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376" h="303">
                <a:moveTo>
                  <a:pt x="279" y="15"/>
                </a:moveTo>
                <a:cubicBezTo>
                  <a:pt x="281" y="13"/>
                  <a:pt x="281" y="13"/>
                  <a:pt x="281" y="13"/>
                </a:cubicBezTo>
                <a:cubicBezTo>
                  <a:pt x="279" y="11"/>
                  <a:pt x="276" y="10"/>
                  <a:pt x="273" y="10"/>
                </a:cubicBezTo>
                <a:cubicBezTo>
                  <a:pt x="272" y="10"/>
                  <a:pt x="270" y="10"/>
                  <a:pt x="268" y="11"/>
                </a:cubicBezTo>
                <a:cubicBezTo>
                  <a:pt x="269" y="14"/>
                  <a:pt x="269" y="14"/>
                  <a:pt x="269" y="14"/>
                </a:cubicBezTo>
                <a:cubicBezTo>
                  <a:pt x="269" y="11"/>
                  <a:pt x="269" y="11"/>
                  <a:pt x="269" y="11"/>
                </a:cubicBezTo>
                <a:cubicBezTo>
                  <a:pt x="245" y="7"/>
                  <a:pt x="185" y="0"/>
                  <a:pt x="139" y="0"/>
                </a:cubicBezTo>
                <a:cubicBezTo>
                  <a:pt x="125" y="0"/>
                  <a:pt x="112" y="0"/>
                  <a:pt x="101" y="3"/>
                </a:cubicBezTo>
                <a:cubicBezTo>
                  <a:pt x="96" y="4"/>
                  <a:pt x="92" y="5"/>
                  <a:pt x="89" y="7"/>
                </a:cubicBezTo>
                <a:cubicBezTo>
                  <a:pt x="87" y="8"/>
                  <a:pt x="85" y="9"/>
                  <a:pt x="84" y="10"/>
                </a:cubicBezTo>
                <a:cubicBezTo>
                  <a:pt x="83" y="11"/>
                  <a:pt x="82" y="13"/>
                  <a:pt x="81" y="14"/>
                </a:cubicBezTo>
                <a:cubicBezTo>
                  <a:pt x="81" y="14"/>
                  <a:pt x="81" y="14"/>
                  <a:pt x="81" y="14"/>
                </a:cubicBezTo>
                <a:cubicBezTo>
                  <a:pt x="80" y="17"/>
                  <a:pt x="79" y="20"/>
                  <a:pt x="76" y="23"/>
                </a:cubicBezTo>
                <a:cubicBezTo>
                  <a:pt x="71" y="29"/>
                  <a:pt x="64" y="36"/>
                  <a:pt x="57" y="43"/>
                </a:cubicBezTo>
                <a:cubicBezTo>
                  <a:pt x="45" y="54"/>
                  <a:pt x="31" y="66"/>
                  <a:pt x="20" y="77"/>
                </a:cubicBezTo>
                <a:cubicBezTo>
                  <a:pt x="15" y="82"/>
                  <a:pt x="10" y="88"/>
                  <a:pt x="6" y="93"/>
                </a:cubicBezTo>
                <a:cubicBezTo>
                  <a:pt x="3" y="98"/>
                  <a:pt x="1" y="104"/>
                  <a:pt x="1" y="109"/>
                </a:cubicBezTo>
                <a:cubicBezTo>
                  <a:pt x="0" y="112"/>
                  <a:pt x="2" y="116"/>
                  <a:pt x="4" y="118"/>
                </a:cubicBezTo>
                <a:cubicBezTo>
                  <a:pt x="7" y="121"/>
                  <a:pt x="10" y="123"/>
                  <a:pt x="15" y="125"/>
                </a:cubicBezTo>
                <a:cubicBezTo>
                  <a:pt x="38" y="134"/>
                  <a:pt x="66" y="147"/>
                  <a:pt x="92" y="160"/>
                </a:cubicBezTo>
                <a:cubicBezTo>
                  <a:pt x="117" y="174"/>
                  <a:pt x="140" y="189"/>
                  <a:pt x="152" y="203"/>
                </a:cubicBezTo>
                <a:cubicBezTo>
                  <a:pt x="164" y="215"/>
                  <a:pt x="181" y="225"/>
                  <a:pt x="194" y="236"/>
                </a:cubicBezTo>
                <a:cubicBezTo>
                  <a:pt x="200" y="241"/>
                  <a:pt x="206" y="246"/>
                  <a:pt x="210" y="251"/>
                </a:cubicBezTo>
                <a:cubicBezTo>
                  <a:pt x="214" y="256"/>
                  <a:pt x="217" y="261"/>
                  <a:pt x="217" y="267"/>
                </a:cubicBezTo>
                <a:cubicBezTo>
                  <a:pt x="217" y="269"/>
                  <a:pt x="216" y="272"/>
                  <a:pt x="215" y="276"/>
                </a:cubicBezTo>
                <a:cubicBezTo>
                  <a:pt x="212" y="281"/>
                  <a:pt x="211" y="286"/>
                  <a:pt x="211" y="290"/>
                </a:cubicBezTo>
                <a:cubicBezTo>
                  <a:pt x="211" y="292"/>
                  <a:pt x="211" y="294"/>
                  <a:pt x="212" y="296"/>
                </a:cubicBezTo>
                <a:cubicBezTo>
                  <a:pt x="213" y="298"/>
                  <a:pt x="216" y="300"/>
                  <a:pt x="218" y="301"/>
                </a:cubicBezTo>
                <a:cubicBezTo>
                  <a:pt x="220" y="302"/>
                  <a:pt x="223" y="303"/>
                  <a:pt x="226" y="303"/>
                </a:cubicBezTo>
                <a:cubicBezTo>
                  <a:pt x="233" y="303"/>
                  <a:pt x="242" y="300"/>
                  <a:pt x="246" y="298"/>
                </a:cubicBezTo>
                <a:cubicBezTo>
                  <a:pt x="247" y="297"/>
                  <a:pt x="248" y="296"/>
                  <a:pt x="249" y="296"/>
                </a:cubicBezTo>
                <a:cubicBezTo>
                  <a:pt x="251" y="294"/>
                  <a:pt x="252" y="291"/>
                  <a:pt x="254" y="288"/>
                </a:cubicBezTo>
                <a:cubicBezTo>
                  <a:pt x="260" y="278"/>
                  <a:pt x="266" y="262"/>
                  <a:pt x="275" y="247"/>
                </a:cubicBezTo>
                <a:cubicBezTo>
                  <a:pt x="279" y="240"/>
                  <a:pt x="284" y="233"/>
                  <a:pt x="288" y="228"/>
                </a:cubicBezTo>
                <a:cubicBezTo>
                  <a:pt x="293" y="223"/>
                  <a:pt x="298" y="220"/>
                  <a:pt x="302" y="219"/>
                </a:cubicBezTo>
                <a:cubicBezTo>
                  <a:pt x="306" y="219"/>
                  <a:pt x="310" y="216"/>
                  <a:pt x="314" y="213"/>
                </a:cubicBezTo>
                <a:cubicBezTo>
                  <a:pt x="321" y="208"/>
                  <a:pt x="328" y="199"/>
                  <a:pt x="335" y="189"/>
                </a:cubicBezTo>
                <a:cubicBezTo>
                  <a:pt x="346" y="173"/>
                  <a:pt x="356" y="154"/>
                  <a:pt x="363" y="136"/>
                </a:cubicBezTo>
                <a:cubicBezTo>
                  <a:pt x="367" y="128"/>
                  <a:pt x="370" y="120"/>
                  <a:pt x="372" y="113"/>
                </a:cubicBezTo>
                <a:cubicBezTo>
                  <a:pt x="375" y="106"/>
                  <a:pt x="376" y="100"/>
                  <a:pt x="376" y="96"/>
                </a:cubicBezTo>
                <a:cubicBezTo>
                  <a:pt x="376" y="94"/>
                  <a:pt x="376" y="93"/>
                  <a:pt x="375" y="91"/>
                </a:cubicBezTo>
                <a:cubicBezTo>
                  <a:pt x="375" y="91"/>
                  <a:pt x="375" y="91"/>
                  <a:pt x="375" y="91"/>
                </a:cubicBezTo>
                <a:cubicBezTo>
                  <a:pt x="375" y="90"/>
                  <a:pt x="374" y="89"/>
                  <a:pt x="373" y="88"/>
                </a:cubicBezTo>
                <a:cubicBezTo>
                  <a:pt x="369" y="83"/>
                  <a:pt x="361" y="76"/>
                  <a:pt x="352" y="68"/>
                </a:cubicBezTo>
                <a:cubicBezTo>
                  <a:pt x="324" y="44"/>
                  <a:pt x="281" y="13"/>
                  <a:pt x="281" y="13"/>
                </a:cubicBezTo>
                <a:cubicBezTo>
                  <a:pt x="279" y="15"/>
                  <a:pt x="279" y="15"/>
                  <a:pt x="279" y="15"/>
                </a:cubicBezTo>
                <a:cubicBezTo>
                  <a:pt x="281" y="13"/>
                  <a:pt x="281" y="13"/>
                  <a:pt x="281" y="13"/>
                </a:cubicBezTo>
                <a:cubicBezTo>
                  <a:pt x="279" y="15"/>
                  <a:pt x="279" y="15"/>
                  <a:pt x="279" y="15"/>
                </a:cubicBezTo>
                <a:cubicBezTo>
                  <a:pt x="277" y="18"/>
                  <a:pt x="277" y="18"/>
                  <a:pt x="277" y="18"/>
                </a:cubicBezTo>
                <a:cubicBezTo>
                  <a:pt x="277" y="18"/>
                  <a:pt x="279" y="19"/>
                  <a:pt x="281" y="21"/>
                </a:cubicBezTo>
                <a:cubicBezTo>
                  <a:pt x="289" y="27"/>
                  <a:pt x="310" y="43"/>
                  <a:pt x="330" y="58"/>
                </a:cubicBezTo>
                <a:cubicBezTo>
                  <a:pt x="340" y="66"/>
                  <a:pt x="349" y="74"/>
                  <a:pt x="356" y="80"/>
                </a:cubicBezTo>
                <a:cubicBezTo>
                  <a:pt x="360" y="83"/>
                  <a:pt x="363" y="86"/>
                  <a:pt x="365" y="89"/>
                </a:cubicBezTo>
                <a:cubicBezTo>
                  <a:pt x="368" y="91"/>
                  <a:pt x="369" y="93"/>
                  <a:pt x="369" y="94"/>
                </a:cubicBezTo>
                <a:cubicBezTo>
                  <a:pt x="369" y="94"/>
                  <a:pt x="369" y="94"/>
                  <a:pt x="369" y="94"/>
                </a:cubicBezTo>
                <a:cubicBezTo>
                  <a:pt x="369" y="94"/>
                  <a:pt x="370" y="95"/>
                  <a:pt x="370" y="96"/>
                </a:cubicBezTo>
                <a:cubicBezTo>
                  <a:pt x="370" y="98"/>
                  <a:pt x="369" y="102"/>
                  <a:pt x="368" y="106"/>
                </a:cubicBezTo>
                <a:cubicBezTo>
                  <a:pt x="363" y="122"/>
                  <a:pt x="352" y="149"/>
                  <a:pt x="339" y="171"/>
                </a:cubicBezTo>
                <a:cubicBezTo>
                  <a:pt x="332" y="182"/>
                  <a:pt x="325" y="193"/>
                  <a:pt x="318" y="200"/>
                </a:cubicBezTo>
                <a:cubicBezTo>
                  <a:pt x="315" y="204"/>
                  <a:pt x="312" y="207"/>
                  <a:pt x="309" y="209"/>
                </a:cubicBezTo>
                <a:cubicBezTo>
                  <a:pt x="306" y="211"/>
                  <a:pt x="303" y="213"/>
                  <a:pt x="301" y="213"/>
                </a:cubicBezTo>
                <a:cubicBezTo>
                  <a:pt x="297" y="214"/>
                  <a:pt x="293" y="215"/>
                  <a:pt x="290" y="218"/>
                </a:cubicBezTo>
                <a:cubicBezTo>
                  <a:pt x="284" y="222"/>
                  <a:pt x="278" y="229"/>
                  <a:pt x="274" y="237"/>
                </a:cubicBezTo>
                <a:cubicBezTo>
                  <a:pt x="266" y="248"/>
                  <a:pt x="260" y="262"/>
                  <a:pt x="255" y="273"/>
                </a:cubicBezTo>
                <a:cubicBezTo>
                  <a:pt x="252" y="278"/>
                  <a:pt x="250" y="283"/>
                  <a:pt x="248" y="286"/>
                </a:cubicBezTo>
                <a:cubicBezTo>
                  <a:pt x="247" y="288"/>
                  <a:pt x="246" y="290"/>
                  <a:pt x="245" y="291"/>
                </a:cubicBezTo>
                <a:cubicBezTo>
                  <a:pt x="245" y="291"/>
                  <a:pt x="244" y="291"/>
                  <a:pt x="244" y="292"/>
                </a:cubicBezTo>
                <a:cubicBezTo>
                  <a:pt x="244" y="292"/>
                  <a:pt x="244" y="292"/>
                  <a:pt x="244" y="292"/>
                </a:cubicBezTo>
                <a:cubicBezTo>
                  <a:pt x="244" y="292"/>
                  <a:pt x="244" y="292"/>
                  <a:pt x="244" y="292"/>
                </a:cubicBezTo>
                <a:cubicBezTo>
                  <a:pt x="240" y="294"/>
                  <a:pt x="232" y="296"/>
                  <a:pt x="226" y="296"/>
                </a:cubicBezTo>
                <a:cubicBezTo>
                  <a:pt x="223" y="296"/>
                  <a:pt x="221" y="296"/>
                  <a:pt x="219" y="295"/>
                </a:cubicBezTo>
                <a:cubicBezTo>
                  <a:pt x="219" y="294"/>
                  <a:pt x="218" y="294"/>
                  <a:pt x="218" y="293"/>
                </a:cubicBezTo>
                <a:cubicBezTo>
                  <a:pt x="218" y="292"/>
                  <a:pt x="217" y="291"/>
                  <a:pt x="217" y="290"/>
                </a:cubicBezTo>
                <a:cubicBezTo>
                  <a:pt x="217" y="287"/>
                  <a:pt x="218" y="283"/>
                  <a:pt x="220" y="278"/>
                </a:cubicBezTo>
                <a:cubicBezTo>
                  <a:pt x="222" y="274"/>
                  <a:pt x="223" y="270"/>
                  <a:pt x="223" y="267"/>
                </a:cubicBezTo>
                <a:cubicBezTo>
                  <a:pt x="223" y="259"/>
                  <a:pt x="220" y="253"/>
                  <a:pt x="215" y="247"/>
                </a:cubicBezTo>
                <a:cubicBezTo>
                  <a:pt x="208" y="238"/>
                  <a:pt x="198" y="231"/>
                  <a:pt x="187" y="223"/>
                </a:cubicBezTo>
                <a:cubicBezTo>
                  <a:pt x="176" y="215"/>
                  <a:pt x="165" y="207"/>
                  <a:pt x="157" y="198"/>
                </a:cubicBezTo>
                <a:cubicBezTo>
                  <a:pt x="144" y="184"/>
                  <a:pt x="121" y="169"/>
                  <a:pt x="95" y="155"/>
                </a:cubicBezTo>
                <a:cubicBezTo>
                  <a:pt x="69" y="141"/>
                  <a:pt x="40" y="128"/>
                  <a:pt x="17" y="119"/>
                </a:cubicBezTo>
                <a:cubicBezTo>
                  <a:pt x="13" y="118"/>
                  <a:pt x="10" y="116"/>
                  <a:pt x="9" y="114"/>
                </a:cubicBezTo>
                <a:cubicBezTo>
                  <a:pt x="7" y="113"/>
                  <a:pt x="7" y="111"/>
                  <a:pt x="7" y="109"/>
                </a:cubicBezTo>
                <a:cubicBezTo>
                  <a:pt x="7" y="106"/>
                  <a:pt x="8" y="103"/>
                  <a:pt x="10" y="100"/>
                </a:cubicBezTo>
                <a:cubicBezTo>
                  <a:pt x="13" y="94"/>
                  <a:pt x="19" y="87"/>
                  <a:pt x="26" y="80"/>
                </a:cubicBezTo>
                <a:cubicBezTo>
                  <a:pt x="37" y="69"/>
                  <a:pt x="51" y="57"/>
                  <a:pt x="63" y="46"/>
                </a:cubicBezTo>
                <a:cubicBezTo>
                  <a:pt x="68" y="41"/>
                  <a:pt x="74" y="35"/>
                  <a:pt x="78" y="31"/>
                </a:cubicBezTo>
                <a:cubicBezTo>
                  <a:pt x="82" y="26"/>
                  <a:pt x="86" y="21"/>
                  <a:pt x="87" y="17"/>
                </a:cubicBezTo>
                <a:cubicBezTo>
                  <a:pt x="87" y="17"/>
                  <a:pt x="87" y="17"/>
                  <a:pt x="87" y="17"/>
                </a:cubicBezTo>
                <a:cubicBezTo>
                  <a:pt x="88" y="16"/>
                  <a:pt x="88" y="15"/>
                  <a:pt x="89" y="14"/>
                </a:cubicBezTo>
                <a:cubicBezTo>
                  <a:pt x="90" y="13"/>
                  <a:pt x="92" y="12"/>
                  <a:pt x="95" y="11"/>
                </a:cubicBezTo>
                <a:cubicBezTo>
                  <a:pt x="100" y="9"/>
                  <a:pt x="106" y="8"/>
                  <a:pt x="114" y="7"/>
                </a:cubicBezTo>
                <a:cubicBezTo>
                  <a:pt x="121" y="6"/>
                  <a:pt x="130" y="6"/>
                  <a:pt x="139" y="6"/>
                </a:cubicBezTo>
                <a:cubicBezTo>
                  <a:pt x="184" y="6"/>
                  <a:pt x="245" y="14"/>
                  <a:pt x="268" y="17"/>
                </a:cubicBezTo>
                <a:cubicBezTo>
                  <a:pt x="269" y="17"/>
                  <a:pt x="269" y="17"/>
                  <a:pt x="269" y="17"/>
                </a:cubicBezTo>
                <a:cubicBezTo>
                  <a:pt x="269" y="17"/>
                  <a:pt x="269" y="17"/>
                  <a:pt x="269" y="17"/>
                </a:cubicBezTo>
                <a:cubicBezTo>
                  <a:pt x="271" y="17"/>
                  <a:pt x="272" y="17"/>
                  <a:pt x="273" y="17"/>
                </a:cubicBezTo>
                <a:cubicBezTo>
                  <a:pt x="275" y="17"/>
                  <a:pt x="276" y="17"/>
                  <a:pt x="277" y="18"/>
                </a:cubicBezTo>
                <a:cubicBezTo>
                  <a:pt x="277" y="18"/>
                  <a:pt x="277" y="18"/>
                  <a:pt x="277" y="18"/>
                </a:cubicBezTo>
                <a:cubicBezTo>
                  <a:pt x="277" y="18"/>
                  <a:pt x="277" y="18"/>
                  <a:pt x="277" y="18"/>
                </a:cubicBezTo>
                <a:lnTo>
                  <a:pt x="279" y="15"/>
                </a:lnTo>
                <a:close/>
              </a:path>
            </a:pathLst>
          </a:custGeom>
          <a:solidFill>
            <a:srgbClr val="FDE9C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38" name="PA_任意多边形 1169"/>
          <p:cNvSpPr>
            <a:spLocks/>
          </p:cNvSpPr>
          <p:nvPr>
            <p:custDataLst>
              <p:tags r:id="rId58"/>
            </p:custDataLst>
          </p:nvPr>
        </p:nvSpPr>
        <p:spPr bwMode="auto">
          <a:xfrm>
            <a:off x="6904037" y="2005013"/>
            <a:ext cx="1327150" cy="1793875"/>
          </a:xfrm>
          <a:custGeom>
            <a:avLst/>
            <a:gdLst>
              <a:gd name="T0" fmla="*/ 498 w 552"/>
              <a:gd name="T1" fmla="*/ 578 h 746"/>
              <a:gd name="T2" fmla="*/ 471 w 552"/>
              <a:gd name="T3" fmla="*/ 538 h 746"/>
              <a:gd name="T4" fmla="*/ 412 w 552"/>
              <a:gd name="T5" fmla="*/ 516 h 746"/>
              <a:gd name="T6" fmla="*/ 355 w 552"/>
              <a:gd name="T7" fmla="*/ 552 h 746"/>
              <a:gd name="T8" fmla="*/ 268 w 552"/>
              <a:gd name="T9" fmla="*/ 573 h 746"/>
              <a:gd name="T10" fmla="*/ 123 w 552"/>
              <a:gd name="T11" fmla="*/ 570 h 746"/>
              <a:gd name="T12" fmla="*/ 120 w 552"/>
              <a:gd name="T13" fmla="*/ 504 h 746"/>
              <a:gd name="T14" fmla="*/ 118 w 552"/>
              <a:gd name="T15" fmla="*/ 241 h 746"/>
              <a:gd name="T16" fmla="*/ 98 w 552"/>
              <a:gd name="T17" fmla="*/ 204 h 746"/>
              <a:gd name="T18" fmla="*/ 100 w 552"/>
              <a:gd name="T19" fmla="*/ 183 h 746"/>
              <a:gd name="T20" fmla="*/ 122 w 552"/>
              <a:gd name="T21" fmla="*/ 204 h 746"/>
              <a:gd name="T22" fmla="*/ 121 w 552"/>
              <a:gd name="T23" fmla="*/ 204 h 746"/>
              <a:gd name="T24" fmla="*/ 184 w 552"/>
              <a:gd name="T25" fmla="*/ 204 h 746"/>
              <a:gd name="T26" fmla="*/ 292 w 552"/>
              <a:gd name="T27" fmla="*/ 153 h 746"/>
              <a:gd name="T28" fmla="*/ 369 w 552"/>
              <a:gd name="T29" fmla="*/ 135 h 746"/>
              <a:gd name="T30" fmla="*/ 390 w 552"/>
              <a:gd name="T31" fmla="*/ 151 h 746"/>
              <a:gd name="T32" fmla="*/ 449 w 552"/>
              <a:gd name="T33" fmla="*/ 133 h 746"/>
              <a:gd name="T34" fmla="*/ 464 w 552"/>
              <a:gd name="T35" fmla="*/ 84 h 746"/>
              <a:gd name="T36" fmla="*/ 430 w 552"/>
              <a:gd name="T37" fmla="*/ 61 h 746"/>
              <a:gd name="T38" fmla="*/ 423 w 552"/>
              <a:gd name="T39" fmla="*/ 56 h 746"/>
              <a:gd name="T40" fmla="*/ 390 w 552"/>
              <a:gd name="T41" fmla="*/ 33 h 746"/>
              <a:gd name="T42" fmla="*/ 366 w 552"/>
              <a:gd name="T43" fmla="*/ 5 h 746"/>
              <a:gd name="T44" fmla="*/ 321 w 552"/>
              <a:gd name="T45" fmla="*/ 59 h 746"/>
              <a:gd name="T46" fmla="*/ 93 w 552"/>
              <a:gd name="T47" fmla="*/ 95 h 746"/>
              <a:gd name="T48" fmla="*/ 37 w 552"/>
              <a:gd name="T49" fmla="*/ 73 h 746"/>
              <a:gd name="T50" fmla="*/ 10 w 552"/>
              <a:gd name="T51" fmla="*/ 95 h 746"/>
              <a:gd name="T52" fmla="*/ 10 w 552"/>
              <a:gd name="T53" fmla="*/ 126 h 746"/>
              <a:gd name="T54" fmla="*/ 99 w 552"/>
              <a:gd name="T55" fmla="*/ 179 h 746"/>
              <a:gd name="T56" fmla="*/ 57 w 552"/>
              <a:gd name="T57" fmla="*/ 210 h 746"/>
              <a:gd name="T58" fmla="*/ 38 w 552"/>
              <a:gd name="T59" fmla="*/ 646 h 746"/>
              <a:gd name="T60" fmla="*/ 23 w 552"/>
              <a:gd name="T61" fmla="*/ 695 h 746"/>
              <a:gd name="T62" fmla="*/ 113 w 552"/>
              <a:gd name="T63" fmla="*/ 743 h 746"/>
              <a:gd name="T64" fmla="*/ 155 w 552"/>
              <a:gd name="T65" fmla="*/ 724 h 746"/>
              <a:gd name="T66" fmla="*/ 151 w 552"/>
              <a:gd name="T67" fmla="*/ 721 h 746"/>
              <a:gd name="T68" fmla="*/ 155 w 552"/>
              <a:gd name="T69" fmla="*/ 724 h 746"/>
              <a:gd name="T70" fmla="*/ 168 w 552"/>
              <a:gd name="T71" fmla="*/ 688 h 746"/>
              <a:gd name="T72" fmla="*/ 169 w 552"/>
              <a:gd name="T73" fmla="*/ 687 h 746"/>
              <a:gd name="T74" fmla="*/ 289 w 552"/>
              <a:gd name="T75" fmla="*/ 667 h 746"/>
              <a:gd name="T76" fmla="*/ 315 w 552"/>
              <a:gd name="T77" fmla="*/ 672 h 746"/>
              <a:gd name="T78" fmla="*/ 503 w 552"/>
              <a:gd name="T79" fmla="*/ 710 h 746"/>
              <a:gd name="T80" fmla="*/ 528 w 552"/>
              <a:gd name="T81" fmla="*/ 672 h 746"/>
              <a:gd name="T82" fmla="*/ 549 w 552"/>
              <a:gd name="T83" fmla="*/ 633 h 746"/>
              <a:gd name="T84" fmla="*/ 498 w 552"/>
              <a:gd name="T85" fmla="*/ 578 h 7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552" h="746">
                <a:moveTo>
                  <a:pt x="498" y="578"/>
                </a:moveTo>
                <a:cubicBezTo>
                  <a:pt x="486" y="562"/>
                  <a:pt x="475" y="546"/>
                  <a:pt x="471" y="538"/>
                </a:cubicBezTo>
                <a:cubicBezTo>
                  <a:pt x="459" y="516"/>
                  <a:pt x="412" y="516"/>
                  <a:pt x="412" y="516"/>
                </a:cubicBezTo>
                <a:cubicBezTo>
                  <a:pt x="412" y="516"/>
                  <a:pt x="378" y="536"/>
                  <a:pt x="355" y="552"/>
                </a:cubicBezTo>
                <a:cubicBezTo>
                  <a:pt x="316" y="562"/>
                  <a:pt x="268" y="573"/>
                  <a:pt x="268" y="573"/>
                </a:cubicBezTo>
                <a:cubicBezTo>
                  <a:pt x="212" y="573"/>
                  <a:pt x="149" y="571"/>
                  <a:pt x="123" y="570"/>
                </a:cubicBezTo>
                <a:cubicBezTo>
                  <a:pt x="121" y="552"/>
                  <a:pt x="121" y="529"/>
                  <a:pt x="120" y="504"/>
                </a:cubicBezTo>
                <a:cubicBezTo>
                  <a:pt x="123" y="407"/>
                  <a:pt x="125" y="247"/>
                  <a:pt x="118" y="241"/>
                </a:cubicBezTo>
                <a:cubicBezTo>
                  <a:pt x="109" y="233"/>
                  <a:pt x="98" y="204"/>
                  <a:pt x="98" y="204"/>
                </a:cubicBezTo>
                <a:cubicBezTo>
                  <a:pt x="96" y="200"/>
                  <a:pt x="101" y="191"/>
                  <a:pt x="100" y="183"/>
                </a:cubicBezTo>
                <a:cubicBezTo>
                  <a:pt x="103" y="193"/>
                  <a:pt x="114" y="201"/>
                  <a:pt x="122" y="204"/>
                </a:cubicBezTo>
                <a:cubicBezTo>
                  <a:pt x="121" y="204"/>
                  <a:pt x="121" y="204"/>
                  <a:pt x="121" y="204"/>
                </a:cubicBezTo>
                <a:cubicBezTo>
                  <a:pt x="121" y="204"/>
                  <a:pt x="169" y="212"/>
                  <a:pt x="184" y="204"/>
                </a:cubicBezTo>
                <a:cubicBezTo>
                  <a:pt x="192" y="200"/>
                  <a:pt x="243" y="175"/>
                  <a:pt x="292" y="153"/>
                </a:cubicBezTo>
                <a:cubicBezTo>
                  <a:pt x="316" y="146"/>
                  <a:pt x="347" y="137"/>
                  <a:pt x="369" y="135"/>
                </a:cubicBezTo>
                <a:cubicBezTo>
                  <a:pt x="376" y="144"/>
                  <a:pt x="383" y="151"/>
                  <a:pt x="390" y="151"/>
                </a:cubicBezTo>
                <a:cubicBezTo>
                  <a:pt x="410" y="151"/>
                  <a:pt x="433" y="137"/>
                  <a:pt x="449" y="133"/>
                </a:cubicBezTo>
                <a:cubicBezTo>
                  <a:pt x="464" y="129"/>
                  <a:pt x="464" y="84"/>
                  <a:pt x="464" y="84"/>
                </a:cubicBezTo>
                <a:cubicBezTo>
                  <a:pt x="430" y="61"/>
                  <a:pt x="430" y="61"/>
                  <a:pt x="430" y="61"/>
                </a:cubicBezTo>
                <a:cubicBezTo>
                  <a:pt x="429" y="59"/>
                  <a:pt x="426" y="58"/>
                  <a:pt x="423" y="56"/>
                </a:cubicBezTo>
                <a:cubicBezTo>
                  <a:pt x="390" y="33"/>
                  <a:pt x="390" y="33"/>
                  <a:pt x="390" y="33"/>
                </a:cubicBezTo>
                <a:cubicBezTo>
                  <a:pt x="384" y="22"/>
                  <a:pt x="373" y="0"/>
                  <a:pt x="366" y="5"/>
                </a:cubicBezTo>
                <a:cubicBezTo>
                  <a:pt x="359" y="10"/>
                  <a:pt x="338" y="60"/>
                  <a:pt x="321" y="59"/>
                </a:cubicBezTo>
                <a:cubicBezTo>
                  <a:pt x="305" y="57"/>
                  <a:pt x="110" y="99"/>
                  <a:pt x="93" y="95"/>
                </a:cubicBezTo>
                <a:cubicBezTo>
                  <a:pt x="77" y="91"/>
                  <a:pt x="47" y="72"/>
                  <a:pt x="37" y="73"/>
                </a:cubicBezTo>
                <a:cubicBezTo>
                  <a:pt x="28" y="74"/>
                  <a:pt x="10" y="95"/>
                  <a:pt x="10" y="95"/>
                </a:cubicBezTo>
                <a:cubicBezTo>
                  <a:pt x="9" y="108"/>
                  <a:pt x="0" y="128"/>
                  <a:pt x="10" y="126"/>
                </a:cubicBezTo>
                <a:cubicBezTo>
                  <a:pt x="20" y="124"/>
                  <a:pt x="98" y="165"/>
                  <a:pt x="99" y="179"/>
                </a:cubicBezTo>
                <a:cubicBezTo>
                  <a:pt x="96" y="170"/>
                  <a:pt x="66" y="197"/>
                  <a:pt x="57" y="210"/>
                </a:cubicBezTo>
                <a:cubicBezTo>
                  <a:pt x="47" y="222"/>
                  <a:pt x="39" y="637"/>
                  <a:pt x="38" y="646"/>
                </a:cubicBezTo>
                <a:cubicBezTo>
                  <a:pt x="37" y="655"/>
                  <a:pt x="29" y="685"/>
                  <a:pt x="23" y="695"/>
                </a:cubicBezTo>
                <a:cubicBezTo>
                  <a:pt x="17" y="704"/>
                  <a:pt x="106" y="740"/>
                  <a:pt x="113" y="743"/>
                </a:cubicBezTo>
                <a:cubicBezTo>
                  <a:pt x="121" y="746"/>
                  <a:pt x="161" y="723"/>
                  <a:pt x="155" y="724"/>
                </a:cubicBezTo>
                <a:cubicBezTo>
                  <a:pt x="153" y="725"/>
                  <a:pt x="152" y="723"/>
                  <a:pt x="151" y="721"/>
                </a:cubicBezTo>
                <a:cubicBezTo>
                  <a:pt x="155" y="724"/>
                  <a:pt x="155" y="724"/>
                  <a:pt x="155" y="724"/>
                </a:cubicBezTo>
                <a:cubicBezTo>
                  <a:pt x="155" y="724"/>
                  <a:pt x="158" y="706"/>
                  <a:pt x="168" y="688"/>
                </a:cubicBezTo>
                <a:cubicBezTo>
                  <a:pt x="169" y="687"/>
                  <a:pt x="169" y="687"/>
                  <a:pt x="169" y="687"/>
                </a:cubicBezTo>
                <a:cubicBezTo>
                  <a:pt x="181" y="680"/>
                  <a:pt x="237" y="672"/>
                  <a:pt x="289" y="667"/>
                </a:cubicBezTo>
                <a:cubicBezTo>
                  <a:pt x="297" y="668"/>
                  <a:pt x="306" y="670"/>
                  <a:pt x="315" y="672"/>
                </a:cubicBezTo>
                <a:cubicBezTo>
                  <a:pt x="365" y="685"/>
                  <a:pt x="494" y="719"/>
                  <a:pt x="503" y="710"/>
                </a:cubicBezTo>
                <a:cubicBezTo>
                  <a:pt x="509" y="704"/>
                  <a:pt x="518" y="688"/>
                  <a:pt x="528" y="672"/>
                </a:cubicBezTo>
                <a:cubicBezTo>
                  <a:pt x="542" y="652"/>
                  <a:pt x="552" y="630"/>
                  <a:pt x="549" y="633"/>
                </a:cubicBezTo>
                <a:cubicBezTo>
                  <a:pt x="549" y="633"/>
                  <a:pt x="523" y="602"/>
                  <a:pt x="498" y="578"/>
                </a:cubicBezTo>
                <a:close/>
              </a:path>
            </a:pathLst>
          </a:custGeom>
          <a:solidFill>
            <a:srgbClr val="07194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39" name="PA_任意多边形 1170"/>
          <p:cNvSpPr>
            <a:spLocks/>
          </p:cNvSpPr>
          <p:nvPr>
            <p:custDataLst>
              <p:tags r:id="rId59"/>
            </p:custDataLst>
          </p:nvPr>
        </p:nvSpPr>
        <p:spPr bwMode="auto">
          <a:xfrm>
            <a:off x="6908800" y="2006600"/>
            <a:ext cx="1323975" cy="1792288"/>
          </a:xfrm>
          <a:custGeom>
            <a:avLst/>
            <a:gdLst>
              <a:gd name="T0" fmla="*/ 409 w 551"/>
              <a:gd name="T1" fmla="*/ 512 h 745"/>
              <a:gd name="T2" fmla="*/ 266 w 551"/>
              <a:gd name="T3" fmla="*/ 569 h 745"/>
              <a:gd name="T4" fmla="*/ 266 w 551"/>
              <a:gd name="T5" fmla="*/ 569 h 745"/>
              <a:gd name="T6" fmla="*/ 122 w 551"/>
              <a:gd name="T7" fmla="*/ 248 h 745"/>
              <a:gd name="T8" fmla="*/ 99 w 551"/>
              <a:gd name="T9" fmla="*/ 202 h 745"/>
              <a:gd name="T10" fmla="*/ 120 w 551"/>
              <a:gd name="T11" fmla="*/ 206 h 745"/>
              <a:gd name="T12" fmla="*/ 292 w 551"/>
              <a:gd name="T13" fmla="*/ 155 h 745"/>
              <a:gd name="T14" fmla="*/ 420 w 551"/>
              <a:gd name="T15" fmla="*/ 146 h 745"/>
              <a:gd name="T16" fmla="*/ 430 w 551"/>
              <a:gd name="T17" fmla="*/ 57 h 745"/>
              <a:gd name="T18" fmla="*/ 374 w 551"/>
              <a:gd name="T19" fmla="*/ 4 h 745"/>
              <a:gd name="T20" fmla="*/ 320 w 551"/>
              <a:gd name="T21" fmla="*/ 54 h 745"/>
              <a:gd name="T22" fmla="*/ 92 w 551"/>
              <a:gd name="T23" fmla="*/ 91 h 745"/>
              <a:gd name="T24" fmla="*/ 5 w 551"/>
              <a:gd name="T25" fmla="*/ 93 h 745"/>
              <a:gd name="T26" fmla="*/ 9 w 551"/>
              <a:gd name="T27" fmla="*/ 128 h 745"/>
              <a:gd name="T28" fmla="*/ 94 w 551"/>
              <a:gd name="T29" fmla="*/ 173 h 745"/>
              <a:gd name="T30" fmla="*/ 34 w 551"/>
              <a:gd name="T31" fmla="*/ 629 h 745"/>
              <a:gd name="T32" fmla="*/ 47 w 551"/>
              <a:gd name="T33" fmla="*/ 717 h 745"/>
              <a:gd name="T34" fmla="*/ 157 w 551"/>
              <a:gd name="T35" fmla="*/ 723 h 745"/>
              <a:gd name="T36" fmla="*/ 152 w 551"/>
              <a:gd name="T37" fmla="*/ 721 h 745"/>
              <a:gd name="T38" fmla="*/ 153 w 551"/>
              <a:gd name="T39" fmla="*/ 720 h 745"/>
              <a:gd name="T40" fmla="*/ 169 w 551"/>
              <a:gd name="T41" fmla="*/ 688 h 745"/>
              <a:gd name="T42" fmla="*/ 287 w 551"/>
              <a:gd name="T43" fmla="*/ 666 h 745"/>
              <a:gd name="T44" fmla="*/ 503 w 551"/>
              <a:gd name="T45" fmla="*/ 711 h 745"/>
              <a:gd name="T46" fmla="*/ 551 w 551"/>
              <a:gd name="T47" fmla="*/ 632 h 745"/>
              <a:gd name="T48" fmla="*/ 496 w 551"/>
              <a:gd name="T49" fmla="*/ 577 h 745"/>
              <a:gd name="T50" fmla="*/ 548 w 551"/>
              <a:gd name="T51" fmla="*/ 633 h 745"/>
              <a:gd name="T52" fmla="*/ 547 w 551"/>
              <a:gd name="T53" fmla="*/ 635 h 745"/>
              <a:gd name="T54" fmla="*/ 547 w 551"/>
              <a:gd name="T55" fmla="*/ 632 h 745"/>
              <a:gd name="T56" fmla="*/ 544 w 551"/>
              <a:gd name="T57" fmla="*/ 632 h 745"/>
              <a:gd name="T58" fmla="*/ 503 w 551"/>
              <a:gd name="T59" fmla="*/ 701 h 745"/>
              <a:gd name="T60" fmla="*/ 493 w 551"/>
              <a:gd name="T61" fmla="*/ 707 h 745"/>
              <a:gd name="T62" fmla="*/ 183 w 551"/>
              <a:gd name="T63" fmla="*/ 678 h 745"/>
              <a:gd name="T64" fmla="*/ 155 w 551"/>
              <a:gd name="T65" fmla="*/ 721 h 745"/>
              <a:gd name="T66" fmla="*/ 153 w 551"/>
              <a:gd name="T67" fmla="*/ 725 h 745"/>
              <a:gd name="T68" fmla="*/ 152 w 551"/>
              <a:gd name="T69" fmla="*/ 726 h 745"/>
              <a:gd name="T70" fmla="*/ 153 w 551"/>
              <a:gd name="T71" fmla="*/ 723 h 745"/>
              <a:gd name="T72" fmla="*/ 151 w 551"/>
              <a:gd name="T73" fmla="*/ 722 h 745"/>
              <a:gd name="T74" fmla="*/ 131 w 551"/>
              <a:gd name="T75" fmla="*/ 733 h 745"/>
              <a:gd name="T76" fmla="*/ 112 w 551"/>
              <a:gd name="T77" fmla="*/ 739 h 745"/>
              <a:gd name="T78" fmla="*/ 24 w 551"/>
              <a:gd name="T79" fmla="*/ 695 h 745"/>
              <a:gd name="T80" fmla="*/ 36 w 551"/>
              <a:gd name="T81" fmla="*/ 662 h 745"/>
              <a:gd name="T82" fmla="*/ 57 w 551"/>
              <a:gd name="T83" fmla="*/ 210 h 745"/>
              <a:gd name="T84" fmla="*/ 94 w 551"/>
              <a:gd name="T85" fmla="*/ 179 h 745"/>
              <a:gd name="T86" fmla="*/ 94 w 551"/>
              <a:gd name="T87" fmla="*/ 179 h 745"/>
              <a:gd name="T88" fmla="*/ 25 w 551"/>
              <a:gd name="T89" fmla="*/ 127 h 745"/>
              <a:gd name="T90" fmla="*/ 6 w 551"/>
              <a:gd name="T91" fmla="*/ 122 h 745"/>
              <a:gd name="T92" fmla="*/ 7 w 551"/>
              <a:gd name="T93" fmla="*/ 122 h 745"/>
              <a:gd name="T94" fmla="*/ 10 w 551"/>
              <a:gd name="T95" fmla="*/ 96 h 745"/>
              <a:gd name="T96" fmla="*/ 91 w 551"/>
              <a:gd name="T97" fmla="*/ 97 h 745"/>
              <a:gd name="T98" fmla="*/ 328 w 551"/>
              <a:gd name="T99" fmla="*/ 58 h 745"/>
              <a:gd name="T100" fmla="*/ 372 w 551"/>
              <a:gd name="T101" fmla="*/ 11 h 745"/>
              <a:gd name="T102" fmla="*/ 462 w 551"/>
              <a:gd name="T103" fmla="*/ 83 h 745"/>
              <a:gd name="T104" fmla="*/ 388 w 551"/>
              <a:gd name="T105" fmla="*/ 147 h 745"/>
              <a:gd name="T106" fmla="*/ 180 w 551"/>
              <a:gd name="T107" fmla="*/ 201 h 745"/>
              <a:gd name="T108" fmla="*/ 128 w 551"/>
              <a:gd name="T109" fmla="*/ 201 h 745"/>
              <a:gd name="T110" fmla="*/ 93 w 551"/>
              <a:gd name="T111" fmla="*/ 205 h 745"/>
              <a:gd name="T112" fmla="*/ 116 w 551"/>
              <a:gd name="T113" fmla="*/ 242 h 745"/>
              <a:gd name="T114" fmla="*/ 118 w 551"/>
              <a:gd name="T115" fmla="*/ 331 h 745"/>
              <a:gd name="T116" fmla="*/ 267 w 551"/>
              <a:gd name="T117" fmla="*/ 575 h 745"/>
              <a:gd name="T118" fmla="*/ 411 w 551"/>
              <a:gd name="T119" fmla="*/ 519 h 7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551" h="745">
                <a:moveTo>
                  <a:pt x="496" y="577"/>
                </a:moveTo>
                <a:cubicBezTo>
                  <a:pt x="499" y="575"/>
                  <a:pt x="499" y="575"/>
                  <a:pt x="499" y="575"/>
                </a:cubicBezTo>
                <a:cubicBezTo>
                  <a:pt x="493" y="567"/>
                  <a:pt x="487" y="559"/>
                  <a:pt x="482" y="552"/>
                </a:cubicBezTo>
                <a:cubicBezTo>
                  <a:pt x="477" y="545"/>
                  <a:pt x="474" y="539"/>
                  <a:pt x="472" y="535"/>
                </a:cubicBezTo>
                <a:cubicBezTo>
                  <a:pt x="468" y="529"/>
                  <a:pt x="463" y="525"/>
                  <a:pt x="457" y="522"/>
                </a:cubicBezTo>
                <a:cubicBezTo>
                  <a:pt x="448" y="517"/>
                  <a:pt x="438" y="515"/>
                  <a:pt x="429" y="513"/>
                </a:cubicBezTo>
                <a:cubicBezTo>
                  <a:pt x="420" y="512"/>
                  <a:pt x="413" y="512"/>
                  <a:pt x="411" y="512"/>
                </a:cubicBezTo>
                <a:cubicBezTo>
                  <a:pt x="410" y="512"/>
                  <a:pt x="410" y="512"/>
                  <a:pt x="410" y="512"/>
                </a:cubicBezTo>
                <a:cubicBezTo>
                  <a:pt x="409" y="512"/>
                  <a:pt x="409" y="512"/>
                  <a:pt x="409" y="512"/>
                </a:cubicBezTo>
                <a:cubicBezTo>
                  <a:pt x="408" y="513"/>
                  <a:pt x="408" y="513"/>
                  <a:pt x="408" y="513"/>
                </a:cubicBezTo>
                <a:cubicBezTo>
                  <a:pt x="408" y="513"/>
                  <a:pt x="374" y="532"/>
                  <a:pt x="351" y="548"/>
                </a:cubicBezTo>
                <a:cubicBezTo>
                  <a:pt x="353" y="551"/>
                  <a:pt x="353" y="551"/>
                  <a:pt x="353" y="551"/>
                </a:cubicBezTo>
                <a:cubicBezTo>
                  <a:pt x="352" y="548"/>
                  <a:pt x="352" y="548"/>
                  <a:pt x="352" y="548"/>
                </a:cubicBezTo>
                <a:cubicBezTo>
                  <a:pt x="333" y="553"/>
                  <a:pt x="311" y="558"/>
                  <a:pt x="294" y="562"/>
                </a:cubicBezTo>
                <a:cubicBezTo>
                  <a:pt x="286" y="564"/>
                  <a:pt x="279" y="566"/>
                  <a:pt x="274" y="567"/>
                </a:cubicBezTo>
                <a:cubicBezTo>
                  <a:pt x="271" y="568"/>
                  <a:pt x="269" y="568"/>
                  <a:pt x="268" y="569"/>
                </a:cubicBezTo>
                <a:cubicBezTo>
                  <a:pt x="267" y="569"/>
                  <a:pt x="267" y="569"/>
                  <a:pt x="266" y="569"/>
                </a:cubicBezTo>
                <a:cubicBezTo>
                  <a:pt x="266" y="569"/>
                  <a:pt x="266" y="569"/>
                  <a:pt x="266" y="569"/>
                </a:cubicBezTo>
                <a:cubicBezTo>
                  <a:pt x="266" y="569"/>
                  <a:pt x="266" y="569"/>
                  <a:pt x="266" y="569"/>
                </a:cubicBezTo>
                <a:cubicBezTo>
                  <a:pt x="266" y="569"/>
                  <a:pt x="266" y="569"/>
                  <a:pt x="266" y="569"/>
                </a:cubicBezTo>
                <a:cubicBezTo>
                  <a:pt x="266" y="570"/>
                  <a:pt x="266" y="570"/>
                  <a:pt x="266" y="570"/>
                </a:cubicBezTo>
                <a:cubicBezTo>
                  <a:pt x="266" y="569"/>
                  <a:pt x="266" y="569"/>
                  <a:pt x="266" y="569"/>
                </a:cubicBezTo>
                <a:cubicBezTo>
                  <a:pt x="266" y="569"/>
                  <a:pt x="266" y="569"/>
                  <a:pt x="266" y="569"/>
                </a:cubicBezTo>
                <a:cubicBezTo>
                  <a:pt x="266" y="570"/>
                  <a:pt x="266" y="570"/>
                  <a:pt x="266" y="570"/>
                </a:cubicBezTo>
                <a:cubicBezTo>
                  <a:pt x="266" y="569"/>
                  <a:pt x="266" y="569"/>
                  <a:pt x="266" y="569"/>
                </a:cubicBezTo>
                <a:cubicBezTo>
                  <a:pt x="266" y="572"/>
                  <a:pt x="266" y="572"/>
                  <a:pt x="266" y="572"/>
                </a:cubicBezTo>
                <a:cubicBezTo>
                  <a:pt x="266" y="569"/>
                  <a:pt x="266" y="569"/>
                  <a:pt x="266" y="569"/>
                </a:cubicBezTo>
                <a:cubicBezTo>
                  <a:pt x="210" y="569"/>
                  <a:pt x="147" y="567"/>
                  <a:pt x="121" y="566"/>
                </a:cubicBezTo>
                <a:cubicBezTo>
                  <a:pt x="121" y="569"/>
                  <a:pt x="121" y="569"/>
                  <a:pt x="121" y="569"/>
                </a:cubicBezTo>
                <a:cubicBezTo>
                  <a:pt x="124" y="569"/>
                  <a:pt x="124" y="569"/>
                  <a:pt x="124" y="569"/>
                </a:cubicBezTo>
                <a:cubicBezTo>
                  <a:pt x="123" y="551"/>
                  <a:pt x="122" y="528"/>
                  <a:pt x="122" y="503"/>
                </a:cubicBezTo>
                <a:cubicBezTo>
                  <a:pt x="118" y="503"/>
                  <a:pt x="118" y="503"/>
                  <a:pt x="118" y="503"/>
                </a:cubicBezTo>
                <a:cubicBezTo>
                  <a:pt x="122" y="503"/>
                  <a:pt x="122" y="503"/>
                  <a:pt x="122" y="503"/>
                </a:cubicBezTo>
                <a:cubicBezTo>
                  <a:pt x="123" y="452"/>
                  <a:pt x="124" y="385"/>
                  <a:pt x="124" y="331"/>
                </a:cubicBezTo>
                <a:cubicBezTo>
                  <a:pt x="124" y="306"/>
                  <a:pt x="124" y="284"/>
                  <a:pt x="123" y="268"/>
                </a:cubicBezTo>
                <a:cubicBezTo>
                  <a:pt x="123" y="260"/>
                  <a:pt x="122" y="253"/>
                  <a:pt x="122" y="248"/>
                </a:cubicBezTo>
                <a:cubicBezTo>
                  <a:pt x="121" y="246"/>
                  <a:pt x="121" y="244"/>
                  <a:pt x="121" y="242"/>
                </a:cubicBezTo>
                <a:cubicBezTo>
                  <a:pt x="121" y="242"/>
                  <a:pt x="120" y="241"/>
                  <a:pt x="120" y="240"/>
                </a:cubicBezTo>
                <a:cubicBezTo>
                  <a:pt x="120" y="239"/>
                  <a:pt x="119" y="239"/>
                  <a:pt x="119" y="238"/>
                </a:cubicBezTo>
                <a:cubicBezTo>
                  <a:pt x="117" y="236"/>
                  <a:pt x="114" y="233"/>
                  <a:pt x="112" y="230"/>
                </a:cubicBezTo>
                <a:cubicBezTo>
                  <a:pt x="108" y="224"/>
                  <a:pt x="105" y="217"/>
                  <a:pt x="103" y="212"/>
                </a:cubicBezTo>
                <a:cubicBezTo>
                  <a:pt x="101" y="209"/>
                  <a:pt x="100" y="207"/>
                  <a:pt x="100" y="205"/>
                </a:cubicBezTo>
                <a:cubicBezTo>
                  <a:pt x="99" y="204"/>
                  <a:pt x="99" y="203"/>
                  <a:pt x="99" y="203"/>
                </a:cubicBezTo>
                <a:cubicBezTo>
                  <a:pt x="99" y="202"/>
                  <a:pt x="99" y="202"/>
                  <a:pt x="99" y="202"/>
                </a:cubicBezTo>
                <a:cubicBezTo>
                  <a:pt x="99" y="202"/>
                  <a:pt x="99" y="202"/>
                  <a:pt x="99" y="202"/>
                </a:cubicBezTo>
                <a:cubicBezTo>
                  <a:pt x="99" y="202"/>
                  <a:pt x="99" y="202"/>
                  <a:pt x="99" y="202"/>
                </a:cubicBezTo>
                <a:cubicBezTo>
                  <a:pt x="99" y="202"/>
                  <a:pt x="99" y="202"/>
                  <a:pt x="99" y="201"/>
                </a:cubicBezTo>
                <a:cubicBezTo>
                  <a:pt x="99" y="200"/>
                  <a:pt x="99" y="197"/>
                  <a:pt x="100" y="194"/>
                </a:cubicBezTo>
                <a:cubicBezTo>
                  <a:pt x="101" y="191"/>
                  <a:pt x="101" y="188"/>
                  <a:pt x="101" y="184"/>
                </a:cubicBezTo>
                <a:cubicBezTo>
                  <a:pt x="101" y="183"/>
                  <a:pt x="101" y="182"/>
                  <a:pt x="101" y="182"/>
                </a:cubicBezTo>
                <a:cubicBezTo>
                  <a:pt x="98" y="182"/>
                  <a:pt x="98" y="182"/>
                  <a:pt x="98" y="182"/>
                </a:cubicBezTo>
                <a:cubicBezTo>
                  <a:pt x="95" y="183"/>
                  <a:pt x="95" y="183"/>
                  <a:pt x="95" y="183"/>
                </a:cubicBezTo>
                <a:cubicBezTo>
                  <a:pt x="97" y="189"/>
                  <a:pt x="101" y="193"/>
                  <a:pt x="105" y="197"/>
                </a:cubicBezTo>
                <a:cubicBezTo>
                  <a:pt x="110" y="201"/>
                  <a:pt x="115" y="204"/>
                  <a:pt x="120" y="206"/>
                </a:cubicBezTo>
                <a:cubicBezTo>
                  <a:pt x="120" y="203"/>
                  <a:pt x="120" y="203"/>
                  <a:pt x="120" y="203"/>
                </a:cubicBezTo>
                <a:cubicBezTo>
                  <a:pt x="119" y="200"/>
                  <a:pt x="119" y="200"/>
                  <a:pt x="119" y="200"/>
                </a:cubicBezTo>
                <a:cubicBezTo>
                  <a:pt x="117" y="201"/>
                  <a:pt x="117" y="201"/>
                  <a:pt x="117" y="201"/>
                </a:cubicBezTo>
                <a:cubicBezTo>
                  <a:pt x="111" y="205"/>
                  <a:pt x="111" y="205"/>
                  <a:pt x="111" y="205"/>
                </a:cubicBezTo>
                <a:cubicBezTo>
                  <a:pt x="119" y="207"/>
                  <a:pt x="119" y="207"/>
                  <a:pt x="119" y="207"/>
                </a:cubicBezTo>
                <a:cubicBezTo>
                  <a:pt x="119" y="207"/>
                  <a:pt x="140" y="210"/>
                  <a:pt x="159" y="210"/>
                </a:cubicBezTo>
                <a:cubicBezTo>
                  <a:pt x="164" y="210"/>
                  <a:pt x="168" y="210"/>
                  <a:pt x="172" y="209"/>
                </a:cubicBezTo>
                <a:cubicBezTo>
                  <a:pt x="176" y="209"/>
                  <a:pt x="180" y="208"/>
                  <a:pt x="183" y="206"/>
                </a:cubicBezTo>
                <a:cubicBezTo>
                  <a:pt x="191" y="202"/>
                  <a:pt x="242" y="177"/>
                  <a:pt x="292" y="155"/>
                </a:cubicBezTo>
                <a:cubicBezTo>
                  <a:pt x="290" y="152"/>
                  <a:pt x="290" y="152"/>
                  <a:pt x="290" y="152"/>
                </a:cubicBezTo>
                <a:cubicBezTo>
                  <a:pt x="291" y="155"/>
                  <a:pt x="291" y="155"/>
                  <a:pt x="291" y="155"/>
                </a:cubicBezTo>
                <a:cubicBezTo>
                  <a:pt x="315" y="148"/>
                  <a:pt x="346" y="139"/>
                  <a:pt x="367" y="137"/>
                </a:cubicBezTo>
                <a:cubicBezTo>
                  <a:pt x="367" y="134"/>
                  <a:pt x="367" y="134"/>
                  <a:pt x="367" y="134"/>
                </a:cubicBezTo>
                <a:cubicBezTo>
                  <a:pt x="364" y="136"/>
                  <a:pt x="364" y="136"/>
                  <a:pt x="364" y="136"/>
                </a:cubicBezTo>
                <a:cubicBezTo>
                  <a:pt x="368" y="141"/>
                  <a:pt x="372" y="145"/>
                  <a:pt x="376" y="148"/>
                </a:cubicBezTo>
                <a:cubicBezTo>
                  <a:pt x="377" y="150"/>
                  <a:pt x="379" y="151"/>
                  <a:pt x="381" y="152"/>
                </a:cubicBezTo>
                <a:cubicBezTo>
                  <a:pt x="383" y="153"/>
                  <a:pt x="385" y="153"/>
                  <a:pt x="388" y="153"/>
                </a:cubicBezTo>
                <a:cubicBezTo>
                  <a:pt x="399" y="153"/>
                  <a:pt x="410" y="150"/>
                  <a:pt x="420" y="146"/>
                </a:cubicBezTo>
                <a:cubicBezTo>
                  <a:pt x="430" y="142"/>
                  <a:pt x="440" y="137"/>
                  <a:pt x="447" y="135"/>
                </a:cubicBezTo>
                <a:cubicBezTo>
                  <a:pt x="450" y="135"/>
                  <a:pt x="452" y="133"/>
                  <a:pt x="454" y="131"/>
                </a:cubicBezTo>
                <a:cubicBezTo>
                  <a:pt x="457" y="128"/>
                  <a:pt x="459" y="123"/>
                  <a:pt x="461" y="118"/>
                </a:cubicBezTo>
                <a:cubicBezTo>
                  <a:pt x="463" y="110"/>
                  <a:pt x="465" y="102"/>
                  <a:pt x="465" y="95"/>
                </a:cubicBezTo>
                <a:cubicBezTo>
                  <a:pt x="466" y="88"/>
                  <a:pt x="466" y="83"/>
                  <a:pt x="466" y="83"/>
                </a:cubicBezTo>
                <a:cubicBezTo>
                  <a:pt x="466" y="81"/>
                  <a:pt x="466" y="81"/>
                  <a:pt x="466" y="81"/>
                </a:cubicBezTo>
                <a:cubicBezTo>
                  <a:pt x="430" y="57"/>
                  <a:pt x="430" y="57"/>
                  <a:pt x="430" y="57"/>
                </a:cubicBezTo>
                <a:cubicBezTo>
                  <a:pt x="428" y="60"/>
                  <a:pt x="428" y="60"/>
                  <a:pt x="428" y="60"/>
                </a:cubicBezTo>
                <a:cubicBezTo>
                  <a:pt x="430" y="57"/>
                  <a:pt x="430" y="57"/>
                  <a:pt x="430" y="57"/>
                </a:cubicBezTo>
                <a:cubicBezTo>
                  <a:pt x="429" y="56"/>
                  <a:pt x="428" y="56"/>
                  <a:pt x="427" y="55"/>
                </a:cubicBezTo>
                <a:cubicBezTo>
                  <a:pt x="426" y="54"/>
                  <a:pt x="424" y="53"/>
                  <a:pt x="423" y="52"/>
                </a:cubicBezTo>
                <a:cubicBezTo>
                  <a:pt x="421" y="55"/>
                  <a:pt x="421" y="55"/>
                  <a:pt x="421" y="55"/>
                </a:cubicBezTo>
                <a:cubicBezTo>
                  <a:pt x="423" y="52"/>
                  <a:pt x="423" y="52"/>
                  <a:pt x="423" y="52"/>
                </a:cubicBezTo>
                <a:cubicBezTo>
                  <a:pt x="389" y="30"/>
                  <a:pt x="389" y="30"/>
                  <a:pt x="389" y="30"/>
                </a:cubicBezTo>
                <a:cubicBezTo>
                  <a:pt x="388" y="32"/>
                  <a:pt x="388" y="32"/>
                  <a:pt x="388" y="32"/>
                </a:cubicBezTo>
                <a:cubicBezTo>
                  <a:pt x="391" y="31"/>
                  <a:pt x="391" y="31"/>
                  <a:pt x="391" y="31"/>
                </a:cubicBezTo>
                <a:cubicBezTo>
                  <a:pt x="388" y="26"/>
                  <a:pt x="385" y="18"/>
                  <a:pt x="380" y="12"/>
                </a:cubicBezTo>
                <a:cubicBezTo>
                  <a:pt x="378" y="9"/>
                  <a:pt x="376" y="6"/>
                  <a:pt x="374" y="4"/>
                </a:cubicBezTo>
                <a:cubicBezTo>
                  <a:pt x="373" y="3"/>
                  <a:pt x="372" y="2"/>
                  <a:pt x="370" y="1"/>
                </a:cubicBezTo>
                <a:cubicBezTo>
                  <a:pt x="369" y="1"/>
                  <a:pt x="368" y="0"/>
                  <a:pt x="366" y="0"/>
                </a:cubicBezTo>
                <a:cubicBezTo>
                  <a:pt x="365" y="0"/>
                  <a:pt x="363" y="1"/>
                  <a:pt x="362" y="2"/>
                </a:cubicBezTo>
                <a:cubicBezTo>
                  <a:pt x="362" y="2"/>
                  <a:pt x="362" y="2"/>
                  <a:pt x="362" y="2"/>
                </a:cubicBezTo>
                <a:cubicBezTo>
                  <a:pt x="361" y="3"/>
                  <a:pt x="360" y="4"/>
                  <a:pt x="358" y="6"/>
                </a:cubicBezTo>
                <a:cubicBezTo>
                  <a:pt x="356" y="9"/>
                  <a:pt x="353" y="14"/>
                  <a:pt x="350" y="19"/>
                </a:cubicBezTo>
                <a:cubicBezTo>
                  <a:pt x="345" y="27"/>
                  <a:pt x="340" y="36"/>
                  <a:pt x="334" y="43"/>
                </a:cubicBezTo>
                <a:cubicBezTo>
                  <a:pt x="332" y="47"/>
                  <a:pt x="329" y="50"/>
                  <a:pt x="326" y="52"/>
                </a:cubicBezTo>
                <a:cubicBezTo>
                  <a:pt x="324" y="54"/>
                  <a:pt x="322" y="55"/>
                  <a:pt x="320" y="54"/>
                </a:cubicBezTo>
                <a:cubicBezTo>
                  <a:pt x="320" y="54"/>
                  <a:pt x="320" y="54"/>
                  <a:pt x="320" y="54"/>
                </a:cubicBezTo>
                <a:cubicBezTo>
                  <a:pt x="319" y="54"/>
                  <a:pt x="319" y="54"/>
                  <a:pt x="318" y="54"/>
                </a:cubicBezTo>
                <a:cubicBezTo>
                  <a:pt x="315" y="54"/>
                  <a:pt x="310" y="55"/>
                  <a:pt x="303" y="56"/>
                </a:cubicBezTo>
                <a:cubicBezTo>
                  <a:pt x="279" y="60"/>
                  <a:pt x="233" y="68"/>
                  <a:pt x="190" y="76"/>
                </a:cubicBezTo>
                <a:cubicBezTo>
                  <a:pt x="168" y="80"/>
                  <a:pt x="148" y="84"/>
                  <a:pt x="131" y="87"/>
                </a:cubicBezTo>
                <a:cubicBezTo>
                  <a:pt x="122" y="88"/>
                  <a:pt x="114" y="89"/>
                  <a:pt x="108" y="90"/>
                </a:cubicBezTo>
                <a:cubicBezTo>
                  <a:pt x="102" y="91"/>
                  <a:pt x="97" y="91"/>
                  <a:pt x="94" y="91"/>
                </a:cubicBezTo>
                <a:cubicBezTo>
                  <a:pt x="93" y="91"/>
                  <a:pt x="92" y="91"/>
                  <a:pt x="92" y="91"/>
                </a:cubicBezTo>
                <a:cubicBezTo>
                  <a:pt x="92" y="91"/>
                  <a:pt x="92" y="91"/>
                  <a:pt x="92" y="91"/>
                </a:cubicBezTo>
                <a:cubicBezTo>
                  <a:pt x="85" y="89"/>
                  <a:pt x="73" y="84"/>
                  <a:pt x="63" y="79"/>
                </a:cubicBezTo>
                <a:cubicBezTo>
                  <a:pt x="58" y="76"/>
                  <a:pt x="52" y="74"/>
                  <a:pt x="48" y="72"/>
                </a:cubicBezTo>
                <a:cubicBezTo>
                  <a:pt x="46" y="71"/>
                  <a:pt x="44" y="70"/>
                  <a:pt x="42" y="69"/>
                </a:cubicBezTo>
                <a:cubicBezTo>
                  <a:pt x="40" y="69"/>
                  <a:pt x="38" y="69"/>
                  <a:pt x="36" y="69"/>
                </a:cubicBezTo>
                <a:cubicBezTo>
                  <a:pt x="35" y="69"/>
                  <a:pt x="35" y="69"/>
                  <a:pt x="35" y="69"/>
                </a:cubicBezTo>
                <a:cubicBezTo>
                  <a:pt x="32" y="69"/>
                  <a:pt x="29" y="71"/>
                  <a:pt x="25" y="73"/>
                </a:cubicBezTo>
                <a:cubicBezTo>
                  <a:pt x="20" y="76"/>
                  <a:pt x="16" y="81"/>
                  <a:pt x="12" y="85"/>
                </a:cubicBezTo>
                <a:cubicBezTo>
                  <a:pt x="8" y="89"/>
                  <a:pt x="6" y="92"/>
                  <a:pt x="6" y="92"/>
                </a:cubicBezTo>
                <a:cubicBezTo>
                  <a:pt x="5" y="93"/>
                  <a:pt x="5" y="93"/>
                  <a:pt x="5" y="93"/>
                </a:cubicBezTo>
                <a:cubicBezTo>
                  <a:pt x="5" y="94"/>
                  <a:pt x="5" y="94"/>
                  <a:pt x="5" y="94"/>
                </a:cubicBezTo>
                <a:cubicBezTo>
                  <a:pt x="5" y="98"/>
                  <a:pt x="3" y="103"/>
                  <a:pt x="2" y="108"/>
                </a:cubicBezTo>
                <a:cubicBezTo>
                  <a:pt x="1" y="112"/>
                  <a:pt x="0" y="117"/>
                  <a:pt x="0" y="121"/>
                </a:cubicBezTo>
                <a:cubicBezTo>
                  <a:pt x="0" y="123"/>
                  <a:pt x="0" y="124"/>
                  <a:pt x="1" y="126"/>
                </a:cubicBezTo>
                <a:cubicBezTo>
                  <a:pt x="2" y="127"/>
                  <a:pt x="3" y="128"/>
                  <a:pt x="4" y="128"/>
                </a:cubicBezTo>
                <a:cubicBezTo>
                  <a:pt x="5" y="128"/>
                  <a:pt x="6" y="129"/>
                  <a:pt x="7" y="129"/>
                </a:cubicBezTo>
                <a:cubicBezTo>
                  <a:pt x="7" y="129"/>
                  <a:pt x="8" y="129"/>
                  <a:pt x="9" y="128"/>
                </a:cubicBezTo>
                <a:cubicBezTo>
                  <a:pt x="9" y="128"/>
                  <a:pt x="9" y="128"/>
                  <a:pt x="9" y="128"/>
                </a:cubicBezTo>
                <a:cubicBezTo>
                  <a:pt x="9" y="128"/>
                  <a:pt x="9" y="128"/>
                  <a:pt x="9" y="128"/>
                </a:cubicBezTo>
                <a:cubicBezTo>
                  <a:pt x="10" y="128"/>
                  <a:pt x="12" y="129"/>
                  <a:pt x="16" y="130"/>
                </a:cubicBezTo>
                <a:cubicBezTo>
                  <a:pt x="27" y="134"/>
                  <a:pt x="46" y="143"/>
                  <a:pt x="63" y="154"/>
                </a:cubicBezTo>
                <a:cubicBezTo>
                  <a:pt x="72" y="159"/>
                  <a:pt x="80" y="164"/>
                  <a:pt x="85" y="169"/>
                </a:cubicBezTo>
                <a:cubicBezTo>
                  <a:pt x="88" y="171"/>
                  <a:pt x="90" y="173"/>
                  <a:pt x="92" y="175"/>
                </a:cubicBezTo>
                <a:cubicBezTo>
                  <a:pt x="93" y="177"/>
                  <a:pt x="94" y="178"/>
                  <a:pt x="94" y="178"/>
                </a:cubicBezTo>
                <a:cubicBezTo>
                  <a:pt x="97" y="178"/>
                  <a:pt x="97" y="178"/>
                  <a:pt x="97" y="178"/>
                </a:cubicBezTo>
                <a:cubicBezTo>
                  <a:pt x="100" y="177"/>
                  <a:pt x="100" y="177"/>
                  <a:pt x="100" y="177"/>
                </a:cubicBezTo>
                <a:cubicBezTo>
                  <a:pt x="100" y="176"/>
                  <a:pt x="99" y="175"/>
                  <a:pt x="98" y="174"/>
                </a:cubicBezTo>
                <a:cubicBezTo>
                  <a:pt x="97" y="173"/>
                  <a:pt x="95" y="173"/>
                  <a:pt x="94" y="173"/>
                </a:cubicBezTo>
                <a:cubicBezTo>
                  <a:pt x="92" y="173"/>
                  <a:pt x="91" y="173"/>
                  <a:pt x="89" y="174"/>
                </a:cubicBezTo>
                <a:cubicBezTo>
                  <a:pt x="86" y="175"/>
                  <a:pt x="83" y="177"/>
                  <a:pt x="80" y="180"/>
                </a:cubicBezTo>
                <a:cubicBezTo>
                  <a:pt x="70" y="187"/>
                  <a:pt x="58" y="199"/>
                  <a:pt x="52" y="207"/>
                </a:cubicBezTo>
                <a:cubicBezTo>
                  <a:pt x="52" y="207"/>
                  <a:pt x="52" y="208"/>
                  <a:pt x="51" y="208"/>
                </a:cubicBezTo>
                <a:cubicBezTo>
                  <a:pt x="51" y="209"/>
                  <a:pt x="51" y="211"/>
                  <a:pt x="50" y="212"/>
                </a:cubicBezTo>
                <a:cubicBezTo>
                  <a:pt x="49" y="218"/>
                  <a:pt x="48" y="229"/>
                  <a:pt x="47" y="244"/>
                </a:cubicBezTo>
                <a:cubicBezTo>
                  <a:pt x="43" y="296"/>
                  <a:pt x="40" y="394"/>
                  <a:pt x="37" y="480"/>
                </a:cubicBezTo>
                <a:cubicBezTo>
                  <a:pt x="36" y="523"/>
                  <a:pt x="35" y="564"/>
                  <a:pt x="34" y="593"/>
                </a:cubicBezTo>
                <a:cubicBezTo>
                  <a:pt x="34" y="608"/>
                  <a:pt x="34" y="621"/>
                  <a:pt x="34" y="629"/>
                </a:cubicBezTo>
                <a:cubicBezTo>
                  <a:pt x="33" y="634"/>
                  <a:pt x="33" y="637"/>
                  <a:pt x="33" y="640"/>
                </a:cubicBezTo>
                <a:cubicBezTo>
                  <a:pt x="33" y="642"/>
                  <a:pt x="33" y="644"/>
                  <a:pt x="33" y="644"/>
                </a:cubicBezTo>
                <a:cubicBezTo>
                  <a:pt x="33" y="646"/>
                  <a:pt x="32" y="650"/>
                  <a:pt x="31" y="654"/>
                </a:cubicBezTo>
                <a:cubicBezTo>
                  <a:pt x="30" y="660"/>
                  <a:pt x="28" y="668"/>
                  <a:pt x="25" y="675"/>
                </a:cubicBezTo>
                <a:cubicBezTo>
                  <a:pt x="23" y="682"/>
                  <a:pt x="21" y="689"/>
                  <a:pt x="19" y="692"/>
                </a:cubicBezTo>
                <a:cubicBezTo>
                  <a:pt x="18" y="693"/>
                  <a:pt x="18" y="694"/>
                  <a:pt x="18" y="695"/>
                </a:cubicBezTo>
                <a:cubicBezTo>
                  <a:pt x="18" y="696"/>
                  <a:pt x="19" y="698"/>
                  <a:pt x="19" y="699"/>
                </a:cubicBezTo>
                <a:cubicBezTo>
                  <a:pt x="21" y="701"/>
                  <a:pt x="23" y="703"/>
                  <a:pt x="26" y="705"/>
                </a:cubicBezTo>
                <a:cubicBezTo>
                  <a:pt x="32" y="709"/>
                  <a:pt x="39" y="713"/>
                  <a:pt x="47" y="717"/>
                </a:cubicBezTo>
                <a:cubicBezTo>
                  <a:pt x="72" y="730"/>
                  <a:pt x="106" y="743"/>
                  <a:pt x="110" y="745"/>
                </a:cubicBezTo>
                <a:cubicBezTo>
                  <a:pt x="111" y="745"/>
                  <a:pt x="112" y="745"/>
                  <a:pt x="113" y="745"/>
                </a:cubicBezTo>
                <a:cubicBezTo>
                  <a:pt x="115" y="745"/>
                  <a:pt x="116" y="745"/>
                  <a:pt x="118" y="745"/>
                </a:cubicBezTo>
                <a:cubicBezTo>
                  <a:pt x="125" y="743"/>
                  <a:pt x="134" y="739"/>
                  <a:pt x="142" y="735"/>
                </a:cubicBezTo>
                <a:cubicBezTo>
                  <a:pt x="145" y="733"/>
                  <a:pt x="149" y="731"/>
                  <a:pt x="151" y="729"/>
                </a:cubicBezTo>
                <a:cubicBezTo>
                  <a:pt x="153" y="728"/>
                  <a:pt x="154" y="728"/>
                  <a:pt x="154" y="727"/>
                </a:cubicBezTo>
                <a:cubicBezTo>
                  <a:pt x="155" y="727"/>
                  <a:pt x="155" y="726"/>
                  <a:pt x="155" y="726"/>
                </a:cubicBezTo>
                <a:cubicBezTo>
                  <a:pt x="156" y="725"/>
                  <a:pt x="156" y="725"/>
                  <a:pt x="156" y="725"/>
                </a:cubicBezTo>
                <a:cubicBezTo>
                  <a:pt x="156" y="725"/>
                  <a:pt x="157" y="725"/>
                  <a:pt x="157" y="723"/>
                </a:cubicBezTo>
                <a:cubicBezTo>
                  <a:pt x="157" y="723"/>
                  <a:pt x="157" y="722"/>
                  <a:pt x="156" y="722"/>
                </a:cubicBezTo>
                <a:cubicBezTo>
                  <a:pt x="156" y="721"/>
                  <a:pt x="155" y="720"/>
                  <a:pt x="154" y="720"/>
                </a:cubicBezTo>
                <a:cubicBezTo>
                  <a:pt x="154" y="720"/>
                  <a:pt x="154" y="720"/>
                  <a:pt x="153" y="720"/>
                </a:cubicBezTo>
                <a:cubicBezTo>
                  <a:pt x="153" y="720"/>
                  <a:pt x="152" y="720"/>
                  <a:pt x="152" y="720"/>
                </a:cubicBezTo>
                <a:cubicBezTo>
                  <a:pt x="152" y="720"/>
                  <a:pt x="152" y="720"/>
                  <a:pt x="152" y="720"/>
                </a:cubicBezTo>
                <a:cubicBezTo>
                  <a:pt x="152" y="721"/>
                  <a:pt x="152" y="721"/>
                  <a:pt x="152" y="721"/>
                </a:cubicBezTo>
                <a:cubicBezTo>
                  <a:pt x="152" y="720"/>
                  <a:pt x="152" y="720"/>
                  <a:pt x="152" y="720"/>
                </a:cubicBezTo>
                <a:cubicBezTo>
                  <a:pt x="152" y="720"/>
                  <a:pt x="152" y="720"/>
                  <a:pt x="152" y="720"/>
                </a:cubicBezTo>
                <a:cubicBezTo>
                  <a:pt x="152" y="721"/>
                  <a:pt x="152" y="721"/>
                  <a:pt x="152" y="721"/>
                </a:cubicBezTo>
                <a:cubicBezTo>
                  <a:pt x="152" y="720"/>
                  <a:pt x="152" y="720"/>
                  <a:pt x="152" y="720"/>
                </a:cubicBezTo>
                <a:cubicBezTo>
                  <a:pt x="152" y="721"/>
                  <a:pt x="152" y="721"/>
                  <a:pt x="152" y="721"/>
                </a:cubicBezTo>
                <a:cubicBezTo>
                  <a:pt x="153" y="720"/>
                  <a:pt x="153" y="720"/>
                  <a:pt x="153" y="720"/>
                </a:cubicBezTo>
                <a:cubicBezTo>
                  <a:pt x="152" y="720"/>
                  <a:pt x="152" y="720"/>
                  <a:pt x="152" y="720"/>
                </a:cubicBezTo>
                <a:cubicBezTo>
                  <a:pt x="152" y="721"/>
                  <a:pt x="152" y="721"/>
                  <a:pt x="152" y="721"/>
                </a:cubicBezTo>
                <a:cubicBezTo>
                  <a:pt x="153" y="720"/>
                  <a:pt x="153" y="720"/>
                  <a:pt x="153" y="720"/>
                </a:cubicBezTo>
                <a:cubicBezTo>
                  <a:pt x="153" y="721"/>
                  <a:pt x="153" y="721"/>
                  <a:pt x="153" y="721"/>
                </a:cubicBezTo>
                <a:cubicBezTo>
                  <a:pt x="153" y="720"/>
                  <a:pt x="153" y="720"/>
                  <a:pt x="153" y="720"/>
                </a:cubicBezTo>
                <a:cubicBezTo>
                  <a:pt x="153" y="720"/>
                  <a:pt x="153" y="720"/>
                  <a:pt x="153" y="720"/>
                </a:cubicBezTo>
                <a:cubicBezTo>
                  <a:pt x="153" y="721"/>
                  <a:pt x="153" y="721"/>
                  <a:pt x="153" y="721"/>
                </a:cubicBezTo>
                <a:cubicBezTo>
                  <a:pt x="153" y="720"/>
                  <a:pt x="153" y="720"/>
                  <a:pt x="153" y="720"/>
                </a:cubicBezTo>
                <a:cubicBezTo>
                  <a:pt x="153" y="720"/>
                  <a:pt x="153" y="720"/>
                  <a:pt x="152" y="719"/>
                </a:cubicBezTo>
                <a:cubicBezTo>
                  <a:pt x="149" y="720"/>
                  <a:pt x="149" y="720"/>
                  <a:pt x="149" y="720"/>
                </a:cubicBezTo>
                <a:cubicBezTo>
                  <a:pt x="147" y="722"/>
                  <a:pt x="147" y="722"/>
                  <a:pt x="147" y="722"/>
                </a:cubicBezTo>
                <a:cubicBezTo>
                  <a:pt x="155" y="730"/>
                  <a:pt x="155" y="730"/>
                  <a:pt x="155" y="730"/>
                </a:cubicBezTo>
                <a:cubicBezTo>
                  <a:pt x="156" y="724"/>
                  <a:pt x="156" y="724"/>
                  <a:pt x="156" y="724"/>
                </a:cubicBezTo>
                <a:cubicBezTo>
                  <a:pt x="156" y="724"/>
                  <a:pt x="156" y="724"/>
                  <a:pt x="156" y="724"/>
                </a:cubicBezTo>
                <a:cubicBezTo>
                  <a:pt x="156" y="722"/>
                  <a:pt x="160" y="705"/>
                  <a:pt x="169" y="688"/>
                </a:cubicBezTo>
                <a:cubicBezTo>
                  <a:pt x="166" y="687"/>
                  <a:pt x="166" y="687"/>
                  <a:pt x="166" y="687"/>
                </a:cubicBezTo>
                <a:cubicBezTo>
                  <a:pt x="168" y="689"/>
                  <a:pt x="168" y="689"/>
                  <a:pt x="168" y="689"/>
                </a:cubicBezTo>
                <a:cubicBezTo>
                  <a:pt x="169" y="689"/>
                  <a:pt x="169" y="689"/>
                  <a:pt x="169" y="689"/>
                </a:cubicBezTo>
                <a:cubicBezTo>
                  <a:pt x="167" y="686"/>
                  <a:pt x="167" y="686"/>
                  <a:pt x="167" y="686"/>
                </a:cubicBezTo>
                <a:cubicBezTo>
                  <a:pt x="169" y="689"/>
                  <a:pt x="169" y="689"/>
                  <a:pt x="169" y="689"/>
                </a:cubicBezTo>
                <a:cubicBezTo>
                  <a:pt x="170" y="688"/>
                  <a:pt x="172" y="687"/>
                  <a:pt x="174" y="687"/>
                </a:cubicBezTo>
                <a:cubicBezTo>
                  <a:pt x="184" y="683"/>
                  <a:pt x="201" y="680"/>
                  <a:pt x="221" y="677"/>
                </a:cubicBezTo>
                <a:cubicBezTo>
                  <a:pt x="241" y="674"/>
                  <a:pt x="264" y="671"/>
                  <a:pt x="287" y="669"/>
                </a:cubicBezTo>
                <a:cubicBezTo>
                  <a:pt x="287" y="666"/>
                  <a:pt x="287" y="666"/>
                  <a:pt x="287" y="666"/>
                </a:cubicBezTo>
                <a:cubicBezTo>
                  <a:pt x="286" y="669"/>
                  <a:pt x="286" y="669"/>
                  <a:pt x="286" y="669"/>
                </a:cubicBezTo>
                <a:cubicBezTo>
                  <a:pt x="295" y="671"/>
                  <a:pt x="304" y="672"/>
                  <a:pt x="312" y="674"/>
                </a:cubicBezTo>
                <a:cubicBezTo>
                  <a:pt x="313" y="671"/>
                  <a:pt x="313" y="671"/>
                  <a:pt x="313" y="671"/>
                </a:cubicBezTo>
                <a:cubicBezTo>
                  <a:pt x="312" y="674"/>
                  <a:pt x="312" y="674"/>
                  <a:pt x="312" y="674"/>
                </a:cubicBezTo>
                <a:cubicBezTo>
                  <a:pt x="334" y="680"/>
                  <a:pt x="371" y="690"/>
                  <a:pt x="407" y="698"/>
                </a:cubicBezTo>
                <a:cubicBezTo>
                  <a:pt x="425" y="702"/>
                  <a:pt x="442" y="706"/>
                  <a:pt x="457" y="709"/>
                </a:cubicBezTo>
                <a:cubicBezTo>
                  <a:pt x="472" y="712"/>
                  <a:pt x="485" y="713"/>
                  <a:pt x="493" y="713"/>
                </a:cubicBezTo>
                <a:cubicBezTo>
                  <a:pt x="495" y="713"/>
                  <a:pt x="497" y="713"/>
                  <a:pt x="499" y="713"/>
                </a:cubicBezTo>
                <a:cubicBezTo>
                  <a:pt x="501" y="713"/>
                  <a:pt x="502" y="712"/>
                  <a:pt x="503" y="711"/>
                </a:cubicBezTo>
                <a:cubicBezTo>
                  <a:pt x="505" y="709"/>
                  <a:pt x="507" y="707"/>
                  <a:pt x="509" y="705"/>
                </a:cubicBezTo>
                <a:cubicBezTo>
                  <a:pt x="514" y="697"/>
                  <a:pt x="521" y="685"/>
                  <a:pt x="528" y="672"/>
                </a:cubicBezTo>
                <a:cubicBezTo>
                  <a:pt x="526" y="671"/>
                  <a:pt x="526" y="671"/>
                  <a:pt x="526" y="671"/>
                </a:cubicBezTo>
                <a:cubicBezTo>
                  <a:pt x="528" y="673"/>
                  <a:pt x="528" y="673"/>
                  <a:pt x="528" y="673"/>
                </a:cubicBezTo>
                <a:cubicBezTo>
                  <a:pt x="534" y="664"/>
                  <a:pt x="540" y="655"/>
                  <a:pt x="544" y="648"/>
                </a:cubicBezTo>
                <a:cubicBezTo>
                  <a:pt x="546" y="644"/>
                  <a:pt x="547" y="641"/>
                  <a:pt x="549" y="638"/>
                </a:cubicBezTo>
                <a:cubicBezTo>
                  <a:pt x="549" y="637"/>
                  <a:pt x="550" y="636"/>
                  <a:pt x="550" y="635"/>
                </a:cubicBezTo>
                <a:cubicBezTo>
                  <a:pt x="550" y="635"/>
                  <a:pt x="550" y="634"/>
                  <a:pt x="550" y="634"/>
                </a:cubicBezTo>
                <a:cubicBezTo>
                  <a:pt x="550" y="633"/>
                  <a:pt x="551" y="633"/>
                  <a:pt x="551" y="632"/>
                </a:cubicBezTo>
                <a:cubicBezTo>
                  <a:pt x="551" y="632"/>
                  <a:pt x="551" y="631"/>
                  <a:pt x="550" y="630"/>
                </a:cubicBezTo>
                <a:cubicBezTo>
                  <a:pt x="550" y="630"/>
                  <a:pt x="549" y="629"/>
                  <a:pt x="549" y="629"/>
                </a:cubicBezTo>
                <a:cubicBezTo>
                  <a:pt x="548" y="629"/>
                  <a:pt x="548" y="629"/>
                  <a:pt x="547" y="629"/>
                </a:cubicBezTo>
                <a:cubicBezTo>
                  <a:pt x="546" y="629"/>
                  <a:pt x="546" y="629"/>
                  <a:pt x="546" y="629"/>
                </a:cubicBezTo>
                <a:cubicBezTo>
                  <a:pt x="545" y="629"/>
                  <a:pt x="545" y="629"/>
                  <a:pt x="545" y="629"/>
                </a:cubicBezTo>
                <a:cubicBezTo>
                  <a:pt x="547" y="632"/>
                  <a:pt x="547" y="632"/>
                  <a:pt x="547" y="632"/>
                </a:cubicBezTo>
                <a:cubicBezTo>
                  <a:pt x="549" y="630"/>
                  <a:pt x="549" y="630"/>
                  <a:pt x="549" y="630"/>
                </a:cubicBezTo>
                <a:cubicBezTo>
                  <a:pt x="549" y="630"/>
                  <a:pt x="523" y="599"/>
                  <a:pt x="498" y="575"/>
                </a:cubicBezTo>
                <a:cubicBezTo>
                  <a:pt x="496" y="577"/>
                  <a:pt x="496" y="577"/>
                  <a:pt x="496" y="577"/>
                </a:cubicBezTo>
                <a:cubicBezTo>
                  <a:pt x="499" y="575"/>
                  <a:pt x="499" y="575"/>
                  <a:pt x="499" y="575"/>
                </a:cubicBezTo>
                <a:cubicBezTo>
                  <a:pt x="496" y="577"/>
                  <a:pt x="496" y="577"/>
                  <a:pt x="496" y="577"/>
                </a:cubicBezTo>
                <a:cubicBezTo>
                  <a:pt x="494" y="580"/>
                  <a:pt x="494" y="580"/>
                  <a:pt x="494" y="580"/>
                </a:cubicBezTo>
                <a:cubicBezTo>
                  <a:pt x="506" y="591"/>
                  <a:pt x="519" y="605"/>
                  <a:pt x="528" y="616"/>
                </a:cubicBezTo>
                <a:cubicBezTo>
                  <a:pt x="533" y="621"/>
                  <a:pt x="537" y="626"/>
                  <a:pt x="540" y="629"/>
                </a:cubicBezTo>
                <a:cubicBezTo>
                  <a:pt x="543" y="632"/>
                  <a:pt x="544" y="634"/>
                  <a:pt x="544" y="634"/>
                </a:cubicBezTo>
                <a:cubicBezTo>
                  <a:pt x="546" y="636"/>
                  <a:pt x="546" y="636"/>
                  <a:pt x="546" y="636"/>
                </a:cubicBezTo>
                <a:cubicBezTo>
                  <a:pt x="549" y="635"/>
                  <a:pt x="549" y="635"/>
                  <a:pt x="549" y="635"/>
                </a:cubicBezTo>
                <a:cubicBezTo>
                  <a:pt x="548" y="633"/>
                  <a:pt x="548" y="633"/>
                  <a:pt x="548" y="633"/>
                </a:cubicBezTo>
                <a:cubicBezTo>
                  <a:pt x="548" y="635"/>
                  <a:pt x="548" y="635"/>
                  <a:pt x="548" y="635"/>
                </a:cubicBezTo>
                <a:cubicBezTo>
                  <a:pt x="549" y="635"/>
                  <a:pt x="549" y="635"/>
                  <a:pt x="549" y="635"/>
                </a:cubicBezTo>
                <a:cubicBezTo>
                  <a:pt x="548" y="633"/>
                  <a:pt x="548" y="633"/>
                  <a:pt x="548" y="633"/>
                </a:cubicBezTo>
                <a:cubicBezTo>
                  <a:pt x="548" y="635"/>
                  <a:pt x="548" y="635"/>
                  <a:pt x="548" y="635"/>
                </a:cubicBezTo>
                <a:cubicBezTo>
                  <a:pt x="547" y="632"/>
                  <a:pt x="547" y="632"/>
                  <a:pt x="547" y="632"/>
                </a:cubicBezTo>
                <a:cubicBezTo>
                  <a:pt x="547" y="635"/>
                  <a:pt x="547" y="635"/>
                  <a:pt x="547" y="635"/>
                </a:cubicBezTo>
                <a:cubicBezTo>
                  <a:pt x="548" y="635"/>
                  <a:pt x="548" y="635"/>
                  <a:pt x="548" y="635"/>
                </a:cubicBezTo>
                <a:cubicBezTo>
                  <a:pt x="547" y="632"/>
                  <a:pt x="547" y="632"/>
                  <a:pt x="547" y="632"/>
                </a:cubicBezTo>
                <a:cubicBezTo>
                  <a:pt x="547" y="635"/>
                  <a:pt x="547" y="635"/>
                  <a:pt x="547" y="635"/>
                </a:cubicBezTo>
                <a:cubicBezTo>
                  <a:pt x="547" y="632"/>
                  <a:pt x="547" y="632"/>
                  <a:pt x="547" y="632"/>
                </a:cubicBezTo>
                <a:cubicBezTo>
                  <a:pt x="546" y="635"/>
                  <a:pt x="546" y="635"/>
                  <a:pt x="546" y="635"/>
                </a:cubicBezTo>
                <a:cubicBezTo>
                  <a:pt x="546" y="635"/>
                  <a:pt x="547" y="635"/>
                  <a:pt x="547" y="635"/>
                </a:cubicBezTo>
                <a:cubicBezTo>
                  <a:pt x="547" y="632"/>
                  <a:pt x="547" y="632"/>
                  <a:pt x="547" y="632"/>
                </a:cubicBezTo>
                <a:cubicBezTo>
                  <a:pt x="546" y="635"/>
                  <a:pt x="546" y="635"/>
                  <a:pt x="546" y="635"/>
                </a:cubicBezTo>
                <a:cubicBezTo>
                  <a:pt x="547" y="632"/>
                  <a:pt x="547" y="632"/>
                  <a:pt x="547" y="632"/>
                </a:cubicBezTo>
                <a:cubicBezTo>
                  <a:pt x="544" y="633"/>
                  <a:pt x="544" y="633"/>
                  <a:pt x="544" y="633"/>
                </a:cubicBezTo>
                <a:cubicBezTo>
                  <a:pt x="544" y="633"/>
                  <a:pt x="545" y="634"/>
                  <a:pt x="546" y="635"/>
                </a:cubicBezTo>
                <a:cubicBezTo>
                  <a:pt x="547" y="632"/>
                  <a:pt x="547" y="632"/>
                  <a:pt x="547" y="632"/>
                </a:cubicBezTo>
                <a:cubicBezTo>
                  <a:pt x="544" y="633"/>
                  <a:pt x="544" y="633"/>
                  <a:pt x="544" y="633"/>
                </a:cubicBezTo>
                <a:cubicBezTo>
                  <a:pt x="547" y="632"/>
                  <a:pt x="547" y="632"/>
                  <a:pt x="547" y="632"/>
                </a:cubicBezTo>
                <a:cubicBezTo>
                  <a:pt x="544" y="632"/>
                  <a:pt x="544" y="632"/>
                  <a:pt x="544" y="632"/>
                </a:cubicBezTo>
                <a:cubicBezTo>
                  <a:pt x="544" y="632"/>
                  <a:pt x="544" y="633"/>
                  <a:pt x="544" y="633"/>
                </a:cubicBezTo>
                <a:cubicBezTo>
                  <a:pt x="547" y="632"/>
                  <a:pt x="547" y="632"/>
                  <a:pt x="547" y="632"/>
                </a:cubicBezTo>
                <a:cubicBezTo>
                  <a:pt x="544" y="632"/>
                  <a:pt x="544" y="632"/>
                  <a:pt x="544" y="632"/>
                </a:cubicBezTo>
                <a:cubicBezTo>
                  <a:pt x="545" y="632"/>
                  <a:pt x="545" y="632"/>
                  <a:pt x="545" y="632"/>
                </a:cubicBezTo>
                <a:cubicBezTo>
                  <a:pt x="544" y="632"/>
                  <a:pt x="544" y="632"/>
                  <a:pt x="544" y="632"/>
                </a:cubicBezTo>
                <a:cubicBezTo>
                  <a:pt x="544" y="632"/>
                  <a:pt x="544" y="632"/>
                  <a:pt x="544" y="632"/>
                </a:cubicBezTo>
                <a:cubicBezTo>
                  <a:pt x="545" y="632"/>
                  <a:pt x="545" y="632"/>
                  <a:pt x="545" y="632"/>
                </a:cubicBezTo>
                <a:cubicBezTo>
                  <a:pt x="544" y="632"/>
                  <a:pt x="544" y="632"/>
                  <a:pt x="544" y="632"/>
                </a:cubicBezTo>
                <a:cubicBezTo>
                  <a:pt x="544" y="632"/>
                  <a:pt x="544" y="633"/>
                  <a:pt x="544" y="633"/>
                </a:cubicBezTo>
                <a:cubicBezTo>
                  <a:pt x="543" y="636"/>
                  <a:pt x="540" y="642"/>
                  <a:pt x="536" y="648"/>
                </a:cubicBezTo>
                <a:cubicBezTo>
                  <a:pt x="533" y="654"/>
                  <a:pt x="528" y="662"/>
                  <a:pt x="523" y="669"/>
                </a:cubicBezTo>
                <a:cubicBezTo>
                  <a:pt x="523" y="669"/>
                  <a:pt x="523" y="669"/>
                  <a:pt x="523" y="669"/>
                </a:cubicBezTo>
                <a:cubicBezTo>
                  <a:pt x="523" y="669"/>
                  <a:pt x="523" y="669"/>
                  <a:pt x="523" y="669"/>
                </a:cubicBezTo>
                <a:cubicBezTo>
                  <a:pt x="518" y="677"/>
                  <a:pt x="513" y="685"/>
                  <a:pt x="509" y="692"/>
                </a:cubicBezTo>
                <a:cubicBezTo>
                  <a:pt x="507" y="695"/>
                  <a:pt x="505" y="698"/>
                  <a:pt x="503" y="701"/>
                </a:cubicBezTo>
                <a:cubicBezTo>
                  <a:pt x="502" y="703"/>
                  <a:pt x="500" y="705"/>
                  <a:pt x="499" y="706"/>
                </a:cubicBezTo>
                <a:cubicBezTo>
                  <a:pt x="499" y="707"/>
                  <a:pt x="499" y="707"/>
                  <a:pt x="499" y="707"/>
                </a:cubicBezTo>
                <a:cubicBezTo>
                  <a:pt x="499" y="706"/>
                  <a:pt x="499" y="706"/>
                  <a:pt x="499" y="706"/>
                </a:cubicBezTo>
                <a:cubicBezTo>
                  <a:pt x="499" y="706"/>
                  <a:pt x="499" y="706"/>
                  <a:pt x="499" y="706"/>
                </a:cubicBezTo>
                <a:cubicBezTo>
                  <a:pt x="499" y="707"/>
                  <a:pt x="499" y="707"/>
                  <a:pt x="499" y="707"/>
                </a:cubicBezTo>
                <a:cubicBezTo>
                  <a:pt x="499" y="706"/>
                  <a:pt x="499" y="706"/>
                  <a:pt x="499" y="706"/>
                </a:cubicBezTo>
                <a:cubicBezTo>
                  <a:pt x="499" y="706"/>
                  <a:pt x="499" y="706"/>
                  <a:pt x="499" y="706"/>
                </a:cubicBezTo>
                <a:cubicBezTo>
                  <a:pt x="499" y="706"/>
                  <a:pt x="498" y="707"/>
                  <a:pt x="497" y="707"/>
                </a:cubicBezTo>
                <a:cubicBezTo>
                  <a:pt x="496" y="707"/>
                  <a:pt x="495" y="707"/>
                  <a:pt x="493" y="707"/>
                </a:cubicBezTo>
                <a:cubicBezTo>
                  <a:pt x="486" y="707"/>
                  <a:pt x="473" y="705"/>
                  <a:pt x="458" y="703"/>
                </a:cubicBezTo>
                <a:cubicBezTo>
                  <a:pt x="414" y="694"/>
                  <a:pt x="347" y="677"/>
                  <a:pt x="314" y="668"/>
                </a:cubicBezTo>
                <a:cubicBezTo>
                  <a:pt x="314" y="668"/>
                  <a:pt x="314" y="668"/>
                  <a:pt x="314" y="668"/>
                </a:cubicBezTo>
                <a:cubicBezTo>
                  <a:pt x="314" y="668"/>
                  <a:pt x="314" y="668"/>
                  <a:pt x="314" y="668"/>
                </a:cubicBezTo>
                <a:cubicBezTo>
                  <a:pt x="305" y="666"/>
                  <a:pt x="296" y="664"/>
                  <a:pt x="287" y="663"/>
                </a:cubicBezTo>
                <a:cubicBezTo>
                  <a:pt x="287" y="663"/>
                  <a:pt x="287" y="663"/>
                  <a:pt x="287" y="663"/>
                </a:cubicBezTo>
                <a:cubicBezTo>
                  <a:pt x="286" y="663"/>
                  <a:pt x="286" y="663"/>
                  <a:pt x="286" y="663"/>
                </a:cubicBezTo>
                <a:cubicBezTo>
                  <a:pt x="260" y="665"/>
                  <a:pt x="233" y="669"/>
                  <a:pt x="211" y="672"/>
                </a:cubicBezTo>
                <a:cubicBezTo>
                  <a:pt x="200" y="674"/>
                  <a:pt x="191" y="676"/>
                  <a:pt x="183" y="678"/>
                </a:cubicBezTo>
                <a:cubicBezTo>
                  <a:pt x="179" y="679"/>
                  <a:pt x="175" y="679"/>
                  <a:pt x="172" y="680"/>
                </a:cubicBezTo>
                <a:cubicBezTo>
                  <a:pt x="170" y="681"/>
                  <a:pt x="167" y="682"/>
                  <a:pt x="165" y="684"/>
                </a:cubicBezTo>
                <a:cubicBezTo>
                  <a:pt x="165" y="684"/>
                  <a:pt x="165" y="684"/>
                  <a:pt x="165" y="684"/>
                </a:cubicBezTo>
                <a:cubicBezTo>
                  <a:pt x="164" y="684"/>
                  <a:pt x="164" y="684"/>
                  <a:pt x="164" y="684"/>
                </a:cubicBezTo>
                <a:cubicBezTo>
                  <a:pt x="164" y="685"/>
                  <a:pt x="164" y="685"/>
                  <a:pt x="164" y="685"/>
                </a:cubicBezTo>
                <a:cubicBezTo>
                  <a:pt x="163" y="685"/>
                  <a:pt x="163" y="685"/>
                  <a:pt x="163" y="685"/>
                </a:cubicBezTo>
                <a:cubicBezTo>
                  <a:pt x="153" y="704"/>
                  <a:pt x="150" y="723"/>
                  <a:pt x="150" y="723"/>
                </a:cubicBezTo>
                <a:cubicBezTo>
                  <a:pt x="153" y="723"/>
                  <a:pt x="153" y="723"/>
                  <a:pt x="153" y="723"/>
                </a:cubicBezTo>
                <a:cubicBezTo>
                  <a:pt x="155" y="721"/>
                  <a:pt x="155" y="721"/>
                  <a:pt x="155" y="721"/>
                </a:cubicBezTo>
                <a:cubicBezTo>
                  <a:pt x="143" y="710"/>
                  <a:pt x="143" y="710"/>
                  <a:pt x="143" y="710"/>
                </a:cubicBezTo>
                <a:cubicBezTo>
                  <a:pt x="146" y="721"/>
                  <a:pt x="146" y="721"/>
                  <a:pt x="146" y="721"/>
                </a:cubicBezTo>
                <a:cubicBezTo>
                  <a:pt x="147" y="722"/>
                  <a:pt x="147" y="724"/>
                  <a:pt x="148" y="725"/>
                </a:cubicBezTo>
                <a:cubicBezTo>
                  <a:pt x="149" y="726"/>
                  <a:pt x="151" y="727"/>
                  <a:pt x="152" y="727"/>
                </a:cubicBezTo>
                <a:cubicBezTo>
                  <a:pt x="153" y="727"/>
                  <a:pt x="153" y="727"/>
                  <a:pt x="154" y="727"/>
                </a:cubicBezTo>
                <a:cubicBezTo>
                  <a:pt x="154" y="727"/>
                  <a:pt x="154" y="727"/>
                  <a:pt x="154" y="727"/>
                </a:cubicBezTo>
                <a:cubicBezTo>
                  <a:pt x="154" y="727"/>
                  <a:pt x="154" y="727"/>
                  <a:pt x="154" y="727"/>
                </a:cubicBezTo>
                <a:cubicBezTo>
                  <a:pt x="154" y="727"/>
                  <a:pt x="154" y="727"/>
                  <a:pt x="154" y="727"/>
                </a:cubicBezTo>
                <a:cubicBezTo>
                  <a:pt x="153" y="725"/>
                  <a:pt x="153" y="725"/>
                  <a:pt x="153" y="725"/>
                </a:cubicBezTo>
                <a:cubicBezTo>
                  <a:pt x="153" y="727"/>
                  <a:pt x="153" y="727"/>
                  <a:pt x="153" y="727"/>
                </a:cubicBezTo>
                <a:cubicBezTo>
                  <a:pt x="154" y="727"/>
                  <a:pt x="154" y="727"/>
                  <a:pt x="154" y="727"/>
                </a:cubicBezTo>
                <a:cubicBezTo>
                  <a:pt x="153" y="725"/>
                  <a:pt x="153" y="725"/>
                  <a:pt x="153" y="725"/>
                </a:cubicBezTo>
                <a:cubicBezTo>
                  <a:pt x="153" y="727"/>
                  <a:pt x="153" y="727"/>
                  <a:pt x="153" y="727"/>
                </a:cubicBezTo>
                <a:cubicBezTo>
                  <a:pt x="153" y="724"/>
                  <a:pt x="153" y="724"/>
                  <a:pt x="153" y="724"/>
                </a:cubicBezTo>
                <a:cubicBezTo>
                  <a:pt x="152" y="726"/>
                  <a:pt x="152" y="726"/>
                  <a:pt x="152" y="726"/>
                </a:cubicBezTo>
                <a:cubicBezTo>
                  <a:pt x="153" y="727"/>
                  <a:pt x="153" y="727"/>
                  <a:pt x="153" y="727"/>
                </a:cubicBezTo>
                <a:cubicBezTo>
                  <a:pt x="153" y="724"/>
                  <a:pt x="153" y="724"/>
                  <a:pt x="153" y="724"/>
                </a:cubicBezTo>
                <a:cubicBezTo>
                  <a:pt x="152" y="726"/>
                  <a:pt x="152" y="726"/>
                  <a:pt x="152" y="726"/>
                </a:cubicBezTo>
                <a:cubicBezTo>
                  <a:pt x="153" y="723"/>
                  <a:pt x="153" y="723"/>
                  <a:pt x="153" y="723"/>
                </a:cubicBezTo>
                <a:cubicBezTo>
                  <a:pt x="151" y="725"/>
                  <a:pt x="151" y="725"/>
                  <a:pt x="151" y="725"/>
                </a:cubicBezTo>
                <a:cubicBezTo>
                  <a:pt x="151" y="726"/>
                  <a:pt x="152" y="726"/>
                  <a:pt x="152" y="726"/>
                </a:cubicBezTo>
                <a:cubicBezTo>
                  <a:pt x="153" y="723"/>
                  <a:pt x="153" y="723"/>
                  <a:pt x="153" y="723"/>
                </a:cubicBezTo>
                <a:cubicBezTo>
                  <a:pt x="151" y="725"/>
                  <a:pt x="151" y="725"/>
                  <a:pt x="151" y="725"/>
                </a:cubicBezTo>
                <a:cubicBezTo>
                  <a:pt x="153" y="723"/>
                  <a:pt x="153" y="723"/>
                  <a:pt x="153" y="723"/>
                </a:cubicBezTo>
                <a:cubicBezTo>
                  <a:pt x="150" y="723"/>
                  <a:pt x="150" y="723"/>
                  <a:pt x="150" y="723"/>
                </a:cubicBezTo>
                <a:cubicBezTo>
                  <a:pt x="150" y="724"/>
                  <a:pt x="150" y="725"/>
                  <a:pt x="151" y="725"/>
                </a:cubicBezTo>
                <a:cubicBezTo>
                  <a:pt x="153" y="723"/>
                  <a:pt x="153" y="723"/>
                  <a:pt x="153" y="723"/>
                </a:cubicBezTo>
                <a:cubicBezTo>
                  <a:pt x="150" y="723"/>
                  <a:pt x="150" y="723"/>
                  <a:pt x="150" y="723"/>
                </a:cubicBezTo>
                <a:cubicBezTo>
                  <a:pt x="153" y="723"/>
                  <a:pt x="153" y="723"/>
                  <a:pt x="153" y="723"/>
                </a:cubicBezTo>
                <a:cubicBezTo>
                  <a:pt x="151" y="722"/>
                  <a:pt x="151" y="722"/>
                  <a:pt x="151" y="722"/>
                </a:cubicBezTo>
                <a:cubicBezTo>
                  <a:pt x="150" y="722"/>
                  <a:pt x="150" y="723"/>
                  <a:pt x="150" y="723"/>
                </a:cubicBezTo>
                <a:cubicBezTo>
                  <a:pt x="153" y="723"/>
                  <a:pt x="153" y="723"/>
                  <a:pt x="153" y="723"/>
                </a:cubicBezTo>
                <a:cubicBezTo>
                  <a:pt x="151" y="722"/>
                  <a:pt x="151" y="722"/>
                  <a:pt x="151" y="722"/>
                </a:cubicBezTo>
                <a:cubicBezTo>
                  <a:pt x="153" y="723"/>
                  <a:pt x="153" y="723"/>
                  <a:pt x="153" y="723"/>
                </a:cubicBezTo>
                <a:cubicBezTo>
                  <a:pt x="151" y="722"/>
                  <a:pt x="151" y="722"/>
                  <a:pt x="151" y="722"/>
                </a:cubicBezTo>
                <a:cubicBezTo>
                  <a:pt x="151" y="722"/>
                  <a:pt x="151" y="722"/>
                  <a:pt x="151" y="722"/>
                </a:cubicBezTo>
                <a:cubicBezTo>
                  <a:pt x="153" y="723"/>
                  <a:pt x="153" y="723"/>
                  <a:pt x="153" y="723"/>
                </a:cubicBezTo>
                <a:cubicBezTo>
                  <a:pt x="151" y="722"/>
                  <a:pt x="151" y="722"/>
                  <a:pt x="151" y="722"/>
                </a:cubicBezTo>
                <a:cubicBezTo>
                  <a:pt x="151" y="722"/>
                  <a:pt x="151" y="722"/>
                  <a:pt x="151" y="722"/>
                </a:cubicBezTo>
                <a:cubicBezTo>
                  <a:pt x="151" y="721"/>
                  <a:pt x="151" y="721"/>
                  <a:pt x="151" y="721"/>
                </a:cubicBezTo>
                <a:cubicBezTo>
                  <a:pt x="151" y="722"/>
                  <a:pt x="151" y="722"/>
                  <a:pt x="151" y="722"/>
                </a:cubicBezTo>
                <a:cubicBezTo>
                  <a:pt x="151" y="722"/>
                  <a:pt x="151" y="722"/>
                  <a:pt x="151" y="722"/>
                </a:cubicBezTo>
                <a:cubicBezTo>
                  <a:pt x="151" y="721"/>
                  <a:pt x="151" y="721"/>
                  <a:pt x="151" y="721"/>
                </a:cubicBezTo>
                <a:cubicBezTo>
                  <a:pt x="151" y="722"/>
                  <a:pt x="150" y="722"/>
                  <a:pt x="149" y="723"/>
                </a:cubicBezTo>
                <a:cubicBezTo>
                  <a:pt x="145" y="725"/>
                  <a:pt x="138" y="729"/>
                  <a:pt x="131" y="733"/>
                </a:cubicBezTo>
                <a:cubicBezTo>
                  <a:pt x="127" y="735"/>
                  <a:pt x="123" y="736"/>
                  <a:pt x="120" y="737"/>
                </a:cubicBezTo>
                <a:cubicBezTo>
                  <a:pt x="117" y="738"/>
                  <a:pt x="114" y="739"/>
                  <a:pt x="113" y="739"/>
                </a:cubicBezTo>
                <a:cubicBezTo>
                  <a:pt x="113" y="739"/>
                  <a:pt x="113" y="739"/>
                  <a:pt x="113" y="739"/>
                </a:cubicBezTo>
                <a:cubicBezTo>
                  <a:pt x="112" y="739"/>
                  <a:pt x="112" y="739"/>
                  <a:pt x="112" y="739"/>
                </a:cubicBezTo>
                <a:cubicBezTo>
                  <a:pt x="112" y="739"/>
                  <a:pt x="112" y="739"/>
                  <a:pt x="112" y="739"/>
                </a:cubicBezTo>
                <a:cubicBezTo>
                  <a:pt x="112" y="739"/>
                  <a:pt x="112" y="739"/>
                  <a:pt x="112" y="739"/>
                </a:cubicBezTo>
                <a:cubicBezTo>
                  <a:pt x="112" y="739"/>
                  <a:pt x="112" y="739"/>
                  <a:pt x="112" y="739"/>
                </a:cubicBezTo>
                <a:cubicBezTo>
                  <a:pt x="112" y="739"/>
                  <a:pt x="112" y="739"/>
                  <a:pt x="112" y="739"/>
                </a:cubicBezTo>
                <a:cubicBezTo>
                  <a:pt x="112" y="739"/>
                  <a:pt x="112" y="739"/>
                  <a:pt x="112" y="739"/>
                </a:cubicBezTo>
                <a:cubicBezTo>
                  <a:pt x="109" y="738"/>
                  <a:pt x="86" y="729"/>
                  <a:pt x="65" y="718"/>
                </a:cubicBezTo>
                <a:cubicBezTo>
                  <a:pt x="54" y="713"/>
                  <a:pt x="44" y="708"/>
                  <a:pt x="36" y="704"/>
                </a:cubicBezTo>
                <a:cubicBezTo>
                  <a:pt x="32" y="701"/>
                  <a:pt x="29" y="699"/>
                  <a:pt x="27" y="697"/>
                </a:cubicBezTo>
                <a:cubicBezTo>
                  <a:pt x="26" y="696"/>
                  <a:pt x="25" y="696"/>
                  <a:pt x="25" y="695"/>
                </a:cubicBezTo>
                <a:cubicBezTo>
                  <a:pt x="24" y="695"/>
                  <a:pt x="24" y="695"/>
                  <a:pt x="24" y="695"/>
                </a:cubicBezTo>
                <a:cubicBezTo>
                  <a:pt x="24" y="695"/>
                  <a:pt x="24" y="695"/>
                  <a:pt x="24" y="695"/>
                </a:cubicBezTo>
                <a:cubicBezTo>
                  <a:pt x="24" y="695"/>
                  <a:pt x="24" y="695"/>
                  <a:pt x="24" y="695"/>
                </a:cubicBezTo>
                <a:cubicBezTo>
                  <a:pt x="24" y="695"/>
                  <a:pt x="24" y="695"/>
                  <a:pt x="24" y="695"/>
                </a:cubicBezTo>
                <a:cubicBezTo>
                  <a:pt x="24" y="695"/>
                  <a:pt x="24" y="695"/>
                  <a:pt x="24" y="695"/>
                </a:cubicBezTo>
                <a:cubicBezTo>
                  <a:pt x="24" y="695"/>
                  <a:pt x="24" y="695"/>
                  <a:pt x="24" y="695"/>
                </a:cubicBezTo>
                <a:cubicBezTo>
                  <a:pt x="24" y="695"/>
                  <a:pt x="24" y="695"/>
                  <a:pt x="24" y="695"/>
                </a:cubicBezTo>
                <a:cubicBezTo>
                  <a:pt x="23" y="695"/>
                  <a:pt x="23" y="695"/>
                  <a:pt x="23" y="695"/>
                </a:cubicBezTo>
                <a:cubicBezTo>
                  <a:pt x="24" y="695"/>
                  <a:pt x="24" y="695"/>
                  <a:pt x="24" y="695"/>
                </a:cubicBezTo>
                <a:cubicBezTo>
                  <a:pt x="24" y="695"/>
                  <a:pt x="24" y="695"/>
                  <a:pt x="24" y="695"/>
                </a:cubicBezTo>
                <a:cubicBezTo>
                  <a:pt x="23" y="695"/>
                  <a:pt x="23" y="695"/>
                  <a:pt x="23" y="695"/>
                </a:cubicBezTo>
                <a:cubicBezTo>
                  <a:pt x="24" y="695"/>
                  <a:pt x="24" y="695"/>
                  <a:pt x="24" y="695"/>
                </a:cubicBezTo>
                <a:cubicBezTo>
                  <a:pt x="26" y="693"/>
                  <a:pt x="27" y="689"/>
                  <a:pt x="29" y="684"/>
                </a:cubicBezTo>
                <a:cubicBezTo>
                  <a:pt x="32" y="678"/>
                  <a:pt x="34" y="670"/>
                  <a:pt x="36" y="662"/>
                </a:cubicBezTo>
                <a:cubicBezTo>
                  <a:pt x="38" y="655"/>
                  <a:pt x="39" y="649"/>
                  <a:pt x="39" y="645"/>
                </a:cubicBezTo>
                <a:cubicBezTo>
                  <a:pt x="39" y="644"/>
                  <a:pt x="39" y="644"/>
                  <a:pt x="40" y="643"/>
                </a:cubicBezTo>
                <a:cubicBezTo>
                  <a:pt x="40" y="626"/>
                  <a:pt x="42" y="521"/>
                  <a:pt x="46" y="418"/>
                </a:cubicBezTo>
                <a:cubicBezTo>
                  <a:pt x="47" y="367"/>
                  <a:pt x="49" y="316"/>
                  <a:pt x="51" y="277"/>
                </a:cubicBezTo>
                <a:cubicBezTo>
                  <a:pt x="52" y="258"/>
                  <a:pt x="53" y="241"/>
                  <a:pt x="55" y="230"/>
                </a:cubicBezTo>
                <a:cubicBezTo>
                  <a:pt x="55" y="224"/>
                  <a:pt x="56" y="219"/>
                  <a:pt x="56" y="216"/>
                </a:cubicBezTo>
                <a:cubicBezTo>
                  <a:pt x="57" y="214"/>
                  <a:pt x="57" y="212"/>
                  <a:pt x="57" y="212"/>
                </a:cubicBezTo>
                <a:cubicBezTo>
                  <a:pt x="57" y="211"/>
                  <a:pt x="57" y="211"/>
                  <a:pt x="57" y="211"/>
                </a:cubicBezTo>
                <a:cubicBezTo>
                  <a:pt x="57" y="210"/>
                  <a:pt x="57" y="210"/>
                  <a:pt x="57" y="210"/>
                </a:cubicBezTo>
                <a:cubicBezTo>
                  <a:pt x="57" y="210"/>
                  <a:pt x="57" y="210"/>
                  <a:pt x="57" y="210"/>
                </a:cubicBezTo>
                <a:cubicBezTo>
                  <a:pt x="57" y="210"/>
                  <a:pt x="57" y="210"/>
                  <a:pt x="57" y="210"/>
                </a:cubicBezTo>
                <a:cubicBezTo>
                  <a:pt x="57" y="210"/>
                  <a:pt x="57" y="210"/>
                  <a:pt x="57" y="210"/>
                </a:cubicBezTo>
                <a:cubicBezTo>
                  <a:pt x="57" y="210"/>
                  <a:pt x="57" y="210"/>
                  <a:pt x="57" y="210"/>
                </a:cubicBezTo>
                <a:cubicBezTo>
                  <a:pt x="57" y="210"/>
                  <a:pt x="57" y="210"/>
                  <a:pt x="57" y="210"/>
                </a:cubicBezTo>
                <a:cubicBezTo>
                  <a:pt x="61" y="205"/>
                  <a:pt x="69" y="197"/>
                  <a:pt x="77" y="191"/>
                </a:cubicBezTo>
                <a:cubicBezTo>
                  <a:pt x="80" y="187"/>
                  <a:pt x="84" y="184"/>
                  <a:pt x="87" y="182"/>
                </a:cubicBezTo>
                <a:cubicBezTo>
                  <a:pt x="89" y="181"/>
                  <a:pt x="90" y="180"/>
                  <a:pt x="92" y="180"/>
                </a:cubicBezTo>
                <a:cubicBezTo>
                  <a:pt x="93" y="179"/>
                  <a:pt x="94" y="179"/>
                  <a:pt x="94" y="179"/>
                </a:cubicBezTo>
                <a:cubicBezTo>
                  <a:pt x="94" y="179"/>
                  <a:pt x="94" y="179"/>
                  <a:pt x="94" y="179"/>
                </a:cubicBezTo>
                <a:cubicBezTo>
                  <a:pt x="95" y="179"/>
                  <a:pt x="95" y="179"/>
                  <a:pt x="95" y="179"/>
                </a:cubicBezTo>
                <a:cubicBezTo>
                  <a:pt x="94" y="179"/>
                  <a:pt x="94" y="179"/>
                  <a:pt x="94" y="179"/>
                </a:cubicBezTo>
                <a:cubicBezTo>
                  <a:pt x="94" y="179"/>
                  <a:pt x="94" y="179"/>
                  <a:pt x="94" y="179"/>
                </a:cubicBezTo>
                <a:cubicBezTo>
                  <a:pt x="95" y="179"/>
                  <a:pt x="95" y="179"/>
                  <a:pt x="95" y="179"/>
                </a:cubicBezTo>
                <a:cubicBezTo>
                  <a:pt x="94" y="179"/>
                  <a:pt x="94" y="179"/>
                  <a:pt x="94" y="179"/>
                </a:cubicBezTo>
                <a:cubicBezTo>
                  <a:pt x="95" y="179"/>
                  <a:pt x="95" y="179"/>
                  <a:pt x="95" y="179"/>
                </a:cubicBezTo>
                <a:cubicBezTo>
                  <a:pt x="94" y="179"/>
                  <a:pt x="94" y="179"/>
                  <a:pt x="94" y="179"/>
                </a:cubicBezTo>
                <a:cubicBezTo>
                  <a:pt x="94" y="179"/>
                  <a:pt x="94" y="179"/>
                  <a:pt x="94" y="179"/>
                </a:cubicBezTo>
                <a:cubicBezTo>
                  <a:pt x="95" y="179"/>
                  <a:pt x="95" y="179"/>
                  <a:pt x="95" y="179"/>
                </a:cubicBezTo>
                <a:cubicBezTo>
                  <a:pt x="94" y="179"/>
                  <a:pt x="94" y="179"/>
                  <a:pt x="94" y="179"/>
                </a:cubicBezTo>
                <a:cubicBezTo>
                  <a:pt x="94" y="179"/>
                  <a:pt x="94" y="179"/>
                  <a:pt x="94" y="179"/>
                </a:cubicBezTo>
                <a:cubicBezTo>
                  <a:pt x="103" y="203"/>
                  <a:pt x="103" y="203"/>
                  <a:pt x="103" y="203"/>
                </a:cubicBezTo>
                <a:cubicBezTo>
                  <a:pt x="100" y="178"/>
                  <a:pt x="100" y="178"/>
                  <a:pt x="100" y="178"/>
                </a:cubicBezTo>
                <a:cubicBezTo>
                  <a:pt x="100" y="176"/>
                  <a:pt x="100" y="175"/>
                  <a:pt x="99" y="174"/>
                </a:cubicBezTo>
                <a:cubicBezTo>
                  <a:pt x="97" y="171"/>
                  <a:pt x="95" y="169"/>
                  <a:pt x="92" y="166"/>
                </a:cubicBezTo>
                <a:cubicBezTo>
                  <a:pt x="82" y="157"/>
                  <a:pt x="65" y="146"/>
                  <a:pt x="48" y="138"/>
                </a:cubicBezTo>
                <a:cubicBezTo>
                  <a:pt x="40" y="133"/>
                  <a:pt x="32" y="129"/>
                  <a:pt x="25" y="127"/>
                </a:cubicBezTo>
                <a:cubicBezTo>
                  <a:pt x="21" y="125"/>
                  <a:pt x="18" y="124"/>
                  <a:pt x="16" y="123"/>
                </a:cubicBezTo>
                <a:cubicBezTo>
                  <a:pt x="13" y="122"/>
                  <a:pt x="11" y="122"/>
                  <a:pt x="9" y="122"/>
                </a:cubicBezTo>
                <a:cubicBezTo>
                  <a:pt x="8" y="122"/>
                  <a:pt x="8" y="122"/>
                  <a:pt x="7" y="122"/>
                </a:cubicBezTo>
                <a:cubicBezTo>
                  <a:pt x="7" y="122"/>
                  <a:pt x="7" y="122"/>
                  <a:pt x="7" y="122"/>
                </a:cubicBezTo>
                <a:cubicBezTo>
                  <a:pt x="7" y="122"/>
                  <a:pt x="7" y="122"/>
                  <a:pt x="7" y="122"/>
                </a:cubicBezTo>
                <a:cubicBezTo>
                  <a:pt x="6" y="122"/>
                  <a:pt x="6" y="122"/>
                  <a:pt x="6" y="122"/>
                </a:cubicBezTo>
                <a:cubicBezTo>
                  <a:pt x="6" y="122"/>
                  <a:pt x="6" y="122"/>
                  <a:pt x="6" y="122"/>
                </a:cubicBezTo>
                <a:cubicBezTo>
                  <a:pt x="6" y="122"/>
                  <a:pt x="6" y="122"/>
                  <a:pt x="6" y="122"/>
                </a:cubicBezTo>
                <a:cubicBezTo>
                  <a:pt x="6" y="122"/>
                  <a:pt x="6" y="122"/>
                  <a:pt x="6" y="122"/>
                </a:cubicBezTo>
                <a:cubicBezTo>
                  <a:pt x="6" y="122"/>
                  <a:pt x="6" y="122"/>
                  <a:pt x="6" y="122"/>
                </a:cubicBezTo>
                <a:cubicBezTo>
                  <a:pt x="6" y="122"/>
                  <a:pt x="6" y="122"/>
                  <a:pt x="6" y="122"/>
                </a:cubicBezTo>
                <a:cubicBezTo>
                  <a:pt x="6" y="123"/>
                  <a:pt x="6" y="123"/>
                  <a:pt x="6" y="123"/>
                </a:cubicBezTo>
                <a:cubicBezTo>
                  <a:pt x="7" y="122"/>
                  <a:pt x="7" y="122"/>
                  <a:pt x="7" y="122"/>
                </a:cubicBezTo>
                <a:cubicBezTo>
                  <a:pt x="6" y="122"/>
                  <a:pt x="6" y="122"/>
                  <a:pt x="6" y="122"/>
                </a:cubicBezTo>
                <a:cubicBezTo>
                  <a:pt x="6" y="123"/>
                  <a:pt x="6" y="123"/>
                  <a:pt x="6" y="123"/>
                </a:cubicBezTo>
                <a:cubicBezTo>
                  <a:pt x="7" y="122"/>
                  <a:pt x="7" y="122"/>
                  <a:pt x="7" y="122"/>
                </a:cubicBezTo>
                <a:cubicBezTo>
                  <a:pt x="6" y="123"/>
                  <a:pt x="6" y="123"/>
                  <a:pt x="6" y="123"/>
                </a:cubicBezTo>
                <a:cubicBezTo>
                  <a:pt x="7" y="122"/>
                  <a:pt x="7" y="122"/>
                  <a:pt x="7" y="122"/>
                </a:cubicBezTo>
                <a:cubicBezTo>
                  <a:pt x="7" y="122"/>
                  <a:pt x="7" y="122"/>
                  <a:pt x="7" y="122"/>
                </a:cubicBezTo>
                <a:cubicBezTo>
                  <a:pt x="6" y="123"/>
                  <a:pt x="6" y="123"/>
                  <a:pt x="6" y="123"/>
                </a:cubicBezTo>
                <a:cubicBezTo>
                  <a:pt x="7" y="122"/>
                  <a:pt x="7" y="122"/>
                  <a:pt x="7" y="122"/>
                </a:cubicBezTo>
                <a:cubicBezTo>
                  <a:pt x="7" y="122"/>
                  <a:pt x="7" y="122"/>
                  <a:pt x="7" y="122"/>
                </a:cubicBezTo>
                <a:cubicBezTo>
                  <a:pt x="7" y="122"/>
                  <a:pt x="6" y="122"/>
                  <a:pt x="6" y="121"/>
                </a:cubicBezTo>
                <a:cubicBezTo>
                  <a:pt x="6" y="118"/>
                  <a:pt x="7" y="114"/>
                  <a:pt x="9" y="109"/>
                </a:cubicBezTo>
                <a:cubicBezTo>
                  <a:pt x="10" y="104"/>
                  <a:pt x="11" y="99"/>
                  <a:pt x="11" y="94"/>
                </a:cubicBezTo>
                <a:cubicBezTo>
                  <a:pt x="8" y="94"/>
                  <a:pt x="8" y="94"/>
                  <a:pt x="8" y="94"/>
                </a:cubicBezTo>
                <a:cubicBezTo>
                  <a:pt x="10" y="96"/>
                  <a:pt x="10" y="96"/>
                  <a:pt x="10" y="96"/>
                </a:cubicBezTo>
                <a:cubicBezTo>
                  <a:pt x="10" y="96"/>
                  <a:pt x="11" y="96"/>
                  <a:pt x="11" y="95"/>
                </a:cubicBezTo>
                <a:cubicBezTo>
                  <a:pt x="13" y="93"/>
                  <a:pt x="17" y="88"/>
                  <a:pt x="22" y="84"/>
                </a:cubicBezTo>
                <a:cubicBezTo>
                  <a:pt x="25" y="81"/>
                  <a:pt x="28" y="79"/>
                  <a:pt x="30" y="77"/>
                </a:cubicBezTo>
                <a:cubicBezTo>
                  <a:pt x="32" y="76"/>
                  <a:pt x="35" y="75"/>
                  <a:pt x="36" y="75"/>
                </a:cubicBezTo>
                <a:cubicBezTo>
                  <a:pt x="36" y="75"/>
                  <a:pt x="36" y="75"/>
                  <a:pt x="36" y="75"/>
                </a:cubicBezTo>
                <a:cubicBezTo>
                  <a:pt x="37" y="75"/>
                  <a:pt x="38" y="75"/>
                  <a:pt x="40" y="76"/>
                </a:cubicBezTo>
                <a:cubicBezTo>
                  <a:pt x="46" y="77"/>
                  <a:pt x="55" y="82"/>
                  <a:pt x="64" y="86"/>
                </a:cubicBezTo>
                <a:cubicBezTo>
                  <a:pt x="73" y="91"/>
                  <a:pt x="83" y="95"/>
                  <a:pt x="91" y="97"/>
                </a:cubicBezTo>
                <a:cubicBezTo>
                  <a:pt x="91" y="97"/>
                  <a:pt x="91" y="97"/>
                  <a:pt x="91" y="97"/>
                </a:cubicBezTo>
                <a:cubicBezTo>
                  <a:pt x="92" y="97"/>
                  <a:pt x="93" y="97"/>
                  <a:pt x="94" y="97"/>
                </a:cubicBezTo>
                <a:cubicBezTo>
                  <a:pt x="98" y="97"/>
                  <a:pt x="104" y="97"/>
                  <a:pt x="112" y="96"/>
                </a:cubicBezTo>
                <a:cubicBezTo>
                  <a:pt x="139" y="92"/>
                  <a:pt x="186" y="84"/>
                  <a:pt x="228" y="76"/>
                </a:cubicBezTo>
                <a:cubicBezTo>
                  <a:pt x="250" y="72"/>
                  <a:pt x="270" y="68"/>
                  <a:pt x="286" y="65"/>
                </a:cubicBezTo>
                <a:cubicBezTo>
                  <a:pt x="294" y="64"/>
                  <a:pt x="301" y="63"/>
                  <a:pt x="307" y="62"/>
                </a:cubicBezTo>
                <a:cubicBezTo>
                  <a:pt x="312" y="61"/>
                  <a:pt x="316" y="61"/>
                  <a:pt x="318" y="61"/>
                </a:cubicBezTo>
                <a:cubicBezTo>
                  <a:pt x="319" y="61"/>
                  <a:pt x="319" y="61"/>
                  <a:pt x="319" y="61"/>
                </a:cubicBezTo>
                <a:cubicBezTo>
                  <a:pt x="320" y="61"/>
                  <a:pt x="320" y="61"/>
                  <a:pt x="320" y="61"/>
                </a:cubicBezTo>
                <a:cubicBezTo>
                  <a:pt x="323" y="61"/>
                  <a:pt x="326" y="60"/>
                  <a:pt x="328" y="58"/>
                </a:cubicBezTo>
                <a:cubicBezTo>
                  <a:pt x="332" y="56"/>
                  <a:pt x="336" y="51"/>
                  <a:pt x="340" y="46"/>
                </a:cubicBezTo>
                <a:cubicBezTo>
                  <a:pt x="346" y="39"/>
                  <a:pt x="352" y="29"/>
                  <a:pt x="356" y="22"/>
                </a:cubicBezTo>
                <a:cubicBezTo>
                  <a:pt x="358" y="18"/>
                  <a:pt x="361" y="14"/>
                  <a:pt x="362" y="12"/>
                </a:cubicBezTo>
                <a:cubicBezTo>
                  <a:pt x="363" y="10"/>
                  <a:pt x="364" y="9"/>
                  <a:pt x="365" y="8"/>
                </a:cubicBezTo>
                <a:cubicBezTo>
                  <a:pt x="365" y="7"/>
                  <a:pt x="366" y="7"/>
                  <a:pt x="366" y="7"/>
                </a:cubicBezTo>
                <a:cubicBezTo>
                  <a:pt x="366" y="7"/>
                  <a:pt x="366" y="7"/>
                  <a:pt x="366" y="7"/>
                </a:cubicBezTo>
                <a:cubicBezTo>
                  <a:pt x="366" y="7"/>
                  <a:pt x="366" y="7"/>
                  <a:pt x="366" y="7"/>
                </a:cubicBezTo>
                <a:cubicBezTo>
                  <a:pt x="366" y="7"/>
                  <a:pt x="367" y="7"/>
                  <a:pt x="367" y="7"/>
                </a:cubicBezTo>
                <a:cubicBezTo>
                  <a:pt x="368" y="8"/>
                  <a:pt x="370" y="9"/>
                  <a:pt x="372" y="11"/>
                </a:cubicBezTo>
                <a:cubicBezTo>
                  <a:pt x="376" y="17"/>
                  <a:pt x="382" y="27"/>
                  <a:pt x="385" y="34"/>
                </a:cubicBezTo>
                <a:cubicBezTo>
                  <a:pt x="385" y="35"/>
                  <a:pt x="385" y="35"/>
                  <a:pt x="385" y="35"/>
                </a:cubicBezTo>
                <a:cubicBezTo>
                  <a:pt x="419" y="58"/>
                  <a:pt x="419" y="58"/>
                  <a:pt x="419" y="58"/>
                </a:cubicBezTo>
                <a:cubicBezTo>
                  <a:pt x="419" y="58"/>
                  <a:pt x="419" y="58"/>
                  <a:pt x="419" y="58"/>
                </a:cubicBezTo>
                <a:cubicBezTo>
                  <a:pt x="421" y="59"/>
                  <a:pt x="422" y="59"/>
                  <a:pt x="424" y="60"/>
                </a:cubicBezTo>
                <a:cubicBezTo>
                  <a:pt x="425" y="61"/>
                  <a:pt x="425" y="61"/>
                  <a:pt x="426" y="62"/>
                </a:cubicBezTo>
                <a:cubicBezTo>
                  <a:pt x="426" y="62"/>
                  <a:pt x="426" y="62"/>
                  <a:pt x="426" y="62"/>
                </a:cubicBezTo>
                <a:cubicBezTo>
                  <a:pt x="461" y="85"/>
                  <a:pt x="461" y="85"/>
                  <a:pt x="461" y="85"/>
                </a:cubicBezTo>
                <a:cubicBezTo>
                  <a:pt x="462" y="83"/>
                  <a:pt x="462" y="83"/>
                  <a:pt x="462" y="83"/>
                </a:cubicBezTo>
                <a:cubicBezTo>
                  <a:pt x="459" y="83"/>
                  <a:pt x="459" y="83"/>
                  <a:pt x="459" y="83"/>
                </a:cubicBezTo>
                <a:cubicBezTo>
                  <a:pt x="459" y="83"/>
                  <a:pt x="459" y="83"/>
                  <a:pt x="459" y="85"/>
                </a:cubicBezTo>
                <a:cubicBezTo>
                  <a:pt x="459" y="89"/>
                  <a:pt x="459" y="100"/>
                  <a:pt x="457" y="110"/>
                </a:cubicBezTo>
                <a:cubicBezTo>
                  <a:pt x="455" y="115"/>
                  <a:pt x="454" y="120"/>
                  <a:pt x="452" y="123"/>
                </a:cubicBezTo>
                <a:cubicBezTo>
                  <a:pt x="451" y="125"/>
                  <a:pt x="450" y="126"/>
                  <a:pt x="449" y="127"/>
                </a:cubicBezTo>
                <a:cubicBezTo>
                  <a:pt x="448" y="128"/>
                  <a:pt x="447" y="129"/>
                  <a:pt x="446" y="129"/>
                </a:cubicBezTo>
                <a:cubicBezTo>
                  <a:pt x="446" y="129"/>
                  <a:pt x="446" y="129"/>
                  <a:pt x="446" y="129"/>
                </a:cubicBezTo>
                <a:cubicBezTo>
                  <a:pt x="437" y="131"/>
                  <a:pt x="428" y="136"/>
                  <a:pt x="418" y="140"/>
                </a:cubicBezTo>
                <a:cubicBezTo>
                  <a:pt x="408" y="144"/>
                  <a:pt x="397" y="147"/>
                  <a:pt x="388" y="147"/>
                </a:cubicBezTo>
                <a:cubicBezTo>
                  <a:pt x="387" y="147"/>
                  <a:pt x="385" y="147"/>
                  <a:pt x="384" y="146"/>
                </a:cubicBezTo>
                <a:cubicBezTo>
                  <a:pt x="382" y="145"/>
                  <a:pt x="380" y="143"/>
                  <a:pt x="377" y="141"/>
                </a:cubicBezTo>
                <a:cubicBezTo>
                  <a:pt x="375" y="138"/>
                  <a:pt x="372" y="135"/>
                  <a:pt x="369" y="132"/>
                </a:cubicBezTo>
                <a:cubicBezTo>
                  <a:pt x="368" y="131"/>
                  <a:pt x="368" y="131"/>
                  <a:pt x="368" y="131"/>
                </a:cubicBezTo>
                <a:cubicBezTo>
                  <a:pt x="367" y="131"/>
                  <a:pt x="367" y="131"/>
                  <a:pt x="367" y="131"/>
                </a:cubicBezTo>
                <a:cubicBezTo>
                  <a:pt x="344" y="133"/>
                  <a:pt x="313" y="142"/>
                  <a:pt x="289" y="149"/>
                </a:cubicBezTo>
                <a:cubicBezTo>
                  <a:pt x="289" y="149"/>
                  <a:pt x="289" y="149"/>
                  <a:pt x="289" y="149"/>
                </a:cubicBezTo>
                <a:cubicBezTo>
                  <a:pt x="289" y="149"/>
                  <a:pt x="289" y="149"/>
                  <a:pt x="289" y="149"/>
                </a:cubicBezTo>
                <a:cubicBezTo>
                  <a:pt x="240" y="171"/>
                  <a:pt x="188" y="196"/>
                  <a:pt x="180" y="201"/>
                </a:cubicBezTo>
                <a:cubicBezTo>
                  <a:pt x="178" y="202"/>
                  <a:pt x="175" y="202"/>
                  <a:pt x="171" y="203"/>
                </a:cubicBezTo>
                <a:cubicBezTo>
                  <a:pt x="168" y="203"/>
                  <a:pt x="163" y="204"/>
                  <a:pt x="159" y="204"/>
                </a:cubicBezTo>
                <a:cubicBezTo>
                  <a:pt x="150" y="204"/>
                  <a:pt x="140" y="203"/>
                  <a:pt x="132" y="202"/>
                </a:cubicBezTo>
                <a:cubicBezTo>
                  <a:pt x="129" y="201"/>
                  <a:pt x="126" y="201"/>
                  <a:pt x="123" y="201"/>
                </a:cubicBezTo>
                <a:cubicBezTo>
                  <a:pt x="121" y="200"/>
                  <a:pt x="120" y="200"/>
                  <a:pt x="120" y="200"/>
                </a:cubicBezTo>
                <a:cubicBezTo>
                  <a:pt x="119" y="203"/>
                  <a:pt x="119" y="203"/>
                  <a:pt x="119" y="203"/>
                </a:cubicBezTo>
                <a:cubicBezTo>
                  <a:pt x="121" y="206"/>
                  <a:pt x="121" y="206"/>
                  <a:pt x="121" y="206"/>
                </a:cubicBezTo>
                <a:cubicBezTo>
                  <a:pt x="122" y="205"/>
                  <a:pt x="122" y="205"/>
                  <a:pt x="122" y="205"/>
                </a:cubicBezTo>
                <a:cubicBezTo>
                  <a:pt x="128" y="201"/>
                  <a:pt x="128" y="201"/>
                  <a:pt x="128" y="201"/>
                </a:cubicBezTo>
                <a:cubicBezTo>
                  <a:pt x="121" y="199"/>
                  <a:pt x="121" y="199"/>
                  <a:pt x="121" y="199"/>
                </a:cubicBezTo>
                <a:cubicBezTo>
                  <a:pt x="118" y="198"/>
                  <a:pt x="113" y="196"/>
                  <a:pt x="109" y="193"/>
                </a:cubicBezTo>
                <a:cubicBezTo>
                  <a:pt x="106" y="189"/>
                  <a:pt x="102" y="185"/>
                  <a:pt x="101" y="181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95" y="182"/>
                  <a:pt x="95" y="182"/>
                  <a:pt x="95" y="182"/>
                </a:cubicBezTo>
                <a:cubicBezTo>
                  <a:pt x="95" y="183"/>
                  <a:pt x="95" y="184"/>
                  <a:pt x="95" y="184"/>
                </a:cubicBezTo>
                <a:cubicBezTo>
                  <a:pt x="95" y="187"/>
                  <a:pt x="94" y="190"/>
                  <a:pt x="94" y="193"/>
                </a:cubicBezTo>
                <a:cubicBezTo>
                  <a:pt x="93" y="196"/>
                  <a:pt x="92" y="199"/>
                  <a:pt x="92" y="201"/>
                </a:cubicBezTo>
                <a:cubicBezTo>
                  <a:pt x="92" y="202"/>
                  <a:pt x="92" y="203"/>
                  <a:pt x="93" y="205"/>
                </a:cubicBezTo>
                <a:cubicBezTo>
                  <a:pt x="96" y="203"/>
                  <a:pt x="96" y="203"/>
                  <a:pt x="96" y="203"/>
                </a:cubicBezTo>
                <a:cubicBezTo>
                  <a:pt x="93" y="205"/>
                  <a:pt x="93" y="205"/>
                  <a:pt x="93" y="205"/>
                </a:cubicBezTo>
                <a:cubicBezTo>
                  <a:pt x="93" y="205"/>
                  <a:pt x="96" y="212"/>
                  <a:pt x="100" y="220"/>
                </a:cubicBezTo>
                <a:cubicBezTo>
                  <a:pt x="102" y="224"/>
                  <a:pt x="104" y="229"/>
                  <a:pt x="106" y="233"/>
                </a:cubicBezTo>
                <a:cubicBezTo>
                  <a:pt x="109" y="237"/>
                  <a:pt x="112" y="240"/>
                  <a:pt x="114" y="243"/>
                </a:cubicBezTo>
                <a:cubicBezTo>
                  <a:pt x="116" y="242"/>
                  <a:pt x="116" y="242"/>
                  <a:pt x="116" y="242"/>
                </a:cubicBezTo>
                <a:cubicBezTo>
                  <a:pt x="114" y="243"/>
                  <a:pt x="114" y="243"/>
                  <a:pt x="114" y="243"/>
                </a:cubicBezTo>
                <a:cubicBezTo>
                  <a:pt x="114" y="243"/>
                  <a:pt x="114" y="243"/>
                  <a:pt x="114" y="243"/>
                </a:cubicBezTo>
                <a:cubicBezTo>
                  <a:pt x="116" y="242"/>
                  <a:pt x="116" y="242"/>
                  <a:pt x="116" y="242"/>
                </a:cubicBezTo>
                <a:cubicBezTo>
                  <a:pt x="114" y="243"/>
                  <a:pt x="114" y="243"/>
                  <a:pt x="114" y="243"/>
                </a:cubicBezTo>
                <a:cubicBezTo>
                  <a:pt x="114" y="242"/>
                  <a:pt x="114" y="242"/>
                  <a:pt x="114" y="242"/>
                </a:cubicBezTo>
                <a:cubicBezTo>
                  <a:pt x="114" y="242"/>
                  <a:pt x="114" y="242"/>
                  <a:pt x="114" y="242"/>
                </a:cubicBezTo>
                <a:cubicBezTo>
                  <a:pt x="114" y="243"/>
                  <a:pt x="114" y="243"/>
                  <a:pt x="114" y="243"/>
                </a:cubicBezTo>
                <a:cubicBezTo>
                  <a:pt x="114" y="242"/>
                  <a:pt x="114" y="242"/>
                  <a:pt x="114" y="242"/>
                </a:cubicBezTo>
                <a:cubicBezTo>
                  <a:pt x="114" y="242"/>
                  <a:pt x="114" y="242"/>
                  <a:pt x="114" y="242"/>
                </a:cubicBezTo>
                <a:cubicBezTo>
                  <a:pt x="114" y="242"/>
                  <a:pt x="114" y="243"/>
                  <a:pt x="115" y="245"/>
                </a:cubicBezTo>
                <a:cubicBezTo>
                  <a:pt x="116" y="250"/>
                  <a:pt x="116" y="261"/>
                  <a:pt x="117" y="276"/>
                </a:cubicBezTo>
                <a:cubicBezTo>
                  <a:pt x="117" y="291"/>
                  <a:pt x="118" y="310"/>
                  <a:pt x="118" y="331"/>
                </a:cubicBezTo>
                <a:cubicBezTo>
                  <a:pt x="118" y="385"/>
                  <a:pt x="116" y="452"/>
                  <a:pt x="115" y="503"/>
                </a:cubicBezTo>
                <a:cubicBezTo>
                  <a:pt x="115" y="503"/>
                  <a:pt x="115" y="503"/>
                  <a:pt x="115" y="503"/>
                </a:cubicBezTo>
                <a:cubicBezTo>
                  <a:pt x="115" y="503"/>
                  <a:pt x="115" y="503"/>
                  <a:pt x="115" y="503"/>
                </a:cubicBezTo>
                <a:cubicBezTo>
                  <a:pt x="116" y="528"/>
                  <a:pt x="116" y="551"/>
                  <a:pt x="117" y="570"/>
                </a:cubicBezTo>
                <a:cubicBezTo>
                  <a:pt x="118" y="572"/>
                  <a:pt x="118" y="572"/>
                  <a:pt x="118" y="572"/>
                </a:cubicBezTo>
                <a:cubicBezTo>
                  <a:pt x="120" y="573"/>
                  <a:pt x="120" y="573"/>
                  <a:pt x="120" y="573"/>
                </a:cubicBezTo>
                <a:cubicBezTo>
                  <a:pt x="147" y="573"/>
                  <a:pt x="210" y="575"/>
                  <a:pt x="266" y="575"/>
                </a:cubicBezTo>
                <a:cubicBezTo>
                  <a:pt x="267" y="575"/>
                  <a:pt x="267" y="575"/>
                  <a:pt x="267" y="575"/>
                </a:cubicBezTo>
                <a:cubicBezTo>
                  <a:pt x="267" y="575"/>
                  <a:pt x="267" y="575"/>
                  <a:pt x="267" y="575"/>
                </a:cubicBezTo>
                <a:cubicBezTo>
                  <a:pt x="267" y="575"/>
                  <a:pt x="315" y="564"/>
                  <a:pt x="354" y="554"/>
                </a:cubicBezTo>
                <a:cubicBezTo>
                  <a:pt x="354" y="554"/>
                  <a:pt x="354" y="554"/>
                  <a:pt x="354" y="554"/>
                </a:cubicBezTo>
                <a:cubicBezTo>
                  <a:pt x="355" y="553"/>
                  <a:pt x="355" y="553"/>
                  <a:pt x="355" y="553"/>
                </a:cubicBezTo>
                <a:cubicBezTo>
                  <a:pt x="366" y="546"/>
                  <a:pt x="380" y="537"/>
                  <a:pt x="392" y="530"/>
                </a:cubicBezTo>
                <a:cubicBezTo>
                  <a:pt x="397" y="526"/>
                  <a:pt x="402" y="524"/>
                  <a:pt x="406" y="521"/>
                </a:cubicBezTo>
                <a:cubicBezTo>
                  <a:pt x="409" y="519"/>
                  <a:pt x="412" y="518"/>
                  <a:pt x="412" y="518"/>
                </a:cubicBezTo>
                <a:cubicBezTo>
                  <a:pt x="410" y="515"/>
                  <a:pt x="410" y="515"/>
                  <a:pt x="410" y="515"/>
                </a:cubicBezTo>
                <a:cubicBezTo>
                  <a:pt x="410" y="519"/>
                  <a:pt x="410" y="519"/>
                  <a:pt x="410" y="519"/>
                </a:cubicBezTo>
                <a:cubicBezTo>
                  <a:pt x="411" y="519"/>
                  <a:pt x="411" y="519"/>
                  <a:pt x="411" y="519"/>
                </a:cubicBezTo>
                <a:cubicBezTo>
                  <a:pt x="413" y="519"/>
                  <a:pt x="425" y="519"/>
                  <a:pt x="437" y="521"/>
                </a:cubicBezTo>
                <a:cubicBezTo>
                  <a:pt x="443" y="523"/>
                  <a:pt x="449" y="525"/>
                  <a:pt x="454" y="528"/>
                </a:cubicBezTo>
                <a:cubicBezTo>
                  <a:pt x="459" y="530"/>
                  <a:pt x="463" y="534"/>
                  <a:pt x="466" y="538"/>
                </a:cubicBezTo>
                <a:cubicBezTo>
                  <a:pt x="468" y="543"/>
                  <a:pt x="472" y="549"/>
                  <a:pt x="477" y="556"/>
                </a:cubicBezTo>
                <a:cubicBezTo>
                  <a:pt x="482" y="563"/>
                  <a:pt x="488" y="571"/>
                  <a:pt x="494" y="579"/>
                </a:cubicBezTo>
                <a:cubicBezTo>
                  <a:pt x="494" y="580"/>
                  <a:pt x="494" y="580"/>
                  <a:pt x="494" y="580"/>
                </a:cubicBezTo>
                <a:cubicBezTo>
                  <a:pt x="494" y="580"/>
                  <a:pt x="494" y="580"/>
                  <a:pt x="494" y="580"/>
                </a:cubicBezTo>
                <a:lnTo>
                  <a:pt x="496" y="577"/>
                </a:lnTo>
                <a:close/>
              </a:path>
            </a:pathLst>
          </a:custGeom>
          <a:solidFill>
            <a:srgbClr val="FDE9C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40" name="PA_任意多边形 1171"/>
          <p:cNvSpPr>
            <a:spLocks noEditPoints="1"/>
          </p:cNvSpPr>
          <p:nvPr>
            <p:custDataLst>
              <p:tags r:id="rId60"/>
            </p:custDataLst>
          </p:nvPr>
        </p:nvSpPr>
        <p:spPr bwMode="auto">
          <a:xfrm>
            <a:off x="8172450" y="1627188"/>
            <a:ext cx="2233613" cy="2390775"/>
          </a:xfrm>
          <a:custGeom>
            <a:avLst/>
            <a:gdLst>
              <a:gd name="T0" fmla="*/ 883 w 929"/>
              <a:gd name="T1" fmla="*/ 863 h 994"/>
              <a:gd name="T2" fmla="*/ 661 w 929"/>
              <a:gd name="T3" fmla="*/ 733 h 994"/>
              <a:gd name="T4" fmla="*/ 768 w 929"/>
              <a:gd name="T5" fmla="*/ 537 h 994"/>
              <a:gd name="T6" fmla="*/ 662 w 929"/>
              <a:gd name="T7" fmla="*/ 438 h 994"/>
              <a:gd name="T8" fmla="*/ 652 w 929"/>
              <a:gd name="T9" fmla="*/ 442 h 994"/>
              <a:gd name="T10" fmla="*/ 504 w 929"/>
              <a:gd name="T11" fmla="*/ 524 h 994"/>
              <a:gd name="T12" fmla="*/ 497 w 929"/>
              <a:gd name="T13" fmla="*/ 388 h 994"/>
              <a:gd name="T14" fmla="*/ 524 w 929"/>
              <a:gd name="T15" fmla="*/ 463 h 994"/>
              <a:gd name="T16" fmla="*/ 526 w 929"/>
              <a:gd name="T17" fmla="*/ 472 h 994"/>
              <a:gd name="T18" fmla="*/ 598 w 929"/>
              <a:gd name="T19" fmla="*/ 465 h 994"/>
              <a:gd name="T20" fmla="*/ 650 w 929"/>
              <a:gd name="T21" fmla="*/ 359 h 994"/>
              <a:gd name="T22" fmla="*/ 727 w 929"/>
              <a:gd name="T23" fmla="*/ 155 h 994"/>
              <a:gd name="T24" fmla="*/ 514 w 929"/>
              <a:gd name="T25" fmla="*/ 145 h 994"/>
              <a:gd name="T26" fmla="*/ 379 w 929"/>
              <a:gd name="T27" fmla="*/ 184 h 994"/>
              <a:gd name="T28" fmla="*/ 377 w 929"/>
              <a:gd name="T29" fmla="*/ 158 h 994"/>
              <a:gd name="T30" fmla="*/ 400 w 929"/>
              <a:gd name="T31" fmla="*/ 233 h 994"/>
              <a:gd name="T32" fmla="*/ 418 w 929"/>
              <a:gd name="T33" fmla="*/ 246 h 994"/>
              <a:gd name="T34" fmla="*/ 501 w 929"/>
              <a:gd name="T35" fmla="*/ 305 h 994"/>
              <a:gd name="T36" fmla="*/ 572 w 929"/>
              <a:gd name="T37" fmla="*/ 252 h 994"/>
              <a:gd name="T38" fmla="*/ 580 w 929"/>
              <a:gd name="T39" fmla="*/ 203 h 994"/>
              <a:gd name="T40" fmla="*/ 558 w 929"/>
              <a:gd name="T41" fmla="*/ 390 h 994"/>
              <a:gd name="T42" fmla="*/ 488 w 929"/>
              <a:gd name="T43" fmla="*/ 363 h 994"/>
              <a:gd name="T44" fmla="*/ 424 w 929"/>
              <a:gd name="T45" fmla="*/ 286 h 994"/>
              <a:gd name="T46" fmla="*/ 406 w 929"/>
              <a:gd name="T47" fmla="*/ 320 h 994"/>
              <a:gd name="T48" fmla="*/ 303 w 929"/>
              <a:gd name="T49" fmla="*/ 444 h 994"/>
              <a:gd name="T50" fmla="*/ 310 w 929"/>
              <a:gd name="T51" fmla="*/ 243 h 994"/>
              <a:gd name="T52" fmla="*/ 326 w 929"/>
              <a:gd name="T53" fmla="*/ 93 h 994"/>
              <a:gd name="T54" fmla="*/ 197 w 929"/>
              <a:gd name="T55" fmla="*/ 14 h 994"/>
              <a:gd name="T56" fmla="*/ 234 w 929"/>
              <a:gd name="T57" fmla="*/ 100 h 994"/>
              <a:gd name="T58" fmla="*/ 250 w 929"/>
              <a:gd name="T59" fmla="*/ 241 h 994"/>
              <a:gd name="T60" fmla="*/ 245 w 929"/>
              <a:gd name="T61" fmla="*/ 244 h 994"/>
              <a:gd name="T62" fmla="*/ 232 w 929"/>
              <a:gd name="T63" fmla="*/ 253 h 994"/>
              <a:gd name="T64" fmla="*/ 33 w 929"/>
              <a:gd name="T65" fmla="*/ 345 h 994"/>
              <a:gd name="T66" fmla="*/ 143 w 929"/>
              <a:gd name="T67" fmla="*/ 482 h 994"/>
              <a:gd name="T68" fmla="*/ 220 w 929"/>
              <a:gd name="T69" fmla="*/ 523 h 994"/>
              <a:gd name="T70" fmla="*/ 7 w 929"/>
              <a:gd name="T71" fmla="*/ 718 h 994"/>
              <a:gd name="T72" fmla="*/ 81 w 929"/>
              <a:gd name="T73" fmla="*/ 791 h 994"/>
              <a:gd name="T74" fmla="*/ 106 w 929"/>
              <a:gd name="T75" fmla="*/ 784 h 994"/>
              <a:gd name="T76" fmla="*/ 191 w 929"/>
              <a:gd name="T77" fmla="*/ 901 h 994"/>
              <a:gd name="T78" fmla="*/ 193 w 929"/>
              <a:gd name="T79" fmla="*/ 908 h 994"/>
              <a:gd name="T80" fmla="*/ 298 w 929"/>
              <a:gd name="T81" fmla="*/ 949 h 994"/>
              <a:gd name="T82" fmla="*/ 337 w 929"/>
              <a:gd name="T83" fmla="*/ 925 h 994"/>
              <a:gd name="T84" fmla="*/ 291 w 929"/>
              <a:gd name="T85" fmla="*/ 753 h 994"/>
              <a:gd name="T86" fmla="*/ 327 w 929"/>
              <a:gd name="T87" fmla="*/ 520 h 994"/>
              <a:gd name="T88" fmla="*/ 404 w 929"/>
              <a:gd name="T89" fmla="*/ 765 h 994"/>
              <a:gd name="T90" fmla="*/ 479 w 929"/>
              <a:gd name="T91" fmla="*/ 947 h 994"/>
              <a:gd name="T92" fmla="*/ 498 w 929"/>
              <a:gd name="T93" fmla="*/ 861 h 994"/>
              <a:gd name="T94" fmla="*/ 548 w 929"/>
              <a:gd name="T95" fmla="*/ 840 h 994"/>
              <a:gd name="T96" fmla="*/ 729 w 929"/>
              <a:gd name="T97" fmla="*/ 927 h 994"/>
              <a:gd name="T98" fmla="*/ 879 w 929"/>
              <a:gd name="T99" fmla="*/ 963 h 994"/>
              <a:gd name="T100" fmla="*/ 913 w 929"/>
              <a:gd name="T101" fmla="*/ 865 h 994"/>
              <a:gd name="T102" fmla="*/ 161 w 929"/>
              <a:gd name="T103" fmla="*/ 796 h 994"/>
              <a:gd name="T104" fmla="*/ 122 w 929"/>
              <a:gd name="T105" fmla="*/ 774 h 994"/>
              <a:gd name="T106" fmla="*/ 222 w 929"/>
              <a:gd name="T107" fmla="*/ 711 h 994"/>
              <a:gd name="T108" fmla="*/ 537 w 929"/>
              <a:gd name="T109" fmla="*/ 783 h 994"/>
              <a:gd name="T110" fmla="*/ 489 w 929"/>
              <a:gd name="T111" fmla="*/ 781 h 994"/>
              <a:gd name="T112" fmla="*/ 519 w 929"/>
              <a:gd name="T113" fmla="*/ 661 h 994"/>
              <a:gd name="T114" fmla="*/ 530 w 929"/>
              <a:gd name="T115" fmla="*/ 669 h 994"/>
              <a:gd name="T116" fmla="*/ 539 w 929"/>
              <a:gd name="T117" fmla="*/ 782 h 994"/>
              <a:gd name="T118" fmla="*/ 554 w 929"/>
              <a:gd name="T119" fmla="*/ 627 h 994"/>
              <a:gd name="T120" fmla="*/ 646 w 929"/>
              <a:gd name="T121" fmla="*/ 548 h 994"/>
              <a:gd name="T122" fmla="*/ 691 w 929"/>
              <a:gd name="T123" fmla="*/ 570 h 994"/>
              <a:gd name="T124" fmla="*/ 617 w 929"/>
              <a:gd name="T125" fmla="*/ 698 h 9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929" h="994">
                <a:moveTo>
                  <a:pt x="913" y="865"/>
                </a:moveTo>
                <a:cubicBezTo>
                  <a:pt x="913" y="864"/>
                  <a:pt x="912" y="863"/>
                  <a:pt x="912" y="862"/>
                </a:cubicBezTo>
                <a:cubicBezTo>
                  <a:pt x="912" y="862"/>
                  <a:pt x="907" y="851"/>
                  <a:pt x="883" y="863"/>
                </a:cubicBezTo>
                <a:cubicBezTo>
                  <a:pt x="859" y="876"/>
                  <a:pt x="705" y="760"/>
                  <a:pt x="678" y="747"/>
                </a:cubicBezTo>
                <a:cubicBezTo>
                  <a:pt x="674" y="744"/>
                  <a:pt x="661" y="735"/>
                  <a:pt x="661" y="735"/>
                </a:cubicBezTo>
                <a:cubicBezTo>
                  <a:pt x="660" y="734"/>
                  <a:pt x="660" y="734"/>
                  <a:pt x="661" y="733"/>
                </a:cubicBezTo>
                <a:cubicBezTo>
                  <a:pt x="661" y="733"/>
                  <a:pt x="750" y="656"/>
                  <a:pt x="756" y="654"/>
                </a:cubicBezTo>
                <a:cubicBezTo>
                  <a:pt x="770" y="648"/>
                  <a:pt x="789" y="593"/>
                  <a:pt x="793" y="575"/>
                </a:cubicBezTo>
                <a:cubicBezTo>
                  <a:pt x="797" y="557"/>
                  <a:pt x="796" y="555"/>
                  <a:pt x="768" y="537"/>
                </a:cubicBezTo>
                <a:cubicBezTo>
                  <a:pt x="740" y="519"/>
                  <a:pt x="727" y="469"/>
                  <a:pt x="714" y="456"/>
                </a:cubicBezTo>
                <a:cubicBezTo>
                  <a:pt x="705" y="446"/>
                  <a:pt x="663" y="438"/>
                  <a:pt x="663" y="438"/>
                </a:cubicBezTo>
                <a:cubicBezTo>
                  <a:pt x="663" y="438"/>
                  <a:pt x="662" y="438"/>
                  <a:pt x="662" y="438"/>
                </a:cubicBezTo>
                <a:cubicBezTo>
                  <a:pt x="662" y="438"/>
                  <a:pt x="662" y="438"/>
                  <a:pt x="662" y="438"/>
                </a:cubicBezTo>
                <a:cubicBezTo>
                  <a:pt x="658" y="438"/>
                  <a:pt x="654" y="440"/>
                  <a:pt x="654" y="440"/>
                </a:cubicBezTo>
                <a:cubicBezTo>
                  <a:pt x="653" y="441"/>
                  <a:pt x="652" y="441"/>
                  <a:pt x="652" y="442"/>
                </a:cubicBezTo>
                <a:cubicBezTo>
                  <a:pt x="652" y="442"/>
                  <a:pt x="643" y="456"/>
                  <a:pt x="637" y="460"/>
                </a:cubicBezTo>
                <a:cubicBezTo>
                  <a:pt x="627" y="467"/>
                  <a:pt x="533" y="526"/>
                  <a:pt x="524" y="527"/>
                </a:cubicBezTo>
                <a:cubicBezTo>
                  <a:pt x="519" y="528"/>
                  <a:pt x="504" y="524"/>
                  <a:pt x="504" y="524"/>
                </a:cubicBezTo>
                <a:cubicBezTo>
                  <a:pt x="504" y="524"/>
                  <a:pt x="503" y="523"/>
                  <a:pt x="503" y="522"/>
                </a:cubicBezTo>
                <a:cubicBezTo>
                  <a:pt x="503" y="522"/>
                  <a:pt x="508" y="412"/>
                  <a:pt x="506" y="410"/>
                </a:cubicBezTo>
                <a:cubicBezTo>
                  <a:pt x="504" y="408"/>
                  <a:pt x="497" y="388"/>
                  <a:pt x="497" y="388"/>
                </a:cubicBezTo>
                <a:cubicBezTo>
                  <a:pt x="497" y="387"/>
                  <a:pt x="497" y="387"/>
                  <a:pt x="497" y="388"/>
                </a:cubicBezTo>
                <a:cubicBezTo>
                  <a:pt x="497" y="388"/>
                  <a:pt x="527" y="434"/>
                  <a:pt x="529" y="437"/>
                </a:cubicBezTo>
                <a:cubicBezTo>
                  <a:pt x="533" y="441"/>
                  <a:pt x="524" y="463"/>
                  <a:pt x="524" y="463"/>
                </a:cubicBezTo>
                <a:cubicBezTo>
                  <a:pt x="524" y="463"/>
                  <a:pt x="524" y="464"/>
                  <a:pt x="525" y="465"/>
                </a:cubicBezTo>
                <a:cubicBezTo>
                  <a:pt x="526" y="470"/>
                  <a:pt x="526" y="470"/>
                  <a:pt x="526" y="470"/>
                </a:cubicBezTo>
                <a:cubicBezTo>
                  <a:pt x="526" y="470"/>
                  <a:pt x="526" y="471"/>
                  <a:pt x="526" y="472"/>
                </a:cubicBezTo>
                <a:cubicBezTo>
                  <a:pt x="526" y="472"/>
                  <a:pt x="527" y="478"/>
                  <a:pt x="542" y="482"/>
                </a:cubicBezTo>
                <a:cubicBezTo>
                  <a:pt x="561" y="488"/>
                  <a:pt x="596" y="466"/>
                  <a:pt x="596" y="466"/>
                </a:cubicBezTo>
                <a:cubicBezTo>
                  <a:pt x="596" y="466"/>
                  <a:pt x="597" y="465"/>
                  <a:pt x="598" y="465"/>
                </a:cubicBezTo>
                <a:cubicBezTo>
                  <a:pt x="598" y="465"/>
                  <a:pt x="625" y="450"/>
                  <a:pt x="620" y="442"/>
                </a:cubicBezTo>
                <a:cubicBezTo>
                  <a:pt x="615" y="434"/>
                  <a:pt x="649" y="361"/>
                  <a:pt x="649" y="361"/>
                </a:cubicBezTo>
                <a:cubicBezTo>
                  <a:pt x="649" y="361"/>
                  <a:pt x="650" y="360"/>
                  <a:pt x="650" y="359"/>
                </a:cubicBezTo>
                <a:cubicBezTo>
                  <a:pt x="650" y="359"/>
                  <a:pt x="691" y="292"/>
                  <a:pt x="691" y="287"/>
                </a:cubicBezTo>
                <a:cubicBezTo>
                  <a:pt x="693" y="276"/>
                  <a:pt x="730" y="248"/>
                  <a:pt x="736" y="240"/>
                </a:cubicBezTo>
                <a:cubicBezTo>
                  <a:pt x="743" y="233"/>
                  <a:pt x="734" y="154"/>
                  <a:pt x="727" y="155"/>
                </a:cubicBezTo>
                <a:cubicBezTo>
                  <a:pt x="719" y="155"/>
                  <a:pt x="641" y="89"/>
                  <a:pt x="629" y="86"/>
                </a:cubicBezTo>
                <a:cubicBezTo>
                  <a:pt x="618" y="84"/>
                  <a:pt x="598" y="92"/>
                  <a:pt x="598" y="103"/>
                </a:cubicBezTo>
                <a:cubicBezTo>
                  <a:pt x="598" y="113"/>
                  <a:pt x="522" y="139"/>
                  <a:pt x="514" y="145"/>
                </a:cubicBezTo>
                <a:cubicBezTo>
                  <a:pt x="508" y="149"/>
                  <a:pt x="415" y="196"/>
                  <a:pt x="415" y="196"/>
                </a:cubicBezTo>
                <a:cubicBezTo>
                  <a:pt x="414" y="197"/>
                  <a:pt x="413" y="197"/>
                  <a:pt x="413" y="197"/>
                </a:cubicBezTo>
                <a:cubicBezTo>
                  <a:pt x="379" y="184"/>
                  <a:pt x="379" y="184"/>
                  <a:pt x="379" y="184"/>
                </a:cubicBezTo>
                <a:cubicBezTo>
                  <a:pt x="378" y="184"/>
                  <a:pt x="378" y="183"/>
                  <a:pt x="378" y="182"/>
                </a:cubicBezTo>
                <a:cubicBezTo>
                  <a:pt x="378" y="159"/>
                  <a:pt x="378" y="159"/>
                  <a:pt x="378" y="159"/>
                </a:cubicBezTo>
                <a:cubicBezTo>
                  <a:pt x="378" y="158"/>
                  <a:pt x="377" y="158"/>
                  <a:pt x="377" y="158"/>
                </a:cubicBezTo>
                <a:cubicBezTo>
                  <a:pt x="377" y="158"/>
                  <a:pt x="344" y="183"/>
                  <a:pt x="358" y="197"/>
                </a:cubicBezTo>
                <a:cubicBezTo>
                  <a:pt x="367" y="207"/>
                  <a:pt x="399" y="231"/>
                  <a:pt x="399" y="231"/>
                </a:cubicBezTo>
                <a:cubicBezTo>
                  <a:pt x="399" y="232"/>
                  <a:pt x="400" y="233"/>
                  <a:pt x="400" y="233"/>
                </a:cubicBezTo>
                <a:cubicBezTo>
                  <a:pt x="402" y="237"/>
                  <a:pt x="402" y="237"/>
                  <a:pt x="402" y="237"/>
                </a:cubicBezTo>
                <a:cubicBezTo>
                  <a:pt x="403" y="237"/>
                  <a:pt x="403" y="238"/>
                  <a:pt x="404" y="238"/>
                </a:cubicBezTo>
                <a:cubicBezTo>
                  <a:pt x="404" y="238"/>
                  <a:pt x="413" y="243"/>
                  <a:pt x="418" y="246"/>
                </a:cubicBezTo>
                <a:cubicBezTo>
                  <a:pt x="419" y="247"/>
                  <a:pt x="419" y="247"/>
                  <a:pt x="419" y="247"/>
                </a:cubicBezTo>
                <a:cubicBezTo>
                  <a:pt x="419" y="247"/>
                  <a:pt x="420" y="248"/>
                  <a:pt x="421" y="248"/>
                </a:cubicBezTo>
                <a:cubicBezTo>
                  <a:pt x="421" y="248"/>
                  <a:pt x="498" y="302"/>
                  <a:pt x="501" y="305"/>
                </a:cubicBezTo>
                <a:cubicBezTo>
                  <a:pt x="505" y="309"/>
                  <a:pt x="527" y="299"/>
                  <a:pt x="541" y="298"/>
                </a:cubicBezTo>
                <a:cubicBezTo>
                  <a:pt x="556" y="297"/>
                  <a:pt x="572" y="255"/>
                  <a:pt x="572" y="255"/>
                </a:cubicBezTo>
                <a:cubicBezTo>
                  <a:pt x="573" y="254"/>
                  <a:pt x="573" y="253"/>
                  <a:pt x="572" y="252"/>
                </a:cubicBezTo>
                <a:cubicBezTo>
                  <a:pt x="572" y="252"/>
                  <a:pt x="564" y="220"/>
                  <a:pt x="567" y="215"/>
                </a:cubicBezTo>
                <a:cubicBezTo>
                  <a:pt x="569" y="212"/>
                  <a:pt x="579" y="203"/>
                  <a:pt x="579" y="203"/>
                </a:cubicBezTo>
                <a:cubicBezTo>
                  <a:pt x="579" y="202"/>
                  <a:pt x="580" y="203"/>
                  <a:pt x="580" y="203"/>
                </a:cubicBezTo>
                <a:cubicBezTo>
                  <a:pt x="575" y="363"/>
                  <a:pt x="575" y="363"/>
                  <a:pt x="575" y="363"/>
                </a:cubicBezTo>
                <a:cubicBezTo>
                  <a:pt x="575" y="364"/>
                  <a:pt x="575" y="365"/>
                  <a:pt x="574" y="365"/>
                </a:cubicBezTo>
                <a:cubicBezTo>
                  <a:pt x="574" y="365"/>
                  <a:pt x="565" y="390"/>
                  <a:pt x="558" y="390"/>
                </a:cubicBezTo>
                <a:cubicBezTo>
                  <a:pt x="549" y="389"/>
                  <a:pt x="520" y="387"/>
                  <a:pt x="506" y="381"/>
                </a:cubicBezTo>
                <a:cubicBezTo>
                  <a:pt x="502" y="380"/>
                  <a:pt x="489" y="365"/>
                  <a:pt x="489" y="365"/>
                </a:cubicBezTo>
                <a:cubicBezTo>
                  <a:pt x="489" y="365"/>
                  <a:pt x="488" y="364"/>
                  <a:pt x="488" y="363"/>
                </a:cubicBezTo>
                <a:cubicBezTo>
                  <a:pt x="488" y="363"/>
                  <a:pt x="463" y="294"/>
                  <a:pt x="455" y="290"/>
                </a:cubicBezTo>
                <a:cubicBezTo>
                  <a:pt x="442" y="284"/>
                  <a:pt x="426" y="285"/>
                  <a:pt x="426" y="285"/>
                </a:cubicBezTo>
                <a:cubicBezTo>
                  <a:pt x="425" y="285"/>
                  <a:pt x="424" y="285"/>
                  <a:pt x="424" y="286"/>
                </a:cubicBezTo>
                <a:cubicBezTo>
                  <a:pt x="424" y="305"/>
                  <a:pt x="424" y="305"/>
                  <a:pt x="424" y="305"/>
                </a:cubicBezTo>
                <a:cubicBezTo>
                  <a:pt x="424" y="306"/>
                  <a:pt x="423" y="307"/>
                  <a:pt x="423" y="307"/>
                </a:cubicBezTo>
                <a:cubicBezTo>
                  <a:pt x="423" y="307"/>
                  <a:pt x="408" y="317"/>
                  <a:pt x="406" y="320"/>
                </a:cubicBezTo>
                <a:cubicBezTo>
                  <a:pt x="403" y="326"/>
                  <a:pt x="329" y="457"/>
                  <a:pt x="316" y="465"/>
                </a:cubicBezTo>
                <a:cubicBezTo>
                  <a:pt x="310" y="470"/>
                  <a:pt x="303" y="446"/>
                  <a:pt x="303" y="446"/>
                </a:cubicBezTo>
                <a:cubicBezTo>
                  <a:pt x="303" y="445"/>
                  <a:pt x="303" y="444"/>
                  <a:pt x="303" y="444"/>
                </a:cubicBezTo>
                <a:cubicBezTo>
                  <a:pt x="303" y="444"/>
                  <a:pt x="358" y="353"/>
                  <a:pt x="358" y="327"/>
                </a:cubicBezTo>
                <a:cubicBezTo>
                  <a:pt x="358" y="293"/>
                  <a:pt x="357" y="293"/>
                  <a:pt x="357" y="292"/>
                </a:cubicBezTo>
                <a:cubicBezTo>
                  <a:pt x="310" y="243"/>
                  <a:pt x="310" y="243"/>
                  <a:pt x="310" y="243"/>
                </a:cubicBezTo>
                <a:cubicBezTo>
                  <a:pt x="310" y="243"/>
                  <a:pt x="310" y="242"/>
                  <a:pt x="310" y="241"/>
                </a:cubicBezTo>
                <a:cubicBezTo>
                  <a:pt x="310" y="241"/>
                  <a:pt x="308" y="207"/>
                  <a:pt x="308" y="193"/>
                </a:cubicBezTo>
                <a:cubicBezTo>
                  <a:pt x="308" y="167"/>
                  <a:pt x="322" y="102"/>
                  <a:pt x="326" y="93"/>
                </a:cubicBezTo>
                <a:cubicBezTo>
                  <a:pt x="331" y="83"/>
                  <a:pt x="321" y="69"/>
                  <a:pt x="309" y="50"/>
                </a:cubicBezTo>
                <a:cubicBezTo>
                  <a:pt x="298" y="31"/>
                  <a:pt x="236" y="9"/>
                  <a:pt x="225" y="4"/>
                </a:cubicBezTo>
                <a:cubicBezTo>
                  <a:pt x="213" y="0"/>
                  <a:pt x="197" y="14"/>
                  <a:pt x="197" y="14"/>
                </a:cubicBezTo>
                <a:cubicBezTo>
                  <a:pt x="196" y="15"/>
                  <a:pt x="196" y="16"/>
                  <a:pt x="195" y="16"/>
                </a:cubicBezTo>
                <a:cubicBezTo>
                  <a:pt x="195" y="16"/>
                  <a:pt x="185" y="31"/>
                  <a:pt x="196" y="35"/>
                </a:cubicBezTo>
                <a:cubicBezTo>
                  <a:pt x="206" y="39"/>
                  <a:pt x="234" y="100"/>
                  <a:pt x="234" y="100"/>
                </a:cubicBezTo>
                <a:cubicBezTo>
                  <a:pt x="234" y="100"/>
                  <a:pt x="235" y="101"/>
                  <a:pt x="235" y="102"/>
                </a:cubicBezTo>
                <a:cubicBezTo>
                  <a:pt x="235" y="102"/>
                  <a:pt x="265" y="132"/>
                  <a:pt x="268" y="151"/>
                </a:cubicBezTo>
                <a:cubicBezTo>
                  <a:pt x="270" y="165"/>
                  <a:pt x="250" y="241"/>
                  <a:pt x="250" y="241"/>
                </a:cubicBezTo>
                <a:cubicBezTo>
                  <a:pt x="250" y="242"/>
                  <a:pt x="249" y="243"/>
                  <a:pt x="248" y="243"/>
                </a:cubicBezTo>
                <a:cubicBezTo>
                  <a:pt x="246" y="243"/>
                  <a:pt x="246" y="243"/>
                  <a:pt x="246" y="243"/>
                </a:cubicBezTo>
                <a:cubicBezTo>
                  <a:pt x="245" y="244"/>
                  <a:pt x="245" y="244"/>
                  <a:pt x="245" y="244"/>
                </a:cubicBezTo>
                <a:cubicBezTo>
                  <a:pt x="244" y="244"/>
                  <a:pt x="244" y="244"/>
                  <a:pt x="244" y="244"/>
                </a:cubicBezTo>
                <a:cubicBezTo>
                  <a:pt x="241" y="247"/>
                  <a:pt x="234" y="251"/>
                  <a:pt x="234" y="251"/>
                </a:cubicBezTo>
                <a:cubicBezTo>
                  <a:pt x="234" y="252"/>
                  <a:pt x="233" y="253"/>
                  <a:pt x="232" y="253"/>
                </a:cubicBezTo>
                <a:cubicBezTo>
                  <a:pt x="232" y="253"/>
                  <a:pt x="189" y="296"/>
                  <a:pt x="166" y="300"/>
                </a:cubicBezTo>
                <a:cubicBezTo>
                  <a:pt x="141" y="304"/>
                  <a:pt x="67" y="297"/>
                  <a:pt x="55" y="309"/>
                </a:cubicBezTo>
                <a:cubicBezTo>
                  <a:pt x="44" y="321"/>
                  <a:pt x="33" y="345"/>
                  <a:pt x="33" y="345"/>
                </a:cubicBezTo>
                <a:cubicBezTo>
                  <a:pt x="33" y="345"/>
                  <a:pt x="32" y="346"/>
                  <a:pt x="32" y="347"/>
                </a:cubicBezTo>
                <a:cubicBezTo>
                  <a:pt x="32" y="347"/>
                  <a:pt x="41" y="397"/>
                  <a:pt x="49" y="407"/>
                </a:cubicBezTo>
                <a:cubicBezTo>
                  <a:pt x="56" y="416"/>
                  <a:pt x="123" y="482"/>
                  <a:pt x="143" y="482"/>
                </a:cubicBezTo>
                <a:cubicBezTo>
                  <a:pt x="154" y="482"/>
                  <a:pt x="218" y="477"/>
                  <a:pt x="218" y="477"/>
                </a:cubicBezTo>
                <a:cubicBezTo>
                  <a:pt x="219" y="477"/>
                  <a:pt x="219" y="478"/>
                  <a:pt x="219" y="479"/>
                </a:cubicBezTo>
                <a:cubicBezTo>
                  <a:pt x="220" y="523"/>
                  <a:pt x="220" y="523"/>
                  <a:pt x="220" y="523"/>
                </a:cubicBezTo>
                <a:cubicBezTo>
                  <a:pt x="220" y="524"/>
                  <a:pt x="220" y="525"/>
                  <a:pt x="219" y="525"/>
                </a:cubicBezTo>
                <a:cubicBezTo>
                  <a:pt x="219" y="525"/>
                  <a:pt x="138" y="558"/>
                  <a:pt x="132" y="579"/>
                </a:cubicBezTo>
                <a:cubicBezTo>
                  <a:pt x="125" y="600"/>
                  <a:pt x="0" y="699"/>
                  <a:pt x="7" y="718"/>
                </a:cubicBezTo>
                <a:cubicBezTo>
                  <a:pt x="12" y="729"/>
                  <a:pt x="35" y="772"/>
                  <a:pt x="44" y="775"/>
                </a:cubicBezTo>
                <a:cubicBezTo>
                  <a:pt x="51" y="778"/>
                  <a:pt x="78" y="790"/>
                  <a:pt x="78" y="790"/>
                </a:cubicBezTo>
                <a:cubicBezTo>
                  <a:pt x="79" y="791"/>
                  <a:pt x="80" y="791"/>
                  <a:pt x="81" y="791"/>
                </a:cubicBezTo>
                <a:cubicBezTo>
                  <a:pt x="90" y="792"/>
                  <a:pt x="90" y="792"/>
                  <a:pt x="90" y="792"/>
                </a:cubicBezTo>
                <a:cubicBezTo>
                  <a:pt x="91" y="792"/>
                  <a:pt x="92" y="792"/>
                  <a:pt x="93" y="792"/>
                </a:cubicBezTo>
                <a:cubicBezTo>
                  <a:pt x="106" y="784"/>
                  <a:pt x="106" y="784"/>
                  <a:pt x="106" y="784"/>
                </a:cubicBezTo>
                <a:cubicBezTo>
                  <a:pt x="107" y="784"/>
                  <a:pt x="107" y="783"/>
                  <a:pt x="107" y="783"/>
                </a:cubicBezTo>
                <a:cubicBezTo>
                  <a:pt x="107" y="783"/>
                  <a:pt x="108" y="784"/>
                  <a:pt x="108" y="784"/>
                </a:cubicBezTo>
                <a:cubicBezTo>
                  <a:pt x="108" y="784"/>
                  <a:pt x="192" y="887"/>
                  <a:pt x="191" y="901"/>
                </a:cubicBezTo>
                <a:cubicBezTo>
                  <a:pt x="191" y="901"/>
                  <a:pt x="191" y="901"/>
                  <a:pt x="191" y="901"/>
                </a:cubicBezTo>
                <a:cubicBezTo>
                  <a:pt x="191" y="902"/>
                  <a:pt x="191" y="903"/>
                  <a:pt x="192" y="903"/>
                </a:cubicBezTo>
                <a:cubicBezTo>
                  <a:pt x="193" y="908"/>
                  <a:pt x="193" y="908"/>
                  <a:pt x="193" y="908"/>
                </a:cubicBezTo>
                <a:cubicBezTo>
                  <a:pt x="193" y="909"/>
                  <a:pt x="193" y="910"/>
                  <a:pt x="194" y="911"/>
                </a:cubicBezTo>
                <a:cubicBezTo>
                  <a:pt x="194" y="911"/>
                  <a:pt x="221" y="950"/>
                  <a:pt x="234" y="952"/>
                </a:cubicBezTo>
                <a:cubicBezTo>
                  <a:pt x="245" y="954"/>
                  <a:pt x="298" y="949"/>
                  <a:pt x="298" y="949"/>
                </a:cubicBezTo>
                <a:cubicBezTo>
                  <a:pt x="299" y="949"/>
                  <a:pt x="300" y="949"/>
                  <a:pt x="300" y="950"/>
                </a:cubicBezTo>
                <a:cubicBezTo>
                  <a:pt x="300" y="950"/>
                  <a:pt x="309" y="952"/>
                  <a:pt x="318" y="947"/>
                </a:cubicBezTo>
                <a:cubicBezTo>
                  <a:pt x="327" y="942"/>
                  <a:pt x="337" y="932"/>
                  <a:pt x="337" y="925"/>
                </a:cubicBezTo>
                <a:cubicBezTo>
                  <a:pt x="337" y="913"/>
                  <a:pt x="325" y="901"/>
                  <a:pt x="305" y="815"/>
                </a:cubicBezTo>
                <a:cubicBezTo>
                  <a:pt x="299" y="788"/>
                  <a:pt x="291" y="756"/>
                  <a:pt x="291" y="756"/>
                </a:cubicBezTo>
                <a:cubicBezTo>
                  <a:pt x="291" y="755"/>
                  <a:pt x="291" y="754"/>
                  <a:pt x="291" y="753"/>
                </a:cubicBezTo>
                <a:cubicBezTo>
                  <a:pt x="299" y="601"/>
                  <a:pt x="299" y="601"/>
                  <a:pt x="299" y="601"/>
                </a:cubicBezTo>
                <a:cubicBezTo>
                  <a:pt x="299" y="601"/>
                  <a:pt x="299" y="600"/>
                  <a:pt x="299" y="599"/>
                </a:cubicBezTo>
                <a:cubicBezTo>
                  <a:pt x="299" y="599"/>
                  <a:pt x="316" y="528"/>
                  <a:pt x="327" y="520"/>
                </a:cubicBezTo>
                <a:cubicBezTo>
                  <a:pt x="348" y="505"/>
                  <a:pt x="423" y="326"/>
                  <a:pt x="423" y="326"/>
                </a:cubicBezTo>
                <a:cubicBezTo>
                  <a:pt x="423" y="325"/>
                  <a:pt x="423" y="325"/>
                  <a:pt x="423" y="326"/>
                </a:cubicBezTo>
                <a:cubicBezTo>
                  <a:pt x="423" y="326"/>
                  <a:pt x="409" y="754"/>
                  <a:pt x="404" y="765"/>
                </a:cubicBezTo>
                <a:cubicBezTo>
                  <a:pt x="399" y="777"/>
                  <a:pt x="385" y="884"/>
                  <a:pt x="379" y="886"/>
                </a:cubicBezTo>
                <a:cubicBezTo>
                  <a:pt x="372" y="888"/>
                  <a:pt x="417" y="994"/>
                  <a:pt x="431" y="991"/>
                </a:cubicBezTo>
                <a:cubicBezTo>
                  <a:pt x="446" y="989"/>
                  <a:pt x="477" y="967"/>
                  <a:pt x="479" y="947"/>
                </a:cubicBezTo>
                <a:cubicBezTo>
                  <a:pt x="480" y="942"/>
                  <a:pt x="485" y="849"/>
                  <a:pt x="485" y="849"/>
                </a:cubicBezTo>
                <a:cubicBezTo>
                  <a:pt x="485" y="848"/>
                  <a:pt x="486" y="848"/>
                  <a:pt x="486" y="849"/>
                </a:cubicBezTo>
                <a:cubicBezTo>
                  <a:pt x="486" y="849"/>
                  <a:pt x="497" y="860"/>
                  <a:pt x="498" y="861"/>
                </a:cubicBezTo>
                <a:cubicBezTo>
                  <a:pt x="502" y="866"/>
                  <a:pt x="531" y="861"/>
                  <a:pt x="531" y="861"/>
                </a:cubicBezTo>
                <a:cubicBezTo>
                  <a:pt x="532" y="861"/>
                  <a:pt x="533" y="861"/>
                  <a:pt x="534" y="861"/>
                </a:cubicBezTo>
                <a:cubicBezTo>
                  <a:pt x="534" y="861"/>
                  <a:pt x="543" y="856"/>
                  <a:pt x="548" y="840"/>
                </a:cubicBezTo>
                <a:cubicBezTo>
                  <a:pt x="550" y="834"/>
                  <a:pt x="613" y="775"/>
                  <a:pt x="613" y="775"/>
                </a:cubicBezTo>
                <a:cubicBezTo>
                  <a:pt x="614" y="775"/>
                  <a:pt x="614" y="775"/>
                  <a:pt x="615" y="775"/>
                </a:cubicBezTo>
                <a:cubicBezTo>
                  <a:pt x="615" y="775"/>
                  <a:pt x="726" y="921"/>
                  <a:pt x="729" y="927"/>
                </a:cubicBezTo>
                <a:cubicBezTo>
                  <a:pt x="732" y="934"/>
                  <a:pt x="786" y="962"/>
                  <a:pt x="786" y="962"/>
                </a:cubicBezTo>
                <a:cubicBezTo>
                  <a:pt x="787" y="962"/>
                  <a:pt x="788" y="963"/>
                  <a:pt x="788" y="963"/>
                </a:cubicBezTo>
                <a:cubicBezTo>
                  <a:pt x="788" y="963"/>
                  <a:pt x="859" y="965"/>
                  <a:pt x="879" y="963"/>
                </a:cubicBezTo>
                <a:cubicBezTo>
                  <a:pt x="899" y="961"/>
                  <a:pt x="929" y="923"/>
                  <a:pt x="929" y="923"/>
                </a:cubicBezTo>
                <a:cubicBezTo>
                  <a:pt x="929" y="922"/>
                  <a:pt x="929" y="921"/>
                  <a:pt x="929" y="920"/>
                </a:cubicBezTo>
                <a:lnTo>
                  <a:pt x="913" y="865"/>
                </a:lnTo>
                <a:close/>
                <a:moveTo>
                  <a:pt x="222" y="809"/>
                </a:moveTo>
                <a:cubicBezTo>
                  <a:pt x="222" y="809"/>
                  <a:pt x="221" y="810"/>
                  <a:pt x="220" y="810"/>
                </a:cubicBezTo>
                <a:cubicBezTo>
                  <a:pt x="161" y="796"/>
                  <a:pt x="161" y="796"/>
                  <a:pt x="161" y="796"/>
                </a:cubicBezTo>
                <a:cubicBezTo>
                  <a:pt x="160" y="795"/>
                  <a:pt x="159" y="795"/>
                  <a:pt x="159" y="795"/>
                </a:cubicBezTo>
                <a:cubicBezTo>
                  <a:pt x="122" y="775"/>
                  <a:pt x="122" y="775"/>
                  <a:pt x="122" y="775"/>
                </a:cubicBezTo>
                <a:cubicBezTo>
                  <a:pt x="122" y="775"/>
                  <a:pt x="122" y="775"/>
                  <a:pt x="122" y="774"/>
                </a:cubicBezTo>
                <a:cubicBezTo>
                  <a:pt x="122" y="774"/>
                  <a:pt x="201" y="722"/>
                  <a:pt x="209" y="722"/>
                </a:cubicBezTo>
                <a:cubicBezTo>
                  <a:pt x="212" y="722"/>
                  <a:pt x="221" y="711"/>
                  <a:pt x="221" y="711"/>
                </a:cubicBezTo>
                <a:cubicBezTo>
                  <a:pt x="222" y="710"/>
                  <a:pt x="222" y="710"/>
                  <a:pt x="222" y="711"/>
                </a:cubicBezTo>
                <a:lnTo>
                  <a:pt x="222" y="809"/>
                </a:lnTo>
                <a:close/>
                <a:moveTo>
                  <a:pt x="539" y="782"/>
                </a:moveTo>
                <a:cubicBezTo>
                  <a:pt x="539" y="783"/>
                  <a:pt x="538" y="783"/>
                  <a:pt x="537" y="783"/>
                </a:cubicBezTo>
                <a:cubicBezTo>
                  <a:pt x="537" y="783"/>
                  <a:pt x="528" y="787"/>
                  <a:pt x="526" y="788"/>
                </a:cubicBezTo>
                <a:cubicBezTo>
                  <a:pt x="518" y="789"/>
                  <a:pt x="490" y="783"/>
                  <a:pt x="490" y="783"/>
                </a:cubicBezTo>
                <a:cubicBezTo>
                  <a:pt x="490" y="783"/>
                  <a:pt x="489" y="782"/>
                  <a:pt x="489" y="781"/>
                </a:cubicBezTo>
                <a:cubicBezTo>
                  <a:pt x="495" y="688"/>
                  <a:pt x="495" y="688"/>
                  <a:pt x="495" y="688"/>
                </a:cubicBezTo>
                <a:cubicBezTo>
                  <a:pt x="495" y="687"/>
                  <a:pt x="495" y="686"/>
                  <a:pt x="495" y="686"/>
                </a:cubicBezTo>
                <a:cubicBezTo>
                  <a:pt x="519" y="661"/>
                  <a:pt x="519" y="661"/>
                  <a:pt x="519" y="661"/>
                </a:cubicBezTo>
                <a:cubicBezTo>
                  <a:pt x="519" y="660"/>
                  <a:pt x="520" y="660"/>
                  <a:pt x="520" y="661"/>
                </a:cubicBezTo>
                <a:cubicBezTo>
                  <a:pt x="528" y="667"/>
                  <a:pt x="528" y="667"/>
                  <a:pt x="528" y="667"/>
                </a:cubicBezTo>
                <a:cubicBezTo>
                  <a:pt x="529" y="667"/>
                  <a:pt x="530" y="668"/>
                  <a:pt x="530" y="669"/>
                </a:cubicBezTo>
                <a:cubicBezTo>
                  <a:pt x="588" y="731"/>
                  <a:pt x="588" y="731"/>
                  <a:pt x="588" y="731"/>
                </a:cubicBezTo>
                <a:cubicBezTo>
                  <a:pt x="588" y="731"/>
                  <a:pt x="588" y="732"/>
                  <a:pt x="588" y="733"/>
                </a:cubicBezTo>
                <a:lnTo>
                  <a:pt x="539" y="782"/>
                </a:lnTo>
                <a:close/>
                <a:moveTo>
                  <a:pt x="550" y="641"/>
                </a:moveTo>
                <a:cubicBezTo>
                  <a:pt x="550" y="640"/>
                  <a:pt x="550" y="640"/>
                  <a:pt x="550" y="639"/>
                </a:cubicBezTo>
                <a:cubicBezTo>
                  <a:pt x="554" y="627"/>
                  <a:pt x="554" y="627"/>
                  <a:pt x="554" y="627"/>
                </a:cubicBezTo>
                <a:cubicBezTo>
                  <a:pt x="555" y="626"/>
                  <a:pt x="555" y="625"/>
                  <a:pt x="556" y="625"/>
                </a:cubicBezTo>
                <a:cubicBezTo>
                  <a:pt x="644" y="548"/>
                  <a:pt x="644" y="548"/>
                  <a:pt x="644" y="548"/>
                </a:cubicBezTo>
                <a:cubicBezTo>
                  <a:pt x="644" y="548"/>
                  <a:pt x="645" y="548"/>
                  <a:pt x="646" y="548"/>
                </a:cubicBezTo>
                <a:cubicBezTo>
                  <a:pt x="680" y="547"/>
                  <a:pt x="680" y="547"/>
                  <a:pt x="680" y="547"/>
                </a:cubicBezTo>
                <a:cubicBezTo>
                  <a:pt x="680" y="547"/>
                  <a:pt x="681" y="547"/>
                  <a:pt x="682" y="547"/>
                </a:cubicBezTo>
                <a:cubicBezTo>
                  <a:pt x="682" y="547"/>
                  <a:pt x="689" y="552"/>
                  <a:pt x="691" y="570"/>
                </a:cubicBezTo>
                <a:cubicBezTo>
                  <a:pt x="693" y="578"/>
                  <a:pt x="677" y="618"/>
                  <a:pt x="677" y="618"/>
                </a:cubicBezTo>
                <a:cubicBezTo>
                  <a:pt x="677" y="619"/>
                  <a:pt x="676" y="619"/>
                  <a:pt x="676" y="620"/>
                </a:cubicBezTo>
                <a:cubicBezTo>
                  <a:pt x="617" y="698"/>
                  <a:pt x="617" y="698"/>
                  <a:pt x="617" y="698"/>
                </a:cubicBezTo>
                <a:cubicBezTo>
                  <a:pt x="617" y="698"/>
                  <a:pt x="616" y="698"/>
                  <a:pt x="615" y="698"/>
                </a:cubicBezTo>
                <a:lnTo>
                  <a:pt x="550" y="641"/>
                </a:lnTo>
                <a:close/>
              </a:path>
            </a:pathLst>
          </a:custGeom>
          <a:solidFill>
            <a:srgbClr val="07194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41" name="PA_任意多边形 1172"/>
          <p:cNvSpPr>
            <a:spLocks noEditPoints="1"/>
          </p:cNvSpPr>
          <p:nvPr>
            <p:custDataLst>
              <p:tags r:id="rId61"/>
            </p:custDataLst>
          </p:nvPr>
        </p:nvSpPr>
        <p:spPr bwMode="auto">
          <a:xfrm>
            <a:off x="8183562" y="1627188"/>
            <a:ext cx="2232025" cy="2393950"/>
          </a:xfrm>
          <a:custGeom>
            <a:avLst/>
            <a:gdLst>
              <a:gd name="T0" fmla="*/ 754 w 929"/>
              <a:gd name="T1" fmla="*/ 657 h 995"/>
              <a:gd name="T2" fmla="*/ 624 w 929"/>
              <a:gd name="T3" fmla="*/ 463 h 995"/>
              <a:gd name="T4" fmla="*/ 504 w 929"/>
              <a:gd name="T5" fmla="*/ 408 h 995"/>
              <a:gd name="T6" fmla="*/ 493 w 929"/>
              <a:gd name="T7" fmla="*/ 387 h 995"/>
              <a:gd name="T8" fmla="*/ 523 w 929"/>
              <a:gd name="T9" fmla="*/ 439 h 995"/>
              <a:gd name="T10" fmla="*/ 618 w 929"/>
              <a:gd name="T11" fmla="*/ 441 h 995"/>
              <a:gd name="T12" fmla="*/ 723 w 929"/>
              <a:gd name="T13" fmla="*/ 153 h 995"/>
              <a:gd name="T14" fmla="*/ 513 w 929"/>
              <a:gd name="T15" fmla="*/ 140 h 995"/>
              <a:gd name="T16" fmla="*/ 377 w 929"/>
              <a:gd name="T17" fmla="*/ 159 h 995"/>
              <a:gd name="T18" fmla="*/ 492 w 929"/>
              <a:gd name="T19" fmla="*/ 306 h 995"/>
              <a:gd name="T20" fmla="*/ 577 w 929"/>
              <a:gd name="T21" fmla="*/ 205 h 995"/>
              <a:gd name="T22" fmla="*/ 567 w 929"/>
              <a:gd name="T23" fmla="*/ 365 h 995"/>
              <a:gd name="T24" fmla="*/ 421 w 929"/>
              <a:gd name="T25" fmla="*/ 281 h 995"/>
              <a:gd name="T26" fmla="*/ 311 w 929"/>
              <a:gd name="T27" fmla="*/ 463 h 995"/>
              <a:gd name="T28" fmla="*/ 357 w 929"/>
              <a:gd name="T29" fmla="*/ 297 h 995"/>
              <a:gd name="T30" fmla="*/ 290 w 929"/>
              <a:gd name="T31" fmla="*/ 33 h 995"/>
              <a:gd name="T32" fmla="*/ 243 w 929"/>
              <a:gd name="T33" fmla="*/ 240 h 995"/>
              <a:gd name="T34" fmla="*/ 26 w 929"/>
              <a:gd name="T35" fmla="*/ 344 h 995"/>
              <a:gd name="T36" fmla="*/ 213 w 929"/>
              <a:gd name="T37" fmla="*/ 523 h 995"/>
              <a:gd name="T38" fmla="*/ 86 w 929"/>
              <a:gd name="T39" fmla="*/ 795 h 995"/>
              <a:gd name="T40" fmla="*/ 103 w 929"/>
              <a:gd name="T41" fmla="*/ 783 h 995"/>
              <a:gd name="T42" fmla="*/ 186 w 929"/>
              <a:gd name="T43" fmla="*/ 909 h 995"/>
              <a:gd name="T44" fmla="*/ 325 w 929"/>
              <a:gd name="T45" fmla="*/ 522 h 995"/>
              <a:gd name="T46" fmla="*/ 416 w 929"/>
              <a:gd name="T47" fmla="*/ 327 h 995"/>
              <a:gd name="T48" fmla="*/ 374 w 929"/>
              <a:gd name="T49" fmla="*/ 884 h 995"/>
              <a:gd name="T50" fmla="*/ 483 w 929"/>
              <a:gd name="T51" fmla="*/ 851 h 995"/>
              <a:gd name="T52" fmla="*/ 610 w 929"/>
              <a:gd name="T53" fmla="*/ 776 h 995"/>
              <a:gd name="T54" fmla="*/ 929 w 929"/>
              <a:gd name="T55" fmla="*/ 921 h 995"/>
              <a:gd name="T56" fmla="*/ 728 w 929"/>
              <a:gd name="T57" fmla="*/ 926 h 995"/>
              <a:gd name="T58" fmla="*/ 497 w 929"/>
              <a:gd name="T59" fmla="*/ 859 h 995"/>
              <a:gd name="T60" fmla="*/ 377 w 929"/>
              <a:gd name="T61" fmla="*/ 888 h 995"/>
              <a:gd name="T62" fmla="*/ 413 w 929"/>
              <a:gd name="T63" fmla="*/ 332 h 995"/>
              <a:gd name="T64" fmla="*/ 297 w 929"/>
              <a:gd name="T65" fmla="*/ 947 h 995"/>
              <a:gd name="T66" fmla="*/ 105 w 929"/>
              <a:gd name="T67" fmla="*/ 781 h 995"/>
              <a:gd name="T68" fmla="*/ 6 w 929"/>
              <a:gd name="T69" fmla="*/ 717 h 995"/>
              <a:gd name="T70" fmla="*/ 33 w 929"/>
              <a:gd name="T71" fmla="*/ 353 h 995"/>
              <a:gd name="T72" fmla="*/ 243 w 929"/>
              <a:gd name="T73" fmla="*/ 246 h 995"/>
              <a:gd name="T74" fmla="*/ 192 w 929"/>
              <a:gd name="T75" fmla="*/ 21 h 995"/>
              <a:gd name="T76" fmla="*/ 351 w 929"/>
              <a:gd name="T77" fmla="*/ 293 h 995"/>
              <a:gd name="T78" fmla="*/ 422 w 929"/>
              <a:gd name="T79" fmla="*/ 308 h 995"/>
              <a:gd name="T80" fmla="*/ 530 w 929"/>
              <a:gd name="T81" fmla="*/ 390 h 995"/>
              <a:gd name="T82" fmla="*/ 565 w 929"/>
              <a:gd name="T83" fmla="*/ 253 h 995"/>
              <a:gd name="T84" fmla="*/ 418 w 929"/>
              <a:gd name="T85" fmla="*/ 245 h 995"/>
              <a:gd name="T86" fmla="*/ 374 w 929"/>
              <a:gd name="T87" fmla="*/ 161 h 995"/>
              <a:gd name="T88" fmla="*/ 589 w 929"/>
              <a:gd name="T89" fmla="*/ 112 h 995"/>
              <a:gd name="T90" fmla="*/ 723 w 929"/>
              <a:gd name="T91" fmla="*/ 161 h 995"/>
              <a:gd name="T92" fmla="*/ 643 w 929"/>
              <a:gd name="T93" fmla="*/ 357 h 995"/>
              <a:gd name="T94" fmla="*/ 524 w 929"/>
              <a:gd name="T95" fmla="*/ 464 h 995"/>
              <a:gd name="T96" fmla="*/ 490 w 929"/>
              <a:gd name="T97" fmla="*/ 388 h 995"/>
              <a:gd name="T98" fmla="*/ 521 w 929"/>
              <a:gd name="T99" fmla="*/ 531 h 995"/>
              <a:gd name="T100" fmla="*/ 658 w 929"/>
              <a:gd name="T101" fmla="*/ 439 h 995"/>
              <a:gd name="T102" fmla="*/ 858 w 929"/>
              <a:gd name="T103" fmla="*/ 864 h 995"/>
              <a:gd name="T104" fmla="*/ 156 w 929"/>
              <a:gd name="T105" fmla="*/ 792 h 995"/>
              <a:gd name="T106" fmla="*/ 205 w 929"/>
              <a:gd name="T107" fmla="*/ 725 h 995"/>
              <a:gd name="T108" fmla="*/ 221 w 929"/>
              <a:gd name="T109" fmla="*/ 711 h 995"/>
              <a:gd name="T110" fmla="*/ 221 w 929"/>
              <a:gd name="T111" fmla="*/ 809 h 995"/>
              <a:gd name="T112" fmla="*/ 493 w 929"/>
              <a:gd name="T113" fmla="*/ 688 h 995"/>
              <a:gd name="T114" fmla="*/ 581 w 929"/>
              <a:gd name="T115" fmla="*/ 732 h 995"/>
              <a:gd name="T116" fmla="*/ 485 w 929"/>
              <a:gd name="T117" fmla="*/ 781 h 995"/>
              <a:gd name="T118" fmla="*/ 550 w 929"/>
              <a:gd name="T119" fmla="*/ 627 h 995"/>
              <a:gd name="T120" fmla="*/ 676 w 929"/>
              <a:gd name="T121" fmla="*/ 550 h 995"/>
              <a:gd name="T122" fmla="*/ 548 w 929"/>
              <a:gd name="T123" fmla="*/ 639 h 995"/>
              <a:gd name="T124" fmla="*/ 546 w 929"/>
              <a:gd name="T125" fmla="*/ 641 h 9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929" h="995">
                <a:moveTo>
                  <a:pt x="909" y="865"/>
                </a:moveTo>
                <a:cubicBezTo>
                  <a:pt x="912" y="864"/>
                  <a:pt x="912" y="864"/>
                  <a:pt x="912" y="864"/>
                </a:cubicBezTo>
                <a:cubicBezTo>
                  <a:pt x="912" y="863"/>
                  <a:pt x="911" y="862"/>
                  <a:pt x="911" y="861"/>
                </a:cubicBezTo>
                <a:cubicBezTo>
                  <a:pt x="911" y="861"/>
                  <a:pt x="910" y="859"/>
                  <a:pt x="908" y="857"/>
                </a:cubicBezTo>
                <a:cubicBezTo>
                  <a:pt x="906" y="856"/>
                  <a:pt x="902" y="854"/>
                  <a:pt x="898" y="854"/>
                </a:cubicBezTo>
                <a:cubicBezTo>
                  <a:pt x="893" y="854"/>
                  <a:pt x="886" y="856"/>
                  <a:pt x="877" y="861"/>
                </a:cubicBezTo>
                <a:cubicBezTo>
                  <a:pt x="877" y="861"/>
                  <a:pt x="876" y="861"/>
                  <a:pt x="874" y="861"/>
                </a:cubicBezTo>
                <a:cubicBezTo>
                  <a:pt x="870" y="861"/>
                  <a:pt x="865" y="860"/>
                  <a:pt x="858" y="857"/>
                </a:cubicBezTo>
                <a:cubicBezTo>
                  <a:pt x="845" y="852"/>
                  <a:pt x="829" y="843"/>
                  <a:pt x="812" y="832"/>
                </a:cubicBezTo>
                <a:cubicBezTo>
                  <a:pt x="785" y="816"/>
                  <a:pt x="755" y="796"/>
                  <a:pt x="730" y="779"/>
                </a:cubicBezTo>
                <a:cubicBezTo>
                  <a:pt x="717" y="771"/>
                  <a:pt x="706" y="763"/>
                  <a:pt x="697" y="757"/>
                </a:cubicBezTo>
                <a:cubicBezTo>
                  <a:pt x="687" y="750"/>
                  <a:pt x="680" y="746"/>
                  <a:pt x="675" y="744"/>
                </a:cubicBezTo>
                <a:cubicBezTo>
                  <a:pt x="675" y="743"/>
                  <a:pt x="673" y="742"/>
                  <a:pt x="671" y="741"/>
                </a:cubicBezTo>
                <a:cubicBezTo>
                  <a:pt x="669" y="739"/>
                  <a:pt x="665" y="737"/>
                  <a:pt x="663" y="735"/>
                </a:cubicBezTo>
                <a:cubicBezTo>
                  <a:pt x="660" y="734"/>
                  <a:pt x="658" y="732"/>
                  <a:pt x="658" y="732"/>
                </a:cubicBezTo>
                <a:cubicBezTo>
                  <a:pt x="657" y="734"/>
                  <a:pt x="657" y="734"/>
                  <a:pt x="657" y="734"/>
                </a:cubicBezTo>
                <a:cubicBezTo>
                  <a:pt x="659" y="734"/>
                  <a:pt x="659" y="734"/>
                  <a:pt x="659" y="734"/>
                </a:cubicBezTo>
                <a:cubicBezTo>
                  <a:pt x="659" y="733"/>
                  <a:pt x="659" y="732"/>
                  <a:pt x="658" y="732"/>
                </a:cubicBezTo>
                <a:cubicBezTo>
                  <a:pt x="657" y="734"/>
                  <a:pt x="657" y="734"/>
                  <a:pt x="657" y="734"/>
                </a:cubicBezTo>
                <a:cubicBezTo>
                  <a:pt x="659" y="734"/>
                  <a:pt x="659" y="734"/>
                  <a:pt x="659" y="734"/>
                </a:cubicBezTo>
                <a:cubicBezTo>
                  <a:pt x="657" y="734"/>
                  <a:pt x="657" y="734"/>
                  <a:pt x="657" y="734"/>
                </a:cubicBezTo>
                <a:cubicBezTo>
                  <a:pt x="659" y="736"/>
                  <a:pt x="659" y="736"/>
                  <a:pt x="659" y="736"/>
                </a:cubicBezTo>
                <a:cubicBezTo>
                  <a:pt x="659" y="735"/>
                  <a:pt x="659" y="735"/>
                  <a:pt x="659" y="734"/>
                </a:cubicBezTo>
                <a:cubicBezTo>
                  <a:pt x="657" y="734"/>
                  <a:pt x="657" y="734"/>
                  <a:pt x="657" y="734"/>
                </a:cubicBezTo>
                <a:cubicBezTo>
                  <a:pt x="659" y="736"/>
                  <a:pt x="659" y="736"/>
                  <a:pt x="659" y="736"/>
                </a:cubicBezTo>
                <a:cubicBezTo>
                  <a:pt x="659" y="736"/>
                  <a:pt x="659" y="736"/>
                  <a:pt x="659" y="736"/>
                </a:cubicBezTo>
                <a:cubicBezTo>
                  <a:pt x="659" y="736"/>
                  <a:pt x="659" y="736"/>
                  <a:pt x="659" y="736"/>
                </a:cubicBezTo>
                <a:cubicBezTo>
                  <a:pt x="659" y="736"/>
                  <a:pt x="660" y="734"/>
                  <a:pt x="662" y="732"/>
                </a:cubicBezTo>
                <a:cubicBezTo>
                  <a:pt x="671" y="725"/>
                  <a:pt x="693" y="707"/>
                  <a:pt x="713" y="690"/>
                </a:cubicBezTo>
                <a:cubicBezTo>
                  <a:pt x="723" y="681"/>
                  <a:pt x="733" y="673"/>
                  <a:pt x="740" y="667"/>
                </a:cubicBezTo>
                <a:cubicBezTo>
                  <a:pt x="744" y="664"/>
                  <a:pt x="747" y="661"/>
                  <a:pt x="750" y="660"/>
                </a:cubicBezTo>
                <a:cubicBezTo>
                  <a:pt x="751" y="659"/>
                  <a:pt x="752" y="658"/>
                  <a:pt x="753" y="657"/>
                </a:cubicBezTo>
                <a:cubicBezTo>
                  <a:pt x="753" y="657"/>
                  <a:pt x="753" y="657"/>
                  <a:pt x="753" y="657"/>
                </a:cubicBezTo>
                <a:cubicBezTo>
                  <a:pt x="754" y="657"/>
                  <a:pt x="754" y="657"/>
                  <a:pt x="754" y="657"/>
                </a:cubicBezTo>
                <a:cubicBezTo>
                  <a:pt x="754" y="657"/>
                  <a:pt x="754" y="657"/>
                  <a:pt x="754" y="657"/>
                </a:cubicBezTo>
                <a:cubicBezTo>
                  <a:pt x="753" y="656"/>
                  <a:pt x="753" y="656"/>
                  <a:pt x="753" y="656"/>
                </a:cubicBezTo>
                <a:cubicBezTo>
                  <a:pt x="754" y="657"/>
                  <a:pt x="754" y="657"/>
                  <a:pt x="754" y="657"/>
                </a:cubicBezTo>
                <a:cubicBezTo>
                  <a:pt x="754" y="657"/>
                  <a:pt x="754" y="657"/>
                  <a:pt x="754" y="657"/>
                </a:cubicBezTo>
                <a:cubicBezTo>
                  <a:pt x="753" y="656"/>
                  <a:pt x="753" y="656"/>
                  <a:pt x="753" y="656"/>
                </a:cubicBezTo>
                <a:cubicBezTo>
                  <a:pt x="754" y="657"/>
                  <a:pt x="754" y="657"/>
                  <a:pt x="754" y="657"/>
                </a:cubicBezTo>
                <a:cubicBezTo>
                  <a:pt x="756" y="656"/>
                  <a:pt x="758" y="654"/>
                  <a:pt x="760" y="652"/>
                </a:cubicBezTo>
                <a:cubicBezTo>
                  <a:pt x="764" y="648"/>
                  <a:pt x="767" y="642"/>
                  <a:pt x="770" y="635"/>
                </a:cubicBezTo>
                <a:cubicBezTo>
                  <a:pt x="780" y="616"/>
                  <a:pt x="789" y="588"/>
                  <a:pt x="792" y="576"/>
                </a:cubicBezTo>
                <a:cubicBezTo>
                  <a:pt x="793" y="571"/>
                  <a:pt x="794" y="568"/>
                  <a:pt x="794" y="564"/>
                </a:cubicBezTo>
                <a:cubicBezTo>
                  <a:pt x="794" y="562"/>
                  <a:pt x="793" y="559"/>
                  <a:pt x="792" y="557"/>
                </a:cubicBezTo>
                <a:cubicBezTo>
                  <a:pt x="790" y="553"/>
                  <a:pt x="788" y="550"/>
                  <a:pt x="783" y="547"/>
                </a:cubicBezTo>
                <a:cubicBezTo>
                  <a:pt x="779" y="543"/>
                  <a:pt x="773" y="539"/>
                  <a:pt x="766" y="534"/>
                </a:cubicBezTo>
                <a:cubicBezTo>
                  <a:pt x="753" y="526"/>
                  <a:pt x="743" y="509"/>
                  <a:pt x="734" y="493"/>
                </a:cubicBezTo>
                <a:cubicBezTo>
                  <a:pt x="730" y="485"/>
                  <a:pt x="726" y="477"/>
                  <a:pt x="723" y="470"/>
                </a:cubicBezTo>
                <a:cubicBezTo>
                  <a:pt x="719" y="463"/>
                  <a:pt x="716" y="457"/>
                  <a:pt x="713" y="454"/>
                </a:cubicBezTo>
                <a:cubicBezTo>
                  <a:pt x="710" y="450"/>
                  <a:pt x="705" y="448"/>
                  <a:pt x="700" y="446"/>
                </a:cubicBezTo>
                <a:cubicBezTo>
                  <a:pt x="692" y="442"/>
                  <a:pt x="682" y="440"/>
                  <a:pt x="674" y="438"/>
                </a:cubicBezTo>
                <a:cubicBezTo>
                  <a:pt x="666" y="436"/>
                  <a:pt x="660" y="435"/>
                  <a:pt x="660" y="435"/>
                </a:cubicBezTo>
                <a:cubicBezTo>
                  <a:pt x="659" y="435"/>
                  <a:pt x="659" y="435"/>
                  <a:pt x="658" y="435"/>
                </a:cubicBezTo>
                <a:cubicBezTo>
                  <a:pt x="658" y="435"/>
                  <a:pt x="658" y="435"/>
                  <a:pt x="658" y="435"/>
                </a:cubicBezTo>
                <a:cubicBezTo>
                  <a:pt x="657" y="435"/>
                  <a:pt x="657" y="435"/>
                  <a:pt x="657" y="435"/>
                </a:cubicBezTo>
                <a:cubicBezTo>
                  <a:pt x="658" y="438"/>
                  <a:pt x="658" y="438"/>
                  <a:pt x="658" y="438"/>
                </a:cubicBezTo>
                <a:cubicBezTo>
                  <a:pt x="658" y="435"/>
                  <a:pt x="658" y="435"/>
                  <a:pt x="658" y="435"/>
                </a:cubicBezTo>
                <a:cubicBezTo>
                  <a:pt x="658" y="435"/>
                  <a:pt x="658" y="435"/>
                  <a:pt x="658" y="435"/>
                </a:cubicBezTo>
                <a:cubicBezTo>
                  <a:pt x="655" y="435"/>
                  <a:pt x="653" y="435"/>
                  <a:pt x="651" y="436"/>
                </a:cubicBezTo>
                <a:cubicBezTo>
                  <a:pt x="650" y="437"/>
                  <a:pt x="648" y="437"/>
                  <a:pt x="648" y="437"/>
                </a:cubicBezTo>
                <a:cubicBezTo>
                  <a:pt x="648" y="438"/>
                  <a:pt x="647" y="438"/>
                  <a:pt x="647" y="439"/>
                </a:cubicBezTo>
                <a:cubicBezTo>
                  <a:pt x="646" y="439"/>
                  <a:pt x="646" y="440"/>
                  <a:pt x="645" y="440"/>
                </a:cubicBezTo>
                <a:cubicBezTo>
                  <a:pt x="645" y="440"/>
                  <a:pt x="645" y="440"/>
                  <a:pt x="645" y="440"/>
                </a:cubicBezTo>
                <a:cubicBezTo>
                  <a:pt x="645" y="440"/>
                  <a:pt x="645" y="440"/>
                  <a:pt x="645" y="441"/>
                </a:cubicBezTo>
                <a:cubicBezTo>
                  <a:pt x="644" y="442"/>
                  <a:pt x="642" y="446"/>
                  <a:pt x="639" y="449"/>
                </a:cubicBezTo>
                <a:cubicBezTo>
                  <a:pt x="637" y="453"/>
                  <a:pt x="633" y="456"/>
                  <a:pt x="631" y="458"/>
                </a:cubicBezTo>
                <a:cubicBezTo>
                  <a:pt x="630" y="459"/>
                  <a:pt x="627" y="460"/>
                  <a:pt x="624" y="463"/>
                </a:cubicBezTo>
                <a:cubicBezTo>
                  <a:pt x="612" y="470"/>
                  <a:pt x="587" y="485"/>
                  <a:pt x="565" y="499"/>
                </a:cubicBezTo>
                <a:cubicBezTo>
                  <a:pt x="554" y="506"/>
                  <a:pt x="543" y="512"/>
                  <a:pt x="535" y="516"/>
                </a:cubicBezTo>
                <a:cubicBezTo>
                  <a:pt x="530" y="519"/>
                  <a:pt x="527" y="521"/>
                  <a:pt x="524" y="522"/>
                </a:cubicBezTo>
                <a:cubicBezTo>
                  <a:pt x="523" y="523"/>
                  <a:pt x="522" y="523"/>
                  <a:pt x="521" y="524"/>
                </a:cubicBezTo>
                <a:cubicBezTo>
                  <a:pt x="520" y="524"/>
                  <a:pt x="519" y="524"/>
                  <a:pt x="519" y="524"/>
                </a:cubicBezTo>
                <a:cubicBezTo>
                  <a:pt x="519" y="524"/>
                  <a:pt x="519" y="524"/>
                  <a:pt x="518" y="524"/>
                </a:cubicBezTo>
                <a:cubicBezTo>
                  <a:pt x="516" y="524"/>
                  <a:pt x="512" y="524"/>
                  <a:pt x="508" y="523"/>
                </a:cubicBezTo>
                <a:cubicBezTo>
                  <a:pt x="506" y="522"/>
                  <a:pt x="504" y="522"/>
                  <a:pt x="503" y="521"/>
                </a:cubicBezTo>
                <a:cubicBezTo>
                  <a:pt x="502" y="521"/>
                  <a:pt x="501" y="521"/>
                  <a:pt x="501" y="521"/>
                </a:cubicBezTo>
                <a:cubicBezTo>
                  <a:pt x="501" y="522"/>
                  <a:pt x="501" y="522"/>
                  <a:pt x="501" y="522"/>
                </a:cubicBezTo>
                <a:cubicBezTo>
                  <a:pt x="502" y="521"/>
                  <a:pt x="502" y="521"/>
                  <a:pt x="502" y="521"/>
                </a:cubicBezTo>
                <a:cubicBezTo>
                  <a:pt x="502" y="521"/>
                  <a:pt x="502" y="521"/>
                  <a:pt x="501" y="521"/>
                </a:cubicBezTo>
                <a:cubicBezTo>
                  <a:pt x="501" y="522"/>
                  <a:pt x="501" y="522"/>
                  <a:pt x="501" y="522"/>
                </a:cubicBezTo>
                <a:cubicBezTo>
                  <a:pt x="502" y="521"/>
                  <a:pt x="502" y="521"/>
                  <a:pt x="502" y="521"/>
                </a:cubicBezTo>
                <a:cubicBezTo>
                  <a:pt x="501" y="522"/>
                  <a:pt x="501" y="522"/>
                  <a:pt x="501" y="522"/>
                </a:cubicBezTo>
                <a:cubicBezTo>
                  <a:pt x="502" y="522"/>
                  <a:pt x="502" y="522"/>
                  <a:pt x="502" y="522"/>
                </a:cubicBezTo>
                <a:cubicBezTo>
                  <a:pt x="502" y="522"/>
                  <a:pt x="502" y="522"/>
                  <a:pt x="502" y="521"/>
                </a:cubicBezTo>
                <a:cubicBezTo>
                  <a:pt x="501" y="522"/>
                  <a:pt x="501" y="522"/>
                  <a:pt x="501" y="522"/>
                </a:cubicBezTo>
                <a:cubicBezTo>
                  <a:pt x="502" y="522"/>
                  <a:pt x="502" y="522"/>
                  <a:pt x="502" y="522"/>
                </a:cubicBezTo>
                <a:cubicBezTo>
                  <a:pt x="502" y="522"/>
                  <a:pt x="502" y="522"/>
                  <a:pt x="502" y="522"/>
                </a:cubicBezTo>
                <a:cubicBezTo>
                  <a:pt x="499" y="522"/>
                  <a:pt x="499" y="522"/>
                  <a:pt x="499" y="522"/>
                </a:cubicBezTo>
                <a:cubicBezTo>
                  <a:pt x="502" y="523"/>
                  <a:pt x="502" y="523"/>
                  <a:pt x="502" y="523"/>
                </a:cubicBezTo>
                <a:cubicBezTo>
                  <a:pt x="502" y="522"/>
                  <a:pt x="502" y="522"/>
                  <a:pt x="502" y="522"/>
                </a:cubicBezTo>
                <a:cubicBezTo>
                  <a:pt x="499" y="522"/>
                  <a:pt x="499" y="522"/>
                  <a:pt x="499" y="522"/>
                </a:cubicBezTo>
                <a:cubicBezTo>
                  <a:pt x="502" y="523"/>
                  <a:pt x="502" y="523"/>
                  <a:pt x="502" y="523"/>
                </a:cubicBezTo>
                <a:cubicBezTo>
                  <a:pt x="502" y="523"/>
                  <a:pt x="502" y="523"/>
                  <a:pt x="502" y="523"/>
                </a:cubicBezTo>
                <a:cubicBezTo>
                  <a:pt x="502" y="522"/>
                  <a:pt x="502" y="522"/>
                  <a:pt x="502" y="522"/>
                </a:cubicBezTo>
                <a:cubicBezTo>
                  <a:pt x="502" y="522"/>
                  <a:pt x="505" y="445"/>
                  <a:pt x="505" y="418"/>
                </a:cubicBezTo>
                <a:cubicBezTo>
                  <a:pt x="505" y="416"/>
                  <a:pt x="505" y="414"/>
                  <a:pt x="505" y="412"/>
                </a:cubicBezTo>
                <a:cubicBezTo>
                  <a:pt x="505" y="411"/>
                  <a:pt x="505" y="411"/>
                  <a:pt x="505" y="410"/>
                </a:cubicBezTo>
                <a:cubicBezTo>
                  <a:pt x="505" y="409"/>
                  <a:pt x="505" y="409"/>
                  <a:pt x="505" y="409"/>
                </a:cubicBezTo>
                <a:cubicBezTo>
                  <a:pt x="505" y="409"/>
                  <a:pt x="505" y="409"/>
                  <a:pt x="505" y="409"/>
                </a:cubicBezTo>
                <a:cubicBezTo>
                  <a:pt x="505" y="409"/>
                  <a:pt x="505" y="408"/>
                  <a:pt x="504" y="408"/>
                </a:cubicBezTo>
                <a:cubicBezTo>
                  <a:pt x="504" y="408"/>
                  <a:pt x="504" y="408"/>
                  <a:pt x="504" y="408"/>
                </a:cubicBezTo>
                <a:cubicBezTo>
                  <a:pt x="504" y="408"/>
                  <a:pt x="504" y="408"/>
                  <a:pt x="504" y="408"/>
                </a:cubicBezTo>
                <a:cubicBezTo>
                  <a:pt x="504" y="408"/>
                  <a:pt x="504" y="408"/>
                  <a:pt x="504" y="408"/>
                </a:cubicBezTo>
                <a:cubicBezTo>
                  <a:pt x="504" y="408"/>
                  <a:pt x="504" y="408"/>
                  <a:pt x="504" y="408"/>
                </a:cubicBezTo>
                <a:cubicBezTo>
                  <a:pt x="504" y="408"/>
                  <a:pt x="504" y="408"/>
                  <a:pt x="504" y="408"/>
                </a:cubicBezTo>
                <a:cubicBezTo>
                  <a:pt x="504" y="408"/>
                  <a:pt x="504" y="408"/>
                  <a:pt x="504" y="408"/>
                </a:cubicBezTo>
                <a:cubicBezTo>
                  <a:pt x="504" y="408"/>
                  <a:pt x="504" y="407"/>
                  <a:pt x="504" y="407"/>
                </a:cubicBezTo>
                <a:cubicBezTo>
                  <a:pt x="503" y="404"/>
                  <a:pt x="501" y="399"/>
                  <a:pt x="499" y="395"/>
                </a:cubicBezTo>
                <a:cubicBezTo>
                  <a:pt x="497" y="391"/>
                  <a:pt x="496" y="387"/>
                  <a:pt x="496" y="387"/>
                </a:cubicBezTo>
                <a:cubicBezTo>
                  <a:pt x="496" y="387"/>
                  <a:pt x="496" y="387"/>
                  <a:pt x="496" y="387"/>
                </a:cubicBezTo>
                <a:cubicBezTo>
                  <a:pt x="496" y="387"/>
                  <a:pt x="496" y="387"/>
                  <a:pt x="496" y="387"/>
                </a:cubicBezTo>
                <a:cubicBezTo>
                  <a:pt x="495" y="387"/>
                  <a:pt x="495" y="387"/>
                  <a:pt x="495" y="387"/>
                </a:cubicBezTo>
                <a:cubicBezTo>
                  <a:pt x="496" y="387"/>
                  <a:pt x="496" y="387"/>
                  <a:pt x="496" y="387"/>
                </a:cubicBezTo>
                <a:cubicBezTo>
                  <a:pt x="496" y="387"/>
                  <a:pt x="496" y="387"/>
                  <a:pt x="496" y="387"/>
                </a:cubicBezTo>
                <a:cubicBezTo>
                  <a:pt x="495" y="387"/>
                  <a:pt x="495" y="387"/>
                  <a:pt x="495" y="387"/>
                </a:cubicBezTo>
                <a:cubicBezTo>
                  <a:pt x="496" y="387"/>
                  <a:pt x="496" y="387"/>
                  <a:pt x="496" y="387"/>
                </a:cubicBezTo>
                <a:cubicBezTo>
                  <a:pt x="493" y="388"/>
                  <a:pt x="493" y="388"/>
                  <a:pt x="493" y="388"/>
                </a:cubicBezTo>
                <a:cubicBezTo>
                  <a:pt x="496" y="388"/>
                  <a:pt x="496" y="388"/>
                  <a:pt x="496" y="388"/>
                </a:cubicBezTo>
                <a:cubicBezTo>
                  <a:pt x="496" y="387"/>
                  <a:pt x="496" y="387"/>
                  <a:pt x="496" y="387"/>
                </a:cubicBezTo>
                <a:cubicBezTo>
                  <a:pt x="493" y="388"/>
                  <a:pt x="493" y="388"/>
                  <a:pt x="493" y="388"/>
                </a:cubicBezTo>
                <a:cubicBezTo>
                  <a:pt x="496" y="388"/>
                  <a:pt x="496" y="388"/>
                  <a:pt x="496" y="388"/>
                </a:cubicBezTo>
                <a:cubicBezTo>
                  <a:pt x="493" y="388"/>
                  <a:pt x="493" y="388"/>
                  <a:pt x="493" y="388"/>
                </a:cubicBezTo>
                <a:cubicBezTo>
                  <a:pt x="496" y="389"/>
                  <a:pt x="496" y="389"/>
                  <a:pt x="496" y="389"/>
                </a:cubicBezTo>
                <a:cubicBezTo>
                  <a:pt x="496" y="388"/>
                  <a:pt x="496" y="388"/>
                  <a:pt x="496" y="388"/>
                </a:cubicBezTo>
                <a:cubicBezTo>
                  <a:pt x="493" y="388"/>
                  <a:pt x="493" y="388"/>
                  <a:pt x="493" y="388"/>
                </a:cubicBezTo>
                <a:cubicBezTo>
                  <a:pt x="496" y="389"/>
                  <a:pt x="496" y="389"/>
                  <a:pt x="496" y="389"/>
                </a:cubicBezTo>
                <a:cubicBezTo>
                  <a:pt x="493" y="387"/>
                  <a:pt x="493" y="387"/>
                  <a:pt x="493" y="387"/>
                </a:cubicBezTo>
                <a:cubicBezTo>
                  <a:pt x="495" y="390"/>
                  <a:pt x="495" y="390"/>
                  <a:pt x="495" y="390"/>
                </a:cubicBezTo>
                <a:cubicBezTo>
                  <a:pt x="495" y="390"/>
                  <a:pt x="496" y="389"/>
                  <a:pt x="496" y="389"/>
                </a:cubicBezTo>
                <a:cubicBezTo>
                  <a:pt x="493" y="387"/>
                  <a:pt x="493" y="387"/>
                  <a:pt x="493" y="387"/>
                </a:cubicBezTo>
                <a:cubicBezTo>
                  <a:pt x="495" y="390"/>
                  <a:pt x="495" y="390"/>
                  <a:pt x="495" y="390"/>
                </a:cubicBezTo>
                <a:cubicBezTo>
                  <a:pt x="493" y="387"/>
                  <a:pt x="493" y="387"/>
                  <a:pt x="493" y="387"/>
                </a:cubicBezTo>
                <a:cubicBezTo>
                  <a:pt x="493" y="391"/>
                  <a:pt x="493" y="391"/>
                  <a:pt x="493" y="391"/>
                </a:cubicBezTo>
                <a:cubicBezTo>
                  <a:pt x="493" y="391"/>
                  <a:pt x="494" y="391"/>
                  <a:pt x="495" y="390"/>
                </a:cubicBezTo>
                <a:cubicBezTo>
                  <a:pt x="493" y="387"/>
                  <a:pt x="493" y="387"/>
                  <a:pt x="493" y="387"/>
                </a:cubicBezTo>
                <a:cubicBezTo>
                  <a:pt x="493" y="391"/>
                  <a:pt x="493" y="391"/>
                  <a:pt x="493" y="391"/>
                </a:cubicBezTo>
                <a:cubicBezTo>
                  <a:pt x="493" y="388"/>
                  <a:pt x="493" y="388"/>
                  <a:pt x="493" y="388"/>
                </a:cubicBezTo>
                <a:cubicBezTo>
                  <a:pt x="492" y="390"/>
                  <a:pt x="492" y="390"/>
                  <a:pt x="492" y="390"/>
                </a:cubicBezTo>
                <a:cubicBezTo>
                  <a:pt x="492" y="390"/>
                  <a:pt x="492" y="391"/>
                  <a:pt x="493" y="391"/>
                </a:cubicBezTo>
                <a:cubicBezTo>
                  <a:pt x="493" y="388"/>
                  <a:pt x="493" y="388"/>
                  <a:pt x="493" y="388"/>
                </a:cubicBezTo>
                <a:cubicBezTo>
                  <a:pt x="492" y="390"/>
                  <a:pt x="492" y="390"/>
                  <a:pt x="492" y="390"/>
                </a:cubicBezTo>
                <a:cubicBezTo>
                  <a:pt x="493" y="388"/>
                  <a:pt x="493" y="388"/>
                  <a:pt x="493" y="388"/>
                </a:cubicBezTo>
                <a:cubicBezTo>
                  <a:pt x="491" y="390"/>
                  <a:pt x="491" y="390"/>
                  <a:pt x="491" y="390"/>
                </a:cubicBezTo>
                <a:cubicBezTo>
                  <a:pt x="491" y="390"/>
                  <a:pt x="491" y="390"/>
                  <a:pt x="492" y="390"/>
                </a:cubicBezTo>
                <a:cubicBezTo>
                  <a:pt x="493" y="388"/>
                  <a:pt x="493" y="388"/>
                  <a:pt x="493" y="388"/>
                </a:cubicBezTo>
                <a:cubicBezTo>
                  <a:pt x="491" y="390"/>
                  <a:pt x="491" y="390"/>
                  <a:pt x="491" y="390"/>
                </a:cubicBezTo>
                <a:cubicBezTo>
                  <a:pt x="492" y="388"/>
                  <a:pt x="492" y="388"/>
                  <a:pt x="492" y="388"/>
                </a:cubicBezTo>
                <a:cubicBezTo>
                  <a:pt x="491" y="390"/>
                  <a:pt x="491" y="390"/>
                  <a:pt x="491" y="390"/>
                </a:cubicBezTo>
                <a:cubicBezTo>
                  <a:pt x="491" y="390"/>
                  <a:pt x="491" y="390"/>
                  <a:pt x="491" y="390"/>
                </a:cubicBezTo>
                <a:cubicBezTo>
                  <a:pt x="492" y="388"/>
                  <a:pt x="492" y="388"/>
                  <a:pt x="492" y="388"/>
                </a:cubicBezTo>
                <a:cubicBezTo>
                  <a:pt x="491" y="390"/>
                  <a:pt x="491" y="390"/>
                  <a:pt x="491" y="390"/>
                </a:cubicBezTo>
                <a:cubicBezTo>
                  <a:pt x="491" y="389"/>
                  <a:pt x="491" y="389"/>
                  <a:pt x="491" y="389"/>
                </a:cubicBezTo>
                <a:cubicBezTo>
                  <a:pt x="491" y="390"/>
                  <a:pt x="491" y="390"/>
                  <a:pt x="491" y="390"/>
                </a:cubicBezTo>
                <a:cubicBezTo>
                  <a:pt x="491" y="390"/>
                  <a:pt x="491" y="390"/>
                  <a:pt x="491" y="390"/>
                </a:cubicBezTo>
                <a:cubicBezTo>
                  <a:pt x="491" y="389"/>
                  <a:pt x="491" y="389"/>
                  <a:pt x="491" y="389"/>
                </a:cubicBezTo>
                <a:cubicBezTo>
                  <a:pt x="491" y="390"/>
                  <a:pt x="491" y="390"/>
                  <a:pt x="491" y="390"/>
                </a:cubicBezTo>
                <a:cubicBezTo>
                  <a:pt x="491" y="390"/>
                  <a:pt x="491" y="390"/>
                  <a:pt x="491" y="390"/>
                </a:cubicBezTo>
                <a:cubicBezTo>
                  <a:pt x="491" y="390"/>
                  <a:pt x="491" y="390"/>
                  <a:pt x="491" y="390"/>
                </a:cubicBezTo>
                <a:cubicBezTo>
                  <a:pt x="491" y="390"/>
                  <a:pt x="491" y="390"/>
                  <a:pt x="491" y="390"/>
                </a:cubicBezTo>
                <a:cubicBezTo>
                  <a:pt x="491" y="390"/>
                  <a:pt x="498" y="401"/>
                  <a:pt x="505" y="413"/>
                </a:cubicBezTo>
                <a:cubicBezTo>
                  <a:pt x="509" y="419"/>
                  <a:pt x="513" y="425"/>
                  <a:pt x="516" y="430"/>
                </a:cubicBezTo>
                <a:cubicBezTo>
                  <a:pt x="518" y="432"/>
                  <a:pt x="519" y="434"/>
                  <a:pt x="520" y="436"/>
                </a:cubicBezTo>
                <a:cubicBezTo>
                  <a:pt x="521" y="436"/>
                  <a:pt x="521" y="437"/>
                  <a:pt x="521" y="438"/>
                </a:cubicBezTo>
                <a:cubicBezTo>
                  <a:pt x="522" y="438"/>
                  <a:pt x="522" y="438"/>
                  <a:pt x="522" y="438"/>
                </a:cubicBezTo>
                <a:cubicBezTo>
                  <a:pt x="523" y="439"/>
                  <a:pt x="523" y="439"/>
                  <a:pt x="523" y="439"/>
                </a:cubicBezTo>
                <a:cubicBezTo>
                  <a:pt x="523" y="439"/>
                  <a:pt x="523" y="439"/>
                  <a:pt x="523" y="439"/>
                </a:cubicBezTo>
                <a:cubicBezTo>
                  <a:pt x="523" y="438"/>
                  <a:pt x="523" y="438"/>
                  <a:pt x="523" y="438"/>
                </a:cubicBezTo>
                <a:cubicBezTo>
                  <a:pt x="522" y="439"/>
                  <a:pt x="522" y="439"/>
                  <a:pt x="522" y="439"/>
                </a:cubicBezTo>
                <a:cubicBezTo>
                  <a:pt x="523" y="439"/>
                  <a:pt x="523" y="439"/>
                  <a:pt x="523" y="439"/>
                </a:cubicBezTo>
                <a:cubicBezTo>
                  <a:pt x="523" y="438"/>
                  <a:pt x="523" y="438"/>
                  <a:pt x="523" y="438"/>
                </a:cubicBezTo>
                <a:cubicBezTo>
                  <a:pt x="522" y="439"/>
                  <a:pt x="522" y="439"/>
                  <a:pt x="522" y="439"/>
                </a:cubicBezTo>
                <a:cubicBezTo>
                  <a:pt x="523" y="439"/>
                  <a:pt x="523" y="439"/>
                  <a:pt x="523" y="439"/>
                </a:cubicBezTo>
                <a:cubicBezTo>
                  <a:pt x="522" y="439"/>
                  <a:pt x="522" y="439"/>
                  <a:pt x="522" y="439"/>
                </a:cubicBezTo>
                <a:cubicBezTo>
                  <a:pt x="522" y="439"/>
                  <a:pt x="522" y="439"/>
                  <a:pt x="522" y="439"/>
                </a:cubicBezTo>
                <a:cubicBezTo>
                  <a:pt x="523" y="439"/>
                  <a:pt x="523" y="439"/>
                  <a:pt x="523" y="439"/>
                </a:cubicBezTo>
                <a:cubicBezTo>
                  <a:pt x="522" y="439"/>
                  <a:pt x="522" y="439"/>
                  <a:pt x="522" y="439"/>
                </a:cubicBezTo>
                <a:cubicBezTo>
                  <a:pt x="522" y="439"/>
                  <a:pt x="523" y="440"/>
                  <a:pt x="523" y="441"/>
                </a:cubicBezTo>
                <a:cubicBezTo>
                  <a:pt x="523" y="444"/>
                  <a:pt x="521" y="449"/>
                  <a:pt x="520" y="454"/>
                </a:cubicBezTo>
                <a:cubicBezTo>
                  <a:pt x="519" y="456"/>
                  <a:pt x="519" y="458"/>
                  <a:pt x="518" y="459"/>
                </a:cubicBezTo>
                <a:cubicBezTo>
                  <a:pt x="518" y="460"/>
                  <a:pt x="518" y="461"/>
                  <a:pt x="518" y="461"/>
                </a:cubicBezTo>
                <a:cubicBezTo>
                  <a:pt x="518" y="461"/>
                  <a:pt x="517" y="462"/>
                  <a:pt x="517" y="462"/>
                </a:cubicBezTo>
                <a:cubicBezTo>
                  <a:pt x="517" y="462"/>
                  <a:pt x="517" y="462"/>
                  <a:pt x="517" y="462"/>
                </a:cubicBezTo>
                <a:cubicBezTo>
                  <a:pt x="517" y="462"/>
                  <a:pt x="517" y="463"/>
                  <a:pt x="517" y="464"/>
                </a:cubicBezTo>
                <a:cubicBezTo>
                  <a:pt x="517" y="465"/>
                  <a:pt x="517" y="465"/>
                  <a:pt x="518" y="466"/>
                </a:cubicBezTo>
                <a:cubicBezTo>
                  <a:pt x="521" y="465"/>
                  <a:pt x="521" y="465"/>
                  <a:pt x="521" y="465"/>
                </a:cubicBezTo>
                <a:cubicBezTo>
                  <a:pt x="517" y="466"/>
                  <a:pt x="517" y="466"/>
                  <a:pt x="517" y="466"/>
                </a:cubicBezTo>
                <a:cubicBezTo>
                  <a:pt x="519" y="470"/>
                  <a:pt x="519" y="470"/>
                  <a:pt x="519" y="470"/>
                </a:cubicBezTo>
                <a:cubicBezTo>
                  <a:pt x="522" y="470"/>
                  <a:pt x="522" y="470"/>
                  <a:pt x="522" y="470"/>
                </a:cubicBezTo>
                <a:cubicBezTo>
                  <a:pt x="519" y="470"/>
                  <a:pt x="519" y="470"/>
                  <a:pt x="519" y="470"/>
                </a:cubicBezTo>
                <a:cubicBezTo>
                  <a:pt x="519" y="471"/>
                  <a:pt x="519" y="472"/>
                  <a:pt x="519" y="473"/>
                </a:cubicBezTo>
                <a:cubicBezTo>
                  <a:pt x="519" y="473"/>
                  <a:pt x="520" y="475"/>
                  <a:pt x="522" y="478"/>
                </a:cubicBezTo>
                <a:cubicBezTo>
                  <a:pt x="525" y="480"/>
                  <a:pt x="529" y="483"/>
                  <a:pt x="537" y="486"/>
                </a:cubicBezTo>
                <a:cubicBezTo>
                  <a:pt x="540" y="486"/>
                  <a:pt x="542" y="487"/>
                  <a:pt x="545" y="487"/>
                </a:cubicBezTo>
                <a:cubicBezTo>
                  <a:pt x="556" y="487"/>
                  <a:pt x="568" y="482"/>
                  <a:pt x="577" y="478"/>
                </a:cubicBezTo>
                <a:cubicBezTo>
                  <a:pt x="587" y="473"/>
                  <a:pt x="593" y="469"/>
                  <a:pt x="593" y="469"/>
                </a:cubicBezTo>
                <a:cubicBezTo>
                  <a:pt x="594" y="468"/>
                  <a:pt x="595" y="468"/>
                  <a:pt x="595" y="467"/>
                </a:cubicBezTo>
                <a:cubicBezTo>
                  <a:pt x="595" y="467"/>
                  <a:pt x="601" y="464"/>
                  <a:pt x="607" y="460"/>
                </a:cubicBezTo>
                <a:cubicBezTo>
                  <a:pt x="610" y="458"/>
                  <a:pt x="613" y="455"/>
                  <a:pt x="615" y="453"/>
                </a:cubicBezTo>
                <a:cubicBezTo>
                  <a:pt x="617" y="451"/>
                  <a:pt x="618" y="450"/>
                  <a:pt x="618" y="449"/>
                </a:cubicBezTo>
                <a:cubicBezTo>
                  <a:pt x="619" y="447"/>
                  <a:pt x="620" y="446"/>
                  <a:pt x="620" y="444"/>
                </a:cubicBezTo>
                <a:cubicBezTo>
                  <a:pt x="620" y="443"/>
                  <a:pt x="619" y="441"/>
                  <a:pt x="619" y="440"/>
                </a:cubicBezTo>
                <a:cubicBezTo>
                  <a:pt x="619" y="440"/>
                  <a:pt x="619" y="440"/>
                  <a:pt x="619" y="440"/>
                </a:cubicBezTo>
                <a:cubicBezTo>
                  <a:pt x="618" y="441"/>
                  <a:pt x="618" y="441"/>
                  <a:pt x="618" y="441"/>
                </a:cubicBezTo>
                <a:cubicBezTo>
                  <a:pt x="619" y="440"/>
                  <a:pt x="619" y="440"/>
                  <a:pt x="619" y="440"/>
                </a:cubicBezTo>
                <a:cubicBezTo>
                  <a:pt x="619" y="440"/>
                  <a:pt x="619" y="440"/>
                  <a:pt x="619" y="440"/>
                </a:cubicBezTo>
                <a:cubicBezTo>
                  <a:pt x="618" y="441"/>
                  <a:pt x="618" y="441"/>
                  <a:pt x="618" y="441"/>
                </a:cubicBezTo>
                <a:cubicBezTo>
                  <a:pt x="619" y="440"/>
                  <a:pt x="619" y="440"/>
                  <a:pt x="619" y="440"/>
                </a:cubicBezTo>
                <a:cubicBezTo>
                  <a:pt x="619" y="440"/>
                  <a:pt x="619" y="440"/>
                  <a:pt x="619" y="440"/>
                </a:cubicBezTo>
                <a:cubicBezTo>
                  <a:pt x="619" y="440"/>
                  <a:pt x="619" y="440"/>
                  <a:pt x="619" y="440"/>
                </a:cubicBezTo>
                <a:cubicBezTo>
                  <a:pt x="619" y="438"/>
                  <a:pt x="619" y="436"/>
                  <a:pt x="620" y="433"/>
                </a:cubicBezTo>
                <a:cubicBezTo>
                  <a:pt x="623" y="422"/>
                  <a:pt x="630" y="404"/>
                  <a:pt x="636" y="390"/>
                </a:cubicBezTo>
                <a:cubicBezTo>
                  <a:pt x="639" y="382"/>
                  <a:pt x="642" y="375"/>
                  <a:pt x="644" y="371"/>
                </a:cubicBezTo>
                <a:cubicBezTo>
                  <a:pt x="646" y="366"/>
                  <a:pt x="648" y="363"/>
                  <a:pt x="648" y="363"/>
                </a:cubicBezTo>
                <a:cubicBezTo>
                  <a:pt x="648" y="362"/>
                  <a:pt x="648" y="361"/>
                  <a:pt x="649" y="361"/>
                </a:cubicBezTo>
                <a:cubicBezTo>
                  <a:pt x="649" y="361"/>
                  <a:pt x="649" y="361"/>
                  <a:pt x="649" y="361"/>
                </a:cubicBezTo>
                <a:cubicBezTo>
                  <a:pt x="649" y="361"/>
                  <a:pt x="659" y="344"/>
                  <a:pt x="669" y="327"/>
                </a:cubicBezTo>
                <a:cubicBezTo>
                  <a:pt x="674" y="318"/>
                  <a:pt x="679" y="309"/>
                  <a:pt x="683" y="302"/>
                </a:cubicBezTo>
                <a:cubicBezTo>
                  <a:pt x="685" y="298"/>
                  <a:pt x="687" y="295"/>
                  <a:pt x="688" y="293"/>
                </a:cubicBezTo>
                <a:cubicBezTo>
                  <a:pt x="689" y="292"/>
                  <a:pt x="689" y="291"/>
                  <a:pt x="690" y="290"/>
                </a:cubicBezTo>
                <a:cubicBezTo>
                  <a:pt x="690" y="289"/>
                  <a:pt x="690" y="288"/>
                  <a:pt x="691" y="288"/>
                </a:cubicBezTo>
                <a:cubicBezTo>
                  <a:pt x="691" y="288"/>
                  <a:pt x="691" y="288"/>
                  <a:pt x="691" y="288"/>
                </a:cubicBezTo>
                <a:cubicBezTo>
                  <a:pt x="691" y="287"/>
                  <a:pt x="691" y="286"/>
                  <a:pt x="692" y="284"/>
                </a:cubicBezTo>
                <a:cubicBezTo>
                  <a:pt x="694" y="281"/>
                  <a:pt x="697" y="277"/>
                  <a:pt x="701" y="273"/>
                </a:cubicBezTo>
                <a:cubicBezTo>
                  <a:pt x="707" y="268"/>
                  <a:pt x="714" y="261"/>
                  <a:pt x="721" y="256"/>
                </a:cubicBezTo>
                <a:cubicBezTo>
                  <a:pt x="724" y="253"/>
                  <a:pt x="727" y="250"/>
                  <a:pt x="729" y="248"/>
                </a:cubicBezTo>
                <a:cubicBezTo>
                  <a:pt x="732" y="246"/>
                  <a:pt x="733" y="244"/>
                  <a:pt x="735" y="243"/>
                </a:cubicBezTo>
                <a:cubicBezTo>
                  <a:pt x="736" y="241"/>
                  <a:pt x="736" y="240"/>
                  <a:pt x="737" y="239"/>
                </a:cubicBezTo>
                <a:cubicBezTo>
                  <a:pt x="737" y="237"/>
                  <a:pt x="737" y="235"/>
                  <a:pt x="738" y="232"/>
                </a:cubicBezTo>
                <a:cubicBezTo>
                  <a:pt x="738" y="230"/>
                  <a:pt x="738" y="227"/>
                  <a:pt x="738" y="223"/>
                </a:cubicBezTo>
                <a:cubicBezTo>
                  <a:pt x="738" y="211"/>
                  <a:pt x="736" y="193"/>
                  <a:pt x="734" y="179"/>
                </a:cubicBezTo>
                <a:cubicBezTo>
                  <a:pt x="733" y="172"/>
                  <a:pt x="732" y="166"/>
                  <a:pt x="730" y="161"/>
                </a:cubicBezTo>
                <a:cubicBezTo>
                  <a:pt x="729" y="159"/>
                  <a:pt x="729" y="157"/>
                  <a:pt x="728" y="155"/>
                </a:cubicBezTo>
                <a:cubicBezTo>
                  <a:pt x="727" y="154"/>
                  <a:pt x="727" y="154"/>
                  <a:pt x="726" y="153"/>
                </a:cubicBezTo>
                <a:cubicBezTo>
                  <a:pt x="725" y="152"/>
                  <a:pt x="724" y="152"/>
                  <a:pt x="723" y="152"/>
                </a:cubicBezTo>
                <a:cubicBezTo>
                  <a:pt x="723" y="152"/>
                  <a:pt x="723" y="152"/>
                  <a:pt x="723" y="152"/>
                </a:cubicBezTo>
                <a:cubicBezTo>
                  <a:pt x="723" y="152"/>
                  <a:pt x="723" y="152"/>
                  <a:pt x="723" y="152"/>
                </a:cubicBezTo>
                <a:cubicBezTo>
                  <a:pt x="723" y="153"/>
                  <a:pt x="723" y="153"/>
                  <a:pt x="723" y="153"/>
                </a:cubicBezTo>
                <a:cubicBezTo>
                  <a:pt x="723" y="152"/>
                  <a:pt x="723" y="152"/>
                  <a:pt x="723" y="152"/>
                </a:cubicBezTo>
                <a:cubicBezTo>
                  <a:pt x="723" y="152"/>
                  <a:pt x="723" y="152"/>
                  <a:pt x="723" y="152"/>
                </a:cubicBezTo>
                <a:cubicBezTo>
                  <a:pt x="723" y="153"/>
                  <a:pt x="723" y="153"/>
                  <a:pt x="723" y="153"/>
                </a:cubicBezTo>
                <a:cubicBezTo>
                  <a:pt x="723" y="152"/>
                  <a:pt x="723" y="152"/>
                  <a:pt x="723" y="152"/>
                </a:cubicBezTo>
                <a:cubicBezTo>
                  <a:pt x="723" y="153"/>
                  <a:pt x="723" y="153"/>
                  <a:pt x="723" y="153"/>
                </a:cubicBezTo>
                <a:cubicBezTo>
                  <a:pt x="723" y="152"/>
                  <a:pt x="723" y="152"/>
                  <a:pt x="723" y="152"/>
                </a:cubicBezTo>
                <a:cubicBezTo>
                  <a:pt x="723" y="152"/>
                  <a:pt x="723" y="152"/>
                  <a:pt x="723" y="152"/>
                </a:cubicBezTo>
                <a:cubicBezTo>
                  <a:pt x="723" y="153"/>
                  <a:pt x="723" y="153"/>
                  <a:pt x="723" y="153"/>
                </a:cubicBezTo>
                <a:cubicBezTo>
                  <a:pt x="723" y="152"/>
                  <a:pt x="723" y="152"/>
                  <a:pt x="723" y="152"/>
                </a:cubicBezTo>
                <a:cubicBezTo>
                  <a:pt x="723" y="152"/>
                  <a:pt x="722" y="151"/>
                  <a:pt x="721" y="151"/>
                </a:cubicBezTo>
                <a:cubicBezTo>
                  <a:pt x="717" y="149"/>
                  <a:pt x="710" y="144"/>
                  <a:pt x="701" y="137"/>
                </a:cubicBezTo>
                <a:cubicBezTo>
                  <a:pt x="688" y="128"/>
                  <a:pt x="672" y="115"/>
                  <a:pt x="657" y="104"/>
                </a:cubicBezTo>
                <a:cubicBezTo>
                  <a:pt x="650" y="99"/>
                  <a:pt x="644" y="94"/>
                  <a:pt x="638" y="90"/>
                </a:cubicBezTo>
                <a:cubicBezTo>
                  <a:pt x="636" y="88"/>
                  <a:pt x="633" y="87"/>
                  <a:pt x="631" y="86"/>
                </a:cubicBezTo>
                <a:cubicBezTo>
                  <a:pt x="629" y="85"/>
                  <a:pt x="628" y="84"/>
                  <a:pt x="626" y="83"/>
                </a:cubicBezTo>
                <a:cubicBezTo>
                  <a:pt x="624" y="83"/>
                  <a:pt x="622" y="83"/>
                  <a:pt x="620" y="83"/>
                </a:cubicBezTo>
                <a:cubicBezTo>
                  <a:pt x="614" y="83"/>
                  <a:pt x="607" y="85"/>
                  <a:pt x="601" y="88"/>
                </a:cubicBezTo>
                <a:cubicBezTo>
                  <a:pt x="598" y="90"/>
                  <a:pt x="596" y="92"/>
                  <a:pt x="594" y="94"/>
                </a:cubicBezTo>
                <a:cubicBezTo>
                  <a:pt x="592" y="97"/>
                  <a:pt x="590" y="100"/>
                  <a:pt x="590" y="103"/>
                </a:cubicBezTo>
                <a:cubicBezTo>
                  <a:pt x="591" y="103"/>
                  <a:pt x="591" y="103"/>
                  <a:pt x="591" y="103"/>
                </a:cubicBezTo>
                <a:cubicBezTo>
                  <a:pt x="590" y="103"/>
                  <a:pt x="590" y="103"/>
                  <a:pt x="590" y="103"/>
                </a:cubicBezTo>
                <a:cubicBezTo>
                  <a:pt x="590" y="103"/>
                  <a:pt x="590" y="103"/>
                  <a:pt x="590" y="103"/>
                </a:cubicBezTo>
                <a:cubicBezTo>
                  <a:pt x="591" y="103"/>
                  <a:pt x="591" y="103"/>
                  <a:pt x="591" y="103"/>
                </a:cubicBezTo>
                <a:cubicBezTo>
                  <a:pt x="590" y="103"/>
                  <a:pt x="590" y="103"/>
                  <a:pt x="590" y="103"/>
                </a:cubicBezTo>
                <a:cubicBezTo>
                  <a:pt x="590" y="103"/>
                  <a:pt x="590" y="103"/>
                  <a:pt x="590" y="103"/>
                </a:cubicBezTo>
                <a:cubicBezTo>
                  <a:pt x="590" y="103"/>
                  <a:pt x="590" y="103"/>
                  <a:pt x="590" y="103"/>
                </a:cubicBezTo>
                <a:cubicBezTo>
                  <a:pt x="590" y="103"/>
                  <a:pt x="590" y="103"/>
                  <a:pt x="590" y="103"/>
                </a:cubicBezTo>
                <a:cubicBezTo>
                  <a:pt x="590" y="103"/>
                  <a:pt x="590" y="103"/>
                  <a:pt x="590" y="103"/>
                </a:cubicBezTo>
                <a:cubicBezTo>
                  <a:pt x="590" y="103"/>
                  <a:pt x="590" y="103"/>
                  <a:pt x="590" y="103"/>
                </a:cubicBezTo>
                <a:cubicBezTo>
                  <a:pt x="590" y="103"/>
                  <a:pt x="590" y="103"/>
                  <a:pt x="590" y="104"/>
                </a:cubicBezTo>
                <a:cubicBezTo>
                  <a:pt x="588" y="105"/>
                  <a:pt x="586" y="106"/>
                  <a:pt x="584" y="108"/>
                </a:cubicBezTo>
                <a:cubicBezTo>
                  <a:pt x="574" y="114"/>
                  <a:pt x="557" y="121"/>
                  <a:pt x="542" y="128"/>
                </a:cubicBezTo>
                <a:cubicBezTo>
                  <a:pt x="534" y="131"/>
                  <a:pt x="526" y="134"/>
                  <a:pt x="521" y="136"/>
                </a:cubicBezTo>
                <a:cubicBezTo>
                  <a:pt x="518" y="137"/>
                  <a:pt x="515" y="139"/>
                  <a:pt x="513" y="140"/>
                </a:cubicBezTo>
                <a:cubicBezTo>
                  <a:pt x="511" y="140"/>
                  <a:pt x="510" y="141"/>
                  <a:pt x="509" y="142"/>
                </a:cubicBezTo>
                <a:cubicBezTo>
                  <a:pt x="508" y="142"/>
                  <a:pt x="508" y="143"/>
                  <a:pt x="507" y="143"/>
                </a:cubicBezTo>
                <a:cubicBezTo>
                  <a:pt x="503" y="145"/>
                  <a:pt x="495" y="150"/>
                  <a:pt x="485" y="155"/>
                </a:cubicBezTo>
                <a:cubicBezTo>
                  <a:pt x="470" y="163"/>
                  <a:pt x="451" y="172"/>
                  <a:pt x="436" y="180"/>
                </a:cubicBezTo>
                <a:cubicBezTo>
                  <a:pt x="429" y="184"/>
                  <a:pt x="422" y="187"/>
                  <a:pt x="417" y="190"/>
                </a:cubicBezTo>
                <a:cubicBezTo>
                  <a:pt x="412" y="192"/>
                  <a:pt x="409" y="194"/>
                  <a:pt x="409" y="194"/>
                </a:cubicBezTo>
                <a:cubicBezTo>
                  <a:pt x="410" y="194"/>
                  <a:pt x="410" y="194"/>
                  <a:pt x="410" y="194"/>
                </a:cubicBezTo>
                <a:cubicBezTo>
                  <a:pt x="410" y="193"/>
                  <a:pt x="410" y="193"/>
                  <a:pt x="410" y="193"/>
                </a:cubicBezTo>
                <a:cubicBezTo>
                  <a:pt x="409" y="194"/>
                  <a:pt x="409" y="194"/>
                  <a:pt x="409" y="194"/>
                </a:cubicBezTo>
                <a:cubicBezTo>
                  <a:pt x="410" y="194"/>
                  <a:pt x="410" y="194"/>
                  <a:pt x="410" y="194"/>
                </a:cubicBezTo>
                <a:cubicBezTo>
                  <a:pt x="410" y="193"/>
                  <a:pt x="410" y="193"/>
                  <a:pt x="410" y="193"/>
                </a:cubicBezTo>
                <a:cubicBezTo>
                  <a:pt x="410" y="193"/>
                  <a:pt x="410" y="193"/>
                  <a:pt x="410" y="193"/>
                </a:cubicBezTo>
                <a:cubicBezTo>
                  <a:pt x="410" y="194"/>
                  <a:pt x="410" y="194"/>
                  <a:pt x="410" y="194"/>
                </a:cubicBezTo>
                <a:cubicBezTo>
                  <a:pt x="410" y="193"/>
                  <a:pt x="410" y="193"/>
                  <a:pt x="410" y="193"/>
                </a:cubicBezTo>
                <a:cubicBezTo>
                  <a:pt x="410" y="193"/>
                  <a:pt x="410" y="193"/>
                  <a:pt x="410" y="193"/>
                </a:cubicBezTo>
                <a:cubicBezTo>
                  <a:pt x="410" y="194"/>
                  <a:pt x="410" y="194"/>
                  <a:pt x="410" y="194"/>
                </a:cubicBezTo>
                <a:cubicBezTo>
                  <a:pt x="410" y="193"/>
                  <a:pt x="410" y="193"/>
                  <a:pt x="410" y="193"/>
                </a:cubicBezTo>
                <a:cubicBezTo>
                  <a:pt x="409" y="195"/>
                  <a:pt x="409" y="195"/>
                  <a:pt x="409" y="195"/>
                </a:cubicBezTo>
                <a:cubicBezTo>
                  <a:pt x="410" y="194"/>
                  <a:pt x="410" y="194"/>
                  <a:pt x="410" y="194"/>
                </a:cubicBezTo>
                <a:cubicBezTo>
                  <a:pt x="410" y="193"/>
                  <a:pt x="410" y="193"/>
                  <a:pt x="410" y="193"/>
                </a:cubicBezTo>
                <a:cubicBezTo>
                  <a:pt x="409" y="195"/>
                  <a:pt x="409" y="195"/>
                  <a:pt x="409" y="195"/>
                </a:cubicBezTo>
                <a:cubicBezTo>
                  <a:pt x="410" y="194"/>
                  <a:pt x="410" y="194"/>
                  <a:pt x="410" y="194"/>
                </a:cubicBezTo>
                <a:cubicBezTo>
                  <a:pt x="376" y="181"/>
                  <a:pt x="376" y="181"/>
                  <a:pt x="376" y="181"/>
                </a:cubicBezTo>
                <a:cubicBezTo>
                  <a:pt x="376" y="182"/>
                  <a:pt x="376" y="182"/>
                  <a:pt x="376" y="182"/>
                </a:cubicBezTo>
                <a:cubicBezTo>
                  <a:pt x="377" y="181"/>
                  <a:pt x="377" y="181"/>
                  <a:pt x="377" y="181"/>
                </a:cubicBezTo>
                <a:cubicBezTo>
                  <a:pt x="377" y="181"/>
                  <a:pt x="377" y="181"/>
                  <a:pt x="376" y="181"/>
                </a:cubicBezTo>
                <a:cubicBezTo>
                  <a:pt x="376" y="182"/>
                  <a:pt x="376" y="182"/>
                  <a:pt x="376" y="182"/>
                </a:cubicBezTo>
                <a:cubicBezTo>
                  <a:pt x="377" y="181"/>
                  <a:pt x="377" y="181"/>
                  <a:pt x="377" y="181"/>
                </a:cubicBezTo>
                <a:cubicBezTo>
                  <a:pt x="376" y="182"/>
                  <a:pt x="376" y="182"/>
                  <a:pt x="376" y="182"/>
                </a:cubicBezTo>
                <a:cubicBezTo>
                  <a:pt x="377" y="182"/>
                  <a:pt x="377" y="182"/>
                  <a:pt x="377" y="182"/>
                </a:cubicBezTo>
                <a:cubicBezTo>
                  <a:pt x="377" y="182"/>
                  <a:pt x="377" y="181"/>
                  <a:pt x="377" y="181"/>
                </a:cubicBezTo>
                <a:cubicBezTo>
                  <a:pt x="376" y="182"/>
                  <a:pt x="376" y="182"/>
                  <a:pt x="376" y="182"/>
                </a:cubicBezTo>
                <a:cubicBezTo>
                  <a:pt x="377" y="182"/>
                  <a:pt x="377" y="182"/>
                  <a:pt x="377" y="182"/>
                </a:cubicBezTo>
                <a:cubicBezTo>
                  <a:pt x="377" y="159"/>
                  <a:pt x="377" y="159"/>
                  <a:pt x="377" y="159"/>
                </a:cubicBezTo>
                <a:cubicBezTo>
                  <a:pt x="377" y="158"/>
                  <a:pt x="377" y="157"/>
                  <a:pt x="376" y="156"/>
                </a:cubicBezTo>
                <a:cubicBezTo>
                  <a:pt x="376" y="155"/>
                  <a:pt x="375" y="155"/>
                  <a:pt x="373" y="155"/>
                </a:cubicBezTo>
                <a:cubicBezTo>
                  <a:pt x="372" y="155"/>
                  <a:pt x="372" y="155"/>
                  <a:pt x="371" y="156"/>
                </a:cubicBezTo>
                <a:cubicBezTo>
                  <a:pt x="371" y="156"/>
                  <a:pt x="371" y="156"/>
                  <a:pt x="371" y="156"/>
                </a:cubicBezTo>
                <a:cubicBezTo>
                  <a:pt x="371" y="156"/>
                  <a:pt x="365" y="160"/>
                  <a:pt x="359" y="166"/>
                </a:cubicBezTo>
                <a:cubicBezTo>
                  <a:pt x="356" y="169"/>
                  <a:pt x="353" y="173"/>
                  <a:pt x="351" y="177"/>
                </a:cubicBezTo>
                <a:cubicBezTo>
                  <a:pt x="349" y="181"/>
                  <a:pt x="347" y="185"/>
                  <a:pt x="347" y="189"/>
                </a:cubicBezTo>
                <a:cubicBezTo>
                  <a:pt x="347" y="193"/>
                  <a:pt x="348" y="196"/>
                  <a:pt x="351" y="199"/>
                </a:cubicBezTo>
                <a:cubicBezTo>
                  <a:pt x="351" y="199"/>
                  <a:pt x="351" y="199"/>
                  <a:pt x="351" y="199"/>
                </a:cubicBezTo>
                <a:cubicBezTo>
                  <a:pt x="356" y="204"/>
                  <a:pt x="367" y="213"/>
                  <a:pt x="376" y="220"/>
                </a:cubicBezTo>
                <a:cubicBezTo>
                  <a:pt x="385" y="228"/>
                  <a:pt x="393" y="234"/>
                  <a:pt x="393" y="234"/>
                </a:cubicBezTo>
                <a:cubicBezTo>
                  <a:pt x="393" y="235"/>
                  <a:pt x="393" y="235"/>
                  <a:pt x="393" y="235"/>
                </a:cubicBezTo>
                <a:cubicBezTo>
                  <a:pt x="393" y="235"/>
                  <a:pt x="393" y="235"/>
                  <a:pt x="393" y="235"/>
                </a:cubicBezTo>
                <a:cubicBezTo>
                  <a:pt x="395" y="238"/>
                  <a:pt x="395" y="238"/>
                  <a:pt x="395" y="238"/>
                </a:cubicBezTo>
                <a:cubicBezTo>
                  <a:pt x="395" y="238"/>
                  <a:pt x="395" y="238"/>
                  <a:pt x="395" y="238"/>
                </a:cubicBezTo>
                <a:cubicBezTo>
                  <a:pt x="396" y="239"/>
                  <a:pt x="396" y="239"/>
                  <a:pt x="397" y="240"/>
                </a:cubicBezTo>
                <a:cubicBezTo>
                  <a:pt x="397" y="240"/>
                  <a:pt x="398" y="241"/>
                  <a:pt x="398" y="241"/>
                </a:cubicBezTo>
                <a:cubicBezTo>
                  <a:pt x="398" y="241"/>
                  <a:pt x="398" y="241"/>
                  <a:pt x="398" y="241"/>
                </a:cubicBezTo>
                <a:cubicBezTo>
                  <a:pt x="398" y="241"/>
                  <a:pt x="401" y="242"/>
                  <a:pt x="404" y="244"/>
                </a:cubicBezTo>
                <a:cubicBezTo>
                  <a:pt x="407" y="245"/>
                  <a:pt x="410" y="247"/>
                  <a:pt x="413" y="249"/>
                </a:cubicBezTo>
                <a:cubicBezTo>
                  <a:pt x="413" y="249"/>
                  <a:pt x="413" y="249"/>
                  <a:pt x="413" y="249"/>
                </a:cubicBezTo>
                <a:cubicBezTo>
                  <a:pt x="413" y="249"/>
                  <a:pt x="413" y="249"/>
                  <a:pt x="413" y="249"/>
                </a:cubicBezTo>
                <a:cubicBezTo>
                  <a:pt x="414" y="247"/>
                  <a:pt x="414" y="247"/>
                  <a:pt x="414" y="247"/>
                </a:cubicBezTo>
                <a:cubicBezTo>
                  <a:pt x="413" y="249"/>
                  <a:pt x="413" y="249"/>
                  <a:pt x="413" y="249"/>
                </a:cubicBezTo>
                <a:cubicBezTo>
                  <a:pt x="413" y="249"/>
                  <a:pt x="413" y="249"/>
                  <a:pt x="413" y="249"/>
                </a:cubicBezTo>
                <a:cubicBezTo>
                  <a:pt x="414" y="247"/>
                  <a:pt x="414" y="247"/>
                  <a:pt x="414" y="247"/>
                </a:cubicBezTo>
                <a:cubicBezTo>
                  <a:pt x="413" y="249"/>
                  <a:pt x="413" y="249"/>
                  <a:pt x="413" y="249"/>
                </a:cubicBezTo>
                <a:cubicBezTo>
                  <a:pt x="413" y="249"/>
                  <a:pt x="413" y="249"/>
                  <a:pt x="413" y="249"/>
                </a:cubicBezTo>
                <a:cubicBezTo>
                  <a:pt x="413" y="250"/>
                  <a:pt x="414" y="250"/>
                  <a:pt x="415" y="251"/>
                </a:cubicBezTo>
                <a:cubicBezTo>
                  <a:pt x="415" y="251"/>
                  <a:pt x="415" y="251"/>
                  <a:pt x="415" y="251"/>
                </a:cubicBezTo>
                <a:cubicBezTo>
                  <a:pt x="415" y="251"/>
                  <a:pt x="420" y="254"/>
                  <a:pt x="427" y="259"/>
                </a:cubicBezTo>
                <a:cubicBezTo>
                  <a:pt x="438" y="267"/>
                  <a:pt x="454" y="279"/>
                  <a:pt x="468" y="288"/>
                </a:cubicBezTo>
                <a:cubicBezTo>
                  <a:pt x="475" y="293"/>
                  <a:pt x="482" y="298"/>
                  <a:pt x="486" y="301"/>
                </a:cubicBezTo>
                <a:cubicBezTo>
                  <a:pt x="489" y="303"/>
                  <a:pt x="491" y="305"/>
                  <a:pt x="492" y="306"/>
                </a:cubicBezTo>
                <a:cubicBezTo>
                  <a:pt x="493" y="306"/>
                  <a:pt x="494" y="307"/>
                  <a:pt x="494" y="307"/>
                </a:cubicBezTo>
                <a:cubicBezTo>
                  <a:pt x="495" y="307"/>
                  <a:pt x="495" y="307"/>
                  <a:pt x="495" y="307"/>
                </a:cubicBezTo>
                <a:cubicBezTo>
                  <a:pt x="495" y="308"/>
                  <a:pt x="495" y="308"/>
                  <a:pt x="495" y="308"/>
                </a:cubicBezTo>
                <a:cubicBezTo>
                  <a:pt x="495" y="308"/>
                  <a:pt x="495" y="308"/>
                  <a:pt x="495" y="308"/>
                </a:cubicBezTo>
                <a:cubicBezTo>
                  <a:pt x="495" y="308"/>
                  <a:pt x="495" y="308"/>
                  <a:pt x="495" y="308"/>
                </a:cubicBezTo>
                <a:cubicBezTo>
                  <a:pt x="496" y="308"/>
                  <a:pt x="497" y="309"/>
                  <a:pt x="497" y="309"/>
                </a:cubicBezTo>
                <a:cubicBezTo>
                  <a:pt x="498" y="309"/>
                  <a:pt x="499" y="309"/>
                  <a:pt x="500" y="309"/>
                </a:cubicBezTo>
                <a:cubicBezTo>
                  <a:pt x="502" y="309"/>
                  <a:pt x="505" y="309"/>
                  <a:pt x="508" y="308"/>
                </a:cubicBezTo>
                <a:cubicBezTo>
                  <a:pt x="512" y="307"/>
                  <a:pt x="518" y="305"/>
                  <a:pt x="523" y="304"/>
                </a:cubicBezTo>
                <a:cubicBezTo>
                  <a:pt x="528" y="302"/>
                  <a:pt x="533" y="301"/>
                  <a:pt x="537" y="301"/>
                </a:cubicBezTo>
                <a:cubicBezTo>
                  <a:pt x="540" y="301"/>
                  <a:pt x="542" y="300"/>
                  <a:pt x="544" y="298"/>
                </a:cubicBezTo>
                <a:cubicBezTo>
                  <a:pt x="548" y="296"/>
                  <a:pt x="552" y="292"/>
                  <a:pt x="555" y="287"/>
                </a:cubicBezTo>
                <a:cubicBezTo>
                  <a:pt x="564" y="274"/>
                  <a:pt x="571" y="256"/>
                  <a:pt x="571" y="256"/>
                </a:cubicBezTo>
                <a:cubicBezTo>
                  <a:pt x="571" y="256"/>
                  <a:pt x="571" y="256"/>
                  <a:pt x="571" y="256"/>
                </a:cubicBezTo>
                <a:cubicBezTo>
                  <a:pt x="572" y="255"/>
                  <a:pt x="572" y="254"/>
                  <a:pt x="572" y="253"/>
                </a:cubicBezTo>
                <a:cubicBezTo>
                  <a:pt x="572" y="253"/>
                  <a:pt x="572" y="252"/>
                  <a:pt x="572" y="252"/>
                </a:cubicBezTo>
                <a:cubicBezTo>
                  <a:pt x="572" y="252"/>
                  <a:pt x="572" y="252"/>
                  <a:pt x="572" y="252"/>
                </a:cubicBezTo>
                <a:cubicBezTo>
                  <a:pt x="572" y="252"/>
                  <a:pt x="571" y="250"/>
                  <a:pt x="571" y="248"/>
                </a:cubicBezTo>
                <a:cubicBezTo>
                  <a:pt x="570" y="244"/>
                  <a:pt x="569" y="239"/>
                  <a:pt x="568" y="234"/>
                </a:cubicBezTo>
                <a:cubicBezTo>
                  <a:pt x="567" y="228"/>
                  <a:pt x="566" y="223"/>
                  <a:pt x="566" y="219"/>
                </a:cubicBezTo>
                <a:cubicBezTo>
                  <a:pt x="566" y="218"/>
                  <a:pt x="566" y="217"/>
                  <a:pt x="566" y="217"/>
                </a:cubicBezTo>
                <a:cubicBezTo>
                  <a:pt x="566" y="216"/>
                  <a:pt x="566" y="216"/>
                  <a:pt x="566" y="216"/>
                </a:cubicBezTo>
                <a:cubicBezTo>
                  <a:pt x="566" y="216"/>
                  <a:pt x="566" y="216"/>
                  <a:pt x="566" y="216"/>
                </a:cubicBezTo>
                <a:cubicBezTo>
                  <a:pt x="566" y="216"/>
                  <a:pt x="566" y="216"/>
                  <a:pt x="566" y="216"/>
                </a:cubicBezTo>
                <a:cubicBezTo>
                  <a:pt x="566" y="216"/>
                  <a:pt x="566" y="216"/>
                  <a:pt x="566" y="216"/>
                </a:cubicBezTo>
                <a:cubicBezTo>
                  <a:pt x="566" y="216"/>
                  <a:pt x="566" y="216"/>
                  <a:pt x="566" y="216"/>
                </a:cubicBezTo>
                <a:cubicBezTo>
                  <a:pt x="566" y="216"/>
                  <a:pt x="566" y="216"/>
                  <a:pt x="566" y="216"/>
                </a:cubicBezTo>
                <a:cubicBezTo>
                  <a:pt x="566" y="216"/>
                  <a:pt x="566" y="216"/>
                  <a:pt x="566" y="216"/>
                </a:cubicBezTo>
                <a:cubicBezTo>
                  <a:pt x="566" y="216"/>
                  <a:pt x="566" y="216"/>
                  <a:pt x="566" y="216"/>
                </a:cubicBezTo>
                <a:cubicBezTo>
                  <a:pt x="566" y="216"/>
                  <a:pt x="566" y="216"/>
                  <a:pt x="566" y="216"/>
                </a:cubicBezTo>
                <a:cubicBezTo>
                  <a:pt x="566" y="216"/>
                  <a:pt x="566" y="216"/>
                  <a:pt x="567" y="215"/>
                </a:cubicBezTo>
                <a:cubicBezTo>
                  <a:pt x="568" y="214"/>
                  <a:pt x="571" y="211"/>
                  <a:pt x="573" y="209"/>
                </a:cubicBezTo>
                <a:cubicBezTo>
                  <a:pt x="574" y="208"/>
                  <a:pt x="575" y="207"/>
                  <a:pt x="576" y="206"/>
                </a:cubicBezTo>
                <a:cubicBezTo>
                  <a:pt x="576" y="206"/>
                  <a:pt x="577" y="205"/>
                  <a:pt x="577" y="205"/>
                </a:cubicBezTo>
                <a:cubicBezTo>
                  <a:pt x="577" y="205"/>
                  <a:pt x="577" y="205"/>
                  <a:pt x="577" y="205"/>
                </a:cubicBezTo>
                <a:cubicBezTo>
                  <a:pt x="575" y="203"/>
                  <a:pt x="575" y="203"/>
                  <a:pt x="575" y="203"/>
                </a:cubicBezTo>
                <a:cubicBezTo>
                  <a:pt x="575" y="206"/>
                  <a:pt x="575" y="206"/>
                  <a:pt x="575" y="206"/>
                </a:cubicBezTo>
                <a:cubicBezTo>
                  <a:pt x="576" y="206"/>
                  <a:pt x="577" y="205"/>
                  <a:pt x="577" y="205"/>
                </a:cubicBezTo>
                <a:cubicBezTo>
                  <a:pt x="575" y="203"/>
                  <a:pt x="575" y="203"/>
                  <a:pt x="575" y="203"/>
                </a:cubicBezTo>
                <a:cubicBezTo>
                  <a:pt x="575" y="206"/>
                  <a:pt x="575" y="206"/>
                  <a:pt x="575" y="206"/>
                </a:cubicBezTo>
                <a:cubicBezTo>
                  <a:pt x="575" y="203"/>
                  <a:pt x="575" y="203"/>
                  <a:pt x="575" y="203"/>
                </a:cubicBezTo>
                <a:cubicBezTo>
                  <a:pt x="574" y="206"/>
                  <a:pt x="574" y="206"/>
                  <a:pt x="574" y="206"/>
                </a:cubicBezTo>
                <a:cubicBezTo>
                  <a:pt x="574" y="206"/>
                  <a:pt x="575" y="206"/>
                  <a:pt x="575" y="206"/>
                </a:cubicBezTo>
                <a:cubicBezTo>
                  <a:pt x="575" y="203"/>
                  <a:pt x="575" y="203"/>
                  <a:pt x="575" y="203"/>
                </a:cubicBezTo>
                <a:cubicBezTo>
                  <a:pt x="574" y="206"/>
                  <a:pt x="574" y="206"/>
                  <a:pt x="574" y="206"/>
                </a:cubicBezTo>
                <a:cubicBezTo>
                  <a:pt x="575" y="203"/>
                  <a:pt x="575" y="203"/>
                  <a:pt x="575" y="203"/>
                </a:cubicBezTo>
                <a:cubicBezTo>
                  <a:pt x="573" y="204"/>
                  <a:pt x="573" y="204"/>
                  <a:pt x="573" y="204"/>
                </a:cubicBezTo>
                <a:cubicBezTo>
                  <a:pt x="573" y="205"/>
                  <a:pt x="573" y="205"/>
                  <a:pt x="574" y="206"/>
                </a:cubicBezTo>
                <a:cubicBezTo>
                  <a:pt x="575" y="203"/>
                  <a:pt x="575" y="203"/>
                  <a:pt x="575" y="203"/>
                </a:cubicBezTo>
                <a:cubicBezTo>
                  <a:pt x="573" y="204"/>
                  <a:pt x="573" y="204"/>
                  <a:pt x="573" y="204"/>
                </a:cubicBezTo>
                <a:cubicBezTo>
                  <a:pt x="575" y="203"/>
                  <a:pt x="575" y="203"/>
                  <a:pt x="575" y="203"/>
                </a:cubicBezTo>
                <a:cubicBezTo>
                  <a:pt x="572" y="203"/>
                  <a:pt x="572" y="203"/>
                  <a:pt x="572" y="203"/>
                </a:cubicBezTo>
                <a:cubicBezTo>
                  <a:pt x="572" y="203"/>
                  <a:pt x="572" y="204"/>
                  <a:pt x="573" y="204"/>
                </a:cubicBezTo>
                <a:cubicBezTo>
                  <a:pt x="575" y="203"/>
                  <a:pt x="575" y="203"/>
                  <a:pt x="575" y="203"/>
                </a:cubicBezTo>
                <a:cubicBezTo>
                  <a:pt x="572" y="203"/>
                  <a:pt x="572" y="203"/>
                  <a:pt x="572" y="203"/>
                </a:cubicBezTo>
                <a:cubicBezTo>
                  <a:pt x="572" y="204"/>
                  <a:pt x="572" y="204"/>
                  <a:pt x="572" y="204"/>
                </a:cubicBezTo>
                <a:cubicBezTo>
                  <a:pt x="572" y="204"/>
                  <a:pt x="572" y="204"/>
                  <a:pt x="572" y="204"/>
                </a:cubicBezTo>
                <a:cubicBezTo>
                  <a:pt x="575" y="203"/>
                  <a:pt x="575" y="203"/>
                  <a:pt x="575" y="203"/>
                </a:cubicBezTo>
                <a:cubicBezTo>
                  <a:pt x="572" y="203"/>
                  <a:pt x="572" y="203"/>
                  <a:pt x="572" y="203"/>
                </a:cubicBezTo>
                <a:cubicBezTo>
                  <a:pt x="572" y="204"/>
                  <a:pt x="572" y="204"/>
                  <a:pt x="572" y="204"/>
                </a:cubicBezTo>
                <a:cubicBezTo>
                  <a:pt x="575" y="203"/>
                  <a:pt x="575" y="203"/>
                  <a:pt x="575" y="203"/>
                </a:cubicBezTo>
                <a:cubicBezTo>
                  <a:pt x="572" y="203"/>
                  <a:pt x="572" y="203"/>
                  <a:pt x="572" y="203"/>
                </a:cubicBezTo>
                <a:cubicBezTo>
                  <a:pt x="576" y="203"/>
                  <a:pt x="576" y="203"/>
                  <a:pt x="576" y="203"/>
                </a:cubicBezTo>
                <a:cubicBezTo>
                  <a:pt x="572" y="203"/>
                  <a:pt x="572" y="203"/>
                  <a:pt x="572" y="203"/>
                </a:cubicBezTo>
                <a:cubicBezTo>
                  <a:pt x="568" y="363"/>
                  <a:pt x="568" y="363"/>
                  <a:pt x="568" y="363"/>
                </a:cubicBezTo>
                <a:cubicBezTo>
                  <a:pt x="568" y="363"/>
                  <a:pt x="568" y="363"/>
                  <a:pt x="568" y="363"/>
                </a:cubicBezTo>
                <a:cubicBezTo>
                  <a:pt x="567" y="364"/>
                  <a:pt x="567" y="364"/>
                  <a:pt x="567" y="364"/>
                </a:cubicBezTo>
                <a:cubicBezTo>
                  <a:pt x="567" y="365"/>
                  <a:pt x="567" y="365"/>
                  <a:pt x="567" y="365"/>
                </a:cubicBezTo>
                <a:cubicBezTo>
                  <a:pt x="567" y="364"/>
                  <a:pt x="567" y="364"/>
                  <a:pt x="567" y="364"/>
                </a:cubicBezTo>
                <a:cubicBezTo>
                  <a:pt x="567" y="364"/>
                  <a:pt x="567" y="365"/>
                  <a:pt x="567" y="365"/>
                </a:cubicBezTo>
                <a:cubicBezTo>
                  <a:pt x="566" y="367"/>
                  <a:pt x="564" y="373"/>
                  <a:pt x="561" y="378"/>
                </a:cubicBezTo>
                <a:cubicBezTo>
                  <a:pt x="560" y="381"/>
                  <a:pt x="558" y="383"/>
                  <a:pt x="557" y="385"/>
                </a:cubicBezTo>
                <a:cubicBezTo>
                  <a:pt x="556" y="385"/>
                  <a:pt x="555" y="386"/>
                  <a:pt x="555" y="386"/>
                </a:cubicBezTo>
                <a:cubicBezTo>
                  <a:pt x="555" y="387"/>
                  <a:pt x="555" y="387"/>
                  <a:pt x="555" y="387"/>
                </a:cubicBezTo>
                <a:cubicBezTo>
                  <a:pt x="555" y="387"/>
                  <a:pt x="555" y="387"/>
                  <a:pt x="555" y="387"/>
                </a:cubicBezTo>
                <a:cubicBezTo>
                  <a:pt x="555" y="387"/>
                  <a:pt x="555" y="387"/>
                  <a:pt x="555" y="387"/>
                </a:cubicBezTo>
                <a:cubicBezTo>
                  <a:pt x="555" y="387"/>
                  <a:pt x="555" y="387"/>
                  <a:pt x="555" y="387"/>
                </a:cubicBezTo>
                <a:cubicBezTo>
                  <a:pt x="555" y="387"/>
                  <a:pt x="555" y="387"/>
                  <a:pt x="555" y="387"/>
                </a:cubicBezTo>
                <a:cubicBezTo>
                  <a:pt x="555" y="387"/>
                  <a:pt x="555" y="387"/>
                  <a:pt x="555" y="387"/>
                </a:cubicBezTo>
                <a:cubicBezTo>
                  <a:pt x="555" y="387"/>
                  <a:pt x="555" y="387"/>
                  <a:pt x="555" y="387"/>
                </a:cubicBezTo>
                <a:cubicBezTo>
                  <a:pt x="555" y="387"/>
                  <a:pt x="555" y="387"/>
                  <a:pt x="555" y="387"/>
                </a:cubicBezTo>
                <a:cubicBezTo>
                  <a:pt x="555" y="387"/>
                  <a:pt x="555" y="387"/>
                  <a:pt x="555" y="387"/>
                </a:cubicBezTo>
                <a:cubicBezTo>
                  <a:pt x="555" y="387"/>
                  <a:pt x="555" y="387"/>
                  <a:pt x="555" y="387"/>
                </a:cubicBezTo>
                <a:cubicBezTo>
                  <a:pt x="555" y="387"/>
                  <a:pt x="555" y="387"/>
                  <a:pt x="555" y="387"/>
                </a:cubicBezTo>
                <a:cubicBezTo>
                  <a:pt x="555" y="387"/>
                  <a:pt x="555" y="387"/>
                  <a:pt x="555" y="387"/>
                </a:cubicBezTo>
                <a:cubicBezTo>
                  <a:pt x="550" y="386"/>
                  <a:pt x="540" y="385"/>
                  <a:pt x="530" y="384"/>
                </a:cubicBezTo>
                <a:cubicBezTo>
                  <a:pt x="520" y="383"/>
                  <a:pt x="510" y="381"/>
                  <a:pt x="503" y="378"/>
                </a:cubicBezTo>
                <a:cubicBezTo>
                  <a:pt x="503" y="378"/>
                  <a:pt x="503" y="378"/>
                  <a:pt x="503" y="378"/>
                </a:cubicBezTo>
                <a:cubicBezTo>
                  <a:pt x="502" y="378"/>
                  <a:pt x="501" y="377"/>
                  <a:pt x="499" y="375"/>
                </a:cubicBezTo>
                <a:cubicBezTo>
                  <a:pt x="497" y="373"/>
                  <a:pt x="494" y="370"/>
                  <a:pt x="492" y="367"/>
                </a:cubicBezTo>
                <a:cubicBezTo>
                  <a:pt x="491" y="366"/>
                  <a:pt x="490" y="365"/>
                  <a:pt x="489" y="364"/>
                </a:cubicBezTo>
                <a:cubicBezTo>
                  <a:pt x="488" y="363"/>
                  <a:pt x="488" y="363"/>
                  <a:pt x="488" y="363"/>
                </a:cubicBezTo>
                <a:cubicBezTo>
                  <a:pt x="487" y="362"/>
                  <a:pt x="487" y="362"/>
                  <a:pt x="487" y="362"/>
                </a:cubicBezTo>
                <a:cubicBezTo>
                  <a:pt x="487" y="362"/>
                  <a:pt x="481" y="345"/>
                  <a:pt x="474" y="327"/>
                </a:cubicBezTo>
                <a:cubicBezTo>
                  <a:pt x="470" y="318"/>
                  <a:pt x="466" y="309"/>
                  <a:pt x="462" y="302"/>
                </a:cubicBezTo>
                <a:cubicBezTo>
                  <a:pt x="461" y="298"/>
                  <a:pt x="459" y="295"/>
                  <a:pt x="457" y="293"/>
                </a:cubicBezTo>
                <a:cubicBezTo>
                  <a:pt x="457" y="292"/>
                  <a:pt x="456" y="290"/>
                  <a:pt x="455" y="290"/>
                </a:cubicBezTo>
                <a:cubicBezTo>
                  <a:pt x="454" y="289"/>
                  <a:pt x="454" y="288"/>
                  <a:pt x="453" y="287"/>
                </a:cubicBezTo>
                <a:cubicBezTo>
                  <a:pt x="450" y="286"/>
                  <a:pt x="450" y="286"/>
                  <a:pt x="450" y="286"/>
                </a:cubicBezTo>
                <a:cubicBezTo>
                  <a:pt x="453" y="287"/>
                  <a:pt x="453" y="287"/>
                  <a:pt x="453" y="287"/>
                </a:cubicBezTo>
                <a:cubicBezTo>
                  <a:pt x="442" y="282"/>
                  <a:pt x="430" y="281"/>
                  <a:pt x="424" y="281"/>
                </a:cubicBezTo>
                <a:cubicBezTo>
                  <a:pt x="423" y="281"/>
                  <a:pt x="422" y="281"/>
                  <a:pt x="421" y="281"/>
                </a:cubicBezTo>
                <a:cubicBezTo>
                  <a:pt x="421" y="281"/>
                  <a:pt x="421" y="281"/>
                  <a:pt x="421" y="281"/>
                </a:cubicBezTo>
                <a:cubicBezTo>
                  <a:pt x="420" y="281"/>
                  <a:pt x="419" y="282"/>
                  <a:pt x="419" y="283"/>
                </a:cubicBezTo>
                <a:cubicBezTo>
                  <a:pt x="418" y="284"/>
                  <a:pt x="417" y="285"/>
                  <a:pt x="417" y="286"/>
                </a:cubicBezTo>
                <a:cubicBezTo>
                  <a:pt x="417" y="305"/>
                  <a:pt x="417" y="305"/>
                  <a:pt x="417" y="305"/>
                </a:cubicBezTo>
                <a:cubicBezTo>
                  <a:pt x="417" y="305"/>
                  <a:pt x="417" y="305"/>
                  <a:pt x="417" y="305"/>
                </a:cubicBezTo>
                <a:cubicBezTo>
                  <a:pt x="418" y="305"/>
                  <a:pt x="418" y="305"/>
                  <a:pt x="418" y="305"/>
                </a:cubicBezTo>
                <a:cubicBezTo>
                  <a:pt x="417" y="305"/>
                  <a:pt x="417" y="305"/>
                  <a:pt x="417" y="305"/>
                </a:cubicBezTo>
                <a:cubicBezTo>
                  <a:pt x="417" y="305"/>
                  <a:pt x="417" y="305"/>
                  <a:pt x="417" y="305"/>
                </a:cubicBezTo>
                <a:cubicBezTo>
                  <a:pt x="418" y="305"/>
                  <a:pt x="418" y="305"/>
                  <a:pt x="418" y="305"/>
                </a:cubicBezTo>
                <a:cubicBezTo>
                  <a:pt x="417" y="305"/>
                  <a:pt x="417" y="305"/>
                  <a:pt x="417" y="305"/>
                </a:cubicBezTo>
                <a:cubicBezTo>
                  <a:pt x="418" y="305"/>
                  <a:pt x="418" y="305"/>
                  <a:pt x="418" y="305"/>
                </a:cubicBezTo>
                <a:cubicBezTo>
                  <a:pt x="417" y="304"/>
                  <a:pt x="417" y="304"/>
                  <a:pt x="417" y="304"/>
                </a:cubicBezTo>
                <a:cubicBezTo>
                  <a:pt x="417" y="305"/>
                  <a:pt x="417" y="305"/>
                  <a:pt x="417" y="305"/>
                </a:cubicBezTo>
                <a:cubicBezTo>
                  <a:pt x="418" y="305"/>
                  <a:pt x="418" y="305"/>
                  <a:pt x="418" y="305"/>
                </a:cubicBezTo>
                <a:cubicBezTo>
                  <a:pt x="417" y="304"/>
                  <a:pt x="417" y="304"/>
                  <a:pt x="417" y="304"/>
                </a:cubicBezTo>
                <a:cubicBezTo>
                  <a:pt x="417" y="304"/>
                  <a:pt x="417" y="304"/>
                  <a:pt x="417" y="304"/>
                </a:cubicBezTo>
                <a:cubicBezTo>
                  <a:pt x="417" y="304"/>
                  <a:pt x="413" y="307"/>
                  <a:pt x="409" y="310"/>
                </a:cubicBezTo>
                <a:cubicBezTo>
                  <a:pt x="408" y="311"/>
                  <a:pt x="405" y="313"/>
                  <a:pt x="404" y="314"/>
                </a:cubicBezTo>
                <a:cubicBezTo>
                  <a:pt x="403" y="315"/>
                  <a:pt x="402" y="315"/>
                  <a:pt x="401" y="316"/>
                </a:cubicBezTo>
                <a:cubicBezTo>
                  <a:pt x="401" y="317"/>
                  <a:pt x="400" y="317"/>
                  <a:pt x="400" y="318"/>
                </a:cubicBezTo>
                <a:cubicBezTo>
                  <a:pt x="400" y="318"/>
                  <a:pt x="400" y="318"/>
                  <a:pt x="400" y="318"/>
                </a:cubicBezTo>
                <a:cubicBezTo>
                  <a:pt x="399" y="319"/>
                  <a:pt x="399" y="319"/>
                  <a:pt x="398" y="321"/>
                </a:cubicBezTo>
                <a:cubicBezTo>
                  <a:pt x="392" y="330"/>
                  <a:pt x="373" y="364"/>
                  <a:pt x="354" y="396"/>
                </a:cubicBezTo>
                <a:cubicBezTo>
                  <a:pt x="344" y="412"/>
                  <a:pt x="335" y="428"/>
                  <a:pt x="327" y="440"/>
                </a:cubicBezTo>
                <a:cubicBezTo>
                  <a:pt x="323" y="447"/>
                  <a:pt x="319" y="452"/>
                  <a:pt x="317" y="456"/>
                </a:cubicBezTo>
                <a:cubicBezTo>
                  <a:pt x="315" y="458"/>
                  <a:pt x="314" y="459"/>
                  <a:pt x="313" y="460"/>
                </a:cubicBezTo>
                <a:cubicBezTo>
                  <a:pt x="312" y="462"/>
                  <a:pt x="311" y="462"/>
                  <a:pt x="311" y="463"/>
                </a:cubicBezTo>
                <a:cubicBezTo>
                  <a:pt x="311" y="463"/>
                  <a:pt x="311" y="463"/>
                  <a:pt x="311" y="463"/>
                </a:cubicBezTo>
                <a:cubicBezTo>
                  <a:pt x="311" y="463"/>
                  <a:pt x="311" y="463"/>
                  <a:pt x="311" y="463"/>
                </a:cubicBezTo>
                <a:cubicBezTo>
                  <a:pt x="311" y="463"/>
                  <a:pt x="311" y="463"/>
                  <a:pt x="311" y="463"/>
                </a:cubicBezTo>
                <a:cubicBezTo>
                  <a:pt x="311" y="463"/>
                  <a:pt x="311" y="463"/>
                  <a:pt x="311" y="463"/>
                </a:cubicBezTo>
                <a:cubicBezTo>
                  <a:pt x="311" y="463"/>
                  <a:pt x="311" y="463"/>
                  <a:pt x="311" y="463"/>
                </a:cubicBezTo>
                <a:cubicBezTo>
                  <a:pt x="311" y="463"/>
                  <a:pt x="311" y="463"/>
                  <a:pt x="311" y="463"/>
                </a:cubicBezTo>
                <a:cubicBezTo>
                  <a:pt x="311" y="463"/>
                  <a:pt x="311" y="463"/>
                  <a:pt x="311" y="463"/>
                </a:cubicBezTo>
                <a:cubicBezTo>
                  <a:pt x="311" y="463"/>
                  <a:pt x="311" y="463"/>
                  <a:pt x="311" y="463"/>
                </a:cubicBezTo>
                <a:cubicBezTo>
                  <a:pt x="311" y="463"/>
                  <a:pt x="311" y="463"/>
                  <a:pt x="311" y="463"/>
                </a:cubicBezTo>
                <a:cubicBezTo>
                  <a:pt x="311" y="463"/>
                  <a:pt x="311" y="463"/>
                  <a:pt x="311" y="463"/>
                </a:cubicBezTo>
                <a:cubicBezTo>
                  <a:pt x="311" y="463"/>
                  <a:pt x="311" y="463"/>
                  <a:pt x="311" y="463"/>
                </a:cubicBezTo>
                <a:cubicBezTo>
                  <a:pt x="311" y="463"/>
                  <a:pt x="311" y="463"/>
                  <a:pt x="311" y="463"/>
                </a:cubicBezTo>
                <a:cubicBezTo>
                  <a:pt x="311" y="463"/>
                  <a:pt x="311" y="463"/>
                  <a:pt x="311" y="463"/>
                </a:cubicBezTo>
                <a:cubicBezTo>
                  <a:pt x="311" y="463"/>
                  <a:pt x="311" y="463"/>
                  <a:pt x="311" y="463"/>
                </a:cubicBezTo>
                <a:cubicBezTo>
                  <a:pt x="311" y="463"/>
                  <a:pt x="311" y="463"/>
                  <a:pt x="311" y="463"/>
                </a:cubicBezTo>
                <a:cubicBezTo>
                  <a:pt x="311" y="463"/>
                  <a:pt x="311" y="463"/>
                  <a:pt x="311" y="463"/>
                </a:cubicBezTo>
                <a:cubicBezTo>
                  <a:pt x="311" y="463"/>
                  <a:pt x="310" y="463"/>
                  <a:pt x="310" y="462"/>
                </a:cubicBezTo>
                <a:cubicBezTo>
                  <a:pt x="309" y="461"/>
                  <a:pt x="308" y="460"/>
                  <a:pt x="307" y="458"/>
                </a:cubicBezTo>
                <a:cubicBezTo>
                  <a:pt x="306" y="455"/>
                  <a:pt x="305" y="452"/>
                  <a:pt x="304" y="449"/>
                </a:cubicBezTo>
                <a:cubicBezTo>
                  <a:pt x="303" y="448"/>
                  <a:pt x="303" y="447"/>
                  <a:pt x="303" y="446"/>
                </a:cubicBezTo>
                <a:cubicBezTo>
                  <a:pt x="302" y="446"/>
                  <a:pt x="302" y="446"/>
                  <a:pt x="302" y="445"/>
                </a:cubicBezTo>
                <a:cubicBezTo>
                  <a:pt x="302" y="445"/>
                  <a:pt x="302" y="445"/>
                  <a:pt x="302" y="445"/>
                </a:cubicBezTo>
                <a:cubicBezTo>
                  <a:pt x="302" y="445"/>
                  <a:pt x="302" y="445"/>
                  <a:pt x="302" y="445"/>
                </a:cubicBezTo>
                <a:cubicBezTo>
                  <a:pt x="301" y="445"/>
                  <a:pt x="301" y="445"/>
                  <a:pt x="301" y="445"/>
                </a:cubicBezTo>
                <a:cubicBezTo>
                  <a:pt x="302" y="445"/>
                  <a:pt x="302" y="445"/>
                  <a:pt x="302" y="445"/>
                </a:cubicBezTo>
                <a:cubicBezTo>
                  <a:pt x="302" y="445"/>
                  <a:pt x="302" y="445"/>
                  <a:pt x="302" y="445"/>
                </a:cubicBezTo>
                <a:cubicBezTo>
                  <a:pt x="301" y="445"/>
                  <a:pt x="301" y="445"/>
                  <a:pt x="301" y="445"/>
                </a:cubicBezTo>
                <a:cubicBezTo>
                  <a:pt x="302" y="445"/>
                  <a:pt x="302" y="445"/>
                  <a:pt x="302" y="445"/>
                </a:cubicBezTo>
                <a:cubicBezTo>
                  <a:pt x="302" y="445"/>
                  <a:pt x="302" y="445"/>
                  <a:pt x="302" y="445"/>
                </a:cubicBezTo>
                <a:cubicBezTo>
                  <a:pt x="302" y="445"/>
                  <a:pt x="302" y="445"/>
                  <a:pt x="302" y="445"/>
                </a:cubicBezTo>
                <a:cubicBezTo>
                  <a:pt x="302" y="445"/>
                  <a:pt x="302" y="445"/>
                  <a:pt x="302" y="445"/>
                </a:cubicBezTo>
                <a:cubicBezTo>
                  <a:pt x="302" y="445"/>
                  <a:pt x="302" y="445"/>
                  <a:pt x="302" y="445"/>
                </a:cubicBezTo>
                <a:cubicBezTo>
                  <a:pt x="302" y="445"/>
                  <a:pt x="302" y="445"/>
                  <a:pt x="302" y="445"/>
                </a:cubicBezTo>
                <a:cubicBezTo>
                  <a:pt x="302" y="445"/>
                  <a:pt x="302" y="445"/>
                  <a:pt x="302" y="445"/>
                </a:cubicBezTo>
                <a:cubicBezTo>
                  <a:pt x="302" y="445"/>
                  <a:pt x="302" y="445"/>
                  <a:pt x="302" y="445"/>
                </a:cubicBezTo>
                <a:cubicBezTo>
                  <a:pt x="302" y="445"/>
                  <a:pt x="302" y="445"/>
                  <a:pt x="302" y="445"/>
                </a:cubicBezTo>
                <a:cubicBezTo>
                  <a:pt x="302" y="445"/>
                  <a:pt x="316" y="422"/>
                  <a:pt x="329" y="396"/>
                </a:cubicBezTo>
                <a:cubicBezTo>
                  <a:pt x="336" y="383"/>
                  <a:pt x="343" y="369"/>
                  <a:pt x="348" y="357"/>
                </a:cubicBezTo>
                <a:cubicBezTo>
                  <a:pt x="351" y="351"/>
                  <a:pt x="353" y="345"/>
                  <a:pt x="354" y="340"/>
                </a:cubicBezTo>
                <a:cubicBezTo>
                  <a:pt x="356" y="335"/>
                  <a:pt x="357" y="330"/>
                  <a:pt x="357" y="327"/>
                </a:cubicBezTo>
                <a:cubicBezTo>
                  <a:pt x="357" y="310"/>
                  <a:pt x="357" y="301"/>
                  <a:pt x="357" y="297"/>
                </a:cubicBezTo>
                <a:cubicBezTo>
                  <a:pt x="357" y="295"/>
                  <a:pt x="356" y="293"/>
                  <a:pt x="356" y="293"/>
                </a:cubicBezTo>
                <a:cubicBezTo>
                  <a:pt x="356" y="292"/>
                  <a:pt x="356" y="292"/>
                  <a:pt x="356" y="291"/>
                </a:cubicBezTo>
                <a:cubicBezTo>
                  <a:pt x="356" y="291"/>
                  <a:pt x="356" y="290"/>
                  <a:pt x="356" y="290"/>
                </a:cubicBezTo>
                <a:cubicBezTo>
                  <a:pt x="356" y="290"/>
                  <a:pt x="356" y="290"/>
                  <a:pt x="356" y="290"/>
                </a:cubicBezTo>
                <a:cubicBezTo>
                  <a:pt x="309" y="241"/>
                  <a:pt x="309" y="241"/>
                  <a:pt x="309" y="241"/>
                </a:cubicBezTo>
                <a:cubicBezTo>
                  <a:pt x="309" y="241"/>
                  <a:pt x="309" y="241"/>
                  <a:pt x="309" y="241"/>
                </a:cubicBezTo>
                <a:cubicBezTo>
                  <a:pt x="308" y="241"/>
                  <a:pt x="308" y="241"/>
                  <a:pt x="308" y="241"/>
                </a:cubicBezTo>
                <a:cubicBezTo>
                  <a:pt x="309" y="241"/>
                  <a:pt x="309" y="241"/>
                  <a:pt x="309" y="241"/>
                </a:cubicBezTo>
                <a:cubicBezTo>
                  <a:pt x="309" y="241"/>
                  <a:pt x="309" y="241"/>
                  <a:pt x="309" y="241"/>
                </a:cubicBezTo>
                <a:cubicBezTo>
                  <a:pt x="308" y="241"/>
                  <a:pt x="308" y="241"/>
                  <a:pt x="308" y="241"/>
                </a:cubicBezTo>
                <a:cubicBezTo>
                  <a:pt x="309" y="241"/>
                  <a:pt x="309" y="241"/>
                  <a:pt x="309" y="241"/>
                </a:cubicBezTo>
                <a:cubicBezTo>
                  <a:pt x="309" y="241"/>
                  <a:pt x="309" y="241"/>
                  <a:pt x="309" y="241"/>
                </a:cubicBezTo>
                <a:cubicBezTo>
                  <a:pt x="309" y="241"/>
                  <a:pt x="309" y="241"/>
                  <a:pt x="309" y="241"/>
                </a:cubicBezTo>
                <a:cubicBezTo>
                  <a:pt x="309" y="241"/>
                  <a:pt x="309" y="241"/>
                  <a:pt x="309" y="241"/>
                </a:cubicBezTo>
                <a:cubicBezTo>
                  <a:pt x="309" y="241"/>
                  <a:pt x="309" y="241"/>
                  <a:pt x="309" y="241"/>
                </a:cubicBezTo>
                <a:cubicBezTo>
                  <a:pt x="309" y="241"/>
                  <a:pt x="309" y="241"/>
                  <a:pt x="309" y="241"/>
                </a:cubicBezTo>
                <a:cubicBezTo>
                  <a:pt x="309" y="241"/>
                  <a:pt x="309" y="241"/>
                  <a:pt x="309" y="241"/>
                </a:cubicBezTo>
                <a:cubicBezTo>
                  <a:pt x="309" y="241"/>
                  <a:pt x="309" y="241"/>
                  <a:pt x="309" y="241"/>
                </a:cubicBezTo>
                <a:cubicBezTo>
                  <a:pt x="308" y="241"/>
                  <a:pt x="308" y="241"/>
                  <a:pt x="308" y="241"/>
                </a:cubicBezTo>
                <a:cubicBezTo>
                  <a:pt x="309" y="241"/>
                  <a:pt x="309" y="241"/>
                  <a:pt x="309" y="241"/>
                </a:cubicBezTo>
                <a:cubicBezTo>
                  <a:pt x="309" y="241"/>
                  <a:pt x="309" y="241"/>
                  <a:pt x="309" y="241"/>
                </a:cubicBezTo>
                <a:cubicBezTo>
                  <a:pt x="308" y="241"/>
                  <a:pt x="308" y="241"/>
                  <a:pt x="308" y="241"/>
                </a:cubicBezTo>
                <a:cubicBezTo>
                  <a:pt x="309" y="241"/>
                  <a:pt x="309" y="241"/>
                  <a:pt x="309" y="241"/>
                </a:cubicBezTo>
                <a:cubicBezTo>
                  <a:pt x="309" y="241"/>
                  <a:pt x="309" y="241"/>
                  <a:pt x="309" y="241"/>
                </a:cubicBezTo>
                <a:cubicBezTo>
                  <a:pt x="309" y="241"/>
                  <a:pt x="309" y="239"/>
                  <a:pt x="309" y="235"/>
                </a:cubicBezTo>
                <a:cubicBezTo>
                  <a:pt x="308" y="225"/>
                  <a:pt x="307" y="203"/>
                  <a:pt x="307" y="193"/>
                </a:cubicBezTo>
                <a:cubicBezTo>
                  <a:pt x="307" y="180"/>
                  <a:pt x="311" y="158"/>
                  <a:pt x="315" y="137"/>
                </a:cubicBezTo>
                <a:cubicBezTo>
                  <a:pt x="317" y="127"/>
                  <a:pt x="319" y="117"/>
                  <a:pt x="321" y="109"/>
                </a:cubicBezTo>
                <a:cubicBezTo>
                  <a:pt x="322" y="106"/>
                  <a:pt x="323" y="102"/>
                  <a:pt x="323" y="99"/>
                </a:cubicBezTo>
                <a:cubicBezTo>
                  <a:pt x="324" y="97"/>
                  <a:pt x="325" y="95"/>
                  <a:pt x="325" y="94"/>
                </a:cubicBezTo>
                <a:cubicBezTo>
                  <a:pt x="326" y="92"/>
                  <a:pt x="327" y="90"/>
                  <a:pt x="327" y="88"/>
                </a:cubicBezTo>
                <a:cubicBezTo>
                  <a:pt x="327" y="82"/>
                  <a:pt x="324" y="76"/>
                  <a:pt x="321" y="70"/>
                </a:cubicBezTo>
                <a:cubicBezTo>
                  <a:pt x="317" y="63"/>
                  <a:pt x="313" y="56"/>
                  <a:pt x="308" y="48"/>
                </a:cubicBezTo>
                <a:cubicBezTo>
                  <a:pt x="305" y="43"/>
                  <a:pt x="298" y="38"/>
                  <a:pt x="290" y="33"/>
                </a:cubicBezTo>
                <a:cubicBezTo>
                  <a:pt x="279" y="25"/>
                  <a:pt x="264" y="18"/>
                  <a:pt x="251" y="13"/>
                </a:cubicBezTo>
                <a:cubicBezTo>
                  <a:pt x="237" y="7"/>
                  <a:pt x="226" y="3"/>
                  <a:pt x="222" y="1"/>
                </a:cubicBezTo>
                <a:cubicBezTo>
                  <a:pt x="220" y="1"/>
                  <a:pt x="218" y="0"/>
                  <a:pt x="216" y="0"/>
                </a:cubicBezTo>
                <a:cubicBezTo>
                  <a:pt x="209" y="0"/>
                  <a:pt x="203" y="3"/>
                  <a:pt x="199" y="6"/>
                </a:cubicBezTo>
                <a:cubicBezTo>
                  <a:pt x="194" y="9"/>
                  <a:pt x="191" y="12"/>
                  <a:pt x="191" y="12"/>
                </a:cubicBezTo>
                <a:cubicBezTo>
                  <a:pt x="190" y="13"/>
                  <a:pt x="189" y="13"/>
                  <a:pt x="189" y="14"/>
                </a:cubicBezTo>
                <a:cubicBezTo>
                  <a:pt x="188" y="14"/>
                  <a:pt x="187" y="16"/>
                  <a:pt x="186" y="19"/>
                </a:cubicBezTo>
                <a:cubicBezTo>
                  <a:pt x="185" y="21"/>
                  <a:pt x="184" y="24"/>
                  <a:pt x="184" y="28"/>
                </a:cubicBezTo>
                <a:cubicBezTo>
                  <a:pt x="184" y="30"/>
                  <a:pt x="184" y="32"/>
                  <a:pt x="185" y="34"/>
                </a:cubicBezTo>
                <a:cubicBezTo>
                  <a:pt x="187" y="35"/>
                  <a:pt x="188" y="37"/>
                  <a:pt x="191" y="38"/>
                </a:cubicBezTo>
                <a:cubicBezTo>
                  <a:pt x="191" y="38"/>
                  <a:pt x="191" y="38"/>
                  <a:pt x="192" y="39"/>
                </a:cubicBezTo>
                <a:cubicBezTo>
                  <a:pt x="193" y="40"/>
                  <a:pt x="195" y="41"/>
                  <a:pt x="196" y="44"/>
                </a:cubicBezTo>
                <a:cubicBezTo>
                  <a:pt x="202" y="52"/>
                  <a:pt x="210" y="66"/>
                  <a:pt x="216" y="78"/>
                </a:cubicBezTo>
                <a:cubicBezTo>
                  <a:pt x="219" y="85"/>
                  <a:pt x="222" y="90"/>
                  <a:pt x="224" y="94"/>
                </a:cubicBezTo>
                <a:cubicBezTo>
                  <a:pt x="225" y="96"/>
                  <a:pt x="226" y="98"/>
                  <a:pt x="226" y="99"/>
                </a:cubicBezTo>
                <a:cubicBezTo>
                  <a:pt x="227" y="100"/>
                  <a:pt x="227" y="101"/>
                  <a:pt x="227" y="101"/>
                </a:cubicBezTo>
                <a:cubicBezTo>
                  <a:pt x="228" y="102"/>
                  <a:pt x="228" y="103"/>
                  <a:pt x="229" y="104"/>
                </a:cubicBezTo>
                <a:cubicBezTo>
                  <a:pt x="229" y="104"/>
                  <a:pt x="229" y="104"/>
                  <a:pt x="229" y="104"/>
                </a:cubicBezTo>
                <a:cubicBezTo>
                  <a:pt x="231" y="106"/>
                  <a:pt x="238" y="114"/>
                  <a:pt x="245" y="123"/>
                </a:cubicBezTo>
                <a:cubicBezTo>
                  <a:pt x="249" y="128"/>
                  <a:pt x="252" y="133"/>
                  <a:pt x="255" y="138"/>
                </a:cubicBezTo>
                <a:cubicBezTo>
                  <a:pt x="258" y="143"/>
                  <a:pt x="260" y="148"/>
                  <a:pt x="260" y="152"/>
                </a:cubicBezTo>
                <a:cubicBezTo>
                  <a:pt x="261" y="152"/>
                  <a:pt x="261" y="153"/>
                  <a:pt x="261" y="154"/>
                </a:cubicBezTo>
                <a:cubicBezTo>
                  <a:pt x="261" y="158"/>
                  <a:pt x="260" y="166"/>
                  <a:pt x="258" y="175"/>
                </a:cubicBezTo>
                <a:cubicBezTo>
                  <a:pt x="255" y="189"/>
                  <a:pt x="251" y="205"/>
                  <a:pt x="248" y="218"/>
                </a:cubicBezTo>
                <a:cubicBezTo>
                  <a:pt x="247" y="224"/>
                  <a:pt x="245" y="230"/>
                  <a:pt x="244" y="234"/>
                </a:cubicBezTo>
                <a:cubicBezTo>
                  <a:pt x="243" y="238"/>
                  <a:pt x="243" y="240"/>
                  <a:pt x="243" y="240"/>
                </a:cubicBezTo>
                <a:cubicBezTo>
                  <a:pt x="243" y="240"/>
                  <a:pt x="243" y="240"/>
                  <a:pt x="243" y="240"/>
                </a:cubicBezTo>
                <a:cubicBezTo>
                  <a:pt x="244" y="241"/>
                  <a:pt x="244" y="241"/>
                  <a:pt x="244" y="241"/>
                </a:cubicBezTo>
                <a:cubicBezTo>
                  <a:pt x="243" y="240"/>
                  <a:pt x="243" y="240"/>
                  <a:pt x="243" y="240"/>
                </a:cubicBezTo>
                <a:cubicBezTo>
                  <a:pt x="243" y="240"/>
                  <a:pt x="243" y="240"/>
                  <a:pt x="243" y="240"/>
                </a:cubicBezTo>
                <a:cubicBezTo>
                  <a:pt x="244" y="241"/>
                  <a:pt x="244" y="241"/>
                  <a:pt x="244" y="241"/>
                </a:cubicBezTo>
                <a:cubicBezTo>
                  <a:pt x="243" y="240"/>
                  <a:pt x="243" y="240"/>
                  <a:pt x="243" y="240"/>
                </a:cubicBezTo>
                <a:cubicBezTo>
                  <a:pt x="244" y="241"/>
                  <a:pt x="244" y="241"/>
                  <a:pt x="244" y="241"/>
                </a:cubicBezTo>
                <a:cubicBezTo>
                  <a:pt x="243" y="240"/>
                  <a:pt x="243" y="240"/>
                  <a:pt x="243" y="240"/>
                </a:cubicBezTo>
                <a:cubicBezTo>
                  <a:pt x="243" y="240"/>
                  <a:pt x="243" y="240"/>
                  <a:pt x="243" y="240"/>
                </a:cubicBezTo>
                <a:cubicBezTo>
                  <a:pt x="244" y="241"/>
                  <a:pt x="244" y="241"/>
                  <a:pt x="244" y="241"/>
                </a:cubicBezTo>
                <a:cubicBezTo>
                  <a:pt x="243" y="240"/>
                  <a:pt x="243" y="240"/>
                  <a:pt x="243" y="240"/>
                </a:cubicBezTo>
                <a:cubicBezTo>
                  <a:pt x="243" y="240"/>
                  <a:pt x="243" y="240"/>
                  <a:pt x="243" y="240"/>
                </a:cubicBezTo>
                <a:cubicBezTo>
                  <a:pt x="241" y="240"/>
                  <a:pt x="241" y="240"/>
                  <a:pt x="241" y="240"/>
                </a:cubicBezTo>
                <a:cubicBezTo>
                  <a:pt x="241" y="240"/>
                  <a:pt x="241" y="240"/>
                  <a:pt x="241" y="240"/>
                </a:cubicBezTo>
                <a:cubicBezTo>
                  <a:pt x="241" y="240"/>
                  <a:pt x="241" y="240"/>
                  <a:pt x="241" y="240"/>
                </a:cubicBezTo>
                <a:cubicBezTo>
                  <a:pt x="240" y="241"/>
                  <a:pt x="240" y="241"/>
                  <a:pt x="240" y="241"/>
                </a:cubicBezTo>
                <a:cubicBezTo>
                  <a:pt x="239" y="241"/>
                  <a:pt x="239" y="241"/>
                  <a:pt x="239" y="241"/>
                </a:cubicBezTo>
                <a:cubicBezTo>
                  <a:pt x="239" y="241"/>
                  <a:pt x="239" y="241"/>
                  <a:pt x="239" y="241"/>
                </a:cubicBezTo>
                <a:cubicBezTo>
                  <a:pt x="238" y="242"/>
                  <a:pt x="238" y="242"/>
                  <a:pt x="238" y="243"/>
                </a:cubicBezTo>
                <a:cubicBezTo>
                  <a:pt x="241" y="244"/>
                  <a:pt x="241" y="244"/>
                  <a:pt x="241" y="244"/>
                </a:cubicBezTo>
                <a:cubicBezTo>
                  <a:pt x="239" y="242"/>
                  <a:pt x="239" y="242"/>
                  <a:pt x="239" y="242"/>
                </a:cubicBezTo>
                <a:cubicBezTo>
                  <a:pt x="238" y="242"/>
                  <a:pt x="238" y="242"/>
                  <a:pt x="238" y="242"/>
                </a:cubicBezTo>
                <a:cubicBezTo>
                  <a:pt x="238" y="242"/>
                  <a:pt x="238" y="242"/>
                  <a:pt x="238" y="242"/>
                </a:cubicBezTo>
                <a:cubicBezTo>
                  <a:pt x="238" y="242"/>
                  <a:pt x="238" y="242"/>
                  <a:pt x="238" y="242"/>
                </a:cubicBezTo>
                <a:cubicBezTo>
                  <a:pt x="237" y="243"/>
                  <a:pt x="234" y="245"/>
                  <a:pt x="232" y="246"/>
                </a:cubicBezTo>
                <a:cubicBezTo>
                  <a:pt x="230" y="248"/>
                  <a:pt x="228" y="249"/>
                  <a:pt x="228" y="249"/>
                </a:cubicBezTo>
                <a:cubicBezTo>
                  <a:pt x="228" y="249"/>
                  <a:pt x="228" y="249"/>
                  <a:pt x="228" y="249"/>
                </a:cubicBezTo>
                <a:cubicBezTo>
                  <a:pt x="228" y="249"/>
                  <a:pt x="227" y="250"/>
                  <a:pt x="226" y="251"/>
                </a:cubicBezTo>
                <a:cubicBezTo>
                  <a:pt x="226" y="251"/>
                  <a:pt x="226" y="251"/>
                  <a:pt x="226" y="251"/>
                </a:cubicBezTo>
                <a:cubicBezTo>
                  <a:pt x="226" y="251"/>
                  <a:pt x="226" y="251"/>
                  <a:pt x="226" y="251"/>
                </a:cubicBezTo>
                <a:cubicBezTo>
                  <a:pt x="226" y="251"/>
                  <a:pt x="225" y="251"/>
                  <a:pt x="224" y="253"/>
                </a:cubicBezTo>
                <a:cubicBezTo>
                  <a:pt x="220" y="257"/>
                  <a:pt x="209" y="267"/>
                  <a:pt x="197" y="277"/>
                </a:cubicBezTo>
                <a:cubicBezTo>
                  <a:pt x="190" y="282"/>
                  <a:pt x="184" y="286"/>
                  <a:pt x="178" y="290"/>
                </a:cubicBezTo>
                <a:cubicBezTo>
                  <a:pt x="172" y="293"/>
                  <a:pt x="166" y="296"/>
                  <a:pt x="162" y="297"/>
                </a:cubicBezTo>
                <a:cubicBezTo>
                  <a:pt x="156" y="298"/>
                  <a:pt x="147" y="298"/>
                  <a:pt x="136" y="298"/>
                </a:cubicBezTo>
                <a:cubicBezTo>
                  <a:pt x="120" y="298"/>
                  <a:pt x="101" y="298"/>
                  <a:pt x="85" y="299"/>
                </a:cubicBezTo>
                <a:cubicBezTo>
                  <a:pt x="77" y="299"/>
                  <a:pt x="69" y="300"/>
                  <a:pt x="63" y="301"/>
                </a:cubicBezTo>
                <a:cubicBezTo>
                  <a:pt x="60" y="301"/>
                  <a:pt x="57" y="302"/>
                  <a:pt x="55" y="303"/>
                </a:cubicBezTo>
                <a:cubicBezTo>
                  <a:pt x="53" y="304"/>
                  <a:pt x="51" y="305"/>
                  <a:pt x="49" y="307"/>
                </a:cubicBezTo>
                <a:cubicBezTo>
                  <a:pt x="43" y="313"/>
                  <a:pt x="37" y="322"/>
                  <a:pt x="33" y="330"/>
                </a:cubicBezTo>
                <a:cubicBezTo>
                  <a:pt x="29" y="337"/>
                  <a:pt x="26" y="343"/>
                  <a:pt x="26" y="343"/>
                </a:cubicBezTo>
                <a:cubicBezTo>
                  <a:pt x="26" y="344"/>
                  <a:pt x="26" y="344"/>
                  <a:pt x="26" y="344"/>
                </a:cubicBezTo>
                <a:cubicBezTo>
                  <a:pt x="26" y="343"/>
                  <a:pt x="26" y="343"/>
                  <a:pt x="26" y="343"/>
                </a:cubicBezTo>
                <a:cubicBezTo>
                  <a:pt x="25" y="344"/>
                  <a:pt x="25" y="345"/>
                  <a:pt x="25" y="346"/>
                </a:cubicBezTo>
                <a:cubicBezTo>
                  <a:pt x="25" y="347"/>
                  <a:pt x="25" y="347"/>
                  <a:pt x="25" y="347"/>
                </a:cubicBezTo>
                <a:cubicBezTo>
                  <a:pt x="28" y="347"/>
                  <a:pt x="28" y="347"/>
                  <a:pt x="28" y="347"/>
                </a:cubicBezTo>
                <a:cubicBezTo>
                  <a:pt x="25" y="347"/>
                  <a:pt x="25" y="347"/>
                  <a:pt x="25" y="347"/>
                </a:cubicBezTo>
                <a:cubicBezTo>
                  <a:pt x="25" y="347"/>
                  <a:pt x="27" y="360"/>
                  <a:pt x="31" y="374"/>
                </a:cubicBezTo>
                <a:cubicBezTo>
                  <a:pt x="32" y="381"/>
                  <a:pt x="34" y="388"/>
                  <a:pt x="36" y="394"/>
                </a:cubicBezTo>
                <a:cubicBezTo>
                  <a:pt x="37" y="398"/>
                  <a:pt x="38" y="400"/>
                  <a:pt x="39" y="403"/>
                </a:cubicBezTo>
                <a:cubicBezTo>
                  <a:pt x="40" y="405"/>
                  <a:pt x="41" y="407"/>
                  <a:pt x="42" y="409"/>
                </a:cubicBezTo>
                <a:cubicBezTo>
                  <a:pt x="43" y="410"/>
                  <a:pt x="45" y="412"/>
                  <a:pt x="48" y="415"/>
                </a:cubicBezTo>
                <a:cubicBezTo>
                  <a:pt x="57" y="425"/>
                  <a:pt x="75" y="442"/>
                  <a:pt x="93" y="457"/>
                </a:cubicBezTo>
                <a:cubicBezTo>
                  <a:pt x="102" y="465"/>
                  <a:pt x="111" y="472"/>
                  <a:pt x="119" y="477"/>
                </a:cubicBezTo>
                <a:cubicBezTo>
                  <a:pt x="123" y="480"/>
                  <a:pt x="126" y="482"/>
                  <a:pt x="130" y="483"/>
                </a:cubicBezTo>
                <a:cubicBezTo>
                  <a:pt x="133" y="485"/>
                  <a:pt x="136" y="486"/>
                  <a:pt x="139" y="486"/>
                </a:cubicBezTo>
                <a:cubicBezTo>
                  <a:pt x="142" y="486"/>
                  <a:pt x="148" y="485"/>
                  <a:pt x="155" y="485"/>
                </a:cubicBezTo>
                <a:cubicBezTo>
                  <a:pt x="178" y="483"/>
                  <a:pt x="214" y="481"/>
                  <a:pt x="214" y="481"/>
                </a:cubicBezTo>
                <a:cubicBezTo>
                  <a:pt x="214" y="479"/>
                  <a:pt x="214" y="479"/>
                  <a:pt x="214" y="479"/>
                </a:cubicBezTo>
                <a:cubicBezTo>
                  <a:pt x="214" y="481"/>
                  <a:pt x="214" y="481"/>
                  <a:pt x="214" y="481"/>
                </a:cubicBezTo>
                <a:cubicBezTo>
                  <a:pt x="214" y="481"/>
                  <a:pt x="214" y="481"/>
                  <a:pt x="214" y="481"/>
                </a:cubicBezTo>
                <a:cubicBezTo>
                  <a:pt x="214" y="479"/>
                  <a:pt x="214" y="479"/>
                  <a:pt x="214" y="479"/>
                </a:cubicBezTo>
                <a:cubicBezTo>
                  <a:pt x="214" y="481"/>
                  <a:pt x="214" y="481"/>
                  <a:pt x="214" y="481"/>
                </a:cubicBezTo>
                <a:cubicBezTo>
                  <a:pt x="214" y="479"/>
                  <a:pt x="214" y="479"/>
                  <a:pt x="214" y="479"/>
                </a:cubicBezTo>
                <a:cubicBezTo>
                  <a:pt x="212" y="479"/>
                  <a:pt x="212" y="479"/>
                  <a:pt x="212" y="479"/>
                </a:cubicBezTo>
                <a:cubicBezTo>
                  <a:pt x="212" y="480"/>
                  <a:pt x="213" y="481"/>
                  <a:pt x="214" y="481"/>
                </a:cubicBezTo>
                <a:cubicBezTo>
                  <a:pt x="214" y="479"/>
                  <a:pt x="214" y="479"/>
                  <a:pt x="214" y="479"/>
                </a:cubicBezTo>
                <a:cubicBezTo>
                  <a:pt x="212" y="479"/>
                  <a:pt x="212" y="479"/>
                  <a:pt x="212" y="479"/>
                </a:cubicBezTo>
                <a:cubicBezTo>
                  <a:pt x="215" y="479"/>
                  <a:pt x="215" y="479"/>
                  <a:pt x="215" y="479"/>
                </a:cubicBezTo>
                <a:cubicBezTo>
                  <a:pt x="212" y="479"/>
                  <a:pt x="212" y="479"/>
                  <a:pt x="212" y="479"/>
                </a:cubicBezTo>
                <a:cubicBezTo>
                  <a:pt x="213" y="523"/>
                  <a:pt x="213" y="523"/>
                  <a:pt x="213" y="523"/>
                </a:cubicBezTo>
                <a:cubicBezTo>
                  <a:pt x="216" y="523"/>
                  <a:pt x="216" y="523"/>
                  <a:pt x="216" y="523"/>
                </a:cubicBezTo>
                <a:cubicBezTo>
                  <a:pt x="213" y="523"/>
                  <a:pt x="213" y="523"/>
                  <a:pt x="213" y="523"/>
                </a:cubicBezTo>
                <a:cubicBezTo>
                  <a:pt x="213" y="523"/>
                  <a:pt x="213" y="523"/>
                  <a:pt x="213" y="523"/>
                </a:cubicBezTo>
                <a:cubicBezTo>
                  <a:pt x="214" y="523"/>
                  <a:pt x="214" y="523"/>
                  <a:pt x="214" y="523"/>
                </a:cubicBezTo>
                <a:cubicBezTo>
                  <a:pt x="213" y="523"/>
                  <a:pt x="213" y="523"/>
                  <a:pt x="213" y="523"/>
                </a:cubicBezTo>
                <a:cubicBezTo>
                  <a:pt x="213" y="523"/>
                  <a:pt x="213" y="523"/>
                  <a:pt x="213" y="523"/>
                </a:cubicBezTo>
                <a:cubicBezTo>
                  <a:pt x="214" y="523"/>
                  <a:pt x="214" y="523"/>
                  <a:pt x="214" y="523"/>
                </a:cubicBezTo>
                <a:cubicBezTo>
                  <a:pt x="213" y="523"/>
                  <a:pt x="213" y="523"/>
                  <a:pt x="213" y="523"/>
                </a:cubicBezTo>
                <a:cubicBezTo>
                  <a:pt x="214" y="523"/>
                  <a:pt x="214" y="523"/>
                  <a:pt x="214" y="523"/>
                </a:cubicBezTo>
                <a:cubicBezTo>
                  <a:pt x="214" y="522"/>
                  <a:pt x="214" y="522"/>
                  <a:pt x="214" y="522"/>
                </a:cubicBezTo>
                <a:cubicBezTo>
                  <a:pt x="213" y="522"/>
                  <a:pt x="213" y="522"/>
                  <a:pt x="213" y="523"/>
                </a:cubicBezTo>
                <a:cubicBezTo>
                  <a:pt x="214" y="523"/>
                  <a:pt x="214" y="523"/>
                  <a:pt x="214" y="523"/>
                </a:cubicBezTo>
                <a:cubicBezTo>
                  <a:pt x="214" y="522"/>
                  <a:pt x="214" y="522"/>
                  <a:pt x="214" y="522"/>
                </a:cubicBezTo>
                <a:cubicBezTo>
                  <a:pt x="214" y="522"/>
                  <a:pt x="214" y="522"/>
                  <a:pt x="214" y="522"/>
                </a:cubicBezTo>
                <a:cubicBezTo>
                  <a:pt x="214" y="522"/>
                  <a:pt x="194" y="530"/>
                  <a:pt x="172" y="541"/>
                </a:cubicBezTo>
                <a:cubicBezTo>
                  <a:pt x="162" y="547"/>
                  <a:pt x="151" y="553"/>
                  <a:pt x="142" y="559"/>
                </a:cubicBezTo>
                <a:cubicBezTo>
                  <a:pt x="138" y="562"/>
                  <a:pt x="134" y="565"/>
                  <a:pt x="131" y="569"/>
                </a:cubicBezTo>
                <a:cubicBezTo>
                  <a:pt x="128" y="572"/>
                  <a:pt x="126" y="575"/>
                  <a:pt x="125" y="578"/>
                </a:cubicBezTo>
                <a:cubicBezTo>
                  <a:pt x="124" y="579"/>
                  <a:pt x="124" y="580"/>
                  <a:pt x="123" y="582"/>
                </a:cubicBezTo>
                <a:cubicBezTo>
                  <a:pt x="118" y="588"/>
                  <a:pt x="109" y="599"/>
                  <a:pt x="96" y="611"/>
                </a:cubicBezTo>
                <a:cubicBezTo>
                  <a:pt x="78" y="629"/>
                  <a:pt x="54" y="651"/>
                  <a:pt x="35" y="670"/>
                </a:cubicBezTo>
                <a:cubicBezTo>
                  <a:pt x="25" y="680"/>
                  <a:pt x="17" y="689"/>
                  <a:pt x="10" y="696"/>
                </a:cubicBezTo>
                <a:cubicBezTo>
                  <a:pt x="7" y="700"/>
                  <a:pt x="5" y="704"/>
                  <a:pt x="3" y="707"/>
                </a:cubicBezTo>
                <a:cubicBezTo>
                  <a:pt x="1" y="710"/>
                  <a:pt x="0" y="713"/>
                  <a:pt x="0" y="716"/>
                </a:cubicBezTo>
                <a:cubicBezTo>
                  <a:pt x="0" y="717"/>
                  <a:pt x="0" y="718"/>
                  <a:pt x="0" y="719"/>
                </a:cubicBezTo>
                <a:cubicBezTo>
                  <a:pt x="1" y="719"/>
                  <a:pt x="1" y="719"/>
                  <a:pt x="1" y="719"/>
                </a:cubicBezTo>
                <a:cubicBezTo>
                  <a:pt x="0" y="719"/>
                  <a:pt x="0" y="719"/>
                  <a:pt x="0" y="719"/>
                </a:cubicBezTo>
                <a:cubicBezTo>
                  <a:pt x="2" y="722"/>
                  <a:pt x="4" y="727"/>
                  <a:pt x="7" y="733"/>
                </a:cubicBezTo>
                <a:cubicBezTo>
                  <a:pt x="11" y="741"/>
                  <a:pt x="17" y="752"/>
                  <a:pt x="23" y="761"/>
                </a:cubicBezTo>
                <a:cubicBezTo>
                  <a:pt x="26" y="765"/>
                  <a:pt x="29" y="769"/>
                  <a:pt x="31" y="772"/>
                </a:cubicBezTo>
                <a:cubicBezTo>
                  <a:pt x="32" y="773"/>
                  <a:pt x="34" y="775"/>
                  <a:pt x="35" y="776"/>
                </a:cubicBezTo>
                <a:cubicBezTo>
                  <a:pt x="36" y="777"/>
                  <a:pt x="37" y="778"/>
                  <a:pt x="39" y="778"/>
                </a:cubicBezTo>
                <a:cubicBezTo>
                  <a:pt x="40" y="779"/>
                  <a:pt x="44" y="780"/>
                  <a:pt x="47" y="782"/>
                </a:cubicBezTo>
                <a:cubicBezTo>
                  <a:pt x="53" y="784"/>
                  <a:pt x="59" y="787"/>
                  <a:pt x="64" y="789"/>
                </a:cubicBezTo>
                <a:cubicBezTo>
                  <a:pt x="69" y="792"/>
                  <a:pt x="73" y="793"/>
                  <a:pt x="73" y="793"/>
                </a:cubicBezTo>
                <a:cubicBezTo>
                  <a:pt x="74" y="794"/>
                  <a:pt x="75" y="794"/>
                  <a:pt x="76" y="794"/>
                </a:cubicBezTo>
                <a:cubicBezTo>
                  <a:pt x="77" y="791"/>
                  <a:pt x="77" y="791"/>
                  <a:pt x="77" y="791"/>
                </a:cubicBezTo>
                <a:cubicBezTo>
                  <a:pt x="76" y="794"/>
                  <a:pt x="76" y="794"/>
                  <a:pt x="76" y="794"/>
                </a:cubicBezTo>
                <a:cubicBezTo>
                  <a:pt x="86" y="795"/>
                  <a:pt x="86" y="795"/>
                  <a:pt x="86" y="795"/>
                </a:cubicBezTo>
                <a:cubicBezTo>
                  <a:pt x="86" y="792"/>
                  <a:pt x="86" y="792"/>
                  <a:pt x="86" y="792"/>
                </a:cubicBezTo>
                <a:cubicBezTo>
                  <a:pt x="86" y="795"/>
                  <a:pt x="86" y="795"/>
                  <a:pt x="86" y="795"/>
                </a:cubicBezTo>
                <a:cubicBezTo>
                  <a:pt x="87" y="795"/>
                  <a:pt x="87" y="795"/>
                  <a:pt x="87" y="795"/>
                </a:cubicBezTo>
                <a:cubicBezTo>
                  <a:pt x="88" y="795"/>
                  <a:pt x="89" y="795"/>
                  <a:pt x="90" y="795"/>
                </a:cubicBezTo>
                <a:cubicBezTo>
                  <a:pt x="90" y="795"/>
                  <a:pt x="90" y="795"/>
                  <a:pt x="90" y="795"/>
                </a:cubicBezTo>
                <a:cubicBezTo>
                  <a:pt x="104" y="787"/>
                  <a:pt x="104" y="787"/>
                  <a:pt x="104" y="787"/>
                </a:cubicBezTo>
                <a:cubicBezTo>
                  <a:pt x="104" y="787"/>
                  <a:pt x="104" y="787"/>
                  <a:pt x="104" y="787"/>
                </a:cubicBezTo>
                <a:cubicBezTo>
                  <a:pt x="105" y="786"/>
                  <a:pt x="105" y="786"/>
                  <a:pt x="105" y="786"/>
                </a:cubicBezTo>
                <a:cubicBezTo>
                  <a:pt x="105" y="786"/>
                  <a:pt x="105" y="786"/>
                  <a:pt x="105" y="786"/>
                </a:cubicBezTo>
                <a:cubicBezTo>
                  <a:pt x="105" y="786"/>
                  <a:pt x="105" y="786"/>
                  <a:pt x="105" y="786"/>
                </a:cubicBezTo>
                <a:cubicBezTo>
                  <a:pt x="104" y="784"/>
                  <a:pt x="104" y="784"/>
                  <a:pt x="104" y="784"/>
                </a:cubicBezTo>
                <a:cubicBezTo>
                  <a:pt x="105" y="786"/>
                  <a:pt x="105" y="786"/>
                  <a:pt x="105" y="786"/>
                </a:cubicBezTo>
                <a:cubicBezTo>
                  <a:pt x="105" y="786"/>
                  <a:pt x="105" y="786"/>
                  <a:pt x="105" y="786"/>
                </a:cubicBezTo>
                <a:cubicBezTo>
                  <a:pt x="104" y="784"/>
                  <a:pt x="104" y="784"/>
                  <a:pt x="104" y="784"/>
                </a:cubicBezTo>
                <a:cubicBezTo>
                  <a:pt x="105" y="786"/>
                  <a:pt x="105" y="786"/>
                  <a:pt x="105" y="786"/>
                </a:cubicBezTo>
                <a:cubicBezTo>
                  <a:pt x="103" y="784"/>
                  <a:pt x="103" y="784"/>
                  <a:pt x="103" y="784"/>
                </a:cubicBezTo>
                <a:cubicBezTo>
                  <a:pt x="105" y="786"/>
                  <a:pt x="105" y="786"/>
                  <a:pt x="105" y="786"/>
                </a:cubicBezTo>
                <a:cubicBezTo>
                  <a:pt x="105" y="786"/>
                  <a:pt x="105" y="786"/>
                  <a:pt x="105" y="786"/>
                </a:cubicBezTo>
                <a:cubicBezTo>
                  <a:pt x="103" y="784"/>
                  <a:pt x="103" y="784"/>
                  <a:pt x="103" y="784"/>
                </a:cubicBezTo>
                <a:cubicBezTo>
                  <a:pt x="105" y="786"/>
                  <a:pt x="105" y="786"/>
                  <a:pt x="105" y="786"/>
                </a:cubicBezTo>
                <a:cubicBezTo>
                  <a:pt x="103" y="783"/>
                  <a:pt x="103" y="783"/>
                  <a:pt x="103" y="783"/>
                </a:cubicBezTo>
                <a:cubicBezTo>
                  <a:pt x="105" y="786"/>
                  <a:pt x="105" y="786"/>
                  <a:pt x="105" y="786"/>
                </a:cubicBezTo>
                <a:cubicBezTo>
                  <a:pt x="105" y="786"/>
                  <a:pt x="105" y="786"/>
                  <a:pt x="105" y="786"/>
                </a:cubicBezTo>
                <a:cubicBezTo>
                  <a:pt x="103" y="783"/>
                  <a:pt x="103" y="783"/>
                  <a:pt x="103" y="783"/>
                </a:cubicBezTo>
                <a:cubicBezTo>
                  <a:pt x="105" y="786"/>
                  <a:pt x="105" y="786"/>
                  <a:pt x="105" y="786"/>
                </a:cubicBezTo>
                <a:cubicBezTo>
                  <a:pt x="103" y="783"/>
                  <a:pt x="103" y="783"/>
                  <a:pt x="103" y="783"/>
                </a:cubicBezTo>
                <a:cubicBezTo>
                  <a:pt x="104" y="787"/>
                  <a:pt x="104" y="787"/>
                  <a:pt x="104" y="787"/>
                </a:cubicBezTo>
                <a:cubicBezTo>
                  <a:pt x="105" y="786"/>
                  <a:pt x="105" y="786"/>
                  <a:pt x="105" y="786"/>
                </a:cubicBezTo>
                <a:cubicBezTo>
                  <a:pt x="103" y="783"/>
                  <a:pt x="103" y="783"/>
                  <a:pt x="103" y="783"/>
                </a:cubicBezTo>
                <a:cubicBezTo>
                  <a:pt x="104" y="787"/>
                  <a:pt x="104" y="787"/>
                  <a:pt x="104" y="787"/>
                </a:cubicBezTo>
                <a:cubicBezTo>
                  <a:pt x="103" y="783"/>
                  <a:pt x="103" y="783"/>
                  <a:pt x="103" y="783"/>
                </a:cubicBezTo>
                <a:cubicBezTo>
                  <a:pt x="103" y="787"/>
                  <a:pt x="103" y="787"/>
                  <a:pt x="103" y="787"/>
                </a:cubicBezTo>
                <a:cubicBezTo>
                  <a:pt x="104" y="787"/>
                  <a:pt x="104" y="787"/>
                  <a:pt x="104" y="787"/>
                </a:cubicBezTo>
                <a:cubicBezTo>
                  <a:pt x="103" y="783"/>
                  <a:pt x="103" y="783"/>
                  <a:pt x="103" y="783"/>
                </a:cubicBezTo>
                <a:cubicBezTo>
                  <a:pt x="103" y="787"/>
                  <a:pt x="103" y="787"/>
                  <a:pt x="103" y="787"/>
                </a:cubicBezTo>
                <a:cubicBezTo>
                  <a:pt x="103" y="783"/>
                  <a:pt x="103" y="783"/>
                  <a:pt x="103" y="783"/>
                </a:cubicBezTo>
                <a:cubicBezTo>
                  <a:pt x="102" y="786"/>
                  <a:pt x="102" y="786"/>
                  <a:pt x="102" y="786"/>
                </a:cubicBezTo>
                <a:cubicBezTo>
                  <a:pt x="103" y="783"/>
                  <a:pt x="103" y="783"/>
                  <a:pt x="103" y="783"/>
                </a:cubicBezTo>
                <a:cubicBezTo>
                  <a:pt x="101" y="786"/>
                  <a:pt x="101" y="786"/>
                  <a:pt x="101" y="786"/>
                </a:cubicBezTo>
                <a:cubicBezTo>
                  <a:pt x="101" y="786"/>
                  <a:pt x="101" y="786"/>
                  <a:pt x="102" y="786"/>
                </a:cubicBezTo>
                <a:cubicBezTo>
                  <a:pt x="103" y="783"/>
                  <a:pt x="103" y="783"/>
                  <a:pt x="103" y="783"/>
                </a:cubicBezTo>
                <a:cubicBezTo>
                  <a:pt x="101" y="786"/>
                  <a:pt x="101" y="786"/>
                  <a:pt x="101" y="786"/>
                </a:cubicBezTo>
                <a:cubicBezTo>
                  <a:pt x="103" y="783"/>
                  <a:pt x="103" y="783"/>
                  <a:pt x="103" y="783"/>
                </a:cubicBezTo>
                <a:cubicBezTo>
                  <a:pt x="101" y="786"/>
                  <a:pt x="101" y="786"/>
                  <a:pt x="101" y="786"/>
                </a:cubicBezTo>
                <a:cubicBezTo>
                  <a:pt x="101" y="786"/>
                  <a:pt x="101" y="786"/>
                  <a:pt x="101" y="786"/>
                </a:cubicBezTo>
                <a:cubicBezTo>
                  <a:pt x="103" y="783"/>
                  <a:pt x="103" y="783"/>
                  <a:pt x="103" y="783"/>
                </a:cubicBezTo>
                <a:cubicBezTo>
                  <a:pt x="101" y="786"/>
                  <a:pt x="101" y="786"/>
                  <a:pt x="101" y="786"/>
                </a:cubicBezTo>
                <a:cubicBezTo>
                  <a:pt x="103" y="784"/>
                  <a:pt x="103" y="784"/>
                  <a:pt x="103" y="784"/>
                </a:cubicBezTo>
                <a:cubicBezTo>
                  <a:pt x="101" y="785"/>
                  <a:pt x="101" y="785"/>
                  <a:pt x="101" y="785"/>
                </a:cubicBezTo>
                <a:cubicBezTo>
                  <a:pt x="101" y="786"/>
                  <a:pt x="101" y="786"/>
                  <a:pt x="101" y="786"/>
                </a:cubicBezTo>
                <a:cubicBezTo>
                  <a:pt x="103" y="784"/>
                  <a:pt x="103" y="784"/>
                  <a:pt x="103" y="784"/>
                </a:cubicBezTo>
                <a:cubicBezTo>
                  <a:pt x="101" y="785"/>
                  <a:pt x="101" y="785"/>
                  <a:pt x="101" y="785"/>
                </a:cubicBezTo>
                <a:cubicBezTo>
                  <a:pt x="101" y="786"/>
                  <a:pt x="101" y="786"/>
                  <a:pt x="102" y="786"/>
                </a:cubicBezTo>
                <a:cubicBezTo>
                  <a:pt x="102" y="786"/>
                  <a:pt x="103" y="788"/>
                  <a:pt x="105" y="791"/>
                </a:cubicBezTo>
                <a:cubicBezTo>
                  <a:pt x="113" y="801"/>
                  <a:pt x="133" y="825"/>
                  <a:pt x="151" y="849"/>
                </a:cubicBezTo>
                <a:cubicBezTo>
                  <a:pt x="160" y="861"/>
                  <a:pt x="168" y="873"/>
                  <a:pt x="174" y="882"/>
                </a:cubicBezTo>
                <a:cubicBezTo>
                  <a:pt x="177" y="887"/>
                  <a:pt x="180" y="891"/>
                  <a:pt x="182" y="895"/>
                </a:cubicBezTo>
                <a:cubicBezTo>
                  <a:pt x="182" y="896"/>
                  <a:pt x="183" y="898"/>
                  <a:pt x="183" y="899"/>
                </a:cubicBezTo>
                <a:cubicBezTo>
                  <a:pt x="184" y="900"/>
                  <a:pt x="184" y="901"/>
                  <a:pt x="184" y="901"/>
                </a:cubicBezTo>
                <a:cubicBezTo>
                  <a:pt x="184" y="901"/>
                  <a:pt x="184" y="901"/>
                  <a:pt x="184" y="901"/>
                </a:cubicBezTo>
                <a:cubicBezTo>
                  <a:pt x="187" y="901"/>
                  <a:pt x="187" y="901"/>
                  <a:pt x="187" y="901"/>
                </a:cubicBezTo>
                <a:cubicBezTo>
                  <a:pt x="184" y="901"/>
                  <a:pt x="184" y="901"/>
                  <a:pt x="184" y="901"/>
                </a:cubicBezTo>
                <a:cubicBezTo>
                  <a:pt x="184" y="901"/>
                  <a:pt x="184" y="901"/>
                  <a:pt x="184" y="901"/>
                </a:cubicBezTo>
                <a:cubicBezTo>
                  <a:pt x="184" y="901"/>
                  <a:pt x="184" y="901"/>
                  <a:pt x="184" y="901"/>
                </a:cubicBezTo>
                <a:cubicBezTo>
                  <a:pt x="184" y="902"/>
                  <a:pt x="184" y="902"/>
                  <a:pt x="184" y="902"/>
                </a:cubicBezTo>
                <a:cubicBezTo>
                  <a:pt x="184" y="902"/>
                  <a:pt x="184" y="903"/>
                  <a:pt x="184" y="904"/>
                </a:cubicBezTo>
                <a:cubicBezTo>
                  <a:pt x="184" y="904"/>
                  <a:pt x="184" y="904"/>
                  <a:pt x="184" y="904"/>
                </a:cubicBezTo>
                <a:cubicBezTo>
                  <a:pt x="186" y="909"/>
                  <a:pt x="186" y="909"/>
                  <a:pt x="186" y="909"/>
                </a:cubicBezTo>
                <a:cubicBezTo>
                  <a:pt x="186" y="909"/>
                  <a:pt x="186" y="909"/>
                  <a:pt x="186" y="909"/>
                </a:cubicBezTo>
                <a:cubicBezTo>
                  <a:pt x="186" y="910"/>
                  <a:pt x="186" y="911"/>
                  <a:pt x="187" y="912"/>
                </a:cubicBezTo>
                <a:cubicBezTo>
                  <a:pt x="187" y="912"/>
                  <a:pt x="194" y="922"/>
                  <a:pt x="202" y="933"/>
                </a:cubicBezTo>
                <a:cubicBezTo>
                  <a:pt x="207" y="938"/>
                  <a:pt x="211" y="943"/>
                  <a:pt x="216" y="947"/>
                </a:cubicBezTo>
                <a:cubicBezTo>
                  <a:pt x="218" y="949"/>
                  <a:pt x="221" y="951"/>
                  <a:pt x="223" y="953"/>
                </a:cubicBezTo>
                <a:cubicBezTo>
                  <a:pt x="225" y="954"/>
                  <a:pt x="227" y="955"/>
                  <a:pt x="230" y="956"/>
                </a:cubicBezTo>
                <a:cubicBezTo>
                  <a:pt x="232" y="956"/>
                  <a:pt x="234" y="956"/>
                  <a:pt x="238" y="956"/>
                </a:cubicBezTo>
                <a:cubicBezTo>
                  <a:pt x="256" y="956"/>
                  <a:pt x="294" y="953"/>
                  <a:pt x="294" y="953"/>
                </a:cubicBezTo>
                <a:cubicBezTo>
                  <a:pt x="294" y="953"/>
                  <a:pt x="294" y="953"/>
                  <a:pt x="294" y="953"/>
                </a:cubicBezTo>
                <a:cubicBezTo>
                  <a:pt x="295" y="953"/>
                  <a:pt x="295" y="953"/>
                  <a:pt x="295" y="953"/>
                </a:cubicBezTo>
                <a:cubicBezTo>
                  <a:pt x="296" y="953"/>
                  <a:pt x="298" y="954"/>
                  <a:pt x="302" y="954"/>
                </a:cubicBezTo>
                <a:cubicBezTo>
                  <a:pt x="306" y="954"/>
                  <a:pt x="310" y="953"/>
                  <a:pt x="315" y="950"/>
                </a:cubicBezTo>
                <a:cubicBezTo>
                  <a:pt x="320" y="947"/>
                  <a:pt x="325" y="943"/>
                  <a:pt x="330" y="939"/>
                </a:cubicBezTo>
                <a:cubicBezTo>
                  <a:pt x="332" y="937"/>
                  <a:pt x="333" y="935"/>
                  <a:pt x="335" y="932"/>
                </a:cubicBezTo>
                <a:cubicBezTo>
                  <a:pt x="336" y="930"/>
                  <a:pt x="337" y="928"/>
                  <a:pt x="337" y="925"/>
                </a:cubicBezTo>
                <a:cubicBezTo>
                  <a:pt x="337" y="922"/>
                  <a:pt x="336" y="918"/>
                  <a:pt x="334" y="914"/>
                </a:cubicBezTo>
                <a:cubicBezTo>
                  <a:pt x="332" y="907"/>
                  <a:pt x="328" y="899"/>
                  <a:pt x="323" y="883"/>
                </a:cubicBezTo>
                <a:cubicBezTo>
                  <a:pt x="318" y="868"/>
                  <a:pt x="311" y="847"/>
                  <a:pt x="304" y="815"/>
                </a:cubicBezTo>
                <a:cubicBezTo>
                  <a:pt x="298" y="787"/>
                  <a:pt x="290" y="755"/>
                  <a:pt x="290" y="755"/>
                </a:cubicBezTo>
                <a:cubicBezTo>
                  <a:pt x="290" y="755"/>
                  <a:pt x="290" y="755"/>
                  <a:pt x="290" y="755"/>
                </a:cubicBezTo>
                <a:cubicBezTo>
                  <a:pt x="290" y="754"/>
                  <a:pt x="290" y="754"/>
                  <a:pt x="290" y="754"/>
                </a:cubicBezTo>
                <a:cubicBezTo>
                  <a:pt x="290" y="753"/>
                  <a:pt x="290" y="753"/>
                  <a:pt x="290" y="753"/>
                </a:cubicBezTo>
                <a:cubicBezTo>
                  <a:pt x="290" y="753"/>
                  <a:pt x="290" y="753"/>
                  <a:pt x="290" y="753"/>
                </a:cubicBezTo>
                <a:cubicBezTo>
                  <a:pt x="298" y="602"/>
                  <a:pt x="298" y="602"/>
                  <a:pt x="298" y="602"/>
                </a:cubicBezTo>
                <a:cubicBezTo>
                  <a:pt x="295" y="601"/>
                  <a:pt x="295" y="601"/>
                  <a:pt x="295" y="601"/>
                </a:cubicBezTo>
                <a:cubicBezTo>
                  <a:pt x="298" y="602"/>
                  <a:pt x="298" y="602"/>
                  <a:pt x="298" y="602"/>
                </a:cubicBezTo>
                <a:cubicBezTo>
                  <a:pt x="298" y="601"/>
                  <a:pt x="298" y="600"/>
                  <a:pt x="298" y="600"/>
                </a:cubicBezTo>
                <a:cubicBezTo>
                  <a:pt x="299" y="599"/>
                  <a:pt x="299" y="599"/>
                  <a:pt x="299" y="599"/>
                </a:cubicBezTo>
                <a:cubicBezTo>
                  <a:pt x="298" y="600"/>
                  <a:pt x="298" y="600"/>
                  <a:pt x="298" y="600"/>
                </a:cubicBezTo>
                <a:cubicBezTo>
                  <a:pt x="298" y="600"/>
                  <a:pt x="299" y="599"/>
                  <a:pt x="299" y="597"/>
                </a:cubicBezTo>
                <a:cubicBezTo>
                  <a:pt x="301" y="590"/>
                  <a:pt x="305" y="573"/>
                  <a:pt x="310" y="557"/>
                </a:cubicBezTo>
                <a:cubicBezTo>
                  <a:pt x="313" y="548"/>
                  <a:pt x="316" y="540"/>
                  <a:pt x="318" y="534"/>
                </a:cubicBezTo>
                <a:cubicBezTo>
                  <a:pt x="320" y="531"/>
                  <a:pt x="321" y="528"/>
                  <a:pt x="322" y="526"/>
                </a:cubicBezTo>
                <a:cubicBezTo>
                  <a:pt x="323" y="524"/>
                  <a:pt x="325" y="523"/>
                  <a:pt x="325" y="522"/>
                </a:cubicBezTo>
                <a:cubicBezTo>
                  <a:pt x="327" y="521"/>
                  <a:pt x="329" y="519"/>
                  <a:pt x="330" y="517"/>
                </a:cubicBezTo>
                <a:cubicBezTo>
                  <a:pt x="334" y="513"/>
                  <a:pt x="338" y="507"/>
                  <a:pt x="342" y="499"/>
                </a:cubicBezTo>
                <a:cubicBezTo>
                  <a:pt x="357" y="473"/>
                  <a:pt x="377" y="430"/>
                  <a:pt x="393" y="394"/>
                </a:cubicBezTo>
                <a:cubicBezTo>
                  <a:pt x="409" y="357"/>
                  <a:pt x="422" y="327"/>
                  <a:pt x="422" y="327"/>
                </a:cubicBezTo>
                <a:cubicBezTo>
                  <a:pt x="422" y="327"/>
                  <a:pt x="422" y="327"/>
                  <a:pt x="422" y="327"/>
                </a:cubicBezTo>
                <a:cubicBezTo>
                  <a:pt x="422" y="327"/>
                  <a:pt x="422" y="327"/>
                  <a:pt x="422" y="327"/>
                </a:cubicBezTo>
                <a:cubicBezTo>
                  <a:pt x="420" y="327"/>
                  <a:pt x="420" y="327"/>
                  <a:pt x="420" y="327"/>
                </a:cubicBezTo>
                <a:cubicBezTo>
                  <a:pt x="422" y="327"/>
                  <a:pt x="422" y="327"/>
                  <a:pt x="422" y="327"/>
                </a:cubicBezTo>
                <a:cubicBezTo>
                  <a:pt x="422" y="327"/>
                  <a:pt x="422" y="327"/>
                  <a:pt x="422" y="327"/>
                </a:cubicBezTo>
                <a:cubicBezTo>
                  <a:pt x="420" y="327"/>
                  <a:pt x="420" y="327"/>
                  <a:pt x="420" y="327"/>
                </a:cubicBezTo>
                <a:cubicBezTo>
                  <a:pt x="422" y="327"/>
                  <a:pt x="422" y="327"/>
                  <a:pt x="422" y="327"/>
                </a:cubicBezTo>
                <a:cubicBezTo>
                  <a:pt x="419" y="326"/>
                  <a:pt x="419" y="326"/>
                  <a:pt x="419" y="326"/>
                </a:cubicBezTo>
                <a:cubicBezTo>
                  <a:pt x="421" y="328"/>
                  <a:pt x="421" y="328"/>
                  <a:pt x="421" y="328"/>
                </a:cubicBezTo>
                <a:cubicBezTo>
                  <a:pt x="422" y="327"/>
                  <a:pt x="422" y="327"/>
                  <a:pt x="422" y="327"/>
                </a:cubicBezTo>
                <a:cubicBezTo>
                  <a:pt x="419" y="326"/>
                  <a:pt x="419" y="326"/>
                  <a:pt x="419" y="326"/>
                </a:cubicBezTo>
                <a:cubicBezTo>
                  <a:pt x="421" y="328"/>
                  <a:pt x="421" y="328"/>
                  <a:pt x="421" y="328"/>
                </a:cubicBezTo>
                <a:cubicBezTo>
                  <a:pt x="419" y="326"/>
                  <a:pt x="419" y="326"/>
                  <a:pt x="419" y="326"/>
                </a:cubicBezTo>
                <a:cubicBezTo>
                  <a:pt x="419" y="329"/>
                  <a:pt x="419" y="329"/>
                  <a:pt x="419" y="329"/>
                </a:cubicBezTo>
                <a:cubicBezTo>
                  <a:pt x="420" y="329"/>
                  <a:pt x="421" y="328"/>
                  <a:pt x="421" y="328"/>
                </a:cubicBezTo>
                <a:cubicBezTo>
                  <a:pt x="419" y="326"/>
                  <a:pt x="419" y="326"/>
                  <a:pt x="419" y="326"/>
                </a:cubicBezTo>
                <a:cubicBezTo>
                  <a:pt x="419" y="329"/>
                  <a:pt x="419" y="329"/>
                  <a:pt x="419" y="329"/>
                </a:cubicBezTo>
                <a:cubicBezTo>
                  <a:pt x="419" y="326"/>
                  <a:pt x="419" y="326"/>
                  <a:pt x="419" y="326"/>
                </a:cubicBezTo>
                <a:cubicBezTo>
                  <a:pt x="418" y="328"/>
                  <a:pt x="418" y="328"/>
                  <a:pt x="418" y="328"/>
                </a:cubicBezTo>
                <a:cubicBezTo>
                  <a:pt x="418" y="329"/>
                  <a:pt x="419" y="329"/>
                  <a:pt x="419" y="329"/>
                </a:cubicBezTo>
                <a:cubicBezTo>
                  <a:pt x="419" y="326"/>
                  <a:pt x="419" y="326"/>
                  <a:pt x="419" y="326"/>
                </a:cubicBezTo>
                <a:cubicBezTo>
                  <a:pt x="418" y="328"/>
                  <a:pt x="418" y="328"/>
                  <a:pt x="418" y="328"/>
                </a:cubicBezTo>
                <a:cubicBezTo>
                  <a:pt x="419" y="326"/>
                  <a:pt x="419" y="326"/>
                  <a:pt x="419" y="326"/>
                </a:cubicBezTo>
                <a:cubicBezTo>
                  <a:pt x="416" y="327"/>
                  <a:pt x="416" y="327"/>
                  <a:pt x="416" y="327"/>
                </a:cubicBezTo>
                <a:cubicBezTo>
                  <a:pt x="417" y="327"/>
                  <a:pt x="417" y="328"/>
                  <a:pt x="418" y="328"/>
                </a:cubicBezTo>
                <a:cubicBezTo>
                  <a:pt x="419" y="326"/>
                  <a:pt x="419" y="326"/>
                  <a:pt x="419" y="326"/>
                </a:cubicBezTo>
                <a:cubicBezTo>
                  <a:pt x="416" y="327"/>
                  <a:pt x="416" y="327"/>
                  <a:pt x="416" y="327"/>
                </a:cubicBezTo>
                <a:cubicBezTo>
                  <a:pt x="419" y="326"/>
                  <a:pt x="419" y="326"/>
                  <a:pt x="419" y="326"/>
                </a:cubicBezTo>
                <a:cubicBezTo>
                  <a:pt x="416" y="326"/>
                  <a:pt x="416" y="326"/>
                  <a:pt x="416" y="326"/>
                </a:cubicBezTo>
                <a:cubicBezTo>
                  <a:pt x="416" y="326"/>
                  <a:pt x="416" y="327"/>
                  <a:pt x="416" y="327"/>
                </a:cubicBezTo>
                <a:cubicBezTo>
                  <a:pt x="419" y="326"/>
                  <a:pt x="419" y="326"/>
                  <a:pt x="419" y="326"/>
                </a:cubicBezTo>
                <a:cubicBezTo>
                  <a:pt x="416" y="326"/>
                  <a:pt x="416" y="326"/>
                  <a:pt x="416" y="326"/>
                </a:cubicBezTo>
                <a:cubicBezTo>
                  <a:pt x="418" y="326"/>
                  <a:pt x="418" y="326"/>
                  <a:pt x="418" y="326"/>
                </a:cubicBezTo>
                <a:cubicBezTo>
                  <a:pt x="416" y="326"/>
                  <a:pt x="416" y="326"/>
                  <a:pt x="416" y="326"/>
                </a:cubicBezTo>
                <a:cubicBezTo>
                  <a:pt x="416" y="326"/>
                  <a:pt x="416" y="326"/>
                  <a:pt x="416" y="326"/>
                </a:cubicBezTo>
                <a:cubicBezTo>
                  <a:pt x="418" y="326"/>
                  <a:pt x="418" y="326"/>
                  <a:pt x="418" y="326"/>
                </a:cubicBezTo>
                <a:cubicBezTo>
                  <a:pt x="416" y="326"/>
                  <a:pt x="416" y="326"/>
                  <a:pt x="416" y="326"/>
                </a:cubicBezTo>
                <a:cubicBezTo>
                  <a:pt x="416" y="326"/>
                  <a:pt x="416" y="326"/>
                  <a:pt x="416" y="326"/>
                </a:cubicBezTo>
                <a:cubicBezTo>
                  <a:pt x="419" y="326"/>
                  <a:pt x="419" y="326"/>
                  <a:pt x="419" y="326"/>
                </a:cubicBezTo>
                <a:cubicBezTo>
                  <a:pt x="416" y="326"/>
                  <a:pt x="416" y="326"/>
                  <a:pt x="416" y="326"/>
                </a:cubicBezTo>
                <a:cubicBezTo>
                  <a:pt x="416" y="326"/>
                  <a:pt x="416" y="333"/>
                  <a:pt x="415" y="344"/>
                </a:cubicBezTo>
                <a:cubicBezTo>
                  <a:pt x="414" y="385"/>
                  <a:pt x="410" y="488"/>
                  <a:pt x="407" y="582"/>
                </a:cubicBezTo>
                <a:cubicBezTo>
                  <a:pt x="405" y="629"/>
                  <a:pt x="403" y="673"/>
                  <a:pt x="401" y="707"/>
                </a:cubicBezTo>
                <a:cubicBezTo>
                  <a:pt x="401" y="723"/>
                  <a:pt x="400" y="737"/>
                  <a:pt x="399" y="747"/>
                </a:cubicBezTo>
                <a:cubicBezTo>
                  <a:pt x="399" y="752"/>
                  <a:pt x="398" y="756"/>
                  <a:pt x="398" y="759"/>
                </a:cubicBezTo>
                <a:cubicBezTo>
                  <a:pt x="398" y="760"/>
                  <a:pt x="398" y="762"/>
                  <a:pt x="398" y="762"/>
                </a:cubicBezTo>
                <a:cubicBezTo>
                  <a:pt x="398" y="763"/>
                  <a:pt x="398" y="763"/>
                  <a:pt x="397" y="763"/>
                </a:cubicBezTo>
                <a:cubicBezTo>
                  <a:pt x="397" y="763"/>
                  <a:pt x="397" y="763"/>
                  <a:pt x="397" y="763"/>
                </a:cubicBezTo>
                <a:cubicBezTo>
                  <a:pt x="399" y="764"/>
                  <a:pt x="399" y="764"/>
                  <a:pt x="399" y="764"/>
                </a:cubicBezTo>
                <a:cubicBezTo>
                  <a:pt x="398" y="763"/>
                  <a:pt x="398" y="763"/>
                  <a:pt x="398" y="763"/>
                </a:cubicBezTo>
                <a:cubicBezTo>
                  <a:pt x="397" y="763"/>
                  <a:pt x="397" y="763"/>
                  <a:pt x="397" y="763"/>
                </a:cubicBezTo>
                <a:cubicBezTo>
                  <a:pt x="399" y="764"/>
                  <a:pt x="399" y="764"/>
                  <a:pt x="399" y="764"/>
                </a:cubicBezTo>
                <a:cubicBezTo>
                  <a:pt x="398" y="763"/>
                  <a:pt x="398" y="763"/>
                  <a:pt x="398" y="763"/>
                </a:cubicBezTo>
                <a:cubicBezTo>
                  <a:pt x="397" y="764"/>
                  <a:pt x="397" y="766"/>
                  <a:pt x="396" y="767"/>
                </a:cubicBezTo>
                <a:cubicBezTo>
                  <a:pt x="395" y="773"/>
                  <a:pt x="393" y="783"/>
                  <a:pt x="391" y="795"/>
                </a:cubicBezTo>
                <a:cubicBezTo>
                  <a:pt x="387" y="813"/>
                  <a:pt x="384" y="835"/>
                  <a:pt x="380" y="853"/>
                </a:cubicBezTo>
                <a:cubicBezTo>
                  <a:pt x="379" y="862"/>
                  <a:pt x="377" y="870"/>
                  <a:pt x="376" y="876"/>
                </a:cubicBezTo>
                <a:cubicBezTo>
                  <a:pt x="375" y="878"/>
                  <a:pt x="374" y="881"/>
                  <a:pt x="374" y="882"/>
                </a:cubicBezTo>
                <a:cubicBezTo>
                  <a:pt x="373" y="883"/>
                  <a:pt x="373" y="883"/>
                  <a:pt x="373" y="884"/>
                </a:cubicBezTo>
                <a:cubicBezTo>
                  <a:pt x="373" y="884"/>
                  <a:pt x="373" y="884"/>
                  <a:pt x="373" y="884"/>
                </a:cubicBezTo>
                <a:cubicBezTo>
                  <a:pt x="374" y="884"/>
                  <a:pt x="374" y="884"/>
                  <a:pt x="374" y="884"/>
                </a:cubicBezTo>
                <a:cubicBezTo>
                  <a:pt x="373" y="883"/>
                  <a:pt x="373" y="883"/>
                  <a:pt x="373" y="883"/>
                </a:cubicBezTo>
                <a:cubicBezTo>
                  <a:pt x="373" y="884"/>
                  <a:pt x="373" y="884"/>
                  <a:pt x="373" y="884"/>
                </a:cubicBezTo>
                <a:cubicBezTo>
                  <a:pt x="374" y="884"/>
                  <a:pt x="374" y="884"/>
                  <a:pt x="374" y="884"/>
                </a:cubicBezTo>
                <a:cubicBezTo>
                  <a:pt x="373" y="883"/>
                  <a:pt x="373" y="883"/>
                  <a:pt x="373" y="883"/>
                </a:cubicBezTo>
                <a:cubicBezTo>
                  <a:pt x="374" y="885"/>
                  <a:pt x="374" y="885"/>
                  <a:pt x="374" y="885"/>
                </a:cubicBezTo>
                <a:cubicBezTo>
                  <a:pt x="374" y="883"/>
                  <a:pt x="374" y="883"/>
                  <a:pt x="374" y="883"/>
                </a:cubicBezTo>
                <a:cubicBezTo>
                  <a:pt x="373" y="883"/>
                  <a:pt x="373" y="883"/>
                  <a:pt x="373" y="883"/>
                </a:cubicBezTo>
                <a:cubicBezTo>
                  <a:pt x="374" y="885"/>
                  <a:pt x="374" y="885"/>
                  <a:pt x="374" y="885"/>
                </a:cubicBezTo>
                <a:cubicBezTo>
                  <a:pt x="374" y="883"/>
                  <a:pt x="374" y="883"/>
                  <a:pt x="374" y="883"/>
                </a:cubicBezTo>
                <a:cubicBezTo>
                  <a:pt x="373" y="883"/>
                  <a:pt x="372" y="884"/>
                  <a:pt x="372" y="884"/>
                </a:cubicBezTo>
                <a:cubicBezTo>
                  <a:pt x="371" y="885"/>
                  <a:pt x="371" y="886"/>
                  <a:pt x="371" y="886"/>
                </a:cubicBezTo>
                <a:cubicBezTo>
                  <a:pt x="371" y="887"/>
                  <a:pt x="371" y="887"/>
                  <a:pt x="371" y="888"/>
                </a:cubicBezTo>
                <a:cubicBezTo>
                  <a:pt x="371" y="890"/>
                  <a:pt x="371" y="893"/>
                  <a:pt x="373" y="897"/>
                </a:cubicBezTo>
                <a:cubicBezTo>
                  <a:pt x="376" y="911"/>
                  <a:pt x="386" y="935"/>
                  <a:pt x="397" y="955"/>
                </a:cubicBezTo>
                <a:cubicBezTo>
                  <a:pt x="402" y="966"/>
                  <a:pt x="407" y="975"/>
                  <a:pt x="412" y="982"/>
                </a:cubicBezTo>
                <a:cubicBezTo>
                  <a:pt x="414" y="986"/>
                  <a:pt x="417" y="989"/>
                  <a:pt x="419" y="991"/>
                </a:cubicBezTo>
                <a:cubicBezTo>
                  <a:pt x="420" y="992"/>
                  <a:pt x="421" y="993"/>
                  <a:pt x="423" y="993"/>
                </a:cubicBezTo>
                <a:cubicBezTo>
                  <a:pt x="424" y="994"/>
                  <a:pt x="425" y="995"/>
                  <a:pt x="427" y="995"/>
                </a:cubicBezTo>
                <a:cubicBezTo>
                  <a:pt x="427" y="995"/>
                  <a:pt x="427" y="995"/>
                  <a:pt x="428" y="995"/>
                </a:cubicBezTo>
                <a:cubicBezTo>
                  <a:pt x="432" y="994"/>
                  <a:pt x="437" y="992"/>
                  <a:pt x="442" y="989"/>
                </a:cubicBezTo>
                <a:cubicBezTo>
                  <a:pt x="450" y="985"/>
                  <a:pt x="458" y="978"/>
                  <a:pt x="465" y="971"/>
                </a:cubicBezTo>
                <a:cubicBezTo>
                  <a:pt x="472" y="964"/>
                  <a:pt x="477" y="956"/>
                  <a:pt x="478" y="948"/>
                </a:cubicBezTo>
                <a:cubicBezTo>
                  <a:pt x="478" y="947"/>
                  <a:pt x="478" y="945"/>
                  <a:pt x="479" y="942"/>
                </a:cubicBezTo>
                <a:cubicBezTo>
                  <a:pt x="480" y="921"/>
                  <a:pt x="484" y="849"/>
                  <a:pt x="484" y="849"/>
                </a:cubicBezTo>
                <a:cubicBezTo>
                  <a:pt x="482" y="849"/>
                  <a:pt x="482" y="849"/>
                  <a:pt x="482" y="849"/>
                </a:cubicBezTo>
                <a:cubicBezTo>
                  <a:pt x="484" y="851"/>
                  <a:pt x="484" y="851"/>
                  <a:pt x="484" y="851"/>
                </a:cubicBezTo>
                <a:cubicBezTo>
                  <a:pt x="484" y="850"/>
                  <a:pt x="484" y="850"/>
                  <a:pt x="484" y="849"/>
                </a:cubicBezTo>
                <a:cubicBezTo>
                  <a:pt x="482" y="849"/>
                  <a:pt x="482" y="849"/>
                  <a:pt x="482" y="849"/>
                </a:cubicBezTo>
                <a:cubicBezTo>
                  <a:pt x="484" y="851"/>
                  <a:pt x="484" y="851"/>
                  <a:pt x="484" y="851"/>
                </a:cubicBezTo>
                <a:cubicBezTo>
                  <a:pt x="482" y="849"/>
                  <a:pt x="482" y="849"/>
                  <a:pt x="482" y="849"/>
                </a:cubicBezTo>
                <a:cubicBezTo>
                  <a:pt x="483" y="851"/>
                  <a:pt x="483" y="851"/>
                  <a:pt x="483" y="851"/>
                </a:cubicBezTo>
                <a:cubicBezTo>
                  <a:pt x="484" y="851"/>
                  <a:pt x="484" y="851"/>
                  <a:pt x="484" y="851"/>
                </a:cubicBezTo>
                <a:cubicBezTo>
                  <a:pt x="482" y="849"/>
                  <a:pt x="482" y="849"/>
                  <a:pt x="482" y="849"/>
                </a:cubicBezTo>
                <a:cubicBezTo>
                  <a:pt x="483" y="851"/>
                  <a:pt x="483" y="851"/>
                  <a:pt x="483" y="851"/>
                </a:cubicBezTo>
                <a:cubicBezTo>
                  <a:pt x="482" y="849"/>
                  <a:pt x="482" y="849"/>
                  <a:pt x="482" y="849"/>
                </a:cubicBezTo>
                <a:cubicBezTo>
                  <a:pt x="482" y="852"/>
                  <a:pt x="482" y="852"/>
                  <a:pt x="482" y="852"/>
                </a:cubicBezTo>
                <a:cubicBezTo>
                  <a:pt x="482" y="852"/>
                  <a:pt x="483" y="852"/>
                  <a:pt x="483" y="851"/>
                </a:cubicBezTo>
                <a:cubicBezTo>
                  <a:pt x="482" y="849"/>
                  <a:pt x="482" y="849"/>
                  <a:pt x="482" y="849"/>
                </a:cubicBezTo>
                <a:cubicBezTo>
                  <a:pt x="482" y="852"/>
                  <a:pt x="482" y="852"/>
                  <a:pt x="482" y="852"/>
                </a:cubicBezTo>
                <a:cubicBezTo>
                  <a:pt x="482" y="849"/>
                  <a:pt x="482" y="849"/>
                  <a:pt x="482" y="849"/>
                </a:cubicBezTo>
                <a:cubicBezTo>
                  <a:pt x="480" y="851"/>
                  <a:pt x="480" y="851"/>
                  <a:pt x="480" y="851"/>
                </a:cubicBezTo>
                <a:cubicBezTo>
                  <a:pt x="481" y="852"/>
                  <a:pt x="481" y="852"/>
                  <a:pt x="482" y="852"/>
                </a:cubicBezTo>
                <a:cubicBezTo>
                  <a:pt x="482" y="849"/>
                  <a:pt x="482" y="849"/>
                  <a:pt x="482" y="849"/>
                </a:cubicBezTo>
                <a:cubicBezTo>
                  <a:pt x="480" y="851"/>
                  <a:pt x="480" y="851"/>
                  <a:pt x="480" y="851"/>
                </a:cubicBezTo>
                <a:cubicBezTo>
                  <a:pt x="481" y="850"/>
                  <a:pt x="481" y="850"/>
                  <a:pt x="481" y="850"/>
                </a:cubicBezTo>
                <a:cubicBezTo>
                  <a:pt x="480" y="851"/>
                  <a:pt x="480" y="851"/>
                  <a:pt x="480" y="851"/>
                </a:cubicBezTo>
                <a:cubicBezTo>
                  <a:pt x="480" y="851"/>
                  <a:pt x="480" y="851"/>
                  <a:pt x="480" y="851"/>
                </a:cubicBezTo>
                <a:cubicBezTo>
                  <a:pt x="481" y="850"/>
                  <a:pt x="481" y="850"/>
                  <a:pt x="481" y="850"/>
                </a:cubicBezTo>
                <a:cubicBezTo>
                  <a:pt x="480" y="851"/>
                  <a:pt x="480" y="851"/>
                  <a:pt x="480" y="851"/>
                </a:cubicBezTo>
                <a:cubicBezTo>
                  <a:pt x="480" y="851"/>
                  <a:pt x="480" y="851"/>
                  <a:pt x="480" y="851"/>
                </a:cubicBezTo>
                <a:cubicBezTo>
                  <a:pt x="480" y="851"/>
                  <a:pt x="483" y="854"/>
                  <a:pt x="485" y="857"/>
                </a:cubicBezTo>
                <a:cubicBezTo>
                  <a:pt x="487" y="858"/>
                  <a:pt x="488" y="860"/>
                  <a:pt x="489" y="861"/>
                </a:cubicBezTo>
                <a:cubicBezTo>
                  <a:pt x="490" y="861"/>
                  <a:pt x="491" y="862"/>
                  <a:pt x="491" y="862"/>
                </a:cubicBezTo>
                <a:cubicBezTo>
                  <a:pt x="491" y="863"/>
                  <a:pt x="492" y="863"/>
                  <a:pt x="492" y="863"/>
                </a:cubicBezTo>
                <a:cubicBezTo>
                  <a:pt x="492" y="864"/>
                  <a:pt x="493" y="865"/>
                  <a:pt x="494" y="865"/>
                </a:cubicBezTo>
                <a:cubicBezTo>
                  <a:pt x="496" y="866"/>
                  <a:pt x="497" y="866"/>
                  <a:pt x="499" y="866"/>
                </a:cubicBezTo>
                <a:cubicBezTo>
                  <a:pt x="501" y="867"/>
                  <a:pt x="503" y="867"/>
                  <a:pt x="505" y="867"/>
                </a:cubicBezTo>
                <a:cubicBezTo>
                  <a:pt x="515" y="867"/>
                  <a:pt x="528" y="865"/>
                  <a:pt x="528" y="865"/>
                </a:cubicBezTo>
                <a:cubicBezTo>
                  <a:pt x="529" y="864"/>
                  <a:pt x="530" y="864"/>
                  <a:pt x="531" y="864"/>
                </a:cubicBezTo>
                <a:cubicBezTo>
                  <a:pt x="532" y="863"/>
                  <a:pt x="542" y="858"/>
                  <a:pt x="547" y="841"/>
                </a:cubicBezTo>
                <a:cubicBezTo>
                  <a:pt x="546" y="841"/>
                  <a:pt x="546" y="841"/>
                  <a:pt x="546" y="841"/>
                </a:cubicBezTo>
                <a:cubicBezTo>
                  <a:pt x="547" y="841"/>
                  <a:pt x="547" y="841"/>
                  <a:pt x="547" y="841"/>
                </a:cubicBezTo>
                <a:cubicBezTo>
                  <a:pt x="547" y="841"/>
                  <a:pt x="547" y="841"/>
                  <a:pt x="547" y="841"/>
                </a:cubicBezTo>
                <a:cubicBezTo>
                  <a:pt x="546" y="841"/>
                  <a:pt x="546" y="841"/>
                  <a:pt x="546" y="841"/>
                </a:cubicBezTo>
                <a:cubicBezTo>
                  <a:pt x="547" y="841"/>
                  <a:pt x="547" y="841"/>
                  <a:pt x="547" y="841"/>
                </a:cubicBezTo>
                <a:cubicBezTo>
                  <a:pt x="547" y="841"/>
                  <a:pt x="547" y="841"/>
                  <a:pt x="548" y="840"/>
                </a:cubicBezTo>
                <a:cubicBezTo>
                  <a:pt x="550" y="837"/>
                  <a:pt x="555" y="832"/>
                  <a:pt x="562" y="825"/>
                </a:cubicBezTo>
                <a:cubicBezTo>
                  <a:pt x="571" y="816"/>
                  <a:pt x="584" y="804"/>
                  <a:pt x="594" y="794"/>
                </a:cubicBezTo>
                <a:cubicBezTo>
                  <a:pt x="599" y="789"/>
                  <a:pt x="603" y="785"/>
                  <a:pt x="606" y="782"/>
                </a:cubicBezTo>
                <a:cubicBezTo>
                  <a:pt x="610" y="779"/>
                  <a:pt x="611" y="778"/>
                  <a:pt x="611" y="778"/>
                </a:cubicBezTo>
                <a:cubicBezTo>
                  <a:pt x="610" y="776"/>
                  <a:pt x="610" y="776"/>
                  <a:pt x="610" y="776"/>
                </a:cubicBezTo>
                <a:cubicBezTo>
                  <a:pt x="610" y="778"/>
                  <a:pt x="610" y="778"/>
                  <a:pt x="610" y="778"/>
                </a:cubicBezTo>
                <a:cubicBezTo>
                  <a:pt x="611" y="778"/>
                  <a:pt x="611" y="778"/>
                  <a:pt x="611" y="778"/>
                </a:cubicBezTo>
                <a:cubicBezTo>
                  <a:pt x="610" y="776"/>
                  <a:pt x="610" y="776"/>
                  <a:pt x="610" y="776"/>
                </a:cubicBezTo>
                <a:cubicBezTo>
                  <a:pt x="610" y="778"/>
                  <a:pt x="610" y="778"/>
                  <a:pt x="610" y="778"/>
                </a:cubicBezTo>
                <a:cubicBezTo>
                  <a:pt x="610" y="776"/>
                  <a:pt x="610" y="776"/>
                  <a:pt x="610" y="776"/>
                </a:cubicBezTo>
                <a:cubicBezTo>
                  <a:pt x="608" y="777"/>
                  <a:pt x="608" y="777"/>
                  <a:pt x="608" y="777"/>
                </a:cubicBezTo>
                <a:cubicBezTo>
                  <a:pt x="609" y="778"/>
                  <a:pt x="609" y="778"/>
                  <a:pt x="610" y="778"/>
                </a:cubicBezTo>
                <a:cubicBezTo>
                  <a:pt x="610" y="776"/>
                  <a:pt x="610" y="776"/>
                  <a:pt x="610" y="776"/>
                </a:cubicBezTo>
                <a:cubicBezTo>
                  <a:pt x="608" y="777"/>
                  <a:pt x="608" y="777"/>
                  <a:pt x="608" y="777"/>
                </a:cubicBezTo>
                <a:cubicBezTo>
                  <a:pt x="608" y="777"/>
                  <a:pt x="608" y="777"/>
                  <a:pt x="608" y="777"/>
                </a:cubicBezTo>
                <a:cubicBezTo>
                  <a:pt x="608" y="777"/>
                  <a:pt x="610" y="780"/>
                  <a:pt x="613" y="784"/>
                </a:cubicBezTo>
                <a:cubicBezTo>
                  <a:pt x="624" y="798"/>
                  <a:pt x="651" y="833"/>
                  <a:pt x="675" y="865"/>
                </a:cubicBezTo>
                <a:cubicBezTo>
                  <a:pt x="687" y="881"/>
                  <a:pt x="699" y="896"/>
                  <a:pt x="707" y="908"/>
                </a:cubicBezTo>
                <a:cubicBezTo>
                  <a:pt x="712" y="914"/>
                  <a:pt x="715" y="918"/>
                  <a:pt x="718" y="922"/>
                </a:cubicBezTo>
                <a:cubicBezTo>
                  <a:pt x="719" y="924"/>
                  <a:pt x="720" y="925"/>
                  <a:pt x="721" y="926"/>
                </a:cubicBezTo>
                <a:cubicBezTo>
                  <a:pt x="721" y="927"/>
                  <a:pt x="722" y="927"/>
                  <a:pt x="722" y="928"/>
                </a:cubicBezTo>
                <a:cubicBezTo>
                  <a:pt x="722" y="928"/>
                  <a:pt x="722" y="928"/>
                  <a:pt x="722" y="928"/>
                </a:cubicBezTo>
                <a:cubicBezTo>
                  <a:pt x="722" y="928"/>
                  <a:pt x="722" y="928"/>
                  <a:pt x="722" y="928"/>
                </a:cubicBezTo>
                <a:cubicBezTo>
                  <a:pt x="723" y="928"/>
                  <a:pt x="723" y="928"/>
                  <a:pt x="723" y="928"/>
                </a:cubicBezTo>
                <a:cubicBezTo>
                  <a:pt x="722" y="928"/>
                  <a:pt x="722" y="928"/>
                  <a:pt x="722" y="928"/>
                </a:cubicBezTo>
                <a:cubicBezTo>
                  <a:pt x="722" y="928"/>
                  <a:pt x="722" y="928"/>
                  <a:pt x="722" y="928"/>
                </a:cubicBezTo>
                <a:cubicBezTo>
                  <a:pt x="723" y="928"/>
                  <a:pt x="723" y="928"/>
                  <a:pt x="723" y="928"/>
                </a:cubicBezTo>
                <a:cubicBezTo>
                  <a:pt x="722" y="928"/>
                  <a:pt x="722" y="928"/>
                  <a:pt x="722" y="928"/>
                </a:cubicBezTo>
                <a:cubicBezTo>
                  <a:pt x="723" y="929"/>
                  <a:pt x="723" y="930"/>
                  <a:pt x="724" y="931"/>
                </a:cubicBezTo>
                <a:cubicBezTo>
                  <a:pt x="725" y="932"/>
                  <a:pt x="727" y="933"/>
                  <a:pt x="729" y="935"/>
                </a:cubicBezTo>
                <a:cubicBezTo>
                  <a:pt x="737" y="940"/>
                  <a:pt x="749" y="948"/>
                  <a:pt x="760" y="954"/>
                </a:cubicBezTo>
                <a:cubicBezTo>
                  <a:pt x="771" y="960"/>
                  <a:pt x="780" y="965"/>
                  <a:pt x="781" y="965"/>
                </a:cubicBezTo>
                <a:cubicBezTo>
                  <a:pt x="782" y="966"/>
                  <a:pt x="783" y="966"/>
                  <a:pt x="784" y="966"/>
                </a:cubicBezTo>
                <a:cubicBezTo>
                  <a:pt x="784" y="966"/>
                  <a:pt x="815" y="967"/>
                  <a:pt x="842" y="967"/>
                </a:cubicBezTo>
                <a:cubicBezTo>
                  <a:pt x="856" y="967"/>
                  <a:pt x="868" y="967"/>
                  <a:pt x="875" y="966"/>
                </a:cubicBezTo>
                <a:cubicBezTo>
                  <a:pt x="881" y="965"/>
                  <a:pt x="887" y="962"/>
                  <a:pt x="893" y="958"/>
                </a:cubicBezTo>
                <a:cubicBezTo>
                  <a:pt x="902" y="952"/>
                  <a:pt x="910" y="944"/>
                  <a:pt x="917" y="937"/>
                </a:cubicBezTo>
                <a:cubicBezTo>
                  <a:pt x="923" y="930"/>
                  <a:pt x="927" y="925"/>
                  <a:pt x="927" y="924"/>
                </a:cubicBezTo>
                <a:cubicBezTo>
                  <a:pt x="928" y="923"/>
                  <a:pt x="928" y="922"/>
                  <a:pt x="929" y="921"/>
                </a:cubicBezTo>
                <a:cubicBezTo>
                  <a:pt x="929" y="921"/>
                  <a:pt x="928" y="920"/>
                  <a:pt x="928" y="920"/>
                </a:cubicBezTo>
                <a:cubicBezTo>
                  <a:pt x="912" y="864"/>
                  <a:pt x="912" y="864"/>
                  <a:pt x="912" y="864"/>
                </a:cubicBezTo>
                <a:cubicBezTo>
                  <a:pt x="909" y="865"/>
                  <a:pt x="909" y="865"/>
                  <a:pt x="909" y="865"/>
                </a:cubicBezTo>
                <a:cubicBezTo>
                  <a:pt x="906" y="865"/>
                  <a:pt x="906" y="865"/>
                  <a:pt x="906" y="865"/>
                </a:cubicBezTo>
                <a:cubicBezTo>
                  <a:pt x="922" y="921"/>
                  <a:pt x="922" y="921"/>
                  <a:pt x="922" y="921"/>
                </a:cubicBezTo>
                <a:cubicBezTo>
                  <a:pt x="922" y="921"/>
                  <a:pt x="922" y="921"/>
                  <a:pt x="922" y="921"/>
                </a:cubicBezTo>
                <a:cubicBezTo>
                  <a:pt x="923" y="921"/>
                  <a:pt x="923" y="921"/>
                  <a:pt x="923" y="921"/>
                </a:cubicBezTo>
                <a:cubicBezTo>
                  <a:pt x="922" y="921"/>
                  <a:pt x="922" y="921"/>
                  <a:pt x="922" y="921"/>
                </a:cubicBezTo>
                <a:cubicBezTo>
                  <a:pt x="922" y="921"/>
                  <a:pt x="922" y="921"/>
                  <a:pt x="922" y="921"/>
                </a:cubicBezTo>
                <a:cubicBezTo>
                  <a:pt x="923" y="921"/>
                  <a:pt x="923" y="921"/>
                  <a:pt x="923" y="921"/>
                </a:cubicBezTo>
                <a:cubicBezTo>
                  <a:pt x="922" y="921"/>
                  <a:pt x="922" y="921"/>
                  <a:pt x="922" y="921"/>
                </a:cubicBezTo>
                <a:cubicBezTo>
                  <a:pt x="923" y="921"/>
                  <a:pt x="923" y="921"/>
                  <a:pt x="923" y="921"/>
                </a:cubicBezTo>
                <a:cubicBezTo>
                  <a:pt x="922" y="921"/>
                  <a:pt x="922" y="921"/>
                  <a:pt x="922" y="921"/>
                </a:cubicBezTo>
                <a:cubicBezTo>
                  <a:pt x="922" y="921"/>
                  <a:pt x="922" y="921"/>
                  <a:pt x="922" y="921"/>
                </a:cubicBezTo>
                <a:cubicBezTo>
                  <a:pt x="923" y="921"/>
                  <a:pt x="923" y="921"/>
                  <a:pt x="923" y="921"/>
                </a:cubicBezTo>
                <a:cubicBezTo>
                  <a:pt x="922" y="921"/>
                  <a:pt x="922" y="921"/>
                  <a:pt x="922" y="921"/>
                </a:cubicBezTo>
                <a:cubicBezTo>
                  <a:pt x="922" y="921"/>
                  <a:pt x="922" y="921"/>
                  <a:pt x="922" y="921"/>
                </a:cubicBezTo>
                <a:cubicBezTo>
                  <a:pt x="920" y="923"/>
                  <a:pt x="913" y="932"/>
                  <a:pt x="903" y="941"/>
                </a:cubicBezTo>
                <a:cubicBezTo>
                  <a:pt x="899" y="946"/>
                  <a:pt x="893" y="950"/>
                  <a:pt x="888" y="954"/>
                </a:cubicBezTo>
                <a:cubicBezTo>
                  <a:pt x="883" y="957"/>
                  <a:pt x="878" y="959"/>
                  <a:pt x="875" y="960"/>
                </a:cubicBezTo>
                <a:cubicBezTo>
                  <a:pt x="868" y="960"/>
                  <a:pt x="856" y="960"/>
                  <a:pt x="842" y="960"/>
                </a:cubicBezTo>
                <a:cubicBezTo>
                  <a:pt x="829" y="960"/>
                  <a:pt x="814" y="960"/>
                  <a:pt x="803" y="960"/>
                </a:cubicBezTo>
                <a:cubicBezTo>
                  <a:pt x="792" y="960"/>
                  <a:pt x="784" y="960"/>
                  <a:pt x="784" y="960"/>
                </a:cubicBezTo>
                <a:cubicBezTo>
                  <a:pt x="784" y="960"/>
                  <a:pt x="784" y="960"/>
                  <a:pt x="784" y="960"/>
                </a:cubicBezTo>
                <a:cubicBezTo>
                  <a:pt x="784" y="959"/>
                  <a:pt x="784" y="959"/>
                  <a:pt x="784" y="959"/>
                </a:cubicBezTo>
                <a:cubicBezTo>
                  <a:pt x="784" y="959"/>
                  <a:pt x="784" y="959"/>
                  <a:pt x="784" y="959"/>
                </a:cubicBezTo>
                <a:cubicBezTo>
                  <a:pt x="784" y="959"/>
                  <a:pt x="784" y="959"/>
                  <a:pt x="784" y="959"/>
                </a:cubicBezTo>
                <a:cubicBezTo>
                  <a:pt x="783" y="959"/>
                  <a:pt x="783" y="959"/>
                  <a:pt x="783" y="959"/>
                </a:cubicBezTo>
                <a:cubicBezTo>
                  <a:pt x="783" y="959"/>
                  <a:pt x="783" y="959"/>
                  <a:pt x="781" y="958"/>
                </a:cubicBezTo>
                <a:cubicBezTo>
                  <a:pt x="776" y="955"/>
                  <a:pt x="763" y="948"/>
                  <a:pt x="751" y="941"/>
                </a:cubicBezTo>
                <a:cubicBezTo>
                  <a:pt x="745" y="938"/>
                  <a:pt x="739" y="934"/>
                  <a:pt x="735" y="931"/>
                </a:cubicBezTo>
                <a:cubicBezTo>
                  <a:pt x="733" y="930"/>
                  <a:pt x="731" y="928"/>
                  <a:pt x="730" y="927"/>
                </a:cubicBezTo>
                <a:cubicBezTo>
                  <a:pt x="729" y="927"/>
                  <a:pt x="729" y="926"/>
                  <a:pt x="728" y="926"/>
                </a:cubicBezTo>
                <a:cubicBezTo>
                  <a:pt x="728" y="926"/>
                  <a:pt x="728" y="926"/>
                  <a:pt x="728" y="926"/>
                </a:cubicBezTo>
                <a:cubicBezTo>
                  <a:pt x="728" y="926"/>
                  <a:pt x="728" y="926"/>
                  <a:pt x="728" y="926"/>
                </a:cubicBezTo>
                <a:cubicBezTo>
                  <a:pt x="727" y="926"/>
                  <a:pt x="727" y="926"/>
                  <a:pt x="727" y="926"/>
                </a:cubicBezTo>
                <a:cubicBezTo>
                  <a:pt x="728" y="926"/>
                  <a:pt x="728" y="926"/>
                  <a:pt x="728" y="926"/>
                </a:cubicBezTo>
                <a:cubicBezTo>
                  <a:pt x="728" y="926"/>
                  <a:pt x="728" y="926"/>
                  <a:pt x="728" y="926"/>
                </a:cubicBezTo>
                <a:cubicBezTo>
                  <a:pt x="727" y="926"/>
                  <a:pt x="727" y="926"/>
                  <a:pt x="727" y="926"/>
                </a:cubicBezTo>
                <a:cubicBezTo>
                  <a:pt x="728" y="926"/>
                  <a:pt x="728" y="926"/>
                  <a:pt x="728" y="926"/>
                </a:cubicBezTo>
                <a:cubicBezTo>
                  <a:pt x="728" y="925"/>
                  <a:pt x="728" y="925"/>
                  <a:pt x="727" y="924"/>
                </a:cubicBezTo>
                <a:cubicBezTo>
                  <a:pt x="726" y="922"/>
                  <a:pt x="723" y="919"/>
                  <a:pt x="720" y="913"/>
                </a:cubicBezTo>
                <a:cubicBezTo>
                  <a:pt x="693" y="878"/>
                  <a:pt x="613" y="774"/>
                  <a:pt x="613" y="774"/>
                </a:cubicBezTo>
                <a:cubicBezTo>
                  <a:pt x="613" y="774"/>
                  <a:pt x="613" y="774"/>
                  <a:pt x="613" y="774"/>
                </a:cubicBezTo>
                <a:cubicBezTo>
                  <a:pt x="613" y="772"/>
                  <a:pt x="611" y="772"/>
                  <a:pt x="610" y="772"/>
                </a:cubicBezTo>
                <a:cubicBezTo>
                  <a:pt x="609" y="772"/>
                  <a:pt x="608" y="772"/>
                  <a:pt x="607" y="773"/>
                </a:cubicBezTo>
                <a:cubicBezTo>
                  <a:pt x="607" y="773"/>
                  <a:pt x="591" y="788"/>
                  <a:pt x="575" y="803"/>
                </a:cubicBezTo>
                <a:cubicBezTo>
                  <a:pt x="567" y="811"/>
                  <a:pt x="559" y="819"/>
                  <a:pt x="553" y="825"/>
                </a:cubicBezTo>
                <a:cubicBezTo>
                  <a:pt x="549" y="829"/>
                  <a:pt x="547" y="831"/>
                  <a:pt x="545" y="834"/>
                </a:cubicBezTo>
                <a:cubicBezTo>
                  <a:pt x="544" y="835"/>
                  <a:pt x="543" y="836"/>
                  <a:pt x="542" y="837"/>
                </a:cubicBezTo>
                <a:cubicBezTo>
                  <a:pt x="542" y="837"/>
                  <a:pt x="542" y="837"/>
                  <a:pt x="542" y="838"/>
                </a:cubicBezTo>
                <a:cubicBezTo>
                  <a:pt x="541" y="838"/>
                  <a:pt x="541" y="839"/>
                  <a:pt x="541" y="839"/>
                </a:cubicBezTo>
                <a:cubicBezTo>
                  <a:pt x="539" y="846"/>
                  <a:pt x="535" y="851"/>
                  <a:pt x="533" y="854"/>
                </a:cubicBezTo>
                <a:cubicBezTo>
                  <a:pt x="531" y="856"/>
                  <a:pt x="530" y="857"/>
                  <a:pt x="529" y="857"/>
                </a:cubicBezTo>
                <a:cubicBezTo>
                  <a:pt x="529" y="857"/>
                  <a:pt x="529" y="858"/>
                  <a:pt x="528" y="858"/>
                </a:cubicBezTo>
                <a:cubicBezTo>
                  <a:pt x="528" y="858"/>
                  <a:pt x="528" y="858"/>
                  <a:pt x="528" y="858"/>
                </a:cubicBezTo>
                <a:cubicBezTo>
                  <a:pt x="528" y="858"/>
                  <a:pt x="528" y="858"/>
                  <a:pt x="528" y="858"/>
                </a:cubicBezTo>
                <a:cubicBezTo>
                  <a:pt x="529" y="859"/>
                  <a:pt x="529" y="859"/>
                  <a:pt x="529" y="859"/>
                </a:cubicBezTo>
                <a:cubicBezTo>
                  <a:pt x="528" y="858"/>
                  <a:pt x="528" y="858"/>
                  <a:pt x="528" y="858"/>
                </a:cubicBezTo>
                <a:cubicBezTo>
                  <a:pt x="528" y="858"/>
                  <a:pt x="528" y="858"/>
                  <a:pt x="528" y="858"/>
                </a:cubicBezTo>
                <a:cubicBezTo>
                  <a:pt x="529" y="859"/>
                  <a:pt x="529" y="859"/>
                  <a:pt x="529" y="859"/>
                </a:cubicBezTo>
                <a:cubicBezTo>
                  <a:pt x="528" y="858"/>
                  <a:pt x="528" y="858"/>
                  <a:pt x="528" y="858"/>
                </a:cubicBezTo>
                <a:cubicBezTo>
                  <a:pt x="527" y="858"/>
                  <a:pt x="527" y="858"/>
                  <a:pt x="527" y="858"/>
                </a:cubicBezTo>
                <a:cubicBezTo>
                  <a:pt x="527" y="858"/>
                  <a:pt x="526" y="858"/>
                  <a:pt x="525" y="859"/>
                </a:cubicBezTo>
                <a:cubicBezTo>
                  <a:pt x="521" y="859"/>
                  <a:pt x="512" y="860"/>
                  <a:pt x="505" y="860"/>
                </a:cubicBezTo>
                <a:cubicBezTo>
                  <a:pt x="502" y="860"/>
                  <a:pt x="500" y="860"/>
                  <a:pt x="499" y="860"/>
                </a:cubicBezTo>
                <a:cubicBezTo>
                  <a:pt x="498" y="860"/>
                  <a:pt x="497" y="860"/>
                  <a:pt x="497" y="859"/>
                </a:cubicBezTo>
                <a:cubicBezTo>
                  <a:pt x="497" y="859"/>
                  <a:pt x="497" y="859"/>
                  <a:pt x="497" y="859"/>
                </a:cubicBezTo>
                <a:cubicBezTo>
                  <a:pt x="497" y="859"/>
                  <a:pt x="497" y="859"/>
                  <a:pt x="497" y="859"/>
                </a:cubicBezTo>
                <a:cubicBezTo>
                  <a:pt x="496" y="860"/>
                  <a:pt x="496" y="860"/>
                  <a:pt x="496" y="860"/>
                </a:cubicBezTo>
                <a:cubicBezTo>
                  <a:pt x="497" y="859"/>
                  <a:pt x="497" y="859"/>
                  <a:pt x="497" y="859"/>
                </a:cubicBezTo>
                <a:cubicBezTo>
                  <a:pt x="497" y="859"/>
                  <a:pt x="497" y="859"/>
                  <a:pt x="497" y="859"/>
                </a:cubicBezTo>
                <a:cubicBezTo>
                  <a:pt x="496" y="860"/>
                  <a:pt x="496" y="860"/>
                  <a:pt x="496" y="860"/>
                </a:cubicBezTo>
                <a:cubicBezTo>
                  <a:pt x="497" y="859"/>
                  <a:pt x="497" y="859"/>
                  <a:pt x="497" y="859"/>
                </a:cubicBezTo>
                <a:cubicBezTo>
                  <a:pt x="496" y="859"/>
                  <a:pt x="496" y="859"/>
                  <a:pt x="496" y="858"/>
                </a:cubicBezTo>
                <a:cubicBezTo>
                  <a:pt x="493" y="855"/>
                  <a:pt x="484" y="847"/>
                  <a:pt x="484" y="847"/>
                </a:cubicBezTo>
                <a:cubicBezTo>
                  <a:pt x="484" y="847"/>
                  <a:pt x="484" y="847"/>
                  <a:pt x="484" y="847"/>
                </a:cubicBezTo>
                <a:cubicBezTo>
                  <a:pt x="484" y="846"/>
                  <a:pt x="484" y="846"/>
                  <a:pt x="483" y="846"/>
                </a:cubicBezTo>
                <a:cubicBezTo>
                  <a:pt x="483" y="846"/>
                  <a:pt x="482" y="845"/>
                  <a:pt x="482" y="845"/>
                </a:cubicBezTo>
                <a:cubicBezTo>
                  <a:pt x="481" y="845"/>
                  <a:pt x="480" y="845"/>
                  <a:pt x="480" y="846"/>
                </a:cubicBezTo>
                <a:cubicBezTo>
                  <a:pt x="479" y="846"/>
                  <a:pt x="479" y="847"/>
                  <a:pt x="478" y="847"/>
                </a:cubicBezTo>
                <a:cubicBezTo>
                  <a:pt x="478" y="848"/>
                  <a:pt x="478" y="849"/>
                  <a:pt x="478" y="849"/>
                </a:cubicBezTo>
                <a:cubicBezTo>
                  <a:pt x="478" y="849"/>
                  <a:pt x="478" y="855"/>
                  <a:pt x="477" y="864"/>
                </a:cubicBezTo>
                <a:cubicBezTo>
                  <a:pt x="476" y="877"/>
                  <a:pt x="475" y="897"/>
                  <a:pt x="474" y="914"/>
                </a:cubicBezTo>
                <a:cubicBezTo>
                  <a:pt x="473" y="922"/>
                  <a:pt x="473" y="930"/>
                  <a:pt x="473" y="936"/>
                </a:cubicBezTo>
                <a:cubicBezTo>
                  <a:pt x="472" y="942"/>
                  <a:pt x="472" y="946"/>
                  <a:pt x="472" y="947"/>
                </a:cubicBezTo>
                <a:cubicBezTo>
                  <a:pt x="471" y="951"/>
                  <a:pt x="469" y="956"/>
                  <a:pt x="466" y="960"/>
                </a:cubicBezTo>
                <a:cubicBezTo>
                  <a:pt x="461" y="967"/>
                  <a:pt x="454" y="973"/>
                  <a:pt x="446" y="979"/>
                </a:cubicBezTo>
                <a:cubicBezTo>
                  <a:pt x="439" y="984"/>
                  <a:pt x="431" y="987"/>
                  <a:pt x="427" y="988"/>
                </a:cubicBezTo>
                <a:cubicBezTo>
                  <a:pt x="427" y="988"/>
                  <a:pt x="427" y="988"/>
                  <a:pt x="427" y="988"/>
                </a:cubicBezTo>
                <a:cubicBezTo>
                  <a:pt x="427" y="988"/>
                  <a:pt x="427" y="988"/>
                  <a:pt x="427" y="988"/>
                </a:cubicBezTo>
                <a:cubicBezTo>
                  <a:pt x="427" y="988"/>
                  <a:pt x="427" y="988"/>
                  <a:pt x="427" y="988"/>
                </a:cubicBezTo>
                <a:cubicBezTo>
                  <a:pt x="427" y="988"/>
                  <a:pt x="427" y="988"/>
                  <a:pt x="427" y="988"/>
                </a:cubicBezTo>
                <a:cubicBezTo>
                  <a:pt x="427" y="988"/>
                  <a:pt x="427" y="988"/>
                  <a:pt x="427" y="988"/>
                </a:cubicBezTo>
                <a:cubicBezTo>
                  <a:pt x="427" y="988"/>
                  <a:pt x="426" y="988"/>
                  <a:pt x="425" y="988"/>
                </a:cubicBezTo>
                <a:cubicBezTo>
                  <a:pt x="424" y="987"/>
                  <a:pt x="422" y="985"/>
                  <a:pt x="420" y="982"/>
                </a:cubicBezTo>
                <a:cubicBezTo>
                  <a:pt x="416" y="977"/>
                  <a:pt x="411" y="969"/>
                  <a:pt x="406" y="960"/>
                </a:cubicBezTo>
                <a:cubicBezTo>
                  <a:pt x="399" y="946"/>
                  <a:pt x="391" y="930"/>
                  <a:pt x="386" y="916"/>
                </a:cubicBezTo>
                <a:cubicBezTo>
                  <a:pt x="383" y="909"/>
                  <a:pt x="381" y="903"/>
                  <a:pt x="379" y="898"/>
                </a:cubicBezTo>
                <a:cubicBezTo>
                  <a:pt x="379" y="896"/>
                  <a:pt x="378" y="894"/>
                  <a:pt x="378" y="892"/>
                </a:cubicBezTo>
                <a:cubicBezTo>
                  <a:pt x="377" y="890"/>
                  <a:pt x="377" y="889"/>
                  <a:pt x="377" y="888"/>
                </a:cubicBezTo>
                <a:cubicBezTo>
                  <a:pt x="377" y="888"/>
                  <a:pt x="377" y="888"/>
                  <a:pt x="377" y="888"/>
                </a:cubicBezTo>
                <a:cubicBezTo>
                  <a:pt x="377" y="888"/>
                  <a:pt x="377" y="888"/>
                  <a:pt x="377" y="888"/>
                </a:cubicBezTo>
                <a:cubicBezTo>
                  <a:pt x="376" y="887"/>
                  <a:pt x="376" y="887"/>
                  <a:pt x="376" y="887"/>
                </a:cubicBezTo>
                <a:cubicBezTo>
                  <a:pt x="377" y="888"/>
                  <a:pt x="377" y="888"/>
                  <a:pt x="377" y="888"/>
                </a:cubicBezTo>
                <a:cubicBezTo>
                  <a:pt x="377" y="888"/>
                  <a:pt x="377" y="888"/>
                  <a:pt x="377" y="888"/>
                </a:cubicBezTo>
                <a:cubicBezTo>
                  <a:pt x="376" y="887"/>
                  <a:pt x="376" y="887"/>
                  <a:pt x="376" y="887"/>
                </a:cubicBezTo>
                <a:cubicBezTo>
                  <a:pt x="377" y="888"/>
                  <a:pt x="377" y="888"/>
                  <a:pt x="377" y="888"/>
                </a:cubicBezTo>
                <a:cubicBezTo>
                  <a:pt x="375" y="887"/>
                  <a:pt x="375" y="887"/>
                  <a:pt x="375" y="887"/>
                </a:cubicBezTo>
                <a:cubicBezTo>
                  <a:pt x="375" y="889"/>
                  <a:pt x="375" y="889"/>
                  <a:pt x="375" y="889"/>
                </a:cubicBezTo>
                <a:cubicBezTo>
                  <a:pt x="376" y="889"/>
                  <a:pt x="377" y="889"/>
                  <a:pt x="377" y="888"/>
                </a:cubicBezTo>
                <a:cubicBezTo>
                  <a:pt x="375" y="887"/>
                  <a:pt x="375" y="887"/>
                  <a:pt x="375" y="887"/>
                </a:cubicBezTo>
                <a:cubicBezTo>
                  <a:pt x="375" y="889"/>
                  <a:pt x="375" y="889"/>
                  <a:pt x="375" y="889"/>
                </a:cubicBezTo>
                <a:cubicBezTo>
                  <a:pt x="377" y="889"/>
                  <a:pt x="377" y="888"/>
                  <a:pt x="378" y="888"/>
                </a:cubicBezTo>
                <a:cubicBezTo>
                  <a:pt x="379" y="887"/>
                  <a:pt x="379" y="886"/>
                  <a:pt x="380" y="884"/>
                </a:cubicBezTo>
                <a:cubicBezTo>
                  <a:pt x="381" y="882"/>
                  <a:pt x="382" y="878"/>
                  <a:pt x="383" y="874"/>
                </a:cubicBezTo>
                <a:cubicBezTo>
                  <a:pt x="386" y="859"/>
                  <a:pt x="390" y="835"/>
                  <a:pt x="394" y="812"/>
                </a:cubicBezTo>
                <a:cubicBezTo>
                  <a:pt x="396" y="801"/>
                  <a:pt x="398" y="791"/>
                  <a:pt x="399" y="782"/>
                </a:cubicBezTo>
                <a:cubicBezTo>
                  <a:pt x="400" y="778"/>
                  <a:pt x="401" y="775"/>
                  <a:pt x="402" y="772"/>
                </a:cubicBezTo>
                <a:cubicBezTo>
                  <a:pt x="402" y="769"/>
                  <a:pt x="403" y="767"/>
                  <a:pt x="403" y="766"/>
                </a:cubicBezTo>
                <a:cubicBezTo>
                  <a:pt x="404" y="765"/>
                  <a:pt x="404" y="765"/>
                  <a:pt x="404" y="765"/>
                </a:cubicBezTo>
                <a:cubicBezTo>
                  <a:pt x="404" y="763"/>
                  <a:pt x="404" y="760"/>
                  <a:pt x="405" y="756"/>
                </a:cubicBezTo>
                <a:cubicBezTo>
                  <a:pt x="408" y="723"/>
                  <a:pt x="412" y="616"/>
                  <a:pt x="416" y="517"/>
                </a:cubicBezTo>
                <a:cubicBezTo>
                  <a:pt x="419" y="417"/>
                  <a:pt x="422" y="326"/>
                  <a:pt x="422" y="326"/>
                </a:cubicBezTo>
                <a:cubicBezTo>
                  <a:pt x="422" y="326"/>
                  <a:pt x="422" y="326"/>
                  <a:pt x="422" y="326"/>
                </a:cubicBezTo>
                <a:cubicBezTo>
                  <a:pt x="422" y="326"/>
                  <a:pt x="422" y="326"/>
                  <a:pt x="422" y="326"/>
                </a:cubicBezTo>
                <a:cubicBezTo>
                  <a:pt x="422" y="326"/>
                  <a:pt x="422" y="326"/>
                  <a:pt x="422" y="326"/>
                </a:cubicBezTo>
                <a:cubicBezTo>
                  <a:pt x="422" y="326"/>
                  <a:pt x="422" y="325"/>
                  <a:pt x="422" y="325"/>
                </a:cubicBezTo>
                <a:cubicBezTo>
                  <a:pt x="422" y="324"/>
                  <a:pt x="422" y="324"/>
                  <a:pt x="422" y="323"/>
                </a:cubicBezTo>
                <a:cubicBezTo>
                  <a:pt x="421" y="323"/>
                  <a:pt x="421" y="323"/>
                  <a:pt x="421" y="323"/>
                </a:cubicBezTo>
                <a:cubicBezTo>
                  <a:pt x="420" y="322"/>
                  <a:pt x="420" y="322"/>
                  <a:pt x="419" y="322"/>
                </a:cubicBezTo>
                <a:cubicBezTo>
                  <a:pt x="418" y="322"/>
                  <a:pt x="417" y="323"/>
                  <a:pt x="417" y="323"/>
                </a:cubicBezTo>
                <a:cubicBezTo>
                  <a:pt x="416" y="323"/>
                  <a:pt x="416" y="324"/>
                  <a:pt x="416" y="324"/>
                </a:cubicBezTo>
                <a:cubicBezTo>
                  <a:pt x="416" y="325"/>
                  <a:pt x="416" y="325"/>
                  <a:pt x="416" y="325"/>
                </a:cubicBezTo>
                <a:cubicBezTo>
                  <a:pt x="416" y="325"/>
                  <a:pt x="416" y="325"/>
                  <a:pt x="416" y="325"/>
                </a:cubicBezTo>
                <a:cubicBezTo>
                  <a:pt x="416" y="325"/>
                  <a:pt x="415" y="327"/>
                  <a:pt x="413" y="332"/>
                </a:cubicBezTo>
                <a:cubicBezTo>
                  <a:pt x="405" y="350"/>
                  <a:pt x="387" y="393"/>
                  <a:pt x="368" y="433"/>
                </a:cubicBezTo>
                <a:cubicBezTo>
                  <a:pt x="359" y="454"/>
                  <a:pt x="349" y="473"/>
                  <a:pt x="341" y="488"/>
                </a:cubicBezTo>
                <a:cubicBezTo>
                  <a:pt x="337" y="496"/>
                  <a:pt x="333" y="503"/>
                  <a:pt x="329" y="508"/>
                </a:cubicBezTo>
                <a:cubicBezTo>
                  <a:pt x="326" y="513"/>
                  <a:pt x="323" y="516"/>
                  <a:pt x="322" y="517"/>
                </a:cubicBezTo>
                <a:cubicBezTo>
                  <a:pt x="319" y="519"/>
                  <a:pt x="318" y="521"/>
                  <a:pt x="316" y="524"/>
                </a:cubicBezTo>
                <a:cubicBezTo>
                  <a:pt x="313" y="529"/>
                  <a:pt x="310" y="536"/>
                  <a:pt x="308" y="544"/>
                </a:cubicBezTo>
                <a:cubicBezTo>
                  <a:pt x="299" y="568"/>
                  <a:pt x="292" y="598"/>
                  <a:pt x="292" y="598"/>
                </a:cubicBezTo>
                <a:cubicBezTo>
                  <a:pt x="292" y="598"/>
                  <a:pt x="292" y="598"/>
                  <a:pt x="292" y="598"/>
                </a:cubicBezTo>
                <a:cubicBezTo>
                  <a:pt x="292" y="599"/>
                  <a:pt x="292" y="600"/>
                  <a:pt x="292" y="601"/>
                </a:cubicBezTo>
                <a:cubicBezTo>
                  <a:pt x="292" y="601"/>
                  <a:pt x="292" y="601"/>
                  <a:pt x="292" y="601"/>
                </a:cubicBezTo>
                <a:cubicBezTo>
                  <a:pt x="283" y="753"/>
                  <a:pt x="283" y="753"/>
                  <a:pt x="283" y="753"/>
                </a:cubicBezTo>
                <a:cubicBezTo>
                  <a:pt x="287" y="753"/>
                  <a:pt x="287" y="753"/>
                  <a:pt x="287" y="753"/>
                </a:cubicBezTo>
                <a:cubicBezTo>
                  <a:pt x="283" y="753"/>
                  <a:pt x="283" y="753"/>
                  <a:pt x="283" y="753"/>
                </a:cubicBezTo>
                <a:cubicBezTo>
                  <a:pt x="283" y="754"/>
                  <a:pt x="283" y="754"/>
                  <a:pt x="283" y="754"/>
                </a:cubicBezTo>
                <a:cubicBezTo>
                  <a:pt x="283" y="754"/>
                  <a:pt x="284" y="755"/>
                  <a:pt x="284" y="756"/>
                </a:cubicBezTo>
                <a:cubicBezTo>
                  <a:pt x="284" y="756"/>
                  <a:pt x="284" y="756"/>
                  <a:pt x="284" y="756"/>
                </a:cubicBezTo>
                <a:cubicBezTo>
                  <a:pt x="284" y="756"/>
                  <a:pt x="286" y="764"/>
                  <a:pt x="288" y="776"/>
                </a:cubicBezTo>
                <a:cubicBezTo>
                  <a:pt x="291" y="787"/>
                  <a:pt x="295" y="802"/>
                  <a:pt x="298" y="816"/>
                </a:cubicBezTo>
                <a:cubicBezTo>
                  <a:pt x="308" y="859"/>
                  <a:pt x="316" y="884"/>
                  <a:pt x="322" y="899"/>
                </a:cubicBezTo>
                <a:cubicBezTo>
                  <a:pt x="324" y="907"/>
                  <a:pt x="327" y="912"/>
                  <a:pt x="328" y="916"/>
                </a:cubicBezTo>
                <a:cubicBezTo>
                  <a:pt x="330" y="920"/>
                  <a:pt x="330" y="923"/>
                  <a:pt x="330" y="925"/>
                </a:cubicBezTo>
                <a:cubicBezTo>
                  <a:pt x="330" y="926"/>
                  <a:pt x="330" y="928"/>
                  <a:pt x="329" y="929"/>
                </a:cubicBezTo>
                <a:cubicBezTo>
                  <a:pt x="328" y="932"/>
                  <a:pt x="325" y="935"/>
                  <a:pt x="322" y="937"/>
                </a:cubicBezTo>
                <a:cubicBezTo>
                  <a:pt x="319" y="940"/>
                  <a:pt x="315" y="943"/>
                  <a:pt x="312" y="945"/>
                </a:cubicBezTo>
                <a:cubicBezTo>
                  <a:pt x="308" y="947"/>
                  <a:pt x="305" y="947"/>
                  <a:pt x="302" y="947"/>
                </a:cubicBezTo>
                <a:cubicBezTo>
                  <a:pt x="301" y="947"/>
                  <a:pt x="299" y="947"/>
                  <a:pt x="299" y="947"/>
                </a:cubicBezTo>
                <a:cubicBezTo>
                  <a:pt x="298" y="947"/>
                  <a:pt x="298" y="947"/>
                  <a:pt x="298" y="947"/>
                </a:cubicBezTo>
                <a:cubicBezTo>
                  <a:pt x="297" y="947"/>
                  <a:pt x="297" y="947"/>
                  <a:pt x="297" y="947"/>
                </a:cubicBezTo>
                <a:cubicBezTo>
                  <a:pt x="297" y="947"/>
                  <a:pt x="297" y="947"/>
                  <a:pt x="297" y="947"/>
                </a:cubicBezTo>
                <a:cubicBezTo>
                  <a:pt x="297" y="948"/>
                  <a:pt x="297" y="948"/>
                  <a:pt x="297" y="948"/>
                </a:cubicBezTo>
                <a:cubicBezTo>
                  <a:pt x="297" y="947"/>
                  <a:pt x="297" y="947"/>
                  <a:pt x="297" y="947"/>
                </a:cubicBezTo>
                <a:cubicBezTo>
                  <a:pt x="297" y="947"/>
                  <a:pt x="297" y="947"/>
                  <a:pt x="297" y="947"/>
                </a:cubicBezTo>
                <a:cubicBezTo>
                  <a:pt x="297" y="948"/>
                  <a:pt x="297" y="948"/>
                  <a:pt x="297" y="948"/>
                </a:cubicBezTo>
                <a:cubicBezTo>
                  <a:pt x="297" y="947"/>
                  <a:pt x="297" y="947"/>
                  <a:pt x="297" y="947"/>
                </a:cubicBezTo>
                <a:cubicBezTo>
                  <a:pt x="296" y="946"/>
                  <a:pt x="295" y="946"/>
                  <a:pt x="294" y="946"/>
                </a:cubicBezTo>
                <a:cubicBezTo>
                  <a:pt x="294" y="946"/>
                  <a:pt x="294" y="946"/>
                  <a:pt x="294" y="946"/>
                </a:cubicBezTo>
                <a:cubicBezTo>
                  <a:pt x="294" y="946"/>
                  <a:pt x="291" y="946"/>
                  <a:pt x="288" y="947"/>
                </a:cubicBezTo>
                <a:cubicBezTo>
                  <a:pt x="276" y="948"/>
                  <a:pt x="251" y="950"/>
                  <a:pt x="238" y="950"/>
                </a:cubicBezTo>
                <a:cubicBezTo>
                  <a:pt x="235" y="950"/>
                  <a:pt x="232" y="949"/>
                  <a:pt x="231" y="949"/>
                </a:cubicBezTo>
                <a:cubicBezTo>
                  <a:pt x="230" y="949"/>
                  <a:pt x="228" y="948"/>
                  <a:pt x="226" y="947"/>
                </a:cubicBezTo>
                <a:cubicBezTo>
                  <a:pt x="223" y="945"/>
                  <a:pt x="219" y="942"/>
                  <a:pt x="215" y="938"/>
                </a:cubicBezTo>
                <a:cubicBezTo>
                  <a:pt x="210" y="932"/>
                  <a:pt x="204" y="925"/>
                  <a:pt x="200" y="919"/>
                </a:cubicBezTo>
                <a:cubicBezTo>
                  <a:pt x="197" y="916"/>
                  <a:pt x="196" y="913"/>
                  <a:pt x="194" y="912"/>
                </a:cubicBezTo>
                <a:cubicBezTo>
                  <a:pt x="194" y="911"/>
                  <a:pt x="193" y="910"/>
                  <a:pt x="193" y="910"/>
                </a:cubicBezTo>
                <a:cubicBezTo>
                  <a:pt x="193" y="909"/>
                  <a:pt x="192" y="909"/>
                  <a:pt x="192" y="909"/>
                </a:cubicBezTo>
                <a:cubicBezTo>
                  <a:pt x="192" y="908"/>
                  <a:pt x="192" y="908"/>
                  <a:pt x="192" y="908"/>
                </a:cubicBezTo>
                <a:cubicBezTo>
                  <a:pt x="192" y="908"/>
                  <a:pt x="192" y="908"/>
                  <a:pt x="192" y="908"/>
                </a:cubicBezTo>
                <a:cubicBezTo>
                  <a:pt x="191" y="903"/>
                  <a:pt x="191" y="903"/>
                  <a:pt x="191" y="903"/>
                </a:cubicBezTo>
                <a:cubicBezTo>
                  <a:pt x="191" y="903"/>
                  <a:pt x="191" y="903"/>
                  <a:pt x="191" y="903"/>
                </a:cubicBezTo>
                <a:cubicBezTo>
                  <a:pt x="191" y="902"/>
                  <a:pt x="190" y="901"/>
                  <a:pt x="190" y="901"/>
                </a:cubicBezTo>
                <a:cubicBezTo>
                  <a:pt x="187" y="901"/>
                  <a:pt x="187" y="901"/>
                  <a:pt x="187" y="901"/>
                </a:cubicBezTo>
                <a:cubicBezTo>
                  <a:pt x="190" y="902"/>
                  <a:pt x="190" y="902"/>
                  <a:pt x="190" y="902"/>
                </a:cubicBezTo>
                <a:cubicBezTo>
                  <a:pt x="190" y="901"/>
                  <a:pt x="190" y="901"/>
                  <a:pt x="190" y="901"/>
                </a:cubicBezTo>
                <a:cubicBezTo>
                  <a:pt x="190" y="901"/>
                  <a:pt x="190" y="901"/>
                  <a:pt x="190" y="901"/>
                </a:cubicBezTo>
                <a:cubicBezTo>
                  <a:pt x="190" y="901"/>
                  <a:pt x="190" y="901"/>
                  <a:pt x="190" y="901"/>
                </a:cubicBezTo>
                <a:cubicBezTo>
                  <a:pt x="190" y="901"/>
                  <a:pt x="190" y="901"/>
                  <a:pt x="190" y="901"/>
                </a:cubicBezTo>
                <a:cubicBezTo>
                  <a:pt x="190" y="899"/>
                  <a:pt x="190" y="898"/>
                  <a:pt x="189" y="896"/>
                </a:cubicBezTo>
                <a:cubicBezTo>
                  <a:pt x="188" y="893"/>
                  <a:pt x="186" y="889"/>
                  <a:pt x="183" y="884"/>
                </a:cubicBezTo>
                <a:cubicBezTo>
                  <a:pt x="173" y="867"/>
                  <a:pt x="154" y="842"/>
                  <a:pt x="137" y="821"/>
                </a:cubicBezTo>
                <a:cubicBezTo>
                  <a:pt x="121" y="799"/>
                  <a:pt x="107" y="782"/>
                  <a:pt x="107" y="782"/>
                </a:cubicBezTo>
                <a:cubicBezTo>
                  <a:pt x="106" y="782"/>
                  <a:pt x="106" y="782"/>
                  <a:pt x="106" y="782"/>
                </a:cubicBezTo>
                <a:cubicBezTo>
                  <a:pt x="106" y="781"/>
                  <a:pt x="106" y="781"/>
                  <a:pt x="106" y="781"/>
                </a:cubicBezTo>
                <a:cubicBezTo>
                  <a:pt x="106" y="781"/>
                  <a:pt x="106" y="781"/>
                  <a:pt x="106" y="781"/>
                </a:cubicBezTo>
                <a:cubicBezTo>
                  <a:pt x="106" y="781"/>
                  <a:pt x="106" y="781"/>
                  <a:pt x="106" y="781"/>
                </a:cubicBezTo>
                <a:cubicBezTo>
                  <a:pt x="106" y="781"/>
                  <a:pt x="106" y="781"/>
                  <a:pt x="106" y="781"/>
                </a:cubicBezTo>
                <a:cubicBezTo>
                  <a:pt x="106" y="781"/>
                  <a:pt x="106" y="781"/>
                  <a:pt x="106" y="781"/>
                </a:cubicBezTo>
                <a:cubicBezTo>
                  <a:pt x="106" y="781"/>
                  <a:pt x="106" y="781"/>
                  <a:pt x="106" y="781"/>
                </a:cubicBezTo>
                <a:cubicBezTo>
                  <a:pt x="106" y="781"/>
                  <a:pt x="106" y="781"/>
                  <a:pt x="105" y="781"/>
                </a:cubicBezTo>
                <a:cubicBezTo>
                  <a:pt x="104" y="780"/>
                  <a:pt x="104" y="780"/>
                  <a:pt x="104" y="780"/>
                </a:cubicBezTo>
                <a:cubicBezTo>
                  <a:pt x="103" y="780"/>
                  <a:pt x="103" y="780"/>
                  <a:pt x="103" y="780"/>
                </a:cubicBezTo>
                <a:cubicBezTo>
                  <a:pt x="103" y="780"/>
                  <a:pt x="103" y="780"/>
                  <a:pt x="103" y="780"/>
                </a:cubicBezTo>
                <a:cubicBezTo>
                  <a:pt x="102" y="780"/>
                  <a:pt x="102" y="780"/>
                  <a:pt x="102" y="781"/>
                </a:cubicBezTo>
                <a:cubicBezTo>
                  <a:pt x="102" y="781"/>
                  <a:pt x="102" y="781"/>
                  <a:pt x="102" y="781"/>
                </a:cubicBezTo>
                <a:cubicBezTo>
                  <a:pt x="102" y="781"/>
                  <a:pt x="101" y="781"/>
                  <a:pt x="101" y="781"/>
                </a:cubicBezTo>
                <a:cubicBezTo>
                  <a:pt x="102" y="784"/>
                  <a:pt x="102" y="784"/>
                  <a:pt x="102" y="784"/>
                </a:cubicBezTo>
                <a:cubicBezTo>
                  <a:pt x="101" y="781"/>
                  <a:pt x="101" y="781"/>
                  <a:pt x="101" y="781"/>
                </a:cubicBezTo>
                <a:cubicBezTo>
                  <a:pt x="87" y="789"/>
                  <a:pt x="87" y="789"/>
                  <a:pt x="87" y="789"/>
                </a:cubicBezTo>
                <a:cubicBezTo>
                  <a:pt x="89" y="792"/>
                  <a:pt x="89" y="792"/>
                  <a:pt x="89" y="792"/>
                </a:cubicBezTo>
                <a:cubicBezTo>
                  <a:pt x="87" y="789"/>
                  <a:pt x="87" y="789"/>
                  <a:pt x="87" y="789"/>
                </a:cubicBezTo>
                <a:cubicBezTo>
                  <a:pt x="87" y="790"/>
                  <a:pt x="87" y="790"/>
                  <a:pt x="87" y="790"/>
                </a:cubicBezTo>
                <a:cubicBezTo>
                  <a:pt x="87" y="789"/>
                  <a:pt x="87" y="789"/>
                  <a:pt x="87" y="789"/>
                </a:cubicBezTo>
                <a:cubicBezTo>
                  <a:pt x="87" y="789"/>
                  <a:pt x="87" y="789"/>
                  <a:pt x="87" y="789"/>
                </a:cubicBezTo>
                <a:cubicBezTo>
                  <a:pt x="87" y="790"/>
                  <a:pt x="87" y="790"/>
                  <a:pt x="87" y="790"/>
                </a:cubicBezTo>
                <a:cubicBezTo>
                  <a:pt x="87" y="789"/>
                  <a:pt x="87" y="789"/>
                  <a:pt x="87" y="789"/>
                </a:cubicBezTo>
                <a:cubicBezTo>
                  <a:pt x="87" y="789"/>
                  <a:pt x="87" y="789"/>
                  <a:pt x="87" y="789"/>
                </a:cubicBezTo>
                <a:cubicBezTo>
                  <a:pt x="87" y="789"/>
                  <a:pt x="87" y="789"/>
                  <a:pt x="87" y="789"/>
                </a:cubicBezTo>
                <a:cubicBezTo>
                  <a:pt x="87" y="789"/>
                  <a:pt x="87" y="789"/>
                  <a:pt x="87" y="789"/>
                </a:cubicBezTo>
                <a:cubicBezTo>
                  <a:pt x="87" y="789"/>
                  <a:pt x="87" y="789"/>
                  <a:pt x="87" y="789"/>
                </a:cubicBezTo>
                <a:cubicBezTo>
                  <a:pt x="87" y="789"/>
                  <a:pt x="87" y="789"/>
                  <a:pt x="87" y="789"/>
                </a:cubicBezTo>
                <a:cubicBezTo>
                  <a:pt x="87" y="789"/>
                  <a:pt x="87" y="789"/>
                  <a:pt x="87" y="789"/>
                </a:cubicBezTo>
                <a:cubicBezTo>
                  <a:pt x="87" y="789"/>
                  <a:pt x="87" y="789"/>
                  <a:pt x="87" y="789"/>
                </a:cubicBezTo>
                <a:cubicBezTo>
                  <a:pt x="87" y="789"/>
                  <a:pt x="87" y="789"/>
                  <a:pt x="87" y="789"/>
                </a:cubicBezTo>
                <a:cubicBezTo>
                  <a:pt x="77" y="788"/>
                  <a:pt x="77" y="788"/>
                  <a:pt x="77" y="788"/>
                </a:cubicBezTo>
                <a:cubicBezTo>
                  <a:pt x="77" y="788"/>
                  <a:pt x="77" y="788"/>
                  <a:pt x="77" y="788"/>
                </a:cubicBezTo>
                <a:cubicBezTo>
                  <a:pt x="76" y="788"/>
                  <a:pt x="76" y="788"/>
                  <a:pt x="76" y="788"/>
                </a:cubicBezTo>
                <a:cubicBezTo>
                  <a:pt x="76" y="788"/>
                  <a:pt x="69" y="784"/>
                  <a:pt x="61" y="781"/>
                </a:cubicBezTo>
                <a:cubicBezTo>
                  <a:pt x="57" y="779"/>
                  <a:pt x="53" y="777"/>
                  <a:pt x="50" y="776"/>
                </a:cubicBezTo>
                <a:cubicBezTo>
                  <a:pt x="46" y="774"/>
                  <a:pt x="43" y="773"/>
                  <a:pt x="41" y="772"/>
                </a:cubicBezTo>
                <a:cubicBezTo>
                  <a:pt x="41" y="772"/>
                  <a:pt x="39" y="771"/>
                  <a:pt x="38" y="770"/>
                </a:cubicBezTo>
                <a:cubicBezTo>
                  <a:pt x="36" y="768"/>
                  <a:pt x="33" y="764"/>
                  <a:pt x="30" y="759"/>
                </a:cubicBezTo>
                <a:cubicBezTo>
                  <a:pt x="25" y="752"/>
                  <a:pt x="20" y="743"/>
                  <a:pt x="16" y="735"/>
                </a:cubicBezTo>
                <a:cubicBezTo>
                  <a:pt x="11" y="727"/>
                  <a:pt x="8" y="720"/>
                  <a:pt x="6" y="717"/>
                </a:cubicBezTo>
                <a:cubicBezTo>
                  <a:pt x="6" y="717"/>
                  <a:pt x="6" y="717"/>
                  <a:pt x="6" y="717"/>
                </a:cubicBezTo>
                <a:cubicBezTo>
                  <a:pt x="6" y="716"/>
                  <a:pt x="6" y="716"/>
                  <a:pt x="6" y="716"/>
                </a:cubicBezTo>
                <a:cubicBezTo>
                  <a:pt x="6" y="715"/>
                  <a:pt x="7" y="714"/>
                  <a:pt x="7" y="712"/>
                </a:cubicBezTo>
                <a:cubicBezTo>
                  <a:pt x="9" y="709"/>
                  <a:pt x="12" y="705"/>
                  <a:pt x="16" y="700"/>
                </a:cubicBezTo>
                <a:cubicBezTo>
                  <a:pt x="30" y="683"/>
                  <a:pt x="57" y="657"/>
                  <a:pt x="81" y="634"/>
                </a:cubicBezTo>
                <a:cubicBezTo>
                  <a:pt x="94" y="622"/>
                  <a:pt x="105" y="611"/>
                  <a:pt x="114" y="602"/>
                </a:cubicBezTo>
                <a:cubicBezTo>
                  <a:pt x="118" y="597"/>
                  <a:pt x="122" y="593"/>
                  <a:pt x="125" y="590"/>
                </a:cubicBezTo>
                <a:cubicBezTo>
                  <a:pt x="128" y="586"/>
                  <a:pt x="130" y="583"/>
                  <a:pt x="131" y="580"/>
                </a:cubicBezTo>
                <a:cubicBezTo>
                  <a:pt x="131" y="578"/>
                  <a:pt x="133" y="576"/>
                  <a:pt x="136" y="573"/>
                </a:cubicBezTo>
                <a:cubicBezTo>
                  <a:pt x="140" y="568"/>
                  <a:pt x="148" y="563"/>
                  <a:pt x="156" y="558"/>
                </a:cubicBezTo>
                <a:cubicBezTo>
                  <a:pt x="169" y="550"/>
                  <a:pt x="184" y="543"/>
                  <a:pt x="196" y="537"/>
                </a:cubicBezTo>
                <a:cubicBezTo>
                  <a:pt x="202" y="534"/>
                  <a:pt x="207" y="532"/>
                  <a:pt x="210" y="530"/>
                </a:cubicBezTo>
                <a:cubicBezTo>
                  <a:pt x="212" y="530"/>
                  <a:pt x="214" y="529"/>
                  <a:pt x="215" y="529"/>
                </a:cubicBezTo>
                <a:cubicBezTo>
                  <a:pt x="216" y="528"/>
                  <a:pt x="216" y="528"/>
                  <a:pt x="216" y="528"/>
                </a:cubicBezTo>
                <a:cubicBezTo>
                  <a:pt x="216" y="528"/>
                  <a:pt x="216" y="528"/>
                  <a:pt x="216" y="528"/>
                </a:cubicBezTo>
                <a:cubicBezTo>
                  <a:pt x="217" y="528"/>
                  <a:pt x="218" y="527"/>
                  <a:pt x="218" y="526"/>
                </a:cubicBezTo>
                <a:cubicBezTo>
                  <a:pt x="219" y="525"/>
                  <a:pt x="219" y="525"/>
                  <a:pt x="219" y="523"/>
                </a:cubicBezTo>
                <a:cubicBezTo>
                  <a:pt x="219" y="523"/>
                  <a:pt x="219" y="523"/>
                  <a:pt x="219" y="523"/>
                </a:cubicBezTo>
                <a:cubicBezTo>
                  <a:pt x="219" y="523"/>
                  <a:pt x="219" y="523"/>
                  <a:pt x="219" y="523"/>
                </a:cubicBezTo>
                <a:cubicBezTo>
                  <a:pt x="218" y="478"/>
                  <a:pt x="218" y="478"/>
                  <a:pt x="218" y="478"/>
                </a:cubicBezTo>
                <a:cubicBezTo>
                  <a:pt x="218" y="478"/>
                  <a:pt x="218" y="478"/>
                  <a:pt x="218" y="478"/>
                </a:cubicBezTo>
                <a:cubicBezTo>
                  <a:pt x="218" y="476"/>
                  <a:pt x="216" y="474"/>
                  <a:pt x="214" y="474"/>
                </a:cubicBezTo>
                <a:cubicBezTo>
                  <a:pt x="214" y="474"/>
                  <a:pt x="214" y="474"/>
                  <a:pt x="214" y="474"/>
                </a:cubicBezTo>
                <a:cubicBezTo>
                  <a:pt x="214" y="474"/>
                  <a:pt x="210" y="475"/>
                  <a:pt x="203" y="475"/>
                </a:cubicBezTo>
                <a:cubicBezTo>
                  <a:pt x="194" y="476"/>
                  <a:pt x="180" y="477"/>
                  <a:pt x="167" y="478"/>
                </a:cubicBezTo>
                <a:cubicBezTo>
                  <a:pt x="154" y="479"/>
                  <a:pt x="143" y="479"/>
                  <a:pt x="139" y="479"/>
                </a:cubicBezTo>
                <a:cubicBezTo>
                  <a:pt x="138" y="479"/>
                  <a:pt x="135" y="478"/>
                  <a:pt x="131" y="477"/>
                </a:cubicBezTo>
                <a:cubicBezTo>
                  <a:pt x="125" y="474"/>
                  <a:pt x="117" y="468"/>
                  <a:pt x="108" y="462"/>
                </a:cubicBezTo>
                <a:cubicBezTo>
                  <a:pt x="95" y="452"/>
                  <a:pt x="81" y="439"/>
                  <a:pt x="70" y="428"/>
                </a:cubicBezTo>
                <a:cubicBezTo>
                  <a:pt x="64" y="422"/>
                  <a:pt x="59" y="417"/>
                  <a:pt x="55" y="413"/>
                </a:cubicBezTo>
                <a:cubicBezTo>
                  <a:pt x="51" y="409"/>
                  <a:pt x="48" y="406"/>
                  <a:pt x="47" y="405"/>
                </a:cubicBezTo>
                <a:cubicBezTo>
                  <a:pt x="46" y="404"/>
                  <a:pt x="46" y="402"/>
                  <a:pt x="45" y="400"/>
                </a:cubicBezTo>
                <a:cubicBezTo>
                  <a:pt x="41" y="393"/>
                  <a:pt x="38" y="379"/>
                  <a:pt x="36" y="368"/>
                </a:cubicBezTo>
                <a:cubicBezTo>
                  <a:pt x="34" y="362"/>
                  <a:pt x="33" y="356"/>
                  <a:pt x="33" y="353"/>
                </a:cubicBezTo>
                <a:cubicBezTo>
                  <a:pt x="32" y="349"/>
                  <a:pt x="32" y="346"/>
                  <a:pt x="32" y="346"/>
                </a:cubicBezTo>
                <a:cubicBezTo>
                  <a:pt x="32" y="346"/>
                  <a:pt x="32" y="346"/>
                  <a:pt x="32" y="346"/>
                </a:cubicBezTo>
                <a:cubicBezTo>
                  <a:pt x="31" y="346"/>
                  <a:pt x="31" y="346"/>
                  <a:pt x="31" y="346"/>
                </a:cubicBezTo>
                <a:cubicBezTo>
                  <a:pt x="32" y="346"/>
                  <a:pt x="32" y="346"/>
                  <a:pt x="32" y="346"/>
                </a:cubicBezTo>
                <a:cubicBezTo>
                  <a:pt x="32" y="346"/>
                  <a:pt x="32" y="346"/>
                  <a:pt x="32" y="346"/>
                </a:cubicBezTo>
                <a:cubicBezTo>
                  <a:pt x="31" y="346"/>
                  <a:pt x="31" y="346"/>
                  <a:pt x="31" y="346"/>
                </a:cubicBezTo>
                <a:cubicBezTo>
                  <a:pt x="32" y="346"/>
                  <a:pt x="32" y="346"/>
                  <a:pt x="32" y="346"/>
                </a:cubicBezTo>
                <a:cubicBezTo>
                  <a:pt x="32" y="346"/>
                  <a:pt x="32" y="346"/>
                  <a:pt x="32" y="346"/>
                </a:cubicBezTo>
                <a:cubicBezTo>
                  <a:pt x="32" y="346"/>
                  <a:pt x="32" y="346"/>
                  <a:pt x="32" y="346"/>
                </a:cubicBezTo>
                <a:cubicBezTo>
                  <a:pt x="32" y="346"/>
                  <a:pt x="32" y="346"/>
                  <a:pt x="32" y="346"/>
                </a:cubicBezTo>
                <a:cubicBezTo>
                  <a:pt x="32" y="346"/>
                  <a:pt x="32" y="346"/>
                  <a:pt x="32" y="346"/>
                </a:cubicBezTo>
                <a:cubicBezTo>
                  <a:pt x="31" y="346"/>
                  <a:pt x="31" y="346"/>
                  <a:pt x="31" y="346"/>
                </a:cubicBezTo>
                <a:cubicBezTo>
                  <a:pt x="32" y="346"/>
                  <a:pt x="32" y="346"/>
                  <a:pt x="32" y="346"/>
                </a:cubicBezTo>
                <a:cubicBezTo>
                  <a:pt x="32" y="346"/>
                  <a:pt x="32" y="346"/>
                  <a:pt x="32" y="346"/>
                </a:cubicBezTo>
                <a:cubicBezTo>
                  <a:pt x="31" y="346"/>
                  <a:pt x="31" y="346"/>
                  <a:pt x="31" y="346"/>
                </a:cubicBezTo>
                <a:cubicBezTo>
                  <a:pt x="32" y="346"/>
                  <a:pt x="32" y="346"/>
                  <a:pt x="32" y="346"/>
                </a:cubicBezTo>
                <a:cubicBezTo>
                  <a:pt x="32" y="346"/>
                  <a:pt x="32" y="346"/>
                  <a:pt x="32" y="346"/>
                </a:cubicBezTo>
                <a:cubicBezTo>
                  <a:pt x="32" y="346"/>
                  <a:pt x="32" y="346"/>
                  <a:pt x="32" y="345"/>
                </a:cubicBezTo>
                <a:cubicBezTo>
                  <a:pt x="33" y="343"/>
                  <a:pt x="36" y="337"/>
                  <a:pt x="40" y="330"/>
                </a:cubicBezTo>
                <a:cubicBezTo>
                  <a:pt x="44" y="323"/>
                  <a:pt x="49" y="316"/>
                  <a:pt x="54" y="311"/>
                </a:cubicBezTo>
                <a:cubicBezTo>
                  <a:pt x="54" y="310"/>
                  <a:pt x="56" y="309"/>
                  <a:pt x="59" y="308"/>
                </a:cubicBezTo>
                <a:cubicBezTo>
                  <a:pt x="64" y="307"/>
                  <a:pt x="72" y="306"/>
                  <a:pt x="81" y="305"/>
                </a:cubicBezTo>
                <a:cubicBezTo>
                  <a:pt x="95" y="304"/>
                  <a:pt x="111" y="304"/>
                  <a:pt x="126" y="304"/>
                </a:cubicBezTo>
                <a:cubicBezTo>
                  <a:pt x="141" y="304"/>
                  <a:pt x="154" y="304"/>
                  <a:pt x="163" y="303"/>
                </a:cubicBezTo>
                <a:cubicBezTo>
                  <a:pt x="169" y="302"/>
                  <a:pt x="176" y="298"/>
                  <a:pt x="184" y="294"/>
                </a:cubicBezTo>
                <a:cubicBezTo>
                  <a:pt x="206" y="280"/>
                  <a:pt x="231" y="255"/>
                  <a:pt x="231" y="255"/>
                </a:cubicBezTo>
                <a:cubicBezTo>
                  <a:pt x="231" y="255"/>
                  <a:pt x="231" y="255"/>
                  <a:pt x="231" y="255"/>
                </a:cubicBezTo>
                <a:cubicBezTo>
                  <a:pt x="232" y="254"/>
                  <a:pt x="232" y="254"/>
                  <a:pt x="232" y="254"/>
                </a:cubicBezTo>
                <a:cubicBezTo>
                  <a:pt x="232" y="254"/>
                  <a:pt x="232" y="254"/>
                  <a:pt x="232" y="254"/>
                </a:cubicBezTo>
                <a:cubicBezTo>
                  <a:pt x="232" y="254"/>
                  <a:pt x="239" y="250"/>
                  <a:pt x="242" y="247"/>
                </a:cubicBezTo>
                <a:cubicBezTo>
                  <a:pt x="242" y="247"/>
                  <a:pt x="242" y="247"/>
                  <a:pt x="242" y="247"/>
                </a:cubicBezTo>
                <a:cubicBezTo>
                  <a:pt x="243" y="247"/>
                  <a:pt x="243" y="247"/>
                  <a:pt x="243" y="247"/>
                </a:cubicBezTo>
                <a:cubicBezTo>
                  <a:pt x="243" y="246"/>
                  <a:pt x="243" y="246"/>
                  <a:pt x="243" y="246"/>
                </a:cubicBezTo>
                <a:cubicBezTo>
                  <a:pt x="243" y="246"/>
                  <a:pt x="243" y="246"/>
                  <a:pt x="243" y="246"/>
                </a:cubicBezTo>
                <a:cubicBezTo>
                  <a:pt x="241" y="244"/>
                  <a:pt x="241" y="244"/>
                  <a:pt x="241" y="244"/>
                </a:cubicBezTo>
                <a:cubicBezTo>
                  <a:pt x="243" y="247"/>
                  <a:pt x="243" y="247"/>
                  <a:pt x="243" y="247"/>
                </a:cubicBezTo>
                <a:cubicBezTo>
                  <a:pt x="243" y="246"/>
                  <a:pt x="243" y="246"/>
                  <a:pt x="243" y="246"/>
                </a:cubicBezTo>
                <a:cubicBezTo>
                  <a:pt x="241" y="244"/>
                  <a:pt x="241" y="244"/>
                  <a:pt x="241" y="244"/>
                </a:cubicBezTo>
                <a:cubicBezTo>
                  <a:pt x="243" y="247"/>
                  <a:pt x="243" y="247"/>
                  <a:pt x="243" y="247"/>
                </a:cubicBezTo>
                <a:cubicBezTo>
                  <a:pt x="241" y="245"/>
                  <a:pt x="241" y="245"/>
                  <a:pt x="241" y="245"/>
                </a:cubicBezTo>
                <a:cubicBezTo>
                  <a:pt x="242" y="247"/>
                  <a:pt x="242" y="247"/>
                  <a:pt x="242" y="247"/>
                </a:cubicBezTo>
                <a:cubicBezTo>
                  <a:pt x="243" y="247"/>
                  <a:pt x="243" y="247"/>
                  <a:pt x="243" y="247"/>
                </a:cubicBezTo>
                <a:cubicBezTo>
                  <a:pt x="241" y="245"/>
                  <a:pt x="241" y="245"/>
                  <a:pt x="241" y="245"/>
                </a:cubicBezTo>
                <a:cubicBezTo>
                  <a:pt x="242" y="247"/>
                  <a:pt x="242" y="247"/>
                  <a:pt x="242" y="247"/>
                </a:cubicBezTo>
                <a:cubicBezTo>
                  <a:pt x="242" y="247"/>
                  <a:pt x="242" y="247"/>
                  <a:pt x="242" y="247"/>
                </a:cubicBezTo>
                <a:cubicBezTo>
                  <a:pt x="243" y="247"/>
                  <a:pt x="243" y="247"/>
                  <a:pt x="243" y="247"/>
                </a:cubicBezTo>
                <a:cubicBezTo>
                  <a:pt x="242" y="243"/>
                  <a:pt x="242" y="243"/>
                  <a:pt x="242" y="243"/>
                </a:cubicBezTo>
                <a:cubicBezTo>
                  <a:pt x="243" y="247"/>
                  <a:pt x="243" y="247"/>
                  <a:pt x="243" y="247"/>
                </a:cubicBezTo>
                <a:cubicBezTo>
                  <a:pt x="245" y="246"/>
                  <a:pt x="245" y="246"/>
                  <a:pt x="245" y="246"/>
                </a:cubicBezTo>
                <a:cubicBezTo>
                  <a:pt x="245" y="246"/>
                  <a:pt x="245" y="246"/>
                  <a:pt x="245" y="246"/>
                </a:cubicBezTo>
                <a:cubicBezTo>
                  <a:pt x="246" y="245"/>
                  <a:pt x="247" y="245"/>
                  <a:pt x="247" y="244"/>
                </a:cubicBezTo>
                <a:cubicBezTo>
                  <a:pt x="248" y="244"/>
                  <a:pt x="248" y="243"/>
                  <a:pt x="249" y="242"/>
                </a:cubicBezTo>
                <a:cubicBezTo>
                  <a:pt x="249" y="242"/>
                  <a:pt x="249" y="242"/>
                  <a:pt x="249" y="242"/>
                </a:cubicBezTo>
                <a:cubicBezTo>
                  <a:pt x="249" y="242"/>
                  <a:pt x="253" y="225"/>
                  <a:pt x="258" y="205"/>
                </a:cubicBezTo>
                <a:cubicBezTo>
                  <a:pt x="260" y="196"/>
                  <a:pt x="262" y="185"/>
                  <a:pt x="264" y="176"/>
                </a:cubicBezTo>
                <a:cubicBezTo>
                  <a:pt x="266" y="167"/>
                  <a:pt x="267" y="159"/>
                  <a:pt x="267" y="154"/>
                </a:cubicBezTo>
                <a:cubicBezTo>
                  <a:pt x="267" y="153"/>
                  <a:pt x="267" y="152"/>
                  <a:pt x="267" y="151"/>
                </a:cubicBezTo>
                <a:cubicBezTo>
                  <a:pt x="266" y="145"/>
                  <a:pt x="263" y="140"/>
                  <a:pt x="260" y="134"/>
                </a:cubicBezTo>
                <a:cubicBezTo>
                  <a:pt x="250" y="117"/>
                  <a:pt x="234" y="99"/>
                  <a:pt x="234" y="99"/>
                </a:cubicBezTo>
                <a:cubicBezTo>
                  <a:pt x="233" y="98"/>
                  <a:pt x="233" y="98"/>
                  <a:pt x="233" y="98"/>
                </a:cubicBezTo>
                <a:cubicBezTo>
                  <a:pt x="233" y="98"/>
                  <a:pt x="226" y="83"/>
                  <a:pt x="218" y="67"/>
                </a:cubicBezTo>
                <a:cubicBezTo>
                  <a:pt x="214" y="59"/>
                  <a:pt x="209" y="51"/>
                  <a:pt x="205" y="45"/>
                </a:cubicBezTo>
                <a:cubicBezTo>
                  <a:pt x="203" y="42"/>
                  <a:pt x="201" y="39"/>
                  <a:pt x="199" y="37"/>
                </a:cubicBezTo>
                <a:cubicBezTo>
                  <a:pt x="198" y="35"/>
                  <a:pt x="197" y="35"/>
                  <a:pt x="196" y="34"/>
                </a:cubicBezTo>
                <a:cubicBezTo>
                  <a:pt x="195" y="33"/>
                  <a:pt x="194" y="32"/>
                  <a:pt x="193" y="32"/>
                </a:cubicBezTo>
                <a:cubicBezTo>
                  <a:pt x="192" y="31"/>
                  <a:pt x="191" y="31"/>
                  <a:pt x="191" y="30"/>
                </a:cubicBezTo>
                <a:cubicBezTo>
                  <a:pt x="190" y="30"/>
                  <a:pt x="190" y="29"/>
                  <a:pt x="190" y="28"/>
                </a:cubicBezTo>
                <a:cubicBezTo>
                  <a:pt x="190" y="26"/>
                  <a:pt x="191" y="23"/>
                  <a:pt x="192" y="21"/>
                </a:cubicBezTo>
                <a:cubicBezTo>
                  <a:pt x="192" y="20"/>
                  <a:pt x="193" y="19"/>
                  <a:pt x="193" y="19"/>
                </a:cubicBezTo>
                <a:cubicBezTo>
                  <a:pt x="194" y="18"/>
                  <a:pt x="194" y="18"/>
                  <a:pt x="194" y="18"/>
                </a:cubicBezTo>
                <a:cubicBezTo>
                  <a:pt x="194" y="18"/>
                  <a:pt x="194" y="18"/>
                  <a:pt x="194" y="18"/>
                </a:cubicBezTo>
                <a:cubicBezTo>
                  <a:pt x="194" y="18"/>
                  <a:pt x="194" y="18"/>
                  <a:pt x="194" y="18"/>
                </a:cubicBezTo>
                <a:cubicBezTo>
                  <a:pt x="195" y="17"/>
                  <a:pt x="195" y="17"/>
                  <a:pt x="195" y="17"/>
                </a:cubicBezTo>
                <a:cubicBezTo>
                  <a:pt x="195" y="17"/>
                  <a:pt x="195" y="17"/>
                  <a:pt x="195" y="17"/>
                </a:cubicBezTo>
                <a:cubicBezTo>
                  <a:pt x="196" y="16"/>
                  <a:pt x="199" y="13"/>
                  <a:pt x="203" y="11"/>
                </a:cubicBezTo>
                <a:cubicBezTo>
                  <a:pt x="207" y="9"/>
                  <a:pt x="212" y="7"/>
                  <a:pt x="216" y="7"/>
                </a:cubicBezTo>
                <a:cubicBezTo>
                  <a:pt x="217" y="7"/>
                  <a:pt x="218" y="7"/>
                  <a:pt x="219" y="7"/>
                </a:cubicBezTo>
                <a:cubicBezTo>
                  <a:pt x="222" y="8"/>
                  <a:pt x="228" y="11"/>
                  <a:pt x="236" y="14"/>
                </a:cubicBezTo>
                <a:cubicBezTo>
                  <a:pt x="247" y="18"/>
                  <a:pt x="262" y="24"/>
                  <a:pt x="275" y="31"/>
                </a:cubicBezTo>
                <a:cubicBezTo>
                  <a:pt x="281" y="35"/>
                  <a:pt x="287" y="38"/>
                  <a:pt x="292" y="42"/>
                </a:cubicBezTo>
                <a:cubicBezTo>
                  <a:pt x="297" y="45"/>
                  <a:pt x="301" y="49"/>
                  <a:pt x="302" y="52"/>
                </a:cubicBezTo>
                <a:cubicBezTo>
                  <a:pt x="307" y="60"/>
                  <a:pt x="312" y="67"/>
                  <a:pt x="315" y="73"/>
                </a:cubicBezTo>
                <a:cubicBezTo>
                  <a:pt x="318" y="79"/>
                  <a:pt x="320" y="84"/>
                  <a:pt x="320" y="88"/>
                </a:cubicBezTo>
                <a:cubicBezTo>
                  <a:pt x="320" y="89"/>
                  <a:pt x="320" y="90"/>
                  <a:pt x="320" y="91"/>
                </a:cubicBezTo>
                <a:cubicBezTo>
                  <a:pt x="319" y="93"/>
                  <a:pt x="318" y="95"/>
                  <a:pt x="317" y="98"/>
                </a:cubicBezTo>
                <a:cubicBezTo>
                  <a:pt x="314" y="107"/>
                  <a:pt x="310" y="125"/>
                  <a:pt x="307" y="144"/>
                </a:cubicBezTo>
                <a:cubicBezTo>
                  <a:pt x="303" y="162"/>
                  <a:pt x="301" y="181"/>
                  <a:pt x="301" y="193"/>
                </a:cubicBezTo>
                <a:cubicBezTo>
                  <a:pt x="301" y="207"/>
                  <a:pt x="302" y="241"/>
                  <a:pt x="302" y="241"/>
                </a:cubicBezTo>
                <a:cubicBezTo>
                  <a:pt x="302" y="241"/>
                  <a:pt x="302" y="241"/>
                  <a:pt x="302" y="241"/>
                </a:cubicBezTo>
                <a:cubicBezTo>
                  <a:pt x="302" y="242"/>
                  <a:pt x="303" y="243"/>
                  <a:pt x="303" y="243"/>
                </a:cubicBezTo>
                <a:cubicBezTo>
                  <a:pt x="303" y="244"/>
                  <a:pt x="304" y="245"/>
                  <a:pt x="304" y="245"/>
                </a:cubicBezTo>
                <a:cubicBezTo>
                  <a:pt x="304" y="245"/>
                  <a:pt x="304" y="245"/>
                  <a:pt x="304" y="245"/>
                </a:cubicBezTo>
                <a:cubicBezTo>
                  <a:pt x="351" y="294"/>
                  <a:pt x="351" y="294"/>
                  <a:pt x="351" y="294"/>
                </a:cubicBezTo>
                <a:cubicBezTo>
                  <a:pt x="353" y="292"/>
                  <a:pt x="353" y="292"/>
                  <a:pt x="353" y="292"/>
                </a:cubicBezTo>
                <a:cubicBezTo>
                  <a:pt x="350" y="294"/>
                  <a:pt x="350" y="294"/>
                  <a:pt x="350" y="294"/>
                </a:cubicBezTo>
                <a:cubicBezTo>
                  <a:pt x="350" y="294"/>
                  <a:pt x="350" y="294"/>
                  <a:pt x="350" y="294"/>
                </a:cubicBezTo>
                <a:cubicBezTo>
                  <a:pt x="352" y="293"/>
                  <a:pt x="352" y="293"/>
                  <a:pt x="352" y="293"/>
                </a:cubicBezTo>
                <a:cubicBezTo>
                  <a:pt x="350" y="293"/>
                  <a:pt x="350" y="293"/>
                  <a:pt x="350" y="293"/>
                </a:cubicBezTo>
                <a:cubicBezTo>
                  <a:pt x="350" y="294"/>
                  <a:pt x="350" y="294"/>
                  <a:pt x="350" y="294"/>
                </a:cubicBezTo>
                <a:cubicBezTo>
                  <a:pt x="352" y="293"/>
                  <a:pt x="352" y="293"/>
                  <a:pt x="352" y="293"/>
                </a:cubicBezTo>
                <a:cubicBezTo>
                  <a:pt x="350" y="293"/>
                  <a:pt x="350" y="293"/>
                  <a:pt x="350" y="293"/>
                </a:cubicBezTo>
                <a:cubicBezTo>
                  <a:pt x="351" y="293"/>
                  <a:pt x="351" y="293"/>
                  <a:pt x="351" y="293"/>
                </a:cubicBezTo>
                <a:cubicBezTo>
                  <a:pt x="350" y="293"/>
                  <a:pt x="350" y="293"/>
                  <a:pt x="350" y="293"/>
                </a:cubicBezTo>
                <a:cubicBezTo>
                  <a:pt x="350" y="293"/>
                  <a:pt x="350" y="293"/>
                  <a:pt x="350" y="293"/>
                </a:cubicBezTo>
                <a:cubicBezTo>
                  <a:pt x="351" y="293"/>
                  <a:pt x="351" y="293"/>
                  <a:pt x="351" y="293"/>
                </a:cubicBezTo>
                <a:cubicBezTo>
                  <a:pt x="350" y="293"/>
                  <a:pt x="350" y="293"/>
                  <a:pt x="350" y="293"/>
                </a:cubicBezTo>
                <a:cubicBezTo>
                  <a:pt x="350" y="293"/>
                  <a:pt x="350" y="293"/>
                  <a:pt x="350" y="293"/>
                </a:cubicBezTo>
                <a:cubicBezTo>
                  <a:pt x="350" y="294"/>
                  <a:pt x="350" y="296"/>
                  <a:pt x="350" y="300"/>
                </a:cubicBezTo>
                <a:cubicBezTo>
                  <a:pt x="350" y="305"/>
                  <a:pt x="350" y="313"/>
                  <a:pt x="350" y="327"/>
                </a:cubicBezTo>
                <a:cubicBezTo>
                  <a:pt x="350" y="329"/>
                  <a:pt x="350" y="333"/>
                  <a:pt x="348" y="338"/>
                </a:cubicBezTo>
                <a:cubicBezTo>
                  <a:pt x="343" y="355"/>
                  <a:pt x="330" y="381"/>
                  <a:pt x="319" y="403"/>
                </a:cubicBezTo>
                <a:cubicBezTo>
                  <a:pt x="313" y="414"/>
                  <a:pt x="307" y="424"/>
                  <a:pt x="303" y="431"/>
                </a:cubicBezTo>
                <a:cubicBezTo>
                  <a:pt x="301" y="434"/>
                  <a:pt x="300" y="437"/>
                  <a:pt x="298" y="439"/>
                </a:cubicBezTo>
                <a:cubicBezTo>
                  <a:pt x="297" y="441"/>
                  <a:pt x="297" y="442"/>
                  <a:pt x="297" y="442"/>
                </a:cubicBezTo>
                <a:cubicBezTo>
                  <a:pt x="297" y="442"/>
                  <a:pt x="297" y="442"/>
                  <a:pt x="297" y="442"/>
                </a:cubicBezTo>
                <a:cubicBezTo>
                  <a:pt x="296" y="443"/>
                  <a:pt x="296" y="444"/>
                  <a:pt x="296" y="445"/>
                </a:cubicBezTo>
                <a:cubicBezTo>
                  <a:pt x="296" y="446"/>
                  <a:pt x="296" y="446"/>
                  <a:pt x="296" y="447"/>
                </a:cubicBezTo>
                <a:cubicBezTo>
                  <a:pt x="296" y="447"/>
                  <a:pt x="296" y="447"/>
                  <a:pt x="296" y="447"/>
                </a:cubicBezTo>
                <a:cubicBezTo>
                  <a:pt x="296" y="447"/>
                  <a:pt x="298" y="452"/>
                  <a:pt x="300" y="457"/>
                </a:cubicBezTo>
                <a:cubicBezTo>
                  <a:pt x="301" y="460"/>
                  <a:pt x="302" y="462"/>
                  <a:pt x="304" y="465"/>
                </a:cubicBezTo>
                <a:cubicBezTo>
                  <a:pt x="305" y="466"/>
                  <a:pt x="306" y="467"/>
                  <a:pt x="307" y="468"/>
                </a:cubicBezTo>
                <a:cubicBezTo>
                  <a:pt x="308" y="468"/>
                  <a:pt x="309" y="469"/>
                  <a:pt x="311" y="469"/>
                </a:cubicBezTo>
                <a:cubicBezTo>
                  <a:pt x="312" y="469"/>
                  <a:pt x="313" y="469"/>
                  <a:pt x="314" y="468"/>
                </a:cubicBezTo>
                <a:cubicBezTo>
                  <a:pt x="315" y="467"/>
                  <a:pt x="317" y="466"/>
                  <a:pt x="318" y="464"/>
                </a:cubicBezTo>
                <a:cubicBezTo>
                  <a:pt x="323" y="459"/>
                  <a:pt x="330" y="447"/>
                  <a:pt x="339" y="433"/>
                </a:cubicBezTo>
                <a:cubicBezTo>
                  <a:pt x="352" y="412"/>
                  <a:pt x="368" y="385"/>
                  <a:pt x="381" y="363"/>
                </a:cubicBezTo>
                <a:cubicBezTo>
                  <a:pt x="387" y="352"/>
                  <a:pt x="393" y="342"/>
                  <a:pt x="397" y="335"/>
                </a:cubicBezTo>
                <a:cubicBezTo>
                  <a:pt x="399" y="331"/>
                  <a:pt x="401" y="328"/>
                  <a:pt x="403" y="326"/>
                </a:cubicBezTo>
                <a:cubicBezTo>
                  <a:pt x="404" y="323"/>
                  <a:pt x="405" y="322"/>
                  <a:pt x="405" y="322"/>
                </a:cubicBezTo>
                <a:cubicBezTo>
                  <a:pt x="405" y="322"/>
                  <a:pt x="405" y="322"/>
                  <a:pt x="405" y="322"/>
                </a:cubicBezTo>
                <a:cubicBezTo>
                  <a:pt x="405" y="322"/>
                  <a:pt x="405" y="321"/>
                  <a:pt x="406" y="321"/>
                </a:cubicBezTo>
                <a:cubicBezTo>
                  <a:pt x="408" y="319"/>
                  <a:pt x="411" y="316"/>
                  <a:pt x="415" y="314"/>
                </a:cubicBezTo>
                <a:cubicBezTo>
                  <a:pt x="416" y="313"/>
                  <a:pt x="418" y="312"/>
                  <a:pt x="419" y="311"/>
                </a:cubicBezTo>
                <a:cubicBezTo>
                  <a:pt x="420" y="310"/>
                  <a:pt x="421" y="310"/>
                  <a:pt x="421" y="310"/>
                </a:cubicBezTo>
                <a:cubicBezTo>
                  <a:pt x="421" y="310"/>
                  <a:pt x="421" y="310"/>
                  <a:pt x="421" y="310"/>
                </a:cubicBezTo>
                <a:cubicBezTo>
                  <a:pt x="421" y="309"/>
                  <a:pt x="422" y="308"/>
                  <a:pt x="422" y="308"/>
                </a:cubicBezTo>
                <a:cubicBezTo>
                  <a:pt x="423" y="307"/>
                  <a:pt x="423" y="306"/>
                  <a:pt x="423" y="305"/>
                </a:cubicBezTo>
                <a:cubicBezTo>
                  <a:pt x="424" y="286"/>
                  <a:pt x="424" y="286"/>
                  <a:pt x="424" y="286"/>
                </a:cubicBezTo>
                <a:cubicBezTo>
                  <a:pt x="424" y="286"/>
                  <a:pt x="424" y="286"/>
                  <a:pt x="424" y="286"/>
                </a:cubicBezTo>
                <a:cubicBezTo>
                  <a:pt x="422" y="286"/>
                  <a:pt x="422" y="286"/>
                  <a:pt x="422" y="286"/>
                </a:cubicBezTo>
                <a:cubicBezTo>
                  <a:pt x="423" y="287"/>
                  <a:pt x="423" y="287"/>
                  <a:pt x="423" y="287"/>
                </a:cubicBezTo>
                <a:cubicBezTo>
                  <a:pt x="423" y="287"/>
                  <a:pt x="424" y="286"/>
                  <a:pt x="424" y="286"/>
                </a:cubicBezTo>
                <a:cubicBezTo>
                  <a:pt x="422" y="286"/>
                  <a:pt x="422" y="286"/>
                  <a:pt x="422" y="286"/>
                </a:cubicBezTo>
                <a:cubicBezTo>
                  <a:pt x="423" y="287"/>
                  <a:pt x="423" y="287"/>
                  <a:pt x="423" y="287"/>
                </a:cubicBezTo>
                <a:cubicBezTo>
                  <a:pt x="422" y="286"/>
                  <a:pt x="422" y="286"/>
                  <a:pt x="422" y="286"/>
                </a:cubicBezTo>
                <a:cubicBezTo>
                  <a:pt x="422" y="288"/>
                  <a:pt x="422" y="288"/>
                  <a:pt x="422" y="288"/>
                </a:cubicBezTo>
                <a:cubicBezTo>
                  <a:pt x="422" y="288"/>
                  <a:pt x="423" y="287"/>
                  <a:pt x="423" y="287"/>
                </a:cubicBezTo>
                <a:cubicBezTo>
                  <a:pt x="422" y="286"/>
                  <a:pt x="422" y="286"/>
                  <a:pt x="422" y="286"/>
                </a:cubicBezTo>
                <a:cubicBezTo>
                  <a:pt x="422" y="288"/>
                  <a:pt x="422" y="288"/>
                  <a:pt x="422" y="288"/>
                </a:cubicBezTo>
                <a:cubicBezTo>
                  <a:pt x="422" y="288"/>
                  <a:pt x="422" y="288"/>
                  <a:pt x="422" y="288"/>
                </a:cubicBezTo>
                <a:cubicBezTo>
                  <a:pt x="422" y="288"/>
                  <a:pt x="422" y="288"/>
                  <a:pt x="422" y="288"/>
                </a:cubicBezTo>
                <a:cubicBezTo>
                  <a:pt x="422" y="288"/>
                  <a:pt x="423" y="288"/>
                  <a:pt x="424" y="288"/>
                </a:cubicBezTo>
                <a:cubicBezTo>
                  <a:pt x="429" y="288"/>
                  <a:pt x="440" y="288"/>
                  <a:pt x="450" y="293"/>
                </a:cubicBezTo>
                <a:cubicBezTo>
                  <a:pt x="450" y="293"/>
                  <a:pt x="450" y="293"/>
                  <a:pt x="450" y="293"/>
                </a:cubicBezTo>
                <a:cubicBezTo>
                  <a:pt x="450" y="293"/>
                  <a:pt x="450" y="293"/>
                  <a:pt x="450" y="293"/>
                </a:cubicBezTo>
                <a:cubicBezTo>
                  <a:pt x="450" y="293"/>
                  <a:pt x="450" y="293"/>
                  <a:pt x="450" y="293"/>
                </a:cubicBezTo>
                <a:cubicBezTo>
                  <a:pt x="450" y="293"/>
                  <a:pt x="450" y="293"/>
                  <a:pt x="450" y="293"/>
                </a:cubicBezTo>
                <a:cubicBezTo>
                  <a:pt x="450" y="293"/>
                  <a:pt x="450" y="293"/>
                  <a:pt x="450" y="293"/>
                </a:cubicBezTo>
                <a:cubicBezTo>
                  <a:pt x="450" y="293"/>
                  <a:pt x="450" y="293"/>
                  <a:pt x="450" y="293"/>
                </a:cubicBezTo>
                <a:cubicBezTo>
                  <a:pt x="450" y="293"/>
                  <a:pt x="451" y="295"/>
                  <a:pt x="453" y="297"/>
                </a:cubicBezTo>
                <a:cubicBezTo>
                  <a:pt x="455" y="301"/>
                  <a:pt x="458" y="308"/>
                  <a:pt x="461" y="315"/>
                </a:cubicBezTo>
                <a:cubicBezTo>
                  <a:pt x="466" y="325"/>
                  <a:pt x="471" y="338"/>
                  <a:pt x="475" y="347"/>
                </a:cubicBezTo>
                <a:cubicBezTo>
                  <a:pt x="477" y="352"/>
                  <a:pt x="478" y="356"/>
                  <a:pt x="479" y="359"/>
                </a:cubicBezTo>
                <a:cubicBezTo>
                  <a:pt x="481" y="362"/>
                  <a:pt x="481" y="364"/>
                  <a:pt x="481" y="364"/>
                </a:cubicBezTo>
                <a:cubicBezTo>
                  <a:pt x="482" y="365"/>
                  <a:pt x="482" y="366"/>
                  <a:pt x="483" y="367"/>
                </a:cubicBezTo>
                <a:cubicBezTo>
                  <a:pt x="483" y="367"/>
                  <a:pt x="486" y="371"/>
                  <a:pt x="490" y="375"/>
                </a:cubicBezTo>
                <a:cubicBezTo>
                  <a:pt x="492" y="377"/>
                  <a:pt x="494" y="379"/>
                  <a:pt x="495" y="380"/>
                </a:cubicBezTo>
                <a:cubicBezTo>
                  <a:pt x="496" y="381"/>
                  <a:pt x="497" y="382"/>
                  <a:pt x="498" y="383"/>
                </a:cubicBezTo>
                <a:cubicBezTo>
                  <a:pt x="499" y="383"/>
                  <a:pt x="500" y="384"/>
                  <a:pt x="501" y="384"/>
                </a:cubicBezTo>
                <a:cubicBezTo>
                  <a:pt x="508" y="387"/>
                  <a:pt x="519" y="389"/>
                  <a:pt x="530" y="390"/>
                </a:cubicBezTo>
                <a:cubicBezTo>
                  <a:pt x="540" y="392"/>
                  <a:pt x="549" y="392"/>
                  <a:pt x="554" y="393"/>
                </a:cubicBezTo>
                <a:cubicBezTo>
                  <a:pt x="555" y="393"/>
                  <a:pt x="555" y="393"/>
                  <a:pt x="555" y="393"/>
                </a:cubicBezTo>
                <a:cubicBezTo>
                  <a:pt x="557" y="393"/>
                  <a:pt x="558" y="392"/>
                  <a:pt x="559" y="391"/>
                </a:cubicBezTo>
                <a:cubicBezTo>
                  <a:pt x="561" y="390"/>
                  <a:pt x="563" y="387"/>
                  <a:pt x="565" y="385"/>
                </a:cubicBezTo>
                <a:cubicBezTo>
                  <a:pt x="569" y="377"/>
                  <a:pt x="573" y="367"/>
                  <a:pt x="573" y="366"/>
                </a:cubicBezTo>
                <a:cubicBezTo>
                  <a:pt x="574" y="366"/>
                  <a:pt x="574" y="366"/>
                  <a:pt x="574" y="366"/>
                </a:cubicBezTo>
                <a:cubicBezTo>
                  <a:pt x="573" y="366"/>
                  <a:pt x="573" y="366"/>
                  <a:pt x="573" y="366"/>
                </a:cubicBezTo>
                <a:cubicBezTo>
                  <a:pt x="574" y="365"/>
                  <a:pt x="574" y="364"/>
                  <a:pt x="574" y="363"/>
                </a:cubicBezTo>
                <a:cubicBezTo>
                  <a:pt x="579" y="203"/>
                  <a:pt x="579" y="203"/>
                  <a:pt x="579" y="203"/>
                </a:cubicBezTo>
                <a:cubicBezTo>
                  <a:pt x="579" y="203"/>
                  <a:pt x="579" y="203"/>
                  <a:pt x="579" y="203"/>
                </a:cubicBezTo>
                <a:cubicBezTo>
                  <a:pt x="579" y="203"/>
                  <a:pt x="579" y="203"/>
                  <a:pt x="579" y="203"/>
                </a:cubicBezTo>
                <a:cubicBezTo>
                  <a:pt x="576" y="203"/>
                  <a:pt x="576" y="203"/>
                  <a:pt x="576" y="203"/>
                </a:cubicBezTo>
                <a:cubicBezTo>
                  <a:pt x="579" y="203"/>
                  <a:pt x="579" y="203"/>
                  <a:pt x="579" y="203"/>
                </a:cubicBezTo>
                <a:cubicBezTo>
                  <a:pt x="579" y="203"/>
                  <a:pt x="579" y="203"/>
                  <a:pt x="579" y="203"/>
                </a:cubicBezTo>
                <a:cubicBezTo>
                  <a:pt x="576" y="203"/>
                  <a:pt x="576" y="203"/>
                  <a:pt x="576" y="203"/>
                </a:cubicBezTo>
                <a:cubicBezTo>
                  <a:pt x="579" y="203"/>
                  <a:pt x="579" y="203"/>
                  <a:pt x="579" y="203"/>
                </a:cubicBezTo>
                <a:cubicBezTo>
                  <a:pt x="579" y="203"/>
                  <a:pt x="579" y="202"/>
                  <a:pt x="578" y="201"/>
                </a:cubicBezTo>
                <a:cubicBezTo>
                  <a:pt x="578" y="201"/>
                  <a:pt x="577" y="200"/>
                  <a:pt x="577" y="200"/>
                </a:cubicBezTo>
                <a:cubicBezTo>
                  <a:pt x="576" y="200"/>
                  <a:pt x="576" y="199"/>
                  <a:pt x="575" y="199"/>
                </a:cubicBezTo>
                <a:cubicBezTo>
                  <a:pt x="574" y="200"/>
                  <a:pt x="573" y="200"/>
                  <a:pt x="573" y="201"/>
                </a:cubicBezTo>
                <a:cubicBezTo>
                  <a:pt x="573" y="201"/>
                  <a:pt x="573" y="201"/>
                  <a:pt x="573" y="201"/>
                </a:cubicBezTo>
                <a:cubicBezTo>
                  <a:pt x="573" y="201"/>
                  <a:pt x="570" y="203"/>
                  <a:pt x="567" y="205"/>
                </a:cubicBezTo>
                <a:cubicBezTo>
                  <a:pt x="566" y="207"/>
                  <a:pt x="565" y="208"/>
                  <a:pt x="563" y="209"/>
                </a:cubicBezTo>
                <a:cubicBezTo>
                  <a:pt x="563" y="210"/>
                  <a:pt x="562" y="211"/>
                  <a:pt x="562" y="211"/>
                </a:cubicBezTo>
                <a:cubicBezTo>
                  <a:pt x="561" y="212"/>
                  <a:pt x="561" y="212"/>
                  <a:pt x="560" y="213"/>
                </a:cubicBezTo>
                <a:cubicBezTo>
                  <a:pt x="560" y="213"/>
                  <a:pt x="560" y="213"/>
                  <a:pt x="560" y="213"/>
                </a:cubicBezTo>
                <a:cubicBezTo>
                  <a:pt x="560" y="214"/>
                  <a:pt x="560" y="215"/>
                  <a:pt x="560" y="216"/>
                </a:cubicBezTo>
                <a:cubicBezTo>
                  <a:pt x="559" y="217"/>
                  <a:pt x="559" y="218"/>
                  <a:pt x="559" y="219"/>
                </a:cubicBezTo>
                <a:cubicBezTo>
                  <a:pt x="559" y="225"/>
                  <a:pt x="561" y="233"/>
                  <a:pt x="562" y="240"/>
                </a:cubicBezTo>
                <a:cubicBezTo>
                  <a:pt x="564" y="247"/>
                  <a:pt x="565" y="253"/>
                  <a:pt x="565" y="253"/>
                </a:cubicBezTo>
                <a:cubicBezTo>
                  <a:pt x="565" y="253"/>
                  <a:pt x="565" y="253"/>
                  <a:pt x="565" y="253"/>
                </a:cubicBezTo>
                <a:cubicBezTo>
                  <a:pt x="566" y="253"/>
                  <a:pt x="566" y="253"/>
                  <a:pt x="566" y="253"/>
                </a:cubicBezTo>
                <a:cubicBezTo>
                  <a:pt x="565" y="253"/>
                  <a:pt x="565" y="253"/>
                  <a:pt x="565" y="253"/>
                </a:cubicBezTo>
                <a:cubicBezTo>
                  <a:pt x="565" y="253"/>
                  <a:pt x="565" y="253"/>
                  <a:pt x="565" y="253"/>
                </a:cubicBezTo>
                <a:cubicBezTo>
                  <a:pt x="566" y="253"/>
                  <a:pt x="566" y="253"/>
                  <a:pt x="566" y="253"/>
                </a:cubicBezTo>
                <a:cubicBezTo>
                  <a:pt x="565" y="253"/>
                  <a:pt x="565" y="253"/>
                  <a:pt x="565" y="253"/>
                </a:cubicBezTo>
                <a:cubicBezTo>
                  <a:pt x="565" y="253"/>
                  <a:pt x="565" y="253"/>
                  <a:pt x="565" y="253"/>
                </a:cubicBezTo>
                <a:cubicBezTo>
                  <a:pt x="565" y="253"/>
                  <a:pt x="565" y="253"/>
                  <a:pt x="565" y="253"/>
                </a:cubicBezTo>
                <a:cubicBezTo>
                  <a:pt x="565" y="253"/>
                  <a:pt x="565" y="253"/>
                  <a:pt x="565" y="253"/>
                </a:cubicBezTo>
                <a:cubicBezTo>
                  <a:pt x="566" y="254"/>
                  <a:pt x="566" y="254"/>
                  <a:pt x="566" y="254"/>
                </a:cubicBezTo>
                <a:cubicBezTo>
                  <a:pt x="565" y="253"/>
                  <a:pt x="565" y="253"/>
                  <a:pt x="565" y="253"/>
                </a:cubicBezTo>
                <a:cubicBezTo>
                  <a:pt x="565" y="253"/>
                  <a:pt x="565" y="253"/>
                  <a:pt x="565" y="253"/>
                </a:cubicBezTo>
                <a:cubicBezTo>
                  <a:pt x="566" y="254"/>
                  <a:pt x="566" y="254"/>
                  <a:pt x="566" y="254"/>
                </a:cubicBezTo>
                <a:cubicBezTo>
                  <a:pt x="565" y="253"/>
                  <a:pt x="565" y="253"/>
                  <a:pt x="565" y="253"/>
                </a:cubicBezTo>
                <a:cubicBezTo>
                  <a:pt x="565" y="254"/>
                  <a:pt x="565" y="254"/>
                  <a:pt x="565" y="254"/>
                </a:cubicBezTo>
                <a:cubicBezTo>
                  <a:pt x="565" y="253"/>
                  <a:pt x="565" y="253"/>
                  <a:pt x="565" y="253"/>
                </a:cubicBezTo>
                <a:cubicBezTo>
                  <a:pt x="565" y="254"/>
                  <a:pt x="565" y="254"/>
                  <a:pt x="565" y="254"/>
                </a:cubicBezTo>
                <a:cubicBezTo>
                  <a:pt x="564" y="256"/>
                  <a:pt x="560" y="266"/>
                  <a:pt x="554" y="276"/>
                </a:cubicBezTo>
                <a:cubicBezTo>
                  <a:pt x="551" y="281"/>
                  <a:pt x="548" y="286"/>
                  <a:pt x="545" y="289"/>
                </a:cubicBezTo>
                <a:cubicBezTo>
                  <a:pt x="544" y="291"/>
                  <a:pt x="542" y="292"/>
                  <a:pt x="541" y="293"/>
                </a:cubicBezTo>
                <a:cubicBezTo>
                  <a:pt x="539" y="294"/>
                  <a:pt x="538" y="295"/>
                  <a:pt x="537" y="295"/>
                </a:cubicBezTo>
                <a:cubicBezTo>
                  <a:pt x="530" y="295"/>
                  <a:pt x="523" y="297"/>
                  <a:pt x="516" y="299"/>
                </a:cubicBezTo>
                <a:cubicBezTo>
                  <a:pt x="512" y="300"/>
                  <a:pt x="509" y="301"/>
                  <a:pt x="506" y="302"/>
                </a:cubicBezTo>
                <a:cubicBezTo>
                  <a:pt x="504" y="302"/>
                  <a:pt x="501" y="303"/>
                  <a:pt x="500" y="303"/>
                </a:cubicBezTo>
                <a:cubicBezTo>
                  <a:pt x="499" y="303"/>
                  <a:pt x="499" y="303"/>
                  <a:pt x="499" y="303"/>
                </a:cubicBezTo>
                <a:cubicBezTo>
                  <a:pt x="499" y="303"/>
                  <a:pt x="499" y="303"/>
                  <a:pt x="499" y="303"/>
                </a:cubicBezTo>
                <a:cubicBezTo>
                  <a:pt x="499" y="304"/>
                  <a:pt x="499" y="304"/>
                  <a:pt x="499" y="304"/>
                </a:cubicBezTo>
                <a:cubicBezTo>
                  <a:pt x="499" y="303"/>
                  <a:pt x="499" y="303"/>
                  <a:pt x="499" y="303"/>
                </a:cubicBezTo>
                <a:cubicBezTo>
                  <a:pt x="499" y="303"/>
                  <a:pt x="499" y="303"/>
                  <a:pt x="499" y="303"/>
                </a:cubicBezTo>
                <a:cubicBezTo>
                  <a:pt x="499" y="304"/>
                  <a:pt x="499" y="304"/>
                  <a:pt x="499" y="304"/>
                </a:cubicBezTo>
                <a:cubicBezTo>
                  <a:pt x="499" y="303"/>
                  <a:pt x="499" y="303"/>
                  <a:pt x="499" y="303"/>
                </a:cubicBezTo>
                <a:cubicBezTo>
                  <a:pt x="499" y="303"/>
                  <a:pt x="499" y="303"/>
                  <a:pt x="499" y="303"/>
                </a:cubicBezTo>
                <a:cubicBezTo>
                  <a:pt x="499" y="303"/>
                  <a:pt x="498" y="302"/>
                  <a:pt x="497" y="302"/>
                </a:cubicBezTo>
                <a:cubicBezTo>
                  <a:pt x="492" y="297"/>
                  <a:pt x="472" y="283"/>
                  <a:pt x="454" y="270"/>
                </a:cubicBezTo>
                <a:cubicBezTo>
                  <a:pt x="436" y="258"/>
                  <a:pt x="419" y="246"/>
                  <a:pt x="419" y="246"/>
                </a:cubicBezTo>
                <a:cubicBezTo>
                  <a:pt x="418" y="245"/>
                  <a:pt x="418" y="245"/>
                  <a:pt x="418" y="245"/>
                </a:cubicBezTo>
                <a:cubicBezTo>
                  <a:pt x="419" y="246"/>
                  <a:pt x="419" y="246"/>
                  <a:pt x="419" y="246"/>
                </a:cubicBezTo>
                <a:cubicBezTo>
                  <a:pt x="418" y="245"/>
                  <a:pt x="418" y="245"/>
                  <a:pt x="418" y="245"/>
                </a:cubicBezTo>
                <a:cubicBezTo>
                  <a:pt x="418" y="245"/>
                  <a:pt x="418" y="245"/>
                  <a:pt x="418" y="245"/>
                </a:cubicBezTo>
                <a:cubicBezTo>
                  <a:pt x="417" y="244"/>
                  <a:pt x="417" y="244"/>
                  <a:pt x="417" y="244"/>
                </a:cubicBezTo>
                <a:cubicBezTo>
                  <a:pt x="417" y="244"/>
                  <a:pt x="416" y="244"/>
                  <a:pt x="416" y="244"/>
                </a:cubicBezTo>
                <a:cubicBezTo>
                  <a:pt x="416" y="244"/>
                  <a:pt x="416" y="244"/>
                  <a:pt x="416" y="244"/>
                </a:cubicBezTo>
                <a:cubicBezTo>
                  <a:pt x="411" y="240"/>
                  <a:pt x="401" y="235"/>
                  <a:pt x="401" y="235"/>
                </a:cubicBezTo>
                <a:cubicBezTo>
                  <a:pt x="401" y="235"/>
                  <a:pt x="401" y="235"/>
                  <a:pt x="401" y="235"/>
                </a:cubicBezTo>
                <a:cubicBezTo>
                  <a:pt x="401" y="236"/>
                  <a:pt x="401" y="236"/>
                  <a:pt x="401" y="236"/>
                </a:cubicBezTo>
                <a:cubicBezTo>
                  <a:pt x="401" y="235"/>
                  <a:pt x="401" y="235"/>
                  <a:pt x="401" y="235"/>
                </a:cubicBezTo>
                <a:cubicBezTo>
                  <a:pt x="401" y="235"/>
                  <a:pt x="401" y="235"/>
                  <a:pt x="401" y="235"/>
                </a:cubicBezTo>
                <a:cubicBezTo>
                  <a:pt x="401" y="236"/>
                  <a:pt x="401" y="236"/>
                  <a:pt x="401" y="236"/>
                </a:cubicBezTo>
                <a:cubicBezTo>
                  <a:pt x="401" y="235"/>
                  <a:pt x="401" y="235"/>
                  <a:pt x="401" y="235"/>
                </a:cubicBezTo>
                <a:cubicBezTo>
                  <a:pt x="401" y="235"/>
                  <a:pt x="401" y="235"/>
                  <a:pt x="401" y="235"/>
                </a:cubicBezTo>
                <a:cubicBezTo>
                  <a:pt x="401" y="235"/>
                  <a:pt x="401" y="235"/>
                  <a:pt x="401" y="235"/>
                </a:cubicBezTo>
                <a:cubicBezTo>
                  <a:pt x="401" y="235"/>
                  <a:pt x="401" y="235"/>
                  <a:pt x="401" y="235"/>
                </a:cubicBezTo>
                <a:cubicBezTo>
                  <a:pt x="401" y="235"/>
                  <a:pt x="401" y="235"/>
                  <a:pt x="401" y="235"/>
                </a:cubicBezTo>
                <a:cubicBezTo>
                  <a:pt x="401" y="235"/>
                  <a:pt x="401" y="235"/>
                  <a:pt x="401" y="235"/>
                </a:cubicBezTo>
                <a:cubicBezTo>
                  <a:pt x="401" y="235"/>
                  <a:pt x="401" y="235"/>
                  <a:pt x="401" y="235"/>
                </a:cubicBezTo>
                <a:cubicBezTo>
                  <a:pt x="401" y="235"/>
                  <a:pt x="401" y="235"/>
                  <a:pt x="401" y="235"/>
                </a:cubicBezTo>
                <a:cubicBezTo>
                  <a:pt x="401" y="235"/>
                  <a:pt x="401" y="235"/>
                  <a:pt x="401" y="235"/>
                </a:cubicBezTo>
                <a:cubicBezTo>
                  <a:pt x="398" y="237"/>
                  <a:pt x="398" y="237"/>
                  <a:pt x="398" y="237"/>
                </a:cubicBezTo>
                <a:cubicBezTo>
                  <a:pt x="401" y="235"/>
                  <a:pt x="401" y="235"/>
                  <a:pt x="401" y="235"/>
                </a:cubicBezTo>
                <a:cubicBezTo>
                  <a:pt x="399" y="232"/>
                  <a:pt x="399" y="232"/>
                  <a:pt x="399" y="232"/>
                </a:cubicBezTo>
                <a:cubicBezTo>
                  <a:pt x="396" y="233"/>
                  <a:pt x="396" y="233"/>
                  <a:pt x="396" y="233"/>
                </a:cubicBezTo>
                <a:cubicBezTo>
                  <a:pt x="399" y="232"/>
                  <a:pt x="399" y="232"/>
                  <a:pt x="399" y="232"/>
                </a:cubicBezTo>
                <a:cubicBezTo>
                  <a:pt x="398" y="230"/>
                  <a:pt x="398" y="230"/>
                  <a:pt x="397" y="229"/>
                </a:cubicBezTo>
                <a:cubicBezTo>
                  <a:pt x="397" y="229"/>
                  <a:pt x="395" y="227"/>
                  <a:pt x="392" y="225"/>
                </a:cubicBezTo>
                <a:cubicBezTo>
                  <a:pt x="387" y="221"/>
                  <a:pt x="380" y="215"/>
                  <a:pt x="373" y="210"/>
                </a:cubicBezTo>
                <a:cubicBezTo>
                  <a:pt x="366" y="204"/>
                  <a:pt x="359" y="198"/>
                  <a:pt x="356" y="195"/>
                </a:cubicBezTo>
                <a:cubicBezTo>
                  <a:pt x="356" y="195"/>
                  <a:pt x="356" y="195"/>
                  <a:pt x="356" y="195"/>
                </a:cubicBezTo>
                <a:cubicBezTo>
                  <a:pt x="354" y="193"/>
                  <a:pt x="353" y="191"/>
                  <a:pt x="353" y="189"/>
                </a:cubicBezTo>
                <a:cubicBezTo>
                  <a:pt x="353" y="186"/>
                  <a:pt x="355" y="183"/>
                  <a:pt x="357" y="180"/>
                </a:cubicBezTo>
                <a:cubicBezTo>
                  <a:pt x="359" y="175"/>
                  <a:pt x="364" y="170"/>
                  <a:pt x="368" y="167"/>
                </a:cubicBezTo>
                <a:cubicBezTo>
                  <a:pt x="370" y="165"/>
                  <a:pt x="372" y="163"/>
                  <a:pt x="373" y="162"/>
                </a:cubicBezTo>
                <a:cubicBezTo>
                  <a:pt x="374" y="162"/>
                  <a:pt x="374" y="161"/>
                  <a:pt x="374" y="161"/>
                </a:cubicBezTo>
                <a:cubicBezTo>
                  <a:pt x="375" y="161"/>
                  <a:pt x="375" y="161"/>
                  <a:pt x="375" y="161"/>
                </a:cubicBezTo>
                <a:cubicBezTo>
                  <a:pt x="375" y="161"/>
                  <a:pt x="375" y="161"/>
                  <a:pt x="375" y="161"/>
                </a:cubicBezTo>
                <a:cubicBezTo>
                  <a:pt x="375" y="161"/>
                  <a:pt x="375" y="161"/>
                  <a:pt x="375" y="161"/>
                </a:cubicBezTo>
                <a:cubicBezTo>
                  <a:pt x="373" y="159"/>
                  <a:pt x="373" y="159"/>
                  <a:pt x="373" y="159"/>
                </a:cubicBezTo>
                <a:cubicBezTo>
                  <a:pt x="373" y="161"/>
                  <a:pt x="373" y="161"/>
                  <a:pt x="373" y="161"/>
                </a:cubicBezTo>
                <a:cubicBezTo>
                  <a:pt x="374" y="161"/>
                  <a:pt x="375" y="161"/>
                  <a:pt x="375" y="161"/>
                </a:cubicBezTo>
                <a:cubicBezTo>
                  <a:pt x="373" y="159"/>
                  <a:pt x="373" y="159"/>
                  <a:pt x="373" y="159"/>
                </a:cubicBezTo>
                <a:cubicBezTo>
                  <a:pt x="373" y="161"/>
                  <a:pt x="373" y="161"/>
                  <a:pt x="373" y="161"/>
                </a:cubicBezTo>
                <a:cubicBezTo>
                  <a:pt x="373" y="158"/>
                  <a:pt x="373" y="158"/>
                  <a:pt x="373" y="158"/>
                </a:cubicBezTo>
                <a:cubicBezTo>
                  <a:pt x="371" y="160"/>
                  <a:pt x="371" y="160"/>
                  <a:pt x="371" y="160"/>
                </a:cubicBezTo>
                <a:cubicBezTo>
                  <a:pt x="372" y="161"/>
                  <a:pt x="373" y="161"/>
                  <a:pt x="373" y="161"/>
                </a:cubicBezTo>
                <a:cubicBezTo>
                  <a:pt x="373" y="158"/>
                  <a:pt x="373" y="158"/>
                  <a:pt x="373" y="158"/>
                </a:cubicBezTo>
                <a:cubicBezTo>
                  <a:pt x="371" y="160"/>
                  <a:pt x="371" y="160"/>
                  <a:pt x="371" y="160"/>
                </a:cubicBezTo>
                <a:cubicBezTo>
                  <a:pt x="373" y="159"/>
                  <a:pt x="373" y="159"/>
                  <a:pt x="373" y="159"/>
                </a:cubicBezTo>
                <a:cubicBezTo>
                  <a:pt x="371" y="159"/>
                  <a:pt x="371" y="159"/>
                  <a:pt x="371" y="159"/>
                </a:cubicBezTo>
                <a:cubicBezTo>
                  <a:pt x="371" y="159"/>
                  <a:pt x="371" y="159"/>
                  <a:pt x="371" y="160"/>
                </a:cubicBezTo>
                <a:cubicBezTo>
                  <a:pt x="373" y="159"/>
                  <a:pt x="373" y="159"/>
                  <a:pt x="373" y="159"/>
                </a:cubicBezTo>
                <a:cubicBezTo>
                  <a:pt x="371" y="159"/>
                  <a:pt x="371" y="159"/>
                  <a:pt x="371" y="159"/>
                </a:cubicBezTo>
                <a:cubicBezTo>
                  <a:pt x="371" y="182"/>
                  <a:pt x="371" y="182"/>
                  <a:pt x="371" y="182"/>
                </a:cubicBezTo>
                <a:cubicBezTo>
                  <a:pt x="371" y="183"/>
                  <a:pt x="371" y="184"/>
                  <a:pt x="372" y="185"/>
                </a:cubicBezTo>
                <a:cubicBezTo>
                  <a:pt x="372" y="186"/>
                  <a:pt x="373" y="186"/>
                  <a:pt x="374" y="187"/>
                </a:cubicBezTo>
                <a:cubicBezTo>
                  <a:pt x="408" y="200"/>
                  <a:pt x="408" y="200"/>
                  <a:pt x="408" y="200"/>
                </a:cubicBezTo>
                <a:cubicBezTo>
                  <a:pt x="408" y="200"/>
                  <a:pt x="408" y="200"/>
                  <a:pt x="408" y="200"/>
                </a:cubicBezTo>
                <a:cubicBezTo>
                  <a:pt x="408" y="200"/>
                  <a:pt x="409" y="200"/>
                  <a:pt x="410" y="200"/>
                </a:cubicBezTo>
                <a:cubicBezTo>
                  <a:pt x="411" y="200"/>
                  <a:pt x="411" y="200"/>
                  <a:pt x="412" y="199"/>
                </a:cubicBezTo>
                <a:cubicBezTo>
                  <a:pt x="412" y="199"/>
                  <a:pt x="436" y="188"/>
                  <a:pt x="460" y="175"/>
                </a:cubicBezTo>
                <a:cubicBezTo>
                  <a:pt x="472" y="169"/>
                  <a:pt x="484" y="163"/>
                  <a:pt x="494" y="158"/>
                </a:cubicBezTo>
                <a:cubicBezTo>
                  <a:pt x="498" y="155"/>
                  <a:pt x="503" y="153"/>
                  <a:pt x="506" y="151"/>
                </a:cubicBezTo>
                <a:cubicBezTo>
                  <a:pt x="507" y="150"/>
                  <a:pt x="509" y="149"/>
                  <a:pt x="510" y="149"/>
                </a:cubicBezTo>
                <a:cubicBezTo>
                  <a:pt x="511" y="148"/>
                  <a:pt x="512" y="148"/>
                  <a:pt x="512" y="147"/>
                </a:cubicBezTo>
                <a:cubicBezTo>
                  <a:pt x="513" y="147"/>
                  <a:pt x="513" y="147"/>
                  <a:pt x="514" y="146"/>
                </a:cubicBezTo>
                <a:cubicBezTo>
                  <a:pt x="517" y="144"/>
                  <a:pt x="524" y="142"/>
                  <a:pt x="533" y="138"/>
                </a:cubicBezTo>
                <a:cubicBezTo>
                  <a:pt x="545" y="133"/>
                  <a:pt x="561" y="127"/>
                  <a:pt x="573" y="121"/>
                </a:cubicBezTo>
                <a:cubicBezTo>
                  <a:pt x="580" y="118"/>
                  <a:pt x="585" y="115"/>
                  <a:pt x="589" y="112"/>
                </a:cubicBezTo>
                <a:cubicBezTo>
                  <a:pt x="591" y="111"/>
                  <a:pt x="593" y="109"/>
                  <a:pt x="594" y="108"/>
                </a:cubicBezTo>
                <a:cubicBezTo>
                  <a:pt x="595" y="107"/>
                  <a:pt x="596" y="107"/>
                  <a:pt x="596" y="106"/>
                </a:cubicBezTo>
                <a:cubicBezTo>
                  <a:pt x="596" y="105"/>
                  <a:pt x="597" y="104"/>
                  <a:pt x="597" y="103"/>
                </a:cubicBezTo>
                <a:cubicBezTo>
                  <a:pt x="597" y="101"/>
                  <a:pt x="597" y="100"/>
                  <a:pt x="599" y="98"/>
                </a:cubicBezTo>
                <a:cubicBezTo>
                  <a:pt x="601" y="96"/>
                  <a:pt x="604" y="93"/>
                  <a:pt x="608" y="92"/>
                </a:cubicBezTo>
                <a:cubicBezTo>
                  <a:pt x="612" y="90"/>
                  <a:pt x="616" y="89"/>
                  <a:pt x="620" y="89"/>
                </a:cubicBezTo>
                <a:cubicBezTo>
                  <a:pt x="622" y="89"/>
                  <a:pt x="623" y="89"/>
                  <a:pt x="624" y="90"/>
                </a:cubicBezTo>
                <a:cubicBezTo>
                  <a:pt x="625" y="90"/>
                  <a:pt x="626" y="90"/>
                  <a:pt x="627" y="91"/>
                </a:cubicBezTo>
                <a:cubicBezTo>
                  <a:pt x="631" y="93"/>
                  <a:pt x="638" y="98"/>
                  <a:pt x="648" y="105"/>
                </a:cubicBezTo>
                <a:cubicBezTo>
                  <a:pt x="661" y="115"/>
                  <a:pt x="678" y="128"/>
                  <a:pt x="692" y="139"/>
                </a:cubicBezTo>
                <a:cubicBezTo>
                  <a:pt x="699" y="144"/>
                  <a:pt x="706" y="149"/>
                  <a:pt x="711" y="152"/>
                </a:cubicBezTo>
                <a:cubicBezTo>
                  <a:pt x="713" y="154"/>
                  <a:pt x="716" y="155"/>
                  <a:pt x="718" y="156"/>
                </a:cubicBezTo>
                <a:cubicBezTo>
                  <a:pt x="718" y="157"/>
                  <a:pt x="719" y="157"/>
                  <a:pt x="720" y="157"/>
                </a:cubicBezTo>
                <a:cubicBezTo>
                  <a:pt x="721" y="158"/>
                  <a:pt x="722" y="158"/>
                  <a:pt x="723" y="158"/>
                </a:cubicBezTo>
                <a:cubicBezTo>
                  <a:pt x="723" y="158"/>
                  <a:pt x="723" y="158"/>
                  <a:pt x="723" y="158"/>
                </a:cubicBezTo>
                <a:cubicBezTo>
                  <a:pt x="723" y="158"/>
                  <a:pt x="723" y="158"/>
                  <a:pt x="723" y="158"/>
                </a:cubicBezTo>
                <a:cubicBezTo>
                  <a:pt x="723" y="158"/>
                  <a:pt x="723" y="158"/>
                  <a:pt x="723" y="158"/>
                </a:cubicBezTo>
                <a:cubicBezTo>
                  <a:pt x="723" y="156"/>
                  <a:pt x="723" y="156"/>
                  <a:pt x="723" y="156"/>
                </a:cubicBezTo>
                <a:cubicBezTo>
                  <a:pt x="723" y="158"/>
                  <a:pt x="723" y="158"/>
                  <a:pt x="723" y="158"/>
                </a:cubicBezTo>
                <a:cubicBezTo>
                  <a:pt x="723" y="158"/>
                  <a:pt x="723" y="158"/>
                  <a:pt x="723" y="158"/>
                </a:cubicBezTo>
                <a:cubicBezTo>
                  <a:pt x="723" y="156"/>
                  <a:pt x="723" y="156"/>
                  <a:pt x="723" y="156"/>
                </a:cubicBezTo>
                <a:cubicBezTo>
                  <a:pt x="723" y="158"/>
                  <a:pt x="723" y="158"/>
                  <a:pt x="723" y="158"/>
                </a:cubicBezTo>
                <a:cubicBezTo>
                  <a:pt x="723" y="156"/>
                  <a:pt x="723" y="156"/>
                  <a:pt x="723" y="156"/>
                </a:cubicBezTo>
                <a:cubicBezTo>
                  <a:pt x="722" y="158"/>
                  <a:pt x="722" y="158"/>
                  <a:pt x="722" y="158"/>
                </a:cubicBezTo>
                <a:cubicBezTo>
                  <a:pt x="723" y="158"/>
                  <a:pt x="723" y="158"/>
                  <a:pt x="723" y="158"/>
                </a:cubicBezTo>
                <a:cubicBezTo>
                  <a:pt x="723" y="156"/>
                  <a:pt x="723" y="156"/>
                  <a:pt x="723" y="156"/>
                </a:cubicBezTo>
                <a:cubicBezTo>
                  <a:pt x="722" y="158"/>
                  <a:pt x="722" y="158"/>
                  <a:pt x="722" y="158"/>
                </a:cubicBezTo>
                <a:cubicBezTo>
                  <a:pt x="722" y="157"/>
                  <a:pt x="722" y="157"/>
                  <a:pt x="722" y="157"/>
                </a:cubicBezTo>
                <a:cubicBezTo>
                  <a:pt x="722" y="158"/>
                  <a:pt x="722" y="158"/>
                  <a:pt x="722" y="158"/>
                </a:cubicBezTo>
                <a:cubicBezTo>
                  <a:pt x="722" y="158"/>
                  <a:pt x="722" y="158"/>
                  <a:pt x="722" y="158"/>
                </a:cubicBezTo>
                <a:cubicBezTo>
                  <a:pt x="722" y="157"/>
                  <a:pt x="722" y="157"/>
                  <a:pt x="722" y="157"/>
                </a:cubicBezTo>
                <a:cubicBezTo>
                  <a:pt x="722" y="158"/>
                  <a:pt x="722" y="158"/>
                  <a:pt x="722" y="158"/>
                </a:cubicBezTo>
                <a:cubicBezTo>
                  <a:pt x="722" y="158"/>
                  <a:pt x="722" y="158"/>
                  <a:pt x="722" y="158"/>
                </a:cubicBezTo>
                <a:cubicBezTo>
                  <a:pt x="722" y="158"/>
                  <a:pt x="723" y="159"/>
                  <a:pt x="723" y="161"/>
                </a:cubicBezTo>
                <a:cubicBezTo>
                  <a:pt x="725" y="166"/>
                  <a:pt x="728" y="177"/>
                  <a:pt x="729" y="189"/>
                </a:cubicBezTo>
                <a:cubicBezTo>
                  <a:pt x="731" y="201"/>
                  <a:pt x="732" y="214"/>
                  <a:pt x="732" y="223"/>
                </a:cubicBezTo>
                <a:cubicBezTo>
                  <a:pt x="732" y="228"/>
                  <a:pt x="731" y="231"/>
                  <a:pt x="731" y="234"/>
                </a:cubicBezTo>
                <a:cubicBezTo>
                  <a:pt x="731" y="235"/>
                  <a:pt x="731" y="236"/>
                  <a:pt x="730" y="237"/>
                </a:cubicBezTo>
                <a:cubicBezTo>
                  <a:pt x="730" y="238"/>
                  <a:pt x="730" y="238"/>
                  <a:pt x="730" y="238"/>
                </a:cubicBezTo>
                <a:cubicBezTo>
                  <a:pt x="730" y="238"/>
                  <a:pt x="730" y="238"/>
                  <a:pt x="730" y="238"/>
                </a:cubicBezTo>
                <a:cubicBezTo>
                  <a:pt x="730" y="238"/>
                  <a:pt x="730" y="238"/>
                  <a:pt x="730" y="238"/>
                </a:cubicBezTo>
                <a:cubicBezTo>
                  <a:pt x="730" y="238"/>
                  <a:pt x="730" y="238"/>
                  <a:pt x="730" y="238"/>
                </a:cubicBezTo>
                <a:cubicBezTo>
                  <a:pt x="730" y="238"/>
                  <a:pt x="730" y="238"/>
                  <a:pt x="730" y="238"/>
                </a:cubicBezTo>
                <a:cubicBezTo>
                  <a:pt x="730" y="238"/>
                  <a:pt x="730" y="238"/>
                  <a:pt x="730" y="238"/>
                </a:cubicBezTo>
                <a:cubicBezTo>
                  <a:pt x="730" y="238"/>
                  <a:pt x="730" y="238"/>
                  <a:pt x="730" y="238"/>
                </a:cubicBezTo>
                <a:cubicBezTo>
                  <a:pt x="730" y="238"/>
                  <a:pt x="730" y="238"/>
                  <a:pt x="730" y="238"/>
                </a:cubicBezTo>
                <a:cubicBezTo>
                  <a:pt x="729" y="240"/>
                  <a:pt x="725" y="243"/>
                  <a:pt x="721" y="247"/>
                </a:cubicBezTo>
                <a:cubicBezTo>
                  <a:pt x="714" y="253"/>
                  <a:pt x="706" y="260"/>
                  <a:pt x="698" y="267"/>
                </a:cubicBezTo>
                <a:cubicBezTo>
                  <a:pt x="695" y="271"/>
                  <a:pt x="692" y="274"/>
                  <a:pt x="689" y="277"/>
                </a:cubicBezTo>
                <a:cubicBezTo>
                  <a:pt x="688" y="279"/>
                  <a:pt x="687" y="280"/>
                  <a:pt x="686" y="282"/>
                </a:cubicBezTo>
                <a:cubicBezTo>
                  <a:pt x="685" y="283"/>
                  <a:pt x="685" y="285"/>
                  <a:pt x="684" y="286"/>
                </a:cubicBezTo>
                <a:cubicBezTo>
                  <a:pt x="684" y="286"/>
                  <a:pt x="684" y="286"/>
                  <a:pt x="684" y="286"/>
                </a:cubicBezTo>
                <a:cubicBezTo>
                  <a:pt x="686" y="287"/>
                  <a:pt x="686" y="287"/>
                  <a:pt x="686" y="287"/>
                </a:cubicBezTo>
                <a:cubicBezTo>
                  <a:pt x="684" y="286"/>
                  <a:pt x="684" y="286"/>
                  <a:pt x="684" y="286"/>
                </a:cubicBezTo>
                <a:cubicBezTo>
                  <a:pt x="684" y="286"/>
                  <a:pt x="684" y="286"/>
                  <a:pt x="684" y="286"/>
                </a:cubicBezTo>
                <a:cubicBezTo>
                  <a:pt x="686" y="287"/>
                  <a:pt x="686" y="287"/>
                  <a:pt x="686" y="287"/>
                </a:cubicBezTo>
                <a:cubicBezTo>
                  <a:pt x="684" y="286"/>
                  <a:pt x="684" y="286"/>
                  <a:pt x="684" y="286"/>
                </a:cubicBezTo>
                <a:cubicBezTo>
                  <a:pt x="684" y="286"/>
                  <a:pt x="684" y="286"/>
                  <a:pt x="684" y="286"/>
                </a:cubicBezTo>
                <a:cubicBezTo>
                  <a:pt x="684" y="286"/>
                  <a:pt x="684" y="286"/>
                  <a:pt x="684" y="286"/>
                </a:cubicBezTo>
                <a:cubicBezTo>
                  <a:pt x="684" y="286"/>
                  <a:pt x="684" y="286"/>
                  <a:pt x="684" y="286"/>
                </a:cubicBezTo>
                <a:cubicBezTo>
                  <a:pt x="684" y="286"/>
                  <a:pt x="684" y="286"/>
                  <a:pt x="684" y="286"/>
                </a:cubicBezTo>
                <a:cubicBezTo>
                  <a:pt x="684" y="286"/>
                  <a:pt x="684" y="286"/>
                  <a:pt x="684" y="286"/>
                </a:cubicBezTo>
                <a:cubicBezTo>
                  <a:pt x="684" y="286"/>
                  <a:pt x="684" y="287"/>
                  <a:pt x="684" y="288"/>
                </a:cubicBezTo>
                <a:cubicBezTo>
                  <a:pt x="682" y="291"/>
                  <a:pt x="679" y="297"/>
                  <a:pt x="675" y="304"/>
                </a:cubicBezTo>
                <a:cubicBezTo>
                  <a:pt x="669" y="315"/>
                  <a:pt x="661" y="328"/>
                  <a:pt x="654" y="339"/>
                </a:cubicBezTo>
                <a:cubicBezTo>
                  <a:pt x="651" y="344"/>
                  <a:pt x="648" y="349"/>
                  <a:pt x="646" y="352"/>
                </a:cubicBezTo>
                <a:cubicBezTo>
                  <a:pt x="644" y="355"/>
                  <a:pt x="643" y="357"/>
                  <a:pt x="643" y="357"/>
                </a:cubicBezTo>
                <a:cubicBezTo>
                  <a:pt x="643" y="357"/>
                  <a:pt x="643" y="357"/>
                  <a:pt x="643" y="357"/>
                </a:cubicBezTo>
                <a:cubicBezTo>
                  <a:pt x="643" y="358"/>
                  <a:pt x="642" y="359"/>
                  <a:pt x="642" y="360"/>
                </a:cubicBezTo>
                <a:cubicBezTo>
                  <a:pt x="642" y="360"/>
                  <a:pt x="635" y="376"/>
                  <a:pt x="627" y="394"/>
                </a:cubicBezTo>
                <a:cubicBezTo>
                  <a:pt x="624" y="403"/>
                  <a:pt x="620" y="412"/>
                  <a:pt x="617" y="420"/>
                </a:cubicBezTo>
                <a:cubicBezTo>
                  <a:pt x="616" y="424"/>
                  <a:pt x="614" y="428"/>
                  <a:pt x="614" y="431"/>
                </a:cubicBezTo>
                <a:cubicBezTo>
                  <a:pt x="613" y="434"/>
                  <a:pt x="612" y="437"/>
                  <a:pt x="612" y="440"/>
                </a:cubicBezTo>
                <a:cubicBezTo>
                  <a:pt x="612" y="441"/>
                  <a:pt x="612" y="442"/>
                  <a:pt x="613" y="444"/>
                </a:cubicBezTo>
                <a:cubicBezTo>
                  <a:pt x="613" y="444"/>
                  <a:pt x="613" y="444"/>
                  <a:pt x="613" y="444"/>
                </a:cubicBezTo>
                <a:cubicBezTo>
                  <a:pt x="613" y="444"/>
                  <a:pt x="613" y="444"/>
                  <a:pt x="613" y="444"/>
                </a:cubicBezTo>
                <a:cubicBezTo>
                  <a:pt x="613" y="444"/>
                  <a:pt x="613" y="444"/>
                  <a:pt x="613" y="444"/>
                </a:cubicBezTo>
                <a:cubicBezTo>
                  <a:pt x="613" y="444"/>
                  <a:pt x="613" y="445"/>
                  <a:pt x="613" y="446"/>
                </a:cubicBezTo>
                <a:cubicBezTo>
                  <a:pt x="612" y="447"/>
                  <a:pt x="610" y="449"/>
                  <a:pt x="608" y="451"/>
                </a:cubicBezTo>
                <a:cubicBezTo>
                  <a:pt x="605" y="454"/>
                  <a:pt x="601" y="456"/>
                  <a:pt x="598" y="458"/>
                </a:cubicBezTo>
                <a:cubicBezTo>
                  <a:pt x="596" y="460"/>
                  <a:pt x="595" y="460"/>
                  <a:pt x="594" y="461"/>
                </a:cubicBezTo>
                <a:cubicBezTo>
                  <a:pt x="593" y="461"/>
                  <a:pt x="593" y="462"/>
                  <a:pt x="593" y="462"/>
                </a:cubicBezTo>
                <a:cubicBezTo>
                  <a:pt x="592" y="462"/>
                  <a:pt x="592" y="462"/>
                  <a:pt x="592" y="462"/>
                </a:cubicBezTo>
                <a:cubicBezTo>
                  <a:pt x="592" y="462"/>
                  <a:pt x="591" y="463"/>
                  <a:pt x="590" y="463"/>
                </a:cubicBezTo>
                <a:cubicBezTo>
                  <a:pt x="590" y="463"/>
                  <a:pt x="590" y="463"/>
                  <a:pt x="590" y="463"/>
                </a:cubicBezTo>
                <a:cubicBezTo>
                  <a:pt x="588" y="464"/>
                  <a:pt x="581" y="469"/>
                  <a:pt x="573" y="473"/>
                </a:cubicBezTo>
                <a:cubicBezTo>
                  <a:pt x="564" y="477"/>
                  <a:pt x="553" y="480"/>
                  <a:pt x="545" y="480"/>
                </a:cubicBezTo>
                <a:cubicBezTo>
                  <a:pt x="543" y="480"/>
                  <a:pt x="541" y="480"/>
                  <a:pt x="539" y="479"/>
                </a:cubicBezTo>
                <a:cubicBezTo>
                  <a:pt x="532" y="477"/>
                  <a:pt x="528" y="475"/>
                  <a:pt x="527" y="473"/>
                </a:cubicBezTo>
                <a:cubicBezTo>
                  <a:pt x="526" y="472"/>
                  <a:pt x="525" y="472"/>
                  <a:pt x="525" y="472"/>
                </a:cubicBezTo>
                <a:cubicBezTo>
                  <a:pt x="525" y="471"/>
                  <a:pt x="525" y="471"/>
                  <a:pt x="525" y="471"/>
                </a:cubicBezTo>
                <a:cubicBezTo>
                  <a:pt x="524" y="472"/>
                  <a:pt x="524" y="472"/>
                  <a:pt x="524" y="472"/>
                </a:cubicBezTo>
                <a:cubicBezTo>
                  <a:pt x="525" y="472"/>
                  <a:pt x="525" y="472"/>
                  <a:pt x="525" y="472"/>
                </a:cubicBezTo>
                <a:cubicBezTo>
                  <a:pt x="525" y="471"/>
                  <a:pt x="525" y="471"/>
                  <a:pt x="525" y="471"/>
                </a:cubicBezTo>
                <a:cubicBezTo>
                  <a:pt x="524" y="472"/>
                  <a:pt x="524" y="472"/>
                  <a:pt x="524" y="472"/>
                </a:cubicBezTo>
                <a:cubicBezTo>
                  <a:pt x="525" y="472"/>
                  <a:pt x="525" y="472"/>
                  <a:pt x="525" y="472"/>
                </a:cubicBezTo>
                <a:cubicBezTo>
                  <a:pt x="525" y="471"/>
                  <a:pt x="525" y="470"/>
                  <a:pt x="525" y="469"/>
                </a:cubicBezTo>
                <a:cubicBezTo>
                  <a:pt x="525" y="469"/>
                  <a:pt x="525" y="469"/>
                  <a:pt x="525" y="469"/>
                </a:cubicBezTo>
                <a:cubicBezTo>
                  <a:pt x="524" y="464"/>
                  <a:pt x="524" y="464"/>
                  <a:pt x="524" y="464"/>
                </a:cubicBezTo>
                <a:cubicBezTo>
                  <a:pt x="523" y="464"/>
                  <a:pt x="523" y="464"/>
                  <a:pt x="523" y="464"/>
                </a:cubicBezTo>
                <a:cubicBezTo>
                  <a:pt x="523" y="464"/>
                  <a:pt x="523" y="464"/>
                  <a:pt x="523" y="464"/>
                </a:cubicBezTo>
                <a:cubicBezTo>
                  <a:pt x="524" y="464"/>
                  <a:pt x="524" y="464"/>
                  <a:pt x="524" y="464"/>
                </a:cubicBezTo>
                <a:cubicBezTo>
                  <a:pt x="523" y="464"/>
                  <a:pt x="523" y="464"/>
                  <a:pt x="523" y="464"/>
                </a:cubicBezTo>
                <a:cubicBezTo>
                  <a:pt x="523" y="464"/>
                  <a:pt x="523" y="464"/>
                  <a:pt x="523" y="464"/>
                </a:cubicBezTo>
                <a:cubicBezTo>
                  <a:pt x="524" y="464"/>
                  <a:pt x="524" y="464"/>
                  <a:pt x="524" y="464"/>
                </a:cubicBezTo>
                <a:cubicBezTo>
                  <a:pt x="524" y="464"/>
                  <a:pt x="524" y="464"/>
                  <a:pt x="524" y="464"/>
                </a:cubicBezTo>
                <a:cubicBezTo>
                  <a:pt x="524" y="464"/>
                  <a:pt x="524" y="464"/>
                  <a:pt x="524" y="464"/>
                </a:cubicBezTo>
                <a:cubicBezTo>
                  <a:pt x="523" y="464"/>
                  <a:pt x="523" y="464"/>
                  <a:pt x="523" y="464"/>
                </a:cubicBezTo>
                <a:cubicBezTo>
                  <a:pt x="523" y="464"/>
                  <a:pt x="523" y="464"/>
                  <a:pt x="523" y="464"/>
                </a:cubicBezTo>
                <a:cubicBezTo>
                  <a:pt x="524" y="464"/>
                  <a:pt x="524" y="464"/>
                  <a:pt x="524" y="464"/>
                </a:cubicBezTo>
                <a:cubicBezTo>
                  <a:pt x="523" y="464"/>
                  <a:pt x="523" y="464"/>
                  <a:pt x="523" y="464"/>
                </a:cubicBezTo>
                <a:cubicBezTo>
                  <a:pt x="523" y="464"/>
                  <a:pt x="523" y="464"/>
                  <a:pt x="523" y="464"/>
                </a:cubicBezTo>
                <a:cubicBezTo>
                  <a:pt x="523" y="464"/>
                  <a:pt x="523" y="464"/>
                  <a:pt x="523" y="464"/>
                </a:cubicBezTo>
                <a:cubicBezTo>
                  <a:pt x="524" y="464"/>
                  <a:pt x="525" y="460"/>
                  <a:pt x="526" y="455"/>
                </a:cubicBezTo>
                <a:cubicBezTo>
                  <a:pt x="528" y="451"/>
                  <a:pt x="529" y="445"/>
                  <a:pt x="529" y="441"/>
                </a:cubicBezTo>
                <a:cubicBezTo>
                  <a:pt x="529" y="440"/>
                  <a:pt x="529" y="439"/>
                  <a:pt x="529" y="437"/>
                </a:cubicBezTo>
                <a:cubicBezTo>
                  <a:pt x="528" y="436"/>
                  <a:pt x="528" y="435"/>
                  <a:pt x="527" y="434"/>
                </a:cubicBezTo>
                <a:cubicBezTo>
                  <a:pt x="527" y="434"/>
                  <a:pt x="527" y="434"/>
                  <a:pt x="527" y="434"/>
                </a:cubicBezTo>
                <a:cubicBezTo>
                  <a:pt x="526" y="435"/>
                  <a:pt x="526" y="435"/>
                  <a:pt x="526" y="435"/>
                </a:cubicBezTo>
                <a:cubicBezTo>
                  <a:pt x="527" y="434"/>
                  <a:pt x="527" y="434"/>
                  <a:pt x="527" y="434"/>
                </a:cubicBezTo>
                <a:cubicBezTo>
                  <a:pt x="527" y="434"/>
                  <a:pt x="527" y="434"/>
                  <a:pt x="527" y="434"/>
                </a:cubicBezTo>
                <a:cubicBezTo>
                  <a:pt x="526" y="435"/>
                  <a:pt x="526" y="435"/>
                  <a:pt x="526" y="435"/>
                </a:cubicBezTo>
                <a:cubicBezTo>
                  <a:pt x="527" y="434"/>
                  <a:pt x="527" y="434"/>
                  <a:pt x="527" y="434"/>
                </a:cubicBezTo>
                <a:cubicBezTo>
                  <a:pt x="527" y="434"/>
                  <a:pt x="527" y="434"/>
                  <a:pt x="527" y="434"/>
                </a:cubicBezTo>
                <a:cubicBezTo>
                  <a:pt x="527" y="434"/>
                  <a:pt x="526" y="433"/>
                  <a:pt x="525" y="431"/>
                </a:cubicBezTo>
                <a:cubicBezTo>
                  <a:pt x="521" y="426"/>
                  <a:pt x="514" y="414"/>
                  <a:pt x="508" y="405"/>
                </a:cubicBezTo>
                <a:cubicBezTo>
                  <a:pt x="504" y="400"/>
                  <a:pt x="502" y="395"/>
                  <a:pt x="499" y="392"/>
                </a:cubicBezTo>
                <a:cubicBezTo>
                  <a:pt x="497" y="388"/>
                  <a:pt x="496" y="386"/>
                  <a:pt x="496" y="386"/>
                </a:cubicBezTo>
                <a:cubicBezTo>
                  <a:pt x="496" y="386"/>
                  <a:pt x="496" y="386"/>
                  <a:pt x="496" y="386"/>
                </a:cubicBezTo>
                <a:cubicBezTo>
                  <a:pt x="496" y="386"/>
                  <a:pt x="496" y="386"/>
                  <a:pt x="496" y="386"/>
                </a:cubicBezTo>
                <a:cubicBezTo>
                  <a:pt x="495" y="385"/>
                  <a:pt x="495" y="385"/>
                  <a:pt x="495" y="385"/>
                </a:cubicBezTo>
                <a:cubicBezTo>
                  <a:pt x="494" y="385"/>
                  <a:pt x="494" y="385"/>
                  <a:pt x="494" y="385"/>
                </a:cubicBezTo>
                <a:cubicBezTo>
                  <a:pt x="494" y="384"/>
                  <a:pt x="494" y="384"/>
                  <a:pt x="493" y="384"/>
                </a:cubicBezTo>
                <a:cubicBezTo>
                  <a:pt x="492" y="384"/>
                  <a:pt x="492" y="384"/>
                  <a:pt x="491" y="385"/>
                </a:cubicBezTo>
                <a:cubicBezTo>
                  <a:pt x="490" y="385"/>
                  <a:pt x="490" y="386"/>
                  <a:pt x="490" y="387"/>
                </a:cubicBezTo>
                <a:cubicBezTo>
                  <a:pt x="490" y="387"/>
                  <a:pt x="490" y="387"/>
                  <a:pt x="490" y="388"/>
                </a:cubicBezTo>
                <a:cubicBezTo>
                  <a:pt x="490" y="388"/>
                  <a:pt x="490" y="388"/>
                  <a:pt x="490" y="389"/>
                </a:cubicBezTo>
                <a:cubicBezTo>
                  <a:pt x="490" y="389"/>
                  <a:pt x="490" y="389"/>
                  <a:pt x="490" y="389"/>
                </a:cubicBezTo>
                <a:cubicBezTo>
                  <a:pt x="490" y="389"/>
                  <a:pt x="490" y="389"/>
                  <a:pt x="490" y="389"/>
                </a:cubicBezTo>
                <a:cubicBezTo>
                  <a:pt x="490" y="389"/>
                  <a:pt x="492" y="394"/>
                  <a:pt x="494" y="399"/>
                </a:cubicBezTo>
                <a:cubicBezTo>
                  <a:pt x="495" y="402"/>
                  <a:pt x="496" y="405"/>
                  <a:pt x="497" y="407"/>
                </a:cubicBezTo>
                <a:cubicBezTo>
                  <a:pt x="497" y="408"/>
                  <a:pt x="498" y="409"/>
                  <a:pt x="498" y="410"/>
                </a:cubicBezTo>
                <a:cubicBezTo>
                  <a:pt x="498" y="410"/>
                  <a:pt x="498" y="410"/>
                  <a:pt x="499" y="411"/>
                </a:cubicBezTo>
                <a:cubicBezTo>
                  <a:pt x="499" y="411"/>
                  <a:pt x="499" y="411"/>
                  <a:pt x="499" y="412"/>
                </a:cubicBezTo>
                <a:cubicBezTo>
                  <a:pt x="499" y="412"/>
                  <a:pt x="499" y="412"/>
                  <a:pt x="499" y="412"/>
                </a:cubicBezTo>
                <a:cubicBezTo>
                  <a:pt x="502" y="410"/>
                  <a:pt x="502" y="410"/>
                  <a:pt x="502" y="410"/>
                </a:cubicBezTo>
                <a:cubicBezTo>
                  <a:pt x="499" y="411"/>
                  <a:pt x="499" y="411"/>
                  <a:pt x="499" y="411"/>
                </a:cubicBezTo>
                <a:cubicBezTo>
                  <a:pt x="499" y="411"/>
                  <a:pt x="499" y="411"/>
                  <a:pt x="499" y="412"/>
                </a:cubicBezTo>
                <a:cubicBezTo>
                  <a:pt x="502" y="410"/>
                  <a:pt x="502" y="410"/>
                  <a:pt x="502" y="410"/>
                </a:cubicBezTo>
                <a:cubicBezTo>
                  <a:pt x="499" y="411"/>
                  <a:pt x="499" y="411"/>
                  <a:pt x="499" y="411"/>
                </a:cubicBezTo>
                <a:cubicBezTo>
                  <a:pt x="501" y="410"/>
                  <a:pt x="501" y="410"/>
                  <a:pt x="501" y="410"/>
                </a:cubicBezTo>
                <a:cubicBezTo>
                  <a:pt x="499" y="411"/>
                  <a:pt x="499" y="411"/>
                  <a:pt x="499" y="411"/>
                </a:cubicBezTo>
                <a:cubicBezTo>
                  <a:pt x="499" y="411"/>
                  <a:pt x="499" y="411"/>
                  <a:pt x="499" y="411"/>
                </a:cubicBezTo>
                <a:cubicBezTo>
                  <a:pt x="501" y="410"/>
                  <a:pt x="501" y="410"/>
                  <a:pt x="501" y="410"/>
                </a:cubicBezTo>
                <a:cubicBezTo>
                  <a:pt x="499" y="411"/>
                  <a:pt x="499" y="411"/>
                  <a:pt x="499" y="411"/>
                </a:cubicBezTo>
                <a:cubicBezTo>
                  <a:pt x="499" y="411"/>
                  <a:pt x="499" y="411"/>
                  <a:pt x="499" y="411"/>
                </a:cubicBezTo>
                <a:cubicBezTo>
                  <a:pt x="499" y="411"/>
                  <a:pt x="499" y="412"/>
                  <a:pt x="499" y="413"/>
                </a:cubicBezTo>
                <a:cubicBezTo>
                  <a:pt x="499" y="415"/>
                  <a:pt x="499" y="416"/>
                  <a:pt x="499" y="418"/>
                </a:cubicBezTo>
                <a:cubicBezTo>
                  <a:pt x="499" y="431"/>
                  <a:pt x="498" y="457"/>
                  <a:pt x="497" y="480"/>
                </a:cubicBezTo>
                <a:cubicBezTo>
                  <a:pt x="497" y="491"/>
                  <a:pt x="497" y="502"/>
                  <a:pt x="496" y="510"/>
                </a:cubicBezTo>
                <a:cubicBezTo>
                  <a:pt x="496" y="517"/>
                  <a:pt x="496" y="522"/>
                  <a:pt x="496" y="522"/>
                </a:cubicBezTo>
                <a:cubicBezTo>
                  <a:pt x="499" y="522"/>
                  <a:pt x="499" y="522"/>
                  <a:pt x="499" y="522"/>
                </a:cubicBezTo>
                <a:cubicBezTo>
                  <a:pt x="496" y="522"/>
                  <a:pt x="496" y="522"/>
                  <a:pt x="496" y="522"/>
                </a:cubicBezTo>
                <a:cubicBezTo>
                  <a:pt x="496" y="522"/>
                  <a:pt x="496" y="522"/>
                  <a:pt x="496" y="522"/>
                </a:cubicBezTo>
                <a:cubicBezTo>
                  <a:pt x="496" y="522"/>
                  <a:pt x="496" y="522"/>
                  <a:pt x="496" y="522"/>
                </a:cubicBezTo>
                <a:cubicBezTo>
                  <a:pt x="496" y="524"/>
                  <a:pt x="496" y="524"/>
                  <a:pt x="497" y="525"/>
                </a:cubicBezTo>
                <a:cubicBezTo>
                  <a:pt x="497" y="526"/>
                  <a:pt x="498" y="527"/>
                  <a:pt x="499" y="527"/>
                </a:cubicBezTo>
                <a:cubicBezTo>
                  <a:pt x="499" y="527"/>
                  <a:pt x="502" y="528"/>
                  <a:pt x="506" y="529"/>
                </a:cubicBezTo>
                <a:cubicBezTo>
                  <a:pt x="510" y="530"/>
                  <a:pt x="515" y="531"/>
                  <a:pt x="518" y="531"/>
                </a:cubicBezTo>
                <a:cubicBezTo>
                  <a:pt x="519" y="531"/>
                  <a:pt x="520" y="531"/>
                  <a:pt x="521" y="531"/>
                </a:cubicBezTo>
                <a:cubicBezTo>
                  <a:pt x="522" y="530"/>
                  <a:pt x="523" y="530"/>
                  <a:pt x="524" y="529"/>
                </a:cubicBezTo>
                <a:cubicBezTo>
                  <a:pt x="529" y="527"/>
                  <a:pt x="537" y="523"/>
                  <a:pt x="548" y="516"/>
                </a:cubicBezTo>
                <a:cubicBezTo>
                  <a:pt x="563" y="507"/>
                  <a:pt x="583" y="495"/>
                  <a:pt x="600" y="485"/>
                </a:cubicBezTo>
                <a:cubicBezTo>
                  <a:pt x="609" y="480"/>
                  <a:pt x="617" y="475"/>
                  <a:pt x="623" y="471"/>
                </a:cubicBezTo>
                <a:cubicBezTo>
                  <a:pt x="629" y="467"/>
                  <a:pt x="633" y="464"/>
                  <a:pt x="635" y="463"/>
                </a:cubicBezTo>
                <a:cubicBezTo>
                  <a:pt x="637" y="462"/>
                  <a:pt x="639" y="460"/>
                  <a:pt x="640" y="458"/>
                </a:cubicBezTo>
                <a:cubicBezTo>
                  <a:pt x="646" y="452"/>
                  <a:pt x="651" y="444"/>
                  <a:pt x="651" y="444"/>
                </a:cubicBezTo>
                <a:cubicBezTo>
                  <a:pt x="652" y="442"/>
                  <a:pt x="652" y="442"/>
                  <a:pt x="652" y="442"/>
                </a:cubicBezTo>
                <a:cubicBezTo>
                  <a:pt x="651" y="444"/>
                  <a:pt x="651" y="444"/>
                  <a:pt x="651" y="444"/>
                </a:cubicBezTo>
                <a:cubicBezTo>
                  <a:pt x="651" y="443"/>
                  <a:pt x="651" y="443"/>
                  <a:pt x="651" y="443"/>
                </a:cubicBezTo>
                <a:cubicBezTo>
                  <a:pt x="651" y="444"/>
                  <a:pt x="651" y="444"/>
                  <a:pt x="651" y="444"/>
                </a:cubicBezTo>
                <a:cubicBezTo>
                  <a:pt x="651" y="444"/>
                  <a:pt x="651" y="444"/>
                  <a:pt x="651" y="444"/>
                </a:cubicBezTo>
                <a:cubicBezTo>
                  <a:pt x="651" y="443"/>
                  <a:pt x="651" y="443"/>
                  <a:pt x="651" y="443"/>
                </a:cubicBezTo>
                <a:cubicBezTo>
                  <a:pt x="651" y="444"/>
                  <a:pt x="651" y="444"/>
                  <a:pt x="651" y="444"/>
                </a:cubicBezTo>
                <a:cubicBezTo>
                  <a:pt x="651" y="443"/>
                  <a:pt x="651" y="443"/>
                  <a:pt x="651" y="443"/>
                </a:cubicBezTo>
                <a:cubicBezTo>
                  <a:pt x="651" y="443"/>
                  <a:pt x="651" y="443"/>
                  <a:pt x="651" y="443"/>
                </a:cubicBezTo>
                <a:cubicBezTo>
                  <a:pt x="651" y="443"/>
                  <a:pt x="651" y="443"/>
                  <a:pt x="651" y="443"/>
                </a:cubicBezTo>
                <a:cubicBezTo>
                  <a:pt x="651" y="443"/>
                  <a:pt x="651" y="443"/>
                  <a:pt x="651" y="443"/>
                </a:cubicBezTo>
                <a:cubicBezTo>
                  <a:pt x="651" y="443"/>
                  <a:pt x="651" y="443"/>
                  <a:pt x="651" y="443"/>
                </a:cubicBezTo>
                <a:cubicBezTo>
                  <a:pt x="651" y="443"/>
                  <a:pt x="651" y="443"/>
                  <a:pt x="651" y="443"/>
                </a:cubicBezTo>
                <a:cubicBezTo>
                  <a:pt x="651" y="443"/>
                  <a:pt x="651" y="443"/>
                  <a:pt x="651" y="443"/>
                </a:cubicBezTo>
                <a:cubicBezTo>
                  <a:pt x="651" y="443"/>
                  <a:pt x="651" y="443"/>
                  <a:pt x="651" y="443"/>
                </a:cubicBezTo>
                <a:cubicBezTo>
                  <a:pt x="651" y="443"/>
                  <a:pt x="651" y="443"/>
                  <a:pt x="651" y="443"/>
                </a:cubicBezTo>
                <a:cubicBezTo>
                  <a:pt x="652" y="443"/>
                  <a:pt x="653" y="442"/>
                  <a:pt x="654" y="442"/>
                </a:cubicBezTo>
                <a:cubicBezTo>
                  <a:pt x="656" y="441"/>
                  <a:pt x="657" y="441"/>
                  <a:pt x="658" y="441"/>
                </a:cubicBezTo>
                <a:cubicBezTo>
                  <a:pt x="658" y="441"/>
                  <a:pt x="658" y="441"/>
                  <a:pt x="658" y="441"/>
                </a:cubicBezTo>
                <a:cubicBezTo>
                  <a:pt x="659" y="441"/>
                  <a:pt x="659" y="441"/>
                  <a:pt x="659" y="441"/>
                </a:cubicBezTo>
                <a:cubicBezTo>
                  <a:pt x="659" y="441"/>
                  <a:pt x="659" y="441"/>
                  <a:pt x="659" y="441"/>
                </a:cubicBezTo>
                <a:cubicBezTo>
                  <a:pt x="658" y="438"/>
                  <a:pt x="658" y="438"/>
                  <a:pt x="658" y="438"/>
                </a:cubicBezTo>
                <a:cubicBezTo>
                  <a:pt x="658" y="441"/>
                  <a:pt x="658" y="441"/>
                  <a:pt x="658" y="441"/>
                </a:cubicBezTo>
                <a:cubicBezTo>
                  <a:pt x="658" y="441"/>
                  <a:pt x="659" y="441"/>
                  <a:pt x="659" y="441"/>
                </a:cubicBezTo>
                <a:cubicBezTo>
                  <a:pt x="658" y="438"/>
                  <a:pt x="658" y="438"/>
                  <a:pt x="658" y="438"/>
                </a:cubicBezTo>
                <a:cubicBezTo>
                  <a:pt x="658" y="441"/>
                  <a:pt x="658" y="441"/>
                  <a:pt x="658" y="441"/>
                </a:cubicBezTo>
                <a:cubicBezTo>
                  <a:pt x="658" y="439"/>
                  <a:pt x="658" y="439"/>
                  <a:pt x="658" y="439"/>
                </a:cubicBezTo>
                <a:cubicBezTo>
                  <a:pt x="658" y="441"/>
                  <a:pt x="658" y="441"/>
                  <a:pt x="658" y="441"/>
                </a:cubicBezTo>
                <a:cubicBezTo>
                  <a:pt x="658" y="441"/>
                  <a:pt x="658" y="441"/>
                  <a:pt x="658" y="441"/>
                </a:cubicBezTo>
                <a:cubicBezTo>
                  <a:pt x="658" y="439"/>
                  <a:pt x="658" y="439"/>
                  <a:pt x="658" y="439"/>
                </a:cubicBezTo>
                <a:cubicBezTo>
                  <a:pt x="658" y="441"/>
                  <a:pt x="658" y="441"/>
                  <a:pt x="658" y="441"/>
                </a:cubicBezTo>
                <a:cubicBezTo>
                  <a:pt x="658" y="441"/>
                  <a:pt x="658" y="441"/>
                  <a:pt x="658" y="441"/>
                </a:cubicBezTo>
                <a:cubicBezTo>
                  <a:pt x="659" y="441"/>
                  <a:pt x="659" y="441"/>
                  <a:pt x="659" y="441"/>
                </a:cubicBezTo>
                <a:cubicBezTo>
                  <a:pt x="659" y="441"/>
                  <a:pt x="659" y="441"/>
                  <a:pt x="661" y="441"/>
                </a:cubicBezTo>
                <a:cubicBezTo>
                  <a:pt x="665" y="442"/>
                  <a:pt x="675" y="444"/>
                  <a:pt x="685" y="447"/>
                </a:cubicBezTo>
                <a:cubicBezTo>
                  <a:pt x="690" y="449"/>
                  <a:pt x="695" y="451"/>
                  <a:pt x="699" y="452"/>
                </a:cubicBezTo>
                <a:cubicBezTo>
                  <a:pt x="703" y="454"/>
                  <a:pt x="707" y="456"/>
                  <a:pt x="708" y="458"/>
                </a:cubicBezTo>
                <a:cubicBezTo>
                  <a:pt x="711" y="461"/>
                  <a:pt x="714" y="466"/>
                  <a:pt x="717" y="473"/>
                </a:cubicBezTo>
                <a:cubicBezTo>
                  <a:pt x="722" y="483"/>
                  <a:pt x="728" y="496"/>
                  <a:pt x="735" y="508"/>
                </a:cubicBezTo>
                <a:cubicBezTo>
                  <a:pt x="743" y="521"/>
                  <a:pt x="751" y="532"/>
                  <a:pt x="762" y="540"/>
                </a:cubicBezTo>
                <a:cubicBezTo>
                  <a:pt x="773" y="546"/>
                  <a:pt x="779" y="551"/>
                  <a:pt x="783" y="555"/>
                </a:cubicBezTo>
                <a:cubicBezTo>
                  <a:pt x="785" y="556"/>
                  <a:pt x="786" y="558"/>
                  <a:pt x="786" y="559"/>
                </a:cubicBezTo>
                <a:cubicBezTo>
                  <a:pt x="787" y="561"/>
                  <a:pt x="787" y="562"/>
                  <a:pt x="787" y="564"/>
                </a:cubicBezTo>
                <a:cubicBezTo>
                  <a:pt x="787" y="567"/>
                  <a:pt x="787" y="570"/>
                  <a:pt x="786" y="575"/>
                </a:cubicBezTo>
                <a:cubicBezTo>
                  <a:pt x="784" y="583"/>
                  <a:pt x="778" y="602"/>
                  <a:pt x="771" y="618"/>
                </a:cubicBezTo>
                <a:cubicBezTo>
                  <a:pt x="768" y="626"/>
                  <a:pt x="764" y="634"/>
                  <a:pt x="760" y="640"/>
                </a:cubicBezTo>
                <a:cubicBezTo>
                  <a:pt x="759" y="643"/>
                  <a:pt x="757" y="645"/>
                  <a:pt x="755" y="647"/>
                </a:cubicBezTo>
                <a:cubicBezTo>
                  <a:pt x="754" y="649"/>
                  <a:pt x="752" y="650"/>
                  <a:pt x="751" y="651"/>
                </a:cubicBezTo>
                <a:cubicBezTo>
                  <a:pt x="751" y="651"/>
                  <a:pt x="750" y="651"/>
                  <a:pt x="750" y="651"/>
                </a:cubicBezTo>
                <a:cubicBezTo>
                  <a:pt x="748" y="653"/>
                  <a:pt x="746" y="654"/>
                  <a:pt x="742" y="657"/>
                </a:cubicBezTo>
                <a:cubicBezTo>
                  <a:pt x="719" y="676"/>
                  <a:pt x="654" y="731"/>
                  <a:pt x="654" y="731"/>
                </a:cubicBezTo>
                <a:cubicBezTo>
                  <a:pt x="654" y="731"/>
                  <a:pt x="654" y="731"/>
                  <a:pt x="654" y="731"/>
                </a:cubicBezTo>
                <a:cubicBezTo>
                  <a:pt x="654" y="732"/>
                  <a:pt x="653" y="733"/>
                  <a:pt x="653" y="734"/>
                </a:cubicBezTo>
                <a:cubicBezTo>
                  <a:pt x="653" y="735"/>
                  <a:pt x="654" y="737"/>
                  <a:pt x="655" y="737"/>
                </a:cubicBezTo>
                <a:cubicBezTo>
                  <a:pt x="655" y="737"/>
                  <a:pt x="658" y="740"/>
                  <a:pt x="662" y="742"/>
                </a:cubicBezTo>
                <a:cubicBezTo>
                  <a:pt x="664" y="744"/>
                  <a:pt x="666" y="745"/>
                  <a:pt x="668" y="746"/>
                </a:cubicBezTo>
                <a:cubicBezTo>
                  <a:pt x="670" y="748"/>
                  <a:pt x="671" y="749"/>
                  <a:pt x="673" y="749"/>
                </a:cubicBezTo>
                <a:cubicBezTo>
                  <a:pt x="676" y="751"/>
                  <a:pt x="680" y="754"/>
                  <a:pt x="687" y="758"/>
                </a:cubicBezTo>
                <a:cubicBezTo>
                  <a:pt x="709" y="772"/>
                  <a:pt x="748" y="799"/>
                  <a:pt x="785" y="823"/>
                </a:cubicBezTo>
                <a:cubicBezTo>
                  <a:pt x="803" y="835"/>
                  <a:pt x="821" y="846"/>
                  <a:pt x="837" y="854"/>
                </a:cubicBezTo>
                <a:cubicBezTo>
                  <a:pt x="845" y="858"/>
                  <a:pt x="852" y="862"/>
                  <a:pt x="858" y="864"/>
                </a:cubicBezTo>
                <a:cubicBezTo>
                  <a:pt x="864" y="866"/>
                  <a:pt x="870" y="868"/>
                  <a:pt x="874" y="868"/>
                </a:cubicBezTo>
                <a:cubicBezTo>
                  <a:pt x="876" y="868"/>
                  <a:pt x="878" y="867"/>
                  <a:pt x="880" y="866"/>
                </a:cubicBezTo>
                <a:cubicBezTo>
                  <a:pt x="888" y="862"/>
                  <a:pt x="894" y="861"/>
                  <a:pt x="898" y="861"/>
                </a:cubicBezTo>
                <a:cubicBezTo>
                  <a:pt x="901" y="861"/>
                  <a:pt x="903" y="862"/>
                  <a:pt x="904" y="862"/>
                </a:cubicBezTo>
                <a:cubicBezTo>
                  <a:pt x="904" y="863"/>
                  <a:pt x="905" y="863"/>
                  <a:pt x="905" y="863"/>
                </a:cubicBezTo>
                <a:cubicBezTo>
                  <a:pt x="905" y="864"/>
                  <a:pt x="905" y="864"/>
                  <a:pt x="905" y="864"/>
                </a:cubicBezTo>
                <a:cubicBezTo>
                  <a:pt x="905" y="864"/>
                  <a:pt x="905" y="864"/>
                  <a:pt x="905" y="864"/>
                </a:cubicBezTo>
                <a:cubicBezTo>
                  <a:pt x="907" y="863"/>
                  <a:pt x="907" y="863"/>
                  <a:pt x="907" y="863"/>
                </a:cubicBezTo>
                <a:cubicBezTo>
                  <a:pt x="905" y="864"/>
                  <a:pt x="905" y="864"/>
                  <a:pt x="905" y="864"/>
                </a:cubicBezTo>
                <a:cubicBezTo>
                  <a:pt x="905" y="864"/>
                  <a:pt x="905" y="864"/>
                  <a:pt x="905" y="864"/>
                </a:cubicBezTo>
                <a:cubicBezTo>
                  <a:pt x="907" y="863"/>
                  <a:pt x="907" y="863"/>
                  <a:pt x="907" y="863"/>
                </a:cubicBezTo>
                <a:cubicBezTo>
                  <a:pt x="905" y="864"/>
                  <a:pt x="905" y="864"/>
                  <a:pt x="905" y="864"/>
                </a:cubicBezTo>
                <a:cubicBezTo>
                  <a:pt x="905" y="864"/>
                  <a:pt x="906" y="865"/>
                  <a:pt x="906" y="865"/>
                </a:cubicBezTo>
                <a:lnTo>
                  <a:pt x="909" y="865"/>
                </a:lnTo>
                <a:close/>
                <a:moveTo>
                  <a:pt x="218" y="809"/>
                </a:moveTo>
                <a:cubicBezTo>
                  <a:pt x="214" y="809"/>
                  <a:pt x="214" y="809"/>
                  <a:pt x="214" y="809"/>
                </a:cubicBezTo>
                <a:cubicBezTo>
                  <a:pt x="217" y="809"/>
                  <a:pt x="217" y="809"/>
                  <a:pt x="217" y="809"/>
                </a:cubicBezTo>
                <a:cubicBezTo>
                  <a:pt x="215" y="807"/>
                  <a:pt x="215" y="807"/>
                  <a:pt x="215" y="807"/>
                </a:cubicBezTo>
                <a:cubicBezTo>
                  <a:pt x="215" y="808"/>
                  <a:pt x="214" y="808"/>
                  <a:pt x="214" y="809"/>
                </a:cubicBezTo>
                <a:cubicBezTo>
                  <a:pt x="217" y="809"/>
                  <a:pt x="217" y="809"/>
                  <a:pt x="217" y="809"/>
                </a:cubicBezTo>
                <a:cubicBezTo>
                  <a:pt x="215" y="807"/>
                  <a:pt x="215" y="807"/>
                  <a:pt x="215" y="807"/>
                </a:cubicBezTo>
                <a:cubicBezTo>
                  <a:pt x="217" y="809"/>
                  <a:pt x="217" y="809"/>
                  <a:pt x="217" y="809"/>
                </a:cubicBezTo>
                <a:cubicBezTo>
                  <a:pt x="217" y="806"/>
                  <a:pt x="217" y="806"/>
                  <a:pt x="217" y="806"/>
                </a:cubicBezTo>
                <a:cubicBezTo>
                  <a:pt x="216" y="806"/>
                  <a:pt x="215" y="807"/>
                  <a:pt x="215" y="807"/>
                </a:cubicBezTo>
                <a:cubicBezTo>
                  <a:pt x="217" y="809"/>
                  <a:pt x="217" y="809"/>
                  <a:pt x="217" y="809"/>
                </a:cubicBezTo>
                <a:cubicBezTo>
                  <a:pt x="217" y="806"/>
                  <a:pt x="217" y="806"/>
                  <a:pt x="217" y="806"/>
                </a:cubicBezTo>
                <a:cubicBezTo>
                  <a:pt x="217" y="809"/>
                  <a:pt x="217" y="809"/>
                  <a:pt x="217" y="809"/>
                </a:cubicBezTo>
                <a:cubicBezTo>
                  <a:pt x="217" y="807"/>
                  <a:pt x="217" y="807"/>
                  <a:pt x="217" y="807"/>
                </a:cubicBezTo>
                <a:cubicBezTo>
                  <a:pt x="217" y="806"/>
                  <a:pt x="217" y="806"/>
                  <a:pt x="217" y="806"/>
                </a:cubicBezTo>
                <a:cubicBezTo>
                  <a:pt x="217" y="809"/>
                  <a:pt x="217" y="809"/>
                  <a:pt x="217" y="809"/>
                </a:cubicBezTo>
                <a:cubicBezTo>
                  <a:pt x="217" y="807"/>
                  <a:pt x="217" y="807"/>
                  <a:pt x="217" y="807"/>
                </a:cubicBezTo>
                <a:cubicBezTo>
                  <a:pt x="217" y="807"/>
                  <a:pt x="217" y="807"/>
                  <a:pt x="217" y="807"/>
                </a:cubicBezTo>
                <a:cubicBezTo>
                  <a:pt x="158" y="792"/>
                  <a:pt x="158" y="792"/>
                  <a:pt x="158" y="792"/>
                </a:cubicBezTo>
                <a:cubicBezTo>
                  <a:pt x="156" y="792"/>
                  <a:pt x="156" y="792"/>
                  <a:pt x="156" y="792"/>
                </a:cubicBezTo>
                <a:cubicBezTo>
                  <a:pt x="120" y="773"/>
                  <a:pt x="120" y="773"/>
                  <a:pt x="120" y="773"/>
                </a:cubicBezTo>
                <a:cubicBezTo>
                  <a:pt x="119" y="775"/>
                  <a:pt x="119" y="775"/>
                  <a:pt x="119" y="775"/>
                </a:cubicBezTo>
                <a:cubicBezTo>
                  <a:pt x="121" y="773"/>
                  <a:pt x="121" y="773"/>
                  <a:pt x="121" y="773"/>
                </a:cubicBezTo>
                <a:cubicBezTo>
                  <a:pt x="120" y="773"/>
                  <a:pt x="120" y="773"/>
                  <a:pt x="120" y="773"/>
                </a:cubicBezTo>
                <a:cubicBezTo>
                  <a:pt x="119" y="775"/>
                  <a:pt x="119" y="775"/>
                  <a:pt x="119" y="775"/>
                </a:cubicBezTo>
                <a:cubicBezTo>
                  <a:pt x="121" y="773"/>
                  <a:pt x="121" y="773"/>
                  <a:pt x="121" y="773"/>
                </a:cubicBezTo>
                <a:cubicBezTo>
                  <a:pt x="118" y="775"/>
                  <a:pt x="118" y="775"/>
                  <a:pt x="118" y="775"/>
                </a:cubicBezTo>
                <a:cubicBezTo>
                  <a:pt x="121" y="775"/>
                  <a:pt x="121" y="775"/>
                  <a:pt x="121" y="775"/>
                </a:cubicBezTo>
                <a:cubicBezTo>
                  <a:pt x="121" y="774"/>
                  <a:pt x="121" y="774"/>
                  <a:pt x="121" y="773"/>
                </a:cubicBezTo>
                <a:cubicBezTo>
                  <a:pt x="118" y="775"/>
                  <a:pt x="118" y="775"/>
                  <a:pt x="118" y="775"/>
                </a:cubicBezTo>
                <a:cubicBezTo>
                  <a:pt x="121" y="775"/>
                  <a:pt x="121" y="775"/>
                  <a:pt x="121" y="775"/>
                </a:cubicBezTo>
                <a:cubicBezTo>
                  <a:pt x="119" y="775"/>
                  <a:pt x="119" y="775"/>
                  <a:pt x="119" y="775"/>
                </a:cubicBezTo>
                <a:cubicBezTo>
                  <a:pt x="121" y="776"/>
                  <a:pt x="121" y="776"/>
                  <a:pt x="121" y="776"/>
                </a:cubicBezTo>
                <a:cubicBezTo>
                  <a:pt x="121" y="776"/>
                  <a:pt x="121" y="775"/>
                  <a:pt x="121" y="775"/>
                </a:cubicBezTo>
                <a:cubicBezTo>
                  <a:pt x="119" y="775"/>
                  <a:pt x="119" y="775"/>
                  <a:pt x="119" y="775"/>
                </a:cubicBezTo>
                <a:cubicBezTo>
                  <a:pt x="121" y="776"/>
                  <a:pt x="121" y="776"/>
                  <a:pt x="121" y="776"/>
                </a:cubicBezTo>
                <a:cubicBezTo>
                  <a:pt x="119" y="775"/>
                  <a:pt x="119" y="775"/>
                  <a:pt x="119" y="775"/>
                </a:cubicBezTo>
                <a:cubicBezTo>
                  <a:pt x="120" y="777"/>
                  <a:pt x="120" y="777"/>
                  <a:pt x="120" y="777"/>
                </a:cubicBezTo>
                <a:cubicBezTo>
                  <a:pt x="121" y="776"/>
                  <a:pt x="121" y="776"/>
                  <a:pt x="121" y="776"/>
                </a:cubicBezTo>
                <a:cubicBezTo>
                  <a:pt x="119" y="775"/>
                  <a:pt x="119" y="775"/>
                  <a:pt x="119" y="775"/>
                </a:cubicBezTo>
                <a:cubicBezTo>
                  <a:pt x="120" y="777"/>
                  <a:pt x="120" y="777"/>
                  <a:pt x="120" y="777"/>
                </a:cubicBezTo>
                <a:cubicBezTo>
                  <a:pt x="120" y="777"/>
                  <a:pt x="120" y="777"/>
                  <a:pt x="120" y="777"/>
                </a:cubicBezTo>
                <a:cubicBezTo>
                  <a:pt x="120" y="777"/>
                  <a:pt x="121" y="776"/>
                  <a:pt x="123" y="775"/>
                </a:cubicBezTo>
                <a:cubicBezTo>
                  <a:pt x="131" y="770"/>
                  <a:pt x="150" y="757"/>
                  <a:pt x="168" y="746"/>
                </a:cubicBezTo>
                <a:cubicBezTo>
                  <a:pt x="177" y="740"/>
                  <a:pt x="186" y="735"/>
                  <a:pt x="193" y="731"/>
                </a:cubicBezTo>
                <a:cubicBezTo>
                  <a:pt x="196" y="729"/>
                  <a:pt x="199" y="727"/>
                  <a:pt x="202" y="726"/>
                </a:cubicBezTo>
                <a:cubicBezTo>
                  <a:pt x="203" y="726"/>
                  <a:pt x="204" y="725"/>
                  <a:pt x="204" y="725"/>
                </a:cubicBezTo>
                <a:cubicBezTo>
                  <a:pt x="205" y="725"/>
                  <a:pt x="205" y="725"/>
                  <a:pt x="205" y="725"/>
                </a:cubicBezTo>
                <a:cubicBezTo>
                  <a:pt x="205" y="725"/>
                  <a:pt x="205" y="725"/>
                  <a:pt x="205" y="725"/>
                </a:cubicBezTo>
                <a:cubicBezTo>
                  <a:pt x="205" y="724"/>
                  <a:pt x="205" y="724"/>
                  <a:pt x="205" y="724"/>
                </a:cubicBezTo>
                <a:cubicBezTo>
                  <a:pt x="205" y="725"/>
                  <a:pt x="205" y="725"/>
                  <a:pt x="205" y="725"/>
                </a:cubicBezTo>
                <a:cubicBezTo>
                  <a:pt x="205" y="725"/>
                  <a:pt x="205" y="725"/>
                  <a:pt x="205" y="725"/>
                </a:cubicBezTo>
                <a:cubicBezTo>
                  <a:pt x="205" y="724"/>
                  <a:pt x="205" y="724"/>
                  <a:pt x="205" y="724"/>
                </a:cubicBezTo>
                <a:cubicBezTo>
                  <a:pt x="205" y="725"/>
                  <a:pt x="205" y="725"/>
                  <a:pt x="205" y="725"/>
                </a:cubicBezTo>
                <a:cubicBezTo>
                  <a:pt x="207" y="725"/>
                  <a:pt x="207" y="724"/>
                  <a:pt x="208" y="724"/>
                </a:cubicBezTo>
                <a:cubicBezTo>
                  <a:pt x="210" y="723"/>
                  <a:pt x="211" y="722"/>
                  <a:pt x="212" y="721"/>
                </a:cubicBezTo>
                <a:cubicBezTo>
                  <a:pt x="216" y="717"/>
                  <a:pt x="220" y="713"/>
                  <a:pt x="220" y="713"/>
                </a:cubicBezTo>
                <a:cubicBezTo>
                  <a:pt x="218" y="711"/>
                  <a:pt x="218" y="711"/>
                  <a:pt x="218" y="711"/>
                </a:cubicBezTo>
                <a:cubicBezTo>
                  <a:pt x="219" y="713"/>
                  <a:pt x="219" y="713"/>
                  <a:pt x="219" y="713"/>
                </a:cubicBezTo>
                <a:cubicBezTo>
                  <a:pt x="220" y="713"/>
                  <a:pt x="220" y="713"/>
                  <a:pt x="220" y="713"/>
                </a:cubicBezTo>
                <a:cubicBezTo>
                  <a:pt x="218" y="711"/>
                  <a:pt x="218" y="711"/>
                  <a:pt x="218" y="711"/>
                </a:cubicBezTo>
                <a:cubicBezTo>
                  <a:pt x="219" y="713"/>
                  <a:pt x="219" y="713"/>
                  <a:pt x="219" y="713"/>
                </a:cubicBezTo>
                <a:cubicBezTo>
                  <a:pt x="218" y="711"/>
                  <a:pt x="218" y="711"/>
                  <a:pt x="218" y="711"/>
                </a:cubicBezTo>
                <a:cubicBezTo>
                  <a:pt x="218" y="713"/>
                  <a:pt x="218" y="713"/>
                  <a:pt x="218" y="713"/>
                </a:cubicBezTo>
                <a:cubicBezTo>
                  <a:pt x="219" y="713"/>
                  <a:pt x="219" y="713"/>
                  <a:pt x="219" y="713"/>
                </a:cubicBezTo>
                <a:cubicBezTo>
                  <a:pt x="218" y="711"/>
                  <a:pt x="218" y="711"/>
                  <a:pt x="218" y="711"/>
                </a:cubicBezTo>
                <a:cubicBezTo>
                  <a:pt x="218" y="713"/>
                  <a:pt x="218" y="713"/>
                  <a:pt x="218" y="713"/>
                </a:cubicBezTo>
                <a:cubicBezTo>
                  <a:pt x="218" y="710"/>
                  <a:pt x="218" y="710"/>
                  <a:pt x="218" y="710"/>
                </a:cubicBezTo>
                <a:cubicBezTo>
                  <a:pt x="216" y="713"/>
                  <a:pt x="216" y="713"/>
                  <a:pt x="216" y="713"/>
                </a:cubicBezTo>
                <a:cubicBezTo>
                  <a:pt x="217" y="713"/>
                  <a:pt x="217" y="713"/>
                  <a:pt x="218" y="713"/>
                </a:cubicBezTo>
                <a:cubicBezTo>
                  <a:pt x="218" y="710"/>
                  <a:pt x="218" y="710"/>
                  <a:pt x="218" y="710"/>
                </a:cubicBezTo>
                <a:cubicBezTo>
                  <a:pt x="216" y="713"/>
                  <a:pt x="216" y="713"/>
                  <a:pt x="216" y="713"/>
                </a:cubicBezTo>
                <a:cubicBezTo>
                  <a:pt x="218" y="711"/>
                  <a:pt x="218" y="711"/>
                  <a:pt x="218" y="711"/>
                </a:cubicBezTo>
                <a:cubicBezTo>
                  <a:pt x="215" y="711"/>
                  <a:pt x="215" y="711"/>
                  <a:pt x="215" y="711"/>
                </a:cubicBezTo>
                <a:cubicBezTo>
                  <a:pt x="215" y="712"/>
                  <a:pt x="215" y="712"/>
                  <a:pt x="216" y="713"/>
                </a:cubicBezTo>
                <a:cubicBezTo>
                  <a:pt x="218" y="711"/>
                  <a:pt x="218" y="711"/>
                  <a:pt x="218" y="711"/>
                </a:cubicBezTo>
                <a:cubicBezTo>
                  <a:pt x="215" y="711"/>
                  <a:pt x="215" y="711"/>
                  <a:pt x="215" y="711"/>
                </a:cubicBezTo>
                <a:cubicBezTo>
                  <a:pt x="217" y="711"/>
                  <a:pt x="217" y="711"/>
                  <a:pt x="217" y="711"/>
                </a:cubicBezTo>
                <a:cubicBezTo>
                  <a:pt x="215" y="711"/>
                  <a:pt x="215" y="711"/>
                  <a:pt x="215" y="711"/>
                </a:cubicBezTo>
                <a:cubicBezTo>
                  <a:pt x="215" y="711"/>
                  <a:pt x="215" y="711"/>
                  <a:pt x="215" y="711"/>
                </a:cubicBezTo>
                <a:cubicBezTo>
                  <a:pt x="217" y="711"/>
                  <a:pt x="217" y="711"/>
                  <a:pt x="217" y="711"/>
                </a:cubicBezTo>
                <a:cubicBezTo>
                  <a:pt x="215" y="711"/>
                  <a:pt x="215" y="711"/>
                  <a:pt x="215" y="711"/>
                </a:cubicBezTo>
                <a:cubicBezTo>
                  <a:pt x="214" y="809"/>
                  <a:pt x="214" y="809"/>
                  <a:pt x="214" y="809"/>
                </a:cubicBezTo>
                <a:cubicBezTo>
                  <a:pt x="214" y="809"/>
                  <a:pt x="214" y="809"/>
                  <a:pt x="214" y="809"/>
                </a:cubicBezTo>
                <a:cubicBezTo>
                  <a:pt x="218" y="809"/>
                  <a:pt x="218" y="809"/>
                  <a:pt x="218" y="809"/>
                </a:cubicBezTo>
                <a:cubicBezTo>
                  <a:pt x="221" y="809"/>
                  <a:pt x="221" y="809"/>
                  <a:pt x="221" y="809"/>
                </a:cubicBezTo>
                <a:cubicBezTo>
                  <a:pt x="221" y="711"/>
                  <a:pt x="221" y="711"/>
                  <a:pt x="221" y="711"/>
                </a:cubicBezTo>
                <a:cubicBezTo>
                  <a:pt x="221" y="711"/>
                  <a:pt x="221" y="711"/>
                  <a:pt x="221" y="711"/>
                </a:cubicBezTo>
                <a:cubicBezTo>
                  <a:pt x="221" y="710"/>
                  <a:pt x="221" y="710"/>
                  <a:pt x="221" y="709"/>
                </a:cubicBezTo>
                <a:cubicBezTo>
                  <a:pt x="221" y="708"/>
                  <a:pt x="220" y="708"/>
                  <a:pt x="220" y="708"/>
                </a:cubicBezTo>
                <a:cubicBezTo>
                  <a:pt x="219" y="707"/>
                  <a:pt x="218" y="707"/>
                  <a:pt x="218" y="707"/>
                </a:cubicBezTo>
                <a:cubicBezTo>
                  <a:pt x="217" y="707"/>
                  <a:pt x="216" y="707"/>
                  <a:pt x="216" y="708"/>
                </a:cubicBezTo>
                <a:cubicBezTo>
                  <a:pt x="215" y="708"/>
                  <a:pt x="215" y="708"/>
                  <a:pt x="215" y="709"/>
                </a:cubicBezTo>
                <a:cubicBezTo>
                  <a:pt x="214" y="709"/>
                  <a:pt x="214" y="709"/>
                  <a:pt x="214" y="709"/>
                </a:cubicBezTo>
                <a:cubicBezTo>
                  <a:pt x="214" y="710"/>
                  <a:pt x="211" y="713"/>
                  <a:pt x="209" y="715"/>
                </a:cubicBezTo>
                <a:cubicBezTo>
                  <a:pt x="208" y="716"/>
                  <a:pt x="207" y="717"/>
                  <a:pt x="206" y="718"/>
                </a:cubicBezTo>
                <a:cubicBezTo>
                  <a:pt x="206" y="718"/>
                  <a:pt x="205" y="718"/>
                  <a:pt x="205" y="718"/>
                </a:cubicBezTo>
                <a:cubicBezTo>
                  <a:pt x="205" y="718"/>
                  <a:pt x="205" y="718"/>
                  <a:pt x="205" y="718"/>
                </a:cubicBezTo>
                <a:cubicBezTo>
                  <a:pt x="205" y="718"/>
                  <a:pt x="205" y="718"/>
                  <a:pt x="205" y="718"/>
                </a:cubicBezTo>
                <a:cubicBezTo>
                  <a:pt x="205" y="720"/>
                  <a:pt x="205" y="720"/>
                  <a:pt x="205" y="720"/>
                </a:cubicBezTo>
                <a:cubicBezTo>
                  <a:pt x="205" y="718"/>
                  <a:pt x="205" y="718"/>
                  <a:pt x="205" y="718"/>
                </a:cubicBezTo>
                <a:cubicBezTo>
                  <a:pt x="205" y="718"/>
                  <a:pt x="205" y="718"/>
                  <a:pt x="205" y="718"/>
                </a:cubicBezTo>
                <a:cubicBezTo>
                  <a:pt x="205" y="720"/>
                  <a:pt x="205" y="720"/>
                  <a:pt x="205" y="720"/>
                </a:cubicBezTo>
                <a:cubicBezTo>
                  <a:pt x="205" y="718"/>
                  <a:pt x="205" y="718"/>
                  <a:pt x="205" y="718"/>
                </a:cubicBezTo>
                <a:cubicBezTo>
                  <a:pt x="204" y="718"/>
                  <a:pt x="203" y="719"/>
                  <a:pt x="202" y="719"/>
                </a:cubicBezTo>
                <a:cubicBezTo>
                  <a:pt x="200" y="720"/>
                  <a:pt x="197" y="721"/>
                  <a:pt x="193" y="723"/>
                </a:cubicBezTo>
                <a:cubicBezTo>
                  <a:pt x="182" y="730"/>
                  <a:pt x="162" y="742"/>
                  <a:pt x="146" y="752"/>
                </a:cubicBezTo>
                <a:cubicBezTo>
                  <a:pt x="130" y="763"/>
                  <a:pt x="117" y="772"/>
                  <a:pt x="117" y="772"/>
                </a:cubicBezTo>
                <a:cubicBezTo>
                  <a:pt x="117" y="772"/>
                  <a:pt x="117" y="772"/>
                  <a:pt x="117" y="772"/>
                </a:cubicBezTo>
                <a:cubicBezTo>
                  <a:pt x="116" y="772"/>
                  <a:pt x="116" y="772"/>
                  <a:pt x="115" y="773"/>
                </a:cubicBezTo>
                <a:cubicBezTo>
                  <a:pt x="115" y="773"/>
                  <a:pt x="115" y="774"/>
                  <a:pt x="115" y="775"/>
                </a:cubicBezTo>
                <a:cubicBezTo>
                  <a:pt x="115" y="776"/>
                  <a:pt x="115" y="776"/>
                  <a:pt x="115" y="777"/>
                </a:cubicBezTo>
                <a:cubicBezTo>
                  <a:pt x="116" y="778"/>
                  <a:pt x="116" y="778"/>
                  <a:pt x="117" y="778"/>
                </a:cubicBezTo>
                <a:cubicBezTo>
                  <a:pt x="153" y="798"/>
                  <a:pt x="153" y="798"/>
                  <a:pt x="153" y="798"/>
                </a:cubicBezTo>
                <a:cubicBezTo>
                  <a:pt x="154" y="798"/>
                  <a:pt x="155" y="798"/>
                  <a:pt x="156" y="799"/>
                </a:cubicBezTo>
                <a:cubicBezTo>
                  <a:pt x="216" y="813"/>
                  <a:pt x="216" y="813"/>
                  <a:pt x="216" y="813"/>
                </a:cubicBezTo>
                <a:cubicBezTo>
                  <a:pt x="216" y="813"/>
                  <a:pt x="216" y="813"/>
                  <a:pt x="216" y="813"/>
                </a:cubicBezTo>
                <a:cubicBezTo>
                  <a:pt x="217" y="813"/>
                  <a:pt x="217" y="813"/>
                  <a:pt x="217" y="813"/>
                </a:cubicBezTo>
                <a:cubicBezTo>
                  <a:pt x="218" y="813"/>
                  <a:pt x="219" y="812"/>
                  <a:pt x="220" y="812"/>
                </a:cubicBezTo>
                <a:cubicBezTo>
                  <a:pt x="220" y="811"/>
                  <a:pt x="221" y="810"/>
                  <a:pt x="221" y="809"/>
                </a:cubicBezTo>
                <a:cubicBezTo>
                  <a:pt x="221" y="809"/>
                  <a:pt x="221" y="809"/>
                  <a:pt x="221" y="809"/>
                </a:cubicBezTo>
                <a:cubicBezTo>
                  <a:pt x="221" y="809"/>
                  <a:pt x="221" y="809"/>
                  <a:pt x="221" y="809"/>
                </a:cubicBezTo>
                <a:lnTo>
                  <a:pt x="218" y="809"/>
                </a:lnTo>
                <a:close/>
                <a:moveTo>
                  <a:pt x="535" y="782"/>
                </a:moveTo>
                <a:cubicBezTo>
                  <a:pt x="533" y="780"/>
                  <a:pt x="533" y="780"/>
                  <a:pt x="533" y="780"/>
                </a:cubicBezTo>
                <a:cubicBezTo>
                  <a:pt x="532" y="781"/>
                  <a:pt x="532" y="781"/>
                  <a:pt x="532" y="781"/>
                </a:cubicBezTo>
                <a:cubicBezTo>
                  <a:pt x="532" y="781"/>
                  <a:pt x="531" y="781"/>
                  <a:pt x="531" y="781"/>
                </a:cubicBezTo>
                <a:cubicBezTo>
                  <a:pt x="529" y="782"/>
                  <a:pt x="527" y="782"/>
                  <a:pt x="525" y="783"/>
                </a:cubicBezTo>
                <a:cubicBezTo>
                  <a:pt x="525" y="784"/>
                  <a:pt x="524" y="784"/>
                  <a:pt x="523" y="784"/>
                </a:cubicBezTo>
                <a:cubicBezTo>
                  <a:pt x="522" y="784"/>
                  <a:pt x="522" y="784"/>
                  <a:pt x="522" y="784"/>
                </a:cubicBezTo>
                <a:cubicBezTo>
                  <a:pt x="521" y="785"/>
                  <a:pt x="521" y="785"/>
                  <a:pt x="520" y="785"/>
                </a:cubicBezTo>
                <a:cubicBezTo>
                  <a:pt x="515" y="785"/>
                  <a:pt x="507" y="783"/>
                  <a:pt x="500" y="782"/>
                </a:cubicBezTo>
                <a:cubicBezTo>
                  <a:pt x="496" y="782"/>
                  <a:pt x="493" y="781"/>
                  <a:pt x="491" y="780"/>
                </a:cubicBezTo>
                <a:cubicBezTo>
                  <a:pt x="488" y="780"/>
                  <a:pt x="487" y="780"/>
                  <a:pt x="487" y="780"/>
                </a:cubicBezTo>
                <a:cubicBezTo>
                  <a:pt x="487" y="781"/>
                  <a:pt x="487" y="781"/>
                  <a:pt x="487" y="781"/>
                </a:cubicBezTo>
                <a:cubicBezTo>
                  <a:pt x="488" y="780"/>
                  <a:pt x="488" y="780"/>
                  <a:pt x="488" y="780"/>
                </a:cubicBezTo>
                <a:cubicBezTo>
                  <a:pt x="488" y="780"/>
                  <a:pt x="488" y="780"/>
                  <a:pt x="487" y="780"/>
                </a:cubicBezTo>
                <a:cubicBezTo>
                  <a:pt x="487" y="781"/>
                  <a:pt x="487" y="781"/>
                  <a:pt x="487" y="781"/>
                </a:cubicBezTo>
                <a:cubicBezTo>
                  <a:pt x="488" y="780"/>
                  <a:pt x="488" y="780"/>
                  <a:pt x="488" y="780"/>
                </a:cubicBezTo>
                <a:cubicBezTo>
                  <a:pt x="487" y="781"/>
                  <a:pt x="487" y="781"/>
                  <a:pt x="487" y="781"/>
                </a:cubicBezTo>
                <a:cubicBezTo>
                  <a:pt x="488" y="781"/>
                  <a:pt x="488" y="781"/>
                  <a:pt x="488" y="781"/>
                </a:cubicBezTo>
                <a:cubicBezTo>
                  <a:pt x="488" y="781"/>
                  <a:pt x="488" y="781"/>
                  <a:pt x="488" y="780"/>
                </a:cubicBezTo>
                <a:cubicBezTo>
                  <a:pt x="487" y="781"/>
                  <a:pt x="487" y="781"/>
                  <a:pt x="487" y="781"/>
                </a:cubicBezTo>
                <a:cubicBezTo>
                  <a:pt x="488" y="781"/>
                  <a:pt x="488" y="781"/>
                  <a:pt x="488" y="781"/>
                </a:cubicBezTo>
                <a:cubicBezTo>
                  <a:pt x="486" y="781"/>
                  <a:pt x="486" y="781"/>
                  <a:pt x="486" y="781"/>
                </a:cubicBezTo>
                <a:cubicBezTo>
                  <a:pt x="488" y="782"/>
                  <a:pt x="488" y="782"/>
                  <a:pt x="488" y="782"/>
                </a:cubicBezTo>
                <a:cubicBezTo>
                  <a:pt x="488" y="781"/>
                  <a:pt x="488" y="781"/>
                  <a:pt x="488" y="781"/>
                </a:cubicBezTo>
                <a:cubicBezTo>
                  <a:pt x="486" y="781"/>
                  <a:pt x="486" y="781"/>
                  <a:pt x="486" y="781"/>
                </a:cubicBezTo>
                <a:cubicBezTo>
                  <a:pt x="488" y="782"/>
                  <a:pt x="488" y="782"/>
                  <a:pt x="488" y="782"/>
                </a:cubicBezTo>
                <a:cubicBezTo>
                  <a:pt x="488" y="782"/>
                  <a:pt x="488" y="782"/>
                  <a:pt x="488" y="782"/>
                </a:cubicBezTo>
                <a:cubicBezTo>
                  <a:pt x="494" y="688"/>
                  <a:pt x="494" y="688"/>
                  <a:pt x="494" y="688"/>
                </a:cubicBezTo>
                <a:cubicBezTo>
                  <a:pt x="494" y="688"/>
                  <a:pt x="494" y="688"/>
                  <a:pt x="494" y="688"/>
                </a:cubicBezTo>
                <a:cubicBezTo>
                  <a:pt x="493" y="688"/>
                  <a:pt x="493" y="688"/>
                  <a:pt x="493" y="688"/>
                </a:cubicBezTo>
                <a:cubicBezTo>
                  <a:pt x="494" y="688"/>
                  <a:pt x="494" y="688"/>
                  <a:pt x="494" y="688"/>
                </a:cubicBezTo>
                <a:cubicBezTo>
                  <a:pt x="494" y="688"/>
                  <a:pt x="494" y="688"/>
                  <a:pt x="494" y="688"/>
                </a:cubicBezTo>
                <a:cubicBezTo>
                  <a:pt x="493" y="688"/>
                  <a:pt x="493" y="688"/>
                  <a:pt x="493" y="688"/>
                </a:cubicBezTo>
                <a:cubicBezTo>
                  <a:pt x="494" y="688"/>
                  <a:pt x="494" y="688"/>
                  <a:pt x="494" y="688"/>
                </a:cubicBezTo>
                <a:cubicBezTo>
                  <a:pt x="494" y="688"/>
                  <a:pt x="494" y="688"/>
                  <a:pt x="494" y="688"/>
                </a:cubicBezTo>
                <a:cubicBezTo>
                  <a:pt x="494" y="688"/>
                  <a:pt x="494" y="688"/>
                  <a:pt x="494" y="688"/>
                </a:cubicBezTo>
                <a:cubicBezTo>
                  <a:pt x="494" y="688"/>
                  <a:pt x="494" y="688"/>
                  <a:pt x="494" y="688"/>
                </a:cubicBezTo>
                <a:cubicBezTo>
                  <a:pt x="493" y="687"/>
                  <a:pt x="493" y="687"/>
                  <a:pt x="493" y="687"/>
                </a:cubicBezTo>
                <a:cubicBezTo>
                  <a:pt x="494" y="688"/>
                  <a:pt x="494" y="688"/>
                  <a:pt x="494" y="688"/>
                </a:cubicBezTo>
                <a:cubicBezTo>
                  <a:pt x="494" y="688"/>
                  <a:pt x="494" y="688"/>
                  <a:pt x="494" y="688"/>
                </a:cubicBezTo>
                <a:cubicBezTo>
                  <a:pt x="493" y="687"/>
                  <a:pt x="493" y="687"/>
                  <a:pt x="493" y="687"/>
                </a:cubicBezTo>
                <a:cubicBezTo>
                  <a:pt x="494" y="688"/>
                  <a:pt x="494" y="688"/>
                  <a:pt x="494" y="688"/>
                </a:cubicBezTo>
                <a:cubicBezTo>
                  <a:pt x="517" y="663"/>
                  <a:pt x="517" y="663"/>
                  <a:pt x="517" y="663"/>
                </a:cubicBezTo>
                <a:cubicBezTo>
                  <a:pt x="515" y="661"/>
                  <a:pt x="515" y="661"/>
                  <a:pt x="515" y="661"/>
                </a:cubicBezTo>
                <a:cubicBezTo>
                  <a:pt x="517" y="663"/>
                  <a:pt x="517" y="663"/>
                  <a:pt x="517" y="663"/>
                </a:cubicBezTo>
                <a:cubicBezTo>
                  <a:pt x="516" y="662"/>
                  <a:pt x="516" y="662"/>
                  <a:pt x="516" y="662"/>
                </a:cubicBezTo>
                <a:cubicBezTo>
                  <a:pt x="516" y="664"/>
                  <a:pt x="516" y="664"/>
                  <a:pt x="516" y="664"/>
                </a:cubicBezTo>
                <a:cubicBezTo>
                  <a:pt x="516" y="664"/>
                  <a:pt x="516" y="663"/>
                  <a:pt x="517" y="663"/>
                </a:cubicBezTo>
                <a:cubicBezTo>
                  <a:pt x="516" y="662"/>
                  <a:pt x="516" y="662"/>
                  <a:pt x="516" y="662"/>
                </a:cubicBezTo>
                <a:cubicBezTo>
                  <a:pt x="516" y="664"/>
                  <a:pt x="516" y="664"/>
                  <a:pt x="516" y="664"/>
                </a:cubicBezTo>
                <a:cubicBezTo>
                  <a:pt x="516" y="662"/>
                  <a:pt x="516" y="662"/>
                  <a:pt x="516" y="662"/>
                </a:cubicBezTo>
                <a:cubicBezTo>
                  <a:pt x="514" y="663"/>
                  <a:pt x="514" y="663"/>
                  <a:pt x="514" y="663"/>
                </a:cubicBezTo>
                <a:cubicBezTo>
                  <a:pt x="515" y="663"/>
                  <a:pt x="515" y="664"/>
                  <a:pt x="516" y="664"/>
                </a:cubicBezTo>
                <a:cubicBezTo>
                  <a:pt x="516" y="662"/>
                  <a:pt x="516" y="662"/>
                  <a:pt x="516" y="662"/>
                </a:cubicBezTo>
                <a:cubicBezTo>
                  <a:pt x="514" y="663"/>
                  <a:pt x="514" y="663"/>
                  <a:pt x="514" y="663"/>
                </a:cubicBezTo>
                <a:cubicBezTo>
                  <a:pt x="514" y="663"/>
                  <a:pt x="514" y="663"/>
                  <a:pt x="514" y="663"/>
                </a:cubicBezTo>
                <a:cubicBezTo>
                  <a:pt x="522" y="669"/>
                  <a:pt x="522" y="669"/>
                  <a:pt x="522" y="669"/>
                </a:cubicBezTo>
                <a:cubicBezTo>
                  <a:pt x="522" y="669"/>
                  <a:pt x="522" y="669"/>
                  <a:pt x="522" y="669"/>
                </a:cubicBezTo>
                <a:cubicBezTo>
                  <a:pt x="524" y="671"/>
                  <a:pt x="524" y="671"/>
                  <a:pt x="524" y="671"/>
                </a:cubicBezTo>
                <a:cubicBezTo>
                  <a:pt x="524" y="671"/>
                  <a:pt x="524" y="671"/>
                  <a:pt x="524" y="671"/>
                </a:cubicBezTo>
                <a:cubicBezTo>
                  <a:pt x="582" y="733"/>
                  <a:pt x="582" y="733"/>
                  <a:pt x="582" y="733"/>
                </a:cubicBezTo>
                <a:cubicBezTo>
                  <a:pt x="582" y="733"/>
                  <a:pt x="582" y="733"/>
                  <a:pt x="582" y="733"/>
                </a:cubicBezTo>
                <a:cubicBezTo>
                  <a:pt x="583" y="732"/>
                  <a:pt x="583" y="732"/>
                  <a:pt x="583" y="732"/>
                </a:cubicBezTo>
                <a:cubicBezTo>
                  <a:pt x="581" y="732"/>
                  <a:pt x="581" y="732"/>
                  <a:pt x="581" y="732"/>
                </a:cubicBezTo>
                <a:cubicBezTo>
                  <a:pt x="581" y="732"/>
                  <a:pt x="581" y="733"/>
                  <a:pt x="582" y="733"/>
                </a:cubicBezTo>
                <a:cubicBezTo>
                  <a:pt x="583" y="732"/>
                  <a:pt x="583" y="732"/>
                  <a:pt x="583" y="732"/>
                </a:cubicBezTo>
                <a:cubicBezTo>
                  <a:pt x="581" y="732"/>
                  <a:pt x="581" y="732"/>
                  <a:pt x="581" y="732"/>
                </a:cubicBezTo>
                <a:cubicBezTo>
                  <a:pt x="583" y="732"/>
                  <a:pt x="583" y="732"/>
                  <a:pt x="583" y="732"/>
                </a:cubicBezTo>
                <a:cubicBezTo>
                  <a:pt x="582" y="731"/>
                  <a:pt x="582" y="731"/>
                  <a:pt x="582" y="731"/>
                </a:cubicBezTo>
                <a:cubicBezTo>
                  <a:pt x="581" y="731"/>
                  <a:pt x="581" y="731"/>
                  <a:pt x="581" y="732"/>
                </a:cubicBezTo>
                <a:cubicBezTo>
                  <a:pt x="583" y="732"/>
                  <a:pt x="583" y="732"/>
                  <a:pt x="583" y="732"/>
                </a:cubicBezTo>
                <a:cubicBezTo>
                  <a:pt x="582" y="731"/>
                  <a:pt x="582" y="731"/>
                  <a:pt x="582" y="731"/>
                </a:cubicBezTo>
                <a:cubicBezTo>
                  <a:pt x="584" y="733"/>
                  <a:pt x="584" y="733"/>
                  <a:pt x="584" y="733"/>
                </a:cubicBezTo>
                <a:cubicBezTo>
                  <a:pt x="582" y="731"/>
                  <a:pt x="582" y="731"/>
                  <a:pt x="582" y="731"/>
                </a:cubicBezTo>
                <a:cubicBezTo>
                  <a:pt x="533" y="780"/>
                  <a:pt x="533" y="780"/>
                  <a:pt x="533" y="780"/>
                </a:cubicBezTo>
                <a:cubicBezTo>
                  <a:pt x="535" y="782"/>
                  <a:pt x="535" y="782"/>
                  <a:pt x="535" y="782"/>
                </a:cubicBezTo>
                <a:cubicBezTo>
                  <a:pt x="533" y="780"/>
                  <a:pt x="533" y="780"/>
                  <a:pt x="533" y="780"/>
                </a:cubicBezTo>
                <a:cubicBezTo>
                  <a:pt x="535" y="782"/>
                  <a:pt x="535" y="782"/>
                  <a:pt x="535" y="782"/>
                </a:cubicBezTo>
                <a:cubicBezTo>
                  <a:pt x="537" y="784"/>
                  <a:pt x="537" y="784"/>
                  <a:pt x="537" y="784"/>
                </a:cubicBezTo>
                <a:cubicBezTo>
                  <a:pt x="586" y="735"/>
                  <a:pt x="586" y="735"/>
                  <a:pt x="586" y="735"/>
                </a:cubicBezTo>
                <a:cubicBezTo>
                  <a:pt x="586" y="735"/>
                  <a:pt x="586" y="735"/>
                  <a:pt x="586" y="735"/>
                </a:cubicBezTo>
                <a:cubicBezTo>
                  <a:pt x="587" y="734"/>
                  <a:pt x="587" y="733"/>
                  <a:pt x="587" y="732"/>
                </a:cubicBezTo>
                <a:cubicBezTo>
                  <a:pt x="587" y="731"/>
                  <a:pt x="587" y="730"/>
                  <a:pt x="586" y="729"/>
                </a:cubicBezTo>
                <a:cubicBezTo>
                  <a:pt x="586" y="729"/>
                  <a:pt x="586" y="729"/>
                  <a:pt x="586" y="729"/>
                </a:cubicBezTo>
                <a:cubicBezTo>
                  <a:pt x="528" y="666"/>
                  <a:pt x="528" y="666"/>
                  <a:pt x="528" y="666"/>
                </a:cubicBezTo>
                <a:cubicBezTo>
                  <a:pt x="528" y="666"/>
                  <a:pt x="528" y="666"/>
                  <a:pt x="528" y="666"/>
                </a:cubicBezTo>
                <a:cubicBezTo>
                  <a:pt x="528" y="666"/>
                  <a:pt x="527" y="665"/>
                  <a:pt x="526" y="664"/>
                </a:cubicBezTo>
                <a:cubicBezTo>
                  <a:pt x="524" y="667"/>
                  <a:pt x="524" y="667"/>
                  <a:pt x="524" y="667"/>
                </a:cubicBezTo>
                <a:cubicBezTo>
                  <a:pt x="526" y="664"/>
                  <a:pt x="526" y="664"/>
                  <a:pt x="526" y="664"/>
                </a:cubicBezTo>
                <a:cubicBezTo>
                  <a:pt x="518" y="658"/>
                  <a:pt x="518" y="658"/>
                  <a:pt x="518" y="658"/>
                </a:cubicBezTo>
                <a:cubicBezTo>
                  <a:pt x="516" y="661"/>
                  <a:pt x="516" y="661"/>
                  <a:pt x="516" y="661"/>
                </a:cubicBezTo>
                <a:cubicBezTo>
                  <a:pt x="518" y="658"/>
                  <a:pt x="518" y="658"/>
                  <a:pt x="518" y="658"/>
                </a:cubicBezTo>
                <a:cubicBezTo>
                  <a:pt x="518" y="657"/>
                  <a:pt x="517" y="657"/>
                  <a:pt x="516" y="657"/>
                </a:cubicBezTo>
                <a:cubicBezTo>
                  <a:pt x="514" y="657"/>
                  <a:pt x="513" y="658"/>
                  <a:pt x="512" y="659"/>
                </a:cubicBezTo>
                <a:cubicBezTo>
                  <a:pt x="512" y="659"/>
                  <a:pt x="512" y="659"/>
                  <a:pt x="512" y="659"/>
                </a:cubicBezTo>
                <a:cubicBezTo>
                  <a:pt x="489" y="684"/>
                  <a:pt x="489" y="684"/>
                  <a:pt x="489" y="684"/>
                </a:cubicBezTo>
                <a:cubicBezTo>
                  <a:pt x="489" y="684"/>
                  <a:pt x="489" y="684"/>
                  <a:pt x="489" y="684"/>
                </a:cubicBezTo>
                <a:cubicBezTo>
                  <a:pt x="488" y="684"/>
                  <a:pt x="488" y="685"/>
                  <a:pt x="488" y="686"/>
                </a:cubicBezTo>
                <a:cubicBezTo>
                  <a:pt x="488" y="686"/>
                  <a:pt x="487" y="687"/>
                  <a:pt x="487" y="688"/>
                </a:cubicBezTo>
                <a:cubicBezTo>
                  <a:pt x="482" y="781"/>
                  <a:pt x="482" y="781"/>
                  <a:pt x="482" y="781"/>
                </a:cubicBezTo>
                <a:cubicBezTo>
                  <a:pt x="485" y="781"/>
                  <a:pt x="485" y="781"/>
                  <a:pt x="485" y="781"/>
                </a:cubicBezTo>
                <a:cubicBezTo>
                  <a:pt x="482" y="781"/>
                  <a:pt x="482" y="781"/>
                  <a:pt x="482" y="781"/>
                </a:cubicBezTo>
                <a:cubicBezTo>
                  <a:pt x="482" y="781"/>
                  <a:pt x="482" y="781"/>
                  <a:pt x="482" y="781"/>
                </a:cubicBezTo>
                <a:cubicBezTo>
                  <a:pt x="482" y="783"/>
                  <a:pt x="482" y="784"/>
                  <a:pt x="483" y="784"/>
                </a:cubicBezTo>
                <a:cubicBezTo>
                  <a:pt x="484" y="785"/>
                  <a:pt x="485" y="786"/>
                  <a:pt x="486" y="786"/>
                </a:cubicBezTo>
                <a:cubicBezTo>
                  <a:pt x="486" y="786"/>
                  <a:pt x="492" y="787"/>
                  <a:pt x="499" y="788"/>
                </a:cubicBezTo>
                <a:cubicBezTo>
                  <a:pt x="506" y="790"/>
                  <a:pt x="514" y="791"/>
                  <a:pt x="520" y="791"/>
                </a:cubicBezTo>
                <a:cubicBezTo>
                  <a:pt x="521" y="791"/>
                  <a:pt x="522" y="791"/>
                  <a:pt x="522" y="791"/>
                </a:cubicBezTo>
                <a:cubicBezTo>
                  <a:pt x="523" y="791"/>
                  <a:pt x="524" y="790"/>
                  <a:pt x="526" y="790"/>
                </a:cubicBezTo>
                <a:cubicBezTo>
                  <a:pt x="530" y="789"/>
                  <a:pt x="534" y="786"/>
                  <a:pt x="535" y="786"/>
                </a:cubicBezTo>
                <a:cubicBezTo>
                  <a:pt x="536" y="786"/>
                  <a:pt x="537" y="785"/>
                  <a:pt x="537" y="784"/>
                </a:cubicBezTo>
                <a:cubicBezTo>
                  <a:pt x="537" y="784"/>
                  <a:pt x="537" y="784"/>
                  <a:pt x="537" y="784"/>
                </a:cubicBezTo>
                <a:cubicBezTo>
                  <a:pt x="537" y="784"/>
                  <a:pt x="537" y="784"/>
                  <a:pt x="537" y="784"/>
                </a:cubicBezTo>
                <a:lnTo>
                  <a:pt x="535" y="782"/>
                </a:lnTo>
                <a:close/>
                <a:moveTo>
                  <a:pt x="546" y="641"/>
                </a:moveTo>
                <a:cubicBezTo>
                  <a:pt x="548" y="639"/>
                  <a:pt x="548" y="639"/>
                  <a:pt x="548" y="639"/>
                </a:cubicBezTo>
                <a:cubicBezTo>
                  <a:pt x="547" y="640"/>
                  <a:pt x="547" y="640"/>
                  <a:pt x="547" y="640"/>
                </a:cubicBezTo>
                <a:cubicBezTo>
                  <a:pt x="549" y="639"/>
                  <a:pt x="549" y="639"/>
                  <a:pt x="549" y="639"/>
                </a:cubicBezTo>
                <a:cubicBezTo>
                  <a:pt x="548" y="639"/>
                  <a:pt x="548" y="639"/>
                  <a:pt x="548" y="639"/>
                </a:cubicBezTo>
                <a:cubicBezTo>
                  <a:pt x="547" y="640"/>
                  <a:pt x="547" y="640"/>
                  <a:pt x="547" y="640"/>
                </a:cubicBezTo>
                <a:cubicBezTo>
                  <a:pt x="549" y="639"/>
                  <a:pt x="549" y="639"/>
                  <a:pt x="549" y="639"/>
                </a:cubicBezTo>
                <a:cubicBezTo>
                  <a:pt x="548" y="639"/>
                  <a:pt x="548" y="639"/>
                  <a:pt x="548" y="639"/>
                </a:cubicBezTo>
                <a:cubicBezTo>
                  <a:pt x="549" y="639"/>
                  <a:pt x="549" y="639"/>
                  <a:pt x="549" y="639"/>
                </a:cubicBezTo>
                <a:cubicBezTo>
                  <a:pt x="549" y="639"/>
                  <a:pt x="549" y="639"/>
                  <a:pt x="549" y="639"/>
                </a:cubicBezTo>
                <a:cubicBezTo>
                  <a:pt x="548" y="639"/>
                  <a:pt x="548" y="639"/>
                  <a:pt x="548" y="639"/>
                </a:cubicBezTo>
                <a:cubicBezTo>
                  <a:pt x="549" y="639"/>
                  <a:pt x="549" y="639"/>
                  <a:pt x="549" y="639"/>
                </a:cubicBezTo>
                <a:cubicBezTo>
                  <a:pt x="547" y="639"/>
                  <a:pt x="547" y="639"/>
                  <a:pt x="547" y="639"/>
                </a:cubicBezTo>
                <a:cubicBezTo>
                  <a:pt x="549" y="640"/>
                  <a:pt x="549" y="640"/>
                  <a:pt x="549" y="640"/>
                </a:cubicBezTo>
                <a:cubicBezTo>
                  <a:pt x="549" y="639"/>
                  <a:pt x="549" y="639"/>
                  <a:pt x="549" y="639"/>
                </a:cubicBezTo>
                <a:cubicBezTo>
                  <a:pt x="547" y="639"/>
                  <a:pt x="547" y="639"/>
                  <a:pt x="547" y="639"/>
                </a:cubicBezTo>
                <a:cubicBezTo>
                  <a:pt x="549" y="640"/>
                  <a:pt x="549" y="640"/>
                  <a:pt x="549" y="640"/>
                </a:cubicBezTo>
                <a:cubicBezTo>
                  <a:pt x="546" y="639"/>
                  <a:pt x="546" y="639"/>
                  <a:pt x="546" y="639"/>
                </a:cubicBezTo>
                <a:cubicBezTo>
                  <a:pt x="549" y="640"/>
                  <a:pt x="549" y="640"/>
                  <a:pt x="549" y="640"/>
                </a:cubicBezTo>
                <a:cubicBezTo>
                  <a:pt x="553" y="628"/>
                  <a:pt x="553" y="628"/>
                  <a:pt x="553" y="628"/>
                </a:cubicBezTo>
                <a:cubicBezTo>
                  <a:pt x="550" y="627"/>
                  <a:pt x="550" y="627"/>
                  <a:pt x="550" y="627"/>
                </a:cubicBezTo>
                <a:cubicBezTo>
                  <a:pt x="553" y="628"/>
                  <a:pt x="553" y="628"/>
                  <a:pt x="553" y="628"/>
                </a:cubicBezTo>
                <a:cubicBezTo>
                  <a:pt x="553" y="628"/>
                  <a:pt x="553" y="628"/>
                  <a:pt x="553" y="628"/>
                </a:cubicBezTo>
                <a:cubicBezTo>
                  <a:pt x="554" y="627"/>
                  <a:pt x="554" y="627"/>
                  <a:pt x="554" y="627"/>
                </a:cubicBezTo>
                <a:cubicBezTo>
                  <a:pt x="554" y="627"/>
                  <a:pt x="554" y="627"/>
                  <a:pt x="554" y="627"/>
                </a:cubicBezTo>
                <a:cubicBezTo>
                  <a:pt x="554" y="627"/>
                  <a:pt x="554" y="627"/>
                  <a:pt x="554" y="627"/>
                </a:cubicBezTo>
                <a:cubicBezTo>
                  <a:pt x="642" y="551"/>
                  <a:pt x="642" y="551"/>
                  <a:pt x="642" y="551"/>
                </a:cubicBezTo>
                <a:cubicBezTo>
                  <a:pt x="640" y="548"/>
                  <a:pt x="640" y="548"/>
                  <a:pt x="640" y="548"/>
                </a:cubicBezTo>
                <a:cubicBezTo>
                  <a:pt x="642" y="551"/>
                  <a:pt x="642" y="551"/>
                  <a:pt x="642" y="551"/>
                </a:cubicBezTo>
                <a:cubicBezTo>
                  <a:pt x="641" y="550"/>
                  <a:pt x="641" y="550"/>
                  <a:pt x="641" y="550"/>
                </a:cubicBezTo>
                <a:cubicBezTo>
                  <a:pt x="642" y="551"/>
                  <a:pt x="642" y="551"/>
                  <a:pt x="642" y="551"/>
                </a:cubicBezTo>
                <a:cubicBezTo>
                  <a:pt x="642" y="551"/>
                  <a:pt x="642" y="551"/>
                  <a:pt x="642" y="551"/>
                </a:cubicBezTo>
                <a:cubicBezTo>
                  <a:pt x="641" y="550"/>
                  <a:pt x="641" y="550"/>
                  <a:pt x="641" y="550"/>
                </a:cubicBezTo>
                <a:cubicBezTo>
                  <a:pt x="642" y="551"/>
                  <a:pt x="642" y="551"/>
                  <a:pt x="642" y="551"/>
                </a:cubicBezTo>
                <a:cubicBezTo>
                  <a:pt x="642" y="551"/>
                  <a:pt x="642" y="551"/>
                  <a:pt x="642" y="551"/>
                </a:cubicBezTo>
                <a:cubicBezTo>
                  <a:pt x="642" y="551"/>
                  <a:pt x="642" y="551"/>
                  <a:pt x="642" y="551"/>
                </a:cubicBezTo>
                <a:cubicBezTo>
                  <a:pt x="642" y="551"/>
                  <a:pt x="642" y="551"/>
                  <a:pt x="642" y="551"/>
                </a:cubicBezTo>
                <a:cubicBezTo>
                  <a:pt x="642" y="550"/>
                  <a:pt x="642" y="550"/>
                  <a:pt x="642" y="550"/>
                </a:cubicBezTo>
                <a:cubicBezTo>
                  <a:pt x="642" y="551"/>
                  <a:pt x="642" y="551"/>
                  <a:pt x="642" y="551"/>
                </a:cubicBezTo>
                <a:cubicBezTo>
                  <a:pt x="642" y="551"/>
                  <a:pt x="642" y="551"/>
                  <a:pt x="642" y="551"/>
                </a:cubicBezTo>
                <a:cubicBezTo>
                  <a:pt x="642" y="550"/>
                  <a:pt x="642" y="550"/>
                  <a:pt x="642" y="550"/>
                </a:cubicBezTo>
                <a:cubicBezTo>
                  <a:pt x="642" y="551"/>
                  <a:pt x="642" y="551"/>
                  <a:pt x="642" y="551"/>
                </a:cubicBezTo>
                <a:cubicBezTo>
                  <a:pt x="676" y="550"/>
                  <a:pt x="676" y="550"/>
                  <a:pt x="676" y="550"/>
                </a:cubicBezTo>
                <a:cubicBezTo>
                  <a:pt x="676" y="549"/>
                  <a:pt x="676" y="549"/>
                  <a:pt x="676" y="549"/>
                </a:cubicBezTo>
                <a:cubicBezTo>
                  <a:pt x="676" y="550"/>
                  <a:pt x="676" y="550"/>
                  <a:pt x="676" y="550"/>
                </a:cubicBezTo>
                <a:cubicBezTo>
                  <a:pt x="676" y="550"/>
                  <a:pt x="676" y="550"/>
                  <a:pt x="676" y="550"/>
                </a:cubicBezTo>
                <a:cubicBezTo>
                  <a:pt x="676" y="549"/>
                  <a:pt x="676" y="549"/>
                  <a:pt x="676" y="549"/>
                </a:cubicBezTo>
                <a:cubicBezTo>
                  <a:pt x="676" y="550"/>
                  <a:pt x="676" y="550"/>
                  <a:pt x="676" y="550"/>
                </a:cubicBezTo>
                <a:cubicBezTo>
                  <a:pt x="676" y="549"/>
                  <a:pt x="676" y="549"/>
                  <a:pt x="676" y="549"/>
                </a:cubicBezTo>
                <a:cubicBezTo>
                  <a:pt x="676" y="550"/>
                  <a:pt x="676" y="550"/>
                  <a:pt x="676" y="550"/>
                </a:cubicBezTo>
                <a:cubicBezTo>
                  <a:pt x="676" y="550"/>
                  <a:pt x="676" y="550"/>
                  <a:pt x="676" y="550"/>
                </a:cubicBezTo>
                <a:cubicBezTo>
                  <a:pt x="676" y="549"/>
                  <a:pt x="676" y="549"/>
                  <a:pt x="676" y="549"/>
                </a:cubicBezTo>
                <a:cubicBezTo>
                  <a:pt x="676" y="550"/>
                  <a:pt x="676" y="550"/>
                  <a:pt x="676" y="550"/>
                </a:cubicBezTo>
                <a:cubicBezTo>
                  <a:pt x="676" y="550"/>
                  <a:pt x="676" y="550"/>
                  <a:pt x="676" y="550"/>
                </a:cubicBezTo>
                <a:cubicBezTo>
                  <a:pt x="676" y="550"/>
                  <a:pt x="676" y="550"/>
                  <a:pt x="676" y="550"/>
                </a:cubicBezTo>
                <a:cubicBezTo>
                  <a:pt x="676" y="549"/>
                  <a:pt x="676" y="549"/>
                  <a:pt x="676" y="549"/>
                </a:cubicBezTo>
                <a:cubicBezTo>
                  <a:pt x="676" y="550"/>
                  <a:pt x="676" y="550"/>
                  <a:pt x="676" y="550"/>
                </a:cubicBezTo>
                <a:cubicBezTo>
                  <a:pt x="676" y="550"/>
                  <a:pt x="676" y="550"/>
                  <a:pt x="676" y="550"/>
                </a:cubicBezTo>
                <a:cubicBezTo>
                  <a:pt x="676" y="549"/>
                  <a:pt x="676" y="549"/>
                  <a:pt x="676" y="549"/>
                </a:cubicBezTo>
                <a:cubicBezTo>
                  <a:pt x="676" y="550"/>
                  <a:pt x="676" y="550"/>
                  <a:pt x="676" y="550"/>
                </a:cubicBezTo>
                <a:cubicBezTo>
                  <a:pt x="676" y="550"/>
                  <a:pt x="676" y="550"/>
                  <a:pt x="676" y="550"/>
                </a:cubicBezTo>
                <a:cubicBezTo>
                  <a:pt x="677" y="549"/>
                  <a:pt x="677" y="549"/>
                  <a:pt x="677" y="549"/>
                </a:cubicBezTo>
                <a:cubicBezTo>
                  <a:pt x="676" y="550"/>
                  <a:pt x="676" y="550"/>
                  <a:pt x="676" y="550"/>
                </a:cubicBezTo>
                <a:cubicBezTo>
                  <a:pt x="676" y="550"/>
                  <a:pt x="676" y="550"/>
                  <a:pt x="676" y="550"/>
                </a:cubicBezTo>
                <a:cubicBezTo>
                  <a:pt x="677" y="549"/>
                  <a:pt x="677" y="549"/>
                  <a:pt x="677" y="549"/>
                </a:cubicBezTo>
                <a:cubicBezTo>
                  <a:pt x="676" y="550"/>
                  <a:pt x="676" y="550"/>
                  <a:pt x="676" y="550"/>
                </a:cubicBezTo>
                <a:cubicBezTo>
                  <a:pt x="676" y="550"/>
                  <a:pt x="682" y="555"/>
                  <a:pt x="684" y="570"/>
                </a:cubicBezTo>
                <a:cubicBezTo>
                  <a:pt x="684" y="571"/>
                  <a:pt x="684" y="571"/>
                  <a:pt x="684" y="571"/>
                </a:cubicBezTo>
                <a:cubicBezTo>
                  <a:pt x="684" y="572"/>
                  <a:pt x="684" y="573"/>
                  <a:pt x="684" y="575"/>
                </a:cubicBezTo>
                <a:cubicBezTo>
                  <a:pt x="682" y="582"/>
                  <a:pt x="679" y="592"/>
                  <a:pt x="676" y="601"/>
                </a:cubicBezTo>
                <a:cubicBezTo>
                  <a:pt x="674" y="605"/>
                  <a:pt x="673" y="609"/>
                  <a:pt x="672" y="612"/>
                </a:cubicBezTo>
                <a:cubicBezTo>
                  <a:pt x="671" y="615"/>
                  <a:pt x="670" y="617"/>
                  <a:pt x="670" y="617"/>
                </a:cubicBezTo>
                <a:cubicBezTo>
                  <a:pt x="669" y="618"/>
                  <a:pt x="669" y="618"/>
                  <a:pt x="669" y="618"/>
                </a:cubicBezTo>
                <a:cubicBezTo>
                  <a:pt x="672" y="620"/>
                  <a:pt x="672" y="620"/>
                  <a:pt x="672" y="620"/>
                </a:cubicBezTo>
                <a:cubicBezTo>
                  <a:pt x="670" y="618"/>
                  <a:pt x="670" y="618"/>
                  <a:pt x="670" y="618"/>
                </a:cubicBezTo>
                <a:cubicBezTo>
                  <a:pt x="611" y="696"/>
                  <a:pt x="611" y="696"/>
                  <a:pt x="611" y="696"/>
                </a:cubicBezTo>
                <a:cubicBezTo>
                  <a:pt x="612" y="697"/>
                  <a:pt x="612" y="697"/>
                  <a:pt x="612" y="697"/>
                </a:cubicBezTo>
                <a:cubicBezTo>
                  <a:pt x="612" y="695"/>
                  <a:pt x="612" y="695"/>
                  <a:pt x="612" y="695"/>
                </a:cubicBezTo>
                <a:cubicBezTo>
                  <a:pt x="612" y="695"/>
                  <a:pt x="611" y="695"/>
                  <a:pt x="611" y="696"/>
                </a:cubicBezTo>
                <a:cubicBezTo>
                  <a:pt x="612" y="697"/>
                  <a:pt x="612" y="697"/>
                  <a:pt x="612" y="697"/>
                </a:cubicBezTo>
                <a:cubicBezTo>
                  <a:pt x="612" y="695"/>
                  <a:pt x="612" y="695"/>
                  <a:pt x="612" y="695"/>
                </a:cubicBezTo>
                <a:cubicBezTo>
                  <a:pt x="612" y="697"/>
                  <a:pt x="612" y="697"/>
                  <a:pt x="612" y="697"/>
                </a:cubicBezTo>
                <a:cubicBezTo>
                  <a:pt x="614" y="696"/>
                  <a:pt x="614" y="696"/>
                  <a:pt x="614" y="696"/>
                </a:cubicBezTo>
                <a:cubicBezTo>
                  <a:pt x="613" y="695"/>
                  <a:pt x="613" y="695"/>
                  <a:pt x="612" y="695"/>
                </a:cubicBezTo>
                <a:cubicBezTo>
                  <a:pt x="612" y="697"/>
                  <a:pt x="612" y="697"/>
                  <a:pt x="612" y="697"/>
                </a:cubicBezTo>
                <a:cubicBezTo>
                  <a:pt x="614" y="696"/>
                  <a:pt x="614" y="696"/>
                  <a:pt x="614" y="696"/>
                </a:cubicBezTo>
                <a:cubicBezTo>
                  <a:pt x="614" y="696"/>
                  <a:pt x="614" y="696"/>
                  <a:pt x="614" y="696"/>
                </a:cubicBezTo>
                <a:cubicBezTo>
                  <a:pt x="548" y="639"/>
                  <a:pt x="548" y="639"/>
                  <a:pt x="548" y="639"/>
                </a:cubicBezTo>
                <a:cubicBezTo>
                  <a:pt x="548" y="639"/>
                  <a:pt x="548" y="639"/>
                  <a:pt x="548" y="639"/>
                </a:cubicBezTo>
                <a:cubicBezTo>
                  <a:pt x="546" y="641"/>
                  <a:pt x="546" y="641"/>
                  <a:pt x="546" y="641"/>
                </a:cubicBezTo>
                <a:cubicBezTo>
                  <a:pt x="544" y="643"/>
                  <a:pt x="544" y="643"/>
                  <a:pt x="544" y="643"/>
                </a:cubicBezTo>
                <a:cubicBezTo>
                  <a:pt x="609" y="700"/>
                  <a:pt x="609" y="700"/>
                  <a:pt x="609" y="700"/>
                </a:cubicBezTo>
                <a:cubicBezTo>
                  <a:pt x="609" y="700"/>
                  <a:pt x="609" y="700"/>
                  <a:pt x="609" y="700"/>
                </a:cubicBezTo>
                <a:cubicBezTo>
                  <a:pt x="610" y="701"/>
                  <a:pt x="611" y="701"/>
                  <a:pt x="612" y="701"/>
                </a:cubicBezTo>
                <a:cubicBezTo>
                  <a:pt x="614" y="701"/>
                  <a:pt x="615" y="701"/>
                  <a:pt x="616" y="700"/>
                </a:cubicBezTo>
                <a:cubicBezTo>
                  <a:pt x="675" y="622"/>
                  <a:pt x="675" y="622"/>
                  <a:pt x="675" y="622"/>
                </a:cubicBezTo>
                <a:cubicBezTo>
                  <a:pt x="675" y="622"/>
                  <a:pt x="675" y="622"/>
                  <a:pt x="675" y="622"/>
                </a:cubicBezTo>
                <a:cubicBezTo>
                  <a:pt x="675" y="621"/>
                  <a:pt x="676" y="620"/>
                  <a:pt x="676" y="619"/>
                </a:cubicBezTo>
                <a:cubicBezTo>
                  <a:pt x="676" y="619"/>
                  <a:pt x="680" y="610"/>
                  <a:pt x="683" y="599"/>
                </a:cubicBezTo>
                <a:cubicBezTo>
                  <a:pt x="685" y="594"/>
                  <a:pt x="687" y="588"/>
                  <a:pt x="688" y="583"/>
                </a:cubicBezTo>
                <a:cubicBezTo>
                  <a:pt x="689" y="581"/>
                  <a:pt x="690" y="578"/>
                  <a:pt x="690" y="576"/>
                </a:cubicBezTo>
                <a:cubicBezTo>
                  <a:pt x="690" y="574"/>
                  <a:pt x="691" y="572"/>
                  <a:pt x="691" y="571"/>
                </a:cubicBezTo>
                <a:cubicBezTo>
                  <a:pt x="691" y="570"/>
                  <a:pt x="691" y="570"/>
                  <a:pt x="691" y="569"/>
                </a:cubicBezTo>
                <a:cubicBezTo>
                  <a:pt x="688" y="551"/>
                  <a:pt x="680" y="545"/>
                  <a:pt x="680" y="545"/>
                </a:cubicBezTo>
                <a:cubicBezTo>
                  <a:pt x="680" y="545"/>
                  <a:pt x="680" y="545"/>
                  <a:pt x="680" y="545"/>
                </a:cubicBezTo>
                <a:cubicBezTo>
                  <a:pt x="679" y="544"/>
                  <a:pt x="678" y="544"/>
                  <a:pt x="678" y="544"/>
                </a:cubicBezTo>
                <a:cubicBezTo>
                  <a:pt x="677" y="544"/>
                  <a:pt x="677" y="543"/>
                  <a:pt x="676" y="543"/>
                </a:cubicBezTo>
                <a:cubicBezTo>
                  <a:pt x="676" y="543"/>
                  <a:pt x="676" y="543"/>
                  <a:pt x="676" y="543"/>
                </a:cubicBezTo>
                <a:cubicBezTo>
                  <a:pt x="642" y="544"/>
                  <a:pt x="642" y="544"/>
                  <a:pt x="642" y="544"/>
                </a:cubicBezTo>
                <a:cubicBezTo>
                  <a:pt x="641" y="544"/>
                  <a:pt x="640" y="545"/>
                  <a:pt x="639" y="545"/>
                </a:cubicBezTo>
                <a:cubicBezTo>
                  <a:pt x="639" y="545"/>
                  <a:pt x="638" y="545"/>
                  <a:pt x="638" y="546"/>
                </a:cubicBezTo>
                <a:cubicBezTo>
                  <a:pt x="638" y="546"/>
                  <a:pt x="638" y="546"/>
                  <a:pt x="638" y="546"/>
                </a:cubicBezTo>
                <a:cubicBezTo>
                  <a:pt x="550" y="622"/>
                  <a:pt x="550" y="622"/>
                  <a:pt x="550" y="622"/>
                </a:cubicBezTo>
                <a:cubicBezTo>
                  <a:pt x="549" y="623"/>
                  <a:pt x="548" y="624"/>
                  <a:pt x="547" y="625"/>
                </a:cubicBezTo>
                <a:cubicBezTo>
                  <a:pt x="547" y="625"/>
                  <a:pt x="547" y="625"/>
                  <a:pt x="547" y="625"/>
                </a:cubicBezTo>
                <a:cubicBezTo>
                  <a:pt x="543" y="638"/>
                  <a:pt x="543" y="638"/>
                  <a:pt x="543" y="638"/>
                </a:cubicBezTo>
                <a:cubicBezTo>
                  <a:pt x="543" y="638"/>
                  <a:pt x="543" y="638"/>
                  <a:pt x="543" y="638"/>
                </a:cubicBezTo>
                <a:cubicBezTo>
                  <a:pt x="543" y="639"/>
                  <a:pt x="542" y="639"/>
                  <a:pt x="542" y="639"/>
                </a:cubicBezTo>
                <a:cubicBezTo>
                  <a:pt x="542" y="640"/>
                  <a:pt x="543" y="641"/>
                  <a:pt x="543" y="641"/>
                </a:cubicBezTo>
                <a:cubicBezTo>
                  <a:pt x="543" y="642"/>
                  <a:pt x="543" y="643"/>
                  <a:pt x="544" y="643"/>
                </a:cubicBezTo>
                <a:cubicBezTo>
                  <a:pt x="544" y="643"/>
                  <a:pt x="544" y="643"/>
                  <a:pt x="544" y="643"/>
                </a:cubicBezTo>
                <a:cubicBezTo>
                  <a:pt x="544" y="643"/>
                  <a:pt x="544" y="643"/>
                  <a:pt x="544" y="643"/>
                </a:cubicBezTo>
                <a:lnTo>
                  <a:pt x="546" y="641"/>
                </a:lnTo>
                <a:close/>
              </a:path>
            </a:pathLst>
          </a:custGeom>
          <a:solidFill>
            <a:srgbClr val="FDE9C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42" name="PA_任意多边形 1173"/>
          <p:cNvSpPr>
            <a:spLocks/>
          </p:cNvSpPr>
          <p:nvPr>
            <p:custDataLst>
              <p:tags r:id="rId62"/>
            </p:custDataLst>
          </p:nvPr>
        </p:nvSpPr>
        <p:spPr bwMode="auto">
          <a:xfrm>
            <a:off x="4884737" y="3303588"/>
            <a:ext cx="925513" cy="817563"/>
          </a:xfrm>
          <a:custGeom>
            <a:avLst/>
            <a:gdLst>
              <a:gd name="T0" fmla="*/ 90 w 385"/>
              <a:gd name="T1" fmla="*/ 59 h 340"/>
              <a:gd name="T2" fmla="*/ 89 w 385"/>
              <a:gd name="T3" fmla="*/ 37 h 340"/>
              <a:gd name="T4" fmla="*/ 95 w 385"/>
              <a:gd name="T5" fmla="*/ 24 h 340"/>
              <a:gd name="T6" fmla="*/ 112 w 385"/>
              <a:gd name="T7" fmla="*/ 24 h 340"/>
              <a:gd name="T8" fmla="*/ 117 w 385"/>
              <a:gd name="T9" fmla="*/ 12 h 340"/>
              <a:gd name="T10" fmla="*/ 114 w 385"/>
              <a:gd name="T11" fmla="*/ 1 h 340"/>
              <a:gd name="T12" fmla="*/ 105 w 385"/>
              <a:gd name="T13" fmla="*/ 1 h 340"/>
              <a:gd name="T14" fmla="*/ 71 w 385"/>
              <a:gd name="T15" fmla="*/ 13 h 340"/>
              <a:gd name="T16" fmla="*/ 38 w 385"/>
              <a:gd name="T17" fmla="*/ 39 h 340"/>
              <a:gd name="T18" fmla="*/ 27 w 385"/>
              <a:gd name="T19" fmla="*/ 57 h 340"/>
              <a:gd name="T20" fmla="*/ 9 w 385"/>
              <a:gd name="T21" fmla="*/ 133 h 340"/>
              <a:gd name="T22" fmla="*/ 33 w 385"/>
              <a:gd name="T23" fmla="*/ 168 h 340"/>
              <a:gd name="T24" fmla="*/ 51 w 385"/>
              <a:gd name="T25" fmla="*/ 188 h 340"/>
              <a:gd name="T26" fmla="*/ 58 w 385"/>
              <a:gd name="T27" fmla="*/ 194 h 340"/>
              <a:gd name="T28" fmla="*/ 60 w 385"/>
              <a:gd name="T29" fmla="*/ 196 h 340"/>
              <a:gd name="T30" fmla="*/ 232 w 385"/>
              <a:gd name="T31" fmla="*/ 317 h 340"/>
              <a:gd name="T32" fmla="*/ 328 w 385"/>
              <a:gd name="T33" fmla="*/ 227 h 340"/>
              <a:gd name="T34" fmla="*/ 328 w 385"/>
              <a:gd name="T35" fmla="*/ 227 h 340"/>
              <a:gd name="T36" fmla="*/ 336 w 385"/>
              <a:gd name="T37" fmla="*/ 129 h 340"/>
              <a:gd name="T38" fmla="*/ 279 w 385"/>
              <a:gd name="T39" fmla="*/ 129 h 340"/>
              <a:gd name="T40" fmla="*/ 90 w 385"/>
              <a:gd name="T41" fmla="*/ 59 h 3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385" h="340">
                <a:moveTo>
                  <a:pt x="90" y="59"/>
                </a:moveTo>
                <a:cubicBezTo>
                  <a:pt x="90" y="51"/>
                  <a:pt x="89" y="43"/>
                  <a:pt x="89" y="37"/>
                </a:cubicBezTo>
                <a:cubicBezTo>
                  <a:pt x="91" y="33"/>
                  <a:pt x="93" y="28"/>
                  <a:pt x="95" y="24"/>
                </a:cubicBezTo>
                <a:cubicBezTo>
                  <a:pt x="101" y="22"/>
                  <a:pt x="110" y="25"/>
                  <a:pt x="112" y="24"/>
                </a:cubicBezTo>
                <a:cubicBezTo>
                  <a:pt x="115" y="23"/>
                  <a:pt x="118" y="12"/>
                  <a:pt x="117" y="12"/>
                </a:cubicBezTo>
                <a:cubicBezTo>
                  <a:pt x="115" y="11"/>
                  <a:pt x="115" y="3"/>
                  <a:pt x="114" y="1"/>
                </a:cubicBezTo>
                <a:cubicBezTo>
                  <a:pt x="113" y="0"/>
                  <a:pt x="107" y="1"/>
                  <a:pt x="105" y="1"/>
                </a:cubicBezTo>
                <a:cubicBezTo>
                  <a:pt x="98" y="1"/>
                  <a:pt x="83" y="5"/>
                  <a:pt x="71" y="13"/>
                </a:cubicBezTo>
                <a:cubicBezTo>
                  <a:pt x="71" y="13"/>
                  <a:pt x="51" y="23"/>
                  <a:pt x="38" y="39"/>
                </a:cubicBezTo>
                <a:cubicBezTo>
                  <a:pt x="33" y="44"/>
                  <a:pt x="29" y="50"/>
                  <a:pt x="27" y="57"/>
                </a:cubicBezTo>
                <a:cubicBezTo>
                  <a:pt x="18" y="75"/>
                  <a:pt x="0" y="118"/>
                  <a:pt x="9" y="133"/>
                </a:cubicBezTo>
                <a:cubicBezTo>
                  <a:pt x="15" y="144"/>
                  <a:pt x="24" y="156"/>
                  <a:pt x="33" y="168"/>
                </a:cubicBezTo>
                <a:cubicBezTo>
                  <a:pt x="37" y="175"/>
                  <a:pt x="43" y="182"/>
                  <a:pt x="51" y="188"/>
                </a:cubicBezTo>
                <a:cubicBezTo>
                  <a:pt x="53" y="190"/>
                  <a:pt x="56" y="192"/>
                  <a:pt x="58" y="194"/>
                </a:cubicBezTo>
                <a:cubicBezTo>
                  <a:pt x="58" y="195"/>
                  <a:pt x="59" y="195"/>
                  <a:pt x="60" y="196"/>
                </a:cubicBezTo>
                <a:cubicBezTo>
                  <a:pt x="105" y="237"/>
                  <a:pt x="181" y="340"/>
                  <a:pt x="232" y="317"/>
                </a:cubicBezTo>
                <a:cubicBezTo>
                  <a:pt x="269" y="300"/>
                  <a:pt x="311" y="260"/>
                  <a:pt x="328" y="227"/>
                </a:cubicBezTo>
                <a:cubicBezTo>
                  <a:pt x="328" y="227"/>
                  <a:pt x="328" y="227"/>
                  <a:pt x="328" y="227"/>
                </a:cubicBezTo>
                <a:cubicBezTo>
                  <a:pt x="385" y="162"/>
                  <a:pt x="336" y="129"/>
                  <a:pt x="336" y="129"/>
                </a:cubicBezTo>
                <a:cubicBezTo>
                  <a:pt x="336" y="129"/>
                  <a:pt x="292" y="129"/>
                  <a:pt x="279" y="129"/>
                </a:cubicBezTo>
                <a:cubicBezTo>
                  <a:pt x="267" y="129"/>
                  <a:pt x="131" y="75"/>
                  <a:pt x="90" y="59"/>
                </a:cubicBezTo>
                <a:close/>
              </a:path>
            </a:pathLst>
          </a:custGeom>
          <a:solidFill>
            <a:srgbClr val="07194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43" name="PA_任意多边形 1174"/>
          <p:cNvSpPr>
            <a:spLocks/>
          </p:cNvSpPr>
          <p:nvPr>
            <p:custDataLst>
              <p:tags r:id="rId63"/>
            </p:custDataLst>
          </p:nvPr>
        </p:nvSpPr>
        <p:spPr bwMode="auto">
          <a:xfrm>
            <a:off x="4891087" y="3298825"/>
            <a:ext cx="855663" cy="784225"/>
          </a:xfrm>
          <a:custGeom>
            <a:avLst/>
            <a:gdLst>
              <a:gd name="T0" fmla="*/ 86 w 356"/>
              <a:gd name="T1" fmla="*/ 39 h 326"/>
              <a:gd name="T2" fmla="*/ 93 w 356"/>
              <a:gd name="T3" fmla="*/ 29 h 326"/>
              <a:gd name="T4" fmla="*/ 110 w 356"/>
              <a:gd name="T5" fmla="*/ 29 h 326"/>
              <a:gd name="T6" fmla="*/ 117 w 356"/>
              <a:gd name="T7" fmla="*/ 13 h 326"/>
              <a:gd name="T8" fmla="*/ 116 w 356"/>
              <a:gd name="T9" fmla="*/ 11 h 326"/>
              <a:gd name="T10" fmla="*/ 114 w 356"/>
              <a:gd name="T11" fmla="*/ 13 h 326"/>
              <a:gd name="T12" fmla="*/ 116 w 356"/>
              <a:gd name="T13" fmla="*/ 12 h 326"/>
              <a:gd name="T14" fmla="*/ 116 w 356"/>
              <a:gd name="T15" fmla="*/ 12 h 326"/>
              <a:gd name="T16" fmla="*/ 115 w 356"/>
              <a:gd name="T17" fmla="*/ 4 h 326"/>
              <a:gd name="T18" fmla="*/ 101 w 356"/>
              <a:gd name="T19" fmla="*/ 0 h 326"/>
              <a:gd name="T20" fmla="*/ 85 w 356"/>
              <a:gd name="T21" fmla="*/ 3 h 326"/>
              <a:gd name="T22" fmla="*/ 32 w 356"/>
              <a:gd name="T23" fmla="*/ 39 h 326"/>
              <a:gd name="T24" fmla="*/ 8 w 356"/>
              <a:gd name="T25" fmla="*/ 89 h 326"/>
              <a:gd name="T26" fmla="*/ 30 w 356"/>
              <a:gd name="T27" fmla="*/ 170 h 326"/>
              <a:gd name="T28" fmla="*/ 55 w 356"/>
              <a:gd name="T29" fmla="*/ 196 h 326"/>
              <a:gd name="T30" fmla="*/ 129 w 356"/>
              <a:gd name="T31" fmla="*/ 276 h 326"/>
              <a:gd name="T32" fmla="*/ 287 w 356"/>
              <a:gd name="T33" fmla="*/ 283 h 326"/>
              <a:gd name="T34" fmla="*/ 327 w 356"/>
              <a:gd name="T35" fmla="*/ 231 h 326"/>
              <a:gd name="T36" fmla="*/ 345 w 356"/>
              <a:gd name="T37" fmla="*/ 139 h 326"/>
              <a:gd name="T38" fmla="*/ 276 w 356"/>
              <a:gd name="T39" fmla="*/ 128 h 326"/>
              <a:gd name="T40" fmla="*/ 87 w 356"/>
              <a:gd name="T41" fmla="*/ 61 h 326"/>
              <a:gd name="T42" fmla="*/ 191 w 356"/>
              <a:gd name="T43" fmla="*/ 105 h 326"/>
              <a:gd name="T44" fmla="*/ 276 w 356"/>
              <a:gd name="T45" fmla="*/ 135 h 326"/>
              <a:gd name="T46" fmla="*/ 332 w 356"/>
              <a:gd name="T47" fmla="*/ 133 h 326"/>
              <a:gd name="T48" fmla="*/ 331 w 356"/>
              <a:gd name="T49" fmla="*/ 134 h 326"/>
              <a:gd name="T50" fmla="*/ 325 w 356"/>
              <a:gd name="T51" fmla="*/ 229 h 326"/>
              <a:gd name="T52" fmla="*/ 322 w 356"/>
              <a:gd name="T53" fmla="*/ 228 h 326"/>
              <a:gd name="T54" fmla="*/ 175 w 356"/>
              <a:gd name="T55" fmla="*/ 306 h 326"/>
              <a:gd name="T56" fmla="*/ 59 w 356"/>
              <a:gd name="T57" fmla="*/ 195 h 326"/>
              <a:gd name="T58" fmla="*/ 50 w 356"/>
              <a:gd name="T59" fmla="*/ 188 h 326"/>
              <a:gd name="T60" fmla="*/ 9 w 356"/>
              <a:gd name="T61" fmla="*/ 134 h 326"/>
              <a:gd name="T62" fmla="*/ 27 w 356"/>
              <a:gd name="T63" fmla="*/ 60 h 326"/>
              <a:gd name="T64" fmla="*/ 66 w 356"/>
              <a:gd name="T65" fmla="*/ 20 h 326"/>
              <a:gd name="T66" fmla="*/ 70 w 356"/>
              <a:gd name="T67" fmla="*/ 18 h 326"/>
              <a:gd name="T68" fmla="*/ 102 w 356"/>
              <a:gd name="T69" fmla="*/ 7 h 326"/>
              <a:gd name="T70" fmla="*/ 109 w 356"/>
              <a:gd name="T71" fmla="*/ 6 h 326"/>
              <a:gd name="T72" fmla="*/ 109 w 356"/>
              <a:gd name="T73" fmla="*/ 6 h 326"/>
              <a:gd name="T74" fmla="*/ 109 w 356"/>
              <a:gd name="T75" fmla="*/ 6 h 326"/>
              <a:gd name="T76" fmla="*/ 110 w 356"/>
              <a:gd name="T77" fmla="*/ 5 h 326"/>
              <a:gd name="T78" fmla="*/ 108 w 356"/>
              <a:gd name="T79" fmla="*/ 5 h 326"/>
              <a:gd name="T80" fmla="*/ 108 w 356"/>
              <a:gd name="T81" fmla="*/ 5 h 326"/>
              <a:gd name="T82" fmla="*/ 110 w 356"/>
              <a:gd name="T83" fmla="*/ 14 h 326"/>
              <a:gd name="T84" fmla="*/ 111 w 356"/>
              <a:gd name="T85" fmla="*/ 16 h 326"/>
              <a:gd name="T86" fmla="*/ 113 w 356"/>
              <a:gd name="T87" fmla="*/ 14 h 326"/>
              <a:gd name="T88" fmla="*/ 111 w 356"/>
              <a:gd name="T89" fmla="*/ 15 h 326"/>
              <a:gd name="T90" fmla="*/ 111 w 356"/>
              <a:gd name="T91" fmla="*/ 15 h 326"/>
              <a:gd name="T92" fmla="*/ 109 w 356"/>
              <a:gd name="T93" fmla="*/ 22 h 326"/>
              <a:gd name="T94" fmla="*/ 108 w 356"/>
              <a:gd name="T95" fmla="*/ 24 h 326"/>
              <a:gd name="T96" fmla="*/ 108 w 356"/>
              <a:gd name="T97" fmla="*/ 23 h 326"/>
              <a:gd name="T98" fmla="*/ 108 w 356"/>
              <a:gd name="T99" fmla="*/ 25 h 326"/>
              <a:gd name="T100" fmla="*/ 97 w 356"/>
              <a:gd name="T101" fmla="*/ 22 h 326"/>
              <a:gd name="T102" fmla="*/ 83 w 356"/>
              <a:gd name="T103" fmla="*/ 38 h 326"/>
              <a:gd name="T104" fmla="*/ 84 w 356"/>
              <a:gd name="T105" fmla="*/ 63 h 3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356" h="326">
                <a:moveTo>
                  <a:pt x="87" y="61"/>
                </a:moveTo>
                <a:cubicBezTo>
                  <a:pt x="91" y="60"/>
                  <a:pt x="91" y="60"/>
                  <a:pt x="91" y="60"/>
                </a:cubicBezTo>
                <a:cubicBezTo>
                  <a:pt x="90" y="52"/>
                  <a:pt x="89" y="45"/>
                  <a:pt x="89" y="39"/>
                </a:cubicBezTo>
                <a:cubicBezTo>
                  <a:pt x="86" y="39"/>
                  <a:pt x="86" y="39"/>
                  <a:pt x="86" y="39"/>
                </a:cubicBezTo>
                <a:cubicBezTo>
                  <a:pt x="89" y="41"/>
                  <a:pt x="89" y="41"/>
                  <a:pt x="89" y="41"/>
                </a:cubicBezTo>
                <a:cubicBezTo>
                  <a:pt x="91" y="36"/>
                  <a:pt x="93" y="31"/>
                  <a:pt x="95" y="27"/>
                </a:cubicBezTo>
                <a:cubicBezTo>
                  <a:pt x="92" y="26"/>
                  <a:pt x="92" y="26"/>
                  <a:pt x="92" y="26"/>
                </a:cubicBezTo>
                <a:cubicBezTo>
                  <a:pt x="93" y="29"/>
                  <a:pt x="93" y="29"/>
                  <a:pt x="93" y="29"/>
                </a:cubicBezTo>
                <a:cubicBezTo>
                  <a:pt x="94" y="29"/>
                  <a:pt x="95" y="29"/>
                  <a:pt x="97" y="29"/>
                </a:cubicBezTo>
                <a:cubicBezTo>
                  <a:pt x="99" y="29"/>
                  <a:pt x="101" y="29"/>
                  <a:pt x="103" y="29"/>
                </a:cubicBezTo>
                <a:cubicBezTo>
                  <a:pt x="105" y="29"/>
                  <a:pt x="107" y="30"/>
                  <a:pt x="108" y="30"/>
                </a:cubicBezTo>
                <a:cubicBezTo>
                  <a:pt x="109" y="30"/>
                  <a:pt x="109" y="30"/>
                  <a:pt x="110" y="29"/>
                </a:cubicBezTo>
                <a:cubicBezTo>
                  <a:pt x="112" y="29"/>
                  <a:pt x="113" y="27"/>
                  <a:pt x="114" y="26"/>
                </a:cubicBezTo>
                <a:cubicBezTo>
                  <a:pt x="115" y="25"/>
                  <a:pt x="116" y="22"/>
                  <a:pt x="116" y="20"/>
                </a:cubicBezTo>
                <a:cubicBezTo>
                  <a:pt x="117" y="18"/>
                  <a:pt x="117" y="17"/>
                  <a:pt x="117" y="15"/>
                </a:cubicBezTo>
                <a:cubicBezTo>
                  <a:pt x="117" y="14"/>
                  <a:pt x="117" y="14"/>
                  <a:pt x="117" y="13"/>
                </a:cubicBezTo>
                <a:cubicBezTo>
                  <a:pt x="117" y="13"/>
                  <a:pt x="117" y="12"/>
                  <a:pt x="116" y="12"/>
                </a:cubicBezTo>
                <a:cubicBezTo>
                  <a:pt x="116" y="11"/>
                  <a:pt x="115" y="11"/>
                  <a:pt x="115" y="11"/>
                </a:cubicBezTo>
                <a:cubicBezTo>
                  <a:pt x="114" y="13"/>
                  <a:pt x="114" y="13"/>
                  <a:pt x="114" y="13"/>
                </a:cubicBezTo>
                <a:cubicBezTo>
                  <a:pt x="116" y="11"/>
                  <a:pt x="116" y="11"/>
                  <a:pt x="116" y="11"/>
                </a:cubicBezTo>
                <a:cubicBezTo>
                  <a:pt x="116" y="11"/>
                  <a:pt x="115" y="11"/>
                  <a:pt x="115" y="11"/>
                </a:cubicBezTo>
                <a:cubicBezTo>
                  <a:pt x="114" y="13"/>
                  <a:pt x="114" y="13"/>
                  <a:pt x="114" y="13"/>
                </a:cubicBezTo>
                <a:cubicBezTo>
                  <a:pt x="116" y="11"/>
                  <a:pt x="116" y="11"/>
                  <a:pt x="116" y="11"/>
                </a:cubicBezTo>
                <a:cubicBezTo>
                  <a:pt x="114" y="13"/>
                  <a:pt x="114" y="13"/>
                  <a:pt x="114" y="13"/>
                </a:cubicBezTo>
                <a:cubicBezTo>
                  <a:pt x="116" y="12"/>
                  <a:pt x="116" y="12"/>
                  <a:pt x="116" y="12"/>
                </a:cubicBezTo>
                <a:cubicBezTo>
                  <a:pt x="116" y="11"/>
                  <a:pt x="116" y="11"/>
                  <a:pt x="116" y="11"/>
                </a:cubicBezTo>
                <a:cubicBezTo>
                  <a:pt x="114" y="13"/>
                  <a:pt x="114" y="13"/>
                  <a:pt x="114" y="13"/>
                </a:cubicBezTo>
                <a:cubicBezTo>
                  <a:pt x="116" y="12"/>
                  <a:pt x="116" y="12"/>
                  <a:pt x="116" y="12"/>
                </a:cubicBezTo>
                <a:cubicBezTo>
                  <a:pt x="116" y="12"/>
                  <a:pt x="116" y="12"/>
                  <a:pt x="116" y="12"/>
                </a:cubicBezTo>
                <a:cubicBezTo>
                  <a:pt x="116" y="12"/>
                  <a:pt x="116" y="12"/>
                  <a:pt x="116" y="12"/>
                </a:cubicBezTo>
                <a:cubicBezTo>
                  <a:pt x="116" y="12"/>
                  <a:pt x="116" y="12"/>
                  <a:pt x="116" y="12"/>
                </a:cubicBezTo>
                <a:cubicBezTo>
                  <a:pt x="116" y="12"/>
                  <a:pt x="116" y="12"/>
                  <a:pt x="116" y="12"/>
                </a:cubicBezTo>
                <a:cubicBezTo>
                  <a:pt x="116" y="12"/>
                  <a:pt x="116" y="12"/>
                  <a:pt x="116" y="12"/>
                </a:cubicBezTo>
                <a:cubicBezTo>
                  <a:pt x="116" y="12"/>
                  <a:pt x="116" y="11"/>
                  <a:pt x="116" y="10"/>
                </a:cubicBezTo>
                <a:cubicBezTo>
                  <a:pt x="116" y="9"/>
                  <a:pt x="115" y="8"/>
                  <a:pt x="115" y="6"/>
                </a:cubicBezTo>
                <a:cubicBezTo>
                  <a:pt x="115" y="5"/>
                  <a:pt x="115" y="4"/>
                  <a:pt x="115" y="4"/>
                </a:cubicBezTo>
                <a:cubicBezTo>
                  <a:pt x="114" y="3"/>
                  <a:pt x="114" y="2"/>
                  <a:pt x="113" y="1"/>
                </a:cubicBezTo>
                <a:cubicBezTo>
                  <a:pt x="112" y="0"/>
                  <a:pt x="111" y="0"/>
                  <a:pt x="110" y="0"/>
                </a:cubicBezTo>
                <a:cubicBezTo>
                  <a:pt x="110" y="0"/>
                  <a:pt x="109" y="0"/>
                  <a:pt x="108" y="0"/>
                </a:cubicBezTo>
                <a:cubicBezTo>
                  <a:pt x="105" y="0"/>
                  <a:pt x="103" y="0"/>
                  <a:pt x="101" y="0"/>
                </a:cubicBezTo>
                <a:cubicBezTo>
                  <a:pt x="102" y="3"/>
                  <a:pt x="102" y="3"/>
                  <a:pt x="102" y="3"/>
                </a:cubicBezTo>
                <a:cubicBezTo>
                  <a:pt x="102" y="0"/>
                  <a:pt x="102" y="0"/>
                  <a:pt x="102" y="0"/>
                </a:cubicBezTo>
                <a:cubicBezTo>
                  <a:pt x="102" y="0"/>
                  <a:pt x="102" y="0"/>
                  <a:pt x="102" y="0"/>
                </a:cubicBezTo>
                <a:cubicBezTo>
                  <a:pt x="97" y="0"/>
                  <a:pt x="92" y="1"/>
                  <a:pt x="85" y="3"/>
                </a:cubicBezTo>
                <a:cubicBezTo>
                  <a:pt x="79" y="5"/>
                  <a:pt x="72" y="8"/>
                  <a:pt x="66" y="12"/>
                </a:cubicBezTo>
                <a:cubicBezTo>
                  <a:pt x="68" y="15"/>
                  <a:pt x="68" y="15"/>
                  <a:pt x="68" y="15"/>
                </a:cubicBezTo>
                <a:cubicBezTo>
                  <a:pt x="66" y="12"/>
                  <a:pt x="66" y="12"/>
                  <a:pt x="66" y="12"/>
                </a:cubicBezTo>
                <a:cubicBezTo>
                  <a:pt x="66" y="12"/>
                  <a:pt x="47" y="23"/>
                  <a:pt x="32" y="39"/>
                </a:cubicBezTo>
                <a:cubicBezTo>
                  <a:pt x="28" y="44"/>
                  <a:pt x="23" y="51"/>
                  <a:pt x="21" y="57"/>
                </a:cubicBezTo>
                <a:cubicBezTo>
                  <a:pt x="24" y="59"/>
                  <a:pt x="24" y="59"/>
                  <a:pt x="24" y="59"/>
                </a:cubicBezTo>
                <a:cubicBezTo>
                  <a:pt x="21" y="57"/>
                  <a:pt x="21" y="57"/>
                  <a:pt x="21" y="57"/>
                </a:cubicBezTo>
                <a:cubicBezTo>
                  <a:pt x="18" y="65"/>
                  <a:pt x="12" y="77"/>
                  <a:pt x="8" y="89"/>
                </a:cubicBezTo>
                <a:cubicBezTo>
                  <a:pt x="4" y="101"/>
                  <a:pt x="0" y="114"/>
                  <a:pt x="0" y="124"/>
                </a:cubicBezTo>
                <a:cubicBezTo>
                  <a:pt x="0" y="129"/>
                  <a:pt x="1" y="133"/>
                  <a:pt x="3" y="137"/>
                </a:cubicBezTo>
                <a:cubicBezTo>
                  <a:pt x="9" y="148"/>
                  <a:pt x="18" y="160"/>
                  <a:pt x="28" y="172"/>
                </a:cubicBezTo>
                <a:cubicBezTo>
                  <a:pt x="30" y="170"/>
                  <a:pt x="30" y="170"/>
                  <a:pt x="30" y="170"/>
                </a:cubicBezTo>
                <a:cubicBezTo>
                  <a:pt x="27" y="171"/>
                  <a:pt x="27" y="171"/>
                  <a:pt x="27" y="171"/>
                </a:cubicBezTo>
                <a:cubicBezTo>
                  <a:pt x="32" y="179"/>
                  <a:pt x="38" y="186"/>
                  <a:pt x="46" y="193"/>
                </a:cubicBezTo>
                <a:cubicBezTo>
                  <a:pt x="48" y="194"/>
                  <a:pt x="50" y="196"/>
                  <a:pt x="53" y="199"/>
                </a:cubicBezTo>
                <a:cubicBezTo>
                  <a:pt x="55" y="196"/>
                  <a:pt x="55" y="196"/>
                  <a:pt x="55" y="196"/>
                </a:cubicBezTo>
                <a:cubicBezTo>
                  <a:pt x="53" y="199"/>
                  <a:pt x="53" y="199"/>
                  <a:pt x="53" y="199"/>
                </a:cubicBezTo>
                <a:cubicBezTo>
                  <a:pt x="53" y="199"/>
                  <a:pt x="54" y="200"/>
                  <a:pt x="55" y="200"/>
                </a:cubicBezTo>
                <a:cubicBezTo>
                  <a:pt x="55" y="200"/>
                  <a:pt x="55" y="200"/>
                  <a:pt x="55" y="200"/>
                </a:cubicBezTo>
                <a:cubicBezTo>
                  <a:pt x="75" y="218"/>
                  <a:pt x="101" y="250"/>
                  <a:pt x="129" y="276"/>
                </a:cubicBezTo>
                <a:cubicBezTo>
                  <a:pt x="143" y="290"/>
                  <a:pt x="158" y="302"/>
                  <a:pt x="172" y="311"/>
                </a:cubicBezTo>
                <a:cubicBezTo>
                  <a:pt x="186" y="320"/>
                  <a:pt x="200" y="326"/>
                  <a:pt x="213" y="326"/>
                </a:cubicBezTo>
                <a:cubicBezTo>
                  <a:pt x="219" y="326"/>
                  <a:pt x="225" y="325"/>
                  <a:pt x="230" y="322"/>
                </a:cubicBezTo>
                <a:cubicBezTo>
                  <a:pt x="249" y="314"/>
                  <a:pt x="269" y="299"/>
                  <a:pt x="287" y="283"/>
                </a:cubicBezTo>
                <a:cubicBezTo>
                  <a:pt x="304" y="266"/>
                  <a:pt x="319" y="248"/>
                  <a:pt x="328" y="231"/>
                </a:cubicBezTo>
                <a:cubicBezTo>
                  <a:pt x="325" y="229"/>
                  <a:pt x="325" y="229"/>
                  <a:pt x="325" y="229"/>
                </a:cubicBezTo>
                <a:cubicBezTo>
                  <a:pt x="327" y="231"/>
                  <a:pt x="327" y="231"/>
                  <a:pt x="327" y="231"/>
                </a:cubicBezTo>
                <a:cubicBezTo>
                  <a:pt x="327" y="231"/>
                  <a:pt x="327" y="231"/>
                  <a:pt x="327" y="231"/>
                </a:cubicBezTo>
                <a:cubicBezTo>
                  <a:pt x="328" y="231"/>
                  <a:pt x="328" y="231"/>
                  <a:pt x="328" y="231"/>
                </a:cubicBezTo>
                <a:cubicBezTo>
                  <a:pt x="328" y="231"/>
                  <a:pt x="328" y="231"/>
                  <a:pt x="328" y="231"/>
                </a:cubicBezTo>
                <a:cubicBezTo>
                  <a:pt x="349" y="207"/>
                  <a:pt x="356" y="187"/>
                  <a:pt x="356" y="170"/>
                </a:cubicBezTo>
                <a:cubicBezTo>
                  <a:pt x="356" y="157"/>
                  <a:pt x="351" y="146"/>
                  <a:pt x="345" y="139"/>
                </a:cubicBezTo>
                <a:cubicBezTo>
                  <a:pt x="340" y="132"/>
                  <a:pt x="335" y="129"/>
                  <a:pt x="335" y="129"/>
                </a:cubicBezTo>
                <a:cubicBezTo>
                  <a:pt x="334" y="128"/>
                  <a:pt x="334" y="128"/>
                  <a:pt x="334" y="128"/>
                </a:cubicBezTo>
                <a:cubicBezTo>
                  <a:pt x="333" y="128"/>
                  <a:pt x="333" y="128"/>
                  <a:pt x="333" y="128"/>
                </a:cubicBezTo>
                <a:cubicBezTo>
                  <a:pt x="333" y="128"/>
                  <a:pt x="289" y="128"/>
                  <a:pt x="276" y="128"/>
                </a:cubicBezTo>
                <a:cubicBezTo>
                  <a:pt x="276" y="128"/>
                  <a:pt x="274" y="128"/>
                  <a:pt x="273" y="128"/>
                </a:cubicBezTo>
                <a:cubicBezTo>
                  <a:pt x="267" y="126"/>
                  <a:pt x="255" y="122"/>
                  <a:pt x="239" y="116"/>
                </a:cubicBezTo>
                <a:cubicBezTo>
                  <a:pt x="193" y="99"/>
                  <a:pt x="117" y="69"/>
                  <a:pt x="89" y="58"/>
                </a:cubicBezTo>
                <a:cubicBezTo>
                  <a:pt x="87" y="61"/>
                  <a:pt x="87" y="61"/>
                  <a:pt x="87" y="61"/>
                </a:cubicBezTo>
                <a:cubicBezTo>
                  <a:pt x="91" y="60"/>
                  <a:pt x="91" y="60"/>
                  <a:pt x="91" y="60"/>
                </a:cubicBezTo>
                <a:cubicBezTo>
                  <a:pt x="87" y="61"/>
                  <a:pt x="87" y="61"/>
                  <a:pt x="87" y="61"/>
                </a:cubicBezTo>
                <a:cubicBezTo>
                  <a:pt x="86" y="64"/>
                  <a:pt x="86" y="64"/>
                  <a:pt x="86" y="64"/>
                </a:cubicBezTo>
                <a:cubicBezTo>
                  <a:pt x="106" y="72"/>
                  <a:pt x="150" y="89"/>
                  <a:pt x="191" y="105"/>
                </a:cubicBezTo>
                <a:cubicBezTo>
                  <a:pt x="211" y="113"/>
                  <a:pt x="231" y="120"/>
                  <a:pt x="246" y="126"/>
                </a:cubicBezTo>
                <a:cubicBezTo>
                  <a:pt x="253" y="128"/>
                  <a:pt x="260" y="130"/>
                  <a:pt x="265" y="132"/>
                </a:cubicBezTo>
                <a:cubicBezTo>
                  <a:pt x="267" y="133"/>
                  <a:pt x="270" y="133"/>
                  <a:pt x="271" y="134"/>
                </a:cubicBezTo>
                <a:cubicBezTo>
                  <a:pt x="273" y="134"/>
                  <a:pt x="274" y="135"/>
                  <a:pt x="276" y="135"/>
                </a:cubicBezTo>
                <a:cubicBezTo>
                  <a:pt x="289" y="135"/>
                  <a:pt x="333" y="135"/>
                  <a:pt x="333" y="135"/>
                </a:cubicBezTo>
                <a:cubicBezTo>
                  <a:pt x="333" y="131"/>
                  <a:pt x="333" y="131"/>
                  <a:pt x="333" y="131"/>
                </a:cubicBezTo>
                <a:cubicBezTo>
                  <a:pt x="331" y="134"/>
                  <a:pt x="331" y="134"/>
                  <a:pt x="331" y="134"/>
                </a:cubicBezTo>
                <a:cubicBezTo>
                  <a:pt x="332" y="133"/>
                  <a:pt x="332" y="133"/>
                  <a:pt x="332" y="133"/>
                </a:cubicBezTo>
                <a:cubicBezTo>
                  <a:pt x="331" y="134"/>
                  <a:pt x="331" y="134"/>
                  <a:pt x="331" y="134"/>
                </a:cubicBezTo>
                <a:cubicBezTo>
                  <a:pt x="331" y="134"/>
                  <a:pt x="331" y="134"/>
                  <a:pt x="331" y="134"/>
                </a:cubicBezTo>
                <a:cubicBezTo>
                  <a:pt x="332" y="133"/>
                  <a:pt x="332" y="133"/>
                  <a:pt x="332" y="133"/>
                </a:cubicBezTo>
                <a:cubicBezTo>
                  <a:pt x="331" y="134"/>
                  <a:pt x="331" y="134"/>
                  <a:pt x="331" y="134"/>
                </a:cubicBezTo>
                <a:cubicBezTo>
                  <a:pt x="331" y="134"/>
                  <a:pt x="336" y="137"/>
                  <a:pt x="340" y="143"/>
                </a:cubicBezTo>
                <a:cubicBezTo>
                  <a:pt x="345" y="149"/>
                  <a:pt x="349" y="158"/>
                  <a:pt x="349" y="170"/>
                </a:cubicBezTo>
                <a:cubicBezTo>
                  <a:pt x="349" y="185"/>
                  <a:pt x="343" y="203"/>
                  <a:pt x="323" y="227"/>
                </a:cubicBezTo>
                <a:cubicBezTo>
                  <a:pt x="325" y="229"/>
                  <a:pt x="325" y="229"/>
                  <a:pt x="325" y="229"/>
                </a:cubicBezTo>
                <a:cubicBezTo>
                  <a:pt x="323" y="227"/>
                  <a:pt x="323" y="227"/>
                  <a:pt x="323" y="227"/>
                </a:cubicBezTo>
                <a:cubicBezTo>
                  <a:pt x="323" y="227"/>
                  <a:pt x="323" y="227"/>
                  <a:pt x="323" y="227"/>
                </a:cubicBezTo>
                <a:cubicBezTo>
                  <a:pt x="323" y="227"/>
                  <a:pt x="323" y="227"/>
                  <a:pt x="323" y="227"/>
                </a:cubicBezTo>
                <a:cubicBezTo>
                  <a:pt x="322" y="228"/>
                  <a:pt x="322" y="228"/>
                  <a:pt x="322" y="228"/>
                </a:cubicBezTo>
                <a:cubicBezTo>
                  <a:pt x="314" y="244"/>
                  <a:pt x="300" y="262"/>
                  <a:pt x="283" y="278"/>
                </a:cubicBezTo>
                <a:cubicBezTo>
                  <a:pt x="265" y="294"/>
                  <a:pt x="246" y="308"/>
                  <a:pt x="228" y="317"/>
                </a:cubicBezTo>
                <a:cubicBezTo>
                  <a:pt x="223" y="319"/>
                  <a:pt x="218" y="320"/>
                  <a:pt x="213" y="320"/>
                </a:cubicBezTo>
                <a:cubicBezTo>
                  <a:pt x="202" y="320"/>
                  <a:pt x="189" y="314"/>
                  <a:pt x="175" y="306"/>
                </a:cubicBezTo>
                <a:cubicBezTo>
                  <a:pt x="155" y="293"/>
                  <a:pt x="133" y="272"/>
                  <a:pt x="113" y="251"/>
                </a:cubicBezTo>
                <a:cubicBezTo>
                  <a:pt x="93" y="231"/>
                  <a:pt x="74" y="209"/>
                  <a:pt x="59" y="195"/>
                </a:cubicBezTo>
                <a:cubicBezTo>
                  <a:pt x="59" y="195"/>
                  <a:pt x="59" y="195"/>
                  <a:pt x="59" y="195"/>
                </a:cubicBezTo>
                <a:cubicBezTo>
                  <a:pt x="59" y="195"/>
                  <a:pt x="59" y="195"/>
                  <a:pt x="59" y="195"/>
                </a:cubicBezTo>
                <a:cubicBezTo>
                  <a:pt x="58" y="195"/>
                  <a:pt x="58" y="194"/>
                  <a:pt x="57" y="194"/>
                </a:cubicBezTo>
                <a:cubicBezTo>
                  <a:pt x="57" y="194"/>
                  <a:pt x="57" y="194"/>
                  <a:pt x="57" y="194"/>
                </a:cubicBezTo>
                <a:cubicBezTo>
                  <a:pt x="57" y="194"/>
                  <a:pt x="57" y="194"/>
                  <a:pt x="57" y="194"/>
                </a:cubicBezTo>
                <a:cubicBezTo>
                  <a:pt x="55" y="192"/>
                  <a:pt x="52" y="189"/>
                  <a:pt x="50" y="188"/>
                </a:cubicBezTo>
                <a:cubicBezTo>
                  <a:pt x="42" y="182"/>
                  <a:pt x="37" y="175"/>
                  <a:pt x="33" y="168"/>
                </a:cubicBezTo>
                <a:cubicBezTo>
                  <a:pt x="33" y="168"/>
                  <a:pt x="33" y="168"/>
                  <a:pt x="33" y="168"/>
                </a:cubicBezTo>
                <a:cubicBezTo>
                  <a:pt x="33" y="167"/>
                  <a:pt x="33" y="167"/>
                  <a:pt x="33" y="167"/>
                </a:cubicBezTo>
                <a:cubicBezTo>
                  <a:pt x="23" y="156"/>
                  <a:pt x="14" y="144"/>
                  <a:pt x="9" y="134"/>
                </a:cubicBezTo>
                <a:cubicBezTo>
                  <a:pt x="7" y="132"/>
                  <a:pt x="7" y="128"/>
                  <a:pt x="7" y="124"/>
                </a:cubicBezTo>
                <a:cubicBezTo>
                  <a:pt x="7" y="115"/>
                  <a:pt x="10" y="103"/>
                  <a:pt x="14" y="91"/>
                </a:cubicBezTo>
                <a:cubicBezTo>
                  <a:pt x="18" y="79"/>
                  <a:pt x="23" y="67"/>
                  <a:pt x="27" y="60"/>
                </a:cubicBezTo>
                <a:cubicBezTo>
                  <a:pt x="27" y="60"/>
                  <a:pt x="27" y="60"/>
                  <a:pt x="27" y="60"/>
                </a:cubicBezTo>
                <a:cubicBezTo>
                  <a:pt x="27" y="60"/>
                  <a:pt x="27" y="60"/>
                  <a:pt x="27" y="60"/>
                </a:cubicBezTo>
                <a:cubicBezTo>
                  <a:pt x="29" y="54"/>
                  <a:pt x="33" y="48"/>
                  <a:pt x="37" y="43"/>
                </a:cubicBezTo>
                <a:cubicBezTo>
                  <a:pt x="44" y="35"/>
                  <a:pt x="52" y="29"/>
                  <a:pt x="58" y="25"/>
                </a:cubicBezTo>
                <a:cubicBezTo>
                  <a:pt x="61" y="22"/>
                  <a:pt x="64" y="21"/>
                  <a:pt x="66" y="20"/>
                </a:cubicBezTo>
                <a:cubicBezTo>
                  <a:pt x="67" y="19"/>
                  <a:pt x="68" y="18"/>
                  <a:pt x="69" y="18"/>
                </a:cubicBezTo>
                <a:cubicBezTo>
                  <a:pt x="69" y="18"/>
                  <a:pt x="69" y="18"/>
                  <a:pt x="69" y="18"/>
                </a:cubicBezTo>
                <a:cubicBezTo>
                  <a:pt x="69" y="18"/>
                  <a:pt x="69" y="18"/>
                  <a:pt x="69" y="18"/>
                </a:cubicBezTo>
                <a:cubicBezTo>
                  <a:pt x="70" y="18"/>
                  <a:pt x="70" y="18"/>
                  <a:pt x="70" y="18"/>
                </a:cubicBezTo>
                <a:cubicBezTo>
                  <a:pt x="70" y="18"/>
                  <a:pt x="70" y="18"/>
                  <a:pt x="70" y="18"/>
                </a:cubicBezTo>
                <a:cubicBezTo>
                  <a:pt x="75" y="14"/>
                  <a:pt x="81" y="11"/>
                  <a:pt x="87" y="9"/>
                </a:cubicBezTo>
                <a:cubicBezTo>
                  <a:pt x="93" y="8"/>
                  <a:pt x="98" y="7"/>
                  <a:pt x="102" y="7"/>
                </a:cubicBezTo>
                <a:cubicBezTo>
                  <a:pt x="102" y="7"/>
                  <a:pt x="102" y="7"/>
                  <a:pt x="102" y="7"/>
                </a:cubicBezTo>
                <a:cubicBezTo>
                  <a:pt x="102" y="7"/>
                  <a:pt x="102" y="7"/>
                  <a:pt x="102" y="7"/>
                </a:cubicBezTo>
                <a:cubicBezTo>
                  <a:pt x="103" y="7"/>
                  <a:pt x="103" y="7"/>
                  <a:pt x="103" y="7"/>
                </a:cubicBezTo>
                <a:cubicBezTo>
                  <a:pt x="104" y="6"/>
                  <a:pt x="106" y="6"/>
                  <a:pt x="108" y="6"/>
                </a:cubicBezTo>
                <a:cubicBezTo>
                  <a:pt x="108" y="6"/>
                  <a:pt x="109" y="6"/>
                  <a:pt x="109" y="6"/>
                </a:cubicBezTo>
                <a:cubicBezTo>
                  <a:pt x="109" y="6"/>
                  <a:pt x="109" y="6"/>
                  <a:pt x="109" y="6"/>
                </a:cubicBezTo>
                <a:cubicBezTo>
                  <a:pt x="109" y="5"/>
                  <a:pt x="109" y="5"/>
                  <a:pt x="109" y="5"/>
                </a:cubicBezTo>
                <a:cubicBezTo>
                  <a:pt x="109" y="6"/>
                  <a:pt x="109" y="6"/>
                  <a:pt x="109" y="6"/>
                </a:cubicBezTo>
                <a:cubicBezTo>
                  <a:pt x="109" y="6"/>
                  <a:pt x="109" y="6"/>
                  <a:pt x="109" y="6"/>
                </a:cubicBezTo>
                <a:cubicBezTo>
                  <a:pt x="109" y="5"/>
                  <a:pt x="109" y="5"/>
                  <a:pt x="109" y="5"/>
                </a:cubicBezTo>
                <a:cubicBezTo>
                  <a:pt x="109" y="6"/>
                  <a:pt x="109" y="6"/>
                  <a:pt x="109" y="6"/>
                </a:cubicBezTo>
                <a:cubicBezTo>
                  <a:pt x="110" y="4"/>
                  <a:pt x="110" y="4"/>
                  <a:pt x="110" y="4"/>
                </a:cubicBezTo>
                <a:cubicBezTo>
                  <a:pt x="109" y="6"/>
                  <a:pt x="109" y="6"/>
                  <a:pt x="109" y="6"/>
                </a:cubicBezTo>
                <a:cubicBezTo>
                  <a:pt x="109" y="6"/>
                  <a:pt x="109" y="6"/>
                  <a:pt x="109" y="6"/>
                </a:cubicBezTo>
                <a:cubicBezTo>
                  <a:pt x="110" y="4"/>
                  <a:pt x="110" y="4"/>
                  <a:pt x="110" y="4"/>
                </a:cubicBezTo>
                <a:cubicBezTo>
                  <a:pt x="109" y="6"/>
                  <a:pt x="109" y="6"/>
                  <a:pt x="109" y="6"/>
                </a:cubicBezTo>
                <a:cubicBezTo>
                  <a:pt x="110" y="5"/>
                  <a:pt x="110" y="5"/>
                  <a:pt x="110" y="5"/>
                </a:cubicBezTo>
                <a:cubicBezTo>
                  <a:pt x="108" y="5"/>
                  <a:pt x="108" y="5"/>
                  <a:pt x="108" y="5"/>
                </a:cubicBezTo>
                <a:cubicBezTo>
                  <a:pt x="109" y="6"/>
                  <a:pt x="109" y="6"/>
                  <a:pt x="109" y="6"/>
                </a:cubicBezTo>
                <a:cubicBezTo>
                  <a:pt x="110" y="5"/>
                  <a:pt x="110" y="5"/>
                  <a:pt x="110" y="5"/>
                </a:cubicBezTo>
                <a:cubicBezTo>
                  <a:pt x="108" y="5"/>
                  <a:pt x="108" y="5"/>
                  <a:pt x="108" y="5"/>
                </a:cubicBezTo>
                <a:cubicBezTo>
                  <a:pt x="108" y="5"/>
                  <a:pt x="108" y="5"/>
                  <a:pt x="108" y="5"/>
                </a:cubicBezTo>
                <a:cubicBezTo>
                  <a:pt x="108" y="5"/>
                  <a:pt x="108" y="5"/>
                  <a:pt x="108" y="5"/>
                </a:cubicBezTo>
                <a:cubicBezTo>
                  <a:pt x="108" y="5"/>
                  <a:pt x="108" y="5"/>
                  <a:pt x="108" y="5"/>
                </a:cubicBezTo>
                <a:cubicBezTo>
                  <a:pt x="108" y="5"/>
                  <a:pt x="108" y="5"/>
                  <a:pt x="108" y="5"/>
                </a:cubicBezTo>
                <a:cubicBezTo>
                  <a:pt x="108" y="5"/>
                  <a:pt x="108" y="5"/>
                  <a:pt x="108" y="5"/>
                </a:cubicBezTo>
                <a:cubicBezTo>
                  <a:pt x="108" y="6"/>
                  <a:pt x="109" y="6"/>
                  <a:pt x="109" y="7"/>
                </a:cubicBezTo>
                <a:cubicBezTo>
                  <a:pt x="109" y="8"/>
                  <a:pt x="109" y="10"/>
                  <a:pt x="109" y="12"/>
                </a:cubicBezTo>
                <a:cubicBezTo>
                  <a:pt x="110" y="12"/>
                  <a:pt x="110" y="13"/>
                  <a:pt x="110" y="14"/>
                </a:cubicBezTo>
                <a:cubicBezTo>
                  <a:pt x="110" y="14"/>
                  <a:pt x="110" y="15"/>
                  <a:pt x="111" y="15"/>
                </a:cubicBezTo>
                <a:cubicBezTo>
                  <a:pt x="111" y="16"/>
                  <a:pt x="111" y="16"/>
                  <a:pt x="113" y="17"/>
                </a:cubicBezTo>
                <a:cubicBezTo>
                  <a:pt x="113" y="14"/>
                  <a:pt x="113" y="14"/>
                  <a:pt x="113" y="14"/>
                </a:cubicBezTo>
                <a:cubicBezTo>
                  <a:pt x="111" y="16"/>
                  <a:pt x="111" y="16"/>
                  <a:pt x="111" y="16"/>
                </a:cubicBezTo>
                <a:cubicBezTo>
                  <a:pt x="111" y="16"/>
                  <a:pt x="112" y="16"/>
                  <a:pt x="113" y="17"/>
                </a:cubicBezTo>
                <a:cubicBezTo>
                  <a:pt x="113" y="14"/>
                  <a:pt x="113" y="14"/>
                  <a:pt x="113" y="14"/>
                </a:cubicBezTo>
                <a:cubicBezTo>
                  <a:pt x="111" y="16"/>
                  <a:pt x="111" y="16"/>
                  <a:pt x="111" y="16"/>
                </a:cubicBezTo>
                <a:cubicBezTo>
                  <a:pt x="113" y="14"/>
                  <a:pt x="113" y="14"/>
                  <a:pt x="113" y="14"/>
                </a:cubicBezTo>
                <a:cubicBezTo>
                  <a:pt x="111" y="15"/>
                  <a:pt x="111" y="15"/>
                  <a:pt x="111" y="15"/>
                </a:cubicBezTo>
                <a:cubicBezTo>
                  <a:pt x="111" y="15"/>
                  <a:pt x="111" y="15"/>
                  <a:pt x="111" y="16"/>
                </a:cubicBezTo>
                <a:cubicBezTo>
                  <a:pt x="113" y="14"/>
                  <a:pt x="113" y="14"/>
                  <a:pt x="113" y="14"/>
                </a:cubicBezTo>
                <a:cubicBezTo>
                  <a:pt x="111" y="15"/>
                  <a:pt x="111" y="15"/>
                  <a:pt x="111" y="15"/>
                </a:cubicBezTo>
                <a:cubicBezTo>
                  <a:pt x="111" y="15"/>
                  <a:pt x="111" y="15"/>
                  <a:pt x="111" y="15"/>
                </a:cubicBezTo>
                <a:cubicBezTo>
                  <a:pt x="111" y="15"/>
                  <a:pt x="111" y="15"/>
                  <a:pt x="111" y="15"/>
                </a:cubicBezTo>
                <a:cubicBezTo>
                  <a:pt x="111" y="15"/>
                  <a:pt x="111" y="15"/>
                  <a:pt x="111" y="15"/>
                </a:cubicBezTo>
                <a:cubicBezTo>
                  <a:pt x="111" y="15"/>
                  <a:pt x="111" y="15"/>
                  <a:pt x="111" y="15"/>
                </a:cubicBezTo>
                <a:cubicBezTo>
                  <a:pt x="111" y="15"/>
                  <a:pt x="111" y="15"/>
                  <a:pt x="111" y="15"/>
                </a:cubicBezTo>
                <a:cubicBezTo>
                  <a:pt x="111" y="15"/>
                  <a:pt x="111" y="15"/>
                  <a:pt x="111" y="15"/>
                </a:cubicBezTo>
                <a:cubicBezTo>
                  <a:pt x="111" y="15"/>
                  <a:pt x="111" y="16"/>
                  <a:pt x="110" y="17"/>
                </a:cubicBezTo>
                <a:cubicBezTo>
                  <a:pt x="110" y="19"/>
                  <a:pt x="110" y="20"/>
                  <a:pt x="109" y="22"/>
                </a:cubicBezTo>
                <a:cubicBezTo>
                  <a:pt x="109" y="22"/>
                  <a:pt x="108" y="23"/>
                  <a:pt x="108" y="23"/>
                </a:cubicBezTo>
                <a:cubicBezTo>
                  <a:pt x="108" y="23"/>
                  <a:pt x="108" y="23"/>
                  <a:pt x="108" y="23"/>
                </a:cubicBezTo>
                <a:cubicBezTo>
                  <a:pt x="108" y="23"/>
                  <a:pt x="108" y="23"/>
                  <a:pt x="108" y="23"/>
                </a:cubicBezTo>
                <a:cubicBezTo>
                  <a:pt x="108" y="24"/>
                  <a:pt x="108" y="24"/>
                  <a:pt x="108" y="24"/>
                </a:cubicBezTo>
                <a:cubicBezTo>
                  <a:pt x="108" y="23"/>
                  <a:pt x="108" y="23"/>
                  <a:pt x="108" y="23"/>
                </a:cubicBezTo>
                <a:cubicBezTo>
                  <a:pt x="108" y="23"/>
                  <a:pt x="108" y="23"/>
                  <a:pt x="108" y="23"/>
                </a:cubicBezTo>
                <a:cubicBezTo>
                  <a:pt x="108" y="24"/>
                  <a:pt x="108" y="24"/>
                  <a:pt x="108" y="24"/>
                </a:cubicBezTo>
                <a:cubicBezTo>
                  <a:pt x="108" y="23"/>
                  <a:pt x="108" y="23"/>
                  <a:pt x="108" y="23"/>
                </a:cubicBezTo>
                <a:cubicBezTo>
                  <a:pt x="108" y="25"/>
                  <a:pt x="108" y="25"/>
                  <a:pt x="108" y="25"/>
                </a:cubicBezTo>
                <a:cubicBezTo>
                  <a:pt x="108" y="23"/>
                  <a:pt x="108" y="23"/>
                  <a:pt x="108" y="23"/>
                </a:cubicBezTo>
                <a:cubicBezTo>
                  <a:pt x="108" y="23"/>
                  <a:pt x="108" y="23"/>
                  <a:pt x="108" y="23"/>
                </a:cubicBezTo>
                <a:cubicBezTo>
                  <a:pt x="108" y="25"/>
                  <a:pt x="108" y="25"/>
                  <a:pt x="108" y="25"/>
                </a:cubicBezTo>
                <a:cubicBezTo>
                  <a:pt x="108" y="23"/>
                  <a:pt x="108" y="23"/>
                  <a:pt x="108" y="23"/>
                </a:cubicBezTo>
                <a:cubicBezTo>
                  <a:pt x="108" y="23"/>
                  <a:pt x="108" y="23"/>
                  <a:pt x="108" y="23"/>
                </a:cubicBezTo>
                <a:cubicBezTo>
                  <a:pt x="108" y="23"/>
                  <a:pt x="106" y="23"/>
                  <a:pt x="104" y="23"/>
                </a:cubicBezTo>
                <a:cubicBezTo>
                  <a:pt x="102" y="22"/>
                  <a:pt x="99" y="22"/>
                  <a:pt x="97" y="22"/>
                </a:cubicBezTo>
                <a:cubicBezTo>
                  <a:pt x="95" y="22"/>
                  <a:pt x="93" y="22"/>
                  <a:pt x="91" y="23"/>
                </a:cubicBezTo>
                <a:cubicBezTo>
                  <a:pt x="90" y="23"/>
                  <a:pt x="90" y="23"/>
                  <a:pt x="90" y="23"/>
                </a:cubicBezTo>
                <a:cubicBezTo>
                  <a:pt x="89" y="25"/>
                  <a:pt x="89" y="25"/>
                  <a:pt x="89" y="25"/>
                </a:cubicBezTo>
                <a:cubicBezTo>
                  <a:pt x="87" y="29"/>
                  <a:pt x="85" y="33"/>
                  <a:pt x="83" y="38"/>
                </a:cubicBezTo>
                <a:cubicBezTo>
                  <a:pt x="83" y="39"/>
                  <a:pt x="83" y="39"/>
                  <a:pt x="83" y="39"/>
                </a:cubicBezTo>
                <a:cubicBezTo>
                  <a:pt x="83" y="39"/>
                  <a:pt x="83" y="39"/>
                  <a:pt x="83" y="39"/>
                </a:cubicBezTo>
                <a:cubicBezTo>
                  <a:pt x="83" y="45"/>
                  <a:pt x="83" y="53"/>
                  <a:pt x="84" y="61"/>
                </a:cubicBezTo>
                <a:cubicBezTo>
                  <a:pt x="84" y="63"/>
                  <a:pt x="84" y="63"/>
                  <a:pt x="84" y="63"/>
                </a:cubicBezTo>
                <a:cubicBezTo>
                  <a:pt x="86" y="64"/>
                  <a:pt x="86" y="64"/>
                  <a:pt x="86" y="64"/>
                </a:cubicBezTo>
                <a:lnTo>
                  <a:pt x="87" y="61"/>
                </a:lnTo>
                <a:close/>
              </a:path>
            </a:pathLst>
          </a:custGeom>
          <a:solidFill>
            <a:srgbClr val="FDE9C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44" name="PA_任意多边形 1175"/>
          <p:cNvSpPr>
            <a:spLocks noEditPoints="1"/>
          </p:cNvSpPr>
          <p:nvPr>
            <p:custDataLst>
              <p:tags r:id="rId64"/>
            </p:custDataLst>
          </p:nvPr>
        </p:nvSpPr>
        <p:spPr bwMode="auto">
          <a:xfrm>
            <a:off x="5851525" y="3084513"/>
            <a:ext cx="1089025" cy="882650"/>
          </a:xfrm>
          <a:custGeom>
            <a:avLst/>
            <a:gdLst>
              <a:gd name="T0" fmla="*/ 448 w 453"/>
              <a:gd name="T1" fmla="*/ 43 h 367"/>
              <a:gd name="T2" fmla="*/ 433 w 453"/>
              <a:gd name="T3" fmla="*/ 48 h 367"/>
              <a:gd name="T4" fmla="*/ 388 w 453"/>
              <a:gd name="T5" fmla="*/ 48 h 367"/>
              <a:gd name="T6" fmla="*/ 368 w 453"/>
              <a:gd name="T7" fmla="*/ 57 h 367"/>
              <a:gd name="T8" fmla="*/ 373 w 453"/>
              <a:gd name="T9" fmla="*/ 34 h 367"/>
              <a:gd name="T10" fmla="*/ 367 w 453"/>
              <a:gd name="T11" fmla="*/ 18 h 367"/>
              <a:gd name="T12" fmla="*/ 364 w 453"/>
              <a:gd name="T13" fmla="*/ 13 h 367"/>
              <a:gd name="T14" fmla="*/ 360 w 453"/>
              <a:gd name="T15" fmla="*/ 0 h 367"/>
              <a:gd name="T16" fmla="*/ 344 w 453"/>
              <a:gd name="T17" fmla="*/ 23 h 367"/>
              <a:gd name="T18" fmla="*/ 335 w 453"/>
              <a:gd name="T19" fmla="*/ 76 h 367"/>
              <a:gd name="T20" fmla="*/ 311 w 453"/>
              <a:gd name="T21" fmla="*/ 146 h 367"/>
              <a:gd name="T22" fmla="*/ 235 w 453"/>
              <a:gd name="T23" fmla="*/ 198 h 367"/>
              <a:gd name="T24" fmla="*/ 214 w 453"/>
              <a:gd name="T25" fmla="*/ 175 h 367"/>
              <a:gd name="T26" fmla="*/ 196 w 453"/>
              <a:gd name="T27" fmla="*/ 189 h 367"/>
              <a:gd name="T28" fmla="*/ 183 w 453"/>
              <a:gd name="T29" fmla="*/ 182 h 367"/>
              <a:gd name="T30" fmla="*/ 169 w 453"/>
              <a:gd name="T31" fmla="*/ 219 h 367"/>
              <a:gd name="T32" fmla="*/ 93 w 453"/>
              <a:gd name="T33" fmla="*/ 224 h 367"/>
              <a:gd name="T34" fmla="*/ 37 w 453"/>
              <a:gd name="T35" fmla="*/ 257 h 367"/>
              <a:gd name="T36" fmla="*/ 11 w 453"/>
              <a:gd name="T37" fmla="*/ 293 h 367"/>
              <a:gd name="T38" fmla="*/ 9 w 453"/>
              <a:gd name="T39" fmla="*/ 292 h 367"/>
              <a:gd name="T40" fmla="*/ 1 w 453"/>
              <a:gd name="T41" fmla="*/ 297 h 367"/>
              <a:gd name="T42" fmla="*/ 6 w 453"/>
              <a:gd name="T43" fmla="*/ 305 h 367"/>
              <a:gd name="T44" fmla="*/ 7 w 453"/>
              <a:gd name="T45" fmla="*/ 305 h 367"/>
              <a:gd name="T46" fmla="*/ 5 w 453"/>
              <a:gd name="T47" fmla="*/ 308 h 367"/>
              <a:gd name="T48" fmla="*/ 10 w 453"/>
              <a:gd name="T49" fmla="*/ 317 h 367"/>
              <a:gd name="T50" fmla="*/ 15 w 453"/>
              <a:gd name="T51" fmla="*/ 317 h 367"/>
              <a:gd name="T52" fmla="*/ 56 w 453"/>
              <a:gd name="T53" fmla="*/ 334 h 367"/>
              <a:gd name="T54" fmla="*/ 89 w 453"/>
              <a:gd name="T55" fmla="*/ 339 h 367"/>
              <a:gd name="T56" fmla="*/ 115 w 453"/>
              <a:gd name="T57" fmla="*/ 328 h 367"/>
              <a:gd name="T58" fmla="*/ 120 w 453"/>
              <a:gd name="T59" fmla="*/ 273 h 367"/>
              <a:gd name="T60" fmla="*/ 126 w 453"/>
              <a:gd name="T61" fmla="*/ 314 h 367"/>
              <a:gd name="T62" fmla="*/ 101 w 453"/>
              <a:gd name="T63" fmla="*/ 343 h 367"/>
              <a:gd name="T64" fmla="*/ 101 w 453"/>
              <a:gd name="T65" fmla="*/ 343 h 367"/>
              <a:gd name="T66" fmla="*/ 196 w 453"/>
              <a:gd name="T67" fmla="*/ 335 h 367"/>
              <a:gd name="T68" fmla="*/ 232 w 453"/>
              <a:gd name="T69" fmla="*/ 361 h 367"/>
              <a:gd name="T70" fmla="*/ 238 w 453"/>
              <a:gd name="T71" fmla="*/ 342 h 367"/>
              <a:gd name="T72" fmla="*/ 272 w 453"/>
              <a:gd name="T73" fmla="*/ 326 h 367"/>
              <a:gd name="T74" fmla="*/ 255 w 453"/>
              <a:gd name="T75" fmla="*/ 307 h 367"/>
              <a:gd name="T76" fmla="*/ 326 w 453"/>
              <a:gd name="T77" fmla="*/ 237 h 367"/>
              <a:gd name="T78" fmla="*/ 358 w 453"/>
              <a:gd name="T79" fmla="*/ 145 h 367"/>
              <a:gd name="T80" fmla="*/ 377 w 453"/>
              <a:gd name="T81" fmla="*/ 108 h 367"/>
              <a:gd name="T82" fmla="*/ 427 w 453"/>
              <a:gd name="T83" fmla="*/ 81 h 367"/>
              <a:gd name="T84" fmla="*/ 448 w 453"/>
              <a:gd name="T85" fmla="*/ 43 h 367"/>
              <a:gd name="T86" fmla="*/ 79 w 453"/>
              <a:gd name="T87" fmla="*/ 279 h 367"/>
              <a:gd name="T88" fmla="*/ 71 w 453"/>
              <a:gd name="T89" fmla="*/ 271 h 367"/>
              <a:gd name="T90" fmla="*/ 79 w 453"/>
              <a:gd name="T91" fmla="*/ 263 h 367"/>
              <a:gd name="T92" fmla="*/ 87 w 453"/>
              <a:gd name="T93" fmla="*/ 271 h 367"/>
              <a:gd name="T94" fmla="*/ 79 w 453"/>
              <a:gd name="T95" fmla="*/ 279 h 3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453" h="367">
                <a:moveTo>
                  <a:pt x="448" y="43"/>
                </a:moveTo>
                <a:cubicBezTo>
                  <a:pt x="448" y="43"/>
                  <a:pt x="443" y="47"/>
                  <a:pt x="433" y="48"/>
                </a:cubicBezTo>
                <a:cubicBezTo>
                  <a:pt x="414" y="49"/>
                  <a:pt x="400" y="46"/>
                  <a:pt x="388" y="48"/>
                </a:cubicBezTo>
                <a:cubicBezTo>
                  <a:pt x="378" y="50"/>
                  <a:pt x="369" y="56"/>
                  <a:pt x="368" y="57"/>
                </a:cubicBezTo>
                <a:cubicBezTo>
                  <a:pt x="370" y="54"/>
                  <a:pt x="374" y="38"/>
                  <a:pt x="373" y="34"/>
                </a:cubicBezTo>
                <a:cubicBezTo>
                  <a:pt x="373" y="29"/>
                  <a:pt x="370" y="23"/>
                  <a:pt x="367" y="18"/>
                </a:cubicBezTo>
                <a:cubicBezTo>
                  <a:pt x="366" y="15"/>
                  <a:pt x="365" y="13"/>
                  <a:pt x="364" y="13"/>
                </a:cubicBezTo>
                <a:cubicBezTo>
                  <a:pt x="363" y="12"/>
                  <a:pt x="360" y="0"/>
                  <a:pt x="360" y="0"/>
                </a:cubicBezTo>
                <a:cubicBezTo>
                  <a:pt x="359" y="1"/>
                  <a:pt x="353" y="7"/>
                  <a:pt x="344" y="23"/>
                </a:cubicBezTo>
                <a:cubicBezTo>
                  <a:pt x="334" y="39"/>
                  <a:pt x="336" y="54"/>
                  <a:pt x="335" y="76"/>
                </a:cubicBezTo>
                <a:cubicBezTo>
                  <a:pt x="333" y="98"/>
                  <a:pt x="326" y="121"/>
                  <a:pt x="311" y="146"/>
                </a:cubicBezTo>
                <a:cubicBezTo>
                  <a:pt x="295" y="171"/>
                  <a:pt x="240" y="196"/>
                  <a:pt x="235" y="198"/>
                </a:cubicBezTo>
                <a:cubicBezTo>
                  <a:pt x="235" y="193"/>
                  <a:pt x="224" y="175"/>
                  <a:pt x="214" y="175"/>
                </a:cubicBezTo>
                <a:cubicBezTo>
                  <a:pt x="200" y="175"/>
                  <a:pt x="200" y="192"/>
                  <a:pt x="196" y="189"/>
                </a:cubicBezTo>
                <a:cubicBezTo>
                  <a:pt x="195" y="185"/>
                  <a:pt x="189" y="179"/>
                  <a:pt x="183" y="182"/>
                </a:cubicBezTo>
                <a:cubicBezTo>
                  <a:pt x="177" y="185"/>
                  <a:pt x="172" y="211"/>
                  <a:pt x="169" y="219"/>
                </a:cubicBezTo>
                <a:cubicBezTo>
                  <a:pt x="162" y="223"/>
                  <a:pt x="131" y="217"/>
                  <a:pt x="93" y="224"/>
                </a:cubicBezTo>
                <a:cubicBezTo>
                  <a:pt x="70" y="229"/>
                  <a:pt x="51" y="242"/>
                  <a:pt x="37" y="257"/>
                </a:cubicBezTo>
                <a:cubicBezTo>
                  <a:pt x="26" y="269"/>
                  <a:pt x="17" y="283"/>
                  <a:pt x="11" y="293"/>
                </a:cubicBezTo>
                <a:cubicBezTo>
                  <a:pt x="10" y="292"/>
                  <a:pt x="10" y="292"/>
                  <a:pt x="9" y="292"/>
                </a:cubicBezTo>
                <a:cubicBezTo>
                  <a:pt x="6" y="291"/>
                  <a:pt x="2" y="293"/>
                  <a:pt x="1" y="297"/>
                </a:cubicBezTo>
                <a:cubicBezTo>
                  <a:pt x="0" y="300"/>
                  <a:pt x="2" y="304"/>
                  <a:pt x="6" y="305"/>
                </a:cubicBezTo>
                <a:cubicBezTo>
                  <a:pt x="7" y="305"/>
                  <a:pt x="7" y="305"/>
                  <a:pt x="7" y="305"/>
                </a:cubicBezTo>
                <a:cubicBezTo>
                  <a:pt x="6" y="306"/>
                  <a:pt x="5" y="307"/>
                  <a:pt x="5" y="308"/>
                </a:cubicBezTo>
                <a:cubicBezTo>
                  <a:pt x="4" y="312"/>
                  <a:pt x="6" y="316"/>
                  <a:pt x="10" y="317"/>
                </a:cubicBezTo>
                <a:cubicBezTo>
                  <a:pt x="12" y="318"/>
                  <a:pt x="13" y="317"/>
                  <a:pt x="15" y="317"/>
                </a:cubicBezTo>
                <a:cubicBezTo>
                  <a:pt x="19" y="321"/>
                  <a:pt x="51" y="333"/>
                  <a:pt x="56" y="334"/>
                </a:cubicBezTo>
                <a:cubicBezTo>
                  <a:pt x="61" y="335"/>
                  <a:pt x="84" y="339"/>
                  <a:pt x="89" y="339"/>
                </a:cubicBezTo>
                <a:cubicBezTo>
                  <a:pt x="95" y="338"/>
                  <a:pt x="107" y="338"/>
                  <a:pt x="115" y="328"/>
                </a:cubicBezTo>
                <a:cubicBezTo>
                  <a:pt x="123" y="318"/>
                  <a:pt x="128" y="306"/>
                  <a:pt x="120" y="273"/>
                </a:cubicBezTo>
                <a:cubicBezTo>
                  <a:pt x="120" y="273"/>
                  <a:pt x="130" y="298"/>
                  <a:pt x="126" y="314"/>
                </a:cubicBezTo>
                <a:cubicBezTo>
                  <a:pt x="123" y="329"/>
                  <a:pt x="115" y="339"/>
                  <a:pt x="101" y="343"/>
                </a:cubicBezTo>
                <a:cubicBezTo>
                  <a:pt x="101" y="343"/>
                  <a:pt x="101" y="343"/>
                  <a:pt x="101" y="343"/>
                </a:cubicBezTo>
                <a:cubicBezTo>
                  <a:pt x="145" y="347"/>
                  <a:pt x="190" y="338"/>
                  <a:pt x="196" y="335"/>
                </a:cubicBezTo>
                <a:cubicBezTo>
                  <a:pt x="203" y="345"/>
                  <a:pt x="224" y="367"/>
                  <a:pt x="232" y="361"/>
                </a:cubicBezTo>
                <a:cubicBezTo>
                  <a:pt x="239" y="355"/>
                  <a:pt x="233" y="344"/>
                  <a:pt x="238" y="342"/>
                </a:cubicBezTo>
                <a:cubicBezTo>
                  <a:pt x="262" y="351"/>
                  <a:pt x="272" y="335"/>
                  <a:pt x="272" y="326"/>
                </a:cubicBezTo>
                <a:cubicBezTo>
                  <a:pt x="273" y="317"/>
                  <a:pt x="263" y="311"/>
                  <a:pt x="255" y="307"/>
                </a:cubicBezTo>
                <a:cubicBezTo>
                  <a:pt x="267" y="301"/>
                  <a:pt x="312" y="259"/>
                  <a:pt x="326" y="237"/>
                </a:cubicBezTo>
                <a:cubicBezTo>
                  <a:pt x="340" y="215"/>
                  <a:pt x="348" y="173"/>
                  <a:pt x="358" y="145"/>
                </a:cubicBezTo>
                <a:cubicBezTo>
                  <a:pt x="363" y="133"/>
                  <a:pt x="371" y="115"/>
                  <a:pt x="377" y="108"/>
                </a:cubicBezTo>
                <a:cubicBezTo>
                  <a:pt x="383" y="101"/>
                  <a:pt x="402" y="96"/>
                  <a:pt x="427" y="81"/>
                </a:cubicBezTo>
                <a:cubicBezTo>
                  <a:pt x="453" y="65"/>
                  <a:pt x="448" y="43"/>
                  <a:pt x="448" y="43"/>
                </a:cubicBezTo>
                <a:close/>
                <a:moveTo>
                  <a:pt x="79" y="279"/>
                </a:moveTo>
                <a:cubicBezTo>
                  <a:pt x="74" y="279"/>
                  <a:pt x="71" y="276"/>
                  <a:pt x="71" y="271"/>
                </a:cubicBezTo>
                <a:cubicBezTo>
                  <a:pt x="71" y="267"/>
                  <a:pt x="74" y="263"/>
                  <a:pt x="79" y="263"/>
                </a:cubicBezTo>
                <a:cubicBezTo>
                  <a:pt x="83" y="263"/>
                  <a:pt x="87" y="267"/>
                  <a:pt x="87" y="271"/>
                </a:cubicBezTo>
                <a:cubicBezTo>
                  <a:pt x="87" y="276"/>
                  <a:pt x="83" y="279"/>
                  <a:pt x="79" y="279"/>
                </a:cubicBezTo>
                <a:close/>
              </a:path>
            </a:pathLst>
          </a:custGeom>
          <a:solidFill>
            <a:srgbClr val="FF297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45" name="PA_任意多边形 1176"/>
          <p:cNvSpPr>
            <a:spLocks noEditPoints="1"/>
          </p:cNvSpPr>
          <p:nvPr>
            <p:custDataLst>
              <p:tags r:id="rId65"/>
            </p:custDataLst>
          </p:nvPr>
        </p:nvSpPr>
        <p:spPr bwMode="auto">
          <a:xfrm>
            <a:off x="5848350" y="3079750"/>
            <a:ext cx="1084263" cy="881063"/>
          </a:xfrm>
          <a:custGeom>
            <a:avLst/>
            <a:gdLst>
              <a:gd name="T0" fmla="*/ 448 w 451"/>
              <a:gd name="T1" fmla="*/ 44 h 366"/>
              <a:gd name="T2" fmla="*/ 375 w 451"/>
              <a:gd name="T3" fmla="*/ 53 h 366"/>
              <a:gd name="T4" fmla="*/ 375 w 451"/>
              <a:gd name="T5" fmla="*/ 46 h 366"/>
              <a:gd name="T6" fmla="*/ 370 w 451"/>
              <a:gd name="T7" fmla="*/ 19 h 366"/>
              <a:gd name="T8" fmla="*/ 367 w 451"/>
              <a:gd name="T9" fmla="*/ 14 h 366"/>
              <a:gd name="T10" fmla="*/ 366 w 451"/>
              <a:gd name="T11" fmla="*/ 14 h 366"/>
              <a:gd name="T12" fmla="*/ 361 w 451"/>
              <a:gd name="T13" fmla="*/ 0 h 366"/>
              <a:gd name="T14" fmla="*/ 312 w 451"/>
              <a:gd name="T15" fmla="*/ 148 h 366"/>
              <a:gd name="T16" fmla="*/ 236 w 451"/>
              <a:gd name="T17" fmla="*/ 193 h 366"/>
              <a:gd name="T18" fmla="*/ 198 w 451"/>
              <a:gd name="T19" fmla="*/ 189 h 366"/>
              <a:gd name="T20" fmla="*/ 197 w 451"/>
              <a:gd name="T21" fmla="*/ 190 h 366"/>
              <a:gd name="T22" fmla="*/ 198 w 451"/>
              <a:gd name="T23" fmla="*/ 190 h 366"/>
              <a:gd name="T24" fmla="*/ 198 w 451"/>
              <a:gd name="T25" fmla="*/ 190 h 366"/>
              <a:gd name="T26" fmla="*/ 199 w 451"/>
              <a:gd name="T27" fmla="*/ 191 h 366"/>
              <a:gd name="T28" fmla="*/ 171 w 451"/>
              <a:gd name="T29" fmla="*/ 208 h 366"/>
              <a:gd name="T30" fmla="*/ 94 w 451"/>
              <a:gd name="T31" fmla="*/ 225 h 366"/>
              <a:gd name="T32" fmla="*/ 11 w 451"/>
              <a:gd name="T33" fmla="*/ 292 h 366"/>
              <a:gd name="T34" fmla="*/ 7 w 451"/>
              <a:gd name="T35" fmla="*/ 309 h 366"/>
              <a:gd name="T36" fmla="*/ 13 w 451"/>
              <a:gd name="T37" fmla="*/ 321 h 366"/>
              <a:gd name="T38" fmla="*/ 50 w 451"/>
              <a:gd name="T39" fmla="*/ 336 h 366"/>
              <a:gd name="T40" fmla="*/ 117 w 451"/>
              <a:gd name="T41" fmla="*/ 331 h 366"/>
              <a:gd name="T42" fmla="*/ 126 w 451"/>
              <a:gd name="T43" fmla="*/ 308 h 366"/>
              <a:gd name="T44" fmla="*/ 100 w 451"/>
              <a:gd name="T45" fmla="*/ 347 h 366"/>
              <a:gd name="T46" fmla="*/ 198 w 451"/>
              <a:gd name="T47" fmla="*/ 338 h 366"/>
              <a:gd name="T48" fmla="*/ 234 w 451"/>
              <a:gd name="T49" fmla="*/ 365 h 366"/>
              <a:gd name="T50" fmla="*/ 239 w 451"/>
              <a:gd name="T51" fmla="*/ 344 h 366"/>
              <a:gd name="T52" fmla="*/ 269 w 451"/>
              <a:gd name="T53" fmla="*/ 315 h 366"/>
              <a:gd name="T54" fmla="*/ 329 w 451"/>
              <a:gd name="T55" fmla="*/ 240 h 366"/>
              <a:gd name="T56" fmla="*/ 380 w 451"/>
              <a:gd name="T57" fmla="*/ 112 h 366"/>
              <a:gd name="T58" fmla="*/ 451 w 451"/>
              <a:gd name="T59" fmla="*/ 49 h 366"/>
              <a:gd name="T60" fmla="*/ 447 w 451"/>
              <a:gd name="T61" fmla="*/ 46 h 366"/>
              <a:gd name="T62" fmla="*/ 377 w 451"/>
              <a:gd name="T63" fmla="*/ 109 h 366"/>
              <a:gd name="T64" fmla="*/ 357 w 451"/>
              <a:gd name="T65" fmla="*/ 146 h 366"/>
              <a:gd name="T66" fmla="*/ 252 w 451"/>
              <a:gd name="T67" fmla="*/ 310 h 366"/>
              <a:gd name="T68" fmla="*/ 252 w 451"/>
              <a:gd name="T69" fmla="*/ 345 h 366"/>
              <a:gd name="T70" fmla="*/ 235 w 451"/>
              <a:gd name="T71" fmla="*/ 353 h 366"/>
              <a:gd name="T72" fmla="*/ 198 w 451"/>
              <a:gd name="T73" fmla="*/ 334 h 366"/>
              <a:gd name="T74" fmla="*/ 102 w 451"/>
              <a:gd name="T75" fmla="*/ 345 h 366"/>
              <a:gd name="T76" fmla="*/ 129 w 451"/>
              <a:gd name="T77" fmla="*/ 316 h 366"/>
              <a:gd name="T78" fmla="*/ 102 w 451"/>
              <a:gd name="T79" fmla="*/ 337 h 366"/>
              <a:gd name="T80" fmla="*/ 30 w 451"/>
              <a:gd name="T81" fmla="*/ 324 h 366"/>
              <a:gd name="T82" fmla="*/ 11 w 451"/>
              <a:gd name="T83" fmla="*/ 317 h 366"/>
              <a:gd name="T84" fmla="*/ 7 w 451"/>
              <a:gd name="T85" fmla="*/ 307 h 366"/>
              <a:gd name="T86" fmla="*/ 11 w 451"/>
              <a:gd name="T87" fmla="*/ 296 h 366"/>
              <a:gd name="T88" fmla="*/ 144 w 451"/>
              <a:gd name="T89" fmla="*/ 224 h 366"/>
              <a:gd name="T90" fmla="*/ 174 w 451"/>
              <a:gd name="T91" fmla="*/ 213 h 366"/>
              <a:gd name="T92" fmla="*/ 195 w 451"/>
              <a:gd name="T93" fmla="*/ 191 h 366"/>
              <a:gd name="T94" fmla="*/ 203 w 451"/>
              <a:gd name="T95" fmla="*/ 188 h 366"/>
              <a:gd name="T96" fmla="*/ 233 w 451"/>
              <a:gd name="T97" fmla="*/ 197 h 366"/>
              <a:gd name="T98" fmla="*/ 314 w 451"/>
              <a:gd name="T99" fmla="*/ 149 h 366"/>
              <a:gd name="T100" fmla="*/ 361 w 451"/>
              <a:gd name="T101" fmla="*/ 5 h 366"/>
              <a:gd name="T102" fmla="*/ 362 w 451"/>
              <a:gd name="T103" fmla="*/ 4 h 366"/>
              <a:gd name="T104" fmla="*/ 362 w 451"/>
              <a:gd name="T105" fmla="*/ 13 h 366"/>
              <a:gd name="T106" fmla="*/ 364 w 451"/>
              <a:gd name="T107" fmla="*/ 17 h 366"/>
              <a:gd name="T108" fmla="*/ 364 w 451"/>
              <a:gd name="T109" fmla="*/ 16 h 366"/>
              <a:gd name="T110" fmla="*/ 372 w 451"/>
              <a:gd name="T111" fmla="*/ 36 h 366"/>
              <a:gd name="T112" fmla="*/ 370 w 451"/>
              <a:gd name="T113" fmla="*/ 61 h 366"/>
              <a:gd name="T114" fmla="*/ 450 w 451"/>
              <a:gd name="T115" fmla="*/ 47 h 366"/>
              <a:gd name="T116" fmla="*/ 74 w 451"/>
              <a:gd name="T117" fmla="*/ 273 h 366"/>
              <a:gd name="T118" fmla="*/ 90 w 451"/>
              <a:gd name="T119" fmla="*/ 273 h 3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451" h="366">
                <a:moveTo>
                  <a:pt x="449" y="45"/>
                </a:moveTo>
                <a:cubicBezTo>
                  <a:pt x="448" y="44"/>
                  <a:pt x="448" y="44"/>
                  <a:pt x="448" y="44"/>
                </a:cubicBezTo>
                <a:cubicBezTo>
                  <a:pt x="448" y="44"/>
                  <a:pt x="448" y="44"/>
                  <a:pt x="448" y="44"/>
                </a:cubicBezTo>
                <a:cubicBezTo>
                  <a:pt x="448" y="44"/>
                  <a:pt x="448" y="44"/>
                  <a:pt x="448" y="44"/>
                </a:cubicBezTo>
                <a:cubicBezTo>
                  <a:pt x="448" y="44"/>
                  <a:pt x="448" y="44"/>
                  <a:pt x="448" y="44"/>
                </a:cubicBezTo>
                <a:cubicBezTo>
                  <a:pt x="448" y="44"/>
                  <a:pt x="448" y="44"/>
                  <a:pt x="448" y="44"/>
                </a:cubicBezTo>
                <a:cubicBezTo>
                  <a:pt x="448" y="44"/>
                  <a:pt x="448" y="44"/>
                  <a:pt x="448" y="44"/>
                </a:cubicBezTo>
                <a:cubicBezTo>
                  <a:pt x="448" y="44"/>
                  <a:pt x="443" y="47"/>
                  <a:pt x="434" y="48"/>
                </a:cubicBezTo>
                <a:cubicBezTo>
                  <a:pt x="431" y="48"/>
                  <a:pt x="428" y="48"/>
                  <a:pt x="425" y="48"/>
                </a:cubicBezTo>
                <a:cubicBezTo>
                  <a:pt x="415" y="48"/>
                  <a:pt x="406" y="47"/>
                  <a:pt x="398" y="47"/>
                </a:cubicBezTo>
                <a:cubicBezTo>
                  <a:pt x="395" y="47"/>
                  <a:pt x="392" y="47"/>
                  <a:pt x="388" y="48"/>
                </a:cubicBezTo>
                <a:cubicBezTo>
                  <a:pt x="383" y="49"/>
                  <a:pt x="378" y="51"/>
                  <a:pt x="375" y="53"/>
                </a:cubicBezTo>
                <a:cubicBezTo>
                  <a:pt x="373" y="54"/>
                  <a:pt x="371" y="55"/>
                  <a:pt x="370" y="56"/>
                </a:cubicBezTo>
                <a:cubicBezTo>
                  <a:pt x="369" y="57"/>
                  <a:pt x="368" y="57"/>
                  <a:pt x="367" y="58"/>
                </a:cubicBezTo>
                <a:cubicBezTo>
                  <a:pt x="369" y="59"/>
                  <a:pt x="369" y="59"/>
                  <a:pt x="369" y="59"/>
                </a:cubicBezTo>
                <a:cubicBezTo>
                  <a:pt x="370" y="60"/>
                  <a:pt x="370" y="60"/>
                  <a:pt x="370" y="60"/>
                </a:cubicBezTo>
                <a:cubicBezTo>
                  <a:pt x="371" y="59"/>
                  <a:pt x="372" y="58"/>
                  <a:pt x="373" y="56"/>
                </a:cubicBezTo>
                <a:cubicBezTo>
                  <a:pt x="374" y="53"/>
                  <a:pt x="374" y="49"/>
                  <a:pt x="375" y="46"/>
                </a:cubicBezTo>
                <a:cubicBezTo>
                  <a:pt x="376" y="42"/>
                  <a:pt x="376" y="39"/>
                  <a:pt x="376" y="37"/>
                </a:cubicBezTo>
                <a:cubicBezTo>
                  <a:pt x="376" y="37"/>
                  <a:pt x="376" y="36"/>
                  <a:pt x="376" y="36"/>
                </a:cubicBezTo>
                <a:cubicBezTo>
                  <a:pt x="376" y="36"/>
                  <a:pt x="376" y="36"/>
                  <a:pt x="376" y="36"/>
                </a:cubicBezTo>
                <a:cubicBezTo>
                  <a:pt x="376" y="31"/>
                  <a:pt x="373" y="24"/>
                  <a:pt x="370" y="19"/>
                </a:cubicBezTo>
                <a:cubicBezTo>
                  <a:pt x="368" y="20"/>
                  <a:pt x="368" y="20"/>
                  <a:pt x="368" y="20"/>
                </a:cubicBezTo>
                <a:cubicBezTo>
                  <a:pt x="370" y="19"/>
                  <a:pt x="370" y="19"/>
                  <a:pt x="370" y="19"/>
                </a:cubicBezTo>
                <a:cubicBezTo>
                  <a:pt x="369" y="18"/>
                  <a:pt x="369" y="16"/>
                  <a:pt x="368" y="16"/>
                </a:cubicBezTo>
                <a:cubicBezTo>
                  <a:pt x="368" y="15"/>
                  <a:pt x="368" y="15"/>
                  <a:pt x="367" y="15"/>
                </a:cubicBezTo>
                <a:cubicBezTo>
                  <a:pt x="367" y="14"/>
                  <a:pt x="367" y="14"/>
                  <a:pt x="367" y="14"/>
                </a:cubicBezTo>
                <a:cubicBezTo>
                  <a:pt x="366" y="15"/>
                  <a:pt x="366" y="15"/>
                  <a:pt x="366" y="15"/>
                </a:cubicBezTo>
                <a:cubicBezTo>
                  <a:pt x="367" y="14"/>
                  <a:pt x="367" y="14"/>
                  <a:pt x="367" y="14"/>
                </a:cubicBezTo>
                <a:cubicBezTo>
                  <a:pt x="367" y="14"/>
                  <a:pt x="367" y="14"/>
                  <a:pt x="367" y="14"/>
                </a:cubicBezTo>
                <a:cubicBezTo>
                  <a:pt x="366" y="15"/>
                  <a:pt x="366" y="15"/>
                  <a:pt x="366" y="15"/>
                </a:cubicBezTo>
                <a:cubicBezTo>
                  <a:pt x="367" y="14"/>
                  <a:pt x="367" y="14"/>
                  <a:pt x="367" y="14"/>
                </a:cubicBezTo>
                <a:cubicBezTo>
                  <a:pt x="366" y="14"/>
                  <a:pt x="366" y="14"/>
                  <a:pt x="366" y="14"/>
                </a:cubicBezTo>
                <a:cubicBezTo>
                  <a:pt x="367" y="14"/>
                  <a:pt x="367" y="14"/>
                  <a:pt x="367" y="14"/>
                </a:cubicBezTo>
                <a:cubicBezTo>
                  <a:pt x="367" y="14"/>
                  <a:pt x="367" y="14"/>
                  <a:pt x="367" y="14"/>
                </a:cubicBezTo>
                <a:cubicBezTo>
                  <a:pt x="366" y="14"/>
                  <a:pt x="366" y="14"/>
                  <a:pt x="366" y="14"/>
                </a:cubicBezTo>
                <a:cubicBezTo>
                  <a:pt x="367" y="14"/>
                  <a:pt x="367" y="14"/>
                  <a:pt x="367" y="14"/>
                </a:cubicBezTo>
                <a:cubicBezTo>
                  <a:pt x="367" y="14"/>
                  <a:pt x="367" y="14"/>
                  <a:pt x="367" y="13"/>
                </a:cubicBezTo>
                <a:cubicBezTo>
                  <a:pt x="366" y="12"/>
                  <a:pt x="365" y="9"/>
                  <a:pt x="364" y="6"/>
                </a:cubicBezTo>
                <a:cubicBezTo>
                  <a:pt x="364" y="4"/>
                  <a:pt x="363" y="2"/>
                  <a:pt x="363" y="2"/>
                </a:cubicBezTo>
                <a:cubicBezTo>
                  <a:pt x="363" y="0"/>
                  <a:pt x="363" y="0"/>
                  <a:pt x="363" y="0"/>
                </a:cubicBezTo>
                <a:cubicBezTo>
                  <a:pt x="361" y="0"/>
                  <a:pt x="361" y="0"/>
                  <a:pt x="361" y="0"/>
                </a:cubicBezTo>
                <a:cubicBezTo>
                  <a:pt x="360" y="1"/>
                  <a:pt x="359" y="2"/>
                  <a:pt x="358" y="3"/>
                </a:cubicBezTo>
                <a:cubicBezTo>
                  <a:pt x="355" y="6"/>
                  <a:pt x="350" y="12"/>
                  <a:pt x="343" y="24"/>
                </a:cubicBezTo>
                <a:cubicBezTo>
                  <a:pt x="338" y="33"/>
                  <a:pt x="336" y="41"/>
                  <a:pt x="335" y="49"/>
                </a:cubicBezTo>
                <a:cubicBezTo>
                  <a:pt x="334" y="58"/>
                  <a:pt x="335" y="67"/>
                  <a:pt x="334" y="78"/>
                </a:cubicBezTo>
                <a:cubicBezTo>
                  <a:pt x="332" y="100"/>
                  <a:pt x="325" y="122"/>
                  <a:pt x="311" y="147"/>
                </a:cubicBezTo>
                <a:cubicBezTo>
                  <a:pt x="312" y="148"/>
                  <a:pt x="312" y="148"/>
                  <a:pt x="312" y="148"/>
                </a:cubicBezTo>
                <a:cubicBezTo>
                  <a:pt x="311" y="147"/>
                  <a:pt x="311" y="147"/>
                  <a:pt x="311" y="147"/>
                </a:cubicBezTo>
                <a:cubicBezTo>
                  <a:pt x="303" y="159"/>
                  <a:pt x="285" y="171"/>
                  <a:pt x="269" y="181"/>
                </a:cubicBezTo>
                <a:cubicBezTo>
                  <a:pt x="253" y="190"/>
                  <a:pt x="238" y="197"/>
                  <a:pt x="235" y="198"/>
                </a:cubicBezTo>
                <a:cubicBezTo>
                  <a:pt x="236" y="200"/>
                  <a:pt x="236" y="200"/>
                  <a:pt x="236" y="200"/>
                </a:cubicBezTo>
                <a:cubicBezTo>
                  <a:pt x="238" y="200"/>
                  <a:pt x="238" y="200"/>
                  <a:pt x="238" y="200"/>
                </a:cubicBezTo>
                <a:cubicBezTo>
                  <a:pt x="238" y="198"/>
                  <a:pt x="237" y="196"/>
                  <a:pt x="236" y="193"/>
                </a:cubicBezTo>
                <a:cubicBezTo>
                  <a:pt x="234" y="189"/>
                  <a:pt x="231" y="185"/>
                  <a:pt x="227" y="181"/>
                </a:cubicBezTo>
                <a:cubicBezTo>
                  <a:pt x="224" y="178"/>
                  <a:pt x="219" y="175"/>
                  <a:pt x="215" y="175"/>
                </a:cubicBezTo>
                <a:cubicBezTo>
                  <a:pt x="214" y="175"/>
                  <a:pt x="214" y="175"/>
                  <a:pt x="214" y="175"/>
                </a:cubicBezTo>
                <a:cubicBezTo>
                  <a:pt x="211" y="175"/>
                  <a:pt x="208" y="176"/>
                  <a:pt x="206" y="177"/>
                </a:cubicBezTo>
                <a:cubicBezTo>
                  <a:pt x="202" y="180"/>
                  <a:pt x="201" y="183"/>
                  <a:pt x="199" y="186"/>
                </a:cubicBezTo>
                <a:cubicBezTo>
                  <a:pt x="199" y="187"/>
                  <a:pt x="198" y="188"/>
                  <a:pt x="198" y="189"/>
                </a:cubicBezTo>
                <a:cubicBezTo>
                  <a:pt x="197" y="190"/>
                  <a:pt x="197" y="190"/>
                  <a:pt x="197" y="190"/>
                </a:cubicBezTo>
                <a:cubicBezTo>
                  <a:pt x="198" y="190"/>
                  <a:pt x="198" y="190"/>
                  <a:pt x="198" y="190"/>
                </a:cubicBezTo>
                <a:cubicBezTo>
                  <a:pt x="197" y="190"/>
                  <a:pt x="197" y="190"/>
                  <a:pt x="197" y="190"/>
                </a:cubicBezTo>
                <a:cubicBezTo>
                  <a:pt x="197" y="190"/>
                  <a:pt x="197" y="190"/>
                  <a:pt x="197" y="190"/>
                </a:cubicBezTo>
                <a:cubicBezTo>
                  <a:pt x="198" y="190"/>
                  <a:pt x="198" y="190"/>
                  <a:pt x="198" y="190"/>
                </a:cubicBezTo>
                <a:cubicBezTo>
                  <a:pt x="197" y="190"/>
                  <a:pt x="197" y="190"/>
                  <a:pt x="197" y="190"/>
                </a:cubicBezTo>
                <a:cubicBezTo>
                  <a:pt x="198" y="191"/>
                  <a:pt x="198" y="191"/>
                  <a:pt x="198" y="191"/>
                </a:cubicBezTo>
                <a:cubicBezTo>
                  <a:pt x="198" y="189"/>
                  <a:pt x="198" y="189"/>
                  <a:pt x="198" y="189"/>
                </a:cubicBezTo>
                <a:cubicBezTo>
                  <a:pt x="197" y="190"/>
                  <a:pt x="197" y="190"/>
                  <a:pt x="197" y="190"/>
                </a:cubicBezTo>
                <a:cubicBezTo>
                  <a:pt x="198" y="191"/>
                  <a:pt x="198" y="191"/>
                  <a:pt x="198" y="191"/>
                </a:cubicBezTo>
                <a:cubicBezTo>
                  <a:pt x="198" y="189"/>
                  <a:pt x="198" y="189"/>
                  <a:pt x="198" y="189"/>
                </a:cubicBezTo>
                <a:cubicBezTo>
                  <a:pt x="198" y="190"/>
                  <a:pt x="198" y="190"/>
                  <a:pt x="198" y="190"/>
                </a:cubicBezTo>
                <a:cubicBezTo>
                  <a:pt x="198" y="190"/>
                  <a:pt x="198" y="190"/>
                  <a:pt x="198" y="190"/>
                </a:cubicBezTo>
                <a:cubicBezTo>
                  <a:pt x="198" y="189"/>
                  <a:pt x="198" y="189"/>
                  <a:pt x="198" y="189"/>
                </a:cubicBezTo>
                <a:cubicBezTo>
                  <a:pt x="198" y="190"/>
                  <a:pt x="198" y="190"/>
                  <a:pt x="198" y="190"/>
                </a:cubicBezTo>
                <a:cubicBezTo>
                  <a:pt x="198" y="190"/>
                  <a:pt x="198" y="190"/>
                  <a:pt x="198" y="190"/>
                </a:cubicBezTo>
                <a:cubicBezTo>
                  <a:pt x="198" y="190"/>
                  <a:pt x="198" y="190"/>
                  <a:pt x="198" y="190"/>
                </a:cubicBezTo>
                <a:cubicBezTo>
                  <a:pt x="198" y="190"/>
                  <a:pt x="198" y="190"/>
                  <a:pt x="198" y="190"/>
                </a:cubicBezTo>
                <a:cubicBezTo>
                  <a:pt x="198" y="190"/>
                  <a:pt x="198" y="190"/>
                  <a:pt x="198" y="190"/>
                </a:cubicBezTo>
                <a:cubicBezTo>
                  <a:pt x="198" y="190"/>
                  <a:pt x="198" y="190"/>
                  <a:pt x="198" y="190"/>
                </a:cubicBezTo>
                <a:cubicBezTo>
                  <a:pt x="198" y="190"/>
                  <a:pt x="198" y="190"/>
                  <a:pt x="198" y="190"/>
                </a:cubicBezTo>
                <a:cubicBezTo>
                  <a:pt x="198" y="190"/>
                  <a:pt x="198" y="190"/>
                  <a:pt x="198" y="190"/>
                </a:cubicBezTo>
                <a:cubicBezTo>
                  <a:pt x="197" y="191"/>
                  <a:pt x="197" y="191"/>
                  <a:pt x="197" y="191"/>
                </a:cubicBezTo>
                <a:cubicBezTo>
                  <a:pt x="199" y="191"/>
                  <a:pt x="199" y="191"/>
                  <a:pt x="199" y="191"/>
                </a:cubicBezTo>
                <a:cubicBezTo>
                  <a:pt x="199" y="189"/>
                  <a:pt x="197" y="186"/>
                  <a:pt x="195" y="184"/>
                </a:cubicBezTo>
                <a:cubicBezTo>
                  <a:pt x="193" y="183"/>
                  <a:pt x="191" y="181"/>
                  <a:pt x="187" y="181"/>
                </a:cubicBezTo>
                <a:cubicBezTo>
                  <a:pt x="186" y="181"/>
                  <a:pt x="184" y="181"/>
                  <a:pt x="183" y="182"/>
                </a:cubicBezTo>
                <a:cubicBezTo>
                  <a:pt x="182" y="183"/>
                  <a:pt x="181" y="184"/>
                  <a:pt x="180" y="185"/>
                </a:cubicBezTo>
                <a:cubicBezTo>
                  <a:pt x="179" y="187"/>
                  <a:pt x="177" y="190"/>
                  <a:pt x="176" y="193"/>
                </a:cubicBezTo>
                <a:cubicBezTo>
                  <a:pt x="174" y="198"/>
                  <a:pt x="173" y="203"/>
                  <a:pt x="171" y="208"/>
                </a:cubicBezTo>
                <a:cubicBezTo>
                  <a:pt x="170" y="213"/>
                  <a:pt x="169" y="218"/>
                  <a:pt x="168" y="220"/>
                </a:cubicBezTo>
                <a:cubicBezTo>
                  <a:pt x="170" y="221"/>
                  <a:pt x="170" y="221"/>
                  <a:pt x="170" y="221"/>
                </a:cubicBezTo>
                <a:cubicBezTo>
                  <a:pt x="169" y="219"/>
                  <a:pt x="169" y="219"/>
                  <a:pt x="169" y="219"/>
                </a:cubicBezTo>
                <a:cubicBezTo>
                  <a:pt x="168" y="219"/>
                  <a:pt x="167" y="220"/>
                  <a:pt x="166" y="220"/>
                </a:cubicBezTo>
                <a:cubicBezTo>
                  <a:pt x="161" y="221"/>
                  <a:pt x="151" y="220"/>
                  <a:pt x="139" y="220"/>
                </a:cubicBezTo>
                <a:cubicBezTo>
                  <a:pt x="126" y="221"/>
                  <a:pt x="111" y="221"/>
                  <a:pt x="94" y="225"/>
                </a:cubicBezTo>
                <a:cubicBezTo>
                  <a:pt x="70" y="229"/>
                  <a:pt x="50" y="242"/>
                  <a:pt x="37" y="258"/>
                </a:cubicBezTo>
                <a:cubicBezTo>
                  <a:pt x="37" y="258"/>
                  <a:pt x="37" y="258"/>
                  <a:pt x="37" y="258"/>
                </a:cubicBezTo>
                <a:cubicBezTo>
                  <a:pt x="26" y="270"/>
                  <a:pt x="16" y="284"/>
                  <a:pt x="10" y="294"/>
                </a:cubicBezTo>
                <a:cubicBezTo>
                  <a:pt x="12" y="295"/>
                  <a:pt x="12" y="295"/>
                  <a:pt x="12" y="295"/>
                </a:cubicBezTo>
                <a:cubicBezTo>
                  <a:pt x="13" y="293"/>
                  <a:pt x="13" y="293"/>
                  <a:pt x="13" y="293"/>
                </a:cubicBezTo>
                <a:cubicBezTo>
                  <a:pt x="12" y="293"/>
                  <a:pt x="12" y="292"/>
                  <a:pt x="11" y="292"/>
                </a:cubicBezTo>
                <a:cubicBezTo>
                  <a:pt x="10" y="292"/>
                  <a:pt x="9" y="292"/>
                  <a:pt x="9" y="292"/>
                </a:cubicBezTo>
                <a:cubicBezTo>
                  <a:pt x="5" y="292"/>
                  <a:pt x="1" y="294"/>
                  <a:pt x="0" y="298"/>
                </a:cubicBezTo>
                <a:cubicBezTo>
                  <a:pt x="0" y="299"/>
                  <a:pt x="0" y="300"/>
                  <a:pt x="0" y="301"/>
                </a:cubicBezTo>
                <a:cubicBezTo>
                  <a:pt x="0" y="305"/>
                  <a:pt x="2" y="308"/>
                  <a:pt x="6" y="309"/>
                </a:cubicBezTo>
                <a:cubicBezTo>
                  <a:pt x="6" y="309"/>
                  <a:pt x="6" y="309"/>
                  <a:pt x="6" y="309"/>
                </a:cubicBezTo>
                <a:cubicBezTo>
                  <a:pt x="7" y="309"/>
                  <a:pt x="7" y="309"/>
                  <a:pt x="7" y="309"/>
                </a:cubicBezTo>
                <a:cubicBezTo>
                  <a:pt x="8" y="307"/>
                  <a:pt x="8" y="307"/>
                  <a:pt x="8" y="307"/>
                </a:cubicBezTo>
                <a:cubicBezTo>
                  <a:pt x="6" y="306"/>
                  <a:pt x="6" y="306"/>
                  <a:pt x="6" y="306"/>
                </a:cubicBezTo>
                <a:cubicBezTo>
                  <a:pt x="5" y="307"/>
                  <a:pt x="5" y="308"/>
                  <a:pt x="4" y="310"/>
                </a:cubicBezTo>
                <a:cubicBezTo>
                  <a:pt x="4" y="311"/>
                  <a:pt x="4" y="312"/>
                  <a:pt x="4" y="312"/>
                </a:cubicBezTo>
                <a:cubicBezTo>
                  <a:pt x="4" y="316"/>
                  <a:pt x="6" y="320"/>
                  <a:pt x="10" y="321"/>
                </a:cubicBezTo>
                <a:cubicBezTo>
                  <a:pt x="11" y="321"/>
                  <a:pt x="12" y="321"/>
                  <a:pt x="13" y="321"/>
                </a:cubicBezTo>
                <a:cubicBezTo>
                  <a:pt x="14" y="321"/>
                  <a:pt x="16" y="321"/>
                  <a:pt x="17" y="320"/>
                </a:cubicBezTo>
                <a:cubicBezTo>
                  <a:pt x="16" y="319"/>
                  <a:pt x="16" y="319"/>
                  <a:pt x="16" y="319"/>
                </a:cubicBezTo>
                <a:cubicBezTo>
                  <a:pt x="15" y="320"/>
                  <a:pt x="15" y="320"/>
                  <a:pt x="15" y="320"/>
                </a:cubicBezTo>
                <a:cubicBezTo>
                  <a:pt x="15" y="321"/>
                  <a:pt x="16" y="321"/>
                  <a:pt x="18" y="322"/>
                </a:cubicBezTo>
                <a:cubicBezTo>
                  <a:pt x="22" y="325"/>
                  <a:pt x="31" y="329"/>
                  <a:pt x="39" y="332"/>
                </a:cubicBezTo>
                <a:cubicBezTo>
                  <a:pt x="43" y="333"/>
                  <a:pt x="46" y="335"/>
                  <a:pt x="50" y="336"/>
                </a:cubicBezTo>
                <a:cubicBezTo>
                  <a:pt x="53" y="337"/>
                  <a:pt x="55" y="338"/>
                  <a:pt x="57" y="338"/>
                </a:cubicBezTo>
                <a:cubicBezTo>
                  <a:pt x="59" y="339"/>
                  <a:pt x="65" y="340"/>
                  <a:pt x="72" y="341"/>
                </a:cubicBezTo>
                <a:cubicBezTo>
                  <a:pt x="79" y="342"/>
                  <a:pt x="86" y="343"/>
                  <a:pt x="89" y="343"/>
                </a:cubicBezTo>
                <a:cubicBezTo>
                  <a:pt x="90" y="343"/>
                  <a:pt x="90" y="343"/>
                  <a:pt x="90" y="343"/>
                </a:cubicBezTo>
                <a:cubicBezTo>
                  <a:pt x="93" y="343"/>
                  <a:pt x="98" y="342"/>
                  <a:pt x="103" y="341"/>
                </a:cubicBezTo>
                <a:cubicBezTo>
                  <a:pt x="108" y="339"/>
                  <a:pt x="113" y="337"/>
                  <a:pt x="117" y="331"/>
                </a:cubicBezTo>
                <a:cubicBezTo>
                  <a:pt x="123" y="325"/>
                  <a:pt x="127" y="317"/>
                  <a:pt x="127" y="303"/>
                </a:cubicBezTo>
                <a:cubicBezTo>
                  <a:pt x="127" y="295"/>
                  <a:pt x="126" y="286"/>
                  <a:pt x="123" y="274"/>
                </a:cubicBezTo>
                <a:cubicBezTo>
                  <a:pt x="121" y="275"/>
                  <a:pt x="121" y="275"/>
                  <a:pt x="121" y="275"/>
                </a:cubicBezTo>
                <a:cubicBezTo>
                  <a:pt x="119" y="276"/>
                  <a:pt x="119" y="276"/>
                  <a:pt x="119" y="276"/>
                </a:cubicBezTo>
                <a:cubicBezTo>
                  <a:pt x="119" y="276"/>
                  <a:pt x="119" y="276"/>
                  <a:pt x="119" y="276"/>
                </a:cubicBezTo>
                <a:cubicBezTo>
                  <a:pt x="121" y="280"/>
                  <a:pt x="126" y="295"/>
                  <a:pt x="126" y="308"/>
                </a:cubicBezTo>
                <a:cubicBezTo>
                  <a:pt x="126" y="311"/>
                  <a:pt x="126" y="313"/>
                  <a:pt x="125" y="315"/>
                </a:cubicBezTo>
                <a:cubicBezTo>
                  <a:pt x="124" y="323"/>
                  <a:pt x="121" y="329"/>
                  <a:pt x="117" y="333"/>
                </a:cubicBezTo>
                <a:cubicBezTo>
                  <a:pt x="113" y="338"/>
                  <a:pt x="108" y="341"/>
                  <a:pt x="101" y="343"/>
                </a:cubicBezTo>
                <a:cubicBezTo>
                  <a:pt x="99" y="343"/>
                  <a:pt x="99" y="343"/>
                  <a:pt x="99" y="343"/>
                </a:cubicBezTo>
                <a:cubicBezTo>
                  <a:pt x="100" y="346"/>
                  <a:pt x="100" y="346"/>
                  <a:pt x="100" y="346"/>
                </a:cubicBezTo>
                <a:cubicBezTo>
                  <a:pt x="100" y="347"/>
                  <a:pt x="100" y="347"/>
                  <a:pt x="100" y="347"/>
                </a:cubicBezTo>
                <a:cubicBezTo>
                  <a:pt x="101" y="347"/>
                  <a:pt x="101" y="347"/>
                  <a:pt x="101" y="347"/>
                </a:cubicBezTo>
                <a:cubicBezTo>
                  <a:pt x="109" y="348"/>
                  <a:pt x="116" y="348"/>
                  <a:pt x="124" y="348"/>
                </a:cubicBezTo>
                <a:cubicBezTo>
                  <a:pt x="142" y="348"/>
                  <a:pt x="159" y="347"/>
                  <a:pt x="172" y="344"/>
                </a:cubicBezTo>
                <a:cubicBezTo>
                  <a:pt x="179" y="343"/>
                  <a:pt x="184" y="342"/>
                  <a:pt x="189" y="341"/>
                </a:cubicBezTo>
                <a:cubicBezTo>
                  <a:pt x="191" y="341"/>
                  <a:pt x="193" y="340"/>
                  <a:pt x="194" y="340"/>
                </a:cubicBezTo>
                <a:cubicBezTo>
                  <a:pt x="196" y="339"/>
                  <a:pt x="197" y="339"/>
                  <a:pt x="198" y="338"/>
                </a:cubicBezTo>
                <a:cubicBezTo>
                  <a:pt x="197" y="337"/>
                  <a:pt x="197" y="337"/>
                  <a:pt x="197" y="337"/>
                </a:cubicBezTo>
                <a:cubicBezTo>
                  <a:pt x="195" y="338"/>
                  <a:pt x="195" y="338"/>
                  <a:pt x="195" y="338"/>
                </a:cubicBezTo>
                <a:cubicBezTo>
                  <a:pt x="198" y="342"/>
                  <a:pt x="204" y="349"/>
                  <a:pt x="211" y="355"/>
                </a:cubicBezTo>
                <a:cubicBezTo>
                  <a:pt x="214" y="358"/>
                  <a:pt x="217" y="361"/>
                  <a:pt x="221" y="363"/>
                </a:cubicBezTo>
                <a:cubicBezTo>
                  <a:pt x="224" y="365"/>
                  <a:pt x="227" y="366"/>
                  <a:pt x="230" y="366"/>
                </a:cubicBezTo>
                <a:cubicBezTo>
                  <a:pt x="231" y="366"/>
                  <a:pt x="233" y="366"/>
                  <a:pt x="234" y="365"/>
                </a:cubicBezTo>
                <a:cubicBezTo>
                  <a:pt x="236" y="363"/>
                  <a:pt x="237" y="361"/>
                  <a:pt x="238" y="359"/>
                </a:cubicBezTo>
                <a:cubicBezTo>
                  <a:pt x="239" y="357"/>
                  <a:pt x="239" y="355"/>
                  <a:pt x="239" y="353"/>
                </a:cubicBezTo>
                <a:cubicBezTo>
                  <a:pt x="239" y="352"/>
                  <a:pt x="239" y="351"/>
                  <a:pt x="239" y="350"/>
                </a:cubicBezTo>
                <a:cubicBezTo>
                  <a:pt x="239" y="348"/>
                  <a:pt x="239" y="347"/>
                  <a:pt x="239" y="347"/>
                </a:cubicBezTo>
                <a:cubicBezTo>
                  <a:pt x="239" y="346"/>
                  <a:pt x="239" y="346"/>
                  <a:pt x="240" y="346"/>
                </a:cubicBezTo>
                <a:cubicBezTo>
                  <a:pt x="239" y="344"/>
                  <a:pt x="239" y="344"/>
                  <a:pt x="239" y="344"/>
                </a:cubicBezTo>
                <a:cubicBezTo>
                  <a:pt x="238" y="346"/>
                  <a:pt x="238" y="346"/>
                  <a:pt x="238" y="346"/>
                </a:cubicBezTo>
                <a:cubicBezTo>
                  <a:pt x="243" y="348"/>
                  <a:pt x="248" y="349"/>
                  <a:pt x="252" y="349"/>
                </a:cubicBezTo>
                <a:cubicBezTo>
                  <a:pt x="260" y="349"/>
                  <a:pt x="266" y="346"/>
                  <a:pt x="269" y="342"/>
                </a:cubicBezTo>
                <a:cubicBezTo>
                  <a:pt x="273" y="338"/>
                  <a:pt x="275" y="333"/>
                  <a:pt x="275" y="328"/>
                </a:cubicBezTo>
                <a:cubicBezTo>
                  <a:pt x="275" y="328"/>
                  <a:pt x="275" y="328"/>
                  <a:pt x="275" y="328"/>
                </a:cubicBezTo>
                <a:cubicBezTo>
                  <a:pt x="275" y="323"/>
                  <a:pt x="273" y="318"/>
                  <a:pt x="269" y="315"/>
                </a:cubicBezTo>
                <a:cubicBezTo>
                  <a:pt x="265" y="312"/>
                  <a:pt x="261" y="310"/>
                  <a:pt x="257" y="308"/>
                </a:cubicBezTo>
                <a:cubicBezTo>
                  <a:pt x="256" y="309"/>
                  <a:pt x="256" y="309"/>
                  <a:pt x="256" y="309"/>
                </a:cubicBezTo>
                <a:cubicBezTo>
                  <a:pt x="257" y="311"/>
                  <a:pt x="257" y="311"/>
                  <a:pt x="257" y="311"/>
                </a:cubicBezTo>
                <a:cubicBezTo>
                  <a:pt x="260" y="309"/>
                  <a:pt x="265" y="305"/>
                  <a:pt x="272" y="300"/>
                </a:cubicBezTo>
                <a:cubicBezTo>
                  <a:pt x="281" y="292"/>
                  <a:pt x="293" y="282"/>
                  <a:pt x="303" y="271"/>
                </a:cubicBezTo>
                <a:cubicBezTo>
                  <a:pt x="314" y="260"/>
                  <a:pt x="323" y="248"/>
                  <a:pt x="329" y="240"/>
                </a:cubicBezTo>
                <a:cubicBezTo>
                  <a:pt x="336" y="228"/>
                  <a:pt x="341" y="212"/>
                  <a:pt x="346" y="196"/>
                </a:cubicBezTo>
                <a:cubicBezTo>
                  <a:pt x="351" y="179"/>
                  <a:pt x="356" y="161"/>
                  <a:pt x="361" y="147"/>
                </a:cubicBezTo>
                <a:cubicBezTo>
                  <a:pt x="359" y="147"/>
                  <a:pt x="359" y="147"/>
                  <a:pt x="359" y="147"/>
                </a:cubicBezTo>
                <a:cubicBezTo>
                  <a:pt x="360" y="148"/>
                  <a:pt x="360" y="148"/>
                  <a:pt x="360" y="148"/>
                </a:cubicBezTo>
                <a:cubicBezTo>
                  <a:pt x="363" y="142"/>
                  <a:pt x="366" y="134"/>
                  <a:pt x="370" y="128"/>
                </a:cubicBezTo>
                <a:cubicBezTo>
                  <a:pt x="373" y="121"/>
                  <a:pt x="377" y="115"/>
                  <a:pt x="380" y="112"/>
                </a:cubicBezTo>
                <a:cubicBezTo>
                  <a:pt x="380" y="111"/>
                  <a:pt x="380" y="111"/>
                  <a:pt x="380" y="111"/>
                </a:cubicBezTo>
                <a:cubicBezTo>
                  <a:pt x="380" y="111"/>
                  <a:pt x="380" y="111"/>
                  <a:pt x="380" y="111"/>
                </a:cubicBezTo>
                <a:cubicBezTo>
                  <a:pt x="381" y="110"/>
                  <a:pt x="383" y="108"/>
                  <a:pt x="386" y="107"/>
                </a:cubicBezTo>
                <a:cubicBezTo>
                  <a:pt x="394" y="102"/>
                  <a:pt x="410" y="96"/>
                  <a:pt x="429" y="84"/>
                </a:cubicBezTo>
                <a:cubicBezTo>
                  <a:pt x="439" y="79"/>
                  <a:pt x="444" y="72"/>
                  <a:pt x="447" y="65"/>
                </a:cubicBezTo>
                <a:cubicBezTo>
                  <a:pt x="451" y="59"/>
                  <a:pt x="451" y="53"/>
                  <a:pt x="451" y="49"/>
                </a:cubicBezTo>
                <a:cubicBezTo>
                  <a:pt x="451" y="47"/>
                  <a:pt x="451" y="45"/>
                  <a:pt x="451" y="45"/>
                </a:cubicBezTo>
                <a:cubicBezTo>
                  <a:pt x="450" y="41"/>
                  <a:pt x="450" y="41"/>
                  <a:pt x="450" y="41"/>
                </a:cubicBezTo>
                <a:cubicBezTo>
                  <a:pt x="448" y="44"/>
                  <a:pt x="448" y="44"/>
                  <a:pt x="448" y="44"/>
                </a:cubicBezTo>
                <a:cubicBezTo>
                  <a:pt x="449" y="45"/>
                  <a:pt x="449" y="45"/>
                  <a:pt x="449" y="45"/>
                </a:cubicBezTo>
                <a:cubicBezTo>
                  <a:pt x="447" y="45"/>
                  <a:pt x="447" y="45"/>
                  <a:pt x="447" y="45"/>
                </a:cubicBezTo>
                <a:cubicBezTo>
                  <a:pt x="447" y="46"/>
                  <a:pt x="447" y="46"/>
                  <a:pt x="447" y="46"/>
                </a:cubicBezTo>
                <a:cubicBezTo>
                  <a:pt x="447" y="46"/>
                  <a:pt x="447" y="47"/>
                  <a:pt x="447" y="49"/>
                </a:cubicBezTo>
                <a:cubicBezTo>
                  <a:pt x="447" y="53"/>
                  <a:pt x="447" y="58"/>
                  <a:pt x="444" y="64"/>
                </a:cubicBezTo>
                <a:cubicBezTo>
                  <a:pt x="441" y="69"/>
                  <a:pt x="436" y="76"/>
                  <a:pt x="427" y="81"/>
                </a:cubicBezTo>
                <a:cubicBezTo>
                  <a:pt x="415" y="89"/>
                  <a:pt x="404" y="94"/>
                  <a:pt x="395" y="98"/>
                </a:cubicBezTo>
                <a:cubicBezTo>
                  <a:pt x="391" y="100"/>
                  <a:pt x="387" y="101"/>
                  <a:pt x="384" y="103"/>
                </a:cubicBezTo>
                <a:cubicBezTo>
                  <a:pt x="381" y="105"/>
                  <a:pt x="378" y="107"/>
                  <a:pt x="377" y="109"/>
                </a:cubicBezTo>
                <a:cubicBezTo>
                  <a:pt x="378" y="110"/>
                  <a:pt x="378" y="110"/>
                  <a:pt x="378" y="110"/>
                </a:cubicBezTo>
                <a:cubicBezTo>
                  <a:pt x="377" y="109"/>
                  <a:pt x="377" y="109"/>
                  <a:pt x="377" y="109"/>
                </a:cubicBezTo>
                <a:cubicBezTo>
                  <a:pt x="373" y="113"/>
                  <a:pt x="370" y="119"/>
                  <a:pt x="366" y="126"/>
                </a:cubicBezTo>
                <a:cubicBezTo>
                  <a:pt x="363" y="133"/>
                  <a:pt x="359" y="140"/>
                  <a:pt x="357" y="146"/>
                </a:cubicBezTo>
                <a:cubicBezTo>
                  <a:pt x="357" y="146"/>
                  <a:pt x="357" y="146"/>
                  <a:pt x="357" y="146"/>
                </a:cubicBezTo>
                <a:cubicBezTo>
                  <a:pt x="357" y="146"/>
                  <a:pt x="357" y="146"/>
                  <a:pt x="357" y="146"/>
                </a:cubicBezTo>
                <a:cubicBezTo>
                  <a:pt x="352" y="160"/>
                  <a:pt x="347" y="178"/>
                  <a:pt x="342" y="194"/>
                </a:cubicBezTo>
                <a:cubicBezTo>
                  <a:pt x="338" y="211"/>
                  <a:pt x="332" y="227"/>
                  <a:pt x="325" y="238"/>
                </a:cubicBezTo>
                <a:cubicBezTo>
                  <a:pt x="319" y="249"/>
                  <a:pt x="304" y="265"/>
                  <a:pt x="290" y="278"/>
                </a:cubicBezTo>
                <a:cubicBezTo>
                  <a:pt x="282" y="285"/>
                  <a:pt x="275" y="292"/>
                  <a:pt x="269" y="297"/>
                </a:cubicBezTo>
                <a:cubicBezTo>
                  <a:pt x="263" y="302"/>
                  <a:pt x="258" y="306"/>
                  <a:pt x="255" y="308"/>
                </a:cubicBezTo>
                <a:cubicBezTo>
                  <a:pt x="252" y="310"/>
                  <a:pt x="252" y="310"/>
                  <a:pt x="252" y="310"/>
                </a:cubicBezTo>
                <a:cubicBezTo>
                  <a:pt x="255" y="311"/>
                  <a:pt x="255" y="311"/>
                  <a:pt x="255" y="311"/>
                </a:cubicBezTo>
                <a:cubicBezTo>
                  <a:pt x="259" y="313"/>
                  <a:pt x="263" y="315"/>
                  <a:pt x="266" y="318"/>
                </a:cubicBezTo>
                <a:cubicBezTo>
                  <a:pt x="269" y="321"/>
                  <a:pt x="271" y="324"/>
                  <a:pt x="271" y="328"/>
                </a:cubicBezTo>
                <a:cubicBezTo>
                  <a:pt x="271" y="328"/>
                  <a:pt x="271" y="328"/>
                  <a:pt x="271" y="328"/>
                </a:cubicBezTo>
                <a:cubicBezTo>
                  <a:pt x="271" y="331"/>
                  <a:pt x="270" y="336"/>
                  <a:pt x="267" y="339"/>
                </a:cubicBezTo>
                <a:cubicBezTo>
                  <a:pt x="263" y="342"/>
                  <a:pt x="259" y="345"/>
                  <a:pt x="252" y="345"/>
                </a:cubicBezTo>
                <a:cubicBezTo>
                  <a:pt x="248" y="345"/>
                  <a:pt x="244" y="344"/>
                  <a:pt x="240" y="342"/>
                </a:cubicBezTo>
                <a:cubicBezTo>
                  <a:pt x="239" y="342"/>
                  <a:pt x="239" y="342"/>
                  <a:pt x="239" y="342"/>
                </a:cubicBezTo>
                <a:cubicBezTo>
                  <a:pt x="238" y="342"/>
                  <a:pt x="238" y="342"/>
                  <a:pt x="238" y="342"/>
                </a:cubicBezTo>
                <a:cubicBezTo>
                  <a:pt x="237" y="343"/>
                  <a:pt x="236" y="344"/>
                  <a:pt x="235" y="346"/>
                </a:cubicBezTo>
                <a:cubicBezTo>
                  <a:pt x="235" y="347"/>
                  <a:pt x="235" y="348"/>
                  <a:pt x="235" y="350"/>
                </a:cubicBezTo>
                <a:cubicBezTo>
                  <a:pt x="235" y="351"/>
                  <a:pt x="235" y="352"/>
                  <a:pt x="235" y="353"/>
                </a:cubicBezTo>
                <a:cubicBezTo>
                  <a:pt x="235" y="355"/>
                  <a:pt x="235" y="356"/>
                  <a:pt x="234" y="358"/>
                </a:cubicBezTo>
                <a:cubicBezTo>
                  <a:pt x="234" y="359"/>
                  <a:pt x="233" y="361"/>
                  <a:pt x="232" y="362"/>
                </a:cubicBezTo>
                <a:cubicBezTo>
                  <a:pt x="231" y="362"/>
                  <a:pt x="231" y="362"/>
                  <a:pt x="230" y="362"/>
                </a:cubicBezTo>
                <a:cubicBezTo>
                  <a:pt x="228" y="362"/>
                  <a:pt x="226" y="361"/>
                  <a:pt x="223" y="359"/>
                </a:cubicBezTo>
                <a:cubicBezTo>
                  <a:pt x="214" y="354"/>
                  <a:pt x="203" y="342"/>
                  <a:pt x="199" y="335"/>
                </a:cubicBezTo>
                <a:cubicBezTo>
                  <a:pt x="198" y="334"/>
                  <a:pt x="198" y="334"/>
                  <a:pt x="198" y="334"/>
                </a:cubicBezTo>
                <a:cubicBezTo>
                  <a:pt x="196" y="335"/>
                  <a:pt x="196" y="335"/>
                  <a:pt x="196" y="335"/>
                </a:cubicBezTo>
                <a:cubicBezTo>
                  <a:pt x="196" y="335"/>
                  <a:pt x="195" y="335"/>
                  <a:pt x="193" y="336"/>
                </a:cubicBezTo>
                <a:cubicBezTo>
                  <a:pt x="188" y="337"/>
                  <a:pt x="179" y="340"/>
                  <a:pt x="166" y="341"/>
                </a:cubicBezTo>
                <a:cubicBezTo>
                  <a:pt x="154" y="343"/>
                  <a:pt x="139" y="344"/>
                  <a:pt x="124" y="344"/>
                </a:cubicBezTo>
                <a:cubicBezTo>
                  <a:pt x="117" y="344"/>
                  <a:pt x="109" y="344"/>
                  <a:pt x="102" y="343"/>
                </a:cubicBezTo>
                <a:cubicBezTo>
                  <a:pt x="102" y="345"/>
                  <a:pt x="102" y="345"/>
                  <a:pt x="102" y="345"/>
                </a:cubicBezTo>
                <a:cubicBezTo>
                  <a:pt x="104" y="345"/>
                  <a:pt x="104" y="345"/>
                  <a:pt x="104" y="345"/>
                </a:cubicBezTo>
                <a:cubicBezTo>
                  <a:pt x="104" y="344"/>
                  <a:pt x="104" y="344"/>
                  <a:pt x="104" y="344"/>
                </a:cubicBezTo>
                <a:cubicBezTo>
                  <a:pt x="102" y="345"/>
                  <a:pt x="102" y="345"/>
                  <a:pt x="102" y="345"/>
                </a:cubicBezTo>
                <a:cubicBezTo>
                  <a:pt x="102" y="347"/>
                  <a:pt x="102" y="347"/>
                  <a:pt x="102" y="347"/>
                </a:cubicBezTo>
                <a:cubicBezTo>
                  <a:pt x="109" y="345"/>
                  <a:pt x="115" y="341"/>
                  <a:pt x="120" y="336"/>
                </a:cubicBezTo>
                <a:cubicBezTo>
                  <a:pt x="124" y="331"/>
                  <a:pt x="128" y="324"/>
                  <a:pt x="129" y="316"/>
                </a:cubicBezTo>
                <a:cubicBezTo>
                  <a:pt x="130" y="314"/>
                  <a:pt x="130" y="311"/>
                  <a:pt x="130" y="308"/>
                </a:cubicBezTo>
                <a:cubicBezTo>
                  <a:pt x="130" y="292"/>
                  <a:pt x="123" y="274"/>
                  <a:pt x="123" y="274"/>
                </a:cubicBezTo>
                <a:cubicBezTo>
                  <a:pt x="119" y="275"/>
                  <a:pt x="119" y="275"/>
                  <a:pt x="119" y="275"/>
                </a:cubicBezTo>
                <a:cubicBezTo>
                  <a:pt x="122" y="287"/>
                  <a:pt x="123" y="296"/>
                  <a:pt x="123" y="303"/>
                </a:cubicBezTo>
                <a:cubicBezTo>
                  <a:pt x="123" y="316"/>
                  <a:pt x="119" y="323"/>
                  <a:pt x="114" y="329"/>
                </a:cubicBezTo>
                <a:cubicBezTo>
                  <a:pt x="111" y="333"/>
                  <a:pt x="106" y="336"/>
                  <a:pt x="102" y="337"/>
                </a:cubicBezTo>
                <a:cubicBezTo>
                  <a:pt x="97" y="338"/>
                  <a:pt x="93" y="339"/>
                  <a:pt x="90" y="339"/>
                </a:cubicBezTo>
                <a:cubicBezTo>
                  <a:pt x="89" y="339"/>
                  <a:pt x="89" y="339"/>
                  <a:pt x="89" y="339"/>
                </a:cubicBezTo>
                <a:cubicBezTo>
                  <a:pt x="86" y="339"/>
                  <a:pt x="79" y="338"/>
                  <a:pt x="73" y="337"/>
                </a:cubicBezTo>
                <a:cubicBezTo>
                  <a:pt x="66" y="336"/>
                  <a:pt x="59" y="335"/>
                  <a:pt x="57" y="334"/>
                </a:cubicBezTo>
                <a:cubicBezTo>
                  <a:pt x="56" y="334"/>
                  <a:pt x="53" y="333"/>
                  <a:pt x="50" y="332"/>
                </a:cubicBezTo>
                <a:cubicBezTo>
                  <a:pt x="44" y="330"/>
                  <a:pt x="37" y="327"/>
                  <a:pt x="30" y="324"/>
                </a:cubicBezTo>
                <a:cubicBezTo>
                  <a:pt x="27" y="322"/>
                  <a:pt x="24" y="321"/>
                  <a:pt x="22" y="320"/>
                </a:cubicBezTo>
                <a:cubicBezTo>
                  <a:pt x="20" y="319"/>
                  <a:pt x="18" y="318"/>
                  <a:pt x="17" y="317"/>
                </a:cubicBezTo>
                <a:cubicBezTo>
                  <a:pt x="16" y="316"/>
                  <a:pt x="16" y="316"/>
                  <a:pt x="16" y="316"/>
                </a:cubicBezTo>
                <a:cubicBezTo>
                  <a:pt x="15" y="317"/>
                  <a:pt x="15" y="317"/>
                  <a:pt x="15" y="317"/>
                </a:cubicBezTo>
                <a:cubicBezTo>
                  <a:pt x="14" y="317"/>
                  <a:pt x="13" y="317"/>
                  <a:pt x="13" y="317"/>
                </a:cubicBezTo>
                <a:cubicBezTo>
                  <a:pt x="12" y="317"/>
                  <a:pt x="12" y="317"/>
                  <a:pt x="11" y="317"/>
                </a:cubicBezTo>
                <a:cubicBezTo>
                  <a:pt x="9" y="317"/>
                  <a:pt x="8" y="315"/>
                  <a:pt x="8" y="312"/>
                </a:cubicBezTo>
                <a:cubicBezTo>
                  <a:pt x="8" y="312"/>
                  <a:pt x="8" y="311"/>
                  <a:pt x="8" y="311"/>
                </a:cubicBezTo>
                <a:cubicBezTo>
                  <a:pt x="8" y="310"/>
                  <a:pt x="9" y="309"/>
                  <a:pt x="9" y="309"/>
                </a:cubicBezTo>
                <a:cubicBezTo>
                  <a:pt x="12" y="306"/>
                  <a:pt x="12" y="306"/>
                  <a:pt x="12" y="306"/>
                </a:cubicBezTo>
                <a:cubicBezTo>
                  <a:pt x="7" y="305"/>
                  <a:pt x="7" y="305"/>
                  <a:pt x="7" y="305"/>
                </a:cubicBezTo>
                <a:cubicBezTo>
                  <a:pt x="7" y="307"/>
                  <a:pt x="7" y="307"/>
                  <a:pt x="7" y="307"/>
                </a:cubicBezTo>
                <a:cubicBezTo>
                  <a:pt x="7" y="305"/>
                  <a:pt x="7" y="305"/>
                  <a:pt x="7" y="305"/>
                </a:cubicBezTo>
                <a:cubicBezTo>
                  <a:pt x="5" y="305"/>
                  <a:pt x="4" y="303"/>
                  <a:pt x="4" y="301"/>
                </a:cubicBezTo>
                <a:cubicBezTo>
                  <a:pt x="4" y="300"/>
                  <a:pt x="4" y="300"/>
                  <a:pt x="4" y="299"/>
                </a:cubicBezTo>
                <a:cubicBezTo>
                  <a:pt x="5" y="297"/>
                  <a:pt x="7" y="296"/>
                  <a:pt x="9" y="296"/>
                </a:cubicBezTo>
                <a:cubicBezTo>
                  <a:pt x="9" y="296"/>
                  <a:pt x="9" y="296"/>
                  <a:pt x="10" y="296"/>
                </a:cubicBezTo>
                <a:cubicBezTo>
                  <a:pt x="10" y="296"/>
                  <a:pt x="11" y="296"/>
                  <a:pt x="11" y="296"/>
                </a:cubicBezTo>
                <a:cubicBezTo>
                  <a:pt x="13" y="297"/>
                  <a:pt x="13" y="297"/>
                  <a:pt x="13" y="297"/>
                </a:cubicBezTo>
                <a:cubicBezTo>
                  <a:pt x="14" y="296"/>
                  <a:pt x="14" y="296"/>
                  <a:pt x="14" y="296"/>
                </a:cubicBezTo>
                <a:cubicBezTo>
                  <a:pt x="19" y="286"/>
                  <a:pt x="29" y="272"/>
                  <a:pt x="40" y="260"/>
                </a:cubicBezTo>
                <a:cubicBezTo>
                  <a:pt x="40" y="260"/>
                  <a:pt x="40" y="260"/>
                  <a:pt x="40" y="260"/>
                </a:cubicBezTo>
                <a:cubicBezTo>
                  <a:pt x="53" y="246"/>
                  <a:pt x="72" y="233"/>
                  <a:pt x="95" y="228"/>
                </a:cubicBezTo>
                <a:cubicBezTo>
                  <a:pt x="113" y="225"/>
                  <a:pt x="131" y="224"/>
                  <a:pt x="144" y="224"/>
                </a:cubicBezTo>
                <a:cubicBezTo>
                  <a:pt x="151" y="224"/>
                  <a:pt x="156" y="224"/>
                  <a:pt x="161" y="224"/>
                </a:cubicBezTo>
                <a:cubicBezTo>
                  <a:pt x="163" y="224"/>
                  <a:pt x="165" y="224"/>
                  <a:pt x="166" y="224"/>
                </a:cubicBezTo>
                <a:cubicBezTo>
                  <a:pt x="168" y="223"/>
                  <a:pt x="169" y="223"/>
                  <a:pt x="171" y="222"/>
                </a:cubicBezTo>
                <a:cubicBezTo>
                  <a:pt x="171" y="222"/>
                  <a:pt x="171" y="222"/>
                  <a:pt x="171" y="222"/>
                </a:cubicBezTo>
                <a:cubicBezTo>
                  <a:pt x="171" y="221"/>
                  <a:pt x="171" y="221"/>
                  <a:pt x="171" y="221"/>
                </a:cubicBezTo>
                <a:cubicBezTo>
                  <a:pt x="172" y="219"/>
                  <a:pt x="173" y="216"/>
                  <a:pt x="174" y="213"/>
                </a:cubicBezTo>
                <a:cubicBezTo>
                  <a:pt x="176" y="207"/>
                  <a:pt x="177" y="201"/>
                  <a:pt x="179" y="196"/>
                </a:cubicBezTo>
                <a:cubicBezTo>
                  <a:pt x="180" y="193"/>
                  <a:pt x="181" y="191"/>
                  <a:pt x="182" y="189"/>
                </a:cubicBezTo>
                <a:cubicBezTo>
                  <a:pt x="183" y="187"/>
                  <a:pt x="184" y="186"/>
                  <a:pt x="185" y="186"/>
                </a:cubicBezTo>
                <a:cubicBezTo>
                  <a:pt x="186" y="185"/>
                  <a:pt x="187" y="185"/>
                  <a:pt x="187" y="185"/>
                </a:cubicBezTo>
                <a:cubicBezTo>
                  <a:pt x="189" y="185"/>
                  <a:pt x="191" y="186"/>
                  <a:pt x="193" y="187"/>
                </a:cubicBezTo>
                <a:cubicBezTo>
                  <a:pt x="194" y="189"/>
                  <a:pt x="195" y="191"/>
                  <a:pt x="195" y="191"/>
                </a:cubicBezTo>
                <a:cubicBezTo>
                  <a:pt x="195" y="192"/>
                  <a:pt x="195" y="192"/>
                  <a:pt x="195" y="192"/>
                </a:cubicBezTo>
                <a:cubicBezTo>
                  <a:pt x="196" y="193"/>
                  <a:pt x="196" y="193"/>
                  <a:pt x="196" y="193"/>
                </a:cubicBezTo>
                <a:cubicBezTo>
                  <a:pt x="196" y="193"/>
                  <a:pt x="197" y="193"/>
                  <a:pt x="198" y="193"/>
                </a:cubicBezTo>
                <a:cubicBezTo>
                  <a:pt x="198" y="193"/>
                  <a:pt x="199" y="193"/>
                  <a:pt x="199" y="193"/>
                </a:cubicBezTo>
                <a:cubicBezTo>
                  <a:pt x="200" y="193"/>
                  <a:pt x="201" y="192"/>
                  <a:pt x="201" y="191"/>
                </a:cubicBezTo>
                <a:cubicBezTo>
                  <a:pt x="202" y="190"/>
                  <a:pt x="202" y="189"/>
                  <a:pt x="203" y="188"/>
                </a:cubicBezTo>
                <a:cubicBezTo>
                  <a:pt x="204" y="185"/>
                  <a:pt x="205" y="183"/>
                  <a:pt x="207" y="182"/>
                </a:cubicBezTo>
                <a:cubicBezTo>
                  <a:pt x="209" y="180"/>
                  <a:pt x="211" y="179"/>
                  <a:pt x="214" y="179"/>
                </a:cubicBezTo>
                <a:cubicBezTo>
                  <a:pt x="215" y="179"/>
                  <a:pt x="215" y="179"/>
                  <a:pt x="215" y="179"/>
                </a:cubicBezTo>
                <a:cubicBezTo>
                  <a:pt x="217" y="179"/>
                  <a:pt x="219" y="180"/>
                  <a:pt x="221" y="181"/>
                </a:cubicBezTo>
                <a:cubicBezTo>
                  <a:pt x="224" y="184"/>
                  <a:pt x="228" y="188"/>
                  <a:pt x="230" y="191"/>
                </a:cubicBezTo>
                <a:cubicBezTo>
                  <a:pt x="231" y="193"/>
                  <a:pt x="232" y="195"/>
                  <a:pt x="233" y="197"/>
                </a:cubicBezTo>
                <a:cubicBezTo>
                  <a:pt x="234" y="198"/>
                  <a:pt x="234" y="199"/>
                  <a:pt x="234" y="200"/>
                </a:cubicBezTo>
                <a:cubicBezTo>
                  <a:pt x="234" y="203"/>
                  <a:pt x="234" y="203"/>
                  <a:pt x="234" y="203"/>
                </a:cubicBezTo>
                <a:cubicBezTo>
                  <a:pt x="237" y="202"/>
                  <a:pt x="237" y="202"/>
                  <a:pt x="237" y="202"/>
                </a:cubicBezTo>
                <a:cubicBezTo>
                  <a:pt x="239" y="200"/>
                  <a:pt x="254" y="194"/>
                  <a:pt x="271" y="184"/>
                </a:cubicBezTo>
                <a:cubicBezTo>
                  <a:pt x="287" y="175"/>
                  <a:pt x="305" y="162"/>
                  <a:pt x="314" y="149"/>
                </a:cubicBezTo>
                <a:cubicBezTo>
                  <a:pt x="314" y="149"/>
                  <a:pt x="314" y="149"/>
                  <a:pt x="314" y="149"/>
                </a:cubicBezTo>
                <a:cubicBezTo>
                  <a:pt x="314" y="149"/>
                  <a:pt x="314" y="149"/>
                  <a:pt x="314" y="149"/>
                </a:cubicBezTo>
                <a:cubicBezTo>
                  <a:pt x="328" y="124"/>
                  <a:pt x="336" y="101"/>
                  <a:pt x="338" y="79"/>
                </a:cubicBezTo>
                <a:cubicBezTo>
                  <a:pt x="339" y="67"/>
                  <a:pt x="338" y="58"/>
                  <a:pt x="339" y="50"/>
                </a:cubicBezTo>
                <a:cubicBezTo>
                  <a:pt x="340" y="41"/>
                  <a:pt x="342" y="34"/>
                  <a:pt x="347" y="26"/>
                </a:cubicBezTo>
                <a:cubicBezTo>
                  <a:pt x="351" y="18"/>
                  <a:pt x="355" y="13"/>
                  <a:pt x="358" y="9"/>
                </a:cubicBezTo>
                <a:cubicBezTo>
                  <a:pt x="359" y="7"/>
                  <a:pt x="360" y="6"/>
                  <a:pt x="361" y="5"/>
                </a:cubicBezTo>
                <a:cubicBezTo>
                  <a:pt x="361" y="5"/>
                  <a:pt x="362" y="5"/>
                  <a:pt x="362" y="4"/>
                </a:cubicBezTo>
                <a:cubicBezTo>
                  <a:pt x="362" y="4"/>
                  <a:pt x="362" y="4"/>
                  <a:pt x="362" y="4"/>
                </a:cubicBezTo>
                <a:cubicBezTo>
                  <a:pt x="362" y="4"/>
                  <a:pt x="362" y="4"/>
                  <a:pt x="362" y="4"/>
                </a:cubicBezTo>
                <a:cubicBezTo>
                  <a:pt x="362" y="4"/>
                  <a:pt x="362" y="4"/>
                  <a:pt x="362" y="4"/>
                </a:cubicBezTo>
                <a:cubicBezTo>
                  <a:pt x="362" y="4"/>
                  <a:pt x="362" y="4"/>
                  <a:pt x="362" y="4"/>
                </a:cubicBezTo>
                <a:cubicBezTo>
                  <a:pt x="362" y="4"/>
                  <a:pt x="362" y="4"/>
                  <a:pt x="362" y="4"/>
                </a:cubicBezTo>
                <a:cubicBezTo>
                  <a:pt x="362" y="4"/>
                  <a:pt x="362" y="4"/>
                  <a:pt x="362" y="4"/>
                </a:cubicBezTo>
                <a:cubicBezTo>
                  <a:pt x="362" y="4"/>
                  <a:pt x="362" y="4"/>
                  <a:pt x="362" y="4"/>
                </a:cubicBezTo>
                <a:cubicBezTo>
                  <a:pt x="361" y="2"/>
                  <a:pt x="361" y="2"/>
                  <a:pt x="361" y="2"/>
                </a:cubicBezTo>
                <a:cubicBezTo>
                  <a:pt x="359" y="3"/>
                  <a:pt x="359" y="3"/>
                  <a:pt x="359" y="3"/>
                </a:cubicBezTo>
                <a:cubicBezTo>
                  <a:pt x="359" y="3"/>
                  <a:pt x="360" y="6"/>
                  <a:pt x="361" y="9"/>
                </a:cubicBezTo>
                <a:cubicBezTo>
                  <a:pt x="361" y="10"/>
                  <a:pt x="362" y="12"/>
                  <a:pt x="362" y="13"/>
                </a:cubicBezTo>
                <a:cubicBezTo>
                  <a:pt x="363" y="14"/>
                  <a:pt x="363" y="15"/>
                  <a:pt x="363" y="15"/>
                </a:cubicBezTo>
                <a:cubicBezTo>
                  <a:pt x="363" y="16"/>
                  <a:pt x="363" y="16"/>
                  <a:pt x="363" y="16"/>
                </a:cubicBezTo>
                <a:cubicBezTo>
                  <a:pt x="364" y="16"/>
                  <a:pt x="364" y="16"/>
                  <a:pt x="364" y="17"/>
                </a:cubicBezTo>
                <a:cubicBezTo>
                  <a:pt x="365" y="16"/>
                  <a:pt x="365" y="16"/>
                  <a:pt x="365" y="16"/>
                </a:cubicBezTo>
                <a:cubicBezTo>
                  <a:pt x="364" y="17"/>
                  <a:pt x="364" y="17"/>
                  <a:pt x="364" y="17"/>
                </a:cubicBezTo>
                <a:cubicBezTo>
                  <a:pt x="364" y="17"/>
                  <a:pt x="364" y="17"/>
                  <a:pt x="364" y="17"/>
                </a:cubicBezTo>
                <a:cubicBezTo>
                  <a:pt x="365" y="16"/>
                  <a:pt x="365" y="16"/>
                  <a:pt x="365" y="16"/>
                </a:cubicBezTo>
                <a:cubicBezTo>
                  <a:pt x="364" y="17"/>
                  <a:pt x="364" y="17"/>
                  <a:pt x="364" y="17"/>
                </a:cubicBezTo>
                <a:cubicBezTo>
                  <a:pt x="364" y="16"/>
                  <a:pt x="364" y="16"/>
                  <a:pt x="364" y="16"/>
                </a:cubicBezTo>
                <a:cubicBezTo>
                  <a:pt x="364" y="17"/>
                  <a:pt x="364" y="17"/>
                  <a:pt x="364" y="17"/>
                </a:cubicBezTo>
                <a:cubicBezTo>
                  <a:pt x="364" y="17"/>
                  <a:pt x="364" y="17"/>
                  <a:pt x="364" y="17"/>
                </a:cubicBezTo>
                <a:cubicBezTo>
                  <a:pt x="364" y="16"/>
                  <a:pt x="364" y="16"/>
                  <a:pt x="364" y="16"/>
                </a:cubicBezTo>
                <a:cubicBezTo>
                  <a:pt x="364" y="17"/>
                  <a:pt x="364" y="17"/>
                  <a:pt x="364" y="17"/>
                </a:cubicBezTo>
                <a:cubicBezTo>
                  <a:pt x="364" y="17"/>
                  <a:pt x="364" y="17"/>
                  <a:pt x="365" y="18"/>
                </a:cubicBezTo>
                <a:cubicBezTo>
                  <a:pt x="365" y="19"/>
                  <a:pt x="366" y="20"/>
                  <a:pt x="366" y="21"/>
                </a:cubicBezTo>
                <a:cubicBezTo>
                  <a:pt x="366" y="21"/>
                  <a:pt x="366" y="21"/>
                  <a:pt x="366" y="21"/>
                </a:cubicBezTo>
                <a:cubicBezTo>
                  <a:pt x="366" y="21"/>
                  <a:pt x="366" y="21"/>
                  <a:pt x="366" y="21"/>
                </a:cubicBezTo>
                <a:cubicBezTo>
                  <a:pt x="369" y="26"/>
                  <a:pt x="372" y="32"/>
                  <a:pt x="372" y="36"/>
                </a:cubicBezTo>
                <a:cubicBezTo>
                  <a:pt x="372" y="36"/>
                  <a:pt x="372" y="36"/>
                  <a:pt x="372" y="36"/>
                </a:cubicBezTo>
                <a:cubicBezTo>
                  <a:pt x="372" y="37"/>
                  <a:pt x="372" y="37"/>
                  <a:pt x="372" y="37"/>
                </a:cubicBezTo>
                <a:cubicBezTo>
                  <a:pt x="372" y="39"/>
                  <a:pt x="372" y="44"/>
                  <a:pt x="370" y="48"/>
                </a:cubicBezTo>
                <a:cubicBezTo>
                  <a:pt x="370" y="50"/>
                  <a:pt x="369" y="53"/>
                  <a:pt x="369" y="54"/>
                </a:cubicBezTo>
                <a:cubicBezTo>
                  <a:pt x="368" y="56"/>
                  <a:pt x="368" y="57"/>
                  <a:pt x="367" y="58"/>
                </a:cubicBezTo>
                <a:cubicBezTo>
                  <a:pt x="370" y="61"/>
                  <a:pt x="370" y="61"/>
                  <a:pt x="370" y="61"/>
                </a:cubicBezTo>
                <a:cubicBezTo>
                  <a:pt x="370" y="60"/>
                  <a:pt x="371" y="60"/>
                  <a:pt x="372" y="59"/>
                </a:cubicBezTo>
                <a:cubicBezTo>
                  <a:pt x="376" y="57"/>
                  <a:pt x="382" y="53"/>
                  <a:pt x="389" y="52"/>
                </a:cubicBezTo>
                <a:cubicBezTo>
                  <a:pt x="392" y="51"/>
                  <a:pt x="395" y="51"/>
                  <a:pt x="398" y="51"/>
                </a:cubicBezTo>
                <a:cubicBezTo>
                  <a:pt x="406" y="51"/>
                  <a:pt x="414" y="52"/>
                  <a:pt x="425" y="52"/>
                </a:cubicBezTo>
                <a:cubicBezTo>
                  <a:pt x="428" y="52"/>
                  <a:pt x="431" y="52"/>
                  <a:pt x="435" y="52"/>
                </a:cubicBezTo>
                <a:cubicBezTo>
                  <a:pt x="445" y="51"/>
                  <a:pt x="450" y="47"/>
                  <a:pt x="450" y="47"/>
                </a:cubicBezTo>
                <a:cubicBezTo>
                  <a:pt x="449" y="45"/>
                  <a:pt x="449" y="45"/>
                  <a:pt x="449" y="45"/>
                </a:cubicBezTo>
                <a:cubicBezTo>
                  <a:pt x="447" y="45"/>
                  <a:pt x="447" y="45"/>
                  <a:pt x="447" y="45"/>
                </a:cubicBezTo>
                <a:lnTo>
                  <a:pt x="449" y="45"/>
                </a:lnTo>
                <a:close/>
                <a:moveTo>
                  <a:pt x="80" y="281"/>
                </a:moveTo>
                <a:cubicBezTo>
                  <a:pt x="80" y="279"/>
                  <a:pt x="80" y="279"/>
                  <a:pt x="80" y="279"/>
                </a:cubicBezTo>
                <a:cubicBezTo>
                  <a:pt x="77" y="279"/>
                  <a:pt x="74" y="277"/>
                  <a:pt x="74" y="273"/>
                </a:cubicBezTo>
                <a:cubicBezTo>
                  <a:pt x="74" y="270"/>
                  <a:pt x="77" y="267"/>
                  <a:pt x="80" y="267"/>
                </a:cubicBezTo>
                <a:cubicBezTo>
                  <a:pt x="83" y="267"/>
                  <a:pt x="86" y="270"/>
                  <a:pt x="86" y="273"/>
                </a:cubicBezTo>
                <a:cubicBezTo>
                  <a:pt x="86" y="277"/>
                  <a:pt x="83" y="279"/>
                  <a:pt x="80" y="279"/>
                </a:cubicBezTo>
                <a:cubicBezTo>
                  <a:pt x="80" y="281"/>
                  <a:pt x="80" y="281"/>
                  <a:pt x="80" y="281"/>
                </a:cubicBezTo>
                <a:cubicBezTo>
                  <a:pt x="80" y="283"/>
                  <a:pt x="80" y="283"/>
                  <a:pt x="80" y="283"/>
                </a:cubicBezTo>
                <a:cubicBezTo>
                  <a:pt x="85" y="283"/>
                  <a:pt x="90" y="279"/>
                  <a:pt x="90" y="273"/>
                </a:cubicBezTo>
                <a:cubicBezTo>
                  <a:pt x="90" y="268"/>
                  <a:pt x="85" y="263"/>
                  <a:pt x="80" y="263"/>
                </a:cubicBezTo>
                <a:cubicBezTo>
                  <a:pt x="74" y="263"/>
                  <a:pt x="70" y="268"/>
                  <a:pt x="70" y="273"/>
                </a:cubicBezTo>
                <a:cubicBezTo>
                  <a:pt x="70" y="279"/>
                  <a:pt x="74" y="283"/>
                  <a:pt x="80" y="283"/>
                </a:cubicBezTo>
                <a:lnTo>
                  <a:pt x="80" y="281"/>
                </a:lnTo>
                <a:close/>
              </a:path>
            </a:pathLst>
          </a:custGeom>
          <a:solidFill>
            <a:srgbClr val="FDE9C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46" name="PA_任意多边形 1177"/>
          <p:cNvSpPr>
            <a:spLocks noEditPoints="1"/>
          </p:cNvSpPr>
          <p:nvPr>
            <p:custDataLst>
              <p:tags r:id="rId66"/>
            </p:custDataLst>
          </p:nvPr>
        </p:nvSpPr>
        <p:spPr bwMode="auto">
          <a:xfrm>
            <a:off x="3201987" y="3509963"/>
            <a:ext cx="1039813" cy="863600"/>
          </a:xfrm>
          <a:custGeom>
            <a:avLst/>
            <a:gdLst>
              <a:gd name="T0" fmla="*/ 388 w 433"/>
              <a:gd name="T1" fmla="*/ 254 h 359"/>
              <a:gd name="T2" fmla="*/ 341 w 433"/>
              <a:gd name="T3" fmla="*/ 236 h 359"/>
              <a:gd name="T4" fmla="*/ 353 w 433"/>
              <a:gd name="T5" fmla="*/ 271 h 359"/>
              <a:gd name="T6" fmla="*/ 357 w 433"/>
              <a:gd name="T7" fmla="*/ 263 h 359"/>
              <a:gd name="T8" fmla="*/ 354 w 433"/>
              <a:gd name="T9" fmla="*/ 281 h 359"/>
              <a:gd name="T10" fmla="*/ 319 w 433"/>
              <a:gd name="T11" fmla="*/ 252 h 359"/>
              <a:gd name="T12" fmla="*/ 359 w 433"/>
              <a:gd name="T13" fmla="*/ 224 h 359"/>
              <a:gd name="T14" fmla="*/ 354 w 433"/>
              <a:gd name="T15" fmla="*/ 190 h 359"/>
              <a:gd name="T16" fmla="*/ 317 w 433"/>
              <a:gd name="T17" fmla="*/ 122 h 359"/>
              <a:gd name="T18" fmla="*/ 261 w 433"/>
              <a:gd name="T19" fmla="*/ 100 h 359"/>
              <a:gd name="T20" fmla="*/ 190 w 433"/>
              <a:gd name="T21" fmla="*/ 55 h 359"/>
              <a:gd name="T22" fmla="*/ 143 w 433"/>
              <a:gd name="T23" fmla="*/ 8 h 359"/>
              <a:gd name="T24" fmla="*/ 92 w 433"/>
              <a:gd name="T25" fmla="*/ 44 h 359"/>
              <a:gd name="T26" fmla="*/ 47 w 433"/>
              <a:gd name="T27" fmla="*/ 74 h 359"/>
              <a:gd name="T28" fmla="*/ 70 w 433"/>
              <a:gd name="T29" fmla="*/ 129 h 359"/>
              <a:gd name="T30" fmla="*/ 84 w 433"/>
              <a:gd name="T31" fmla="*/ 188 h 359"/>
              <a:gd name="T32" fmla="*/ 141 w 433"/>
              <a:gd name="T33" fmla="*/ 189 h 359"/>
              <a:gd name="T34" fmla="*/ 197 w 433"/>
              <a:gd name="T35" fmla="*/ 184 h 359"/>
              <a:gd name="T36" fmla="*/ 159 w 433"/>
              <a:gd name="T37" fmla="*/ 117 h 359"/>
              <a:gd name="T38" fmla="*/ 153 w 433"/>
              <a:gd name="T39" fmla="*/ 146 h 359"/>
              <a:gd name="T40" fmla="*/ 165 w 433"/>
              <a:gd name="T41" fmla="*/ 141 h 359"/>
              <a:gd name="T42" fmla="*/ 149 w 433"/>
              <a:gd name="T43" fmla="*/ 154 h 359"/>
              <a:gd name="T44" fmla="*/ 146 w 433"/>
              <a:gd name="T45" fmla="*/ 113 h 359"/>
              <a:gd name="T46" fmla="*/ 210 w 433"/>
              <a:gd name="T47" fmla="*/ 142 h 359"/>
              <a:gd name="T48" fmla="*/ 276 w 433"/>
              <a:gd name="T49" fmla="*/ 163 h 359"/>
              <a:gd name="T50" fmla="*/ 262 w 433"/>
              <a:gd name="T51" fmla="*/ 255 h 359"/>
              <a:gd name="T52" fmla="*/ 177 w 433"/>
              <a:gd name="T53" fmla="*/ 254 h 359"/>
              <a:gd name="T54" fmla="*/ 123 w 433"/>
              <a:gd name="T55" fmla="*/ 254 h 359"/>
              <a:gd name="T56" fmla="*/ 86 w 433"/>
              <a:gd name="T57" fmla="*/ 242 h 359"/>
              <a:gd name="T58" fmla="*/ 88 w 433"/>
              <a:gd name="T59" fmla="*/ 232 h 359"/>
              <a:gd name="T60" fmla="*/ 127 w 433"/>
              <a:gd name="T61" fmla="*/ 248 h 359"/>
              <a:gd name="T62" fmla="*/ 176 w 433"/>
              <a:gd name="T63" fmla="*/ 246 h 359"/>
              <a:gd name="T64" fmla="*/ 246 w 433"/>
              <a:gd name="T65" fmla="*/ 254 h 359"/>
              <a:gd name="T66" fmla="*/ 273 w 433"/>
              <a:gd name="T67" fmla="*/ 176 h 359"/>
              <a:gd name="T68" fmla="*/ 212 w 433"/>
              <a:gd name="T69" fmla="*/ 151 h 359"/>
              <a:gd name="T70" fmla="*/ 213 w 433"/>
              <a:gd name="T71" fmla="*/ 160 h 359"/>
              <a:gd name="T72" fmla="*/ 264 w 433"/>
              <a:gd name="T73" fmla="*/ 201 h 359"/>
              <a:gd name="T74" fmla="*/ 171 w 433"/>
              <a:gd name="T75" fmla="*/ 228 h 359"/>
              <a:gd name="T76" fmla="*/ 145 w 433"/>
              <a:gd name="T77" fmla="*/ 243 h 359"/>
              <a:gd name="T78" fmla="*/ 100 w 433"/>
              <a:gd name="T79" fmla="*/ 220 h 359"/>
              <a:gd name="T80" fmla="*/ 57 w 433"/>
              <a:gd name="T81" fmla="*/ 234 h 359"/>
              <a:gd name="T82" fmla="*/ 10 w 433"/>
              <a:gd name="T83" fmla="*/ 234 h 359"/>
              <a:gd name="T84" fmla="*/ 52 w 433"/>
              <a:gd name="T85" fmla="*/ 279 h 359"/>
              <a:gd name="T86" fmla="*/ 118 w 433"/>
              <a:gd name="T87" fmla="*/ 297 h 359"/>
              <a:gd name="T88" fmla="*/ 170 w 433"/>
              <a:gd name="T89" fmla="*/ 325 h 359"/>
              <a:gd name="T90" fmla="*/ 223 w 433"/>
              <a:gd name="T91" fmla="*/ 350 h 359"/>
              <a:gd name="T92" fmla="*/ 282 w 433"/>
              <a:gd name="T93" fmla="*/ 323 h 359"/>
              <a:gd name="T94" fmla="*/ 323 w 433"/>
              <a:gd name="T95" fmla="*/ 346 h 359"/>
              <a:gd name="T96" fmla="*/ 351 w 433"/>
              <a:gd name="T97" fmla="*/ 326 h 359"/>
              <a:gd name="T98" fmla="*/ 416 w 433"/>
              <a:gd name="T99" fmla="*/ 314 h 359"/>
              <a:gd name="T100" fmla="*/ 388 w 433"/>
              <a:gd name="T101" fmla="*/ 254 h 359"/>
              <a:gd name="T102" fmla="*/ 110 w 433"/>
              <a:gd name="T103" fmla="*/ 99 h 359"/>
              <a:gd name="T104" fmla="*/ 112 w 433"/>
              <a:gd name="T105" fmla="*/ 134 h 359"/>
              <a:gd name="T106" fmla="*/ 121 w 433"/>
              <a:gd name="T107" fmla="*/ 79 h 359"/>
              <a:gd name="T108" fmla="*/ 172 w 433"/>
              <a:gd name="T109" fmla="*/ 88 h 359"/>
              <a:gd name="T110" fmla="*/ 110 w 433"/>
              <a:gd name="T111" fmla="*/ 99 h 359"/>
              <a:gd name="T112" fmla="*/ 314 w 433"/>
              <a:gd name="T113" fmla="*/ 301 h 359"/>
              <a:gd name="T114" fmla="*/ 309 w 433"/>
              <a:gd name="T115" fmla="*/ 240 h 359"/>
              <a:gd name="T116" fmla="*/ 307 w 433"/>
              <a:gd name="T117" fmla="*/ 282 h 359"/>
              <a:gd name="T118" fmla="*/ 359 w 433"/>
              <a:gd name="T119" fmla="*/ 294 h 359"/>
              <a:gd name="T120" fmla="*/ 314 w 433"/>
              <a:gd name="T121" fmla="*/ 301 h 3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433" h="359">
                <a:moveTo>
                  <a:pt x="388" y="254"/>
                </a:moveTo>
                <a:cubicBezTo>
                  <a:pt x="388" y="254"/>
                  <a:pt x="369" y="223"/>
                  <a:pt x="341" y="236"/>
                </a:cubicBezTo>
                <a:cubicBezTo>
                  <a:pt x="312" y="249"/>
                  <a:pt x="342" y="285"/>
                  <a:pt x="353" y="271"/>
                </a:cubicBezTo>
                <a:cubicBezTo>
                  <a:pt x="353" y="271"/>
                  <a:pt x="347" y="260"/>
                  <a:pt x="357" y="263"/>
                </a:cubicBezTo>
                <a:cubicBezTo>
                  <a:pt x="357" y="263"/>
                  <a:pt x="367" y="275"/>
                  <a:pt x="354" y="281"/>
                </a:cubicBezTo>
                <a:cubicBezTo>
                  <a:pt x="341" y="287"/>
                  <a:pt x="324" y="281"/>
                  <a:pt x="319" y="252"/>
                </a:cubicBezTo>
                <a:cubicBezTo>
                  <a:pt x="319" y="252"/>
                  <a:pt x="319" y="223"/>
                  <a:pt x="359" y="224"/>
                </a:cubicBezTo>
                <a:cubicBezTo>
                  <a:pt x="359" y="224"/>
                  <a:pt x="350" y="207"/>
                  <a:pt x="354" y="190"/>
                </a:cubicBezTo>
                <a:cubicBezTo>
                  <a:pt x="354" y="190"/>
                  <a:pt x="314" y="190"/>
                  <a:pt x="317" y="122"/>
                </a:cubicBezTo>
                <a:cubicBezTo>
                  <a:pt x="317" y="122"/>
                  <a:pt x="279" y="136"/>
                  <a:pt x="261" y="100"/>
                </a:cubicBezTo>
                <a:cubicBezTo>
                  <a:pt x="261" y="100"/>
                  <a:pt x="207" y="109"/>
                  <a:pt x="190" y="55"/>
                </a:cubicBezTo>
                <a:cubicBezTo>
                  <a:pt x="190" y="55"/>
                  <a:pt x="146" y="55"/>
                  <a:pt x="143" y="8"/>
                </a:cubicBezTo>
                <a:cubicBezTo>
                  <a:pt x="143" y="8"/>
                  <a:pt x="99" y="0"/>
                  <a:pt x="92" y="44"/>
                </a:cubicBezTo>
                <a:cubicBezTo>
                  <a:pt x="92" y="44"/>
                  <a:pt x="60" y="45"/>
                  <a:pt x="47" y="74"/>
                </a:cubicBezTo>
                <a:cubicBezTo>
                  <a:pt x="34" y="103"/>
                  <a:pt x="58" y="131"/>
                  <a:pt x="70" y="129"/>
                </a:cubicBezTo>
                <a:cubicBezTo>
                  <a:pt x="70" y="129"/>
                  <a:pt x="56" y="172"/>
                  <a:pt x="84" y="188"/>
                </a:cubicBezTo>
                <a:cubicBezTo>
                  <a:pt x="113" y="204"/>
                  <a:pt x="134" y="196"/>
                  <a:pt x="141" y="189"/>
                </a:cubicBezTo>
                <a:cubicBezTo>
                  <a:pt x="141" y="189"/>
                  <a:pt x="173" y="216"/>
                  <a:pt x="197" y="184"/>
                </a:cubicBezTo>
                <a:cubicBezTo>
                  <a:pt x="222" y="153"/>
                  <a:pt x="184" y="107"/>
                  <a:pt x="159" y="117"/>
                </a:cubicBezTo>
                <a:cubicBezTo>
                  <a:pt x="134" y="127"/>
                  <a:pt x="139" y="148"/>
                  <a:pt x="153" y="146"/>
                </a:cubicBezTo>
                <a:cubicBezTo>
                  <a:pt x="153" y="146"/>
                  <a:pt x="157" y="134"/>
                  <a:pt x="165" y="141"/>
                </a:cubicBezTo>
                <a:cubicBezTo>
                  <a:pt x="165" y="141"/>
                  <a:pt x="165" y="160"/>
                  <a:pt x="149" y="154"/>
                </a:cubicBezTo>
                <a:cubicBezTo>
                  <a:pt x="134" y="148"/>
                  <a:pt x="127" y="130"/>
                  <a:pt x="146" y="113"/>
                </a:cubicBezTo>
                <a:cubicBezTo>
                  <a:pt x="165" y="97"/>
                  <a:pt x="211" y="122"/>
                  <a:pt x="210" y="142"/>
                </a:cubicBezTo>
                <a:cubicBezTo>
                  <a:pt x="210" y="142"/>
                  <a:pt x="254" y="139"/>
                  <a:pt x="276" y="163"/>
                </a:cubicBezTo>
                <a:cubicBezTo>
                  <a:pt x="297" y="187"/>
                  <a:pt x="293" y="241"/>
                  <a:pt x="262" y="255"/>
                </a:cubicBezTo>
                <a:cubicBezTo>
                  <a:pt x="262" y="255"/>
                  <a:pt x="222" y="284"/>
                  <a:pt x="177" y="254"/>
                </a:cubicBezTo>
                <a:cubicBezTo>
                  <a:pt x="177" y="254"/>
                  <a:pt x="146" y="275"/>
                  <a:pt x="123" y="254"/>
                </a:cubicBezTo>
                <a:cubicBezTo>
                  <a:pt x="123" y="254"/>
                  <a:pt x="105" y="238"/>
                  <a:pt x="86" y="242"/>
                </a:cubicBezTo>
                <a:cubicBezTo>
                  <a:pt x="86" y="242"/>
                  <a:pt x="80" y="232"/>
                  <a:pt x="88" y="232"/>
                </a:cubicBezTo>
                <a:cubicBezTo>
                  <a:pt x="96" y="232"/>
                  <a:pt x="118" y="235"/>
                  <a:pt x="127" y="248"/>
                </a:cubicBezTo>
                <a:cubicBezTo>
                  <a:pt x="127" y="248"/>
                  <a:pt x="154" y="263"/>
                  <a:pt x="176" y="246"/>
                </a:cubicBezTo>
                <a:cubicBezTo>
                  <a:pt x="176" y="246"/>
                  <a:pt x="219" y="270"/>
                  <a:pt x="246" y="254"/>
                </a:cubicBezTo>
                <a:cubicBezTo>
                  <a:pt x="272" y="238"/>
                  <a:pt x="290" y="226"/>
                  <a:pt x="273" y="176"/>
                </a:cubicBezTo>
                <a:cubicBezTo>
                  <a:pt x="273" y="176"/>
                  <a:pt x="261" y="150"/>
                  <a:pt x="212" y="151"/>
                </a:cubicBezTo>
                <a:cubicBezTo>
                  <a:pt x="213" y="160"/>
                  <a:pt x="213" y="160"/>
                  <a:pt x="213" y="160"/>
                </a:cubicBezTo>
                <a:cubicBezTo>
                  <a:pt x="213" y="160"/>
                  <a:pt x="267" y="160"/>
                  <a:pt x="264" y="201"/>
                </a:cubicBezTo>
                <a:cubicBezTo>
                  <a:pt x="260" y="242"/>
                  <a:pt x="212" y="261"/>
                  <a:pt x="171" y="228"/>
                </a:cubicBezTo>
                <a:cubicBezTo>
                  <a:pt x="171" y="228"/>
                  <a:pt x="158" y="248"/>
                  <a:pt x="145" y="243"/>
                </a:cubicBezTo>
                <a:cubicBezTo>
                  <a:pt x="131" y="238"/>
                  <a:pt x="118" y="224"/>
                  <a:pt x="100" y="220"/>
                </a:cubicBezTo>
                <a:cubicBezTo>
                  <a:pt x="82" y="217"/>
                  <a:pt x="64" y="226"/>
                  <a:pt x="57" y="234"/>
                </a:cubicBezTo>
                <a:cubicBezTo>
                  <a:pt x="50" y="241"/>
                  <a:pt x="28" y="253"/>
                  <a:pt x="10" y="234"/>
                </a:cubicBezTo>
                <a:cubicBezTo>
                  <a:pt x="10" y="234"/>
                  <a:pt x="0" y="260"/>
                  <a:pt x="52" y="279"/>
                </a:cubicBezTo>
                <a:cubicBezTo>
                  <a:pt x="52" y="279"/>
                  <a:pt x="92" y="264"/>
                  <a:pt x="118" y="297"/>
                </a:cubicBezTo>
                <a:cubicBezTo>
                  <a:pt x="145" y="331"/>
                  <a:pt x="170" y="325"/>
                  <a:pt x="170" y="325"/>
                </a:cubicBezTo>
                <a:cubicBezTo>
                  <a:pt x="170" y="325"/>
                  <a:pt x="184" y="359"/>
                  <a:pt x="223" y="350"/>
                </a:cubicBezTo>
                <a:cubicBezTo>
                  <a:pt x="261" y="342"/>
                  <a:pt x="236" y="313"/>
                  <a:pt x="282" y="323"/>
                </a:cubicBezTo>
                <a:cubicBezTo>
                  <a:pt x="282" y="323"/>
                  <a:pt x="303" y="347"/>
                  <a:pt x="323" y="346"/>
                </a:cubicBezTo>
                <a:cubicBezTo>
                  <a:pt x="342" y="344"/>
                  <a:pt x="351" y="326"/>
                  <a:pt x="351" y="326"/>
                </a:cubicBezTo>
                <a:cubicBezTo>
                  <a:pt x="351" y="326"/>
                  <a:pt x="400" y="337"/>
                  <a:pt x="416" y="314"/>
                </a:cubicBezTo>
                <a:cubicBezTo>
                  <a:pt x="433" y="291"/>
                  <a:pt x="421" y="260"/>
                  <a:pt x="388" y="254"/>
                </a:cubicBezTo>
                <a:close/>
                <a:moveTo>
                  <a:pt x="110" y="99"/>
                </a:moveTo>
                <a:cubicBezTo>
                  <a:pt x="101" y="110"/>
                  <a:pt x="112" y="134"/>
                  <a:pt x="112" y="134"/>
                </a:cubicBezTo>
                <a:cubicBezTo>
                  <a:pt x="96" y="134"/>
                  <a:pt x="84" y="93"/>
                  <a:pt x="121" y="79"/>
                </a:cubicBezTo>
                <a:cubicBezTo>
                  <a:pt x="157" y="64"/>
                  <a:pt x="172" y="88"/>
                  <a:pt x="172" y="88"/>
                </a:cubicBezTo>
                <a:cubicBezTo>
                  <a:pt x="134" y="73"/>
                  <a:pt x="118" y="88"/>
                  <a:pt x="110" y="99"/>
                </a:cubicBezTo>
                <a:close/>
                <a:moveTo>
                  <a:pt x="314" y="301"/>
                </a:moveTo>
                <a:cubicBezTo>
                  <a:pt x="293" y="287"/>
                  <a:pt x="290" y="259"/>
                  <a:pt x="309" y="240"/>
                </a:cubicBezTo>
                <a:cubicBezTo>
                  <a:pt x="309" y="240"/>
                  <a:pt x="295" y="267"/>
                  <a:pt x="307" y="282"/>
                </a:cubicBezTo>
                <a:cubicBezTo>
                  <a:pt x="319" y="296"/>
                  <a:pt x="327" y="303"/>
                  <a:pt x="359" y="294"/>
                </a:cubicBezTo>
                <a:cubicBezTo>
                  <a:pt x="359" y="294"/>
                  <a:pt x="336" y="315"/>
                  <a:pt x="314" y="301"/>
                </a:cubicBezTo>
                <a:close/>
              </a:path>
            </a:pathLst>
          </a:custGeom>
          <a:solidFill>
            <a:srgbClr val="F2DBC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47" name="PA_任意多边形 1178"/>
          <p:cNvSpPr>
            <a:spLocks noEditPoints="1"/>
          </p:cNvSpPr>
          <p:nvPr>
            <p:custDataLst>
              <p:tags r:id="rId67"/>
            </p:custDataLst>
          </p:nvPr>
        </p:nvSpPr>
        <p:spPr bwMode="auto">
          <a:xfrm>
            <a:off x="3217862" y="3522663"/>
            <a:ext cx="1008063" cy="839788"/>
          </a:xfrm>
          <a:custGeom>
            <a:avLst/>
            <a:gdLst>
              <a:gd name="T0" fmla="*/ 339 w 419"/>
              <a:gd name="T1" fmla="*/ 271 h 349"/>
              <a:gd name="T2" fmla="*/ 350 w 419"/>
              <a:gd name="T3" fmla="*/ 259 h 349"/>
              <a:gd name="T4" fmla="*/ 314 w 419"/>
              <a:gd name="T5" fmla="*/ 246 h 349"/>
              <a:gd name="T6" fmla="*/ 353 w 419"/>
              <a:gd name="T7" fmla="*/ 218 h 349"/>
              <a:gd name="T8" fmla="*/ 312 w 419"/>
              <a:gd name="T9" fmla="*/ 114 h 349"/>
              <a:gd name="T10" fmla="*/ 246 w 419"/>
              <a:gd name="T11" fmla="*/ 94 h 349"/>
              <a:gd name="T12" fmla="*/ 138 w 419"/>
              <a:gd name="T13" fmla="*/ 1 h 349"/>
              <a:gd name="T14" fmla="*/ 34 w 419"/>
              <a:gd name="T15" fmla="*/ 86 h 349"/>
              <a:gd name="T16" fmla="*/ 77 w 419"/>
              <a:gd name="T17" fmla="*/ 185 h 349"/>
              <a:gd name="T18" fmla="*/ 159 w 419"/>
              <a:gd name="T19" fmla="*/ 109 h 349"/>
              <a:gd name="T20" fmla="*/ 150 w 419"/>
              <a:gd name="T21" fmla="*/ 138 h 349"/>
              <a:gd name="T22" fmla="*/ 148 w 419"/>
              <a:gd name="T23" fmla="*/ 148 h 349"/>
              <a:gd name="T24" fmla="*/ 201 w 419"/>
              <a:gd name="T25" fmla="*/ 137 h 349"/>
              <a:gd name="T26" fmla="*/ 255 w 419"/>
              <a:gd name="T27" fmla="*/ 249 h 349"/>
              <a:gd name="T28" fmla="*/ 140 w 419"/>
              <a:gd name="T29" fmla="*/ 256 h 349"/>
              <a:gd name="T30" fmla="*/ 80 w 419"/>
              <a:gd name="T31" fmla="*/ 236 h 349"/>
              <a:gd name="T32" fmla="*/ 144 w 419"/>
              <a:gd name="T33" fmla="*/ 251 h 349"/>
              <a:gd name="T34" fmla="*/ 268 w 419"/>
              <a:gd name="T35" fmla="*/ 170 h 349"/>
              <a:gd name="T36" fmla="*/ 233 w 419"/>
              <a:gd name="T37" fmla="*/ 163 h 349"/>
              <a:gd name="T38" fmla="*/ 162 w 419"/>
              <a:gd name="T39" fmla="*/ 222 h 349"/>
              <a:gd name="T40" fmla="*/ 39 w 419"/>
              <a:gd name="T41" fmla="*/ 234 h 349"/>
              <a:gd name="T42" fmla="*/ 46 w 419"/>
              <a:gd name="T43" fmla="*/ 276 h 349"/>
              <a:gd name="T44" fmla="*/ 204 w 419"/>
              <a:gd name="T45" fmla="*/ 349 h 349"/>
              <a:gd name="T46" fmla="*/ 286 w 419"/>
              <a:gd name="T47" fmla="*/ 331 h 349"/>
              <a:gd name="T48" fmla="*/ 411 w 419"/>
              <a:gd name="T49" fmla="*/ 310 h 349"/>
              <a:gd name="T50" fmla="*/ 391 w 419"/>
              <a:gd name="T51" fmla="*/ 319 h 349"/>
              <a:gd name="T52" fmla="*/ 335 w 419"/>
              <a:gd name="T53" fmla="*/ 330 h 349"/>
              <a:gd name="T54" fmla="*/ 275 w 419"/>
              <a:gd name="T55" fmla="*/ 316 h 349"/>
              <a:gd name="T56" fmla="*/ 165 w 419"/>
              <a:gd name="T57" fmla="*/ 320 h 349"/>
              <a:gd name="T58" fmla="*/ 67 w 419"/>
              <a:gd name="T59" fmla="*/ 269 h 349"/>
              <a:gd name="T60" fmla="*/ 5 w 419"/>
              <a:gd name="T61" fmla="*/ 229 h 349"/>
              <a:gd name="T62" fmla="*/ 41 w 419"/>
              <a:gd name="T63" fmla="*/ 237 h 349"/>
              <a:gd name="T64" fmla="*/ 166 w 419"/>
              <a:gd name="T65" fmla="*/ 224 h 349"/>
              <a:gd name="T66" fmla="*/ 206 w 419"/>
              <a:gd name="T67" fmla="*/ 153 h 349"/>
              <a:gd name="T68" fmla="*/ 264 w 419"/>
              <a:gd name="T69" fmla="*/ 171 h 349"/>
              <a:gd name="T70" fmla="*/ 217 w 419"/>
              <a:gd name="T71" fmla="*/ 252 h 349"/>
              <a:gd name="T72" fmla="*/ 122 w 419"/>
              <a:gd name="T73" fmla="*/ 242 h 349"/>
              <a:gd name="T74" fmla="*/ 75 w 419"/>
              <a:gd name="T75" fmla="*/ 231 h 349"/>
              <a:gd name="T76" fmla="*/ 114 w 419"/>
              <a:gd name="T77" fmla="*/ 251 h 349"/>
              <a:gd name="T78" fmla="*/ 257 w 419"/>
              <a:gd name="T79" fmla="*/ 252 h 349"/>
              <a:gd name="T80" fmla="*/ 203 w 419"/>
              <a:gd name="T81" fmla="*/ 137 h 349"/>
              <a:gd name="T82" fmla="*/ 142 w 419"/>
              <a:gd name="T83" fmla="*/ 151 h 349"/>
              <a:gd name="T84" fmla="*/ 145 w 419"/>
              <a:gd name="T85" fmla="*/ 138 h 349"/>
              <a:gd name="T86" fmla="*/ 184 w 419"/>
              <a:gd name="T87" fmla="*/ 126 h 349"/>
              <a:gd name="T88" fmla="*/ 134 w 419"/>
              <a:gd name="T89" fmla="*/ 181 h 349"/>
              <a:gd name="T90" fmla="*/ 65 w 419"/>
              <a:gd name="T91" fmla="*/ 125 h 349"/>
              <a:gd name="T92" fmla="*/ 84 w 419"/>
              <a:gd name="T93" fmla="*/ 41 h 349"/>
              <a:gd name="T94" fmla="*/ 136 w 419"/>
              <a:gd name="T95" fmla="*/ 5 h 349"/>
              <a:gd name="T96" fmla="*/ 246 w 419"/>
              <a:gd name="T97" fmla="*/ 98 h 349"/>
              <a:gd name="T98" fmla="*/ 307 w 419"/>
              <a:gd name="T99" fmla="*/ 123 h 349"/>
              <a:gd name="T100" fmla="*/ 349 w 419"/>
              <a:gd name="T101" fmla="*/ 217 h 349"/>
              <a:gd name="T102" fmla="*/ 356 w 419"/>
              <a:gd name="T103" fmla="*/ 266 h 349"/>
              <a:gd name="T104" fmla="*/ 344 w 419"/>
              <a:gd name="T105" fmla="*/ 267 h 349"/>
              <a:gd name="T106" fmla="*/ 370 w 419"/>
              <a:gd name="T107" fmla="*/ 240 h 349"/>
              <a:gd name="T108" fmla="*/ 101 w 419"/>
              <a:gd name="T109" fmla="*/ 93 h 349"/>
              <a:gd name="T110" fmla="*/ 114 w 419"/>
              <a:gd name="T111" fmla="*/ 75 h 349"/>
              <a:gd name="T112" fmla="*/ 166 w 419"/>
              <a:gd name="T113" fmla="*/ 81 h 349"/>
              <a:gd name="T114" fmla="*/ 164 w 419"/>
              <a:gd name="T115" fmla="*/ 85 h 349"/>
              <a:gd name="T116" fmla="*/ 98 w 419"/>
              <a:gd name="T117" fmla="*/ 129 h 349"/>
              <a:gd name="T118" fmla="*/ 307 w 419"/>
              <a:gd name="T119" fmla="*/ 296 h 349"/>
              <a:gd name="T120" fmla="*/ 328 w 419"/>
              <a:gd name="T121" fmla="*/ 295 h 349"/>
              <a:gd name="T122" fmla="*/ 323 w 419"/>
              <a:gd name="T123" fmla="*/ 303 h 349"/>
              <a:gd name="T124" fmla="*/ 301 w 419"/>
              <a:gd name="T125" fmla="*/ 244 h 3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419" h="349">
                <a:moveTo>
                  <a:pt x="381" y="249"/>
                </a:moveTo>
                <a:cubicBezTo>
                  <a:pt x="382" y="248"/>
                  <a:pt x="382" y="248"/>
                  <a:pt x="382" y="248"/>
                </a:cubicBezTo>
                <a:cubicBezTo>
                  <a:pt x="382" y="248"/>
                  <a:pt x="379" y="243"/>
                  <a:pt x="373" y="237"/>
                </a:cubicBezTo>
                <a:cubicBezTo>
                  <a:pt x="367" y="232"/>
                  <a:pt x="359" y="226"/>
                  <a:pt x="348" y="226"/>
                </a:cubicBezTo>
                <a:cubicBezTo>
                  <a:pt x="343" y="226"/>
                  <a:pt x="338" y="227"/>
                  <a:pt x="333" y="229"/>
                </a:cubicBezTo>
                <a:cubicBezTo>
                  <a:pt x="328" y="231"/>
                  <a:pt x="325" y="234"/>
                  <a:pt x="323" y="237"/>
                </a:cubicBezTo>
                <a:cubicBezTo>
                  <a:pt x="320" y="241"/>
                  <a:pt x="319" y="244"/>
                  <a:pt x="319" y="248"/>
                </a:cubicBezTo>
                <a:cubicBezTo>
                  <a:pt x="319" y="254"/>
                  <a:pt x="322" y="259"/>
                  <a:pt x="326" y="264"/>
                </a:cubicBezTo>
                <a:cubicBezTo>
                  <a:pt x="330" y="268"/>
                  <a:pt x="334" y="271"/>
                  <a:pt x="339" y="271"/>
                </a:cubicBezTo>
                <a:cubicBezTo>
                  <a:pt x="342" y="271"/>
                  <a:pt x="345" y="270"/>
                  <a:pt x="347" y="267"/>
                </a:cubicBezTo>
                <a:cubicBezTo>
                  <a:pt x="348" y="266"/>
                  <a:pt x="348" y="266"/>
                  <a:pt x="348" y="266"/>
                </a:cubicBezTo>
                <a:cubicBezTo>
                  <a:pt x="347" y="265"/>
                  <a:pt x="347" y="265"/>
                  <a:pt x="347" y="265"/>
                </a:cubicBezTo>
                <a:cubicBezTo>
                  <a:pt x="347" y="265"/>
                  <a:pt x="347" y="265"/>
                  <a:pt x="347" y="265"/>
                </a:cubicBezTo>
                <a:cubicBezTo>
                  <a:pt x="347" y="265"/>
                  <a:pt x="347" y="264"/>
                  <a:pt x="347" y="263"/>
                </a:cubicBezTo>
                <a:cubicBezTo>
                  <a:pt x="346" y="262"/>
                  <a:pt x="346" y="261"/>
                  <a:pt x="346" y="260"/>
                </a:cubicBezTo>
                <a:cubicBezTo>
                  <a:pt x="346" y="260"/>
                  <a:pt x="346" y="260"/>
                  <a:pt x="346" y="260"/>
                </a:cubicBezTo>
                <a:cubicBezTo>
                  <a:pt x="346" y="259"/>
                  <a:pt x="347" y="259"/>
                  <a:pt x="348" y="259"/>
                </a:cubicBezTo>
                <a:cubicBezTo>
                  <a:pt x="348" y="259"/>
                  <a:pt x="349" y="259"/>
                  <a:pt x="350" y="259"/>
                </a:cubicBezTo>
                <a:cubicBezTo>
                  <a:pt x="350" y="258"/>
                  <a:pt x="350" y="258"/>
                  <a:pt x="350" y="258"/>
                </a:cubicBezTo>
                <a:cubicBezTo>
                  <a:pt x="349" y="259"/>
                  <a:pt x="349" y="259"/>
                  <a:pt x="349" y="259"/>
                </a:cubicBezTo>
                <a:cubicBezTo>
                  <a:pt x="349" y="259"/>
                  <a:pt x="349" y="259"/>
                  <a:pt x="349" y="259"/>
                </a:cubicBezTo>
                <a:cubicBezTo>
                  <a:pt x="349" y="259"/>
                  <a:pt x="352" y="263"/>
                  <a:pt x="352" y="266"/>
                </a:cubicBezTo>
                <a:cubicBezTo>
                  <a:pt x="352" y="268"/>
                  <a:pt x="352" y="269"/>
                  <a:pt x="351" y="270"/>
                </a:cubicBezTo>
                <a:cubicBezTo>
                  <a:pt x="350" y="271"/>
                  <a:pt x="348" y="273"/>
                  <a:pt x="346" y="274"/>
                </a:cubicBezTo>
                <a:cubicBezTo>
                  <a:pt x="343" y="275"/>
                  <a:pt x="340" y="276"/>
                  <a:pt x="337" y="276"/>
                </a:cubicBezTo>
                <a:cubicBezTo>
                  <a:pt x="333" y="276"/>
                  <a:pt x="328" y="274"/>
                  <a:pt x="323" y="269"/>
                </a:cubicBezTo>
                <a:cubicBezTo>
                  <a:pt x="319" y="265"/>
                  <a:pt x="316" y="257"/>
                  <a:pt x="314" y="246"/>
                </a:cubicBezTo>
                <a:cubicBezTo>
                  <a:pt x="312" y="247"/>
                  <a:pt x="312" y="247"/>
                  <a:pt x="312" y="247"/>
                </a:cubicBezTo>
                <a:cubicBezTo>
                  <a:pt x="314" y="247"/>
                  <a:pt x="314" y="247"/>
                  <a:pt x="314" y="247"/>
                </a:cubicBezTo>
                <a:cubicBezTo>
                  <a:pt x="314" y="247"/>
                  <a:pt x="314" y="247"/>
                  <a:pt x="314" y="247"/>
                </a:cubicBezTo>
                <a:cubicBezTo>
                  <a:pt x="314" y="246"/>
                  <a:pt x="314" y="240"/>
                  <a:pt x="319" y="233"/>
                </a:cubicBezTo>
                <a:cubicBezTo>
                  <a:pt x="323" y="227"/>
                  <a:pt x="332" y="221"/>
                  <a:pt x="349" y="221"/>
                </a:cubicBezTo>
                <a:cubicBezTo>
                  <a:pt x="350" y="221"/>
                  <a:pt x="351" y="221"/>
                  <a:pt x="352" y="221"/>
                </a:cubicBezTo>
                <a:cubicBezTo>
                  <a:pt x="355" y="221"/>
                  <a:pt x="355" y="221"/>
                  <a:pt x="355" y="221"/>
                </a:cubicBezTo>
                <a:cubicBezTo>
                  <a:pt x="353" y="218"/>
                  <a:pt x="353" y="218"/>
                  <a:pt x="353" y="218"/>
                </a:cubicBezTo>
                <a:cubicBezTo>
                  <a:pt x="353" y="218"/>
                  <a:pt x="353" y="218"/>
                  <a:pt x="353" y="218"/>
                </a:cubicBezTo>
                <a:cubicBezTo>
                  <a:pt x="353" y="217"/>
                  <a:pt x="348" y="206"/>
                  <a:pt x="348" y="194"/>
                </a:cubicBezTo>
                <a:cubicBezTo>
                  <a:pt x="348" y="191"/>
                  <a:pt x="348" y="189"/>
                  <a:pt x="349" y="186"/>
                </a:cubicBezTo>
                <a:cubicBezTo>
                  <a:pt x="349" y="183"/>
                  <a:pt x="349" y="183"/>
                  <a:pt x="349" y="183"/>
                </a:cubicBezTo>
                <a:cubicBezTo>
                  <a:pt x="347" y="183"/>
                  <a:pt x="347" y="183"/>
                  <a:pt x="347" y="183"/>
                </a:cubicBezTo>
                <a:cubicBezTo>
                  <a:pt x="347" y="183"/>
                  <a:pt x="347" y="183"/>
                  <a:pt x="347" y="183"/>
                </a:cubicBezTo>
                <a:cubicBezTo>
                  <a:pt x="346" y="183"/>
                  <a:pt x="337" y="183"/>
                  <a:pt x="329" y="175"/>
                </a:cubicBezTo>
                <a:cubicBezTo>
                  <a:pt x="320" y="168"/>
                  <a:pt x="311" y="153"/>
                  <a:pt x="311" y="123"/>
                </a:cubicBezTo>
                <a:cubicBezTo>
                  <a:pt x="311" y="121"/>
                  <a:pt x="311" y="119"/>
                  <a:pt x="312" y="117"/>
                </a:cubicBezTo>
                <a:cubicBezTo>
                  <a:pt x="312" y="114"/>
                  <a:pt x="312" y="114"/>
                  <a:pt x="312" y="114"/>
                </a:cubicBezTo>
                <a:cubicBezTo>
                  <a:pt x="309" y="115"/>
                  <a:pt x="309" y="115"/>
                  <a:pt x="309" y="115"/>
                </a:cubicBezTo>
                <a:cubicBezTo>
                  <a:pt x="309" y="115"/>
                  <a:pt x="309" y="115"/>
                  <a:pt x="309" y="115"/>
                </a:cubicBezTo>
                <a:cubicBezTo>
                  <a:pt x="307" y="116"/>
                  <a:pt x="301" y="118"/>
                  <a:pt x="292" y="118"/>
                </a:cubicBezTo>
                <a:cubicBezTo>
                  <a:pt x="287" y="118"/>
                  <a:pt x="280" y="117"/>
                  <a:pt x="273" y="113"/>
                </a:cubicBezTo>
                <a:cubicBezTo>
                  <a:pt x="267" y="110"/>
                  <a:pt x="261" y="104"/>
                  <a:pt x="256" y="94"/>
                </a:cubicBezTo>
                <a:cubicBezTo>
                  <a:pt x="255" y="93"/>
                  <a:pt x="255" y="93"/>
                  <a:pt x="255" y="93"/>
                </a:cubicBezTo>
                <a:cubicBezTo>
                  <a:pt x="254" y="93"/>
                  <a:pt x="254" y="93"/>
                  <a:pt x="254" y="93"/>
                </a:cubicBezTo>
                <a:cubicBezTo>
                  <a:pt x="253" y="93"/>
                  <a:pt x="253" y="93"/>
                  <a:pt x="253" y="93"/>
                </a:cubicBezTo>
                <a:cubicBezTo>
                  <a:pt x="252" y="93"/>
                  <a:pt x="250" y="94"/>
                  <a:pt x="246" y="94"/>
                </a:cubicBezTo>
                <a:cubicBezTo>
                  <a:pt x="239" y="94"/>
                  <a:pt x="226" y="92"/>
                  <a:pt x="215" y="86"/>
                </a:cubicBezTo>
                <a:cubicBezTo>
                  <a:pt x="203" y="80"/>
                  <a:pt x="191" y="69"/>
                  <a:pt x="185" y="49"/>
                </a:cubicBezTo>
                <a:cubicBezTo>
                  <a:pt x="185" y="48"/>
                  <a:pt x="185" y="48"/>
                  <a:pt x="185" y="48"/>
                </a:cubicBezTo>
                <a:cubicBezTo>
                  <a:pt x="183" y="48"/>
                  <a:pt x="183" y="48"/>
                  <a:pt x="183" y="48"/>
                </a:cubicBezTo>
                <a:cubicBezTo>
                  <a:pt x="183" y="47"/>
                  <a:pt x="183" y="47"/>
                  <a:pt x="183" y="47"/>
                </a:cubicBezTo>
                <a:cubicBezTo>
                  <a:pt x="181" y="47"/>
                  <a:pt x="170" y="47"/>
                  <a:pt x="160" y="41"/>
                </a:cubicBezTo>
                <a:cubicBezTo>
                  <a:pt x="154" y="38"/>
                  <a:pt x="149" y="34"/>
                  <a:pt x="146" y="27"/>
                </a:cubicBezTo>
                <a:cubicBezTo>
                  <a:pt x="142" y="21"/>
                  <a:pt x="139" y="13"/>
                  <a:pt x="138" y="3"/>
                </a:cubicBezTo>
                <a:cubicBezTo>
                  <a:pt x="138" y="1"/>
                  <a:pt x="138" y="1"/>
                  <a:pt x="138" y="1"/>
                </a:cubicBezTo>
                <a:cubicBezTo>
                  <a:pt x="137" y="1"/>
                  <a:pt x="137" y="1"/>
                  <a:pt x="137" y="1"/>
                </a:cubicBezTo>
                <a:cubicBezTo>
                  <a:pt x="137" y="1"/>
                  <a:pt x="134" y="0"/>
                  <a:pt x="129" y="0"/>
                </a:cubicBezTo>
                <a:cubicBezTo>
                  <a:pt x="123" y="0"/>
                  <a:pt x="113" y="1"/>
                  <a:pt x="103" y="7"/>
                </a:cubicBezTo>
                <a:cubicBezTo>
                  <a:pt x="94" y="12"/>
                  <a:pt x="85" y="22"/>
                  <a:pt x="83" y="38"/>
                </a:cubicBezTo>
                <a:cubicBezTo>
                  <a:pt x="85" y="39"/>
                  <a:pt x="85" y="39"/>
                  <a:pt x="85" y="39"/>
                </a:cubicBezTo>
                <a:cubicBezTo>
                  <a:pt x="85" y="37"/>
                  <a:pt x="85" y="37"/>
                  <a:pt x="85" y="37"/>
                </a:cubicBezTo>
                <a:cubicBezTo>
                  <a:pt x="84" y="37"/>
                  <a:pt x="76" y="37"/>
                  <a:pt x="67" y="41"/>
                </a:cubicBezTo>
                <a:cubicBezTo>
                  <a:pt x="57" y="45"/>
                  <a:pt x="45" y="53"/>
                  <a:pt x="38" y="68"/>
                </a:cubicBezTo>
                <a:cubicBezTo>
                  <a:pt x="36" y="74"/>
                  <a:pt x="34" y="80"/>
                  <a:pt x="34" y="86"/>
                </a:cubicBezTo>
                <a:cubicBezTo>
                  <a:pt x="34" y="97"/>
                  <a:pt x="38" y="107"/>
                  <a:pt x="44" y="114"/>
                </a:cubicBezTo>
                <a:cubicBezTo>
                  <a:pt x="46" y="118"/>
                  <a:pt x="49" y="121"/>
                  <a:pt x="52" y="123"/>
                </a:cubicBezTo>
                <a:cubicBezTo>
                  <a:pt x="55" y="125"/>
                  <a:pt x="59" y="126"/>
                  <a:pt x="62" y="126"/>
                </a:cubicBezTo>
                <a:cubicBezTo>
                  <a:pt x="62" y="126"/>
                  <a:pt x="63" y="126"/>
                  <a:pt x="63" y="126"/>
                </a:cubicBezTo>
                <a:cubicBezTo>
                  <a:pt x="63" y="124"/>
                  <a:pt x="63" y="124"/>
                  <a:pt x="63" y="124"/>
                </a:cubicBezTo>
                <a:cubicBezTo>
                  <a:pt x="61" y="123"/>
                  <a:pt x="61" y="123"/>
                  <a:pt x="61" y="123"/>
                </a:cubicBezTo>
                <a:cubicBezTo>
                  <a:pt x="61" y="124"/>
                  <a:pt x="57" y="135"/>
                  <a:pt x="57" y="148"/>
                </a:cubicBezTo>
                <a:cubicBezTo>
                  <a:pt x="57" y="154"/>
                  <a:pt x="58" y="161"/>
                  <a:pt x="61" y="168"/>
                </a:cubicBezTo>
                <a:cubicBezTo>
                  <a:pt x="64" y="175"/>
                  <a:pt x="69" y="181"/>
                  <a:pt x="77" y="185"/>
                </a:cubicBezTo>
                <a:cubicBezTo>
                  <a:pt x="89" y="192"/>
                  <a:pt x="101" y="194"/>
                  <a:pt x="110" y="194"/>
                </a:cubicBezTo>
                <a:cubicBezTo>
                  <a:pt x="122" y="194"/>
                  <a:pt x="131" y="190"/>
                  <a:pt x="135" y="186"/>
                </a:cubicBezTo>
                <a:cubicBezTo>
                  <a:pt x="134" y="184"/>
                  <a:pt x="134" y="184"/>
                  <a:pt x="134" y="184"/>
                </a:cubicBezTo>
                <a:cubicBezTo>
                  <a:pt x="133" y="186"/>
                  <a:pt x="133" y="186"/>
                  <a:pt x="133" y="186"/>
                </a:cubicBezTo>
                <a:cubicBezTo>
                  <a:pt x="133" y="186"/>
                  <a:pt x="146" y="197"/>
                  <a:pt x="162" y="197"/>
                </a:cubicBezTo>
                <a:cubicBezTo>
                  <a:pt x="172" y="197"/>
                  <a:pt x="183" y="193"/>
                  <a:pt x="192" y="181"/>
                </a:cubicBezTo>
                <a:cubicBezTo>
                  <a:pt x="198" y="173"/>
                  <a:pt x="200" y="165"/>
                  <a:pt x="200" y="157"/>
                </a:cubicBezTo>
                <a:cubicBezTo>
                  <a:pt x="200" y="144"/>
                  <a:pt x="195" y="133"/>
                  <a:pt x="187" y="124"/>
                </a:cubicBezTo>
                <a:cubicBezTo>
                  <a:pt x="179" y="115"/>
                  <a:pt x="169" y="109"/>
                  <a:pt x="159" y="109"/>
                </a:cubicBezTo>
                <a:cubicBezTo>
                  <a:pt x="157" y="109"/>
                  <a:pt x="154" y="109"/>
                  <a:pt x="151" y="110"/>
                </a:cubicBezTo>
                <a:cubicBezTo>
                  <a:pt x="138" y="115"/>
                  <a:pt x="132" y="124"/>
                  <a:pt x="132" y="131"/>
                </a:cubicBezTo>
                <a:cubicBezTo>
                  <a:pt x="132" y="134"/>
                  <a:pt x="133" y="137"/>
                  <a:pt x="135" y="140"/>
                </a:cubicBezTo>
                <a:cubicBezTo>
                  <a:pt x="137" y="142"/>
                  <a:pt x="140" y="143"/>
                  <a:pt x="144" y="143"/>
                </a:cubicBezTo>
                <a:cubicBezTo>
                  <a:pt x="145" y="143"/>
                  <a:pt x="145" y="143"/>
                  <a:pt x="146" y="143"/>
                </a:cubicBezTo>
                <a:cubicBezTo>
                  <a:pt x="148" y="143"/>
                  <a:pt x="148" y="143"/>
                  <a:pt x="148" y="143"/>
                </a:cubicBezTo>
                <a:cubicBezTo>
                  <a:pt x="148" y="141"/>
                  <a:pt x="148" y="141"/>
                  <a:pt x="148" y="141"/>
                </a:cubicBezTo>
                <a:cubicBezTo>
                  <a:pt x="148" y="141"/>
                  <a:pt x="148" y="141"/>
                  <a:pt x="148" y="141"/>
                </a:cubicBezTo>
                <a:cubicBezTo>
                  <a:pt x="148" y="141"/>
                  <a:pt x="149" y="140"/>
                  <a:pt x="150" y="138"/>
                </a:cubicBezTo>
                <a:cubicBezTo>
                  <a:pt x="150" y="137"/>
                  <a:pt x="151" y="137"/>
                  <a:pt x="151" y="136"/>
                </a:cubicBezTo>
                <a:cubicBezTo>
                  <a:pt x="152" y="136"/>
                  <a:pt x="152" y="136"/>
                  <a:pt x="153" y="136"/>
                </a:cubicBezTo>
                <a:cubicBezTo>
                  <a:pt x="154" y="136"/>
                  <a:pt x="155" y="136"/>
                  <a:pt x="157" y="138"/>
                </a:cubicBezTo>
                <a:cubicBezTo>
                  <a:pt x="158" y="136"/>
                  <a:pt x="158" y="136"/>
                  <a:pt x="158" y="136"/>
                </a:cubicBezTo>
                <a:cubicBezTo>
                  <a:pt x="156" y="136"/>
                  <a:pt x="156" y="136"/>
                  <a:pt x="156" y="136"/>
                </a:cubicBezTo>
                <a:cubicBezTo>
                  <a:pt x="156" y="136"/>
                  <a:pt x="156" y="136"/>
                  <a:pt x="156" y="136"/>
                </a:cubicBezTo>
                <a:cubicBezTo>
                  <a:pt x="156" y="137"/>
                  <a:pt x="156" y="140"/>
                  <a:pt x="155" y="143"/>
                </a:cubicBezTo>
                <a:cubicBezTo>
                  <a:pt x="154" y="145"/>
                  <a:pt x="153" y="146"/>
                  <a:pt x="152" y="147"/>
                </a:cubicBezTo>
                <a:cubicBezTo>
                  <a:pt x="151" y="148"/>
                  <a:pt x="150" y="148"/>
                  <a:pt x="148" y="148"/>
                </a:cubicBezTo>
                <a:cubicBezTo>
                  <a:pt x="147" y="148"/>
                  <a:pt x="145" y="148"/>
                  <a:pt x="143" y="147"/>
                </a:cubicBezTo>
                <a:cubicBezTo>
                  <a:pt x="139" y="146"/>
                  <a:pt x="135" y="143"/>
                  <a:pt x="133" y="140"/>
                </a:cubicBezTo>
                <a:cubicBezTo>
                  <a:pt x="131" y="137"/>
                  <a:pt x="129" y="134"/>
                  <a:pt x="129" y="130"/>
                </a:cubicBezTo>
                <a:cubicBezTo>
                  <a:pt x="129" y="124"/>
                  <a:pt x="132" y="117"/>
                  <a:pt x="140" y="110"/>
                </a:cubicBezTo>
                <a:cubicBezTo>
                  <a:pt x="144" y="106"/>
                  <a:pt x="149" y="105"/>
                  <a:pt x="155" y="105"/>
                </a:cubicBezTo>
                <a:cubicBezTo>
                  <a:pt x="165" y="105"/>
                  <a:pt x="177" y="109"/>
                  <a:pt x="186" y="115"/>
                </a:cubicBezTo>
                <a:cubicBezTo>
                  <a:pt x="190" y="119"/>
                  <a:pt x="194" y="122"/>
                  <a:pt x="196" y="126"/>
                </a:cubicBezTo>
                <a:cubicBezTo>
                  <a:pt x="199" y="129"/>
                  <a:pt x="201" y="133"/>
                  <a:pt x="201" y="136"/>
                </a:cubicBezTo>
                <a:cubicBezTo>
                  <a:pt x="201" y="137"/>
                  <a:pt x="201" y="137"/>
                  <a:pt x="201" y="137"/>
                </a:cubicBezTo>
                <a:cubicBezTo>
                  <a:pt x="200" y="139"/>
                  <a:pt x="200" y="139"/>
                  <a:pt x="200" y="139"/>
                </a:cubicBezTo>
                <a:cubicBezTo>
                  <a:pt x="203" y="139"/>
                  <a:pt x="203" y="139"/>
                  <a:pt x="203" y="139"/>
                </a:cubicBezTo>
                <a:cubicBezTo>
                  <a:pt x="203" y="139"/>
                  <a:pt x="203" y="139"/>
                  <a:pt x="204" y="139"/>
                </a:cubicBezTo>
                <a:cubicBezTo>
                  <a:pt x="205" y="139"/>
                  <a:pt x="207" y="139"/>
                  <a:pt x="209" y="139"/>
                </a:cubicBezTo>
                <a:cubicBezTo>
                  <a:pt x="215" y="139"/>
                  <a:pt x="226" y="140"/>
                  <a:pt x="237" y="142"/>
                </a:cubicBezTo>
                <a:cubicBezTo>
                  <a:pt x="248" y="145"/>
                  <a:pt x="259" y="150"/>
                  <a:pt x="267" y="159"/>
                </a:cubicBezTo>
                <a:cubicBezTo>
                  <a:pt x="276" y="168"/>
                  <a:pt x="280" y="183"/>
                  <a:pt x="280" y="198"/>
                </a:cubicBezTo>
                <a:cubicBezTo>
                  <a:pt x="280" y="209"/>
                  <a:pt x="278" y="219"/>
                  <a:pt x="274" y="228"/>
                </a:cubicBezTo>
                <a:cubicBezTo>
                  <a:pt x="269" y="237"/>
                  <a:pt x="263" y="245"/>
                  <a:pt x="255" y="249"/>
                </a:cubicBezTo>
                <a:cubicBezTo>
                  <a:pt x="254" y="249"/>
                  <a:pt x="254" y="249"/>
                  <a:pt x="254" y="249"/>
                </a:cubicBezTo>
                <a:cubicBezTo>
                  <a:pt x="254" y="249"/>
                  <a:pt x="254" y="249"/>
                  <a:pt x="254" y="249"/>
                </a:cubicBezTo>
                <a:cubicBezTo>
                  <a:pt x="254" y="249"/>
                  <a:pt x="254" y="249"/>
                  <a:pt x="254" y="249"/>
                </a:cubicBezTo>
                <a:cubicBezTo>
                  <a:pt x="252" y="250"/>
                  <a:pt x="236" y="261"/>
                  <a:pt x="213" y="261"/>
                </a:cubicBezTo>
                <a:cubicBezTo>
                  <a:pt x="200" y="261"/>
                  <a:pt x="186" y="258"/>
                  <a:pt x="171" y="247"/>
                </a:cubicBezTo>
                <a:cubicBezTo>
                  <a:pt x="170" y="247"/>
                  <a:pt x="170" y="247"/>
                  <a:pt x="170" y="247"/>
                </a:cubicBezTo>
                <a:cubicBezTo>
                  <a:pt x="169" y="247"/>
                  <a:pt x="169" y="247"/>
                  <a:pt x="169" y="247"/>
                </a:cubicBezTo>
                <a:cubicBezTo>
                  <a:pt x="169" y="248"/>
                  <a:pt x="169" y="248"/>
                  <a:pt x="169" y="248"/>
                </a:cubicBezTo>
                <a:cubicBezTo>
                  <a:pt x="167" y="248"/>
                  <a:pt x="154" y="256"/>
                  <a:pt x="140" y="256"/>
                </a:cubicBezTo>
                <a:cubicBezTo>
                  <a:pt x="132" y="256"/>
                  <a:pt x="124" y="254"/>
                  <a:pt x="117" y="248"/>
                </a:cubicBezTo>
                <a:cubicBezTo>
                  <a:pt x="117" y="248"/>
                  <a:pt x="117" y="248"/>
                  <a:pt x="117" y="248"/>
                </a:cubicBezTo>
                <a:cubicBezTo>
                  <a:pt x="117" y="248"/>
                  <a:pt x="117" y="248"/>
                  <a:pt x="117" y="248"/>
                </a:cubicBezTo>
                <a:cubicBezTo>
                  <a:pt x="117" y="248"/>
                  <a:pt x="113" y="244"/>
                  <a:pt x="108" y="241"/>
                </a:cubicBezTo>
                <a:cubicBezTo>
                  <a:pt x="102" y="238"/>
                  <a:pt x="94" y="235"/>
                  <a:pt x="85" y="235"/>
                </a:cubicBezTo>
                <a:cubicBezTo>
                  <a:pt x="83" y="235"/>
                  <a:pt x="80" y="235"/>
                  <a:pt x="78" y="235"/>
                </a:cubicBezTo>
                <a:cubicBezTo>
                  <a:pt x="79" y="237"/>
                  <a:pt x="79" y="237"/>
                  <a:pt x="79" y="237"/>
                </a:cubicBezTo>
                <a:cubicBezTo>
                  <a:pt x="80" y="236"/>
                  <a:pt x="80" y="236"/>
                  <a:pt x="80" y="236"/>
                </a:cubicBezTo>
                <a:cubicBezTo>
                  <a:pt x="80" y="236"/>
                  <a:pt x="80" y="236"/>
                  <a:pt x="80" y="236"/>
                </a:cubicBezTo>
                <a:cubicBezTo>
                  <a:pt x="80" y="236"/>
                  <a:pt x="80" y="235"/>
                  <a:pt x="79" y="234"/>
                </a:cubicBezTo>
                <a:cubicBezTo>
                  <a:pt x="79" y="233"/>
                  <a:pt x="79" y="232"/>
                  <a:pt x="79" y="231"/>
                </a:cubicBezTo>
                <a:cubicBezTo>
                  <a:pt x="79" y="230"/>
                  <a:pt x="79" y="230"/>
                  <a:pt x="79" y="230"/>
                </a:cubicBezTo>
                <a:cubicBezTo>
                  <a:pt x="79" y="230"/>
                  <a:pt x="80" y="229"/>
                  <a:pt x="81" y="229"/>
                </a:cubicBezTo>
                <a:cubicBezTo>
                  <a:pt x="85" y="229"/>
                  <a:pt x="92" y="230"/>
                  <a:pt x="100" y="232"/>
                </a:cubicBezTo>
                <a:cubicBezTo>
                  <a:pt x="107" y="234"/>
                  <a:pt x="114" y="238"/>
                  <a:pt x="118" y="244"/>
                </a:cubicBezTo>
                <a:cubicBezTo>
                  <a:pt x="118" y="245"/>
                  <a:pt x="118" y="245"/>
                  <a:pt x="118" y="245"/>
                </a:cubicBezTo>
                <a:cubicBezTo>
                  <a:pt x="119" y="245"/>
                  <a:pt x="119" y="245"/>
                  <a:pt x="119" y="245"/>
                </a:cubicBezTo>
                <a:cubicBezTo>
                  <a:pt x="119" y="245"/>
                  <a:pt x="130" y="251"/>
                  <a:pt x="144" y="251"/>
                </a:cubicBezTo>
                <a:cubicBezTo>
                  <a:pt x="152" y="251"/>
                  <a:pt x="162" y="249"/>
                  <a:pt x="170" y="242"/>
                </a:cubicBezTo>
                <a:cubicBezTo>
                  <a:pt x="169" y="241"/>
                  <a:pt x="169" y="241"/>
                  <a:pt x="169" y="241"/>
                </a:cubicBezTo>
                <a:cubicBezTo>
                  <a:pt x="168" y="242"/>
                  <a:pt x="168" y="242"/>
                  <a:pt x="168" y="242"/>
                </a:cubicBezTo>
                <a:cubicBezTo>
                  <a:pt x="168" y="243"/>
                  <a:pt x="193" y="256"/>
                  <a:pt x="217" y="256"/>
                </a:cubicBezTo>
                <a:cubicBezTo>
                  <a:pt x="225" y="256"/>
                  <a:pt x="233" y="255"/>
                  <a:pt x="240" y="251"/>
                </a:cubicBezTo>
                <a:cubicBezTo>
                  <a:pt x="249" y="245"/>
                  <a:pt x="258" y="240"/>
                  <a:pt x="264" y="233"/>
                </a:cubicBezTo>
                <a:cubicBezTo>
                  <a:pt x="271" y="226"/>
                  <a:pt x="275" y="217"/>
                  <a:pt x="275" y="204"/>
                </a:cubicBezTo>
                <a:cubicBezTo>
                  <a:pt x="275" y="195"/>
                  <a:pt x="273" y="184"/>
                  <a:pt x="268" y="170"/>
                </a:cubicBezTo>
                <a:cubicBezTo>
                  <a:pt x="268" y="170"/>
                  <a:pt x="268" y="170"/>
                  <a:pt x="268" y="170"/>
                </a:cubicBezTo>
                <a:cubicBezTo>
                  <a:pt x="268" y="170"/>
                  <a:pt x="268" y="170"/>
                  <a:pt x="268" y="170"/>
                </a:cubicBezTo>
                <a:cubicBezTo>
                  <a:pt x="268" y="170"/>
                  <a:pt x="265" y="163"/>
                  <a:pt x="256" y="157"/>
                </a:cubicBezTo>
                <a:cubicBezTo>
                  <a:pt x="247" y="150"/>
                  <a:pt x="232" y="144"/>
                  <a:pt x="208" y="144"/>
                </a:cubicBezTo>
                <a:cubicBezTo>
                  <a:pt x="207" y="144"/>
                  <a:pt x="206" y="144"/>
                  <a:pt x="205" y="144"/>
                </a:cubicBezTo>
                <a:cubicBezTo>
                  <a:pt x="203" y="144"/>
                  <a:pt x="203" y="144"/>
                  <a:pt x="203" y="144"/>
                </a:cubicBezTo>
                <a:cubicBezTo>
                  <a:pt x="204" y="157"/>
                  <a:pt x="204" y="157"/>
                  <a:pt x="204" y="157"/>
                </a:cubicBezTo>
                <a:cubicBezTo>
                  <a:pt x="206" y="157"/>
                  <a:pt x="206" y="157"/>
                  <a:pt x="206" y="157"/>
                </a:cubicBezTo>
                <a:cubicBezTo>
                  <a:pt x="207" y="157"/>
                  <a:pt x="207" y="157"/>
                  <a:pt x="207" y="157"/>
                </a:cubicBezTo>
                <a:cubicBezTo>
                  <a:pt x="209" y="157"/>
                  <a:pt x="222" y="158"/>
                  <a:pt x="233" y="163"/>
                </a:cubicBezTo>
                <a:cubicBezTo>
                  <a:pt x="239" y="165"/>
                  <a:pt x="244" y="168"/>
                  <a:pt x="248" y="173"/>
                </a:cubicBezTo>
                <a:cubicBezTo>
                  <a:pt x="252" y="178"/>
                  <a:pt x="255" y="184"/>
                  <a:pt x="255" y="192"/>
                </a:cubicBezTo>
                <a:cubicBezTo>
                  <a:pt x="255" y="194"/>
                  <a:pt x="255" y="195"/>
                  <a:pt x="255" y="196"/>
                </a:cubicBezTo>
                <a:cubicBezTo>
                  <a:pt x="254" y="209"/>
                  <a:pt x="248" y="219"/>
                  <a:pt x="240" y="226"/>
                </a:cubicBezTo>
                <a:cubicBezTo>
                  <a:pt x="231" y="234"/>
                  <a:pt x="220" y="238"/>
                  <a:pt x="208" y="238"/>
                </a:cubicBezTo>
                <a:cubicBezTo>
                  <a:pt x="195" y="238"/>
                  <a:pt x="180" y="233"/>
                  <a:pt x="165" y="221"/>
                </a:cubicBezTo>
                <a:cubicBezTo>
                  <a:pt x="164" y="220"/>
                  <a:pt x="164" y="220"/>
                  <a:pt x="164" y="220"/>
                </a:cubicBezTo>
                <a:cubicBezTo>
                  <a:pt x="162" y="222"/>
                  <a:pt x="162" y="222"/>
                  <a:pt x="162" y="222"/>
                </a:cubicBezTo>
                <a:cubicBezTo>
                  <a:pt x="162" y="222"/>
                  <a:pt x="162" y="222"/>
                  <a:pt x="162" y="222"/>
                </a:cubicBezTo>
                <a:cubicBezTo>
                  <a:pt x="162" y="223"/>
                  <a:pt x="159" y="227"/>
                  <a:pt x="155" y="230"/>
                </a:cubicBezTo>
                <a:cubicBezTo>
                  <a:pt x="151" y="234"/>
                  <a:pt x="146" y="237"/>
                  <a:pt x="142" y="237"/>
                </a:cubicBezTo>
                <a:cubicBezTo>
                  <a:pt x="141" y="237"/>
                  <a:pt x="139" y="237"/>
                  <a:pt x="138" y="236"/>
                </a:cubicBezTo>
                <a:cubicBezTo>
                  <a:pt x="132" y="234"/>
                  <a:pt x="125" y="229"/>
                  <a:pt x="118" y="225"/>
                </a:cubicBezTo>
                <a:cubicBezTo>
                  <a:pt x="111" y="220"/>
                  <a:pt x="103" y="215"/>
                  <a:pt x="93" y="213"/>
                </a:cubicBezTo>
                <a:cubicBezTo>
                  <a:pt x="91" y="213"/>
                  <a:pt x="88" y="213"/>
                  <a:pt x="85" y="213"/>
                </a:cubicBezTo>
                <a:cubicBezTo>
                  <a:pt x="77" y="213"/>
                  <a:pt x="70" y="215"/>
                  <a:pt x="63" y="218"/>
                </a:cubicBezTo>
                <a:cubicBezTo>
                  <a:pt x="57" y="220"/>
                  <a:pt x="52" y="224"/>
                  <a:pt x="48" y="227"/>
                </a:cubicBezTo>
                <a:cubicBezTo>
                  <a:pt x="46" y="229"/>
                  <a:pt x="43" y="232"/>
                  <a:pt x="39" y="234"/>
                </a:cubicBezTo>
                <a:cubicBezTo>
                  <a:pt x="35" y="236"/>
                  <a:pt x="30" y="237"/>
                  <a:pt x="25" y="237"/>
                </a:cubicBezTo>
                <a:cubicBezTo>
                  <a:pt x="18" y="237"/>
                  <a:pt x="11" y="235"/>
                  <a:pt x="4" y="227"/>
                </a:cubicBezTo>
                <a:cubicBezTo>
                  <a:pt x="2" y="225"/>
                  <a:pt x="2" y="225"/>
                  <a:pt x="2" y="225"/>
                </a:cubicBezTo>
                <a:cubicBezTo>
                  <a:pt x="1" y="228"/>
                  <a:pt x="1" y="228"/>
                  <a:pt x="1" y="228"/>
                </a:cubicBezTo>
                <a:cubicBezTo>
                  <a:pt x="1" y="228"/>
                  <a:pt x="0" y="230"/>
                  <a:pt x="0" y="234"/>
                </a:cubicBezTo>
                <a:cubicBezTo>
                  <a:pt x="0" y="239"/>
                  <a:pt x="2" y="246"/>
                  <a:pt x="8" y="253"/>
                </a:cubicBezTo>
                <a:cubicBezTo>
                  <a:pt x="14" y="261"/>
                  <a:pt x="25" y="269"/>
                  <a:pt x="44" y="276"/>
                </a:cubicBezTo>
                <a:cubicBezTo>
                  <a:pt x="45" y="277"/>
                  <a:pt x="45" y="277"/>
                  <a:pt x="45" y="277"/>
                </a:cubicBezTo>
                <a:cubicBezTo>
                  <a:pt x="46" y="276"/>
                  <a:pt x="46" y="276"/>
                  <a:pt x="46" y="276"/>
                </a:cubicBezTo>
                <a:cubicBezTo>
                  <a:pt x="46" y="276"/>
                  <a:pt x="46" y="276"/>
                  <a:pt x="46" y="276"/>
                </a:cubicBezTo>
                <a:cubicBezTo>
                  <a:pt x="48" y="275"/>
                  <a:pt x="56" y="273"/>
                  <a:pt x="67" y="273"/>
                </a:cubicBezTo>
                <a:cubicBezTo>
                  <a:pt x="80" y="273"/>
                  <a:pt x="96" y="277"/>
                  <a:pt x="110" y="294"/>
                </a:cubicBezTo>
                <a:cubicBezTo>
                  <a:pt x="129" y="319"/>
                  <a:pt x="149" y="323"/>
                  <a:pt x="158" y="322"/>
                </a:cubicBezTo>
                <a:cubicBezTo>
                  <a:pt x="161" y="322"/>
                  <a:pt x="163" y="322"/>
                  <a:pt x="163" y="322"/>
                </a:cubicBezTo>
                <a:cubicBezTo>
                  <a:pt x="163" y="320"/>
                  <a:pt x="163" y="320"/>
                  <a:pt x="163" y="320"/>
                </a:cubicBezTo>
                <a:cubicBezTo>
                  <a:pt x="161" y="321"/>
                  <a:pt x="161" y="321"/>
                  <a:pt x="161" y="321"/>
                </a:cubicBezTo>
                <a:cubicBezTo>
                  <a:pt x="161" y="321"/>
                  <a:pt x="164" y="328"/>
                  <a:pt x="171" y="335"/>
                </a:cubicBezTo>
                <a:cubicBezTo>
                  <a:pt x="178" y="342"/>
                  <a:pt x="188" y="349"/>
                  <a:pt x="204" y="349"/>
                </a:cubicBezTo>
                <a:cubicBezTo>
                  <a:pt x="208" y="349"/>
                  <a:pt x="212" y="348"/>
                  <a:pt x="216" y="347"/>
                </a:cubicBezTo>
                <a:cubicBezTo>
                  <a:pt x="225" y="345"/>
                  <a:pt x="230" y="343"/>
                  <a:pt x="234" y="339"/>
                </a:cubicBezTo>
                <a:cubicBezTo>
                  <a:pt x="240" y="334"/>
                  <a:pt x="242" y="328"/>
                  <a:pt x="245" y="324"/>
                </a:cubicBezTo>
                <a:cubicBezTo>
                  <a:pt x="246" y="322"/>
                  <a:pt x="248" y="321"/>
                  <a:pt x="250" y="320"/>
                </a:cubicBezTo>
                <a:cubicBezTo>
                  <a:pt x="252" y="318"/>
                  <a:pt x="255" y="318"/>
                  <a:pt x="259" y="318"/>
                </a:cubicBezTo>
                <a:cubicBezTo>
                  <a:pt x="263" y="318"/>
                  <a:pt x="268" y="318"/>
                  <a:pt x="274" y="320"/>
                </a:cubicBezTo>
                <a:cubicBezTo>
                  <a:pt x="275" y="318"/>
                  <a:pt x="275" y="318"/>
                  <a:pt x="275" y="318"/>
                </a:cubicBezTo>
                <a:cubicBezTo>
                  <a:pt x="273" y="319"/>
                  <a:pt x="273" y="319"/>
                  <a:pt x="273" y="319"/>
                </a:cubicBezTo>
                <a:cubicBezTo>
                  <a:pt x="273" y="319"/>
                  <a:pt x="278" y="325"/>
                  <a:pt x="286" y="331"/>
                </a:cubicBezTo>
                <a:cubicBezTo>
                  <a:pt x="294" y="337"/>
                  <a:pt x="304" y="343"/>
                  <a:pt x="314" y="343"/>
                </a:cubicBezTo>
                <a:cubicBezTo>
                  <a:pt x="315" y="343"/>
                  <a:pt x="315" y="343"/>
                  <a:pt x="316" y="343"/>
                </a:cubicBezTo>
                <a:cubicBezTo>
                  <a:pt x="326" y="342"/>
                  <a:pt x="334" y="337"/>
                  <a:pt x="339" y="332"/>
                </a:cubicBezTo>
                <a:cubicBezTo>
                  <a:pt x="344" y="327"/>
                  <a:pt x="346" y="322"/>
                  <a:pt x="346" y="322"/>
                </a:cubicBezTo>
                <a:cubicBezTo>
                  <a:pt x="344" y="321"/>
                  <a:pt x="344" y="321"/>
                  <a:pt x="344" y="321"/>
                </a:cubicBezTo>
                <a:cubicBezTo>
                  <a:pt x="344" y="323"/>
                  <a:pt x="344" y="323"/>
                  <a:pt x="344" y="323"/>
                </a:cubicBezTo>
                <a:cubicBezTo>
                  <a:pt x="344" y="323"/>
                  <a:pt x="356" y="326"/>
                  <a:pt x="369" y="326"/>
                </a:cubicBezTo>
                <a:cubicBezTo>
                  <a:pt x="377" y="326"/>
                  <a:pt x="385" y="325"/>
                  <a:pt x="392" y="323"/>
                </a:cubicBezTo>
                <a:cubicBezTo>
                  <a:pt x="400" y="321"/>
                  <a:pt x="406" y="317"/>
                  <a:pt x="411" y="310"/>
                </a:cubicBezTo>
                <a:cubicBezTo>
                  <a:pt x="416" y="303"/>
                  <a:pt x="419" y="295"/>
                  <a:pt x="419" y="287"/>
                </a:cubicBezTo>
                <a:cubicBezTo>
                  <a:pt x="419" y="269"/>
                  <a:pt x="405" y="251"/>
                  <a:pt x="381" y="247"/>
                </a:cubicBezTo>
                <a:cubicBezTo>
                  <a:pt x="381" y="249"/>
                  <a:pt x="381" y="249"/>
                  <a:pt x="381" y="249"/>
                </a:cubicBezTo>
                <a:cubicBezTo>
                  <a:pt x="382" y="248"/>
                  <a:pt x="382" y="248"/>
                  <a:pt x="382" y="248"/>
                </a:cubicBezTo>
                <a:cubicBezTo>
                  <a:pt x="381" y="249"/>
                  <a:pt x="381" y="249"/>
                  <a:pt x="381" y="249"/>
                </a:cubicBezTo>
                <a:cubicBezTo>
                  <a:pt x="380" y="251"/>
                  <a:pt x="380" y="251"/>
                  <a:pt x="380" y="251"/>
                </a:cubicBezTo>
                <a:cubicBezTo>
                  <a:pt x="403" y="255"/>
                  <a:pt x="415" y="271"/>
                  <a:pt x="415" y="287"/>
                </a:cubicBezTo>
                <a:cubicBezTo>
                  <a:pt x="415" y="294"/>
                  <a:pt x="413" y="301"/>
                  <a:pt x="408" y="308"/>
                </a:cubicBezTo>
                <a:cubicBezTo>
                  <a:pt x="404" y="313"/>
                  <a:pt x="398" y="317"/>
                  <a:pt x="391" y="319"/>
                </a:cubicBezTo>
                <a:cubicBezTo>
                  <a:pt x="384" y="321"/>
                  <a:pt x="376" y="322"/>
                  <a:pt x="369" y="322"/>
                </a:cubicBezTo>
                <a:cubicBezTo>
                  <a:pt x="363" y="322"/>
                  <a:pt x="357" y="321"/>
                  <a:pt x="352" y="321"/>
                </a:cubicBezTo>
                <a:cubicBezTo>
                  <a:pt x="350" y="320"/>
                  <a:pt x="348" y="320"/>
                  <a:pt x="347" y="320"/>
                </a:cubicBezTo>
                <a:cubicBezTo>
                  <a:pt x="346" y="320"/>
                  <a:pt x="346" y="320"/>
                  <a:pt x="345" y="319"/>
                </a:cubicBezTo>
                <a:cubicBezTo>
                  <a:pt x="345" y="319"/>
                  <a:pt x="345" y="319"/>
                  <a:pt x="345" y="319"/>
                </a:cubicBezTo>
                <a:cubicBezTo>
                  <a:pt x="343" y="319"/>
                  <a:pt x="343" y="319"/>
                  <a:pt x="343" y="319"/>
                </a:cubicBezTo>
                <a:cubicBezTo>
                  <a:pt x="343" y="320"/>
                  <a:pt x="343" y="320"/>
                  <a:pt x="343" y="320"/>
                </a:cubicBezTo>
                <a:cubicBezTo>
                  <a:pt x="343" y="321"/>
                  <a:pt x="343" y="321"/>
                  <a:pt x="343" y="321"/>
                </a:cubicBezTo>
                <a:cubicBezTo>
                  <a:pt x="342" y="321"/>
                  <a:pt x="340" y="326"/>
                  <a:pt x="335" y="330"/>
                </a:cubicBezTo>
                <a:cubicBezTo>
                  <a:pt x="330" y="334"/>
                  <a:pt x="324" y="338"/>
                  <a:pt x="315" y="339"/>
                </a:cubicBezTo>
                <a:cubicBezTo>
                  <a:pt x="315" y="339"/>
                  <a:pt x="315" y="339"/>
                  <a:pt x="314" y="339"/>
                </a:cubicBezTo>
                <a:cubicBezTo>
                  <a:pt x="306" y="339"/>
                  <a:pt x="296" y="333"/>
                  <a:pt x="289" y="328"/>
                </a:cubicBezTo>
                <a:cubicBezTo>
                  <a:pt x="285" y="325"/>
                  <a:pt x="282" y="322"/>
                  <a:pt x="280" y="320"/>
                </a:cubicBezTo>
                <a:cubicBezTo>
                  <a:pt x="278" y="319"/>
                  <a:pt x="278" y="318"/>
                  <a:pt x="277" y="317"/>
                </a:cubicBezTo>
                <a:cubicBezTo>
                  <a:pt x="276" y="317"/>
                  <a:pt x="276" y="317"/>
                  <a:pt x="276" y="317"/>
                </a:cubicBezTo>
                <a:cubicBezTo>
                  <a:pt x="276" y="316"/>
                  <a:pt x="276" y="316"/>
                  <a:pt x="276" y="316"/>
                </a:cubicBezTo>
                <a:cubicBezTo>
                  <a:pt x="276" y="316"/>
                  <a:pt x="276" y="316"/>
                  <a:pt x="276" y="316"/>
                </a:cubicBezTo>
                <a:cubicBezTo>
                  <a:pt x="275" y="316"/>
                  <a:pt x="275" y="316"/>
                  <a:pt x="275" y="316"/>
                </a:cubicBezTo>
                <a:cubicBezTo>
                  <a:pt x="269" y="314"/>
                  <a:pt x="263" y="314"/>
                  <a:pt x="259" y="314"/>
                </a:cubicBezTo>
                <a:cubicBezTo>
                  <a:pt x="253" y="314"/>
                  <a:pt x="249" y="315"/>
                  <a:pt x="246" y="318"/>
                </a:cubicBezTo>
                <a:cubicBezTo>
                  <a:pt x="243" y="320"/>
                  <a:pt x="242" y="322"/>
                  <a:pt x="240" y="324"/>
                </a:cubicBezTo>
                <a:cubicBezTo>
                  <a:pt x="238" y="328"/>
                  <a:pt x="236" y="332"/>
                  <a:pt x="233" y="335"/>
                </a:cubicBezTo>
                <a:cubicBezTo>
                  <a:pt x="230" y="338"/>
                  <a:pt x="224" y="341"/>
                  <a:pt x="215" y="343"/>
                </a:cubicBezTo>
                <a:cubicBezTo>
                  <a:pt x="211" y="344"/>
                  <a:pt x="207" y="345"/>
                  <a:pt x="204" y="345"/>
                </a:cubicBezTo>
                <a:cubicBezTo>
                  <a:pt x="190" y="345"/>
                  <a:pt x="180" y="338"/>
                  <a:pt x="174" y="332"/>
                </a:cubicBezTo>
                <a:cubicBezTo>
                  <a:pt x="171" y="329"/>
                  <a:pt x="168" y="326"/>
                  <a:pt x="167" y="323"/>
                </a:cubicBezTo>
                <a:cubicBezTo>
                  <a:pt x="166" y="322"/>
                  <a:pt x="166" y="321"/>
                  <a:pt x="165" y="320"/>
                </a:cubicBezTo>
                <a:cubicBezTo>
                  <a:pt x="165" y="320"/>
                  <a:pt x="165" y="320"/>
                  <a:pt x="165" y="320"/>
                </a:cubicBezTo>
                <a:cubicBezTo>
                  <a:pt x="165" y="319"/>
                  <a:pt x="165" y="319"/>
                  <a:pt x="165" y="319"/>
                </a:cubicBezTo>
                <a:cubicBezTo>
                  <a:pt x="165" y="319"/>
                  <a:pt x="165" y="319"/>
                  <a:pt x="165" y="319"/>
                </a:cubicBezTo>
                <a:cubicBezTo>
                  <a:pt x="164" y="318"/>
                  <a:pt x="164" y="318"/>
                  <a:pt x="164" y="318"/>
                </a:cubicBezTo>
                <a:cubicBezTo>
                  <a:pt x="162" y="318"/>
                  <a:pt x="162" y="318"/>
                  <a:pt x="162" y="318"/>
                </a:cubicBezTo>
                <a:cubicBezTo>
                  <a:pt x="162" y="318"/>
                  <a:pt x="162" y="318"/>
                  <a:pt x="162" y="318"/>
                </a:cubicBezTo>
                <a:cubicBezTo>
                  <a:pt x="162" y="318"/>
                  <a:pt x="161" y="318"/>
                  <a:pt x="158" y="318"/>
                </a:cubicBezTo>
                <a:cubicBezTo>
                  <a:pt x="150" y="318"/>
                  <a:pt x="132" y="316"/>
                  <a:pt x="113" y="291"/>
                </a:cubicBezTo>
                <a:cubicBezTo>
                  <a:pt x="99" y="273"/>
                  <a:pt x="81" y="269"/>
                  <a:pt x="67" y="269"/>
                </a:cubicBezTo>
                <a:cubicBezTo>
                  <a:pt x="54" y="269"/>
                  <a:pt x="44" y="272"/>
                  <a:pt x="44" y="273"/>
                </a:cubicBezTo>
                <a:cubicBezTo>
                  <a:pt x="45" y="274"/>
                  <a:pt x="45" y="274"/>
                  <a:pt x="45" y="274"/>
                </a:cubicBezTo>
                <a:cubicBezTo>
                  <a:pt x="46" y="273"/>
                  <a:pt x="46" y="273"/>
                  <a:pt x="46" y="273"/>
                </a:cubicBezTo>
                <a:cubicBezTo>
                  <a:pt x="27" y="266"/>
                  <a:pt x="17" y="258"/>
                  <a:pt x="11" y="251"/>
                </a:cubicBezTo>
                <a:cubicBezTo>
                  <a:pt x="5" y="244"/>
                  <a:pt x="4" y="238"/>
                  <a:pt x="4" y="234"/>
                </a:cubicBezTo>
                <a:cubicBezTo>
                  <a:pt x="4" y="232"/>
                  <a:pt x="4" y="231"/>
                  <a:pt x="5" y="230"/>
                </a:cubicBezTo>
                <a:cubicBezTo>
                  <a:pt x="5" y="230"/>
                  <a:pt x="5" y="230"/>
                  <a:pt x="5" y="230"/>
                </a:cubicBezTo>
                <a:cubicBezTo>
                  <a:pt x="5" y="229"/>
                  <a:pt x="5" y="229"/>
                  <a:pt x="5" y="229"/>
                </a:cubicBezTo>
                <a:cubicBezTo>
                  <a:pt x="5" y="229"/>
                  <a:pt x="5" y="229"/>
                  <a:pt x="5" y="229"/>
                </a:cubicBezTo>
                <a:cubicBezTo>
                  <a:pt x="4" y="229"/>
                  <a:pt x="4" y="229"/>
                  <a:pt x="4" y="229"/>
                </a:cubicBezTo>
                <a:cubicBezTo>
                  <a:pt x="5" y="229"/>
                  <a:pt x="5" y="229"/>
                  <a:pt x="5" y="229"/>
                </a:cubicBezTo>
                <a:cubicBezTo>
                  <a:pt x="5" y="229"/>
                  <a:pt x="5" y="229"/>
                  <a:pt x="5" y="229"/>
                </a:cubicBezTo>
                <a:cubicBezTo>
                  <a:pt x="4" y="229"/>
                  <a:pt x="4" y="229"/>
                  <a:pt x="4" y="229"/>
                </a:cubicBezTo>
                <a:cubicBezTo>
                  <a:pt x="5" y="229"/>
                  <a:pt x="5" y="229"/>
                  <a:pt x="5" y="229"/>
                </a:cubicBezTo>
                <a:cubicBezTo>
                  <a:pt x="3" y="229"/>
                  <a:pt x="3" y="229"/>
                  <a:pt x="3" y="229"/>
                </a:cubicBezTo>
                <a:cubicBezTo>
                  <a:pt x="1" y="230"/>
                  <a:pt x="1" y="230"/>
                  <a:pt x="1" y="230"/>
                </a:cubicBezTo>
                <a:cubicBezTo>
                  <a:pt x="9" y="238"/>
                  <a:pt x="17" y="241"/>
                  <a:pt x="25" y="241"/>
                </a:cubicBezTo>
                <a:cubicBezTo>
                  <a:pt x="31" y="241"/>
                  <a:pt x="36" y="239"/>
                  <a:pt x="41" y="237"/>
                </a:cubicBezTo>
                <a:cubicBezTo>
                  <a:pt x="45" y="235"/>
                  <a:pt x="49" y="232"/>
                  <a:pt x="51" y="230"/>
                </a:cubicBezTo>
                <a:cubicBezTo>
                  <a:pt x="54" y="227"/>
                  <a:pt x="59" y="224"/>
                  <a:pt x="65" y="221"/>
                </a:cubicBezTo>
                <a:cubicBezTo>
                  <a:pt x="71" y="219"/>
                  <a:pt x="78" y="217"/>
                  <a:pt x="85" y="217"/>
                </a:cubicBezTo>
                <a:cubicBezTo>
                  <a:pt x="88" y="217"/>
                  <a:pt x="90" y="217"/>
                  <a:pt x="93" y="217"/>
                </a:cubicBezTo>
                <a:cubicBezTo>
                  <a:pt x="101" y="219"/>
                  <a:pt x="109" y="223"/>
                  <a:pt x="116" y="228"/>
                </a:cubicBezTo>
                <a:cubicBezTo>
                  <a:pt x="123" y="233"/>
                  <a:pt x="130" y="238"/>
                  <a:pt x="137" y="240"/>
                </a:cubicBezTo>
                <a:cubicBezTo>
                  <a:pt x="139" y="241"/>
                  <a:pt x="140" y="241"/>
                  <a:pt x="142" y="241"/>
                </a:cubicBezTo>
                <a:cubicBezTo>
                  <a:pt x="145" y="241"/>
                  <a:pt x="148" y="240"/>
                  <a:pt x="151" y="238"/>
                </a:cubicBezTo>
                <a:cubicBezTo>
                  <a:pt x="160" y="233"/>
                  <a:pt x="166" y="224"/>
                  <a:pt x="166" y="224"/>
                </a:cubicBezTo>
                <a:cubicBezTo>
                  <a:pt x="164" y="223"/>
                  <a:pt x="164" y="223"/>
                  <a:pt x="164" y="223"/>
                </a:cubicBezTo>
                <a:cubicBezTo>
                  <a:pt x="163" y="224"/>
                  <a:pt x="163" y="224"/>
                  <a:pt x="163" y="224"/>
                </a:cubicBezTo>
                <a:cubicBezTo>
                  <a:pt x="178" y="236"/>
                  <a:pt x="194" y="242"/>
                  <a:pt x="208" y="242"/>
                </a:cubicBezTo>
                <a:cubicBezTo>
                  <a:pt x="221" y="242"/>
                  <a:pt x="233" y="237"/>
                  <a:pt x="242" y="229"/>
                </a:cubicBezTo>
                <a:cubicBezTo>
                  <a:pt x="251" y="221"/>
                  <a:pt x="257" y="210"/>
                  <a:pt x="259" y="196"/>
                </a:cubicBezTo>
                <a:cubicBezTo>
                  <a:pt x="259" y="195"/>
                  <a:pt x="259" y="194"/>
                  <a:pt x="259" y="192"/>
                </a:cubicBezTo>
                <a:cubicBezTo>
                  <a:pt x="259" y="183"/>
                  <a:pt x="255" y="175"/>
                  <a:pt x="250" y="170"/>
                </a:cubicBezTo>
                <a:cubicBezTo>
                  <a:pt x="243" y="161"/>
                  <a:pt x="232" y="157"/>
                  <a:pt x="223" y="155"/>
                </a:cubicBezTo>
                <a:cubicBezTo>
                  <a:pt x="213" y="153"/>
                  <a:pt x="206" y="153"/>
                  <a:pt x="206" y="153"/>
                </a:cubicBezTo>
                <a:cubicBezTo>
                  <a:pt x="206" y="155"/>
                  <a:pt x="206" y="155"/>
                  <a:pt x="206" y="155"/>
                </a:cubicBezTo>
                <a:cubicBezTo>
                  <a:pt x="208" y="155"/>
                  <a:pt x="208" y="155"/>
                  <a:pt x="208" y="155"/>
                </a:cubicBezTo>
                <a:cubicBezTo>
                  <a:pt x="207" y="145"/>
                  <a:pt x="207" y="145"/>
                  <a:pt x="207" y="145"/>
                </a:cubicBezTo>
                <a:cubicBezTo>
                  <a:pt x="205" y="146"/>
                  <a:pt x="205" y="146"/>
                  <a:pt x="205" y="146"/>
                </a:cubicBezTo>
                <a:cubicBezTo>
                  <a:pt x="205" y="148"/>
                  <a:pt x="205" y="148"/>
                  <a:pt x="205" y="148"/>
                </a:cubicBezTo>
                <a:cubicBezTo>
                  <a:pt x="206" y="148"/>
                  <a:pt x="207" y="148"/>
                  <a:pt x="208" y="148"/>
                </a:cubicBezTo>
                <a:cubicBezTo>
                  <a:pt x="231" y="148"/>
                  <a:pt x="245" y="154"/>
                  <a:pt x="254" y="160"/>
                </a:cubicBezTo>
                <a:cubicBezTo>
                  <a:pt x="258" y="163"/>
                  <a:pt x="260" y="166"/>
                  <a:pt x="262" y="168"/>
                </a:cubicBezTo>
                <a:cubicBezTo>
                  <a:pt x="263" y="169"/>
                  <a:pt x="264" y="170"/>
                  <a:pt x="264" y="171"/>
                </a:cubicBezTo>
                <a:cubicBezTo>
                  <a:pt x="264" y="172"/>
                  <a:pt x="264" y="172"/>
                  <a:pt x="264" y="172"/>
                </a:cubicBezTo>
                <a:cubicBezTo>
                  <a:pt x="264" y="172"/>
                  <a:pt x="264" y="172"/>
                  <a:pt x="264" y="172"/>
                </a:cubicBezTo>
                <a:cubicBezTo>
                  <a:pt x="264" y="172"/>
                  <a:pt x="264" y="172"/>
                  <a:pt x="264" y="172"/>
                </a:cubicBezTo>
                <a:cubicBezTo>
                  <a:pt x="266" y="171"/>
                  <a:pt x="266" y="171"/>
                  <a:pt x="266" y="171"/>
                </a:cubicBezTo>
                <a:cubicBezTo>
                  <a:pt x="264" y="172"/>
                  <a:pt x="264" y="172"/>
                  <a:pt x="264" y="172"/>
                </a:cubicBezTo>
                <a:cubicBezTo>
                  <a:pt x="269" y="185"/>
                  <a:pt x="271" y="196"/>
                  <a:pt x="271" y="204"/>
                </a:cubicBezTo>
                <a:cubicBezTo>
                  <a:pt x="271" y="216"/>
                  <a:pt x="267" y="224"/>
                  <a:pt x="261" y="230"/>
                </a:cubicBezTo>
                <a:cubicBezTo>
                  <a:pt x="256" y="237"/>
                  <a:pt x="247" y="242"/>
                  <a:pt x="238" y="247"/>
                </a:cubicBezTo>
                <a:cubicBezTo>
                  <a:pt x="231" y="251"/>
                  <a:pt x="224" y="252"/>
                  <a:pt x="217" y="252"/>
                </a:cubicBezTo>
                <a:cubicBezTo>
                  <a:pt x="206" y="252"/>
                  <a:pt x="194" y="249"/>
                  <a:pt x="185" y="246"/>
                </a:cubicBezTo>
                <a:cubicBezTo>
                  <a:pt x="180" y="244"/>
                  <a:pt x="177" y="242"/>
                  <a:pt x="174" y="241"/>
                </a:cubicBezTo>
                <a:cubicBezTo>
                  <a:pt x="173" y="240"/>
                  <a:pt x="172" y="240"/>
                  <a:pt x="171" y="240"/>
                </a:cubicBezTo>
                <a:cubicBezTo>
                  <a:pt x="170" y="239"/>
                  <a:pt x="170" y="239"/>
                  <a:pt x="170" y="239"/>
                </a:cubicBezTo>
                <a:cubicBezTo>
                  <a:pt x="169" y="238"/>
                  <a:pt x="169" y="238"/>
                  <a:pt x="169" y="238"/>
                </a:cubicBezTo>
                <a:cubicBezTo>
                  <a:pt x="168" y="239"/>
                  <a:pt x="168" y="239"/>
                  <a:pt x="168" y="239"/>
                </a:cubicBezTo>
                <a:cubicBezTo>
                  <a:pt x="160" y="245"/>
                  <a:pt x="152" y="247"/>
                  <a:pt x="144" y="247"/>
                </a:cubicBezTo>
                <a:cubicBezTo>
                  <a:pt x="138" y="247"/>
                  <a:pt x="132" y="245"/>
                  <a:pt x="127" y="244"/>
                </a:cubicBezTo>
                <a:cubicBezTo>
                  <a:pt x="125" y="243"/>
                  <a:pt x="123" y="243"/>
                  <a:pt x="122" y="242"/>
                </a:cubicBezTo>
                <a:cubicBezTo>
                  <a:pt x="122" y="242"/>
                  <a:pt x="121" y="242"/>
                  <a:pt x="121" y="242"/>
                </a:cubicBezTo>
                <a:cubicBezTo>
                  <a:pt x="121" y="241"/>
                  <a:pt x="121" y="241"/>
                  <a:pt x="121" y="241"/>
                </a:cubicBezTo>
                <a:cubicBezTo>
                  <a:pt x="120" y="241"/>
                  <a:pt x="120" y="241"/>
                  <a:pt x="120" y="241"/>
                </a:cubicBezTo>
                <a:cubicBezTo>
                  <a:pt x="120" y="243"/>
                  <a:pt x="120" y="243"/>
                  <a:pt x="120" y="243"/>
                </a:cubicBezTo>
                <a:cubicBezTo>
                  <a:pt x="121" y="242"/>
                  <a:pt x="121" y="242"/>
                  <a:pt x="121" y="242"/>
                </a:cubicBezTo>
                <a:cubicBezTo>
                  <a:pt x="117" y="235"/>
                  <a:pt x="109" y="231"/>
                  <a:pt x="101" y="228"/>
                </a:cubicBezTo>
                <a:cubicBezTo>
                  <a:pt x="93" y="226"/>
                  <a:pt x="85" y="225"/>
                  <a:pt x="81" y="225"/>
                </a:cubicBezTo>
                <a:cubicBezTo>
                  <a:pt x="79" y="225"/>
                  <a:pt x="77" y="226"/>
                  <a:pt x="76" y="227"/>
                </a:cubicBezTo>
                <a:cubicBezTo>
                  <a:pt x="75" y="228"/>
                  <a:pt x="75" y="230"/>
                  <a:pt x="75" y="231"/>
                </a:cubicBezTo>
                <a:cubicBezTo>
                  <a:pt x="75" y="233"/>
                  <a:pt x="75" y="235"/>
                  <a:pt x="76" y="236"/>
                </a:cubicBezTo>
                <a:cubicBezTo>
                  <a:pt x="76" y="237"/>
                  <a:pt x="77" y="238"/>
                  <a:pt x="77" y="238"/>
                </a:cubicBezTo>
                <a:cubicBezTo>
                  <a:pt x="78" y="239"/>
                  <a:pt x="78" y="239"/>
                  <a:pt x="78" y="239"/>
                </a:cubicBezTo>
                <a:cubicBezTo>
                  <a:pt x="79" y="239"/>
                  <a:pt x="79" y="239"/>
                  <a:pt x="79" y="239"/>
                </a:cubicBezTo>
                <a:cubicBezTo>
                  <a:pt x="81" y="239"/>
                  <a:pt x="83" y="239"/>
                  <a:pt x="85" y="239"/>
                </a:cubicBezTo>
                <a:cubicBezTo>
                  <a:pt x="92" y="239"/>
                  <a:pt x="100" y="242"/>
                  <a:pt x="106" y="245"/>
                </a:cubicBezTo>
                <a:cubicBezTo>
                  <a:pt x="108" y="246"/>
                  <a:pt x="111" y="248"/>
                  <a:pt x="112" y="249"/>
                </a:cubicBezTo>
                <a:cubicBezTo>
                  <a:pt x="113" y="249"/>
                  <a:pt x="114" y="250"/>
                  <a:pt x="114" y="250"/>
                </a:cubicBezTo>
                <a:cubicBezTo>
                  <a:pt x="114" y="251"/>
                  <a:pt x="114" y="251"/>
                  <a:pt x="114" y="251"/>
                </a:cubicBezTo>
                <a:cubicBezTo>
                  <a:pt x="115" y="251"/>
                  <a:pt x="115" y="251"/>
                  <a:pt x="115" y="251"/>
                </a:cubicBezTo>
                <a:cubicBezTo>
                  <a:pt x="116" y="249"/>
                  <a:pt x="116" y="249"/>
                  <a:pt x="116" y="249"/>
                </a:cubicBezTo>
                <a:cubicBezTo>
                  <a:pt x="115" y="251"/>
                  <a:pt x="115" y="251"/>
                  <a:pt x="115" y="251"/>
                </a:cubicBezTo>
                <a:cubicBezTo>
                  <a:pt x="123" y="258"/>
                  <a:pt x="132" y="260"/>
                  <a:pt x="140" y="260"/>
                </a:cubicBezTo>
                <a:cubicBezTo>
                  <a:pt x="157" y="260"/>
                  <a:pt x="171" y="251"/>
                  <a:pt x="171" y="251"/>
                </a:cubicBezTo>
                <a:cubicBezTo>
                  <a:pt x="170" y="249"/>
                  <a:pt x="170" y="249"/>
                  <a:pt x="170" y="249"/>
                </a:cubicBezTo>
                <a:cubicBezTo>
                  <a:pt x="169" y="251"/>
                  <a:pt x="169" y="251"/>
                  <a:pt x="169" y="251"/>
                </a:cubicBezTo>
                <a:cubicBezTo>
                  <a:pt x="184" y="261"/>
                  <a:pt x="200" y="265"/>
                  <a:pt x="213" y="265"/>
                </a:cubicBezTo>
                <a:cubicBezTo>
                  <a:pt x="238" y="265"/>
                  <a:pt x="256" y="252"/>
                  <a:pt x="257" y="252"/>
                </a:cubicBezTo>
                <a:cubicBezTo>
                  <a:pt x="255" y="250"/>
                  <a:pt x="255" y="250"/>
                  <a:pt x="255" y="250"/>
                </a:cubicBezTo>
                <a:cubicBezTo>
                  <a:pt x="256" y="252"/>
                  <a:pt x="256" y="252"/>
                  <a:pt x="256" y="252"/>
                </a:cubicBezTo>
                <a:cubicBezTo>
                  <a:pt x="266" y="248"/>
                  <a:pt x="273" y="240"/>
                  <a:pt x="277" y="230"/>
                </a:cubicBezTo>
                <a:cubicBezTo>
                  <a:pt x="282" y="220"/>
                  <a:pt x="284" y="209"/>
                  <a:pt x="284" y="198"/>
                </a:cubicBezTo>
                <a:cubicBezTo>
                  <a:pt x="284" y="182"/>
                  <a:pt x="280" y="167"/>
                  <a:pt x="270" y="156"/>
                </a:cubicBezTo>
                <a:cubicBezTo>
                  <a:pt x="261" y="147"/>
                  <a:pt x="249" y="141"/>
                  <a:pt x="238" y="139"/>
                </a:cubicBezTo>
                <a:cubicBezTo>
                  <a:pt x="226" y="136"/>
                  <a:pt x="215" y="135"/>
                  <a:pt x="209" y="135"/>
                </a:cubicBezTo>
                <a:cubicBezTo>
                  <a:pt x="205" y="135"/>
                  <a:pt x="202" y="135"/>
                  <a:pt x="202" y="135"/>
                </a:cubicBezTo>
                <a:cubicBezTo>
                  <a:pt x="203" y="137"/>
                  <a:pt x="203" y="137"/>
                  <a:pt x="203" y="137"/>
                </a:cubicBezTo>
                <a:cubicBezTo>
                  <a:pt x="205" y="137"/>
                  <a:pt x="205" y="137"/>
                  <a:pt x="205" y="137"/>
                </a:cubicBezTo>
                <a:cubicBezTo>
                  <a:pt x="205" y="136"/>
                  <a:pt x="205" y="136"/>
                  <a:pt x="205" y="136"/>
                </a:cubicBezTo>
                <a:cubicBezTo>
                  <a:pt x="205" y="132"/>
                  <a:pt x="203" y="128"/>
                  <a:pt x="200" y="123"/>
                </a:cubicBezTo>
                <a:cubicBezTo>
                  <a:pt x="195" y="117"/>
                  <a:pt x="188" y="112"/>
                  <a:pt x="180" y="108"/>
                </a:cubicBezTo>
                <a:cubicBezTo>
                  <a:pt x="172" y="104"/>
                  <a:pt x="164" y="101"/>
                  <a:pt x="155" y="101"/>
                </a:cubicBezTo>
                <a:cubicBezTo>
                  <a:pt x="149" y="101"/>
                  <a:pt x="142" y="103"/>
                  <a:pt x="137" y="107"/>
                </a:cubicBezTo>
                <a:cubicBezTo>
                  <a:pt x="129" y="114"/>
                  <a:pt x="125" y="122"/>
                  <a:pt x="125" y="130"/>
                </a:cubicBezTo>
                <a:cubicBezTo>
                  <a:pt x="125" y="134"/>
                  <a:pt x="127" y="139"/>
                  <a:pt x="130" y="143"/>
                </a:cubicBezTo>
                <a:cubicBezTo>
                  <a:pt x="133" y="146"/>
                  <a:pt x="137" y="149"/>
                  <a:pt x="142" y="151"/>
                </a:cubicBezTo>
                <a:cubicBezTo>
                  <a:pt x="144" y="152"/>
                  <a:pt x="146" y="152"/>
                  <a:pt x="148" y="152"/>
                </a:cubicBezTo>
                <a:cubicBezTo>
                  <a:pt x="151" y="152"/>
                  <a:pt x="153" y="151"/>
                  <a:pt x="155" y="150"/>
                </a:cubicBezTo>
                <a:cubicBezTo>
                  <a:pt x="158" y="147"/>
                  <a:pt x="159" y="144"/>
                  <a:pt x="159" y="141"/>
                </a:cubicBezTo>
                <a:cubicBezTo>
                  <a:pt x="160" y="138"/>
                  <a:pt x="160" y="136"/>
                  <a:pt x="160" y="136"/>
                </a:cubicBezTo>
                <a:cubicBezTo>
                  <a:pt x="160" y="135"/>
                  <a:pt x="160" y="135"/>
                  <a:pt x="160" y="135"/>
                </a:cubicBezTo>
                <a:cubicBezTo>
                  <a:pt x="159" y="135"/>
                  <a:pt x="159" y="135"/>
                  <a:pt x="159" y="135"/>
                </a:cubicBezTo>
                <a:cubicBezTo>
                  <a:pt x="157" y="133"/>
                  <a:pt x="155" y="132"/>
                  <a:pt x="153" y="132"/>
                </a:cubicBezTo>
                <a:cubicBezTo>
                  <a:pt x="151" y="132"/>
                  <a:pt x="150" y="132"/>
                  <a:pt x="149" y="133"/>
                </a:cubicBezTo>
                <a:cubicBezTo>
                  <a:pt x="147" y="135"/>
                  <a:pt x="146" y="136"/>
                  <a:pt x="145" y="138"/>
                </a:cubicBezTo>
                <a:cubicBezTo>
                  <a:pt x="144" y="139"/>
                  <a:pt x="144" y="140"/>
                  <a:pt x="144" y="140"/>
                </a:cubicBezTo>
                <a:cubicBezTo>
                  <a:pt x="146" y="141"/>
                  <a:pt x="146" y="141"/>
                  <a:pt x="146" y="141"/>
                </a:cubicBezTo>
                <a:cubicBezTo>
                  <a:pt x="146" y="139"/>
                  <a:pt x="146" y="139"/>
                  <a:pt x="146" y="139"/>
                </a:cubicBezTo>
                <a:cubicBezTo>
                  <a:pt x="145" y="139"/>
                  <a:pt x="144" y="139"/>
                  <a:pt x="144" y="139"/>
                </a:cubicBezTo>
                <a:cubicBezTo>
                  <a:pt x="141" y="139"/>
                  <a:pt x="140" y="138"/>
                  <a:pt x="138" y="137"/>
                </a:cubicBezTo>
                <a:cubicBezTo>
                  <a:pt x="137" y="135"/>
                  <a:pt x="136" y="134"/>
                  <a:pt x="136" y="131"/>
                </a:cubicBezTo>
                <a:cubicBezTo>
                  <a:pt x="136" y="126"/>
                  <a:pt x="140" y="119"/>
                  <a:pt x="153" y="114"/>
                </a:cubicBezTo>
                <a:cubicBezTo>
                  <a:pt x="155" y="113"/>
                  <a:pt x="157" y="113"/>
                  <a:pt x="159" y="113"/>
                </a:cubicBezTo>
                <a:cubicBezTo>
                  <a:pt x="168" y="113"/>
                  <a:pt x="177" y="118"/>
                  <a:pt x="184" y="126"/>
                </a:cubicBezTo>
                <a:cubicBezTo>
                  <a:pt x="191" y="135"/>
                  <a:pt x="196" y="146"/>
                  <a:pt x="196" y="157"/>
                </a:cubicBezTo>
                <a:cubicBezTo>
                  <a:pt x="196" y="164"/>
                  <a:pt x="194" y="171"/>
                  <a:pt x="189" y="178"/>
                </a:cubicBezTo>
                <a:cubicBezTo>
                  <a:pt x="180" y="189"/>
                  <a:pt x="171" y="193"/>
                  <a:pt x="162" y="193"/>
                </a:cubicBezTo>
                <a:cubicBezTo>
                  <a:pt x="155" y="193"/>
                  <a:pt x="148" y="190"/>
                  <a:pt x="143" y="188"/>
                </a:cubicBezTo>
                <a:cubicBezTo>
                  <a:pt x="141" y="186"/>
                  <a:pt x="139" y="185"/>
                  <a:pt x="137" y="184"/>
                </a:cubicBezTo>
                <a:cubicBezTo>
                  <a:pt x="137" y="184"/>
                  <a:pt x="136" y="183"/>
                  <a:pt x="136" y="183"/>
                </a:cubicBezTo>
                <a:cubicBezTo>
                  <a:pt x="135" y="183"/>
                  <a:pt x="135" y="183"/>
                  <a:pt x="135" y="183"/>
                </a:cubicBezTo>
                <a:cubicBezTo>
                  <a:pt x="135" y="183"/>
                  <a:pt x="135" y="183"/>
                  <a:pt x="135" y="183"/>
                </a:cubicBezTo>
                <a:cubicBezTo>
                  <a:pt x="134" y="181"/>
                  <a:pt x="134" y="181"/>
                  <a:pt x="134" y="181"/>
                </a:cubicBezTo>
                <a:cubicBezTo>
                  <a:pt x="133" y="183"/>
                  <a:pt x="133" y="183"/>
                  <a:pt x="133" y="183"/>
                </a:cubicBezTo>
                <a:cubicBezTo>
                  <a:pt x="129" y="186"/>
                  <a:pt x="121" y="190"/>
                  <a:pt x="110" y="190"/>
                </a:cubicBezTo>
                <a:cubicBezTo>
                  <a:pt x="101" y="190"/>
                  <a:pt x="91" y="188"/>
                  <a:pt x="78" y="181"/>
                </a:cubicBezTo>
                <a:cubicBezTo>
                  <a:pt x="72" y="178"/>
                  <a:pt x="67" y="172"/>
                  <a:pt x="65" y="166"/>
                </a:cubicBezTo>
                <a:cubicBezTo>
                  <a:pt x="62" y="160"/>
                  <a:pt x="61" y="154"/>
                  <a:pt x="61" y="148"/>
                </a:cubicBezTo>
                <a:cubicBezTo>
                  <a:pt x="61" y="141"/>
                  <a:pt x="62" y="136"/>
                  <a:pt x="63" y="131"/>
                </a:cubicBezTo>
                <a:cubicBezTo>
                  <a:pt x="64" y="129"/>
                  <a:pt x="64" y="128"/>
                  <a:pt x="64" y="126"/>
                </a:cubicBezTo>
                <a:cubicBezTo>
                  <a:pt x="65" y="126"/>
                  <a:pt x="65" y="125"/>
                  <a:pt x="65" y="125"/>
                </a:cubicBezTo>
                <a:cubicBezTo>
                  <a:pt x="65" y="125"/>
                  <a:pt x="65" y="125"/>
                  <a:pt x="65" y="125"/>
                </a:cubicBezTo>
                <a:cubicBezTo>
                  <a:pt x="66" y="121"/>
                  <a:pt x="66" y="121"/>
                  <a:pt x="66" y="121"/>
                </a:cubicBezTo>
                <a:cubicBezTo>
                  <a:pt x="63" y="122"/>
                  <a:pt x="63" y="122"/>
                  <a:pt x="63" y="122"/>
                </a:cubicBezTo>
                <a:cubicBezTo>
                  <a:pt x="62" y="122"/>
                  <a:pt x="62" y="122"/>
                  <a:pt x="62" y="122"/>
                </a:cubicBezTo>
                <a:cubicBezTo>
                  <a:pt x="60" y="122"/>
                  <a:pt x="57" y="121"/>
                  <a:pt x="55" y="120"/>
                </a:cubicBezTo>
                <a:cubicBezTo>
                  <a:pt x="47" y="114"/>
                  <a:pt x="38" y="101"/>
                  <a:pt x="38" y="86"/>
                </a:cubicBezTo>
                <a:cubicBezTo>
                  <a:pt x="38" y="81"/>
                  <a:pt x="39" y="75"/>
                  <a:pt x="42" y="70"/>
                </a:cubicBezTo>
                <a:cubicBezTo>
                  <a:pt x="48" y="56"/>
                  <a:pt x="59" y="49"/>
                  <a:pt x="68" y="45"/>
                </a:cubicBezTo>
                <a:cubicBezTo>
                  <a:pt x="73" y="43"/>
                  <a:pt x="77" y="42"/>
                  <a:pt x="80" y="41"/>
                </a:cubicBezTo>
                <a:cubicBezTo>
                  <a:pt x="81" y="41"/>
                  <a:pt x="83" y="41"/>
                  <a:pt x="84" y="41"/>
                </a:cubicBezTo>
                <a:cubicBezTo>
                  <a:pt x="84" y="41"/>
                  <a:pt x="84" y="41"/>
                  <a:pt x="84" y="41"/>
                </a:cubicBezTo>
                <a:cubicBezTo>
                  <a:pt x="85" y="41"/>
                  <a:pt x="85" y="41"/>
                  <a:pt x="85" y="41"/>
                </a:cubicBezTo>
                <a:cubicBezTo>
                  <a:pt x="86" y="41"/>
                  <a:pt x="86" y="41"/>
                  <a:pt x="86" y="41"/>
                </a:cubicBezTo>
                <a:cubicBezTo>
                  <a:pt x="87" y="39"/>
                  <a:pt x="87" y="39"/>
                  <a:pt x="87" y="39"/>
                </a:cubicBezTo>
                <a:cubicBezTo>
                  <a:pt x="89" y="23"/>
                  <a:pt x="97" y="15"/>
                  <a:pt x="105" y="10"/>
                </a:cubicBezTo>
                <a:cubicBezTo>
                  <a:pt x="114" y="5"/>
                  <a:pt x="123" y="4"/>
                  <a:pt x="129" y="4"/>
                </a:cubicBezTo>
                <a:cubicBezTo>
                  <a:pt x="131" y="4"/>
                  <a:pt x="133" y="4"/>
                  <a:pt x="134" y="4"/>
                </a:cubicBezTo>
                <a:cubicBezTo>
                  <a:pt x="135" y="4"/>
                  <a:pt x="135" y="4"/>
                  <a:pt x="136" y="5"/>
                </a:cubicBezTo>
                <a:cubicBezTo>
                  <a:pt x="136" y="5"/>
                  <a:pt x="136" y="5"/>
                  <a:pt x="136" y="5"/>
                </a:cubicBezTo>
                <a:cubicBezTo>
                  <a:pt x="136" y="3"/>
                  <a:pt x="136" y="3"/>
                  <a:pt x="136" y="3"/>
                </a:cubicBezTo>
                <a:cubicBezTo>
                  <a:pt x="134" y="3"/>
                  <a:pt x="134" y="3"/>
                  <a:pt x="134" y="3"/>
                </a:cubicBezTo>
                <a:cubicBezTo>
                  <a:pt x="135" y="15"/>
                  <a:pt x="138" y="24"/>
                  <a:pt x="143" y="31"/>
                </a:cubicBezTo>
                <a:cubicBezTo>
                  <a:pt x="150" y="41"/>
                  <a:pt x="160" y="46"/>
                  <a:pt x="168" y="49"/>
                </a:cubicBezTo>
                <a:cubicBezTo>
                  <a:pt x="177" y="51"/>
                  <a:pt x="183" y="52"/>
                  <a:pt x="183" y="52"/>
                </a:cubicBezTo>
                <a:cubicBezTo>
                  <a:pt x="183" y="50"/>
                  <a:pt x="183" y="50"/>
                  <a:pt x="183" y="50"/>
                </a:cubicBezTo>
                <a:cubicBezTo>
                  <a:pt x="181" y="50"/>
                  <a:pt x="181" y="50"/>
                  <a:pt x="181" y="50"/>
                </a:cubicBezTo>
                <a:cubicBezTo>
                  <a:pt x="188" y="71"/>
                  <a:pt x="200" y="83"/>
                  <a:pt x="213" y="90"/>
                </a:cubicBezTo>
                <a:cubicBezTo>
                  <a:pt x="225" y="96"/>
                  <a:pt x="238" y="98"/>
                  <a:pt x="246" y="98"/>
                </a:cubicBezTo>
                <a:cubicBezTo>
                  <a:pt x="251" y="98"/>
                  <a:pt x="254" y="97"/>
                  <a:pt x="255" y="97"/>
                </a:cubicBezTo>
                <a:cubicBezTo>
                  <a:pt x="254" y="95"/>
                  <a:pt x="254" y="95"/>
                  <a:pt x="254" y="95"/>
                </a:cubicBezTo>
                <a:cubicBezTo>
                  <a:pt x="252" y="96"/>
                  <a:pt x="252" y="96"/>
                  <a:pt x="252" y="96"/>
                </a:cubicBezTo>
                <a:cubicBezTo>
                  <a:pt x="258" y="106"/>
                  <a:pt x="264" y="113"/>
                  <a:pt x="272" y="117"/>
                </a:cubicBezTo>
                <a:cubicBezTo>
                  <a:pt x="279" y="121"/>
                  <a:pt x="286" y="122"/>
                  <a:pt x="292" y="122"/>
                </a:cubicBezTo>
                <a:cubicBezTo>
                  <a:pt x="303" y="122"/>
                  <a:pt x="310" y="119"/>
                  <a:pt x="310" y="119"/>
                </a:cubicBezTo>
                <a:cubicBezTo>
                  <a:pt x="310" y="117"/>
                  <a:pt x="310" y="117"/>
                  <a:pt x="310" y="117"/>
                </a:cubicBezTo>
                <a:cubicBezTo>
                  <a:pt x="308" y="117"/>
                  <a:pt x="308" y="117"/>
                  <a:pt x="308" y="117"/>
                </a:cubicBezTo>
                <a:cubicBezTo>
                  <a:pt x="307" y="119"/>
                  <a:pt x="307" y="121"/>
                  <a:pt x="307" y="123"/>
                </a:cubicBezTo>
                <a:cubicBezTo>
                  <a:pt x="307" y="154"/>
                  <a:pt x="317" y="171"/>
                  <a:pt x="327" y="179"/>
                </a:cubicBezTo>
                <a:cubicBezTo>
                  <a:pt x="337" y="187"/>
                  <a:pt x="347" y="187"/>
                  <a:pt x="347" y="187"/>
                </a:cubicBezTo>
                <a:cubicBezTo>
                  <a:pt x="347" y="185"/>
                  <a:pt x="347" y="185"/>
                  <a:pt x="347" y="185"/>
                </a:cubicBezTo>
                <a:cubicBezTo>
                  <a:pt x="345" y="185"/>
                  <a:pt x="345" y="185"/>
                  <a:pt x="345" y="185"/>
                </a:cubicBezTo>
                <a:cubicBezTo>
                  <a:pt x="344" y="188"/>
                  <a:pt x="344" y="191"/>
                  <a:pt x="344" y="194"/>
                </a:cubicBezTo>
                <a:cubicBezTo>
                  <a:pt x="344" y="208"/>
                  <a:pt x="350" y="220"/>
                  <a:pt x="350" y="220"/>
                </a:cubicBezTo>
                <a:cubicBezTo>
                  <a:pt x="352" y="219"/>
                  <a:pt x="352" y="219"/>
                  <a:pt x="352" y="219"/>
                </a:cubicBezTo>
                <a:cubicBezTo>
                  <a:pt x="352" y="217"/>
                  <a:pt x="352" y="217"/>
                  <a:pt x="352" y="217"/>
                </a:cubicBezTo>
                <a:cubicBezTo>
                  <a:pt x="351" y="217"/>
                  <a:pt x="350" y="217"/>
                  <a:pt x="349" y="217"/>
                </a:cubicBezTo>
                <a:cubicBezTo>
                  <a:pt x="330" y="217"/>
                  <a:pt x="320" y="224"/>
                  <a:pt x="315" y="232"/>
                </a:cubicBezTo>
                <a:cubicBezTo>
                  <a:pt x="310" y="239"/>
                  <a:pt x="310" y="246"/>
                  <a:pt x="310" y="247"/>
                </a:cubicBezTo>
                <a:cubicBezTo>
                  <a:pt x="310" y="247"/>
                  <a:pt x="310" y="247"/>
                  <a:pt x="310" y="247"/>
                </a:cubicBezTo>
                <a:cubicBezTo>
                  <a:pt x="310" y="247"/>
                  <a:pt x="310" y="247"/>
                  <a:pt x="310" y="247"/>
                </a:cubicBezTo>
                <a:cubicBezTo>
                  <a:pt x="312" y="258"/>
                  <a:pt x="316" y="267"/>
                  <a:pt x="321" y="272"/>
                </a:cubicBezTo>
                <a:cubicBezTo>
                  <a:pt x="325" y="277"/>
                  <a:pt x="331" y="280"/>
                  <a:pt x="337" y="280"/>
                </a:cubicBezTo>
                <a:cubicBezTo>
                  <a:pt x="341" y="280"/>
                  <a:pt x="344" y="279"/>
                  <a:pt x="348" y="277"/>
                </a:cubicBezTo>
                <a:cubicBezTo>
                  <a:pt x="351" y="276"/>
                  <a:pt x="353" y="274"/>
                  <a:pt x="354" y="272"/>
                </a:cubicBezTo>
                <a:cubicBezTo>
                  <a:pt x="355" y="271"/>
                  <a:pt x="356" y="268"/>
                  <a:pt x="356" y="266"/>
                </a:cubicBezTo>
                <a:cubicBezTo>
                  <a:pt x="356" y="264"/>
                  <a:pt x="355" y="261"/>
                  <a:pt x="354" y="259"/>
                </a:cubicBezTo>
                <a:cubicBezTo>
                  <a:pt x="353" y="258"/>
                  <a:pt x="352" y="256"/>
                  <a:pt x="352" y="256"/>
                </a:cubicBezTo>
                <a:cubicBezTo>
                  <a:pt x="352" y="256"/>
                  <a:pt x="352" y="256"/>
                  <a:pt x="352" y="256"/>
                </a:cubicBezTo>
                <a:cubicBezTo>
                  <a:pt x="351" y="256"/>
                  <a:pt x="351" y="256"/>
                  <a:pt x="351" y="256"/>
                </a:cubicBezTo>
                <a:cubicBezTo>
                  <a:pt x="350" y="255"/>
                  <a:pt x="349" y="255"/>
                  <a:pt x="348" y="255"/>
                </a:cubicBezTo>
                <a:cubicBezTo>
                  <a:pt x="346" y="255"/>
                  <a:pt x="344" y="256"/>
                  <a:pt x="343" y="257"/>
                </a:cubicBezTo>
                <a:cubicBezTo>
                  <a:pt x="342" y="258"/>
                  <a:pt x="342" y="259"/>
                  <a:pt x="342" y="260"/>
                </a:cubicBezTo>
                <a:cubicBezTo>
                  <a:pt x="342" y="262"/>
                  <a:pt x="342" y="264"/>
                  <a:pt x="343" y="265"/>
                </a:cubicBezTo>
                <a:cubicBezTo>
                  <a:pt x="343" y="266"/>
                  <a:pt x="344" y="267"/>
                  <a:pt x="344" y="267"/>
                </a:cubicBezTo>
                <a:cubicBezTo>
                  <a:pt x="346" y="266"/>
                  <a:pt x="346" y="266"/>
                  <a:pt x="346" y="266"/>
                </a:cubicBezTo>
                <a:cubicBezTo>
                  <a:pt x="344" y="265"/>
                  <a:pt x="344" y="265"/>
                  <a:pt x="344" y="265"/>
                </a:cubicBezTo>
                <a:cubicBezTo>
                  <a:pt x="343" y="267"/>
                  <a:pt x="341" y="267"/>
                  <a:pt x="339" y="267"/>
                </a:cubicBezTo>
                <a:cubicBezTo>
                  <a:pt x="336" y="267"/>
                  <a:pt x="332" y="265"/>
                  <a:pt x="329" y="261"/>
                </a:cubicBezTo>
                <a:cubicBezTo>
                  <a:pt x="326" y="257"/>
                  <a:pt x="323" y="252"/>
                  <a:pt x="323" y="248"/>
                </a:cubicBezTo>
                <a:cubicBezTo>
                  <a:pt x="323" y="245"/>
                  <a:pt x="324" y="242"/>
                  <a:pt x="326" y="240"/>
                </a:cubicBezTo>
                <a:cubicBezTo>
                  <a:pt x="328" y="237"/>
                  <a:pt x="330" y="235"/>
                  <a:pt x="334" y="233"/>
                </a:cubicBezTo>
                <a:cubicBezTo>
                  <a:pt x="339" y="231"/>
                  <a:pt x="344" y="230"/>
                  <a:pt x="348" y="230"/>
                </a:cubicBezTo>
                <a:cubicBezTo>
                  <a:pt x="357" y="230"/>
                  <a:pt x="365" y="235"/>
                  <a:pt x="370" y="240"/>
                </a:cubicBezTo>
                <a:cubicBezTo>
                  <a:pt x="373" y="242"/>
                  <a:pt x="375" y="245"/>
                  <a:pt x="377" y="247"/>
                </a:cubicBezTo>
                <a:cubicBezTo>
                  <a:pt x="377" y="248"/>
                  <a:pt x="378" y="249"/>
                  <a:pt x="378" y="249"/>
                </a:cubicBezTo>
                <a:cubicBezTo>
                  <a:pt x="379" y="250"/>
                  <a:pt x="379" y="250"/>
                  <a:pt x="379" y="250"/>
                </a:cubicBezTo>
                <a:cubicBezTo>
                  <a:pt x="379" y="250"/>
                  <a:pt x="379" y="250"/>
                  <a:pt x="379" y="250"/>
                </a:cubicBezTo>
                <a:cubicBezTo>
                  <a:pt x="379" y="251"/>
                  <a:pt x="379" y="251"/>
                  <a:pt x="379" y="251"/>
                </a:cubicBezTo>
                <a:cubicBezTo>
                  <a:pt x="380" y="251"/>
                  <a:pt x="380" y="251"/>
                  <a:pt x="380" y="251"/>
                </a:cubicBezTo>
                <a:lnTo>
                  <a:pt x="381" y="249"/>
                </a:lnTo>
                <a:close/>
                <a:moveTo>
                  <a:pt x="103" y="94"/>
                </a:moveTo>
                <a:cubicBezTo>
                  <a:pt x="101" y="93"/>
                  <a:pt x="101" y="93"/>
                  <a:pt x="101" y="93"/>
                </a:cubicBezTo>
                <a:cubicBezTo>
                  <a:pt x="98" y="96"/>
                  <a:pt x="98" y="101"/>
                  <a:pt x="98" y="105"/>
                </a:cubicBezTo>
                <a:cubicBezTo>
                  <a:pt x="98" y="117"/>
                  <a:pt x="103" y="130"/>
                  <a:pt x="103" y="130"/>
                </a:cubicBezTo>
                <a:cubicBezTo>
                  <a:pt x="105" y="129"/>
                  <a:pt x="105" y="129"/>
                  <a:pt x="105" y="129"/>
                </a:cubicBezTo>
                <a:cubicBezTo>
                  <a:pt x="105" y="127"/>
                  <a:pt x="105" y="127"/>
                  <a:pt x="105" y="127"/>
                </a:cubicBezTo>
                <a:cubicBezTo>
                  <a:pt x="104" y="127"/>
                  <a:pt x="102" y="126"/>
                  <a:pt x="100" y="125"/>
                </a:cubicBezTo>
                <a:cubicBezTo>
                  <a:pt x="98" y="124"/>
                  <a:pt x="96" y="121"/>
                  <a:pt x="94" y="118"/>
                </a:cubicBezTo>
                <a:cubicBezTo>
                  <a:pt x="93" y="114"/>
                  <a:pt x="92" y="110"/>
                  <a:pt x="92" y="105"/>
                </a:cubicBezTo>
                <a:cubicBezTo>
                  <a:pt x="92" y="100"/>
                  <a:pt x="93" y="94"/>
                  <a:pt x="97" y="89"/>
                </a:cubicBezTo>
                <a:cubicBezTo>
                  <a:pt x="100" y="84"/>
                  <a:pt x="106" y="79"/>
                  <a:pt x="114" y="75"/>
                </a:cubicBezTo>
                <a:cubicBezTo>
                  <a:pt x="122" y="72"/>
                  <a:pt x="129" y="71"/>
                  <a:pt x="135" y="71"/>
                </a:cubicBezTo>
                <a:cubicBezTo>
                  <a:pt x="145" y="71"/>
                  <a:pt x="152" y="74"/>
                  <a:pt x="157" y="78"/>
                </a:cubicBezTo>
                <a:cubicBezTo>
                  <a:pt x="159" y="79"/>
                  <a:pt x="161" y="81"/>
                  <a:pt x="162" y="82"/>
                </a:cubicBezTo>
                <a:cubicBezTo>
                  <a:pt x="163" y="83"/>
                  <a:pt x="163" y="83"/>
                  <a:pt x="163" y="84"/>
                </a:cubicBezTo>
                <a:cubicBezTo>
                  <a:pt x="163" y="84"/>
                  <a:pt x="163" y="84"/>
                  <a:pt x="163" y="84"/>
                </a:cubicBezTo>
                <a:cubicBezTo>
                  <a:pt x="164" y="84"/>
                  <a:pt x="164" y="84"/>
                  <a:pt x="164" y="84"/>
                </a:cubicBezTo>
                <a:cubicBezTo>
                  <a:pt x="164" y="84"/>
                  <a:pt x="164" y="84"/>
                  <a:pt x="164" y="84"/>
                </a:cubicBezTo>
                <a:cubicBezTo>
                  <a:pt x="165" y="83"/>
                  <a:pt x="165" y="83"/>
                  <a:pt x="165" y="83"/>
                </a:cubicBezTo>
                <a:cubicBezTo>
                  <a:pt x="166" y="81"/>
                  <a:pt x="166" y="81"/>
                  <a:pt x="166" y="81"/>
                </a:cubicBezTo>
                <a:cubicBezTo>
                  <a:pt x="154" y="76"/>
                  <a:pt x="144" y="75"/>
                  <a:pt x="136" y="75"/>
                </a:cubicBezTo>
                <a:cubicBezTo>
                  <a:pt x="127" y="75"/>
                  <a:pt x="119" y="77"/>
                  <a:pt x="114" y="81"/>
                </a:cubicBezTo>
                <a:cubicBezTo>
                  <a:pt x="108" y="84"/>
                  <a:pt x="104" y="89"/>
                  <a:pt x="101" y="93"/>
                </a:cubicBezTo>
                <a:cubicBezTo>
                  <a:pt x="101" y="93"/>
                  <a:pt x="101" y="93"/>
                  <a:pt x="101" y="93"/>
                </a:cubicBezTo>
                <a:cubicBezTo>
                  <a:pt x="103" y="94"/>
                  <a:pt x="103" y="94"/>
                  <a:pt x="103" y="94"/>
                </a:cubicBezTo>
                <a:cubicBezTo>
                  <a:pt x="104" y="95"/>
                  <a:pt x="104" y="95"/>
                  <a:pt x="104" y="95"/>
                </a:cubicBezTo>
                <a:cubicBezTo>
                  <a:pt x="107" y="92"/>
                  <a:pt x="111" y="87"/>
                  <a:pt x="116" y="84"/>
                </a:cubicBezTo>
                <a:cubicBezTo>
                  <a:pt x="121" y="81"/>
                  <a:pt x="127" y="79"/>
                  <a:pt x="136" y="79"/>
                </a:cubicBezTo>
                <a:cubicBezTo>
                  <a:pt x="144" y="79"/>
                  <a:pt x="153" y="80"/>
                  <a:pt x="164" y="85"/>
                </a:cubicBezTo>
                <a:cubicBezTo>
                  <a:pt x="170" y="87"/>
                  <a:pt x="170" y="87"/>
                  <a:pt x="170" y="87"/>
                </a:cubicBezTo>
                <a:cubicBezTo>
                  <a:pt x="167" y="82"/>
                  <a:pt x="167" y="82"/>
                  <a:pt x="167" y="82"/>
                </a:cubicBezTo>
                <a:cubicBezTo>
                  <a:pt x="167" y="82"/>
                  <a:pt x="164" y="78"/>
                  <a:pt x="159" y="74"/>
                </a:cubicBezTo>
                <a:cubicBezTo>
                  <a:pt x="154" y="71"/>
                  <a:pt x="146" y="67"/>
                  <a:pt x="135" y="67"/>
                </a:cubicBezTo>
                <a:cubicBezTo>
                  <a:pt x="129" y="67"/>
                  <a:pt x="121" y="68"/>
                  <a:pt x="113" y="72"/>
                </a:cubicBezTo>
                <a:cubicBezTo>
                  <a:pt x="104" y="75"/>
                  <a:pt x="97" y="81"/>
                  <a:pt x="94" y="87"/>
                </a:cubicBezTo>
                <a:cubicBezTo>
                  <a:pt x="90" y="93"/>
                  <a:pt x="88" y="99"/>
                  <a:pt x="88" y="105"/>
                </a:cubicBezTo>
                <a:cubicBezTo>
                  <a:pt x="88" y="112"/>
                  <a:pt x="90" y="118"/>
                  <a:pt x="93" y="123"/>
                </a:cubicBezTo>
                <a:cubicBezTo>
                  <a:pt x="94" y="125"/>
                  <a:pt x="96" y="127"/>
                  <a:pt x="98" y="129"/>
                </a:cubicBezTo>
                <a:cubicBezTo>
                  <a:pt x="100" y="130"/>
                  <a:pt x="103" y="131"/>
                  <a:pt x="105" y="131"/>
                </a:cubicBezTo>
                <a:cubicBezTo>
                  <a:pt x="108" y="131"/>
                  <a:pt x="108" y="131"/>
                  <a:pt x="108" y="131"/>
                </a:cubicBezTo>
                <a:cubicBezTo>
                  <a:pt x="107" y="128"/>
                  <a:pt x="107" y="128"/>
                  <a:pt x="107" y="128"/>
                </a:cubicBezTo>
                <a:cubicBezTo>
                  <a:pt x="107" y="128"/>
                  <a:pt x="107" y="128"/>
                  <a:pt x="107" y="128"/>
                </a:cubicBezTo>
                <a:cubicBezTo>
                  <a:pt x="106" y="125"/>
                  <a:pt x="101" y="114"/>
                  <a:pt x="102" y="105"/>
                </a:cubicBezTo>
                <a:cubicBezTo>
                  <a:pt x="102" y="101"/>
                  <a:pt x="102" y="98"/>
                  <a:pt x="104" y="95"/>
                </a:cubicBezTo>
                <a:cubicBezTo>
                  <a:pt x="104" y="95"/>
                  <a:pt x="104" y="95"/>
                  <a:pt x="104" y="95"/>
                </a:cubicBezTo>
                <a:lnTo>
                  <a:pt x="103" y="94"/>
                </a:lnTo>
                <a:close/>
                <a:moveTo>
                  <a:pt x="307" y="296"/>
                </a:moveTo>
                <a:cubicBezTo>
                  <a:pt x="308" y="294"/>
                  <a:pt x="308" y="294"/>
                  <a:pt x="308" y="294"/>
                </a:cubicBezTo>
                <a:cubicBezTo>
                  <a:pt x="297" y="287"/>
                  <a:pt x="291" y="276"/>
                  <a:pt x="291" y="264"/>
                </a:cubicBezTo>
                <a:cubicBezTo>
                  <a:pt x="291" y="255"/>
                  <a:pt x="295" y="245"/>
                  <a:pt x="304" y="236"/>
                </a:cubicBezTo>
                <a:cubicBezTo>
                  <a:pt x="302" y="235"/>
                  <a:pt x="302" y="235"/>
                  <a:pt x="302" y="235"/>
                </a:cubicBezTo>
                <a:cubicBezTo>
                  <a:pt x="301" y="234"/>
                  <a:pt x="301" y="234"/>
                  <a:pt x="301" y="234"/>
                </a:cubicBezTo>
                <a:cubicBezTo>
                  <a:pt x="301" y="234"/>
                  <a:pt x="293" y="248"/>
                  <a:pt x="293" y="262"/>
                </a:cubicBezTo>
                <a:cubicBezTo>
                  <a:pt x="293" y="267"/>
                  <a:pt x="294" y="273"/>
                  <a:pt x="298" y="278"/>
                </a:cubicBezTo>
                <a:cubicBezTo>
                  <a:pt x="303" y="283"/>
                  <a:pt x="306" y="287"/>
                  <a:pt x="311" y="290"/>
                </a:cubicBezTo>
                <a:cubicBezTo>
                  <a:pt x="316" y="293"/>
                  <a:pt x="321" y="295"/>
                  <a:pt x="328" y="295"/>
                </a:cubicBezTo>
                <a:cubicBezTo>
                  <a:pt x="335" y="295"/>
                  <a:pt x="342" y="294"/>
                  <a:pt x="352" y="291"/>
                </a:cubicBezTo>
                <a:cubicBezTo>
                  <a:pt x="352" y="289"/>
                  <a:pt x="352" y="289"/>
                  <a:pt x="352" y="289"/>
                </a:cubicBezTo>
                <a:cubicBezTo>
                  <a:pt x="350" y="287"/>
                  <a:pt x="350" y="287"/>
                  <a:pt x="350" y="287"/>
                </a:cubicBezTo>
                <a:cubicBezTo>
                  <a:pt x="350" y="287"/>
                  <a:pt x="350" y="287"/>
                  <a:pt x="350" y="287"/>
                </a:cubicBezTo>
                <a:cubicBezTo>
                  <a:pt x="349" y="289"/>
                  <a:pt x="337" y="299"/>
                  <a:pt x="323" y="299"/>
                </a:cubicBezTo>
                <a:cubicBezTo>
                  <a:pt x="318" y="299"/>
                  <a:pt x="313" y="298"/>
                  <a:pt x="308" y="294"/>
                </a:cubicBezTo>
                <a:cubicBezTo>
                  <a:pt x="307" y="296"/>
                  <a:pt x="307" y="296"/>
                  <a:pt x="307" y="296"/>
                </a:cubicBezTo>
                <a:cubicBezTo>
                  <a:pt x="306" y="298"/>
                  <a:pt x="306" y="298"/>
                  <a:pt x="306" y="298"/>
                </a:cubicBezTo>
                <a:cubicBezTo>
                  <a:pt x="312" y="302"/>
                  <a:pt x="318" y="303"/>
                  <a:pt x="323" y="303"/>
                </a:cubicBezTo>
                <a:cubicBezTo>
                  <a:pt x="332" y="303"/>
                  <a:pt x="339" y="300"/>
                  <a:pt x="344" y="297"/>
                </a:cubicBezTo>
                <a:cubicBezTo>
                  <a:pt x="350" y="293"/>
                  <a:pt x="353" y="290"/>
                  <a:pt x="353" y="290"/>
                </a:cubicBezTo>
                <a:cubicBezTo>
                  <a:pt x="359" y="284"/>
                  <a:pt x="359" y="284"/>
                  <a:pt x="359" y="284"/>
                </a:cubicBezTo>
                <a:cubicBezTo>
                  <a:pt x="351" y="287"/>
                  <a:pt x="351" y="287"/>
                  <a:pt x="351" y="287"/>
                </a:cubicBezTo>
                <a:cubicBezTo>
                  <a:pt x="341" y="290"/>
                  <a:pt x="334" y="291"/>
                  <a:pt x="328" y="291"/>
                </a:cubicBezTo>
                <a:cubicBezTo>
                  <a:pt x="322" y="291"/>
                  <a:pt x="317" y="290"/>
                  <a:pt x="313" y="287"/>
                </a:cubicBezTo>
                <a:cubicBezTo>
                  <a:pt x="309" y="284"/>
                  <a:pt x="306" y="280"/>
                  <a:pt x="301" y="276"/>
                </a:cubicBezTo>
                <a:cubicBezTo>
                  <a:pt x="298" y="272"/>
                  <a:pt x="297" y="267"/>
                  <a:pt x="297" y="262"/>
                </a:cubicBezTo>
                <a:cubicBezTo>
                  <a:pt x="297" y="255"/>
                  <a:pt x="299" y="249"/>
                  <a:pt x="301" y="244"/>
                </a:cubicBezTo>
                <a:cubicBezTo>
                  <a:pt x="302" y="241"/>
                  <a:pt x="302" y="239"/>
                  <a:pt x="303" y="238"/>
                </a:cubicBezTo>
                <a:cubicBezTo>
                  <a:pt x="303" y="237"/>
                  <a:pt x="304" y="237"/>
                  <a:pt x="304" y="236"/>
                </a:cubicBezTo>
                <a:cubicBezTo>
                  <a:pt x="304" y="236"/>
                  <a:pt x="304" y="236"/>
                  <a:pt x="304" y="236"/>
                </a:cubicBezTo>
                <a:cubicBezTo>
                  <a:pt x="310" y="224"/>
                  <a:pt x="310" y="224"/>
                  <a:pt x="310" y="224"/>
                </a:cubicBezTo>
                <a:cubicBezTo>
                  <a:pt x="301" y="233"/>
                  <a:pt x="301" y="233"/>
                  <a:pt x="301" y="233"/>
                </a:cubicBezTo>
                <a:cubicBezTo>
                  <a:pt x="292" y="242"/>
                  <a:pt x="287" y="253"/>
                  <a:pt x="287" y="264"/>
                </a:cubicBezTo>
                <a:cubicBezTo>
                  <a:pt x="287" y="277"/>
                  <a:pt x="294" y="290"/>
                  <a:pt x="306" y="298"/>
                </a:cubicBezTo>
                <a:lnTo>
                  <a:pt x="307" y="296"/>
                </a:lnTo>
                <a:close/>
              </a:path>
            </a:pathLst>
          </a:custGeom>
          <a:solidFill>
            <a:srgbClr val="E4003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48" name="PA_任意多边形 1179"/>
          <p:cNvSpPr>
            <a:spLocks/>
          </p:cNvSpPr>
          <p:nvPr>
            <p:custDataLst>
              <p:tags r:id="rId68"/>
            </p:custDataLst>
          </p:nvPr>
        </p:nvSpPr>
        <p:spPr bwMode="auto">
          <a:xfrm>
            <a:off x="3511550" y="3260725"/>
            <a:ext cx="774700" cy="500063"/>
          </a:xfrm>
          <a:custGeom>
            <a:avLst/>
            <a:gdLst>
              <a:gd name="T0" fmla="*/ 66 w 322"/>
              <a:gd name="T1" fmla="*/ 152 h 208"/>
              <a:gd name="T2" fmla="*/ 113 w 322"/>
              <a:gd name="T3" fmla="*/ 196 h 208"/>
              <a:gd name="T4" fmla="*/ 173 w 322"/>
              <a:gd name="T5" fmla="*/ 138 h 208"/>
              <a:gd name="T6" fmla="*/ 111 w 322"/>
              <a:gd name="T7" fmla="*/ 120 h 208"/>
              <a:gd name="T8" fmla="*/ 102 w 322"/>
              <a:gd name="T9" fmla="*/ 138 h 208"/>
              <a:gd name="T10" fmla="*/ 118 w 322"/>
              <a:gd name="T11" fmla="*/ 146 h 208"/>
              <a:gd name="T12" fmla="*/ 129 w 322"/>
              <a:gd name="T13" fmla="*/ 140 h 208"/>
              <a:gd name="T14" fmla="*/ 118 w 322"/>
              <a:gd name="T15" fmla="*/ 156 h 208"/>
              <a:gd name="T16" fmla="*/ 94 w 322"/>
              <a:gd name="T17" fmla="*/ 138 h 208"/>
              <a:gd name="T18" fmla="*/ 129 w 322"/>
              <a:gd name="T19" fmla="*/ 104 h 208"/>
              <a:gd name="T20" fmla="*/ 156 w 322"/>
              <a:gd name="T21" fmla="*/ 77 h 208"/>
              <a:gd name="T22" fmla="*/ 221 w 322"/>
              <a:gd name="T23" fmla="*/ 110 h 208"/>
              <a:gd name="T24" fmla="*/ 249 w 322"/>
              <a:gd name="T25" fmla="*/ 126 h 208"/>
              <a:gd name="T26" fmla="*/ 234 w 322"/>
              <a:gd name="T27" fmla="*/ 154 h 208"/>
              <a:gd name="T28" fmla="*/ 232 w 322"/>
              <a:gd name="T29" fmla="*/ 143 h 208"/>
              <a:gd name="T30" fmla="*/ 242 w 322"/>
              <a:gd name="T31" fmla="*/ 144 h 208"/>
              <a:gd name="T32" fmla="*/ 228 w 322"/>
              <a:gd name="T33" fmla="*/ 121 h 208"/>
              <a:gd name="T34" fmla="*/ 179 w 322"/>
              <a:gd name="T35" fmla="*/ 152 h 208"/>
              <a:gd name="T36" fmla="*/ 232 w 322"/>
              <a:gd name="T37" fmla="*/ 202 h 208"/>
              <a:gd name="T38" fmla="*/ 265 w 322"/>
              <a:gd name="T39" fmla="*/ 175 h 208"/>
              <a:gd name="T40" fmla="*/ 308 w 322"/>
              <a:gd name="T41" fmla="*/ 152 h 208"/>
              <a:gd name="T42" fmla="*/ 310 w 322"/>
              <a:gd name="T43" fmla="*/ 96 h 208"/>
              <a:gd name="T44" fmla="*/ 265 w 322"/>
              <a:gd name="T45" fmla="*/ 71 h 208"/>
              <a:gd name="T46" fmla="*/ 243 w 322"/>
              <a:gd name="T47" fmla="*/ 42 h 208"/>
              <a:gd name="T48" fmla="*/ 174 w 322"/>
              <a:gd name="T49" fmla="*/ 39 h 208"/>
              <a:gd name="T50" fmla="*/ 83 w 322"/>
              <a:gd name="T51" fmla="*/ 49 h 208"/>
              <a:gd name="T52" fmla="*/ 25 w 322"/>
              <a:gd name="T53" fmla="*/ 73 h 208"/>
              <a:gd name="T54" fmla="*/ 66 w 322"/>
              <a:gd name="T55" fmla="*/ 152 h 2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322" h="208">
                <a:moveTo>
                  <a:pt x="66" y="152"/>
                </a:moveTo>
                <a:cubicBezTo>
                  <a:pt x="66" y="152"/>
                  <a:pt x="77" y="191"/>
                  <a:pt x="113" y="196"/>
                </a:cubicBezTo>
                <a:cubicBezTo>
                  <a:pt x="149" y="201"/>
                  <a:pt x="182" y="191"/>
                  <a:pt x="173" y="138"/>
                </a:cubicBezTo>
                <a:cubicBezTo>
                  <a:pt x="173" y="138"/>
                  <a:pt x="157" y="100"/>
                  <a:pt x="111" y="120"/>
                </a:cubicBezTo>
                <a:cubicBezTo>
                  <a:pt x="111" y="120"/>
                  <a:pt x="101" y="128"/>
                  <a:pt x="102" y="138"/>
                </a:cubicBezTo>
                <a:cubicBezTo>
                  <a:pt x="103" y="148"/>
                  <a:pt x="111" y="154"/>
                  <a:pt x="118" y="146"/>
                </a:cubicBezTo>
                <a:cubicBezTo>
                  <a:pt x="118" y="146"/>
                  <a:pt x="123" y="136"/>
                  <a:pt x="129" y="140"/>
                </a:cubicBezTo>
                <a:cubicBezTo>
                  <a:pt x="129" y="140"/>
                  <a:pt x="132" y="156"/>
                  <a:pt x="118" y="156"/>
                </a:cubicBezTo>
                <a:cubicBezTo>
                  <a:pt x="118" y="156"/>
                  <a:pt x="99" y="163"/>
                  <a:pt x="94" y="138"/>
                </a:cubicBezTo>
                <a:cubicBezTo>
                  <a:pt x="94" y="138"/>
                  <a:pt x="87" y="114"/>
                  <a:pt x="129" y="104"/>
                </a:cubicBezTo>
                <a:cubicBezTo>
                  <a:pt x="129" y="104"/>
                  <a:pt x="136" y="83"/>
                  <a:pt x="156" y="77"/>
                </a:cubicBezTo>
                <a:cubicBezTo>
                  <a:pt x="177" y="71"/>
                  <a:pt x="213" y="80"/>
                  <a:pt x="221" y="110"/>
                </a:cubicBezTo>
                <a:cubicBezTo>
                  <a:pt x="221" y="110"/>
                  <a:pt x="240" y="114"/>
                  <a:pt x="249" y="126"/>
                </a:cubicBezTo>
                <a:cubicBezTo>
                  <a:pt x="257" y="138"/>
                  <a:pt x="249" y="159"/>
                  <a:pt x="234" y="154"/>
                </a:cubicBezTo>
                <a:cubicBezTo>
                  <a:pt x="234" y="154"/>
                  <a:pt x="220" y="149"/>
                  <a:pt x="232" y="143"/>
                </a:cubicBezTo>
                <a:cubicBezTo>
                  <a:pt x="242" y="144"/>
                  <a:pt x="242" y="144"/>
                  <a:pt x="242" y="144"/>
                </a:cubicBezTo>
                <a:cubicBezTo>
                  <a:pt x="242" y="144"/>
                  <a:pt x="248" y="128"/>
                  <a:pt x="228" y="121"/>
                </a:cubicBezTo>
                <a:cubicBezTo>
                  <a:pt x="209" y="114"/>
                  <a:pt x="180" y="126"/>
                  <a:pt x="179" y="152"/>
                </a:cubicBezTo>
                <a:cubicBezTo>
                  <a:pt x="178" y="179"/>
                  <a:pt x="198" y="208"/>
                  <a:pt x="232" y="202"/>
                </a:cubicBezTo>
                <a:cubicBezTo>
                  <a:pt x="232" y="202"/>
                  <a:pt x="259" y="202"/>
                  <a:pt x="265" y="175"/>
                </a:cubicBezTo>
                <a:cubicBezTo>
                  <a:pt x="265" y="175"/>
                  <a:pt x="297" y="172"/>
                  <a:pt x="308" y="152"/>
                </a:cubicBezTo>
                <a:cubicBezTo>
                  <a:pt x="319" y="133"/>
                  <a:pt x="322" y="118"/>
                  <a:pt x="310" y="96"/>
                </a:cubicBezTo>
                <a:cubicBezTo>
                  <a:pt x="298" y="74"/>
                  <a:pt x="265" y="71"/>
                  <a:pt x="265" y="71"/>
                </a:cubicBezTo>
                <a:cubicBezTo>
                  <a:pt x="265" y="71"/>
                  <a:pt x="263" y="49"/>
                  <a:pt x="243" y="42"/>
                </a:cubicBezTo>
                <a:cubicBezTo>
                  <a:pt x="222" y="35"/>
                  <a:pt x="206" y="26"/>
                  <a:pt x="174" y="39"/>
                </a:cubicBezTo>
                <a:cubicBezTo>
                  <a:pt x="174" y="39"/>
                  <a:pt x="127" y="0"/>
                  <a:pt x="83" y="49"/>
                </a:cubicBezTo>
                <a:cubicBezTo>
                  <a:pt x="83" y="49"/>
                  <a:pt x="50" y="41"/>
                  <a:pt x="25" y="73"/>
                </a:cubicBezTo>
                <a:cubicBezTo>
                  <a:pt x="25" y="73"/>
                  <a:pt x="0" y="145"/>
                  <a:pt x="66" y="152"/>
                </a:cubicBezTo>
                <a:close/>
              </a:path>
            </a:pathLst>
          </a:custGeom>
          <a:solidFill>
            <a:srgbClr val="F2DBC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49" name="PA_任意多边形 1180"/>
          <p:cNvSpPr>
            <a:spLocks/>
          </p:cNvSpPr>
          <p:nvPr>
            <p:custDataLst>
              <p:tags r:id="rId69"/>
            </p:custDataLst>
          </p:nvPr>
        </p:nvSpPr>
        <p:spPr bwMode="auto">
          <a:xfrm>
            <a:off x="3554412" y="3313113"/>
            <a:ext cx="727075" cy="439738"/>
          </a:xfrm>
          <a:custGeom>
            <a:avLst/>
            <a:gdLst>
              <a:gd name="T0" fmla="*/ 110 w 302"/>
              <a:gd name="T1" fmla="*/ 177 h 183"/>
              <a:gd name="T2" fmla="*/ 157 w 302"/>
              <a:gd name="T3" fmla="*/ 115 h 183"/>
              <a:gd name="T4" fmla="*/ 91 w 302"/>
              <a:gd name="T5" fmla="*/ 97 h 183"/>
              <a:gd name="T6" fmla="*/ 86 w 302"/>
              <a:gd name="T7" fmla="*/ 126 h 183"/>
              <a:gd name="T8" fmla="*/ 102 w 302"/>
              <a:gd name="T9" fmla="*/ 125 h 183"/>
              <a:gd name="T10" fmla="*/ 111 w 302"/>
              <a:gd name="T11" fmla="*/ 118 h 183"/>
              <a:gd name="T12" fmla="*/ 100 w 302"/>
              <a:gd name="T13" fmla="*/ 132 h 183"/>
              <a:gd name="T14" fmla="*/ 85 w 302"/>
              <a:gd name="T15" fmla="*/ 130 h 183"/>
              <a:gd name="T16" fmla="*/ 78 w 302"/>
              <a:gd name="T17" fmla="*/ 115 h 183"/>
              <a:gd name="T18" fmla="*/ 83 w 302"/>
              <a:gd name="T19" fmla="*/ 98 h 183"/>
              <a:gd name="T20" fmla="*/ 119 w 302"/>
              <a:gd name="T21" fmla="*/ 71 h 183"/>
              <a:gd name="T22" fmla="*/ 202 w 302"/>
              <a:gd name="T23" fmla="*/ 90 h 183"/>
              <a:gd name="T24" fmla="*/ 232 w 302"/>
              <a:gd name="T25" fmla="*/ 115 h 183"/>
              <a:gd name="T26" fmla="*/ 213 w 302"/>
              <a:gd name="T27" fmla="*/ 128 h 183"/>
              <a:gd name="T28" fmla="*/ 214 w 302"/>
              <a:gd name="T29" fmla="*/ 121 h 183"/>
              <a:gd name="T30" fmla="*/ 224 w 302"/>
              <a:gd name="T31" fmla="*/ 106 h 183"/>
              <a:gd name="T32" fmla="*/ 159 w 302"/>
              <a:gd name="T33" fmla="*/ 133 h 183"/>
              <a:gd name="T34" fmla="*/ 214 w 302"/>
              <a:gd name="T35" fmla="*/ 182 h 183"/>
              <a:gd name="T36" fmla="*/ 265 w 302"/>
              <a:gd name="T37" fmla="*/ 151 h 183"/>
              <a:gd name="T38" fmla="*/ 247 w 302"/>
              <a:gd name="T39" fmla="*/ 47 h 183"/>
              <a:gd name="T40" fmla="*/ 187 w 302"/>
              <a:gd name="T41" fmla="*/ 8 h 183"/>
              <a:gd name="T42" fmla="*/ 63 w 302"/>
              <a:gd name="T43" fmla="*/ 26 h 183"/>
              <a:gd name="T44" fmla="*/ 5 w 302"/>
              <a:gd name="T45" fmla="*/ 50 h 183"/>
              <a:gd name="T46" fmla="*/ 48 w 302"/>
              <a:gd name="T47" fmla="*/ 130 h 183"/>
              <a:gd name="T48" fmla="*/ 4 w 302"/>
              <a:gd name="T49" fmla="*/ 81 h 183"/>
              <a:gd name="T50" fmla="*/ 7 w 302"/>
              <a:gd name="T51" fmla="*/ 51 h 183"/>
              <a:gd name="T52" fmla="*/ 64 w 302"/>
              <a:gd name="T53" fmla="*/ 29 h 183"/>
              <a:gd name="T54" fmla="*/ 143 w 302"/>
              <a:gd name="T55" fmla="*/ 12 h 183"/>
              <a:gd name="T56" fmla="*/ 156 w 302"/>
              <a:gd name="T57" fmla="*/ 20 h 183"/>
              <a:gd name="T58" fmla="*/ 244 w 302"/>
              <a:gd name="T59" fmla="*/ 46 h 183"/>
              <a:gd name="T60" fmla="*/ 246 w 302"/>
              <a:gd name="T61" fmla="*/ 51 h 183"/>
              <a:gd name="T62" fmla="*/ 288 w 302"/>
              <a:gd name="T63" fmla="*/ 130 h 183"/>
              <a:gd name="T64" fmla="*/ 246 w 302"/>
              <a:gd name="T65" fmla="*/ 151 h 183"/>
              <a:gd name="T66" fmla="*/ 215 w 302"/>
              <a:gd name="T67" fmla="*/ 178 h 183"/>
              <a:gd name="T68" fmla="*/ 205 w 302"/>
              <a:gd name="T69" fmla="*/ 179 h 183"/>
              <a:gd name="T70" fmla="*/ 199 w 302"/>
              <a:gd name="T71" fmla="*/ 99 h 183"/>
              <a:gd name="T72" fmla="*/ 222 w 302"/>
              <a:gd name="T73" fmla="*/ 121 h 183"/>
              <a:gd name="T74" fmla="*/ 222 w 302"/>
              <a:gd name="T75" fmla="*/ 121 h 183"/>
              <a:gd name="T76" fmla="*/ 214 w 302"/>
              <a:gd name="T77" fmla="*/ 119 h 183"/>
              <a:gd name="T78" fmla="*/ 213 w 302"/>
              <a:gd name="T79" fmla="*/ 133 h 183"/>
              <a:gd name="T80" fmla="*/ 233 w 302"/>
              <a:gd name="T81" fmla="*/ 103 h 183"/>
              <a:gd name="T82" fmla="*/ 183 w 302"/>
              <a:gd name="T83" fmla="*/ 60 h 183"/>
              <a:gd name="T84" fmla="*/ 111 w 302"/>
              <a:gd name="T85" fmla="*/ 82 h 183"/>
              <a:gd name="T86" fmla="*/ 76 w 302"/>
              <a:gd name="T87" fmla="*/ 116 h 183"/>
              <a:gd name="T88" fmla="*/ 100 w 302"/>
              <a:gd name="T89" fmla="*/ 134 h 183"/>
              <a:gd name="T90" fmla="*/ 112 w 302"/>
              <a:gd name="T91" fmla="*/ 117 h 183"/>
              <a:gd name="T92" fmla="*/ 100 w 302"/>
              <a:gd name="T93" fmla="*/ 124 h 183"/>
              <a:gd name="T94" fmla="*/ 86 w 302"/>
              <a:gd name="T95" fmla="*/ 116 h 183"/>
              <a:gd name="T96" fmla="*/ 94 w 302"/>
              <a:gd name="T97" fmla="*/ 100 h 183"/>
              <a:gd name="T98" fmla="*/ 145 w 302"/>
              <a:gd name="T99" fmla="*/ 105 h 183"/>
              <a:gd name="T100" fmla="*/ 153 w 302"/>
              <a:gd name="T101" fmla="*/ 117 h 183"/>
              <a:gd name="T102" fmla="*/ 110 w 302"/>
              <a:gd name="T103" fmla="*/ 173 h 183"/>
              <a:gd name="T104" fmla="*/ 50 w 302"/>
              <a:gd name="T105" fmla="*/ 130 h 1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302" h="183">
                <a:moveTo>
                  <a:pt x="48" y="130"/>
                </a:moveTo>
                <a:cubicBezTo>
                  <a:pt x="46" y="131"/>
                  <a:pt x="46" y="131"/>
                  <a:pt x="46" y="131"/>
                </a:cubicBezTo>
                <a:cubicBezTo>
                  <a:pt x="46" y="131"/>
                  <a:pt x="49" y="141"/>
                  <a:pt x="56" y="151"/>
                </a:cubicBezTo>
                <a:cubicBezTo>
                  <a:pt x="64" y="162"/>
                  <a:pt x="76" y="173"/>
                  <a:pt x="95" y="176"/>
                </a:cubicBezTo>
                <a:cubicBezTo>
                  <a:pt x="100" y="176"/>
                  <a:pt x="105" y="177"/>
                  <a:pt x="110" y="177"/>
                </a:cubicBezTo>
                <a:cubicBezTo>
                  <a:pt x="123" y="177"/>
                  <a:pt x="135" y="174"/>
                  <a:pt x="144" y="167"/>
                </a:cubicBezTo>
                <a:cubicBezTo>
                  <a:pt x="153" y="160"/>
                  <a:pt x="158" y="149"/>
                  <a:pt x="158" y="132"/>
                </a:cubicBezTo>
                <a:cubicBezTo>
                  <a:pt x="158" y="127"/>
                  <a:pt x="158" y="122"/>
                  <a:pt x="157" y="116"/>
                </a:cubicBezTo>
                <a:cubicBezTo>
                  <a:pt x="157" y="116"/>
                  <a:pt x="157" y="116"/>
                  <a:pt x="157" y="116"/>
                </a:cubicBezTo>
                <a:cubicBezTo>
                  <a:pt x="157" y="115"/>
                  <a:pt x="157" y="115"/>
                  <a:pt x="157" y="115"/>
                </a:cubicBezTo>
                <a:cubicBezTo>
                  <a:pt x="157" y="115"/>
                  <a:pt x="154" y="109"/>
                  <a:pt x="148" y="103"/>
                </a:cubicBezTo>
                <a:cubicBezTo>
                  <a:pt x="142" y="96"/>
                  <a:pt x="132" y="90"/>
                  <a:pt x="118" y="90"/>
                </a:cubicBezTo>
                <a:cubicBezTo>
                  <a:pt x="111" y="90"/>
                  <a:pt x="102" y="92"/>
                  <a:pt x="92" y="96"/>
                </a:cubicBezTo>
                <a:cubicBezTo>
                  <a:pt x="92" y="96"/>
                  <a:pt x="92" y="96"/>
                  <a:pt x="92" y="96"/>
                </a:cubicBezTo>
                <a:cubicBezTo>
                  <a:pt x="91" y="97"/>
                  <a:pt x="91" y="97"/>
                  <a:pt x="91" y="97"/>
                </a:cubicBezTo>
                <a:cubicBezTo>
                  <a:pt x="91" y="97"/>
                  <a:pt x="89" y="99"/>
                  <a:pt x="87" y="102"/>
                </a:cubicBezTo>
                <a:cubicBezTo>
                  <a:pt x="84" y="105"/>
                  <a:pt x="82" y="109"/>
                  <a:pt x="82" y="114"/>
                </a:cubicBezTo>
                <a:cubicBezTo>
                  <a:pt x="82" y="115"/>
                  <a:pt x="82" y="116"/>
                  <a:pt x="82" y="116"/>
                </a:cubicBezTo>
                <a:cubicBezTo>
                  <a:pt x="82" y="116"/>
                  <a:pt x="82" y="116"/>
                  <a:pt x="82" y="116"/>
                </a:cubicBezTo>
                <a:cubicBezTo>
                  <a:pt x="83" y="120"/>
                  <a:pt x="84" y="123"/>
                  <a:pt x="86" y="126"/>
                </a:cubicBezTo>
                <a:cubicBezTo>
                  <a:pt x="88" y="128"/>
                  <a:pt x="90" y="130"/>
                  <a:pt x="93" y="130"/>
                </a:cubicBezTo>
                <a:cubicBezTo>
                  <a:pt x="96" y="130"/>
                  <a:pt x="99" y="128"/>
                  <a:pt x="101" y="126"/>
                </a:cubicBezTo>
                <a:cubicBezTo>
                  <a:pt x="101" y="126"/>
                  <a:pt x="101" y="126"/>
                  <a:pt x="101" y="126"/>
                </a:cubicBezTo>
                <a:cubicBezTo>
                  <a:pt x="102" y="125"/>
                  <a:pt x="102" y="125"/>
                  <a:pt x="102" y="125"/>
                </a:cubicBezTo>
                <a:cubicBezTo>
                  <a:pt x="102" y="125"/>
                  <a:pt x="102" y="125"/>
                  <a:pt x="102" y="125"/>
                </a:cubicBezTo>
                <a:cubicBezTo>
                  <a:pt x="102" y="125"/>
                  <a:pt x="103" y="123"/>
                  <a:pt x="104" y="122"/>
                </a:cubicBezTo>
                <a:cubicBezTo>
                  <a:pt x="104" y="121"/>
                  <a:pt x="105" y="120"/>
                  <a:pt x="106" y="120"/>
                </a:cubicBezTo>
                <a:cubicBezTo>
                  <a:pt x="106" y="119"/>
                  <a:pt x="107" y="119"/>
                  <a:pt x="108" y="119"/>
                </a:cubicBezTo>
                <a:cubicBezTo>
                  <a:pt x="108" y="119"/>
                  <a:pt x="109" y="119"/>
                  <a:pt x="109" y="120"/>
                </a:cubicBezTo>
                <a:cubicBezTo>
                  <a:pt x="111" y="118"/>
                  <a:pt x="111" y="118"/>
                  <a:pt x="111" y="118"/>
                </a:cubicBezTo>
                <a:cubicBezTo>
                  <a:pt x="109" y="119"/>
                  <a:pt x="109" y="119"/>
                  <a:pt x="109" y="119"/>
                </a:cubicBezTo>
                <a:cubicBezTo>
                  <a:pt x="109" y="119"/>
                  <a:pt x="109" y="119"/>
                  <a:pt x="109" y="119"/>
                </a:cubicBezTo>
                <a:cubicBezTo>
                  <a:pt x="109" y="119"/>
                  <a:pt x="109" y="121"/>
                  <a:pt x="109" y="122"/>
                </a:cubicBezTo>
                <a:cubicBezTo>
                  <a:pt x="109" y="125"/>
                  <a:pt x="109" y="127"/>
                  <a:pt x="107" y="129"/>
                </a:cubicBezTo>
                <a:cubicBezTo>
                  <a:pt x="106" y="131"/>
                  <a:pt x="104" y="132"/>
                  <a:pt x="100" y="132"/>
                </a:cubicBezTo>
                <a:cubicBezTo>
                  <a:pt x="99" y="132"/>
                  <a:pt x="99" y="132"/>
                  <a:pt x="99" y="132"/>
                </a:cubicBezTo>
                <a:cubicBezTo>
                  <a:pt x="99" y="132"/>
                  <a:pt x="99" y="132"/>
                  <a:pt x="99" y="132"/>
                </a:cubicBezTo>
                <a:cubicBezTo>
                  <a:pt x="99" y="132"/>
                  <a:pt x="99" y="132"/>
                  <a:pt x="99" y="132"/>
                </a:cubicBezTo>
                <a:cubicBezTo>
                  <a:pt x="99" y="132"/>
                  <a:pt x="97" y="133"/>
                  <a:pt x="94" y="133"/>
                </a:cubicBezTo>
                <a:cubicBezTo>
                  <a:pt x="91" y="133"/>
                  <a:pt x="88" y="132"/>
                  <a:pt x="85" y="130"/>
                </a:cubicBezTo>
                <a:cubicBezTo>
                  <a:pt x="82" y="128"/>
                  <a:pt x="79" y="123"/>
                  <a:pt x="78" y="116"/>
                </a:cubicBezTo>
                <a:cubicBezTo>
                  <a:pt x="78" y="116"/>
                  <a:pt x="78" y="116"/>
                  <a:pt x="78" y="116"/>
                </a:cubicBezTo>
                <a:cubicBezTo>
                  <a:pt x="78" y="115"/>
                  <a:pt x="78" y="115"/>
                  <a:pt x="78" y="115"/>
                </a:cubicBezTo>
                <a:cubicBezTo>
                  <a:pt x="77" y="116"/>
                  <a:pt x="77" y="116"/>
                  <a:pt x="77" y="116"/>
                </a:cubicBezTo>
                <a:cubicBezTo>
                  <a:pt x="78" y="115"/>
                  <a:pt x="78" y="115"/>
                  <a:pt x="78" y="115"/>
                </a:cubicBezTo>
                <a:cubicBezTo>
                  <a:pt x="78" y="115"/>
                  <a:pt x="78" y="115"/>
                  <a:pt x="78" y="115"/>
                </a:cubicBezTo>
                <a:cubicBezTo>
                  <a:pt x="77" y="116"/>
                  <a:pt x="77" y="116"/>
                  <a:pt x="77" y="116"/>
                </a:cubicBezTo>
                <a:cubicBezTo>
                  <a:pt x="78" y="115"/>
                  <a:pt x="78" y="115"/>
                  <a:pt x="78" y="115"/>
                </a:cubicBezTo>
                <a:cubicBezTo>
                  <a:pt x="78" y="115"/>
                  <a:pt x="77" y="114"/>
                  <a:pt x="77" y="112"/>
                </a:cubicBezTo>
                <a:cubicBezTo>
                  <a:pt x="77" y="109"/>
                  <a:pt x="78" y="104"/>
                  <a:pt x="83" y="98"/>
                </a:cubicBezTo>
                <a:cubicBezTo>
                  <a:pt x="87" y="93"/>
                  <a:pt x="96" y="88"/>
                  <a:pt x="111" y="84"/>
                </a:cubicBezTo>
                <a:cubicBezTo>
                  <a:pt x="112" y="84"/>
                  <a:pt x="112" y="84"/>
                  <a:pt x="112" y="84"/>
                </a:cubicBezTo>
                <a:cubicBezTo>
                  <a:pt x="113" y="83"/>
                  <a:pt x="113" y="83"/>
                  <a:pt x="113" y="83"/>
                </a:cubicBezTo>
                <a:cubicBezTo>
                  <a:pt x="113" y="83"/>
                  <a:pt x="113" y="83"/>
                  <a:pt x="113" y="83"/>
                </a:cubicBezTo>
                <a:cubicBezTo>
                  <a:pt x="113" y="82"/>
                  <a:pt x="115" y="76"/>
                  <a:pt x="119" y="71"/>
                </a:cubicBezTo>
                <a:cubicBezTo>
                  <a:pt x="123" y="65"/>
                  <a:pt x="130" y="59"/>
                  <a:pt x="139" y="57"/>
                </a:cubicBezTo>
                <a:cubicBezTo>
                  <a:pt x="142" y="56"/>
                  <a:pt x="147" y="55"/>
                  <a:pt x="151" y="55"/>
                </a:cubicBezTo>
                <a:cubicBezTo>
                  <a:pt x="161" y="55"/>
                  <a:pt x="172" y="58"/>
                  <a:pt x="181" y="63"/>
                </a:cubicBezTo>
                <a:cubicBezTo>
                  <a:pt x="190" y="69"/>
                  <a:pt x="198" y="77"/>
                  <a:pt x="201" y="89"/>
                </a:cubicBezTo>
                <a:cubicBezTo>
                  <a:pt x="202" y="90"/>
                  <a:pt x="202" y="90"/>
                  <a:pt x="202" y="90"/>
                </a:cubicBezTo>
                <a:cubicBezTo>
                  <a:pt x="203" y="90"/>
                  <a:pt x="203" y="90"/>
                  <a:pt x="203" y="90"/>
                </a:cubicBezTo>
                <a:cubicBezTo>
                  <a:pt x="203" y="90"/>
                  <a:pt x="203" y="90"/>
                  <a:pt x="203" y="90"/>
                </a:cubicBezTo>
                <a:cubicBezTo>
                  <a:pt x="204" y="91"/>
                  <a:pt x="209" y="92"/>
                  <a:pt x="214" y="94"/>
                </a:cubicBezTo>
                <a:cubicBezTo>
                  <a:pt x="220" y="96"/>
                  <a:pt x="226" y="100"/>
                  <a:pt x="229" y="105"/>
                </a:cubicBezTo>
                <a:cubicBezTo>
                  <a:pt x="231" y="108"/>
                  <a:pt x="232" y="112"/>
                  <a:pt x="232" y="115"/>
                </a:cubicBezTo>
                <a:cubicBezTo>
                  <a:pt x="232" y="119"/>
                  <a:pt x="231" y="123"/>
                  <a:pt x="229" y="126"/>
                </a:cubicBezTo>
                <a:cubicBezTo>
                  <a:pt x="227" y="129"/>
                  <a:pt x="224" y="130"/>
                  <a:pt x="221" y="130"/>
                </a:cubicBezTo>
                <a:cubicBezTo>
                  <a:pt x="220" y="130"/>
                  <a:pt x="218" y="130"/>
                  <a:pt x="217" y="130"/>
                </a:cubicBezTo>
                <a:cubicBezTo>
                  <a:pt x="217" y="130"/>
                  <a:pt x="217" y="130"/>
                  <a:pt x="217" y="130"/>
                </a:cubicBezTo>
                <a:cubicBezTo>
                  <a:pt x="216" y="129"/>
                  <a:pt x="215" y="129"/>
                  <a:pt x="213" y="128"/>
                </a:cubicBezTo>
                <a:cubicBezTo>
                  <a:pt x="213" y="128"/>
                  <a:pt x="212" y="127"/>
                  <a:pt x="212" y="127"/>
                </a:cubicBezTo>
                <a:cubicBezTo>
                  <a:pt x="211" y="126"/>
                  <a:pt x="211" y="126"/>
                  <a:pt x="211" y="126"/>
                </a:cubicBezTo>
                <a:cubicBezTo>
                  <a:pt x="211" y="126"/>
                  <a:pt x="211" y="125"/>
                  <a:pt x="212" y="125"/>
                </a:cubicBezTo>
                <a:cubicBezTo>
                  <a:pt x="212" y="124"/>
                  <a:pt x="213" y="123"/>
                  <a:pt x="215" y="123"/>
                </a:cubicBezTo>
                <a:cubicBezTo>
                  <a:pt x="214" y="121"/>
                  <a:pt x="214" y="121"/>
                  <a:pt x="214" y="121"/>
                </a:cubicBezTo>
                <a:cubicBezTo>
                  <a:pt x="214" y="123"/>
                  <a:pt x="214" y="123"/>
                  <a:pt x="214" y="123"/>
                </a:cubicBezTo>
                <a:cubicBezTo>
                  <a:pt x="225" y="124"/>
                  <a:pt x="225" y="124"/>
                  <a:pt x="225" y="124"/>
                </a:cubicBezTo>
                <a:cubicBezTo>
                  <a:pt x="226" y="123"/>
                  <a:pt x="226" y="123"/>
                  <a:pt x="226" y="123"/>
                </a:cubicBezTo>
                <a:cubicBezTo>
                  <a:pt x="226" y="123"/>
                  <a:pt x="227" y="120"/>
                  <a:pt x="227" y="116"/>
                </a:cubicBezTo>
                <a:cubicBezTo>
                  <a:pt x="227" y="114"/>
                  <a:pt x="226" y="110"/>
                  <a:pt x="224" y="106"/>
                </a:cubicBezTo>
                <a:cubicBezTo>
                  <a:pt x="221" y="103"/>
                  <a:pt x="217" y="100"/>
                  <a:pt x="211" y="97"/>
                </a:cubicBezTo>
                <a:cubicBezTo>
                  <a:pt x="207" y="96"/>
                  <a:pt x="203" y="95"/>
                  <a:pt x="199" y="95"/>
                </a:cubicBezTo>
                <a:cubicBezTo>
                  <a:pt x="189" y="95"/>
                  <a:pt x="180" y="98"/>
                  <a:pt x="172" y="104"/>
                </a:cubicBezTo>
                <a:cubicBezTo>
                  <a:pt x="165" y="110"/>
                  <a:pt x="160" y="119"/>
                  <a:pt x="159" y="130"/>
                </a:cubicBezTo>
                <a:cubicBezTo>
                  <a:pt x="159" y="131"/>
                  <a:pt x="159" y="132"/>
                  <a:pt x="159" y="133"/>
                </a:cubicBezTo>
                <a:cubicBezTo>
                  <a:pt x="159" y="145"/>
                  <a:pt x="163" y="157"/>
                  <a:pt x="171" y="167"/>
                </a:cubicBezTo>
                <a:cubicBezTo>
                  <a:pt x="179" y="176"/>
                  <a:pt x="191" y="183"/>
                  <a:pt x="205" y="183"/>
                </a:cubicBezTo>
                <a:cubicBezTo>
                  <a:pt x="208" y="183"/>
                  <a:pt x="211" y="182"/>
                  <a:pt x="214" y="182"/>
                </a:cubicBezTo>
                <a:cubicBezTo>
                  <a:pt x="214" y="180"/>
                  <a:pt x="214" y="180"/>
                  <a:pt x="214" y="180"/>
                </a:cubicBezTo>
                <a:cubicBezTo>
                  <a:pt x="214" y="182"/>
                  <a:pt x="214" y="182"/>
                  <a:pt x="214" y="182"/>
                </a:cubicBezTo>
                <a:cubicBezTo>
                  <a:pt x="214" y="182"/>
                  <a:pt x="221" y="182"/>
                  <a:pt x="229" y="178"/>
                </a:cubicBezTo>
                <a:cubicBezTo>
                  <a:pt x="237" y="175"/>
                  <a:pt x="245" y="168"/>
                  <a:pt x="248" y="154"/>
                </a:cubicBezTo>
                <a:cubicBezTo>
                  <a:pt x="247" y="153"/>
                  <a:pt x="247" y="153"/>
                  <a:pt x="247" y="153"/>
                </a:cubicBezTo>
                <a:cubicBezTo>
                  <a:pt x="247" y="155"/>
                  <a:pt x="247" y="155"/>
                  <a:pt x="247" y="155"/>
                </a:cubicBezTo>
                <a:cubicBezTo>
                  <a:pt x="247" y="155"/>
                  <a:pt x="255" y="154"/>
                  <a:pt x="265" y="151"/>
                </a:cubicBezTo>
                <a:cubicBezTo>
                  <a:pt x="274" y="148"/>
                  <a:pt x="286" y="142"/>
                  <a:pt x="292" y="131"/>
                </a:cubicBezTo>
                <a:cubicBezTo>
                  <a:pt x="298" y="120"/>
                  <a:pt x="302" y="110"/>
                  <a:pt x="302" y="100"/>
                </a:cubicBezTo>
                <a:cubicBezTo>
                  <a:pt x="302" y="91"/>
                  <a:pt x="299" y="83"/>
                  <a:pt x="294" y="73"/>
                </a:cubicBezTo>
                <a:cubicBezTo>
                  <a:pt x="288" y="62"/>
                  <a:pt x="276" y="55"/>
                  <a:pt x="266" y="51"/>
                </a:cubicBezTo>
                <a:cubicBezTo>
                  <a:pt x="255" y="48"/>
                  <a:pt x="247" y="47"/>
                  <a:pt x="247" y="47"/>
                </a:cubicBezTo>
                <a:cubicBezTo>
                  <a:pt x="247" y="49"/>
                  <a:pt x="247" y="49"/>
                  <a:pt x="247" y="49"/>
                </a:cubicBezTo>
                <a:cubicBezTo>
                  <a:pt x="249" y="49"/>
                  <a:pt x="249" y="49"/>
                  <a:pt x="249" y="49"/>
                </a:cubicBezTo>
                <a:cubicBezTo>
                  <a:pt x="249" y="48"/>
                  <a:pt x="248" y="43"/>
                  <a:pt x="245" y="36"/>
                </a:cubicBezTo>
                <a:cubicBezTo>
                  <a:pt x="242" y="30"/>
                  <a:pt x="236" y="22"/>
                  <a:pt x="226" y="18"/>
                </a:cubicBezTo>
                <a:cubicBezTo>
                  <a:pt x="213" y="14"/>
                  <a:pt x="202" y="8"/>
                  <a:pt x="187" y="8"/>
                </a:cubicBezTo>
                <a:cubicBezTo>
                  <a:pt x="178" y="8"/>
                  <a:pt x="168" y="10"/>
                  <a:pt x="156" y="16"/>
                </a:cubicBezTo>
                <a:cubicBezTo>
                  <a:pt x="156" y="17"/>
                  <a:pt x="156" y="17"/>
                  <a:pt x="156" y="17"/>
                </a:cubicBezTo>
                <a:cubicBezTo>
                  <a:pt x="158" y="16"/>
                  <a:pt x="158" y="16"/>
                  <a:pt x="158" y="16"/>
                </a:cubicBezTo>
                <a:cubicBezTo>
                  <a:pt x="157" y="16"/>
                  <a:pt x="139" y="0"/>
                  <a:pt x="114" y="0"/>
                </a:cubicBezTo>
                <a:cubicBezTo>
                  <a:pt x="99" y="0"/>
                  <a:pt x="81" y="6"/>
                  <a:pt x="63" y="26"/>
                </a:cubicBezTo>
                <a:cubicBezTo>
                  <a:pt x="65" y="27"/>
                  <a:pt x="65" y="27"/>
                  <a:pt x="65" y="27"/>
                </a:cubicBezTo>
                <a:cubicBezTo>
                  <a:pt x="65" y="25"/>
                  <a:pt x="65" y="25"/>
                  <a:pt x="65" y="25"/>
                </a:cubicBezTo>
                <a:cubicBezTo>
                  <a:pt x="65" y="25"/>
                  <a:pt x="61" y="24"/>
                  <a:pt x="55" y="24"/>
                </a:cubicBezTo>
                <a:cubicBezTo>
                  <a:pt x="43" y="24"/>
                  <a:pt x="23" y="28"/>
                  <a:pt x="6" y="50"/>
                </a:cubicBezTo>
                <a:cubicBezTo>
                  <a:pt x="5" y="50"/>
                  <a:pt x="5" y="50"/>
                  <a:pt x="5" y="50"/>
                </a:cubicBezTo>
                <a:cubicBezTo>
                  <a:pt x="5" y="50"/>
                  <a:pt x="5" y="50"/>
                  <a:pt x="5" y="50"/>
                </a:cubicBezTo>
                <a:cubicBezTo>
                  <a:pt x="5" y="51"/>
                  <a:pt x="0" y="64"/>
                  <a:pt x="0" y="81"/>
                </a:cubicBezTo>
                <a:cubicBezTo>
                  <a:pt x="0" y="91"/>
                  <a:pt x="3" y="103"/>
                  <a:pt x="10" y="113"/>
                </a:cubicBezTo>
                <a:cubicBezTo>
                  <a:pt x="17" y="123"/>
                  <a:pt x="29" y="130"/>
                  <a:pt x="48" y="132"/>
                </a:cubicBezTo>
                <a:cubicBezTo>
                  <a:pt x="48" y="130"/>
                  <a:pt x="48" y="130"/>
                  <a:pt x="48" y="130"/>
                </a:cubicBezTo>
                <a:cubicBezTo>
                  <a:pt x="46" y="131"/>
                  <a:pt x="46" y="131"/>
                  <a:pt x="46" y="131"/>
                </a:cubicBezTo>
                <a:cubicBezTo>
                  <a:pt x="48" y="130"/>
                  <a:pt x="48" y="130"/>
                  <a:pt x="48" y="130"/>
                </a:cubicBezTo>
                <a:cubicBezTo>
                  <a:pt x="48" y="129"/>
                  <a:pt x="48" y="129"/>
                  <a:pt x="48" y="129"/>
                </a:cubicBezTo>
                <a:cubicBezTo>
                  <a:pt x="30" y="126"/>
                  <a:pt x="19" y="120"/>
                  <a:pt x="13" y="111"/>
                </a:cubicBezTo>
                <a:cubicBezTo>
                  <a:pt x="6" y="102"/>
                  <a:pt x="4" y="91"/>
                  <a:pt x="4" y="81"/>
                </a:cubicBezTo>
                <a:cubicBezTo>
                  <a:pt x="4" y="73"/>
                  <a:pt x="6" y="66"/>
                  <a:pt x="7" y="60"/>
                </a:cubicBezTo>
                <a:cubicBezTo>
                  <a:pt x="7" y="58"/>
                  <a:pt x="8" y="56"/>
                  <a:pt x="8" y="54"/>
                </a:cubicBezTo>
                <a:cubicBezTo>
                  <a:pt x="9" y="53"/>
                  <a:pt x="9" y="53"/>
                  <a:pt x="9" y="52"/>
                </a:cubicBezTo>
                <a:cubicBezTo>
                  <a:pt x="9" y="52"/>
                  <a:pt x="9" y="52"/>
                  <a:pt x="9" y="52"/>
                </a:cubicBezTo>
                <a:cubicBezTo>
                  <a:pt x="7" y="51"/>
                  <a:pt x="7" y="51"/>
                  <a:pt x="7" y="51"/>
                </a:cubicBezTo>
                <a:cubicBezTo>
                  <a:pt x="9" y="52"/>
                  <a:pt x="9" y="52"/>
                  <a:pt x="9" y="52"/>
                </a:cubicBezTo>
                <a:cubicBezTo>
                  <a:pt x="25" y="32"/>
                  <a:pt x="44" y="28"/>
                  <a:pt x="55" y="28"/>
                </a:cubicBezTo>
                <a:cubicBezTo>
                  <a:pt x="58" y="28"/>
                  <a:pt x="60" y="28"/>
                  <a:pt x="62" y="29"/>
                </a:cubicBezTo>
                <a:cubicBezTo>
                  <a:pt x="63" y="29"/>
                  <a:pt x="63" y="29"/>
                  <a:pt x="64" y="29"/>
                </a:cubicBezTo>
                <a:cubicBezTo>
                  <a:pt x="64" y="29"/>
                  <a:pt x="64" y="29"/>
                  <a:pt x="64" y="29"/>
                </a:cubicBezTo>
                <a:cubicBezTo>
                  <a:pt x="64" y="29"/>
                  <a:pt x="64" y="29"/>
                  <a:pt x="64" y="29"/>
                </a:cubicBezTo>
                <a:cubicBezTo>
                  <a:pt x="66" y="29"/>
                  <a:pt x="66" y="29"/>
                  <a:pt x="66" y="29"/>
                </a:cubicBezTo>
                <a:cubicBezTo>
                  <a:pt x="66" y="28"/>
                  <a:pt x="66" y="28"/>
                  <a:pt x="66" y="28"/>
                </a:cubicBezTo>
                <a:cubicBezTo>
                  <a:pt x="83" y="10"/>
                  <a:pt x="100" y="4"/>
                  <a:pt x="114" y="4"/>
                </a:cubicBezTo>
                <a:cubicBezTo>
                  <a:pt x="126" y="4"/>
                  <a:pt x="136" y="8"/>
                  <a:pt x="143" y="12"/>
                </a:cubicBezTo>
                <a:cubicBezTo>
                  <a:pt x="147" y="14"/>
                  <a:pt x="150" y="15"/>
                  <a:pt x="152" y="17"/>
                </a:cubicBezTo>
                <a:cubicBezTo>
                  <a:pt x="153" y="17"/>
                  <a:pt x="154" y="18"/>
                  <a:pt x="154" y="18"/>
                </a:cubicBezTo>
                <a:cubicBezTo>
                  <a:pt x="155" y="19"/>
                  <a:pt x="155" y="19"/>
                  <a:pt x="155" y="19"/>
                </a:cubicBezTo>
                <a:cubicBezTo>
                  <a:pt x="155" y="19"/>
                  <a:pt x="155" y="19"/>
                  <a:pt x="155" y="19"/>
                </a:cubicBezTo>
                <a:cubicBezTo>
                  <a:pt x="156" y="20"/>
                  <a:pt x="156" y="20"/>
                  <a:pt x="156" y="20"/>
                </a:cubicBezTo>
                <a:cubicBezTo>
                  <a:pt x="157" y="19"/>
                  <a:pt x="157" y="19"/>
                  <a:pt x="157" y="19"/>
                </a:cubicBezTo>
                <a:cubicBezTo>
                  <a:pt x="169" y="14"/>
                  <a:pt x="178" y="12"/>
                  <a:pt x="187" y="12"/>
                </a:cubicBezTo>
                <a:cubicBezTo>
                  <a:pt x="201" y="12"/>
                  <a:pt x="211" y="17"/>
                  <a:pt x="224" y="22"/>
                </a:cubicBezTo>
                <a:cubicBezTo>
                  <a:pt x="234" y="25"/>
                  <a:pt x="239" y="32"/>
                  <a:pt x="242" y="38"/>
                </a:cubicBezTo>
                <a:cubicBezTo>
                  <a:pt x="243" y="41"/>
                  <a:pt x="244" y="44"/>
                  <a:pt x="244" y="46"/>
                </a:cubicBezTo>
                <a:cubicBezTo>
                  <a:pt x="244" y="47"/>
                  <a:pt x="244" y="47"/>
                  <a:pt x="244" y="48"/>
                </a:cubicBezTo>
                <a:cubicBezTo>
                  <a:pt x="245" y="49"/>
                  <a:pt x="245" y="49"/>
                  <a:pt x="245" y="49"/>
                </a:cubicBezTo>
                <a:cubicBezTo>
                  <a:pt x="245" y="49"/>
                  <a:pt x="245" y="49"/>
                  <a:pt x="245" y="49"/>
                </a:cubicBezTo>
                <a:cubicBezTo>
                  <a:pt x="245" y="51"/>
                  <a:pt x="245" y="51"/>
                  <a:pt x="245" y="51"/>
                </a:cubicBezTo>
                <a:cubicBezTo>
                  <a:pt x="246" y="51"/>
                  <a:pt x="246" y="51"/>
                  <a:pt x="246" y="51"/>
                </a:cubicBezTo>
                <a:cubicBezTo>
                  <a:pt x="247" y="51"/>
                  <a:pt x="247" y="51"/>
                  <a:pt x="247" y="51"/>
                </a:cubicBezTo>
                <a:cubicBezTo>
                  <a:pt x="248" y="51"/>
                  <a:pt x="257" y="52"/>
                  <a:pt x="266" y="56"/>
                </a:cubicBezTo>
                <a:cubicBezTo>
                  <a:pt x="275" y="59"/>
                  <a:pt x="285" y="65"/>
                  <a:pt x="290" y="75"/>
                </a:cubicBezTo>
                <a:cubicBezTo>
                  <a:pt x="296" y="84"/>
                  <a:pt x="298" y="92"/>
                  <a:pt x="298" y="100"/>
                </a:cubicBezTo>
                <a:cubicBezTo>
                  <a:pt x="298" y="109"/>
                  <a:pt x="294" y="119"/>
                  <a:pt x="288" y="130"/>
                </a:cubicBezTo>
                <a:cubicBezTo>
                  <a:pt x="283" y="138"/>
                  <a:pt x="273" y="144"/>
                  <a:pt x="263" y="147"/>
                </a:cubicBezTo>
                <a:cubicBezTo>
                  <a:pt x="259" y="149"/>
                  <a:pt x="255" y="150"/>
                  <a:pt x="251" y="151"/>
                </a:cubicBezTo>
                <a:cubicBezTo>
                  <a:pt x="250" y="151"/>
                  <a:pt x="249" y="151"/>
                  <a:pt x="248" y="151"/>
                </a:cubicBezTo>
                <a:cubicBezTo>
                  <a:pt x="247" y="151"/>
                  <a:pt x="247" y="151"/>
                  <a:pt x="247" y="151"/>
                </a:cubicBezTo>
                <a:cubicBezTo>
                  <a:pt x="246" y="151"/>
                  <a:pt x="246" y="151"/>
                  <a:pt x="246" y="151"/>
                </a:cubicBezTo>
                <a:cubicBezTo>
                  <a:pt x="245" y="152"/>
                  <a:pt x="245" y="152"/>
                  <a:pt x="245" y="152"/>
                </a:cubicBezTo>
                <a:cubicBezTo>
                  <a:pt x="245" y="153"/>
                  <a:pt x="245" y="153"/>
                  <a:pt x="245" y="153"/>
                </a:cubicBezTo>
                <a:cubicBezTo>
                  <a:pt x="242" y="165"/>
                  <a:pt x="234" y="171"/>
                  <a:pt x="227" y="175"/>
                </a:cubicBezTo>
                <a:cubicBezTo>
                  <a:pt x="224" y="176"/>
                  <a:pt x="220" y="177"/>
                  <a:pt x="218" y="177"/>
                </a:cubicBezTo>
                <a:cubicBezTo>
                  <a:pt x="217" y="178"/>
                  <a:pt x="216" y="178"/>
                  <a:pt x="215" y="178"/>
                </a:cubicBezTo>
                <a:cubicBezTo>
                  <a:pt x="214" y="178"/>
                  <a:pt x="214" y="178"/>
                  <a:pt x="214" y="178"/>
                </a:cubicBezTo>
                <a:cubicBezTo>
                  <a:pt x="214" y="178"/>
                  <a:pt x="214" y="178"/>
                  <a:pt x="214" y="178"/>
                </a:cubicBezTo>
                <a:cubicBezTo>
                  <a:pt x="214" y="178"/>
                  <a:pt x="214" y="178"/>
                  <a:pt x="214" y="178"/>
                </a:cubicBezTo>
                <a:cubicBezTo>
                  <a:pt x="214" y="178"/>
                  <a:pt x="214" y="178"/>
                  <a:pt x="214" y="178"/>
                </a:cubicBezTo>
                <a:cubicBezTo>
                  <a:pt x="211" y="178"/>
                  <a:pt x="208" y="179"/>
                  <a:pt x="205" y="179"/>
                </a:cubicBezTo>
                <a:cubicBezTo>
                  <a:pt x="192" y="179"/>
                  <a:pt x="182" y="173"/>
                  <a:pt x="174" y="164"/>
                </a:cubicBezTo>
                <a:cubicBezTo>
                  <a:pt x="167" y="155"/>
                  <a:pt x="163" y="144"/>
                  <a:pt x="163" y="133"/>
                </a:cubicBezTo>
                <a:cubicBezTo>
                  <a:pt x="163" y="132"/>
                  <a:pt x="163" y="131"/>
                  <a:pt x="163" y="131"/>
                </a:cubicBezTo>
                <a:cubicBezTo>
                  <a:pt x="164" y="120"/>
                  <a:pt x="168" y="113"/>
                  <a:pt x="175" y="107"/>
                </a:cubicBezTo>
                <a:cubicBezTo>
                  <a:pt x="182" y="102"/>
                  <a:pt x="190" y="99"/>
                  <a:pt x="199" y="99"/>
                </a:cubicBezTo>
                <a:cubicBezTo>
                  <a:pt x="202" y="99"/>
                  <a:pt x="206" y="100"/>
                  <a:pt x="210" y="101"/>
                </a:cubicBezTo>
                <a:cubicBezTo>
                  <a:pt x="215" y="103"/>
                  <a:pt x="218" y="106"/>
                  <a:pt x="220" y="109"/>
                </a:cubicBezTo>
                <a:cubicBezTo>
                  <a:pt x="222" y="111"/>
                  <a:pt x="223" y="114"/>
                  <a:pt x="223" y="116"/>
                </a:cubicBezTo>
                <a:cubicBezTo>
                  <a:pt x="223" y="118"/>
                  <a:pt x="222" y="119"/>
                  <a:pt x="222" y="120"/>
                </a:cubicBezTo>
                <a:cubicBezTo>
                  <a:pt x="222" y="120"/>
                  <a:pt x="222" y="121"/>
                  <a:pt x="222" y="121"/>
                </a:cubicBezTo>
                <a:cubicBezTo>
                  <a:pt x="222" y="121"/>
                  <a:pt x="222" y="121"/>
                  <a:pt x="222" y="121"/>
                </a:cubicBezTo>
                <a:cubicBezTo>
                  <a:pt x="222" y="121"/>
                  <a:pt x="222" y="121"/>
                  <a:pt x="222" y="121"/>
                </a:cubicBezTo>
                <a:cubicBezTo>
                  <a:pt x="222" y="121"/>
                  <a:pt x="222" y="121"/>
                  <a:pt x="222" y="121"/>
                </a:cubicBezTo>
                <a:cubicBezTo>
                  <a:pt x="222" y="121"/>
                  <a:pt x="222" y="121"/>
                  <a:pt x="222" y="121"/>
                </a:cubicBezTo>
                <a:cubicBezTo>
                  <a:pt x="222" y="121"/>
                  <a:pt x="222" y="121"/>
                  <a:pt x="222" y="121"/>
                </a:cubicBezTo>
                <a:cubicBezTo>
                  <a:pt x="222" y="121"/>
                  <a:pt x="222" y="121"/>
                  <a:pt x="222" y="121"/>
                </a:cubicBezTo>
                <a:cubicBezTo>
                  <a:pt x="222" y="121"/>
                  <a:pt x="222" y="121"/>
                  <a:pt x="222" y="121"/>
                </a:cubicBezTo>
                <a:cubicBezTo>
                  <a:pt x="224" y="122"/>
                  <a:pt x="224" y="122"/>
                  <a:pt x="224" y="122"/>
                </a:cubicBezTo>
                <a:cubicBezTo>
                  <a:pt x="224" y="120"/>
                  <a:pt x="224" y="120"/>
                  <a:pt x="224" y="120"/>
                </a:cubicBezTo>
                <a:cubicBezTo>
                  <a:pt x="214" y="119"/>
                  <a:pt x="214" y="119"/>
                  <a:pt x="214" y="119"/>
                </a:cubicBezTo>
                <a:cubicBezTo>
                  <a:pt x="213" y="119"/>
                  <a:pt x="213" y="119"/>
                  <a:pt x="213" y="119"/>
                </a:cubicBezTo>
                <a:cubicBezTo>
                  <a:pt x="211" y="120"/>
                  <a:pt x="210" y="121"/>
                  <a:pt x="209" y="122"/>
                </a:cubicBezTo>
                <a:cubicBezTo>
                  <a:pt x="208" y="123"/>
                  <a:pt x="207" y="124"/>
                  <a:pt x="207" y="126"/>
                </a:cubicBezTo>
                <a:cubicBezTo>
                  <a:pt x="207" y="127"/>
                  <a:pt x="208" y="129"/>
                  <a:pt x="209" y="130"/>
                </a:cubicBezTo>
                <a:cubicBezTo>
                  <a:pt x="210" y="131"/>
                  <a:pt x="212" y="132"/>
                  <a:pt x="213" y="133"/>
                </a:cubicBezTo>
                <a:cubicBezTo>
                  <a:pt x="215" y="133"/>
                  <a:pt x="216" y="134"/>
                  <a:pt x="216" y="134"/>
                </a:cubicBezTo>
                <a:cubicBezTo>
                  <a:pt x="217" y="134"/>
                  <a:pt x="219" y="134"/>
                  <a:pt x="221" y="134"/>
                </a:cubicBezTo>
                <a:cubicBezTo>
                  <a:pt x="225" y="134"/>
                  <a:pt x="230" y="132"/>
                  <a:pt x="232" y="128"/>
                </a:cubicBezTo>
                <a:cubicBezTo>
                  <a:pt x="235" y="125"/>
                  <a:pt x="236" y="120"/>
                  <a:pt x="236" y="115"/>
                </a:cubicBezTo>
                <a:cubicBezTo>
                  <a:pt x="236" y="111"/>
                  <a:pt x="235" y="107"/>
                  <a:pt x="233" y="103"/>
                </a:cubicBezTo>
                <a:cubicBezTo>
                  <a:pt x="228" y="96"/>
                  <a:pt x="221" y="92"/>
                  <a:pt x="215" y="90"/>
                </a:cubicBezTo>
                <a:cubicBezTo>
                  <a:pt x="209" y="87"/>
                  <a:pt x="204" y="86"/>
                  <a:pt x="204" y="86"/>
                </a:cubicBezTo>
                <a:cubicBezTo>
                  <a:pt x="203" y="88"/>
                  <a:pt x="203" y="88"/>
                  <a:pt x="203" y="88"/>
                </a:cubicBezTo>
                <a:cubicBezTo>
                  <a:pt x="205" y="88"/>
                  <a:pt x="205" y="88"/>
                  <a:pt x="205" y="88"/>
                </a:cubicBezTo>
                <a:cubicBezTo>
                  <a:pt x="202" y="75"/>
                  <a:pt x="193" y="66"/>
                  <a:pt x="183" y="60"/>
                </a:cubicBezTo>
                <a:cubicBezTo>
                  <a:pt x="173" y="54"/>
                  <a:pt x="162" y="51"/>
                  <a:pt x="151" y="51"/>
                </a:cubicBezTo>
                <a:cubicBezTo>
                  <a:pt x="146" y="51"/>
                  <a:pt x="142" y="52"/>
                  <a:pt x="138" y="53"/>
                </a:cubicBezTo>
                <a:cubicBezTo>
                  <a:pt x="127" y="56"/>
                  <a:pt x="120" y="63"/>
                  <a:pt x="115" y="70"/>
                </a:cubicBezTo>
                <a:cubicBezTo>
                  <a:pt x="111" y="76"/>
                  <a:pt x="109" y="82"/>
                  <a:pt x="109" y="82"/>
                </a:cubicBezTo>
                <a:cubicBezTo>
                  <a:pt x="111" y="82"/>
                  <a:pt x="111" y="82"/>
                  <a:pt x="111" y="82"/>
                </a:cubicBezTo>
                <a:cubicBezTo>
                  <a:pt x="110" y="80"/>
                  <a:pt x="110" y="80"/>
                  <a:pt x="110" y="80"/>
                </a:cubicBezTo>
                <a:cubicBezTo>
                  <a:pt x="94" y="84"/>
                  <a:pt x="85" y="90"/>
                  <a:pt x="80" y="96"/>
                </a:cubicBezTo>
                <a:cubicBezTo>
                  <a:pt x="74" y="102"/>
                  <a:pt x="73" y="108"/>
                  <a:pt x="73" y="112"/>
                </a:cubicBezTo>
                <a:cubicBezTo>
                  <a:pt x="73" y="115"/>
                  <a:pt x="74" y="116"/>
                  <a:pt x="74" y="117"/>
                </a:cubicBezTo>
                <a:cubicBezTo>
                  <a:pt x="76" y="116"/>
                  <a:pt x="76" y="116"/>
                  <a:pt x="76" y="116"/>
                </a:cubicBezTo>
                <a:cubicBezTo>
                  <a:pt x="74" y="116"/>
                  <a:pt x="74" y="116"/>
                  <a:pt x="74" y="116"/>
                </a:cubicBezTo>
                <a:cubicBezTo>
                  <a:pt x="75" y="125"/>
                  <a:pt x="79" y="130"/>
                  <a:pt x="82" y="133"/>
                </a:cubicBezTo>
                <a:cubicBezTo>
                  <a:pt x="86" y="136"/>
                  <a:pt x="90" y="137"/>
                  <a:pt x="94" y="137"/>
                </a:cubicBezTo>
                <a:cubicBezTo>
                  <a:pt x="98" y="137"/>
                  <a:pt x="100" y="136"/>
                  <a:pt x="101" y="136"/>
                </a:cubicBezTo>
                <a:cubicBezTo>
                  <a:pt x="100" y="134"/>
                  <a:pt x="100" y="134"/>
                  <a:pt x="100" y="134"/>
                </a:cubicBezTo>
                <a:cubicBezTo>
                  <a:pt x="100" y="136"/>
                  <a:pt x="100" y="136"/>
                  <a:pt x="100" y="136"/>
                </a:cubicBezTo>
                <a:cubicBezTo>
                  <a:pt x="105" y="136"/>
                  <a:pt x="109" y="134"/>
                  <a:pt x="111" y="131"/>
                </a:cubicBezTo>
                <a:cubicBezTo>
                  <a:pt x="113" y="128"/>
                  <a:pt x="113" y="125"/>
                  <a:pt x="113" y="122"/>
                </a:cubicBezTo>
                <a:cubicBezTo>
                  <a:pt x="113" y="120"/>
                  <a:pt x="113" y="118"/>
                  <a:pt x="113" y="118"/>
                </a:cubicBezTo>
                <a:cubicBezTo>
                  <a:pt x="112" y="117"/>
                  <a:pt x="112" y="117"/>
                  <a:pt x="112" y="117"/>
                </a:cubicBezTo>
                <a:cubicBezTo>
                  <a:pt x="112" y="117"/>
                  <a:pt x="112" y="117"/>
                  <a:pt x="112" y="117"/>
                </a:cubicBezTo>
                <a:cubicBezTo>
                  <a:pt x="111" y="116"/>
                  <a:pt x="109" y="115"/>
                  <a:pt x="108" y="115"/>
                </a:cubicBezTo>
                <a:cubicBezTo>
                  <a:pt x="106" y="115"/>
                  <a:pt x="104" y="116"/>
                  <a:pt x="103" y="117"/>
                </a:cubicBezTo>
                <a:cubicBezTo>
                  <a:pt x="100" y="119"/>
                  <a:pt x="98" y="124"/>
                  <a:pt x="98" y="124"/>
                </a:cubicBezTo>
                <a:cubicBezTo>
                  <a:pt x="100" y="124"/>
                  <a:pt x="100" y="124"/>
                  <a:pt x="100" y="124"/>
                </a:cubicBezTo>
                <a:cubicBezTo>
                  <a:pt x="98" y="123"/>
                  <a:pt x="98" y="123"/>
                  <a:pt x="98" y="123"/>
                </a:cubicBezTo>
                <a:cubicBezTo>
                  <a:pt x="96" y="125"/>
                  <a:pt x="95" y="126"/>
                  <a:pt x="93" y="126"/>
                </a:cubicBezTo>
                <a:cubicBezTo>
                  <a:pt x="92" y="126"/>
                  <a:pt x="90" y="125"/>
                  <a:pt x="89" y="123"/>
                </a:cubicBezTo>
                <a:cubicBezTo>
                  <a:pt x="88" y="121"/>
                  <a:pt x="87" y="119"/>
                  <a:pt x="86" y="116"/>
                </a:cubicBezTo>
                <a:cubicBezTo>
                  <a:pt x="86" y="116"/>
                  <a:pt x="86" y="116"/>
                  <a:pt x="86" y="116"/>
                </a:cubicBezTo>
                <a:cubicBezTo>
                  <a:pt x="86" y="115"/>
                  <a:pt x="86" y="115"/>
                  <a:pt x="86" y="114"/>
                </a:cubicBezTo>
                <a:cubicBezTo>
                  <a:pt x="86" y="111"/>
                  <a:pt x="88" y="107"/>
                  <a:pt x="90" y="104"/>
                </a:cubicBezTo>
                <a:cubicBezTo>
                  <a:pt x="91" y="103"/>
                  <a:pt x="92" y="101"/>
                  <a:pt x="93" y="101"/>
                </a:cubicBezTo>
                <a:cubicBezTo>
                  <a:pt x="93" y="100"/>
                  <a:pt x="93" y="100"/>
                  <a:pt x="94" y="100"/>
                </a:cubicBezTo>
                <a:cubicBezTo>
                  <a:pt x="94" y="100"/>
                  <a:pt x="94" y="100"/>
                  <a:pt x="94" y="100"/>
                </a:cubicBezTo>
                <a:cubicBezTo>
                  <a:pt x="94" y="100"/>
                  <a:pt x="94" y="100"/>
                  <a:pt x="94" y="100"/>
                </a:cubicBezTo>
                <a:cubicBezTo>
                  <a:pt x="93" y="98"/>
                  <a:pt x="93" y="98"/>
                  <a:pt x="93" y="98"/>
                </a:cubicBezTo>
                <a:cubicBezTo>
                  <a:pt x="93" y="100"/>
                  <a:pt x="93" y="100"/>
                  <a:pt x="93" y="100"/>
                </a:cubicBezTo>
                <a:cubicBezTo>
                  <a:pt x="103" y="96"/>
                  <a:pt x="111" y="94"/>
                  <a:pt x="118" y="94"/>
                </a:cubicBezTo>
                <a:cubicBezTo>
                  <a:pt x="131" y="94"/>
                  <a:pt x="140" y="100"/>
                  <a:pt x="145" y="105"/>
                </a:cubicBezTo>
                <a:cubicBezTo>
                  <a:pt x="148" y="108"/>
                  <a:pt x="150" y="111"/>
                  <a:pt x="151" y="113"/>
                </a:cubicBezTo>
                <a:cubicBezTo>
                  <a:pt x="152" y="114"/>
                  <a:pt x="153" y="115"/>
                  <a:pt x="153" y="116"/>
                </a:cubicBezTo>
                <a:cubicBezTo>
                  <a:pt x="153" y="117"/>
                  <a:pt x="153" y="117"/>
                  <a:pt x="153" y="117"/>
                </a:cubicBezTo>
                <a:cubicBezTo>
                  <a:pt x="153" y="117"/>
                  <a:pt x="153" y="117"/>
                  <a:pt x="153" y="117"/>
                </a:cubicBezTo>
                <a:cubicBezTo>
                  <a:pt x="153" y="117"/>
                  <a:pt x="153" y="117"/>
                  <a:pt x="153" y="117"/>
                </a:cubicBezTo>
                <a:cubicBezTo>
                  <a:pt x="155" y="116"/>
                  <a:pt x="155" y="116"/>
                  <a:pt x="155" y="116"/>
                </a:cubicBezTo>
                <a:cubicBezTo>
                  <a:pt x="153" y="116"/>
                  <a:pt x="153" y="116"/>
                  <a:pt x="153" y="116"/>
                </a:cubicBezTo>
                <a:cubicBezTo>
                  <a:pt x="154" y="122"/>
                  <a:pt x="154" y="127"/>
                  <a:pt x="154" y="132"/>
                </a:cubicBezTo>
                <a:cubicBezTo>
                  <a:pt x="154" y="148"/>
                  <a:pt x="150" y="158"/>
                  <a:pt x="142" y="164"/>
                </a:cubicBezTo>
                <a:cubicBezTo>
                  <a:pt x="134" y="170"/>
                  <a:pt x="123" y="173"/>
                  <a:pt x="110" y="173"/>
                </a:cubicBezTo>
                <a:cubicBezTo>
                  <a:pt x="106" y="173"/>
                  <a:pt x="100" y="172"/>
                  <a:pt x="95" y="172"/>
                </a:cubicBezTo>
                <a:cubicBezTo>
                  <a:pt x="78" y="169"/>
                  <a:pt x="67" y="159"/>
                  <a:pt x="60" y="149"/>
                </a:cubicBezTo>
                <a:cubicBezTo>
                  <a:pt x="56" y="144"/>
                  <a:pt x="54" y="139"/>
                  <a:pt x="52" y="136"/>
                </a:cubicBezTo>
                <a:cubicBezTo>
                  <a:pt x="51" y="134"/>
                  <a:pt x="51" y="133"/>
                  <a:pt x="51" y="132"/>
                </a:cubicBezTo>
                <a:cubicBezTo>
                  <a:pt x="50" y="131"/>
                  <a:pt x="50" y="131"/>
                  <a:pt x="50" y="130"/>
                </a:cubicBezTo>
                <a:cubicBezTo>
                  <a:pt x="50" y="130"/>
                  <a:pt x="50" y="130"/>
                  <a:pt x="50" y="130"/>
                </a:cubicBezTo>
                <a:cubicBezTo>
                  <a:pt x="50" y="129"/>
                  <a:pt x="50" y="129"/>
                  <a:pt x="50" y="129"/>
                </a:cubicBezTo>
                <a:cubicBezTo>
                  <a:pt x="48" y="129"/>
                  <a:pt x="48" y="129"/>
                  <a:pt x="48" y="129"/>
                </a:cubicBezTo>
                <a:lnTo>
                  <a:pt x="48" y="130"/>
                </a:lnTo>
                <a:close/>
              </a:path>
            </a:pathLst>
          </a:custGeom>
          <a:solidFill>
            <a:srgbClr val="E4003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50" name="PA_任意多边形 1181"/>
          <p:cNvSpPr>
            <a:spLocks/>
          </p:cNvSpPr>
          <p:nvPr>
            <p:custDataLst>
              <p:tags r:id="rId70"/>
            </p:custDataLst>
          </p:nvPr>
        </p:nvSpPr>
        <p:spPr bwMode="auto">
          <a:xfrm>
            <a:off x="3843337" y="3451225"/>
            <a:ext cx="177800" cy="117475"/>
          </a:xfrm>
          <a:custGeom>
            <a:avLst/>
            <a:gdLst>
              <a:gd name="T0" fmla="*/ 74 w 74"/>
              <a:gd name="T1" fmla="*/ 31 h 49"/>
              <a:gd name="T2" fmla="*/ 38 w 74"/>
              <a:gd name="T3" fmla="*/ 5 h 49"/>
              <a:gd name="T4" fmla="*/ 0 w 74"/>
              <a:gd name="T5" fmla="*/ 27 h 49"/>
              <a:gd name="T6" fmla="*/ 40 w 74"/>
              <a:gd name="T7" fmla="*/ 49 h 49"/>
              <a:gd name="T8" fmla="*/ 74 w 74"/>
              <a:gd name="T9" fmla="*/ 31 h 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4" h="49">
                <a:moveTo>
                  <a:pt x="74" y="31"/>
                </a:moveTo>
                <a:cubicBezTo>
                  <a:pt x="74" y="31"/>
                  <a:pt x="66" y="11"/>
                  <a:pt x="38" y="5"/>
                </a:cubicBezTo>
                <a:cubicBezTo>
                  <a:pt x="38" y="5"/>
                  <a:pt x="11" y="0"/>
                  <a:pt x="0" y="27"/>
                </a:cubicBezTo>
                <a:cubicBezTo>
                  <a:pt x="0" y="27"/>
                  <a:pt x="27" y="27"/>
                  <a:pt x="40" y="49"/>
                </a:cubicBezTo>
                <a:cubicBezTo>
                  <a:pt x="40" y="49"/>
                  <a:pt x="56" y="33"/>
                  <a:pt x="74" y="31"/>
                </a:cubicBezTo>
                <a:close/>
              </a:path>
            </a:pathLst>
          </a:custGeom>
          <a:solidFill>
            <a:srgbClr val="F2DBC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51" name="PA_任意多边形 1182"/>
          <p:cNvSpPr>
            <a:spLocks/>
          </p:cNvSpPr>
          <p:nvPr>
            <p:custDataLst>
              <p:tags r:id="rId71"/>
            </p:custDataLst>
          </p:nvPr>
        </p:nvSpPr>
        <p:spPr bwMode="auto">
          <a:xfrm>
            <a:off x="3835400" y="3457575"/>
            <a:ext cx="190500" cy="120650"/>
          </a:xfrm>
          <a:custGeom>
            <a:avLst/>
            <a:gdLst>
              <a:gd name="T0" fmla="*/ 77 w 79"/>
              <a:gd name="T1" fmla="*/ 28 h 50"/>
              <a:gd name="T2" fmla="*/ 78 w 79"/>
              <a:gd name="T3" fmla="*/ 28 h 50"/>
              <a:gd name="T4" fmla="*/ 71 w 79"/>
              <a:gd name="T5" fmla="*/ 16 h 50"/>
              <a:gd name="T6" fmla="*/ 41 w 79"/>
              <a:gd name="T7" fmla="*/ 0 h 50"/>
              <a:gd name="T8" fmla="*/ 41 w 79"/>
              <a:gd name="T9" fmla="*/ 0 h 50"/>
              <a:gd name="T10" fmla="*/ 41 w 79"/>
              <a:gd name="T11" fmla="*/ 0 h 50"/>
              <a:gd name="T12" fmla="*/ 36 w 79"/>
              <a:gd name="T13" fmla="*/ 0 h 50"/>
              <a:gd name="T14" fmla="*/ 18 w 79"/>
              <a:gd name="T15" fmla="*/ 4 h 50"/>
              <a:gd name="T16" fmla="*/ 1 w 79"/>
              <a:gd name="T17" fmla="*/ 23 h 50"/>
              <a:gd name="T18" fmla="*/ 0 w 79"/>
              <a:gd name="T19" fmla="*/ 26 h 50"/>
              <a:gd name="T20" fmla="*/ 3 w 79"/>
              <a:gd name="T21" fmla="*/ 26 h 50"/>
              <a:gd name="T22" fmla="*/ 3 w 79"/>
              <a:gd name="T23" fmla="*/ 26 h 50"/>
              <a:gd name="T24" fmla="*/ 19 w 79"/>
              <a:gd name="T25" fmla="*/ 29 h 50"/>
              <a:gd name="T26" fmla="*/ 41 w 79"/>
              <a:gd name="T27" fmla="*/ 47 h 50"/>
              <a:gd name="T28" fmla="*/ 43 w 79"/>
              <a:gd name="T29" fmla="*/ 50 h 50"/>
              <a:gd name="T30" fmla="*/ 44 w 79"/>
              <a:gd name="T31" fmla="*/ 48 h 50"/>
              <a:gd name="T32" fmla="*/ 45 w 79"/>
              <a:gd name="T33" fmla="*/ 48 h 50"/>
              <a:gd name="T34" fmla="*/ 55 w 79"/>
              <a:gd name="T35" fmla="*/ 39 h 50"/>
              <a:gd name="T36" fmla="*/ 77 w 79"/>
              <a:gd name="T37" fmla="*/ 30 h 50"/>
              <a:gd name="T38" fmla="*/ 79 w 79"/>
              <a:gd name="T39" fmla="*/ 30 h 50"/>
              <a:gd name="T40" fmla="*/ 78 w 79"/>
              <a:gd name="T41" fmla="*/ 28 h 50"/>
              <a:gd name="T42" fmla="*/ 77 w 79"/>
              <a:gd name="T43" fmla="*/ 28 h 50"/>
              <a:gd name="T44" fmla="*/ 76 w 79"/>
              <a:gd name="T45" fmla="*/ 26 h 50"/>
              <a:gd name="T46" fmla="*/ 52 w 79"/>
              <a:gd name="T47" fmla="*/ 36 h 50"/>
              <a:gd name="T48" fmla="*/ 41 w 79"/>
              <a:gd name="T49" fmla="*/ 45 h 50"/>
              <a:gd name="T50" fmla="*/ 43 w 79"/>
              <a:gd name="T51" fmla="*/ 46 h 50"/>
              <a:gd name="T52" fmla="*/ 45 w 79"/>
              <a:gd name="T53" fmla="*/ 45 h 50"/>
              <a:gd name="T54" fmla="*/ 19 w 79"/>
              <a:gd name="T55" fmla="*/ 25 h 50"/>
              <a:gd name="T56" fmla="*/ 3 w 79"/>
              <a:gd name="T57" fmla="*/ 22 h 50"/>
              <a:gd name="T58" fmla="*/ 3 w 79"/>
              <a:gd name="T59" fmla="*/ 24 h 50"/>
              <a:gd name="T60" fmla="*/ 5 w 79"/>
              <a:gd name="T61" fmla="*/ 24 h 50"/>
              <a:gd name="T62" fmla="*/ 20 w 79"/>
              <a:gd name="T63" fmla="*/ 7 h 50"/>
              <a:gd name="T64" fmla="*/ 36 w 79"/>
              <a:gd name="T65" fmla="*/ 4 h 50"/>
              <a:gd name="T66" fmla="*/ 39 w 79"/>
              <a:gd name="T67" fmla="*/ 4 h 50"/>
              <a:gd name="T68" fmla="*/ 40 w 79"/>
              <a:gd name="T69" fmla="*/ 4 h 50"/>
              <a:gd name="T70" fmla="*/ 40 w 79"/>
              <a:gd name="T71" fmla="*/ 4 h 50"/>
              <a:gd name="T72" fmla="*/ 40 w 79"/>
              <a:gd name="T73" fmla="*/ 4 h 50"/>
              <a:gd name="T74" fmla="*/ 41 w 79"/>
              <a:gd name="T75" fmla="*/ 2 h 50"/>
              <a:gd name="T76" fmla="*/ 40 w 79"/>
              <a:gd name="T77" fmla="*/ 4 h 50"/>
              <a:gd name="T78" fmla="*/ 68 w 79"/>
              <a:gd name="T79" fmla="*/ 19 h 50"/>
              <a:gd name="T80" fmla="*/ 73 w 79"/>
              <a:gd name="T81" fmla="*/ 26 h 50"/>
              <a:gd name="T82" fmla="*/ 74 w 79"/>
              <a:gd name="T83" fmla="*/ 28 h 50"/>
              <a:gd name="T84" fmla="*/ 75 w 79"/>
              <a:gd name="T85" fmla="*/ 29 h 50"/>
              <a:gd name="T86" fmla="*/ 75 w 79"/>
              <a:gd name="T87" fmla="*/ 29 h 50"/>
              <a:gd name="T88" fmla="*/ 75 w 79"/>
              <a:gd name="T89" fmla="*/ 29 h 50"/>
              <a:gd name="T90" fmla="*/ 77 w 79"/>
              <a:gd name="T91" fmla="*/ 28 h 50"/>
              <a:gd name="T92" fmla="*/ 76 w 79"/>
              <a:gd name="T93" fmla="*/ 26 h 50"/>
              <a:gd name="T94" fmla="*/ 77 w 79"/>
              <a:gd name="T95" fmla="*/ 28 h 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79" h="50">
                <a:moveTo>
                  <a:pt x="77" y="28"/>
                </a:moveTo>
                <a:cubicBezTo>
                  <a:pt x="78" y="28"/>
                  <a:pt x="78" y="28"/>
                  <a:pt x="78" y="28"/>
                </a:cubicBezTo>
                <a:cubicBezTo>
                  <a:pt x="78" y="28"/>
                  <a:pt x="77" y="22"/>
                  <a:pt x="71" y="16"/>
                </a:cubicBezTo>
                <a:cubicBezTo>
                  <a:pt x="65" y="10"/>
                  <a:pt x="56" y="3"/>
                  <a:pt x="41" y="0"/>
                </a:cubicBezTo>
                <a:cubicBezTo>
                  <a:pt x="41" y="0"/>
                  <a:pt x="41" y="0"/>
                  <a:pt x="41" y="0"/>
                </a:cubicBezTo>
                <a:cubicBezTo>
                  <a:pt x="41" y="0"/>
                  <a:pt x="41" y="0"/>
                  <a:pt x="41" y="0"/>
                </a:cubicBezTo>
                <a:cubicBezTo>
                  <a:pt x="41" y="0"/>
                  <a:pt x="39" y="0"/>
                  <a:pt x="36" y="0"/>
                </a:cubicBezTo>
                <a:cubicBezTo>
                  <a:pt x="31" y="0"/>
                  <a:pt x="25" y="0"/>
                  <a:pt x="18" y="4"/>
                </a:cubicBezTo>
                <a:cubicBezTo>
                  <a:pt x="12" y="7"/>
                  <a:pt x="6" y="13"/>
                  <a:pt x="1" y="23"/>
                </a:cubicBezTo>
                <a:cubicBezTo>
                  <a:pt x="0" y="26"/>
                  <a:pt x="0" y="26"/>
                  <a:pt x="0" y="26"/>
                </a:cubicBezTo>
                <a:cubicBezTo>
                  <a:pt x="3" y="26"/>
                  <a:pt x="3" y="26"/>
                  <a:pt x="3" y="26"/>
                </a:cubicBezTo>
                <a:cubicBezTo>
                  <a:pt x="3" y="26"/>
                  <a:pt x="3" y="26"/>
                  <a:pt x="3" y="26"/>
                </a:cubicBezTo>
                <a:cubicBezTo>
                  <a:pt x="5" y="26"/>
                  <a:pt x="11" y="26"/>
                  <a:pt x="19" y="29"/>
                </a:cubicBezTo>
                <a:cubicBezTo>
                  <a:pt x="27" y="32"/>
                  <a:pt x="35" y="37"/>
                  <a:pt x="41" y="47"/>
                </a:cubicBezTo>
                <a:cubicBezTo>
                  <a:pt x="43" y="50"/>
                  <a:pt x="43" y="50"/>
                  <a:pt x="43" y="50"/>
                </a:cubicBezTo>
                <a:cubicBezTo>
                  <a:pt x="44" y="48"/>
                  <a:pt x="44" y="48"/>
                  <a:pt x="44" y="48"/>
                </a:cubicBezTo>
                <a:cubicBezTo>
                  <a:pt x="45" y="48"/>
                  <a:pt x="45" y="48"/>
                  <a:pt x="45" y="48"/>
                </a:cubicBezTo>
                <a:cubicBezTo>
                  <a:pt x="45" y="47"/>
                  <a:pt x="49" y="43"/>
                  <a:pt x="55" y="39"/>
                </a:cubicBezTo>
                <a:cubicBezTo>
                  <a:pt x="61" y="35"/>
                  <a:pt x="69" y="31"/>
                  <a:pt x="77" y="30"/>
                </a:cubicBezTo>
                <a:cubicBezTo>
                  <a:pt x="79" y="30"/>
                  <a:pt x="79" y="30"/>
                  <a:pt x="79" y="30"/>
                </a:cubicBezTo>
                <a:cubicBezTo>
                  <a:pt x="78" y="28"/>
                  <a:pt x="78" y="28"/>
                  <a:pt x="78" y="28"/>
                </a:cubicBezTo>
                <a:cubicBezTo>
                  <a:pt x="77" y="28"/>
                  <a:pt x="77" y="28"/>
                  <a:pt x="77" y="28"/>
                </a:cubicBezTo>
                <a:cubicBezTo>
                  <a:pt x="76" y="26"/>
                  <a:pt x="76" y="26"/>
                  <a:pt x="76" y="26"/>
                </a:cubicBezTo>
                <a:cubicBezTo>
                  <a:pt x="67" y="27"/>
                  <a:pt x="58" y="32"/>
                  <a:pt x="52" y="36"/>
                </a:cubicBezTo>
                <a:cubicBezTo>
                  <a:pt x="46" y="41"/>
                  <a:pt x="42" y="45"/>
                  <a:pt x="41" y="45"/>
                </a:cubicBezTo>
                <a:cubicBezTo>
                  <a:pt x="43" y="46"/>
                  <a:pt x="43" y="46"/>
                  <a:pt x="43" y="46"/>
                </a:cubicBezTo>
                <a:cubicBezTo>
                  <a:pt x="45" y="45"/>
                  <a:pt x="45" y="45"/>
                  <a:pt x="45" y="45"/>
                </a:cubicBezTo>
                <a:cubicBezTo>
                  <a:pt x="38" y="33"/>
                  <a:pt x="27" y="27"/>
                  <a:pt x="19" y="25"/>
                </a:cubicBezTo>
                <a:cubicBezTo>
                  <a:pt x="10" y="22"/>
                  <a:pt x="3" y="22"/>
                  <a:pt x="3" y="22"/>
                </a:cubicBezTo>
                <a:cubicBezTo>
                  <a:pt x="3" y="24"/>
                  <a:pt x="3" y="24"/>
                  <a:pt x="3" y="24"/>
                </a:cubicBezTo>
                <a:cubicBezTo>
                  <a:pt x="5" y="24"/>
                  <a:pt x="5" y="24"/>
                  <a:pt x="5" y="24"/>
                </a:cubicBezTo>
                <a:cubicBezTo>
                  <a:pt x="9" y="15"/>
                  <a:pt x="15" y="10"/>
                  <a:pt x="20" y="7"/>
                </a:cubicBezTo>
                <a:cubicBezTo>
                  <a:pt x="26" y="4"/>
                  <a:pt x="32" y="4"/>
                  <a:pt x="36" y="4"/>
                </a:cubicBezTo>
                <a:cubicBezTo>
                  <a:pt x="37" y="4"/>
                  <a:pt x="38" y="4"/>
                  <a:pt x="39" y="4"/>
                </a:cubicBezTo>
                <a:cubicBezTo>
                  <a:pt x="39" y="4"/>
                  <a:pt x="40" y="4"/>
                  <a:pt x="40" y="4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4"/>
                  <a:pt x="40" y="4"/>
                  <a:pt x="40" y="4"/>
                </a:cubicBezTo>
                <a:cubicBezTo>
                  <a:pt x="41" y="2"/>
                  <a:pt x="41" y="2"/>
                  <a:pt x="41" y="2"/>
                </a:cubicBezTo>
                <a:cubicBezTo>
                  <a:pt x="40" y="4"/>
                  <a:pt x="40" y="4"/>
                  <a:pt x="40" y="4"/>
                </a:cubicBezTo>
                <a:cubicBezTo>
                  <a:pt x="54" y="7"/>
                  <a:pt x="63" y="13"/>
                  <a:pt x="68" y="19"/>
                </a:cubicBezTo>
                <a:cubicBezTo>
                  <a:pt x="70" y="22"/>
                  <a:pt x="72" y="24"/>
                  <a:pt x="73" y="26"/>
                </a:cubicBezTo>
                <a:cubicBezTo>
                  <a:pt x="74" y="27"/>
                  <a:pt x="74" y="28"/>
                  <a:pt x="74" y="28"/>
                </a:cubicBezTo>
                <a:cubicBezTo>
                  <a:pt x="75" y="29"/>
                  <a:pt x="75" y="29"/>
                  <a:pt x="75" y="29"/>
                </a:cubicBezTo>
                <a:cubicBezTo>
                  <a:pt x="75" y="29"/>
                  <a:pt x="75" y="29"/>
                  <a:pt x="75" y="29"/>
                </a:cubicBezTo>
                <a:cubicBezTo>
                  <a:pt x="75" y="29"/>
                  <a:pt x="75" y="29"/>
                  <a:pt x="75" y="29"/>
                </a:cubicBezTo>
                <a:cubicBezTo>
                  <a:pt x="77" y="28"/>
                  <a:pt x="77" y="28"/>
                  <a:pt x="77" y="28"/>
                </a:cubicBezTo>
                <a:cubicBezTo>
                  <a:pt x="76" y="26"/>
                  <a:pt x="76" y="26"/>
                  <a:pt x="76" y="26"/>
                </a:cubicBezTo>
                <a:lnTo>
                  <a:pt x="77" y="28"/>
                </a:lnTo>
                <a:close/>
              </a:path>
            </a:pathLst>
          </a:custGeom>
          <a:solidFill>
            <a:srgbClr val="E4003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52" name="PA_任意多边形 1183"/>
          <p:cNvSpPr>
            <a:spLocks/>
          </p:cNvSpPr>
          <p:nvPr>
            <p:custDataLst>
              <p:tags r:id="rId72"/>
            </p:custDataLst>
          </p:nvPr>
        </p:nvSpPr>
        <p:spPr bwMode="auto">
          <a:xfrm>
            <a:off x="3856037" y="3690938"/>
            <a:ext cx="150813" cy="103188"/>
          </a:xfrm>
          <a:custGeom>
            <a:avLst/>
            <a:gdLst>
              <a:gd name="T0" fmla="*/ 0 w 63"/>
              <a:gd name="T1" fmla="*/ 23 h 43"/>
              <a:gd name="T2" fmla="*/ 28 w 63"/>
              <a:gd name="T3" fmla="*/ 41 h 43"/>
              <a:gd name="T4" fmla="*/ 63 w 63"/>
              <a:gd name="T5" fmla="*/ 28 h 43"/>
              <a:gd name="T6" fmla="*/ 34 w 63"/>
              <a:gd name="T7" fmla="*/ 0 h 43"/>
              <a:gd name="T8" fmla="*/ 0 w 63"/>
              <a:gd name="T9" fmla="*/ 23 h 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3" h="43">
                <a:moveTo>
                  <a:pt x="0" y="23"/>
                </a:moveTo>
                <a:cubicBezTo>
                  <a:pt x="0" y="23"/>
                  <a:pt x="1" y="38"/>
                  <a:pt x="28" y="41"/>
                </a:cubicBezTo>
                <a:cubicBezTo>
                  <a:pt x="54" y="43"/>
                  <a:pt x="63" y="28"/>
                  <a:pt x="63" y="28"/>
                </a:cubicBezTo>
                <a:cubicBezTo>
                  <a:pt x="63" y="28"/>
                  <a:pt x="41" y="24"/>
                  <a:pt x="34" y="0"/>
                </a:cubicBezTo>
                <a:cubicBezTo>
                  <a:pt x="34" y="0"/>
                  <a:pt x="22" y="25"/>
                  <a:pt x="0" y="23"/>
                </a:cubicBezTo>
                <a:close/>
              </a:path>
            </a:pathLst>
          </a:custGeom>
          <a:solidFill>
            <a:srgbClr val="F2DBC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53" name="PA_任意多边形 1184"/>
          <p:cNvSpPr>
            <a:spLocks/>
          </p:cNvSpPr>
          <p:nvPr>
            <p:custDataLst>
              <p:tags r:id="rId73"/>
            </p:custDataLst>
          </p:nvPr>
        </p:nvSpPr>
        <p:spPr bwMode="auto">
          <a:xfrm>
            <a:off x="3849687" y="3676650"/>
            <a:ext cx="163513" cy="117475"/>
          </a:xfrm>
          <a:custGeom>
            <a:avLst/>
            <a:gdLst>
              <a:gd name="T0" fmla="*/ 2 w 68"/>
              <a:gd name="T1" fmla="*/ 29 h 49"/>
              <a:gd name="T2" fmla="*/ 0 w 68"/>
              <a:gd name="T3" fmla="*/ 29 h 49"/>
              <a:gd name="T4" fmla="*/ 4 w 68"/>
              <a:gd name="T5" fmla="*/ 38 h 49"/>
              <a:gd name="T6" fmla="*/ 30 w 68"/>
              <a:gd name="T7" fmla="*/ 49 h 49"/>
              <a:gd name="T8" fmla="*/ 35 w 68"/>
              <a:gd name="T9" fmla="*/ 49 h 49"/>
              <a:gd name="T10" fmla="*/ 59 w 68"/>
              <a:gd name="T11" fmla="*/ 42 h 49"/>
              <a:gd name="T12" fmla="*/ 66 w 68"/>
              <a:gd name="T13" fmla="*/ 35 h 49"/>
              <a:gd name="T14" fmla="*/ 68 w 68"/>
              <a:gd name="T15" fmla="*/ 32 h 49"/>
              <a:gd name="T16" fmla="*/ 65 w 68"/>
              <a:gd name="T17" fmla="*/ 32 h 49"/>
              <a:gd name="T18" fmla="*/ 65 w 68"/>
              <a:gd name="T19" fmla="*/ 32 h 49"/>
              <a:gd name="T20" fmla="*/ 53 w 68"/>
              <a:gd name="T21" fmla="*/ 26 h 49"/>
              <a:gd name="T22" fmla="*/ 38 w 68"/>
              <a:gd name="T23" fmla="*/ 5 h 49"/>
              <a:gd name="T24" fmla="*/ 36 w 68"/>
              <a:gd name="T25" fmla="*/ 0 h 49"/>
              <a:gd name="T26" fmla="*/ 34 w 68"/>
              <a:gd name="T27" fmla="*/ 5 h 49"/>
              <a:gd name="T28" fmla="*/ 34 w 68"/>
              <a:gd name="T29" fmla="*/ 5 h 49"/>
              <a:gd name="T30" fmla="*/ 25 w 68"/>
              <a:gd name="T31" fmla="*/ 17 h 49"/>
              <a:gd name="T32" fmla="*/ 5 w 68"/>
              <a:gd name="T33" fmla="*/ 27 h 49"/>
              <a:gd name="T34" fmla="*/ 2 w 68"/>
              <a:gd name="T35" fmla="*/ 27 h 49"/>
              <a:gd name="T36" fmla="*/ 0 w 68"/>
              <a:gd name="T37" fmla="*/ 27 h 49"/>
              <a:gd name="T38" fmla="*/ 0 w 68"/>
              <a:gd name="T39" fmla="*/ 29 h 49"/>
              <a:gd name="T40" fmla="*/ 2 w 68"/>
              <a:gd name="T41" fmla="*/ 29 h 49"/>
              <a:gd name="T42" fmla="*/ 2 w 68"/>
              <a:gd name="T43" fmla="*/ 31 h 49"/>
              <a:gd name="T44" fmla="*/ 5 w 68"/>
              <a:gd name="T45" fmla="*/ 31 h 49"/>
              <a:gd name="T46" fmla="*/ 29 w 68"/>
              <a:gd name="T47" fmla="*/ 19 h 49"/>
              <a:gd name="T48" fmla="*/ 38 w 68"/>
              <a:gd name="T49" fmla="*/ 7 h 49"/>
              <a:gd name="T50" fmla="*/ 36 w 68"/>
              <a:gd name="T51" fmla="*/ 6 h 49"/>
              <a:gd name="T52" fmla="*/ 34 w 68"/>
              <a:gd name="T53" fmla="*/ 7 h 49"/>
              <a:gd name="T54" fmla="*/ 52 w 68"/>
              <a:gd name="T55" fmla="*/ 30 h 49"/>
              <a:gd name="T56" fmla="*/ 64 w 68"/>
              <a:gd name="T57" fmla="*/ 36 h 49"/>
              <a:gd name="T58" fmla="*/ 65 w 68"/>
              <a:gd name="T59" fmla="*/ 34 h 49"/>
              <a:gd name="T60" fmla="*/ 63 w 68"/>
              <a:gd name="T61" fmla="*/ 33 h 49"/>
              <a:gd name="T62" fmla="*/ 63 w 68"/>
              <a:gd name="T63" fmla="*/ 33 h 49"/>
              <a:gd name="T64" fmla="*/ 57 w 68"/>
              <a:gd name="T65" fmla="*/ 39 h 49"/>
              <a:gd name="T66" fmla="*/ 35 w 68"/>
              <a:gd name="T67" fmla="*/ 45 h 49"/>
              <a:gd name="T68" fmla="*/ 30 w 68"/>
              <a:gd name="T69" fmla="*/ 45 h 49"/>
              <a:gd name="T70" fmla="*/ 7 w 68"/>
              <a:gd name="T71" fmla="*/ 36 h 49"/>
              <a:gd name="T72" fmla="*/ 5 w 68"/>
              <a:gd name="T73" fmla="*/ 31 h 49"/>
              <a:gd name="T74" fmla="*/ 4 w 68"/>
              <a:gd name="T75" fmla="*/ 29 h 49"/>
              <a:gd name="T76" fmla="*/ 4 w 68"/>
              <a:gd name="T77" fmla="*/ 29 h 49"/>
              <a:gd name="T78" fmla="*/ 4 w 68"/>
              <a:gd name="T79" fmla="*/ 29 h 49"/>
              <a:gd name="T80" fmla="*/ 4 w 68"/>
              <a:gd name="T81" fmla="*/ 29 h 49"/>
              <a:gd name="T82" fmla="*/ 4 w 68"/>
              <a:gd name="T83" fmla="*/ 29 h 49"/>
              <a:gd name="T84" fmla="*/ 4 w 68"/>
              <a:gd name="T85" fmla="*/ 29 h 49"/>
              <a:gd name="T86" fmla="*/ 4 w 68"/>
              <a:gd name="T87" fmla="*/ 29 h 49"/>
              <a:gd name="T88" fmla="*/ 4 w 68"/>
              <a:gd name="T89" fmla="*/ 29 h 49"/>
              <a:gd name="T90" fmla="*/ 2 w 68"/>
              <a:gd name="T91" fmla="*/ 29 h 49"/>
              <a:gd name="T92" fmla="*/ 2 w 68"/>
              <a:gd name="T93" fmla="*/ 31 h 49"/>
              <a:gd name="T94" fmla="*/ 2 w 68"/>
              <a:gd name="T95" fmla="*/ 29 h 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68" h="49">
                <a:moveTo>
                  <a:pt x="2" y="29"/>
                </a:moveTo>
                <a:cubicBezTo>
                  <a:pt x="0" y="29"/>
                  <a:pt x="0" y="29"/>
                  <a:pt x="0" y="29"/>
                </a:cubicBezTo>
                <a:cubicBezTo>
                  <a:pt x="0" y="29"/>
                  <a:pt x="0" y="34"/>
                  <a:pt x="4" y="38"/>
                </a:cubicBezTo>
                <a:cubicBezTo>
                  <a:pt x="8" y="43"/>
                  <a:pt x="16" y="48"/>
                  <a:pt x="30" y="49"/>
                </a:cubicBezTo>
                <a:cubicBezTo>
                  <a:pt x="31" y="49"/>
                  <a:pt x="33" y="49"/>
                  <a:pt x="35" y="49"/>
                </a:cubicBezTo>
                <a:cubicBezTo>
                  <a:pt x="47" y="49"/>
                  <a:pt x="54" y="46"/>
                  <a:pt x="59" y="42"/>
                </a:cubicBezTo>
                <a:cubicBezTo>
                  <a:pt x="64" y="38"/>
                  <a:pt x="66" y="35"/>
                  <a:pt x="66" y="35"/>
                </a:cubicBezTo>
                <a:cubicBezTo>
                  <a:pt x="68" y="32"/>
                  <a:pt x="68" y="32"/>
                  <a:pt x="68" y="32"/>
                </a:cubicBezTo>
                <a:cubicBezTo>
                  <a:pt x="65" y="32"/>
                  <a:pt x="65" y="32"/>
                  <a:pt x="65" y="32"/>
                </a:cubicBezTo>
                <a:cubicBezTo>
                  <a:pt x="65" y="32"/>
                  <a:pt x="65" y="32"/>
                  <a:pt x="65" y="32"/>
                </a:cubicBezTo>
                <a:cubicBezTo>
                  <a:pt x="64" y="31"/>
                  <a:pt x="58" y="30"/>
                  <a:pt x="53" y="26"/>
                </a:cubicBezTo>
                <a:cubicBezTo>
                  <a:pt x="47" y="23"/>
                  <a:pt x="41" y="16"/>
                  <a:pt x="38" y="5"/>
                </a:cubicBezTo>
                <a:cubicBezTo>
                  <a:pt x="36" y="0"/>
                  <a:pt x="36" y="0"/>
                  <a:pt x="36" y="0"/>
                </a:cubicBezTo>
                <a:cubicBezTo>
                  <a:pt x="34" y="5"/>
                  <a:pt x="34" y="5"/>
                  <a:pt x="34" y="5"/>
                </a:cubicBezTo>
                <a:cubicBezTo>
                  <a:pt x="34" y="5"/>
                  <a:pt x="34" y="5"/>
                  <a:pt x="34" y="5"/>
                </a:cubicBezTo>
                <a:cubicBezTo>
                  <a:pt x="33" y="6"/>
                  <a:pt x="30" y="12"/>
                  <a:pt x="25" y="17"/>
                </a:cubicBezTo>
                <a:cubicBezTo>
                  <a:pt x="20" y="22"/>
                  <a:pt x="13" y="27"/>
                  <a:pt x="5" y="27"/>
                </a:cubicBezTo>
                <a:cubicBezTo>
                  <a:pt x="4" y="27"/>
                  <a:pt x="3" y="27"/>
                  <a:pt x="2" y="27"/>
                </a:cubicBezTo>
                <a:cubicBezTo>
                  <a:pt x="0" y="27"/>
                  <a:pt x="0" y="27"/>
                  <a:pt x="0" y="27"/>
                </a:cubicBezTo>
                <a:cubicBezTo>
                  <a:pt x="0" y="29"/>
                  <a:pt x="0" y="29"/>
                  <a:pt x="0" y="29"/>
                </a:cubicBezTo>
                <a:cubicBezTo>
                  <a:pt x="2" y="29"/>
                  <a:pt x="2" y="29"/>
                  <a:pt x="2" y="29"/>
                </a:cubicBezTo>
                <a:cubicBezTo>
                  <a:pt x="2" y="31"/>
                  <a:pt x="2" y="31"/>
                  <a:pt x="2" y="31"/>
                </a:cubicBezTo>
                <a:cubicBezTo>
                  <a:pt x="3" y="31"/>
                  <a:pt x="4" y="31"/>
                  <a:pt x="5" y="31"/>
                </a:cubicBezTo>
                <a:cubicBezTo>
                  <a:pt x="16" y="31"/>
                  <a:pt x="24" y="25"/>
                  <a:pt x="29" y="19"/>
                </a:cubicBezTo>
                <a:cubicBezTo>
                  <a:pt x="35" y="13"/>
                  <a:pt x="37" y="7"/>
                  <a:pt x="38" y="7"/>
                </a:cubicBezTo>
                <a:cubicBezTo>
                  <a:pt x="36" y="6"/>
                  <a:pt x="36" y="6"/>
                  <a:pt x="36" y="6"/>
                </a:cubicBezTo>
                <a:cubicBezTo>
                  <a:pt x="34" y="7"/>
                  <a:pt x="34" y="7"/>
                  <a:pt x="34" y="7"/>
                </a:cubicBezTo>
                <a:cubicBezTo>
                  <a:pt x="38" y="19"/>
                  <a:pt x="45" y="26"/>
                  <a:pt x="52" y="30"/>
                </a:cubicBezTo>
                <a:cubicBezTo>
                  <a:pt x="58" y="35"/>
                  <a:pt x="64" y="36"/>
                  <a:pt x="64" y="36"/>
                </a:cubicBezTo>
                <a:cubicBezTo>
                  <a:pt x="65" y="34"/>
                  <a:pt x="65" y="34"/>
                  <a:pt x="65" y="34"/>
                </a:cubicBezTo>
                <a:cubicBezTo>
                  <a:pt x="63" y="33"/>
                  <a:pt x="63" y="33"/>
                  <a:pt x="63" y="33"/>
                </a:cubicBezTo>
                <a:cubicBezTo>
                  <a:pt x="63" y="33"/>
                  <a:pt x="63" y="33"/>
                  <a:pt x="63" y="33"/>
                </a:cubicBezTo>
                <a:cubicBezTo>
                  <a:pt x="63" y="33"/>
                  <a:pt x="61" y="36"/>
                  <a:pt x="57" y="39"/>
                </a:cubicBezTo>
                <a:cubicBezTo>
                  <a:pt x="52" y="42"/>
                  <a:pt x="45" y="45"/>
                  <a:pt x="35" y="45"/>
                </a:cubicBezTo>
                <a:cubicBezTo>
                  <a:pt x="33" y="45"/>
                  <a:pt x="32" y="45"/>
                  <a:pt x="30" y="45"/>
                </a:cubicBezTo>
                <a:cubicBezTo>
                  <a:pt x="17" y="44"/>
                  <a:pt x="11" y="39"/>
                  <a:pt x="7" y="36"/>
                </a:cubicBezTo>
                <a:cubicBezTo>
                  <a:pt x="6" y="34"/>
                  <a:pt x="5" y="32"/>
                  <a:pt x="5" y="31"/>
                </a:cubicBezTo>
                <a:cubicBezTo>
                  <a:pt x="4" y="30"/>
                  <a:pt x="4" y="29"/>
                  <a:pt x="4" y="29"/>
                </a:cubicBezTo>
                <a:cubicBezTo>
                  <a:pt x="4" y="29"/>
                  <a:pt x="4" y="29"/>
                  <a:pt x="4" y="29"/>
                </a:cubicBezTo>
                <a:cubicBezTo>
                  <a:pt x="4" y="29"/>
                  <a:pt x="4" y="29"/>
                  <a:pt x="4" y="29"/>
                </a:cubicBezTo>
                <a:cubicBezTo>
                  <a:pt x="4" y="29"/>
                  <a:pt x="4" y="29"/>
                  <a:pt x="4" y="29"/>
                </a:cubicBezTo>
                <a:cubicBezTo>
                  <a:pt x="4" y="29"/>
                  <a:pt x="4" y="29"/>
                  <a:pt x="4" y="29"/>
                </a:cubicBezTo>
                <a:cubicBezTo>
                  <a:pt x="4" y="29"/>
                  <a:pt x="4" y="29"/>
                  <a:pt x="4" y="29"/>
                </a:cubicBezTo>
                <a:cubicBezTo>
                  <a:pt x="4" y="29"/>
                  <a:pt x="4" y="29"/>
                  <a:pt x="4" y="29"/>
                </a:cubicBezTo>
                <a:cubicBezTo>
                  <a:pt x="4" y="29"/>
                  <a:pt x="4" y="29"/>
                  <a:pt x="4" y="29"/>
                </a:cubicBezTo>
                <a:cubicBezTo>
                  <a:pt x="2" y="29"/>
                  <a:pt x="2" y="29"/>
                  <a:pt x="2" y="29"/>
                </a:cubicBezTo>
                <a:cubicBezTo>
                  <a:pt x="2" y="31"/>
                  <a:pt x="2" y="31"/>
                  <a:pt x="2" y="31"/>
                </a:cubicBezTo>
                <a:lnTo>
                  <a:pt x="2" y="29"/>
                </a:lnTo>
                <a:close/>
              </a:path>
            </a:pathLst>
          </a:custGeom>
          <a:solidFill>
            <a:srgbClr val="E4003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54" name="PA_任意多边形 1185"/>
          <p:cNvSpPr>
            <a:spLocks noEditPoints="1"/>
          </p:cNvSpPr>
          <p:nvPr>
            <p:custDataLst>
              <p:tags r:id="rId74"/>
            </p:custDataLst>
          </p:nvPr>
        </p:nvSpPr>
        <p:spPr bwMode="auto">
          <a:xfrm>
            <a:off x="4043362" y="3178175"/>
            <a:ext cx="806450" cy="515938"/>
          </a:xfrm>
          <a:custGeom>
            <a:avLst/>
            <a:gdLst>
              <a:gd name="T0" fmla="*/ 300 w 336"/>
              <a:gd name="T1" fmla="*/ 55 h 214"/>
              <a:gd name="T2" fmla="*/ 336 w 336"/>
              <a:gd name="T3" fmla="*/ 29 h 214"/>
              <a:gd name="T4" fmla="*/ 262 w 336"/>
              <a:gd name="T5" fmla="*/ 21 h 214"/>
              <a:gd name="T6" fmla="*/ 207 w 336"/>
              <a:gd name="T7" fmla="*/ 18 h 214"/>
              <a:gd name="T8" fmla="*/ 199 w 336"/>
              <a:gd name="T9" fmla="*/ 60 h 214"/>
              <a:gd name="T10" fmla="*/ 207 w 336"/>
              <a:gd name="T11" fmla="*/ 81 h 214"/>
              <a:gd name="T12" fmla="*/ 170 w 336"/>
              <a:gd name="T13" fmla="*/ 90 h 214"/>
              <a:gd name="T14" fmla="*/ 157 w 336"/>
              <a:gd name="T15" fmla="*/ 69 h 214"/>
              <a:gd name="T16" fmla="*/ 158 w 336"/>
              <a:gd name="T17" fmla="*/ 37 h 214"/>
              <a:gd name="T18" fmla="*/ 120 w 336"/>
              <a:gd name="T19" fmla="*/ 28 h 214"/>
              <a:gd name="T20" fmla="*/ 93 w 336"/>
              <a:gd name="T21" fmla="*/ 5 h 214"/>
              <a:gd name="T22" fmla="*/ 51 w 336"/>
              <a:gd name="T23" fmla="*/ 19 h 214"/>
              <a:gd name="T24" fmla="*/ 3 w 336"/>
              <a:gd name="T25" fmla="*/ 60 h 214"/>
              <a:gd name="T26" fmla="*/ 48 w 336"/>
              <a:gd name="T27" fmla="*/ 87 h 214"/>
              <a:gd name="T28" fmla="*/ 89 w 336"/>
              <a:gd name="T29" fmla="*/ 67 h 214"/>
              <a:gd name="T30" fmla="*/ 66 w 336"/>
              <a:gd name="T31" fmla="*/ 51 h 214"/>
              <a:gd name="T32" fmla="*/ 60 w 336"/>
              <a:gd name="T33" fmla="*/ 66 h 214"/>
              <a:gd name="T34" fmla="*/ 68 w 336"/>
              <a:gd name="T35" fmla="*/ 65 h 214"/>
              <a:gd name="T36" fmla="*/ 63 w 336"/>
              <a:gd name="T37" fmla="*/ 76 h 214"/>
              <a:gd name="T38" fmla="*/ 50 w 336"/>
              <a:gd name="T39" fmla="*/ 55 h 214"/>
              <a:gd name="T40" fmla="*/ 92 w 336"/>
              <a:gd name="T41" fmla="*/ 46 h 214"/>
              <a:gd name="T42" fmla="*/ 95 w 336"/>
              <a:gd name="T43" fmla="*/ 82 h 214"/>
              <a:gd name="T44" fmla="*/ 52 w 336"/>
              <a:gd name="T45" fmla="*/ 96 h 214"/>
              <a:gd name="T46" fmla="*/ 105 w 336"/>
              <a:gd name="T47" fmla="*/ 150 h 214"/>
              <a:gd name="T48" fmla="*/ 95 w 336"/>
              <a:gd name="T49" fmla="*/ 191 h 214"/>
              <a:gd name="T50" fmla="*/ 111 w 336"/>
              <a:gd name="T51" fmla="*/ 199 h 214"/>
              <a:gd name="T52" fmla="*/ 128 w 336"/>
              <a:gd name="T53" fmla="*/ 205 h 214"/>
              <a:gd name="T54" fmla="*/ 184 w 336"/>
              <a:gd name="T55" fmla="*/ 184 h 214"/>
              <a:gd name="T56" fmla="*/ 207 w 336"/>
              <a:gd name="T57" fmla="*/ 125 h 214"/>
              <a:gd name="T58" fmla="*/ 229 w 336"/>
              <a:gd name="T59" fmla="*/ 154 h 214"/>
              <a:gd name="T60" fmla="*/ 214 w 336"/>
              <a:gd name="T61" fmla="*/ 160 h 214"/>
              <a:gd name="T62" fmla="*/ 220 w 336"/>
              <a:gd name="T63" fmla="*/ 149 h 214"/>
              <a:gd name="T64" fmla="*/ 195 w 336"/>
              <a:gd name="T65" fmla="*/ 132 h 214"/>
              <a:gd name="T66" fmla="*/ 197 w 336"/>
              <a:gd name="T67" fmla="*/ 185 h 214"/>
              <a:gd name="T68" fmla="*/ 242 w 336"/>
              <a:gd name="T69" fmla="*/ 178 h 214"/>
              <a:gd name="T70" fmla="*/ 301 w 336"/>
              <a:gd name="T71" fmla="*/ 161 h 214"/>
              <a:gd name="T72" fmla="*/ 295 w 336"/>
              <a:gd name="T73" fmla="*/ 123 h 214"/>
              <a:gd name="T74" fmla="*/ 284 w 336"/>
              <a:gd name="T75" fmla="*/ 88 h 214"/>
              <a:gd name="T76" fmla="*/ 261 w 336"/>
              <a:gd name="T77" fmla="*/ 75 h 214"/>
              <a:gd name="T78" fmla="*/ 300 w 336"/>
              <a:gd name="T79" fmla="*/ 55 h 214"/>
              <a:gd name="T80" fmla="*/ 158 w 336"/>
              <a:gd name="T81" fmla="*/ 182 h 214"/>
              <a:gd name="T82" fmla="*/ 139 w 336"/>
              <a:gd name="T83" fmla="*/ 140 h 214"/>
              <a:gd name="T84" fmla="*/ 188 w 336"/>
              <a:gd name="T85" fmla="*/ 110 h 214"/>
              <a:gd name="T86" fmla="*/ 158 w 336"/>
              <a:gd name="T87" fmla="*/ 182 h 2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336" h="214">
                <a:moveTo>
                  <a:pt x="300" y="55"/>
                </a:moveTo>
                <a:cubicBezTo>
                  <a:pt x="335" y="57"/>
                  <a:pt x="336" y="29"/>
                  <a:pt x="336" y="29"/>
                </a:cubicBezTo>
                <a:cubicBezTo>
                  <a:pt x="301" y="48"/>
                  <a:pt x="273" y="28"/>
                  <a:pt x="262" y="21"/>
                </a:cubicBezTo>
                <a:cubicBezTo>
                  <a:pt x="252" y="13"/>
                  <a:pt x="222" y="11"/>
                  <a:pt x="207" y="18"/>
                </a:cubicBezTo>
                <a:cubicBezTo>
                  <a:pt x="193" y="25"/>
                  <a:pt x="190" y="53"/>
                  <a:pt x="199" y="60"/>
                </a:cubicBezTo>
                <a:cubicBezTo>
                  <a:pt x="207" y="67"/>
                  <a:pt x="207" y="81"/>
                  <a:pt x="207" y="81"/>
                </a:cubicBezTo>
                <a:cubicBezTo>
                  <a:pt x="201" y="95"/>
                  <a:pt x="183" y="93"/>
                  <a:pt x="170" y="90"/>
                </a:cubicBezTo>
                <a:cubicBezTo>
                  <a:pt x="157" y="88"/>
                  <a:pt x="153" y="76"/>
                  <a:pt x="157" y="69"/>
                </a:cubicBezTo>
                <a:cubicBezTo>
                  <a:pt x="160" y="61"/>
                  <a:pt x="172" y="55"/>
                  <a:pt x="158" y="37"/>
                </a:cubicBezTo>
                <a:cubicBezTo>
                  <a:pt x="143" y="19"/>
                  <a:pt x="120" y="28"/>
                  <a:pt x="120" y="28"/>
                </a:cubicBezTo>
                <a:cubicBezTo>
                  <a:pt x="116" y="12"/>
                  <a:pt x="93" y="5"/>
                  <a:pt x="93" y="5"/>
                </a:cubicBezTo>
                <a:cubicBezTo>
                  <a:pt x="65" y="0"/>
                  <a:pt x="51" y="19"/>
                  <a:pt x="51" y="19"/>
                </a:cubicBezTo>
                <a:cubicBezTo>
                  <a:pt x="0" y="21"/>
                  <a:pt x="3" y="60"/>
                  <a:pt x="3" y="60"/>
                </a:cubicBezTo>
                <a:cubicBezTo>
                  <a:pt x="41" y="60"/>
                  <a:pt x="48" y="87"/>
                  <a:pt x="48" y="87"/>
                </a:cubicBezTo>
                <a:cubicBezTo>
                  <a:pt x="64" y="90"/>
                  <a:pt x="87" y="85"/>
                  <a:pt x="89" y="67"/>
                </a:cubicBezTo>
                <a:cubicBezTo>
                  <a:pt x="92" y="49"/>
                  <a:pt x="76" y="47"/>
                  <a:pt x="66" y="51"/>
                </a:cubicBezTo>
                <a:cubicBezTo>
                  <a:pt x="57" y="54"/>
                  <a:pt x="60" y="66"/>
                  <a:pt x="60" y="66"/>
                </a:cubicBezTo>
                <a:cubicBezTo>
                  <a:pt x="64" y="63"/>
                  <a:pt x="68" y="65"/>
                  <a:pt x="68" y="65"/>
                </a:cubicBezTo>
                <a:cubicBezTo>
                  <a:pt x="72" y="72"/>
                  <a:pt x="63" y="76"/>
                  <a:pt x="63" y="76"/>
                </a:cubicBezTo>
                <a:cubicBezTo>
                  <a:pt x="44" y="77"/>
                  <a:pt x="50" y="55"/>
                  <a:pt x="50" y="55"/>
                </a:cubicBezTo>
                <a:cubicBezTo>
                  <a:pt x="52" y="42"/>
                  <a:pt x="74" y="31"/>
                  <a:pt x="92" y="46"/>
                </a:cubicBezTo>
                <a:cubicBezTo>
                  <a:pt x="110" y="60"/>
                  <a:pt x="95" y="82"/>
                  <a:pt x="95" y="82"/>
                </a:cubicBezTo>
                <a:cubicBezTo>
                  <a:pt x="80" y="101"/>
                  <a:pt x="52" y="96"/>
                  <a:pt x="52" y="96"/>
                </a:cubicBezTo>
                <a:cubicBezTo>
                  <a:pt x="84" y="105"/>
                  <a:pt x="101" y="126"/>
                  <a:pt x="105" y="150"/>
                </a:cubicBezTo>
                <a:cubicBezTo>
                  <a:pt x="108" y="174"/>
                  <a:pt x="95" y="191"/>
                  <a:pt x="95" y="191"/>
                </a:cubicBezTo>
                <a:cubicBezTo>
                  <a:pt x="104" y="188"/>
                  <a:pt x="108" y="194"/>
                  <a:pt x="111" y="199"/>
                </a:cubicBezTo>
                <a:cubicBezTo>
                  <a:pt x="113" y="203"/>
                  <a:pt x="128" y="205"/>
                  <a:pt x="128" y="205"/>
                </a:cubicBezTo>
                <a:cubicBezTo>
                  <a:pt x="172" y="214"/>
                  <a:pt x="184" y="184"/>
                  <a:pt x="184" y="184"/>
                </a:cubicBezTo>
                <a:cubicBezTo>
                  <a:pt x="151" y="140"/>
                  <a:pt x="190" y="123"/>
                  <a:pt x="207" y="125"/>
                </a:cubicBezTo>
                <a:cubicBezTo>
                  <a:pt x="224" y="128"/>
                  <a:pt x="232" y="141"/>
                  <a:pt x="229" y="154"/>
                </a:cubicBezTo>
                <a:cubicBezTo>
                  <a:pt x="225" y="167"/>
                  <a:pt x="214" y="160"/>
                  <a:pt x="214" y="160"/>
                </a:cubicBezTo>
                <a:cubicBezTo>
                  <a:pt x="208" y="154"/>
                  <a:pt x="220" y="149"/>
                  <a:pt x="220" y="149"/>
                </a:cubicBezTo>
                <a:cubicBezTo>
                  <a:pt x="224" y="135"/>
                  <a:pt x="212" y="131"/>
                  <a:pt x="195" y="132"/>
                </a:cubicBezTo>
                <a:cubicBezTo>
                  <a:pt x="178" y="134"/>
                  <a:pt x="170" y="170"/>
                  <a:pt x="197" y="185"/>
                </a:cubicBezTo>
                <a:cubicBezTo>
                  <a:pt x="225" y="201"/>
                  <a:pt x="242" y="178"/>
                  <a:pt x="242" y="178"/>
                </a:cubicBezTo>
                <a:cubicBezTo>
                  <a:pt x="280" y="191"/>
                  <a:pt x="291" y="178"/>
                  <a:pt x="301" y="161"/>
                </a:cubicBezTo>
                <a:cubicBezTo>
                  <a:pt x="310" y="144"/>
                  <a:pt x="295" y="123"/>
                  <a:pt x="295" y="123"/>
                </a:cubicBezTo>
                <a:cubicBezTo>
                  <a:pt x="308" y="116"/>
                  <a:pt x="301" y="90"/>
                  <a:pt x="284" y="88"/>
                </a:cubicBezTo>
                <a:cubicBezTo>
                  <a:pt x="267" y="85"/>
                  <a:pt x="261" y="75"/>
                  <a:pt x="261" y="75"/>
                </a:cubicBezTo>
                <a:cubicBezTo>
                  <a:pt x="255" y="60"/>
                  <a:pt x="265" y="54"/>
                  <a:pt x="300" y="55"/>
                </a:cubicBezTo>
                <a:close/>
                <a:moveTo>
                  <a:pt x="158" y="182"/>
                </a:moveTo>
                <a:cubicBezTo>
                  <a:pt x="131" y="174"/>
                  <a:pt x="139" y="140"/>
                  <a:pt x="139" y="140"/>
                </a:cubicBezTo>
                <a:cubicBezTo>
                  <a:pt x="151" y="102"/>
                  <a:pt x="188" y="110"/>
                  <a:pt x="188" y="110"/>
                </a:cubicBezTo>
                <a:cubicBezTo>
                  <a:pt x="119" y="128"/>
                  <a:pt x="158" y="182"/>
                  <a:pt x="158" y="182"/>
                </a:cubicBezTo>
                <a:close/>
              </a:path>
            </a:pathLst>
          </a:custGeom>
          <a:solidFill>
            <a:srgbClr val="F2DBC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55" name="PA_任意多边形 1186"/>
          <p:cNvSpPr>
            <a:spLocks noEditPoints="1"/>
          </p:cNvSpPr>
          <p:nvPr>
            <p:custDataLst>
              <p:tags r:id="rId75"/>
            </p:custDataLst>
          </p:nvPr>
        </p:nvSpPr>
        <p:spPr bwMode="auto">
          <a:xfrm>
            <a:off x="4044950" y="3182938"/>
            <a:ext cx="811213" cy="495300"/>
          </a:xfrm>
          <a:custGeom>
            <a:avLst/>
            <a:gdLst>
              <a:gd name="T0" fmla="*/ 334 w 337"/>
              <a:gd name="T1" fmla="*/ 25 h 206"/>
              <a:gd name="T2" fmla="*/ 191 w 337"/>
              <a:gd name="T3" fmla="*/ 43 h 206"/>
              <a:gd name="T4" fmla="*/ 204 w 337"/>
              <a:gd name="T5" fmla="*/ 79 h 206"/>
              <a:gd name="T6" fmla="*/ 156 w 337"/>
              <a:gd name="T7" fmla="*/ 72 h 206"/>
              <a:gd name="T8" fmla="*/ 119 w 337"/>
              <a:gd name="T9" fmla="*/ 24 h 206"/>
              <a:gd name="T10" fmla="*/ 83 w 337"/>
              <a:gd name="T11" fmla="*/ 0 h 206"/>
              <a:gd name="T12" fmla="*/ 0 w 337"/>
              <a:gd name="T13" fmla="*/ 58 h 206"/>
              <a:gd name="T14" fmla="*/ 45 w 337"/>
              <a:gd name="T15" fmla="*/ 85 h 206"/>
              <a:gd name="T16" fmla="*/ 90 w 337"/>
              <a:gd name="T17" fmla="*/ 62 h 206"/>
              <a:gd name="T18" fmla="*/ 58 w 337"/>
              <a:gd name="T19" fmla="*/ 68 h 206"/>
              <a:gd name="T20" fmla="*/ 65 w 337"/>
              <a:gd name="T21" fmla="*/ 65 h 206"/>
              <a:gd name="T22" fmla="*/ 65 w 337"/>
              <a:gd name="T23" fmla="*/ 69 h 206"/>
              <a:gd name="T24" fmla="*/ 62 w 337"/>
              <a:gd name="T25" fmla="*/ 72 h 206"/>
              <a:gd name="T26" fmla="*/ 50 w 337"/>
              <a:gd name="T27" fmla="*/ 54 h 206"/>
              <a:gd name="T28" fmla="*/ 95 w 337"/>
              <a:gd name="T29" fmla="*/ 74 h 206"/>
              <a:gd name="T30" fmla="*/ 75 w 337"/>
              <a:gd name="T31" fmla="*/ 90 h 206"/>
              <a:gd name="T32" fmla="*/ 102 w 337"/>
              <a:gd name="T33" fmla="*/ 149 h 206"/>
              <a:gd name="T34" fmla="*/ 88 w 337"/>
              <a:gd name="T35" fmla="*/ 194 h 206"/>
              <a:gd name="T36" fmla="*/ 122 w 337"/>
              <a:gd name="T37" fmla="*/ 204 h 206"/>
              <a:gd name="T38" fmla="*/ 185 w 337"/>
              <a:gd name="T39" fmla="*/ 182 h 206"/>
              <a:gd name="T40" fmla="*/ 227 w 337"/>
              <a:gd name="T41" fmla="*/ 146 h 206"/>
              <a:gd name="T42" fmla="*/ 214 w 337"/>
              <a:gd name="T43" fmla="*/ 156 h 206"/>
              <a:gd name="T44" fmla="*/ 219 w 337"/>
              <a:gd name="T45" fmla="*/ 149 h 206"/>
              <a:gd name="T46" fmla="*/ 212 w 337"/>
              <a:gd name="T47" fmla="*/ 130 h 206"/>
              <a:gd name="T48" fmla="*/ 235 w 337"/>
              <a:gd name="T49" fmla="*/ 184 h 206"/>
              <a:gd name="T50" fmla="*/ 305 w 337"/>
              <a:gd name="T51" fmla="*/ 147 h 206"/>
              <a:gd name="T52" fmla="*/ 298 w 337"/>
              <a:gd name="T53" fmla="*/ 93 h 206"/>
              <a:gd name="T54" fmla="*/ 262 w 337"/>
              <a:gd name="T55" fmla="*/ 72 h 206"/>
              <a:gd name="T56" fmla="*/ 299 w 337"/>
              <a:gd name="T57" fmla="*/ 55 h 206"/>
              <a:gd name="T58" fmla="*/ 258 w 337"/>
              <a:gd name="T59" fmla="*/ 73 h 206"/>
              <a:gd name="T60" fmla="*/ 297 w 337"/>
              <a:gd name="T61" fmla="*/ 114 h 206"/>
              <a:gd name="T62" fmla="*/ 287 w 337"/>
              <a:gd name="T63" fmla="*/ 173 h 206"/>
              <a:gd name="T64" fmla="*/ 215 w 337"/>
              <a:gd name="T65" fmla="*/ 187 h 206"/>
              <a:gd name="T66" fmla="*/ 217 w 337"/>
              <a:gd name="T67" fmla="*/ 138 h 206"/>
              <a:gd name="T68" fmla="*/ 210 w 337"/>
              <a:gd name="T69" fmla="*/ 155 h 206"/>
              <a:gd name="T70" fmla="*/ 231 w 337"/>
              <a:gd name="T71" fmla="*/ 146 h 206"/>
              <a:gd name="T72" fmla="*/ 183 w 337"/>
              <a:gd name="T73" fmla="*/ 182 h 206"/>
              <a:gd name="T74" fmla="*/ 127 w 337"/>
              <a:gd name="T75" fmla="*/ 201 h 206"/>
              <a:gd name="T76" fmla="*/ 107 w 337"/>
              <a:gd name="T77" fmla="*/ 189 h 206"/>
              <a:gd name="T78" fmla="*/ 90 w 337"/>
              <a:gd name="T79" fmla="*/ 114 h 206"/>
              <a:gd name="T80" fmla="*/ 96 w 337"/>
              <a:gd name="T81" fmla="*/ 81 h 206"/>
              <a:gd name="T82" fmla="*/ 49 w 337"/>
              <a:gd name="T83" fmla="*/ 53 h 206"/>
              <a:gd name="T84" fmla="*/ 62 w 337"/>
              <a:gd name="T85" fmla="*/ 76 h 206"/>
              <a:gd name="T86" fmla="*/ 64 w 337"/>
              <a:gd name="T87" fmla="*/ 60 h 206"/>
              <a:gd name="T88" fmla="*/ 66 w 337"/>
              <a:gd name="T89" fmla="*/ 50 h 206"/>
              <a:gd name="T90" fmla="*/ 48 w 337"/>
              <a:gd name="T91" fmla="*/ 83 h 206"/>
              <a:gd name="T92" fmla="*/ 4 w 337"/>
              <a:gd name="T93" fmla="*/ 58 h 206"/>
              <a:gd name="T94" fmla="*/ 60 w 337"/>
              <a:gd name="T95" fmla="*/ 11 h 206"/>
              <a:gd name="T96" fmla="*/ 118 w 337"/>
              <a:gd name="T97" fmla="*/ 26 h 206"/>
              <a:gd name="T98" fmla="*/ 162 w 337"/>
              <a:gd name="T99" fmla="*/ 51 h 206"/>
              <a:gd name="T100" fmla="*/ 198 w 337"/>
              <a:gd name="T101" fmla="*/ 90 h 206"/>
              <a:gd name="T102" fmla="*/ 195 w 337"/>
              <a:gd name="T103" fmla="*/ 43 h 206"/>
              <a:gd name="T104" fmla="*/ 336 w 337"/>
              <a:gd name="T105" fmla="*/ 29 h 206"/>
              <a:gd name="T106" fmla="*/ 299 w 337"/>
              <a:gd name="T107" fmla="*/ 53 h 206"/>
              <a:gd name="T108" fmla="*/ 139 w 337"/>
              <a:gd name="T109" fmla="*/ 138 h 206"/>
              <a:gd name="T110" fmla="*/ 186 w 337"/>
              <a:gd name="T111" fmla="*/ 109 h 206"/>
              <a:gd name="T112" fmla="*/ 155 w 337"/>
              <a:gd name="T113" fmla="*/ 181 h 206"/>
              <a:gd name="T114" fmla="*/ 156 w 337"/>
              <a:gd name="T115" fmla="*/ 126 h 206"/>
              <a:gd name="T116" fmla="*/ 136 w 337"/>
              <a:gd name="T117" fmla="*/ 137 h 206"/>
              <a:gd name="T118" fmla="*/ 157 w 337"/>
              <a:gd name="T119" fmla="*/ 180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337" h="206">
                <a:moveTo>
                  <a:pt x="299" y="53"/>
                </a:moveTo>
                <a:cubicBezTo>
                  <a:pt x="299" y="55"/>
                  <a:pt x="299" y="55"/>
                  <a:pt x="299" y="55"/>
                </a:cubicBezTo>
                <a:cubicBezTo>
                  <a:pt x="299" y="55"/>
                  <a:pt x="300" y="55"/>
                  <a:pt x="301" y="55"/>
                </a:cubicBezTo>
                <a:cubicBezTo>
                  <a:pt x="318" y="55"/>
                  <a:pt x="327" y="48"/>
                  <a:pt x="332" y="41"/>
                </a:cubicBezTo>
                <a:cubicBezTo>
                  <a:pt x="336" y="34"/>
                  <a:pt x="337" y="27"/>
                  <a:pt x="337" y="27"/>
                </a:cubicBezTo>
                <a:cubicBezTo>
                  <a:pt x="337" y="23"/>
                  <a:pt x="337" y="23"/>
                  <a:pt x="337" y="23"/>
                </a:cubicBezTo>
                <a:cubicBezTo>
                  <a:pt x="334" y="25"/>
                  <a:pt x="334" y="25"/>
                  <a:pt x="334" y="25"/>
                </a:cubicBezTo>
                <a:cubicBezTo>
                  <a:pt x="323" y="31"/>
                  <a:pt x="314" y="33"/>
                  <a:pt x="305" y="33"/>
                </a:cubicBezTo>
                <a:cubicBezTo>
                  <a:pt x="285" y="33"/>
                  <a:pt x="270" y="22"/>
                  <a:pt x="263" y="17"/>
                </a:cubicBezTo>
                <a:cubicBezTo>
                  <a:pt x="259" y="15"/>
                  <a:pt x="254" y="13"/>
                  <a:pt x="248" y="12"/>
                </a:cubicBezTo>
                <a:cubicBezTo>
                  <a:pt x="243" y="10"/>
                  <a:pt x="236" y="10"/>
                  <a:pt x="230" y="10"/>
                </a:cubicBezTo>
                <a:cubicBezTo>
                  <a:pt x="221" y="10"/>
                  <a:pt x="212" y="11"/>
                  <a:pt x="205" y="14"/>
                </a:cubicBezTo>
                <a:cubicBezTo>
                  <a:pt x="200" y="17"/>
                  <a:pt x="197" y="21"/>
                  <a:pt x="194" y="27"/>
                </a:cubicBezTo>
                <a:cubicBezTo>
                  <a:pt x="192" y="32"/>
                  <a:pt x="191" y="38"/>
                  <a:pt x="191" y="43"/>
                </a:cubicBezTo>
                <a:cubicBezTo>
                  <a:pt x="191" y="47"/>
                  <a:pt x="191" y="50"/>
                  <a:pt x="192" y="53"/>
                </a:cubicBezTo>
                <a:cubicBezTo>
                  <a:pt x="193" y="56"/>
                  <a:pt x="194" y="58"/>
                  <a:pt x="196" y="60"/>
                </a:cubicBezTo>
                <a:cubicBezTo>
                  <a:pt x="200" y="63"/>
                  <a:pt x="202" y="68"/>
                  <a:pt x="203" y="72"/>
                </a:cubicBezTo>
                <a:cubicBezTo>
                  <a:pt x="204" y="74"/>
                  <a:pt x="204" y="75"/>
                  <a:pt x="204" y="77"/>
                </a:cubicBezTo>
                <a:cubicBezTo>
                  <a:pt x="204" y="77"/>
                  <a:pt x="204" y="78"/>
                  <a:pt x="204" y="78"/>
                </a:cubicBezTo>
                <a:cubicBezTo>
                  <a:pt x="204" y="79"/>
                  <a:pt x="204" y="79"/>
                  <a:pt x="204" y="79"/>
                </a:cubicBezTo>
                <a:cubicBezTo>
                  <a:pt x="204" y="79"/>
                  <a:pt x="204" y="79"/>
                  <a:pt x="204" y="79"/>
                </a:cubicBezTo>
                <a:cubicBezTo>
                  <a:pt x="206" y="79"/>
                  <a:pt x="206" y="79"/>
                  <a:pt x="206" y="79"/>
                </a:cubicBezTo>
                <a:cubicBezTo>
                  <a:pt x="204" y="78"/>
                  <a:pt x="204" y="78"/>
                  <a:pt x="204" y="78"/>
                </a:cubicBezTo>
                <a:cubicBezTo>
                  <a:pt x="203" y="82"/>
                  <a:pt x="200" y="84"/>
                  <a:pt x="197" y="86"/>
                </a:cubicBezTo>
                <a:cubicBezTo>
                  <a:pt x="193" y="87"/>
                  <a:pt x="189" y="88"/>
                  <a:pt x="185" y="88"/>
                </a:cubicBezTo>
                <a:cubicBezTo>
                  <a:pt x="180" y="88"/>
                  <a:pt x="174" y="87"/>
                  <a:pt x="169" y="86"/>
                </a:cubicBezTo>
                <a:cubicBezTo>
                  <a:pt x="165" y="85"/>
                  <a:pt x="161" y="83"/>
                  <a:pt x="159" y="81"/>
                </a:cubicBezTo>
                <a:cubicBezTo>
                  <a:pt x="157" y="78"/>
                  <a:pt x="156" y="75"/>
                  <a:pt x="156" y="72"/>
                </a:cubicBezTo>
                <a:cubicBezTo>
                  <a:pt x="156" y="71"/>
                  <a:pt x="157" y="69"/>
                  <a:pt x="157" y="68"/>
                </a:cubicBezTo>
                <a:cubicBezTo>
                  <a:pt x="158" y="66"/>
                  <a:pt x="160" y="63"/>
                  <a:pt x="162" y="61"/>
                </a:cubicBezTo>
                <a:cubicBezTo>
                  <a:pt x="164" y="58"/>
                  <a:pt x="166" y="55"/>
                  <a:pt x="166" y="51"/>
                </a:cubicBezTo>
                <a:cubicBezTo>
                  <a:pt x="166" y="46"/>
                  <a:pt x="164" y="41"/>
                  <a:pt x="158" y="34"/>
                </a:cubicBezTo>
                <a:cubicBezTo>
                  <a:pt x="158" y="34"/>
                  <a:pt x="158" y="34"/>
                  <a:pt x="158" y="34"/>
                </a:cubicBezTo>
                <a:cubicBezTo>
                  <a:pt x="150" y="24"/>
                  <a:pt x="140" y="22"/>
                  <a:pt x="132" y="22"/>
                </a:cubicBezTo>
                <a:cubicBezTo>
                  <a:pt x="124" y="22"/>
                  <a:pt x="119" y="24"/>
                  <a:pt x="119" y="24"/>
                </a:cubicBezTo>
                <a:cubicBezTo>
                  <a:pt x="119" y="26"/>
                  <a:pt x="119" y="26"/>
                  <a:pt x="119" y="26"/>
                </a:cubicBezTo>
                <a:cubicBezTo>
                  <a:pt x="121" y="25"/>
                  <a:pt x="121" y="25"/>
                  <a:pt x="121" y="25"/>
                </a:cubicBezTo>
                <a:cubicBezTo>
                  <a:pt x="119" y="17"/>
                  <a:pt x="111" y="11"/>
                  <a:pt x="105" y="7"/>
                </a:cubicBezTo>
                <a:cubicBezTo>
                  <a:pt x="98" y="3"/>
                  <a:pt x="93" y="1"/>
                  <a:pt x="92" y="1"/>
                </a:cubicBezTo>
                <a:cubicBezTo>
                  <a:pt x="92" y="1"/>
                  <a:pt x="92" y="1"/>
                  <a:pt x="92" y="1"/>
                </a:cubicBezTo>
                <a:cubicBezTo>
                  <a:pt x="92" y="1"/>
                  <a:pt x="92" y="1"/>
                  <a:pt x="92" y="1"/>
                </a:cubicBezTo>
                <a:cubicBezTo>
                  <a:pt x="89" y="0"/>
                  <a:pt x="86" y="0"/>
                  <a:pt x="83" y="0"/>
                </a:cubicBezTo>
                <a:cubicBezTo>
                  <a:pt x="72" y="0"/>
                  <a:pt x="63" y="4"/>
                  <a:pt x="57" y="8"/>
                </a:cubicBezTo>
                <a:cubicBezTo>
                  <a:pt x="51" y="12"/>
                  <a:pt x="48" y="16"/>
                  <a:pt x="48" y="16"/>
                </a:cubicBezTo>
                <a:cubicBezTo>
                  <a:pt x="50" y="17"/>
                  <a:pt x="50" y="17"/>
                  <a:pt x="50" y="17"/>
                </a:cubicBezTo>
                <a:cubicBezTo>
                  <a:pt x="50" y="15"/>
                  <a:pt x="50" y="15"/>
                  <a:pt x="50" y="15"/>
                </a:cubicBezTo>
                <a:cubicBezTo>
                  <a:pt x="26" y="16"/>
                  <a:pt x="13" y="25"/>
                  <a:pt x="7" y="34"/>
                </a:cubicBezTo>
                <a:cubicBezTo>
                  <a:pt x="0" y="44"/>
                  <a:pt x="0" y="54"/>
                  <a:pt x="0" y="57"/>
                </a:cubicBezTo>
                <a:cubicBezTo>
                  <a:pt x="0" y="58"/>
                  <a:pt x="0" y="58"/>
                  <a:pt x="0" y="58"/>
                </a:cubicBezTo>
                <a:cubicBezTo>
                  <a:pt x="0" y="60"/>
                  <a:pt x="0" y="60"/>
                  <a:pt x="0" y="60"/>
                </a:cubicBezTo>
                <a:cubicBezTo>
                  <a:pt x="2" y="60"/>
                  <a:pt x="2" y="60"/>
                  <a:pt x="2" y="60"/>
                </a:cubicBezTo>
                <a:cubicBezTo>
                  <a:pt x="20" y="60"/>
                  <a:pt x="31" y="67"/>
                  <a:pt x="38" y="73"/>
                </a:cubicBezTo>
                <a:cubicBezTo>
                  <a:pt x="41" y="76"/>
                  <a:pt x="43" y="79"/>
                  <a:pt x="44" y="81"/>
                </a:cubicBezTo>
                <a:cubicBezTo>
                  <a:pt x="44" y="83"/>
                  <a:pt x="45" y="84"/>
                  <a:pt x="45" y="84"/>
                </a:cubicBezTo>
                <a:cubicBezTo>
                  <a:pt x="45" y="85"/>
                  <a:pt x="45" y="85"/>
                  <a:pt x="45" y="85"/>
                </a:cubicBezTo>
                <a:cubicBezTo>
                  <a:pt x="45" y="85"/>
                  <a:pt x="45" y="85"/>
                  <a:pt x="45" y="85"/>
                </a:cubicBezTo>
                <a:cubicBezTo>
                  <a:pt x="45" y="85"/>
                  <a:pt x="45" y="85"/>
                  <a:pt x="45" y="85"/>
                </a:cubicBezTo>
                <a:cubicBezTo>
                  <a:pt x="46" y="86"/>
                  <a:pt x="46" y="86"/>
                  <a:pt x="46" y="86"/>
                </a:cubicBezTo>
                <a:cubicBezTo>
                  <a:pt x="47" y="87"/>
                  <a:pt x="47" y="87"/>
                  <a:pt x="47" y="87"/>
                </a:cubicBezTo>
                <a:cubicBezTo>
                  <a:pt x="50" y="87"/>
                  <a:pt x="54" y="88"/>
                  <a:pt x="57" y="88"/>
                </a:cubicBezTo>
                <a:cubicBezTo>
                  <a:pt x="65" y="88"/>
                  <a:pt x="72" y="86"/>
                  <a:pt x="78" y="83"/>
                </a:cubicBezTo>
                <a:cubicBezTo>
                  <a:pt x="84" y="79"/>
                  <a:pt x="89" y="74"/>
                  <a:pt x="90" y="66"/>
                </a:cubicBezTo>
                <a:cubicBezTo>
                  <a:pt x="90" y="64"/>
                  <a:pt x="90" y="63"/>
                  <a:pt x="90" y="62"/>
                </a:cubicBezTo>
                <a:cubicBezTo>
                  <a:pt x="90" y="56"/>
                  <a:pt x="88" y="52"/>
                  <a:pt x="85" y="49"/>
                </a:cubicBezTo>
                <a:cubicBezTo>
                  <a:pt x="82" y="46"/>
                  <a:pt x="77" y="45"/>
                  <a:pt x="73" y="45"/>
                </a:cubicBezTo>
                <a:cubicBezTo>
                  <a:pt x="70" y="45"/>
                  <a:pt x="67" y="46"/>
                  <a:pt x="65" y="47"/>
                </a:cubicBezTo>
                <a:cubicBezTo>
                  <a:pt x="61" y="48"/>
                  <a:pt x="59" y="50"/>
                  <a:pt x="58" y="52"/>
                </a:cubicBezTo>
                <a:cubicBezTo>
                  <a:pt x="57" y="55"/>
                  <a:pt x="57" y="57"/>
                  <a:pt x="57" y="59"/>
                </a:cubicBezTo>
                <a:cubicBezTo>
                  <a:pt x="57" y="62"/>
                  <a:pt x="57" y="65"/>
                  <a:pt x="57" y="65"/>
                </a:cubicBezTo>
                <a:cubicBezTo>
                  <a:pt x="58" y="68"/>
                  <a:pt x="58" y="68"/>
                  <a:pt x="58" y="68"/>
                </a:cubicBezTo>
                <a:cubicBezTo>
                  <a:pt x="61" y="66"/>
                  <a:pt x="61" y="66"/>
                  <a:pt x="61" y="66"/>
                </a:cubicBezTo>
                <a:cubicBezTo>
                  <a:pt x="62" y="64"/>
                  <a:pt x="63" y="64"/>
                  <a:pt x="64" y="64"/>
                </a:cubicBezTo>
                <a:cubicBezTo>
                  <a:pt x="64" y="64"/>
                  <a:pt x="65" y="64"/>
                  <a:pt x="65" y="64"/>
                </a:cubicBezTo>
                <a:cubicBezTo>
                  <a:pt x="65" y="65"/>
                  <a:pt x="65" y="65"/>
                  <a:pt x="65" y="65"/>
                </a:cubicBezTo>
                <a:cubicBezTo>
                  <a:pt x="65" y="65"/>
                  <a:pt x="65" y="65"/>
                  <a:pt x="65" y="65"/>
                </a:cubicBezTo>
                <a:cubicBezTo>
                  <a:pt x="66" y="64"/>
                  <a:pt x="66" y="64"/>
                  <a:pt x="66" y="64"/>
                </a:cubicBezTo>
                <a:cubicBezTo>
                  <a:pt x="65" y="65"/>
                  <a:pt x="65" y="65"/>
                  <a:pt x="65" y="65"/>
                </a:cubicBezTo>
                <a:cubicBezTo>
                  <a:pt x="65" y="65"/>
                  <a:pt x="65" y="65"/>
                  <a:pt x="65" y="65"/>
                </a:cubicBezTo>
                <a:cubicBezTo>
                  <a:pt x="66" y="64"/>
                  <a:pt x="66" y="64"/>
                  <a:pt x="66" y="64"/>
                </a:cubicBezTo>
                <a:cubicBezTo>
                  <a:pt x="65" y="65"/>
                  <a:pt x="65" y="65"/>
                  <a:pt x="65" y="65"/>
                </a:cubicBezTo>
                <a:cubicBezTo>
                  <a:pt x="67" y="63"/>
                  <a:pt x="67" y="63"/>
                  <a:pt x="67" y="63"/>
                </a:cubicBezTo>
                <a:cubicBezTo>
                  <a:pt x="65" y="64"/>
                  <a:pt x="65" y="64"/>
                  <a:pt x="65" y="64"/>
                </a:cubicBezTo>
                <a:cubicBezTo>
                  <a:pt x="66" y="65"/>
                  <a:pt x="66" y="66"/>
                  <a:pt x="66" y="67"/>
                </a:cubicBezTo>
                <a:cubicBezTo>
                  <a:pt x="66" y="68"/>
                  <a:pt x="66" y="68"/>
                  <a:pt x="65" y="69"/>
                </a:cubicBezTo>
                <a:cubicBezTo>
                  <a:pt x="65" y="70"/>
                  <a:pt x="64" y="71"/>
                  <a:pt x="63" y="71"/>
                </a:cubicBezTo>
                <a:cubicBezTo>
                  <a:pt x="62" y="71"/>
                  <a:pt x="62" y="72"/>
                  <a:pt x="61" y="72"/>
                </a:cubicBezTo>
                <a:cubicBezTo>
                  <a:pt x="61" y="72"/>
                  <a:pt x="61" y="72"/>
                  <a:pt x="61" y="72"/>
                </a:cubicBezTo>
                <a:cubicBezTo>
                  <a:pt x="61" y="72"/>
                  <a:pt x="61" y="72"/>
                  <a:pt x="61" y="72"/>
                </a:cubicBezTo>
                <a:cubicBezTo>
                  <a:pt x="61" y="72"/>
                  <a:pt x="61" y="72"/>
                  <a:pt x="61" y="72"/>
                </a:cubicBezTo>
                <a:cubicBezTo>
                  <a:pt x="62" y="74"/>
                  <a:pt x="62" y="74"/>
                  <a:pt x="62" y="74"/>
                </a:cubicBezTo>
                <a:cubicBezTo>
                  <a:pt x="62" y="72"/>
                  <a:pt x="62" y="72"/>
                  <a:pt x="62" y="72"/>
                </a:cubicBezTo>
                <a:cubicBezTo>
                  <a:pt x="61" y="72"/>
                  <a:pt x="61" y="72"/>
                  <a:pt x="60" y="72"/>
                </a:cubicBezTo>
                <a:cubicBezTo>
                  <a:pt x="55" y="72"/>
                  <a:pt x="53" y="70"/>
                  <a:pt x="52" y="68"/>
                </a:cubicBezTo>
                <a:cubicBezTo>
                  <a:pt x="50" y="66"/>
                  <a:pt x="50" y="63"/>
                  <a:pt x="50" y="60"/>
                </a:cubicBezTo>
                <a:cubicBezTo>
                  <a:pt x="50" y="59"/>
                  <a:pt x="50" y="57"/>
                  <a:pt x="50" y="56"/>
                </a:cubicBezTo>
                <a:cubicBezTo>
                  <a:pt x="50" y="55"/>
                  <a:pt x="50" y="55"/>
                  <a:pt x="50" y="54"/>
                </a:cubicBezTo>
                <a:cubicBezTo>
                  <a:pt x="50" y="54"/>
                  <a:pt x="50" y="54"/>
                  <a:pt x="50" y="54"/>
                </a:cubicBezTo>
                <a:cubicBezTo>
                  <a:pt x="50" y="54"/>
                  <a:pt x="50" y="54"/>
                  <a:pt x="50" y="54"/>
                </a:cubicBezTo>
                <a:cubicBezTo>
                  <a:pt x="50" y="54"/>
                  <a:pt x="50" y="54"/>
                  <a:pt x="50" y="54"/>
                </a:cubicBezTo>
                <a:cubicBezTo>
                  <a:pt x="51" y="54"/>
                  <a:pt x="51" y="54"/>
                  <a:pt x="51" y="54"/>
                </a:cubicBezTo>
                <a:cubicBezTo>
                  <a:pt x="51" y="50"/>
                  <a:pt x="54" y="46"/>
                  <a:pt x="58" y="43"/>
                </a:cubicBezTo>
                <a:cubicBezTo>
                  <a:pt x="61" y="41"/>
                  <a:pt x="67" y="39"/>
                  <a:pt x="72" y="39"/>
                </a:cubicBezTo>
                <a:cubicBezTo>
                  <a:pt x="78" y="39"/>
                  <a:pt x="84" y="41"/>
                  <a:pt x="89" y="45"/>
                </a:cubicBezTo>
                <a:cubicBezTo>
                  <a:pt x="96" y="51"/>
                  <a:pt x="98" y="56"/>
                  <a:pt x="98" y="62"/>
                </a:cubicBezTo>
                <a:cubicBezTo>
                  <a:pt x="98" y="66"/>
                  <a:pt x="96" y="71"/>
                  <a:pt x="95" y="74"/>
                </a:cubicBezTo>
                <a:cubicBezTo>
                  <a:pt x="94" y="75"/>
                  <a:pt x="94" y="77"/>
                  <a:pt x="93" y="77"/>
                </a:cubicBezTo>
                <a:cubicBezTo>
                  <a:pt x="93" y="78"/>
                  <a:pt x="93" y="78"/>
                  <a:pt x="93" y="78"/>
                </a:cubicBezTo>
                <a:cubicBezTo>
                  <a:pt x="93" y="79"/>
                  <a:pt x="93" y="79"/>
                  <a:pt x="93" y="79"/>
                </a:cubicBezTo>
                <a:cubicBezTo>
                  <a:pt x="93" y="79"/>
                  <a:pt x="93" y="79"/>
                  <a:pt x="93" y="79"/>
                </a:cubicBezTo>
                <a:cubicBezTo>
                  <a:pt x="94" y="80"/>
                  <a:pt x="94" y="80"/>
                  <a:pt x="94" y="80"/>
                </a:cubicBezTo>
                <a:cubicBezTo>
                  <a:pt x="93" y="79"/>
                  <a:pt x="93" y="79"/>
                  <a:pt x="93" y="79"/>
                </a:cubicBezTo>
                <a:cubicBezTo>
                  <a:pt x="88" y="85"/>
                  <a:pt x="82" y="88"/>
                  <a:pt x="75" y="90"/>
                </a:cubicBezTo>
                <a:cubicBezTo>
                  <a:pt x="69" y="92"/>
                  <a:pt x="63" y="93"/>
                  <a:pt x="59" y="93"/>
                </a:cubicBezTo>
                <a:cubicBezTo>
                  <a:pt x="56" y="93"/>
                  <a:pt x="55" y="93"/>
                  <a:pt x="53" y="93"/>
                </a:cubicBezTo>
                <a:cubicBezTo>
                  <a:pt x="53" y="92"/>
                  <a:pt x="52" y="92"/>
                  <a:pt x="52" y="92"/>
                </a:cubicBezTo>
                <a:cubicBezTo>
                  <a:pt x="51" y="92"/>
                  <a:pt x="51" y="92"/>
                  <a:pt x="51" y="92"/>
                </a:cubicBezTo>
                <a:cubicBezTo>
                  <a:pt x="50" y="96"/>
                  <a:pt x="50" y="96"/>
                  <a:pt x="50" y="96"/>
                </a:cubicBezTo>
                <a:cubicBezTo>
                  <a:pt x="66" y="100"/>
                  <a:pt x="78" y="108"/>
                  <a:pt x="87" y="117"/>
                </a:cubicBezTo>
                <a:cubicBezTo>
                  <a:pt x="95" y="126"/>
                  <a:pt x="100" y="137"/>
                  <a:pt x="102" y="149"/>
                </a:cubicBezTo>
                <a:cubicBezTo>
                  <a:pt x="102" y="151"/>
                  <a:pt x="102" y="154"/>
                  <a:pt x="102" y="157"/>
                </a:cubicBezTo>
                <a:cubicBezTo>
                  <a:pt x="102" y="166"/>
                  <a:pt x="100" y="174"/>
                  <a:pt x="98" y="180"/>
                </a:cubicBezTo>
                <a:cubicBezTo>
                  <a:pt x="96" y="182"/>
                  <a:pt x="95" y="184"/>
                  <a:pt x="94" y="186"/>
                </a:cubicBezTo>
                <a:cubicBezTo>
                  <a:pt x="94" y="187"/>
                  <a:pt x="93" y="187"/>
                  <a:pt x="93" y="188"/>
                </a:cubicBezTo>
                <a:cubicBezTo>
                  <a:pt x="93" y="188"/>
                  <a:pt x="93" y="188"/>
                  <a:pt x="93" y="188"/>
                </a:cubicBezTo>
                <a:cubicBezTo>
                  <a:pt x="93" y="188"/>
                  <a:pt x="93" y="188"/>
                  <a:pt x="93" y="188"/>
                </a:cubicBezTo>
                <a:cubicBezTo>
                  <a:pt x="88" y="194"/>
                  <a:pt x="88" y="194"/>
                  <a:pt x="88" y="194"/>
                </a:cubicBezTo>
                <a:cubicBezTo>
                  <a:pt x="95" y="191"/>
                  <a:pt x="95" y="191"/>
                  <a:pt x="95" y="191"/>
                </a:cubicBezTo>
                <a:cubicBezTo>
                  <a:pt x="97" y="190"/>
                  <a:pt x="98" y="190"/>
                  <a:pt x="99" y="190"/>
                </a:cubicBezTo>
                <a:cubicBezTo>
                  <a:pt x="101" y="190"/>
                  <a:pt x="103" y="191"/>
                  <a:pt x="104" y="192"/>
                </a:cubicBezTo>
                <a:cubicBezTo>
                  <a:pt x="106" y="194"/>
                  <a:pt x="107" y="196"/>
                  <a:pt x="108" y="197"/>
                </a:cubicBezTo>
                <a:cubicBezTo>
                  <a:pt x="108" y="197"/>
                  <a:pt x="108" y="197"/>
                  <a:pt x="108" y="197"/>
                </a:cubicBezTo>
                <a:cubicBezTo>
                  <a:pt x="109" y="199"/>
                  <a:pt x="111" y="200"/>
                  <a:pt x="113" y="201"/>
                </a:cubicBezTo>
                <a:cubicBezTo>
                  <a:pt x="115" y="203"/>
                  <a:pt x="119" y="203"/>
                  <a:pt x="122" y="204"/>
                </a:cubicBezTo>
                <a:cubicBezTo>
                  <a:pt x="124" y="204"/>
                  <a:pt x="126" y="205"/>
                  <a:pt x="127" y="205"/>
                </a:cubicBezTo>
                <a:cubicBezTo>
                  <a:pt x="127" y="203"/>
                  <a:pt x="127" y="203"/>
                  <a:pt x="127" y="203"/>
                </a:cubicBezTo>
                <a:cubicBezTo>
                  <a:pt x="126" y="204"/>
                  <a:pt x="126" y="204"/>
                  <a:pt x="126" y="204"/>
                </a:cubicBezTo>
                <a:cubicBezTo>
                  <a:pt x="133" y="206"/>
                  <a:pt x="138" y="206"/>
                  <a:pt x="143" y="206"/>
                </a:cubicBezTo>
                <a:cubicBezTo>
                  <a:pt x="159" y="206"/>
                  <a:pt x="170" y="201"/>
                  <a:pt x="176" y="195"/>
                </a:cubicBezTo>
                <a:cubicBezTo>
                  <a:pt x="183" y="189"/>
                  <a:pt x="185" y="183"/>
                  <a:pt x="185" y="183"/>
                </a:cubicBezTo>
                <a:cubicBezTo>
                  <a:pt x="185" y="182"/>
                  <a:pt x="185" y="182"/>
                  <a:pt x="185" y="182"/>
                </a:cubicBezTo>
                <a:cubicBezTo>
                  <a:pt x="185" y="181"/>
                  <a:pt x="185" y="181"/>
                  <a:pt x="185" y="181"/>
                </a:cubicBezTo>
                <a:cubicBezTo>
                  <a:pt x="176" y="169"/>
                  <a:pt x="172" y="159"/>
                  <a:pt x="172" y="151"/>
                </a:cubicBezTo>
                <a:cubicBezTo>
                  <a:pt x="172" y="142"/>
                  <a:pt x="177" y="136"/>
                  <a:pt x="183" y="131"/>
                </a:cubicBezTo>
                <a:cubicBezTo>
                  <a:pt x="189" y="127"/>
                  <a:pt x="197" y="125"/>
                  <a:pt x="203" y="125"/>
                </a:cubicBezTo>
                <a:cubicBezTo>
                  <a:pt x="204" y="125"/>
                  <a:pt x="205" y="125"/>
                  <a:pt x="206" y="125"/>
                </a:cubicBezTo>
                <a:cubicBezTo>
                  <a:pt x="213" y="126"/>
                  <a:pt x="218" y="129"/>
                  <a:pt x="221" y="133"/>
                </a:cubicBezTo>
                <a:cubicBezTo>
                  <a:pt x="225" y="136"/>
                  <a:pt x="227" y="141"/>
                  <a:pt x="227" y="146"/>
                </a:cubicBezTo>
                <a:cubicBezTo>
                  <a:pt x="227" y="148"/>
                  <a:pt x="226" y="150"/>
                  <a:pt x="226" y="151"/>
                </a:cubicBezTo>
                <a:cubicBezTo>
                  <a:pt x="225" y="154"/>
                  <a:pt x="224" y="156"/>
                  <a:pt x="223" y="157"/>
                </a:cubicBezTo>
                <a:cubicBezTo>
                  <a:pt x="222" y="158"/>
                  <a:pt x="221" y="158"/>
                  <a:pt x="220" y="158"/>
                </a:cubicBezTo>
                <a:cubicBezTo>
                  <a:pt x="218" y="158"/>
                  <a:pt x="217" y="158"/>
                  <a:pt x="216" y="157"/>
                </a:cubicBezTo>
                <a:cubicBezTo>
                  <a:pt x="215" y="157"/>
                  <a:pt x="215" y="157"/>
                  <a:pt x="215" y="157"/>
                </a:cubicBezTo>
                <a:cubicBezTo>
                  <a:pt x="214" y="156"/>
                  <a:pt x="214" y="156"/>
                  <a:pt x="214" y="156"/>
                </a:cubicBezTo>
                <a:cubicBezTo>
                  <a:pt x="214" y="156"/>
                  <a:pt x="214" y="156"/>
                  <a:pt x="214" y="156"/>
                </a:cubicBezTo>
                <a:cubicBezTo>
                  <a:pt x="214" y="156"/>
                  <a:pt x="214" y="156"/>
                  <a:pt x="214" y="156"/>
                </a:cubicBezTo>
                <a:cubicBezTo>
                  <a:pt x="213" y="158"/>
                  <a:pt x="213" y="158"/>
                  <a:pt x="213" y="158"/>
                </a:cubicBezTo>
                <a:cubicBezTo>
                  <a:pt x="215" y="157"/>
                  <a:pt x="215" y="157"/>
                  <a:pt x="215" y="157"/>
                </a:cubicBezTo>
                <a:cubicBezTo>
                  <a:pt x="214" y="156"/>
                  <a:pt x="214" y="155"/>
                  <a:pt x="214" y="155"/>
                </a:cubicBezTo>
                <a:cubicBezTo>
                  <a:pt x="214" y="154"/>
                  <a:pt x="214" y="154"/>
                  <a:pt x="214" y="153"/>
                </a:cubicBezTo>
                <a:cubicBezTo>
                  <a:pt x="215" y="152"/>
                  <a:pt x="217" y="151"/>
                  <a:pt x="218" y="150"/>
                </a:cubicBezTo>
                <a:cubicBezTo>
                  <a:pt x="218" y="150"/>
                  <a:pt x="219" y="150"/>
                  <a:pt x="219" y="149"/>
                </a:cubicBezTo>
                <a:cubicBezTo>
                  <a:pt x="220" y="149"/>
                  <a:pt x="220" y="149"/>
                  <a:pt x="220" y="149"/>
                </a:cubicBezTo>
                <a:cubicBezTo>
                  <a:pt x="220" y="149"/>
                  <a:pt x="220" y="149"/>
                  <a:pt x="220" y="149"/>
                </a:cubicBezTo>
                <a:cubicBezTo>
                  <a:pt x="221" y="149"/>
                  <a:pt x="221" y="149"/>
                  <a:pt x="221" y="149"/>
                </a:cubicBezTo>
                <a:cubicBezTo>
                  <a:pt x="221" y="148"/>
                  <a:pt x="221" y="148"/>
                  <a:pt x="221" y="148"/>
                </a:cubicBezTo>
                <a:cubicBezTo>
                  <a:pt x="222" y="146"/>
                  <a:pt x="222" y="144"/>
                  <a:pt x="222" y="142"/>
                </a:cubicBezTo>
                <a:cubicBezTo>
                  <a:pt x="222" y="140"/>
                  <a:pt x="221" y="138"/>
                  <a:pt x="220" y="136"/>
                </a:cubicBezTo>
                <a:cubicBezTo>
                  <a:pt x="218" y="133"/>
                  <a:pt x="215" y="131"/>
                  <a:pt x="212" y="130"/>
                </a:cubicBezTo>
                <a:cubicBezTo>
                  <a:pt x="208" y="129"/>
                  <a:pt x="204" y="128"/>
                  <a:pt x="200" y="128"/>
                </a:cubicBezTo>
                <a:cubicBezTo>
                  <a:pt x="198" y="128"/>
                  <a:pt x="196" y="128"/>
                  <a:pt x="194" y="128"/>
                </a:cubicBezTo>
                <a:cubicBezTo>
                  <a:pt x="189" y="129"/>
                  <a:pt x="184" y="132"/>
                  <a:pt x="181" y="137"/>
                </a:cubicBezTo>
                <a:cubicBezTo>
                  <a:pt x="178" y="141"/>
                  <a:pt x="176" y="147"/>
                  <a:pt x="176" y="154"/>
                </a:cubicBezTo>
                <a:cubicBezTo>
                  <a:pt x="176" y="165"/>
                  <a:pt x="182" y="177"/>
                  <a:pt x="195" y="185"/>
                </a:cubicBezTo>
                <a:cubicBezTo>
                  <a:pt x="203" y="189"/>
                  <a:pt x="209" y="191"/>
                  <a:pt x="215" y="191"/>
                </a:cubicBezTo>
                <a:cubicBezTo>
                  <a:pt x="224" y="191"/>
                  <a:pt x="231" y="187"/>
                  <a:pt x="235" y="184"/>
                </a:cubicBezTo>
                <a:cubicBezTo>
                  <a:pt x="240" y="181"/>
                  <a:pt x="242" y="177"/>
                  <a:pt x="243" y="177"/>
                </a:cubicBezTo>
                <a:cubicBezTo>
                  <a:pt x="241" y="176"/>
                  <a:pt x="241" y="176"/>
                  <a:pt x="241" y="176"/>
                </a:cubicBezTo>
                <a:cubicBezTo>
                  <a:pt x="240" y="178"/>
                  <a:pt x="240" y="178"/>
                  <a:pt x="240" y="178"/>
                </a:cubicBezTo>
                <a:cubicBezTo>
                  <a:pt x="251" y="182"/>
                  <a:pt x="260" y="183"/>
                  <a:pt x="268" y="183"/>
                </a:cubicBezTo>
                <a:cubicBezTo>
                  <a:pt x="277" y="183"/>
                  <a:pt x="284" y="181"/>
                  <a:pt x="289" y="176"/>
                </a:cubicBezTo>
                <a:cubicBezTo>
                  <a:pt x="294" y="172"/>
                  <a:pt x="298" y="166"/>
                  <a:pt x="302" y="160"/>
                </a:cubicBezTo>
                <a:cubicBezTo>
                  <a:pt x="304" y="156"/>
                  <a:pt x="305" y="151"/>
                  <a:pt x="305" y="147"/>
                </a:cubicBezTo>
                <a:cubicBezTo>
                  <a:pt x="305" y="140"/>
                  <a:pt x="303" y="133"/>
                  <a:pt x="300" y="128"/>
                </a:cubicBezTo>
                <a:cubicBezTo>
                  <a:pt x="298" y="123"/>
                  <a:pt x="296" y="120"/>
                  <a:pt x="295" y="120"/>
                </a:cubicBezTo>
                <a:cubicBezTo>
                  <a:pt x="294" y="121"/>
                  <a:pt x="294" y="121"/>
                  <a:pt x="294" y="121"/>
                </a:cubicBezTo>
                <a:cubicBezTo>
                  <a:pt x="295" y="122"/>
                  <a:pt x="295" y="122"/>
                  <a:pt x="295" y="122"/>
                </a:cubicBezTo>
                <a:cubicBezTo>
                  <a:pt x="298" y="121"/>
                  <a:pt x="300" y="119"/>
                  <a:pt x="301" y="116"/>
                </a:cubicBezTo>
                <a:cubicBezTo>
                  <a:pt x="302" y="114"/>
                  <a:pt x="303" y="111"/>
                  <a:pt x="303" y="108"/>
                </a:cubicBezTo>
                <a:cubicBezTo>
                  <a:pt x="303" y="103"/>
                  <a:pt x="301" y="97"/>
                  <a:pt x="298" y="93"/>
                </a:cubicBezTo>
                <a:cubicBezTo>
                  <a:pt x="294" y="88"/>
                  <a:pt x="289" y="85"/>
                  <a:pt x="283" y="84"/>
                </a:cubicBezTo>
                <a:cubicBezTo>
                  <a:pt x="275" y="83"/>
                  <a:pt x="270" y="80"/>
                  <a:pt x="267" y="77"/>
                </a:cubicBezTo>
                <a:cubicBezTo>
                  <a:pt x="265" y="75"/>
                  <a:pt x="264" y="74"/>
                  <a:pt x="263" y="73"/>
                </a:cubicBezTo>
                <a:cubicBezTo>
                  <a:pt x="263" y="73"/>
                  <a:pt x="262" y="72"/>
                  <a:pt x="262" y="72"/>
                </a:cubicBezTo>
                <a:cubicBezTo>
                  <a:pt x="262" y="72"/>
                  <a:pt x="262" y="72"/>
                  <a:pt x="262" y="72"/>
                </a:cubicBezTo>
                <a:cubicBezTo>
                  <a:pt x="262" y="72"/>
                  <a:pt x="262" y="72"/>
                  <a:pt x="262" y="72"/>
                </a:cubicBezTo>
                <a:cubicBezTo>
                  <a:pt x="262" y="72"/>
                  <a:pt x="262" y="72"/>
                  <a:pt x="262" y="72"/>
                </a:cubicBezTo>
                <a:cubicBezTo>
                  <a:pt x="260" y="73"/>
                  <a:pt x="260" y="73"/>
                  <a:pt x="260" y="73"/>
                </a:cubicBezTo>
                <a:cubicBezTo>
                  <a:pt x="262" y="72"/>
                  <a:pt x="262" y="72"/>
                  <a:pt x="262" y="72"/>
                </a:cubicBezTo>
                <a:cubicBezTo>
                  <a:pt x="261" y="69"/>
                  <a:pt x="261" y="67"/>
                  <a:pt x="261" y="66"/>
                </a:cubicBezTo>
                <a:cubicBezTo>
                  <a:pt x="261" y="64"/>
                  <a:pt x="261" y="63"/>
                  <a:pt x="262" y="61"/>
                </a:cubicBezTo>
                <a:cubicBezTo>
                  <a:pt x="263" y="60"/>
                  <a:pt x="266" y="58"/>
                  <a:pt x="271" y="57"/>
                </a:cubicBezTo>
                <a:cubicBezTo>
                  <a:pt x="276" y="56"/>
                  <a:pt x="282" y="55"/>
                  <a:pt x="290" y="55"/>
                </a:cubicBezTo>
                <a:cubicBezTo>
                  <a:pt x="293" y="55"/>
                  <a:pt x="296" y="55"/>
                  <a:pt x="299" y="55"/>
                </a:cubicBezTo>
                <a:cubicBezTo>
                  <a:pt x="299" y="53"/>
                  <a:pt x="299" y="53"/>
                  <a:pt x="299" y="53"/>
                </a:cubicBezTo>
                <a:cubicBezTo>
                  <a:pt x="299" y="51"/>
                  <a:pt x="299" y="51"/>
                  <a:pt x="299" y="51"/>
                </a:cubicBezTo>
                <a:cubicBezTo>
                  <a:pt x="296" y="51"/>
                  <a:pt x="293" y="51"/>
                  <a:pt x="290" y="51"/>
                </a:cubicBezTo>
                <a:cubicBezTo>
                  <a:pt x="279" y="51"/>
                  <a:pt x="271" y="52"/>
                  <a:pt x="265" y="54"/>
                </a:cubicBezTo>
                <a:cubicBezTo>
                  <a:pt x="262" y="56"/>
                  <a:pt x="260" y="57"/>
                  <a:pt x="259" y="59"/>
                </a:cubicBezTo>
                <a:cubicBezTo>
                  <a:pt x="257" y="61"/>
                  <a:pt x="257" y="63"/>
                  <a:pt x="257" y="66"/>
                </a:cubicBezTo>
                <a:cubicBezTo>
                  <a:pt x="257" y="68"/>
                  <a:pt x="257" y="71"/>
                  <a:pt x="258" y="73"/>
                </a:cubicBezTo>
                <a:cubicBezTo>
                  <a:pt x="258" y="74"/>
                  <a:pt x="258" y="74"/>
                  <a:pt x="258" y="74"/>
                </a:cubicBezTo>
                <a:cubicBezTo>
                  <a:pt x="258" y="74"/>
                  <a:pt x="258" y="74"/>
                  <a:pt x="258" y="74"/>
                </a:cubicBezTo>
                <a:cubicBezTo>
                  <a:pt x="259" y="74"/>
                  <a:pt x="260" y="77"/>
                  <a:pt x="264" y="80"/>
                </a:cubicBezTo>
                <a:cubicBezTo>
                  <a:pt x="268" y="83"/>
                  <a:pt x="274" y="87"/>
                  <a:pt x="283" y="88"/>
                </a:cubicBezTo>
                <a:cubicBezTo>
                  <a:pt x="288" y="89"/>
                  <a:pt x="292" y="91"/>
                  <a:pt x="294" y="95"/>
                </a:cubicBezTo>
                <a:cubicBezTo>
                  <a:pt x="297" y="99"/>
                  <a:pt x="299" y="104"/>
                  <a:pt x="299" y="108"/>
                </a:cubicBezTo>
                <a:cubicBezTo>
                  <a:pt x="299" y="110"/>
                  <a:pt x="298" y="113"/>
                  <a:pt x="297" y="114"/>
                </a:cubicBezTo>
                <a:cubicBezTo>
                  <a:pt x="296" y="116"/>
                  <a:pt x="295" y="118"/>
                  <a:pt x="293" y="119"/>
                </a:cubicBezTo>
                <a:cubicBezTo>
                  <a:pt x="291" y="120"/>
                  <a:pt x="291" y="120"/>
                  <a:pt x="291" y="120"/>
                </a:cubicBezTo>
                <a:cubicBezTo>
                  <a:pt x="292" y="122"/>
                  <a:pt x="292" y="122"/>
                  <a:pt x="292" y="122"/>
                </a:cubicBezTo>
                <a:cubicBezTo>
                  <a:pt x="292" y="122"/>
                  <a:pt x="292" y="122"/>
                  <a:pt x="292" y="122"/>
                </a:cubicBezTo>
                <a:cubicBezTo>
                  <a:pt x="293" y="123"/>
                  <a:pt x="301" y="135"/>
                  <a:pt x="301" y="147"/>
                </a:cubicBezTo>
                <a:cubicBezTo>
                  <a:pt x="301" y="151"/>
                  <a:pt x="300" y="155"/>
                  <a:pt x="298" y="158"/>
                </a:cubicBezTo>
                <a:cubicBezTo>
                  <a:pt x="295" y="164"/>
                  <a:pt x="291" y="170"/>
                  <a:pt x="287" y="173"/>
                </a:cubicBezTo>
                <a:cubicBezTo>
                  <a:pt x="282" y="177"/>
                  <a:pt x="276" y="179"/>
                  <a:pt x="268" y="179"/>
                </a:cubicBezTo>
                <a:cubicBezTo>
                  <a:pt x="261" y="179"/>
                  <a:pt x="252" y="178"/>
                  <a:pt x="242" y="174"/>
                </a:cubicBezTo>
                <a:cubicBezTo>
                  <a:pt x="240" y="174"/>
                  <a:pt x="240" y="174"/>
                  <a:pt x="240" y="174"/>
                </a:cubicBezTo>
                <a:cubicBezTo>
                  <a:pt x="239" y="175"/>
                  <a:pt x="239" y="175"/>
                  <a:pt x="239" y="175"/>
                </a:cubicBezTo>
                <a:cubicBezTo>
                  <a:pt x="239" y="175"/>
                  <a:pt x="239" y="175"/>
                  <a:pt x="239" y="175"/>
                </a:cubicBezTo>
                <a:cubicBezTo>
                  <a:pt x="239" y="176"/>
                  <a:pt x="236" y="179"/>
                  <a:pt x="232" y="181"/>
                </a:cubicBezTo>
                <a:cubicBezTo>
                  <a:pt x="228" y="184"/>
                  <a:pt x="222" y="187"/>
                  <a:pt x="215" y="187"/>
                </a:cubicBezTo>
                <a:cubicBezTo>
                  <a:pt x="210" y="187"/>
                  <a:pt x="204" y="185"/>
                  <a:pt x="197" y="182"/>
                </a:cubicBezTo>
                <a:cubicBezTo>
                  <a:pt x="185" y="175"/>
                  <a:pt x="181" y="164"/>
                  <a:pt x="180" y="154"/>
                </a:cubicBezTo>
                <a:cubicBezTo>
                  <a:pt x="180" y="148"/>
                  <a:pt x="182" y="143"/>
                  <a:pt x="185" y="139"/>
                </a:cubicBezTo>
                <a:cubicBezTo>
                  <a:pt x="187" y="135"/>
                  <a:pt x="190" y="133"/>
                  <a:pt x="194" y="132"/>
                </a:cubicBezTo>
                <a:cubicBezTo>
                  <a:pt x="196" y="132"/>
                  <a:pt x="198" y="132"/>
                  <a:pt x="200" y="132"/>
                </a:cubicBezTo>
                <a:cubicBezTo>
                  <a:pt x="205" y="132"/>
                  <a:pt x="210" y="133"/>
                  <a:pt x="213" y="135"/>
                </a:cubicBezTo>
                <a:cubicBezTo>
                  <a:pt x="215" y="135"/>
                  <a:pt x="216" y="137"/>
                  <a:pt x="217" y="138"/>
                </a:cubicBezTo>
                <a:cubicBezTo>
                  <a:pt x="218" y="139"/>
                  <a:pt x="218" y="140"/>
                  <a:pt x="218" y="142"/>
                </a:cubicBezTo>
                <a:cubicBezTo>
                  <a:pt x="218" y="144"/>
                  <a:pt x="218" y="145"/>
                  <a:pt x="217" y="147"/>
                </a:cubicBezTo>
                <a:cubicBezTo>
                  <a:pt x="219" y="147"/>
                  <a:pt x="219" y="147"/>
                  <a:pt x="219" y="147"/>
                </a:cubicBezTo>
                <a:cubicBezTo>
                  <a:pt x="219" y="145"/>
                  <a:pt x="219" y="145"/>
                  <a:pt x="219" y="145"/>
                </a:cubicBezTo>
                <a:cubicBezTo>
                  <a:pt x="218" y="145"/>
                  <a:pt x="216" y="146"/>
                  <a:pt x="214" y="148"/>
                </a:cubicBezTo>
                <a:cubicBezTo>
                  <a:pt x="213" y="148"/>
                  <a:pt x="212" y="149"/>
                  <a:pt x="211" y="150"/>
                </a:cubicBezTo>
                <a:cubicBezTo>
                  <a:pt x="210" y="151"/>
                  <a:pt x="210" y="153"/>
                  <a:pt x="210" y="155"/>
                </a:cubicBezTo>
                <a:cubicBezTo>
                  <a:pt x="210" y="156"/>
                  <a:pt x="210" y="158"/>
                  <a:pt x="212" y="159"/>
                </a:cubicBezTo>
                <a:cubicBezTo>
                  <a:pt x="212" y="160"/>
                  <a:pt x="212" y="160"/>
                  <a:pt x="212" y="160"/>
                </a:cubicBezTo>
                <a:cubicBezTo>
                  <a:pt x="212" y="160"/>
                  <a:pt x="212" y="160"/>
                  <a:pt x="212" y="160"/>
                </a:cubicBezTo>
                <a:cubicBezTo>
                  <a:pt x="212" y="160"/>
                  <a:pt x="215" y="162"/>
                  <a:pt x="220" y="162"/>
                </a:cubicBezTo>
                <a:cubicBezTo>
                  <a:pt x="221" y="162"/>
                  <a:pt x="224" y="161"/>
                  <a:pt x="225" y="160"/>
                </a:cubicBezTo>
                <a:cubicBezTo>
                  <a:pt x="227" y="158"/>
                  <a:pt x="229" y="156"/>
                  <a:pt x="230" y="153"/>
                </a:cubicBezTo>
                <a:cubicBezTo>
                  <a:pt x="230" y="150"/>
                  <a:pt x="231" y="148"/>
                  <a:pt x="231" y="146"/>
                </a:cubicBezTo>
                <a:cubicBezTo>
                  <a:pt x="231" y="140"/>
                  <a:pt x="228" y="134"/>
                  <a:pt x="224" y="130"/>
                </a:cubicBezTo>
                <a:cubicBezTo>
                  <a:pt x="220" y="125"/>
                  <a:pt x="214" y="122"/>
                  <a:pt x="206" y="121"/>
                </a:cubicBezTo>
                <a:cubicBezTo>
                  <a:pt x="205" y="121"/>
                  <a:pt x="204" y="121"/>
                  <a:pt x="203" y="121"/>
                </a:cubicBezTo>
                <a:cubicBezTo>
                  <a:pt x="196" y="121"/>
                  <a:pt x="187" y="123"/>
                  <a:pt x="181" y="128"/>
                </a:cubicBezTo>
                <a:cubicBezTo>
                  <a:pt x="174" y="133"/>
                  <a:pt x="168" y="140"/>
                  <a:pt x="168" y="151"/>
                </a:cubicBezTo>
                <a:cubicBezTo>
                  <a:pt x="168" y="160"/>
                  <a:pt x="172" y="171"/>
                  <a:pt x="182" y="183"/>
                </a:cubicBezTo>
                <a:cubicBezTo>
                  <a:pt x="183" y="182"/>
                  <a:pt x="183" y="182"/>
                  <a:pt x="183" y="182"/>
                </a:cubicBezTo>
                <a:cubicBezTo>
                  <a:pt x="181" y="181"/>
                  <a:pt x="181" y="181"/>
                  <a:pt x="181" y="181"/>
                </a:cubicBezTo>
                <a:cubicBezTo>
                  <a:pt x="181" y="181"/>
                  <a:pt x="181" y="181"/>
                  <a:pt x="181" y="181"/>
                </a:cubicBezTo>
                <a:cubicBezTo>
                  <a:pt x="181" y="182"/>
                  <a:pt x="179" y="187"/>
                  <a:pt x="173" y="192"/>
                </a:cubicBezTo>
                <a:cubicBezTo>
                  <a:pt x="167" y="197"/>
                  <a:pt x="158" y="202"/>
                  <a:pt x="143" y="202"/>
                </a:cubicBezTo>
                <a:cubicBezTo>
                  <a:pt x="139" y="202"/>
                  <a:pt x="133" y="202"/>
                  <a:pt x="127" y="201"/>
                </a:cubicBezTo>
                <a:cubicBezTo>
                  <a:pt x="127" y="201"/>
                  <a:pt x="127" y="201"/>
                  <a:pt x="127" y="201"/>
                </a:cubicBezTo>
                <a:cubicBezTo>
                  <a:pt x="127" y="201"/>
                  <a:pt x="127" y="201"/>
                  <a:pt x="127" y="201"/>
                </a:cubicBezTo>
                <a:cubicBezTo>
                  <a:pt x="127" y="201"/>
                  <a:pt x="127" y="201"/>
                  <a:pt x="126" y="200"/>
                </a:cubicBezTo>
                <a:cubicBezTo>
                  <a:pt x="125" y="200"/>
                  <a:pt x="121" y="200"/>
                  <a:pt x="118" y="199"/>
                </a:cubicBezTo>
                <a:cubicBezTo>
                  <a:pt x="117" y="199"/>
                  <a:pt x="115" y="198"/>
                  <a:pt x="114" y="197"/>
                </a:cubicBezTo>
                <a:cubicBezTo>
                  <a:pt x="113" y="197"/>
                  <a:pt x="112" y="196"/>
                  <a:pt x="112" y="196"/>
                </a:cubicBezTo>
                <a:cubicBezTo>
                  <a:pt x="112" y="195"/>
                  <a:pt x="112" y="195"/>
                  <a:pt x="112" y="195"/>
                </a:cubicBezTo>
                <a:cubicBezTo>
                  <a:pt x="112" y="196"/>
                  <a:pt x="112" y="196"/>
                  <a:pt x="112" y="196"/>
                </a:cubicBezTo>
                <a:cubicBezTo>
                  <a:pt x="111" y="194"/>
                  <a:pt x="109" y="191"/>
                  <a:pt x="107" y="189"/>
                </a:cubicBezTo>
                <a:cubicBezTo>
                  <a:pt x="105" y="188"/>
                  <a:pt x="102" y="186"/>
                  <a:pt x="99" y="186"/>
                </a:cubicBezTo>
                <a:cubicBezTo>
                  <a:pt x="97" y="186"/>
                  <a:pt x="95" y="187"/>
                  <a:pt x="93" y="187"/>
                </a:cubicBezTo>
                <a:cubicBezTo>
                  <a:pt x="94" y="189"/>
                  <a:pt x="94" y="189"/>
                  <a:pt x="94" y="189"/>
                </a:cubicBezTo>
                <a:cubicBezTo>
                  <a:pt x="96" y="191"/>
                  <a:pt x="96" y="191"/>
                  <a:pt x="96" y="191"/>
                </a:cubicBezTo>
                <a:cubicBezTo>
                  <a:pt x="96" y="190"/>
                  <a:pt x="106" y="177"/>
                  <a:pt x="106" y="157"/>
                </a:cubicBezTo>
                <a:cubicBezTo>
                  <a:pt x="106" y="154"/>
                  <a:pt x="106" y="151"/>
                  <a:pt x="106" y="148"/>
                </a:cubicBezTo>
                <a:cubicBezTo>
                  <a:pt x="104" y="136"/>
                  <a:pt x="99" y="124"/>
                  <a:pt x="90" y="114"/>
                </a:cubicBezTo>
                <a:cubicBezTo>
                  <a:pt x="81" y="104"/>
                  <a:pt x="68" y="97"/>
                  <a:pt x="51" y="92"/>
                </a:cubicBezTo>
                <a:cubicBezTo>
                  <a:pt x="51" y="94"/>
                  <a:pt x="51" y="94"/>
                  <a:pt x="51" y="94"/>
                </a:cubicBezTo>
                <a:cubicBezTo>
                  <a:pt x="51" y="96"/>
                  <a:pt x="51" y="96"/>
                  <a:pt x="51" y="96"/>
                </a:cubicBezTo>
                <a:cubicBezTo>
                  <a:pt x="51" y="96"/>
                  <a:pt x="54" y="97"/>
                  <a:pt x="59" y="97"/>
                </a:cubicBezTo>
                <a:cubicBezTo>
                  <a:pt x="64" y="97"/>
                  <a:pt x="70" y="96"/>
                  <a:pt x="77" y="94"/>
                </a:cubicBezTo>
                <a:cubicBezTo>
                  <a:pt x="83" y="92"/>
                  <a:pt x="90" y="88"/>
                  <a:pt x="96" y="81"/>
                </a:cubicBezTo>
                <a:cubicBezTo>
                  <a:pt x="96" y="81"/>
                  <a:pt x="96" y="81"/>
                  <a:pt x="96" y="81"/>
                </a:cubicBezTo>
                <a:cubicBezTo>
                  <a:pt x="96" y="81"/>
                  <a:pt x="96" y="81"/>
                  <a:pt x="96" y="81"/>
                </a:cubicBezTo>
                <a:cubicBezTo>
                  <a:pt x="96" y="81"/>
                  <a:pt x="102" y="72"/>
                  <a:pt x="102" y="62"/>
                </a:cubicBezTo>
                <a:cubicBezTo>
                  <a:pt x="102" y="55"/>
                  <a:pt x="99" y="48"/>
                  <a:pt x="92" y="42"/>
                </a:cubicBezTo>
                <a:cubicBezTo>
                  <a:pt x="85" y="37"/>
                  <a:pt x="78" y="35"/>
                  <a:pt x="72" y="35"/>
                </a:cubicBezTo>
                <a:cubicBezTo>
                  <a:pt x="66" y="35"/>
                  <a:pt x="60" y="37"/>
                  <a:pt x="55" y="40"/>
                </a:cubicBezTo>
                <a:cubicBezTo>
                  <a:pt x="51" y="44"/>
                  <a:pt x="47" y="48"/>
                  <a:pt x="47" y="53"/>
                </a:cubicBezTo>
                <a:cubicBezTo>
                  <a:pt x="49" y="53"/>
                  <a:pt x="49" y="53"/>
                  <a:pt x="49" y="53"/>
                </a:cubicBezTo>
                <a:cubicBezTo>
                  <a:pt x="47" y="53"/>
                  <a:pt x="47" y="53"/>
                  <a:pt x="47" y="53"/>
                </a:cubicBezTo>
                <a:cubicBezTo>
                  <a:pt x="47" y="53"/>
                  <a:pt x="46" y="56"/>
                  <a:pt x="46" y="60"/>
                </a:cubicBezTo>
                <a:cubicBezTo>
                  <a:pt x="46" y="64"/>
                  <a:pt x="46" y="67"/>
                  <a:pt x="48" y="71"/>
                </a:cubicBezTo>
                <a:cubicBezTo>
                  <a:pt x="51" y="74"/>
                  <a:pt x="55" y="76"/>
                  <a:pt x="60" y="76"/>
                </a:cubicBezTo>
                <a:cubicBezTo>
                  <a:pt x="61" y="76"/>
                  <a:pt x="61" y="76"/>
                  <a:pt x="62" y="76"/>
                </a:cubicBezTo>
                <a:cubicBezTo>
                  <a:pt x="62" y="76"/>
                  <a:pt x="62" y="76"/>
                  <a:pt x="62" y="76"/>
                </a:cubicBezTo>
                <a:cubicBezTo>
                  <a:pt x="62" y="76"/>
                  <a:pt x="62" y="76"/>
                  <a:pt x="62" y="76"/>
                </a:cubicBezTo>
                <a:cubicBezTo>
                  <a:pt x="63" y="76"/>
                  <a:pt x="64" y="75"/>
                  <a:pt x="66" y="74"/>
                </a:cubicBezTo>
                <a:cubicBezTo>
                  <a:pt x="67" y="73"/>
                  <a:pt x="68" y="72"/>
                  <a:pt x="69" y="71"/>
                </a:cubicBezTo>
                <a:cubicBezTo>
                  <a:pt x="69" y="70"/>
                  <a:pt x="70" y="69"/>
                  <a:pt x="70" y="67"/>
                </a:cubicBezTo>
                <a:cubicBezTo>
                  <a:pt x="70" y="65"/>
                  <a:pt x="69" y="64"/>
                  <a:pt x="68" y="62"/>
                </a:cubicBezTo>
                <a:cubicBezTo>
                  <a:pt x="68" y="62"/>
                  <a:pt x="68" y="62"/>
                  <a:pt x="68" y="62"/>
                </a:cubicBezTo>
                <a:cubicBezTo>
                  <a:pt x="68" y="61"/>
                  <a:pt x="68" y="61"/>
                  <a:pt x="68" y="61"/>
                </a:cubicBezTo>
                <a:cubicBezTo>
                  <a:pt x="68" y="61"/>
                  <a:pt x="66" y="60"/>
                  <a:pt x="64" y="60"/>
                </a:cubicBezTo>
                <a:cubicBezTo>
                  <a:pt x="62" y="60"/>
                  <a:pt x="60" y="61"/>
                  <a:pt x="58" y="63"/>
                </a:cubicBezTo>
                <a:cubicBezTo>
                  <a:pt x="59" y="64"/>
                  <a:pt x="59" y="64"/>
                  <a:pt x="59" y="64"/>
                </a:cubicBezTo>
                <a:cubicBezTo>
                  <a:pt x="61" y="64"/>
                  <a:pt x="61" y="64"/>
                  <a:pt x="61" y="64"/>
                </a:cubicBezTo>
                <a:cubicBezTo>
                  <a:pt x="61" y="64"/>
                  <a:pt x="61" y="64"/>
                  <a:pt x="61" y="64"/>
                </a:cubicBezTo>
                <a:cubicBezTo>
                  <a:pt x="61" y="63"/>
                  <a:pt x="61" y="61"/>
                  <a:pt x="61" y="59"/>
                </a:cubicBezTo>
                <a:cubicBezTo>
                  <a:pt x="61" y="58"/>
                  <a:pt x="61" y="56"/>
                  <a:pt x="62" y="54"/>
                </a:cubicBezTo>
                <a:cubicBezTo>
                  <a:pt x="63" y="53"/>
                  <a:pt x="64" y="51"/>
                  <a:pt x="66" y="50"/>
                </a:cubicBezTo>
                <a:cubicBezTo>
                  <a:pt x="68" y="50"/>
                  <a:pt x="71" y="49"/>
                  <a:pt x="73" y="49"/>
                </a:cubicBezTo>
                <a:cubicBezTo>
                  <a:pt x="77" y="49"/>
                  <a:pt x="80" y="50"/>
                  <a:pt x="82" y="52"/>
                </a:cubicBezTo>
                <a:cubicBezTo>
                  <a:pt x="85" y="54"/>
                  <a:pt x="86" y="57"/>
                  <a:pt x="86" y="62"/>
                </a:cubicBezTo>
                <a:cubicBezTo>
                  <a:pt x="86" y="63"/>
                  <a:pt x="86" y="64"/>
                  <a:pt x="86" y="65"/>
                </a:cubicBezTo>
                <a:cubicBezTo>
                  <a:pt x="85" y="72"/>
                  <a:pt x="82" y="76"/>
                  <a:pt x="76" y="79"/>
                </a:cubicBezTo>
                <a:cubicBezTo>
                  <a:pt x="71" y="82"/>
                  <a:pt x="64" y="84"/>
                  <a:pt x="57" y="84"/>
                </a:cubicBezTo>
                <a:cubicBezTo>
                  <a:pt x="54" y="84"/>
                  <a:pt x="51" y="83"/>
                  <a:pt x="48" y="83"/>
                </a:cubicBezTo>
                <a:cubicBezTo>
                  <a:pt x="47" y="85"/>
                  <a:pt x="47" y="85"/>
                  <a:pt x="47" y="85"/>
                </a:cubicBezTo>
                <a:cubicBezTo>
                  <a:pt x="49" y="84"/>
                  <a:pt x="49" y="84"/>
                  <a:pt x="49" y="84"/>
                </a:cubicBezTo>
                <a:cubicBezTo>
                  <a:pt x="49" y="84"/>
                  <a:pt x="47" y="77"/>
                  <a:pt x="40" y="70"/>
                </a:cubicBezTo>
                <a:cubicBezTo>
                  <a:pt x="33" y="63"/>
                  <a:pt x="21" y="56"/>
                  <a:pt x="2" y="56"/>
                </a:cubicBezTo>
                <a:cubicBezTo>
                  <a:pt x="2" y="58"/>
                  <a:pt x="2" y="58"/>
                  <a:pt x="2" y="58"/>
                </a:cubicBezTo>
                <a:cubicBezTo>
                  <a:pt x="4" y="58"/>
                  <a:pt x="4" y="58"/>
                  <a:pt x="4" y="58"/>
                </a:cubicBezTo>
                <a:cubicBezTo>
                  <a:pt x="4" y="58"/>
                  <a:pt x="4" y="58"/>
                  <a:pt x="4" y="58"/>
                </a:cubicBezTo>
                <a:cubicBezTo>
                  <a:pt x="4" y="57"/>
                  <a:pt x="4" y="57"/>
                  <a:pt x="4" y="57"/>
                </a:cubicBezTo>
                <a:cubicBezTo>
                  <a:pt x="4" y="55"/>
                  <a:pt x="4" y="45"/>
                  <a:pt x="10" y="37"/>
                </a:cubicBezTo>
                <a:cubicBezTo>
                  <a:pt x="16" y="28"/>
                  <a:pt x="27" y="20"/>
                  <a:pt x="50" y="19"/>
                </a:cubicBezTo>
                <a:cubicBezTo>
                  <a:pt x="51" y="19"/>
                  <a:pt x="51" y="19"/>
                  <a:pt x="51" y="19"/>
                </a:cubicBezTo>
                <a:cubicBezTo>
                  <a:pt x="51" y="19"/>
                  <a:pt x="51" y="19"/>
                  <a:pt x="51" y="19"/>
                </a:cubicBezTo>
                <a:cubicBezTo>
                  <a:pt x="51" y="19"/>
                  <a:pt x="51" y="19"/>
                  <a:pt x="51" y="19"/>
                </a:cubicBezTo>
                <a:cubicBezTo>
                  <a:pt x="52" y="18"/>
                  <a:pt x="54" y="15"/>
                  <a:pt x="60" y="11"/>
                </a:cubicBezTo>
                <a:cubicBezTo>
                  <a:pt x="65" y="8"/>
                  <a:pt x="73" y="4"/>
                  <a:pt x="83" y="4"/>
                </a:cubicBezTo>
                <a:cubicBezTo>
                  <a:pt x="86" y="4"/>
                  <a:pt x="89" y="4"/>
                  <a:pt x="91" y="5"/>
                </a:cubicBezTo>
                <a:cubicBezTo>
                  <a:pt x="92" y="3"/>
                  <a:pt x="92" y="3"/>
                  <a:pt x="92" y="3"/>
                </a:cubicBezTo>
                <a:cubicBezTo>
                  <a:pt x="91" y="5"/>
                  <a:pt x="91" y="5"/>
                  <a:pt x="91" y="5"/>
                </a:cubicBezTo>
                <a:cubicBezTo>
                  <a:pt x="91" y="5"/>
                  <a:pt x="91" y="5"/>
                  <a:pt x="91" y="5"/>
                </a:cubicBezTo>
                <a:cubicBezTo>
                  <a:pt x="93" y="5"/>
                  <a:pt x="98" y="7"/>
                  <a:pt x="104" y="11"/>
                </a:cubicBezTo>
                <a:cubicBezTo>
                  <a:pt x="110" y="14"/>
                  <a:pt x="116" y="20"/>
                  <a:pt x="118" y="26"/>
                </a:cubicBezTo>
                <a:cubicBezTo>
                  <a:pt x="118" y="28"/>
                  <a:pt x="118" y="28"/>
                  <a:pt x="118" y="28"/>
                </a:cubicBezTo>
                <a:cubicBezTo>
                  <a:pt x="120" y="28"/>
                  <a:pt x="120" y="28"/>
                  <a:pt x="120" y="28"/>
                </a:cubicBezTo>
                <a:cubicBezTo>
                  <a:pt x="120" y="28"/>
                  <a:pt x="120" y="28"/>
                  <a:pt x="120" y="28"/>
                </a:cubicBezTo>
                <a:cubicBezTo>
                  <a:pt x="121" y="27"/>
                  <a:pt x="126" y="26"/>
                  <a:pt x="132" y="26"/>
                </a:cubicBezTo>
                <a:cubicBezTo>
                  <a:pt x="139" y="26"/>
                  <a:pt x="148" y="28"/>
                  <a:pt x="155" y="37"/>
                </a:cubicBezTo>
                <a:cubicBezTo>
                  <a:pt x="155" y="37"/>
                  <a:pt x="155" y="37"/>
                  <a:pt x="155" y="37"/>
                </a:cubicBezTo>
                <a:cubicBezTo>
                  <a:pt x="160" y="43"/>
                  <a:pt x="162" y="47"/>
                  <a:pt x="162" y="51"/>
                </a:cubicBezTo>
                <a:cubicBezTo>
                  <a:pt x="162" y="54"/>
                  <a:pt x="161" y="56"/>
                  <a:pt x="159" y="58"/>
                </a:cubicBezTo>
                <a:cubicBezTo>
                  <a:pt x="157" y="61"/>
                  <a:pt x="155" y="63"/>
                  <a:pt x="154" y="66"/>
                </a:cubicBezTo>
                <a:cubicBezTo>
                  <a:pt x="153" y="68"/>
                  <a:pt x="152" y="70"/>
                  <a:pt x="152" y="72"/>
                </a:cubicBezTo>
                <a:cubicBezTo>
                  <a:pt x="152" y="76"/>
                  <a:pt x="154" y="80"/>
                  <a:pt x="156" y="83"/>
                </a:cubicBezTo>
                <a:cubicBezTo>
                  <a:pt x="159" y="87"/>
                  <a:pt x="163" y="89"/>
                  <a:pt x="168" y="90"/>
                </a:cubicBezTo>
                <a:cubicBezTo>
                  <a:pt x="173" y="91"/>
                  <a:pt x="179" y="92"/>
                  <a:pt x="185" y="92"/>
                </a:cubicBezTo>
                <a:cubicBezTo>
                  <a:pt x="190" y="92"/>
                  <a:pt x="194" y="91"/>
                  <a:pt x="198" y="90"/>
                </a:cubicBezTo>
                <a:cubicBezTo>
                  <a:pt x="202" y="88"/>
                  <a:pt x="206" y="84"/>
                  <a:pt x="208" y="79"/>
                </a:cubicBezTo>
                <a:cubicBezTo>
                  <a:pt x="208" y="79"/>
                  <a:pt x="208" y="79"/>
                  <a:pt x="208" y="79"/>
                </a:cubicBezTo>
                <a:cubicBezTo>
                  <a:pt x="208" y="79"/>
                  <a:pt x="208" y="79"/>
                  <a:pt x="208" y="79"/>
                </a:cubicBezTo>
                <a:cubicBezTo>
                  <a:pt x="208" y="79"/>
                  <a:pt x="208" y="75"/>
                  <a:pt x="207" y="71"/>
                </a:cubicBezTo>
                <a:cubicBezTo>
                  <a:pt x="206" y="66"/>
                  <a:pt x="204" y="61"/>
                  <a:pt x="199" y="57"/>
                </a:cubicBezTo>
                <a:cubicBezTo>
                  <a:pt x="198" y="56"/>
                  <a:pt x="197" y="54"/>
                  <a:pt x="196" y="52"/>
                </a:cubicBezTo>
                <a:cubicBezTo>
                  <a:pt x="195" y="49"/>
                  <a:pt x="195" y="46"/>
                  <a:pt x="195" y="43"/>
                </a:cubicBezTo>
                <a:cubicBezTo>
                  <a:pt x="195" y="38"/>
                  <a:pt x="196" y="33"/>
                  <a:pt x="198" y="28"/>
                </a:cubicBezTo>
                <a:cubicBezTo>
                  <a:pt x="200" y="24"/>
                  <a:pt x="203" y="20"/>
                  <a:pt x="207" y="18"/>
                </a:cubicBezTo>
                <a:cubicBezTo>
                  <a:pt x="213" y="15"/>
                  <a:pt x="221" y="14"/>
                  <a:pt x="230" y="14"/>
                </a:cubicBezTo>
                <a:cubicBezTo>
                  <a:pt x="236" y="14"/>
                  <a:pt x="242" y="14"/>
                  <a:pt x="248" y="16"/>
                </a:cubicBezTo>
                <a:cubicBezTo>
                  <a:pt x="253" y="17"/>
                  <a:pt x="258" y="18"/>
                  <a:pt x="260" y="20"/>
                </a:cubicBezTo>
                <a:cubicBezTo>
                  <a:pt x="268" y="25"/>
                  <a:pt x="284" y="37"/>
                  <a:pt x="305" y="37"/>
                </a:cubicBezTo>
                <a:cubicBezTo>
                  <a:pt x="315" y="37"/>
                  <a:pt x="325" y="35"/>
                  <a:pt x="336" y="29"/>
                </a:cubicBezTo>
                <a:cubicBezTo>
                  <a:pt x="335" y="27"/>
                  <a:pt x="335" y="27"/>
                  <a:pt x="335" y="27"/>
                </a:cubicBezTo>
                <a:cubicBezTo>
                  <a:pt x="333" y="27"/>
                  <a:pt x="333" y="27"/>
                  <a:pt x="333" y="27"/>
                </a:cubicBezTo>
                <a:cubicBezTo>
                  <a:pt x="333" y="27"/>
                  <a:pt x="333" y="27"/>
                  <a:pt x="333" y="27"/>
                </a:cubicBezTo>
                <a:cubicBezTo>
                  <a:pt x="333" y="27"/>
                  <a:pt x="332" y="34"/>
                  <a:pt x="328" y="40"/>
                </a:cubicBezTo>
                <a:cubicBezTo>
                  <a:pt x="324" y="46"/>
                  <a:pt x="316" y="51"/>
                  <a:pt x="301" y="51"/>
                </a:cubicBezTo>
                <a:cubicBezTo>
                  <a:pt x="300" y="51"/>
                  <a:pt x="299" y="51"/>
                  <a:pt x="299" y="51"/>
                </a:cubicBezTo>
                <a:lnTo>
                  <a:pt x="299" y="53"/>
                </a:lnTo>
                <a:close/>
                <a:moveTo>
                  <a:pt x="157" y="180"/>
                </a:moveTo>
                <a:cubicBezTo>
                  <a:pt x="157" y="178"/>
                  <a:pt x="157" y="178"/>
                  <a:pt x="157" y="178"/>
                </a:cubicBezTo>
                <a:cubicBezTo>
                  <a:pt x="149" y="176"/>
                  <a:pt x="145" y="171"/>
                  <a:pt x="142" y="165"/>
                </a:cubicBezTo>
                <a:cubicBezTo>
                  <a:pt x="139" y="160"/>
                  <a:pt x="139" y="153"/>
                  <a:pt x="139" y="148"/>
                </a:cubicBezTo>
                <a:cubicBezTo>
                  <a:pt x="139" y="145"/>
                  <a:pt x="139" y="142"/>
                  <a:pt x="139" y="141"/>
                </a:cubicBezTo>
                <a:cubicBezTo>
                  <a:pt x="139" y="140"/>
                  <a:pt x="139" y="139"/>
                  <a:pt x="139" y="139"/>
                </a:cubicBezTo>
                <a:cubicBezTo>
                  <a:pt x="139" y="138"/>
                  <a:pt x="139" y="138"/>
                  <a:pt x="139" y="138"/>
                </a:cubicBezTo>
                <a:cubicBezTo>
                  <a:pt x="139" y="138"/>
                  <a:pt x="139" y="138"/>
                  <a:pt x="139" y="138"/>
                </a:cubicBezTo>
                <a:cubicBezTo>
                  <a:pt x="138" y="138"/>
                  <a:pt x="138" y="138"/>
                  <a:pt x="138" y="138"/>
                </a:cubicBezTo>
                <a:cubicBezTo>
                  <a:pt x="139" y="138"/>
                  <a:pt x="139" y="138"/>
                  <a:pt x="139" y="138"/>
                </a:cubicBezTo>
                <a:cubicBezTo>
                  <a:pt x="144" y="125"/>
                  <a:pt x="151" y="118"/>
                  <a:pt x="158" y="114"/>
                </a:cubicBezTo>
                <a:cubicBezTo>
                  <a:pt x="166" y="110"/>
                  <a:pt x="174" y="109"/>
                  <a:pt x="179" y="109"/>
                </a:cubicBezTo>
                <a:cubicBezTo>
                  <a:pt x="182" y="109"/>
                  <a:pt x="183" y="109"/>
                  <a:pt x="185" y="109"/>
                </a:cubicBezTo>
                <a:cubicBezTo>
                  <a:pt x="185" y="109"/>
                  <a:pt x="186" y="109"/>
                  <a:pt x="186" y="109"/>
                </a:cubicBezTo>
                <a:cubicBezTo>
                  <a:pt x="186" y="109"/>
                  <a:pt x="186" y="109"/>
                  <a:pt x="186" y="109"/>
                </a:cubicBezTo>
                <a:cubicBezTo>
                  <a:pt x="186" y="109"/>
                  <a:pt x="186" y="109"/>
                  <a:pt x="186" y="109"/>
                </a:cubicBezTo>
                <a:cubicBezTo>
                  <a:pt x="187" y="108"/>
                  <a:pt x="187" y="108"/>
                  <a:pt x="187" y="108"/>
                </a:cubicBezTo>
                <a:cubicBezTo>
                  <a:pt x="186" y="106"/>
                  <a:pt x="186" y="106"/>
                  <a:pt x="186" y="106"/>
                </a:cubicBezTo>
                <a:cubicBezTo>
                  <a:pt x="170" y="110"/>
                  <a:pt x="159" y="116"/>
                  <a:pt x="153" y="124"/>
                </a:cubicBezTo>
                <a:cubicBezTo>
                  <a:pt x="146" y="131"/>
                  <a:pt x="144" y="140"/>
                  <a:pt x="144" y="148"/>
                </a:cubicBezTo>
                <a:cubicBezTo>
                  <a:pt x="144" y="165"/>
                  <a:pt x="155" y="181"/>
                  <a:pt x="155" y="181"/>
                </a:cubicBezTo>
                <a:cubicBezTo>
                  <a:pt x="157" y="180"/>
                  <a:pt x="157" y="180"/>
                  <a:pt x="157" y="180"/>
                </a:cubicBezTo>
                <a:cubicBezTo>
                  <a:pt x="157" y="178"/>
                  <a:pt x="157" y="178"/>
                  <a:pt x="157" y="178"/>
                </a:cubicBezTo>
                <a:cubicBezTo>
                  <a:pt x="157" y="180"/>
                  <a:pt x="157" y="180"/>
                  <a:pt x="157" y="180"/>
                </a:cubicBezTo>
                <a:cubicBezTo>
                  <a:pt x="158" y="179"/>
                  <a:pt x="158" y="179"/>
                  <a:pt x="158" y="179"/>
                </a:cubicBezTo>
                <a:cubicBezTo>
                  <a:pt x="158" y="178"/>
                  <a:pt x="158" y="178"/>
                  <a:pt x="158" y="178"/>
                </a:cubicBezTo>
                <a:cubicBezTo>
                  <a:pt x="157" y="177"/>
                  <a:pt x="148" y="163"/>
                  <a:pt x="148" y="148"/>
                </a:cubicBezTo>
                <a:cubicBezTo>
                  <a:pt x="148" y="140"/>
                  <a:pt x="150" y="133"/>
                  <a:pt x="156" y="126"/>
                </a:cubicBezTo>
                <a:cubicBezTo>
                  <a:pt x="162" y="120"/>
                  <a:pt x="171" y="114"/>
                  <a:pt x="187" y="109"/>
                </a:cubicBezTo>
                <a:cubicBezTo>
                  <a:pt x="196" y="107"/>
                  <a:pt x="196" y="107"/>
                  <a:pt x="196" y="107"/>
                </a:cubicBezTo>
                <a:cubicBezTo>
                  <a:pt x="187" y="106"/>
                  <a:pt x="187" y="106"/>
                  <a:pt x="187" y="106"/>
                </a:cubicBezTo>
                <a:cubicBezTo>
                  <a:pt x="187" y="106"/>
                  <a:pt x="184" y="105"/>
                  <a:pt x="179" y="105"/>
                </a:cubicBezTo>
                <a:cubicBezTo>
                  <a:pt x="174" y="105"/>
                  <a:pt x="165" y="106"/>
                  <a:pt x="156" y="110"/>
                </a:cubicBezTo>
                <a:cubicBezTo>
                  <a:pt x="148" y="115"/>
                  <a:pt x="140" y="123"/>
                  <a:pt x="136" y="137"/>
                </a:cubicBezTo>
                <a:cubicBezTo>
                  <a:pt x="136" y="137"/>
                  <a:pt x="136" y="137"/>
                  <a:pt x="136" y="137"/>
                </a:cubicBezTo>
                <a:cubicBezTo>
                  <a:pt x="136" y="137"/>
                  <a:pt x="136" y="137"/>
                  <a:pt x="136" y="137"/>
                </a:cubicBezTo>
                <a:cubicBezTo>
                  <a:pt x="136" y="137"/>
                  <a:pt x="135" y="142"/>
                  <a:pt x="135" y="148"/>
                </a:cubicBezTo>
                <a:cubicBezTo>
                  <a:pt x="135" y="153"/>
                  <a:pt x="135" y="161"/>
                  <a:pt x="138" y="167"/>
                </a:cubicBezTo>
                <a:cubicBezTo>
                  <a:pt x="142" y="173"/>
                  <a:pt x="147" y="179"/>
                  <a:pt x="156" y="182"/>
                </a:cubicBezTo>
                <a:cubicBezTo>
                  <a:pt x="162" y="183"/>
                  <a:pt x="162" y="183"/>
                  <a:pt x="162" y="183"/>
                </a:cubicBezTo>
                <a:cubicBezTo>
                  <a:pt x="158" y="179"/>
                  <a:pt x="158" y="179"/>
                  <a:pt x="158" y="179"/>
                </a:cubicBezTo>
                <a:lnTo>
                  <a:pt x="157" y="180"/>
                </a:lnTo>
                <a:close/>
              </a:path>
            </a:pathLst>
          </a:custGeom>
          <a:solidFill>
            <a:srgbClr val="E4003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56" name="PA_任意多边形 1187"/>
          <p:cNvSpPr>
            <a:spLocks noEditPoints="1"/>
          </p:cNvSpPr>
          <p:nvPr>
            <p:custDataLst>
              <p:tags r:id="rId76"/>
            </p:custDataLst>
          </p:nvPr>
        </p:nvSpPr>
        <p:spPr bwMode="auto">
          <a:xfrm>
            <a:off x="3951287" y="3648075"/>
            <a:ext cx="741363" cy="523875"/>
          </a:xfrm>
          <a:custGeom>
            <a:avLst/>
            <a:gdLst>
              <a:gd name="T0" fmla="*/ 261 w 308"/>
              <a:gd name="T1" fmla="*/ 85 h 218"/>
              <a:gd name="T2" fmla="*/ 217 w 308"/>
              <a:gd name="T3" fmla="*/ 37 h 218"/>
              <a:gd name="T4" fmla="*/ 157 w 308"/>
              <a:gd name="T5" fmla="*/ 82 h 218"/>
              <a:gd name="T6" fmla="*/ 193 w 308"/>
              <a:gd name="T7" fmla="*/ 112 h 218"/>
              <a:gd name="T8" fmla="*/ 216 w 308"/>
              <a:gd name="T9" fmla="*/ 91 h 218"/>
              <a:gd name="T10" fmla="*/ 202 w 308"/>
              <a:gd name="T11" fmla="*/ 80 h 218"/>
              <a:gd name="T12" fmla="*/ 190 w 308"/>
              <a:gd name="T13" fmla="*/ 79 h 218"/>
              <a:gd name="T14" fmla="*/ 207 w 308"/>
              <a:gd name="T15" fmla="*/ 72 h 218"/>
              <a:gd name="T16" fmla="*/ 222 w 308"/>
              <a:gd name="T17" fmla="*/ 105 h 218"/>
              <a:gd name="T18" fmla="*/ 148 w 308"/>
              <a:gd name="T19" fmla="*/ 78 h 218"/>
              <a:gd name="T20" fmla="*/ 106 w 308"/>
              <a:gd name="T21" fmla="*/ 93 h 218"/>
              <a:gd name="T22" fmla="*/ 92 w 308"/>
              <a:gd name="T23" fmla="*/ 40 h 218"/>
              <a:gd name="T24" fmla="*/ 112 w 308"/>
              <a:gd name="T25" fmla="*/ 40 h 218"/>
              <a:gd name="T26" fmla="*/ 110 w 308"/>
              <a:gd name="T27" fmla="*/ 58 h 218"/>
              <a:gd name="T28" fmla="*/ 104 w 308"/>
              <a:gd name="T29" fmla="*/ 49 h 218"/>
              <a:gd name="T30" fmla="*/ 89 w 308"/>
              <a:gd name="T31" fmla="*/ 56 h 218"/>
              <a:gd name="T32" fmla="*/ 114 w 308"/>
              <a:gd name="T33" fmla="*/ 84 h 218"/>
              <a:gd name="T34" fmla="*/ 149 w 308"/>
              <a:gd name="T35" fmla="*/ 18 h 218"/>
              <a:gd name="T36" fmla="*/ 116 w 308"/>
              <a:gd name="T37" fmla="*/ 10 h 218"/>
              <a:gd name="T38" fmla="*/ 89 w 308"/>
              <a:gd name="T39" fmla="*/ 20 h 218"/>
              <a:gd name="T40" fmla="*/ 35 w 308"/>
              <a:gd name="T41" fmla="*/ 50 h 218"/>
              <a:gd name="T42" fmla="*/ 14 w 308"/>
              <a:gd name="T43" fmla="*/ 64 h 218"/>
              <a:gd name="T44" fmla="*/ 49 w 308"/>
              <a:gd name="T45" fmla="*/ 130 h 218"/>
              <a:gd name="T46" fmla="*/ 73 w 308"/>
              <a:gd name="T47" fmla="*/ 180 h 218"/>
              <a:gd name="T48" fmla="*/ 109 w 308"/>
              <a:gd name="T49" fmla="*/ 181 h 218"/>
              <a:gd name="T50" fmla="*/ 157 w 308"/>
              <a:gd name="T51" fmla="*/ 215 h 218"/>
              <a:gd name="T52" fmla="*/ 210 w 308"/>
              <a:gd name="T53" fmla="*/ 189 h 218"/>
              <a:gd name="T54" fmla="*/ 267 w 308"/>
              <a:gd name="T55" fmla="*/ 185 h 218"/>
              <a:gd name="T56" fmla="*/ 261 w 308"/>
              <a:gd name="T57" fmla="*/ 85 h 218"/>
              <a:gd name="T58" fmla="*/ 142 w 308"/>
              <a:gd name="T59" fmla="*/ 139 h 218"/>
              <a:gd name="T60" fmla="*/ 83 w 308"/>
              <a:gd name="T61" fmla="*/ 91 h 218"/>
              <a:gd name="T62" fmla="*/ 145 w 308"/>
              <a:gd name="T63" fmla="*/ 126 h 218"/>
              <a:gd name="T64" fmla="*/ 234 w 308"/>
              <a:gd name="T65" fmla="*/ 138 h 218"/>
              <a:gd name="T66" fmla="*/ 142 w 308"/>
              <a:gd name="T67" fmla="*/ 139 h 2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308" h="218">
                <a:moveTo>
                  <a:pt x="261" y="85"/>
                </a:moveTo>
                <a:cubicBezTo>
                  <a:pt x="261" y="85"/>
                  <a:pt x="261" y="50"/>
                  <a:pt x="217" y="37"/>
                </a:cubicBezTo>
                <a:cubicBezTo>
                  <a:pt x="174" y="24"/>
                  <a:pt x="150" y="59"/>
                  <a:pt x="157" y="82"/>
                </a:cubicBezTo>
                <a:cubicBezTo>
                  <a:pt x="165" y="105"/>
                  <a:pt x="175" y="112"/>
                  <a:pt x="193" y="112"/>
                </a:cubicBezTo>
                <a:cubicBezTo>
                  <a:pt x="211" y="112"/>
                  <a:pt x="215" y="106"/>
                  <a:pt x="216" y="91"/>
                </a:cubicBezTo>
                <a:cubicBezTo>
                  <a:pt x="217" y="77"/>
                  <a:pt x="202" y="80"/>
                  <a:pt x="202" y="80"/>
                </a:cubicBezTo>
                <a:cubicBezTo>
                  <a:pt x="202" y="80"/>
                  <a:pt x="195" y="94"/>
                  <a:pt x="190" y="79"/>
                </a:cubicBezTo>
                <a:cubicBezTo>
                  <a:pt x="190" y="79"/>
                  <a:pt x="190" y="67"/>
                  <a:pt x="207" y="72"/>
                </a:cubicBezTo>
                <a:cubicBezTo>
                  <a:pt x="223" y="77"/>
                  <a:pt x="228" y="95"/>
                  <a:pt x="222" y="105"/>
                </a:cubicBezTo>
                <a:cubicBezTo>
                  <a:pt x="216" y="114"/>
                  <a:pt x="169" y="148"/>
                  <a:pt x="148" y="78"/>
                </a:cubicBezTo>
                <a:cubicBezTo>
                  <a:pt x="148" y="78"/>
                  <a:pt x="132" y="100"/>
                  <a:pt x="106" y="93"/>
                </a:cubicBezTo>
                <a:cubicBezTo>
                  <a:pt x="79" y="85"/>
                  <a:pt x="68" y="54"/>
                  <a:pt x="92" y="40"/>
                </a:cubicBezTo>
                <a:cubicBezTo>
                  <a:pt x="92" y="40"/>
                  <a:pt x="103" y="35"/>
                  <a:pt x="112" y="40"/>
                </a:cubicBezTo>
                <a:cubicBezTo>
                  <a:pt x="120" y="44"/>
                  <a:pt x="115" y="55"/>
                  <a:pt x="110" y="58"/>
                </a:cubicBezTo>
                <a:cubicBezTo>
                  <a:pt x="110" y="58"/>
                  <a:pt x="101" y="60"/>
                  <a:pt x="104" y="49"/>
                </a:cubicBezTo>
                <a:cubicBezTo>
                  <a:pt x="104" y="49"/>
                  <a:pt x="97" y="40"/>
                  <a:pt x="89" y="56"/>
                </a:cubicBezTo>
                <a:cubicBezTo>
                  <a:pt x="80" y="73"/>
                  <a:pt x="102" y="86"/>
                  <a:pt x="114" y="84"/>
                </a:cubicBezTo>
                <a:cubicBezTo>
                  <a:pt x="126" y="82"/>
                  <a:pt x="169" y="74"/>
                  <a:pt x="149" y="18"/>
                </a:cubicBezTo>
                <a:cubicBezTo>
                  <a:pt x="149" y="18"/>
                  <a:pt x="139" y="0"/>
                  <a:pt x="116" y="10"/>
                </a:cubicBezTo>
                <a:cubicBezTo>
                  <a:pt x="116" y="10"/>
                  <a:pt x="106" y="18"/>
                  <a:pt x="89" y="20"/>
                </a:cubicBezTo>
                <a:cubicBezTo>
                  <a:pt x="89" y="20"/>
                  <a:pt x="85" y="55"/>
                  <a:pt x="35" y="50"/>
                </a:cubicBezTo>
                <a:cubicBezTo>
                  <a:pt x="35" y="50"/>
                  <a:pt x="24" y="62"/>
                  <a:pt x="14" y="64"/>
                </a:cubicBezTo>
                <a:cubicBezTo>
                  <a:pt x="14" y="64"/>
                  <a:pt x="0" y="113"/>
                  <a:pt x="49" y="130"/>
                </a:cubicBezTo>
                <a:cubicBezTo>
                  <a:pt x="49" y="130"/>
                  <a:pt x="45" y="173"/>
                  <a:pt x="73" y="180"/>
                </a:cubicBezTo>
                <a:cubicBezTo>
                  <a:pt x="73" y="180"/>
                  <a:pt x="86" y="190"/>
                  <a:pt x="109" y="181"/>
                </a:cubicBezTo>
                <a:cubicBezTo>
                  <a:pt x="109" y="181"/>
                  <a:pt x="119" y="213"/>
                  <a:pt x="157" y="215"/>
                </a:cubicBezTo>
                <a:cubicBezTo>
                  <a:pt x="196" y="218"/>
                  <a:pt x="210" y="189"/>
                  <a:pt x="210" y="189"/>
                </a:cubicBezTo>
                <a:cubicBezTo>
                  <a:pt x="210" y="189"/>
                  <a:pt x="245" y="206"/>
                  <a:pt x="267" y="185"/>
                </a:cubicBezTo>
                <a:cubicBezTo>
                  <a:pt x="288" y="165"/>
                  <a:pt x="308" y="108"/>
                  <a:pt x="261" y="85"/>
                </a:cubicBezTo>
                <a:close/>
                <a:moveTo>
                  <a:pt x="142" y="139"/>
                </a:moveTo>
                <a:cubicBezTo>
                  <a:pt x="142" y="139"/>
                  <a:pt x="77" y="153"/>
                  <a:pt x="83" y="91"/>
                </a:cubicBezTo>
                <a:cubicBezTo>
                  <a:pt x="83" y="91"/>
                  <a:pt x="96" y="150"/>
                  <a:pt x="145" y="126"/>
                </a:cubicBezTo>
                <a:cubicBezTo>
                  <a:pt x="145" y="126"/>
                  <a:pt x="173" y="172"/>
                  <a:pt x="234" y="138"/>
                </a:cubicBezTo>
                <a:cubicBezTo>
                  <a:pt x="234" y="138"/>
                  <a:pt x="192" y="183"/>
                  <a:pt x="142" y="139"/>
                </a:cubicBezTo>
                <a:close/>
              </a:path>
            </a:pathLst>
          </a:custGeom>
          <a:solidFill>
            <a:srgbClr val="F2DBC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57" name="PA_任意多边形 1188"/>
          <p:cNvSpPr>
            <a:spLocks noEditPoints="1"/>
          </p:cNvSpPr>
          <p:nvPr>
            <p:custDataLst>
              <p:tags r:id="rId77"/>
            </p:custDataLst>
          </p:nvPr>
        </p:nvSpPr>
        <p:spPr bwMode="auto">
          <a:xfrm>
            <a:off x="3975100" y="3659188"/>
            <a:ext cx="677863" cy="511175"/>
          </a:xfrm>
          <a:custGeom>
            <a:avLst/>
            <a:gdLst>
              <a:gd name="T0" fmla="*/ 156 w 282"/>
              <a:gd name="T1" fmla="*/ 41 h 212"/>
              <a:gd name="T2" fmla="*/ 205 w 282"/>
              <a:gd name="T3" fmla="*/ 100 h 212"/>
              <a:gd name="T4" fmla="*/ 190 w 282"/>
              <a:gd name="T5" fmla="*/ 74 h 212"/>
              <a:gd name="T6" fmla="*/ 184 w 282"/>
              <a:gd name="T7" fmla="*/ 78 h 212"/>
              <a:gd name="T8" fmla="*/ 182 w 282"/>
              <a:gd name="T9" fmla="*/ 74 h 212"/>
              <a:gd name="T10" fmla="*/ 196 w 282"/>
              <a:gd name="T11" fmla="*/ 69 h 212"/>
              <a:gd name="T12" fmla="*/ 179 w 282"/>
              <a:gd name="T13" fmla="*/ 114 h 212"/>
              <a:gd name="T14" fmla="*/ 127 w 282"/>
              <a:gd name="T15" fmla="*/ 80 h 212"/>
              <a:gd name="T16" fmla="*/ 83 w 282"/>
              <a:gd name="T17" fmla="*/ 36 h 212"/>
              <a:gd name="T18" fmla="*/ 99 w 282"/>
              <a:gd name="T19" fmla="*/ 51 h 212"/>
              <a:gd name="T20" fmla="*/ 96 w 282"/>
              <a:gd name="T21" fmla="*/ 48 h 212"/>
              <a:gd name="T22" fmla="*/ 83 w 282"/>
              <a:gd name="T23" fmla="*/ 42 h 212"/>
              <a:gd name="T24" fmla="*/ 129 w 282"/>
              <a:gd name="T25" fmla="*/ 72 h 212"/>
              <a:gd name="T26" fmla="*/ 135 w 282"/>
              <a:gd name="T27" fmla="*/ 6 h 212"/>
              <a:gd name="T28" fmla="*/ 78 w 282"/>
              <a:gd name="T29" fmla="*/ 13 h 212"/>
              <a:gd name="T30" fmla="*/ 25 w 282"/>
              <a:gd name="T31" fmla="*/ 43 h 212"/>
              <a:gd name="T32" fmla="*/ 3 w 282"/>
              <a:gd name="T33" fmla="*/ 57 h 212"/>
              <a:gd name="T34" fmla="*/ 37 w 282"/>
              <a:gd name="T35" fmla="*/ 125 h 212"/>
              <a:gd name="T36" fmla="*/ 62 w 282"/>
              <a:gd name="T37" fmla="*/ 177 h 212"/>
              <a:gd name="T38" fmla="*/ 147 w 282"/>
              <a:gd name="T39" fmla="*/ 212 h 212"/>
              <a:gd name="T40" fmla="*/ 229 w 282"/>
              <a:gd name="T41" fmla="*/ 192 h 212"/>
              <a:gd name="T42" fmla="*/ 253 w 282"/>
              <a:gd name="T43" fmla="*/ 80 h 212"/>
              <a:gd name="T44" fmla="*/ 229 w 282"/>
              <a:gd name="T45" fmla="*/ 188 h 212"/>
              <a:gd name="T46" fmla="*/ 198 w 282"/>
              <a:gd name="T47" fmla="*/ 183 h 212"/>
              <a:gd name="T48" fmla="*/ 103 w 282"/>
              <a:gd name="T49" fmla="*/ 181 h 212"/>
              <a:gd name="T50" fmla="*/ 98 w 282"/>
              <a:gd name="T51" fmla="*/ 175 h 212"/>
              <a:gd name="T52" fmla="*/ 64 w 282"/>
              <a:gd name="T53" fmla="*/ 174 h 212"/>
              <a:gd name="T54" fmla="*/ 64 w 282"/>
              <a:gd name="T55" fmla="*/ 173 h 212"/>
              <a:gd name="T56" fmla="*/ 41 w 282"/>
              <a:gd name="T57" fmla="*/ 125 h 212"/>
              <a:gd name="T58" fmla="*/ 6 w 282"/>
              <a:gd name="T59" fmla="*/ 60 h 212"/>
              <a:gd name="T60" fmla="*/ 26 w 282"/>
              <a:gd name="T61" fmla="*/ 47 h 212"/>
              <a:gd name="T62" fmla="*/ 79 w 282"/>
              <a:gd name="T63" fmla="*/ 15 h 212"/>
              <a:gd name="T64" fmla="*/ 133 w 282"/>
              <a:gd name="T65" fmla="*/ 9 h 212"/>
              <a:gd name="T66" fmla="*/ 139 w 282"/>
              <a:gd name="T67" fmla="*/ 13 h 212"/>
              <a:gd name="T68" fmla="*/ 101 w 282"/>
              <a:gd name="T69" fmla="*/ 77 h 212"/>
              <a:gd name="T70" fmla="*/ 92 w 282"/>
              <a:gd name="T71" fmla="*/ 44 h 212"/>
              <a:gd name="T72" fmla="*/ 93 w 282"/>
              <a:gd name="T73" fmla="*/ 45 h 212"/>
              <a:gd name="T74" fmla="*/ 94 w 282"/>
              <a:gd name="T75" fmla="*/ 54 h 212"/>
              <a:gd name="T76" fmla="*/ 108 w 282"/>
              <a:gd name="T77" fmla="*/ 42 h 212"/>
              <a:gd name="T78" fmla="*/ 67 w 282"/>
              <a:gd name="T79" fmla="*/ 56 h 212"/>
              <a:gd name="T80" fmla="*/ 136 w 282"/>
              <a:gd name="T81" fmla="*/ 74 h 212"/>
              <a:gd name="T82" fmla="*/ 214 w 282"/>
              <a:gd name="T83" fmla="*/ 101 h 212"/>
              <a:gd name="T84" fmla="*/ 178 w 282"/>
              <a:gd name="T85" fmla="*/ 71 h 212"/>
              <a:gd name="T86" fmla="*/ 189 w 282"/>
              <a:gd name="T87" fmla="*/ 82 h 212"/>
              <a:gd name="T88" fmla="*/ 202 w 282"/>
              <a:gd name="T89" fmla="*/ 78 h 212"/>
              <a:gd name="T90" fmla="*/ 163 w 282"/>
              <a:gd name="T91" fmla="*/ 99 h 212"/>
              <a:gd name="T92" fmla="*/ 244 w 282"/>
              <a:gd name="T93" fmla="*/ 62 h 212"/>
              <a:gd name="T94" fmla="*/ 249 w 282"/>
              <a:gd name="T95" fmla="*/ 82 h 212"/>
              <a:gd name="T96" fmla="*/ 118 w 282"/>
              <a:gd name="T97" fmla="*/ 134 h 212"/>
              <a:gd name="T98" fmla="*/ 79 w 282"/>
              <a:gd name="T99" fmla="*/ 108 h 212"/>
              <a:gd name="T100" fmla="*/ 145 w 282"/>
              <a:gd name="T101" fmla="*/ 135 h 212"/>
              <a:gd name="T102" fmla="*/ 209 w 282"/>
              <a:gd name="T103" fmla="*/ 142 h 212"/>
              <a:gd name="T104" fmla="*/ 130 w 282"/>
              <a:gd name="T105" fmla="*/ 136 h 212"/>
              <a:gd name="T106" fmla="*/ 182 w 282"/>
              <a:gd name="T107" fmla="*/ 144 h 212"/>
              <a:gd name="T108" fmla="*/ 137 w 282"/>
              <a:gd name="T109" fmla="*/ 120 h 212"/>
              <a:gd name="T110" fmla="*/ 76 w 282"/>
              <a:gd name="T111" fmla="*/ 89 h 212"/>
              <a:gd name="T112" fmla="*/ 70 w 282"/>
              <a:gd name="T113" fmla="*/ 94 h 212"/>
              <a:gd name="T114" fmla="*/ 132 w 282"/>
              <a:gd name="T115" fmla="*/ 134 h 2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282" h="212">
                <a:moveTo>
                  <a:pt x="251" y="80"/>
                </a:moveTo>
                <a:cubicBezTo>
                  <a:pt x="253" y="80"/>
                  <a:pt x="253" y="80"/>
                  <a:pt x="253" y="80"/>
                </a:cubicBezTo>
                <a:cubicBezTo>
                  <a:pt x="253" y="80"/>
                  <a:pt x="253" y="71"/>
                  <a:pt x="247" y="60"/>
                </a:cubicBezTo>
                <a:cubicBezTo>
                  <a:pt x="241" y="49"/>
                  <a:pt x="230" y="37"/>
                  <a:pt x="208" y="30"/>
                </a:cubicBezTo>
                <a:cubicBezTo>
                  <a:pt x="201" y="28"/>
                  <a:pt x="195" y="27"/>
                  <a:pt x="189" y="27"/>
                </a:cubicBezTo>
                <a:cubicBezTo>
                  <a:pt x="175" y="27"/>
                  <a:pt x="164" y="33"/>
                  <a:pt x="156" y="41"/>
                </a:cubicBezTo>
                <a:cubicBezTo>
                  <a:pt x="148" y="48"/>
                  <a:pt x="144" y="59"/>
                  <a:pt x="144" y="68"/>
                </a:cubicBezTo>
                <a:cubicBezTo>
                  <a:pt x="144" y="71"/>
                  <a:pt x="144" y="74"/>
                  <a:pt x="145" y="77"/>
                </a:cubicBezTo>
                <a:cubicBezTo>
                  <a:pt x="149" y="89"/>
                  <a:pt x="154" y="97"/>
                  <a:pt x="160" y="102"/>
                </a:cubicBezTo>
                <a:cubicBezTo>
                  <a:pt x="166" y="107"/>
                  <a:pt x="174" y="109"/>
                  <a:pt x="183" y="109"/>
                </a:cubicBezTo>
                <a:cubicBezTo>
                  <a:pt x="188" y="109"/>
                  <a:pt x="192" y="108"/>
                  <a:pt x="195" y="107"/>
                </a:cubicBezTo>
                <a:cubicBezTo>
                  <a:pt x="200" y="106"/>
                  <a:pt x="203" y="104"/>
                  <a:pt x="205" y="100"/>
                </a:cubicBezTo>
                <a:cubicBezTo>
                  <a:pt x="207" y="96"/>
                  <a:pt x="208" y="92"/>
                  <a:pt x="208" y="86"/>
                </a:cubicBezTo>
                <a:cubicBezTo>
                  <a:pt x="208" y="86"/>
                  <a:pt x="208" y="85"/>
                  <a:pt x="208" y="85"/>
                </a:cubicBezTo>
                <a:cubicBezTo>
                  <a:pt x="208" y="80"/>
                  <a:pt x="206" y="77"/>
                  <a:pt x="204" y="75"/>
                </a:cubicBezTo>
                <a:cubicBezTo>
                  <a:pt x="201" y="73"/>
                  <a:pt x="198" y="73"/>
                  <a:pt x="196" y="73"/>
                </a:cubicBezTo>
                <a:cubicBezTo>
                  <a:pt x="193" y="73"/>
                  <a:pt x="191" y="74"/>
                  <a:pt x="191" y="74"/>
                </a:cubicBezTo>
                <a:cubicBezTo>
                  <a:pt x="190" y="74"/>
                  <a:pt x="190" y="74"/>
                  <a:pt x="190" y="74"/>
                </a:cubicBezTo>
                <a:cubicBezTo>
                  <a:pt x="190" y="75"/>
                  <a:pt x="190" y="75"/>
                  <a:pt x="190" y="75"/>
                </a:cubicBezTo>
                <a:cubicBezTo>
                  <a:pt x="190" y="75"/>
                  <a:pt x="190" y="75"/>
                  <a:pt x="190" y="75"/>
                </a:cubicBezTo>
                <a:cubicBezTo>
                  <a:pt x="190" y="75"/>
                  <a:pt x="189" y="76"/>
                  <a:pt x="188" y="77"/>
                </a:cubicBezTo>
                <a:cubicBezTo>
                  <a:pt x="188" y="78"/>
                  <a:pt x="187" y="78"/>
                  <a:pt x="187" y="79"/>
                </a:cubicBezTo>
                <a:cubicBezTo>
                  <a:pt x="186" y="79"/>
                  <a:pt x="186" y="79"/>
                  <a:pt x="185" y="79"/>
                </a:cubicBezTo>
                <a:cubicBezTo>
                  <a:pt x="185" y="79"/>
                  <a:pt x="185" y="79"/>
                  <a:pt x="184" y="78"/>
                </a:cubicBezTo>
                <a:cubicBezTo>
                  <a:pt x="183" y="77"/>
                  <a:pt x="182" y="76"/>
                  <a:pt x="182" y="74"/>
                </a:cubicBezTo>
                <a:cubicBezTo>
                  <a:pt x="180" y="74"/>
                  <a:pt x="180" y="74"/>
                  <a:pt x="180" y="74"/>
                </a:cubicBezTo>
                <a:cubicBezTo>
                  <a:pt x="182" y="74"/>
                  <a:pt x="182" y="74"/>
                  <a:pt x="182" y="74"/>
                </a:cubicBezTo>
                <a:cubicBezTo>
                  <a:pt x="181" y="74"/>
                  <a:pt x="181" y="74"/>
                  <a:pt x="181" y="74"/>
                </a:cubicBezTo>
                <a:cubicBezTo>
                  <a:pt x="182" y="74"/>
                  <a:pt x="182" y="74"/>
                  <a:pt x="182" y="74"/>
                </a:cubicBezTo>
                <a:cubicBezTo>
                  <a:pt x="182" y="74"/>
                  <a:pt x="182" y="74"/>
                  <a:pt x="182" y="74"/>
                </a:cubicBezTo>
                <a:cubicBezTo>
                  <a:pt x="181" y="74"/>
                  <a:pt x="181" y="74"/>
                  <a:pt x="181" y="74"/>
                </a:cubicBezTo>
                <a:cubicBezTo>
                  <a:pt x="182" y="74"/>
                  <a:pt x="182" y="74"/>
                  <a:pt x="182" y="74"/>
                </a:cubicBezTo>
                <a:cubicBezTo>
                  <a:pt x="182" y="74"/>
                  <a:pt x="182" y="72"/>
                  <a:pt x="183" y="71"/>
                </a:cubicBezTo>
                <a:cubicBezTo>
                  <a:pt x="183" y="70"/>
                  <a:pt x="184" y="69"/>
                  <a:pt x="185" y="69"/>
                </a:cubicBezTo>
                <a:cubicBezTo>
                  <a:pt x="186" y="68"/>
                  <a:pt x="187" y="68"/>
                  <a:pt x="189" y="68"/>
                </a:cubicBezTo>
                <a:cubicBezTo>
                  <a:pt x="191" y="68"/>
                  <a:pt x="193" y="68"/>
                  <a:pt x="196" y="69"/>
                </a:cubicBezTo>
                <a:cubicBezTo>
                  <a:pt x="202" y="71"/>
                  <a:pt x="206" y="74"/>
                  <a:pt x="209" y="78"/>
                </a:cubicBezTo>
                <a:cubicBezTo>
                  <a:pt x="211" y="82"/>
                  <a:pt x="213" y="86"/>
                  <a:pt x="213" y="90"/>
                </a:cubicBezTo>
                <a:cubicBezTo>
                  <a:pt x="213" y="93"/>
                  <a:pt x="212" y="96"/>
                  <a:pt x="211" y="98"/>
                </a:cubicBezTo>
                <a:cubicBezTo>
                  <a:pt x="211" y="98"/>
                  <a:pt x="211" y="98"/>
                  <a:pt x="211" y="98"/>
                </a:cubicBezTo>
                <a:cubicBezTo>
                  <a:pt x="210" y="99"/>
                  <a:pt x="209" y="101"/>
                  <a:pt x="207" y="103"/>
                </a:cubicBezTo>
                <a:cubicBezTo>
                  <a:pt x="201" y="108"/>
                  <a:pt x="190" y="114"/>
                  <a:pt x="179" y="114"/>
                </a:cubicBezTo>
                <a:cubicBezTo>
                  <a:pt x="172" y="114"/>
                  <a:pt x="165" y="112"/>
                  <a:pt x="158" y="106"/>
                </a:cubicBezTo>
                <a:cubicBezTo>
                  <a:pt x="151" y="99"/>
                  <a:pt x="145" y="89"/>
                  <a:pt x="140" y="72"/>
                </a:cubicBezTo>
                <a:cubicBezTo>
                  <a:pt x="138" y="69"/>
                  <a:pt x="138" y="69"/>
                  <a:pt x="138" y="69"/>
                </a:cubicBezTo>
                <a:cubicBezTo>
                  <a:pt x="136" y="72"/>
                  <a:pt x="136" y="72"/>
                  <a:pt x="136" y="72"/>
                </a:cubicBezTo>
                <a:cubicBezTo>
                  <a:pt x="136" y="72"/>
                  <a:pt x="136" y="72"/>
                  <a:pt x="136" y="72"/>
                </a:cubicBezTo>
                <a:cubicBezTo>
                  <a:pt x="135" y="73"/>
                  <a:pt x="132" y="77"/>
                  <a:pt x="127" y="80"/>
                </a:cubicBezTo>
                <a:cubicBezTo>
                  <a:pt x="122" y="84"/>
                  <a:pt x="115" y="87"/>
                  <a:pt x="106" y="87"/>
                </a:cubicBezTo>
                <a:cubicBezTo>
                  <a:pt x="103" y="87"/>
                  <a:pt x="100" y="87"/>
                  <a:pt x="96" y="86"/>
                </a:cubicBezTo>
                <a:cubicBezTo>
                  <a:pt x="81" y="81"/>
                  <a:pt x="71" y="69"/>
                  <a:pt x="71" y="56"/>
                </a:cubicBezTo>
                <a:cubicBezTo>
                  <a:pt x="71" y="49"/>
                  <a:pt x="75" y="42"/>
                  <a:pt x="83" y="36"/>
                </a:cubicBezTo>
                <a:cubicBezTo>
                  <a:pt x="82" y="35"/>
                  <a:pt x="82" y="35"/>
                  <a:pt x="82" y="35"/>
                </a:cubicBezTo>
                <a:cubicBezTo>
                  <a:pt x="83" y="36"/>
                  <a:pt x="83" y="36"/>
                  <a:pt x="83" y="36"/>
                </a:cubicBezTo>
                <a:cubicBezTo>
                  <a:pt x="83" y="36"/>
                  <a:pt x="83" y="36"/>
                  <a:pt x="83" y="36"/>
                </a:cubicBezTo>
                <a:cubicBezTo>
                  <a:pt x="84" y="36"/>
                  <a:pt x="88" y="34"/>
                  <a:pt x="93" y="34"/>
                </a:cubicBezTo>
                <a:cubicBezTo>
                  <a:pt x="95" y="34"/>
                  <a:pt x="98" y="35"/>
                  <a:pt x="101" y="36"/>
                </a:cubicBezTo>
                <a:cubicBezTo>
                  <a:pt x="103" y="38"/>
                  <a:pt x="104" y="40"/>
                  <a:pt x="104" y="42"/>
                </a:cubicBezTo>
                <a:cubicBezTo>
                  <a:pt x="104" y="44"/>
                  <a:pt x="104" y="46"/>
                  <a:pt x="103" y="48"/>
                </a:cubicBezTo>
                <a:cubicBezTo>
                  <a:pt x="102" y="49"/>
                  <a:pt x="100" y="50"/>
                  <a:pt x="99" y="51"/>
                </a:cubicBezTo>
                <a:cubicBezTo>
                  <a:pt x="100" y="53"/>
                  <a:pt x="100" y="53"/>
                  <a:pt x="100" y="53"/>
                </a:cubicBezTo>
                <a:cubicBezTo>
                  <a:pt x="100" y="51"/>
                  <a:pt x="100" y="51"/>
                  <a:pt x="100" y="51"/>
                </a:cubicBezTo>
                <a:cubicBezTo>
                  <a:pt x="100" y="51"/>
                  <a:pt x="100" y="51"/>
                  <a:pt x="100" y="51"/>
                </a:cubicBezTo>
                <a:cubicBezTo>
                  <a:pt x="100" y="51"/>
                  <a:pt x="99" y="51"/>
                  <a:pt x="98" y="51"/>
                </a:cubicBezTo>
                <a:cubicBezTo>
                  <a:pt x="98" y="51"/>
                  <a:pt x="97" y="51"/>
                  <a:pt x="96" y="50"/>
                </a:cubicBezTo>
                <a:cubicBezTo>
                  <a:pt x="96" y="50"/>
                  <a:pt x="96" y="50"/>
                  <a:pt x="96" y="48"/>
                </a:cubicBezTo>
                <a:cubicBezTo>
                  <a:pt x="96" y="48"/>
                  <a:pt x="96" y="46"/>
                  <a:pt x="96" y="45"/>
                </a:cubicBezTo>
                <a:cubicBezTo>
                  <a:pt x="97" y="44"/>
                  <a:pt x="97" y="44"/>
                  <a:pt x="97" y="44"/>
                </a:cubicBezTo>
                <a:cubicBezTo>
                  <a:pt x="96" y="43"/>
                  <a:pt x="96" y="43"/>
                  <a:pt x="96" y="43"/>
                </a:cubicBezTo>
                <a:cubicBezTo>
                  <a:pt x="96" y="43"/>
                  <a:pt x="95" y="42"/>
                  <a:pt x="94" y="41"/>
                </a:cubicBezTo>
                <a:cubicBezTo>
                  <a:pt x="93" y="40"/>
                  <a:pt x="91" y="39"/>
                  <a:pt x="89" y="39"/>
                </a:cubicBezTo>
                <a:cubicBezTo>
                  <a:pt x="87" y="39"/>
                  <a:pt x="85" y="40"/>
                  <a:pt x="83" y="42"/>
                </a:cubicBezTo>
                <a:cubicBezTo>
                  <a:pt x="81" y="44"/>
                  <a:pt x="79" y="46"/>
                  <a:pt x="77" y="51"/>
                </a:cubicBezTo>
                <a:cubicBezTo>
                  <a:pt x="76" y="53"/>
                  <a:pt x="75" y="56"/>
                  <a:pt x="75" y="59"/>
                </a:cubicBezTo>
                <a:cubicBezTo>
                  <a:pt x="75" y="66"/>
                  <a:pt x="79" y="71"/>
                  <a:pt x="84" y="75"/>
                </a:cubicBezTo>
                <a:cubicBezTo>
                  <a:pt x="89" y="79"/>
                  <a:pt x="95" y="81"/>
                  <a:pt x="101" y="81"/>
                </a:cubicBezTo>
                <a:cubicBezTo>
                  <a:pt x="102" y="81"/>
                  <a:pt x="103" y="81"/>
                  <a:pt x="104" y="81"/>
                </a:cubicBezTo>
                <a:cubicBezTo>
                  <a:pt x="109" y="80"/>
                  <a:pt x="120" y="78"/>
                  <a:pt x="129" y="72"/>
                </a:cubicBezTo>
                <a:cubicBezTo>
                  <a:pt x="133" y="70"/>
                  <a:pt x="138" y="66"/>
                  <a:pt x="141" y="60"/>
                </a:cubicBezTo>
                <a:cubicBezTo>
                  <a:pt x="144" y="55"/>
                  <a:pt x="146" y="48"/>
                  <a:pt x="146" y="40"/>
                </a:cubicBezTo>
                <a:cubicBezTo>
                  <a:pt x="146" y="32"/>
                  <a:pt x="145" y="23"/>
                  <a:pt x="141" y="12"/>
                </a:cubicBezTo>
                <a:cubicBezTo>
                  <a:pt x="141" y="12"/>
                  <a:pt x="141" y="12"/>
                  <a:pt x="141" y="12"/>
                </a:cubicBezTo>
                <a:cubicBezTo>
                  <a:pt x="141" y="12"/>
                  <a:pt x="141" y="12"/>
                  <a:pt x="141" y="12"/>
                </a:cubicBezTo>
                <a:cubicBezTo>
                  <a:pt x="141" y="12"/>
                  <a:pt x="139" y="9"/>
                  <a:pt x="135" y="6"/>
                </a:cubicBezTo>
                <a:cubicBezTo>
                  <a:pt x="132" y="3"/>
                  <a:pt x="127" y="0"/>
                  <a:pt x="119" y="0"/>
                </a:cubicBezTo>
                <a:cubicBezTo>
                  <a:pt x="115" y="0"/>
                  <a:pt x="111" y="1"/>
                  <a:pt x="106" y="3"/>
                </a:cubicBezTo>
                <a:cubicBezTo>
                  <a:pt x="105" y="3"/>
                  <a:pt x="105" y="3"/>
                  <a:pt x="105" y="3"/>
                </a:cubicBezTo>
                <a:cubicBezTo>
                  <a:pt x="105" y="3"/>
                  <a:pt x="105" y="3"/>
                  <a:pt x="105" y="3"/>
                </a:cubicBezTo>
                <a:cubicBezTo>
                  <a:pt x="105" y="3"/>
                  <a:pt x="105" y="3"/>
                  <a:pt x="105" y="3"/>
                </a:cubicBezTo>
                <a:cubicBezTo>
                  <a:pt x="104" y="4"/>
                  <a:pt x="94" y="11"/>
                  <a:pt x="78" y="13"/>
                </a:cubicBezTo>
                <a:cubicBezTo>
                  <a:pt x="77" y="14"/>
                  <a:pt x="77" y="14"/>
                  <a:pt x="77" y="14"/>
                </a:cubicBezTo>
                <a:cubicBezTo>
                  <a:pt x="77" y="15"/>
                  <a:pt x="77" y="15"/>
                  <a:pt x="77" y="15"/>
                </a:cubicBezTo>
                <a:cubicBezTo>
                  <a:pt x="77" y="15"/>
                  <a:pt x="77" y="15"/>
                  <a:pt x="77" y="15"/>
                </a:cubicBezTo>
                <a:cubicBezTo>
                  <a:pt x="77" y="16"/>
                  <a:pt x="76" y="23"/>
                  <a:pt x="70" y="30"/>
                </a:cubicBezTo>
                <a:cubicBezTo>
                  <a:pt x="64" y="37"/>
                  <a:pt x="54" y="44"/>
                  <a:pt x="34" y="44"/>
                </a:cubicBezTo>
                <a:cubicBezTo>
                  <a:pt x="31" y="44"/>
                  <a:pt x="28" y="44"/>
                  <a:pt x="25" y="43"/>
                </a:cubicBezTo>
                <a:cubicBezTo>
                  <a:pt x="24" y="43"/>
                  <a:pt x="24" y="43"/>
                  <a:pt x="24" y="43"/>
                </a:cubicBezTo>
                <a:cubicBezTo>
                  <a:pt x="23" y="44"/>
                  <a:pt x="23" y="44"/>
                  <a:pt x="23" y="44"/>
                </a:cubicBezTo>
                <a:cubicBezTo>
                  <a:pt x="23" y="45"/>
                  <a:pt x="23" y="45"/>
                  <a:pt x="23" y="45"/>
                </a:cubicBezTo>
                <a:cubicBezTo>
                  <a:pt x="22" y="46"/>
                  <a:pt x="19" y="49"/>
                  <a:pt x="15" y="51"/>
                </a:cubicBezTo>
                <a:cubicBezTo>
                  <a:pt x="12" y="54"/>
                  <a:pt x="8" y="56"/>
                  <a:pt x="4" y="57"/>
                </a:cubicBezTo>
                <a:cubicBezTo>
                  <a:pt x="3" y="57"/>
                  <a:pt x="3" y="57"/>
                  <a:pt x="3" y="57"/>
                </a:cubicBezTo>
                <a:cubicBezTo>
                  <a:pt x="2" y="58"/>
                  <a:pt x="2" y="58"/>
                  <a:pt x="2" y="58"/>
                </a:cubicBezTo>
                <a:cubicBezTo>
                  <a:pt x="2" y="58"/>
                  <a:pt x="0" y="65"/>
                  <a:pt x="0" y="75"/>
                </a:cubicBezTo>
                <a:cubicBezTo>
                  <a:pt x="0" y="83"/>
                  <a:pt x="2" y="93"/>
                  <a:pt x="7" y="103"/>
                </a:cubicBezTo>
                <a:cubicBezTo>
                  <a:pt x="13" y="112"/>
                  <a:pt x="22" y="121"/>
                  <a:pt x="38" y="127"/>
                </a:cubicBezTo>
                <a:cubicBezTo>
                  <a:pt x="39" y="125"/>
                  <a:pt x="39" y="125"/>
                  <a:pt x="39" y="125"/>
                </a:cubicBezTo>
                <a:cubicBezTo>
                  <a:pt x="37" y="125"/>
                  <a:pt x="37" y="125"/>
                  <a:pt x="37" y="125"/>
                </a:cubicBezTo>
                <a:cubicBezTo>
                  <a:pt x="37" y="125"/>
                  <a:pt x="37" y="127"/>
                  <a:pt x="37" y="130"/>
                </a:cubicBezTo>
                <a:cubicBezTo>
                  <a:pt x="37" y="136"/>
                  <a:pt x="37" y="146"/>
                  <a:pt x="41" y="155"/>
                </a:cubicBezTo>
                <a:cubicBezTo>
                  <a:pt x="43" y="160"/>
                  <a:pt x="45" y="165"/>
                  <a:pt x="49" y="169"/>
                </a:cubicBezTo>
                <a:cubicBezTo>
                  <a:pt x="52" y="173"/>
                  <a:pt x="57" y="176"/>
                  <a:pt x="63" y="177"/>
                </a:cubicBezTo>
                <a:cubicBezTo>
                  <a:pt x="63" y="175"/>
                  <a:pt x="63" y="175"/>
                  <a:pt x="63" y="175"/>
                </a:cubicBezTo>
                <a:cubicBezTo>
                  <a:pt x="62" y="177"/>
                  <a:pt x="62" y="177"/>
                  <a:pt x="62" y="177"/>
                </a:cubicBezTo>
                <a:cubicBezTo>
                  <a:pt x="62" y="177"/>
                  <a:pt x="69" y="182"/>
                  <a:pt x="81" y="182"/>
                </a:cubicBezTo>
                <a:cubicBezTo>
                  <a:pt x="86" y="182"/>
                  <a:pt x="93" y="181"/>
                  <a:pt x="100" y="178"/>
                </a:cubicBezTo>
                <a:cubicBezTo>
                  <a:pt x="99" y="176"/>
                  <a:pt x="99" y="176"/>
                  <a:pt x="99" y="176"/>
                </a:cubicBezTo>
                <a:cubicBezTo>
                  <a:pt x="97" y="177"/>
                  <a:pt x="97" y="177"/>
                  <a:pt x="97" y="177"/>
                </a:cubicBezTo>
                <a:cubicBezTo>
                  <a:pt x="97" y="177"/>
                  <a:pt x="100" y="185"/>
                  <a:pt x="107" y="194"/>
                </a:cubicBezTo>
                <a:cubicBezTo>
                  <a:pt x="115" y="202"/>
                  <a:pt x="127" y="211"/>
                  <a:pt x="147" y="212"/>
                </a:cubicBezTo>
                <a:cubicBezTo>
                  <a:pt x="149" y="212"/>
                  <a:pt x="150" y="212"/>
                  <a:pt x="152" y="212"/>
                </a:cubicBezTo>
                <a:cubicBezTo>
                  <a:pt x="170" y="212"/>
                  <a:pt x="182" y="205"/>
                  <a:pt x="190" y="199"/>
                </a:cubicBezTo>
                <a:cubicBezTo>
                  <a:pt x="198" y="192"/>
                  <a:pt x="202" y="185"/>
                  <a:pt x="202" y="185"/>
                </a:cubicBezTo>
                <a:cubicBezTo>
                  <a:pt x="200" y="184"/>
                  <a:pt x="200" y="184"/>
                  <a:pt x="200" y="184"/>
                </a:cubicBezTo>
                <a:cubicBezTo>
                  <a:pt x="199" y="186"/>
                  <a:pt x="199" y="186"/>
                  <a:pt x="199" y="186"/>
                </a:cubicBezTo>
                <a:cubicBezTo>
                  <a:pt x="199" y="186"/>
                  <a:pt x="213" y="192"/>
                  <a:pt x="229" y="192"/>
                </a:cubicBezTo>
                <a:cubicBezTo>
                  <a:pt x="239" y="192"/>
                  <a:pt x="249" y="190"/>
                  <a:pt x="258" y="182"/>
                </a:cubicBezTo>
                <a:cubicBezTo>
                  <a:pt x="270" y="170"/>
                  <a:pt x="282" y="148"/>
                  <a:pt x="282" y="126"/>
                </a:cubicBezTo>
                <a:cubicBezTo>
                  <a:pt x="282" y="117"/>
                  <a:pt x="280" y="107"/>
                  <a:pt x="275" y="99"/>
                </a:cubicBezTo>
                <a:cubicBezTo>
                  <a:pt x="270" y="91"/>
                  <a:pt x="263" y="84"/>
                  <a:pt x="252" y="78"/>
                </a:cubicBezTo>
                <a:cubicBezTo>
                  <a:pt x="251" y="80"/>
                  <a:pt x="251" y="80"/>
                  <a:pt x="251" y="80"/>
                </a:cubicBezTo>
                <a:cubicBezTo>
                  <a:pt x="253" y="80"/>
                  <a:pt x="253" y="80"/>
                  <a:pt x="253" y="80"/>
                </a:cubicBezTo>
                <a:cubicBezTo>
                  <a:pt x="251" y="80"/>
                  <a:pt x="251" y="80"/>
                  <a:pt x="251" y="80"/>
                </a:cubicBezTo>
                <a:cubicBezTo>
                  <a:pt x="250" y="82"/>
                  <a:pt x="250" y="82"/>
                  <a:pt x="250" y="82"/>
                </a:cubicBezTo>
                <a:cubicBezTo>
                  <a:pt x="260" y="87"/>
                  <a:pt x="267" y="94"/>
                  <a:pt x="271" y="101"/>
                </a:cubicBezTo>
                <a:cubicBezTo>
                  <a:pt x="276" y="109"/>
                  <a:pt x="278" y="117"/>
                  <a:pt x="278" y="126"/>
                </a:cubicBezTo>
                <a:cubicBezTo>
                  <a:pt x="278" y="146"/>
                  <a:pt x="267" y="168"/>
                  <a:pt x="255" y="179"/>
                </a:cubicBezTo>
                <a:cubicBezTo>
                  <a:pt x="248" y="186"/>
                  <a:pt x="238" y="188"/>
                  <a:pt x="229" y="188"/>
                </a:cubicBezTo>
                <a:cubicBezTo>
                  <a:pt x="222" y="188"/>
                  <a:pt x="215" y="187"/>
                  <a:pt x="209" y="185"/>
                </a:cubicBezTo>
                <a:cubicBezTo>
                  <a:pt x="207" y="184"/>
                  <a:pt x="205" y="183"/>
                  <a:pt x="203" y="183"/>
                </a:cubicBezTo>
                <a:cubicBezTo>
                  <a:pt x="203" y="183"/>
                  <a:pt x="202" y="182"/>
                  <a:pt x="202" y="182"/>
                </a:cubicBezTo>
                <a:cubicBezTo>
                  <a:pt x="201" y="182"/>
                  <a:pt x="201" y="182"/>
                  <a:pt x="201" y="182"/>
                </a:cubicBezTo>
                <a:cubicBezTo>
                  <a:pt x="199" y="181"/>
                  <a:pt x="199" y="181"/>
                  <a:pt x="199" y="181"/>
                </a:cubicBezTo>
                <a:cubicBezTo>
                  <a:pt x="198" y="183"/>
                  <a:pt x="198" y="183"/>
                  <a:pt x="198" y="183"/>
                </a:cubicBezTo>
                <a:cubicBezTo>
                  <a:pt x="198" y="183"/>
                  <a:pt x="198" y="183"/>
                  <a:pt x="198" y="183"/>
                </a:cubicBezTo>
                <a:cubicBezTo>
                  <a:pt x="198" y="183"/>
                  <a:pt x="195" y="190"/>
                  <a:pt x="187" y="196"/>
                </a:cubicBezTo>
                <a:cubicBezTo>
                  <a:pt x="180" y="202"/>
                  <a:pt x="168" y="208"/>
                  <a:pt x="152" y="208"/>
                </a:cubicBezTo>
                <a:cubicBezTo>
                  <a:pt x="150" y="208"/>
                  <a:pt x="149" y="208"/>
                  <a:pt x="147" y="208"/>
                </a:cubicBezTo>
                <a:cubicBezTo>
                  <a:pt x="129" y="207"/>
                  <a:pt x="117" y="199"/>
                  <a:pt x="110" y="191"/>
                </a:cubicBezTo>
                <a:cubicBezTo>
                  <a:pt x="107" y="187"/>
                  <a:pt x="105" y="183"/>
                  <a:pt x="103" y="181"/>
                </a:cubicBezTo>
                <a:cubicBezTo>
                  <a:pt x="102" y="179"/>
                  <a:pt x="102" y="178"/>
                  <a:pt x="102" y="177"/>
                </a:cubicBezTo>
                <a:cubicBezTo>
                  <a:pt x="101" y="177"/>
                  <a:pt x="101" y="176"/>
                  <a:pt x="101" y="176"/>
                </a:cubicBezTo>
                <a:cubicBezTo>
                  <a:pt x="101" y="176"/>
                  <a:pt x="101" y="176"/>
                  <a:pt x="101" y="176"/>
                </a:cubicBezTo>
                <a:cubicBezTo>
                  <a:pt x="101" y="176"/>
                  <a:pt x="101" y="176"/>
                  <a:pt x="101" y="176"/>
                </a:cubicBezTo>
                <a:cubicBezTo>
                  <a:pt x="100" y="174"/>
                  <a:pt x="100" y="174"/>
                  <a:pt x="100" y="174"/>
                </a:cubicBezTo>
                <a:cubicBezTo>
                  <a:pt x="98" y="175"/>
                  <a:pt x="98" y="175"/>
                  <a:pt x="98" y="175"/>
                </a:cubicBezTo>
                <a:cubicBezTo>
                  <a:pt x="92" y="177"/>
                  <a:pt x="86" y="178"/>
                  <a:pt x="81" y="178"/>
                </a:cubicBezTo>
                <a:cubicBezTo>
                  <a:pt x="76" y="178"/>
                  <a:pt x="71" y="177"/>
                  <a:pt x="68" y="176"/>
                </a:cubicBezTo>
                <a:cubicBezTo>
                  <a:pt x="67" y="175"/>
                  <a:pt x="66" y="175"/>
                  <a:pt x="65" y="174"/>
                </a:cubicBezTo>
                <a:cubicBezTo>
                  <a:pt x="64" y="174"/>
                  <a:pt x="64" y="174"/>
                  <a:pt x="64" y="174"/>
                </a:cubicBezTo>
                <a:cubicBezTo>
                  <a:pt x="64" y="174"/>
                  <a:pt x="64" y="174"/>
                  <a:pt x="64" y="174"/>
                </a:cubicBezTo>
                <a:cubicBezTo>
                  <a:pt x="64" y="174"/>
                  <a:pt x="64" y="174"/>
                  <a:pt x="64" y="174"/>
                </a:cubicBezTo>
                <a:cubicBezTo>
                  <a:pt x="64" y="174"/>
                  <a:pt x="64" y="174"/>
                  <a:pt x="64" y="174"/>
                </a:cubicBezTo>
                <a:cubicBezTo>
                  <a:pt x="64" y="174"/>
                  <a:pt x="64" y="174"/>
                  <a:pt x="64" y="174"/>
                </a:cubicBezTo>
                <a:cubicBezTo>
                  <a:pt x="64" y="174"/>
                  <a:pt x="64" y="174"/>
                  <a:pt x="64" y="174"/>
                </a:cubicBezTo>
                <a:cubicBezTo>
                  <a:pt x="64" y="174"/>
                  <a:pt x="64" y="174"/>
                  <a:pt x="64" y="174"/>
                </a:cubicBezTo>
                <a:cubicBezTo>
                  <a:pt x="64" y="174"/>
                  <a:pt x="64" y="174"/>
                  <a:pt x="64" y="174"/>
                </a:cubicBezTo>
                <a:cubicBezTo>
                  <a:pt x="64" y="173"/>
                  <a:pt x="64" y="173"/>
                  <a:pt x="64" y="173"/>
                </a:cubicBezTo>
                <a:cubicBezTo>
                  <a:pt x="64" y="173"/>
                  <a:pt x="64" y="173"/>
                  <a:pt x="64" y="173"/>
                </a:cubicBezTo>
                <a:cubicBezTo>
                  <a:pt x="59" y="172"/>
                  <a:pt x="55" y="169"/>
                  <a:pt x="52" y="166"/>
                </a:cubicBezTo>
                <a:cubicBezTo>
                  <a:pt x="47" y="161"/>
                  <a:pt x="44" y="154"/>
                  <a:pt x="43" y="147"/>
                </a:cubicBezTo>
                <a:cubicBezTo>
                  <a:pt x="41" y="140"/>
                  <a:pt x="41" y="134"/>
                  <a:pt x="41" y="130"/>
                </a:cubicBezTo>
                <a:cubicBezTo>
                  <a:pt x="41" y="128"/>
                  <a:pt x="41" y="127"/>
                  <a:pt x="41" y="126"/>
                </a:cubicBezTo>
                <a:cubicBezTo>
                  <a:pt x="41" y="125"/>
                  <a:pt x="41" y="125"/>
                  <a:pt x="41" y="125"/>
                </a:cubicBezTo>
                <a:cubicBezTo>
                  <a:pt x="41" y="123"/>
                  <a:pt x="41" y="123"/>
                  <a:pt x="41" y="123"/>
                </a:cubicBezTo>
                <a:cubicBezTo>
                  <a:pt x="40" y="123"/>
                  <a:pt x="40" y="123"/>
                  <a:pt x="40" y="123"/>
                </a:cubicBezTo>
                <a:cubicBezTo>
                  <a:pt x="25" y="118"/>
                  <a:pt x="16" y="110"/>
                  <a:pt x="11" y="101"/>
                </a:cubicBezTo>
                <a:cubicBezTo>
                  <a:pt x="6" y="92"/>
                  <a:pt x="4" y="82"/>
                  <a:pt x="4" y="75"/>
                </a:cubicBezTo>
                <a:cubicBezTo>
                  <a:pt x="4" y="70"/>
                  <a:pt x="5" y="66"/>
                  <a:pt x="5" y="64"/>
                </a:cubicBezTo>
                <a:cubicBezTo>
                  <a:pt x="5" y="62"/>
                  <a:pt x="6" y="61"/>
                  <a:pt x="6" y="60"/>
                </a:cubicBezTo>
                <a:cubicBezTo>
                  <a:pt x="6" y="60"/>
                  <a:pt x="6" y="60"/>
                  <a:pt x="6" y="59"/>
                </a:cubicBezTo>
                <a:cubicBezTo>
                  <a:pt x="6" y="59"/>
                  <a:pt x="6" y="59"/>
                  <a:pt x="6" y="59"/>
                </a:cubicBezTo>
                <a:cubicBezTo>
                  <a:pt x="4" y="59"/>
                  <a:pt x="4" y="59"/>
                  <a:pt x="4" y="59"/>
                </a:cubicBezTo>
                <a:cubicBezTo>
                  <a:pt x="4" y="61"/>
                  <a:pt x="4" y="61"/>
                  <a:pt x="4" y="61"/>
                </a:cubicBezTo>
                <a:cubicBezTo>
                  <a:pt x="10" y="60"/>
                  <a:pt x="15" y="56"/>
                  <a:pt x="19" y="53"/>
                </a:cubicBezTo>
                <a:cubicBezTo>
                  <a:pt x="23" y="50"/>
                  <a:pt x="26" y="47"/>
                  <a:pt x="26" y="47"/>
                </a:cubicBezTo>
                <a:cubicBezTo>
                  <a:pt x="25" y="45"/>
                  <a:pt x="25" y="45"/>
                  <a:pt x="25" y="45"/>
                </a:cubicBezTo>
                <a:cubicBezTo>
                  <a:pt x="24" y="47"/>
                  <a:pt x="24" y="47"/>
                  <a:pt x="24" y="47"/>
                </a:cubicBezTo>
                <a:cubicBezTo>
                  <a:pt x="28" y="48"/>
                  <a:pt x="31" y="48"/>
                  <a:pt x="34" y="48"/>
                </a:cubicBezTo>
                <a:cubicBezTo>
                  <a:pt x="55" y="48"/>
                  <a:pt x="67" y="40"/>
                  <a:pt x="74" y="32"/>
                </a:cubicBezTo>
                <a:cubicBezTo>
                  <a:pt x="80" y="24"/>
                  <a:pt x="81" y="16"/>
                  <a:pt x="81" y="16"/>
                </a:cubicBezTo>
                <a:cubicBezTo>
                  <a:pt x="79" y="15"/>
                  <a:pt x="79" y="15"/>
                  <a:pt x="79" y="15"/>
                </a:cubicBezTo>
                <a:cubicBezTo>
                  <a:pt x="79" y="17"/>
                  <a:pt x="79" y="17"/>
                  <a:pt x="79" y="17"/>
                </a:cubicBezTo>
                <a:cubicBezTo>
                  <a:pt x="96" y="15"/>
                  <a:pt x="107" y="6"/>
                  <a:pt x="108" y="6"/>
                </a:cubicBezTo>
                <a:cubicBezTo>
                  <a:pt x="106" y="5"/>
                  <a:pt x="106" y="5"/>
                  <a:pt x="106" y="5"/>
                </a:cubicBezTo>
                <a:cubicBezTo>
                  <a:pt x="107" y="6"/>
                  <a:pt x="107" y="6"/>
                  <a:pt x="107" y="6"/>
                </a:cubicBezTo>
                <a:cubicBezTo>
                  <a:pt x="112" y="4"/>
                  <a:pt x="116" y="4"/>
                  <a:pt x="119" y="4"/>
                </a:cubicBezTo>
                <a:cubicBezTo>
                  <a:pt x="125" y="4"/>
                  <a:pt x="130" y="6"/>
                  <a:pt x="133" y="9"/>
                </a:cubicBezTo>
                <a:cubicBezTo>
                  <a:pt x="134" y="10"/>
                  <a:pt x="135" y="11"/>
                  <a:pt x="136" y="12"/>
                </a:cubicBezTo>
                <a:cubicBezTo>
                  <a:pt x="136" y="13"/>
                  <a:pt x="137" y="13"/>
                  <a:pt x="137" y="14"/>
                </a:cubicBezTo>
                <a:cubicBezTo>
                  <a:pt x="137" y="14"/>
                  <a:pt x="137" y="14"/>
                  <a:pt x="137" y="14"/>
                </a:cubicBezTo>
                <a:cubicBezTo>
                  <a:pt x="137" y="14"/>
                  <a:pt x="137" y="14"/>
                  <a:pt x="137" y="14"/>
                </a:cubicBezTo>
                <a:cubicBezTo>
                  <a:pt x="137" y="14"/>
                  <a:pt x="137" y="14"/>
                  <a:pt x="137" y="14"/>
                </a:cubicBezTo>
                <a:cubicBezTo>
                  <a:pt x="139" y="13"/>
                  <a:pt x="139" y="13"/>
                  <a:pt x="139" y="13"/>
                </a:cubicBezTo>
                <a:cubicBezTo>
                  <a:pt x="137" y="14"/>
                  <a:pt x="137" y="14"/>
                  <a:pt x="137" y="14"/>
                </a:cubicBezTo>
                <a:cubicBezTo>
                  <a:pt x="141" y="24"/>
                  <a:pt x="142" y="33"/>
                  <a:pt x="142" y="40"/>
                </a:cubicBezTo>
                <a:cubicBezTo>
                  <a:pt x="142" y="47"/>
                  <a:pt x="140" y="53"/>
                  <a:pt x="138" y="58"/>
                </a:cubicBezTo>
                <a:cubicBezTo>
                  <a:pt x="133" y="65"/>
                  <a:pt x="127" y="70"/>
                  <a:pt x="120" y="72"/>
                </a:cubicBezTo>
                <a:cubicBezTo>
                  <a:pt x="114" y="75"/>
                  <a:pt x="107" y="76"/>
                  <a:pt x="104" y="77"/>
                </a:cubicBezTo>
                <a:cubicBezTo>
                  <a:pt x="103" y="77"/>
                  <a:pt x="102" y="77"/>
                  <a:pt x="101" y="77"/>
                </a:cubicBezTo>
                <a:cubicBezTo>
                  <a:pt x="96" y="77"/>
                  <a:pt x="91" y="75"/>
                  <a:pt x="86" y="72"/>
                </a:cubicBezTo>
                <a:cubicBezTo>
                  <a:pt x="82" y="69"/>
                  <a:pt x="79" y="64"/>
                  <a:pt x="79" y="59"/>
                </a:cubicBezTo>
                <a:cubicBezTo>
                  <a:pt x="79" y="57"/>
                  <a:pt x="79" y="55"/>
                  <a:pt x="81" y="52"/>
                </a:cubicBezTo>
                <a:cubicBezTo>
                  <a:pt x="82" y="49"/>
                  <a:pt x="84" y="46"/>
                  <a:pt x="86" y="45"/>
                </a:cubicBezTo>
                <a:cubicBezTo>
                  <a:pt x="87" y="44"/>
                  <a:pt x="88" y="43"/>
                  <a:pt x="89" y="43"/>
                </a:cubicBezTo>
                <a:cubicBezTo>
                  <a:pt x="90" y="43"/>
                  <a:pt x="91" y="44"/>
                  <a:pt x="92" y="44"/>
                </a:cubicBezTo>
                <a:cubicBezTo>
                  <a:pt x="93" y="45"/>
                  <a:pt x="93" y="45"/>
                  <a:pt x="93" y="45"/>
                </a:cubicBezTo>
                <a:cubicBezTo>
                  <a:pt x="93" y="45"/>
                  <a:pt x="93" y="45"/>
                  <a:pt x="93" y="45"/>
                </a:cubicBezTo>
                <a:cubicBezTo>
                  <a:pt x="93" y="45"/>
                  <a:pt x="93" y="45"/>
                  <a:pt x="93" y="45"/>
                </a:cubicBezTo>
                <a:cubicBezTo>
                  <a:pt x="93" y="45"/>
                  <a:pt x="93" y="45"/>
                  <a:pt x="93" y="45"/>
                </a:cubicBezTo>
                <a:cubicBezTo>
                  <a:pt x="93" y="45"/>
                  <a:pt x="93" y="45"/>
                  <a:pt x="93" y="45"/>
                </a:cubicBezTo>
                <a:cubicBezTo>
                  <a:pt x="93" y="45"/>
                  <a:pt x="93" y="45"/>
                  <a:pt x="93" y="45"/>
                </a:cubicBezTo>
                <a:cubicBezTo>
                  <a:pt x="93" y="45"/>
                  <a:pt x="93" y="45"/>
                  <a:pt x="93" y="45"/>
                </a:cubicBezTo>
                <a:cubicBezTo>
                  <a:pt x="93" y="45"/>
                  <a:pt x="93" y="45"/>
                  <a:pt x="93" y="45"/>
                </a:cubicBezTo>
                <a:cubicBezTo>
                  <a:pt x="94" y="44"/>
                  <a:pt x="94" y="44"/>
                  <a:pt x="94" y="44"/>
                </a:cubicBezTo>
                <a:cubicBezTo>
                  <a:pt x="92" y="44"/>
                  <a:pt x="92" y="44"/>
                  <a:pt x="92" y="44"/>
                </a:cubicBezTo>
                <a:cubicBezTo>
                  <a:pt x="92" y="45"/>
                  <a:pt x="92" y="47"/>
                  <a:pt x="92" y="48"/>
                </a:cubicBezTo>
                <a:cubicBezTo>
                  <a:pt x="92" y="51"/>
                  <a:pt x="93" y="53"/>
                  <a:pt x="94" y="54"/>
                </a:cubicBezTo>
                <a:cubicBezTo>
                  <a:pt x="96" y="55"/>
                  <a:pt x="97" y="55"/>
                  <a:pt x="98" y="55"/>
                </a:cubicBezTo>
                <a:cubicBezTo>
                  <a:pt x="100" y="55"/>
                  <a:pt x="101" y="55"/>
                  <a:pt x="101" y="55"/>
                </a:cubicBezTo>
                <a:cubicBezTo>
                  <a:pt x="101" y="55"/>
                  <a:pt x="101" y="55"/>
                  <a:pt x="101" y="55"/>
                </a:cubicBezTo>
                <a:cubicBezTo>
                  <a:pt x="101" y="54"/>
                  <a:pt x="101" y="54"/>
                  <a:pt x="101" y="54"/>
                </a:cubicBezTo>
                <a:cubicBezTo>
                  <a:pt x="103" y="53"/>
                  <a:pt x="105" y="52"/>
                  <a:pt x="106" y="50"/>
                </a:cubicBezTo>
                <a:cubicBezTo>
                  <a:pt x="107" y="47"/>
                  <a:pt x="108" y="45"/>
                  <a:pt x="108" y="42"/>
                </a:cubicBezTo>
                <a:cubicBezTo>
                  <a:pt x="108" y="39"/>
                  <a:pt x="107" y="35"/>
                  <a:pt x="103" y="33"/>
                </a:cubicBezTo>
                <a:cubicBezTo>
                  <a:pt x="99" y="31"/>
                  <a:pt x="96" y="30"/>
                  <a:pt x="93" y="30"/>
                </a:cubicBezTo>
                <a:cubicBezTo>
                  <a:pt x="87" y="30"/>
                  <a:pt x="82" y="33"/>
                  <a:pt x="82" y="33"/>
                </a:cubicBezTo>
                <a:cubicBezTo>
                  <a:pt x="81" y="33"/>
                  <a:pt x="81" y="33"/>
                  <a:pt x="81" y="33"/>
                </a:cubicBezTo>
                <a:cubicBezTo>
                  <a:pt x="81" y="33"/>
                  <a:pt x="81" y="33"/>
                  <a:pt x="81" y="33"/>
                </a:cubicBezTo>
                <a:cubicBezTo>
                  <a:pt x="72" y="39"/>
                  <a:pt x="67" y="48"/>
                  <a:pt x="67" y="56"/>
                </a:cubicBezTo>
                <a:cubicBezTo>
                  <a:pt x="67" y="71"/>
                  <a:pt x="78" y="85"/>
                  <a:pt x="95" y="89"/>
                </a:cubicBezTo>
                <a:cubicBezTo>
                  <a:pt x="99" y="91"/>
                  <a:pt x="103" y="91"/>
                  <a:pt x="106" y="91"/>
                </a:cubicBezTo>
                <a:cubicBezTo>
                  <a:pt x="117" y="91"/>
                  <a:pt x="125" y="87"/>
                  <a:pt x="131" y="83"/>
                </a:cubicBezTo>
                <a:cubicBezTo>
                  <a:pt x="136" y="78"/>
                  <a:pt x="139" y="74"/>
                  <a:pt x="139" y="74"/>
                </a:cubicBezTo>
                <a:cubicBezTo>
                  <a:pt x="138" y="73"/>
                  <a:pt x="138" y="73"/>
                  <a:pt x="138" y="73"/>
                </a:cubicBezTo>
                <a:cubicBezTo>
                  <a:pt x="136" y="74"/>
                  <a:pt x="136" y="74"/>
                  <a:pt x="136" y="74"/>
                </a:cubicBezTo>
                <a:cubicBezTo>
                  <a:pt x="141" y="91"/>
                  <a:pt x="148" y="102"/>
                  <a:pt x="155" y="109"/>
                </a:cubicBezTo>
                <a:cubicBezTo>
                  <a:pt x="163" y="115"/>
                  <a:pt x="171" y="118"/>
                  <a:pt x="179" y="118"/>
                </a:cubicBezTo>
                <a:cubicBezTo>
                  <a:pt x="187" y="118"/>
                  <a:pt x="195" y="115"/>
                  <a:pt x="201" y="111"/>
                </a:cubicBezTo>
                <a:cubicBezTo>
                  <a:pt x="204" y="110"/>
                  <a:pt x="207" y="108"/>
                  <a:pt x="209" y="106"/>
                </a:cubicBezTo>
                <a:cubicBezTo>
                  <a:pt x="211" y="104"/>
                  <a:pt x="213" y="102"/>
                  <a:pt x="214" y="101"/>
                </a:cubicBezTo>
                <a:cubicBezTo>
                  <a:pt x="214" y="101"/>
                  <a:pt x="214" y="101"/>
                  <a:pt x="214" y="101"/>
                </a:cubicBezTo>
                <a:cubicBezTo>
                  <a:pt x="216" y="98"/>
                  <a:pt x="217" y="94"/>
                  <a:pt x="217" y="90"/>
                </a:cubicBezTo>
                <a:cubicBezTo>
                  <a:pt x="217" y="85"/>
                  <a:pt x="215" y="80"/>
                  <a:pt x="212" y="75"/>
                </a:cubicBezTo>
                <a:cubicBezTo>
                  <a:pt x="209" y="71"/>
                  <a:pt x="204" y="67"/>
                  <a:pt x="197" y="65"/>
                </a:cubicBezTo>
                <a:cubicBezTo>
                  <a:pt x="194" y="64"/>
                  <a:pt x="192" y="64"/>
                  <a:pt x="189" y="64"/>
                </a:cubicBezTo>
                <a:cubicBezTo>
                  <a:pt x="187" y="64"/>
                  <a:pt x="185" y="65"/>
                  <a:pt x="183" y="65"/>
                </a:cubicBezTo>
                <a:cubicBezTo>
                  <a:pt x="180" y="67"/>
                  <a:pt x="179" y="69"/>
                  <a:pt x="178" y="71"/>
                </a:cubicBezTo>
                <a:cubicBezTo>
                  <a:pt x="178" y="73"/>
                  <a:pt x="178" y="74"/>
                  <a:pt x="178" y="74"/>
                </a:cubicBezTo>
                <a:cubicBezTo>
                  <a:pt x="178" y="75"/>
                  <a:pt x="178" y="75"/>
                  <a:pt x="178" y="75"/>
                </a:cubicBezTo>
                <a:cubicBezTo>
                  <a:pt x="178" y="75"/>
                  <a:pt x="178" y="75"/>
                  <a:pt x="178" y="75"/>
                </a:cubicBezTo>
                <a:cubicBezTo>
                  <a:pt x="179" y="78"/>
                  <a:pt x="180" y="80"/>
                  <a:pt x="181" y="81"/>
                </a:cubicBezTo>
                <a:cubicBezTo>
                  <a:pt x="182" y="82"/>
                  <a:pt x="184" y="83"/>
                  <a:pt x="185" y="83"/>
                </a:cubicBezTo>
                <a:cubicBezTo>
                  <a:pt x="187" y="83"/>
                  <a:pt x="188" y="82"/>
                  <a:pt x="189" y="82"/>
                </a:cubicBezTo>
                <a:cubicBezTo>
                  <a:pt x="192" y="80"/>
                  <a:pt x="193" y="77"/>
                  <a:pt x="194" y="76"/>
                </a:cubicBezTo>
                <a:cubicBezTo>
                  <a:pt x="192" y="75"/>
                  <a:pt x="192" y="75"/>
                  <a:pt x="192" y="75"/>
                </a:cubicBezTo>
                <a:cubicBezTo>
                  <a:pt x="192" y="77"/>
                  <a:pt x="192" y="77"/>
                  <a:pt x="192" y="77"/>
                </a:cubicBezTo>
                <a:cubicBezTo>
                  <a:pt x="192" y="77"/>
                  <a:pt x="192" y="77"/>
                  <a:pt x="192" y="77"/>
                </a:cubicBezTo>
                <a:cubicBezTo>
                  <a:pt x="193" y="77"/>
                  <a:pt x="194" y="77"/>
                  <a:pt x="196" y="77"/>
                </a:cubicBezTo>
                <a:cubicBezTo>
                  <a:pt x="198" y="77"/>
                  <a:pt x="200" y="77"/>
                  <a:pt x="202" y="78"/>
                </a:cubicBezTo>
                <a:cubicBezTo>
                  <a:pt x="203" y="80"/>
                  <a:pt x="204" y="81"/>
                  <a:pt x="204" y="85"/>
                </a:cubicBezTo>
                <a:cubicBezTo>
                  <a:pt x="204" y="85"/>
                  <a:pt x="204" y="86"/>
                  <a:pt x="204" y="86"/>
                </a:cubicBezTo>
                <a:cubicBezTo>
                  <a:pt x="204" y="90"/>
                  <a:pt x="203" y="93"/>
                  <a:pt x="203" y="95"/>
                </a:cubicBezTo>
                <a:cubicBezTo>
                  <a:pt x="202" y="99"/>
                  <a:pt x="200" y="101"/>
                  <a:pt x="197" y="102"/>
                </a:cubicBezTo>
                <a:cubicBezTo>
                  <a:pt x="194" y="104"/>
                  <a:pt x="190" y="105"/>
                  <a:pt x="183" y="105"/>
                </a:cubicBezTo>
                <a:cubicBezTo>
                  <a:pt x="175" y="105"/>
                  <a:pt x="168" y="103"/>
                  <a:pt x="163" y="99"/>
                </a:cubicBezTo>
                <a:cubicBezTo>
                  <a:pt x="157" y="94"/>
                  <a:pt x="153" y="87"/>
                  <a:pt x="149" y="76"/>
                </a:cubicBezTo>
                <a:cubicBezTo>
                  <a:pt x="148" y="74"/>
                  <a:pt x="148" y="71"/>
                  <a:pt x="148" y="68"/>
                </a:cubicBezTo>
                <a:cubicBezTo>
                  <a:pt x="148" y="60"/>
                  <a:pt x="152" y="50"/>
                  <a:pt x="159" y="43"/>
                </a:cubicBezTo>
                <a:cubicBezTo>
                  <a:pt x="166" y="36"/>
                  <a:pt x="176" y="31"/>
                  <a:pt x="189" y="31"/>
                </a:cubicBezTo>
                <a:cubicBezTo>
                  <a:pt x="195" y="31"/>
                  <a:pt x="200" y="32"/>
                  <a:pt x="207" y="34"/>
                </a:cubicBezTo>
                <a:cubicBezTo>
                  <a:pt x="228" y="41"/>
                  <a:pt x="238" y="52"/>
                  <a:pt x="244" y="62"/>
                </a:cubicBezTo>
                <a:cubicBezTo>
                  <a:pt x="246" y="67"/>
                  <a:pt x="247" y="72"/>
                  <a:pt x="248" y="75"/>
                </a:cubicBezTo>
                <a:cubicBezTo>
                  <a:pt x="248" y="77"/>
                  <a:pt x="249" y="78"/>
                  <a:pt x="249" y="79"/>
                </a:cubicBezTo>
                <a:cubicBezTo>
                  <a:pt x="249" y="79"/>
                  <a:pt x="249" y="80"/>
                  <a:pt x="249" y="80"/>
                </a:cubicBezTo>
                <a:cubicBezTo>
                  <a:pt x="249" y="80"/>
                  <a:pt x="249" y="80"/>
                  <a:pt x="249" y="80"/>
                </a:cubicBezTo>
                <a:cubicBezTo>
                  <a:pt x="249" y="80"/>
                  <a:pt x="249" y="80"/>
                  <a:pt x="249" y="80"/>
                </a:cubicBezTo>
                <a:cubicBezTo>
                  <a:pt x="249" y="82"/>
                  <a:pt x="249" y="82"/>
                  <a:pt x="249" y="82"/>
                </a:cubicBezTo>
                <a:cubicBezTo>
                  <a:pt x="250" y="82"/>
                  <a:pt x="250" y="82"/>
                  <a:pt x="250" y="82"/>
                </a:cubicBezTo>
                <a:lnTo>
                  <a:pt x="251" y="80"/>
                </a:lnTo>
                <a:close/>
                <a:moveTo>
                  <a:pt x="132" y="134"/>
                </a:moveTo>
                <a:cubicBezTo>
                  <a:pt x="131" y="132"/>
                  <a:pt x="131" y="132"/>
                  <a:pt x="131" y="132"/>
                </a:cubicBezTo>
                <a:cubicBezTo>
                  <a:pt x="131" y="132"/>
                  <a:pt x="131" y="132"/>
                  <a:pt x="131" y="132"/>
                </a:cubicBezTo>
                <a:cubicBezTo>
                  <a:pt x="130" y="133"/>
                  <a:pt x="125" y="134"/>
                  <a:pt x="118" y="134"/>
                </a:cubicBezTo>
                <a:cubicBezTo>
                  <a:pt x="109" y="134"/>
                  <a:pt x="98" y="132"/>
                  <a:pt x="90" y="127"/>
                </a:cubicBezTo>
                <a:cubicBezTo>
                  <a:pt x="81" y="121"/>
                  <a:pt x="74" y="111"/>
                  <a:pt x="74" y="94"/>
                </a:cubicBezTo>
                <a:cubicBezTo>
                  <a:pt x="74" y="92"/>
                  <a:pt x="74" y="89"/>
                  <a:pt x="75" y="86"/>
                </a:cubicBezTo>
                <a:cubicBezTo>
                  <a:pt x="73" y="86"/>
                  <a:pt x="73" y="86"/>
                  <a:pt x="73" y="86"/>
                </a:cubicBezTo>
                <a:cubicBezTo>
                  <a:pt x="71" y="87"/>
                  <a:pt x="71" y="87"/>
                  <a:pt x="71" y="87"/>
                </a:cubicBezTo>
                <a:cubicBezTo>
                  <a:pt x="71" y="87"/>
                  <a:pt x="73" y="97"/>
                  <a:pt x="79" y="108"/>
                </a:cubicBezTo>
                <a:cubicBezTo>
                  <a:pt x="83" y="113"/>
                  <a:pt x="87" y="118"/>
                  <a:pt x="92" y="122"/>
                </a:cubicBezTo>
                <a:cubicBezTo>
                  <a:pt x="98" y="126"/>
                  <a:pt x="105" y="129"/>
                  <a:pt x="113" y="129"/>
                </a:cubicBezTo>
                <a:cubicBezTo>
                  <a:pt x="120" y="129"/>
                  <a:pt x="128" y="127"/>
                  <a:pt x="136" y="123"/>
                </a:cubicBezTo>
                <a:cubicBezTo>
                  <a:pt x="135" y="121"/>
                  <a:pt x="135" y="121"/>
                  <a:pt x="135" y="121"/>
                </a:cubicBezTo>
                <a:cubicBezTo>
                  <a:pt x="134" y="122"/>
                  <a:pt x="134" y="122"/>
                  <a:pt x="134" y="122"/>
                </a:cubicBezTo>
                <a:cubicBezTo>
                  <a:pt x="134" y="122"/>
                  <a:pt x="137" y="129"/>
                  <a:pt x="145" y="135"/>
                </a:cubicBezTo>
                <a:cubicBezTo>
                  <a:pt x="153" y="141"/>
                  <a:pt x="165" y="148"/>
                  <a:pt x="182" y="148"/>
                </a:cubicBezTo>
                <a:cubicBezTo>
                  <a:pt x="194" y="148"/>
                  <a:pt x="208" y="144"/>
                  <a:pt x="225" y="135"/>
                </a:cubicBezTo>
                <a:cubicBezTo>
                  <a:pt x="224" y="133"/>
                  <a:pt x="224" y="133"/>
                  <a:pt x="224" y="133"/>
                </a:cubicBezTo>
                <a:cubicBezTo>
                  <a:pt x="223" y="132"/>
                  <a:pt x="223" y="132"/>
                  <a:pt x="223" y="132"/>
                </a:cubicBezTo>
                <a:cubicBezTo>
                  <a:pt x="223" y="132"/>
                  <a:pt x="223" y="132"/>
                  <a:pt x="223" y="132"/>
                </a:cubicBezTo>
                <a:cubicBezTo>
                  <a:pt x="222" y="133"/>
                  <a:pt x="217" y="138"/>
                  <a:pt x="209" y="142"/>
                </a:cubicBezTo>
                <a:cubicBezTo>
                  <a:pt x="201" y="147"/>
                  <a:pt x="190" y="151"/>
                  <a:pt x="177" y="151"/>
                </a:cubicBezTo>
                <a:cubicBezTo>
                  <a:pt x="164" y="151"/>
                  <a:pt x="149" y="147"/>
                  <a:pt x="133" y="133"/>
                </a:cubicBezTo>
                <a:cubicBezTo>
                  <a:pt x="132" y="132"/>
                  <a:pt x="132" y="132"/>
                  <a:pt x="132" y="132"/>
                </a:cubicBezTo>
                <a:cubicBezTo>
                  <a:pt x="131" y="132"/>
                  <a:pt x="131" y="132"/>
                  <a:pt x="131" y="132"/>
                </a:cubicBezTo>
                <a:cubicBezTo>
                  <a:pt x="132" y="134"/>
                  <a:pt x="132" y="134"/>
                  <a:pt x="132" y="134"/>
                </a:cubicBezTo>
                <a:cubicBezTo>
                  <a:pt x="130" y="136"/>
                  <a:pt x="130" y="136"/>
                  <a:pt x="130" y="136"/>
                </a:cubicBezTo>
                <a:cubicBezTo>
                  <a:pt x="147" y="150"/>
                  <a:pt x="163" y="155"/>
                  <a:pt x="177" y="155"/>
                </a:cubicBezTo>
                <a:cubicBezTo>
                  <a:pt x="192" y="155"/>
                  <a:pt x="204" y="150"/>
                  <a:pt x="212" y="145"/>
                </a:cubicBezTo>
                <a:cubicBezTo>
                  <a:pt x="221" y="140"/>
                  <a:pt x="226" y="135"/>
                  <a:pt x="226" y="135"/>
                </a:cubicBezTo>
                <a:cubicBezTo>
                  <a:pt x="234" y="125"/>
                  <a:pt x="234" y="125"/>
                  <a:pt x="234" y="125"/>
                </a:cubicBezTo>
                <a:cubicBezTo>
                  <a:pt x="223" y="131"/>
                  <a:pt x="223" y="131"/>
                  <a:pt x="223" y="131"/>
                </a:cubicBezTo>
                <a:cubicBezTo>
                  <a:pt x="207" y="140"/>
                  <a:pt x="193" y="144"/>
                  <a:pt x="182" y="144"/>
                </a:cubicBezTo>
                <a:cubicBezTo>
                  <a:pt x="166" y="144"/>
                  <a:pt x="155" y="138"/>
                  <a:pt x="148" y="132"/>
                </a:cubicBezTo>
                <a:cubicBezTo>
                  <a:pt x="144" y="129"/>
                  <a:pt x="141" y="126"/>
                  <a:pt x="140" y="124"/>
                </a:cubicBezTo>
                <a:cubicBezTo>
                  <a:pt x="139" y="123"/>
                  <a:pt x="138" y="122"/>
                  <a:pt x="138" y="121"/>
                </a:cubicBezTo>
                <a:cubicBezTo>
                  <a:pt x="137" y="120"/>
                  <a:pt x="137" y="120"/>
                  <a:pt x="137" y="120"/>
                </a:cubicBezTo>
                <a:cubicBezTo>
                  <a:pt x="137" y="120"/>
                  <a:pt x="137" y="120"/>
                  <a:pt x="137" y="120"/>
                </a:cubicBezTo>
                <a:cubicBezTo>
                  <a:pt x="137" y="120"/>
                  <a:pt x="137" y="120"/>
                  <a:pt x="137" y="120"/>
                </a:cubicBezTo>
                <a:cubicBezTo>
                  <a:pt x="136" y="119"/>
                  <a:pt x="136" y="119"/>
                  <a:pt x="136" y="119"/>
                </a:cubicBezTo>
                <a:cubicBezTo>
                  <a:pt x="134" y="119"/>
                  <a:pt x="134" y="119"/>
                  <a:pt x="134" y="119"/>
                </a:cubicBezTo>
                <a:cubicBezTo>
                  <a:pt x="126" y="123"/>
                  <a:pt x="119" y="125"/>
                  <a:pt x="113" y="125"/>
                </a:cubicBezTo>
                <a:cubicBezTo>
                  <a:pt x="106" y="125"/>
                  <a:pt x="100" y="123"/>
                  <a:pt x="95" y="119"/>
                </a:cubicBezTo>
                <a:cubicBezTo>
                  <a:pt x="87" y="114"/>
                  <a:pt x="82" y="105"/>
                  <a:pt x="79" y="98"/>
                </a:cubicBezTo>
                <a:cubicBezTo>
                  <a:pt x="77" y="95"/>
                  <a:pt x="76" y="92"/>
                  <a:pt x="76" y="89"/>
                </a:cubicBezTo>
                <a:cubicBezTo>
                  <a:pt x="75" y="88"/>
                  <a:pt x="75" y="87"/>
                  <a:pt x="75" y="87"/>
                </a:cubicBezTo>
                <a:cubicBezTo>
                  <a:pt x="75" y="86"/>
                  <a:pt x="75" y="86"/>
                  <a:pt x="75" y="86"/>
                </a:cubicBezTo>
                <a:cubicBezTo>
                  <a:pt x="75" y="86"/>
                  <a:pt x="75" y="86"/>
                  <a:pt x="75" y="86"/>
                </a:cubicBezTo>
                <a:cubicBezTo>
                  <a:pt x="72" y="74"/>
                  <a:pt x="72" y="74"/>
                  <a:pt x="72" y="74"/>
                </a:cubicBezTo>
                <a:cubicBezTo>
                  <a:pt x="71" y="86"/>
                  <a:pt x="71" y="86"/>
                  <a:pt x="71" y="86"/>
                </a:cubicBezTo>
                <a:cubicBezTo>
                  <a:pt x="70" y="89"/>
                  <a:pt x="70" y="92"/>
                  <a:pt x="70" y="94"/>
                </a:cubicBezTo>
                <a:cubicBezTo>
                  <a:pt x="70" y="112"/>
                  <a:pt x="78" y="124"/>
                  <a:pt x="87" y="130"/>
                </a:cubicBezTo>
                <a:cubicBezTo>
                  <a:pt x="97" y="136"/>
                  <a:pt x="109" y="138"/>
                  <a:pt x="118" y="138"/>
                </a:cubicBezTo>
                <a:cubicBezTo>
                  <a:pt x="126" y="138"/>
                  <a:pt x="132" y="136"/>
                  <a:pt x="132" y="136"/>
                </a:cubicBezTo>
                <a:cubicBezTo>
                  <a:pt x="132" y="134"/>
                  <a:pt x="132" y="134"/>
                  <a:pt x="132" y="134"/>
                </a:cubicBezTo>
                <a:cubicBezTo>
                  <a:pt x="130" y="136"/>
                  <a:pt x="130" y="136"/>
                  <a:pt x="130" y="136"/>
                </a:cubicBezTo>
                <a:lnTo>
                  <a:pt x="132" y="134"/>
                </a:lnTo>
                <a:close/>
              </a:path>
            </a:pathLst>
          </a:custGeom>
          <a:solidFill>
            <a:srgbClr val="E4003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58" name="PA_任意多边形 1189"/>
          <p:cNvSpPr>
            <a:spLocks noEditPoints="1"/>
          </p:cNvSpPr>
          <p:nvPr>
            <p:custDataLst>
              <p:tags r:id="rId78"/>
            </p:custDataLst>
          </p:nvPr>
        </p:nvSpPr>
        <p:spPr bwMode="auto">
          <a:xfrm>
            <a:off x="3540125" y="3382963"/>
            <a:ext cx="1031875" cy="803275"/>
          </a:xfrm>
          <a:custGeom>
            <a:avLst/>
            <a:gdLst>
              <a:gd name="T0" fmla="*/ 46 w 429"/>
              <a:gd name="T1" fmla="*/ 316 h 334"/>
              <a:gd name="T2" fmla="*/ 91 w 429"/>
              <a:gd name="T3" fmla="*/ 280 h 334"/>
              <a:gd name="T4" fmla="*/ 132 w 429"/>
              <a:gd name="T5" fmla="*/ 276 h 334"/>
              <a:gd name="T6" fmla="*/ 228 w 429"/>
              <a:gd name="T7" fmla="*/ 285 h 334"/>
              <a:gd name="T8" fmla="*/ 321 w 429"/>
              <a:gd name="T9" fmla="*/ 246 h 334"/>
              <a:gd name="T10" fmla="*/ 331 w 429"/>
              <a:gd name="T11" fmla="*/ 271 h 334"/>
              <a:gd name="T12" fmla="*/ 359 w 429"/>
              <a:gd name="T13" fmla="*/ 244 h 334"/>
              <a:gd name="T14" fmla="*/ 379 w 429"/>
              <a:gd name="T15" fmla="*/ 246 h 334"/>
              <a:gd name="T16" fmla="*/ 369 w 429"/>
              <a:gd name="T17" fmla="*/ 202 h 334"/>
              <a:gd name="T18" fmla="*/ 416 w 429"/>
              <a:gd name="T19" fmla="*/ 114 h 334"/>
              <a:gd name="T20" fmla="*/ 415 w 429"/>
              <a:gd name="T21" fmla="*/ 114 h 334"/>
              <a:gd name="T22" fmla="*/ 378 w 429"/>
              <a:gd name="T23" fmla="*/ 127 h 334"/>
              <a:gd name="T24" fmla="*/ 344 w 429"/>
              <a:gd name="T25" fmla="*/ 104 h 334"/>
              <a:gd name="T26" fmla="*/ 396 w 429"/>
              <a:gd name="T27" fmla="*/ 122 h 334"/>
              <a:gd name="T28" fmla="*/ 416 w 429"/>
              <a:gd name="T29" fmla="*/ 102 h 334"/>
              <a:gd name="T30" fmla="*/ 425 w 429"/>
              <a:gd name="T31" fmla="*/ 68 h 334"/>
              <a:gd name="T32" fmla="*/ 426 w 429"/>
              <a:gd name="T33" fmla="*/ 22 h 334"/>
              <a:gd name="T34" fmla="*/ 428 w 429"/>
              <a:gd name="T35" fmla="*/ 17 h 334"/>
              <a:gd name="T36" fmla="*/ 422 w 429"/>
              <a:gd name="T37" fmla="*/ 9 h 334"/>
              <a:gd name="T38" fmla="*/ 419 w 429"/>
              <a:gd name="T39" fmla="*/ 10 h 334"/>
              <a:gd name="T40" fmla="*/ 419 w 429"/>
              <a:gd name="T41" fmla="*/ 9 h 334"/>
              <a:gd name="T42" fmla="*/ 413 w 429"/>
              <a:gd name="T43" fmla="*/ 1 h 334"/>
              <a:gd name="T44" fmla="*/ 406 w 429"/>
              <a:gd name="T45" fmla="*/ 7 h 334"/>
              <a:gd name="T46" fmla="*/ 406 w 429"/>
              <a:gd name="T47" fmla="*/ 8 h 334"/>
              <a:gd name="T48" fmla="*/ 363 w 429"/>
              <a:gd name="T49" fmla="*/ 18 h 334"/>
              <a:gd name="T50" fmla="*/ 311 w 429"/>
              <a:gd name="T51" fmla="*/ 58 h 334"/>
              <a:gd name="T52" fmla="*/ 275 w 429"/>
              <a:gd name="T53" fmla="*/ 127 h 334"/>
              <a:gd name="T54" fmla="*/ 236 w 429"/>
              <a:gd name="T55" fmla="*/ 126 h 334"/>
              <a:gd name="T56" fmla="*/ 237 w 429"/>
              <a:gd name="T57" fmla="*/ 141 h 334"/>
              <a:gd name="T58" fmla="*/ 217 w 429"/>
              <a:gd name="T59" fmla="*/ 152 h 334"/>
              <a:gd name="T60" fmla="*/ 230 w 429"/>
              <a:gd name="T61" fmla="*/ 182 h 334"/>
              <a:gd name="T62" fmla="*/ 152 w 429"/>
              <a:gd name="T63" fmla="*/ 233 h 334"/>
              <a:gd name="T64" fmla="*/ 80 w 429"/>
              <a:gd name="T65" fmla="*/ 226 h 334"/>
              <a:gd name="T66" fmla="*/ 28 w 429"/>
              <a:gd name="T67" fmla="*/ 213 h 334"/>
              <a:gd name="T68" fmla="*/ 0 w 429"/>
              <a:gd name="T69" fmla="*/ 219 h 334"/>
              <a:gd name="T70" fmla="*/ 10 w 429"/>
              <a:gd name="T71" fmla="*/ 228 h 334"/>
              <a:gd name="T72" fmla="*/ 14 w 429"/>
              <a:gd name="T73" fmla="*/ 233 h 334"/>
              <a:gd name="T74" fmla="*/ 26 w 429"/>
              <a:gd name="T75" fmla="*/ 245 h 334"/>
              <a:gd name="T76" fmla="*/ 49 w 429"/>
              <a:gd name="T77" fmla="*/ 250 h 334"/>
              <a:gd name="T78" fmla="*/ 33 w 429"/>
              <a:gd name="T79" fmla="*/ 265 h 334"/>
              <a:gd name="T80" fmla="*/ 14 w 429"/>
              <a:gd name="T81" fmla="*/ 308 h 334"/>
              <a:gd name="T82" fmla="*/ 4 w 429"/>
              <a:gd name="T83" fmla="*/ 320 h 334"/>
              <a:gd name="T84" fmla="*/ 46 w 429"/>
              <a:gd name="T85" fmla="*/ 316 h 334"/>
              <a:gd name="T86" fmla="*/ 356 w 429"/>
              <a:gd name="T87" fmla="*/ 71 h 334"/>
              <a:gd name="T88" fmla="*/ 352 w 429"/>
              <a:gd name="T89" fmla="*/ 61 h 334"/>
              <a:gd name="T90" fmla="*/ 362 w 429"/>
              <a:gd name="T91" fmla="*/ 56 h 334"/>
              <a:gd name="T92" fmla="*/ 366 w 429"/>
              <a:gd name="T93" fmla="*/ 67 h 334"/>
              <a:gd name="T94" fmla="*/ 356 w 429"/>
              <a:gd name="T95" fmla="*/ 71 h 3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429" h="334">
                <a:moveTo>
                  <a:pt x="46" y="316"/>
                </a:moveTo>
                <a:cubicBezTo>
                  <a:pt x="70" y="299"/>
                  <a:pt x="82" y="282"/>
                  <a:pt x="91" y="280"/>
                </a:cubicBezTo>
                <a:cubicBezTo>
                  <a:pt x="100" y="277"/>
                  <a:pt x="120" y="276"/>
                  <a:pt x="132" y="276"/>
                </a:cubicBezTo>
                <a:cubicBezTo>
                  <a:pt x="162" y="279"/>
                  <a:pt x="203" y="289"/>
                  <a:pt x="228" y="285"/>
                </a:cubicBezTo>
                <a:cubicBezTo>
                  <a:pt x="254" y="280"/>
                  <a:pt x="310" y="255"/>
                  <a:pt x="321" y="246"/>
                </a:cubicBezTo>
                <a:cubicBezTo>
                  <a:pt x="321" y="256"/>
                  <a:pt x="323" y="267"/>
                  <a:pt x="331" y="271"/>
                </a:cubicBezTo>
                <a:cubicBezTo>
                  <a:pt x="340" y="274"/>
                  <a:pt x="358" y="271"/>
                  <a:pt x="359" y="244"/>
                </a:cubicBezTo>
                <a:cubicBezTo>
                  <a:pt x="363" y="240"/>
                  <a:pt x="371" y="251"/>
                  <a:pt x="379" y="246"/>
                </a:cubicBezTo>
                <a:cubicBezTo>
                  <a:pt x="387" y="242"/>
                  <a:pt x="376" y="212"/>
                  <a:pt x="369" y="202"/>
                </a:cubicBezTo>
                <a:cubicBezTo>
                  <a:pt x="375" y="197"/>
                  <a:pt x="401" y="158"/>
                  <a:pt x="416" y="114"/>
                </a:cubicBezTo>
                <a:cubicBezTo>
                  <a:pt x="415" y="114"/>
                  <a:pt x="415" y="114"/>
                  <a:pt x="415" y="114"/>
                </a:cubicBezTo>
                <a:cubicBezTo>
                  <a:pt x="406" y="126"/>
                  <a:pt x="393" y="130"/>
                  <a:pt x="378" y="127"/>
                </a:cubicBezTo>
                <a:cubicBezTo>
                  <a:pt x="363" y="124"/>
                  <a:pt x="344" y="104"/>
                  <a:pt x="344" y="104"/>
                </a:cubicBezTo>
                <a:cubicBezTo>
                  <a:pt x="371" y="125"/>
                  <a:pt x="384" y="125"/>
                  <a:pt x="396" y="122"/>
                </a:cubicBezTo>
                <a:cubicBezTo>
                  <a:pt x="408" y="118"/>
                  <a:pt x="413" y="107"/>
                  <a:pt x="416" y="102"/>
                </a:cubicBezTo>
                <a:cubicBezTo>
                  <a:pt x="419" y="97"/>
                  <a:pt x="424" y="73"/>
                  <a:pt x="425" y="68"/>
                </a:cubicBezTo>
                <a:cubicBezTo>
                  <a:pt x="426" y="63"/>
                  <a:pt x="428" y="28"/>
                  <a:pt x="426" y="22"/>
                </a:cubicBezTo>
                <a:cubicBezTo>
                  <a:pt x="427" y="21"/>
                  <a:pt x="428" y="19"/>
                  <a:pt x="428" y="17"/>
                </a:cubicBezTo>
                <a:cubicBezTo>
                  <a:pt x="429" y="14"/>
                  <a:pt x="426" y="10"/>
                  <a:pt x="422" y="9"/>
                </a:cubicBezTo>
                <a:cubicBezTo>
                  <a:pt x="421" y="9"/>
                  <a:pt x="420" y="9"/>
                  <a:pt x="419" y="10"/>
                </a:cubicBezTo>
                <a:cubicBezTo>
                  <a:pt x="419" y="9"/>
                  <a:pt x="419" y="9"/>
                  <a:pt x="419" y="9"/>
                </a:cubicBezTo>
                <a:cubicBezTo>
                  <a:pt x="420" y="5"/>
                  <a:pt x="417" y="1"/>
                  <a:pt x="413" y="1"/>
                </a:cubicBezTo>
                <a:cubicBezTo>
                  <a:pt x="410" y="0"/>
                  <a:pt x="406" y="3"/>
                  <a:pt x="406" y="7"/>
                </a:cubicBezTo>
                <a:cubicBezTo>
                  <a:pt x="406" y="7"/>
                  <a:pt x="406" y="8"/>
                  <a:pt x="406" y="8"/>
                </a:cubicBezTo>
                <a:cubicBezTo>
                  <a:pt x="395" y="10"/>
                  <a:pt x="378" y="13"/>
                  <a:pt x="363" y="18"/>
                </a:cubicBezTo>
                <a:cubicBezTo>
                  <a:pt x="344" y="25"/>
                  <a:pt x="324" y="38"/>
                  <a:pt x="311" y="58"/>
                </a:cubicBezTo>
                <a:cubicBezTo>
                  <a:pt x="289" y="92"/>
                  <a:pt x="281" y="123"/>
                  <a:pt x="275" y="127"/>
                </a:cubicBezTo>
                <a:cubicBezTo>
                  <a:pt x="267" y="127"/>
                  <a:pt x="242" y="121"/>
                  <a:pt x="236" y="126"/>
                </a:cubicBezTo>
                <a:cubicBezTo>
                  <a:pt x="231" y="130"/>
                  <a:pt x="234" y="139"/>
                  <a:pt x="237" y="141"/>
                </a:cubicBezTo>
                <a:cubicBezTo>
                  <a:pt x="239" y="146"/>
                  <a:pt x="223" y="139"/>
                  <a:pt x="217" y="152"/>
                </a:cubicBezTo>
                <a:cubicBezTo>
                  <a:pt x="213" y="162"/>
                  <a:pt x="225" y="180"/>
                  <a:pt x="230" y="182"/>
                </a:cubicBezTo>
                <a:cubicBezTo>
                  <a:pt x="226" y="186"/>
                  <a:pt x="181" y="228"/>
                  <a:pt x="152" y="233"/>
                </a:cubicBezTo>
                <a:cubicBezTo>
                  <a:pt x="124" y="236"/>
                  <a:pt x="100" y="234"/>
                  <a:pt x="80" y="226"/>
                </a:cubicBezTo>
                <a:cubicBezTo>
                  <a:pt x="59" y="219"/>
                  <a:pt x="46" y="211"/>
                  <a:pt x="28" y="213"/>
                </a:cubicBezTo>
                <a:cubicBezTo>
                  <a:pt x="9" y="215"/>
                  <a:pt x="2" y="218"/>
                  <a:pt x="0" y="219"/>
                </a:cubicBezTo>
                <a:cubicBezTo>
                  <a:pt x="0" y="219"/>
                  <a:pt x="10" y="227"/>
                  <a:pt x="10" y="228"/>
                </a:cubicBezTo>
                <a:cubicBezTo>
                  <a:pt x="11" y="229"/>
                  <a:pt x="12" y="230"/>
                  <a:pt x="14" y="233"/>
                </a:cubicBezTo>
                <a:cubicBezTo>
                  <a:pt x="17" y="238"/>
                  <a:pt x="22" y="243"/>
                  <a:pt x="26" y="245"/>
                </a:cubicBezTo>
                <a:cubicBezTo>
                  <a:pt x="29" y="247"/>
                  <a:pt x="45" y="251"/>
                  <a:pt x="49" y="250"/>
                </a:cubicBezTo>
                <a:cubicBezTo>
                  <a:pt x="47" y="251"/>
                  <a:pt x="38" y="256"/>
                  <a:pt x="33" y="265"/>
                </a:cubicBezTo>
                <a:cubicBezTo>
                  <a:pt x="26" y="276"/>
                  <a:pt x="23" y="290"/>
                  <a:pt x="14" y="308"/>
                </a:cubicBezTo>
                <a:cubicBezTo>
                  <a:pt x="10" y="317"/>
                  <a:pt x="4" y="320"/>
                  <a:pt x="4" y="320"/>
                </a:cubicBezTo>
                <a:cubicBezTo>
                  <a:pt x="4" y="320"/>
                  <a:pt x="22" y="334"/>
                  <a:pt x="46" y="316"/>
                </a:cubicBezTo>
                <a:close/>
                <a:moveTo>
                  <a:pt x="356" y="71"/>
                </a:moveTo>
                <a:cubicBezTo>
                  <a:pt x="352" y="70"/>
                  <a:pt x="350" y="65"/>
                  <a:pt x="352" y="61"/>
                </a:cubicBezTo>
                <a:cubicBezTo>
                  <a:pt x="353" y="56"/>
                  <a:pt x="358" y="55"/>
                  <a:pt x="362" y="56"/>
                </a:cubicBezTo>
                <a:cubicBezTo>
                  <a:pt x="366" y="58"/>
                  <a:pt x="368" y="63"/>
                  <a:pt x="366" y="67"/>
                </a:cubicBezTo>
                <a:cubicBezTo>
                  <a:pt x="365" y="72"/>
                  <a:pt x="360" y="73"/>
                  <a:pt x="356" y="71"/>
                </a:cubicBezTo>
                <a:close/>
              </a:path>
            </a:pathLst>
          </a:custGeom>
          <a:solidFill>
            <a:srgbClr val="FF297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59" name="PA_任意多边形 1190"/>
          <p:cNvSpPr>
            <a:spLocks noEditPoints="1"/>
          </p:cNvSpPr>
          <p:nvPr>
            <p:custDataLst>
              <p:tags r:id="rId79"/>
            </p:custDataLst>
          </p:nvPr>
        </p:nvSpPr>
        <p:spPr bwMode="auto">
          <a:xfrm>
            <a:off x="3533775" y="3381375"/>
            <a:ext cx="1039813" cy="788988"/>
          </a:xfrm>
          <a:custGeom>
            <a:avLst/>
            <a:gdLst>
              <a:gd name="T0" fmla="*/ 95 w 433"/>
              <a:gd name="T1" fmla="*/ 283 h 328"/>
              <a:gd name="T2" fmla="*/ 135 w 433"/>
              <a:gd name="T3" fmla="*/ 279 h 328"/>
              <a:gd name="T4" fmla="*/ 324 w 433"/>
              <a:gd name="T5" fmla="*/ 247 h 328"/>
              <a:gd name="T6" fmla="*/ 356 w 433"/>
              <a:gd name="T7" fmla="*/ 268 h 328"/>
              <a:gd name="T8" fmla="*/ 371 w 433"/>
              <a:gd name="T9" fmla="*/ 249 h 328"/>
              <a:gd name="T10" fmla="*/ 374 w 433"/>
              <a:gd name="T11" fmla="*/ 201 h 328"/>
              <a:gd name="T12" fmla="*/ 421 w 433"/>
              <a:gd name="T13" fmla="*/ 115 h 328"/>
              <a:gd name="T14" fmla="*/ 360 w 433"/>
              <a:gd name="T15" fmla="*/ 113 h 328"/>
              <a:gd name="T16" fmla="*/ 388 w 433"/>
              <a:gd name="T17" fmla="*/ 126 h 328"/>
              <a:gd name="T18" fmla="*/ 430 w 433"/>
              <a:gd name="T19" fmla="*/ 70 h 328"/>
              <a:gd name="T20" fmla="*/ 430 w 433"/>
              <a:gd name="T21" fmla="*/ 25 h 328"/>
              <a:gd name="T22" fmla="*/ 422 w 433"/>
              <a:gd name="T23" fmla="*/ 11 h 328"/>
              <a:gd name="T24" fmla="*/ 417 w 433"/>
              <a:gd name="T25" fmla="*/ 0 h 328"/>
              <a:gd name="T26" fmla="*/ 408 w 433"/>
              <a:gd name="T27" fmla="*/ 7 h 328"/>
              <a:gd name="T28" fmla="*/ 277 w 433"/>
              <a:gd name="T29" fmla="*/ 127 h 328"/>
              <a:gd name="T30" fmla="*/ 238 w 433"/>
              <a:gd name="T31" fmla="*/ 125 h 328"/>
              <a:gd name="T32" fmla="*/ 239 w 433"/>
              <a:gd name="T33" fmla="*/ 143 h 328"/>
              <a:gd name="T34" fmla="*/ 240 w 433"/>
              <a:gd name="T35" fmla="*/ 143 h 328"/>
              <a:gd name="T36" fmla="*/ 239 w 433"/>
              <a:gd name="T37" fmla="*/ 142 h 328"/>
              <a:gd name="T38" fmla="*/ 227 w 433"/>
              <a:gd name="T39" fmla="*/ 144 h 328"/>
              <a:gd name="T40" fmla="*/ 233 w 433"/>
              <a:gd name="T41" fmla="*/ 183 h 328"/>
              <a:gd name="T42" fmla="*/ 132 w 433"/>
              <a:gd name="T43" fmla="*/ 233 h 328"/>
              <a:gd name="T44" fmla="*/ 5 w 433"/>
              <a:gd name="T45" fmla="*/ 217 h 328"/>
              <a:gd name="T46" fmla="*/ 11 w 433"/>
              <a:gd name="T47" fmla="*/ 229 h 328"/>
              <a:gd name="T48" fmla="*/ 12 w 433"/>
              <a:gd name="T49" fmla="*/ 230 h 328"/>
              <a:gd name="T50" fmla="*/ 28 w 433"/>
              <a:gd name="T51" fmla="*/ 248 h 328"/>
              <a:gd name="T52" fmla="*/ 52 w 433"/>
              <a:gd name="T53" fmla="*/ 251 h 328"/>
              <a:gd name="T54" fmla="*/ 7 w 433"/>
              <a:gd name="T55" fmla="*/ 319 h 328"/>
              <a:gd name="T56" fmla="*/ 6 w 433"/>
              <a:gd name="T57" fmla="*/ 319 h 328"/>
              <a:gd name="T58" fmla="*/ 50 w 433"/>
              <a:gd name="T59" fmla="*/ 319 h 328"/>
              <a:gd name="T60" fmla="*/ 8 w 433"/>
              <a:gd name="T61" fmla="*/ 320 h 328"/>
              <a:gd name="T62" fmla="*/ 37 w 433"/>
              <a:gd name="T63" fmla="*/ 267 h 328"/>
              <a:gd name="T64" fmla="*/ 39 w 433"/>
              <a:gd name="T65" fmla="*/ 247 h 328"/>
              <a:gd name="T66" fmla="*/ 18 w 433"/>
              <a:gd name="T67" fmla="*/ 232 h 328"/>
              <a:gd name="T68" fmla="*/ 15 w 433"/>
              <a:gd name="T69" fmla="*/ 229 h 328"/>
              <a:gd name="T70" fmla="*/ 5 w 433"/>
              <a:gd name="T71" fmla="*/ 219 h 328"/>
              <a:gd name="T72" fmla="*/ 37 w 433"/>
              <a:gd name="T73" fmla="*/ 216 h 328"/>
              <a:gd name="T74" fmla="*/ 156 w 433"/>
              <a:gd name="T75" fmla="*/ 236 h 328"/>
              <a:gd name="T76" fmla="*/ 225 w 433"/>
              <a:gd name="T77" fmla="*/ 169 h 328"/>
              <a:gd name="T78" fmla="*/ 241 w 433"/>
              <a:gd name="T79" fmla="*/ 145 h 328"/>
              <a:gd name="T80" fmla="*/ 238 w 433"/>
              <a:gd name="T81" fmla="*/ 133 h 328"/>
              <a:gd name="T82" fmla="*/ 279 w 433"/>
              <a:gd name="T83" fmla="*/ 131 h 328"/>
              <a:gd name="T84" fmla="*/ 409 w 433"/>
              <a:gd name="T85" fmla="*/ 11 h 328"/>
              <a:gd name="T86" fmla="*/ 416 w 433"/>
              <a:gd name="T87" fmla="*/ 4 h 328"/>
              <a:gd name="T88" fmla="*/ 419 w 433"/>
              <a:gd name="T89" fmla="*/ 14 h 328"/>
              <a:gd name="T90" fmla="*/ 428 w 433"/>
              <a:gd name="T91" fmla="*/ 21 h 328"/>
              <a:gd name="T92" fmla="*/ 426 w 433"/>
              <a:gd name="T93" fmla="*/ 69 h 328"/>
              <a:gd name="T94" fmla="*/ 388 w 433"/>
              <a:gd name="T95" fmla="*/ 122 h 328"/>
              <a:gd name="T96" fmla="*/ 420 w 433"/>
              <a:gd name="T97" fmla="*/ 116 h 328"/>
              <a:gd name="T98" fmla="*/ 391 w 433"/>
              <a:gd name="T99" fmla="*/ 172 h 328"/>
              <a:gd name="T100" fmla="*/ 379 w 433"/>
              <a:gd name="T101" fmla="*/ 221 h 328"/>
              <a:gd name="T102" fmla="*/ 368 w 433"/>
              <a:gd name="T103" fmla="*/ 243 h 328"/>
              <a:gd name="T104" fmla="*/ 340 w 433"/>
              <a:gd name="T105" fmla="*/ 271 h 328"/>
              <a:gd name="T106" fmla="*/ 308 w 433"/>
              <a:gd name="T107" fmla="*/ 255 h 328"/>
              <a:gd name="T108" fmla="*/ 135 w 433"/>
              <a:gd name="T109" fmla="*/ 275 h 328"/>
              <a:gd name="T110" fmla="*/ 86 w 433"/>
              <a:gd name="T111" fmla="*/ 283 h 328"/>
              <a:gd name="T112" fmla="*/ 356 w 433"/>
              <a:gd name="T113" fmla="*/ 62 h 328"/>
              <a:gd name="T114" fmla="*/ 360 w 433"/>
              <a:gd name="T115" fmla="*/ 71 h 328"/>
              <a:gd name="T116" fmla="*/ 366 w 433"/>
              <a:gd name="T117" fmla="*/ 56 h 3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433" h="328">
                <a:moveTo>
                  <a:pt x="49" y="317"/>
                </a:moveTo>
                <a:cubicBezTo>
                  <a:pt x="50" y="319"/>
                  <a:pt x="50" y="319"/>
                  <a:pt x="50" y="319"/>
                </a:cubicBezTo>
                <a:cubicBezTo>
                  <a:pt x="63" y="310"/>
                  <a:pt x="72" y="301"/>
                  <a:pt x="79" y="295"/>
                </a:cubicBezTo>
                <a:cubicBezTo>
                  <a:pt x="82" y="291"/>
                  <a:pt x="85" y="288"/>
                  <a:pt x="88" y="286"/>
                </a:cubicBezTo>
                <a:cubicBezTo>
                  <a:pt x="91" y="284"/>
                  <a:pt x="93" y="283"/>
                  <a:pt x="95" y="283"/>
                </a:cubicBezTo>
                <a:cubicBezTo>
                  <a:pt x="95" y="283"/>
                  <a:pt x="95" y="283"/>
                  <a:pt x="95" y="283"/>
                </a:cubicBezTo>
                <a:cubicBezTo>
                  <a:pt x="95" y="283"/>
                  <a:pt x="95" y="283"/>
                  <a:pt x="95" y="283"/>
                </a:cubicBezTo>
                <a:cubicBezTo>
                  <a:pt x="99" y="281"/>
                  <a:pt x="106" y="280"/>
                  <a:pt x="113" y="280"/>
                </a:cubicBezTo>
                <a:cubicBezTo>
                  <a:pt x="121" y="279"/>
                  <a:pt x="129" y="279"/>
                  <a:pt x="135" y="279"/>
                </a:cubicBezTo>
                <a:cubicBezTo>
                  <a:pt x="135" y="279"/>
                  <a:pt x="135" y="279"/>
                  <a:pt x="135" y="279"/>
                </a:cubicBezTo>
                <a:cubicBezTo>
                  <a:pt x="135" y="277"/>
                  <a:pt x="135" y="277"/>
                  <a:pt x="135" y="277"/>
                </a:cubicBezTo>
                <a:cubicBezTo>
                  <a:pt x="135" y="279"/>
                  <a:pt x="135" y="279"/>
                  <a:pt x="135" y="279"/>
                </a:cubicBezTo>
                <a:cubicBezTo>
                  <a:pt x="160" y="281"/>
                  <a:pt x="192" y="289"/>
                  <a:pt x="217" y="289"/>
                </a:cubicBezTo>
                <a:cubicBezTo>
                  <a:pt x="223" y="289"/>
                  <a:pt x="227" y="288"/>
                  <a:pt x="232" y="288"/>
                </a:cubicBezTo>
                <a:cubicBezTo>
                  <a:pt x="245" y="285"/>
                  <a:pt x="265" y="278"/>
                  <a:pt x="284" y="270"/>
                </a:cubicBezTo>
                <a:cubicBezTo>
                  <a:pt x="293" y="266"/>
                  <a:pt x="302" y="262"/>
                  <a:pt x="309" y="258"/>
                </a:cubicBezTo>
                <a:cubicBezTo>
                  <a:pt x="317" y="255"/>
                  <a:pt x="322" y="251"/>
                  <a:pt x="325" y="249"/>
                </a:cubicBezTo>
                <a:cubicBezTo>
                  <a:pt x="324" y="247"/>
                  <a:pt x="324" y="247"/>
                  <a:pt x="324" y="247"/>
                </a:cubicBezTo>
                <a:cubicBezTo>
                  <a:pt x="322" y="247"/>
                  <a:pt x="322" y="247"/>
                  <a:pt x="322" y="247"/>
                </a:cubicBezTo>
                <a:cubicBezTo>
                  <a:pt x="322" y="252"/>
                  <a:pt x="323" y="257"/>
                  <a:pt x="324" y="262"/>
                </a:cubicBezTo>
                <a:cubicBezTo>
                  <a:pt x="325" y="265"/>
                  <a:pt x="326" y="267"/>
                  <a:pt x="327" y="269"/>
                </a:cubicBezTo>
                <a:cubicBezTo>
                  <a:pt x="329" y="271"/>
                  <a:pt x="331" y="272"/>
                  <a:pt x="333" y="273"/>
                </a:cubicBezTo>
                <a:cubicBezTo>
                  <a:pt x="335" y="274"/>
                  <a:pt x="338" y="275"/>
                  <a:pt x="340" y="275"/>
                </a:cubicBezTo>
                <a:cubicBezTo>
                  <a:pt x="345" y="275"/>
                  <a:pt x="351" y="273"/>
                  <a:pt x="356" y="268"/>
                </a:cubicBezTo>
                <a:cubicBezTo>
                  <a:pt x="360" y="264"/>
                  <a:pt x="364" y="256"/>
                  <a:pt x="364" y="246"/>
                </a:cubicBezTo>
                <a:cubicBezTo>
                  <a:pt x="362" y="245"/>
                  <a:pt x="362" y="245"/>
                  <a:pt x="362" y="245"/>
                </a:cubicBezTo>
                <a:cubicBezTo>
                  <a:pt x="364" y="247"/>
                  <a:pt x="364" y="247"/>
                  <a:pt x="364" y="247"/>
                </a:cubicBezTo>
                <a:cubicBezTo>
                  <a:pt x="364" y="246"/>
                  <a:pt x="364" y="247"/>
                  <a:pt x="364" y="246"/>
                </a:cubicBezTo>
                <a:cubicBezTo>
                  <a:pt x="365" y="246"/>
                  <a:pt x="366" y="247"/>
                  <a:pt x="366" y="247"/>
                </a:cubicBezTo>
                <a:cubicBezTo>
                  <a:pt x="368" y="248"/>
                  <a:pt x="369" y="248"/>
                  <a:pt x="371" y="249"/>
                </a:cubicBezTo>
                <a:cubicBezTo>
                  <a:pt x="373" y="250"/>
                  <a:pt x="375" y="251"/>
                  <a:pt x="378" y="251"/>
                </a:cubicBezTo>
                <a:cubicBezTo>
                  <a:pt x="379" y="251"/>
                  <a:pt x="381" y="250"/>
                  <a:pt x="383" y="249"/>
                </a:cubicBezTo>
                <a:cubicBezTo>
                  <a:pt x="385" y="248"/>
                  <a:pt x="386" y="247"/>
                  <a:pt x="386" y="245"/>
                </a:cubicBezTo>
                <a:cubicBezTo>
                  <a:pt x="387" y="244"/>
                  <a:pt x="387" y="242"/>
                  <a:pt x="387" y="240"/>
                </a:cubicBezTo>
                <a:cubicBezTo>
                  <a:pt x="387" y="234"/>
                  <a:pt x="385" y="227"/>
                  <a:pt x="382" y="220"/>
                </a:cubicBezTo>
                <a:cubicBezTo>
                  <a:pt x="380" y="212"/>
                  <a:pt x="376" y="206"/>
                  <a:pt x="374" y="201"/>
                </a:cubicBezTo>
                <a:cubicBezTo>
                  <a:pt x="372" y="203"/>
                  <a:pt x="372" y="203"/>
                  <a:pt x="372" y="203"/>
                </a:cubicBezTo>
                <a:cubicBezTo>
                  <a:pt x="373" y="204"/>
                  <a:pt x="373" y="204"/>
                  <a:pt x="373" y="204"/>
                </a:cubicBezTo>
                <a:cubicBezTo>
                  <a:pt x="374" y="203"/>
                  <a:pt x="375" y="202"/>
                  <a:pt x="377" y="200"/>
                </a:cubicBezTo>
                <a:cubicBezTo>
                  <a:pt x="382" y="195"/>
                  <a:pt x="389" y="183"/>
                  <a:pt x="398" y="168"/>
                </a:cubicBezTo>
                <a:cubicBezTo>
                  <a:pt x="406" y="153"/>
                  <a:pt x="414" y="135"/>
                  <a:pt x="421" y="116"/>
                </a:cubicBezTo>
                <a:cubicBezTo>
                  <a:pt x="421" y="115"/>
                  <a:pt x="421" y="115"/>
                  <a:pt x="421" y="115"/>
                </a:cubicBezTo>
                <a:cubicBezTo>
                  <a:pt x="419" y="113"/>
                  <a:pt x="419" y="113"/>
                  <a:pt x="419" y="113"/>
                </a:cubicBezTo>
                <a:cubicBezTo>
                  <a:pt x="418" y="113"/>
                  <a:pt x="418" y="113"/>
                  <a:pt x="418" y="113"/>
                </a:cubicBezTo>
                <a:cubicBezTo>
                  <a:pt x="416" y="114"/>
                  <a:pt x="416" y="114"/>
                  <a:pt x="416" y="114"/>
                </a:cubicBezTo>
                <a:cubicBezTo>
                  <a:pt x="409" y="123"/>
                  <a:pt x="401" y="127"/>
                  <a:pt x="391" y="127"/>
                </a:cubicBezTo>
                <a:cubicBezTo>
                  <a:pt x="388" y="127"/>
                  <a:pt x="385" y="126"/>
                  <a:pt x="382" y="126"/>
                </a:cubicBezTo>
                <a:cubicBezTo>
                  <a:pt x="375" y="124"/>
                  <a:pt x="366" y="119"/>
                  <a:pt x="360" y="113"/>
                </a:cubicBezTo>
                <a:cubicBezTo>
                  <a:pt x="356" y="111"/>
                  <a:pt x="353" y="108"/>
                  <a:pt x="351" y="106"/>
                </a:cubicBezTo>
                <a:cubicBezTo>
                  <a:pt x="350" y="105"/>
                  <a:pt x="350" y="105"/>
                  <a:pt x="349" y="104"/>
                </a:cubicBezTo>
                <a:cubicBezTo>
                  <a:pt x="349" y="104"/>
                  <a:pt x="348" y="103"/>
                  <a:pt x="348" y="103"/>
                </a:cubicBezTo>
                <a:cubicBezTo>
                  <a:pt x="347" y="105"/>
                  <a:pt x="347" y="105"/>
                  <a:pt x="347" y="105"/>
                </a:cubicBezTo>
                <a:cubicBezTo>
                  <a:pt x="346" y="106"/>
                  <a:pt x="346" y="106"/>
                  <a:pt x="346" y="106"/>
                </a:cubicBezTo>
                <a:cubicBezTo>
                  <a:pt x="365" y="122"/>
                  <a:pt x="378" y="126"/>
                  <a:pt x="388" y="126"/>
                </a:cubicBezTo>
                <a:cubicBezTo>
                  <a:pt x="392" y="126"/>
                  <a:pt x="396" y="126"/>
                  <a:pt x="400" y="125"/>
                </a:cubicBezTo>
                <a:cubicBezTo>
                  <a:pt x="406" y="123"/>
                  <a:pt x="411" y="119"/>
                  <a:pt x="414" y="115"/>
                </a:cubicBezTo>
                <a:cubicBezTo>
                  <a:pt x="417" y="111"/>
                  <a:pt x="419" y="106"/>
                  <a:pt x="421" y="104"/>
                </a:cubicBezTo>
                <a:cubicBezTo>
                  <a:pt x="422" y="102"/>
                  <a:pt x="422" y="100"/>
                  <a:pt x="423" y="97"/>
                </a:cubicBezTo>
                <a:cubicBezTo>
                  <a:pt x="425" y="92"/>
                  <a:pt x="426" y="86"/>
                  <a:pt x="428" y="81"/>
                </a:cubicBezTo>
                <a:cubicBezTo>
                  <a:pt x="429" y="76"/>
                  <a:pt x="430" y="72"/>
                  <a:pt x="430" y="70"/>
                </a:cubicBezTo>
                <a:cubicBezTo>
                  <a:pt x="431" y="68"/>
                  <a:pt x="431" y="63"/>
                  <a:pt x="431" y="57"/>
                </a:cubicBezTo>
                <a:cubicBezTo>
                  <a:pt x="432" y="51"/>
                  <a:pt x="432" y="44"/>
                  <a:pt x="432" y="38"/>
                </a:cubicBezTo>
                <a:cubicBezTo>
                  <a:pt x="432" y="34"/>
                  <a:pt x="432" y="31"/>
                  <a:pt x="432" y="29"/>
                </a:cubicBezTo>
                <a:cubicBezTo>
                  <a:pt x="431" y="26"/>
                  <a:pt x="431" y="24"/>
                  <a:pt x="431" y="22"/>
                </a:cubicBezTo>
                <a:cubicBezTo>
                  <a:pt x="429" y="23"/>
                  <a:pt x="429" y="23"/>
                  <a:pt x="429" y="23"/>
                </a:cubicBezTo>
                <a:cubicBezTo>
                  <a:pt x="430" y="25"/>
                  <a:pt x="430" y="25"/>
                  <a:pt x="430" y="25"/>
                </a:cubicBezTo>
                <a:cubicBezTo>
                  <a:pt x="432" y="23"/>
                  <a:pt x="433" y="21"/>
                  <a:pt x="433" y="19"/>
                </a:cubicBezTo>
                <a:cubicBezTo>
                  <a:pt x="433" y="18"/>
                  <a:pt x="433" y="18"/>
                  <a:pt x="433" y="18"/>
                </a:cubicBezTo>
                <a:cubicBezTo>
                  <a:pt x="433" y="13"/>
                  <a:pt x="430" y="9"/>
                  <a:pt x="426" y="8"/>
                </a:cubicBezTo>
                <a:cubicBezTo>
                  <a:pt x="425" y="8"/>
                  <a:pt x="425" y="8"/>
                  <a:pt x="424" y="8"/>
                </a:cubicBezTo>
                <a:cubicBezTo>
                  <a:pt x="423" y="8"/>
                  <a:pt x="422" y="8"/>
                  <a:pt x="421" y="9"/>
                </a:cubicBezTo>
                <a:cubicBezTo>
                  <a:pt x="422" y="11"/>
                  <a:pt x="422" y="11"/>
                  <a:pt x="422" y="11"/>
                </a:cubicBezTo>
                <a:cubicBezTo>
                  <a:pt x="424" y="11"/>
                  <a:pt x="424" y="11"/>
                  <a:pt x="424" y="11"/>
                </a:cubicBezTo>
                <a:cubicBezTo>
                  <a:pt x="424" y="10"/>
                  <a:pt x="424" y="10"/>
                  <a:pt x="424" y="10"/>
                </a:cubicBezTo>
                <a:cubicBezTo>
                  <a:pt x="424" y="10"/>
                  <a:pt x="424" y="10"/>
                  <a:pt x="424" y="10"/>
                </a:cubicBezTo>
                <a:cubicBezTo>
                  <a:pt x="424" y="10"/>
                  <a:pt x="424" y="10"/>
                  <a:pt x="424" y="10"/>
                </a:cubicBezTo>
                <a:cubicBezTo>
                  <a:pt x="424" y="10"/>
                  <a:pt x="424" y="9"/>
                  <a:pt x="424" y="9"/>
                </a:cubicBezTo>
                <a:cubicBezTo>
                  <a:pt x="424" y="4"/>
                  <a:pt x="421" y="1"/>
                  <a:pt x="417" y="0"/>
                </a:cubicBezTo>
                <a:cubicBezTo>
                  <a:pt x="416" y="0"/>
                  <a:pt x="416" y="0"/>
                  <a:pt x="415" y="0"/>
                </a:cubicBezTo>
                <a:cubicBezTo>
                  <a:pt x="411" y="0"/>
                  <a:pt x="407" y="3"/>
                  <a:pt x="407" y="7"/>
                </a:cubicBezTo>
                <a:cubicBezTo>
                  <a:pt x="407" y="8"/>
                  <a:pt x="407" y="8"/>
                  <a:pt x="407" y="8"/>
                </a:cubicBezTo>
                <a:cubicBezTo>
                  <a:pt x="407" y="10"/>
                  <a:pt x="407" y="10"/>
                  <a:pt x="407" y="10"/>
                </a:cubicBezTo>
                <a:cubicBezTo>
                  <a:pt x="409" y="9"/>
                  <a:pt x="409" y="9"/>
                  <a:pt x="409" y="9"/>
                </a:cubicBezTo>
                <a:cubicBezTo>
                  <a:pt x="408" y="7"/>
                  <a:pt x="408" y="7"/>
                  <a:pt x="408" y="7"/>
                </a:cubicBezTo>
                <a:cubicBezTo>
                  <a:pt x="397" y="9"/>
                  <a:pt x="380" y="12"/>
                  <a:pt x="365" y="18"/>
                </a:cubicBezTo>
                <a:cubicBezTo>
                  <a:pt x="346" y="24"/>
                  <a:pt x="326" y="37"/>
                  <a:pt x="312" y="58"/>
                </a:cubicBezTo>
                <a:cubicBezTo>
                  <a:pt x="301" y="75"/>
                  <a:pt x="294" y="91"/>
                  <a:pt x="288" y="104"/>
                </a:cubicBezTo>
                <a:cubicBezTo>
                  <a:pt x="286" y="110"/>
                  <a:pt x="283" y="116"/>
                  <a:pt x="282" y="120"/>
                </a:cubicBezTo>
                <a:cubicBezTo>
                  <a:pt x="281" y="122"/>
                  <a:pt x="280" y="123"/>
                  <a:pt x="279" y="125"/>
                </a:cubicBezTo>
                <a:cubicBezTo>
                  <a:pt x="278" y="126"/>
                  <a:pt x="278" y="127"/>
                  <a:pt x="277" y="127"/>
                </a:cubicBezTo>
                <a:cubicBezTo>
                  <a:pt x="278" y="128"/>
                  <a:pt x="278" y="128"/>
                  <a:pt x="278" y="128"/>
                </a:cubicBezTo>
                <a:cubicBezTo>
                  <a:pt x="278" y="126"/>
                  <a:pt x="278" y="126"/>
                  <a:pt x="278" y="126"/>
                </a:cubicBezTo>
                <a:cubicBezTo>
                  <a:pt x="276" y="126"/>
                  <a:pt x="270" y="126"/>
                  <a:pt x="265" y="125"/>
                </a:cubicBezTo>
                <a:cubicBezTo>
                  <a:pt x="259" y="124"/>
                  <a:pt x="253" y="123"/>
                  <a:pt x="248" y="123"/>
                </a:cubicBezTo>
                <a:cubicBezTo>
                  <a:pt x="246" y="123"/>
                  <a:pt x="244" y="123"/>
                  <a:pt x="242" y="124"/>
                </a:cubicBezTo>
                <a:cubicBezTo>
                  <a:pt x="241" y="124"/>
                  <a:pt x="239" y="124"/>
                  <a:pt x="238" y="125"/>
                </a:cubicBezTo>
                <a:cubicBezTo>
                  <a:pt x="235" y="128"/>
                  <a:pt x="234" y="131"/>
                  <a:pt x="234" y="133"/>
                </a:cubicBezTo>
                <a:cubicBezTo>
                  <a:pt x="234" y="136"/>
                  <a:pt x="235" y="138"/>
                  <a:pt x="236" y="140"/>
                </a:cubicBezTo>
                <a:cubicBezTo>
                  <a:pt x="237" y="141"/>
                  <a:pt x="238" y="143"/>
                  <a:pt x="239" y="144"/>
                </a:cubicBezTo>
                <a:cubicBezTo>
                  <a:pt x="240" y="142"/>
                  <a:pt x="240" y="142"/>
                  <a:pt x="240" y="142"/>
                </a:cubicBezTo>
                <a:cubicBezTo>
                  <a:pt x="239" y="143"/>
                  <a:pt x="239" y="143"/>
                  <a:pt x="239" y="143"/>
                </a:cubicBezTo>
                <a:cubicBezTo>
                  <a:pt x="239" y="143"/>
                  <a:pt x="239" y="143"/>
                  <a:pt x="239" y="143"/>
                </a:cubicBezTo>
                <a:cubicBezTo>
                  <a:pt x="239" y="143"/>
                  <a:pt x="239" y="143"/>
                  <a:pt x="239" y="143"/>
                </a:cubicBezTo>
                <a:cubicBezTo>
                  <a:pt x="239" y="143"/>
                  <a:pt x="239" y="143"/>
                  <a:pt x="239" y="143"/>
                </a:cubicBezTo>
                <a:cubicBezTo>
                  <a:pt x="239" y="143"/>
                  <a:pt x="239" y="143"/>
                  <a:pt x="239" y="143"/>
                </a:cubicBezTo>
                <a:cubicBezTo>
                  <a:pt x="239" y="143"/>
                  <a:pt x="239" y="143"/>
                  <a:pt x="239" y="143"/>
                </a:cubicBezTo>
                <a:cubicBezTo>
                  <a:pt x="239" y="143"/>
                  <a:pt x="239" y="143"/>
                  <a:pt x="239" y="143"/>
                </a:cubicBezTo>
                <a:cubicBezTo>
                  <a:pt x="240" y="143"/>
                  <a:pt x="240" y="143"/>
                  <a:pt x="240" y="143"/>
                </a:cubicBezTo>
                <a:cubicBezTo>
                  <a:pt x="239" y="142"/>
                  <a:pt x="239" y="142"/>
                  <a:pt x="239" y="142"/>
                </a:cubicBezTo>
                <a:cubicBezTo>
                  <a:pt x="239" y="143"/>
                  <a:pt x="239" y="143"/>
                  <a:pt x="239" y="143"/>
                </a:cubicBezTo>
                <a:cubicBezTo>
                  <a:pt x="240" y="143"/>
                  <a:pt x="240" y="143"/>
                  <a:pt x="240" y="143"/>
                </a:cubicBezTo>
                <a:cubicBezTo>
                  <a:pt x="239" y="142"/>
                  <a:pt x="239" y="142"/>
                  <a:pt x="239" y="142"/>
                </a:cubicBezTo>
                <a:cubicBezTo>
                  <a:pt x="239" y="143"/>
                  <a:pt x="239" y="143"/>
                  <a:pt x="239" y="143"/>
                </a:cubicBezTo>
                <a:cubicBezTo>
                  <a:pt x="239" y="142"/>
                  <a:pt x="239" y="142"/>
                  <a:pt x="239" y="142"/>
                </a:cubicBezTo>
                <a:cubicBezTo>
                  <a:pt x="239" y="142"/>
                  <a:pt x="239" y="142"/>
                  <a:pt x="239" y="142"/>
                </a:cubicBezTo>
                <a:cubicBezTo>
                  <a:pt x="239" y="143"/>
                  <a:pt x="239" y="143"/>
                  <a:pt x="239" y="143"/>
                </a:cubicBezTo>
                <a:cubicBezTo>
                  <a:pt x="239" y="142"/>
                  <a:pt x="239" y="142"/>
                  <a:pt x="239" y="142"/>
                </a:cubicBezTo>
                <a:cubicBezTo>
                  <a:pt x="239" y="142"/>
                  <a:pt x="239" y="142"/>
                  <a:pt x="239" y="142"/>
                </a:cubicBezTo>
                <a:cubicBezTo>
                  <a:pt x="239" y="142"/>
                  <a:pt x="237" y="142"/>
                  <a:pt x="236" y="142"/>
                </a:cubicBezTo>
                <a:cubicBezTo>
                  <a:pt x="233" y="142"/>
                  <a:pt x="230" y="143"/>
                  <a:pt x="227" y="144"/>
                </a:cubicBezTo>
                <a:cubicBezTo>
                  <a:pt x="224" y="145"/>
                  <a:pt x="220" y="148"/>
                  <a:pt x="219" y="152"/>
                </a:cubicBezTo>
                <a:cubicBezTo>
                  <a:pt x="218" y="154"/>
                  <a:pt x="218" y="156"/>
                  <a:pt x="218" y="158"/>
                </a:cubicBezTo>
                <a:cubicBezTo>
                  <a:pt x="218" y="163"/>
                  <a:pt x="220" y="169"/>
                  <a:pt x="223" y="174"/>
                </a:cubicBezTo>
                <a:cubicBezTo>
                  <a:pt x="224" y="177"/>
                  <a:pt x="226" y="179"/>
                  <a:pt x="227" y="181"/>
                </a:cubicBezTo>
                <a:cubicBezTo>
                  <a:pt x="229" y="183"/>
                  <a:pt x="230" y="184"/>
                  <a:pt x="232" y="185"/>
                </a:cubicBezTo>
                <a:cubicBezTo>
                  <a:pt x="233" y="183"/>
                  <a:pt x="233" y="183"/>
                  <a:pt x="233" y="183"/>
                </a:cubicBezTo>
                <a:cubicBezTo>
                  <a:pt x="231" y="181"/>
                  <a:pt x="231" y="181"/>
                  <a:pt x="231" y="181"/>
                </a:cubicBezTo>
                <a:cubicBezTo>
                  <a:pt x="229" y="183"/>
                  <a:pt x="217" y="195"/>
                  <a:pt x="202" y="206"/>
                </a:cubicBezTo>
                <a:cubicBezTo>
                  <a:pt x="187" y="218"/>
                  <a:pt x="169" y="230"/>
                  <a:pt x="155" y="232"/>
                </a:cubicBezTo>
                <a:cubicBezTo>
                  <a:pt x="155" y="234"/>
                  <a:pt x="155" y="234"/>
                  <a:pt x="155" y="234"/>
                </a:cubicBezTo>
                <a:cubicBezTo>
                  <a:pt x="155" y="232"/>
                  <a:pt x="155" y="232"/>
                  <a:pt x="155" y="232"/>
                </a:cubicBezTo>
                <a:cubicBezTo>
                  <a:pt x="147" y="233"/>
                  <a:pt x="139" y="233"/>
                  <a:pt x="132" y="233"/>
                </a:cubicBezTo>
                <a:cubicBezTo>
                  <a:pt x="114" y="233"/>
                  <a:pt x="98" y="231"/>
                  <a:pt x="83" y="225"/>
                </a:cubicBezTo>
                <a:cubicBezTo>
                  <a:pt x="74" y="222"/>
                  <a:pt x="67" y="219"/>
                  <a:pt x="60" y="216"/>
                </a:cubicBezTo>
                <a:cubicBezTo>
                  <a:pt x="52" y="213"/>
                  <a:pt x="45" y="212"/>
                  <a:pt x="37" y="212"/>
                </a:cubicBezTo>
                <a:cubicBezTo>
                  <a:pt x="35" y="212"/>
                  <a:pt x="33" y="212"/>
                  <a:pt x="31" y="212"/>
                </a:cubicBezTo>
                <a:cubicBezTo>
                  <a:pt x="21" y="213"/>
                  <a:pt x="15" y="214"/>
                  <a:pt x="10" y="215"/>
                </a:cubicBezTo>
                <a:cubicBezTo>
                  <a:pt x="8" y="216"/>
                  <a:pt x="6" y="217"/>
                  <a:pt x="5" y="217"/>
                </a:cubicBezTo>
                <a:cubicBezTo>
                  <a:pt x="4" y="218"/>
                  <a:pt x="3" y="218"/>
                  <a:pt x="2" y="219"/>
                </a:cubicBezTo>
                <a:cubicBezTo>
                  <a:pt x="0" y="220"/>
                  <a:pt x="0" y="220"/>
                  <a:pt x="0" y="220"/>
                </a:cubicBezTo>
                <a:cubicBezTo>
                  <a:pt x="2" y="222"/>
                  <a:pt x="2" y="222"/>
                  <a:pt x="2" y="222"/>
                </a:cubicBezTo>
                <a:cubicBezTo>
                  <a:pt x="2" y="222"/>
                  <a:pt x="3" y="222"/>
                  <a:pt x="4" y="223"/>
                </a:cubicBezTo>
                <a:cubicBezTo>
                  <a:pt x="5" y="224"/>
                  <a:pt x="7" y="226"/>
                  <a:pt x="9" y="227"/>
                </a:cubicBezTo>
                <a:cubicBezTo>
                  <a:pt x="10" y="228"/>
                  <a:pt x="10" y="229"/>
                  <a:pt x="11" y="229"/>
                </a:cubicBezTo>
                <a:cubicBezTo>
                  <a:pt x="11" y="230"/>
                  <a:pt x="11" y="230"/>
                  <a:pt x="11" y="230"/>
                </a:cubicBezTo>
                <a:cubicBezTo>
                  <a:pt x="12" y="230"/>
                  <a:pt x="12" y="230"/>
                  <a:pt x="12" y="230"/>
                </a:cubicBezTo>
                <a:cubicBezTo>
                  <a:pt x="12" y="230"/>
                  <a:pt x="12" y="230"/>
                  <a:pt x="12" y="230"/>
                </a:cubicBezTo>
                <a:cubicBezTo>
                  <a:pt x="11" y="230"/>
                  <a:pt x="11" y="230"/>
                  <a:pt x="11" y="230"/>
                </a:cubicBezTo>
                <a:cubicBezTo>
                  <a:pt x="12" y="230"/>
                  <a:pt x="12" y="230"/>
                  <a:pt x="12" y="230"/>
                </a:cubicBezTo>
                <a:cubicBezTo>
                  <a:pt x="12" y="230"/>
                  <a:pt x="12" y="230"/>
                  <a:pt x="12" y="230"/>
                </a:cubicBezTo>
                <a:cubicBezTo>
                  <a:pt x="11" y="230"/>
                  <a:pt x="11" y="230"/>
                  <a:pt x="11" y="230"/>
                </a:cubicBezTo>
                <a:cubicBezTo>
                  <a:pt x="12" y="230"/>
                  <a:pt x="12" y="231"/>
                  <a:pt x="12" y="231"/>
                </a:cubicBezTo>
                <a:cubicBezTo>
                  <a:pt x="13" y="232"/>
                  <a:pt x="14" y="233"/>
                  <a:pt x="15" y="235"/>
                </a:cubicBezTo>
                <a:cubicBezTo>
                  <a:pt x="17" y="234"/>
                  <a:pt x="17" y="234"/>
                  <a:pt x="17" y="234"/>
                </a:cubicBezTo>
                <a:cubicBezTo>
                  <a:pt x="15" y="235"/>
                  <a:pt x="15" y="235"/>
                  <a:pt x="15" y="235"/>
                </a:cubicBezTo>
                <a:cubicBezTo>
                  <a:pt x="19" y="240"/>
                  <a:pt x="23" y="245"/>
                  <a:pt x="28" y="248"/>
                </a:cubicBezTo>
                <a:cubicBezTo>
                  <a:pt x="29" y="246"/>
                  <a:pt x="29" y="246"/>
                  <a:pt x="29" y="246"/>
                </a:cubicBezTo>
                <a:cubicBezTo>
                  <a:pt x="28" y="248"/>
                  <a:pt x="28" y="248"/>
                  <a:pt x="28" y="248"/>
                </a:cubicBezTo>
                <a:cubicBezTo>
                  <a:pt x="29" y="249"/>
                  <a:pt x="30" y="249"/>
                  <a:pt x="32" y="250"/>
                </a:cubicBezTo>
                <a:cubicBezTo>
                  <a:pt x="37" y="251"/>
                  <a:pt x="45" y="253"/>
                  <a:pt x="50" y="253"/>
                </a:cubicBezTo>
                <a:cubicBezTo>
                  <a:pt x="51" y="253"/>
                  <a:pt x="52" y="253"/>
                  <a:pt x="52" y="253"/>
                </a:cubicBezTo>
                <a:cubicBezTo>
                  <a:pt x="52" y="251"/>
                  <a:pt x="52" y="251"/>
                  <a:pt x="52" y="251"/>
                </a:cubicBezTo>
                <a:cubicBezTo>
                  <a:pt x="51" y="249"/>
                  <a:pt x="51" y="249"/>
                  <a:pt x="51" y="249"/>
                </a:cubicBezTo>
                <a:cubicBezTo>
                  <a:pt x="50" y="249"/>
                  <a:pt x="49" y="250"/>
                  <a:pt x="48" y="251"/>
                </a:cubicBezTo>
                <a:cubicBezTo>
                  <a:pt x="44" y="253"/>
                  <a:pt x="38" y="258"/>
                  <a:pt x="34" y="265"/>
                </a:cubicBezTo>
                <a:cubicBezTo>
                  <a:pt x="27" y="276"/>
                  <a:pt x="24" y="290"/>
                  <a:pt x="15" y="308"/>
                </a:cubicBezTo>
                <a:cubicBezTo>
                  <a:pt x="13" y="313"/>
                  <a:pt x="11" y="315"/>
                  <a:pt x="9" y="317"/>
                </a:cubicBezTo>
                <a:cubicBezTo>
                  <a:pt x="8" y="318"/>
                  <a:pt x="7" y="318"/>
                  <a:pt x="7" y="319"/>
                </a:cubicBezTo>
                <a:cubicBezTo>
                  <a:pt x="6" y="319"/>
                  <a:pt x="6" y="319"/>
                  <a:pt x="6" y="319"/>
                </a:cubicBezTo>
                <a:cubicBezTo>
                  <a:pt x="6" y="319"/>
                  <a:pt x="6" y="319"/>
                  <a:pt x="6" y="319"/>
                </a:cubicBezTo>
                <a:cubicBezTo>
                  <a:pt x="6" y="319"/>
                  <a:pt x="6" y="319"/>
                  <a:pt x="6" y="319"/>
                </a:cubicBezTo>
                <a:cubicBezTo>
                  <a:pt x="6" y="320"/>
                  <a:pt x="6" y="320"/>
                  <a:pt x="6" y="320"/>
                </a:cubicBezTo>
                <a:cubicBezTo>
                  <a:pt x="6" y="319"/>
                  <a:pt x="6" y="319"/>
                  <a:pt x="6" y="319"/>
                </a:cubicBezTo>
                <a:cubicBezTo>
                  <a:pt x="6" y="319"/>
                  <a:pt x="6" y="319"/>
                  <a:pt x="6" y="319"/>
                </a:cubicBezTo>
                <a:cubicBezTo>
                  <a:pt x="6" y="320"/>
                  <a:pt x="6" y="320"/>
                  <a:pt x="6" y="320"/>
                </a:cubicBezTo>
                <a:cubicBezTo>
                  <a:pt x="6" y="319"/>
                  <a:pt x="6" y="319"/>
                  <a:pt x="6" y="319"/>
                </a:cubicBezTo>
                <a:cubicBezTo>
                  <a:pt x="3" y="321"/>
                  <a:pt x="3" y="321"/>
                  <a:pt x="3" y="321"/>
                </a:cubicBezTo>
                <a:cubicBezTo>
                  <a:pt x="6" y="323"/>
                  <a:pt x="6" y="323"/>
                  <a:pt x="6" y="323"/>
                </a:cubicBezTo>
                <a:cubicBezTo>
                  <a:pt x="6" y="323"/>
                  <a:pt x="13" y="328"/>
                  <a:pt x="24" y="328"/>
                </a:cubicBezTo>
                <a:cubicBezTo>
                  <a:pt x="32" y="328"/>
                  <a:pt x="41" y="326"/>
                  <a:pt x="50" y="319"/>
                </a:cubicBezTo>
                <a:cubicBezTo>
                  <a:pt x="49" y="317"/>
                  <a:pt x="49" y="317"/>
                  <a:pt x="49" y="317"/>
                </a:cubicBezTo>
                <a:cubicBezTo>
                  <a:pt x="48" y="315"/>
                  <a:pt x="48" y="315"/>
                  <a:pt x="48" y="315"/>
                </a:cubicBezTo>
                <a:cubicBezTo>
                  <a:pt x="39" y="322"/>
                  <a:pt x="31" y="324"/>
                  <a:pt x="24" y="324"/>
                </a:cubicBezTo>
                <a:cubicBezTo>
                  <a:pt x="19" y="324"/>
                  <a:pt x="15" y="323"/>
                  <a:pt x="12" y="322"/>
                </a:cubicBezTo>
                <a:cubicBezTo>
                  <a:pt x="11" y="321"/>
                  <a:pt x="10" y="320"/>
                  <a:pt x="9" y="320"/>
                </a:cubicBezTo>
                <a:cubicBezTo>
                  <a:pt x="9" y="320"/>
                  <a:pt x="9" y="320"/>
                  <a:pt x="8" y="320"/>
                </a:cubicBezTo>
                <a:cubicBezTo>
                  <a:pt x="8" y="319"/>
                  <a:pt x="8" y="319"/>
                  <a:pt x="8" y="319"/>
                </a:cubicBezTo>
                <a:cubicBezTo>
                  <a:pt x="8" y="319"/>
                  <a:pt x="8" y="319"/>
                  <a:pt x="8" y="319"/>
                </a:cubicBezTo>
                <a:cubicBezTo>
                  <a:pt x="7" y="321"/>
                  <a:pt x="7" y="321"/>
                  <a:pt x="7" y="321"/>
                </a:cubicBezTo>
                <a:cubicBezTo>
                  <a:pt x="8" y="323"/>
                  <a:pt x="8" y="323"/>
                  <a:pt x="8" y="323"/>
                </a:cubicBezTo>
                <a:cubicBezTo>
                  <a:pt x="8" y="323"/>
                  <a:pt x="14" y="320"/>
                  <a:pt x="19" y="310"/>
                </a:cubicBezTo>
                <a:cubicBezTo>
                  <a:pt x="28" y="292"/>
                  <a:pt x="31" y="277"/>
                  <a:pt x="37" y="267"/>
                </a:cubicBezTo>
                <a:cubicBezTo>
                  <a:pt x="40" y="263"/>
                  <a:pt x="43" y="259"/>
                  <a:pt x="46" y="257"/>
                </a:cubicBezTo>
                <a:cubicBezTo>
                  <a:pt x="48" y="256"/>
                  <a:pt x="49" y="255"/>
                  <a:pt x="50" y="254"/>
                </a:cubicBezTo>
                <a:cubicBezTo>
                  <a:pt x="52" y="253"/>
                  <a:pt x="52" y="253"/>
                  <a:pt x="53" y="253"/>
                </a:cubicBezTo>
                <a:cubicBezTo>
                  <a:pt x="51" y="249"/>
                  <a:pt x="51" y="249"/>
                  <a:pt x="51" y="249"/>
                </a:cubicBezTo>
                <a:cubicBezTo>
                  <a:pt x="51" y="249"/>
                  <a:pt x="50" y="249"/>
                  <a:pt x="50" y="249"/>
                </a:cubicBezTo>
                <a:cubicBezTo>
                  <a:pt x="47" y="249"/>
                  <a:pt x="43" y="248"/>
                  <a:pt x="39" y="247"/>
                </a:cubicBezTo>
                <a:cubicBezTo>
                  <a:pt x="37" y="247"/>
                  <a:pt x="35" y="246"/>
                  <a:pt x="33" y="246"/>
                </a:cubicBezTo>
                <a:cubicBezTo>
                  <a:pt x="32" y="245"/>
                  <a:pt x="30" y="245"/>
                  <a:pt x="30" y="245"/>
                </a:cubicBezTo>
                <a:cubicBezTo>
                  <a:pt x="30" y="245"/>
                  <a:pt x="30" y="245"/>
                  <a:pt x="30" y="245"/>
                </a:cubicBezTo>
                <a:cubicBezTo>
                  <a:pt x="26" y="243"/>
                  <a:pt x="22" y="237"/>
                  <a:pt x="18" y="232"/>
                </a:cubicBezTo>
                <a:cubicBezTo>
                  <a:pt x="18" y="232"/>
                  <a:pt x="18" y="232"/>
                  <a:pt x="18" y="232"/>
                </a:cubicBezTo>
                <a:cubicBezTo>
                  <a:pt x="18" y="232"/>
                  <a:pt x="18" y="232"/>
                  <a:pt x="18" y="232"/>
                </a:cubicBezTo>
                <a:cubicBezTo>
                  <a:pt x="17" y="231"/>
                  <a:pt x="16" y="230"/>
                  <a:pt x="16" y="230"/>
                </a:cubicBezTo>
                <a:cubicBezTo>
                  <a:pt x="15" y="229"/>
                  <a:pt x="15" y="229"/>
                  <a:pt x="15" y="229"/>
                </a:cubicBezTo>
                <a:cubicBezTo>
                  <a:pt x="15" y="229"/>
                  <a:pt x="15" y="229"/>
                  <a:pt x="15" y="229"/>
                </a:cubicBezTo>
                <a:cubicBezTo>
                  <a:pt x="15" y="229"/>
                  <a:pt x="15" y="229"/>
                  <a:pt x="15" y="229"/>
                </a:cubicBezTo>
                <a:cubicBezTo>
                  <a:pt x="14" y="229"/>
                  <a:pt x="14" y="229"/>
                  <a:pt x="14" y="229"/>
                </a:cubicBezTo>
                <a:cubicBezTo>
                  <a:pt x="15" y="229"/>
                  <a:pt x="15" y="229"/>
                  <a:pt x="15" y="229"/>
                </a:cubicBezTo>
                <a:cubicBezTo>
                  <a:pt x="15" y="229"/>
                  <a:pt x="15" y="229"/>
                  <a:pt x="15" y="229"/>
                </a:cubicBezTo>
                <a:cubicBezTo>
                  <a:pt x="14" y="229"/>
                  <a:pt x="14" y="229"/>
                  <a:pt x="14" y="229"/>
                </a:cubicBezTo>
                <a:cubicBezTo>
                  <a:pt x="15" y="229"/>
                  <a:pt x="15" y="229"/>
                  <a:pt x="15" y="229"/>
                </a:cubicBezTo>
                <a:cubicBezTo>
                  <a:pt x="15" y="228"/>
                  <a:pt x="15" y="228"/>
                  <a:pt x="15" y="228"/>
                </a:cubicBezTo>
                <a:cubicBezTo>
                  <a:pt x="14" y="227"/>
                  <a:pt x="13" y="226"/>
                  <a:pt x="12" y="225"/>
                </a:cubicBezTo>
                <a:cubicBezTo>
                  <a:pt x="9" y="222"/>
                  <a:pt x="5" y="219"/>
                  <a:pt x="5" y="219"/>
                </a:cubicBezTo>
                <a:cubicBezTo>
                  <a:pt x="3" y="220"/>
                  <a:pt x="3" y="220"/>
                  <a:pt x="3" y="220"/>
                </a:cubicBezTo>
                <a:cubicBezTo>
                  <a:pt x="5" y="222"/>
                  <a:pt x="5" y="222"/>
                  <a:pt x="5" y="222"/>
                </a:cubicBezTo>
                <a:cubicBezTo>
                  <a:pt x="5" y="222"/>
                  <a:pt x="5" y="222"/>
                  <a:pt x="5" y="222"/>
                </a:cubicBezTo>
                <a:cubicBezTo>
                  <a:pt x="5" y="221"/>
                  <a:pt x="6" y="221"/>
                  <a:pt x="7" y="221"/>
                </a:cubicBezTo>
                <a:cubicBezTo>
                  <a:pt x="10" y="219"/>
                  <a:pt x="18" y="218"/>
                  <a:pt x="31" y="216"/>
                </a:cubicBezTo>
                <a:cubicBezTo>
                  <a:pt x="33" y="216"/>
                  <a:pt x="35" y="216"/>
                  <a:pt x="37" y="216"/>
                </a:cubicBezTo>
                <a:cubicBezTo>
                  <a:pt x="45" y="216"/>
                  <a:pt x="51" y="217"/>
                  <a:pt x="58" y="220"/>
                </a:cubicBezTo>
                <a:cubicBezTo>
                  <a:pt x="65" y="222"/>
                  <a:pt x="73" y="226"/>
                  <a:pt x="82" y="229"/>
                </a:cubicBezTo>
                <a:cubicBezTo>
                  <a:pt x="97" y="235"/>
                  <a:pt x="113" y="237"/>
                  <a:pt x="132" y="237"/>
                </a:cubicBezTo>
                <a:cubicBezTo>
                  <a:pt x="140" y="237"/>
                  <a:pt x="147" y="237"/>
                  <a:pt x="156" y="236"/>
                </a:cubicBezTo>
                <a:cubicBezTo>
                  <a:pt x="156" y="236"/>
                  <a:pt x="156" y="236"/>
                  <a:pt x="156" y="236"/>
                </a:cubicBezTo>
                <a:cubicBezTo>
                  <a:pt x="156" y="236"/>
                  <a:pt x="156" y="236"/>
                  <a:pt x="156" y="236"/>
                </a:cubicBezTo>
                <a:cubicBezTo>
                  <a:pt x="171" y="233"/>
                  <a:pt x="189" y="221"/>
                  <a:pt x="205" y="210"/>
                </a:cubicBezTo>
                <a:cubicBezTo>
                  <a:pt x="220" y="198"/>
                  <a:pt x="232" y="186"/>
                  <a:pt x="234" y="184"/>
                </a:cubicBezTo>
                <a:cubicBezTo>
                  <a:pt x="236" y="182"/>
                  <a:pt x="236" y="182"/>
                  <a:pt x="236" y="182"/>
                </a:cubicBezTo>
                <a:cubicBezTo>
                  <a:pt x="234" y="181"/>
                  <a:pt x="234" y="181"/>
                  <a:pt x="234" y="181"/>
                </a:cubicBezTo>
                <a:cubicBezTo>
                  <a:pt x="233" y="181"/>
                  <a:pt x="232" y="180"/>
                  <a:pt x="231" y="178"/>
                </a:cubicBezTo>
                <a:cubicBezTo>
                  <a:pt x="229" y="176"/>
                  <a:pt x="226" y="172"/>
                  <a:pt x="225" y="169"/>
                </a:cubicBezTo>
                <a:cubicBezTo>
                  <a:pt x="223" y="165"/>
                  <a:pt x="222" y="161"/>
                  <a:pt x="222" y="158"/>
                </a:cubicBezTo>
                <a:cubicBezTo>
                  <a:pt x="222" y="156"/>
                  <a:pt x="222" y="155"/>
                  <a:pt x="222" y="154"/>
                </a:cubicBezTo>
                <a:cubicBezTo>
                  <a:pt x="223" y="151"/>
                  <a:pt x="225" y="149"/>
                  <a:pt x="227" y="148"/>
                </a:cubicBezTo>
                <a:cubicBezTo>
                  <a:pt x="229" y="147"/>
                  <a:pt x="233" y="146"/>
                  <a:pt x="236" y="146"/>
                </a:cubicBezTo>
                <a:cubicBezTo>
                  <a:pt x="237" y="146"/>
                  <a:pt x="238" y="146"/>
                  <a:pt x="240" y="146"/>
                </a:cubicBezTo>
                <a:cubicBezTo>
                  <a:pt x="240" y="146"/>
                  <a:pt x="241" y="146"/>
                  <a:pt x="241" y="145"/>
                </a:cubicBezTo>
                <a:cubicBezTo>
                  <a:pt x="242" y="145"/>
                  <a:pt x="243" y="144"/>
                  <a:pt x="243" y="143"/>
                </a:cubicBezTo>
                <a:cubicBezTo>
                  <a:pt x="243" y="142"/>
                  <a:pt x="243" y="142"/>
                  <a:pt x="242" y="142"/>
                </a:cubicBezTo>
                <a:cubicBezTo>
                  <a:pt x="242" y="141"/>
                  <a:pt x="242" y="141"/>
                  <a:pt x="242" y="141"/>
                </a:cubicBezTo>
                <a:cubicBezTo>
                  <a:pt x="242" y="141"/>
                  <a:pt x="242" y="141"/>
                  <a:pt x="242" y="141"/>
                </a:cubicBezTo>
                <a:cubicBezTo>
                  <a:pt x="241" y="140"/>
                  <a:pt x="240" y="139"/>
                  <a:pt x="240" y="138"/>
                </a:cubicBezTo>
                <a:cubicBezTo>
                  <a:pt x="239" y="137"/>
                  <a:pt x="238" y="135"/>
                  <a:pt x="238" y="133"/>
                </a:cubicBezTo>
                <a:cubicBezTo>
                  <a:pt x="238" y="131"/>
                  <a:pt x="239" y="130"/>
                  <a:pt x="241" y="128"/>
                </a:cubicBezTo>
                <a:cubicBezTo>
                  <a:pt x="241" y="128"/>
                  <a:pt x="242" y="128"/>
                  <a:pt x="243" y="128"/>
                </a:cubicBezTo>
                <a:cubicBezTo>
                  <a:pt x="244" y="127"/>
                  <a:pt x="246" y="127"/>
                  <a:pt x="248" y="127"/>
                </a:cubicBezTo>
                <a:cubicBezTo>
                  <a:pt x="252" y="127"/>
                  <a:pt x="258" y="128"/>
                  <a:pt x="264" y="129"/>
                </a:cubicBezTo>
                <a:cubicBezTo>
                  <a:pt x="270" y="130"/>
                  <a:pt x="275" y="130"/>
                  <a:pt x="278" y="130"/>
                </a:cubicBezTo>
                <a:cubicBezTo>
                  <a:pt x="279" y="131"/>
                  <a:pt x="279" y="131"/>
                  <a:pt x="279" y="131"/>
                </a:cubicBezTo>
                <a:cubicBezTo>
                  <a:pt x="279" y="130"/>
                  <a:pt x="279" y="130"/>
                  <a:pt x="279" y="130"/>
                </a:cubicBezTo>
                <a:cubicBezTo>
                  <a:pt x="281" y="129"/>
                  <a:pt x="281" y="128"/>
                  <a:pt x="282" y="127"/>
                </a:cubicBezTo>
                <a:cubicBezTo>
                  <a:pt x="285" y="122"/>
                  <a:pt x="289" y="112"/>
                  <a:pt x="294" y="101"/>
                </a:cubicBezTo>
                <a:cubicBezTo>
                  <a:pt x="299" y="89"/>
                  <a:pt x="306" y="75"/>
                  <a:pt x="315" y="60"/>
                </a:cubicBezTo>
                <a:cubicBezTo>
                  <a:pt x="329" y="40"/>
                  <a:pt x="348" y="28"/>
                  <a:pt x="366" y="21"/>
                </a:cubicBezTo>
                <a:cubicBezTo>
                  <a:pt x="381" y="16"/>
                  <a:pt x="398" y="13"/>
                  <a:pt x="409" y="11"/>
                </a:cubicBezTo>
                <a:cubicBezTo>
                  <a:pt x="411" y="11"/>
                  <a:pt x="411" y="11"/>
                  <a:pt x="411" y="11"/>
                </a:cubicBezTo>
                <a:cubicBezTo>
                  <a:pt x="411" y="9"/>
                  <a:pt x="411" y="9"/>
                  <a:pt x="411" y="9"/>
                </a:cubicBezTo>
                <a:cubicBezTo>
                  <a:pt x="411" y="8"/>
                  <a:pt x="411" y="8"/>
                  <a:pt x="411" y="8"/>
                </a:cubicBezTo>
                <a:cubicBezTo>
                  <a:pt x="411" y="8"/>
                  <a:pt x="411" y="8"/>
                  <a:pt x="411" y="8"/>
                </a:cubicBezTo>
                <a:cubicBezTo>
                  <a:pt x="411" y="5"/>
                  <a:pt x="413" y="4"/>
                  <a:pt x="415" y="4"/>
                </a:cubicBezTo>
                <a:cubicBezTo>
                  <a:pt x="416" y="4"/>
                  <a:pt x="416" y="4"/>
                  <a:pt x="416" y="4"/>
                </a:cubicBezTo>
                <a:cubicBezTo>
                  <a:pt x="418" y="4"/>
                  <a:pt x="420" y="6"/>
                  <a:pt x="420" y="9"/>
                </a:cubicBezTo>
                <a:cubicBezTo>
                  <a:pt x="420" y="10"/>
                  <a:pt x="420" y="10"/>
                  <a:pt x="420" y="10"/>
                </a:cubicBezTo>
                <a:cubicBezTo>
                  <a:pt x="422" y="10"/>
                  <a:pt x="422" y="10"/>
                  <a:pt x="422" y="10"/>
                </a:cubicBezTo>
                <a:cubicBezTo>
                  <a:pt x="420" y="9"/>
                  <a:pt x="420" y="9"/>
                  <a:pt x="420" y="9"/>
                </a:cubicBezTo>
                <a:cubicBezTo>
                  <a:pt x="420" y="10"/>
                  <a:pt x="420" y="10"/>
                  <a:pt x="420" y="10"/>
                </a:cubicBezTo>
                <a:cubicBezTo>
                  <a:pt x="419" y="14"/>
                  <a:pt x="419" y="14"/>
                  <a:pt x="419" y="14"/>
                </a:cubicBezTo>
                <a:cubicBezTo>
                  <a:pt x="423" y="12"/>
                  <a:pt x="423" y="12"/>
                  <a:pt x="423" y="12"/>
                </a:cubicBezTo>
                <a:cubicBezTo>
                  <a:pt x="423" y="12"/>
                  <a:pt x="424" y="12"/>
                  <a:pt x="424" y="12"/>
                </a:cubicBezTo>
                <a:cubicBezTo>
                  <a:pt x="425" y="12"/>
                  <a:pt x="425" y="12"/>
                  <a:pt x="425" y="12"/>
                </a:cubicBezTo>
                <a:cubicBezTo>
                  <a:pt x="427" y="13"/>
                  <a:pt x="429" y="15"/>
                  <a:pt x="429" y="18"/>
                </a:cubicBezTo>
                <a:cubicBezTo>
                  <a:pt x="429" y="18"/>
                  <a:pt x="429" y="18"/>
                  <a:pt x="429" y="18"/>
                </a:cubicBezTo>
                <a:cubicBezTo>
                  <a:pt x="429" y="20"/>
                  <a:pt x="428" y="21"/>
                  <a:pt x="428" y="21"/>
                </a:cubicBezTo>
                <a:cubicBezTo>
                  <a:pt x="426" y="22"/>
                  <a:pt x="426" y="22"/>
                  <a:pt x="426" y="22"/>
                </a:cubicBezTo>
                <a:cubicBezTo>
                  <a:pt x="427" y="24"/>
                  <a:pt x="427" y="24"/>
                  <a:pt x="427" y="24"/>
                </a:cubicBezTo>
                <a:cubicBezTo>
                  <a:pt x="427" y="24"/>
                  <a:pt x="427" y="26"/>
                  <a:pt x="428" y="29"/>
                </a:cubicBezTo>
                <a:cubicBezTo>
                  <a:pt x="428" y="31"/>
                  <a:pt x="428" y="34"/>
                  <a:pt x="428" y="38"/>
                </a:cubicBezTo>
                <a:cubicBezTo>
                  <a:pt x="428" y="44"/>
                  <a:pt x="428" y="51"/>
                  <a:pt x="427" y="57"/>
                </a:cubicBezTo>
                <a:cubicBezTo>
                  <a:pt x="427" y="63"/>
                  <a:pt x="427" y="67"/>
                  <a:pt x="426" y="69"/>
                </a:cubicBezTo>
                <a:cubicBezTo>
                  <a:pt x="426" y="71"/>
                  <a:pt x="424" y="78"/>
                  <a:pt x="422" y="85"/>
                </a:cubicBezTo>
                <a:cubicBezTo>
                  <a:pt x="421" y="89"/>
                  <a:pt x="420" y="92"/>
                  <a:pt x="420" y="95"/>
                </a:cubicBezTo>
                <a:cubicBezTo>
                  <a:pt x="419" y="98"/>
                  <a:pt x="418" y="101"/>
                  <a:pt x="417" y="102"/>
                </a:cubicBezTo>
                <a:cubicBezTo>
                  <a:pt x="416" y="105"/>
                  <a:pt x="414" y="109"/>
                  <a:pt x="411" y="112"/>
                </a:cubicBezTo>
                <a:cubicBezTo>
                  <a:pt x="408" y="116"/>
                  <a:pt x="404" y="119"/>
                  <a:pt x="399" y="121"/>
                </a:cubicBezTo>
                <a:cubicBezTo>
                  <a:pt x="395" y="122"/>
                  <a:pt x="392" y="122"/>
                  <a:pt x="388" y="122"/>
                </a:cubicBezTo>
                <a:cubicBezTo>
                  <a:pt x="379" y="122"/>
                  <a:pt x="367" y="118"/>
                  <a:pt x="348" y="103"/>
                </a:cubicBezTo>
                <a:cubicBezTo>
                  <a:pt x="345" y="106"/>
                  <a:pt x="345" y="106"/>
                  <a:pt x="345" y="106"/>
                </a:cubicBezTo>
                <a:cubicBezTo>
                  <a:pt x="345" y="106"/>
                  <a:pt x="350" y="111"/>
                  <a:pt x="357" y="117"/>
                </a:cubicBezTo>
                <a:cubicBezTo>
                  <a:pt x="364" y="122"/>
                  <a:pt x="373" y="128"/>
                  <a:pt x="381" y="130"/>
                </a:cubicBezTo>
                <a:cubicBezTo>
                  <a:pt x="384" y="130"/>
                  <a:pt x="388" y="131"/>
                  <a:pt x="391" y="131"/>
                </a:cubicBezTo>
                <a:cubicBezTo>
                  <a:pt x="402" y="131"/>
                  <a:pt x="412" y="126"/>
                  <a:pt x="420" y="116"/>
                </a:cubicBezTo>
                <a:cubicBezTo>
                  <a:pt x="418" y="115"/>
                  <a:pt x="418" y="115"/>
                  <a:pt x="418" y="115"/>
                </a:cubicBezTo>
                <a:cubicBezTo>
                  <a:pt x="417" y="117"/>
                  <a:pt x="417" y="117"/>
                  <a:pt x="417" y="117"/>
                </a:cubicBezTo>
                <a:cubicBezTo>
                  <a:pt x="418" y="117"/>
                  <a:pt x="418" y="117"/>
                  <a:pt x="418" y="117"/>
                </a:cubicBezTo>
                <a:cubicBezTo>
                  <a:pt x="419" y="115"/>
                  <a:pt x="419" y="115"/>
                  <a:pt x="419" y="115"/>
                </a:cubicBezTo>
                <a:cubicBezTo>
                  <a:pt x="417" y="115"/>
                  <a:pt x="417" y="115"/>
                  <a:pt x="417" y="115"/>
                </a:cubicBezTo>
                <a:cubicBezTo>
                  <a:pt x="410" y="136"/>
                  <a:pt x="400" y="157"/>
                  <a:pt x="391" y="172"/>
                </a:cubicBezTo>
                <a:cubicBezTo>
                  <a:pt x="386" y="180"/>
                  <a:pt x="382" y="187"/>
                  <a:pt x="378" y="192"/>
                </a:cubicBezTo>
                <a:cubicBezTo>
                  <a:pt x="377" y="194"/>
                  <a:pt x="375" y="196"/>
                  <a:pt x="374" y="198"/>
                </a:cubicBezTo>
                <a:cubicBezTo>
                  <a:pt x="372" y="199"/>
                  <a:pt x="371" y="201"/>
                  <a:pt x="371" y="201"/>
                </a:cubicBezTo>
                <a:cubicBezTo>
                  <a:pt x="370" y="202"/>
                  <a:pt x="370" y="202"/>
                  <a:pt x="370" y="202"/>
                </a:cubicBezTo>
                <a:cubicBezTo>
                  <a:pt x="371" y="204"/>
                  <a:pt x="371" y="204"/>
                  <a:pt x="371" y="204"/>
                </a:cubicBezTo>
                <a:cubicBezTo>
                  <a:pt x="373" y="207"/>
                  <a:pt x="376" y="214"/>
                  <a:pt x="379" y="221"/>
                </a:cubicBezTo>
                <a:cubicBezTo>
                  <a:pt x="381" y="228"/>
                  <a:pt x="383" y="235"/>
                  <a:pt x="383" y="240"/>
                </a:cubicBezTo>
                <a:cubicBezTo>
                  <a:pt x="383" y="242"/>
                  <a:pt x="383" y="243"/>
                  <a:pt x="382" y="244"/>
                </a:cubicBezTo>
                <a:cubicBezTo>
                  <a:pt x="382" y="245"/>
                  <a:pt x="382" y="245"/>
                  <a:pt x="381" y="246"/>
                </a:cubicBezTo>
                <a:cubicBezTo>
                  <a:pt x="380" y="246"/>
                  <a:pt x="379" y="247"/>
                  <a:pt x="378" y="247"/>
                </a:cubicBezTo>
                <a:cubicBezTo>
                  <a:pt x="376" y="247"/>
                  <a:pt x="373" y="246"/>
                  <a:pt x="371" y="245"/>
                </a:cubicBezTo>
                <a:cubicBezTo>
                  <a:pt x="370" y="244"/>
                  <a:pt x="369" y="244"/>
                  <a:pt x="368" y="243"/>
                </a:cubicBezTo>
                <a:cubicBezTo>
                  <a:pt x="367" y="243"/>
                  <a:pt x="366" y="242"/>
                  <a:pt x="364" y="242"/>
                </a:cubicBezTo>
                <a:cubicBezTo>
                  <a:pt x="363" y="242"/>
                  <a:pt x="362" y="243"/>
                  <a:pt x="361" y="244"/>
                </a:cubicBezTo>
                <a:cubicBezTo>
                  <a:pt x="360" y="245"/>
                  <a:pt x="360" y="245"/>
                  <a:pt x="360" y="245"/>
                </a:cubicBezTo>
                <a:cubicBezTo>
                  <a:pt x="360" y="245"/>
                  <a:pt x="360" y="245"/>
                  <a:pt x="360" y="245"/>
                </a:cubicBezTo>
                <a:cubicBezTo>
                  <a:pt x="360" y="255"/>
                  <a:pt x="357" y="262"/>
                  <a:pt x="353" y="265"/>
                </a:cubicBezTo>
                <a:cubicBezTo>
                  <a:pt x="349" y="269"/>
                  <a:pt x="344" y="271"/>
                  <a:pt x="340" y="271"/>
                </a:cubicBezTo>
                <a:cubicBezTo>
                  <a:pt x="338" y="271"/>
                  <a:pt x="336" y="270"/>
                  <a:pt x="335" y="270"/>
                </a:cubicBezTo>
                <a:cubicBezTo>
                  <a:pt x="333" y="269"/>
                  <a:pt x="332" y="268"/>
                  <a:pt x="331" y="266"/>
                </a:cubicBezTo>
                <a:cubicBezTo>
                  <a:pt x="327" y="262"/>
                  <a:pt x="326" y="254"/>
                  <a:pt x="326" y="247"/>
                </a:cubicBezTo>
                <a:cubicBezTo>
                  <a:pt x="326" y="243"/>
                  <a:pt x="326" y="243"/>
                  <a:pt x="326" y="243"/>
                </a:cubicBezTo>
                <a:cubicBezTo>
                  <a:pt x="323" y="246"/>
                  <a:pt x="323" y="246"/>
                  <a:pt x="323" y="246"/>
                </a:cubicBezTo>
                <a:cubicBezTo>
                  <a:pt x="320" y="248"/>
                  <a:pt x="315" y="251"/>
                  <a:pt x="308" y="255"/>
                </a:cubicBezTo>
                <a:cubicBezTo>
                  <a:pt x="297" y="260"/>
                  <a:pt x="282" y="267"/>
                  <a:pt x="268" y="272"/>
                </a:cubicBezTo>
                <a:cubicBezTo>
                  <a:pt x="254" y="278"/>
                  <a:pt x="240" y="282"/>
                  <a:pt x="231" y="284"/>
                </a:cubicBezTo>
                <a:cubicBezTo>
                  <a:pt x="227" y="284"/>
                  <a:pt x="222" y="285"/>
                  <a:pt x="217" y="285"/>
                </a:cubicBezTo>
                <a:cubicBezTo>
                  <a:pt x="193" y="285"/>
                  <a:pt x="160" y="277"/>
                  <a:pt x="136" y="275"/>
                </a:cubicBezTo>
                <a:cubicBezTo>
                  <a:pt x="135" y="275"/>
                  <a:pt x="135" y="275"/>
                  <a:pt x="135" y="275"/>
                </a:cubicBezTo>
                <a:cubicBezTo>
                  <a:pt x="135" y="275"/>
                  <a:pt x="135" y="275"/>
                  <a:pt x="135" y="275"/>
                </a:cubicBezTo>
                <a:cubicBezTo>
                  <a:pt x="135" y="275"/>
                  <a:pt x="135" y="275"/>
                  <a:pt x="135" y="275"/>
                </a:cubicBezTo>
                <a:cubicBezTo>
                  <a:pt x="129" y="275"/>
                  <a:pt x="121" y="275"/>
                  <a:pt x="113" y="276"/>
                </a:cubicBezTo>
                <a:cubicBezTo>
                  <a:pt x="105" y="276"/>
                  <a:pt x="98" y="277"/>
                  <a:pt x="94" y="279"/>
                </a:cubicBezTo>
                <a:cubicBezTo>
                  <a:pt x="94" y="281"/>
                  <a:pt x="94" y="281"/>
                  <a:pt x="94" y="281"/>
                </a:cubicBezTo>
                <a:cubicBezTo>
                  <a:pt x="94" y="279"/>
                  <a:pt x="94" y="279"/>
                  <a:pt x="94" y="279"/>
                </a:cubicBezTo>
                <a:cubicBezTo>
                  <a:pt x="91" y="280"/>
                  <a:pt x="89" y="281"/>
                  <a:pt x="86" y="283"/>
                </a:cubicBezTo>
                <a:cubicBezTo>
                  <a:pt x="77" y="290"/>
                  <a:pt x="66" y="302"/>
                  <a:pt x="48" y="315"/>
                </a:cubicBezTo>
                <a:lnTo>
                  <a:pt x="49" y="317"/>
                </a:lnTo>
                <a:close/>
                <a:moveTo>
                  <a:pt x="359" y="72"/>
                </a:moveTo>
                <a:cubicBezTo>
                  <a:pt x="360" y="71"/>
                  <a:pt x="360" y="71"/>
                  <a:pt x="360" y="71"/>
                </a:cubicBezTo>
                <a:cubicBezTo>
                  <a:pt x="357" y="70"/>
                  <a:pt x="356" y="67"/>
                  <a:pt x="356" y="65"/>
                </a:cubicBezTo>
                <a:cubicBezTo>
                  <a:pt x="356" y="64"/>
                  <a:pt x="356" y="63"/>
                  <a:pt x="356" y="62"/>
                </a:cubicBezTo>
                <a:cubicBezTo>
                  <a:pt x="357" y="60"/>
                  <a:pt x="360" y="59"/>
                  <a:pt x="362" y="59"/>
                </a:cubicBezTo>
                <a:cubicBezTo>
                  <a:pt x="363" y="59"/>
                  <a:pt x="364" y="59"/>
                  <a:pt x="364" y="59"/>
                </a:cubicBezTo>
                <a:cubicBezTo>
                  <a:pt x="367" y="60"/>
                  <a:pt x="368" y="63"/>
                  <a:pt x="368" y="65"/>
                </a:cubicBezTo>
                <a:cubicBezTo>
                  <a:pt x="368" y="66"/>
                  <a:pt x="368" y="67"/>
                  <a:pt x="368" y="68"/>
                </a:cubicBezTo>
                <a:cubicBezTo>
                  <a:pt x="367" y="70"/>
                  <a:pt x="364" y="71"/>
                  <a:pt x="362" y="71"/>
                </a:cubicBezTo>
                <a:cubicBezTo>
                  <a:pt x="361" y="71"/>
                  <a:pt x="360" y="71"/>
                  <a:pt x="360" y="71"/>
                </a:cubicBezTo>
                <a:cubicBezTo>
                  <a:pt x="359" y="72"/>
                  <a:pt x="359" y="72"/>
                  <a:pt x="359" y="72"/>
                </a:cubicBezTo>
                <a:cubicBezTo>
                  <a:pt x="358" y="74"/>
                  <a:pt x="358" y="74"/>
                  <a:pt x="358" y="74"/>
                </a:cubicBezTo>
                <a:cubicBezTo>
                  <a:pt x="359" y="75"/>
                  <a:pt x="361" y="75"/>
                  <a:pt x="362" y="75"/>
                </a:cubicBezTo>
                <a:cubicBezTo>
                  <a:pt x="366" y="75"/>
                  <a:pt x="370" y="73"/>
                  <a:pt x="371" y="69"/>
                </a:cubicBezTo>
                <a:cubicBezTo>
                  <a:pt x="372" y="68"/>
                  <a:pt x="372" y="66"/>
                  <a:pt x="372" y="65"/>
                </a:cubicBezTo>
                <a:cubicBezTo>
                  <a:pt x="372" y="61"/>
                  <a:pt x="370" y="57"/>
                  <a:pt x="366" y="56"/>
                </a:cubicBezTo>
                <a:cubicBezTo>
                  <a:pt x="365" y="55"/>
                  <a:pt x="363" y="55"/>
                  <a:pt x="362" y="55"/>
                </a:cubicBezTo>
                <a:cubicBezTo>
                  <a:pt x="358" y="55"/>
                  <a:pt x="354" y="57"/>
                  <a:pt x="353" y="61"/>
                </a:cubicBezTo>
                <a:cubicBezTo>
                  <a:pt x="352" y="62"/>
                  <a:pt x="352" y="63"/>
                  <a:pt x="352" y="65"/>
                </a:cubicBezTo>
                <a:cubicBezTo>
                  <a:pt x="352" y="69"/>
                  <a:pt x="354" y="73"/>
                  <a:pt x="358" y="74"/>
                </a:cubicBezTo>
                <a:lnTo>
                  <a:pt x="359" y="72"/>
                </a:lnTo>
                <a:close/>
              </a:path>
            </a:pathLst>
          </a:custGeom>
          <a:solidFill>
            <a:srgbClr val="FDE9C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93" name="PA_任意多边形 1325"/>
          <p:cNvSpPr>
            <a:spLocks/>
          </p:cNvSpPr>
          <p:nvPr>
            <p:custDataLst>
              <p:tags r:id="rId80"/>
            </p:custDataLst>
          </p:nvPr>
        </p:nvSpPr>
        <p:spPr bwMode="auto">
          <a:xfrm>
            <a:off x="10175875" y="1939925"/>
            <a:ext cx="141288" cy="134938"/>
          </a:xfrm>
          <a:custGeom>
            <a:avLst/>
            <a:gdLst>
              <a:gd name="T0" fmla="*/ 52 w 59"/>
              <a:gd name="T1" fmla="*/ 0 h 56"/>
              <a:gd name="T2" fmla="*/ 51 w 59"/>
              <a:gd name="T3" fmla="*/ 1 h 56"/>
              <a:gd name="T4" fmla="*/ 48 w 59"/>
              <a:gd name="T5" fmla="*/ 5 h 56"/>
              <a:gd name="T6" fmla="*/ 1 w 59"/>
              <a:gd name="T7" fmla="*/ 5 h 56"/>
              <a:gd name="T8" fmla="*/ 0 w 59"/>
              <a:gd name="T9" fmla="*/ 6 h 56"/>
              <a:gd name="T10" fmla="*/ 1 w 59"/>
              <a:gd name="T11" fmla="*/ 6 h 56"/>
              <a:gd name="T12" fmla="*/ 28 w 59"/>
              <a:gd name="T13" fmla="*/ 6 h 56"/>
              <a:gd name="T14" fmla="*/ 28 w 59"/>
              <a:gd name="T15" fmla="*/ 47 h 56"/>
              <a:gd name="T16" fmla="*/ 28 w 59"/>
              <a:gd name="T17" fmla="*/ 49 h 56"/>
              <a:gd name="T18" fmla="*/ 23 w 59"/>
              <a:gd name="T19" fmla="*/ 49 h 56"/>
              <a:gd name="T20" fmla="*/ 20 w 59"/>
              <a:gd name="T21" fmla="*/ 49 h 56"/>
              <a:gd name="T22" fmla="*/ 19 w 59"/>
              <a:gd name="T23" fmla="*/ 49 h 56"/>
              <a:gd name="T24" fmla="*/ 19 w 59"/>
              <a:gd name="T25" fmla="*/ 49 h 56"/>
              <a:gd name="T26" fmla="*/ 19 w 59"/>
              <a:gd name="T27" fmla="*/ 50 h 56"/>
              <a:gd name="T28" fmla="*/ 20 w 59"/>
              <a:gd name="T29" fmla="*/ 50 h 56"/>
              <a:gd name="T30" fmla="*/ 22 w 59"/>
              <a:gd name="T31" fmla="*/ 51 h 56"/>
              <a:gd name="T32" fmla="*/ 26 w 59"/>
              <a:gd name="T33" fmla="*/ 54 h 56"/>
              <a:gd name="T34" fmla="*/ 26 w 59"/>
              <a:gd name="T35" fmla="*/ 55 h 56"/>
              <a:gd name="T36" fmla="*/ 26 w 59"/>
              <a:gd name="T37" fmla="*/ 55 h 56"/>
              <a:gd name="T38" fmla="*/ 26 w 59"/>
              <a:gd name="T39" fmla="*/ 55 h 56"/>
              <a:gd name="T40" fmla="*/ 28 w 59"/>
              <a:gd name="T41" fmla="*/ 55 h 56"/>
              <a:gd name="T42" fmla="*/ 31 w 59"/>
              <a:gd name="T43" fmla="*/ 54 h 56"/>
              <a:gd name="T44" fmla="*/ 33 w 59"/>
              <a:gd name="T45" fmla="*/ 50 h 56"/>
              <a:gd name="T46" fmla="*/ 33 w 59"/>
              <a:gd name="T47" fmla="*/ 8 h 56"/>
              <a:gd name="T48" fmla="*/ 34 w 59"/>
              <a:gd name="T49" fmla="*/ 6 h 56"/>
              <a:gd name="T50" fmla="*/ 50 w 59"/>
              <a:gd name="T51" fmla="*/ 6 h 56"/>
              <a:gd name="T52" fmla="*/ 58 w 59"/>
              <a:gd name="T53" fmla="*/ 6 h 56"/>
              <a:gd name="T54" fmla="*/ 58 w 59"/>
              <a:gd name="T55" fmla="*/ 6 h 56"/>
              <a:gd name="T56" fmla="*/ 58 w 59"/>
              <a:gd name="T57" fmla="*/ 5 h 56"/>
              <a:gd name="T58" fmla="*/ 54 w 59"/>
              <a:gd name="T59" fmla="*/ 1 h 56"/>
              <a:gd name="T60" fmla="*/ 52 w 59"/>
              <a:gd name="T61" fmla="*/ 0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59" h="56">
                <a:moveTo>
                  <a:pt x="52" y="0"/>
                </a:moveTo>
                <a:cubicBezTo>
                  <a:pt x="52" y="0"/>
                  <a:pt x="52" y="1"/>
                  <a:pt x="51" y="1"/>
                </a:cubicBezTo>
                <a:cubicBezTo>
                  <a:pt x="48" y="5"/>
                  <a:pt x="48" y="5"/>
                  <a:pt x="48" y="5"/>
                </a:cubicBezTo>
                <a:cubicBezTo>
                  <a:pt x="1" y="5"/>
                  <a:pt x="1" y="5"/>
                  <a:pt x="1" y="5"/>
                </a:cubicBezTo>
                <a:cubicBezTo>
                  <a:pt x="0" y="5"/>
                  <a:pt x="0" y="5"/>
                  <a:pt x="0" y="6"/>
                </a:cubicBezTo>
                <a:cubicBezTo>
                  <a:pt x="0" y="6"/>
                  <a:pt x="0" y="6"/>
                  <a:pt x="1" y="6"/>
                </a:cubicBezTo>
                <a:cubicBezTo>
                  <a:pt x="28" y="6"/>
                  <a:pt x="28" y="6"/>
                  <a:pt x="28" y="6"/>
                </a:cubicBezTo>
                <a:cubicBezTo>
                  <a:pt x="28" y="47"/>
                  <a:pt x="28" y="47"/>
                  <a:pt x="28" y="47"/>
                </a:cubicBezTo>
                <a:cubicBezTo>
                  <a:pt x="28" y="48"/>
                  <a:pt x="28" y="49"/>
                  <a:pt x="28" y="49"/>
                </a:cubicBezTo>
                <a:cubicBezTo>
                  <a:pt x="27" y="50"/>
                  <a:pt x="26" y="50"/>
                  <a:pt x="23" y="49"/>
                </a:cubicBezTo>
                <a:cubicBezTo>
                  <a:pt x="20" y="49"/>
                  <a:pt x="20" y="49"/>
                  <a:pt x="20" y="49"/>
                </a:cubicBezTo>
                <a:cubicBezTo>
                  <a:pt x="19" y="49"/>
                  <a:pt x="19" y="49"/>
                  <a:pt x="19" y="49"/>
                </a:cubicBezTo>
                <a:cubicBezTo>
                  <a:pt x="19" y="49"/>
                  <a:pt x="19" y="49"/>
                  <a:pt x="19" y="49"/>
                </a:cubicBezTo>
                <a:cubicBezTo>
                  <a:pt x="19" y="50"/>
                  <a:pt x="19" y="50"/>
                  <a:pt x="19" y="50"/>
                </a:cubicBezTo>
                <a:cubicBezTo>
                  <a:pt x="20" y="50"/>
                  <a:pt x="20" y="50"/>
                  <a:pt x="20" y="50"/>
                </a:cubicBezTo>
                <a:cubicBezTo>
                  <a:pt x="22" y="51"/>
                  <a:pt x="22" y="51"/>
                  <a:pt x="22" y="51"/>
                </a:cubicBezTo>
                <a:cubicBezTo>
                  <a:pt x="24" y="52"/>
                  <a:pt x="25" y="53"/>
                  <a:pt x="26" y="54"/>
                </a:cubicBezTo>
                <a:cubicBezTo>
                  <a:pt x="26" y="55"/>
                  <a:pt x="26" y="55"/>
                  <a:pt x="26" y="55"/>
                </a:cubicBezTo>
                <a:cubicBezTo>
                  <a:pt x="26" y="55"/>
                  <a:pt x="26" y="55"/>
                  <a:pt x="26" y="55"/>
                </a:cubicBezTo>
                <a:cubicBezTo>
                  <a:pt x="26" y="55"/>
                  <a:pt x="26" y="55"/>
                  <a:pt x="26" y="55"/>
                </a:cubicBezTo>
                <a:cubicBezTo>
                  <a:pt x="27" y="56"/>
                  <a:pt x="27" y="56"/>
                  <a:pt x="28" y="55"/>
                </a:cubicBezTo>
                <a:cubicBezTo>
                  <a:pt x="29" y="55"/>
                  <a:pt x="30" y="54"/>
                  <a:pt x="31" y="54"/>
                </a:cubicBezTo>
                <a:cubicBezTo>
                  <a:pt x="32" y="53"/>
                  <a:pt x="33" y="52"/>
                  <a:pt x="33" y="50"/>
                </a:cubicBezTo>
                <a:cubicBezTo>
                  <a:pt x="33" y="8"/>
                  <a:pt x="33" y="8"/>
                  <a:pt x="33" y="8"/>
                </a:cubicBezTo>
                <a:cubicBezTo>
                  <a:pt x="33" y="8"/>
                  <a:pt x="34" y="7"/>
                  <a:pt x="34" y="6"/>
                </a:cubicBezTo>
                <a:cubicBezTo>
                  <a:pt x="50" y="6"/>
                  <a:pt x="50" y="6"/>
                  <a:pt x="50" y="6"/>
                </a:cubicBezTo>
                <a:cubicBezTo>
                  <a:pt x="58" y="6"/>
                  <a:pt x="58" y="6"/>
                  <a:pt x="58" y="6"/>
                </a:cubicBezTo>
                <a:cubicBezTo>
                  <a:pt x="58" y="6"/>
                  <a:pt x="59" y="6"/>
                  <a:pt x="58" y="6"/>
                </a:cubicBezTo>
                <a:cubicBezTo>
                  <a:pt x="58" y="5"/>
                  <a:pt x="58" y="5"/>
                  <a:pt x="58" y="5"/>
                </a:cubicBezTo>
                <a:cubicBezTo>
                  <a:pt x="54" y="1"/>
                  <a:pt x="54" y="1"/>
                  <a:pt x="54" y="1"/>
                </a:cubicBezTo>
                <a:cubicBezTo>
                  <a:pt x="53" y="1"/>
                  <a:pt x="53" y="0"/>
                  <a:pt x="52" y="0"/>
                </a:cubicBezTo>
                <a:close/>
              </a:path>
            </a:pathLst>
          </a:custGeom>
          <a:solidFill>
            <a:srgbClr val="EDCBA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94" name="PA_任意多边形 1326"/>
          <p:cNvSpPr>
            <a:spLocks noEditPoints="1"/>
          </p:cNvSpPr>
          <p:nvPr>
            <p:custDataLst>
              <p:tags r:id="rId81"/>
            </p:custDataLst>
          </p:nvPr>
        </p:nvSpPr>
        <p:spPr bwMode="auto">
          <a:xfrm>
            <a:off x="10134600" y="1887538"/>
            <a:ext cx="217488" cy="215900"/>
          </a:xfrm>
          <a:custGeom>
            <a:avLst/>
            <a:gdLst>
              <a:gd name="T0" fmla="*/ 45 w 90"/>
              <a:gd name="T1" fmla="*/ 0 h 90"/>
              <a:gd name="T2" fmla="*/ 0 w 90"/>
              <a:gd name="T3" fmla="*/ 45 h 90"/>
              <a:gd name="T4" fmla="*/ 45 w 90"/>
              <a:gd name="T5" fmla="*/ 90 h 90"/>
              <a:gd name="T6" fmla="*/ 90 w 90"/>
              <a:gd name="T7" fmla="*/ 45 h 90"/>
              <a:gd name="T8" fmla="*/ 45 w 90"/>
              <a:gd name="T9" fmla="*/ 0 h 90"/>
              <a:gd name="T10" fmla="*/ 45 w 90"/>
              <a:gd name="T11" fmla="*/ 86 h 90"/>
              <a:gd name="T12" fmla="*/ 4 w 90"/>
              <a:gd name="T13" fmla="*/ 45 h 90"/>
              <a:gd name="T14" fmla="*/ 45 w 90"/>
              <a:gd name="T15" fmla="*/ 4 h 90"/>
              <a:gd name="T16" fmla="*/ 86 w 90"/>
              <a:gd name="T17" fmla="*/ 45 h 90"/>
              <a:gd name="T18" fmla="*/ 45 w 90"/>
              <a:gd name="T19" fmla="*/ 86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90" h="90">
                <a:moveTo>
                  <a:pt x="45" y="0"/>
                </a:moveTo>
                <a:cubicBezTo>
                  <a:pt x="20" y="0"/>
                  <a:pt x="0" y="20"/>
                  <a:pt x="0" y="45"/>
                </a:cubicBezTo>
                <a:cubicBezTo>
                  <a:pt x="0" y="69"/>
                  <a:pt x="20" y="90"/>
                  <a:pt x="45" y="90"/>
                </a:cubicBezTo>
                <a:cubicBezTo>
                  <a:pt x="70" y="90"/>
                  <a:pt x="90" y="69"/>
                  <a:pt x="90" y="45"/>
                </a:cubicBezTo>
                <a:cubicBezTo>
                  <a:pt x="90" y="20"/>
                  <a:pt x="70" y="0"/>
                  <a:pt x="45" y="0"/>
                </a:cubicBezTo>
                <a:close/>
                <a:moveTo>
                  <a:pt x="45" y="86"/>
                </a:moveTo>
                <a:cubicBezTo>
                  <a:pt x="22" y="86"/>
                  <a:pt x="4" y="67"/>
                  <a:pt x="4" y="45"/>
                </a:cubicBezTo>
                <a:cubicBezTo>
                  <a:pt x="4" y="22"/>
                  <a:pt x="22" y="4"/>
                  <a:pt x="45" y="4"/>
                </a:cubicBezTo>
                <a:cubicBezTo>
                  <a:pt x="67" y="4"/>
                  <a:pt x="86" y="22"/>
                  <a:pt x="86" y="45"/>
                </a:cubicBezTo>
                <a:cubicBezTo>
                  <a:pt x="86" y="67"/>
                  <a:pt x="67" y="86"/>
                  <a:pt x="45" y="86"/>
                </a:cubicBezTo>
                <a:close/>
              </a:path>
            </a:pathLst>
          </a:custGeom>
          <a:solidFill>
            <a:srgbClr val="EDCBA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95" name="PA_任意多边形 1327"/>
          <p:cNvSpPr>
            <a:spLocks noEditPoints="1"/>
          </p:cNvSpPr>
          <p:nvPr>
            <p:custDataLst>
              <p:tags r:id="rId82"/>
            </p:custDataLst>
          </p:nvPr>
        </p:nvSpPr>
        <p:spPr bwMode="auto">
          <a:xfrm>
            <a:off x="10167937" y="2192338"/>
            <a:ext cx="142875" cy="136525"/>
          </a:xfrm>
          <a:custGeom>
            <a:avLst/>
            <a:gdLst>
              <a:gd name="T0" fmla="*/ 54 w 59"/>
              <a:gd name="T1" fmla="*/ 1 h 57"/>
              <a:gd name="T2" fmla="*/ 50 w 59"/>
              <a:gd name="T3" fmla="*/ 2 h 57"/>
              <a:gd name="T4" fmla="*/ 1 w 59"/>
              <a:gd name="T5" fmla="*/ 4 h 57"/>
              <a:gd name="T6" fmla="*/ 1 w 59"/>
              <a:gd name="T7" fmla="*/ 6 h 57"/>
              <a:gd name="T8" fmla="*/ 22 w 59"/>
              <a:gd name="T9" fmla="*/ 9 h 57"/>
              <a:gd name="T10" fmla="*/ 22 w 59"/>
              <a:gd name="T11" fmla="*/ 14 h 57"/>
              <a:gd name="T12" fmla="*/ 12 w 59"/>
              <a:gd name="T13" fmla="*/ 16 h 57"/>
              <a:gd name="T14" fmla="*/ 8 w 59"/>
              <a:gd name="T15" fmla="*/ 14 h 57"/>
              <a:gd name="T16" fmla="*/ 8 w 59"/>
              <a:gd name="T17" fmla="*/ 19 h 57"/>
              <a:gd name="T18" fmla="*/ 8 w 59"/>
              <a:gd name="T19" fmla="*/ 56 h 57"/>
              <a:gd name="T20" fmla="*/ 9 w 59"/>
              <a:gd name="T21" fmla="*/ 57 h 57"/>
              <a:gd name="T22" fmla="*/ 12 w 59"/>
              <a:gd name="T23" fmla="*/ 55 h 57"/>
              <a:gd name="T24" fmla="*/ 47 w 59"/>
              <a:gd name="T25" fmla="*/ 52 h 57"/>
              <a:gd name="T26" fmla="*/ 49 w 59"/>
              <a:gd name="T27" fmla="*/ 57 h 57"/>
              <a:gd name="T28" fmla="*/ 51 w 59"/>
              <a:gd name="T29" fmla="*/ 50 h 57"/>
              <a:gd name="T30" fmla="*/ 52 w 59"/>
              <a:gd name="T31" fmla="*/ 18 h 57"/>
              <a:gd name="T32" fmla="*/ 52 w 59"/>
              <a:gd name="T33" fmla="*/ 16 h 57"/>
              <a:gd name="T34" fmla="*/ 49 w 59"/>
              <a:gd name="T35" fmla="*/ 14 h 57"/>
              <a:gd name="T36" fmla="*/ 47 w 59"/>
              <a:gd name="T37" fmla="*/ 15 h 57"/>
              <a:gd name="T38" fmla="*/ 36 w 59"/>
              <a:gd name="T39" fmla="*/ 16 h 57"/>
              <a:gd name="T40" fmla="*/ 38 w 59"/>
              <a:gd name="T41" fmla="*/ 6 h 57"/>
              <a:gd name="T42" fmla="*/ 58 w 59"/>
              <a:gd name="T43" fmla="*/ 6 h 57"/>
              <a:gd name="T44" fmla="*/ 59 w 59"/>
              <a:gd name="T45" fmla="*/ 5 h 57"/>
              <a:gd name="T46" fmla="*/ 26 w 59"/>
              <a:gd name="T47" fmla="*/ 7 h 57"/>
              <a:gd name="T48" fmla="*/ 32 w 59"/>
              <a:gd name="T49" fmla="*/ 6 h 57"/>
              <a:gd name="T50" fmla="*/ 26 w 59"/>
              <a:gd name="T51" fmla="*/ 16 h 57"/>
              <a:gd name="T52" fmla="*/ 47 w 59"/>
              <a:gd name="T53" fmla="*/ 50 h 57"/>
              <a:gd name="T54" fmla="*/ 12 w 59"/>
              <a:gd name="T55" fmla="*/ 41 h 57"/>
              <a:gd name="T56" fmla="*/ 47 w 59"/>
              <a:gd name="T57" fmla="*/ 50 h 57"/>
              <a:gd name="T58" fmla="*/ 47 w 59"/>
              <a:gd name="T59" fmla="*/ 40 h 57"/>
              <a:gd name="T60" fmla="*/ 12 w 59"/>
              <a:gd name="T61" fmla="*/ 17 h 57"/>
              <a:gd name="T62" fmla="*/ 21 w 59"/>
              <a:gd name="T63" fmla="*/ 18 h 57"/>
              <a:gd name="T64" fmla="*/ 21 w 59"/>
              <a:gd name="T65" fmla="*/ 22 h 57"/>
              <a:gd name="T66" fmla="*/ 18 w 59"/>
              <a:gd name="T67" fmla="*/ 30 h 57"/>
              <a:gd name="T68" fmla="*/ 15 w 59"/>
              <a:gd name="T69" fmla="*/ 34 h 57"/>
              <a:gd name="T70" fmla="*/ 13 w 59"/>
              <a:gd name="T71" fmla="*/ 36 h 57"/>
              <a:gd name="T72" fmla="*/ 13 w 59"/>
              <a:gd name="T73" fmla="*/ 37 h 57"/>
              <a:gd name="T74" fmla="*/ 14 w 59"/>
              <a:gd name="T75" fmla="*/ 37 h 57"/>
              <a:gd name="T76" fmla="*/ 16 w 59"/>
              <a:gd name="T77" fmla="*/ 36 h 57"/>
              <a:gd name="T78" fmla="*/ 25 w 59"/>
              <a:gd name="T79" fmla="*/ 23 h 57"/>
              <a:gd name="T80" fmla="*/ 32 w 59"/>
              <a:gd name="T81" fmla="*/ 17 h 57"/>
              <a:gd name="T82" fmla="*/ 32 w 59"/>
              <a:gd name="T83" fmla="*/ 30 h 57"/>
              <a:gd name="T84" fmla="*/ 40 w 59"/>
              <a:gd name="T85" fmla="*/ 33 h 57"/>
              <a:gd name="T86" fmla="*/ 44 w 59"/>
              <a:gd name="T87" fmla="*/ 29 h 57"/>
              <a:gd name="T88" fmla="*/ 41 w 59"/>
              <a:gd name="T89" fmla="*/ 29 h 57"/>
              <a:gd name="T90" fmla="*/ 36 w 59"/>
              <a:gd name="T91" fmla="*/ 27 h 57"/>
              <a:gd name="T92" fmla="*/ 47 w 59"/>
              <a:gd name="T93" fmla="*/ 17 h 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59" h="57">
                <a:moveTo>
                  <a:pt x="58" y="4"/>
                </a:moveTo>
                <a:cubicBezTo>
                  <a:pt x="54" y="1"/>
                  <a:pt x="54" y="1"/>
                  <a:pt x="54" y="1"/>
                </a:cubicBezTo>
                <a:cubicBezTo>
                  <a:pt x="53" y="0"/>
                  <a:pt x="52" y="0"/>
                  <a:pt x="52" y="0"/>
                </a:cubicBezTo>
                <a:cubicBezTo>
                  <a:pt x="52" y="0"/>
                  <a:pt x="51" y="0"/>
                  <a:pt x="50" y="2"/>
                </a:cubicBezTo>
                <a:cubicBezTo>
                  <a:pt x="49" y="4"/>
                  <a:pt x="49" y="4"/>
                  <a:pt x="49" y="4"/>
                </a:cubicBezTo>
                <a:cubicBezTo>
                  <a:pt x="1" y="4"/>
                  <a:pt x="1" y="4"/>
                  <a:pt x="1" y="4"/>
                </a:cubicBezTo>
                <a:cubicBezTo>
                  <a:pt x="0" y="4"/>
                  <a:pt x="0" y="4"/>
                  <a:pt x="0" y="5"/>
                </a:cubicBezTo>
                <a:cubicBezTo>
                  <a:pt x="0" y="5"/>
                  <a:pt x="0" y="6"/>
                  <a:pt x="1" y="6"/>
                </a:cubicBezTo>
                <a:cubicBezTo>
                  <a:pt x="21" y="6"/>
                  <a:pt x="21" y="6"/>
                  <a:pt x="21" y="6"/>
                </a:cubicBezTo>
                <a:cubicBezTo>
                  <a:pt x="22" y="9"/>
                  <a:pt x="22" y="9"/>
                  <a:pt x="22" y="9"/>
                </a:cubicBezTo>
                <a:cubicBezTo>
                  <a:pt x="22" y="10"/>
                  <a:pt x="22" y="11"/>
                  <a:pt x="22" y="12"/>
                </a:cubicBezTo>
                <a:cubicBezTo>
                  <a:pt x="22" y="13"/>
                  <a:pt x="22" y="14"/>
                  <a:pt x="22" y="14"/>
                </a:cubicBezTo>
                <a:cubicBezTo>
                  <a:pt x="22" y="15"/>
                  <a:pt x="22" y="16"/>
                  <a:pt x="22" y="16"/>
                </a:cubicBezTo>
                <a:cubicBezTo>
                  <a:pt x="12" y="16"/>
                  <a:pt x="12" y="16"/>
                  <a:pt x="12" y="16"/>
                </a:cubicBezTo>
                <a:cubicBezTo>
                  <a:pt x="9" y="14"/>
                  <a:pt x="9" y="14"/>
                  <a:pt x="9" y="14"/>
                </a:cubicBezTo>
                <a:cubicBezTo>
                  <a:pt x="9" y="14"/>
                  <a:pt x="8" y="13"/>
                  <a:pt x="8" y="14"/>
                </a:cubicBezTo>
                <a:cubicBezTo>
                  <a:pt x="8" y="14"/>
                  <a:pt x="8" y="14"/>
                  <a:pt x="8" y="14"/>
                </a:cubicBezTo>
                <a:cubicBezTo>
                  <a:pt x="8" y="19"/>
                  <a:pt x="8" y="19"/>
                  <a:pt x="8" y="19"/>
                </a:cubicBezTo>
                <a:cubicBezTo>
                  <a:pt x="8" y="51"/>
                  <a:pt x="8" y="51"/>
                  <a:pt x="8" y="51"/>
                </a:cubicBezTo>
                <a:cubicBezTo>
                  <a:pt x="8" y="56"/>
                  <a:pt x="8" y="56"/>
                  <a:pt x="8" y="56"/>
                </a:cubicBezTo>
                <a:cubicBezTo>
                  <a:pt x="8" y="56"/>
                  <a:pt x="8" y="57"/>
                  <a:pt x="8" y="57"/>
                </a:cubicBezTo>
                <a:cubicBezTo>
                  <a:pt x="8" y="57"/>
                  <a:pt x="9" y="57"/>
                  <a:pt x="9" y="57"/>
                </a:cubicBezTo>
                <a:cubicBezTo>
                  <a:pt x="10" y="57"/>
                  <a:pt x="11" y="57"/>
                  <a:pt x="11" y="57"/>
                </a:cubicBezTo>
                <a:cubicBezTo>
                  <a:pt x="12" y="56"/>
                  <a:pt x="12" y="56"/>
                  <a:pt x="12" y="55"/>
                </a:cubicBezTo>
                <a:cubicBezTo>
                  <a:pt x="12" y="52"/>
                  <a:pt x="12" y="52"/>
                  <a:pt x="12" y="52"/>
                </a:cubicBezTo>
                <a:cubicBezTo>
                  <a:pt x="47" y="52"/>
                  <a:pt x="47" y="52"/>
                  <a:pt x="47" y="52"/>
                </a:cubicBezTo>
                <a:cubicBezTo>
                  <a:pt x="47" y="56"/>
                  <a:pt x="47" y="56"/>
                  <a:pt x="47" y="56"/>
                </a:cubicBezTo>
                <a:cubicBezTo>
                  <a:pt x="47" y="57"/>
                  <a:pt x="47" y="57"/>
                  <a:pt x="49" y="57"/>
                </a:cubicBezTo>
                <a:cubicBezTo>
                  <a:pt x="50" y="57"/>
                  <a:pt x="51" y="57"/>
                  <a:pt x="51" y="56"/>
                </a:cubicBezTo>
                <a:cubicBezTo>
                  <a:pt x="51" y="50"/>
                  <a:pt x="51" y="50"/>
                  <a:pt x="51" y="50"/>
                </a:cubicBezTo>
                <a:cubicBezTo>
                  <a:pt x="51" y="19"/>
                  <a:pt x="51" y="19"/>
                  <a:pt x="51" y="19"/>
                </a:cubicBezTo>
                <a:cubicBezTo>
                  <a:pt x="52" y="18"/>
                  <a:pt x="52" y="18"/>
                  <a:pt x="52" y="18"/>
                </a:cubicBezTo>
                <a:cubicBezTo>
                  <a:pt x="52" y="17"/>
                  <a:pt x="53" y="17"/>
                  <a:pt x="53" y="17"/>
                </a:cubicBezTo>
                <a:cubicBezTo>
                  <a:pt x="52" y="16"/>
                  <a:pt x="52" y="16"/>
                  <a:pt x="52" y="16"/>
                </a:cubicBezTo>
                <a:cubicBezTo>
                  <a:pt x="52" y="16"/>
                  <a:pt x="52" y="16"/>
                  <a:pt x="52" y="16"/>
                </a:cubicBezTo>
                <a:cubicBezTo>
                  <a:pt x="49" y="14"/>
                  <a:pt x="49" y="14"/>
                  <a:pt x="49" y="14"/>
                </a:cubicBezTo>
                <a:cubicBezTo>
                  <a:pt x="48" y="14"/>
                  <a:pt x="48" y="14"/>
                  <a:pt x="47" y="14"/>
                </a:cubicBezTo>
                <a:cubicBezTo>
                  <a:pt x="47" y="14"/>
                  <a:pt x="47" y="14"/>
                  <a:pt x="47" y="15"/>
                </a:cubicBezTo>
                <a:cubicBezTo>
                  <a:pt x="46" y="16"/>
                  <a:pt x="46" y="16"/>
                  <a:pt x="46" y="16"/>
                </a:cubicBezTo>
                <a:cubicBezTo>
                  <a:pt x="36" y="16"/>
                  <a:pt x="36" y="16"/>
                  <a:pt x="36" y="16"/>
                </a:cubicBezTo>
                <a:cubicBezTo>
                  <a:pt x="36" y="7"/>
                  <a:pt x="36" y="7"/>
                  <a:pt x="36" y="7"/>
                </a:cubicBezTo>
                <a:cubicBezTo>
                  <a:pt x="37" y="7"/>
                  <a:pt x="37" y="6"/>
                  <a:pt x="38" y="6"/>
                </a:cubicBezTo>
                <a:cubicBezTo>
                  <a:pt x="50" y="6"/>
                  <a:pt x="50" y="6"/>
                  <a:pt x="50" y="6"/>
                </a:cubicBezTo>
                <a:cubicBezTo>
                  <a:pt x="58" y="6"/>
                  <a:pt x="58" y="6"/>
                  <a:pt x="58" y="6"/>
                </a:cubicBezTo>
                <a:cubicBezTo>
                  <a:pt x="58" y="6"/>
                  <a:pt x="59" y="6"/>
                  <a:pt x="59" y="5"/>
                </a:cubicBezTo>
                <a:cubicBezTo>
                  <a:pt x="59" y="5"/>
                  <a:pt x="59" y="5"/>
                  <a:pt x="59" y="5"/>
                </a:cubicBezTo>
                <a:cubicBezTo>
                  <a:pt x="59" y="5"/>
                  <a:pt x="58" y="4"/>
                  <a:pt x="58" y="4"/>
                </a:cubicBezTo>
                <a:close/>
                <a:moveTo>
                  <a:pt x="26" y="7"/>
                </a:moveTo>
                <a:cubicBezTo>
                  <a:pt x="26" y="7"/>
                  <a:pt x="27" y="6"/>
                  <a:pt x="27" y="6"/>
                </a:cubicBezTo>
                <a:cubicBezTo>
                  <a:pt x="32" y="6"/>
                  <a:pt x="32" y="6"/>
                  <a:pt x="32" y="6"/>
                </a:cubicBezTo>
                <a:cubicBezTo>
                  <a:pt x="32" y="16"/>
                  <a:pt x="32" y="16"/>
                  <a:pt x="32" y="16"/>
                </a:cubicBezTo>
                <a:cubicBezTo>
                  <a:pt x="26" y="16"/>
                  <a:pt x="26" y="16"/>
                  <a:pt x="26" y="16"/>
                </a:cubicBezTo>
                <a:lnTo>
                  <a:pt x="26" y="7"/>
                </a:lnTo>
                <a:close/>
                <a:moveTo>
                  <a:pt x="47" y="50"/>
                </a:moveTo>
                <a:cubicBezTo>
                  <a:pt x="12" y="50"/>
                  <a:pt x="12" y="50"/>
                  <a:pt x="12" y="50"/>
                </a:cubicBezTo>
                <a:cubicBezTo>
                  <a:pt x="12" y="41"/>
                  <a:pt x="12" y="41"/>
                  <a:pt x="12" y="41"/>
                </a:cubicBezTo>
                <a:cubicBezTo>
                  <a:pt x="47" y="41"/>
                  <a:pt x="47" y="41"/>
                  <a:pt x="47" y="41"/>
                </a:cubicBezTo>
                <a:lnTo>
                  <a:pt x="47" y="50"/>
                </a:lnTo>
                <a:close/>
                <a:moveTo>
                  <a:pt x="47" y="17"/>
                </a:moveTo>
                <a:cubicBezTo>
                  <a:pt x="47" y="40"/>
                  <a:pt x="47" y="40"/>
                  <a:pt x="47" y="40"/>
                </a:cubicBezTo>
                <a:cubicBezTo>
                  <a:pt x="12" y="40"/>
                  <a:pt x="12" y="40"/>
                  <a:pt x="12" y="40"/>
                </a:cubicBezTo>
                <a:cubicBezTo>
                  <a:pt x="12" y="17"/>
                  <a:pt x="12" y="17"/>
                  <a:pt x="12" y="17"/>
                </a:cubicBezTo>
                <a:cubicBezTo>
                  <a:pt x="21" y="17"/>
                  <a:pt x="21" y="17"/>
                  <a:pt x="21" y="17"/>
                </a:cubicBezTo>
                <a:cubicBezTo>
                  <a:pt x="21" y="18"/>
                  <a:pt x="21" y="18"/>
                  <a:pt x="21" y="18"/>
                </a:cubicBezTo>
                <a:cubicBezTo>
                  <a:pt x="21" y="19"/>
                  <a:pt x="21" y="19"/>
                  <a:pt x="21" y="19"/>
                </a:cubicBezTo>
                <a:cubicBezTo>
                  <a:pt x="21" y="22"/>
                  <a:pt x="21" y="22"/>
                  <a:pt x="21" y="22"/>
                </a:cubicBezTo>
                <a:cubicBezTo>
                  <a:pt x="21" y="23"/>
                  <a:pt x="20" y="24"/>
                  <a:pt x="20" y="26"/>
                </a:cubicBezTo>
                <a:cubicBezTo>
                  <a:pt x="20" y="27"/>
                  <a:pt x="19" y="29"/>
                  <a:pt x="18" y="30"/>
                </a:cubicBezTo>
                <a:cubicBezTo>
                  <a:pt x="18" y="31"/>
                  <a:pt x="17" y="32"/>
                  <a:pt x="17" y="33"/>
                </a:cubicBezTo>
                <a:cubicBezTo>
                  <a:pt x="16" y="34"/>
                  <a:pt x="15" y="34"/>
                  <a:pt x="15" y="34"/>
                </a:cubicBezTo>
                <a:cubicBezTo>
                  <a:pt x="14" y="35"/>
                  <a:pt x="14" y="35"/>
                  <a:pt x="14" y="35"/>
                </a:cubicBezTo>
                <a:cubicBezTo>
                  <a:pt x="13" y="36"/>
                  <a:pt x="13" y="36"/>
                  <a:pt x="13" y="36"/>
                </a:cubicBezTo>
                <a:cubicBezTo>
                  <a:pt x="13" y="37"/>
                  <a:pt x="13" y="37"/>
                  <a:pt x="13" y="37"/>
                </a:cubicBezTo>
                <a:cubicBezTo>
                  <a:pt x="13" y="37"/>
                  <a:pt x="13" y="37"/>
                  <a:pt x="13" y="37"/>
                </a:cubicBezTo>
                <a:cubicBezTo>
                  <a:pt x="14" y="37"/>
                  <a:pt x="14" y="37"/>
                  <a:pt x="14" y="37"/>
                </a:cubicBezTo>
                <a:cubicBezTo>
                  <a:pt x="14" y="37"/>
                  <a:pt x="14" y="37"/>
                  <a:pt x="14" y="37"/>
                </a:cubicBezTo>
                <a:cubicBezTo>
                  <a:pt x="15" y="36"/>
                  <a:pt x="15" y="36"/>
                  <a:pt x="15" y="36"/>
                </a:cubicBezTo>
                <a:cubicBezTo>
                  <a:pt x="16" y="36"/>
                  <a:pt x="16" y="36"/>
                  <a:pt x="16" y="36"/>
                </a:cubicBezTo>
                <a:cubicBezTo>
                  <a:pt x="19" y="33"/>
                  <a:pt x="21" y="31"/>
                  <a:pt x="22" y="29"/>
                </a:cubicBezTo>
                <a:cubicBezTo>
                  <a:pt x="23" y="26"/>
                  <a:pt x="24" y="24"/>
                  <a:pt x="25" y="23"/>
                </a:cubicBezTo>
                <a:cubicBezTo>
                  <a:pt x="25" y="21"/>
                  <a:pt x="25" y="19"/>
                  <a:pt x="26" y="17"/>
                </a:cubicBezTo>
                <a:cubicBezTo>
                  <a:pt x="32" y="17"/>
                  <a:pt x="32" y="17"/>
                  <a:pt x="32" y="17"/>
                </a:cubicBezTo>
                <a:cubicBezTo>
                  <a:pt x="32" y="29"/>
                  <a:pt x="32" y="29"/>
                  <a:pt x="32" y="29"/>
                </a:cubicBezTo>
                <a:cubicBezTo>
                  <a:pt x="32" y="29"/>
                  <a:pt x="32" y="30"/>
                  <a:pt x="32" y="30"/>
                </a:cubicBezTo>
                <a:cubicBezTo>
                  <a:pt x="32" y="31"/>
                  <a:pt x="33" y="31"/>
                  <a:pt x="33" y="32"/>
                </a:cubicBezTo>
                <a:cubicBezTo>
                  <a:pt x="34" y="32"/>
                  <a:pt x="36" y="33"/>
                  <a:pt x="40" y="33"/>
                </a:cubicBezTo>
                <a:cubicBezTo>
                  <a:pt x="43" y="33"/>
                  <a:pt x="45" y="32"/>
                  <a:pt x="45" y="31"/>
                </a:cubicBezTo>
                <a:cubicBezTo>
                  <a:pt x="45" y="31"/>
                  <a:pt x="45" y="30"/>
                  <a:pt x="44" y="29"/>
                </a:cubicBezTo>
                <a:cubicBezTo>
                  <a:pt x="43" y="29"/>
                  <a:pt x="42" y="28"/>
                  <a:pt x="42" y="28"/>
                </a:cubicBezTo>
                <a:cubicBezTo>
                  <a:pt x="42" y="28"/>
                  <a:pt x="41" y="28"/>
                  <a:pt x="41" y="29"/>
                </a:cubicBezTo>
                <a:cubicBezTo>
                  <a:pt x="40" y="29"/>
                  <a:pt x="39" y="29"/>
                  <a:pt x="39" y="29"/>
                </a:cubicBezTo>
                <a:cubicBezTo>
                  <a:pt x="37" y="29"/>
                  <a:pt x="36" y="29"/>
                  <a:pt x="36" y="27"/>
                </a:cubicBezTo>
                <a:cubicBezTo>
                  <a:pt x="36" y="17"/>
                  <a:pt x="36" y="17"/>
                  <a:pt x="36" y="17"/>
                </a:cubicBezTo>
                <a:lnTo>
                  <a:pt x="47" y="17"/>
                </a:lnTo>
                <a:close/>
              </a:path>
            </a:pathLst>
          </a:custGeom>
          <a:solidFill>
            <a:srgbClr val="EDCBA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96" name="PA_任意多边形 1328"/>
          <p:cNvSpPr>
            <a:spLocks noEditPoints="1"/>
          </p:cNvSpPr>
          <p:nvPr>
            <p:custDataLst>
              <p:tags r:id="rId83"/>
            </p:custDataLst>
          </p:nvPr>
        </p:nvSpPr>
        <p:spPr bwMode="auto">
          <a:xfrm>
            <a:off x="10134600" y="2144713"/>
            <a:ext cx="217488" cy="215900"/>
          </a:xfrm>
          <a:custGeom>
            <a:avLst/>
            <a:gdLst>
              <a:gd name="T0" fmla="*/ 45 w 90"/>
              <a:gd name="T1" fmla="*/ 0 h 90"/>
              <a:gd name="T2" fmla="*/ 0 w 90"/>
              <a:gd name="T3" fmla="*/ 45 h 90"/>
              <a:gd name="T4" fmla="*/ 45 w 90"/>
              <a:gd name="T5" fmla="*/ 90 h 90"/>
              <a:gd name="T6" fmla="*/ 90 w 90"/>
              <a:gd name="T7" fmla="*/ 45 h 90"/>
              <a:gd name="T8" fmla="*/ 45 w 90"/>
              <a:gd name="T9" fmla="*/ 0 h 90"/>
              <a:gd name="T10" fmla="*/ 45 w 90"/>
              <a:gd name="T11" fmla="*/ 86 h 90"/>
              <a:gd name="T12" fmla="*/ 4 w 90"/>
              <a:gd name="T13" fmla="*/ 45 h 90"/>
              <a:gd name="T14" fmla="*/ 45 w 90"/>
              <a:gd name="T15" fmla="*/ 4 h 90"/>
              <a:gd name="T16" fmla="*/ 86 w 90"/>
              <a:gd name="T17" fmla="*/ 45 h 90"/>
              <a:gd name="T18" fmla="*/ 45 w 90"/>
              <a:gd name="T19" fmla="*/ 86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90" h="90">
                <a:moveTo>
                  <a:pt x="45" y="0"/>
                </a:moveTo>
                <a:cubicBezTo>
                  <a:pt x="20" y="0"/>
                  <a:pt x="0" y="20"/>
                  <a:pt x="0" y="45"/>
                </a:cubicBezTo>
                <a:cubicBezTo>
                  <a:pt x="0" y="70"/>
                  <a:pt x="20" y="90"/>
                  <a:pt x="45" y="90"/>
                </a:cubicBezTo>
                <a:cubicBezTo>
                  <a:pt x="70" y="90"/>
                  <a:pt x="90" y="70"/>
                  <a:pt x="90" y="45"/>
                </a:cubicBezTo>
                <a:cubicBezTo>
                  <a:pt x="90" y="20"/>
                  <a:pt x="70" y="0"/>
                  <a:pt x="45" y="0"/>
                </a:cubicBezTo>
                <a:close/>
                <a:moveTo>
                  <a:pt x="45" y="86"/>
                </a:moveTo>
                <a:cubicBezTo>
                  <a:pt x="22" y="86"/>
                  <a:pt x="4" y="67"/>
                  <a:pt x="4" y="45"/>
                </a:cubicBezTo>
                <a:cubicBezTo>
                  <a:pt x="4" y="22"/>
                  <a:pt x="22" y="4"/>
                  <a:pt x="45" y="4"/>
                </a:cubicBezTo>
                <a:cubicBezTo>
                  <a:pt x="67" y="4"/>
                  <a:pt x="86" y="22"/>
                  <a:pt x="86" y="45"/>
                </a:cubicBezTo>
                <a:cubicBezTo>
                  <a:pt x="86" y="67"/>
                  <a:pt x="67" y="86"/>
                  <a:pt x="45" y="86"/>
                </a:cubicBezTo>
                <a:close/>
              </a:path>
            </a:pathLst>
          </a:custGeom>
          <a:solidFill>
            <a:srgbClr val="EDCBA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97" name="PA_任意多边形 1329"/>
          <p:cNvSpPr>
            <a:spLocks/>
          </p:cNvSpPr>
          <p:nvPr>
            <p:custDataLst>
              <p:tags r:id="rId84"/>
            </p:custDataLst>
          </p:nvPr>
        </p:nvSpPr>
        <p:spPr bwMode="auto">
          <a:xfrm>
            <a:off x="10167937" y="2462213"/>
            <a:ext cx="58738" cy="98425"/>
          </a:xfrm>
          <a:custGeom>
            <a:avLst/>
            <a:gdLst>
              <a:gd name="T0" fmla="*/ 22 w 24"/>
              <a:gd name="T1" fmla="*/ 33 h 41"/>
              <a:gd name="T2" fmla="*/ 22 w 24"/>
              <a:gd name="T3" fmla="*/ 31 h 41"/>
              <a:gd name="T4" fmla="*/ 22 w 24"/>
              <a:gd name="T5" fmla="*/ 30 h 41"/>
              <a:gd name="T6" fmla="*/ 22 w 24"/>
              <a:gd name="T7" fmla="*/ 28 h 41"/>
              <a:gd name="T8" fmla="*/ 20 w 24"/>
              <a:gd name="T9" fmla="*/ 25 h 41"/>
              <a:gd name="T10" fmla="*/ 17 w 24"/>
              <a:gd name="T11" fmla="*/ 21 h 41"/>
              <a:gd name="T12" fmla="*/ 20 w 24"/>
              <a:gd name="T13" fmla="*/ 13 h 41"/>
              <a:gd name="T14" fmla="*/ 22 w 24"/>
              <a:gd name="T15" fmla="*/ 5 h 41"/>
              <a:gd name="T16" fmla="*/ 23 w 24"/>
              <a:gd name="T17" fmla="*/ 5 h 41"/>
              <a:gd name="T18" fmla="*/ 24 w 24"/>
              <a:gd name="T19" fmla="*/ 4 h 41"/>
              <a:gd name="T20" fmla="*/ 23 w 24"/>
              <a:gd name="T21" fmla="*/ 2 h 41"/>
              <a:gd name="T22" fmla="*/ 20 w 24"/>
              <a:gd name="T23" fmla="*/ 0 h 41"/>
              <a:gd name="T24" fmla="*/ 19 w 24"/>
              <a:gd name="T25" fmla="*/ 0 h 41"/>
              <a:gd name="T26" fmla="*/ 18 w 24"/>
              <a:gd name="T27" fmla="*/ 1 h 41"/>
              <a:gd name="T28" fmla="*/ 17 w 24"/>
              <a:gd name="T29" fmla="*/ 2 h 41"/>
              <a:gd name="T30" fmla="*/ 1 w 24"/>
              <a:gd name="T31" fmla="*/ 2 h 41"/>
              <a:gd name="T32" fmla="*/ 0 w 24"/>
              <a:gd name="T33" fmla="*/ 3 h 41"/>
              <a:gd name="T34" fmla="*/ 1 w 24"/>
              <a:gd name="T35" fmla="*/ 4 h 41"/>
              <a:gd name="T36" fmla="*/ 17 w 24"/>
              <a:gd name="T37" fmla="*/ 4 h 41"/>
              <a:gd name="T38" fmla="*/ 17 w 24"/>
              <a:gd name="T39" fmla="*/ 5 h 41"/>
              <a:gd name="T40" fmla="*/ 17 w 24"/>
              <a:gd name="T41" fmla="*/ 7 h 41"/>
              <a:gd name="T42" fmla="*/ 16 w 24"/>
              <a:gd name="T43" fmla="*/ 12 h 41"/>
              <a:gd name="T44" fmla="*/ 14 w 24"/>
              <a:gd name="T45" fmla="*/ 18 h 41"/>
              <a:gd name="T46" fmla="*/ 9 w 24"/>
              <a:gd name="T47" fmla="*/ 14 h 41"/>
              <a:gd name="T48" fmla="*/ 5 w 24"/>
              <a:gd name="T49" fmla="*/ 11 h 41"/>
              <a:gd name="T50" fmla="*/ 4 w 24"/>
              <a:gd name="T51" fmla="*/ 10 h 41"/>
              <a:gd name="T52" fmla="*/ 3 w 24"/>
              <a:gd name="T53" fmla="*/ 10 h 41"/>
              <a:gd name="T54" fmla="*/ 3 w 24"/>
              <a:gd name="T55" fmla="*/ 11 h 41"/>
              <a:gd name="T56" fmla="*/ 4 w 24"/>
              <a:gd name="T57" fmla="*/ 11 h 41"/>
              <a:gd name="T58" fmla="*/ 9 w 24"/>
              <a:gd name="T59" fmla="*/ 16 h 41"/>
              <a:gd name="T60" fmla="*/ 13 w 24"/>
              <a:gd name="T61" fmla="*/ 22 h 41"/>
              <a:gd name="T62" fmla="*/ 9 w 24"/>
              <a:gd name="T63" fmla="*/ 28 h 41"/>
              <a:gd name="T64" fmla="*/ 2 w 24"/>
              <a:gd name="T65" fmla="*/ 37 h 41"/>
              <a:gd name="T66" fmla="*/ 1 w 24"/>
              <a:gd name="T67" fmla="*/ 38 h 41"/>
              <a:gd name="T68" fmla="*/ 0 w 24"/>
              <a:gd name="T69" fmla="*/ 39 h 41"/>
              <a:gd name="T70" fmla="*/ 0 w 24"/>
              <a:gd name="T71" fmla="*/ 40 h 41"/>
              <a:gd name="T72" fmla="*/ 0 w 24"/>
              <a:gd name="T73" fmla="*/ 40 h 41"/>
              <a:gd name="T74" fmla="*/ 0 w 24"/>
              <a:gd name="T75" fmla="*/ 40 h 41"/>
              <a:gd name="T76" fmla="*/ 2 w 24"/>
              <a:gd name="T77" fmla="*/ 39 h 41"/>
              <a:gd name="T78" fmla="*/ 4 w 24"/>
              <a:gd name="T79" fmla="*/ 37 h 41"/>
              <a:gd name="T80" fmla="*/ 9 w 24"/>
              <a:gd name="T81" fmla="*/ 33 h 41"/>
              <a:gd name="T82" fmla="*/ 15 w 24"/>
              <a:gd name="T83" fmla="*/ 25 h 41"/>
              <a:gd name="T84" fmla="*/ 17 w 24"/>
              <a:gd name="T85" fmla="*/ 30 h 41"/>
              <a:gd name="T86" fmla="*/ 18 w 24"/>
              <a:gd name="T87" fmla="*/ 33 h 41"/>
              <a:gd name="T88" fmla="*/ 20 w 24"/>
              <a:gd name="T89" fmla="*/ 34 h 41"/>
              <a:gd name="T90" fmla="*/ 22 w 24"/>
              <a:gd name="T91" fmla="*/ 33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24" h="41">
                <a:moveTo>
                  <a:pt x="22" y="33"/>
                </a:moveTo>
                <a:cubicBezTo>
                  <a:pt x="22" y="32"/>
                  <a:pt x="23" y="32"/>
                  <a:pt x="22" y="31"/>
                </a:cubicBezTo>
                <a:cubicBezTo>
                  <a:pt x="22" y="31"/>
                  <a:pt x="22" y="30"/>
                  <a:pt x="22" y="30"/>
                </a:cubicBezTo>
                <a:cubicBezTo>
                  <a:pt x="22" y="29"/>
                  <a:pt x="22" y="29"/>
                  <a:pt x="22" y="28"/>
                </a:cubicBezTo>
                <a:cubicBezTo>
                  <a:pt x="21" y="28"/>
                  <a:pt x="21" y="27"/>
                  <a:pt x="20" y="25"/>
                </a:cubicBezTo>
                <a:cubicBezTo>
                  <a:pt x="19" y="24"/>
                  <a:pt x="18" y="22"/>
                  <a:pt x="17" y="21"/>
                </a:cubicBezTo>
                <a:cubicBezTo>
                  <a:pt x="18" y="18"/>
                  <a:pt x="19" y="15"/>
                  <a:pt x="20" y="13"/>
                </a:cubicBezTo>
                <a:cubicBezTo>
                  <a:pt x="21" y="11"/>
                  <a:pt x="21" y="8"/>
                  <a:pt x="22" y="5"/>
                </a:cubicBezTo>
                <a:cubicBezTo>
                  <a:pt x="23" y="5"/>
                  <a:pt x="23" y="5"/>
                  <a:pt x="23" y="5"/>
                </a:cubicBezTo>
                <a:cubicBezTo>
                  <a:pt x="24" y="5"/>
                  <a:pt x="24" y="4"/>
                  <a:pt x="24" y="4"/>
                </a:cubicBezTo>
                <a:cubicBezTo>
                  <a:pt x="24" y="3"/>
                  <a:pt x="24" y="3"/>
                  <a:pt x="23" y="2"/>
                </a:cubicBezTo>
                <a:cubicBezTo>
                  <a:pt x="20" y="0"/>
                  <a:pt x="20" y="0"/>
                  <a:pt x="20" y="0"/>
                </a:cubicBezTo>
                <a:cubicBezTo>
                  <a:pt x="20" y="0"/>
                  <a:pt x="19" y="0"/>
                  <a:pt x="19" y="0"/>
                </a:cubicBezTo>
                <a:cubicBezTo>
                  <a:pt x="19" y="0"/>
                  <a:pt x="18" y="0"/>
                  <a:pt x="18" y="1"/>
                </a:cubicBezTo>
                <a:cubicBezTo>
                  <a:pt x="17" y="2"/>
                  <a:pt x="17" y="2"/>
                  <a:pt x="17" y="2"/>
                </a:cubicBezTo>
                <a:cubicBezTo>
                  <a:pt x="1" y="2"/>
                  <a:pt x="1" y="2"/>
                  <a:pt x="1" y="2"/>
                </a:cubicBezTo>
                <a:cubicBezTo>
                  <a:pt x="0" y="2"/>
                  <a:pt x="0" y="3"/>
                  <a:pt x="0" y="3"/>
                </a:cubicBezTo>
                <a:cubicBezTo>
                  <a:pt x="0" y="4"/>
                  <a:pt x="0" y="4"/>
                  <a:pt x="1" y="4"/>
                </a:cubicBezTo>
                <a:cubicBezTo>
                  <a:pt x="17" y="4"/>
                  <a:pt x="17" y="4"/>
                  <a:pt x="17" y="4"/>
                </a:cubicBezTo>
                <a:cubicBezTo>
                  <a:pt x="17" y="5"/>
                  <a:pt x="17" y="5"/>
                  <a:pt x="17" y="5"/>
                </a:cubicBezTo>
                <a:cubicBezTo>
                  <a:pt x="17" y="5"/>
                  <a:pt x="17" y="6"/>
                  <a:pt x="17" y="7"/>
                </a:cubicBezTo>
                <a:cubicBezTo>
                  <a:pt x="17" y="8"/>
                  <a:pt x="17" y="10"/>
                  <a:pt x="16" y="12"/>
                </a:cubicBezTo>
                <a:cubicBezTo>
                  <a:pt x="16" y="14"/>
                  <a:pt x="15" y="16"/>
                  <a:pt x="14" y="18"/>
                </a:cubicBezTo>
                <a:cubicBezTo>
                  <a:pt x="13" y="17"/>
                  <a:pt x="11" y="15"/>
                  <a:pt x="9" y="14"/>
                </a:cubicBezTo>
                <a:cubicBezTo>
                  <a:pt x="7" y="12"/>
                  <a:pt x="6" y="11"/>
                  <a:pt x="5" y="11"/>
                </a:cubicBezTo>
                <a:cubicBezTo>
                  <a:pt x="4" y="10"/>
                  <a:pt x="4" y="10"/>
                  <a:pt x="4" y="10"/>
                </a:cubicBezTo>
                <a:cubicBezTo>
                  <a:pt x="3" y="10"/>
                  <a:pt x="3" y="10"/>
                  <a:pt x="3" y="10"/>
                </a:cubicBezTo>
                <a:cubicBezTo>
                  <a:pt x="3" y="10"/>
                  <a:pt x="3" y="11"/>
                  <a:pt x="3" y="11"/>
                </a:cubicBezTo>
                <a:cubicBezTo>
                  <a:pt x="4" y="11"/>
                  <a:pt x="4" y="11"/>
                  <a:pt x="4" y="11"/>
                </a:cubicBezTo>
                <a:cubicBezTo>
                  <a:pt x="5" y="13"/>
                  <a:pt x="7" y="15"/>
                  <a:pt x="9" y="16"/>
                </a:cubicBezTo>
                <a:cubicBezTo>
                  <a:pt x="10" y="18"/>
                  <a:pt x="11" y="19"/>
                  <a:pt x="13" y="22"/>
                </a:cubicBezTo>
                <a:cubicBezTo>
                  <a:pt x="12" y="23"/>
                  <a:pt x="11" y="25"/>
                  <a:pt x="9" y="28"/>
                </a:cubicBezTo>
                <a:cubicBezTo>
                  <a:pt x="8" y="31"/>
                  <a:pt x="5" y="34"/>
                  <a:pt x="2" y="37"/>
                </a:cubicBezTo>
                <a:cubicBezTo>
                  <a:pt x="1" y="38"/>
                  <a:pt x="1" y="38"/>
                  <a:pt x="1" y="38"/>
                </a:cubicBezTo>
                <a:cubicBezTo>
                  <a:pt x="0" y="39"/>
                  <a:pt x="0" y="39"/>
                  <a:pt x="0" y="39"/>
                </a:cubicBezTo>
                <a:cubicBezTo>
                  <a:pt x="0" y="40"/>
                  <a:pt x="0" y="40"/>
                  <a:pt x="0" y="40"/>
                </a:cubicBezTo>
                <a:cubicBezTo>
                  <a:pt x="0" y="40"/>
                  <a:pt x="0" y="40"/>
                  <a:pt x="0" y="40"/>
                </a:cubicBezTo>
                <a:cubicBezTo>
                  <a:pt x="0" y="40"/>
                  <a:pt x="0" y="40"/>
                  <a:pt x="0" y="40"/>
                </a:cubicBezTo>
                <a:cubicBezTo>
                  <a:pt x="0" y="41"/>
                  <a:pt x="1" y="40"/>
                  <a:pt x="2" y="39"/>
                </a:cubicBezTo>
                <a:cubicBezTo>
                  <a:pt x="4" y="37"/>
                  <a:pt x="4" y="37"/>
                  <a:pt x="4" y="37"/>
                </a:cubicBezTo>
                <a:cubicBezTo>
                  <a:pt x="5" y="36"/>
                  <a:pt x="7" y="35"/>
                  <a:pt x="9" y="33"/>
                </a:cubicBezTo>
                <a:cubicBezTo>
                  <a:pt x="11" y="31"/>
                  <a:pt x="13" y="28"/>
                  <a:pt x="15" y="25"/>
                </a:cubicBezTo>
                <a:cubicBezTo>
                  <a:pt x="16" y="27"/>
                  <a:pt x="17" y="29"/>
                  <a:pt x="17" y="30"/>
                </a:cubicBezTo>
                <a:cubicBezTo>
                  <a:pt x="17" y="32"/>
                  <a:pt x="18" y="33"/>
                  <a:pt x="18" y="33"/>
                </a:cubicBezTo>
                <a:cubicBezTo>
                  <a:pt x="18" y="34"/>
                  <a:pt x="19" y="34"/>
                  <a:pt x="20" y="34"/>
                </a:cubicBezTo>
                <a:cubicBezTo>
                  <a:pt x="21" y="34"/>
                  <a:pt x="22" y="34"/>
                  <a:pt x="22" y="33"/>
                </a:cubicBezTo>
                <a:close/>
              </a:path>
            </a:pathLst>
          </a:custGeom>
          <a:solidFill>
            <a:srgbClr val="EDCBA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98" name="PA_任意多边形 1330"/>
          <p:cNvSpPr>
            <a:spLocks/>
          </p:cNvSpPr>
          <p:nvPr>
            <p:custDataLst>
              <p:tags r:id="rId85"/>
            </p:custDataLst>
          </p:nvPr>
        </p:nvSpPr>
        <p:spPr bwMode="auto">
          <a:xfrm>
            <a:off x="10233025" y="2438400"/>
            <a:ext cx="77788" cy="144463"/>
          </a:xfrm>
          <a:custGeom>
            <a:avLst/>
            <a:gdLst>
              <a:gd name="T0" fmla="*/ 28 w 32"/>
              <a:gd name="T1" fmla="*/ 33 h 60"/>
              <a:gd name="T2" fmla="*/ 26 w 32"/>
              <a:gd name="T3" fmla="*/ 34 h 60"/>
              <a:gd name="T4" fmla="*/ 5 w 32"/>
              <a:gd name="T5" fmla="*/ 35 h 60"/>
              <a:gd name="T6" fmla="*/ 21 w 32"/>
              <a:gd name="T7" fmla="*/ 11 h 60"/>
              <a:gd name="T8" fmla="*/ 21 w 32"/>
              <a:gd name="T9" fmla="*/ 13 h 60"/>
              <a:gd name="T10" fmla="*/ 20 w 32"/>
              <a:gd name="T11" fmla="*/ 23 h 60"/>
              <a:gd name="T12" fmla="*/ 15 w 32"/>
              <a:gd name="T13" fmla="*/ 27 h 60"/>
              <a:gd name="T14" fmla="*/ 12 w 32"/>
              <a:gd name="T15" fmla="*/ 27 h 60"/>
              <a:gd name="T16" fmla="*/ 14 w 32"/>
              <a:gd name="T17" fmla="*/ 28 h 60"/>
              <a:gd name="T18" fmla="*/ 16 w 32"/>
              <a:gd name="T19" fmla="*/ 31 h 60"/>
              <a:gd name="T20" fmla="*/ 17 w 32"/>
              <a:gd name="T21" fmla="*/ 31 h 60"/>
              <a:gd name="T22" fmla="*/ 23 w 32"/>
              <a:gd name="T23" fmla="*/ 28 h 60"/>
              <a:gd name="T24" fmla="*/ 24 w 32"/>
              <a:gd name="T25" fmla="*/ 21 h 60"/>
              <a:gd name="T26" fmla="*/ 25 w 32"/>
              <a:gd name="T27" fmla="*/ 13 h 60"/>
              <a:gd name="T28" fmla="*/ 27 w 32"/>
              <a:gd name="T29" fmla="*/ 11 h 60"/>
              <a:gd name="T30" fmla="*/ 26 w 32"/>
              <a:gd name="T31" fmla="*/ 10 h 60"/>
              <a:gd name="T32" fmla="*/ 22 w 32"/>
              <a:gd name="T33" fmla="*/ 8 h 60"/>
              <a:gd name="T34" fmla="*/ 21 w 32"/>
              <a:gd name="T35" fmla="*/ 10 h 60"/>
              <a:gd name="T36" fmla="*/ 13 w 32"/>
              <a:gd name="T37" fmla="*/ 5 h 60"/>
              <a:gd name="T38" fmla="*/ 15 w 32"/>
              <a:gd name="T39" fmla="*/ 4 h 60"/>
              <a:gd name="T40" fmla="*/ 10 w 32"/>
              <a:gd name="T41" fmla="*/ 1 h 60"/>
              <a:gd name="T42" fmla="*/ 9 w 32"/>
              <a:gd name="T43" fmla="*/ 1 h 60"/>
              <a:gd name="T44" fmla="*/ 7 w 32"/>
              <a:gd name="T45" fmla="*/ 7 h 60"/>
              <a:gd name="T46" fmla="*/ 5 w 32"/>
              <a:gd name="T47" fmla="*/ 10 h 60"/>
              <a:gd name="T48" fmla="*/ 0 w 32"/>
              <a:gd name="T49" fmla="*/ 8 h 60"/>
              <a:gd name="T50" fmla="*/ 0 w 32"/>
              <a:gd name="T51" fmla="*/ 31 h 60"/>
              <a:gd name="T52" fmla="*/ 1 w 32"/>
              <a:gd name="T53" fmla="*/ 37 h 60"/>
              <a:gd name="T54" fmla="*/ 5 w 32"/>
              <a:gd name="T55" fmla="*/ 36 h 60"/>
              <a:gd name="T56" fmla="*/ 26 w 32"/>
              <a:gd name="T57" fmla="*/ 38 h 60"/>
              <a:gd name="T58" fmla="*/ 22 w 32"/>
              <a:gd name="T59" fmla="*/ 53 h 60"/>
              <a:gd name="T60" fmla="*/ 12 w 32"/>
              <a:gd name="T61" fmla="*/ 54 h 60"/>
              <a:gd name="T62" fmla="*/ 12 w 32"/>
              <a:gd name="T63" fmla="*/ 55 h 60"/>
              <a:gd name="T64" fmla="*/ 14 w 32"/>
              <a:gd name="T65" fmla="*/ 56 h 60"/>
              <a:gd name="T66" fmla="*/ 18 w 32"/>
              <a:gd name="T67" fmla="*/ 59 h 60"/>
              <a:gd name="T68" fmla="*/ 18 w 32"/>
              <a:gd name="T69" fmla="*/ 60 h 60"/>
              <a:gd name="T70" fmla="*/ 26 w 32"/>
              <a:gd name="T71" fmla="*/ 55 h 60"/>
              <a:gd name="T72" fmla="*/ 29 w 32"/>
              <a:gd name="T73" fmla="*/ 47 h 60"/>
              <a:gd name="T74" fmla="*/ 30 w 32"/>
              <a:gd name="T75" fmla="*/ 38 h 60"/>
              <a:gd name="T76" fmla="*/ 32 w 32"/>
              <a:gd name="T77" fmla="*/ 37 h 60"/>
              <a:gd name="T78" fmla="*/ 31 w 32"/>
              <a:gd name="T79" fmla="*/ 35 h 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32" h="60">
                <a:moveTo>
                  <a:pt x="31" y="35"/>
                </a:moveTo>
                <a:cubicBezTo>
                  <a:pt x="28" y="33"/>
                  <a:pt x="28" y="33"/>
                  <a:pt x="28" y="33"/>
                </a:cubicBezTo>
                <a:cubicBezTo>
                  <a:pt x="28" y="33"/>
                  <a:pt x="27" y="33"/>
                  <a:pt x="27" y="33"/>
                </a:cubicBezTo>
                <a:cubicBezTo>
                  <a:pt x="26" y="34"/>
                  <a:pt x="26" y="34"/>
                  <a:pt x="26" y="34"/>
                </a:cubicBezTo>
                <a:cubicBezTo>
                  <a:pt x="25" y="35"/>
                  <a:pt x="25" y="35"/>
                  <a:pt x="25" y="35"/>
                </a:cubicBezTo>
                <a:cubicBezTo>
                  <a:pt x="5" y="35"/>
                  <a:pt x="5" y="35"/>
                  <a:pt x="5" y="35"/>
                </a:cubicBezTo>
                <a:cubicBezTo>
                  <a:pt x="5" y="11"/>
                  <a:pt x="5" y="11"/>
                  <a:pt x="5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2"/>
                  <a:pt x="21" y="12"/>
                  <a:pt x="21" y="12"/>
                </a:cubicBezTo>
                <a:cubicBezTo>
                  <a:pt x="21" y="13"/>
                  <a:pt x="21" y="13"/>
                  <a:pt x="21" y="13"/>
                </a:cubicBezTo>
                <a:cubicBezTo>
                  <a:pt x="21" y="14"/>
                  <a:pt x="21" y="15"/>
                  <a:pt x="21" y="18"/>
                </a:cubicBezTo>
                <a:cubicBezTo>
                  <a:pt x="20" y="20"/>
                  <a:pt x="20" y="22"/>
                  <a:pt x="20" y="23"/>
                </a:cubicBezTo>
                <a:cubicBezTo>
                  <a:pt x="19" y="24"/>
                  <a:pt x="19" y="25"/>
                  <a:pt x="18" y="26"/>
                </a:cubicBezTo>
                <a:cubicBezTo>
                  <a:pt x="18" y="27"/>
                  <a:pt x="17" y="27"/>
                  <a:pt x="15" y="27"/>
                </a:cubicBezTo>
                <a:cubicBezTo>
                  <a:pt x="12" y="27"/>
                  <a:pt x="12" y="27"/>
                  <a:pt x="12" y="27"/>
                </a:cubicBezTo>
                <a:cubicBezTo>
                  <a:pt x="12" y="27"/>
                  <a:pt x="12" y="27"/>
                  <a:pt x="12" y="27"/>
                </a:cubicBezTo>
                <a:cubicBezTo>
                  <a:pt x="12" y="27"/>
                  <a:pt x="12" y="27"/>
                  <a:pt x="12" y="28"/>
                </a:cubicBezTo>
                <a:cubicBezTo>
                  <a:pt x="14" y="28"/>
                  <a:pt x="14" y="28"/>
                  <a:pt x="14" y="28"/>
                </a:cubicBezTo>
                <a:cubicBezTo>
                  <a:pt x="15" y="28"/>
                  <a:pt x="15" y="29"/>
                  <a:pt x="16" y="30"/>
                </a:cubicBezTo>
                <a:cubicBezTo>
                  <a:pt x="16" y="31"/>
                  <a:pt x="16" y="31"/>
                  <a:pt x="16" y="31"/>
                </a:cubicBezTo>
                <a:cubicBezTo>
                  <a:pt x="16" y="31"/>
                  <a:pt x="16" y="31"/>
                  <a:pt x="16" y="31"/>
                </a:cubicBezTo>
                <a:cubicBezTo>
                  <a:pt x="17" y="31"/>
                  <a:pt x="17" y="31"/>
                  <a:pt x="17" y="31"/>
                </a:cubicBezTo>
                <a:cubicBezTo>
                  <a:pt x="18" y="31"/>
                  <a:pt x="19" y="31"/>
                  <a:pt x="20" y="30"/>
                </a:cubicBezTo>
                <a:cubicBezTo>
                  <a:pt x="21" y="29"/>
                  <a:pt x="22" y="29"/>
                  <a:pt x="23" y="28"/>
                </a:cubicBezTo>
                <a:cubicBezTo>
                  <a:pt x="23" y="28"/>
                  <a:pt x="23" y="27"/>
                  <a:pt x="24" y="26"/>
                </a:cubicBezTo>
                <a:cubicBezTo>
                  <a:pt x="24" y="25"/>
                  <a:pt x="24" y="23"/>
                  <a:pt x="24" y="21"/>
                </a:cubicBezTo>
                <a:cubicBezTo>
                  <a:pt x="25" y="19"/>
                  <a:pt x="25" y="18"/>
                  <a:pt x="25" y="17"/>
                </a:cubicBezTo>
                <a:cubicBezTo>
                  <a:pt x="25" y="15"/>
                  <a:pt x="25" y="14"/>
                  <a:pt x="25" y="13"/>
                </a:cubicBezTo>
                <a:cubicBezTo>
                  <a:pt x="26" y="12"/>
                  <a:pt x="26" y="12"/>
                  <a:pt x="26" y="12"/>
                </a:cubicBezTo>
                <a:cubicBezTo>
                  <a:pt x="27" y="12"/>
                  <a:pt x="27" y="11"/>
                  <a:pt x="27" y="11"/>
                </a:cubicBezTo>
                <a:cubicBezTo>
                  <a:pt x="27" y="10"/>
                  <a:pt x="27" y="10"/>
                  <a:pt x="27" y="10"/>
                </a:cubicBezTo>
                <a:cubicBezTo>
                  <a:pt x="26" y="10"/>
                  <a:pt x="26" y="10"/>
                  <a:pt x="26" y="10"/>
                </a:cubicBezTo>
                <a:cubicBezTo>
                  <a:pt x="23" y="8"/>
                  <a:pt x="23" y="8"/>
                  <a:pt x="23" y="8"/>
                </a:cubicBezTo>
                <a:cubicBezTo>
                  <a:pt x="23" y="8"/>
                  <a:pt x="22" y="8"/>
                  <a:pt x="22" y="8"/>
                </a:cubicBezTo>
                <a:cubicBezTo>
                  <a:pt x="22" y="8"/>
                  <a:pt x="22" y="8"/>
                  <a:pt x="21" y="8"/>
                </a:cubicBezTo>
                <a:cubicBezTo>
                  <a:pt x="21" y="10"/>
                  <a:pt x="21" y="10"/>
                  <a:pt x="21" y="10"/>
                </a:cubicBezTo>
                <a:cubicBezTo>
                  <a:pt x="8" y="10"/>
                  <a:pt x="8" y="10"/>
                  <a:pt x="8" y="10"/>
                </a:cubicBezTo>
                <a:cubicBezTo>
                  <a:pt x="10" y="7"/>
                  <a:pt x="12" y="6"/>
                  <a:pt x="13" y="5"/>
                </a:cubicBezTo>
                <a:cubicBezTo>
                  <a:pt x="14" y="4"/>
                  <a:pt x="14" y="4"/>
                  <a:pt x="14" y="4"/>
                </a:cubicBezTo>
                <a:cubicBezTo>
                  <a:pt x="15" y="4"/>
                  <a:pt x="15" y="4"/>
                  <a:pt x="15" y="4"/>
                </a:cubicBezTo>
                <a:cubicBezTo>
                  <a:pt x="15" y="3"/>
                  <a:pt x="15" y="3"/>
                  <a:pt x="15" y="3"/>
                </a:cubicBezTo>
                <a:cubicBezTo>
                  <a:pt x="10" y="1"/>
                  <a:pt x="10" y="1"/>
                  <a:pt x="10" y="1"/>
                </a:cubicBezTo>
                <a:cubicBezTo>
                  <a:pt x="9" y="0"/>
                  <a:pt x="9" y="0"/>
                  <a:pt x="9" y="0"/>
                </a:cubicBezTo>
                <a:cubicBezTo>
                  <a:pt x="9" y="1"/>
                  <a:pt x="9" y="1"/>
                  <a:pt x="9" y="1"/>
                </a:cubicBezTo>
                <a:cubicBezTo>
                  <a:pt x="9" y="3"/>
                  <a:pt x="9" y="3"/>
                  <a:pt x="9" y="3"/>
                </a:cubicBezTo>
                <a:cubicBezTo>
                  <a:pt x="8" y="4"/>
                  <a:pt x="8" y="5"/>
                  <a:pt x="7" y="7"/>
                </a:cubicBezTo>
                <a:cubicBezTo>
                  <a:pt x="7" y="8"/>
                  <a:pt x="6" y="9"/>
                  <a:pt x="6" y="10"/>
                </a:cubicBezTo>
                <a:cubicBezTo>
                  <a:pt x="5" y="10"/>
                  <a:pt x="5" y="10"/>
                  <a:pt x="5" y="10"/>
                </a:cubicBezTo>
                <a:cubicBezTo>
                  <a:pt x="2" y="8"/>
                  <a:pt x="2" y="8"/>
                  <a:pt x="2" y="8"/>
                </a:cubicBezTo>
                <a:cubicBezTo>
                  <a:pt x="1" y="8"/>
                  <a:pt x="1" y="8"/>
                  <a:pt x="0" y="8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31"/>
                  <a:pt x="0" y="31"/>
                  <a:pt x="0" y="31"/>
                </a:cubicBezTo>
                <a:cubicBezTo>
                  <a:pt x="0" y="37"/>
                  <a:pt x="0" y="37"/>
                  <a:pt x="0" y="37"/>
                </a:cubicBezTo>
                <a:cubicBezTo>
                  <a:pt x="0" y="37"/>
                  <a:pt x="0" y="37"/>
                  <a:pt x="1" y="37"/>
                </a:cubicBezTo>
                <a:cubicBezTo>
                  <a:pt x="1" y="38"/>
                  <a:pt x="1" y="38"/>
                  <a:pt x="1" y="38"/>
                </a:cubicBezTo>
                <a:cubicBezTo>
                  <a:pt x="2" y="38"/>
                  <a:pt x="3" y="37"/>
                  <a:pt x="5" y="36"/>
                </a:cubicBezTo>
                <a:cubicBezTo>
                  <a:pt x="26" y="36"/>
                  <a:pt x="26" y="36"/>
                  <a:pt x="26" y="36"/>
                </a:cubicBezTo>
                <a:cubicBezTo>
                  <a:pt x="26" y="38"/>
                  <a:pt x="26" y="38"/>
                  <a:pt x="26" y="38"/>
                </a:cubicBezTo>
                <a:cubicBezTo>
                  <a:pt x="26" y="39"/>
                  <a:pt x="25" y="42"/>
                  <a:pt x="25" y="45"/>
                </a:cubicBezTo>
                <a:cubicBezTo>
                  <a:pt x="24" y="48"/>
                  <a:pt x="23" y="51"/>
                  <a:pt x="22" y="53"/>
                </a:cubicBezTo>
                <a:cubicBezTo>
                  <a:pt x="21" y="54"/>
                  <a:pt x="18" y="55"/>
                  <a:pt x="15" y="55"/>
                </a:cubicBezTo>
                <a:cubicBezTo>
                  <a:pt x="12" y="54"/>
                  <a:pt x="12" y="54"/>
                  <a:pt x="12" y="54"/>
                </a:cubicBezTo>
                <a:cubicBezTo>
                  <a:pt x="12" y="54"/>
                  <a:pt x="12" y="54"/>
                  <a:pt x="12" y="55"/>
                </a:cubicBezTo>
                <a:cubicBezTo>
                  <a:pt x="12" y="55"/>
                  <a:pt x="12" y="55"/>
                  <a:pt x="12" y="55"/>
                </a:cubicBezTo>
                <a:cubicBezTo>
                  <a:pt x="12" y="55"/>
                  <a:pt x="12" y="55"/>
                  <a:pt x="12" y="55"/>
                </a:cubicBezTo>
                <a:cubicBezTo>
                  <a:pt x="14" y="56"/>
                  <a:pt x="14" y="56"/>
                  <a:pt x="14" y="56"/>
                </a:cubicBezTo>
                <a:cubicBezTo>
                  <a:pt x="15" y="56"/>
                  <a:pt x="16" y="57"/>
                  <a:pt x="17" y="58"/>
                </a:cubicBezTo>
                <a:cubicBezTo>
                  <a:pt x="17" y="59"/>
                  <a:pt x="18" y="59"/>
                  <a:pt x="18" y="59"/>
                </a:cubicBezTo>
                <a:cubicBezTo>
                  <a:pt x="18" y="59"/>
                  <a:pt x="18" y="59"/>
                  <a:pt x="18" y="59"/>
                </a:cubicBezTo>
                <a:cubicBezTo>
                  <a:pt x="18" y="60"/>
                  <a:pt x="18" y="60"/>
                  <a:pt x="18" y="60"/>
                </a:cubicBezTo>
                <a:cubicBezTo>
                  <a:pt x="19" y="60"/>
                  <a:pt x="20" y="59"/>
                  <a:pt x="22" y="58"/>
                </a:cubicBezTo>
                <a:cubicBezTo>
                  <a:pt x="24" y="57"/>
                  <a:pt x="25" y="56"/>
                  <a:pt x="26" y="55"/>
                </a:cubicBezTo>
                <a:cubicBezTo>
                  <a:pt x="27" y="53"/>
                  <a:pt x="27" y="52"/>
                  <a:pt x="28" y="51"/>
                </a:cubicBezTo>
                <a:cubicBezTo>
                  <a:pt x="28" y="49"/>
                  <a:pt x="29" y="48"/>
                  <a:pt x="29" y="47"/>
                </a:cubicBezTo>
                <a:cubicBezTo>
                  <a:pt x="29" y="46"/>
                  <a:pt x="29" y="44"/>
                  <a:pt x="29" y="43"/>
                </a:cubicBezTo>
                <a:cubicBezTo>
                  <a:pt x="30" y="42"/>
                  <a:pt x="30" y="40"/>
                  <a:pt x="30" y="38"/>
                </a:cubicBezTo>
                <a:cubicBezTo>
                  <a:pt x="31" y="38"/>
                  <a:pt x="31" y="38"/>
                  <a:pt x="31" y="38"/>
                </a:cubicBezTo>
                <a:cubicBezTo>
                  <a:pt x="32" y="37"/>
                  <a:pt x="32" y="37"/>
                  <a:pt x="32" y="37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6"/>
                  <a:pt x="31" y="36"/>
                  <a:pt x="31" y="35"/>
                </a:cubicBezTo>
                <a:close/>
              </a:path>
            </a:pathLst>
          </a:custGeom>
          <a:solidFill>
            <a:srgbClr val="EDCBA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99" name="PA_任意多边形 1331"/>
          <p:cNvSpPr>
            <a:spLocks/>
          </p:cNvSpPr>
          <p:nvPr>
            <p:custDataLst>
              <p:tags r:id="rId86"/>
            </p:custDataLst>
          </p:nvPr>
        </p:nvSpPr>
        <p:spPr bwMode="auto">
          <a:xfrm>
            <a:off x="10217150" y="2541588"/>
            <a:ext cx="66675" cy="11113"/>
          </a:xfrm>
          <a:custGeom>
            <a:avLst/>
            <a:gdLst>
              <a:gd name="T0" fmla="*/ 27 w 28"/>
              <a:gd name="T1" fmla="*/ 5 h 5"/>
              <a:gd name="T2" fmla="*/ 28 w 28"/>
              <a:gd name="T3" fmla="*/ 4 h 5"/>
              <a:gd name="T4" fmla="*/ 27 w 28"/>
              <a:gd name="T5" fmla="*/ 3 h 5"/>
              <a:gd name="T6" fmla="*/ 24 w 28"/>
              <a:gd name="T7" fmla="*/ 1 h 5"/>
              <a:gd name="T8" fmla="*/ 23 w 28"/>
              <a:gd name="T9" fmla="*/ 0 h 5"/>
              <a:gd name="T10" fmla="*/ 22 w 28"/>
              <a:gd name="T11" fmla="*/ 0 h 5"/>
              <a:gd name="T12" fmla="*/ 20 w 28"/>
              <a:gd name="T13" fmla="*/ 3 h 5"/>
              <a:gd name="T14" fmla="*/ 1 w 28"/>
              <a:gd name="T15" fmla="*/ 3 h 5"/>
              <a:gd name="T16" fmla="*/ 1 w 28"/>
              <a:gd name="T17" fmla="*/ 4 h 5"/>
              <a:gd name="T18" fmla="*/ 1 w 28"/>
              <a:gd name="T19" fmla="*/ 5 h 5"/>
              <a:gd name="T20" fmla="*/ 23 w 28"/>
              <a:gd name="T21" fmla="*/ 5 h 5"/>
              <a:gd name="T22" fmla="*/ 27 w 28"/>
              <a:gd name="T23" fmla="*/ 5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8" h="5">
                <a:moveTo>
                  <a:pt x="27" y="5"/>
                </a:moveTo>
                <a:cubicBezTo>
                  <a:pt x="27" y="5"/>
                  <a:pt x="27" y="4"/>
                  <a:pt x="28" y="4"/>
                </a:cubicBezTo>
                <a:cubicBezTo>
                  <a:pt x="28" y="4"/>
                  <a:pt x="27" y="3"/>
                  <a:pt x="27" y="3"/>
                </a:cubicBezTo>
                <a:cubicBezTo>
                  <a:pt x="24" y="1"/>
                  <a:pt x="24" y="1"/>
                  <a:pt x="24" y="1"/>
                </a:cubicBezTo>
                <a:cubicBezTo>
                  <a:pt x="24" y="0"/>
                  <a:pt x="23" y="0"/>
                  <a:pt x="23" y="0"/>
                </a:cubicBezTo>
                <a:cubicBezTo>
                  <a:pt x="23" y="0"/>
                  <a:pt x="22" y="0"/>
                  <a:pt x="22" y="0"/>
                </a:cubicBezTo>
                <a:cubicBezTo>
                  <a:pt x="20" y="3"/>
                  <a:pt x="20" y="3"/>
                  <a:pt x="20" y="3"/>
                </a:cubicBezTo>
                <a:cubicBezTo>
                  <a:pt x="1" y="3"/>
                  <a:pt x="1" y="3"/>
                  <a:pt x="1" y="3"/>
                </a:cubicBezTo>
                <a:cubicBezTo>
                  <a:pt x="1" y="3"/>
                  <a:pt x="0" y="3"/>
                  <a:pt x="1" y="4"/>
                </a:cubicBezTo>
                <a:cubicBezTo>
                  <a:pt x="1" y="4"/>
                  <a:pt x="1" y="5"/>
                  <a:pt x="1" y="5"/>
                </a:cubicBezTo>
                <a:cubicBezTo>
                  <a:pt x="23" y="5"/>
                  <a:pt x="23" y="5"/>
                  <a:pt x="23" y="5"/>
                </a:cubicBezTo>
                <a:lnTo>
                  <a:pt x="27" y="5"/>
                </a:lnTo>
                <a:close/>
              </a:path>
            </a:pathLst>
          </a:custGeom>
          <a:solidFill>
            <a:srgbClr val="EDCBA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00" name="PA_任意多边形 1332"/>
          <p:cNvSpPr>
            <a:spLocks/>
          </p:cNvSpPr>
          <p:nvPr>
            <p:custDataLst>
              <p:tags r:id="rId87"/>
            </p:custDataLst>
          </p:nvPr>
        </p:nvSpPr>
        <p:spPr bwMode="auto">
          <a:xfrm>
            <a:off x="10250487" y="2471738"/>
            <a:ext cx="17463" cy="19050"/>
          </a:xfrm>
          <a:custGeom>
            <a:avLst/>
            <a:gdLst>
              <a:gd name="T0" fmla="*/ 3 w 7"/>
              <a:gd name="T1" fmla="*/ 8 h 8"/>
              <a:gd name="T2" fmla="*/ 5 w 7"/>
              <a:gd name="T3" fmla="*/ 8 h 8"/>
              <a:gd name="T4" fmla="*/ 7 w 7"/>
              <a:gd name="T5" fmla="*/ 8 h 8"/>
              <a:gd name="T6" fmla="*/ 7 w 7"/>
              <a:gd name="T7" fmla="*/ 5 h 8"/>
              <a:gd name="T8" fmla="*/ 6 w 7"/>
              <a:gd name="T9" fmla="*/ 3 h 8"/>
              <a:gd name="T10" fmla="*/ 1 w 7"/>
              <a:gd name="T11" fmla="*/ 0 h 8"/>
              <a:gd name="T12" fmla="*/ 0 w 7"/>
              <a:gd name="T13" fmla="*/ 1 h 8"/>
              <a:gd name="T14" fmla="*/ 1 w 7"/>
              <a:gd name="T15" fmla="*/ 1 h 8"/>
              <a:gd name="T16" fmla="*/ 2 w 7"/>
              <a:gd name="T17" fmla="*/ 2 h 8"/>
              <a:gd name="T18" fmla="*/ 3 w 7"/>
              <a:gd name="T19" fmla="*/ 5 h 8"/>
              <a:gd name="T20" fmla="*/ 3 w 7"/>
              <a:gd name="T21" fmla="*/ 6 h 8"/>
              <a:gd name="T22" fmla="*/ 3 w 7"/>
              <a:gd name="T23" fmla="*/ 8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7" h="8">
                <a:moveTo>
                  <a:pt x="3" y="8"/>
                </a:moveTo>
                <a:cubicBezTo>
                  <a:pt x="4" y="8"/>
                  <a:pt x="4" y="8"/>
                  <a:pt x="5" y="8"/>
                </a:cubicBezTo>
                <a:cubicBezTo>
                  <a:pt x="5" y="8"/>
                  <a:pt x="6" y="8"/>
                  <a:pt x="7" y="8"/>
                </a:cubicBezTo>
                <a:cubicBezTo>
                  <a:pt x="7" y="7"/>
                  <a:pt x="7" y="6"/>
                  <a:pt x="7" y="5"/>
                </a:cubicBezTo>
                <a:cubicBezTo>
                  <a:pt x="7" y="5"/>
                  <a:pt x="7" y="4"/>
                  <a:pt x="6" y="3"/>
                </a:cubicBezTo>
                <a:cubicBezTo>
                  <a:pt x="5" y="2"/>
                  <a:pt x="4" y="1"/>
                  <a:pt x="1" y="0"/>
                </a:cubicBezTo>
                <a:cubicBezTo>
                  <a:pt x="1" y="0"/>
                  <a:pt x="0" y="1"/>
                  <a:pt x="0" y="1"/>
                </a:cubicBezTo>
                <a:cubicBezTo>
                  <a:pt x="1" y="1"/>
                  <a:pt x="1" y="1"/>
                  <a:pt x="1" y="1"/>
                </a:cubicBezTo>
                <a:cubicBezTo>
                  <a:pt x="2" y="2"/>
                  <a:pt x="2" y="2"/>
                  <a:pt x="2" y="2"/>
                </a:cubicBezTo>
                <a:cubicBezTo>
                  <a:pt x="2" y="3"/>
                  <a:pt x="3" y="4"/>
                  <a:pt x="3" y="5"/>
                </a:cubicBezTo>
                <a:cubicBezTo>
                  <a:pt x="3" y="6"/>
                  <a:pt x="3" y="6"/>
                  <a:pt x="3" y="6"/>
                </a:cubicBezTo>
                <a:cubicBezTo>
                  <a:pt x="3" y="7"/>
                  <a:pt x="3" y="7"/>
                  <a:pt x="3" y="8"/>
                </a:cubicBezTo>
                <a:close/>
              </a:path>
            </a:pathLst>
          </a:custGeom>
          <a:solidFill>
            <a:srgbClr val="EDCBA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01" name="PA_任意多边形 1333"/>
          <p:cNvSpPr>
            <a:spLocks noEditPoints="1"/>
          </p:cNvSpPr>
          <p:nvPr>
            <p:custDataLst>
              <p:tags r:id="rId88"/>
            </p:custDataLst>
          </p:nvPr>
        </p:nvSpPr>
        <p:spPr bwMode="auto">
          <a:xfrm>
            <a:off x="10134600" y="2401888"/>
            <a:ext cx="217488" cy="215900"/>
          </a:xfrm>
          <a:custGeom>
            <a:avLst/>
            <a:gdLst>
              <a:gd name="T0" fmla="*/ 45 w 90"/>
              <a:gd name="T1" fmla="*/ 0 h 90"/>
              <a:gd name="T2" fmla="*/ 0 w 90"/>
              <a:gd name="T3" fmla="*/ 45 h 90"/>
              <a:gd name="T4" fmla="*/ 45 w 90"/>
              <a:gd name="T5" fmla="*/ 90 h 90"/>
              <a:gd name="T6" fmla="*/ 90 w 90"/>
              <a:gd name="T7" fmla="*/ 45 h 90"/>
              <a:gd name="T8" fmla="*/ 45 w 90"/>
              <a:gd name="T9" fmla="*/ 0 h 90"/>
              <a:gd name="T10" fmla="*/ 45 w 90"/>
              <a:gd name="T11" fmla="*/ 86 h 90"/>
              <a:gd name="T12" fmla="*/ 4 w 90"/>
              <a:gd name="T13" fmla="*/ 45 h 90"/>
              <a:gd name="T14" fmla="*/ 45 w 90"/>
              <a:gd name="T15" fmla="*/ 4 h 90"/>
              <a:gd name="T16" fmla="*/ 86 w 90"/>
              <a:gd name="T17" fmla="*/ 45 h 90"/>
              <a:gd name="T18" fmla="*/ 45 w 90"/>
              <a:gd name="T19" fmla="*/ 86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90" h="90">
                <a:moveTo>
                  <a:pt x="45" y="0"/>
                </a:moveTo>
                <a:cubicBezTo>
                  <a:pt x="20" y="0"/>
                  <a:pt x="0" y="20"/>
                  <a:pt x="0" y="45"/>
                </a:cubicBezTo>
                <a:cubicBezTo>
                  <a:pt x="0" y="70"/>
                  <a:pt x="20" y="90"/>
                  <a:pt x="45" y="90"/>
                </a:cubicBezTo>
                <a:cubicBezTo>
                  <a:pt x="70" y="90"/>
                  <a:pt x="90" y="70"/>
                  <a:pt x="90" y="45"/>
                </a:cubicBezTo>
                <a:cubicBezTo>
                  <a:pt x="90" y="20"/>
                  <a:pt x="70" y="0"/>
                  <a:pt x="45" y="0"/>
                </a:cubicBezTo>
                <a:close/>
                <a:moveTo>
                  <a:pt x="45" y="86"/>
                </a:moveTo>
                <a:cubicBezTo>
                  <a:pt x="22" y="86"/>
                  <a:pt x="4" y="68"/>
                  <a:pt x="4" y="45"/>
                </a:cubicBezTo>
                <a:cubicBezTo>
                  <a:pt x="4" y="22"/>
                  <a:pt x="22" y="4"/>
                  <a:pt x="45" y="4"/>
                </a:cubicBezTo>
                <a:cubicBezTo>
                  <a:pt x="67" y="4"/>
                  <a:pt x="86" y="22"/>
                  <a:pt x="86" y="45"/>
                </a:cubicBezTo>
                <a:cubicBezTo>
                  <a:pt x="86" y="68"/>
                  <a:pt x="67" y="86"/>
                  <a:pt x="45" y="86"/>
                </a:cubicBezTo>
                <a:close/>
              </a:path>
            </a:pathLst>
          </a:custGeom>
          <a:solidFill>
            <a:srgbClr val="EDCBA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02" name="PA_任意多边形 1334"/>
          <p:cNvSpPr>
            <a:spLocks noEditPoints="1"/>
          </p:cNvSpPr>
          <p:nvPr>
            <p:custDataLst>
              <p:tags r:id="rId89"/>
            </p:custDataLst>
          </p:nvPr>
        </p:nvSpPr>
        <p:spPr bwMode="auto">
          <a:xfrm>
            <a:off x="10175875" y="2687638"/>
            <a:ext cx="144463" cy="147638"/>
          </a:xfrm>
          <a:custGeom>
            <a:avLst/>
            <a:gdLst>
              <a:gd name="T0" fmla="*/ 53 w 60"/>
              <a:gd name="T1" fmla="*/ 38 h 61"/>
              <a:gd name="T2" fmla="*/ 35 w 60"/>
              <a:gd name="T3" fmla="*/ 40 h 61"/>
              <a:gd name="T4" fmla="*/ 52 w 60"/>
              <a:gd name="T5" fmla="*/ 27 h 61"/>
              <a:gd name="T6" fmla="*/ 53 w 60"/>
              <a:gd name="T7" fmla="*/ 26 h 61"/>
              <a:gd name="T8" fmla="*/ 49 w 60"/>
              <a:gd name="T9" fmla="*/ 22 h 61"/>
              <a:gd name="T10" fmla="*/ 46 w 60"/>
              <a:gd name="T11" fmla="*/ 23 h 61"/>
              <a:gd name="T12" fmla="*/ 35 w 60"/>
              <a:gd name="T13" fmla="*/ 25 h 61"/>
              <a:gd name="T14" fmla="*/ 36 w 60"/>
              <a:gd name="T15" fmla="*/ 13 h 61"/>
              <a:gd name="T16" fmla="*/ 55 w 60"/>
              <a:gd name="T17" fmla="*/ 12 h 61"/>
              <a:gd name="T18" fmla="*/ 50 w 60"/>
              <a:gd name="T19" fmla="*/ 8 h 61"/>
              <a:gd name="T20" fmla="*/ 47 w 60"/>
              <a:gd name="T21" fmla="*/ 9 h 61"/>
              <a:gd name="T22" fmla="*/ 19 w 60"/>
              <a:gd name="T23" fmla="*/ 11 h 61"/>
              <a:gd name="T24" fmla="*/ 25 w 60"/>
              <a:gd name="T25" fmla="*/ 5 h 61"/>
              <a:gd name="T26" fmla="*/ 25 w 60"/>
              <a:gd name="T27" fmla="*/ 3 h 61"/>
              <a:gd name="T28" fmla="*/ 18 w 60"/>
              <a:gd name="T29" fmla="*/ 1 h 61"/>
              <a:gd name="T30" fmla="*/ 15 w 60"/>
              <a:gd name="T31" fmla="*/ 8 h 61"/>
              <a:gd name="T32" fmla="*/ 9 w 60"/>
              <a:gd name="T33" fmla="*/ 21 h 61"/>
              <a:gd name="T34" fmla="*/ 4 w 60"/>
              <a:gd name="T35" fmla="*/ 26 h 61"/>
              <a:gd name="T36" fmla="*/ 3 w 60"/>
              <a:gd name="T37" fmla="*/ 28 h 61"/>
              <a:gd name="T38" fmla="*/ 4 w 60"/>
              <a:gd name="T39" fmla="*/ 28 h 61"/>
              <a:gd name="T40" fmla="*/ 6 w 60"/>
              <a:gd name="T41" fmla="*/ 26 h 61"/>
              <a:gd name="T42" fmla="*/ 18 w 60"/>
              <a:gd name="T43" fmla="*/ 13 h 61"/>
              <a:gd name="T44" fmla="*/ 30 w 60"/>
              <a:gd name="T45" fmla="*/ 25 h 61"/>
              <a:gd name="T46" fmla="*/ 16 w 60"/>
              <a:gd name="T47" fmla="*/ 23 h 61"/>
              <a:gd name="T48" fmla="*/ 14 w 60"/>
              <a:gd name="T49" fmla="*/ 23 h 61"/>
              <a:gd name="T50" fmla="*/ 15 w 60"/>
              <a:gd name="T51" fmla="*/ 40 h 61"/>
              <a:gd name="T52" fmla="*/ 1 w 60"/>
              <a:gd name="T53" fmla="*/ 41 h 61"/>
              <a:gd name="T54" fmla="*/ 30 w 60"/>
              <a:gd name="T55" fmla="*/ 42 h 61"/>
              <a:gd name="T56" fmla="*/ 30 w 60"/>
              <a:gd name="T57" fmla="*/ 60 h 61"/>
              <a:gd name="T58" fmla="*/ 32 w 60"/>
              <a:gd name="T59" fmla="*/ 61 h 61"/>
              <a:gd name="T60" fmla="*/ 35 w 60"/>
              <a:gd name="T61" fmla="*/ 52 h 61"/>
              <a:gd name="T62" fmla="*/ 60 w 60"/>
              <a:gd name="T63" fmla="*/ 42 h 61"/>
              <a:gd name="T64" fmla="*/ 60 w 60"/>
              <a:gd name="T65" fmla="*/ 41 h 61"/>
              <a:gd name="T66" fmla="*/ 56 w 60"/>
              <a:gd name="T67" fmla="*/ 37 h 61"/>
              <a:gd name="T68" fmla="*/ 30 w 60"/>
              <a:gd name="T69" fmla="*/ 40 h 61"/>
              <a:gd name="T70" fmla="*/ 19 w 60"/>
              <a:gd name="T71" fmla="*/ 27 h 61"/>
              <a:gd name="T72" fmla="*/ 30 w 60"/>
              <a:gd name="T73" fmla="*/ 40 h 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60" h="61">
                <a:moveTo>
                  <a:pt x="54" y="36"/>
                </a:moveTo>
                <a:cubicBezTo>
                  <a:pt x="54" y="36"/>
                  <a:pt x="54" y="37"/>
                  <a:pt x="53" y="38"/>
                </a:cubicBezTo>
                <a:cubicBezTo>
                  <a:pt x="51" y="40"/>
                  <a:pt x="51" y="40"/>
                  <a:pt x="51" y="40"/>
                </a:cubicBezTo>
                <a:cubicBezTo>
                  <a:pt x="35" y="40"/>
                  <a:pt x="35" y="40"/>
                  <a:pt x="35" y="40"/>
                </a:cubicBezTo>
                <a:cubicBezTo>
                  <a:pt x="35" y="27"/>
                  <a:pt x="35" y="27"/>
                  <a:pt x="35" y="27"/>
                </a:cubicBezTo>
                <a:cubicBezTo>
                  <a:pt x="52" y="27"/>
                  <a:pt x="52" y="27"/>
                  <a:pt x="52" y="27"/>
                </a:cubicBezTo>
                <a:cubicBezTo>
                  <a:pt x="53" y="27"/>
                  <a:pt x="53" y="27"/>
                  <a:pt x="53" y="27"/>
                </a:cubicBezTo>
                <a:cubicBezTo>
                  <a:pt x="53" y="26"/>
                  <a:pt x="53" y="26"/>
                  <a:pt x="53" y="26"/>
                </a:cubicBezTo>
                <a:cubicBezTo>
                  <a:pt x="52" y="26"/>
                  <a:pt x="52" y="25"/>
                  <a:pt x="52" y="25"/>
                </a:cubicBezTo>
                <a:cubicBezTo>
                  <a:pt x="49" y="22"/>
                  <a:pt x="49" y="22"/>
                  <a:pt x="49" y="22"/>
                </a:cubicBezTo>
                <a:cubicBezTo>
                  <a:pt x="48" y="22"/>
                  <a:pt x="47" y="21"/>
                  <a:pt x="47" y="21"/>
                </a:cubicBezTo>
                <a:cubicBezTo>
                  <a:pt x="47" y="21"/>
                  <a:pt x="47" y="22"/>
                  <a:pt x="46" y="23"/>
                </a:cubicBezTo>
                <a:cubicBezTo>
                  <a:pt x="43" y="25"/>
                  <a:pt x="43" y="25"/>
                  <a:pt x="43" y="25"/>
                </a:cubicBezTo>
                <a:cubicBezTo>
                  <a:pt x="35" y="25"/>
                  <a:pt x="35" y="25"/>
                  <a:pt x="35" y="25"/>
                </a:cubicBezTo>
                <a:cubicBezTo>
                  <a:pt x="35" y="15"/>
                  <a:pt x="35" y="15"/>
                  <a:pt x="35" y="15"/>
                </a:cubicBezTo>
                <a:cubicBezTo>
                  <a:pt x="36" y="13"/>
                  <a:pt x="36" y="13"/>
                  <a:pt x="36" y="13"/>
                </a:cubicBezTo>
                <a:cubicBezTo>
                  <a:pt x="54" y="13"/>
                  <a:pt x="54" y="13"/>
                  <a:pt x="54" y="13"/>
                </a:cubicBezTo>
                <a:cubicBezTo>
                  <a:pt x="54" y="13"/>
                  <a:pt x="54" y="13"/>
                  <a:pt x="55" y="12"/>
                </a:cubicBezTo>
                <a:cubicBezTo>
                  <a:pt x="55" y="12"/>
                  <a:pt x="54" y="12"/>
                  <a:pt x="53" y="11"/>
                </a:cubicBezTo>
                <a:cubicBezTo>
                  <a:pt x="50" y="8"/>
                  <a:pt x="50" y="8"/>
                  <a:pt x="50" y="8"/>
                </a:cubicBezTo>
                <a:cubicBezTo>
                  <a:pt x="50" y="8"/>
                  <a:pt x="49" y="7"/>
                  <a:pt x="49" y="7"/>
                </a:cubicBezTo>
                <a:cubicBezTo>
                  <a:pt x="49" y="7"/>
                  <a:pt x="48" y="8"/>
                  <a:pt x="47" y="9"/>
                </a:cubicBezTo>
                <a:cubicBezTo>
                  <a:pt x="45" y="11"/>
                  <a:pt x="45" y="11"/>
                  <a:pt x="45" y="11"/>
                </a:cubicBezTo>
                <a:cubicBezTo>
                  <a:pt x="19" y="11"/>
                  <a:pt x="19" y="11"/>
                  <a:pt x="19" y="11"/>
                </a:cubicBezTo>
                <a:cubicBezTo>
                  <a:pt x="23" y="5"/>
                  <a:pt x="23" y="5"/>
                  <a:pt x="23" y="5"/>
                </a:cubicBezTo>
                <a:cubicBezTo>
                  <a:pt x="25" y="5"/>
                  <a:pt x="25" y="5"/>
                  <a:pt x="25" y="5"/>
                </a:cubicBezTo>
                <a:cubicBezTo>
                  <a:pt x="25" y="4"/>
                  <a:pt x="25" y="4"/>
                  <a:pt x="25" y="4"/>
                </a:cubicBezTo>
                <a:cubicBezTo>
                  <a:pt x="25" y="3"/>
                  <a:pt x="25" y="3"/>
                  <a:pt x="25" y="3"/>
                </a:cubicBezTo>
                <a:cubicBezTo>
                  <a:pt x="19" y="0"/>
                  <a:pt x="19" y="0"/>
                  <a:pt x="19" y="0"/>
                </a:cubicBezTo>
                <a:cubicBezTo>
                  <a:pt x="18" y="0"/>
                  <a:pt x="18" y="0"/>
                  <a:pt x="18" y="1"/>
                </a:cubicBezTo>
                <a:cubicBezTo>
                  <a:pt x="17" y="3"/>
                  <a:pt x="17" y="3"/>
                  <a:pt x="17" y="3"/>
                </a:cubicBezTo>
                <a:cubicBezTo>
                  <a:pt x="17" y="4"/>
                  <a:pt x="16" y="6"/>
                  <a:pt x="15" y="8"/>
                </a:cubicBezTo>
                <a:cubicBezTo>
                  <a:pt x="14" y="11"/>
                  <a:pt x="13" y="13"/>
                  <a:pt x="12" y="15"/>
                </a:cubicBezTo>
                <a:cubicBezTo>
                  <a:pt x="11" y="16"/>
                  <a:pt x="10" y="18"/>
                  <a:pt x="9" y="21"/>
                </a:cubicBezTo>
                <a:cubicBezTo>
                  <a:pt x="7" y="23"/>
                  <a:pt x="6" y="24"/>
                  <a:pt x="6" y="25"/>
                </a:cubicBezTo>
                <a:cubicBezTo>
                  <a:pt x="4" y="26"/>
                  <a:pt x="4" y="26"/>
                  <a:pt x="4" y="26"/>
                </a:cubicBezTo>
                <a:cubicBezTo>
                  <a:pt x="4" y="27"/>
                  <a:pt x="4" y="27"/>
                  <a:pt x="4" y="27"/>
                </a:cubicBezTo>
                <a:cubicBezTo>
                  <a:pt x="3" y="28"/>
                  <a:pt x="3" y="28"/>
                  <a:pt x="3" y="28"/>
                </a:cubicBezTo>
                <a:cubicBezTo>
                  <a:pt x="3" y="28"/>
                  <a:pt x="3" y="28"/>
                  <a:pt x="3" y="28"/>
                </a:cubicBezTo>
                <a:cubicBezTo>
                  <a:pt x="4" y="28"/>
                  <a:pt x="4" y="28"/>
                  <a:pt x="4" y="28"/>
                </a:cubicBezTo>
                <a:cubicBezTo>
                  <a:pt x="4" y="28"/>
                  <a:pt x="4" y="28"/>
                  <a:pt x="5" y="27"/>
                </a:cubicBezTo>
                <a:cubicBezTo>
                  <a:pt x="6" y="26"/>
                  <a:pt x="6" y="26"/>
                  <a:pt x="6" y="26"/>
                </a:cubicBezTo>
                <a:cubicBezTo>
                  <a:pt x="7" y="26"/>
                  <a:pt x="8" y="24"/>
                  <a:pt x="10" y="22"/>
                </a:cubicBezTo>
                <a:cubicBezTo>
                  <a:pt x="12" y="20"/>
                  <a:pt x="15" y="17"/>
                  <a:pt x="18" y="13"/>
                </a:cubicBezTo>
                <a:cubicBezTo>
                  <a:pt x="30" y="13"/>
                  <a:pt x="30" y="13"/>
                  <a:pt x="30" y="13"/>
                </a:cubicBezTo>
                <a:cubicBezTo>
                  <a:pt x="30" y="25"/>
                  <a:pt x="30" y="25"/>
                  <a:pt x="30" y="25"/>
                </a:cubicBezTo>
                <a:cubicBezTo>
                  <a:pt x="19" y="25"/>
                  <a:pt x="19" y="25"/>
                  <a:pt x="19" y="25"/>
                </a:cubicBezTo>
                <a:cubicBezTo>
                  <a:pt x="16" y="23"/>
                  <a:pt x="16" y="23"/>
                  <a:pt x="16" y="23"/>
                </a:cubicBezTo>
                <a:cubicBezTo>
                  <a:pt x="15" y="23"/>
                  <a:pt x="15" y="23"/>
                  <a:pt x="15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5" y="27"/>
                  <a:pt x="15" y="27"/>
                  <a:pt x="15" y="27"/>
                </a:cubicBezTo>
                <a:cubicBezTo>
                  <a:pt x="15" y="40"/>
                  <a:pt x="15" y="40"/>
                  <a:pt x="15" y="40"/>
                </a:cubicBezTo>
                <a:cubicBezTo>
                  <a:pt x="2" y="40"/>
                  <a:pt x="2" y="40"/>
                  <a:pt x="2" y="40"/>
                </a:cubicBezTo>
                <a:cubicBezTo>
                  <a:pt x="1" y="40"/>
                  <a:pt x="0" y="41"/>
                  <a:pt x="1" y="41"/>
                </a:cubicBezTo>
                <a:cubicBezTo>
                  <a:pt x="1" y="42"/>
                  <a:pt x="1" y="42"/>
                  <a:pt x="2" y="42"/>
                </a:cubicBezTo>
                <a:cubicBezTo>
                  <a:pt x="30" y="42"/>
                  <a:pt x="30" y="42"/>
                  <a:pt x="30" y="42"/>
                </a:cubicBezTo>
                <a:cubicBezTo>
                  <a:pt x="30" y="54"/>
                  <a:pt x="30" y="54"/>
                  <a:pt x="30" y="54"/>
                </a:cubicBezTo>
                <a:cubicBezTo>
                  <a:pt x="30" y="60"/>
                  <a:pt x="30" y="60"/>
                  <a:pt x="30" y="60"/>
                </a:cubicBezTo>
                <a:cubicBezTo>
                  <a:pt x="31" y="61"/>
                  <a:pt x="31" y="61"/>
                  <a:pt x="31" y="61"/>
                </a:cubicBezTo>
                <a:cubicBezTo>
                  <a:pt x="31" y="61"/>
                  <a:pt x="31" y="61"/>
                  <a:pt x="32" y="61"/>
                </a:cubicBezTo>
                <a:cubicBezTo>
                  <a:pt x="33" y="61"/>
                  <a:pt x="35" y="60"/>
                  <a:pt x="35" y="59"/>
                </a:cubicBezTo>
                <a:cubicBezTo>
                  <a:pt x="35" y="52"/>
                  <a:pt x="35" y="52"/>
                  <a:pt x="35" y="52"/>
                </a:cubicBezTo>
                <a:cubicBezTo>
                  <a:pt x="35" y="42"/>
                  <a:pt x="35" y="42"/>
                  <a:pt x="35" y="42"/>
                </a:cubicBezTo>
                <a:cubicBezTo>
                  <a:pt x="60" y="42"/>
                  <a:pt x="60" y="42"/>
                  <a:pt x="60" y="42"/>
                </a:cubicBezTo>
                <a:cubicBezTo>
                  <a:pt x="60" y="42"/>
                  <a:pt x="60" y="42"/>
                  <a:pt x="60" y="42"/>
                </a:cubicBezTo>
                <a:cubicBezTo>
                  <a:pt x="60" y="41"/>
                  <a:pt x="60" y="41"/>
                  <a:pt x="60" y="41"/>
                </a:cubicBezTo>
                <a:cubicBezTo>
                  <a:pt x="60" y="41"/>
                  <a:pt x="59" y="40"/>
                  <a:pt x="59" y="40"/>
                </a:cubicBezTo>
                <a:cubicBezTo>
                  <a:pt x="56" y="37"/>
                  <a:pt x="56" y="37"/>
                  <a:pt x="56" y="37"/>
                </a:cubicBezTo>
                <a:cubicBezTo>
                  <a:pt x="55" y="37"/>
                  <a:pt x="55" y="36"/>
                  <a:pt x="54" y="36"/>
                </a:cubicBezTo>
                <a:close/>
                <a:moveTo>
                  <a:pt x="30" y="40"/>
                </a:moveTo>
                <a:cubicBezTo>
                  <a:pt x="19" y="40"/>
                  <a:pt x="19" y="40"/>
                  <a:pt x="19" y="40"/>
                </a:cubicBezTo>
                <a:cubicBezTo>
                  <a:pt x="19" y="27"/>
                  <a:pt x="19" y="27"/>
                  <a:pt x="19" y="27"/>
                </a:cubicBezTo>
                <a:cubicBezTo>
                  <a:pt x="30" y="27"/>
                  <a:pt x="30" y="27"/>
                  <a:pt x="30" y="27"/>
                </a:cubicBezTo>
                <a:lnTo>
                  <a:pt x="30" y="40"/>
                </a:lnTo>
                <a:close/>
              </a:path>
            </a:pathLst>
          </a:custGeom>
          <a:solidFill>
            <a:srgbClr val="EDCBA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03" name="PA_任意多边形 1335"/>
          <p:cNvSpPr>
            <a:spLocks noEditPoints="1"/>
          </p:cNvSpPr>
          <p:nvPr>
            <p:custDataLst>
              <p:tags r:id="rId90"/>
            </p:custDataLst>
          </p:nvPr>
        </p:nvSpPr>
        <p:spPr bwMode="auto">
          <a:xfrm>
            <a:off x="10134600" y="2659063"/>
            <a:ext cx="217488" cy="215900"/>
          </a:xfrm>
          <a:custGeom>
            <a:avLst/>
            <a:gdLst>
              <a:gd name="T0" fmla="*/ 45 w 90"/>
              <a:gd name="T1" fmla="*/ 0 h 90"/>
              <a:gd name="T2" fmla="*/ 0 w 90"/>
              <a:gd name="T3" fmla="*/ 45 h 90"/>
              <a:gd name="T4" fmla="*/ 45 w 90"/>
              <a:gd name="T5" fmla="*/ 90 h 90"/>
              <a:gd name="T6" fmla="*/ 90 w 90"/>
              <a:gd name="T7" fmla="*/ 45 h 90"/>
              <a:gd name="T8" fmla="*/ 45 w 90"/>
              <a:gd name="T9" fmla="*/ 0 h 90"/>
              <a:gd name="T10" fmla="*/ 45 w 90"/>
              <a:gd name="T11" fmla="*/ 86 h 90"/>
              <a:gd name="T12" fmla="*/ 4 w 90"/>
              <a:gd name="T13" fmla="*/ 45 h 90"/>
              <a:gd name="T14" fmla="*/ 45 w 90"/>
              <a:gd name="T15" fmla="*/ 4 h 90"/>
              <a:gd name="T16" fmla="*/ 86 w 90"/>
              <a:gd name="T17" fmla="*/ 45 h 90"/>
              <a:gd name="T18" fmla="*/ 45 w 90"/>
              <a:gd name="T19" fmla="*/ 86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90" h="90">
                <a:moveTo>
                  <a:pt x="45" y="0"/>
                </a:moveTo>
                <a:cubicBezTo>
                  <a:pt x="20" y="0"/>
                  <a:pt x="0" y="20"/>
                  <a:pt x="0" y="45"/>
                </a:cubicBezTo>
                <a:cubicBezTo>
                  <a:pt x="0" y="70"/>
                  <a:pt x="20" y="90"/>
                  <a:pt x="45" y="90"/>
                </a:cubicBezTo>
                <a:cubicBezTo>
                  <a:pt x="70" y="90"/>
                  <a:pt x="90" y="70"/>
                  <a:pt x="90" y="45"/>
                </a:cubicBezTo>
                <a:cubicBezTo>
                  <a:pt x="90" y="20"/>
                  <a:pt x="70" y="0"/>
                  <a:pt x="45" y="0"/>
                </a:cubicBezTo>
                <a:close/>
                <a:moveTo>
                  <a:pt x="45" y="86"/>
                </a:moveTo>
                <a:cubicBezTo>
                  <a:pt x="22" y="86"/>
                  <a:pt x="4" y="68"/>
                  <a:pt x="4" y="45"/>
                </a:cubicBezTo>
                <a:cubicBezTo>
                  <a:pt x="4" y="22"/>
                  <a:pt x="22" y="4"/>
                  <a:pt x="45" y="4"/>
                </a:cubicBezTo>
                <a:cubicBezTo>
                  <a:pt x="67" y="4"/>
                  <a:pt x="86" y="22"/>
                  <a:pt x="86" y="45"/>
                </a:cubicBezTo>
                <a:cubicBezTo>
                  <a:pt x="86" y="68"/>
                  <a:pt x="67" y="86"/>
                  <a:pt x="45" y="86"/>
                </a:cubicBezTo>
                <a:close/>
              </a:path>
            </a:pathLst>
          </a:custGeom>
          <a:solidFill>
            <a:srgbClr val="EDCBA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04" name="PA_任意多边形 1336"/>
          <p:cNvSpPr>
            <a:spLocks/>
          </p:cNvSpPr>
          <p:nvPr>
            <p:custDataLst>
              <p:tags r:id="rId91"/>
            </p:custDataLst>
          </p:nvPr>
        </p:nvSpPr>
        <p:spPr bwMode="auto">
          <a:xfrm>
            <a:off x="2959100" y="4581525"/>
            <a:ext cx="390525" cy="242888"/>
          </a:xfrm>
          <a:custGeom>
            <a:avLst/>
            <a:gdLst>
              <a:gd name="T0" fmla="*/ 66 w 163"/>
              <a:gd name="T1" fmla="*/ 10 h 101"/>
              <a:gd name="T2" fmla="*/ 66 w 163"/>
              <a:gd name="T3" fmla="*/ 28 h 101"/>
              <a:gd name="T4" fmla="*/ 68 w 163"/>
              <a:gd name="T5" fmla="*/ 22 h 101"/>
              <a:gd name="T6" fmla="*/ 46 w 163"/>
              <a:gd name="T7" fmla="*/ 28 h 101"/>
              <a:gd name="T8" fmla="*/ 22 w 163"/>
              <a:gd name="T9" fmla="*/ 66 h 101"/>
              <a:gd name="T10" fmla="*/ 55 w 163"/>
              <a:gd name="T11" fmla="*/ 67 h 101"/>
              <a:gd name="T12" fmla="*/ 46 w 163"/>
              <a:gd name="T13" fmla="*/ 56 h 101"/>
              <a:gd name="T14" fmla="*/ 57 w 163"/>
              <a:gd name="T15" fmla="*/ 68 h 101"/>
              <a:gd name="T16" fmla="*/ 5 w 163"/>
              <a:gd name="T17" fmla="*/ 10 h 101"/>
              <a:gd name="T18" fmla="*/ 31 w 163"/>
              <a:gd name="T19" fmla="*/ 85 h 101"/>
              <a:gd name="T20" fmla="*/ 65 w 163"/>
              <a:gd name="T21" fmla="*/ 47 h 101"/>
              <a:gd name="T22" fmla="*/ 99 w 163"/>
              <a:gd name="T23" fmla="*/ 42 h 101"/>
              <a:gd name="T24" fmla="*/ 109 w 163"/>
              <a:gd name="T25" fmla="*/ 69 h 101"/>
              <a:gd name="T26" fmla="*/ 97 w 163"/>
              <a:gd name="T27" fmla="*/ 77 h 101"/>
              <a:gd name="T28" fmla="*/ 30 w 163"/>
              <a:gd name="T29" fmla="*/ 93 h 101"/>
              <a:gd name="T30" fmla="*/ 95 w 163"/>
              <a:gd name="T31" fmla="*/ 74 h 101"/>
              <a:gd name="T32" fmla="*/ 110 w 163"/>
              <a:gd name="T33" fmla="*/ 56 h 101"/>
              <a:gd name="T34" fmla="*/ 115 w 163"/>
              <a:gd name="T35" fmla="*/ 67 h 101"/>
              <a:gd name="T36" fmla="*/ 99 w 163"/>
              <a:gd name="T37" fmla="*/ 44 h 101"/>
              <a:gd name="T38" fmla="*/ 64 w 163"/>
              <a:gd name="T39" fmla="*/ 66 h 101"/>
              <a:gd name="T40" fmla="*/ 70 w 163"/>
              <a:gd name="T41" fmla="*/ 60 h 101"/>
              <a:gd name="T42" fmla="*/ 42 w 163"/>
              <a:gd name="T43" fmla="*/ 90 h 101"/>
              <a:gd name="T44" fmla="*/ 4 w 163"/>
              <a:gd name="T45" fmla="*/ 33 h 101"/>
              <a:gd name="T46" fmla="*/ 8 w 163"/>
              <a:gd name="T47" fmla="*/ 82 h 101"/>
              <a:gd name="T48" fmla="*/ 53 w 163"/>
              <a:gd name="T49" fmla="*/ 101 h 101"/>
              <a:gd name="T50" fmla="*/ 131 w 163"/>
              <a:gd name="T51" fmla="*/ 51 h 101"/>
              <a:gd name="T52" fmla="*/ 144 w 163"/>
              <a:gd name="T53" fmla="*/ 46 h 101"/>
              <a:gd name="T54" fmla="*/ 134 w 163"/>
              <a:gd name="T55" fmla="*/ 49 h 101"/>
              <a:gd name="T56" fmla="*/ 157 w 163"/>
              <a:gd name="T57" fmla="*/ 57 h 101"/>
              <a:gd name="T58" fmla="*/ 159 w 163"/>
              <a:gd name="T59" fmla="*/ 24 h 101"/>
              <a:gd name="T60" fmla="*/ 125 w 163"/>
              <a:gd name="T61" fmla="*/ 12 h 101"/>
              <a:gd name="T62" fmla="*/ 106 w 163"/>
              <a:gd name="T63" fmla="*/ 23 h 101"/>
              <a:gd name="T64" fmla="*/ 116 w 163"/>
              <a:gd name="T65" fmla="*/ 17 h 101"/>
              <a:gd name="T66" fmla="*/ 120 w 163"/>
              <a:gd name="T67" fmla="*/ 9 h 101"/>
              <a:gd name="T68" fmla="*/ 95 w 163"/>
              <a:gd name="T69" fmla="*/ 7 h 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63" h="101">
                <a:moveTo>
                  <a:pt x="83" y="0"/>
                </a:moveTo>
                <a:cubicBezTo>
                  <a:pt x="71" y="0"/>
                  <a:pt x="71" y="8"/>
                  <a:pt x="66" y="10"/>
                </a:cubicBezTo>
                <a:cubicBezTo>
                  <a:pt x="61" y="12"/>
                  <a:pt x="55" y="10"/>
                  <a:pt x="51" y="14"/>
                </a:cubicBezTo>
                <a:cubicBezTo>
                  <a:pt x="38" y="25"/>
                  <a:pt x="62" y="38"/>
                  <a:pt x="66" y="28"/>
                </a:cubicBezTo>
                <a:cubicBezTo>
                  <a:pt x="69" y="20"/>
                  <a:pt x="59" y="24"/>
                  <a:pt x="60" y="23"/>
                </a:cubicBezTo>
                <a:cubicBezTo>
                  <a:pt x="62" y="21"/>
                  <a:pt x="66" y="19"/>
                  <a:pt x="68" y="22"/>
                </a:cubicBezTo>
                <a:cubicBezTo>
                  <a:pt x="70" y="26"/>
                  <a:pt x="69" y="30"/>
                  <a:pt x="66" y="32"/>
                </a:cubicBezTo>
                <a:cubicBezTo>
                  <a:pt x="56" y="38"/>
                  <a:pt x="50" y="30"/>
                  <a:pt x="46" y="28"/>
                </a:cubicBezTo>
                <a:cubicBezTo>
                  <a:pt x="40" y="26"/>
                  <a:pt x="30" y="33"/>
                  <a:pt x="27" y="35"/>
                </a:cubicBezTo>
                <a:cubicBezTo>
                  <a:pt x="17" y="45"/>
                  <a:pt x="20" y="60"/>
                  <a:pt x="22" y="66"/>
                </a:cubicBezTo>
                <a:cubicBezTo>
                  <a:pt x="26" y="73"/>
                  <a:pt x="34" y="77"/>
                  <a:pt x="42" y="76"/>
                </a:cubicBezTo>
                <a:cubicBezTo>
                  <a:pt x="47" y="76"/>
                  <a:pt x="54" y="72"/>
                  <a:pt x="55" y="67"/>
                </a:cubicBezTo>
                <a:cubicBezTo>
                  <a:pt x="59" y="54"/>
                  <a:pt x="42" y="54"/>
                  <a:pt x="49" y="63"/>
                </a:cubicBezTo>
                <a:cubicBezTo>
                  <a:pt x="45" y="62"/>
                  <a:pt x="44" y="57"/>
                  <a:pt x="46" y="56"/>
                </a:cubicBezTo>
                <a:cubicBezTo>
                  <a:pt x="49" y="54"/>
                  <a:pt x="53" y="54"/>
                  <a:pt x="55" y="56"/>
                </a:cubicBezTo>
                <a:cubicBezTo>
                  <a:pt x="57" y="58"/>
                  <a:pt x="58" y="64"/>
                  <a:pt x="57" y="68"/>
                </a:cubicBezTo>
                <a:cubicBezTo>
                  <a:pt x="56" y="76"/>
                  <a:pt x="44" y="81"/>
                  <a:pt x="34" y="79"/>
                </a:cubicBezTo>
                <a:cubicBezTo>
                  <a:pt x="6" y="72"/>
                  <a:pt x="17" y="33"/>
                  <a:pt x="5" y="10"/>
                </a:cubicBezTo>
                <a:cubicBezTo>
                  <a:pt x="4" y="10"/>
                  <a:pt x="6" y="30"/>
                  <a:pt x="6" y="40"/>
                </a:cubicBezTo>
                <a:cubicBezTo>
                  <a:pt x="8" y="61"/>
                  <a:pt x="9" y="79"/>
                  <a:pt x="31" y="85"/>
                </a:cubicBezTo>
                <a:cubicBezTo>
                  <a:pt x="48" y="90"/>
                  <a:pt x="62" y="87"/>
                  <a:pt x="76" y="75"/>
                </a:cubicBezTo>
                <a:cubicBezTo>
                  <a:pt x="59" y="77"/>
                  <a:pt x="55" y="56"/>
                  <a:pt x="65" y="47"/>
                </a:cubicBezTo>
                <a:cubicBezTo>
                  <a:pt x="69" y="44"/>
                  <a:pt x="75" y="42"/>
                  <a:pt x="78" y="44"/>
                </a:cubicBezTo>
                <a:cubicBezTo>
                  <a:pt x="83" y="38"/>
                  <a:pt x="95" y="36"/>
                  <a:pt x="99" y="42"/>
                </a:cubicBezTo>
                <a:cubicBezTo>
                  <a:pt x="102" y="40"/>
                  <a:pt x="111" y="40"/>
                  <a:pt x="114" y="43"/>
                </a:cubicBezTo>
                <a:cubicBezTo>
                  <a:pt x="124" y="50"/>
                  <a:pt x="125" y="74"/>
                  <a:pt x="109" y="69"/>
                </a:cubicBezTo>
                <a:cubicBezTo>
                  <a:pt x="104" y="67"/>
                  <a:pt x="104" y="65"/>
                  <a:pt x="103" y="62"/>
                </a:cubicBezTo>
                <a:cubicBezTo>
                  <a:pt x="101" y="69"/>
                  <a:pt x="98" y="74"/>
                  <a:pt x="97" y="77"/>
                </a:cubicBezTo>
                <a:cubicBezTo>
                  <a:pt x="93" y="83"/>
                  <a:pt x="88" y="87"/>
                  <a:pt x="81" y="90"/>
                </a:cubicBezTo>
                <a:cubicBezTo>
                  <a:pt x="67" y="95"/>
                  <a:pt x="41" y="99"/>
                  <a:pt x="30" y="93"/>
                </a:cubicBezTo>
                <a:cubicBezTo>
                  <a:pt x="45" y="94"/>
                  <a:pt x="64" y="94"/>
                  <a:pt x="80" y="87"/>
                </a:cubicBezTo>
                <a:cubicBezTo>
                  <a:pt x="87" y="85"/>
                  <a:pt x="93" y="77"/>
                  <a:pt x="95" y="74"/>
                </a:cubicBezTo>
                <a:cubicBezTo>
                  <a:pt x="96" y="72"/>
                  <a:pt x="98" y="66"/>
                  <a:pt x="99" y="63"/>
                </a:cubicBezTo>
                <a:cubicBezTo>
                  <a:pt x="101" y="57"/>
                  <a:pt x="105" y="56"/>
                  <a:pt x="110" y="56"/>
                </a:cubicBezTo>
                <a:cubicBezTo>
                  <a:pt x="106" y="58"/>
                  <a:pt x="104" y="61"/>
                  <a:pt x="107" y="65"/>
                </a:cubicBezTo>
                <a:cubicBezTo>
                  <a:pt x="109" y="67"/>
                  <a:pt x="112" y="69"/>
                  <a:pt x="115" y="67"/>
                </a:cubicBezTo>
                <a:cubicBezTo>
                  <a:pt x="121" y="64"/>
                  <a:pt x="119" y="56"/>
                  <a:pt x="117" y="51"/>
                </a:cubicBezTo>
                <a:cubicBezTo>
                  <a:pt x="113" y="43"/>
                  <a:pt x="104" y="42"/>
                  <a:pt x="99" y="44"/>
                </a:cubicBezTo>
                <a:cubicBezTo>
                  <a:pt x="93" y="39"/>
                  <a:pt x="85" y="41"/>
                  <a:pt x="80" y="46"/>
                </a:cubicBezTo>
                <a:cubicBezTo>
                  <a:pt x="68" y="45"/>
                  <a:pt x="59" y="53"/>
                  <a:pt x="64" y="66"/>
                </a:cubicBezTo>
                <a:cubicBezTo>
                  <a:pt x="68" y="75"/>
                  <a:pt x="80" y="74"/>
                  <a:pt x="78" y="64"/>
                </a:cubicBezTo>
                <a:cubicBezTo>
                  <a:pt x="77" y="63"/>
                  <a:pt x="74" y="61"/>
                  <a:pt x="70" y="60"/>
                </a:cubicBezTo>
                <a:cubicBezTo>
                  <a:pt x="84" y="56"/>
                  <a:pt x="83" y="71"/>
                  <a:pt x="77" y="77"/>
                </a:cubicBezTo>
                <a:cubicBezTo>
                  <a:pt x="70" y="85"/>
                  <a:pt x="56" y="91"/>
                  <a:pt x="42" y="90"/>
                </a:cubicBezTo>
                <a:cubicBezTo>
                  <a:pt x="35" y="90"/>
                  <a:pt x="28" y="88"/>
                  <a:pt x="21" y="84"/>
                </a:cubicBezTo>
                <a:cubicBezTo>
                  <a:pt x="5" y="75"/>
                  <a:pt x="4" y="60"/>
                  <a:pt x="4" y="33"/>
                </a:cubicBezTo>
                <a:cubicBezTo>
                  <a:pt x="3" y="35"/>
                  <a:pt x="1" y="47"/>
                  <a:pt x="1" y="50"/>
                </a:cubicBezTo>
                <a:cubicBezTo>
                  <a:pt x="1" y="56"/>
                  <a:pt x="0" y="70"/>
                  <a:pt x="8" y="82"/>
                </a:cubicBezTo>
                <a:cubicBezTo>
                  <a:pt x="12" y="89"/>
                  <a:pt x="19" y="93"/>
                  <a:pt x="27" y="97"/>
                </a:cubicBezTo>
                <a:cubicBezTo>
                  <a:pt x="31" y="99"/>
                  <a:pt x="41" y="101"/>
                  <a:pt x="53" y="101"/>
                </a:cubicBezTo>
                <a:cubicBezTo>
                  <a:pt x="78" y="101"/>
                  <a:pt x="99" y="93"/>
                  <a:pt x="115" y="79"/>
                </a:cubicBezTo>
                <a:cubicBezTo>
                  <a:pt x="123" y="72"/>
                  <a:pt x="131" y="62"/>
                  <a:pt x="131" y="51"/>
                </a:cubicBezTo>
                <a:cubicBezTo>
                  <a:pt x="131" y="47"/>
                  <a:pt x="134" y="43"/>
                  <a:pt x="138" y="43"/>
                </a:cubicBezTo>
                <a:cubicBezTo>
                  <a:pt x="140" y="43"/>
                  <a:pt x="143" y="43"/>
                  <a:pt x="144" y="46"/>
                </a:cubicBezTo>
                <a:cubicBezTo>
                  <a:pt x="146" y="50"/>
                  <a:pt x="144" y="53"/>
                  <a:pt x="144" y="53"/>
                </a:cubicBezTo>
                <a:cubicBezTo>
                  <a:pt x="142" y="45"/>
                  <a:pt x="138" y="45"/>
                  <a:pt x="134" y="49"/>
                </a:cubicBezTo>
                <a:cubicBezTo>
                  <a:pt x="133" y="52"/>
                  <a:pt x="134" y="58"/>
                  <a:pt x="134" y="58"/>
                </a:cubicBezTo>
                <a:cubicBezTo>
                  <a:pt x="139" y="66"/>
                  <a:pt x="151" y="65"/>
                  <a:pt x="157" y="57"/>
                </a:cubicBezTo>
                <a:cubicBezTo>
                  <a:pt x="163" y="50"/>
                  <a:pt x="160" y="42"/>
                  <a:pt x="156" y="39"/>
                </a:cubicBezTo>
                <a:cubicBezTo>
                  <a:pt x="159" y="36"/>
                  <a:pt x="161" y="30"/>
                  <a:pt x="159" y="24"/>
                </a:cubicBezTo>
                <a:cubicBezTo>
                  <a:pt x="157" y="20"/>
                  <a:pt x="151" y="18"/>
                  <a:pt x="146" y="18"/>
                </a:cubicBezTo>
                <a:cubicBezTo>
                  <a:pt x="141" y="8"/>
                  <a:pt x="131" y="9"/>
                  <a:pt x="125" y="12"/>
                </a:cubicBezTo>
                <a:cubicBezTo>
                  <a:pt x="128" y="22"/>
                  <a:pt x="127" y="30"/>
                  <a:pt x="118" y="31"/>
                </a:cubicBezTo>
                <a:cubicBezTo>
                  <a:pt x="111" y="32"/>
                  <a:pt x="107" y="29"/>
                  <a:pt x="106" y="23"/>
                </a:cubicBezTo>
                <a:cubicBezTo>
                  <a:pt x="105" y="18"/>
                  <a:pt x="109" y="15"/>
                  <a:pt x="112" y="14"/>
                </a:cubicBezTo>
                <a:cubicBezTo>
                  <a:pt x="114" y="14"/>
                  <a:pt x="116" y="16"/>
                  <a:pt x="116" y="17"/>
                </a:cubicBezTo>
                <a:cubicBezTo>
                  <a:pt x="107" y="15"/>
                  <a:pt x="105" y="25"/>
                  <a:pt x="113" y="28"/>
                </a:cubicBezTo>
                <a:cubicBezTo>
                  <a:pt x="123" y="33"/>
                  <a:pt x="127" y="18"/>
                  <a:pt x="120" y="9"/>
                </a:cubicBezTo>
                <a:cubicBezTo>
                  <a:pt x="118" y="7"/>
                  <a:pt x="114" y="5"/>
                  <a:pt x="111" y="5"/>
                </a:cubicBezTo>
                <a:cubicBezTo>
                  <a:pt x="107" y="4"/>
                  <a:pt x="101" y="4"/>
                  <a:pt x="95" y="7"/>
                </a:cubicBezTo>
                <a:cubicBezTo>
                  <a:pt x="92" y="4"/>
                  <a:pt x="88" y="0"/>
                  <a:pt x="83" y="0"/>
                </a:cubicBezTo>
                <a:close/>
              </a:path>
            </a:pathLst>
          </a:custGeom>
          <a:solidFill>
            <a:srgbClr val="F2DBC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05" name="PA_任意多边形 1337"/>
          <p:cNvSpPr>
            <a:spLocks/>
          </p:cNvSpPr>
          <p:nvPr>
            <p:custDataLst>
              <p:tags r:id="rId92"/>
            </p:custDataLst>
          </p:nvPr>
        </p:nvSpPr>
        <p:spPr bwMode="auto">
          <a:xfrm>
            <a:off x="2559050" y="4838700"/>
            <a:ext cx="231775" cy="125413"/>
          </a:xfrm>
          <a:custGeom>
            <a:avLst/>
            <a:gdLst>
              <a:gd name="T0" fmla="*/ 76 w 96"/>
              <a:gd name="T1" fmla="*/ 40 h 52"/>
              <a:gd name="T2" fmla="*/ 90 w 96"/>
              <a:gd name="T3" fmla="*/ 34 h 52"/>
              <a:gd name="T4" fmla="*/ 79 w 96"/>
              <a:gd name="T5" fmla="*/ 51 h 52"/>
              <a:gd name="T6" fmla="*/ 54 w 96"/>
              <a:gd name="T7" fmla="*/ 39 h 52"/>
              <a:gd name="T8" fmla="*/ 0 w 96"/>
              <a:gd name="T9" fmla="*/ 1 h 52"/>
              <a:gd name="T10" fmla="*/ 60 w 96"/>
              <a:gd name="T11" fmla="*/ 19 h 52"/>
              <a:gd name="T12" fmla="*/ 74 w 96"/>
              <a:gd name="T13" fmla="*/ 29 h 52"/>
              <a:gd name="T14" fmla="*/ 82 w 96"/>
              <a:gd name="T15" fmla="*/ 20 h 52"/>
              <a:gd name="T16" fmla="*/ 71 w 96"/>
              <a:gd name="T17" fmla="*/ 14 h 52"/>
              <a:gd name="T18" fmla="*/ 78 w 96"/>
              <a:gd name="T19" fmla="*/ 19 h 52"/>
              <a:gd name="T20" fmla="*/ 70 w 96"/>
              <a:gd name="T21" fmla="*/ 25 h 52"/>
              <a:gd name="T22" fmla="*/ 63 w 96"/>
              <a:gd name="T23" fmla="*/ 11 h 52"/>
              <a:gd name="T24" fmla="*/ 76 w 96"/>
              <a:gd name="T25" fmla="*/ 6 h 52"/>
              <a:gd name="T26" fmla="*/ 91 w 96"/>
              <a:gd name="T27" fmla="*/ 21 h 52"/>
              <a:gd name="T28" fmla="*/ 76 w 96"/>
              <a:gd name="T29" fmla="*/ 40 h 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96" h="52">
                <a:moveTo>
                  <a:pt x="76" y="40"/>
                </a:moveTo>
                <a:cubicBezTo>
                  <a:pt x="83" y="44"/>
                  <a:pt x="88" y="39"/>
                  <a:pt x="90" y="34"/>
                </a:cubicBezTo>
                <a:cubicBezTo>
                  <a:pt x="96" y="40"/>
                  <a:pt x="87" y="50"/>
                  <a:pt x="79" y="51"/>
                </a:cubicBezTo>
                <a:cubicBezTo>
                  <a:pt x="72" y="52"/>
                  <a:pt x="54" y="46"/>
                  <a:pt x="54" y="39"/>
                </a:cubicBezTo>
                <a:cubicBezTo>
                  <a:pt x="53" y="19"/>
                  <a:pt x="25" y="9"/>
                  <a:pt x="0" y="1"/>
                </a:cubicBezTo>
                <a:cubicBezTo>
                  <a:pt x="21" y="0"/>
                  <a:pt x="55" y="0"/>
                  <a:pt x="60" y="19"/>
                </a:cubicBezTo>
                <a:cubicBezTo>
                  <a:pt x="62" y="26"/>
                  <a:pt x="68" y="29"/>
                  <a:pt x="74" y="29"/>
                </a:cubicBezTo>
                <a:cubicBezTo>
                  <a:pt x="78" y="29"/>
                  <a:pt x="83" y="23"/>
                  <a:pt x="82" y="20"/>
                </a:cubicBezTo>
                <a:cubicBezTo>
                  <a:pt x="81" y="15"/>
                  <a:pt x="75" y="11"/>
                  <a:pt x="71" y="14"/>
                </a:cubicBezTo>
                <a:cubicBezTo>
                  <a:pt x="74" y="15"/>
                  <a:pt x="77" y="16"/>
                  <a:pt x="78" y="19"/>
                </a:cubicBezTo>
                <a:cubicBezTo>
                  <a:pt x="79" y="23"/>
                  <a:pt x="75" y="27"/>
                  <a:pt x="70" y="25"/>
                </a:cubicBezTo>
                <a:cubicBezTo>
                  <a:pt x="64" y="24"/>
                  <a:pt x="61" y="16"/>
                  <a:pt x="63" y="11"/>
                </a:cubicBezTo>
                <a:cubicBezTo>
                  <a:pt x="64" y="7"/>
                  <a:pt x="70" y="5"/>
                  <a:pt x="76" y="6"/>
                </a:cubicBezTo>
                <a:cubicBezTo>
                  <a:pt x="82" y="6"/>
                  <a:pt x="89" y="12"/>
                  <a:pt x="91" y="21"/>
                </a:cubicBezTo>
                <a:cubicBezTo>
                  <a:pt x="93" y="30"/>
                  <a:pt x="84" y="40"/>
                  <a:pt x="76" y="40"/>
                </a:cubicBezTo>
                <a:close/>
              </a:path>
            </a:pathLst>
          </a:custGeom>
          <a:solidFill>
            <a:srgbClr val="F2DBC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06" name="PA_任意多边形 1338"/>
          <p:cNvSpPr>
            <a:spLocks/>
          </p:cNvSpPr>
          <p:nvPr>
            <p:custDataLst>
              <p:tags r:id="rId93"/>
            </p:custDataLst>
          </p:nvPr>
        </p:nvSpPr>
        <p:spPr bwMode="auto">
          <a:xfrm>
            <a:off x="2220912" y="4746625"/>
            <a:ext cx="196850" cy="106363"/>
          </a:xfrm>
          <a:custGeom>
            <a:avLst/>
            <a:gdLst>
              <a:gd name="T0" fmla="*/ 67 w 82"/>
              <a:gd name="T1" fmla="*/ 30 h 44"/>
              <a:gd name="T2" fmla="*/ 72 w 82"/>
              <a:gd name="T3" fmla="*/ 17 h 44"/>
              <a:gd name="T4" fmla="*/ 77 w 82"/>
              <a:gd name="T5" fmla="*/ 38 h 44"/>
              <a:gd name="T6" fmla="*/ 54 w 82"/>
              <a:gd name="T7" fmla="*/ 40 h 44"/>
              <a:gd name="T8" fmla="*/ 0 w 82"/>
              <a:gd name="T9" fmla="*/ 31 h 44"/>
              <a:gd name="T10" fmla="*/ 41 w 82"/>
              <a:gd name="T11" fmla="*/ 24 h 44"/>
              <a:gd name="T12" fmla="*/ 58 w 82"/>
              <a:gd name="T13" fmla="*/ 23 h 44"/>
              <a:gd name="T14" fmla="*/ 56 w 82"/>
              <a:gd name="T15" fmla="*/ 11 h 44"/>
              <a:gd name="T16" fmla="*/ 45 w 82"/>
              <a:gd name="T17" fmla="*/ 13 h 44"/>
              <a:gd name="T18" fmla="*/ 53 w 82"/>
              <a:gd name="T19" fmla="*/ 12 h 44"/>
              <a:gd name="T20" fmla="*/ 52 w 82"/>
              <a:gd name="T21" fmla="*/ 23 h 44"/>
              <a:gd name="T22" fmla="*/ 37 w 82"/>
              <a:gd name="T23" fmla="*/ 16 h 44"/>
              <a:gd name="T24" fmla="*/ 42 w 82"/>
              <a:gd name="T25" fmla="*/ 3 h 44"/>
              <a:gd name="T26" fmla="*/ 63 w 82"/>
              <a:gd name="T27" fmla="*/ 6 h 44"/>
              <a:gd name="T28" fmla="*/ 67 w 82"/>
              <a:gd name="T29" fmla="*/ 30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82" h="44">
                <a:moveTo>
                  <a:pt x="67" y="30"/>
                </a:moveTo>
                <a:cubicBezTo>
                  <a:pt x="75" y="29"/>
                  <a:pt x="74" y="22"/>
                  <a:pt x="72" y="17"/>
                </a:cubicBezTo>
                <a:cubicBezTo>
                  <a:pt x="81" y="18"/>
                  <a:pt x="82" y="32"/>
                  <a:pt x="77" y="38"/>
                </a:cubicBezTo>
                <a:cubicBezTo>
                  <a:pt x="73" y="43"/>
                  <a:pt x="61" y="44"/>
                  <a:pt x="54" y="40"/>
                </a:cubicBezTo>
                <a:cubicBezTo>
                  <a:pt x="45" y="34"/>
                  <a:pt x="24" y="27"/>
                  <a:pt x="0" y="31"/>
                </a:cubicBezTo>
                <a:cubicBezTo>
                  <a:pt x="10" y="24"/>
                  <a:pt x="31" y="18"/>
                  <a:pt x="41" y="24"/>
                </a:cubicBezTo>
                <a:cubicBezTo>
                  <a:pt x="48" y="28"/>
                  <a:pt x="54" y="27"/>
                  <a:pt x="58" y="23"/>
                </a:cubicBezTo>
                <a:cubicBezTo>
                  <a:pt x="60" y="20"/>
                  <a:pt x="59" y="13"/>
                  <a:pt x="56" y="11"/>
                </a:cubicBezTo>
                <a:cubicBezTo>
                  <a:pt x="52" y="7"/>
                  <a:pt x="45" y="9"/>
                  <a:pt x="45" y="13"/>
                </a:cubicBezTo>
                <a:cubicBezTo>
                  <a:pt x="48" y="12"/>
                  <a:pt x="50" y="10"/>
                  <a:pt x="53" y="12"/>
                </a:cubicBezTo>
                <a:cubicBezTo>
                  <a:pt x="57" y="15"/>
                  <a:pt x="57" y="20"/>
                  <a:pt x="52" y="23"/>
                </a:cubicBezTo>
                <a:cubicBezTo>
                  <a:pt x="47" y="25"/>
                  <a:pt x="39" y="20"/>
                  <a:pt x="37" y="16"/>
                </a:cubicBezTo>
                <a:cubicBezTo>
                  <a:pt x="35" y="12"/>
                  <a:pt x="38" y="7"/>
                  <a:pt x="42" y="3"/>
                </a:cubicBezTo>
                <a:cubicBezTo>
                  <a:pt x="46" y="0"/>
                  <a:pt x="55" y="0"/>
                  <a:pt x="63" y="6"/>
                </a:cubicBezTo>
                <a:cubicBezTo>
                  <a:pt x="71" y="12"/>
                  <a:pt x="73" y="26"/>
                  <a:pt x="67" y="30"/>
                </a:cubicBezTo>
                <a:close/>
              </a:path>
            </a:pathLst>
          </a:custGeom>
          <a:solidFill>
            <a:srgbClr val="F2DBC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07" name="PA_任意多边形 1339"/>
          <p:cNvSpPr>
            <a:spLocks/>
          </p:cNvSpPr>
          <p:nvPr>
            <p:custDataLst>
              <p:tags r:id="rId94"/>
            </p:custDataLst>
          </p:nvPr>
        </p:nvSpPr>
        <p:spPr bwMode="auto">
          <a:xfrm>
            <a:off x="1820862" y="4646613"/>
            <a:ext cx="400050" cy="242888"/>
          </a:xfrm>
          <a:custGeom>
            <a:avLst/>
            <a:gdLst>
              <a:gd name="T0" fmla="*/ 75 w 166"/>
              <a:gd name="T1" fmla="*/ 10 h 101"/>
              <a:gd name="T2" fmla="*/ 72 w 166"/>
              <a:gd name="T3" fmla="*/ 28 h 101"/>
              <a:gd name="T4" fmla="*/ 75 w 166"/>
              <a:gd name="T5" fmla="*/ 22 h 101"/>
              <a:gd name="T6" fmla="*/ 52 w 166"/>
              <a:gd name="T7" fmla="*/ 25 h 101"/>
              <a:gd name="T8" fmla="*/ 23 w 166"/>
              <a:gd name="T9" fmla="*/ 58 h 101"/>
              <a:gd name="T10" fmla="*/ 56 w 166"/>
              <a:gd name="T11" fmla="*/ 64 h 101"/>
              <a:gd name="T12" fmla="*/ 48 w 166"/>
              <a:gd name="T13" fmla="*/ 52 h 101"/>
              <a:gd name="T14" fmla="*/ 58 w 166"/>
              <a:gd name="T15" fmla="*/ 66 h 101"/>
              <a:gd name="T16" fmla="*/ 14 w 166"/>
              <a:gd name="T17" fmla="*/ 0 h 101"/>
              <a:gd name="T18" fmla="*/ 29 w 166"/>
              <a:gd name="T19" fmla="*/ 79 h 101"/>
              <a:gd name="T20" fmla="*/ 69 w 166"/>
              <a:gd name="T21" fmla="*/ 47 h 101"/>
              <a:gd name="T22" fmla="*/ 103 w 166"/>
              <a:gd name="T23" fmla="*/ 46 h 101"/>
              <a:gd name="T24" fmla="*/ 109 w 166"/>
              <a:gd name="T25" fmla="*/ 75 h 101"/>
              <a:gd name="T26" fmla="*/ 95 w 166"/>
              <a:gd name="T27" fmla="*/ 80 h 101"/>
              <a:gd name="T28" fmla="*/ 26 w 166"/>
              <a:gd name="T29" fmla="*/ 86 h 101"/>
              <a:gd name="T30" fmla="*/ 93 w 166"/>
              <a:gd name="T31" fmla="*/ 78 h 101"/>
              <a:gd name="T32" fmla="*/ 111 w 166"/>
              <a:gd name="T33" fmla="*/ 62 h 101"/>
              <a:gd name="T34" fmla="*/ 115 w 166"/>
              <a:gd name="T35" fmla="*/ 73 h 101"/>
              <a:gd name="T36" fmla="*/ 102 w 166"/>
              <a:gd name="T37" fmla="*/ 49 h 101"/>
              <a:gd name="T38" fmla="*/ 64 w 166"/>
              <a:gd name="T39" fmla="*/ 65 h 101"/>
              <a:gd name="T40" fmla="*/ 72 w 166"/>
              <a:gd name="T41" fmla="*/ 60 h 101"/>
              <a:gd name="T42" fmla="*/ 39 w 166"/>
              <a:gd name="T43" fmla="*/ 85 h 101"/>
              <a:gd name="T44" fmla="*/ 10 w 166"/>
              <a:gd name="T45" fmla="*/ 23 h 101"/>
              <a:gd name="T46" fmla="*/ 6 w 166"/>
              <a:gd name="T47" fmla="*/ 72 h 101"/>
              <a:gd name="T48" fmla="*/ 48 w 166"/>
              <a:gd name="T49" fmla="*/ 97 h 101"/>
              <a:gd name="T50" fmla="*/ 133 w 166"/>
              <a:gd name="T51" fmla="*/ 60 h 101"/>
              <a:gd name="T52" fmla="*/ 147 w 166"/>
              <a:gd name="T53" fmla="*/ 57 h 101"/>
              <a:gd name="T54" fmla="*/ 136 w 166"/>
              <a:gd name="T55" fmla="*/ 59 h 101"/>
              <a:gd name="T56" fmla="*/ 158 w 166"/>
              <a:gd name="T57" fmla="*/ 70 h 101"/>
              <a:gd name="T58" fmla="*/ 164 w 166"/>
              <a:gd name="T59" fmla="*/ 38 h 101"/>
              <a:gd name="T60" fmla="*/ 133 w 166"/>
              <a:gd name="T61" fmla="*/ 21 h 101"/>
              <a:gd name="T62" fmla="*/ 112 w 166"/>
              <a:gd name="T63" fmla="*/ 29 h 101"/>
              <a:gd name="T64" fmla="*/ 124 w 166"/>
              <a:gd name="T65" fmla="*/ 24 h 101"/>
              <a:gd name="T66" fmla="*/ 129 w 166"/>
              <a:gd name="T67" fmla="*/ 17 h 101"/>
              <a:gd name="T68" fmla="*/ 104 w 166"/>
              <a:gd name="T69" fmla="*/ 11 h 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66" h="101">
                <a:moveTo>
                  <a:pt x="93" y="3"/>
                </a:moveTo>
                <a:cubicBezTo>
                  <a:pt x="82" y="1"/>
                  <a:pt x="81" y="9"/>
                  <a:pt x="75" y="10"/>
                </a:cubicBezTo>
                <a:cubicBezTo>
                  <a:pt x="70" y="11"/>
                  <a:pt x="65" y="8"/>
                  <a:pt x="59" y="11"/>
                </a:cubicBezTo>
                <a:cubicBezTo>
                  <a:pt x="45" y="21"/>
                  <a:pt x="67" y="37"/>
                  <a:pt x="72" y="28"/>
                </a:cubicBezTo>
                <a:cubicBezTo>
                  <a:pt x="76" y="20"/>
                  <a:pt x="66" y="22"/>
                  <a:pt x="67" y="22"/>
                </a:cubicBezTo>
                <a:cubicBezTo>
                  <a:pt x="69" y="20"/>
                  <a:pt x="74" y="19"/>
                  <a:pt x="75" y="22"/>
                </a:cubicBezTo>
                <a:cubicBezTo>
                  <a:pt x="77" y="27"/>
                  <a:pt x="75" y="31"/>
                  <a:pt x="72" y="32"/>
                </a:cubicBezTo>
                <a:cubicBezTo>
                  <a:pt x="61" y="36"/>
                  <a:pt x="56" y="27"/>
                  <a:pt x="52" y="25"/>
                </a:cubicBezTo>
                <a:cubicBezTo>
                  <a:pt x="47" y="22"/>
                  <a:pt x="36" y="27"/>
                  <a:pt x="33" y="29"/>
                </a:cubicBezTo>
                <a:cubicBezTo>
                  <a:pt x="22" y="37"/>
                  <a:pt x="22" y="52"/>
                  <a:pt x="23" y="58"/>
                </a:cubicBezTo>
                <a:cubicBezTo>
                  <a:pt x="26" y="66"/>
                  <a:pt x="34" y="71"/>
                  <a:pt x="41" y="72"/>
                </a:cubicBezTo>
                <a:cubicBezTo>
                  <a:pt x="46" y="72"/>
                  <a:pt x="54" y="69"/>
                  <a:pt x="56" y="64"/>
                </a:cubicBezTo>
                <a:cubicBezTo>
                  <a:pt x="61" y="52"/>
                  <a:pt x="44" y="50"/>
                  <a:pt x="50" y="60"/>
                </a:cubicBezTo>
                <a:cubicBezTo>
                  <a:pt x="46" y="58"/>
                  <a:pt x="46" y="53"/>
                  <a:pt x="48" y="52"/>
                </a:cubicBezTo>
                <a:cubicBezTo>
                  <a:pt x="51" y="51"/>
                  <a:pt x="56" y="51"/>
                  <a:pt x="57" y="53"/>
                </a:cubicBezTo>
                <a:cubicBezTo>
                  <a:pt x="59" y="56"/>
                  <a:pt x="59" y="62"/>
                  <a:pt x="58" y="66"/>
                </a:cubicBezTo>
                <a:cubicBezTo>
                  <a:pt x="55" y="73"/>
                  <a:pt x="42" y="77"/>
                  <a:pt x="33" y="73"/>
                </a:cubicBezTo>
                <a:cubicBezTo>
                  <a:pt x="6" y="62"/>
                  <a:pt x="22" y="25"/>
                  <a:pt x="14" y="0"/>
                </a:cubicBezTo>
                <a:cubicBezTo>
                  <a:pt x="14" y="0"/>
                  <a:pt x="12" y="21"/>
                  <a:pt x="11" y="30"/>
                </a:cubicBezTo>
                <a:cubicBezTo>
                  <a:pt x="10" y="51"/>
                  <a:pt x="8" y="69"/>
                  <a:pt x="29" y="79"/>
                </a:cubicBezTo>
                <a:cubicBezTo>
                  <a:pt x="45" y="86"/>
                  <a:pt x="60" y="85"/>
                  <a:pt x="75" y="75"/>
                </a:cubicBezTo>
                <a:cubicBezTo>
                  <a:pt x="58" y="75"/>
                  <a:pt x="57" y="53"/>
                  <a:pt x="69" y="47"/>
                </a:cubicBezTo>
                <a:cubicBezTo>
                  <a:pt x="73" y="44"/>
                  <a:pt x="79" y="43"/>
                  <a:pt x="82" y="45"/>
                </a:cubicBezTo>
                <a:cubicBezTo>
                  <a:pt x="88" y="41"/>
                  <a:pt x="100" y="40"/>
                  <a:pt x="103" y="46"/>
                </a:cubicBezTo>
                <a:cubicBezTo>
                  <a:pt x="106" y="45"/>
                  <a:pt x="115" y="47"/>
                  <a:pt x="118" y="50"/>
                </a:cubicBezTo>
                <a:cubicBezTo>
                  <a:pt x="126" y="58"/>
                  <a:pt x="124" y="82"/>
                  <a:pt x="109" y="75"/>
                </a:cubicBezTo>
                <a:cubicBezTo>
                  <a:pt x="104" y="72"/>
                  <a:pt x="104" y="70"/>
                  <a:pt x="103" y="66"/>
                </a:cubicBezTo>
                <a:cubicBezTo>
                  <a:pt x="100" y="73"/>
                  <a:pt x="97" y="78"/>
                  <a:pt x="95" y="80"/>
                </a:cubicBezTo>
                <a:cubicBezTo>
                  <a:pt x="90" y="86"/>
                  <a:pt x="85" y="89"/>
                  <a:pt x="77" y="91"/>
                </a:cubicBezTo>
                <a:cubicBezTo>
                  <a:pt x="63" y="94"/>
                  <a:pt x="36" y="94"/>
                  <a:pt x="26" y="86"/>
                </a:cubicBezTo>
                <a:cubicBezTo>
                  <a:pt x="41" y="90"/>
                  <a:pt x="60" y="92"/>
                  <a:pt x="77" y="88"/>
                </a:cubicBezTo>
                <a:cubicBezTo>
                  <a:pt x="84" y="87"/>
                  <a:pt x="91" y="80"/>
                  <a:pt x="93" y="78"/>
                </a:cubicBezTo>
                <a:cubicBezTo>
                  <a:pt x="95" y="75"/>
                  <a:pt x="98" y="70"/>
                  <a:pt x="100" y="67"/>
                </a:cubicBezTo>
                <a:cubicBezTo>
                  <a:pt x="103" y="61"/>
                  <a:pt x="107" y="61"/>
                  <a:pt x="111" y="62"/>
                </a:cubicBezTo>
                <a:cubicBezTo>
                  <a:pt x="108" y="64"/>
                  <a:pt x="104" y="66"/>
                  <a:pt x="107" y="70"/>
                </a:cubicBezTo>
                <a:cubicBezTo>
                  <a:pt x="108" y="72"/>
                  <a:pt x="111" y="75"/>
                  <a:pt x="115" y="73"/>
                </a:cubicBezTo>
                <a:cubicBezTo>
                  <a:pt x="121" y="71"/>
                  <a:pt x="120" y="63"/>
                  <a:pt x="119" y="58"/>
                </a:cubicBezTo>
                <a:cubicBezTo>
                  <a:pt x="116" y="50"/>
                  <a:pt x="108" y="47"/>
                  <a:pt x="102" y="49"/>
                </a:cubicBezTo>
                <a:cubicBezTo>
                  <a:pt x="97" y="42"/>
                  <a:pt x="89" y="43"/>
                  <a:pt x="83" y="47"/>
                </a:cubicBezTo>
                <a:cubicBezTo>
                  <a:pt x="71" y="45"/>
                  <a:pt x="61" y="52"/>
                  <a:pt x="64" y="65"/>
                </a:cubicBezTo>
                <a:cubicBezTo>
                  <a:pt x="67" y="74"/>
                  <a:pt x="79" y="75"/>
                  <a:pt x="79" y="65"/>
                </a:cubicBezTo>
                <a:cubicBezTo>
                  <a:pt x="78" y="64"/>
                  <a:pt x="75" y="61"/>
                  <a:pt x="72" y="60"/>
                </a:cubicBezTo>
                <a:cubicBezTo>
                  <a:pt x="86" y="58"/>
                  <a:pt x="82" y="73"/>
                  <a:pt x="76" y="78"/>
                </a:cubicBezTo>
                <a:cubicBezTo>
                  <a:pt x="68" y="84"/>
                  <a:pt x="53" y="88"/>
                  <a:pt x="39" y="85"/>
                </a:cubicBezTo>
                <a:cubicBezTo>
                  <a:pt x="32" y="84"/>
                  <a:pt x="26" y="81"/>
                  <a:pt x="19" y="76"/>
                </a:cubicBezTo>
                <a:cubicBezTo>
                  <a:pt x="5" y="65"/>
                  <a:pt x="6" y="49"/>
                  <a:pt x="10" y="23"/>
                </a:cubicBezTo>
                <a:cubicBezTo>
                  <a:pt x="9" y="25"/>
                  <a:pt x="5" y="37"/>
                  <a:pt x="5" y="40"/>
                </a:cubicBezTo>
                <a:cubicBezTo>
                  <a:pt x="4" y="45"/>
                  <a:pt x="0" y="59"/>
                  <a:pt x="6" y="72"/>
                </a:cubicBezTo>
                <a:cubicBezTo>
                  <a:pt x="10" y="80"/>
                  <a:pt x="16" y="85"/>
                  <a:pt x="23" y="90"/>
                </a:cubicBezTo>
                <a:cubicBezTo>
                  <a:pt x="27" y="92"/>
                  <a:pt x="36" y="95"/>
                  <a:pt x="48" y="97"/>
                </a:cubicBezTo>
                <a:cubicBezTo>
                  <a:pt x="73" y="101"/>
                  <a:pt x="95" y="97"/>
                  <a:pt x="113" y="85"/>
                </a:cubicBezTo>
                <a:cubicBezTo>
                  <a:pt x="122" y="80"/>
                  <a:pt x="132" y="71"/>
                  <a:pt x="133" y="60"/>
                </a:cubicBezTo>
                <a:cubicBezTo>
                  <a:pt x="133" y="56"/>
                  <a:pt x="137" y="53"/>
                  <a:pt x="141" y="53"/>
                </a:cubicBezTo>
                <a:cubicBezTo>
                  <a:pt x="143" y="54"/>
                  <a:pt x="146" y="55"/>
                  <a:pt x="147" y="57"/>
                </a:cubicBezTo>
                <a:cubicBezTo>
                  <a:pt x="148" y="61"/>
                  <a:pt x="146" y="64"/>
                  <a:pt x="146" y="64"/>
                </a:cubicBezTo>
                <a:cubicBezTo>
                  <a:pt x="145" y="57"/>
                  <a:pt x="140" y="55"/>
                  <a:pt x="136" y="59"/>
                </a:cubicBezTo>
                <a:cubicBezTo>
                  <a:pt x="134" y="62"/>
                  <a:pt x="135" y="67"/>
                  <a:pt x="135" y="67"/>
                </a:cubicBezTo>
                <a:cubicBezTo>
                  <a:pt x="138" y="76"/>
                  <a:pt x="150" y="77"/>
                  <a:pt x="158" y="70"/>
                </a:cubicBezTo>
                <a:cubicBezTo>
                  <a:pt x="165" y="64"/>
                  <a:pt x="163" y="56"/>
                  <a:pt x="160" y="52"/>
                </a:cubicBezTo>
                <a:cubicBezTo>
                  <a:pt x="163" y="49"/>
                  <a:pt x="166" y="44"/>
                  <a:pt x="164" y="38"/>
                </a:cubicBezTo>
                <a:cubicBezTo>
                  <a:pt x="163" y="34"/>
                  <a:pt x="158" y="31"/>
                  <a:pt x="153" y="30"/>
                </a:cubicBezTo>
                <a:cubicBezTo>
                  <a:pt x="150" y="19"/>
                  <a:pt x="140" y="19"/>
                  <a:pt x="133" y="21"/>
                </a:cubicBezTo>
                <a:cubicBezTo>
                  <a:pt x="134" y="31"/>
                  <a:pt x="132" y="39"/>
                  <a:pt x="123" y="39"/>
                </a:cubicBezTo>
                <a:cubicBezTo>
                  <a:pt x="116" y="39"/>
                  <a:pt x="113" y="35"/>
                  <a:pt x="112" y="29"/>
                </a:cubicBezTo>
                <a:cubicBezTo>
                  <a:pt x="112" y="23"/>
                  <a:pt x="117" y="21"/>
                  <a:pt x="120" y="21"/>
                </a:cubicBezTo>
                <a:cubicBezTo>
                  <a:pt x="122" y="21"/>
                  <a:pt x="123" y="23"/>
                  <a:pt x="124" y="24"/>
                </a:cubicBezTo>
                <a:cubicBezTo>
                  <a:pt x="115" y="21"/>
                  <a:pt x="112" y="31"/>
                  <a:pt x="118" y="35"/>
                </a:cubicBezTo>
                <a:cubicBezTo>
                  <a:pt x="128" y="41"/>
                  <a:pt x="134" y="27"/>
                  <a:pt x="129" y="17"/>
                </a:cubicBezTo>
                <a:cubicBezTo>
                  <a:pt x="127" y="15"/>
                  <a:pt x="123" y="12"/>
                  <a:pt x="120" y="11"/>
                </a:cubicBezTo>
                <a:cubicBezTo>
                  <a:pt x="116" y="10"/>
                  <a:pt x="110" y="9"/>
                  <a:pt x="104" y="11"/>
                </a:cubicBezTo>
                <a:cubicBezTo>
                  <a:pt x="102" y="8"/>
                  <a:pt x="98" y="4"/>
                  <a:pt x="93" y="3"/>
                </a:cubicBezTo>
                <a:close/>
              </a:path>
            </a:pathLst>
          </a:custGeom>
          <a:solidFill>
            <a:srgbClr val="F2DBC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08" name="PA_任意多边形 1340"/>
          <p:cNvSpPr>
            <a:spLocks/>
          </p:cNvSpPr>
          <p:nvPr>
            <p:custDataLst>
              <p:tags r:id="rId95"/>
            </p:custDataLst>
          </p:nvPr>
        </p:nvSpPr>
        <p:spPr bwMode="auto">
          <a:xfrm>
            <a:off x="1828800" y="4646613"/>
            <a:ext cx="388938" cy="238125"/>
          </a:xfrm>
          <a:custGeom>
            <a:avLst/>
            <a:gdLst>
              <a:gd name="T0" fmla="*/ 57 w 162"/>
              <a:gd name="T1" fmla="*/ 11 h 99"/>
              <a:gd name="T2" fmla="*/ 65 w 162"/>
              <a:gd name="T3" fmla="*/ 22 h 99"/>
              <a:gd name="T4" fmla="*/ 73 w 162"/>
              <a:gd name="T5" fmla="*/ 26 h 99"/>
              <a:gd name="T6" fmla="*/ 20 w 162"/>
              <a:gd name="T7" fmla="*/ 58 h 99"/>
              <a:gd name="T8" fmla="*/ 47 w 162"/>
              <a:gd name="T9" fmla="*/ 60 h 99"/>
              <a:gd name="T10" fmla="*/ 56 w 162"/>
              <a:gd name="T11" fmla="*/ 59 h 99"/>
              <a:gd name="T12" fmla="*/ 11 w 162"/>
              <a:gd name="T13" fmla="*/ 0 h 99"/>
              <a:gd name="T14" fmla="*/ 11 w 162"/>
              <a:gd name="T15" fmla="*/ 0 h 99"/>
              <a:gd name="T16" fmla="*/ 8 w 162"/>
              <a:gd name="T17" fmla="*/ 47 h 99"/>
              <a:gd name="T18" fmla="*/ 66 w 162"/>
              <a:gd name="T19" fmla="*/ 47 h 99"/>
              <a:gd name="T20" fmla="*/ 100 w 162"/>
              <a:gd name="T21" fmla="*/ 46 h 99"/>
              <a:gd name="T22" fmla="*/ 106 w 162"/>
              <a:gd name="T23" fmla="*/ 75 h 99"/>
              <a:gd name="T24" fmla="*/ 23 w 162"/>
              <a:gd name="T25" fmla="*/ 87 h 99"/>
              <a:gd name="T26" fmla="*/ 108 w 162"/>
              <a:gd name="T27" fmla="*/ 62 h 99"/>
              <a:gd name="T28" fmla="*/ 117 w 162"/>
              <a:gd name="T29" fmla="*/ 64 h 99"/>
              <a:gd name="T30" fmla="*/ 80 w 162"/>
              <a:gd name="T31" fmla="*/ 47 h 99"/>
              <a:gd name="T32" fmla="*/ 76 w 162"/>
              <a:gd name="T33" fmla="*/ 66 h 99"/>
              <a:gd name="T34" fmla="*/ 77 w 162"/>
              <a:gd name="T35" fmla="*/ 62 h 99"/>
              <a:gd name="T36" fmla="*/ 7 w 162"/>
              <a:gd name="T37" fmla="*/ 23 h 99"/>
              <a:gd name="T38" fmla="*/ 45 w 162"/>
              <a:gd name="T39" fmla="*/ 97 h 99"/>
              <a:gd name="T40" fmla="*/ 144 w 162"/>
              <a:gd name="T41" fmla="*/ 60 h 99"/>
              <a:gd name="T42" fmla="*/ 133 w 162"/>
              <a:gd name="T43" fmla="*/ 59 h 99"/>
              <a:gd name="T44" fmla="*/ 160 w 162"/>
              <a:gd name="T45" fmla="*/ 60 h 99"/>
              <a:gd name="T46" fmla="*/ 150 w 162"/>
              <a:gd name="T47" fmla="*/ 30 h 99"/>
              <a:gd name="T48" fmla="*/ 128 w 162"/>
              <a:gd name="T49" fmla="*/ 35 h 99"/>
              <a:gd name="T50" fmla="*/ 121 w 162"/>
              <a:gd name="T51" fmla="*/ 24 h 99"/>
              <a:gd name="T52" fmla="*/ 128 w 162"/>
              <a:gd name="T53" fmla="*/ 25 h 99"/>
              <a:gd name="T54" fmla="*/ 90 w 162"/>
              <a:gd name="T55" fmla="*/ 3 h 99"/>
              <a:gd name="T56" fmla="*/ 117 w 162"/>
              <a:gd name="T57" fmla="*/ 11 h 99"/>
              <a:gd name="T58" fmla="*/ 113 w 162"/>
              <a:gd name="T59" fmla="*/ 25 h 99"/>
              <a:gd name="T60" fmla="*/ 109 w 162"/>
              <a:gd name="T61" fmla="*/ 28 h 99"/>
              <a:gd name="T62" fmla="*/ 137 w 162"/>
              <a:gd name="T63" fmla="*/ 20 h 99"/>
              <a:gd name="T64" fmla="*/ 157 w 162"/>
              <a:gd name="T65" fmla="*/ 52 h 99"/>
              <a:gd name="T66" fmla="*/ 132 w 162"/>
              <a:gd name="T67" fmla="*/ 67 h 99"/>
              <a:gd name="T68" fmla="*/ 143 w 162"/>
              <a:gd name="T69" fmla="*/ 64 h 99"/>
              <a:gd name="T70" fmla="*/ 130 w 162"/>
              <a:gd name="T71" fmla="*/ 60 h 99"/>
              <a:gd name="T72" fmla="*/ 2 w 162"/>
              <a:gd name="T73" fmla="*/ 40 h 99"/>
              <a:gd name="T74" fmla="*/ 73 w 162"/>
              <a:gd name="T75" fmla="*/ 78 h 99"/>
              <a:gd name="T76" fmla="*/ 76 w 162"/>
              <a:gd name="T77" fmla="*/ 65 h 99"/>
              <a:gd name="T78" fmla="*/ 65 w 162"/>
              <a:gd name="T79" fmla="*/ 50 h 99"/>
              <a:gd name="T80" fmla="*/ 99 w 162"/>
              <a:gd name="T81" fmla="*/ 49 h 99"/>
              <a:gd name="T82" fmla="*/ 104 w 162"/>
              <a:gd name="T83" fmla="*/ 70 h 99"/>
              <a:gd name="T84" fmla="*/ 91 w 162"/>
              <a:gd name="T85" fmla="*/ 78 h 99"/>
              <a:gd name="T86" fmla="*/ 74 w 162"/>
              <a:gd name="T87" fmla="*/ 91 h 99"/>
              <a:gd name="T88" fmla="*/ 118 w 162"/>
              <a:gd name="T89" fmla="*/ 72 h 99"/>
              <a:gd name="T90" fmla="*/ 90 w 162"/>
              <a:gd name="T91" fmla="*/ 42 h 99"/>
              <a:gd name="T92" fmla="*/ 72 w 162"/>
              <a:gd name="T93" fmla="*/ 75 h 99"/>
              <a:gd name="T94" fmla="*/ 10 w 162"/>
              <a:gd name="T95" fmla="*/ 12 h 99"/>
              <a:gd name="T96" fmla="*/ 11 w 162"/>
              <a:gd name="T97" fmla="*/ 0 h 99"/>
              <a:gd name="T98" fmla="*/ 55 w 162"/>
              <a:gd name="T99" fmla="*/ 66 h 99"/>
              <a:gd name="T100" fmla="*/ 47 w 162"/>
              <a:gd name="T101" fmla="*/ 60 h 99"/>
              <a:gd name="T102" fmla="*/ 53 w 162"/>
              <a:gd name="T103" fmla="*/ 65 h 99"/>
              <a:gd name="T104" fmla="*/ 49 w 162"/>
              <a:gd name="T105" fmla="*/ 25 h 99"/>
              <a:gd name="T106" fmla="*/ 64 w 162"/>
              <a:gd name="T107" fmla="*/ 22 h 99"/>
              <a:gd name="T108" fmla="*/ 64 w 162"/>
              <a:gd name="T109" fmla="*/ 22 h 99"/>
              <a:gd name="T110" fmla="*/ 68 w 162"/>
              <a:gd name="T111" fmla="*/ 22 h 99"/>
              <a:gd name="T112" fmla="*/ 70 w 162"/>
              <a:gd name="T113" fmla="*/ 10 h 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62" h="99">
                <a:moveTo>
                  <a:pt x="90" y="3"/>
                </a:moveTo>
                <a:cubicBezTo>
                  <a:pt x="90" y="3"/>
                  <a:pt x="90" y="3"/>
                  <a:pt x="90" y="3"/>
                </a:cubicBezTo>
                <a:cubicBezTo>
                  <a:pt x="89" y="3"/>
                  <a:pt x="88" y="3"/>
                  <a:pt x="87" y="3"/>
                </a:cubicBezTo>
                <a:cubicBezTo>
                  <a:pt x="79" y="3"/>
                  <a:pt x="77" y="9"/>
                  <a:pt x="72" y="10"/>
                </a:cubicBezTo>
                <a:cubicBezTo>
                  <a:pt x="72" y="10"/>
                  <a:pt x="71" y="10"/>
                  <a:pt x="70" y="10"/>
                </a:cubicBezTo>
                <a:cubicBezTo>
                  <a:pt x="67" y="10"/>
                  <a:pt x="65" y="10"/>
                  <a:pt x="62" y="10"/>
                </a:cubicBezTo>
                <a:cubicBezTo>
                  <a:pt x="60" y="10"/>
                  <a:pt x="58" y="10"/>
                  <a:pt x="57" y="11"/>
                </a:cubicBezTo>
                <a:cubicBezTo>
                  <a:pt x="53" y="14"/>
                  <a:pt x="52" y="16"/>
                  <a:pt x="52" y="19"/>
                </a:cubicBezTo>
                <a:cubicBezTo>
                  <a:pt x="52" y="22"/>
                  <a:pt x="53" y="25"/>
                  <a:pt x="56" y="27"/>
                </a:cubicBezTo>
                <a:cubicBezTo>
                  <a:pt x="58" y="29"/>
                  <a:pt x="61" y="31"/>
                  <a:pt x="64" y="31"/>
                </a:cubicBezTo>
                <a:cubicBezTo>
                  <a:pt x="66" y="31"/>
                  <a:pt x="68" y="30"/>
                  <a:pt x="69" y="28"/>
                </a:cubicBezTo>
                <a:cubicBezTo>
                  <a:pt x="69" y="26"/>
                  <a:pt x="70" y="25"/>
                  <a:pt x="70" y="25"/>
                </a:cubicBezTo>
                <a:cubicBezTo>
                  <a:pt x="70" y="23"/>
                  <a:pt x="69" y="23"/>
                  <a:pt x="68" y="22"/>
                </a:cubicBezTo>
                <a:cubicBezTo>
                  <a:pt x="67" y="22"/>
                  <a:pt x="66" y="22"/>
                  <a:pt x="65" y="22"/>
                </a:cubicBezTo>
                <a:cubicBezTo>
                  <a:pt x="64" y="22"/>
                  <a:pt x="64" y="22"/>
                  <a:pt x="64" y="22"/>
                </a:cubicBezTo>
                <a:cubicBezTo>
                  <a:pt x="64" y="22"/>
                  <a:pt x="64" y="22"/>
                  <a:pt x="64" y="22"/>
                </a:cubicBezTo>
                <a:cubicBezTo>
                  <a:pt x="64" y="22"/>
                  <a:pt x="64" y="22"/>
                  <a:pt x="64" y="22"/>
                </a:cubicBezTo>
                <a:cubicBezTo>
                  <a:pt x="64" y="22"/>
                  <a:pt x="64" y="22"/>
                  <a:pt x="64" y="22"/>
                </a:cubicBezTo>
                <a:cubicBezTo>
                  <a:pt x="65" y="21"/>
                  <a:pt x="67" y="20"/>
                  <a:pt x="69" y="20"/>
                </a:cubicBezTo>
                <a:cubicBezTo>
                  <a:pt x="70" y="20"/>
                  <a:pt x="71" y="20"/>
                  <a:pt x="72" y="22"/>
                </a:cubicBezTo>
                <a:cubicBezTo>
                  <a:pt x="72" y="23"/>
                  <a:pt x="73" y="24"/>
                  <a:pt x="73" y="26"/>
                </a:cubicBezTo>
                <a:cubicBezTo>
                  <a:pt x="73" y="29"/>
                  <a:pt x="71" y="31"/>
                  <a:pt x="69" y="32"/>
                </a:cubicBezTo>
                <a:cubicBezTo>
                  <a:pt x="67" y="33"/>
                  <a:pt x="65" y="33"/>
                  <a:pt x="63" y="33"/>
                </a:cubicBezTo>
                <a:cubicBezTo>
                  <a:pt x="56" y="33"/>
                  <a:pt x="53" y="27"/>
                  <a:pt x="49" y="25"/>
                </a:cubicBezTo>
                <a:cubicBezTo>
                  <a:pt x="48" y="24"/>
                  <a:pt x="46" y="24"/>
                  <a:pt x="45" y="24"/>
                </a:cubicBezTo>
                <a:cubicBezTo>
                  <a:pt x="39" y="24"/>
                  <a:pt x="32" y="27"/>
                  <a:pt x="30" y="29"/>
                </a:cubicBezTo>
                <a:cubicBezTo>
                  <a:pt x="22" y="34"/>
                  <a:pt x="20" y="44"/>
                  <a:pt x="20" y="51"/>
                </a:cubicBezTo>
                <a:cubicBezTo>
                  <a:pt x="20" y="54"/>
                  <a:pt x="20" y="56"/>
                  <a:pt x="20" y="58"/>
                </a:cubicBezTo>
                <a:cubicBezTo>
                  <a:pt x="23" y="66"/>
                  <a:pt x="31" y="71"/>
                  <a:pt x="38" y="72"/>
                </a:cubicBezTo>
                <a:cubicBezTo>
                  <a:pt x="39" y="72"/>
                  <a:pt x="39" y="72"/>
                  <a:pt x="39" y="72"/>
                </a:cubicBezTo>
                <a:cubicBezTo>
                  <a:pt x="44" y="72"/>
                  <a:pt x="51" y="69"/>
                  <a:pt x="52" y="64"/>
                </a:cubicBezTo>
                <a:cubicBezTo>
                  <a:pt x="53" y="63"/>
                  <a:pt x="54" y="61"/>
                  <a:pt x="54" y="60"/>
                </a:cubicBezTo>
                <a:cubicBezTo>
                  <a:pt x="54" y="56"/>
                  <a:pt x="51" y="54"/>
                  <a:pt x="48" y="54"/>
                </a:cubicBezTo>
                <a:cubicBezTo>
                  <a:pt x="47" y="54"/>
                  <a:pt x="46" y="54"/>
                  <a:pt x="46" y="56"/>
                </a:cubicBezTo>
                <a:cubicBezTo>
                  <a:pt x="46" y="57"/>
                  <a:pt x="46" y="58"/>
                  <a:pt x="47" y="60"/>
                </a:cubicBezTo>
                <a:cubicBezTo>
                  <a:pt x="47" y="60"/>
                  <a:pt x="47" y="60"/>
                  <a:pt x="47" y="60"/>
                </a:cubicBezTo>
                <a:cubicBezTo>
                  <a:pt x="47" y="60"/>
                  <a:pt x="47" y="60"/>
                  <a:pt x="47" y="60"/>
                </a:cubicBezTo>
                <a:cubicBezTo>
                  <a:pt x="45" y="59"/>
                  <a:pt x="44" y="57"/>
                  <a:pt x="44" y="55"/>
                </a:cubicBezTo>
                <a:cubicBezTo>
                  <a:pt x="44" y="54"/>
                  <a:pt x="44" y="52"/>
                  <a:pt x="45" y="52"/>
                </a:cubicBezTo>
                <a:cubicBezTo>
                  <a:pt x="46" y="51"/>
                  <a:pt x="48" y="51"/>
                  <a:pt x="49" y="51"/>
                </a:cubicBezTo>
                <a:cubicBezTo>
                  <a:pt x="51" y="51"/>
                  <a:pt x="53" y="52"/>
                  <a:pt x="54" y="53"/>
                </a:cubicBezTo>
                <a:cubicBezTo>
                  <a:pt x="55" y="54"/>
                  <a:pt x="56" y="57"/>
                  <a:pt x="56" y="59"/>
                </a:cubicBezTo>
                <a:cubicBezTo>
                  <a:pt x="56" y="62"/>
                  <a:pt x="55" y="64"/>
                  <a:pt x="55" y="66"/>
                </a:cubicBezTo>
                <a:cubicBezTo>
                  <a:pt x="53" y="71"/>
                  <a:pt x="45" y="75"/>
                  <a:pt x="38" y="75"/>
                </a:cubicBezTo>
                <a:cubicBezTo>
                  <a:pt x="35" y="75"/>
                  <a:pt x="33" y="74"/>
                  <a:pt x="30" y="73"/>
                </a:cubicBezTo>
                <a:cubicBezTo>
                  <a:pt x="16" y="67"/>
                  <a:pt x="14" y="54"/>
                  <a:pt x="14" y="39"/>
                </a:cubicBezTo>
                <a:cubicBezTo>
                  <a:pt x="14" y="33"/>
                  <a:pt x="14" y="27"/>
                  <a:pt x="14" y="22"/>
                </a:cubicBezTo>
                <a:cubicBezTo>
                  <a:pt x="14" y="14"/>
                  <a:pt x="13" y="7"/>
                  <a:pt x="11" y="0"/>
                </a:cubicBezTo>
                <a:cubicBezTo>
                  <a:pt x="11" y="0"/>
                  <a:pt x="11" y="0"/>
                  <a:pt x="11" y="0"/>
                </a:cubicBezTo>
                <a:cubicBezTo>
                  <a:pt x="11" y="0"/>
                  <a:pt x="11" y="0"/>
                  <a:pt x="11" y="0"/>
                </a:cubicBezTo>
                <a:cubicBezTo>
                  <a:pt x="11" y="0"/>
                  <a:pt x="11" y="0"/>
                  <a:pt x="11" y="0"/>
                </a:cubicBezTo>
                <a:cubicBezTo>
                  <a:pt x="11" y="0"/>
                  <a:pt x="11" y="0"/>
                  <a:pt x="11" y="0"/>
                </a:cubicBezTo>
                <a:cubicBezTo>
                  <a:pt x="11" y="0"/>
                  <a:pt x="11" y="0"/>
                  <a:pt x="11" y="0"/>
                </a:cubicBezTo>
                <a:cubicBezTo>
                  <a:pt x="11" y="0"/>
                  <a:pt x="11" y="0"/>
                  <a:pt x="11" y="0"/>
                </a:cubicBezTo>
                <a:cubicBezTo>
                  <a:pt x="11" y="0"/>
                  <a:pt x="11" y="0"/>
                  <a:pt x="11" y="0"/>
                </a:cubicBezTo>
                <a:cubicBezTo>
                  <a:pt x="11" y="0"/>
                  <a:pt x="11" y="0"/>
                  <a:pt x="11" y="0"/>
                </a:cubicBezTo>
                <a:cubicBezTo>
                  <a:pt x="11" y="0"/>
                  <a:pt x="11" y="0"/>
                  <a:pt x="11" y="0"/>
                </a:cubicBezTo>
                <a:cubicBezTo>
                  <a:pt x="11" y="0"/>
                  <a:pt x="11" y="0"/>
                  <a:pt x="11" y="0"/>
                </a:cubicBezTo>
                <a:cubicBezTo>
                  <a:pt x="11" y="0"/>
                  <a:pt x="11" y="0"/>
                  <a:pt x="11" y="0"/>
                </a:cubicBezTo>
                <a:cubicBezTo>
                  <a:pt x="11" y="0"/>
                  <a:pt x="11" y="0"/>
                  <a:pt x="11" y="0"/>
                </a:cubicBezTo>
                <a:cubicBezTo>
                  <a:pt x="11" y="1"/>
                  <a:pt x="11" y="2"/>
                  <a:pt x="11" y="4"/>
                </a:cubicBezTo>
                <a:cubicBezTo>
                  <a:pt x="10" y="10"/>
                  <a:pt x="9" y="23"/>
                  <a:pt x="9" y="30"/>
                </a:cubicBezTo>
                <a:cubicBezTo>
                  <a:pt x="8" y="36"/>
                  <a:pt x="8" y="42"/>
                  <a:pt x="8" y="47"/>
                </a:cubicBezTo>
                <a:cubicBezTo>
                  <a:pt x="8" y="60"/>
                  <a:pt x="11" y="72"/>
                  <a:pt x="26" y="79"/>
                </a:cubicBezTo>
                <a:cubicBezTo>
                  <a:pt x="33" y="82"/>
                  <a:pt x="39" y="84"/>
                  <a:pt x="46" y="84"/>
                </a:cubicBezTo>
                <a:cubicBezTo>
                  <a:pt x="55" y="84"/>
                  <a:pt x="63" y="81"/>
                  <a:pt x="72" y="75"/>
                </a:cubicBezTo>
                <a:cubicBezTo>
                  <a:pt x="72" y="75"/>
                  <a:pt x="72" y="75"/>
                  <a:pt x="72" y="75"/>
                </a:cubicBezTo>
                <a:cubicBezTo>
                  <a:pt x="72" y="75"/>
                  <a:pt x="72" y="75"/>
                  <a:pt x="72" y="75"/>
                </a:cubicBezTo>
                <a:cubicBezTo>
                  <a:pt x="62" y="75"/>
                  <a:pt x="58" y="68"/>
                  <a:pt x="58" y="61"/>
                </a:cubicBezTo>
                <a:cubicBezTo>
                  <a:pt x="58" y="55"/>
                  <a:pt x="61" y="50"/>
                  <a:pt x="66" y="47"/>
                </a:cubicBezTo>
                <a:cubicBezTo>
                  <a:pt x="68" y="45"/>
                  <a:pt x="72" y="44"/>
                  <a:pt x="75" y="44"/>
                </a:cubicBezTo>
                <a:cubicBezTo>
                  <a:pt x="76" y="44"/>
                  <a:pt x="78" y="44"/>
                  <a:pt x="79" y="45"/>
                </a:cubicBezTo>
                <a:cubicBezTo>
                  <a:pt x="79" y="45"/>
                  <a:pt x="79" y="45"/>
                  <a:pt x="79" y="45"/>
                </a:cubicBezTo>
                <a:cubicBezTo>
                  <a:pt x="79" y="45"/>
                  <a:pt x="79" y="45"/>
                  <a:pt x="79" y="45"/>
                </a:cubicBezTo>
                <a:cubicBezTo>
                  <a:pt x="82" y="43"/>
                  <a:pt x="86" y="42"/>
                  <a:pt x="90" y="42"/>
                </a:cubicBezTo>
                <a:cubicBezTo>
                  <a:pt x="94" y="42"/>
                  <a:pt x="98" y="43"/>
                  <a:pt x="100" y="46"/>
                </a:cubicBezTo>
                <a:cubicBezTo>
                  <a:pt x="100" y="46"/>
                  <a:pt x="100" y="46"/>
                  <a:pt x="100" y="46"/>
                </a:cubicBezTo>
                <a:cubicBezTo>
                  <a:pt x="100" y="46"/>
                  <a:pt x="100" y="46"/>
                  <a:pt x="100" y="46"/>
                </a:cubicBezTo>
                <a:cubicBezTo>
                  <a:pt x="101" y="46"/>
                  <a:pt x="102" y="46"/>
                  <a:pt x="103" y="46"/>
                </a:cubicBezTo>
                <a:cubicBezTo>
                  <a:pt x="107" y="46"/>
                  <a:pt x="112" y="47"/>
                  <a:pt x="115" y="50"/>
                </a:cubicBezTo>
                <a:cubicBezTo>
                  <a:pt x="118" y="53"/>
                  <a:pt x="120" y="59"/>
                  <a:pt x="120" y="64"/>
                </a:cubicBezTo>
                <a:cubicBezTo>
                  <a:pt x="120" y="67"/>
                  <a:pt x="119" y="70"/>
                  <a:pt x="118" y="72"/>
                </a:cubicBezTo>
                <a:cubicBezTo>
                  <a:pt x="116" y="75"/>
                  <a:pt x="114" y="76"/>
                  <a:pt x="111" y="76"/>
                </a:cubicBezTo>
                <a:cubicBezTo>
                  <a:pt x="110" y="76"/>
                  <a:pt x="108" y="76"/>
                  <a:pt x="106" y="75"/>
                </a:cubicBezTo>
                <a:cubicBezTo>
                  <a:pt x="101" y="72"/>
                  <a:pt x="101" y="70"/>
                  <a:pt x="100" y="66"/>
                </a:cubicBezTo>
                <a:cubicBezTo>
                  <a:pt x="100" y="66"/>
                  <a:pt x="100" y="66"/>
                  <a:pt x="100" y="66"/>
                </a:cubicBezTo>
                <a:cubicBezTo>
                  <a:pt x="100" y="66"/>
                  <a:pt x="100" y="66"/>
                  <a:pt x="100" y="66"/>
                </a:cubicBezTo>
                <a:cubicBezTo>
                  <a:pt x="98" y="73"/>
                  <a:pt x="94" y="78"/>
                  <a:pt x="92" y="80"/>
                </a:cubicBezTo>
                <a:cubicBezTo>
                  <a:pt x="87" y="86"/>
                  <a:pt x="82" y="89"/>
                  <a:pt x="74" y="91"/>
                </a:cubicBezTo>
                <a:cubicBezTo>
                  <a:pt x="69" y="92"/>
                  <a:pt x="62" y="93"/>
                  <a:pt x="55" y="93"/>
                </a:cubicBezTo>
                <a:cubicBezTo>
                  <a:pt x="43" y="93"/>
                  <a:pt x="30" y="91"/>
                  <a:pt x="23" y="87"/>
                </a:cubicBezTo>
                <a:cubicBezTo>
                  <a:pt x="24" y="86"/>
                  <a:pt x="24" y="86"/>
                  <a:pt x="24" y="86"/>
                </a:cubicBezTo>
                <a:cubicBezTo>
                  <a:pt x="33" y="88"/>
                  <a:pt x="44" y="90"/>
                  <a:pt x="55" y="90"/>
                </a:cubicBezTo>
                <a:cubicBezTo>
                  <a:pt x="62" y="90"/>
                  <a:pt x="68" y="90"/>
                  <a:pt x="74" y="88"/>
                </a:cubicBezTo>
                <a:cubicBezTo>
                  <a:pt x="81" y="87"/>
                  <a:pt x="88" y="80"/>
                  <a:pt x="90" y="78"/>
                </a:cubicBezTo>
                <a:cubicBezTo>
                  <a:pt x="92" y="75"/>
                  <a:pt x="95" y="70"/>
                  <a:pt x="96" y="67"/>
                </a:cubicBezTo>
                <a:cubicBezTo>
                  <a:pt x="99" y="63"/>
                  <a:pt x="101" y="62"/>
                  <a:pt x="104" y="62"/>
                </a:cubicBezTo>
                <a:cubicBezTo>
                  <a:pt x="105" y="62"/>
                  <a:pt x="107" y="62"/>
                  <a:pt x="108" y="62"/>
                </a:cubicBezTo>
                <a:cubicBezTo>
                  <a:pt x="108" y="62"/>
                  <a:pt x="108" y="62"/>
                  <a:pt x="108" y="62"/>
                </a:cubicBezTo>
                <a:cubicBezTo>
                  <a:pt x="108" y="62"/>
                  <a:pt x="108" y="62"/>
                  <a:pt x="108" y="62"/>
                </a:cubicBezTo>
                <a:cubicBezTo>
                  <a:pt x="105" y="63"/>
                  <a:pt x="103" y="65"/>
                  <a:pt x="103" y="67"/>
                </a:cubicBezTo>
                <a:cubicBezTo>
                  <a:pt x="103" y="68"/>
                  <a:pt x="103" y="69"/>
                  <a:pt x="104" y="70"/>
                </a:cubicBezTo>
                <a:cubicBezTo>
                  <a:pt x="105" y="72"/>
                  <a:pt x="107" y="74"/>
                  <a:pt x="110" y="74"/>
                </a:cubicBezTo>
                <a:cubicBezTo>
                  <a:pt x="111" y="74"/>
                  <a:pt x="111" y="73"/>
                  <a:pt x="112" y="73"/>
                </a:cubicBezTo>
                <a:cubicBezTo>
                  <a:pt x="116" y="72"/>
                  <a:pt x="117" y="68"/>
                  <a:pt x="117" y="64"/>
                </a:cubicBezTo>
                <a:cubicBezTo>
                  <a:pt x="117" y="62"/>
                  <a:pt x="116" y="60"/>
                  <a:pt x="116" y="58"/>
                </a:cubicBezTo>
                <a:cubicBezTo>
                  <a:pt x="114" y="51"/>
                  <a:pt x="108" y="48"/>
                  <a:pt x="103" y="48"/>
                </a:cubicBezTo>
                <a:cubicBezTo>
                  <a:pt x="102" y="48"/>
                  <a:pt x="100" y="49"/>
                  <a:pt x="99" y="49"/>
                </a:cubicBezTo>
                <a:cubicBezTo>
                  <a:pt x="99" y="49"/>
                  <a:pt x="99" y="49"/>
                  <a:pt x="99" y="49"/>
                </a:cubicBezTo>
                <a:cubicBezTo>
                  <a:pt x="99" y="49"/>
                  <a:pt x="99" y="49"/>
                  <a:pt x="99" y="49"/>
                </a:cubicBezTo>
                <a:cubicBezTo>
                  <a:pt x="97" y="46"/>
                  <a:pt x="93" y="44"/>
                  <a:pt x="89" y="44"/>
                </a:cubicBezTo>
                <a:cubicBezTo>
                  <a:pt x="86" y="44"/>
                  <a:pt x="83" y="45"/>
                  <a:pt x="80" y="47"/>
                </a:cubicBezTo>
                <a:cubicBezTo>
                  <a:pt x="80" y="47"/>
                  <a:pt x="80" y="47"/>
                  <a:pt x="80" y="47"/>
                </a:cubicBezTo>
                <a:cubicBezTo>
                  <a:pt x="80" y="47"/>
                  <a:pt x="80" y="47"/>
                  <a:pt x="80" y="47"/>
                </a:cubicBezTo>
                <a:cubicBezTo>
                  <a:pt x="79" y="47"/>
                  <a:pt x="77" y="47"/>
                  <a:pt x="76" y="47"/>
                </a:cubicBezTo>
                <a:cubicBezTo>
                  <a:pt x="67" y="47"/>
                  <a:pt x="61" y="52"/>
                  <a:pt x="61" y="60"/>
                </a:cubicBezTo>
                <a:cubicBezTo>
                  <a:pt x="61" y="62"/>
                  <a:pt x="61" y="63"/>
                  <a:pt x="61" y="65"/>
                </a:cubicBezTo>
                <a:cubicBezTo>
                  <a:pt x="63" y="70"/>
                  <a:pt x="66" y="72"/>
                  <a:pt x="70" y="72"/>
                </a:cubicBezTo>
                <a:cubicBezTo>
                  <a:pt x="73" y="72"/>
                  <a:pt x="76" y="70"/>
                  <a:pt x="76" y="66"/>
                </a:cubicBezTo>
                <a:cubicBezTo>
                  <a:pt x="76" y="65"/>
                  <a:pt x="76" y="65"/>
                  <a:pt x="76" y="65"/>
                </a:cubicBezTo>
                <a:cubicBezTo>
                  <a:pt x="76" y="65"/>
                  <a:pt x="76" y="65"/>
                  <a:pt x="76" y="65"/>
                </a:cubicBezTo>
                <a:cubicBezTo>
                  <a:pt x="76" y="65"/>
                  <a:pt x="76" y="65"/>
                  <a:pt x="76" y="65"/>
                </a:cubicBezTo>
                <a:cubicBezTo>
                  <a:pt x="75" y="64"/>
                  <a:pt x="72" y="61"/>
                  <a:pt x="69" y="60"/>
                </a:cubicBezTo>
                <a:cubicBezTo>
                  <a:pt x="69" y="60"/>
                  <a:pt x="69" y="60"/>
                  <a:pt x="69" y="60"/>
                </a:cubicBezTo>
                <a:cubicBezTo>
                  <a:pt x="70" y="60"/>
                  <a:pt x="71" y="60"/>
                  <a:pt x="71" y="60"/>
                </a:cubicBezTo>
                <a:cubicBezTo>
                  <a:pt x="74" y="60"/>
                  <a:pt x="76" y="61"/>
                  <a:pt x="77" y="62"/>
                </a:cubicBezTo>
                <a:cubicBezTo>
                  <a:pt x="78" y="63"/>
                  <a:pt x="79" y="65"/>
                  <a:pt x="79" y="67"/>
                </a:cubicBezTo>
                <a:cubicBezTo>
                  <a:pt x="79" y="71"/>
                  <a:pt x="76" y="75"/>
                  <a:pt x="73" y="78"/>
                </a:cubicBezTo>
                <a:cubicBezTo>
                  <a:pt x="67" y="83"/>
                  <a:pt x="56" y="86"/>
                  <a:pt x="45" y="86"/>
                </a:cubicBezTo>
                <a:cubicBezTo>
                  <a:pt x="42" y="86"/>
                  <a:pt x="39" y="86"/>
                  <a:pt x="36" y="86"/>
                </a:cubicBezTo>
                <a:cubicBezTo>
                  <a:pt x="29" y="84"/>
                  <a:pt x="22" y="81"/>
                  <a:pt x="16" y="76"/>
                </a:cubicBezTo>
                <a:cubicBezTo>
                  <a:pt x="7" y="69"/>
                  <a:pt x="4" y="61"/>
                  <a:pt x="4" y="49"/>
                </a:cubicBezTo>
                <a:cubicBezTo>
                  <a:pt x="4" y="42"/>
                  <a:pt x="6" y="33"/>
                  <a:pt x="7" y="23"/>
                </a:cubicBezTo>
                <a:cubicBezTo>
                  <a:pt x="7" y="23"/>
                  <a:pt x="7" y="23"/>
                  <a:pt x="7" y="23"/>
                </a:cubicBezTo>
                <a:cubicBezTo>
                  <a:pt x="7" y="23"/>
                  <a:pt x="7" y="23"/>
                  <a:pt x="7" y="23"/>
                </a:cubicBezTo>
                <a:cubicBezTo>
                  <a:pt x="6" y="25"/>
                  <a:pt x="2" y="37"/>
                  <a:pt x="2" y="40"/>
                </a:cubicBezTo>
                <a:cubicBezTo>
                  <a:pt x="2" y="43"/>
                  <a:pt x="0" y="49"/>
                  <a:pt x="0" y="56"/>
                </a:cubicBezTo>
                <a:cubicBezTo>
                  <a:pt x="0" y="61"/>
                  <a:pt x="1" y="67"/>
                  <a:pt x="3" y="72"/>
                </a:cubicBezTo>
                <a:cubicBezTo>
                  <a:pt x="7" y="80"/>
                  <a:pt x="13" y="85"/>
                  <a:pt x="20" y="90"/>
                </a:cubicBezTo>
                <a:cubicBezTo>
                  <a:pt x="24" y="92"/>
                  <a:pt x="33" y="95"/>
                  <a:pt x="45" y="97"/>
                </a:cubicBezTo>
                <a:cubicBezTo>
                  <a:pt x="51" y="98"/>
                  <a:pt x="57" y="99"/>
                  <a:pt x="63" y="99"/>
                </a:cubicBezTo>
                <a:cubicBezTo>
                  <a:pt x="80" y="99"/>
                  <a:pt x="96" y="94"/>
                  <a:pt x="110" y="85"/>
                </a:cubicBezTo>
                <a:cubicBezTo>
                  <a:pt x="119" y="80"/>
                  <a:pt x="129" y="71"/>
                  <a:pt x="130" y="60"/>
                </a:cubicBezTo>
                <a:cubicBezTo>
                  <a:pt x="130" y="56"/>
                  <a:pt x="134" y="53"/>
                  <a:pt x="137" y="53"/>
                </a:cubicBezTo>
                <a:cubicBezTo>
                  <a:pt x="138" y="53"/>
                  <a:pt x="138" y="53"/>
                  <a:pt x="138" y="53"/>
                </a:cubicBezTo>
                <a:cubicBezTo>
                  <a:pt x="140" y="53"/>
                  <a:pt x="143" y="55"/>
                  <a:pt x="144" y="57"/>
                </a:cubicBezTo>
                <a:cubicBezTo>
                  <a:pt x="144" y="58"/>
                  <a:pt x="144" y="59"/>
                  <a:pt x="144" y="60"/>
                </a:cubicBezTo>
                <a:cubicBezTo>
                  <a:pt x="144" y="62"/>
                  <a:pt x="143" y="65"/>
                  <a:pt x="143" y="65"/>
                </a:cubicBezTo>
                <a:cubicBezTo>
                  <a:pt x="143" y="65"/>
                  <a:pt x="143" y="65"/>
                  <a:pt x="143" y="65"/>
                </a:cubicBezTo>
                <a:cubicBezTo>
                  <a:pt x="143" y="64"/>
                  <a:pt x="143" y="64"/>
                  <a:pt x="143" y="64"/>
                </a:cubicBezTo>
                <a:cubicBezTo>
                  <a:pt x="142" y="59"/>
                  <a:pt x="140" y="57"/>
                  <a:pt x="137" y="57"/>
                </a:cubicBezTo>
                <a:cubicBezTo>
                  <a:pt x="136" y="57"/>
                  <a:pt x="135" y="57"/>
                  <a:pt x="133" y="59"/>
                </a:cubicBezTo>
                <a:cubicBezTo>
                  <a:pt x="133" y="59"/>
                  <a:pt x="133" y="59"/>
                  <a:pt x="133" y="59"/>
                </a:cubicBezTo>
                <a:cubicBezTo>
                  <a:pt x="133" y="59"/>
                  <a:pt x="133" y="59"/>
                  <a:pt x="133" y="59"/>
                </a:cubicBezTo>
                <a:cubicBezTo>
                  <a:pt x="132" y="60"/>
                  <a:pt x="132" y="63"/>
                  <a:pt x="132" y="65"/>
                </a:cubicBezTo>
                <a:cubicBezTo>
                  <a:pt x="132" y="66"/>
                  <a:pt x="132" y="67"/>
                  <a:pt x="132" y="67"/>
                </a:cubicBezTo>
                <a:cubicBezTo>
                  <a:pt x="132" y="67"/>
                  <a:pt x="132" y="67"/>
                  <a:pt x="132" y="67"/>
                </a:cubicBezTo>
                <a:cubicBezTo>
                  <a:pt x="132" y="67"/>
                  <a:pt x="132" y="67"/>
                  <a:pt x="132" y="67"/>
                </a:cubicBezTo>
                <a:cubicBezTo>
                  <a:pt x="134" y="72"/>
                  <a:pt x="139" y="74"/>
                  <a:pt x="144" y="74"/>
                </a:cubicBezTo>
                <a:cubicBezTo>
                  <a:pt x="148" y="74"/>
                  <a:pt x="152" y="73"/>
                  <a:pt x="155" y="70"/>
                </a:cubicBezTo>
                <a:cubicBezTo>
                  <a:pt x="158" y="67"/>
                  <a:pt x="160" y="64"/>
                  <a:pt x="160" y="60"/>
                </a:cubicBezTo>
                <a:cubicBezTo>
                  <a:pt x="160" y="57"/>
                  <a:pt x="158" y="54"/>
                  <a:pt x="157" y="52"/>
                </a:cubicBezTo>
                <a:cubicBezTo>
                  <a:pt x="157" y="52"/>
                  <a:pt x="157" y="52"/>
                  <a:pt x="157" y="52"/>
                </a:cubicBezTo>
                <a:cubicBezTo>
                  <a:pt x="157" y="52"/>
                  <a:pt x="157" y="52"/>
                  <a:pt x="157" y="52"/>
                </a:cubicBezTo>
                <a:cubicBezTo>
                  <a:pt x="159" y="50"/>
                  <a:pt x="162" y="46"/>
                  <a:pt x="162" y="41"/>
                </a:cubicBezTo>
                <a:cubicBezTo>
                  <a:pt x="162" y="40"/>
                  <a:pt x="162" y="39"/>
                  <a:pt x="161" y="38"/>
                </a:cubicBezTo>
                <a:cubicBezTo>
                  <a:pt x="160" y="34"/>
                  <a:pt x="155" y="31"/>
                  <a:pt x="150" y="30"/>
                </a:cubicBezTo>
                <a:cubicBezTo>
                  <a:pt x="150" y="30"/>
                  <a:pt x="150" y="30"/>
                  <a:pt x="150" y="30"/>
                </a:cubicBezTo>
                <a:cubicBezTo>
                  <a:pt x="150" y="30"/>
                  <a:pt x="150" y="30"/>
                  <a:pt x="150" y="30"/>
                </a:cubicBezTo>
                <a:cubicBezTo>
                  <a:pt x="148" y="22"/>
                  <a:pt x="142" y="20"/>
                  <a:pt x="137" y="20"/>
                </a:cubicBezTo>
                <a:cubicBezTo>
                  <a:pt x="135" y="20"/>
                  <a:pt x="132" y="21"/>
                  <a:pt x="130" y="21"/>
                </a:cubicBezTo>
                <a:cubicBezTo>
                  <a:pt x="130" y="21"/>
                  <a:pt x="130" y="21"/>
                  <a:pt x="130" y="21"/>
                </a:cubicBezTo>
                <a:cubicBezTo>
                  <a:pt x="130" y="21"/>
                  <a:pt x="130" y="21"/>
                  <a:pt x="130" y="21"/>
                </a:cubicBezTo>
                <a:cubicBezTo>
                  <a:pt x="130" y="23"/>
                  <a:pt x="130" y="24"/>
                  <a:pt x="130" y="26"/>
                </a:cubicBezTo>
                <a:cubicBezTo>
                  <a:pt x="130" y="30"/>
                  <a:pt x="130" y="33"/>
                  <a:pt x="128" y="35"/>
                </a:cubicBezTo>
                <a:cubicBezTo>
                  <a:pt x="126" y="37"/>
                  <a:pt x="124" y="39"/>
                  <a:pt x="120" y="39"/>
                </a:cubicBezTo>
                <a:cubicBezTo>
                  <a:pt x="113" y="39"/>
                  <a:pt x="110" y="35"/>
                  <a:pt x="109" y="29"/>
                </a:cubicBezTo>
                <a:cubicBezTo>
                  <a:pt x="109" y="28"/>
                  <a:pt x="109" y="28"/>
                  <a:pt x="109" y="28"/>
                </a:cubicBezTo>
                <a:cubicBezTo>
                  <a:pt x="109" y="26"/>
                  <a:pt x="110" y="24"/>
                  <a:pt x="112" y="23"/>
                </a:cubicBezTo>
                <a:cubicBezTo>
                  <a:pt x="114" y="22"/>
                  <a:pt x="116" y="21"/>
                  <a:pt x="117" y="21"/>
                </a:cubicBezTo>
                <a:cubicBezTo>
                  <a:pt x="119" y="21"/>
                  <a:pt x="120" y="23"/>
                  <a:pt x="121" y="24"/>
                </a:cubicBezTo>
                <a:cubicBezTo>
                  <a:pt x="121" y="24"/>
                  <a:pt x="121" y="24"/>
                  <a:pt x="121" y="24"/>
                </a:cubicBezTo>
                <a:cubicBezTo>
                  <a:pt x="121" y="24"/>
                  <a:pt x="121" y="24"/>
                  <a:pt x="121" y="24"/>
                </a:cubicBezTo>
                <a:cubicBezTo>
                  <a:pt x="120" y="24"/>
                  <a:pt x="119" y="24"/>
                  <a:pt x="118" y="24"/>
                </a:cubicBezTo>
                <a:cubicBezTo>
                  <a:pt x="114" y="24"/>
                  <a:pt x="112" y="26"/>
                  <a:pt x="112" y="29"/>
                </a:cubicBezTo>
                <a:cubicBezTo>
                  <a:pt x="112" y="31"/>
                  <a:pt x="113" y="33"/>
                  <a:pt x="115" y="35"/>
                </a:cubicBezTo>
                <a:cubicBezTo>
                  <a:pt x="117" y="36"/>
                  <a:pt x="118" y="36"/>
                  <a:pt x="120" y="36"/>
                </a:cubicBezTo>
                <a:cubicBezTo>
                  <a:pt x="122" y="36"/>
                  <a:pt x="124" y="35"/>
                  <a:pt x="125" y="33"/>
                </a:cubicBezTo>
                <a:cubicBezTo>
                  <a:pt x="127" y="31"/>
                  <a:pt x="128" y="28"/>
                  <a:pt x="128" y="25"/>
                </a:cubicBezTo>
                <a:cubicBezTo>
                  <a:pt x="128" y="23"/>
                  <a:pt x="127" y="20"/>
                  <a:pt x="126" y="18"/>
                </a:cubicBezTo>
                <a:cubicBezTo>
                  <a:pt x="124" y="15"/>
                  <a:pt x="120" y="13"/>
                  <a:pt x="117" y="11"/>
                </a:cubicBezTo>
                <a:cubicBezTo>
                  <a:pt x="115" y="11"/>
                  <a:pt x="112" y="10"/>
                  <a:pt x="109" y="10"/>
                </a:cubicBezTo>
                <a:cubicBezTo>
                  <a:pt x="107" y="10"/>
                  <a:pt x="104" y="10"/>
                  <a:pt x="101" y="11"/>
                </a:cubicBezTo>
                <a:cubicBezTo>
                  <a:pt x="101" y="11"/>
                  <a:pt x="101" y="11"/>
                  <a:pt x="101" y="11"/>
                </a:cubicBezTo>
                <a:cubicBezTo>
                  <a:pt x="101" y="11"/>
                  <a:pt x="101" y="11"/>
                  <a:pt x="101" y="11"/>
                </a:cubicBezTo>
                <a:cubicBezTo>
                  <a:pt x="99" y="8"/>
                  <a:pt x="95" y="4"/>
                  <a:pt x="90" y="3"/>
                </a:cubicBezTo>
                <a:cubicBezTo>
                  <a:pt x="90" y="3"/>
                  <a:pt x="90" y="3"/>
                  <a:pt x="90" y="3"/>
                </a:cubicBezTo>
                <a:cubicBezTo>
                  <a:pt x="90" y="3"/>
                  <a:pt x="90" y="3"/>
                  <a:pt x="90" y="3"/>
                </a:cubicBezTo>
                <a:cubicBezTo>
                  <a:pt x="95" y="4"/>
                  <a:pt x="99" y="8"/>
                  <a:pt x="101" y="11"/>
                </a:cubicBezTo>
                <a:cubicBezTo>
                  <a:pt x="101" y="11"/>
                  <a:pt x="101" y="11"/>
                  <a:pt x="101" y="11"/>
                </a:cubicBezTo>
                <a:cubicBezTo>
                  <a:pt x="101" y="11"/>
                  <a:pt x="101" y="11"/>
                  <a:pt x="101" y="11"/>
                </a:cubicBezTo>
                <a:cubicBezTo>
                  <a:pt x="104" y="10"/>
                  <a:pt x="107" y="10"/>
                  <a:pt x="109" y="10"/>
                </a:cubicBezTo>
                <a:cubicBezTo>
                  <a:pt x="112" y="10"/>
                  <a:pt x="115" y="10"/>
                  <a:pt x="117" y="11"/>
                </a:cubicBezTo>
                <a:cubicBezTo>
                  <a:pt x="120" y="12"/>
                  <a:pt x="124" y="15"/>
                  <a:pt x="126" y="17"/>
                </a:cubicBezTo>
                <a:cubicBezTo>
                  <a:pt x="127" y="20"/>
                  <a:pt x="128" y="23"/>
                  <a:pt x="128" y="25"/>
                </a:cubicBezTo>
                <a:cubicBezTo>
                  <a:pt x="128" y="28"/>
                  <a:pt x="127" y="31"/>
                  <a:pt x="126" y="33"/>
                </a:cubicBezTo>
                <a:cubicBezTo>
                  <a:pt x="124" y="35"/>
                  <a:pt x="122" y="36"/>
                  <a:pt x="120" y="36"/>
                </a:cubicBezTo>
                <a:cubicBezTo>
                  <a:pt x="118" y="36"/>
                  <a:pt x="117" y="36"/>
                  <a:pt x="115" y="35"/>
                </a:cubicBezTo>
                <a:cubicBezTo>
                  <a:pt x="113" y="34"/>
                  <a:pt x="112" y="31"/>
                  <a:pt x="112" y="29"/>
                </a:cubicBezTo>
                <a:cubicBezTo>
                  <a:pt x="112" y="28"/>
                  <a:pt x="112" y="26"/>
                  <a:pt x="113" y="25"/>
                </a:cubicBezTo>
                <a:cubicBezTo>
                  <a:pt x="114" y="24"/>
                  <a:pt x="116" y="24"/>
                  <a:pt x="118" y="24"/>
                </a:cubicBezTo>
                <a:cubicBezTo>
                  <a:pt x="119" y="24"/>
                  <a:pt x="120" y="24"/>
                  <a:pt x="121" y="24"/>
                </a:cubicBezTo>
                <a:cubicBezTo>
                  <a:pt x="121" y="24"/>
                  <a:pt x="121" y="24"/>
                  <a:pt x="121" y="24"/>
                </a:cubicBezTo>
                <a:cubicBezTo>
                  <a:pt x="121" y="24"/>
                  <a:pt x="121" y="24"/>
                  <a:pt x="121" y="24"/>
                </a:cubicBezTo>
                <a:cubicBezTo>
                  <a:pt x="120" y="23"/>
                  <a:pt x="119" y="21"/>
                  <a:pt x="117" y="21"/>
                </a:cubicBezTo>
                <a:cubicBezTo>
                  <a:pt x="116" y="21"/>
                  <a:pt x="114" y="22"/>
                  <a:pt x="112" y="23"/>
                </a:cubicBezTo>
                <a:cubicBezTo>
                  <a:pt x="111" y="24"/>
                  <a:pt x="109" y="26"/>
                  <a:pt x="109" y="28"/>
                </a:cubicBezTo>
                <a:cubicBezTo>
                  <a:pt x="109" y="29"/>
                  <a:pt x="109" y="29"/>
                  <a:pt x="109" y="29"/>
                </a:cubicBezTo>
                <a:cubicBezTo>
                  <a:pt x="110" y="35"/>
                  <a:pt x="113" y="39"/>
                  <a:pt x="120" y="39"/>
                </a:cubicBezTo>
                <a:cubicBezTo>
                  <a:pt x="128" y="39"/>
                  <a:pt x="130" y="33"/>
                  <a:pt x="130" y="26"/>
                </a:cubicBezTo>
                <a:cubicBezTo>
                  <a:pt x="130" y="24"/>
                  <a:pt x="130" y="23"/>
                  <a:pt x="130" y="21"/>
                </a:cubicBezTo>
                <a:cubicBezTo>
                  <a:pt x="130" y="21"/>
                  <a:pt x="130" y="21"/>
                  <a:pt x="130" y="21"/>
                </a:cubicBezTo>
                <a:cubicBezTo>
                  <a:pt x="130" y="21"/>
                  <a:pt x="130" y="21"/>
                  <a:pt x="130" y="21"/>
                </a:cubicBezTo>
                <a:cubicBezTo>
                  <a:pt x="132" y="20"/>
                  <a:pt x="135" y="20"/>
                  <a:pt x="137" y="20"/>
                </a:cubicBezTo>
                <a:cubicBezTo>
                  <a:pt x="142" y="20"/>
                  <a:pt x="148" y="22"/>
                  <a:pt x="150" y="30"/>
                </a:cubicBezTo>
                <a:cubicBezTo>
                  <a:pt x="150" y="30"/>
                  <a:pt x="150" y="30"/>
                  <a:pt x="150" y="30"/>
                </a:cubicBezTo>
                <a:cubicBezTo>
                  <a:pt x="150" y="30"/>
                  <a:pt x="150" y="30"/>
                  <a:pt x="150" y="30"/>
                </a:cubicBezTo>
                <a:cubicBezTo>
                  <a:pt x="155" y="31"/>
                  <a:pt x="160" y="34"/>
                  <a:pt x="161" y="38"/>
                </a:cubicBezTo>
                <a:cubicBezTo>
                  <a:pt x="162" y="39"/>
                  <a:pt x="162" y="40"/>
                  <a:pt x="162" y="41"/>
                </a:cubicBezTo>
                <a:cubicBezTo>
                  <a:pt x="162" y="46"/>
                  <a:pt x="159" y="50"/>
                  <a:pt x="157" y="52"/>
                </a:cubicBezTo>
                <a:cubicBezTo>
                  <a:pt x="157" y="52"/>
                  <a:pt x="157" y="52"/>
                  <a:pt x="157" y="52"/>
                </a:cubicBezTo>
                <a:cubicBezTo>
                  <a:pt x="157" y="52"/>
                  <a:pt x="157" y="52"/>
                  <a:pt x="157" y="52"/>
                </a:cubicBezTo>
                <a:cubicBezTo>
                  <a:pt x="159" y="54"/>
                  <a:pt x="160" y="57"/>
                  <a:pt x="160" y="60"/>
                </a:cubicBezTo>
                <a:cubicBezTo>
                  <a:pt x="160" y="64"/>
                  <a:pt x="159" y="67"/>
                  <a:pt x="155" y="70"/>
                </a:cubicBezTo>
                <a:cubicBezTo>
                  <a:pt x="152" y="73"/>
                  <a:pt x="148" y="75"/>
                  <a:pt x="144" y="75"/>
                </a:cubicBezTo>
                <a:cubicBezTo>
                  <a:pt x="139" y="75"/>
                  <a:pt x="134" y="72"/>
                  <a:pt x="132" y="67"/>
                </a:cubicBezTo>
                <a:cubicBezTo>
                  <a:pt x="132" y="67"/>
                  <a:pt x="132" y="67"/>
                  <a:pt x="132" y="67"/>
                </a:cubicBezTo>
                <a:cubicBezTo>
                  <a:pt x="132" y="67"/>
                  <a:pt x="132" y="67"/>
                  <a:pt x="132" y="67"/>
                </a:cubicBezTo>
                <a:cubicBezTo>
                  <a:pt x="132" y="67"/>
                  <a:pt x="132" y="66"/>
                  <a:pt x="132" y="65"/>
                </a:cubicBezTo>
                <a:cubicBezTo>
                  <a:pt x="132" y="63"/>
                  <a:pt x="132" y="60"/>
                  <a:pt x="133" y="59"/>
                </a:cubicBezTo>
                <a:cubicBezTo>
                  <a:pt x="133" y="58"/>
                  <a:pt x="133" y="58"/>
                  <a:pt x="133" y="58"/>
                </a:cubicBezTo>
                <a:cubicBezTo>
                  <a:pt x="133" y="58"/>
                  <a:pt x="133" y="58"/>
                  <a:pt x="133" y="58"/>
                </a:cubicBezTo>
                <a:cubicBezTo>
                  <a:pt x="134" y="57"/>
                  <a:pt x="136" y="57"/>
                  <a:pt x="137" y="57"/>
                </a:cubicBezTo>
                <a:cubicBezTo>
                  <a:pt x="140" y="57"/>
                  <a:pt x="142" y="59"/>
                  <a:pt x="143" y="64"/>
                </a:cubicBezTo>
                <a:cubicBezTo>
                  <a:pt x="143" y="64"/>
                  <a:pt x="143" y="64"/>
                  <a:pt x="143" y="64"/>
                </a:cubicBezTo>
                <a:cubicBezTo>
                  <a:pt x="143" y="64"/>
                  <a:pt x="143" y="64"/>
                  <a:pt x="143" y="64"/>
                </a:cubicBezTo>
                <a:cubicBezTo>
                  <a:pt x="143" y="64"/>
                  <a:pt x="143" y="64"/>
                  <a:pt x="143" y="63"/>
                </a:cubicBezTo>
                <a:cubicBezTo>
                  <a:pt x="144" y="62"/>
                  <a:pt x="144" y="61"/>
                  <a:pt x="144" y="60"/>
                </a:cubicBezTo>
                <a:cubicBezTo>
                  <a:pt x="144" y="59"/>
                  <a:pt x="144" y="58"/>
                  <a:pt x="144" y="57"/>
                </a:cubicBezTo>
                <a:cubicBezTo>
                  <a:pt x="143" y="55"/>
                  <a:pt x="140" y="54"/>
                  <a:pt x="138" y="53"/>
                </a:cubicBezTo>
                <a:cubicBezTo>
                  <a:pt x="137" y="53"/>
                  <a:pt x="137" y="53"/>
                  <a:pt x="137" y="53"/>
                </a:cubicBezTo>
                <a:cubicBezTo>
                  <a:pt x="134" y="53"/>
                  <a:pt x="130" y="57"/>
                  <a:pt x="130" y="60"/>
                </a:cubicBezTo>
                <a:cubicBezTo>
                  <a:pt x="129" y="71"/>
                  <a:pt x="119" y="80"/>
                  <a:pt x="110" y="86"/>
                </a:cubicBezTo>
                <a:cubicBezTo>
                  <a:pt x="96" y="94"/>
                  <a:pt x="80" y="99"/>
                  <a:pt x="63" y="99"/>
                </a:cubicBezTo>
                <a:cubicBezTo>
                  <a:pt x="57" y="99"/>
                  <a:pt x="51" y="98"/>
                  <a:pt x="45" y="97"/>
                </a:cubicBezTo>
                <a:cubicBezTo>
                  <a:pt x="33" y="95"/>
                  <a:pt x="23" y="92"/>
                  <a:pt x="20" y="90"/>
                </a:cubicBezTo>
                <a:cubicBezTo>
                  <a:pt x="13" y="85"/>
                  <a:pt x="7" y="80"/>
                  <a:pt x="3" y="72"/>
                </a:cubicBezTo>
                <a:cubicBezTo>
                  <a:pt x="1" y="67"/>
                  <a:pt x="0" y="61"/>
                  <a:pt x="0" y="56"/>
                </a:cubicBezTo>
                <a:cubicBezTo>
                  <a:pt x="0" y="49"/>
                  <a:pt x="1" y="43"/>
                  <a:pt x="2" y="40"/>
                </a:cubicBezTo>
                <a:cubicBezTo>
                  <a:pt x="2" y="37"/>
                  <a:pt x="6" y="25"/>
                  <a:pt x="7" y="23"/>
                </a:cubicBezTo>
                <a:cubicBezTo>
                  <a:pt x="7" y="23"/>
                  <a:pt x="7" y="23"/>
                  <a:pt x="7" y="23"/>
                </a:cubicBezTo>
                <a:cubicBezTo>
                  <a:pt x="6" y="33"/>
                  <a:pt x="5" y="42"/>
                  <a:pt x="5" y="49"/>
                </a:cubicBezTo>
                <a:cubicBezTo>
                  <a:pt x="5" y="61"/>
                  <a:pt x="7" y="69"/>
                  <a:pt x="16" y="76"/>
                </a:cubicBezTo>
                <a:cubicBezTo>
                  <a:pt x="23" y="81"/>
                  <a:pt x="29" y="84"/>
                  <a:pt x="36" y="85"/>
                </a:cubicBezTo>
                <a:cubicBezTo>
                  <a:pt x="39" y="86"/>
                  <a:pt x="42" y="86"/>
                  <a:pt x="45" y="86"/>
                </a:cubicBezTo>
                <a:cubicBezTo>
                  <a:pt x="56" y="86"/>
                  <a:pt x="67" y="83"/>
                  <a:pt x="73" y="78"/>
                </a:cubicBezTo>
                <a:cubicBezTo>
                  <a:pt x="76" y="75"/>
                  <a:pt x="78" y="71"/>
                  <a:pt x="78" y="67"/>
                </a:cubicBezTo>
                <a:cubicBezTo>
                  <a:pt x="78" y="63"/>
                  <a:pt x="77" y="60"/>
                  <a:pt x="71" y="60"/>
                </a:cubicBezTo>
                <a:cubicBezTo>
                  <a:pt x="71" y="60"/>
                  <a:pt x="70" y="60"/>
                  <a:pt x="69" y="60"/>
                </a:cubicBezTo>
                <a:cubicBezTo>
                  <a:pt x="69" y="60"/>
                  <a:pt x="69" y="60"/>
                  <a:pt x="69" y="60"/>
                </a:cubicBezTo>
                <a:cubicBezTo>
                  <a:pt x="69" y="60"/>
                  <a:pt x="69" y="60"/>
                  <a:pt x="69" y="60"/>
                </a:cubicBezTo>
                <a:cubicBezTo>
                  <a:pt x="72" y="61"/>
                  <a:pt x="75" y="63"/>
                  <a:pt x="76" y="65"/>
                </a:cubicBezTo>
                <a:cubicBezTo>
                  <a:pt x="76" y="65"/>
                  <a:pt x="76" y="65"/>
                  <a:pt x="76" y="65"/>
                </a:cubicBezTo>
                <a:cubicBezTo>
                  <a:pt x="76" y="65"/>
                  <a:pt x="76" y="65"/>
                  <a:pt x="76" y="65"/>
                </a:cubicBezTo>
                <a:cubicBezTo>
                  <a:pt x="76" y="66"/>
                  <a:pt x="76" y="66"/>
                  <a:pt x="76" y="66"/>
                </a:cubicBezTo>
                <a:cubicBezTo>
                  <a:pt x="76" y="68"/>
                  <a:pt x="75" y="70"/>
                  <a:pt x="74" y="71"/>
                </a:cubicBezTo>
                <a:cubicBezTo>
                  <a:pt x="73" y="72"/>
                  <a:pt x="71" y="72"/>
                  <a:pt x="70" y="72"/>
                </a:cubicBezTo>
                <a:cubicBezTo>
                  <a:pt x="66" y="72"/>
                  <a:pt x="62" y="70"/>
                  <a:pt x="61" y="65"/>
                </a:cubicBezTo>
                <a:cubicBezTo>
                  <a:pt x="61" y="63"/>
                  <a:pt x="61" y="62"/>
                  <a:pt x="61" y="60"/>
                </a:cubicBezTo>
                <a:cubicBezTo>
                  <a:pt x="61" y="56"/>
                  <a:pt x="62" y="52"/>
                  <a:pt x="65" y="50"/>
                </a:cubicBezTo>
                <a:cubicBezTo>
                  <a:pt x="68" y="48"/>
                  <a:pt x="71" y="47"/>
                  <a:pt x="76" y="47"/>
                </a:cubicBezTo>
                <a:cubicBezTo>
                  <a:pt x="77" y="47"/>
                  <a:pt x="79" y="47"/>
                  <a:pt x="80" y="47"/>
                </a:cubicBezTo>
                <a:cubicBezTo>
                  <a:pt x="80" y="47"/>
                  <a:pt x="80" y="47"/>
                  <a:pt x="80" y="47"/>
                </a:cubicBezTo>
                <a:cubicBezTo>
                  <a:pt x="80" y="47"/>
                  <a:pt x="80" y="47"/>
                  <a:pt x="80" y="47"/>
                </a:cubicBezTo>
                <a:cubicBezTo>
                  <a:pt x="83" y="45"/>
                  <a:pt x="86" y="44"/>
                  <a:pt x="89" y="44"/>
                </a:cubicBezTo>
                <a:cubicBezTo>
                  <a:pt x="93" y="44"/>
                  <a:pt x="97" y="45"/>
                  <a:pt x="99" y="49"/>
                </a:cubicBezTo>
                <a:cubicBezTo>
                  <a:pt x="99" y="49"/>
                  <a:pt x="99" y="49"/>
                  <a:pt x="99" y="49"/>
                </a:cubicBezTo>
                <a:cubicBezTo>
                  <a:pt x="99" y="49"/>
                  <a:pt x="99" y="49"/>
                  <a:pt x="99" y="49"/>
                </a:cubicBezTo>
                <a:cubicBezTo>
                  <a:pt x="100" y="48"/>
                  <a:pt x="102" y="48"/>
                  <a:pt x="103" y="48"/>
                </a:cubicBezTo>
                <a:cubicBezTo>
                  <a:pt x="108" y="48"/>
                  <a:pt x="114" y="51"/>
                  <a:pt x="116" y="58"/>
                </a:cubicBezTo>
                <a:cubicBezTo>
                  <a:pt x="117" y="60"/>
                  <a:pt x="117" y="62"/>
                  <a:pt x="117" y="64"/>
                </a:cubicBezTo>
                <a:cubicBezTo>
                  <a:pt x="117" y="68"/>
                  <a:pt x="116" y="72"/>
                  <a:pt x="112" y="73"/>
                </a:cubicBezTo>
                <a:cubicBezTo>
                  <a:pt x="111" y="74"/>
                  <a:pt x="111" y="74"/>
                  <a:pt x="110" y="74"/>
                </a:cubicBezTo>
                <a:cubicBezTo>
                  <a:pt x="107" y="74"/>
                  <a:pt x="105" y="72"/>
                  <a:pt x="104" y="70"/>
                </a:cubicBezTo>
                <a:cubicBezTo>
                  <a:pt x="103" y="69"/>
                  <a:pt x="103" y="68"/>
                  <a:pt x="103" y="67"/>
                </a:cubicBezTo>
                <a:cubicBezTo>
                  <a:pt x="103" y="65"/>
                  <a:pt x="105" y="63"/>
                  <a:pt x="108" y="62"/>
                </a:cubicBezTo>
                <a:cubicBezTo>
                  <a:pt x="108" y="62"/>
                  <a:pt x="108" y="62"/>
                  <a:pt x="108" y="62"/>
                </a:cubicBezTo>
                <a:cubicBezTo>
                  <a:pt x="108" y="62"/>
                  <a:pt x="108" y="62"/>
                  <a:pt x="108" y="62"/>
                </a:cubicBezTo>
                <a:cubicBezTo>
                  <a:pt x="107" y="62"/>
                  <a:pt x="105" y="62"/>
                  <a:pt x="104" y="62"/>
                </a:cubicBezTo>
                <a:cubicBezTo>
                  <a:pt x="101" y="62"/>
                  <a:pt x="99" y="63"/>
                  <a:pt x="97" y="67"/>
                </a:cubicBezTo>
                <a:cubicBezTo>
                  <a:pt x="95" y="70"/>
                  <a:pt x="92" y="75"/>
                  <a:pt x="91" y="78"/>
                </a:cubicBezTo>
                <a:cubicBezTo>
                  <a:pt x="88" y="80"/>
                  <a:pt x="81" y="87"/>
                  <a:pt x="74" y="88"/>
                </a:cubicBezTo>
                <a:cubicBezTo>
                  <a:pt x="68" y="90"/>
                  <a:pt x="62" y="90"/>
                  <a:pt x="55" y="90"/>
                </a:cubicBezTo>
                <a:cubicBezTo>
                  <a:pt x="44" y="90"/>
                  <a:pt x="33" y="89"/>
                  <a:pt x="23" y="87"/>
                </a:cubicBezTo>
                <a:cubicBezTo>
                  <a:pt x="23" y="86"/>
                  <a:pt x="23" y="86"/>
                  <a:pt x="23" y="86"/>
                </a:cubicBezTo>
                <a:cubicBezTo>
                  <a:pt x="24" y="86"/>
                  <a:pt x="24" y="86"/>
                  <a:pt x="24" y="86"/>
                </a:cubicBezTo>
                <a:cubicBezTo>
                  <a:pt x="30" y="91"/>
                  <a:pt x="43" y="93"/>
                  <a:pt x="55" y="93"/>
                </a:cubicBezTo>
                <a:cubicBezTo>
                  <a:pt x="62" y="93"/>
                  <a:pt x="69" y="92"/>
                  <a:pt x="74" y="91"/>
                </a:cubicBezTo>
                <a:cubicBezTo>
                  <a:pt x="82" y="89"/>
                  <a:pt x="87" y="86"/>
                  <a:pt x="92" y="80"/>
                </a:cubicBezTo>
                <a:cubicBezTo>
                  <a:pt x="94" y="78"/>
                  <a:pt x="97" y="73"/>
                  <a:pt x="100" y="66"/>
                </a:cubicBezTo>
                <a:cubicBezTo>
                  <a:pt x="100" y="66"/>
                  <a:pt x="100" y="66"/>
                  <a:pt x="100" y="66"/>
                </a:cubicBezTo>
                <a:cubicBezTo>
                  <a:pt x="100" y="66"/>
                  <a:pt x="100" y="66"/>
                  <a:pt x="100" y="66"/>
                </a:cubicBezTo>
                <a:cubicBezTo>
                  <a:pt x="101" y="70"/>
                  <a:pt x="101" y="72"/>
                  <a:pt x="106" y="75"/>
                </a:cubicBezTo>
                <a:cubicBezTo>
                  <a:pt x="108" y="76"/>
                  <a:pt x="110" y="76"/>
                  <a:pt x="111" y="76"/>
                </a:cubicBezTo>
                <a:cubicBezTo>
                  <a:pt x="114" y="76"/>
                  <a:pt x="116" y="75"/>
                  <a:pt x="118" y="72"/>
                </a:cubicBezTo>
                <a:cubicBezTo>
                  <a:pt x="119" y="70"/>
                  <a:pt x="120" y="67"/>
                  <a:pt x="120" y="64"/>
                </a:cubicBezTo>
                <a:cubicBezTo>
                  <a:pt x="120" y="59"/>
                  <a:pt x="118" y="53"/>
                  <a:pt x="115" y="50"/>
                </a:cubicBezTo>
                <a:cubicBezTo>
                  <a:pt x="112" y="48"/>
                  <a:pt x="107" y="46"/>
                  <a:pt x="103" y="46"/>
                </a:cubicBezTo>
                <a:cubicBezTo>
                  <a:pt x="102" y="46"/>
                  <a:pt x="101" y="46"/>
                  <a:pt x="100" y="46"/>
                </a:cubicBezTo>
                <a:cubicBezTo>
                  <a:pt x="100" y="46"/>
                  <a:pt x="100" y="46"/>
                  <a:pt x="100" y="46"/>
                </a:cubicBezTo>
                <a:cubicBezTo>
                  <a:pt x="100" y="46"/>
                  <a:pt x="100" y="46"/>
                  <a:pt x="100" y="46"/>
                </a:cubicBezTo>
                <a:cubicBezTo>
                  <a:pt x="98" y="43"/>
                  <a:pt x="94" y="42"/>
                  <a:pt x="90" y="42"/>
                </a:cubicBezTo>
                <a:cubicBezTo>
                  <a:pt x="86" y="42"/>
                  <a:pt x="82" y="43"/>
                  <a:pt x="79" y="45"/>
                </a:cubicBezTo>
                <a:cubicBezTo>
                  <a:pt x="79" y="45"/>
                  <a:pt x="79" y="45"/>
                  <a:pt x="79" y="45"/>
                </a:cubicBezTo>
                <a:cubicBezTo>
                  <a:pt x="79" y="45"/>
                  <a:pt x="79" y="45"/>
                  <a:pt x="79" y="45"/>
                </a:cubicBezTo>
                <a:cubicBezTo>
                  <a:pt x="78" y="44"/>
                  <a:pt x="76" y="44"/>
                  <a:pt x="75" y="44"/>
                </a:cubicBezTo>
                <a:cubicBezTo>
                  <a:pt x="72" y="44"/>
                  <a:pt x="68" y="45"/>
                  <a:pt x="66" y="47"/>
                </a:cubicBezTo>
                <a:cubicBezTo>
                  <a:pt x="61" y="50"/>
                  <a:pt x="58" y="55"/>
                  <a:pt x="58" y="61"/>
                </a:cubicBezTo>
                <a:cubicBezTo>
                  <a:pt x="58" y="68"/>
                  <a:pt x="62" y="75"/>
                  <a:pt x="72" y="75"/>
                </a:cubicBezTo>
                <a:cubicBezTo>
                  <a:pt x="72" y="75"/>
                  <a:pt x="72" y="75"/>
                  <a:pt x="72" y="75"/>
                </a:cubicBezTo>
                <a:cubicBezTo>
                  <a:pt x="72" y="75"/>
                  <a:pt x="72" y="75"/>
                  <a:pt x="72" y="75"/>
                </a:cubicBezTo>
                <a:cubicBezTo>
                  <a:pt x="63" y="81"/>
                  <a:pt x="55" y="84"/>
                  <a:pt x="46" y="84"/>
                </a:cubicBezTo>
                <a:cubicBezTo>
                  <a:pt x="39" y="84"/>
                  <a:pt x="33" y="82"/>
                  <a:pt x="26" y="79"/>
                </a:cubicBezTo>
                <a:cubicBezTo>
                  <a:pt x="11" y="72"/>
                  <a:pt x="7" y="60"/>
                  <a:pt x="7" y="47"/>
                </a:cubicBezTo>
                <a:cubicBezTo>
                  <a:pt x="7" y="42"/>
                  <a:pt x="8" y="36"/>
                  <a:pt x="8" y="30"/>
                </a:cubicBezTo>
                <a:cubicBezTo>
                  <a:pt x="9" y="26"/>
                  <a:pt x="10" y="18"/>
                  <a:pt x="10" y="12"/>
                </a:cubicBezTo>
                <a:cubicBezTo>
                  <a:pt x="10" y="9"/>
                  <a:pt x="11" y="6"/>
                  <a:pt x="11" y="4"/>
                </a:cubicBezTo>
                <a:cubicBezTo>
                  <a:pt x="11" y="3"/>
                  <a:pt x="11" y="2"/>
                  <a:pt x="11" y="1"/>
                </a:cubicBezTo>
                <a:cubicBezTo>
                  <a:pt x="11" y="1"/>
                  <a:pt x="11" y="1"/>
                  <a:pt x="11" y="1"/>
                </a:cubicBezTo>
                <a:cubicBezTo>
                  <a:pt x="11" y="0"/>
                  <a:pt x="11" y="0"/>
                  <a:pt x="11" y="0"/>
                </a:cubicBezTo>
                <a:cubicBezTo>
                  <a:pt x="11" y="0"/>
                  <a:pt x="11" y="0"/>
                  <a:pt x="11" y="0"/>
                </a:cubicBezTo>
                <a:cubicBezTo>
                  <a:pt x="11" y="0"/>
                  <a:pt x="11" y="0"/>
                  <a:pt x="11" y="0"/>
                </a:cubicBezTo>
                <a:cubicBezTo>
                  <a:pt x="11" y="0"/>
                  <a:pt x="11" y="0"/>
                  <a:pt x="11" y="0"/>
                </a:cubicBezTo>
                <a:cubicBezTo>
                  <a:pt x="11" y="0"/>
                  <a:pt x="11" y="0"/>
                  <a:pt x="11" y="0"/>
                </a:cubicBezTo>
                <a:cubicBezTo>
                  <a:pt x="11" y="0"/>
                  <a:pt x="11" y="0"/>
                  <a:pt x="11" y="0"/>
                </a:cubicBezTo>
                <a:cubicBezTo>
                  <a:pt x="14" y="7"/>
                  <a:pt x="14" y="14"/>
                  <a:pt x="14" y="22"/>
                </a:cubicBezTo>
                <a:cubicBezTo>
                  <a:pt x="14" y="27"/>
                  <a:pt x="14" y="33"/>
                  <a:pt x="14" y="39"/>
                </a:cubicBezTo>
                <a:cubicBezTo>
                  <a:pt x="14" y="54"/>
                  <a:pt x="16" y="67"/>
                  <a:pt x="30" y="73"/>
                </a:cubicBezTo>
                <a:cubicBezTo>
                  <a:pt x="33" y="74"/>
                  <a:pt x="35" y="75"/>
                  <a:pt x="38" y="75"/>
                </a:cubicBezTo>
                <a:cubicBezTo>
                  <a:pt x="45" y="75"/>
                  <a:pt x="53" y="71"/>
                  <a:pt x="55" y="66"/>
                </a:cubicBezTo>
                <a:cubicBezTo>
                  <a:pt x="55" y="64"/>
                  <a:pt x="56" y="61"/>
                  <a:pt x="56" y="59"/>
                </a:cubicBezTo>
                <a:cubicBezTo>
                  <a:pt x="56" y="57"/>
                  <a:pt x="55" y="55"/>
                  <a:pt x="54" y="53"/>
                </a:cubicBezTo>
                <a:cubicBezTo>
                  <a:pt x="53" y="52"/>
                  <a:pt x="51" y="51"/>
                  <a:pt x="49" y="51"/>
                </a:cubicBezTo>
                <a:cubicBezTo>
                  <a:pt x="48" y="51"/>
                  <a:pt x="46" y="51"/>
                  <a:pt x="45" y="52"/>
                </a:cubicBezTo>
                <a:cubicBezTo>
                  <a:pt x="44" y="52"/>
                  <a:pt x="44" y="54"/>
                  <a:pt x="44" y="55"/>
                </a:cubicBezTo>
                <a:cubicBezTo>
                  <a:pt x="44" y="57"/>
                  <a:pt x="45" y="59"/>
                  <a:pt x="47" y="60"/>
                </a:cubicBezTo>
                <a:cubicBezTo>
                  <a:pt x="47" y="60"/>
                  <a:pt x="47" y="60"/>
                  <a:pt x="47" y="60"/>
                </a:cubicBezTo>
                <a:cubicBezTo>
                  <a:pt x="47" y="60"/>
                  <a:pt x="47" y="60"/>
                  <a:pt x="47" y="60"/>
                </a:cubicBezTo>
                <a:cubicBezTo>
                  <a:pt x="46" y="58"/>
                  <a:pt x="46" y="57"/>
                  <a:pt x="46" y="56"/>
                </a:cubicBezTo>
                <a:cubicBezTo>
                  <a:pt x="46" y="55"/>
                  <a:pt x="46" y="55"/>
                  <a:pt x="46" y="54"/>
                </a:cubicBezTo>
                <a:cubicBezTo>
                  <a:pt x="47" y="54"/>
                  <a:pt x="48" y="53"/>
                  <a:pt x="48" y="53"/>
                </a:cubicBezTo>
                <a:cubicBezTo>
                  <a:pt x="50" y="53"/>
                  <a:pt x="51" y="54"/>
                  <a:pt x="52" y="55"/>
                </a:cubicBezTo>
                <a:cubicBezTo>
                  <a:pt x="53" y="56"/>
                  <a:pt x="54" y="58"/>
                  <a:pt x="54" y="60"/>
                </a:cubicBezTo>
                <a:cubicBezTo>
                  <a:pt x="54" y="61"/>
                  <a:pt x="53" y="63"/>
                  <a:pt x="53" y="65"/>
                </a:cubicBezTo>
                <a:cubicBezTo>
                  <a:pt x="51" y="69"/>
                  <a:pt x="44" y="72"/>
                  <a:pt x="39" y="72"/>
                </a:cubicBezTo>
                <a:cubicBezTo>
                  <a:pt x="38" y="72"/>
                  <a:pt x="38" y="72"/>
                  <a:pt x="38" y="72"/>
                </a:cubicBezTo>
                <a:cubicBezTo>
                  <a:pt x="30" y="71"/>
                  <a:pt x="22" y="66"/>
                  <a:pt x="20" y="58"/>
                </a:cubicBezTo>
                <a:cubicBezTo>
                  <a:pt x="20" y="57"/>
                  <a:pt x="19" y="54"/>
                  <a:pt x="19" y="51"/>
                </a:cubicBezTo>
                <a:cubicBezTo>
                  <a:pt x="19" y="44"/>
                  <a:pt x="22" y="34"/>
                  <a:pt x="30" y="29"/>
                </a:cubicBezTo>
                <a:cubicBezTo>
                  <a:pt x="32" y="27"/>
                  <a:pt x="39" y="24"/>
                  <a:pt x="45" y="24"/>
                </a:cubicBezTo>
                <a:cubicBezTo>
                  <a:pt x="47" y="24"/>
                  <a:pt x="48" y="24"/>
                  <a:pt x="49" y="25"/>
                </a:cubicBezTo>
                <a:cubicBezTo>
                  <a:pt x="53" y="27"/>
                  <a:pt x="56" y="33"/>
                  <a:pt x="63" y="33"/>
                </a:cubicBezTo>
                <a:cubicBezTo>
                  <a:pt x="65" y="33"/>
                  <a:pt x="67" y="33"/>
                  <a:pt x="69" y="32"/>
                </a:cubicBezTo>
                <a:cubicBezTo>
                  <a:pt x="71" y="31"/>
                  <a:pt x="72" y="29"/>
                  <a:pt x="72" y="26"/>
                </a:cubicBezTo>
                <a:cubicBezTo>
                  <a:pt x="72" y="24"/>
                  <a:pt x="72" y="23"/>
                  <a:pt x="72" y="22"/>
                </a:cubicBezTo>
                <a:cubicBezTo>
                  <a:pt x="71" y="20"/>
                  <a:pt x="70" y="20"/>
                  <a:pt x="69" y="20"/>
                </a:cubicBezTo>
                <a:cubicBezTo>
                  <a:pt x="67" y="20"/>
                  <a:pt x="65" y="21"/>
                  <a:pt x="64" y="22"/>
                </a:cubicBezTo>
                <a:cubicBezTo>
                  <a:pt x="64" y="22"/>
                  <a:pt x="64" y="22"/>
                  <a:pt x="64" y="22"/>
                </a:cubicBezTo>
                <a:cubicBezTo>
                  <a:pt x="64" y="22"/>
                  <a:pt x="64" y="22"/>
                  <a:pt x="64" y="22"/>
                </a:cubicBezTo>
                <a:cubicBezTo>
                  <a:pt x="64" y="22"/>
                  <a:pt x="64" y="22"/>
                  <a:pt x="64" y="22"/>
                </a:cubicBezTo>
                <a:cubicBezTo>
                  <a:pt x="64" y="22"/>
                  <a:pt x="64" y="22"/>
                  <a:pt x="64" y="22"/>
                </a:cubicBezTo>
                <a:cubicBezTo>
                  <a:pt x="64" y="22"/>
                  <a:pt x="64" y="22"/>
                  <a:pt x="64" y="22"/>
                </a:cubicBezTo>
                <a:cubicBezTo>
                  <a:pt x="64" y="22"/>
                  <a:pt x="64" y="22"/>
                  <a:pt x="64" y="22"/>
                </a:cubicBezTo>
                <a:cubicBezTo>
                  <a:pt x="64" y="22"/>
                  <a:pt x="64" y="22"/>
                  <a:pt x="64" y="22"/>
                </a:cubicBezTo>
                <a:cubicBezTo>
                  <a:pt x="64" y="22"/>
                  <a:pt x="64" y="22"/>
                  <a:pt x="64" y="22"/>
                </a:cubicBezTo>
                <a:cubicBezTo>
                  <a:pt x="64" y="22"/>
                  <a:pt x="64" y="22"/>
                  <a:pt x="64" y="22"/>
                </a:cubicBezTo>
                <a:cubicBezTo>
                  <a:pt x="64" y="22"/>
                  <a:pt x="64" y="22"/>
                  <a:pt x="64" y="22"/>
                </a:cubicBezTo>
                <a:cubicBezTo>
                  <a:pt x="64" y="22"/>
                  <a:pt x="64" y="22"/>
                  <a:pt x="64" y="22"/>
                </a:cubicBezTo>
                <a:cubicBezTo>
                  <a:pt x="64" y="22"/>
                  <a:pt x="64" y="22"/>
                  <a:pt x="64" y="22"/>
                </a:cubicBezTo>
                <a:cubicBezTo>
                  <a:pt x="64" y="22"/>
                  <a:pt x="64" y="22"/>
                  <a:pt x="64" y="22"/>
                </a:cubicBezTo>
                <a:cubicBezTo>
                  <a:pt x="65" y="22"/>
                  <a:pt x="65" y="22"/>
                  <a:pt x="65" y="22"/>
                </a:cubicBezTo>
                <a:cubicBezTo>
                  <a:pt x="66" y="22"/>
                  <a:pt x="67" y="22"/>
                  <a:pt x="68" y="22"/>
                </a:cubicBezTo>
                <a:cubicBezTo>
                  <a:pt x="69" y="23"/>
                  <a:pt x="70" y="23"/>
                  <a:pt x="70" y="25"/>
                </a:cubicBezTo>
                <a:cubicBezTo>
                  <a:pt x="70" y="25"/>
                  <a:pt x="70" y="27"/>
                  <a:pt x="69" y="28"/>
                </a:cubicBezTo>
                <a:cubicBezTo>
                  <a:pt x="68" y="30"/>
                  <a:pt x="66" y="31"/>
                  <a:pt x="64" y="31"/>
                </a:cubicBezTo>
                <a:cubicBezTo>
                  <a:pt x="59" y="31"/>
                  <a:pt x="52" y="25"/>
                  <a:pt x="52" y="19"/>
                </a:cubicBezTo>
                <a:cubicBezTo>
                  <a:pt x="52" y="16"/>
                  <a:pt x="53" y="14"/>
                  <a:pt x="56" y="11"/>
                </a:cubicBezTo>
                <a:cubicBezTo>
                  <a:pt x="58" y="10"/>
                  <a:pt x="60" y="10"/>
                  <a:pt x="62" y="10"/>
                </a:cubicBezTo>
                <a:cubicBezTo>
                  <a:pt x="65" y="10"/>
                  <a:pt x="67" y="10"/>
                  <a:pt x="70" y="10"/>
                </a:cubicBezTo>
                <a:cubicBezTo>
                  <a:pt x="71" y="10"/>
                  <a:pt x="71" y="10"/>
                  <a:pt x="72" y="10"/>
                </a:cubicBezTo>
                <a:cubicBezTo>
                  <a:pt x="77" y="9"/>
                  <a:pt x="78" y="2"/>
                  <a:pt x="87" y="2"/>
                </a:cubicBezTo>
                <a:cubicBezTo>
                  <a:pt x="88" y="2"/>
                  <a:pt x="89" y="3"/>
                  <a:pt x="90" y="3"/>
                </a:cubicBezTo>
                <a:close/>
              </a:path>
            </a:pathLst>
          </a:custGeom>
          <a:solidFill>
            <a:srgbClr val="F2DBC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09" name="PA_任意多边形 1341"/>
          <p:cNvSpPr>
            <a:spLocks/>
          </p:cNvSpPr>
          <p:nvPr>
            <p:custDataLst>
              <p:tags r:id="rId96"/>
            </p:custDataLst>
          </p:nvPr>
        </p:nvSpPr>
        <p:spPr bwMode="auto">
          <a:xfrm>
            <a:off x="2220912" y="4749800"/>
            <a:ext cx="192088" cy="98425"/>
          </a:xfrm>
          <a:custGeom>
            <a:avLst/>
            <a:gdLst>
              <a:gd name="T0" fmla="*/ 67 w 80"/>
              <a:gd name="T1" fmla="*/ 29 h 41"/>
              <a:gd name="T2" fmla="*/ 72 w 80"/>
              <a:gd name="T3" fmla="*/ 16 h 41"/>
              <a:gd name="T4" fmla="*/ 72 w 80"/>
              <a:gd name="T5" fmla="*/ 16 h 41"/>
              <a:gd name="T6" fmla="*/ 77 w 80"/>
              <a:gd name="T7" fmla="*/ 37 h 41"/>
              <a:gd name="T8" fmla="*/ 54 w 80"/>
              <a:gd name="T9" fmla="*/ 39 h 41"/>
              <a:gd name="T10" fmla="*/ 0 w 80"/>
              <a:gd name="T11" fmla="*/ 30 h 41"/>
              <a:gd name="T12" fmla="*/ 31 w 80"/>
              <a:gd name="T13" fmla="*/ 20 h 41"/>
              <a:gd name="T14" fmla="*/ 50 w 80"/>
              <a:gd name="T15" fmla="*/ 25 h 41"/>
              <a:gd name="T16" fmla="*/ 59 w 80"/>
              <a:gd name="T17" fmla="*/ 17 h 41"/>
              <a:gd name="T18" fmla="*/ 51 w 80"/>
              <a:gd name="T19" fmla="*/ 8 h 41"/>
              <a:gd name="T20" fmla="*/ 45 w 80"/>
              <a:gd name="T21" fmla="*/ 12 h 41"/>
              <a:gd name="T22" fmla="*/ 50 w 80"/>
              <a:gd name="T23" fmla="*/ 10 h 41"/>
              <a:gd name="T24" fmla="*/ 56 w 80"/>
              <a:gd name="T25" fmla="*/ 17 h 41"/>
              <a:gd name="T26" fmla="*/ 49 w 80"/>
              <a:gd name="T27" fmla="*/ 22 h 41"/>
              <a:gd name="T28" fmla="*/ 36 w 80"/>
              <a:gd name="T29" fmla="*/ 12 h 41"/>
              <a:gd name="T30" fmla="*/ 49 w 80"/>
              <a:gd name="T31" fmla="*/ 0 h 41"/>
              <a:gd name="T32" fmla="*/ 71 w 80"/>
              <a:gd name="T33" fmla="*/ 21 h 41"/>
              <a:gd name="T34" fmla="*/ 67 w 80"/>
              <a:gd name="T35" fmla="*/ 29 h 41"/>
              <a:gd name="T36" fmla="*/ 67 w 80"/>
              <a:gd name="T37" fmla="*/ 29 h 41"/>
              <a:gd name="T38" fmla="*/ 71 w 80"/>
              <a:gd name="T39" fmla="*/ 21 h 41"/>
              <a:gd name="T40" fmla="*/ 49 w 80"/>
              <a:gd name="T41" fmla="*/ 0 h 41"/>
              <a:gd name="T42" fmla="*/ 36 w 80"/>
              <a:gd name="T43" fmla="*/ 12 h 41"/>
              <a:gd name="T44" fmla="*/ 49 w 80"/>
              <a:gd name="T45" fmla="*/ 22 h 41"/>
              <a:gd name="T46" fmla="*/ 56 w 80"/>
              <a:gd name="T47" fmla="*/ 17 h 41"/>
              <a:gd name="T48" fmla="*/ 50 w 80"/>
              <a:gd name="T49" fmla="*/ 10 h 41"/>
              <a:gd name="T50" fmla="*/ 45 w 80"/>
              <a:gd name="T51" fmla="*/ 12 h 41"/>
              <a:gd name="T52" fmla="*/ 51 w 80"/>
              <a:gd name="T53" fmla="*/ 8 h 41"/>
              <a:gd name="T54" fmla="*/ 59 w 80"/>
              <a:gd name="T55" fmla="*/ 17 h 41"/>
              <a:gd name="T56" fmla="*/ 50 w 80"/>
              <a:gd name="T57" fmla="*/ 26 h 41"/>
              <a:gd name="T58" fmla="*/ 31 w 80"/>
              <a:gd name="T59" fmla="*/ 21 h 41"/>
              <a:gd name="T60" fmla="*/ 0 w 80"/>
              <a:gd name="T61" fmla="*/ 30 h 41"/>
              <a:gd name="T62" fmla="*/ 15 w 80"/>
              <a:gd name="T63" fmla="*/ 29 h 41"/>
              <a:gd name="T64" fmla="*/ 64 w 80"/>
              <a:gd name="T65" fmla="*/ 41 h 41"/>
              <a:gd name="T66" fmla="*/ 80 w 80"/>
              <a:gd name="T67" fmla="*/ 28 h 41"/>
              <a:gd name="T68" fmla="*/ 72 w 80"/>
              <a:gd name="T69" fmla="*/ 16 h 41"/>
              <a:gd name="T70" fmla="*/ 74 w 80"/>
              <a:gd name="T71" fmla="*/ 22 h 41"/>
              <a:gd name="T72" fmla="*/ 67 w 80"/>
              <a:gd name="T73" fmla="*/ 29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80" h="41">
                <a:moveTo>
                  <a:pt x="67" y="29"/>
                </a:moveTo>
                <a:cubicBezTo>
                  <a:pt x="67" y="29"/>
                  <a:pt x="67" y="29"/>
                  <a:pt x="67" y="29"/>
                </a:cubicBezTo>
                <a:cubicBezTo>
                  <a:pt x="72" y="28"/>
                  <a:pt x="73" y="25"/>
                  <a:pt x="73" y="22"/>
                </a:cubicBezTo>
                <a:cubicBezTo>
                  <a:pt x="73" y="20"/>
                  <a:pt x="73" y="18"/>
                  <a:pt x="72" y="16"/>
                </a:cubicBezTo>
                <a:cubicBezTo>
                  <a:pt x="72" y="16"/>
                  <a:pt x="72" y="16"/>
                  <a:pt x="72" y="16"/>
                </a:cubicBezTo>
                <a:cubicBezTo>
                  <a:pt x="72" y="16"/>
                  <a:pt x="72" y="16"/>
                  <a:pt x="72" y="16"/>
                </a:cubicBezTo>
                <a:cubicBezTo>
                  <a:pt x="78" y="17"/>
                  <a:pt x="80" y="22"/>
                  <a:pt x="80" y="28"/>
                </a:cubicBezTo>
                <a:cubicBezTo>
                  <a:pt x="80" y="31"/>
                  <a:pt x="79" y="34"/>
                  <a:pt x="77" y="37"/>
                </a:cubicBezTo>
                <a:cubicBezTo>
                  <a:pt x="75" y="40"/>
                  <a:pt x="69" y="41"/>
                  <a:pt x="64" y="41"/>
                </a:cubicBezTo>
                <a:cubicBezTo>
                  <a:pt x="60" y="41"/>
                  <a:pt x="57" y="40"/>
                  <a:pt x="54" y="39"/>
                </a:cubicBezTo>
                <a:cubicBezTo>
                  <a:pt x="47" y="34"/>
                  <a:pt x="32" y="29"/>
                  <a:pt x="15" y="29"/>
                </a:cubicBezTo>
                <a:cubicBezTo>
                  <a:pt x="10" y="29"/>
                  <a:pt x="5" y="29"/>
                  <a:pt x="0" y="30"/>
                </a:cubicBezTo>
                <a:cubicBezTo>
                  <a:pt x="0" y="30"/>
                  <a:pt x="0" y="30"/>
                  <a:pt x="0" y="30"/>
                </a:cubicBezTo>
                <a:cubicBezTo>
                  <a:pt x="7" y="25"/>
                  <a:pt x="20" y="20"/>
                  <a:pt x="31" y="20"/>
                </a:cubicBezTo>
                <a:cubicBezTo>
                  <a:pt x="34" y="20"/>
                  <a:pt x="38" y="21"/>
                  <a:pt x="41" y="23"/>
                </a:cubicBezTo>
                <a:cubicBezTo>
                  <a:pt x="44" y="25"/>
                  <a:pt x="47" y="25"/>
                  <a:pt x="50" y="25"/>
                </a:cubicBezTo>
                <a:cubicBezTo>
                  <a:pt x="53" y="25"/>
                  <a:pt x="56" y="24"/>
                  <a:pt x="58" y="22"/>
                </a:cubicBezTo>
                <a:cubicBezTo>
                  <a:pt x="59" y="21"/>
                  <a:pt x="59" y="19"/>
                  <a:pt x="59" y="17"/>
                </a:cubicBezTo>
                <a:cubicBezTo>
                  <a:pt x="59" y="14"/>
                  <a:pt x="58" y="11"/>
                  <a:pt x="56" y="10"/>
                </a:cubicBezTo>
                <a:cubicBezTo>
                  <a:pt x="54" y="8"/>
                  <a:pt x="52" y="8"/>
                  <a:pt x="51" y="8"/>
                </a:cubicBezTo>
                <a:cubicBezTo>
                  <a:pt x="48" y="8"/>
                  <a:pt x="45" y="9"/>
                  <a:pt x="45" y="12"/>
                </a:cubicBezTo>
                <a:cubicBezTo>
                  <a:pt x="45" y="12"/>
                  <a:pt x="45" y="12"/>
                  <a:pt x="45" y="12"/>
                </a:cubicBezTo>
                <a:cubicBezTo>
                  <a:pt x="45" y="12"/>
                  <a:pt x="45" y="12"/>
                  <a:pt x="45" y="12"/>
                </a:cubicBezTo>
                <a:cubicBezTo>
                  <a:pt x="46" y="11"/>
                  <a:pt x="48" y="10"/>
                  <a:pt x="50" y="10"/>
                </a:cubicBezTo>
                <a:cubicBezTo>
                  <a:pt x="51" y="10"/>
                  <a:pt x="52" y="11"/>
                  <a:pt x="53" y="11"/>
                </a:cubicBezTo>
                <a:cubicBezTo>
                  <a:pt x="55" y="13"/>
                  <a:pt x="56" y="15"/>
                  <a:pt x="56" y="17"/>
                </a:cubicBezTo>
                <a:cubicBezTo>
                  <a:pt x="56" y="19"/>
                  <a:pt x="55" y="20"/>
                  <a:pt x="52" y="22"/>
                </a:cubicBezTo>
                <a:cubicBezTo>
                  <a:pt x="51" y="22"/>
                  <a:pt x="50" y="22"/>
                  <a:pt x="49" y="22"/>
                </a:cubicBezTo>
                <a:cubicBezTo>
                  <a:pt x="44" y="22"/>
                  <a:pt x="39" y="19"/>
                  <a:pt x="37" y="15"/>
                </a:cubicBezTo>
                <a:cubicBezTo>
                  <a:pt x="36" y="14"/>
                  <a:pt x="36" y="13"/>
                  <a:pt x="36" y="12"/>
                </a:cubicBezTo>
                <a:cubicBezTo>
                  <a:pt x="36" y="8"/>
                  <a:pt x="39" y="5"/>
                  <a:pt x="42" y="2"/>
                </a:cubicBezTo>
                <a:cubicBezTo>
                  <a:pt x="44" y="1"/>
                  <a:pt x="46" y="0"/>
                  <a:pt x="49" y="0"/>
                </a:cubicBezTo>
                <a:cubicBezTo>
                  <a:pt x="53" y="0"/>
                  <a:pt x="58" y="1"/>
                  <a:pt x="63" y="5"/>
                </a:cubicBezTo>
                <a:cubicBezTo>
                  <a:pt x="68" y="9"/>
                  <a:pt x="71" y="15"/>
                  <a:pt x="71" y="21"/>
                </a:cubicBezTo>
                <a:cubicBezTo>
                  <a:pt x="71" y="24"/>
                  <a:pt x="69" y="28"/>
                  <a:pt x="67" y="30"/>
                </a:cubicBezTo>
                <a:cubicBezTo>
                  <a:pt x="67" y="29"/>
                  <a:pt x="67" y="29"/>
                  <a:pt x="67" y="29"/>
                </a:cubicBezTo>
                <a:cubicBezTo>
                  <a:pt x="67" y="29"/>
                  <a:pt x="67" y="29"/>
                  <a:pt x="67" y="29"/>
                </a:cubicBezTo>
                <a:cubicBezTo>
                  <a:pt x="67" y="29"/>
                  <a:pt x="67" y="29"/>
                  <a:pt x="67" y="29"/>
                </a:cubicBezTo>
                <a:cubicBezTo>
                  <a:pt x="67" y="29"/>
                  <a:pt x="67" y="29"/>
                  <a:pt x="67" y="29"/>
                </a:cubicBezTo>
                <a:cubicBezTo>
                  <a:pt x="69" y="28"/>
                  <a:pt x="71" y="24"/>
                  <a:pt x="71" y="21"/>
                </a:cubicBezTo>
                <a:cubicBezTo>
                  <a:pt x="71" y="15"/>
                  <a:pt x="68" y="9"/>
                  <a:pt x="63" y="5"/>
                </a:cubicBezTo>
                <a:cubicBezTo>
                  <a:pt x="58" y="2"/>
                  <a:pt x="53" y="0"/>
                  <a:pt x="49" y="0"/>
                </a:cubicBezTo>
                <a:cubicBezTo>
                  <a:pt x="46" y="0"/>
                  <a:pt x="44" y="1"/>
                  <a:pt x="42" y="2"/>
                </a:cubicBezTo>
                <a:cubicBezTo>
                  <a:pt x="39" y="5"/>
                  <a:pt x="36" y="8"/>
                  <a:pt x="36" y="12"/>
                </a:cubicBezTo>
                <a:cubicBezTo>
                  <a:pt x="36" y="13"/>
                  <a:pt x="37" y="14"/>
                  <a:pt x="37" y="15"/>
                </a:cubicBezTo>
                <a:cubicBezTo>
                  <a:pt x="39" y="18"/>
                  <a:pt x="44" y="22"/>
                  <a:pt x="49" y="22"/>
                </a:cubicBezTo>
                <a:cubicBezTo>
                  <a:pt x="50" y="22"/>
                  <a:pt x="51" y="22"/>
                  <a:pt x="52" y="22"/>
                </a:cubicBezTo>
                <a:cubicBezTo>
                  <a:pt x="54" y="20"/>
                  <a:pt x="56" y="18"/>
                  <a:pt x="56" y="17"/>
                </a:cubicBezTo>
                <a:cubicBezTo>
                  <a:pt x="56" y="15"/>
                  <a:pt x="55" y="13"/>
                  <a:pt x="53" y="11"/>
                </a:cubicBezTo>
                <a:cubicBezTo>
                  <a:pt x="52" y="11"/>
                  <a:pt x="51" y="10"/>
                  <a:pt x="50" y="10"/>
                </a:cubicBezTo>
                <a:cubicBezTo>
                  <a:pt x="48" y="10"/>
                  <a:pt x="46" y="11"/>
                  <a:pt x="45" y="12"/>
                </a:cubicBezTo>
                <a:cubicBezTo>
                  <a:pt x="45" y="12"/>
                  <a:pt x="45" y="12"/>
                  <a:pt x="45" y="12"/>
                </a:cubicBezTo>
                <a:cubicBezTo>
                  <a:pt x="45" y="12"/>
                  <a:pt x="45" y="12"/>
                  <a:pt x="45" y="12"/>
                </a:cubicBezTo>
                <a:cubicBezTo>
                  <a:pt x="45" y="9"/>
                  <a:pt x="48" y="8"/>
                  <a:pt x="51" y="8"/>
                </a:cubicBezTo>
                <a:cubicBezTo>
                  <a:pt x="52" y="8"/>
                  <a:pt x="54" y="8"/>
                  <a:pt x="56" y="10"/>
                </a:cubicBezTo>
                <a:cubicBezTo>
                  <a:pt x="58" y="11"/>
                  <a:pt x="59" y="14"/>
                  <a:pt x="59" y="17"/>
                </a:cubicBezTo>
                <a:cubicBezTo>
                  <a:pt x="59" y="19"/>
                  <a:pt x="59" y="21"/>
                  <a:pt x="58" y="22"/>
                </a:cubicBezTo>
                <a:cubicBezTo>
                  <a:pt x="56" y="24"/>
                  <a:pt x="53" y="26"/>
                  <a:pt x="50" y="26"/>
                </a:cubicBezTo>
                <a:cubicBezTo>
                  <a:pt x="47" y="26"/>
                  <a:pt x="44" y="25"/>
                  <a:pt x="41" y="23"/>
                </a:cubicBezTo>
                <a:cubicBezTo>
                  <a:pt x="38" y="21"/>
                  <a:pt x="34" y="21"/>
                  <a:pt x="31" y="21"/>
                </a:cubicBezTo>
                <a:cubicBezTo>
                  <a:pt x="20" y="21"/>
                  <a:pt x="7" y="25"/>
                  <a:pt x="0" y="30"/>
                </a:cubicBezTo>
                <a:cubicBezTo>
                  <a:pt x="0" y="30"/>
                  <a:pt x="0" y="30"/>
                  <a:pt x="0" y="30"/>
                </a:cubicBezTo>
                <a:cubicBezTo>
                  <a:pt x="0" y="30"/>
                  <a:pt x="0" y="30"/>
                  <a:pt x="0" y="30"/>
                </a:cubicBezTo>
                <a:cubicBezTo>
                  <a:pt x="5" y="29"/>
                  <a:pt x="10" y="29"/>
                  <a:pt x="15" y="29"/>
                </a:cubicBezTo>
                <a:cubicBezTo>
                  <a:pt x="32" y="29"/>
                  <a:pt x="47" y="34"/>
                  <a:pt x="54" y="39"/>
                </a:cubicBezTo>
                <a:cubicBezTo>
                  <a:pt x="57" y="40"/>
                  <a:pt x="60" y="41"/>
                  <a:pt x="64" y="41"/>
                </a:cubicBezTo>
                <a:cubicBezTo>
                  <a:pt x="69" y="41"/>
                  <a:pt x="75" y="39"/>
                  <a:pt x="77" y="37"/>
                </a:cubicBezTo>
                <a:cubicBezTo>
                  <a:pt x="79" y="34"/>
                  <a:pt x="80" y="31"/>
                  <a:pt x="80" y="28"/>
                </a:cubicBezTo>
                <a:cubicBezTo>
                  <a:pt x="80" y="22"/>
                  <a:pt x="78" y="17"/>
                  <a:pt x="72" y="16"/>
                </a:cubicBezTo>
                <a:cubicBezTo>
                  <a:pt x="72" y="16"/>
                  <a:pt x="72" y="16"/>
                  <a:pt x="72" y="16"/>
                </a:cubicBezTo>
                <a:cubicBezTo>
                  <a:pt x="73" y="16"/>
                  <a:pt x="73" y="16"/>
                  <a:pt x="73" y="16"/>
                </a:cubicBezTo>
                <a:cubicBezTo>
                  <a:pt x="73" y="18"/>
                  <a:pt x="74" y="20"/>
                  <a:pt x="74" y="22"/>
                </a:cubicBezTo>
                <a:cubicBezTo>
                  <a:pt x="74" y="25"/>
                  <a:pt x="72" y="29"/>
                  <a:pt x="67" y="30"/>
                </a:cubicBezTo>
                <a:cubicBezTo>
                  <a:pt x="67" y="29"/>
                  <a:pt x="67" y="29"/>
                  <a:pt x="67" y="29"/>
                </a:cubicBezTo>
                <a:close/>
              </a:path>
            </a:pathLst>
          </a:custGeom>
          <a:solidFill>
            <a:srgbClr val="F2DBC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10" name="PA_任意多边形 1342"/>
          <p:cNvSpPr>
            <a:spLocks/>
          </p:cNvSpPr>
          <p:nvPr>
            <p:custDataLst>
              <p:tags r:id="rId97"/>
            </p:custDataLst>
          </p:nvPr>
        </p:nvSpPr>
        <p:spPr bwMode="auto">
          <a:xfrm>
            <a:off x="2978150" y="4646613"/>
            <a:ext cx="388938" cy="238125"/>
          </a:xfrm>
          <a:custGeom>
            <a:avLst/>
            <a:gdLst>
              <a:gd name="T0" fmla="*/ 57 w 162"/>
              <a:gd name="T1" fmla="*/ 11 h 99"/>
              <a:gd name="T2" fmla="*/ 66 w 162"/>
              <a:gd name="T3" fmla="*/ 22 h 99"/>
              <a:gd name="T4" fmla="*/ 73 w 162"/>
              <a:gd name="T5" fmla="*/ 26 h 99"/>
              <a:gd name="T6" fmla="*/ 21 w 162"/>
              <a:gd name="T7" fmla="*/ 58 h 99"/>
              <a:gd name="T8" fmla="*/ 47 w 162"/>
              <a:gd name="T9" fmla="*/ 60 h 99"/>
              <a:gd name="T10" fmla="*/ 56 w 162"/>
              <a:gd name="T11" fmla="*/ 59 h 99"/>
              <a:gd name="T12" fmla="*/ 12 w 162"/>
              <a:gd name="T13" fmla="*/ 0 h 99"/>
              <a:gd name="T14" fmla="*/ 12 w 162"/>
              <a:gd name="T15" fmla="*/ 0 h 99"/>
              <a:gd name="T16" fmla="*/ 8 w 162"/>
              <a:gd name="T17" fmla="*/ 47 h 99"/>
              <a:gd name="T18" fmla="*/ 66 w 162"/>
              <a:gd name="T19" fmla="*/ 47 h 99"/>
              <a:gd name="T20" fmla="*/ 100 w 162"/>
              <a:gd name="T21" fmla="*/ 46 h 99"/>
              <a:gd name="T22" fmla="*/ 106 w 162"/>
              <a:gd name="T23" fmla="*/ 75 h 99"/>
              <a:gd name="T24" fmla="*/ 24 w 162"/>
              <a:gd name="T25" fmla="*/ 87 h 99"/>
              <a:gd name="T26" fmla="*/ 109 w 162"/>
              <a:gd name="T27" fmla="*/ 62 h 99"/>
              <a:gd name="T28" fmla="*/ 117 w 162"/>
              <a:gd name="T29" fmla="*/ 64 h 99"/>
              <a:gd name="T30" fmla="*/ 81 w 162"/>
              <a:gd name="T31" fmla="*/ 47 h 99"/>
              <a:gd name="T32" fmla="*/ 76 w 162"/>
              <a:gd name="T33" fmla="*/ 66 h 99"/>
              <a:gd name="T34" fmla="*/ 77 w 162"/>
              <a:gd name="T35" fmla="*/ 62 h 99"/>
              <a:gd name="T36" fmla="*/ 7 w 162"/>
              <a:gd name="T37" fmla="*/ 23 h 99"/>
              <a:gd name="T38" fmla="*/ 45 w 162"/>
              <a:gd name="T39" fmla="*/ 97 h 99"/>
              <a:gd name="T40" fmla="*/ 145 w 162"/>
              <a:gd name="T41" fmla="*/ 60 h 99"/>
              <a:gd name="T42" fmla="*/ 134 w 162"/>
              <a:gd name="T43" fmla="*/ 59 h 99"/>
              <a:gd name="T44" fmla="*/ 160 w 162"/>
              <a:gd name="T45" fmla="*/ 60 h 99"/>
              <a:gd name="T46" fmla="*/ 150 w 162"/>
              <a:gd name="T47" fmla="*/ 30 h 99"/>
              <a:gd name="T48" fmla="*/ 129 w 162"/>
              <a:gd name="T49" fmla="*/ 35 h 99"/>
              <a:gd name="T50" fmla="*/ 121 w 162"/>
              <a:gd name="T51" fmla="*/ 24 h 99"/>
              <a:gd name="T52" fmla="*/ 128 w 162"/>
              <a:gd name="T53" fmla="*/ 25 h 99"/>
              <a:gd name="T54" fmla="*/ 91 w 162"/>
              <a:gd name="T55" fmla="*/ 3 h 99"/>
              <a:gd name="T56" fmla="*/ 117 w 162"/>
              <a:gd name="T57" fmla="*/ 11 h 99"/>
              <a:gd name="T58" fmla="*/ 114 w 162"/>
              <a:gd name="T59" fmla="*/ 25 h 99"/>
              <a:gd name="T60" fmla="*/ 110 w 162"/>
              <a:gd name="T61" fmla="*/ 28 h 99"/>
              <a:gd name="T62" fmla="*/ 137 w 162"/>
              <a:gd name="T63" fmla="*/ 20 h 99"/>
              <a:gd name="T64" fmla="*/ 157 w 162"/>
              <a:gd name="T65" fmla="*/ 52 h 99"/>
              <a:gd name="T66" fmla="*/ 132 w 162"/>
              <a:gd name="T67" fmla="*/ 67 h 99"/>
              <a:gd name="T68" fmla="*/ 143 w 162"/>
              <a:gd name="T69" fmla="*/ 64 h 99"/>
              <a:gd name="T70" fmla="*/ 130 w 162"/>
              <a:gd name="T71" fmla="*/ 60 h 99"/>
              <a:gd name="T72" fmla="*/ 2 w 162"/>
              <a:gd name="T73" fmla="*/ 40 h 99"/>
              <a:gd name="T74" fmla="*/ 73 w 162"/>
              <a:gd name="T75" fmla="*/ 78 h 99"/>
              <a:gd name="T76" fmla="*/ 76 w 162"/>
              <a:gd name="T77" fmla="*/ 65 h 99"/>
              <a:gd name="T78" fmla="*/ 65 w 162"/>
              <a:gd name="T79" fmla="*/ 50 h 99"/>
              <a:gd name="T80" fmla="*/ 100 w 162"/>
              <a:gd name="T81" fmla="*/ 49 h 99"/>
              <a:gd name="T82" fmla="*/ 104 w 162"/>
              <a:gd name="T83" fmla="*/ 70 h 99"/>
              <a:gd name="T84" fmla="*/ 91 w 162"/>
              <a:gd name="T85" fmla="*/ 78 h 99"/>
              <a:gd name="T86" fmla="*/ 75 w 162"/>
              <a:gd name="T87" fmla="*/ 91 h 99"/>
              <a:gd name="T88" fmla="*/ 118 w 162"/>
              <a:gd name="T89" fmla="*/ 72 h 99"/>
              <a:gd name="T90" fmla="*/ 90 w 162"/>
              <a:gd name="T91" fmla="*/ 42 h 99"/>
              <a:gd name="T92" fmla="*/ 72 w 162"/>
              <a:gd name="T93" fmla="*/ 75 h 99"/>
              <a:gd name="T94" fmla="*/ 11 w 162"/>
              <a:gd name="T95" fmla="*/ 12 h 99"/>
              <a:gd name="T96" fmla="*/ 12 w 162"/>
              <a:gd name="T97" fmla="*/ 0 h 99"/>
              <a:gd name="T98" fmla="*/ 55 w 162"/>
              <a:gd name="T99" fmla="*/ 66 h 99"/>
              <a:gd name="T100" fmla="*/ 47 w 162"/>
              <a:gd name="T101" fmla="*/ 60 h 99"/>
              <a:gd name="T102" fmla="*/ 53 w 162"/>
              <a:gd name="T103" fmla="*/ 65 h 99"/>
              <a:gd name="T104" fmla="*/ 50 w 162"/>
              <a:gd name="T105" fmla="*/ 25 h 99"/>
              <a:gd name="T106" fmla="*/ 64 w 162"/>
              <a:gd name="T107" fmla="*/ 22 h 99"/>
              <a:gd name="T108" fmla="*/ 64 w 162"/>
              <a:gd name="T109" fmla="*/ 22 h 99"/>
              <a:gd name="T110" fmla="*/ 69 w 162"/>
              <a:gd name="T111" fmla="*/ 22 h 99"/>
              <a:gd name="T112" fmla="*/ 70 w 162"/>
              <a:gd name="T113" fmla="*/ 10 h 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62" h="99">
                <a:moveTo>
                  <a:pt x="91" y="3"/>
                </a:moveTo>
                <a:cubicBezTo>
                  <a:pt x="91" y="3"/>
                  <a:pt x="91" y="3"/>
                  <a:pt x="91" y="3"/>
                </a:cubicBezTo>
                <a:cubicBezTo>
                  <a:pt x="90" y="3"/>
                  <a:pt x="89" y="3"/>
                  <a:pt x="88" y="3"/>
                </a:cubicBezTo>
                <a:cubicBezTo>
                  <a:pt x="79" y="3"/>
                  <a:pt x="78" y="9"/>
                  <a:pt x="73" y="10"/>
                </a:cubicBezTo>
                <a:cubicBezTo>
                  <a:pt x="72" y="10"/>
                  <a:pt x="71" y="10"/>
                  <a:pt x="70" y="10"/>
                </a:cubicBezTo>
                <a:cubicBezTo>
                  <a:pt x="68" y="10"/>
                  <a:pt x="65" y="10"/>
                  <a:pt x="62" y="10"/>
                </a:cubicBezTo>
                <a:cubicBezTo>
                  <a:pt x="61" y="10"/>
                  <a:pt x="59" y="10"/>
                  <a:pt x="57" y="11"/>
                </a:cubicBezTo>
                <a:cubicBezTo>
                  <a:pt x="54" y="14"/>
                  <a:pt x="52" y="16"/>
                  <a:pt x="52" y="19"/>
                </a:cubicBezTo>
                <a:cubicBezTo>
                  <a:pt x="52" y="22"/>
                  <a:pt x="54" y="25"/>
                  <a:pt x="56" y="27"/>
                </a:cubicBezTo>
                <a:cubicBezTo>
                  <a:pt x="59" y="29"/>
                  <a:pt x="62" y="31"/>
                  <a:pt x="64" y="31"/>
                </a:cubicBezTo>
                <a:cubicBezTo>
                  <a:pt x="66" y="31"/>
                  <a:pt x="68" y="30"/>
                  <a:pt x="69" y="28"/>
                </a:cubicBezTo>
                <a:cubicBezTo>
                  <a:pt x="70" y="26"/>
                  <a:pt x="70" y="25"/>
                  <a:pt x="70" y="25"/>
                </a:cubicBezTo>
                <a:cubicBezTo>
                  <a:pt x="70" y="23"/>
                  <a:pt x="70" y="23"/>
                  <a:pt x="69" y="22"/>
                </a:cubicBezTo>
                <a:cubicBezTo>
                  <a:pt x="68" y="22"/>
                  <a:pt x="66" y="22"/>
                  <a:pt x="66" y="22"/>
                </a:cubicBezTo>
                <a:cubicBezTo>
                  <a:pt x="65" y="22"/>
                  <a:pt x="65" y="22"/>
                  <a:pt x="65" y="22"/>
                </a:cubicBezTo>
                <a:cubicBezTo>
                  <a:pt x="64" y="22"/>
                  <a:pt x="64" y="22"/>
                  <a:pt x="64" y="22"/>
                </a:cubicBezTo>
                <a:cubicBezTo>
                  <a:pt x="64" y="22"/>
                  <a:pt x="64" y="22"/>
                  <a:pt x="64" y="22"/>
                </a:cubicBezTo>
                <a:cubicBezTo>
                  <a:pt x="64" y="22"/>
                  <a:pt x="64" y="22"/>
                  <a:pt x="64" y="22"/>
                </a:cubicBezTo>
                <a:cubicBezTo>
                  <a:pt x="65" y="21"/>
                  <a:pt x="67" y="20"/>
                  <a:pt x="69" y="20"/>
                </a:cubicBezTo>
                <a:cubicBezTo>
                  <a:pt x="70" y="20"/>
                  <a:pt x="72" y="20"/>
                  <a:pt x="72" y="22"/>
                </a:cubicBezTo>
                <a:cubicBezTo>
                  <a:pt x="73" y="23"/>
                  <a:pt x="73" y="24"/>
                  <a:pt x="73" y="26"/>
                </a:cubicBezTo>
                <a:cubicBezTo>
                  <a:pt x="73" y="29"/>
                  <a:pt x="72" y="31"/>
                  <a:pt x="69" y="32"/>
                </a:cubicBezTo>
                <a:cubicBezTo>
                  <a:pt x="67" y="33"/>
                  <a:pt x="65" y="33"/>
                  <a:pt x="64" y="33"/>
                </a:cubicBezTo>
                <a:cubicBezTo>
                  <a:pt x="57" y="33"/>
                  <a:pt x="53" y="27"/>
                  <a:pt x="50" y="25"/>
                </a:cubicBezTo>
                <a:cubicBezTo>
                  <a:pt x="49" y="24"/>
                  <a:pt x="47" y="24"/>
                  <a:pt x="45" y="24"/>
                </a:cubicBezTo>
                <a:cubicBezTo>
                  <a:pt x="40" y="24"/>
                  <a:pt x="32" y="27"/>
                  <a:pt x="30" y="29"/>
                </a:cubicBezTo>
                <a:cubicBezTo>
                  <a:pt x="22" y="34"/>
                  <a:pt x="20" y="44"/>
                  <a:pt x="20" y="51"/>
                </a:cubicBezTo>
                <a:cubicBezTo>
                  <a:pt x="20" y="54"/>
                  <a:pt x="20" y="56"/>
                  <a:pt x="21" y="58"/>
                </a:cubicBezTo>
                <a:cubicBezTo>
                  <a:pt x="23" y="66"/>
                  <a:pt x="31" y="71"/>
                  <a:pt x="39" y="72"/>
                </a:cubicBezTo>
                <a:cubicBezTo>
                  <a:pt x="39" y="72"/>
                  <a:pt x="39" y="72"/>
                  <a:pt x="39" y="72"/>
                </a:cubicBezTo>
                <a:cubicBezTo>
                  <a:pt x="44" y="72"/>
                  <a:pt x="51" y="69"/>
                  <a:pt x="53" y="64"/>
                </a:cubicBezTo>
                <a:cubicBezTo>
                  <a:pt x="54" y="63"/>
                  <a:pt x="54" y="61"/>
                  <a:pt x="54" y="60"/>
                </a:cubicBezTo>
                <a:cubicBezTo>
                  <a:pt x="54" y="56"/>
                  <a:pt x="51" y="54"/>
                  <a:pt x="49" y="54"/>
                </a:cubicBezTo>
                <a:cubicBezTo>
                  <a:pt x="47" y="54"/>
                  <a:pt x="46" y="54"/>
                  <a:pt x="46" y="56"/>
                </a:cubicBezTo>
                <a:cubicBezTo>
                  <a:pt x="46" y="57"/>
                  <a:pt x="46" y="58"/>
                  <a:pt x="47" y="60"/>
                </a:cubicBezTo>
                <a:cubicBezTo>
                  <a:pt x="47" y="60"/>
                  <a:pt x="47" y="60"/>
                  <a:pt x="47" y="60"/>
                </a:cubicBezTo>
                <a:cubicBezTo>
                  <a:pt x="47" y="60"/>
                  <a:pt x="47" y="60"/>
                  <a:pt x="47" y="60"/>
                </a:cubicBezTo>
                <a:cubicBezTo>
                  <a:pt x="45" y="59"/>
                  <a:pt x="44" y="57"/>
                  <a:pt x="44" y="55"/>
                </a:cubicBezTo>
                <a:cubicBezTo>
                  <a:pt x="44" y="54"/>
                  <a:pt x="45" y="52"/>
                  <a:pt x="46" y="52"/>
                </a:cubicBezTo>
                <a:cubicBezTo>
                  <a:pt x="47" y="51"/>
                  <a:pt x="48" y="51"/>
                  <a:pt x="49" y="51"/>
                </a:cubicBezTo>
                <a:cubicBezTo>
                  <a:pt x="51" y="51"/>
                  <a:pt x="54" y="52"/>
                  <a:pt x="55" y="53"/>
                </a:cubicBezTo>
                <a:cubicBezTo>
                  <a:pt x="56" y="54"/>
                  <a:pt x="56" y="57"/>
                  <a:pt x="56" y="59"/>
                </a:cubicBezTo>
                <a:cubicBezTo>
                  <a:pt x="56" y="62"/>
                  <a:pt x="56" y="64"/>
                  <a:pt x="55" y="66"/>
                </a:cubicBezTo>
                <a:cubicBezTo>
                  <a:pt x="53" y="71"/>
                  <a:pt x="46" y="75"/>
                  <a:pt x="38" y="75"/>
                </a:cubicBezTo>
                <a:cubicBezTo>
                  <a:pt x="36" y="75"/>
                  <a:pt x="33" y="74"/>
                  <a:pt x="31" y="73"/>
                </a:cubicBezTo>
                <a:cubicBezTo>
                  <a:pt x="16" y="67"/>
                  <a:pt x="14" y="54"/>
                  <a:pt x="14" y="39"/>
                </a:cubicBezTo>
                <a:cubicBezTo>
                  <a:pt x="14" y="33"/>
                  <a:pt x="14" y="27"/>
                  <a:pt x="14" y="22"/>
                </a:cubicBezTo>
                <a:cubicBezTo>
                  <a:pt x="14" y="14"/>
                  <a:pt x="14" y="7"/>
                  <a:pt x="12" y="0"/>
                </a:cubicBezTo>
                <a:cubicBezTo>
                  <a:pt x="12" y="0"/>
                  <a:pt x="12" y="0"/>
                  <a:pt x="12" y="0"/>
                </a:cubicBezTo>
                <a:cubicBezTo>
                  <a:pt x="12" y="0"/>
                  <a:pt x="12" y="0"/>
                  <a:pt x="12" y="0"/>
                </a:cubicBezTo>
                <a:cubicBezTo>
                  <a:pt x="12" y="0"/>
                  <a:pt x="12" y="0"/>
                  <a:pt x="12" y="0"/>
                </a:cubicBezTo>
                <a:cubicBezTo>
                  <a:pt x="12" y="0"/>
                  <a:pt x="12" y="0"/>
                  <a:pt x="12" y="0"/>
                </a:cubicBezTo>
                <a:cubicBezTo>
                  <a:pt x="12" y="0"/>
                  <a:pt x="12" y="0"/>
                  <a:pt x="12" y="0"/>
                </a:cubicBezTo>
                <a:cubicBezTo>
                  <a:pt x="12" y="0"/>
                  <a:pt x="12" y="0"/>
                  <a:pt x="12" y="0"/>
                </a:cubicBezTo>
                <a:cubicBezTo>
                  <a:pt x="12" y="0"/>
                  <a:pt x="12" y="0"/>
                  <a:pt x="12" y="0"/>
                </a:cubicBezTo>
                <a:cubicBezTo>
                  <a:pt x="12" y="0"/>
                  <a:pt x="12" y="0"/>
                  <a:pt x="12" y="0"/>
                </a:cubicBezTo>
                <a:cubicBezTo>
                  <a:pt x="12" y="0"/>
                  <a:pt x="12" y="0"/>
                  <a:pt x="12" y="0"/>
                </a:cubicBezTo>
                <a:cubicBezTo>
                  <a:pt x="12" y="0"/>
                  <a:pt x="12" y="0"/>
                  <a:pt x="12" y="0"/>
                </a:cubicBezTo>
                <a:cubicBezTo>
                  <a:pt x="12" y="0"/>
                  <a:pt x="12" y="0"/>
                  <a:pt x="12" y="0"/>
                </a:cubicBezTo>
                <a:cubicBezTo>
                  <a:pt x="12" y="0"/>
                  <a:pt x="12" y="0"/>
                  <a:pt x="12" y="0"/>
                </a:cubicBezTo>
                <a:cubicBezTo>
                  <a:pt x="12" y="1"/>
                  <a:pt x="12" y="2"/>
                  <a:pt x="11" y="4"/>
                </a:cubicBezTo>
                <a:cubicBezTo>
                  <a:pt x="11" y="10"/>
                  <a:pt x="10" y="23"/>
                  <a:pt x="9" y="30"/>
                </a:cubicBezTo>
                <a:cubicBezTo>
                  <a:pt x="8" y="36"/>
                  <a:pt x="8" y="42"/>
                  <a:pt x="8" y="47"/>
                </a:cubicBezTo>
                <a:cubicBezTo>
                  <a:pt x="8" y="60"/>
                  <a:pt x="11" y="72"/>
                  <a:pt x="26" y="79"/>
                </a:cubicBezTo>
                <a:cubicBezTo>
                  <a:pt x="33" y="82"/>
                  <a:pt x="40" y="84"/>
                  <a:pt x="47" y="84"/>
                </a:cubicBezTo>
                <a:cubicBezTo>
                  <a:pt x="55" y="84"/>
                  <a:pt x="64" y="81"/>
                  <a:pt x="72" y="75"/>
                </a:cubicBezTo>
                <a:cubicBezTo>
                  <a:pt x="72" y="75"/>
                  <a:pt x="72" y="75"/>
                  <a:pt x="72" y="75"/>
                </a:cubicBezTo>
                <a:cubicBezTo>
                  <a:pt x="72" y="75"/>
                  <a:pt x="72" y="75"/>
                  <a:pt x="72" y="75"/>
                </a:cubicBezTo>
                <a:cubicBezTo>
                  <a:pt x="63" y="75"/>
                  <a:pt x="58" y="68"/>
                  <a:pt x="58" y="61"/>
                </a:cubicBezTo>
                <a:cubicBezTo>
                  <a:pt x="58" y="55"/>
                  <a:pt x="61" y="50"/>
                  <a:pt x="66" y="47"/>
                </a:cubicBezTo>
                <a:cubicBezTo>
                  <a:pt x="69" y="45"/>
                  <a:pt x="72" y="44"/>
                  <a:pt x="75" y="44"/>
                </a:cubicBezTo>
                <a:cubicBezTo>
                  <a:pt x="77" y="44"/>
                  <a:pt x="78" y="44"/>
                  <a:pt x="80" y="45"/>
                </a:cubicBezTo>
                <a:cubicBezTo>
                  <a:pt x="80" y="45"/>
                  <a:pt x="80" y="45"/>
                  <a:pt x="80" y="45"/>
                </a:cubicBezTo>
                <a:cubicBezTo>
                  <a:pt x="80" y="45"/>
                  <a:pt x="80" y="45"/>
                  <a:pt x="80" y="45"/>
                </a:cubicBezTo>
                <a:cubicBezTo>
                  <a:pt x="82" y="43"/>
                  <a:pt x="86" y="42"/>
                  <a:pt x="90" y="42"/>
                </a:cubicBezTo>
                <a:cubicBezTo>
                  <a:pt x="95" y="42"/>
                  <a:pt x="99" y="43"/>
                  <a:pt x="100" y="46"/>
                </a:cubicBezTo>
                <a:cubicBezTo>
                  <a:pt x="100" y="46"/>
                  <a:pt x="100" y="46"/>
                  <a:pt x="100" y="46"/>
                </a:cubicBezTo>
                <a:cubicBezTo>
                  <a:pt x="100" y="46"/>
                  <a:pt x="100" y="46"/>
                  <a:pt x="100" y="46"/>
                </a:cubicBezTo>
                <a:cubicBezTo>
                  <a:pt x="101" y="46"/>
                  <a:pt x="102" y="46"/>
                  <a:pt x="103" y="46"/>
                </a:cubicBezTo>
                <a:cubicBezTo>
                  <a:pt x="107" y="46"/>
                  <a:pt x="113" y="47"/>
                  <a:pt x="115" y="50"/>
                </a:cubicBezTo>
                <a:cubicBezTo>
                  <a:pt x="119" y="53"/>
                  <a:pt x="120" y="59"/>
                  <a:pt x="120" y="64"/>
                </a:cubicBezTo>
                <a:cubicBezTo>
                  <a:pt x="120" y="67"/>
                  <a:pt x="120" y="70"/>
                  <a:pt x="118" y="72"/>
                </a:cubicBezTo>
                <a:cubicBezTo>
                  <a:pt x="117" y="75"/>
                  <a:pt x="114" y="76"/>
                  <a:pt x="112" y="76"/>
                </a:cubicBezTo>
                <a:cubicBezTo>
                  <a:pt x="110" y="76"/>
                  <a:pt x="108" y="76"/>
                  <a:pt x="106" y="75"/>
                </a:cubicBezTo>
                <a:cubicBezTo>
                  <a:pt x="101" y="72"/>
                  <a:pt x="102" y="70"/>
                  <a:pt x="101" y="66"/>
                </a:cubicBezTo>
                <a:cubicBezTo>
                  <a:pt x="101" y="66"/>
                  <a:pt x="101" y="66"/>
                  <a:pt x="101" y="66"/>
                </a:cubicBezTo>
                <a:cubicBezTo>
                  <a:pt x="101" y="66"/>
                  <a:pt x="101" y="66"/>
                  <a:pt x="101" y="66"/>
                </a:cubicBezTo>
                <a:cubicBezTo>
                  <a:pt x="98" y="73"/>
                  <a:pt x="94" y="78"/>
                  <a:pt x="93" y="80"/>
                </a:cubicBezTo>
                <a:cubicBezTo>
                  <a:pt x="88" y="86"/>
                  <a:pt x="83" y="89"/>
                  <a:pt x="75" y="91"/>
                </a:cubicBezTo>
                <a:cubicBezTo>
                  <a:pt x="70" y="92"/>
                  <a:pt x="63" y="93"/>
                  <a:pt x="55" y="93"/>
                </a:cubicBezTo>
                <a:cubicBezTo>
                  <a:pt x="43" y="93"/>
                  <a:pt x="30" y="91"/>
                  <a:pt x="24" y="87"/>
                </a:cubicBezTo>
                <a:cubicBezTo>
                  <a:pt x="24" y="86"/>
                  <a:pt x="24" y="86"/>
                  <a:pt x="24" y="86"/>
                </a:cubicBezTo>
                <a:cubicBezTo>
                  <a:pt x="34" y="88"/>
                  <a:pt x="45" y="90"/>
                  <a:pt x="56" y="90"/>
                </a:cubicBezTo>
                <a:cubicBezTo>
                  <a:pt x="62" y="90"/>
                  <a:pt x="68" y="90"/>
                  <a:pt x="74" y="88"/>
                </a:cubicBezTo>
                <a:cubicBezTo>
                  <a:pt x="82" y="87"/>
                  <a:pt x="89" y="80"/>
                  <a:pt x="91" y="78"/>
                </a:cubicBezTo>
                <a:cubicBezTo>
                  <a:pt x="93" y="75"/>
                  <a:pt x="95" y="70"/>
                  <a:pt x="97" y="67"/>
                </a:cubicBezTo>
                <a:cubicBezTo>
                  <a:pt x="99" y="63"/>
                  <a:pt x="102" y="62"/>
                  <a:pt x="105" y="62"/>
                </a:cubicBezTo>
                <a:cubicBezTo>
                  <a:pt x="106" y="62"/>
                  <a:pt x="107" y="62"/>
                  <a:pt x="109" y="62"/>
                </a:cubicBezTo>
                <a:cubicBezTo>
                  <a:pt x="109" y="62"/>
                  <a:pt x="109" y="62"/>
                  <a:pt x="109" y="62"/>
                </a:cubicBezTo>
                <a:cubicBezTo>
                  <a:pt x="109" y="62"/>
                  <a:pt x="109" y="62"/>
                  <a:pt x="109" y="62"/>
                </a:cubicBezTo>
                <a:cubicBezTo>
                  <a:pt x="106" y="63"/>
                  <a:pt x="103" y="65"/>
                  <a:pt x="103" y="67"/>
                </a:cubicBezTo>
                <a:cubicBezTo>
                  <a:pt x="103" y="68"/>
                  <a:pt x="104" y="69"/>
                  <a:pt x="104" y="70"/>
                </a:cubicBezTo>
                <a:cubicBezTo>
                  <a:pt x="106" y="72"/>
                  <a:pt x="108" y="74"/>
                  <a:pt x="110" y="74"/>
                </a:cubicBezTo>
                <a:cubicBezTo>
                  <a:pt x="111" y="74"/>
                  <a:pt x="112" y="73"/>
                  <a:pt x="113" y="73"/>
                </a:cubicBezTo>
                <a:cubicBezTo>
                  <a:pt x="116" y="72"/>
                  <a:pt x="117" y="68"/>
                  <a:pt x="117" y="64"/>
                </a:cubicBezTo>
                <a:cubicBezTo>
                  <a:pt x="117" y="62"/>
                  <a:pt x="117" y="60"/>
                  <a:pt x="116" y="58"/>
                </a:cubicBezTo>
                <a:cubicBezTo>
                  <a:pt x="114" y="51"/>
                  <a:pt x="108" y="48"/>
                  <a:pt x="103" y="48"/>
                </a:cubicBezTo>
                <a:cubicBezTo>
                  <a:pt x="102" y="48"/>
                  <a:pt x="101" y="49"/>
                  <a:pt x="100" y="49"/>
                </a:cubicBezTo>
                <a:cubicBezTo>
                  <a:pt x="100" y="49"/>
                  <a:pt x="100" y="49"/>
                  <a:pt x="100" y="49"/>
                </a:cubicBezTo>
                <a:cubicBezTo>
                  <a:pt x="100" y="49"/>
                  <a:pt x="100" y="49"/>
                  <a:pt x="100" y="49"/>
                </a:cubicBezTo>
                <a:cubicBezTo>
                  <a:pt x="97" y="46"/>
                  <a:pt x="93" y="44"/>
                  <a:pt x="90" y="44"/>
                </a:cubicBezTo>
                <a:cubicBezTo>
                  <a:pt x="87" y="44"/>
                  <a:pt x="83" y="45"/>
                  <a:pt x="81" y="47"/>
                </a:cubicBezTo>
                <a:cubicBezTo>
                  <a:pt x="81" y="47"/>
                  <a:pt x="81" y="47"/>
                  <a:pt x="81" y="47"/>
                </a:cubicBezTo>
                <a:cubicBezTo>
                  <a:pt x="81" y="47"/>
                  <a:pt x="81" y="47"/>
                  <a:pt x="81" y="47"/>
                </a:cubicBezTo>
                <a:cubicBezTo>
                  <a:pt x="79" y="47"/>
                  <a:pt x="78" y="47"/>
                  <a:pt x="76" y="47"/>
                </a:cubicBezTo>
                <a:cubicBezTo>
                  <a:pt x="68" y="47"/>
                  <a:pt x="61" y="52"/>
                  <a:pt x="61" y="60"/>
                </a:cubicBezTo>
                <a:cubicBezTo>
                  <a:pt x="61" y="62"/>
                  <a:pt x="61" y="63"/>
                  <a:pt x="62" y="65"/>
                </a:cubicBezTo>
                <a:cubicBezTo>
                  <a:pt x="63" y="70"/>
                  <a:pt x="67" y="72"/>
                  <a:pt x="70" y="72"/>
                </a:cubicBezTo>
                <a:cubicBezTo>
                  <a:pt x="73" y="72"/>
                  <a:pt x="76" y="70"/>
                  <a:pt x="76" y="66"/>
                </a:cubicBezTo>
                <a:cubicBezTo>
                  <a:pt x="76" y="65"/>
                  <a:pt x="76" y="65"/>
                  <a:pt x="76" y="65"/>
                </a:cubicBezTo>
                <a:cubicBezTo>
                  <a:pt x="76" y="65"/>
                  <a:pt x="76" y="65"/>
                  <a:pt x="76" y="65"/>
                </a:cubicBezTo>
                <a:cubicBezTo>
                  <a:pt x="76" y="65"/>
                  <a:pt x="76" y="65"/>
                  <a:pt x="76" y="65"/>
                </a:cubicBezTo>
                <a:cubicBezTo>
                  <a:pt x="75" y="64"/>
                  <a:pt x="72" y="61"/>
                  <a:pt x="69" y="60"/>
                </a:cubicBezTo>
                <a:cubicBezTo>
                  <a:pt x="69" y="60"/>
                  <a:pt x="69" y="60"/>
                  <a:pt x="69" y="60"/>
                </a:cubicBezTo>
                <a:cubicBezTo>
                  <a:pt x="70" y="60"/>
                  <a:pt x="71" y="60"/>
                  <a:pt x="72" y="60"/>
                </a:cubicBezTo>
                <a:cubicBezTo>
                  <a:pt x="74" y="60"/>
                  <a:pt x="76" y="61"/>
                  <a:pt x="77" y="62"/>
                </a:cubicBezTo>
                <a:cubicBezTo>
                  <a:pt x="79" y="63"/>
                  <a:pt x="79" y="65"/>
                  <a:pt x="79" y="67"/>
                </a:cubicBezTo>
                <a:cubicBezTo>
                  <a:pt x="79" y="71"/>
                  <a:pt x="77" y="75"/>
                  <a:pt x="73" y="78"/>
                </a:cubicBezTo>
                <a:cubicBezTo>
                  <a:pt x="67" y="83"/>
                  <a:pt x="57" y="86"/>
                  <a:pt x="46" y="86"/>
                </a:cubicBezTo>
                <a:cubicBezTo>
                  <a:pt x="42" y="86"/>
                  <a:pt x="39" y="86"/>
                  <a:pt x="36" y="86"/>
                </a:cubicBezTo>
                <a:cubicBezTo>
                  <a:pt x="30" y="84"/>
                  <a:pt x="23" y="81"/>
                  <a:pt x="17" y="76"/>
                </a:cubicBezTo>
                <a:cubicBezTo>
                  <a:pt x="8" y="69"/>
                  <a:pt x="5" y="61"/>
                  <a:pt x="5" y="49"/>
                </a:cubicBezTo>
                <a:cubicBezTo>
                  <a:pt x="5" y="42"/>
                  <a:pt x="6" y="33"/>
                  <a:pt x="7" y="23"/>
                </a:cubicBezTo>
                <a:cubicBezTo>
                  <a:pt x="8" y="23"/>
                  <a:pt x="8" y="23"/>
                  <a:pt x="8" y="23"/>
                </a:cubicBezTo>
                <a:cubicBezTo>
                  <a:pt x="8" y="23"/>
                  <a:pt x="8" y="23"/>
                  <a:pt x="8" y="23"/>
                </a:cubicBezTo>
                <a:cubicBezTo>
                  <a:pt x="6" y="25"/>
                  <a:pt x="3" y="37"/>
                  <a:pt x="2" y="40"/>
                </a:cubicBezTo>
                <a:cubicBezTo>
                  <a:pt x="2" y="43"/>
                  <a:pt x="1" y="49"/>
                  <a:pt x="1" y="56"/>
                </a:cubicBezTo>
                <a:cubicBezTo>
                  <a:pt x="1" y="61"/>
                  <a:pt x="1" y="67"/>
                  <a:pt x="4" y="72"/>
                </a:cubicBezTo>
                <a:cubicBezTo>
                  <a:pt x="8" y="80"/>
                  <a:pt x="13" y="85"/>
                  <a:pt x="20" y="90"/>
                </a:cubicBezTo>
                <a:cubicBezTo>
                  <a:pt x="24" y="92"/>
                  <a:pt x="34" y="95"/>
                  <a:pt x="45" y="97"/>
                </a:cubicBezTo>
                <a:cubicBezTo>
                  <a:pt x="51" y="98"/>
                  <a:pt x="57" y="99"/>
                  <a:pt x="63" y="99"/>
                </a:cubicBezTo>
                <a:cubicBezTo>
                  <a:pt x="81" y="99"/>
                  <a:pt x="97" y="94"/>
                  <a:pt x="111" y="85"/>
                </a:cubicBezTo>
                <a:cubicBezTo>
                  <a:pt x="120" y="80"/>
                  <a:pt x="129" y="71"/>
                  <a:pt x="130" y="60"/>
                </a:cubicBezTo>
                <a:cubicBezTo>
                  <a:pt x="130" y="56"/>
                  <a:pt x="134" y="53"/>
                  <a:pt x="138" y="53"/>
                </a:cubicBezTo>
                <a:cubicBezTo>
                  <a:pt x="138" y="53"/>
                  <a:pt x="138" y="53"/>
                  <a:pt x="138" y="53"/>
                </a:cubicBezTo>
                <a:cubicBezTo>
                  <a:pt x="140" y="53"/>
                  <a:pt x="143" y="55"/>
                  <a:pt x="144" y="57"/>
                </a:cubicBezTo>
                <a:cubicBezTo>
                  <a:pt x="145" y="58"/>
                  <a:pt x="145" y="59"/>
                  <a:pt x="145" y="60"/>
                </a:cubicBezTo>
                <a:cubicBezTo>
                  <a:pt x="145" y="62"/>
                  <a:pt x="143" y="65"/>
                  <a:pt x="143" y="65"/>
                </a:cubicBezTo>
                <a:cubicBezTo>
                  <a:pt x="143" y="65"/>
                  <a:pt x="143" y="65"/>
                  <a:pt x="143" y="65"/>
                </a:cubicBezTo>
                <a:cubicBezTo>
                  <a:pt x="143" y="64"/>
                  <a:pt x="143" y="64"/>
                  <a:pt x="143" y="64"/>
                </a:cubicBezTo>
                <a:cubicBezTo>
                  <a:pt x="143" y="59"/>
                  <a:pt x="141" y="57"/>
                  <a:pt x="138" y="57"/>
                </a:cubicBezTo>
                <a:cubicBezTo>
                  <a:pt x="136" y="57"/>
                  <a:pt x="135" y="57"/>
                  <a:pt x="134" y="59"/>
                </a:cubicBezTo>
                <a:cubicBezTo>
                  <a:pt x="134" y="59"/>
                  <a:pt x="134" y="59"/>
                  <a:pt x="134" y="59"/>
                </a:cubicBezTo>
                <a:cubicBezTo>
                  <a:pt x="134" y="59"/>
                  <a:pt x="134" y="59"/>
                  <a:pt x="134" y="59"/>
                </a:cubicBezTo>
                <a:cubicBezTo>
                  <a:pt x="133" y="60"/>
                  <a:pt x="132" y="63"/>
                  <a:pt x="132" y="65"/>
                </a:cubicBezTo>
                <a:cubicBezTo>
                  <a:pt x="132" y="66"/>
                  <a:pt x="132" y="67"/>
                  <a:pt x="132" y="67"/>
                </a:cubicBezTo>
                <a:cubicBezTo>
                  <a:pt x="132" y="67"/>
                  <a:pt x="132" y="67"/>
                  <a:pt x="132" y="67"/>
                </a:cubicBezTo>
                <a:cubicBezTo>
                  <a:pt x="132" y="67"/>
                  <a:pt x="132" y="67"/>
                  <a:pt x="132" y="67"/>
                </a:cubicBezTo>
                <a:cubicBezTo>
                  <a:pt x="134" y="72"/>
                  <a:pt x="139" y="74"/>
                  <a:pt x="144" y="74"/>
                </a:cubicBezTo>
                <a:cubicBezTo>
                  <a:pt x="148" y="74"/>
                  <a:pt x="152" y="73"/>
                  <a:pt x="156" y="70"/>
                </a:cubicBezTo>
                <a:cubicBezTo>
                  <a:pt x="159" y="67"/>
                  <a:pt x="160" y="64"/>
                  <a:pt x="160" y="60"/>
                </a:cubicBezTo>
                <a:cubicBezTo>
                  <a:pt x="160" y="57"/>
                  <a:pt x="159" y="54"/>
                  <a:pt x="157" y="52"/>
                </a:cubicBezTo>
                <a:cubicBezTo>
                  <a:pt x="157" y="52"/>
                  <a:pt x="157" y="52"/>
                  <a:pt x="157" y="52"/>
                </a:cubicBezTo>
                <a:cubicBezTo>
                  <a:pt x="157" y="52"/>
                  <a:pt x="157" y="52"/>
                  <a:pt x="157" y="52"/>
                </a:cubicBezTo>
                <a:cubicBezTo>
                  <a:pt x="160" y="50"/>
                  <a:pt x="162" y="46"/>
                  <a:pt x="162" y="41"/>
                </a:cubicBezTo>
                <a:cubicBezTo>
                  <a:pt x="162" y="40"/>
                  <a:pt x="162" y="39"/>
                  <a:pt x="162" y="38"/>
                </a:cubicBezTo>
                <a:cubicBezTo>
                  <a:pt x="161" y="34"/>
                  <a:pt x="155" y="31"/>
                  <a:pt x="150" y="30"/>
                </a:cubicBezTo>
                <a:cubicBezTo>
                  <a:pt x="150" y="30"/>
                  <a:pt x="150" y="30"/>
                  <a:pt x="150" y="30"/>
                </a:cubicBezTo>
                <a:cubicBezTo>
                  <a:pt x="150" y="30"/>
                  <a:pt x="150" y="30"/>
                  <a:pt x="150" y="30"/>
                </a:cubicBezTo>
                <a:cubicBezTo>
                  <a:pt x="148" y="22"/>
                  <a:pt x="143" y="20"/>
                  <a:pt x="137" y="20"/>
                </a:cubicBezTo>
                <a:cubicBezTo>
                  <a:pt x="135" y="20"/>
                  <a:pt x="133" y="21"/>
                  <a:pt x="130" y="21"/>
                </a:cubicBezTo>
                <a:cubicBezTo>
                  <a:pt x="130" y="21"/>
                  <a:pt x="130" y="21"/>
                  <a:pt x="130" y="21"/>
                </a:cubicBezTo>
                <a:cubicBezTo>
                  <a:pt x="131" y="21"/>
                  <a:pt x="131" y="21"/>
                  <a:pt x="131" y="21"/>
                </a:cubicBezTo>
                <a:cubicBezTo>
                  <a:pt x="131" y="23"/>
                  <a:pt x="131" y="24"/>
                  <a:pt x="131" y="26"/>
                </a:cubicBezTo>
                <a:cubicBezTo>
                  <a:pt x="131" y="30"/>
                  <a:pt x="130" y="33"/>
                  <a:pt x="129" y="35"/>
                </a:cubicBezTo>
                <a:cubicBezTo>
                  <a:pt x="127" y="37"/>
                  <a:pt x="124" y="39"/>
                  <a:pt x="120" y="39"/>
                </a:cubicBezTo>
                <a:cubicBezTo>
                  <a:pt x="114" y="39"/>
                  <a:pt x="110" y="35"/>
                  <a:pt x="110" y="29"/>
                </a:cubicBezTo>
                <a:cubicBezTo>
                  <a:pt x="110" y="28"/>
                  <a:pt x="110" y="28"/>
                  <a:pt x="110" y="28"/>
                </a:cubicBezTo>
                <a:cubicBezTo>
                  <a:pt x="110" y="26"/>
                  <a:pt x="111" y="24"/>
                  <a:pt x="112" y="23"/>
                </a:cubicBezTo>
                <a:cubicBezTo>
                  <a:pt x="114" y="22"/>
                  <a:pt x="116" y="21"/>
                  <a:pt x="117" y="21"/>
                </a:cubicBezTo>
                <a:cubicBezTo>
                  <a:pt x="119" y="21"/>
                  <a:pt x="121" y="23"/>
                  <a:pt x="121" y="24"/>
                </a:cubicBezTo>
                <a:cubicBezTo>
                  <a:pt x="121" y="24"/>
                  <a:pt x="121" y="24"/>
                  <a:pt x="121" y="24"/>
                </a:cubicBezTo>
                <a:cubicBezTo>
                  <a:pt x="121" y="24"/>
                  <a:pt x="121" y="24"/>
                  <a:pt x="121" y="24"/>
                </a:cubicBezTo>
                <a:cubicBezTo>
                  <a:pt x="120" y="24"/>
                  <a:pt x="119" y="24"/>
                  <a:pt x="118" y="24"/>
                </a:cubicBezTo>
                <a:cubicBezTo>
                  <a:pt x="114" y="24"/>
                  <a:pt x="112" y="26"/>
                  <a:pt x="112" y="29"/>
                </a:cubicBezTo>
                <a:cubicBezTo>
                  <a:pt x="112" y="31"/>
                  <a:pt x="113" y="33"/>
                  <a:pt x="116" y="35"/>
                </a:cubicBezTo>
                <a:cubicBezTo>
                  <a:pt x="117" y="36"/>
                  <a:pt x="119" y="36"/>
                  <a:pt x="120" y="36"/>
                </a:cubicBezTo>
                <a:cubicBezTo>
                  <a:pt x="123" y="36"/>
                  <a:pt x="125" y="35"/>
                  <a:pt x="126" y="33"/>
                </a:cubicBezTo>
                <a:cubicBezTo>
                  <a:pt x="127" y="31"/>
                  <a:pt x="128" y="28"/>
                  <a:pt x="128" y="25"/>
                </a:cubicBezTo>
                <a:cubicBezTo>
                  <a:pt x="128" y="23"/>
                  <a:pt x="127" y="20"/>
                  <a:pt x="126" y="18"/>
                </a:cubicBezTo>
                <a:cubicBezTo>
                  <a:pt x="125" y="15"/>
                  <a:pt x="121" y="13"/>
                  <a:pt x="117" y="11"/>
                </a:cubicBezTo>
                <a:cubicBezTo>
                  <a:pt x="116" y="11"/>
                  <a:pt x="113" y="10"/>
                  <a:pt x="110" y="10"/>
                </a:cubicBezTo>
                <a:cubicBezTo>
                  <a:pt x="107" y="10"/>
                  <a:pt x="105" y="10"/>
                  <a:pt x="102" y="11"/>
                </a:cubicBezTo>
                <a:cubicBezTo>
                  <a:pt x="102" y="11"/>
                  <a:pt x="102" y="11"/>
                  <a:pt x="102" y="11"/>
                </a:cubicBezTo>
                <a:cubicBezTo>
                  <a:pt x="102" y="11"/>
                  <a:pt x="102" y="11"/>
                  <a:pt x="102" y="11"/>
                </a:cubicBezTo>
                <a:cubicBezTo>
                  <a:pt x="99" y="8"/>
                  <a:pt x="96" y="4"/>
                  <a:pt x="91" y="3"/>
                </a:cubicBezTo>
                <a:cubicBezTo>
                  <a:pt x="91" y="3"/>
                  <a:pt x="91" y="3"/>
                  <a:pt x="91" y="3"/>
                </a:cubicBezTo>
                <a:cubicBezTo>
                  <a:pt x="91" y="3"/>
                  <a:pt x="91" y="3"/>
                  <a:pt x="91" y="3"/>
                </a:cubicBezTo>
                <a:cubicBezTo>
                  <a:pt x="96" y="4"/>
                  <a:pt x="99" y="8"/>
                  <a:pt x="102" y="11"/>
                </a:cubicBezTo>
                <a:cubicBezTo>
                  <a:pt x="102" y="11"/>
                  <a:pt x="102" y="11"/>
                  <a:pt x="102" y="11"/>
                </a:cubicBezTo>
                <a:cubicBezTo>
                  <a:pt x="102" y="11"/>
                  <a:pt x="102" y="11"/>
                  <a:pt x="102" y="11"/>
                </a:cubicBezTo>
                <a:cubicBezTo>
                  <a:pt x="105" y="10"/>
                  <a:pt x="107" y="10"/>
                  <a:pt x="110" y="10"/>
                </a:cubicBezTo>
                <a:cubicBezTo>
                  <a:pt x="113" y="10"/>
                  <a:pt x="116" y="10"/>
                  <a:pt x="117" y="11"/>
                </a:cubicBezTo>
                <a:cubicBezTo>
                  <a:pt x="121" y="12"/>
                  <a:pt x="125" y="15"/>
                  <a:pt x="126" y="17"/>
                </a:cubicBezTo>
                <a:cubicBezTo>
                  <a:pt x="128" y="20"/>
                  <a:pt x="128" y="23"/>
                  <a:pt x="128" y="25"/>
                </a:cubicBezTo>
                <a:cubicBezTo>
                  <a:pt x="128" y="28"/>
                  <a:pt x="127" y="31"/>
                  <a:pt x="126" y="33"/>
                </a:cubicBezTo>
                <a:cubicBezTo>
                  <a:pt x="125" y="35"/>
                  <a:pt x="123" y="36"/>
                  <a:pt x="120" y="36"/>
                </a:cubicBezTo>
                <a:cubicBezTo>
                  <a:pt x="119" y="36"/>
                  <a:pt x="117" y="36"/>
                  <a:pt x="116" y="35"/>
                </a:cubicBezTo>
                <a:cubicBezTo>
                  <a:pt x="113" y="34"/>
                  <a:pt x="112" y="31"/>
                  <a:pt x="112" y="29"/>
                </a:cubicBezTo>
                <a:cubicBezTo>
                  <a:pt x="112" y="28"/>
                  <a:pt x="113" y="26"/>
                  <a:pt x="114" y="25"/>
                </a:cubicBezTo>
                <a:cubicBezTo>
                  <a:pt x="115" y="24"/>
                  <a:pt x="116" y="24"/>
                  <a:pt x="118" y="24"/>
                </a:cubicBezTo>
                <a:cubicBezTo>
                  <a:pt x="119" y="24"/>
                  <a:pt x="120" y="24"/>
                  <a:pt x="121" y="24"/>
                </a:cubicBezTo>
                <a:cubicBezTo>
                  <a:pt x="121" y="24"/>
                  <a:pt x="121" y="24"/>
                  <a:pt x="121" y="24"/>
                </a:cubicBezTo>
                <a:cubicBezTo>
                  <a:pt x="121" y="24"/>
                  <a:pt x="121" y="24"/>
                  <a:pt x="121" y="24"/>
                </a:cubicBezTo>
                <a:cubicBezTo>
                  <a:pt x="121" y="23"/>
                  <a:pt x="119" y="21"/>
                  <a:pt x="117" y="21"/>
                </a:cubicBezTo>
                <a:cubicBezTo>
                  <a:pt x="116" y="21"/>
                  <a:pt x="114" y="22"/>
                  <a:pt x="113" y="23"/>
                </a:cubicBezTo>
                <a:cubicBezTo>
                  <a:pt x="111" y="24"/>
                  <a:pt x="110" y="26"/>
                  <a:pt x="110" y="28"/>
                </a:cubicBezTo>
                <a:cubicBezTo>
                  <a:pt x="110" y="29"/>
                  <a:pt x="110" y="29"/>
                  <a:pt x="110" y="29"/>
                </a:cubicBezTo>
                <a:cubicBezTo>
                  <a:pt x="110" y="35"/>
                  <a:pt x="114" y="39"/>
                  <a:pt x="120" y="39"/>
                </a:cubicBezTo>
                <a:cubicBezTo>
                  <a:pt x="128" y="39"/>
                  <a:pt x="131" y="33"/>
                  <a:pt x="131" y="26"/>
                </a:cubicBezTo>
                <a:cubicBezTo>
                  <a:pt x="131" y="24"/>
                  <a:pt x="131" y="23"/>
                  <a:pt x="130" y="21"/>
                </a:cubicBezTo>
                <a:cubicBezTo>
                  <a:pt x="130" y="21"/>
                  <a:pt x="130" y="21"/>
                  <a:pt x="130" y="21"/>
                </a:cubicBezTo>
                <a:cubicBezTo>
                  <a:pt x="130" y="21"/>
                  <a:pt x="130" y="21"/>
                  <a:pt x="130" y="21"/>
                </a:cubicBezTo>
                <a:cubicBezTo>
                  <a:pt x="133" y="20"/>
                  <a:pt x="135" y="20"/>
                  <a:pt x="137" y="20"/>
                </a:cubicBezTo>
                <a:cubicBezTo>
                  <a:pt x="143" y="20"/>
                  <a:pt x="148" y="22"/>
                  <a:pt x="150" y="30"/>
                </a:cubicBezTo>
                <a:cubicBezTo>
                  <a:pt x="150" y="30"/>
                  <a:pt x="150" y="30"/>
                  <a:pt x="150" y="30"/>
                </a:cubicBezTo>
                <a:cubicBezTo>
                  <a:pt x="150" y="30"/>
                  <a:pt x="150" y="30"/>
                  <a:pt x="150" y="30"/>
                </a:cubicBezTo>
                <a:cubicBezTo>
                  <a:pt x="155" y="31"/>
                  <a:pt x="161" y="34"/>
                  <a:pt x="162" y="38"/>
                </a:cubicBezTo>
                <a:cubicBezTo>
                  <a:pt x="162" y="39"/>
                  <a:pt x="162" y="40"/>
                  <a:pt x="162" y="41"/>
                </a:cubicBezTo>
                <a:cubicBezTo>
                  <a:pt x="162" y="46"/>
                  <a:pt x="160" y="50"/>
                  <a:pt x="157" y="52"/>
                </a:cubicBezTo>
                <a:cubicBezTo>
                  <a:pt x="157" y="52"/>
                  <a:pt x="157" y="52"/>
                  <a:pt x="157" y="52"/>
                </a:cubicBezTo>
                <a:cubicBezTo>
                  <a:pt x="157" y="52"/>
                  <a:pt x="157" y="52"/>
                  <a:pt x="157" y="52"/>
                </a:cubicBezTo>
                <a:cubicBezTo>
                  <a:pt x="159" y="54"/>
                  <a:pt x="160" y="57"/>
                  <a:pt x="160" y="60"/>
                </a:cubicBezTo>
                <a:cubicBezTo>
                  <a:pt x="160" y="64"/>
                  <a:pt x="159" y="67"/>
                  <a:pt x="156" y="70"/>
                </a:cubicBezTo>
                <a:cubicBezTo>
                  <a:pt x="152" y="73"/>
                  <a:pt x="148" y="75"/>
                  <a:pt x="144" y="75"/>
                </a:cubicBezTo>
                <a:cubicBezTo>
                  <a:pt x="139" y="75"/>
                  <a:pt x="134" y="72"/>
                  <a:pt x="132" y="67"/>
                </a:cubicBezTo>
                <a:cubicBezTo>
                  <a:pt x="132" y="67"/>
                  <a:pt x="132" y="67"/>
                  <a:pt x="132" y="67"/>
                </a:cubicBezTo>
                <a:cubicBezTo>
                  <a:pt x="132" y="67"/>
                  <a:pt x="132" y="67"/>
                  <a:pt x="132" y="67"/>
                </a:cubicBezTo>
                <a:cubicBezTo>
                  <a:pt x="132" y="67"/>
                  <a:pt x="132" y="66"/>
                  <a:pt x="132" y="65"/>
                </a:cubicBezTo>
                <a:cubicBezTo>
                  <a:pt x="132" y="63"/>
                  <a:pt x="132" y="60"/>
                  <a:pt x="133" y="59"/>
                </a:cubicBezTo>
                <a:cubicBezTo>
                  <a:pt x="133" y="58"/>
                  <a:pt x="133" y="58"/>
                  <a:pt x="133" y="58"/>
                </a:cubicBezTo>
                <a:cubicBezTo>
                  <a:pt x="133" y="58"/>
                  <a:pt x="133" y="58"/>
                  <a:pt x="133" y="58"/>
                </a:cubicBezTo>
                <a:cubicBezTo>
                  <a:pt x="135" y="57"/>
                  <a:pt x="136" y="57"/>
                  <a:pt x="138" y="57"/>
                </a:cubicBezTo>
                <a:cubicBezTo>
                  <a:pt x="141" y="57"/>
                  <a:pt x="143" y="59"/>
                  <a:pt x="143" y="64"/>
                </a:cubicBezTo>
                <a:cubicBezTo>
                  <a:pt x="143" y="64"/>
                  <a:pt x="143" y="64"/>
                  <a:pt x="143" y="64"/>
                </a:cubicBezTo>
                <a:cubicBezTo>
                  <a:pt x="143" y="64"/>
                  <a:pt x="143" y="64"/>
                  <a:pt x="143" y="64"/>
                </a:cubicBezTo>
                <a:cubicBezTo>
                  <a:pt x="143" y="64"/>
                  <a:pt x="144" y="64"/>
                  <a:pt x="144" y="63"/>
                </a:cubicBezTo>
                <a:cubicBezTo>
                  <a:pt x="144" y="62"/>
                  <a:pt x="145" y="61"/>
                  <a:pt x="145" y="60"/>
                </a:cubicBezTo>
                <a:cubicBezTo>
                  <a:pt x="145" y="59"/>
                  <a:pt x="144" y="58"/>
                  <a:pt x="144" y="57"/>
                </a:cubicBezTo>
                <a:cubicBezTo>
                  <a:pt x="143" y="55"/>
                  <a:pt x="140" y="54"/>
                  <a:pt x="138" y="53"/>
                </a:cubicBezTo>
                <a:cubicBezTo>
                  <a:pt x="138" y="53"/>
                  <a:pt x="138" y="53"/>
                  <a:pt x="138" y="53"/>
                </a:cubicBezTo>
                <a:cubicBezTo>
                  <a:pt x="134" y="53"/>
                  <a:pt x="131" y="57"/>
                  <a:pt x="130" y="60"/>
                </a:cubicBezTo>
                <a:cubicBezTo>
                  <a:pt x="129" y="71"/>
                  <a:pt x="120" y="80"/>
                  <a:pt x="111" y="86"/>
                </a:cubicBezTo>
                <a:cubicBezTo>
                  <a:pt x="97" y="94"/>
                  <a:pt x="81" y="99"/>
                  <a:pt x="63" y="99"/>
                </a:cubicBezTo>
                <a:cubicBezTo>
                  <a:pt x="57" y="99"/>
                  <a:pt x="51" y="98"/>
                  <a:pt x="45" y="97"/>
                </a:cubicBezTo>
                <a:cubicBezTo>
                  <a:pt x="34" y="95"/>
                  <a:pt x="24" y="92"/>
                  <a:pt x="20" y="90"/>
                </a:cubicBezTo>
                <a:cubicBezTo>
                  <a:pt x="13" y="85"/>
                  <a:pt x="7" y="80"/>
                  <a:pt x="4" y="72"/>
                </a:cubicBezTo>
                <a:cubicBezTo>
                  <a:pt x="1" y="67"/>
                  <a:pt x="0" y="61"/>
                  <a:pt x="0" y="56"/>
                </a:cubicBezTo>
                <a:cubicBezTo>
                  <a:pt x="0" y="49"/>
                  <a:pt x="2" y="43"/>
                  <a:pt x="2" y="40"/>
                </a:cubicBezTo>
                <a:cubicBezTo>
                  <a:pt x="3" y="37"/>
                  <a:pt x="6" y="25"/>
                  <a:pt x="7" y="23"/>
                </a:cubicBezTo>
                <a:cubicBezTo>
                  <a:pt x="8" y="23"/>
                  <a:pt x="8" y="23"/>
                  <a:pt x="8" y="23"/>
                </a:cubicBezTo>
                <a:cubicBezTo>
                  <a:pt x="6" y="33"/>
                  <a:pt x="5" y="42"/>
                  <a:pt x="5" y="49"/>
                </a:cubicBezTo>
                <a:cubicBezTo>
                  <a:pt x="5" y="61"/>
                  <a:pt x="8" y="69"/>
                  <a:pt x="17" y="76"/>
                </a:cubicBezTo>
                <a:cubicBezTo>
                  <a:pt x="23" y="81"/>
                  <a:pt x="30" y="84"/>
                  <a:pt x="36" y="85"/>
                </a:cubicBezTo>
                <a:cubicBezTo>
                  <a:pt x="39" y="86"/>
                  <a:pt x="42" y="86"/>
                  <a:pt x="46" y="86"/>
                </a:cubicBezTo>
                <a:cubicBezTo>
                  <a:pt x="57" y="86"/>
                  <a:pt x="67" y="83"/>
                  <a:pt x="73" y="78"/>
                </a:cubicBezTo>
                <a:cubicBezTo>
                  <a:pt x="76" y="75"/>
                  <a:pt x="79" y="71"/>
                  <a:pt x="79" y="67"/>
                </a:cubicBezTo>
                <a:cubicBezTo>
                  <a:pt x="79" y="63"/>
                  <a:pt x="77" y="60"/>
                  <a:pt x="72" y="60"/>
                </a:cubicBezTo>
                <a:cubicBezTo>
                  <a:pt x="71" y="60"/>
                  <a:pt x="70" y="60"/>
                  <a:pt x="69" y="60"/>
                </a:cubicBezTo>
                <a:cubicBezTo>
                  <a:pt x="69" y="60"/>
                  <a:pt x="69" y="60"/>
                  <a:pt x="69" y="60"/>
                </a:cubicBezTo>
                <a:cubicBezTo>
                  <a:pt x="69" y="60"/>
                  <a:pt x="69" y="60"/>
                  <a:pt x="69" y="60"/>
                </a:cubicBezTo>
                <a:cubicBezTo>
                  <a:pt x="72" y="61"/>
                  <a:pt x="75" y="63"/>
                  <a:pt x="76" y="65"/>
                </a:cubicBezTo>
                <a:cubicBezTo>
                  <a:pt x="76" y="65"/>
                  <a:pt x="76" y="65"/>
                  <a:pt x="76" y="65"/>
                </a:cubicBezTo>
                <a:cubicBezTo>
                  <a:pt x="76" y="65"/>
                  <a:pt x="76" y="65"/>
                  <a:pt x="76" y="65"/>
                </a:cubicBezTo>
                <a:cubicBezTo>
                  <a:pt x="76" y="66"/>
                  <a:pt x="76" y="66"/>
                  <a:pt x="76" y="66"/>
                </a:cubicBezTo>
                <a:cubicBezTo>
                  <a:pt x="76" y="68"/>
                  <a:pt x="76" y="70"/>
                  <a:pt x="74" y="71"/>
                </a:cubicBezTo>
                <a:cubicBezTo>
                  <a:pt x="73" y="72"/>
                  <a:pt x="72" y="72"/>
                  <a:pt x="70" y="72"/>
                </a:cubicBezTo>
                <a:cubicBezTo>
                  <a:pt x="67" y="72"/>
                  <a:pt x="63" y="70"/>
                  <a:pt x="62" y="65"/>
                </a:cubicBezTo>
                <a:cubicBezTo>
                  <a:pt x="61" y="63"/>
                  <a:pt x="61" y="62"/>
                  <a:pt x="61" y="60"/>
                </a:cubicBezTo>
                <a:cubicBezTo>
                  <a:pt x="61" y="56"/>
                  <a:pt x="63" y="52"/>
                  <a:pt x="65" y="50"/>
                </a:cubicBezTo>
                <a:cubicBezTo>
                  <a:pt x="68" y="48"/>
                  <a:pt x="72" y="47"/>
                  <a:pt x="76" y="47"/>
                </a:cubicBezTo>
                <a:cubicBezTo>
                  <a:pt x="78" y="47"/>
                  <a:pt x="79" y="47"/>
                  <a:pt x="81" y="47"/>
                </a:cubicBezTo>
                <a:cubicBezTo>
                  <a:pt x="81" y="47"/>
                  <a:pt x="81" y="47"/>
                  <a:pt x="81" y="47"/>
                </a:cubicBezTo>
                <a:cubicBezTo>
                  <a:pt x="81" y="47"/>
                  <a:pt x="81" y="47"/>
                  <a:pt x="81" y="47"/>
                </a:cubicBezTo>
                <a:cubicBezTo>
                  <a:pt x="83" y="45"/>
                  <a:pt x="87" y="44"/>
                  <a:pt x="90" y="44"/>
                </a:cubicBezTo>
                <a:cubicBezTo>
                  <a:pt x="93" y="44"/>
                  <a:pt x="97" y="45"/>
                  <a:pt x="100" y="49"/>
                </a:cubicBezTo>
                <a:cubicBezTo>
                  <a:pt x="100" y="49"/>
                  <a:pt x="100" y="49"/>
                  <a:pt x="100" y="49"/>
                </a:cubicBezTo>
                <a:cubicBezTo>
                  <a:pt x="100" y="49"/>
                  <a:pt x="100" y="49"/>
                  <a:pt x="100" y="49"/>
                </a:cubicBezTo>
                <a:cubicBezTo>
                  <a:pt x="101" y="48"/>
                  <a:pt x="102" y="48"/>
                  <a:pt x="103" y="48"/>
                </a:cubicBezTo>
                <a:cubicBezTo>
                  <a:pt x="108" y="48"/>
                  <a:pt x="114" y="51"/>
                  <a:pt x="116" y="58"/>
                </a:cubicBezTo>
                <a:cubicBezTo>
                  <a:pt x="117" y="60"/>
                  <a:pt x="117" y="62"/>
                  <a:pt x="117" y="64"/>
                </a:cubicBezTo>
                <a:cubicBezTo>
                  <a:pt x="117" y="68"/>
                  <a:pt x="116" y="72"/>
                  <a:pt x="113" y="73"/>
                </a:cubicBezTo>
                <a:cubicBezTo>
                  <a:pt x="112" y="74"/>
                  <a:pt x="111" y="74"/>
                  <a:pt x="110" y="74"/>
                </a:cubicBezTo>
                <a:cubicBezTo>
                  <a:pt x="108" y="74"/>
                  <a:pt x="105" y="72"/>
                  <a:pt x="104" y="70"/>
                </a:cubicBezTo>
                <a:cubicBezTo>
                  <a:pt x="104" y="69"/>
                  <a:pt x="103" y="68"/>
                  <a:pt x="103" y="67"/>
                </a:cubicBezTo>
                <a:cubicBezTo>
                  <a:pt x="103" y="65"/>
                  <a:pt x="106" y="63"/>
                  <a:pt x="108" y="62"/>
                </a:cubicBezTo>
                <a:cubicBezTo>
                  <a:pt x="108" y="62"/>
                  <a:pt x="108" y="62"/>
                  <a:pt x="108" y="62"/>
                </a:cubicBezTo>
                <a:cubicBezTo>
                  <a:pt x="108" y="62"/>
                  <a:pt x="108" y="62"/>
                  <a:pt x="108" y="62"/>
                </a:cubicBezTo>
                <a:cubicBezTo>
                  <a:pt x="107" y="62"/>
                  <a:pt x="106" y="62"/>
                  <a:pt x="105" y="62"/>
                </a:cubicBezTo>
                <a:cubicBezTo>
                  <a:pt x="102" y="62"/>
                  <a:pt x="99" y="63"/>
                  <a:pt x="97" y="67"/>
                </a:cubicBezTo>
                <a:cubicBezTo>
                  <a:pt x="95" y="70"/>
                  <a:pt x="93" y="75"/>
                  <a:pt x="91" y="78"/>
                </a:cubicBezTo>
                <a:cubicBezTo>
                  <a:pt x="89" y="80"/>
                  <a:pt x="82" y="87"/>
                  <a:pt x="74" y="88"/>
                </a:cubicBezTo>
                <a:cubicBezTo>
                  <a:pt x="68" y="90"/>
                  <a:pt x="62" y="90"/>
                  <a:pt x="56" y="90"/>
                </a:cubicBezTo>
                <a:cubicBezTo>
                  <a:pt x="45" y="90"/>
                  <a:pt x="34" y="89"/>
                  <a:pt x="24" y="87"/>
                </a:cubicBezTo>
                <a:cubicBezTo>
                  <a:pt x="24" y="86"/>
                  <a:pt x="24" y="86"/>
                  <a:pt x="24" y="86"/>
                </a:cubicBezTo>
                <a:cubicBezTo>
                  <a:pt x="24" y="86"/>
                  <a:pt x="24" y="86"/>
                  <a:pt x="24" y="86"/>
                </a:cubicBezTo>
                <a:cubicBezTo>
                  <a:pt x="30" y="91"/>
                  <a:pt x="43" y="93"/>
                  <a:pt x="55" y="93"/>
                </a:cubicBezTo>
                <a:cubicBezTo>
                  <a:pt x="63" y="93"/>
                  <a:pt x="70" y="92"/>
                  <a:pt x="75" y="91"/>
                </a:cubicBezTo>
                <a:cubicBezTo>
                  <a:pt x="83" y="89"/>
                  <a:pt x="88" y="86"/>
                  <a:pt x="92" y="80"/>
                </a:cubicBezTo>
                <a:cubicBezTo>
                  <a:pt x="94" y="78"/>
                  <a:pt x="98" y="73"/>
                  <a:pt x="101" y="66"/>
                </a:cubicBezTo>
                <a:cubicBezTo>
                  <a:pt x="101" y="66"/>
                  <a:pt x="101" y="66"/>
                  <a:pt x="101" y="66"/>
                </a:cubicBezTo>
                <a:cubicBezTo>
                  <a:pt x="101" y="66"/>
                  <a:pt x="101" y="66"/>
                  <a:pt x="101" y="66"/>
                </a:cubicBezTo>
                <a:cubicBezTo>
                  <a:pt x="102" y="70"/>
                  <a:pt x="101" y="72"/>
                  <a:pt x="106" y="75"/>
                </a:cubicBezTo>
                <a:cubicBezTo>
                  <a:pt x="108" y="76"/>
                  <a:pt x="110" y="76"/>
                  <a:pt x="112" y="76"/>
                </a:cubicBezTo>
                <a:cubicBezTo>
                  <a:pt x="114" y="76"/>
                  <a:pt x="117" y="75"/>
                  <a:pt x="118" y="72"/>
                </a:cubicBezTo>
                <a:cubicBezTo>
                  <a:pt x="119" y="70"/>
                  <a:pt x="120" y="67"/>
                  <a:pt x="120" y="64"/>
                </a:cubicBezTo>
                <a:cubicBezTo>
                  <a:pt x="120" y="59"/>
                  <a:pt x="118" y="53"/>
                  <a:pt x="115" y="50"/>
                </a:cubicBezTo>
                <a:cubicBezTo>
                  <a:pt x="113" y="48"/>
                  <a:pt x="107" y="46"/>
                  <a:pt x="103" y="46"/>
                </a:cubicBezTo>
                <a:cubicBezTo>
                  <a:pt x="102" y="46"/>
                  <a:pt x="101" y="46"/>
                  <a:pt x="100" y="46"/>
                </a:cubicBezTo>
                <a:cubicBezTo>
                  <a:pt x="100" y="46"/>
                  <a:pt x="100" y="46"/>
                  <a:pt x="100" y="46"/>
                </a:cubicBezTo>
                <a:cubicBezTo>
                  <a:pt x="100" y="46"/>
                  <a:pt x="100" y="46"/>
                  <a:pt x="100" y="46"/>
                </a:cubicBezTo>
                <a:cubicBezTo>
                  <a:pt x="99" y="43"/>
                  <a:pt x="95" y="42"/>
                  <a:pt x="90" y="42"/>
                </a:cubicBezTo>
                <a:cubicBezTo>
                  <a:pt x="86" y="42"/>
                  <a:pt x="82" y="43"/>
                  <a:pt x="80" y="45"/>
                </a:cubicBezTo>
                <a:cubicBezTo>
                  <a:pt x="80" y="45"/>
                  <a:pt x="80" y="45"/>
                  <a:pt x="80" y="45"/>
                </a:cubicBezTo>
                <a:cubicBezTo>
                  <a:pt x="80" y="45"/>
                  <a:pt x="80" y="45"/>
                  <a:pt x="80" y="45"/>
                </a:cubicBezTo>
                <a:cubicBezTo>
                  <a:pt x="78" y="44"/>
                  <a:pt x="77" y="44"/>
                  <a:pt x="75" y="44"/>
                </a:cubicBezTo>
                <a:cubicBezTo>
                  <a:pt x="72" y="44"/>
                  <a:pt x="69" y="45"/>
                  <a:pt x="66" y="47"/>
                </a:cubicBezTo>
                <a:cubicBezTo>
                  <a:pt x="61" y="50"/>
                  <a:pt x="59" y="55"/>
                  <a:pt x="59" y="61"/>
                </a:cubicBezTo>
                <a:cubicBezTo>
                  <a:pt x="59" y="68"/>
                  <a:pt x="63" y="75"/>
                  <a:pt x="72" y="75"/>
                </a:cubicBezTo>
                <a:cubicBezTo>
                  <a:pt x="72" y="75"/>
                  <a:pt x="72" y="75"/>
                  <a:pt x="72" y="75"/>
                </a:cubicBezTo>
                <a:cubicBezTo>
                  <a:pt x="72" y="75"/>
                  <a:pt x="72" y="75"/>
                  <a:pt x="72" y="75"/>
                </a:cubicBezTo>
                <a:cubicBezTo>
                  <a:pt x="64" y="81"/>
                  <a:pt x="55" y="84"/>
                  <a:pt x="47" y="84"/>
                </a:cubicBezTo>
                <a:cubicBezTo>
                  <a:pt x="40" y="84"/>
                  <a:pt x="33" y="82"/>
                  <a:pt x="26" y="79"/>
                </a:cubicBezTo>
                <a:cubicBezTo>
                  <a:pt x="11" y="72"/>
                  <a:pt x="8" y="60"/>
                  <a:pt x="8" y="47"/>
                </a:cubicBezTo>
                <a:cubicBezTo>
                  <a:pt x="8" y="42"/>
                  <a:pt x="8" y="36"/>
                  <a:pt x="9" y="30"/>
                </a:cubicBezTo>
                <a:cubicBezTo>
                  <a:pt x="9" y="26"/>
                  <a:pt x="10" y="18"/>
                  <a:pt x="11" y="12"/>
                </a:cubicBezTo>
                <a:cubicBezTo>
                  <a:pt x="11" y="9"/>
                  <a:pt x="11" y="6"/>
                  <a:pt x="11" y="4"/>
                </a:cubicBezTo>
                <a:cubicBezTo>
                  <a:pt x="11" y="3"/>
                  <a:pt x="12" y="2"/>
                  <a:pt x="12" y="1"/>
                </a:cubicBezTo>
                <a:cubicBezTo>
                  <a:pt x="12" y="1"/>
                  <a:pt x="12" y="1"/>
                  <a:pt x="12" y="1"/>
                </a:cubicBezTo>
                <a:cubicBezTo>
                  <a:pt x="12" y="0"/>
                  <a:pt x="12" y="0"/>
                  <a:pt x="12" y="0"/>
                </a:cubicBezTo>
                <a:cubicBezTo>
                  <a:pt x="12" y="0"/>
                  <a:pt x="12" y="0"/>
                  <a:pt x="12" y="0"/>
                </a:cubicBezTo>
                <a:cubicBezTo>
                  <a:pt x="12" y="0"/>
                  <a:pt x="12" y="0"/>
                  <a:pt x="12" y="0"/>
                </a:cubicBezTo>
                <a:cubicBezTo>
                  <a:pt x="12" y="0"/>
                  <a:pt x="12" y="0"/>
                  <a:pt x="12" y="0"/>
                </a:cubicBezTo>
                <a:cubicBezTo>
                  <a:pt x="12" y="0"/>
                  <a:pt x="12" y="0"/>
                  <a:pt x="12" y="0"/>
                </a:cubicBezTo>
                <a:cubicBezTo>
                  <a:pt x="12" y="0"/>
                  <a:pt x="12" y="0"/>
                  <a:pt x="12" y="0"/>
                </a:cubicBezTo>
                <a:cubicBezTo>
                  <a:pt x="14" y="7"/>
                  <a:pt x="14" y="14"/>
                  <a:pt x="14" y="22"/>
                </a:cubicBezTo>
                <a:cubicBezTo>
                  <a:pt x="14" y="27"/>
                  <a:pt x="14" y="33"/>
                  <a:pt x="14" y="39"/>
                </a:cubicBezTo>
                <a:cubicBezTo>
                  <a:pt x="14" y="54"/>
                  <a:pt x="16" y="67"/>
                  <a:pt x="31" y="73"/>
                </a:cubicBezTo>
                <a:cubicBezTo>
                  <a:pt x="33" y="74"/>
                  <a:pt x="36" y="75"/>
                  <a:pt x="38" y="75"/>
                </a:cubicBezTo>
                <a:cubicBezTo>
                  <a:pt x="46" y="75"/>
                  <a:pt x="53" y="71"/>
                  <a:pt x="55" y="66"/>
                </a:cubicBezTo>
                <a:cubicBezTo>
                  <a:pt x="56" y="64"/>
                  <a:pt x="56" y="61"/>
                  <a:pt x="56" y="59"/>
                </a:cubicBezTo>
                <a:cubicBezTo>
                  <a:pt x="56" y="57"/>
                  <a:pt x="56" y="55"/>
                  <a:pt x="55" y="53"/>
                </a:cubicBezTo>
                <a:cubicBezTo>
                  <a:pt x="54" y="52"/>
                  <a:pt x="51" y="51"/>
                  <a:pt x="49" y="51"/>
                </a:cubicBezTo>
                <a:cubicBezTo>
                  <a:pt x="48" y="51"/>
                  <a:pt x="47" y="51"/>
                  <a:pt x="46" y="52"/>
                </a:cubicBezTo>
                <a:cubicBezTo>
                  <a:pt x="45" y="52"/>
                  <a:pt x="44" y="54"/>
                  <a:pt x="44" y="55"/>
                </a:cubicBezTo>
                <a:cubicBezTo>
                  <a:pt x="44" y="57"/>
                  <a:pt x="45" y="59"/>
                  <a:pt x="47" y="60"/>
                </a:cubicBezTo>
                <a:cubicBezTo>
                  <a:pt x="47" y="60"/>
                  <a:pt x="47" y="60"/>
                  <a:pt x="47" y="60"/>
                </a:cubicBezTo>
                <a:cubicBezTo>
                  <a:pt x="47" y="60"/>
                  <a:pt x="47" y="60"/>
                  <a:pt x="47" y="60"/>
                </a:cubicBezTo>
                <a:cubicBezTo>
                  <a:pt x="46" y="58"/>
                  <a:pt x="46" y="57"/>
                  <a:pt x="46" y="56"/>
                </a:cubicBezTo>
                <a:cubicBezTo>
                  <a:pt x="46" y="55"/>
                  <a:pt x="46" y="55"/>
                  <a:pt x="47" y="54"/>
                </a:cubicBezTo>
                <a:cubicBezTo>
                  <a:pt x="47" y="54"/>
                  <a:pt x="48" y="53"/>
                  <a:pt x="49" y="53"/>
                </a:cubicBezTo>
                <a:cubicBezTo>
                  <a:pt x="50" y="53"/>
                  <a:pt x="51" y="54"/>
                  <a:pt x="52" y="55"/>
                </a:cubicBezTo>
                <a:cubicBezTo>
                  <a:pt x="53" y="56"/>
                  <a:pt x="54" y="58"/>
                  <a:pt x="54" y="60"/>
                </a:cubicBezTo>
                <a:cubicBezTo>
                  <a:pt x="54" y="61"/>
                  <a:pt x="54" y="63"/>
                  <a:pt x="53" y="65"/>
                </a:cubicBezTo>
                <a:cubicBezTo>
                  <a:pt x="51" y="69"/>
                  <a:pt x="44" y="72"/>
                  <a:pt x="39" y="72"/>
                </a:cubicBezTo>
                <a:cubicBezTo>
                  <a:pt x="39" y="72"/>
                  <a:pt x="39" y="72"/>
                  <a:pt x="39" y="72"/>
                </a:cubicBezTo>
                <a:cubicBezTo>
                  <a:pt x="31" y="71"/>
                  <a:pt x="23" y="66"/>
                  <a:pt x="21" y="58"/>
                </a:cubicBezTo>
                <a:cubicBezTo>
                  <a:pt x="20" y="57"/>
                  <a:pt x="20" y="54"/>
                  <a:pt x="20" y="51"/>
                </a:cubicBezTo>
                <a:cubicBezTo>
                  <a:pt x="20" y="44"/>
                  <a:pt x="22" y="34"/>
                  <a:pt x="30" y="29"/>
                </a:cubicBezTo>
                <a:cubicBezTo>
                  <a:pt x="32" y="27"/>
                  <a:pt x="40" y="24"/>
                  <a:pt x="45" y="24"/>
                </a:cubicBezTo>
                <a:cubicBezTo>
                  <a:pt x="47" y="24"/>
                  <a:pt x="49" y="24"/>
                  <a:pt x="50" y="25"/>
                </a:cubicBezTo>
                <a:cubicBezTo>
                  <a:pt x="53" y="27"/>
                  <a:pt x="57" y="33"/>
                  <a:pt x="64" y="33"/>
                </a:cubicBezTo>
                <a:cubicBezTo>
                  <a:pt x="65" y="33"/>
                  <a:pt x="67" y="33"/>
                  <a:pt x="69" y="32"/>
                </a:cubicBezTo>
                <a:cubicBezTo>
                  <a:pt x="71" y="31"/>
                  <a:pt x="73" y="29"/>
                  <a:pt x="73" y="26"/>
                </a:cubicBezTo>
                <a:cubicBezTo>
                  <a:pt x="73" y="24"/>
                  <a:pt x="73" y="23"/>
                  <a:pt x="72" y="22"/>
                </a:cubicBezTo>
                <a:cubicBezTo>
                  <a:pt x="72" y="20"/>
                  <a:pt x="70" y="20"/>
                  <a:pt x="69" y="20"/>
                </a:cubicBezTo>
                <a:cubicBezTo>
                  <a:pt x="67" y="20"/>
                  <a:pt x="65" y="21"/>
                  <a:pt x="64" y="22"/>
                </a:cubicBezTo>
                <a:cubicBezTo>
                  <a:pt x="64" y="22"/>
                  <a:pt x="64" y="22"/>
                  <a:pt x="64" y="22"/>
                </a:cubicBezTo>
                <a:cubicBezTo>
                  <a:pt x="64" y="22"/>
                  <a:pt x="64" y="22"/>
                  <a:pt x="64" y="22"/>
                </a:cubicBezTo>
                <a:cubicBezTo>
                  <a:pt x="64" y="22"/>
                  <a:pt x="64" y="22"/>
                  <a:pt x="64" y="22"/>
                </a:cubicBezTo>
                <a:cubicBezTo>
                  <a:pt x="64" y="22"/>
                  <a:pt x="64" y="22"/>
                  <a:pt x="64" y="22"/>
                </a:cubicBezTo>
                <a:cubicBezTo>
                  <a:pt x="64" y="22"/>
                  <a:pt x="64" y="22"/>
                  <a:pt x="64" y="22"/>
                </a:cubicBezTo>
                <a:cubicBezTo>
                  <a:pt x="64" y="22"/>
                  <a:pt x="64" y="22"/>
                  <a:pt x="64" y="22"/>
                </a:cubicBezTo>
                <a:cubicBezTo>
                  <a:pt x="64" y="22"/>
                  <a:pt x="64" y="22"/>
                  <a:pt x="64" y="22"/>
                </a:cubicBezTo>
                <a:cubicBezTo>
                  <a:pt x="64" y="22"/>
                  <a:pt x="64" y="22"/>
                  <a:pt x="64" y="22"/>
                </a:cubicBezTo>
                <a:cubicBezTo>
                  <a:pt x="64" y="22"/>
                  <a:pt x="64" y="22"/>
                  <a:pt x="64" y="22"/>
                </a:cubicBezTo>
                <a:cubicBezTo>
                  <a:pt x="64" y="22"/>
                  <a:pt x="64" y="22"/>
                  <a:pt x="64" y="22"/>
                </a:cubicBezTo>
                <a:cubicBezTo>
                  <a:pt x="64" y="22"/>
                  <a:pt x="64" y="22"/>
                  <a:pt x="64" y="22"/>
                </a:cubicBezTo>
                <a:cubicBezTo>
                  <a:pt x="64" y="22"/>
                  <a:pt x="64" y="22"/>
                  <a:pt x="64" y="22"/>
                </a:cubicBezTo>
                <a:cubicBezTo>
                  <a:pt x="65" y="22"/>
                  <a:pt x="65" y="22"/>
                  <a:pt x="65" y="22"/>
                </a:cubicBezTo>
                <a:cubicBezTo>
                  <a:pt x="66" y="22"/>
                  <a:pt x="66" y="22"/>
                  <a:pt x="66" y="22"/>
                </a:cubicBezTo>
                <a:cubicBezTo>
                  <a:pt x="66" y="22"/>
                  <a:pt x="68" y="22"/>
                  <a:pt x="69" y="22"/>
                </a:cubicBezTo>
                <a:cubicBezTo>
                  <a:pt x="70" y="23"/>
                  <a:pt x="70" y="23"/>
                  <a:pt x="70" y="25"/>
                </a:cubicBezTo>
                <a:cubicBezTo>
                  <a:pt x="70" y="25"/>
                  <a:pt x="70" y="27"/>
                  <a:pt x="69" y="28"/>
                </a:cubicBezTo>
                <a:cubicBezTo>
                  <a:pt x="68" y="30"/>
                  <a:pt x="66" y="31"/>
                  <a:pt x="64" y="31"/>
                </a:cubicBezTo>
                <a:cubicBezTo>
                  <a:pt x="59" y="31"/>
                  <a:pt x="52" y="25"/>
                  <a:pt x="52" y="19"/>
                </a:cubicBezTo>
                <a:cubicBezTo>
                  <a:pt x="52" y="16"/>
                  <a:pt x="53" y="14"/>
                  <a:pt x="57" y="11"/>
                </a:cubicBezTo>
                <a:cubicBezTo>
                  <a:pt x="59" y="10"/>
                  <a:pt x="61" y="10"/>
                  <a:pt x="62" y="10"/>
                </a:cubicBezTo>
                <a:cubicBezTo>
                  <a:pt x="65" y="10"/>
                  <a:pt x="68" y="10"/>
                  <a:pt x="70" y="10"/>
                </a:cubicBezTo>
                <a:cubicBezTo>
                  <a:pt x="71" y="10"/>
                  <a:pt x="72" y="10"/>
                  <a:pt x="73" y="10"/>
                </a:cubicBezTo>
                <a:cubicBezTo>
                  <a:pt x="78" y="9"/>
                  <a:pt x="79" y="2"/>
                  <a:pt x="88" y="2"/>
                </a:cubicBezTo>
                <a:cubicBezTo>
                  <a:pt x="89" y="2"/>
                  <a:pt x="90" y="3"/>
                  <a:pt x="91" y="3"/>
                </a:cubicBezTo>
                <a:close/>
              </a:path>
            </a:pathLst>
          </a:custGeom>
          <a:solidFill>
            <a:srgbClr val="F2DBC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11" name="PA_任意多边形 1343"/>
          <p:cNvSpPr>
            <a:spLocks noEditPoints="1"/>
          </p:cNvSpPr>
          <p:nvPr>
            <p:custDataLst>
              <p:tags r:id="rId98"/>
            </p:custDataLst>
          </p:nvPr>
        </p:nvSpPr>
        <p:spPr bwMode="auto">
          <a:xfrm>
            <a:off x="2270125" y="4478338"/>
            <a:ext cx="595313" cy="338138"/>
          </a:xfrm>
          <a:custGeom>
            <a:avLst/>
            <a:gdLst>
              <a:gd name="T0" fmla="*/ 204 w 247"/>
              <a:gd name="T1" fmla="*/ 63 h 141"/>
              <a:gd name="T2" fmla="*/ 202 w 247"/>
              <a:gd name="T3" fmla="*/ 67 h 141"/>
              <a:gd name="T4" fmla="*/ 198 w 247"/>
              <a:gd name="T5" fmla="*/ 85 h 141"/>
              <a:gd name="T6" fmla="*/ 195 w 247"/>
              <a:gd name="T7" fmla="*/ 88 h 141"/>
              <a:gd name="T8" fmla="*/ 193 w 247"/>
              <a:gd name="T9" fmla="*/ 58 h 141"/>
              <a:gd name="T10" fmla="*/ 205 w 247"/>
              <a:gd name="T11" fmla="*/ 61 h 141"/>
              <a:gd name="T12" fmla="*/ 182 w 247"/>
              <a:gd name="T13" fmla="*/ 40 h 141"/>
              <a:gd name="T14" fmla="*/ 159 w 247"/>
              <a:gd name="T15" fmla="*/ 73 h 141"/>
              <a:gd name="T16" fmla="*/ 160 w 247"/>
              <a:gd name="T17" fmla="*/ 95 h 141"/>
              <a:gd name="T18" fmla="*/ 166 w 247"/>
              <a:gd name="T19" fmla="*/ 85 h 141"/>
              <a:gd name="T20" fmla="*/ 166 w 247"/>
              <a:gd name="T21" fmla="*/ 83 h 141"/>
              <a:gd name="T22" fmla="*/ 153 w 247"/>
              <a:gd name="T23" fmla="*/ 94 h 141"/>
              <a:gd name="T24" fmla="*/ 168 w 247"/>
              <a:gd name="T25" fmla="*/ 53 h 141"/>
              <a:gd name="T26" fmla="*/ 200 w 247"/>
              <a:gd name="T27" fmla="*/ 36 h 141"/>
              <a:gd name="T28" fmla="*/ 119 w 247"/>
              <a:gd name="T29" fmla="*/ 72 h 141"/>
              <a:gd name="T30" fmla="*/ 111 w 247"/>
              <a:gd name="T31" fmla="*/ 91 h 141"/>
              <a:gd name="T32" fmla="*/ 140 w 247"/>
              <a:gd name="T33" fmla="*/ 98 h 141"/>
              <a:gd name="T34" fmla="*/ 127 w 247"/>
              <a:gd name="T35" fmla="*/ 96 h 141"/>
              <a:gd name="T36" fmla="*/ 84 w 247"/>
              <a:gd name="T37" fmla="*/ 112 h 141"/>
              <a:gd name="T38" fmla="*/ 94 w 247"/>
              <a:gd name="T39" fmla="*/ 120 h 141"/>
              <a:gd name="T40" fmla="*/ 171 w 247"/>
              <a:gd name="T41" fmla="*/ 112 h 141"/>
              <a:gd name="T42" fmla="*/ 119 w 247"/>
              <a:gd name="T43" fmla="*/ 130 h 141"/>
              <a:gd name="T44" fmla="*/ 51 w 247"/>
              <a:gd name="T45" fmla="*/ 123 h 141"/>
              <a:gd name="T46" fmla="*/ 34 w 247"/>
              <a:gd name="T47" fmla="*/ 133 h 141"/>
              <a:gd name="T48" fmla="*/ 112 w 247"/>
              <a:gd name="T49" fmla="*/ 135 h 141"/>
              <a:gd name="T50" fmla="*/ 207 w 247"/>
              <a:gd name="T51" fmla="*/ 104 h 141"/>
              <a:gd name="T52" fmla="*/ 219 w 247"/>
              <a:gd name="T53" fmla="*/ 42 h 141"/>
              <a:gd name="T54" fmla="*/ 235 w 247"/>
              <a:gd name="T55" fmla="*/ 53 h 141"/>
              <a:gd name="T56" fmla="*/ 238 w 247"/>
              <a:gd name="T57" fmla="*/ 27 h 141"/>
              <a:gd name="T58" fmla="*/ 223 w 247"/>
              <a:gd name="T59" fmla="*/ 7 h 141"/>
              <a:gd name="T60" fmla="*/ 202 w 247"/>
              <a:gd name="T61" fmla="*/ 11 h 141"/>
              <a:gd name="T62" fmla="*/ 185 w 247"/>
              <a:gd name="T63" fmla="*/ 19 h 141"/>
              <a:gd name="T64" fmla="*/ 191 w 247"/>
              <a:gd name="T65" fmla="*/ 21 h 141"/>
              <a:gd name="T66" fmla="*/ 187 w 247"/>
              <a:gd name="T67" fmla="*/ 0 h 141"/>
              <a:gd name="T68" fmla="*/ 167 w 247"/>
              <a:gd name="T69" fmla="*/ 6 h 141"/>
              <a:gd name="T70" fmla="*/ 145 w 247"/>
              <a:gd name="T71" fmla="*/ 26 h 141"/>
              <a:gd name="T72" fmla="*/ 134 w 247"/>
              <a:gd name="T73" fmla="*/ 54 h 141"/>
              <a:gd name="T74" fmla="*/ 146 w 247"/>
              <a:gd name="T75" fmla="*/ 49 h 141"/>
              <a:gd name="T76" fmla="*/ 152 w 247"/>
              <a:gd name="T77" fmla="*/ 45 h 141"/>
              <a:gd name="T78" fmla="*/ 135 w 247"/>
              <a:gd name="T79" fmla="*/ 60 h 1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247" h="141">
                <a:moveTo>
                  <a:pt x="200" y="36"/>
                </a:moveTo>
                <a:cubicBezTo>
                  <a:pt x="219" y="39"/>
                  <a:pt x="218" y="61"/>
                  <a:pt x="204" y="63"/>
                </a:cubicBezTo>
                <a:cubicBezTo>
                  <a:pt x="212" y="90"/>
                  <a:pt x="199" y="114"/>
                  <a:pt x="177" y="125"/>
                </a:cubicBezTo>
                <a:cubicBezTo>
                  <a:pt x="193" y="115"/>
                  <a:pt x="209" y="93"/>
                  <a:pt x="202" y="67"/>
                </a:cubicBezTo>
                <a:cubicBezTo>
                  <a:pt x="201" y="63"/>
                  <a:pt x="200" y="63"/>
                  <a:pt x="195" y="62"/>
                </a:cubicBezTo>
                <a:cubicBezTo>
                  <a:pt x="197" y="69"/>
                  <a:pt x="198" y="77"/>
                  <a:pt x="198" y="85"/>
                </a:cubicBezTo>
                <a:cubicBezTo>
                  <a:pt x="198" y="115"/>
                  <a:pt x="170" y="126"/>
                  <a:pt x="152" y="134"/>
                </a:cubicBezTo>
                <a:cubicBezTo>
                  <a:pt x="168" y="123"/>
                  <a:pt x="194" y="115"/>
                  <a:pt x="195" y="88"/>
                </a:cubicBezTo>
                <a:cubicBezTo>
                  <a:pt x="196" y="79"/>
                  <a:pt x="194" y="71"/>
                  <a:pt x="193" y="66"/>
                </a:cubicBezTo>
                <a:cubicBezTo>
                  <a:pt x="193" y="66"/>
                  <a:pt x="192" y="62"/>
                  <a:pt x="193" y="58"/>
                </a:cubicBezTo>
                <a:cubicBezTo>
                  <a:pt x="193" y="55"/>
                  <a:pt x="195" y="52"/>
                  <a:pt x="197" y="51"/>
                </a:cubicBezTo>
                <a:cubicBezTo>
                  <a:pt x="200" y="48"/>
                  <a:pt x="187" y="63"/>
                  <a:pt x="205" y="61"/>
                </a:cubicBezTo>
                <a:cubicBezTo>
                  <a:pt x="206" y="61"/>
                  <a:pt x="209" y="58"/>
                  <a:pt x="210" y="57"/>
                </a:cubicBezTo>
                <a:cubicBezTo>
                  <a:pt x="217" y="37"/>
                  <a:pt x="194" y="37"/>
                  <a:pt x="182" y="40"/>
                </a:cubicBezTo>
                <a:cubicBezTo>
                  <a:pt x="172" y="43"/>
                  <a:pt x="172" y="49"/>
                  <a:pt x="171" y="56"/>
                </a:cubicBezTo>
                <a:cubicBezTo>
                  <a:pt x="163" y="58"/>
                  <a:pt x="154" y="62"/>
                  <a:pt x="159" y="73"/>
                </a:cubicBezTo>
                <a:cubicBezTo>
                  <a:pt x="154" y="75"/>
                  <a:pt x="148" y="80"/>
                  <a:pt x="151" y="88"/>
                </a:cubicBezTo>
                <a:cubicBezTo>
                  <a:pt x="152" y="91"/>
                  <a:pt x="156" y="94"/>
                  <a:pt x="160" y="95"/>
                </a:cubicBezTo>
                <a:cubicBezTo>
                  <a:pt x="179" y="101"/>
                  <a:pt x="173" y="77"/>
                  <a:pt x="167" y="83"/>
                </a:cubicBezTo>
                <a:cubicBezTo>
                  <a:pt x="166" y="85"/>
                  <a:pt x="166" y="85"/>
                  <a:pt x="166" y="85"/>
                </a:cubicBezTo>
                <a:cubicBezTo>
                  <a:pt x="165" y="86"/>
                  <a:pt x="166" y="88"/>
                  <a:pt x="167" y="88"/>
                </a:cubicBezTo>
                <a:cubicBezTo>
                  <a:pt x="167" y="88"/>
                  <a:pt x="162" y="87"/>
                  <a:pt x="166" y="83"/>
                </a:cubicBezTo>
                <a:cubicBezTo>
                  <a:pt x="175" y="73"/>
                  <a:pt x="183" y="96"/>
                  <a:pt x="167" y="98"/>
                </a:cubicBezTo>
                <a:cubicBezTo>
                  <a:pt x="162" y="99"/>
                  <a:pt x="156" y="97"/>
                  <a:pt x="153" y="94"/>
                </a:cubicBezTo>
                <a:cubicBezTo>
                  <a:pt x="149" y="90"/>
                  <a:pt x="143" y="81"/>
                  <a:pt x="156" y="72"/>
                </a:cubicBezTo>
                <a:cubicBezTo>
                  <a:pt x="154" y="64"/>
                  <a:pt x="157" y="55"/>
                  <a:pt x="168" y="53"/>
                </a:cubicBezTo>
                <a:cubicBezTo>
                  <a:pt x="169" y="50"/>
                  <a:pt x="169" y="46"/>
                  <a:pt x="171" y="44"/>
                </a:cubicBezTo>
                <a:cubicBezTo>
                  <a:pt x="180" y="34"/>
                  <a:pt x="194" y="35"/>
                  <a:pt x="200" y="36"/>
                </a:cubicBezTo>
                <a:close/>
                <a:moveTo>
                  <a:pt x="114" y="67"/>
                </a:moveTo>
                <a:cubicBezTo>
                  <a:pt x="117" y="69"/>
                  <a:pt x="117" y="69"/>
                  <a:pt x="119" y="72"/>
                </a:cubicBezTo>
                <a:cubicBezTo>
                  <a:pt x="109" y="68"/>
                  <a:pt x="103" y="75"/>
                  <a:pt x="103" y="82"/>
                </a:cubicBezTo>
                <a:cubicBezTo>
                  <a:pt x="103" y="90"/>
                  <a:pt x="110" y="91"/>
                  <a:pt x="111" y="91"/>
                </a:cubicBezTo>
                <a:cubicBezTo>
                  <a:pt x="112" y="102"/>
                  <a:pt x="120" y="107"/>
                  <a:pt x="128" y="107"/>
                </a:cubicBezTo>
                <a:cubicBezTo>
                  <a:pt x="134" y="107"/>
                  <a:pt x="140" y="102"/>
                  <a:pt x="140" y="98"/>
                </a:cubicBezTo>
                <a:cubicBezTo>
                  <a:pt x="141" y="94"/>
                  <a:pt x="139" y="92"/>
                  <a:pt x="136" y="90"/>
                </a:cubicBezTo>
                <a:cubicBezTo>
                  <a:pt x="132" y="90"/>
                  <a:pt x="129" y="91"/>
                  <a:pt x="127" y="96"/>
                </a:cubicBezTo>
                <a:cubicBezTo>
                  <a:pt x="128" y="73"/>
                  <a:pt x="159" y="96"/>
                  <a:pt x="140" y="117"/>
                </a:cubicBezTo>
                <a:cubicBezTo>
                  <a:pt x="132" y="126"/>
                  <a:pt x="106" y="115"/>
                  <a:pt x="84" y="112"/>
                </a:cubicBezTo>
                <a:cubicBezTo>
                  <a:pt x="72" y="111"/>
                  <a:pt x="58" y="116"/>
                  <a:pt x="50" y="120"/>
                </a:cubicBezTo>
                <a:cubicBezTo>
                  <a:pt x="64" y="119"/>
                  <a:pt x="76" y="116"/>
                  <a:pt x="94" y="120"/>
                </a:cubicBezTo>
                <a:cubicBezTo>
                  <a:pt x="105" y="122"/>
                  <a:pt x="115" y="126"/>
                  <a:pt x="125" y="129"/>
                </a:cubicBezTo>
                <a:cubicBezTo>
                  <a:pt x="142" y="133"/>
                  <a:pt x="164" y="124"/>
                  <a:pt x="171" y="112"/>
                </a:cubicBezTo>
                <a:cubicBezTo>
                  <a:pt x="175" y="107"/>
                  <a:pt x="179" y="99"/>
                  <a:pt x="181" y="92"/>
                </a:cubicBezTo>
                <a:cubicBezTo>
                  <a:pt x="177" y="125"/>
                  <a:pt x="148" y="137"/>
                  <a:pt x="119" y="130"/>
                </a:cubicBezTo>
                <a:cubicBezTo>
                  <a:pt x="108" y="127"/>
                  <a:pt x="97" y="122"/>
                  <a:pt x="83" y="121"/>
                </a:cubicBezTo>
                <a:cubicBezTo>
                  <a:pt x="70" y="120"/>
                  <a:pt x="62" y="121"/>
                  <a:pt x="51" y="123"/>
                </a:cubicBezTo>
                <a:cubicBezTo>
                  <a:pt x="40" y="125"/>
                  <a:pt x="13" y="133"/>
                  <a:pt x="1" y="135"/>
                </a:cubicBezTo>
                <a:cubicBezTo>
                  <a:pt x="0" y="135"/>
                  <a:pt x="22" y="136"/>
                  <a:pt x="34" y="133"/>
                </a:cubicBezTo>
                <a:cubicBezTo>
                  <a:pt x="49" y="130"/>
                  <a:pt x="63" y="129"/>
                  <a:pt x="79" y="130"/>
                </a:cubicBezTo>
                <a:cubicBezTo>
                  <a:pt x="93" y="130"/>
                  <a:pt x="103" y="131"/>
                  <a:pt x="112" y="135"/>
                </a:cubicBezTo>
                <a:cubicBezTo>
                  <a:pt x="122" y="140"/>
                  <a:pt x="139" y="141"/>
                  <a:pt x="151" y="139"/>
                </a:cubicBezTo>
                <a:cubicBezTo>
                  <a:pt x="177" y="136"/>
                  <a:pt x="198" y="120"/>
                  <a:pt x="207" y="104"/>
                </a:cubicBezTo>
                <a:cubicBezTo>
                  <a:pt x="213" y="95"/>
                  <a:pt x="219" y="82"/>
                  <a:pt x="220" y="68"/>
                </a:cubicBezTo>
                <a:cubicBezTo>
                  <a:pt x="220" y="61"/>
                  <a:pt x="216" y="50"/>
                  <a:pt x="219" y="42"/>
                </a:cubicBezTo>
                <a:cubicBezTo>
                  <a:pt x="221" y="37"/>
                  <a:pt x="228" y="38"/>
                  <a:pt x="229" y="44"/>
                </a:cubicBezTo>
                <a:cubicBezTo>
                  <a:pt x="218" y="33"/>
                  <a:pt x="218" y="63"/>
                  <a:pt x="235" y="53"/>
                </a:cubicBezTo>
                <a:cubicBezTo>
                  <a:pt x="237" y="52"/>
                  <a:pt x="240" y="51"/>
                  <a:pt x="241" y="49"/>
                </a:cubicBezTo>
                <a:cubicBezTo>
                  <a:pt x="247" y="38"/>
                  <a:pt x="239" y="32"/>
                  <a:pt x="238" y="27"/>
                </a:cubicBezTo>
                <a:cubicBezTo>
                  <a:pt x="238" y="25"/>
                  <a:pt x="240" y="23"/>
                  <a:pt x="240" y="20"/>
                </a:cubicBezTo>
                <a:cubicBezTo>
                  <a:pt x="239" y="13"/>
                  <a:pt x="231" y="6"/>
                  <a:pt x="223" y="7"/>
                </a:cubicBezTo>
                <a:cubicBezTo>
                  <a:pt x="222" y="5"/>
                  <a:pt x="220" y="3"/>
                  <a:pt x="217" y="2"/>
                </a:cubicBezTo>
                <a:cubicBezTo>
                  <a:pt x="211" y="0"/>
                  <a:pt x="203" y="6"/>
                  <a:pt x="202" y="11"/>
                </a:cubicBezTo>
                <a:cubicBezTo>
                  <a:pt x="202" y="11"/>
                  <a:pt x="202" y="14"/>
                  <a:pt x="202" y="14"/>
                </a:cubicBezTo>
                <a:cubicBezTo>
                  <a:pt x="201" y="25"/>
                  <a:pt x="189" y="28"/>
                  <a:pt x="185" y="19"/>
                </a:cubicBezTo>
                <a:cubicBezTo>
                  <a:pt x="184" y="16"/>
                  <a:pt x="186" y="10"/>
                  <a:pt x="191" y="10"/>
                </a:cubicBezTo>
                <a:cubicBezTo>
                  <a:pt x="190" y="12"/>
                  <a:pt x="183" y="18"/>
                  <a:pt x="191" y="21"/>
                </a:cubicBezTo>
                <a:cubicBezTo>
                  <a:pt x="201" y="25"/>
                  <a:pt x="201" y="9"/>
                  <a:pt x="198" y="4"/>
                </a:cubicBezTo>
                <a:cubicBezTo>
                  <a:pt x="196" y="2"/>
                  <a:pt x="192" y="0"/>
                  <a:pt x="187" y="0"/>
                </a:cubicBezTo>
                <a:cubicBezTo>
                  <a:pt x="184" y="0"/>
                  <a:pt x="180" y="4"/>
                  <a:pt x="179" y="4"/>
                </a:cubicBezTo>
                <a:cubicBezTo>
                  <a:pt x="175" y="3"/>
                  <a:pt x="172" y="2"/>
                  <a:pt x="167" y="6"/>
                </a:cubicBezTo>
                <a:cubicBezTo>
                  <a:pt x="165" y="9"/>
                  <a:pt x="164" y="12"/>
                  <a:pt x="163" y="16"/>
                </a:cubicBezTo>
                <a:cubicBezTo>
                  <a:pt x="149" y="14"/>
                  <a:pt x="151" y="20"/>
                  <a:pt x="145" y="26"/>
                </a:cubicBezTo>
                <a:cubicBezTo>
                  <a:pt x="142" y="29"/>
                  <a:pt x="140" y="30"/>
                  <a:pt x="136" y="32"/>
                </a:cubicBezTo>
                <a:cubicBezTo>
                  <a:pt x="129" y="36"/>
                  <a:pt x="126" y="47"/>
                  <a:pt x="134" y="54"/>
                </a:cubicBezTo>
                <a:cubicBezTo>
                  <a:pt x="147" y="65"/>
                  <a:pt x="160" y="54"/>
                  <a:pt x="151" y="46"/>
                </a:cubicBezTo>
                <a:cubicBezTo>
                  <a:pt x="149" y="45"/>
                  <a:pt x="146" y="46"/>
                  <a:pt x="146" y="49"/>
                </a:cubicBezTo>
                <a:cubicBezTo>
                  <a:pt x="147" y="51"/>
                  <a:pt x="146" y="53"/>
                  <a:pt x="144" y="53"/>
                </a:cubicBezTo>
                <a:cubicBezTo>
                  <a:pt x="143" y="50"/>
                  <a:pt x="144" y="41"/>
                  <a:pt x="152" y="45"/>
                </a:cubicBezTo>
                <a:cubicBezTo>
                  <a:pt x="158" y="47"/>
                  <a:pt x="158" y="57"/>
                  <a:pt x="151" y="60"/>
                </a:cubicBezTo>
                <a:cubicBezTo>
                  <a:pt x="148" y="62"/>
                  <a:pt x="141" y="63"/>
                  <a:pt x="135" y="60"/>
                </a:cubicBezTo>
                <a:cubicBezTo>
                  <a:pt x="129" y="58"/>
                  <a:pt x="118" y="59"/>
                  <a:pt x="114" y="67"/>
                </a:cubicBezTo>
                <a:close/>
              </a:path>
            </a:pathLst>
          </a:custGeom>
          <a:solidFill>
            <a:srgbClr val="F2DBC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12" name="PA_任意多边形 1344"/>
          <p:cNvSpPr>
            <a:spLocks noEditPoints="1"/>
          </p:cNvSpPr>
          <p:nvPr>
            <p:custDataLst>
              <p:tags r:id="rId99"/>
            </p:custDataLst>
          </p:nvPr>
        </p:nvSpPr>
        <p:spPr bwMode="auto">
          <a:xfrm>
            <a:off x="2270125" y="4478338"/>
            <a:ext cx="584200" cy="336550"/>
          </a:xfrm>
          <a:custGeom>
            <a:avLst/>
            <a:gdLst>
              <a:gd name="T0" fmla="*/ 156 w 243"/>
              <a:gd name="T1" fmla="*/ 72 h 140"/>
              <a:gd name="T2" fmla="*/ 164 w 243"/>
              <a:gd name="T3" fmla="*/ 86 h 140"/>
              <a:gd name="T4" fmla="*/ 167 w 243"/>
              <a:gd name="T5" fmla="*/ 83 h 140"/>
              <a:gd name="T6" fmla="*/ 159 w 243"/>
              <a:gd name="T7" fmla="*/ 73 h 140"/>
              <a:gd name="T8" fmla="*/ 195 w 243"/>
              <a:gd name="T9" fmla="*/ 39 h 140"/>
              <a:gd name="T10" fmla="*/ 198 w 243"/>
              <a:gd name="T11" fmla="*/ 51 h 140"/>
              <a:gd name="T12" fmla="*/ 193 w 243"/>
              <a:gd name="T13" fmla="*/ 67 h 140"/>
              <a:gd name="T14" fmla="*/ 198 w 243"/>
              <a:gd name="T15" fmla="*/ 84 h 140"/>
              <a:gd name="T16" fmla="*/ 177 w 243"/>
              <a:gd name="T17" fmla="*/ 125 h 140"/>
              <a:gd name="T18" fmla="*/ 171 w 243"/>
              <a:gd name="T19" fmla="*/ 44 h 140"/>
              <a:gd name="T20" fmla="*/ 204 w 243"/>
              <a:gd name="T21" fmla="*/ 63 h 140"/>
              <a:gd name="T22" fmla="*/ 195 w 243"/>
              <a:gd name="T23" fmla="*/ 61 h 140"/>
              <a:gd name="T24" fmla="*/ 195 w 243"/>
              <a:gd name="T25" fmla="*/ 88 h 140"/>
              <a:gd name="T26" fmla="*/ 193 w 243"/>
              <a:gd name="T27" fmla="*/ 66 h 140"/>
              <a:gd name="T28" fmla="*/ 197 w 243"/>
              <a:gd name="T29" fmla="*/ 51 h 140"/>
              <a:gd name="T30" fmla="*/ 205 w 243"/>
              <a:gd name="T31" fmla="*/ 61 h 140"/>
              <a:gd name="T32" fmla="*/ 171 w 243"/>
              <a:gd name="T33" fmla="*/ 56 h 140"/>
              <a:gd name="T34" fmla="*/ 166 w 243"/>
              <a:gd name="T35" fmla="*/ 96 h 140"/>
              <a:gd name="T36" fmla="*/ 166 w 243"/>
              <a:gd name="T37" fmla="*/ 84 h 140"/>
              <a:gd name="T38" fmla="*/ 170 w 243"/>
              <a:gd name="T39" fmla="*/ 80 h 140"/>
              <a:gd name="T40" fmla="*/ 156 w 243"/>
              <a:gd name="T41" fmla="*/ 72 h 140"/>
              <a:gd name="T42" fmla="*/ 135 w 243"/>
              <a:gd name="T43" fmla="*/ 60 h 140"/>
              <a:gd name="T44" fmla="*/ 144 w 243"/>
              <a:gd name="T45" fmla="*/ 53 h 140"/>
              <a:gd name="T46" fmla="*/ 149 w 243"/>
              <a:gd name="T47" fmla="*/ 46 h 140"/>
              <a:gd name="T48" fmla="*/ 145 w 243"/>
              <a:gd name="T49" fmla="*/ 26 h 140"/>
              <a:gd name="T50" fmla="*/ 179 w 243"/>
              <a:gd name="T51" fmla="*/ 4 h 140"/>
              <a:gd name="T52" fmla="*/ 198 w 243"/>
              <a:gd name="T53" fmla="*/ 18 h 140"/>
              <a:gd name="T54" fmla="*/ 185 w 243"/>
              <a:gd name="T55" fmla="*/ 19 h 140"/>
              <a:gd name="T56" fmla="*/ 217 w 243"/>
              <a:gd name="T57" fmla="*/ 2 h 140"/>
              <a:gd name="T58" fmla="*/ 238 w 243"/>
              <a:gd name="T59" fmla="*/ 27 h 140"/>
              <a:gd name="T60" fmla="*/ 224 w 243"/>
              <a:gd name="T61" fmla="*/ 42 h 140"/>
              <a:gd name="T62" fmla="*/ 220 w 243"/>
              <a:gd name="T63" fmla="*/ 68 h 140"/>
              <a:gd name="T64" fmla="*/ 12 w 243"/>
              <a:gd name="T65" fmla="*/ 135 h 140"/>
              <a:gd name="T66" fmla="*/ 1 w 243"/>
              <a:gd name="T67" fmla="*/ 135 h 140"/>
              <a:gd name="T68" fmla="*/ 75 w 243"/>
              <a:gd name="T69" fmla="*/ 121 h 140"/>
              <a:gd name="T70" fmla="*/ 125 w 243"/>
              <a:gd name="T71" fmla="*/ 129 h 140"/>
              <a:gd name="T72" fmla="*/ 129 w 243"/>
              <a:gd name="T73" fmla="*/ 121 h 140"/>
              <a:gd name="T74" fmla="*/ 136 w 243"/>
              <a:gd name="T75" fmla="*/ 90 h 140"/>
              <a:gd name="T76" fmla="*/ 111 w 243"/>
              <a:gd name="T77" fmla="*/ 91 h 140"/>
              <a:gd name="T78" fmla="*/ 114 w 243"/>
              <a:gd name="T79" fmla="*/ 67 h 140"/>
              <a:gd name="T80" fmla="*/ 114 w 243"/>
              <a:gd name="T81" fmla="*/ 67 h 140"/>
              <a:gd name="T82" fmla="*/ 111 w 243"/>
              <a:gd name="T83" fmla="*/ 92 h 140"/>
              <a:gd name="T84" fmla="*/ 136 w 243"/>
              <a:gd name="T85" fmla="*/ 90 h 140"/>
              <a:gd name="T86" fmla="*/ 146 w 243"/>
              <a:gd name="T87" fmla="*/ 102 h 140"/>
              <a:gd name="T88" fmla="*/ 94 w 243"/>
              <a:gd name="T89" fmla="*/ 120 h 140"/>
              <a:gd name="T90" fmla="*/ 119 w 243"/>
              <a:gd name="T91" fmla="*/ 130 h 140"/>
              <a:gd name="T92" fmla="*/ 0 w 243"/>
              <a:gd name="T93" fmla="*/ 135 h 140"/>
              <a:gd name="T94" fmla="*/ 0 w 243"/>
              <a:gd name="T95" fmla="*/ 135 h 140"/>
              <a:gd name="T96" fmla="*/ 1 w 243"/>
              <a:gd name="T97" fmla="*/ 135 h 140"/>
              <a:gd name="T98" fmla="*/ 112 w 243"/>
              <a:gd name="T99" fmla="*/ 135 h 140"/>
              <a:gd name="T100" fmla="*/ 223 w 243"/>
              <a:gd name="T101" fmla="*/ 39 h 140"/>
              <a:gd name="T102" fmla="*/ 235 w 243"/>
              <a:gd name="T103" fmla="*/ 53 h 140"/>
              <a:gd name="T104" fmla="*/ 223 w 243"/>
              <a:gd name="T105" fmla="*/ 7 h 140"/>
              <a:gd name="T106" fmla="*/ 202 w 243"/>
              <a:gd name="T107" fmla="*/ 14 h 140"/>
              <a:gd name="T108" fmla="*/ 187 w 243"/>
              <a:gd name="T109" fmla="*/ 17 h 140"/>
              <a:gd name="T110" fmla="*/ 180 w 243"/>
              <a:gd name="T111" fmla="*/ 3 h 140"/>
              <a:gd name="T112" fmla="*/ 159 w 243"/>
              <a:gd name="T113" fmla="*/ 15 h 140"/>
              <a:gd name="T114" fmla="*/ 154 w 243"/>
              <a:gd name="T115" fmla="*/ 52 h 140"/>
              <a:gd name="T116" fmla="*/ 144 w 243"/>
              <a:gd name="T117" fmla="*/ 53 h 140"/>
              <a:gd name="T118" fmla="*/ 151 w 243"/>
              <a:gd name="T119" fmla="*/ 60 h 1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243" h="140">
                <a:moveTo>
                  <a:pt x="171" y="44"/>
                </a:moveTo>
                <a:cubicBezTo>
                  <a:pt x="169" y="46"/>
                  <a:pt x="169" y="50"/>
                  <a:pt x="168" y="53"/>
                </a:cubicBezTo>
                <a:cubicBezTo>
                  <a:pt x="168" y="53"/>
                  <a:pt x="168" y="53"/>
                  <a:pt x="168" y="53"/>
                </a:cubicBezTo>
                <a:cubicBezTo>
                  <a:pt x="168" y="53"/>
                  <a:pt x="168" y="53"/>
                  <a:pt x="168" y="53"/>
                </a:cubicBezTo>
                <a:cubicBezTo>
                  <a:pt x="160" y="55"/>
                  <a:pt x="155" y="61"/>
                  <a:pt x="155" y="67"/>
                </a:cubicBezTo>
                <a:cubicBezTo>
                  <a:pt x="155" y="68"/>
                  <a:pt x="156" y="70"/>
                  <a:pt x="156" y="72"/>
                </a:cubicBezTo>
                <a:cubicBezTo>
                  <a:pt x="156" y="72"/>
                  <a:pt x="156" y="72"/>
                  <a:pt x="156" y="72"/>
                </a:cubicBezTo>
                <a:cubicBezTo>
                  <a:pt x="156" y="72"/>
                  <a:pt x="156" y="72"/>
                  <a:pt x="156" y="72"/>
                </a:cubicBezTo>
                <a:cubicBezTo>
                  <a:pt x="150" y="76"/>
                  <a:pt x="148" y="80"/>
                  <a:pt x="148" y="84"/>
                </a:cubicBezTo>
                <a:cubicBezTo>
                  <a:pt x="148" y="89"/>
                  <a:pt x="151" y="92"/>
                  <a:pt x="153" y="94"/>
                </a:cubicBezTo>
                <a:cubicBezTo>
                  <a:pt x="155" y="96"/>
                  <a:pt x="160" y="98"/>
                  <a:pt x="165" y="98"/>
                </a:cubicBezTo>
                <a:cubicBezTo>
                  <a:pt x="166" y="98"/>
                  <a:pt x="167" y="98"/>
                  <a:pt x="167" y="98"/>
                </a:cubicBezTo>
                <a:cubicBezTo>
                  <a:pt x="174" y="98"/>
                  <a:pt x="176" y="93"/>
                  <a:pt x="176" y="89"/>
                </a:cubicBezTo>
                <a:cubicBezTo>
                  <a:pt x="176" y="85"/>
                  <a:pt x="174" y="80"/>
                  <a:pt x="170" y="80"/>
                </a:cubicBezTo>
                <a:cubicBezTo>
                  <a:pt x="169" y="80"/>
                  <a:pt x="167" y="81"/>
                  <a:pt x="166" y="83"/>
                </a:cubicBezTo>
                <a:cubicBezTo>
                  <a:pt x="165" y="84"/>
                  <a:pt x="164" y="85"/>
                  <a:pt x="164" y="86"/>
                </a:cubicBezTo>
                <a:cubicBezTo>
                  <a:pt x="164" y="88"/>
                  <a:pt x="167" y="88"/>
                  <a:pt x="167" y="88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66" y="88"/>
                  <a:pt x="166" y="87"/>
                  <a:pt x="166" y="86"/>
                </a:cubicBezTo>
                <a:cubicBezTo>
                  <a:pt x="166" y="85"/>
                  <a:pt x="166" y="85"/>
                  <a:pt x="166" y="85"/>
                </a:cubicBezTo>
                <a:cubicBezTo>
                  <a:pt x="166" y="85"/>
                  <a:pt x="166" y="85"/>
                  <a:pt x="166" y="85"/>
                </a:cubicBezTo>
                <a:cubicBezTo>
                  <a:pt x="166" y="85"/>
                  <a:pt x="166" y="85"/>
                  <a:pt x="166" y="85"/>
                </a:cubicBezTo>
                <a:cubicBezTo>
                  <a:pt x="167" y="83"/>
                  <a:pt x="167" y="83"/>
                  <a:pt x="167" y="83"/>
                </a:cubicBezTo>
                <a:cubicBezTo>
                  <a:pt x="167" y="83"/>
                  <a:pt x="167" y="83"/>
                  <a:pt x="167" y="83"/>
                </a:cubicBezTo>
                <a:cubicBezTo>
                  <a:pt x="168" y="83"/>
                  <a:pt x="169" y="82"/>
                  <a:pt x="169" y="82"/>
                </a:cubicBezTo>
                <a:cubicBezTo>
                  <a:pt x="170" y="82"/>
                  <a:pt x="171" y="83"/>
                  <a:pt x="172" y="84"/>
                </a:cubicBezTo>
                <a:cubicBezTo>
                  <a:pt x="173" y="86"/>
                  <a:pt x="173" y="87"/>
                  <a:pt x="173" y="89"/>
                </a:cubicBezTo>
                <a:cubicBezTo>
                  <a:pt x="173" y="92"/>
                  <a:pt x="171" y="96"/>
                  <a:pt x="166" y="96"/>
                </a:cubicBezTo>
                <a:cubicBezTo>
                  <a:pt x="164" y="96"/>
                  <a:pt x="162" y="96"/>
                  <a:pt x="160" y="95"/>
                </a:cubicBezTo>
                <a:cubicBezTo>
                  <a:pt x="156" y="94"/>
                  <a:pt x="153" y="91"/>
                  <a:pt x="151" y="88"/>
                </a:cubicBezTo>
                <a:cubicBezTo>
                  <a:pt x="151" y="87"/>
                  <a:pt x="150" y="85"/>
                  <a:pt x="150" y="84"/>
                </a:cubicBezTo>
                <a:cubicBezTo>
                  <a:pt x="150" y="79"/>
                  <a:pt x="155" y="75"/>
                  <a:pt x="159" y="73"/>
                </a:cubicBezTo>
                <a:cubicBezTo>
                  <a:pt x="159" y="73"/>
                  <a:pt x="159" y="73"/>
                  <a:pt x="159" y="73"/>
                </a:cubicBezTo>
                <a:cubicBezTo>
                  <a:pt x="159" y="73"/>
                  <a:pt x="159" y="73"/>
                  <a:pt x="159" y="73"/>
                </a:cubicBezTo>
                <a:cubicBezTo>
                  <a:pt x="158" y="71"/>
                  <a:pt x="158" y="69"/>
                  <a:pt x="158" y="67"/>
                </a:cubicBezTo>
                <a:cubicBezTo>
                  <a:pt x="158" y="60"/>
                  <a:pt x="165" y="58"/>
                  <a:pt x="171" y="56"/>
                </a:cubicBezTo>
                <a:cubicBezTo>
                  <a:pt x="171" y="56"/>
                  <a:pt x="171" y="56"/>
                  <a:pt x="171" y="56"/>
                </a:cubicBezTo>
                <a:cubicBezTo>
                  <a:pt x="171" y="56"/>
                  <a:pt x="171" y="56"/>
                  <a:pt x="171" y="56"/>
                </a:cubicBezTo>
                <a:cubicBezTo>
                  <a:pt x="173" y="49"/>
                  <a:pt x="172" y="43"/>
                  <a:pt x="182" y="40"/>
                </a:cubicBezTo>
                <a:cubicBezTo>
                  <a:pt x="186" y="39"/>
                  <a:pt x="190" y="39"/>
                  <a:pt x="195" y="39"/>
                </a:cubicBezTo>
                <a:cubicBezTo>
                  <a:pt x="199" y="39"/>
                  <a:pt x="203" y="39"/>
                  <a:pt x="206" y="41"/>
                </a:cubicBezTo>
                <a:cubicBezTo>
                  <a:pt x="209" y="43"/>
                  <a:pt x="211" y="45"/>
                  <a:pt x="211" y="50"/>
                </a:cubicBezTo>
                <a:cubicBezTo>
                  <a:pt x="211" y="52"/>
                  <a:pt x="211" y="54"/>
                  <a:pt x="210" y="57"/>
                </a:cubicBezTo>
                <a:cubicBezTo>
                  <a:pt x="209" y="58"/>
                  <a:pt x="206" y="61"/>
                  <a:pt x="205" y="61"/>
                </a:cubicBezTo>
                <a:cubicBezTo>
                  <a:pt x="204" y="61"/>
                  <a:pt x="203" y="61"/>
                  <a:pt x="202" y="61"/>
                </a:cubicBezTo>
                <a:cubicBezTo>
                  <a:pt x="197" y="61"/>
                  <a:pt x="196" y="59"/>
                  <a:pt x="196" y="57"/>
                </a:cubicBezTo>
                <a:cubicBezTo>
                  <a:pt x="196" y="56"/>
                  <a:pt x="196" y="54"/>
                  <a:pt x="197" y="53"/>
                </a:cubicBezTo>
                <a:cubicBezTo>
                  <a:pt x="197" y="52"/>
                  <a:pt x="198" y="51"/>
                  <a:pt x="198" y="51"/>
                </a:cubicBezTo>
                <a:cubicBezTo>
                  <a:pt x="198" y="50"/>
                  <a:pt x="198" y="50"/>
                  <a:pt x="198" y="50"/>
                </a:cubicBezTo>
                <a:cubicBezTo>
                  <a:pt x="198" y="50"/>
                  <a:pt x="198" y="50"/>
                  <a:pt x="198" y="50"/>
                </a:cubicBezTo>
                <a:cubicBezTo>
                  <a:pt x="197" y="51"/>
                  <a:pt x="197" y="51"/>
                  <a:pt x="197" y="51"/>
                </a:cubicBezTo>
                <a:cubicBezTo>
                  <a:pt x="195" y="52"/>
                  <a:pt x="193" y="55"/>
                  <a:pt x="193" y="58"/>
                </a:cubicBezTo>
                <a:cubicBezTo>
                  <a:pt x="193" y="59"/>
                  <a:pt x="193" y="60"/>
                  <a:pt x="193" y="60"/>
                </a:cubicBezTo>
                <a:cubicBezTo>
                  <a:pt x="193" y="62"/>
                  <a:pt x="193" y="63"/>
                  <a:pt x="193" y="64"/>
                </a:cubicBezTo>
                <a:cubicBezTo>
                  <a:pt x="193" y="65"/>
                  <a:pt x="193" y="66"/>
                  <a:pt x="193" y="66"/>
                </a:cubicBezTo>
                <a:cubicBezTo>
                  <a:pt x="193" y="67"/>
                  <a:pt x="193" y="67"/>
                  <a:pt x="193" y="67"/>
                </a:cubicBezTo>
                <a:cubicBezTo>
                  <a:pt x="193" y="66"/>
                  <a:pt x="193" y="66"/>
                  <a:pt x="193" y="66"/>
                </a:cubicBezTo>
                <a:cubicBezTo>
                  <a:pt x="193" y="66"/>
                  <a:pt x="193" y="66"/>
                  <a:pt x="193" y="66"/>
                </a:cubicBezTo>
                <a:cubicBezTo>
                  <a:pt x="194" y="70"/>
                  <a:pt x="195" y="77"/>
                  <a:pt x="195" y="85"/>
                </a:cubicBezTo>
                <a:cubicBezTo>
                  <a:pt x="195" y="86"/>
                  <a:pt x="195" y="87"/>
                  <a:pt x="195" y="88"/>
                </a:cubicBezTo>
                <a:cubicBezTo>
                  <a:pt x="194" y="115"/>
                  <a:pt x="168" y="123"/>
                  <a:pt x="152" y="134"/>
                </a:cubicBezTo>
                <a:cubicBezTo>
                  <a:pt x="152" y="134"/>
                  <a:pt x="152" y="134"/>
                  <a:pt x="152" y="134"/>
                </a:cubicBezTo>
                <a:cubicBezTo>
                  <a:pt x="170" y="126"/>
                  <a:pt x="198" y="115"/>
                  <a:pt x="198" y="85"/>
                </a:cubicBezTo>
                <a:cubicBezTo>
                  <a:pt x="198" y="85"/>
                  <a:pt x="198" y="85"/>
                  <a:pt x="198" y="84"/>
                </a:cubicBezTo>
                <a:cubicBezTo>
                  <a:pt x="198" y="76"/>
                  <a:pt x="197" y="69"/>
                  <a:pt x="195" y="62"/>
                </a:cubicBezTo>
                <a:cubicBezTo>
                  <a:pt x="195" y="62"/>
                  <a:pt x="195" y="62"/>
                  <a:pt x="195" y="62"/>
                </a:cubicBezTo>
                <a:cubicBezTo>
                  <a:pt x="195" y="62"/>
                  <a:pt x="195" y="62"/>
                  <a:pt x="195" y="62"/>
                </a:cubicBezTo>
                <a:cubicBezTo>
                  <a:pt x="197" y="62"/>
                  <a:pt x="199" y="62"/>
                  <a:pt x="200" y="63"/>
                </a:cubicBezTo>
                <a:cubicBezTo>
                  <a:pt x="201" y="64"/>
                  <a:pt x="201" y="65"/>
                  <a:pt x="202" y="67"/>
                </a:cubicBezTo>
                <a:cubicBezTo>
                  <a:pt x="203" y="71"/>
                  <a:pt x="203" y="75"/>
                  <a:pt x="203" y="79"/>
                </a:cubicBezTo>
                <a:cubicBezTo>
                  <a:pt x="203" y="100"/>
                  <a:pt x="190" y="117"/>
                  <a:pt x="177" y="125"/>
                </a:cubicBezTo>
                <a:cubicBezTo>
                  <a:pt x="177" y="125"/>
                  <a:pt x="177" y="125"/>
                  <a:pt x="177" y="125"/>
                </a:cubicBezTo>
                <a:cubicBezTo>
                  <a:pt x="194" y="116"/>
                  <a:pt x="206" y="99"/>
                  <a:pt x="206" y="79"/>
                </a:cubicBezTo>
                <a:cubicBezTo>
                  <a:pt x="206" y="74"/>
                  <a:pt x="205" y="68"/>
                  <a:pt x="204" y="63"/>
                </a:cubicBezTo>
                <a:cubicBezTo>
                  <a:pt x="204" y="63"/>
                  <a:pt x="204" y="63"/>
                  <a:pt x="204" y="63"/>
                </a:cubicBezTo>
                <a:cubicBezTo>
                  <a:pt x="204" y="63"/>
                  <a:pt x="204" y="63"/>
                  <a:pt x="204" y="63"/>
                </a:cubicBezTo>
                <a:cubicBezTo>
                  <a:pt x="211" y="62"/>
                  <a:pt x="215" y="57"/>
                  <a:pt x="215" y="51"/>
                </a:cubicBezTo>
                <a:cubicBezTo>
                  <a:pt x="215" y="44"/>
                  <a:pt x="210" y="38"/>
                  <a:pt x="200" y="36"/>
                </a:cubicBezTo>
                <a:cubicBezTo>
                  <a:pt x="198" y="36"/>
                  <a:pt x="196" y="36"/>
                  <a:pt x="192" y="36"/>
                </a:cubicBezTo>
                <a:cubicBezTo>
                  <a:pt x="186" y="36"/>
                  <a:pt x="177" y="37"/>
                  <a:pt x="171" y="44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77" y="37"/>
                  <a:pt x="186" y="36"/>
                  <a:pt x="192" y="36"/>
                </a:cubicBezTo>
                <a:cubicBezTo>
                  <a:pt x="196" y="36"/>
                  <a:pt x="198" y="36"/>
                  <a:pt x="200" y="36"/>
                </a:cubicBezTo>
                <a:cubicBezTo>
                  <a:pt x="210" y="38"/>
                  <a:pt x="214" y="45"/>
                  <a:pt x="214" y="51"/>
                </a:cubicBezTo>
                <a:cubicBezTo>
                  <a:pt x="214" y="57"/>
                  <a:pt x="211" y="62"/>
                  <a:pt x="204" y="63"/>
                </a:cubicBezTo>
                <a:cubicBezTo>
                  <a:pt x="204" y="63"/>
                  <a:pt x="204" y="63"/>
                  <a:pt x="204" y="63"/>
                </a:cubicBezTo>
                <a:cubicBezTo>
                  <a:pt x="204" y="63"/>
                  <a:pt x="204" y="63"/>
                  <a:pt x="204" y="63"/>
                </a:cubicBezTo>
                <a:cubicBezTo>
                  <a:pt x="205" y="68"/>
                  <a:pt x="206" y="74"/>
                  <a:pt x="206" y="79"/>
                </a:cubicBezTo>
                <a:cubicBezTo>
                  <a:pt x="206" y="99"/>
                  <a:pt x="194" y="116"/>
                  <a:pt x="177" y="125"/>
                </a:cubicBezTo>
                <a:cubicBezTo>
                  <a:pt x="177" y="125"/>
                  <a:pt x="177" y="125"/>
                  <a:pt x="177" y="125"/>
                </a:cubicBezTo>
                <a:cubicBezTo>
                  <a:pt x="177" y="125"/>
                  <a:pt x="177" y="125"/>
                  <a:pt x="177" y="125"/>
                </a:cubicBezTo>
                <a:cubicBezTo>
                  <a:pt x="190" y="117"/>
                  <a:pt x="204" y="100"/>
                  <a:pt x="204" y="79"/>
                </a:cubicBezTo>
                <a:cubicBezTo>
                  <a:pt x="204" y="75"/>
                  <a:pt x="203" y="71"/>
                  <a:pt x="202" y="67"/>
                </a:cubicBezTo>
                <a:cubicBezTo>
                  <a:pt x="202" y="65"/>
                  <a:pt x="201" y="64"/>
                  <a:pt x="200" y="63"/>
                </a:cubicBezTo>
                <a:cubicBezTo>
                  <a:pt x="199" y="62"/>
                  <a:pt x="197" y="62"/>
                  <a:pt x="195" y="61"/>
                </a:cubicBezTo>
                <a:cubicBezTo>
                  <a:pt x="195" y="61"/>
                  <a:pt x="195" y="61"/>
                  <a:pt x="195" y="61"/>
                </a:cubicBezTo>
                <a:cubicBezTo>
                  <a:pt x="195" y="62"/>
                  <a:pt x="195" y="62"/>
                  <a:pt x="195" y="62"/>
                </a:cubicBezTo>
                <a:cubicBezTo>
                  <a:pt x="197" y="69"/>
                  <a:pt x="198" y="76"/>
                  <a:pt x="198" y="84"/>
                </a:cubicBezTo>
                <a:cubicBezTo>
                  <a:pt x="198" y="85"/>
                  <a:pt x="198" y="85"/>
                  <a:pt x="198" y="85"/>
                </a:cubicBezTo>
                <a:cubicBezTo>
                  <a:pt x="198" y="115"/>
                  <a:pt x="170" y="126"/>
                  <a:pt x="152" y="134"/>
                </a:cubicBezTo>
                <a:cubicBezTo>
                  <a:pt x="152" y="134"/>
                  <a:pt x="152" y="134"/>
                  <a:pt x="152" y="134"/>
                </a:cubicBezTo>
                <a:cubicBezTo>
                  <a:pt x="152" y="134"/>
                  <a:pt x="152" y="134"/>
                  <a:pt x="152" y="134"/>
                </a:cubicBezTo>
                <a:cubicBezTo>
                  <a:pt x="168" y="124"/>
                  <a:pt x="194" y="115"/>
                  <a:pt x="195" y="88"/>
                </a:cubicBezTo>
                <a:cubicBezTo>
                  <a:pt x="196" y="87"/>
                  <a:pt x="196" y="86"/>
                  <a:pt x="196" y="85"/>
                </a:cubicBezTo>
                <a:cubicBezTo>
                  <a:pt x="196" y="77"/>
                  <a:pt x="194" y="70"/>
                  <a:pt x="194" y="66"/>
                </a:cubicBezTo>
                <a:cubicBezTo>
                  <a:pt x="194" y="66"/>
                  <a:pt x="194" y="66"/>
                  <a:pt x="194" y="66"/>
                </a:cubicBezTo>
                <a:cubicBezTo>
                  <a:pt x="193" y="66"/>
                  <a:pt x="193" y="66"/>
                  <a:pt x="193" y="66"/>
                </a:cubicBezTo>
                <a:cubicBezTo>
                  <a:pt x="193" y="66"/>
                  <a:pt x="193" y="66"/>
                  <a:pt x="193" y="66"/>
                </a:cubicBezTo>
                <a:cubicBezTo>
                  <a:pt x="193" y="66"/>
                  <a:pt x="193" y="66"/>
                  <a:pt x="193" y="66"/>
                </a:cubicBezTo>
                <a:cubicBezTo>
                  <a:pt x="193" y="66"/>
                  <a:pt x="193" y="66"/>
                  <a:pt x="193" y="66"/>
                </a:cubicBezTo>
                <a:cubicBezTo>
                  <a:pt x="193" y="66"/>
                  <a:pt x="193" y="66"/>
                  <a:pt x="193" y="66"/>
                </a:cubicBezTo>
                <a:cubicBezTo>
                  <a:pt x="193" y="66"/>
                  <a:pt x="193" y="66"/>
                  <a:pt x="193" y="66"/>
                </a:cubicBezTo>
                <a:cubicBezTo>
                  <a:pt x="193" y="66"/>
                  <a:pt x="193" y="66"/>
                  <a:pt x="193" y="66"/>
                </a:cubicBezTo>
                <a:cubicBezTo>
                  <a:pt x="193" y="66"/>
                  <a:pt x="193" y="66"/>
                  <a:pt x="193" y="66"/>
                </a:cubicBezTo>
                <a:cubicBezTo>
                  <a:pt x="193" y="66"/>
                  <a:pt x="193" y="66"/>
                  <a:pt x="193" y="66"/>
                </a:cubicBezTo>
                <a:cubicBezTo>
                  <a:pt x="193" y="66"/>
                  <a:pt x="193" y="65"/>
                  <a:pt x="193" y="64"/>
                </a:cubicBezTo>
                <a:cubicBezTo>
                  <a:pt x="193" y="63"/>
                  <a:pt x="193" y="62"/>
                  <a:pt x="193" y="60"/>
                </a:cubicBezTo>
                <a:cubicBezTo>
                  <a:pt x="193" y="60"/>
                  <a:pt x="193" y="59"/>
                  <a:pt x="193" y="58"/>
                </a:cubicBezTo>
                <a:cubicBezTo>
                  <a:pt x="193" y="55"/>
                  <a:pt x="195" y="52"/>
                  <a:pt x="197" y="51"/>
                </a:cubicBezTo>
                <a:cubicBezTo>
                  <a:pt x="198" y="50"/>
                  <a:pt x="198" y="50"/>
                  <a:pt x="198" y="50"/>
                </a:cubicBezTo>
                <a:cubicBezTo>
                  <a:pt x="198" y="50"/>
                  <a:pt x="198" y="50"/>
                  <a:pt x="198" y="50"/>
                </a:cubicBezTo>
                <a:cubicBezTo>
                  <a:pt x="198" y="51"/>
                  <a:pt x="198" y="51"/>
                  <a:pt x="198" y="51"/>
                </a:cubicBezTo>
                <a:cubicBezTo>
                  <a:pt x="198" y="51"/>
                  <a:pt x="197" y="52"/>
                  <a:pt x="196" y="53"/>
                </a:cubicBezTo>
                <a:cubicBezTo>
                  <a:pt x="196" y="54"/>
                  <a:pt x="195" y="56"/>
                  <a:pt x="195" y="57"/>
                </a:cubicBezTo>
                <a:cubicBezTo>
                  <a:pt x="195" y="58"/>
                  <a:pt x="196" y="59"/>
                  <a:pt x="197" y="60"/>
                </a:cubicBezTo>
                <a:cubicBezTo>
                  <a:pt x="198" y="61"/>
                  <a:pt x="199" y="61"/>
                  <a:pt x="202" y="61"/>
                </a:cubicBezTo>
                <a:cubicBezTo>
                  <a:pt x="203" y="61"/>
                  <a:pt x="204" y="61"/>
                  <a:pt x="205" y="61"/>
                </a:cubicBezTo>
                <a:cubicBezTo>
                  <a:pt x="206" y="61"/>
                  <a:pt x="209" y="58"/>
                  <a:pt x="210" y="57"/>
                </a:cubicBezTo>
                <a:cubicBezTo>
                  <a:pt x="211" y="54"/>
                  <a:pt x="211" y="52"/>
                  <a:pt x="211" y="50"/>
                </a:cubicBezTo>
                <a:cubicBezTo>
                  <a:pt x="211" y="45"/>
                  <a:pt x="209" y="43"/>
                  <a:pt x="206" y="41"/>
                </a:cubicBezTo>
                <a:cubicBezTo>
                  <a:pt x="203" y="39"/>
                  <a:pt x="199" y="39"/>
                  <a:pt x="195" y="39"/>
                </a:cubicBezTo>
                <a:cubicBezTo>
                  <a:pt x="190" y="39"/>
                  <a:pt x="186" y="39"/>
                  <a:pt x="182" y="40"/>
                </a:cubicBezTo>
                <a:cubicBezTo>
                  <a:pt x="172" y="43"/>
                  <a:pt x="172" y="49"/>
                  <a:pt x="171" y="56"/>
                </a:cubicBezTo>
                <a:cubicBezTo>
                  <a:pt x="171" y="56"/>
                  <a:pt x="171" y="56"/>
                  <a:pt x="171" y="56"/>
                </a:cubicBezTo>
                <a:cubicBezTo>
                  <a:pt x="171" y="56"/>
                  <a:pt x="171" y="56"/>
                  <a:pt x="171" y="56"/>
                </a:cubicBezTo>
                <a:cubicBezTo>
                  <a:pt x="165" y="57"/>
                  <a:pt x="158" y="60"/>
                  <a:pt x="158" y="67"/>
                </a:cubicBezTo>
                <a:cubicBezTo>
                  <a:pt x="158" y="69"/>
                  <a:pt x="158" y="71"/>
                  <a:pt x="159" y="73"/>
                </a:cubicBezTo>
                <a:cubicBezTo>
                  <a:pt x="159" y="73"/>
                  <a:pt x="159" y="73"/>
                  <a:pt x="159" y="73"/>
                </a:cubicBezTo>
                <a:cubicBezTo>
                  <a:pt x="159" y="72"/>
                  <a:pt x="159" y="72"/>
                  <a:pt x="159" y="72"/>
                </a:cubicBezTo>
                <a:cubicBezTo>
                  <a:pt x="155" y="74"/>
                  <a:pt x="150" y="78"/>
                  <a:pt x="150" y="84"/>
                </a:cubicBezTo>
                <a:cubicBezTo>
                  <a:pt x="150" y="85"/>
                  <a:pt x="151" y="87"/>
                  <a:pt x="151" y="88"/>
                </a:cubicBezTo>
                <a:cubicBezTo>
                  <a:pt x="152" y="91"/>
                  <a:pt x="156" y="94"/>
                  <a:pt x="160" y="95"/>
                </a:cubicBezTo>
                <a:cubicBezTo>
                  <a:pt x="162" y="96"/>
                  <a:pt x="164" y="96"/>
                  <a:pt x="166" y="96"/>
                </a:cubicBezTo>
                <a:cubicBezTo>
                  <a:pt x="168" y="96"/>
                  <a:pt x="170" y="95"/>
                  <a:pt x="171" y="94"/>
                </a:cubicBezTo>
                <a:cubicBezTo>
                  <a:pt x="173" y="92"/>
                  <a:pt x="173" y="91"/>
                  <a:pt x="173" y="89"/>
                </a:cubicBezTo>
                <a:cubicBezTo>
                  <a:pt x="173" y="86"/>
                  <a:pt x="171" y="82"/>
                  <a:pt x="169" y="82"/>
                </a:cubicBezTo>
                <a:cubicBezTo>
                  <a:pt x="169" y="82"/>
                  <a:pt x="168" y="83"/>
                  <a:pt x="167" y="83"/>
                </a:cubicBezTo>
                <a:cubicBezTo>
                  <a:pt x="167" y="83"/>
                  <a:pt x="167" y="83"/>
                  <a:pt x="167" y="83"/>
                </a:cubicBezTo>
                <a:cubicBezTo>
                  <a:pt x="167" y="83"/>
                  <a:pt x="167" y="83"/>
                  <a:pt x="167" y="83"/>
                </a:cubicBezTo>
                <a:cubicBezTo>
                  <a:pt x="166" y="84"/>
                  <a:pt x="166" y="84"/>
                  <a:pt x="166" y="84"/>
                </a:cubicBezTo>
                <a:cubicBezTo>
                  <a:pt x="166" y="84"/>
                  <a:pt x="166" y="84"/>
                  <a:pt x="166" y="84"/>
                </a:cubicBezTo>
                <a:cubicBezTo>
                  <a:pt x="166" y="85"/>
                  <a:pt x="166" y="85"/>
                  <a:pt x="166" y="86"/>
                </a:cubicBezTo>
                <a:cubicBezTo>
                  <a:pt x="166" y="87"/>
                  <a:pt x="166" y="88"/>
                  <a:pt x="167" y="88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67" y="88"/>
                  <a:pt x="166" y="88"/>
                  <a:pt x="166" y="88"/>
                </a:cubicBezTo>
                <a:cubicBezTo>
                  <a:pt x="165" y="87"/>
                  <a:pt x="165" y="87"/>
                  <a:pt x="165" y="86"/>
                </a:cubicBezTo>
                <a:cubicBezTo>
                  <a:pt x="165" y="85"/>
                  <a:pt x="165" y="84"/>
                  <a:pt x="166" y="83"/>
                </a:cubicBezTo>
                <a:cubicBezTo>
                  <a:pt x="168" y="81"/>
                  <a:pt x="169" y="80"/>
                  <a:pt x="170" y="80"/>
                </a:cubicBezTo>
                <a:cubicBezTo>
                  <a:pt x="172" y="80"/>
                  <a:pt x="173" y="81"/>
                  <a:pt x="174" y="83"/>
                </a:cubicBezTo>
                <a:cubicBezTo>
                  <a:pt x="176" y="85"/>
                  <a:pt x="176" y="87"/>
                  <a:pt x="176" y="89"/>
                </a:cubicBezTo>
                <a:cubicBezTo>
                  <a:pt x="176" y="93"/>
                  <a:pt x="174" y="97"/>
                  <a:pt x="167" y="98"/>
                </a:cubicBezTo>
                <a:cubicBezTo>
                  <a:pt x="166" y="98"/>
                  <a:pt x="166" y="98"/>
                  <a:pt x="165" y="98"/>
                </a:cubicBezTo>
                <a:cubicBezTo>
                  <a:pt x="160" y="98"/>
                  <a:pt x="156" y="96"/>
                  <a:pt x="153" y="94"/>
                </a:cubicBezTo>
                <a:cubicBezTo>
                  <a:pt x="151" y="92"/>
                  <a:pt x="148" y="88"/>
                  <a:pt x="148" y="84"/>
                </a:cubicBezTo>
                <a:cubicBezTo>
                  <a:pt x="148" y="80"/>
                  <a:pt x="150" y="76"/>
                  <a:pt x="156" y="72"/>
                </a:cubicBezTo>
                <a:cubicBezTo>
                  <a:pt x="156" y="72"/>
                  <a:pt x="156" y="72"/>
                  <a:pt x="156" y="72"/>
                </a:cubicBezTo>
                <a:cubicBezTo>
                  <a:pt x="156" y="72"/>
                  <a:pt x="156" y="72"/>
                  <a:pt x="156" y="72"/>
                </a:cubicBezTo>
                <a:cubicBezTo>
                  <a:pt x="156" y="70"/>
                  <a:pt x="156" y="68"/>
                  <a:pt x="156" y="67"/>
                </a:cubicBezTo>
                <a:cubicBezTo>
                  <a:pt x="156" y="61"/>
                  <a:pt x="160" y="55"/>
                  <a:pt x="168" y="53"/>
                </a:cubicBezTo>
                <a:cubicBezTo>
                  <a:pt x="168" y="53"/>
                  <a:pt x="168" y="53"/>
                  <a:pt x="168" y="53"/>
                </a:cubicBezTo>
                <a:cubicBezTo>
                  <a:pt x="168" y="53"/>
                  <a:pt x="168" y="53"/>
                  <a:pt x="168" y="53"/>
                </a:cubicBezTo>
                <a:cubicBezTo>
                  <a:pt x="169" y="50"/>
                  <a:pt x="169" y="46"/>
                  <a:pt x="171" y="44"/>
                </a:cubicBezTo>
                <a:cubicBezTo>
                  <a:pt x="171" y="44"/>
                  <a:pt x="171" y="44"/>
                  <a:pt x="171" y="44"/>
                </a:cubicBezTo>
                <a:close/>
                <a:moveTo>
                  <a:pt x="135" y="60"/>
                </a:moveTo>
                <a:cubicBezTo>
                  <a:pt x="138" y="61"/>
                  <a:pt x="141" y="62"/>
                  <a:pt x="144" y="62"/>
                </a:cubicBezTo>
                <a:cubicBezTo>
                  <a:pt x="147" y="62"/>
                  <a:pt x="150" y="61"/>
                  <a:pt x="151" y="60"/>
                </a:cubicBezTo>
                <a:cubicBezTo>
                  <a:pt x="155" y="59"/>
                  <a:pt x="157" y="55"/>
                  <a:pt x="157" y="52"/>
                </a:cubicBezTo>
                <a:cubicBezTo>
                  <a:pt x="157" y="49"/>
                  <a:pt x="155" y="46"/>
                  <a:pt x="152" y="45"/>
                </a:cubicBezTo>
                <a:cubicBezTo>
                  <a:pt x="151" y="44"/>
                  <a:pt x="150" y="44"/>
                  <a:pt x="149" y="44"/>
                </a:cubicBezTo>
                <a:cubicBezTo>
                  <a:pt x="147" y="44"/>
                  <a:pt x="146" y="45"/>
                  <a:pt x="145" y="46"/>
                </a:cubicBezTo>
                <a:cubicBezTo>
                  <a:pt x="144" y="47"/>
                  <a:pt x="144" y="49"/>
                  <a:pt x="144" y="50"/>
                </a:cubicBezTo>
                <a:cubicBezTo>
                  <a:pt x="144" y="51"/>
                  <a:pt x="144" y="52"/>
                  <a:pt x="144" y="53"/>
                </a:cubicBezTo>
                <a:cubicBezTo>
                  <a:pt x="144" y="53"/>
                  <a:pt x="144" y="53"/>
                  <a:pt x="144" y="53"/>
                </a:cubicBezTo>
                <a:cubicBezTo>
                  <a:pt x="144" y="53"/>
                  <a:pt x="144" y="53"/>
                  <a:pt x="144" y="53"/>
                </a:cubicBezTo>
                <a:cubicBezTo>
                  <a:pt x="146" y="53"/>
                  <a:pt x="146" y="52"/>
                  <a:pt x="146" y="50"/>
                </a:cubicBezTo>
                <a:cubicBezTo>
                  <a:pt x="146" y="49"/>
                  <a:pt x="146" y="49"/>
                  <a:pt x="146" y="49"/>
                </a:cubicBezTo>
                <a:cubicBezTo>
                  <a:pt x="146" y="49"/>
                  <a:pt x="146" y="49"/>
                  <a:pt x="146" y="49"/>
                </a:cubicBezTo>
                <a:cubicBezTo>
                  <a:pt x="146" y="49"/>
                  <a:pt x="146" y="49"/>
                  <a:pt x="146" y="49"/>
                </a:cubicBezTo>
                <a:cubicBezTo>
                  <a:pt x="146" y="49"/>
                  <a:pt x="146" y="49"/>
                  <a:pt x="146" y="49"/>
                </a:cubicBezTo>
                <a:cubicBezTo>
                  <a:pt x="146" y="47"/>
                  <a:pt x="148" y="46"/>
                  <a:pt x="149" y="46"/>
                </a:cubicBezTo>
                <a:cubicBezTo>
                  <a:pt x="150" y="46"/>
                  <a:pt x="150" y="46"/>
                  <a:pt x="151" y="46"/>
                </a:cubicBezTo>
                <a:cubicBezTo>
                  <a:pt x="153" y="48"/>
                  <a:pt x="154" y="50"/>
                  <a:pt x="154" y="52"/>
                </a:cubicBezTo>
                <a:cubicBezTo>
                  <a:pt x="154" y="54"/>
                  <a:pt x="153" y="56"/>
                  <a:pt x="152" y="57"/>
                </a:cubicBezTo>
                <a:cubicBezTo>
                  <a:pt x="150" y="58"/>
                  <a:pt x="148" y="59"/>
                  <a:pt x="145" y="59"/>
                </a:cubicBezTo>
                <a:cubicBezTo>
                  <a:pt x="142" y="59"/>
                  <a:pt x="138" y="57"/>
                  <a:pt x="134" y="54"/>
                </a:cubicBezTo>
                <a:cubicBezTo>
                  <a:pt x="131" y="51"/>
                  <a:pt x="129" y="48"/>
                  <a:pt x="129" y="44"/>
                </a:cubicBezTo>
                <a:cubicBezTo>
                  <a:pt x="129" y="39"/>
                  <a:pt x="132" y="34"/>
                  <a:pt x="136" y="32"/>
                </a:cubicBezTo>
                <a:cubicBezTo>
                  <a:pt x="140" y="30"/>
                  <a:pt x="142" y="29"/>
                  <a:pt x="145" y="26"/>
                </a:cubicBezTo>
                <a:cubicBezTo>
                  <a:pt x="148" y="24"/>
                  <a:pt x="149" y="21"/>
                  <a:pt x="150" y="19"/>
                </a:cubicBezTo>
                <a:cubicBezTo>
                  <a:pt x="152" y="17"/>
                  <a:pt x="154" y="15"/>
                  <a:pt x="159" y="15"/>
                </a:cubicBezTo>
                <a:cubicBezTo>
                  <a:pt x="160" y="15"/>
                  <a:pt x="161" y="16"/>
                  <a:pt x="163" y="16"/>
                </a:cubicBezTo>
                <a:cubicBezTo>
                  <a:pt x="163" y="16"/>
                  <a:pt x="163" y="16"/>
                  <a:pt x="163" y="16"/>
                </a:cubicBezTo>
                <a:cubicBezTo>
                  <a:pt x="163" y="16"/>
                  <a:pt x="163" y="16"/>
                  <a:pt x="163" y="16"/>
                </a:cubicBezTo>
                <a:cubicBezTo>
                  <a:pt x="165" y="12"/>
                  <a:pt x="165" y="9"/>
                  <a:pt x="167" y="6"/>
                </a:cubicBezTo>
                <a:cubicBezTo>
                  <a:pt x="170" y="4"/>
                  <a:pt x="172" y="3"/>
                  <a:pt x="174" y="3"/>
                </a:cubicBezTo>
                <a:cubicBezTo>
                  <a:pt x="176" y="3"/>
                  <a:pt x="178" y="4"/>
                  <a:pt x="179" y="4"/>
                </a:cubicBezTo>
                <a:cubicBezTo>
                  <a:pt x="180" y="4"/>
                  <a:pt x="180" y="4"/>
                  <a:pt x="180" y="4"/>
                </a:cubicBezTo>
                <a:cubicBezTo>
                  <a:pt x="180" y="4"/>
                  <a:pt x="180" y="4"/>
                  <a:pt x="181" y="3"/>
                </a:cubicBezTo>
                <a:cubicBezTo>
                  <a:pt x="181" y="3"/>
                  <a:pt x="182" y="3"/>
                  <a:pt x="182" y="2"/>
                </a:cubicBezTo>
                <a:cubicBezTo>
                  <a:pt x="184" y="1"/>
                  <a:pt x="186" y="0"/>
                  <a:pt x="187" y="0"/>
                </a:cubicBezTo>
                <a:cubicBezTo>
                  <a:pt x="187" y="0"/>
                  <a:pt x="187" y="0"/>
                  <a:pt x="187" y="0"/>
                </a:cubicBezTo>
                <a:cubicBezTo>
                  <a:pt x="192" y="0"/>
                  <a:pt x="196" y="2"/>
                  <a:pt x="198" y="4"/>
                </a:cubicBezTo>
                <a:cubicBezTo>
                  <a:pt x="199" y="6"/>
                  <a:pt x="199" y="9"/>
                  <a:pt x="199" y="12"/>
                </a:cubicBezTo>
                <a:cubicBezTo>
                  <a:pt x="199" y="14"/>
                  <a:pt x="199" y="17"/>
                  <a:pt x="198" y="18"/>
                </a:cubicBezTo>
                <a:cubicBezTo>
                  <a:pt x="197" y="20"/>
                  <a:pt x="196" y="21"/>
                  <a:pt x="194" y="21"/>
                </a:cubicBezTo>
                <a:cubicBezTo>
                  <a:pt x="193" y="21"/>
                  <a:pt x="192" y="21"/>
                  <a:pt x="191" y="21"/>
                </a:cubicBezTo>
                <a:cubicBezTo>
                  <a:pt x="188" y="20"/>
                  <a:pt x="187" y="18"/>
                  <a:pt x="187" y="17"/>
                </a:cubicBezTo>
                <a:cubicBezTo>
                  <a:pt x="187" y="14"/>
                  <a:pt x="190" y="11"/>
                  <a:pt x="191" y="10"/>
                </a:cubicBezTo>
                <a:cubicBezTo>
                  <a:pt x="191" y="10"/>
                  <a:pt x="191" y="10"/>
                  <a:pt x="191" y="10"/>
                </a:cubicBezTo>
                <a:cubicBezTo>
                  <a:pt x="191" y="10"/>
                  <a:pt x="191" y="10"/>
                  <a:pt x="191" y="10"/>
                </a:cubicBezTo>
                <a:cubicBezTo>
                  <a:pt x="187" y="10"/>
                  <a:pt x="185" y="14"/>
                  <a:pt x="185" y="17"/>
                </a:cubicBezTo>
                <a:cubicBezTo>
                  <a:pt x="185" y="18"/>
                  <a:pt x="185" y="18"/>
                  <a:pt x="185" y="19"/>
                </a:cubicBezTo>
                <a:cubicBezTo>
                  <a:pt x="187" y="22"/>
                  <a:pt x="190" y="24"/>
                  <a:pt x="193" y="24"/>
                </a:cubicBezTo>
                <a:cubicBezTo>
                  <a:pt x="197" y="24"/>
                  <a:pt x="202" y="21"/>
                  <a:pt x="202" y="14"/>
                </a:cubicBezTo>
                <a:cubicBezTo>
                  <a:pt x="202" y="14"/>
                  <a:pt x="202" y="14"/>
                  <a:pt x="202" y="14"/>
                </a:cubicBezTo>
                <a:cubicBezTo>
                  <a:pt x="202" y="14"/>
                  <a:pt x="202" y="14"/>
                  <a:pt x="202" y="14"/>
                </a:cubicBezTo>
                <a:cubicBezTo>
                  <a:pt x="202" y="14"/>
                  <a:pt x="202" y="13"/>
                  <a:pt x="202" y="11"/>
                </a:cubicBezTo>
                <a:cubicBezTo>
                  <a:pt x="202" y="11"/>
                  <a:pt x="202" y="11"/>
                  <a:pt x="202" y="11"/>
                </a:cubicBezTo>
                <a:cubicBezTo>
                  <a:pt x="203" y="6"/>
                  <a:pt x="210" y="2"/>
                  <a:pt x="215" y="2"/>
                </a:cubicBezTo>
                <a:cubicBezTo>
                  <a:pt x="216" y="2"/>
                  <a:pt x="217" y="2"/>
                  <a:pt x="217" y="2"/>
                </a:cubicBezTo>
                <a:cubicBezTo>
                  <a:pt x="220" y="3"/>
                  <a:pt x="221" y="5"/>
                  <a:pt x="223" y="8"/>
                </a:cubicBezTo>
                <a:cubicBezTo>
                  <a:pt x="223" y="8"/>
                  <a:pt x="223" y="8"/>
                  <a:pt x="223" y="8"/>
                </a:cubicBezTo>
                <a:cubicBezTo>
                  <a:pt x="223" y="8"/>
                  <a:pt x="223" y="8"/>
                  <a:pt x="223" y="8"/>
                </a:cubicBezTo>
                <a:cubicBezTo>
                  <a:pt x="224" y="7"/>
                  <a:pt x="224" y="7"/>
                  <a:pt x="225" y="7"/>
                </a:cubicBezTo>
                <a:cubicBezTo>
                  <a:pt x="232" y="7"/>
                  <a:pt x="239" y="14"/>
                  <a:pt x="240" y="20"/>
                </a:cubicBezTo>
                <a:cubicBezTo>
                  <a:pt x="240" y="20"/>
                  <a:pt x="240" y="20"/>
                  <a:pt x="240" y="20"/>
                </a:cubicBezTo>
                <a:cubicBezTo>
                  <a:pt x="240" y="23"/>
                  <a:pt x="238" y="25"/>
                  <a:pt x="238" y="26"/>
                </a:cubicBezTo>
                <a:cubicBezTo>
                  <a:pt x="238" y="27"/>
                  <a:pt x="238" y="27"/>
                  <a:pt x="238" y="27"/>
                </a:cubicBezTo>
                <a:cubicBezTo>
                  <a:pt x="239" y="30"/>
                  <a:pt x="243" y="35"/>
                  <a:pt x="243" y="41"/>
                </a:cubicBezTo>
                <a:cubicBezTo>
                  <a:pt x="243" y="44"/>
                  <a:pt x="242" y="46"/>
                  <a:pt x="241" y="49"/>
                </a:cubicBezTo>
                <a:cubicBezTo>
                  <a:pt x="240" y="50"/>
                  <a:pt x="237" y="52"/>
                  <a:pt x="235" y="53"/>
                </a:cubicBezTo>
                <a:cubicBezTo>
                  <a:pt x="233" y="55"/>
                  <a:pt x="230" y="55"/>
                  <a:pt x="229" y="55"/>
                </a:cubicBezTo>
                <a:cubicBezTo>
                  <a:pt x="226" y="55"/>
                  <a:pt x="224" y="54"/>
                  <a:pt x="223" y="52"/>
                </a:cubicBezTo>
                <a:cubicBezTo>
                  <a:pt x="222" y="51"/>
                  <a:pt x="221" y="49"/>
                  <a:pt x="221" y="47"/>
                </a:cubicBezTo>
                <a:cubicBezTo>
                  <a:pt x="221" y="45"/>
                  <a:pt x="222" y="44"/>
                  <a:pt x="222" y="43"/>
                </a:cubicBezTo>
                <a:cubicBezTo>
                  <a:pt x="223" y="42"/>
                  <a:pt x="223" y="42"/>
                  <a:pt x="224" y="42"/>
                </a:cubicBezTo>
                <a:cubicBezTo>
                  <a:pt x="226" y="42"/>
                  <a:pt x="227" y="42"/>
                  <a:pt x="229" y="44"/>
                </a:cubicBezTo>
                <a:cubicBezTo>
                  <a:pt x="229" y="44"/>
                  <a:pt x="229" y="44"/>
                  <a:pt x="229" y="44"/>
                </a:cubicBezTo>
                <a:cubicBezTo>
                  <a:pt x="229" y="44"/>
                  <a:pt x="229" y="44"/>
                  <a:pt x="229" y="44"/>
                </a:cubicBezTo>
                <a:cubicBezTo>
                  <a:pt x="228" y="41"/>
                  <a:pt x="226" y="39"/>
                  <a:pt x="223" y="39"/>
                </a:cubicBezTo>
                <a:cubicBezTo>
                  <a:pt x="222" y="39"/>
                  <a:pt x="220" y="40"/>
                  <a:pt x="219" y="42"/>
                </a:cubicBezTo>
                <a:cubicBezTo>
                  <a:pt x="218" y="44"/>
                  <a:pt x="218" y="47"/>
                  <a:pt x="218" y="49"/>
                </a:cubicBezTo>
                <a:cubicBezTo>
                  <a:pt x="218" y="56"/>
                  <a:pt x="220" y="62"/>
                  <a:pt x="220" y="67"/>
                </a:cubicBezTo>
                <a:cubicBezTo>
                  <a:pt x="220" y="68"/>
                  <a:pt x="220" y="68"/>
                  <a:pt x="220" y="68"/>
                </a:cubicBezTo>
                <a:cubicBezTo>
                  <a:pt x="219" y="82"/>
                  <a:pt x="213" y="95"/>
                  <a:pt x="207" y="104"/>
                </a:cubicBezTo>
                <a:cubicBezTo>
                  <a:pt x="198" y="120"/>
                  <a:pt x="177" y="136"/>
                  <a:pt x="151" y="139"/>
                </a:cubicBezTo>
                <a:cubicBezTo>
                  <a:pt x="148" y="140"/>
                  <a:pt x="144" y="140"/>
                  <a:pt x="140" y="140"/>
                </a:cubicBezTo>
                <a:cubicBezTo>
                  <a:pt x="130" y="140"/>
                  <a:pt x="119" y="139"/>
                  <a:pt x="112" y="135"/>
                </a:cubicBezTo>
                <a:cubicBezTo>
                  <a:pt x="103" y="131"/>
                  <a:pt x="93" y="130"/>
                  <a:pt x="79" y="130"/>
                </a:cubicBezTo>
                <a:cubicBezTo>
                  <a:pt x="76" y="130"/>
                  <a:pt x="74" y="130"/>
                  <a:pt x="71" y="130"/>
                </a:cubicBezTo>
                <a:cubicBezTo>
                  <a:pt x="58" y="130"/>
                  <a:pt x="47" y="131"/>
                  <a:pt x="34" y="133"/>
                </a:cubicBezTo>
                <a:cubicBezTo>
                  <a:pt x="28" y="135"/>
                  <a:pt x="19" y="135"/>
                  <a:pt x="12" y="135"/>
                </a:cubicBezTo>
                <a:cubicBezTo>
                  <a:pt x="6" y="135"/>
                  <a:pt x="1" y="135"/>
                  <a:pt x="1" y="135"/>
                </a:cubicBezTo>
                <a:cubicBezTo>
                  <a:pt x="1" y="135"/>
                  <a:pt x="1" y="135"/>
                  <a:pt x="1" y="135"/>
                </a:cubicBezTo>
                <a:cubicBezTo>
                  <a:pt x="1" y="135"/>
                  <a:pt x="1" y="135"/>
                  <a:pt x="1" y="135"/>
                </a:cubicBezTo>
                <a:cubicBezTo>
                  <a:pt x="1" y="135"/>
                  <a:pt x="1" y="135"/>
                  <a:pt x="1" y="135"/>
                </a:cubicBezTo>
                <a:cubicBezTo>
                  <a:pt x="1" y="135"/>
                  <a:pt x="1" y="135"/>
                  <a:pt x="1" y="135"/>
                </a:cubicBezTo>
                <a:cubicBezTo>
                  <a:pt x="1" y="135"/>
                  <a:pt x="1" y="135"/>
                  <a:pt x="1" y="135"/>
                </a:cubicBezTo>
                <a:cubicBezTo>
                  <a:pt x="1" y="135"/>
                  <a:pt x="1" y="135"/>
                  <a:pt x="1" y="135"/>
                </a:cubicBezTo>
                <a:cubicBezTo>
                  <a:pt x="1" y="135"/>
                  <a:pt x="1" y="135"/>
                  <a:pt x="1" y="135"/>
                </a:cubicBezTo>
                <a:cubicBezTo>
                  <a:pt x="1" y="135"/>
                  <a:pt x="1" y="135"/>
                  <a:pt x="1" y="135"/>
                </a:cubicBezTo>
                <a:cubicBezTo>
                  <a:pt x="1" y="135"/>
                  <a:pt x="1" y="135"/>
                  <a:pt x="1" y="135"/>
                </a:cubicBezTo>
                <a:cubicBezTo>
                  <a:pt x="1" y="135"/>
                  <a:pt x="1" y="135"/>
                  <a:pt x="1" y="135"/>
                </a:cubicBezTo>
                <a:cubicBezTo>
                  <a:pt x="1" y="135"/>
                  <a:pt x="1" y="135"/>
                  <a:pt x="1" y="135"/>
                </a:cubicBezTo>
                <a:cubicBezTo>
                  <a:pt x="0" y="135"/>
                  <a:pt x="0" y="135"/>
                  <a:pt x="0" y="135"/>
                </a:cubicBezTo>
                <a:cubicBezTo>
                  <a:pt x="1" y="135"/>
                  <a:pt x="1" y="135"/>
                  <a:pt x="1" y="135"/>
                </a:cubicBezTo>
                <a:cubicBezTo>
                  <a:pt x="13" y="133"/>
                  <a:pt x="40" y="125"/>
                  <a:pt x="51" y="123"/>
                </a:cubicBezTo>
                <a:cubicBezTo>
                  <a:pt x="59" y="122"/>
                  <a:pt x="66" y="121"/>
                  <a:pt x="75" y="121"/>
                </a:cubicBezTo>
                <a:cubicBezTo>
                  <a:pt x="78" y="121"/>
                  <a:pt x="80" y="121"/>
                  <a:pt x="83" y="121"/>
                </a:cubicBezTo>
                <a:cubicBezTo>
                  <a:pt x="97" y="122"/>
                  <a:pt x="108" y="127"/>
                  <a:pt x="119" y="130"/>
                </a:cubicBezTo>
                <a:cubicBezTo>
                  <a:pt x="124" y="131"/>
                  <a:pt x="130" y="132"/>
                  <a:pt x="135" y="132"/>
                </a:cubicBezTo>
                <a:cubicBezTo>
                  <a:pt x="158" y="132"/>
                  <a:pt x="178" y="119"/>
                  <a:pt x="181" y="92"/>
                </a:cubicBezTo>
                <a:cubicBezTo>
                  <a:pt x="181" y="92"/>
                  <a:pt x="181" y="92"/>
                  <a:pt x="181" y="92"/>
                </a:cubicBezTo>
                <a:cubicBezTo>
                  <a:pt x="179" y="99"/>
                  <a:pt x="174" y="107"/>
                  <a:pt x="171" y="112"/>
                </a:cubicBezTo>
                <a:cubicBezTo>
                  <a:pt x="165" y="122"/>
                  <a:pt x="149" y="130"/>
                  <a:pt x="134" y="130"/>
                </a:cubicBezTo>
                <a:cubicBezTo>
                  <a:pt x="131" y="130"/>
                  <a:pt x="128" y="130"/>
                  <a:pt x="125" y="129"/>
                </a:cubicBezTo>
                <a:cubicBezTo>
                  <a:pt x="115" y="126"/>
                  <a:pt x="105" y="122"/>
                  <a:pt x="94" y="120"/>
                </a:cubicBezTo>
                <a:cubicBezTo>
                  <a:pt x="88" y="118"/>
                  <a:pt x="83" y="118"/>
                  <a:pt x="78" y="118"/>
                </a:cubicBezTo>
                <a:cubicBezTo>
                  <a:pt x="68" y="118"/>
                  <a:pt x="59" y="120"/>
                  <a:pt x="50" y="120"/>
                </a:cubicBezTo>
                <a:cubicBezTo>
                  <a:pt x="50" y="120"/>
                  <a:pt x="50" y="120"/>
                  <a:pt x="50" y="120"/>
                </a:cubicBezTo>
                <a:cubicBezTo>
                  <a:pt x="50" y="120"/>
                  <a:pt x="50" y="120"/>
                  <a:pt x="50" y="120"/>
                </a:cubicBezTo>
                <a:cubicBezTo>
                  <a:pt x="57" y="116"/>
                  <a:pt x="69" y="112"/>
                  <a:pt x="80" y="112"/>
                </a:cubicBezTo>
                <a:cubicBezTo>
                  <a:pt x="81" y="112"/>
                  <a:pt x="83" y="112"/>
                  <a:pt x="84" y="112"/>
                </a:cubicBezTo>
                <a:cubicBezTo>
                  <a:pt x="100" y="114"/>
                  <a:pt x="117" y="121"/>
                  <a:pt x="129" y="121"/>
                </a:cubicBezTo>
                <a:cubicBezTo>
                  <a:pt x="134" y="121"/>
                  <a:pt x="138" y="119"/>
                  <a:pt x="140" y="117"/>
                </a:cubicBezTo>
                <a:cubicBezTo>
                  <a:pt x="145" y="112"/>
                  <a:pt x="147" y="107"/>
                  <a:pt x="147" y="102"/>
                </a:cubicBezTo>
                <a:cubicBezTo>
                  <a:pt x="147" y="93"/>
                  <a:pt x="140" y="86"/>
                  <a:pt x="134" y="86"/>
                </a:cubicBezTo>
                <a:cubicBezTo>
                  <a:pt x="130" y="86"/>
                  <a:pt x="127" y="89"/>
                  <a:pt x="127" y="96"/>
                </a:cubicBezTo>
                <a:cubicBezTo>
                  <a:pt x="127" y="96"/>
                  <a:pt x="127" y="96"/>
                  <a:pt x="127" y="96"/>
                </a:cubicBezTo>
                <a:cubicBezTo>
                  <a:pt x="129" y="92"/>
                  <a:pt x="132" y="90"/>
                  <a:pt x="135" y="90"/>
                </a:cubicBezTo>
                <a:cubicBezTo>
                  <a:pt x="136" y="90"/>
                  <a:pt x="136" y="90"/>
                  <a:pt x="136" y="90"/>
                </a:cubicBezTo>
                <a:cubicBezTo>
                  <a:pt x="136" y="90"/>
                  <a:pt x="136" y="90"/>
                  <a:pt x="136" y="90"/>
                </a:cubicBezTo>
                <a:cubicBezTo>
                  <a:pt x="136" y="90"/>
                  <a:pt x="136" y="90"/>
                  <a:pt x="136" y="90"/>
                </a:cubicBezTo>
                <a:cubicBezTo>
                  <a:pt x="138" y="92"/>
                  <a:pt x="140" y="93"/>
                  <a:pt x="140" y="97"/>
                </a:cubicBezTo>
                <a:cubicBezTo>
                  <a:pt x="140" y="98"/>
                  <a:pt x="140" y="98"/>
                  <a:pt x="140" y="98"/>
                </a:cubicBezTo>
                <a:cubicBezTo>
                  <a:pt x="140" y="102"/>
                  <a:pt x="134" y="107"/>
                  <a:pt x="128" y="107"/>
                </a:cubicBezTo>
                <a:cubicBezTo>
                  <a:pt x="128" y="107"/>
                  <a:pt x="128" y="107"/>
                  <a:pt x="128" y="107"/>
                </a:cubicBezTo>
                <a:cubicBezTo>
                  <a:pt x="120" y="107"/>
                  <a:pt x="112" y="102"/>
                  <a:pt x="111" y="91"/>
                </a:cubicBezTo>
                <a:cubicBezTo>
                  <a:pt x="111" y="91"/>
                  <a:pt x="111" y="91"/>
                  <a:pt x="111" y="91"/>
                </a:cubicBezTo>
                <a:cubicBezTo>
                  <a:pt x="111" y="91"/>
                  <a:pt x="111" y="91"/>
                  <a:pt x="111" y="91"/>
                </a:cubicBezTo>
                <a:cubicBezTo>
                  <a:pt x="110" y="91"/>
                  <a:pt x="103" y="90"/>
                  <a:pt x="103" y="83"/>
                </a:cubicBezTo>
                <a:cubicBezTo>
                  <a:pt x="103" y="82"/>
                  <a:pt x="103" y="82"/>
                  <a:pt x="103" y="82"/>
                </a:cubicBezTo>
                <a:cubicBezTo>
                  <a:pt x="103" y="77"/>
                  <a:pt x="107" y="71"/>
                  <a:pt x="113" y="71"/>
                </a:cubicBezTo>
                <a:cubicBezTo>
                  <a:pt x="115" y="71"/>
                  <a:pt x="117" y="71"/>
                  <a:pt x="119" y="72"/>
                </a:cubicBezTo>
                <a:cubicBezTo>
                  <a:pt x="119" y="72"/>
                  <a:pt x="119" y="72"/>
                  <a:pt x="119" y="72"/>
                </a:cubicBezTo>
                <a:cubicBezTo>
                  <a:pt x="119" y="72"/>
                  <a:pt x="119" y="72"/>
                  <a:pt x="119" y="72"/>
                </a:cubicBezTo>
                <a:cubicBezTo>
                  <a:pt x="117" y="69"/>
                  <a:pt x="117" y="69"/>
                  <a:pt x="114" y="67"/>
                </a:cubicBezTo>
                <a:cubicBezTo>
                  <a:pt x="114" y="67"/>
                  <a:pt x="114" y="67"/>
                  <a:pt x="114" y="67"/>
                </a:cubicBezTo>
                <a:cubicBezTo>
                  <a:pt x="114" y="67"/>
                  <a:pt x="114" y="67"/>
                  <a:pt x="114" y="67"/>
                </a:cubicBezTo>
                <a:cubicBezTo>
                  <a:pt x="117" y="61"/>
                  <a:pt x="123" y="59"/>
                  <a:pt x="128" y="59"/>
                </a:cubicBezTo>
                <a:cubicBezTo>
                  <a:pt x="131" y="59"/>
                  <a:pt x="133" y="59"/>
                  <a:pt x="135" y="60"/>
                </a:cubicBezTo>
                <a:cubicBezTo>
                  <a:pt x="135" y="60"/>
                  <a:pt x="135" y="60"/>
                  <a:pt x="135" y="60"/>
                </a:cubicBezTo>
                <a:cubicBezTo>
                  <a:pt x="135" y="60"/>
                  <a:pt x="135" y="60"/>
                  <a:pt x="135" y="60"/>
                </a:cubicBezTo>
                <a:cubicBezTo>
                  <a:pt x="133" y="59"/>
                  <a:pt x="131" y="59"/>
                  <a:pt x="128" y="59"/>
                </a:cubicBezTo>
                <a:cubicBezTo>
                  <a:pt x="123" y="59"/>
                  <a:pt x="117" y="61"/>
                  <a:pt x="114" y="67"/>
                </a:cubicBezTo>
                <a:cubicBezTo>
                  <a:pt x="114" y="67"/>
                  <a:pt x="114" y="67"/>
                  <a:pt x="114" y="67"/>
                </a:cubicBezTo>
                <a:cubicBezTo>
                  <a:pt x="114" y="67"/>
                  <a:pt x="114" y="67"/>
                  <a:pt x="114" y="67"/>
                </a:cubicBezTo>
                <a:cubicBezTo>
                  <a:pt x="117" y="69"/>
                  <a:pt x="117" y="69"/>
                  <a:pt x="119" y="72"/>
                </a:cubicBezTo>
                <a:cubicBezTo>
                  <a:pt x="119" y="72"/>
                  <a:pt x="119" y="72"/>
                  <a:pt x="119" y="72"/>
                </a:cubicBezTo>
                <a:cubicBezTo>
                  <a:pt x="119" y="72"/>
                  <a:pt x="119" y="72"/>
                  <a:pt x="119" y="72"/>
                </a:cubicBezTo>
                <a:cubicBezTo>
                  <a:pt x="117" y="71"/>
                  <a:pt x="115" y="71"/>
                  <a:pt x="113" y="71"/>
                </a:cubicBezTo>
                <a:cubicBezTo>
                  <a:pt x="107" y="71"/>
                  <a:pt x="103" y="77"/>
                  <a:pt x="103" y="82"/>
                </a:cubicBezTo>
                <a:cubicBezTo>
                  <a:pt x="103" y="83"/>
                  <a:pt x="103" y="83"/>
                  <a:pt x="103" y="83"/>
                </a:cubicBezTo>
                <a:cubicBezTo>
                  <a:pt x="103" y="90"/>
                  <a:pt x="110" y="91"/>
                  <a:pt x="111" y="92"/>
                </a:cubicBezTo>
                <a:cubicBezTo>
                  <a:pt x="111" y="91"/>
                  <a:pt x="111" y="91"/>
                  <a:pt x="111" y="91"/>
                </a:cubicBezTo>
                <a:cubicBezTo>
                  <a:pt x="111" y="91"/>
                  <a:pt x="111" y="91"/>
                  <a:pt x="111" y="91"/>
                </a:cubicBezTo>
                <a:cubicBezTo>
                  <a:pt x="112" y="102"/>
                  <a:pt x="120" y="107"/>
                  <a:pt x="128" y="107"/>
                </a:cubicBezTo>
                <a:cubicBezTo>
                  <a:pt x="128" y="107"/>
                  <a:pt x="128" y="107"/>
                  <a:pt x="128" y="107"/>
                </a:cubicBezTo>
                <a:cubicBezTo>
                  <a:pt x="134" y="107"/>
                  <a:pt x="140" y="102"/>
                  <a:pt x="140" y="98"/>
                </a:cubicBezTo>
                <a:cubicBezTo>
                  <a:pt x="140" y="97"/>
                  <a:pt x="140" y="97"/>
                  <a:pt x="140" y="97"/>
                </a:cubicBezTo>
                <a:cubicBezTo>
                  <a:pt x="140" y="93"/>
                  <a:pt x="138" y="91"/>
                  <a:pt x="136" y="90"/>
                </a:cubicBezTo>
                <a:cubicBezTo>
                  <a:pt x="136" y="90"/>
                  <a:pt x="136" y="90"/>
                  <a:pt x="136" y="90"/>
                </a:cubicBezTo>
                <a:cubicBezTo>
                  <a:pt x="136" y="90"/>
                  <a:pt x="136" y="90"/>
                  <a:pt x="136" y="90"/>
                </a:cubicBezTo>
                <a:cubicBezTo>
                  <a:pt x="135" y="90"/>
                  <a:pt x="135" y="90"/>
                  <a:pt x="135" y="90"/>
                </a:cubicBezTo>
                <a:cubicBezTo>
                  <a:pt x="132" y="90"/>
                  <a:pt x="129" y="92"/>
                  <a:pt x="127" y="96"/>
                </a:cubicBezTo>
                <a:cubicBezTo>
                  <a:pt x="127" y="96"/>
                  <a:pt x="127" y="96"/>
                  <a:pt x="127" y="96"/>
                </a:cubicBezTo>
                <a:cubicBezTo>
                  <a:pt x="127" y="96"/>
                  <a:pt x="127" y="96"/>
                  <a:pt x="127" y="96"/>
                </a:cubicBezTo>
                <a:cubicBezTo>
                  <a:pt x="127" y="89"/>
                  <a:pt x="130" y="87"/>
                  <a:pt x="134" y="87"/>
                </a:cubicBezTo>
                <a:cubicBezTo>
                  <a:pt x="137" y="87"/>
                  <a:pt x="140" y="88"/>
                  <a:pt x="142" y="91"/>
                </a:cubicBezTo>
                <a:cubicBezTo>
                  <a:pt x="145" y="94"/>
                  <a:pt x="146" y="98"/>
                  <a:pt x="146" y="102"/>
                </a:cubicBezTo>
                <a:cubicBezTo>
                  <a:pt x="146" y="107"/>
                  <a:pt x="145" y="112"/>
                  <a:pt x="140" y="117"/>
                </a:cubicBezTo>
                <a:cubicBezTo>
                  <a:pt x="138" y="119"/>
                  <a:pt x="134" y="120"/>
                  <a:pt x="129" y="120"/>
                </a:cubicBezTo>
                <a:cubicBezTo>
                  <a:pt x="117" y="120"/>
                  <a:pt x="100" y="114"/>
                  <a:pt x="84" y="112"/>
                </a:cubicBezTo>
                <a:cubicBezTo>
                  <a:pt x="83" y="112"/>
                  <a:pt x="81" y="112"/>
                  <a:pt x="80" y="112"/>
                </a:cubicBezTo>
                <a:cubicBezTo>
                  <a:pt x="69" y="112"/>
                  <a:pt x="57" y="116"/>
                  <a:pt x="50" y="120"/>
                </a:cubicBezTo>
                <a:cubicBezTo>
                  <a:pt x="50" y="121"/>
                  <a:pt x="50" y="121"/>
                  <a:pt x="50" y="121"/>
                </a:cubicBezTo>
                <a:cubicBezTo>
                  <a:pt x="59" y="120"/>
                  <a:pt x="68" y="118"/>
                  <a:pt x="78" y="118"/>
                </a:cubicBezTo>
                <a:cubicBezTo>
                  <a:pt x="83" y="118"/>
                  <a:pt x="88" y="118"/>
                  <a:pt x="94" y="120"/>
                </a:cubicBezTo>
                <a:cubicBezTo>
                  <a:pt x="105" y="122"/>
                  <a:pt x="115" y="126"/>
                  <a:pt x="125" y="129"/>
                </a:cubicBezTo>
                <a:cubicBezTo>
                  <a:pt x="128" y="130"/>
                  <a:pt x="131" y="130"/>
                  <a:pt x="134" y="130"/>
                </a:cubicBezTo>
                <a:cubicBezTo>
                  <a:pt x="149" y="130"/>
                  <a:pt x="165" y="122"/>
                  <a:pt x="171" y="112"/>
                </a:cubicBezTo>
                <a:cubicBezTo>
                  <a:pt x="175" y="107"/>
                  <a:pt x="179" y="99"/>
                  <a:pt x="181" y="92"/>
                </a:cubicBezTo>
                <a:cubicBezTo>
                  <a:pt x="181" y="92"/>
                  <a:pt x="181" y="92"/>
                  <a:pt x="181" y="92"/>
                </a:cubicBezTo>
                <a:cubicBezTo>
                  <a:pt x="181" y="92"/>
                  <a:pt x="181" y="92"/>
                  <a:pt x="181" y="92"/>
                </a:cubicBezTo>
                <a:cubicBezTo>
                  <a:pt x="178" y="119"/>
                  <a:pt x="158" y="132"/>
                  <a:pt x="135" y="132"/>
                </a:cubicBezTo>
                <a:cubicBezTo>
                  <a:pt x="130" y="132"/>
                  <a:pt x="124" y="131"/>
                  <a:pt x="119" y="130"/>
                </a:cubicBezTo>
                <a:cubicBezTo>
                  <a:pt x="108" y="127"/>
                  <a:pt x="97" y="122"/>
                  <a:pt x="83" y="121"/>
                </a:cubicBezTo>
                <a:cubicBezTo>
                  <a:pt x="80" y="121"/>
                  <a:pt x="78" y="121"/>
                  <a:pt x="75" y="121"/>
                </a:cubicBezTo>
                <a:cubicBezTo>
                  <a:pt x="66" y="121"/>
                  <a:pt x="59" y="122"/>
                  <a:pt x="51" y="123"/>
                </a:cubicBezTo>
                <a:cubicBezTo>
                  <a:pt x="40" y="125"/>
                  <a:pt x="13" y="133"/>
                  <a:pt x="1" y="135"/>
                </a:cubicBezTo>
                <a:cubicBezTo>
                  <a:pt x="1" y="135"/>
                  <a:pt x="1" y="135"/>
                  <a:pt x="1" y="135"/>
                </a:cubicBezTo>
                <a:cubicBezTo>
                  <a:pt x="1" y="135"/>
                  <a:pt x="1" y="135"/>
                  <a:pt x="1" y="135"/>
                </a:cubicBezTo>
                <a:cubicBezTo>
                  <a:pt x="1" y="135"/>
                  <a:pt x="1" y="135"/>
                  <a:pt x="1" y="135"/>
                </a:cubicBezTo>
                <a:cubicBezTo>
                  <a:pt x="0" y="135"/>
                  <a:pt x="0" y="135"/>
                  <a:pt x="0" y="135"/>
                </a:cubicBezTo>
                <a:cubicBezTo>
                  <a:pt x="1" y="135"/>
                  <a:pt x="1" y="135"/>
                  <a:pt x="1" y="135"/>
                </a:cubicBezTo>
                <a:cubicBezTo>
                  <a:pt x="1" y="135"/>
                  <a:pt x="1" y="135"/>
                  <a:pt x="1" y="135"/>
                </a:cubicBezTo>
                <a:cubicBezTo>
                  <a:pt x="0" y="135"/>
                  <a:pt x="0" y="135"/>
                  <a:pt x="0" y="135"/>
                </a:cubicBezTo>
                <a:cubicBezTo>
                  <a:pt x="1" y="135"/>
                  <a:pt x="1" y="135"/>
                  <a:pt x="1" y="135"/>
                </a:cubicBezTo>
                <a:cubicBezTo>
                  <a:pt x="0" y="135"/>
                  <a:pt x="0" y="135"/>
                  <a:pt x="0" y="135"/>
                </a:cubicBezTo>
                <a:cubicBezTo>
                  <a:pt x="0" y="135"/>
                  <a:pt x="0" y="135"/>
                  <a:pt x="0" y="135"/>
                </a:cubicBezTo>
                <a:cubicBezTo>
                  <a:pt x="1" y="135"/>
                  <a:pt x="1" y="135"/>
                  <a:pt x="1" y="135"/>
                </a:cubicBezTo>
                <a:cubicBezTo>
                  <a:pt x="0" y="135"/>
                  <a:pt x="0" y="135"/>
                  <a:pt x="0" y="135"/>
                </a:cubicBezTo>
                <a:cubicBezTo>
                  <a:pt x="1" y="135"/>
                  <a:pt x="1" y="135"/>
                  <a:pt x="1" y="135"/>
                </a:cubicBezTo>
                <a:cubicBezTo>
                  <a:pt x="0" y="135"/>
                  <a:pt x="0" y="135"/>
                  <a:pt x="0" y="135"/>
                </a:cubicBezTo>
                <a:cubicBezTo>
                  <a:pt x="0" y="135"/>
                  <a:pt x="0" y="135"/>
                  <a:pt x="0" y="135"/>
                </a:cubicBezTo>
                <a:cubicBezTo>
                  <a:pt x="1" y="135"/>
                  <a:pt x="1" y="135"/>
                  <a:pt x="1" y="135"/>
                </a:cubicBezTo>
                <a:cubicBezTo>
                  <a:pt x="0" y="135"/>
                  <a:pt x="0" y="135"/>
                  <a:pt x="0" y="135"/>
                </a:cubicBezTo>
                <a:cubicBezTo>
                  <a:pt x="0" y="135"/>
                  <a:pt x="0" y="135"/>
                  <a:pt x="0" y="135"/>
                </a:cubicBezTo>
                <a:cubicBezTo>
                  <a:pt x="1" y="135"/>
                  <a:pt x="1" y="135"/>
                  <a:pt x="1" y="135"/>
                </a:cubicBezTo>
                <a:cubicBezTo>
                  <a:pt x="1" y="135"/>
                  <a:pt x="1" y="135"/>
                  <a:pt x="1" y="135"/>
                </a:cubicBezTo>
                <a:cubicBezTo>
                  <a:pt x="1" y="135"/>
                  <a:pt x="1" y="135"/>
                  <a:pt x="1" y="135"/>
                </a:cubicBezTo>
                <a:cubicBezTo>
                  <a:pt x="1" y="135"/>
                  <a:pt x="1" y="135"/>
                  <a:pt x="1" y="135"/>
                </a:cubicBezTo>
                <a:cubicBezTo>
                  <a:pt x="2" y="135"/>
                  <a:pt x="3" y="135"/>
                  <a:pt x="4" y="135"/>
                </a:cubicBezTo>
                <a:cubicBezTo>
                  <a:pt x="6" y="135"/>
                  <a:pt x="9" y="135"/>
                  <a:pt x="12" y="135"/>
                </a:cubicBezTo>
                <a:cubicBezTo>
                  <a:pt x="19" y="135"/>
                  <a:pt x="28" y="135"/>
                  <a:pt x="34" y="133"/>
                </a:cubicBezTo>
                <a:cubicBezTo>
                  <a:pt x="47" y="131"/>
                  <a:pt x="58" y="130"/>
                  <a:pt x="71" y="130"/>
                </a:cubicBezTo>
                <a:cubicBezTo>
                  <a:pt x="74" y="130"/>
                  <a:pt x="76" y="130"/>
                  <a:pt x="79" y="130"/>
                </a:cubicBezTo>
                <a:cubicBezTo>
                  <a:pt x="93" y="130"/>
                  <a:pt x="103" y="131"/>
                  <a:pt x="112" y="135"/>
                </a:cubicBezTo>
                <a:cubicBezTo>
                  <a:pt x="119" y="139"/>
                  <a:pt x="130" y="140"/>
                  <a:pt x="140" y="140"/>
                </a:cubicBezTo>
                <a:cubicBezTo>
                  <a:pt x="144" y="140"/>
                  <a:pt x="148" y="140"/>
                  <a:pt x="151" y="140"/>
                </a:cubicBezTo>
                <a:cubicBezTo>
                  <a:pt x="177" y="136"/>
                  <a:pt x="198" y="120"/>
                  <a:pt x="207" y="104"/>
                </a:cubicBezTo>
                <a:cubicBezTo>
                  <a:pt x="213" y="95"/>
                  <a:pt x="219" y="82"/>
                  <a:pt x="220" y="68"/>
                </a:cubicBezTo>
                <a:cubicBezTo>
                  <a:pt x="220" y="67"/>
                  <a:pt x="220" y="67"/>
                  <a:pt x="220" y="67"/>
                </a:cubicBezTo>
                <a:cubicBezTo>
                  <a:pt x="220" y="62"/>
                  <a:pt x="218" y="55"/>
                  <a:pt x="218" y="49"/>
                </a:cubicBezTo>
                <a:cubicBezTo>
                  <a:pt x="218" y="47"/>
                  <a:pt x="218" y="44"/>
                  <a:pt x="219" y="42"/>
                </a:cubicBezTo>
                <a:cubicBezTo>
                  <a:pt x="220" y="40"/>
                  <a:pt x="222" y="39"/>
                  <a:pt x="223" y="39"/>
                </a:cubicBezTo>
                <a:cubicBezTo>
                  <a:pt x="226" y="39"/>
                  <a:pt x="228" y="41"/>
                  <a:pt x="229" y="44"/>
                </a:cubicBezTo>
                <a:cubicBezTo>
                  <a:pt x="229" y="44"/>
                  <a:pt x="229" y="44"/>
                  <a:pt x="229" y="44"/>
                </a:cubicBezTo>
                <a:cubicBezTo>
                  <a:pt x="229" y="44"/>
                  <a:pt x="229" y="44"/>
                  <a:pt x="229" y="44"/>
                </a:cubicBezTo>
                <a:cubicBezTo>
                  <a:pt x="227" y="42"/>
                  <a:pt x="226" y="41"/>
                  <a:pt x="224" y="41"/>
                </a:cubicBezTo>
                <a:cubicBezTo>
                  <a:pt x="222" y="41"/>
                  <a:pt x="221" y="44"/>
                  <a:pt x="221" y="47"/>
                </a:cubicBezTo>
                <a:cubicBezTo>
                  <a:pt x="221" y="49"/>
                  <a:pt x="222" y="51"/>
                  <a:pt x="223" y="52"/>
                </a:cubicBezTo>
                <a:cubicBezTo>
                  <a:pt x="224" y="54"/>
                  <a:pt x="226" y="55"/>
                  <a:pt x="229" y="55"/>
                </a:cubicBezTo>
                <a:cubicBezTo>
                  <a:pt x="230" y="55"/>
                  <a:pt x="233" y="55"/>
                  <a:pt x="235" y="53"/>
                </a:cubicBezTo>
                <a:cubicBezTo>
                  <a:pt x="237" y="52"/>
                  <a:pt x="240" y="51"/>
                  <a:pt x="241" y="49"/>
                </a:cubicBezTo>
                <a:cubicBezTo>
                  <a:pt x="243" y="46"/>
                  <a:pt x="243" y="44"/>
                  <a:pt x="243" y="41"/>
                </a:cubicBezTo>
                <a:cubicBezTo>
                  <a:pt x="243" y="35"/>
                  <a:pt x="239" y="30"/>
                  <a:pt x="238" y="27"/>
                </a:cubicBezTo>
                <a:cubicBezTo>
                  <a:pt x="238" y="26"/>
                  <a:pt x="238" y="26"/>
                  <a:pt x="238" y="26"/>
                </a:cubicBezTo>
                <a:cubicBezTo>
                  <a:pt x="238" y="25"/>
                  <a:pt x="240" y="23"/>
                  <a:pt x="240" y="20"/>
                </a:cubicBezTo>
                <a:cubicBezTo>
                  <a:pt x="240" y="20"/>
                  <a:pt x="240" y="20"/>
                  <a:pt x="240" y="20"/>
                </a:cubicBezTo>
                <a:cubicBezTo>
                  <a:pt x="239" y="14"/>
                  <a:pt x="232" y="7"/>
                  <a:pt x="225" y="7"/>
                </a:cubicBezTo>
                <a:cubicBezTo>
                  <a:pt x="224" y="7"/>
                  <a:pt x="223" y="7"/>
                  <a:pt x="223" y="7"/>
                </a:cubicBezTo>
                <a:cubicBezTo>
                  <a:pt x="223" y="7"/>
                  <a:pt x="223" y="7"/>
                  <a:pt x="223" y="7"/>
                </a:cubicBezTo>
                <a:cubicBezTo>
                  <a:pt x="223" y="7"/>
                  <a:pt x="223" y="7"/>
                  <a:pt x="223" y="7"/>
                </a:cubicBezTo>
                <a:cubicBezTo>
                  <a:pt x="222" y="5"/>
                  <a:pt x="220" y="3"/>
                  <a:pt x="217" y="2"/>
                </a:cubicBezTo>
                <a:cubicBezTo>
                  <a:pt x="217" y="2"/>
                  <a:pt x="216" y="2"/>
                  <a:pt x="215" y="2"/>
                </a:cubicBezTo>
                <a:cubicBezTo>
                  <a:pt x="209" y="2"/>
                  <a:pt x="203" y="6"/>
                  <a:pt x="202" y="11"/>
                </a:cubicBezTo>
                <a:cubicBezTo>
                  <a:pt x="202" y="11"/>
                  <a:pt x="202" y="11"/>
                  <a:pt x="202" y="11"/>
                </a:cubicBezTo>
                <a:cubicBezTo>
                  <a:pt x="202" y="13"/>
                  <a:pt x="202" y="14"/>
                  <a:pt x="202" y="14"/>
                </a:cubicBezTo>
                <a:cubicBezTo>
                  <a:pt x="202" y="14"/>
                  <a:pt x="202" y="14"/>
                  <a:pt x="202" y="14"/>
                </a:cubicBezTo>
                <a:cubicBezTo>
                  <a:pt x="202" y="14"/>
                  <a:pt x="202" y="14"/>
                  <a:pt x="202" y="14"/>
                </a:cubicBezTo>
                <a:cubicBezTo>
                  <a:pt x="202" y="21"/>
                  <a:pt x="197" y="24"/>
                  <a:pt x="193" y="24"/>
                </a:cubicBezTo>
                <a:cubicBezTo>
                  <a:pt x="190" y="24"/>
                  <a:pt x="187" y="22"/>
                  <a:pt x="185" y="19"/>
                </a:cubicBezTo>
                <a:cubicBezTo>
                  <a:pt x="185" y="18"/>
                  <a:pt x="185" y="18"/>
                  <a:pt x="185" y="17"/>
                </a:cubicBezTo>
                <a:cubicBezTo>
                  <a:pt x="185" y="14"/>
                  <a:pt x="187" y="10"/>
                  <a:pt x="191" y="10"/>
                </a:cubicBezTo>
                <a:cubicBezTo>
                  <a:pt x="191" y="10"/>
                  <a:pt x="191" y="10"/>
                  <a:pt x="191" y="10"/>
                </a:cubicBezTo>
                <a:cubicBezTo>
                  <a:pt x="191" y="10"/>
                  <a:pt x="191" y="10"/>
                  <a:pt x="191" y="10"/>
                </a:cubicBezTo>
                <a:cubicBezTo>
                  <a:pt x="190" y="11"/>
                  <a:pt x="187" y="14"/>
                  <a:pt x="187" y="17"/>
                </a:cubicBezTo>
                <a:cubicBezTo>
                  <a:pt x="187" y="18"/>
                  <a:pt x="188" y="20"/>
                  <a:pt x="191" y="21"/>
                </a:cubicBezTo>
                <a:cubicBezTo>
                  <a:pt x="192" y="21"/>
                  <a:pt x="193" y="21"/>
                  <a:pt x="194" y="21"/>
                </a:cubicBezTo>
                <a:cubicBezTo>
                  <a:pt x="196" y="21"/>
                  <a:pt x="197" y="20"/>
                  <a:pt x="198" y="18"/>
                </a:cubicBezTo>
                <a:cubicBezTo>
                  <a:pt x="199" y="17"/>
                  <a:pt x="200" y="14"/>
                  <a:pt x="200" y="12"/>
                </a:cubicBezTo>
                <a:cubicBezTo>
                  <a:pt x="200" y="9"/>
                  <a:pt x="199" y="6"/>
                  <a:pt x="198" y="4"/>
                </a:cubicBezTo>
                <a:cubicBezTo>
                  <a:pt x="196" y="2"/>
                  <a:pt x="192" y="0"/>
                  <a:pt x="187" y="0"/>
                </a:cubicBezTo>
                <a:cubicBezTo>
                  <a:pt x="187" y="0"/>
                  <a:pt x="187" y="0"/>
                  <a:pt x="187" y="0"/>
                </a:cubicBezTo>
                <a:cubicBezTo>
                  <a:pt x="185" y="0"/>
                  <a:pt x="182" y="2"/>
                  <a:pt x="180" y="3"/>
                </a:cubicBezTo>
                <a:cubicBezTo>
                  <a:pt x="180" y="4"/>
                  <a:pt x="180" y="4"/>
                  <a:pt x="180" y="4"/>
                </a:cubicBezTo>
                <a:cubicBezTo>
                  <a:pt x="179" y="4"/>
                  <a:pt x="179" y="4"/>
                  <a:pt x="179" y="4"/>
                </a:cubicBezTo>
                <a:cubicBezTo>
                  <a:pt x="178" y="4"/>
                  <a:pt x="176" y="3"/>
                  <a:pt x="174" y="3"/>
                </a:cubicBezTo>
                <a:cubicBezTo>
                  <a:pt x="172" y="3"/>
                  <a:pt x="170" y="4"/>
                  <a:pt x="167" y="6"/>
                </a:cubicBezTo>
                <a:cubicBezTo>
                  <a:pt x="165" y="9"/>
                  <a:pt x="164" y="12"/>
                  <a:pt x="163" y="16"/>
                </a:cubicBezTo>
                <a:cubicBezTo>
                  <a:pt x="163" y="16"/>
                  <a:pt x="163" y="16"/>
                  <a:pt x="163" y="16"/>
                </a:cubicBezTo>
                <a:cubicBezTo>
                  <a:pt x="163" y="16"/>
                  <a:pt x="163" y="16"/>
                  <a:pt x="163" y="16"/>
                </a:cubicBezTo>
                <a:cubicBezTo>
                  <a:pt x="161" y="15"/>
                  <a:pt x="160" y="15"/>
                  <a:pt x="159" y="15"/>
                </a:cubicBezTo>
                <a:cubicBezTo>
                  <a:pt x="154" y="15"/>
                  <a:pt x="152" y="17"/>
                  <a:pt x="150" y="19"/>
                </a:cubicBezTo>
                <a:cubicBezTo>
                  <a:pt x="149" y="21"/>
                  <a:pt x="147" y="23"/>
                  <a:pt x="144" y="26"/>
                </a:cubicBezTo>
                <a:cubicBezTo>
                  <a:pt x="142" y="29"/>
                  <a:pt x="140" y="30"/>
                  <a:pt x="136" y="32"/>
                </a:cubicBezTo>
                <a:cubicBezTo>
                  <a:pt x="132" y="34"/>
                  <a:pt x="129" y="39"/>
                  <a:pt x="129" y="44"/>
                </a:cubicBezTo>
                <a:cubicBezTo>
                  <a:pt x="129" y="48"/>
                  <a:pt x="130" y="51"/>
                  <a:pt x="134" y="54"/>
                </a:cubicBezTo>
                <a:cubicBezTo>
                  <a:pt x="138" y="58"/>
                  <a:pt x="142" y="59"/>
                  <a:pt x="145" y="59"/>
                </a:cubicBezTo>
                <a:cubicBezTo>
                  <a:pt x="148" y="59"/>
                  <a:pt x="150" y="58"/>
                  <a:pt x="152" y="57"/>
                </a:cubicBezTo>
                <a:cubicBezTo>
                  <a:pt x="153" y="56"/>
                  <a:pt x="154" y="54"/>
                  <a:pt x="154" y="52"/>
                </a:cubicBezTo>
                <a:cubicBezTo>
                  <a:pt x="154" y="50"/>
                  <a:pt x="153" y="48"/>
                  <a:pt x="151" y="46"/>
                </a:cubicBezTo>
                <a:cubicBezTo>
                  <a:pt x="150" y="46"/>
                  <a:pt x="150" y="46"/>
                  <a:pt x="149" y="46"/>
                </a:cubicBezTo>
                <a:cubicBezTo>
                  <a:pt x="148" y="46"/>
                  <a:pt x="146" y="47"/>
                  <a:pt x="146" y="49"/>
                </a:cubicBezTo>
                <a:cubicBezTo>
                  <a:pt x="146" y="49"/>
                  <a:pt x="146" y="49"/>
                  <a:pt x="146" y="49"/>
                </a:cubicBezTo>
                <a:cubicBezTo>
                  <a:pt x="146" y="49"/>
                  <a:pt x="146" y="49"/>
                  <a:pt x="146" y="49"/>
                </a:cubicBezTo>
                <a:cubicBezTo>
                  <a:pt x="146" y="49"/>
                  <a:pt x="146" y="49"/>
                  <a:pt x="146" y="49"/>
                </a:cubicBezTo>
                <a:cubicBezTo>
                  <a:pt x="146" y="50"/>
                  <a:pt x="146" y="50"/>
                  <a:pt x="146" y="50"/>
                </a:cubicBezTo>
                <a:cubicBezTo>
                  <a:pt x="146" y="52"/>
                  <a:pt x="146" y="53"/>
                  <a:pt x="144" y="53"/>
                </a:cubicBezTo>
                <a:cubicBezTo>
                  <a:pt x="144" y="53"/>
                  <a:pt x="144" y="53"/>
                  <a:pt x="144" y="53"/>
                </a:cubicBezTo>
                <a:cubicBezTo>
                  <a:pt x="144" y="53"/>
                  <a:pt x="144" y="53"/>
                  <a:pt x="144" y="53"/>
                </a:cubicBezTo>
                <a:cubicBezTo>
                  <a:pt x="144" y="52"/>
                  <a:pt x="144" y="51"/>
                  <a:pt x="144" y="50"/>
                </a:cubicBezTo>
                <a:cubicBezTo>
                  <a:pt x="144" y="49"/>
                  <a:pt x="144" y="47"/>
                  <a:pt x="145" y="46"/>
                </a:cubicBezTo>
                <a:cubicBezTo>
                  <a:pt x="146" y="45"/>
                  <a:pt x="147" y="44"/>
                  <a:pt x="149" y="44"/>
                </a:cubicBezTo>
                <a:cubicBezTo>
                  <a:pt x="150" y="44"/>
                  <a:pt x="151" y="44"/>
                  <a:pt x="152" y="45"/>
                </a:cubicBezTo>
                <a:cubicBezTo>
                  <a:pt x="155" y="46"/>
                  <a:pt x="157" y="49"/>
                  <a:pt x="157" y="52"/>
                </a:cubicBezTo>
                <a:cubicBezTo>
                  <a:pt x="157" y="55"/>
                  <a:pt x="155" y="58"/>
                  <a:pt x="151" y="60"/>
                </a:cubicBezTo>
                <a:cubicBezTo>
                  <a:pt x="150" y="61"/>
                  <a:pt x="147" y="62"/>
                  <a:pt x="144" y="62"/>
                </a:cubicBezTo>
                <a:cubicBezTo>
                  <a:pt x="141" y="62"/>
                  <a:pt x="138" y="61"/>
                  <a:pt x="135" y="60"/>
                </a:cubicBezTo>
                <a:cubicBezTo>
                  <a:pt x="135" y="60"/>
                  <a:pt x="135" y="60"/>
                  <a:pt x="135" y="60"/>
                </a:cubicBezTo>
                <a:close/>
              </a:path>
            </a:pathLst>
          </a:custGeom>
          <a:solidFill>
            <a:srgbClr val="F2DBC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13" name="PA_任意多边形 1345"/>
          <p:cNvSpPr>
            <a:spLocks/>
          </p:cNvSpPr>
          <p:nvPr>
            <p:custDataLst>
              <p:tags r:id="rId100"/>
            </p:custDataLst>
          </p:nvPr>
        </p:nvSpPr>
        <p:spPr bwMode="auto">
          <a:xfrm>
            <a:off x="9199562" y="4922838"/>
            <a:ext cx="103188" cy="61913"/>
          </a:xfrm>
          <a:custGeom>
            <a:avLst/>
            <a:gdLst>
              <a:gd name="T0" fmla="*/ 23 w 43"/>
              <a:gd name="T1" fmla="*/ 3 h 26"/>
              <a:gd name="T2" fmla="*/ 27 w 43"/>
              <a:gd name="T3" fmla="*/ 17 h 26"/>
              <a:gd name="T4" fmla="*/ 43 w 43"/>
              <a:gd name="T5" fmla="*/ 25 h 26"/>
              <a:gd name="T6" fmla="*/ 20 w 43"/>
              <a:gd name="T7" fmla="*/ 24 h 26"/>
              <a:gd name="T8" fmla="*/ 2 w 43"/>
              <a:gd name="T9" fmla="*/ 8 h 26"/>
              <a:gd name="T10" fmla="*/ 7 w 43"/>
              <a:gd name="T11" fmla="*/ 4 h 26"/>
              <a:gd name="T12" fmla="*/ 16 w 43"/>
              <a:gd name="T13" fmla="*/ 2 h 26"/>
              <a:gd name="T14" fmla="*/ 23 w 43"/>
              <a:gd name="T15" fmla="*/ 3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43" h="26">
                <a:moveTo>
                  <a:pt x="23" y="3"/>
                </a:moveTo>
                <a:cubicBezTo>
                  <a:pt x="26" y="7"/>
                  <a:pt x="23" y="13"/>
                  <a:pt x="27" y="17"/>
                </a:cubicBezTo>
                <a:cubicBezTo>
                  <a:pt x="31" y="21"/>
                  <a:pt x="38" y="24"/>
                  <a:pt x="43" y="25"/>
                </a:cubicBezTo>
                <a:cubicBezTo>
                  <a:pt x="38" y="26"/>
                  <a:pt x="26" y="25"/>
                  <a:pt x="20" y="24"/>
                </a:cubicBezTo>
                <a:cubicBezTo>
                  <a:pt x="9" y="21"/>
                  <a:pt x="0" y="13"/>
                  <a:pt x="2" y="8"/>
                </a:cubicBezTo>
                <a:cubicBezTo>
                  <a:pt x="3" y="5"/>
                  <a:pt x="4" y="4"/>
                  <a:pt x="7" y="4"/>
                </a:cubicBezTo>
                <a:cubicBezTo>
                  <a:pt x="9" y="1"/>
                  <a:pt x="14" y="1"/>
                  <a:pt x="16" y="2"/>
                </a:cubicBezTo>
                <a:cubicBezTo>
                  <a:pt x="19" y="0"/>
                  <a:pt x="22" y="1"/>
                  <a:pt x="23" y="3"/>
                </a:cubicBezTo>
                <a:close/>
              </a:path>
            </a:pathLst>
          </a:custGeom>
          <a:solidFill>
            <a:srgbClr val="F2DBC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14" name="PA_任意多边形 1346"/>
          <p:cNvSpPr>
            <a:spLocks/>
          </p:cNvSpPr>
          <p:nvPr>
            <p:custDataLst>
              <p:tags r:id="rId101"/>
            </p:custDataLst>
          </p:nvPr>
        </p:nvSpPr>
        <p:spPr bwMode="auto">
          <a:xfrm>
            <a:off x="9202737" y="4924425"/>
            <a:ext cx="100013" cy="60325"/>
          </a:xfrm>
          <a:custGeom>
            <a:avLst/>
            <a:gdLst>
              <a:gd name="T0" fmla="*/ 22 w 42"/>
              <a:gd name="T1" fmla="*/ 2 h 25"/>
              <a:gd name="T2" fmla="*/ 22 w 42"/>
              <a:gd name="T3" fmla="*/ 2 h 25"/>
              <a:gd name="T4" fmla="*/ 26 w 42"/>
              <a:gd name="T5" fmla="*/ 16 h 25"/>
              <a:gd name="T6" fmla="*/ 42 w 42"/>
              <a:gd name="T7" fmla="*/ 24 h 25"/>
              <a:gd name="T8" fmla="*/ 42 w 42"/>
              <a:gd name="T9" fmla="*/ 24 h 25"/>
              <a:gd name="T10" fmla="*/ 42 w 42"/>
              <a:gd name="T11" fmla="*/ 24 h 25"/>
              <a:gd name="T12" fmla="*/ 36 w 42"/>
              <a:gd name="T13" fmla="*/ 25 h 25"/>
              <a:gd name="T14" fmla="*/ 19 w 42"/>
              <a:gd name="T15" fmla="*/ 23 h 25"/>
              <a:gd name="T16" fmla="*/ 1 w 42"/>
              <a:gd name="T17" fmla="*/ 8 h 25"/>
              <a:gd name="T18" fmla="*/ 1 w 42"/>
              <a:gd name="T19" fmla="*/ 7 h 25"/>
              <a:gd name="T20" fmla="*/ 5 w 42"/>
              <a:gd name="T21" fmla="*/ 3 h 25"/>
              <a:gd name="T22" fmla="*/ 6 w 42"/>
              <a:gd name="T23" fmla="*/ 3 h 25"/>
              <a:gd name="T24" fmla="*/ 6 w 42"/>
              <a:gd name="T25" fmla="*/ 3 h 25"/>
              <a:gd name="T26" fmla="*/ 6 w 42"/>
              <a:gd name="T27" fmla="*/ 3 h 25"/>
              <a:gd name="T28" fmla="*/ 11 w 42"/>
              <a:gd name="T29" fmla="*/ 0 h 25"/>
              <a:gd name="T30" fmla="*/ 15 w 42"/>
              <a:gd name="T31" fmla="*/ 1 h 25"/>
              <a:gd name="T32" fmla="*/ 15 w 42"/>
              <a:gd name="T33" fmla="*/ 2 h 25"/>
              <a:gd name="T34" fmla="*/ 15 w 42"/>
              <a:gd name="T35" fmla="*/ 1 h 25"/>
              <a:gd name="T36" fmla="*/ 18 w 42"/>
              <a:gd name="T37" fmla="*/ 0 h 25"/>
              <a:gd name="T38" fmla="*/ 22 w 42"/>
              <a:gd name="T39" fmla="*/ 2 h 25"/>
              <a:gd name="T40" fmla="*/ 22 w 42"/>
              <a:gd name="T41" fmla="*/ 2 h 25"/>
              <a:gd name="T42" fmla="*/ 22 w 42"/>
              <a:gd name="T43" fmla="*/ 2 h 25"/>
              <a:gd name="T44" fmla="*/ 18 w 42"/>
              <a:gd name="T45" fmla="*/ 0 h 25"/>
              <a:gd name="T46" fmla="*/ 15 w 42"/>
              <a:gd name="T47" fmla="*/ 1 h 25"/>
              <a:gd name="T48" fmla="*/ 15 w 42"/>
              <a:gd name="T49" fmla="*/ 1 h 25"/>
              <a:gd name="T50" fmla="*/ 15 w 42"/>
              <a:gd name="T51" fmla="*/ 1 h 25"/>
              <a:gd name="T52" fmla="*/ 11 w 42"/>
              <a:gd name="T53" fmla="*/ 0 h 25"/>
              <a:gd name="T54" fmla="*/ 6 w 42"/>
              <a:gd name="T55" fmla="*/ 3 h 25"/>
              <a:gd name="T56" fmla="*/ 6 w 42"/>
              <a:gd name="T57" fmla="*/ 3 h 25"/>
              <a:gd name="T58" fmla="*/ 6 w 42"/>
              <a:gd name="T59" fmla="*/ 3 h 25"/>
              <a:gd name="T60" fmla="*/ 5 w 42"/>
              <a:gd name="T61" fmla="*/ 3 h 25"/>
              <a:gd name="T62" fmla="*/ 1 w 42"/>
              <a:gd name="T63" fmla="*/ 7 h 25"/>
              <a:gd name="T64" fmla="*/ 0 w 42"/>
              <a:gd name="T65" fmla="*/ 8 h 25"/>
              <a:gd name="T66" fmla="*/ 19 w 42"/>
              <a:gd name="T67" fmla="*/ 23 h 25"/>
              <a:gd name="T68" fmla="*/ 36 w 42"/>
              <a:gd name="T69" fmla="*/ 25 h 25"/>
              <a:gd name="T70" fmla="*/ 42 w 42"/>
              <a:gd name="T71" fmla="*/ 24 h 25"/>
              <a:gd name="T72" fmla="*/ 42 w 42"/>
              <a:gd name="T73" fmla="*/ 24 h 25"/>
              <a:gd name="T74" fmla="*/ 26 w 42"/>
              <a:gd name="T75" fmla="*/ 16 h 25"/>
              <a:gd name="T76" fmla="*/ 22 w 42"/>
              <a:gd name="T77" fmla="*/ 2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42" h="25">
                <a:moveTo>
                  <a:pt x="22" y="2"/>
                </a:moveTo>
                <a:cubicBezTo>
                  <a:pt x="22" y="2"/>
                  <a:pt x="22" y="2"/>
                  <a:pt x="22" y="2"/>
                </a:cubicBezTo>
                <a:cubicBezTo>
                  <a:pt x="24" y="6"/>
                  <a:pt x="22" y="12"/>
                  <a:pt x="26" y="16"/>
                </a:cubicBezTo>
                <a:cubicBezTo>
                  <a:pt x="30" y="20"/>
                  <a:pt x="37" y="23"/>
                  <a:pt x="42" y="24"/>
                </a:cubicBezTo>
                <a:cubicBezTo>
                  <a:pt x="42" y="24"/>
                  <a:pt x="42" y="24"/>
                  <a:pt x="42" y="24"/>
                </a:cubicBezTo>
                <a:cubicBezTo>
                  <a:pt x="42" y="24"/>
                  <a:pt x="42" y="24"/>
                  <a:pt x="42" y="24"/>
                </a:cubicBezTo>
                <a:cubicBezTo>
                  <a:pt x="41" y="24"/>
                  <a:pt x="39" y="25"/>
                  <a:pt x="36" y="25"/>
                </a:cubicBezTo>
                <a:cubicBezTo>
                  <a:pt x="30" y="25"/>
                  <a:pt x="23" y="24"/>
                  <a:pt x="19" y="23"/>
                </a:cubicBezTo>
                <a:cubicBezTo>
                  <a:pt x="9" y="20"/>
                  <a:pt x="1" y="13"/>
                  <a:pt x="1" y="8"/>
                </a:cubicBezTo>
                <a:cubicBezTo>
                  <a:pt x="1" y="7"/>
                  <a:pt x="1" y="7"/>
                  <a:pt x="1" y="7"/>
                </a:cubicBezTo>
                <a:cubicBezTo>
                  <a:pt x="1" y="4"/>
                  <a:pt x="3" y="3"/>
                  <a:pt x="5" y="3"/>
                </a:cubicBezTo>
                <a:cubicBezTo>
                  <a:pt x="6" y="3"/>
                  <a:pt x="6" y="3"/>
                  <a:pt x="6" y="3"/>
                </a:cubicBezTo>
                <a:cubicBezTo>
                  <a:pt x="6" y="3"/>
                  <a:pt x="6" y="3"/>
                  <a:pt x="6" y="3"/>
                </a:cubicBezTo>
                <a:cubicBezTo>
                  <a:pt x="6" y="3"/>
                  <a:pt x="6" y="3"/>
                  <a:pt x="6" y="3"/>
                </a:cubicBezTo>
                <a:cubicBezTo>
                  <a:pt x="7" y="1"/>
                  <a:pt x="9" y="0"/>
                  <a:pt x="11" y="0"/>
                </a:cubicBezTo>
                <a:cubicBezTo>
                  <a:pt x="13" y="0"/>
                  <a:pt x="14" y="1"/>
                  <a:pt x="15" y="1"/>
                </a:cubicBezTo>
                <a:cubicBezTo>
                  <a:pt x="15" y="2"/>
                  <a:pt x="15" y="2"/>
                  <a:pt x="15" y="2"/>
                </a:cubicBezTo>
                <a:cubicBezTo>
                  <a:pt x="15" y="1"/>
                  <a:pt x="15" y="1"/>
                  <a:pt x="15" y="1"/>
                </a:cubicBezTo>
                <a:cubicBezTo>
                  <a:pt x="16" y="1"/>
                  <a:pt x="17" y="0"/>
                  <a:pt x="18" y="0"/>
                </a:cubicBezTo>
                <a:cubicBezTo>
                  <a:pt x="20" y="0"/>
                  <a:pt x="22" y="1"/>
                  <a:pt x="22" y="2"/>
                </a:cubicBezTo>
                <a:cubicBezTo>
                  <a:pt x="22" y="2"/>
                  <a:pt x="22" y="2"/>
                  <a:pt x="22" y="2"/>
                </a:cubicBezTo>
                <a:cubicBezTo>
                  <a:pt x="22" y="2"/>
                  <a:pt x="22" y="2"/>
                  <a:pt x="22" y="2"/>
                </a:cubicBezTo>
                <a:cubicBezTo>
                  <a:pt x="22" y="1"/>
                  <a:pt x="20" y="0"/>
                  <a:pt x="18" y="0"/>
                </a:cubicBezTo>
                <a:cubicBezTo>
                  <a:pt x="17" y="0"/>
                  <a:pt x="16" y="0"/>
                  <a:pt x="15" y="1"/>
                </a:cubicBezTo>
                <a:cubicBezTo>
                  <a:pt x="15" y="1"/>
                  <a:pt x="15" y="1"/>
                  <a:pt x="15" y="1"/>
                </a:cubicBezTo>
                <a:cubicBezTo>
                  <a:pt x="15" y="1"/>
                  <a:pt x="15" y="1"/>
                  <a:pt x="15" y="1"/>
                </a:cubicBezTo>
                <a:cubicBezTo>
                  <a:pt x="14" y="1"/>
                  <a:pt x="13" y="0"/>
                  <a:pt x="11" y="0"/>
                </a:cubicBezTo>
                <a:cubicBezTo>
                  <a:pt x="9" y="0"/>
                  <a:pt x="7" y="1"/>
                  <a:pt x="6" y="3"/>
                </a:cubicBezTo>
                <a:cubicBezTo>
                  <a:pt x="6" y="3"/>
                  <a:pt x="6" y="3"/>
                  <a:pt x="6" y="3"/>
                </a:cubicBezTo>
                <a:cubicBezTo>
                  <a:pt x="6" y="3"/>
                  <a:pt x="6" y="3"/>
                  <a:pt x="6" y="3"/>
                </a:cubicBezTo>
                <a:cubicBezTo>
                  <a:pt x="5" y="3"/>
                  <a:pt x="5" y="3"/>
                  <a:pt x="5" y="3"/>
                </a:cubicBezTo>
                <a:cubicBezTo>
                  <a:pt x="3" y="3"/>
                  <a:pt x="1" y="4"/>
                  <a:pt x="1" y="7"/>
                </a:cubicBezTo>
                <a:cubicBezTo>
                  <a:pt x="0" y="8"/>
                  <a:pt x="0" y="8"/>
                  <a:pt x="0" y="8"/>
                </a:cubicBezTo>
                <a:cubicBezTo>
                  <a:pt x="0" y="13"/>
                  <a:pt x="9" y="20"/>
                  <a:pt x="19" y="23"/>
                </a:cubicBezTo>
                <a:cubicBezTo>
                  <a:pt x="23" y="24"/>
                  <a:pt x="30" y="25"/>
                  <a:pt x="36" y="25"/>
                </a:cubicBezTo>
                <a:cubicBezTo>
                  <a:pt x="39" y="25"/>
                  <a:pt x="41" y="25"/>
                  <a:pt x="42" y="24"/>
                </a:cubicBezTo>
                <a:cubicBezTo>
                  <a:pt x="42" y="24"/>
                  <a:pt x="42" y="24"/>
                  <a:pt x="42" y="24"/>
                </a:cubicBezTo>
                <a:cubicBezTo>
                  <a:pt x="37" y="23"/>
                  <a:pt x="30" y="20"/>
                  <a:pt x="26" y="16"/>
                </a:cubicBezTo>
                <a:cubicBezTo>
                  <a:pt x="22" y="12"/>
                  <a:pt x="25" y="6"/>
                  <a:pt x="22" y="2"/>
                </a:cubicBezTo>
                <a:close/>
              </a:path>
            </a:pathLst>
          </a:custGeom>
          <a:solidFill>
            <a:srgbClr val="F2DBC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15" name="PA_任意多边形 1347"/>
          <p:cNvSpPr>
            <a:spLocks/>
          </p:cNvSpPr>
          <p:nvPr>
            <p:custDataLst>
              <p:tags r:id="rId102"/>
            </p:custDataLst>
          </p:nvPr>
        </p:nvSpPr>
        <p:spPr bwMode="auto">
          <a:xfrm>
            <a:off x="9661525" y="4900613"/>
            <a:ext cx="31750" cy="60325"/>
          </a:xfrm>
          <a:custGeom>
            <a:avLst/>
            <a:gdLst>
              <a:gd name="T0" fmla="*/ 13 w 13"/>
              <a:gd name="T1" fmla="*/ 0 h 25"/>
              <a:gd name="T2" fmla="*/ 13 w 13"/>
              <a:gd name="T3" fmla="*/ 4 h 25"/>
              <a:gd name="T4" fmla="*/ 1 w 13"/>
              <a:gd name="T5" fmla="*/ 25 h 25"/>
              <a:gd name="T6" fmla="*/ 13 w 13"/>
              <a:gd name="T7" fmla="*/ 0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3" h="25">
                <a:moveTo>
                  <a:pt x="13" y="0"/>
                </a:moveTo>
                <a:cubicBezTo>
                  <a:pt x="12" y="1"/>
                  <a:pt x="12" y="3"/>
                  <a:pt x="13" y="4"/>
                </a:cubicBezTo>
                <a:cubicBezTo>
                  <a:pt x="7" y="6"/>
                  <a:pt x="3" y="15"/>
                  <a:pt x="1" y="25"/>
                </a:cubicBezTo>
                <a:cubicBezTo>
                  <a:pt x="0" y="9"/>
                  <a:pt x="7" y="2"/>
                  <a:pt x="13" y="0"/>
                </a:cubicBezTo>
                <a:close/>
              </a:path>
            </a:pathLst>
          </a:custGeom>
          <a:solidFill>
            <a:srgbClr val="F2DBC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16" name="PA_任意多边形 1348"/>
          <p:cNvSpPr>
            <a:spLocks/>
          </p:cNvSpPr>
          <p:nvPr>
            <p:custDataLst>
              <p:tags r:id="rId103"/>
            </p:custDataLst>
          </p:nvPr>
        </p:nvSpPr>
        <p:spPr bwMode="auto">
          <a:xfrm>
            <a:off x="9663112" y="4899025"/>
            <a:ext cx="30163" cy="61913"/>
          </a:xfrm>
          <a:custGeom>
            <a:avLst/>
            <a:gdLst>
              <a:gd name="T0" fmla="*/ 12 w 12"/>
              <a:gd name="T1" fmla="*/ 1 h 26"/>
              <a:gd name="T2" fmla="*/ 12 w 12"/>
              <a:gd name="T3" fmla="*/ 1 h 26"/>
              <a:gd name="T4" fmla="*/ 11 w 12"/>
              <a:gd name="T5" fmla="*/ 4 h 26"/>
              <a:gd name="T6" fmla="*/ 12 w 12"/>
              <a:gd name="T7" fmla="*/ 5 h 26"/>
              <a:gd name="T8" fmla="*/ 12 w 12"/>
              <a:gd name="T9" fmla="*/ 5 h 26"/>
              <a:gd name="T10" fmla="*/ 12 w 12"/>
              <a:gd name="T11" fmla="*/ 5 h 26"/>
              <a:gd name="T12" fmla="*/ 0 w 12"/>
              <a:gd name="T13" fmla="*/ 26 h 26"/>
              <a:gd name="T14" fmla="*/ 0 w 12"/>
              <a:gd name="T15" fmla="*/ 26 h 26"/>
              <a:gd name="T16" fmla="*/ 0 w 12"/>
              <a:gd name="T17" fmla="*/ 26 h 26"/>
              <a:gd name="T18" fmla="*/ 0 w 12"/>
              <a:gd name="T19" fmla="*/ 22 h 26"/>
              <a:gd name="T20" fmla="*/ 12 w 12"/>
              <a:gd name="T21" fmla="*/ 1 h 26"/>
              <a:gd name="T22" fmla="*/ 12 w 12"/>
              <a:gd name="T23" fmla="*/ 1 h 26"/>
              <a:gd name="T24" fmla="*/ 12 w 12"/>
              <a:gd name="T25" fmla="*/ 1 h 26"/>
              <a:gd name="T26" fmla="*/ 12 w 12"/>
              <a:gd name="T27" fmla="*/ 1 h 26"/>
              <a:gd name="T28" fmla="*/ 12 w 12"/>
              <a:gd name="T29" fmla="*/ 1 h 26"/>
              <a:gd name="T30" fmla="*/ 0 w 12"/>
              <a:gd name="T31" fmla="*/ 22 h 26"/>
              <a:gd name="T32" fmla="*/ 0 w 12"/>
              <a:gd name="T33" fmla="*/ 26 h 26"/>
              <a:gd name="T34" fmla="*/ 0 w 12"/>
              <a:gd name="T35" fmla="*/ 26 h 26"/>
              <a:gd name="T36" fmla="*/ 12 w 12"/>
              <a:gd name="T37" fmla="*/ 6 h 26"/>
              <a:gd name="T38" fmla="*/ 12 w 12"/>
              <a:gd name="T39" fmla="*/ 5 h 26"/>
              <a:gd name="T40" fmla="*/ 12 w 12"/>
              <a:gd name="T41" fmla="*/ 5 h 26"/>
              <a:gd name="T42" fmla="*/ 12 w 12"/>
              <a:gd name="T43" fmla="*/ 4 h 26"/>
              <a:gd name="T44" fmla="*/ 12 w 12"/>
              <a:gd name="T45" fmla="*/ 1 h 26"/>
              <a:gd name="T46" fmla="*/ 12 w 12"/>
              <a:gd name="T47" fmla="*/ 0 h 26"/>
              <a:gd name="T48" fmla="*/ 12 w 12"/>
              <a:gd name="T49" fmla="*/ 1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2" h="26">
                <a:moveTo>
                  <a:pt x="12" y="1"/>
                </a:moveTo>
                <a:cubicBezTo>
                  <a:pt x="12" y="1"/>
                  <a:pt x="12" y="1"/>
                  <a:pt x="12" y="1"/>
                </a:cubicBezTo>
                <a:cubicBezTo>
                  <a:pt x="12" y="2"/>
                  <a:pt x="11" y="3"/>
                  <a:pt x="11" y="4"/>
                </a:cubicBezTo>
                <a:cubicBezTo>
                  <a:pt x="11" y="4"/>
                  <a:pt x="12" y="5"/>
                  <a:pt x="12" y="5"/>
                </a:cubicBezTo>
                <a:cubicBezTo>
                  <a:pt x="12" y="5"/>
                  <a:pt x="12" y="5"/>
                  <a:pt x="12" y="5"/>
                </a:cubicBezTo>
                <a:cubicBezTo>
                  <a:pt x="12" y="5"/>
                  <a:pt x="12" y="5"/>
                  <a:pt x="12" y="5"/>
                </a:cubicBezTo>
                <a:cubicBezTo>
                  <a:pt x="6" y="7"/>
                  <a:pt x="2" y="16"/>
                  <a:pt x="0" y="26"/>
                </a:cubicBezTo>
                <a:cubicBezTo>
                  <a:pt x="0" y="26"/>
                  <a:pt x="0" y="26"/>
                  <a:pt x="0" y="26"/>
                </a:cubicBezTo>
                <a:cubicBezTo>
                  <a:pt x="0" y="26"/>
                  <a:pt x="0" y="26"/>
                  <a:pt x="0" y="26"/>
                </a:cubicBezTo>
                <a:cubicBezTo>
                  <a:pt x="0" y="25"/>
                  <a:pt x="0" y="24"/>
                  <a:pt x="0" y="22"/>
                </a:cubicBezTo>
                <a:cubicBezTo>
                  <a:pt x="0" y="9"/>
                  <a:pt x="7" y="3"/>
                  <a:pt x="12" y="1"/>
                </a:cubicBezTo>
                <a:cubicBezTo>
                  <a:pt x="12" y="1"/>
                  <a:pt x="12" y="1"/>
                  <a:pt x="12" y="1"/>
                </a:cubicBezTo>
                <a:cubicBezTo>
                  <a:pt x="12" y="1"/>
                  <a:pt x="12" y="1"/>
                  <a:pt x="12" y="1"/>
                </a:cubicBezTo>
                <a:cubicBezTo>
                  <a:pt x="12" y="1"/>
                  <a:pt x="12" y="1"/>
                  <a:pt x="12" y="1"/>
                </a:cubicBezTo>
                <a:cubicBezTo>
                  <a:pt x="12" y="1"/>
                  <a:pt x="12" y="1"/>
                  <a:pt x="12" y="1"/>
                </a:cubicBezTo>
                <a:cubicBezTo>
                  <a:pt x="6" y="3"/>
                  <a:pt x="0" y="9"/>
                  <a:pt x="0" y="22"/>
                </a:cubicBezTo>
                <a:cubicBezTo>
                  <a:pt x="0" y="24"/>
                  <a:pt x="0" y="25"/>
                  <a:pt x="0" y="26"/>
                </a:cubicBezTo>
                <a:cubicBezTo>
                  <a:pt x="0" y="26"/>
                  <a:pt x="0" y="26"/>
                  <a:pt x="0" y="26"/>
                </a:cubicBezTo>
                <a:cubicBezTo>
                  <a:pt x="2" y="16"/>
                  <a:pt x="6" y="7"/>
                  <a:pt x="12" y="6"/>
                </a:cubicBezTo>
                <a:cubicBezTo>
                  <a:pt x="12" y="5"/>
                  <a:pt x="12" y="5"/>
                  <a:pt x="12" y="5"/>
                </a:cubicBezTo>
                <a:cubicBezTo>
                  <a:pt x="12" y="5"/>
                  <a:pt x="12" y="5"/>
                  <a:pt x="12" y="5"/>
                </a:cubicBezTo>
                <a:cubicBezTo>
                  <a:pt x="12" y="5"/>
                  <a:pt x="12" y="4"/>
                  <a:pt x="12" y="4"/>
                </a:cubicBezTo>
                <a:cubicBezTo>
                  <a:pt x="12" y="3"/>
                  <a:pt x="12" y="2"/>
                  <a:pt x="12" y="1"/>
                </a:cubicBezTo>
                <a:cubicBezTo>
                  <a:pt x="12" y="0"/>
                  <a:pt x="12" y="0"/>
                  <a:pt x="12" y="0"/>
                </a:cubicBezTo>
                <a:cubicBezTo>
                  <a:pt x="12" y="1"/>
                  <a:pt x="12" y="1"/>
                  <a:pt x="12" y="1"/>
                </a:cubicBezTo>
                <a:close/>
              </a:path>
            </a:pathLst>
          </a:custGeom>
          <a:solidFill>
            <a:srgbClr val="F2DBC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17" name="PA_任意多边形 1349"/>
          <p:cNvSpPr>
            <a:spLocks/>
          </p:cNvSpPr>
          <p:nvPr>
            <p:custDataLst>
              <p:tags r:id="rId104"/>
            </p:custDataLst>
          </p:nvPr>
        </p:nvSpPr>
        <p:spPr bwMode="auto">
          <a:xfrm>
            <a:off x="9590087" y="4852988"/>
            <a:ext cx="276225" cy="204788"/>
          </a:xfrm>
          <a:custGeom>
            <a:avLst/>
            <a:gdLst>
              <a:gd name="T0" fmla="*/ 38 w 115"/>
              <a:gd name="T1" fmla="*/ 1 h 85"/>
              <a:gd name="T2" fmla="*/ 48 w 115"/>
              <a:gd name="T3" fmla="*/ 5 h 85"/>
              <a:gd name="T4" fmla="*/ 59 w 115"/>
              <a:gd name="T5" fmla="*/ 3 h 85"/>
              <a:gd name="T6" fmla="*/ 69 w 115"/>
              <a:gd name="T7" fmla="*/ 23 h 85"/>
              <a:gd name="T8" fmla="*/ 64 w 115"/>
              <a:gd name="T9" fmla="*/ 28 h 85"/>
              <a:gd name="T10" fmla="*/ 59 w 115"/>
              <a:gd name="T11" fmla="*/ 31 h 85"/>
              <a:gd name="T12" fmla="*/ 48 w 115"/>
              <a:gd name="T13" fmla="*/ 29 h 85"/>
              <a:gd name="T14" fmla="*/ 53 w 115"/>
              <a:gd name="T15" fmla="*/ 20 h 85"/>
              <a:gd name="T16" fmla="*/ 44 w 115"/>
              <a:gd name="T17" fmla="*/ 17 h 85"/>
              <a:gd name="T18" fmla="*/ 32 w 115"/>
              <a:gd name="T19" fmla="*/ 26 h 85"/>
              <a:gd name="T20" fmla="*/ 30 w 115"/>
              <a:gd name="T21" fmla="*/ 47 h 85"/>
              <a:gd name="T22" fmla="*/ 35 w 115"/>
              <a:gd name="T23" fmla="*/ 53 h 85"/>
              <a:gd name="T24" fmla="*/ 43 w 115"/>
              <a:gd name="T25" fmla="*/ 27 h 85"/>
              <a:gd name="T26" fmla="*/ 52 w 115"/>
              <a:gd name="T27" fmla="*/ 33 h 85"/>
              <a:gd name="T28" fmla="*/ 48 w 115"/>
              <a:gd name="T29" fmla="*/ 37 h 85"/>
              <a:gd name="T30" fmla="*/ 62 w 115"/>
              <a:gd name="T31" fmla="*/ 34 h 85"/>
              <a:gd name="T32" fmla="*/ 51 w 115"/>
              <a:gd name="T33" fmla="*/ 62 h 85"/>
              <a:gd name="T34" fmla="*/ 46 w 115"/>
              <a:gd name="T35" fmla="*/ 43 h 85"/>
              <a:gd name="T36" fmla="*/ 53 w 115"/>
              <a:gd name="T37" fmla="*/ 48 h 85"/>
              <a:gd name="T38" fmla="*/ 51 w 115"/>
              <a:gd name="T39" fmla="*/ 41 h 85"/>
              <a:gd name="T40" fmla="*/ 42 w 115"/>
              <a:gd name="T41" fmla="*/ 57 h 85"/>
              <a:gd name="T42" fmla="*/ 74 w 115"/>
              <a:gd name="T43" fmla="*/ 64 h 85"/>
              <a:gd name="T44" fmla="*/ 89 w 115"/>
              <a:gd name="T45" fmla="*/ 76 h 85"/>
              <a:gd name="T46" fmla="*/ 115 w 115"/>
              <a:gd name="T47" fmla="*/ 73 h 85"/>
              <a:gd name="T48" fmla="*/ 76 w 115"/>
              <a:gd name="T49" fmla="*/ 79 h 85"/>
              <a:gd name="T50" fmla="*/ 50 w 115"/>
              <a:gd name="T51" fmla="*/ 72 h 85"/>
              <a:gd name="T52" fmla="*/ 26 w 115"/>
              <a:gd name="T53" fmla="*/ 60 h 85"/>
              <a:gd name="T54" fmla="*/ 19 w 115"/>
              <a:gd name="T55" fmla="*/ 7 h 85"/>
              <a:gd name="T56" fmla="*/ 30 w 115"/>
              <a:gd name="T57" fmla="*/ 6 h 85"/>
              <a:gd name="T58" fmla="*/ 38 w 115"/>
              <a:gd name="T59" fmla="*/ 1 h 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15" h="85">
                <a:moveTo>
                  <a:pt x="38" y="1"/>
                </a:moveTo>
                <a:cubicBezTo>
                  <a:pt x="43" y="0"/>
                  <a:pt x="44" y="4"/>
                  <a:pt x="48" y="5"/>
                </a:cubicBezTo>
                <a:cubicBezTo>
                  <a:pt x="50" y="5"/>
                  <a:pt x="54" y="3"/>
                  <a:pt x="59" y="3"/>
                </a:cubicBezTo>
                <a:cubicBezTo>
                  <a:pt x="65" y="5"/>
                  <a:pt x="72" y="15"/>
                  <a:pt x="69" y="23"/>
                </a:cubicBezTo>
                <a:cubicBezTo>
                  <a:pt x="68" y="24"/>
                  <a:pt x="65" y="28"/>
                  <a:pt x="64" y="28"/>
                </a:cubicBezTo>
                <a:cubicBezTo>
                  <a:pt x="63" y="29"/>
                  <a:pt x="60" y="31"/>
                  <a:pt x="59" y="31"/>
                </a:cubicBezTo>
                <a:cubicBezTo>
                  <a:pt x="55" y="32"/>
                  <a:pt x="50" y="31"/>
                  <a:pt x="48" y="29"/>
                </a:cubicBezTo>
                <a:cubicBezTo>
                  <a:pt x="41" y="25"/>
                  <a:pt x="44" y="14"/>
                  <a:pt x="53" y="20"/>
                </a:cubicBezTo>
                <a:cubicBezTo>
                  <a:pt x="52" y="17"/>
                  <a:pt x="47" y="16"/>
                  <a:pt x="44" y="17"/>
                </a:cubicBezTo>
                <a:cubicBezTo>
                  <a:pt x="39" y="19"/>
                  <a:pt x="34" y="22"/>
                  <a:pt x="32" y="26"/>
                </a:cubicBezTo>
                <a:cubicBezTo>
                  <a:pt x="30" y="32"/>
                  <a:pt x="28" y="40"/>
                  <a:pt x="30" y="47"/>
                </a:cubicBezTo>
                <a:cubicBezTo>
                  <a:pt x="31" y="49"/>
                  <a:pt x="32" y="51"/>
                  <a:pt x="35" y="53"/>
                </a:cubicBezTo>
                <a:cubicBezTo>
                  <a:pt x="30" y="47"/>
                  <a:pt x="37" y="28"/>
                  <a:pt x="43" y="27"/>
                </a:cubicBezTo>
                <a:cubicBezTo>
                  <a:pt x="44" y="30"/>
                  <a:pt x="49" y="33"/>
                  <a:pt x="52" y="33"/>
                </a:cubicBezTo>
                <a:cubicBezTo>
                  <a:pt x="49" y="34"/>
                  <a:pt x="47" y="35"/>
                  <a:pt x="48" y="37"/>
                </a:cubicBezTo>
                <a:cubicBezTo>
                  <a:pt x="51" y="35"/>
                  <a:pt x="58" y="33"/>
                  <a:pt x="62" y="34"/>
                </a:cubicBezTo>
                <a:cubicBezTo>
                  <a:pt x="75" y="38"/>
                  <a:pt x="72" y="65"/>
                  <a:pt x="51" y="62"/>
                </a:cubicBezTo>
                <a:cubicBezTo>
                  <a:pt x="47" y="61"/>
                  <a:pt x="39" y="47"/>
                  <a:pt x="46" y="43"/>
                </a:cubicBezTo>
                <a:cubicBezTo>
                  <a:pt x="49" y="42"/>
                  <a:pt x="52" y="43"/>
                  <a:pt x="53" y="48"/>
                </a:cubicBezTo>
                <a:cubicBezTo>
                  <a:pt x="54" y="46"/>
                  <a:pt x="54" y="41"/>
                  <a:pt x="51" y="41"/>
                </a:cubicBezTo>
                <a:cubicBezTo>
                  <a:pt x="43" y="39"/>
                  <a:pt x="36" y="47"/>
                  <a:pt x="42" y="57"/>
                </a:cubicBezTo>
                <a:cubicBezTo>
                  <a:pt x="54" y="75"/>
                  <a:pt x="60" y="56"/>
                  <a:pt x="74" y="64"/>
                </a:cubicBezTo>
                <a:cubicBezTo>
                  <a:pt x="79" y="68"/>
                  <a:pt x="83" y="73"/>
                  <a:pt x="89" y="76"/>
                </a:cubicBezTo>
                <a:cubicBezTo>
                  <a:pt x="96" y="79"/>
                  <a:pt x="107" y="77"/>
                  <a:pt x="115" y="73"/>
                </a:cubicBezTo>
                <a:cubicBezTo>
                  <a:pt x="105" y="84"/>
                  <a:pt x="83" y="85"/>
                  <a:pt x="76" y="79"/>
                </a:cubicBezTo>
                <a:cubicBezTo>
                  <a:pt x="72" y="74"/>
                  <a:pt x="59" y="73"/>
                  <a:pt x="50" y="72"/>
                </a:cubicBezTo>
                <a:cubicBezTo>
                  <a:pt x="42" y="70"/>
                  <a:pt x="32" y="64"/>
                  <a:pt x="26" y="60"/>
                </a:cubicBezTo>
                <a:cubicBezTo>
                  <a:pt x="13" y="52"/>
                  <a:pt x="0" y="15"/>
                  <a:pt x="19" y="7"/>
                </a:cubicBezTo>
                <a:cubicBezTo>
                  <a:pt x="22" y="5"/>
                  <a:pt x="28" y="7"/>
                  <a:pt x="30" y="6"/>
                </a:cubicBezTo>
                <a:cubicBezTo>
                  <a:pt x="33" y="5"/>
                  <a:pt x="33" y="1"/>
                  <a:pt x="38" y="1"/>
                </a:cubicBezTo>
                <a:close/>
              </a:path>
            </a:pathLst>
          </a:custGeom>
          <a:solidFill>
            <a:srgbClr val="F2DBC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18" name="PA_任意多边形 1350"/>
          <p:cNvSpPr>
            <a:spLocks/>
          </p:cNvSpPr>
          <p:nvPr>
            <p:custDataLst>
              <p:tags r:id="rId105"/>
            </p:custDataLst>
          </p:nvPr>
        </p:nvSpPr>
        <p:spPr bwMode="auto">
          <a:xfrm>
            <a:off x="9610725" y="4854575"/>
            <a:ext cx="255588" cy="198438"/>
          </a:xfrm>
          <a:custGeom>
            <a:avLst/>
            <a:gdLst>
              <a:gd name="T0" fmla="*/ 29 w 106"/>
              <a:gd name="T1" fmla="*/ 0 h 82"/>
              <a:gd name="T2" fmla="*/ 48 w 106"/>
              <a:gd name="T3" fmla="*/ 2 h 82"/>
              <a:gd name="T4" fmla="*/ 60 w 106"/>
              <a:gd name="T5" fmla="*/ 22 h 82"/>
              <a:gd name="T6" fmla="*/ 47 w 106"/>
              <a:gd name="T7" fmla="*/ 30 h 82"/>
              <a:gd name="T8" fmla="*/ 40 w 106"/>
              <a:gd name="T9" fmla="*/ 17 h 82"/>
              <a:gd name="T10" fmla="*/ 38 w 106"/>
              <a:gd name="T11" fmla="*/ 16 h 82"/>
              <a:gd name="T12" fmla="*/ 20 w 106"/>
              <a:gd name="T13" fmla="*/ 39 h 82"/>
              <a:gd name="T14" fmla="*/ 26 w 106"/>
              <a:gd name="T15" fmla="*/ 52 h 82"/>
              <a:gd name="T16" fmla="*/ 34 w 106"/>
              <a:gd name="T17" fmla="*/ 26 h 82"/>
              <a:gd name="T18" fmla="*/ 43 w 106"/>
              <a:gd name="T19" fmla="*/ 32 h 82"/>
              <a:gd name="T20" fmla="*/ 39 w 106"/>
              <a:gd name="T21" fmla="*/ 35 h 82"/>
              <a:gd name="T22" fmla="*/ 39 w 106"/>
              <a:gd name="T23" fmla="*/ 36 h 82"/>
              <a:gd name="T24" fmla="*/ 61 w 106"/>
              <a:gd name="T25" fmla="*/ 45 h 82"/>
              <a:gd name="T26" fmla="*/ 37 w 106"/>
              <a:gd name="T27" fmla="*/ 56 h 82"/>
              <a:gd name="T28" fmla="*/ 40 w 106"/>
              <a:gd name="T29" fmla="*/ 42 h 82"/>
              <a:gd name="T30" fmla="*/ 44 w 106"/>
              <a:gd name="T31" fmla="*/ 47 h 82"/>
              <a:gd name="T32" fmla="*/ 40 w 106"/>
              <a:gd name="T33" fmla="*/ 39 h 82"/>
              <a:gd name="T34" fmla="*/ 33 w 106"/>
              <a:gd name="T35" fmla="*/ 56 h 82"/>
              <a:gd name="T36" fmla="*/ 65 w 106"/>
              <a:gd name="T37" fmla="*/ 64 h 82"/>
              <a:gd name="T38" fmla="*/ 106 w 106"/>
              <a:gd name="T39" fmla="*/ 73 h 82"/>
              <a:gd name="T40" fmla="*/ 81 w 106"/>
              <a:gd name="T41" fmla="*/ 82 h 82"/>
              <a:gd name="T42" fmla="*/ 17 w 106"/>
              <a:gd name="T43" fmla="*/ 59 h 82"/>
              <a:gd name="T44" fmla="*/ 13 w 106"/>
              <a:gd name="T45" fmla="*/ 5 h 82"/>
              <a:gd name="T46" fmla="*/ 24 w 106"/>
              <a:gd name="T47" fmla="*/ 2 h 82"/>
              <a:gd name="T48" fmla="*/ 29 w 106"/>
              <a:gd name="T49" fmla="*/ 0 h 82"/>
              <a:gd name="T50" fmla="*/ 19 w 106"/>
              <a:gd name="T51" fmla="*/ 5 h 82"/>
              <a:gd name="T52" fmla="*/ 0 w 106"/>
              <a:gd name="T53" fmla="*/ 23 h 82"/>
              <a:gd name="T54" fmla="*/ 67 w 106"/>
              <a:gd name="T55" fmla="*/ 78 h 82"/>
              <a:gd name="T56" fmla="*/ 106 w 106"/>
              <a:gd name="T57" fmla="*/ 72 h 82"/>
              <a:gd name="T58" fmla="*/ 65 w 106"/>
              <a:gd name="T59" fmla="*/ 63 h 82"/>
              <a:gd name="T60" fmla="*/ 34 w 106"/>
              <a:gd name="T61" fmla="*/ 56 h 82"/>
              <a:gd name="T62" fmla="*/ 42 w 106"/>
              <a:gd name="T63" fmla="*/ 40 h 82"/>
              <a:gd name="T64" fmla="*/ 44 w 106"/>
              <a:gd name="T65" fmla="*/ 47 h 82"/>
              <a:gd name="T66" fmla="*/ 37 w 106"/>
              <a:gd name="T67" fmla="*/ 42 h 82"/>
              <a:gd name="T68" fmla="*/ 42 w 106"/>
              <a:gd name="T69" fmla="*/ 61 h 82"/>
              <a:gd name="T70" fmla="*/ 61 w 106"/>
              <a:gd name="T71" fmla="*/ 45 h 82"/>
              <a:gd name="T72" fmla="*/ 39 w 106"/>
              <a:gd name="T73" fmla="*/ 36 h 82"/>
              <a:gd name="T74" fmla="*/ 39 w 106"/>
              <a:gd name="T75" fmla="*/ 35 h 82"/>
              <a:gd name="T76" fmla="*/ 34 w 106"/>
              <a:gd name="T77" fmla="*/ 26 h 82"/>
              <a:gd name="T78" fmla="*/ 27 w 106"/>
              <a:gd name="T79" fmla="*/ 33 h 82"/>
              <a:gd name="T80" fmla="*/ 26 w 106"/>
              <a:gd name="T81" fmla="*/ 52 h 82"/>
              <a:gd name="T82" fmla="*/ 20 w 106"/>
              <a:gd name="T83" fmla="*/ 39 h 82"/>
              <a:gd name="T84" fmla="*/ 38 w 106"/>
              <a:gd name="T85" fmla="*/ 16 h 82"/>
              <a:gd name="T86" fmla="*/ 44 w 106"/>
              <a:gd name="T87" fmla="*/ 19 h 82"/>
              <a:gd name="T88" fmla="*/ 35 w 106"/>
              <a:gd name="T89" fmla="*/ 22 h 82"/>
              <a:gd name="T90" fmla="*/ 50 w 106"/>
              <a:gd name="T91" fmla="*/ 30 h 82"/>
              <a:gd name="T92" fmla="*/ 61 w 106"/>
              <a:gd name="T93" fmla="*/ 18 h 82"/>
              <a:gd name="T94" fmla="*/ 39 w 106"/>
              <a:gd name="T95" fmla="*/ 4 h 82"/>
              <a:gd name="T96" fmla="*/ 29 w 106"/>
              <a:gd name="T97" fmla="*/ 0 h 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106" h="82">
                <a:moveTo>
                  <a:pt x="29" y="0"/>
                </a:moveTo>
                <a:cubicBezTo>
                  <a:pt x="29" y="0"/>
                  <a:pt x="29" y="0"/>
                  <a:pt x="29" y="0"/>
                </a:cubicBezTo>
                <a:cubicBezTo>
                  <a:pt x="29" y="0"/>
                  <a:pt x="29" y="0"/>
                  <a:pt x="29" y="0"/>
                </a:cubicBezTo>
                <a:cubicBezTo>
                  <a:pt x="34" y="0"/>
                  <a:pt x="36" y="3"/>
                  <a:pt x="38" y="4"/>
                </a:cubicBezTo>
                <a:cubicBezTo>
                  <a:pt x="39" y="4"/>
                  <a:pt x="39" y="4"/>
                  <a:pt x="39" y="4"/>
                </a:cubicBezTo>
                <a:cubicBezTo>
                  <a:pt x="41" y="4"/>
                  <a:pt x="45" y="2"/>
                  <a:pt x="48" y="2"/>
                </a:cubicBezTo>
                <a:cubicBezTo>
                  <a:pt x="48" y="2"/>
                  <a:pt x="49" y="2"/>
                  <a:pt x="49" y="2"/>
                </a:cubicBezTo>
                <a:cubicBezTo>
                  <a:pt x="55" y="3"/>
                  <a:pt x="61" y="11"/>
                  <a:pt x="61" y="18"/>
                </a:cubicBezTo>
                <a:cubicBezTo>
                  <a:pt x="61" y="19"/>
                  <a:pt x="60" y="21"/>
                  <a:pt x="60" y="22"/>
                </a:cubicBezTo>
                <a:cubicBezTo>
                  <a:pt x="59" y="23"/>
                  <a:pt x="56" y="27"/>
                  <a:pt x="55" y="27"/>
                </a:cubicBezTo>
                <a:cubicBezTo>
                  <a:pt x="54" y="28"/>
                  <a:pt x="51" y="30"/>
                  <a:pt x="50" y="30"/>
                </a:cubicBezTo>
                <a:cubicBezTo>
                  <a:pt x="49" y="30"/>
                  <a:pt x="48" y="30"/>
                  <a:pt x="47" y="30"/>
                </a:cubicBezTo>
                <a:cubicBezTo>
                  <a:pt x="44" y="30"/>
                  <a:pt x="41" y="29"/>
                  <a:pt x="39" y="28"/>
                </a:cubicBezTo>
                <a:cubicBezTo>
                  <a:pt x="37" y="27"/>
                  <a:pt x="35" y="24"/>
                  <a:pt x="35" y="22"/>
                </a:cubicBezTo>
                <a:cubicBezTo>
                  <a:pt x="35" y="20"/>
                  <a:pt x="37" y="17"/>
                  <a:pt x="40" y="17"/>
                </a:cubicBezTo>
                <a:cubicBezTo>
                  <a:pt x="41" y="17"/>
                  <a:pt x="42" y="18"/>
                  <a:pt x="44" y="19"/>
                </a:cubicBezTo>
                <a:cubicBezTo>
                  <a:pt x="44" y="19"/>
                  <a:pt x="44" y="19"/>
                  <a:pt x="44" y="19"/>
                </a:cubicBezTo>
                <a:cubicBezTo>
                  <a:pt x="43" y="17"/>
                  <a:pt x="40" y="16"/>
                  <a:pt x="38" y="16"/>
                </a:cubicBezTo>
                <a:cubicBezTo>
                  <a:pt x="37" y="16"/>
                  <a:pt x="36" y="16"/>
                  <a:pt x="35" y="16"/>
                </a:cubicBezTo>
                <a:cubicBezTo>
                  <a:pt x="30" y="18"/>
                  <a:pt x="25" y="21"/>
                  <a:pt x="23" y="25"/>
                </a:cubicBezTo>
                <a:cubicBezTo>
                  <a:pt x="22" y="29"/>
                  <a:pt x="20" y="34"/>
                  <a:pt x="20" y="39"/>
                </a:cubicBezTo>
                <a:cubicBezTo>
                  <a:pt x="20" y="41"/>
                  <a:pt x="20" y="44"/>
                  <a:pt x="21" y="46"/>
                </a:cubicBezTo>
                <a:cubicBezTo>
                  <a:pt x="22" y="48"/>
                  <a:pt x="23" y="50"/>
                  <a:pt x="26" y="52"/>
                </a:cubicBezTo>
                <a:cubicBezTo>
                  <a:pt x="26" y="52"/>
                  <a:pt x="26" y="52"/>
                  <a:pt x="26" y="52"/>
                </a:cubicBezTo>
                <a:cubicBezTo>
                  <a:pt x="25" y="51"/>
                  <a:pt x="24" y="49"/>
                  <a:pt x="24" y="46"/>
                </a:cubicBezTo>
                <a:cubicBezTo>
                  <a:pt x="24" y="42"/>
                  <a:pt x="26" y="38"/>
                  <a:pt x="28" y="33"/>
                </a:cubicBezTo>
                <a:cubicBezTo>
                  <a:pt x="29" y="29"/>
                  <a:pt x="32" y="26"/>
                  <a:pt x="34" y="26"/>
                </a:cubicBezTo>
                <a:cubicBezTo>
                  <a:pt x="34" y="26"/>
                  <a:pt x="34" y="26"/>
                  <a:pt x="34" y="26"/>
                </a:cubicBezTo>
                <a:cubicBezTo>
                  <a:pt x="34" y="26"/>
                  <a:pt x="34" y="26"/>
                  <a:pt x="34" y="26"/>
                </a:cubicBezTo>
                <a:cubicBezTo>
                  <a:pt x="34" y="30"/>
                  <a:pt x="40" y="32"/>
                  <a:pt x="43" y="32"/>
                </a:cubicBezTo>
                <a:cubicBezTo>
                  <a:pt x="43" y="32"/>
                  <a:pt x="43" y="32"/>
                  <a:pt x="43" y="32"/>
                </a:cubicBezTo>
                <a:cubicBezTo>
                  <a:pt x="43" y="32"/>
                  <a:pt x="43" y="32"/>
                  <a:pt x="43" y="32"/>
                </a:cubicBezTo>
                <a:cubicBezTo>
                  <a:pt x="41" y="33"/>
                  <a:pt x="39" y="34"/>
                  <a:pt x="39" y="35"/>
                </a:cubicBezTo>
                <a:cubicBezTo>
                  <a:pt x="39" y="36"/>
                  <a:pt x="39" y="36"/>
                  <a:pt x="39" y="36"/>
                </a:cubicBezTo>
                <a:cubicBezTo>
                  <a:pt x="39" y="36"/>
                  <a:pt x="39" y="36"/>
                  <a:pt x="39" y="36"/>
                </a:cubicBezTo>
                <a:cubicBezTo>
                  <a:pt x="39" y="36"/>
                  <a:pt x="39" y="36"/>
                  <a:pt x="39" y="36"/>
                </a:cubicBezTo>
                <a:cubicBezTo>
                  <a:pt x="42" y="34"/>
                  <a:pt x="46" y="33"/>
                  <a:pt x="50" y="33"/>
                </a:cubicBezTo>
                <a:cubicBezTo>
                  <a:pt x="51" y="33"/>
                  <a:pt x="52" y="33"/>
                  <a:pt x="52" y="33"/>
                </a:cubicBezTo>
                <a:cubicBezTo>
                  <a:pt x="58" y="34"/>
                  <a:pt x="61" y="40"/>
                  <a:pt x="61" y="45"/>
                </a:cubicBezTo>
                <a:cubicBezTo>
                  <a:pt x="61" y="53"/>
                  <a:pt x="56" y="61"/>
                  <a:pt x="45" y="61"/>
                </a:cubicBezTo>
                <a:cubicBezTo>
                  <a:pt x="44" y="61"/>
                  <a:pt x="43" y="61"/>
                  <a:pt x="42" y="61"/>
                </a:cubicBezTo>
                <a:cubicBezTo>
                  <a:pt x="40" y="60"/>
                  <a:pt x="39" y="58"/>
                  <a:pt x="37" y="56"/>
                </a:cubicBezTo>
                <a:cubicBezTo>
                  <a:pt x="35" y="53"/>
                  <a:pt x="34" y="50"/>
                  <a:pt x="34" y="47"/>
                </a:cubicBezTo>
                <a:cubicBezTo>
                  <a:pt x="34" y="45"/>
                  <a:pt x="35" y="43"/>
                  <a:pt x="37" y="42"/>
                </a:cubicBezTo>
                <a:cubicBezTo>
                  <a:pt x="38" y="42"/>
                  <a:pt x="39" y="42"/>
                  <a:pt x="40" y="42"/>
                </a:cubicBezTo>
                <a:cubicBezTo>
                  <a:pt x="42" y="42"/>
                  <a:pt x="44" y="43"/>
                  <a:pt x="44" y="47"/>
                </a:cubicBezTo>
                <a:cubicBezTo>
                  <a:pt x="44" y="47"/>
                  <a:pt x="44" y="47"/>
                  <a:pt x="44" y="47"/>
                </a:cubicBezTo>
                <a:cubicBezTo>
                  <a:pt x="44" y="47"/>
                  <a:pt x="44" y="47"/>
                  <a:pt x="44" y="47"/>
                </a:cubicBezTo>
                <a:cubicBezTo>
                  <a:pt x="45" y="46"/>
                  <a:pt x="45" y="45"/>
                  <a:pt x="45" y="45"/>
                </a:cubicBezTo>
                <a:cubicBezTo>
                  <a:pt x="45" y="43"/>
                  <a:pt x="44" y="40"/>
                  <a:pt x="42" y="40"/>
                </a:cubicBezTo>
                <a:cubicBezTo>
                  <a:pt x="41" y="40"/>
                  <a:pt x="40" y="39"/>
                  <a:pt x="40" y="39"/>
                </a:cubicBezTo>
                <a:cubicBezTo>
                  <a:pt x="38" y="39"/>
                  <a:pt x="35" y="40"/>
                  <a:pt x="34" y="42"/>
                </a:cubicBezTo>
                <a:cubicBezTo>
                  <a:pt x="32" y="44"/>
                  <a:pt x="31" y="46"/>
                  <a:pt x="31" y="48"/>
                </a:cubicBezTo>
                <a:cubicBezTo>
                  <a:pt x="31" y="51"/>
                  <a:pt x="32" y="53"/>
                  <a:pt x="33" y="56"/>
                </a:cubicBezTo>
                <a:cubicBezTo>
                  <a:pt x="37" y="62"/>
                  <a:pt x="41" y="64"/>
                  <a:pt x="44" y="64"/>
                </a:cubicBezTo>
                <a:cubicBezTo>
                  <a:pt x="48" y="64"/>
                  <a:pt x="52" y="61"/>
                  <a:pt x="57" y="61"/>
                </a:cubicBezTo>
                <a:cubicBezTo>
                  <a:pt x="59" y="61"/>
                  <a:pt x="62" y="62"/>
                  <a:pt x="65" y="64"/>
                </a:cubicBezTo>
                <a:cubicBezTo>
                  <a:pt x="70" y="67"/>
                  <a:pt x="74" y="72"/>
                  <a:pt x="80" y="75"/>
                </a:cubicBezTo>
                <a:cubicBezTo>
                  <a:pt x="82" y="76"/>
                  <a:pt x="85" y="77"/>
                  <a:pt x="88" y="77"/>
                </a:cubicBezTo>
                <a:cubicBezTo>
                  <a:pt x="94" y="77"/>
                  <a:pt x="101" y="75"/>
                  <a:pt x="106" y="73"/>
                </a:cubicBezTo>
                <a:cubicBezTo>
                  <a:pt x="106" y="72"/>
                  <a:pt x="106" y="72"/>
                  <a:pt x="106" y="72"/>
                </a:cubicBezTo>
                <a:cubicBezTo>
                  <a:pt x="106" y="72"/>
                  <a:pt x="106" y="72"/>
                  <a:pt x="106" y="72"/>
                </a:cubicBezTo>
                <a:cubicBezTo>
                  <a:pt x="100" y="79"/>
                  <a:pt x="90" y="82"/>
                  <a:pt x="81" y="82"/>
                </a:cubicBezTo>
                <a:cubicBezTo>
                  <a:pt x="75" y="82"/>
                  <a:pt x="70" y="80"/>
                  <a:pt x="67" y="78"/>
                </a:cubicBezTo>
                <a:cubicBezTo>
                  <a:pt x="63" y="73"/>
                  <a:pt x="50" y="72"/>
                  <a:pt x="41" y="71"/>
                </a:cubicBezTo>
                <a:cubicBezTo>
                  <a:pt x="33" y="69"/>
                  <a:pt x="23" y="63"/>
                  <a:pt x="17" y="59"/>
                </a:cubicBezTo>
                <a:cubicBezTo>
                  <a:pt x="9" y="54"/>
                  <a:pt x="0" y="37"/>
                  <a:pt x="0" y="23"/>
                </a:cubicBezTo>
                <a:cubicBezTo>
                  <a:pt x="0" y="15"/>
                  <a:pt x="3" y="9"/>
                  <a:pt x="10" y="6"/>
                </a:cubicBezTo>
                <a:cubicBezTo>
                  <a:pt x="11" y="5"/>
                  <a:pt x="12" y="5"/>
                  <a:pt x="13" y="5"/>
                </a:cubicBezTo>
                <a:cubicBezTo>
                  <a:pt x="15" y="5"/>
                  <a:pt x="17" y="6"/>
                  <a:pt x="19" y="6"/>
                </a:cubicBezTo>
                <a:cubicBezTo>
                  <a:pt x="20" y="6"/>
                  <a:pt x="21" y="6"/>
                  <a:pt x="21" y="5"/>
                </a:cubicBezTo>
                <a:cubicBezTo>
                  <a:pt x="23" y="5"/>
                  <a:pt x="23" y="4"/>
                  <a:pt x="24" y="2"/>
                </a:cubicBezTo>
                <a:cubicBezTo>
                  <a:pt x="25" y="1"/>
                  <a:pt x="27" y="0"/>
                  <a:pt x="29" y="0"/>
                </a:cubicBezTo>
                <a:cubicBezTo>
                  <a:pt x="29" y="0"/>
                  <a:pt x="29" y="0"/>
                  <a:pt x="29" y="0"/>
                </a:cubicBezTo>
                <a:cubicBezTo>
                  <a:pt x="29" y="0"/>
                  <a:pt x="29" y="0"/>
                  <a:pt x="29" y="0"/>
                </a:cubicBezTo>
                <a:cubicBezTo>
                  <a:pt x="26" y="0"/>
                  <a:pt x="25" y="1"/>
                  <a:pt x="24" y="2"/>
                </a:cubicBezTo>
                <a:cubicBezTo>
                  <a:pt x="23" y="4"/>
                  <a:pt x="22" y="5"/>
                  <a:pt x="21" y="5"/>
                </a:cubicBezTo>
                <a:cubicBezTo>
                  <a:pt x="21" y="5"/>
                  <a:pt x="20" y="5"/>
                  <a:pt x="19" y="5"/>
                </a:cubicBezTo>
                <a:cubicBezTo>
                  <a:pt x="17" y="5"/>
                  <a:pt x="15" y="5"/>
                  <a:pt x="13" y="5"/>
                </a:cubicBezTo>
                <a:cubicBezTo>
                  <a:pt x="12" y="5"/>
                  <a:pt x="11" y="5"/>
                  <a:pt x="10" y="5"/>
                </a:cubicBezTo>
                <a:cubicBezTo>
                  <a:pt x="3" y="9"/>
                  <a:pt x="0" y="15"/>
                  <a:pt x="0" y="23"/>
                </a:cubicBezTo>
                <a:cubicBezTo>
                  <a:pt x="0" y="37"/>
                  <a:pt x="9" y="54"/>
                  <a:pt x="17" y="59"/>
                </a:cubicBezTo>
                <a:cubicBezTo>
                  <a:pt x="23" y="63"/>
                  <a:pt x="33" y="69"/>
                  <a:pt x="41" y="71"/>
                </a:cubicBezTo>
                <a:cubicBezTo>
                  <a:pt x="50" y="73"/>
                  <a:pt x="63" y="73"/>
                  <a:pt x="67" y="78"/>
                </a:cubicBezTo>
                <a:cubicBezTo>
                  <a:pt x="70" y="81"/>
                  <a:pt x="75" y="82"/>
                  <a:pt x="81" y="82"/>
                </a:cubicBezTo>
                <a:cubicBezTo>
                  <a:pt x="90" y="82"/>
                  <a:pt x="100" y="79"/>
                  <a:pt x="106" y="73"/>
                </a:cubicBezTo>
                <a:cubicBezTo>
                  <a:pt x="106" y="72"/>
                  <a:pt x="106" y="72"/>
                  <a:pt x="106" y="72"/>
                </a:cubicBezTo>
                <a:cubicBezTo>
                  <a:pt x="101" y="75"/>
                  <a:pt x="94" y="76"/>
                  <a:pt x="88" y="76"/>
                </a:cubicBezTo>
                <a:cubicBezTo>
                  <a:pt x="85" y="76"/>
                  <a:pt x="82" y="76"/>
                  <a:pt x="80" y="75"/>
                </a:cubicBezTo>
                <a:cubicBezTo>
                  <a:pt x="74" y="72"/>
                  <a:pt x="70" y="67"/>
                  <a:pt x="65" y="63"/>
                </a:cubicBezTo>
                <a:cubicBezTo>
                  <a:pt x="62" y="62"/>
                  <a:pt x="59" y="61"/>
                  <a:pt x="57" y="61"/>
                </a:cubicBezTo>
                <a:cubicBezTo>
                  <a:pt x="52" y="61"/>
                  <a:pt x="48" y="64"/>
                  <a:pt x="44" y="64"/>
                </a:cubicBezTo>
                <a:cubicBezTo>
                  <a:pt x="41" y="64"/>
                  <a:pt x="38" y="62"/>
                  <a:pt x="34" y="56"/>
                </a:cubicBezTo>
                <a:cubicBezTo>
                  <a:pt x="32" y="53"/>
                  <a:pt x="31" y="51"/>
                  <a:pt x="31" y="48"/>
                </a:cubicBezTo>
                <a:cubicBezTo>
                  <a:pt x="31" y="43"/>
                  <a:pt x="35" y="40"/>
                  <a:pt x="40" y="40"/>
                </a:cubicBezTo>
                <a:cubicBezTo>
                  <a:pt x="40" y="40"/>
                  <a:pt x="41" y="40"/>
                  <a:pt x="42" y="40"/>
                </a:cubicBezTo>
                <a:cubicBezTo>
                  <a:pt x="44" y="40"/>
                  <a:pt x="45" y="43"/>
                  <a:pt x="45" y="45"/>
                </a:cubicBezTo>
                <a:cubicBezTo>
                  <a:pt x="45" y="45"/>
                  <a:pt x="44" y="46"/>
                  <a:pt x="44" y="47"/>
                </a:cubicBezTo>
                <a:cubicBezTo>
                  <a:pt x="44" y="47"/>
                  <a:pt x="44" y="47"/>
                  <a:pt x="44" y="47"/>
                </a:cubicBezTo>
                <a:cubicBezTo>
                  <a:pt x="44" y="47"/>
                  <a:pt x="44" y="47"/>
                  <a:pt x="44" y="47"/>
                </a:cubicBezTo>
                <a:cubicBezTo>
                  <a:pt x="44" y="43"/>
                  <a:pt x="42" y="42"/>
                  <a:pt x="40" y="42"/>
                </a:cubicBezTo>
                <a:cubicBezTo>
                  <a:pt x="39" y="42"/>
                  <a:pt x="38" y="42"/>
                  <a:pt x="37" y="42"/>
                </a:cubicBezTo>
                <a:cubicBezTo>
                  <a:pt x="35" y="43"/>
                  <a:pt x="34" y="45"/>
                  <a:pt x="34" y="47"/>
                </a:cubicBezTo>
                <a:cubicBezTo>
                  <a:pt x="34" y="50"/>
                  <a:pt x="35" y="53"/>
                  <a:pt x="37" y="56"/>
                </a:cubicBezTo>
                <a:cubicBezTo>
                  <a:pt x="38" y="58"/>
                  <a:pt x="40" y="60"/>
                  <a:pt x="42" y="61"/>
                </a:cubicBezTo>
                <a:cubicBezTo>
                  <a:pt x="43" y="61"/>
                  <a:pt x="44" y="61"/>
                  <a:pt x="45" y="61"/>
                </a:cubicBezTo>
                <a:cubicBezTo>
                  <a:pt x="50" y="61"/>
                  <a:pt x="54" y="59"/>
                  <a:pt x="57" y="56"/>
                </a:cubicBezTo>
                <a:cubicBezTo>
                  <a:pt x="60" y="53"/>
                  <a:pt x="61" y="49"/>
                  <a:pt x="61" y="45"/>
                </a:cubicBezTo>
                <a:cubicBezTo>
                  <a:pt x="61" y="40"/>
                  <a:pt x="58" y="34"/>
                  <a:pt x="53" y="33"/>
                </a:cubicBezTo>
                <a:cubicBezTo>
                  <a:pt x="52" y="33"/>
                  <a:pt x="51" y="33"/>
                  <a:pt x="50" y="33"/>
                </a:cubicBezTo>
                <a:cubicBezTo>
                  <a:pt x="46" y="33"/>
                  <a:pt x="42" y="34"/>
                  <a:pt x="39" y="36"/>
                </a:cubicBezTo>
                <a:cubicBezTo>
                  <a:pt x="39" y="36"/>
                  <a:pt x="39" y="36"/>
                  <a:pt x="39" y="36"/>
                </a:cubicBezTo>
                <a:cubicBezTo>
                  <a:pt x="39" y="36"/>
                  <a:pt x="39" y="36"/>
                  <a:pt x="39" y="36"/>
                </a:cubicBezTo>
                <a:cubicBezTo>
                  <a:pt x="39" y="35"/>
                  <a:pt x="39" y="35"/>
                  <a:pt x="39" y="35"/>
                </a:cubicBezTo>
                <a:cubicBezTo>
                  <a:pt x="39" y="34"/>
                  <a:pt x="41" y="33"/>
                  <a:pt x="43" y="32"/>
                </a:cubicBezTo>
                <a:cubicBezTo>
                  <a:pt x="43" y="32"/>
                  <a:pt x="43" y="32"/>
                  <a:pt x="43" y="32"/>
                </a:cubicBezTo>
                <a:cubicBezTo>
                  <a:pt x="40" y="32"/>
                  <a:pt x="35" y="29"/>
                  <a:pt x="34" y="26"/>
                </a:cubicBezTo>
                <a:cubicBezTo>
                  <a:pt x="34" y="26"/>
                  <a:pt x="34" y="26"/>
                  <a:pt x="34" y="26"/>
                </a:cubicBezTo>
                <a:cubicBezTo>
                  <a:pt x="34" y="26"/>
                  <a:pt x="34" y="26"/>
                  <a:pt x="34" y="26"/>
                </a:cubicBezTo>
                <a:cubicBezTo>
                  <a:pt x="32" y="26"/>
                  <a:pt x="29" y="29"/>
                  <a:pt x="27" y="33"/>
                </a:cubicBezTo>
                <a:cubicBezTo>
                  <a:pt x="26" y="37"/>
                  <a:pt x="24" y="42"/>
                  <a:pt x="24" y="46"/>
                </a:cubicBezTo>
                <a:cubicBezTo>
                  <a:pt x="24" y="49"/>
                  <a:pt x="25" y="51"/>
                  <a:pt x="26" y="52"/>
                </a:cubicBezTo>
                <a:cubicBezTo>
                  <a:pt x="26" y="52"/>
                  <a:pt x="26" y="52"/>
                  <a:pt x="26" y="52"/>
                </a:cubicBezTo>
                <a:cubicBezTo>
                  <a:pt x="26" y="52"/>
                  <a:pt x="26" y="52"/>
                  <a:pt x="26" y="52"/>
                </a:cubicBezTo>
                <a:cubicBezTo>
                  <a:pt x="23" y="50"/>
                  <a:pt x="22" y="48"/>
                  <a:pt x="21" y="46"/>
                </a:cubicBezTo>
                <a:cubicBezTo>
                  <a:pt x="21" y="44"/>
                  <a:pt x="20" y="41"/>
                  <a:pt x="20" y="39"/>
                </a:cubicBezTo>
                <a:cubicBezTo>
                  <a:pt x="20" y="34"/>
                  <a:pt x="22" y="29"/>
                  <a:pt x="23" y="25"/>
                </a:cubicBezTo>
                <a:cubicBezTo>
                  <a:pt x="25" y="21"/>
                  <a:pt x="31" y="18"/>
                  <a:pt x="35" y="16"/>
                </a:cubicBezTo>
                <a:cubicBezTo>
                  <a:pt x="36" y="16"/>
                  <a:pt x="37" y="16"/>
                  <a:pt x="38" y="16"/>
                </a:cubicBezTo>
                <a:cubicBezTo>
                  <a:pt x="40" y="16"/>
                  <a:pt x="43" y="17"/>
                  <a:pt x="44" y="19"/>
                </a:cubicBezTo>
                <a:cubicBezTo>
                  <a:pt x="44" y="19"/>
                  <a:pt x="44" y="19"/>
                  <a:pt x="44" y="19"/>
                </a:cubicBezTo>
                <a:cubicBezTo>
                  <a:pt x="44" y="19"/>
                  <a:pt x="44" y="19"/>
                  <a:pt x="44" y="19"/>
                </a:cubicBezTo>
                <a:cubicBezTo>
                  <a:pt x="43" y="18"/>
                  <a:pt x="41" y="17"/>
                  <a:pt x="40" y="17"/>
                </a:cubicBezTo>
                <a:cubicBezTo>
                  <a:pt x="38" y="17"/>
                  <a:pt x="37" y="18"/>
                  <a:pt x="36" y="19"/>
                </a:cubicBezTo>
                <a:cubicBezTo>
                  <a:pt x="36" y="20"/>
                  <a:pt x="35" y="21"/>
                  <a:pt x="35" y="22"/>
                </a:cubicBezTo>
                <a:cubicBezTo>
                  <a:pt x="35" y="24"/>
                  <a:pt x="36" y="27"/>
                  <a:pt x="39" y="28"/>
                </a:cubicBezTo>
                <a:cubicBezTo>
                  <a:pt x="41" y="29"/>
                  <a:pt x="44" y="30"/>
                  <a:pt x="47" y="30"/>
                </a:cubicBezTo>
                <a:cubicBezTo>
                  <a:pt x="48" y="30"/>
                  <a:pt x="49" y="30"/>
                  <a:pt x="50" y="30"/>
                </a:cubicBezTo>
                <a:cubicBezTo>
                  <a:pt x="51" y="30"/>
                  <a:pt x="54" y="28"/>
                  <a:pt x="56" y="27"/>
                </a:cubicBezTo>
                <a:cubicBezTo>
                  <a:pt x="56" y="27"/>
                  <a:pt x="59" y="23"/>
                  <a:pt x="60" y="22"/>
                </a:cubicBezTo>
                <a:cubicBezTo>
                  <a:pt x="60" y="21"/>
                  <a:pt x="61" y="19"/>
                  <a:pt x="61" y="18"/>
                </a:cubicBezTo>
                <a:cubicBezTo>
                  <a:pt x="61" y="11"/>
                  <a:pt x="55" y="3"/>
                  <a:pt x="50" y="2"/>
                </a:cubicBezTo>
                <a:cubicBezTo>
                  <a:pt x="49" y="2"/>
                  <a:pt x="48" y="2"/>
                  <a:pt x="48" y="2"/>
                </a:cubicBezTo>
                <a:cubicBezTo>
                  <a:pt x="45" y="2"/>
                  <a:pt x="41" y="4"/>
                  <a:pt x="39" y="4"/>
                </a:cubicBezTo>
                <a:cubicBezTo>
                  <a:pt x="39" y="4"/>
                  <a:pt x="39" y="4"/>
                  <a:pt x="39" y="4"/>
                </a:cubicBezTo>
                <a:cubicBezTo>
                  <a:pt x="36" y="3"/>
                  <a:pt x="34" y="0"/>
                  <a:pt x="29" y="0"/>
                </a:cubicBezTo>
                <a:cubicBezTo>
                  <a:pt x="29" y="0"/>
                  <a:pt x="29" y="0"/>
                  <a:pt x="29" y="0"/>
                </a:cubicBezTo>
                <a:close/>
              </a:path>
            </a:pathLst>
          </a:custGeom>
          <a:solidFill>
            <a:srgbClr val="F2DBC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19" name="PA_任意多边形 1351"/>
          <p:cNvSpPr>
            <a:spLocks/>
          </p:cNvSpPr>
          <p:nvPr>
            <p:custDataLst>
              <p:tags r:id="rId106"/>
            </p:custDataLst>
          </p:nvPr>
        </p:nvSpPr>
        <p:spPr bwMode="auto">
          <a:xfrm>
            <a:off x="8821737" y="4646613"/>
            <a:ext cx="396875" cy="242888"/>
          </a:xfrm>
          <a:custGeom>
            <a:avLst/>
            <a:gdLst>
              <a:gd name="T0" fmla="*/ 90 w 165"/>
              <a:gd name="T1" fmla="*/ 10 h 101"/>
              <a:gd name="T2" fmla="*/ 94 w 165"/>
              <a:gd name="T3" fmla="*/ 28 h 101"/>
              <a:gd name="T4" fmla="*/ 91 w 165"/>
              <a:gd name="T5" fmla="*/ 22 h 101"/>
              <a:gd name="T6" fmla="*/ 113 w 165"/>
              <a:gd name="T7" fmla="*/ 25 h 101"/>
              <a:gd name="T8" fmla="*/ 142 w 165"/>
              <a:gd name="T9" fmla="*/ 58 h 101"/>
              <a:gd name="T10" fmla="*/ 110 w 165"/>
              <a:gd name="T11" fmla="*/ 64 h 101"/>
              <a:gd name="T12" fmla="*/ 117 w 165"/>
              <a:gd name="T13" fmla="*/ 52 h 101"/>
              <a:gd name="T14" fmla="*/ 108 w 165"/>
              <a:gd name="T15" fmla="*/ 66 h 101"/>
              <a:gd name="T16" fmla="*/ 151 w 165"/>
              <a:gd name="T17" fmla="*/ 0 h 101"/>
              <a:gd name="T18" fmla="*/ 137 w 165"/>
              <a:gd name="T19" fmla="*/ 79 h 101"/>
              <a:gd name="T20" fmla="*/ 97 w 165"/>
              <a:gd name="T21" fmla="*/ 47 h 101"/>
              <a:gd name="T22" fmla="*/ 63 w 165"/>
              <a:gd name="T23" fmla="*/ 46 h 101"/>
              <a:gd name="T24" fmla="*/ 57 w 165"/>
              <a:gd name="T25" fmla="*/ 75 h 101"/>
              <a:gd name="T26" fmla="*/ 71 w 165"/>
              <a:gd name="T27" fmla="*/ 80 h 101"/>
              <a:gd name="T28" fmla="*/ 139 w 165"/>
              <a:gd name="T29" fmla="*/ 86 h 101"/>
              <a:gd name="T30" fmla="*/ 72 w 165"/>
              <a:gd name="T31" fmla="*/ 78 h 101"/>
              <a:gd name="T32" fmla="*/ 55 w 165"/>
              <a:gd name="T33" fmla="*/ 62 h 101"/>
              <a:gd name="T34" fmla="*/ 50 w 165"/>
              <a:gd name="T35" fmla="*/ 73 h 101"/>
              <a:gd name="T36" fmla="*/ 63 w 165"/>
              <a:gd name="T37" fmla="*/ 49 h 101"/>
              <a:gd name="T38" fmla="*/ 101 w 165"/>
              <a:gd name="T39" fmla="*/ 65 h 101"/>
              <a:gd name="T40" fmla="*/ 94 w 165"/>
              <a:gd name="T41" fmla="*/ 60 h 101"/>
              <a:gd name="T42" fmla="*/ 127 w 165"/>
              <a:gd name="T43" fmla="*/ 85 h 101"/>
              <a:gd name="T44" fmla="*/ 156 w 165"/>
              <a:gd name="T45" fmla="*/ 23 h 101"/>
              <a:gd name="T46" fmla="*/ 159 w 165"/>
              <a:gd name="T47" fmla="*/ 72 h 101"/>
              <a:gd name="T48" fmla="*/ 118 w 165"/>
              <a:gd name="T49" fmla="*/ 97 h 101"/>
              <a:gd name="T50" fmla="*/ 33 w 165"/>
              <a:gd name="T51" fmla="*/ 60 h 101"/>
              <a:gd name="T52" fmla="*/ 19 w 165"/>
              <a:gd name="T53" fmla="*/ 57 h 101"/>
              <a:gd name="T54" fmla="*/ 30 w 165"/>
              <a:gd name="T55" fmla="*/ 59 h 101"/>
              <a:gd name="T56" fmla="*/ 8 w 165"/>
              <a:gd name="T57" fmla="*/ 70 h 101"/>
              <a:gd name="T58" fmla="*/ 1 w 165"/>
              <a:gd name="T59" fmla="*/ 38 h 101"/>
              <a:gd name="T60" fmla="*/ 33 w 165"/>
              <a:gd name="T61" fmla="*/ 21 h 101"/>
              <a:gd name="T62" fmla="*/ 53 w 165"/>
              <a:gd name="T63" fmla="*/ 29 h 101"/>
              <a:gd name="T64" fmla="*/ 42 w 165"/>
              <a:gd name="T65" fmla="*/ 24 h 101"/>
              <a:gd name="T66" fmla="*/ 37 w 165"/>
              <a:gd name="T67" fmla="*/ 17 h 101"/>
              <a:gd name="T68" fmla="*/ 61 w 165"/>
              <a:gd name="T69" fmla="*/ 11 h 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65" h="101">
                <a:moveTo>
                  <a:pt x="72" y="3"/>
                </a:moveTo>
                <a:cubicBezTo>
                  <a:pt x="84" y="1"/>
                  <a:pt x="85" y="9"/>
                  <a:pt x="90" y="10"/>
                </a:cubicBezTo>
                <a:cubicBezTo>
                  <a:pt x="96" y="11"/>
                  <a:pt x="101" y="8"/>
                  <a:pt x="106" y="11"/>
                </a:cubicBezTo>
                <a:cubicBezTo>
                  <a:pt x="120" y="21"/>
                  <a:pt x="99" y="37"/>
                  <a:pt x="94" y="28"/>
                </a:cubicBezTo>
                <a:cubicBezTo>
                  <a:pt x="90" y="20"/>
                  <a:pt x="99" y="22"/>
                  <a:pt x="99" y="22"/>
                </a:cubicBezTo>
                <a:cubicBezTo>
                  <a:pt x="97" y="20"/>
                  <a:pt x="92" y="19"/>
                  <a:pt x="91" y="22"/>
                </a:cubicBezTo>
                <a:cubicBezTo>
                  <a:pt x="89" y="27"/>
                  <a:pt x="91" y="31"/>
                  <a:pt x="94" y="32"/>
                </a:cubicBezTo>
                <a:cubicBezTo>
                  <a:pt x="104" y="36"/>
                  <a:pt x="109" y="27"/>
                  <a:pt x="113" y="25"/>
                </a:cubicBezTo>
                <a:cubicBezTo>
                  <a:pt x="119" y="22"/>
                  <a:pt x="130" y="27"/>
                  <a:pt x="133" y="29"/>
                </a:cubicBezTo>
                <a:cubicBezTo>
                  <a:pt x="144" y="37"/>
                  <a:pt x="144" y="52"/>
                  <a:pt x="142" y="58"/>
                </a:cubicBezTo>
                <a:cubicBezTo>
                  <a:pt x="140" y="66"/>
                  <a:pt x="132" y="71"/>
                  <a:pt x="124" y="72"/>
                </a:cubicBezTo>
                <a:cubicBezTo>
                  <a:pt x="119" y="72"/>
                  <a:pt x="112" y="69"/>
                  <a:pt x="110" y="64"/>
                </a:cubicBezTo>
                <a:cubicBezTo>
                  <a:pt x="105" y="52"/>
                  <a:pt x="121" y="50"/>
                  <a:pt x="116" y="60"/>
                </a:cubicBezTo>
                <a:cubicBezTo>
                  <a:pt x="120" y="58"/>
                  <a:pt x="120" y="53"/>
                  <a:pt x="117" y="52"/>
                </a:cubicBezTo>
                <a:cubicBezTo>
                  <a:pt x="115" y="51"/>
                  <a:pt x="110" y="51"/>
                  <a:pt x="108" y="53"/>
                </a:cubicBezTo>
                <a:cubicBezTo>
                  <a:pt x="106" y="56"/>
                  <a:pt x="106" y="62"/>
                  <a:pt x="108" y="66"/>
                </a:cubicBezTo>
                <a:cubicBezTo>
                  <a:pt x="111" y="73"/>
                  <a:pt x="123" y="77"/>
                  <a:pt x="132" y="73"/>
                </a:cubicBezTo>
                <a:cubicBezTo>
                  <a:pt x="159" y="62"/>
                  <a:pt x="143" y="25"/>
                  <a:pt x="151" y="0"/>
                </a:cubicBezTo>
                <a:cubicBezTo>
                  <a:pt x="151" y="0"/>
                  <a:pt x="153" y="21"/>
                  <a:pt x="154" y="30"/>
                </a:cubicBezTo>
                <a:cubicBezTo>
                  <a:pt x="156" y="51"/>
                  <a:pt x="158" y="69"/>
                  <a:pt x="137" y="79"/>
                </a:cubicBezTo>
                <a:cubicBezTo>
                  <a:pt x="121" y="86"/>
                  <a:pt x="106" y="85"/>
                  <a:pt x="91" y="75"/>
                </a:cubicBezTo>
                <a:cubicBezTo>
                  <a:pt x="108" y="75"/>
                  <a:pt x="108" y="53"/>
                  <a:pt x="97" y="47"/>
                </a:cubicBezTo>
                <a:cubicBezTo>
                  <a:pt x="93" y="44"/>
                  <a:pt x="87" y="43"/>
                  <a:pt x="83" y="45"/>
                </a:cubicBezTo>
                <a:cubicBezTo>
                  <a:pt x="78" y="41"/>
                  <a:pt x="66" y="40"/>
                  <a:pt x="63" y="46"/>
                </a:cubicBezTo>
                <a:cubicBezTo>
                  <a:pt x="59" y="45"/>
                  <a:pt x="51" y="47"/>
                  <a:pt x="48" y="50"/>
                </a:cubicBezTo>
                <a:cubicBezTo>
                  <a:pt x="39" y="58"/>
                  <a:pt x="42" y="82"/>
                  <a:pt x="57" y="75"/>
                </a:cubicBezTo>
                <a:cubicBezTo>
                  <a:pt x="62" y="72"/>
                  <a:pt x="61" y="70"/>
                  <a:pt x="62" y="66"/>
                </a:cubicBezTo>
                <a:cubicBezTo>
                  <a:pt x="65" y="73"/>
                  <a:pt x="69" y="78"/>
                  <a:pt x="71" y="80"/>
                </a:cubicBezTo>
                <a:cubicBezTo>
                  <a:pt x="75" y="86"/>
                  <a:pt x="80" y="89"/>
                  <a:pt x="88" y="91"/>
                </a:cubicBezTo>
                <a:cubicBezTo>
                  <a:pt x="102" y="94"/>
                  <a:pt x="129" y="94"/>
                  <a:pt x="139" y="86"/>
                </a:cubicBezTo>
                <a:cubicBezTo>
                  <a:pt x="124" y="90"/>
                  <a:pt x="106" y="92"/>
                  <a:pt x="89" y="88"/>
                </a:cubicBezTo>
                <a:cubicBezTo>
                  <a:pt x="81" y="87"/>
                  <a:pt x="74" y="80"/>
                  <a:pt x="72" y="78"/>
                </a:cubicBezTo>
                <a:cubicBezTo>
                  <a:pt x="70" y="75"/>
                  <a:pt x="68" y="70"/>
                  <a:pt x="66" y="67"/>
                </a:cubicBezTo>
                <a:cubicBezTo>
                  <a:pt x="63" y="61"/>
                  <a:pt x="59" y="61"/>
                  <a:pt x="55" y="62"/>
                </a:cubicBezTo>
                <a:cubicBezTo>
                  <a:pt x="58" y="64"/>
                  <a:pt x="61" y="66"/>
                  <a:pt x="59" y="70"/>
                </a:cubicBezTo>
                <a:cubicBezTo>
                  <a:pt x="57" y="72"/>
                  <a:pt x="54" y="75"/>
                  <a:pt x="50" y="73"/>
                </a:cubicBezTo>
                <a:cubicBezTo>
                  <a:pt x="45" y="71"/>
                  <a:pt x="45" y="63"/>
                  <a:pt x="47" y="58"/>
                </a:cubicBezTo>
                <a:cubicBezTo>
                  <a:pt x="49" y="50"/>
                  <a:pt x="58" y="47"/>
                  <a:pt x="63" y="49"/>
                </a:cubicBezTo>
                <a:cubicBezTo>
                  <a:pt x="68" y="42"/>
                  <a:pt x="77" y="43"/>
                  <a:pt x="82" y="47"/>
                </a:cubicBezTo>
                <a:cubicBezTo>
                  <a:pt x="94" y="45"/>
                  <a:pt x="105" y="52"/>
                  <a:pt x="101" y="65"/>
                </a:cubicBezTo>
                <a:cubicBezTo>
                  <a:pt x="99" y="74"/>
                  <a:pt x="86" y="75"/>
                  <a:pt x="87" y="65"/>
                </a:cubicBezTo>
                <a:cubicBezTo>
                  <a:pt x="88" y="64"/>
                  <a:pt x="91" y="61"/>
                  <a:pt x="94" y="60"/>
                </a:cubicBezTo>
                <a:cubicBezTo>
                  <a:pt x="80" y="58"/>
                  <a:pt x="83" y="73"/>
                  <a:pt x="90" y="78"/>
                </a:cubicBezTo>
                <a:cubicBezTo>
                  <a:pt x="98" y="84"/>
                  <a:pt x="112" y="88"/>
                  <a:pt x="127" y="85"/>
                </a:cubicBezTo>
                <a:cubicBezTo>
                  <a:pt x="133" y="84"/>
                  <a:pt x="140" y="81"/>
                  <a:pt x="146" y="76"/>
                </a:cubicBezTo>
                <a:cubicBezTo>
                  <a:pt x="161" y="65"/>
                  <a:pt x="159" y="49"/>
                  <a:pt x="156" y="23"/>
                </a:cubicBezTo>
                <a:cubicBezTo>
                  <a:pt x="157" y="25"/>
                  <a:pt x="160" y="37"/>
                  <a:pt x="161" y="40"/>
                </a:cubicBezTo>
                <a:cubicBezTo>
                  <a:pt x="161" y="45"/>
                  <a:pt x="165" y="59"/>
                  <a:pt x="159" y="72"/>
                </a:cubicBezTo>
                <a:cubicBezTo>
                  <a:pt x="156" y="80"/>
                  <a:pt x="150" y="85"/>
                  <a:pt x="143" y="90"/>
                </a:cubicBezTo>
                <a:cubicBezTo>
                  <a:pt x="139" y="92"/>
                  <a:pt x="130" y="95"/>
                  <a:pt x="118" y="97"/>
                </a:cubicBezTo>
                <a:cubicBezTo>
                  <a:pt x="93" y="101"/>
                  <a:pt x="71" y="97"/>
                  <a:pt x="52" y="85"/>
                </a:cubicBezTo>
                <a:cubicBezTo>
                  <a:pt x="43" y="80"/>
                  <a:pt x="34" y="71"/>
                  <a:pt x="33" y="60"/>
                </a:cubicBezTo>
                <a:cubicBezTo>
                  <a:pt x="33" y="56"/>
                  <a:pt x="28" y="53"/>
                  <a:pt x="25" y="53"/>
                </a:cubicBezTo>
                <a:cubicBezTo>
                  <a:pt x="23" y="54"/>
                  <a:pt x="20" y="55"/>
                  <a:pt x="19" y="57"/>
                </a:cubicBezTo>
                <a:cubicBezTo>
                  <a:pt x="18" y="61"/>
                  <a:pt x="20" y="64"/>
                  <a:pt x="20" y="64"/>
                </a:cubicBezTo>
                <a:cubicBezTo>
                  <a:pt x="20" y="57"/>
                  <a:pt x="25" y="55"/>
                  <a:pt x="30" y="59"/>
                </a:cubicBezTo>
                <a:cubicBezTo>
                  <a:pt x="31" y="62"/>
                  <a:pt x="31" y="67"/>
                  <a:pt x="31" y="67"/>
                </a:cubicBezTo>
                <a:cubicBezTo>
                  <a:pt x="27" y="76"/>
                  <a:pt x="15" y="77"/>
                  <a:pt x="8" y="70"/>
                </a:cubicBezTo>
                <a:cubicBezTo>
                  <a:pt x="1" y="64"/>
                  <a:pt x="3" y="56"/>
                  <a:pt x="6" y="52"/>
                </a:cubicBezTo>
                <a:cubicBezTo>
                  <a:pt x="3" y="49"/>
                  <a:pt x="0" y="44"/>
                  <a:pt x="1" y="38"/>
                </a:cubicBezTo>
                <a:cubicBezTo>
                  <a:pt x="2" y="34"/>
                  <a:pt x="8" y="31"/>
                  <a:pt x="13" y="30"/>
                </a:cubicBezTo>
                <a:cubicBezTo>
                  <a:pt x="16" y="19"/>
                  <a:pt x="26" y="19"/>
                  <a:pt x="33" y="21"/>
                </a:cubicBezTo>
                <a:cubicBezTo>
                  <a:pt x="32" y="31"/>
                  <a:pt x="33" y="39"/>
                  <a:pt x="43" y="39"/>
                </a:cubicBezTo>
                <a:cubicBezTo>
                  <a:pt x="49" y="39"/>
                  <a:pt x="53" y="35"/>
                  <a:pt x="53" y="29"/>
                </a:cubicBezTo>
                <a:cubicBezTo>
                  <a:pt x="54" y="23"/>
                  <a:pt x="49" y="21"/>
                  <a:pt x="46" y="21"/>
                </a:cubicBezTo>
                <a:cubicBezTo>
                  <a:pt x="44" y="21"/>
                  <a:pt x="42" y="23"/>
                  <a:pt x="42" y="24"/>
                </a:cubicBezTo>
                <a:cubicBezTo>
                  <a:pt x="51" y="21"/>
                  <a:pt x="54" y="31"/>
                  <a:pt x="47" y="35"/>
                </a:cubicBezTo>
                <a:cubicBezTo>
                  <a:pt x="38" y="41"/>
                  <a:pt x="32" y="27"/>
                  <a:pt x="37" y="17"/>
                </a:cubicBezTo>
                <a:cubicBezTo>
                  <a:pt x="38" y="15"/>
                  <a:pt x="42" y="12"/>
                  <a:pt x="46" y="11"/>
                </a:cubicBezTo>
                <a:cubicBezTo>
                  <a:pt x="49" y="10"/>
                  <a:pt x="55" y="9"/>
                  <a:pt x="61" y="11"/>
                </a:cubicBezTo>
                <a:cubicBezTo>
                  <a:pt x="64" y="8"/>
                  <a:pt x="67" y="4"/>
                  <a:pt x="72" y="3"/>
                </a:cubicBezTo>
                <a:close/>
              </a:path>
            </a:pathLst>
          </a:custGeom>
          <a:solidFill>
            <a:srgbClr val="F2DBC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20" name="PA_任意多边形 1352"/>
          <p:cNvSpPr>
            <a:spLocks/>
          </p:cNvSpPr>
          <p:nvPr>
            <p:custDataLst>
              <p:tags r:id="rId107"/>
            </p:custDataLst>
          </p:nvPr>
        </p:nvSpPr>
        <p:spPr bwMode="auto">
          <a:xfrm>
            <a:off x="8824912" y="4646613"/>
            <a:ext cx="388938" cy="238125"/>
          </a:xfrm>
          <a:custGeom>
            <a:avLst/>
            <a:gdLst>
              <a:gd name="T0" fmla="*/ 105 w 162"/>
              <a:gd name="T1" fmla="*/ 11 h 99"/>
              <a:gd name="T2" fmla="*/ 97 w 162"/>
              <a:gd name="T3" fmla="*/ 22 h 99"/>
              <a:gd name="T4" fmla="*/ 89 w 162"/>
              <a:gd name="T5" fmla="*/ 26 h 99"/>
              <a:gd name="T6" fmla="*/ 141 w 162"/>
              <a:gd name="T7" fmla="*/ 58 h 99"/>
              <a:gd name="T8" fmla="*/ 115 w 162"/>
              <a:gd name="T9" fmla="*/ 60 h 99"/>
              <a:gd name="T10" fmla="*/ 106 w 162"/>
              <a:gd name="T11" fmla="*/ 59 h 99"/>
              <a:gd name="T12" fmla="*/ 150 w 162"/>
              <a:gd name="T13" fmla="*/ 0 h 99"/>
              <a:gd name="T14" fmla="*/ 150 w 162"/>
              <a:gd name="T15" fmla="*/ 0 h 99"/>
              <a:gd name="T16" fmla="*/ 154 w 162"/>
              <a:gd name="T17" fmla="*/ 47 h 99"/>
              <a:gd name="T18" fmla="*/ 96 w 162"/>
              <a:gd name="T19" fmla="*/ 47 h 99"/>
              <a:gd name="T20" fmla="*/ 62 w 162"/>
              <a:gd name="T21" fmla="*/ 46 h 99"/>
              <a:gd name="T22" fmla="*/ 56 w 162"/>
              <a:gd name="T23" fmla="*/ 75 h 99"/>
              <a:gd name="T24" fmla="*/ 138 w 162"/>
              <a:gd name="T25" fmla="*/ 87 h 99"/>
              <a:gd name="T26" fmla="*/ 54 w 162"/>
              <a:gd name="T27" fmla="*/ 62 h 99"/>
              <a:gd name="T28" fmla="*/ 45 w 162"/>
              <a:gd name="T29" fmla="*/ 64 h 99"/>
              <a:gd name="T30" fmla="*/ 81 w 162"/>
              <a:gd name="T31" fmla="*/ 47 h 99"/>
              <a:gd name="T32" fmla="*/ 86 w 162"/>
              <a:gd name="T33" fmla="*/ 66 h 99"/>
              <a:gd name="T34" fmla="*/ 85 w 162"/>
              <a:gd name="T35" fmla="*/ 62 h 99"/>
              <a:gd name="T36" fmla="*/ 155 w 162"/>
              <a:gd name="T37" fmla="*/ 23 h 99"/>
              <a:gd name="T38" fmla="*/ 117 w 162"/>
              <a:gd name="T39" fmla="*/ 97 h 99"/>
              <a:gd name="T40" fmla="*/ 17 w 162"/>
              <a:gd name="T41" fmla="*/ 60 h 99"/>
              <a:gd name="T42" fmla="*/ 29 w 162"/>
              <a:gd name="T43" fmla="*/ 59 h 99"/>
              <a:gd name="T44" fmla="*/ 2 w 162"/>
              <a:gd name="T45" fmla="*/ 60 h 99"/>
              <a:gd name="T46" fmla="*/ 12 w 162"/>
              <a:gd name="T47" fmla="*/ 30 h 99"/>
              <a:gd name="T48" fmla="*/ 34 w 162"/>
              <a:gd name="T49" fmla="*/ 35 h 99"/>
              <a:gd name="T50" fmla="*/ 41 w 162"/>
              <a:gd name="T51" fmla="*/ 24 h 99"/>
              <a:gd name="T52" fmla="*/ 34 w 162"/>
              <a:gd name="T53" fmla="*/ 25 h 99"/>
              <a:gd name="T54" fmla="*/ 71 w 162"/>
              <a:gd name="T55" fmla="*/ 3 h 99"/>
              <a:gd name="T56" fmla="*/ 45 w 162"/>
              <a:gd name="T57" fmla="*/ 11 h 99"/>
              <a:gd name="T58" fmla="*/ 48 w 162"/>
              <a:gd name="T59" fmla="*/ 25 h 99"/>
              <a:gd name="T60" fmla="*/ 52 w 162"/>
              <a:gd name="T61" fmla="*/ 28 h 99"/>
              <a:gd name="T62" fmla="*/ 25 w 162"/>
              <a:gd name="T63" fmla="*/ 20 h 99"/>
              <a:gd name="T64" fmla="*/ 5 w 162"/>
              <a:gd name="T65" fmla="*/ 52 h 99"/>
              <a:gd name="T66" fmla="*/ 30 w 162"/>
              <a:gd name="T67" fmla="*/ 67 h 99"/>
              <a:gd name="T68" fmla="*/ 19 w 162"/>
              <a:gd name="T69" fmla="*/ 64 h 99"/>
              <a:gd name="T70" fmla="*/ 32 w 162"/>
              <a:gd name="T71" fmla="*/ 60 h 99"/>
              <a:gd name="T72" fmla="*/ 160 w 162"/>
              <a:gd name="T73" fmla="*/ 40 h 99"/>
              <a:gd name="T74" fmla="*/ 89 w 162"/>
              <a:gd name="T75" fmla="*/ 78 h 99"/>
              <a:gd name="T76" fmla="*/ 86 w 162"/>
              <a:gd name="T77" fmla="*/ 65 h 99"/>
              <a:gd name="T78" fmla="*/ 97 w 162"/>
              <a:gd name="T79" fmla="*/ 50 h 99"/>
              <a:gd name="T80" fmla="*/ 62 w 162"/>
              <a:gd name="T81" fmla="*/ 49 h 99"/>
              <a:gd name="T82" fmla="*/ 58 w 162"/>
              <a:gd name="T83" fmla="*/ 70 h 99"/>
              <a:gd name="T84" fmla="*/ 71 w 162"/>
              <a:gd name="T85" fmla="*/ 78 h 99"/>
              <a:gd name="T86" fmla="*/ 87 w 162"/>
              <a:gd name="T87" fmla="*/ 91 h 99"/>
              <a:gd name="T88" fmla="*/ 44 w 162"/>
              <a:gd name="T89" fmla="*/ 72 h 99"/>
              <a:gd name="T90" fmla="*/ 72 w 162"/>
              <a:gd name="T91" fmla="*/ 42 h 99"/>
              <a:gd name="T92" fmla="*/ 90 w 162"/>
              <a:gd name="T93" fmla="*/ 75 h 99"/>
              <a:gd name="T94" fmla="*/ 151 w 162"/>
              <a:gd name="T95" fmla="*/ 12 h 99"/>
              <a:gd name="T96" fmla="*/ 150 w 162"/>
              <a:gd name="T97" fmla="*/ 0 h 99"/>
              <a:gd name="T98" fmla="*/ 107 w 162"/>
              <a:gd name="T99" fmla="*/ 66 h 99"/>
              <a:gd name="T100" fmla="*/ 115 w 162"/>
              <a:gd name="T101" fmla="*/ 60 h 99"/>
              <a:gd name="T102" fmla="*/ 109 w 162"/>
              <a:gd name="T103" fmla="*/ 65 h 99"/>
              <a:gd name="T104" fmla="*/ 112 w 162"/>
              <a:gd name="T105" fmla="*/ 25 h 99"/>
              <a:gd name="T106" fmla="*/ 98 w 162"/>
              <a:gd name="T107" fmla="*/ 22 h 99"/>
              <a:gd name="T108" fmla="*/ 98 w 162"/>
              <a:gd name="T109" fmla="*/ 22 h 99"/>
              <a:gd name="T110" fmla="*/ 93 w 162"/>
              <a:gd name="T111" fmla="*/ 22 h 99"/>
              <a:gd name="T112" fmla="*/ 92 w 162"/>
              <a:gd name="T113" fmla="*/ 10 h 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62" h="99">
                <a:moveTo>
                  <a:pt x="71" y="3"/>
                </a:moveTo>
                <a:cubicBezTo>
                  <a:pt x="71" y="3"/>
                  <a:pt x="71" y="3"/>
                  <a:pt x="71" y="3"/>
                </a:cubicBezTo>
                <a:cubicBezTo>
                  <a:pt x="73" y="3"/>
                  <a:pt x="74" y="3"/>
                  <a:pt x="74" y="3"/>
                </a:cubicBezTo>
                <a:cubicBezTo>
                  <a:pt x="83" y="3"/>
                  <a:pt x="84" y="9"/>
                  <a:pt x="89" y="10"/>
                </a:cubicBezTo>
                <a:cubicBezTo>
                  <a:pt x="90" y="10"/>
                  <a:pt x="91" y="10"/>
                  <a:pt x="92" y="10"/>
                </a:cubicBezTo>
                <a:cubicBezTo>
                  <a:pt x="95" y="10"/>
                  <a:pt x="97" y="10"/>
                  <a:pt x="100" y="10"/>
                </a:cubicBezTo>
                <a:cubicBezTo>
                  <a:pt x="101" y="10"/>
                  <a:pt x="103" y="10"/>
                  <a:pt x="105" y="11"/>
                </a:cubicBezTo>
                <a:cubicBezTo>
                  <a:pt x="108" y="14"/>
                  <a:pt x="110" y="16"/>
                  <a:pt x="110" y="19"/>
                </a:cubicBezTo>
                <a:cubicBezTo>
                  <a:pt x="110" y="22"/>
                  <a:pt x="108" y="25"/>
                  <a:pt x="106" y="27"/>
                </a:cubicBezTo>
                <a:cubicBezTo>
                  <a:pt x="103" y="29"/>
                  <a:pt x="100" y="31"/>
                  <a:pt x="98" y="31"/>
                </a:cubicBezTo>
                <a:cubicBezTo>
                  <a:pt x="96" y="31"/>
                  <a:pt x="94" y="30"/>
                  <a:pt x="93" y="28"/>
                </a:cubicBezTo>
                <a:cubicBezTo>
                  <a:pt x="92" y="26"/>
                  <a:pt x="92" y="25"/>
                  <a:pt x="92" y="25"/>
                </a:cubicBezTo>
                <a:cubicBezTo>
                  <a:pt x="92" y="23"/>
                  <a:pt x="93" y="23"/>
                  <a:pt x="93" y="22"/>
                </a:cubicBezTo>
                <a:cubicBezTo>
                  <a:pt x="94" y="22"/>
                  <a:pt x="96" y="22"/>
                  <a:pt x="97" y="22"/>
                </a:cubicBezTo>
                <a:cubicBezTo>
                  <a:pt x="97" y="22"/>
                  <a:pt x="97" y="22"/>
                  <a:pt x="97" y="22"/>
                </a:cubicBezTo>
                <a:cubicBezTo>
                  <a:pt x="98" y="22"/>
                  <a:pt x="98" y="22"/>
                  <a:pt x="98" y="22"/>
                </a:cubicBezTo>
                <a:cubicBezTo>
                  <a:pt x="98" y="22"/>
                  <a:pt x="98" y="22"/>
                  <a:pt x="98" y="22"/>
                </a:cubicBezTo>
                <a:cubicBezTo>
                  <a:pt x="98" y="22"/>
                  <a:pt x="98" y="22"/>
                  <a:pt x="98" y="22"/>
                </a:cubicBezTo>
                <a:cubicBezTo>
                  <a:pt x="97" y="21"/>
                  <a:pt x="95" y="20"/>
                  <a:pt x="93" y="20"/>
                </a:cubicBezTo>
                <a:cubicBezTo>
                  <a:pt x="92" y="20"/>
                  <a:pt x="90" y="20"/>
                  <a:pt x="90" y="22"/>
                </a:cubicBezTo>
                <a:cubicBezTo>
                  <a:pt x="89" y="23"/>
                  <a:pt x="89" y="24"/>
                  <a:pt x="89" y="26"/>
                </a:cubicBezTo>
                <a:cubicBezTo>
                  <a:pt x="89" y="29"/>
                  <a:pt x="91" y="31"/>
                  <a:pt x="93" y="32"/>
                </a:cubicBezTo>
                <a:cubicBezTo>
                  <a:pt x="95" y="33"/>
                  <a:pt x="97" y="33"/>
                  <a:pt x="98" y="33"/>
                </a:cubicBezTo>
                <a:cubicBezTo>
                  <a:pt x="105" y="33"/>
                  <a:pt x="109" y="27"/>
                  <a:pt x="112" y="25"/>
                </a:cubicBezTo>
                <a:cubicBezTo>
                  <a:pt x="114" y="24"/>
                  <a:pt x="115" y="24"/>
                  <a:pt x="117" y="24"/>
                </a:cubicBezTo>
                <a:cubicBezTo>
                  <a:pt x="122" y="24"/>
                  <a:pt x="130" y="27"/>
                  <a:pt x="132" y="29"/>
                </a:cubicBezTo>
                <a:cubicBezTo>
                  <a:pt x="140" y="34"/>
                  <a:pt x="142" y="44"/>
                  <a:pt x="142" y="51"/>
                </a:cubicBezTo>
                <a:cubicBezTo>
                  <a:pt x="142" y="54"/>
                  <a:pt x="142" y="56"/>
                  <a:pt x="141" y="58"/>
                </a:cubicBezTo>
                <a:cubicBezTo>
                  <a:pt x="139" y="66"/>
                  <a:pt x="131" y="71"/>
                  <a:pt x="123" y="72"/>
                </a:cubicBezTo>
                <a:cubicBezTo>
                  <a:pt x="123" y="72"/>
                  <a:pt x="123" y="72"/>
                  <a:pt x="123" y="72"/>
                </a:cubicBezTo>
                <a:cubicBezTo>
                  <a:pt x="118" y="72"/>
                  <a:pt x="111" y="69"/>
                  <a:pt x="109" y="64"/>
                </a:cubicBezTo>
                <a:cubicBezTo>
                  <a:pt x="108" y="63"/>
                  <a:pt x="108" y="61"/>
                  <a:pt x="108" y="60"/>
                </a:cubicBezTo>
                <a:cubicBezTo>
                  <a:pt x="108" y="56"/>
                  <a:pt x="111" y="54"/>
                  <a:pt x="113" y="54"/>
                </a:cubicBezTo>
                <a:cubicBezTo>
                  <a:pt x="115" y="54"/>
                  <a:pt x="116" y="54"/>
                  <a:pt x="116" y="56"/>
                </a:cubicBezTo>
                <a:cubicBezTo>
                  <a:pt x="116" y="57"/>
                  <a:pt x="116" y="58"/>
                  <a:pt x="115" y="60"/>
                </a:cubicBezTo>
                <a:cubicBezTo>
                  <a:pt x="115" y="60"/>
                  <a:pt x="115" y="60"/>
                  <a:pt x="115" y="60"/>
                </a:cubicBezTo>
                <a:cubicBezTo>
                  <a:pt x="115" y="60"/>
                  <a:pt x="115" y="60"/>
                  <a:pt x="115" y="60"/>
                </a:cubicBezTo>
                <a:cubicBezTo>
                  <a:pt x="117" y="59"/>
                  <a:pt x="118" y="57"/>
                  <a:pt x="118" y="55"/>
                </a:cubicBezTo>
                <a:cubicBezTo>
                  <a:pt x="118" y="54"/>
                  <a:pt x="117" y="52"/>
                  <a:pt x="116" y="52"/>
                </a:cubicBezTo>
                <a:cubicBezTo>
                  <a:pt x="115" y="51"/>
                  <a:pt x="114" y="51"/>
                  <a:pt x="113" y="51"/>
                </a:cubicBezTo>
                <a:cubicBezTo>
                  <a:pt x="111" y="51"/>
                  <a:pt x="108" y="52"/>
                  <a:pt x="107" y="53"/>
                </a:cubicBezTo>
                <a:cubicBezTo>
                  <a:pt x="106" y="54"/>
                  <a:pt x="106" y="57"/>
                  <a:pt x="106" y="59"/>
                </a:cubicBezTo>
                <a:cubicBezTo>
                  <a:pt x="106" y="62"/>
                  <a:pt x="106" y="64"/>
                  <a:pt x="107" y="66"/>
                </a:cubicBezTo>
                <a:cubicBezTo>
                  <a:pt x="109" y="71"/>
                  <a:pt x="116" y="75"/>
                  <a:pt x="124" y="75"/>
                </a:cubicBezTo>
                <a:cubicBezTo>
                  <a:pt x="126" y="75"/>
                  <a:pt x="129" y="74"/>
                  <a:pt x="131" y="73"/>
                </a:cubicBezTo>
                <a:cubicBezTo>
                  <a:pt x="146" y="67"/>
                  <a:pt x="148" y="54"/>
                  <a:pt x="148" y="39"/>
                </a:cubicBezTo>
                <a:cubicBezTo>
                  <a:pt x="148" y="33"/>
                  <a:pt x="148" y="27"/>
                  <a:pt x="148" y="22"/>
                </a:cubicBezTo>
                <a:cubicBezTo>
                  <a:pt x="148" y="14"/>
                  <a:pt x="148" y="7"/>
                  <a:pt x="150" y="0"/>
                </a:cubicBezTo>
                <a:cubicBezTo>
                  <a:pt x="150" y="0"/>
                  <a:pt x="150" y="0"/>
                  <a:pt x="150" y="0"/>
                </a:cubicBezTo>
                <a:cubicBezTo>
                  <a:pt x="150" y="0"/>
                  <a:pt x="150" y="0"/>
                  <a:pt x="150" y="0"/>
                </a:cubicBezTo>
                <a:cubicBezTo>
                  <a:pt x="150" y="0"/>
                  <a:pt x="150" y="0"/>
                  <a:pt x="150" y="0"/>
                </a:cubicBezTo>
                <a:cubicBezTo>
                  <a:pt x="150" y="0"/>
                  <a:pt x="150" y="0"/>
                  <a:pt x="150" y="0"/>
                </a:cubicBezTo>
                <a:cubicBezTo>
                  <a:pt x="150" y="0"/>
                  <a:pt x="150" y="0"/>
                  <a:pt x="150" y="0"/>
                </a:cubicBezTo>
                <a:cubicBezTo>
                  <a:pt x="150" y="0"/>
                  <a:pt x="150" y="0"/>
                  <a:pt x="150" y="0"/>
                </a:cubicBezTo>
                <a:cubicBezTo>
                  <a:pt x="150" y="0"/>
                  <a:pt x="150" y="0"/>
                  <a:pt x="150" y="0"/>
                </a:cubicBezTo>
                <a:cubicBezTo>
                  <a:pt x="150" y="0"/>
                  <a:pt x="150" y="0"/>
                  <a:pt x="150" y="0"/>
                </a:cubicBezTo>
                <a:cubicBezTo>
                  <a:pt x="150" y="0"/>
                  <a:pt x="150" y="0"/>
                  <a:pt x="150" y="0"/>
                </a:cubicBezTo>
                <a:cubicBezTo>
                  <a:pt x="150" y="0"/>
                  <a:pt x="150" y="0"/>
                  <a:pt x="150" y="0"/>
                </a:cubicBezTo>
                <a:cubicBezTo>
                  <a:pt x="150" y="0"/>
                  <a:pt x="150" y="0"/>
                  <a:pt x="150" y="0"/>
                </a:cubicBezTo>
                <a:cubicBezTo>
                  <a:pt x="150" y="0"/>
                  <a:pt x="150" y="0"/>
                  <a:pt x="150" y="0"/>
                </a:cubicBezTo>
                <a:cubicBezTo>
                  <a:pt x="150" y="1"/>
                  <a:pt x="150" y="2"/>
                  <a:pt x="151" y="4"/>
                </a:cubicBezTo>
                <a:cubicBezTo>
                  <a:pt x="151" y="10"/>
                  <a:pt x="152" y="23"/>
                  <a:pt x="153" y="30"/>
                </a:cubicBezTo>
                <a:cubicBezTo>
                  <a:pt x="154" y="36"/>
                  <a:pt x="154" y="42"/>
                  <a:pt x="154" y="47"/>
                </a:cubicBezTo>
                <a:cubicBezTo>
                  <a:pt x="154" y="60"/>
                  <a:pt x="151" y="72"/>
                  <a:pt x="136" y="79"/>
                </a:cubicBezTo>
                <a:cubicBezTo>
                  <a:pt x="129" y="82"/>
                  <a:pt x="122" y="84"/>
                  <a:pt x="116" y="84"/>
                </a:cubicBezTo>
                <a:cubicBezTo>
                  <a:pt x="107" y="84"/>
                  <a:pt x="98" y="81"/>
                  <a:pt x="90" y="75"/>
                </a:cubicBezTo>
                <a:cubicBezTo>
                  <a:pt x="90" y="75"/>
                  <a:pt x="90" y="75"/>
                  <a:pt x="90" y="75"/>
                </a:cubicBezTo>
                <a:cubicBezTo>
                  <a:pt x="90" y="75"/>
                  <a:pt x="90" y="75"/>
                  <a:pt x="90" y="75"/>
                </a:cubicBezTo>
                <a:cubicBezTo>
                  <a:pt x="99" y="75"/>
                  <a:pt x="104" y="68"/>
                  <a:pt x="104" y="61"/>
                </a:cubicBezTo>
                <a:cubicBezTo>
                  <a:pt x="104" y="55"/>
                  <a:pt x="101" y="50"/>
                  <a:pt x="96" y="47"/>
                </a:cubicBezTo>
                <a:cubicBezTo>
                  <a:pt x="93" y="45"/>
                  <a:pt x="90" y="44"/>
                  <a:pt x="87" y="44"/>
                </a:cubicBezTo>
                <a:cubicBezTo>
                  <a:pt x="85" y="44"/>
                  <a:pt x="84" y="44"/>
                  <a:pt x="82" y="45"/>
                </a:cubicBezTo>
                <a:cubicBezTo>
                  <a:pt x="82" y="45"/>
                  <a:pt x="82" y="45"/>
                  <a:pt x="82" y="45"/>
                </a:cubicBezTo>
                <a:cubicBezTo>
                  <a:pt x="83" y="45"/>
                  <a:pt x="83" y="45"/>
                  <a:pt x="83" y="45"/>
                </a:cubicBezTo>
                <a:cubicBezTo>
                  <a:pt x="80" y="43"/>
                  <a:pt x="76" y="42"/>
                  <a:pt x="72" y="42"/>
                </a:cubicBezTo>
                <a:cubicBezTo>
                  <a:pt x="67" y="42"/>
                  <a:pt x="63" y="43"/>
                  <a:pt x="62" y="46"/>
                </a:cubicBezTo>
                <a:cubicBezTo>
                  <a:pt x="62" y="46"/>
                  <a:pt x="62" y="46"/>
                  <a:pt x="62" y="46"/>
                </a:cubicBezTo>
                <a:cubicBezTo>
                  <a:pt x="62" y="46"/>
                  <a:pt x="62" y="46"/>
                  <a:pt x="62" y="46"/>
                </a:cubicBezTo>
                <a:cubicBezTo>
                  <a:pt x="61" y="46"/>
                  <a:pt x="60" y="46"/>
                  <a:pt x="59" y="46"/>
                </a:cubicBezTo>
                <a:cubicBezTo>
                  <a:pt x="55" y="46"/>
                  <a:pt x="49" y="47"/>
                  <a:pt x="47" y="50"/>
                </a:cubicBezTo>
                <a:cubicBezTo>
                  <a:pt x="44" y="53"/>
                  <a:pt x="42" y="59"/>
                  <a:pt x="42" y="64"/>
                </a:cubicBezTo>
                <a:cubicBezTo>
                  <a:pt x="42" y="67"/>
                  <a:pt x="43" y="70"/>
                  <a:pt x="44" y="72"/>
                </a:cubicBezTo>
                <a:cubicBezTo>
                  <a:pt x="45" y="75"/>
                  <a:pt x="48" y="76"/>
                  <a:pt x="51" y="76"/>
                </a:cubicBezTo>
                <a:cubicBezTo>
                  <a:pt x="52" y="76"/>
                  <a:pt x="54" y="76"/>
                  <a:pt x="56" y="75"/>
                </a:cubicBezTo>
                <a:cubicBezTo>
                  <a:pt x="61" y="72"/>
                  <a:pt x="60" y="70"/>
                  <a:pt x="61" y="66"/>
                </a:cubicBezTo>
                <a:cubicBezTo>
                  <a:pt x="61" y="66"/>
                  <a:pt x="61" y="66"/>
                  <a:pt x="61" y="66"/>
                </a:cubicBezTo>
                <a:cubicBezTo>
                  <a:pt x="61" y="66"/>
                  <a:pt x="61" y="66"/>
                  <a:pt x="61" y="66"/>
                </a:cubicBezTo>
                <a:cubicBezTo>
                  <a:pt x="64" y="73"/>
                  <a:pt x="68" y="78"/>
                  <a:pt x="69" y="80"/>
                </a:cubicBezTo>
                <a:cubicBezTo>
                  <a:pt x="74" y="86"/>
                  <a:pt x="79" y="89"/>
                  <a:pt x="87" y="91"/>
                </a:cubicBezTo>
                <a:cubicBezTo>
                  <a:pt x="93" y="92"/>
                  <a:pt x="99" y="93"/>
                  <a:pt x="107" y="93"/>
                </a:cubicBezTo>
                <a:cubicBezTo>
                  <a:pt x="119" y="93"/>
                  <a:pt x="132" y="91"/>
                  <a:pt x="138" y="87"/>
                </a:cubicBezTo>
                <a:cubicBezTo>
                  <a:pt x="138" y="86"/>
                  <a:pt x="138" y="86"/>
                  <a:pt x="138" y="86"/>
                </a:cubicBezTo>
                <a:cubicBezTo>
                  <a:pt x="128" y="88"/>
                  <a:pt x="117" y="90"/>
                  <a:pt x="106" y="90"/>
                </a:cubicBezTo>
                <a:cubicBezTo>
                  <a:pt x="100" y="90"/>
                  <a:pt x="94" y="90"/>
                  <a:pt x="88" y="88"/>
                </a:cubicBezTo>
                <a:cubicBezTo>
                  <a:pt x="80" y="87"/>
                  <a:pt x="73" y="80"/>
                  <a:pt x="71" y="78"/>
                </a:cubicBezTo>
                <a:cubicBezTo>
                  <a:pt x="69" y="75"/>
                  <a:pt x="67" y="70"/>
                  <a:pt x="65" y="67"/>
                </a:cubicBezTo>
                <a:cubicBezTo>
                  <a:pt x="63" y="63"/>
                  <a:pt x="60" y="62"/>
                  <a:pt x="57" y="62"/>
                </a:cubicBezTo>
                <a:cubicBezTo>
                  <a:pt x="56" y="62"/>
                  <a:pt x="55" y="62"/>
                  <a:pt x="54" y="62"/>
                </a:cubicBezTo>
                <a:cubicBezTo>
                  <a:pt x="53" y="62"/>
                  <a:pt x="53" y="62"/>
                  <a:pt x="53" y="62"/>
                </a:cubicBezTo>
                <a:cubicBezTo>
                  <a:pt x="54" y="62"/>
                  <a:pt x="54" y="62"/>
                  <a:pt x="54" y="62"/>
                </a:cubicBezTo>
                <a:cubicBezTo>
                  <a:pt x="56" y="63"/>
                  <a:pt x="59" y="65"/>
                  <a:pt x="59" y="67"/>
                </a:cubicBezTo>
                <a:cubicBezTo>
                  <a:pt x="59" y="68"/>
                  <a:pt x="58" y="69"/>
                  <a:pt x="58" y="70"/>
                </a:cubicBezTo>
                <a:cubicBezTo>
                  <a:pt x="56" y="72"/>
                  <a:pt x="54" y="74"/>
                  <a:pt x="52" y="74"/>
                </a:cubicBezTo>
                <a:cubicBezTo>
                  <a:pt x="51" y="74"/>
                  <a:pt x="50" y="73"/>
                  <a:pt x="49" y="73"/>
                </a:cubicBezTo>
                <a:cubicBezTo>
                  <a:pt x="46" y="72"/>
                  <a:pt x="45" y="68"/>
                  <a:pt x="45" y="64"/>
                </a:cubicBezTo>
                <a:cubicBezTo>
                  <a:pt x="45" y="62"/>
                  <a:pt x="45" y="60"/>
                  <a:pt x="46" y="58"/>
                </a:cubicBezTo>
                <a:cubicBezTo>
                  <a:pt x="48" y="51"/>
                  <a:pt x="54" y="48"/>
                  <a:pt x="59" y="48"/>
                </a:cubicBezTo>
                <a:cubicBezTo>
                  <a:pt x="60" y="48"/>
                  <a:pt x="61" y="49"/>
                  <a:pt x="62" y="49"/>
                </a:cubicBezTo>
                <a:cubicBezTo>
                  <a:pt x="62" y="49"/>
                  <a:pt x="62" y="49"/>
                  <a:pt x="62" y="49"/>
                </a:cubicBezTo>
                <a:cubicBezTo>
                  <a:pt x="62" y="49"/>
                  <a:pt x="62" y="49"/>
                  <a:pt x="62" y="49"/>
                </a:cubicBezTo>
                <a:cubicBezTo>
                  <a:pt x="65" y="46"/>
                  <a:pt x="69" y="44"/>
                  <a:pt x="72" y="44"/>
                </a:cubicBezTo>
                <a:cubicBezTo>
                  <a:pt x="76" y="44"/>
                  <a:pt x="79" y="45"/>
                  <a:pt x="81" y="47"/>
                </a:cubicBezTo>
                <a:cubicBezTo>
                  <a:pt x="81" y="47"/>
                  <a:pt x="81" y="47"/>
                  <a:pt x="81" y="47"/>
                </a:cubicBezTo>
                <a:cubicBezTo>
                  <a:pt x="81" y="47"/>
                  <a:pt x="81" y="47"/>
                  <a:pt x="81" y="47"/>
                </a:cubicBezTo>
                <a:cubicBezTo>
                  <a:pt x="83" y="47"/>
                  <a:pt x="84" y="47"/>
                  <a:pt x="86" y="47"/>
                </a:cubicBezTo>
                <a:cubicBezTo>
                  <a:pt x="94" y="47"/>
                  <a:pt x="101" y="52"/>
                  <a:pt x="101" y="60"/>
                </a:cubicBezTo>
                <a:cubicBezTo>
                  <a:pt x="101" y="62"/>
                  <a:pt x="101" y="63"/>
                  <a:pt x="100" y="65"/>
                </a:cubicBezTo>
                <a:cubicBezTo>
                  <a:pt x="99" y="70"/>
                  <a:pt x="95" y="72"/>
                  <a:pt x="92" y="72"/>
                </a:cubicBezTo>
                <a:cubicBezTo>
                  <a:pt x="89" y="72"/>
                  <a:pt x="86" y="70"/>
                  <a:pt x="86" y="66"/>
                </a:cubicBezTo>
                <a:cubicBezTo>
                  <a:pt x="86" y="65"/>
                  <a:pt x="86" y="65"/>
                  <a:pt x="86" y="65"/>
                </a:cubicBezTo>
                <a:cubicBezTo>
                  <a:pt x="86" y="65"/>
                  <a:pt x="86" y="65"/>
                  <a:pt x="86" y="65"/>
                </a:cubicBezTo>
                <a:cubicBezTo>
                  <a:pt x="86" y="65"/>
                  <a:pt x="86" y="65"/>
                  <a:pt x="86" y="65"/>
                </a:cubicBezTo>
                <a:cubicBezTo>
                  <a:pt x="87" y="64"/>
                  <a:pt x="90" y="61"/>
                  <a:pt x="93" y="60"/>
                </a:cubicBezTo>
                <a:cubicBezTo>
                  <a:pt x="93" y="60"/>
                  <a:pt x="93" y="60"/>
                  <a:pt x="93" y="60"/>
                </a:cubicBezTo>
                <a:cubicBezTo>
                  <a:pt x="92" y="60"/>
                  <a:pt x="91" y="60"/>
                  <a:pt x="90" y="60"/>
                </a:cubicBezTo>
                <a:cubicBezTo>
                  <a:pt x="88" y="60"/>
                  <a:pt x="86" y="61"/>
                  <a:pt x="85" y="62"/>
                </a:cubicBezTo>
                <a:cubicBezTo>
                  <a:pt x="84" y="63"/>
                  <a:pt x="83" y="65"/>
                  <a:pt x="83" y="67"/>
                </a:cubicBezTo>
                <a:cubicBezTo>
                  <a:pt x="83" y="71"/>
                  <a:pt x="86" y="75"/>
                  <a:pt x="89" y="78"/>
                </a:cubicBezTo>
                <a:cubicBezTo>
                  <a:pt x="95" y="83"/>
                  <a:pt x="105" y="86"/>
                  <a:pt x="117" y="86"/>
                </a:cubicBezTo>
                <a:cubicBezTo>
                  <a:pt x="120" y="86"/>
                  <a:pt x="123" y="86"/>
                  <a:pt x="126" y="86"/>
                </a:cubicBezTo>
                <a:cubicBezTo>
                  <a:pt x="132" y="84"/>
                  <a:pt x="139" y="81"/>
                  <a:pt x="145" y="76"/>
                </a:cubicBezTo>
                <a:cubicBezTo>
                  <a:pt x="154" y="69"/>
                  <a:pt x="157" y="61"/>
                  <a:pt x="157" y="49"/>
                </a:cubicBezTo>
                <a:cubicBezTo>
                  <a:pt x="157" y="42"/>
                  <a:pt x="156" y="33"/>
                  <a:pt x="155" y="23"/>
                </a:cubicBezTo>
                <a:cubicBezTo>
                  <a:pt x="155" y="23"/>
                  <a:pt x="155" y="23"/>
                  <a:pt x="155" y="23"/>
                </a:cubicBezTo>
                <a:cubicBezTo>
                  <a:pt x="154" y="23"/>
                  <a:pt x="154" y="23"/>
                  <a:pt x="154" y="23"/>
                </a:cubicBezTo>
                <a:cubicBezTo>
                  <a:pt x="156" y="25"/>
                  <a:pt x="159" y="37"/>
                  <a:pt x="160" y="40"/>
                </a:cubicBezTo>
                <a:cubicBezTo>
                  <a:pt x="160" y="43"/>
                  <a:pt x="162" y="49"/>
                  <a:pt x="162" y="56"/>
                </a:cubicBezTo>
                <a:cubicBezTo>
                  <a:pt x="162" y="61"/>
                  <a:pt x="161" y="67"/>
                  <a:pt x="158" y="72"/>
                </a:cubicBezTo>
                <a:cubicBezTo>
                  <a:pt x="155" y="80"/>
                  <a:pt x="149" y="85"/>
                  <a:pt x="142" y="90"/>
                </a:cubicBezTo>
                <a:cubicBezTo>
                  <a:pt x="138" y="92"/>
                  <a:pt x="129" y="95"/>
                  <a:pt x="117" y="97"/>
                </a:cubicBezTo>
                <a:cubicBezTo>
                  <a:pt x="111" y="98"/>
                  <a:pt x="105" y="99"/>
                  <a:pt x="99" y="99"/>
                </a:cubicBezTo>
                <a:cubicBezTo>
                  <a:pt x="81" y="99"/>
                  <a:pt x="65" y="94"/>
                  <a:pt x="51" y="85"/>
                </a:cubicBezTo>
                <a:cubicBezTo>
                  <a:pt x="42" y="80"/>
                  <a:pt x="33" y="71"/>
                  <a:pt x="32" y="60"/>
                </a:cubicBezTo>
                <a:cubicBezTo>
                  <a:pt x="32" y="56"/>
                  <a:pt x="28" y="53"/>
                  <a:pt x="24" y="53"/>
                </a:cubicBezTo>
                <a:cubicBezTo>
                  <a:pt x="24" y="53"/>
                  <a:pt x="24" y="53"/>
                  <a:pt x="24" y="53"/>
                </a:cubicBezTo>
                <a:cubicBezTo>
                  <a:pt x="22" y="53"/>
                  <a:pt x="19" y="55"/>
                  <a:pt x="18" y="57"/>
                </a:cubicBezTo>
                <a:cubicBezTo>
                  <a:pt x="18" y="58"/>
                  <a:pt x="17" y="59"/>
                  <a:pt x="17" y="60"/>
                </a:cubicBezTo>
                <a:cubicBezTo>
                  <a:pt x="17" y="62"/>
                  <a:pt x="19" y="65"/>
                  <a:pt x="19" y="65"/>
                </a:cubicBezTo>
                <a:cubicBezTo>
                  <a:pt x="19" y="65"/>
                  <a:pt x="19" y="65"/>
                  <a:pt x="19" y="65"/>
                </a:cubicBezTo>
                <a:cubicBezTo>
                  <a:pt x="19" y="64"/>
                  <a:pt x="19" y="64"/>
                  <a:pt x="19" y="64"/>
                </a:cubicBezTo>
                <a:cubicBezTo>
                  <a:pt x="19" y="59"/>
                  <a:pt x="22" y="57"/>
                  <a:pt x="24" y="57"/>
                </a:cubicBezTo>
                <a:cubicBezTo>
                  <a:pt x="26" y="57"/>
                  <a:pt x="27" y="57"/>
                  <a:pt x="29" y="59"/>
                </a:cubicBezTo>
                <a:cubicBezTo>
                  <a:pt x="29" y="59"/>
                  <a:pt x="29" y="59"/>
                  <a:pt x="29" y="59"/>
                </a:cubicBezTo>
                <a:cubicBezTo>
                  <a:pt x="29" y="59"/>
                  <a:pt x="29" y="59"/>
                  <a:pt x="29" y="59"/>
                </a:cubicBezTo>
                <a:cubicBezTo>
                  <a:pt x="29" y="60"/>
                  <a:pt x="30" y="63"/>
                  <a:pt x="30" y="65"/>
                </a:cubicBezTo>
                <a:cubicBezTo>
                  <a:pt x="30" y="66"/>
                  <a:pt x="30" y="67"/>
                  <a:pt x="30" y="67"/>
                </a:cubicBezTo>
                <a:cubicBezTo>
                  <a:pt x="30" y="67"/>
                  <a:pt x="30" y="67"/>
                  <a:pt x="30" y="67"/>
                </a:cubicBezTo>
                <a:cubicBezTo>
                  <a:pt x="30" y="67"/>
                  <a:pt x="30" y="67"/>
                  <a:pt x="30" y="67"/>
                </a:cubicBezTo>
                <a:cubicBezTo>
                  <a:pt x="28" y="72"/>
                  <a:pt x="23" y="74"/>
                  <a:pt x="18" y="74"/>
                </a:cubicBezTo>
                <a:cubicBezTo>
                  <a:pt x="14" y="74"/>
                  <a:pt x="10" y="73"/>
                  <a:pt x="7" y="70"/>
                </a:cubicBezTo>
                <a:cubicBezTo>
                  <a:pt x="3" y="67"/>
                  <a:pt x="2" y="64"/>
                  <a:pt x="2" y="60"/>
                </a:cubicBezTo>
                <a:cubicBezTo>
                  <a:pt x="2" y="57"/>
                  <a:pt x="3" y="54"/>
                  <a:pt x="5" y="52"/>
                </a:cubicBezTo>
                <a:cubicBezTo>
                  <a:pt x="5" y="52"/>
                  <a:pt x="5" y="52"/>
                  <a:pt x="5" y="52"/>
                </a:cubicBezTo>
                <a:cubicBezTo>
                  <a:pt x="5" y="52"/>
                  <a:pt x="5" y="52"/>
                  <a:pt x="5" y="52"/>
                </a:cubicBezTo>
                <a:cubicBezTo>
                  <a:pt x="2" y="50"/>
                  <a:pt x="0" y="46"/>
                  <a:pt x="0" y="41"/>
                </a:cubicBezTo>
                <a:cubicBezTo>
                  <a:pt x="0" y="40"/>
                  <a:pt x="0" y="39"/>
                  <a:pt x="0" y="38"/>
                </a:cubicBezTo>
                <a:cubicBezTo>
                  <a:pt x="1" y="34"/>
                  <a:pt x="7" y="31"/>
                  <a:pt x="12" y="30"/>
                </a:cubicBezTo>
                <a:cubicBezTo>
                  <a:pt x="12" y="30"/>
                  <a:pt x="12" y="30"/>
                  <a:pt x="12" y="30"/>
                </a:cubicBezTo>
                <a:cubicBezTo>
                  <a:pt x="12" y="30"/>
                  <a:pt x="12" y="30"/>
                  <a:pt x="12" y="30"/>
                </a:cubicBezTo>
                <a:cubicBezTo>
                  <a:pt x="14" y="22"/>
                  <a:pt x="19" y="20"/>
                  <a:pt x="25" y="20"/>
                </a:cubicBezTo>
                <a:cubicBezTo>
                  <a:pt x="27" y="20"/>
                  <a:pt x="30" y="21"/>
                  <a:pt x="32" y="21"/>
                </a:cubicBezTo>
                <a:cubicBezTo>
                  <a:pt x="32" y="21"/>
                  <a:pt x="32" y="21"/>
                  <a:pt x="32" y="21"/>
                </a:cubicBezTo>
                <a:cubicBezTo>
                  <a:pt x="32" y="21"/>
                  <a:pt x="32" y="21"/>
                  <a:pt x="32" y="21"/>
                </a:cubicBezTo>
                <a:cubicBezTo>
                  <a:pt x="31" y="23"/>
                  <a:pt x="31" y="24"/>
                  <a:pt x="31" y="26"/>
                </a:cubicBezTo>
                <a:cubicBezTo>
                  <a:pt x="31" y="30"/>
                  <a:pt x="32" y="33"/>
                  <a:pt x="34" y="35"/>
                </a:cubicBezTo>
                <a:cubicBezTo>
                  <a:pt x="35" y="37"/>
                  <a:pt x="38" y="39"/>
                  <a:pt x="42" y="39"/>
                </a:cubicBezTo>
                <a:cubicBezTo>
                  <a:pt x="48" y="39"/>
                  <a:pt x="52" y="35"/>
                  <a:pt x="52" y="29"/>
                </a:cubicBezTo>
                <a:cubicBezTo>
                  <a:pt x="52" y="28"/>
                  <a:pt x="52" y="28"/>
                  <a:pt x="52" y="28"/>
                </a:cubicBezTo>
                <a:cubicBezTo>
                  <a:pt x="52" y="26"/>
                  <a:pt x="51" y="24"/>
                  <a:pt x="50" y="23"/>
                </a:cubicBezTo>
                <a:cubicBezTo>
                  <a:pt x="48" y="22"/>
                  <a:pt x="46" y="21"/>
                  <a:pt x="45" y="21"/>
                </a:cubicBezTo>
                <a:cubicBezTo>
                  <a:pt x="43" y="21"/>
                  <a:pt x="41" y="23"/>
                  <a:pt x="41" y="24"/>
                </a:cubicBezTo>
                <a:cubicBezTo>
                  <a:pt x="41" y="24"/>
                  <a:pt x="41" y="24"/>
                  <a:pt x="41" y="24"/>
                </a:cubicBezTo>
                <a:cubicBezTo>
                  <a:pt x="41" y="24"/>
                  <a:pt x="41" y="24"/>
                  <a:pt x="41" y="24"/>
                </a:cubicBezTo>
                <a:cubicBezTo>
                  <a:pt x="42" y="24"/>
                  <a:pt x="43" y="24"/>
                  <a:pt x="44" y="24"/>
                </a:cubicBezTo>
                <a:cubicBezTo>
                  <a:pt x="48" y="24"/>
                  <a:pt x="50" y="26"/>
                  <a:pt x="50" y="29"/>
                </a:cubicBezTo>
                <a:cubicBezTo>
                  <a:pt x="50" y="31"/>
                  <a:pt x="49" y="33"/>
                  <a:pt x="46" y="35"/>
                </a:cubicBezTo>
                <a:cubicBezTo>
                  <a:pt x="45" y="36"/>
                  <a:pt x="43" y="36"/>
                  <a:pt x="42" y="36"/>
                </a:cubicBezTo>
                <a:cubicBezTo>
                  <a:pt x="39" y="36"/>
                  <a:pt x="38" y="35"/>
                  <a:pt x="36" y="33"/>
                </a:cubicBezTo>
                <a:cubicBezTo>
                  <a:pt x="35" y="31"/>
                  <a:pt x="34" y="28"/>
                  <a:pt x="34" y="25"/>
                </a:cubicBezTo>
                <a:cubicBezTo>
                  <a:pt x="34" y="23"/>
                  <a:pt x="35" y="20"/>
                  <a:pt x="36" y="18"/>
                </a:cubicBezTo>
                <a:cubicBezTo>
                  <a:pt x="37" y="15"/>
                  <a:pt x="41" y="13"/>
                  <a:pt x="45" y="11"/>
                </a:cubicBezTo>
                <a:cubicBezTo>
                  <a:pt x="47" y="11"/>
                  <a:pt x="49" y="10"/>
                  <a:pt x="52" y="10"/>
                </a:cubicBezTo>
                <a:cubicBezTo>
                  <a:pt x="55" y="10"/>
                  <a:pt x="58" y="10"/>
                  <a:pt x="60" y="11"/>
                </a:cubicBezTo>
                <a:cubicBezTo>
                  <a:pt x="60" y="11"/>
                  <a:pt x="60" y="11"/>
                  <a:pt x="60" y="11"/>
                </a:cubicBezTo>
                <a:cubicBezTo>
                  <a:pt x="60" y="11"/>
                  <a:pt x="60" y="11"/>
                  <a:pt x="60" y="11"/>
                </a:cubicBezTo>
                <a:cubicBezTo>
                  <a:pt x="63" y="8"/>
                  <a:pt x="66" y="4"/>
                  <a:pt x="71" y="3"/>
                </a:cubicBezTo>
                <a:cubicBezTo>
                  <a:pt x="71" y="3"/>
                  <a:pt x="71" y="3"/>
                  <a:pt x="71" y="3"/>
                </a:cubicBezTo>
                <a:cubicBezTo>
                  <a:pt x="71" y="3"/>
                  <a:pt x="71" y="3"/>
                  <a:pt x="71" y="3"/>
                </a:cubicBezTo>
                <a:cubicBezTo>
                  <a:pt x="66" y="4"/>
                  <a:pt x="63" y="8"/>
                  <a:pt x="60" y="11"/>
                </a:cubicBezTo>
                <a:cubicBezTo>
                  <a:pt x="60" y="11"/>
                  <a:pt x="60" y="11"/>
                  <a:pt x="60" y="11"/>
                </a:cubicBezTo>
                <a:cubicBezTo>
                  <a:pt x="60" y="11"/>
                  <a:pt x="60" y="11"/>
                  <a:pt x="60" y="11"/>
                </a:cubicBezTo>
                <a:cubicBezTo>
                  <a:pt x="58" y="10"/>
                  <a:pt x="55" y="10"/>
                  <a:pt x="52" y="10"/>
                </a:cubicBezTo>
                <a:cubicBezTo>
                  <a:pt x="49" y="10"/>
                  <a:pt x="47" y="10"/>
                  <a:pt x="45" y="11"/>
                </a:cubicBezTo>
                <a:cubicBezTo>
                  <a:pt x="41" y="12"/>
                  <a:pt x="37" y="15"/>
                  <a:pt x="36" y="17"/>
                </a:cubicBezTo>
                <a:cubicBezTo>
                  <a:pt x="34" y="20"/>
                  <a:pt x="34" y="23"/>
                  <a:pt x="34" y="25"/>
                </a:cubicBezTo>
                <a:cubicBezTo>
                  <a:pt x="34" y="28"/>
                  <a:pt x="35" y="31"/>
                  <a:pt x="36" y="33"/>
                </a:cubicBezTo>
                <a:cubicBezTo>
                  <a:pt x="37" y="35"/>
                  <a:pt x="39" y="36"/>
                  <a:pt x="42" y="36"/>
                </a:cubicBezTo>
                <a:cubicBezTo>
                  <a:pt x="43" y="36"/>
                  <a:pt x="45" y="36"/>
                  <a:pt x="46" y="35"/>
                </a:cubicBezTo>
                <a:cubicBezTo>
                  <a:pt x="49" y="34"/>
                  <a:pt x="50" y="31"/>
                  <a:pt x="50" y="29"/>
                </a:cubicBezTo>
                <a:cubicBezTo>
                  <a:pt x="50" y="28"/>
                  <a:pt x="49" y="26"/>
                  <a:pt x="48" y="25"/>
                </a:cubicBezTo>
                <a:cubicBezTo>
                  <a:pt x="47" y="24"/>
                  <a:pt x="46" y="24"/>
                  <a:pt x="44" y="24"/>
                </a:cubicBezTo>
                <a:cubicBezTo>
                  <a:pt x="43" y="24"/>
                  <a:pt x="42" y="24"/>
                  <a:pt x="41" y="24"/>
                </a:cubicBezTo>
                <a:cubicBezTo>
                  <a:pt x="41" y="24"/>
                  <a:pt x="41" y="24"/>
                  <a:pt x="41" y="24"/>
                </a:cubicBezTo>
                <a:cubicBezTo>
                  <a:pt x="41" y="24"/>
                  <a:pt x="41" y="24"/>
                  <a:pt x="41" y="24"/>
                </a:cubicBezTo>
                <a:cubicBezTo>
                  <a:pt x="41" y="23"/>
                  <a:pt x="43" y="21"/>
                  <a:pt x="45" y="21"/>
                </a:cubicBezTo>
                <a:cubicBezTo>
                  <a:pt x="46" y="21"/>
                  <a:pt x="48" y="22"/>
                  <a:pt x="50" y="23"/>
                </a:cubicBezTo>
                <a:cubicBezTo>
                  <a:pt x="51" y="24"/>
                  <a:pt x="52" y="26"/>
                  <a:pt x="52" y="28"/>
                </a:cubicBezTo>
                <a:cubicBezTo>
                  <a:pt x="52" y="29"/>
                  <a:pt x="52" y="29"/>
                  <a:pt x="52" y="29"/>
                </a:cubicBezTo>
                <a:cubicBezTo>
                  <a:pt x="52" y="35"/>
                  <a:pt x="48" y="39"/>
                  <a:pt x="42" y="39"/>
                </a:cubicBezTo>
                <a:cubicBezTo>
                  <a:pt x="34" y="39"/>
                  <a:pt x="31" y="33"/>
                  <a:pt x="31" y="26"/>
                </a:cubicBezTo>
                <a:cubicBezTo>
                  <a:pt x="31" y="24"/>
                  <a:pt x="32" y="23"/>
                  <a:pt x="32" y="21"/>
                </a:cubicBezTo>
                <a:cubicBezTo>
                  <a:pt x="32" y="21"/>
                  <a:pt x="32" y="21"/>
                  <a:pt x="32" y="21"/>
                </a:cubicBezTo>
                <a:cubicBezTo>
                  <a:pt x="32" y="21"/>
                  <a:pt x="32" y="21"/>
                  <a:pt x="32" y="21"/>
                </a:cubicBezTo>
                <a:cubicBezTo>
                  <a:pt x="30" y="20"/>
                  <a:pt x="27" y="20"/>
                  <a:pt x="25" y="20"/>
                </a:cubicBezTo>
                <a:cubicBezTo>
                  <a:pt x="19" y="20"/>
                  <a:pt x="14" y="22"/>
                  <a:pt x="12" y="30"/>
                </a:cubicBezTo>
                <a:cubicBezTo>
                  <a:pt x="12" y="30"/>
                  <a:pt x="12" y="30"/>
                  <a:pt x="12" y="30"/>
                </a:cubicBezTo>
                <a:cubicBezTo>
                  <a:pt x="12" y="30"/>
                  <a:pt x="12" y="30"/>
                  <a:pt x="12" y="30"/>
                </a:cubicBezTo>
                <a:cubicBezTo>
                  <a:pt x="7" y="31"/>
                  <a:pt x="1" y="34"/>
                  <a:pt x="0" y="38"/>
                </a:cubicBezTo>
                <a:cubicBezTo>
                  <a:pt x="0" y="39"/>
                  <a:pt x="0" y="40"/>
                  <a:pt x="0" y="41"/>
                </a:cubicBezTo>
                <a:cubicBezTo>
                  <a:pt x="0" y="46"/>
                  <a:pt x="2" y="50"/>
                  <a:pt x="5" y="52"/>
                </a:cubicBezTo>
                <a:cubicBezTo>
                  <a:pt x="5" y="52"/>
                  <a:pt x="5" y="52"/>
                  <a:pt x="5" y="52"/>
                </a:cubicBezTo>
                <a:cubicBezTo>
                  <a:pt x="5" y="52"/>
                  <a:pt x="5" y="52"/>
                  <a:pt x="5" y="52"/>
                </a:cubicBezTo>
                <a:cubicBezTo>
                  <a:pt x="3" y="54"/>
                  <a:pt x="2" y="57"/>
                  <a:pt x="2" y="60"/>
                </a:cubicBezTo>
                <a:cubicBezTo>
                  <a:pt x="2" y="64"/>
                  <a:pt x="3" y="67"/>
                  <a:pt x="6" y="70"/>
                </a:cubicBezTo>
                <a:cubicBezTo>
                  <a:pt x="10" y="73"/>
                  <a:pt x="14" y="75"/>
                  <a:pt x="18" y="75"/>
                </a:cubicBezTo>
                <a:cubicBezTo>
                  <a:pt x="23" y="75"/>
                  <a:pt x="28" y="72"/>
                  <a:pt x="30" y="67"/>
                </a:cubicBezTo>
                <a:cubicBezTo>
                  <a:pt x="30" y="67"/>
                  <a:pt x="30" y="67"/>
                  <a:pt x="30" y="67"/>
                </a:cubicBezTo>
                <a:cubicBezTo>
                  <a:pt x="30" y="67"/>
                  <a:pt x="30" y="67"/>
                  <a:pt x="30" y="67"/>
                </a:cubicBezTo>
                <a:cubicBezTo>
                  <a:pt x="30" y="67"/>
                  <a:pt x="30" y="66"/>
                  <a:pt x="30" y="65"/>
                </a:cubicBezTo>
                <a:cubicBezTo>
                  <a:pt x="30" y="63"/>
                  <a:pt x="30" y="60"/>
                  <a:pt x="29" y="59"/>
                </a:cubicBezTo>
                <a:cubicBezTo>
                  <a:pt x="29" y="58"/>
                  <a:pt x="29" y="58"/>
                  <a:pt x="29" y="58"/>
                </a:cubicBezTo>
                <a:cubicBezTo>
                  <a:pt x="29" y="58"/>
                  <a:pt x="29" y="58"/>
                  <a:pt x="29" y="58"/>
                </a:cubicBezTo>
                <a:cubicBezTo>
                  <a:pt x="27" y="57"/>
                  <a:pt x="26" y="57"/>
                  <a:pt x="24" y="57"/>
                </a:cubicBezTo>
                <a:cubicBezTo>
                  <a:pt x="21" y="57"/>
                  <a:pt x="19" y="59"/>
                  <a:pt x="19" y="64"/>
                </a:cubicBezTo>
                <a:cubicBezTo>
                  <a:pt x="19" y="64"/>
                  <a:pt x="19" y="64"/>
                  <a:pt x="19" y="64"/>
                </a:cubicBezTo>
                <a:cubicBezTo>
                  <a:pt x="19" y="64"/>
                  <a:pt x="19" y="64"/>
                  <a:pt x="19" y="64"/>
                </a:cubicBezTo>
                <a:cubicBezTo>
                  <a:pt x="19" y="64"/>
                  <a:pt x="19" y="64"/>
                  <a:pt x="18" y="63"/>
                </a:cubicBezTo>
                <a:cubicBezTo>
                  <a:pt x="18" y="62"/>
                  <a:pt x="18" y="61"/>
                  <a:pt x="18" y="60"/>
                </a:cubicBezTo>
                <a:cubicBezTo>
                  <a:pt x="18" y="59"/>
                  <a:pt x="18" y="58"/>
                  <a:pt x="18" y="57"/>
                </a:cubicBezTo>
                <a:cubicBezTo>
                  <a:pt x="19" y="55"/>
                  <a:pt x="22" y="54"/>
                  <a:pt x="24" y="53"/>
                </a:cubicBezTo>
                <a:cubicBezTo>
                  <a:pt x="24" y="53"/>
                  <a:pt x="24" y="53"/>
                  <a:pt x="24" y="53"/>
                </a:cubicBezTo>
                <a:cubicBezTo>
                  <a:pt x="28" y="53"/>
                  <a:pt x="31" y="57"/>
                  <a:pt x="32" y="60"/>
                </a:cubicBezTo>
                <a:cubicBezTo>
                  <a:pt x="33" y="71"/>
                  <a:pt x="42" y="80"/>
                  <a:pt x="51" y="86"/>
                </a:cubicBezTo>
                <a:cubicBezTo>
                  <a:pt x="65" y="94"/>
                  <a:pt x="81" y="99"/>
                  <a:pt x="99" y="99"/>
                </a:cubicBezTo>
                <a:cubicBezTo>
                  <a:pt x="105" y="99"/>
                  <a:pt x="111" y="98"/>
                  <a:pt x="117" y="97"/>
                </a:cubicBezTo>
                <a:cubicBezTo>
                  <a:pt x="129" y="95"/>
                  <a:pt x="138" y="92"/>
                  <a:pt x="142" y="90"/>
                </a:cubicBezTo>
                <a:cubicBezTo>
                  <a:pt x="149" y="85"/>
                  <a:pt x="155" y="80"/>
                  <a:pt x="158" y="72"/>
                </a:cubicBezTo>
                <a:cubicBezTo>
                  <a:pt x="161" y="67"/>
                  <a:pt x="162" y="61"/>
                  <a:pt x="162" y="56"/>
                </a:cubicBezTo>
                <a:cubicBezTo>
                  <a:pt x="162" y="49"/>
                  <a:pt x="160" y="43"/>
                  <a:pt x="160" y="40"/>
                </a:cubicBezTo>
                <a:cubicBezTo>
                  <a:pt x="159" y="37"/>
                  <a:pt x="156" y="25"/>
                  <a:pt x="155" y="23"/>
                </a:cubicBezTo>
                <a:cubicBezTo>
                  <a:pt x="154" y="23"/>
                  <a:pt x="154" y="23"/>
                  <a:pt x="154" y="23"/>
                </a:cubicBezTo>
                <a:cubicBezTo>
                  <a:pt x="156" y="33"/>
                  <a:pt x="157" y="42"/>
                  <a:pt x="157" y="49"/>
                </a:cubicBezTo>
                <a:cubicBezTo>
                  <a:pt x="157" y="61"/>
                  <a:pt x="154" y="69"/>
                  <a:pt x="145" y="76"/>
                </a:cubicBezTo>
                <a:cubicBezTo>
                  <a:pt x="139" y="81"/>
                  <a:pt x="132" y="84"/>
                  <a:pt x="126" y="85"/>
                </a:cubicBezTo>
                <a:cubicBezTo>
                  <a:pt x="123" y="86"/>
                  <a:pt x="120" y="86"/>
                  <a:pt x="117" y="86"/>
                </a:cubicBezTo>
                <a:cubicBezTo>
                  <a:pt x="105" y="86"/>
                  <a:pt x="95" y="83"/>
                  <a:pt x="89" y="78"/>
                </a:cubicBezTo>
                <a:cubicBezTo>
                  <a:pt x="86" y="75"/>
                  <a:pt x="83" y="71"/>
                  <a:pt x="83" y="67"/>
                </a:cubicBezTo>
                <a:cubicBezTo>
                  <a:pt x="83" y="63"/>
                  <a:pt x="85" y="60"/>
                  <a:pt x="90" y="60"/>
                </a:cubicBezTo>
                <a:cubicBezTo>
                  <a:pt x="91" y="60"/>
                  <a:pt x="92" y="60"/>
                  <a:pt x="93" y="60"/>
                </a:cubicBezTo>
                <a:cubicBezTo>
                  <a:pt x="93" y="60"/>
                  <a:pt x="93" y="60"/>
                  <a:pt x="93" y="60"/>
                </a:cubicBezTo>
                <a:cubicBezTo>
                  <a:pt x="93" y="60"/>
                  <a:pt x="93" y="60"/>
                  <a:pt x="93" y="60"/>
                </a:cubicBezTo>
                <a:cubicBezTo>
                  <a:pt x="90" y="61"/>
                  <a:pt x="87" y="63"/>
                  <a:pt x="86" y="65"/>
                </a:cubicBezTo>
                <a:cubicBezTo>
                  <a:pt x="86" y="65"/>
                  <a:pt x="86" y="65"/>
                  <a:pt x="86" y="65"/>
                </a:cubicBezTo>
                <a:cubicBezTo>
                  <a:pt x="86" y="65"/>
                  <a:pt x="86" y="65"/>
                  <a:pt x="86" y="65"/>
                </a:cubicBezTo>
                <a:cubicBezTo>
                  <a:pt x="86" y="66"/>
                  <a:pt x="86" y="66"/>
                  <a:pt x="86" y="66"/>
                </a:cubicBezTo>
                <a:cubicBezTo>
                  <a:pt x="86" y="68"/>
                  <a:pt x="86" y="70"/>
                  <a:pt x="88" y="71"/>
                </a:cubicBezTo>
                <a:cubicBezTo>
                  <a:pt x="89" y="72"/>
                  <a:pt x="90" y="72"/>
                  <a:pt x="92" y="72"/>
                </a:cubicBezTo>
                <a:cubicBezTo>
                  <a:pt x="95" y="72"/>
                  <a:pt x="99" y="70"/>
                  <a:pt x="100" y="65"/>
                </a:cubicBezTo>
                <a:cubicBezTo>
                  <a:pt x="101" y="63"/>
                  <a:pt x="101" y="62"/>
                  <a:pt x="101" y="60"/>
                </a:cubicBezTo>
                <a:cubicBezTo>
                  <a:pt x="101" y="56"/>
                  <a:pt x="99" y="52"/>
                  <a:pt x="97" y="50"/>
                </a:cubicBezTo>
                <a:cubicBezTo>
                  <a:pt x="94" y="48"/>
                  <a:pt x="90" y="47"/>
                  <a:pt x="86" y="47"/>
                </a:cubicBezTo>
                <a:cubicBezTo>
                  <a:pt x="84" y="47"/>
                  <a:pt x="83" y="47"/>
                  <a:pt x="81" y="47"/>
                </a:cubicBezTo>
                <a:cubicBezTo>
                  <a:pt x="81" y="47"/>
                  <a:pt x="81" y="47"/>
                  <a:pt x="81" y="47"/>
                </a:cubicBezTo>
                <a:cubicBezTo>
                  <a:pt x="81" y="47"/>
                  <a:pt x="81" y="47"/>
                  <a:pt x="81" y="47"/>
                </a:cubicBezTo>
                <a:cubicBezTo>
                  <a:pt x="79" y="45"/>
                  <a:pt x="76" y="44"/>
                  <a:pt x="72" y="44"/>
                </a:cubicBezTo>
                <a:cubicBezTo>
                  <a:pt x="69" y="44"/>
                  <a:pt x="65" y="45"/>
                  <a:pt x="62" y="49"/>
                </a:cubicBezTo>
                <a:cubicBezTo>
                  <a:pt x="62" y="49"/>
                  <a:pt x="62" y="49"/>
                  <a:pt x="62" y="49"/>
                </a:cubicBezTo>
                <a:cubicBezTo>
                  <a:pt x="62" y="49"/>
                  <a:pt x="62" y="49"/>
                  <a:pt x="62" y="49"/>
                </a:cubicBezTo>
                <a:cubicBezTo>
                  <a:pt x="61" y="48"/>
                  <a:pt x="60" y="48"/>
                  <a:pt x="59" y="48"/>
                </a:cubicBezTo>
                <a:cubicBezTo>
                  <a:pt x="54" y="48"/>
                  <a:pt x="48" y="51"/>
                  <a:pt x="46" y="58"/>
                </a:cubicBezTo>
                <a:cubicBezTo>
                  <a:pt x="45" y="60"/>
                  <a:pt x="45" y="62"/>
                  <a:pt x="45" y="64"/>
                </a:cubicBezTo>
                <a:cubicBezTo>
                  <a:pt x="45" y="68"/>
                  <a:pt x="46" y="72"/>
                  <a:pt x="49" y="73"/>
                </a:cubicBezTo>
                <a:cubicBezTo>
                  <a:pt x="50" y="74"/>
                  <a:pt x="51" y="74"/>
                  <a:pt x="52" y="74"/>
                </a:cubicBezTo>
                <a:cubicBezTo>
                  <a:pt x="54" y="74"/>
                  <a:pt x="57" y="72"/>
                  <a:pt x="58" y="70"/>
                </a:cubicBezTo>
                <a:cubicBezTo>
                  <a:pt x="58" y="69"/>
                  <a:pt x="59" y="68"/>
                  <a:pt x="59" y="67"/>
                </a:cubicBezTo>
                <a:cubicBezTo>
                  <a:pt x="59" y="65"/>
                  <a:pt x="56" y="63"/>
                  <a:pt x="54" y="62"/>
                </a:cubicBezTo>
                <a:cubicBezTo>
                  <a:pt x="54" y="62"/>
                  <a:pt x="54" y="62"/>
                  <a:pt x="54" y="62"/>
                </a:cubicBezTo>
                <a:cubicBezTo>
                  <a:pt x="54" y="62"/>
                  <a:pt x="54" y="62"/>
                  <a:pt x="54" y="62"/>
                </a:cubicBezTo>
                <a:cubicBezTo>
                  <a:pt x="55" y="62"/>
                  <a:pt x="56" y="62"/>
                  <a:pt x="57" y="62"/>
                </a:cubicBezTo>
                <a:cubicBezTo>
                  <a:pt x="60" y="62"/>
                  <a:pt x="63" y="63"/>
                  <a:pt x="65" y="67"/>
                </a:cubicBezTo>
                <a:cubicBezTo>
                  <a:pt x="67" y="70"/>
                  <a:pt x="69" y="75"/>
                  <a:pt x="71" y="78"/>
                </a:cubicBezTo>
                <a:cubicBezTo>
                  <a:pt x="73" y="80"/>
                  <a:pt x="80" y="87"/>
                  <a:pt x="88" y="88"/>
                </a:cubicBezTo>
                <a:cubicBezTo>
                  <a:pt x="94" y="90"/>
                  <a:pt x="100" y="90"/>
                  <a:pt x="106" y="90"/>
                </a:cubicBezTo>
                <a:cubicBezTo>
                  <a:pt x="117" y="90"/>
                  <a:pt x="128" y="89"/>
                  <a:pt x="138" y="87"/>
                </a:cubicBezTo>
                <a:cubicBezTo>
                  <a:pt x="138" y="86"/>
                  <a:pt x="138" y="86"/>
                  <a:pt x="138" y="86"/>
                </a:cubicBezTo>
                <a:cubicBezTo>
                  <a:pt x="138" y="86"/>
                  <a:pt x="138" y="86"/>
                  <a:pt x="138" y="86"/>
                </a:cubicBezTo>
                <a:cubicBezTo>
                  <a:pt x="132" y="91"/>
                  <a:pt x="119" y="93"/>
                  <a:pt x="107" y="93"/>
                </a:cubicBezTo>
                <a:cubicBezTo>
                  <a:pt x="99" y="93"/>
                  <a:pt x="93" y="92"/>
                  <a:pt x="87" y="91"/>
                </a:cubicBezTo>
                <a:cubicBezTo>
                  <a:pt x="79" y="89"/>
                  <a:pt x="74" y="86"/>
                  <a:pt x="70" y="80"/>
                </a:cubicBezTo>
                <a:cubicBezTo>
                  <a:pt x="68" y="78"/>
                  <a:pt x="64" y="73"/>
                  <a:pt x="61" y="66"/>
                </a:cubicBezTo>
                <a:cubicBezTo>
                  <a:pt x="61" y="66"/>
                  <a:pt x="61" y="66"/>
                  <a:pt x="61" y="66"/>
                </a:cubicBezTo>
                <a:cubicBezTo>
                  <a:pt x="61" y="66"/>
                  <a:pt x="61" y="66"/>
                  <a:pt x="61" y="66"/>
                </a:cubicBezTo>
                <a:cubicBezTo>
                  <a:pt x="60" y="70"/>
                  <a:pt x="61" y="72"/>
                  <a:pt x="56" y="75"/>
                </a:cubicBezTo>
                <a:cubicBezTo>
                  <a:pt x="54" y="76"/>
                  <a:pt x="52" y="76"/>
                  <a:pt x="51" y="76"/>
                </a:cubicBezTo>
                <a:cubicBezTo>
                  <a:pt x="48" y="76"/>
                  <a:pt x="46" y="75"/>
                  <a:pt x="44" y="72"/>
                </a:cubicBezTo>
                <a:cubicBezTo>
                  <a:pt x="43" y="70"/>
                  <a:pt x="42" y="67"/>
                  <a:pt x="42" y="64"/>
                </a:cubicBezTo>
                <a:cubicBezTo>
                  <a:pt x="42" y="59"/>
                  <a:pt x="44" y="53"/>
                  <a:pt x="47" y="50"/>
                </a:cubicBezTo>
                <a:cubicBezTo>
                  <a:pt x="49" y="48"/>
                  <a:pt x="55" y="46"/>
                  <a:pt x="59" y="46"/>
                </a:cubicBezTo>
                <a:cubicBezTo>
                  <a:pt x="60" y="46"/>
                  <a:pt x="61" y="46"/>
                  <a:pt x="62" y="46"/>
                </a:cubicBezTo>
                <a:cubicBezTo>
                  <a:pt x="62" y="46"/>
                  <a:pt x="62" y="46"/>
                  <a:pt x="62" y="46"/>
                </a:cubicBezTo>
                <a:cubicBezTo>
                  <a:pt x="62" y="46"/>
                  <a:pt x="62" y="46"/>
                  <a:pt x="62" y="46"/>
                </a:cubicBezTo>
                <a:cubicBezTo>
                  <a:pt x="63" y="43"/>
                  <a:pt x="67" y="42"/>
                  <a:pt x="72" y="42"/>
                </a:cubicBezTo>
                <a:cubicBezTo>
                  <a:pt x="76" y="42"/>
                  <a:pt x="80" y="43"/>
                  <a:pt x="82" y="45"/>
                </a:cubicBezTo>
                <a:cubicBezTo>
                  <a:pt x="82" y="45"/>
                  <a:pt x="82" y="45"/>
                  <a:pt x="82" y="45"/>
                </a:cubicBezTo>
                <a:cubicBezTo>
                  <a:pt x="82" y="45"/>
                  <a:pt x="82" y="45"/>
                  <a:pt x="82" y="45"/>
                </a:cubicBezTo>
                <a:cubicBezTo>
                  <a:pt x="84" y="44"/>
                  <a:pt x="85" y="44"/>
                  <a:pt x="87" y="44"/>
                </a:cubicBezTo>
                <a:cubicBezTo>
                  <a:pt x="90" y="44"/>
                  <a:pt x="93" y="45"/>
                  <a:pt x="96" y="47"/>
                </a:cubicBezTo>
                <a:cubicBezTo>
                  <a:pt x="101" y="50"/>
                  <a:pt x="103" y="55"/>
                  <a:pt x="103" y="61"/>
                </a:cubicBezTo>
                <a:cubicBezTo>
                  <a:pt x="103" y="68"/>
                  <a:pt x="99" y="75"/>
                  <a:pt x="90" y="75"/>
                </a:cubicBezTo>
                <a:cubicBezTo>
                  <a:pt x="90" y="75"/>
                  <a:pt x="90" y="75"/>
                  <a:pt x="90" y="75"/>
                </a:cubicBezTo>
                <a:cubicBezTo>
                  <a:pt x="90" y="75"/>
                  <a:pt x="90" y="75"/>
                  <a:pt x="90" y="75"/>
                </a:cubicBezTo>
                <a:cubicBezTo>
                  <a:pt x="98" y="81"/>
                  <a:pt x="107" y="84"/>
                  <a:pt x="116" y="84"/>
                </a:cubicBezTo>
                <a:cubicBezTo>
                  <a:pt x="122" y="84"/>
                  <a:pt x="129" y="82"/>
                  <a:pt x="136" y="79"/>
                </a:cubicBezTo>
                <a:cubicBezTo>
                  <a:pt x="151" y="72"/>
                  <a:pt x="154" y="60"/>
                  <a:pt x="154" y="47"/>
                </a:cubicBezTo>
                <a:cubicBezTo>
                  <a:pt x="154" y="42"/>
                  <a:pt x="154" y="36"/>
                  <a:pt x="153" y="30"/>
                </a:cubicBezTo>
                <a:cubicBezTo>
                  <a:pt x="153" y="26"/>
                  <a:pt x="152" y="18"/>
                  <a:pt x="151" y="12"/>
                </a:cubicBezTo>
                <a:cubicBezTo>
                  <a:pt x="151" y="9"/>
                  <a:pt x="151" y="6"/>
                  <a:pt x="151" y="4"/>
                </a:cubicBezTo>
                <a:cubicBezTo>
                  <a:pt x="151" y="3"/>
                  <a:pt x="151" y="2"/>
                  <a:pt x="150" y="1"/>
                </a:cubicBezTo>
                <a:cubicBezTo>
                  <a:pt x="150" y="1"/>
                  <a:pt x="150" y="1"/>
                  <a:pt x="150" y="1"/>
                </a:cubicBezTo>
                <a:cubicBezTo>
                  <a:pt x="150" y="0"/>
                  <a:pt x="150" y="0"/>
                  <a:pt x="150" y="0"/>
                </a:cubicBezTo>
                <a:cubicBezTo>
                  <a:pt x="150" y="0"/>
                  <a:pt x="150" y="0"/>
                  <a:pt x="150" y="0"/>
                </a:cubicBezTo>
                <a:cubicBezTo>
                  <a:pt x="150" y="0"/>
                  <a:pt x="150" y="0"/>
                  <a:pt x="150" y="0"/>
                </a:cubicBezTo>
                <a:cubicBezTo>
                  <a:pt x="150" y="0"/>
                  <a:pt x="150" y="0"/>
                  <a:pt x="150" y="0"/>
                </a:cubicBezTo>
                <a:cubicBezTo>
                  <a:pt x="150" y="0"/>
                  <a:pt x="150" y="0"/>
                  <a:pt x="150" y="0"/>
                </a:cubicBezTo>
                <a:cubicBezTo>
                  <a:pt x="150" y="0"/>
                  <a:pt x="150" y="0"/>
                  <a:pt x="150" y="0"/>
                </a:cubicBezTo>
                <a:cubicBezTo>
                  <a:pt x="148" y="7"/>
                  <a:pt x="148" y="14"/>
                  <a:pt x="148" y="22"/>
                </a:cubicBezTo>
                <a:cubicBezTo>
                  <a:pt x="148" y="27"/>
                  <a:pt x="148" y="33"/>
                  <a:pt x="148" y="39"/>
                </a:cubicBezTo>
                <a:cubicBezTo>
                  <a:pt x="148" y="54"/>
                  <a:pt x="146" y="67"/>
                  <a:pt x="131" y="73"/>
                </a:cubicBezTo>
                <a:cubicBezTo>
                  <a:pt x="129" y="74"/>
                  <a:pt x="126" y="75"/>
                  <a:pt x="124" y="75"/>
                </a:cubicBezTo>
                <a:cubicBezTo>
                  <a:pt x="116" y="75"/>
                  <a:pt x="109" y="71"/>
                  <a:pt x="107" y="66"/>
                </a:cubicBezTo>
                <a:cubicBezTo>
                  <a:pt x="106" y="64"/>
                  <a:pt x="106" y="61"/>
                  <a:pt x="106" y="59"/>
                </a:cubicBezTo>
                <a:cubicBezTo>
                  <a:pt x="106" y="57"/>
                  <a:pt x="106" y="55"/>
                  <a:pt x="107" y="53"/>
                </a:cubicBezTo>
                <a:cubicBezTo>
                  <a:pt x="108" y="52"/>
                  <a:pt x="111" y="51"/>
                  <a:pt x="113" y="51"/>
                </a:cubicBezTo>
                <a:cubicBezTo>
                  <a:pt x="114" y="51"/>
                  <a:pt x="115" y="51"/>
                  <a:pt x="116" y="52"/>
                </a:cubicBezTo>
                <a:cubicBezTo>
                  <a:pt x="117" y="52"/>
                  <a:pt x="118" y="54"/>
                  <a:pt x="118" y="55"/>
                </a:cubicBezTo>
                <a:cubicBezTo>
                  <a:pt x="118" y="57"/>
                  <a:pt x="117" y="59"/>
                  <a:pt x="115" y="60"/>
                </a:cubicBezTo>
                <a:cubicBezTo>
                  <a:pt x="115" y="60"/>
                  <a:pt x="115" y="60"/>
                  <a:pt x="115" y="60"/>
                </a:cubicBezTo>
                <a:cubicBezTo>
                  <a:pt x="115" y="60"/>
                  <a:pt x="115" y="60"/>
                  <a:pt x="115" y="60"/>
                </a:cubicBezTo>
                <a:cubicBezTo>
                  <a:pt x="116" y="58"/>
                  <a:pt x="116" y="57"/>
                  <a:pt x="116" y="56"/>
                </a:cubicBezTo>
                <a:cubicBezTo>
                  <a:pt x="116" y="55"/>
                  <a:pt x="116" y="55"/>
                  <a:pt x="115" y="54"/>
                </a:cubicBezTo>
                <a:cubicBezTo>
                  <a:pt x="115" y="54"/>
                  <a:pt x="114" y="53"/>
                  <a:pt x="113" y="53"/>
                </a:cubicBezTo>
                <a:cubicBezTo>
                  <a:pt x="112" y="53"/>
                  <a:pt x="111" y="54"/>
                  <a:pt x="110" y="55"/>
                </a:cubicBezTo>
                <a:cubicBezTo>
                  <a:pt x="109" y="56"/>
                  <a:pt x="108" y="58"/>
                  <a:pt x="108" y="60"/>
                </a:cubicBezTo>
                <a:cubicBezTo>
                  <a:pt x="108" y="61"/>
                  <a:pt x="108" y="63"/>
                  <a:pt x="109" y="65"/>
                </a:cubicBezTo>
                <a:cubicBezTo>
                  <a:pt x="111" y="69"/>
                  <a:pt x="118" y="72"/>
                  <a:pt x="123" y="72"/>
                </a:cubicBezTo>
                <a:cubicBezTo>
                  <a:pt x="123" y="72"/>
                  <a:pt x="123" y="72"/>
                  <a:pt x="123" y="72"/>
                </a:cubicBezTo>
                <a:cubicBezTo>
                  <a:pt x="131" y="71"/>
                  <a:pt x="139" y="66"/>
                  <a:pt x="141" y="58"/>
                </a:cubicBezTo>
                <a:cubicBezTo>
                  <a:pt x="142" y="57"/>
                  <a:pt x="142" y="54"/>
                  <a:pt x="142" y="51"/>
                </a:cubicBezTo>
                <a:cubicBezTo>
                  <a:pt x="142" y="44"/>
                  <a:pt x="140" y="34"/>
                  <a:pt x="132" y="29"/>
                </a:cubicBezTo>
                <a:cubicBezTo>
                  <a:pt x="130" y="27"/>
                  <a:pt x="123" y="24"/>
                  <a:pt x="117" y="24"/>
                </a:cubicBezTo>
                <a:cubicBezTo>
                  <a:pt x="115" y="24"/>
                  <a:pt x="114" y="24"/>
                  <a:pt x="112" y="25"/>
                </a:cubicBezTo>
                <a:cubicBezTo>
                  <a:pt x="109" y="27"/>
                  <a:pt x="105" y="33"/>
                  <a:pt x="98" y="33"/>
                </a:cubicBezTo>
                <a:cubicBezTo>
                  <a:pt x="97" y="33"/>
                  <a:pt x="95" y="33"/>
                  <a:pt x="93" y="32"/>
                </a:cubicBezTo>
                <a:cubicBezTo>
                  <a:pt x="91" y="31"/>
                  <a:pt x="89" y="29"/>
                  <a:pt x="89" y="26"/>
                </a:cubicBezTo>
                <a:cubicBezTo>
                  <a:pt x="89" y="24"/>
                  <a:pt x="89" y="23"/>
                  <a:pt x="90" y="22"/>
                </a:cubicBezTo>
                <a:cubicBezTo>
                  <a:pt x="90" y="20"/>
                  <a:pt x="92" y="20"/>
                  <a:pt x="93" y="20"/>
                </a:cubicBezTo>
                <a:cubicBezTo>
                  <a:pt x="95" y="20"/>
                  <a:pt x="97" y="21"/>
                  <a:pt x="98" y="22"/>
                </a:cubicBezTo>
                <a:cubicBezTo>
                  <a:pt x="98" y="22"/>
                  <a:pt x="98" y="22"/>
                  <a:pt x="98" y="22"/>
                </a:cubicBezTo>
                <a:cubicBezTo>
                  <a:pt x="98" y="22"/>
                  <a:pt x="98" y="22"/>
                  <a:pt x="98" y="22"/>
                </a:cubicBezTo>
                <a:cubicBezTo>
                  <a:pt x="98" y="22"/>
                  <a:pt x="98" y="22"/>
                  <a:pt x="98" y="22"/>
                </a:cubicBezTo>
                <a:cubicBezTo>
                  <a:pt x="98" y="22"/>
                  <a:pt x="98" y="22"/>
                  <a:pt x="98" y="22"/>
                </a:cubicBezTo>
                <a:cubicBezTo>
                  <a:pt x="98" y="22"/>
                  <a:pt x="98" y="22"/>
                  <a:pt x="98" y="22"/>
                </a:cubicBezTo>
                <a:cubicBezTo>
                  <a:pt x="98" y="22"/>
                  <a:pt x="98" y="22"/>
                  <a:pt x="98" y="22"/>
                </a:cubicBezTo>
                <a:cubicBezTo>
                  <a:pt x="98" y="22"/>
                  <a:pt x="98" y="22"/>
                  <a:pt x="98" y="22"/>
                </a:cubicBezTo>
                <a:cubicBezTo>
                  <a:pt x="98" y="22"/>
                  <a:pt x="98" y="22"/>
                  <a:pt x="98" y="22"/>
                </a:cubicBezTo>
                <a:cubicBezTo>
                  <a:pt x="98" y="22"/>
                  <a:pt x="98" y="22"/>
                  <a:pt x="98" y="22"/>
                </a:cubicBezTo>
                <a:cubicBezTo>
                  <a:pt x="98" y="22"/>
                  <a:pt x="98" y="22"/>
                  <a:pt x="98" y="22"/>
                </a:cubicBezTo>
                <a:cubicBezTo>
                  <a:pt x="98" y="22"/>
                  <a:pt x="98" y="22"/>
                  <a:pt x="98" y="22"/>
                </a:cubicBezTo>
                <a:cubicBezTo>
                  <a:pt x="98" y="22"/>
                  <a:pt x="98" y="22"/>
                  <a:pt x="98" y="22"/>
                </a:cubicBezTo>
                <a:cubicBezTo>
                  <a:pt x="97" y="22"/>
                  <a:pt x="97" y="22"/>
                  <a:pt x="97" y="22"/>
                </a:cubicBezTo>
                <a:cubicBezTo>
                  <a:pt x="97" y="22"/>
                  <a:pt x="97" y="22"/>
                  <a:pt x="97" y="22"/>
                </a:cubicBezTo>
                <a:cubicBezTo>
                  <a:pt x="96" y="22"/>
                  <a:pt x="94" y="22"/>
                  <a:pt x="93" y="22"/>
                </a:cubicBezTo>
                <a:cubicBezTo>
                  <a:pt x="92" y="23"/>
                  <a:pt x="92" y="23"/>
                  <a:pt x="92" y="25"/>
                </a:cubicBezTo>
                <a:cubicBezTo>
                  <a:pt x="92" y="25"/>
                  <a:pt x="92" y="27"/>
                  <a:pt x="93" y="28"/>
                </a:cubicBezTo>
                <a:cubicBezTo>
                  <a:pt x="94" y="30"/>
                  <a:pt x="96" y="31"/>
                  <a:pt x="98" y="31"/>
                </a:cubicBezTo>
                <a:cubicBezTo>
                  <a:pt x="103" y="31"/>
                  <a:pt x="110" y="25"/>
                  <a:pt x="110" y="19"/>
                </a:cubicBezTo>
                <a:cubicBezTo>
                  <a:pt x="110" y="16"/>
                  <a:pt x="109" y="14"/>
                  <a:pt x="105" y="11"/>
                </a:cubicBezTo>
                <a:cubicBezTo>
                  <a:pt x="103" y="10"/>
                  <a:pt x="101" y="10"/>
                  <a:pt x="100" y="10"/>
                </a:cubicBezTo>
                <a:cubicBezTo>
                  <a:pt x="97" y="10"/>
                  <a:pt x="94" y="10"/>
                  <a:pt x="92" y="10"/>
                </a:cubicBezTo>
                <a:cubicBezTo>
                  <a:pt x="91" y="10"/>
                  <a:pt x="90" y="10"/>
                  <a:pt x="89" y="10"/>
                </a:cubicBezTo>
                <a:cubicBezTo>
                  <a:pt x="85" y="9"/>
                  <a:pt x="83" y="2"/>
                  <a:pt x="74" y="2"/>
                </a:cubicBezTo>
                <a:cubicBezTo>
                  <a:pt x="74" y="2"/>
                  <a:pt x="73" y="3"/>
                  <a:pt x="71" y="3"/>
                </a:cubicBezTo>
                <a:close/>
              </a:path>
            </a:pathLst>
          </a:custGeom>
          <a:solidFill>
            <a:srgbClr val="F2DBC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21" name="PA_任意多边形 1353"/>
          <p:cNvSpPr>
            <a:spLocks/>
          </p:cNvSpPr>
          <p:nvPr>
            <p:custDataLst>
              <p:tags r:id="rId108"/>
            </p:custDataLst>
          </p:nvPr>
        </p:nvSpPr>
        <p:spPr bwMode="auto">
          <a:xfrm>
            <a:off x="9971087" y="4646613"/>
            <a:ext cx="400050" cy="242888"/>
          </a:xfrm>
          <a:custGeom>
            <a:avLst/>
            <a:gdLst>
              <a:gd name="T0" fmla="*/ 91 w 166"/>
              <a:gd name="T1" fmla="*/ 10 h 101"/>
              <a:gd name="T2" fmla="*/ 94 w 166"/>
              <a:gd name="T3" fmla="*/ 28 h 101"/>
              <a:gd name="T4" fmla="*/ 91 w 166"/>
              <a:gd name="T5" fmla="*/ 22 h 101"/>
              <a:gd name="T6" fmla="*/ 114 w 166"/>
              <a:gd name="T7" fmla="*/ 25 h 101"/>
              <a:gd name="T8" fmla="*/ 143 w 166"/>
              <a:gd name="T9" fmla="*/ 58 h 101"/>
              <a:gd name="T10" fmla="*/ 111 w 166"/>
              <a:gd name="T11" fmla="*/ 64 h 101"/>
              <a:gd name="T12" fmla="*/ 118 w 166"/>
              <a:gd name="T13" fmla="*/ 52 h 101"/>
              <a:gd name="T14" fmla="*/ 108 w 166"/>
              <a:gd name="T15" fmla="*/ 66 h 101"/>
              <a:gd name="T16" fmla="*/ 152 w 166"/>
              <a:gd name="T17" fmla="*/ 0 h 101"/>
              <a:gd name="T18" fmla="*/ 137 w 166"/>
              <a:gd name="T19" fmla="*/ 79 h 101"/>
              <a:gd name="T20" fmla="*/ 97 w 166"/>
              <a:gd name="T21" fmla="*/ 47 h 101"/>
              <a:gd name="T22" fmla="*/ 63 w 166"/>
              <a:gd name="T23" fmla="*/ 46 h 101"/>
              <a:gd name="T24" fmla="*/ 57 w 166"/>
              <a:gd name="T25" fmla="*/ 75 h 101"/>
              <a:gd name="T26" fmla="*/ 71 w 166"/>
              <a:gd name="T27" fmla="*/ 80 h 101"/>
              <a:gd name="T28" fmla="*/ 140 w 166"/>
              <a:gd name="T29" fmla="*/ 86 h 101"/>
              <a:gd name="T30" fmla="*/ 73 w 166"/>
              <a:gd name="T31" fmla="*/ 78 h 101"/>
              <a:gd name="T32" fmla="*/ 55 w 166"/>
              <a:gd name="T33" fmla="*/ 62 h 101"/>
              <a:gd name="T34" fmla="*/ 51 w 166"/>
              <a:gd name="T35" fmla="*/ 73 h 101"/>
              <a:gd name="T36" fmla="*/ 64 w 166"/>
              <a:gd name="T37" fmla="*/ 49 h 101"/>
              <a:gd name="T38" fmla="*/ 102 w 166"/>
              <a:gd name="T39" fmla="*/ 65 h 101"/>
              <a:gd name="T40" fmla="*/ 94 w 166"/>
              <a:gd name="T41" fmla="*/ 60 h 101"/>
              <a:gd name="T42" fmla="*/ 127 w 166"/>
              <a:gd name="T43" fmla="*/ 85 h 101"/>
              <a:gd name="T44" fmla="*/ 156 w 166"/>
              <a:gd name="T45" fmla="*/ 23 h 101"/>
              <a:gd name="T46" fmla="*/ 160 w 166"/>
              <a:gd name="T47" fmla="*/ 72 h 101"/>
              <a:gd name="T48" fmla="*/ 118 w 166"/>
              <a:gd name="T49" fmla="*/ 97 h 101"/>
              <a:gd name="T50" fmla="*/ 33 w 166"/>
              <a:gd name="T51" fmla="*/ 60 h 101"/>
              <a:gd name="T52" fmla="*/ 19 w 166"/>
              <a:gd name="T53" fmla="*/ 57 h 101"/>
              <a:gd name="T54" fmla="*/ 30 w 166"/>
              <a:gd name="T55" fmla="*/ 59 h 101"/>
              <a:gd name="T56" fmla="*/ 8 w 166"/>
              <a:gd name="T57" fmla="*/ 70 h 101"/>
              <a:gd name="T58" fmla="*/ 2 w 166"/>
              <a:gd name="T59" fmla="*/ 38 h 101"/>
              <a:gd name="T60" fmla="*/ 33 w 166"/>
              <a:gd name="T61" fmla="*/ 21 h 101"/>
              <a:gd name="T62" fmla="*/ 54 w 166"/>
              <a:gd name="T63" fmla="*/ 29 h 101"/>
              <a:gd name="T64" fmla="*/ 42 w 166"/>
              <a:gd name="T65" fmla="*/ 24 h 101"/>
              <a:gd name="T66" fmla="*/ 37 w 166"/>
              <a:gd name="T67" fmla="*/ 17 h 101"/>
              <a:gd name="T68" fmla="*/ 62 w 166"/>
              <a:gd name="T69" fmla="*/ 11 h 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66" h="101">
                <a:moveTo>
                  <a:pt x="73" y="3"/>
                </a:moveTo>
                <a:cubicBezTo>
                  <a:pt x="84" y="1"/>
                  <a:pt x="85" y="9"/>
                  <a:pt x="91" y="10"/>
                </a:cubicBezTo>
                <a:cubicBezTo>
                  <a:pt x="96" y="11"/>
                  <a:pt x="101" y="8"/>
                  <a:pt x="107" y="11"/>
                </a:cubicBezTo>
                <a:cubicBezTo>
                  <a:pt x="121" y="21"/>
                  <a:pt x="100" y="37"/>
                  <a:pt x="94" y="28"/>
                </a:cubicBezTo>
                <a:cubicBezTo>
                  <a:pt x="90" y="20"/>
                  <a:pt x="100" y="22"/>
                  <a:pt x="99" y="22"/>
                </a:cubicBezTo>
                <a:cubicBezTo>
                  <a:pt x="97" y="20"/>
                  <a:pt x="92" y="19"/>
                  <a:pt x="91" y="22"/>
                </a:cubicBezTo>
                <a:cubicBezTo>
                  <a:pt x="90" y="27"/>
                  <a:pt x="91" y="31"/>
                  <a:pt x="94" y="32"/>
                </a:cubicBezTo>
                <a:cubicBezTo>
                  <a:pt x="105" y="36"/>
                  <a:pt x="110" y="27"/>
                  <a:pt x="114" y="25"/>
                </a:cubicBezTo>
                <a:cubicBezTo>
                  <a:pt x="119" y="22"/>
                  <a:pt x="131" y="27"/>
                  <a:pt x="134" y="29"/>
                </a:cubicBezTo>
                <a:cubicBezTo>
                  <a:pt x="145" y="37"/>
                  <a:pt x="144" y="52"/>
                  <a:pt x="143" y="58"/>
                </a:cubicBezTo>
                <a:cubicBezTo>
                  <a:pt x="141" y="66"/>
                  <a:pt x="133" y="71"/>
                  <a:pt x="125" y="72"/>
                </a:cubicBezTo>
                <a:cubicBezTo>
                  <a:pt x="120" y="72"/>
                  <a:pt x="112" y="69"/>
                  <a:pt x="111" y="64"/>
                </a:cubicBezTo>
                <a:cubicBezTo>
                  <a:pt x="105" y="52"/>
                  <a:pt x="122" y="50"/>
                  <a:pt x="116" y="60"/>
                </a:cubicBezTo>
                <a:cubicBezTo>
                  <a:pt x="120" y="58"/>
                  <a:pt x="120" y="53"/>
                  <a:pt x="118" y="52"/>
                </a:cubicBezTo>
                <a:cubicBezTo>
                  <a:pt x="115" y="51"/>
                  <a:pt x="110" y="51"/>
                  <a:pt x="109" y="53"/>
                </a:cubicBezTo>
                <a:cubicBezTo>
                  <a:pt x="107" y="56"/>
                  <a:pt x="107" y="62"/>
                  <a:pt x="108" y="66"/>
                </a:cubicBezTo>
                <a:cubicBezTo>
                  <a:pt x="111" y="73"/>
                  <a:pt x="124" y="77"/>
                  <a:pt x="133" y="73"/>
                </a:cubicBezTo>
                <a:cubicBezTo>
                  <a:pt x="160" y="62"/>
                  <a:pt x="144" y="25"/>
                  <a:pt x="152" y="0"/>
                </a:cubicBezTo>
                <a:cubicBezTo>
                  <a:pt x="152" y="0"/>
                  <a:pt x="154" y="21"/>
                  <a:pt x="155" y="30"/>
                </a:cubicBezTo>
                <a:cubicBezTo>
                  <a:pt x="156" y="51"/>
                  <a:pt x="158" y="69"/>
                  <a:pt x="137" y="79"/>
                </a:cubicBezTo>
                <a:cubicBezTo>
                  <a:pt x="121" y="86"/>
                  <a:pt x="106" y="85"/>
                  <a:pt x="91" y="75"/>
                </a:cubicBezTo>
                <a:cubicBezTo>
                  <a:pt x="108" y="75"/>
                  <a:pt x="109" y="53"/>
                  <a:pt x="97" y="47"/>
                </a:cubicBezTo>
                <a:cubicBezTo>
                  <a:pt x="93" y="44"/>
                  <a:pt x="87" y="43"/>
                  <a:pt x="84" y="45"/>
                </a:cubicBezTo>
                <a:cubicBezTo>
                  <a:pt x="78" y="41"/>
                  <a:pt x="67" y="40"/>
                  <a:pt x="63" y="46"/>
                </a:cubicBezTo>
                <a:cubicBezTo>
                  <a:pt x="60" y="45"/>
                  <a:pt x="51" y="47"/>
                  <a:pt x="48" y="50"/>
                </a:cubicBezTo>
                <a:cubicBezTo>
                  <a:pt x="40" y="58"/>
                  <a:pt x="42" y="82"/>
                  <a:pt x="57" y="75"/>
                </a:cubicBezTo>
                <a:cubicBezTo>
                  <a:pt x="62" y="72"/>
                  <a:pt x="62" y="70"/>
                  <a:pt x="63" y="66"/>
                </a:cubicBezTo>
                <a:cubicBezTo>
                  <a:pt x="66" y="73"/>
                  <a:pt x="69" y="78"/>
                  <a:pt x="71" y="80"/>
                </a:cubicBezTo>
                <a:cubicBezTo>
                  <a:pt x="76" y="86"/>
                  <a:pt x="81" y="89"/>
                  <a:pt x="89" y="91"/>
                </a:cubicBezTo>
                <a:cubicBezTo>
                  <a:pt x="103" y="94"/>
                  <a:pt x="130" y="94"/>
                  <a:pt x="140" y="86"/>
                </a:cubicBezTo>
                <a:cubicBezTo>
                  <a:pt x="125" y="90"/>
                  <a:pt x="106" y="92"/>
                  <a:pt x="89" y="88"/>
                </a:cubicBezTo>
                <a:cubicBezTo>
                  <a:pt x="82" y="87"/>
                  <a:pt x="75" y="80"/>
                  <a:pt x="73" y="78"/>
                </a:cubicBezTo>
                <a:cubicBezTo>
                  <a:pt x="71" y="75"/>
                  <a:pt x="69" y="70"/>
                  <a:pt x="67" y="67"/>
                </a:cubicBezTo>
                <a:cubicBezTo>
                  <a:pt x="64" y="61"/>
                  <a:pt x="59" y="61"/>
                  <a:pt x="55" y="62"/>
                </a:cubicBezTo>
                <a:cubicBezTo>
                  <a:pt x="59" y="64"/>
                  <a:pt x="62" y="66"/>
                  <a:pt x="59" y="70"/>
                </a:cubicBezTo>
                <a:cubicBezTo>
                  <a:pt x="58" y="72"/>
                  <a:pt x="55" y="75"/>
                  <a:pt x="51" y="73"/>
                </a:cubicBezTo>
                <a:cubicBezTo>
                  <a:pt x="45" y="71"/>
                  <a:pt x="46" y="63"/>
                  <a:pt x="47" y="58"/>
                </a:cubicBezTo>
                <a:cubicBezTo>
                  <a:pt x="50" y="50"/>
                  <a:pt x="58" y="47"/>
                  <a:pt x="64" y="49"/>
                </a:cubicBezTo>
                <a:cubicBezTo>
                  <a:pt x="69" y="42"/>
                  <a:pt x="77" y="43"/>
                  <a:pt x="83" y="47"/>
                </a:cubicBezTo>
                <a:cubicBezTo>
                  <a:pt x="95" y="45"/>
                  <a:pt x="105" y="52"/>
                  <a:pt x="102" y="65"/>
                </a:cubicBezTo>
                <a:cubicBezTo>
                  <a:pt x="99" y="74"/>
                  <a:pt x="87" y="75"/>
                  <a:pt x="87" y="65"/>
                </a:cubicBezTo>
                <a:cubicBezTo>
                  <a:pt x="88" y="64"/>
                  <a:pt x="91" y="61"/>
                  <a:pt x="94" y="60"/>
                </a:cubicBezTo>
                <a:cubicBezTo>
                  <a:pt x="80" y="58"/>
                  <a:pt x="84" y="73"/>
                  <a:pt x="90" y="78"/>
                </a:cubicBezTo>
                <a:cubicBezTo>
                  <a:pt x="98" y="84"/>
                  <a:pt x="113" y="88"/>
                  <a:pt x="127" y="85"/>
                </a:cubicBezTo>
                <a:cubicBezTo>
                  <a:pt x="134" y="84"/>
                  <a:pt x="141" y="81"/>
                  <a:pt x="147" y="76"/>
                </a:cubicBezTo>
                <a:cubicBezTo>
                  <a:pt x="161" y="65"/>
                  <a:pt x="160" y="49"/>
                  <a:pt x="156" y="23"/>
                </a:cubicBezTo>
                <a:cubicBezTo>
                  <a:pt x="157" y="25"/>
                  <a:pt x="161" y="37"/>
                  <a:pt x="161" y="40"/>
                </a:cubicBezTo>
                <a:cubicBezTo>
                  <a:pt x="162" y="45"/>
                  <a:pt x="166" y="59"/>
                  <a:pt x="160" y="72"/>
                </a:cubicBezTo>
                <a:cubicBezTo>
                  <a:pt x="156" y="80"/>
                  <a:pt x="150" y="85"/>
                  <a:pt x="143" y="90"/>
                </a:cubicBezTo>
                <a:cubicBezTo>
                  <a:pt x="140" y="92"/>
                  <a:pt x="130" y="95"/>
                  <a:pt x="118" y="97"/>
                </a:cubicBezTo>
                <a:cubicBezTo>
                  <a:pt x="93" y="101"/>
                  <a:pt x="71" y="97"/>
                  <a:pt x="53" y="85"/>
                </a:cubicBezTo>
                <a:cubicBezTo>
                  <a:pt x="44" y="80"/>
                  <a:pt x="34" y="71"/>
                  <a:pt x="33" y="60"/>
                </a:cubicBezTo>
                <a:cubicBezTo>
                  <a:pt x="33" y="56"/>
                  <a:pt x="29" y="53"/>
                  <a:pt x="25" y="53"/>
                </a:cubicBezTo>
                <a:cubicBezTo>
                  <a:pt x="23" y="54"/>
                  <a:pt x="20" y="55"/>
                  <a:pt x="19" y="57"/>
                </a:cubicBezTo>
                <a:cubicBezTo>
                  <a:pt x="18" y="61"/>
                  <a:pt x="20" y="64"/>
                  <a:pt x="20" y="64"/>
                </a:cubicBezTo>
                <a:cubicBezTo>
                  <a:pt x="21" y="57"/>
                  <a:pt x="26" y="55"/>
                  <a:pt x="30" y="59"/>
                </a:cubicBezTo>
                <a:cubicBezTo>
                  <a:pt x="32" y="62"/>
                  <a:pt x="31" y="67"/>
                  <a:pt x="31" y="67"/>
                </a:cubicBezTo>
                <a:cubicBezTo>
                  <a:pt x="28" y="76"/>
                  <a:pt x="16" y="77"/>
                  <a:pt x="8" y="70"/>
                </a:cubicBezTo>
                <a:cubicBezTo>
                  <a:pt x="1" y="64"/>
                  <a:pt x="3" y="56"/>
                  <a:pt x="6" y="52"/>
                </a:cubicBezTo>
                <a:cubicBezTo>
                  <a:pt x="3" y="49"/>
                  <a:pt x="0" y="44"/>
                  <a:pt x="2" y="38"/>
                </a:cubicBezTo>
                <a:cubicBezTo>
                  <a:pt x="3" y="34"/>
                  <a:pt x="8" y="31"/>
                  <a:pt x="13" y="30"/>
                </a:cubicBezTo>
                <a:cubicBezTo>
                  <a:pt x="16" y="19"/>
                  <a:pt x="26" y="19"/>
                  <a:pt x="33" y="21"/>
                </a:cubicBezTo>
                <a:cubicBezTo>
                  <a:pt x="32" y="31"/>
                  <a:pt x="34" y="39"/>
                  <a:pt x="43" y="39"/>
                </a:cubicBezTo>
                <a:cubicBezTo>
                  <a:pt x="50" y="39"/>
                  <a:pt x="53" y="35"/>
                  <a:pt x="54" y="29"/>
                </a:cubicBezTo>
                <a:cubicBezTo>
                  <a:pt x="54" y="23"/>
                  <a:pt x="49" y="21"/>
                  <a:pt x="46" y="21"/>
                </a:cubicBezTo>
                <a:cubicBezTo>
                  <a:pt x="44" y="21"/>
                  <a:pt x="43" y="23"/>
                  <a:pt x="42" y="24"/>
                </a:cubicBezTo>
                <a:cubicBezTo>
                  <a:pt x="51" y="21"/>
                  <a:pt x="54" y="31"/>
                  <a:pt x="48" y="35"/>
                </a:cubicBezTo>
                <a:cubicBezTo>
                  <a:pt x="38" y="41"/>
                  <a:pt x="32" y="27"/>
                  <a:pt x="37" y="17"/>
                </a:cubicBezTo>
                <a:cubicBezTo>
                  <a:pt x="39" y="15"/>
                  <a:pt x="43" y="12"/>
                  <a:pt x="46" y="11"/>
                </a:cubicBezTo>
                <a:cubicBezTo>
                  <a:pt x="50" y="10"/>
                  <a:pt x="56" y="9"/>
                  <a:pt x="62" y="11"/>
                </a:cubicBezTo>
                <a:cubicBezTo>
                  <a:pt x="64" y="8"/>
                  <a:pt x="68" y="4"/>
                  <a:pt x="73" y="3"/>
                </a:cubicBezTo>
                <a:close/>
              </a:path>
            </a:pathLst>
          </a:custGeom>
          <a:solidFill>
            <a:srgbClr val="F2DBC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22" name="PA_任意多边形 1354"/>
          <p:cNvSpPr>
            <a:spLocks/>
          </p:cNvSpPr>
          <p:nvPr>
            <p:custDataLst>
              <p:tags r:id="rId109"/>
            </p:custDataLst>
          </p:nvPr>
        </p:nvSpPr>
        <p:spPr bwMode="auto">
          <a:xfrm>
            <a:off x="9937750" y="4646613"/>
            <a:ext cx="388938" cy="238125"/>
          </a:xfrm>
          <a:custGeom>
            <a:avLst/>
            <a:gdLst>
              <a:gd name="T0" fmla="*/ 105 w 162"/>
              <a:gd name="T1" fmla="*/ 11 h 99"/>
              <a:gd name="T2" fmla="*/ 96 w 162"/>
              <a:gd name="T3" fmla="*/ 22 h 99"/>
              <a:gd name="T4" fmla="*/ 89 w 162"/>
              <a:gd name="T5" fmla="*/ 26 h 99"/>
              <a:gd name="T6" fmla="*/ 141 w 162"/>
              <a:gd name="T7" fmla="*/ 58 h 99"/>
              <a:gd name="T8" fmla="*/ 115 w 162"/>
              <a:gd name="T9" fmla="*/ 60 h 99"/>
              <a:gd name="T10" fmla="*/ 106 w 162"/>
              <a:gd name="T11" fmla="*/ 59 h 99"/>
              <a:gd name="T12" fmla="*/ 150 w 162"/>
              <a:gd name="T13" fmla="*/ 0 h 99"/>
              <a:gd name="T14" fmla="*/ 150 w 162"/>
              <a:gd name="T15" fmla="*/ 0 h 99"/>
              <a:gd name="T16" fmla="*/ 154 w 162"/>
              <a:gd name="T17" fmla="*/ 47 h 99"/>
              <a:gd name="T18" fmla="*/ 96 w 162"/>
              <a:gd name="T19" fmla="*/ 47 h 99"/>
              <a:gd name="T20" fmla="*/ 62 w 162"/>
              <a:gd name="T21" fmla="*/ 46 h 99"/>
              <a:gd name="T22" fmla="*/ 56 w 162"/>
              <a:gd name="T23" fmla="*/ 75 h 99"/>
              <a:gd name="T24" fmla="*/ 138 w 162"/>
              <a:gd name="T25" fmla="*/ 87 h 99"/>
              <a:gd name="T26" fmla="*/ 53 w 162"/>
              <a:gd name="T27" fmla="*/ 62 h 99"/>
              <a:gd name="T28" fmla="*/ 45 w 162"/>
              <a:gd name="T29" fmla="*/ 64 h 99"/>
              <a:gd name="T30" fmla="*/ 81 w 162"/>
              <a:gd name="T31" fmla="*/ 47 h 99"/>
              <a:gd name="T32" fmla="*/ 86 w 162"/>
              <a:gd name="T33" fmla="*/ 66 h 99"/>
              <a:gd name="T34" fmla="*/ 85 w 162"/>
              <a:gd name="T35" fmla="*/ 62 h 99"/>
              <a:gd name="T36" fmla="*/ 154 w 162"/>
              <a:gd name="T37" fmla="*/ 23 h 99"/>
              <a:gd name="T38" fmla="*/ 117 w 162"/>
              <a:gd name="T39" fmla="*/ 97 h 99"/>
              <a:gd name="T40" fmla="*/ 17 w 162"/>
              <a:gd name="T41" fmla="*/ 60 h 99"/>
              <a:gd name="T42" fmla="*/ 28 w 162"/>
              <a:gd name="T43" fmla="*/ 59 h 99"/>
              <a:gd name="T44" fmla="*/ 2 w 162"/>
              <a:gd name="T45" fmla="*/ 60 h 99"/>
              <a:gd name="T46" fmla="*/ 12 w 162"/>
              <a:gd name="T47" fmla="*/ 30 h 99"/>
              <a:gd name="T48" fmla="*/ 33 w 162"/>
              <a:gd name="T49" fmla="*/ 35 h 99"/>
              <a:gd name="T50" fmla="*/ 41 w 162"/>
              <a:gd name="T51" fmla="*/ 24 h 99"/>
              <a:gd name="T52" fmla="*/ 34 w 162"/>
              <a:gd name="T53" fmla="*/ 25 h 99"/>
              <a:gd name="T54" fmla="*/ 71 w 162"/>
              <a:gd name="T55" fmla="*/ 3 h 99"/>
              <a:gd name="T56" fmla="*/ 45 w 162"/>
              <a:gd name="T57" fmla="*/ 11 h 99"/>
              <a:gd name="T58" fmla="*/ 48 w 162"/>
              <a:gd name="T59" fmla="*/ 25 h 99"/>
              <a:gd name="T60" fmla="*/ 52 w 162"/>
              <a:gd name="T61" fmla="*/ 28 h 99"/>
              <a:gd name="T62" fmla="*/ 25 w 162"/>
              <a:gd name="T63" fmla="*/ 20 h 99"/>
              <a:gd name="T64" fmla="*/ 5 w 162"/>
              <a:gd name="T65" fmla="*/ 52 h 99"/>
              <a:gd name="T66" fmla="*/ 30 w 162"/>
              <a:gd name="T67" fmla="*/ 67 h 99"/>
              <a:gd name="T68" fmla="*/ 19 w 162"/>
              <a:gd name="T69" fmla="*/ 64 h 99"/>
              <a:gd name="T70" fmla="*/ 32 w 162"/>
              <a:gd name="T71" fmla="*/ 60 h 99"/>
              <a:gd name="T72" fmla="*/ 160 w 162"/>
              <a:gd name="T73" fmla="*/ 40 h 99"/>
              <a:gd name="T74" fmla="*/ 89 w 162"/>
              <a:gd name="T75" fmla="*/ 78 h 99"/>
              <a:gd name="T76" fmla="*/ 86 w 162"/>
              <a:gd name="T77" fmla="*/ 65 h 99"/>
              <a:gd name="T78" fmla="*/ 96 w 162"/>
              <a:gd name="T79" fmla="*/ 50 h 99"/>
              <a:gd name="T80" fmla="*/ 62 w 162"/>
              <a:gd name="T81" fmla="*/ 49 h 99"/>
              <a:gd name="T82" fmla="*/ 58 w 162"/>
              <a:gd name="T83" fmla="*/ 70 h 99"/>
              <a:gd name="T84" fmla="*/ 71 w 162"/>
              <a:gd name="T85" fmla="*/ 78 h 99"/>
              <a:gd name="T86" fmla="*/ 87 w 162"/>
              <a:gd name="T87" fmla="*/ 91 h 99"/>
              <a:gd name="T88" fmla="*/ 44 w 162"/>
              <a:gd name="T89" fmla="*/ 72 h 99"/>
              <a:gd name="T90" fmla="*/ 72 w 162"/>
              <a:gd name="T91" fmla="*/ 42 h 99"/>
              <a:gd name="T92" fmla="*/ 90 w 162"/>
              <a:gd name="T93" fmla="*/ 75 h 99"/>
              <a:gd name="T94" fmla="*/ 151 w 162"/>
              <a:gd name="T95" fmla="*/ 12 h 99"/>
              <a:gd name="T96" fmla="*/ 150 w 162"/>
              <a:gd name="T97" fmla="*/ 0 h 99"/>
              <a:gd name="T98" fmla="*/ 107 w 162"/>
              <a:gd name="T99" fmla="*/ 66 h 99"/>
              <a:gd name="T100" fmla="*/ 115 w 162"/>
              <a:gd name="T101" fmla="*/ 60 h 99"/>
              <a:gd name="T102" fmla="*/ 109 w 162"/>
              <a:gd name="T103" fmla="*/ 65 h 99"/>
              <a:gd name="T104" fmla="*/ 112 w 162"/>
              <a:gd name="T105" fmla="*/ 25 h 99"/>
              <a:gd name="T106" fmla="*/ 98 w 162"/>
              <a:gd name="T107" fmla="*/ 22 h 99"/>
              <a:gd name="T108" fmla="*/ 98 w 162"/>
              <a:gd name="T109" fmla="*/ 22 h 99"/>
              <a:gd name="T110" fmla="*/ 93 w 162"/>
              <a:gd name="T111" fmla="*/ 22 h 99"/>
              <a:gd name="T112" fmla="*/ 92 w 162"/>
              <a:gd name="T113" fmla="*/ 10 h 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62" h="99">
                <a:moveTo>
                  <a:pt x="71" y="3"/>
                </a:moveTo>
                <a:cubicBezTo>
                  <a:pt x="71" y="3"/>
                  <a:pt x="71" y="3"/>
                  <a:pt x="71" y="3"/>
                </a:cubicBezTo>
                <a:cubicBezTo>
                  <a:pt x="72" y="3"/>
                  <a:pt x="73" y="3"/>
                  <a:pt x="74" y="3"/>
                </a:cubicBezTo>
                <a:cubicBezTo>
                  <a:pt x="83" y="3"/>
                  <a:pt x="84" y="9"/>
                  <a:pt x="89" y="10"/>
                </a:cubicBezTo>
                <a:cubicBezTo>
                  <a:pt x="90" y="10"/>
                  <a:pt x="91" y="10"/>
                  <a:pt x="92" y="10"/>
                </a:cubicBezTo>
                <a:cubicBezTo>
                  <a:pt x="94" y="10"/>
                  <a:pt x="97" y="10"/>
                  <a:pt x="99" y="10"/>
                </a:cubicBezTo>
                <a:cubicBezTo>
                  <a:pt x="101" y="10"/>
                  <a:pt x="103" y="10"/>
                  <a:pt x="105" y="11"/>
                </a:cubicBezTo>
                <a:cubicBezTo>
                  <a:pt x="108" y="14"/>
                  <a:pt x="110" y="16"/>
                  <a:pt x="110" y="19"/>
                </a:cubicBezTo>
                <a:cubicBezTo>
                  <a:pt x="110" y="22"/>
                  <a:pt x="108" y="25"/>
                  <a:pt x="106" y="27"/>
                </a:cubicBezTo>
                <a:cubicBezTo>
                  <a:pt x="103" y="29"/>
                  <a:pt x="100" y="31"/>
                  <a:pt x="98" y="31"/>
                </a:cubicBezTo>
                <a:cubicBezTo>
                  <a:pt x="96" y="31"/>
                  <a:pt x="94" y="30"/>
                  <a:pt x="93" y="28"/>
                </a:cubicBezTo>
                <a:cubicBezTo>
                  <a:pt x="92" y="26"/>
                  <a:pt x="92" y="25"/>
                  <a:pt x="92" y="25"/>
                </a:cubicBezTo>
                <a:cubicBezTo>
                  <a:pt x="92" y="23"/>
                  <a:pt x="92" y="23"/>
                  <a:pt x="93" y="22"/>
                </a:cubicBezTo>
                <a:cubicBezTo>
                  <a:pt x="94" y="22"/>
                  <a:pt x="96" y="22"/>
                  <a:pt x="96" y="22"/>
                </a:cubicBezTo>
                <a:cubicBezTo>
                  <a:pt x="97" y="22"/>
                  <a:pt x="97" y="22"/>
                  <a:pt x="97" y="22"/>
                </a:cubicBezTo>
                <a:cubicBezTo>
                  <a:pt x="98" y="22"/>
                  <a:pt x="98" y="22"/>
                  <a:pt x="98" y="22"/>
                </a:cubicBezTo>
                <a:cubicBezTo>
                  <a:pt x="98" y="22"/>
                  <a:pt x="98" y="22"/>
                  <a:pt x="98" y="22"/>
                </a:cubicBezTo>
                <a:cubicBezTo>
                  <a:pt x="98" y="22"/>
                  <a:pt x="98" y="22"/>
                  <a:pt x="98" y="22"/>
                </a:cubicBezTo>
                <a:cubicBezTo>
                  <a:pt x="97" y="21"/>
                  <a:pt x="95" y="20"/>
                  <a:pt x="93" y="20"/>
                </a:cubicBezTo>
                <a:cubicBezTo>
                  <a:pt x="91" y="20"/>
                  <a:pt x="90" y="20"/>
                  <a:pt x="90" y="22"/>
                </a:cubicBezTo>
                <a:cubicBezTo>
                  <a:pt x="89" y="23"/>
                  <a:pt x="89" y="24"/>
                  <a:pt x="89" y="26"/>
                </a:cubicBezTo>
                <a:cubicBezTo>
                  <a:pt x="89" y="29"/>
                  <a:pt x="90" y="31"/>
                  <a:pt x="93" y="32"/>
                </a:cubicBezTo>
                <a:cubicBezTo>
                  <a:pt x="95" y="33"/>
                  <a:pt x="97" y="33"/>
                  <a:pt x="98" y="33"/>
                </a:cubicBezTo>
                <a:cubicBezTo>
                  <a:pt x="105" y="33"/>
                  <a:pt x="109" y="27"/>
                  <a:pt x="112" y="25"/>
                </a:cubicBezTo>
                <a:cubicBezTo>
                  <a:pt x="113" y="24"/>
                  <a:pt x="115" y="24"/>
                  <a:pt x="117" y="24"/>
                </a:cubicBezTo>
                <a:cubicBezTo>
                  <a:pt x="122" y="24"/>
                  <a:pt x="130" y="27"/>
                  <a:pt x="132" y="29"/>
                </a:cubicBezTo>
                <a:cubicBezTo>
                  <a:pt x="140" y="34"/>
                  <a:pt x="142" y="44"/>
                  <a:pt x="142" y="51"/>
                </a:cubicBezTo>
                <a:cubicBezTo>
                  <a:pt x="142" y="54"/>
                  <a:pt x="142" y="56"/>
                  <a:pt x="141" y="58"/>
                </a:cubicBezTo>
                <a:cubicBezTo>
                  <a:pt x="139" y="66"/>
                  <a:pt x="131" y="71"/>
                  <a:pt x="123" y="72"/>
                </a:cubicBezTo>
                <a:cubicBezTo>
                  <a:pt x="123" y="72"/>
                  <a:pt x="123" y="72"/>
                  <a:pt x="123" y="72"/>
                </a:cubicBezTo>
                <a:cubicBezTo>
                  <a:pt x="118" y="72"/>
                  <a:pt x="111" y="69"/>
                  <a:pt x="109" y="64"/>
                </a:cubicBezTo>
                <a:cubicBezTo>
                  <a:pt x="108" y="63"/>
                  <a:pt x="108" y="61"/>
                  <a:pt x="108" y="60"/>
                </a:cubicBezTo>
                <a:cubicBezTo>
                  <a:pt x="108" y="56"/>
                  <a:pt x="111" y="54"/>
                  <a:pt x="113" y="54"/>
                </a:cubicBezTo>
                <a:cubicBezTo>
                  <a:pt x="115" y="54"/>
                  <a:pt x="116" y="54"/>
                  <a:pt x="116" y="56"/>
                </a:cubicBezTo>
                <a:cubicBezTo>
                  <a:pt x="116" y="57"/>
                  <a:pt x="116" y="58"/>
                  <a:pt x="115" y="60"/>
                </a:cubicBezTo>
                <a:cubicBezTo>
                  <a:pt x="115" y="60"/>
                  <a:pt x="115" y="60"/>
                  <a:pt x="115" y="60"/>
                </a:cubicBezTo>
                <a:cubicBezTo>
                  <a:pt x="115" y="60"/>
                  <a:pt x="115" y="60"/>
                  <a:pt x="115" y="60"/>
                </a:cubicBezTo>
                <a:cubicBezTo>
                  <a:pt x="117" y="59"/>
                  <a:pt x="118" y="57"/>
                  <a:pt x="118" y="55"/>
                </a:cubicBezTo>
                <a:cubicBezTo>
                  <a:pt x="118" y="54"/>
                  <a:pt x="117" y="52"/>
                  <a:pt x="116" y="52"/>
                </a:cubicBezTo>
                <a:cubicBezTo>
                  <a:pt x="115" y="51"/>
                  <a:pt x="114" y="51"/>
                  <a:pt x="113" y="51"/>
                </a:cubicBezTo>
                <a:cubicBezTo>
                  <a:pt x="110" y="51"/>
                  <a:pt x="108" y="52"/>
                  <a:pt x="107" y="53"/>
                </a:cubicBezTo>
                <a:cubicBezTo>
                  <a:pt x="106" y="54"/>
                  <a:pt x="106" y="57"/>
                  <a:pt x="106" y="59"/>
                </a:cubicBezTo>
                <a:cubicBezTo>
                  <a:pt x="106" y="62"/>
                  <a:pt x="106" y="64"/>
                  <a:pt x="107" y="66"/>
                </a:cubicBezTo>
                <a:cubicBezTo>
                  <a:pt x="109" y="71"/>
                  <a:pt x="116" y="75"/>
                  <a:pt x="124" y="75"/>
                </a:cubicBezTo>
                <a:cubicBezTo>
                  <a:pt x="126" y="75"/>
                  <a:pt x="129" y="74"/>
                  <a:pt x="131" y="73"/>
                </a:cubicBezTo>
                <a:cubicBezTo>
                  <a:pt x="146" y="67"/>
                  <a:pt x="148" y="54"/>
                  <a:pt x="148" y="39"/>
                </a:cubicBezTo>
                <a:cubicBezTo>
                  <a:pt x="148" y="33"/>
                  <a:pt x="148" y="27"/>
                  <a:pt x="148" y="22"/>
                </a:cubicBezTo>
                <a:cubicBezTo>
                  <a:pt x="148" y="14"/>
                  <a:pt x="148" y="7"/>
                  <a:pt x="150" y="0"/>
                </a:cubicBezTo>
                <a:cubicBezTo>
                  <a:pt x="150" y="0"/>
                  <a:pt x="150" y="0"/>
                  <a:pt x="150" y="0"/>
                </a:cubicBezTo>
                <a:cubicBezTo>
                  <a:pt x="150" y="0"/>
                  <a:pt x="150" y="0"/>
                  <a:pt x="150" y="0"/>
                </a:cubicBezTo>
                <a:cubicBezTo>
                  <a:pt x="150" y="0"/>
                  <a:pt x="150" y="0"/>
                  <a:pt x="150" y="0"/>
                </a:cubicBezTo>
                <a:cubicBezTo>
                  <a:pt x="150" y="0"/>
                  <a:pt x="150" y="0"/>
                  <a:pt x="150" y="0"/>
                </a:cubicBezTo>
                <a:cubicBezTo>
                  <a:pt x="150" y="0"/>
                  <a:pt x="150" y="0"/>
                  <a:pt x="150" y="0"/>
                </a:cubicBezTo>
                <a:cubicBezTo>
                  <a:pt x="150" y="0"/>
                  <a:pt x="150" y="0"/>
                  <a:pt x="150" y="0"/>
                </a:cubicBezTo>
                <a:cubicBezTo>
                  <a:pt x="150" y="0"/>
                  <a:pt x="150" y="0"/>
                  <a:pt x="150" y="0"/>
                </a:cubicBezTo>
                <a:cubicBezTo>
                  <a:pt x="150" y="0"/>
                  <a:pt x="150" y="0"/>
                  <a:pt x="150" y="0"/>
                </a:cubicBezTo>
                <a:cubicBezTo>
                  <a:pt x="150" y="0"/>
                  <a:pt x="150" y="0"/>
                  <a:pt x="150" y="0"/>
                </a:cubicBezTo>
                <a:cubicBezTo>
                  <a:pt x="150" y="0"/>
                  <a:pt x="150" y="0"/>
                  <a:pt x="150" y="0"/>
                </a:cubicBezTo>
                <a:cubicBezTo>
                  <a:pt x="150" y="0"/>
                  <a:pt x="150" y="0"/>
                  <a:pt x="150" y="0"/>
                </a:cubicBezTo>
                <a:cubicBezTo>
                  <a:pt x="150" y="0"/>
                  <a:pt x="150" y="0"/>
                  <a:pt x="150" y="0"/>
                </a:cubicBezTo>
                <a:cubicBezTo>
                  <a:pt x="150" y="1"/>
                  <a:pt x="150" y="2"/>
                  <a:pt x="150" y="4"/>
                </a:cubicBezTo>
                <a:cubicBezTo>
                  <a:pt x="151" y="10"/>
                  <a:pt x="152" y="23"/>
                  <a:pt x="153" y="30"/>
                </a:cubicBezTo>
                <a:cubicBezTo>
                  <a:pt x="153" y="36"/>
                  <a:pt x="154" y="42"/>
                  <a:pt x="154" y="47"/>
                </a:cubicBezTo>
                <a:cubicBezTo>
                  <a:pt x="154" y="60"/>
                  <a:pt x="151" y="72"/>
                  <a:pt x="136" y="79"/>
                </a:cubicBezTo>
                <a:cubicBezTo>
                  <a:pt x="129" y="82"/>
                  <a:pt x="122" y="84"/>
                  <a:pt x="115" y="84"/>
                </a:cubicBezTo>
                <a:cubicBezTo>
                  <a:pt x="107" y="84"/>
                  <a:pt x="98" y="81"/>
                  <a:pt x="90" y="75"/>
                </a:cubicBezTo>
                <a:cubicBezTo>
                  <a:pt x="90" y="75"/>
                  <a:pt x="90" y="75"/>
                  <a:pt x="90" y="75"/>
                </a:cubicBezTo>
                <a:cubicBezTo>
                  <a:pt x="90" y="75"/>
                  <a:pt x="90" y="75"/>
                  <a:pt x="90" y="75"/>
                </a:cubicBezTo>
                <a:cubicBezTo>
                  <a:pt x="99" y="75"/>
                  <a:pt x="103" y="68"/>
                  <a:pt x="103" y="61"/>
                </a:cubicBezTo>
                <a:cubicBezTo>
                  <a:pt x="103" y="55"/>
                  <a:pt x="101" y="50"/>
                  <a:pt x="96" y="47"/>
                </a:cubicBezTo>
                <a:cubicBezTo>
                  <a:pt x="93" y="45"/>
                  <a:pt x="90" y="44"/>
                  <a:pt x="87" y="44"/>
                </a:cubicBezTo>
                <a:cubicBezTo>
                  <a:pt x="85" y="44"/>
                  <a:pt x="84" y="44"/>
                  <a:pt x="82" y="45"/>
                </a:cubicBezTo>
                <a:cubicBezTo>
                  <a:pt x="82" y="45"/>
                  <a:pt x="82" y="45"/>
                  <a:pt x="82" y="45"/>
                </a:cubicBezTo>
                <a:cubicBezTo>
                  <a:pt x="82" y="45"/>
                  <a:pt x="82" y="45"/>
                  <a:pt x="82" y="45"/>
                </a:cubicBezTo>
                <a:cubicBezTo>
                  <a:pt x="80" y="43"/>
                  <a:pt x="76" y="42"/>
                  <a:pt x="72" y="42"/>
                </a:cubicBezTo>
                <a:cubicBezTo>
                  <a:pt x="67" y="42"/>
                  <a:pt x="63" y="43"/>
                  <a:pt x="61" y="46"/>
                </a:cubicBezTo>
                <a:cubicBezTo>
                  <a:pt x="62" y="46"/>
                  <a:pt x="62" y="46"/>
                  <a:pt x="62" y="46"/>
                </a:cubicBezTo>
                <a:cubicBezTo>
                  <a:pt x="62" y="46"/>
                  <a:pt x="62" y="46"/>
                  <a:pt x="62" y="46"/>
                </a:cubicBezTo>
                <a:cubicBezTo>
                  <a:pt x="61" y="46"/>
                  <a:pt x="60" y="46"/>
                  <a:pt x="59" y="46"/>
                </a:cubicBezTo>
                <a:cubicBezTo>
                  <a:pt x="55" y="46"/>
                  <a:pt x="49" y="47"/>
                  <a:pt x="47" y="50"/>
                </a:cubicBezTo>
                <a:cubicBezTo>
                  <a:pt x="43" y="53"/>
                  <a:pt x="42" y="59"/>
                  <a:pt x="42" y="64"/>
                </a:cubicBezTo>
                <a:cubicBezTo>
                  <a:pt x="42" y="67"/>
                  <a:pt x="42" y="70"/>
                  <a:pt x="44" y="72"/>
                </a:cubicBezTo>
                <a:cubicBezTo>
                  <a:pt x="45" y="75"/>
                  <a:pt x="47" y="76"/>
                  <a:pt x="50" y="76"/>
                </a:cubicBezTo>
                <a:cubicBezTo>
                  <a:pt x="52" y="76"/>
                  <a:pt x="54" y="76"/>
                  <a:pt x="56" y="75"/>
                </a:cubicBezTo>
                <a:cubicBezTo>
                  <a:pt x="61" y="72"/>
                  <a:pt x="60" y="70"/>
                  <a:pt x="61" y="66"/>
                </a:cubicBezTo>
                <a:cubicBezTo>
                  <a:pt x="61" y="66"/>
                  <a:pt x="61" y="66"/>
                  <a:pt x="61" y="66"/>
                </a:cubicBezTo>
                <a:cubicBezTo>
                  <a:pt x="61" y="66"/>
                  <a:pt x="61" y="66"/>
                  <a:pt x="61" y="66"/>
                </a:cubicBezTo>
                <a:cubicBezTo>
                  <a:pt x="64" y="73"/>
                  <a:pt x="68" y="78"/>
                  <a:pt x="69" y="80"/>
                </a:cubicBezTo>
                <a:cubicBezTo>
                  <a:pt x="74" y="86"/>
                  <a:pt x="79" y="89"/>
                  <a:pt x="87" y="91"/>
                </a:cubicBezTo>
                <a:cubicBezTo>
                  <a:pt x="92" y="92"/>
                  <a:pt x="99" y="93"/>
                  <a:pt x="107" y="93"/>
                </a:cubicBezTo>
                <a:cubicBezTo>
                  <a:pt x="119" y="93"/>
                  <a:pt x="132" y="91"/>
                  <a:pt x="138" y="87"/>
                </a:cubicBezTo>
                <a:cubicBezTo>
                  <a:pt x="138" y="86"/>
                  <a:pt x="138" y="86"/>
                  <a:pt x="138" y="86"/>
                </a:cubicBezTo>
                <a:cubicBezTo>
                  <a:pt x="128" y="88"/>
                  <a:pt x="117" y="90"/>
                  <a:pt x="106" y="90"/>
                </a:cubicBezTo>
                <a:cubicBezTo>
                  <a:pt x="100" y="90"/>
                  <a:pt x="94" y="90"/>
                  <a:pt x="88" y="88"/>
                </a:cubicBezTo>
                <a:cubicBezTo>
                  <a:pt x="80" y="87"/>
                  <a:pt x="73" y="80"/>
                  <a:pt x="71" y="78"/>
                </a:cubicBezTo>
                <a:cubicBezTo>
                  <a:pt x="69" y="75"/>
                  <a:pt x="67" y="70"/>
                  <a:pt x="65" y="67"/>
                </a:cubicBezTo>
                <a:cubicBezTo>
                  <a:pt x="63" y="63"/>
                  <a:pt x="60" y="62"/>
                  <a:pt x="57" y="62"/>
                </a:cubicBezTo>
                <a:cubicBezTo>
                  <a:pt x="56" y="62"/>
                  <a:pt x="55" y="62"/>
                  <a:pt x="53" y="62"/>
                </a:cubicBezTo>
                <a:cubicBezTo>
                  <a:pt x="53" y="62"/>
                  <a:pt x="53" y="62"/>
                  <a:pt x="53" y="62"/>
                </a:cubicBezTo>
                <a:cubicBezTo>
                  <a:pt x="53" y="62"/>
                  <a:pt x="53" y="62"/>
                  <a:pt x="53" y="62"/>
                </a:cubicBezTo>
                <a:cubicBezTo>
                  <a:pt x="56" y="63"/>
                  <a:pt x="58" y="65"/>
                  <a:pt x="58" y="67"/>
                </a:cubicBezTo>
                <a:cubicBezTo>
                  <a:pt x="58" y="68"/>
                  <a:pt x="58" y="69"/>
                  <a:pt x="58" y="70"/>
                </a:cubicBezTo>
                <a:cubicBezTo>
                  <a:pt x="56" y="72"/>
                  <a:pt x="54" y="74"/>
                  <a:pt x="52" y="74"/>
                </a:cubicBezTo>
                <a:cubicBezTo>
                  <a:pt x="51" y="74"/>
                  <a:pt x="50" y="73"/>
                  <a:pt x="49" y="73"/>
                </a:cubicBezTo>
                <a:cubicBezTo>
                  <a:pt x="46" y="72"/>
                  <a:pt x="45" y="68"/>
                  <a:pt x="45" y="64"/>
                </a:cubicBezTo>
                <a:cubicBezTo>
                  <a:pt x="45" y="62"/>
                  <a:pt x="45" y="60"/>
                  <a:pt x="46" y="58"/>
                </a:cubicBezTo>
                <a:cubicBezTo>
                  <a:pt x="48" y="51"/>
                  <a:pt x="54" y="48"/>
                  <a:pt x="59" y="48"/>
                </a:cubicBezTo>
                <a:cubicBezTo>
                  <a:pt x="60" y="48"/>
                  <a:pt x="61" y="49"/>
                  <a:pt x="62" y="49"/>
                </a:cubicBezTo>
                <a:cubicBezTo>
                  <a:pt x="62" y="49"/>
                  <a:pt x="62" y="49"/>
                  <a:pt x="62" y="49"/>
                </a:cubicBezTo>
                <a:cubicBezTo>
                  <a:pt x="62" y="49"/>
                  <a:pt x="62" y="49"/>
                  <a:pt x="62" y="49"/>
                </a:cubicBezTo>
                <a:cubicBezTo>
                  <a:pt x="65" y="46"/>
                  <a:pt x="68" y="44"/>
                  <a:pt x="72" y="44"/>
                </a:cubicBezTo>
                <a:cubicBezTo>
                  <a:pt x="75" y="44"/>
                  <a:pt x="79" y="45"/>
                  <a:pt x="81" y="47"/>
                </a:cubicBezTo>
                <a:cubicBezTo>
                  <a:pt x="81" y="47"/>
                  <a:pt x="81" y="47"/>
                  <a:pt x="81" y="47"/>
                </a:cubicBezTo>
                <a:cubicBezTo>
                  <a:pt x="81" y="47"/>
                  <a:pt x="81" y="47"/>
                  <a:pt x="81" y="47"/>
                </a:cubicBezTo>
                <a:cubicBezTo>
                  <a:pt x="83" y="47"/>
                  <a:pt x="84" y="47"/>
                  <a:pt x="86" y="47"/>
                </a:cubicBezTo>
                <a:cubicBezTo>
                  <a:pt x="94" y="47"/>
                  <a:pt x="101" y="52"/>
                  <a:pt x="101" y="60"/>
                </a:cubicBezTo>
                <a:cubicBezTo>
                  <a:pt x="101" y="62"/>
                  <a:pt x="101" y="63"/>
                  <a:pt x="100" y="65"/>
                </a:cubicBezTo>
                <a:cubicBezTo>
                  <a:pt x="99" y="70"/>
                  <a:pt x="95" y="72"/>
                  <a:pt x="92" y="72"/>
                </a:cubicBezTo>
                <a:cubicBezTo>
                  <a:pt x="89" y="72"/>
                  <a:pt x="86" y="70"/>
                  <a:pt x="86" y="66"/>
                </a:cubicBezTo>
                <a:cubicBezTo>
                  <a:pt x="86" y="65"/>
                  <a:pt x="86" y="65"/>
                  <a:pt x="86" y="65"/>
                </a:cubicBezTo>
                <a:cubicBezTo>
                  <a:pt x="86" y="65"/>
                  <a:pt x="86" y="65"/>
                  <a:pt x="86" y="65"/>
                </a:cubicBezTo>
                <a:cubicBezTo>
                  <a:pt x="86" y="65"/>
                  <a:pt x="86" y="65"/>
                  <a:pt x="86" y="65"/>
                </a:cubicBezTo>
                <a:cubicBezTo>
                  <a:pt x="87" y="64"/>
                  <a:pt x="90" y="61"/>
                  <a:pt x="93" y="60"/>
                </a:cubicBezTo>
                <a:cubicBezTo>
                  <a:pt x="93" y="60"/>
                  <a:pt x="93" y="60"/>
                  <a:pt x="93" y="60"/>
                </a:cubicBezTo>
                <a:cubicBezTo>
                  <a:pt x="92" y="60"/>
                  <a:pt x="91" y="60"/>
                  <a:pt x="90" y="60"/>
                </a:cubicBezTo>
                <a:cubicBezTo>
                  <a:pt x="87" y="60"/>
                  <a:pt x="86" y="61"/>
                  <a:pt x="85" y="62"/>
                </a:cubicBezTo>
                <a:cubicBezTo>
                  <a:pt x="83" y="63"/>
                  <a:pt x="83" y="65"/>
                  <a:pt x="83" y="67"/>
                </a:cubicBezTo>
                <a:cubicBezTo>
                  <a:pt x="83" y="71"/>
                  <a:pt x="85" y="75"/>
                  <a:pt x="89" y="78"/>
                </a:cubicBezTo>
                <a:cubicBezTo>
                  <a:pt x="95" y="83"/>
                  <a:pt x="105" y="86"/>
                  <a:pt x="116" y="86"/>
                </a:cubicBezTo>
                <a:cubicBezTo>
                  <a:pt x="120" y="86"/>
                  <a:pt x="123" y="86"/>
                  <a:pt x="126" y="86"/>
                </a:cubicBezTo>
                <a:cubicBezTo>
                  <a:pt x="132" y="84"/>
                  <a:pt x="139" y="81"/>
                  <a:pt x="145" y="76"/>
                </a:cubicBezTo>
                <a:cubicBezTo>
                  <a:pt x="154" y="69"/>
                  <a:pt x="157" y="61"/>
                  <a:pt x="157" y="49"/>
                </a:cubicBezTo>
                <a:cubicBezTo>
                  <a:pt x="157" y="42"/>
                  <a:pt x="156" y="33"/>
                  <a:pt x="154" y="23"/>
                </a:cubicBezTo>
                <a:cubicBezTo>
                  <a:pt x="154" y="23"/>
                  <a:pt x="154" y="23"/>
                  <a:pt x="154" y="23"/>
                </a:cubicBezTo>
                <a:cubicBezTo>
                  <a:pt x="154" y="23"/>
                  <a:pt x="154" y="23"/>
                  <a:pt x="154" y="23"/>
                </a:cubicBezTo>
                <a:cubicBezTo>
                  <a:pt x="156" y="25"/>
                  <a:pt x="159" y="37"/>
                  <a:pt x="160" y="40"/>
                </a:cubicBezTo>
                <a:cubicBezTo>
                  <a:pt x="160" y="43"/>
                  <a:pt x="161" y="49"/>
                  <a:pt x="161" y="56"/>
                </a:cubicBezTo>
                <a:cubicBezTo>
                  <a:pt x="161" y="61"/>
                  <a:pt x="161" y="67"/>
                  <a:pt x="158" y="72"/>
                </a:cubicBezTo>
                <a:cubicBezTo>
                  <a:pt x="154" y="80"/>
                  <a:pt x="149" y="85"/>
                  <a:pt x="141" y="90"/>
                </a:cubicBezTo>
                <a:cubicBezTo>
                  <a:pt x="138" y="92"/>
                  <a:pt x="128" y="95"/>
                  <a:pt x="117" y="97"/>
                </a:cubicBezTo>
                <a:cubicBezTo>
                  <a:pt x="111" y="98"/>
                  <a:pt x="105" y="99"/>
                  <a:pt x="99" y="99"/>
                </a:cubicBezTo>
                <a:cubicBezTo>
                  <a:pt x="81" y="99"/>
                  <a:pt x="65" y="94"/>
                  <a:pt x="51" y="85"/>
                </a:cubicBezTo>
                <a:cubicBezTo>
                  <a:pt x="42" y="80"/>
                  <a:pt x="33" y="71"/>
                  <a:pt x="32" y="60"/>
                </a:cubicBezTo>
                <a:cubicBezTo>
                  <a:pt x="31" y="56"/>
                  <a:pt x="28" y="53"/>
                  <a:pt x="24" y="53"/>
                </a:cubicBezTo>
                <a:cubicBezTo>
                  <a:pt x="24" y="53"/>
                  <a:pt x="24" y="53"/>
                  <a:pt x="24" y="53"/>
                </a:cubicBezTo>
                <a:cubicBezTo>
                  <a:pt x="22" y="53"/>
                  <a:pt x="19" y="55"/>
                  <a:pt x="18" y="57"/>
                </a:cubicBezTo>
                <a:cubicBezTo>
                  <a:pt x="17" y="58"/>
                  <a:pt x="17" y="59"/>
                  <a:pt x="17" y="60"/>
                </a:cubicBezTo>
                <a:cubicBezTo>
                  <a:pt x="17" y="62"/>
                  <a:pt x="19" y="65"/>
                  <a:pt x="19" y="65"/>
                </a:cubicBezTo>
                <a:cubicBezTo>
                  <a:pt x="19" y="65"/>
                  <a:pt x="19" y="65"/>
                  <a:pt x="19" y="65"/>
                </a:cubicBezTo>
                <a:cubicBezTo>
                  <a:pt x="19" y="64"/>
                  <a:pt x="19" y="64"/>
                  <a:pt x="19" y="64"/>
                </a:cubicBezTo>
                <a:cubicBezTo>
                  <a:pt x="19" y="59"/>
                  <a:pt x="21" y="57"/>
                  <a:pt x="24" y="57"/>
                </a:cubicBezTo>
                <a:cubicBezTo>
                  <a:pt x="25" y="57"/>
                  <a:pt x="27" y="57"/>
                  <a:pt x="28" y="59"/>
                </a:cubicBezTo>
                <a:cubicBezTo>
                  <a:pt x="28" y="59"/>
                  <a:pt x="28" y="59"/>
                  <a:pt x="28" y="59"/>
                </a:cubicBezTo>
                <a:cubicBezTo>
                  <a:pt x="28" y="59"/>
                  <a:pt x="28" y="59"/>
                  <a:pt x="28" y="59"/>
                </a:cubicBezTo>
                <a:cubicBezTo>
                  <a:pt x="29" y="60"/>
                  <a:pt x="30" y="63"/>
                  <a:pt x="30" y="65"/>
                </a:cubicBezTo>
                <a:cubicBezTo>
                  <a:pt x="30" y="66"/>
                  <a:pt x="29" y="67"/>
                  <a:pt x="29" y="67"/>
                </a:cubicBezTo>
                <a:cubicBezTo>
                  <a:pt x="30" y="67"/>
                  <a:pt x="30" y="67"/>
                  <a:pt x="30" y="67"/>
                </a:cubicBezTo>
                <a:cubicBezTo>
                  <a:pt x="29" y="67"/>
                  <a:pt x="29" y="67"/>
                  <a:pt x="29" y="67"/>
                </a:cubicBezTo>
                <a:cubicBezTo>
                  <a:pt x="28" y="72"/>
                  <a:pt x="23" y="74"/>
                  <a:pt x="18" y="74"/>
                </a:cubicBezTo>
                <a:cubicBezTo>
                  <a:pt x="14" y="74"/>
                  <a:pt x="10" y="73"/>
                  <a:pt x="6" y="70"/>
                </a:cubicBezTo>
                <a:cubicBezTo>
                  <a:pt x="3" y="67"/>
                  <a:pt x="2" y="64"/>
                  <a:pt x="2" y="60"/>
                </a:cubicBezTo>
                <a:cubicBezTo>
                  <a:pt x="2" y="57"/>
                  <a:pt x="3" y="54"/>
                  <a:pt x="5" y="52"/>
                </a:cubicBezTo>
                <a:cubicBezTo>
                  <a:pt x="5" y="52"/>
                  <a:pt x="5" y="52"/>
                  <a:pt x="5" y="52"/>
                </a:cubicBezTo>
                <a:cubicBezTo>
                  <a:pt x="5" y="52"/>
                  <a:pt x="5" y="52"/>
                  <a:pt x="5" y="52"/>
                </a:cubicBezTo>
                <a:cubicBezTo>
                  <a:pt x="2" y="50"/>
                  <a:pt x="0" y="46"/>
                  <a:pt x="0" y="41"/>
                </a:cubicBezTo>
                <a:cubicBezTo>
                  <a:pt x="0" y="40"/>
                  <a:pt x="0" y="39"/>
                  <a:pt x="0" y="38"/>
                </a:cubicBezTo>
                <a:cubicBezTo>
                  <a:pt x="1" y="34"/>
                  <a:pt x="7" y="31"/>
                  <a:pt x="12" y="30"/>
                </a:cubicBezTo>
                <a:cubicBezTo>
                  <a:pt x="12" y="30"/>
                  <a:pt x="12" y="30"/>
                  <a:pt x="12" y="30"/>
                </a:cubicBezTo>
                <a:cubicBezTo>
                  <a:pt x="12" y="30"/>
                  <a:pt x="12" y="30"/>
                  <a:pt x="12" y="30"/>
                </a:cubicBezTo>
                <a:cubicBezTo>
                  <a:pt x="14" y="22"/>
                  <a:pt x="19" y="20"/>
                  <a:pt x="25" y="20"/>
                </a:cubicBezTo>
                <a:cubicBezTo>
                  <a:pt x="27" y="20"/>
                  <a:pt x="29" y="21"/>
                  <a:pt x="32" y="21"/>
                </a:cubicBezTo>
                <a:cubicBezTo>
                  <a:pt x="32" y="21"/>
                  <a:pt x="32" y="21"/>
                  <a:pt x="32" y="21"/>
                </a:cubicBezTo>
                <a:cubicBezTo>
                  <a:pt x="31" y="21"/>
                  <a:pt x="31" y="21"/>
                  <a:pt x="31" y="21"/>
                </a:cubicBezTo>
                <a:cubicBezTo>
                  <a:pt x="31" y="23"/>
                  <a:pt x="31" y="24"/>
                  <a:pt x="31" y="26"/>
                </a:cubicBezTo>
                <a:cubicBezTo>
                  <a:pt x="31" y="30"/>
                  <a:pt x="32" y="33"/>
                  <a:pt x="33" y="35"/>
                </a:cubicBezTo>
                <a:cubicBezTo>
                  <a:pt x="35" y="37"/>
                  <a:pt x="38" y="39"/>
                  <a:pt x="42" y="39"/>
                </a:cubicBezTo>
                <a:cubicBezTo>
                  <a:pt x="48" y="39"/>
                  <a:pt x="52" y="35"/>
                  <a:pt x="52" y="29"/>
                </a:cubicBezTo>
                <a:cubicBezTo>
                  <a:pt x="52" y="28"/>
                  <a:pt x="52" y="28"/>
                  <a:pt x="52" y="28"/>
                </a:cubicBezTo>
                <a:cubicBezTo>
                  <a:pt x="52" y="26"/>
                  <a:pt x="51" y="24"/>
                  <a:pt x="49" y="23"/>
                </a:cubicBezTo>
                <a:cubicBezTo>
                  <a:pt x="48" y="22"/>
                  <a:pt x="46" y="21"/>
                  <a:pt x="45" y="21"/>
                </a:cubicBezTo>
                <a:cubicBezTo>
                  <a:pt x="43" y="21"/>
                  <a:pt x="41" y="23"/>
                  <a:pt x="41" y="24"/>
                </a:cubicBezTo>
                <a:cubicBezTo>
                  <a:pt x="41" y="24"/>
                  <a:pt x="41" y="24"/>
                  <a:pt x="41" y="24"/>
                </a:cubicBezTo>
                <a:cubicBezTo>
                  <a:pt x="41" y="24"/>
                  <a:pt x="41" y="24"/>
                  <a:pt x="41" y="24"/>
                </a:cubicBezTo>
                <a:cubicBezTo>
                  <a:pt x="42" y="24"/>
                  <a:pt x="43" y="24"/>
                  <a:pt x="44" y="24"/>
                </a:cubicBezTo>
                <a:cubicBezTo>
                  <a:pt x="48" y="24"/>
                  <a:pt x="50" y="26"/>
                  <a:pt x="50" y="29"/>
                </a:cubicBezTo>
                <a:cubicBezTo>
                  <a:pt x="50" y="31"/>
                  <a:pt x="49" y="33"/>
                  <a:pt x="46" y="35"/>
                </a:cubicBezTo>
                <a:cubicBezTo>
                  <a:pt x="45" y="36"/>
                  <a:pt x="43" y="36"/>
                  <a:pt x="42" y="36"/>
                </a:cubicBezTo>
                <a:cubicBezTo>
                  <a:pt x="39" y="36"/>
                  <a:pt x="37" y="35"/>
                  <a:pt x="36" y="33"/>
                </a:cubicBezTo>
                <a:cubicBezTo>
                  <a:pt x="35" y="31"/>
                  <a:pt x="34" y="28"/>
                  <a:pt x="34" y="25"/>
                </a:cubicBezTo>
                <a:cubicBezTo>
                  <a:pt x="34" y="23"/>
                  <a:pt x="35" y="20"/>
                  <a:pt x="36" y="18"/>
                </a:cubicBezTo>
                <a:cubicBezTo>
                  <a:pt x="37" y="15"/>
                  <a:pt x="41" y="13"/>
                  <a:pt x="45" y="11"/>
                </a:cubicBezTo>
                <a:cubicBezTo>
                  <a:pt x="46" y="11"/>
                  <a:pt x="49" y="10"/>
                  <a:pt x="52" y="10"/>
                </a:cubicBezTo>
                <a:cubicBezTo>
                  <a:pt x="55" y="10"/>
                  <a:pt x="57" y="10"/>
                  <a:pt x="60" y="11"/>
                </a:cubicBezTo>
                <a:cubicBezTo>
                  <a:pt x="60" y="11"/>
                  <a:pt x="60" y="11"/>
                  <a:pt x="60" y="11"/>
                </a:cubicBezTo>
                <a:cubicBezTo>
                  <a:pt x="60" y="11"/>
                  <a:pt x="60" y="11"/>
                  <a:pt x="60" y="11"/>
                </a:cubicBezTo>
                <a:cubicBezTo>
                  <a:pt x="63" y="8"/>
                  <a:pt x="66" y="4"/>
                  <a:pt x="71" y="3"/>
                </a:cubicBezTo>
                <a:cubicBezTo>
                  <a:pt x="71" y="3"/>
                  <a:pt x="71" y="3"/>
                  <a:pt x="71" y="3"/>
                </a:cubicBezTo>
                <a:cubicBezTo>
                  <a:pt x="71" y="3"/>
                  <a:pt x="71" y="3"/>
                  <a:pt x="71" y="3"/>
                </a:cubicBezTo>
                <a:cubicBezTo>
                  <a:pt x="66" y="4"/>
                  <a:pt x="63" y="8"/>
                  <a:pt x="60" y="11"/>
                </a:cubicBezTo>
                <a:cubicBezTo>
                  <a:pt x="60" y="11"/>
                  <a:pt x="60" y="11"/>
                  <a:pt x="60" y="11"/>
                </a:cubicBezTo>
                <a:cubicBezTo>
                  <a:pt x="60" y="11"/>
                  <a:pt x="60" y="11"/>
                  <a:pt x="60" y="11"/>
                </a:cubicBezTo>
                <a:cubicBezTo>
                  <a:pt x="57" y="10"/>
                  <a:pt x="55" y="10"/>
                  <a:pt x="52" y="10"/>
                </a:cubicBezTo>
                <a:cubicBezTo>
                  <a:pt x="49" y="10"/>
                  <a:pt x="46" y="10"/>
                  <a:pt x="45" y="11"/>
                </a:cubicBezTo>
                <a:cubicBezTo>
                  <a:pt x="41" y="12"/>
                  <a:pt x="37" y="15"/>
                  <a:pt x="36" y="17"/>
                </a:cubicBezTo>
                <a:cubicBezTo>
                  <a:pt x="34" y="20"/>
                  <a:pt x="34" y="23"/>
                  <a:pt x="34" y="25"/>
                </a:cubicBezTo>
                <a:cubicBezTo>
                  <a:pt x="34" y="28"/>
                  <a:pt x="35" y="31"/>
                  <a:pt x="36" y="33"/>
                </a:cubicBezTo>
                <a:cubicBezTo>
                  <a:pt x="37" y="35"/>
                  <a:pt x="39" y="36"/>
                  <a:pt x="42" y="36"/>
                </a:cubicBezTo>
                <a:cubicBezTo>
                  <a:pt x="43" y="36"/>
                  <a:pt x="45" y="36"/>
                  <a:pt x="46" y="35"/>
                </a:cubicBezTo>
                <a:cubicBezTo>
                  <a:pt x="49" y="34"/>
                  <a:pt x="50" y="31"/>
                  <a:pt x="50" y="29"/>
                </a:cubicBezTo>
                <a:cubicBezTo>
                  <a:pt x="50" y="28"/>
                  <a:pt x="49" y="26"/>
                  <a:pt x="48" y="25"/>
                </a:cubicBezTo>
                <a:cubicBezTo>
                  <a:pt x="47" y="24"/>
                  <a:pt x="46" y="24"/>
                  <a:pt x="44" y="24"/>
                </a:cubicBezTo>
                <a:cubicBezTo>
                  <a:pt x="43" y="24"/>
                  <a:pt x="42" y="24"/>
                  <a:pt x="41" y="24"/>
                </a:cubicBezTo>
                <a:cubicBezTo>
                  <a:pt x="41" y="24"/>
                  <a:pt x="41" y="24"/>
                  <a:pt x="41" y="24"/>
                </a:cubicBezTo>
                <a:cubicBezTo>
                  <a:pt x="41" y="24"/>
                  <a:pt x="41" y="24"/>
                  <a:pt x="41" y="24"/>
                </a:cubicBezTo>
                <a:cubicBezTo>
                  <a:pt x="41" y="23"/>
                  <a:pt x="43" y="21"/>
                  <a:pt x="45" y="21"/>
                </a:cubicBezTo>
                <a:cubicBezTo>
                  <a:pt x="46" y="21"/>
                  <a:pt x="48" y="22"/>
                  <a:pt x="49" y="23"/>
                </a:cubicBezTo>
                <a:cubicBezTo>
                  <a:pt x="51" y="24"/>
                  <a:pt x="52" y="26"/>
                  <a:pt x="52" y="28"/>
                </a:cubicBezTo>
                <a:cubicBezTo>
                  <a:pt x="52" y="29"/>
                  <a:pt x="52" y="29"/>
                  <a:pt x="52" y="29"/>
                </a:cubicBezTo>
                <a:cubicBezTo>
                  <a:pt x="52" y="35"/>
                  <a:pt x="48" y="39"/>
                  <a:pt x="42" y="39"/>
                </a:cubicBezTo>
                <a:cubicBezTo>
                  <a:pt x="34" y="39"/>
                  <a:pt x="31" y="33"/>
                  <a:pt x="31" y="26"/>
                </a:cubicBezTo>
                <a:cubicBezTo>
                  <a:pt x="31" y="24"/>
                  <a:pt x="31" y="23"/>
                  <a:pt x="32" y="21"/>
                </a:cubicBezTo>
                <a:cubicBezTo>
                  <a:pt x="32" y="21"/>
                  <a:pt x="32" y="21"/>
                  <a:pt x="32" y="21"/>
                </a:cubicBezTo>
                <a:cubicBezTo>
                  <a:pt x="32" y="21"/>
                  <a:pt x="32" y="21"/>
                  <a:pt x="32" y="21"/>
                </a:cubicBezTo>
                <a:cubicBezTo>
                  <a:pt x="29" y="20"/>
                  <a:pt x="27" y="20"/>
                  <a:pt x="25" y="20"/>
                </a:cubicBezTo>
                <a:cubicBezTo>
                  <a:pt x="19" y="20"/>
                  <a:pt x="14" y="22"/>
                  <a:pt x="12" y="30"/>
                </a:cubicBezTo>
                <a:cubicBezTo>
                  <a:pt x="12" y="30"/>
                  <a:pt x="12" y="30"/>
                  <a:pt x="12" y="30"/>
                </a:cubicBezTo>
                <a:cubicBezTo>
                  <a:pt x="12" y="30"/>
                  <a:pt x="12" y="30"/>
                  <a:pt x="12" y="30"/>
                </a:cubicBezTo>
                <a:cubicBezTo>
                  <a:pt x="7" y="31"/>
                  <a:pt x="1" y="34"/>
                  <a:pt x="0" y="38"/>
                </a:cubicBezTo>
                <a:cubicBezTo>
                  <a:pt x="0" y="39"/>
                  <a:pt x="0" y="40"/>
                  <a:pt x="0" y="41"/>
                </a:cubicBezTo>
                <a:cubicBezTo>
                  <a:pt x="0" y="46"/>
                  <a:pt x="2" y="50"/>
                  <a:pt x="5" y="52"/>
                </a:cubicBezTo>
                <a:cubicBezTo>
                  <a:pt x="5" y="52"/>
                  <a:pt x="5" y="52"/>
                  <a:pt x="5" y="52"/>
                </a:cubicBezTo>
                <a:cubicBezTo>
                  <a:pt x="5" y="52"/>
                  <a:pt x="5" y="52"/>
                  <a:pt x="5" y="52"/>
                </a:cubicBezTo>
                <a:cubicBezTo>
                  <a:pt x="3" y="54"/>
                  <a:pt x="2" y="57"/>
                  <a:pt x="2" y="60"/>
                </a:cubicBezTo>
                <a:cubicBezTo>
                  <a:pt x="2" y="64"/>
                  <a:pt x="3" y="67"/>
                  <a:pt x="6" y="70"/>
                </a:cubicBezTo>
                <a:cubicBezTo>
                  <a:pt x="10" y="73"/>
                  <a:pt x="14" y="75"/>
                  <a:pt x="18" y="75"/>
                </a:cubicBezTo>
                <a:cubicBezTo>
                  <a:pt x="23" y="75"/>
                  <a:pt x="28" y="72"/>
                  <a:pt x="30" y="67"/>
                </a:cubicBezTo>
                <a:cubicBezTo>
                  <a:pt x="30" y="67"/>
                  <a:pt x="30" y="67"/>
                  <a:pt x="30" y="67"/>
                </a:cubicBezTo>
                <a:cubicBezTo>
                  <a:pt x="30" y="67"/>
                  <a:pt x="30" y="67"/>
                  <a:pt x="30" y="67"/>
                </a:cubicBezTo>
                <a:cubicBezTo>
                  <a:pt x="30" y="67"/>
                  <a:pt x="30" y="66"/>
                  <a:pt x="30" y="65"/>
                </a:cubicBezTo>
                <a:cubicBezTo>
                  <a:pt x="30" y="63"/>
                  <a:pt x="30" y="60"/>
                  <a:pt x="29" y="59"/>
                </a:cubicBezTo>
                <a:cubicBezTo>
                  <a:pt x="29" y="58"/>
                  <a:pt x="29" y="58"/>
                  <a:pt x="29" y="58"/>
                </a:cubicBezTo>
                <a:cubicBezTo>
                  <a:pt x="28" y="58"/>
                  <a:pt x="28" y="58"/>
                  <a:pt x="28" y="58"/>
                </a:cubicBezTo>
                <a:cubicBezTo>
                  <a:pt x="27" y="57"/>
                  <a:pt x="26" y="57"/>
                  <a:pt x="24" y="57"/>
                </a:cubicBezTo>
                <a:cubicBezTo>
                  <a:pt x="21" y="57"/>
                  <a:pt x="19" y="59"/>
                  <a:pt x="19" y="64"/>
                </a:cubicBezTo>
                <a:cubicBezTo>
                  <a:pt x="19" y="64"/>
                  <a:pt x="19" y="64"/>
                  <a:pt x="19" y="64"/>
                </a:cubicBezTo>
                <a:cubicBezTo>
                  <a:pt x="19" y="64"/>
                  <a:pt x="19" y="64"/>
                  <a:pt x="19" y="64"/>
                </a:cubicBezTo>
                <a:cubicBezTo>
                  <a:pt x="19" y="64"/>
                  <a:pt x="18" y="64"/>
                  <a:pt x="18" y="63"/>
                </a:cubicBezTo>
                <a:cubicBezTo>
                  <a:pt x="18" y="62"/>
                  <a:pt x="17" y="61"/>
                  <a:pt x="17" y="60"/>
                </a:cubicBezTo>
                <a:cubicBezTo>
                  <a:pt x="17" y="59"/>
                  <a:pt x="18" y="58"/>
                  <a:pt x="18" y="57"/>
                </a:cubicBezTo>
                <a:cubicBezTo>
                  <a:pt x="19" y="55"/>
                  <a:pt x="22" y="54"/>
                  <a:pt x="24" y="53"/>
                </a:cubicBezTo>
                <a:cubicBezTo>
                  <a:pt x="24" y="53"/>
                  <a:pt x="24" y="53"/>
                  <a:pt x="24" y="53"/>
                </a:cubicBezTo>
                <a:cubicBezTo>
                  <a:pt x="28" y="53"/>
                  <a:pt x="31" y="57"/>
                  <a:pt x="32" y="60"/>
                </a:cubicBezTo>
                <a:cubicBezTo>
                  <a:pt x="33" y="71"/>
                  <a:pt x="42" y="80"/>
                  <a:pt x="51" y="86"/>
                </a:cubicBezTo>
                <a:cubicBezTo>
                  <a:pt x="65" y="94"/>
                  <a:pt x="81" y="99"/>
                  <a:pt x="99" y="99"/>
                </a:cubicBezTo>
                <a:cubicBezTo>
                  <a:pt x="105" y="99"/>
                  <a:pt x="111" y="98"/>
                  <a:pt x="117" y="97"/>
                </a:cubicBezTo>
                <a:cubicBezTo>
                  <a:pt x="128" y="95"/>
                  <a:pt x="138" y="92"/>
                  <a:pt x="142" y="90"/>
                </a:cubicBezTo>
                <a:cubicBezTo>
                  <a:pt x="149" y="85"/>
                  <a:pt x="155" y="80"/>
                  <a:pt x="158" y="72"/>
                </a:cubicBezTo>
                <a:cubicBezTo>
                  <a:pt x="161" y="67"/>
                  <a:pt x="162" y="61"/>
                  <a:pt x="162" y="56"/>
                </a:cubicBezTo>
                <a:cubicBezTo>
                  <a:pt x="162" y="49"/>
                  <a:pt x="160" y="43"/>
                  <a:pt x="160" y="40"/>
                </a:cubicBezTo>
                <a:cubicBezTo>
                  <a:pt x="159" y="37"/>
                  <a:pt x="156" y="25"/>
                  <a:pt x="154" y="23"/>
                </a:cubicBezTo>
                <a:cubicBezTo>
                  <a:pt x="154" y="23"/>
                  <a:pt x="154" y="23"/>
                  <a:pt x="154" y="23"/>
                </a:cubicBezTo>
                <a:cubicBezTo>
                  <a:pt x="156" y="33"/>
                  <a:pt x="157" y="42"/>
                  <a:pt x="157" y="49"/>
                </a:cubicBezTo>
                <a:cubicBezTo>
                  <a:pt x="157" y="61"/>
                  <a:pt x="154" y="69"/>
                  <a:pt x="145" y="76"/>
                </a:cubicBezTo>
                <a:cubicBezTo>
                  <a:pt x="139" y="81"/>
                  <a:pt x="132" y="84"/>
                  <a:pt x="126" y="85"/>
                </a:cubicBezTo>
                <a:cubicBezTo>
                  <a:pt x="123" y="86"/>
                  <a:pt x="120" y="86"/>
                  <a:pt x="116" y="86"/>
                </a:cubicBezTo>
                <a:cubicBezTo>
                  <a:pt x="105" y="86"/>
                  <a:pt x="95" y="83"/>
                  <a:pt x="89" y="78"/>
                </a:cubicBezTo>
                <a:cubicBezTo>
                  <a:pt x="86" y="75"/>
                  <a:pt x="83" y="71"/>
                  <a:pt x="83" y="67"/>
                </a:cubicBezTo>
                <a:cubicBezTo>
                  <a:pt x="83" y="63"/>
                  <a:pt x="85" y="60"/>
                  <a:pt x="90" y="60"/>
                </a:cubicBezTo>
                <a:cubicBezTo>
                  <a:pt x="91" y="60"/>
                  <a:pt x="92" y="60"/>
                  <a:pt x="93" y="60"/>
                </a:cubicBezTo>
                <a:cubicBezTo>
                  <a:pt x="93" y="60"/>
                  <a:pt x="93" y="60"/>
                  <a:pt x="93" y="60"/>
                </a:cubicBezTo>
                <a:cubicBezTo>
                  <a:pt x="93" y="60"/>
                  <a:pt x="93" y="60"/>
                  <a:pt x="93" y="60"/>
                </a:cubicBezTo>
                <a:cubicBezTo>
                  <a:pt x="89" y="61"/>
                  <a:pt x="87" y="63"/>
                  <a:pt x="86" y="65"/>
                </a:cubicBezTo>
                <a:cubicBezTo>
                  <a:pt x="86" y="65"/>
                  <a:pt x="86" y="65"/>
                  <a:pt x="86" y="65"/>
                </a:cubicBezTo>
                <a:cubicBezTo>
                  <a:pt x="86" y="65"/>
                  <a:pt x="86" y="65"/>
                  <a:pt x="86" y="65"/>
                </a:cubicBezTo>
                <a:cubicBezTo>
                  <a:pt x="86" y="66"/>
                  <a:pt x="86" y="66"/>
                  <a:pt x="86" y="66"/>
                </a:cubicBezTo>
                <a:cubicBezTo>
                  <a:pt x="86" y="68"/>
                  <a:pt x="86" y="70"/>
                  <a:pt x="87" y="71"/>
                </a:cubicBezTo>
                <a:cubicBezTo>
                  <a:pt x="89" y="72"/>
                  <a:pt x="90" y="72"/>
                  <a:pt x="92" y="72"/>
                </a:cubicBezTo>
                <a:cubicBezTo>
                  <a:pt x="95" y="72"/>
                  <a:pt x="99" y="70"/>
                  <a:pt x="100" y="65"/>
                </a:cubicBezTo>
                <a:cubicBezTo>
                  <a:pt x="101" y="63"/>
                  <a:pt x="101" y="62"/>
                  <a:pt x="101" y="60"/>
                </a:cubicBezTo>
                <a:cubicBezTo>
                  <a:pt x="101" y="56"/>
                  <a:pt x="99" y="52"/>
                  <a:pt x="96" y="50"/>
                </a:cubicBezTo>
                <a:cubicBezTo>
                  <a:pt x="94" y="48"/>
                  <a:pt x="90" y="47"/>
                  <a:pt x="86" y="47"/>
                </a:cubicBezTo>
                <a:cubicBezTo>
                  <a:pt x="84" y="47"/>
                  <a:pt x="83" y="47"/>
                  <a:pt x="81" y="47"/>
                </a:cubicBezTo>
                <a:cubicBezTo>
                  <a:pt x="81" y="47"/>
                  <a:pt x="81" y="47"/>
                  <a:pt x="81" y="47"/>
                </a:cubicBezTo>
                <a:cubicBezTo>
                  <a:pt x="81" y="47"/>
                  <a:pt x="81" y="47"/>
                  <a:pt x="81" y="47"/>
                </a:cubicBezTo>
                <a:cubicBezTo>
                  <a:pt x="79" y="45"/>
                  <a:pt x="75" y="44"/>
                  <a:pt x="72" y="44"/>
                </a:cubicBezTo>
                <a:cubicBezTo>
                  <a:pt x="68" y="44"/>
                  <a:pt x="65" y="45"/>
                  <a:pt x="62" y="49"/>
                </a:cubicBezTo>
                <a:cubicBezTo>
                  <a:pt x="62" y="49"/>
                  <a:pt x="62" y="49"/>
                  <a:pt x="62" y="49"/>
                </a:cubicBezTo>
                <a:cubicBezTo>
                  <a:pt x="62" y="49"/>
                  <a:pt x="62" y="49"/>
                  <a:pt x="62" y="49"/>
                </a:cubicBezTo>
                <a:cubicBezTo>
                  <a:pt x="61" y="48"/>
                  <a:pt x="60" y="48"/>
                  <a:pt x="59" y="48"/>
                </a:cubicBezTo>
                <a:cubicBezTo>
                  <a:pt x="54" y="48"/>
                  <a:pt x="48" y="51"/>
                  <a:pt x="46" y="58"/>
                </a:cubicBezTo>
                <a:cubicBezTo>
                  <a:pt x="45" y="60"/>
                  <a:pt x="45" y="62"/>
                  <a:pt x="45" y="64"/>
                </a:cubicBezTo>
                <a:cubicBezTo>
                  <a:pt x="45" y="68"/>
                  <a:pt x="46" y="72"/>
                  <a:pt x="49" y="73"/>
                </a:cubicBezTo>
                <a:cubicBezTo>
                  <a:pt x="50" y="74"/>
                  <a:pt x="51" y="74"/>
                  <a:pt x="52" y="74"/>
                </a:cubicBezTo>
                <a:cubicBezTo>
                  <a:pt x="54" y="74"/>
                  <a:pt x="56" y="72"/>
                  <a:pt x="58" y="70"/>
                </a:cubicBezTo>
                <a:cubicBezTo>
                  <a:pt x="58" y="69"/>
                  <a:pt x="59" y="68"/>
                  <a:pt x="59" y="67"/>
                </a:cubicBezTo>
                <a:cubicBezTo>
                  <a:pt x="59" y="65"/>
                  <a:pt x="56" y="63"/>
                  <a:pt x="53" y="62"/>
                </a:cubicBezTo>
                <a:cubicBezTo>
                  <a:pt x="53" y="62"/>
                  <a:pt x="53" y="62"/>
                  <a:pt x="53" y="62"/>
                </a:cubicBezTo>
                <a:cubicBezTo>
                  <a:pt x="53" y="62"/>
                  <a:pt x="53" y="62"/>
                  <a:pt x="53" y="62"/>
                </a:cubicBezTo>
                <a:cubicBezTo>
                  <a:pt x="55" y="62"/>
                  <a:pt x="56" y="62"/>
                  <a:pt x="57" y="62"/>
                </a:cubicBezTo>
                <a:cubicBezTo>
                  <a:pt x="60" y="62"/>
                  <a:pt x="63" y="63"/>
                  <a:pt x="65" y="67"/>
                </a:cubicBezTo>
                <a:cubicBezTo>
                  <a:pt x="67" y="70"/>
                  <a:pt x="69" y="75"/>
                  <a:pt x="71" y="78"/>
                </a:cubicBezTo>
                <a:cubicBezTo>
                  <a:pt x="73" y="80"/>
                  <a:pt x="80" y="87"/>
                  <a:pt x="88" y="88"/>
                </a:cubicBezTo>
                <a:cubicBezTo>
                  <a:pt x="94" y="90"/>
                  <a:pt x="100" y="90"/>
                  <a:pt x="106" y="90"/>
                </a:cubicBezTo>
                <a:cubicBezTo>
                  <a:pt x="117" y="90"/>
                  <a:pt x="128" y="89"/>
                  <a:pt x="138" y="87"/>
                </a:cubicBezTo>
                <a:cubicBezTo>
                  <a:pt x="138" y="86"/>
                  <a:pt x="138" y="86"/>
                  <a:pt x="138" y="86"/>
                </a:cubicBezTo>
                <a:cubicBezTo>
                  <a:pt x="138" y="86"/>
                  <a:pt x="138" y="86"/>
                  <a:pt x="138" y="86"/>
                </a:cubicBezTo>
                <a:cubicBezTo>
                  <a:pt x="132" y="91"/>
                  <a:pt x="119" y="93"/>
                  <a:pt x="107" y="93"/>
                </a:cubicBezTo>
                <a:cubicBezTo>
                  <a:pt x="99" y="93"/>
                  <a:pt x="92" y="92"/>
                  <a:pt x="87" y="91"/>
                </a:cubicBezTo>
                <a:cubicBezTo>
                  <a:pt x="79" y="89"/>
                  <a:pt x="74" y="86"/>
                  <a:pt x="69" y="80"/>
                </a:cubicBezTo>
                <a:cubicBezTo>
                  <a:pt x="68" y="78"/>
                  <a:pt x="64" y="73"/>
                  <a:pt x="61" y="66"/>
                </a:cubicBezTo>
                <a:cubicBezTo>
                  <a:pt x="61" y="66"/>
                  <a:pt x="61" y="66"/>
                  <a:pt x="61" y="66"/>
                </a:cubicBezTo>
                <a:cubicBezTo>
                  <a:pt x="61" y="66"/>
                  <a:pt x="61" y="66"/>
                  <a:pt x="61" y="66"/>
                </a:cubicBezTo>
                <a:cubicBezTo>
                  <a:pt x="60" y="70"/>
                  <a:pt x="61" y="72"/>
                  <a:pt x="56" y="75"/>
                </a:cubicBezTo>
                <a:cubicBezTo>
                  <a:pt x="54" y="76"/>
                  <a:pt x="52" y="76"/>
                  <a:pt x="50" y="76"/>
                </a:cubicBezTo>
                <a:cubicBezTo>
                  <a:pt x="48" y="76"/>
                  <a:pt x="45" y="75"/>
                  <a:pt x="44" y="72"/>
                </a:cubicBezTo>
                <a:cubicBezTo>
                  <a:pt x="43" y="70"/>
                  <a:pt x="42" y="67"/>
                  <a:pt x="42" y="64"/>
                </a:cubicBezTo>
                <a:cubicBezTo>
                  <a:pt x="42" y="59"/>
                  <a:pt x="44" y="53"/>
                  <a:pt x="47" y="50"/>
                </a:cubicBezTo>
                <a:cubicBezTo>
                  <a:pt x="49" y="48"/>
                  <a:pt x="55" y="46"/>
                  <a:pt x="59" y="46"/>
                </a:cubicBezTo>
                <a:cubicBezTo>
                  <a:pt x="60" y="46"/>
                  <a:pt x="61" y="46"/>
                  <a:pt x="62" y="46"/>
                </a:cubicBezTo>
                <a:cubicBezTo>
                  <a:pt x="62" y="46"/>
                  <a:pt x="62" y="46"/>
                  <a:pt x="62" y="46"/>
                </a:cubicBezTo>
                <a:cubicBezTo>
                  <a:pt x="62" y="46"/>
                  <a:pt x="62" y="46"/>
                  <a:pt x="62" y="46"/>
                </a:cubicBezTo>
                <a:cubicBezTo>
                  <a:pt x="63" y="43"/>
                  <a:pt x="67" y="42"/>
                  <a:pt x="72" y="42"/>
                </a:cubicBezTo>
                <a:cubicBezTo>
                  <a:pt x="76" y="42"/>
                  <a:pt x="80" y="43"/>
                  <a:pt x="82" y="45"/>
                </a:cubicBezTo>
                <a:cubicBezTo>
                  <a:pt x="82" y="45"/>
                  <a:pt x="82" y="45"/>
                  <a:pt x="82" y="45"/>
                </a:cubicBezTo>
                <a:cubicBezTo>
                  <a:pt x="82" y="45"/>
                  <a:pt x="82" y="45"/>
                  <a:pt x="82" y="45"/>
                </a:cubicBezTo>
                <a:cubicBezTo>
                  <a:pt x="84" y="44"/>
                  <a:pt x="85" y="44"/>
                  <a:pt x="87" y="44"/>
                </a:cubicBezTo>
                <a:cubicBezTo>
                  <a:pt x="90" y="44"/>
                  <a:pt x="93" y="45"/>
                  <a:pt x="96" y="47"/>
                </a:cubicBezTo>
                <a:cubicBezTo>
                  <a:pt x="101" y="50"/>
                  <a:pt x="103" y="55"/>
                  <a:pt x="103" y="61"/>
                </a:cubicBezTo>
                <a:cubicBezTo>
                  <a:pt x="103" y="68"/>
                  <a:pt x="99" y="75"/>
                  <a:pt x="90" y="75"/>
                </a:cubicBezTo>
                <a:cubicBezTo>
                  <a:pt x="89" y="75"/>
                  <a:pt x="89" y="75"/>
                  <a:pt x="89" y="75"/>
                </a:cubicBezTo>
                <a:cubicBezTo>
                  <a:pt x="90" y="75"/>
                  <a:pt x="90" y="75"/>
                  <a:pt x="90" y="75"/>
                </a:cubicBezTo>
                <a:cubicBezTo>
                  <a:pt x="98" y="81"/>
                  <a:pt x="107" y="84"/>
                  <a:pt x="115" y="84"/>
                </a:cubicBezTo>
                <a:cubicBezTo>
                  <a:pt x="122" y="84"/>
                  <a:pt x="129" y="82"/>
                  <a:pt x="136" y="79"/>
                </a:cubicBezTo>
                <a:cubicBezTo>
                  <a:pt x="151" y="72"/>
                  <a:pt x="154" y="60"/>
                  <a:pt x="154" y="47"/>
                </a:cubicBezTo>
                <a:cubicBezTo>
                  <a:pt x="154" y="42"/>
                  <a:pt x="154" y="36"/>
                  <a:pt x="153" y="30"/>
                </a:cubicBezTo>
                <a:cubicBezTo>
                  <a:pt x="153" y="26"/>
                  <a:pt x="152" y="18"/>
                  <a:pt x="151" y="12"/>
                </a:cubicBezTo>
                <a:cubicBezTo>
                  <a:pt x="151" y="9"/>
                  <a:pt x="151" y="6"/>
                  <a:pt x="151" y="4"/>
                </a:cubicBezTo>
                <a:cubicBezTo>
                  <a:pt x="150" y="3"/>
                  <a:pt x="150" y="2"/>
                  <a:pt x="150" y="1"/>
                </a:cubicBezTo>
                <a:cubicBezTo>
                  <a:pt x="150" y="1"/>
                  <a:pt x="150" y="1"/>
                  <a:pt x="150" y="1"/>
                </a:cubicBezTo>
                <a:cubicBezTo>
                  <a:pt x="150" y="0"/>
                  <a:pt x="150" y="0"/>
                  <a:pt x="150" y="0"/>
                </a:cubicBezTo>
                <a:cubicBezTo>
                  <a:pt x="150" y="0"/>
                  <a:pt x="150" y="0"/>
                  <a:pt x="150" y="0"/>
                </a:cubicBezTo>
                <a:cubicBezTo>
                  <a:pt x="150" y="0"/>
                  <a:pt x="150" y="0"/>
                  <a:pt x="150" y="0"/>
                </a:cubicBezTo>
                <a:cubicBezTo>
                  <a:pt x="150" y="0"/>
                  <a:pt x="150" y="0"/>
                  <a:pt x="150" y="0"/>
                </a:cubicBezTo>
                <a:cubicBezTo>
                  <a:pt x="150" y="0"/>
                  <a:pt x="150" y="0"/>
                  <a:pt x="150" y="0"/>
                </a:cubicBezTo>
                <a:cubicBezTo>
                  <a:pt x="150" y="0"/>
                  <a:pt x="150" y="0"/>
                  <a:pt x="150" y="0"/>
                </a:cubicBezTo>
                <a:cubicBezTo>
                  <a:pt x="148" y="7"/>
                  <a:pt x="147" y="14"/>
                  <a:pt x="147" y="22"/>
                </a:cubicBezTo>
                <a:cubicBezTo>
                  <a:pt x="147" y="27"/>
                  <a:pt x="148" y="33"/>
                  <a:pt x="148" y="39"/>
                </a:cubicBezTo>
                <a:cubicBezTo>
                  <a:pt x="148" y="54"/>
                  <a:pt x="146" y="67"/>
                  <a:pt x="131" y="73"/>
                </a:cubicBezTo>
                <a:cubicBezTo>
                  <a:pt x="129" y="74"/>
                  <a:pt x="126" y="75"/>
                  <a:pt x="124" y="75"/>
                </a:cubicBezTo>
                <a:cubicBezTo>
                  <a:pt x="116" y="75"/>
                  <a:pt x="109" y="71"/>
                  <a:pt x="107" y="66"/>
                </a:cubicBezTo>
                <a:cubicBezTo>
                  <a:pt x="106" y="64"/>
                  <a:pt x="106" y="61"/>
                  <a:pt x="106" y="59"/>
                </a:cubicBezTo>
                <a:cubicBezTo>
                  <a:pt x="106" y="57"/>
                  <a:pt x="106" y="55"/>
                  <a:pt x="107" y="53"/>
                </a:cubicBezTo>
                <a:cubicBezTo>
                  <a:pt x="108" y="52"/>
                  <a:pt x="111" y="51"/>
                  <a:pt x="113" y="51"/>
                </a:cubicBezTo>
                <a:cubicBezTo>
                  <a:pt x="114" y="51"/>
                  <a:pt x="115" y="51"/>
                  <a:pt x="116" y="52"/>
                </a:cubicBezTo>
                <a:cubicBezTo>
                  <a:pt x="117" y="52"/>
                  <a:pt x="118" y="54"/>
                  <a:pt x="118" y="55"/>
                </a:cubicBezTo>
                <a:cubicBezTo>
                  <a:pt x="118" y="57"/>
                  <a:pt x="117" y="59"/>
                  <a:pt x="115" y="60"/>
                </a:cubicBezTo>
                <a:cubicBezTo>
                  <a:pt x="115" y="60"/>
                  <a:pt x="115" y="60"/>
                  <a:pt x="115" y="60"/>
                </a:cubicBezTo>
                <a:cubicBezTo>
                  <a:pt x="115" y="60"/>
                  <a:pt x="115" y="60"/>
                  <a:pt x="115" y="60"/>
                </a:cubicBezTo>
                <a:cubicBezTo>
                  <a:pt x="116" y="58"/>
                  <a:pt x="116" y="57"/>
                  <a:pt x="116" y="56"/>
                </a:cubicBezTo>
                <a:cubicBezTo>
                  <a:pt x="116" y="55"/>
                  <a:pt x="116" y="55"/>
                  <a:pt x="115" y="54"/>
                </a:cubicBezTo>
                <a:cubicBezTo>
                  <a:pt x="115" y="54"/>
                  <a:pt x="114" y="53"/>
                  <a:pt x="113" y="53"/>
                </a:cubicBezTo>
                <a:cubicBezTo>
                  <a:pt x="112" y="53"/>
                  <a:pt x="111" y="54"/>
                  <a:pt x="110" y="55"/>
                </a:cubicBezTo>
                <a:cubicBezTo>
                  <a:pt x="109" y="56"/>
                  <a:pt x="108" y="58"/>
                  <a:pt x="108" y="60"/>
                </a:cubicBezTo>
                <a:cubicBezTo>
                  <a:pt x="108" y="61"/>
                  <a:pt x="108" y="63"/>
                  <a:pt x="109" y="65"/>
                </a:cubicBezTo>
                <a:cubicBezTo>
                  <a:pt x="111" y="69"/>
                  <a:pt x="118" y="72"/>
                  <a:pt x="123" y="72"/>
                </a:cubicBezTo>
                <a:cubicBezTo>
                  <a:pt x="123" y="72"/>
                  <a:pt x="123" y="72"/>
                  <a:pt x="123" y="72"/>
                </a:cubicBezTo>
                <a:cubicBezTo>
                  <a:pt x="131" y="71"/>
                  <a:pt x="139" y="66"/>
                  <a:pt x="141" y="58"/>
                </a:cubicBezTo>
                <a:cubicBezTo>
                  <a:pt x="142" y="57"/>
                  <a:pt x="142" y="54"/>
                  <a:pt x="142" y="51"/>
                </a:cubicBezTo>
                <a:cubicBezTo>
                  <a:pt x="142" y="44"/>
                  <a:pt x="140" y="34"/>
                  <a:pt x="132" y="29"/>
                </a:cubicBezTo>
                <a:cubicBezTo>
                  <a:pt x="130" y="27"/>
                  <a:pt x="122" y="24"/>
                  <a:pt x="117" y="24"/>
                </a:cubicBezTo>
                <a:cubicBezTo>
                  <a:pt x="115" y="24"/>
                  <a:pt x="113" y="24"/>
                  <a:pt x="112" y="25"/>
                </a:cubicBezTo>
                <a:cubicBezTo>
                  <a:pt x="109" y="27"/>
                  <a:pt x="105" y="33"/>
                  <a:pt x="98" y="33"/>
                </a:cubicBezTo>
                <a:cubicBezTo>
                  <a:pt x="97" y="33"/>
                  <a:pt x="95" y="33"/>
                  <a:pt x="93" y="32"/>
                </a:cubicBezTo>
                <a:cubicBezTo>
                  <a:pt x="91" y="31"/>
                  <a:pt x="89" y="29"/>
                  <a:pt x="89" y="26"/>
                </a:cubicBezTo>
                <a:cubicBezTo>
                  <a:pt x="89" y="24"/>
                  <a:pt x="89" y="23"/>
                  <a:pt x="90" y="22"/>
                </a:cubicBezTo>
                <a:cubicBezTo>
                  <a:pt x="90" y="20"/>
                  <a:pt x="92" y="20"/>
                  <a:pt x="93" y="20"/>
                </a:cubicBezTo>
                <a:cubicBezTo>
                  <a:pt x="95" y="20"/>
                  <a:pt x="96" y="21"/>
                  <a:pt x="98" y="22"/>
                </a:cubicBezTo>
                <a:cubicBezTo>
                  <a:pt x="98" y="22"/>
                  <a:pt x="98" y="22"/>
                  <a:pt x="98" y="22"/>
                </a:cubicBezTo>
                <a:cubicBezTo>
                  <a:pt x="98" y="22"/>
                  <a:pt x="98" y="22"/>
                  <a:pt x="98" y="22"/>
                </a:cubicBezTo>
                <a:cubicBezTo>
                  <a:pt x="98" y="22"/>
                  <a:pt x="98" y="22"/>
                  <a:pt x="98" y="22"/>
                </a:cubicBezTo>
                <a:cubicBezTo>
                  <a:pt x="98" y="22"/>
                  <a:pt x="98" y="22"/>
                  <a:pt x="98" y="22"/>
                </a:cubicBezTo>
                <a:cubicBezTo>
                  <a:pt x="98" y="22"/>
                  <a:pt x="98" y="22"/>
                  <a:pt x="98" y="22"/>
                </a:cubicBezTo>
                <a:cubicBezTo>
                  <a:pt x="98" y="22"/>
                  <a:pt x="98" y="22"/>
                  <a:pt x="98" y="22"/>
                </a:cubicBezTo>
                <a:cubicBezTo>
                  <a:pt x="98" y="22"/>
                  <a:pt x="98" y="22"/>
                  <a:pt x="98" y="22"/>
                </a:cubicBezTo>
                <a:cubicBezTo>
                  <a:pt x="98" y="22"/>
                  <a:pt x="98" y="22"/>
                  <a:pt x="98" y="22"/>
                </a:cubicBezTo>
                <a:cubicBezTo>
                  <a:pt x="98" y="22"/>
                  <a:pt x="98" y="22"/>
                  <a:pt x="98" y="22"/>
                </a:cubicBezTo>
                <a:cubicBezTo>
                  <a:pt x="98" y="22"/>
                  <a:pt x="98" y="22"/>
                  <a:pt x="98" y="22"/>
                </a:cubicBezTo>
                <a:cubicBezTo>
                  <a:pt x="98" y="22"/>
                  <a:pt x="98" y="22"/>
                  <a:pt x="98" y="22"/>
                </a:cubicBezTo>
                <a:cubicBezTo>
                  <a:pt x="98" y="22"/>
                  <a:pt x="98" y="22"/>
                  <a:pt x="98" y="22"/>
                </a:cubicBezTo>
                <a:cubicBezTo>
                  <a:pt x="97" y="22"/>
                  <a:pt x="97" y="22"/>
                  <a:pt x="97" y="22"/>
                </a:cubicBezTo>
                <a:cubicBezTo>
                  <a:pt x="96" y="22"/>
                  <a:pt x="96" y="22"/>
                  <a:pt x="96" y="22"/>
                </a:cubicBezTo>
                <a:cubicBezTo>
                  <a:pt x="96" y="22"/>
                  <a:pt x="94" y="22"/>
                  <a:pt x="93" y="22"/>
                </a:cubicBezTo>
                <a:cubicBezTo>
                  <a:pt x="92" y="23"/>
                  <a:pt x="92" y="23"/>
                  <a:pt x="92" y="25"/>
                </a:cubicBezTo>
                <a:cubicBezTo>
                  <a:pt x="92" y="25"/>
                  <a:pt x="92" y="27"/>
                  <a:pt x="93" y="28"/>
                </a:cubicBezTo>
                <a:cubicBezTo>
                  <a:pt x="94" y="30"/>
                  <a:pt x="96" y="31"/>
                  <a:pt x="98" y="31"/>
                </a:cubicBezTo>
                <a:cubicBezTo>
                  <a:pt x="103" y="31"/>
                  <a:pt x="110" y="25"/>
                  <a:pt x="110" y="19"/>
                </a:cubicBezTo>
                <a:cubicBezTo>
                  <a:pt x="110" y="16"/>
                  <a:pt x="108" y="14"/>
                  <a:pt x="105" y="11"/>
                </a:cubicBezTo>
                <a:cubicBezTo>
                  <a:pt x="103" y="10"/>
                  <a:pt x="101" y="10"/>
                  <a:pt x="99" y="10"/>
                </a:cubicBezTo>
                <a:cubicBezTo>
                  <a:pt x="97" y="10"/>
                  <a:pt x="94" y="10"/>
                  <a:pt x="92" y="10"/>
                </a:cubicBezTo>
                <a:cubicBezTo>
                  <a:pt x="91" y="10"/>
                  <a:pt x="90" y="10"/>
                  <a:pt x="89" y="10"/>
                </a:cubicBezTo>
                <a:cubicBezTo>
                  <a:pt x="84" y="9"/>
                  <a:pt x="83" y="2"/>
                  <a:pt x="74" y="2"/>
                </a:cubicBezTo>
                <a:cubicBezTo>
                  <a:pt x="73" y="2"/>
                  <a:pt x="72" y="3"/>
                  <a:pt x="71" y="3"/>
                </a:cubicBezTo>
                <a:close/>
              </a:path>
            </a:pathLst>
          </a:custGeom>
          <a:solidFill>
            <a:srgbClr val="F2DBC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23" name="PA_任意多边形 1355"/>
          <p:cNvSpPr>
            <a:spLocks/>
          </p:cNvSpPr>
          <p:nvPr>
            <p:custDataLst>
              <p:tags r:id="rId110"/>
            </p:custDataLst>
          </p:nvPr>
        </p:nvSpPr>
        <p:spPr bwMode="auto">
          <a:xfrm>
            <a:off x="9885362" y="4924425"/>
            <a:ext cx="373063" cy="190500"/>
          </a:xfrm>
          <a:custGeom>
            <a:avLst/>
            <a:gdLst>
              <a:gd name="T0" fmla="*/ 16 w 155"/>
              <a:gd name="T1" fmla="*/ 1 h 79"/>
              <a:gd name="T2" fmla="*/ 34 w 155"/>
              <a:gd name="T3" fmla="*/ 7 h 79"/>
              <a:gd name="T4" fmla="*/ 50 w 155"/>
              <a:gd name="T5" fmla="*/ 9 h 79"/>
              <a:gd name="T6" fmla="*/ 64 w 155"/>
              <a:gd name="T7" fmla="*/ 15 h 79"/>
              <a:gd name="T8" fmla="*/ 49 w 155"/>
              <a:gd name="T9" fmla="*/ 35 h 79"/>
              <a:gd name="T10" fmla="*/ 49 w 155"/>
              <a:gd name="T11" fmla="*/ 30 h 79"/>
              <a:gd name="T12" fmla="*/ 49 w 155"/>
              <a:gd name="T13" fmla="*/ 28 h 79"/>
              <a:gd name="T14" fmla="*/ 47 w 155"/>
              <a:gd name="T15" fmla="*/ 43 h 79"/>
              <a:gd name="T16" fmla="*/ 64 w 155"/>
              <a:gd name="T17" fmla="*/ 59 h 79"/>
              <a:gd name="T18" fmla="*/ 112 w 155"/>
              <a:gd name="T19" fmla="*/ 60 h 79"/>
              <a:gd name="T20" fmla="*/ 129 w 155"/>
              <a:gd name="T21" fmla="*/ 45 h 79"/>
              <a:gd name="T22" fmla="*/ 145 w 155"/>
              <a:gd name="T23" fmla="*/ 40 h 79"/>
              <a:gd name="T24" fmla="*/ 155 w 155"/>
              <a:gd name="T25" fmla="*/ 42 h 79"/>
              <a:gd name="T26" fmla="*/ 133 w 155"/>
              <a:gd name="T27" fmla="*/ 48 h 79"/>
              <a:gd name="T28" fmla="*/ 111 w 155"/>
              <a:gd name="T29" fmla="*/ 66 h 79"/>
              <a:gd name="T30" fmla="*/ 37 w 155"/>
              <a:gd name="T31" fmla="*/ 52 h 79"/>
              <a:gd name="T32" fmla="*/ 26 w 155"/>
              <a:gd name="T33" fmla="*/ 32 h 79"/>
              <a:gd name="T34" fmla="*/ 20 w 155"/>
              <a:gd name="T35" fmla="*/ 21 h 79"/>
              <a:gd name="T36" fmla="*/ 12 w 155"/>
              <a:gd name="T37" fmla="*/ 17 h 79"/>
              <a:gd name="T38" fmla="*/ 9 w 155"/>
              <a:gd name="T39" fmla="*/ 20 h 79"/>
              <a:gd name="T40" fmla="*/ 17 w 155"/>
              <a:gd name="T41" fmla="*/ 21 h 79"/>
              <a:gd name="T42" fmla="*/ 17 w 155"/>
              <a:gd name="T43" fmla="*/ 24 h 79"/>
              <a:gd name="T44" fmla="*/ 7 w 155"/>
              <a:gd name="T45" fmla="*/ 28 h 79"/>
              <a:gd name="T46" fmla="*/ 4 w 155"/>
              <a:gd name="T47" fmla="*/ 7 h 79"/>
              <a:gd name="T48" fmla="*/ 16 w 155"/>
              <a:gd name="T49" fmla="*/ 1 h 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55" h="79">
                <a:moveTo>
                  <a:pt x="16" y="1"/>
                </a:moveTo>
                <a:cubicBezTo>
                  <a:pt x="24" y="0"/>
                  <a:pt x="29" y="5"/>
                  <a:pt x="34" y="7"/>
                </a:cubicBezTo>
                <a:cubicBezTo>
                  <a:pt x="36" y="6"/>
                  <a:pt x="46" y="4"/>
                  <a:pt x="50" y="9"/>
                </a:cubicBezTo>
                <a:cubicBezTo>
                  <a:pt x="54" y="14"/>
                  <a:pt x="58" y="7"/>
                  <a:pt x="64" y="15"/>
                </a:cubicBezTo>
                <a:cubicBezTo>
                  <a:pt x="73" y="28"/>
                  <a:pt x="54" y="47"/>
                  <a:pt x="49" y="35"/>
                </a:cubicBezTo>
                <a:cubicBezTo>
                  <a:pt x="48" y="34"/>
                  <a:pt x="49" y="30"/>
                  <a:pt x="49" y="30"/>
                </a:cubicBezTo>
                <a:cubicBezTo>
                  <a:pt x="49" y="30"/>
                  <a:pt x="49" y="29"/>
                  <a:pt x="49" y="28"/>
                </a:cubicBezTo>
                <a:cubicBezTo>
                  <a:pt x="45" y="32"/>
                  <a:pt x="44" y="37"/>
                  <a:pt x="47" y="43"/>
                </a:cubicBezTo>
                <a:cubicBezTo>
                  <a:pt x="50" y="51"/>
                  <a:pt x="58" y="55"/>
                  <a:pt x="64" y="59"/>
                </a:cubicBezTo>
                <a:cubicBezTo>
                  <a:pt x="82" y="71"/>
                  <a:pt x="98" y="69"/>
                  <a:pt x="112" y="60"/>
                </a:cubicBezTo>
                <a:cubicBezTo>
                  <a:pt x="118" y="57"/>
                  <a:pt x="125" y="49"/>
                  <a:pt x="129" y="45"/>
                </a:cubicBezTo>
                <a:cubicBezTo>
                  <a:pt x="133" y="42"/>
                  <a:pt x="139" y="40"/>
                  <a:pt x="145" y="40"/>
                </a:cubicBezTo>
                <a:cubicBezTo>
                  <a:pt x="155" y="42"/>
                  <a:pt x="155" y="42"/>
                  <a:pt x="155" y="42"/>
                </a:cubicBezTo>
                <a:cubicBezTo>
                  <a:pt x="144" y="43"/>
                  <a:pt x="136" y="44"/>
                  <a:pt x="133" y="48"/>
                </a:cubicBezTo>
                <a:cubicBezTo>
                  <a:pt x="126" y="54"/>
                  <a:pt x="119" y="62"/>
                  <a:pt x="111" y="66"/>
                </a:cubicBezTo>
                <a:cubicBezTo>
                  <a:pt x="86" y="79"/>
                  <a:pt x="51" y="66"/>
                  <a:pt x="37" y="52"/>
                </a:cubicBezTo>
                <a:cubicBezTo>
                  <a:pt x="32" y="47"/>
                  <a:pt x="29" y="39"/>
                  <a:pt x="26" y="32"/>
                </a:cubicBezTo>
                <a:cubicBezTo>
                  <a:pt x="24" y="27"/>
                  <a:pt x="22" y="25"/>
                  <a:pt x="20" y="21"/>
                </a:cubicBezTo>
                <a:cubicBezTo>
                  <a:pt x="18" y="18"/>
                  <a:pt x="15" y="17"/>
                  <a:pt x="12" y="17"/>
                </a:cubicBezTo>
                <a:cubicBezTo>
                  <a:pt x="9" y="20"/>
                  <a:pt x="9" y="20"/>
                  <a:pt x="9" y="20"/>
                </a:cubicBezTo>
                <a:cubicBezTo>
                  <a:pt x="14" y="18"/>
                  <a:pt x="16" y="20"/>
                  <a:pt x="17" y="21"/>
                </a:cubicBezTo>
                <a:cubicBezTo>
                  <a:pt x="17" y="21"/>
                  <a:pt x="17" y="23"/>
                  <a:pt x="17" y="24"/>
                </a:cubicBezTo>
                <a:cubicBezTo>
                  <a:pt x="17" y="28"/>
                  <a:pt x="15" y="31"/>
                  <a:pt x="7" y="28"/>
                </a:cubicBezTo>
                <a:cubicBezTo>
                  <a:pt x="2" y="26"/>
                  <a:pt x="0" y="12"/>
                  <a:pt x="4" y="7"/>
                </a:cubicBezTo>
                <a:cubicBezTo>
                  <a:pt x="6" y="4"/>
                  <a:pt x="11" y="1"/>
                  <a:pt x="16" y="1"/>
                </a:cubicBezTo>
                <a:close/>
              </a:path>
            </a:pathLst>
          </a:custGeom>
          <a:solidFill>
            <a:srgbClr val="F2DBC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24" name="PA_任意多边形 1356"/>
          <p:cNvSpPr>
            <a:spLocks/>
          </p:cNvSpPr>
          <p:nvPr>
            <p:custDataLst>
              <p:tags r:id="rId111"/>
            </p:custDataLst>
          </p:nvPr>
        </p:nvSpPr>
        <p:spPr bwMode="auto">
          <a:xfrm>
            <a:off x="9890125" y="4924425"/>
            <a:ext cx="368300" cy="171450"/>
          </a:xfrm>
          <a:custGeom>
            <a:avLst/>
            <a:gdLst>
              <a:gd name="T0" fmla="*/ 14 w 153"/>
              <a:gd name="T1" fmla="*/ 1 h 71"/>
              <a:gd name="T2" fmla="*/ 32 w 153"/>
              <a:gd name="T3" fmla="*/ 7 h 71"/>
              <a:gd name="T4" fmla="*/ 32 w 153"/>
              <a:gd name="T5" fmla="*/ 7 h 71"/>
              <a:gd name="T6" fmla="*/ 48 w 153"/>
              <a:gd name="T7" fmla="*/ 9 h 71"/>
              <a:gd name="T8" fmla="*/ 55 w 153"/>
              <a:gd name="T9" fmla="*/ 11 h 71"/>
              <a:gd name="T10" fmla="*/ 64 w 153"/>
              <a:gd name="T11" fmla="*/ 23 h 71"/>
              <a:gd name="T12" fmla="*/ 52 w 153"/>
              <a:gd name="T13" fmla="*/ 39 h 71"/>
              <a:gd name="T14" fmla="*/ 46 w 153"/>
              <a:gd name="T15" fmla="*/ 33 h 71"/>
              <a:gd name="T16" fmla="*/ 47 w 153"/>
              <a:gd name="T17" fmla="*/ 30 h 71"/>
              <a:gd name="T18" fmla="*/ 47 w 153"/>
              <a:gd name="T19" fmla="*/ 28 h 71"/>
              <a:gd name="T20" fmla="*/ 47 w 153"/>
              <a:gd name="T21" fmla="*/ 28 h 71"/>
              <a:gd name="T22" fmla="*/ 45 w 153"/>
              <a:gd name="T23" fmla="*/ 43 h 71"/>
              <a:gd name="T24" fmla="*/ 87 w 153"/>
              <a:gd name="T25" fmla="*/ 67 h 71"/>
              <a:gd name="T26" fmla="*/ 127 w 153"/>
              <a:gd name="T27" fmla="*/ 45 h 71"/>
              <a:gd name="T28" fmla="*/ 143 w 153"/>
              <a:gd name="T29" fmla="*/ 40 h 71"/>
              <a:gd name="T30" fmla="*/ 153 w 153"/>
              <a:gd name="T31" fmla="*/ 42 h 71"/>
              <a:gd name="T32" fmla="*/ 153 w 153"/>
              <a:gd name="T33" fmla="*/ 42 h 71"/>
              <a:gd name="T34" fmla="*/ 109 w 153"/>
              <a:gd name="T35" fmla="*/ 66 h 71"/>
              <a:gd name="T36" fmla="*/ 35 w 153"/>
              <a:gd name="T37" fmla="*/ 52 h 71"/>
              <a:gd name="T38" fmla="*/ 18 w 153"/>
              <a:gd name="T39" fmla="*/ 21 h 71"/>
              <a:gd name="T40" fmla="*/ 10 w 153"/>
              <a:gd name="T41" fmla="*/ 17 h 71"/>
              <a:gd name="T42" fmla="*/ 7 w 153"/>
              <a:gd name="T43" fmla="*/ 20 h 71"/>
              <a:gd name="T44" fmla="*/ 15 w 153"/>
              <a:gd name="T45" fmla="*/ 21 h 71"/>
              <a:gd name="T46" fmla="*/ 15 w 153"/>
              <a:gd name="T47" fmla="*/ 21 h 71"/>
              <a:gd name="T48" fmla="*/ 15 w 153"/>
              <a:gd name="T49" fmla="*/ 21 h 71"/>
              <a:gd name="T50" fmla="*/ 15 w 153"/>
              <a:gd name="T51" fmla="*/ 21 h 71"/>
              <a:gd name="T52" fmla="*/ 15 w 153"/>
              <a:gd name="T53" fmla="*/ 21 h 71"/>
              <a:gd name="T54" fmla="*/ 15 w 153"/>
              <a:gd name="T55" fmla="*/ 21 h 71"/>
              <a:gd name="T56" fmla="*/ 15 w 153"/>
              <a:gd name="T57" fmla="*/ 21 h 71"/>
              <a:gd name="T58" fmla="*/ 15 w 153"/>
              <a:gd name="T59" fmla="*/ 21 h 71"/>
              <a:gd name="T60" fmla="*/ 15 w 153"/>
              <a:gd name="T61" fmla="*/ 24 h 71"/>
              <a:gd name="T62" fmla="*/ 6 w 153"/>
              <a:gd name="T63" fmla="*/ 28 h 71"/>
              <a:gd name="T64" fmla="*/ 2 w 153"/>
              <a:gd name="T65" fmla="*/ 7 h 71"/>
              <a:gd name="T66" fmla="*/ 14 w 153"/>
              <a:gd name="T67" fmla="*/ 1 h 71"/>
              <a:gd name="T68" fmla="*/ 2 w 153"/>
              <a:gd name="T69" fmla="*/ 7 h 71"/>
              <a:gd name="T70" fmla="*/ 5 w 153"/>
              <a:gd name="T71" fmla="*/ 28 h 71"/>
              <a:gd name="T72" fmla="*/ 15 w 153"/>
              <a:gd name="T73" fmla="*/ 24 h 71"/>
              <a:gd name="T74" fmla="*/ 15 w 153"/>
              <a:gd name="T75" fmla="*/ 22 h 71"/>
              <a:gd name="T76" fmla="*/ 15 w 153"/>
              <a:gd name="T77" fmla="*/ 21 h 71"/>
              <a:gd name="T78" fmla="*/ 15 w 153"/>
              <a:gd name="T79" fmla="*/ 21 h 71"/>
              <a:gd name="T80" fmla="*/ 15 w 153"/>
              <a:gd name="T81" fmla="*/ 21 h 71"/>
              <a:gd name="T82" fmla="*/ 11 w 153"/>
              <a:gd name="T83" fmla="*/ 19 h 71"/>
              <a:gd name="T84" fmla="*/ 7 w 153"/>
              <a:gd name="T85" fmla="*/ 20 h 71"/>
              <a:gd name="T86" fmla="*/ 10 w 153"/>
              <a:gd name="T87" fmla="*/ 17 h 71"/>
              <a:gd name="T88" fmla="*/ 10 w 153"/>
              <a:gd name="T89" fmla="*/ 17 h 71"/>
              <a:gd name="T90" fmla="*/ 24 w 153"/>
              <a:gd name="T91" fmla="*/ 32 h 71"/>
              <a:gd name="T92" fmla="*/ 86 w 153"/>
              <a:gd name="T93" fmla="*/ 71 h 71"/>
              <a:gd name="T94" fmla="*/ 131 w 153"/>
              <a:gd name="T95" fmla="*/ 48 h 71"/>
              <a:gd name="T96" fmla="*/ 153 w 153"/>
              <a:gd name="T97" fmla="*/ 42 h 71"/>
              <a:gd name="T98" fmla="*/ 143 w 153"/>
              <a:gd name="T99" fmla="*/ 40 h 71"/>
              <a:gd name="T100" fmla="*/ 110 w 153"/>
              <a:gd name="T101" fmla="*/ 60 h 71"/>
              <a:gd name="T102" fmla="*/ 62 w 153"/>
              <a:gd name="T103" fmla="*/ 59 h 71"/>
              <a:gd name="T104" fmla="*/ 43 w 153"/>
              <a:gd name="T105" fmla="*/ 37 h 71"/>
              <a:gd name="T106" fmla="*/ 47 w 153"/>
              <a:gd name="T107" fmla="*/ 28 h 71"/>
              <a:gd name="T108" fmla="*/ 46 w 153"/>
              <a:gd name="T109" fmla="*/ 30 h 71"/>
              <a:gd name="T110" fmla="*/ 46 w 153"/>
              <a:gd name="T111" fmla="*/ 30 h 71"/>
              <a:gd name="T112" fmla="*/ 46 w 153"/>
              <a:gd name="T113" fmla="*/ 36 h 71"/>
              <a:gd name="T114" fmla="*/ 64 w 153"/>
              <a:gd name="T115" fmla="*/ 23 h 71"/>
              <a:gd name="T116" fmla="*/ 55 w 153"/>
              <a:gd name="T117" fmla="*/ 11 h 71"/>
              <a:gd name="T118" fmla="*/ 48 w 153"/>
              <a:gd name="T119" fmla="*/ 9 h 71"/>
              <a:gd name="T120" fmla="*/ 32 w 153"/>
              <a:gd name="T121" fmla="*/ 7 h 71"/>
              <a:gd name="T122" fmla="*/ 32 w 153"/>
              <a:gd name="T123" fmla="*/ 7 h 71"/>
              <a:gd name="T124" fmla="*/ 14 w 153"/>
              <a:gd name="T125" fmla="*/ 1 h 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53" h="71">
                <a:moveTo>
                  <a:pt x="14" y="1"/>
                </a:moveTo>
                <a:cubicBezTo>
                  <a:pt x="14" y="1"/>
                  <a:pt x="14" y="1"/>
                  <a:pt x="14" y="1"/>
                </a:cubicBezTo>
                <a:cubicBezTo>
                  <a:pt x="15" y="1"/>
                  <a:pt x="15" y="1"/>
                  <a:pt x="16" y="1"/>
                </a:cubicBezTo>
                <a:cubicBezTo>
                  <a:pt x="23" y="1"/>
                  <a:pt x="28" y="5"/>
                  <a:pt x="32" y="7"/>
                </a:cubicBezTo>
                <a:cubicBezTo>
                  <a:pt x="32" y="8"/>
                  <a:pt x="32" y="8"/>
                  <a:pt x="32" y="8"/>
                </a:cubicBezTo>
                <a:cubicBezTo>
                  <a:pt x="32" y="7"/>
                  <a:pt x="32" y="7"/>
                  <a:pt x="32" y="7"/>
                </a:cubicBezTo>
                <a:cubicBezTo>
                  <a:pt x="33" y="7"/>
                  <a:pt x="36" y="6"/>
                  <a:pt x="40" y="6"/>
                </a:cubicBezTo>
                <a:cubicBezTo>
                  <a:pt x="43" y="6"/>
                  <a:pt x="46" y="7"/>
                  <a:pt x="48" y="9"/>
                </a:cubicBezTo>
                <a:cubicBezTo>
                  <a:pt x="49" y="11"/>
                  <a:pt x="51" y="11"/>
                  <a:pt x="52" y="11"/>
                </a:cubicBezTo>
                <a:cubicBezTo>
                  <a:pt x="53" y="11"/>
                  <a:pt x="54" y="11"/>
                  <a:pt x="55" y="11"/>
                </a:cubicBezTo>
                <a:cubicBezTo>
                  <a:pt x="57" y="11"/>
                  <a:pt x="59" y="11"/>
                  <a:pt x="62" y="15"/>
                </a:cubicBezTo>
                <a:cubicBezTo>
                  <a:pt x="63" y="18"/>
                  <a:pt x="64" y="20"/>
                  <a:pt x="64" y="23"/>
                </a:cubicBezTo>
                <a:cubicBezTo>
                  <a:pt x="64" y="27"/>
                  <a:pt x="62" y="31"/>
                  <a:pt x="60" y="34"/>
                </a:cubicBezTo>
                <a:cubicBezTo>
                  <a:pt x="58" y="37"/>
                  <a:pt x="55" y="39"/>
                  <a:pt x="52" y="39"/>
                </a:cubicBezTo>
                <a:cubicBezTo>
                  <a:pt x="50" y="39"/>
                  <a:pt x="48" y="38"/>
                  <a:pt x="47" y="35"/>
                </a:cubicBezTo>
                <a:cubicBezTo>
                  <a:pt x="46" y="35"/>
                  <a:pt x="46" y="34"/>
                  <a:pt x="46" y="33"/>
                </a:cubicBezTo>
                <a:cubicBezTo>
                  <a:pt x="46" y="32"/>
                  <a:pt x="47" y="30"/>
                  <a:pt x="47" y="30"/>
                </a:cubicBezTo>
                <a:cubicBezTo>
                  <a:pt x="47" y="30"/>
                  <a:pt x="47" y="30"/>
                  <a:pt x="47" y="30"/>
                </a:cubicBezTo>
                <a:cubicBezTo>
                  <a:pt x="47" y="30"/>
                  <a:pt x="47" y="30"/>
                  <a:pt x="47" y="30"/>
                </a:cubicBezTo>
                <a:cubicBezTo>
                  <a:pt x="47" y="30"/>
                  <a:pt x="47" y="29"/>
                  <a:pt x="47" y="28"/>
                </a:cubicBezTo>
                <a:cubicBezTo>
                  <a:pt x="47" y="28"/>
                  <a:pt x="47" y="28"/>
                  <a:pt x="47" y="28"/>
                </a:cubicBezTo>
                <a:cubicBezTo>
                  <a:pt x="47" y="28"/>
                  <a:pt x="47" y="28"/>
                  <a:pt x="47" y="28"/>
                </a:cubicBezTo>
                <a:cubicBezTo>
                  <a:pt x="44" y="30"/>
                  <a:pt x="43" y="33"/>
                  <a:pt x="43" y="37"/>
                </a:cubicBezTo>
                <a:cubicBezTo>
                  <a:pt x="43" y="39"/>
                  <a:pt x="44" y="41"/>
                  <a:pt x="45" y="43"/>
                </a:cubicBezTo>
                <a:cubicBezTo>
                  <a:pt x="48" y="51"/>
                  <a:pt x="56" y="55"/>
                  <a:pt x="62" y="59"/>
                </a:cubicBezTo>
                <a:cubicBezTo>
                  <a:pt x="71" y="65"/>
                  <a:pt x="79" y="67"/>
                  <a:pt x="87" y="67"/>
                </a:cubicBezTo>
                <a:cubicBezTo>
                  <a:pt x="95" y="67"/>
                  <a:pt x="103" y="65"/>
                  <a:pt x="110" y="60"/>
                </a:cubicBezTo>
                <a:cubicBezTo>
                  <a:pt x="116" y="57"/>
                  <a:pt x="124" y="49"/>
                  <a:pt x="127" y="45"/>
                </a:cubicBezTo>
                <a:cubicBezTo>
                  <a:pt x="131" y="42"/>
                  <a:pt x="137" y="40"/>
                  <a:pt x="143" y="40"/>
                </a:cubicBezTo>
                <a:cubicBezTo>
                  <a:pt x="143" y="40"/>
                  <a:pt x="143" y="40"/>
                  <a:pt x="143" y="40"/>
                </a:cubicBezTo>
                <a:cubicBezTo>
                  <a:pt x="143" y="40"/>
                  <a:pt x="143" y="40"/>
                  <a:pt x="143" y="40"/>
                </a:cubicBezTo>
                <a:cubicBezTo>
                  <a:pt x="153" y="42"/>
                  <a:pt x="153" y="42"/>
                  <a:pt x="153" y="42"/>
                </a:cubicBezTo>
                <a:cubicBezTo>
                  <a:pt x="153" y="42"/>
                  <a:pt x="153" y="42"/>
                  <a:pt x="153" y="42"/>
                </a:cubicBezTo>
                <a:cubicBezTo>
                  <a:pt x="153" y="42"/>
                  <a:pt x="153" y="42"/>
                  <a:pt x="153" y="42"/>
                </a:cubicBezTo>
                <a:cubicBezTo>
                  <a:pt x="142" y="43"/>
                  <a:pt x="134" y="44"/>
                  <a:pt x="131" y="48"/>
                </a:cubicBezTo>
                <a:cubicBezTo>
                  <a:pt x="124" y="54"/>
                  <a:pt x="117" y="62"/>
                  <a:pt x="109" y="66"/>
                </a:cubicBezTo>
                <a:cubicBezTo>
                  <a:pt x="102" y="70"/>
                  <a:pt x="94" y="71"/>
                  <a:pt x="86" y="71"/>
                </a:cubicBezTo>
                <a:cubicBezTo>
                  <a:pt x="66" y="71"/>
                  <a:pt x="45" y="62"/>
                  <a:pt x="35" y="52"/>
                </a:cubicBezTo>
                <a:cubicBezTo>
                  <a:pt x="30" y="47"/>
                  <a:pt x="27" y="39"/>
                  <a:pt x="24" y="32"/>
                </a:cubicBezTo>
                <a:cubicBezTo>
                  <a:pt x="22" y="27"/>
                  <a:pt x="21" y="25"/>
                  <a:pt x="18" y="21"/>
                </a:cubicBezTo>
                <a:cubicBezTo>
                  <a:pt x="16" y="18"/>
                  <a:pt x="13" y="17"/>
                  <a:pt x="10" y="17"/>
                </a:cubicBezTo>
                <a:cubicBezTo>
                  <a:pt x="10" y="17"/>
                  <a:pt x="10" y="17"/>
                  <a:pt x="10" y="17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8" y="19"/>
                  <a:pt x="10" y="19"/>
                  <a:pt x="11" y="19"/>
                </a:cubicBezTo>
                <a:cubicBezTo>
                  <a:pt x="13" y="19"/>
                  <a:pt x="14" y="20"/>
                  <a:pt x="15" y="21"/>
                </a:cubicBezTo>
                <a:cubicBezTo>
                  <a:pt x="15" y="22"/>
                  <a:pt x="15" y="22"/>
                  <a:pt x="15" y="22"/>
                </a:cubicBezTo>
                <a:cubicBezTo>
                  <a:pt x="15" y="21"/>
                  <a:pt x="15" y="21"/>
                  <a:pt x="15" y="21"/>
                </a:cubicBezTo>
                <a:cubicBezTo>
                  <a:pt x="15" y="21"/>
                  <a:pt x="15" y="21"/>
                  <a:pt x="15" y="21"/>
                </a:cubicBezTo>
                <a:cubicBezTo>
                  <a:pt x="15" y="21"/>
                  <a:pt x="15" y="21"/>
                  <a:pt x="15" y="21"/>
                </a:cubicBezTo>
                <a:cubicBezTo>
                  <a:pt x="15" y="21"/>
                  <a:pt x="15" y="21"/>
                  <a:pt x="15" y="21"/>
                </a:cubicBezTo>
                <a:cubicBezTo>
                  <a:pt x="15" y="21"/>
                  <a:pt x="15" y="21"/>
                  <a:pt x="15" y="21"/>
                </a:cubicBezTo>
                <a:cubicBezTo>
                  <a:pt x="15" y="21"/>
                  <a:pt x="15" y="21"/>
                  <a:pt x="15" y="21"/>
                </a:cubicBezTo>
                <a:cubicBezTo>
                  <a:pt x="15" y="21"/>
                  <a:pt x="15" y="21"/>
                  <a:pt x="15" y="21"/>
                </a:cubicBezTo>
                <a:cubicBezTo>
                  <a:pt x="15" y="21"/>
                  <a:pt x="15" y="21"/>
                  <a:pt x="15" y="21"/>
                </a:cubicBezTo>
                <a:cubicBezTo>
                  <a:pt x="15" y="21"/>
                  <a:pt x="15" y="21"/>
                  <a:pt x="15" y="21"/>
                </a:cubicBezTo>
                <a:cubicBezTo>
                  <a:pt x="15" y="21"/>
                  <a:pt x="15" y="21"/>
                  <a:pt x="15" y="21"/>
                </a:cubicBezTo>
                <a:cubicBezTo>
                  <a:pt x="15" y="21"/>
                  <a:pt x="15" y="21"/>
                  <a:pt x="15" y="21"/>
                </a:cubicBezTo>
                <a:cubicBezTo>
                  <a:pt x="15" y="21"/>
                  <a:pt x="15" y="21"/>
                  <a:pt x="15" y="21"/>
                </a:cubicBezTo>
                <a:cubicBezTo>
                  <a:pt x="15" y="21"/>
                  <a:pt x="15" y="21"/>
                  <a:pt x="15" y="21"/>
                </a:cubicBezTo>
                <a:cubicBezTo>
                  <a:pt x="15" y="22"/>
                  <a:pt x="15" y="23"/>
                  <a:pt x="15" y="24"/>
                </a:cubicBezTo>
                <a:cubicBezTo>
                  <a:pt x="15" y="24"/>
                  <a:pt x="15" y="24"/>
                  <a:pt x="15" y="24"/>
                </a:cubicBezTo>
                <a:cubicBezTo>
                  <a:pt x="15" y="27"/>
                  <a:pt x="14" y="29"/>
                  <a:pt x="10" y="29"/>
                </a:cubicBezTo>
                <a:cubicBezTo>
                  <a:pt x="9" y="29"/>
                  <a:pt x="7" y="29"/>
                  <a:pt x="6" y="28"/>
                </a:cubicBezTo>
                <a:cubicBezTo>
                  <a:pt x="2" y="27"/>
                  <a:pt x="0" y="21"/>
                  <a:pt x="0" y="15"/>
                </a:cubicBezTo>
                <a:cubicBezTo>
                  <a:pt x="0" y="12"/>
                  <a:pt x="0" y="9"/>
                  <a:pt x="2" y="7"/>
                </a:cubicBezTo>
                <a:cubicBezTo>
                  <a:pt x="4" y="4"/>
                  <a:pt x="10" y="1"/>
                  <a:pt x="14" y="1"/>
                </a:cubicBezTo>
                <a:cubicBezTo>
                  <a:pt x="14" y="1"/>
                  <a:pt x="14" y="1"/>
                  <a:pt x="14" y="1"/>
                </a:cubicBezTo>
                <a:cubicBezTo>
                  <a:pt x="14" y="1"/>
                  <a:pt x="14" y="1"/>
                  <a:pt x="14" y="1"/>
                </a:cubicBezTo>
                <a:cubicBezTo>
                  <a:pt x="9" y="1"/>
                  <a:pt x="4" y="4"/>
                  <a:pt x="2" y="7"/>
                </a:cubicBezTo>
                <a:cubicBezTo>
                  <a:pt x="0" y="9"/>
                  <a:pt x="0" y="12"/>
                  <a:pt x="0" y="15"/>
                </a:cubicBezTo>
                <a:cubicBezTo>
                  <a:pt x="0" y="21"/>
                  <a:pt x="2" y="27"/>
                  <a:pt x="5" y="28"/>
                </a:cubicBezTo>
                <a:cubicBezTo>
                  <a:pt x="7" y="29"/>
                  <a:pt x="9" y="29"/>
                  <a:pt x="10" y="29"/>
                </a:cubicBezTo>
                <a:cubicBezTo>
                  <a:pt x="14" y="29"/>
                  <a:pt x="15" y="27"/>
                  <a:pt x="15" y="24"/>
                </a:cubicBezTo>
                <a:cubicBezTo>
                  <a:pt x="15" y="24"/>
                  <a:pt x="15" y="24"/>
                  <a:pt x="15" y="24"/>
                </a:cubicBezTo>
                <a:cubicBezTo>
                  <a:pt x="15" y="23"/>
                  <a:pt x="15" y="23"/>
                  <a:pt x="15" y="22"/>
                </a:cubicBezTo>
                <a:cubicBezTo>
                  <a:pt x="15" y="22"/>
                  <a:pt x="15" y="22"/>
                  <a:pt x="15" y="22"/>
                </a:cubicBezTo>
                <a:cubicBezTo>
                  <a:pt x="15" y="21"/>
                  <a:pt x="15" y="21"/>
                  <a:pt x="15" y="21"/>
                </a:cubicBezTo>
                <a:cubicBezTo>
                  <a:pt x="15" y="21"/>
                  <a:pt x="15" y="21"/>
                  <a:pt x="15" y="21"/>
                </a:cubicBezTo>
                <a:cubicBezTo>
                  <a:pt x="15" y="21"/>
                  <a:pt x="15" y="21"/>
                  <a:pt x="15" y="21"/>
                </a:cubicBezTo>
                <a:cubicBezTo>
                  <a:pt x="15" y="21"/>
                  <a:pt x="15" y="21"/>
                  <a:pt x="15" y="21"/>
                </a:cubicBezTo>
                <a:cubicBezTo>
                  <a:pt x="15" y="21"/>
                  <a:pt x="15" y="21"/>
                  <a:pt x="15" y="21"/>
                </a:cubicBezTo>
                <a:cubicBezTo>
                  <a:pt x="15" y="21"/>
                  <a:pt x="15" y="21"/>
                  <a:pt x="15" y="21"/>
                </a:cubicBezTo>
                <a:cubicBezTo>
                  <a:pt x="14" y="20"/>
                  <a:pt x="13" y="19"/>
                  <a:pt x="11" y="19"/>
                </a:cubicBezTo>
                <a:cubicBezTo>
                  <a:pt x="10" y="19"/>
                  <a:pt x="8" y="19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10" y="17"/>
                  <a:pt x="10" y="17"/>
                  <a:pt x="10" y="17"/>
                </a:cubicBezTo>
                <a:cubicBezTo>
                  <a:pt x="10" y="17"/>
                  <a:pt x="10" y="17"/>
                  <a:pt x="10" y="17"/>
                </a:cubicBezTo>
                <a:cubicBezTo>
                  <a:pt x="10" y="17"/>
                  <a:pt x="10" y="17"/>
                  <a:pt x="10" y="17"/>
                </a:cubicBezTo>
                <a:cubicBezTo>
                  <a:pt x="13" y="17"/>
                  <a:pt x="16" y="18"/>
                  <a:pt x="18" y="21"/>
                </a:cubicBezTo>
                <a:cubicBezTo>
                  <a:pt x="20" y="25"/>
                  <a:pt x="22" y="27"/>
                  <a:pt x="24" y="32"/>
                </a:cubicBezTo>
                <a:cubicBezTo>
                  <a:pt x="27" y="39"/>
                  <a:pt x="30" y="47"/>
                  <a:pt x="35" y="52"/>
                </a:cubicBezTo>
                <a:cubicBezTo>
                  <a:pt x="45" y="62"/>
                  <a:pt x="66" y="71"/>
                  <a:pt x="86" y="71"/>
                </a:cubicBezTo>
                <a:cubicBezTo>
                  <a:pt x="94" y="71"/>
                  <a:pt x="102" y="70"/>
                  <a:pt x="109" y="66"/>
                </a:cubicBezTo>
                <a:cubicBezTo>
                  <a:pt x="117" y="62"/>
                  <a:pt x="124" y="54"/>
                  <a:pt x="131" y="48"/>
                </a:cubicBezTo>
                <a:cubicBezTo>
                  <a:pt x="134" y="45"/>
                  <a:pt x="142" y="44"/>
                  <a:pt x="153" y="42"/>
                </a:cubicBezTo>
                <a:cubicBezTo>
                  <a:pt x="153" y="42"/>
                  <a:pt x="153" y="42"/>
                  <a:pt x="153" y="42"/>
                </a:cubicBezTo>
                <a:cubicBezTo>
                  <a:pt x="143" y="40"/>
                  <a:pt x="143" y="40"/>
                  <a:pt x="143" y="40"/>
                </a:cubicBezTo>
                <a:cubicBezTo>
                  <a:pt x="143" y="40"/>
                  <a:pt x="143" y="40"/>
                  <a:pt x="143" y="40"/>
                </a:cubicBezTo>
                <a:cubicBezTo>
                  <a:pt x="137" y="40"/>
                  <a:pt x="131" y="42"/>
                  <a:pt x="127" y="45"/>
                </a:cubicBezTo>
                <a:cubicBezTo>
                  <a:pt x="123" y="49"/>
                  <a:pt x="116" y="57"/>
                  <a:pt x="110" y="60"/>
                </a:cubicBezTo>
                <a:cubicBezTo>
                  <a:pt x="103" y="65"/>
                  <a:pt x="95" y="67"/>
                  <a:pt x="87" y="67"/>
                </a:cubicBezTo>
                <a:cubicBezTo>
                  <a:pt x="79" y="67"/>
                  <a:pt x="71" y="65"/>
                  <a:pt x="62" y="59"/>
                </a:cubicBezTo>
                <a:cubicBezTo>
                  <a:pt x="56" y="55"/>
                  <a:pt x="48" y="51"/>
                  <a:pt x="45" y="43"/>
                </a:cubicBezTo>
                <a:cubicBezTo>
                  <a:pt x="44" y="41"/>
                  <a:pt x="43" y="39"/>
                  <a:pt x="43" y="37"/>
                </a:cubicBezTo>
                <a:cubicBezTo>
                  <a:pt x="43" y="33"/>
                  <a:pt x="45" y="30"/>
                  <a:pt x="47" y="28"/>
                </a:cubicBezTo>
                <a:cubicBezTo>
                  <a:pt x="47" y="28"/>
                  <a:pt x="47" y="28"/>
                  <a:pt x="47" y="28"/>
                </a:cubicBezTo>
                <a:cubicBezTo>
                  <a:pt x="47" y="28"/>
                  <a:pt x="47" y="28"/>
                  <a:pt x="47" y="28"/>
                </a:cubicBezTo>
                <a:cubicBezTo>
                  <a:pt x="47" y="29"/>
                  <a:pt x="46" y="30"/>
                  <a:pt x="46" y="30"/>
                </a:cubicBezTo>
                <a:cubicBezTo>
                  <a:pt x="46" y="30"/>
                  <a:pt x="46" y="30"/>
                  <a:pt x="46" y="30"/>
                </a:cubicBezTo>
                <a:cubicBezTo>
                  <a:pt x="46" y="30"/>
                  <a:pt x="46" y="30"/>
                  <a:pt x="46" y="30"/>
                </a:cubicBezTo>
                <a:cubicBezTo>
                  <a:pt x="46" y="30"/>
                  <a:pt x="46" y="32"/>
                  <a:pt x="46" y="33"/>
                </a:cubicBezTo>
                <a:cubicBezTo>
                  <a:pt x="46" y="34"/>
                  <a:pt x="46" y="35"/>
                  <a:pt x="46" y="36"/>
                </a:cubicBezTo>
                <a:cubicBezTo>
                  <a:pt x="48" y="38"/>
                  <a:pt x="50" y="39"/>
                  <a:pt x="52" y="39"/>
                </a:cubicBezTo>
                <a:cubicBezTo>
                  <a:pt x="57" y="39"/>
                  <a:pt x="64" y="31"/>
                  <a:pt x="64" y="23"/>
                </a:cubicBezTo>
                <a:cubicBezTo>
                  <a:pt x="64" y="20"/>
                  <a:pt x="64" y="18"/>
                  <a:pt x="62" y="15"/>
                </a:cubicBezTo>
                <a:cubicBezTo>
                  <a:pt x="59" y="11"/>
                  <a:pt x="57" y="11"/>
                  <a:pt x="55" y="11"/>
                </a:cubicBezTo>
                <a:cubicBezTo>
                  <a:pt x="54" y="11"/>
                  <a:pt x="53" y="11"/>
                  <a:pt x="52" y="11"/>
                </a:cubicBezTo>
                <a:cubicBezTo>
                  <a:pt x="51" y="11"/>
                  <a:pt x="49" y="11"/>
                  <a:pt x="48" y="9"/>
                </a:cubicBezTo>
                <a:cubicBezTo>
                  <a:pt x="46" y="6"/>
                  <a:pt x="43" y="6"/>
                  <a:pt x="40" y="6"/>
                </a:cubicBezTo>
                <a:cubicBezTo>
                  <a:pt x="36" y="6"/>
                  <a:pt x="33" y="7"/>
                  <a:pt x="32" y="7"/>
                </a:cubicBezTo>
                <a:cubicBezTo>
                  <a:pt x="32" y="7"/>
                  <a:pt x="32" y="7"/>
                  <a:pt x="32" y="7"/>
                </a:cubicBezTo>
                <a:cubicBezTo>
                  <a:pt x="32" y="7"/>
                  <a:pt x="32" y="7"/>
                  <a:pt x="32" y="7"/>
                </a:cubicBezTo>
                <a:cubicBezTo>
                  <a:pt x="28" y="5"/>
                  <a:pt x="23" y="0"/>
                  <a:pt x="16" y="0"/>
                </a:cubicBezTo>
                <a:cubicBezTo>
                  <a:pt x="15" y="0"/>
                  <a:pt x="15" y="0"/>
                  <a:pt x="14" y="1"/>
                </a:cubicBezTo>
                <a:close/>
              </a:path>
            </a:pathLst>
          </a:custGeom>
          <a:solidFill>
            <a:srgbClr val="F2DBC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25" name="PA_任意多边形 1357"/>
          <p:cNvSpPr>
            <a:spLocks/>
          </p:cNvSpPr>
          <p:nvPr>
            <p:custDataLst>
              <p:tags r:id="rId112"/>
            </p:custDataLst>
          </p:nvPr>
        </p:nvSpPr>
        <p:spPr bwMode="auto">
          <a:xfrm>
            <a:off x="10058400" y="4918075"/>
            <a:ext cx="230188" cy="155575"/>
          </a:xfrm>
          <a:custGeom>
            <a:avLst/>
            <a:gdLst>
              <a:gd name="T0" fmla="*/ 34 w 96"/>
              <a:gd name="T1" fmla="*/ 1 h 65"/>
              <a:gd name="T2" fmla="*/ 52 w 96"/>
              <a:gd name="T3" fmla="*/ 1 h 65"/>
              <a:gd name="T4" fmla="*/ 59 w 96"/>
              <a:gd name="T5" fmla="*/ 7 h 65"/>
              <a:gd name="T6" fmla="*/ 75 w 96"/>
              <a:gd name="T7" fmla="*/ 15 h 65"/>
              <a:gd name="T8" fmla="*/ 65 w 96"/>
              <a:gd name="T9" fmla="*/ 34 h 65"/>
              <a:gd name="T10" fmla="*/ 60 w 96"/>
              <a:gd name="T11" fmla="*/ 34 h 65"/>
              <a:gd name="T12" fmla="*/ 56 w 96"/>
              <a:gd name="T13" fmla="*/ 23 h 65"/>
              <a:gd name="T14" fmla="*/ 56 w 96"/>
              <a:gd name="T15" fmla="*/ 21 h 65"/>
              <a:gd name="T16" fmla="*/ 53 w 96"/>
              <a:gd name="T17" fmla="*/ 31 h 65"/>
              <a:gd name="T18" fmla="*/ 76 w 96"/>
              <a:gd name="T19" fmla="*/ 32 h 65"/>
              <a:gd name="T20" fmla="*/ 96 w 96"/>
              <a:gd name="T21" fmla="*/ 45 h 65"/>
              <a:gd name="T22" fmla="*/ 80 w 96"/>
              <a:gd name="T23" fmla="*/ 40 h 65"/>
              <a:gd name="T24" fmla="*/ 54 w 96"/>
              <a:gd name="T25" fmla="*/ 46 h 65"/>
              <a:gd name="T26" fmla="*/ 26 w 96"/>
              <a:gd name="T27" fmla="*/ 62 h 65"/>
              <a:gd name="T28" fmla="*/ 2 w 96"/>
              <a:gd name="T29" fmla="*/ 45 h 65"/>
              <a:gd name="T30" fmla="*/ 5 w 96"/>
              <a:gd name="T31" fmla="*/ 40 h 65"/>
              <a:gd name="T32" fmla="*/ 8 w 96"/>
              <a:gd name="T33" fmla="*/ 39 h 65"/>
              <a:gd name="T34" fmla="*/ 30 w 96"/>
              <a:gd name="T35" fmla="*/ 56 h 65"/>
              <a:gd name="T36" fmla="*/ 40 w 96"/>
              <a:gd name="T37" fmla="*/ 40 h 65"/>
              <a:gd name="T38" fmla="*/ 34 w 96"/>
              <a:gd name="T39" fmla="*/ 25 h 65"/>
              <a:gd name="T40" fmla="*/ 33 w 96"/>
              <a:gd name="T41" fmla="*/ 10 h 65"/>
              <a:gd name="T42" fmla="*/ 34 w 96"/>
              <a:gd name="T43" fmla="*/ 1 h 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96" h="65">
                <a:moveTo>
                  <a:pt x="34" y="1"/>
                </a:moveTo>
                <a:cubicBezTo>
                  <a:pt x="37" y="0"/>
                  <a:pt x="51" y="0"/>
                  <a:pt x="52" y="1"/>
                </a:cubicBezTo>
                <a:cubicBezTo>
                  <a:pt x="55" y="2"/>
                  <a:pt x="57" y="7"/>
                  <a:pt x="59" y="7"/>
                </a:cubicBezTo>
                <a:cubicBezTo>
                  <a:pt x="66" y="9"/>
                  <a:pt x="72" y="8"/>
                  <a:pt x="75" y="15"/>
                </a:cubicBezTo>
                <a:cubicBezTo>
                  <a:pt x="78" y="24"/>
                  <a:pt x="72" y="33"/>
                  <a:pt x="65" y="34"/>
                </a:cubicBezTo>
                <a:cubicBezTo>
                  <a:pt x="63" y="34"/>
                  <a:pt x="60" y="34"/>
                  <a:pt x="60" y="34"/>
                </a:cubicBezTo>
                <a:cubicBezTo>
                  <a:pt x="55" y="31"/>
                  <a:pt x="51" y="27"/>
                  <a:pt x="56" y="23"/>
                </a:cubicBezTo>
                <a:cubicBezTo>
                  <a:pt x="57" y="22"/>
                  <a:pt x="56" y="21"/>
                  <a:pt x="56" y="21"/>
                </a:cubicBezTo>
                <a:cubicBezTo>
                  <a:pt x="51" y="24"/>
                  <a:pt x="49" y="28"/>
                  <a:pt x="53" y="31"/>
                </a:cubicBezTo>
                <a:cubicBezTo>
                  <a:pt x="63" y="42"/>
                  <a:pt x="69" y="32"/>
                  <a:pt x="76" y="32"/>
                </a:cubicBezTo>
                <a:cubicBezTo>
                  <a:pt x="82" y="32"/>
                  <a:pt x="93" y="40"/>
                  <a:pt x="96" y="45"/>
                </a:cubicBezTo>
                <a:cubicBezTo>
                  <a:pt x="90" y="43"/>
                  <a:pt x="84" y="41"/>
                  <a:pt x="80" y="40"/>
                </a:cubicBezTo>
                <a:cubicBezTo>
                  <a:pt x="68" y="39"/>
                  <a:pt x="60" y="42"/>
                  <a:pt x="54" y="46"/>
                </a:cubicBezTo>
                <a:cubicBezTo>
                  <a:pt x="45" y="51"/>
                  <a:pt x="37" y="60"/>
                  <a:pt x="26" y="62"/>
                </a:cubicBezTo>
                <a:cubicBezTo>
                  <a:pt x="13" y="65"/>
                  <a:pt x="0" y="57"/>
                  <a:pt x="2" y="45"/>
                </a:cubicBezTo>
                <a:cubicBezTo>
                  <a:pt x="2" y="43"/>
                  <a:pt x="4" y="41"/>
                  <a:pt x="5" y="40"/>
                </a:cubicBezTo>
                <a:cubicBezTo>
                  <a:pt x="5" y="40"/>
                  <a:pt x="7" y="39"/>
                  <a:pt x="8" y="39"/>
                </a:cubicBezTo>
                <a:cubicBezTo>
                  <a:pt x="4" y="56"/>
                  <a:pt x="20" y="62"/>
                  <a:pt x="30" y="56"/>
                </a:cubicBezTo>
                <a:cubicBezTo>
                  <a:pt x="35" y="53"/>
                  <a:pt x="38" y="48"/>
                  <a:pt x="40" y="40"/>
                </a:cubicBezTo>
                <a:cubicBezTo>
                  <a:pt x="41" y="34"/>
                  <a:pt x="39" y="29"/>
                  <a:pt x="34" y="25"/>
                </a:cubicBezTo>
                <a:cubicBezTo>
                  <a:pt x="35" y="20"/>
                  <a:pt x="35" y="15"/>
                  <a:pt x="33" y="10"/>
                </a:cubicBezTo>
                <a:cubicBezTo>
                  <a:pt x="32" y="7"/>
                  <a:pt x="27" y="2"/>
                  <a:pt x="34" y="1"/>
                </a:cubicBezTo>
                <a:close/>
              </a:path>
            </a:pathLst>
          </a:custGeom>
          <a:solidFill>
            <a:srgbClr val="F2DBC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26" name="PA_任意多边形 1358"/>
          <p:cNvSpPr>
            <a:spLocks/>
          </p:cNvSpPr>
          <p:nvPr>
            <p:custDataLst>
              <p:tags r:id="rId113"/>
            </p:custDataLst>
          </p:nvPr>
        </p:nvSpPr>
        <p:spPr bwMode="auto">
          <a:xfrm>
            <a:off x="10063162" y="4918075"/>
            <a:ext cx="225425" cy="150813"/>
          </a:xfrm>
          <a:custGeom>
            <a:avLst/>
            <a:gdLst>
              <a:gd name="T0" fmla="*/ 32 w 94"/>
              <a:gd name="T1" fmla="*/ 1 h 63"/>
              <a:gd name="T2" fmla="*/ 50 w 94"/>
              <a:gd name="T3" fmla="*/ 1 h 63"/>
              <a:gd name="T4" fmla="*/ 66 w 94"/>
              <a:gd name="T5" fmla="*/ 9 h 63"/>
              <a:gd name="T6" fmla="*/ 73 w 94"/>
              <a:gd name="T7" fmla="*/ 20 h 63"/>
              <a:gd name="T8" fmla="*/ 62 w 94"/>
              <a:gd name="T9" fmla="*/ 34 h 63"/>
              <a:gd name="T10" fmla="*/ 52 w 94"/>
              <a:gd name="T11" fmla="*/ 27 h 63"/>
              <a:gd name="T12" fmla="*/ 54 w 94"/>
              <a:gd name="T13" fmla="*/ 22 h 63"/>
              <a:gd name="T14" fmla="*/ 54 w 94"/>
              <a:gd name="T15" fmla="*/ 21 h 63"/>
              <a:gd name="T16" fmla="*/ 49 w 94"/>
              <a:gd name="T17" fmla="*/ 27 h 63"/>
              <a:gd name="T18" fmla="*/ 60 w 94"/>
              <a:gd name="T19" fmla="*/ 36 h 63"/>
              <a:gd name="T20" fmla="*/ 74 w 94"/>
              <a:gd name="T21" fmla="*/ 32 h 63"/>
              <a:gd name="T22" fmla="*/ 94 w 94"/>
              <a:gd name="T23" fmla="*/ 45 h 63"/>
              <a:gd name="T24" fmla="*/ 78 w 94"/>
              <a:gd name="T25" fmla="*/ 40 h 63"/>
              <a:gd name="T26" fmla="*/ 52 w 94"/>
              <a:gd name="T27" fmla="*/ 46 h 63"/>
              <a:gd name="T28" fmla="*/ 19 w 94"/>
              <a:gd name="T29" fmla="*/ 63 h 63"/>
              <a:gd name="T30" fmla="*/ 0 w 94"/>
              <a:gd name="T31" fmla="*/ 47 h 63"/>
              <a:gd name="T32" fmla="*/ 3 w 94"/>
              <a:gd name="T33" fmla="*/ 40 h 63"/>
              <a:gd name="T34" fmla="*/ 3 w 94"/>
              <a:gd name="T35" fmla="*/ 40 h 63"/>
              <a:gd name="T36" fmla="*/ 6 w 94"/>
              <a:gd name="T37" fmla="*/ 39 h 63"/>
              <a:gd name="T38" fmla="*/ 6 w 94"/>
              <a:gd name="T39" fmla="*/ 39 h 63"/>
              <a:gd name="T40" fmla="*/ 9 w 94"/>
              <a:gd name="T41" fmla="*/ 55 h 63"/>
              <a:gd name="T42" fmla="*/ 28 w 94"/>
              <a:gd name="T43" fmla="*/ 56 h 63"/>
              <a:gd name="T44" fmla="*/ 38 w 94"/>
              <a:gd name="T45" fmla="*/ 37 h 63"/>
              <a:gd name="T46" fmla="*/ 32 w 94"/>
              <a:gd name="T47" fmla="*/ 25 h 63"/>
              <a:gd name="T48" fmla="*/ 33 w 94"/>
              <a:gd name="T49" fmla="*/ 18 h 63"/>
              <a:gd name="T50" fmla="*/ 28 w 94"/>
              <a:gd name="T51" fmla="*/ 3 h 63"/>
              <a:gd name="T52" fmla="*/ 32 w 94"/>
              <a:gd name="T53" fmla="*/ 1 h 63"/>
              <a:gd name="T54" fmla="*/ 28 w 94"/>
              <a:gd name="T55" fmla="*/ 3 h 63"/>
              <a:gd name="T56" fmla="*/ 33 w 94"/>
              <a:gd name="T57" fmla="*/ 18 h 63"/>
              <a:gd name="T58" fmla="*/ 32 w 94"/>
              <a:gd name="T59" fmla="*/ 25 h 63"/>
              <a:gd name="T60" fmla="*/ 38 w 94"/>
              <a:gd name="T61" fmla="*/ 37 h 63"/>
              <a:gd name="T62" fmla="*/ 28 w 94"/>
              <a:gd name="T63" fmla="*/ 56 h 63"/>
              <a:gd name="T64" fmla="*/ 5 w 94"/>
              <a:gd name="T65" fmla="*/ 44 h 63"/>
              <a:gd name="T66" fmla="*/ 6 w 94"/>
              <a:gd name="T67" fmla="*/ 39 h 63"/>
              <a:gd name="T68" fmla="*/ 3 w 94"/>
              <a:gd name="T69" fmla="*/ 40 h 63"/>
              <a:gd name="T70" fmla="*/ 3 w 94"/>
              <a:gd name="T71" fmla="*/ 40 h 63"/>
              <a:gd name="T72" fmla="*/ 3 w 94"/>
              <a:gd name="T73" fmla="*/ 40 h 63"/>
              <a:gd name="T74" fmla="*/ 3 w 94"/>
              <a:gd name="T75" fmla="*/ 40 h 63"/>
              <a:gd name="T76" fmla="*/ 0 w 94"/>
              <a:gd name="T77" fmla="*/ 45 h 63"/>
              <a:gd name="T78" fmla="*/ 6 w 94"/>
              <a:gd name="T79" fmla="*/ 59 h 63"/>
              <a:gd name="T80" fmla="*/ 24 w 94"/>
              <a:gd name="T81" fmla="*/ 62 h 63"/>
              <a:gd name="T82" fmla="*/ 73 w 94"/>
              <a:gd name="T83" fmla="*/ 40 h 63"/>
              <a:gd name="T84" fmla="*/ 94 w 94"/>
              <a:gd name="T85" fmla="*/ 45 h 63"/>
              <a:gd name="T86" fmla="*/ 94 w 94"/>
              <a:gd name="T87" fmla="*/ 45 h 63"/>
              <a:gd name="T88" fmla="*/ 74 w 94"/>
              <a:gd name="T89" fmla="*/ 32 h 63"/>
              <a:gd name="T90" fmla="*/ 51 w 94"/>
              <a:gd name="T91" fmla="*/ 31 h 63"/>
              <a:gd name="T92" fmla="*/ 54 w 94"/>
              <a:gd name="T93" fmla="*/ 21 h 63"/>
              <a:gd name="T94" fmla="*/ 53 w 94"/>
              <a:gd name="T95" fmla="*/ 21 h 63"/>
              <a:gd name="T96" fmla="*/ 54 w 94"/>
              <a:gd name="T97" fmla="*/ 22 h 63"/>
              <a:gd name="T98" fmla="*/ 52 w 94"/>
              <a:gd name="T99" fmla="*/ 27 h 63"/>
              <a:gd name="T100" fmla="*/ 62 w 94"/>
              <a:gd name="T101" fmla="*/ 34 h 63"/>
              <a:gd name="T102" fmla="*/ 74 w 94"/>
              <a:gd name="T103" fmla="*/ 20 h 63"/>
              <a:gd name="T104" fmla="*/ 66 w 94"/>
              <a:gd name="T105" fmla="*/ 9 h 63"/>
              <a:gd name="T106" fmla="*/ 50 w 94"/>
              <a:gd name="T107" fmla="*/ 1 h 63"/>
              <a:gd name="T108" fmla="*/ 32 w 94"/>
              <a:gd name="T109" fmla="*/ 0 h 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94" h="63">
                <a:moveTo>
                  <a:pt x="32" y="1"/>
                </a:moveTo>
                <a:cubicBezTo>
                  <a:pt x="32" y="1"/>
                  <a:pt x="32" y="1"/>
                  <a:pt x="32" y="1"/>
                </a:cubicBezTo>
                <a:cubicBezTo>
                  <a:pt x="33" y="0"/>
                  <a:pt x="35" y="0"/>
                  <a:pt x="37" y="0"/>
                </a:cubicBezTo>
                <a:cubicBezTo>
                  <a:pt x="42" y="0"/>
                  <a:pt x="49" y="1"/>
                  <a:pt x="50" y="1"/>
                </a:cubicBezTo>
                <a:cubicBezTo>
                  <a:pt x="53" y="2"/>
                  <a:pt x="54" y="7"/>
                  <a:pt x="57" y="7"/>
                </a:cubicBezTo>
                <a:cubicBezTo>
                  <a:pt x="60" y="8"/>
                  <a:pt x="64" y="8"/>
                  <a:pt x="66" y="9"/>
                </a:cubicBezTo>
                <a:cubicBezTo>
                  <a:pt x="69" y="10"/>
                  <a:pt x="71" y="11"/>
                  <a:pt x="72" y="15"/>
                </a:cubicBezTo>
                <a:cubicBezTo>
                  <a:pt x="73" y="16"/>
                  <a:pt x="73" y="18"/>
                  <a:pt x="73" y="20"/>
                </a:cubicBezTo>
                <a:cubicBezTo>
                  <a:pt x="73" y="27"/>
                  <a:pt x="68" y="33"/>
                  <a:pt x="63" y="34"/>
                </a:cubicBezTo>
                <a:cubicBezTo>
                  <a:pt x="62" y="34"/>
                  <a:pt x="62" y="34"/>
                  <a:pt x="62" y="34"/>
                </a:cubicBezTo>
                <a:cubicBezTo>
                  <a:pt x="61" y="34"/>
                  <a:pt x="58" y="34"/>
                  <a:pt x="58" y="34"/>
                </a:cubicBezTo>
                <a:cubicBezTo>
                  <a:pt x="55" y="32"/>
                  <a:pt x="52" y="30"/>
                  <a:pt x="52" y="27"/>
                </a:cubicBezTo>
                <a:cubicBezTo>
                  <a:pt x="52" y="26"/>
                  <a:pt x="52" y="24"/>
                  <a:pt x="54" y="23"/>
                </a:cubicBezTo>
                <a:cubicBezTo>
                  <a:pt x="54" y="22"/>
                  <a:pt x="54" y="22"/>
                  <a:pt x="54" y="22"/>
                </a:cubicBezTo>
                <a:cubicBezTo>
                  <a:pt x="54" y="22"/>
                  <a:pt x="54" y="21"/>
                  <a:pt x="54" y="21"/>
                </a:cubicBezTo>
                <a:cubicBezTo>
                  <a:pt x="54" y="21"/>
                  <a:pt x="54" y="21"/>
                  <a:pt x="54" y="21"/>
                </a:cubicBezTo>
                <a:cubicBezTo>
                  <a:pt x="53" y="21"/>
                  <a:pt x="53" y="21"/>
                  <a:pt x="53" y="21"/>
                </a:cubicBezTo>
                <a:cubicBezTo>
                  <a:pt x="50" y="23"/>
                  <a:pt x="49" y="25"/>
                  <a:pt x="49" y="27"/>
                </a:cubicBezTo>
                <a:cubicBezTo>
                  <a:pt x="49" y="29"/>
                  <a:pt x="49" y="30"/>
                  <a:pt x="51" y="31"/>
                </a:cubicBezTo>
                <a:cubicBezTo>
                  <a:pt x="54" y="35"/>
                  <a:pt x="58" y="36"/>
                  <a:pt x="60" y="36"/>
                </a:cubicBezTo>
                <a:cubicBezTo>
                  <a:pt x="65" y="36"/>
                  <a:pt x="69" y="33"/>
                  <a:pt x="74" y="32"/>
                </a:cubicBezTo>
                <a:cubicBezTo>
                  <a:pt x="74" y="32"/>
                  <a:pt x="74" y="32"/>
                  <a:pt x="74" y="32"/>
                </a:cubicBezTo>
                <a:cubicBezTo>
                  <a:pt x="80" y="32"/>
                  <a:pt x="91" y="41"/>
                  <a:pt x="94" y="45"/>
                </a:cubicBezTo>
                <a:cubicBezTo>
                  <a:pt x="94" y="45"/>
                  <a:pt x="94" y="45"/>
                  <a:pt x="94" y="45"/>
                </a:cubicBezTo>
                <a:cubicBezTo>
                  <a:pt x="94" y="45"/>
                  <a:pt x="94" y="45"/>
                  <a:pt x="94" y="45"/>
                </a:cubicBezTo>
                <a:cubicBezTo>
                  <a:pt x="88" y="43"/>
                  <a:pt x="82" y="41"/>
                  <a:pt x="78" y="40"/>
                </a:cubicBezTo>
                <a:cubicBezTo>
                  <a:pt x="76" y="40"/>
                  <a:pt x="74" y="40"/>
                  <a:pt x="73" y="40"/>
                </a:cubicBezTo>
                <a:cubicBezTo>
                  <a:pt x="64" y="40"/>
                  <a:pt x="57" y="43"/>
                  <a:pt x="52" y="46"/>
                </a:cubicBezTo>
                <a:cubicBezTo>
                  <a:pt x="43" y="51"/>
                  <a:pt x="35" y="60"/>
                  <a:pt x="24" y="62"/>
                </a:cubicBezTo>
                <a:cubicBezTo>
                  <a:pt x="22" y="63"/>
                  <a:pt x="21" y="63"/>
                  <a:pt x="19" y="63"/>
                </a:cubicBezTo>
                <a:cubicBezTo>
                  <a:pt x="14" y="63"/>
                  <a:pt x="9" y="61"/>
                  <a:pt x="6" y="59"/>
                </a:cubicBezTo>
                <a:cubicBezTo>
                  <a:pt x="2" y="56"/>
                  <a:pt x="0" y="52"/>
                  <a:pt x="0" y="47"/>
                </a:cubicBezTo>
                <a:cubicBezTo>
                  <a:pt x="0" y="46"/>
                  <a:pt x="0" y="46"/>
                  <a:pt x="0" y="45"/>
                </a:cubicBezTo>
                <a:cubicBezTo>
                  <a:pt x="1" y="43"/>
                  <a:pt x="2" y="41"/>
                  <a:pt x="3" y="40"/>
                </a:cubicBezTo>
                <a:cubicBezTo>
                  <a:pt x="3" y="40"/>
                  <a:pt x="3" y="40"/>
                  <a:pt x="3" y="40"/>
                </a:cubicBezTo>
                <a:cubicBezTo>
                  <a:pt x="3" y="40"/>
                  <a:pt x="3" y="40"/>
                  <a:pt x="3" y="40"/>
                </a:cubicBezTo>
                <a:cubicBezTo>
                  <a:pt x="3" y="40"/>
                  <a:pt x="3" y="40"/>
                  <a:pt x="3" y="40"/>
                </a:cubicBezTo>
                <a:cubicBezTo>
                  <a:pt x="4" y="40"/>
                  <a:pt x="5" y="39"/>
                  <a:pt x="6" y="39"/>
                </a:cubicBezTo>
                <a:cubicBezTo>
                  <a:pt x="6" y="39"/>
                  <a:pt x="6" y="39"/>
                  <a:pt x="6" y="39"/>
                </a:cubicBezTo>
                <a:cubicBezTo>
                  <a:pt x="6" y="39"/>
                  <a:pt x="6" y="39"/>
                  <a:pt x="6" y="39"/>
                </a:cubicBezTo>
                <a:cubicBezTo>
                  <a:pt x="5" y="41"/>
                  <a:pt x="5" y="43"/>
                  <a:pt x="5" y="44"/>
                </a:cubicBezTo>
                <a:cubicBezTo>
                  <a:pt x="5" y="49"/>
                  <a:pt x="7" y="52"/>
                  <a:pt x="9" y="55"/>
                </a:cubicBezTo>
                <a:cubicBezTo>
                  <a:pt x="12" y="57"/>
                  <a:pt x="16" y="58"/>
                  <a:pt x="19" y="58"/>
                </a:cubicBezTo>
                <a:cubicBezTo>
                  <a:pt x="22" y="58"/>
                  <a:pt x="25" y="57"/>
                  <a:pt x="28" y="56"/>
                </a:cubicBezTo>
                <a:cubicBezTo>
                  <a:pt x="33" y="53"/>
                  <a:pt x="36" y="48"/>
                  <a:pt x="38" y="40"/>
                </a:cubicBezTo>
                <a:cubicBezTo>
                  <a:pt x="38" y="39"/>
                  <a:pt x="38" y="38"/>
                  <a:pt x="38" y="37"/>
                </a:cubicBezTo>
                <a:cubicBezTo>
                  <a:pt x="38" y="32"/>
                  <a:pt x="36" y="28"/>
                  <a:pt x="32" y="25"/>
                </a:cubicBezTo>
                <a:cubicBezTo>
                  <a:pt x="32" y="25"/>
                  <a:pt x="32" y="25"/>
                  <a:pt x="32" y="25"/>
                </a:cubicBezTo>
                <a:cubicBezTo>
                  <a:pt x="32" y="25"/>
                  <a:pt x="32" y="25"/>
                  <a:pt x="32" y="25"/>
                </a:cubicBezTo>
                <a:cubicBezTo>
                  <a:pt x="33" y="23"/>
                  <a:pt x="33" y="20"/>
                  <a:pt x="33" y="18"/>
                </a:cubicBezTo>
                <a:cubicBezTo>
                  <a:pt x="33" y="15"/>
                  <a:pt x="33" y="13"/>
                  <a:pt x="32" y="10"/>
                </a:cubicBezTo>
                <a:cubicBezTo>
                  <a:pt x="31" y="8"/>
                  <a:pt x="28" y="6"/>
                  <a:pt x="28" y="3"/>
                </a:cubicBezTo>
                <a:cubicBezTo>
                  <a:pt x="28" y="2"/>
                  <a:pt x="29" y="1"/>
                  <a:pt x="32" y="1"/>
                </a:cubicBezTo>
                <a:cubicBezTo>
                  <a:pt x="32" y="1"/>
                  <a:pt x="32" y="1"/>
                  <a:pt x="32" y="1"/>
                </a:cubicBezTo>
                <a:cubicBezTo>
                  <a:pt x="32" y="0"/>
                  <a:pt x="32" y="0"/>
                  <a:pt x="32" y="0"/>
                </a:cubicBezTo>
                <a:cubicBezTo>
                  <a:pt x="29" y="1"/>
                  <a:pt x="28" y="2"/>
                  <a:pt x="28" y="3"/>
                </a:cubicBezTo>
                <a:cubicBezTo>
                  <a:pt x="28" y="6"/>
                  <a:pt x="31" y="8"/>
                  <a:pt x="31" y="10"/>
                </a:cubicBezTo>
                <a:cubicBezTo>
                  <a:pt x="32" y="13"/>
                  <a:pt x="33" y="15"/>
                  <a:pt x="33" y="18"/>
                </a:cubicBezTo>
                <a:cubicBezTo>
                  <a:pt x="33" y="20"/>
                  <a:pt x="32" y="23"/>
                  <a:pt x="32" y="25"/>
                </a:cubicBezTo>
                <a:cubicBezTo>
                  <a:pt x="32" y="25"/>
                  <a:pt x="32" y="25"/>
                  <a:pt x="32" y="25"/>
                </a:cubicBezTo>
                <a:cubicBezTo>
                  <a:pt x="32" y="25"/>
                  <a:pt x="32" y="25"/>
                  <a:pt x="32" y="25"/>
                </a:cubicBezTo>
                <a:cubicBezTo>
                  <a:pt x="36" y="28"/>
                  <a:pt x="38" y="32"/>
                  <a:pt x="38" y="37"/>
                </a:cubicBezTo>
                <a:cubicBezTo>
                  <a:pt x="38" y="38"/>
                  <a:pt x="38" y="39"/>
                  <a:pt x="37" y="40"/>
                </a:cubicBezTo>
                <a:cubicBezTo>
                  <a:pt x="36" y="48"/>
                  <a:pt x="33" y="53"/>
                  <a:pt x="28" y="56"/>
                </a:cubicBezTo>
                <a:cubicBezTo>
                  <a:pt x="25" y="57"/>
                  <a:pt x="22" y="58"/>
                  <a:pt x="19" y="58"/>
                </a:cubicBezTo>
                <a:cubicBezTo>
                  <a:pt x="12" y="58"/>
                  <a:pt x="5" y="53"/>
                  <a:pt x="5" y="44"/>
                </a:cubicBezTo>
                <a:cubicBezTo>
                  <a:pt x="5" y="43"/>
                  <a:pt x="5" y="41"/>
                  <a:pt x="6" y="39"/>
                </a:cubicBezTo>
                <a:cubicBezTo>
                  <a:pt x="6" y="39"/>
                  <a:pt x="6" y="39"/>
                  <a:pt x="6" y="39"/>
                </a:cubicBezTo>
                <a:cubicBezTo>
                  <a:pt x="6" y="39"/>
                  <a:pt x="6" y="39"/>
                  <a:pt x="6" y="39"/>
                </a:cubicBezTo>
                <a:cubicBezTo>
                  <a:pt x="5" y="39"/>
                  <a:pt x="3" y="40"/>
                  <a:pt x="3" y="40"/>
                </a:cubicBezTo>
                <a:cubicBezTo>
                  <a:pt x="3" y="40"/>
                  <a:pt x="3" y="40"/>
                  <a:pt x="3" y="40"/>
                </a:cubicBezTo>
                <a:cubicBezTo>
                  <a:pt x="3" y="40"/>
                  <a:pt x="3" y="40"/>
                  <a:pt x="3" y="40"/>
                </a:cubicBezTo>
                <a:cubicBezTo>
                  <a:pt x="3" y="40"/>
                  <a:pt x="3" y="40"/>
                  <a:pt x="3" y="40"/>
                </a:cubicBezTo>
                <a:cubicBezTo>
                  <a:pt x="3" y="40"/>
                  <a:pt x="3" y="40"/>
                  <a:pt x="3" y="40"/>
                </a:cubicBezTo>
                <a:cubicBezTo>
                  <a:pt x="3" y="40"/>
                  <a:pt x="3" y="40"/>
                  <a:pt x="3" y="40"/>
                </a:cubicBezTo>
                <a:cubicBezTo>
                  <a:pt x="3" y="40"/>
                  <a:pt x="3" y="40"/>
                  <a:pt x="3" y="40"/>
                </a:cubicBezTo>
                <a:cubicBezTo>
                  <a:pt x="3" y="40"/>
                  <a:pt x="3" y="40"/>
                  <a:pt x="3" y="40"/>
                </a:cubicBezTo>
                <a:cubicBezTo>
                  <a:pt x="2" y="41"/>
                  <a:pt x="0" y="43"/>
                  <a:pt x="0" y="45"/>
                </a:cubicBezTo>
                <a:cubicBezTo>
                  <a:pt x="0" y="45"/>
                  <a:pt x="0" y="46"/>
                  <a:pt x="0" y="47"/>
                </a:cubicBezTo>
                <a:cubicBezTo>
                  <a:pt x="0" y="52"/>
                  <a:pt x="2" y="56"/>
                  <a:pt x="6" y="59"/>
                </a:cubicBezTo>
                <a:cubicBezTo>
                  <a:pt x="9" y="61"/>
                  <a:pt x="14" y="63"/>
                  <a:pt x="19" y="63"/>
                </a:cubicBezTo>
                <a:cubicBezTo>
                  <a:pt x="21" y="63"/>
                  <a:pt x="22" y="63"/>
                  <a:pt x="24" y="62"/>
                </a:cubicBezTo>
                <a:cubicBezTo>
                  <a:pt x="35" y="60"/>
                  <a:pt x="43" y="51"/>
                  <a:pt x="52" y="46"/>
                </a:cubicBezTo>
                <a:cubicBezTo>
                  <a:pt x="57" y="43"/>
                  <a:pt x="64" y="40"/>
                  <a:pt x="73" y="40"/>
                </a:cubicBezTo>
                <a:cubicBezTo>
                  <a:pt x="74" y="40"/>
                  <a:pt x="76" y="40"/>
                  <a:pt x="78" y="40"/>
                </a:cubicBezTo>
                <a:cubicBezTo>
                  <a:pt x="82" y="41"/>
                  <a:pt x="88" y="43"/>
                  <a:pt x="94" y="45"/>
                </a:cubicBezTo>
                <a:cubicBezTo>
                  <a:pt x="94" y="45"/>
                  <a:pt x="94" y="45"/>
                  <a:pt x="94" y="45"/>
                </a:cubicBezTo>
                <a:cubicBezTo>
                  <a:pt x="94" y="45"/>
                  <a:pt x="94" y="45"/>
                  <a:pt x="94" y="45"/>
                </a:cubicBezTo>
                <a:cubicBezTo>
                  <a:pt x="91" y="40"/>
                  <a:pt x="81" y="32"/>
                  <a:pt x="74" y="32"/>
                </a:cubicBezTo>
                <a:cubicBezTo>
                  <a:pt x="74" y="32"/>
                  <a:pt x="74" y="32"/>
                  <a:pt x="74" y="32"/>
                </a:cubicBezTo>
                <a:cubicBezTo>
                  <a:pt x="69" y="32"/>
                  <a:pt x="65" y="36"/>
                  <a:pt x="60" y="36"/>
                </a:cubicBezTo>
                <a:cubicBezTo>
                  <a:pt x="58" y="36"/>
                  <a:pt x="54" y="35"/>
                  <a:pt x="51" y="31"/>
                </a:cubicBezTo>
                <a:cubicBezTo>
                  <a:pt x="49" y="30"/>
                  <a:pt x="49" y="29"/>
                  <a:pt x="49" y="27"/>
                </a:cubicBezTo>
                <a:cubicBezTo>
                  <a:pt x="49" y="25"/>
                  <a:pt x="51" y="23"/>
                  <a:pt x="54" y="21"/>
                </a:cubicBezTo>
                <a:cubicBezTo>
                  <a:pt x="54" y="21"/>
                  <a:pt x="54" y="21"/>
                  <a:pt x="54" y="21"/>
                </a:cubicBezTo>
                <a:cubicBezTo>
                  <a:pt x="53" y="21"/>
                  <a:pt x="53" y="21"/>
                  <a:pt x="53" y="21"/>
                </a:cubicBezTo>
                <a:cubicBezTo>
                  <a:pt x="54" y="21"/>
                  <a:pt x="54" y="21"/>
                  <a:pt x="54" y="21"/>
                </a:cubicBezTo>
                <a:cubicBezTo>
                  <a:pt x="54" y="22"/>
                  <a:pt x="54" y="22"/>
                  <a:pt x="54" y="22"/>
                </a:cubicBezTo>
                <a:cubicBezTo>
                  <a:pt x="54" y="23"/>
                  <a:pt x="54" y="23"/>
                  <a:pt x="54" y="23"/>
                </a:cubicBezTo>
                <a:cubicBezTo>
                  <a:pt x="52" y="24"/>
                  <a:pt x="52" y="25"/>
                  <a:pt x="52" y="27"/>
                </a:cubicBezTo>
                <a:cubicBezTo>
                  <a:pt x="52" y="30"/>
                  <a:pt x="54" y="32"/>
                  <a:pt x="58" y="34"/>
                </a:cubicBezTo>
                <a:cubicBezTo>
                  <a:pt x="58" y="34"/>
                  <a:pt x="61" y="34"/>
                  <a:pt x="62" y="34"/>
                </a:cubicBezTo>
                <a:cubicBezTo>
                  <a:pt x="63" y="34"/>
                  <a:pt x="63" y="34"/>
                  <a:pt x="63" y="34"/>
                </a:cubicBezTo>
                <a:cubicBezTo>
                  <a:pt x="68" y="33"/>
                  <a:pt x="74" y="27"/>
                  <a:pt x="74" y="20"/>
                </a:cubicBezTo>
                <a:cubicBezTo>
                  <a:pt x="74" y="18"/>
                  <a:pt x="73" y="16"/>
                  <a:pt x="73" y="15"/>
                </a:cubicBezTo>
                <a:cubicBezTo>
                  <a:pt x="71" y="11"/>
                  <a:pt x="69" y="10"/>
                  <a:pt x="66" y="9"/>
                </a:cubicBezTo>
                <a:cubicBezTo>
                  <a:pt x="64" y="8"/>
                  <a:pt x="60" y="8"/>
                  <a:pt x="57" y="7"/>
                </a:cubicBezTo>
                <a:cubicBezTo>
                  <a:pt x="55" y="7"/>
                  <a:pt x="53" y="2"/>
                  <a:pt x="50" y="1"/>
                </a:cubicBezTo>
                <a:cubicBezTo>
                  <a:pt x="49" y="1"/>
                  <a:pt x="42" y="0"/>
                  <a:pt x="37" y="0"/>
                </a:cubicBezTo>
                <a:cubicBezTo>
                  <a:pt x="35" y="0"/>
                  <a:pt x="33" y="0"/>
                  <a:pt x="32" y="0"/>
                </a:cubicBezTo>
                <a:lnTo>
                  <a:pt x="32" y="1"/>
                </a:lnTo>
                <a:close/>
              </a:path>
            </a:pathLst>
          </a:custGeom>
          <a:solidFill>
            <a:srgbClr val="F2DBC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27" name="PA_任意多边形 1359"/>
          <p:cNvSpPr>
            <a:spLocks/>
          </p:cNvSpPr>
          <p:nvPr>
            <p:custDataLst>
              <p:tags r:id="rId114"/>
            </p:custDataLst>
          </p:nvPr>
        </p:nvSpPr>
        <p:spPr bwMode="auto">
          <a:xfrm>
            <a:off x="8732837" y="4924425"/>
            <a:ext cx="376238" cy="190500"/>
          </a:xfrm>
          <a:custGeom>
            <a:avLst/>
            <a:gdLst>
              <a:gd name="T0" fmla="*/ 17 w 156"/>
              <a:gd name="T1" fmla="*/ 1 h 79"/>
              <a:gd name="T2" fmla="*/ 34 w 156"/>
              <a:gd name="T3" fmla="*/ 7 h 79"/>
              <a:gd name="T4" fmla="*/ 50 w 156"/>
              <a:gd name="T5" fmla="*/ 9 h 79"/>
              <a:gd name="T6" fmla="*/ 64 w 156"/>
              <a:gd name="T7" fmla="*/ 15 h 79"/>
              <a:gd name="T8" fmla="*/ 49 w 156"/>
              <a:gd name="T9" fmla="*/ 35 h 79"/>
              <a:gd name="T10" fmla="*/ 49 w 156"/>
              <a:gd name="T11" fmla="*/ 30 h 79"/>
              <a:gd name="T12" fmla="*/ 50 w 156"/>
              <a:gd name="T13" fmla="*/ 28 h 79"/>
              <a:gd name="T14" fmla="*/ 47 w 156"/>
              <a:gd name="T15" fmla="*/ 43 h 79"/>
              <a:gd name="T16" fmla="*/ 65 w 156"/>
              <a:gd name="T17" fmla="*/ 59 h 79"/>
              <a:gd name="T18" fmla="*/ 112 w 156"/>
              <a:gd name="T19" fmla="*/ 60 h 79"/>
              <a:gd name="T20" fmla="*/ 130 w 156"/>
              <a:gd name="T21" fmla="*/ 45 h 79"/>
              <a:gd name="T22" fmla="*/ 146 w 156"/>
              <a:gd name="T23" fmla="*/ 40 h 79"/>
              <a:gd name="T24" fmla="*/ 156 w 156"/>
              <a:gd name="T25" fmla="*/ 42 h 79"/>
              <a:gd name="T26" fmla="*/ 133 w 156"/>
              <a:gd name="T27" fmla="*/ 48 h 79"/>
              <a:gd name="T28" fmla="*/ 111 w 156"/>
              <a:gd name="T29" fmla="*/ 66 h 79"/>
              <a:gd name="T30" fmla="*/ 37 w 156"/>
              <a:gd name="T31" fmla="*/ 52 h 79"/>
              <a:gd name="T32" fmla="*/ 26 w 156"/>
              <a:gd name="T33" fmla="*/ 32 h 79"/>
              <a:gd name="T34" fmla="*/ 20 w 156"/>
              <a:gd name="T35" fmla="*/ 21 h 79"/>
              <a:gd name="T36" fmla="*/ 13 w 156"/>
              <a:gd name="T37" fmla="*/ 17 h 79"/>
              <a:gd name="T38" fmla="*/ 9 w 156"/>
              <a:gd name="T39" fmla="*/ 20 h 79"/>
              <a:gd name="T40" fmla="*/ 17 w 156"/>
              <a:gd name="T41" fmla="*/ 21 h 79"/>
              <a:gd name="T42" fmla="*/ 18 w 156"/>
              <a:gd name="T43" fmla="*/ 24 h 79"/>
              <a:gd name="T44" fmla="*/ 8 w 156"/>
              <a:gd name="T45" fmla="*/ 28 h 79"/>
              <a:gd name="T46" fmla="*/ 4 w 156"/>
              <a:gd name="T47" fmla="*/ 7 h 79"/>
              <a:gd name="T48" fmla="*/ 17 w 156"/>
              <a:gd name="T49" fmla="*/ 1 h 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56" h="79">
                <a:moveTo>
                  <a:pt x="17" y="1"/>
                </a:moveTo>
                <a:cubicBezTo>
                  <a:pt x="25" y="0"/>
                  <a:pt x="30" y="5"/>
                  <a:pt x="34" y="7"/>
                </a:cubicBezTo>
                <a:cubicBezTo>
                  <a:pt x="37" y="6"/>
                  <a:pt x="46" y="4"/>
                  <a:pt x="50" y="9"/>
                </a:cubicBezTo>
                <a:cubicBezTo>
                  <a:pt x="54" y="14"/>
                  <a:pt x="59" y="7"/>
                  <a:pt x="64" y="15"/>
                </a:cubicBezTo>
                <a:cubicBezTo>
                  <a:pt x="73" y="28"/>
                  <a:pt x="55" y="47"/>
                  <a:pt x="49" y="35"/>
                </a:cubicBezTo>
                <a:cubicBezTo>
                  <a:pt x="48" y="34"/>
                  <a:pt x="49" y="30"/>
                  <a:pt x="49" y="30"/>
                </a:cubicBezTo>
                <a:cubicBezTo>
                  <a:pt x="49" y="30"/>
                  <a:pt x="49" y="29"/>
                  <a:pt x="50" y="28"/>
                </a:cubicBezTo>
                <a:cubicBezTo>
                  <a:pt x="45" y="32"/>
                  <a:pt x="44" y="37"/>
                  <a:pt x="47" y="43"/>
                </a:cubicBezTo>
                <a:cubicBezTo>
                  <a:pt x="50" y="51"/>
                  <a:pt x="58" y="55"/>
                  <a:pt x="65" y="59"/>
                </a:cubicBezTo>
                <a:cubicBezTo>
                  <a:pt x="82" y="71"/>
                  <a:pt x="98" y="69"/>
                  <a:pt x="112" y="60"/>
                </a:cubicBezTo>
                <a:cubicBezTo>
                  <a:pt x="118" y="57"/>
                  <a:pt x="126" y="49"/>
                  <a:pt x="130" y="45"/>
                </a:cubicBezTo>
                <a:cubicBezTo>
                  <a:pt x="134" y="42"/>
                  <a:pt x="139" y="40"/>
                  <a:pt x="146" y="40"/>
                </a:cubicBezTo>
                <a:cubicBezTo>
                  <a:pt x="156" y="42"/>
                  <a:pt x="156" y="42"/>
                  <a:pt x="156" y="42"/>
                </a:cubicBezTo>
                <a:cubicBezTo>
                  <a:pt x="145" y="43"/>
                  <a:pt x="137" y="44"/>
                  <a:pt x="133" y="48"/>
                </a:cubicBezTo>
                <a:cubicBezTo>
                  <a:pt x="127" y="54"/>
                  <a:pt x="120" y="62"/>
                  <a:pt x="111" y="66"/>
                </a:cubicBezTo>
                <a:cubicBezTo>
                  <a:pt x="87" y="79"/>
                  <a:pt x="51" y="66"/>
                  <a:pt x="37" y="52"/>
                </a:cubicBezTo>
                <a:cubicBezTo>
                  <a:pt x="32" y="47"/>
                  <a:pt x="30" y="39"/>
                  <a:pt x="26" y="32"/>
                </a:cubicBezTo>
                <a:cubicBezTo>
                  <a:pt x="24" y="27"/>
                  <a:pt x="23" y="25"/>
                  <a:pt x="20" y="21"/>
                </a:cubicBezTo>
                <a:cubicBezTo>
                  <a:pt x="18" y="18"/>
                  <a:pt x="16" y="17"/>
                  <a:pt x="13" y="17"/>
                </a:cubicBezTo>
                <a:cubicBezTo>
                  <a:pt x="9" y="20"/>
                  <a:pt x="9" y="20"/>
                  <a:pt x="9" y="20"/>
                </a:cubicBezTo>
                <a:cubicBezTo>
                  <a:pt x="15" y="18"/>
                  <a:pt x="16" y="20"/>
                  <a:pt x="17" y="21"/>
                </a:cubicBezTo>
                <a:cubicBezTo>
                  <a:pt x="17" y="21"/>
                  <a:pt x="18" y="23"/>
                  <a:pt x="18" y="24"/>
                </a:cubicBezTo>
                <a:cubicBezTo>
                  <a:pt x="18" y="28"/>
                  <a:pt x="15" y="31"/>
                  <a:pt x="8" y="28"/>
                </a:cubicBezTo>
                <a:cubicBezTo>
                  <a:pt x="2" y="26"/>
                  <a:pt x="0" y="12"/>
                  <a:pt x="4" y="7"/>
                </a:cubicBezTo>
                <a:cubicBezTo>
                  <a:pt x="6" y="4"/>
                  <a:pt x="12" y="1"/>
                  <a:pt x="17" y="1"/>
                </a:cubicBezTo>
                <a:close/>
              </a:path>
            </a:pathLst>
          </a:custGeom>
          <a:solidFill>
            <a:srgbClr val="F2DBC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28" name="PA_任意多边形 1360"/>
          <p:cNvSpPr>
            <a:spLocks/>
          </p:cNvSpPr>
          <p:nvPr>
            <p:custDataLst>
              <p:tags r:id="rId115"/>
            </p:custDataLst>
          </p:nvPr>
        </p:nvSpPr>
        <p:spPr bwMode="auto">
          <a:xfrm>
            <a:off x="8737600" y="4924425"/>
            <a:ext cx="371475" cy="171450"/>
          </a:xfrm>
          <a:custGeom>
            <a:avLst/>
            <a:gdLst>
              <a:gd name="T0" fmla="*/ 15 w 154"/>
              <a:gd name="T1" fmla="*/ 1 h 71"/>
              <a:gd name="T2" fmla="*/ 32 w 154"/>
              <a:gd name="T3" fmla="*/ 7 h 71"/>
              <a:gd name="T4" fmla="*/ 32 w 154"/>
              <a:gd name="T5" fmla="*/ 7 h 71"/>
              <a:gd name="T6" fmla="*/ 48 w 154"/>
              <a:gd name="T7" fmla="*/ 9 h 71"/>
              <a:gd name="T8" fmla="*/ 55 w 154"/>
              <a:gd name="T9" fmla="*/ 11 h 71"/>
              <a:gd name="T10" fmla="*/ 65 w 154"/>
              <a:gd name="T11" fmla="*/ 23 h 71"/>
              <a:gd name="T12" fmla="*/ 52 w 154"/>
              <a:gd name="T13" fmla="*/ 39 h 71"/>
              <a:gd name="T14" fmla="*/ 47 w 154"/>
              <a:gd name="T15" fmla="*/ 33 h 71"/>
              <a:gd name="T16" fmla="*/ 47 w 154"/>
              <a:gd name="T17" fmla="*/ 30 h 71"/>
              <a:gd name="T18" fmla="*/ 48 w 154"/>
              <a:gd name="T19" fmla="*/ 28 h 71"/>
              <a:gd name="T20" fmla="*/ 48 w 154"/>
              <a:gd name="T21" fmla="*/ 28 h 71"/>
              <a:gd name="T22" fmla="*/ 45 w 154"/>
              <a:gd name="T23" fmla="*/ 43 h 71"/>
              <a:gd name="T24" fmla="*/ 87 w 154"/>
              <a:gd name="T25" fmla="*/ 67 h 71"/>
              <a:gd name="T26" fmla="*/ 128 w 154"/>
              <a:gd name="T27" fmla="*/ 45 h 71"/>
              <a:gd name="T28" fmla="*/ 144 w 154"/>
              <a:gd name="T29" fmla="*/ 40 h 71"/>
              <a:gd name="T30" fmla="*/ 154 w 154"/>
              <a:gd name="T31" fmla="*/ 42 h 71"/>
              <a:gd name="T32" fmla="*/ 154 w 154"/>
              <a:gd name="T33" fmla="*/ 42 h 71"/>
              <a:gd name="T34" fmla="*/ 109 w 154"/>
              <a:gd name="T35" fmla="*/ 66 h 71"/>
              <a:gd name="T36" fmla="*/ 35 w 154"/>
              <a:gd name="T37" fmla="*/ 52 h 71"/>
              <a:gd name="T38" fmla="*/ 18 w 154"/>
              <a:gd name="T39" fmla="*/ 21 h 71"/>
              <a:gd name="T40" fmla="*/ 10 w 154"/>
              <a:gd name="T41" fmla="*/ 17 h 71"/>
              <a:gd name="T42" fmla="*/ 7 w 154"/>
              <a:gd name="T43" fmla="*/ 20 h 71"/>
              <a:gd name="T44" fmla="*/ 15 w 154"/>
              <a:gd name="T45" fmla="*/ 21 h 71"/>
              <a:gd name="T46" fmla="*/ 15 w 154"/>
              <a:gd name="T47" fmla="*/ 21 h 71"/>
              <a:gd name="T48" fmla="*/ 15 w 154"/>
              <a:gd name="T49" fmla="*/ 21 h 71"/>
              <a:gd name="T50" fmla="*/ 15 w 154"/>
              <a:gd name="T51" fmla="*/ 21 h 71"/>
              <a:gd name="T52" fmla="*/ 15 w 154"/>
              <a:gd name="T53" fmla="*/ 21 h 71"/>
              <a:gd name="T54" fmla="*/ 15 w 154"/>
              <a:gd name="T55" fmla="*/ 21 h 71"/>
              <a:gd name="T56" fmla="*/ 15 w 154"/>
              <a:gd name="T57" fmla="*/ 21 h 71"/>
              <a:gd name="T58" fmla="*/ 15 w 154"/>
              <a:gd name="T59" fmla="*/ 21 h 71"/>
              <a:gd name="T60" fmla="*/ 16 w 154"/>
              <a:gd name="T61" fmla="*/ 24 h 71"/>
              <a:gd name="T62" fmla="*/ 6 w 154"/>
              <a:gd name="T63" fmla="*/ 28 h 71"/>
              <a:gd name="T64" fmla="*/ 2 w 154"/>
              <a:gd name="T65" fmla="*/ 7 h 71"/>
              <a:gd name="T66" fmla="*/ 15 w 154"/>
              <a:gd name="T67" fmla="*/ 1 h 71"/>
              <a:gd name="T68" fmla="*/ 2 w 154"/>
              <a:gd name="T69" fmla="*/ 7 h 71"/>
              <a:gd name="T70" fmla="*/ 6 w 154"/>
              <a:gd name="T71" fmla="*/ 28 h 71"/>
              <a:gd name="T72" fmla="*/ 16 w 154"/>
              <a:gd name="T73" fmla="*/ 24 h 71"/>
              <a:gd name="T74" fmla="*/ 16 w 154"/>
              <a:gd name="T75" fmla="*/ 22 h 71"/>
              <a:gd name="T76" fmla="*/ 15 w 154"/>
              <a:gd name="T77" fmla="*/ 21 h 71"/>
              <a:gd name="T78" fmla="*/ 15 w 154"/>
              <a:gd name="T79" fmla="*/ 21 h 71"/>
              <a:gd name="T80" fmla="*/ 15 w 154"/>
              <a:gd name="T81" fmla="*/ 21 h 71"/>
              <a:gd name="T82" fmla="*/ 11 w 154"/>
              <a:gd name="T83" fmla="*/ 19 h 71"/>
              <a:gd name="T84" fmla="*/ 7 w 154"/>
              <a:gd name="T85" fmla="*/ 20 h 71"/>
              <a:gd name="T86" fmla="*/ 11 w 154"/>
              <a:gd name="T87" fmla="*/ 17 h 71"/>
              <a:gd name="T88" fmla="*/ 11 w 154"/>
              <a:gd name="T89" fmla="*/ 17 h 71"/>
              <a:gd name="T90" fmla="*/ 24 w 154"/>
              <a:gd name="T91" fmla="*/ 32 h 71"/>
              <a:gd name="T92" fmla="*/ 86 w 154"/>
              <a:gd name="T93" fmla="*/ 71 h 71"/>
              <a:gd name="T94" fmla="*/ 131 w 154"/>
              <a:gd name="T95" fmla="*/ 48 h 71"/>
              <a:gd name="T96" fmla="*/ 154 w 154"/>
              <a:gd name="T97" fmla="*/ 42 h 71"/>
              <a:gd name="T98" fmla="*/ 144 w 154"/>
              <a:gd name="T99" fmla="*/ 40 h 71"/>
              <a:gd name="T100" fmla="*/ 110 w 154"/>
              <a:gd name="T101" fmla="*/ 60 h 71"/>
              <a:gd name="T102" fmla="*/ 63 w 154"/>
              <a:gd name="T103" fmla="*/ 59 h 71"/>
              <a:gd name="T104" fmla="*/ 44 w 154"/>
              <a:gd name="T105" fmla="*/ 37 h 71"/>
              <a:gd name="T106" fmla="*/ 48 w 154"/>
              <a:gd name="T107" fmla="*/ 28 h 71"/>
              <a:gd name="T108" fmla="*/ 47 w 154"/>
              <a:gd name="T109" fmla="*/ 30 h 71"/>
              <a:gd name="T110" fmla="*/ 47 w 154"/>
              <a:gd name="T111" fmla="*/ 30 h 71"/>
              <a:gd name="T112" fmla="*/ 47 w 154"/>
              <a:gd name="T113" fmla="*/ 36 h 71"/>
              <a:gd name="T114" fmla="*/ 65 w 154"/>
              <a:gd name="T115" fmla="*/ 23 h 71"/>
              <a:gd name="T116" fmla="*/ 55 w 154"/>
              <a:gd name="T117" fmla="*/ 11 h 71"/>
              <a:gd name="T118" fmla="*/ 49 w 154"/>
              <a:gd name="T119" fmla="*/ 9 h 71"/>
              <a:gd name="T120" fmla="*/ 32 w 154"/>
              <a:gd name="T121" fmla="*/ 7 h 71"/>
              <a:gd name="T122" fmla="*/ 32 w 154"/>
              <a:gd name="T123" fmla="*/ 7 h 71"/>
              <a:gd name="T124" fmla="*/ 15 w 154"/>
              <a:gd name="T125" fmla="*/ 1 h 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54" h="71">
                <a:moveTo>
                  <a:pt x="15" y="1"/>
                </a:moveTo>
                <a:cubicBezTo>
                  <a:pt x="15" y="1"/>
                  <a:pt x="15" y="1"/>
                  <a:pt x="15" y="1"/>
                </a:cubicBezTo>
                <a:cubicBezTo>
                  <a:pt x="15" y="1"/>
                  <a:pt x="16" y="1"/>
                  <a:pt x="16" y="1"/>
                </a:cubicBezTo>
                <a:cubicBezTo>
                  <a:pt x="23" y="1"/>
                  <a:pt x="28" y="5"/>
                  <a:pt x="32" y="7"/>
                </a:cubicBezTo>
                <a:cubicBezTo>
                  <a:pt x="32" y="8"/>
                  <a:pt x="32" y="8"/>
                  <a:pt x="32" y="8"/>
                </a:cubicBezTo>
                <a:cubicBezTo>
                  <a:pt x="32" y="7"/>
                  <a:pt x="32" y="7"/>
                  <a:pt x="32" y="7"/>
                </a:cubicBezTo>
                <a:cubicBezTo>
                  <a:pt x="34" y="7"/>
                  <a:pt x="37" y="6"/>
                  <a:pt x="40" y="6"/>
                </a:cubicBezTo>
                <a:cubicBezTo>
                  <a:pt x="43" y="6"/>
                  <a:pt x="46" y="7"/>
                  <a:pt x="48" y="9"/>
                </a:cubicBezTo>
                <a:cubicBezTo>
                  <a:pt x="50" y="11"/>
                  <a:pt x="51" y="11"/>
                  <a:pt x="53" y="11"/>
                </a:cubicBezTo>
                <a:cubicBezTo>
                  <a:pt x="53" y="11"/>
                  <a:pt x="54" y="11"/>
                  <a:pt x="55" y="11"/>
                </a:cubicBezTo>
                <a:cubicBezTo>
                  <a:pt x="57" y="11"/>
                  <a:pt x="60" y="11"/>
                  <a:pt x="62" y="15"/>
                </a:cubicBezTo>
                <a:cubicBezTo>
                  <a:pt x="64" y="18"/>
                  <a:pt x="65" y="20"/>
                  <a:pt x="65" y="23"/>
                </a:cubicBezTo>
                <a:cubicBezTo>
                  <a:pt x="65" y="27"/>
                  <a:pt x="63" y="31"/>
                  <a:pt x="61" y="34"/>
                </a:cubicBezTo>
                <a:cubicBezTo>
                  <a:pt x="58" y="37"/>
                  <a:pt x="55" y="39"/>
                  <a:pt x="52" y="39"/>
                </a:cubicBezTo>
                <a:cubicBezTo>
                  <a:pt x="50" y="39"/>
                  <a:pt x="48" y="38"/>
                  <a:pt x="47" y="35"/>
                </a:cubicBezTo>
                <a:cubicBezTo>
                  <a:pt x="47" y="35"/>
                  <a:pt x="47" y="34"/>
                  <a:pt x="47" y="33"/>
                </a:cubicBezTo>
                <a:cubicBezTo>
                  <a:pt x="47" y="32"/>
                  <a:pt x="47" y="30"/>
                  <a:pt x="47" y="30"/>
                </a:cubicBezTo>
                <a:cubicBezTo>
                  <a:pt x="47" y="30"/>
                  <a:pt x="47" y="30"/>
                  <a:pt x="47" y="30"/>
                </a:cubicBezTo>
                <a:cubicBezTo>
                  <a:pt x="47" y="30"/>
                  <a:pt x="47" y="30"/>
                  <a:pt x="47" y="30"/>
                </a:cubicBezTo>
                <a:cubicBezTo>
                  <a:pt x="47" y="30"/>
                  <a:pt x="48" y="29"/>
                  <a:pt x="48" y="28"/>
                </a:cubicBezTo>
                <a:cubicBezTo>
                  <a:pt x="48" y="28"/>
                  <a:pt x="48" y="28"/>
                  <a:pt x="48" y="28"/>
                </a:cubicBezTo>
                <a:cubicBezTo>
                  <a:pt x="48" y="28"/>
                  <a:pt x="48" y="28"/>
                  <a:pt x="48" y="28"/>
                </a:cubicBezTo>
                <a:cubicBezTo>
                  <a:pt x="45" y="30"/>
                  <a:pt x="44" y="33"/>
                  <a:pt x="44" y="37"/>
                </a:cubicBezTo>
                <a:cubicBezTo>
                  <a:pt x="44" y="39"/>
                  <a:pt x="44" y="41"/>
                  <a:pt x="45" y="43"/>
                </a:cubicBezTo>
                <a:cubicBezTo>
                  <a:pt x="48" y="51"/>
                  <a:pt x="56" y="55"/>
                  <a:pt x="63" y="59"/>
                </a:cubicBezTo>
                <a:cubicBezTo>
                  <a:pt x="71" y="65"/>
                  <a:pt x="80" y="67"/>
                  <a:pt x="87" y="67"/>
                </a:cubicBezTo>
                <a:cubicBezTo>
                  <a:pt x="95" y="67"/>
                  <a:pt x="103" y="65"/>
                  <a:pt x="110" y="60"/>
                </a:cubicBezTo>
                <a:cubicBezTo>
                  <a:pt x="116" y="57"/>
                  <a:pt x="124" y="49"/>
                  <a:pt x="128" y="45"/>
                </a:cubicBezTo>
                <a:cubicBezTo>
                  <a:pt x="132" y="42"/>
                  <a:pt x="137" y="40"/>
                  <a:pt x="144" y="40"/>
                </a:cubicBezTo>
                <a:cubicBezTo>
                  <a:pt x="144" y="40"/>
                  <a:pt x="144" y="40"/>
                  <a:pt x="144" y="40"/>
                </a:cubicBezTo>
                <a:cubicBezTo>
                  <a:pt x="144" y="40"/>
                  <a:pt x="144" y="40"/>
                  <a:pt x="144" y="40"/>
                </a:cubicBezTo>
                <a:cubicBezTo>
                  <a:pt x="154" y="42"/>
                  <a:pt x="154" y="42"/>
                  <a:pt x="154" y="42"/>
                </a:cubicBezTo>
                <a:cubicBezTo>
                  <a:pt x="154" y="42"/>
                  <a:pt x="154" y="42"/>
                  <a:pt x="154" y="42"/>
                </a:cubicBezTo>
                <a:cubicBezTo>
                  <a:pt x="154" y="42"/>
                  <a:pt x="154" y="42"/>
                  <a:pt x="154" y="42"/>
                </a:cubicBezTo>
                <a:cubicBezTo>
                  <a:pt x="143" y="43"/>
                  <a:pt x="135" y="44"/>
                  <a:pt x="131" y="48"/>
                </a:cubicBezTo>
                <a:cubicBezTo>
                  <a:pt x="125" y="54"/>
                  <a:pt x="118" y="62"/>
                  <a:pt x="109" y="66"/>
                </a:cubicBezTo>
                <a:cubicBezTo>
                  <a:pt x="102" y="70"/>
                  <a:pt x="94" y="71"/>
                  <a:pt x="86" y="71"/>
                </a:cubicBezTo>
                <a:cubicBezTo>
                  <a:pt x="66" y="71"/>
                  <a:pt x="45" y="62"/>
                  <a:pt x="35" y="52"/>
                </a:cubicBezTo>
                <a:cubicBezTo>
                  <a:pt x="30" y="47"/>
                  <a:pt x="28" y="39"/>
                  <a:pt x="24" y="32"/>
                </a:cubicBezTo>
                <a:cubicBezTo>
                  <a:pt x="22" y="27"/>
                  <a:pt x="21" y="25"/>
                  <a:pt x="18" y="21"/>
                </a:cubicBezTo>
                <a:cubicBezTo>
                  <a:pt x="16" y="18"/>
                  <a:pt x="14" y="17"/>
                  <a:pt x="11" y="17"/>
                </a:cubicBezTo>
                <a:cubicBezTo>
                  <a:pt x="10" y="17"/>
                  <a:pt x="10" y="17"/>
                  <a:pt x="10" y="17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9" y="19"/>
                  <a:pt x="10" y="19"/>
                  <a:pt x="11" y="19"/>
                </a:cubicBezTo>
                <a:cubicBezTo>
                  <a:pt x="14" y="19"/>
                  <a:pt x="15" y="20"/>
                  <a:pt x="15" y="21"/>
                </a:cubicBezTo>
                <a:cubicBezTo>
                  <a:pt x="15" y="22"/>
                  <a:pt x="15" y="22"/>
                  <a:pt x="15" y="22"/>
                </a:cubicBezTo>
                <a:cubicBezTo>
                  <a:pt x="15" y="21"/>
                  <a:pt x="15" y="21"/>
                  <a:pt x="15" y="21"/>
                </a:cubicBezTo>
                <a:cubicBezTo>
                  <a:pt x="15" y="21"/>
                  <a:pt x="15" y="21"/>
                  <a:pt x="15" y="21"/>
                </a:cubicBezTo>
                <a:cubicBezTo>
                  <a:pt x="15" y="21"/>
                  <a:pt x="15" y="21"/>
                  <a:pt x="15" y="21"/>
                </a:cubicBezTo>
                <a:cubicBezTo>
                  <a:pt x="15" y="21"/>
                  <a:pt x="15" y="21"/>
                  <a:pt x="15" y="21"/>
                </a:cubicBezTo>
                <a:cubicBezTo>
                  <a:pt x="15" y="21"/>
                  <a:pt x="15" y="21"/>
                  <a:pt x="15" y="21"/>
                </a:cubicBezTo>
                <a:cubicBezTo>
                  <a:pt x="15" y="21"/>
                  <a:pt x="15" y="21"/>
                  <a:pt x="15" y="21"/>
                </a:cubicBezTo>
                <a:cubicBezTo>
                  <a:pt x="15" y="21"/>
                  <a:pt x="15" y="21"/>
                  <a:pt x="15" y="21"/>
                </a:cubicBezTo>
                <a:cubicBezTo>
                  <a:pt x="15" y="21"/>
                  <a:pt x="15" y="21"/>
                  <a:pt x="15" y="21"/>
                </a:cubicBezTo>
                <a:cubicBezTo>
                  <a:pt x="15" y="21"/>
                  <a:pt x="15" y="21"/>
                  <a:pt x="15" y="21"/>
                </a:cubicBezTo>
                <a:cubicBezTo>
                  <a:pt x="15" y="21"/>
                  <a:pt x="15" y="21"/>
                  <a:pt x="15" y="21"/>
                </a:cubicBezTo>
                <a:cubicBezTo>
                  <a:pt x="15" y="21"/>
                  <a:pt x="15" y="21"/>
                  <a:pt x="15" y="21"/>
                </a:cubicBezTo>
                <a:cubicBezTo>
                  <a:pt x="15" y="21"/>
                  <a:pt x="15" y="21"/>
                  <a:pt x="15" y="21"/>
                </a:cubicBezTo>
                <a:cubicBezTo>
                  <a:pt x="15" y="21"/>
                  <a:pt x="15" y="21"/>
                  <a:pt x="15" y="21"/>
                </a:cubicBezTo>
                <a:cubicBezTo>
                  <a:pt x="15" y="22"/>
                  <a:pt x="16" y="23"/>
                  <a:pt x="16" y="24"/>
                </a:cubicBezTo>
                <a:cubicBezTo>
                  <a:pt x="16" y="24"/>
                  <a:pt x="16" y="24"/>
                  <a:pt x="16" y="24"/>
                </a:cubicBezTo>
                <a:cubicBezTo>
                  <a:pt x="16" y="27"/>
                  <a:pt x="14" y="29"/>
                  <a:pt x="11" y="29"/>
                </a:cubicBezTo>
                <a:cubicBezTo>
                  <a:pt x="10" y="29"/>
                  <a:pt x="8" y="29"/>
                  <a:pt x="6" y="28"/>
                </a:cubicBezTo>
                <a:cubicBezTo>
                  <a:pt x="2" y="27"/>
                  <a:pt x="0" y="21"/>
                  <a:pt x="0" y="15"/>
                </a:cubicBezTo>
                <a:cubicBezTo>
                  <a:pt x="0" y="12"/>
                  <a:pt x="1" y="9"/>
                  <a:pt x="2" y="7"/>
                </a:cubicBezTo>
                <a:cubicBezTo>
                  <a:pt x="4" y="4"/>
                  <a:pt x="10" y="1"/>
                  <a:pt x="15" y="1"/>
                </a:cubicBezTo>
                <a:cubicBezTo>
                  <a:pt x="15" y="1"/>
                  <a:pt x="15" y="1"/>
                  <a:pt x="15" y="1"/>
                </a:cubicBezTo>
                <a:cubicBezTo>
                  <a:pt x="15" y="1"/>
                  <a:pt x="15" y="1"/>
                  <a:pt x="15" y="1"/>
                </a:cubicBezTo>
                <a:cubicBezTo>
                  <a:pt x="10" y="1"/>
                  <a:pt x="4" y="4"/>
                  <a:pt x="2" y="7"/>
                </a:cubicBezTo>
                <a:cubicBezTo>
                  <a:pt x="1" y="9"/>
                  <a:pt x="0" y="12"/>
                  <a:pt x="0" y="15"/>
                </a:cubicBezTo>
                <a:cubicBezTo>
                  <a:pt x="0" y="21"/>
                  <a:pt x="2" y="27"/>
                  <a:pt x="6" y="28"/>
                </a:cubicBezTo>
                <a:cubicBezTo>
                  <a:pt x="8" y="29"/>
                  <a:pt x="10" y="29"/>
                  <a:pt x="11" y="29"/>
                </a:cubicBezTo>
                <a:cubicBezTo>
                  <a:pt x="14" y="29"/>
                  <a:pt x="16" y="27"/>
                  <a:pt x="16" y="24"/>
                </a:cubicBezTo>
                <a:cubicBezTo>
                  <a:pt x="16" y="24"/>
                  <a:pt x="16" y="24"/>
                  <a:pt x="16" y="24"/>
                </a:cubicBezTo>
                <a:cubicBezTo>
                  <a:pt x="16" y="23"/>
                  <a:pt x="16" y="23"/>
                  <a:pt x="16" y="22"/>
                </a:cubicBezTo>
                <a:cubicBezTo>
                  <a:pt x="15" y="22"/>
                  <a:pt x="15" y="22"/>
                  <a:pt x="15" y="22"/>
                </a:cubicBezTo>
                <a:cubicBezTo>
                  <a:pt x="15" y="21"/>
                  <a:pt x="15" y="21"/>
                  <a:pt x="15" y="21"/>
                </a:cubicBezTo>
                <a:cubicBezTo>
                  <a:pt x="15" y="21"/>
                  <a:pt x="15" y="21"/>
                  <a:pt x="15" y="21"/>
                </a:cubicBezTo>
                <a:cubicBezTo>
                  <a:pt x="15" y="21"/>
                  <a:pt x="15" y="21"/>
                  <a:pt x="15" y="21"/>
                </a:cubicBezTo>
                <a:cubicBezTo>
                  <a:pt x="15" y="21"/>
                  <a:pt x="15" y="21"/>
                  <a:pt x="15" y="21"/>
                </a:cubicBezTo>
                <a:cubicBezTo>
                  <a:pt x="15" y="21"/>
                  <a:pt x="15" y="21"/>
                  <a:pt x="15" y="21"/>
                </a:cubicBezTo>
                <a:cubicBezTo>
                  <a:pt x="15" y="21"/>
                  <a:pt x="15" y="21"/>
                  <a:pt x="15" y="21"/>
                </a:cubicBezTo>
                <a:cubicBezTo>
                  <a:pt x="15" y="20"/>
                  <a:pt x="14" y="19"/>
                  <a:pt x="11" y="19"/>
                </a:cubicBezTo>
                <a:cubicBezTo>
                  <a:pt x="10" y="19"/>
                  <a:pt x="9" y="19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11" y="17"/>
                  <a:pt x="11" y="17"/>
                  <a:pt x="11" y="17"/>
                </a:cubicBezTo>
                <a:cubicBezTo>
                  <a:pt x="11" y="17"/>
                  <a:pt x="11" y="17"/>
                  <a:pt x="11" y="17"/>
                </a:cubicBezTo>
                <a:cubicBezTo>
                  <a:pt x="11" y="17"/>
                  <a:pt x="11" y="17"/>
                  <a:pt x="11" y="17"/>
                </a:cubicBezTo>
                <a:cubicBezTo>
                  <a:pt x="14" y="17"/>
                  <a:pt x="16" y="18"/>
                  <a:pt x="18" y="21"/>
                </a:cubicBezTo>
                <a:cubicBezTo>
                  <a:pt x="21" y="25"/>
                  <a:pt x="22" y="27"/>
                  <a:pt x="24" y="32"/>
                </a:cubicBezTo>
                <a:cubicBezTo>
                  <a:pt x="27" y="39"/>
                  <a:pt x="30" y="47"/>
                  <a:pt x="35" y="52"/>
                </a:cubicBezTo>
                <a:cubicBezTo>
                  <a:pt x="45" y="62"/>
                  <a:pt x="66" y="71"/>
                  <a:pt x="86" y="71"/>
                </a:cubicBezTo>
                <a:cubicBezTo>
                  <a:pt x="94" y="71"/>
                  <a:pt x="102" y="70"/>
                  <a:pt x="110" y="66"/>
                </a:cubicBezTo>
                <a:cubicBezTo>
                  <a:pt x="118" y="62"/>
                  <a:pt x="125" y="54"/>
                  <a:pt x="131" y="48"/>
                </a:cubicBezTo>
                <a:cubicBezTo>
                  <a:pt x="135" y="45"/>
                  <a:pt x="143" y="44"/>
                  <a:pt x="154" y="42"/>
                </a:cubicBezTo>
                <a:cubicBezTo>
                  <a:pt x="154" y="42"/>
                  <a:pt x="154" y="42"/>
                  <a:pt x="154" y="42"/>
                </a:cubicBezTo>
                <a:cubicBezTo>
                  <a:pt x="144" y="40"/>
                  <a:pt x="144" y="40"/>
                  <a:pt x="144" y="40"/>
                </a:cubicBezTo>
                <a:cubicBezTo>
                  <a:pt x="144" y="40"/>
                  <a:pt x="144" y="40"/>
                  <a:pt x="144" y="40"/>
                </a:cubicBezTo>
                <a:cubicBezTo>
                  <a:pt x="137" y="40"/>
                  <a:pt x="132" y="42"/>
                  <a:pt x="128" y="45"/>
                </a:cubicBezTo>
                <a:cubicBezTo>
                  <a:pt x="124" y="49"/>
                  <a:pt x="116" y="57"/>
                  <a:pt x="110" y="60"/>
                </a:cubicBezTo>
                <a:cubicBezTo>
                  <a:pt x="103" y="65"/>
                  <a:pt x="95" y="67"/>
                  <a:pt x="87" y="67"/>
                </a:cubicBezTo>
                <a:cubicBezTo>
                  <a:pt x="80" y="67"/>
                  <a:pt x="71" y="65"/>
                  <a:pt x="63" y="59"/>
                </a:cubicBezTo>
                <a:cubicBezTo>
                  <a:pt x="56" y="55"/>
                  <a:pt x="49" y="51"/>
                  <a:pt x="45" y="43"/>
                </a:cubicBezTo>
                <a:cubicBezTo>
                  <a:pt x="44" y="41"/>
                  <a:pt x="44" y="39"/>
                  <a:pt x="44" y="37"/>
                </a:cubicBezTo>
                <a:cubicBezTo>
                  <a:pt x="44" y="33"/>
                  <a:pt x="45" y="30"/>
                  <a:pt x="48" y="28"/>
                </a:cubicBezTo>
                <a:cubicBezTo>
                  <a:pt x="48" y="28"/>
                  <a:pt x="48" y="28"/>
                  <a:pt x="48" y="28"/>
                </a:cubicBezTo>
                <a:cubicBezTo>
                  <a:pt x="48" y="28"/>
                  <a:pt x="48" y="28"/>
                  <a:pt x="48" y="28"/>
                </a:cubicBezTo>
                <a:cubicBezTo>
                  <a:pt x="47" y="29"/>
                  <a:pt x="47" y="30"/>
                  <a:pt x="47" y="30"/>
                </a:cubicBezTo>
                <a:cubicBezTo>
                  <a:pt x="47" y="30"/>
                  <a:pt x="47" y="30"/>
                  <a:pt x="47" y="30"/>
                </a:cubicBezTo>
                <a:cubicBezTo>
                  <a:pt x="47" y="30"/>
                  <a:pt x="47" y="30"/>
                  <a:pt x="47" y="30"/>
                </a:cubicBezTo>
                <a:cubicBezTo>
                  <a:pt x="47" y="30"/>
                  <a:pt x="47" y="32"/>
                  <a:pt x="47" y="33"/>
                </a:cubicBezTo>
                <a:cubicBezTo>
                  <a:pt x="47" y="34"/>
                  <a:pt x="47" y="35"/>
                  <a:pt x="47" y="36"/>
                </a:cubicBezTo>
                <a:cubicBezTo>
                  <a:pt x="48" y="38"/>
                  <a:pt x="50" y="39"/>
                  <a:pt x="52" y="39"/>
                </a:cubicBezTo>
                <a:cubicBezTo>
                  <a:pt x="58" y="39"/>
                  <a:pt x="65" y="31"/>
                  <a:pt x="65" y="23"/>
                </a:cubicBezTo>
                <a:cubicBezTo>
                  <a:pt x="65" y="20"/>
                  <a:pt x="64" y="18"/>
                  <a:pt x="62" y="15"/>
                </a:cubicBezTo>
                <a:cubicBezTo>
                  <a:pt x="60" y="11"/>
                  <a:pt x="57" y="11"/>
                  <a:pt x="55" y="11"/>
                </a:cubicBezTo>
                <a:cubicBezTo>
                  <a:pt x="54" y="11"/>
                  <a:pt x="53" y="11"/>
                  <a:pt x="53" y="11"/>
                </a:cubicBezTo>
                <a:cubicBezTo>
                  <a:pt x="51" y="11"/>
                  <a:pt x="50" y="11"/>
                  <a:pt x="49" y="9"/>
                </a:cubicBezTo>
                <a:cubicBezTo>
                  <a:pt x="46" y="6"/>
                  <a:pt x="43" y="6"/>
                  <a:pt x="40" y="6"/>
                </a:cubicBezTo>
                <a:cubicBezTo>
                  <a:pt x="37" y="6"/>
                  <a:pt x="34" y="7"/>
                  <a:pt x="32" y="7"/>
                </a:cubicBezTo>
                <a:cubicBezTo>
                  <a:pt x="32" y="7"/>
                  <a:pt x="32" y="7"/>
                  <a:pt x="32" y="7"/>
                </a:cubicBezTo>
                <a:cubicBezTo>
                  <a:pt x="32" y="7"/>
                  <a:pt x="32" y="7"/>
                  <a:pt x="32" y="7"/>
                </a:cubicBezTo>
                <a:cubicBezTo>
                  <a:pt x="28" y="5"/>
                  <a:pt x="24" y="0"/>
                  <a:pt x="16" y="0"/>
                </a:cubicBezTo>
                <a:cubicBezTo>
                  <a:pt x="16" y="0"/>
                  <a:pt x="15" y="0"/>
                  <a:pt x="15" y="1"/>
                </a:cubicBezTo>
                <a:close/>
              </a:path>
            </a:pathLst>
          </a:custGeom>
          <a:solidFill>
            <a:srgbClr val="F2DBC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29" name="PA_任意多边形 1361"/>
          <p:cNvSpPr>
            <a:spLocks/>
          </p:cNvSpPr>
          <p:nvPr>
            <p:custDataLst>
              <p:tags r:id="rId116"/>
            </p:custDataLst>
          </p:nvPr>
        </p:nvSpPr>
        <p:spPr bwMode="auto">
          <a:xfrm>
            <a:off x="8909050" y="4918075"/>
            <a:ext cx="228600" cy="155575"/>
          </a:xfrm>
          <a:custGeom>
            <a:avLst/>
            <a:gdLst>
              <a:gd name="T0" fmla="*/ 34 w 95"/>
              <a:gd name="T1" fmla="*/ 1 h 65"/>
              <a:gd name="T2" fmla="*/ 52 w 95"/>
              <a:gd name="T3" fmla="*/ 1 h 65"/>
              <a:gd name="T4" fmla="*/ 59 w 95"/>
              <a:gd name="T5" fmla="*/ 7 h 65"/>
              <a:gd name="T6" fmla="*/ 74 w 95"/>
              <a:gd name="T7" fmla="*/ 15 h 65"/>
              <a:gd name="T8" fmla="*/ 64 w 95"/>
              <a:gd name="T9" fmla="*/ 34 h 65"/>
              <a:gd name="T10" fmla="*/ 60 w 95"/>
              <a:gd name="T11" fmla="*/ 34 h 65"/>
              <a:gd name="T12" fmla="*/ 56 w 95"/>
              <a:gd name="T13" fmla="*/ 23 h 65"/>
              <a:gd name="T14" fmla="*/ 55 w 95"/>
              <a:gd name="T15" fmla="*/ 21 h 65"/>
              <a:gd name="T16" fmla="*/ 52 w 95"/>
              <a:gd name="T17" fmla="*/ 31 h 65"/>
              <a:gd name="T18" fmla="*/ 75 w 95"/>
              <a:gd name="T19" fmla="*/ 32 h 65"/>
              <a:gd name="T20" fmla="*/ 95 w 95"/>
              <a:gd name="T21" fmla="*/ 45 h 65"/>
              <a:gd name="T22" fmla="*/ 79 w 95"/>
              <a:gd name="T23" fmla="*/ 40 h 65"/>
              <a:gd name="T24" fmla="*/ 53 w 95"/>
              <a:gd name="T25" fmla="*/ 46 h 65"/>
              <a:gd name="T26" fmla="*/ 26 w 95"/>
              <a:gd name="T27" fmla="*/ 62 h 65"/>
              <a:gd name="T28" fmla="*/ 2 w 95"/>
              <a:gd name="T29" fmla="*/ 45 h 65"/>
              <a:gd name="T30" fmla="*/ 5 w 95"/>
              <a:gd name="T31" fmla="*/ 40 h 65"/>
              <a:gd name="T32" fmla="*/ 7 w 95"/>
              <a:gd name="T33" fmla="*/ 39 h 65"/>
              <a:gd name="T34" fmla="*/ 29 w 95"/>
              <a:gd name="T35" fmla="*/ 56 h 65"/>
              <a:gd name="T36" fmla="*/ 39 w 95"/>
              <a:gd name="T37" fmla="*/ 40 h 65"/>
              <a:gd name="T38" fmla="*/ 33 w 95"/>
              <a:gd name="T39" fmla="*/ 25 h 65"/>
              <a:gd name="T40" fmla="*/ 33 w 95"/>
              <a:gd name="T41" fmla="*/ 10 h 65"/>
              <a:gd name="T42" fmla="*/ 34 w 95"/>
              <a:gd name="T43" fmla="*/ 1 h 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95" h="65">
                <a:moveTo>
                  <a:pt x="34" y="1"/>
                </a:moveTo>
                <a:cubicBezTo>
                  <a:pt x="36" y="0"/>
                  <a:pt x="50" y="0"/>
                  <a:pt x="52" y="1"/>
                </a:cubicBezTo>
                <a:cubicBezTo>
                  <a:pt x="54" y="2"/>
                  <a:pt x="56" y="7"/>
                  <a:pt x="59" y="7"/>
                </a:cubicBezTo>
                <a:cubicBezTo>
                  <a:pt x="65" y="9"/>
                  <a:pt x="71" y="8"/>
                  <a:pt x="74" y="15"/>
                </a:cubicBezTo>
                <a:cubicBezTo>
                  <a:pt x="77" y="24"/>
                  <a:pt x="71" y="33"/>
                  <a:pt x="64" y="34"/>
                </a:cubicBezTo>
                <a:cubicBezTo>
                  <a:pt x="63" y="34"/>
                  <a:pt x="60" y="34"/>
                  <a:pt x="60" y="34"/>
                </a:cubicBezTo>
                <a:cubicBezTo>
                  <a:pt x="54" y="31"/>
                  <a:pt x="51" y="27"/>
                  <a:pt x="56" y="23"/>
                </a:cubicBezTo>
                <a:cubicBezTo>
                  <a:pt x="56" y="22"/>
                  <a:pt x="55" y="21"/>
                  <a:pt x="55" y="21"/>
                </a:cubicBezTo>
                <a:cubicBezTo>
                  <a:pt x="50" y="24"/>
                  <a:pt x="49" y="28"/>
                  <a:pt x="52" y="31"/>
                </a:cubicBezTo>
                <a:cubicBezTo>
                  <a:pt x="63" y="42"/>
                  <a:pt x="68" y="32"/>
                  <a:pt x="75" y="32"/>
                </a:cubicBezTo>
                <a:cubicBezTo>
                  <a:pt x="82" y="32"/>
                  <a:pt x="93" y="40"/>
                  <a:pt x="95" y="45"/>
                </a:cubicBezTo>
                <a:cubicBezTo>
                  <a:pt x="89" y="43"/>
                  <a:pt x="84" y="41"/>
                  <a:pt x="79" y="40"/>
                </a:cubicBezTo>
                <a:cubicBezTo>
                  <a:pt x="68" y="39"/>
                  <a:pt x="60" y="42"/>
                  <a:pt x="53" y="46"/>
                </a:cubicBezTo>
                <a:cubicBezTo>
                  <a:pt x="45" y="51"/>
                  <a:pt x="36" y="60"/>
                  <a:pt x="26" y="62"/>
                </a:cubicBezTo>
                <a:cubicBezTo>
                  <a:pt x="12" y="65"/>
                  <a:pt x="0" y="57"/>
                  <a:pt x="2" y="45"/>
                </a:cubicBezTo>
                <a:cubicBezTo>
                  <a:pt x="2" y="43"/>
                  <a:pt x="4" y="41"/>
                  <a:pt x="5" y="40"/>
                </a:cubicBezTo>
                <a:cubicBezTo>
                  <a:pt x="5" y="40"/>
                  <a:pt x="7" y="39"/>
                  <a:pt x="7" y="39"/>
                </a:cubicBezTo>
                <a:cubicBezTo>
                  <a:pt x="3" y="56"/>
                  <a:pt x="19" y="62"/>
                  <a:pt x="29" y="56"/>
                </a:cubicBezTo>
                <a:cubicBezTo>
                  <a:pt x="34" y="53"/>
                  <a:pt x="38" y="48"/>
                  <a:pt x="39" y="40"/>
                </a:cubicBezTo>
                <a:cubicBezTo>
                  <a:pt x="40" y="34"/>
                  <a:pt x="38" y="29"/>
                  <a:pt x="33" y="25"/>
                </a:cubicBezTo>
                <a:cubicBezTo>
                  <a:pt x="35" y="20"/>
                  <a:pt x="35" y="15"/>
                  <a:pt x="33" y="10"/>
                </a:cubicBezTo>
                <a:cubicBezTo>
                  <a:pt x="32" y="7"/>
                  <a:pt x="26" y="2"/>
                  <a:pt x="34" y="1"/>
                </a:cubicBezTo>
                <a:close/>
              </a:path>
            </a:pathLst>
          </a:custGeom>
          <a:solidFill>
            <a:srgbClr val="F2DBC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30" name="PA_任意多边形 1362"/>
          <p:cNvSpPr>
            <a:spLocks/>
          </p:cNvSpPr>
          <p:nvPr>
            <p:custDataLst>
              <p:tags r:id="rId117"/>
            </p:custDataLst>
          </p:nvPr>
        </p:nvSpPr>
        <p:spPr bwMode="auto">
          <a:xfrm>
            <a:off x="8910637" y="4918075"/>
            <a:ext cx="227013" cy="150813"/>
          </a:xfrm>
          <a:custGeom>
            <a:avLst/>
            <a:gdLst>
              <a:gd name="T0" fmla="*/ 33 w 94"/>
              <a:gd name="T1" fmla="*/ 1 h 63"/>
              <a:gd name="T2" fmla="*/ 51 w 94"/>
              <a:gd name="T3" fmla="*/ 1 h 63"/>
              <a:gd name="T4" fmla="*/ 67 w 94"/>
              <a:gd name="T5" fmla="*/ 9 h 63"/>
              <a:gd name="T6" fmla="*/ 74 w 94"/>
              <a:gd name="T7" fmla="*/ 20 h 63"/>
              <a:gd name="T8" fmla="*/ 63 w 94"/>
              <a:gd name="T9" fmla="*/ 34 h 63"/>
              <a:gd name="T10" fmla="*/ 59 w 94"/>
              <a:gd name="T11" fmla="*/ 34 h 63"/>
              <a:gd name="T12" fmla="*/ 52 w 94"/>
              <a:gd name="T13" fmla="*/ 27 h 63"/>
              <a:gd name="T14" fmla="*/ 55 w 94"/>
              <a:gd name="T15" fmla="*/ 22 h 63"/>
              <a:gd name="T16" fmla="*/ 54 w 94"/>
              <a:gd name="T17" fmla="*/ 21 h 63"/>
              <a:gd name="T18" fmla="*/ 49 w 94"/>
              <a:gd name="T19" fmla="*/ 27 h 63"/>
              <a:gd name="T20" fmla="*/ 61 w 94"/>
              <a:gd name="T21" fmla="*/ 36 h 63"/>
              <a:gd name="T22" fmla="*/ 74 w 94"/>
              <a:gd name="T23" fmla="*/ 32 h 63"/>
              <a:gd name="T24" fmla="*/ 94 w 94"/>
              <a:gd name="T25" fmla="*/ 45 h 63"/>
              <a:gd name="T26" fmla="*/ 78 w 94"/>
              <a:gd name="T27" fmla="*/ 40 h 63"/>
              <a:gd name="T28" fmla="*/ 52 w 94"/>
              <a:gd name="T29" fmla="*/ 46 h 63"/>
              <a:gd name="T30" fmla="*/ 20 w 94"/>
              <a:gd name="T31" fmla="*/ 63 h 63"/>
              <a:gd name="T32" fmla="*/ 1 w 94"/>
              <a:gd name="T33" fmla="*/ 47 h 63"/>
              <a:gd name="T34" fmla="*/ 4 w 94"/>
              <a:gd name="T35" fmla="*/ 40 h 63"/>
              <a:gd name="T36" fmla="*/ 4 w 94"/>
              <a:gd name="T37" fmla="*/ 40 h 63"/>
              <a:gd name="T38" fmla="*/ 6 w 94"/>
              <a:gd name="T39" fmla="*/ 39 h 63"/>
              <a:gd name="T40" fmla="*/ 6 w 94"/>
              <a:gd name="T41" fmla="*/ 39 h 63"/>
              <a:gd name="T42" fmla="*/ 10 w 94"/>
              <a:gd name="T43" fmla="*/ 55 h 63"/>
              <a:gd name="T44" fmla="*/ 28 w 94"/>
              <a:gd name="T45" fmla="*/ 56 h 63"/>
              <a:gd name="T46" fmla="*/ 38 w 94"/>
              <a:gd name="T47" fmla="*/ 37 h 63"/>
              <a:gd name="T48" fmla="*/ 32 w 94"/>
              <a:gd name="T49" fmla="*/ 25 h 63"/>
              <a:gd name="T50" fmla="*/ 34 w 94"/>
              <a:gd name="T51" fmla="*/ 18 h 63"/>
              <a:gd name="T52" fmla="*/ 29 w 94"/>
              <a:gd name="T53" fmla="*/ 3 h 63"/>
              <a:gd name="T54" fmla="*/ 33 w 94"/>
              <a:gd name="T55" fmla="*/ 1 h 63"/>
              <a:gd name="T56" fmla="*/ 29 w 94"/>
              <a:gd name="T57" fmla="*/ 3 h 63"/>
              <a:gd name="T58" fmla="*/ 33 w 94"/>
              <a:gd name="T59" fmla="*/ 18 h 63"/>
              <a:gd name="T60" fmla="*/ 32 w 94"/>
              <a:gd name="T61" fmla="*/ 25 h 63"/>
              <a:gd name="T62" fmla="*/ 38 w 94"/>
              <a:gd name="T63" fmla="*/ 37 h 63"/>
              <a:gd name="T64" fmla="*/ 28 w 94"/>
              <a:gd name="T65" fmla="*/ 56 h 63"/>
              <a:gd name="T66" fmla="*/ 6 w 94"/>
              <a:gd name="T67" fmla="*/ 44 h 63"/>
              <a:gd name="T68" fmla="*/ 6 w 94"/>
              <a:gd name="T69" fmla="*/ 39 h 63"/>
              <a:gd name="T70" fmla="*/ 4 w 94"/>
              <a:gd name="T71" fmla="*/ 40 h 63"/>
              <a:gd name="T72" fmla="*/ 4 w 94"/>
              <a:gd name="T73" fmla="*/ 40 h 63"/>
              <a:gd name="T74" fmla="*/ 4 w 94"/>
              <a:gd name="T75" fmla="*/ 40 h 63"/>
              <a:gd name="T76" fmla="*/ 4 w 94"/>
              <a:gd name="T77" fmla="*/ 40 h 63"/>
              <a:gd name="T78" fmla="*/ 1 w 94"/>
              <a:gd name="T79" fmla="*/ 45 h 63"/>
              <a:gd name="T80" fmla="*/ 6 w 94"/>
              <a:gd name="T81" fmla="*/ 59 h 63"/>
              <a:gd name="T82" fmla="*/ 25 w 94"/>
              <a:gd name="T83" fmla="*/ 62 h 63"/>
              <a:gd name="T84" fmla="*/ 73 w 94"/>
              <a:gd name="T85" fmla="*/ 40 h 63"/>
              <a:gd name="T86" fmla="*/ 94 w 94"/>
              <a:gd name="T87" fmla="*/ 45 h 63"/>
              <a:gd name="T88" fmla="*/ 94 w 94"/>
              <a:gd name="T89" fmla="*/ 45 h 63"/>
              <a:gd name="T90" fmla="*/ 74 w 94"/>
              <a:gd name="T91" fmla="*/ 32 h 63"/>
              <a:gd name="T92" fmla="*/ 51 w 94"/>
              <a:gd name="T93" fmla="*/ 31 h 63"/>
              <a:gd name="T94" fmla="*/ 54 w 94"/>
              <a:gd name="T95" fmla="*/ 21 h 63"/>
              <a:gd name="T96" fmla="*/ 54 w 94"/>
              <a:gd name="T97" fmla="*/ 21 h 63"/>
              <a:gd name="T98" fmla="*/ 55 w 94"/>
              <a:gd name="T99" fmla="*/ 22 h 63"/>
              <a:gd name="T100" fmla="*/ 52 w 94"/>
              <a:gd name="T101" fmla="*/ 27 h 63"/>
              <a:gd name="T102" fmla="*/ 59 w 94"/>
              <a:gd name="T103" fmla="*/ 34 h 63"/>
              <a:gd name="T104" fmla="*/ 63 w 94"/>
              <a:gd name="T105" fmla="*/ 34 h 63"/>
              <a:gd name="T106" fmla="*/ 74 w 94"/>
              <a:gd name="T107" fmla="*/ 20 h 63"/>
              <a:gd name="T108" fmla="*/ 67 w 94"/>
              <a:gd name="T109" fmla="*/ 9 h 63"/>
              <a:gd name="T110" fmla="*/ 51 w 94"/>
              <a:gd name="T111" fmla="*/ 1 h 63"/>
              <a:gd name="T112" fmla="*/ 33 w 94"/>
              <a:gd name="T113" fmla="*/ 0 h 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94" h="63">
                <a:moveTo>
                  <a:pt x="33" y="1"/>
                </a:moveTo>
                <a:cubicBezTo>
                  <a:pt x="33" y="1"/>
                  <a:pt x="33" y="1"/>
                  <a:pt x="33" y="1"/>
                </a:cubicBezTo>
                <a:cubicBezTo>
                  <a:pt x="33" y="0"/>
                  <a:pt x="36" y="0"/>
                  <a:pt x="38" y="0"/>
                </a:cubicBezTo>
                <a:cubicBezTo>
                  <a:pt x="43" y="0"/>
                  <a:pt x="50" y="1"/>
                  <a:pt x="51" y="1"/>
                </a:cubicBezTo>
                <a:cubicBezTo>
                  <a:pt x="53" y="2"/>
                  <a:pt x="55" y="7"/>
                  <a:pt x="58" y="7"/>
                </a:cubicBezTo>
                <a:cubicBezTo>
                  <a:pt x="61" y="8"/>
                  <a:pt x="64" y="8"/>
                  <a:pt x="67" y="9"/>
                </a:cubicBezTo>
                <a:cubicBezTo>
                  <a:pt x="70" y="10"/>
                  <a:pt x="72" y="11"/>
                  <a:pt x="73" y="15"/>
                </a:cubicBezTo>
                <a:cubicBezTo>
                  <a:pt x="74" y="16"/>
                  <a:pt x="74" y="18"/>
                  <a:pt x="74" y="20"/>
                </a:cubicBezTo>
                <a:cubicBezTo>
                  <a:pt x="74" y="27"/>
                  <a:pt x="69" y="33"/>
                  <a:pt x="63" y="34"/>
                </a:cubicBezTo>
                <a:cubicBezTo>
                  <a:pt x="63" y="34"/>
                  <a:pt x="63" y="34"/>
                  <a:pt x="63" y="34"/>
                </a:cubicBezTo>
                <a:cubicBezTo>
                  <a:pt x="61" y="34"/>
                  <a:pt x="59" y="34"/>
                  <a:pt x="59" y="34"/>
                </a:cubicBezTo>
                <a:cubicBezTo>
                  <a:pt x="59" y="34"/>
                  <a:pt x="59" y="34"/>
                  <a:pt x="59" y="34"/>
                </a:cubicBezTo>
                <a:cubicBezTo>
                  <a:pt x="59" y="34"/>
                  <a:pt x="59" y="34"/>
                  <a:pt x="59" y="34"/>
                </a:cubicBezTo>
                <a:cubicBezTo>
                  <a:pt x="55" y="32"/>
                  <a:pt x="52" y="30"/>
                  <a:pt x="52" y="27"/>
                </a:cubicBezTo>
                <a:cubicBezTo>
                  <a:pt x="52" y="26"/>
                  <a:pt x="53" y="24"/>
                  <a:pt x="55" y="23"/>
                </a:cubicBezTo>
                <a:cubicBezTo>
                  <a:pt x="55" y="22"/>
                  <a:pt x="55" y="22"/>
                  <a:pt x="55" y="22"/>
                </a:cubicBezTo>
                <a:cubicBezTo>
                  <a:pt x="55" y="22"/>
                  <a:pt x="54" y="21"/>
                  <a:pt x="54" y="21"/>
                </a:cubicBezTo>
                <a:cubicBezTo>
                  <a:pt x="54" y="21"/>
                  <a:pt x="54" y="21"/>
                  <a:pt x="54" y="21"/>
                </a:cubicBezTo>
                <a:cubicBezTo>
                  <a:pt x="54" y="21"/>
                  <a:pt x="54" y="21"/>
                  <a:pt x="54" y="21"/>
                </a:cubicBezTo>
                <a:cubicBezTo>
                  <a:pt x="51" y="23"/>
                  <a:pt x="49" y="25"/>
                  <a:pt x="49" y="27"/>
                </a:cubicBezTo>
                <a:cubicBezTo>
                  <a:pt x="49" y="29"/>
                  <a:pt x="50" y="30"/>
                  <a:pt x="51" y="31"/>
                </a:cubicBezTo>
                <a:cubicBezTo>
                  <a:pt x="55" y="35"/>
                  <a:pt x="58" y="36"/>
                  <a:pt x="61" y="36"/>
                </a:cubicBezTo>
                <a:cubicBezTo>
                  <a:pt x="66" y="36"/>
                  <a:pt x="70" y="33"/>
                  <a:pt x="74" y="32"/>
                </a:cubicBezTo>
                <a:cubicBezTo>
                  <a:pt x="74" y="32"/>
                  <a:pt x="74" y="32"/>
                  <a:pt x="74" y="32"/>
                </a:cubicBezTo>
                <a:cubicBezTo>
                  <a:pt x="81" y="32"/>
                  <a:pt x="92" y="41"/>
                  <a:pt x="94" y="45"/>
                </a:cubicBezTo>
                <a:cubicBezTo>
                  <a:pt x="94" y="45"/>
                  <a:pt x="94" y="45"/>
                  <a:pt x="94" y="45"/>
                </a:cubicBezTo>
                <a:cubicBezTo>
                  <a:pt x="94" y="45"/>
                  <a:pt x="94" y="45"/>
                  <a:pt x="94" y="45"/>
                </a:cubicBezTo>
                <a:cubicBezTo>
                  <a:pt x="88" y="43"/>
                  <a:pt x="83" y="41"/>
                  <a:pt x="78" y="40"/>
                </a:cubicBezTo>
                <a:cubicBezTo>
                  <a:pt x="76" y="40"/>
                  <a:pt x="75" y="40"/>
                  <a:pt x="73" y="40"/>
                </a:cubicBezTo>
                <a:cubicBezTo>
                  <a:pt x="64" y="40"/>
                  <a:pt x="58" y="43"/>
                  <a:pt x="52" y="46"/>
                </a:cubicBezTo>
                <a:cubicBezTo>
                  <a:pt x="44" y="51"/>
                  <a:pt x="35" y="60"/>
                  <a:pt x="25" y="62"/>
                </a:cubicBezTo>
                <a:cubicBezTo>
                  <a:pt x="23" y="63"/>
                  <a:pt x="21" y="63"/>
                  <a:pt x="20" y="63"/>
                </a:cubicBezTo>
                <a:cubicBezTo>
                  <a:pt x="14" y="63"/>
                  <a:pt x="10" y="61"/>
                  <a:pt x="6" y="59"/>
                </a:cubicBezTo>
                <a:cubicBezTo>
                  <a:pt x="3" y="56"/>
                  <a:pt x="1" y="52"/>
                  <a:pt x="1" y="47"/>
                </a:cubicBezTo>
                <a:cubicBezTo>
                  <a:pt x="1" y="46"/>
                  <a:pt x="1" y="46"/>
                  <a:pt x="1" y="45"/>
                </a:cubicBezTo>
                <a:cubicBezTo>
                  <a:pt x="1" y="43"/>
                  <a:pt x="3" y="41"/>
                  <a:pt x="4" y="40"/>
                </a:cubicBezTo>
                <a:cubicBezTo>
                  <a:pt x="4" y="40"/>
                  <a:pt x="4" y="40"/>
                  <a:pt x="4" y="40"/>
                </a:cubicBezTo>
                <a:cubicBezTo>
                  <a:pt x="4" y="40"/>
                  <a:pt x="4" y="40"/>
                  <a:pt x="4" y="40"/>
                </a:cubicBezTo>
                <a:cubicBezTo>
                  <a:pt x="4" y="40"/>
                  <a:pt x="4" y="40"/>
                  <a:pt x="4" y="40"/>
                </a:cubicBezTo>
                <a:cubicBezTo>
                  <a:pt x="4" y="40"/>
                  <a:pt x="6" y="39"/>
                  <a:pt x="6" y="39"/>
                </a:cubicBezTo>
                <a:cubicBezTo>
                  <a:pt x="6" y="39"/>
                  <a:pt x="6" y="39"/>
                  <a:pt x="6" y="39"/>
                </a:cubicBezTo>
                <a:cubicBezTo>
                  <a:pt x="6" y="39"/>
                  <a:pt x="6" y="39"/>
                  <a:pt x="6" y="39"/>
                </a:cubicBezTo>
                <a:cubicBezTo>
                  <a:pt x="6" y="41"/>
                  <a:pt x="5" y="43"/>
                  <a:pt x="5" y="44"/>
                </a:cubicBezTo>
                <a:cubicBezTo>
                  <a:pt x="5" y="49"/>
                  <a:pt x="7" y="52"/>
                  <a:pt x="10" y="55"/>
                </a:cubicBezTo>
                <a:cubicBezTo>
                  <a:pt x="13" y="57"/>
                  <a:pt x="16" y="58"/>
                  <a:pt x="20" y="58"/>
                </a:cubicBezTo>
                <a:cubicBezTo>
                  <a:pt x="23" y="58"/>
                  <a:pt x="26" y="57"/>
                  <a:pt x="28" y="56"/>
                </a:cubicBezTo>
                <a:cubicBezTo>
                  <a:pt x="33" y="53"/>
                  <a:pt x="37" y="48"/>
                  <a:pt x="38" y="40"/>
                </a:cubicBezTo>
                <a:cubicBezTo>
                  <a:pt x="38" y="39"/>
                  <a:pt x="38" y="38"/>
                  <a:pt x="38" y="37"/>
                </a:cubicBezTo>
                <a:cubicBezTo>
                  <a:pt x="38" y="32"/>
                  <a:pt x="36" y="28"/>
                  <a:pt x="32" y="25"/>
                </a:cubicBezTo>
                <a:cubicBezTo>
                  <a:pt x="32" y="25"/>
                  <a:pt x="32" y="25"/>
                  <a:pt x="32" y="25"/>
                </a:cubicBezTo>
                <a:cubicBezTo>
                  <a:pt x="32" y="25"/>
                  <a:pt x="32" y="25"/>
                  <a:pt x="32" y="25"/>
                </a:cubicBezTo>
                <a:cubicBezTo>
                  <a:pt x="33" y="23"/>
                  <a:pt x="34" y="20"/>
                  <a:pt x="34" y="18"/>
                </a:cubicBezTo>
                <a:cubicBezTo>
                  <a:pt x="34" y="15"/>
                  <a:pt x="33" y="13"/>
                  <a:pt x="32" y="10"/>
                </a:cubicBezTo>
                <a:cubicBezTo>
                  <a:pt x="31" y="8"/>
                  <a:pt x="29" y="6"/>
                  <a:pt x="29" y="3"/>
                </a:cubicBezTo>
                <a:cubicBezTo>
                  <a:pt x="29" y="2"/>
                  <a:pt x="30" y="1"/>
                  <a:pt x="33" y="1"/>
                </a:cubicBezTo>
                <a:cubicBezTo>
                  <a:pt x="33" y="1"/>
                  <a:pt x="33" y="1"/>
                  <a:pt x="33" y="1"/>
                </a:cubicBezTo>
                <a:cubicBezTo>
                  <a:pt x="33" y="0"/>
                  <a:pt x="33" y="0"/>
                  <a:pt x="33" y="0"/>
                </a:cubicBezTo>
                <a:cubicBezTo>
                  <a:pt x="30" y="1"/>
                  <a:pt x="29" y="2"/>
                  <a:pt x="29" y="3"/>
                </a:cubicBezTo>
                <a:cubicBezTo>
                  <a:pt x="29" y="6"/>
                  <a:pt x="31" y="8"/>
                  <a:pt x="32" y="10"/>
                </a:cubicBezTo>
                <a:cubicBezTo>
                  <a:pt x="33" y="13"/>
                  <a:pt x="33" y="15"/>
                  <a:pt x="33" y="18"/>
                </a:cubicBezTo>
                <a:cubicBezTo>
                  <a:pt x="33" y="20"/>
                  <a:pt x="33" y="23"/>
                  <a:pt x="32" y="25"/>
                </a:cubicBezTo>
                <a:cubicBezTo>
                  <a:pt x="32" y="25"/>
                  <a:pt x="32" y="25"/>
                  <a:pt x="32" y="25"/>
                </a:cubicBezTo>
                <a:cubicBezTo>
                  <a:pt x="32" y="25"/>
                  <a:pt x="32" y="25"/>
                  <a:pt x="32" y="25"/>
                </a:cubicBezTo>
                <a:cubicBezTo>
                  <a:pt x="36" y="28"/>
                  <a:pt x="38" y="32"/>
                  <a:pt x="38" y="37"/>
                </a:cubicBezTo>
                <a:cubicBezTo>
                  <a:pt x="38" y="38"/>
                  <a:pt x="38" y="39"/>
                  <a:pt x="38" y="40"/>
                </a:cubicBezTo>
                <a:cubicBezTo>
                  <a:pt x="37" y="48"/>
                  <a:pt x="33" y="53"/>
                  <a:pt x="28" y="56"/>
                </a:cubicBezTo>
                <a:cubicBezTo>
                  <a:pt x="26" y="57"/>
                  <a:pt x="23" y="58"/>
                  <a:pt x="20" y="58"/>
                </a:cubicBezTo>
                <a:cubicBezTo>
                  <a:pt x="13" y="58"/>
                  <a:pt x="6" y="53"/>
                  <a:pt x="6" y="44"/>
                </a:cubicBezTo>
                <a:cubicBezTo>
                  <a:pt x="6" y="43"/>
                  <a:pt x="6" y="41"/>
                  <a:pt x="6" y="39"/>
                </a:cubicBezTo>
                <a:cubicBezTo>
                  <a:pt x="6" y="39"/>
                  <a:pt x="6" y="39"/>
                  <a:pt x="6" y="39"/>
                </a:cubicBezTo>
                <a:cubicBezTo>
                  <a:pt x="6" y="39"/>
                  <a:pt x="6" y="39"/>
                  <a:pt x="6" y="39"/>
                </a:cubicBezTo>
                <a:cubicBezTo>
                  <a:pt x="6" y="39"/>
                  <a:pt x="4" y="40"/>
                  <a:pt x="4" y="40"/>
                </a:cubicBezTo>
                <a:cubicBezTo>
                  <a:pt x="4" y="40"/>
                  <a:pt x="4" y="40"/>
                  <a:pt x="4" y="40"/>
                </a:cubicBezTo>
                <a:cubicBezTo>
                  <a:pt x="4" y="40"/>
                  <a:pt x="4" y="40"/>
                  <a:pt x="4" y="40"/>
                </a:cubicBezTo>
                <a:cubicBezTo>
                  <a:pt x="4" y="40"/>
                  <a:pt x="4" y="40"/>
                  <a:pt x="4" y="40"/>
                </a:cubicBezTo>
                <a:cubicBezTo>
                  <a:pt x="4" y="40"/>
                  <a:pt x="4" y="40"/>
                  <a:pt x="4" y="40"/>
                </a:cubicBezTo>
                <a:cubicBezTo>
                  <a:pt x="4" y="40"/>
                  <a:pt x="4" y="40"/>
                  <a:pt x="4" y="40"/>
                </a:cubicBezTo>
                <a:cubicBezTo>
                  <a:pt x="4" y="40"/>
                  <a:pt x="4" y="40"/>
                  <a:pt x="4" y="40"/>
                </a:cubicBezTo>
                <a:cubicBezTo>
                  <a:pt x="4" y="40"/>
                  <a:pt x="4" y="40"/>
                  <a:pt x="4" y="40"/>
                </a:cubicBezTo>
                <a:cubicBezTo>
                  <a:pt x="3" y="41"/>
                  <a:pt x="1" y="43"/>
                  <a:pt x="1" y="45"/>
                </a:cubicBezTo>
                <a:cubicBezTo>
                  <a:pt x="1" y="45"/>
                  <a:pt x="0" y="46"/>
                  <a:pt x="0" y="47"/>
                </a:cubicBezTo>
                <a:cubicBezTo>
                  <a:pt x="0" y="52"/>
                  <a:pt x="3" y="56"/>
                  <a:pt x="6" y="59"/>
                </a:cubicBezTo>
                <a:cubicBezTo>
                  <a:pt x="10" y="61"/>
                  <a:pt x="14" y="63"/>
                  <a:pt x="20" y="63"/>
                </a:cubicBezTo>
                <a:cubicBezTo>
                  <a:pt x="21" y="63"/>
                  <a:pt x="23" y="63"/>
                  <a:pt x="25" y="62"/>
                </a:cubicBezTo>
                <a:cubicBezTo>
                  <a:pt x="35" y="60"/>
                  <a:pt x="44" y="51"/>
                  <a:pt x="52" y="46"/>
                </a:cubicBezTo>
                <a:cubicBezTo>
                  <a:pt x="58" y="43"/>
                  <a:pt x="64" y="40"/>
                  <a:pt x="73" y="40"/>
                </a:cubicBezTo>
                <a:cubicBezTo>
                  <a:pt x="75" y="40"/>
                  <a:pt x="76" y="40"/>
                  <a:pt x="78" y="40"/>
                </a:cubicBezTo>
                <a:cubicBezTo>
                  <a:pt x="83" y="41"/>
                  <a:pt x="88" y="43"/>
                  <a:pt x="94" y="45"/>
                </a:cubicBezTo>
                <a:cubicBezTo>
                  <a:pt x="94" y="45"/>
                  <a:pt x="94" y="45"/>
                  <a:pt x="94" y="45"/>
                </a:cubicBezTo>
                <a:cubicBezTo>
                  <a:pt x="94" y="45"/>
                  <a:pt x="94" y="45"/>
                  <a:pt x="94" y="45"/>
                </a:cubicBezTo>
                <a:cubicBezTo>
                  <a:pt x="92" y="40"/>
                  <a:pt x="81" y="32"/>
                  <a:pt x="74" y="32"/>
                </a:cubicBezTo>
                <a:cubicBezTo>
                  <a:pt x="74" y="32"/>
                  <a:pt x="74" y="32"/>
                  <a:pt x="74" y="32"/>
                </a:cubicBezTo>
                <a:cubicBezTo>
                  <a:pt x="70" y="32"/>
                  <a:pt x="66" y="36"/>
                  <a:pt x="61" y="36"/>
                </a:cubicBezTo>
                <a:cubicBezTo>
                  <a:pt x="58" y="36"/>
                  <a:pt x="55" y="35"/>
                  <a:pt x="51" y="31"/>
                </a:cubicBezTo>
                <a:cubicBezTo>
                  <a:pt x="50" y="30"/>
                  <a:pt x="49" y="29"/>
                  <a:pt x="49" y="27"/>
                </a:cubicBezTo>
                <a:cubicBezTo>
                  <a:pt x="49" y="25"/>
                  <a:pt x="51" y="23"/>
                  <a:pt x="54" y="21"/>
                </a:cubicBezTo>
                <a:cubicBezTo>
                  <a:pt x="54" y="21"/>
                  <a:pt x="54" y="21"/>
                  <a:pt x="54" y="21"/>
                </a:cubicBezTo>
                <a:cubicBezTo>
                  <a:pt x="54" y="21"/>
                  <a:pt x="54" y="21"/>
                  <a:pt x="54" y="21"/>
                </a:cubicBezTo>
                <a:cubicBezTo>
                  <a:pt x="54" y="21"/>
                  <a:pt x="54" y="21"/>
                  <a:pt x="54" y="21"/>
                </a:cubicBezTo>
                <a:cubicBezTo>
                  <a:pt x="55" y="22"/>
                  <a:pt x="55" y="22"/>
                  <a:pt x="55" y="22"/>
                </a:cubicBezTo>
                <a:cubicBezTo>
                  <a:pt x="55" y="23"/>
                  <a:pt x="55" y="23"/>
                  <a:pt x="55" y="23"/>
                </a:cubicBezTo>
                <a:cubicBezTo>
                  <a:pt x="53" y="24"/>
                  <a:pt x="52" y="25"/>
                  <a:pt x="52" y="27"/>
                </a:cubicBezTo>
                <a:cubicBezTo>
                  <a:pt x="52" y="30"/>
                  <a:pt x="55" y="32"/>
                  <a:pt x="59" y="34"/>
                </a:cubicBezTo>
                <a:cubicBezTo>
                  <a:pt x="59" y="34"/>
                  <a:pt x="59" y="34"/>
                  <a:pt x="59" y="34"/>
                </a:cubicBezTo>
                <a:cubicBezTo>
                  <a:pt x="59" y="34"/>
                  <a:pt x="59" y="34"/>
                  <a:pt x="59" y="34"/>
                </a:cubicBezTo>
                <a:cubicBezTo>
                  <a:pt x="59" y="34"/>
                  <a:pt x="61" y="34"/>
                  <a:pt x="63" y="34"/>
                </a:cubicBezTo>
                <a:cubicBezTo>
                  <a:pt x="63" y="34"/>
                  <a:pt x="63" y="34"/>
                  <a:pt x="63" y="34"/>
                </a:cubicBezTo>
                <a:cubicBezTo>
                  <a:pt x="69" y="33"/>
                  <a:pt x="74" y="27"/>
                  <a:pt x="74" y="20"/>
                </a:cubicBezTo>
                <a:cubicBezTo>
                  <a:pt x="74" y="18"/>
                  <a:pt x="74" y="16"/>
                  <a:pt x="73" y="15"/>
                </a:cubicBezTo>
                <a:cubicBezTo>
                  <a:pt x="72" y="11"/>
                  <a:pt x="70" y="10"/>
                  <a:pt x="67" y="9"/>
                </a:cubicBezTo>
                <a:cubicBezTo>
                  <a:pt x="64" y="8"/>
                  <a:pt x="61" y="8"/>
                  <a:pt x="58" y="7"/>
                </a:cubicBezTo>
                <a:cubicBezTo>
                  <a:pt x="55" y="7"/>
                  <a:pt x="54" y="2"/>
                  <a:pt x="51" y="1"/>
                </a:cubicBezTo>
                <a:cubicBezTo>
                  <a:pt x="50" y="1"/>
                  <a:pt x="43" y="0"/>
                  <a:pt x="38" y="0"/>
                </a:cubicBezTo>
                <a:cubicBezTo>
                  <a:pt x="36" y="0"/>
                  <a:pt x="33" y="0"/>
                  <a:pt x="33" y="0"/>
                </a:cubicBezTo>
                <a:lnTo>
                  <a:pt x="33" y="1"/>
                </a:lnTo>
                <a:close/>
              </a:path>
            </a:pathLst>
          </a:custGeom>
          <a:solidFill>
            <a:srgbClr val="F2DBC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31" name="PA_任意多边形 1363"/>
          <p:cNvSpPr>
            <a:spLocks/>
          </p:cNvSpPr>
          <p:nvPr>
            <p:custDataLst>
              <p:tags r:id="rId118"/>
            </p:custDataLst>
          </p:nvPr>
        </p:nvSpPr>
        <p:spPr bwMode="auto">
          <a:xfrm>
            <a:off x="8634412" y="4833938"/>
            <a:ext cx="401638" cy="247650"/>
          </a:xfrm>
          <a:custGeom>
            <a:avLst/>
            <a:gdLst>
              <a:gd name="T0" fmla="*/ 83 w 167"/>
              <a:gd name="T1" fmla="*/ 7 h 103"/>
              <a:gd name="T2" fmla="*/ 83 w 167"/>
              <a:gd name="T3" fmla="*/ 36 h 103"/>
              <a:gd name="T4" fmla="*/ 88 w 167"/>
              <a:gd name="T5" fmla="*/ 29 h 103"/>
              <a:gd name="T6" fmla="*/ 88 w 167"/>
              <a:gd name="T7" fmla="*/ 30 h 103"/>
              <a:gd name="T8" fmla="*/ 85 w 167"/>
              <a:gd name="T9" fmla="*/ 21 h 103"/>
              <a:gd name="T10" fmla="*/ 132 w 167"/>
              <a:gd name="T11" fmla="*/ 38 h 103"/>
              <a:gd name="T12" fmla="*/ 150 w 167"/>
              <a:gd name="T13" fmla="*/ 67 h 103"/>
              <a:gd name="T14" fmla="*/ 126 w 167"/>
              <a:gd name="T15" fmla="*/ 72 h 103"/>
              <a:gd name="T16" fmla="*/ 126 w 167"/>
              <a:gd name="T17" fmla="*/ 72 h 103"/>
              <a:gd name="T18" fmla="*/ 126 w 167"/>
              <a:gd name="T19" fmla="*/ 72 h 103"/>
              <a:gd name="T20" fmla="*/ 129 w 167"/>
              <a:gd name="T21" fmla="*/ 72 h 103"/>
              <a:gd name="T22" fmla="*/ 132 w 167"/>
              <a:gd name="T23" fmla="*/ 81 h 103"/>
              <a:gd name="T24" fmla="*/ 113 w 167"/>
              <a:gd name="T25" fmla="*/ 83 h 103"/>
              <a:gd name="T26" fmla="*/ 167 w 167"/>
              <a:gd name="T27" fmla="*/ 84 h 103"/>
              <a:gd name="T28" fmla="*/ 89 w 167"/>
              <a:gd name="T29" fmla="*/ 75 h 103"/>
              <a:gd name="T30" fmla="*/ 109 w 167"/>
              <a:gd name="T31" fmla="*/ 54 h 103"/>
              <a:gd name="T32" fmla="*/ 76 w 167"/>
              <a:gd name="T33" fmla="*/ 42 h 103"/>
              <a:gd name="T34" fmla="*/ 45 w 167"/>
              <a:gd name="T35" fmla="*/ 69 h 103"/>
              <a:gd name="T36" fmla="*/ 26 w 167"/>
              <a:gd name="T37" fmla="*/ 63 h 103"/>
              <a:gd name="T38" fmla="*/ 28 w 167"/>
              <a:gd name="T39" fmla="*/ 63 h 103"/>
              <a:gd name="T40" fmla="*/ 18 w 167"/>
              <a:gd name="T41" fmla="*/ 79 h 103"/>
              <a:gd name="T42" fmla="*/ 3 w 167"/>
              <a:gd name="T43" fmla="*/ 50 h 103"/>
              <a:gd name="T44" fmla="*/ 14 w 167"/>
              <a:gd name="T45" fmla="*/ 31 h 103"/>
              <a:gd name="T46" fmla="*/ 37 w 167"/>
              <a:gd name="T47" fmla="*/ 23 h 103"/>
              <a:gd name="T48" fmla="*/ 30 w 167"/>
              <a:gd name="T49" fmla="*/ 30 h 103"/>
              <a:gd name="T50" fmla="*/ 23 w 167"/>
              <a:gd name="T51" fmla="*/ 35 h 103"/>
              <a:gd name="T52" fmla="*/ 55 w 167"/>
              <a:gd name="T53" fmla="*/ 7 h 103"/>
              <a:gd name="T54" fmla="*/ 55 w 167"/>
              <a:gd name="T55" fmla="*/ 7 h 103"/>
              <a:gd name="T56" fmla="*/ 41 w 167"/>
              <a:gd name="T57" fmla="*/ 31 h 103"/>
              <a:gd name="T58" fmla="*/ 31 w 167"/>
              <a:gd name="T59" fmla="*/ 30 h 103"/>
              <a:gd name="T60" fmla="*/ 37 w 167"/>
              <a:gd name="T61" fmla="*/ 23 h 103"/>
              <a:gd name="T62" fmla="*/ 14 w 167"/>
              <a:gd name="T63" fmla="*/ 31 h 103"/>
              <a:gd name="T64" fmla="*/ 3 w 167"/>
              <a:gd name="T65" fmla="*/ 50 h 103"/>
              <a:gd name="T66" fmla="*/ 1 w 167"/>
              <a:gd name="T67" fmla="*/ 66 h 103"/>
              <a:gd name="T68" fmla="*/ 34 w 167"/>
              <a:gd name="T69" fmla="*/ 58 h 103"/>
              <a:gd name="T70" fmla="*/ 28 w 167"/>
              <a:gd name="T71" fmla="*/ 67 h 103"/>
              <a:gd name="T72" fmla="*/ 33 w 167"/>
              <a:gd name="T73" fmla="*/ 56 h 103"/>
              <a:gd name="T74" fmla="*/ 60 w 167"/>
              <a:gd name="T75" fmla="*/ 36 h 103"/>
              <a:gd name="T76" fmla="*/ 94 w 167"/>
              <a:gd name="T77" fmla="*/ 46 h 103"/>
              <a:gd name="T78" fmla="*/ 96 w 167"/>
              <a:gd name="T79" fmla="*/ 79 h 103"/>
              <a:gd name="T80" fmla="*/ 132 w 167"/>
              <a:gd name="T81" fmla="*/ 103 h 103"/>
              <a:gd name="T82" fmla="*/ 114 w 167"/>
              <a:gd name="T83" fmla="*/ 88 h 103"/>
              <a:gd name="T84" fmla="*/ 132 w 167"/>
              <a:gd name="T85" fmla="*/ 81 h 103"/>
              <a:gd name="T86" fmla="*/ 129 w 167"/>
              <a:gd name="T87" fmla="*/ 72 h 103"/>
              <a:gd name="T88" fmla="*/ 126 w 167"/>
              <a:gd name="T89" fmla="*/ 72 h 103"/>
              <a:gd name="T90" fmla="*/ 123 w 167"/>
              <a:gd name="T91" fmla="*/ 80 h 103"/>
              <a:gd name="T92" fmla="*/ 145 w 167"/>
              <a:gd name="T93" fmla="*/ 61 h 103"/>
              <a:gd name="T94" fmla="*/ 122 w 167"/>
              <a:gd name="T95" fmla="*/ 27 h 103"/>
              <a:gd name="T96" fmla="*/ 85 w 167"/>
              <a:gd name="T97" fmla="*/ 22 h 103"/>
              <a:gd name="T98" fmla="*/ 88 w 167"/>
              <a:gd name="T99" fmla="*/ 30 h 103"/>
              <a:gd name="T100" fmla="*/ 88 w 167"/>
              <a:gd name="T101" fmla="*/ 30 h 103"/>
              <a:gd name="T102" fmla="*/ 86 w 167"/>
              <a:gd name="T103" fmla="*/ 24 h 103"/>
              <a:gd name="T104" fmla="*/ 102 w 167"/>
              <a:gd name="T105" fmla="*/ 10 h 103"/>
              <a:gd name="T106" fmla="*/ 65 w 167"/>
              <a:gd name="T107" fmla="*/ 0 h 1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67" h="103">
                <a:moveTo>
                  <a:pt x="65" y="0"/>
                </a:moveTo>
                <a:cubicBezTo>
                  <a:pt x="65" y="0"/>
                  <a:pt x="65" y="0"/>
                  <a:pt x="65" y="0"/>
                </a:cubicBezTo>
                <a:cubicBezTo>
                  <a:pt x="66" y="0"/>
                  <a:pt x="67" y="0"/>
                  <a:pt x="68" y="0"/>
                </a:cubicBezTo>
                <a:cubicBezTo>
                  <a:pt x="75" y="0"/>
                  <a:pt x="79" y="2"/>
                  <a:pt x="83" y="7"/>
                </a:cubicBezTo>
                <a:cubicBezTo>
                  <a:pt x="83" y="7"/>
                  <a:pt x="83" y="7"/>
                  <a:pt x="83" y="7"/>
                </a:cubicBezTo>
                <a:cubicBezTo>
                  <a:pt x="83" y="7"/>
                  <a:pt x="83" y="7"/>
                  <a:pt x="83" y="7"/>
                </a:cubicBezTo>
                <a:cubicBezTo>
                  <a:pt x="84" y="6"/>
                  <a:pt x="86" y="6"/>
                  <a:pt x="88" y="6"/>
                </a:cubicBezTo>
                <a:cubicBezTo>
                  <a:pt x="93" y="6"/>
                  <a:pt x="99" y="7"/>
                  <a:pt x="102" y="10"/>
                </a:cubicBezTo>
                <a:cubicBezTo>
                  <a:pt x="105" y="14"/>
                  <a:pt x="106" y="17"/>
                  <a:pt x="106" y="21"/>
                </a:cubicBezTo>
                <a:cubicBezTo>
                  <a:pt x="106" y="27"/>
                  <a:pt x="100" y="33"/>
                  <a:pt x="93" y="37"/>
                </a:cubicBezTo>
                <a:cubicBezTo>
                  <a:pt x="92" y="37"/>
                  <a:pt x="90" y="38"/>
                  <a:pt x="89" y="38"/>
                </a:cubicBezTo>
                <a:cubicBezTo>
                  <a:pt x="87" y="38"/>
                  <a:pt x="84" y="37"/>
                  <a:pt x="83" y="36"/>
                </a:cubicBezTo>
                <a:cubicBezTo>
                  <a:pt x="81" y="35"/>
                  <a:pt x="80" y="33"/>
                  <a:pt x="80" y="31"/>
                </a:cubicBezTo>
                <a:cubicBezTo>
                  <a:pt x="80" y="30"/>
                  <a:pt x="80" y="30"/>
                  <a:pt x="80" y="30"/>
                </a:cubicBezTo>
                <a:cubicBezTo>
                  <a:pt x="80" y="26"/>
                  <a:pt x="83" y="24"/>
                  <a:pt x="86" y="24"/>
                </a:cubicBezTo>
                <a:cubicBezTo>
                  <a:pt x="87" y="24"/>
                  <a:pt x="88" y="25"/>
                  <a:pt x="88" y="27"/>
                </a:cubicBezTo>
                <a:cubicBezTo>
                  <a:pt x="88" y="28"/>
                  <a:pt x="88" y="29"/>
                  <a:pt x="88" y="29"/>
                </a:cubicBezTo>
                <a:cubicBezTo>
                  <a:pt x="88" y="29"/>
                  <a:pt x="88" y="29"/>
                  <a:pt x="88" y="29"/>
                </a:cubicBezTo>
                <a:cubicBezTo>
                  <a:pt x="88" y="29"/>
                  <a:pt x="88" y="29"/>
                  <a:pt x="88" y="29"/>
                </a:cubicBezTo>
                <a:cubicBezTo>
                  <a:pt x="88" y="29"/>
                  <a:pt x="88" y="29"/>
                  <a:pt x="88" y="29"/>
                </a:cubicBezTo>
                <a:cubicBezTo>
                  <a:pt x="87" y="30"/>
                  <a:pt x="87" y="30"/>
                  <a:pt x="87" y="30"/>
                </a:cubicBezTo>
                <a:cubicBezTo>
                  <a:pt x="88" y="30"/>
                  <a:pt x="88" y="30"/>
                  <a:pt x="88" y="30"/>
                </a:cubicBezTo>
                <a:cubicBezTo>
                  <a:pt x="88" y="30"/>
                  <a:pt x="88" y="30"/>
                  <a:pt x="88" y="30"/>
                </a:cubicBezTo>
                <a:cubicBezTo>
                  <a:pt x="88" y="30"/>
                  <a:pt x="88" y="30"/>
                  <a:pt x="88" y="30"/>
                </a:cubicBezTo>
                <a:cubicBezTo>
                  <a:pt x="88" y="30"/>
                  <a:pt x="88" y="30"/>
                  <a:pt x="88" y="30"/>
                </a:cubicBezTo>
                <a:cubicBezTo>
                  <a:pt x="88" y="30"/>
                  <a:pt x="88" y="30"/>
                  <a:pt x="88" y="30"/>
                </a:cubicBezTo>
                <a:cubicBezTo>
                  <a:pt x="88" y="30"/>
                  <a:pt x="90" y="29"/>
                  <a:pt x="90" y="27"/>
                </a:cubicBezTo>
                <a:cubicBezTo>
                  <a:pt x="90" y="26"/>
                  <a:pt x="90" y="26"/>
                  <a:pt x="90" y="26"/>
                </a:cubicBezTo>
                <a:cubicBezTo>
                  <a:pt x="90" y="23"/>
                  <a:pt x="88" y="22"/>
                  <a:pt x="86" y="21"/>
                </a:cubicBezTo>
                <a:cubicBezTo>
                  <a:pt x="85" y="21"/>
                  <a:pt x="85" y="21"/>
                  <a:pt x="85" y="21"/>
                </a:cubicBezTo>
                <a:cubicBezTo>
                  <a:pt x="80" y="21"/>
                  <a:pt x="77" y="26"/>
                  <a:pt x="77" y="30"/>
                </a:cubicBezTo>
                <a:cubicBezTo>
                  <a:pt x="77" y="33"/>
                  <a:pt x="78" y="36"/>
                  <a:pt x="81" y="37"/>
                </a:cubicBezTo>
                <a:cubicBezTo>
                  <a:pt x="85" y="39"/>
                  <a:pt x="88" y="40"/>
                  <a:pt x="90" y="40"/>
                </a:cubicBezTo>
                <a:cubicBezTo>
                  <a:pt x="101" y="40"/>
                  <a:pt x="106" y="27"/>
                  <a:pt x="118" y="27"/>
                </a:cubicBezTo>
                <a:cubicBezTo>
                  <a:pt x="119" y="27"/>
                  <a:pt x="120" y="27"/>
                  <a:pt x="122" y="28"/>
                </a:cubicBezTo>
                <a:cubicBezTo>
                  <a:pt x="128" y="29"/>
                  <a:pt x="129" y="36"/>
                  <a:pt x="132" y="38"/>
                </a:cubicBezTo>
                <a:cubicBezTo>
                  <a:pt x="136" y="41"/>
                  <a:pt x="140" y="39"/>
                  <a:pt x="143" y="42"/>
                </a:cubicBezTo>
                <a:cubicBezTo>
                  <a:pt x="145" y="45"/>
                  <a:pt x="146" y="49"/>
                  <a:pt x="146" y="53"/>
                </a:cubicBezTo>
                <a:cubicBezTo>
                  <a:pt x="146" y="55"/>
                  <a:pt x="145" y="58"/>
                  <a:pt x="144" y="61"/>
                </a:cubicBezTo>
                <a:cubicBezTo>
                  <a:pt x="144" y="61"/>
                  <a:pt x="144" y="61"/>
                  <a:pt x="144" y="61"/>
                </a:cubicBezTo>
                <a:cubicBezTo>
                  <a:pt x="144" y="61"/>
                  <a:pt x="144" y="61"/>
                  <a:pt x="144" y="61"/>
                </a:cubicBezTo>
                <a:cubicBezTo>
                  <a:pt x="146" y="63"/>
                  <a:pt x="149" y="66"/>
                  <a:pt x="150" y="67"/>
                </a:cubicBezTo>
                <a:cubicBezTo>
                  <a:pt x="150" y="68"/>
                  <a:pt x="150" y="69"/>
                  <a:pt x="150" y="70"/>
                </a:cubicBezTo>
                <a:cubicBezTo>
                  <a:pt x="150" y="72"/>
                  <a:pt x="150" y="74"/>
                  <a:pt x="150" y="74"/>
                </a:cubicBezTo>
                <a:cubicBezTo>
                  <a:pt x="148" y="86"/>
                  <a:pt x="142" y="90"/>
                  <a:pt x="135" y="90"/>
                </a:cubicBezTo>
                <a:cubicBezTo>
                  <a:pt x="132" y="90"/>
                  <a:pt x="129" y="89"/>
                  <a:pt x="127" y="87"/>
                </a:cubicBezTo>
                <a:cubicBezTo>
                  <a:pt x="125" y="85"/>
                  <a:pt x="123" y="83"/>
                  <a:pt x="123" y="80"/>
                </a:cubicBezTo>
                <a:cubicBezTo>
                  <a:pt x="123" y="77"/>
                  <a:pt x="124" y="75"/>
                  <a:pt x="126" y="72"/>
                </a:cubicBezTo>
                <a:cubicBezTo>
                  <a:pt x="126" y="72"/>
                  <a:pt x="126" y="72"/>
                  <a:pt x="126" y="72"/>
                </a:cubicBezTo>
                <a:cubicBezTo>
                  <a:pt x="126" y="72"/>
                  <a:pt x="126" y="72"/>
                  <a:pt x="126" y="72"/>
                </a:cubicBezTo>
                <a:cubicBezTo>
                  <a:pt x="126" y="72"/>
                  <a:pt x="126" y="72"/>
                  <a:pt x="126" y="72"/>
                </a:cubicBezTo>
                <a:cubicBezTo>
                  <a:pt x="126" y="72"/>
                  <a:pt x="126" y="72"/>
                  <a:pt x="126" y="72"/>
                </a:cubicBezTo>
                <a:cubicBezTo>
                  <a:pt x="126" y="72"/>
                  <a:pt x="126" y="72"/>
                  <a:pt x="126" y="72"/>
                </a:cubicBezTo>
                <a:cubicBezTo>
                  <a:pt x="126" y="72"/>
                  <a:pt x="126" y="72"/>
                  <a:pt x="126" y="72"/>
                </a:cubicBezTo>
                <a:cubicBezTo>
                  <a:pt x="126" y="72"/>
                  <a:pt x="126" y="72"/>
                  <a:pt x="126" y="72"/>
                </a:cubicBezTo>
                <a:cubicBezTo>
                  <a:pt x="126" y="72"/>
                  <a:pt x="126" y="72"/>
                  <a:pt x="126" y="72"/>
                </a:cubicBezTo>
                <a:cubicBezTo>
                  <a:pt x="126" y="72"/>
                  <a:pt x="126" y="72"/>
                  <a:pt x="126" y="72"/>
                </a:cubicBezTo>
                <a:cubicBezTo>
                  <a:pt x="126" y="72"/>
                  <a:pt x="126" y="72"/>
                  <a:pt x="126" y="72"/>
                </a:cubicBezTo>
                <a:cubicBezTo>
                  <a:pt x="126" y="72"/>
                  <a:pt x="126" y="72"/>
                  <a:pt x="126" y="72"/>
                </a:cubicBezTo>
                <a:cubicBezTo>
                  <a:pt x="126" y="72"/>
                  <a:pt x="126" y="72"/>
                  <a:pt x="126" y="72"/>
                </a:cubicBezTo>
                <a:cubicBezTo>
                  <a:pt x="126" y="72"/>
                  <a:pt x="126" y="72"/>
                  <a:pt x="126" y="72"/>
                </a:cubicBezTo>
                <a:cubicBezTo>
                  <a:pt x="126" y="72"/>
                  <a:pt x="126" y="72"/>
                  <a:pt x="126" y="72"/>
                </a:cubicBezTo>
                <a:cubicBezTo>
                  <a:pt x="127" y="72"/>
                  <a:pt x="128" y="72"/>
                  <a:pt x="129" y="72"/>
                </a:cubicBezTo>
                <a:cubicBezTo>
                  <a:pt x="129" y="72"/>
                  <a:pt x="129" y="72"/>
                  <a:pt x="129" y="72"/>
                </a:cubicBezTo>
                <a:cubicBezTo>
                  <a:pt x="129" y="72"/>
                  <a:pt x="129" y="72"/>
                  <a:pt x="129" y="72"/>
                </a:cubicBezTo>
                <a:cubicBezTo>
                  <a:pt x="129" y="72"/>
                  <a:pt x="129" y="72"/>
                  <a:pt x="129" y="72"/>
                </a:cubicBezTo>
                <a:cubicBezTo>
                  <a:pt x="130" y="72"/>
                  <a:pt x="131" y="73"/>
                  <a:pt x="132" y="74"/>
                </a:cubicBezTo>
                <a:cubicBezTo>
                  <a:pt x="132" y="74"/>
                  <a:pt x="132" y="74"/>
                  <a:pt x="132" y="74"/>
                </a:cubicBezTo>
                <a:cubicBezTo>
                  <a:pt x="132" y="74"/>
                  <a:pt x="132" y="74"/>
                  <a:pt x="132" y="74"/>
                </a:cubicBezTo>
                <a:cubicBezTo>
                  <a:pt x="132" y="76"/>
                  <a:pt x="131" y="77"/>
                  <a:pt x="131" y="79"/>
                </a:cubicBezTo>
                <a:cubicBezTo>
                  <a:pt x="131" y="80"/>
                  <a:pt x="131" y="80"/>
                  <a:pt x="132" y="81"/>
                </a:cubicBezTo>
                <a:cubicBezTo>
                  <a:pt x="132" y="81"/>
                  <a:pt x="132" y="81"/>
                  <a:pt x="132" y="81"/>
                </a:cubicBezTo>
                <a:cubicBezTo>
                  <a:pt x="132" y="81"/>
                  <a:pt x="132" y="81"/>
                  <a:pt x="132" y="81"/>
                </a:cubicBezTo>
                <a:cubicBezTo>
                  <a:pt x="133" y="78"/>
                  <a:pt x="134" y="76"/>
                  <a:pt x="134" y="74"/>
                </a:cubicBezTo>
                <a:cubicBezTo>
                  <a:pt x="134" y="72"/>
                  <a:pt x="133" y="71"/>
                  <a:pt x="132" y="70"/>
                </a:cubicBezTo>
                <a:cubicBezTo>
                  <a:pt x="131" y="69"/>
                  <a:pt x="129" y="69"/>
                  <a:pt x="127" y="69"/>
                </a:cubicBezTo>
                <a:cubicBezTo>
                  <a:pt x="123" y="69"/>
                  <a:pt x="117" y="71"/>
                  <a:pt x="115" y="75"/>
                </a:cubicBezTo>
                <a:cubicBezTo>
                  <a:pt x="114" y="77"/>
                  <a:pt x="113" y="80"/>
                  <a:pt x="113" y="83"/>
                </a:cubicBezTo>
                <a:cubicBezTo>
                  <a:pt x="113" y="85"/>
                  <a:pt x="113" y="86"/>
                  <a:pt x="114" y="88"/>
                </a:cubicBezTo>
                <a:cubicBezTo>
                  <a:pt x="115" y="93"/>
                  <a:pt x="120" y="96"/>
                  <a:pt x="124" y="98"/>
                </a:cubicBezTo>
                <a:cubicBezTo>
                  <a:pt x="128" y="99"/>
                  <a:pt x="131" y="100"/>
                  <a:pt x="135" y="100"/>
                </a:cubicBezTo>
                <a:cubicBezTo>
                  <a:pt x="142" y="100"/>
                  <a:pt x="149" y="97"/>
                  <a:pt x="154" y="93"/>
                </a:cubicBezTo>
                <a:cubicBezTo>
                  <a:pt x="155" y="92"/>
                  <a:pt x="163" y="86"/>
                  <a:pt x="167" y="84"/>
                </a:cubicBezTo>
                <a:cubicBezTo>
                  <a:pt x="167" y="84"/>
                  <a:pt x="167" y="84"/>
                  <a:pt x="167" y="84"/>
                </a:cubicBezTo>
                <a:cubicBezTo>
                  <a:pt x="167" y="84"/>
                  <a:pt x="167" y="84"/>
                  <a:pt x="167" y="84"/>
                </a:cubicBezTo>
                <a:cubicBezTo>
                  <a:pt x="159" y="92"/>
                  <a:pt x="148" y="103"/>
                  <a:pt x="132" y="103"/>
                </a:cubicBezTo>
                <a:cubicBezTo>
                  <a:pt x="129" y="103"/>
                  <a:pt x="127" y="102"/>
                  <a:pt x="124" y="102"/>
                </a:cubicBezTo>
                <a:cubicBezTo>
                  <a:pt x="116" y="100"/>
                  <a:pt x="107" y="96"/>
                  <a:pt x="101" y="92"/>
                </a:cubicBezTo>
                <a:cubicBezTo>
                  <a:pt x="99" y="90"/>
                  <a:pt x="91" y="84"/>
                  <a:pt x="90" y="81"/>
                </a:cubicBezTo>
                <a:cubicBezTo>
                  <a:pt x="89" y="79"/>
                  <a:pt x="89" y="78"/>
                  <a:pt x="89" y="75"/>
                </a:cubicBezTo>
                <a:cubicBezTo>
                  <a:pt x="89" y="75"/>
                  <a:pt x="89" y="75"/>
                  <a:pt x="89" y="75"/>
                </a:cubicBezTo>
                <a:cubicBezTo>
                  <a:pt x="89" y="75"/>
                  <a:pt x="89" y="75"/>
                  <a:pt x="89" y="75"/>
                </a:cubicBezTo>
                <a:cubicBezTo>
                  <a:pt x="91" y="78"/>
                  <a:pt x="93" y="80"/>
                  <a:pt x="96" y="80"/>
                </a:cubicBezTo>
                <a:cubicBezTo>
                  <a:pt x="103" y="80"/>
                  <a:pt x="110" y="70"/>
                  <a:pt x="110" y="62"/>
                </a:cubicBezTo>
                <a:cubicBezTo>
                  <a:pt x="110" y="61"/>
                  <a:pt x="110" y="61"/>
                  <a:pt x="110" y="60"/>
                </a:cubicBezTo>
                <a:cubicBezTo>
                  <a:pt x="110" y="58"/>
                  <a:pt x="110" y="56"/>
                  <a:pt x="109" y="54"/>
                </a:cubicBezTo>
                <a:cubicBezTo>
                  <a:pt x="105" y="46"/>
                  <a:pt x="100" y="46"/>
                  <a:pt x="94" y="46"/>
                </a:cubicBezTo>
                <a:cubicBezTo>
                  <a:pt x="94" y="46"/>
                  <a:pt x="94" y="46"/>
                  <a:pt x="94" y="46"/>
                </a:cubicBezTo>
                <a:cubicBezTo>
                  <a:pt x="94" y="46"/>
                  <a:pt x="94" y="46"/>
                  <a:pt x="94" y="46"/>
                </a:cubicBezTo>
                <a:cubicBezTo>
                  <a:pt x="93" y="44"/>
                  <a:pt x="88" y="40"/>
                  <a:pt x="82" y="40"/>
                </a:cubicBezTo>
                <a:cubicBezTo>
                  <a:pt x="80" y="40"/>
                  <a:pt x="78" y="41"/>
                  <a:pt x="76" y="42"/>
                </a:cubicBezTo>
                <a:cubicBezTo>
                  <a:pt x="76" y="42"/>
                  <a:pt x="76" y="42"/>
                  <a:pt x="76" y="42"/>
                </a:cubicBezTo>
                <a:cubicBezTo>
                  <a:pt x="76" y="42"/>
                  <a:pt x="76" y="42"/>
                  <a:pt x="76" y="42"/>
                </a:cubicBezTo>
                <a:cubicBezTo>
                  <a:pt x="71" y="38"/>
                  <a:pt x="64" y="35"/>
                  <a:pt x="60" y="35"/>
                </a:cubicBezTo>
                <a:cubicBezTo>
                  <a:pt x="60" y="35"/>
                  <a:pt x="60" y="35"/>
                  <a:pt x="60" y="35"/>
                </a:cubicBezTo>
                <a:cubicBezTo>
                  <a:pt x="49" y="36"/>
                  <a:pt x="43" y="40"/>
                  <a:pt x="41" y="50"/>
                </a:cubicBezTo>
                <a:cubicBezTo>
                  <a:pt x="40" y="51"/>
                  <a:pt x="40" y="52"/>
                  <a:pt x="40" y="53"/>
                </a:cubicBezTo>
                <a:cubicBezTo>
                  <a:pt x="40" y="60"/>
                  <a:pt x="44" y="64"/>
                  <a:pt x="45" y="69"/>
                </a:cubicBezTo>
                <a:cubicBezTo>
                  <a:pt x="45" y="69"/>
                  <a:pt x="45" y="69"/>
                  <a:pt x="45" y="69"/>
                </a:cubicBezTo>
                <a:cubicBezTo>
                  <a:pt x="45" y="69"/>
                  <a:pt x="45" y="69"/>
                  <a:pt x="45" y="69"/>
                </a:cubicBezTo>
                <a:cubicBezTo>
                  <a:pt x="42" y="62"/>
                  <a:pt x="39" y="56"/>
                  <a:pt x="33" y="56"/>
                </a:cubicBezTo>
                <a:cubicBezTo>
                  <a:pt x="33" y="56"/>
                  <a:pt x="33" y="56"/>
                  <a:pt x="33" y="56"/>
                </a:cubicBezTo>
                <a:cubicBezTo>
                  <a:pt x="28" y="56"/>
                  <a:pt x="26" y="59"/>
                  <a:pt x="26" y="63"/>
                </a:cubicBezTo>
                <a:cubicBezTo>
                  <a:pt x="26" y="63"/>
                  <a:pt x="26" y="63"/>
                  <a:pt x="26" y="63"/>
                </a:cubicBezTo>
                <a:cubicBezTo>
                  <a:pt x="26" y="64"/>
                  <a:pt x="26" y="66"/>
                  <a:pt x="28" y="67"/>
                </a:cubicBezTo>
                <a:cubicBezTo>
                  <a:pt x="28" y="67"/>
                  <a:pt x="28" y="67"/>
                  <a:pt x="28" y="67"/>
                </a:cubicBezTo>
                <a:cubicBezTo>
                  <a:pt x="28" y="67"/>
                  <a:pt x="28" y="67"/>
                  <a:pt x="28" y="67"/>
                </a:cubicBezTo>
                <a:cubicBezTo>
                  <a:pt x="28" y="67"/>
                  <a:pt x="30" y="68"/>
                  <a:pt x="31" y="68"/>
                </a:cubicBezTo>
                <a:cubicBezTo>
                  <a:pt x="31" y="68"/>
                  <a:pt x="31" y="68"/>
                  <a:pt x="31" y="68"/>
                </a:cubicBezTo>
                <a:cubicBezTo>
                  <a:pt x="29" y="67"/>
                  <a:pt x="28" y="65"/>
                  <a:pt x="28" y="63"/>
                </a:cubicBezTo>
                <a:cubicBezTo>
                  <a:pt x="28" y="61"/>
                  <a:pt x="30" y="59"/>
                  <a:pt x="34" y="59"/>
                </a:cubicBezTo>
                <a:cubicBezTo>
                  <a:pt x="34" y="59"/>
                  <a:pt x="35" y="59"/>
                  <a:pt x="35" y="59"/>
                </a:cubicBezTo>
                <a:cubicBezTo>
                  <a:pt x="39" y="60"/>
                  <a:pt x="40" y="63"/>
                  <a:pt x="40" y="67"/>
                </a:cubicBezTo>
                <a:cubicBezTo>
                  <a:pt x="40" y="70"/>
                  <a:pt x="39" y="74"/>
                  <a:pt x="36" y="76"/>
                </a:cubicBezTo>
                <a:cubicBezTo>
                  <a:pt x="33" y="78"/>
                  <a:pt x="25" y="79"/>
                  <a:pt x="20" y="79"/>
                </a:cubicBezTo>
                <a:cubicBezTo>
                  <a:pt x="19" y="79"/>
                  <a:pt x="18" y="79"/>
                  <a:pt x="18" y="79"/>
                </a:cubicBezTo>
                <a:cubicBezTo>
                  <a:pt x="10" y="78"/>
                  <a:pt x="3" y="73"/>
                  <a:pt x="1" y="66"/>
                </a:cubicBezTo>
                <a:cubicBezTo>
                  <a:pt x="1" y="64"/>
                  <a:pt x="0" y="61"/>
                  <a:pt x="0" y="58"/>
                </a:cubicBezTo>
                <a:cubicBezTo>
                  <a:pt x="0" y="57"/>
                  <a:pt x="0" y="56"/>
                  <a:pt x="1" y="55"/>
                </a:cubicBezTo>
                <a:cubicBezTo>
                  <a:pt x="1" y="55"/>
                  <a:pt x="1" y="55"/>
                  <a:pt x="1" y="55"/>
                </a:cubicBezTo>
                <a:cubicBezTo>
                  <a:pt x="1" y="54"/>
                  <a:pt x="2" y="52"/>
                  <a:pt x="3" y="50"/>
                </a:cubicBezTo>
                <a:cubicBezTo>
                  <a:pt x="3" y="50"/>
                  <a:pt x="3" y="50"/>
                  <a:pt x="3" y="50"/>
                </a:cubicBezTo>
                <a:cubicBezTo>
                  <a:pt x="3" y="50"/>
                  <a:pt x="3" y="50"/>
                  <a:pt x="3" y="50"/>
                </a:cubicBezTo>
                <a:cubicBezTo>
                  <a:pt x="3" y="50"/>
                  <a:pt x="4" y="48"/>
                  <a:pt x="4" y="46"/>
                </a:cubicBezTo>
                <a:cubicBezTo>
                  <a:pt x="4" y="46"/>
                  <a:pt x="4" y="46"/>
                  <a:pt x="4" y="46"/>
                </a:cubicBezTo>
                <a:cubicBezTo>
                  <a:pt x="4" y="45"/>
                  <a:pt x="4" y="45"/>
                  <a:pt x="4" y="44"/>
                </a:cubicBezTo>
                <a:cubicBezTo>
                  <a:pt x="4" y="38"/>
                  <a:pt x="6" y="32"/>
                  <a:pt x="13" y="31"/>
                </a:cubicBezTo>
                <a:cubicBezTo>
                  <a:pt x="14" y="31"/>
                  <a:pt x="14" y="31"/>
                  <a:pt x="14" y="31"/>
                </a:cubicBezTo>
                <a:cubicBezTo>
                  <a:pt x="17" y="31"/>
                  <a:pt x="18" y="34"/>
                  <a:pt x="20" y="36"/>
                </a:cubicBezTo>
                <a:cubicBezTo>
                  <a:pt x="22" y="38"/>
                  <a:pt x="26" y="41"/>
                  <a:pt x="33" y="41"/>
                </a:cubicBezTo>
                <a:cubicBezTo>
                  <a:pt x="34" y="41"/>
                  <a:pt x="35" y="41"/>
                  <a:pt x="36" y="40"/>
                </a:cubicBezTo>
                <a:cubicBezTo>
                  <a:pt x="39" y="40"/>
                  <a:pt x="41" y="38"/>
                  <a:pt x="42" y="36"/>
                </a:cubicBezTo>
                <a:cubicBezTo>
                  <a:pt x="43" y="35"/>
                  <a:pt x="44" y="33"/>
                  <a:pt x="44" y="32"/>
                </a:cubicBezTo>
                <a:cubicBezTo>
                  <a:pt x="44" y="28"/>
                  <a:pt x="41" y="24"/>
                  <a:pt x="37" y="23"/>
                </a:cubicBezTo>
                <a:cubicBezTo>
                  <a:pt x="37" y="22"/>
                  <a:pt x="36" y="22"/>
                  <a:pt x="35" y="22"/>
                </a:cubicBezTo>
                <a:cubicBezTo>
                  <a:pt x="33" y="22"/>
                  <a:pt x="31" y="23"/>
                  <a:pt x="30" y="24"/>
                </a:cubicBezTo>
                <a:cubicBezTo>
                  <a:pt x="30" y="24"/>
                  <a:pt x="30" y="24"/>
                  <a:pt x="30" y="24"/>
                </a:cubicBezTo>
                <a:cubicBezTo>
                  <a:pt x="30" y="24"/>
                  <a:pt x="30" y="24"/>
                  <a:pt x="30" y="24"/>
                </a:cubicBezTo>
                <a:cubicBezTo>
                  <a:pt x="30" y="24"/>
                  <a:pt x="30" y="25"/>
                  <a:pt x="30" y="27"/>
                </a:cubicBezTo>
                <a:cubicBezTo>
                  <a:pt x="30" y="28"/>
                  <a:pt x="30" y="29"/>
                  <a:pt x="30" y="30"/>
                </a:cubicBezTo>
                <a:cubicBezTo>
                  <a:pt x="31" y="30"/>
                  <a:pt x="31" y="30"/>
                  <a:pt x="31" y="30"/>
                </a:cubicBezTo>
                <a:cubicBezTo>
                  <a:pt x="31" y="30"/>
                  <a:pt x="31" y="30"/>
                  <a:pt x="31" y="30"/>
                </a:cubicBezTo>
                <a:cubicBezTo>
                  <a:pt x="31" y="26"/>
                  <a:pt x="33" y="25"/>
                  <a:pt x="35" y="25"/>
                </a:cubicBezTo>
                <a:cubicBezTo>
                  <a:pt x="38" y="25"/>
                  <a:pt x="40" y="26"/>
                  <a:pt x="40" y="31"/>
                </a:cubicBezTo>
                <a:cubicBezTo>
                  <a:pt x="40" y="36"/>
                  <a:pt x="37" y="39"/>
                  <a:pt x="32" y="39"/>
                </a:cubicBezTo>
                <a:cubicBezTo>
                  <a:pt x="29" y="39"/>
                  <a:pt x="25" y="37"/>
                  <a:pt x="23" y="35"/>
                </a:cubicBezTo>
                <a:cubicBezTo>
                  <a:pt x="20" y="33"/>
                  <a:pt x="18" y="29"/>
                  <a:pt x="18" y="25"/>
                </a:cubicBezTo>
                <a:cubicBezTo>
                  <a:pt x="18" y="22"/>
                  <a:pt x="20" y="17"/>
                  <a:pt x="25" y="12"/>
                </a:cubicBezTo>
                <a:cubicBezTo>
                  <a:pt x="29" y="8"/>
                  <a:pt x="36" y="6"/>
                  <a:pt x="43" y="6"/>
                </a:cubicBezTo>
                <a:cubicBezTo>
                  <a:pt x="46" y="6"/>
                  <a:pt x="50" y="6"/>
                  <a:pt x="54" y="7"/>
                </a:cubicBezTo>
                <a:cubicBezTo>
                  <a:pt x="55" y="7"/>
                  <a:pt x="55" y="7"/>
                  <a:pt x="55" y="7"/>
                </a:cubicBezTo>
                <a:cubicBezTo>
                  <a:pt x="55" y="7"/>
                  <a:pt x="55" y="7"/>
                  <a:pt x="55" y="7"/>
                </a:cubicBezTo>
                <a:cubicBezTo>
                  <a:pt x="57" y="4"/>
                  <a:pt x="59" y="0"/>
                  <a:pt x="65" y="0"/>
                </a:cubicBezTo>
                <a:cubicBezTo>
                  <a:pt x="65" y="0"/>
                  <a:pt x="65" y="0"/>
                  <a:pt x="65" y="0"/>
                </a:cubicBezTo>
                <a:cubicBezTo>
                  <a:pt x="65" y="0"/>
                  <a:pt x="65" y="0"/>
                  <a:pt x="65" y="0"/>
                </a:cubicBezTo>
                <a:cubicBezTo>
                  <a:pt x="59" y="0"/>
                  <a:pt x="57" y="4"/>
                  <a:pt x="54" y="7"/>
                </a:cubicBezTo>
                <a:cubicBezTo>
                  <a:pt x="54" y="7"/>
                  <a:pt x="54" y="7"/>
                  <a:pt x="54" y="7"/>
                </a:cubicBezTo>
                <a:cubicBezTo>
                  <a:pt x="55" y="7"/>
                  <a:pt x="55" y="7"/>
                  <a:pt x="55" y="7"/>
                </a:cubicBezTo>
                <a:cubicBezTo>
                  <a:pt x="50" y="6"/>
                  <a:pt x="46" y="5"/>
                  <a:pt x="43" y="5"/>
                </a:cubicBezTo>
                <a:cubicBezTo>
                  <a:pt x="36" y="5"/>
                  <a:pt x="29" y="8"/>
                  <a:pt x="24" y="12"/>
                </a:cubicBezTo>
                <a:cubicBezTo>
                  <a:pt x="19" y="17"/>
                  <a:pt x="18" y="22"/>
                  <a:pt x="18" y="25"/>
                </a:cubicBezTo>
                <a:cubicBezTo>
                  <a:pt x="18" y="33"/>
                  <a:pt x="26" y="39"/>
                  <a:pt x="32" y="39"/>
                </a:cubicBezTo>
                <a:cubicBezTo>
                  <a:pt x="35" y="39"/>
                  <a:pt x="37" y="38"/>
                  <a:pt x="38" y="37"/>
                </a:cubicBezTo>
                <a:cubicBezTo>
                  <a:pt x="40" y="36"/>
                  <a:pt x="41" y="34"/>
                  <a:pt x="41" y="31"/>
                </a:cubicBezTo>
                <a:cubicBezTo>
                  <a:pt x="41" y="29"/>
                  <a:pt x="40" y="27"/>
                  <a:pt x="39" y="26"/>
                </a:cubicBezTo>
                <a:cubicBezTo>
                  <a:pt x="38" y="25"/>
                  <a:pt x="37" y="24"/>
                  <a:pt x="35" y="24"/>
                </a:cubicBezTo>
                <a:cubicBezTo>
                  <a:pt x="33" y="24"/>
                  <a:pt x="30" y="26"/>
                  <a:pt x="30" y="30"/>
                </a:cubicBezTo>
                <a:cubicBezTo>
                  <a:pt x="30" y="30"/>
                  <a:pt x="30" y="30"/>
                  <a:pt x="30" y="30"/>
                </a:cubicBezTo>
                <a:cubicBezTo>
                  <a:pt x="31" y="30"/>
                  <a:pt x="31" y="30"/>
                  <a:pt x="31" y="30"/>
                </a:cubicBezTo>
                <a:cubicBezTo>
                  <a:pt x="31" y="30"/>
                  <a:pt x="31" y="30"/>
                  <a:pt x="31" y="30"/>
                </a:cubicBezTo>
                <a:cubicBezTo>
                  <a:pt x="30" y="29"/>
                  <a:pt x="30" y="28"/>
                  <a:pt x="30" y="27"/>
                </a:cubicBezTo>
                <a:cubicBezTo>
                  <a:pt x="30" y="25"/>
                  <a:pt x="30" y="24"/>
                  <a:pt x="30" y="24"/>
                </a:cubicBezTo>
                <a:cubicBezTo>
                  <a:pt x="30" y="24"/>
                  <a:pt x="30" y="24"/>
                  <a:pt x="30" y="24"/>
                </a:cubicBezTo>
                <a:cubicBezTo>
                  <a:pt x="30" y="24"/>
                  <a:pt x="30" y="24"/>
                  <a:pt x="30" y="24"/>
                </a:cubicBezTo>
                <a:cubicBezTo>
                  <a:pt x="31" y="23"/>
                  <a:pt x="33" y="22"/>
                  <a:pt x="35" y="22"/>
                </a:cubicBezTo>
                <a:cubicBezTo>
                  <a:pt x="35" y="22"/>
                  <a:pt x="36" y="22"/>
                  <a:pt x="37" y="23"/>
                </a:cubicBezTo>
                <a:cubicBezTo>
                  <a:pt x="41" y="24"/>
                  <a:pt x="43" y="28"/>
                  <a:pt x="43" y="32"/>
                </a:cubicBezTo>
                <a:cubicBezTo>
                  <a:pt x="43" y="33"/>
                  <a:pt x="43" y="35"/>
                  <a:pt x="42" y="36"/>
                </a:cubicBezTo>
                <a:cubicBezTo>
                  <a:pt x="41" y="38"/>
                  <a:pt x="38" y="40"/>
                  <a:pt x="36" y="40"/>
                </a:cubicBezTo>
                <a:cubicBezTo>
                  <a:pt x="35" y="40"/>
                  <a:pt x="34" y="40"/>
                  <a:pt x="33" y="40"/>
                </a:cubicBezTo>
                <a:cubicBezTo>
                  <a:pt x="26" y="40"/>
                  <a:pt x="23" y="38"/>
                  <a:pt x="20" y="36"/>
                </a:cubicBezTo>
                <a:cubicBezTo>
                  <a:pt x="18" y="34"/>
                  <a:pt x="17" y="31"/>
                  <a:pt x="14" y="31"/>
                </a:cubicBezTo>
                <a:cubicBezTo>
                  <a:pt x="13" y="31"/>
                  <a:pt x="13" y="31"/>
                  <a:pt x="13" y="31"/>
                </a:cubicBezTo>
                <a:cubicBezTo>
                  <a:pt x="6" y="32"/>
                  <a:pt x="3" y="38"/>
                  <a:pt x="3" y="44"/>
                </a:cubicBezTo>
                <a:cubicBezTo>
                  <a:pt x="3" y="45"/>
                  <a:pt x="4" y="45"/>
                  <a:pt x="4" y="46"/>
                </a:cubicBezTo>
                <a:cubicBezTo>
                  <a:pt x="4" y="46"/>
                  <a:pt x="4" y="46"/>
                  <a:pt x="4" y="46"/>
                </a:cubicBezTo>
                <a:cubicBezTo>
                  <a:pt x="4" y="48"/>
                  <a:pt x="3" y="50"/>
                  <a:pt x="3" y="50"/>
                </a:cubicBezTo>
                <a:cubicBezTo>
                  <a:pt x="3" y="50"/>
                  <a:pt x="3" y="50"/>
                  <a:pt x="3" y="50"/>
                </a:cubicBezTo>
                <a:cubicBezTo>
                  <a:pt x="3" y="50"/>
                  <a:pt x="3" y="50"/>
                  <a:pt x="3" y="50"/>
                </a:cubicBezTo>
                <a:cubicBezTo>
                  <a:pt x="2" y="52"/>
                  <a:pt x="1" y="54"/>
                  <a:pt x="1" y="54"/>
                </a:cubicBezTo>
                <a:cubicBezTo>
                  <a:pt x="1" y="55"/>
                  <a:pt x="1" y="55"/>
                  <a:pt x="1" y="55"/>
                </a:cubicBezTo>
                <a:cubicBezTo>
                  <a:pt x="1" y="54"/>
                  <a:pt x="1" y="54"/>
                  <a:pt x="1" y="54"/>
                </a:cubicBezTo>
                <a:cubicBezTo>
                  <a:pt x="0" y="56"/>
                  <a:pt x="0" y="57"/>
                  <a:pt x="0" y="58"/>
                </a:cubicBezTo>
                <a:cubicBezTo>
                  <a:pt x="0" y="61"/>
                  <a:pt x="1" y="64"/>
                  <a:pt x="1" y="66"/>
                </a:cubicBezTo>
                <a:cubicBezTo>
                  <a:pt x="3" y="73"/>
                  <a:pt x="9" y="79"/>
                  <a:pt x="18" y="79"/>
                </a:cubicBezTo>
                <a:cubicBezTo>
                  <a:pt x="18" y="79"/>
                  <a:pt x="19" y="79"/>
                  <a:pt x="20" y="79"/>
                </a:cubicBezTo>
                <a:cubicBezTo>
                  <a:pt x="25" y="79"/>
                  <a:pt x="33" y="78"/>
                  <a:pt x="36" y="76"/>
                </a:cubicBezTo>
                <a:cubicBezTo>
                  <a:pt x="39" y="74"/>
                  <a:pt x="40" y="70"/>
                  <a:pt x="40" y="67"/>
                </a:cubicBezTo>
                <a:cubicBezTo>
                  <a:pt x="40" y="63"/>
                  <a:pt x="39" y="59"/>
                  <a:pt x="36" y="59"/>
                </a:cubicBezTo>
                <a:cubicBezTo>
                  <a:pt x="35" y="59"/>
                  <a:pt x="34" y="58"/>
                  <a:pt x="34" y="58"/>
                </a:cubicBezTo>
                <a:cubicBezTo>
                  <a:pt x="32" y="58"/>
                  <a:pt x="31" y="59"/>
                  <a:pt x="30" y="60"/>
                </a:cubicBezTo>
                <a:cubicBezTo>
                  <a:pt x="29" y="61"/>
                  <a:pt x="28" y="62"/>
                  <a:pt x="28" y="63"/>
                </a:cubicBezTo>
                <a:cubicBezTo>
                  <a:pt x="28" y="65"/>
                  <a:pt x="29" y="67"/>
                  <a:pt x="31" y="68"/>
                </a:cubicBezTo>
                <a:cubicBezTo>
                  <a:pt x="31" y="68"/>
                  <a:pt x="31" y="68"/>
                  <a:pt x="31" y="68"/>
                </a:cubicBezTo>
                <a:cubicBezTo>
                  <a:pt x="31" y="68"/>
                  <a:pt x="31" y="68"/>
                  <a:pt x="31" y="68"/>
                </a:cubicBezTo>
                <a:cubicBezTo>
                  <a:pt x="30" y="68"/>
                  <a:pt x="28" y="67"/>
                  <a:pt x="28" y="67"/>
                </a:cubicBezTo>
                <a:cubicBezTo>
                  <a:pt x="28" y="67"/>
                  <a:pt x="28" y="67"/>
                  <a:pt x="28" y="67"/>
                </a:cubicBezTo>
                <a:cubicBezTo>
                  <a:pt x="28" y="67"/>
                  <a:pt x="28" y="67"/>
                  <a:pt x="28" y="67"/>
                </a:cubicBezTo>
                <a:cubicBezTo>
                  <a:pt x="26" y="66"/>
                  <a:pt x="26" y="64"/>
                  <a:pt x="26" y="63"/>
                </a:cubicBezTo>
                <a:cubicBezTo>
                  <a:pt x="26" y="63"/>
                  <a:pt x="26" y="63"/>
                  <a:pt x="26" y="63"/>
                </a:cubicBezTo>
                <a:cubicBezTo>
                  <a:pt x="26" y="59"/>
                  <a:pt x="28" y="56"/>
                  <a:pt x="33" y="56"/>
                </a:cubicBezTo>
                <a:cubicBezTo>
                  <a:pt x="33" y="56"/>
                  <a:pt x="33" y="56"/>
                  <a:pt x="33" y="56"/>
                </a:cubicBezTo>
                <a:cubicBezTo>
                  <a:pt x="39" y="56"/>
                  <a:pt x="42" y="62"/>
                  <a:pt x="45" y="69"/>
                </a:cubicBezTo>
                <a:cubicBezTo>
                  <a:pt x="45" y="69"/>
                  <a:pt x="45" y="69"/>
                  <a:pt x="45" y="69"/>
                </a:cubicBezTo>
                <a:cubicBezTo>
                  <a:pt x="44" y="64"/>
                  <a:pt x="41" y="60"/>
                  <a:pt x="41" y="53"/>
                </a:cubicBezTo>
                <a:cubicBezTo>
                  <a:pt x="41" y="52"/>
                  <a:pt x="41" y="51"/>
                  <a:pt x="41" y="50"/>
                </a:cubicBezTo>
                <a:cubicBezTo>
                  <a:pt x="43" y="40"/>
                  <a:pt x="49" y="36"/>
                  <a:pt x="60" y="36"/>
                </a:cubicBezTo>
                <a:cubicBezTo>
                  <a:pt x="60" y="36"/>
                  <a:pt x="60" y="36"/>
                  <a:pt x="60" y="36"/>
                </a:cubicBezTo>
                <a:cubicBezTo>
                  <a:pt x="64" y="36"/>
                  <a:pt x="71" y="38"/>
                  <a:pt x="76" y="42"/>
                </a:cubicBezTo>
                <a:cubicBezTo>
                  <a:pt x="76" y="42"/>
                  <a:pt x="76" y="42"/>
                  <a:pt x="76" y="42"/>
                </a:cubicBezTo>
                <a:cubicBezTo>
                  <a:pt x="76" y="42"/>
                  <a:pt x="76" y="42"/>
                  <a:pt x="76" y="42"/>
                </a:cubicBezTo>
                <a:cubicBezTo>
                  <a:pt x="78" y="41"/>
                  <a:pt x="80" y="40"/>
                  <a:pt x="82" y="40"/>
                </a:cubicBezTo>
                <a:cubicBezTo>
                  <a:pt x="88" y="40"/>
                  <a:pt x="93" y="44"/>
                  <a:pt x="94" y="46"/>
                </a:cubicBezTo>
                <a:cubicBezTo>
                  <a:pt x="94" y="46"/>
                  <a:pt x="94" y="46"/>
                  <a:pt x="94" y="46"/>
                </a:cubicBezTo>
                <a:cubicBezTo>
                  <a:pt x="94" y="46"/>
                  <a:pt x="94" y="46"/>
                  <a:pt x="94" y="46"/>
                </a:cubicBezTo>
                <a:cubicBezTo>
                  <a:pt x="100" y="46"/>
                  <a:pt x="105" y="46"/>
                  <a:pt x="109" y="54"/>
                </a:cubicBezTo>
                <a:cubicBezTo>
                  <a:pt x="109" y="56"/>
                  <a:pt x="110" y="58"/>
                  <a:pt x="110" y="60"/>
                </a:cubicBezTo>
                <a:cubicBezTo>
                  <a:pt x="110" y="61"/>
                  <a:pt x="110" y="61"/>
                  <a:pt x="110" y="62"/>
                </a:cubicBezTo>
                <a:cubicBezTo>
                  <a:pt x="110" y="66"/>
                  <a:pt x="108" y="70"/>
                  <a:pt x="106" y="74"/>
                </a:cubicBezTo>
                <a:cubicBezTo>
                  <a:pt x="103" y="77"/>
                  <a:pt x="99" y="79"/>
                  <a:pt x="96" y="79"/>
                </a:cubicBezTo>
                <a:cubicBezTo>
                  <a:pt x="94" y="79"/>
                  <a:pt x="91" y="78"/>
                  <a:pt x="89" y="75"/>
                </a:cubicBezTo>
                <a:cubicBezTo>
                  <a:pt x="89" y="75"/>
                  <a:pt x="89" y="75"/>
                  <a:pt x="89" y="75"/>
                </a:cubicBezTo>
                <a:cubicBezTo>
                  <a:pt x="89" y="78"/>
                  <a:pt x="89" y="79"/>
                  <a:pt x="90" y="81"/>
                </a:cubicBezTo>
                <a:cubicBezTo>
                  <a:pt x="91" y="84"/>
                  <a:pt x="99" y="90"/>
                  <a:pt x="101" y="92"/>
                </a:cubicBezTo>
                <a:cubicBezTo>
                  <a:pt x="107" y="96"/>
                  <a:pt x="116" y="100"/>
                  <a:pt x="124" y="102"/>
                </a:cubicBezTo>
                <a:cubicBezTo>
                  <a:pt x="127" y="103"/>
                  <a:pt x="129" y="103"/>
                  <a:pt x="132" y="103"/>
                </a:cubicBezTo>
                <a:cubicBezTo>
                  <a:pt x="148" y="103"/>
                  <a:pt x="159" y="92"/>
                  <a:pt x="167" y="84"/>
                </a:cubicBezTo>
                <a:cubicBezTo>
                  <a:pt x="167" y="84"/>
                  <a:pt x="167" y="84"/>
                  <a:pt x="167" y="84"/>
                </a:cubicBezTo>
                <a:cubicBezTo>
                  <a:pt x="163" y="86"/>
                  <a:pt x="155" y="92"/>
                  <a:pt x="154" y="93"/>
                </a:cubicBezTo>
                <a:cubicBezTo>
                  <a:pt x="149" y="97"/>
                  <a:pt x="142" y="100"/>
                  <a:pt x="135" y="100"/>
                </a:cubicBezTo>
                <a:cubicBezTo>
                  <a:pt x="131" y="100"/>
                  <a:pt x="128" y="99"/>
                  <a:pt x="124" y="98"/>
                </a:cubicBezTo>
                <a:cubicBezTo>
                  <a:pt x="120" y="96"/>
                  <a:pt x="115" y="92"/>
                  <a:pt x="114" y="88"/>
                </a:cubicBezTo>
                <a:cubicBezTo>
                  <a:pt x="114" y="86"/>
                  <a:pt x="113" y="85"/>
                  <a:pt x="113" y="83"/>
                </a:cubicBezTo>
                <a:cubicBezTo>
                  <a:pt x="113" y="80"/>
                  <a:pt x="114" y="77"/>
                  <a:pt x="115" y="75"/>
                </a:cubicBezTo>
                <a:cubicBezTo>
                  <a:pt x="117" y="71"/>
                  <a:pt x="123" y="69"/>
                  <a:pt x="127" y="69"/>
                </a:cubicBezTo>
                <a:cubicBezTo>
                  <a:pt x="131" y="69"/>
                  <a:pt x="134" y="71"/>
                  <a:pt x="134" y="74"/>
                </a:cubicBezTo>
                <a:cubicBezTo>
                  <a:pt x="134" y="76"/>
                  <a:pt x="133" y="78"/>
                  <a:pt x="132" y="81"/>
                </a:cubicBezTo>
                <a:cubicBezTo>
                  <a:pt x="132" y="81"/>
                  <a:pt x="132" y="81"/>
                  <a:pt x="132" y="81"/>
                </a:cubicBezTo>
                <a:cubicBezTo>
                  <a:pt x="132" y="81"/>
                  <a:pt x="132" y="81"/>
                  <a:pt x="132" y="81"/>
                </a:cubicBezTo>
                <a:cubicBezTo>
                  <a:pt x="131" y="80"/>
                  <a:pt x="131" y="80"/>
                  <a:pt x="131" y="79"/>
                </a:cubicBezTo>
                <a:cubicBezTo>
                  <a:pt x="131" y="78"/>
                  <a:pt x="132" y="76"/>
                  <a:pt x="132" y="74"/>
                </a:cubicBezTo>
                <a:cubicBezTo>
                  <a:pt x="132" y="74"/>
                  <a:pt x="132" y="74"/>
                  <a:pt x="132" y="74"/>
                </a:cubicBezTo>
                <a:cubicBezTo>
                  <a:pt x="132" y="74"/>
                  <a:pt x="132" y="74"/>
                  <a:pt x="132" y="74"/>
                </a:cubicBezTo>
                <a:cubicBezTo>
                  <a:pt x="131" y="73"/>
                  <a:pt x="131" y="72"/>
                  <a:pt x="129" y="72"/>
                </a:cubicBezTo>
                <a:cubicBezTo>
                  <a:pt x="129" y="72"/>
                  <a:pt x="129" y="72"/>
                  <a:pt x="129" y="72"/>
                </a:cubicBezTo>
                <a:cubicBezTo>
                  <a:pt x="129" y="72"/>
                  <a:pt x="129" y="72"/>
                  <a:pt x="129" y="72"/>
                </a:cubicBezTo>
                <a:cubicBezTo>
                  <a:pt x="129" y="72"/>
                  <a:pt x="129" y="72"/>
                  <a:pt x="129" y="72"/>
                </a:cubicBezTo>
                <a:cubicBezTo>
                  <a:pt x="129" y="72"/>
                  <a:pt x="128" y="72"/>
                  <a:pt x="127" y="72"/>
                </a:cubicBezTo>
                <a:cubicBezTo>
                  <a:pt x="126" y="72"/>
                  <a:pt x="126" y="72"/>
                  <a:pt x="126" y="72"/>
                </a:cubicBezTo>
                <a:cubicBezTo>
                  <a:pt x="126" y="72"/>
                  <a:pt x="126" y="72"/>
                  <a:pt x="126" y="72"/>
                </a:cubicBezTo>
                <a:cubicBezTo>
                  <a:pt x="126" y="72"/>
                  <a:pt x="126" y="72"/>
                  <a:pt x="126" y="72"/>
                </a:cubicBezTo>
                <a:cubicBezTo>
                  <a:pt x="126" y="72"/>
                  <a:pt x="126" y="72"/>
                  <a:pt x="126" y="72"/>
                </a:cubicBezTo>
                <a:cubicBezTo>
                  <a:pt x="126" y="72"/>
                  <a:pt x="126" y="72"/>
                  <a:pt x="126" y="72"/>
                </a:cubicBezTo>
                <a:cubicBezTo>
                  <a:pt x="126" y="72"/>
                  <a:pt x="126" y="72"/>
                  <a:pt x="126" y="72"/>
                </a:cubicBezTo>
                <a:cubicBezTo>
                  <a:pt x="126" y="72"/>
                  <a:pt x="126" y="72"/>
                  <a:pt x="126" y="72"/>
                </a:cubicBezTo>
                <a:cubicBezTo>
                  <a:pt x="124" y="75"/>
                  <a:pt x="123" y="77"/>
                  <a:pt x="123" y="80"/>
                </a:cubicBezTo>
                <a:cubicBezTo>
                  <a:pt x="123" y="83"/>
                  <a:pt x="125" y="85"/>
                  <a:pt x="127" y="87"/>
                </a:cubicBezTo>
                <a:cubicBezTo>
                  <a:pt x="129" y="89"/>
                  <a:pt x="132" y="90"/>
                  <a:pt x="135" y="90"/>
                </a:cubicBezTo>
                <a:cubicBezTo>
                  <a:pt x="142" y="90"/>
                  <a:pt x="149" y="86"/>
                  <a:pt x="150" y="74"/>
                </a:cubicBezTo>
                <a:cubicBezTo>
                  <a:pt x="150" y="74"/>
                  <a:pt x="151" y="72"/>
                  <a:pt x="151" y="70"/>
                </a:cubicBezTo>
                <a:cubicBezTo>
                  <a:pt x="151" y="69"/>
                  <a:pt x="150" y="68"/>
                  <a:pt x="150" y="67"/>
                </a:cubicBezTo>
                <a:cubicBezTo>
                  <a:pt x="149" y="66"/>
                  <a:pt x="146" y="63"/>
                  <a:pt x="145" y="61"/>
                </a:cubicBezTo>
                <a:cubicBezTo>
                  <a:pt x="145" y="61"/>
                  <a:pt x="145" y="61"/>
                  <a:pt x="145" y="61"/>
                </a:cubicBezTo>
                <a:cubicBezTo>
                  <a:pt x="145" y="61"/>
                  <a:pt x="145" y="61"/>
                  <a:pt x="145" y="61"/>
                </a:cubicBezTo>
                <a:cubicBezTo>
                  <a:pt x="145" y="58"/>
                  <a:pt x="146" y="55"/>
                  <a:pt x="146" y="53"/>
                </a:cubicBezTo>
                <a:cubicBezTo>
                  <a:pt x="146" y="49"/>
                  <a:pt x="145" y="45"/>
                  <a:pt x="143" y="42"/>
                </a:cubicBezTo>
                <a:cubicBezTo>
                  <a:pt x="140" y="38"/>
                  <a:pt x="136" y="41"/>
                  <a:pt x="132" y="38"/>
                </a:cubicBezTo>
                <a:cubicBezTo>
                  <a:pt x="129" y="36"/>
                  <a:pt x="128" y="29"/>
                  <a:pt x="122" y="27"/>
                </a:cubicBezTo>
                <a:cubicBezTo>
                  <a:pt x="120" y="27"/>
                  <a:pt x="119" y="27"/>
                  <a:pt x="118" y="27"/>
                </a:cubicBezTo>
                <a:cubicBezTo>
                  <a:pt x="105" y="27"/>
                  <a:pt x="101" y="40"/>
                  <a:pt x="90" y="40"/>
                </a:cubicBezTo>
                <a:cubicBezTo>
                  <a:pt x="88" y="40"/>
                  <a:pt x="85" y="39"/>
                  <a:pt x="81" y="37"/>
                </a:cubicBezTo>
                <a:cubicBezTo>
                  <a:pt x="78" y="35"/>
                  <a:pt x="77" y="33"/>
                  <a:pt x="77" y="30"/>
                </a:cubicBezTo>
                <a:cubicBezTo>
                  <a:pt x="77" y="28"/>
                  <a:pt x="78" y="26"/>
                  <a:pt x="79" y="24"/>
                </a:cubicBezTo>
                <a:cubicBezTo>
                  <a:pt x="81" y="23"/>
                  <a:pt x="83" y="22"/>
                  <a:pt x="85" y="22"/>
                </a:cubicBezTo>
                <a:cubicBezTo>
                  <a:pt x="86" y="22"/>
                  <a:pt x="86" y="22"/>
                  <a:pt x="86" y="22"/>
                </a:cubicBezTo>
                <a:cubicBezTo>
                  <a:pt x="88" y="22"/>
                  <a:pt x="90" y="23"/>
                  <a:pt x="90" y="26"/>
                </a:cubicBezTo>
                <a:cubicBezTo>
                  <a:pt x="90" y="27"/>
                  <a:pt x="90" y="27"/>
                  <a:pt x="90" y="27"/>
                </a:cubicBezTo>
                <a:cubicBezTo>
                  <a:pt x="90" y="28"/>
                  <a:pt x="89" y="29"/>
                  <a:pt x="89" y="29"/>
                </a:cubicBezTo>
                <a:cubicBezTo>
                  <a:pt x="88" y="30"/>
                  <a:pt x="88" y="30"/>
                  <a:pt x="88" y="30"/>
                </a:cubicBezTo>
                <a:cubicBezTo>
                  <a:pt x="88" y="30"/>
                  <a:pt x="88" y="30"/>
                  <a:pt x="88" y="30"/>
                </a:cubicBezTo>
                <a:cubicBezTo>
                  <a:pt x="88" y="30"/>
                  <a:pt x="88" y="30"/>
                  <a:pt x="88" y="30"/>
                </a:cubicBezTo>
                <a:cubicBezTo>
                  <a:pt x="88" y="30"/>
                  <a:pt x="88" y="30"/>
                  <a:pt x="88" y="30"/>
                </a:cubicBezTo>
                <a:cubicBezTo>
                  <a:pt x="88" y="30"/>
                  <a:pt x="88" y="30"/>
                  <a:pt x="88" y="30"/>
                </a:cubicBezTo>
                <a:cubicBezTo>
                  <a:pt x="88" y="30"/>
                  <a:pt x="88" y="30"/>
                  <a:pt x="88" y="30"/>
                </a:cubicBezTo>
                <a:cubicBezTo>
                  <a:pt x="88" y="30"/>
                  <a:pt x="88" y="30"/>
                  <a:pt x="88" y="30"/>
                </a:cubicBezTo>
                <a:cubicBezTo>
                  <a:pt x="88" y="30"/>
                  <a:pt x="88" y="30"/>
                  <a:pt x="88" y="30"/>
                </a:cubicBezTo>
                <a:cubicBezTo>
                  <a:pt x="88" y="29"/>
                  <a:pt x="88" y="29"/>
                  <a:pt x="88" y="29"/>
                </a:cubicBezTo>
                <a:cubicBezTo>
                  <a:pt x="88" y="29"/>
                  <a:pt x="88" y="29"/>
                  <a:pt x="88" y="29"/>
                </a:cubicBezTo>
                <a:cubicBezTo>
                  <a:pt x="88" y="29"/>
                  <a:pt x="88" y="29"/>
                  <a:pt x="88" y="29"/>
                </a:cubicBezTo>
                <a:cubicBezTo>
                  <a:pt x="88" y="29"/>
                  <a:pt x="89" y="28"/>
                  <a:pt x="89" y="27"/>
                </a:cubicBezTo>
                <a:cubicBezTo>
                  <a:pt x="89" y="26"/>
                  <a:pt x="88" y="25"/>
                  <a:pt x="88" y="25"/>
                </a:cubicBezTo>
                <a:cubicBezTo>
                  <a:pt x="87" y="24"/>
                  <a:pt x="86" y="24"/>
                  <a:pt x="86" y="24"/>
                </a:cubicBezTo>
                <a:cubicBezTo>
                  <a:pt x="83" y="24"/>
                  <a:pt x="80" y="26"/>
                  <a:pt x="80" y="30"/>
                </a:cubicBezTo>
                <a:cubicBezTo>
                  <a:pt x="80" y="31"/>
                  <a:pt x="80" y="31"/>
                  <a:pt x="80" y="31"/>
                </a:cubicBezTo>
                <a:cubicBezTo>
                  <a:pt x="80" y="35"/>
                  <a:pt x="84" y="38"/>
                  <a:pt x="89" y="38"/>
                </a:cubicBezTo>
                <a:cubicBezTo>
                  <a:pt x="90" y="38"/>
                  <a:pt x="92" y="38"/>
                  <a:pt x="93" y="37"/>
                </a:cubicBezTo>
                <a:cubicBezTo>
                  <a:pt x="100" y="33"/>
                  <a:pt x="106" y="27"/>
                  <a:pt x="106" y="21"/>
                </a:cubicBezTo>
                <a:cubicBezTo>
                  <a:pt x="106" y="17"/>
                  <a:pt x="105" y="14"/>
                  <a:pt x="102" y="10"/>
                </a:cubicBezTo>
                <a:cubicBezTo>
                  <a:pt x="99" y="7"/>
                  <a:pt x="93" y="6"/>
                  <a:pt x="88" y="6"/>
                </a:cubicBezTo>
                <a:cubicBezTo>
                  <a:pt x="86" y="6"/>
                  <a:pt x="84" y="6"/>
                  <a:pt x="83" y="7"/>
                </a:cubicBezTo>
                <a:cubicBezTo>
                  <a:pt x="83" y="7"/>
                  <a:pt x="83" y="7"/>
                  <a:pt x="83" y="7"/>
                </a:cubicBezTo>
                <a:cubicBezTo>
                  <a:pt x="83" y="7"/>
                  <a:pt x="83" y="7"/>
                  <a:pt x="83" y="7"/>
                </a:cubicBezTo>
                <a:cubicBezTo>
                  <a:pt x="79" y="2"/>
                  <a:pt x="75" y="0"/>
                  <a:pt x="68" y="0"/>
                </a:cubicBezTo>
                <a:cubicBezTo>
                  <a:pt x="67" y="0"/>
                  <a:pt x="66" y="0"/>
                  <a:pt x="65" y="0"/>
                </a:cubicBezTo>
                <a:close/>
              </a:path>
            </a:pathLst>
          </a:custGeom>
          <a:solidFill>
            <a:srgbClr val="F2DBC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32" name="PA_任意多边形 1364"/>
          <p:cNvSpPr>
            <a:spLocks noEditPoints="1"/>
          </p:cNvSpPr>
          <p:nvPr>
            <p:custDataLst>
              <p:tags r:id="rId119"/>
            </p:custDataLst>
          </p:nvPr>
        </p:nvSpPr>
        <p:spPr bwMode="auto">
          <a:xfrm>
            <a:off x="9144000" y="4478338"/>
            <a:ext cx="592138" cy="338138"/>
          </a:xfrm>
          <a:custGeom>
            <a:avLst/>
            <a:gdLst>
              <a:gd name="T0" fmla="*/ 78 w 246"/>
              <a:gd name="T1" fmla="*/ 53 h 141"/>
              <a:gd name="T2" fmla="*/ 93 w 246"/>
              <a:gd name="T3" fmla="*/ 94 h 141"/>
              <a:gd name="T4" fmla="*/ 80 w 246"/>
              <a:gd name="T5" fmla="*/ 83 h 141"/>
              <a:gd name="T6" fmla="*/ 80 w 246"/>
              <a:gd name="T7" fmla="*/ 85 h 141"/>
              <a:gd name="T8" fmla="*/ 86 w 246"/>
              <a:gd name="T9" fmla="*/ 95 h 141"/>
              <a:gd name="T10" fmla="*/ 88 w 246"/>
              <a:gd name="T11" fmla="*/ 73 h 141"/>
              <a:gd name="T12" fmla="*/ 64 w 246"/>
              <a:gd name="T13" fmla="*/ 40 h 141"/>
              <a:gd name="T14" fmla="*/ 42 w 246"/>
              <a:gd name="T15" fmla="*/ 61 h 141"/>
              <a:gd name="T16" fmla="*/ 53 w 246"/>
              <a:gd name="T17" fmla="*/ 58 h 141"/>
              <a:gd name="T18" fmla="*/ 51 w 246"/>
              <a:gd name="T19" fmla="*/ 88 h 141"/>
              <a:gd name="T20" fmla="*/ 48 w 246"/>
              <a:gd name="T21" fmla="*/ 85 h 141"/>
              <a:gd name="T22" fmla="*/ 44 w 246"/>
              <a:gd name="T23" fmla="*/ 67 h 141"/>
              <a:gd name="T24" fmla="*/ 43 w 246"/>
              <a:gd name="T25" fmla="*/ 63 h 141"/>
              <a:gd name="T26" fmla="*/ 75 w 246"/>
              <a:gd name="T27" fmla="*/ 44 h 141"/>
              <a:gd name="T28" fmla="*/ 95 w 246"/>
              <a:gd name="T29" fmla="*/ 60 h 141"/>
              <a:gd name="T30" fmla="*/ 102 w 246"/>
              <a:gd name="T31" fmla="*/ 53 h 141"/>
              <a:gd name="T32" fmla="*/ 95 w 246"/>
              <a:gd name="T33" fmla="*/ 46 h 141"/>
              <a:gd name="T34" fmla="*/ 110 w 246"/>
              <a:gd name="T35" fmla="*/ 32 h 141"/>
              <a:gd name="T36" fmla="*/ 83 w 246"/>
              <a:gd name="T37" fmla="*/ 16 h 141"/>
              <a:gd name="T38" fmla="*/ 67 w 246"/>
              <a:gd name="T39" fmla="*/ 4 h 141"/>
              <a:gd name="T40" fmla="*/ 48 w 246"/>
              <a:gd name="T41" fmla="*/ 4 h 141"/>
              <a:gd name="T42" fmla="*/ 55 w 246"/>
              <a:gd name="T43" fmla="*/ 10 h 141"/>
              <a:gd name="T44" fmla="*/ 44 w 246"/>
              <a:gd name="T45" fmla="*/ 14 h 141"/>
              <a:gd name="T46" fmla="*/ 29 w 246"/>
              <a:gd name="T47" fmla="*/ 2 h 141"/>
              <a:gd name="T48" fmla="*/ 7 w 246"/>
              <a:gd name="T49" fmla="*/ 20 h 141"/>
              <a:gd name="T50" fmla="*/ 5 w 246"/>
              <a:gd name="T51" fmla="*/ 49 h 141"/>
              <a:gd name="T52" fmla="*/ 17 w 246"/>
              <a:gd name="T53" fmla="*/ 44 h 141"/>
              <a:gd name="T54" fmla="*/ 27 w 246"/>
              <a:gd name="T55" fmla="*/ 68 h 141"/>
              <a:gd name="T56" fmla="*/ 95 w 246"/>
              <a:gd name="T57" fmla="*/ 139 h 141"/>
              <a:gd name="T58" fmla="*/ 167 w 246"/>
              <a:gd name="T59" fmla="*/ 130 h 141"/>
              <a:gd name="T60" fmla="*/ 246 w 246"/>
              <a:gd name="T61" fmla="*/ 135 h 141"/>
              <a:gd name="T62" fmla="*/ 163 w 246"/>
              <a:gd name="T63" fmla="*/ 121 h 141"/>
              <a:gd name="T64" fmla="*/ 65 w 246"/>
              <a:gd name="T65" fmla="*/ 92 h 141"/>
              <a:gd name="T66" fmla="*/ 122 w 246"/>
              <a:gd name="T67" fmla="*/ 129 h 141"/>
              <a:gd name="T68" fmla="*/ 196 w 246"/>
              <a:gd name="T69" fmla="*/ 120 h 141"/>
              <a:gd name="T70" fmla="*/ 106 w 246"/>
              <a:gd name="T71" fmla="*/ 117 h 141"/>
              <a:gd name="T72" fmla="*/ 111 w 246"/>
              <a:gd name="T73" fmla="*/ 90 h 141"/>
              <a:gd name="T74" fmla="*/ 118 w 246"/>
              <a:gd name="T75" fmla="*/ 107 h 141"/>
              <a:gd name="T76" fmla="*/ 143 w 246"/>
              <a:gd name="T77" fmla="*/ 82 h 141"/>
              <a:gd name="T78" fmla="*/ 133 w 246"/>
              <a:gd name="T79" fmla="*/ 67 h 1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246" h="141">
                <a:moveTo>
                  <a:pt x="75" y="44"/>
                </a:moveTo>
                <a:cubicBezTo>
                  <a:pt x="77" y="46"/>
                  <a:pt x="77" y="50"/>
                  <a:pt x="78" y="53"/>
                </a:cubicBezTo>
                <a:cubicBezTo>
                  <a:pt x="89" y="55"/>
                  <a:pt x="93" y="64"/>
                  <a:pt x="90" y="72"/>
                </a:cubicBezTo>
                <a:cubicBezTo>
                  <a:pt x="103" y="81"/>
                  <a:pt x="97" y="90"/>
                  <a:pt x="93" y="94"/>
                </a:cubicBezTo>
                <a:cubicBezTo>
                  <a:pt x="90" y="97"/>
                  <a:pt x="84" y="99"/>
                  <a:pt x="79" y="98"/>
                </a:cubicBezTo>
                <a:cubicBezTo>
                  <a:pt x="63" y="96"/>
                  <a:pt x="72" y="73"/>
                  <a:pt x="80" y="83"/>
                </a:cubicBezTo>
                <a:cubicBezTo>
                  <a:pt x="84" y="87"/>
                  <a:pt x="80" y="88"/>
                  <a:pt x="80" y="88"/>
                </a:cubicBezTo>
                <a:cubicBezTo>
                  <a:pt x="81" y="88"/>
                  <a:pt x="81" y="86"/>
                  <a:pt x="80" y="85"/>
                </a:cubicBezTo>
                <a:cubicBezTo>
                  <a:pt x="79" y="83"/>
                  <a:pt x="79" y="83"/>
                  <a:pt x="79" y="83"/>
                </a:cubicBezTo>
                <a:cubicBezTo>
                  <a:pt x="73" y="77"/>
                  <a:pt x="67" y="101"/>
                  <a:pt x="86" y="95"/>
                </a:cubicBezTo>
                <a:cubicBezTo>
                  <a:pt x="90" y="94"/>
                  <a:pt x="94" y="91"/>
                  <a:pt x="95" y="88"/>
                </a:cubicBezTo>
                <a:cubicBezTo>
                  <a:pt x="98" y="80"/>
                  <a:pt x="92" y="75"/>
                  <a:pt x="88" y="73"/>
                </a:cubicBezTo>
                <a:cubicBezTo>
                  <a:pt x="92" y="62"/>
                  <a:pt x="83" y="58"/>
                  <a:pt x="76" y="56"/>
                </a:cubicBezTo>
                <a:cubicBezTo>
                  <a:pt x="74" y="49"/>
                  <a:pt x="74" y="43"/>
                  <a:pt x="64" y="40"/>
                </a:cubicBezTo>
                <a:cubicBezTo>
                  <a:pt x="52" y="37"/>
                  <a:pt x="29" y="37"/>
                  <a:pt x="36" y="57"/>
                </a:cubicBezTo>
                <a:cubicBezTo>
                  <a:pt x="37" y="58"/>
                  <a:pt x="40" y="61"/>
                  <a:pt x="42" y="61"/>
                </a:cubicBezTo>
                <a:cubicBezTo>
                  <a:pt x="59" y="63"/>
                  <a:pt x="46" y="48"/>
                  <a:pt x="49" y="51"/>
                </a:cubicBezTo>
                <a:cubicBezTo>
                  <a:pt x="51" y="52"/>
                  <a:pt x="53" y="55"/>
                  <a:pt x="53" y="58"/>
                </a:cubicBezTo>
                <a:cubicBezTo>
                  <a:pt x="54" y="62"/>
                  <a:pt x="53" y="66"/>
                  <a:pt x="53" y="66"/>
                </a:cubicBezTo>
                <a:cubicBezTo>
                  <a:pt x="52" y="71"/>
                  <a:pt x="50" y="79"/>
                  <a:pt x="51" y="88"/>
                </a:cubicBezTo>
                <a:cubicBezTo>
                  <a:pt x="53" y="115"/>
                  <a:pt x="79" y="123"/>
                  <a:pt x="94" y="134"/>
                </a:cubicBezTo>
                <a:cubicBezTo>
                  <a:pt x="77" y="126"/>
                  <a:pt x="49" y="115"/>
                  <a:pt x="48" y="85"/>
                </a:cubicBezTo>
                <a:cubicBezTo>
                  <a:pt x="48" y="77"/>
                  <a:pt x="49" y="69"/>
                  <a:pt x="51" y="62"/>
                </a:cubicBezTo>
                <a:cubicBezTo>
                  <a:pt x="47" y="63"/>
                  <a:pt x="45" y="63"/>
                  <a:pt x="44" y="67"/>
                </a:cubicBezTo>
                <a:cubicBezTo>
                  <a:pt x="38" y="93"/>
                  <a:pt x="54" y="115"/>
                  <a:pt x="69" y="125"/>
                </a:cubicBezTo>
                <a:cubicBezTo>
                  <a:pt x="48" y="114"/>
                  <a:pt x="35" y="90"/>
                  <a:pt x="43" y="63"/>
                </a:cubicBezTo>
                <a:cubicBezTo>
                  <a:pt x="28" y="61"/>
                  <a:pt x="27" y="39"/>
                  <a:pt x="46" y="36"/>
                </a:cubicBezTo>
                <a:cubicBezTo>
                  <a:pt x="52" y="35"/>
                  <a:pt x="66" y="34"/>
                  <a:pt x="75" y="44"/>
                </a:cubicBezTo>
                <a:close/>
                <a:moveTo>
                  <a:pt x="111" y="60"/>
                </a:moveTo>
                <a:cubicBezTo>
                  <a:pt x="105" y="63"/>
                  <a:pt x="98" y="62"/>
                  <a:pt x="95" y="60"/>
                </a:cubicBezTo>
                <a:cubicBezTo>
                  <a:pt x="88" y="57"/>
                  <a:pt x="88" y="47"/>
                  <a:pt x="94" y="45"/>
                </a:cubicBezTo>
                <a:cubicBezTo>
                  <a:pt x="102" y="41"/>
                  <a:pt x="103" y="50"/>
                  <a:pt x="102" y="53"/>
                </a:cubicBezTo>
                <a:cubicBezTo>
                  <a:pt x="100" y="53"/>
                  <a:pt x="100" y="51"/>
                  <a:pt x="100" y="49"/>
                </a:cubicBezTo>
                <a:cubicBezTo>
                  <a:pt x="100" y="46"/>
                  <a:pt x="97" y="45"/>
                  <a:pt x="95" y="46"/>
                </a:cubicBezTo>
                <a:cubicBezTo>
                  <a:pt x="86" y="54"/>
                  <a:pt x="99" y="65"/>
                  <a:pt x="112" y="54"/>
                </a:cubicBezTo>
                <a:cubicBezTo>
                  <a:pt x="121" y="47"/>
                  <a:pt x="117" y="36"/>
                  <a:pt x="110" y="32"/>
                </a:cubicBezTo>
                <a:cubicBezTo>
                  <a:pt x="106" y="30"/>
                  <a:pt x="104" y="29"/>
                  <a:pt x="102" y="26"/>
                </a:cubicBezTo>
                <a:cubicBezTo>
                  <a:pt x="95" y="20"/>
                  <a:pt x="97" y="14"/>
                  <a:pt x="83" y="16"/>
                </a:cubicBezTo>
                <a:cubicBezTo>
                  <a:pt x="82" y="12"/>
                  <a:pt x="81" y="9"/>
                  <a:pt x="79" y="6"/>
                </a:cubicBezTo>
                <a:cubicBezTo>
                  <a:pt x="75" y="2"/>
                  <a:pt x="71" y="3"/>
                  <a:pt x="67" y="4"/>
                </a:cubicBezTo>
                <a:cubicBezTo>
                  <a:pt x="66" y="4"/>
                  <a:pt x="62" y="0"/>
                  <a:pt x="59" y="0"/>
                </a:cubicBezTo>
                <a:cubicBezTo>
                  <a:pt x="54" y="0"/>
                  <a:pt x="50" y="2"/>
                  <a:pt x="48" y="4"/>
                </a:cubicBezTo>
                <a:cubicBezTo>
                  <a:pt x="46" y="9"/>
                  <a:pt x="46" y="25"/>
                  <a:pt x="55" y="21"/>
                </a:cubicBezTo>
                <a:cubicBezTo>
                  <a:pt x="63" y="18"/>
                  <a:pt x="56" y="12"/>
                  <a:pt x="55" y="10"/>
                </a:cubicBezTo>
                <a:cubicBezTo>
                  <a:pt x="60" y="10"/>
                  <a:pt x="63" y="16"/>
                  <a:pt x="61" y="19"/>
                </a:cubicBezTo>
                <a:cubicBezTo>
                  <a:pt x="57" y="28"/>
                  <a:pt x="45" y="25"/>
                  <a:pt x="44" y="14"/>
                </a:cubicBezTo>
                <a:cubicBezTo>
                  <a:pt x="44" y="14"/>
                  <a:pt x="45" y="11"/>
                  <a:pt x="44" y="11"/>
                </a:cubicBezTo>
                <a:cubicBezTo>
                  <a:pt x="43" y="6"/>
                  <a:pt x="35" y="0"/>
                  <a:pt x="29" y="2"/>
                </a:cubicBezTo>
                <a:cubicBezTo>
                  <a:pt x="26" y="3"/>
                  <a:pt x="25" y="5"/>
                  <a:pt x="24" y="7"/>
                </a:cubicBezTo>
                <a:cubicBezTo>
                  <a:pt x="15" y="6"/>
                  <a:pt x="7" y="13"/>
                  <a:pt x="7" y="20"/>
                </a:cubicBezTo>
                <a:cubicBezTo>
                  <a:pt x="6" y="23"/>
                  <a:pt x="8" y="25"/>
                  <a:pt x="8" y="27"/>
                </a:cubicBezTo>
                <a:cubicBezTo>
                  <a:pt x="7" y="32"/>
                  <a:pt x="0" y="38"/>
                  <a:pt x="5" y="49"/>
                </a:cubicBezTo>
                <a:cubicBezTo>
                  <a:pt x="6" y="51"/>
                  <a:pt x="9" y="52"/>
                  <a:pt x="11" y="53"/>
                </a:cubicBezTo>
                <a:cubicBezTo>
                  <a:pt x="28" y="63"/>
                  <a:pt x="28" y="33"/>
                  <a:pt x="17" y="44"/>
                </a:cubicBezTo>
                <a:cubicBezTo>
                  <a:pt x="19" y="38"/>
                  <a:pt x="25" y="37"/>
                  <a:pt x="27" y="42"/>
                </a:cubicBezTo>
                <a:cubicBezTo>
                  <a:pt x="30" y="50"/>
                  <a:pt x="26" y="61"/>
                  <a:pt x="27" y="68"/>
                </a:cubicBezTo>
                <a:cubicBezTo>
                  <a:pt x="27" y="82"/>
                  <a:pt x="34" y="95"/>
                  <a:pt x="39" y="104"/>
                </a:cubicBezTo>
                <a:cubicBezTo>
                  <a:pt x="48" y="120"/>
                  <a:pt x="70" y="136"/>
                  <a:pt x="95" y="139"/>
                </a:cubicBezTo>
                <a:cubicBezTo>
                  <a:pt x="107" y="141"/>
                  <a:pt x="124" y="140"/>
                  <a:pt x="135" y="135"/>
                </a:cubicBezTo>
                <a:cubicBezTo>
                  <a:pt x="143" y="131"/>
                  <a:pt x="153" y="130"/>
                  <a:pt x="167" y="130"/>
                </a:cubicBezTo>
                <a:cubicBezTo>
                  <a:pt x="183" y="129"/>
                  <a:pt x="197" y="130"/>
                  <a:pt x="212" y="133"/>
                </a:cubicBezTo>
                <a:cubicBezTo>
                  <a:pt x="224" y="136"/>
                  <a:pt x="246" y="135"/>
                  <a:pt x="246" y="135"/>
                </a:cubicBezTo>
                <a:cubicBezTo>
                  <a:pt x="234" y="133"/>
                  <a:pt x="206" y="125"/>
                  <a:pt x="195" y="123"/>
                </a:cubicBezTo>
                <a:cubicBezTo>
                  <a:pt x="185" y="121"/>
                  <a:pt x="176" y="120"/>
                  <a:pt x="163" y="121"/>
                </a:cubicBezTo>
                <a:cubicBezTo>
                  <a:pt x="149" y="122"/>
                  <a:pt x="138" y="127"/>
                  <a:pt x="127" y="130"/>
                </a:cubicBezTo>
                <a:cubicBezTo>
                  <a:pt x="99" y="137"/>
                  <a:pt x="69" y="125"/>
                  <a:pt x="65" y="92"/>
                </a:cubicBezTo>
                <a:cubicBezTo>
                  <a:pt x="68" y="99"/>
                  <a:pt x="72" y="107"/>
                  <a:pt x="75" y="112"/>
                </a:cubicBezTo>
                <a:cubicBezTo>
                  <a:pt x="83" y="124"/>
                  <a:pt x="104" y="133"/>
                  <a:pt x="122" y="129"/>
                </a:cubicBezTo>
                <a:cubicBezTo>
                  <a:pt x="131" y="126"/>
                  <a:pt x="141" y="122"/>
                  <a:pt x="152" y="120"/>
                </a:cubicBezTo>
                <a:cubicBezTo>
                  <a:pt x="170" y="116"/>
                  <a:pt x="182" y="119"/>
                  <a:pt x="196" y="120"/>
                </a:cubicBezTo>
                <a:cubicBezTo>
                  <a:pt x="188" y="116"/>
                  <a:pt x="174" y="111"/>
                  <a:pt x="162" y="112"/>
                </a:cubicBezTo>
                <a:cubicBezTo>
                  <a:pt x="140" y="115"/>
                  <a:pt x="115" y="126"/>
                  <a:pt x="106" y="117"/>
                </a:cubicBezTo>
                <a:cubicBezTo>
                  <a:pt x="87" y="96"/>
                  <a:pt x="118" y="73"/>
                  <a:pt x="119" y="96"/>
                </a:cubicBezTo>
                <a:cubicBezTo>
                  <a:pt x="117" y="91"/>
                  <a:pt x="114" y="90"/>
                  <a:pt x="111" y="90"/>
                </a:cubicBezTo>
                <a:cubicBezTo>
                  <a:pt x="108" y="92"/>
                  <a:pt x="106" y="94"/>
                  <a:pt x="106" y="98"/>
                </a:cubicBezTo>
                <a:cubicBezTo>
                  <a:pt x="106" y="102"/>
                  <a:pt x="112" y="107"/>
                  <a:pt x="118" y="107"/>
                </a:cubicBezTo>
                <a:cubicBezTo>
                  <a:pt x="126" y="107"/>
                  <a:pt x="134" y="102"/>
                  <a:pt x="135" y="91"/>
                </a:cubicBezTo>
                <a:cubicBezTo>
                  <a:pt x="137" y="91"/>
                  <a:pt x="144" y="90"/>
                  <a:pt x="143" y="82"/>
                </a:cubicBezTo>
                <a:cubicBezTo>
                  <a:pt x="143" y="75"/>
                  <a:pt x="137" y="68"/>
                  <a:pt x="128" y="72"/>
                </a:cubicBezTo>
                <a:cubicBezTo>
                  <a:pt x="129" y="69"/>
                  <a:pt x="129" y="69"/>
                  <a:pt x="133" y="67"/>
                </a:cubicBezTo>
                <a:cubicBezTo>
                  <a:pt x="128" y="59"/>
                  <a:pt x="117" y="58"/>
                  <a:pt x="111" y="60"/>
                </a:cubicBezTo>
                <a:close/>
              </a:path>
            </a:pathLst>
          </a:custGeom>
          <a:solidFill>
            <a:srgbClr val="F2DBC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33" name="PA_任意多边形 1365"/>
          <p:cNvSpPr>
            <a:spLocks noEditPoints="1"/>
          </p:cNvSpPr>
          <p:nvPr>
            <p:custDataLst>
              <p:tags r:id="rId120"/>
            </p:custDataLst>
          </p:nvPr>
        </p:nvSpPr>
        <p:spPr bwMode="auto">
          <a:xfrm>
            <a:off x="9151937" y="4478338"/>
            <a:ext cx="584200" cy="336550"/>
          </a:xfrm>
          <a:custGeom>
            <a:avLst/>
            <a:gdLst>
              <a:gd name="T0" fmla="*/ 87 w 243"/>
              <a:gd name="T1" fmla="*/ 72 h 140"/>
              <a:gd name="T2" fmla="*/ 73 w 243"/>
              <a:gd name="T3" fmla="*/ 80 h 140"/>
              <a:gd name="T4" fmla="*/ 77 w 243"/>
              <a:gd name="T5" fmla="*/ 84 h 140"/>
              <a:gd name="T6" fmla="*/ 77 w 243"/>
              <a:gd name="T7" fmla="*/ 96 h 140"/>
              <a:gd name="T8" fmla="*/ 73 w 243"/>
              <a:gd name="T9" fmla="*/ 56 h 140"/>
              <a:gd name="T10" fmla="*/ 39 w 243"/>
              <a:gd name="T11" fmla="*/ 61 h 140"/>
              <a:gd name="T12" fmla="*/ 46 w 243"/>
              <a:gd name="T13" fmla="*/ 51 h 140"/>
              <a:gd name="T14" fmla="*/ 50 w 243"/>
              <a:gd name="T15" fmla="*/ 66 h 140"/>
              <a:gd name="T16" fmla="*/ 48 w 243"/>
              <a:gd name="T17" fmla="*/ 88 h 140"/>
              <a:gd name="T18" fmla="*/ 48 w 243"/>
              <a:gd name="T19" fmla="*/ 61 h 140"/>
              <a:gd name="T20" fmla="*/ 40 w 243"/>
              <a:gd name="T21" fmla="*/ 63 h 140"/>
              <a:gd name="T22" fmla="*/ 72 w 243"/>
              <a:gd name="T23" fmla="*/ 44 h 140"/>
              <a:gd name="T24" fmla="*/ 66 w 243"/>
              <a:gd name="T25" fmla="*/ 125 h 140"/>
              <a:gd name="T26" fmla="*/ 45 w 243"/>
              <a:gd name="T27" fmla="*/ 84 h 140"/>
              <a:gd name="T28" fmla="*/ 50 w 243"/>
              <a:gd name="T29" fmla="*/ 67 h 140"/>
              <a:gd name="T30" fmla="*/ 46 w 243"/>
              <a:gd name="T31" fmla="*/ 51 h 140"/>
              <a:gd name="T32" fmla="*/ 49 w 243"/>
              <a:gd name="T33" fmla="*/ 39 h 140"/>
              <a:gd name="T34" fmla="*/ 85 w 243"/>
              <a:gd name="T35" fmla="*/ 73 h 140"/>
              <a:gd name="T36" fmla="*/ 76 w 243"/>
              <a:gd name="T37" fmla="*/ 83 h 140"/>
              <a:gd name="T38" fmla="*/ 79 w 243"/>
              <a:gd name="T39" fmla="*/ 86 h 140"/>
              <a:gd name="T40" fmla="*/ 87 w 243"/>
              <a:gd name="T41" fmla="*/ 72 h 140"/>
              <a:gd name="T42" fmla="*/ 108 w 243"/>
              <a:gd name="T43" fmla="*/ 60 h 140"/>
              <a:gd name="T44" fmla="*/ 99 w 243"/>
              <a:gd name="T45" fmla="*/ 50 h 140"/>
              <a:gd name="T46" fmla="*/ 97 w 243"/>
              <a:gd name="T47" fmla="*/ 49 h 140"/>
              <a:gd name="T48" fmla="*/ 107 w 243"/>
              <a:gd name="T49" fmla="*/ 32 h 140"/>
              <a:gd name="T50" fmla="*/ 69 w 243"/>
              <a:gd name="T51" fmla="*/ 3 h 140"/>
              <a:gd name="T52" fmla="*/ 45 w 243"/>
              <a:gd name="T53" fmla="*/ 18 h 140"/>
              <a:gd name="T54" fmla="*/ 58 w 243"/>
              <a:gd name="T55" fmla="*/ 19 h 140"/>
              <a:gd name="T56" fmla="*/ 26 w 243"/>
              <a:gd name="T57" fmla="*/ 2 h 140"/>
              <a:gd name="T58" fmla="*/ 5 w 243"/>
              <a:gd name="T59" fmla="*/ 27 h 140"/>
              <a:gd name="T60" fmla="*/ 14 w 243"/>
              <a:gd name="T61" fmla="*/ 44 h 140"/>
              <a:gd name="T62" fmla="*/ 36 w 243"/>
              <a:gd name="T63" fmla="*/ 104 h 140"/>
              <a:gd name="T64" fmla="*/ 239 w 243"/>
              <a:gd name="T65" fmla="*/ 135 h 140"/>
              <a:gd name="T66" fmla="*/ 243 w 243"/>
              <a:gd name="T67" fmla="*/ 135 h 140"/>
              <a:gd name="T68" fmla="*/ 243 w 243"/>
              <a:gd name="T69" fmla="*/ 135 h 140"/>
              <a:gd name="T70" fmla="*/ 192 w 243"/>
              <a:gd name="T71" fmla="*/ 123 h 140"/>
              <a:gd name="T72" fmla="*/ 72 w 243"/>
              <a:gd name="T73" fmla="*/ 112 h 140"/>
              <a:gd name="T74" fmla="*/ 159 w 243"/>
              <a:gd name="T75" fmla="*/ 112 h 140"/>
              <a:gd name="T76" fmla="*/ 116 w 243"/>
              <a:gd name="T77" fmla="*/ 96 h 140"/>
              <a:gd name="T78" fmla="*/ 115 w 243"/>
              <a:gd name="T79" fmla="*/ 107 h 140"/>
              <a:gd name="T80" fmla="*/ 125 w 243"/>
              <a:gd name="T81" fmla="*/ 72 h 140"/>
              <a:gd name="T82" fmla="*/ 108 w 243"/>
              <a:gd name="T83" fmla="*/ 60 h 140"/>
              <a:gd name="T84" fmla="*/ 130 w 243"/>
              <a:gd name="T85" fmla="*/ 71 h 140"/>
              <a:gd name="T86" fmla="*/ 103 w 243"/>
              <a:gd name="T87" fmla="*/ 98 h 140"/>
              <a:gd name="T88" fmla="*/ 109 w 243"/>
              <a:gd name="T89" fmla="*/ 86 h 140"/>
              <a:gd name="T90" fmla="*/ 193 w 243"/>
              <a:gd name="T91" fmla="*/ 120 h 140"/>
              <a:gd name="T92" fmla="*/ 108 w 243"/>
              <a:gd name="T93" fmla="*/ 132 h 140"/>
              <a:gd name="T94" fmla="*/ 243 w 243"/>
              <a:gd name="T95" fmla="*/ 135 h 140"/>
              <a:gd name="T96" fmla="*/ 243 w 243"/>
              <a:gd name="T97" fmla="*/ 135 h 140"/>
              <a:gd name="T98" fmla="*/ 104 w 243"/>
              <a:gd name="T99" fmla="*/ 140 h 140"/>
              <a:gd name="T100" fmla="*/ 14 w 243"/>
              <a:gd name="T101" fmla="*/ 44 h 140"/>
              <a:gd name="T102" fmla="*/ 8 w 243"/>
              <a:gd name="T103" fmla="*/ 53 h 140"/>
              <a:gd name="T104" fmla="*/ 21 w 243"/>
              <a:gd name="T105" fmla="*/ 8 h 140"/>
              <a:gd name="T106" fmla="*/ 41 w 243"/>
              <a:gd name="T107" fmla="*/ 14 h 140"/>
              <a:gd name="T108" fmla="*/ 56 w 243"/>
              <a:gd name="T109" fmla="*/ 17 h 140"/>
              <a:gd name="T110" fmla="*/ 61 w 243"/>
              <a:gd name="T111" fmla="*/ 2 h 140"/>
              <a:gd name="T112" fmla="*/ 80 w 243"/>
              <a:gd name="T113" fmla="*/ 16 h 140"/>
              <a:gd name="T114" fmla="*/ 92 w 243"/>
              <a:gd name="T115" fmla="*/ 57 h 140"/>
              <a:gd name="T116" fmla="*/ 97 w 243"/>
              <a:gd name="T117" fmla="*/ 50 h 140"/>
              <a:gd name="T118" fmla="*/ 87 w 243"/>
              <a:gd name="T119" fmla="*/ 52 h 1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243" h="140">
                <a:moveTo>
                  <a:pt x="72" y="44"/>
                </a:moveTo>
                <a:cubicBezTo>
                  <a:pt x="72" y="44"/>
                  <a:pt x="72" y="44"/>
                  <a:pt x="72" y="44"/>
                </a:cubicBezTo>
                <a:cubicBezTo>
                  <a:pt x="74" y="46"/>
                  <a:pt x="74" y="50"/>
                  <a:pt x="75" y="53"/>
                </a:cubicBezTo>
                <a:cubicBezTo>
                  <a:pt x="75" y="53"/>
                  <a:pt x="75" y="53"/>
                  <a:pt x="75" y="53"/>
                </a:cubicBezTo>
                <a:cubicBezTo>
                  <a:pt x="75" y="53"/>
                  <a:pt x="75" y="53"/>
                  <a:pt x="75" y="53"/>
                </a:cubicBezTo>
                <a:cubicBezTo>
                  <a:pt x="84" y="55"/>
                  <a:pt x="88" y="61"/>
                  <a:pt x="88" y="67"/>
                </a:cubicBezTo>
                <a:cubicBezTo>
                  <a:pt x="88" y="68"/>
                  <a:pt x="87" y="70"/>
                  <a:pt x="87" y="72"/>
                </a:cubicBezTo>
                <a:cubicBezTo>
                  <a:pt x="87" y="72"/>
                  <a:pt x="87" y="72"/>
                  <a:pt x="87" y="72"/>
                </a:cubicBezTo>
                <a:cubicBezTo>
                  <a:pt x="87" y="72"/>
                  <a:pt x="87" y="72"/>
                  <a:pt x="87" y="72"/>
                </a:cubicBezTo>
                <a:cubicBezTo>
                  <a:pt x="93" y="76"/>
                  <a:pt x="95" y="80"/>
                  <a:pt x="95" y="84"/>
                </a:cubicBezTo>
                <a:cubicBezTo>
                  <a:pt x="95" y="88"/>
                  <a:pt x="92" y="92"/>
                  <a:pt x="90" y="94"/>
                </a:cubicBezTo>
                <a:cubicBezTo>
                  <a:pt x="88" y="96"/>
                  <a:pt x="83" y="98"/>
                  <a:pt x="78" y="98"/>
                </a:cubicBezTo>
                <a:cubicBezTo>
                  <a:pt x="77" y="98"/>
                  <a:pt x="77" y="98"/>
                  <a:pt x="76" y="98"/>
                </a:cubicBezTo>
                <a:cubicBezTo>
                  <a:pt x="69" y="97"/>
                  <a:pt x="67" y="93"/>
                  <a:pt x="67" y="89"/>
                </a:cubicBezTo>
                <a:cubicBezTo>
                  <a:pt x="67" y="87"/>
                  <a:pt x="68" y="85"/>
                  <a:pt x="69" y="83"/>
                </a:cubicBezTo>
                <a:cubicBezTo>
                  <a:pt x="70" y="81"/>
                  <a:pt x="71" y="80"/>
                  <a:pt x="73" y="80"/>
                </a:cubicBezTo>
                <a:cubicBezTo>
                  <a:pt x="74" y="80"/>
                  <a:pt x="76" y="81"/>
                  <a:pt x="77" y="83"/>
                </a:cubicBezTo>
                <a:cubicBezTo>
                  <a:pt x="78" y="84"/>
                  <a:pt x="79" y="85"/>
                  <a:pt x="79" y="86"/>
                </a:cubicBezTo>
                <a:cubicBezTo>
                  <a:pt x="79" y="87"/>
                  <a:pt x="78" y="87"/>
                  <a:pt x="78" y="88"/>
                </a:cubicBezTo>
                <a:cubicBezTo>
                  <a:pt x="77" y="88"/>
                  <a:pt x="77" y="88"/>
                  <a:pt x="77" y="88"/>
                </a:cubicBezTo>
                <a:cubicBezTo>
                  <a:pt x="77" y="88"/>
                  <a:pt x="77" y="88"/>
                  <a:pt x="77" y="88"/>
                </a:cubicBezTo>
                <a:cubicBezTo>
                  <a:pt x="77" y="88"/>
                  <a:pt x="77" y="88"/>
                  <a:pt x="77" y="88"/>
                </a:cubicBezTo>
                <a:cubicBezTo>
                  <a:pt x="77" y="88"/>
                  <a:pt x="78" y="87"/>
                  <a:pt x="78" y="86"/>
                </a:cubicBezTo>
                <a:cubicBezTo>
                  <a:pt x="78" y="85"/>
                  <a:pt x="78" y="85"/>
                  <a:pt x="77" y="84"/>
                </a:cubicBezTo>
                <a:cubicBezTo>
                  <a:pt x="77" y="84"/>
                  <a:pt x="77" y="84"/>
                  <a:pt x="77" y="84"/>
                </a:cubicBezTo>
                <a:cubicBezTo>
                  <a:pt x="76" y="83"/>
                  <a:pt x="76" y="83"/>
                  <a:pt x="76" y="83"/>
                </a:cubicBezTo>
                <a:cubicBezTo>
                  <a:pt x="76" y="83"/>
                  <a:pt x="76" y="83"/>
                  <a:pt x="76" y="83"/>
                </a:cubicBezTo>
                <a:cubicBezTo>
                  <a:pt x="76" y="83"/>
                  <a:pt x="76" y="83"/>
                  <a:pt x="76" y="83"/>
                </a:cubicBezTo>
                <a:cubicBezTo>
                  <a:pt x="75" y="83"/>
                  <a:pt x="75" y="82"/>
                  <a:pt x="74" y="82"/>
                </a:cubicBezTo>
                <a:cubicBezTo>
                  <a:pt x="72" y="82"/>
                  <a:pt x="70" y="86"/>
                  <a:pt x="70" y="89"/>
                </a:cubicBezTo>
                <a:cubicBezTo>
                  <a:pt x="70" y="91"/>
                  <a:pt x="71" y="92"/>
                  <a:pt x="72" y="94"/>
                </a:cubicBezTo>
                <a:cubicBezTo>
                  <a:pt x="73" y="95"/>
                  <a:pt x="75" y="96"/>
                  <a:pt x="77" y="96"/>
                </a:cubicBezTo>
                <a:cubicBezTo>
                  <a:pt x="79" y="96"/>
                  <a:pt x="81" y="96"/>
                  <a:pt x="83" y="95"/>
                </a:cubicBezTo>
                <a:cubicBezTo>
                  <a:pt x="87" y="94"/>
                  <a:pt x="91" y="91"/>
                  <a:pt x="92" y="88"/>
                </a:cubicBezTo>
                <a:cubicBezTo>
                  <a:pt x="93" y="87"/>
                  <a:pt x="93" y="85"/>
                  <a:pt x="93" y="84"/>
                </a:cubicBezTo>
                <a:cubicBezTo>
                  <a:pt x="93" y="78"/>
                  <a:pt x="88" y="74"/>
                  <a:pt x="85" y="72"/>
                </a:cubicBezTo>
                <a:cubicBezTo>
                  <a:pt x="85" y="73"/>
                  <a:pt x="85" y="73"/>
                  <a:pt x="85" y="73"/>
                </a:cubicBezTo>
                <a:cubicBezTo>
                  <a:pt x="85" y="73"/>
                  <a:pt x="85" y="73"/>
                  <a:pt x="85" y="73"/>
                </a:cubicBezTo>
                <a:cubicBezTo>
                  <a:pt x="85" y="71"/>
                  <a:pt x="86" y="69"/>
                  <a:pt x="86" y="67"/>
                </a:cubicBezTo>
                <a:cubicBezTo>
                  <a:pt x="86" y="60"/>
                  <a:pt x="79" y="57"/>
                  <a:pt x="73" y="56"/>
                </a:cubicBezTo>
                <a:cubicBezTo>
                  <a:pt x="73" y="56"/>
                  <a:pt x="73" y="56"/>
                  <a:pt x="73" y="56"/>
                </a:cubicBezTo>
                <a:cubicBezTo>
                  <a:pt x="73" y="56"/>
                  <a:pt x="73" y="56"/>
                  <a:pt x="73" y="56"/>
                </a:cubicBezTo>
                <a:cubicBezTo>
                  <a:pt x="71" y="49"/>
                  <a:pt x="71" y="43"/>
                  <a:pt x="61" y="40"/>
                </a:cubicBezTo>
                <a:cubicBezTo>
                  <a:pt x="57" y="39"/>
                  <a:pt x="53" y="39"/>
                  <a:pt x="49" y="39"/>
                </a:cubicBezTo>
                <a:cubicBezTo>
                  <a:pt x="44" y="39"/>
                  <a:pt x="40" y="39"/>
                  <a:pt x="37" y="41"/>
                </a:cubicBezTo>
                <a:cubicBezTo>
                  <a:pt x="34" y="43"/>
                  <a:pt x="32" y="45"/>
                  <a:pt x="32" y="50"/>
                </a:cubicBezTo>
                <a:cubicBezTo>
                  <a:pt x="32" y="52"/>
                  <a:pt x="32" y="54"/>
                  <a:pt x="33" y="57"/>
                </a:cubicBezTo>
                <a:cubicBezTo>
                  <a:pt x="34" y="58"/>
                  <a:pt x="37" y="61"/>
                  <a:pt x="39" y="61"/>
                </a:cubicBezTo>
                <a:cubicBezTo>
                  <a:pt x="40" y="61"/>
                  <a:pt x="41" y="61"/>
                  <a:pt x="41" y="61"/>
                </a:cubicBezTo>
                <a:cubicBezTo>
                  <a:pt x="44" y="61"/>
                  <a:pt x="46" y="61"/>
                  <a:pt x="46" y="60"/>
                </a:cubicBezTo>
                <a:cubicBezTo>
                  <a:pt x="47" y="59"/>
                  <a:pt x="48" y="58"/>
                  <a:pt x="48" y="57"/>
                </a:cubicBezTo>
                <a:cubicBezTo>
                  <a:pt x="48" y="56"/>
                  <a:pt x="47" y="54"/>
                  <a:pt x="47" y="53"/>
                </a:cubicBezTo>
                <a:cubicBezTo>
                  <a:pt x="46" y="52"/>
                  <a:pt x="46" y="51"/>
                  <a:pt x="46" y="51"/>
                </a:cubicBezTo>
                <a:cubicBezTo>
                  <a:pt x="46" y="50"/>
                  <a:pt x="46" y="50"/>
                  <a:pt x="46" y="50"/>
                </a:cubicBezTo>
                <a:cubicBezTo>
                  <a:pt x="46" y="50"/>
                  <a:pt x="46" y="50"/>
                  <a:pt x="46" y="50"/>
                </a:cubicBezTo>
                <a:cubicBezTo>
                  <a:pt x="46" y="51"/>
                  <a:pt x="46" y="51"/>
                  <a:pt x="46" y="51"/>
                </a:cubicBezTo>
                <a:cubicBezTo>
                  <a:pt x="48" y="52"/>
                  <a:pt x="50" y="55"/>
                  <a:pt x="50" y="58"/>
                </a:cubicBezTo>
                <a:cubicBezTo>
                  <a:pt x="50" y="59"/>
                  <a:pt x="50" y="60"/>
                  <a:pt x="50" y="60"/>
                </a:cubicBezTo>
                <a:cubicBezTo>
                  <a:pt x="50" y="62"/>
                  <a:pt x="50" y="63"/>
                  <a:pt x="50" y="64"/>
                </a:cubicBezTo>
                <a:cubicBezTo>
                  <a:pt x="50" y="65"/>
                  <a:pt x="50" y="66"/>
                  <a:pt x="50" y="66"/>
                </a:cubicBezTo>
                <a:cubicBezTo>
                  <a:pt x="50" y="66"/>
                  <a:pt x="50" y="66"/>
                  <a:pt x="50" y="66"/>
                </a:cubicBezTo>
                <a:cubicBezTo>
                  <a:pt x="50" y="66"/>
                  <a:pt x="50" y="66"/>
                  <a:pt x="50" y="66"/>
                </a:cubicBezTo>
                <a:cubicBezTo>
                  <a:pt x="50" y="66"/>
                  <a:pt x="50" y="66"/>
                  <a:pt x="50" y="66"/>
                </a:cubicBezTo>
                <a:cubicBezTo>
                  <a:pt x="50" y="66"/>
                  <a:pt x="50" y="66"/>
                  <a:pt x="50" y="66"/>
                </a:cubicBezTo>
                <a:cubicBezTo>
                  <a:pt x="50" y="66"/>
                  <a:pt x="50" y="66"/>
                  <a:pt x="50" y="66"/>
                </a:cubicBezTo>
                <a:cubicBezTo>
                  <a:pt x="50" y="66"/>
                  <a:pt x="50" y="66"/>
                  <a:pt x="50" y="66"/>
                </a:cubicBezTo>
                <a:cubicBezTo>
                  <a:pt x="50" y="66"/>
                  <a:pt x="50" y="66"/>
                  <a:pt x="50" y="66"/>
                </a:cubicBezTo>
                <a:cubicBezTo>
                  <a:pt x="50" y="66"/>
                  <a:pt x="50" y="66"/>
                  <a:pt x="50" y="66"/>
                </a:cubicBezTo>
                <a:cubicBezTo>
                  <a:pt x="50" y="66"/>
                  <a:pt x="50" y="66"/>
                  <a:pt x="50" y="66"/>
                </a:cubicBezTo>
                <a:cubicBezTo>
                  <a:pt x="50" y="66"/>
                  <a:pt x="50" y="66"/>
                  <a:pt x="50" y="66"/>
                </a:cubicBezTo>
                <a:cubicBezTo>
                  <a:pt x="49" y="70"/>
                  <a:pt x="48" y="77"/>
                  <a:pt x="48" y="85"/>
                </a:cubicBezTo>
                <a:cubicBezTo>
                  <a:pt x="48" y="86"/>
                  <a:pt x="48" y="87"/>
                  <a:pt x="48" y="88"/>
                </a:cubicBezTo>
                <a:cubicBezTo>
                  <a:pt x="50" y="115"/>
                  <a:pt x="75" y="124"/>
                  <a:pt x="91" y="134"/>
                </a:cubicBezTo>
                <a:cubicBezTo>
                  <a:pt x="91" y="134"/>
                  <a:pt x="91" y="134"/>
                  <a:pt x="91" y="134"/>
                </a:cubicBezTo>
                <a:cubicBezTo>
                  <a:pt x="91" y="134"/>
                  <a:pt x="91" y="134"/>
                  <a:pt x="91" y="134"/>
                </a:cubicBezTo>
                <a:cubicBezTo>
                  <a:pt x="74" y="126"/>
                  <a:pt x="46" y="115"/>
                  <a:pt x="45" y="85"/>
                </a:cubicBezTo>
                <a:cubicBezTo>
                  <a:pt x="45" y="85"/>
                  <a:pt x="45" y="85"/>
                  <a:pt x="45" y="84"/>
                </a:cubicBezTo>
                <a:cubicBezTo>
                  <a:pt x="45" y="76"/>
                  <a:pt x="46" y="69"/>
                  <a:pt x="48" y="62"/>
                </a:cubicBezTo>
                <a:cubicBezTo>
                  <a:pt x="48" y="61"/>
                  <a:pt x="48" y="61"/>
                  <a:pt x="48" y="61"/>
                </a:cubicBezTo>
                <a:cubicBezTo>
                  <a:pt x="48" y="61"/>
                  <a:pt x="48" y="61"/>
                  <a:pt x="48" y="61"/>
                </a:cubicBezTo>
                <a:cubicBezTo>
                  <a:pt x="46" y="62"/>
                  <a:pt x="44" y="62"/>
                  <a:pt x="43" y="63"/>
                </a:cubicBezTo>
                <a:cubicBezTo>
                  <a:pt x="42" y="64"/>
                  <a:pt x="42" y="65"/>
                  <a:pt x="41" y="67"/>
                </a:cubicBezTo>
                <a:cubicBezTo>
                  <a:pt x="40" y="71"/>
                  <a:pt x="40" y="75"/>
                  <a:pt x="40" y="79"/>
                </a:cubicBezTo>
                <a:cubicBezTo>
                  <a:pt x="40" y="100"/>
                  <a:pt x="53" y="117"/>
                  <a:pt x="66" y="125"/>
                </a:cubicBezTo>
                <a:cubicBezTo>
                  <a:pt x="66" y="125"/>
                  <a:pt x="66" y="125"/>
                  <a:pt x="66" y="125"/>
                </a:cubicBezTo>
                <a:cubicBezTo>
                  <a:pt x="66" y="125"/>
                  <a:pt x="66" y="125"/>
                  <a:pt x="66" y="125"/>
                </a:cubicBezTo>
                <a:cubicBezTo>
                  <a:pt x="49" y="116"/>
                  <a:pt x="37" y="99"/>
                  <a:pt x="37" y="79"/>
                </a:cubicBezTo>
                <a:cubicBezTo>
                  <a:pt x="37" y="74"/>
                  <a:pt x="38" y="68"/>
                  <a:pt x="40" y="63"/>
                </a:cubicBezTo>
                <a:cubicBezTo>
                  <a:pt x="40" y="63"/>
                  <a:pt x="40" y="63"/>
                  <a:pt x="40" y="63"/>
                </a:cubicBezTo>
                <a:cubicBezTo>
                  <a:pt x="40" y="63"/>
                  <a:pt x="40" y="63"/>
                  <a:pt x="40" y="63"/>
                </a:cubicBezTo>
                <a:cubicBezTo>
                  <a:pt x="33" y="62"/>
                  <a:pt x="29" y="57"/>
                  <a:pt x="29" y="51"/>
                </a:cubicBezTo>
                <a:cubicBezTo>
                  <a:pt x="29" y="45"/>
                  <a:pt x="33" y="38"/>
                  <a:pt x="43" y="36"/>
                </a:cubicBezTo>
                <a:cubicBezTo>
                  <a:pt x="45" y="36"/>
                  <a:pt x="48" y="36"/>
                  <a:pt x="51" y="36"/>
                </a:cubicBezTo>
                <a:cubicBezTo>
                  <a:pt x="57" y="36"/>
                  <a:pt x="66" y="37"/>
                  <a:pt x="72" y="44"/>
                </a:cubicBezTo>
                <a:cubicBezTo>
                  <a:pt x="72" y="44"/>
                  <a:pt x="72" y="44"/>
                  <a:pt x="72" y="44"/>
                </a:cubicBezTo>
                <a:cubicBezTo>
                  <a:pt x="72" y="44"/>
                  <a:pt x="72" y="44"/>
                  <a:pt x="72" y="44"/>
                </a:cubicBezTo>
                <a:cubicBezTo>
                  <a:pt x="66" y="37"/>
                  <a:pt x="57" y="36"/>
                  <a:pt x="51" y="36"/>
                </a:cubicBezTo>
                <a:cubicBezTo>
                  <a:pt x="48" y="36"/>
                  <a:pt x="45" y="36"/>
                  <a:pt x="43" y="36"/>
                </a:cubicBezTo>
                <a:cubicBezTo>
                  <a:pt x="33" y="38"/>
                  <a:pt x="29" y="44"/>
                  <a:pt x="29" y="51"/>
                </a:cubicBezTo>
                <a:cubicBezTo>
                  <a:pt x="29" y="57"/>
                  <a:pt x="32" y="62"/>
                  <a:pt x="40" y="63"/>
                </a:cubicBezTo>
                <a:cubicBezTo>
                  <a:pt x="40" y="63"/>
                  <a:pt x="40" y="63"/>
                  <a:pt x="40" y="63"/>
                </a:cubicBezTo>
                <a:cubicBezTo>
                  <a:pt x="40" y="63"/>
                  <a:pt x="40" y="63"/>
                  <a:pt x="40" y="63"/>
                </a:cubicBezTo>
                <a:cubicBezTo>
                  <a:pt x="38" y="68"/>
                  <a:pt x="37" y="74"/>
                  <a:pt x="37" y="79"/>
                </a:cubicBezTo>
                <a:cubicBezTo>
                  <a:pt x="37" y="99"/>
                  <a:pt x="49" y="116"/>
                  <a:pt x="66" y="125"/>
                </a:cubicBezTo>
                <a:cubicBezTo>
                  <a:pt x="66" y="125"/>
                  <a:pt x="66" y="125"/>
                  <a:pt x="66" y="125"/>
                </a:cubicBezTo>
                <a:cubicBezTo>
                  <a:pt x="53" y="117"/>
                  <a:pt x="40" y="100"/>
                  <a:pt x="40" y="79"/>
                </a:cubicBezTo>
                <a:cubicBezTo>
                  <a:pt x="40" y="75"/>
                  <a:pt x="40" y="71"/>
                  <a:pt x="41" y="67"/>
                </a:cubicBezTo>
                <a:cubicBezTo>
                  <a:pt x="42" y="65"/>
                  <a:pt x="42" y="64"/>
                  <a:pt x="43" y="63"/>
                </a:cubicBezTo>
                <a:cubicBezTo>
                  <a:pt x="44" y="62"/>
                  <a:pt x="46" y="62"/>
                  <a:pt x="48" y="62"/>
                </a:cubicBezTo>
                <a:cubicBezTo>
                  <a:pt x="48" y="62"/>
                  <a:pt x="48" y="62"/>
                  <a:pt x="48" y="62"/>
                </a:cubicBezTo>
                <a:cubicBezTo>
                  <a:pt x="48" y="62"/>
                  <a:pt x="48" y="62"/>
                  <a:pt x="48" y="62"/>
                </a:cubicBezTo>
                <a:cubicBezTo>
                  <a:pt x="46" y="69"/>
                  <a:pt x="45" y="76"/>
                  <a:pt x="45" y="84"/>
                </a:cubicBezTo>
                <a:cubicBezTo>
                  <a:pt x="45" y="85"/>
                  <a:pt x="45" y="85"/>
                  <a:pt x="45" y="85"/>
                </a:cubicBezTo>
                <a:cubicBezTo>
                  <a:pt x="45" y="115"/>
                  <a:pt x="74" y="126"/>
                  <a:pt x="91" y="134"/>
                </a:cubicBezTo>
                <a:cubicBezTo>
                  <a:pt x="91" y="134"/>
                  <a:pt x="91" y="134"/>
                  <a:pt x="91" y="134"/>
                </a:cubicBezTo>
                <a:cubicBezTo>
                  <a:pt x="76" y="123"/>
                  <a:pt x="50" y="115"/>
                  <a:pt x="48" y="88"/>
                </a:cubicBezTo>
                <a:cubicBezTo>
                  <a:pt x="48" y="87"/>
                  <a:pt x="48" y="86"/>
                  <a:pt x="48" y="85"/>
                </a:cubicBezTo>
                <a:cubicBezTo>
                  <a:pt x="48" y="77"/>
                  <a:pt x="49" y="70"/>
                  <a:pt x="50" y="66"/>
                </a:cubicBezTo>
                <a:cubicBezTo>
                  <a:pt x="50" y="66"/>
                  <a:pt x="50" y="66"/>
                  <a:pt x="50" y="66"/>
                </a:cubicBezTo>
                <a:cubicBezTo>
                  <a:pt x="50" y="67"/>
                  <a:pt x="50" y="67"/>
                  <a:pt x="50" y="67"/>
                </a:cubicBezTo>
                <a:cubicBezTo>
                  <a:pt x="50" y="66"/>
                  <a:pt x="50" y="66"/>
                  <a:pt x="50" y="66"/>
                </a:cubicBezTo>
                <a:cubicBezTo>
                  <a:pt x="50" y="66"/>
                  <a:pt x="50" y="65"/>
                  <a:pt x="50" y="64"/>
                </a:cubicBezTo>
                <a:cubicBezTo>
                  <a:pt x="50" y="63"/>
                  <a:pt x="51" y="62"/>
                  <a:pt x="51" y="60"/>
                </a:cubicBezTo>
                <a:cubicBezTo>
                  <a:pt x="51" y="60"/>
                  <a:pt x="51" y="59"/>
                  <a:pt x="50" y="58"/>
                </a:cubicBezTo>
                <a:cubicBezTo>
                  <a:pt x="50" y="55"/>
                  <a:pt x="48" y="52"/>
                  <a:pt x="46" y="51"/>
                </a:cubicBezTo>
                <a:cubicBezTo>
                  <a:pt x="46" y="50"/>
                  <a:pt x="46" y="50"/>
                  <a:pt x="46" y="50"/>
                </a:cubicBezTo>
                <a:cubicBezTo>
                  <a:pt x="46" y="50"/>
                  <a:pt x="46" y="50"/>
                  <a:pt x="46" y="50"/>
                </a:cubicBezTo>
                <a:cubicBezTo>
                  <a:pt x="46" y="51"/>
                  <a:pt x="46" y="51"/>
                  <a:pt x="46" y="51"/>
                </a:cubicBezTo>
                <a:cubicBezTo>
                  <a:pt x="46" y="51"/>
                  <a:pt x="46" y="52"/>
                  <a:pt x="47" y="53"/>
                </a:cubicBezTo>
                <a:cubicBezTo>
                  <a:pt x="47" y="54"/>
                  <a:pt x="48" y="56"/>
                  <a:pt x="48" y="57"/>
                </a:cubicBezTo>
                <a:cubicBezTo>
                  <a:pt x="48" y="59"/>
                  <a:pt x="46" y="61"/>
                  <a:pt x="41" y="61"/>
                </a:cubicBezTo>
                <a:cubicBezTo>
                  <a:pt x="41" y="61"/>
                  <a:pt x="40" y="61"/>
                  <a:pt x="39" y="61"/>
                </a:cubicBezTo>
                <a:cubicBezTo>
                  <a:pt x="37" y="61"/>
                  <a:pt x="34" y="58"/>
                  <a:pt x="33" y="57"/>
                </a:cubicBezTo>
                <a:cubicBezTo>
                  <a:pt x="32" y="54"/>
                  <a:pt x="32" y="52"/>
                  <a:pt x="32" y="50"/>
                </a:cubicBezTo>
                <a:cubicBezTo>
                  <a:pt x="32" y="45"/>
                  <a:pt x="34" y="43"/>
                  <a:pt x="37" y="41"/>
                </a:cubicBezTo>
                <a:cubicBezTo>
                  <a:pt x="40" y="39"/>
                  <a:pt x="44" y="39"/>
                  <a:pt x="49" y="39"/>
                </a:cubicBezTo>
                <a:cubicBezTo>
                  <a:pt x="53" y="39"/>
                  <a:pt x="57" y="39"/>
                  <a:pt x="61" y="40"/>
                </a:cubicBezTo>
                <a:cubicBezTo>
                  <a:pt x="71" y="43"/>
                  <a:pt x="71" y="49"/>
                  <a:pt x="73" y="56"/>
                </a:cubicBezTo>
                <a:cubicBezTo>
                  <a:pt x="73" y="56"/>
                  <a:pt x="73" y="56"/>
                  <a:pt x="73" y="56"/>
                </a:cubicBezTo>
                <a:cubicBezTo>
                  <a:pt x="73" y="56"/>
                  <a:pt x="73" y="56"/>
                  <a:pt x="73" y="56"/>
                </a:cubicBezTo>
                <a:cubicBezTo>
                  <a:pt x="79" y="58"/>
                  <a:pt x="86" y="60"/>
                  <a:pt x="86" y="67"/>
                </a:cubicBezTo>
                <a:cubicBezTo>
                  <a:pt x="86" y="69"/>
                  <a:pt x="85" y="71"/>
                  <a:pt x="84" y="73"/>
                </a:cubicBezTo>
                <a:cubicBezTo>
                  <a:pt x="84" y="73"/>
                  <a:pt x="84" y="73"/>
                  <a:pt x="84" y="73"/>
                </a:cubicBezTo>
                <a:cubicBezTo>
                  <a:pt x="85" y="73"/>
                  <a:pt x="85" y="73"/>
                  <a:pt x="85" y="73"/>
                </a:cubicBezTo>
                <a:cubicBezTo>
                  <a:pt x="88" y="75"/>
                  <a:pt x="93" y="79"/>
                  <a:pt x="93" y="84"/>
                </a:cubicBezTo>
                <a:cubicBezTo>
                  <a:pt x="93" y="85"/>
                  <a:pt x="93" y="87"/>
                  <a:pt x="92" y="88"/>
                </a:cubicBezTo>
                <a:cubicBezTo>
                  <a:pt x="91" y="91"/>
                  <a:pt x="87" y="94"/>
                  <a:pt x="83" y="95"/>
                </a:cubicBezTo>
                <a:cubicBezTo>
                  <a:pt x="81" y="96"/>
                  <a:pt x="79" y="96"/>
                  <a:pt x="77" y="96"/>
                </a:cubicBezTo>
                <a:cubicBezTo>
                  <a:pt x="72" y="96"/>
                  <a:pt x="70" y="92"/>
                  <a:pt x="70" y="89"/>
                </a:cubicBezTo>
                <a:cubicBezTo>
                  <a:pt x="70" y="87"/>
                  <a:pt x="71" y="86"/>
                  <a:pt x="71" y="84"/>
                </a:cubicBezTo>
                <a:cubicBezTo>
                  <a:pt x="72" y="83"/>
                  <a:pt x="73" y="82"/>
                  <a:pt x="74" y="82"/>
                </a:cubicBezTo>
                <a:cubicBezTo>
                  <a:pt x="75" y="82"/>
                  <a:pt x="75" y="83"/>
                  <a:pt x="76" y="83"/>
                </a:cubicBezTo>
                <a:cubicBezTo>
                  <a:pt x="76" y="83"/>
                  <a:pt x="76" y="83"/>
                  <a:pt x="76" y="83"/>
                </a:cubicBezTo>
                <a:cubicBezTo>
                  <a:pt x="77" y="85"/>
                  <a:pt x="77" y="85"/>
                  <a:pt x="77" y="85"/>
                </a:cubicBezTo>
                <a:cubicBezTo>
                  <a:pt x="77" y="85"/>
                  <a:pt x="77" y="85"/>
                  <a:pt x="77" y="85"/>
                </a:cubicBezTo>
                <a:cubicBezTo>
                  <a:pt x="77" y="85"/>
                  <a:pt x="77" y="85"/>
                  <a:pt x="77" y="85"/>
                </a:cubicBezTo>
                <a:cubicBezTo>
                  <a:pt x="77" y="85"/>
                  <a:pt x="78" y="85"/>
                  <a:pt x="78" y="86"/>
                </a:cubicBezTo>
                <a:cubicBezTo>
                  <a:pt x="78" y="87"/>
                  <a:pt x="77" y="88"/>
                  <a:pt x="77" y="88"/>
                </a:cubicBezTo>
                <a:cubicBezTo>
                  <a:pt x="77" y="88"/>
                  <a:pt x="77" y="88"/>
                  <a:pt x="77" y="88"/>
                </a:cubicBezTo>
                <a:cubicBezTo>
                  <a:pt x="77" y="88"/>
                  <a:pt x="79" y="88"/>
                  <a:pt x="79" y="86"/>
                </a:cubicBezTo>
                <a:cubicBezTo>
                  <a:pt x="79" y="85"/>
                  <a:pt x="78" y="84"/>
                  <a:pt x="77" y="83"/>
                </a:cubicBezTo>
                <a:cubicBezTo>
                  <a:pt x="76" y="81"/>
                  <a:pt x="74" y="80"/>
                  <a:pt x="73" y="80"/>
                </a:cubicBezTo>
                <a:cubicBezTo>
                  <a:pt x="70" y="80"/>
                  <a:pt x="67" y="85"/>
                  <a:pt x="67" y="89"/>
                </a:cubicBezTo>
                <a:cubicBezTo>
                  <a:pt x="67" y="93"/>
                  <a:pt x="69" y="98"/>
                  <a:pt x="76" y="98"/>
                </a:cubicBezTo>
                <a:cubicBezTo>
                  <a:pt x="77" y="98"/>
                  <a:pt x="77" y="98"/>
                  <a:pt x="78" y="98"/>
                </a:cubicBezTo>
                <a:cubicBezTo>
                  <a:pt x="83" y="98"/>
                  <a:pt x="88" y="96"/>
                  <a:pt x="90" y="94"/>
                </a:cubicBezTo>
                <a:cubicBezTo>
                  <a:pt x="93" y="92"/>
                  <a:pt x="95" y="89"/>
                  <a:pt x="95" y="84"/>
                </a:cubicBezTo>
                <a:cubicBezTo>
                  <a:pt x="95" y="80"/>
                  <a:pt x="93" y="76"/>
                  <a:pt x="87" y="72"/>
                </a:cubicBezTo>
                <a:cubicBezTo>
                  <a:pt x="87" y="72"/>
                  <a:pt x="87" y="72"/>
                  <a:pt x="87" y="72"/>
                </a:cubicBezTo>
                <a:cubicBezTo>
                  <a:pt x="87" y="72"/>
                  <a:pt x="87" y="72"/>
                  <a:pt x="87" y="72"/>
                </a:cubicBezTo>
                <a:cubicBezTo>
                  <a:pt x="88" y="70"/>
                  <a:pt x="88" y="68"/>
                  <a:pt x="88" y="67"/>
                </a:cubicBezTo>
                <a:cubicBezTo>
                  <a:pt x="88" y="61"/>
                  <a:pt x="84" y="55"/>
                  <a:pt x="75" y="53"/>
                </a:cubicBezTo>
                <a:cubicBezTo>
                  <a:pt x="75" y="53"/>
                  <a:pt x="75" y="53"/>
                  <a:pt x="75" y="53"/>
                </a:cubicBezTo>
                <a:cubicBezTo>
                  <a:pt x="75" y="53"/>
                  <a:pt x="75" y="53"/>
                  <a:pt x="75" y="53"/>
                </a:cubicBezTo>
                <a:cubicBezTo>
                  <a:pt x="74" y="50"/>
                  <a:pt x="74" y="46"/>
                  <a:pt x="72" y="44"/>
                </a:cubicBezTo>
                <a:close/>
                <a:moveTo>
                  <a:pt x="108" y="60"/>
                </a:moveTo>
                <a:cubicBezTo>
                  <a:pt x="108" y="60"/>
                  <a:pt x="108" y="60"/>
                  <a:pt x="108" y="60"/>
                </a:cubicBezTo>
                <a:cubicBezTo>
                  <a:pt x="105" y="61"/>
                  <a:pt x="102" y="62"/>
                  <a:pt x="99" y="62"/>
                </a:cubicBezTo>
                <a:cubicBezTo>
                  <a:pt x="96" y="62"/>
                  <a:pt x="93" y="61"/>
                  <a:pt x="92" y="60"/>
                </a:cubicBezTo>
                <a:cubicBezTo>
                  <a:pt x="88" y="58"/>
                  <a:pt x="87" y="55"/>
                  <a:pt x="87" y="52"/>
                </a:cubicBezTo>
                <a:cubicBezTo>
                  <a:pt x="87" y="49"/>
                  <a:pt x="88" y="46"/>
                  <a:pt x="91" y="45"/>
                </a:cubicBezTo>
                <a:cubicBezTo>
                  <a:pt x="92" y="44"/>
                  <a:pt x="94" y="44"/>
                  <a:pt x="95" y="44"/>
                </a:cubicBezTo>
                <a:cubicBezTo>
                  <a:pt x="96" y="44"/>
                  <a:pt x="98" y="45"/>
                  <a:pt x="98" y="46"/>
                </a:cubicBezTo>
                <a:cubicBezTo>
                  <a:pt x="99" y="47"/>
                  <a:pt x="99" y="49"/>
                  <a:pt x="99" y="50"/>
                </a:cubicBezTo>
                <a:cubicBezTo>
                  <a:pt x="99" y="51"/>
                  <a:pt x="99" y="52"/>
                  <a:pt x="99" y="53"/>
                </a:cubicBezTo>
                <a:cubicBezTo>
                  <a:pt x="99" y="53"/>
                  <a:pt x="99" y="53"/>
                  <a:pt x="99" y="53"/>
                </a:cubicBezTo>
                <a:cubicBezTo>
                  <a:pt x="99" y="53"/>
                  <a:pt x="99" y="53"/>
                  <a:pt x="99" y="53"/>
                </a:cubicBezTo>
                <a:cubicBezTo>
                  <a:pt x="98" y="53"/>
                  <a:pt x="97" y="52"/>
                  <a:pt x="97" y="50"/>
                </a:cubicBezTo>
                <a:cubicBezTo>
                  <a:pt x="97" y="49"/>
                  <a:pt x="97" y="49"/>
                  <a:pt x="97" y="49"/>
                </a:cubicBezTo>
                <a:cubicBezTo>
                  <a:pt x="97" y="49"/>
                  <a:pt x="97" y="49"/>
                  <a:pt x="97" y="49"/>
                </a:cubicBezTo>
                <a:cubicBezTo>
                  <a:pt x="97" y="49"/>
                  <a:pt x="97" y="49"/>
                  <a:pt x="97" y="49"/>
                </a:cubicBezTo>
                <a:cubicBezTo>
                  <a:pt x="97" y="49"/>
                  <a:pt x="97" y="49"/>
                  <a:pt x="97" y="49"/>
                </a:cubicBezTo>
                <a:cubicBezTo>
                  <a:pt x="97" y="47"/>
                  <a:pt x="96" y="46"/>
                  <a:pt x="94" y="46"/>
                </a:cubicBezTo>
                <a:cubicBezTo>
                  <a:pt x="93" y="46"/>
                  <a:pt x="93" y="46"/>
                  <a:pt x="92" y="46"/>
                </a:cubicBezTo>
                <a:cubicBezTo>
                  <a:pt x="90" y="48"/>
                  <a:pt x="89" y="50"/>
                  <a:pt x="89" y="52"/>
                </a:cubicBezTo>
                <a:cubicBezTo>
                  <a:pt x="89" y="54"/>
                  <a:pt x="90" y="56"/>
                  <a:pt x="92" y="57"/>
                </a:cubicBezTo>
                <a:cubicBezTo>
                  <a:pt x="93" y="58"/>
                  <a:pt x="95" y="59"/>
                  <a:pt x="98" y="59"/>
                </a:cubicBezTo>
                <a:cubicBezTo>
                  <a:pt x="101" y="59"/>
                  <a:pt x="105" y="58"/>
                  <a:pt x="109" y="54"/>
                </a:cubicBezTo>
                <a:cubicBezTo>
                  <a:pt x="113" y="51"/>
                  <a:pt x="114" y="48"/>
                  <a:pt x="114" y="44"/>
                </a:cubicBezTo>
                <a:cubicBezTo>
                  <a:pt x="114" y="39"/>
                  <a:pt x="111" y="34"/>
                  <a:pt x="107" y="32"/>
                </a:cubicBezTo>
                <a:cubicBezTo>
                  <a:pt x="103" y="30"/>
                  <a:pt x="101" y="29"/>
                  <a:pt x="99" y="26"/>
                </a:cubicBezTo>
                <a:cubicBezTo>
                  <a:pt x="96" y="23"/>
                  <a:pt x="95" y="21"/>
                  <a:pt x="93" y="19"/>
                </a:cubicBezTo>
                <a:cubicBezTo>
                  <a:pt x="91" y="17"/>
                  <a:pt x="89" y="15"/>
                  <a:pt x="84" y="15"/>
                </a:cubicBezTo>
                <a:cubicBezTo>
                  <a:pt x="83" y="15"/>
                  <a:pt x="82" y="15"/>
                  <a:pt x="80" y="16"/>
                </a:cubicBezTo>
                <a:cubicBezTo>
                  <a:pt x="80" y="16"/>
                  <a:pt x="80" y="16"/>
                  <a:pt x="80" y="16"/>
                </a:cubicBezTo>
                <a:cubicBezTo>
                  <a:pt x="80" y="16"/>
                  <a:pt x="80" y="16"/>
                  <a:pt x="80" y="16"/>
                </a:cubicBezTo>
                <a:cubicBezTo>
                  <a:pt x="79" y="12"/>
                  <a:pt x="78" y="9"/>
                  <a:pt x="76" y="6"/>
                </a:cubicBezTo>
                <a:cubicBezTo>
                  <a:pt x="74" y="4"/>
                  <a:pt x="71" y="3"/>
                  <a:pt x="69" y="3"/>
                </a:cubicBezTo>
                <a:cubicBezTo>
                  <a:pt x="67" y="3"/>
                  <a:pt x="66" y="4"/>
                  <a:pt x="64" y="4"/>
                </a:cubicBezTo>
                <a:cubicBezTo>
                  <a:pt x="64" y="4"/>
                  <a:pt x="64" y="4"/>
                  <a:pt x="64" y="4"/>
                </a:cubicBezTo>
                <a:cubicBezTo>
                  <a:pt x="64" y="4"/>
                  <a:pt x="63" y="4"/>
                  <a:pt x="63" y="3"/>
                </a:cubicBezTo>
                <a:cubicBezTo>
                  <a:pt x="61" y="2"/>
                  <a:pt x="59" y="0"/>
                  <a:pt x="56" y="0"/>
                </a:cubicBezTo>
                <a:cubicBezTo>
                  <a:pt x="56" y="0"/>
                  <a:pt x="56" y="0"/>
                  <a:pt x="56" y="0"/>
                </a:cubicBezTo>
                <a:cubicBezTo>
                  <a:pt x="51" y="0"/>
                  <a:pt x="47" y="2"/>
                  <a:pt x="45" y="4"/>
                </a:cubicBezTo>
                <a:cubicBezTo>
                  <a:pt x="44" y="6"/>
                  <a:pt x="44" y="9"/>
                  <a:pt x="44" y="12"/>
                </a:cubicBezTo>
                <a:cubicBezTo>
                  <a:pt x="44" y="14"/>
                  <a:pt x="44" y="17"/>
                  <a:pt x="45" y="18"/>
                </a:cubicBezTo>
                <a:cubicBezTo>
                  <a:pt x="46" y="20"/>
                  <a:pt x="47" y="21"/>
                  <a:pt x="49" y="21"/>
                </a:cubicBezTo>
                <a:cubicBezTo>
                  <a:pt x="50" y="21"/>
                  <a:pt x="51" y="21"/>
                  <a:pt x="52" y="21"/>
                </a:cubicBezTo>
                <a:cubicBezTo>
                  <a:pt x="55" y="20"/>
                  <a:pt x="56" y="18"/>
                  <a:pt x="56" y="17"/>
                </a:cubicBezTo>
                <a:cubicBezTo>
                  <a:pt x="56" y="14"/>
                  <a:pt x="53" y="11"/>
                  <a:pt x="52" y="10"/>
                </a:cubicBezTo>
                <a:cubicBezTo>
                  <a:pt x="52" y="10"/>
                  <a:pt x="52" y="10"/>
                  <a:pt x="52" y="10"/>
                </a:cubicBezTo>
                <a:cubicBezTo>
                  <a:pt x="52" y="10"/>
                  <a:pt x="52" y="10"/>
                  <a:pt x="52" y="10"/>
                </a:cubicBezTo>
                <a:cubicBezTo>
                  <a:pt x="56" y="10"/>
                  <a:pt x="58" y="14"/>
                  <a:pt x="58" y="17"/>
                </a:cubicBezTo>
                <a:cubicBezTo>
                  <a:pt x="58" y="18"/>
                  <a:pt x="58" y="18"/>
                  <a:pt x="58" y="19"/>
                </a:cubicBezTo>
                <a:cubicBezTo>
                  <a:pt x="56" y="22"/>
                  <a:pt x="53" y="24"/>
                  <a:pt x="50" y="24"/>
                </a:cubicBezTo>
                <a:cubicBezTo>
                  <a:pt x="46" y="24"/>
                  <a:pt x="42" y="21"/>
                  <a:pt x="41" y="14"/>
                </a:cubicBezTo>
                <a:cubicBezTo>
                  <a:pt x="41" y="14"/>
                  <a:pt x="41" y="14"/>
                  <a:pt x="41" y="14"/>
                </a:cubicBezTo>
                <a:cubicBezTo>
                  <a:pt x="41" y="14"/>
                  <a:pt x="41" y="14"/>
                  <a:pt x="41" y="14"/>
                </a:cubicBezTo>
                <a:cubicBezTo>
                  <a:pt x="41" y="14"/>
                  <a:pt x="41" y="13"/>
                  <a:pt x="41" y="11"/>
                </a:cubicBezTo>
                <a:cubicBezTo>
                  <a:pt x="41" y="11"/>
                  <a:pt x="41" y="11"/>
                  <a:pt x="41" y="11"/>
                </a:cubicBezTo>
                <a:cubicBezTo>
                  <a:pt x="40" y="6"/>
                  <a:pt x="34" y="2"/>
                  <a:pt x="28" y="2"/>
                </a:cubicBezTo>
                <a:cubicBezTo>
                  <a:pt x="27" y="2"/>
                  <a:pt x="27" y="2"/>
                  <a:pt x="26" y="2"/>
                </a:cubicBezTo>
                <a:cubicBezTo>
                  <a:pt x="23" y="3"/>
                  <a:pt x="22" y="5"/>
                  <a:pt x="20" y="7"/>
                </a:cubicBezTo>
                <a:cubicBezTo>
                  <a:pt x="21" y="7"/>
                  <a:pt x="21" y="7"/>
                  <a:pt x="21" y="7"/>
                </a:cubicBezTo>
                <a:cubicBezTo>
                  <a:pt x="21" y="7"/>
                  <a:pt x="21" y="7"/>
                  <a:pt x="21" y="7"/>
                </a:cubicBezTo>
                <a:cubicBezTo>
                  <a:pt x="20" y="7"/>
                  <a:pt x="19" y="7"/>
                  <a:pt x="18" y="7"/>
                </a:cubicBezTo>
                <a:cubicBezTo>
                  <a:pt x="11" y="7"/>
                  <a:pt x="4" y="14"/>
                  <a:pt x="3" y="20"/>
                </a:cubicBezTo>
                <a:cubicBezTo>
                  <a:pt x="3" y="20"/>
                  <a:pt x="3" y="20"/>
                  <a:pt x="3" y="20"/>
                </a:cubicBezTo>
                <a:cubicBezTo>
                  <a:pt x="3" y="23"/>
                  <a:pt x="5" y="25"/>
                  <a:pt x="5" y="26"/>
                </a:cubicBezTo>
                <a:cubicBezTo>
                  <a:pt x="5" y="27"/>
                  <a:pt x="5" y="27"/>
                  <a:pt x="5" y="27"/>
                </a:cubicBezTo>
                <a:cubicBezTo>
                  <a:pt x="5" y="30"/>
                  <a:pt x="0" y="35"/>
                  <a:pt x="0" y="41"/>
                </a:cubicBezTo>
                <a:cubicBezTo>
                  <a:pt x="0" y="44"/>
                  <a:pt x="1" y="46"/>
                  <a:pt x="2" y="49"/>
                </a:cubicBezTo>
                <a:cubicBezTo>
                  <a:pt x="3" y="51"/>
                  <a:pt x="6" y="52"/>
                  <a:pt x="8" y="53"/>
                </a:cubicBezTo>
                <a:cubicBezTo>
                  <a:pt x="11" y="55"/>
                  <a:pt x="13" y="55"/>
                  <a:pt x="15" y="55"/>
                </a:cubicBezTo>
                <a:cubicBezTo>
                  <a:pt x="17" y="55"/>
                  <a:pt x="19" y="54"/>
                  <a:pt x="20" y="52"/>
                </a:cubicBezTo>
                <a:cubicBezTo>
                  <a:pt x="22" y="51"/>
                  <a:pt x="22" y="49"/>
                  <a:pt x="22" y="47"/>
                </a:cubicBezTo>
                <a:cubicBezTo>
                  <a:pt x="22" y="44"/>
                  <a:pt x="21" y="41"/>
                  <a:pt x="19" y="41"/>
                </a:cubicBezTo>
                <a:cubicBezTo>
                  <a:pt x="18" y="41"/>
                  <a:pt x="16" y="42"/>
                  <a:pt x="14" y="44"/>
                </a:cubicBezTo>
                <a:cubicBezTo>
                  <a:pt x="14" y="44"/>
                  <a:pt x="14" y="44"/>
                  <a:pt x="14" y="44"/>
                </a:cubicBezTo>
                <a:cubicBezTo>
                  <a:pt x="15" y="44"/>
                  <a:pt x="15" y="44"/>
                  <a:pt x="15" y="44"/>
                </a:cubicBezTo>
                <a:cubicBezTo>
                  <a:pt x="15" y="41"/>
                  <a:pt x="18" y="39"/>
                  <a:pt x="20" y="39"/>
                </a:cubicBezTo>
                <a:cubicBezTo>
                  <a:pt x="21" y="39"/>
                  <a:pt x="23" y="40"/>
                  <a:pt x="24" y="42"/>
                </a:cubicBezTo>
                <a:cubicBezTo>
                  <a:pt x="25" y="44"/>
                  <a:pt x="25" y="47"/>
                  <a:pt x="25" y="49"/>
                </a:cubicBezTo>
                <a:cubicBezTo>
                  <a:pt x="25" y="55"/>
                  <a:pt x="23" y="62"/>
                  <a:pt x="23" y="67"/>
                </a:cubicBezTo>
                <a:cubicBezTo>
                  <a:pt x="24" y="68"/>
                  <a:pt x="24" y="68"/>
                  <a:pt x="24" y="68"/>
                </a:cubicBezTo>
                <a:cubicBezTo>
                  <a:pt x="24" y="82"/>
                  <a:pt x="30" y="95"/>
                  <a:pt x="36" y="104"/>
                </a:cubicBezTo>
                <a:cubicBezTo>
                  <a:pt x="45" y="120"/>
                  <a:pt x="67" y="136"/>
                  <a:pt x="92" y="140"/>
                </a:cubicBezTo>
                <a:cubicBezTo>
                  <a:pt x="96" y="140"/>
                  <a:pt x="100" y="140"/>
                  <a:pt x="104" y="140"/>
                </a:cubicBezTo>
                <a:cubicBezTo>
                  <a:pt x="114" y="140"/>
                  <a:pt x="124" y="139"/>
                  <a:pt x="132" y="135"/>
                </a:cubicBezTo>
                <a:cubicBezTo>
                  <a:pt x="140" y="131"/>
                  <a:pt x="150" y="130"/>
                  <a:pt x="164" y="130"/>
                </a:cubicBezTo>
                <a:cubicBezTo>
                  <a:pt x="167" y="130"/>
                  <a:pt x="170" y="130"/>
                  <a:pt x="172" y="130"/>
                </a:cubicBezTo>
                <a:cubicBezTo>
                  <a:pt x="185" y="130"/>
                  <a:pt x="197" y="131"/>
                  <a:pt x="209" y="133"/>
                </a:cubicBezTo>
                <a:cubicBezTo>
                  <a:pt x="216" y="135"/>
                  <a:pt x="224" y="135"/>
                  <a:pt x="231" y="135"/>
                </a:cubicBezTo>
                <a:cubicBezTo>
                  <a:pt x="234" y="135"/>
                  <a:pt x="237" y="135"/>
                  <a:pt x="239" y="135"/>
                </a:cubicBezTo>
                <a:cubicBezTo>
                  <a:pt x="240" y="135"/>
                  <a:pt x="241" y="135"/>
                  <a:pt x="242" y="135"/>
                </a:cubicBezTo>
                <a:cubicBezTo>
                  <a:pt x="243" y="135"/>
                  <a:pt x="243" y="135"/>
                  <a:pt x="243" y="135"/>
                </a:cubicBezTo>
                <a:cubicBezTo>
                  <a:pt x="243" y="135"/>
                  <a:pt x="243" y="135"/>
                  <a:pt x="243" y="135"/>
                </a:cubicBezTo>
                <a:cubicBezTo>
                  <a:pt x="243" y="135"/>
                  <a:pt x="243" y="135"/>
                  <a:pt x="243" y="135"/>
                </a:cubicBezTo>
                <a:cubicBezTo>
                  <a:pt x="243" y="135"/>
                  <a:pt x="243" y="135"/>
                  <a:pt x="243" y="135"/>
                </a:cubicBezTo>
                <a:cubicBezTo>
                  <a:pt x="243" y="135"/>
                  <a:pt x="243" y="135"/>
                  <a:pt x="243" y="135"/>
                </a:cubicBezTo>
                <a:cubicBezTo>
                  <a:pt x="243" y="135"/>
                  <a:pt x="243" y="135"/>
                  <a:pt x="243" y="135"/>
                </a:cubicBezTo>
                <a:cubicBezTo>
                  <a:pt x="243" y="135"/>
                  <a:pt x="243" y="135"/>
                  <a:pt x="243" y="135"/>
                </a:cubicBezTo>
                <a:cubicBezTo>
                  <a:pt x="243" y="135"/>
                  <a:pt x="243" y="135"/>
                  <a:pt x="243" y="135"/>
                </a:cubicBezTo>
                <a:cubicBezTo>
                  <a:pt x="243" y="135"/>
                  <a:pt x="243" y="135"/>
                  <a:pt x="243" y="135"/>
                </a:cubicBezTo>
                <a:cubicBezTo>
                  <a:pt x="243" y="135"/>
                  <a:pt x="243" y="135"/>
                  <a:pt x="243" y="135"/>
                </a:cubicBezTo>
                <a:cubicBezTo>
                  <a:pt x="243" y="135"/>
                  <a:pt x="243" y="135"/>
                  <a:pt x="243" y="135"/>
                </a:cubicBezTo>
                <a:cubicBezTo>
                  <a:pt x="243" y="135"/>
                  <a:pt x="243" y="135"/>
                  <a:pt x="243" y="135"/>
                </a:cubicBezTo>
                <a:cubicBezTo>
                  <a:pt x="243" y="135"/>
                  <a:pt x="243" y="135"/>
                  <a:pt x="243" y="135"/>
                </a:cubicBezTo>
                <a:cubicBezTo>
                  <a:pt x="243" y="135"/>
                  <a:pt x="243" y="135"/>
                  <a:pt x="243" y="135"/>
                </a:cubicBezTo>
                <a:cubicBezTo>
                  <a:pt x="243" y="135"/>
                  <a:pt x="243" y="135"/>
                  <a:pt x="243" y="135"/>
                </a:cubicBezTo>
                <a:cubicBezTo>
                  <a:pt x="243" y="135"/>
                  <a:pt x="243" y="135"/>
                  <a:pt x="243" y="135"/>
                </a:cubicBezTo>
                <a:cubicBezTo>
                  <a:pt x="243" y="135"/>
                  <a:pt x="243" y="135"/>
                  <a:pt x="243" y="135"/>
                </a:cubicBezTo>
                <a:cubicBezTo>
                  <a:pt x="243" y="135"/>
                  <a:pt x="243" y="135"/>
                  <a:pt x="243" y="135"/>
                </a:cubicBezTo>
                <a:cubicBezTo>
                  <a:pt x="243" y="135"/>
                  <a:pt x="243" y="135"/>
                  <a:pt x="243" y="135"/>
                </a:cubicBezTo>
                <a:cubicBezTo>
                  <a:pt x="243" y="135"/>
                  <a:pt x="243" y="135"/>
                  <a:pt x="243" y="135"/>
                </a:cubicBezTo>
                <a:cubicBezTo>
                  <a:pt x="243" y="135"/>
                  <a:pt x="243" y="135"/>
                  <a:pt x="243" y="135"/>
                </a:cubicBezTo>
                <a:cubicBezTo>
                  <a:pt x="243" y="135"/>
                  <a:pt x="243" y="135"/>
                  <a:pt x="243" y="135"/>
                </a:cubicBezTo>
                <a:cubicBezTo>
                  <a:pt x="231" y="133"/>
                  <a:pt x="203" y="125"/>
                  <a:pt x="192" y="123"/>
                </a:cubicBezTo>
                <a:cubicBezTo>
                  <a:pt x="184" y="122"/>
                  <a:pt x="177" y="121"/>
                  <a:pt x="168" y="121"/>
                </a:cubicBezTo>
                <a:cubicBezTo>
                  <a:pt x="166" y="121"/>
                  <a:pt x="163" y="121"/>
                  <a:pt x="160" y="121"/>
                </a:cubicBezTo>
                <a:cubicBezTo>
                  <a:pt x="146" y="122"/>
                  <a:pt x="135" y="127"/>
                  <a:pt x="124" y="130"/>
                </a:cubicBezTo>
                <a:cubicBezTo>
                  <a:pt x="119" y="131"/>
                  <a:pt x="114" y="132"/>
                  <a:pt x="108" y="132"/>
                </a:cubicBezTo>
                <a:cubicBezTo>
                  <a:pt x="86" y="132"/>
                  <a:pt x="66" y="119"/>
                  <a:pt x="62" y="92"/>
                </a:cubicBezTo>
                <a:cubicBezTo>
                  <a:pt x="62" y="92"/>
                  <a:pt x="62" y="92"/>
                  <a:pt x="62" y="92"/>
                </a:cubicBezTo>
                <a:cubicBezTo>
                  <a:pt x="62" y="92"/>
                  <a:pt x="62" y="92"/>
                  <a:pt x="62" y="92"/>
                </a:cubicBezTo>
                <a:cubicBezTo>
                  <a:pt x="64" y="99"/>
                  <a:pt x="69" y="107"/>
                  <a:pt x="72" y="112"/>
                </a:cubicBezTo>
                <a:cubicBezTo>
                  <a:pt x="78" y="122"/>
                  <a:pt x="94" y="130"/>
                  <a:pt x="109" y="130"/>
                </a:cubicBezTo>
                <a:cubicBezTo>
                  <a:pt x="113" y="130"/>
                  <a:pt x="116" y="130"/>
                  <a:pt x="119" y="129"/>
                </a:cubicBezTo>
                <a:cubicBezTo>
                  <a:pt x="128" y="126"/>
                  <a:pt x="138" y="122"/>
                  <a:pt x="149" y="120"/>
                </a:cubicBezTo>
                <a:cubicBezTo>
                  <a:pt x="155" y="118"/>
                  <a:pt x="161" y="118"/>
                  <a:pt x="166" y="118"/>
                </a:cubicBezTo>
                <a:cubicBezTo>
                  <a:pt x="176" y="118"/>
                  <a:pt x="184" y="120"/>
                  <a:pt x="193" y="121"/>
                </a:cubicBezTo>
                <a:cubicBezTo>
                  <a:pt x="193" y="120"/>
                  <a:pt x="193" y="120"/>
                  <a:pt x="193" y="120"/>
                </a:cubicBezTo>
                <a:cubicBezTo>
                  <a:pt x="186" y="116"/>
                  <a:pt x="174" y="112"/>
                  <a:pt x="163" y="112"/>
                </a:cubicBezTo>
                <a:cubicBezTo>
                  <a:pt x="162" y="112"/>
                  <a:pt x="160" y="112"/>
                  <a:pt x="159" y="112"/>
                </a:cubicBezTo>
                <a:cubicBezTo>
                  <a:pt x="143" y="114"/>
                  <a:pt x="126" y="120"/>
                  <a:pt x="114" y="120"/>
                </a:cubicBezTo>
                <a:cubicBezTo>
                  <a:pt x="109" y="120"/>
                  <a:pt x="105" y="119"/>
                  <a:pt x="103" y="117"/>
                </a:cubicBezTo>
                <a:cubicBezTo>
                  <a:pt x="99" y="112"/>
                  <a:pt x="97" y="107"/>
                  <a:pt x="97" y="102"/>
                </a:cubicBezTo>
                <a:cubicBezTo>
                  <a:pt x="97" y="98"/>
                  <a:pt x="99" y="94"/>
                  <a:pt x="101" y="91"/>
                </a:cubicBezTo>
                <a:cubicBezTo>
                  <a:pt x="103" y="88"/>
                  <a:pt x="107" y="87"/>
                  <a:pt x="109" y="87"/>
                </a:cubicBezTo>
                <a:cubicBezTo>
                  <a:pt x="113" y="87"/>
                  <a:pt x="116" y="89"/>
                  <a:pt x="116" y="96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14" y="92"/>
                  <a:pt x="111" y="90"/>
                  <a:pt x="109" y="90"/>
                </a:cubicBezTo>
                <a:cubicBezTo>
                  <a:pt x="108" y="90"/>
                  <a:pt x="108" y="90"/>
                  <a:pt x="108" y="90"/>
                </a:cubicBezTo>
                <a:cubicBezTo>
                  <a:pt x="108" y="90"/>
                  <a:pt x="108" y="90"/>
                  <a:pt x="108" y="90"/>
                </a:cubicBezTo>
                <a:cubicBezTo>
                  <a:pt x="108" y="90"/>
                  <a:pt x="108" y="90"/>
                  <a:pt x="108" y="90"/>
                </a:cubicBezTo>
                <a:cubicBezTo>
                  <a:pt x="105" y="91"/>
                  <a:pt x="103" y="93"/>
                  <a:pt x="103" y="97"/>
                </a:cubicBezTo>
                <a:cubicBezTo>
                  <a:pt x="103" y="98"/>
                  <a:pt x="103" y="98"/>
                  <a:pt x="103" y="98"/>
                </a:cubicBezTo>
                <a:cubicBezTo>
                  <a:pt x="103" y="102"/>
                  <a:pt x="109" y="107"/>
                  <a:pt x="115" y="107"/>
                </a:cubicBezTo>
                <a:cubicBezTo>
                  <a:pt x="115" y="107"/>
                  <a:pt x="115" y="107"/>
                  <a:pt x="115" y="107"/>
                </a:cubicBezTo>
                <a:cubicBezTo>
                  <a:pt x="124" y="107"/>
                  <a:pt x="131" y="102"/>
                  <a:pt x="132" y="91"/>
                </a:cubicBezTo>
                <a:cubicBezTo>
                  <a:pt x="132" y="91"/>
                  <a:pt x="132" y="91"/>
                  <a:pt x="132" y="91"/>
                </a:cubicBezTo>
                <a:cubicBezTo>
                  <a:pt x="132" y="92"/>
                  <a:pt x="132" y="92"/>
                  <a:pt x="132" y="92"/>
                </a:cubicBezTo>
                <a:cubicBezTo>
                  <a:pt x="134" y="91"/>
                  <a:pt x="140" y="90"/>
                  <a:pt x="140" y="83"/>
                </a:cubicBezTo>
                <a:cubicBezTo>
                  <a:pt x="140" y="82"/>
                  <a:pt x="140" y="82"/>
                  <a:pt x="140" y="82"/>
                </a:cubicBezTo>
                <a:cubicBezTo>
                  <a:pt x="140" y="77"/>
                  <a:pt x="136" y="71"/>
                  <a:pt x="130" y="71"/>
                </a:cubicBezTo>
                <a:cubicBezTo>
                  <a:pt x="128" y="71"/>
                  <a:pt x="127" y="71"/>
                  <a:pt x="125" y="72"/>
                </a:cubicBezTo>
                <a:cubicBezTo>
                  <a:pt x="125" y="72"/>
                  <a:pt x="125" y="72"/>
                  <a:pt x="125" y="72"/>
                </a:cubicBezTo>
                <a:cubicBezTo>
                  <a:pt x="125" y="72"/>
                  <a:pt x="125" y="72"/>
                  <a:pt x="125" y="72"/>
                </a:cubicBezTo>
                <a:cubicBezTo>
                  <a:pt x="126" y="69"/>
                  <a:pt x="126" y="69"/>
                  <a:pt x="130" y="67"/>
                </a:cubicBezTo>
                <a:cubicBezTo>
                  <a:pt x="130" y="67"/>
                  <a:pt x="130" y="67"/>
                  <a:pt x="130" y="67"/>
                </a:cubicBezTo>
                <a:cubicBezTo>
                  <a:pt x="130" y="67"/>
                  <a:pt x="130" y="67"/>
                  <a:pt x="130" y="67"/>
                </a:cubicBezTo>
                <a:cubicBezTo>
                  <a:pt x="127" y="61"/>
                  <a:pt x="120" y="59"/>
                  <a:pt x="115" y="59"/>
                </a:cubicBezTo>
                <a:cubicBezTo>
                  <a:pt x="112" y="59"/>
                  <a:pt x="110" y="59"/>
                  <a:pt x="108" y="60"/>
                </a:cubicBezTo>
                <a:cubicBezTo>
                  <a:pt x="108" y="60"/>
                  <a:pt x="108" y="60"/>
                  <a:pt x="108" y="60"/>
                </a:cubicBezTo>
                <a:cubicBezTo>
                  <a:pt x="108" y="60"/>
                  <a:pt x="108" y="60"/>
                  <a:pt x="108" y="60"/>
                </a:cubicBezTo>
                <a:cubicBezTo>
                  <a:pt x="110" y="59"/>
                  <a:pt x="112" y="59"/>
                  <a:pt x="115" y="59"/>
                </a:cubicBezTo>
                <a:cubicBezTo>
                  <a:pt x="120" y="59"/>
                  <a:pt x="126" y="61"/>
                  <a:pt x="129" y="67"/>
                </a:cubicBezTo>
                <a:cubicBezTo>
                  <a:pt x="130" y="67"/>
                  <a:pt x="130" y="67"/>
                  <a:pt x="130" y="67"/>
                </a:cubicBezTo>
                <a:cubicBezTo>
                  <a:pt x="130" y="67"/>
                  <a:pt x="130" y="67"/>
                  <a:pt x="130" y="67"/>
                </a:cubicBezTo>
                <a:cubicBezTo>
                  <a:pt x="126" y="69"/>
                  <a:pt x="126" y="69"/>
                  <a:pt x="125" y="72"/>
                </a:cubicBezTo>
                <a:cubicBezTo>
                  <a:pt x="124" y="72"/>
                  <a:pt x="124" y="72"/>
                  <a:pt x="124" y="72"/>
                </a:cubicBezTo>
                <a:cubicBezTo>
                  <a:pt x="125" y="72"/>
                  <a:pt x="125" y="72"/>
                  <a:pt x="125" y="72"/>
                </a:cubicBezTo>
                <a:cubicBezTo>
                  <a:pt x="127" y="71"/>
                  <a:pt x="128" y="71"/>
                  <a:pt x="130" y="71"/>
                </a:cubicBezTo>
                <a:cubicBezTo>
                  <a:pt x="136" y="71"/>
                  <a:pt x="140" y="77"/>
                  <a:pt x="140" y="82"/>
                </a:cubicBezTo>
                <a:cubicBezTo>
                  <a:pt x="140" y="83"/>
                  <a:pt x="140" y="83"/>
                  <a:pt x="140" y="83"/>
                </a:cubicBezTo>
                <a:cubicBezTo>
                  <a:pt x="140" y="90"/>
                  <a:pt x="134" y="91"/>
                  <a:pt x="132" y="91"/>
                </a:cubicBezTo>
                <a:cubicBezTo>
                  <a:pt x="132" y="91"/>
                  <a:pt x="132" y="91"/>
                  <a:pt x="132" y="91"/>
                </a:cubicBezTo>
                <a:cubicBezTo>
                  <a:pt x="132" y="91"/>
                  <a:pt x="132" y="91"/>
                  <a:pt x="132" y="91"/>
                </a:cubicBezTo>
                <a:cubicBezTo>
                  <a:pt x="131" y="102"/>
                  <a:pt x="123" y="107"/>
                  <a:pt x="115" y="107"/>
                </a:cubicBezTo>
                <a:cubicBezTo>
                  <a:pt x="115" y="107"/>
                  <a:pt x="115" y="107"/>
                  <a:pt x="115" y="107"/>
                </a:cubicBezTo>
                <a:cubicBezTo>
                  <a:pt x="109" y="107"/>
                  <a:pt x="103" y="102"/>
                  <a:pt x="103" y="98"/>
                </a:cubicBezTo>
                <a:cubicBezTo>
                  <a:pt x="103" y="97"/>
                  <a:pt x="103" y="97"/>
                  <a:pt x="103" y="97"/>
                </a:cubicBezTo>
                <a:cubicBezTo>
                  <a:pt x="103" y="93"/>
                  <a:pt x="105" y="92"/>
                  <a:pt x="108" y="90"/>
                </a:cubicBezTo>
                <a:cubicBezTo>
                  <a:pt x="108" y="90"/>
                  <a:pt x="108" y="90"/>
                  <a:pt x="108" y="90"/>
                </a:cubicBezTo>
                <a:cubicBezTo>
                  <a:pt x="108" y="90"/>
                  <a:pt x="108" y="90"/>
                  <a:pt x="108" y="90"/>
                </a:cubicBezTo>
                <a:cubicBezTo>
                  <a:pt x="109" y="90"/>
                  <a:pt x="109" y="90"/>
                  <a:pt x="109" y="90"/>
                </a:cubicBezTo>
                <a:cubicBezTo>
                  <a:pt x="111" y="90"/>
                  <a:pt x="114" y="92"/>
                  <a:pt x="116" y="96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16" y="89"/>
                  <a:pt x="113" y="86"/>
                  <a:pt x="109" y="86"/>
                </a:cubicBezTo>
                <a:cubicBezTo>
                  <a:pt x="104" y="86"/>
                  <a:pt x="97" y="93"/>
                  <a:pt x="97" y="102"/>
                </a:cubicBezTo>
                <a:cubicBezTo>
                  <a:pt x="97" y="107"/>
                  <a:pt x="98" y="112"/>
                  <a:pt x="103" y="117"/>
                </a:cubicBezTo>
                <a:cubicBezTo>
                  <a:pt x="105" y="119"/>
                  <a:pt x="109" y="121"/>
                  <a:pt x="114" y="121"/>
                </a:cubicBezTo>
                <a:cubicBezTo>
                  <a:pt x="126" y="121"/>
                  <a:pt x="144" y="114"/>
                  <a:pt x="159" y="112"/>
                </a:cubicBezTo>
                <a:cubicBezTo>
                  <a:pt x="160" y="112"/>
                  <a:pt x="162" y="112"/>
                  <a:pt x="163" y="112"/>
                </a:cubicBezTo>
                <a:cubicBezTo>
                  <a:pt x="174" y="112"/>
                  <a:pt x="186" y="116"/>
                  <a:pt x="193" y="120"/>
                </a:cubicBezTo>
                <a:cubicBezTo>
                  <a:pt x="193" y="120"/>
                  <a:pt x="193" y="120"/>
                  <a:pt x="193" y="120"/>
                </a:cubicBezTo>
                <a:cubicBezTo>
                  <a:pt x="193" y="120"/>
                  <a:pt x="193" y="120"/>
                  <a:pt x="193" y="120"/>
                </a:cubicBezTo>
                <a:cubicBezTo>
                  <a:pt x="184" y="120"/>
                  <a:pt x="176" y="118"/>
                  <a:pt x="166" y="118"/>
                </a:cubicBezTo>
                <a:cubicBezTo>
                  <a:pt x="161" y="118"/>
                  <a:pt x="155" y="118"/>
                  <a:pt x="149" y="120"/>
                </a:cubicBezTo>
                <a:cubicBezTo>
                  <a:pt x="138" y="122"/>
                  <a:pt x="128" y="126"/>
                  <a:pt x="119" y="129"/>
                </a:cubicBezTo>
                <a:cubicBezTo>
                  <a:pt x="116" y="130"/>
                  <a:pt x="113" y="130"/>
                  <a:pt x="109" y="130"/>
                </a:cubicBezTo>
                <a:cubicBezTo>
                  <a:pt x="94" y="130"/>
                  <a:pt x="79" y="122"/>
                  <a:pt x="72" y="112"/>
                </a:cubicBezTo>
                <a:cubicBezTo>
                  <a:pt x="69" y="107"/>
                  <a:pt x="65" y="99"/>
                  <a:pt x="62" y="92"/>
                </a:cubicBezTo>
                <a:cubicBezTo>
                  <a:pt x="62" y="92"/>
                  <a:pt x="62" y="92"/>
                  <a:pt x="62" y="92"/>
                </a:cubicBezTo>
                <a:cubicBezTo>
                  <a:pt x="65" y="119"/>
                  <a:pt x="86" y="132"/>
                  <a:pt x="108" y="132"/>
                </a:cubicBezTo>
                <a:cubicBezTo>
                  <a:pt x="114" y="132"/>
                  <a:pt x="119" y="131"/>
                  <a:pt x="124" y="130"/>
                </a:cubicBezTo>
                <a:cubicBezTo>
                  <a:pt x="135" y="127"/>
                  <a:pt x="146" y="122"/>
                  <a:pt x="160" y="121"/>
                </a:cubicBezTo>
                <a:cubicBezTo>
                  <a:pt x="163" y="121"/>
                  <a:pt x="166" y="121"/>
                  <a:pt x="168" y="121"/>
                </a:cubicBezTo>
                <a:cubicBezTo>
                  <a:pt x="177" y="121"/>
                  <a:pt x="184" y="122"/>
                  <a:pt x="192" y="123"/>
                </a:cubicBezTo>
                <a:cubicBezTo>
                  <a:pt x="203" y="125"/>
                  <a:pt x="231" y="133"/>
                  <a:pt x="243" y="135"/>
                </a:cubicBezTo>
                <a:cubicBezTo>
                  <a:pt x="243" y="135"/>
                  <a:pt x="243" y="135"/>
                  <a:pt x="243" y="135"/>
                </a:cubicBezTo>
                <a:cubicBezTo>
                  <a:pt x="243" y="135"/>
                  <a:pt x="243" y="135"/>
                  <a:pt x="243" y="135"/>
                </a:cubicBezTo>
                <a:cubicBezTo>
                  <a:pt x="243" y="135"/>
                  <a:pt x="243" y="135"/>
                  <a:pt x="243" y="135"/>
                </a:cubicBezTo>
                <a:cubicBezTo>
                  <a:pt x="243" y="135"/>
                  <a:pt x="243" y="135"/>
                  <a:pt x="243" y="135"/>
                </a:cubicBezTo>
                <a:cubicBezTo>
                  <a:pt x="243" y="135"/>
                  <a:pt x="243" y="135"/>
                  <a:pt x="243" y="135"/>
                </a:cubicBezTo>
                <a:cubicBezTo>
                  <a:pt x="243" y="135"/>
                  <a:pt x="243" y="135"/>
                  <a:pt x="243" y="135"/>
                </a:cubicBezTo>
                <a:cubicBezTo>
                  <a:pt x="243" y="135"/>
                  <a:pt x="243" y="135"/>
                  <a:pt x="243" y="135"/>
                </a:cubicBezTo>
                <a:cubicBezTo>
                  <a:pt x="243" y="135"/>
                  <a:pt x="243" y="135"/>
                  <a:pt x="243" y="135"/>
                </a:cubicBezTo>
                <a:cubicBezTo>
                  <a:pt x="243" y="135"/>
                  <a:pt x="243" y="135"/>
                  <a:pt x="243" y="135"/>
                </a:cubicBezTo>
                <a:cubicBezTo>
                  <a:pt x="243" y="135"/>
                  <a:pt x="243" y="135"/>
                  <a:pt x="243" y="135"/>
                </a:cubicBezTo>
                <a:cubicBezTo>
                  <a:pt x="243" y="135"/>
                  <a:pt x="243" y="135"/>
                  <a:pt x="243" y="135"/>
                </a:cubicBezTo>
                <a:cubicBezTo>
                  <a:pt x="243" y="135"/>
                  <a:pt x="243" y="135"/>
                  <a:pt x="243" y="135"/>
                </a:cubicBezTo>
                <a:cubicBezTo>
                  <a:pt x="243" y="135"/>
                  <a:pt x="243" y="135"/>
                  <a:pt x="243" y="135"/>
                </a:cubicBezTo>
                <a:cubicBezTo>
                  <a:pt x="242" y="135"/>
                  <a:pt x="238" y="135"/>
                  <a:pt x="231" y="135"/>
                </a:cubicBezTo>
                <a:cubicBezTo>
                  <a:pt x="224" y="135"/>
                  <a:pt x="216" y="135"/>
                  <a:pt x="209" y="133"/>
                </a:cubicBezTo>
                <a:cubicBezTo>
                  <a:pt x="197" y="131"/>
                  <a:pt x="185" y="130"/>
                  <a:pt x="172" y="130"/>
                </a:cubicBezTo>
                <a:cubicBezTo>
                  <a:pt x="170" y="130"/>
                  <a:pt x="167" y="130"/>
                  <a:pt x="164" y="130"/>
                </a:cubicBezTo>
                <a:cubicBezTo>
                  <a:pt x="150" y="130"/>
                  <a:pt x="140" y="131"/>
                  <a:pt x="132" y="135"/>
                </a:cubicBezTo>
                <a:cubicBezTo>
                  <a:pt x="124" y="139"/>
                  <a:pt x="114" y="140"/>
                  <a:pt x="104" y="140"/>
                </a:cubicBezTo>
                <a:cubicBezTo>
                  <a:pt x="100" y="140"/>
                  <a:pt x="96" y="140"/>
                  <a:pt x="92" y="139"/>
                </a:cubicBezTo>
                <a:cubicBezTo>
                  <a:pt x="67" y="136"/>
                  <a:pt x="45" y="120"/>
                  <a:pt x="36" y="104"/>
                </a:cubicBezTo>
                <a:cubicBezTo>
                  <a:pt x="31" y="95"/>
                  <a:pt x="24" y="82"/>
                  <a:pt x="24" y="68"/>
                </a:cubicBezTo>
                <a:cubicBezTo>
                  <a:pt x="24" y="67"/>
                  <a:pt x="24" y="67"/>
                  <a:pt x="24" y="67"/>
                </a:cubicBezTo>
                <a:cubicBezTo>
                  <a:pt x="24" y="62"/>
                  <a:pt x="25" y="56"/>
                  <a:pt x="25" y="49"/>
                </a:cubicBezTo>
                <a:cubicBezTo>
                  <a:pt x="25" y="47"/>
                  <a:pt x="25" y="44"/>
                  <a:pt x="24" y="42"/>
                </a:cubicBezTo>
                <a:cubicBezTo>
                  <a:pt x="23" y="40"/>
                  <a:pt x="21" y="39"/>
                  <a:pt x="20" y="39"/>
                </a:cubicBezTo>
                <a:cubicBezTo>
                  <a:pt x="17" y="39"/>
                  <a:pt x="15" y="41"/>
                  <a:pt x="14" y="44"/>
                </a:cubicBezTo>
                <a:cubicBezTo>
                  <a:pt x="14" y="44"/>
                  <a:pt x="14" y="44"/>
                  <a:pt x="14" y="44"/>
                </a:cubicBezTo>
                <a:cubicBezTo>
                  <a:pt x="15" y="44"/>
                  <a:pt x="15" y="44"/>
                  <a:pt x="15" y="44"/>
                </a:cubicBezTo>
                <a:cubicBezTo>
                  <a:pt x="16" y="42"/>
                  <a:pt x="18" y="42"/>
                  <a:pt x="19" y="42"/>
                </a:cubicBezTo>
                <a:cubicBezTo>
                  <a:pt x="20" y="42"/>
                  <a:pt x="21" y="42"/>
                  <a:pt x="21" y="43"/>
                </a:cubicBezTo>
                <a:cubicBezTo>
                  <a:pt x="22" y="44"/>
                  <a:pt x="22" y="45"/>
                  <a:pt x="22" y="47"/>
                </a:cubicBezTo>
                <a:cubicBezTo>
                  <a:pt x="22" y="49"/>
                  <a:pt x="21" y="51"/>
                  <a:pt x="20" y="52"/>
                </a:cubicBezTo>
                <a:cubicBezTo>
                  <a:pt x="19" y="54"/>
                  <a:pt x="17" y="55"/>
                  <a:pt x="15" y="55"/>
                </a:cubicBezTo>
                <a:cubicBezTo>
                  <a:pt x="13" y="55"/>
                  <a:pt x="11" y="55"/>
                  <a:pt x="8" y="53"/>
                </a:cubicBezTo>
                <a:cubicBezTo>
                  <a:pt x="6" y="52"/>
                  <a:pt x="3" y="50"/>
                  <a:pt x="2" y="49"/>
                </a:cubicBezTo>
                <a:cubicBezTo>
                  <a:pt x="1" y="46"/>
                  <a:pt x="0" y="44"/>
                  <a:pt x="0" y="41"/>
                </a:cubicBezTo>
                <a:cubicBezTo>
                  <a:pt x="0" y="35"/>
                  <a:pt x="5" y="30"/>
                  <a:pt x="5" y="27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5"/>
                  <a:pt x="4" y="23"/>
                  <a:pt x="4" y="20"/>
                </a:cubicBezTo>
                <a:cubicBezTo>
                  <a:pt x="4" y="20"/>
                  <a:pt x="4" y="20"/>
                  <a:pt x="4" y="20"/>
                </a:cubicBezTo>
                <a:cubicBezTo>
                  <a:pt x="4" y="14"/>
                  <a:pt x="11" y="7"/>
                  <a:pt x="18" y="7"/>
                </a:cubicBezTo>
                <a:cubicBezTo>
                  <a:pt x="19" y="7"/>
                  <a:pt x="20" y="7"/>
                  <a:pt x="21" y="8"/>
                </a:cubicBezTo>
                <a:cubicBezTo>
                  <a:pt x="21" y="8"/>
                  <a:pt x="21" y="8"/>
                  <a:pt x="21" y="8"/>
                </a:cubicBezTo>
                <a:cubicBezTo>
                  <a:pt x="21" y="8"/>
                  <a:pt x="21" y="8"/>
                  <a:pt x="21" y="8"/>
                </a:cubicBezTo>
                <a:cubicBezTo>
                  <a:pt x="22" y="5"/>
                  <a:pt x="23" y="3"/>
                  <a:pt x="26" y="2"/>
                </a:cubicBezTo>
                <a:cubicBezTo>
                  <a:pt x="27" y="2"/>
                  <a:pt x="27" y="2"/>
                  <a:pt x="28" y="2"/>
                </a:cubicBezTo>
                <a:cubicBezTo>
                  <a:pt x="34" y="2"/>
                  <a:pt x="40" y="6"/>
                  <a:pt x="41" y="11"/>
                </a:cubicBezTo>
                <a:cubicBezTo>
                  <a:pt x="41" y="11"/>
                  <a:pt x="41" y="11"/>
                  <a:pt x="41" y="11"/>
                </a:cubicBezTo>
                <a:cubicBezTo>
                  <a:pt x="41" y="13"/>
                  <a:pt x="41" y="14"/>
                  <a:pt x="41" y="14"/>
                </a:cubicBezTo>
                <a:cubicBezTo>
                  <a:pt x="41" y="14"/>
                  <a:pt x="41" y="14"/>
                  <a:pt x="41" y="14"/>
                </a:cubicBezTo>
                <a:cubicBezTo>
                  <a:pt x="41" y="14"/>
                  <a:pt x="41" y="14"/>
                  <a:pt x="41" y="14"/>
                </a:cubicBezTo>
                <a:cubicBezTo>
                  <a:pt x="41" y="21"/>
                  <a:pt x="46" y="24"/>
                  <a:pt x="50" y="24"/>
                </a:cubicBezTo>
                <a:cubicBezTo>
                  <a:pt x="53" y="24"/>
                  <a:pt x="56" y="22"/>
                  <a:pt x="58" y="19"/>
                </a:cubicBezTo>
                <a:cubicBezTo>
                  <a:pt x="58" y="18"/>
                  <a:pt x="59" y="18"/>
                  <a:pt x="59" y="17"/>
                </a:cubicBezTo>
                <a:cubicBezTo>
                  <a:pt x="59" y="14"/>
                  <a:pt x="56" y="10"/>
                  <a:pt x="52" y="10"/>
                </a:cubicBezTo>
                <a:cubicBezTo>
                  <a:pt x="52" y="10"/>
                  <a:pt x="52" y="10"/>
                  <a:pt x="52" y="10"/>
                </a:cubicBezTo>
                <a:cubicBezTo>
                  <a:pt x="52" y="10"/>
                  <a:pt x="52" y="10"/>
                  <a:pt x="52" y="10"/>
                </a:cubicBezTo>
                <a:cubicBezTo>
                  <a:pt x="53" y="11"/>
                  <a:pt x="56" y="14"/>
                  <a:pt x="56" y="17"/>
                </a:cubicBezTo>
                <a:cubicBezTo>
                  <a:pt x="56" y="18"/>
                  <a:pt x="55" y="20"/>
                  <a:pt x="52" y="21"/>
                </a:cubicBezTo>
                <a:cubicBezTo>
                  <a:pt x="51" y="21"/>
                  <a:pt x="50" y="21"/>
                  <a:pt x="49" y="21"/>
                </a:cubicBezTo>
                <a:cubicBezTo>
                  <a:pt x="47" y="21"/>
                  <a:pt x="46" y="20"/>
                  <a:pt x="45" y="18"/>
                </a:cubicBezTo>
                <a:cubicBezTo>
                  <a:pt x="44" y="17"/>
                  <a:pt x="44" y="14"/>
                  <a:pt x="44" y="12"/>
                </a:cubicBezTo>
                <a:cubicBezTo>
                  <a:pt x="44" y="9"/>
                  <a:pt x="45" y="6"/>
                  <a:pt x="46" y="4"/>
                </a:cubicBezTo>
                <a:cubicBezTo>
                  <a:pt x="47" y="2"/>
                  <a:pt x="51" y="0"/>
                  <a:pt x="56" y="0"/>
                </a:cubicBezTo>
                <a:cubicBezTo>
                  <a:pt x="56" y="0"/>
                  <a:pt x="56" y="0"/>
                  <a:pt x="56" y="0"/>
                </a:cubicBezTo>
                <a:cubicBezTo>
                  <a:pt x="58" y="0"/>
                  <a:pt x="59" y="1"/>
                  <a:pt x="61" y="2"/>
                </a:cubicBezTo>
                <a:cubicBezTo>
                  <a:pt x="62" y="3"/>
                  <a:pt x="62" y="3"/>
                  <a:pt x="63" y="3"/>
                </a:cubicBezTo>
                <a:cubicBezTo>
                  <a:pt x="63" y="4"/>
                  <a:pt x="64" y="4"/>
                  <a:pt x="64" y="4"/>
                </a:cubicBezTo>
                <a:cubicBezTo>
                  <a:pt x="64" y="4"/>
                  <a:pt x="64" y="4"/>
                  <a:pt x="64" y="4"/>
                </a:cubicBezTo>
                <a:cubicBezTo>
                  <a:pt x="66" y="4"/>
                  <a:pt x="67" y="3"/>
                  <a:pt x="69" y="3"/>
                </a:cubicBezTo>
                <a:cubicBezTo>
                  <a:pt x="71" y="3"/>
                  <a:pt x="73" y="4"/>
                  <a:pt x="76" y="6"/>
                </a:cubicBezTo>
                <a:cubicBezTo>
                  <a:pt x="78" y="9"/>
                  <a:pt x="79" y="12"/>
                  <a:pt x="80" y="16"/>
                </a:cubicBezTo>
                <a:cubicBezTo>
                  <a:pt x="80" y="16"/>
                  <a:pt x="80" y="16"/>
                  <a:pt x="80" y="16"/>
                </a:cubicBezTo>
                <a:cubicBezTo>
                  <a:pt x="80" y="16"/>
                  <a:pt x="80" y="16"/>
                  <a:pt x="80" y="16"/>
                </a:cubicBezTo>
                <a:cubicBezTo>
                  <a:pt x="82" y="16"/>
                  <a:pt x="83" y="15"/>
                  <a:pt x="84" y="15"/>
                </a:cubicBezTo>
                <a:cubicBezTo>
                  <a:pt x="89" y="15"/>
                  <a:pt x="91" y="17"/>
                  <a:pt x="93" y="19"/>
                </a:cubicBezTo>
                <a:cubicBezTo>
                  <a:pt x="94" y="21"/>
                  <a:pt x="96" y="24"/>
                  <a:pt x="99" y="26"/>
                </a:cubicBezTo>
                <a:cubicBezTo>
                  <a:pt x="101" y="29"/>
                  <a:pt x="103" y="30"/>
                  <a:pt x="107" y="32"/>
                </a:cubicBezTo>
                <a:cubicBezTo>
                  <a:pt x="111" y="34"/>
                  <a:pt x="114" y="39"/>
                  <a:pt x="114" y="44"/>
                </a:cubicBezTo>
                <a:cubicBezTo>
                  <a:pt x="114" y="48"/>
                  <a:pt x="113" y="51"/>
                  <a:pt x="109" y="54"/>
                </a:cubicBezTo>
                <a:cubicBezTo>
                  <a:pt x="105" y="57"/>
                  <a:pt x="101" y="59"/>
                  <a:pt x="98" y="59"/>
                </a:cubicBezTo>
                <a:cubicBezTo>
                  <a:pt x="95" y="59"/>
                  <a:pt x="93" y="58"/>
                  <a:pt x="92" y="57"/>
                </a:cubicBezTo>
                <a:cubicBezTo>
                  <a:pt x="90" y="56"/>
                  <a:pt x="89" y="54"/>
                  <a:pt x="89" y="52"/>
                </a:cubicBezTo>
                <a:cubicBezTo>
                  <a:pt x="89" y="50"/>
                  <a:pt x="90" y="48"/>
                  <a:pt x="92" y="46"/>
                </a:cubicBezTo>
                <a:cubicBezTo>
                  <a:pt x="93" y="46"/>
                  <a:pt x="93" y="46"/>
                  <a:pt x="94" y="46"/>
                </a:cubicBezTo>
                <a:cubicBezTo>
                  <a:pt x="95" y="46"/>
                  <a:pt x="97" y="47"/>
                  <a:pt x="97" y="49"/>
                </a:cubicBezTo>
                <a:cubicBezTo>
                  <a:pt x="97" y="49"/>
                  <a:pt x="97" y="49"/>
                  <a:pt x="97" y="49"/>
                </a:cubicBezTo>
                <a:cubicBezTo>
                  <a:pt x="97" y="49"/>
                  <a:pt x="97" y="49"/>
                  <a:pt x="97" y="49"/>
                </a:cubicBezTo>
                <a:cubicBezTo>
                  <a:pt x="97" y="49"/>
                  <a:pt x="97" y="49"/>
                  <a:pt x="97" y="49"/>
                </a:cubicBezTo>
                <a:cubicBezTo>
                  <a:pt x="97" y="50"/>
                  <a:pt x="97" y="50"/>
                  <a:pt x="97" y="50"/>
                </a:cubicBezTo>
                <a:cubicBezTo>
                  <a:pt x="97" y="52"/>
                  <a:pt x="98" y="53"/>
                  <a:pt x="99" y="53"/>
                </a:cubicBezTo>
                <a:cubicBezTo>
                  <a:pt x="99" y="53"/>
                  <a:pt x="99" y="53"/>
                  <a:pt x="99" y="53"/>
                </a:cubicBezTo>
                <a:cubicBezTo>
                  <a:pt x="99" y="53"/>
                  <a:pt x="99" y="53"/>
                  <a:pt x="99" y="53"/>
                </a:cubicBezTo>
                <a:cubicBezTo>
                  <a:pt x="99" y="52"/>
                  <a:pt x="99" y="51"/>
                  <a:pt x="99" y="50"/>
                </a:cubicBezTo>
                <a:cubicBezTo>
                  <a:pt x="99" y="49"/>
                  <a:pt x="99" y="47"/>
                  <a:pt x="98" y="46"/>
                </a:cubicBezTo>
                <a:cubicBezTo>
                  <a:pt x="98" y="45"/>
                  <a:pt x="96" y="44"/>
                  <a:pt x="95" y="44"/>
                </a:cubicBezTo>
                <a:cubicBezTo>
                  <a:pt x="94" y="44"/>
                  <a:pt x="92" y="44"/>
                  <a:pt x="91" y="45"/>
                </a:cubicBezTo>
                <a:cubicBezTo>
                  <a:pt x="88" y="46"/>
                  <a:pt x="87" y="49"/>
                  <a:pt x="87" y="52"/>
                </a:cubicBezTo>
                <a:cubicBezTo>
                  <a:pt x="87" y="55"/>
                  <a:pt x="88" y="59"/>
                  <a:pt x="92" y="60"/>
                </a:cubicBezTo>
                <a:cubicBezTo>
                  <a:pt x="93" y="61"/>
                  <a:pt x="96" y="62"/>
                  <a:pt x="99" y="62"/>
                </a:cubicBezTo>
                <a:cubicBezTo>
                  <a:pt x="102" y="62"/>
                  <a:pt x="105" y="61"/>
                  <a:pt x="108" y="60"/>
                </a:cubicBezTo>
                <a:close/>
              </a:path>
            </a:pathLst>
          </a:custGeom>
          <a:solidFill>
            <a:srgbClr val="F2DBC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34" name="PA_任意多边形 1366"/>
          <p:cNvSpPr>
            <a:spLocks/>
          </p:cNvSpPr>
          <p:nvPr>
            <p:custDataLst>
              <p:tags r:id="rId121"/>
            </p:custDataLst>
          </p:nvPr>
        </p:nvSpPr>
        <p:spPr bwMode="auto">
          <a:xfrm>
            <a:off x="9774237" y="4746625"/>
            <a:ext cx="196850" cy="106363"/>
          </a:xfrm>
          <a:custGeom>
            <a:avLst/>
            <a:gdLst>
              <a:gd name="T0" fmla="*/ 15 w 82"/>
              <a:gd name="T1" fmla="*/ 30 h 44"/>
              <a:gd name="T2" fmla="*/ 10 w 82"/>
              <a:gd name="T3" fmla="*/ 17 h 44"/>
              <a:gd name="T4" fmla="*/ 5 w 82"/>
              <a:gd name="T5" fmla="*/ 38 h 44"/>
              <a:gd name="T6" fmla="*/ 28 w 82"/>
              <a:gd name="T7" fmla="*/ 40 h 44"/>
              <a:gd name="T8" fmla="*/ 82 w 82"/>
              <a:gd name="T9" fmla="*/ 31 h 44"/>
              <a:gd name="T10" fmla="*/ 41 w 82"/>
              <a:gd name="T11" fmla="*/ 24 h 44"/>
              <a:gd name="T12" fmla="*/ 24 w 82"/>
              <a:gd name="T13" fmla="*/ 23 h 44"/>
              <a:gd name="T14" fmla="*/ 26 w 82"/>
              <a:gd name="T15" fmla="*/ 11 h 44"/>
              <a:gd name="T16" fmla="*/ 37 w 82"/>
              <a:gd name="T17" fmla="*/ 13 h 44"/>
              <a:gd name="T18" fmla="*/ 29 w 82"/>
              <a:gd name="T19" fmla="*/ 12 h 44"/>
              <a:gd name="T20" fmla="*/ 30 w 82"/>
              <a:gd name="T21" fmla="*/ 23 h 44"/>
              <a:gd name="T22" fmla="*/ 45 w 82"/>
              <a:gd name="T23" fmla="*/ 16 h 44"/>
              <a:gd name="T24" fmla="*/ 40 w 82"/>
              <a:gd name="T25" fmla="*/ 3 h 44"/>
              <a:gd name="T26" fmla="*/ 19 w 82"/>
              <a:gd name="T27" fmla="*/ 6 h 44"/>
              <a:gd name="T28" fmla="*/ 15 w 82"/>
              <a:gd name="T29" fmla="*/ 30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82" h="44">
                <a:moveTo>
                  <a:pt x="15" y="30"/>
                </a:moveTo>
                <a:cubicBezTo>
                  <a:pt x="7" y="29"/>
                  <a:pt x="8" y="22"/>
                  <a:pt x="10" y="17"/>
                </a:cubicBezTo>
                <a:cubicBezTo>
                  <a:pt x="1" y="18"/>
                  <a:pt x="0" y="32"/>
                  <a:pt x="5" y="38"/>
                </a:cubicBezTo>
                <a:cubicBezTo>
                  <a:pt x="9" y="43"/>
                  <a:pt x="21" y="44"/>
                  <a:pt x="28" y="40"/>
                </a:cubicBezTo>
                <a:cubicBezTo>
                  <a:pt x="37" y="34"/>
                  <a:pt x="58" y="27"/>
                  <a:pt x="82" y="31"/>
                </a:cubicBezTo>
                <a:cubicBezTo>
                  <a:pt x="72" y="24"/>
                  <a:pt x="51" y="18"/>
                  <a:pt x="41" y="24"/>
                </a:cubicBezTo>
                <a:cubicBezTo>
                  <a:pt x="34" y="28"/>
                  <a:pt x="28" y="27"/>
                  <a:pt x="24" y="23"/>
                </a:cubicBezTo>
                <a:cubicBezTo>
                  <a:pt x="22" y="20"/>
                  <a:pt x="23" y="13"/>
                  <a:pt x="26" y="11"/>
                </a:cubicBezTo>
                <a:cubicBezTo>
                  <a:pt x="30" y="7"/>
                  <a:pt x="37" y="9"/>
                  <a:pt x="37" y="13"/>
                </a:cubicBezTo>
                <a:cubicBezTo>
                  <a:pt x="35" y="12"/>
                  <a:pt x="32" y="10"/>
                  <a:pt x="29" y="12"/>
                </a:cubicBezTo>
                <a:cubicBezTo>
                  <a:pt x="25" y="15"/>
                  <a:pt x="25" y="20"/>
                  <a:pt x="30" y="23"/>
                </a:cubicBezTo>
                <a:cubicBezTo>
                  <a:pt x="35" y="25"/>
                  <a:pt x="43" y="20"/>
                  <a:pt x="45" y="16"/>
                </a:cubicBezTo>
                <a:cubicBezTo>
                  <a:pt x="47" y="12"/>
                  <a:pt x="45" y="7"/>
                  <a:pt x="40" y="3"/>
                </a:cubicBezTo>
                <a:cubicBezTo>
                  <a:pt x="36" y="0"/>
                  <a:pt x="27" y="0"/>
                  <a:pt x="19" y="6"/>
                </a:cubicBezTo>
                <a:cubicBezTo>
                  <a:pt x="11" y="12"/>
                  <a:pt x="9" y="26"/>
                  <a:pt x="15" y="30"/>
                </a:cubicBezTo>
                <a:close/>
              </a:path>
            </a:pathLst>
          </a:custGeom>
          <a:solidFill>
            <a:srgbClr val="F2DBC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35" name="PA_任意多边形 1367"/>
          <p:cNvSpPr>
            <a:spLocks/>
          </p:cNvSpPr>
          <p:nvPr>
            <p:custDataLst>
              <p:tags r:id="rId122"/>
            </p:custDataLst>
          </p:nvPr>
        </p:nvSpPr>
        <p:spPr bwMode="auto">
          <a:xfrm>
            <a:off x="9779000" y="4749800"/>
            <a:ext cx="192088" cy="98425"/>
          </a:xfrm>
          <a:custGeom>
            <a:avLst/>
            <a:gdLst>
              <a:gd name="T0" fmla="*/ 13 w 80"/>
              <a:gd name="T1" fmla="*/ 29 h 41"/>
              <a:gd name="T2" fmla="*/ 8 w 80"/>
              <a:gd name="T3" fmla="*/ 16 h 41"/>
              <a:gd name="T4" fmla="*/ 8 w 80"/>
              <a:gd name="T5" fmla="*/ 16 h 41"/>
              <a:gd name="T6" fmla="*/ 3 w 80"/>
              <a:gd name="T7" fmla="*/ 37 h 41"/>
              <a:gd name="T8" fmla="*/ 26 w 80"/>
              <a:gd name="T9" fmla="*/ 39 h 41"/>
              <a:gd name="T10" fmla="*/ 80 w 80"/>
              <a:gd name="T11" fmla="*/ 30 h 41"/>
              <a:gd name="T12" fmla="*/ 49 w 80"/>
              <a:gd name="T13" fmla="*/ 20 h 41"/>
              <a:gd name="T14" fmla="*/ 30 w 80"/>
              <a:gd name="T15" fmla="*/ 25 h 41"/>
              <a:gd name="T16" fmla="*/ 21 w 80"/>
              <a:gd name="T17" fmla="*/ 17 h 41"/>
              <a:gd name="T18" fmla="*/ 30 w 80"/>
              <a:gd name="T19" fmla="*/ 8 h 41"/>
              <a:gd name="T20" fmla="*/ 35 w 80"/>
              <a:gd name="T21" fmla="*/ 12 h 41"/>
              <a:gd name="T22" fmla="*/ 30 w 80"/>
              <a:gd name="T23" fmla="*/ 10 h 41"/>
              <a:gd name="T24" fmla="*/ 24 w 80"/>
              <a:gd name="T25" fmla="*/ 17 h 41"/>
              <a:gd name="T26" fmla="*/ 31 w 80"/>
              <a:gd name="T27" fmla="*/ 22 h 41"/>
              <a:gd name="T28" fmla="*/ 44 w 80"/>
              <a:gd name="T29" fmla="*/ 12 h 41"/>
              <a:gd name="T30" fmla="*/ 31 w 80"/>
              <a:gd name="T31" fmla="*/ 0 h 41"/>
              <a:gd name="T32" fmla="*/ 9 w 80"/>
              <a:gd name="T33" fmla="*/ 21 h 41"/>
              <a:gd name="T34" fmla="*/ 13 w 80"/>
              <a:gd name="T35" fmla="*/ 29 h 41"/>
              <a:gd name="T36" fmla="*/ 13 w 80"/>
              <a:gd name="T37" fmla="*/ 29 h 41"/>
              <a:gd name="T38" fmla="*/ 10 w 80"/>
              <a:gd name="T39" fmla="*/ 21 h 41"/>
              <a:gd name="T40" fmla="*/ 31 w 80"/>
              <a:gd name="T41" fmla="*/ 0 h 41"/>
              <a:gd name="T42" fmla="*/ 44 w 80"/>
              <a:gd name="T43" fmla="*/ 12 h 41"/>
              <a:gd name="T44" fmla="*/ 31 w 80"/>
              <a:gd name="T45" fmla="*/ 22 h 41"/>
              <a:gd name="T46" fmla="*/ 24 w 80"/>
              <a:gd name="T47" fmla="*/ 17 h 41"/>
              <a:gd name="T48" fmla="*/ 30 w 80"/>
              <a:gd name="T49" fmla="*/ 10 h 41"/>
              <a:gd name="T50" fmla="*/ 36 w 80"/>
              <a:gd name="T51" fmla="*/ 12 h 41"/>
              <a:gd name="T52" fmla="*/ 30 w 80"/>
              <a:gd name="T53" fmla="*/ 8 h 41"/>
              <a:gd name="T54" fmla="*/ 21 w 80"/>
              <a:gd name="T55" fmla="*/ 17 h 41"/>
              <a:gd name="T56" fmla="*/ 30 w 80"/>
              <a:gd name="T57" fmla="*/ 26 h 41"/>
              <a:gd name="T58" fmla="*/ 49 w 80"/>
              <a:gd name="T59" fmla="*/ 21 h 41"/>
              <a:gd name="T60" fmla="*/ 80 w 80"/>
              <a:gd name="T61" fmla="*/ 30 h 41"/>
              <a:gd name="T62" fmla="*/ 66 w 80"/>
              <a:gd name="T63" fmla="*/ 29 h 41"/>
              <a:gd name="T64" fmla="*/ 16 w 80"/>
              <a:gd name="T65" fmla="*/ 41 h 41"/>
              <a:gd name="T66" fmla="*/ 0 w 80"/>
              <a:gd name="T67" fmla="*/ 28 h 41"/>
              <a:gd name="T68" fmla="*/ 8 w 80"/>
              <a:gd name="T69" fmla="*/ 16 h 41"/>
              <a:gd name="T70" fmla="*/ 7 w 80"/>
              <a:gd name="T71" fmla="*/ 22 h 41"/>
              <a:gd name="T72" fmla="*/ 13 w 80"/>
              <a:gd name="T73" fmla="*/ 29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80" h="41">
                <a:moveTo>
                  <a:pt x="13" y="29"/>
                </a:moveTo>
                <a:cubicBezTo>
                  <a:pt x="13" y="29"/>
                  <a:pt x="13" y="29"/>
                  <a:pt x="13" y="29"/>
                </a:cubicBezTo>
                <a:cubicBezTo>
                  <a:pt x="8" y="28"/>
                  <a:pt x="7" y="25"/>
                  <a:pt x="7" y="22"/>
                </a:cubicBezTo>
                <a:cubicBezTo>
                  <a:pt x="7" y="20"/>
                  <a:pt x="7" y="18"/>
                  <a:pt x="8" y="16"/>
                </a:cubicBezTo>
                <a:cubicBezTo>
                  <a:pt x="8" y="16"/>
                  <a:pt x="8" y="16"/>
                  <a:pt x="8" y="16"/>
                </a:cubicBezTo>
                <a:cubicBezTo>
                  <a:pt x="8" y="16"/>
                  <a:pt x="8" y="16"/>
                  <a:pt x="8" y="16"/>
                </a:cubicBezTo>
                <a:cubicBezTo>
                  <a:pt x="2" y="17"/>
                  <a:pt x="0" y="22"/>
                  <a:pt x="0" y="28"/>
                </a:cubicBezTo>
                <a:cubicBezTo>
                  <a:pt x="0" y="31"/>
                  <a:pt x="1" y="34"/>
                  <a:pt x="3" y="37"/>
                </a:cubicBezTo>
                <a:cubicBezTo>
                  <a:pt x="5" y="40"/>
                  <a:pt x="11" y="41"/>
                  <a:pt x="16" y="41"/>
                </a:cubicBezTo>
                <a:cubicBezTo>
                  <a:pt x="20" y="41"/>
                  <a:pt x="23" y="40"/>
                  <a:pt x="26" y="39"/>
                </a:cubicBezTo>
                <a:cubicBezTo>
                  <a:pt x="33" y="34"/>
                  <a:pt x="48" y="29"/>
                  <a:pt x="66" y="29"/>
                </a:cubicBezTo>
                <a:cubicBezTo>
                  <a:pt x="70" y="29"/>
                  <a:pt x="75" y="29"/>
                  <a:pt x="80" y="30"/>
                </a:cubicBezTo>
                <a:cubicBezTo>
                  <a:pt x="80" y="30"/>
                  <a:pt x="80" y="30"/>
                  <a:pt x="80" y="30"/>
                </a:cubicBezTo>
                <a:cubicBezTo>
                  <a:pt x="73" y="25"/>
                  <a:pt x="60" y="20"/>
                  <a:pt x="49" y="20"/>
                </a:cubicBezTo>
                <a:cubicBezTo>
                  <a:pt x="46" y="20"/>
                  <a:pt x="42" y="21"/>
                  <a:pt x="39" y="23"/>
                </a:cubicBezTo>
                <a:cubicBezTo>
                  <a:pt x="36" y="25"/>
                  <a:pt x="33" y="25"/>
                  <a:pt x="30" y="25"/>
                </a:cubicBezTo>
                <a:cubicBezTo>
                  <a:pt x="27" y="25"/>
                  <a:pt x="24" y="24"/>
                  <a:pt x="22" y="22"/>
                </a:cubicBezTo>
                <a:cubicBezTo>
                  <a:pt x="21" y="21"/>
                  <a:pt x="21" y="19"/>
                  <a:pt x="21" y="17"/>
                </a:cubicBezTo>
                <a:cubicBezTo>
                  <a:pt x="21" y="14"/>
                  <a:pt x="22" y="11"/>
                  <a:pt x="24" y="10"/>
                </a:cubicBezTo>
                <a:cubicBezTo>
                  <a:pt x="26" y="8"/>
                  <a:pt x="28" y="8"/>
                  <a:pt x="30" y="8"/>
                </a:cubicBezTo>
                <a:cubicBezTo>
                  <a:pt x="32" y="8"/>
                  <a:pt x="35" y="9"/>
                  <a:pt x="35" y="12"/>
                </a:cubicBezTo>
                <a:cubicBezTo>
                  <a:pt x="35" y="12"/>
                  <a:pt x="35" y="12"/>
                  <a:pt x="35" y="12"/>
                </a:cubicBezTo>
                <a:cubicBezTo>
                  <a:pt x="35" y="12"/>
                  <a:pt x="35" y="12"/>
                  <a:pt x="35" y="12"/>
                </a:cubicBezTo>
                <a:cubicBezTo>
                  <a:pt x="34" y="11"/>
                  <a:pt x="32" y="10"/>
                  <a:pt x="30" y="10"/>
                </a:cubicBezTo>
                <a:cubicBezTo>
                  <a:pt x="29" y="10"/>
                  <a:pt x="28" y="11"/>
                  <a:pt x="27" y="11"/>
                </a:cubicBezTo>
                <a:cubicBezTo>
                  <a:pt x="25" y="13"/>
                  <a:pt x="24" y="15"/>
                  <a:pt x="24" y="17"/>
                </a:cubicBezTo>
                <a:cubicBezTo>
                  <a:pt x="24" y="19"/>
                  <a:pt x="26" y="20"/>
                  <a:pt x="28" y="22"/>
                </a:cubicBezTo>
                <a:cubicBezTo>
                  <a:pt x="29" y="22"/>
                  <a:pt x="30" y="22"/>
                  <a:pt x="31" y="22"/>
                </a:cubicBezTo>
                <a:cubicBezTo>
                  <a:pt x="36" y="22"/>
                  <a:pt x="41" y="19"/>
                  <a:pt x="43" y="15"/>
                </a:cubicBezTo>
                <a:cubicBezTo>
                  <a:pt x="44" y="14"/>
                  <a:pt x="44" y="13"/>
                  <a:pt x="44" y="12"/>
                </a:cubicBezTo>
                <a:cubicBezTo>
                  <a:pt x="44" y="8"/>
                  <a:pt x="42" y="5"/>
                  <a:pt x="38" y="2"/>
                </a:cubicBezTo>
                <a:cubicBezTo>
                  <a:pt x="36" y="1"/>
                  <a:pt x="34" y="0"/>
                  <a:pt x="31" y="0"/>
                </a:cubicBezTo>
                <a:cubicBezTo>
                  <a:pt x="27" y="0"/>
                  <a:pt x="22" y="1"/>
                  <a:pt x="17" y="5"/>
                </a:cubicBezTo>
                <a:cubicBezTo>
                  <a:pt x="12" y="9"/>
                  <a:pt x="9" y="15"/>
                  <a:pt x="9" y="21"/>
                </a:cubicBezTo>
                <a:cubicBezTo>
                  <a:pt x="9" y="24"/>
                  <a:pt x="11" y="28"/>
                  <a:pt x="13" y="30"/>
                </a:cubicBezTo>
                <a:cubicBezTo>
                  <a:pt x="13" y="29"/>
                  <a:pt x="13" y="29"/>
                  <a:pt x="13" y="29"/>
                </a:cubicBezTo>
                <a:cubicBezTo>
                  <a:pt x="13" y="29"/>
                  <a:pt x="13" y="29"/>
                  <a:pt x="13" y="29"/>
                </a:cubicBezTo>
                <a:cubicBezTo>
                  <a:pt x="13" y="29"/>
                  <a:pt x="13" y="29"/>
                  <a:pt x="13" y="29"/>
                </a:cubicBezTo>
                <a:cubicBezTo>
                  <a:pt x="13" y="29"/>
                  <a:pt x="13" y="29"/>
                  <a:pt x="13" y="29"/>
                </a:cubicBezTo>
                <a:cubicBezTo>
                  <a:pt x="11" y="28"/>
                  <a:pt x="10" y="24"/>
                  <a:pt x="10" y="21"/>
                </a:cubicBezTo>
                <a:cubicBezTo>
                  <a:pt x="10" y="15"/>
                  <a:pt x="12" y="9"/>
                  <a:pt x="18" y="5"/>
                </a:cubicBezTo>
                <a:cubicBezTo>
                  <a:pt x="22" y="2"/>
                  <a:pt x="27" y="0"/>
                  <a:pt x="31" y="0"/>
                </a:cubicBezTo>
                <a:cubicBezTo>
                  <a:pt x="34" y="0"/>
                  <a:pt x="36" y="1"/>
                  <a:pt x="38" y="2"/>
                </a:cubicBezTo>
                <a:cubicBezTo>
                  <a:pt x="41" y="5"/>
                  <a:pt x="44" y="8"/>
                  <a:pt x="44" y="12"/>
                </a:cubicBezTo>
                <a:cubicBezTo>
                  <a:pt x="44" y="13"/>
                  <a:pt x="43" y="14"/>
                  <a:pt x="43" y="15"/>
                </a:cubicBezTo>
                <a:cubicBezTo>
                  <a:pt x="41" y="18"/>
                  <a:pt x="36" y="22"/>
                  <a:pt x="31" y="22"/>
                </a:cubicBezTo>
                <a:cubicBezTo>
                  <a:pt x="30" y="22"/>
                  <a:pt x="29" y="22"/>
                  <a:pt x="28" y="22"/>
                </a:cubicBezTo>
                <a:cubicBezTo>
                  <a:pt x="26" y="20"/>
                  <a:pt x="24" y="18"/>
                  <a:pt x="24" y="17"/>
                </a:cubicBezTo>
                <a:cubicBezTo>
                  <a:pt x="24" y="15"/>
                  <a:pt x="26" y="13"/>
                  <a:pt x="28" y="11"/>
                </a:cubicBezTo>
                <a:cubicBezTo>
                  <a:pt x="28" y="11"/>
                  <a:pt x="29" y="10"/>
                  <a:pt x="30" y="10"/>
                </a:cubicBezTo>
                <a:cubicBezTo>
                  <a:pt x="32" y="10"/>
                  <a:pt x="34" y="11"/>
                  <a:pt x="35" y="12"/>
                </a:cubicBezTo>
                <a:cubicBezTo>
                  <a:pt x="36" y="12"/>
                  <a:pt x="36" y="12"/>
                  <a:pt x="36" y="12"/>
                </a:cubicBezTo>
                <a:cubicBezTo>
                  <a:pt x="35" y="12"/>
                  <a:pt x="35" y="12"/>
                  <a:pt x="35" y="12"/>
                </a:cubicBezTo>
                <a:cubicBezTo>
                  <a:pt x="35" y="9"/>
                  <a:pt x="33" y="8"/>
                  <a:pt x="30" y="8"/>
                </a:cubicBezTo>
                <a:cubicBezTo>
                  <a:pt x="28" y="8"/>
                  <a:pt x="26" y="8"/>
                  <a:pt x="24" y="10"/>
                </a:cubicBezTo>
                <a:cubicBezTo>
                  <a:pt x="22" y="11"/>
                  <a:pt x="21" y="14"/>
                  <a:pt x="21" y="17"/>
                </a:cubicBezTo>
                <a:cubicBezTo>
                  <a:pt x="21" y="19"/>
                  <a:pt x="21" y="21"/>
                  <a:pt x="22" y="22"/>
                </a:cubicBezTo>
                <a:cubicBezTo>
                  <a:pt x="24" y="24"/>
                  <a:pt x="27" y="26"/>
                  <a:pt x="30" y="26"/>
                </a:cubicBezTo>
                <a:cubicBezTo>
                  <a:pt x="33" y="26"/>
                  <a:pt x="36" y="25"/>
                  <a:pt x="39" y="23"/>
                </a:cubicBezTo>
                <a:cubicBezTo>
                  <a:pt x="42" y="21"/>
                  <a:pt x="46" y="21"/>
                  <a:pt x="49" y="21"/>
                </a:cubicBezTo>
                <a:cubicBezTo>
                  <a:pt x="60" y="21"/>
                  <a:pt x="73" y="25"/>
                  <a:pt x="80" y="30"/>
                </a:cubicBezTo>
                <a:cubicBezTo>
                  <a:pt x="80" y="30"/>
                  <a:pt x="80" y="30"/>
                  <a:pt x="80" y="30"/>
                </a:cubicBezTo>
                <a:cubicBezTo>
                  <a:pt x="80" y="30"/>
                  <a:pt x="80" y="30"/>
                  <a:pt x="80" y="30"/>
                </a:cubicBezTo>
                <a:cubicBezTo>
                  <a:pt x="75" y="29"/>
                  <a:pt x="70" y="29"/>
                  <a:pt x="66" y="29"/>
                </a:cubicBezTo>
                <a:cubicBezTo>
                  <a:pt x="48" y="29"/>
                  <a:pt x="33" y="34"/>
                  <a:pt x="26" y="39"/>
                </a:cubicBezTo>
                <a:cubicBezTo>
                  <a:pt x="23" y="40"/>
                  <a:pt x="20" y="41"/>
                  <a:pt x="16" y="41"/>
                </a:cubicBezTo>
                <a:cubicBezTo>
                  <a:pt x="11" y="41"/>
                  <a:pt x="5" y="39"/>
                  <a:pt x="3" y="37"/>
                </a:cubicBezTo>
                <a:cubicBezTo>
                  <a:pt x="1" y="34"/>
                  <a:pt x="0" y="31"/>
                  <a:pt x="0" y="28"/>
                </a:cubicBezTo>
                <a:cubicBezTo>
                  <a:pt x="0" y="22"/>
                  <a:pt x="2" y="17"/>
                  <a:pt x="8" y="16"/>
                </a:cubicBezTo>
                <a:cubicBezTo>
                  <a:pt x="8" y="16"/>
                  <a:pt x="8" y="16"/>
                  <a:pt x="8" y="16"/>
                </a:cubicBezTo>
                <a:cubicBezTo>
                  <a:pt x="8" y="16"/>
                  <a:pt x="8" y="16"/>
                  <a:pt x="8" y="16"/>
                </a:cubicBezTo>
                <a:cubicBezTo>
                  <a:pt x="7" y="18"/>
                  <a:pt x="7" y="20"/>
                  <a:pt x="7" y="22"/>
                </a:cubicBezTo>
                <a:cubicBezTo>
                  <a:pt x="7" y="25"/>
                  <a:pt x="8" y="29"/>
                  <a:pt x="13" y="30"/>
                </a:cubicBezTo>
                <a:cubicBezTo>
                  <a:pt x="13" y="29"/>
                  <a:pt x="13" y="29"/>
                  <a:pt x="13" y="29"/>
                </a:cubicBezTo>
                <a:close/>
              </a:path>
            </a:pathLst>
          </a:custGeom>
          <a:solidFill>
            <a:srgbClr val="F2DBC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36" name="PA_任意多边形 1368"/>
          <p:cNvSpPr>
            <a:spLocks/>
          </p:cNvSpPr>
          <p:nvPr>
            <p:custDataLst>
              <p:tags r:id="rId123"/>
            </p:custDataLst>
          </p:nvPr>
        </p:nvSpPr>
        <p:spPr bwMode="auto">
          <a:xfrm>
            <a:off x="9401175" y="4802188"/>
            <a:ext cx="231775" cy="125413"/>
          </a:xfrm>
          <a:custGeom>
            <a:avLst/>
            <a:gdLst>
              <a:gd name="T0" fmla="*/ 20 w 96"/>
              <a:gd name="T1" fmla="*/ 41 h 52"/>
              <a:gd name="T2" fmla="*/ 6 w 96"/>
              <a:gd name="T3" fmla="*/ 35 h 52"/>
              <a:gd name="T4" fmla="*/ 17 w 96"/>
              <a:gd name="T5" fmla="*/ 52 h 52"/>
              <a:gd name="T6" fmla="*/ 42 w 96"/>
              <a:gd name="T7" fmla="*/ 40 h 52"/>
              <a:gd name="T8" fmla="*/ 96 w 96"/>
              <a:gd name="T9" fmla="*/ 2 h 52"/>
              <a:gd name="T10" fmla="*/ 36 w 96"/>
              <a:gd name="T11" fmla="*/ 19 h 52"/>
              <a:gd name="T12" fmla="*/ 22 w 96"/>
              <a:gd name="T13" fmla="*/ 30 h 52"/>
              <a:gd name="T14" fmla="*/ 14 w 96"/>
              <a:gd name="T15" fmla="*/ 20 h 52"/>
              <a:gd name="T16" fmla="*/ 25 w 96"/>
              <a:gd name="T17" fmla="*/ 15 h 52"/>
              <a:gd name="T18" fmla="*/ 18 w 96"/>
              <a:gd name="T19" fmla="*/ 19 h 52"/>
              <a:gd name="T20" fmla="*/ 26 w 96"/>
              <a:gd name="T21" fmla="*/ 26 h 52"/>
              <a:gd name="T22" fmla="*/ 33 w 96"/>
              <a:gd name="T23" fmla="*/ 12 h 52"/>
              <a:gd name="T24" fmla="*/ 20 w 96"/>
              <a:gd name="T25" fmla="*/ 7 h 52"/>
              <a:gd name="T26" fmla="*/ 6 w 96"/>
              <a:gd name="T27" fmla="*/ 21 h 52"/>
              <a:gd name="T28" fmla="*/ 20 w 96"/>
              <a:gd name="T29" fmla="*/ 41 h 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96" h="52">
                <a:moveTo>
                  <a:pt x="20" y="41"/>
                </a:moveTo>
                <a:cubicBezTo>
                  <a:pt x="13" y="44"/>
                  <a:pt x="8" y="39"/>
                  <a:pt x="6" y="35"/>
                </a:cubicBezTo>
                <a:cubicBezTo>
                  <a:pt x="0" y="41"/>
                  <a:pt x="10" y="51"/>
                  <a:pt x="17" y="52"/>
                </a:cubicBezTo>
                <a:cubicBezTo>
                  <a:pt x="25" y="52"/>
                  <a:pt x="42" y="47"/>
                  <a:pt x="42" y="40"/>
                </a:cubicBezTo>
                <a:cubicBezTo>
                  <a:pt x="43" y="20"/>
                  <a:pt x="71" y="9"/>
                  <a:pt x="96" y="2"/>
                </a:cubicBezTo>
                <a:cubicBezTo>
                  <a:pt x="75" y="0"/>
                  <a:pt x="41" y="1"/>
                  <a:pt x="36" y="19"/>
                </a:cubicBezTo>
                <a:cubicBezTo>
                  <a:pt x="34" y="27"/>
                  <a:pt x="28" y="30"/>
                  <a:pt x="22" y="30"/>
                </a:cubicBezTo>
                <a:cubicBezTo>
                  <a:pt x="18" y="29"/>
                  <a:pt x="13" y="24"/>
                  <a:pt x="14" y="20"/>
                </a:cubicBezTo>
                <a:cubicBezTo>
                  <a:pt x="15" y="15"/>
                  <a:pt x="21" y="12"/>
                  <a:pt x="25" y="15"/>
                </a:cubicBezTo>
                <a:cubicBezTo>
                  <a:pt x="22" y="16"/>
                  <a:pt x="19" y="16"/>
                  <a:pt x="18" y="19"/>
                </a:cubicBezTo>
                <a:cubicBezTo>
                  <a:pt x="17" y="24"/>
                  <a:pt x="21" y="27"/>
                  <a:pt x="26" y="26"/>
                </a:cubicBezTo>
                <a:cubicBezTo>
                  <a:pt x="32" y="24"/>
                  <a:pt x="35" y="16"/>
                  <a:pt x="33" y="12"/>
                </a:cubicBezTo>
                <a:cubicBezTo>
                  <a:pt x="32" y="8"/>
                  <a:pt x="26" y="6"/>
                  <a:pt x="20" y="7"/>
                </a:cubicBezTo>
                <a:cubicBezTo>
                  <a:pt x="14" y="7"/>
                  <a:pt x="7" y="13"/>
                  <a:pt x="6" y="21"/>
                </a:cubicBezTo>
                <a:cubicBezTo>
                  <a:pt x="3" y="31"/>
                  <a:pt x="12" y="41"/>
                  <a:pt x="20" y="41"/>
                </a:cubicBezTo>
                <a:close/>
              </a:path>
            </a:pathLst>
          </a:custGeom>
          <a:solidFill>
            <a:srgbClr val="F2DBC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37" name="PA_任意多边形 1369"/>
          <p:cNvSpPr>
            <a:spLocks/>
          </p:cNvSpPr>
          <p:nvPr>
            <p:custDataLst>
              <p:tags r:id="rId124"/>
            </p:custDataLst>
          </p:nvPr>
        </p:nvSpPr>
        <p:spPr bwMode="auto">
          <a:xfrm>
            <a:off x="9410700" y="4805363"/>
            <a:ext cx="222250" cy="122238"/>
          </a:xfrm>
          <a:custGeom>
            <a:avLst/>
            <a:gdLst>
              <a:gd name="T0" fmla="*/ 16 w 92"/>
              <a:gd name="T1" fmla="*/ 39 h 51"/>
              <a:gd name="T2" fmla="*/ 2 w 92"/>
              <a:gd name="T3" fmla="*/ 34 h 51"/>
              <a:gd name="T4" fmla="*/ 2 w 92"/>
              <a:gd name="T5" fmla="*/ 34 h 51"/>
              <a:gd name="T6" fmla="*/ 13 w 92"/>
              <a:gd name="T7" fmla="*/ 51 h 51"/>
              <a:gd name="T8" fmla="*/ 29 w 92"/>
              <a:gd name="T9" fmla="*/ 47 h 51"/>
              <a:gd name="T10" fmla="*/ 92 w 92"/>
              <a:gd name="T11" fmla="*/ 1 h 51"/>
              <a:gd name="T12" fmla="*/ 77 w 92"/>
              <a:gd name="T13" fmla="*/ 0 h 51"/>
              <a:gd name="T14" fmla="*/ 19 w 92"/>
              <a:gd name="T15" fmla="*/ 29 h 51"/>
              <a:gd name="T16" fmla="*/ 10 w 92"/>
              <a:gd name="T17" fmla="*/ 20 h 51"/>
              <a:gd name="T18" fmla="*/ 18 w 92"/>
              <a:gd name="T19" fmla="*/ 13 h 51"/>
              <a:gd name="T20" fmla="*/ 21 w 92"/>
              <a:gd name="T21" fmla="*/ 14 h 51"/>
              <a:gd name="T22" fmla="*/ 14 w 92"/>
              <a:gd name="T23" fmla="*/ 18 h 51"/>
              <a:gd name="T24" fmla="*/ 16 w 92"/>
              <a:gd name="T25" fmla="*/ 24 h 51"/>
              <a:gd name="T26" fmla="*/ 22 w 92"/>
              <a:gd name="T27" fmla="*/ 25 h 51"/>
              <a:gd name="T28" fmla="*/ 29 w 92"/>
              <a:gd name="T29" fmla="*/ 11 h 51"/>
              <a:gd name="T30" fmla="*/ 16 w 92"/>
              <a:gd name="T31" fmla="*/ 6 h 51"/>
              <a:gd name="T32" fmla="*/ 1 w 92"/>
              <a:gd name="T33" fmla="*/ 23 h 51"/>
              <a:gd name="T34" fmla="*/ 16 w 92"/>
              <a:gd name="T35" fmla="*/ 40 h 51"/>
              <a:gd name="T36" fmla="*/ 16 w 92"/>
              <a:gd name="T37" fmla="*/ 39 h 51"/>
              <a:gd name="T38" fmla="*/ 16 w 92"/>
              <a:gd name="T39" fmla="*/ 39 h 51"/>
              <a:gd name="T40" fmla="*/ 6 w 92"/>
              <a:gd name="T41" fmla="*/ 35 h 51"/>
              <a:gd name="T42" fmla="*/ 2 w 92"/>
              <a:gd name="T43" fmla="*/ 20 h 51"/>
              <a:gd name="T44" fmla="*/ 18 w 92"/>
              <a:gd name="T45" fmla="*/ 6 h 51"/>
              <a:gd name="T46" fmla="*/ 30 w 92"/>
              <a:gd name="T47" fmla="*/ 14 h 51"/>
              <a:gd name="T48" fmla="*/ 20 w 92"/>
              <a:gd name="T49" fmla="*/ 25 h 51"/>
              <a:gd name="T50" fmla="*/ 14 w 92"/>
              <a:gd name="T51" fmla="*/ 18 h 51"/>
              <a:gd name="T52" fmla="*/ 21 w 92"/>
              <a:gd name="T53" fmla="*/ 14 h 51"/>
              <a:gd name="T54" fmla="*/ 18 w 92"/>
              <a:gd name="T55" fmla="*/ 13 h 51"/>
              <a:gd name="T56" fmla="*/ 10 w 92"/>
              <a:gd name="T57" fmla="*/ 20 h 51"/>
              <a:gd name="T58" fmla="*/ 19 w 92"/>
              <a:gd name="T59" fmla="*/ 29 h 51"/>
              <a:gd name="T60" fmla="*/ 77 w 92"/>
              <a:gd name="T61" fmla="*/ 0 h 51"/>
              <a:gd name="T62" fmla="*/ 92 w 92"/>
              <a:gd name="T63" fmla="*/ 1 h 51"/>
              <a:gd name="T64" fmla="*/ 38 w 92"/>
              <a:gd name="T65" fmla="*/ 39 h 51"/>
              <a:gd name="T66" fmla="*/ 15 w 92"/>
              <a:gd name="T67" fmla="*/ 51 h 51"/>
              <a:gd name="T68" fmla="*/ 0 w 92"/>
              <a:gd name="T69" fmla="*/ 39 h 51"/>
              <a:gd name="T70" fmla="*/ 2 w 92"/>
              <a:gd name="T71" fmla="*/ 34 h 51"/>
              <a:gd name="T72" fmla="*/ 11 w 92"/>
              <a:gd name="T73" fmla="*/ 41 h 51"/>
              <a:gd name="T74" fmla="*/ 16 w 92"/>
              <a:gd name="T75" fmla="*/ 39 h 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92" h="51">
                <a:moveTo>
                  <a:pt x="16" y="40"/>
                </a:moveTo>
                <a:cubicBezTo>
                  <a:pt x="16" y="39"/>
                  <a:pt x="16" y="39"/>
                  <a:pt x="16" y="39"/>
                </a:cubicBezTo>
                <a:cubicBezTo>
                  <a:pt x="14" y="40"/>
                  <a:pt x="13" y="41"/>
                  <a:pt x="11" y="41"/>
                </a:cubicBezTo>
                <a:cubicBezTo>
                  <a:pt x="7" y="41"/>
                  <a:pt x="4" y="37"/>
                  <a:pt x="2" y="34"/>
                </a:cubicBezTo>
                <a:cubicBezTo>
                  <a:pt x="2" y="34"/>
                  <a:pt x="2" y="34"/>
                  <a:pt x="2" y="34"/>
                </a:cubicBezTo>
                <a:cubicBezTo>
                  <a:pt x="2" y="34"/>
                  <a:pt x="2" y="34"/>
                  <a:pt x="2" y="34"/>
                </a:cubicBezTo>
                <a:cubicBezTo>
                  <a:pt x="1" y="35"/>
                  <a:pt x="0" y="37"/>
                  <a:pt x="0" y="39"/>
                </a:cubicBezTo>
                <a:cubicBezTo>
                  <a:pt x="0" y="44"/>
                  <a:pt x="7" y="50"/>
                  <a:pt x="13" y="51"/>
                </a:cubicBezTo>
                <a:cubicBezTo>
                  <a:pt x="14" y="51"/>
                  <a:pt x="14" y="51"/>
                  <a:pt x="15" y="51"/>
                </a:cubicBezTo>
                <a:cubicBezTo>
                  <a:pt x="18" y="51"/>
                  <a:pt x="24" y="50"/>
                  <a:pt x="29" y="47"/>
                </a:cubicBezTo>
                <a:cubicBezTo>
                  <a:pt x="34" y="45"/>
                  <a:pt x="38" y="42"/>
                  <a:pt x="38" y="39"/>
                </a:cubicBezTo>
                <a:cubicBezTo>
                  <a:pt x="39" y="19"/>
                  <a:pt x="67" y="8"/>
                  <a:pt x="92" y="1"/>
                </a:cubicBezTo>
                <a:cubicBezTo>
                  <a:pt x="92" y="1"/>
                  <a:pt x="92" y="1"/>
                  <a:pt x="92" y="1"/>
                </a:cubicBezTo>
                <a:cubicBezTo>
                  <a:pt x="88" y="1"/>
                  <a:pt x="82" y="0"/>
                  <a:pt x="77" y="0"/>
                </a:cubicBezTo>
                <a:cubicBezTo>
                  <a:pt x="58" y="0"/>
                  <a:pt x="36" y="4"/>
                  <a:pt x="32" y="18"/>
                </a:cubicBezTo>
                <a:cubicBezTo>
                  <a:pt x="30" y="26"/>
                  <a:pt x="25" y="29"/>
                  <a:pt x="19" y="29"/>
                </a:cubicBezTo>
                <a:cubicBezTo>
                  <a:pt x="19" y="29"/>
                  <a:pt x="19" y="29"/>
                  <a:pt x="18" y="29"/>
                </a:cubicBezTo>
                <a:cubicBezTo>
                  <a:pt x="14" y="28"/>
                  <a:pt x="10" y="24"/>
                  <a:pt x="10" y="20"/>
                </a:cubicBezTo>
                <a:cubicBezTo>
                  <a:pt x="10" y="19"/>
                  <a:pt x="10" y="19"/>
                  <a:pt x="10" y="19"/>
                </a:cubicBezTo>
                <a:cubicBezTo>
                  <a:pt x="11" y="16"/>
                  <a:pt x="15" y="13"/>
                  <a:pt x="18" y="13"/>
                </a:cubicBezTo>
                <a:cubicBezTo>
                  <a:pt x="19" y="13"/>
                  <a:pt x="20" y="13"/>
                  <a:pt x="21" y="14"/>
                </a:cubicBezTo>
                <a:cubicBezTo>
                  <a:pt x="21" y="14"/>
                  <a:pt x="21" y="14"/>
                  <a:pt x="21" y="14"/>
                </a:cubicBezTo>
                <a:cubicBezTo>
                  <a:pt x="21" y="14"/>
                  <a:pt x="21" y="14"/>
                  <a:pt x="21" y="14"/>
                </a:cubicBezTo>
                <a:cubicBezTo>
                  <a:pt x="18" y="15"/>
                  <a:pt x="15" y="15"/>
                  <a:pt x="14" y="18"/>
                </a:cubicBezTo>
                <a:cubicBezTo>
                  <a:pt x="14" y="19"/>
                  <a:pt x="14" y="19"/>
                  <a:pt x="14" y="20"/>
                </a:cubicBezTo>
                <a:cubicBezTo>
                  <a:pt x="14" y="21"/>
                  <a:pt x="15" y="23"/>
                  <a:pt x="16" y="24"/>
                </a:cubicBezTo>
                <a:cubicBezTo>
                  <a:pt x="17" y="25"/>
                  <a:pt x="18" y="25"/>
                  <a:pt x="20" y="25"/>
                </a:cubicBezTo>
                <a:cubicBezTo>
                  <a:pt x="21" y="25"/>
                  <a:pt x="22" y="25"/>
                  <a:pt x="22" y="25"/>
                </a:cubicBezTo>
                <a:cubicBezTo>
                  <a:pt x="27" y="24"/>
                  <a:pt x="30" y="18"/>
                  <a:pt x="30" y="14"/>
                </a:cubicBezTo>
                <a:cubicBezTo>
                  <a:pt x="30" y="13"/>
                  <a:pt x="30" y="12"/>
                  <a:pt x="29" y="11"/>
                </a:cubicBezTo>
                <a:cubicBezTo>
                  <a:pt x="28" y="7"/>
                  <a:pt x="23" y="5"/>
                  <a:pt x="18" y="5"/>
                </a:cubicBezTo>
                <a:cubicBezTo>
                  <a:pt x="17" y="5"/>
                  <a:pt x="17" y="5"/>
                  <a:pt x="16" y="6"/>
                </a:cubicBezTo>
                <a:cubicBezTo>
                  <a:pt x="10" y="6"/>
                  <a:pt x="3" y="12"/>
                  <a:pt x="1" y="20"/>
                </a:cubicBezTo>
                <a:cubicBezTo>
                  <a:pt x="1" y="21"/>
                  <a:pt x="1" y="22"/>
                  <a:pt x="1" y="23"/>
                </a:cubicBezTo>
                <a:cubicBezTo>
                  <a:pt x="1" y="32"/>
                  <a:pt x="8" y="40"/>
                  <a:pt x="16" y="40"/>
                </a:cubicBezTo>
                <a:cubicBezTo>
                  <a:pt x="16" y="40"/>
                  <a:pt x="16" y="40"/>
                  <a:pt x="16" y="40"/>
                </a:cubicBezTo>
                <a:cubicBezTo>
                  <a:pt x="16" y="40"/>
                  <a:pt x="16" y="40"/>
                  <a:pt x="16" y="40"/>
                </a:cubicBezTo>
                <a:cubicBezTo>
                  <a:pt x="16" y="39"/>
                  <a:pt x="16" y="39"/>
                  <a:pt x="16" y="39"/>
                </a:cubicBezTo>
                <a:cubicBezTo>
                  <a:pt x="16" y="40"/>
                  <a:pt x="16" y="40"/>
                  <a:pt x="16" y="40"/>
                </a:cubicBezTo>
                <a:cubicBezTo>
                  <a:pt x="16" y="39"/>
                  <a:pt x="16" y="39"/>
                  <a:pt x="16" y="39"/>
                </a:cubicBezTo>
                <a:cubicBezTo>
                  <a:pt x="16" y="39"/>
                  <a:pt x="16" y="39"/>
                  <a:pt x="16" y="39"/>
                </a:cubicBezTo>
                <a:cubicBezTo>
                  <a:pt x="12" y="39"/>
                  <a:pt x="8" y="38"/>
                  <a:pt x="6" y="35"/>
                </a:cubicBezTo>
                <a:cubicBezTo>
                  <a:pt x="3" y="32"/>
                  <a:pt x="1" y="28"/>
                  <a:pt x="1" y="23"/>
                </a:cubicBezTo>
                <a:cubicBezTo>
                  <a:pt x="1" y="22"/>
                  <a:pt x="1" y="21"/>
                  <a:pt x="2" y="20"/>
                </a:cubicBezTo>
                <a:cubicBezTo>
                  <a:pt x="3" y="12"/>
                  <a:pt x="10" y="6"/>
                  <a:pt x="16" y="6"/>
                </a:cubicBezTo>
                <a:cubicBezTo>
                  <a:pt x="17" y="6"/>
                  <a:pt x="17" y="6"/>
                  <a:pt x="18" y="6"/>
                </a:cubicBezTo>
                <a:cubicBezTo>
                  <a:pt x="23" y="6"/>
                  <a:pt x="28" y="7"/>
                  <a:pt x="29" y="11"/>
                </a:cubicBezTo>
                <a:cubicBezTo>
                  <a:pt x="29" y="12"/>
                  <a:pt x="30" y="13"/>
                  <a:pt x="30" y="14"/>
                </a:cubicBezTo>
                <a:cubicBezTo>
                  <a:pt x="30" y="18"/>
                  <a:pt x="27" y="24"/>
                  <a:pt x="22" y="25"/>
                </a:cubicBezTo>
                <a:cubicBezTo>
                  <a:pt x="22" y="25"/>
                  <a:pt x="21" y="25"/>
                  <a:pt x="20" y="25"/>
                </a:cubicBezTo>
                <a:cubicBezTo>
                  <a:pt x="16" y="25"/>
                  <a:pt x="14" y="23"/>
                  <a:pt x="14" y="20"/>
                </a:cubicBezTo>
                <a:cubicBezTo>
                  <a:pt x="14" y="19"/>
                  <a:pt x="14" y="19"/>
                  <a:pt x="14" y="18"/>
                </a:cubicBezTo>
                <a:cubicBezTo>
                  <a:pt x="15" y="15"/>
                  <a:pt x="18" y="15"/>
                  <a:pt x="21" y="14"/>
                </a:cubicBezTo>
                <a:cubicBezTo>
                  <a:pt x="21" y="14"/>
                  <a:pt x="21" y="14"/>
                  <a:pt x="21" y="14"/>
                </a:cubicBezTo>
                <a:cubicBezTo>
                  <a:pt x="21" y="14"/>
                  <a:pt x="21" y="14"/>
                  <a:pt x="21" y="14"/>
                </a:cubicBezTo>
                <a:cubicBezTo>
                  <a:pt x="20" y="13"/>
                  <a:pt x="19" y="13"/>
                  <a:pt x="18" y="13"/>
                </a:cubicBezTo>
                <a:cubicBezTo>
                  <a:pt x="15" y="13"/>
                  <a:pt x="11" y="16"/>
                  <a:pt x="10" y="19"/>
                </a:cubicBezTo>
                <a:cubicBezTo>
                  <a:pt x="10" y="20"/>
                  <a:pt x="10" y="20"/>
                  <a:pt x="10" y="20"/>
                </a:cubicBezTo>
                <a:cubicBezTo>
                  <a:pt x="10" y="24"/>
                  <a:pt x="14" y="28"/>
                  <a:pt x="18" y="29"/>
                </a:cubicBezTo>
                <a:cubicBezTo>
                  <a:pt x="19" y="29"/>
                  <a:pt x="19" y="29"/>
                  <a:pt x="19" y="29"/>
                </a:cubicBezTo>
                <a:cubicBezTo>
                  <a:pt x="25" y="29"/>
                  <a:pt x="31" y="26"/>
                  <a:pt x="32" y="18"/>
                </a:cubicBezTo>
                <a:cubicBezTo>
                  <a:pt x="36" y="4"/>
                  <a:pt x="58" y="0"/>
                  <a:pt x="77" y="0"/>
                </a:cubicBezTo>
                <a:cubicBezTo>
                  <a:pt x="82" y="0"/>
                  <a:pt x="88" y="1"/>
                  <a:pt x="92" y="1"/>
                </a:cubicBezTo>
                <a:cubicBezTo>
                  <a:pt x="92" y="1"/>
                  <a:pt x="92" y="1"/>
                  <a:pt x="92" y="1"/>
                </a:cubicBezTo>
                <a:cubicBezTo>
                  <a:pt x="92" y="1"/>
                  <a:pt x="92" y="1"/>
                  <a:pt x="92" y="1"/>
                </a:cubicBezTo>
                <a:cubicBezTo>
                  <a:pt x="67" y="8"/>
                  <a:pt x="39" y="19"/>
                  <a:pt x="38" y="39"/>
                </a:cubicBezTo>
                <a:cubicBezTo>
                  <a:pt x="38" y="42"/>
                  <a:pt x="34" y="45"/>
                  <a:pt x="29" y="47"/>
                </a:cubicBezTo>
                <a:cubicBezTo>
                  <a:pt x="24" y="49"/>
                  <a:pt x="18" y="51"/>
                  <a:pt x="15" y="51"/>
                </a:cubicBezTo>
                <a:cubicBezTo>
                  <a:pt x="14" y="51"/>
                  <a:pt x="14" y="51"/>
                  <a:pt x="13" y="51"/>
                </a:cubicBezTo>
                <a:cubicBezTo>
                  <a:pt x="7" y="50"/>
                  <a:pt x="0" y="44"/>
                  <a:pt x="0" y="39"/>
                </a:cubicBezTo>
                <a:cubicBezTo>
                  <a:pt x="0" y="37"/>
                  <a:pt x="1" y="35"/>
                  <a:pt x="2" y="34"/>
                </a:cubicBezTo>
                <a:cubicBezTo>
                  <a:pt x="2" y="34"/>
                  <a:pt x="2" y="34"/>
                  <a:pt x="2" y="34"/>
                </a:cubicBezTo>
                <a:cubicBezTo>
                  <a:pt x="2" y="34"/>
                  <a:pt x="2" y="34"/>
                  <a:pt x="2" y="34"/>
                </a:cubicBezTo>
                <a:cubicBezTo>
                  <a:pt x="4" y="37"/>
                  <a:pt x="7" y="41"/>
                  <a:pt x="11" y="41"/>
                </a:cubicBezTo>
                <a:cubicBezTo>
                  <a:pt x="13" y="41"/>
                  <a:pt x="15" y="41"/>
                  <a:pt x="16" y="40"/>
                </a:cubicBezTo>
                <a:cubicBezTo>
                  <a:pt x="16" y="39"/>
                  <a:pt x="16" y="39"/>
                  <a:pt x="16" y="39"/>
                </a:cubicBezTo>
                <a:lnTo>
                  <a:pt x="16" y="40"/>
                </a:lnTo>
                <a:close/>
              </a:path>
            </a:pathLst>
          </a:custGeom>
          <a:solidFill>
            <a:srgbClr val="F2DBC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38" name="PA_矩形 1370"/>
          <p:cNvSpPr>
            <a:spLocks noChangeArrowheads="1"/>
          </p:cNvSpPr>
          <p:nvPr>
            <p:custDataLst>
              <p:tags r:id="rId125"/>
            </p:custDataLst>
          </p:nvPr>
        </p:nvSpPr>
        <p:spPr bwMode="auto">
          <a:xfrm>
            <a:off x="2166937" y="4657725"/>
            <a:ext cx="7816850" cy="260350"/>
          </a:xfrm>
          <a:prstGeom prst="rect">
            <a:avLst/>
          </a:prstGeom>
          <a:solidFill>
            <a:srgbClr val="E4003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39" name="PA_任意多边形 1371"/>
          <p:cNvSpPr>
            <a:spLocks/>
          </p:cNvSpPr>
          <p:nvPr>
            <p:custDataLst>
              <p:tags r:id="rId126"/>
            </p:custDataLst>
          </p:nvPr>
        </p:nvSpPr>
        <p:spPr bwMode="auto">
          <a:xfrm>
            <a:off x="2162175" y="4652963"/>
            <a:ext cx="7826375" cy="269875"/>
          </a:xfrm>
          <a:custGeom>
            <a:avLst/>
            <a:gdLst>
              <a:gd name="T0" fmla="*/ 4927 w 4930"/>
              <a:gd name="T1" fmla="*/ 167 h 170"/>
              <a:gd name="T2" fmla="*/ 4927 w 4930"/>
              <a:gd name="T3" fmla="*/ 164 h 170"/>
              <a:gd name="T4" fmla="*/ 6 w 4930"/>
              <a:gd name="T5" fmla="*/ 164 h 170"/>
              <a:gd name="T6" fmla="*/ 6 w 4930"/>
              <a:gd name="T7" fmla="*/ 6 h 170"/>
              <a:gd name="T8" fmla="*/ 4924 w 4930"/>
              <a:gd name="T9" fmla="*/ 6 h 170"/>
              <a:gd name="T10" fmla="*/ 4924 w 4930"/>
              <a:gd name="T11" fmla="*/ 167 h 170"/>
              <a:gd name="T12" fmla="*/ 4927 w 4930"/>
              <a:gd name="T13" fmla="*/ 167 h 170"/>
              <a:gd name="T14" fmla="*/ 4927 w 4930"/>
              <a:gd name="T15" fmla="*/ 164 h 170"/>
              <a:gd name="T16" fmla="*/ 4927 w 4930"/>
              <a:gd name="T17" fmla="*/ 167 h 170"/>
              <a:gd name="T18" fmla="*/ 4930 w 4930"/>
              <a:gd name="T19" fmla="*/ 167 h 170"/>
              <a:gd name="T20" fmla="*/ 4930 w 4930"/>
              <a:gd name="T21" fmla="*/ 0 h 170"/>
              <a:gd name="T22" fmla="*/ 0 w 4930"/>
              <a:gd name="T23" fmla="*/ 0 h 170"/>
              <a:gd name="T24" fmla="*/ 0 w 4930"/>
              <a:gd name="T25" fmla="*/ 170 h 170"/>
              <a:gd name="T26" fmla="*/ 4930 w 4930"/>
              <a:gd name="T27" fmla="*/ 170 h 170"/>
              <a:gd name="T28" fmla="*/ 4930 w 4930"/>
              <a:gd name="T29" fmla="*/ 167 h 170"/>
              <a:gd name="T30" fmla="*/ 4927 w 4930"/>
              <a:gd name="T31" fmla="*/ 167 h 1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4930" h="170">
                <a:moveTo>
                  <a:pt x="4927" y="167"/>
                </a:moveTo>
                <a:lnTo>
                  <a:pt x="4927" y="164"/>
                </a:lnTo>
                <a:lnTo>
                  <a:pt x="6" y="164"/>
                </a:lnTo>
                <a:lnTo>
                  <a:pt x="6" y="6"/>
                </a:lnTo>
                <a:lnTo>
                  <a:pt x="4924" y="6"/>
                </a:lnTo>
                <a:lnTo>
                  <a:pt x="4924" y="167"/>
                </a:lnTo>
                <a:lnTo>
                  <a:pt x="4927" y="167"/>
                </a:lnTo>
                <a:lnTo>
                  <a:pt x="4927" y="164"/>
                </a:lnTo>
                <a:lnTo>
                  <a:pt x="4927" y="167"/>
                </a:lnTo>
                <a:lnTo>
                  <a:pt x="4930" y="167"/>
                </a:lnTo>
                <a:lnTo>
                  <a:pt x="4930" y="0"/>
                </a:lnTo>
                <a:lnTo>
                  <a:pt x="0" y="0"/>
                </a:lnTo>
                <a:lnTo>
                  <a:pt x="0" y="170"/>
                </a:lnTo>
                <a:lnTo>
                  <a:pt x="4930" y="170"/>
                </a:lnTo>
                <a:lnTo>
                  <a:pt x="4930" y="167"/>
                </a:lnTo>
                <a:lnTo>
                  <a:pt x="4927" y="167"/>
                </a:lnTo>
                <a:close/>
              </a:path>
            </a:pathLst>
          </a:custGeom>
          <a:solidFill>
            <a:srgbClr val="F2DBC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40" name="PA_矩形 1372"/>
          <p:cNvSpPr>
            <a:spLocks noChangeArrowheads="1"/>
          </p:cNvSpPr>
          <p:nvPr>
            <p:custDataLst>
              <p:tags r:id="rId127"/>
            </p:custDataLst>
          </p:nvPr>
        </p:nvSpPr>
        <p:spPr bwMode="auto">
          <a:xfrm>
            <a:off x="2570162" y="4675188"/>
            <a:ext cx="7399338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lvl="0" algn="ctr"/>
            <a:r>
              <a:rPr lang="en-US" altLang="zh-CN" sz="1600" spc="2900" dirty="0">
                <a:solidFill>
                  <a:srgbClr val="FDE9CB"/>
                </a:solidFill>
                <a:latin typeface="Adobe 宋体 Std L" panose="02020300000000000000" pitchFamily="18" charset="-122"/>
                <a:ea typeface="Adobe 宋体 Std L" panose="02020300000000000000" pitchFamily="18" charset="-122"/>
              </a:rPr>
              <a:t>YEAR-END REPORT</a:t>
            </a:r>
            <a:endParaRPr kumimoji="0" lang="zh-CN" altLang="zh-CN" sz="1800" b="0" i="0" u="none" strike="noStrike" cap="none" spc="2900" normalizeH="0" dirty="0">
              <a:ln>
                <a:noFill/>
              </a:ln>
              <a:solidFill>
                <a:schemeClr val="tx1"/>
              </a:solidFill>
              <a:effectLst/>
            </a:endParaRPr>
          </a:p>
        </p:txBody>
      </p:sp>
      <p:sp>
        <p:nvSpPr>
          <p:cNvPr id="1250" name="PA_任意多边形 1382"/>
          <p:cNvSpPr>
            <a:spLocks/>
          </p:cNvSpPr>
          <p:nvPr>
            <p:custDataLst>
              <p:tags r:id="rId128"/>
            </p:custDataLst>
          </p:nvPr>
        </p:nvSpPr>
        <p:spPr bwMode="auto">
          <a:xfrm>
            <a:off x="9783762" y="4833938"/>
            <a:ext cx="404813" cy="247650"/>
          </a:xfrm>
          <a:custGeom>
            <a:avLst/>
            <a:gdLst>
              <a:gd name="T0" fmla="*/ 83 w 168"/>
              <a:gd name="T1" fmla="*/ 7 h 103"/>
              <a:gd name="T2" fmla="*/ 94 w 168"/>
              <a:gd name="T3" fmla="*/ 37 h 103"/>
              <a:gd name="T4" fmla="*/ 86 w 168"/>
              <a:gd name="T5" fmla="*/ 24 h 103"/>
              <a:gd name="T6" fmla="*/ 88 w 168"/>
              <a:gd name="T7" fmla="*/ 29 h 103"/>
              <a:gd name="T8" fmla="*/ 89 w 168"/>
              <a:gd name="T9" fmla="*/ 30 h 103"/>
              <a:gd name="T10" fmla="*/ 86 w 168"/>
              <a:gd name="T11" fmla="*/ 21 h 103"/>
              <a:gd name="T12" fmla="*/ 122 w 168"/>
              <a:gd name="T13" fmla="*/ 28 h 103"/>
              <a:gd name="T14" fmla="*/ 145 w 168"/>
              <a:gd name="T15" fmla="*/ 61 h 103"/>
              <a:gd name="T16" fmla="*/ 136 w 168"/>
              <a:gd name="T17" fmla="*/ 90 h 103"/>
              <a:gd name="T18" fmla="*/ 126 w 168"/>
              <a:gd name="T19" fmla="*/ 72 h 103"/>
              <a:gd name="T20" fmla="*/ 126 w 168"/>
              <a:gd name="T21" fmla="*/ 72 h 103"/>
              <a:gd name="T22" fmla="*/ 126 w 168"/>
              <a:gd name="T23" fmla="*/ 72 h 103"/>
              <a:gd name="T24" fmla="*/ 133 w 168"/>
              <a:gd name="T25" fmla="*/ 74 h 103"/>
              <a:gd name="T26" fmla="*/ 132 w 168"/>
              <a:gd name="T27" fmla="*/ 81 h 103"/>
              <a:gd name="T28" fmla="*/ 116 w 168"/>
              <a:gd name="T29" fmla="*/ 75 h 103"/>
              <a:gd name="T30" fmla="*/ 154 w 168"/>
              <a:gd name="T31" fmla="*/ 93 h 103"/>
              <a:gd name="T32" fmla="*/ 125 w 168"/>
              <a:gd name="T33" fmla="*/ 102 h 103"/>
              <a:gd name="T34" fmla="*/ 89 w 168"/>
              <a:gd name="T35" fmla="*/ 75 h 103"/>
              <a:gd name="T36" fmla="*/ 95 w 168"/>
              <a:gd name="T37" fmla="*/ 46 h 103"/>
              <a:gd name="T38" fmla="*/ 76 w 168"/>
              <a:gd name="T39" fmla="*/ 42 h 103"/>
              <a:gd name="T40" fmla="*/ 41 w 168"/>
              <a:gd name="T41" fmla="*/ 53 h 103"/>
              <a:gd name="T42" fmla="*/ 34 w 168"/>
              <a:gd name="T43" fmla="*/ 56 h 103"/>
              <a:gd name="T44" fmla="*/ 28 w 168"/>
              <a:gd name="T45" fmla="*/ 67 h 103"/>
              <a:gd name="T46" fmla="*/ 36 w 168"/>
              <a:gd name="T47" fmla="*/ 59 h 103"/>
              <a:gd name="T48" fmla="*/ 2 w 168"/>
              <a:gd name="T49" fmla="*/ 66 h 103"/>
              <a:gd name="T50" fmla="*/ 4 w 168"/>
              <a:gd name="T51" fmla="*/ 50 h 103"/>
              <a:gd name="T52" fmla="*/ 15 w 168"/>
              <a:gd name="T53" fmla="*/ 31 h 103"/>
              <a:gd name="T54" fmla="*/ 44 w 168"/>
              <a:gd name="T55" fmla="*/ 32 h 103"/>
              <a:gd name="T56" fmla="*/ 31 w 168"/>
              <a:gd name="T57" fmla="*/ 24 h 103"/>
              <a:gd name="T58" fmla="*/ 36 w 168"/>
              <a:gd name="T59" fmla="*/ 25 h 103"/>
              <a:gd name="T60" fmla="*/ 25 w 168"/>
              <a:gd name="T61" fmla="*/ 12 h 103"/>
              <a:gd name="T62" fmla="*/ 65 w 168"/>
              <a:gd name="T63" fmla="*/ 0 h 103"/>
              <a:gd name="T64" fmla="*/ 55 w 168"/>
              <a:gd name="T65" fmla="*/ 7 h 103"/>
              <a:gd name="T66" fmla="*/ 39 w 168"/>
              <a:gd name="T67" fmla="*/ 37 h 103"/>
              <a:gd name="T68" fmla="*/ 31 w 168"/>
              <a:gd name="T69" fmla="*/ 30 h 103"/>
              <a:gd name="T70" fmla="*/ 31 w 168"/>
              <a:gd name="T71" fmla="*/ 24 h 103"/>
              <a:gd name="T72" fmla="*/ 43 w 168"/>
              <a:gd name="T73" fmla="*/ 36 h 103"/>
              <a:gd name="T74" fmla="*/ 14 w 168"/>
              <a:gd name="T75" fmla="*/ 31 h 103"/>
              <a:gd name="T76" fmla="*/ 4 w 168"/>
              <a:gd name="T77" fmla="*/ 50 h 103"/>
              <a:gd name="T78" fmla="*/ 18 w 168"/>
              <a:gd name="T79" fmla="*/ 79 h 103"/>
              <a:gd name="T80" fmla="*/ 34 w 168"/>
              <a:gd name="T81" fmla="*/ 58 h 103"/>
              <a:gd name="T82" fmla="*/ 31 w 168"/>
              <a:gd name="T83" fmla="*/ 68 h 103"/>
              <a:gd name="T84" fmla="*/ 26 w 168"/>
              <a:gd name="T85" fmla="*/ 63 h 103"/>
              <a:gd name="T86" fmla="*/ 41 w 168"/>
              <a:gd name="T87" fmla="*/ 53 h 103"/>
              <a:gd name="T88" fmla="*/ 76 w 168"/>
              <a:gd name="T89" fmla="*/ 42 h 103"/>
              <a:gd name="T90" fmla="*/ 95 w 168"/>
              <a:gd name="T91" fmla="*/ 46 h 103"/>
              <a:gd name="T92" fmla="*/ 97 w 168"/>
              <a:gd name="T93" fmla="*/ 79 h 103"/>
              <a:gd name="T94" fmla="*/ 125 w 168"/>
              <a:gd name="T95" fmla="*/ 102 h 103"/>
              <a:gd name="T96" fmla="*/ 135 w 168"/>
              <a:gd name="T97" fmla="*/ 100 h 103"/>
              <a:gd name="T98" fmla="*/ 128 w 168"/>
              <a:gd name="T99" fmla="*/ 69 h 103"/>
              <a:gd name="T100" fmla="*/ 132 w 168"/>
              <a:gd name="T101" fmla="*/ 79 h 103"/>
              <a:gd name="T102" fmla="*/ 130 w 168"/>
              <a:gd name="T103" fmla="*/ 72 h 103"/>
              <a:gd name="T104" fmla="*/ 126 w 168"/>
              <a:gd name="T105" fmla="*/ 72 h 103"/>
              <a:gd name="T106" fmla="*/ 127 w 168"/>
              <a:gd name="T107" fmla="*/ 87 h 103"/>
              <a:gd name="T108" fmla="*/ 145 w 168"/>
              <a:gd name="T109" fmla="*/ 61 h 103"/>
              <a:gd name="T110" fmla="*/ 133 w 168"/>
              <a:gd name="T111" fmla="*/ 38 h 103"/>
              <a:gd name="T112" fmla="*/ 77 w 168"/>
              <a:gd name="T113" fmla="*/ 30 h 103"/>
              <a:gd name="T114" fmla="*/ 91 w 168"/>
              <a:gd name="T115" fmla="*/ 27 h 103"/>
              <a:gd name="T116" fmla="*/ 89 w 168"/>
              <a:gd name="T117" fmla="*/ 30 h 103"/>
              <a:gd name="T118" fmla="*/ 89 w 168"/>
              <a:gd name="T119" fmla="*/ 29 h 103"/>
              <a:gd name="T120" fmla="*/ 86 w 168"/>
              <a:gd name="T121" fmla="*/ 24 h 103"/>
              <a:gd name="T122" fmla="*/ 107 w 168"/>
              <a:gd name="T123" fmla="*/ 21 h 103"/>
              <a:gd name="T124" fmla="*/ 83 w 168"/>
              <a:gd name="T125" fmla="*/ 7 h 1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68" h="103">
                <a:moveTo>
                  <a:pt x="65" y="0"/>
                </a:moveTo>
                <a:cubicBezTo>
                  <a:pt x="65" y="0"/>
                  <a:pt x="65" y="0"/>
                  <a:pt x="65" y="0"/>
                </a:cubicBezTo>
                <a:cubicBezTo>
                  <a:pt x="67" y="0"/>
                  <a:pt x="68" y="0"/>
                  <a:pt x="69" y="0"/>
                </a:cubicBezTo>
                <a:cubicBezTo>
                  <a:pt x="76" y="0"/>
                  <a:pt x="79" y="2"/>
                  <a:pt x="83" y="7"/>
                </a:cubicBezTo>
                <a:cubicBezTo>
                  <a:pt x="83" y="7"/>
                  <a:pt x="83" y="7"/>
                  <a:pt x="83" y="7"/>
                </a:cubicBezTo>
                <a:cubicBezTo>
                  <a:pt x="83" y="7"/>
                  <a:pt x="83" y="7"/>
                  <a:pt x="83" y="7"/>
                </a:cubicBezTo>
                <a:cubicBezTo>
                  <a:pt x="85" y="6"/>
                  <a:pt x="87" y="6"/>
                  <a:pt x="89" y="6"/>
                </a:cubicBezTo>
                <a:cubicBezTo>
                  <a:pt x="93" y="6"/>
                  <a:pt x="99" y="7"/>
                  <a:pt x="102" y="10"/>
                </a:cubicBezTo>
                <a:cubicBezTo>
                  <a:pt x="105" y="14"/>
                  <a:pt x="107" y="17"/>
                  <a:pt x="107" y="21"/>
                </a:cubicBezTo>
                <a:cubicBezTo>
                  <a:pt x="107" y="27"/>
                  <a:pt x="101" y="33"/>
                  <a:pt x="94" y="37"/>
                </a:cubicBezTo>
                <a:cubicBezTo>
                  <a:pt x="92" y="37"/>
                  <a:pt x="91" y="38"/>
                  <a:pt x="89" y="38"/>
                </a:cubicBezTo>
                <a:cubicBezTo>
                  <a:pt x="87" y="38"/>
                  <a:pt x="85" y="37"/>
                  <a:pt x="83" y="36"/>
                </a:cubicBezTo>
                <a:cubicBezTo>
                  <a:pt x="81" y="35"/>
                  <a:pt x="80" y="33"/>
                  <a:pt x="80" y="31"/>
                </a:cubicBezTo>
                <a:cubicBezTo>
                  <a:pt x="80" y="30"/>
                  <a:pt x="80" y="30"/>
                  <a:pt x="80" y="30"/>
                </a:cubicBezTo>
                <a:cubicBezTo>
                  <a:pt x="81" y="26"/>
                  <a:pt x="84" y="24"/>
                  <a:pt x="86" y="24"/>
                </a:cubicBezTo>
                <a:cubicBezTo>
                  <a:pt x="88" y="24"/>
                  <a:pt x="89" y="25"/>
                  <a:pt x="89" y="27"/>
                </a:cubicBezTo>
                <a:cubicBezTo>
                  <a:pt x="89" y="28"/>
                  <a:pt x="89" y="29"/>
                  <a:pt x="89" y="29"/>
                </a:cubicBezTo>
                <a:cubicBezTo>
                  <a:pt x="89" y="29"/>
                  <a:pt x="89" y="29"/>
                  <a:pt x="89" y="29"/>
                </a:cubicBezTo>
                <a:cubicBezTo>
                  <a:pt x="89" y="29"/>
                  <a:pt x="89" y="29"/>
                  <a:pt x="89" y="29"/>
                </a:cubicBezTo>
                <a:cubicBezTo>
                  <a:pt x="88" y="29"/>
                  <a:pt x="88" y="29"/>
                  <a:pt x="88" y="29"/>
                </a:cubicBezTo>
                <a:cubicBezTo>
                  <a:pt x="88" y="30"/>
                  <a:pt x="88" y="30"/>
                  <a:pt x="88" y="30"/>
                </a:cubicBezTo>
                <a:cubicBezTo>
                  <a:pt x="88" y="30"/>
                  <a:pt x="88" y="30"/>
                  <a:pt x="88" y="30"/>
                </a:cubicBezTo>
                <a:cubicBezTo>
                  <a:pt x="89" y="30"/>
                  <a:pt x="89" y="30"/>
                  <a:pt x="89" y="30"/>
                </a:cubicBezTo>
                <a:cubicBezTo>
                  <a:pt x="89" y="30"/>
                  <a:pt x="89" y="30"/>
                  <a:pt x="89" y="30"/>
                </a:cubicBezTo>
                <a:cubicBezTo>
                  <a:pt x="89" y="30"/>
                  <a:pt x="89" y="30"/>
                  <a:pt x="89" y="30"/>
                </a:cubicBezTo>
                <a:cubicBezTo>
                  <a:pt x="89" y="30"/>
                  <a:pt x="89" y="30"/>
                  <a:pt x="89" y="30"/>
                </a:cubicBezTo>
                <a:cubicBezTo>
                  <a:pt x="89" y="30"/>
                  <a:pt x="90" y="29"/>
                  <a:pt x="91" y="27"/>
                </a:cubicBezTo>
                <a:cubicBezTo>
                  <a:pt x="91" y="26"/>
                  <a:pt x="91" y="26"/>
                  <a:pt x="91" y="26"/>
                </a:cubicBezTo>
                <a:cubicBezTo>
                  <a:pt x="91" y="23"/>
                  <a:pt x="89" y="22"/>
                  <a:pt x="87" y="21"/>
                </a:cubicBezTo>
                <a:cubicBezTo>
                  <a:pt x="86" y="21"/>
                  <a:pt x="86" y="21"/>
                  <a:pt x="86" y="21"/>
                </a:cubicBezTo>
                <a:cubicBezTo>
                  <a:pt x="81" y="21"/>
                  <a:pt x="77" y="26"/>
                  <a:pt x="77" y="30"/>
                </a:cubicBezTo>
                <a:cubicBezTo>
                  <a:pt x="77" y="33"/>
                  <a:pt x="78" y="36"/>
                  <a:pt x="82" y="37"/>
                </a:cubicBezTo>
                <a:cubicBezTo>
                  <a:pt x="85" y="39"/>
                  <a:pt x="88" y="40"/>
                  <a:pt x="91" y="40"/>
                </a:cubicBezTo>
                <a:cubicBezTo>
                  <a:pt x="102" y="40"/>
                  <a:pt x="106" y="27"/>
                  <a:pt x="118" y="27"/>
                </a:cubicBezTo>
                <a:cubicBezTo>
                  <a:pt x="119" y="27"/>
                  <a:pt x="121" y="27"/>
                  <a:pt x="122" y="28"/>
                </a:cubicBezTo>
                <a:cubicBezTo>
                  <a:pt x="129" y="29"/>
                  <a:pt x="129" y="36"/>
                  <a:pt x="133" y="38"/>
                </a:cubicBezTo>
                <a:cubicBezTo>
                  <a:pt x="137" y="41"/>
                  <a:pt x="141" y="39"/>
                  <a:pt x="143" y="42"/>
                </a:cubicBezTo>
                <a:cubicBezTo>
                  <a:pt x="145" y="45"/>
                  <a:pt x="146" y="49"/>
                  <a:pt x="146" y="53"/>
                </a:cubicBezTo>
                <a:cubicBezTo>
                  <a:pt x="146" y="55"/>
                  <a:pt x="146" y="58"/>
                  <a:pt x="145" y="61"/>
                </a:cubicBezTo>
                <a:cubicBezTo>
                  <a:pt x="145" y="61"/>
                  <a:pt x="145" y="61"/>
                  <a:pt x="145" y="61"/>
                </a:cubicBezTo>
                <a:cubicBezTo>
                  <a:pt x="145" y="61"/>
                  <a:pt x="145" y="61"/>
                  <a:pt x="145" y="61"/>
                </a:cubicBezTo>
                <a:cubicBezTo>
                  <a:pt x="147" y="63"/>
                  <a:pt x="150" y="66"/>
                  <a:pt x="150" y="67"/>
                </a:cubicBezTo>
                <a:cubicBezTo>
                  <a:pt x="151" y="68"/>
                  <a:pt x="151" y="69"/>
                  <a:pt x="151" y="70"/>
                </a:cubicBezTo>
                <a:cubicBezTo>
                  <a:pt x="151" y="72"/>
                  <a:pt x="151" y="74"/>
                  <a:pt x="151" y="74"/>
                </a:cubicBezTo>
                <a:cubicBezTo>
                  <a:pt x="149" y="86"/>
                  <a:pt x="142" y="90"/>
                  <a:pt x="136" y="90"/>
                </a:cubicBezTo>
                <a:cubicBezTo>
                  <a:pt x="133" y="90"/>
                  <a:pt x="130" y="89"/>
                  <a:pt x="127" y="87"/>
                </a:cubicBezTo>
                <a:cubicBezTo>
                  <a:pt x="125" y="85"/>
                  <a:pt x="124" y="83"/>
                  <a:pt x="124" y="80"/>
                </a:cubicBezTo>
                <a:cubicBezTo>
                  <a:pt x="124" y="77"/>
                  <a:pt x="125" y="75"/>
                  <a:pt x="126" y="72"/>
                </a:cubicBezTo>
                <a:cubicBezTo>
                  <a:pt x="127" y="72"/>
                  <a:pt x="127" y="72"/>
                  <a:pt x="127" y="72"/>
                </a:cubicBezTo>
                <a:cubicBezTo>
                  <a:pt x="126" y="72"/>
                  <a:pt x="126" y="72"/>
                  <a:pt x="126" y="72"/>
                </a:cubicBezTo>
                <a:cubicBezTo>
                  <a:pt x="126" y="72"/>
                  <a:pt x="126" y="72"/>
                  <a:pt x="126" y="72"/>
                </a:cubicBezTo>
                <a:cubicBezTo>
                  <a:pt x="126" y="72"/>
                  <a:pt x="126" y="72"/>
                  <a:pt x="126" y="72"/>
                </a:cubicBezTo>
                <a:cubicBezTo>
                  <a:pt x="126" y="72"/>
                  <a:pt x="126" y="72"/>
                  <a:pt x="126" y="72"/>
                </a:cubicBezTo>
                <a:cubicBezTo>
                  <a:pt x="126" y="72"/>
                  <a:pt x="126" y="72"/>
                  <a:pt x="126" y="72"/>
                </a:cubicBezTo>
                <a:cubicBezTo>
                  <a:pt x="126" y="72"/>
                  <a:pt x="126" y="72"/>
                  <a:pt x="126" y="72"/>
                </a:cubicBezTo>
                <a:cubicBezTo>
                  <a:pt x="126" y="72"/>
                  <a:pt x="126" y="72"/>
                  <a:pt x="126" y="72"/>
                </a:cubicBezTo>
                <a:cubicBezTo>
                  <a:pt x="126" y="72"/>
                  <a:pt x="126" y="72"/>
                  <a:pt x="126" y="72"/>
                </a:cubicBezTo>
                <a:cubicBezTo>
                  <a:pt x="126" y="72"/>
                  <a:pt x="126" y="72"/>
                  <a:pt x="126" y="72"/>
                </a:cubicBezTo>
                <a:cubicBezTo>
                  <a:pt x="126" y="72"/>
                  <a:pt x="126" y="72"/>
                  <a:pt x="126" y="72"/>
                </a:cubicBezTo>
                <a:cubicBezTo>
                  <a:pt x="126" y="72"/>
                  <a:pt x="126" y="72"/>
                  <a:pt x="126" y="72"/>
                </a:cubicBezTo>
                <a:cubicBezTo>
                  <a:pt x="126" y="72"/>
                  <a:pt x="126" y="72"/>
                  <a:pt x="126" y="72"/>
                </a:cubicBezTo>
                <a:cubicBezTo>
                  <a:pt x="127" y="72"/>
                  <a:pt x="127" y="72"/>
                  <a:pt x="127" y="72"/>
                </a:cubicBezTo>
                <a:cubicBezTo>
                  <a:pt x="128" y="72"/>
                  <a:pt x="129" y="72"/>
                  <a:pt x="130" y="72"/>
                </a:cubicBezTo>
                <a:cubicBezTo>
                  <a:pt x="130" y="72"/>
                  <a:pt x="130" y="72"/>
                  <a:pt x="130" y="72"/>
                </a:cubicBezTo>
                <a:cubicBezTo>
                  <a:pt x="131" y="72"/>
                  <a:pt x="132" y="73"/>
                  <a:pt x="133" y="74"/>
                </a:cubicBezTo>
                <a:cubicBezTo>
                  <a:pt x="133" y="74"/>
                  <a:pt x="133" y="74"/>
                  <a:pt x="133" y="74"/>
                </a:cubicBezTo>
                <a:cubicBezTo>
                  <a:pt x="133" y="74"/>
                  <a:pt x="133" y="74"/>
                  <a:pt x="133" y="74"/>
                </a:cubicBezTo>
                <a:cubicBezTo>
                  <a:pt x="133" y="76"/>
                  <a:pt x="132" y="77"/>
                  <a:pt x="132" y="79"/>
                </a:cubicBezTo>
                <a:cubicBezTo>
                  <a:pt x="132" y="80"/>
                  <a:pt x="132" y="80"/>
                  <a:pt x="132" y="81"/>
                </a:cubicBezTo>
                <a:cubicBezTo>
                  <a:pt x="132" y="81"/>
                  <a:pt x="132" y="81"/>
                  <a:pt x="132" y="81"/>
                </a:cubicBezTo>
                <a:cubicBezTo>
                  <a:pt x="132" y="81"/>
                  <a:pt x="132" y="81"/>
                  <a:pt x="132" y="81"/>
                </a:cubicBezTo>
                <a:cubicBezTo>
                  <a:pt x="134" y="78"/>
                  <a:pt x="134" y="76"/>
                  <a:pt x="134" y="74"/>
                </a:cubicBezTo>
                <a:cubicBezTo>
                  <a:pt x="134" y="72"/>
                  <a:pt x="134" y="71"/>
                  <a:pt x="132" y="70"/>
                </a:cubicBezTo>
                <a:cubicBezTo>
                  <a:pt x="131" y="69"/>
                  <a:pt x="129" y="69"/>
                  <a:pt x="128" y="69"/>
                </a:cubicBezTo>
                <a:cubicBezTo>
                  <a:pt x="123" y="69"/>
                  <a:pt x="118" y="71"/>
                  <a:pt x="116" y="75"/>
                </a:cubicBezTo>
                <a:cubicBezTo>
                  <a:pt x="114" y="77"/>
                  <a:pt x="114" y="80"/>
                  <a:pt x="114" y="83"/>
                </a:cubicBezTo>
                <a:cubicBezTo>
                  <a:pt x="114" y="85"/>
                  <a:pt x="114" y="86"/>
                  <a:pt x="114" y="88"/>
                </a:cubicBezTo>
                <a:cubicBezTo>
                  <a:pt x="116" y="93"/>
                  <a:pt x="120" y="96"/>
                  <a:pt x="124" y="98"/>
                </a:cubicBezTo>
                <a:cubicBezTo>
                  <a:pt x="128" y="99"/>
                  <a:pt x="132" y="100"/>
                  <a:pt x="135" y="100"/>
                </a:cubicBezTo>
                <a:cubicBezTo>
                  <a:pt x="143" y="100"/>
                  <a:pt x="149" y="97"/>
                  <a:pt x="154" y="93"/>
                </a:cubicBezTo>
                <a:cubicBezTo>
                  <a:pt x="155" y="92"/>
                  <a:pt x="164" y="86"/>
                  <a:pt x="168" y="84"/>
                </a:cubicBezTo>
                <a:cubicBezTo>
                  <a:pt x="168" y="84"/>
                  <a:pt x="168" y="84"/>
                  <a:pt x="168" y="84"/>
                </a:cubicBezTo>
                <a:cubicBezTo>
                  <a:pt x="168" y="84"/>
                  <a:pt x="168" y="84"/>
                  <a:pt x="168" y="84"/>
                </a:cubicBezTo>
                <a:cubicBezTo>
                  <a:pt x="159" y="92"/>
                  <a:pt x="148" y="103"/>
                  <a:pt x="132" y="103"/>
                </a:cubicBezTo>
                <a:cubicBezTo>
                  <a:pt x="130" y="103"/>
                  <a:pt x="127" y="102"/>
                  <a:pt x="125" y="102"/>
                </a:cubicBezTo>
                <a:cubicBezTo>
                  <a:pt x="116" y="100"/>
                  <a:pt x="108" y="96"/>
                  <a:pt x="102" y="92"/>
                </a:cubicBezTo>
                <a:cubicBezTo>
                  <a:pt x="99" y="90"/>
                  <a:pt x="92" y="84"/>
                  <a:pt x="91" y="81"/>
                </a:cubicBezTo>
                <a:cubicBezTo>
                  <a:pt x="90" y="79"/>
                  <a:pt x="90" y="78"/>
                  <a:pt x="89" y="75"/>
                </a:cubicBezTo>
                <a:cubicBezTo>
                  <a:pt x="89" y="75"/>
                  <a:pt x="89" y="75"/>
                  <a:pt x="89" y="75"/>
                </a:cubicBezTo>
                <a:cubicBezTo>
                  <a:pt x="89" y="75"/>
                  <a:pt x="89" y="75"/>
                  <a:pt x="89" y="75"/>
                </a:cubicBezTo>
                <a:cubicBezTo>
                  <a:pt x="91" y="78"/>
                  <a:pt x="94" y="80"/>
                  <a:pt x="97" y="80"/>
                </a:cubicBezTo>
                <a:cubicBezTo>
                  <a:pt x="104" y="80"/>
                  <a:pt x="111" y="70"/>
                  <a:pt x="111" y="62"/>
                </a:cubicBezTo>
                <a:cubicBezTo>
                  <a:pt x="111" y="61"/>
                  <a:pt x="111" y="61"/>
                  <a:pt x="111" y="60"/>
                </a:cubicBezTo>
                <a:cubicBezTo>
                  <a:pt x="110" y="58"/>
                  <a:pt x="110" y="56"/>
                  <a:pt x="109" y="54"/>
                </a:cubicBezTo>
                <a:cubicBezTo>
                  <a:pt x="106" y="46"/>
                  <a:pt x="101" y="46"/>
                  <a:pt x="95" y="46"/>
                </a:cubicBezTo>
                <a:cubicBezTo>
                  <a:pt x="95" y="46"/>
                  <a:pt x="95" y="46"/>
                  <a:pt x="95" y="46"/>
                </a:cubicBezTo>
                <a:cubicBezTo>
                  <a:pt x="95" y="46"/>
                  <a:pt x="95" y="46"/>
                  <a:pt x="95" y="46"/>
                </a:cubicBezTo>
                <a:cubicBezTo>
                  <a:pt x="93" y="44"/>
                  <a:pt x="88" y="40"/>
                  <a:pt x="82" y="40"/>
                </a:cubicBezTo>
                <a:cubicBezTo>
                  <a:pt x="81" y="40"/>
                  <a:pt x="78" y="41"/>
                  <a:pt x="76" y="42"/>
                </a:cubicBezTo>
                <a:cubicBezTo>
                  <a:pt x="76" y="42"/>
                  <a:pt x="76" y="42"/>
                  <a:pt x="76" y="42"/>
                </a:cubicBezTo>
                <a:cubicBezTo>
                  <a:pt x="76" y="42"/>
                  <a:pt x="76" y="42"/>
                  <a:pt x="76" y="42"/>
                </a:cubicBezTo>
                <a:cubicBezTo>
                  <a:pt x="71" y="38"/>
                  <a:pt x="65" y="35"/>
                  <a:pt x="61" y="35"/>
                </a:cubicBezTo>
                <a:cubicBezTo>
                  <a:pt x="60" y="35"/>
                  <a:pt x="60" y="35"/>
                  <a:pt x="60" y="35"/>
                </a:cubicBezTo>
                <a:cubicBezTo>
                  <a:pt x="49" y="36"/>
                  <a:pt x="43" y="40"/>
                  <a:pt x="41" y="50"/>
                </a:cubicBezTo>
                <a:cubicBezTo>
                  <a:pt x="41" y="51"/>
                  <a:pt x="41" y="52"/>
                  <a:pt x="41" y="53"/>
                </a:cubicBezTo>
                <a:cubicBezTo>
                  <a:pt x="41" y="60"/>
                  <a:pt x="45" y="64"/>
                  <a:pt x="46" y="69"/>
                </a:cubicBezTo>
                <a:cubicBezTo>
                  <a:pt x="46" y="69"/>
                  <a:pt x="46" y="69"/>
                  <a:pt x="46" y="69"/>
                </a:cubicBezTo>
                <a:cubicBezTo>
                  <a:pt x="46" y="69"/>
                  <a:pt x="46" y="69"/>
                  <a:pt x="46" y="69"/>
                </a:cubicBezTo>
                <a:cubicBezTo>
                  <a:pt x="43" y="62"/>
                  <a:pt x="39" y="56"/>
                  <a:pt x="34" y="56"/>
                </a:cubicBezTo>
                <a:cubicBezTo>
                  <a:pt x="34" y="56"/>
                  <a:pt x="34" y="56"/>
                  <a:pt x="34" y="56"/>
                </a:cubicBezTo>
                <a:cubicBezTo>
                  <a:pt x="29" y="56"/>
                  <a:pt x="26" y="59"/>
                  <a:pt x="26" y="63"/>
                </a:cubicBezTo>
                <a:cubicBezTo>
                  <a:pt x="26" y="63"/>
                  <a:pt x="26" y="63"/>
                  <a:pt x="26" y="63"/>
                </a:cubicBezTo>
                <a:cubicBezTo>
                  <a:pt x="26" y="64"/>
                  <a:pt x="27" y="66"/>
                  <a:pt x="28" y="67"/>
                </a:cubicBezTo>
                <a:cubicBezTo>
                  <a:pt x="28" y="67"/>
                  <a:pt x="28" y="67"/>
                  <a:pt x="28" y="67"/>
                </a:cubicBezTo>
                <a:cubicBezTo>
                  <a:pt x="28" y="67"/>
                  <a:pt x="28" y="67"/>
                  <a:pt x="28" y="67"/>
                </a:cubicBezTo>
                <a:cubicBezTo>
                  <a:pt x="28" y="67"/>
                  <a:pt x="31" y="68"/>
                  <a:pt x="31" y="68"/>
                </a:cubicBezTo>
                <a:cubicBezTo>
                  <a:pt x="31" y="68"/>
                  <a:pt x="31" y="68"/>
                  <a:pt x="31" y="68"/>
                </a:cubicBezTo>
                <a:cubicBezTo>
                  <a:pt x="29" y="67"/>
                  <a:pt x="29" y="65"/>
                  <a:pt x="29" y="64"/>
                </a:cubicBezTo>
                <a:cubicBezTo>
                  <a:pt x="29" y="61"/>
                  <a:pt x="31" y="59"/>
                  <a:pt x="34" y="59"/>
                </a:cubicBezTo>
                <a:cubicBezTo>
                  <a:pt x="35" y="59"/>
                  <a:pt x="35" y="59"/>
                  <a:pt x="36" y="59"/>
                </a:cubicBezTo>
                <a:cubicBezTo>
                  <a:pt x="39" y="60"/>
                  <a:pt x="41" y="63"/>
                  <a:pt x="41" y="67"/>
                </a:cubicBezTo>
                <a:cubicBezTo>
                  <a:pt x="41" y="70"/>
                  <a:pt x="39" y="74"/>
                  <a:pt x="37" y="76"/>
                </a:cubicBezTo>
                <a:cubicBezTo>
                  <a:pt x="34" y="78"/>
                  <a:pt x="25" y="79"/>
                  <a:pt x="20" y="79"/>
                </a:cubicBezTo>
                <a:cubicBezTo>
                  <a:pt x="19" y="79"/>
                  <a:pt x="19" y="79"/>
                  <a:pt x="18" y="79"/>
                </a:cubicBezTo>
                <a:cubicBezTo>
                  <a:pt x="10" y="78"/>
                  <a:pt x="3" y="73"/>
                  <a:pt x="2" y="66"/>
                </a:cubicBezTo>
                <a:cubicBezTo>
                  <a:pt x="1" y="64"/>
                  <a:pt x="1" y="61"/>
                  <a:pt x="1" y="58"/>
                </a:cubicBezTo>
                <a:cubicBezTo>
                  <a:pt x="1" y="57"/>
                  <a:pt x="1" y="56"/>
                  <a:pt x="1" y="55"/>
                </a:cubicBezTo>
                <a:cubicBezTo>
                  <a:pt x="1" y="54"/>
                  <a:pt x="3" y="52"/>
                  <a:pt x="4" y="50"/>
                </a:cubicBezTo>
                <a:cubicBezTo>
                  <a:pt x="4" y="50"/>
                  <a:pt x="4" y="50"/>
                  <a:pt x="4" y="50"/>
                </a:cubicBezTo>
                <a:cubicBezTo>
                  <a:pt x="4" y="50"/>
                  <a:pt x="4" y="50"/>
                  <a:pt x="4" y="50"/>
                </a:cubicBezTo>
                <a:cubicBezTo>
                  <a:pt x="4" y="50"/>
                  <a:pt x="4" y="48"/>
                  <a:pt x="4" y="46"/>
                </a:cubicBezTo>
                <a:cubicBezTo>
                  <a:pt x="4" y="46"/>
                  <a:pt x="4" y="46"/>
                  <a:pt x="4" y="46"/>
                </a:cubicBezTo>
                <a:cubicBezTo>
                  <a:pt x="4" y="45"/>
                  <a:pt x="4" y="45"/>
                  <a:pt x="4" y="44"/>
                </a:cubicBezTo>
                <a:cubicBezTo>
                  <a:pt x="4" y="38"/>
                  <a:pt x="7" y="32"/>
                  <a:pt x="14" y="31"/>
                </a:cubicBezTo>
                <a:cubicBezTo>
                  <a:pt x="15" y="31"/>
                  <a:pt x="15" y="31"/>
                  <a:pt x="15" y="31"/>
                </a:cubicBezTo>
                <a:cubicBezTo>
                  <a:pt x="17" y="31"/>
                  <a:pt x="19" y="34"/>
                  <a:pt x="21" y="36"/>
                </a:cubicBezTo>
                <a:cubicBezTo>
                  <a:pt x="23" y="38"/>
                  <a:pt x="26" y="41"/>
                  <a:pt x="33" y="41"/>
                </a:cubicBezTo>
                <a:cubicBezTo>
                  <a:pt x="34" y="41"/>
                  <a:pt x="35" y="41"/>
                  <a:pt x="37" y="40"/>
                </a:cubicBezTo>
                <a:cubicBezTo>
                  <a:pt x="39" y="40"/>
                  <a:pt x="42" y="38"/>
                  <a:pt x="43" y="36"/>
                </a:cubicBezTo>
                <a:cubicBezTo>
                  <a:pt x="44" y="35"/>
                  <a:pt x="44" y="33"/>
                  <a:pt x="44" y="32"/>
                </a:cubicBezTo>
                <a:cubicBezTo>
                  <a:pt x="44" y="28"/>
                  <a:pt x="42" y="24"/>
                  <a:pt x="38" y="23"/>
                </a:cubicBezTo>
                <a:cubicBezTo>
                  <a:pt x="37" y="22"/>
                  <a:pt x="36" y="22"/>
                  <a:pt x="35" y="22"/>
                </a:cubicBezTo>
                <a:cubicBezTo>
                  <a:pt x="33" y="22"/>
                  <a:pt x="32" y="23"/>
                  <a:pt x="31" y="24"/>
                </a:cubicBezTo>
                <a:cubicBezTo>
                  <a:pt x="31" y="24"/>
                  <a:pt x="31" y="24"/>
                  <a:pt x="31" y="24"/>
                </a:cubicBezTo>
                <a:cubicBezTo>
                  <a:pt x="31" y="24"/>
                  <a:pt x="31" y="24"/>
                  <a:pt x="31" y="24"/>
                </a:cubicBezTo>
                <a:cubicBezTo>
                  <a:pt x="31" y="24"/>
                  <a:pt x="31" y="25"/>
                  <a:pt x="31" y="27"/>
                </a:cubicBezTo>
                <a:cubicBezTo>
                  <a:pt x="31" y="28"/>
                  <a:pt x="31" y="29"/>
                  <a:pt x="31" y="30"/>
                </a:cubicBezTo>
                <a:cubicBezTo>
                  <a:pt x="31" y="30"/>
                  <a:pt x="31" y="30"/>
                  <a:pt x="31" y="30"/>
                </a:cubicBezTo>
                <a:cubicBezTo>
                  <a:pt x="31" y="30"/>
                  <a:pt x="31" y="30"/>
                  <a:pt x="31" y="30"/>
                </a:cubicBezTo>
                <a:cubicBezTo>
                  <a:pt x="31" y="26"/>
                  <a:pt x="34" y="25"/>
                  <a:pt x="36" y="25"/>
                </a:cubicBezTo>
                <a:cubicBezTo>
                  <a:pt x="38" y="25"/>
                  <a:pt x="41" y="26"/>
                  <a:pt x="41" y="31"/>
                </a:cubicBezTo>
                <a:cubicBezTo>
                  <a:pt x="41" y="36"/>
                  <a:pt x="37" y="39"/>
                  <a:pt x="33" y="39"/>
                </a:cubicBezTo>
                <a:cubicBezTo>
                  <a:pt x="30" y="39"/>
                  <a:pt x="26" y="37"/>
                  <a:pt x="23" y="35"/>
                </a:cubicBezTo>
                <a:cubicBezTo>
                  <a:pt x="20" y="33"/>
                  <a:pt x="18" y="29"/>
                  <a:pt x="18" y="25"/>
                </a:cubicBezTo>
                <a:cubicBezTo>
                  <a:pt x="18" y="22"/>
                  <a:pt x="20" y="17"/>
                  <a:pt x="25" y="12"/>
                </a:cubicBezTo>
                <a:cubicBezTo>
                  <a:pt x="30" y="8"/>
                  <a:pt x="36" y="6"/>
                  <a:pt x="43" y="6"/>
                </a:cubicBezTo>
                <a:cubicBezTo>
                  <a:pt x="47" y="6"/>
                  <a:pt x="51" y="6"/>
                  <a:pt x="55" y="7"/>
                </a:cubicBezTo>
                <a:cubicBezTo>
                  <a:pt x="55" y="7"/>
                  <a:pt x="55" y="7"/>
                  <a:pt x="55" y="7"/>
                </a:cubicBezTo>
                <a:cubicBezTo>
                  <a:pt x="55" y="7"/>
                  <a:pt x="55" y="7"/>
                  <a:pt x="55" y="7"/>
                </a:cubicBezTo>
                <a:cubicBezTo>
                  <a:pt x="57" y="4"/>
                  <a:pt x="60" y="0"/>
                  <a:pt x="65" y="0"/>
                </a:cubicBezTo>
                <a:cubicBezTo>
                  <a:pt x="65" y="0"/>
                  <a:pt x="65" y="0"/>
                  <a:pt x="65" y="0"/>
                </a:cubicBezTo>
                <a:cubicBezTo>
                  <a:pt x="65" y="0"/>
                  <a:pt x="65" y="0"/>
                  <a:pt x="65" y="0"/>
                </a:cubicBezTo>
                <a:cubicBezTo>
                  <a:pt x="60" y="0"/>
                  <a:pt x="57" y="4"/>
                  <a:pt x="55" y="7"/>
                </a:cubicBezTo>
                <a:cubicBezTo>
                  <a:pt x="55" y="7"/>
                  <a:pt x="55" y="7"/>
                  <a:pt x="55" y="7"/>
                </a:cubicBezTo>
                <a:cubicBezTo>
                  <a:pt x="55" y="7"/>
                  <a:pt x="55" y="7"/>
                  <a:pt x="55" y="7"/>
                </a:cubicBezTo>
                <a:cubicBezTo>
                  <a:pt x="51" y="6"/>
                  <a:pt x="47" y="5"/>
                  <a:pt x="43" y="5"/>
                </a:cubicBezTo>
                <a:cubicBezTo>
                  <a:pt x="36" y="5"/>
                  <a:pt x="30" y="8"/>
                  <a:pt x="25" y="12"/>
                </a:cubicBezTo>
                <a:cubicBezTo>
                  <a:pt x="20" y="17"/>
                  <a:pt x="18" y="22"/>
                  <a:pt x="18" y="25"/>
                </a:cubicBezTo>
                <a:cubicBezTo>
                  <a:pt x="18" y="33"/>
                  <a:pt x="26" y="39"/>
                  <a:pt x="33" y="39"/>
                </a:cubicBezTo>
                <a:cubicBezTo>
                  <a:pt x="35" y="39"/>
                  <a:pt x="37" y="38"/>
                  <a:pt x="39" y="37"/>
                </a:cubicBezTo>
                <a:cubicBezTo>
                  <a:pt x="40" y="36"/>
                  <a:pt x="41" y="34"/>
                  <a:pt x="41" y="31"/>
                </a:cubicBezTo>
                <a:cubicBezTo>
                  <a:pt x="41" y="29"/>
                  <a:pt x="40" y="27"/>
                  <a:pt x="39" y="26"/>
                </a:cubicBezTo>
                <a:cubicBezTo>
                  <a:pt x="38" y="25"/>
                  <a:pt x="37" y="24"/>
                  <a:pt x="36" y="24"/>
                </a:cubicBezTo>
                <a:cubicBezTo>
                  <a:pt x="33" y="24"/>
                  <a:pt x="31" y="26"/>
                  <a:pt x="31" y="30"/>
                </a:cubicBezTo>
                <a:cubicBezTo>
                  <a:pt x="31" y="30"/>
                  <a:pt x="31" y="30"/>
                  <a:pt x="31" y="30"/>
                </a:cubicBezTo>
                <a:cubicBezTo>
                  <a:pt x="31" y="30"/>
                  <a:pt x="31" y="30"/>
                  <a:pt x="31" y="30"/>
                </a:cubicBezTo>
                <a:cubicBezTo>
                  <a:pt x="31" y="30"/>
                  <a:pt x="31" y="30"/>
                  <a:pt x="31" y="30"/>
                </a:cubicBezTo>
                <a:cubicBezTo>
                  <a:pt x="31" y="29"/>
                  <a:pt x="31" y="28"/>
                  <a:pt x="31" y="27"/>
                </a:cubicBezTo>
                <a:cubicBezTo>
                  <a:pt x="31" y="25"/>
                  <a:pt x="31" y="24"/>
                  <a:pt x="31" y="24"/>
                </a:cubicBezTo>
                <a:cubicBezTo>
                  <a:pt x="31" y="24"/>
                  <a:pt x="31" y="24"/>
                  <a:pt x="31" y="24"/>
                </a:cubicBezTo>
                <a:cubicBezTo>
                  <a:pt x="31" y="24"/>
                  <a:pt x="31" y="24"/>
                  <a:pt x="31" y="24"/>
                </a:cubicBezTo>
                <a:cubicBezTo>
                  <a:pt x="32" y="23"/>
                  <a:pt x="33" y="22"/>
                  <a:pt x="35" y="22"/>
                </a:cubicBezTo>
                <a:cubicBezTo>
                  <a:pt x="36" y="22"/>
                  <a:pt x="37" y="22"/>
                  <a:pt x="38" y="23"/>
                </a:cubicBezTo>
                <a:cubicBezTo>
                  <a:pt x="42" y="24"/>
                  <a:pt x="44" y="28"/>
                  <a:pt x="44" y="32"/>
                </a:cubicBezTo>
                <a:cubicBezTo>
                  <a:pt x="44" y="33"/>
                  <a:pt x="44" y="35"/>
                  <a:pt x="43" y="36"/>
                </a:cubicBezTo>
                <a:cubicBezTo>
                  <a:pt x="42" y="38"/>
                  <a:pt x="39" y="40"/>
                  <a:pt x="37" y="40"/>
                </a:cubicBezTo>
                <a:cubicBezTo>
                  <a:pt x="35" y="40"/>
                  <a:pt x="34" y="40"/>
                  <a:pt x="33" y="40"/>
                </a:cubicBezTo>
                <a:cubicBezTo>
                  <a:pt x="26" y="40"/>
                  <a:pt x="23" y="38"/>
                  <a:pt x="21" y="36"/>
                </a:cubicBezTo>
                <a:cubicBezTo>
                  <a:pt x="19" y="34"/>
                  <a:pt x="18" y="31"/>
                  <a:pt x="15" y="31"/>
                </a:cubicBezTo>
                <a:cubicBezTo>
                  <a:pt x="14" y="31"/>
                  <a:pt x="14" y="31"/>
                  <a:pt x="14" y="31"/>
                </a:cubicBezTo>
                <a:cubicBezTo>
                  <a:pt x="7" y="32"/>
                  <a:pt x="4" y="38"/>
                  <a:pt x="4" y="44"/>
                </a:cubicBezTo>
                <a:cubicBezTo>
                  <a:pt x="4" y="45"/>
                  <a:pt x="4" y="45"/>
                  <a:pt x="4" y="46"/>
                </a:cubicBezTo>
                <a:cubicBezTo>
                  <a:pt x="4" y="46"/>
                  <a:pt x="4" y="46"/>
                  <a:pt x="4" y="46"/>
                </a:cubicBezTo>
                <a:cubicBezTo>
                  <a:pt x="4" y="48"/>
                  <a:pt x="3" y="50"/>
                  <a:pt x="3" y="50"/>
                </a:cubicBezTo>
                <a:cubicBezTo>
                  <a:pt x="4" y="50"/>
                  <a:pt x="4" y="50"/>
                  <a:pt x="4" y="50"/>
                </a:cubicBezTo>
                <a:cubicBezTo>
                  <a:pt x="3" y="50"/>
                  <a:pt x="3" y="50"/>
                  <a:pt x="3" y="50"/>
                </a:cubicBezTo>
                <a:cubicBezTo>
                  <a:pt x="3" y="52"/>
                  <a:pt x="1" y="54"/>
                  <a:pt x="1" y="54"/>
                </a:cubicBezTo>
                <a:cubicBezTo>
                  <a:pt x="1" y="56"/>
                  <a:pt x="0" y="57"/>
                  <a:pt x="0" y="58"/>
                </a:cubicBezTo>
                <a:cubicBezTo>
                  <a:pt x="0" y="61"/>
                  <a:pt x="1" y="64"/>
                  <a:pt x="2" y="66"/>
                </a:cubicBezTo>
                <a:cubicBezTo>
                  <a:pt x="3" y="73"/>
                  <a:pt x="10" y="79"/>
                  <a:pt x="18" y="79"/>
                </a:cubicBezTo>
                <a:cubicBezTo>
                  <a:pt x="19" y="79"/>
                  <a:pt x="19" y="79"/>
                  <a:pt x="20" y="79"/>
                </a:cubicBezTo>
                <a:cubicBezTo>
                  <a:pt x="25" y="79"/>
                  <a:pt x="34" y="78"/>
                  <a:pt x="37" y="76"/>
                </a:cubicBezTo>
                <a:cubicBezTo>
                  <a:pt x="39" y="74"/>
                  <a:pt x="41" y="70"/>
                  <a:pt x="41" y="67"/>
                </a:cubicBezTo>
                <a:cubicBezTo>
                  <a:pt x="41" y="63"/>
                  <a:pt x="39" y="59"/>
                  <a:pt x="36" y="59"/>
                </a:cubicBezTo>
                <a:cubicBezTo>
                  <a:pt x="35" y="59"/>
                  <a:pt x="35" y="58"/>
                  <a:pt x="34" y="58"/>
                </a:cubicBezTo>
                <a:cubicBezTo>
                  <a:pt x="32" y="58"/>
                  <a:pt x="31" y="59"/>
                  <a:pt x="30" y="60"/>
                </a:cubicBezTo>
                <a:cubicBezTo>
                  <a:pt x="29" y="61"/>
                  <a:pt x="29" y="62"/>
                  <a:pt x="29" y="64"/>
                </a:cubicBezTo>
                <a:cubicBezTo>
                  <a:pt x="29" y="65"/>
                  <a:pt x="29" y="67"/>
                  <a:pt x="31" y="68"/>
                </a:cubicBezTo>
                <a:cubicBezTo>
                  <a:pt x="31" y="68"/>
                  <a:pt x="31" y="68"/>
                  <a:pt x="31" y="68"/>
                </a:cubicBezTo>
                <a:cubicBezTo>
                  <a:pt x="31" y="68"/>
                  <a:pt x="31" y="68"/>
                  <a:pt x="31" y="68"/>
                </a:cubicBezTo>
                <a:cubicBezTo>
                  <a:pt x="31" y="68"/>
                  <a:pt x="28" y="67"/>
                  <a:pt x="28" y="67"/>
                </a:cubicBezTo>
                <a:cubicBezTo>
                  <a:pt x="28" y="67"/>
                  <a:pt x="28" y="67"/>
                  <a:pt x="28" y="67"/>
                </a:cubicBezTo>
                <a:cubicBezTo>
                  <a:pt x="28" y="67"/>
                  <a:pt x="28" y="67"/>
                  <a:pt x="28" y="67"/>
                </a:cubicBezTo>
                <a:cubicBezTo>
                  <a:pt x="27" y="66"/>
                  <a:pt x="26" y="64"/>
                  <a:pt x="26" y="63"/>
                </a:cubicBezTo>
                <a:cubicBezTo>
                  <a:pt x="26" y="63"/>
                  <a:pt x="26" y="63"/>
                  <a:pt x="26" y="63"/>
                </a:cubicBezTo>
                <a:cubicBezTo>
                  <a:pt x="26" y="59"/>
                  <a:pt x="29" y="56"/>
                  <a:pt x="34" y="56"/>
                </a:cubicBezTo>
                <a:cubicBezTo>
                  <a:pt x="34" y="56"/>
                  <a:pt x="34" y="56"/>
                  <a:pt x="34" y="56"/>
                </a:cubicBezTo>
                <a:cubicBezTo>
                  <a:pt x="39" y="56"/>
                  <a:pt x="42" y="62"/>
                  <a:pt x="46" y="69"/>
                </a:cubicBezTo>
                <a:cubicBezTo>
                  <a:pt x="46" y="69"/>
                  <a:pt x="46" y="69"/>
                  <a:pt x="46" y="69"/>
                </a:cubicBezTo>
                <a:cubicBezTo>
                  <a:pt x="45" y="64"/>
                  <a:pt x="41" y="60"/>
                  <a:pt x="41" y="53"/>
                </a:cubicBezTo>
                <a:cubicBezTo>
                  <a:pt x="41" y="52"/>
                  <a:pt x="41" y="51"/>
                  <a:pt x="41" y="50"/>
                </a:cubicBezTo>
                <a:cubicBezTo>
                  <a:pt x="43" y="40"/>
                  <a:pt x="49" y="36"/>
                  <a:pt x="60" y="36"/>
                </a:cubicBezTo>
                <a:cubicBezTo>
                  <a:pt x="61" y="36"/>
                  <a:pt x="61" y="36"/>
                  <a:pt x="61" y="36"/>
                </a:cubicBezTo>
                <a:cubicBezTo>
                  <a:pt x="65" y="36"/>
                  <a:pt x="71" y="38"/>
                  <a:pt x="76" y="42"/>
                </a:cubicBezTo>
                <a:cubicBezTo>
                  <a:pt x="76" y="42"/>
                  <a:pt x="76" y="42"/>
                  <a:pt x="76" y="42"/>
                </a:cubicBezTo>
                <a:cubicBezTo>
                  <a:pt x="76" y="42"/>
                  <a:pt x="76" y="42"/>
                  <a:pt x="76" y="42"/>
                </a:cubicBezTo>
                <a:cubicBezTo>
                  <a:pt x="78" y="41"/>
                  <a:pt x="81" y="40"/>
                  <a:pt x="82" y="40"/>
                </a:cubicBezTo>
                <a:cubicBezTo>
                  <a:pt x="88" y="40"/>
                  <a:pt x="93" y="44"/>
                  <a:pt x="95" y="46"/>
                </a:cubicBezTo>
                <a:cubicBezTo>
                  <a:pt x="95" y="46"/>
                  <a:pt x="95" y="46"/>
                  <a:pt x="95" y="46"/>
                </a:cubicBezTo>
                <a:cubicBezTo>
                  <a:pt x="95" y="46"/>
                  <a:pt x="95" y="46"/>
                  <a:pt x="95" y="46"/>
                </a:cubicBezTo>
                <a:cubicBezTo>
                  <a:pt x="101" y="46"/>
                  <a:pt x="106" y="46"/>
                  <a:pt x="109" y="54"/>
                </a:cubicBezTo>
                <a:cubicBezTo>
                  <a:pt x="110" y="56"/>
                  <a:pt x="110" y="58"/>
                  <a:pt x="110" y="60"/>
                </a:cubicBezTo>
                <a:cubicBezTo>
                  <a:pt x="110" y="61"/>
                  <a:pt x="110" y="61"/>
                  <a:pt x="110" y="62"/>
                </a:cubicBezTo>
                <a:cubicBezTo>
                  <a:pt x="110" y="66"/>
                  <a:pt x="109" y="70"/>
                  <a:pt x="106" y="74"/>
                </a:cubicBezTo>
                <a:cubicBezTo>
                  <a:pt x="103" y="77"/>
                  <a:pt x="100" y="79"/>
                  <a:pt x="97" y="79"/>
                </a:cubicBezTo>
                <a:cubicBezTo>
                  <a:pt x="94" y="79"/>
                  <a:pt x="92" y="78"/>
                  <a:pt x="89" y="75"/>
                </a:cubicBezTo>
                <a:cubicBezTo>
                  <a:pt x="89" y="75"/>
                  <a:pt x="89" y="75"/>
                  <a:pt x="89" y="75"/>
                </a:cubicBezTo>
                <a:cubicBezTo>
                  <a:pt x="90" y="78"/>
                  <a:pt x="90" y="79"/>
                  <a:pt x="90" y="81"/>
                </a:cubicBezTo>
                <a:cubicBezTo>
                  <a:pt x="92" y="84"/>
                  <a:pt x="99" y="90"/>
                  <a:pt x="102" y="92"/>
                </a:cubicBezTo>
                <a:cubicBezTo>
                  <a:pt x="108" y="96"/>
                  <a:pt x="116" y="100"/>
                  <a:pt x="125" y="102"/>
                </a:cubicBezTo>
                <a:cubicBezTo>
                  <a:pt x="127" y="103"/>
                  <a:pt x="130" y="103"/>
                  <a:pt x="132" y="103"/>
                </a:cubicBezTo>
                <a:cubicBezTo>
                  <a:pt x="148" y="103"/>
                  <a:pt x="159" y="92"/>
                  <a:pt x="168" y="84"/>
                </a:cubicBezTo>
                <a:cubicBezTo>
                  <a:pt x="168" y="84"/>
                  <a:pt x="168" y="84"/>
                  <a:pt x="168" y="84"/>
                </a:cubicBezTo>
                <a:cubicBezTo>
                  <a:pt x="164" y="86"/>
                  <a:pt x="155" y="92"/>
                  <a:pt x="154" y="93"/>
                </a:cubicBezTo>
                <a:cubicBezTo>
                  <a:pt x="149" y="97"/>
                  <a:pt x="143" y="100"/>
                  <a:pt x="135" y="100"/>
                </a:cubicBezTo>
                <a:cubicBezTo>
                  <a:pt x="132" y="100"/>
                  <a:pt x="128" y="99"/>
                  <a:pt x="125" y="98"/>
                </a:cubicBezTo>
                <a:cubicBezTo>
                  <a:pt x="120" y="96"/>
                  <a:pt x="116" y="92"/>
                  <a:pt x="114" y="88"/>
                </a:cubicBezTo>
                <a:cubicBezTo>
                  <a:pt x="114" y="86"/>
                  <a:pt x="114" y="85"/>
                  <a:pt x="114" y="83"/>
                </a:cubicBezTo>
                <a:cubicBezTo>
                  <a:pt x="114" y="80"/>
                  <a:pt x="115" y="77"/>
                  <a:pt x="116" y="75"/>
                </a:cubicBezTo>
                <a:cubicBezTo>
                  <a:pt x="118" y="71"/>
                  <a:pt x="123" y="69"/>
                  <a:pt x="128" y="69"/>
                </a:cubicBezTo>
                <a:cubicBezTo>
                  <a:pt x="131" y="69"/>
                  <a:pt x="134" y="71"/>
                  <a:pt x="134" y="74"/>
                </a:cubicBezTo>
                <a:cubicBezTo>
                  <a:pt x="134" y="76"/>
                  <a:pt x="134" y="78"/>
                  <a:pt x="132" y="81"/>
                </a:cubicBezTo>
                <a:cubicBezTo>
                  <a:pt x="132" y="81"/>
                  <a:pt x="132" y="81"/>
                  <a:pt x="132" y="81"/>
                </a:cubicBezTo>
                <a:cubicBezTo>
                  <a:pt x="132" y="81"/>
                  <a:pt x="132" y="81"/>
                  <a:pt x="132" y="81"/>
                </a:cubicBezTo>
                <a:cubicBezTo>
                  <a:pt x="132" y="80"/>
                  <a:pt x="132" y="80"/>
                  <a:pt x="132" y="79"/>
                </a:cubicBezTo>
                <a:cubicBezTo>
                  <a:pt x="132" y="78"/>
                  <a:pt x="133" y="76"/>
                  <a:pt x="133" y="74"/>
                </a:cubicBezTo>
                <a:cubicBezTo>
                  <a:pt x="133" y="74"/>
                  <a:pt x="133" y="74"/>
                  <a:pt x="133" y="74"/>
                </a:cubicBezTo>
                <a:cubicBezTo>
                  <a:pt x="133" y="74"/>
                  <a:pt x="133" y="74"/>
                  <a:pt x="133" y="74"/>
                </a:cubicBezTo>
                <a:cubicBezTo>
                  <a:pt x="132" y="73"/>
                  <a:pt x="131" y="72"/>
                  <a:pt x="130" y="72"/>
                </a:cubicBezTo>
                <a:cubicBezTo>
                  <a:pt x="130" y="72"/>
                  <a:pt x="130" y="72"/>
                  <a:pt x="130" y="72"/>
                </a:cubicBezTo>
                <a:cubicBezTo>
                  <a:pt x="129" y="72"/>
                  <a:pt x="128" y="72"/>
                  <a:pt x="128" y="72"/>
                </a:cubicBezTo>
                <a:cubicBezTo>
                  <a:pt x="127" y="72"/>
                  <a:pt x="127" y="72"/>
                  <a:pt x="127" y="72"/>
                </a:cubicBezTo>
                <a:cubicBezTo>
                  <a:pt x="126" y="72"/>
                  <a:pt x="126" y="72"/>
                  <a:pt x="126" y="72"/>
                </a:cubicBezTo>
                <a:cubicBezTo>
                  <a:pt x="126" y="72"/>
                  <a:pt x="126" y="72"/>
                  <a:pt x="126" y="72"/>
                </a:cubicBezTo>
                <a:cubicBezTo>
                  <a:pt x="126" y="72"/>
                  <a:pt x="126" y="72"/>
                  <a:pt x="126" y="72"/>
                </a:cubicBezTo>
                <a:cubicBezTo>
                  <a:pt x="126" y="72"/>
                  <a:pt x="126" y="72"/>
                  <a:pt x="126" y="72"/>
                </a:cubicBezTo>
                <a:cubicBezTo>
                  <a:pt x="126" y="72"/>
                  <a:pt x="126" y="72"/>
                  <a:pt x="126" y="72"/>
                </a:cubicBezTo>
                <a:cubicBezTo>
                  <a:pt x="126" y="72"/>
                  <a:pt x="126" y="72"/>
                  <a:pt x="126" y="72"/>
                </a:cubicBezTo>
                <a:cubicBezTo>
                  <a:pt x="124" y="75"/>
                  <a:pt x="124" y="77"/>
                  <a:pt x="124" y="80"/>
                </a:cubicBezTo>
                <a:cubicBezTo>
                  <a:pt x="124" y="83"/>
                  <a:pt x="125" y="85"/>
                  <a:pt x="127" y="87"/>
                </a:cubicBezTo>
                <a:cubicBezTo>
                  <a:pt x="130" y="89"/>
                  <a:pt x="133" y="90"/>
                  <a:pt x="136" y="90"/>
                </a:cubicBezTo>
                <a:cubicBezTo>
                  <a:pt x="142" y="90"/>
                  <a:pt x="149" y="86"/>
                  <a:pt x="151" y="74"/>
                </a:cubicBezTo>
                <a:cubicBezTo>
                  <a:pt x="151" y="74"/>
                  <a:pt x="151" y="72"/>
                  <a:pt x="151" y="70"/>
                </a:cubicBezTo>
                <a:cubicBezTo>
                  <a:pt x="151" y="69"/>
                  <a:pt x="151" y="68"/>
                  <a:pt x="151" y="67"/>
                </a:cubicBezTo>
                <a:cubicBezTo>
                  <a:pt x="150" y="66"/>
                  <a:pt x="147" y="63"/>
                  <a:pt x="145" y="61"/>
                </a:cubicBezTo>
                <a:cubicBezTo>
                  <a:pt x="145" y="61"/>
                  <a:pt x="145" y="61"/>
                  <a:pt x="145" y="61"/>
                </a:cubicBezTo>
                <a:cubicBezTo>
                  <a:pt x="145" y="61"/>
                  <a:pt x="145" y="61"/>
                  <a:pt x="145" y="61"/>
                </a:cubicBezTo>
                <a:cubicBezTo>
                  <a:pt x="146" y="58"/>
                  <a:pt x="146" y="55"/>
                  <a:pt x="146" y="53"/>
                </a:cubicBezTo>
                <a:cubicBezTo>
                  <a:pt x="146" y="49"/>
                  <a:pt x="145" y="45"/>
                  <a:pt x="143" y="42"/>
                </a:cubicBezTo>
                <a:cubicBezTo>
                  <a:pt x="141" y="38"/>
                  <a:pt x="137" y="41"/>
                  <a:pt x="133" y="38"/>
                </a:cubicBezTo>
                <a:cubicBezTo>
                  <a:pt x="129" y="36"/>
                  <a:pt x="129" y="29"/>
                  <a:pt x="122" y="27"/>
                </a:cubicBezTo>
                <a:cubicBezTo>
                  <a:pt x="121" y="27"/>
                  <a:pt x="119" y="27"/>
                  <a:pt x="118" y="27"/>
                </a:cubicBezTo>
                <a:cubicBezTo>
                  <a:pt x="106" y="27"/>
                  <a:pt x="101" y="40"/>
                  <a:pt x="91" y="40"/>
                </a:cubicBezTo>
                <a:cubicBezTo>
                  <a:pt x="88" y="40"/>
                  <a:pt x="85" y="39"/>
                  <a:pt x="82" y="37"/>
                </a:cubicBezTo>
                <a:cubicBezTo>
                  <a:pt x="79" y="35"/>
                  <a:pt x="77" y="33"/>
                  <a:pt x="77" y="30"/>
                </a:cubicBezTo>
                <a:cubicBezTo>
                  <a:pt x="77" y="28"/>
                  <a:pt x="78" y="26"/>
                  <a:pt x="80" y="24"/>
                </a:cubicBezTo>
                <a:cubicBezTo>
                  <a:pt x="81" y="23"/>
                  <a:pt x="83" y="22"/>
                  <a:pt x="86" y="22"/>
                </a:cubicBezTo>
                <a:cubicBezTo>
                  <a:pt x="87" y="22"/>
                  <a:pt x="87" y="22"/>
                  <a:pt x="87" y="22"/>
                </a:cubicBezTo>
                <a:cubicBezTo>
                  <a:pt x="89" y="22"/>
                  <a:pt x="91" y="23"/>
                  <a:pt x="91" y="26"/>
                </a:cubicBezTo>
                <a:cubicBezTo>
                  <a:pt x="91" y="27"/>
                  <a:pt x="91" y="27"/>
                  <a:pt x="91" y="27"/>
                </a:cubicBezTo>
                <a:cubicBezTo>
                  <a:pt x="90" y="28"/>
                  <a:pt x="90" y="29"/>
                  <a:pt x="90" y="29"/>
                </a:cubicBezTo>
                <a:cubicBezTo>
                  <a:pt x="89" y="30"/>
                  <a:pt x="89" y="30"/>
                  <a:pt x="89" y="30"/>
                </a:cubicBezTo>
                <a:cubicBezTo>
                  <a:pt x="89" y="30"/>
                  <a:pt x="89" y="30"/>
                  <a:pt x="89" y="30"/>
                </a:cubicBezTo>
                <a:cubicBezTo>
                  <a:pt x="89" y="30"/>
                  <a:pt x="89" y="30"/>
                  <a:pt x="89" y="30"/>
                </a:cubicBezTo>
                <a:cubicBezTo>
                  <a:pt x="89" y="30"/>
                  <a:pt x="89" y="30"/>
                  <a:pt x="89" y="30"/>
                </a:cubicBezTo>
                <a:cubicBezTo>
                  <a:pt x="89" y="30"/>
                  <a:pt x="89" y="30"/>
                  <a:pt x="89" y="30"/>
                </a:cubicBezTo>
                <a:cubicBezTo>
                  <a:pt x="88" y="30"/>
                  <a:pt x="88" y="30"/>
                  <a:pt x="88" y="30"/>
                </a:cubicBezTo>
                <a:cubicBezTo>
                  <a:pt x="88" y="30"/>
                  <a:pt x="88" y="30"/>
                  <a:pt x="88" y="30"/>
                </a:cubicBezTo>
                <a:cubicBezTo>
                  <a:pt x="88" y="30"/>
                  <a:pt x="88" y="30"/>
                  <a:pt x="88" y="30"/>
                </a:cubicBezTo>
                <a:cubicBezTo>
                  <a:pt x="89" y="29"/>
                  <a:pt x="89" y="29"/>
                  <a:pt x="89" y="29"/>
                </a:cubicBezTo>
                <a:cubicBezTo>
                  <a:pt x="89" y="29"/>
                  <a:pt x="89" y="29"/>
                  <a:pt x="89" y="29"/>
                </a:cubicBezTo>
                <a:cubicBezTo>
                  <a:pt x="89" y="29"/>
                  <a:pt x="89" y="29"/>
                  <a:pt x="89" y="29"/>
                </a:cubicBezTo>
                <a:cubicBezTo>
                  <a:pt x="89" y="29"/>
                  <a:pt x="89" y="28"/>
                  <a:pt x="89" y="27"/>
                </a:cubicBezTo>
                <a:cubicBezTo>
                  <a:pt x="89" y="26"/>
                  <a:pt x="89" y="25"/>
                  <a:pt x="88" y="25"/>
                </a:cubicBezTo>
                <a:cubicBezTo>
                  <a:pt x="88" y="24"/>
                  <a:pt x="87" y="24"/>
                  <a:pt x="86" y="24"/>
                </a:cubicBezTo>
                <a:cubicBezTo>
                  <a:pt x="84" y="24"/>
                  <a:pt x="81" y="26"/>
                  <a:pt x="80" y="30"/>
                </a:cubicBezTo>
                <a:cubicBezTo>
                  <a:pt x="80" y="31"/>
                  <a:pt x="80" y="31"/>
                  <a:pt x="80" y="31"/>
                </a:cubicBezTo>
                <a:cubicBezTo>
                  <a:pt x="80" y="35"/>
                  <a:pt x="85" y="38"/>
                  <a:pt x="89" y="38"/>
                </a:cubicBezTo>
                <a:cubicBezTo>
                  <a:pt x="91" y="38"/>
                  <a:pt x="92" y="38"/>
                  <a:pt x="94" y="37"/>
                </a:cubicBezTo>
                <a:cubicBezTo>
                  <a:pt x="101" y="33"/>
                  <a:pt x="107" y="27"/>
                  <a:pt x="107" y="21"/>
                </a:cubicBezTo>
                <a:cubicBezTo>
                  <a:pt x="107" y="17"/>
                  <a:pt x="106" y="14"/>
                  <a:pt x="102" y="10"/>
                </a:cubicBezTo>
                <a:cubicBezTo>
                  <a:pt x="99" y="7"/>
                  <a:pt x="93" y="6"/>
                  <a:pt x="89" y="6"/>
                </a:cubicBezTo>
                <a:cubicBezTo>
                  <a:pt x="87" y="6"/>
                  <a:pt x="84" y="6"/>
                  <a:pt x="83" y="7"/>
                </a:cubicBezTo>
                <a:cubicBezTo>
                  <a:pt x="83" y="7"/>
                  <a:pt x="83" y="7"/>
                  <a:pt x="83" y="7"/>
                </a:cubicBezTo>
                <a:cubicBezTo>
                  <a:pt x="83" y="7"/>
                  <a:pt x="83" y="7"/>
                  <a:pt x="83" y="7"/>
                </a:cubicBezTo>
                <a:cubicBezTo>
                  <a:pt x="79" y="2"/>
                  <a:pt x="76" y="0"/>
                  <a:pt x="69" y="0"/>
                </a:cubicBezTo>
                <a:cubicBezTo>
                  <a:pt x="68" y="0"/>
                  <a:pt x="67" y="0"/>
                  <a:pt x="65" y="0"/>
                </a:cubicBezTo>
                <a:close/>
              </a:path>
            </a:pathLst>
          </a:custGeom>
          <a:solidFill>
            <a:srgbClr val="F2DBC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51" name="PA_任意多边形 1383"/>
          <p:cNvSpPr>
            <a:spLocks/>
          </p:cNvSpPr>
          <p:nvPr>
            <p:custDataLst>
              <p:tags r:id="rId129"/>
            </p:custDataLst>
          </p:nvPr>
        </p:nvSpPr>
        <p:spPr bwMode="auto">
          <a:xfrm>
            <a:off x="9783762" y="4830763"/>
            <a:ext cx="404813" cy="257175"/>
          </a:xfrm>
          <a:custGeom>
            <a:avLst/>
            <a:gdLst>
              <a:gd name="T0" fmla="*/ 65 w 168"/>
              <a:gd name="T1" fmla="*/ 1 h 107"/>
              <a:gd name="T2" fmla="*/ 83 w 168"/>
              <a:gd name="T3" fmla="*/ 8 h 107"/>
              <a:gd name="T4" fmla="*/ 102 w 168"/>
              <a:gd name="T5" fmla="*/ 11 h 107"/>
              <a:gd name="T6" fmla="*/ 94 w 168"/>
              <a:gd name="T7" fmla="*/ 38 h 107"/>
              <a:gd name="T8" fmla="*/ 80 w 168"/>
              <a:gd name="T9" fmla="*/ 31 h 107"/>
              <a:gd name="T10" fmla="*/ 89 w 168"/>
              <a:gd name="T11" fmla="*/ 30 h 107"/>
              <a:gd name="T12" fmla="*/ 89 w 168"/>
              <a:gd name="T13" fmla="*/ 31 h 107"/>
              <a:gd name="T14" fmla="*/ 91 w 168"/>
              <a:gd name="T15" fmla="*/ 28 h 107"/>
              <a:gd name="T16" fmla="*/ 87 w 168"/>
              <a:gd name="T17" fmla="*/ 23 h 107"/>
              <a:gd name="T18" fmla="*/ 82 w 168"/>
              <a:gd name="T19" fmla="*/ 38 h 107"/>
              <a:gd name="T20" fmla="*/ 122 w 168"/>
              <a:gd name="T21" fmla="*/ 29 h 107"/>
              <a:gd name="T22" fmla="*/ 133 w 168"/>
              <a:gd name="T23" fmla="*/ 39 h 107"/>
              <a:gd name="T24" fmla="*/ 143 w 168"/>
              <a:gd name="T25" fmla="*/ 43 h 107"/>
              <a:gd name="T26" fmla="*/ 145 w 168"/>
              <a:gd name="T27" fmla="*/ 62 h 107"/>
              <a:gd name="T28" fmla="*/ 151 w 168"/>
              <a:gd name="T29" fmla="*/ 68 h 107"/>
              <a:gd name="T30" fmla="*/ 151 w 168"/>
              <a:gd name="T31" fmla="*/ 75 h 107"/>
              <a:gd name="T32" fmla="*/ 126 w 168"/>
              <a:gd name="T33" fmla="*/ 73 h 107"/>
              <a:gd name="T34" fmla="*/ 130 w 168"/>
              <a:gd name="T35" fmla="*/ 73 h 107"/>
              <a:gd name="T36" fmla="*/ 133 w 168"/>
              <a:gd name="T37" fmla="*/ 75 h 107"/>
              <a:gd name="T38" fmla="*/ 132 w 168"/>
              <a:gd name="T39" fmla="*/ 82 h 107"/>
              <a:gd name="T40" fmla="*/ 116 w 168"/>
              <a:gd name="T41" fmla="*/ 76 h 107"/>
              <a:gd name="T42" fmla="*/ 114 w 168"/>
              <a:gd name="T43" fmla="*/ 89 h 107"/>
              <a:gd name="T44" fmla="*/ 125 w 168"/>
              <a:gd name="T45" fmla="*/ 99 h 107"/>
              <a:gd name="T46" fmla="*/ 154 w 168"/>
              <a:gd name="T47" fmla="*/ 94 h 107"/>
              <a:gd name="T48" fmla="*/ 168 w 168"/>
              <a:gd name="T49" fmla="*/ 85 h 107"/>
              <a:gd name="T50" fmla="*/ 125 w 168"/>
              <a:gd name="T51" fmla="*/ 103 h 107"/>
              <a:gd name="T52" fmla="*/ 102 w 168"/>
              <a:gd name="T53" fmla="*/ 93 h 107"/>
              <a:gd name="T54" fmla="*/ 91 w 168"/>
              <a:gd name="T55" fmla="*/ 82 h 107"/>
              <a:gd name="T56" fmla="*/ 89 w 168"/>
              <a:gd name="T57" fmla="*/ 76 h 107"/>
              <a:gd name="T58" fmla="*/ 110 w 168"/>
              <a:gd name="T59" fmla="*/ 61 h 107"/>
              <a:gd name="T60" fmla="*/ 109 w 168"/>
              <a:gd name="T61" fmla="*/ 55 h 107"/>
              <a:gd name="T62" fmla="*/ 95 w 168"/>
              <a:gd name="T63" fmla="*/ 47 h 107"/>
              <a:gd name="T64" fmla="*/ 76 w 168"/>
              <a:gd name="T65" fmla="*/ 43 h 107"/>
              <a:gd name="T66" fmla="*/ 60 w 168"/>
              <a:gd name="T67" fmla="*/ 37 h 107"/>
              <a:gd name="T68" fmla="*/ 41 w 168"/>
              <a:gd name="T69" fmla="*/ 51 h 107"/>
              <a:gd name="T70" fmla="*/ 46 w 168"/>
              <a:gd name="T71" fmla="*/ 70 h 107"/>
              <a:gd name="T72" fmla="*/ 34 w 168"/>
              <a:gd name="T73" fmla="*/ 57 h 107"/>
              <a:gd name="T74" fmla="*/ 26 w 168"/>
              <a:gd name="T75" fmla="*/ 64 h 107"/>
              <a:gd name="T76" fmla="*/ 28 w 168"/>
              <a:gd name="T77" fmla="*/ 68 h 107"/>
              <a:gd name="T78" fmla="*/ 31 w 168"/>
              <a:gd name="T79" fmla="*/ 69 h 107"/>
              <a:gd name="T80" fmla="*/ 36 w 168"/>
              <a:gd name="T81" fmla="*/ 60 h 107"/>
              <a:gd name="T82" fmla="*/ 37 w 168"/>
              <a:gd name="T83" fmla="*/ 77 h 107"/>
              <a:gd name="T84" fmla="*/ 18 w 168"/>
              <a:gd name="T85" fmla="*/ 80 h 107"/>
              <a:gd name="T86" fmla="*/ 2 w 168"/>
              <a:gd name="T87" fmla="*/ 67 h 107"/>
              <a:gd name="T88" fmla="*/ 1 w 168"/>
              <a:gd name="T89" fmla="*/ 56 h 107"/>
              <a:gd name="T90" fmla="*/ 4 w 168"/>
              <a:gd name="T91" fmla="*/ 51 h 107"/>
              <a:gd name="T92" fmla="*/ 4 w 168"/>
              <a:gd name="T93" fmla="*/ 47 h 107"/>
              <a:gd name="T94" fmla="*/ 14 w 168"/>
              <a:gd name="T95" fmla="*/ 32 h 107"/>
              <a:gd name="T96" fmla="*/ 37 w 168"/>
              <a:gd name="T97" fmla="*/ 41 h 107"/>
              <a:gd name="T98" fmla="*/ 43 w 168"/>
              <a:gd name="T99" fmla="*/ 37 h 107"/>
              <a:gd name="T100" fmla="*/ 38 w 168"/>
              <a:gd name="T101" fmla="*/ 24 h 107"/>
              <a:gd name="T102" fmla="*/ 31 w 168"/>
              <a:gd name="T103" fmla="*/ 25 h 107"/>
              <a:gd name="T104" fmla="*/ 31 w 168"/>
              <a:gd name="T105" fmla="*/ 31 h 107"/>
              <a:gd name="T106" fmla="*/ 41 w 168"/>
              <a:gd name="T107" fmla="*/ 32 h 107"/>
              <a:gd name="T108" fmla="*/ 25 w 168"/>
              <a:gd name="T109" fmla="*/ 13 h 107"/>
              <a:gd name="T110" fmla="*/ 55 w 168"/>
              <a:gd name="T111" fmla="*/ 8 h 107"/>
              <a:gd name="T112" fmla="*/ 65 w 168"/>
              <a:gd name="T113" fmla="*/ 1 h 1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68" h="107">
                <a:moveTo>
                  <a:pt x="65" y="1"/>
                </a:moveTo>
                <a:cubicBezTo>
                  <a:pt x="75" y="0"/>
                  <a:pt x="79" y="3"/>
                  <a:pt x="83" y="8"/>
                </a:cubicBezTo>
                <a:cubicBezTo>
                  <a:pt x="87" y="6"/>
                  <a:pt x="98" y="7"/>
                  <a:pt x="102" y="11"/>
                </a:cubicBezTo>
                <a:cubicBezTo>
                  <a:pt x="112" y="22"/>
                  <a:pt x="104" y="32"/>
                  <a:pt x="94" y="38"/>
                </a:cubicBezTo>
                <a:cubicBezTo>
                  <a:pt x="88" y="40"/>
                  <a:pt x="79" y="38"/>
                  <a:pt x="80" y="31"/>
                </a:cubicBezTo>
                <a:cubicBezTo>
                  <a:pt x="81" y="24"/>
                  <a:pt x="91" y="22"/>
                  <a:pt x="89" y="30"/>
                </a:cubicBezTo>
                <a:cubicBezTo>
                  <a:pt x="87" y="30"/>
                  <a:pt x="89" y="31"/>
                  <a:pt x="89" y="31"/>
                </a:cubicBezTo>
                <a:cubicBezTo>
                  <a:pt x="89" y="31"/>
                  <a:pt x="90" y="30"/>
                  <a:pt x="91" y="28"/>
                </a:cubicBezTo>
                <a:cubicBezTo>
                  <a:pt x="91" y="25"/>
                  <a:pt x="89" y="23"/>
                  <a:pt x="87" y="23"/>
                </a:cubicBezTo>
                <a:cubicBezTo>
                  <a:pt x="78" y="22"/>
                  <a:pt x="73" y="33"/>
                  <a:pt x="82" y="38"/>
                </a:cubicBezTo>
                <a:cubicBezTo>
                  <a:pt x="101" y="49"/>
                  <a:pt x="104" y="24"/>
                  <a:pt x="122" y="29"/>
                </a:cubicBezTo>
                <a:cubicBezTo>
                  <a:pt x="129" y="30"/>
                  <a:pt x="129" y="37"/>
                  <a:pt x="133" y="39"/>
                </a:cubicBezTo>
                <a:cubicBezTo>
                  <a:pt x="137" y="42"/>
                  <a:pt x="141" y="39"/>
                  <a:pt x="143" y="43"/>
                </a:cubicBezTo>
                <a:cubicBezTo>
                  <a:pt x="147" y="48"/>
                  <a:pt x="147" y="55"/>
                  <a:pt x="145" y="62"/>
                </a:cubicBezTo>
                <a:cubicBezTo>
                  <a:pt x="147" y="64"/>
                  <a:pt x="150" y="67"/>
                  <a:pt x="151" y="68"/>
                </a:cubicBezTo>
                <a:cubicBezTo>
                  <a:pt x="152" y="70"/>
                  <a:pt x="151" y="75"/>
                  <a:pt x="151" y="75"/>
                </a:cubicBezTo>
                <a:cubicBezTo>
                  <a:pt x="147" y="103"/>
                  <a:pt x="114" y="90"/>
                  <a:pt x="126" y="73"/>
                </a:cubicBezTo>
                <a:cubicBezTo>
                  <a:pt x="126" y="73"/>
                  <a:pt x="129" y="73"/>
                  <a:pt x="130" y="73"/>
                </a:cubicBezTo>
                <a:cubicBezTo>
                  <a:pt x="131" y="73"/>
                  <a:pt x="132" y="74"/>
                  <a:pt x="133" y="75"/>
                </a:cubicBezTo>
                <a:cubicBezTo>
                  <a:pt x="132" y="78"/>
                  <a:pt x="131" y="80"/>
                  <a:pt x="132" y="82"/>
                </a:cubicBezTo>
                <a:cubicBezTo>
                  <a:pt x="141" y="67"/>
                  <a:pt x="121" y="67"/>
                  <a:pt x="116" y="76"/>
                </a:cubicBezTo>
                <a:cubicBezTo>
                  <a:pt x="114" y="79"/>
                  <a:pt x="113" y="84"/>
                  <a:pt x="114" y="89"/>
                </a:cubicBezTo>
                <a:cubicBezTo>
                  <a:pt x="116" y="93"/>
                  <a:pt x="120" y="97"/>
                  <a:pt x="125" y="99"/>
                </a:cubicBezTo>
                <a:cubicBezTo>
                  <a:pt x="136" y="104"/>
                  <a:pt x="147" y="100"/>
                  <a:pt x="154" y="94"/>
                </a:cubicBezTo>
                <a:cubicBezTo>
                  <a:pt x="155" y="93"/>
                  <a:pt x="164" y="87"/>
                  <a:pt x="168" y="85"/>
                </a:cubicBezTo>
                <a:cubicBezTo>
                  <a:pt x="158" y="94"/>
                  <a:pt x="145" y="107"/>
                  <a:pt x="125" y="103"/>
                </a:cubicBezTo>
                <a:cubicBezTo>
                  <a:pt x="116" y="101"/>
                  <a:pt x="108" y="97"/>
                  <a:pt x="102" y="93"/>
                </a:cubicBezTo>
                <a:cubicBezTo>
                  <a:pt x="99" y="91"/>
                  <a:pt x="92" y="85"/>
                  <a:pt x="91" y="82"/>
                </a:cubicBezTo>
                <a:cubicBezTo>
                  <a:pt x="90" y="80"/>
                  <a:pt x="90" y="79"/>
                  <a:pt x="89" y="76"/>
                </a:cubicBezTo>
                <a:cubicBezTo>
                  <a:pt x="98" y="88"/>
                  <a:pt x="111" y="73"/>
                  <a:pt x="110" y="61"/>
                </a:cubicBezTo>
                <a:cubicBezTo>
                  <a:pt x="110" y="59"/>
                  <a:pt x="110" y="57"/>
                  <a:pt x="109" y="55"/>
                </a:cubicBezTo>
                <a:cubicBezTo>
                  <a:pt x="106" y="47"/>
                  <a:pt x="101" y="47"/>
                  <a:pt x="95" y="47"/>
                </a:cubicBezTo>
                <a:cubicBezTo>
                  <a:pt x="93" y="44"/>
                  <a:pt x="85" y="39"/>
                  <a:pt x="76" y="43"/>
                </a:cubicBezTo>
                <a:cubicBezTo>
                  <a:pt x="71" y="39"/>
                  <a:pt x="64" y="36"/>
                  <a:pt x="60" y="37"/>
                </a:cubicBezTo>
                <a:cubicBezTo>
                  <a:pt x="49" y="37"/>
                  <a:pt x="43" y="41"/>
                  <a:pt x="41" y="51"/>
                </a:cubicBezTo>
                <a:cubicBezTo>
                  <a:pt x="40" y="59"/>
                  <a:pt x="44" y="65"/>
                  <a:pt x="46" y="70"/>
                </a:cubicBezTo>
                <a:cubicBezTo>
                  <a:pt x="43" y="63"/>
                  <a:pt x="39" y="57"/>
                  <a:pt x="34" y="57"/>
                </a:cubicBezTo>
                <a:cubicBezTo>
                  <a:pt x="29" y="57"/>
                  <a:pt x="26" y="60"/>
                  <a:pt x="26" y="64"/>
                </a:cubicBezTo>
                <a:cubicBezTo>
                  <a:pt x="26" y="65"/>
                  <a:pt x="27" y="67"/>
                  <a:pt x="28" y="68"/>
                </a:cubicBezTo>
                <a:cubicBezTo>
                  <a:pt x="28" y="68"/>
                  <a:pt x="31" y="69"/>
                  <a:pt x="31" y="69"/>
                </a:cubicBezTo>
                <a:cubicBezTo>
                  <a:pt x="26" y="65"/>
                  <a:pt x="29" y="58"/>
                  <a:pt x="36" y="60"/>
                </a:cubicBezTo>
                <a:cubicBezTo>
                  <a:pt x="42" y="61"/>
                  <a:pt x="43" y="72"/>
                  <a:pt x="37" y="77"/>
                </a:cubicBezTo>
                <a:cubicBezTo>
                  <a:pt x="34" y="79"/>
                  <a:pt x="23" y="80"/>
                  <a:pt x="18" y="80"/>
                </a:cubicBezTo>
                <a:cubicBezTo>
                  <a:pt x="10" y="80"/>
                  <a:pt x="3" y="74"/>
                  <a:pt x="2" y="67"/>
                </a:cubicBezTo>
                <a:cubicBezTo>
                  <a:pt x="1" y="64"/>
                  <a:pt x="0" y="59"/>
                  <a:pt x="1" y="56"/>
                </a:cubicBezTo>
                <a:cubicBezTo>
                  <a:pt x="1" y="55"/>
                  <a:pt x="3" y="53"/>
                  <a:pt x="4" y="51"/>
                </a:cubicBezTo>
                <a:cubicBezTo>
                  <a:pt x="4" y="51"/>
                  <a:pt x="4" y="48"/>
                  <a:pt x="4" y="47"/>
                </a:cubicBezTo>
                <a:cubicBezTo>
                  <a:pt x="3" y="41"/>
                  <a:pt x="6" y="33"/>
                  <a:pt x="14" y="32"/>
                </a:cubicBezTo>
                <a:cubicBezTo>
                  <a:pt x="21" y="32"/>
                  <a:pt x="18" y="43"/>
                  <a:pt x="37" y="41"/>
                </a:cubicBezTo>
                <a:cubicBezTo>
                  <a:pt x="39" y="41"/>
                  <a:pt x="42" y="39"/>
                  <a:pt x="43" y="37"/>
                </a:cubicBezTo>
                <a:cubicBezTo>
                  <a:pt x="45" y="33"/>
                  <a:pt x="44" y="26"/>
                  <a:pt x="38" y="24"/>
                </a:cubicBezTo>
                <a:cubicBezTo>
                  <a:pt x="36" y="23"/>
                  <a:pt x="32" y="23"/>
                  <a:pt x="31" y="25"/>
                </a:cubicBezTo>
                <a:cubicBezTo>
                  <a:pt x="31" y="25"/>
                  <a:pt x="30" y="29"/>
                  <a:pt x="31" y="31"/>
                </a:cubicBezTo>
                <a:cubicBezTo>
                  <a:pt x="30" y="24"/>
                  <a:pt x="41" y="23"/>
                  <a:pt x="41" y="32"/>
                </a:cubicBezTo>
                <a:cubicBezTo>
                  <a:pt x="41" y="49"/>
                  <a:pt x="3" y="35"/>
                  <a:pt x="25" y="13"/>
                </a:cubicBezTo>
                <a:cubicBezTo>
                  <a:pt x="32" y="6"/>
                  <a:pt x="44" y="5"/>
                  <a:pt x="55" y="8"/>
                </a:cubicBezTo>
                <a:cubicBezTo>
                  <a:pt x="57" y="5"/>
                  <a:pt x="60" y="1"/>
                  <a:pt x="65" y="1"/>
                </a:cubicBezTo>
                <a:close/>
              </a:path>
            </a:pathLst>
          </a:custGeom>
          <a:solidFill>
            <a:srgbClr val="F2DBC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52" name="PA_任意多边形 1384"/>
          <p:cNvSpPr>
            <a:spLocks/>
          </p:cNvSpPr>
          <p:nvPr>
            <p:custDataLst>
              <p:tags r:id="rId130"/>
            </p:custDataLst>
          </p:nvPr>
        </p:nvSpPr>
        <p:spPr bwMode="auto">
          <a:xfrm>
            <a:off x="9144000" y="4884738"/>
            <a:ext cx="271463" cy="119063"/>
          </a:xfrm>
          <a:custGeom>
            <a:avLst/>
            <a:gdLst>
              <a:gd name="T0" fmla="*/ 62 w 113"/>
              <a:gd name="T1" fmla="*/ 11 h 50"/>
              <a:gd name="T2" fmla="*/ 63 w 113"/>
              <a:gd name="T3" fmla="*/ 12 h 50"/>
              <a:gd name="T4" fmla="*/ 78 w 113"/>
              <a:gd name="T5" fmla="*/ 23 h 50"/>
              <a:gd name="T6" fmla="*/ 60 w 113"/>
              <a:gd name="T7" fmla="*/ 28 h 50"/>
              <a:gd name="T8" fmla="*/ 67 w 113"/>
              <a:gd name="T9" fmla="*/ 24 h 50"/>
              <a:gd name="T10" fmla="*/ 68 w 113"/>
              <a:gd name="T11" fmla="*/ 24 h 50"/>
              <a:gd name="T12" fmla="*/ 60 w 113"/>
              <a:gd name="T13" fmla="*/ 32 h 50"/>
              <a:gd name="T14" fmla="*/ 113 w 113"/>
              <a:gd name="T15" fmla="*/ 23 h 50"/>
              <a:gd name="T16" fmla="*/ 82 w 113"/>
              <a:gd name="T17" fmla="*/ 43 h 50"/>
              <a:gd name="T18" fmla="*/ 25 w 113"/>
              <a:gd name="T19" fmla="*/ 37 h 50"/>
              <a:gd name="T20" fmla="*/ 23 w 113"/>
              <a:gd name="T21" fmla="*/ 26 h 50"/>
              <a:gd name="T22" fmla="*/ 62 w 113"/>
              <a:gd name="T23" fmla="*/ 44 h 50"/>
              <a:gd name="T24" fmla="*/ 72 w 113"/>
              <a:gd name="T25" fmla="*/ 40 h 50"/>
              <a:gd name="T26" fmla="*/ 50 w 113"/>
              <a:gd name="T27" fmla="*/ 23 h 50"/>
              <a:gd name="T28" fmla="*/ 39 w 113"/>
              <a:gd name="T29" fmla="*/ 15 h 50"/>
              <a:gd name="T30" fmla="*/ 35 w 113"/>
              <a:gd name="T31" fmla="*/ 15 h 50"/>
              <a:gd name="T32" fmla="*/ 29 w 113"/>
              <a:gd name="T33" fmla="*/ 17 h 50"/>
              <a:gd name="T34" fmla="*/ 22 w 113"/>
              <a:gd name="T35" fmla="*/ 25 h 50"/>
              <a:gd name="T36" fmla="*/ 15 w 113"/>
              <a:gd name="T37" fmla="*/ 16 h 50"/>
              <a:gd name="T38" fmla="*/ 10 w 113"/>
              <a:gd name="T39" fmla="*/ 18 h 50"/>
              <a:gd name="T40" fmla="*/ 20 w 113"/>
              <a:gd name="T41" fmla="*/ 25 h 50"/>
              <a:gd name="T42" fmla="*/ 1 w 113"/>
              <a:gd name="T43" fmla="*/ 20 h 50"/>
              <a:gd name="T44" fmla="*/ 17 w 113"/>
              <a:gd name="T45" fmla="*/ 7 h 50"/>
              <a:gd name="T46" fmla="*/ 28 w 113"/>
              <a:gd name="T47" fmla="*/ 0 h 50"/>
              <a:gd name="T48" fmla="*/ 44 w 113"/>
              <a:gd name="T49" fmla="*/ 6 h 50"/>
              <a:gd name="T50" fmla="*/ 53 w 113"/>
              <a:gd name="T51" fmla="*/ 2 h 50"/>
              <a:gd name="T52" fmla="*/ 44 w 113"/>
              <a:gd name="T53" fmla="*/ 6 h 50"/>
              <a:gd name="T54" fmla="*/ 28 w 113"/>
              <a:gd name="T55" fmla="*/ 0 h 50"/>
              <a:gd name="T56" fmla="*/ 17 w 113"/>
              <a:gd name="T57" fmla="*/ 7 h 50"/>
              <a:gd name="T58" fmla="*/ 0 w 113"/>
              <a:gd name="T59" fmla="*/ 18 h 50"/>
              <a:gd name="T60" fmla="*/ 14 w 113"/>
              <a:gd name="T61" fmla="*/ 32 h 50"/>
              <a:gd name="T62" fmla="*/ 18 w 113"/>
              <a:gd name="T63" fmla="*/ 19 h 50"/>
              <a:gd name="T64" fmla="*/ 10 w 113"/>
              <a:gd name="T65" fmla="*/ 18 h 50"/>
              <a:gd name="T66" fmla="*/ 20 w 113"/>
              <a:gd name="T67" fmla="*/ 18 h 50"/>
              <a:gd name="T68" fmla="*/ 28 w 113"/>
              <a:gd name="T69" fmla="*/ 17 h 50"/>
              <a:gd name="T70" fmla="*/ 29 w 113"/>
              <a:gd name="T71" fmla="*/ 17 h 50"/>
              <a:gd name="T72" fmla="*/ 39 w 113"/>
              <a:gd name="T73" fmla="*/ 16 h 50"/>
              <a:gd name="T74" fmla="*/ 48 w 113"/>
              <a:gd name="T75" fmla="*/ 17 h 50"/>
              <a:gd name="T76" fmla="*/ 49 w 113"/>
              <a:gd name="T77" fmla="*/ 25 h 50"/>
              <a:gd name="T78" fmla="*/ 82 w 113"/>
              <a:gd name="T79" fmla="*/ 39 h 50"/>
              <a:gd name="T80" fmla="*/ 59 w 113"/>
              <a:gd name="T81" fmla="*/ 43 h 50"/>
              <a:gd name="T82" fmla="*/ 22 w 113"/>
              <a:gd name="T83" fmla="*/ 26 h 50"/>
              <a:gd name="T84" fmla="*/ 53 w 113"/>
              <a:gd name="T85" fmla="*/ 50 h 50"/>
              <a:gd name="T86" fmla="*/ 97 w 113"/>
              <a:gd name="T87" fmla="*/ 33 h 50"/>
              <a:gd name="T88" fmla="*/ 69 w 113"/>
              <a:gd name="T89" fmla="*/ 36 h 50"/>
              <a:gd name="T90" fmla="*/ 60 w 113"/>
              <a:gd name="T91" fmla="*/ 24 h 50"/>
              <a:gd name="T92" fmla="*/ 68 w 113"/>
              <a:gd name="T93" fmla="*/ 24 h 50"/>
              <a:gd name="T94" fmla="*/ 64 w 113"/>
              <a:gd name="T95" fmla="*/ 24 h 50"/>
              <a:gd name="T96" fmla="*/ 63 w 113"/>
              <a:gd name="T97" fmla="*/ 32 h 50"/>
              <a:gd name="T98" fmla="*/ 78 w 113"/>
              <a:gd name="T99" fmla="*/ 23 h 50"/>
              <a:gd name="T100" fmla="*/ 62 w 113"/>
              <a:gd name="T101" fmla="*/ 11 h 50"/>
              <a:gd name="T102" fmla="*/ 53 w 113"/>
              <a:gd name="T103" fmla="*/ 2 h 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113" h="50">
                <a:moveTo>
                  <a:pt x="53" y="2"/>
                </a:moveTo>
                <a:cubicBezTo>
                  <a:pt x="53" y="2"/>
                  <a:pt x="53" y="2"/>
                  <a:pt x="53" y="2"/>
                </a:cubicBezTo>
                <a:cubicBezTo>
                  <a:pt x="60" y="3"/>
                  <a:pt x="61" y="8"/>
                  <a:pt x="62" y="11"/>
                </a:cubicBezTo>
                <a:cubicBezTo>
                  <a:pt x="62" y="12"/>
                  <a:pt x="62" y="12"/>
                  <a:pt x="62" y="12"/>
                </a:cubicBezTo>
                <a:cubicBezTo>
                  <a:pt x="62" y="12"/>
                  <a:pt x="62" y="12"/>
                  <a:pt x="62" y="12"/>
                </a:cubicBezTo>
                <a:cubicBezTo>
                  <a:pt x="63" y="12"/>
                  <a:pt x="63" y="12"/>
                  <a:pt x="63" y="12"/>
                </a:cubicBezTo>
                <a:cubicBezTo>
                  <a:pt x="67" y="12"/>
                  <a:pt x="71" y="13"/>
                  <a:pt x="74" y="15"/>
                </a:cubicBezTo>
                <a:cubicBezTo>
                  <a:pt x="76" y="17"/>
                  <a:pt x="78" y="20"/>
                  <a:pt x="78" y="23"/>
                </a:cubicBezTo>
                <a:cubicBezTo>
                  <a:pt x="78" y="23"/>
                  <a:pt x="78" y="23"/>
                  <a:pt x="78" y="23"/>
                </a:cubicBezTo>
                <a:cubicBezTo>
                  <a:pt x="78" y="31"/>
                  <a:pt x="73" y="34"/>
                  <a:pt x="69" y="34"/>
                </a:cubicBezTo>
                <a:cubicBezTo>
                  <a:pt x="66" y="34"/>
                  <a:pt x="64" y="33"/>
                  <a:pt x="63" y="32"/>
                </a:cubicBezTo>
                <a:cubicBezTo>
                  <a:pt x="61" y="31"/>
                  <a:pt x="60" y="30"/>
                  <a:pt x="60" y="28"/>
                </a:cubicBezTo>
                <a:cubicBezTo>
                  <a:pt x="60" y="27"/>
                  <a:pt x="61" y="26"/>
                  <a:pt x="61" y="25"/>
                </a:cubicBezTo>
                <a:cubicBezTo>
                  <a:pt x="62" y="24"/>
                  <a:pt x="63" y="24"/>
                  <a:pt x="64" y="24"/>
                </a:cubicBezTo>
                <a:cubicBezTo>
                  <a:pt x="65" y="24"/>
                  <a:pt x="66" y="24"/>
                  <a:pt x="67" y="24"/>
                </a:cubicBezTo>
                <a:cubicBezTo>
                  <a:pt x="68" y="24"/>
                  <a:pt x="68" y="24"/>
                  <a:pt x="68" y="24"/>
                </a:cubicBezTo>
                <a:cubicBezTo>
                  <a:pt x="68" y="24"/>
                  <a:pt x="68" y="24"/>
                  <a:pt x="68" y="24"/>
                </a:cubicBezTo>
                <a:cubicBezTo>
                  <a:pt x="68" y="24"/>
                  <a:pt x="68" y="24"/>
                  <a:pt x="68" y="24"/>
                </a:cubicBezTo>
                <a:cubicBezTo>
                  <a:pt x="67" y="22"/>
                  <a:pt x="65" y="22"/>
                  <a:pt x="64" y="22"/>
                </a:cubicBezTo>
                <a:cubicBezTo>
                  <a:pt x="61" y="22"/>
                  <a:pt x="58" y="25"/>
                  <a:pt x="58" y="28"/>
                </a:cubicBezTo>
                <a:cubicBezTo>
                  <a:pt x="58" y="29"/>
                  <a:pt x="59" y="31"/>
                  <a:pt x="60" y="32"/>
                </a:cubicBezTo>
                <a:cubicBezTo>
                  <a:pt x="62" y="35"/>
                  <a:pt x="65" y="36"/>
                  <a:pt x="69" y="36"/>
                </a:cubicBezTo>
                <a:cubicBezTo>
                  <a:pt x="81" y="36"/>
                  <a:pt x="99" y="25"/>
                  <a:pt x="113" y="23"/>
                </a:cubicBezTo>
                <a:cubicBezTo>
                  <a:pt x="113" y="23"/>
                  <a:pt x="113" y="23"/>
                  <a:pt x="113" y="23"/>
                </a:cubicBezTo>
                <a:cubicBezTo>
                  <a:pt x="112" y="23"/>
                  <a:pt x="112" y="23"/>
                  <a:pt x="112" y="23"/>
                </a:cubicBezTo>
                <a:cubicBezTo>
                  <a:pt x="108" y="25"/>
                  <a:pt x="100" y="32"/>
                  <a:pt x="97" y="33"/>
                </a:cubicBezTo>
                <a:cubicBezTo>
                  <a:pt x="93" y="35"/>
                  <a:pt x="86" y="40"/>
                  <a:pt x="82" y="43"/>
                </a:cubicBezTo>
                <a:cubicBezTo>
                  <a:pt x="74" y="47"/>
                  <a:pt x="63" y="50"/>
                  <a:pt x="54" y="50"/>
                </a:cubicBezTo>
                <a:cubicBezTo>
                  <a:pt x="53" y="50"/>
                  <a:pt x="53" y="50"/>
                  <a:pt x="53" y="50"/>
                </a:cubicBezTo>
                <a:cubicBezTo>
                  <a:pt x="45" y="50"/>
                  <a:pt x="34" y="47"/>
                  <a:pt x="25" y="37"/>
                </a:cubicBezTo>
                <a:cubicBezTo>
                  <a:pt x="22" y="35"/>
                  <a:pt x="21" y="34"/>
                  <a:pt x="21" y="31"/>
                </a:cubicBezTo>
                <a:cubicBezTo>
                  <a:pt x="21" y="30"/>
                  <a:pt x="22" y="29"/>
                  <a:pt x="23" y="26"/>
                </a:cubicBezTo>
                <a:cubicBezTo>
                  <a:pt x="23" y="26"/>
                  <a:pt x="23" y="26"/>
                  <a:pt x="23" y="26"/>
                </a:cubicBezTo>
                <a:cubicBezTo>
                  <a:pt x="22" y="26"/>
                  <a:pt x="22" y="26"/>
                  <a:pt x="22" y="26"/>
                </a:cubicBezTo>
                <a:cubicBezTo>
                  <a:pt x="29" y="41"/>
                  <a:pt x="45" y="44"/>
                  <a:pt x="59" y="44"/>
                </a:cubicBezTo>
                <a:cubicBezTo>
                  <a:pt x="60" y="44"/>
                  <a:pt x="61" y="44"/>
                  <a:pt x="62" y="44"/>
                </a:cubicBezTo>
                <a:cubicBezTo>
                  <a:pt x="69" y="43"/>
                  <a:pt x="77" y="40"/>
                  <a:pt x="82" y="39"/>
                </a:cubicBezTo>
                <a:cubicBezTo>
                  <a:pt x="81" y="38"/>
                  <a:pt x="81" y="38"/>
                  <a:pt x="81" y="38"/>
                </a:cubicBezTo>
                <a:cubicBezTo>
                  <a:pt x="79" y="39"/>
                  <a:pt x="76" y="40"/>
                  <a:pt x="72" y="40"/>
                </a:cubicBezTo>
                <a:cubicBezTo>
                  <a:pt x="67" y="40"/>
                  <a:pt x="61" y="38"/>
                  <a:pt x="57" y="36"/>
                </a:cubicBezTo>
                <a:cubicBezTo>
                  <a:pt x="52" y="33"/>
                  <a:pt x="50" y="30"/>
                  <a:pt x="50" y="25"/>
                </a:cubicBezTo>
                <a:cubicBezTo>
                  <a:pt x="50" y="24"/>
                  <a:pt x="50" y="24"/>
                  <a:pt x="50" y="23"/>
                </a:cubicBezTo>
                <a:cubicBezTo>
                  <a:pt x="50" y="23"/>
                  <a:pt x="50" y="23"/>
                  <a:pt x="50" y="23"/>
                </a:cubicBezTo>
                <a:cubicBezTo>
                  <a:pt x="50" y="20"/>
                  <a:pt x="47" y="14"/>
                  <a:pt x="43" y="14"/>
                </a:cubicBezTo>
                <a:cubicBezTo>
                  <a:pt x="41" y="14"/>
                  <a:pt x="40" y="15"/>
                  <a:pt x="39" y="15"/>
                </a:cubicBezTo>
                <a:cubicBezTo>
                  <a:pt x="39" y="16"/>
                  <a:pt x="39" y="16"/>
                  <a:pt x="39" y="16"/>
                </a:cubicBezTo>
                <a:cubicBezTo>
                  <a:pt x="39" y="15"/>
                  <a:pt x="39" y="15"/>
                  <a:pt x="39" y="15"/>
                </a:cubicBezTo>
                <a:cubicBezTo>
                  <a:pt x="38" y="15"/>
                  <a:pt x="36" y="15"/>
                  <a:pt x="35" y="15"/>
                </a:cubicBezTo>
                <a:cubicBezTo>
                  <a:pt x="32" y="15"/>
                  <a:pt x="30" y="16"/>
                  <a:pt x="29" y="17"/>
                </a:cubicBezTo>
                <a:cubicBezTo>
                  <a:pt x="29" y="17"/>
                  <a:pt x="29" y="17"/>
                  <a:pt x="29" y="17"/>
                </a:cubicBezTo>
                <a:cubicBezTo>
                  <a:pt x="29" y="17"/>
                  <a:pt x="29" y="17"/>
                  <a:pt x="29" y="17"/>
                </a:cubicBezTo>
                <a:cubicBezTo>
                  <a:pt x="28" y="17"/>
                  <a:pt x="28" y="17"/>
                  <a:pt x="28" y="17"/>
                </a:cubicBezTo>
                <a:cubicBezTo>
                  <a:pt x="25" y="17"/>
                  <a:pt x="23" y="21"/>
                  <a:pt x="22" y="24"/>
                </a:cubicBezTo>
                <a:cubicBezTo>
                  <a:pt x="22" y="25"/>
                  <a:pt x="22" y="25"/>
                  <a:pt x="22" y="25"/>
                </a:cubicBezTo>
                <a:cubicBezTo>
                  <a:pt x="22" y="24"/>
                  <a:pt x="22" y="24"/>
                  <a:pt x="22" y="24"/>
                </a:cubicBezTo>
                <a:cubicBezTo>
                  <a:pt x="22" y="23"/>
                  <a:pt x="22" y="19"/>
                  <a:pt x="20" y="18"/>
                </a:cubicBezTo>
                <a:cubicBezTo>
                  <a:pt x="19" y="17"/>
                  <a:pt x="17" y="16"/>
                  <a:pt x="15" y="16"/>
                </a:cubicBezTo>
                <a:cubicBezTo>
                  <a:pt x="13" y="16"/>
                  <a:pt x="12" y="16"/>
                  <a:pt x="10" y="18"/>
                </a:cubicBezTo>
                <a:cubicBezTo>
                  <a:pt x="10" y="18"/>
                  <a:pt x="10" y="18"/>
                  <a:pt x="10" y="18"/>
                </a:cubicBezTo>
                <a:cubicBezTo>
                  <a:pt x="10" y="18"/>
                  <a:pt x="10" y="18"/>
                  <a:pt x="10" y="18"/>
                </a:cubicBezTo>
                <a:cubicBezTo>
                  <a:pt x="11" y="18"/>
                  <a:pt x="12" y="18"/>
                  <a:pt x="12" y="18"/>
                </a:cubicBezTo>
                <a:cubicBezTo>
                  <a:pt x="16" y="18"/>
                  <a:pt x="20" y="19"/>
                  <a:pt x="20" y="24"/>
                </a:cubicBezTo>
                <a:cubicBezTo>
                  <a:pt x="20" y="25"/>
                  <a:pt x="20" y="25"/>
                  <a:pt x="20" y="25"/>
                </a:cubicBezTo>
                <a:cubicBezTo>
                  <a:pt x="20" y="30"/>
                  <a:pt x="18" y="32"/>
                  <a:pt x="14" y="32"/>
                </a:cubicBezTo>
                <a:cubicBezTo>
                  <a:pt x="12" y="32"/>
                  <a:pt x="11" y="32"/>
                  <a:pt x="9" y="31"/>
                </a:cubicBezTo>
                <a:cubicBezTo>
                  <a:pt x="4" y="29"/>
                  <a:pt x="1" y="25"/>
                  <a:pt x="1" y="20"/>
                </a:cubicBezTo>
                <a:cubicBezTo>
                  <a:pt x="1" y="19"/>
                  <a:pt x="1" y="19"/>
                  <a:pt x="1" y="18"/>
                </a:cubicBezTo>
                <a:cubicBezTo>
                  <a:pt x="1" y="10"/>
                  <a:pt x="5" y="7"/>
                  <a:pt x="12" y="7"/>
                </a:cubicBezTo>
                <a:cubicBezTo>
                  <a:pt x="14" y="7"/>
                  <a:pt x="15" y="7"/>
                  <a:pt x="17" y="7"/>
                </a:cubicBezTo>
                <a:cubicBezTo>
                  <a:pt x="17" y="7"/>
                  <a:pt x="17" y="7"/>
                  <a:pt x="17" y="7"/>
                </a:cubicBezTo>
                <a:cubicBezTo>
                  <a:pt x="17" y="7"/>
                  <a:pt x="17" y="7"/>
                  <a:pt x="17" y="7"/>
                </a:cubicBezTo>
                <a:cubicBezTo>
                  <a:pt x="20" y="2"/>
                  <a:pt x="24" y="0"/>
                  <a:pt x="28" y="0"/>
                </a:cubicBezTo>
                <a:cubicBezTo>
                  <a:pt x="33" y="0"/>
                  <a:pt x="38" y="2"/>
                  <a:pt x="44" y="6"/>
                </a:cubicBezTo>
                <a:cubicBezTo>
                  <a:pt x="44" y="6"/>
                  <a:pt x="44" y="6"/>
                  <a:pt x="44" y="6"/>
                </a:cubicBezTo>
                <a:cubicBezTo>
                  <a:pt x="44" y="6"/>
                  <a:pt x="44" y="6"/>
                  <a:pt x="44" y="6"/>
                </a:cubicBezTo>
                <a:cubicBezTo>
                  <a:pt x="46" y="4"/>
                  <a:pt x="49" y="2"/>
                  <a:pt x="53" y="2"/>
                </a:cubicBezTo>
                <a:cubicBezTo>
                  <a:pt x="53" y="2"/>
                  <a:pt x="53" y="2"/>
                  <a:pt x="53" y="2"/>
                </a:cubicBezTo>
                <a:cubicBezTo>
                  <a:pt x="53" y="2"/>
                  <a:pt x="53" y="2"/>
                  <a:pt x="53" y="2"/>
                </a:cubicBezTo>
                <a:cubicBezTo>
                  <a:pt x="54" y="2"/>
                  <a:pt x="54" y="2"/>
                  <a:pt x="54" y="2"/>
                </a:cubicBezTo>
                <a:cubicBezTo>
                  <a:pt x="53" y="2"/>
                  <a:pt x="53" y="2"/>
                  <a:pt x="53" y="2"/>
                </a:cubicBezTo>
                <a:cubicBezTo>
                  <a:pt x="49" y="2"/>
                  <a:pt x="46" y="4"/>
                  <a:pt x="44" y="6"/>
                </a:cubicBezTo>
                <a:cubicBezTo>
                  <a:pt x="44" y="6"/>
                  <a:pt x="44" y="6"/>
                  <a:pt x="44" y="6"/>
                </a:cubicBezTo>
                <a:cubicBezTo>
                  <a:pt x="44" y="6"/>
                  <a:pt x="44" y="6"/>
                  <a:pt x="44" y="6"/>
                </a:cubicBezTo>
                <a:cubicBezTo>
                  <a:pt x="38" y="2"/>
                  <a:pt x="33" y="0"/>
                  <a:pt x="28" y="0"/>
                </a:cubicBezTo>
                <a:cubicBezTo>
                  <a:pt x="24" y="0"/>
                  <a:pt x="20" y="2"/>
                  <a:pt x="16" y="7"/>
                </a:cubicBezTo>
                <a:cubicBezTo>
                  <a:pt x="17" y="7"/>
                  <a:pt x="17" y="7"/>
                  <a:pt x="17" y="7"/>
                </a:cubicBezTo>
                <a:cubicBezTo>
                  <a:pt x="17" y="7"/>
                  <a:pt x="17" y="7"/>
                  <a:pt x="17" y="7"/>
                </a:cubicBezTo>
                <a:cubicBezTo>
                  <a:pt x="15" y="7"/>
                  <a:pt x="14" y="7"/>
                  <a:pt x="12" y="7"/>
                </a:cubicBezTo>
                <a:cubicBezTo>
                  <a:pt x="9" y="7"/>
                  <a:pt x="6" y="7"/>
                  <a:pt x="4" y="9"/>
                </a:cubicBezTo>
                <a:cubicBezTo>
                  <a:pt x="2" y="11"/>
                  <a:pt x="0" y="14"/>
                  <a:pt x="0" y="18"/>
                </a:cubicBezTo>
                <a:cubicBezTo>
                  <a:pt x="0" y="19"/>
                  <a:pt x="1" y="20"/>
                  <a:pt x="1" y="20"/>
                </a:cubicBezTo>
                <a:cubicBezTo>
                  <a:pt x="1" y="25"/>
                  <a:pt x="4" y="29"/>
                  <a:pt x="9" y="31"/>
                </a:cubicBezTo>
                <a:cubicBezTo>
                  <a:pt x="11" y="32"/>
                  <a:pt x="12" y="32"/>
                  <a:pt x="14" y="32"/>
                </a:cubicBezTo>
                <a:cubicBezTo>
                  <a:pt x="18" y="32"/>
                  <a:pt x="20" y="30"/>
                  <a:pt x="20" y="25"/>
                </a:cubicBezTo>
                <a:cubicBezTo>
                  <a:pt x="20" y="24"/>
                  <a:pt x="20" y="24"/>
                  <a:pt x="20" y="24"/>
                </a:cubicBezTo>
                <a:cubicBezTo>
                  <a:pt x="20" y="22"/>
                  <a:pt x="19" y="20"/>
                  <a:pt x="18" y="19"/>
                </a:cubicBezTo>
                <a:cubicBezTo>
                  <a:pt x="16" y="18"/>
                  <a:pt x="14" y="18"/>
                  <a:pt x="12" y="18"/>
                </a:cubicBezTo>
                <a:cubicBezTo>
                  <a:pt x="12" y="18"/>
                  <a:pt x="11" y="18"/>
                  <a:pt x="10" y="18"/>
                </a:cubicBezTo>
                <a:cubicBezTo>
                  <a:pt x="10" y="18"/>
                  <a:pt x="10" y="18"/>
                  <a:pt x="10" y="18"/>
                </a:cubicBezTo>
                <a:cubicBezTo>
                  <a:pt x="10" y="18"/>
                  <a:pt x="10" y="18"/>
                  <a:pt x="10" y="18"/>
                </a:cubicBezTo>
                <a:cubicBezTo>
                  <a:pt x="12" y="17"/>
                  <a:pt x="13" y="16"/>
                  <a:pt x="15" y="16"/>
                </a:cubicBezTo>
                <a:cubicBezTo>
                  <a:pt x="17" y="16"/>
                  <a:pt x="19" y="17"/>
                  <a:pt x="20" y="18"/>
                </a:cubicBezTo>
                <a:cubicBezTo>
                  <a:pt x="22" y="19"/>
                  <a:pt x="22" y="23"/>
                  <a:pt x="22" y="25"/>
                </a:cubicBezTo>
                <a:cubicBezTo>
                  <a:pt x="22" y="25"/>
                  <a:pt x="22" y="25"/>
                  <a:pt x="22" y="25"/>
                </a:cubicBezTo>
                <a:cubicBezTo>
                  <a:pt x="23" y="21"/>
                  <a:pt x="25" y="17"/>
                  <a:pt x="28" y="17"/>
                </a:cubicBezTo>
                <a:cubicBezTo>
                  <a:pt x="29" y="17"/>
                  <a:pt x="29" y="17"/>
                  <a:pt x="29" y="17"/>
                </a:cubicBezTo>
                <a:cubicBezTo>
                  <a:pt x="29" y="17"/>
                  <a:pt x="29" y="17"/>
                  <a:pt x="29" y="17"/>
                </a:cubicBezTo>
                <a:cubicBezTo>
                  <a:pt x="29" y="17"/>
                  <a:pt x="29" y="17"/>
                  <a:pt x="29" y="17"/>
                </a:cubicBezTo>
                <a:cubicBezTo>
                  <a:pt x="30" y="16"/>
                  <a:pt x="32" y="15"/>
                  <a:pt x="35" y="15"/>
                </a:cubicBezTo>
                <a:cubicBezTo>
                  <a:pt x="36" y="15"/>
                  <a:pt x="38" y="15"/>
                  <a:pt x="39" y="16"/>
                </a:cubicBezTo>
                <a:cubicBezTo>
                  <a:pt x="39" y="16"/>
                  <a:pt x="39" y="16"/>
                  <a:pt x="39" y="16"/>
                </a:cubicBezTo>
                <a:cubicBezTo>
                  <a:pt x="39" y="16"/>
                  <a:pt x="39" y="16"/>
                  <a:pt x="39" y="16"/>
                </a:cubicBezTo>
                <a:cubicBezTo>
                  <a:pt x="40" y="15"/>
                  <a:pt x="41" y="15"/>
                  <a:pt x="43" y="15"/>
                </a:cubicBezTo>
                <a:cubicBezTo>
                  <a:pt x="45" y="15"/>
                  <a:pt x="46" y="16"/>
                  <a:pt x="48" y="17"/>
                </a:cubicBezTo>
                <a:cubicBezTo>
                  <a:pt x="49" y="19"/>
                  <a:pt x="50" y="21"/>
                  <a:pt x="50" y="23"/>
                </a:cubicBezTo>
                <a:cubicBezTo>
                  <a:pt x="50" y="23"/>
                  <a:pt x="50" y="23"/>
                  <a:pt x="50" y="23"/>
                </a:cubicBezTo>
                <a:cubicBezTo>
                  <a:pt x="49" y="24"/>
                  <a:pt x="49" y="24"/>
                  <a:pt x="49" y="25"/>
                </a:cubicBezTo>
                <a:cubicBezTo>
                  <a:pt x="49" y="30"/>
                  <a:pt x="52" y="33"/>
                  <a:pt x="57" y="36"/>
                </a:cubicBezTo>
                <a:cubicBezTo>
                  <a:pt x="61" y="38"/>
                  <a:pt x="67" y="40"/>
                  <a:pt x="72" y="40"/>
                </a:cubicBezTo>
                <a:cubicBezTo>
                  <a:pt x="76" y="40"/>
                  <a:pt x="79" y="39"/>
                  <a:pt x="82" y="39"/>
                </a:cubicBezTo>
                <a:cubicBezTo>
                  <a:pt x="81" y="38"/>
                  <a:pt x="81" y="38"/>
                  <a:pt x="81" y="38"/>
                </a:cubicBezTo>
                <a:cubicBezTo>
                  <a:pt x="77" y="40"/>
                  <a:pt x="69" y="43"/>
                  <a:pt x="62" y="43"/>
                </a:cubicBezTo>
                <a:cubicBezTo>
                  <a:pt x="61" y="43"/>
                  <a:pt x="60" y="43"/>
                  <a:pt x="59" y="43"/>
                </a:cubicBezTo>
                <a:cubicBezTo>
                  <a:pt x="45" y="43"/>
                  <a:pt x="29" y="41"/>
                  <a:pt x="23" y="26"/>
                </a:cubicBezTo>
                <a:cubicBezTo>
                  <a:pt x="23" y="26"/>
                  <a:pt x="23" y="26"/>
                  <a:pt x="23" y="26"/>
                </a:cubicBezTo>
                <a:cubicBezTo>
                  <a:pt x="22" y="26"/>
                  <a:pt x="22" y="26"/>
                  <a:pt x="22" y="26"/>
                </a:cubicBezTo>
                <a:cubicBezTo>
                  <a:pt x="21" y="29"/>
                  <a:pt x="21" y="30"/>
                  <a:pt x="21" y="31"/>
                </a:cubicBezTo>
                <a:cubicBezTo>
                  <a:pt x="21" y="34"/>
                  <a:pt x="22" y="35"/>
                  <a:pt x="25" y="37"/>
                </a:cubicBezTo>
                <a:cubicBezTo>
                  <a:pt x="34" y="47"/>
                  <a:pt x="45" y="50"/>
                  <a:pt x="53" y="50"/>
                </a:cubicBezTo>
                <a:cubicBezTo>
                  <a:pt x="54" y="50"/>
                  <a:pt x="54" y="50"/>
                  <a:pt x="54" y="50"/>
                </a:cubicBezTo>
                <a:cubicBezTo>
                  <a:pt x="63" y="50"/>
                  <a:pt x="74" y="47"/>
                  <a:pt x="82" y="43"/>
                </a:cubicBezTo>
                <a:cubicBezTo>
                  <a:pt x="86" y="41"/>
                  <a:pt x="93" y="35"/>
                  <a:pt x="97" y="33"/>
                </a:cubicBezTo>
                <a:cubicBezTo>
                  <a:pt x="100" y="32"/>
                  <a:pt x="108" y="25"/>
                  <a:pt x="113" y="23"/>
                </a:cubicBezTo>
                <a:cubicBezTo>
                  <a:pt x="113" y="23"/>
                  <a:pt x="113" y="23"/>
                  <a:pt x="113" y="23"/>
                </a:cubicBezTo>
                <a:cubicBezTo>
                  <a:pt x="99" y="24"/>
                  <a:pt x="81" y="36"/>
                  <a:pt x="69" y="36"/>
                </a:cubicBezTo>
                <a:cubicBezTo>
                  <a:pt x="65" y="36"/>
                  <a:pt x="62" y="35"/>
                  <a:pt x="60" y="32"/>
                </a:cubicBezTo>
                <a:cubicBezTo>
                  <a:pt x="59" y="31"/>
                  <a:pt x="58" y="29"/>
                  <a:pt x="58" y="28"/>
                </a:cubicBezTo>
                <a:cubicBezTo>
                  <a:pt x="58" y="26"/>
                  <a:pt x="59" y="25"/>
                  <a:pt x="60" y="24"/>
                </a:cubicBezTo>
                <a:cubicBezTo>
                  <a:pt x="61" y="23"/>
                  <a:pt x="62" y="22"/>
                  <a:pt x="64" y="22"/>
                </a:cubicBezTo>
                <a:cubicBezTo>
                  <a:pt x="65" y="22"/>
                  <a:pt x="67" y="22"/>
                  <a:pt x="68" y="24"/>
                </a:cubicBezTo>
                <a:cubicBezTo>
                  <a:pt x="68" y="24"/>
                  <a:pt x="68" y="24"/>
                  <a:pt x="68" y="24"/>
                </a:cubicBezTo>
                <a:cubicBezTo>
                  <a:pt x="68" y="24"/>
                  <a:pt x="68" y="24"/>
                  <a:pt x="68" y="24"/>
                </a:cubicBezTo>
                <a:cubicBezTo>
                  <a:pt x="67" y="24"/>
                  <a:pt x="67" y="24"/>
                  <a:pt x="67" y="24"/>
                </a:cubicBezTo>
                <a:cubicBezTo>
                  <a:pt x="66" y="24"/>
                  <a:pt x="65" y="24"/>
                  <a:pt x="64" y="24"/>
                </a:cubicBezTo>
                <a:cubicBezTo>
                  <a:pt x="63" y="24"/>
                  <a:pt x="62" y="24"/>
                  <a:pt x="61" y="25"/>
                </a:cubicBezTo>
                <a:cubicBezTo>
                  <a:pt x="60" y="26"/>
                  <a:pt x="60" y="27"/>
                  <a:pt x="60" y="28"/>
                </a:cubicBezTo>
                <a:cubicBezTo>
                  <a:pt x="60" y="30"/>
                  <a:pt x="61" y="31"/>
                  <a:pt x="63" y="32"/>
                </a:cubicBezTo>
                <a:cubicBezTo>
                  <a:pt x="64" y="34"/>
                  <a:pt x="66" y="34"/>
                  <a:pt x="69" y="34"/>
                </a:cubicBezTo>
                <a:cubicBezTo>
                  <a:pt x="73" y="34"/>
                  <a:pt x="78" y="31"/>
                  <a:pt x="78" y="23"/>
                </a:cubicBezTo>
                <a:cubicBezTo>
                  <a:pt x="78" y="23"/>
                  <a:pt x="78" y="23"/>
                  <a:pt x="78" y="23"/>
                </a:cubicBezTo>
                <a:cubicBezTo>
                  <a:pt x="78" y="17"/>
                  <a:pt x="71" y="11"/>
                  <a:pt x="63" y="11"/>
                </a:cubicBezTo>
                <a:cubicBezTo>
                  <a:pt x="62" y="11"/>
                  <a:pt x="62" y="11"/>
                  <a:pt x="62" y="11"/>
                </a:cubicBezTo>
                <a:cubicBezTo>
                  <a:pt x="62" y="11"/>
                  <a:pt x="62" y="11"/>
                  <a:pt x="62" y="11"/>
                </a:cubicBezTo>
                <a:cubicBezTo>
                  <a:pt x="62" y="11"/>
                  <a:pt x="62" y="11"/>
                  <a:pt x="62" y="11"/>
                </a:cubicBezTo>
                <a:cubicBezTo>
                  <a:pt x="61" y="8"/>
                  <a:pt x="60" y="3"/>
                  <a:pt x="54" y="2"/>
                </a:cubicBezTo>
                <a:lnTo>
                  <a:pt x="53" y="2"/>
                </a:lnTo>
                <a:close/>
              </a:path>
            </a:pathLst>
          </a:custGeom>
          <a:solidFill>
            <a:srgbClr val="F2DBC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53" name="PA_任意多边形 1385"/>
          <p:cNvSpPr>
            <a:spLocks/>
          </p:cNvSpPr>
          <p:nvPr>
            <p:custDataLst>
              <p:tags r:id="rId131"/>
            </p:custDataLst>
          </p:nvPr>
        </p:nvSpPr>
        <p:spPr bwMode="auto">
          <a:xfrm>
            <a:off x="9142412" y="4875213"/>
            <a:ext cx="273050" cy="128588"/>
          </a:xfrm>
          <a:custGeom>
            <a:avLst/>
            <a:gdLst>
              <a:gd name="T0" fmla="*/ 54 w 114"/>
              <a:gd name="T1" fmla="*/ 6 h 54"/>
              <a:gd name="T2" fmla="*/ 63 w 114"/>
              <a:gd name="T3" fmla="*/ 15 h 54"/>
              <a:gd name="T4" fmla="*/ 79 w 114"/>
              <a:gd name="T5" fmla="*/ 27 h 54"/>
              <a:gd name="T6" fmla="*/ 64 w 114"/>
              <a:gd name="T7" fmla="*/ 36 h 54"/>
              <a:gd name="T8" fmla="*/ 62 w 114"/>
              <a:gd name="T9" fmla="*/ 29 h 54"/>
              <a:gd name="T10" fmla="*/ 69 w 114"/>
              <a:gd name="T11" fmla="*/ 28 h 54"/>
              <a:gd name="T12" fmla="*/ 61 w 114"/>
              <a:gd name="T13" fmla="*/ 36 h 54"/>
              <a:gd name="T14" fmla="*/ 114 w 114"/>
              <a:gd name="T15" fmla="*/ 27 h 54"/>
              <a:gd name="T16" fmla="*/ 98 w 114"/>
              <a:gd name="T17" fmla="*/ 37 h 54"/>
              <a:gd name="T18" fmla="*/ 83 w 114"/>
              <a:gd name="T19" fmla="*/ 47 h 54"/>
              <a:gd name="T20" fmla="*/ 54 w 114"/>
              <a:gd name="T21" fmla="*/ 54 h 54"/>
              <a:gd name="T22" fmla="*/ 26 w 114"/>
              <a:gd name="T23" fmla="*/ 41 h 54"/>
              <a:gd name="T24" fmla="*/ 24 w 114"/>
              <a:gd name="T25" fmla="*/ 30 h 54"/>
              <a:gd name="T26" fmla="*/ 63 w 114"/>
              <a:gd name="T27" fmla="*/ 47 h 54"/>
              <a:gd name="T28" fmla="*/ 82 w 114"/>
              <a:gd name="T29" fmla="*/ 42 h 54"/>
              <a:gd name="T30" fmla="*/ 51 w 114"/>
              <a:gd name="T31" fmla="*/ 27 h 54"/>
              <a:gd name="T32" fmla="*/ 40 w 114"/>
              <a:gd name="T33" fmla="*/ 20 h 54"/>
              <a:gd name="T34" fmla="*/ 30 w 114"/>
              <a:gd name="T35" fmla="*/ 21 h 54"/>
              <a:gd name="T36" fmla="*/ 23 w 114"/>
              <a:gd name="T37" fmla="*/ 29 h 54"/>
              <a:gd name="T38" fmla="*/ 21 w 114"/>
              <a:gd name="T39" fmla="*/ 22 h 54"/>
              <a:gd name="T40" fmla="*/ 11 w 114"/>
              <a:gd name="T41" fmla="*/ 22 h 54"/>
              <a:gd name="T42" fmla="*/ 21 w 114"/>
              <a:gd name="T43" fmla="*/ 29 h 54"/>
              <a:gd name="T44" fmla="*/ 10 w 114"/>
              <a:gd name="T45" fmla="*/ 35 h 54"/>
              <a:gd name="T46" fmla="*/ 2 w 114"/>
              <a:gd name="T47" fmla="*/ 24 h 54"/>
              <a:gd name="T48" fmla="*/ 18 w 114"/>
              <a:gd name="T49" fmla="*/ 11 h 54"/>
              <a:gd name="T50" fmla="*/ 45 w 114"/>
              <a:gd name="T51" fmla="*/ 10 h 54"/>
              <a:gd name="T52" fmla="*/ 54 w 114"/>
              <a:gd name="T53" fmla="*/ 6 h 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14" h="54">
                <a:moveTo>
                  <a:pt x="54" y="6"/>
                </a:moveTo>
                <a:cubicBezTo>
                  <a:pt x="61" y="7"/>
                  <a:pt x="62" y="12"/>
                  <a:pt x="63" y="15"/>
                </a:cubicBezTo>
                <a:cubicBezTo>
                  <a:pt x="72" y="15"/>
                  <a:pt x="79" y="22"/>
                  <a:pt x="79" y="27"/>
                </a:cubicBezTo>
                <a:cubicBezTo>
                  <a:pt x="79" y="39"/>
                  <a:pt x="68" y="40"/>
                  <a:pt x="64" y="36"/>
                </a:cubicBezTo>
                <a:cubicBezTo>
                  <a:pt x="61" y="34"/>
                  <a:pt x="60" y="32"/>
                  <a:pt x="62" y="29"/>
                </a:cubicBezTo>
                <a:cubicBezTo>
                  <a:pt x="64" y="27"/>
                  <a:pt x="67" y="28"/>
                  <a:pt x="69" y="28"/>
                </a:cubicBezTo>
                <a:cubicBezTo>
                  <a:pt x="63" y="22"/>
                  <a:pt x="56" y="30"/>
                  <a:pt x="61" y="36"/>
                </a:cubicBezTo>
                <a:cubicBezTo>
                  <a:pt x="71" y="48"/>
                  <a:pt x="97" y="29"/>
                  <a:pt x="114" y="27"/>
                </a:cubicBezTo>
                <a:cubicBezTo>
                  <a:pt x="109" y="29"/>
                  <a:pt x="101" y="36"/>
                  <a:pt x="98" y="37"/>
                </a:cubicBezTo>
                <a:cubicBezTo>
                  <a:pt x="94" y="39"/>
                  <a:pt x="87" y="45"/>
                  <a:pt x="83" y="47"/>
                </a:cubicBezTo>
                <a:cubicBezTo>
                  <a:pt x="75" y="51"/>
                  <a:pt x="63" y="54"/>
                  <a:pt x="54" y="54"/>
                </a:cubicBezTo>
                <a:cubicBezTo>
                  <a:pt x="46" y="54"/>
                  <a:pt x="35" y="51"/>
                  <a:pt x="26" y="41"/>
                </a:cubicBezTo>
                <a:cubicBezTo>
                  <a:pt x="22" y="38"/>
                  <a:pt x="21" y="36"/>
                  <a:pt x="24" y="30"/>
                </a:cubicBezTo>
                <a:cubicBezTo>
                  <a:pt x="30" y="46"/>
                  <a:pt x="48" y="48"/>
                  <a:pt x="63" y="47"/>
                </a:cubicBezTo>
                <a:cubicBezTo>
                  <a:pt x="70" y="47"/>
                  <a:pt x="78" y="44"/>
                  <a:pt x="82" y="42"/>
                </a:cubicBezTo>
                <a:cubicBezTo>
                  <a:pt x="69" y="46"/>
                  <a:pt x="49" y="41"/>
                  <a:pt x="51" y="27"/>
                </a:cubicBezTo>
                <a:cubicBezTo>
                  <a:pt x="51" y="23"/>
                  <a:pt x="47" y="16"/>
                  <a:pt x="40" y="20"/>
                </a:cubicBezTo>
                <a:cubicBezTo>
                  <a:pt x="36" y="18"/>
                  <a:pt x="32" y="19"/>
                  <a:pt x="30" y="21"/>
                </a:cubicBezTo>
                <a:cubicBezTo>
                  <a:pt x="27" y="20"/>
                  <a:pt x="24" y="25"/>
                  <a:pt x="23" y="29"/>
                </a:cubicBezTo>
                <a:cubicBezTo>
                  <a:pt x="23" y="27"/>
                  <a:pt x="23" y="23"/>
                  <a:pt x="21" y="22"/>
                </a:cubicBezTo>
                <a:cubicBezTo>
                  <a:pt x="19" y="20"/>
                  <a:pt x="15" y="19"/>
                  <a:pt x="11" y="22"/>
                </a:cubicBezTo>
                <a:cubicBezTo>
                  <a:pt x="15" y="21"/>
                  <a:pt x="22" y="22"/>
                  <a:pt x="21" y="29"/>
                </a:cubicBezTo>
                <a:cubicBezTo>
                  <a:pt x="21" y="36"/>
                  <a:pt x="16" y="38"/>
                  <a:pt x="10" y="35"/>
                </a:cubicBezTo>
                <a:cubicBezTo>
                  <a:pt x="5" y="33"/>
                  <a:pt x="2" y="29"/>
                  <a:pt x="2" y="24"/>
                </a:cubicBezTo>
                <a:cubicBezTo>
                  <a:pt x="0" y="13"/>
                  <a:pt x="8" y="9"/>
                  <a:pt x="18" y="11"/>
                </a:cubicBezTo>
                <a:cubicBezTo>
                  <a:pt x="25" y="0"/>
                  <a:pt x="34" y="3"/>
                  <a:pt x="45" y="10"/>
                </a:cubicBezTo>
                <a:cubicBezTo>
                  <a:pt x="47" y="8"/>
                  <a:pt x="51" y="6"/>
                  <a:pt x="54" y="6"/>
                </a:cubicBezTo>
                <a:close/>
              </a:path>
            </a:pathLst>
          </a:custGeom>
          <a:solidFill>
            <a:srgbClr val="F2DBC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54" name="PA_任意多边形 1386"/>
          <p:cNvSpPr>
            <a:spLocks/>
          </p:cNvSpPr>
          <p:nvPr>
            <p:custDataLst>
              <p:tags r:id="rId132"/>
            </p:custDataLst>
          </p:nvPr>
        </p:nvSpPr>
        <p:spPr bwMode="auto">
          <a:xfrm>
            <a:off x="8632825" y="4830763"/>
            <a:ext cx="403225" cy="257175"/>
          </a:xfrm>
          <a:custGeom>
            <a:avLst/>
            <a:gdLst>
              <a:gd name="T0" fmla="*/ 66 w 168"/>
              <a:gd name="T1" fmla="*/ 1 h 107"/>
              <a:gd name="T2" fmla="*/ 84 w 168"/>
              <a:gd name="T3" fmla="*/ 8 h 107"/>
              <a:gd name="T4" fmla="*/ 103 w 168"/>
              <a:gd name="T5" fmla="*/ 11 h 107"/>
              <a:gd name="T6" fmla="*/ 94 w 168"/>
              <a:gd name="T7" fmla="*/ 38 h 107"/>
              <a:gd name="T8" fmla="*/ 81 w 168"/>
              <a:gd name="T9" fmla="*/ 31 h 107"/>
              <a:gd name="T10" fmla="*/ 89 w 168"/>
              <a:gd name="T11" fmla="*/ 30 h 107"/>
              <a:gd name="T12" fmla="*/ 89 w 168"/>
              <a:gd name="T13" fmla="*/ 31 h 107"/>
              <a:gd name="T14" fmla="*/ 91 w 168"/>
              <a:gd name="T15" fmla="*/ 28 h 107"/>
              <a:gd name="T16" fmla="*/ 87 w 168"/>
              <a:gd name="T17" fmla="*/ 23 h 107"/>
              <a:gd name="T18" fmla="*/ 82 w 168"/>
              <a:gd name="T19" fmla="*/ 38 h 107"/>
              <a:gd name="T20" fmla="*/ 123 w 168"/>
              <a:gd name="T21" fmla="*/ 29 h 107"/>
              <a:gd name="T22" fmla="*/ 133 w 168"/>
              <a:gd name="T23" fmla="*/ 39 h 107"/>
              <a:gd name="T24" fmla="*/ 144 w 168"/>
              <a:gd name="T25" fmla="*/ 43 h 107"/>
              <a:gd name="T26" fmla="*/ 146 w 168"/>
              <a:gd name="T27" fmla="*/ 62 h 107"/>
              <a:gd name="T28" fmla="*/ 151 w 168"/>
              <a:gd name="T29" fmla="*/ 68 h 107"/>
              <a:gd name="T30" fmla="*/ 151 w 168"/>
              <a:gd name="T31" fmla="*/ 75 h 107"/>
              <a:gd name="T32" fmla="*/ 127 w 168"/>
              <a:gd name="T33" fmla="*/ 73 h 107"/>
              <a:gd name="T34" fmla="*/ 130 w 168"/>
              <a:gd name="T35" fmla="*/ 73 h 107"/>
              <a:gd name="T36" fmla="*/ 133 w 168"/>
              <a:gd name="T37" fmla="*/ 75 h 107"/>
              <a:gd name="T38" fmla="*/ 133 w 168"/>
              <a:gd name="T39" fmla="*/ 82 h 107"/>
              <a:gd name="T40" fmla="*/ 116 w 168"/>
              <a:gd name="T41" fmla="*/ 76 h 107"/>
              <a:gd name="T42" fmla="*/ 115 w 168"/>
              <a:gd name="T43" fmla="*/ 89 h 107"/>
              <a:gd name="T44" fmla="*/ 125 w 168"/>
              <a:gd name="T45" fmla="*/ 99 h 107"/>
              <a:gd name="T46" fmla="*/ 155 w 168"/>
              <a:gd name="T47" fmla="*/ 94 h 107"/>
              <a:gd name="T48" fmla="*/ 168 w 168"/>
              <a:gd name="T49" fmla="*/ 85 h 107"/>
              <a:gd name="T50" fmla="*/ 125 w 168"/>
              <a:gd name="T51" fmla="*/ 103 h 107"/>
              <a:gd name="T52" fmla="*/ 102 w 168"/>
              <a:gd name="T53" fmla="*/ 93 h 107"/>
              <a:gd name="T54" fmla="*/ 91 w 168"/>
              <a:gd name="T55" fmla="*/ 82 h 107"/>
              <a:gd name="T56" fmla="*/ 90 w 168"/>
              <a:gd name="T57" fmla="*/ 76 h 107"/>
              <a:gd name="T58" fmla="*/ 111 w 168"/>
              <a:gd name="T59" fmla="*/ 61 h 107"/>
              <a:gd name="T60" fmla="*/ 110 w 168"/>
              <a:gd name="T61" fmla="*/ 55 h 107"/>
              <a:gd name="T62" fmla="*/ 95 w 168"/>
              <a:gd name="T63" fmla="*/ 47 h 107"/>
              <a:gd name="T64" fmla="*/ 77 w 168"/>
              <a:gd name="T65" fmla="*/ 43 h 107"/>
              <a:gd name="T66" fmla="*/ 61 w 168"/>
              <a:gd name="T67" fmla="*/ 37 h 107"/>
              <a:gd name="T68" fmla="*/ 42 w 168"/>
              <a:gd name="T69" fmla="*/ 51 h 107"/>
              <a:gd name="T70" fmla="*/ 46 w 168"/>
              <a:gd name="T71" fmla="*/ 70 h 107"/>
              <a:gd name="T72" fmla="*/ 34 w 168"/>
              <a:gd name="T73" fmla="*/ 57 h 107"/>
              <a:gd name="T74" fmla="*/ 27 w 168"/>
              <a:gd name="T75" fmla="*/ 64 h 107"/>
              <a:gd name="T76" fmla="*/ 29 w 168"/>
              <a:gd name="T77" fmla="*/ 68 h 107"/>
              <a:gd name="T78" fmla="*/ 32 w 168"/>
              <a:gd name="T79" fmla="*/ 69 h 107"/>
              <a:gd name="T80" fmla="*/ 37 w 168"/>
              <a:gd name="T81" fmla="*/ 60 h 107"/>
              <a:gd name="T82" fmla="*/ 37 w 168"/>
              <a:gd name="T83" fmla="*/ 77 h 107"/>
              <a:gd name="T84" fmla="*/ 19 w 168"/>
              <a:gd name="T85" fmla="*/ 80 h 107"/>
              <a:gd name="T86" fmla="*/ 2 w 168"/>
              <a:gd name="T87" fmla="*/ 67 h 107"/>
              <a:gd name="T88" fmla="*/ 2 w 168"/>
              <a:gd name="T89" fmla="*/ 56 h 107"/>
              <a:gd name="T90" fmla="*/ 4 w 168"/>
              <a:gd name="T91" fmla="*/ 51 h 107"/>
              <a:gd name="T92" fmla="*/ 5 w 168"/>
              <a:gd name="T93" fmla="*/ 47 h 107"/>
              <a:gd name="T94" fmla="*/ 14 w 168"/>
              <a:gd name="T95" fmla="*/ 32 h 107"/>
              <a:gd name="T96" fmla="*/ 37 w 168"/>
              <a:gd name="T97" fmla="*/ 41 h 107"/>
              <a:gd name="T98" fmla="*/ 43 w 168"/>
              <a:gd name="T99" fmla="*/ 37 h 107"/>
              <a:gd name="T100" fmla="*/ 38 w 168"/>
              <a:gd name="T101" fmla="*/ 24 h 107"/>
              <a:gd name="T102" fmla="*/ 31 w 168"/>
              <a:gd name="T103" fmla="*/ 25 h 107"/>
              <a:gd name="T104" fmla="*/ 32 w 168"/>
              <a:gd name="T105" fmla="*/ 31 h 107"/>
              <a:gd name="T106" fmla="*/ 41 w 168"/>
              <a:gd name="T107" fmla="*/ 32 h 107"/>
              <a:gd name="T108" fmla="*/ 25 w 168"/>
              <a:gd name="T109" fmla="*/ 13 h 107"/>
              <a:gd name="T110" fmla="*/ 55 w 168"/>
              <a:gd name="T111" fmla="*/ 8 h 107"/>
              <a:gd name="T112" fmla="*/ 66 w 168"/>
              <a:gd name="T113" fmla="*/ 1 h 1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68" h="107">
                <a:moveTo>
                  <a:pt x="66" y="1"/>
                </a:moveTo>
                <a:cubicBezTo>
                  <a:pt x="75" y="0"/>
                  <a:pt x="79" y="3"/>
                  <a:pt x="84" y="8"/>
                </a:cubicBezTo>
                <a:cubicBezTo>
                  <a:pt x="88" y="6"/>
                  <a:pt x="98" y="7"/>
                  <a:pt x="103" y="11"/>
                </a:cubicBezTo>
                <a:cubicBezTo>
                  <a:pt x="113" y="22"/>
                  <a:pt x="105" y="32"/>
                  <a:pt x="94" y="38"/>
                </a:cubicBezTo>
                <a:cubicBezTo>
                  <a:pt x="89" y="40"/>
                  <a:pt x="80" y="38"/>
                  <a:pt x="81" y="31"/>
                </a:cubicBezTo>
                <a:cubicBezTo>
                  <a:pt x="82" y="24"/>
                  <a:pt x="91" y="22"/>
                  <a:pt x="89" y="30"/>
                </a:cubicBezTo>
                <a:cubicBezTo>
                  <a:pt x="88" y="30"/>
                  <a:pt x="89" y="31"/>
                  <a:pt x="89" y="31"/>
                </a:cubicBezTo>
                <a:cubicBezTo>
                  <a:pt x="89" y="31"/>
                  <a:pt x="91" y="30"/>
                  <a:pt x="91" y="28"/>
                </a:cubicBezTo>
                <a:cubicBezTo>
                  <a:pt x="92" y="25"/>
                  <a:pt x="90" y="23"/>
                  <a:pt x="87" y="23"/>
                </a:cubicBezTo>
                <a:cubicBezTo>
                  <a:pt x="79" y="22"/>
                  <a:pt x="73" y="33"/>
                  <a:pt x="82" y="38"/>
                </a:cubicBezTo>
                <a:cubicBezTo>
                  <a:pt x="102" y="49"/>
                  <a:pt x="104" y="24"/>
                  <a:pt x="123" y="29"/>
                </a:cubicBezTo>
                <a:cubicBezTo>
                  <a:pt x="129" y="30"/>
                  <a:pt x="130" y="37"/>
                  <a:pt x="133" y="39"/>
                </a:cubicBezTo>
                <a:cubicBezTo>
                  <a:pt x="137" y="42"/>
                  <a:pt x="141" y="39"/>
                  <a:pt x="144" y="43"/>
                </a:cubicBezTo>
                <a:cubicBezTo>
                  <a:pt x="147" y="48"/>
                  <a:pt x="147" y="55"/>
                  <a:pt x="146" y="62"/>
                </a:cubicBezTo>
                <a:cubicBezTo>
                  <a:pt x="147" y="64"/>
                  <a:pt x="150" y="67"/>
                  <a:pt x="151" y="68"/>
                </a:cubicBezTo>
                <a:cubicBezTo>
                  <a:pt x="152" y="70"/>
                  <a:pt x="151" y="75"/>
                  <a:pt x="151" y="75"/>
                </a:cubicBezTo>
                <a:cubicBezTo>
                  <a:pt x="147" y="103"/>
                  <a:pt x="114" y="90"/>
                  <a:pt x="127" y="73"/>
                </a:cubicBezTo>
                <a:cubicBezTo>
                  <a:pt x="127" y="73"/>
                  <a:pt x="130" y="73"/>
                  <a:pt x="130" y="73"/>
                </a:cubicBezTo>
                <a:cubicBezTo>
                  <a:pt x="132" y="73"/>
                  <a:pt x="132" y="74"/>
                  <a:pt x="133" y="75"/>
                </a:cubicBezTo>
                <a:cubicBezTo>
                  <a:pt x="133" y="78"/>
                  <a:pt x="131" y="80"/>
                  <a:pt x="133" y="82"/>
                </a:cubicBezTo>
                <a:cubicBezTo>
                  <a:pt x="141" y="67"/>
                  <a:pt x="121" y="67"/>
                  <a:pt x="116" y="76"/>
                </a:cubicBezTo>
                <a:cubicBezTo>
                  <a:pt x="115" y="79"/>
                  <a:pt x="114" y="84"/>
                  <a:pt x="115" y="89"/>
                </a:cubicBezTo>
                <a:cubicBezTo>
                  <a:pt x="116" y="93"/>
                  <a:pt x="121" y="97"/>
                  <a:pt x="125" y="99"/>
                </a:cubicBezTo>
                <a:cubicBezTo>
                  <a:pt x="137" y="104"/>
                  <a:pt x="147" y="100"/>
                  <a:pt x="155" y="94"/>
                </a:cubicBezTo>
                <a:cubicBezTo>
                  <a:pt x="156" y="93"/>
                  <a:pt x="164" y="87"/>
                  <a:pt x="168" y="85"/>
                </a:cubicBezTo>
                <a:cubicBezTo>
                  <a:pt x="159" y="94"/>
                  <a:pt x="145" y="107"/>
                  <a:pt x="125" y="103"/>
                </a:cubicBezTo>
                <a:cubicBezTo>
                  <a:pt x="117" y="101"/>
                  <a:pt x="108" y="97"/>
                  <a:pt x="102" y="93"/>
                </a:cubicBezTo>
                <a:cubicBezTo>
                  <a:pt x="100" y="91"/>
                  <a:pt x="92" y="85"/>
                  <a:pt x="91" y="82"/>
                </a:cubicBezTo>
                <a:cubicBezTo>
                  <a:pt x="90" y="80"/>
                  <a:pt x="90" y="79"/>
                  <a:pt x="90" y="76"/>
                </a:cubicBezTo>
                <a:cubicBezTo>
                  <a:pt x="98" y="88"/>
                  <a:pt x="112" y="73"/>
                  <a:pt x="111" y="61"/>
                </a:cubicBezTo>
                <a:cubicBezTo>
                  <a:pt x="111" y="59"/>
                  <a:pt x="111" y="57"/>
                  <a:pt x="110" y="55"/>
                </a:cubicBezTo>
                <a:cubicBezTo>
                  <a:pt x="106" y="47"/>
                  <a:pt x="101" y="47"/>
                  <a:pt x="95" y="47"/>
                </a:cubicBezTo>
                <a:cubicBezTo>
                  <a:pt x="93" y="44"/>
                  <a:pt x="85" y="39"/>
                  <a:pt x="77" y="43"/>
                </a:cubicBezTo>
                <a:cubicBezTo>
                  <a:pt x="72" y="39"/>
                  <a:pt x="65" y="36"/>
                  <a:pt x="61" y="37"/>
                </a:cubicBezTo>
                <a:cubicBezTo>
                  <a:pt x="50" y="37"/>
                  <a:pt x="44" y="41"/>
                  <a:pt x="42" y="51"/>
                </a:cubicBezTo>
                <a:cubicBezTo>
                  <a:pt x="40" y="59"/>
                  <a:pt x="45" y="65"/>
                  <a:pt x="46" y="70"/>
                </a:cubicBezTo>
                <a:cubicBezTo>
                  <a:pt x="43" y="63"/>
                  <a:pt x="40" y="57"/>
                  <a:pt x="34" y="57"/>
                </a:cubicBezTo>
                <a:cubicBezTo>
                  <a:pt x="29" y="57"/>
                  <a:pt x="26" y="60"/>
                  <a:pt x="27" y="64"/>
                </a:cubicBezTo>
                <a:cubicBezTo>
                  <a:pt x="27" y="65"/>
                  <a:pt x="27" y="67"/>
                  <a:pt x="29" y="68"/>
                </a:cubicBezTo>
                <a:cubicBezTo>
                  <a:pt x="29" y="68"/>
                  <a:pt x="31" y="69"/>
                  <a:pt x="32" y="69"/>
                </a:cubicBezTo>
                <a:cubicBezTo>
                  <a:pt x="27" y="65"/>
                  <a:pt x="30" y="58"/>
                  <a:pt x="37" y="60"/>
                </a:cubicBezTo>
                <a:cubicBezTo>
                  <a:pt x="42" y="61"/>
                  <a:pt x="43" y="72"/>
                  <a:pt x="37" y="77"/>
                </a:cubicBezTo>
                <a:cubicBezTo>
                  <a:pt x="34" y="79"/>
                  <a:pt x="24" y="80"/>
                  <a:pt x="19" y="80"/>
                </a:cubicBezTo>
                <a:cubicBezTo>
                  <a:pt x="11" y="80"/>
                  <a:pt x="4" y="74"/>
                  <a:pt x="2" y="67"/>
                </a:cubicBezTo>
                <a:cubicBezTo>
                  <a:pt x="1" y="64"/>
                  <a:pt x="0" y="59"/>
                  <a:pt x="2" y="56"/>
                </a:cubicBezTo>
                <a:cubicBezTo>
                  <a:pt x="2" y="55"/>
                  <a:pt x="3" y="53"/>
                  <a:pt x="4" y="51"/>
                </a:cubicBezTo>
                <a:cubicBezTo>
                  <a:pt x="4" y="51"/>
                  <a:pt x="5" y="48"/>
                  <a:pt x="5" y="47"/>
                </a:cubicBezTo>
                <a:cubicBezTo>
                  <a:pt x="4" y="41"/>
                  <a:pt x="7" y="33"/>
                  <a:pt x="14" y="32"/>
                </a:cubicBezTo>
                <a:cubicBezTo>
                  <a:pt x="21" y="32"/>
                  <a:pt x="19" y="43"/>
                  <a:pt x="37" y="41"/>
                </a:cubicBezTo>
                <a:cubicBezTo>
                  <a:pt x="40" y="41"/>
                  <a:pt x="42" y="39"/>
                  <a:pt x="43" y="37"/>
                </a:cubicBezTo>
                <a:cubicBezTo>
                  <a:pt x="46" y="33"/>
                  <a:pt x="44" y="26"/>
                  <a:pt x="38" y="24"/>
                </a:cubicBezTo>
                <a:cubicBezTo>
                  <a:pt x="36" y="23"/>
                  <a:pt x="33" y="23"/>
                  <a:pt x="31" y="25"/>
                </a:cubicBezTo>
                <a:cubicBezTo>
                  <a:pt x="31" y="25"/>
                  <a:pt x="31" y="29"/>
                  <a:pt x="32" y="31"/>
                </a:cubicBezTo>
                <a:cubicBezTo>
                  <a:pt x="31" y="24"/>
                  <a:pt x="41" y="23"/>
                  <a:pt x="41" y="32"/>
                </a:cubicBezTo>
                <a:cubicBezTo>
                  <a:pt x="41" y="49"/>
                  <a:pt x="3" y="35"/>
                  <a:pt x="25" y="13"/>
                </a:cubicBezTo>
                <a:cubicBezTo>
                  <a:pt x="33" y="6"/>
                  <a:pt x="44" y="5"/>
                  <a:pt x="55" y="8"/>
                </a:cubicBezTo>
                <a:cubicBezTo>
                  <a:pt x="58" y="5"/>
                  <a:pt x="60" y="1"/>
                  <a:pt x="66" y="1"/>
                </a:cubicBezTo>
                <a:close/>
              </a:path>
            </a:pathLst>
          </a:custGeom>
          <a:solidFill>
            <a:srgbClr val="F2DBC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55" name="PA_任意多边形 1387"/>
          <p:cNvSpPr>
            <a:spLocks/>
          </p:cNvSpPr>
          <p:nvPr>
            <p:custDataLst>
              <p:tags r:id="rId133"/>
            </p:custDataLst>
          </p:nvPr>
        </p:nvSpPr>
        <p:spPr bwMode="auto">
          <a:xfrm>
            <a:off x="2889250" y="4922838"/>
            <a:ext cx="103188" cy="61913"/>
          </a:xfrm>
          <a:custGeom>
            <a:avLst/>
            <a:gdLst>
              <a:gd name="T0" fmla="*/ 20 w 43"/>
              <a:gd name="T1" fmla="*/ 3 h 26"/>
              <a:gd name="T2" fmla="*/ 16 w 43"/>
              <a:gd name="T3" fmla="*/ 17 h 26"/>
              <a:gd name="T4" fmla="*/ 0 w 43"/>
              <a:gd name="T5" fmla="*/ 25 h 26"/>
              <a:gd name="T6" fmla="*/ 23 w 43"/>
              <a:gd name="T7" fmla="*/ 24 h 26"/>
              <a:gd name="T8" fmla="*/ 41 w 43"/>
              <a:gd name="T9" fmla="*/ 8 h 26"/>
              <a:gd name="T10" fmla="*/ 36 w 43"/>
              <a:gd name="T11" fmla="*/ 4 h 26"/>
              <a:gd name="T12" fmla="*/ 27 w 43"/>
              <a:gd name="T13" fmla="*/ 2 h 26"/>
              <a:gd name="T14" fmla="*/ 20 w 43"/>
              <a:gd name="T15" fmla="*/ 3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43" h="26">
                <a:moveTo>
                  <a:pt x="20" y="3"/>
                </a:moveTo>
                <a:cubicBezTo>
                  <a:pt x="18" y="7"/>
                  <a:pt x="20" y="13"/>
                  <a:pt x="16" y="17"/>
                </a:cubicBezTo>
                <a:cubicBezTo>
                  <a:pt x="12" y="21"/>
                  <a:pt x="5" y="24"/>
                  <a:pt x="0" y="25"/>
                </a:cubicBezTo>
                <a:cubicBezTo>
                  <a:pt x="5" y="26"/>
                  <a:pt x="17" y="25"/>
                  <a:pt x="23" y="24"/>
                </a:cubicBezTo>
                <a:cubicBezTo>
                  <a:pt x="34" y="21"/>
                  <a:pt x="43" y="13"/>
                  <a:pt x="41" y="8"/>
                </a:cubicBezTo>
                <a:cubicBezTo>
                  <a:pt x="41" y="5"/>
                  <a:pt x="39" y="4"/>
                  <a:pt x="36" y="4"/>
                </a:cubicBezTo>
                <a:cubicBezTo>
                  <a:pt x="34" y="1"/>
                  <a:pt x="29" y="1"/>
                  <a:pt x="27" y="2"/>
                </a:cubicBezTo>
                <a:cubicBezTo>
                  <a:pt x="24" y="0"/>
                  <a:pt x="21" y="1"/>
                  <a:pt x="20" y="3"/>
                </a:cubicBezTo>
                <a:close/>
              </a:path>
            </a:pathLst>
          </a:custGeom>
          <a:solidFill>
            <a:srgbClr val="F2DBC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56" name="PA_任意多边形 1388"/>
          <p:cNvSpPr>
            <a:spLocks/>
          </p:cNvSpPr>
          <p:nvPr>
            <p:custDataLst>
              <p:tags r:id="rId134"/>
            </p:custDataLst>
          </p:nvPr>
        </p:nvSpPr>
        <p:spPr bwMode="auto">
          <a:xfrm>
            <a:off x="2889250" y="4924425"/>
            <a:ext cx="100013" cy="60325"/>
          </a:xfrm>
          <a:custGeom>
            <a:avLst/>
            <a:gdLst>
              <a:gd name="T0" fmla="*/ 20 w 42"/>
              <a:gd name="T1" fmla="*/ 2 h 25"/>
              <a:gd name="T2" fmla="*/ 20 w 42"/>
              <a:gd name="T3" fmla="*/ 2 h 25"/>
              <a:gd name="T4" fmla="*/ 16 w 42"/>
              <a:gd name="T5" fmla="*/ 16 h 25"/>
              <a:gd name="T6" fmla="*/ 0 w 42"/>
              <a:gd name="T7" fmla="*/ 24 h 25"/>
              <a:gd name="T8" fmla="*/ 0 w 42"/>
              <a:gd name="T9" fmla="*/ 24 h 25"/>
              <a:gd name="T10" fmla="*/ 0 w 42"/>
              <a:gd name="T11" fmla="*/ 24 h 25"/>
              <a:gd name="T12" fmla="*/ 6 w 42"/>
              <a:gd name="T13" fmla="*/ 25 h 25"/>
              <a:gd name="T14" fmla="*/ 23 w 42"/>
              <a:gd name="T15" fmla="*/ 23 h 25"/>
              <a:gd name="T16" fmla="*/ 42 w 42"/>
              <a:gd name="T17" fmla="*/ 8 h 25"/>
              <a:gd name="T18" fmla="*/ 41 w 42"/>
              <a:gd name="T19" fmla="*/ 7 h 25"/>
              <a:gd name="T20" fmla="*/ 37 w 42"/>
              <a:gd name="T21" fmla="*/ 3 h 25"/>
              <a:gd name="T22" fmla="*/ 36 w 42"/>
              <a:gd name="T23" fmla="*/ 3 h 25"/>
              <a:gd name="T24" fmla="*/ 36 w 42"/>
              <a:gd name="T25" fmla="*/ 3 h 25"/>
              <a:gd name="T26" fmla="*/ 36 w 42"/>
              <a:gd name="T27" fmla="*/ 3 h 25"/>
              <a:gd name="T28" fmla="*/ 31 w 42"/>
              <a:gd name="T29" fmla="*/ 0 h 25"/>
              <a:gd name="T30" fmla="*/ 27 w 42"/>
              <a:gd name="T31" fmla="*/ 1 h 25"/>
              <a:gd name="T32" fmla="*/ 27 w 42"/>
              <a:gd name="T33" fmla="*/ 2 h 25"/>
              <a:gd name="T34" fmla="*/ 27 w 42"/>
              <a:gd name="T35" fmla="*/ 1 h 25"/>
              <a:gd name="T36" fmla="*/ 24 w 42"/>
              <a:gd name="T37" fmla="*/ 0 h 25"/>
              <a:gd name="T38" fmla="*/ 20 w 42"/>
              <a:gd name="T39" fmla="*/ 2 h 25"/>
              <a:gd name="T40" fmla="*/ 20 w 42"/>
              <a:gd name="T41" fmla="*/ 2 h 25"/>
              <a:gd name="T42" fmla="*/ 20 w 42"/>
              <a:gd name="T43" fmla="*/ 2 h 25"/>
              <a:gd name="T44" fmla="*/ 24 w 42"/>
              <a:gd name="T45" fmla="*/ 0 h 25"/>
              <a:gd name="T46" fmla="*/ 27 w 42"/>
              <a:gd name="T47" fmla="*/ 1 h 25"/>
              <a:gd name="T48" fmla="*/ 27 w 42"/>
              <a:gd name="T49" fmla="*/ 1 h 25"/>
              <a:gd name="T50" fmla="*/ 27 w 42"/>
              <a:gd name="T51" fmla="*/ 1 h 25"/>
              <a:gd name="T52" fmla="*/ 31 w 42"/>
              <a:gd name="T53" fmla="*/ 0 h 25"/>
              <a:gd name="T54" fmla="*/ 36 w 42"/>
              <a:gd name="T55" fmla="*/ 3 h 25"/>
              <a:gd name="T56" fmla="*/ 36 w 42"/>
              <a:gd name="T57" fmla="*/ 3 h 25"/>
              <a:gd name="T58" fmla="*/ 36 w 42"/>
              <a:gd name="T59" fmla="*/ 3 h 25"/>
              <a:gd name="T60" fmla="*/ 37 w 42"/>
              <a:gd name="T61" fmla="*/ 3 h 25"/>
              <a:gd name="T62" fmla="*/ 42 w 42"/>
              <a:gd name="T63" fmla="*/ 7 h 25"/>
              <a:gd name="T64" fmla="*/ 42 w 42"/>
              <a:gd name="T65" fmla="*/ 8 h 25"/>
              <a:gd name="T66" fmla="*/ 23 w 42"/>
              <a:gd name="T67" fmla="*/ 23 h 25"/>
              <a:gd name="T68" fmla="*/ 6 w 42"/>
              <a:gd name="T69" fmla="*/ 25 h 25"/>
              <a:gd name="T70" fmla="*/ 0 w 42"/>
              <a:gd name="T71" fmla="*/ 24 h 25"/>
              <a:gd name="T72" fmla="*/ 0 w 42"/>
              <a:gd name="T73" fmla="*/ 24 h 25"/>
              <a:gd name="T74" fmla="*/ 16 w 42"/>
              <a:gd name="T75" fmla="*/ 16 h 25"/>
              <a:gd name="T76" fmla="*/ 20 w 42"/>
              <a:gd name="T77" fmla="*/ 2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42" h="25">
                <a:moveTo>
                  <a:pt x="20" y="2"/>
                </a:moveTo>
                <a:cubicBezTo>
                  <a:pt x="20" y="2"/>
                  <a:pt x="20" y="2"/>
                  <a:pt x="20" y="2"/>
                </a:cubicBezTo>
                <a:cubicBezTo>
                  <a:pt x="18" y="6"/>
                  <a:pt x="20" y="12"/>
                  <a:pt x="16" y="16"/>
                </a:cubicBezTo>
                <a:cubicBezTo>
                  <a:pt x="12" y="20"/>
                  <a:pt x="5" y="23"/>
                  <a:pt x="0" y="24"/>
                </a:cubicBezTo>
                <a:cubicBezTo>
                  <a:pt x="0" y="24"/>
                  <a:pt x="0" y="24"/>
                  <a:pt x="0" y="24"/>
                </a:cubicBezTo>
                <a:cubicBezTo>
                  <a:pt x="0" y="24"/>
                  <a:pt x="0" y="24"/>
                  <a:pt x="0" y="24"/>
                </a:cubicBezTo>
                <a:cubicBezTo>
                  <a:pt x="1" y="24"/>
                  <a:pt x="3" y="25"/>
                  <a:pt x="6" y="25"/>
                </a:cubicBezTo>
                <a:cubicBezTo>
                  <a:pt x="12" y="25"/>
                  <a:pt x="19" y="24"/>
                  <a:pt x="23" y="23"/>
                </a:cubicBezTo>
                <a:cubicBezTo>
                  <a:pt x="33" y="20"/>
                  <a:pt x="42" y="13"/>
                  <a:pt x="42" y="8"/>
                </a:cubicBezTo>
                <a:cubicBezTo>
                  <a:pt x="41" y="7"/>
                  <a:pt x="41" y="7"/>
                  <a:pt x="41" y="7"/>
                </a:cubicBezTo>
                <a:cubicBezTo>
                  <a:pt x="41" y="4"/>
                  <a:pt x="39" y="3"/>
                  <a:pt x="37" y="3"/>
                </a:cubicBezTo>
                <a:cubicBezTo>
                  <a:pt x="36" y="3"/>
                  <a:pt x="36" y="3"/>
                  <a:pt x="36" y="3"/>
                </a:cubicBezTo>
                <a:cubicBezTo>
                  <a:pt x="36" y="3"/>
                  <a:pt x="36" y="3"/>
                  <a:pt x="36" y="3"/>
                </a:cubicBezTo>
                <a:cubicBezTo>
                  <a:pt x="36" y="3"/>
                  <a:pt x="36" y="3"/>
                  <a:pt x="36" y="3"/>
                </a:cubicBezTo>
                <a:cubicBezTo>
                  <a:pt x="35" y="1"/>
                  <a:pt x="33" y="0"/>
                  <a:pt x="31" y="0"/>
                </a:cubicBezTo>
                <a:cubicBezTo>
                  <a:pt x="29" y="0"/>
                  <a:pt x="28" y="1"/>
                  <a:pt x="27" y="1"/>
                </a:cubicBezTo>
                <a:cubicBezTo>
                  <a:pt x="27" y="2"/>
                  <a:pt x="27" y="2"/>
                  <a:pt x="27" y="2"/>
                </a:cubicBezTo>
                <a:cubicBezTo>
                  <a:pt x="27" y="1"/>
                  <a:pt x="27" y="1"/>
                  <a:pt x="27" y="1"/>
                </a:cubicBezTo>
                <a:cubicBezTo>
                  <a:pt x="26" y="1"/>
                  <a:pt x="25" y="0"/>
                  <a:pt x="24" y="0"/>
                </a:cubicBezTo>
                <a:cubicBezTo>
                  <a:pt x="22" y="0"/>
                  <a:pt x="20" y="1"/>
                  <a:pt x="20" y="2"/>
                </a:cubicBezTo>
                <a:cubicBezTo>
                  <a:pt x="20" y="2"/>
                  <a:pt x="20" y="2"/>
                  <a:pt x="20" y="2"/>
                </a:cubicBezTo>
                <a:cubicBezTo>
                  <a:pt x="20" y="2"/>
                  <a:pt x="20" y="2"/>
                  <a:pt x="20" y="2"/>
                </a:cubicBezTo>
                <a:cubicBezTo>
                  <a:pt x="20" y="1"/>
                  <a:pt x="22" y="0"/>
                  <a:pt x="24" y="0"/>
                </a:cubicBezTo>
                <a:cubicBezTo>
                  <a:pt x="25" y="0"/>
                  <a:pt x="26" y="0"/>
                  <a:pt x="27" y="1"/>
                </a:cubicBezTo>
                <a:cubicBezTo>
                  <a:pt x="27" y="1"/>
                  <a:pt x="27" y="1"/>
                  <a:pt x="27" y="1"/>
                </a:cubicBezTo>
                <a:cubicBezTo>
                  <a:pt x="27" y="1"/>
                  <a:pt x="27" y="1"/>
                  <a:pt x="27" y="1"/>
                </a:cubicBezTo>
                <a:cubicBezTo>
                  <a:pt x="28" y="1"/>
                  <a:pt x="29" y="0"/>
                  <a:pt x="31" y="0"/>
                </a:cubicBezTo>
                <a:cubicBezTo>
                  <a:pt x="33" y="0"/>
                  <a:pt x="35" y="1"/>
                  <a:pt x="36" y="3"/>
                </a:cubicBezTo>
                <a:cubicBezTo>
                  <a:pt x="36" y="3"/>
                  <a:pt x="36" y="3"/>
                  <a:pt x="36" y="3"/>
                </a:cubicBezTo>
                <a:cubicBezTo>
                  <a:pt x="36" y="3"/>
                  <a:pt x="36" y="3"/>
                  <a:pt x="36" y="3"/>
                </a:cubicBezTo>
                <a:cubicBezTo>
                  <a:pt x="37" y="3"/>
                  <a:pt x="37" y="3"/>
                  <a:pt x="37" y="3"/>
                </a:cubicBezTo>
                <a:cubicBezTo>
                  <a:pt x="39" y="3"/>
                  <a:pt x="41" y="4"/>
                  <a:pt x="42" y="7"/>
                </a:cubicBezTo>
                <a:cubicBezTo>
                  <a:pt x="42" y="8"/>
                  <a:pt x="42" y="8"/>
                  <a:pt x="42" y="8"/>
                </a:cubicBezTo>
                <a:cubicBezTo>
                  <a:pt x="42" y="13"/>
                  <a:pt x="33" y="20"/>
                  <a:pt x="23" y="23"/>
                </a:cubicBezTo>
                <a:cubicBezTo>
                  <a:pt x="19" y="24"/>
                  <a:pt x="12" y="25"/>
                  <a:pt x="6" y="25"/>
                </a:cubicBezTo>
                <a:cubicBezTo>
                  <a:pt x="3" y="25"/>
                  <a:pt x="1" y="25"/>
                  <a:pt x="0" y="24"/>
                </a:cubicBezTo>
                <a:cubicBezTo>
                  <a:pt x="0" y="24"/>
                  <a:pt x="0" y="24"/>
                  <a:pt x="0" y="24"/>
                </a:cubicBezTo>
                <a:cubicBezTo>
                  <a:pt x="5" y="23"/>
                  <a:pt x="12" y="20"/>
                  <a:pt x="16" y="16"/>
                </a:cubicBezTo>
                <a:cubicBezTo>
                  <a:pt x="20" y="12"/>
                  <a:pt x="17" y="6"/>
                  <a:pt x="20" y="2"/>
                </a:cubicBezTo>
                <a:close/>
              </a:path>
            </a:pathLst>
          </a:custGeom>
          <a:solidFill>
            <a:srgbClr val="F2DBC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57" name="PA_任意多边形 1389"/>
          <p:cNvSpPr>
            <a:spLocks/>
          </p:cNvSpPr>
          <p:nvPr>
            <p:custDataLst>
              <p:tags r:id="rId135"/>
            </p:custDataLst>
          </p:nvPr>
        </p:nvSpPr>
        <p:spPr bwMode="auto">
          <a:xfrm>
            <a:off x="2498725" y="4900613"/>
            <a:ext cx="31750" cy="60325"/>
          </a:xfrm>
          <a:custGeom>
            <a:avLst/>
            <a:gdLst>
              <a:gd name="T0" fmla="*/ 0 w 13"/>
              <a:gd name="T1" fmla="*/ 0 h 25"/>
              <a:gd name="T2" fmla="*/ 0 w 13"/>
              <a:gd name="T3" fmla="*/ 4 h 25"/>
              <a:gd name="T4" fmla="*/ 12 w 13"/>
              <a:gd name="T5" fmla="*/ 25 h 25"/>
              <a:gd name="T6" fmla="*/ 0 w 13"/>
              <a:gd name="T7" fmla="*/ 0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3" h="25">
                <a:moveTo>
                  <a:pt x="0" y="0"/>
                </a:moveTo>
                <a:cubicBezTo>
                  <a:pt x="1" y="1"/>
                  <a:pt x="1" y="3"/>
                  <a:pt x="0" y="4"/>
                </a:cubicBezTo>
                <a:cubicBezTo>
                  <a:pt x="6" y="6"/>
                  <a:pt x="10" y="15"/>
                  <a:pt x="12" y="25"/>
                </a:cubicBezTo>
                <a:cubicBezTo>
                  <a:pt x="13" y="9"/>
                  <a:pt x="6" y="2"/>
                  <a:pt x="0" y="0"/>
                </a:cubicBezTo>
                <a:close/>
              </a:path>
            </a:pathLst>
          </a:custGeom>
          <a:solidFill>
            <a:srgbClr val="F2DBC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58" name="PA_任意多边形 1390"/>
          <p:cNvSpPr>
            <a:spLocks/>
          </p:cNvSpPr>
          <p:nvPr>
            <p:custDataLst>
              <p:tags r:id="rId136"/>
            </p:custDataLst>
          </p:nvPr>
        </p:nvSpPr>
        <p:spPr bwMode="auto">
          <a:xfrm>
            <a:off x="2498725" y="4899025"/>
            <a:ext cx="30163" cy="61913"/>
          </a:xfrm>
          <a:custGeom>
            <a:avLst/>
            <a:gdLst>
              <a:gd name="T0" fmla="*/ 0 w 12"/>
              <a:gd name="T1" fmla="*/ 1 h 26"/>
              <a:gd name="T2" fmla="*/ 0 w 12"/>
              <a:gd name="T3" fmla="*/ 1 h 26"/>
              <a:gd name="T4" fmla="*/ 1 w 12"/>
              <a:gd name="T5" fmla="*/ 4 h 26"/>
              <a:gd name="T6" fmla="*/ 0 w 12"/>
              <a:gd name="T7" fmla="*/ 5 h 26"/>
              <a:gd name="T8" fmla="*/ 0 w 12"/>
              <a:gd name="T9" fmla="*/ 5 h 26"/>
              <a:gd name="T10" fmla="*/ 0 w 12"/>
              <a:gd name="T11" fmla="*/ 5 h 26"/>
              <a:gd name="T12" fmla="*/ 12 w 12"/>
              <a:gd name="T13" fmla="*/ 26 h 26"/>
              <a:gd name="T14" fmla="*/ 12 w 12"/>
              <a:gd name="T15" fmla="*/ 26 h 26"/>
              <a:gd name="T16" fmla="*/ 12 w 12"/>
              <a:gd name="T17" fmla="*/ 26 h 26"/>
              <a:gd name="T18" fmla="*/ 12 w 12"/>
              <a:gd name="T19" fmla="*/ 22 h 26"/>
              <a:gd name="T20" fmla="*/ 0 w 12"/>
              <a:gd name="T21" fmla="*/ 1 h 26"/>
              <a:gd name="T22" fmla="*/ 0 w 12"/>
              <a:gd name="T23" fmla="*/ 1 h 26"/>
              <a:gd name="T24" fmla="*/ 0 w 12"/>
              <a:gd name="T25" fmla="*/ 1 h 26"/>
              <a:gd name="T26" fmla="*/ 0 w 12"/>
              <a:gd name="T27" fmla="*/ 1 h 26"/>
              <a:gd name="T28" fmla="*/ 0 w 12"/>
              <a:gd name="T29" fmla="*/ 1 h 26"/>
              <a:gd name="T30" fmla="*/ 12 w 12"/>
              <a:gd name="T31" fmla="*/ 22 h 26"/>
              <a:gd name="T32" fmla="*/ 12 w 12"/>
              <a:gd name="T33" fmla="*/ 26 h 26"/>
              <a:gd name="T34" fmla="*/ 12 w 12"/>
              <a:gd name="T35" fmla="*/ 26 h 26"/>
              <a:gd name="T36" fmla="*/ 0 w 12"/>
              <a:gd name="T37" fmla="*/ 6 h 26"/>
              <a:gd name="T38" fmla="*/ 0 w 12"/>
              <a:gd name="T39" fmla="*/ 5 h 26"/>
              <a:gd name="T40" fmla="*/ 0 w 12"/>
              <a:gd name="T41" fmla="*/ 5 h 26"/>
              <a:gd name="T42" fmla="*/ 1 w 12"/>
              <a:gd name="T43" fmla="*/ 4 h 26"/>
              <a:gd name="T44" fmla="*/ 0 w 12"/>
              <a:gd name="T45" fmla="*/ 1 h 26"/>
              <a:gd name="T46" fmla="*/ 0 w 12"/>
              <a:gd name="T47" fmla="*/ 0 h 26"/>
              <a:gd name="T48" fmla="*/ 0 w 12"/>
              <a:gd name="T49" fmla="*/ 1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2" h="26">
                <a:moveTo>
                  <a:pt x="0" y="1"/>
                </a:moveTo>
                <a:cubicBezTo>
                  <a:pt x="0" y="1"/>
                  <a:pt x="0" y="1"/>
                  <a:pt x="0" y="1"/>
                </a:cubicBezTo>
                <a:cubicBezTo>
                  <a:pt x="0" y="2"/>
                  <a:pt x="1" y="3"/>
                  <a:pt x="1" y="4"/>
                </a:cubicBezTo>
                <a:cubicBezTo>
                  <a:pt x="1" y="4"/>
                  <a:pt x="1" y="5"/>
                  <a:pt x="0" y="5"/>
                </a:cubicBezTo>
                <a:cubicBezTo>
                  <a:pt x="0" y="5"/>
                  <a:pt x="0" y="5"/>
                  <a:pt x="0" y="5"/>
                </a:cubicBezTo>
                <a:cubicBezTo>
                  <a:pt x="0" y="5"/>
                  <a:pt x="0" y="5"/>
                  <a:pt x="0" y="5"/>
                </a:cubicBezTo>
                <a:cubicBezTo>
                  <a:pt x="6" y="7"/>
                  <a:pt x="10" y="16"/>
                  <a:pt x="12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5"/>
                  <a:pt x="12" y="24"/>
                  <a:pt x="12" y="22"/>
                </a:cubicBezTo>
                <a:cubicBezTo>
                  <a:pt x="12" y="9"/>
                  <a:pt x="6" y="3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6" y="3"/>
                  <a:pt x="12" y="9"/>
                  <a:pt x="12" y="22"/>
                </a:cubicBezTo>
                <a:cubicBezTo>
                  <a:pt x="12" y="24"/>
                  <a:pt x="12" y="25"/>
                  <a:pt x="12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0" y="16"/>
                  <a:pt x="6" y="7"/>
                  <a:pt x="0" y="6"/>
                </a:cubicBezTo>
                <a:cubicBezTo>
                  <a:pt x="0" y="5"/>
                  <a:pt x="0" y="5"/>
                  <a:pt x="0" y="5"/>
                </a:cubicBezTo>
                <a:cubicBezTo>
                  <a:pt x="0" y="5"/>
                  <a:pt x="0" y="5"/>
                  <a:pt x="0" y="5"/>
                </a:cubicBezTo>
                <a:cubicBezTo>
                  <a:pt x="0" y="5"/>
                  <a:pt x="1" y="4"/>
                  <a:pt x="1" y="4"/>
                </a:cubicBezTo>
                <a:cubicBezTo>
                  <a:pt x="1" y="3"/>
                  <a:pt x="0" y="2"/>
                  <a:pt x="0" y="1"/>
                </a:cubicBezTo>
                <a:cubicBezTo>
                  <a:pt x="0" y="0"/>
                  <a:pt x="0" y="0"/>
                  <a:pt x="0" y="0"/>
                </a:cubicBezTo>
                <a:cubicBezTo>
                  <a:pt x="0" y="1"/>
                  <a:pt x="0" y="1"/>
                  <a:pt x="0" y="1"/>
                </a:cubicBezTo>
                <a:close/>
              </a:path>
            </a:pathLst>
          </a:custGeom>
          <a:solidFill>
            <a:srgbClr val="F2DBC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59" name="PA_任意多边形 1391"/>
          <p:cNvSpPr>
            <a:spLocks/>
          </p:cNvSpPr>
          <p:nvPr>
            <p:custDataLst>
              <p:tags r:id="rId137"/>
            </p:custDataLst>
          </p:nvPr>
        </p:nvSpPr>
        <p:spPr bwMode="auto">
          <a:xfrm>
            <a:off x="2328862" y="4852988"/>
            <a:ext cx="273050" cy="204788"/>
          </a:xfrm>
          <a:custGeom>
            <a:avLst/>
            <a:gdLst>
              <a:gd name="T0" fmla="*/ 76 w 114"/>
              <a:gd name="T1" fmla="*/ 1 h 85"/>
              <a:gd name="T2" fmla="*/ 67 w 114"/>
              <a:gd name="T3" fmla="*/ 5 h 85"/>
              <a:gd name="T4" fmla="*/ 56 w 114"/>
              <a:gd name="T5" fmla="*/ 3 h 85"/>
              <a:gd name="T6" fmla="*/ 45 w 114"/>
              <a:gd name="T7" fmla="*/ 23 h 85"/>
              <a:gd name="T8" fmla="*/ 50 w 114"/>
              <a:gd name="T9" fmla="*/ 28 h 85"/>
              <a:gd name="T10" fmla="*/ 55 w 114"/>
              <a:gd name="T11" fmla="*/ 31 h 85"/>
              <a:gd name="T12" fmla="*/ 66 w 114"/>
              <a:gd name="T13" fmla="*/ 29 h 85"/>
              <a:gd name="T14" fmla="*/ 61 w 114"/>
              <a:gd name="T15" fmla="*/ 20 h 85"/>
              <a:gd name="T16" fmla="*/ 70 w 114"/>
              <a:gd name="T17" fmla="*/ 17 h 85"/>
              <a:gd name="T18" fmla="*/ 82 w 114"/>
              <a:gd name="T19" fmla="*/ 26 h 85"/>
              <a:gd name="T20" fmla="*/ 84 w 114"/>
              <a:gd name="T21" fmla="*/ 47 h 85"/>
              <a:gd name="T22" fmla="*/ 79 w 114"/>
              <a:gd name="T23" fmla="*/ 53 h 85"/>
              <a:gd name="T24" fmla="*/ 71 w 114"/>
              <a:gd name="T25" fmla="*/ 27 h 85"/>
              <a:gd name="T26" fmla="*/ 62 w 114"/>
              <a:gd name="T27" fmla="*/ 33 h 85"/>
              <a:gd name="T28" fmla="*/ 66 w 114"/>
              <a:gd name="T29" fmla="*/ 37 h 85"/>
              <a:gd name="T30" fmla="*/ 53 w 114"/>
              <a:gd name="T31" fmla="*/ 34 h 85"/>
              <a:gd name="T32" fmla="*/ 63 w 114"/>
              <a:gd name="T33" fmla="*/ 62 h 85"/>
              <a:gd name="T34" fmla="*/ 68 w 114"/>
              <a:gd name="T35" fmla="*/ 43 h 85"/>
              <a:gd name="T36" fmla="*/ 61 w 114"/>
              <a:gd name="T37" fmla="*/ 48 h 85"/>
              <a:gd name="T38" fmla="*/ 63 w 114"/>
              <a:gd name="T39" fmla="*/ 41 h 85"/>
              <a:gd name="T40" fmla="*/ 72 w 114"/>
              <a:gd name="T41" fmla="*/ 57 h 85"/>
              <a:gd name="T42" fmla="*/ 40 w 114"/>
              <a:gd name="T43" fmla="*/ 64 h 85"/>
              <a:gd name="T44" fmla="*/ 25 w 114"/>
              <a:gd name="T45" fmla="*/ 76 h 85"/>
              <a:gd name="T46" fmla="*/ 0 w 114"/>
              <a:gd name="T47" fmla="*/ 73 h 85"/>
              <a:gd name="T48" fmla="*/ 38 w 114"/>
              <a:gd name="T49" fmla="*/ 79 h 85"/>
              <a:gd name="T50" fmla="*/ 64 w 114"/>
              <a:gd name="T51" fmla="*/ 72 h 85"/>
              <a:gd name="T52" fmla="*/ 88 w 114"/>
              <a:gd name="T53" fmla="*/ 60 h 85"/>
              <a:gd name="T54" fmla="*/ 95 w 114"/>
              <a:gd name="T55" fmla="*/ 7 h 85"/>
              <a:gd name="T56" fmla="*/ 84 w 114"/>
              <a:gd name="T57" fmla="*/ 6 h 85"/>
              <a:gd name="T58" fmla="*/ 76 w 114"/>
              <a:gd name="T59" fmla="*/ 1 h 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14" h="85">
                <a:moveTo>
                  <a:pt x="76" y="1"/>
                </a:moveTo>
                <a:cubicBezTo>
                  <a:pt x="71" y="0"/>
                  <a:pt x="70" y="4"/>
                  <a:pt x="67" y="5"/>
                </a:cubicBezTo>
                <a:cubicBezTo>
                  <a:pt x="64" y="5"/>
                  <a:pt x="60" y="3"/>
                  <a:pt x="56" y="3"/>
                </a:cubicBezTo>
                <a:cubicBezTo>
                  <a:pt x="49" y="5"/>
                  <a:pt x="42" y="15"/>
                  <a:pt x="45" y="23"/>
                </a:cubicBezTo>
                <a:cubicBezTo>
                  <a:pt x="46" y="24"/>
                  <a:pt x="49" y="28"/>
                  <a:pt x="50" y="28"/>
                </a:cubicBezTo>
                <a:cubicBezTo>
                  <a:pt x="51" y="29"/>
                  <a:pt x="54" y="31"/>
                  <a:pt x="55" y="31"/>
                </a:cubicBezTo>
                <a:cubicBezTo>
                  <a:pt x="59" y="32"/>
                  <a:pt x="64" y="31"/>
                  <a:pt x="66" y="29"/>
                </a:cubicBezTo>
                <a:cubicBezTo>
                  <a:pt x="73" y="25"/>
                  <a:pt x="70" y="14"/>
                  <a:pt x="61" y="20"/>
                </a:cubicBezTo>
                <a:cubicBezTo>
                  <a:pt x="63" y="17"/>
                  <a:pt x="67" y="16"/>
                  <a:pt x="70" y="17"/>
                </a:cubicBezTo>
                <a:cubicBezTo>
                  <a:pt x="75" y="19"/>
                  <a:pt x="80" y="22"/>
                  <a:pt x="82" y="26"/>
                </a:cubicBezTo>
                <a:cubicBezTo>
                  <a:pt x="84" y="32"/>
                  <a:pt x="86" y="40"/>
                  <a:pt x="84" y="47"/>
                </a:cubicBezTo>
                <a:cubicBezTo>
                  <a:pt x="83" y="49"/>
                  <a:pt x="82" y="51"/>
                  <a:pt x="79" y="53"/>
                </a:cubicBezTo>
                <a:cubicBezTo>
                  <a:pt x="84" y="47"/>
                  <a:pt x="77" y="28"/>
                  <a:pt x="71" y="27"/>
                </a:cubicBezTo>
                <a:cubicBezTo>
                  <a:pt x="71" y="30"/>
                  <a:pt x="65" y="33"/>
                  <a:pt x="62" y="33"/>
                </a:cubicBezTo>
                <a:cubicBezTo>
                  <a:pt x="65" y="34"/>
                  <a:pt x="67" y="35"/>
                  <a:pt x="66" y="37"/>
                </a:cubicBezTo>
                <a:cubicBezTo>
                  <a:pt x="63" y="35"/>
                  <a:pt x="56" y="33"/>
                  <a:pt x="53" y="34"/>
                </a:cubicBezTo>
                <a:cubicBezTo>
                  <a:pt x="39" y="38"/>
                  <a:pt x="42" y="65"/>
                  <a:pt x="63" y="62"/>
                </a:cubicBezTo>
                <a:cubicBezTo>
                  <a:pt x="67" y="61"/>
                  <a:pt x="75" y="47"/>
                  <a:pt x="68" y="43"/>
                </a:cubicBezTo>
                <a:cubicBezTo>
                  <a:pt x="65" y="42"/>
                  <a:pt x="62" y="43"/>
                  <a:pt x="61" y="48"/>
                </a:cubicBezTo>
                <a:cubicBezTo>
                  <a:pt x="60" y="46"/>
                  <a:pt x="61" y="41"/>
                  <a:pt x="63" y="41"/>
                </a:cubicBezTo>
                <a:cubicBezTo>
                  <a:pt x="71" y="39"/>
                  <a:pt x="78" y="47"/>
                  <a:pt x="72" y="57"/>
                </a:cubicBezTo>
                <a:cubicBezTo>
                  <a:pt x="60" y="75"/>
                  <a:pt x="54" y="56"/>
                  <a:pt x="40" y="64"/>
                </a:cubicBezTo>
                <a:cubicBezTo>
                  <a:pt x="35" y="68"/>
                  <a:pt x="31" y="73"/>
                  <a:pt x="25" y="76"/>
                </a:cubicBezTo>
                <a:cubicBezTo>
                  <a:pt x="18" y="79"/>
                  <a:pt x="7" y="77"/>
                  <a:pt x="0" y="73"/>
                </a:cubicBezTo>
                <a:cubicBezTo>
                  <a:pt x="9" y="84"/>
                  <a:pt x="31" y="85"/>
                  <a:pt x="38" y="79"/>
                </a:cubicBezTo>
                <a:cubicBezTo>
                  <a:pt x="42" y="74"/>
                  <a:pt x="55" y="73"/>
                  <a:pt x="64" y="72"/>
                </a:cubicBezTo>
                <a:cubicBezTo>
                  <a:pt x="72" y="70"/>
                  <a:pt x="82" y="64"/>
                  <a:pt x="88" y="60"/>
                </a:cubicBezTo>
                <a:cubicBezTo>
                  <a:pt x="101" y="52"/>
                  <a:pt x="114" y="15"/>
                  <a:pt x="95" y="7"/>
                </a:cubicBezTo>
                <a:cubicBezTo>
                  <a:pt x="92" y="5"/>
                  <a:pt x="86" y="7"/>
                  <a:pt x="84" y="6"/>
                </a:cubicBezTo>
                <a:cubicBezTo>
                  <a:pt x="81" y="5"/>
                  <a:pt x="81" y="1"/>
                  <a:pt x="76" y="1"/>
                </a:cubicBezTo>
                <a:close/>
              </a:path>
            </a:pathLst>
          </a:custGeom>
          <a:solidFill>
            <a:srgbClr val="F2DBC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60" name="PA_任意多边形 1392"/>
          <p:cNvSpPr>
            <a:spLocks/>
          </p:cNvSpPr>
          <p:nvPr>
            <p:custDataLst>
              <p:tags r:id="rId138"/>
            </p:custDataLst>
          </p:nvPr>
        </p:nvSpPr>
        <p:spPr bwMode="auto">
          <a:xfrm>
            <a:off x="2325687" y="4854575"/>
            <a:ext cx="255588" cy="198438"/>
          </a:xfrm>
          <a:custGeom>
            <a:avLst/>
            <a:gdLst>
              <a:gd name="T0" fmla="*/ 77 w 106"/>
              <a:gd name="T1" fmla="*/ 0 h 82"/>
              <a:gd name="T2" fmla="*/ 58 w 106"/>
              <a:gd name="T3" fmla="*/ 2 h 82"/>
              <a:gd name="T4" fmla="*/ 46 w 106"/>
              <a:gd name="T5" fmla="*/ 22 h 82"/>
              <a:gd name="T6" fmla="*/ 59 w 106"/>
              <a:gd name="T7" fmla="*/ 30 h 82"/>
              <a:gd name="T8" fmla="*/ 66 w 106"/>
              <a:gd name="T9" fmla="*/ 17 h 82"/>
              <a:gd name="T10" fmla="*/ 68 w 106"/>
              <a:gd name="T11" fmla="*/ 16 h 82"/>
              <a:gd name="T12" fmla="*/ 86 w 106"/>
              <a:gd name="T13" fmla="*/ 39 h 82"/>
              <a:gd name="T14" fmla="*/ 80 w 106"/>
              <a:gd name="T15" fmla="*/ 52 h 82"/>
              <a:gd name="T16" fmla="*/ 72 w 106"/>
              <a:gd name="T17" fmla="*/ 26 h 82"/>
              <a:gd name="T18" fmla="*/ 63 w 106"/>
              <a:gd name="T19" fmla="*/ 32 h 82"/>
              <a:gd name="T20" fmla="*/ 67 w 106"/>
              <a:gd name="T21" fmla="*/ 35 h 82"/>
              <a:gd name="T22" fmla="*/ 67 w 106"/>
              <a:gd name="T23" fmla="*/ 36 h 82"/>
              <a:gd name="T24" fmla="*/ 45 w 106"/>
              <a:gd name="T25" fmla="*/ 45 h 82"/>
              <a:gd name="T26" fmla="*/ 69 w 106"/>
              <a:gd name="T27" fmla="*/ 56 h 82"/>
              <a:gd name="T28" fmla="*/ 66 w 106"/>
              <a:gd name="T29" fmla="*/ 42 h 82"/>
              <a:gd name="T30" fmla="*/ 62 w 106"/>
              <a:gd name="T31" fmla="*/ 47 h 82"/>
              <a:gd name="T32" fmla="*/ 66 w 106"/>
              <a:gd name="T33" fmla="*/ 39 h 82"/>
              <a:gd name="T34" fmla="*/ 73 w 106"/>
              <a:gd name="T35" fmla="*/ 56 h 82"/>
              <a:gd name="T36" fmla="*/ 42 w 106"/>
              <a:gd name="T37" fmla="*/ 64 h 82"/>
              <a:gd name="T38" fmla="*/ 0 w 106"/>
              <a:gd name="T39" fmla="*/ 73 h 82"/>
              <a:gd name="T40" fmla="*/ 25 w 106"/>
              <a:gd name="T41" fmla="*/ 82 h 82"/>
              <a:gd name="T42" fmla="*/ 89 w 106"/>
              <a:gd name="T43" fmla="*/ 59 h 82"/>
              <a:gd name="T44" fmla="*/ 93 w 106"/>
              <a:gd name="T45" fmla="*/ 5 h 82"/>
              <a:gd name="T46" fmla="*/ 82 w 106"/>
              <a:gd name="T47" fmla="*/ 2 h 82"/>
              <a:gd name="T48" fmla="*/ 77 w 106"/>
              <a:gd name="T49" fmla="*/ 0 h 82"/>
              <a:gd name="T50" fmla="*/ 87 w 106"/>
              <a:gd name="T51" fmla="*/ 5 h 82"/>
              <a:gd name="T52" fmla="*/ 106 w 106"/>
              <a:gd name="T53" fmla="*/ 23 h 82"/>
              <a:gd name="T54" fmla="*/ 39 w 106"/>
              <a:gd name="T55" fmla="*/ 78 h 82"/>
              <a:gd name="T56" fmla="*/ 1 w 106"/>
              <a:gd name="T57" fmla="*/ 72 h 82"/>
              <a:gd name="T58" fmla="*/ 41 w 106"/>
              <a:gd name="T59" fmla="*/ 63 h 82"/>
              <a:gd name="T60" fmla="*/ 73 w 106"/>
              <a:gd name="T61" fmla="*/ 56 h 82"/>
              <a:gd name="T62" fmla="*/ 64 w 106"/>
              <a:gd name="T63" fmla="*/ 40 h 82"/>
              <a:gd name="T64" fmla="*/ 62 w 106"/>
              <a:gd name="T65" fmla="*/ 47 h 82"/>
              <a:gd name="T66" fmla="*/ 69 w 106"/>
              <a:gd name="T67" fmla="*/ 42 h 82"/>
              <a:gd name="T68" fmla="*/ 64 w 106"/>
              <a:gd name="T69" fmla="*/ 61 h 82"/>
              <a:gd name="T70" fmla="*/ 45 w 106"/>
              <a:gd name="T71" fmla="*/ 45 h 82"/>
              <a:gd name="T72" fmla="*/ 67 w 106"/>
              <a:gd name="T73" fmla="*/ 36 h 82"/>
              <a:gd name="T74" fmla="*/ 67 w 106"/>
              <a:gd name="T75" fmla="*/ 35 h 82"/>
              <a:gd name="T76" fmla="*/ 72 w 106"/>
              <a:gd name="T77" fmla="*/ 26 h 82"/>
              <a:gd name="T78" fmla="*/ 79 w 106"/>
              <a:gd name="T79" fmla="*/ 33 h 82"/>
              <a:gd name="T80" fmla="*/ 80 w 106"/>
              <a:gd name="T81" fmla="*/ 52 h 82"/>
              <a:gd name="T82" fmla="*/ 86 w 106"/>
              <a:gd name="T83" fmla="*/ 39 h 82"/>
              <a:gd name="T84" fmla="*/ 68 w 106"/>
              <a:gd name="T85" fmla="*/ 16 h 82"/>
              <a:gd name="T86" fmla="*/ 62 w 106"/>
              <a:gd name="T87" fmla="*/ 19 h 82"/>
              <a:gd name="T88" fmla="*/ 71 w 106"/>
              <a:gd name="T89" fmla="*/ 22 h 82"/>
              <a:gd name="T90" fmla="*/ 56 w 106"/>
              <a:gd name="T91" fmla="*/ 30 h 82"/>
              <a:gd name="T92" fmla="*/ 45 w 106"/>
              <a:gd name="T93" fmla="*/ 18 h 82"/>
              <a:gd name="T94" fmla="*/ 67 w 106"/>
              <a:gd name="T95" fmla="*/ 4 h 82"/>
              <a:gd name="T96" fmla="*/ 77 w 106"/>
              <a:gd name="T97" fmla="*/ 0 h 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106" h="82">
                <a:moveTo>
                  <a:pt x="77" y="0"/>
                </a:moveTo>
                <a:cubicBezTo>
                  <a:pt x="77" y="0"/>
                  <a:pt x="77" y="0"/>
                  <a:pt x="77" y="0"/>
                </a:cubicBezTo>
                <a:cubicBezTo>
                  <a:pt x="77" y="0"/>
                  <a:pt x="77" y="0"/>
                  <a:pt x="77" y="0"/>
                </a:cubicBezTo>
                <a:cubicBezTo>
                  <a:pt x="72" y="0"/>
                  <a:pt x="70" y="3"/>
                  <a:pt x="68" y="4"/>
                </a:cubicBezTo>
                <a:cubicBezTo>
                  <a:pt x="67" y="4"/>
                  <a:pt x="67" y="4"/>
                  <a:pt x="67" y="4"/>
                </a:cubicBezTo>
                <a:cubicBezTo>
                  <a:pt x="65" y="4"/>
                  <a:pt x="61" y="2"/>
                  <a:pt x="58" y="2"/>
                </a:cubicBezTo>
                <a:cubicBezTo>
                  <a:pt x="58" y="2"/>
                  <a:pt x="57" y="2"/>
                  <a:pt x="57" y="2"/>
                </a:cubicBezTo>
                <a:cubicBezTo>
                  <a:pt x="51" y="3"/>
                  <a:pt x="45" y="11"/>
                  <a:pt x="45" y="18"/>
                </a:cubicBezTo>
                <a:cubicBezTo>
                  <a:pt x="45" y="19"/>
                  <a:pt x="46" y="21"/>
                  <a:pt x="46" y="22"/>
                </a:cubicBezTo>
                <a:cubicBezTo>
                  <a:pt x="47" y="23"/>
                  <a:pt x="50" y="27"/>
                  <a:pt x="51" y="27"/>
                </a:cubicBezTo>
                <a:cubicBezTo>
                  <a:pt x="52" y="28"/>
                  <a:pt x="55" y="30"/>
                  <a:pt x="56" y="30"/>
                </a:cubicBezTo>
                <a:cubicBezTo>
                  <a:pt x="57" y="30"/>
                  <a:pt x="58" y="30"/>
                  <a:pt x="59" y="30"/>
                </a:cubicBezTo>
                <a:cubicBezTo>
                  <a:pt x="62" y="30"/>
                  <a:pt x="65" y="29"/>
                  <a:pt x="67" y="28"/>
                </a:cubicBezTo>
                <a:cubicBezTo>
                  <a:pt x="69" y="27"/>
                  <a:pt x="71" y="24"/>
                  <a:pt x="71" y="22"/>
                </a:cubicBezTo>
                <a:cubicBezTo>
                  <a:pt x="71" y="20"/>
                  <a:pt x="69" y="17"/>
                  <a:pt x="66" y="17"/>
                </a:cubicBezTo>
                <a:cubicBezTo>
                  <a:pt x="65" y="17"/>
                  <a:pt x="64" y="18"/>
                  <a:pt x="62" y="19"/>
                </a:cubicBezTo>
                <a:cubicBezTo>
                  <a:pt x="62" y="19"/>
                  <a:pt x="62" y="19"/>
                  <a:pt x="62" y="19"/>
                </a:cubicBezTo>
                <a:cubicBezTo>
                  <a:pt x="63" y="17"/>
                  <a:pt x="66" y="16"/>
                  <a:pt x="68" y="16"/>
                </a:cubicBezTo>
                <a:cubicBezTo>
                  <a:pt x="69" y="16"/>
                  <a:pt x="70" y="16"/>
                  <a:pt x="71" y="16"/>
                </a:cubicBezTo>
                <a:cubicBezTo>
                  <a:pt x="76" y="18"/>
                  <a:pt x="81" y="21"/>
                  <a:pt x="83" y="25"/>
                </a:cubicBezTo>
                <a:cubicBezTo>
                  <a:pt x="84" y="29"/>
                  <a:pt x="86" y="34"/>
                  <a:pt x="86" y="39"/>
                </a:cubicBezTo>
                <a:cubicBezTo>
                  <a:pt x="86" y="41"/>
                  <a:pt x="86" y="44"/>
                  <a:pt x="85" y="46"/>
                </a:cubicBezTo>
                <a:cubicBezTo>
                  <a:pt x="84" y="48"/>
                  <a:pt x="83" y="50"/>
                  <a:pt x="80" y="52"/>
                </a:cubicBezTo>
                <a:cubicBezTo>
                  <a:pt x="80" y="52"/>
                  <a:pt x="80" y="52"/>
                  <a:pt x="80" y="52"/>
                </a:cubicBezTo>
                <a:cubicBezTo>
                  <a:pt x="81" y="51"/>
                  <a:pt x="82" y="49"/>
                  <a:pt x="82" y="46"/>
                </a:cubicBezTo>
                <a:cubicBezTo>
                  <a:pt x="82" y="42"/>
                  <a:pt x="80" y="38"/>
                  <a:pt x="79" y="33"/>
                </a:cubicBezTo>
                <a:cubicBezTo>
                  <a:pt x="77" y="29"/>
                  <a:pt x="74" y="26"/>
                  <a:pt x="72" y="26"/>
                </a:cubicBezTo>
                <a:cubicBezTo>
                  <a:pt x="72" y="26"/>
                  <a:pt x="72" y="26"/>
                  <a:pt x="72" y="26"/>
                </a:cubicBezTo>
                <a:cubicBezTo>
                  <a:pt x="72" y="26"/>
                  <a:pt x="72" y="26"/>
                  <a:pt x="72" y="26"/>
                </a:cubicBezTo>
                <a:cubicBezTo>
                  <a:pt x="72" y="30"/>
                  <a:pt x="66" y="32"/>
                  <a:pt x="63" y="32"/>
                </a:cubicBezTo>
                <a:cubicBezTo>
                  <a:pt x="63" y="32"/>
                  <a:pt x="63" y="32"/>
                  <a:pt x="63" y="32"/>
                </a:cubicBezTo>
                <a:cubicBezTo>
                  <a:pt x="63" y="32"/>
                  <a:pt x="63" y="32"/>
                  <a:pt x="63" y="32"/>
                </a:cubicBezTo>
                <a:cubicBezTo>
                  <a:pt x="65" y="33"/>
                  <a:pt x="67" y="34"/>
                  <a:pt x="67" y="35"/>
                </a:cubicBezTo>
                <a:cubicBezTo>
                  <a:pt x="67" y="36"/>
                  <a:pt x="67" y="36"/>
                  <a:pt x="67" y="36"/>
                </a:cubicBezTo>
                <a:cubicBezTo>
                  <a:pt x="67" y="36"/>
                  <a:pt x="67" y="36"/>
                  <a:pt x="67" y="36"/>
                </a:cubicBezTo>
                <a:cubicBezTo>
                  <a:pt x="67" y="36"/>
                  <a:pt x="67" y="36"/>
                  <a:pt x="67" y="36"/>
                </a:cubicBezTo>
                <a:cubicBezTo>
                  <a:pt x="64" y="34"/>
                  <a:pt x="60" y="33"/>
                  <a:pt x="56" y="33"/>
                </a:cubicBezTo>
                <a:cubicBezTo>
                  <a:pt x="55" y="33"/>
                  <a:pt x="54" y="33"/>
                  <a:pt x="54" y="33"/>
                </a:cubicBezTo>
                <a:cubicBezTo>
                  <a:pt x="48" y="34"/>
                  <a:pt x="45" y="40"/>
                  <a:pt x="45" y="45"/>
                </a:cubicBezTo>
                <a:cubicBezTo>
                  <a:pt x="45" y="53"/>
                  <a:pt x="50" y="61"/>
                  <a:pt x="61" y="61"/>
                </a:cubicBezTo>
                <a:cubicBezTo>
                  <a:pt x="62" y="61"/>
                  <a:pt x="63" y="61"/>
                  <a:pt x="64" y="61"/>
                </a:cubicBezTo>
                <a:cubicBezTo>
                  <a:pt x="66" y="60"/>
                  <a:pt x="68" y="58"/>
                  <a:pt x="69" y="56"/>
                </a:cubicBezTo>
                <a:cubicBezTo>
                  <a:pt x="71" y="53"/>
                  <a:pt x="72" y="50"/>
                  <a:pt x="72" y="47"/>
                </a:cubicBezTo>
                <a:cubicBezTo>
                  <a:pt x="72" y="45"/>
                  <a:pt x="71" y="43"/>
                  <a:pt x="69" y="42"/>
                </a:cubicBezTo>
                <a:cubicBezTo>
                  <a:pt x="68" y="42"/>
                  <a:pt x="67" y="42"/>
                  <a:pt x="66" y="42"/>
                </a:cubicBezTo>
                <a:cubicBezTo>
                  <a:pt x="64" y="42"/>
                  <a:pt x="62" y="43"/>
                  <a:pt x="62" y="47"/>
                </a:cubicBezTo>
                <a:cubicBezTo>
                  <a:pt x="62" y="47"/>
                  <a:pt x="62" y="47"/>
                  <a:pt x="62" y="47"/>
                </a:cubicBezTo>
                <a:cubicBezTo>
                  <a:pt x="62" y="47"/>
                  <a:pt x="62" y="47"/>
                  <a:pt x="62" y="47"/>
                </a:cubicBezTo>
                <a:cubicBezTo>
                  <a:pt x="62" y="46"/>
                  <a:pt x="61" y="45"/>
                  <a:pt x="61" y="45"/>
                </a:cubicBezTo>
                <a:cubicBezTo>
                  <a:pt x="61" y="43"/>
                  <a:pt x="62" y="40"/>
                  <a:pt x="64" y="40"/>
                </a:cubicBezTo>
                <a:cubicBezTo>
                  <a:pt x="65" y="40"/>
                  <a:pt x="66" y="39"/>
                  <a:pt x="66" y="39"/>
                </a:cubicBezTo>
                <a:cubicBezTo>
                  <a:pt x="69" y="39"/>
                  <a:pt x="71" y="40"/>
                  <a:pt x="72" y="42"/>
                </a:cubicBezTo>
                <a:cubicBezTo>
                  <a:pt x="74" y="44"/>
                  <a:pt x="75" y="46"/>
                  <a:pt x="75" y="48"/>
                </a:cubicBezTo>
                <a:cubicBezTo>
                  <a:pt x="75" y="51"/>
                  <a:pt x="74" y="53"/>
                  <a:pt x="73" y="56"/>
                </a:cubicBezTo>
                <a:cubicBezTo>
                  <a:pt x="69" y="62"/>
                  <a:pt x="65" y="64"/>
                  <a:pt x="62" y="64"/>
                </a:cubicBezTo>
                <a:cubicBezTo>
                  <a:pt x="58" y="64"/>
                  <a:pt x="54" y="61"/>
                  <a:pt x="49" y="61"/>
                </a:cubicBezTo>
                <a:cubicBezTo>
                  <a:pt x="47" y="61"/>
                  <a:pt x="44" y="62"/>
                  <a:pt x="42" y="64"/>
                </a:cubicBezTo>
                <a:cubicBezTo>
                  <a:pt x="36" y="67"/>
                  <a:pt x="32" y="72"/>
                  <a:pt x="26" y="75"/>
                </a:cubicBezTo>
                <a:cubicBezTo>
                  <a:pt x="24" y="76"/>
                  <a:pt x="21" y="77"/>
                  <a:pt x="18" y="77"/>
                </a:cubicBezTo>
                <a:cubicBezTo>
                  <a:pt x="12" y="77"/>
                  <a:pt x="5" y="75"/>
                  <a:pt x="0" y="73"/>
                </a:cubicBezTo>
                <a:cubicBezTo>
                  <a:pt x="1" y="72"/>
                  <a:pt x="1" y="72"/>
                  <a:pt x="1" y="72"/>
                </a:cubicBezTo>
                <a:cubicBezTo>
                  <a:pt x="1" y="72"/>
                  <a:pt x="1" y="72"/>
                  <a:pt x="1" y="72"/>
                </a:cubicBezTo>
                <a:cubicBezTo>
                  <a:pt x="6" y="79"/>
                  <a:pt x="16" y="82"/>
                  <a:pt x="25" y="82"/>
                </a:cubicBezTo>
                <a:cubicBezTo>
                  <a:pt x="31" y="82"/>
                  <a:pt x="36" y="80"/>
                  <a:pt x="39" y="78"/>
                </a:cubicBezTo>
                <a:cubicBezTo>
                  <a:pt x="43" y="73"/>
                  <a:pt x="56" y="72"/>
                  <a:pt x="65" y="71"/>
                </a:cubicBezTo>
                <a:cubicBezTo>
                  <a:pt x="73" y="69"/>
                  <a:pt x="83" y="63"/>
                  <a:pt x="89" y="59"/>
                </a:cubicBezTo>
                <a:cubicBezTo>
                  <a:pt x="97" y="54"/>
                  <a:pt x="106" y="37"/>
                  <a:pt x="106" y="23"/>
                </a:cubicBezTo>
                <a:cubicBezTo>
                  <a:pt x="106" y="15"/>
                  <a:pt x="103" y="9"/>
                  <a:pt x="96" y="6"/>
                </a:cubicBezTo>
                <a:cubicBezTo>
                  <a:pt x="95" y="5"/>
                  <a:pt x="94" y="5"/>
                  <a:pt x="93" y="5"/>
                </a:cubicBezTo>
                <a:cubicBezTo>
                  <a:pt x="91" y="5"/>
                  <a:pt x="89" y="6"/>
                  <a:pt x="87" y="6"/>
                </a:cubicBezTo>
                <a:cubicBezTo>
                  <a:pt x="86" y="6"/>
                  <a:pt x="85" y="6"/>
                  <a:pt x="85" y="5"/>
                </a:cubicBezTo>
                <a:cubicBezTo>
                  <a:pt x="83" y="5"/>
                  <a:pt x="83" y="4"/>
                  <a:pt x="82" y="2"/>
                </a:cubicBezTo>
                <a:cubicBezTo>
                  <a:pt x="81" y="1"/>
                  <a:pt x="80" y="0"/>
                  <a:pt x="77" y="0"/>
                </a:cubicBezTo>
                <a:cubicBezTo>
                  <a:pt x="77" y="0"/>
                  <a:pt x="77" y="0"/>
                  <a:pt x="77" y="0"/>
                </a:cubicBezTo>
                <a:cubicBezTo>
                  <a:pt x="77" y="0"/>
                  <a:pt x="77" y="0"/>
                  <a:pt x="77" y="0"/>
                </a:cubicBezTo>
                <a:cubicBezTo>
                  <a:pt x="80" y="0"/>
                  <a:pt x="81" y="1"/>
                  <a:pt x="82" y="2"/>
                </a:cubicBezTo>
                <a:cubicBezTo>
                  <a:pt x="83" y="4"/>
                  <a:pt x="84" y="5"/>
                  <a:pt x="85" y="5"/>
                </a:cubicBezTo>
                <a:cubicBezTo>
                  <a:pt x="85" y="5"/>
                  <a:pt x="86" y="5"/>
                  <a:pt x="87" y="5"/>
                </a:cubicBezTo>
                <a:cubicBezTo>
                  <a:pt x="89" y="5"/>
                  <a:pt x="91" y="5"/>
                  <a:pt x="93" y="5"/>
                </a:cubicBezTo>
                <a:cubicBezTo>
                  <a:pt x="95" y="5"/>
                  <a:pt x="96" y="5"/>
                  <a:pt x="96" y="5"/>
                </a:cubicBezTo>
                <a:cubicBezTo>
                  <a:pt x="103" y="9"/>
                  <a:pt x="106" y="15"/>
                  <a:pt x="106" y="23"/>
                </a:cubicBezTo>
                <a:cubicBezTo>
                  <a:pt x="106" y="37"/>
                  <a:pt x="97" y="54"/>
                  <a:pt x="89" y="59"/>
                </a:cubicBezTo>
                <a:cubicBezTo>
                  <a:pt x="83" y="63"/>
                  <a:pt x="73" y="69"/>
                  <a:pt x="65" y="71"/>
                </a:cubicBezTo>
                <a:cubicBezTo>
                  <a:pt x="56" y="73"/>
                  <a:pt x="43" y="73"/>
                  <a:pt x="39" y="78"/>
                </a:cubicBezTo>
                <a:cubicBezTo>
                  <a:pt x="36" y="81"/>
                  <a:pt x="31" y="82"/>
                  <a:pt x="25" y="82"/>
                </a:cubicBezTo>
                <a:cubicBezTo>
                  <a:pt x="16" y="82"/>
                  <a:pt x="6" y="79"/>
                  <a:pt x="0" y="73"/>
                </a:cubicBezTo>
                <a:cubicBezTo>
                  <a:pt x="1" y="72"/>
                  <a:pt x="1" y="72"/>
                  <a:pt x="1" y="72"/>
                </a:cubicBezTo>
                <a:cubicBezTo>
                  <a:pt x="6" y="75"/>
                  <a:pt x="12" y="76"/>
                  <a:pt x="18" y="76"/>
                </a:cubicBezTo>
                <a:cubicBezTo>
                  <a:pt x="21" y="76"/>
                  <a:pt x="24" y="76"/>
                  <a:pt x="26" y="75"/>
                </a:cubicBezTo>
                <a:cubicBezTo>
                  <a:pt x="32" y="72"/>
                  <a:pt x="36" y="67"/>
                  <a:pt x="41" y="63"/>
                </a:cubicBezTo>
                <a:cubicBezTo>
                  <a:pt x="44" y="62"/>
                  <a:pt x="47" y="61"/>
                  <a:pt x="49" y="61"/>
                </a:cubicBezTo>
                <a:cubicBezTo>
                  <a:pt x="54" y="61"/>
                  <a:pt x="58" y="64"/>
                  <a:pt x="62" y="64"/>
                </a:cubicBezTo>
                <a:cubicBezTo>
                  <a:pt x="65" y="64"/>
                  <a:pt x="68" y="62"/>
                  <a:pt x="73" y="56"/>
                </a:cubicBezTo>
                <a:cubicBezTo>
                  <a:pt x="74" y="53"/>
                  <a:pt x="75" y="51"/>
                  <a:pt x="75" y="48"/>
                </a:cubicBezTo>
                <a:cubicBezTo>
                  <a:pt x="75" y="43"/>
                  <a:pt x="71" y="40"/>
                  <a:pt x="66" y="40"/>
                </a:cubicBezTo>
                <a:cubicBezTo>
                  <a:pt x="66" y="40"/>
                  <a:pt x="65" y="40"/>
                  <a:pt x="64" y="40"/>
                </a:cubicBezTo>
                <a:cubicBezTo>
                  <a:pt x="62" y="40"/>
                  <a:pt x="61" y="43"/>
                  <a:pt x="61" y="45"/>
                </a:cubicBezTo>
                <a:cubicBezTo>
                  <a:pt x="61" y="45"/>
                  <a:pt x="62" y="46"/>
                  <a:pt x="62" y="47"/>
                </a:cubicBezTo>
                <a:cubicBezTo>
                  <a:pt x="62" y="47"/>
                  <a:pt x="62" y="47"/>
                  <a:pt x="62" y="47"/>
                </a:cubicBezTo>
                <a:cubicBezTo>
                  <a:pt x="62" y="47"/>
                  <a:pt x="62" y="47"/>
                  <a:pt x="62" y="47"/>
                </a:cubicBezTo>
                <a:cubicBezTo>
                  <a:pt x="62" y="43"/>
                  <a:pt x="64" y="42"/>
                  <a:pt x="66" y="42"/>
                </a:cubicBezTo>
                <a:cubicBezTo>
                  <a:pt x="67" y="42"/>
                  <a:pt x="68" y="42"/>
                  <a:pt x="69" y="42"/>
                </a:cubicBezTo>
                <a:cubicBezTo>
                  <a:pt x="71" y="43"/>
                  <a:pt x="72" y="45"/>
                  <a:pt x="72" y="47"/>
                </a:cubicBezTo>
                <a:cubicBezTo>
                  <a:pt x="72" y="50"/>
                  <a:pt x="71" y="53"/>
                  <a:pt x="69" y="56"/>
                </a:cubicBezTo>
                <a:cubicBezTo>
                  <a:pt x="68" y="58"/>
                  <a:pt x="66" y="60"/>
                  <a:pt x="64" y="61"/>
                </a:cubicBezTo>
                <a:cubicBezTo>
                  <a:pt x="63" y="61"/>
                  <a:pt x="62" y="61"/>
                  <a:pt x="61" y="61"/>
                </a:cubicBezTo>
                <a:cubicBezTo>
                  <a:pt x="56" y="61"/>
                  <a:pt x="52" y="59"/>
                  <a:pt x="49" y="56"/>
                </a:cubicBezTo>
                <a:cubicBezTo>
                  <a:pt x="46" y="53"/>
                  <a:pt x="45" y="49"/>
                  <a:pt x="45" y="45"/>
                </a:cubicBezTo>
                <a:cubicBezTo>
                  <a:pt x="45" y="40"/>
                  <a:pt x="48" y="34"/>
                  <a:pt x="54" y="33"/>
                </a:cubicBezTo>
                <a:cubicBezTo>
                  <a:pt x="54" y="33"/>
                  <a:pt x="55" y="33"/>
                  <a:pt x="56" y="33"/>
                </a:cubicBezTo>
                <a:cubicBezTo>
                  <a:pt x="60" y="33"/>
                  <a:pt x="65" y="34"/>
                  <a:pt x="67" y="36"/>
                </a:cubicBezTo>
                <a:cubicBezTo>
                  <a:pt x="67" y="36"/>
                  <a:pt x="67" y="36"/>
                  <a:pt x="67" y="36"/>
                </a:cubicBezTo>
                <a:cubicBezTo>
                  <a:pt x="67" y="36"/>
                  <a:pt x="67" y="36"/>
                  <a:pt x="67" y="36"/>
                </a:cubicBezTo>
                <a:cubicBezTo>
                  <a:pt x="67" y="35"/>
                  <a:pt x="67" y="35"/>
                  <a:pt x="67" y="35"/>
                </a:cubicBezTo>
                <a:cubicBezTo>
                  <a:pt x="67" y="34"/>
                  <a:pt x="65" y="33"/>
                  <a:pt x="63" y="32"/>
                </a:cubicBezTo>
                <a:cubicBezTo>
                  <a:pt x="63" y="32"/>
                  <a:pt x="63" y="32"/>
                  <a:pt x="63" y="32"/>
                </a:cubicBezTo>
                <a:cubicBezTo>
                  <a:pt x="66" y="32"/>
                  <a:pt x="72" y="29"/>
                  <a:pt x="72" y="26"/>
                </a:cubicBezTo>
                <a:cubicBezTo>
                  <a:pt x="72" y="26"/>
                  <a:pt x="72" y="26"/>
                  <a:pt x="72" y="26"/>
                </a:cubicBezTo>
                <a:cubicBezTo>
                  <a:pt x="72" y="26"/>
                  <a:pt x="72" y="26"/>
                  <a:pt x="72" y="26"/>
                </a:cubicBezTo>
                <a:cubicBezTo>
                  <a:pt x="74" y="26"/>
                  <a:pt x="77" y="29"/>
                  <a:pt x="79" y="33"/>
                </a:cubicBezTo>
                <a:cubicBezTo>
                  <a:pt x="80" y="37"/>
                  <a:pt x="82" y="42"/>
                  <a:pt x="82" y="46"/>
                </a:cubicBezTo>
                <a:cubicBezTo>
                  <a:pt x="82" y="49"/>
                  <a:pt x="81" y="51"/>
                  <a:pt x="80" y="52"/>
                </a:cubicBezTo>
                <a:cubicBezTo>
                  <a:pt x="80" y="52"/>
                  <a:pt x="80" y="52"/>
                  <a:pt x="80" y="52"/>
                </a:cubicBezTo>
                <a:cubicBezTo>
                  <a:pt x="80" y="52"/>
                  <a:pt x="80" y="52"/>
                  <a:pt x="80" y="52"/>
                </a:cubicBezTo>
                <a:cubicBezTo>
                  <a:pt x="83" y="50"/>
                  <a:pt x="84" y="48"/>
                  <a:pt x="85" y="46"/>
                </a:cubicBezTo>
                <a:cubicBezTo>
                  <a:pt x="85" y="44"/>
                  <a:pt x="86" y="41"/>
                  <a:pt x="86" y="39"/>
                </a:cubicBezTo>
                <a:cubicBezTo>
                  <a:pt x="86" y="34"/>
                  <a:pt x="84" y="29"/>
                  <a:pt x="83" y="25"/>
                </a:cubicBezTo>
                <a:cubicBezTo>
                  <a:pt x="81" y="21"/>
                  <a:pt x="76" y="18"/>
                  <a:pt x="71" y="16"/>
                </a:cubicBezTo>
                <a:cubicBezTo>
                  <a:pt x="70" y="16"/>
                  <a:pt x="69" y="16"/>
                  <a:pt x="68" y="16"/>
                </a:cubicBezTo>
                <a:cubicBezTo>
                  <a:pt x="66" y="16"/>
                  <a:pt x="63" y="17"/>
                  <a:pt x="62" y="19"/>
                </a:cubicBezTo>
                <a:cubicBezTo>
                  <a:pt x="62" y="19"/>
                  <a:pt x="62" y="19"/>
                  <a:pt x="62" y="19"/>
                </a:cubicBezTo>
                <a:cubicBezTo>
                  <a:pt x="62" y="19"/>
                  <a:pt x="62" y="19"/>
                  <a:pt x="62" y="19"/>
                </a:cubicBezTo>
                <a:cubicBezTo>
                  <a:pt x="64" y="18"/>
                  <a:pt x="65" y="17"/>
                  <a:pt x="66" y="17"/>
                </a:cubicBezTo>
                <a:cubicBezTo>
                  <a:pt x="68" y="17"/>
                  <a:pt x="69" y="18"/>
                  <a:pt x="70" y="19"/>
                </a:cubicBezTo>
                <a:cubicBezTo>
                  <a:pt x="70" y="20"/>
                  <a:pt x="71" y="21"/>
                  <a:pt x="71" y="22"/>
                </a:cubicBezTo>
                <a:cubicBezTo>
                  <a:pt x="71" y="24"/>
                  <a:pt x="70" y="27"/>
                  <a:pt x="67" y="28"/>
                </a:cubicBezTo>
                <a:cubicBezTo>
                  <a:pt x="66" y="29"/>
                  <a:pt x="62" y="30"/>
                  <a:pt x="59" y="30"/>
                </a:cubicBezTo>
                <a:cubicBezTo>
                  <a:pt x="58" y="30"/>
                  <a:pt x="57" y="30"/>
                  <a:pt x="56" y="30"/>
                </a:cubicBezTo>
                <a:cubicBezTo>
                  <a:pt x="55" y="30"/>
                  <a:pt x="52" y="28"/>
                  <a:pt x="51" y="27"/>
                </a:cubicBezTo>
                <a:cubicBezTo>
                  <a:pt x="50" y="27"/>
                  <a:pt x="47" y="23"/>
                  <a:pt x="46" y="22"/>
                </a:cubicBezTo>
                <a:cubicBezTo>
                  <a:pt x="46" y="21"/>
                  <a:pt x="45" y="19"/>
                  <a:pt x="45" y="18"/>
                </a:cubicBezTo>
                <a:cubicBezTo>
                  <a:pt x="45" y="11"/>
                  <a:pt x="51" y="3"/>
                  <a:pt x="57" y="2"/>
                </a:cubicBezTo>
                <a:cubicBezTo>
                  <a:pt x="57" y="2"/>
                  <a:pt x="58" y="2"/>
                  <a:pt x="58" y="2"/>
                </a:cubicBezTo>
                <a:cubicBezTo>
                  <a:pt x="61" y="2"/>
                  <a:pt x="65" y="4"/>
                  <a:pt x="67" y="4"/>
                </a:cubicBezTo>
                <a:cubicBezTo>
                  <a:pt x="68" y="4"/>
                  <a:pt x="68" y="4"/>
                  <a:pt x="68" y="4"/>
                </a:cubicBezTo>
                <a:cubicBezTo>
                  <a:pt x="70" y="3"/>
                  <a:pt x="72" y="0"/>
                  <a:pt x="77" y="0"/>
                </a:cubicBezTo>
                <a:cubicBezTo>
                  <a:pt x="77" y="0"/>
                  <a:pt x="77" y="0"/>
                  <a:pt x="77" y="0"/>
                </a:cubicBezTo>
                <a:close/>
              </a:path>
            </a:pathLst>
          </a:custGeom>
          <a:solidFill>
            <a:srgbClr val="F2DBC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61" name="PA_任意多边形 1393"/>
          <p:cNvSpPr>
            <a:spLocks/>
          </p:cNvSpPr>
          <p:nvPr>
            <p:custDataLst>
              <p:tags r:id="rId139"/>
            </p:custDataLst>
          </p:nvPr>
        </p:nvSpPr>
        <p:spPr bwMode="auto">
          <a:xfrm>
            <a:off x="1933575" y="4924425"/>
            <a:ext cx="373063" cy="190500"/>
          </a:xfrm>
          <a:custGeom>
            <a:avLst/>
            <a:gdLst>
              <a:gd name="T0" fmla="*/ 139 w 155"/>
              <a:gd name="T1" fmla="*/ 1 h 79"/>
              <a:gd name="T2" fmla="*/ 121 w 155"/>
              <a:gd name="T3" fmla="*/ 7 h 79"/>
              <a:gd name="T4" fmla="*/ 105 w 155"/>
              <a:gd name="T5" fmla="*/ 9 h 79"/>
              <a:gd name="T6" fmla="*/ 91 w 155"/>
              <a:gd name="T7" fmla="*/ 15 h 79"/>
              <a:gd name="T8" fmla="*/ 107 w 155"/>
              <a:gd name="T9" fmla="*/ 35 h 79"/>
              <a:gd name="T10" fmla="*/ 107 w 155"/>
              <a:gd name="T11" fmla="*/ 30 h 79"/>
              <a:gd name="T12" fmla="*/ 106 w 155"/>
              <a:gd name="T13" fmla="*/ 28 h 79"/>
              <a:gd name="T14" fmla="*/ 108 w 155"/>
              <a:gd name="T15" fmla="*/ 43 h 79"/>
              <a:gd name="T16" fmla="*/ 91 w 155"/>
              <a:gd name="T17" fmla="*/ 59 h 79"/>
              <a:gd name="T18" fmla="*/ 43 w 155"/>
              <a:gd name="T19" fmla="*/ 60 h 79"/>
              <a:gd name="T20" fmla="*/ 26 w 155"/>
              <a:gd name="T21" fmla="*/ 45 h 79"/>
              <a:gd name="T22" fmla="*/ 10 w 155"/>
              <a:gd name="T23" fmla="*/ 40 h 79"/>
              <a:gd name="T24" fmla="*/ 0 w 155"/>
              <a:gd name="T25" fmla="*/ 42 h 79"/>
              <a:gd name="T26" fmla="*/ 22 w 155"/>
              <a:gd name="T27" fmla="*/ 48 h 79"/>
              <a:gd name="T28" fmla="*/ 44 w 155"/>
              <a:gd name="T29" fmla="*/ 66 h 79"/>
              <a:gd name="T30" fmla="*/ 118 w 155"/>
              <a:gd name="T31" fmla="*/ 52 h 79"/>
              <a:gd name="T32" fmla="*/ 129 w 155"/>
              <a:gd name="T33" fmla="*/ 32 h 79"/>
              <a:gd name="T34" fmla="*/ 135 w 155"/>
              <a:gd name="T35" fmla="*/ 21 h 79"/>
              <a:gd name="T36" fmla="*/ 143 w 155"/>
              <a:gd name="T37" fmla="*/ 17 h 79"/>
              <a:gd name="T38" fmla="*/ 146 w 155"/>
              <a:gd name="T39" fmla="*/ 20 h 79"/>
              <a:gd name="T40" fmla="*/ 138 w 155"/>
              <a:gd name="T41" fmla="*/ 21 h 79"/>
              <a:gd name="T42" fmla="*/ 138 w 155"/>
              <a:gd name="T43" fmla="*/ 24 h 79"/>
              <a:gd name="T44" fmla="*/ 148 w 155"/>
              <a:gd name="T45" fmla="*/ 28 h 79"/>
              <a:gd name="T46" fmla="*/ 151 w 155"/>
              <a:gd name="T47" fmla="*/ 7 h 79"/>
              <a:gd name="T48" fmla="*/ 139 w 155"/>
              <a:gd name="T49" fmla="*/ 1 h 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55" h="79">
                <a:moveTo>
                  <a:pt x="139" y="1"/>
                </a:moveTo>
                <a:cubicBezTo>
                  <a:pt x="131" y="0"/>
                  <a:pt x="126" y="5"/>
                  <a:pt x="121" y="7"/>
                </a:cubicBezTo>
                <a:cubicBezTo>
                  <a:pt x="119" y="6"/>
                  <a:pt x="109" y="4"/>
                  <a:pt x="105" y="9"/>
                </a:cubicBezTo>
                <a:cubicBezTo>
                  <a:pt x="101" y="14"/>
                  <a:pt x="97" y="7"/>
                  <a:pt x="91" y="15"/>
                </a:cubicBezTo>
                <a:cubicBezTo>
                  <a:pt x="82" y="28"/>
                  <a:pt x="101" y="47"/>
                  <a:pt x="107" y="35"/>
                </a:cubicBezTo>
                <a:cubicBezTo>
                  <a:pt x="107" y="34"/>
                  <a:pt x="107" y="30"/>
                  <a:pt x="107" y="30"/>
                </a:cubicBezTo>
                <a:cubicBezTo>
                  <a:pt x="107" y="30"/>
                  <a:pt x="106" y="29"/>
                  <a:pt x="106" y="28"/>
                </a:cubicBezTo>
                <a:cubicBezTo>
                  <a:pt x="110" y="32"/>
                  <a:pt x="111" y="37"/>
                  <a:pt x="108" y="43"/>
                </a:cubicBezTo>
                <a:cubicBezTo>
                  <a:pt x="105" y="51"/>
                  <a:pt x="97" y="55"/>
                  <a:pt x="91" y="59"/>
                </a:cubicBezTo>
                <a:cubicBezTo>
                  <a:pt x="73" y="71"/>
                  <a:pt x="58" y="69"/>
                  <a:pt x="43" y="60"/>
                </a:cubicBezTo>
                <a:cubicBezTo>
                  <a:pt x="37" y="57"/>
                  <a:pt x="30" y="49"/>
                  <a:pt x="26" y="45"/>
                </a:cubicBezTo>
                <a:cubicBezTo>
                  <a:pt x="22" y="42"/>
                  <a:pt x="16" y="40"/>
                  <a:pt x="10" y="40"/>
                </a:cubicBezTo>
                <a:cubicBezTo>
                  <a:pt x="0" y="42"/>
                  <a:pt x="0" y="42"/>
                  <a:pt x="0" y="42"/>
                </a:cubicBezTo>
                <a:cubicBezTo>
                  <a:pt x="11" y="43"/>
                  <a:pt x="19" y="44"/>
                  <a:pt x="22" y="48"/>
                </a:cubicBezTo>
                <a:cubicBezTo>
                  <a:pt x="29" y="54"/>
                  <a:pt x="36" y="62"/>
                  <a:pt x="44" y="66"/>
                </a:cubicBezTo>
                <a:cubicBezTo>
                  <a:pt x="69" y="79"/>
                  <a:pt x="104" y="66"/>
                  <a:pt x="118" y="52"/>
                </a:cubicBezTo>
                <a:cubicBezTo>
                  <a:pt x="124" y="47"/>
                  <a:pt x="126" y="39"/>
                  <a:pt x="129" y="32"/>
                </a:cubicBezTo>
                <a:cubicBezTo>
                  <a:pt x="131" y="27"/>
                  <a:pt x="133" y="25"/>
                  <a:pt x="135" y="21"/>
                </a:cubicBezTo>
                <a:cubicBezTo>
                  <a:pt x="137" y="18"/>
                  <a:pt x="140" y="17"/>
                  <a:pt x="143" y="17"/>
                </a:cubicBezTo>
                <a:cubicBezTo>
                  <a:pt x="146" y="20"/>
                  <a:pt x="146" y="20"/>
                  <a:pt x="146" y="20"/>
                </a:cubicBezTo>
                <a:cubicBezTo>
                  <a:pt x="141" y="18"/>
                  <a:pt x="139" y="20"/>
                  <a:pt x="138" y="21"/>
                </a:cubicBezTo>
                <a:cubicBezTo>
                  <a:pt x="138" y="21"/>
                  <a:pt x="138" y="23"/>
                  <a:pt x="138" y="24"/>
                </a:cubicBezTo>
                <a:cubicBezTo>
                  <a:pt x="138" y="28"/>
                  <a:pt x="140" y="31"/>
                  <a:pt x="148" y="28"/>
                </a:cubicBezTo>
                <a:cubicBezTo>
                  <a:pt x="153" y="26"/>
                  <a:pt x="155" y="12"/>
                  <a:pt x="151" y="7"/>
                </a:cubicBezTo>
                <a:cubicBezTo>
                  <a:pt x="149" y="4"/>
                  <a:pt x="144" y="1"/>
                  <a:pt x="139" y="1"/>
                </a:cubicBezTo>
                <a:close/>
              </a:path>
            </a:pathLst>
          </a:custGeom>
          <a:solidFill>
            <a:srgbClr val="F2DBC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62" name="PA_任意多边形 1394"/>
          <p:cNvSpPr>
            <a:spLocks/>
          </p:cNvSpPr>
          <p:nvPr>
            <p:custDataLst>
              <p:tags r:id="rId140"/>
            </p:custDataLst>
          </p:nvPr>
        </p:nvSpPr>
        <p:spPr bwMode="auto">
          <a:xfrm>
            <a:off x="1933575" y="4924425"/>
            <a:ext cx="368300" cy="171450"/>
          </a:xfrm>
          <a:custGeom>
            <a:avLst/>
            <a:gdLst>
              <a:gd name="T0" fmla="*/ 139 w 153"/>
              <a:gd name="T1" fmla="*/ 1 h 71"/>
              <a:gd name="T2" fmla="*/ 121 w 153"/>
              <a:gd name="T3" fmla="*/ 7 h 71"/>
              <a:gd name="T4" fmla="*/ 121 w 153"/>
              <a:gd name="T5" fmla="*/ 7 h 71"/>
              <a:gd name="T6" fmla="*/ 105 w 153"/>
              <a:gd name="T7" fmla="*/ 9 h 71"/>
              <a:gd name="T8" fmla="*/ 98 w 153"/>
              <a:gd name="T9" fmla="*/ 11 h 71"/>
              <a:gd name="T10" fmla="*/ 89 w 153"/>
              <a:gd name="T11" fmla="*/ 23 h 71"/>
              <a:gd name="T12" fmla="*/ 101 w 153"/>
              <a:gd name="T13" fmla="*/ 39 h 71"/>
              <a:gd name="T14" fmla="*/ 107 w 153"/>
              <a:gd name="T15" fmla="*/ 33 h 71"/>
              <a:gd name="T16" fmla="*/ 107 w 153"/>
              <a:gd name="T17" fmla="*/ 30 h 71"/>
              <a:gd name="T18" fmla="*/ 106 w 153"/>
              <a:gd name="T19" fmla="*/ 28 h 71"/>
              <a:gd name="T20" fmla="*/ 106 w 153"/>
              <a:gd name="T21" fmla="*/ 28 h 71"/>
              <a:gd name="T22" fmla="*/ 108 w 153"/>
              <a:gd name="T23" fmla="*/ 43 h 71"/>
              <a:gd name="T24" fmla="*/ 66 w 153"/>
              <a:gd name="T25" fmla="*/ 67 h 71"/>
              <a:gd name="T26" fmla="*/ 26 w 153"/>
              <a:gd name="T27" fmla="*/ 45 h 71"/>
              <a:gd name="T28" fmla="*/ 10 w 153"/>
              <a:gd name="T29" fmla="*/ 40 h 71"/>
              <a:gd name="T30" fmla="*/ 0 w 153"/>
              <a:gd name="T31" fmla="*/ 42 h 71"/>
              <a:gd name="T32" fmla="*/ 0 w 153"/>
              <a:gd name="T33" fmla="*/ 42 h 71"/>
              <a:gd name="T34" fmla="*/ 44 w 153"/>
              <a:gd name="T35" fmla="*/ 66 h 71"/>
              <a:gd name="T36" fmla="*/ 118 w 153"/>
              <a:gd name="T37" fmla="*/ 52 h 71"/>
              <a:gd name="T38" fmla="*/ 135 w 153"/>
              <a:gd name="T39" fmla="*/ 21 h 71"/>
              <a:gd name="T40" fmla="*/ 143 w 153"/>
              <a:gd name="T41" fmla="*/ 17 h 71"/>
              <a:gd name="T42" fmla="*/ 146 w 153"/>
              <a:gd name="T43" fmla="*/ 20 h 71"/>
              <a:gd name="T44" fmla="*/ 138 w 153"/>
              <a:gd name="T45" fmla="*/ 21 h 71"/>
              <a:gd name="T46" fmla="*/ 138 w 153"/>
              <a:gd name="T47" fmla="*/ 21 h 71"/>
              <a:gd name="T48" fmla="*/ 138 w 153"/>
              <a:gd name="T49" fmla="*/ 21 h 71"/>
              <a:gd name="T50" fmla="*/ 138 w 153"/>
              <a:gd name="T51" fmla="*/ 21 h 71"/>
              <a:gd name="T52" fmla="*/ 138 w 153"/>
              <a:gd name="T53" fmla="*/ 21 h 71"/>
              <a:gd name="T54" fmla="*/ 138 w 153"/>
              <a:gd name="T55" fmla="*/ 21 h 71"/>
              <a:gd name="T56" fmla="*/ 138 w 153"/>
              <a:gd name="T57" fmla="*/ 21 h 71"/>
              <a:gd name="T58" fmla="*/ 138 w 153"/>
              <a:gd name="T59" fmla="*/ 21 h 71"/>
              <a:gd name="T60" fmla="*/ 138 w 153"/>
              <a:gd name="T61" fmla="*/ 24 h 71"/>
              <a:gd name="T62" fmla="*/ 148 w 153"/>
              <a:gd name="T63" fmla="*/ 28 h 71"/>
              <a:gd name="T64" fmla="*/ 151 w 153"/>
              <a:gd name="T65" fmla="*/ 7 h 71"/>
              <a:gd name="T66" fmla="*/ 139 w 153"/>
              <a:gd name="T67" fmla="*/ 1 h 71"/>
              <a:gd name="T68" fmla="*/ 151 w 153"/>
              <a:gd name="T69" fmla="*/ 7 h 71"/>
              <a:gd name="T70" fmla="*/ 148 w 153"/>
              <a:gd name="T71" fmla="*/ 28 h 71"/>
              <a:gd name="T72" fmla="*/ 138 w 153"/>
              <a:gd name="T73" fmla="*/ 24 h 71"/>
              <a:gd name="T74" fmla="*/ 138 w 153"/>
              <a:gd name="T75" fmla="*/ 22 h 71"/>
              <a:gd name="T76" fmla="*/ 138 w 153"/>
              <a:gd name="T77" fmla="*/ 21 h 71"/>
              <a:gd name="T78" fmla="*/ 138 w 153"/>
              <a:gd name="T79" fmla="*/ 21 h 71"/>
              <a:gd name="T80" fmla="*/ 138 w 153"/>
              <a:gd name="T81" fmla="*/ 21 h 71"/>
              <a:gd name="T82" fmla="*/ 142 w 153"/>
              <a:gd name="T83" fmla="*/ 19 h 71"/>
              <a:gd name="T84" fmla="*/ 146 w 153"/>
              <a:gd name="T85" fmla="*/ 20 h 71"/>
              <a:gd name="T86" fmla="*/ 143 w 153"/>
              <a:gd name="T87" fmla="*/ 17 h 71"/>
              <a:gd name="T88" fmla="*/ 143 w 153"/>
              <a:gd name="T89" fmla="*/ 17 h 71"/>
              <a:gd name="T90" fmla="*/ 129 w 153"/>
              <a:gd name="T91" fmla="*/ 32 h 71"/>
              <a:gd name="T92" fmla="*/ 67 w 153"/>
              <a:gd name="T93" fmla="*/ 71 h 71"/>
              <a:gd name="T94" fmla="*/ 22 w 153"/>
              <a:gd name="T95" fmla="*/ 48 h 71"/>
              <a:gd name="T96" fmla="*/ 0 w 153"/>
              <a:gd name="T97" fmla="*/ 42 h 71"/>
              <a:gd name="T98" fmla="*/ 10 w 153"/>
              <a:gd name="T99" fmla="*/ 40 h 71"/>
              <a:gd name="T100" fmla="*/ 43 w 153"/>
              <a:gd name="T101" fmla="*/ 60 h 71"/>
              <a:gd name="T102" fmla="*/ 91 w 153"/>
              <a:gd name="T103" fmla="*/ 59 h 71"/>
              <a:gd name="T104" fmla="*/ 110 w 153"/>
              <a:gd name="T105" fmla="*/ 37 h 71"/>
              <a:gd name="T106" fmla="*/ 106 w 153"/>
              <a:gd name="T107" fmla="*/ 28 h 71"/>
              <a:gd name="T108" fmla="*/ 107 w 153"/>
              <a:gd name="T109" fmla="*/ 30 h 71"/>
              <a:gd name="T110" fmla="*/ 107 w 153"/>
              <a:gd name="T111" fmla="*/ 30 h 71"/>
              <a:gd name="T112" fmla="*/ 107 w 153"/>
              <a:gd name="T113" fmla="*/ 36 h 71"/>
              <a:gd name="T114" fmla="*/ 89 w 153"/>
              <a:gd name="T115" fmla="*/ 23 h 71"/>
              <a:gd name="T116" fmla="*/ 98 w 153"/>
              <a:gd name="T117" fmla="*/ 11 h 71"/>
              <a:gd name="T118" fmla="*/ 105 w 153"/>
              <a:gd name="T119" fmla="*/ 9 h 71"/>
              <a:gd name="T120" fmla="*/ 121 w 153"/>
              <a:gd name="T121" fmla="*/ 7 h 71"/>
              <a:gd name="T122" fmla="*/ 121 w 153"/>
              <a:gd name="T123" fmla="*/ 7 h 71"/>
              <a:gd name="T124" fmla="*/ 139 w 153"/>
              <a:gd name="T125" fmla="*/ 1 h 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53" h="71">
                <a:moveTo>
                  <a:pt x="139" y="1"/>
                </a:moveTo>
                <a:cubicBezTo>
                  <a:pt x="139" y="1"/>
                  <a:pt x="139" y="1"/>
                  <a:pt x="139" y="1"/>
                </a:cubicBezTo>
                <a:cubicBezTo>
                  <a:pt x="138" y="1"/>
                  <a:pt x="138" y="1"/>
                  <a:pt x="137" y="1"/>
                </a:cubicBezTo>
                <a:cubicBezTo>
                  <a:pt x="130" y="1"/>
                  <a:pt x="126" y="5"/>
                  <a:pt x="121" y="7"/>
                </a:cubicBezTo>
                <a:cubicBezTo>
                  <a:pt x="121" y="8"/>
                  <a:pt x="121" y="8"/>
                  <a:pt x="121" y="8"/>
                </a:cubicBezTo>
                <a:cubicBezTo>
                  <a:pt x="121" y="7"/>
                  <a:pt x="121" y="7"/>
                  <a:pt x="121" y="7"/>
                </a:cubicBezTo>
                <a:cubicBezTo>
                  <a:pt x="120" y="7"/>
                  <a:pt x="117" y="6"/>
                  <a:pt x="114" y="6"/>
                </a:cubicBezTo>
                <a:cubicBezTo>
                  <a:pt x="110" y="6"/>
                  <a:pt x="107" y="7"/>
                  <a:pt x="105" y="9"/>
                </a:cubicBezTo>
                <a:cubicBezTo>
                  <a:pt x="104" y="11"/>
                  <a:pt x="102" y="11"/>
                  <a:pt x="101" y="11"/>
                </a:cubicBezTo>
                <a:cubicBezTo>
                  <a:pt x="100" y="11"/>
                  <a:pt x="99" y="11"/>
                  <a:pt x="98" y="11"/>
                </a:cubicBezTo>
                <a:cubicBezTo>
                  <a:pt x="96" y="11"/>
                  <a:pt x="94" y="11"/>
                  <a:pt x="91" y="15"/>
                </a:cubicBezTo>
                <a:cubicBezTo>
                  <a:pt x="90" y="18"/>
                  <a:pt x="89" y="20"/>
                  <a:pt x="89" y="23"/>
                </a:cubicBezTo>
                <a:cubicBezTo>
                  <a:pt x="89" y="27"/>
                  <a:pt x="91" y="31"/>
                  <a:pt x="93" y="34"/>
                </a:cubicBezTo>
                <a:cubicBezTo>
                  <a:pt x="95" y="37"/>
                  <a:pt x="99" y="39"/>
                  <a:pt x="101" y="39"/>
                </a:cubicBezTo>
                <a:cubicBezTo>
                  <a:pt x="103" y="39"/>
                  <a:pt x="105" y="38"/>
                  <a:pt x="106" y="35"/>
                </a:cubicBezTo>
                <a:cubicBezTo>
                  <a:pt x="107" y="35"/>
                  <a:pt x="107" y="34"/>
                  <a:pt x="107" y="33"/>
                </a:cubicBezTo>
                <a:cubicBezTo>
                  <a:pt x="107" y="32"/>
                  <a:pt x="106" y="30"/>
                  <a:pt x="106" y="30"/>
                </a:cubicBezTo>
                <a:cubicBezTo>
                  <a:pt x="107" y="30"/>
                  <a:pt x="107" y="30"/>
                  <a:pt x="107" y="30"/>
                </a:cubicBezTo>
                <a:cubicBezTo>
                  <a:pt x="106" y="30"/>
                  <a:pt x="106" y="30"/>
                  <a:pt x="106" y="30"/>
                </a:cubicBezTo>
                <a:cubicBezTo>
                  <a:pt x="106" y="30"/>
                  <a:pt x="106" y="29"/>
                  <a:pt x="106" y="28"/>
                </a:cubicBezTo>
                <a:cubicBezTo>
                  <a:pt x="106" y="28"/>
                  <a:pt x="106" y="28"/>
                  <a:pt x="106" y="28"/>
                </a:cubicBezTo>
                <a:cubicBezTo>
                  <a:pt x="106" y="28"/>
                  <a:pt x="106" y="28"/>
                  <a:pt x="106" y="28"/>
                </a:cubicBezTo>
                <a:cubicBezTo>
                  <a:pt x="109" y="30"/>
                  <a:pt x="110" y="33"/>
                  <a:pt x="110" y="37"/>
                </a:cubicBezTo>
                <a:cubicBezTo>
                  <a:pt x="110" y="39"/>
                  <a:pt x="110" y="41"/>
                  <a:pt x="108" y="43"/>
                </a:cubicBezTo>
                <a:cubicBezTo>
                  <a:pt x="105" y="51"/>
                  <a:pt x="97" y="55"/>
                  <a:pt x="91" y="59"/>
                </a:cubicBezTo>
                <a:cubicBezTo>
                  <a:pt x="82" y="65"/>
                  <a:pt x="74" y="67"/>
                  <a:pt x="66" y="67"/>
                </a:cubicBezTo>
                <a:cubicBezTo>
                  <a:pt x="58" y="67"/>
                  <a:pt x="50" y="65"/>
                  <a:pt x="43" y="60"/>
                </a:cubicBezTo>
                <a:cubicBezTo>
                  <a:pt x="37" y="57"/>
                  <a:pt x="30" y="49"/>
                  <a:pt x="26" y="45"/>
                </a:cubicBezTo>
                <a:cubicBezTo>
                  <a:pt x="22" y="42"/>
                  <a:pt x="16" y="40"/>
                  <a:pt x="10" y="40"/>
                </a:cubicBezTo>
                <a:cubicBezTo>
                  <a:pt x="10" y="40"/>
                  <a:pt x="10" y="40"/>
                  <a:pt x="10" y="40"/>
                </a:cubicBezTo>
                <a:cubicBezTo>
                  <a:pt x="10" y="40"/>
                  <a:pt x="10" y="40"/>
                  <a:pt x="10" y="40"/>
                </a:cubicBezTo>
                <a:cubicBezTo>
                  <a:pt x="0" y="42"/>
                  <a:pt x="0" y="42"/>
                  <a:pt x="0" y="42"/>
                </a:cubicBezTo>
                <a:cubicBezTo>
                  <a:pt x="0" y="42"/>
                  <a:pt x="0" y="42"/>
                  <a:pt x="0" y="42"/>
                </a:cubicBezTo>
                <a:cubicBezTo>
                  <a:pt x="0" y="42"/>
                  <a:pt x="0" y="42"/>
                  <a:pt x="0" y="42"/>
                </a:cubicBezTo>
                <a:cubicBezTo>
                  <a:pt x="11" y="43"/>
                  <a:pt x="19" y="44"/>
                  <a:pt x="23" y="48"/>
                </a:cubicBezTo>
                <a:cubicBezTo>
                  <a:pt x="29" y="54"/>
                  <a:pt x="36" y="62"/>
                  <a:pt x="44" y="66"/>
                </a:cubicBezTo>
                <a:cubicBezTo>
                  <a:pt x="51" y="70"/>
                  <a:pt x="59" y="71"/>
                  <a:pt x="67" y="71"/>
                </a:cubicBezTo>
                <a:cubicBezTo>
                  <a:pt x="87" y="71"/>
                  <a:pt x="108" y="62"/>
                  <a:pt x="118" y="52"/>
                </a:cubicBezTo>
                <a:cubicBezTo>
                  <a:pt x="123" y="47"/>
                  <a:pt x="126" y="39"/>
                  <a:pt x="129" y="32"/>
                </a:cubicBezTo>
                <a:cubicBezTo>
                  <a:pt x="131" y="27"/>
                  <a:pt x="133" y="25"/>
                  <a:pt x="135" y="21"/>
                </a:cubicBezTo>
                <a:cubicBezTo>
                  <a:pt x="137" y="18"/>
                  <a:pt x="140" y="17"/>
                  <a:pt x="143" y="17"/>
                </a:cubicBezTo>
                <a:cubicBezTo>
                  <a:pt x="143" y="17"/>
                  <a:pt x="143" y="17"/>
                  <a:pt x="143" y="17"/>
                </a:cubicBezTo>
                <a:cubicBezTo>
                  <a:pt x="146" y="20"/>
                  <a:pt x="146" y="20"/>
                  <a:pt x="146" y="20"/>
                </a:cubicBezTo>
                <a:cubicBezTo>
                  <a:pt x="146" y="20"/>
                  <a:pt x="146" y="20"/>
                  <a:pt x="146" y="20"/>
                </a:cubicBezTo>
                <a:cubicBezTo>
                  <a:pt x="145" y="19"/>
                  <a:pt x="143" y="19"/>
                  <a:pt x="142" y="19"/>
                </a:cubicBezTo>
                <a:cubicBezTo>
                  <a:pt x="140" y="19"/>
                  <a:pt x="139" y="20"/>
                  <a:pt x="138" y="21"/>
                </a:cubicBezTo>
                <a:cubicBezTo>
                  <a:pt x="138" y="22"/>
                  <a:pt x="138" y="22"/>
                  <a:pt x="138" y="22"/>
                </a:cubicBezTo>
                <a:cubicBezTo>
                  <a:pt x="138" y="21"/>
                  <a:pt x="138" y="21"/>
                  <a:pt x="138" y="21"/>
                </a:cubicBezTo>
                <a:cubicBezTo>
                  <a:pt x="138" y="21"/>
                  <a:pt x="138" y="21"/>
                  <a:pt x="138" y="21"/>
                </a:cubicBezTo>
                <a:cubicBezTo>
                  <a:pt x="138" y="21"/>
                  <a:pt x="138" y="21"/>
                  <a:pt x="138" y="21"/>
                </a:cubicBezTo>
                <a:cubicBezTo>
                  <a:pt x="138" y="21"/>
                  <a:pt x="138" y="21"/>
                  <a:pt x="138" y="21"/>
                </a:cubicBezTo>
                <a:cubicBezTo>
                  <a:pt x="138" y="21"/>
                  <a:pt x="138" y="21"/>
                  <a:pt x="138" y="21"/>
                </a:cubicBezTo>
                <a:cubicBezTo>
                  <a:pt x="138" y="21"/>
                  <a:pt x="138" y="21"/>
                  <a:pt x="138" y="21"/>
                </a:cubicBezTo>
                <a:cubicBezTo>
                  <a:pt x="138" y="21"/>
                  <a:pt x="138" y="21"/>
                  <a:pt x="138" y="21"/>
                </a:cubicBezTo>
                <a:cubicBezTo>
                  <a:pt x="138" y="21"/>
                  <a:pt x="138" y="21"/>
                  <a:pt x="138" y="21"/>
                </a:cubicBezTo>
                <a:cubicBezTo>
                  <a:pt x="138" y="21"/>
                  <a:pt x="138" y="21"/>
                  <a:pt x="138" y="21"/>
                </a:cubicBezTo>
                <a:cubicBezTo>
                  <a:pt x="138" y="21"/>
                  <a:pt x="138" y="21"/>
                  <a:pt x="138" y="21"/>
                </a:cubicBezTo>
                <a:cubicBezTo>
                  <a:pt x="138" y="21"/>
                  <a:pt x="138" y="21"/>
                  <a:pt x="138" y="21"/>
                </a:cubicBezTo>
                <a:cubicBezTo>
                  <a:pt x="138" y="21"/>
                  <a:pt x="138" y="21"/>
                  <a:pt x="138" y="21"/>
                </a:cubicBezTo>
                <a:cubicBezTo>
                  <a:pt x="138" y="21"/>
                  <a:pt x="138" y="21"/>
                  <a:pt x="138" y="21"/>
                </a:cubicBezTo>
                <a:cubicBezTo>
                  <a:pt x="138" y="22"/>
                  <a:pt x="138" y="23"/>
                  <a:pt x="138" y="24"/>
                </a:cubicBezTo>
                <a:cubicBezTo>
                  <a:pt x="138" y="24"/>
                  <a:pt x="138" y="24"/>
                  <a:pt x="138" y="24"/>
                </a:cubicBezTo>
                <a:cubicBezTo>
                  <a:pt x="138" y="27"/>
                  <a:pt x="139" y="29"/>
                  <a:pt x="143" y="29"/>
                </a:cubicBezTo>
                <a:cubicBezTo>
                  <a:pt x="144" y="29"/>
                  <a:pt x="146" y="29"/>
                  <a:pt x="148" y="28"/>
                </a:cubicBezTo>
                <a:cubicBezTo>
                  <a:pt x="151" y="27"/>
                  <a:pt x="153" y="21"/>
                  <a:pt x="153" y="15"/>
                </a:cubicBezTo>
                <a:cubicBezTo>
                  <a:pt x="153" y="12"/>
                  <a:pt x="153" y="9"/>
                  <a:pt x="151" y="7"/>
                </a:cubicBezTo>
                <a:cubicBezTo>
                  <a:pt x="149" y="4"/>
                  <a:pt x="144" y="1"/>
                  <a:pt x="139" y="1"/>
                </a:cubicBezTo>
                <a:cubicBezTo>
                  <a:pt x="139" y="1"/>
                  <a:pt x="139" y="1"/>
                  <a:pt x="139" y="1"/>
                </a:cubicBezTo>
                <a:cubicBezTo>
                  <a:pt x="139" y="1"/>
                  <a:pt x="139" y="1"/>
                  <a:pt x="139" y="1"/>
                </a:cubicBezTo>
                <a:cubicBezTo>
                  <a:pt x="144" y="1"/>
                  <a:pt x="149" y="4"/>
                  <a:pt x="151" y="7"/>
                </a:cubicBezTo>
                <a:cubicBezTo>
                  <a:pt x="153" y="9"/>
                  <a:pt x="153" y="12"/>
                  <a:pt x="153" y="15"/>
                </a:cubicBezTo>
                <a:cubicBezTo>
                  <a:pt x="153" y="21"/>
                  <a:pt x="151" y="27"/>
                  <a:pt x="148" y="28"/>
                </a:cubicBezTo>
                <a:cubicBezTo>
                  <a:pt x="146" y="29"/>
                  <a:pt x="144" y="29"/>
                  <a:pt x="143" y="29"/>
                </a:cubicBezTo>
                <a:cubicBezTo>
                  <a:pt x="139" y="29"/>
                  <a:pt x="138" y="27"/>
                  <a:pt x="138" y="24"/>
                </a:cubicBezTo>
                <a:cubicBezTo>
                  <a:pt x="138" y="24"/>
                  <a:pt x="138" y="24"/>
                  <a:pt x="138" y="24"/>
                </a:cubicBezTo>
                <a:cubicBezTo>
                  <a:pt x="138" y="23"/>
                  <a:pt x="138" y="23"/>
                  <a:pt x="138" y="22"/>
                </a:cubicBezTo>
                <a:cubicBezTo>
                  <a:pt x="138" y="22"/>
                  <a:pt x="138" y="22"/>
                  <a:pt x="138" y="22"/>
                </a:cubicBezTo>
                <a:cubicBezTo>
                  <a:pt x="138" y="21"/>
                  <a:pt x="138" y="21"/>
                  <a:pt x="138" y="21"/>
                </a:cubicBezTo>
                <a:cubicBezTo>
                  <a:pt x="138" y="21"/>
                  <a:pt x="138" y="21"/>
                  <a:pt x="138" y="21"/>
                </a:cubicBezTo>
                <a:cubicBezTo>
                  <a:pt x="138" y="21"/>
                  <a:pt x="138" y="21"/>
                  <a:pt x="138" y="21"/>
                </a:cubicBezTo>
                <a:cubicBezTo>
                  <a:pt x="138" y="21"/>
                  <a:pt x="138" y="21"/>
                  <a:pt x="138" y="21"/>
                </a:cubicBezTo>
                <a:cubicBezTo>
                  <a:pt x="138" y="21"/>
                  <a:pt x="138" y="21"/>
                  <a:pt x="138" y="21"/>
                </a:cubicBezTo>
                <a:cubicBezTo>
                  <a:pt x="138" y="21"/>
                  <a:pt x="138" y="21"/>
                  <a:pt x="138" y="21"/>
                </a:cubicBezTo>
                <a:cubicBezTo>
                  <a:pt x="139" y="20"/>
                  <a:pt x="140" y="19"/>
                  <a:pt x="142" y="19"/>
                </a:cubicBezTo>
                <a:cubicBezTo>
                  <a:pt x="143" y="19"/>
                  <a:pt x="145" y="19"/>
                  <a:pt x="146" y="20"/>
                </a:cubicBezTo>
                <a:cubicBezTo>
                  <a:pt x="146" y="20"/>
                  <a:pt x="146" y="20"/>
                  <a:pt x="146" y="20"/>
                </a:cubicBezTo>
                <a:cubicBezTo>
                  <a:pt x="146" y="20"/>
                  <a:pt x="146" y="20"/>
                  <a:pt x="146" y="20"/>
                </a:cubicBezTo>
                <a:cubicBezTo>
                  <a:pt x="143" y="17"/>
                  <a:pt x="143" y="17"/>
                  <a:pt x="143" y="17"/>
                </a:cubicBezTo>
                <a:cubicBezTo>
                  <a:pt x="143" y="17"/>
                  <a:pt x="143" y="17"/>
                  <a:pt x="143" y="17"/>
                </a:cubicBezTo>
                <a:cubicBezTo>
                  <a:pt x="143" y="17"/>
                  <a:pt x="143" y="17"/>
                  <a:pt x="143" y="17"/>
                </a:cubicBezTo>
                <a:cubicBezTo>
                  <a:pt x="140" y="17"/>
                  <a:pt x="137" y="18"/>
                  <a:pt x="135" y="21"/>
                </a:cubicBezTo>
                <a:cubicBezTo>
                  <a:pt x="133" y="25"/>
                  <a:pt x="131" y="27"/>
                  <a:pt x="129" y="32"/>
                </a:cubicBezTo>
                <a:cubicBezTo>
                  <a:pt x="126" y="39"/>
                  <a:pt x="124" y="47"/>
                  <a:pt x="118" y="52"/>
                </a:cubicBezTo>
                <a:cubicBezTo>
                  <a:pt x="108" y="62"/>
                  <a:pt x="88" y="71"/>
                  <a:pt x="67" y="71"/>
                </a:cubicBezTo>
                <a:cubicBezTo>
                  <a:pt x="59" y="71"/>
                  <a:pt x="51" y="70"/>
                  <a:pt x="44" y="66"/>
                </a:cubicBezTo>
                <a:cubicBezTo>
                  <a:pt x="36" y="62"/>
                  <a:pt x="29" y="54"/>
                  <a:pt x="22" y="48"/>
                </a:cubicBezTo>
                <a:cubicBezTo>
                  <a:pt x="19" y="45"/>
                  <a:pt x="11" y="44"/>
                  <a:pt x="0" y="42"/>
                </a:cubicBezTo>
                <a:cubicBezTo>
                  <a:pt x="0" y="42"/>
                  <a:pt x="0" y="42"/>
                  <a:pt x="0" y="42"/>
                </a:cubicBezTo>
                <a:cubicBezTo>
                  <a:pt x="10" y="40"/>
                  <a:pt x="10" y="40"/>
                  <a:pt x="10" y="40"/>
                </a:cubicBezTo>
                <a:cubicBezTo>
                  <a:pt x="10" y="40"/>
                  <a:pt x="10" y="40"/>
                  <a:pt x="10" y="40"/>
                </a:cubicBezTo>
                <a:cubicBezTo>
                  <a:pt x="16" y="40"/>
                  <a:pt x="22" y="42"/>
                  <a:pt x="26" y="45"/>
                </a:cubicBezTo>
                <a:cubicBezTo>
                  <a:pt x="30" y="49"/>
                  <a:pt x="37" y="57"/>
                  <a:pt x="43" y="60"/>
                </a:cubicBezTo>
                <a:cubicBezTo>
                  <a:pt x="51" y="65"/>
                  <a:pt x="58" y="67"/>
                  <a:pt x="66" y="67"/>
                </a:cubicBezTo>
                <a:cubicBezTo>
                  <a:pt x="74" y="67"/>
                  <a:pt x="82" y="65"/>
                  <a:pt x="91" y="59"/>
                </a:cubicBezTo>
                <a:cubicBezTo>
                  <a:pt x="97" y="55"/>
                  <a:pt x="105" y="51"/>
                  <a:pt x="108" y="43"/>
                </a:cubicBezTo>
                <a:cubicBezTo>
                  <a:pt x="109" y="41"/>
                  <a:pt x="110" y="39"/>
                  <a:pt x="110" y="37"/>
                </a:cubicBezTo>
                <a:cubicBezTo>
                  <a:pt x="110" y="33"/>
                  <a:pt x="109" y="30"/>
                  <a:pt x="106" y="28"/>
                </a:cubicBezTo>
                <a:cubicBezTo>
                  <a:pt x="106" y="28"/>
                  <a:pt x="106" y="28"/>
                  <a:pt x="106" y="28"/>
                </a:cubicBezTo>
                <a:cubicBezTo>
                  <a:pt x="106" y="28"/>
                  <a:pt x="106" y="28"/>
                  <a:pt x="106" y="28"/>
                </a:cubicBezTo>
                <a:cubicBezTo>
                  <a:pt x="106" y="29"/>
                  <a:pt x="107" y="30"/>
                  <a:pt x="107" y="30"/>
                </a:cubicBezTo>
                <a:cubicBezTo>
                  <a:pt x="107" y="30"/>
                  <a:pt x="107" y="30"/>
                  <a:pt x="107" y="30"/>
                </a:cubicBezTo>
                <a:cubicBezTo>
                  <a:pt x="107" y="30"/>
                  <a:pt x="107" y="30"/>
                  <a:pt x="107" y="30"/>
                </a:cubicBezTo>
                <a:cubicBezTo>
                  <a:pt x="107" y="30"/>
                  <a:pt x="107" y="32"/>
                  <a:pt x="107" y="33"/>
                </a:cubicBezTo>
                <a:cubicBezTo>
                  <a:pt x="107" y="34"/>
                  <a:pt x="107" y="35"/>
                  <a:pt x="107" y="36"/>
                </a:cubicBezTo>
                <a:cubicBezTo>
                  <a:pt x="105" y="38"/>
                  <a:pt x="103" y="39"/>
                  <a:pt x="101" y="39"/>
                </a:cubicBezTo>
                <a:cubicBezTo>
                  <a:pt x="96" y="39"/>
                  <a:pt x="89" y="31"/>
                  <a:pt x="89" y="23"/>
                </a:cubicBezTo>
                <a:cubicBezTo>
                  <a:pt x="89" y="20"/>
                  <a:pt x="89" y="18"/>
                  <a:pt x="91" y="15"/>
                </a:cubicBezTo>
                <a:cubicBezTo>
                  <a:pt x="94" y="11"/>
                  <a:pt x="96" y="11"/>
                  <a:pt x="98" y="11"/>
                </a:cubicBezTo>
                <a:cubicBezTo>
                  <a:pt x="99" y="11"/>
                  <a:pt x="100" y="11"/>
                  <a:pt x="101" y="11"/>
                </a:cubicBezTo>
                <a:cubicBezTo>
                  <a:pt x="102" y="11"/>
                  <a:pt x="104" y="11"/>
                  <a:pt x="105" y="9"/>
                </a:cubicBezTo>
                <a:cubicBezTo>
                  <a:pt x="107" y="6"/>
                  <a:pt x="110" y="6"/>
                  <a:pt x="114" y="6"/>
                </a:cubicBezTo>
                <a:cubicBezTo>
                  <a:pt x="117" y="6"/>
                  <a:pt x="120" y="7"/>
                  <a:pt x="121" y="7"/>
                </a:cubicBezTo>
                <a:cubicBezTo>
                  <a:pt x="121" y="7"/>
                  <a:pt x="121" y="7"/>
                  <a:pt x="121" y="7"/>
                </a:cubicBezTo>
                <a:cubicBezTo>
                  <a:pt x="121" y="7"/>
                  <a:pt x="121" y="7"/>
                  <a:pt x="121" y="7"/>
                </a:cubicBezTo>
                <a:cubicBezTo>
                  <a:pt x="125" y="5"/>
                  <a:pt x="130" y="0"/>
                  <a:pt x="137" y="0"/>
                </a:cubicBezTo>
                <a:cubicBezTo>
                  <a:pt x="138" y="0"/>
                  <a:pt x="138" y="0"/>
                  <a:pt x="139" y="1"/>
                </a:cubicBezTo>
                <a:close/>
              </a:path>
            </a:pathLst>
          </a:custGeom>
          <a:solidFill>
            <a:srgbClr val="F2DBC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63" name="PA_任意多边形 1395"/>
          <p:cNvSpPr>
            <a:spLocks/>
          </p:cNvSpPr>
          <p:nvPr>
            <p:custDataLst>
              <p:tags r:id="rId141"/>
            </p:custDataLst>
          </p:nvPr>
        </p:nvSpPr>
        <p:spPr bwMode="auto">
          <a:xfrm>
            <a:off x="1903412" y="4918075"/>
            <a:ext cx="230188" cy="155575"/>
          </a:xfrm>
          <a:custGeom>
            <a:avLst/>
            <a:gdLst>
              <a:gd name="T0" fmla="*/ 62 w 96"/>
              <a:gd name="T1" fmla="*/ 1 h 65"/>
              <a:gd name="T2" fmla="*/ 44 w 96"/>
              <a:gd name="T3" fmla="*/ 1 h 65"/>
              <a:gd name="T4" fmla="*/ 37 w 96"/>
              <a:gd name="T5" fmla="*/ 7 h 65"/>
              <a:gd name="T6" fmla="*/ 22 w 96"/>
              <a:gd name="T7" fmla="*/ 15 h 65"/>
              <a:gd name="T8" fmla="*/ 31 w 96"/>
              <a:gd name="T9" fmla="*/ 34 h 65"/>
              <a:gd name="T10" fmla="*/ 36 w 96"/>
              <a:gd name="T11" fmla="*/ 34 h 65"/>
              <a:gd name="T12" fmla="*/ 40 w 96"/>
              <a:gd name="T13" fmla="*/ 23 h 65"/>
              <a:gd name="T14" fmla="*/ 41 w 96"/>
              <a:gd name="T15" fmla="*/ 21 h 65"/>
              <a:gd name="T16" fmla="*/ 43 w 96"/>
              <a:gd name="T17" fmla="*/ 31 h 65"/>
              <a:gd name="T18" fmla="*/ 20 w 96"/>
              <a:gd name="T19" fmla="*/ 32 h 65"/>
              <a:gd name="T20" fmla="*/ 0 w 96"/>
              <a:gd name="T21" fmla="*/ 45 h 65"/>
              <a:gd name="T22" fmla="*/ 16 w 96"/>
              <a:gd name="T23" fmla="*/ 40 h 65"/>
              <a:gd name="T24" fmla="*/ 42 w 96"/>
              <a:gd name="T25" fmla="*/ 46 h 65"/>
              <a:gd name="T26" fmla="*/ 70 w 96"/>
              <a:gd name="T27" fmla="*/ 62 h 65"/>
              <a:gd name="T28" fmla="*/ 94 w 96"/>
              <a:gd name="T29" fmla="*/ 45 h 65"/>
              <a:gd name="T30" fmla="*/ 91 w 96"/>
              <a:gd name="T31" fmla="*/ 40 h 65"/>
              <a:gd name="T32" fmla="*/ 88 w 96"/>
              <a:gd name="T33" fmla="*/ 39 h 65"/>
              <a:gd name="T34" fmla="*/ 66 w 96"/>
              <a:gd name="T35" fmla="*/ 56 h 65"/>
              <a:gd name="T36" fmla="*/ 57 w 96"/>
              <a:gd name="T37" fmla="*/ 40 h 65"/>
              <a:gd name="T38" fmla="*/ 62 w 96"/>
              <a:gd name="T39" fmla="*/ 25 h 65"/>
              <a:gd name="T40" fmla="*/ 63 w 96"/>
              <a:gd name="T41" fmla="*/ 10 h 65"/>
              <a:gd name="T42" fmla="*/ 62 w 96"/>
              <a:gd name="T43" fmla="*/ 1 h 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96" h="65">
                <a:moveTo>
                  <a:pt x="62" y="1"/>
                </a:moveTo>
                <a:cubicBezTo>
                  <a:pt x="59" y="0"/>
                  <a:pt x="46" y="0"/>
                  <a:pt x="44" y="1"/>
                </a:cubicBezTo>
                <a:cubicBezTo>
                  <a:pt x="41" y="2"/>
                  <a:pt x="40" y="7"/>
                  <a:pt x="37" y="7"/>
                </a:cubicBezTo>
                <a:cubicBezTo>
                  <a:pt x="30" y="9"/>
                  <a:pt x="24" y="8"/>
                  <a:pt x="22" y="15"/>
                </a:cubicBezTo>
                <a:cubicBezTo>
                  <a:pt x="18" y="24"/>
                  <a:pt x="25" y="33"/>
                  <a:pt x="31" y="34"/>
                </a:cubicBezTo>
                <a:cubicBezTo>
                  <a:pt x="33" y="34"/>
                  <a:pt x="36" y="34"/>
                  <a:pt x="36" y="34"/>
                </a:cubicBezTo>
                <a:cubicBezTo>
                  <a:pt x="42" y="31"/>
                  <a:pt x="45" y="27"/>
                  <a:pt x="40" y="23"/>
                </a:cubicBezTo>
                <a:cubicBezTo>
                  <a:pt x="39" y="22"/>
                  <a:pt x="41" y="21"/>
                  <a:pt x="41" y="21"/>
                </a:cubicBezTo>
                <a:cubicBezTo>
                  <a:pt x="45" y="24"/>
                  <a:pt x="47" y="28"/>
                  <a:pt x="43" y="31"/>
                </a:cubicBezTo>
                <a:cubicBezTo>
                  <a:pt x="33" y="42"/>
                  <a:pt x="27" y="32"/>
                  <a:pt x="20" y="32"/>
                </a:cubicBezTo>
                <a:cubicBezTo>
                  <a:pt x="14" y="32"/>
                  <a:pt x="3" y="40"/>
                  <a:pt x="0" y="45"/>
                </a:cubicBezTo>
                <a:cubicBezTo>
                  <a:pt x="6" y="43"/>
                  <a:pt x="12" y="41"/>
                  <a:pt x="16" y="40"/>
                </a:cubicBezTo>
                <a:cubicBezTo>
                  <a:pt x="28" y="39"/>
                  <a:pt x="36" y="42"/>
                  <a:pt x="42" y="46"/>
                </a:cubicBezTo>
                <a:cubicBezTo>
                  <a:pt x="51" y="51"/>
                  <a:pt x="59" y="60"/>
                  <a:pt x="70" y="62"/>
                </a:cubicBezTo>
                <a:cubicBezTo>
                  <a:pt x="83" y="65"/>
                  <a:pt x="96" y="57"/>
                  <a:pt x="94" y="45"/>
                </a:cubicBezTo>
                <a:cubicBezTo>
                  <a:pt x="94" y="43"/>
                  <a:pt x="92" y="41"/>
                  <a:pt x="91" y="40"/>
                </a:cubicBezTo>
                <a:cubicBezTo>
                  <a:pt x="91" y="40"/>
                  <a:pt x="89" y="39"/>
                  <a:pt x="88" y="39"/>
                </a:cubicBezTo>
                <a:cubicBezTo>
                  <a:pt x="93" y="56"/>
                  <a:pt x="76" y="62"/>
                  <a:pt x="66" y="56"/>
                </a:cubicBezTo>
                <a:cubicBezTo>
                  <a:pt x="61" y="53"/>
                  <a:pt x="58" y="48"/>
                  <a:pt x="57" y="40"/>
                </a:cubicBezTo>
                <a:cubicBezTo>
                  <a:pt x="55" y="34"/>
                  <a:pt x="57" y="29"/>
                  <a:pt x="62" y="25"/>
                </a:cubicBezTo>
                <a:cubicBezTo>
                  <a:pt x="61" y="20"/>
                  <a:pt x="61" y="15"/>
                  <a:pt x="63" y="10"/>
                </a:cubicBezTo>
                <a:cubicBezTo>
                  <a:pt x="64" y="7"/>
                  <a:pt x="69" y="2"/>
                  <a:pt x="62" y="1"/>
                </a:cubicBezTo>
                <a:close/>
              </a:path>
            </a:pathLst>
          </a:custGeom>
          <a:solidFill>
            <a:srgbClr val="F2DBC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64" name="PA_任意多边形 1396"/>
          <p:cNvSpPr>
            <a:spLocks/>
          </p:cNvSpPr>
          <p:nvPr>
            <p:custDataLst>
              <p:tags r:id="rId142"/>
            </p:custDataLst>
          </p:nvPr>
        </p:nvSpPr>
        <p:spPr bwMode="auto">
          <a:xfrm>
            <a:off x="1903412" y="4918075"/>
            <a:ext cx="225425" cy="150813"/>
          </a:xfrm>
          <a:custGeom>
            <a:avLst/>
            <a:gdLst>
              <a:gd name="T0" fmla="*/ 62 w 94"/>
              <a:gd name="T1" fmla="*/ 1 h 63"/>
              <a:gd name="T2" fmla="*/ 44 w 94"/>
              <a:gd name="T3" fmla="*/ 1 h 63"/>
              <a:gd name="T4" fmla="*/ 28 w 94"/>
              <a:gd name="T5" fmla="*/ 9 h 63"/>
              <a:gd name="T6" fmla="*/ 21 w 94"/>
              <a:gd name="T7" fmla="*/ 20 h 63"/>
              <a:gd name="T8" fmla="*/ 32 w 94"/>
              <a:gd name="T9" fmla="*/ 34 h 63"/>
              <a:gd name="T10" fmla="*/ 42 w 94"/>
              <a:gd name="T11" fmla="*/ 27 h 63"/>
              <a:gd name="T12" fmla="*/ 40 w 94"/>
              <a:gd name="T13" fmla="*/ 22 h 63"/>
              <a:gd name="T14" fmla="*/ 41 w 94"/>
              <a:gd name="T15" fmla="*/ 21 h 63"/>
              <a:gd name="T16" fmla="*/ 45 w 94"/>
              <a:gd name="T17" fmla="*/ 27 h 63"/>
              <a:gd name="T18" fmla="*/ 34 w 94"/>
              <a:gd name="T19" fmla="*/ 36 h 63"/>
              <a:gd name="T20" fmla="*/ 20 w 94"/>
              <a:gd name="T21" fmla="*/ 32 h 63"/>
              <a:gd name="T22" fmla="*/ 0 w 94"/>
              <a:gd name="T23" fmla="*/ 45 h 63"/>
              <a:gd name="T24" fmla="*/ 16 w 94"/>
              <a:gd name="T25" fmla="*/ 40 h 63"/>
              <a:gd name="T26" fmla="*/ 42 w 94"/>
              <a:gd name="T27" fmla="*/ 46 h 63"/>
              <a:gd name="T28" fmla="*/ 75 w 94"/>
              <a:gd name="T29" fmla="*/ 63 h 63"/>
              <a:gd name="T30" fmla="*/ 94 w 94"/>
              <a:gd name="T31" fmla="*/ 47 h 63"/>
              <a:gd name="T32" fmla="*/ 91 w 94"/>
              <a:gd name="T33" fmla="*/ 40 h 63"/>
              <a:gd name="T34" fmla="*/ 91 w 94"/>
              <a:gd name="T35" fmla="*/ 40 h 63"/>
              <a:gd name="T36" fmla="*/ 88 w 94"/>
              <a:gd name="T37" fmla="*/ 39 h 63"/>
              <a:gd name="T38" fmla="*/ 88 w 94"/>
              <a:gd name="T39" fmla="*/ 39 h 63"/>
              <a:gd name="T40" fmla="*/ 85 w 94"/>
              <a:gd name="T41" fmla="*/ 55 h 63"/>
              <a:gd name="T42" fmla="*/ 66 w 94"/>
              <a:gd name="T43" fmla="*/ 56 h 63"/>
              <a:gd name="T44" fmla="*/ 56 w 94"/>
              <a:gd name="T45" fmla="*/ 37 h 63"/>
              <a:gd name="T46" fmla="*/ 62 w 94"/>
              <a:gd name="T47" fmla="*/ 25 h 63"/>
              <a:gd name="T48" fmla="*/ 61 w 94"/>
              <a:gd name="T49" fmla="*/ 18 h 63"/>
              <a:gd name="T50" fmla="*/ 66 w 94"/>
              <a:gd name="T51" fmla="*/ 3 h 63"/>
              <a:gd name="T52" fmla="*/ 62 w 94"/>
              <a:gd name="T53" fmla="*/ 1 h 63"/>
              <a:gd name="T54" fmla="*/ 66 w 94"/>
              <a:gd name="T55" fmla="*/ 3 h 63"/>
              <a:gd name="T56" fmla="*/ 61 w 94"/>
              <a:gd name="T57" fmla="*/ 18 h 63"/>
              <a:gd name="T58" fmla="*/ 62 w 94"/>
              <a:gd name="T59" fmla="*/ 25 h 63"/>
              <a:gd name="T60" fmla="*/ 56 w 94"/>
              <a:gd name="T61" fmla="*/ 37 h 63"/>
              <a:gd name="T62" fmla="*/ 66 w 94"/>
              <a:gd name="T63" fmla="*/ 56 h 63"/>
              <a:gd name="T64" fmla="*/ 89 w 94"/>
              <a:gd name="T65" fmla="*/ 44 h 63"/>
              <a:gd name="T66" fmla="*/ 88 w 94"/>
              <a:gd name="T67" fmla="*/ 39 h 63"/>
              <a:gd name="T68" fmla="*/ 91 w 94"/>
              <a:gd name="T69" fmla="*/ 40 h 63"/>
              <a:gd name="T70" fmla="*/ 91 w 94"/>
              <a:gd name="T71" fmla="*/ 40 h 63"/>
              <a:gd name="T72" fmla="*/ 91 w 94"/>
              <a:gd name="T73" fmla="*/ 40 h 63"/>
              <a:gd name="T74" fmla="*/ 91 w 94"/>
              <a:gd name="T75" fmla="*/ 40 h 63"/>
              <a:gd name="T76" fmla="*/ 94 w 94"/>
              <a:gd name="T77" fmla="*/ 45 h 63"/>
              <a:gd name="T78" fmla="*/ 88 w 94"/>
              <a:gd name="T79" fmla="*/ 59 h 63"/>
              <a:gd name="T80" fmla="*/ 70 w 94"/>
              <a:gd name="T81" fmla="*/ 62 h 63"/>
              <a:gd name="T82" fmla="*/ 22 w 94"/>
              <a:gd name="T83" fmla="*/ 40 h 63"/>
              <a:gd name="T84" fmla="*/ 0 w 94"/>
              <a:gd name="T85" fmla="*/ 45 h 63"/>
              <a:gd name="T86" fmla="*/ 0 w 94"/>
              <a:gd name="T87" fmla="*/ 45 h 63"/>
              <a:gd name="T88" fmla="*/ 20 w 94"/>
              <a:gd name="T89" fmla="*/ 32 h 63"/>
              <a:gd name="T90" fmla="*/ 43 w 94"/>
              <a:gd name="T91" fmla="*/ 31 h 63"/>
              <a:gd name="T92" fmla="*/ 41 w 94"/>
              <a:gd name="T93" fmla="*/ 21 h 63"/>
              <a:gd name="T94" fmla="*/ 41 w 94"/>
              <a:gd name="T95" fmla="*/ 21 h 63"/>
              <a:gd name="T96" fmla="*/ 40 w 94"/>
              <a:gd name="T97" fmla="*/ 22 h 63"/>
              <a:gd name="T98" fmla="*/ 42 w 94"/>
              <a:gd name="T99" fmla="*/ 27 h 63"/>
              <a:gd name="T100" fmla="*/ 32 w 94"/>
              <a:gd name="T101" fmla="*/ 34 h 63"/>
              <a:gd name="T102" fmla="*/ 21 w 94"/>
              <a:gd name="T103" fmla="*/ 20 h 63"/>
              <a:gd name="T104" fmla="*/ 28 w 94"/>
              <a:gd name="T105" fmla="*/ 9 h 63"/>
              <a:gd name="T106" fmla="*/ 44 w 94"/>
              <a:gd name="T107" fmla="*/ 1 h 63"/>
              <a:gd name="T108" fmla="*/ 62 w 94"/>
              <a:gd name="T109" fmla="*/ 0 h 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94" h="63">
                <a:moveTo>
                  <a:pt x="62" y="1"/>
                </a:moveTo>
                <a:cubicBezTo>
                  <a:pt x="62" y="1"/>
                  <a:pt x="62" y="1"/>
                  <a:pt x="62" y="1"/>
                </a:cubicBezTo>
                <a:cubicBezTo>
                  <a:pt x="61" y="0"/>
                  <a:pt x="59" y="0"/>
                  <a:pt x="57" y="0"/>
                </a:cubicBezTo>
                <a:cubicBezTo>
                  <a:pt x="52" y="0"/>
                  <a:pt x="45" y="1"/>
                  <a:pt x="44" y="1"/>
                </a:cubicBezTo>
                <a:cubicBezTo>
                  <a:pt x="41" y="2"/>
                  <a:pt x="40" y="7"/>
                  <a:pt x="37" y="7"/>
                </a:cubicBezTo>
                <a:cubicBezTo>
                  <a:pt x="34" y="8"/>
                  <a:pt x="30" y="8"/>
                  <a:pt x="28" y="9"/>
                </a:cubicBezTo>
                <a:cubicBezTo>
                  <a:pt x="25" y="10"/>
                  <a:pt x="23" y="11"/>
                  <a:pt x="22" y="15"/>
                </a:cubicBezTo>
                <a:cubicBezTo>
                  <a:pt x="21" y="16"/>
                  <a:pt x="21" y="18"/>
                  <a:pt x="21" y="20"/>
                </a:cubicBezTo>
                <a:cubicBezTo>
                  <a:pt x="21" y="27"/>
                  <a:pt x="26" y="33"/>
                  <a:pt x="31" y="34"/>
                </a:cubicBezTo>
                <a:cubicBezTo>
                  <a:pt x="32" y="34"/>
                  <a:pt x="32" y="34"/>
                  <a:pt x="32" y="34"/>
                </a:cubicBezTo>
                <a:cubicBezTo>
                  <a:pt x="33" y="34"/>
                  <a:pt x="36" y="34"/>
                  <a:pt x="36" y="34"/>
                </a:cubicBezTo>
                <a:cubicBezTo>
                  <a:pt x="40" y="32"/>
                  <a:pt x="42" y="30"/>
                  <a:pt x="42" y="27"/>
                </a:cubicBezTo>
                <a:cubicBezTo>
                  <a:pt x="42" y="26"/>
                  <a:pt x="42" y="24"/>
                  <a:pt x="40" y="23"/>
                </a:cubicBezTo>
                <a:cubicBezTo>
                  <a:pt x="40" y="22"/>
                  <a:pt x="40" y="22"/>
                  <a:pt x="40" y="22"/>
                </a:cubicBezTo>
                <a:cubicBezTo>
                  <a:pt x="40" y="22"/>
                  <a:pt x="40" y="21"/>
                  <a:pt x="40" y="21"/>
                </a:cubicBezTo>
                <a:cubicBezTo>
                  <a:pt x="41" y="21"/>
                  <a:pt x="41" y="21"/>
                  <a:pt x="41" y="21"/>
                </a:cubicBezTo>
                <a:cubicBezTo>
                  <a:pt x="41" y="21"/>
                  <a:pt x="41" y="21"/>
                  <a:pt x="41" y="21"/>
                </a:cubicBezTo>
                <a:cubicBezTo>
                  <a:pt x="44" y="23"/>
                  <a:pt x="45" y="25"/>
                  <a:pt x="45" y="27"/>
                </a:cubicBezTo>
                <a:cubicBezTo>
                  <a:pt x="45" y="29"/>
                  <a:pt x="45" y="30"/>
                  <a:pt x="43" y="31"/>
                </a:cubicBezTo>
                <a:cubicBezTo>
                  <a:pt x="40" y="35"/>
                  <a:pt x="36" y="36"/>
                  <a:pt x="34" y="36"/>
                </a:cubicBezTo>
                <a:cubicBezTo>
                  <a:pt x="29" y="36"/>
                  <a:pt x="25" y="33"/>
                  <a:pt x="20" y="32"/>
                </a:cubicBezTo>
                <a:cubicBezTo>
                  <a:pt x="20" y="32"/>
                  <a:pt x="20" y="32"/>
                  <a:pt x="20" y="32"/>
                </a:cubicBezTo>
                <a:cubicBezTo>
                  <a:pt x="14" y="32"/>
                  <a:pt x="3" y="41"/>
                  <a:pt x="0" y="45"/>
                </a:cubicBezTo>
                <a:cubicBezTo>
                  <a:pt x="0" y="45"/>
                  <a:pt x="0" y="45"/>
                  <a:pt x="0" y="45"/>
                </a:cubicBezTo>
                <a:cubicBezTo>
                  <a:pt x="0" y="45"/>
                  <a:pt x="0" y="45"/>
                  <a:pt x="0" y="45"/>
                </a:cubicBezTo>
                <a:cubicBezTo>
                  <a:pt x="6" y="43"/>
                  <a:pt x="12" y="41"/>
                  <a:pt x="16" y="40"/>
                </a:cubicBezTo>
                <a:cubicBezTo>
                  <a:pt x="18" y="40"/>
                  <a:pt x="20" y="40"/>
                  <a:pt x="22" y="40"/>
                </a:cubicBezTo>
                <a:cubicBezTo>
                  <a:pt x="30" y="40"/>
                  <a:pt x="37" y="43"/>
                  <a:pt x="42" y="46"/>
                </a:cubicBezTo>
                <a:cubicBezTo>
                  <a:pt x="51" y="51"/>
                  <a:pt x="59" y="60"/>
                  <a:pt x="70" y="62"/>
                </a:cubicBezTo>
                <a:cubicBezTo>
                  <a:pt x="72" y="63"/>
                  <a:pt x="73" y="63"/>
                  <a:pt x="75" y="63"/>
                </a:cubicBezTo>
                <a:cubicBezTo>
                  <a:pt x="80" y="63"/>
                  <a:pt x="85" y="61"/>
                  <a:pt x="88" y="59"/>
                </a:cubicBezTo>
                <a:cubicBezTo>
                  <a:pt x="92" y="56"/>
                  <a:pt x="94" y="52"/>
                  <a:pt x="94" y="47"/>
                </a:cubicBezTo>
                <a:cubicBezTo>
                  <a:pt x="94" y="46"/>
                  <a:pt x="94" y="46"/>
                  <a:pt x="94" y="45"/>
                </a:cubicBezTo>
                <a:cubicBezTo>
                  <a:pt x="94" y="43"/>
                  <a:pt x="92" y="41"/>
                  <a:pt x="91" y="40"/>
                </a:cubicBezTo>
                <a:cubicBezTo>
                  <a:pt x="91" y="40"/>
                  <a:pt x="91" y="40"/>
                  <a:pt x="91" y="40"/>
                </a:cubicBezTo>
                <a:cubicBezTo>
                  <a:pt x="91" y="40"/>
                  <a:pt x="91" y="40"/>
                  <a:pt x="91" y="40"/>
                </a:cubicBezTo>
                <a:cubicBezTo>
                  <a:pt x="91" y="40"/>
                  <a:pt x="91" y="40"/>
                  <a:pt x="91" y="40"/>
                </a:cubicBezTo>
                <a:cubicBezTo>
                  <a:pt x="91" y="40"/>
                  <a:pt x="89" y="39"/>
                  <a:pt x="88" y="39"/>
                </a:cubicBezTo>
                <a:cubicBezTo>
                  <a:pt x="88" y="39"/>
                  <a:pt x="88" y="39"/>
                  <a:pt x="88" y="39"/>
                </a:cubicBezTo>
                <a:cubicBezTo>
                  <a:pt x="88" y="39"/>
                  <a:pt x="88" y="39"/>
                  <a:pt x="88" y="39"/>
                </a:cubicBezTo>
                <a:cubicBezTo>
                  <a:pt x="89" y="41"/>
                  <a:pt x="89" y="43"/>
                  <a:pt x="89" y="44"/>
                </a:cubicBezTo>
                <a:cubicBezTo>
                  <a:pt x="89" y="49"/>
                  <a:pt x="87" y="52"/>
                  <a:pt x="85" y="55"/>
                </a:cubicBezTo>
                <a:cubicBezTo>
                  <a:pt x="82" y="57"/>
                  <a:pt x="78" y="58"/>
                  <a:pt x="75" y="58"/>
                </a:cubicBezTo>
                <a:cubicBezTo>
                  <a:pt x="72" y="58"/>
                  <a:pt x="69" y="57"/>
                  <a:pt x="66" y="56"/>
                </a:cubicBezTo>
                <a:cubicBezTo>
                  <a:pt x="61" y="53"/>
                  <a:pt x="58" y="48"/>
                  <a:pt x="56" y="40"/>
                </a:cubicBezTo>
                <a:cubicBezTo>
                  <a:pt x="56" y="39"/>
                  <a:pt x="56" y="38"/>
                  <a:pt x="56" y="37"/>
                </a:cubicBezTo>
                <a:cubicBezTo>
                  <a:pt x="56" y="32"/>
                  <a:pt x="58" y="28"/>
                  <a:pt x="62" y="25"/>
                </a:cubicBezTo>
                <a:cubicBezTo>
                  <a:pt x="62" y="25"/>
                  <a:pt x="62" y="25"/>
                  <a:pt x="62" y="25"/>
                </a:cubicBezTo>
                <a:cubicBezTo>
                  <a:pt x="62" y="25"/>
                  <a:pt x="62" y="25"/>
                  <a:pt x="62" y="25"/>
                </a:cubicBezTo>
                <a:cubicBezTo>
                  <a:pt x="61" y="23"/>
                  <a:pt x="61" y="20"/>
                  <a:pt x="61" y="18"/>
                </a:cubicBezTo>
                <a:cubicBezTo>
                  <a:pt x="61" y="15"/>
                  <a:pt x="62" y="13"/>
                  <a:pt x="63" y="10"/>
                </a:cubicBezTo>
                <a:cubicBezTo>
                  <a:pt x="63" y="8"/>
                  <a:pt x="66" y="6"/>
                  <a:pt x="66" y="3"/>
                </a:cubicBezTo>
                <a:cubicBezTo>
                  <a:pt x="66" y="2"/>
                  <a:pt x="65" y="1"/>
                  <a:pt x="62" y="1"/>
                </a:cubicBezTo>
                <a:cubicBezTo>
                  <a:pt x="62" y="1"/>
                  <a:pt x="62" y="1"/>
                  <a:pt x="62" y="1"/>
                </a:cubicBezTo>
                <a:cubicBezTo>
                  <a:pt x="62" y="0"/>
                  <a:pt x="62" y="0"/>
                  <a:pt x="62" y="0"/>
                </a:cubicBezTo>
                <a:cubicBezTo>
                  <a:pt x="65" y="1"/>
                  <a:pt x="66" y="2"/>
                  <a:pt x="66" y="3"/>
                </a:cubicBezTo>
                <a:cubicBezTo>
                  <a:pt x="66" y="6"/>
                  <a:pt x="63" y="8"/>
                  <a:pt x="63" y="10"/>
                </a:cubicBezTo>
                <a:cubicBezTo>
                  <a:pt x="62" y="13"/>
                  <a:pt x="61" y="15"/>
                  <a:pt x="61" y="18"/>
                </a:cubicBezTo>
                <a:cubicBezTo>
                  <a:pt x="61" y="20"/>
                  <a:pt x="62" y="23"/>
                  <a:pt x="62" y="25"/>
                </a:cubicBezTo>
                <a:cubicBezTo>
                  <a:pt x="62" y="25"/>
                  <a:pt x="62" y="25"/>
                  <a:pt x="62" y="25"/>
                </a:cubicBezTo>
                <a:cubicBezTo>
                  <a:pt x="62" y="25"/>
                  <a:pt x="62" y="25"/>
                  <a:pt x="62" y="25"/>
                </a:cubicBezTo>
                <a:cubicBezTo>
                  <a:pt x="58" y="28"/>
                  <a:pt x="56" y="32"/>
                  <a:pt x="56" y="37"/>
                </a:cubicBezTo>
                <a:cubicBezTo>
                  <a:pt x="56" y="38"/>
                  <a:pt x="56" y="39"/>
                  <a:pt x="57" y="40"/>
                </a:cubicBezTo>
                <a:cubicBezTo>
                  <a:pt x="58" y="48"/>
                  <a:pt x="61" y="53"/>
                  <a:pt x="66" y="56"/>
                </a:cubicBezTo>
                <a:cubicBezTo>
                  <a:pt x="69" y="57"/>
                  <a:pt x="72" y="58"/>
                  <a:pt x="75" y="58"/>
                </a:cubicBezTo>
                <a:cubicBezTo>
                  <a:pt x="82" y="58"/>
                  <a:pt x="89" y="53"/>
                  <a:pt x="89" y="44"/>
                </a:cubicBezTo>
                <a:cubicBezTo>
                  <a:pt x="89" y="43"/>
                  <a:pt x="89" y="41"/>
                  <a:pt x="88" y="39"/>
                </a:cubicBezTo>
                <a:cubicBezTo>
                  <a:pt x="88" y="39"/>
                  <a:pt x="88" y="39"/>
                  <a:pt x="88" y="39"/>
                </a:cubicBezTo>
                <a:cubicBezTo>
                  <a:pt x="88" y="39"/>
                  <a:pt x="88" y="39"/>
                  <a:pt x="88" y="39"/>
                </a:cubicBezTo>
                <a:cubicBezTo>
                  <a:pt x="89" y="39"/>
                  <a:pt x="91" y="40"/>
                  <a:pt x="91" y="40"/>
                </a:cubicBezTo>
                <a:cubicBezTo>
                  <a:pt x="91" y="40"/>
                  <a:pt x="91" y="40"/>
                  <a:pt x="91" y="40"/>
                </a:cubicBezTo>
                <a:cubicBezTo>
                  <a:pt x="91" y="40"/>
                  <a:pt x="91" y="40"/>
                  <a:pt x="91" y="40"/>
                </a:cubicBezTo>
                <a:cubicBezTo>
                  <a:pt x="91" y="40"/>
                  <a:pt x="91" y="40"/>
                  <a:pt x="91" y="40"/>
                </a:cubicBezTo>
                <a:cubicBezTo>
                  <a:pt x="91" y="40"/>
                  <a:pt x="91" y="40"/>
                  <a:pt x="91" y="40"/>
                </a:cubicBezTo>
                <a:cubicBezTo>
                  <a:pt x="91" y="40"/>
                  <a:pt x="91" y="40"/>
                  <a:pt x="91" y="40"/>
                </a:cubicBezTo>
                <a:cubicBezTo>
                  <a:pt x="91" y="40"/>
                  <a:pt x="91" y="40"/>
                  <a:pt x="91" y="40"/>
                </a:cubicBezTo>
                <a:cubicBezTo>
                  <a:pt x="91" y="40"/>
                  <a:pt x="91" y="40"/>
                  <a:pt x="91" y="40"/>
                </a:cubicBezTo>
                <a:cubicBezTo>
                  <a:pt x="92" y="41"/>
                  <a:pt x="94" y="43"/>
                  <a:pt x="94" y="45"/>
                </a:cubicBezTo>
                <a:cubicBezTo>
                  <a:pt x="94" y="45"/>
                  <a:pt x="94" y="46"/>
                  <a:pt x="94" y="47"/>
                </a:cubicBezTo>
                <a:cubicBezTo>
                  <a:pt x="94" y="52"/>
                  <a:pt x="92" y="56"/>
                  <a:pt x="88" y="59"/>
                </a:cubicBezTo>
                <a:cubicBezTo>
                  <a:pt x="85" y="61"/>
                  <a:pt x="80" y="63"/>
                  <a:pt x="75" y="63"/>
                </a:cubicBezTo>
                <a:cubicBezTo>
                  <a:pt x="73" y="63"/>
                  <a:pt x="72" y="63"/>
                  <a:pt x="70" y="62"/>
                </a:cubicBezTo>
                <a:cubicBezTo>
                  <a:pt x="59" y="60"/>
                  <a:pt x="51" y="51"/>
                  <a:pt x="42" y="46"/>
                </a:cubicBezTo>
                <a:cubicBezTo>
                  <a:pt x="37" y="43"/>
                  <a:pt x="30" y="40"/>
                  <a:pt x="22" y="40"/>
                </a:cubicBezTo>
                <a:cubicBezTo>
                  <a:pt x="20" y="40"/>
                  <a:pt x="18" y="40"/>
                  <a:pt x="16" y="40"/>
                </a:cubicBezTo>
                <a:cubicBezTo>
                  <a:pt x="12" y="41"/>
                  <a:pt x="6" y="43"/>
                  <a:pt x="0" y="45"/>
                </a:cubicBezTo>
                <a:cubicBezTo>
                  <a:pt x="0" y="45"/>
                  <a:pt x="0" y="45"/>
                  <a:pt x="0" y="45"/>
                </a:cubicBezTo>
                <a:cubicBezTo>
                  <a:pt x="0" y="45"/>
                  <a:pt x="0" y="45"/>
                  <a:pt x="0" y="45"/>
                </a:cubicBezTo>
                <a:cubicBezTo>
                  <a:pt x="3" y="40"/>
                  <a:pt x="14" y="32"/>
                  <a:pt x="20" y="32"/>
                </a:cubicBezTo>
                <a:cubicBezTo>
                  <a:pt x="20" y="32"/>
                  <a:pt x="20" y="32"/>
                  <a:pt x="20" y="32"/>
                </a:cubicBezTo>
                <a:cubicBezTo>
                  <a:pt x="25" y="32"/>
                  <a:pt x="29" y="36"/>
                  <a:pt x="34" y="36"/>
                </a:cubicBezTo>
                <a:cubicBezTo>
                  <a:pt x="36" y="36"/>
                  <a:pt x="40" y="35"/>
                  <a:pt x="43" y="31"/>
                </a:cubicBezTo>
                <a:cubicBezTo>
                  <a:pt x="45" y="30"/>
                  <a:pt x="45" y="29"/>
                  <a:pt x="45" y="27"/>
                </a:cubicBezTo>
                <a:cubicBezTo>
                  <a:pt x="45" y="25"/>
                  <a:pt x="44" y="23"/>
                  <a:pt x="41" y="21"/>
                </a:cubicBezTo>
                <a:cubicBezTo>
                  <a:pt x="41" y="21"/>
                  <a:pt x="41" y="21"/>
                  <a:pt x="41" y="21"/>
                </a:cubicBezTo>
                <a:cubicBezTo>
                  <a:pt x="41" y="21"/>
                  <a:pt x="41" y="21"/>
                  <a:pt x="41" y="21"/>
                </a:cubicBezTo>
                <a:cubicBezTo>
                  <a:pt x="40" y="21"/>
                  <a:pt x="40" y="21"/>
                  <a:pt x="40" y="21"/>
                </a:cubicBezTo>
                <a:cubicBezTo>
                  <a:pt x="40" y="22"/>
                  <a:pt x="40" y="22"/>
                  <a:pt x="40" y="22"/>
                </a:cubicBezTo>
                <a:cubicBezTo>
                  <a:pt x="40" y="23"/>
                  <a:pt x="40" y="23"/>
                  <a:pt x="40" y="23"/>
                </a:cubicBezTo>
                <a:cubicBezTo>
                  <a:pt x="42" y="24"/>
                  <a:pt x="42" y="25"/>
                  <a:pt x="42" y="27"/>
                </a:cubicBezTo>
                <a:cubicBezTo>
                  <a:pt x="42" y="30"/>
                  <a:pt x="40" y="32"/>
                  <a:pt x="36" y="34"/>
                </a:cubicBezTo>
                <a:cubicBezTo>
                  <a:pt x="36" y="34"/>
                  <a:pt x="33" y="34"/>
                  <a:pt x="32" y="34"/>
                </a:cubicBezTo>
                <a:cubicBezTo>
                  <a:pt x="31" y="34"/>
                  <a:pt x="31" y="34"/>
                  <a:pt x="31" y="34"/>
                </a:cubicBezTo>
                <a:cubicBezTo>
                  <a:pt x="26" y="33"/>
                  <a:pt x="21" y="27"/>
                  <a:pt x="21" y="20"/>
                </a:cubicBezTo>
                <a:cubicBezTo>
                  <a:pt x="21" y="18"/>
                  <a:pt x="21" y="16"/>
                  <a:pt x="21" y="15"/>
                </a:cubicBezTo>
                <a:cubicBezTo>
                  <a:pt x="23" y="11"/>
                  <a:pt x="25" y="10"/>
                  <a:pt x="28" y="9"/>
                </a:cubicBezTo>
                <a:cubicBezTo>
                  <a:pt x="30" y="8"/>
                  <a:pt x="34" y="8"/>
                  <a:pt x="37" y="7"/>
                </a:cubicBezTo>
                <a:cubicBezTo>
                  <a:pt x="39" y="7"/>
                  <a:pt x="41" y="2"/>
                  <a:pt x="44" y="1"/>
                </a:cubicBezTo>
                <a:cubicBezTo>
                  <a:pt x="45" y="1"/>
                  <a:pt x="52" y="0"/>
                  <a:pt x="57" y="0"/>
                </a:cubicBezTo>
                <a:cubicBezTo>
                  <a:pt x="59" y="0"/>
                  <a:pt x="61" y="0"/>
                  <a:pt x="62" y="0"/>
                </a:cubicBezTo>
                <a:lnTo>
                  <a:pt x="62" y="1"/>
                </a:lnTo>
                <a:close/>
              </a:path>
            </a:pathLst>
          </a:custGeom>
          <a:solidFill>
            <a:srgbClr val="F2DBC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65" name="PA_任意多边形 1397"/>
          <p:cNvSpPr>
            <a:spLocks/>
          </p:cNvSpPr>
          <p:nvPr>
            <p:custDataLst>
              <p:tags r:id="rId143"/>
            </p:custDataLst>
          </p:nvPr>
        </p:nvSpPr>
        <p:spPr bwMode="auto">
          <a:xfrm>
            <a:off x="3082925" y="4924425"/>
            <a:ext cx="376238" cy="190500"/>
          </a:xfrm>
          <a:custGeom>
            <a:avLst/>
            <a:gdLst>
              <a:gd name="T0" fmla="*/ 140 w 156"/>
              <a:gd name="T1" fmla="*/ 1 h 79"/>
              <a:gd name="T2" fmla="*/ 122 w 156"/>
              <a:gd name="T3" fmla="*/ 7 h 79"/>
              <a:gd name="T4" fmla="*/ 106 w 156"/>
              <a:gd name="T5" fmla="*/ 9 h 79"/>
              <a:gd name="T6" fmla="*/ 92 w 156"/>
              <a:gd name="T7" fmla="*/ 15 h 79"/>
              <a:gd name="T8" fmla="*/ 107 w 156"/>
              <a:gd name="T9" fmla="*/ 35 h 79"/>
              <a:gd name="T10" fmla="*/ 107 w 156"/>
              <a:gd name="T11" fmla="*/ 30 h 79"/>
              <a:gd name="T12" fmla="*/ 106 w 156"/>
              <a:gd name="T13" fmla="*/ 28 h 79"/>
              <a:gd name="T14" fmla="*/ 109 w 156"/>
              <a:gd name="T15" fmla="*/ 43 h 79"/>
              <a:gd name="T16" fmla="*/ 91 w 156"/>
              <a:gd name="T17" fmla="*/ 59 h 79"/>
              <a:gd name="T18" fmla="*/ 44 w 156"/>
              <a:gd name="T19" fmla="*/ 60 h 79"/>
              <a:gd name="T20" fmla="*/ 26 w 156"/>
              <a:gd name="T21" fmla="*/ 45 h 79"/>
              <a:gd name="T22" fmla="*/ 10 w 156"/>
              <a:gd name="T23" fmla="*/ 40 h 79"/>
              <a:gd name="T24" fmla="*/ 0 w 156"/>
              <a:gd name="T25" fmla="*/ 42 h 79"/>
              <a:gd name="T26" fmla="*/ 23 w 156"/>
              <a:gd name="T27" fmla="*/ 48 h 79"/>
              <a:gd name="T28" fmla="*/ 45 w 156"/>
              <a:gd name="T29" fmla="*/ 66 h 79"/>
              <a:gd name="T30" fmla="*/ 119 w 156"/>
              <a:gd name="T31" fmla="*/ 52 h 79"/>
              <a:gd name="T32" fmla="*/ 130 w 156"/>
              <a:gd name="T33" fmla="*/ 32 h 79"/>
              <a:gd name="T34" fmla="*/ 136 w 156"/>
              <a:gd name="T35" fmla="*/ 21 h 79"/>
              <a:gd name="T36" fmla="*/ 144 w 156"/>
              <a:gd name="T37" fmla="*/ 17 h 79"/>
              <a:gd name="T38" fmla="*/ 147 w 156"/>
              <a:gd name="T39" fmla="*/ 20 h 79"/>
              <a:gd name="T40" fmla="*/ 139 w 156"/>
              <a:gd name="T41" fmla="*/ 21 h 79"/>
              <a:gd name="T42" fmla="*/ 138 w 156"/>
              <a:gd name="T43" fmla="*/ 24 h 79"/>
              <a:gd name="T44" fmla="*/ 148 w 156"/>
              <a:gd name="T45" fmla="*/ 28 h 79"/>
              <a:gd name="T46" fmla="*/ 152 w 156"/>
              <a:gd name="T47" fmla="*/ 7 h 79"/>
              <a:gd name="T48" fmla="*/ 140 w 156"/>
              <a:gd name="T49" fmla="*/ 1 h 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56" h="79">
                <a:moveTo>
                  <a:pt x="140" y="1"/>
                </a:moveTo>
                <a:cubicBezTo>
                  <a:pt x="131" y="0"/>
                  <a:pt x="126" y="5"/>
                  <a:pt x="122" y="7"/>
                </a:cubicBezTo>
                <a:cubicBezTo>
                  <a:pt x="119" y="6"/>
                  <a:pt x="110" y="4"/>
                  <a:pt x="106" y="9"/>
                </a:cubicBezTo>
                <a:cubicBezTo>
                  <a:pt x="102" y="14"/>
                  <a:pt x="97" y="7"/>
                  <a:pt x="92" y="15"/>
                </a:cubicBezTo>
                <a:cubicBezTo>
                  <a:pt x="83" y="28"/>
                  <a:pt x="101" y="47"/>
                  <a:pt x="107" y="35"/>
                </a:cubicBezTo>
                <a:cubicBezTo>
                  <a:pt x="108" y="34"/>
                  <a:pt x="107" y="30"/>
                  <a:pt x="107" y="30"/>
                </a:cubicBezTo>
                <a:cubicBezTo>
                  <a:pt x="107" y="30"/>
                  <a:pt x="107" y="29"/>
                  <a:pt x="106" y="28"/>
                </a:cubicBezTo>
                <a:cubicBezTo>
                  <a:pt x="111" y="32"/>
                  <a:pt x="112" y="37"/>
                  <a:pt x="109" y="43"/>
                </a:cubicBezTo>
                <a:cubicBezTo>
                  <a:pt x="106" y="51"/>
                  <a:pt x="98" y="55"/>
                  <a:pt x="91" y="59"/>
                </a:cubicBezTo>
                <a:cubicBezTo>
                  <a:pt x="74" y="71"/>
                  <a:pt x="58" y="69"/>
                  <a:pt x="44" y="60"/>
                </a:cubicBezTo>
                <a:cubicBezTo>
                  <a:pt x="38" y="57"/>
                  <a:pt x="30" y="49"/>
                  <a:pt x="26" y="45"/>
                </a:cubicBezTo>
                <a:cubicBezTo>
                  <a:pt x="22" y="42"/>
                  <a:pt x="17" y="40"/>
                  <a:pt x="10" y="40"/>
                </a:cubicBezTo>
                <a:cubicBezTo>
                  <a:pt x="0" y="42"/>
                  <a:pt x="0" y="42"/>
                  <a:pt x="0" y="42"/>
                </a:cubicBezTo>
                <a:cubicBezTo>
                  <a:pt x="11" y="43"/>
                  <a:pt x="19" y="44"/>
                  <a:pt x="23" y="48"/>
                </a:cubicBezTo>
                <a:cubicBezTo>
                  <a:pt x="29" y="54"/>
                  <a:pt x="36" y="62"/>
                  <a:pt x="45" y="66"/>
                </a:cubicBezTo>
                <a:cubicBezTo>
                  <a:pt x="70" y="79"/>
                  <a:pt x="105" y="66"/>
                  <a:pt x="119" y="52"/>
                </a:cubicBezTo>
                <a:cubicBezTo>
                  <a:pt x="124" y="47"/>
                  <a:pt x="127" y="39"/>
                  <a:pt x="130" y="32"/>
                </a:cubicBezTo>
                <a:cubicBezTo>
                  <a:pt x="132" y="27"/>
                  <a:pt x="133" y="25"/>
                  <a:pt x="136" y="21"/>
                </a:cubicBezTo>
                <a:cubicBezTo>
                  <a:pt x="138" y="18"/>
                  <a:pt x="140" y="17"/>
                  <a:pt x="144" y="17"/>
                </a:cubicBezTo>
                <a:cubicBezTo>
                  <a:pt x="147" y="20"/>
                  <a:pt x="147" y="20"/>
                  <a:pt x="147" y="20"/>
                </a:cubicBezTo>
                <a:cubicBezTo>
                  <a:pt x="141" y="18"/>
                  <a:pt x="140" y="20"/>
                  <a:pt x="139" y="21"/>
                </a:cubicBezTo>
                <a:cubicBezTo>
                  <a:pt x="139" y="21"/>
                  <a:pt x="138" y="23"/>
                  <a:pt x="138" y="24"/>
                </a:cubicBezTo>
                <a:cubicBezTo>
                  <a:pt x="138" y="28"/>
                  <a:pt x="141" y="31"/>
                  <a:pt x="148" y="28"/>
                </a:cubicBezTo>
                <a:cubicBezTo>
                  <a:pt x="154" y="26"/>
                  <a:pt x="156" y="12"/>
                  <a:pt x="152" y="7"/>
                </a:cubicBezTo>
                <a:cubicBezTo>
                  <a:pt x="150" y="4"/>
                  <a:pt x="144" y="1"/>
                  <a:pt x="140" y="1"/>
                </a:cubicBezTo>
                <a:close/>
              </a:path>
            </a:pathLst>
          </a:custGeom>
          <a:solidFill>
            <a:srgbClr val="F2DBC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66" name="PA_任意多边形 1398"/>
          <p:cNvSpPr>
            <a:spLocks/>
          </p:cNvSpPr>
          <p:nvPr>
            <p:custDataLst>
              <p:tags r:id="rId144"/>
            </p:custDataLst>
          </p:nvPr>
        </p:nvSpPr>
        <p:spPr bwMode="auto">
          <a:xfrm>
            <a:off x="3082925" y="4924425"/>
            <a:ext cx="371475" cy="171450"/>
          </a:xfrm>
          <a:custGeom>
            <a:avLst/>
            <a:gdLst>
              <a:gd name="T0" fmla="*/ 139 w 154"/>
              <a:gd name="T1" fmla="*/ 1 h 71"/>
              <a:gd name="T2" fmla="*/ 122 w 154"/>
              <a:gd name="T3" fmla="*/ 7 h 71"/>
              <a:gd name="T4" fmla="*/ 122 w 154"/>
              <a:gd name="T5" fmla="*/ 7 h 71"/>
              <a:gd name="T6" fmla="*/ 106 w 154"/>
              <a:gd name="T7" fmla="*/ 9 h 71"/>
              <a:gd name="T8" fmla="*/ 99 w 154"/>
              <a:gd name="T9" fmla="*/ 11 h 71"/>
              <a:gd name="T10" fmla="*/ 89 w 154"/>
              <a:gd name="T11" fmla="*/ 23 h 71"/>
              <a:gd name="T12" fmla="*/ 102 w 154"/>
              <a:gd name="T13" fmla="*/ 39 h 71"/>
              <a:gd name="T14" fmla="*/ 107 w 154"/>
              <a:gd name="T15" fmla="*/ 33 h 71"/>
              <a:gd name="T16" fmla="*/ 107 w 154"/>
              <a:gd name="T17" fmla="*/ 30 h 71"/>
              <a:gd name="T18" fmla="*/ 106 w 154"/>
              <a:gd name="T19" fmla="*/ 28 h 71"/>
              <a:gd name="T20" fmla="*/ 106 w 154"/>
              <a:gd name="T21" fmla="*/ 28 h 71"/>
              <a:gd name="T22" fmla="*/ 109 w 154"/>
              <a:gd name="T23" fmla="*/ 43 h 71"/>
              <a:gd name="T24" fmla="*/ 67 w 154"/>
              <a:gd name="T25" fmla="*/ 67 h 71"/>
              <a:gd name="T26" fmla="*/ 26 w 154"/>
              <a:gd name="T27" fmla="*/ 45 h 71"/>
              <a:gd name="T28" fmla="*/ 10 w 154"/>
              <a:gd name="T29" fmla="*/ 40 h 71"/>
              <a:gd name="T30" fmla="*/ 0 w 154"/>
              <a:gd name="T31" fmla="*/ 42 h 71"/>
              <a:gd name="T32" fmla="*/ 0 w 154"/>
              <a:gd name="T33" fmla="*/ 42 h 71"/>
              <a:gd name="T34" fmla="*/ 45 w 154"/>
              <a:gd name="T35" fmla="*/ 66 h 71"/>
              <a:gd name="T36" fmla="*/ 119 w 154"/>
              <a:gd name="T37" fmla="*/ 52 h 71"/>
              <a:gd name="T38" fmla="*/ 136 w 154"/>
              <a:gd name="T39" fmla="*/ 21 h 71"/>
              <a:gd name="T40" fmla="*/ 144 w 154"/>
              <a:gd name="T41" fmla="*/ 17 h 71"/>
              <a:gd name="T42" fmla="*/ 147 w 154"/>
              <a:gd name="T43" fmla="*/ 20 h 71"/>
              <a:gd name="T44" fmla="*/ 139 w 154"/>
              <a:gd name="T45" fmla="*/ 21 h 71"/>
              <a:gd name="T46" fmla="*/ 139 w 154"/>
              <a:gd name="T47" fmla="*/ 21 h 71"/>
              <a:gd name="T48" fmla="*/ 139 w 154"/>
              <a:gd name="T49" fmla="*/ 21 h 71"/>
              <a:gd name="T50" fmla="*/ 139 w 154"/>
              <a:gd name="T51" fmla="*/ 21 h 71"/>
              <a:gd name="T52" fmla="*/ 139 w 154"/>
              <a:gd name="T53" fmla="*/ 21 h 71"/>
              <a:gd name="T54" fmla="*/ 139 w 154"/>
              <a:gd name="T55" fmla="*/ 21 h 71"/>
              <a:gd name="T56" fmla="*/ 139 w 154"/>
              <a:gd name="T57" fmla="*/ 21 h 71"/>
              <a:gd name="T58" fmla="*/ 139 w 154"/>
              <a:gd name="T59" fmla="*/ 21 h 71"/>
              <a:gd name="T60" fmla="*/ 138 w 154"/>
              <a:gd name="T61" fmla="*/ 24 h 71"/>
              <a:gd name="T62" fmla="*/ 148 w 154"/>
              <a:gd name="T63" fmla="*/ 28 h 71"/>
              <a:gd name="T64" fmla="*/ 152 w 154"/>
              <a:gd name="T65" fmla="*/ 7 h 71"/>
              <a:gd name="T66" fmla="*/ 140 w 154"/>
              <a:gd name="T67" fmla="*/ 1 h 71"/>
              <a:gd name="T68" fmla="*/ 152 w 154"/>
              <a:gd name="T69" fmla="*/ 7 h 71"/>
              <a:gd name="T70" fmla="*/ 148 w 154"/>
              <a:gd name="T71" fmla="*/ 28 h 71"/>
              <a:gd name="T72" fmla="*/ 138 w 154"/>
              <a:gd name="T73" fmla="*/ 24 h 71"/>
              <a:gd name="T74" fmla="*/ 138 w 154"/>
              <a:gd name="T75" fmla="*/ 22 h 71"/>
              <a:gd name="T76" fmla="*/ 139 w 154"/>
              <a:gd name="T77" fmla="*/ 21 h 71"/>
              <a:gd name="T78" fmla="*/ 139 w 154"/>
              <a:gd name="T79" fmla="*/ 21 h 71"/>
              <a:gd name="T80" fmla="*/ 139 w 154"/>
              <a:gd name="T81" fmla="*/ 21 h 71"/>
              <a:gd name="T82" fmla="*/ 143 w 154"/>
              <a:gd name="T83" fmla="*/ 19 h 71"/>
              <a:gd name="T84" fmla="*/ 147 w 154"/>
              <a:gd name="T85" fmla="*/ 20 h 71"/>
              <a:gd name="T86" fmla="*/ 144 w 154"/>
              <a:gd name="T87" fmla="*/ 17 h 71"/>
              <a:gd name="T88" fmla="*/ 144 w 154"/>
              <a:gd name="T89" fmla="*/ 17 h 71"/>
              <a:gd name="T90" fmla="*/ 130 w 154"/>
              <a:gd name="T91" fmla="*/ 32 h 71"/>
              <a:gd name="T92" fmla="*/ 68 w 154"/>
              <a:gd name="T93" fmla="*/ 71 h 71"/>
              <a:gd name="T94" fmla="*/ 23 w 154"/>
              <a:gd name="T95" fmla="*/ 48 h 71"/>
              <a:gd name="T96" fmla="*/ 0 w 154"/>
              <a:gd name="T97" fmla="*/ 42 h 71"/>
              <a:gd name="T98" fmla="*/ 10 w 154"/>
              <a:gd name="T99" fmla="*/ 40 h 71"/>
              <a:gd name="T100" fmla="*/ 44 w 154"/>
              <a:gd name="T101" fmla="*/ 60 h 71"/>
              <a:gd name="T102" fmla="*/ 91 w 154"/>
              <a:gd name="T103" fmla="*/ 59 h 71"/>
              <a:gd name="T104" fmla="*/ 110 w 154"/>
              <a:gd name="T105" fmla="*/ 37 h 71"/>
              <a:gd name="T106" fmla="*/ 106 w 154"/>
              <a:gd name="T107" fmla="*/ 28 h 71"/>
              <a:gd name="T108" fmla="*/ 107 w 154"/>
              <a:gd name="T109" fmla="*/ 30 h 71"/>
              <a:gd name="T110" fmla="*/ 107 w 154"/>
              <a:gd name="T111" fmla="*/ 30 h 71"/>
              <a:gd name="T112" fmla="*/ 107 w 154"/>
              <a:gd name="T113" fmla="*/ 36 h 71"/>
              <a:gd name="T114" fmla="*/ 89 w 154"/>
              <a:gd name="T115" fmla="*/ 23 h 71"/>
              <a:gd name="T116" fmla="*/ 99 w 154"/>
              <a:gd name="T117" fmla="*/ 11 h 71"/>
              <a:gd name="T118" fmla="*/ 106 w 154"/>
              <a:gd name="T119" fmla="*/ 9 h 71"/>
              <a:gd name="T120" fmla="*/ 122 w 154"/>
              <a:gd name="T121" fmla="*/ 7 h 71"/>
              <a:gd name="T122" fmla="*/ 122 w 154"/>
              <a:gd name="T123" fmla="*/ 7 h 71"/>
              <a:gd name="T124" fmla="*/ 140 w 154"/>
              <a:gd name="T125" fmla="*/ 1 h 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54" h="71">
                <a:moveTo>
                  <a:pt x="140" y="1"/>
                </a:moveTo>
                <a:cubicBezTo>
                  <a:pt x="139" y="1"/>
                  <a:pt x="139" y="1"/>
                  <a:pt x="139" y="1"/>
                </a:cubicBezTo>
                <a:cubicBezTo>
                  <a:pt x="139" y="1"/>
                  <a:pt x="138" y="1"/>
                  <a:pt x="138" y="1"/>
                </a:cubicBezTo>
                <a:cubicBezTo>
                  <a:pt x="131" y="1"/>
                  <a:pt x="126" y="5"/>
                  <a:pt x="122" y="7"/>
                </a:cubicBezTo>
                <a:cubicBezTo>
                  <a:pt x="122" y="8"/>
                  <a:pt x="122" y="8"/>
                  <a:pt x="122" y="8"/>
                </a:cubicBezTo>
                <a:cubicBezTo>
                  <a:pt x="122" y="7"/>
                  <a:pt x="122" y="7"/>
                  <a:pt x="122" y="7"/>
                </a:cubicBezTo>
                <a:cubicBezTo>
                  <a:pt x="121" y="7"/>
                  <a:pt x="117" y="6"/>
                  <a:pt x="114" y="6"/>
                </a:cubicBezTo>
                <a:cubicBezTo>
                  <a:pt x="111" y="6"/>
                  <a:pt x="108" y="7"/>
                  <a:pt x="106" y="9"/>
                </a:cubicBezTo>
                <a:cubicBezTo>
                  <a:pt x="104" y="11"/>
                  <a:pt x="103" y="11"/>
                  <a:pt x="101" y="11"/>
                </a:cubicBezTo>
                <a:cubicBezTo>
                  <a:pt x="101" y="11"/>
                  <a:pt x="100" y="11"/>
                  <a:pt x="99" y="11"/>
                </a:cubicBezTo>
                <a:cubicBezTo>
                  <a:pt x="97" y="11"/>
                  <a:pt x="94" y="11"/>
                  <a:pt x="92" y="15"/>
                </a:cubicBezTo>
                <a:cubicBezTo>
                  <a:pt x="90" y="18"/>
                  <a:pt x="89" y="20"/>
                  <a:pt x="89" y="23"/>
                </a:cubicBezTo>
                <a:cubicBezTo>
                  <a:pt x="89" y="27"/>
                  <a:pt x="91" y="31"/>
                  <a:pt x="94" y="34"/>
                </a:cubicBezTo>
                <a:cubicBezTo>
                  <a:pt x="96" y="37"/>
                  <a:pt x="99" y="39"/>
                  <a:pt x="102" y="39"/>
                </a:cubicBezTo>
                <a:cubicBezTo>
                  <a:pt x="104" y="39"/>
                  <a:pt x="106" y="38"/>
                  <a:pt x="107" y="35"/>
                </a:cubicBezTo>
                <a:cubicBezTo>
                  <a:pt x="107" y="35"/>
                  <a:pt x="107" y="34"/>
                  <a:pt x="107" y="33"/>
                </a:cubicBezTo>
                <a:cubicBezTo>
                  <a:pt x="107" y="32"/>
                  <a:pt x="107" y="30"/>
                  <a:pt x="107" y="30"/>
                </a:cubicBezTo>
                <a:cubicBezTo>
                  <a:pt x="107" y="30"/>
                  <a:pt x="107" y="30"/>
                  <a:pt x="107" y="30"/>
                </a:cubicBezTo>
                <a:cubicBezTo>
                  <a:pt x="107" y="30"/>
                  <a:pt x="107" y="30"/>
                  <a:pt x="107" y="30"/>
                </a:cubicBezTo>
                <a:cubicBezTo>
                  <a:pt x="107" y="30"/>
                  <a:pt x="107" y="29"/>
                  <a:pt x="106" y="28"/>
                </a:cubicBezTo>
                <a:cubicBezTo>
                  <a:pt x="106" y="28"/>
                  <a:pt x="106" y="28"/>
                  <a:pt x="106" y="28"/>
                </a:cubicBezTo>
                <a:cubicBezTo>
                  <a:pt x="106" y="28"/>
                  <a:pt x="106" y="28"/>
                  <a:pt x="106" y="28"/>
                </a:cubicBezTo>
                <a:cubicBezTo>
                  <a:pt x="109" y="30"/>
                  <a:pt x="111" y="33"/>
                  <a:pt x="111" y="37"/>
                </a:cubicBezTo>
                <a:cubicBezTo>
                  <a:pt x="111" y="39"/>
                  <a:pt x="110" y="41"/>
                  <a:pt x="109" y="43"/>
                </a:cubicBezTo>
                <a:cubicBezTo>
                  <a:pt x="106" y="51"/>
                  <a:pt x="98" y="55"/>
                  <a:pt x="91" y="59"/>
                </a:cubicBezTo>
                <a:cubicBezTo>
                  <a:pt x="83" y="65"/>
                  <a:pt x="74" y="67"/>
                  <a:pt x="67" y="67"/>
                </a:cubicBezTo>
                <a:cubicBezTo>
                  <a:pt x="59" y="67"/>
                  <a:pt x="51" y="65"/>
                  <a:pt x="44" y="60"/>
                </a:cubicBezTo>
                <a:cubicBezTo>
                  <a:pt x="38" y="57"/>
                  <a:pt x="30" y="49"/>
                  <a:pt x="26" y="45"/>
                </a:cubicBezTo>
                <a:cubicBezTo>
                  <a:pt x="22" y="42"/>
                  <a:pt x="17" y="40"/>
                  <a:pt x="10" y="40"/>
                </a:cubicBezTo>
                <a:cubicBezTo>
                  <a:pt x="10" y="40"/>
                  <a:pt x="10" y="40"/>
                  <a:pt x="10" y="40"/>
                </a:cubicBezTo>
                <a:cubicBezTo>
                  <a:pt x="10" y="40"/>
                  <a:pt x="10" y="40"/>
                  <a:pt x="10" y="40"/>
                </a:cubicBezTo>
                <a:cubicBezTo>
                  <a:pt x="0" y="42"/>
                  <a:pt x="0" y="42"/>
                  <a:pt x="0" y="42"/>
                </a:cubicBezTo>
                <a:cubicBezTo>
                  <a:pt x="0" y="42"/>
                  <a:pt x="0" y="42"/>
                  <a:pt x="0" y="42"/>
                </a:cubicBezTo>
                <a:cubicBezTo>
                  <a:pt x="0" y="42"/>
                  <a:pt x="0" y="42"/>
                  <a:pt x="0" y="42"/>
                </a:cubicBezTo>
                <a:cubicBezTo>
                  <a:pt x="11" y="43"/>
                  <a:pt x="19" y="44"/>
                  <a:pt x="23" y="48"/>
                </a:cubicBezTo>
                <a:cubicBezTo>
                  <a:pt x="29" y="54"/>
                  <a:pt x="36" y="62"/>
                  <a:pt x="45" y="66"/>
                </a:cubicBezTo>
                <a:cubicBezTo>
                  <a:pt x="52" y="70"/>
                  <a:pt x="60" y="71"/>
                  <a:pt x="68" y="71"/>
                </a:cubicBezTo>
                <a:cubicBezTo>
                  <a:pt x="88" y="71"/>
                  <a:pt x="109" y="62"/>
                  <a:pt x="119" y="52"/>
                </a:cubicBezTo>
                <a:cubicBezTo>
                  <a:pt x="124" y="47"/>
                  <a:pt x="126" y="39"/>
                  <a:pt x="130" y="32"/>
                </a:cubicBezTo>
                <a:cubicBezTo>
                  <a:pt x="132" y="27"/>
                  <a:pt x="133" y="25"/>
                  <a:pt x="136" y="21"/>
                </a:cubicBezTo>
                <a:cubicBezTo>
                  <a:pt x="138" y="18"/>
                  <a:pt x="140" y="17"/>
                  <a:pt x="144" y="17"/>
                </a:cubicBezTo>
                <a:cubicBezTo>
                  <a:pt x="144" y="17"/>
                  <a:pt x="144" y="17"/>
                  <a:pt x="144" y="17"/>
                </a:cubicBezTo>
                <a:cubicBezTo>
                  <a:pt x="147" y="20"/>
                  <a:pt x="147" y="20"/>
                  <a:pt x="147" y="20"/>
                </a:cubicBezTo>
                <a:cubicBezTo>
                  <a:pt x="147" y="20"/>
                  <a:pt x="147" y="20"/>
                  <a:pt x="147" y="20"/>
                </a:cubicBezTo>
                <a:cubicBezTo>
                  <a:pt x="145" y="19"/>
                  <a:pt x="144" y="19"/>
                  <a:pt x="143" y="19"/>
                </a:cubicBezTo>
                <a:cubicBezTo>
                  <a:pt x="140" y="19"/>
                  <a:pt x="140" y="20"/>
                  <a:pt x="139" y="21"/>
                </a:cubicBezTo>
                <a:cubicBezTo>
                  <a:pt x="139" y="22"/>
                  <a:pt x="139" y="22"/>
                  <a:pt x="139" y="22"/>
                </a:cubicBezTo>
                <a:cubicBezTo>
                  <a:pt x="139" y="21"/>
                  <a:pt x="139" y="21"/>
                  <a:pt x="139" y="21"/>
                </a:cubicBezTo>
                <a:cubicBezTo>
                  <a:pt x="139" y="21"/>
                  <a:pt x="139" y="21"/>
                  <a:pt x="139" y="21"/>
                </a:cubicBezTo>
                <a:cubicBezTo>
                  <a:pt x="139" y="21"/>
                  <a:pt x="139" y="21"/>
                  <a:pt x="139" y="21"/>
                </a:cubicBezTo>
                <a:cubicBezTo>
                  <a:pt x="139" y="21"/>
                  <a:pt x="139" y="21"/>
                  <a:pt x="139" y="21"/>
                </a:cubicBezTo>
                <a:cubicBezTo>
                  <a:pt x="139" y="21"/>
                  <a:pt x="139" y="21"/>
                  <a:pt x="139" y="21"/>
                </a:cubicBezTo>
                <a:cubicBezTo>
                  <a:pt x="139" y="21"/>
                  <a:pt x="139" y="21"/>
                  <a:pt x="139" y="21"/>
                </a:cubicBezTo>
                <a:cubicBezTo>
                  <a:pt x="139" y="21"/>
                  <a:pt x="139" y="21"/>
                  <a:pt x="139" y="21"/>
                </a:cubicBezTo>
                <a:cubicBezTo>
                  <a:pt x="139" y="21"/>
                  <a:pt x="139" y="21"/>
                  <a:pt x="139" y="21"/>
                </a:cubicBezTo>
                <a:cubicBezTo>
                  <a:pt x="139" y="21"/>
                  <a:pt x="139" y="21"/>
                  <a:pt x="139" y="21"/>
                </a:cubicBezTo>
                <a:cubicBezTo>
                  <a:pt x="139" y="21"/>
                  <a:pt x="139" y="21"/>
                  <a:pt x="139" y="21"/>
                </a:cubicBezTo>
                <a:cubicBezTo>
                  <a:pt x="139" y="21"/>
                  <a:pt x="139" y="21"/>
                  <a:pt x="139" y="21"/>
                </a:cubicBezTo>
                <a:cubicBezTo>
                  <a:pt x="139" y="21"/>
                  <a:pt x="139" y="21"/>
                  <a:pt x="139" y="21"/>
                </a:cubicBezTo>
                <a:cubicBezTo>
                  <a:pt x="139" y="21"/>
                  <a:pt x="139" y="21"/>
                  <a:pt x="139" y="21"/>
                </a:cubicBezTo>
                <a:cubicBezTo>
                  <a:pt x="139" y="22"/>
                  <a:pt x="138" y="23"/>
                  <a:pt x="138" y="24"/>
                </a:cubicBezTo>
                <a:cubicBezTo>
                  <a:pt x="138" y="24"/>
                  <a:pt x="138" y="24"/>
                  <a:pt x="138" y="24"/>
                </a:cubicBezTo>
                <a:cubicBezTo>
                  <a:pt x="138" y="27"/>
                  <a:pt x="140" y="29"/>
                  <a:pt x="143" y="29"/>
                </a:cubicBezTo>
                <a:cubicBezTo>
                  <a:pt x="144" y="29"/>
                  <a:pt x="146" y="29"/>
                  <a:pt x="148" y="28"/>
                </a:cubicBezTo>
                <a:cubicBezTo>
                  <a:pt x="152" y="27"/>
                  <a:pt x="154" y="21"/>
                  <a:pt x="154" y="15"/>
                </a:cubicBezTo>
                <a:cubicBezTo>
                  <a:pt x="154" y="12"/>
                  <a:pt x="153" y="9"/>
                  <a:pt x="152" y="7"/>
                </a:cubicBezTo>
                <a:cubicBezTo>
                  <a:pt x="150" y="4"/>
                  <a:pt x="144" y="1"/>
                  <a:pt x="140" y="1"/>
                </a:cubicBezTo>
                <a:cubicBezTo>
                  <a:pt x="140" y="1"/>
                  <a:pt x="140" y="1"/>
                  <a:pt x="140" y="1"/>
                </a:cubicBezTo>
                <a:cubicBezTo>
                  <a:pt x="140" y="1"/>
                  <a:pt x="140" y="1"/>
                  <a:pt x="140" y="1"/>
                </a:cubicBezTo>
                <a:cubicBezTo>
                  <a:pt x="144" y="1"/>
                  <a:pt x="150" y="4"/>
                  <a:pt x="152" y="7"/>
                </a:cubicBezTo>
                <a:cubicBezTo>
                  <a:pt x="153" y="9"/>
                  <a:pt x="154" y="12"/>
                  <a:pt x="154" y="15"/>
                </a:cubicBezTo>
                <a:cubicBezTo>
                  <a:pt x="154" y="21"/>
                  <a:pt x="152" y="27"/>
                  <a:pt x="148" y="28"/>
                </a:cubicBezTo>
                <a:cubicBezTo>
                  <a:pt x="146" y="29"/>
                  <a:pt x="145" y="29"/>
                  <a:pt x="143" y="29"/>
                </a:cubicBezTo>
                <a:cubicBezTo>
                  <a:pt x="140" y="29"/>
                  <a:pt x="138" y="27"/>
                  <a:pt x="138" y="24"/>
                </a:cubicBezTo>
                <a:cubicBezTo>
                  <a:pt x="138" y="24"/>
                  <a:pt x="138" y="24"/>
                  <a:pt x="138" y="24"/>
                </a:cubicBezTo>
                <a:cubicBezTo>
                  <a:pt x="138" y="23"/>
                  <a:pt x="138" y="23"/>
                  <a:pt x="138" y="22"/>
                </a:cubicBezTo>
                <a:cubicBezTo>
                  <a:pt x="139" y="22"/>
                  <a:pt x="139" y="22"/>
                  <a:pt x="139" y="22"/>
                </a:cubicBezTo>
                <a:cubicBezTo>
                  <a:pt x="139" y="21"/>
                  <a:pt x="139" y="21"/>
                  <a:pt x="139" y="21"/>
                </a:cubicBezTo>
                <a:cubicBezTo>
                  <a:pt x="139" y="21"/>
                  <a:pt x="139" y="21"/>
                  <a:pt x="139" y="21"/>
                </a:cubicBezTo>
                <a:cubicBezTo>
                  <a:pt x="139" y="21"/>
                  <a:pt x="139" y="21"/>
                  <a:pt x="139" y="21"/>
                </a:cubicBezTo>
                <a:cubicBezTo>
                  <a:pt x="139" y="21"/>
                  <a:pt x="139" y="21"/>
                  <a:pt x="139" y="21"/>
                </a:cubicBezTo>
                <a:cubicBezTo>
                  <a:pt x="139" y="21"/>
                  <a:pt x="139" y="21"/>
                  <a:pt x="139" y="21"/>
                </a:cubicBezTo>
                <a:cubicBezTo>
                  <a:pt x="139" y="21"/>
                  <a:pt x="139" y="21"/>
                  <a:pt x="139" y="21"/>
                </a:cubicBezTo>
                <a:cubicBezTo>
                  <a:pt x="139" y="20"/>
                  <a:pt x="140" y="19"/>
                  <a:pt x="143" y="19"/>
                </a:cubicBezTo>
                <a:cubicBezTo>
                  <a:pt x="144" y="19"/>
                  <a:pt x="145" y="19"/>
                  <a:pt x="147" y="20"/>
                </a:cubicBezTo>
                <a:cubicBezTo>
                  <a:pt x="147" y="20"/>
                  <a:pt x="147" y="20"/>
                  <a:pt x="147" y="20"/>
                </a:cubicBezTo>
                <a:cubicBezTo>
                  <a:pt x="147" y="20"/>
                  <a:pt x="147" y="20"/>
                  <a:pt x="147" y="20"/>
                </a:cubicBezTo>
                <a:cubicBezTo>
                  <a:pt x="144" y="17"/>
                  <a:pt x="144" y="17"/>
                  <a:pt x="144" y="17"/>
                </a:cubicBezTo>
                <a:cubicBezTo>
                  <a:pt x="144" y="17"/>
                  <a:pt x="144" y="17"/>
                  <a:pt x="144" y="17"/>
                </a:cubicBezTo>
                <a:cubicBezTo>
                  <a:pt x="144" y="17"/>
                  <a:pt x="144" y="17"/>
                  <a:pt x="144" y="17"/>
                </a:cubicBezTo>
                <a:cubicBezTo>
                  <a:pt x="140" y="17"/>
                  <a:pt x="138" y="18"/>
                  <a:pt x="136" y="21"/>
                </a:cubicBezTo>
                <a:cubicBezTo>
                  <a:pt x="133" y="25"/>
                  <a:pt x="132" y="27"/>
                  <a:pt x="130" y="32"/>
                </a:cubicBezTo>
                <a:cubicBezTo>
                  <a:pt x="127" y="39"/>
                  <a:pt x="124" y="47"/>
                  <a:pt x="119" y="52"/>
                </a:cubicBezTo>
                <a:cubicBezTo>
                  <a:pt x="109" y="62"/>
                  <a:pt x="88" y="71"/>
                  <a:pt x="68" y="71"/>
                </a:cubicBezTo>
                <a:cubicBezTo>
                  <a:pt x="60" y="71"/>
                  <a:pt x="52" y="70"/>
                  <a:pt x="45" y="66"/>
                </a:cubicBezTo>
                <a:cubicBezTo>
                  <a:pt x="36" y="62"/>
                  <a:pt x="29" y="54"/>
                  <a:pt x="23" y="48"/>
                </a:cubicBezTo>
                <a:cubicBezTo>
                  <a:pt x="19" y="45"/>
                  <a:pt x="11" y="44"/>
                  <a:pt x="0" y="42"/>
                </a:cubicBezTo>
                <a:cubicBezTo>
                  <a:pt x="0" y="42"/>
                  <a:pt x="0" y="42"/>
                  <a:pt x="0" y="42"/>
                </a:cubicBezTo>
                <a:cubicBezTo>
                  <a:pt x="10" y="40"/>
                  <a:pt x="10" y="40"/>
                  <a:pt x="10" y="40"/>
                </a:cubicBezTo>
                <a:cubicBezTo>
                  <a:pt x="10" y="40"/>
                  <a:pt x="10" y="40"/>
                  <a:pt x="10" y="40"/>
                </a:cubicBezTo>
                <a:cubicBezTo>
                  <a:pt x="17" y="40"/>
                  <a:pt x="22" y="42"/>
                  <a:pt x="26" y="45"/>
                </a:cubicBezTo>
                <a:cubicBezTo>
                  <a:pt x="30" y="49"/>
                  <a:pt x="38" y="57"/>
                  <a:pt x="44" y="60"/>
                </a:cubicBezTo>
                <a:cubicBezTo>
                  <a:pt x="51" y="65"/>
                  <a:pt x="59" y="67"/>
                  <a:pt x="67" y="67"/>
                </a:cubicBezTo>
                <a:cubicBezTo>
                  <a:pt x="74" y="67"/>
                  <a:pt x="83" y="65"/>
                  <a:pt x="91" y="59"/>
                </a:cubicBezTo>
                <a:cubicBezTo>
                  <a:pt x="98" y="55"/>
                  <a:pt x="106" y="51"/>
                  <a:pt x="109" y="43"/>
                </a:cubicBezTo>
                <a:cubicBezTo>
                  <a:pt x="110" y="41"/>
                  <a:pt x="110" y="39"/>
                  <a:pt x="110" y="37"/>
                </a:cubicBezTo>
                <a:cubicBezTo>
                  <a:pt x="110" y="33"/>
                  <a:pt x="109" y="30"/>
                  <a:pt x="106" y="28"/>
                </a:cubicBezTo>
                <a:cubicBezTo>
                  <a:pt x="106" y="28"/>
                  <a:pt x="106" y="28"/>
                  <a:pt x="106" y="28"/>
                </a:cubicBezTo>
                <a:cubicBezTo>
                  <a:pt x="106" y="28"/>
                  <a:pt x="106" y="28"/>
                  <a:pt x="106" y="28"/>
                </a:cubicBezTo>
                <a:cubicBezTo>
                  <a:pt x="107" y="29"/>
                  <a:pt x="107" y="30"/>
                  <a:pt x="107" y="30"/>
                </a:cubicBezTo>
                <a:cubicBezTo>
                  <a:pt x="107" y="30"/>
                  <a:pt x="107" y="30"/>
                  <a:pt x="107" y="30"/>
                </a:cubicBezTo>
                <a:cubicBezTo>
                  <a:pt x="107" y="30"/>
                  <a:pt x="107" y="30"/>
                  <a:pt x="107" y="30"/>
                </a:cubicBezTo>
                <a:cubicBezTo>
                  <a:pt x="107" y="30"/>
                  <a:pt x="108" y="32"/>
                  <a:pt x="108" y="33"/>
                </a:cubicBezTo>
                <a:cubicBezTo>
                  <a:pt x="108" y="34"/>
                  <a:pt x="107" y="35"/>
                  <a:pt x="107" y="36"/>
                </a:cubicBezTo>
                <a:cubicBezTo>
                  <a:pt x="106" y="38"/>
                  <a:pt x="104" y="39"/>
                  <a:pt x="102" y="39"/>
                </a:cubicBezTo>
                <a:cubicBezTo>
                  <a:pt x="96" y="39"/>
                  <a:pt x="89" y="31"/>
                  <a:pt x="89" y="23"/>
                </a:cubicBezTo>
                <a:cubicBezTo>
                  <a:pt x="89" y="20"/>
                  <a:pt x="90" y="18"/>
                  <a:pt x="92" y="15"/>
                </a:cubicBezTo>
                <a:cubicBezTo>
                  <a:pt x="94" y="11"/>
                  <a:pt x="97" y="11"/>
                  <a:pt x="99" y="11"/>
                </a:cubicBezTo>
                <a:cubicBezTo>
                  <a:pt x="100" y="11"/>
                  <a:pt x="101" y="11"/>
                  <a:pt x="101" y="11"/>
                </a:cubicBezTo>
                <a:cubicBezTo>
                  <a:pt x="103" y="11"/>
                  <a:pt x="104" y="11"/>
                  <a:pt x="106" y="9"/>
                </a:cubicBezTo>
                <a:cubicBezTo>
                  <a:pt x="108" y="6"/>
                  <a:pt x="111" y="6"/>
                  <a:pt x="114" y="6"/>
                </a:cubicBezTo>
                <a:cubicBezTo>
                  <a:pt x="117" y="6"/>
                  <a:pt x="121" y="7"/>
                  <a:pt x="122" y="7"/>
                </a:cubicBezTo>
                <a:cubicBezTo>
                  <a:pt x="122" y="7"/>
                  <a:pt x="122" y="7"/>
                  <a:pt x="122" y="7"/>
                </a:cubicBezTo>
                <a:cubicBezTo>
                  <a:pt x="122" y="7"/>
                  <a:pt x="122" y="7"/>
                  <a:pt x="122" y="7"/>
                </a:cubicBezTo>
                <a:cubicBezTo>
                  <a:pt x="126" y="5"/>
                  <a:pt x="131" y="0"/>
                  <a:pt x="138" y="0"/>
                </a:cubicBezTo>
                <a:cubicBezTo>
                  <a:pt x="138" y="0"/>
                  <a:pt x="139" y="0"/>
                  <a:pt x="140" y="1"/>
                </a:cubicBezTo>
                <a:close/>
              </a:path>
            </a:pathLst>
          </a:custGeom>
          <a:solidFill>
            <a:srgbClr val="F2DBC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67" name="PA_任意多边形 1399"/>
          <p:cNvSpPr>
            <a:spLocks/>
          </p:cNvSpPr>
          <p:nvPr>
            <p:custDataLst>
              <p:tags r:id="rId145"/>
            </p:custDataLst>
          </p:nvPr>
        </p:nvSpPr>
        <p:spPr bwMode="auto">
          <a:xfrm>
            <a:off x="3054350" y="4918075"/>
            <a:ext cx="228600" cy="155575"/>
          </a:xfrm>
          <a:custGeom>
            <a:avLst/>
            <a:gdLst>
              <a:gd name="T0" fmla="*/ 61 w 95"/>
              <a:gd name="T1" fmla="*/ 1 h 65"/>
              <a:gd name="T2" fmla="*/ 43 w 95"/>
              <a:gd name="T3" fmla="*/ 1 h 65"/>
              <a:gd name="T4" fmla="*/ 36 w 95"/>
              <a:gd name="T5" fmla="*/ 7 h 65"/>
              <a:gd name="T6" fmla="*/ 21 w 95"/>
              <a:gd name="T7" fmla="*/ 15 h 65"/>
              <a:gd name="T8" fmla="*/ 31 w 95"/>
              <a:gd name="T9" fmla="*/ 34 h 65"/>
              <a:gd name="T10" fmla="*/ 35 w 95"/>
              <a:gd name="T11" fmla="*/ 34 h 65"/>
              <a:gd name="T12" fmla="*/ 39 w 95"/>
              <a:gd name="T13" fmla="*/ 23 h 65"/>
              <a:gd name="T14" fmla="*/ 40 w 95"/>
              <a:gd name="T15" fmla="*/ 21 h 65"/>
              <a:gd name="T16" fmla="*/ 43 w 95"/>
              <a:gd name="T17" fmla="*/ 31 h 65"/>
              <a:gd name="T18" fmla="*/ 20 w 95"/>
              <a:gd name="T19" fmla="*/ 32 h 65"/>
              <a:gd name="T20" fmla="*/ 0 w 95"/>
              <a:gd name="T21" fmla="*/ 45 h 65"/>
              <a:gd name="T22" fmla="*/ 16 w 95"/>
              <a:gd name="T23" fmla="*/ 40 h 65"/>
              <a:gd name="T24" fmla="*/ 42 w 95"/>
              <a:gd name="T25" fmla="*/ 46 h 65"/>
              <a:gd name="T26" fmla="*/ 69 w 95"/>
              <a:gd name="T27" fmla="*/ 62 h 65"/>
              <a:gd name="T28" fmla="*/ 93 w 95"/>
              <a:gd name="T29" fmla="*/ 45 h 65"/>
              <a:gd name="T30" fmla="*/ 90 w 95"/>
              <a:gd name="T31" fmla="*/ 40 h 65"/>
              <a:gd name="T32" fmla="*/ 88 w 95"/>
              <a:gd name="T33" fmla="*/ 39 h 65"/>
              <a:gd name="T34" fmla="*/ 66 w 95"/>
              <a:gd name="T35" fmla="*/ 56 h 65"/>
              <a:gd name="T36" fmla="*/ 56 w 95"/>
              <a:gd name="T37" fmla="*/ 40 h 65"/>
              <a:gd name="T38" fmla="*/ 62 w 95"/>
              <a:gd name="T39" fmla="*/ 25 h 65"/>
              <a:gd name="T40" fmla="*/ 62 w 95"/>
              <a:gd name="T41" fmla="*/ 10 h 65"/>
              <a:gd name="T42" fmla="*/ 61 w 95"/>
              <a:gd name="T43" fmla="*/ 1 h 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95" h="65">
                <a:moveTo>
                  <a:pt x="61" y="1"/>
                </a:moveTo>
                <a:cubicBezTo>
                  <a:pt x="59" y="0"/>
                  <a:pt x="45" y="0"/>
                  <a:pt x="43" y="1"/>
                </a:cubicBezTo>
                <a:cubicBezTo>
                  <a:pt x="41" y="2"/>
                  <a:pt x="39" y="7"/>
                  <a:pt x="36" y="7"/>
                </a:cubicBezTo>
                <a:cubicBezTo>
                  <a:pt x="30" y="9"/>
                  <a:pt x="24" y="8"/>
                  <a:pt x="21" y="15"/>
                </a:cubicBezTo>
                <a:cubicBezTo>
                  <a:pt x="18" y="24"/>
                  <a:pt x="24" y="33"/>
                  <a:pt x="31" y="34"/>
                </a:cubicBezTo>
                <a:cubicBezTo>
                  <a:pt x="32" y="34"/>
                  <a:pt x="35" y="34"/>
                  <a:pt x="35" y="34"/>
                </a:cubicBezTo>
                <a:cubicBezTo>
                  <a:pt x="41" y="31"/>
                  <a:pt x="45" y="27"/>
                  <a:pt x="39" y="23"/>
                </a:cubicBezTo>
                <a:cubicBezTo>
                  <a:pt x="39" y="22"/>
                  <a:pt x="40" y="21"/>
                  <a:pt x="40" y="21"/>
                </a:cubicBezTo>
                <a:cubicBezTo>
                  <a:pt x="45" y="24"/>
                  <a:pt x="46" y="28"/>
                  <a:pt x="43" y="31"/>
                </a:cubicBezTo>
                <a:cubicBezTo>
                  <a:pt x="32" y="42"/>
                  <a:pt x="27" y="32"/>
                  <a:pt x="20" y="32"/>
                </a:cubicBezTo>
                <a:cubicBezTo>
                  <a:pt x="13" y="32"/>
                  <a:pt x="2" y="40"/>
                  <a:pt x="0" y="45"/>
                </a:cubicBezTo>
                <a:cubicBezTo>
                  <a:pt x="6" y="43"/>
                  <a:pt x="11" y="41"/>
                  <a:pt x="16" y="40"/>
                </a:cubicBezTo>
                <a:cubicBezTo>
                  <a:pt x="27" y="39"/>
                  <a:pt x="35" y="42"/>
                  <a:pt x="42" y="46"/>
                </a:cubicBezTo>
                <a:cubicBezTo>
                  <a:pt x="51" y="51"/>
                  <a:pt x="59" y="60"/>
                  <a:pt x="69" y="62"/>
                </a:cubicBezTo>
                <a:cubicBezTo>
                  <a:pt x="83" y="65"/>
                  <a:pt x="95" y="57"/>
                  <a:pt x="93" y="45"/>
                </a:cubicBezTo>
                <a:cubicBezTo>
                  <a:pt x="93" y="43"/>
                  <a:pt x="91" y="41"/>
                  <a:pt x="90" y="40"/>
                </a:cubicBezTo>
                <a:cubicBezTo>
                  <a:pt x="90" y="40"/>
                  <a:pt x="88" y="39"/>
                  <a:pt x="88" y="39"/>
                </a:cubicBezTo>
                <a:cubicBezTo>
                  <a:pt x="92" y="56"/>
                  <a:pt x="76" y="62"/>
                  <a:pt x="66" y="56"/>
                </a:cubicBezTo>
                <a:cubicBezTo>
                  <a:pt x="61" y="53"/>
                  <a:pt x="57" y="48"/>
                  <a:pt x="56" y="40"/>
                </a:cubicBezTo>
                <a:cubicBezTo>
                  <a:pt x="55" y="34"/>
                  <a:pt x="57" y="29"/>
                  <a:pt x="62" y="25"/>
                </a:cubicBezTo>
                <a:cubicBezTo>
                  <a:pt x="60" y="20"/>
                  <a:pt x="60" y="15"/>
                  <a:pt x="62" y="10"/>
                </a:cubicBezTo>
                <a:cubicBezTo>
                  <a:pt x="63" y="7"/>
                  <a:pt x="69" y="2"/>
                  <a:pt x="61" y="1"/>
                </a:cubicBezTo>
                <a:close/>
              </a:path>
            </a:pathLst>
          </a:custGeom>
          <a:solidFill>
            <a:srgbClr val="F2DBC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68" name="PA_任意多边形 1400"/>
          <p:cNvSpPr>
            <a:spLocks/>
          </p:cNvSpPr>
          <p:nvPr>
            <p:custDataLst>
              <p:tags r:id="rId146"/>
            </p:custDataLst>
          </p:nvPr>
        </p:nvSpPr>
        <p:spPr bwMode="auto">
          <a:xfrm>
            <a:off x="3054350" y="4918075"/>
            <a:ext cx="227013" cy="150813"/>
          </a:xfrm>
          <a:custGeom>
            <a:avLst/>
            <a:gdLst>
              <a:gd name="T0" fmla="*/ 61 w 94"/>
              <a:gd name="T1" fmla="*/ 1 h 63"/>
              <a:gd name="T2" fmla="*/ 43 w 94"/>
              <a:gd name="T3" fmla="*/ 1 h 63"/>
              <a:gd name="T4" fmla="*/ 27 w 94"/>
              <a:gd name="T5" fmla="*/ 9 h 63"/>
              <a:gd name="T6" fmla="*/ 20 w 94"/>
              <a:gd name="T7" fmla="*/ 20 h 63"/>
              <a:gd name="T8" fmla="*/ 31 w 94"/>
              <a:gd name="T9" fmla="*/ 34 h 63"/>
              <a:gd name="T10" fmla="*/ 35 w 94"/>
              <a:gd name="T11" fmla="*/ 34 h 63"/>
              <a:gd name="T12" fmla="*/ 42 w 94"/>
              <a:gd name="T13" fmla="*/ 27 h 63"/>
              <a:gd name="T14" fmla="*/ 39 w 94"/>
              <a:gd name="T15" fmla="*/ 22 h 63"/>
              <a:gd name="T16" fmla="*/ 40 w 94"/>
              <a:gd name="T17" fmla="*/ 21 h 63"/>
              <a:gd name="T18" fmla="*/ 45 w 94"/>
              <a:gd name="T19" fmla="*/ 27 h 63"/>
              <a:gd name="T20" fmla="*/ 33 w 94"/>
              <a:gd name="T21" fmla="*/ 36 h 63"/>
              <a:gd name="T22" fmla="*/ 20 w 94"/>
              <a:gd name="T23" fmla="*/ 32 h 63"/>
              <a:gd name="T24" fmla="*/ 0 w 94"/>
              <a:gd name="T25" fmla="*/ 45 h 63"/>
              <a:gd name="T26" fmla="*/ 16 w 94"/>
              <a:gd name="T27" fmla="*/ 40 h 63"/>
              <a:gd name="T28" fmla="*/ 42 w 94"/>
              <a:gd name="T29" fmla="*/ 46 h 63"/>
              <a:gd name="T30" fmla="*/ 74 w 94"/>
              <a:gd name="T31" fmla="*/ 63 h 63"/>
              <a:gd name="T32" fmla="*/ 93 w 94"/>
              <a:gd name="T33" fmla="*/ 47 h 63"/>
              <a:gd name="T34" fmla="*/ 90 w 94"/>
              <a:gd name="T35" fmla="*/ 40 h 63"/>
              <a:gd name="T36" fmla="*/ 90 w 94"/>
              <a:gd name="T37" fmla="*/ 40 h 63"/>
              <a:gd name="T38" fmla="*/ 88 w 94"/>
              <a:gd name="T39" fmla="*/ 39 h 63"/>
              <a:gd name="T40" fmla="*/ 88 w 94"/>
              <a:gd name="T41" fmla="*/ 39 h 63"/>
              <a:gd name="T42" fmla="*/ 84 w 94"/>
              <a:gd name="T43" fmla="*/ 55 h 63"/>
              <a:gd name="T44" fmla="*/ 66 w 94"/>
              <a:gd name="T45" fmla="*/ 56 h 63"/>
              <a:gd name="T46" fmla="*/ 56 w 94"/>
              <a:gd name="T47" fmla="*/ 37 h 63"/>
              <a:gd name="T48" fmla="*/ 62 w 94"/>
              <a:gd name="T49" fmla="*/ 25 h 63"/>
              <a:gd name="T50" fmla="*/ 61 w 94"/>
              <a:gd name="T51" fmla="*/ 18 h 63"/>
              <a:gd name="T52" fmla="*/ 65 w 94"/>
              <a:gd name="T53" fmla="*/ 3 h 63"/>
              <a:gd name="T54" fmla="*/ 61 w 94"/>
              <a:gd name="T55" fmla="*/ 1 h 63"/>
              <a:gd name="T56" fmla="*/ 65 w 94"/>
              <a:gd name="T57" fmla="*/ 3 h 63"/>
              <a:gd name="T58" fmla="*/ 61 w 94"/>
              <a:gd name="T59" fmla="*/ 18 h 63"/>
              <a:gd name="T60" fmla="*/ 62 w 94"/>
              <a:gd name="T61" fmla="*/ 25 h 63"/>
              <a:gd name="T62" fmla="*/ 56 w 94"/>
              <a:gd name="T63" fmla="*/ 37 h 63"/>
              <a:gd name="T64" fmla="*/ 66 w 94"/>
              <a:gd name="T65" fmla="*/ 56 h 63"/>
              <a:gd name="T66" fmla="*/ 88 w 94"/>
              <a:gd name="T67" fmla="*/ 44 h 63"/>
              <a:gd name="T68" fmla="*/ 88 w 94"/>
              <a:gd name="T69" fmla="*/ 39 h 63"/>
              <a:gd name="T70" fmla="*/ 90 w 94"/>
              <a:gd name="T71" fmla="*/ 40 h 63"/>
              <a:gd name="T72" fmla="*/ 90 w 94"/>
              <a:gd name="T73" fmla="*/ 40 h 63"/>
              <a:gd name="T74" fmla="*/ 90 w 94"/>
              <a:gd name="T75" fmla="*/ 40 h 63"/>
              <a:gd name="T76" fmla="*/ 90 w 94"/>
              <a:gd name="T77" fmla="*/ 40 h 63"/>
              <a:gd name="T78" fmla="*/ 93 w 94"/>
              <a:gd name="T79" fmla="*/ 45 h 63"/>
              <a:gd name="T80" fmla="*/ 88 w 94"/>
              <a:gd name="T81" fmla="*/ 59 h 63"/>
              <a:gd name="T82" fmla="*/ 69 w 94"/>
              <a:gd name="T83" fmla="*/ 62 h 63"/>
              <a:gd name="T84" fmla="*/ 21 w 94"/>
              <a:gd name="T85" fmla="*/ 40 h 63"/>
              <a:gd name="T86" fmla="*/ 0 w 94"/>
              <a:gd name="T87" fmla="*/ 45 h 63"/>
              <a:gd name="T88" fmla="*/ 0 w 94"/>
              <a:gd name="T89" fmla="*/ 45 h 63"/>
              <a:gd name="T90" fmla="*/ 20 w 94"/>
              <a:gd name="T91" fmla="*/ 32 h 63"/>
              <a:gd name="T92" fmla="*/ 43 w 94"/>
              <a:gd name="T93" fmla="*/ 31 h 63"/>
              <a:gd name="T94" fmla="*/ 40 w 94"/>
              <a:gd name="T95" fmla="*/ 21 h 63"/>
              <a:gd name="T96" fmla="*/ 40 w 94"/>
              <a:gd name="T97" fmla="*/ 21 h 63"/>
              <a:gd name="T98" fmla="*/ 39 w 94"/>
              <a:gd name="T99" fmla="*/ 22 h 63"/>
              <a:gd name="T100" fmla="*/ 42 w 94"/>
              <a:gd name="T101" fmla="*/ 27 h 63"/>
              <a:gd name="T102" fmla="*/ 35 w 94"/>
              <a:gd name="T103" fmla="*/ 34 h 63"/>
              <a:gd name="T104" fmla="*/ 31 w 94"/>
              <a:gd name="T105" fmla="*/ 34 h 63"/>
              <a:gd name="T106" fmla="*/ 20 w 94"/>
              <a:gd name="T107" fmla="*/ 20 h 63"/>
              <a:gd name="T108" fmla="*/ 27 w 94"/>
              <a:gd name="T109" fmla="*/ 9 h 63"/>
              <a:gd name="T110" fmla="*/ 43 w 94"/>
              <a:gd name="T111" fmla="*/ 1 h 63"/>
              <a:gd name="T112" fmla="*/ 61 w 94"/>
              <a:gd name="T113" fmla="*/ 0 h 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94" h="63">
                <a:moveTo>
                  <a:pt x="61" y="1"/>
                </a:moveTo>
                <a:cubicBezTo>
                  <a:pt x="61" y="1"/>
                  <a:pt x="61" y="1"/>
                  <a:pt x="61" y="1"/>
                </a:cubicBezTo>
                <a:cubicBezTo>
                  <a:pt x="61" y="0"/>
                  <a:pt x="59" y="0"/>
                  <a:pt x="56" y="0"/>
                </a:cubicBezTo>
                <a:cubicBezTo>
                  <a:pt x="51" y="0"/>
                  <a:pt x="44" y="1"/>
                  <a:pt x="43" y="1"/>
                </a:cubicBezTo>
                <a:cubicBezTo>
                  <a:pt x="41" y="2"/>
                  <a:pt x="39" y="7"/>
                  <a:pt x="36" y="7"/>
                </a:cubicBezTo>
                <a:cubicBezTo>
                  <a:pt x="33" y="8"/>
                  <a:pt x="30" y="8"/>
                  <a:pt x="27" y="9"/>
                </a:cubicBezTo>
                <a:cubicBezTo>
                  <a:pt x="25" y="10"/>
                  <a:pt x="22" y="11"/>
                  <a:pt x="21" y="15"/>
                </a:cubicBezTo>
                <a:cubicBezTo>
                  <a:pt x="20" y="16"/>
                  <a:pt x="20" y="18"/>
                  <a:pt x="20" y="20"/>
                </a:cubicBezTo>
                <a:cubicBezTo>
                  <a:pt x="20" y="27"/>
                  <a:pt x="25" y="33"/>
                  <a:pt x="31" y="34"/>
                </a:cubicBezTo>
                <a:cubicBezTo>
                  <a:pt x="31" y="34"/>
                  <a:pt x="31" y="34"/>
                  <a:pt x="31" y="34"/>
                </a:cubicBezTo>
                <a:cubicBezTo>
                  <a:pt x="33" y="34"/>
                  <a:pt x="35" y="34"/>
                  <a:pt x="35" y="34"/>
                </a:cubicBezTo>
                <a:cubicBezTo>
                  <a:pt x="35" y="34"/>
                  <a:pt x="35" y="34"/>
                  <a:pt x="35" y="34"/>
                </a:cubicBezTo>
                <a:cubicBezTo>
                  <a:pt x="35" y="34"/>
                  <a:pt x="35" y="34"/>
                  <a:pt x="35" y="34"/>
                </a:cubicBezTo>
                <a:cubicBezTo>
                  <a:pt x="39" y="32"/>
                  <a:pt x="42" y="30"/>
                  <a:pt x="42" y="27"/>
                </a:cubicBezTo>
                <a:cubicBezTo>
                  <a:pt x="42" y="26"/>
                  <a:pt x="41" y="24"/>
                  <a:pt x="39" y="23"/>
                </a:cubicBezTo>
                <a:cubicBezTo>
                  <a:pt x="39" y="22"/>
                  <a:pt x="39" y="22"/>
                  <a:pt x="39" y="22"/>
                </a:cubicBezTo>
                <a:cubicBezTo>
                  <a:pt x="39" y="22"/>
                  <a:pt x="40" y="21"/>
                  <a:pt x="40" y="21"/>
                </a:cubicBezTo>
                <a:cubicBezTo>
                  <a:pt x="40" y="21"/>
                  <a:pt x="40" y="21"/>
                  <a:pt x="40" y="21"/>
                </a:cubicBezTo>
                <a:cubicBezTo>
                  <a:pt x="40" y="21"/>
                  <a:pt x="40" y="21"/>
                  <a:pt x="40" y="21"/>
                </a:cubicBezTo>
                <a:cubicBezTo>
                  <a:pt x="43" y="23"/>
                  <a:pt x="45" y="25"/>
                  <a:pt x="45" y="27"/>
                </a:cubicBezTo>
                <a:cubicBezTo>
                  <a:pt x="45" y="29"/>
                  <a:pt x="44" y="30"/>
                  <a:pt x="43" y="31"/>
                </a:cubicBezTo>
                <a:cubicBezTo>
                  <a:pt x="39" y="35"/>
                  <a:pt x="36" y="36"/>
                  <a:pt x="33" y="36"/>
                </a:cubicBezTo>
                <a:cubicBezTo>
                  <a:pt x="28" y="36"/>
                  <a:pt x="24" y="33"/>
                  <a:pt x="20" y="32"/>
                </a:cubicBezTo>
                <a:cubicBezTo>
                  <a:pt x="20" y="32"/>
                  <a:pt x="20" y="32"/>
                  <a:pt x="20" y="32"/>
                </a:cubicBezTo>
                <a:cubicBezTo>
                  <a:pt x="13" y="32"/>
                  <a:pt x="2" y="41"/>
                  <a:pt x="0" y="45"/>
                </a:cubicBezTo>
                <a:cubicBezTo>
                  <a:pt x="0" y="45"/>
                  <a:pt x="0" y="45"/>
                  <a:pt x="0" y="45"/>
                </a:cubicBezTo>
                <a:cubicBezTo>
                  <a:pt x="0" y="45"/>
                  <a:pt x="0" y="45"/>
                  <a:pt x="0" y="45"/>
                </a:cubicBezTo>
                <a:cubicBezTo>
                  <a:pt x="6" y="43"/>
                  <a:pt x="11" y="41"/>
                  <a:pt x="16" y="40"/>
                </a:cubicBezTo>
                <a:cubicBezTo>
                  <a:pt x="18" y="40"/>
                  <a:pt x="19" y="40"/>
                  <a:pt x="21" y="40"/>
                </a:cubicBezTo>
                <a:cubicBezTo>
                  <a:pt x="30" y="40"/>
                  <a:pt x="36" y="43"/>
                  <a:pt x="42" y="46"/>
                </a:cubicBezTo>
                <a:cubicBezTo>
                  <a:pt x="51" y="51"/>
                  <a:pt x="59" y="60"/>
                  <a:pt x="69" y="62"/>
                </a:cubicBezTo>
                <a:cubicBezTo>
                  <a:pt x="71" y="63"/>
                  <a:pt x="73" y="63"/>
                  <a:pt x="74" y="63"/>
                </a:cubicBezTo>
                <a:cubicBezTo>
                  <a:pt x="80" y="63"/>
                  <a:pt x="84" y="61"/>
                  <a:pt x="88" y="59"/>
                </a:cubicBezTo>
                <a:cubicBezTo>
                  <a:pt x="91" y="56"/>
                  <a:pt x="93" y="52"/>
                  <a:pt x="93" y="47"/>
                </a:cubicBezTo>
                <a:cubicBezTo>
                  <a:pt x="93" y="46"/>
                  <a:pt x="93" y="46"/>
                  <a:pt x="93" y="45"/>
                </a:cubicBezTo>
                <a:cubicBezTo>
                  <a:pt x="93" y="43"/>
                  <a:pt x="91" y="41"/>
                  <a:pt x="90" y="40"/>
                </a:cubicBezTo>
                <a:cubicBezTo>
                  <a:pt x="90" y="40"/>
                  <a:pt x="90" y="40"/>
                  <a:pt x="90" y="40"/>
                </a:cubicBezTo>
                <a:cubicBezTo>
                  <a:pt x="90" y="40"/>
                  <a:pt x="90" y="40"/>
                  <a:pt x="90" y="40"/>
                </a:cubicBezTo>
                <a:cubicBezTo>
                  <a:pt x="90" y="40"/>
                  <a:pt x="90" y="40"/>
                  <a:pt x="90" y="40"/>
                </a:cubicBezTo>
                <a:cubicBezTo>
                  <a:pt x="90" y="40"/>
                  <a:pt x="88" y="39"/>
                  <a:pt x="88" y="39"/>
                </a:cubicBezTo>
                <a:cubicBezTo>
                  <a:pt x="88" y="39"/>
                  <a:pt x="88" y="39"/>
                  <a:pt x="88" y="39"/>
                </a:cubicBezTo>
                <a:cubicBezTo>
                  <a:pt x="88" y="39"/>
                  <a:pt x="88" y="39"/>
                  <a:pt x="88" y="39"/>
                </a:cubicBezTo>
                <a:cubicBezTo>
                  <a:pt x="88" y="41"/>
                  <a:pt x="89" y="43"/>
                  <a:pt x="89" y="44"/>
                </a:cubicBezTo>
                <a:cubicBezTo>
                  <a:pt x="89" y="49"/>
                  <a:pt x="87" y="52"/>
                  <a:pt x="84" y="55"/>
                </a:cubicBezTo>
                <a:cubicBezTo>
                  <a:pt x="82" y="57"/>
                  <a:pt x="78" y="58"/>
                  <a:pt x="74" y="58"/>
                </a:cubicBezTo>
                <a:cubicBezTo>
                  <a:pt x="71" y="58"/>
                  <a:pt x="68" y="57"/>
                  <a:pt x="66" y="56"/>
                </a:cubicBezTo>
                <a:cubicBezTo>
                  <a:pt x="61" y="53"/>
                  <a:pt x="57" y="48"/>
                  <a:pt x="56" y="40"/>
                </a:cubicBezTo>
                <a:cubicBezTo>
                  <a:pt x="56" y="39"/>
                  <a:pt x="56" y="38"/>
                  <a:pt x="56" y="37"/>
                </a:cubicBezTo>
                <a:cubicBezTo>
                  <a:pt x="56" y="32"/>
                  <a:pt x="58" y="28"/>
                  <a:pt x="62" y="25"/>
                </a:cubicBezTo>
                <a:cubicBezTo>
                  <a:pt x="62" y="25"/>
                  <a:pt x="62" y="25"/>
                  <a:pt x="62" y="25"/>
                </a:cubicBezTo>
                <a:cubicBezTo>
                  <a:pt x="62" y="25"/>
                  <a:pt x="62" y="25"/>
                  <a:pt x="62" y="25"/>
                </a:cubicBezTo>
                <a:cubicBezTo>
                  <a:pt x="61" y="23"/>
                  <a:pt x="61" y="20"/>
                  <a:pt x="61" y="18"/>
                </a:cubicBezTo>
                <a:cubicBezTo>
                  <a:pt x="61" y="15"/>
                  <a:pt x="61" y="13"/>
                  <a:pt x="62" y="10"/>
                </a:cubicBezTo>
                <a:cubicBezTo>
                  <a:pt x="63" y="8"/>
                  <a:pt x="65" y="6"/>
                  <a:pt x="65" y="3"/>
                </a:cubicBezTo>
                <a:cubicBezTo>
                  <a:pt x="65" y="2"/>
                  <a:pt x="64" y="1"/>
                  <a:pt x="61" y="1"/>
                </a:cubicBezTo>
                <a:cubicBezTo>
                  <a:pt x="61" y="1"/>
                  <a:pt x="61" y="1"/>
                  <a:pt x="61" y="1"/>
                </a:cubicBezTo>
                <a:cubicBezTo>
                  <a:pt x="61" y="0"/>
                  <a:pt x="61" y="0"/>
                  <a:pt x="61" y="0"/>
                </a:cubicBezTo>
                <a:cubicBezTo>
                  <a:pt x="64" y="1"/>
                  <a:pt x="65" y="2"/>
                  <a:pt x="65" y="3"/>
                </a:cubicBezTo>
                <a:cubicBezTo>
                  <a:pt x="65" y="6"/>
                  <a:pt x="63" y="8"/>
                  <a:pt x="62" y="10"/>
                </a:cubicBezTo>
                <a:cubicBezTo>
                  <a:pt x="61" y="13"/>
                  <a:pt x="61" y="15"/>
                  <a:pt x="61" y="18"/>
                </a:cubicBezTo>
                <a:cubicBezTo>
                  <a:pt x="61" y="20"/>
                  <a:pt x="61" y="23"/>
                  <a:pt x="62" y="25"/>
                </a:cubicBezTo>
                <a:cubicBezTo>
                  <a:pt x="62" y="25"/>
                  <a:pt x="62" y="25"/>
                  <a:pt x="62" y="25"/>
                </a:cubicBezTo>
                <a:cubicBezTo>
                  <a:pt x="62" y="25"/>
                  <a:pt x="62" y="25"/>
                  <a:pt x="62" y="25"/>
                </a:cubicBezTo>
                <a:cubicBezTo>
                  <a:pt x="58" y="28"/>
                  <a:pt x="56" y="32"/>
                  <a:pt x="56" y="37"/>
                </a:cubicBezTo>
                <a:cubicBezTo>
                  <a:pt x="56" y="38"/>
                  <a:pt x="56" y="39"/>
                  <a:pt x="56" y="40"/>
                </a:cubicBezTo>
                <a:cubicBezTo>
                  <a:pt x="57" y="48"/>
                  <a:pt x="61" y="53"/>
                  <a:pt x="66" y="56"/>
                </a:cubicBezTo>
                <a:cubicBezTo>
                  <a:pt x="68" y="57"/>
                  <a:pt x="71" y="58"/>
                  <a:pt x="74" y="58"/>
                </a:cubicBezTo>
                <a:cubicBezTo>
                  <a:pt x="82" y="58"/>
                  <a:pt x="88" y="53"/>
                  <a:pt x="88" y="44"/>
                </a:cubicBezTo>
                <a:cubicBezTo>
                  <a:pt x="88" y="43"/>
                  <a:pt x="88" y="41"/>
                  <a:pt x="88" y="39"/>
                </a:cubicBezTo>
                <a:cubicBezTo>
                  <a:pt x="88" y="39"/>
                  <a:pt x="88" y="39"/>
                  <a:pt x="88" y="39"/>
                </a:cubicBezTo>
                <a:cubicBezTo>
                  <a:pt x="88" y="39"/>
                  <a:pt x="88" y="39"/>
                  <a:pt x="88" y="39"/>
                </a:cubicBezTo>
                <a:cubicBezTo>
                  <a:pt x="88" y="39"/>
                  <a:pt x="90" y="40"/>
                  <a:pt x="90" y="40"/>
                </a:cubicBezTo>
                <a:cubicBezTo>
                  <a:pt x="90" y="40"/>
                  <a:pt x="90" y="40"/>
                  <a:pt x="90" y="40"/>
                </a:cubicBezTo>
                <a:cubicBezTo>
                  <a:pt x="90" y="40"/>
                  <a:pt x="90" y="40"/>
                  <a:pt x="90" y="40"/>
                </a:cubicBezTo>
                <a:cubicBezTo>
                  <a:pt x="90" y="40"/>
                  <a:pt x="90" y="40"/>
                  <a:pt x="90" y="40"/>
                </a:cubicBezTo>
                <a:cubicBezTo>
                  <a:pt x="90" y="40"/>
                  <a:pt x="90" y="40"/>
                  <a:pt x="90" y="40"/>
                </a:cubicBezTo>
                <a:cubicBezTo>
                  <a:pt x="90" y="40"/>
                  <a:pt x="90" y="40"/>
                  <a:pt x="90" y="40"/>
                </a:cubicBezTo>
                <a:cubicBezTo>
                  <a:pt x="90" y="40"/>
                  <a:pt x="90" y="40"/>
                  <a:pt x="90" y="40"/>
                </a:cubicBezTo>
                <a:cubicBezTo>
                  <a:pt x="90" y="40"/>
                  <a:pt x="90" y="40"/>
                  <a:pt x="90" y="40"/>
                </a:cubicBezTo>
                <a:cubicBezTo>
                  <a:pt x="91" y="41"/>
                  <a:pt x="93" y="43"/>
                  <a:pt x="93" y="45"/>
                </a:cubicBezTo>
                <a:cubicBezTo>
                  <a:pt x="94" y="45"/>
                  <a:pt x="94" y="46"/>
                  <a:pt x="94" y="47"/>
                </a:cubicBezTo>
                <a:cubicBezTo>
                  <a:pt x="94" y="52"/>
                  <a:pt x="91" y="56"/>
                  <a:pt x="88" y="59"/>
                </a:cubicBezTo>
                <a:cubicBezTo>
                  <a:pt x="84" y="61"/>
                  <a:pt x="80" y="63"/>
                  <a:pt x="74" y="63"/>
                </a:cubicBezTo>
                <a:cubicBezTo>
                  <a:pt x="73" y="63"/>
                  <a:pt x="71" y="63"/>
                  <a:pt x="69" y="62"/>
                </a:cubicBezTo>
                <a:cubicBezTo>
                  <a:pt x="59" y="60"/>
                  <a:pt x="50" y="51"/>
                  <a:pt x="42" y="46"/>
                </a:cubicBezTo>
                <a:cubicBezTo>
                  <a:pt x="36" y="43"/>
                  <a:pt x="30" y="40"/>
                  <a:pt x="21" y="40"/>
                </a:cubicBezTo>
                <a:cubicBezTo>
                  <a:pt x="19" y="40"/>
                  <a:pt x="18" y="40"/>
                  <a:pt x="16" y="40"/>
                </a:cubicBezTo>
                <a:cubicBezTo>
                  <a:pt x="12" y="41"/>
                  <a:pt x="6" y="43"/>
                  <a:pt x="0" y="45"/>
                </a:cubicBezTo>
                <a:cubicBezTo>
                  <a:pt x="0" y="45"/>
                  <a:pt x="0" y="45"/>
                  <a:pt x="0" y="45"/>
                </a:cubicBezTo>
                <a:cubicBezTo>
                  <a:pt x="0" y="45"/>
                  <a:pt x="0" y="45"/>
                  <a:pt x="0" y="45"/>
                </a:cubicBezTo>
                <a:cubicBezTo>
                  <a:pt x="2" y="40"/>
                  <a:pt x="13" y="32"/>
                  <a:pt x="20" y="32"/>
                </a:cubicBezTo>
                <a:cubicBezTo>
                  <a:pt x="20" y="32"/>
                  <a:pt x="20" y="32"/>
                  <a:pt x="20" y="32"/>
                </a:cubicBezTo>
                <a:cubicBezTo>
                  <a:pt x="24" y="32"/>
                  <a:pt x="28" y="36"/>
                  <a:pt x="33" y="36"/>
                </a:cubicBezTo>
                <a:cubicBezTo>
                  <a:pt x="36" y="36"/>
                  <a:pt x="39" y="35"/>
                  <a:pt x="43" y="31"/>
                </a:cubicBezTo>
                <a:cubicBezTo>
                  <a:pt x="44" y="30"/>
                  <a:pt x="45" y="29"/>
                  <a:pt x="45" y="27"/>
                </a:cubicBezTo>
                <a:cubicBezTo>
                  <a:pt x="45" y="25"/>
                  <a:pt x="43" y="23"/>
                  <a:pt x="40" y="21"/>
                </a:cubicBezTo>
                <a:cubicBezTo>
                  <a:pt x="40" y="21"/>
                  <a:pt x="40" y="21"/>
                  <a:pt x="40" y="21"/>
                </a:cubicBezTo>
                <a:cubicBezTo>
                  <a:pt x="40" y="21"/>
                  <a:pt x="40" y="21"/>
                  <a:pt x="40" y="21"/>
                </a:cubicBezTo>
                <a:cubicBezTo>
                  <a:pt x="40" y="21"/>
                  <a:pt x="40" y="21"/>
                  <a:pt x="40" y="21"/>
                </a:cubicBezTo>
                <a:cubicBezTo>
                  <a:pt x="39" y="22"/>
                  <a:pt x="39" y="22"/>
                  <a:pt x="39" y="22"/>
                </a:cubicBezTo>
                <a:cubicBezTo>
                  <a:pt x="39" y="23"/>
                  <a:pt x="39" y="23"/>
                  <a:pt x="39" y="23"/>
                </a:cubicBezTo>
                <a:cubicBezTo>
                  <a:pt x="41" y="24"/>
                  <a:pt x="42" y="25"/>
                  <a:pt x="42" y="27"/>
                </a:cubicBezTo>
                <a:cubicBezTo>
                  <a:pt x="42" y="30"/>
                  <a:pt x="39" y="32"/>
                  <a:pt x="35" y="34"/>
                </a:cubicBezTo>
                <a:cubicBezTo>
                  <a:pt x="35" y="34"/>
                  <a:pt x="35" y="34"/>
                  <a:pt x="35" y="34"/>
                </a:cubicBezTo>
                <a:cubicBezTo>
                  <a:pt x="35" y="34"/>
                  <a:pt x="35" y="34"/>
                  <a:pt x="35" y="34"/>
                </a:cubicBezTo>
                <a:cubicBezTo>
                  <a:pt x="35" y="34"/>
                  <a:pt x="33" y="34"/>
                  <a:pt x="31" y="34"/>
                </a:cubicBezTo>
                <a:cubicBezTo>
                  <a:pt x="31" y="34"/>
                  <a:pt x="31" y="34"/>
                  <a:pt x="31" y="34"/>
                </a:cubicBezTo>
                <a:cubicBezTo>
                  <a:pt x="25" y="33"/>
                  <a:pt x="20" y="27"/>
                  <a:pt x="20" y="20"/>
                </a:cubicBezTo>
                <a:cubicBezTo>
                  <a:pt x="20" y="18"/>
                  <a:pt x="20" y="16"/>
                  <a:pt x="21" y="15"/>
                </a:cubicBezTo>
                <a:cubicBezTo>
                  <a:pt x="22" y="11"/>
                  <a:pt x="24" y="10"/>
                  <a:pt x="27" y="9"/>
                </a:cubicBezTo>
                <a:cubicBezTo>
                  <a:pt x="30" y="8"/>
                  <a:pt x="33" y="8"/>
                  <a:pt x="36" y="7"/>
                </a:cubicBezTo>
                <a:cubicBezTo>
                  <a:pt x="39" y="7"/>
                  <a:pt x="41" y="2"/>
                  <a:pt x="43" y="1"/>
                </a:cubicBezTo>
                <a:cubicBezTo>
                  <a:pt x="44" y="1"/>
                  <a:pt x="51" y="0"/>
                  <a:pt x="56" y="0"/>
                </a:cubicBezTo>
                <a:cubicBezTo>
                  <a:pt x="59" y="0"/>
                  <a:pt x="61" y="0"/>
                  <a:pt x="61" y="0"/>
                </a:cubicBezTo>
                <a:lnTo>
                  <a:pt x="61" y="1"/>
                </a:lnTo>
                <a:close/>
              </a:path>
            </a:pathLst>
          </a:custGeom>
          <a:solidFill>
            <a:srgbClr val="F2DBC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69" name="PA_任意多边形 1401"/>
          <p:cNvSpPr>
            <a:spLocks/>
          </p:cNvSpPr>
          <p:nvPr>
            <p:custDataLst>
              <p:tags r:id="rId147"/>
            </p:custDataLst>
          </p:nvPr>
        </p:nvSpPr>
        <p:spPr bwMode="auto">
          <a:xfrm>
            <a:off x="3155950" y="4833938"/>
            <a:ext cx="401638" cy="247650"/>
          </a:xfrm>
          <a:custGeom>
            <a:avLst/>
            <a:gdLst>
              <a:gd name="T0" fmla="*/ 84 w 167"/>
              <a:gd name="T1" fmla="*/ 7 h 103"/>
              <a:gd name="T2" fmla="*/ 85 w 167"/>
              <a:gd name="T3" fmla="*/ 36 h 103"/>
              <a:gd name="T4" fmla="*/ 79 w 167"/>
              <a:gd name="T5" fmla="*/ 29 h 103"/>
              <a:gd name="T6" fmla="*/ 79 w 167"/>
              <a:gd name="T7" fmla="*/ 30 h 103"/>
              <a:gd name="T8" fmla="*/ 82 w 167"/>
              <a:gd name="T9" fmla="*/ 21 h 103"/>
              <a:gd name="T10" fmla="*/ 35 w 167"/>
              <a:gd name="T11" fmla="*/ 38 h 103"/>
              <a:gd name="T12" fmla="*/ 17 w 167"/>
              <a:gd name="T13" fmla="*/ 67 h 103"/>
              <a:gd name="T14" fmla="*/ 41 w 167"/>
              <a:gd name="T15" fmla="*/ 72 h 103"/>
              <a:gd name="T16" fmla="*/ 41 w 167"/>
              <a:gd name="T17" fmla="*/ 72 h 103"/>
              <a:gd name="T18" fmla="*/ 41 w 167"/>
              <a:gd name="T19" fmla="*/ 72 h 103"/>
              <a:gd name="T20" fmla="*/ 38 w 167"/>
              <a:gd name="T21" fmla="*/ 72 h 103"/>
              <a:gd name="T22" fmla="*/ 35 w 167"/>
              <a:gd name="T23" fmla="*/ 81 h 103"/>
              <a:gd name="T24" fmla="*/ 54 w 167"/>
              <a:gd name="T25" fmla="*/ 83 h 103"/>
              <a:gd name="T26" fmla="*/ 0 w 167"/>
              <a:gd name="T27" fmla="*/ 84 h 103"/>
              <a:gd name="T28" fmla="*/ 78 w 167"/>
              <a:gd name="T29" fmla="*/ 75 h 103"/>
              <a:gd name="T30" fmla="*/ 58 w 167"/>
              <a:gd name="T31" fmla="*/ 54 h 103"/>
              <a:gd name="T32" fmla="*/ 91 w 167"/>
              <a:gd name="T33" fmla="*/ 42 h 103"/>
              <a:gd name="T34" fmla="*/ 122 w 167"/>
              <a:gd name="T35" fmla="*/ 69 h 103"/>
              <a:gd name="T36" fmla="*/ 141 w 167"/>
              <a:gd name="T37" fmla="*/ 63 h 103"/>
              <a:gd name="T38" fmla="*/ 139 w 167"/>
              <a:gd name="T39" fmla="*/ 63 h 103"/>
              <a:gd name="T40" fmla="*/ 149 w 167"/>
              <a:gd name="T41" fmla="*/ 79 h 103"/>
              <a:gd name="T42" fmla="*/ 164 w 167"/>
              <a:gd name="T43" fmla="*/ 50 h 103"/>
              <a:gd name="T44" fmla="*/ 153 w 167"/>
              <a:gd name="T45" fmla="*/ 31 h 103"/>
              <a:gd name="T46" fmla="*/ 130 w 167"/>
              <a:gd name="T47" fmla="*/ 23 h 103"/>
              <a:gd name="T48" fmla="*/ 137 w 167"/>
              <a:gd name="T49" fmla="*/ 30 h 103"/>
              <a:gd name="T50" fmla="*/ 144 w 167"/>
              <a:gd name="T51" fmla="*/ 35 h 103"/>
              <a:gd name="T52" fmla="*/ 113 w 167"/>
              <a:gd name="T53" fmla="*/ 7 h 103"/>
              <a:gd name="T54" fmla="*/ 113 w 167"/>
              <a:gd name="T55" fmla="*/ 7 h 103"/>
              <a:gd name="T56" fmla="*/ 127 w 167"/>
              <a:gd name="T57" fmla="*/ 31 h 103"/>
              <a:gd name="T58" fmla="*/ 136 w 167"/>
              <a:gd name="T59" fmla="*/ 30 h 103"/>
              <a:gd name="T60" fmla="*/ 130 w 167"/>
              <a:gd name="T61" fmla="*/ 23 h 103"/>
              <a:gd name="T62" fmla="*/ 153 w 167"/>
              <a:gd name="T63" fmla="*/ 31 h 103"/>
              <a:gd name="T64" fmla="*/ 164 w 167"/>
              <a:gd name="T65" fmla="*/ 50 h 103"/>
              <a:gd name="T66" fmla="*/ 166 w 167"/>
              <a:gd name="T67" fmla="*/ 66 h 103"/>
              <a:gd name="T68" fmla="*/ 133 w 167"/>
              <a:gd name="T69" fmla="*/ 58 h 103"/>
              <a:gd name="T70" fmla="*/ 139 w 167"/>
              <a:gd name="T71" fmla="*/ 67 h 103"/>
              <a:gd name="T72" fmla="*/ 134 w 167"/>
              <a:gd name="T73" fmla="*/ 56 h 103"/>
              <a:gd name="T74" fmla="*/ 107 w 167"/>
              <a:gd name="T75" fmla="*/ 36 h 103"/>
              <a:gd name="T76" fmla="*/ 73 w 167"/>
              <a:gd name="T77" fmla="*/ 46 h 103"/>
              <a:gd name="T78" fmla="*/ 71 w 167"/>
              <a:gd name="T79" fmla="*/ 79 h 103"/>
              <a:gd name="T80" fmla="*/ 36 w 167"/>
              <a:gd name="T81" fmla="*/ 103 h 103"/>
              <a:gd name="T82" fmla="*/ 53 w 167"/>
              <a:gd name="T83" fmla="*/ 88 h 103"/>
              <a:gd name="T84" fmla="*/ 35 w 167"/>
              <a:gd name="T85" fmla="*/ 81 h 103"/>
              <a:gd name="T86" fmla="*/ 38 w 167"/>
              <a:gd name="T87" fmla="*/ 72 h 103"/>
              <a:gd name="T88" fmla="*/ 41 w 167"/>
              <a:gd name="T89" fmla="*/ 72 h 103"/>
              <a:gd name="T90" fmla="*/ 44 w 167"/>
              <a:gd name="T91" fmla="*/ 80 h 103"/>
              <a:gd name="T92" fmla="*/ 22 w 167"/>
              <a:gd name="T93" fmla="*/ 61 h 103"/>
              <a:gd name="T94" fmla="*/ 45 w 167"/>
              <a:gd name="T95" fmla="*/ 27 h 103"/>
              <a:gd name="T96" fmla="*/ 82 w 167"/>
              <a:gd name="T97" fmla="*/ 22 h 103"/>
              <a:gd name="T98" fmla="*/ 79 w 167"/>
              <a:gd name="T99" fmla="*/ 30 h 103"/>
              <a:gd name="T100" fmla="*/ 79 w 167"/>
              <a:gd name="T101" fmla="*/ 30 h 103"/>
              <a:gd name="T102" fmla="*/ 81 w 167"/>
              <a:gd name="T103" fmla="*/ 24 h 103"/>
              <a:gd name="T104" fmla="*/ 65 w 167"/>
              <a:gd name="T105" fmla="*/ 10 h 103"/>
              <a:gd name="T106" fmla="*/ 102 w 167"/>
              <a:gd name="T107" fmla="*/ 0 h 1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67" h="103">
                <a:moveTo>
                  <a:pt x="102" y="0"/>
                </a:moveTo>
                <a:cubicBezTo>
                  <a:pt x="102" y="0"/>
                  <a:pt x="102" y="0"/>
                  <a:pt x="102" y="0"/>
                </a:cubicBezTo>
                <a:cubicBezTo>
                  <a:pt x="101" y="0"/>
                  <a:pt x="100" y="0"/>
                  <a:pt x="99" y="0"/>
                </a:cubicBezTo>
                <a:cubicBezTo>
                  <a:pt x="92" y="0"/>
                  <a:pt x="88" y="2"/>
                  <a:pt x="84" y="7"/>
                </a:cubicBezTo>
                <a:cubicBezTo>
                  <a:pt x="84" y="7"/>
                  <a:pt x="84" y="7"/>
                  <a:pt x="84" y="7"/>
                </a:cubicBezTo>
                <a:cubicBezTo>
                  <a:pt x="84" y="7"/>
                  <a:pt x="84" y="7"/>
                  <a:pt x="84" y="7"/>
                </a:cubicBezTo>
                <a:cubicBezTo>
                  <a:pt x="83" y="6"/>
                  <a:pt x="81" y="6"/>
                  <a:pt x="79" y="6"/>
                </a:cubicBezTo>
                <a:cubicBezTo>
                  <a:pt x="74" y="6"/>
                  <a:pt x="69" y="7"/>
                  <a:pt x="65" y="10"/>
                </a:cubicBezTo>
                <a:cubicBezTo>
                  <a:pt x="62" y="14"/>
                  <a:pt x="61" y="17"/>
                  <a:pt x="61" y="21"/>
                </a:cubicBezTo>
                <a:cubicBezTo>
                  <a:pt x="61" y="27"/>
                  <a:pt x="67" y="33"/>
                  <a:pt x="74" y="37"/>
                </a:cubicBezTo>
                <a:cubicBezTo>
                  <a:pt x="75" y="37"/>
                  <a:pt x="77" y="38"/>
                  <a:pt x="78" y="38"/>
                </a:cubicBezTo>
                <a:cubicBezTo>
                  <a:pt x="81" y="38"/>
                  <a:pt x="83" y="37"/>
                  <a:pt x="85" y="36"/>
                </a:cubicBezTo>
                <a:cubicBezTo>
                  <a:pt x="86" y="35"/>
                  <a:pt x="87" y="33"/>
                  <a:pt x="87" y="31"/>
                </a:cubicBezTo>
                <a:cubicBezTo>
                  <a:pt x="87" y="30"/>
                  <a:pt x="87" y="30"/>
                  <a:pt x="87" y="30"/>
                </a:cubicBezTo>
                <a:cubicBezTo>
                  <a:pt x="87" y="26"/>
                  <a:pt x="84" y="24"/>
                  <a:pt x="81" y="24"/>
                </a:cubicBezTo>
                <a:cubicBezTo>
                  <a:pt x="80" y="24"/>
                  <a:pt x="79" y="25"/>
                  <a:pt x="79" y="27"/>
                </a:cubicBezTo>
                <a:cubicBezTo>
                  <a:pt x="79" y="28"/>
                  <a:pt x="79" y="29"/>
                  <a:pt x="79" y="29"/>
                </a:cubicBezTo>
                <a:cubicBezTo>
                  <a:pt x="79" y="29"/>
                  <a:pt x="79" y="29"/>
                  <a:pt x="79" y="29"/>
                </a:cubicBezTo>
                <a:cubicBezTo>
                  <a:pt x="79" y="29"/>
                  <a:pt x="79" y="29"/>
                  <a:pt x="79" y="29"/>
                </a:cubicBezTo>
                <a:cubicBezTo>
                  <a:pt x="79" y="29"/>
                  <a:pt x="79" y="29"/>
                  <a:pt x="79" y="29"/>
                </a:cubicBezTo>
                <a:cubicBezTo>
                  <a:pt x="80" y="30"/>
                  <a:pt x="80" y="30"/>
                  <a:pt x="80" y="30"/>
                </a:cubicBezTo>
                <a:cubicBezTo>
                  <a:pt x="79" y="30"/>
                  <a:pt x="79" y="30"/>
                  <a:pt x="79" y="30"/>
                </a:cubicBezTo>
                <a:cubicBezTo>
                  <a:pt x="79" y="30"/>
                  <a:pt x="79" y="30"/>
                  <a:pt x="79" y="30"/>
                </a:cubicBezTo>
                <a:cubicBezTo>
                  <a:pt x="79" y="30"/>
                  <a:pt x="79" y="30"/>
                  <a:pt x="79" y="30"/>
                </a:cubicBezTo>
                <a:cubicBezTo>
                  <a:pt x="79" y="30"/>
                  <a:pt x="79" y="30"/>
                  <a:pt x="79" y="30"/>
                </a:cubicBezTo>
                <a:cubicBezTo>
                  <a:pt x="79" y="30"/>
                  <a:pt x="79" y="30"/>
                  <a:pt x="79" y="30"/>
                </a:cubicBezTo>
                <a:cubicBezTo>
                  <a:pt x="79" y="30"/>
                  <a:pt x="77" y="29"/>
                  <a:pt x="77" y="27"/>
                </a:cubicBezTo>
                <a:cubicBezTo>
                  <a:pt x="77" y="26"/>
                  <a:pt x="77" y="26"/>
                  <a:pt x="77" y="26"/>
                </a:cubicBezTo>
                <a:cubicBezTo>
                  <a:pt x="77" y="23"/>
                  <a:pt x="79" y="22"/>
                  <a:pt x="81" y="21"/>
                </a:cubicBezTo>
                <a:cubicBezTo>
                  <a:pt x="82" y="21"/>
                  <a:pt x="82" y="21"/>
                  <a:pt x="82" y="21"/>
                </a:cubicBezTo>
                <a:cubicBezTo>
                  <a:pt x="87" y="21"/>
                  <a:pt x="91" y="26"/>
                  <a:pt x="91" y="30"/>
                </a:cubicBezTo>
                <a:cubicBezTo>
                  <a:pt x="91" y="33"/>
                  <a:pt x="89" y="36"/>
                  <a:pt x="86" y="37"/>
                </a:cubicBezTo>
                <a:cubicBezTo>
                  <a:pt x="82" y="39"/>
                  <a:pt x="79" y="40"/>
                  <a:pt x="77" y="40"/>
                </a:cubicBezTo>
                <a:cubicBezTo>
                  <a:pt x="66" y="40"/>
                  <a:pt x="62" y="27"/>
                  <a:pt x="49" y="27"/>
                </a:cubicBezTo>
                <a:cubicBezTo>
                  <a:pt x="48" y="27"/>
                  <a:pt x="47" y="27"/>
                  <a:pt x="45" y="28"/>
                </a:cubicBezTo>
                <a:cubicBezTo>
                  <a:pt x="39" y="29"/>
                  <a:pt x="38" y="36"/>
                  <a:pt x="35" y="38"/>
                </a:cubicBezTo>
                <a:cubicBezTo>
                  <a:pt x="31" y="41"/>
                  <a:pt x="27" y="39"/>
                  <a:pt x="24" y="42"/>
                </a:cubicBezTo>
                <a:cubicBezTo>
                  <a:pt x="22" y="45"/>
                  <a:pt x="21" y="49"/>
                  <a:pt x="21" y="53"/>
                </a:cubicBezTo>
                <a:cubicBezTo>
                  <a:pt x="21" y="55"/>
                  <a:pt x="22" y="58"/>
                  <a:pt x="23" y="61"/>
                </a:cubicBezTo>
                <a:cubicBezTo>
                  <a:pt x="23" y="61"/>
                  <a:pt x="23" y="61"/>
                  <a:pt x="23" y="61"/>
                </a:cubicBezTo>
                <a:cubicBezTo>
                  <a:pt x="23" y="61"/>
                  <a:pt x="23" y="61"/>
                  <a:pt x="23" y="61"/>
                </a:cubicBezTo>
                <a:cubicBezTo>
                  <a:pt x="21" y="63"/>
                  <a:pt x="18" y="66"/>
                  <a:pt x="17" y="67"/>
                </a:cubicBezTo>
                <a:cubicBezTo>
                  <a:pt x="17" y="68"/>
                  <a:pt x="17" y="69"/>
                  <a:pt x="17" y="70"/>
                </a:cubicBezTo>
                <a:cubicBezTo>
                  <a:pt x="17" y="72"/>
                  <a:pt x="17" y="74"/>
                  <a:pt x="17" y="74"/>
                </a:cubicBezTo>
                <a:cubicBezTo>
                  <a:pt x="19" y="86"/>
                  <a:pt x="25" y="90"/>
                  <a:pt x="32" y="90"/>
                </a:cubicBezTo>
                <a:cubicBezTo>
                  <a:pt x="35" y="90"/>
                  <a:pt x="38" y="89"/>
                  <a:pt x="40" y="87"/>
                </a:cubicBezTo>
                <a:cubicBezTo>
                  <a:pt x="42" y="85"/>
                  <a:pt x="44" y="83"/>
                  <a:pt x="44" y="80"/>
                </a:cubicBezTo>
                <a:cubicBezTo>
                  <a:pt x="44" y="77"/>
                  <a:pt x="43" y="75"/>
                  <a:pt x="41" y="72"/>
                </a:cubicBezTo>
                <a:cubicBezTo>
                  <a:pt x="41" y="72"/>
                  <a:pt x="41" y="72"/>
                  <a:pt x="41" y="72"/>
                </a:cubicBezTo>
                <a:cubicBezTo>
                  <a:pt x="41" y="72"/>
                  <a:pt x="41" y="72"/>
                  <a:pt x="41" y="72"/>
                </a:cubicBezTo>
                <a:cubicBezTo>
                  <a:pt x="41" y="72"/>
                  <a:pt x="41" y="72"/>
                  <a:pt x="41" y="72"/>
                </a:cubicBezTo>
                <a:cubicBezTo>
                  <a:pt x="41" y="72"/>
                  <a:pt x="41" y="72"/>
                  <a:pt x="41" y="72"/>
                </a:cubicBezTo>
                <a:cubicBezTo>
                  <a:pt x="41" y="72"/>
                  <a:pt x="41" y="72"/>
                  <a:pt x="41" y="72"/>
                </a:cubicBezTo>
                <a:cubicBezTo>
                  <a:pt x="41" y="72"/>
                  <a:pt x="41" y="72"/>
                  <a:pt x="41" y="72"/>
                </a:cubicBezTo>
                <a:cubicBezTo>
                  <a:pt x="41" y="72"/>
                  <a:pt x="41" y="72"/>
                  <a:pt x="41" y="72"/>
                </a:cubicBezTo>
                <a:cubicBezTo>
                  <a:pt x="41" y="72"/>
                  <a:pt x="41" y="72"/>
                  <a:pt x="41" y="72"/>
                </a:cubicBezTo>
                <a:cubicBezTo>
                  <a:pt x="41" y="72"/>
                  <a:pt x="41" y="72"/>
                  <a:pt x="41" y="72"/>
                </a:cubicBezTo>
                <a:cubicBezTo>
                  <a:pt x="41" y="72"/>
                  <a:pt x="41" y="72"/>
                  <a:pt x="41" y="72"/>
                </a:cubicBezTo>
                <a:cubicBezTo>
                  <a:pt x="41" y="72"/>
                  <a:pt x="41" y="72"/>
                  <a:pt x="41" y="72"/>
                </a:cubicBezTo>
                <a:cubicBezTo>
                  <a:pt x="41" y="72"/>
                  <a:pt x="41" y="72"/>
                  <a:pt x="41" y="72"/>
                </a:cubicBezTo>
                <a:cubicBezTo>
                  <a:pt x="41" y="72"/>
                  <a:pt x="41" y="72"/>
                  <a:pt x="41" y="72"/>
                </a:cubicBezTo>
                <a:cubicBezTo>
                  <a:pt x="41" y="72"/>
                  <a:pt x="41" y="72"/>
                  <a:pt x="41" y="72"/>
                </a:cubicBezTo>
                <a:cubicBezTo>
                  <a:pt x="40" y="72"/>
                  <a:pt x="39" y="72"/>
                  <a:pt x="38" y="72"/>
                </a:cubicBezTo>
                <a:cubicBezTo>
                  <a:pt x="38" y="72"/>
                  <a:pt x="38" y="72"/>
                  <a:pt x="38" y="72"/>
                </a:cubicBezTo>
                <a:cubicBezTo>
                  <a:pt x="38" y="72"/>
                  <a:pt x="38" y="72"/>
                  <a:pt x="38" y="72"/>
                </a:cubicBezTo>
                <a:cubicBezTo>
                  <a:pt x="38" y="72"/>
                  <a:pt x="38" y="72"/>
                  <a:pt x="38" y="72"/>
                </a:cubicBezTo>
                <a:cubicBezTo>
                  <a:pt x="37" y="72"/>
                  <a:pt x="36" y="73"/>
                  <a:pt x="35" y="74"/>
                </a:cubicBezTo>
                <a:cubicBezTo>
                  <a:pt x="35" y="74"/>
                  <a:pt x="35" y="74"/>
                  <a:pt x="35" y="74"/>
                </a:cubicBezTo>
                <a:cubicBezTo>
                  <a:pt x="35" y="74"/>
                  <a:pt x="35" y="74"/>
                  <a:pt x="35" y="74"/>
                </a:cubicBezTo>
                <a:cubicBezTo>
                  <a:pt x="35" y="76"/>
                  <a:pt x="36" y="77"/>
                  <a:pt x="36" y="79"/>
                </a:cubicBezTo>
                <a:cubicBezTo>
                  <a:pt x="36" y="80"/>
                  <a:pt x="36" y="80"/>
                  <a:pt x="35" y="81"/>
                </a:cubicBezTo>
                <a:cubicBezTo>
                  <a:pt x="35" y="81"/>
                  <a:pt x="35" y="81"/>
                  <a:pt x="35" y="81"/>
                </a:cubicBezTo>
                <a:cubicBezTo>
                  <a:pt x="35" y="81"/>
                  <a:pt x="35" y="81"/>
                  <a:pt x="35" y="81"/>
                </a:cubicBezTo>
                <a:cubicBezTo>
                  <a:pt x="34" y="78"/>
                  <a:pt x="33" y="76"/>
                  <a:pt x="33" y="74"/>
                </a:cubicBezTo>
                <a:cubicBezTo>
                  <a:pt x="33" y="72"/>
                  <a:pt x="34" y="71"/>
                  <a:pt x="35" y="70"/>
                </a:cubicBezTo>
                <a:cubicBezTo>
                  <a:pt x="36" y="69"/>
                  <a:pt x="38" y="69"/>
                  <a:pt x="40" y="69"/>
                </a:cubicBezTo>
                <a:cubicBezTo>
                  <a:pt x="44" y="69"/>
                  <a:pt x="50" y="71"/>
                  <a:pt x="52" y="75"/>
                </a:cubicBezTo>
                <a:cubicBezTo>
                  <a:pt x="53" y="77"/>
                  <a:pt x="54" y="80"/>
                  <a:pt x="54" y="83"/>
                </a:cubicBezTo>
                <a:cubicBezTo>
                  <a:pt x="54" y="85"/>
                  <a:pt x="54" y="86"/>
                  <a:pt x="53" y="88"/>
                </a:cubicBezTo>
                <a:cubicBezTo>
                  <a:pt x="52" y="93"/>
                  <a:pt x="47" y="96"/>
                  <a:pt x="43" y="98"/>
                </a:cubicBezTo>
                <a:cubicBezTo>
                  <a:pt x="39" y="99"/>
                  <a:pt x="36" y="100"/>
                  <a:pt x="32" y="100"/>
                </a:cubicBezTo>
                <a:cubicBezTo>
                  <a:pt x="25" y="100"/>
                  <a:pt x="18" y="97"/>
                  <a:pt x="13" y="93"/>
                </a:cubicBezTo>
                <a:cubicBezTo>
                  <a:pt x="12" y="92"/>
                  <a:pt x="4" y="86"/>
                  <a:pt x="0" y="84"/>
                </a:cubicBezTo>
                <a:cubicBezTo>
                  <a:pt x="0" y="84"/>
                  <a:pt x="0" y="84"/>
                  <a:pt x="0" y="84"/>
                </a:cubicBezTo>
                <a:cubicBezTo>
                  <a:pt x="0" y="84"/>
                  <a:pt x="0" y="84"/>
                  <a:pt x="0" y="84"/>
                </a:cubicBezTo>
                <a:cubicBezTo>
                  <a:pt x="8" y="92"/>
                  <a:pt x="20" y="103"/>
                  <a:pt x="36" y="103"/>
                </a:cubicBezTo>
                <a:cubicBezTo>
                  <a:pt x="38" y="103"/>
                  <a:pt x="40" y="102"/>
                  <a:pt x="43" y="102"/>
                </a:cubicBezTo>
                <a:cubicBezTo>
                  <a:pt x="51" y="100"/>
                  <a:pt x="60" y="96"/>
                  <a:pt x="66" y="92"/>
                </a:cubicBezTo>
                <a:cubicBezTo>
                  <a:pt x="68" y="90"/>
                  <a:pt x="76" y="84"/>
                  <a:pt x="77" y="81"/>
                </a:cubicBezTo>
                <a:cubicBezTo>
                  <a:pt x="78" y="79"/>
                  <a:pt x="78" y="78"/>
                  <a:pt x="78" y="75"/>
                </a:cubicBezTo>
                <a:cubicBezTo>
                  <a:pt x="78" y="75"/>
                  <a:pt x="78" y="75"/>
                  <a:pt x="78" y="75"/>
                </a:cubicBezTo>
                <a:cubicBezTo>
                  <a:pt x="78" y="75"/>
                  <a:pt x="78" y="75"/>
                  <a:pt x="78" y="75"/>
                </a:cubicBezTo>
                <a:cubicBezTo>
                  <a:pt x="76" y="78"/>
                  <a:pt x="74" y="80"/>
                  <a:pt x="71" y="80"/>
                </a:cubicBezTo>
                <a:cubicBezTo>
                  <a:pt x="64" y="80"/>
                  <a:pt x="57" y="70"/>
                  <a:pt x="57" y="62"/>
                </a:cubicBezTo>
                <a:cubicBezTo>
                  <a:pt x="57" y="61"/>
                  <a:pt x="57" y="61"/>
                  <a:pt x="57" y="60"/>
                </a:cubicBezTo>
                <a:cubicBezTo>
                  <a:pt x="57" y="58"/>
                  <a:pt x="57" y="56"/>
                  <a:pt x="58" y="54"/>
                </a:cubicBezTo>
                <a:cubicBezTo>
                  <a:pt x="62" y="46"/>
                  <a:pt x="67" y="46"/>
                  <a:pt x="73" y="46"/>
                </a:cubicBezTo>
                <a:cubicBezTo>
                  <a:pt x="73" y="46"/>
                  <a:pt x="73" y="46"/>
                  <a:pt x="73" y="46"/>
                </a:cubicBezTo>
                <a:cubicBezTo>
                  <a:pt x="73" y="46"/>
                  <a:pt x="73" y="46"/>
                  <a:pt x="73" y="46"/>
                </a:cubicBezTo>
                <a:cubicBezTo>
                  <a:pt x="74" y="44"/>
                  <a:pt x="79" y="40"/>
                  <a:pt x="85" y="40"/>
                </a:cubicBezTo>
                <a:cubicBezTo>
                  <a:pt x="87" y="40"/>
                  <a:pt x="89" y="41"/>
                  <a:pt x="91" y="42"/>
                </a:cubicBezTo>
                <a:cubicBezTo>
                  <a:pt x="91" y="42"/>
                  <a:pt x="91" y="42"/>
                  <a:pt x="91" y="42"/>
                </a:cubicBezTo>
                <a:cubicBezTo>
                  <a:pt x="91" y="42"/>
                  <a:pt x="91" y="42"/>
                  <a:pt x="91" y="42"/>
                </a:cubicBezTo>
                <a:cubicBezTo>
                  <a:pt x="96" y="38"/>
                  <a:pt x="103" y="35"/>
                  <a:pt x="107" y="35"/>
                </a:cubicBezTo>
                <a:cubicBezTo>
                  <a:pt x="107" y="35"/>
                  <a:pt x="107" y="35"/>
                  <a:pt x="107" y="35"/>
                </a:cubicBezTo>
                <a:cubicBezTo>
                  <a:pt x="118" y="36"/>
                  <a:pt x="124" y="40"/>
                  <a:pt x="126" y="50"/>
                </a:cubicBezTo>
                <a:cubicBezTo>
                  <a:pt x="127" y="51"/>
                  <a:pt x="127" y="52"/>
                  <a:pt x="127" y="53"/>
                </a:cubicBezTo>
                <a:cubicBezTo>
                  <a:pt x="127" y="60"/>
                  <a:pt x="123" y="64"/>
                  <a:pt x="122" y="69"/>
                </a:cubicBezTo>
                <a:cubicBezTo>
                  <a:pt x="122" y="69"/>
                  <a:pt x="122" y="69"/>
                  <a:pt x="122" y="69"/>
                </a:cubicBezTo>
                <a:cubicBezTo>
                  <a:pt x="122" y="69"/>
                  <a:pt x="122" y="69"/>
                  <a:pt x="122" y="69"/>
                </a:cubicBezTo>
                <a:cubicBezTo>
                  <a:pt x="125" y="62"/>
                  <a:pt x="128" y="56"/>
                  <a:pt x="134" y="56"/>
                </a:cubicBezTo>
                <a:cubicBezTo>
                  <a:pt x="134" y="56"/>
                  <a:pt x="134" y="56"/>
                  <a:pt x="134" y="56"/>
                </a:cubicBezTo>
                <a:cubicBezTo>
                  <a:pt x="139" y="56"/>
                  <a:pt x="141" y="59"/>
                  <a:pt x="141" y="63"/>
                </a:cubicBezTo>
                <a:cubicBezTo>
                  <a:pt x="141" y="63"/>
                  <a:pt x="141" y="63"/>
                  <a:pt x="141" y="63"/>
                </a:cubicBezTo>
                <a:cubicBezTo>
                  <a:pt x="141" y="64"/>
                  <a:pt x="141" y="66"/>
                  <a:pt x="139" y="67"/>
                </a:cubicBezTo>
                <a:cubicBezTo>
                  <a:pt x="139" y="67"/>
                  <a:pt x="139" y="67"/>
                  <a:pt x="139" y="67"/>
                </a:cubicBezTo>
                <a:cubicBezTo>
                  <a:pt x="139" y="67"/>
                  <a:pt x="139" y="67"/>
                  <a:pt x="139" y="67"/>
                </a:cubicBezTo>
                <a:cubicBezTo>
                  <a:pt x="139" y="67"/>
                  <a:pt x="137" y="68"/>
                  <a:pt x="137" y="68"/>
                </a:cubicBezTo>
                <a:cubicBezTo>
                  <a:pt x="136" y="68"/>
                  <a:pt x="136" y="68"/>
                  <a:pt x="136" y="68"/>
                </a:cubicBezTo>
                <a:cubicBezTo>
                  <a:pt x="138" y="67"/>
                  <a:pt x="139" y="65"/>
                  <a:pt x="139" y="63"/>
                </a:cubicBezTo>
                <a:cubicBezTo>
                  <a:pt x="139" y="61"/>
                  <a:pt x="137" y="59"/>
                  <a:pt x="133" y="59"/>
                </a:cubicBezTo>
                <a:cubicBezTo>
                  <a:pt x="133" y="59"/>
                  <a:pt x="132" y="59"/>
                  <a:pt x="132" y="59"/>
                </a:cubicBezTo>
                <a:cubicBezTo>
                  <a:pt x="129" y="60"/>
                  <a:pt x="127" y="63"/>
                  <a:pt x="127" y="67"/>
                </a:cubicBezTo>
                <a:cubicBezTo>
                  <a:pt x="127" y="70"/>
                  <a:pt x="128" y="74"/>
                  <a:pt x="131" y="76"/>
                </a:cubicBezTo>
                <a:cubicBezTo>
                  <a:pt x="134" y="78"/>
                  <a:pt x="142" y="79"/>
                  <a:pt x="147" y="79"/>
                </a:cubicBezTo>
                <a:cubicBezTo>
                  <a:pt x="148" y="79"/>
                  <a:pt x="149" y="79"/>
                  <a:pt x="149" y="79"/>
                </a:cubicBezTo>
                <a:cubicBezTo>
                  <a:pt x="158" y="78"/>
                  <a:pt x="164" y="73"/>
                  <a:pt x="166" y="66"/>
                </a:cubicBezTo>
                <a:cubicBezTo>
                  <a:pt x="166" y="64"/>
                  <a:pt x="167" y="61"/>
                  <a:pt x="167" y="58"/>
                </a:cubicBezTo>
                <a:cubicBezTo>
                  <a:pt x="167" y="57"/>
                  <a:pt x="167" y="56"/>
                  <a:pt x="166" y="55"/>
                </a:cubicBezTo>
                <a:cubicBezTo>
                  <a:pt x="166" y="55"/>
                  <a:pt x="166" y="55"/>
                  <a:pt x="166" y="55"/>
                </a:cubicBezTo>
                <a:cubicBezTo>
                  <a:pt x="166" y="54"/>
                  <a:pt x="165" y="52"/>
                  <a:pt x="164" y="50"/>
                </a:cubicBezTo>
                <a:cubicBezTo>
                  <a:pt x="164" y="50"/>
                  <a:pt x="164" y="50"/>
                  <a:pt x="164" y="50"/>
                </a:cubicBezTo>
                <a:cubicBezTo>
                  <a:pt x="164" y="50"/>
                  <a:pt x="164" y="50"/>
                  <a:pt x="164" y="50"/>
                </a:cubicBezTo>
                <a:cubicBezTo>
                  <a:pt x="164" y="50"/>
                  <a:pt x="163" y="48"/>
                  <a:pt x="163" y="46"/>
                </a:cubicBezTo>
                <a:cubicBezTo>
                  <a:pt x="163" y="46"/>
                  <a:pt x="163" y="46"/>
                  <a:pt x="163" y="46"/>
                </a:cubicBezTo>
                <a:cubicBezTo>
                  <a:pt x="163" y="45"/>
                  <a:pt x="163" y="45"/>
                  <a:pt x="163" y="44"/>
                </a:cubicBezTo>
                <a:cubicBezTo>
                  <a:pt x="163" y="38"/>
                  <a:pt x="161" y="32"/>
                  <a:pt x="154" y="31"/>
                </a:cubicBezTo>
                <a:cubicBezTo>
                  <a:pt x="153" y="31"/>
                  <a:pt x="153" y="31"/>
                  <a:pt x="153" y="31"/>
                </a:cubicBezTo>
                <a:cubicBezTo>
                  <a:pt x="150" y="31"/>
                  <a:pt x="149" y="34"/>
                  <a:pt x="147" y="36"/>
                </a:cubicBezTo>
                <a:cubicBezTo>
                  <a:pt x="145" y="38"/>
                  <a:pt x="141" y="41"/>
                  <a:pt x="134" y="41"/>
                </a:cubicBezTo>
                <a:cubicBezTo>
                  <a:pt x="133" y="41"/>
                  <a:pt x="132" y="41"/>
                  <a:pt x="131" y="40"/>
                </a:cubicBezTo>
                <a:cubicBezTo>
                  <a:pt x="129" y="40"/>
                  <a:pt x="126" y="38"/>
                  <a:pt x="125" y="36"/>
                </a:cubicBezTo>
                <a:cubicBezTo>
                  <a:pt x="124" y="35"/>
                  <a:pt x="124" y="33"/>
                  <a:pt x="124" y="32"/>
                </a:cubicBezTo>
                <a:cubicBezTo>
                  <a:pt x="124" y="28"/>
                  <a:pt x="126" y="24"/>
                  <a:pt x="130" y="23"/>
                </a:cubicBezTo>
                <a:cubicBezTo>
                  <a:pt x="131" y="22"/>
                  <a:pt x="132" y="22"/>
                  <a:pt x="133" y="22"/>
                </a:cubicBezTo>
                <a:cubicBezTo>
                  <a:pt x="134" y="22"/>
                  <a:pt x="136" y="23"/>
                  <a:pt x="137" y="24"/>
                </a:cubicBezTo>
                <a:cubicBezTo>
                  <a:pt x="137" y="24"/>
                  <a:pt x="137" y="24"/>
                  <a:pt x="137" y="24"/>
                </a:cubicBezTo>
                <a:cubicBezTo>
                  <a:pt x="137" y="24"/>
                  <a:pt x="137" y="24"/>
                  <a:pt x="137" y="24"/>
                </a:cubicBezTo>
                <a:cubicBezTo>
                  <a:pt x="137" y="24"/>
                  <a:pt x="137" y="25"/>
                  <a:pt x="137" y="27"/>
                </a:cubicBezTo>
                <a:cubicBezTo>
                  <a:pt x="137" y="28"/>
                  <a:pt x="137" y="29"/>
                  <a:pt x="137" y="30"/>
                </a:cubicBezTo>
                <a:cubicBezTo>
                  <a:pt x="136" y="30"/>
                  <a:pt x="136" y="30"/>
                  <a:pt x="136" y="30"/>
                </a:cubicBezTo>
                <a:cubicBezTo>
                  <a:pt x="136" y="30"/>
                  <a:pt x="136" y="30"/>
                  <a:pt x="136" y="30"/>
                </a:cubicBezTo>
                <a:cubicBezTo>
                  <a:pt x="136" y="26"/>
                  <a:pt x="134" y="25"/>
                  <a:pt x="132" y="25"/>
                </a:cubicBezTo>
                <a:cubicBezTo>
                  <a:pt x="129" y="25"/>
                  <a:pt x="127" y="26"/>
                  <a:pt x="127" y="31"/>
                </a:cubicBezTo>
                <a:cubicBezTo>
                  <a:pt x="127" y="36"/>
                  <a:pt x="130" y="39"/>
                  <a:pt x="135" y="39"/>
                </a:cubicBezTo>
                <a:cubicBezTo>
                  <a:pt x="138" y="39"/>
                  <a:pt x="142" y="37"/>
                  <a:pt x="144" y="35"/>
                </a:cubicBezTo>
                <a:cubicBezTo>
                  <a:pt x="147" y="33"/>
                  <a:pt x="149" y="29"/>
                  <a:pt x="149" y="25"/>
                </a:cubicBezTo>
                <a:cubicBezTo>
                  <a:pt x="149" y="22"/>
                  <a:pt x="147" y="17"/>
                  <a:pt x="143" y="12"/>
                </a:cubicBezTo>
                <a:cubicBezTo>
                  <a:pt x="138" y="8"/>
                  <a:pt x="131" y="6"/>
                  <a:pt x="124" y="6"/>
                </a:cubicBezTo>
                <a:cubicBezTo>
                  <a:pt x="121" y="6"/>
                  <a:pt x="117" y="6"/>
                  <a:pt x="113" y="7"/>
                </a:cubicBezTo>
                <a:cubicBezTo>
                  <a:pt x="113" y="7"/>
                  <a:pt x="113" y="7"/>
                  <a:pt x="113" y="7"/>
                </a:cubicBezTo>
                <a:cubicBezTo>
                  <a:pt x="113" y="7"/>
                  <a:pt x="113" y="7"/>
                  <a:pt x="113" y="7"/>
                </a:cubicBezTo>
                <a:cubicBezTo>
                  <a:pt x="110" y="4"/>
                  <a:pt x="108" y="0"/>
                  <a:pt x="102" y="0"/>
                </a:cubicBezTo>
                <a:cubicBezTo>
                  <a:pt x="102" y="0"/>
                  <a:pt x="102" y="0"/>
                  <a:pt x="102" y="0"/>
                </a:cubicBezTo>
                <a:cubicBezTo>
                  <a:pt x="102" y="0"/>
                  <a:pt x="102" y="0"/>
                  <a:pt x="102" y="0"/>
                </a:cubicBezTo>
                <a:cubicBezTo>
                  <a:pt x="108" y="0"/>
                  <a:pt x="110" y="4"/>
                  <a:pt x="113" y="7"/>
                </a:cubicBezTo>
                <a:cubicBezTo>
                  <a:pt x="113" y="7"/>
                  <a:pt x="113" y="7"/>
                  <a:pt x="113" y="7"/>
                </a:cubicBezTo>
                <a:cubicBezTo>
                  <a:pt x="113" y="7"/>
                  <a:pt x="113" y="7"/>
                  <a:pt x="113" y="7"/>
                </a:cubicBezTo>
                <a:cubicBezTo>
                  <a:pt x="117" y="6"/>
                  <a:pt x="121" y="5"/>
                  <a:pt x="124" y="5"/>
                </a:cubicBezTo>
                <a:cubicBezTo>
                  <a:pt x="132" y="5"/>
                  <a:pt x="138" y="8"/>
                  <a:pt x="143" y="12"/>
                </a:cubicBezTo>
                <a:cubicBezTo>
                  <a:pt x="148" y="17"/>
                  <a:pt x="150" y="22"/>
                  <a:pt x="150" y="25"/>
                </a:cubicBezTo>
                <a:cubicBezTo>
                  <a:pt x="150" y="33"/>
                  <a:pt x="141" y="39"/>
                  <a:pt x="135" y="39"/>
                </a:cubicBezTo>
                <a:cubicBezTo>
                  <a:pt x="132" y="39"/>
                  <a:pt x="130" y="38"/>
                  <a:pt x="129" y="37"/>
                </a:cubicBezTo>
                <a:cubicBezTo>
                  <a:pt x="127" y="36"/>
                  <a:pt x="127" y="34"/>
                  <a:pt x="127" y="31"/>
                </a:cubicBezTo>
                <a:cubicBezTo>
                  <a:pt x="127" y="29"/>
                  <a:pt x="127" y="27"/>
                  <a:pt x="128" y="26"/>
                </a:cubicBezTo>
                <a:cubicBezTo>
                  <a:pt x="129" y="25"/>
                  <a:pt x="130" y="24"/>
                  <a:pt x="132" y="24"/>
                </a:cubicBezTo>
                <a:cubicBezTo>
                  <a:pt x="134" y="24"/>
                  <a:pt x="137" y="26"/>
                  <a:pt x="137" y="30"/>
                </a:cubicBezTo>
                <a:cubicBezTo>
                  <a:pt x="137" y="30"/>
                  <a:pt x="137" y="30"/>
                  <a:pt x="137" y="30"/>
                </a:cubicBezTo>
                <a:cubicBezTo>
                  <a:pt x="137" y="30"/>
                  <a:pt x="137" y="30"/>
                  <a:pt x="137" y="30"/>
                </a:cubicBezTo>
                <a:cubicBezTo>
                  <a:pt x="136" y="30"/>
                  <a:pt x="136" y="30"/>
                  <a:pt x="136" y="30"/>
                </a:cubicBezTo>
                <a:cubicBezTo>
                  <a:pt x="137" y="29"/>
                  <a:pt x="137" y="28"/>
                  <a:pt x="137" y="27"/>
                </a:cubicBezTo>
                <a:cubicBezTo>
                  <a:pt x="137" y="25"/>
                  <a:pt x="137" y="24"/>
                  <a:pt x="137" y="24"/>
                </a:cubicBezTo>
                <a:cubicBezTo>
                  <a:pt x="137" y="24"/>
                  <a:pt x="137" y="24"/>
                  <a:pt x="137" y="24"/>
                </a:cubicBezTo>
                <a:cubicBezTo>
                  <a:pt x="137" y="24"/>
                  <a:pt x="137" y="24"/>
                  <a:pt x="137" y="24"/>
                </a:cubicBezTo>
                <a:cubicBezTo>
                  <a:pt x="136" y="23"/>
                  <a:pt x="134" y="22"/>
                  <a:pt x="133" y="22"/>
                </a:cubicBezTo>
                <a:cubicBezTo>
                  <a:pt x="132" y="22"/>
                  <a:pt x="131" y="22"/>
                  <a:pt x="130" y="23"/>
                </a:cubicBezTo>
                <a:cubicBezTo>
                  <a:pt x="126" y="24"/>
                  <a:pt x="124" y="28"/>
                  <a:pt x="124" y="32"/>
                </a:cubicBezTo>
                <a:cubicBezTo>
                  <a:pt x="124" y="33"/>
                  <a:pt x="124" y="35"/>
                  <a:pt x="125" y="36"/>
                </a:cubicBezTo>
                <a:cubicBezTo>
                  <a:pt x="126" y="38"/>
                  <a:pt x="129" y="40"/>
                  <a:pt x="131" y="40"/>
                </a:cubicBezTo>
                <a:cubicBezTo>
                  <a:pt x="132" y="40"/>
                  <a:pt x="133" y="40"/>
                  <a:pt x="134" y="40"/>
                </a:cubicBezTo>
                <a:cubicBezTo>
                  <a:pt x="141" y="40"/>
                  <a:pt x="145" y="38"/>
                  <a:pt x="147" y="36"/>
                </a:cubicBezTo>
                <a:cubicBezTo>
                  <a:pt x="149" y="34"/>
                  <a:pt x="150" y="31"/>
                  <a:pt x="153" y="31"/>
                </a:cubicBezTo>
                <a:cubicBezTo>
                  <a:pt x="154" y="31"/>
                  <a:pt x="154" y="31"/>
                  <a:pt x="154" y="31"/>
                </a:cubicBezTo>
                <a:cubicBezTo>
                  <a:pt x="161" y="32"/>
                  <a:pt x="164" y="38"/>
                  <a:pt x="164" y="44"/>
                </a:cubicBezTo>
                <a:cubicBezTo>
                  <a:pt x="164" y="45"/>
                  <a:pt x="164" y="45"/>
                  <a:pt x="163" y="46"/>
                </a:cubicBezTo>
                <a:cubicBezTo>
                  <a:pt x="163" y="46"/>
                  <a:pt x="163" y="46"/>
                  <a:pt x="163" y="46"/>
                </a:cubicBezTo>
                <a:cubicBezTo>
                  <a:pt x="163" y="48"/>
                  <a:pt x="164" y="50"/>
                  <a:pt x="164" y="50"/>
                </a:cubicBezTo>
                <a:cubicBezTo>
                  <a:pt x="164" y="50"/>
                  <a:pt x="164" y="50"/>
                  <a:pt x="164" y="50"/>
                </a:cubicBezTo>
                <a:cubicBezTo>
                  <a:pt x="164" y="50"/>
                  <a:pt x="164" y="50"/>
                  <a:pt x="164" y="50"/>
                </a:cubicBezTo>
                <a:cubicBezTo>
                  <a:pt x="165" y="52"/>
                  <a:pt x="166" y="54"/>
                  <a:pt x="167" y="54"/>
                </a:cubicBezTo>
                <a:cubicBezTo>
                  <a:pt x="166" y="55"/>
                  <a:pt x="166" y="55"/>
                  <a:pt x="166" y="55"/>
                </a:cubicBezTo>
                <a:cubicBezTo>
                  <a:pt x="167" y="54"/>
                  <a:pt x="167" y="54"/>
                  <a:pt x="167" y="54"/>
                </a:cubicBezTo>
                <a:cubicBezTo>
                  <a:pt x="167" y="56"/>
                  <a:pt x="167" y="57"/>
                  <a:pt x="167" y="58"/>
                </a:cubicBezTo>
                <a:cubicBezTo>
                  <a:pt x="167" y="61"/>
                  <a:pt x="166" y="64"/>
                  <a:pt x="166" y="66"/>
                </a:cubicBezTo>
                <a:cubicBezTo>
                  <a:pt x="164" y="73"/>
                  <a:pt x="158" y="79"/>
                  <a:pt x="149" y="79"/>
                </a:cubicBezTo>
                <a:cubicBezTo>
                  <a:pt x="149" y="79"/>
                  <a:pt x="148" y="79"/>
                  <a:pt x="147" y="79"/>
                </a:cubicBezTo>
                <a:cubicBezTo>
                  <a:pt x="142" y="79"/>
                  <a:pt x="134" y="78"/>
                  <a:pt x="131" y="76"/>
                </a:cubicBezTo>
                <a:cubicBezTo>
                  <a:pt x="128" y="74"/>
                  <a:pt x="127" y="70"/>
                  <a:pt x="127" y="67"/>
                </a:cubicBezTo>
                <a:cubicBezTo>
                  <a:pt x="127" y="63"/>
                  <a:pt x="128" y="59"/>
                  <a:pt x="132" y="59"/>
                </a:cubicBezTo>
                <a:cubicBezTo>
                  <a:pt x="132" y="59"/>
                  <a:pt x="133" y="58"/>
                  <a:pt x="133" y="58"/>
                </a:cubicBezTo>
                <a:cubicBezTo>
                  <a:pt x="135" y="58"/>
                  <a:pt x="136" y="59"/>
                  <a:pt x="137" y="60"/>
                </a:cubicBezTo>
                <a:cubicBezTo>
                  <a:pt x="138" y="61"/>
                  <a:pt x="139" y="62"/>
                  <a:pt x="139" y="63"/>
                </a:cubicBezTo>
                <a:cubicBezTo>
                  <a:pt x="139" y="65"/>
                  <a:pt x="138" y="67"/>
                  <a:pt x="137" y="68"/>
                </a:cubicBezTo>
                <a:cubicBezTo>
                  <a:pt x="137" y="68"/>
                  <a:pt x="137" y="68"/>
                  <a:pt x="137" y="68"/>
                </a:cubicBezTo>
                <a:cubicBezTo>
                  <a:pt x="136" y="68"/>
                  <a:pt x="136" y="68"/>
                  <a:pt x="136" y="68"/>
                </a:cubicBezTo>
                <a:cubicBezTo>
                  <a:pt x="137" y="68"/>
                  <a:pt x="139" y="67"/>
                  <a:pt x="139" y="67"/>
                </a:cubicBezTo>
                <a:cubicBezTo>
                  <a:pt x="139" y="67"/>
                  <a:pt x="139" y="67"/>
                  <a:pt x="139" y="67"/>
                </a:cubicBezTo>
                <a:cubicBezTo>
                  <a:pt x="139" y="67"/>
                  <a:pt x="139" y="67"/>
                  <a:pt x="139" y="67"/>
                </a:cubicBezTo>
                <a:cubicBezTo>
                  <a:pt x="141" y="66"/>
                  <a:pt x="141" y="64"/>
                  <a:pt x="141" y="63"/>
                </a:cubicBezTo>
                <a:cubicBezTo>
                  <a:pt x="141" y="63"/>
                  <a:pt x="141" y="63"/>
                  <a:pt x="141" y="63"/>
                </a:cubicBezTo>
                <a:cubicBezTo>
                  <a:pt x="141" y="59"/>
                  <a:pt x="139" y="56"/>
                  <a:pt x="134" y="56"/>
                </a:cubicBezTo>
                <a:cubicBezTo>
                  <a:pt x="134" y="56"/>
                  <a:pt x="134" y="56"/>
                  <a:pt x="134" y="56"/>
                </a:cubicBezTo>
                <a:cubicBezTo>
                  <a:pt x="129" y="56"/>
                  <a:pt x="125" y="62"/>
                  <a:pt x="122" y="69"/>
                </a:cubicBezTo>
                <a:cubicBezTo>
                  <a:pt x="122" y="69"/>
                  <a:pt x="122" y="69"/>
                  <a:pt x="122" y="69"/>
                </a:cubicBezTo>
                <a:cubicBezTo>
                  <a:pt x="123" y="64"/>
                  <a:pt x="127" y="60"/>
                  <a:pt x="127" y="53"/>
                </a:cubicBezTo>
                <a:cubicBezTo>
                  <a:pt x="127" y="52"/>
                  <a:pt x="126" y="51"/>
                  <a:pt x="126" y="50"/>
                </a:cubicBezTo>
                <a:cubicBezTo>
                  <a:pt x="124" y="40"/>
                  <a:pt x="118" y="36"/>
                  <a:pt x="107" y="36"/>
                </a:cubicBezTo>
                <a:cubicBezTo>
                  <a:pt x="107" y="36"/>
                  <a:pt x="107" y="36"/>
                  <a:pt x="107" y="36"/>
                </a:cubicBezTo>
                <a:cubicBezTo>
                  <a:pt x="103" y="36"/>
                  <a:pt x="96" y="38"/>
                  <a:pt x="91" y="42"/>
                </a:cubicBezTo>
                <a:cubicBezTo>
                  <a:pt x="91" y="42"/>
                  <a:pt x="91" y="42"/>
                  <a:pt x="91" y="42"/>
                </a:cubicBezTo>
                <a:cubicBezTo>
                  <a:pt x="91" y="42"/>
                  <a:pt x="91" y="42"/>
                  <a:pt x="91" y="42"/>
                </a:cubicBezTo>
                <a:cubicBezTo>
                  <a:pt x="89" y="41"/>
                  <a:pt x="87" y="40"/>
                  <a:pt x="85" y="40"/>
                </a:cubicBezTo>
                <a:cubicBezTo>
                  <a:pt x="79" y="40"/>
                  <a:pt x="74" y="44"/>
                  <a:pt x="73" y="46"/>
                </a:cubicBezTo>
                <a:cubicBezTo>
                  <a:pt x="73" y="46"/>
                  <a:pt x="73" y="46"/>
                  <a:pt x="73" y="46"/>
                </a:cubicBezTo>
                <a:cubicBezTo>
                  <a:pt x="73" y="46"/>
                  <a:pt x="73" y="46"/>
                  <a:pt x="73" y="46"/>
                </a:cubicBezTo>
                <a:cubicBezTo>
                  <a:pt x="67" y="46"/>
                  <a:pt x="62" y="46"/>
                  <a:pt x="58" y="54"/>
                </a:cubicBezTo>
                <a:cubicBezTo>
                  <a:pt x="58" y="56"/>
                  <a:pt x="57" y="58"/>
                  <a:pt x="57" y="60"/>
                </a:cubicBezTo>
                <a:cubicBezTo>
                  <a:pt x="57" y="61"/>
                  <a:pt x="57" y="61"/>
                  <a:pt x="57" y="62"/>
                </a:cubicBezTo>
                <a:cubicBezTo>
                  <a:pt x="57" y="66"/>
                  <a:pt x="59" y="70"/>
                  <a:pt x="61" y="74"/>
                </a:cubicBezTo>
                <a:cubicBezTo>
                  <a:pt x="64" y="77"/>
                  <a:pt x="68" y="79"/>
                  <a:pt x="71" y="79"/>
                </a:cubicBezTo>
                <a:cubicBezTo>
                  <a:pt x="74" y="79"/>
                  <a:pt x="76" y="78"/>
                  <a:pt x="78" y="75"/>
                </a:cubicBezTo>
                <a:cubicBezTo>
                  <a:pt x="78" y="75"/>
                  <a:pt x="78" y="75"/>
                  <a:pt x="78" y="75"/>
                </a:cubicBezTo>
                <a:cubicBezTo>
                  <a:pt x="78" y="78"/>
                  <a:pt x="78" y="79"/>
                  <a:pt x="77" y="81"/>
                </a:cubicBezTo>
                <a:cubicBezTo>
                  <a:pt x="76" y="84"/>
                  <a:pt x="68" y="90"/>
                  <a:pt x="66" y="92"/>
                </a:cubicBezTo>
                <a:cubicBezTo>
                  <a:pt x="60" y="96"/>
                  <a:pt x="51" y="100"/>
                  <a:pt x="43" y="102"/>
                </a:cubicBezTo>
                <a:cubicBezTo>
                  <a:pt x="40" y="103"/>
                  <a:pt x="38" y="103"/>
                  <a:pt x="36" y="103"/>
                </a:cubicBezTo>
                <a:cubicBezTo>
                  <a:pt x="19" y="103"/>
                  <a:pt x="8" y="92"/>
                  <a:pt x="0" y="84"/>
                </a:cubicBezTo>
                <a:cubicBezTo>
                  <a:pt x="0" y="84"/>
                  <a:pt x="0" y="84"/>
                  <a:pt x="0" y="84"/>
                </a:cubicBezTo>
                <a:cubicBezTo>
                  <a:pt x="4" y="86"/>
                  <a:pt x="12" y="92"/>
                  <a:pt x="13" y="93"/>
                </a:cubicBezTo>
                <a:cubicBezTo>
                  <a:pt x="18" y="97"/>
                  <a:pt x="25" y="100"/>
                  <a:pt x="32" y="100"/>
                </a:cubicBezTo>
                <a:cubicBezTo>
                  <a:pt x="36" y="100"/>
                  <a:pt x="39" y="99"/>
                  <a:pt x="43" y="98"/>
                </a:cubicBezTo>
                <a:cubicBezTo>
                  <a:pt x="47" y="96"/>
                  <a:pt x="52" y="92"/>
                  <a:pt x="53" y="88"/>
                </a:cubicBezTo>
                <a:cubicBezTo>
                  <a:pt x="54" y="86"/>
                  <a:pt x="54" y="85"/>
                  <a:pt x="54" y="83"/>
                </a:cubicBezTo>
                <a:cubicBezTo>
                  <a:pt x="54" y="80"/>
                  <a:pt x="53" y="77"/>
                  <a:pt x="52" y="75"/>
                </a:cubicBezTo>
                <a:cubicBezTo>
                  <a:pt x="50" y="71"/>
                  <a:pt x="44" y="69"/>
                  <a:pt x="40" y="69"/>
                </a:cubicBezTo>
                <a:cubicBezTo>
                  <a:pt x="36" y="69"/>
                  <a:pt x="33" y="71"/>
                  <a:pt x="33" y="74"/>
                </a:cubicBezTo>
                <a:cubicBezTo>
                  <a:pt x="33" y="76"/>
                  <a:pt x="34" y="78"/>
                  <a:pt x="35" y="81"/>
                </a:cubicBezTo>
                <a:cubicBezTo>
                  <a:pt x="35" y="81"/>
                  <a:pt x="35" y="81"/>
                  <a:pt x="35" y="81"/>
                </a:cubicBezTo>
                <a:cubicBezTo>
                  <a:pt x="35" y="81"/>
                  <a:pt x="35" y="81"/>
                  <a:pt x="35" y="81"/>
                </a:cubicBezTo>
                <a:cubicBezTo>
                  <a:pt x="36" y="80"/>
                  <a:pt x="36" y="80"/>
                  <a:pt x="36" y="79"/>
                </a:cubicBezTo>
                <a:cubicBezTo>
                  <a:pt x="36" y="78"/>
                  <a:pt x="35" y="76"/>
                  <a:pt x="35" y="74"/>
                </a:cubicBezTo>
                <a:cubicBezTo>
                  <a:pt x="35" y="74"/>
                  <a:pt x="35" y="74"/>
                  <a:pt x="35" y="74"/>
                </a:cubicBezTo>
                <a:cubicBezTo>
                  <a:pt x="35" y="74"/>
                  <a:pt x="35" y="74"/>
                  <a:pt x="35" y="74"/>
                </a:cubicBezTo>
                <a:cubicBezTo>
                  <a:pt x="36" y="73"/>
                  <a:pt x="36" y="72"/>
                  <a:pt x="38" y="72"/>
                </a:cubicBezTo>
                <a:cubicBezTo>
                  <a:pt x="38" y="72"/>
                  <a:pt x="38" y="72"/>
                  <a:pt x="38" y="72"/>
                </a:cubicBezTo>
                <a:cubicBezTo>
                  <a:pt x="38" y="72"/>
                  <a:pt x="38" y="72"/>
                  <a:pt x="38" y="72"/>
                </a:cubicBezTo>
                <a:cubicBezTo>
                  <a:pt x="38" y="72"/>
                  <a:pt x="38" y="72"/>
                  <a:pt x="38" y="72"/>
                </a:cubicBezTo>
                <a:cubicBezTo>
                  <a:pt x="38" y="72"/>
                  <a:pt x="39" y="72"/>
                  <a:pt x="40" y="72"/>
                </a:cubicBezTo>
                <a:cubicBezTo>
                  <a:pt x="41" y="72"/>
                  <a:pt x="41" y="72"/>
                  <a:pt x="41" y="72"/>
                </a:cubicBezTo>
                <a:cubicBezTo>
                  <a:pt x="41" y="72"/>
                  <a:pt x="41" y="72"/>
                  <a:pt x="41" y="72"/>
                </a:cubicBezTo>
                <a:cubicBezTo>
                  <a:pt x="41" y="72"/>
                  <a:pt x="41" y="72"/>
                  <a:pt x="41" y="72"/>
                </a:cubicBezTo>
                <a:cubicBezTo>
                  <a:pt x="41" y="72"/>
                  <a:pt x="41" y="72"/>
                  <a:pt x="41" y="72"/>
                </a:cubicBezTo>
                <a:cubicBezTo>
                  <a:pt x="41" y="72"/>
                  <a:pt x="41" y="72"/>
                  <a:pt x="41" y="72"/>
                </a:cubicBezTo>
                <a:cubicBezTo>
                  <a:pt x="41" y="72"/>
                  <a:pt x="41" y="72"/>
                  <a:pt x="41" y="72"/>
                </a:cubicBezTo>
                <a:cubicBezTo>
                  <a:pt x="41" y="72"/>
                  <a:pt x="41" y="72"/>
                  <a:pt x="41" y="72"/>
                </a:cubicBezTo>
                <a:cubicBezTo>
                  <a:pt x="43" y="75"/>
                  <a:pt x="44" y="77"/>
                  <a:pt x="44" y="80"/>
                </a:cubicBezTo>
                <a:cubicBezTo>
                  <a:pt x="44" y="83"/>
                  <a:pt x="43" y="85"/>
                  <a:pt x="40" y="87"/>
                </a:cubicBezTo>
                <a:cubicBezTo>
                  <a:pt x="38" y="89"/>
                  <a:pt x="35" y="90"/>
                  <a:pt x="32" y="90"/>
                </a:cubicBezTo>
                <a:cubicBezTo>
                  <a:pt x="25" y="90"/>
                  <a:pt x="19" y="86"/>
                  <a:pt x="17" y="74"/>
                </a:cubicBezTo>
                <a:cubicBezTo>
                  <a:pt x="17" y="74"/>
                  <a:pt x="16" y="72"/>
                  <a:pt x="16" y="70"/>
                </a:cubicBezTo>
                <a:cubicBezTo>
                  <a:pt x="16" y="69"/>
                  <a:pt x="17" y="68"/>
                  <a:pt x="17" y="67"/>
                </a:cubicBezTo>
                <a:cubicBezTo>
                  <a:pt x="18" y="66"/>
                  <a:pt x="21" y="63"/>
                  <a:pt x="22" y="61"/>
                </a:cubicBezTo>
                <a:cubicBezTo>
                  <a:pt x="23" y="61"/>
                  <a:pt x="23" y="61"/>
                  <a:pt x="23" y="61"/>
                </a:cubicBezTo>
                <a:cubicBezTo>
                  <a:pt x="22" y="61"/>
                  <a:pt x="22" y="61"/>
                  <a:pt x="22" y="61"/>
                </a:cubicBezTo>
                <a:cubicBezTo>
                  <a:pt x="22" y="58"/>
                  <a:pt x="21" y="55"/>
                  <a:pt x="21" y="53"/>
                </a:cubicBezTo>
                <a:cubicBezTo>
                  <a:pt x="21" y="49"/>
                  <a:pt x="22" y="45"/>
                  <a:pt x="24" y="42"/>
                </a:cubicBezTo>
                <a:cubicBezTo>
                  <a:pt x="27" y="38"/>
                  <a:pt x="31" y="41"/>
                  <a:pt x="35" y="38"/>
                </a:cubicBezTo>
                <a:cubicBezTo>
                  <a:pt x="38" y="36"/>
                  <a:pt x="39" y="29"/>
                  <a:pt x="45" y="27"/>
                </a:cubicBezTo>
                <a:cubicBezTo>
                  <a:pt x="47" y="27"/>
                  <a:pt x="48" y="27"/>
                  <a:pt x="49" y="27"/>
                </a:cubicBezTo>
                <a:cubicBezTo>
                  <a:pt x="62" y="27"/>
                  <a:pt x="66" y="40"/>
                  <a:pt x="77" y="40"/>
                </a:cubicBezTo>
                <a:cubicBezTo>
                  <a:pt x="79" y="40"/>
                  <a:pt x="82" y="39"/>
                  <a:pt x="86" y="37"/>
                </a:cubicBezTo>
                <a:cubicBezTo>
                  <a:pt x="89" y="35"/>
                  <a:pt x="90" y="33"/>
                  <a:pt x="90" y="30"/>
                </a:cubicBezTo>
                <a:cubicBezTo>
                  <a:pt x="90" y="28"/>
                  <a:pt x="89" y="26"/>
                  <a:pt x="88" y="24"/>
                </a:cubicBezTo>
                <a:cubicBezTo>
                  <a:pt x="86" y="23"/>
                  <a:pt x="84" y="22"/>
                  <a:pt x="82" y="22"/>
                </a:cubicBezTo>
                <a:cubicBezTo>
                  <a:pt x="81" y="22"/>
                  <a:pt x="81" y="22"/>
                  <a:pt x="81" y="22"/>
                </a:cubicBezTo>
                <a:cubicBezTo>
                  <a:pt x="79" y="22"/>
                  <a:pt x="77" y="23"/>
                  <a:pt x="77" y="26"/>
                </a:cubicBezTo>
                <a:cubicBezTo>
                  <a:pt x="77" y="27"/>
                  <a:pt x="77" y="27"/>
                  <a:pt x="77" y="27"/>
                </a:cubicBezTo>
                <a:cubicBezTo>
                  <a:pt x="77" y="28"/>
                  <a:pt x="78" y="29"/>
                  <a:pt x="78" y="29"/>
                </a:cubicBezTo>
                <a:cubicBezTo>
                  <a:pt x="79" y="30"/>
                  <a:pt x="79" y="30"/>
                  <a:pt x="79" y="30"/>
                </a:cubicBezTo>
                <a:cubicBezTo>
                  <a:pt x="79" y="30"/>
                  <a:pt x="79" y="30"/>
                  <a:pt x="79" y="30"/>
                </a:cubicBezTo>
                <a:cubicBezTo>
                  <a:pt x="79" y="30"/>
                  <a:pt x="79" y="30"/>
                  <a:pt x="79" y="30"/>
                </a:cubicBezTo>
                <a:cubicBezTo>
                  <a:pt x="79" y="30"/>
                  <a:pt x="79" y="30"/>
                  <a:pt x="79" y="30"/>
                </a:cubicBezTo>
                <a:cubicBezTo>
                  <a:pt x="79" y="30"/>
                  <a:pt x="79" y="30"/>
                  <a:pt x="79" y="30"/>
                </a:cubicBezTo>
                <a:cubicBezTo>
                  <a:pt x="79" y="30"/>
                  <a:pt x="79" y="30"/>
                  <a:pt x="79" y="30"/>
                </a:cubicBezTo>
                <a:cubicBezTo>
                  <a:pt x="80" y="30"/>
                  <a:pt x="80" y="30"/>
                  <a:pt x="80" y="30"/>
                </a:cubicBezTo>
                <a:cubicBezTo>
                  <a:pt x="79" y="30"/>
                  <a:pt x="79" y="30"/>
                  <a:pt x="79" y="30"/>
                </a:cubicBezTo>
                <a:cubicBezTo>
                  <a:pt x="79" y="29"/>
                  <a:pt x="79" y="29"/>
                  <a:pt x="79" y="29"/>
                </a:cubicBezTo>
                <a:cubicBezTo>
                  <a:pt x="79" y="29"/>
                  <a:pt x="79" y="29"/>
                  <a:pt x="79" y="29"/>
                </a:cubicBezTo>
                <a:cubicBezTo>
                  <a:pt x="79" y="29"/>
                  <a:pt x="79" y="29"/>
                  <a:pt x="79" y="29"/>
                </a:cubicBezTo>
                <a:cubicBezTo>
                  <a:pt x="79" y="29"/>
                  <a:pt x="79" y="28"/>
                  <a:pt x="79" y="27"/>
                </a:cubicBezTo>
                <a:cubicBezTo>
                  <a:pt x="79" y="26"/>
                  <a:pt x="79" y="25"/>
                  <a:pt x="79" y="25"/>
                </a:cubicBezTo>
                <a:cubicBezTo>
                  <a:pt x="80" y="24"/>
                  <a:pt x="81" y="24"/>
                  <a:pt x="81" y="24"/>
                </a:cubicBezTo>
                <a:cubicBezTo>
                  <a:pt x="84" y="24"/>
                  <a:pt x="87" y="26"/>
                  <a:pt x="87" y="30"/>
                </a:cubicBezTo>
                <a:cubicBezTo>
                  <a:pt x="88" y="31"/>
                  <a:pt x="88" y="31"/>
                  <a:pt x="88" y="31"/>
                </a:cubicBezTo>
                <a:cubicBezTo>
                  <a:pt x="88" y="35"/>
                  <a:pt x="83" y="38"/>
                  <a:pt x="78" y="38"/>
                </a:cubicBezTo>
                <a:cubicBezTo>
                  <a:pt x="77" y="38"/>
                  <a:pt x="75" y="38"/>
                  <a:pt x="74" y="37"/>
                </a:cubicBezTo>
                <a:cubicBezTo>
                  <a:pt x="67" y="33"/>
                  <a:pt x="61" y="27"/>
                  <a:pt x="61" y="21"/>
                </a:cubicBezTo>
                <a:cubicBezTo>
                  <a:pt x="61" y="17"/>
                  <a:pt x="62" y="14"/>
                  <a:pt x="65" y="10"/>
                </a:cubicBezTo>
                <a:cubicBezTo>
                  <a:pt x="68" y="7"/>
                  <a:pt x="74" y="6"/>
                  <a:pt x="79" y="6"/>
                </a:cubicBezTo>
                <a:cubicBezTo>
                  <a:pt x="81" y="6"/>
                  <a:pt x="83" y="6"/>
                  <a:pt x="84" y="7"/>
                </a:cubicBezTo>
                <a:cubicBezTo>
                  <a:pt x="84" y="7"/>
                  <a:pt x="84" y="7"/>
                  <a:pt x="84" y="7"/>
                </a:cubicBezTo>
                <a:cubicBezTo>
                  <a:pt x="84" y="7"/>
                  <a:pt x="84" y="7"/>
                  <a:pt x="84" y="7"/>
                </a:cubicBezTo>
                <a:cubicBezTo>
                  <a:pt x="88" y="2"/>
                  <a:pt x="92" y="0"/>
                  <a:pt x="99" y="0"/>
                </a:cubicBezTo>
                <a:cubicBezTo>
                  <a:pt x="100" y="0"/>
                  <a:pt x="101" y="0"/>
                  <a:pt x="102" y="0"/>
                </a:cubicBezTo>
                <a:close/>
              </a:path>
            </a:pathLst>
          </a:custGeom>
          <a:solidFill>
            <a:srgbClr val="F2DBC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70" name="PA_任意多边形 1402"/>
          <p:cNvSpPr>
            <a:spLocks/>
          </p:cNvSpPr>
          <p:nvPr>
            <p:custDataLst>
              <p:tags r:id="rId148"/>
            </p:custDataLst>
          </p:nvPr>
        </p:nvSpPr>
        <p:spPr bwMode="auto">
          <a:xfrm>
            <a:off x="2003425" y="4833938"/>
            <a:ext cx="404813" cy="247650"/>
          </a:xfrm>
          <a:custGeom>
            <a:avLst/>
            <a:gdLst>
              <a:gd name="T0" fmla="*/ 85 w 168"/>
              <a:gd name="T1" fmla="*/ 7 h 103"/>
              <a:gd name="T2" fmla="*/ 75 w 168"/>
              <a:gd name="T3" fmla="*/ 37 h 103"/>
              <a:gd name="T4" fmla="*/ 82 w 168"/>
              <a:gd name="T5" fmla="*/ 24 h 103"/>
              <a:gd name="T6" fmla="*/ 80 w 168"/>
              <a:gd name="T7" fmla="*/ 29 h 103"/>
              <a:gd name="T8" fmla="*/ 79 w 168"/>
              <a:gd name="T9" fmla="*/ 30 h 103"/>
              <a:gd name="T10" fmla="*/ 82 w 168"/>
              <a:gd name="T11" fmla="*/ 21 h 103"/>
              <a:gd name="T12" fmla="*/ 46 w 168"/>
              <a:gd name="T13" fmla="*/ 28 h 103"/>
              <a:gd name="T14" fmla="*/ 23 w 168"/>
              <a:gd name="T15" fmla="*/ 61 h 103"/>
              <a:gd name="T16" fmla="*/ 32 w 168"/>
              <a:gd name="T17" fmla="*/ 90 h 103"/>
              <a:gd name="T18" fmla="*/ 42 w 168"/>
              <a:gd name="T19" fmla="*/ 72 h 103"/>
              <a:gd name="T20" fmla="*/ 42 w 168"/>
              <a:gd name="T21" fmla="*/ 72 h 103"/>
              <a:gd name="T22" fmla="*/ 42 w 168"/>
              <a:gd name="T23" fmla="*/ 72 h 103"/>
              <a:gd name="T24" fmla="*/ 35 w 168"/>
              <a:gd name="T25" fmla="*/ 74 h 103"/>
              <a:gd name="T26" fmla="*/ 36 w 168"/>
              <a:gd name="T27" fmla="*/ 81 h 103"/>
              <a:gd name="T28" fmla="*/ 53 w 168"/>
              <a:gd name="T29" fmla="*/ 75 h 103"/>
              <a:gd name="T30" fmla="*/ 14 w 168"/>
              <a:gd name="T31" fmla="*/ 93 h 103"/>
              <a:gd name="T32" fmla="*/ 44 w 168"/>
              <a:gd name="T33" fmla="*/ 102 h 103"/>
              <a:gd name="T34" fmla="*/ 79 w 168"/>
              <a:gd name="T35" fmla="*/ 75 h 103"/>
              <a:gd name="T36" fmla="*/ 73 w 168"/>
              <a:gd name="T37" fmla="*/ 46 h 103"/>
              <a:gd name="T38" fmla="*/ 92 w 168"/>
              <a:gd name="T39" fmla="*/ 42 h 103"/>
              <a:gd name="T40" fmla="*/ 127 w 168"/>
              <a:gd name="T41" fmla="*/ 53 h 103"/>
              <a:gd name="T42" fmla="*/ 134 w 168"/>
              <a:gd name="T43" fmla="*/ 56 h 103"/>
              <a:gd name="T44" fmla="*/ 140 w 168"/>
              <a:gd name="T45" fmla="*/ 67 h 103"/>
              <a:gd name="T46" fmla="*/ 132 w 168"/>
              <a:gd name="T47" fmla="*/ 59 h 103"/>
              <a:gd name="T48" fmla="*/ 166 w 168"/>
              <a:gd name="T49" fmla="*/ 66 h 103"/>
              <a:gd name="T50" fmla="*/ 164 w 168"/>
              <a:gd name="T51" fmla="*/ 50 h 103"/>
              <a:gd name="T52" fmla="*/ 154 w 168"/>
              <a:gd name="T53" fmla="*/ 31 h 103"/>
              <a:gd name="T54" fmla="*/ 124 w 168"/>
              <a:gd name="T55" fmla="*/ 32 h 103"/>
              <a:gd name="T56" fmla="*/ 137 w 168"/>
              <a:gd name="T57" fmla="*/ 24 h 103"/>
              <a:gd name="T58" fmla="*/ 132 w 168"/>
              <a:gd name="T59" fmla="*/ 25 h 103"/>
              <a:gd name="T60" fmla="*/ 143 w 168"/>
              <a:gd name="T61" fmla="*/ 12 h 103"/>
              <a:gd name="T62" fmla="*/ 103 w 168"/>
              <a:gd name="T63" fmla="*/ 0 h 103"/>
              <a:gd name="T64" fmla="*/ 113 w 168"/>
              <a:gd name="T65" fmla="*/ 7 h 103"/>
              <a:gd name="T66" fmla="*/ 129 w 168"/>
              <a:gd name="T67" fmla="*/ 37 h 103"/>
              <a:gd name="T68" fmla="*/ 137 w 168"/>
              <a:gd name="T69" fmla="*/ 30 h 103"/>
              <a:gd name="T70" fmla="*/ 137 w 168"/>
              <a:gd name="T71" fmla="*/ 24 h 103"/>
              <a:gd name="T72" fmla="*/ 125 w 168"/>
              <a:gd name="T73" fmla="*/ 36 h 103"/>
              <a:gd name="T74" fmla="*/ 154 w 168"/>
              <a:gd name="T75" fmla="*/ 31 h 103"/>
              <a:gd name="T76" fmla="*/ 165 w 168"/>
              <a:gd name="T77" fmla="*/ 50 h 103"/>
              <a:gd name="T78" fmla="*/ 150 w 168"/>
              <a:gd name="T79" fmla="*/ 79 h 103"/>
              <a:gd name="T80" fmla="*/ 134 w 168"/>
              <a:gd name="T81" fmla="*/ 58 h 103"/>
              <a:gd name="T82" fmla="*/ 137 w 168"/>
              <a:gd name="T83" fmla="*/ 68 h 103"/>
              <a:gd name="T84" fmla="*/ 142 w 168"/>
              <a:gd name="T85" fmla="*/ 63 h 103"/>
              <a:gd name="T86" fmla="*/ 127 w 168"/>
              <a:gd name="T87" fmla="*/ 53 h 103"/>
              <a:gd name="T88" fmla="*/ 92 w 168"/>
              <a:gd name="T89" fmla="*/ 42 h 103"/>
              <a:gd name="T90" fmla="*/ 73 w 168"/>
              <a:gd name="T91" fmla="*/ 46 h 103"/>
              <a:gd name="T92" fmla="*/ 72 w 168"/>
              <a:gd name="T93" fmla="*/ 79 h 103"/>
              <a:gd name="T94" fmla="*/ 44 w 168"/>
              <a:gd name="T95" fmla="*/ 102 h 103"/>
              <a:gd name="T96" fmla="*/ 33 w 168"/>
              <a:gd name="T97" fmla="*/ 100 h 103"/>
              <a:gd name="T98" fmla="*/ 40 w 168"/>
              <a:gd name="T99" fmla="*/ 69 h 103"/>
              <a:gd name="T100" fmla="*/ 36 w 168"/>
              <a:gd name="T101" fmla="*/ 79 h 103"/>
              <a:gd name="T102" fmla="*/ 39 w 168"/>
              <a:gd name="T103" fmla="*/ 72 h 103"/>
              <a:gd name="T104" fmla="*/ 42 w 168"/>
              <a:gd name="T105" fmla="*/ 72 h 103"/>
              <a:gd name="T106" fmla="*/ 41 w 168"/>
              <a:gd name="T107" fmla="*/ 87 h 103"/>
              <a:gd name="T108" fmla="*/ 23 w 168"/>
              <a:gd name="T109" fmla="*/ 61 h 103"/>
              <a:gd name="T110" fmla="*/ 35 w 168"/>
              <a:gd name="T111" fmla="*/ 38 h 103"/>
              <a:gd name="T112" fmla="*/ 91 w 168"/>
              <a:gd name="T113" fmla="*/ 30 h 103"/>
              <a:gd name="T114" fmla="*/ 77 w 168"/>
              <a:gd name="T115" fmla="*/ 27 h 103"/>
              <a:gd name="T116" fmla="*/ 79 w 168"/>
              <a:gd name="T117" fmla="*/ 30 h 103"/>
              <a:gd name="T118" fmla="*/ 79 w 168"/>
              <a:gd name="T119" fmla="*/ 29 h 103"/>
              <a:gd name="T120" fmla="*/ 82 w 168"/>
              <a:gd name="T121" fmla="*/ 24 h 103"/>
              <a:gd name="T122" fmla="*/ 61 w 168"/>
              <a:gd name="T123" fmla="*/ 21 h 103"/>
              <a:gd name="T124" fmla="*/ 85 w 168"/>
              <a:gd name="T125" fmla="*/ 7 h 1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68" h="103">
                <a:moveTo>
                  <a:pt x="103" y="0"/>
                </a:moveTo>
                <a:cubicBezTo>
                  <a:pt x="103" y="0"/>
                  <a:pt x="103" y="0"/>
                  <a:pt x="103" y="0"/>
                </a:cubicBezTo>
                <a:cubicBezTo>
                  <a:pt x="102" y="0"/>
                  <a:pt x="101" y="0"/>
                  <a:pt x="100" y="0"/>
                </a:cubicBezTo>
                <a:cubicBezTo>
                  <a:pt x="92" y="0"/>
                  <a:pt x="89" y="2"/>
                  <a:pt x="85" y="7"/>
                </a:cubicBezTo>
                <a:cubicBezTo>
                  <a:pt x="85" y="7"/>
                  <a:pt x="85" y="7"/>
                  <a:pt x="85" y="7"/>
                </a:cubicBezTo>
                <a:cubicBezTo>
                  <a:pt x="85" y="7"/>
                  <a:pt x="85" y="7"/>
                  <a:pt x="85" y="7"/>
                </a:cubicBezTo>
                <a:cubicBezTo>
                  <a:pt x="84" y="6"/>
                  <a:pt x="82" y="6"/>
                  <a:pt x="79" y="6"/>
                </a:cubicBezTo>
                <a:cubicBezTo>
                  <a:pt x="75" y="6"/>
                  <a:pt x="69" y="7"/>
                  <a:pt x="66" y="10"/>
                </a:cubicBezTo>
                <a:cubicBezTo>
                  <a:pt x="63" y="14"/>
                  <a:pt x="61" y="17"/>
                  <a:pt x="61" y="21"/>
                </a:cubicBezTo>
                <a:cubicBezTo>
                  <a:pt x="61" y="27"/>
                  <a:pt x="67" y="33"/>
                  <a:pt x="75" y="37"/>
                </a:cubicBezTo>
                <a:cubicBezTo>
                  <a:pt x="76" y="37"/>
                  <a:pt x="77" y="38"/>
                  <a:pt x="79" y="38"/>
                </a:cubicBezTo>
                <a:cubicBezTo>
                  <a:pt x="81" y="38"/>
                  <a:pt x="83" y="37"/>
                  <a:pt x="85" y="36"/>
                </a:cubicBezTo>
                <a:cubicBezTo>
                  <a:pt x="87" y="35"/>
                  <a:pt x="88" y="33"/>
                  <a:pt x="88" y="31"/>
                </a:cubicBezTo>
                <a:cubicBezTo>
                  <a:pt x="88" y="30"/>
                  <a:pt x="88" y="30"/>
                  <a:pt x="88" y="30"/>
                </a:cubicBezTo>
                <a:cubicBezTo>
                  <a:pt x="87" y="26"/>
                  <a:pt x="84" y="24"/>
                  <a:pt x="82" y="24"/>
                </a:cubicBezTo>
                <a:cubicBezTo>
                  <a:pt x="80" y="24"/>
                  <a:pt x="79" y="25"/>
                  <a:pt x="79" y="27"/>
                </a:cubicBezTo>
                <a:cubicBezTo>
                  <a:pt x="79" y="28"/>
                  <a:pt x="79" y="29"/>
                  <a:pt x="79" y="29"/>
                </a:cubicBezTo>
                <a:cubicBezTo>
                  <a:pt x="79" y="29"/>
                  <a:pt x="79" y="29"/>
                  <a:pt x="79" y="29"/>
                </a:cubicBezTo>
                <a:cubicBezTo>
                  <a:pt x="79" y="29"/>
                  <a:pt x="79" y="29"/>
                  <a:pt x="79" y="29"/>
                </a:cubicBezTo>
                <a:cubicBezTo>
                  <a:pt x="80" y="29"/>
                  <a:pt x="80" y="29"/>
                  <a:pt x="80" y="29"/>
                </a:cubicBezTo>
                <a:cubicBezTo>
                  <a:pt x="80" y="30"/>
                  <a:pt x="80" y="30"/>
                  <a:pt x="80" y="30"/>
                </a:cubicBezTo>
                <a:cubicBezTo>
                  <a:pt x="80" y="30"/>
                  <a:pt x="80" y="30"/>
                  <a:pt x="80" y="30"/>
                </a:cubicBezTo>
                <a:cubicBezTo>
                  <a:pt x="80" y="30"/>
                  <a:pt x="80" y="30"/>
                  <a:pt x="80" y="30"/>
                </a:cubicBezTo>
                <a:cubicBezTo>
                  <a:pt x="79" y="30"/>
                  <a:pt x="79" y="30"/>
                  <a:pt x="79" y="30"/>
                </a:cubicBezTo>
                <a:cubicBezTo>
                  <a:pt x="79" y="30"/>
                  <a:pt x="79" y="30"/>
                  <a:pt x="79" y="30"/>
                </a:cubicBezTo>
                <a:cubicBezTo>
                  <a:pt x="79" y="30"/>
                  <a:pt x="79" y="30"/>
                  <a:pt x="79" y="30"/>
                </a:cubicBezTo>
                <a:cubicBezTo>
                  <a:pt x="79" y="30"/>
                  <a:pt x="78" y="29"/>
                  <a:pt x="77" y="27"/>
                </a:cubicBezTo>
                <a:cubicBezTo>
                  <a:pt x="77" y="26"/>
                  <a:pt x="77" y="26"/>
                  <a:pt x="77" y="26"/>
                </a:cubicBezTo>
                <a:cubicBezTo>
                  <a:pt x="77" y="23"/>
                  <a:pt x="79" y="22"/>
                  <a:pt x="81" y="21"/>
                </a:cubicBezTo>
                <a:cubicBezTo>
                  <a:pt x="82" y="21"/>
                  <a:pt x="82" y="21"/>
                  <a:pt x="82" y="21"/>
                </a:cubicBezTo>
                <a:cubicBezTo>
                  <a:pt x="87" y="21"/>
                  <a:pt x="91" y="26"/>
                  <a:pt x="91" y="30"/>
                </a:cubicBezTo>
                <a:cubicBezTo>
                  <a:pt x="91" y="33"/>
                  <a:pt x="90" y="36"/>
                  <a:pt x="86" y="37"/>
                </a:cubicBezTo>
                <a:cubicBezTo>
                  <a:pt x="83" y="39"/>
                  <a:pt x="80" y="40"/>
                  <a:pt x="77" y="40"/>
                </a:cubicBezTo>
                <a:cubicBezTo>
                  <a:pt x="67" y="40"/>
                  <a:pt x="62" y="27"/>
                  <a:pt x="50" y="27"/>
                </a:cubicBezTo>
                <a:cubicBezTo>
                  <a:pt x="49" y="27"/>
                  <a:pt x="47" y="27"/>
                  <a:pt x="46" y="28"/>
                </a:cubicBezTo>
                <a:cubicBezTo>
                  <a:pt x="39" y="29"/>
                  <a:pt x="39" y="36"/>
                  <a:pt x="35" y="38"/>
                </a:cubicBezTo>
                <a:cubicBezTo>
                  <a:pt x="31" y="41"/>
                  <a:pt x="28" y="39"/>
                  <a:pt x="25" y="42"/>
                </a:cubicBezTo>
                <a:cubicBezTo>
                  <a:pt x="23" y="45"/>
                  <a:pt x="22" y="49"/>
                  <a:pt x="22" y="53"/>
                </a:cubicBezTo>
                <a:cubicBezTo>
                  <a:pt x="22" y="55"/>
                  <a:pt x="22" y="58"/>
                  <a:pt x="23" y="61"/>
                </a:cubicBezTo>
                <a:cubicBezTo>
                  <a:pt x="23" y="61"/>
                  <a:pt x="23" y="61"/>
                  <a:pt x="23" y="61"/>
                </a:cubicBezTo>
                <a:cubicBezTo>
                  <a:pt x="23" y="61"/>
                  <a:pt x="23" y="61"/>
                  <a:pt x="23" y="61"/>
                </a:cubicBezTo>
                <a:cubicBezTo>
                  <a:pt x="21" y="63"/>
                  <a:pt x="18" y="66"/>
                  <a:pt x="18" y="67"/>
                </a:cubicBezTo>
                <a:cubicBezTo>
                  <a:pt x="17" y="68"/>
                  <a:pt x="17" y="69"/>
                  <a:pt x="17" y="70"/>
                </a:cubicBezTo>
                <a:cubicBezTo>
                  <a:pt x="17" y="72"/>
                  <a:pt x="17" y="74"/>
                  <a:pt x="17" y="74"/>
                </a:cubicBezTo>
                <a:cubicBezTo>
                  <a:pt x="19" y="86"/>
                  <a:pt x="26" y="90"/>
                  <a:pt x="32" y="90"/>
                </a:cubicBezTo>
                <a:cubicBezTo>
                  <a:pt x="35" y="90"/>
                  <a:pt x="38" y="89"/>
                  <a:pt x="41" y="87"/>
                </a:cubicBezTo>
                <a:cubicBezTo>
                  <a:pt x="43" y="85"/>
                  <a:pt x="44" y="83"/>
                  <a:pt x="44" y="80"/>
                </a:cubicBezTo>
                <a:cubicBezTo>
                  <a:pt x="44" y="77"/>
                  <a:pt x="44" y="75"/>
                  <a:pt x="42" y="72"/>
                </a:cubicBezTo>
                <a:cubicBezTo>
                  <a:pt x="42" y="72"/>
                  <a:pt x="42" y="72"/>
                  <a:pt x="42" y="72"/>
                </a:cubicBezTo>
                <a:cubicBezTo>
                  <a:pt x="42" y="72"/>
                  <a:pt x="42" y="72"/>
                  <a:pt x="42" y="72"/>
                </a:cubicBezTo>
                <a:cubicBezTo>
                  <a:pt x="42" y="72"/>
                  <a:pt x="42" y="72"/>
                  <a:pt x="42" y="72"/>
                </a:cubicBezTo>
                <a:cubicBezTo>
                  <a:pt x="42" y="72"/>
                  <a:pt x="42" y="72"/>
                  <a:pt x="42" y="72"/>
                </a:cubicBezTo>
                <a:cubicBezTo>
                  <a:pt x="42" y="72"/>
                  <a:pt x="42" y="72"/>
                  <a:pt x="42" y="72"/>
                </a:cubicBezTo>
                <a:cubicBezTo>
                  <a:pt x="42" y="72"/>
                  <a:pt x="42" y="72"/>
                  <a:pt x="42" y="72"/>
                </a:cubicBezTo>
                <a:cubicBezTo>
                  <a:pt x="42" y="72"/>
                  <a:pt x="42" y="72"/>
                  <a:pt x="42" y="72"/>
                </a:cubicBezTo>
                <a:cubicBezTo>
                  <a:pt x="42" y="72"/>
                  <a:pt x="42" y="72"/>
                  <a:pt x="42" y="72"/>
                </a:cubicBezTo>
                <a:cubicBezTo>
                  <a:pt x="42" y="72"/>
                  <a:pt x="42" y="72"/>
                  <a:pt x="42" y="72"/>
                </a:cubicBezTo>
                <a:cubicBezTo>
                  <a:pt x="42" y="72"/>
                  <a:pt x="42" y="72"/>
                  <a:pt x="42" y="72"/>
                </a:cubicBezTo>
                <a:cubicBezTo>
                  <a:pt x="42" y="72"/>
                  <a:pt x="42" y="72"/>
                  <a:pt x="42" y="72"/>
                </a:cubicBezTo>
                <a:cubicBezTo>
                  <a:pt x="42" y="72"/>
                  <a:pt x="42" y="72"/>
                  <a:pt x="42" y="72"/>
                </a:cubicBezTo>
                <a:cubicBezTo>
                  <a:pt x="42" y="72"/>
                  <a:pt x="42" y="72"/>
                  <a:pt x="42" y="72"/>
                </a:cubicBezTo>
                <a:cubicBezTo>
                  <a:pt x="41" y="72"/>
                  <a:pt x="41" y="72"/>
                  <a:pt x="41" y="72"/>
                </a:cubicBezTo>
                <a:cubicBezTo>
                  <a:pt x="41" y="72"/>
                  <a:pt x="39" y="72"/>
                  <a:pt x="39" y="72"/>
                </a:cubicBezTo>
                <a:cubicBezTo>
                  <a:pt x="38" y="72"/>
                  <a:pt x="38" y="72"/>
                  <a:pt x="38" y="72"/>
                </a:cubicBezTo>
                <a:cubicBezTo>
                  <a:pt x="37" y="72"/>
                  <a:pt x="36" y="73"/>
                  <a:pt x="35" y="74"/>
                </a:cubicBezTo>
                <a:cubicBezTo>
                  <a:pt x="35" y="74"/>
                  <a:pt x="35" y="74"/>
                  <a:pt x="35" y="74"/>
                </a:cubicBezTo>
                <a:cubicBezTo>
                  <a:pt x="35" y="74"/>
                  <a:pt x="35" y="74"/>
                  <a:pt x="35" y="74"/>
                </a:cubicBezTo>
                <a:cubicBezTo>
                  <a:pt x="36" y="76"/>
                  <a:pt x="36" y="77"/>
                  <a:pt x="36" y="79"/>
                </a:cubicBezTo>
                <a:cubicBezTo>
                  <a:pt x="36" y="80"/>
                  <a:pt x="36" y="80"/>
                  <a:pt x="36" y="81"/>
                </a:cubicBezTo>
                <a:cubicBezTo>
                  <a:pt x="36" y="81"/>
                  <a:pt x="36" y="81"/>
                  <a:pt x="36" y="81"/>
                </a:cubicBezTo>
                <a:cubicBezTo>
                  <a:pt x="36" y="81"/>
                  <a:pt x="36" y="81"/>
                  <a:pt x="36" y="81"/>
                </a:cubicBezTo>
                <a:cubicBezTo>
                  <a:pt x="34" y="78"/>
                  <a:pt x="34" y="76"/>
                  <a:pt x="34" y="74"/>
                </a:cubicBezTo>
                <a:cubicBezTo>
                  <a:pt x="34" y="72"/>
                  <a:pt x="34" y="71"/>
                  <a:pt x="36" y="70"/>
                </a:cubicBezTo>
                <a:cubicBezTo>
                  <a:pt x="37" y="69"/>
                  <a:pt x="39" y="69"/>
                  <a:pt x="40" y="69"/>
                </a:cubicBezTo>
                <a:cubicBezTo>
                  <a:pt x="45" y="69"/>
                  <a:pt x="50" y="71"/>
                  <a:pt x="53" y="75"/>
                </a:cubicBezTo>
                <a:cubicBezTo>
                  <a:pt x="54" y="77"/>
                  <a:pt x="54" y="80"/>
                  <a:pt x="54" y="83"/>
                </a:cubicBezTo>
                <a:cubicBezTo>
                  <a:pt x="54" y="85"/>
                  <a:pt x="54" y="86"/>
                  <a:pt x="54" y="88"/>
                </a:cubicBezTo>
                <a:cubicBezTo>
                  <a:pt x="53" y="93"/>
                  <a:pt x="48" y="96"/>
                  <a:pt x="44" y="98"/>
                </a:cubicBezTo>
                <a:cubicBezTo>
                  <a:pt x="40" y="99"/>
                  <a:pt x="36" y="100"/>
                  <a:pt x="33" y="100"/>
                </a:cubicBezTo>
                <a:cubicBezTo>
                  <a:pt x="25" y="100"/>
                  <a:pt x="19" y="97"/>
                  <a:pt x="14" y="93"/>
                </a:cubicBezTo>
                <a:cubicBezTo>
                  <a:pt x="13" y="92"/>
                  <a:pt x="4" y="86"/>
                  <a:pt x="0" y="84"/>
                </a:cubicBezTo>
                <a:cubicBezTo>
                  <a:pt x="0" y="84"/>
                  <a:pt x="0" y="84"/>
                  <a:pt x="0" y="84"/>
                </a:cubicBezTo>
                <a:cubicBezTo>
                  <a:pt x="1" y="84"/>
                  <a:pt x="1" y="84"/>
                  <a:pt x="1" y="84"/>
                </a:cubicBezTo>
                <a:cubicBezTo>
                  <a:pt x="9" y="92"/>
                  <a:pt x="20" y="103"/>
                  <a:pt x="36" y="103"/>
                </a:cubicBezTo>
                <a:cubicBezTo>
                  <a:pt x="38" y="103"/>
                  <a:pt x="41" y="102"/>
                  <a:pt x="44" y="102"/>
                </a:cubicBezTo>
                <a:cubicBezTo>
                  <a:pt x="52" y="100"/>
                  <a:pt x="60" y="96"/>
                  <a:pt x="66" y="92"/>
                </a:cubicBezTo>
                <a:cubicBezTo>
                  <a:pt x="69" y="90"/>
                  <a:pt x="76" y="84"/>
                  <a:pt x="77" y="81"/>
                </a:cubicBezTo>
                <a:cubicBezTo>
                  <a:pt x="78" y="79"/>
                  <a:pt x="78" y="78"/>
                  <a:pt x="79" y="75"/>
                </a:cubicBezTo>
                <a:cubicBezTo>
                  <a:pt x="79" y="75"/>
                  <a:pt x="79" y="75"/>
                  <a:pt x="79" y="75"/>
                </a:cubicBezTo>
                <a:cubicBezTo>
                  <a:pt x="79" y="75"/>
                  <a:pt x="79" y="75"/>
                  <a:pt x="79" y="75"/>
                </a:cubicBezTo>
                <a:cubicBezTo>
                  <a:pt x="77" y="78"/>
                  <a:pt x="74" y="80"/>
                  <a:pt x="72" y="80"/>
                </a:cubicBezTo>
                <a:cubicBezTo>
                  <a:pt x="65" y="80"/>
                  <a:pt x="57" y="70"/>
                  <a:pt x="57" y="62"/>
                </a:cubicBezTo>
                <a:cubicBezTo>
                  <a:pt x="57" y="61"/>
                  <a:pt x="57" y="61"/>
                  <a:pt x="58" y="60"/>
                </a:cubicBezTo>
                <a:cubicBezTo>
                  <a:pt x="58" y="58"/>
                  <a:pt x="58" y="56"/>
                  <a:pt x="59" y="54"/>
                </a:cubicBezTo>
                <a:cubicBezTo>
                  <a:pt x="62" y="46"/>
                  <a:pt x="67" y="46"/>
                  <a:pt x="73" y="46"/>
                </a:cubicBezTo>
                <a:cubicBezTo>
                  <a:pt x="73" y="46"/>
                  <a:pt x="73" y="46"/>
                  <a:pt x="73" y="46"/>
                </a:cubicBezTo>
                <a:cubicBezTo>
                  <a:pt x="73" y="46"/>
                  <a:pt x="73" y="46"/>
                  <a:pt x="73" y="46"/>
                </a:cubicBezTo>
                <a:cubicBezTo>
                  <a:pt x="75" y="44"/>
                  <a:pt x="80" y="40"/>
                  <a:pt x="86" y="40"/>
                </a:cubicBezTo>
                <a:cubicBezTo>
                  <a:pt x="88" y="40"/>
                  <a:pt x="90" y="41"/>
                  <a:pt x="92" y="42"/>
                </a:cubicBezTo>
                <a:cubicBezTo>
                  <a:pt x="92" y="42"/>
                  <a:pt x="92" y="42"/>
                  <a:pt x="92" y="42"/>
                </a:cubicBezTo>
                <a:cubicBezTo>
                  <a:pt x="92" y="42"/>
                  <a:pt x="92" y="42"/>
                  <a:pt x="92" y="42"/>
                </a:cubicBezTo>
                <a:cubicBezTo>
                  <a:pt x="97" y="38"/>
                  <a:pt x="103" y="35"/>
                  <a:pt x="107" y="35"/>
                </a:cubicBezTo>
                <a:cubicBezTo>
                  <a:pt x="108" y="35"/>
                  <a:pt x="108" y="35"/>
                  <a:pt x="108" y="35"/>
                </a:cubicBezTo>
                <a:cubicBezTo>
                  <a:pt x="119" y="36"/>
                  <a:pt x="125" y="40"/>
                  <a:pt x="127" y="50"/>
                </a:cubicBezTo>
                <a:cubicBezTo>
                  <a:pt x="127" y="51"/>
                  <a:pt x="127" y="52"/>
                  <a:pt x="127" y="53"/>
                </a:cubicBezTo>
                <a:cubicBezTo>
                  <a:pt x="127" y="60"/>
                  <a:pt x="123" y="64"/>
                  <a:pt x="122" y="69"/>
                </a:cubicBezTo>
                <a:cubicBezTo>
                  <a:pt x="122" y="69"/>
                  <a:pt x="122" y="69"/>
                  <a:pt x="122" y="69"/>
                </a:cubicBezTo>
                <a:cubicBezTo>
                  <a:pt x="122" y="69"/>
                  <a:pt x="122" y="69"/>
                  <a:pt x="122" y="69"/>
                </a:cubicBezTo>
                <a:cubicBezTo>
                  <a:pt x="125" y="62"/>
                  <a:pt x="129" y="56"/>
                  <a:pt x="134" y="56"/>
                </a:cubicBezTo>
                <a:cubicBezTo>
                  <a:pt x="134" y="56"/>
                  <a:pt x="134" y="56"/>
                  <a:pt x="134" y="56"/>
                </a:cubicBezTo>
                <a:cubicBezTo>
                  <a:pt x="139" y="56"/>
                  <a:pt x="142" y="59"/>
                  <a:pt x="142" y="63"/>
                </a:cubicBezTo>
                <a:cubicBezTo>
                  <a:pt x="142" y="63"/>
                  <a:pt x="142" y="63"/>
                  <a:pt x="142" y="63"/>
                </a:cubicBezTo>
                <a:cubicBezTo>
                  <a:pt x="142" y="64"/>
                  <a:pt x="141" y="66"/>
                  <a:pt x="140" y="67"/>
                </a:cubicBezTo>
                <a:cubicBezTo>
                  <a:pt x="140" y="67"/>
                  <a:pt x="140" y="67"/>
                  <a:pt x="140" y="67"/>
                </a:cubicBezTo>
                <a:cubicBezTo>
                  <a:pt x="140" y="67"/>
                  <a:pt x="140" y="67"/>
                  <a:pt x="140" y="67"/>
                </a:cubicBezTo>
                <a:cubicBezTo>
                  <a:pt x="140" y="67"/>
                  <a:pt x="138" y="68"/>
                  <a:pt x="137" y="68"/>
                </a:cubicBezTo>
                <a:cubicBezTo>
                  <a:pt x="137" y="68"/>
                  <a:pt x="137" y="68"/>
                  <a:pt x="137" y="68"/>
                </a:cubicBezTo>
                <a:cubicBezTo>
                  <a:pt x="139" y="67"/>
                  <a:pt x="139" y="65"/>
                  <a:pt x="139" y="64"/>
                </a:cubicBezTo>
                <a:cubicBezTo>
                  <a:pt x="139" y="61"/>
                  <a:pt x="137" y="59"/>
                  <a:pt x="134" y="59"/>
                </a:cubicBezTo>
                <a:cubicBezTo>
                  <a:pt x="133" y="59"/>
                  <a:pt x="133" y="59"/>
                  <a:pt x="132" y="59"/>
                </a:cubicBezTo>
                <a:cubicBezTo>
                  <a:pt x="129" y="60"/>
                  <a:pt x="127" y="63"/>
                  <a:pt x="127" y="67"/>
                </a:cubicBezTo>
                <a:cubicBezTo>
                  <a:pt x="127" y="70"/>
                  <a:pt x="129" y="74"/>
                  <a:pt x="131" y="76"/>
                </a:cubicBezTo>
                <a:cubicBezTo>
                  <a:pt x="134" y="78"/>
                  <a:pt x="143" y="79"/>
                  <a:pt x="148" y="79"/>
                </a:cubicBezTo>
                <a:cubicBezTo>
                  <a:pt x="149" y="79"/>
                  <a:pt x="149" y="79"/>
                  <a:pt x="150" y="79"/>
                </a:cubicBezTo>
                <a:cubicBezTo>
                  <a:pt x="158" y="78"/>
                  <a:pt x="165" y="73"/>
                  <a:pt x="166" y="66"/>
                </a:cubicBezTo>
                <a:cubicBezTo>
                  <a:pt x="167" y="64"/>
                  <a:pt x="167" y="61"/>
                  <a:pt x="167" y="58"/>
                </a:cubicBezTo>
                <a:cubicBezTo>
                  <a:pt x="167" y="57"/>
                  <a:pt x="167" y="56"/>
                  <a:pt x="167" y="55"/>
                </a:cubicBezTo>
                <a:cubicBezTo>
                  <a:pt x="167" y="54"/>
                  <a:pt x="165" y="52"/>
                  <a:pt x="164" y="50"/>
                </a:cubicBezTo>
                <a:cubicBezTo>
                  <a:pt x="164" y="50"/>
                  <a:pt x="164" y="50"/>
                  <a:pt x="164" y="50"/>
                </a:cubicBezTo>
                <a:cubicBezTo>
                  <a:pt x="164" y="50"/>
                  <a:pt x="164" y="50"/>
                  <a:pt x="164" y="50"/>
                </a:cubicBezTo>
                <a:cubicBezTo>
                  <a:pt x="164" y="50"/>
                  <a:pt x="164" y="48"/>
                  <a:pt x="164" y="46"/>
                </a:cubicBezTo>
                <a:cubicBezTo>
                  <a:pt x="164" y="46"/>
                  <a:pt x="164" y="46"/>
                  <a:pt x="164" y="46"/>
                </a:cubicBezTo>
                <a:cubicBezTo>
                  <a:pt x="164" y="45"/>
                  <a:pt x="164" y="45"/>
                  <a:pt x="164" y="44"/>
                </a:cubicBezTo>
                <a:cubicBezTo>
                  <a:pt x="164" y="38"/>
                  <a:pt x="161" y="32"/>
                  <a:pt x="154" y="31"/>
                </a:cubicBezTo>
                <a:cubicBezTo>
                  <a:pt x="154" y="31"/>
                  <a:pt x="154" y="31"/>
                  <a:pt x="154" y="31"/>
                </a:cubicBezTo>
                <a:cubicBezTo>
                  <a:pt x="151" y="31"/>
                  <a:pt x="150" y="34"/>
                  <a:pt x="147" y="36"/>
                </a:cubicBezTo>
                <a:cubicBezTo>
                  <a:pt x="145" y="38"/>
                  <a:pt x="142" y="41"/>
                  <a:pt x="135" y="41"/>
                </a:cubicBezTo>
                <a:cubicBezTo>
                  <a:pt x="134" y="41"/>
                  <a:pt x="133" y="41"/>
                  <a:pt x="131" y="40"/>
                </a:cubicBezTo>
                <a:cubicBezTo>
                  <a:pt x="129" y="40"/>
                  <a:pt x="126" y="38"/>
                  <a:pt x="125" y="36"/>
                </a:cubicBezTo>
                <a:cubicBezTo>
                  <a:pt x="124" y="35"/>
                  <a:pt x="124" y="33"/>
                  <a:pt x="124" y="32"/>
                </a:cubicBezTo>
                <a:cubicBezTo>
                  <a:pt x="124" y="28"/>
                  <a:pt x="126" y="24"/>
                  <a:pt x="130" y="23"/>
                </a:cubicBezTo>
                <a:cubicBezTo>
                  <a:pt x="131" y="22"/>
                  <a:pt x="132" y="22"/>
                  <a:pt x="133" y="22"/>
                </a:cubicBezTo>
                <a:cubicBezTo>
                  <a:pt x="135" y="22"/>
                  <a:pt x="137" y="23"/>
                  <a:pt x="137" y="24"/>
                </a:cubicBezTo>
                <a:cubicBezTo>
                  <a:pt x="137" y="24"/>
                  <a:pt x="137" y="24"/>
                  <a:pt x="137" y="24"/>
                </a:cubicBezTo>
                <a:cubicBezTo>
                  <a:pt x="137" y="24"/>
                  <a:pt x="137" y="24"/>
                  <a:pt x="137" y="24"/>
                </a:cubicBezTo>
                <a:cubicBezTo>
                  <a:pt x="137" y="24"/>
                  <a:pt x="137" y="25"/>
                  <a:pt x="137" y="27"/>
                </a:cubicBezTo>
                <a:cubicBezTo>
                  <a:pt x="137" y="28"/>
                  <a:pt x="137" y="29"/>
                  <a:pt x="137" y="30"/>
                </a:cubicBezTo>
                <a:cubicBezTo>
                  <a:pt x="137" y="30"/>
                  <a:pt x="137" y="30"/>
                  <a:pt x="137" y="30"/>
                </a:cubicBezTo>
                <a:cubicBezTo>
                  <a:pt x="137" y="30"/>
                  <a:pt x="137" y="30"/>
                  <a:pt x="137" y="30"/>
                </a:cubicBezTo>
                <a:cubicBezTo>
                  <a:pt x="137" y="26"/>
                  <a:pt x="135" y="25"/>
                  <a:pt x="132" y="25"/>
                </a:cubicBezTo>
                <a:cubicBezTo>
                  <a:pt x="130" y="25"/>
                  <a:pt x="127" y="26"/>
                  <a:pt x="127" y="31"/>
                </a:cubicBezTo>
                <a:cubicBezTo>
                  <a:pt x="127" y="36"/>
                  <a:pt x="131" y="39"/>
                  <a:pt x="135" y="39"/>
                </a:cubicBezTo>
                <a:cubicBezTo>
                  <a:pt x="138" y="39"/>
                  <a:pt x="142" y="37"/>
                  <a:pt x="145" y="35"/>
                </a:cubicBezTo>
                <a:cubicBezTo>
                  <a:pt x="148" y="33"/>
                  <a:pt x="150" y="29"/>
                  <a:pt x="150" y="25"/>
                </a:cubicBezTo>
                <a:cubicBezTo>
                  <a:pt x="150" y="22"/>
                  <a:pt x="148" y="17"/>
                  <a:pt x="143" y="12"/>
                </a:cubicBezTo>
                <a:cubicBezTo>
                  <a:pt x="138" y="8"/>
                  <a:pt x="132" y="6"/>
                  <a:pt x="125" y="6"/>
                </a:cubicBezTo>
                <a:cubicBezTo>
                  <a:pt x="121" y="6"/>
                  <a:pt x="117" y="6"/>
                  <a:pt x="113" y="7"/>
                </a:cubicBezTo>
                <a:cubicBezTo>
                  <a:pt x="113" y="7"/>
                  <a:pt x="113" y="7"/>
                  <a:pt x="113" y="7"/>
                </a:cubicBezTo>
                <a:cubicBezTo>
                  <a:pt x="113" y="7"/>
                  <a:pt x="113" y="7"/>
                  <a:pt x="113" y="7"/>
                </a:cubicBezTo>
                <a:cubicBezTo>
                  <a:pt x="111" y="4"/>
                  <a:pt x="108" y="0"/>
                  <a:pt x="103" y="0"/>
                </a:cubicBezTo>
                <a:cubicBezTo>
                  <a:pt x="103" y="0"/>
                  <a:pt x="103" y="0"/>
                  <a:pt x="103" y="0"/>
                </a:cubicBezTo>
                <a:cubicBezTo>
                  <a:pt x="103" y="0"/>
                  <a:pt x="103" y="0"/>
                  <a:pt x="103" y="0"/>
                </a:cubicBezTo>
                <a:cubicBezTo>
                  <a:pt x="108" y="0"/>
                  <a:pt x="111" y="4"/>
                  <a:pt x="113" y="7"/>
                </a:cubicBezTo>
                <a:cubicBezTo>
                  <a:pt x="113" y="7"/>
                  <a:pt x="113" y="7"/>
                  <a:pt x="113" y="7"/>
                </a:cubicBezTo>
                <a:cubicBezTo>
                  <a:pt x="113" y="7"/>
                  <a:pt x="113" y="7"/>
                  <a:pt x="113" y="7"/>
                </a:cubicBezTo>
                <a:cubicBezTo>
                  <a:pt x="117" y="6"/>
                  <a:pt x="121" y="5"/>
                  <a:pt x="125" y="5"/>
                </a:cubicBezTo>
                <a:cubicBezTo>
                  <a:pt x="132" y="5"/>
                  <a:pt x="138" y="8"/>
                  <a:pt x="143" y="12"/>
                </a:cubicBezTo>
                <a:cubicBezTo>
                  <a:pt x="148" y="17"/>
                  <a:pt x="150" y="22"/>
                  <a:pt x="150" y="25"/>
                </a:cubicBezTo>
                <a:cubicBezTo>
                  <a:pt x="150" y="33"/>
                  <a:pt x="142" y="39"/>
                  <a:pt x="135" y="39"/>
                </a:cubicBezTo>
                <a:cubicBezTo>
                  <a:pt x="133" y="39"/>
                  <a:pt x="131" y="38"/>
                  <a:pt x="129" y="37"/>
                </a:cubicBezTo>
                <a:cubicBezTo>
                  <a:pt x="128" y="36"/>
                  <a:pt x="127" y="34"/>
                  <a:pt x="127" y="31"/>
                </a:cubicBezTo>
                <a:cubicBezTo>
                  <a:pt x="127" y="29"/>
                  <a:pt x="128" y="27"/>
                  <a:pt x="129" y="26"/>
                </a:cubicBezTo>
                <a:cubicBezTo>
                  <a:pt x="130" y="25"/>
                  <a:pt x="131" y="24"/>
                  <a:pt x="132" y="24"/>
                </a:cubicBezTo>
                <a:cubicBezTo>
                  <a:pt x="135" y="24"/>
                  <a:pt x="137" y="26"/>
                  <a:pt x="137" y="30"/>
                </a:cubicBezTo>
                <a:cubicBezTo>
                  <a:pt x="137" y="30"/>
                  <a:pt x="137" y="30"/>
                  <a:pt x="137" y="30"/>
                </a:cubicBezTo>
                <a:cubicBezTo>
                  <a:pt x="137" y="30"/>
                  <a:pt x="137" y="30"/>
                  <a:pt x="137" y="30"/>
                </a:cubicBezTo>
                <a:cubicBezTo>
                  <a:pt x="137" y="30"/>
                  <a:pt x="137" y="30"/>
                  <a:pt x="137" y="30"/>
                </a:cubicBezTo>
                <a:cubicBezTo>
                  <a:pt x="137" y="29"/>
                  <a:pt x="137" y="28"/>
                  <a:pt x="137" y="27"/>
                </a:cubicBezTo>
                <a:cubicBezTo>
                  <a:pt x="137" y="25"/>
                  <a:pt x="137" y="24"/>
                  <a:pt x="137" y="24"/>
                </a:cubicBezTo>
                <a:cubicBezTo>
                  <a:pt x="137" y="24"/>
                  <a:pt x="137" y="24"/>
                  <a:pt x="137" y="24"/>
                </a:cubicBezTo>
                <a:cubicBezTo>
                  <a:pt x="137" y="24"/>
                  <a:pt x="137" y="24"/>
                  <a:pt x="137" y="24"/>
                </a:cubicBezTo>
                <a:cubicBezTo>
                  <a:pt x="136" y="23"/>
                  <a:pt x="135" y="22"/>
                  <a:pt x="133" y="22"/>
                </a:cubicBezTo>
                <a:cubicBezTo>
                  <a:pt x="132" y="22"/>
                  <a:pt x="131" y="22"/>
                  <a:pt x="130" y="23"/>
                </a:cubicBezTo>
                <a:cubicBezTo>
                  <a:pt x="126" y="24"/>
                  <a:pt x="124" y="28"/>
                  <a:pt x="124" y="32"/>
                </a:cubicBezTo>
                <a:cubicBezTo>
                  <a:pt x="124" y="33"/>
                  <a:pt x="125" y="35"/>
                  <a:pt x="125" y="36"/>
                </a:cubicBezTo>
                <a:cubicBezTo>
                  <a:pt x="126" y="38"/>
                  <a:pt x="129" y="40"/>
                  <a:pt x="131" y="40"/>
                </a:cubicBezTo>
                <a:cubicBezTo>
                  <a:pt x="133" y="40"/>
                  <a:pt x="134" y="40"/>
                  <a:pt x="135" y="40"/>
                </a:cubicBezTo>
                <a:cubicBezTo>
                  <a:pt x="142" y="40"/>
                  <a:pt x="145" y="38"/>
                  <a:pt x="147" y="36"/>
                </a:cubicBezTo>
                <a:cubicBezTo>
                  <a:pt x="149" y="34"/>
                  <a:pt x="151" y="31"/>
                  <a:pt x="154" y="31"/>
                </a:cubicBezTo>
                <a:cubicBezTo>
                  <a:pt x="154" y="31"/>
                  <a:pt x="154" y="31"/>
                  <a:pt x="154" y="31"/>
                </a:cubicBezTo>
                <a:cubicBezTo>
                  <a:pt x="161" y="32"/>
                  <a:pt x="164" y="38"/>
                  <a:pt x="164" y="44"/>
                </a:cubicBezTo>
                <a:cubicBezTo>
                  <a:pt x="164" y="45"/>
                  <a:pt x="164" y="45"/>
                  <a:pt x="164" y="46"/>
                </a:cubicBezTo>
                <a:cubicBezTo>
                  <a:pt x="164" y="46"/>
                  <a:pt x="164" y="46"/>
                  <a:pt x="164" y="46"/>
                </a:cubicBezTo>
                <a:cubicBezTo>
                  <a:pt x="164" y="48"/>
                  <a:pt x="165" y="50"/>
                  <a:pt x="165" y="50"/>
                </a:cubicBezTo>
                <a:cubicBezTo>
                  <a:pt x="165" y="50"/>
                  <a:pt x="165" y="50"/>
                  <a:pt x="165" y="50"/>
                </a:cubicBezTo>
                <a:cubicBezTo>
                  <a:pt x="165" y="50"/>
                  <a:pt x="165" y="50"/>
                  <a:pt x="165" y="50"/>
                </a:cubicBezTo>
                <a:cubicBezTo>
                  <a:pt x="165" y="52"/>
                  <a:pt x="167" y="54"/>
                  <a:pt x="167" y="54"/>
                </a:cubicBezTo>
                <a:cubicBezTo>
                  <a:pt x="167" y="56"/>
                  <a:pt x="168" y="57"/>
                  <a:pt x="168" y="58"/>
                </a:cubicBezTo>
                <a:cubicBezTo>
                  <a:pt x="168" y="61"/>
                  <a:pt x="167" y="64"/>
                  <a:pt x="166" y="66"/>
                </a:cubicBezTo>
                <a:cubicBezTo>
                  <a:pt x="165" y="73"/>
                  <a:pt x="158" y="79"/>
                  <a:pt x="150" y="79"/>
                </a:cubicBezTo>
                <a:cubicBezTo>
                  <a:pt x="149" y="79"/>
                  <a:pt x="149" y="79"/>
                  <a:pt x="148" y="79"/>
                </a:cubicBezTo>
                <a:cubicBezTo>
                  <a:pt x="143" y="79"/>
                  <a:pt x="134" y="78"/>
                  <a:pt x="131" y="76"/>
                </a:cubicBezTo>
                <a:cubicBezTo>
                  <a:pt x="129" y="74"/>
                  <a:pt x="127" y="70"/>
                  <a:pt x="127" y="67"/>
                </a:cubicBezTo>
                <a:cubicBezTo>
                  <a:pt x="127" y="63"/>
                  <a:pt x="129" y="59"/>
                  <a:pt x="132" y="59"/>
                </a:cubicBezTo>
                <a:cubicBezTo>
                  <a:pt x="133" y="59"/>
                  <a:pt x="133" y="58"/>
                  <a:pt x="134" y="58"/>
                </a:cubicBezTo>
                <a:cubicBezTo>
                  <a:pt x="136" y="58"/>
                  <a:pt x="137" y="59"/>
                  <a:pt x="138" y="60"/>
                </a:cubicBezTo>
                <a:cubicBezTo>
                  <a:pt x="139" y="61"/>
                  <a:pt x="139" y="62"/>
                  <a:pt x="139" y="64"/>
                </a:cubicBezTo>
                <a:cubicBezTo>
                  <a:pt x="139" y="65"/>
                  <a:pt x="139" y="67"/>
                  <a:pt x="137" y="68"/>
                </a:cubicBezTo>
                <a:cubicBezTo>
                  <a:pt x="137" y="68"/>
                  <a:pt x="137" y="68"/>
                  <a:pt x="137" y="68"/>
                </a:cubicBezTo>
                <a:cubicBezTo>
                  <a:pt x="137" y="68"/>
                  <a:pt x="137" y="68"/>
                  <a:pt x="137" y="68"/>
                </a:cubicBezTo>
                <a:cubicBezTo>
                  <a:pt x="137" y="68"/>
                  <a:pt x="140" y="67"/>
                  <a:pt x="140" y="67"/>
                </a:cubicBezTo>
                <a:cubicBezTo>
                  <a:pt x="140" y="67"/>
                  <a:pt x="140" y="67"/>
                  <a:pt x="140" y="67"/>
                </a:cubicBezTo>
                <a:cubicBezTo>
                  <a:pt x="140" y="67"/>
                  <a:pt x="140" y="67"/>
                  <a:pt x="140" y="67"/>
                </a:cubicBezTo>
                <a:cubicBezTo>
                  <a:pt x="141" y="66"/>
                  <a:pt x="142" y="64"/>
                  <a:pt x="142" y="63"/>
                </a:cubicBezTo>
                <a:cubicBezTo>
                  <a:pt x="142" y="63"/>
                  <a:pt x="142" y="63"/>
                  <a:pt x="142" y="63"/>
                </a:cubicBezTo>
                <a:cubicBezTo>
                  <a:pt x="142" y="59"/>
                  <a:pt x="139" y="56"/>
                  <a:pt x="134" y="56"/>
                </a:cubicBezTo>
                <a:cubicBezTo>
                  <a:pt x="134" y="56"/>
                  <a:pt x="134" y="56"/>
                  <a:pt x="134" y="56"/>
                </a:cubicBezTo>
                <a:cubicBezTo>
                  <a:pt x="129" y="56"/>
                  <a:pt x="126" y="62"/>
                  <a:pt x="122" y="69"/>
                </a:cubicBezTo>
                <a:cubicBezTo>
                  <a:pt x="122" y="69"/>
                  <a:pt x="122" y="69"/>
                  <a:pt x="122" y="69"/>
                </a:cubicBezTo>
                <a:cubicBezTo>
                  <a:pt x="123" y="64"/>
                  <a:pt x="127" y="60"/>
                  <a:pt x="127" y="53"/>
                </a:cubicBezTo>
                <a:cubicBezTo>
                  <a:pt x="127" y="52"/>
                  <a:pt x="127" y="51"/>
                  <a:pt x="127" y="50"/>
                </a:cubicBezTo>
                <a:cubicBezTo>
                  <a:pt x="125" y="40"/>
                  <a:pt x="119" y="36"/>
                  <a:pt x="108" y="36"/>
                </a:cubicBezTo>
                <a:cubicBezTo>
                  <a:pt x="107" y="36"/>
                  <a:pt x="107" y="36"/>
                  <a:pt x="107" y="36"/>
                </a:cubicBezTo>
                <a:cubicBezTo>
                  <a:pt x="103" y="36"/>
                  <a:pt x="97" y="38"/>
                  <a:pt x="92" y="42"/>
                </a:cubicBezTo>
                <a:cubicBezTo>
                  <a:pt x="92" y="42"/>
                  <a:pt x="92" y="42"/>
                  <a:pt x="92" y="42"/>
                </a:cubicBezTo>
                <a:cubicBezTo>
                  <a:pt x="92" y="42"/>
                  <a:pt x="92" y="42"/>
                  <a:pt x="92" y="42"/>
                </a:cubicBezTo>
                <a:cubicBezTo>
                  <a:pt x="90" y="41"/>
                  <a:pt x="88" y="40"/>
                  <a:pt x="86" y="40"/>
                </a:cubicBezTo>
                <a:cubicBezTo>
                  <a:pt x="80" y="40"/>
                  <a:pt x="75" y="44"/>
                  <a:pt x="73" y="46"/>
                </a:cubicBezTo>
                <a:cubicBezTo>
                  <a:pt x="73" y="46"/>
                  <a:pt x="73" y="46"/>
                  <a:pt x="73" y="46"/>
                </a:cubicBezTo>
                <a:cubicBezTo>
                  <a:pt x="73" y="46"/>
                  <a:pt x="73" y="46"/>
                  <a:pt x="73" y="46"/>
                </a:cubicBezTo>
                <a:cubicBezTo>
                  <a:pt x="67" y="46"/>
                  <a:pt x="63" y="46"/>
                  <a:pt x="59" y="54"/>
                </a:cubicBezTo>
                <a:cubicBezTo>
                  <a:pt x="58" y="56"/>
                  <a:pt x="58" y="58"/>
                  <a:pt x="58" y="60"/>
                </a:cubicBezTo>
                <a:cubicBezTo>
                  <a:pt x="58" y="61"/>
                  <a:pt x="58" y="61"/>
                  <a:pt x="58" y="62"/>
                </a:cubicBezTo>
                <a:cubicBezTo>
                  <a:pt x="58" y="66"/>
                  <a:pt x="59" y="70"/>
                  <a:pt x="62" y="74"/>
                </a:cubicBezTo>
                <a:cubicBezTo>
                  <a:pt x="65" y="77"/>
                  <a:pt x="68" y="79"/>
                  <a:pt x="72" y="79"/>
                </a:cubicBezTo>
                <a:cubicBezTo>
                  <a:pt x="74" y="79"/>
                  <a:pt x="77" y="78"/>
                  <a:pt x="79" y="75"/>
                </a:cubicBezTo>
                <a:cubicBezTo>
                  <a:pt x="79" y="75"/>
                  <a:pt x="79" y="75"/>
                  <a:pt x="79" y="75"/>
                </a:cubicBezTo>
                <a:cubicBezTo>
                  <a:pt x="78" y="78"/>
                  <a:pt x="78" y="79"/>
                  <a:pt x="78" y="81"/>
                </a:cubicBezTo>
                <a:cubicBezTo>
                  <a:pt x="76" y="84"/>
                  <a:pt x="69" y="90"/>
                  <a:pt x="66" y="92"/>
                </a:cubicBezTo>
                <a:cubicBezTo>
                  <a:pt x="60" y="96"/>
                  <a:pt x="52" y="100"/>
                  <a:pt x="44" y="102"/>
                </a:cubicBezTo>
                <a:cubicBezTo>
                  <a:pt x="41" y="103"/>
                  <a:pt x="38" y="103"/>
                  <a:pt x="36" y="103"/>
                </a:cubicBezTo>
                <a:cubicBezTo>
                  <a:pt x="20" y="103"/>
                  <a:pt x="9" y="92"/>
                  <a:pt x="0" y="84"/>
                </a:cubicBezTo>
                <a:cubicBezTo>
                  <a:pt x="1" y="84"/>
                  <a:pt x="1" y="84"/>
                  <a:pt x="1" y="84"/>
                </a:cubicBezTo>
                <a:cubicBezTo>
                  <a:pt x="4" y="86"/>
                  <a:pt x="13" y="92"/>
                  <a:pt x="14" y="93"/>
                </a:cubicBezTo>
                <a:cubicBezTo>
                  <a:pt x="19" y="97"/>
                  <a:pt x="25" y="100"/>
                  <a:pt x="33" y="100"/>
                </a:cubicBezTo>
                <a:cubicBezTo>
                  <a:pt x="36" y="100"/>
                  <a:pt x="40" y="99"/>
                  <a:pt x="44" y="98"/>
                </a:cubicBezTo>
                <a:cubicBezTo>
                  <a:pt x="48" y="96"/>
                  <a:pt x="52" y="92"/>
                  <a:pt x="54" y="88"/>
                </a:cubicBezTo>
                <a:cubicBezTo>
                  <a:pt x="54" y="86"/>
                  <a:pt x="54" y="85"/>
                  <a:pt x="54" y="83"/>
                </a:cubicBezTo>
                <a:cubicBezTo>
                  <a:pt x="54" y="80"/>
                  <a:pt x="53" y="77"/>
                  <a:pt x="52" y="75"/>
                </a:cubicBezTo>
                <a:cubicBezTo>
                  <a:pt x="50" y="71"/>
                  <a:pt x="45" y="69"/>
                  <a:pt x="40" y="69"/>
                </a:cubicBezTo>
                <a:cubicBezTo>
                  <a:pt x="37" y="69"/>
                  <a:pt x="34" y="71"/>
                  <a:pt x="34" y="74"/>
                </a:cubicBezTo>
                <a:cubicBezTo>
                  <a:pt x="34" y="76"/>
                  <a:pt x="34" y="78"/>
                  <a:pt x="36" y="81"/>
                </a:cubicBezTo>
                <a:cubicBezTo>
                  <a:pt x="36" y="81"/>
                  <a:pt x="36" y="81"/>
                  <a:pt x="36" y="81"/>
                </a:cubicBezTo>
                <a:cubicBezTo>
                  <a:pt x="36" y="81"/>
                  <a:pt x="36" y="81"/>
                  <a:pt x="36" y="81"/>
                </a:cubicBezTo>
                <a:cubicBezTo>
                  <a:pt x="36" y="80"/>
                  <a:pt x="36" y="80"/>
                  <a:pt x="36" y="79"/>
                </a:cubicBezTo>
                <a:cubicBezTo>
                  <a:pt x="36" y="78"/>
                  <a:pt x="35" y="76"/>
                  <a:pt x="35" y="74"/>
                </a:cubicBezTo>
                <a:cubicBezTo>
                  <a:pt x="35" y="74"/>
                  <a:pt x="35" y="74"/>
                  <a:pt x="35" y="74"/>
                </a:cubicBezTo>
                <a:cubicBezTo>
                  <a:pt x="35" y="74"/>
                  <a:pt x="35" y="74"/>
                  <a:pt x="35" y="74"/>
                </a:cubicBezTo>
                <a:cubicBezTo>
                  <a:pt x="36" y="73"/>
                  <a:pt x="37" y="72"/>
                  <a:pt x="38" y="72"/>
                </a:cubicBezTo>
                <a:cubicBezTo>
                  <a:pt x="39" y="72"/>
                  <a:pt x="39" y="72"/>
                  <a:pt x="39" y="72"/>
                </a:cubicBezTo>
                <a:cubicBezTo>
                  <a:pt x="39" y="72"/>
                  <a:pt x="40" y="72"/>
                  <a:pt x="40" y="72"/>
                </a:cubicBezTo>
                <a:cubicBezTo>
                  <a:pt x="41" y="72"/>
                  <a:pt x="41" y="72"/>
                  <a:pt x="41" y="72"/>
                </a:cubicBezTo>
                <a:cubicBezTo>
                  <a:pt x="42" y="72"/>
                  <a:pt x="42" y="72"/>
                  <a:pt x="42" y="72"/>
                </a:cubicBezTo>
                <a:cubicBezTo>
                  <a:pt x="42" y="72"/>
                  <a:pt x="42" y="72"/>
                  <a:pt x="42" y="72"/>
                </a:cubicBezTo>
                <a:cubicBezTo>
                  <a:pt x="42" y="72"/>
                  <a:pt x="42" y="72"/>
                  <a:pt x="42" y="72"/>
                </a:cubicBezTo>
                <a:cubicBezTo>
                  <a:pt x="42" y="72"/>
                  <a:pt x="42" y="72"/>
                  <a:pt x="42" y="72"/>
                </a:cubicBezTo>
                <a:cubicBezTo>
                  <a:pt x="42" y="72"/>
                  <a:pt x="42" y="72"/>
                  <a:pt x="42" y="72"/>
                </a:cubicBezTo>
                <a:cubicBezTo>
                  <a:pt x="42" y="72"/>
                  <a:pt x="42" y="72"/>
                  <a:pt x="42" y="72"/>
                </a:cubicBezTo>
                <a:cubicBezTo>
                  <a:pt x="44" y="75"/>
                  <a:pt x="45" y="77"/>
                  <a:pt x="45" y="80"/>
                </a:cubicBezTo>
                <a:cubicBezTo>
                  <a:pt x="45" y="83"/>
                  <a:pt x="43" y="85"/>
                  <a:pt x="41" y="87"/>
                </a:cubicBezTo>
                <a:cubicBezTo>
                  <a:pt x="38" y="89"/>
                  <a:pt x="35" y="90"/>
                  <a:pt x="32" y="90"/>
                </a:cubicBezTo>
                <a:cubicBezTo>
                  <a:pt x="26" y="90"/>
                  <a:pt x="19" y="86"/>
                  <a:pt x="17" y="74"/>
                </a:cubicBezTo>
                <a:cubicBezTo>
                  <a:pt x="17" y="74"/>
                  <a:pt x="17" y="72"/>
                  <a:pt x="17" y="70"/>
                </a:cubicBezTo>
                <a:cubicBezTo>
                  <a:pt x="17" y="69"/>
                  <a:pt x="17" y="68"/>
                  <a:pt x="17" y="67"/>
                </a:cubicBezTo>
                <a:cubicBezTo>
                  <a:pt x="18" y="66"/>
                  <a:pt x="21" y="63"/>
                  <a:pt x="23" y="61"/>
                </a:cubicBezTo>
                <a:cubicBezTo>
                  <a:pt x="23" y="61"/>
                  <a:pt x="23" y="61"/>
                  <a:pt x="23" y="61"/>
                </a:cubicBezTo>
                <a:cubicBezTo>
                  <a:pt x="23" y="61"/>
                  <a:pt x="23" y="61"/>
                  <a:pt x="23" y="61"/>
                </a:cubicBezTo>
                <a:cubicBezTo>
                  <a:pt x="22" y="58"/>
                  <a:pt x="22" y="55"/>
                  <a:pt x="22" y="53"/>
                </a:cubicBezTo>
                <a:cubicBezTo>
                  <a:pt x="22" y="49"/>
                  <a:pt x="23" y="45"/>
                  <a:pt x="25" y="42"/>
                </a:cubicBezTo>
                <a:cubicBezTo>
                  <a:pt x="27" y="38"/>
                  <a:pt x="31" y="41"/>
                  <a:pt x="35" y="38"/>
                </a:cubicBezTo>
                <a:cubicBezTo>
                  <a:pt x="39" y="36"/>
                  <a:pt x="39" y="29"/>
                  <a:pt x="46" y="27"/>
                </a:cubicBezTo>
                <a:cubicBezTo>
                  <a:pt x="47" y="27"/>
                  <a:pt x="49" y="27"/>
                  <a:pt x="50" y="27"/>
                </a:cubicBezTo>
                <a:cubicBezTo>
                  <a:pt x="62" y="27"/>
                  <a:pt x="67" y="40"/>
                  <a:pt x="77" y="40"/>
                </a:cubicBezTo>
                <a:cubicBezTo>
                  <a:pt x="80" y="40"/>
                  <a:pt x="83" y="39"/>
                  <a:pt x="86" y="37"/>
                </a:cubicBezTo>
                <a:cubicBezTo>
                  <a:pt x="89" y="35"/>
                  <a:pt x="91" y="33"/>
                  <a:pt x="91" y="30"/>
                </a:cubicBezTo>
                <a:cubicBezTo>
                  <a:pt x="91" y="28"/>
                  <a:pt x="90" y="26"/>
                  <a:pt x="88" y="24"/>
                </a:cubicBezTo>
                <a:cubicBezTo>
                  <a:pt x="87" y="23"/>
                  <a:pt x="85" y="22"/>
                  <a:pt x="82" y="22"/>
                </a:cubicBezTo>
                <a:cubicBezTo>
                  <a:pt x="81" y="22"/>
                  <a:pt x="81" y="22"/>
                  <a:pt x="81" y="22"/>
                </a:cubicBezTo>
                <a:cubicBezTo>
                  <a:pt x="79" y="22"/>
                  <a:pt x="77" y="23"/>
                  <a:pt x="77" y="26"/>
                </a:cubicBezTo>
                <a:cubicBezTo>
                  <a:pt x="77" y="27"/>
                  <a:pt x="77" y="27"/>
                  <a:pt x="77" y="27"/>
                </a:cubicBezTo>
                <a:cubicBezTo>
                  <a:pt x="78" y="28"/>
                  <a:pt x="78" y="29"/>
                  <a:pt x="79" y="29"/>
                </a:cubicBezTo>
                <a:cubicBezTo>
                  <a:pt x="79" y="30"/>
                  <a:pt x="79" y="30"/>
                  <a:pt x="79" y="30"/>
                </a:cubicBezTo>
                <a:cubicBezTo>
                  <a:pt x="79" y="30"/>
                  <a:pt x="79" y="30"/>
                  <a:pt x="79" y="30"/>
                </a:cubicBezTo>
                <a:cubicBezTo>
                  <a:pt x="79" y="30"/>
                  <a:pt x="79" y="30"/>
                  <a:pt x="79" y="30"/>
                </a:cubicBezTo>
                <a:cubicBezTo>
                  <a:pt x="79" y="30"/>
                  <a:pt x="79" y="30"/>
                  <a:pt x="79" y="30"/>
                </a:cubicBezTo>
                <a:cubicBezTo>
                  <a:pt x="80" y="30"/>
                  <a:pt x="80" y="30"/>
                  <a:pt x="80" y="30"/>
                </a:cubicBezTo>
                <a:cubicBezTo>
                  <a:pt x="80" y="30"/>
                  <a:pt x="80" y="30"/>
                  <a:pt x="80" y="30"/>
                </a:cubicBezTo>
                <a:cubicBezTo>
                  <a:pt x="80" y="30"/>
                  <a:pt x="80" y="30"/>
                  <a:pt x="80" y="30"/>
                </a:cubicBezTo>
                <a:cubicBezTo>
                  <a:pt x="80" y="30"/>
                  <a:pt x="80" y="30"/>
                  <a:pt x="80" y="30"/>
                </a:cubicBezTo>
                <a:cubicBezTo>
                  <a:pt x="79" y="29"/>
                  <a:pt x="79" y="29"/>
                  <a:pt x="79" y="29"/>
                </a:cubicBezTo>
                <a:cubicBezTo>
                  <a:pt x="79" y="29"/>
                  <a:pt x="79" y="29"/>
                  <a:pt x="79" y="29"/>
                </a:cubicBezTo>
                <a:cubicBezTo>
                  <a:pt x="79" y="29"/>
                  <a:pt x="79" y="29"/>
                  <a:pt x="79" y="29"/>
                </a:cubicBezTo>
                <a:cubicBezTo>
                  <a:pt x="79" y="29"/>
                  <a:pt x="79" y="28"/>
                  <a:pt x="79" y="27"/>
                </a:cubicBezTo>
                <a:cubicBezTo>
                  <a:pt x="79" y="26"/>
                  <a:pt x="79" y="25"/>
                  <a:pt x="80" y="25"/>
                </a:cubicBezTo>
                <a:cubicBezTo>
                  <a:pt x="80" y="24"/>
                  <a:pt x="81" y="24"/>
                  <a:pt x="82" y="24"/>
                </a:cubicBezTo>
                <a:cubicBezTo>
                  <a:pt x="84" y="24"/>
                  <a:pt x="87" y="26"/>
                  <a:pt x="88" y="30"/>
                </a:cubicBezTo>
                <a:cubicBezTo>
                  <a:pt x="88" y="31"/>
                  <a:pt x="88" y="31"/>
                  <a:pt x="88" y="31"/>
                </a:cubicBezTo>
                <a:cubicBezTo>
                  <a:pt x="88" y="35"/>
                  <a:pt x="83" y="38"/>
                  <a:pt x="79" y="38"/>
                </a:cubicBezTo>
                <a:cubicBezTo>
                  <a:pt x="77" y="38"/>
                  <a:pt x="76" y="38"/>
                  <a:pt x="74" y="37"/>
                </a:cubicBezTo>
                <a:cubicBezTo>
                  <a:pt x="67" y="33"/>
                  <a:pt x="61" y="27"/>
                  <a:pt x="61" y="21"/>
                </a:cubicBezTo>
                <a:cubicBezTo>
                  <a:pt x="61" y="17"/>
                  <a:pt x="63" y="14"/>
                  <a:pt x="66" y="10"/>
                </a:cubicBezTo>
                <a:cubicBezTo>
                  <a:pt x="69" y="7"/>
                  <a:pt x="75" y="6"/>
                  <a:pt x="79" y="6"/>
                </a:cubicBezTo>
                <a:cubicBezTo>
                  <a:pt x="82" y="6"/>
                  <a:pt x="84" y="6"/>
                  <a:pt x="85" y="7"/>
                </a:cubicBezTo>
                <a:cubicBezTo>
                  <a:pt x="85" y="7"/>
                  <a:pt x="85" y="7"/>
                  <a:pt x="85" y="7"/>
                </a:cubicBezTo>
                <a:cubicBezTo>
                  <a:pt x="85" y="7"/>
                  <a:pt x="85" y="7"/>
                  <a:pt x="85" y="7"/>
                </a:cubicBezTo>
                <a:cubicBezTo>
                  <a:pt x="89" y="2"/>
                  <a:pt x="92" y="0"/>
                  <a:pt x="100" y="0"/>
                </a:cubicBezTo>
                <a:cubicBezTo>
                  <a:pt x="101" y="0"/>
                  <a:pt x="102" y="0"/>
                  <a:pt x="103" y="0"/>
                </a:cubicBezTo>
                <a:close/>
              </a:path>
            </a:pathLst>
          </a:custGeom>
          <a:solidFill>
            <a:srgbClr val="F2DBC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71" name="PA_任意多边形 1403"/>
          <p:cNvSpPr>
            <a:spLocks/>
          </p:cNvSpPr>
          <p:nvPr>
            <p:custDataLst>
              <p:tags r:id="rId149"/>
            </p:custDataLst>
          </p:nvPr>
        </p:nvSpPr>
        <p:spPr bwMode="auto">
          <a:xfrm>
            <a:off x="2003425" y="4830763"/>
            <a:ext cx="404813" cy="257175"/>
          </a:xfrm>
          <a:custGeom>
            <a:avLst/>
            <a:gdLst>
              <a:gd name="T0" fmla="*/ 103 w 168"/>
              <a:gd name="T1" fmla="*/ 1 h 107"/>
              <a:gd name="T2" fmla="*/ 85 w 168"/>
              <a:gd name="T3" fmla="*/ 8 h 107"/>
              <a:gd name="T4" fmla="*/ 66 w 168"/>
              <a:gd name="T5" fmla="*/ 11 h 107"/>
              <a:gd name="T6" fmla="*/ 74 w 168"/>
              <a:gd name="T7" fmla="*/ 38 h 107"/>
              <a:gd name="T8" fmla="*/ 88 w 168"/>
              <a:gd name="T9" fmla="*/ 31 h 107"/>
              <a:gd name="T10" fmla="*/ 79 w 168"/>
              <a:gd name="T11" fmla="*/ 30 h 107"/>
              <a:gd name="T12" fmla="*/ 79 w 168"/>
              <a:gd name="T13" fmla="*/ 31 h 107"/>
              <a:gd name="T14" fmla="*/ 77 w 168"/>
              <a:gd name="T15" fmla="*/ 28 h 107"/>
              <a:gd name="T16" fmla="*/ 81 w 168"/>
              <a:gd name="T17" fmla="*/ 23 h 107"/>
              <a:gd name="T18" fmla="*/ 86 w 168"/>
              <a:gd name="T19" fmla="*/ 38 h 107"/>
              <a:gd name="T20" fmla="*/ 46 w 168"/>
              <a:gd name="T21" fmla="*/ 29 h 107"/>
              <a:gd name="T22" fmla="*/ 35 w 168"/>
              <a:gd name="T23" fmla="*/ 39 h 107"/>
              <a:gd name="T24" fmla="*/ 25 w 168"/>
              <a:gd name="T25" fmla="*/ 43 h 107"/>
              <a:gd name="T26" fmla="*/ 23 w 168"/>
              <a:gd name="T27" fmla="*/ 62 h 107"/>
              <a:gd name="T28" fmla="*/ 18 w 168"/>
              <a:gd name="T29" fmla="*/ 68 h 107"/>
              <a:gd name="T30" fmla="*/ 17 w 168"/>
              <a:gd name="T31" fmla="*/ 75 h 107"/>
              <a:gd name="T32" fmla="*/ 42 w 168"/>
              <a:gd name="T33" fmla="*/ 73 h 107"/>
              <a:gd name="T34" fmla="*/ 38 w 168"/>
              <a:gd name="T35" fmla="*/ 73 h 107"/>
              <a:gd name="T36" fmla="*/ 35 w 168"/>
              <a:gd name="T37" fmla="*/ 75 h 107"/>
              <a:gd name="T38" fmla="*/ 36 w 168"/>
              <a:gd name="T39" fmla="*/ 82 h 107"/>
              <a:gd name="T40" fmla="*/ 52 w 168"/>
              <a:gd name="T41" fmla="*/ 76 h 107"/>
              <a:gd name="T42" fmla="*/ 54 w 168"/>
              <a:gd name="T43" fmla="*/ 89 h 107"/>
              <a:gd name="T44" fmla="*/ 44 w 168"/>
              <a:gd name="T45" fmla="*/ 99 h 107"/>
              <a:gd name="T46" fmla="*/ 14 w 168"/>
              <a:gd name="T47" fmla="*/ 94 h 107"/>
              <a:gd name="T48" fmla="*/ 0 w 168"/>
              <a:gd name="T49" fmla="*/ 85 h 107"/>
              <a:gd name="T50" fmla="*/ 44 w 168"/>
              <a:gd name="T51" fmla="*/ 103 h 107"/>
              <a:gd name="T52" fmla="*/ 66 w 168"/>
              <a:gd name="T53" fmla="*/ 93 h 107"/>
              <a:gd name="T54" fmla="*/ 78 w 168"/>
              <a:gd name="T55" fmla="*/ 82 h 107"/>
              <a:gd name="T56" fmla="*/ 79 w 168"/>
              <a:gd name="T57" fmla="*/ 76 h 107"/>
              <a:gd name="T58" fmla="*/ 58 w 168"/>
              <a:gd name="T59" fmla="*/ 61 h 107"/>
              <a:gd name="T60" fmla="*/ 59 w 168"/>
              <a:gd name="T61" fmla="*/ 55 h 107"/>
              <a:gd name="T62" fmla="*/ 73 w 168"/>
              <a:gd name="T63" fmla="*/ 47 h 107"/>
              <a:gd name="T64" fmla="*/ 92 w 168"/>
              <a:gd name="T65" fmla="*/ 43 h 107"/>
              <a:gd name="T66" fmla="*/ 108 w 168"/>
              <a:gd name="T67" fmla="*/ 37 h 107"/>
              <a:gd name="T68" fmla="*/ 127 w 168"/>
              <a:gd name="T69" fmla="*/ 51 h 107"/>
              <a:gd name="T70" fmla="*/ 122 w 168"/>
              <a:gd name="T71" fmla="*/ 70 h 107"/>
              <a:gd name="T72" fmla="*/ 134 w 168"/>
              <a:gd name="T73" fmla="*/ 57 h 107"/>
              <a:gd name="T74" fmla="*/ 142 w 168"/>
              <a:gd name="T75" fmla="*/ 64 h 107"/>
              <a:gd name="T76" fmla="*/ 140 w 168"/>
              <a:gd name="T77" fmla="*/ 68 h 107"/>
              <a:gd name="T78" fmla="*/ 137 w 168"/>
              <a:gd name="T79" fmla="*/ 69 h 107"/>
              <a:gd name="T80" fmla="*/ 132 w 168"/>
              <a:gd name="T81" fmla="*/ 60 h 107"/>
              <a:gd name="T82" fmla="*/ 131 w 168"/>
              <a:gd name="T83" fmla="*/ 77 h 107"/>
              <a:gd name="T84" fmla="*/ 150 w 168"/>
              <a:gd name="T85" fmla="*/ 80 h 107"/>
              <a:gd name="T86" fmla="*/ 166 w 168"/>
              <a:gd name="T87" fmla="*/ 67 h 107"/>
              <a:gd name="T88" fmla="*/ 167 w 168"/>
              <a:gd name="T89" fmla="*/ 56 h 107"/>
              <a:gd name="T90" fmla="*/ 165 w 168"/>
              <a:gd name="T91" fmla="*/ 51 h 107"/>
              <a:gd name="T92" fmla="*/ 164 w 168"/>
              <a:gd name="T93" fmla="*/ 47 h 107"/>
              <a:gd name="T94" fmla="*/ 154 w 168"/>
              <a:gd name="T95" fmla="*/ 32 h 107"/>
              <a:gd name="T96" fmla="*/ 131 w 168"/>
              <a:gd name="T97" fmla="*/ 41 h 107"/>
              <a:gd name="T98" fmla="*/ 125 w 168"/>
              <a:gd name="T99" fmla="*/ 37 h 107"/>
              <a:gd name="T100" fmla="*/ 130 w 168"/>
              <a:gd name="T101" fmla="*/ 24 h 107"/>
              <a:gd name="T102" fmla="*/ 137 w 168"/>
              <a:gd name="T103" fmla="*/ 25 h 107"/>
              <a:gd name="T104" fmla="*/ 137 w 168"/>
              <a:gd name="T105" fmla="*/ 31 h 107"/>
              <a:gd name="T106" fmla="*/ 127 w 168"/>
              <a:gd name="T107" fmla="*/ 32 h 107"/>
              <a:gd name="T108" fmla="*/ 143 w 168"/>
              <a:gd name="T109" fmla="*/ 13 h 107"/>
              <a:gd name="T110" fmla="*/ 113 w 168"/>
              <a:gd name="T111" fmla="*/ 8 h 107"/>
              <a:gd name="T112" fmla="*/ 103 w 168"/>
              <a:gd name="T113" fmla="*/ 1 h 1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68" h="107">
                <a:moveTo>
                  <a:pt x="103" y="1"/>
                </a:moveTo>
                <a:cubicBezTo>
                  <a:pt x="93" y="0"/>
                  <a:pt x="89" y="3"/>
                  <a:pt x="85" y="8"/>
                </a:cubicBezTo>
                <a:cubicBezTo>
                  <a:pt x="81" y="6"/>
                  <a:pt x="71" y="7"/>
                  <a:pt x="66" y="11"/>
                </a:cubicBezTo>
                <a:cubicBezTo>
                  <a:pt x="56" y="22"/>
                  <a:pt x="64" y="32"/>
                  <a:pt x="74" y="38"/>
                </a:cubicBezTo>
                <a:cubicBezTo>
                  <a:pt x="80" y="40"/>
                  <a:pt x="89" y="38"/>
                  <a:pt x="88" y="31"/>
                </a:cubicBezTo>
                <a:cubicBezTo>
                  <a:pt x="87" y="24"/>
                  <a:pt x="77" y="22"/>
                  <a:pt x="79" y="30"/>
                </a:cubicBezTo>
                <a:cubicBezTo>
                  <a:pt x="81" y="30"/>
                  <a:pt x="80" y="31"/>
                  <a:pt x="79" y="31"/>
                </a:cubicBezTo>
                <a:cubicBezTo>
                  <a:pt x="79" y="31"/>
                  <a:pt x="78" y="30"/>
                  <a:pt x="77" y="28"/>
                </a:cubicBezTo>
                <a:cubicBezTo>
                  <a:pt x="77" y="25"/>
                  <a:pt x="79" y="23"/>
                  <a:pt x="81" y="23"/>
                </a:cubicBezTo>
                <a:cubicBezTo>
                  <a:pt x="90" y="22"/>
                  <a:pt x="95" y="33"/>
                  <a:pt x="86" y="38"/>
                </a:cubicBezTo>
                <a:cubicBezTo>
                  <a:pt x="67" y="49"/>
                  <a:pt x="65" y="24"/>
                  <a:pt x="46" y="29"/>
                </a:cubicBezTo>
                <a:cubicBezTo>
                  <a:pt x="39" y="30"/>
                  <a:pt x="39" y="37"/>
                  <a:pt x="35" y="39"/>
                </a:cubicBezTo>
                <a:cubicBezTo>
                  <a:pt x="31" y="42"/>
                  <a:pt x="28" y="39"/>
                  <a:pt x="25" y="43"/>
                </a:cubicBezTo>
                <a:cubicBezTo>
                  <a:pt x="21" y="48"/>
                  <a:pt x="21" y="55"/>
                  <a:pt x="23" y="62"/>
                </a:cubicBezTo>
                <a:cubicBezTo>
                  <a:pt x="21" y="64"/>
                  <a:pt x="18" y="67"/>
                  <a:pt x="18" y="68"/>
                </a:cubicBezTo>
                <a:cubicBezTo>
                  <a:pt x="16" y="70"/>
                  <a:pt x="17" y="75"/>
                  <a:pt x="17" y="75"/>
                </a:cubicBezTo>
                <a:cubicBezTo>
                  <a:pt x="22" y="103"/>
                  <a:pt x="54" y="90"/>
                  <a:pt x="42" y="73"/>
                </a:cubicBezTo>
                <a:cubicBezTo>
                  <a:pt x="42" y="73"/>
                  <a:pt x="39" y="73"/>
                  <a:pt x="38" y="73"/>
                </a:cubicBezTo>
                <a:cubicBezTo>
                  <a:pt x="37" y="73"/>
                  <a:pt x="36" y="74"/>
                  <a:pt x="35" y="75"/>
                </a:cubicBezTo>
                <a:cubicBezTo>
                  <a:pt x="36" y="78"/>
                  <a:pt x="37" y="80"/>
                  <a:pt x="36" y="82"/>
                </a:cubicBezTo>
                <a:cubicBezTo>
                  <a:pt x="27" y="67"/>
                  <a:pt x="47" y="67"/>
                  <a:pt x="52" y="76"/>
                </a:cubicBezTo>
                <a:cubicBezTo>
                  <a:pt x="54" y="79"/>
                  <a:pt x="55" y="84"/>
                  <a:pt x="54" y="89"/>
                </a:cubicBezTo>
                <a:cubicBezTo>
                  <a:pt x="52" y="93"/>
                  <a:pt x="48" y="97"/>
                  <a:pt x="44" y="99"/>
                </a:cubicBezTo>
                <a:cubicBezTo>
                  <a:pt x="32" y="104"/>
                  <a:pt x="21" y="100"/>
                  <a:pt x="14" y="94"/>
                </a:cubicBezTo>
                <a:cubicBezTo>
                  <a:pt x="13" y="93"/>
                  <a:pt x="4" y="87"/>
                  <a:pt x="0" y="85"/>
                </a:cubicBezTo>
                <a:cubicBezTo>
                  <a:pt x="10" y="94"/>
                  <a:pt x="23" y="107"/>
                  <a:pt x="44" y="103"/>
                </a:cubicBezTo>
                <a:cubicBezTo>
                  <a:pt x="52" y="101"/>
                  <a:pt x="60" y="97"/>
                  <a:pt x="66" y="93"/>
                </a:cubicBezTo>
                <a:cubicBezTo>
                  <a:pt x="69" y="91"/>
                  <a:pt x="76" y="85"/>
                  <a:pt x="78" y="82"/>
                </a:cubicBezTo>
                <a:cubicBezTo>
                  <a:pt x="78" y="80"/>
                  <a:pt x="78" y="79"/>
                  <a:pt x="79" y="76"/>
                </a:cubicBezTo>
                <a:cubicBezTo>
                  <a:pt x="70" y="88"/>
                  <a:pt x="57" y="73"/>
                  <a:pt x="58" y="61"/>
                </a:cubicBezTo>
                <a:cubicBezTo>
                  <a:pt x="58" y="59"/>
                  <a:pt x="58" y="57"/>
                  <a:pt x="59" y="55"/>
                </a:cubicBezTo>
                <a:cubicBezTo>
                  <a:pt x="62" y="47"/>
                  <a:pt x="67" y="47"/>
                  <a:pt x="73" y="47"/>
                </a:cubicBezTo>
                <a:cubicBezTo>
                  <a:pt x="75" y="44"/>
                  <a:pt x="83" y="39"/>
                  <a:pt x="92" y="43"/>
                </a:cubicBezTo>
                <a:cubicBezTo>
                  <a:pt x="97" y="39"/>
                  <a:pt x="104" y="36"/>
                  <a:pt x="108" y="37"/>
                </a:cubicBezTo>
                <a:cubicBezTo>
                  <a:pt x="119" y="37"/>
                  <a:pt x="125" y="41"/>
                  <a:pt x="127" y="51"/>
                </a:cubicBezTo>
                <a:cubicBezTo>
                  <a:pt x="128" y="59"/>
                  <a:pt x="124" y="65"/>
                  <a:pt x="122" y="70"/>
                </a:cubicBezTo>
                <a:cubicBezTo>
                  <a:pt x="126" y="63"/>
                  <a:pt x="129" y="57"/>
                  <a:pt x="134" y="57"/>
                </a:cubicBezTo>
                <a:cubicBezTo>
                  <a:pt x="140" y="57"/>
                  <a:pt x="142" y="60"/>
                  <a:pt x="142" y="64"/>
                </a:cubicBezTo>
                <a:cubicBezTo>
                  <a:pt x="142" y="65"/>
                  <a:pt x="141" y="67"/>
                  <a:pt x="140" y="68"/>
                </a:cubicBezTo>
                <a:cubicBezTo>
                  <a:pt x="140" y="68"/>
                  <a:pt x="137" y="69"/>
                  <a:pt x="137" y="69"/>
                </a:cubicBezTo>
                <a:cubicBezTo>
                  <a:pt x="142" y="65"/>
                  <a:pt x="139" y="58"/>
                  <a:pt x="132" y="60"/>
                </a:cubicBezTo>
                <a:cubicBezTo>
                  <a:pt x="126" y="61"/>
                  <a:pt x="126" y="72"/>
                  <a:pt x="131" y="77"/>
                </a:cubicBezTo>
                <a:cubicBezTo>
                  <a:pt x="134" y="79"/>
                  <a:pt x="145" y="80"/>
                  <a:pt x="150" y="80"/>
                </a:cubicBezTo>
                <a:cubicBezTo>
                  <a:pt x="158" y="80"/>
                  <a:pt x="165" y="74"/>
                  <a:pt x="166" y="67"/>
                </a:cubicBezTo>
                <a:cubicBezTo>
                  <a:pt x="167" y="64"/>
                  <a:pt x="168" y="59"/>
                  <a:pt x="167" y="56"/>
                </a:cubicBezTo>
                <a:cubicBezTo>
                  <a:pt x="167" y="55"/>
                  <a:pt x="165" y="53"/>
                  <a:pt x="165" y="51"/>
                </a:cubicBezTo>
                <a:cubicBezTo>
                  <a:pt x="165" y="51"/>
                  <a:pt x="164" y="48"/>
                  <a:pt x="164" y="47"/>
                </a:cubicBezTo>
                <a:cubicBezTo>
                  <a:pt x="165" y="41"/>
                  <a:pt x="162" y="33"/>
                  <a:pt x="154" y="32"/>
                </a:cubicBezTo>
                <a:cubicBezTo>
                  <a:pt x="147" y="32"/>
                  <a:pt x="150" y="43"/>
                  <a:pt x="131" y="41"/>
                </a:cubicBezTo>
                <a:cubicBezTo>
                  <a:pt x="129" y="41"/>
                  <a:pt x="126" y="39"/>
                  <a:pt x="125" y="37"/>
                </a:cubicBezTo>
                <a:cubicBezTo>
                  <a:pt x="123" y="33"/>
                  <a:pt x="124" y="26"/>
                  <a:pt x="130" y="24"/>
                </a:cubicBezTo>
                <a:cubicBezTo>
                  <a:pt x="133" y="23"/>
                  <a:pt x="136" y="23"/>
                  <a:pt x="137" y="25"/>
                </a:cubicBezTo>
                <a:cubicBezTo>
                  <a:pt x="137" y="25"/>
                  <a:pt x="138" y="29"/>
                  <a:pt x="137" y="31"/>
                </a:cubicBezTo>
                <a:cubicBezTo>
                  <a:pt x="138" y="24"/>
                  <a:pt x="127" y="23"/>
                  <a:pt x="127" y="32"/>
                </a:cubicBezTo>
                <a:cubicBezTo>
                  <a:pt x="127" y="49"/>
                  <a:pt x="165" y="35"/>
                  <a:pt x="143" y="13"/>
                </a:cubicBezTo>
                <a:cubicBezTo>
                  <a:pt x="136" y="6"/>
                  <a:pt x="125" y="5"/>
                  <a:pt x="113" y="8"/>
                </a:cubicBezTo>
                <a:cubicBezTo>
                  <a:pt x="111" y="5"/>
                  <a:pt x="108" y="1"/>
                  <a:pt x="103" y="1"/>
                </a:cubicBezTo>
                <a:close/>
              </a:path>
            </a:pathLst>
          </a:custGeom>
          <a:solidFill>
            <a:srgbClr val="F2DBC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72" name="PA_任意多边形 1404"/>
          <p:cNvSpPr>
            <a:spLocks/>
          </p:cNvSpPr>
          <p:nvPr>
            <p:custDataLst>
              <p:tags r:id="rId150"/>
            </p:custDataLst>
          </p:nvPr>
        </p:nvSpPr>
        <p:spPr bwMode="auto">
          <a:xfrm>
            <a:off x="2778125" y="4884738"/>
            <a:ext cx="269875" cy="119063"/>
          </a:xfrm>
          <a:custGeom>
            <a:avLst/>
            <a:gdLst>
              <a:gd name="T0" fmla="*/ 50 w 112"/>
              <a:gd name="T1" fmla="*/ 11 h 50"/>
              <a:gd name="T2" fmla="*/ 49 w 112"/>
              <a:gd name="T3" fmla="*/ 12 h 50"/>
              <a:gd name="T4" fmla="*/ 34 w 112"/>
              <a:gd name="T5" fmla="*/ 23 h 50"/>
              <a:gd name="T6" fmla="*/ 52 w 112"/>
              <a:gd name="T7" fmla="*/ 28 h 50"/>
              <a:gd name="T8" fmla="*/ 45 w 112"/>
              <a:gd name="T9" fmla="*/ 24 h 50"/>
              <a:gd name="T10" fmla="*/ 44 w 112"/>
              <a:gd name="T11" fmla="*/ 24 h 50"/>
              <a:gd name="T12" fmla="*/ 52 w 112"/>
              <a:gd name="T13" fmla="*/ 32 h 50"/>
              <a:gd name="T14" fmla="*/ 0 w 112"/>
              <a:gd name="T15" fmla="*/ 23 h 50"/>
              <a:gd name="T16" fmla="*/ 30 w 112"/>
              <a:gd name="T17" fmla="*/ 43 h 50"/>
              <a:gd name="T18" fmla="*/ 87 w 112"/>
              <a:gd name="T19" fmla="*/ 37 h 50"/>
              <a:gd name="T20" fmla="*/ 90 w 112"/>
              <a:gd name="T21" fmla="*/ 26 h 50"/>
              <a:gd name="T22" fmla="*/ 50 w 112"/>
              <a:gd name="T23" fmla="*/ 44 h 50"/>
              <a:gd name="T24" fmla="*/ 40 w 112"/>
              <a:gd name="T25" fmla="*/ 40 h 50"/>
              <a:gd name="T26" fmla="*/ 62 w 112"/>
              <a:gd name="T27" fmla="*/ 23 h 50"/>
              <a:gd name="T28" fmla="*/ 73 w 112"/>
              <a:gd name="T29" fmla="*/ 15 h 50"/>
              <a:gd name="T30" fmla="*/ 77 w 112"/>
              <a:gd name="T31" fmla="*/ 15 h 50"/>
              <a:gd name="T32" fmla="*/ 83 w 112"/>
              <a:gd name="T33" fmla="*/ 17 h 50"/>
              <a:gd name="T34" fmla="*/ 90 w 112"/>
              <a:gd name="T35" fmla="*/ 25 h 50"/>
              <a:gd name="T36" fmla="*/ 97 w 112"/>
              <a:gd name="T37" fmla="*/ 16 h 50"/>
              <a:gd name="T38" fmla="*/ 102 w 112"/>
              <a:gd name="T39" fmla="*/ 18 h 50"/>
              <a:gd name="T40" fmla="*/ 92 w 112"/>
              <a:gd name="T41" fmla="*/ 25 h 50"/>
              <a:gd name="T42" fmla="*/ 111 w 112"/>
              <a:gd name="T43" fmla="*/ 20 h 50"/>
              <a:gd name="T44" fmla="*/ 96 w 112"/>
              <a:gd name="T45" fmla="*/ 7 h 50"/>
              <a:gd name="T46" fmla="*/ 84 w 112"/>
              <a:gd name="T47" fmla="*/ 0 h 50"/>
              <a:gd name="T48" fmla="*/ 68 w 112"/>
              <a:gd name="T49" fmla="*/ 6 h 50"/>
              <a:gd name="T50" fmla="*/ 59 w 112"/>
              <a:gd name="T51" fmla="*/ 2 h 50"/>
              <a:gd name="T52" fmla="*/ 69 w 112"/>
              <a:gd name="T53" fmla="*/ 6 h 50"/>
              <a:gd name="T54" fmla="*/ 84 w 112"/>
              <a:gd name="T55" fmla="*/ 0 h 50"/>
              <a:gd name="T56" fmla="*/ 96 w 112"/>
              <a:gd name="T57" fmla="*/ 7 h 50"/>
              <a:gd name="T58" fmla="*/ 112 w 112"/>
              <a:gd name="T59" fmla="*/ 18 h 50"/>
              <a:gd name="T60" fmla="*/ 98 w 112"/>
              <a:gd name="T61" fmla="*/ 32 h 50"/>
              <a:gd name="T62" fmla="*/ 94 w 112"/>
              <a:gd name="T63" fmla="*/ 19 h 50"/>
              <a:gd name="T64" fmla="*/ 102 w 112"/>
              <a:gd name="T65" fmla="*/ 18 h 50"/>
              <a:gd name="T66" fmla="*/ 92 w 112"/>
              <a:gd name="T67" fmla="*/ 18 h 50"/>
              <a:gd name="T68" fmla="*/ 84 w 112"/>
              <a:gd name="T69" fmla="*/ 17 h 50"/>
              <a:gd name="T70" fmla="*/ 83 w 112"/>
              <a:gd name="T71" fmla="*/ 17 h 50"/>
              <a:gd name="T72" fmla="*/ 73 w 112"/>
              <a:gd name="T73" fmla="*/ 16 h 50"/>
              <a:gd name="T74" fmla="*/ 64 w 112"/>
              <a:gd name="T75" fmla="*/ 17 h 50"/>
              <a:gd name="T76" fmla="*/ 63 w 112"/>
              <a:gd name="T77" fmla="*/ 25 h 50"/>
              <a:gd name="T78" fmla="*/ 31 w 112"/>
              <a:gd name="T79" fmla="*/ 39 h 50"/>
              <a:gd name="T80" fmla="*/ 53 w 112"/>
              <a:gd name="T81" fmla="*/ 43 h 50"/>
              <a:gd name="T82" fmla="*/ 90 w 112"/>
              <a:gd name="T83" fmla="*/ 26 h 50"/>
              <a:gd name="T84" fmla="*/ 59 w 112"/>
              <a:gd name="T85" fmla="*/ 50 h 50"/>
              <a:gd name="T86" fmla="*/ 15 w 112"/>
              <a:gd name="T87" fmla="*/ 33 h 50"/>
              <a:gd name="T88" fmla="*/ 43 w 112"/>
              <a:gd name="T89" fmla="*/ 36 h 50"/>
              <a:gd name="T90" fmla="*/ 52 w 112"/>
              <a:gd name="T91" fmla="*/ 24 h 50"/>
              <a:gd name="T92" fmla="*/ 44 w 112"/>
              <a:gd name="T93" fmla="*/ 24 h 50"/>
              <a:gd name="T94" fmla="*/ 48 w 112"/>
              <a:gd name="T95" fmla="*/ 24 h 50"/>
              <a:gd name="T96" fmla="*/ 50 w 112"/>
              <a:gd name="T97" fmla="*/ 32 h 50"/>
              <a:gd name="T98" fmla="*/ 34 w 112"/>
              <a:gd name="T99" fmla="*/ 23 h 50"/>
              <a:gd name="T100" fmla="*/ 50 w 112"/>
              <a:gd name="T101" fmla="*/ 11 h 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12" h="50">
                <a:moveTo>
                  <a:pt x="59" y="2"/>
                </a:moveTo>
                <a:cubicBezTo>
                  <a:pt x="59" y="2"/>
                  <a:pt x="59" y="2"/>
                  <a:pt x="59" y="2"/>
                </a:cubicBezTo>
                <a:cubicBezTo>
                  <a:pt x="53" y="3"/>
                  <a:pt x="51" y="8"/>
                  <a:pt x="50" y="11"/>
                </a:cubicBezTo>
                <a:cubicBezTo>
                  <a:pt x="50" y="12"/>
                  <a:pt x="50" y="12"/>
                  <a:pt x="50" y="12"/>
                </a:cubicBezTo>
                <a:cubicBezTo>
                  <a:pt x="50" y="12"/>
                  <a:pt x="50" y="12"/>
                  <a:pt x="50" y="12"/>
                </a:cubicBezTo>
                <a:cubicBezTo>
                  <a:pt x="49" y="12"/>
                  <a:pt x="49" y="12"/>
                  <a:pt x="49" y="12"/>
                </a:cubicBezTo>
                <a:cubicBezTo>
                  <a:pt x="45" y="12"/>
                  <a:pt x="41" y="13"/>
                  <a:pt x="38" y="15"/>
                </a:cubicBezTo>
                <a:cubicBezTo>
                  <a:pt x="36" y="17"/>
                  <a:pt x="34" y="20"/>
                  <a:pt x="34" y="23"/>
                </a:cubicBezTo>
                <a:cubicBezTo>
                  <a:pt x="34" y="23"/>
                  <a:pt x="34" y="23"/>
                  <a:pt x="34" y="23"/>
                </a:cubicBezTo>
                <a:cubicBezTo>
                  <a:pt x="34" y="31"/>
                  <a:pt x="39" y="34"/>
                  <a:pt x="44" y="34"/>
                </a:cubicBezTo>
                <a:cubicBezTo>
                  <a:pt x="46" y="34"/>
                  <a:pt x="48" y="33"/>
                  <a:pt x="49" y="32"/>
                </a:cubicBezTo>
                <a:cubicBezTo>
                  <a:pt x="51" y="31"/>
                  <a:pt x="52" y="30"/>
                  <a:pt x="52" y="28"/>
                </a:cubicBezTo>
                <a:cubicBezTo>
                  <a:pt x="52" y="27"/>
                  <a:pt x="51" y="26"/>
                  <a:pt x="51" y="25"/>
                </a:cubicBezTo>
                <a:cubicBezTo>
                  <a:pt x="50" y="24"/>
                  <a:pt x="49" y="24"/>
                  <a:pt x="48" y="24"/>
                </a:cubicBezTo>
                <a:cubicBezTo>
                  <a:pt x="47" y="24"/>
                  <a:pt x="46" y="24"/>
                  <a:pt x="45" y="24"/>
                </a:cubicBezTo>
                <a:cubicBezTo>
                  <a:pt x="44" y="24"/>
                  <a:pt x="44" y="24"/>
                  <a:pt x="44" y="24"/>
                </a:cubicBezTo>
                <a:cubicBezTo>
                  <a:pt x="44" y="24"/>
                  <a:pt x="44" y="24"/>
                  <a:pt x="44" y="24"/>
                </a:cubicBezTo>
                <a:cubicBezTo>
                  <a:pt x="44" y="24"/>
                  <a:pt x="44" y="24"/>
                  <a:pt x="44" y="24"/>
                </a:cubicBezTo>
                <a:cubicBezTo>
                  <a:pt x="45" y="22"/>
                  <a:pt x="47" y="22"/>
                  <a:pt x="48" y="22"/>
                </a:cubicBezTo>
                <a:cubicBezTo>
                  <a:pt x="52" y="22"/>
                  <a:pt x="54" y="25"/>
                  <a:pt x="54" y="28"/>
                </a:cubicBezTo>
                <a:cubicBezTo>
                  <a:pt x="54" y="29"/>
                  <a:pt x="54" y="31"/>
                  <a:pt x="52" y="32"/>
                </a:cubicBezTo>
                <a:cubicBezTo>
                  <a:pt x="50" y="35"/>
                  <a:pt x="47" y="36"/>
                  <a:pt x="43" y="36"/>
                </a:cubicBezTo>
                <a:cubicBezTo>
                  <a:pt x="31" y="36"/>
                  <a:pt x="13" y="25"/>
                  <a:pt x="0" y="23"/>
                </a:cubicBezTo>
                <a:cubicBezTo>
                  <a:pt x="0" y="23"/>
                  <a:pt x="0" y="23"/>
                  <a:pt x="0" y="23"/>
                </a:cubicBezTo>
                <a:cubicBezTo>
                  <a:pt x="0" y="23"/>
                  <a:pt x="0" y="23"/>
                  <a:pt x="0" y="23"/>
                </a:cubicBezTo>
                <a:cubicBezTo>
                  <a:pt x="4" y="25"/>
                  <a:pt x="12" y="32"/>
                  <a:pt x="15" y="33"/>
                </a:cubicBezTo>
                <a:cubicBezTo>
                  <a:pt x="19" y="35"/>
                  <a:pt x="26" y="40"/>
                  <a:pt x="30" y="43"/>
                </a:cubicBezTo>
                <a:cubicBezTo>
                  <a:pt x="38" y="47"/>
                  <a:pt x="49" y="50"/>
                  <a:pt x="58" y="50"/>
                </a:cubicBezTo>
                <a:cubicBezTo>
                  <a:pt x="59" y="50"/>
                  <a:pt x="59" y="50"/>
                  <a:pt x="59" y="50"/>
                </a:cubicBezTo>
                <a:cubicBezTo>
                  <a:pt x="67" y="50"/>
                  <a:pt x="78" y="47"/>
                  <a:pt x="87" y="37"/>
                </a:cubicBezTo>
                <a:cubicBezTo>
                  <a:pt x="90" y="35"/>
                  <a:pt x="91" y="34"/>
                  <a:pt x="91" y="31"/>
                </a:cubicBezTo>
                <a:cubicBezTo>
                  <a:pt x="91" y="30"/>
                  <a:pt x="90" y="29"/>
                  <a:pt x="89" y="26"/>
                </a:cubicBezTo>
                <a:cubicBezTo>
                  <a:pt x="90" y="26"/>
                  <a:pt x="90" y="26"/>
                  <a:pt x="90" y="26"/>
                </a:cubicBezTo>
                <a:cubicBezTo>
                  <a:pt x="90" y="26"/>
                  <a:pt x="90" y="26"/>
                  <a:pt x="90" y="26"/>
                </a:cubicBezTo>
                <a:cubicBezTo>
                  <a:pt x="83" y="41"/>
                  <a:pt x="68" y="44"/>
                  <a:pt x="53" y="44"/>
                </a:cubicBezTo>
                <a:cubicBezTo>
                  <a:pt x="52" y="44"/>
                  <a:pt x="51" y="44"/>
                  <a:pt x="50" y="44"/>
                </a:cubicBezTo>
                <a:cubicBezTo>
                  <a:pt x="43" y="43"/>
                  <a:pt x="35" y="40"/>
                  <a:pt x="31" y="39"/>
                </a:cubicBezTo>
                <a:cubicBezTo>
                  <a:pt x="31" y="38"/>
                  <a:pt x="31" y="38"/>
                  <a:pt x="31" y="38"/>
                </a:cubicBezTo>
                <a:cubicBezTo>
                  <a:pt x="33" y="39"/>
                  <a:pt x="37" y="40"/>
                  <a:pt x="40" y="40"/>
                </a:cubicBezTo>
                <a:cubicBezTo>
                  <a:pt x="45" y="40"/>
                  <a:pt x="51" y="38"/>
                  <a:pt x="55" y="36"/>
                </a:cubicBezTo>
                <a:cubicBezTo>
                  <a:pt x="60" y="33"/>
                  <a:pt x="62" y="30"/>
                  <a:pt x="62" y="25"/>
                </a:cubicBezTo>
                <a:cubicBezTo>
                  <a:pt x="62" y="24"/>
                  <a:pt x="62" y="24"/>
                  <a:pt x="62" y="23"/>
                </a:cubicBezTo>
                <a:cubicBezTo>
                  <a:pt x="62" y="23"/>
                  <a:pt x="62" y="23"/>
                  <a:pt x="62" y="23"/>
                </a:cubicBezTo>
                <a:cubicBezTo>
                  <a:pt x="62" y="20"/>
                  <a:pt x="65" y="14"/>
                  <a:pt x="70" y="14"/>
                </a:cubicBezTo>
                <a:cubicBezTo>
                  <a:pt x="71" y="14"/>
                  <a:pt x="72" y="15"/>
                  <a:pt x="73" y="15"/>
                </a:cubicBezTo>
                <a:cubicBezTo>
                  <a:pt x="73" y="16"/>
                  <a:pt x="73" y="16"/>
                  <a:pt x="73" y="16"/>
                </a:cubicBezTo>
                <a:cubicBezTo>
                  <a:pt x="73" y="15"/>
                  <a:pt x="73" y="15"/>
                  <a:pt x="73" y="15"/>
                </a:cubicBezTo>
                <a:cubicBezTo>
                  <a:pt x="74" y="15"/>
                  <a:pt x="76" y="15"/>
                  <a:pt x="77" y="15"/>
                </a:cubicBezTo>
                <a:cubicBezTo>
                  <a:pt x="80" y="15"/>
                  <a:pt x="82" y="16"/>
                  <a:pt x="83" y="17"/>
                </a:cubicBezTo>
                <a:cubicBezTo>
                  <a:pt x="83" y="17"/>
                  <a:pt x="83" y="17"/>
                  <a:pt x="83" y="17"/>
                </a:cubicBezTo>
                <a:cubicBezTo>
                  <a:pt x="83" y="17"/>
                  <a:pt x="83" y="17"/>
                  <a:pt x="83" y="17"/>
                </a:cubicBezTo>
                <a:cubicBezTo>
                  <a:pt x="84" y="17"/>
                  <a:pt x="84" y="17"/>
                  <a:pt x="84" y="17"/>
                </a:cubicBezTo>
                <a:cubicBezTo>
                  <a:pt x="87" y="17"/>
                  <a:pt x="89" y="21"/>
                  <a:pt x="90" y="24"/>
                </a:cubicBezTo>
                <a:cubicBezTo>
                  <a:pt x="90" y="25"/>
                  <a:pt x="90" y="25"/>
                  <a:pt x="90" y="25"/>
                </a:cubicBezTo>
                <a:cubicBezTo>
                  <a:pt x="90" y="24"/>
                  <a:pt x="90" y="24"/>
                  <a:pt x="90" y="24"/>
                </a:cubicBezTo>
                <a:cubicBezTo>
                  <a:pt x="90" y="23"/>
                  <a:pt x="90" y="19"/>
                  <a:pt x="92" y="18"/>
                </a:cubicBezTo>
                <a:cubicBezTo>
                  <a:pt x="93" y="17"/>
                  <a:pt x="95" y="16"/>
                  <a:pt x="97" y="16"/>
                </a:cubicBezTo>
                <a:cubicBezTo>
                  <a:pt x="99" y="16"/>
                  <a:pt x="100" y="16"/>
                  <a:pt x="102" y="18"/>
                </a:cubicBezTo>
                <a:cubicBezTo>
                  <a:pt x="102" y="18"/>
                  <a:pt x="102" y="18"/>
                  <a:pt x="102" y="18"/>
                </a:cubicBezTo>
                <a:cubicBezTo>
                  <a:pt x="102" y="18"/>
                  <a:pt x="102" y="18"/>
                  <a:pt x="102" y="18"/>
                </a:cubicBezTo>
                <a:cubicBezTo>
                  <a:pt x="101" y="18"/>
                  <a:pt x="100" y="18"/>
                  <a:pt x="100" y="18"/>
                </a:cubicBezTo>
                <a:cubicBezTo>
                  <a:pt x="96" y="18"/>
                  <a:pt x="92" y="19"/>
                  <a:pt x="92" y="24"/>
                </a:cubicBezTo>
                <a:cubicBezTo>
                  <a:pt x="92" y="25"/>
                  <a:pt x="92" y="25"/>
                  <a:pt x="92" y="25"/>
                </a:cubicBezTo>
                <a:cubicBezTo>
                  <a:pt x="92" y="30"/>
                  <a:pt x="94" y="32"/>
                  <a:pt x="98" y="32"/>
                </a:cubicBezTo>
                <a:cubicBezTo>
                  <a:pt x="100" y="32"/>
                  <a:pt x="101" y="32"/>
                  <a:pt x="103" y="31"/>
                </a:cubicBezTo>
                <a:cubicBezTo>
                  <a:pt x="108" y="29"/>
                  <a:pt x="111" y="25"/>
                  <a:pt x="111" y="20"/>
                </a:cubicBezTo>
                <a:cubicBezTo>
                  <a:pt x="111" y="19"/>
                  <a:pt x="111" y="19"/>
                  <a:pt x="111" y="18"/>
                </a:cubicBezTo>
                <a:cubicBezTo>
                  <a:pt x="111" y="10"/>
                  <a:pt x="107" y="7"/>
                  <a:pt x="100" y="7"/>
                </a:cubicBezTo>
                <a:cubicBezTo>
                  <a:pt x="98" y="7"/>
                  <a:pt x="97" y="7"/>
                  <a:pt x="96" y="7"/>
                </a:cubicBezTo>
                <a:cubicBezTo>
                  <a:pt x="96" y="7"/>
                  <a:pt x="96" y="7"/>
                  <a:pt x="96" y="7"/>
                </a:cubicBezTo>
                <a:cubicBezTo>
                  <a:pt x="96" y="7"/>
                  <a:pt x="96" y="7"/>
                  <a:pt x="96" y="7"/>
                </a:cubicBezTo>
                <a:cubicBezTo>
                  <a:pt x="92" y="2"/>
                  <a:pt x="88" y="0"/>
                  <a:pt x="84" y="0"/>
                </a:cubicBezTo>
                <a:cubicBezTo>
                  <a:pt x="79" y="0"/>
                  <a:pt x="74" y="2"/>
                  <a:pt x="69" y="6"/>
                </a:cubicBezTo>
                <a:cubicBezTo>
                  <a:pt x="68" y="6"/>
                  <a:pt x="68" y="6"/>
                  <a:pt x="68" y="6"/>
                </a:cubicBezTo>
                <a:cubicBezTo>
                  <a:pt x="68" y="6"/>
                  <a:pt x="68" y="6"/>
                  <a:pt x="68" y="6"/>
                </a:cubicBezTo>
                <a:cubicBezTo>
                  <a:pt x="66" y="4"/>
                  <a:pt x="63" y="2"/>
                  <a:pt x="59" y="2"/>
                </a:cubicBezTo>
                <a:cubicBezTo>
                  <a:pt x="59" y="2"/>
                  <a:pt x="59" y="2"/>
                  <a:pt x="59" y="2"/>
                </a:cubicBezTo>
                <a:cubicBezTo>
                  <a:pt x="59" y="2"/>
                  <a:pt x="59" y="2"/>
                  <a:pt x="59" y="2"/>
                </a:cubicBezTo>
                <a:cubicBezTo>
                  <a:pt x="59" y="2"/>
                  <a:pt x="59" y="2"/>
                  <a:pt x="59" y="2"/>
                </a:cubicBezTo>
                <a:cubicBezTo>
                  <a:pt x="59" y="2"/>
                  <a:pt x="59" y="2"/>
                  <a:pt x="59" y="2"/>
                </a:cubicBezTo>
                <a:cubicBezTo>
                  <a:pt x="63" y="2"/>
                  <a:pt x="66" y="4"/>
                  <a:pt x="69" y="6"/>
                </a:cubicBezTo>
                <a:cubicBezTo>
                  <a:pt x="68" y="6"/>
                  <a:pt x="68" y="6"/>
                  <a:pt x="68" y="6"/>
                </a:cubicBezTo>
                <a:cubicBezTo>
                  <a:pt x="68" y="6"/>
                  <a:pt x="68" y="6"/>
                  <a:pt x="68" y="6"/>
                </a:cubicBezTo>
                <a:cubicBezTo>
                  <a:pt x="74" y="2"/>
                  <a:pt x="79" y="0"/>
                  <a:pt x="84" y="0"/>
                </a:cubicBezTo>
                <a:cubicBezTo>
                  <a:pt x="88" y="0"/>
                  <a:pt x="92" y="2"/>
                  <a:pt x="96" y="7"/>
                </a:cubicBezTo>
                <a:cubicBezTo>
                  <a:pt x="96" y="7"/>
                  <a:pt x="96" y="7"/>
                  <a:pt x="96" y="7"/>
                </a:cubicBezTo>
                <a:cubicBezTo>
                  <a:pt x="96" y="7"/>
                  <a:pt x="96" y="7"/>
                  <a:pt x="96" y="7"/>
                </a:cubicBezTo>
                <a:cubicBezTo>
                  <a:pt x="97" y="7"/>
                  <a:pt x="98" y="7"/>
                  <a:pt x="100" y="7"/>
                </a:cubicBezTo>
                <a:cubicBezTo>
                  <a:pt x="103" y="7"/>
                  <a:pt x="106" y="7"/>
                  <a:pt x="108" y="9"/>
                </a:cubicBezTo>
                <a:cubicBezTo>
                  <a:pt x="110" y="11"/>
                  <a:pt x="112" y="14"/>
                  <a:pt x="112" y="18"/>
                </a:cubicBezTo>
                <a:cubicBezTo>
                  <a:pt x="112" y="19"/>
                  <a:pt x="112" y="20"/>
                  <a:pt x="111" y="20"/>
                </a:cubicBezTo>
                <a:cubicBezTo>
                  <a:pt x="111" y="25"/>
                  <a:pt x="108" y="29"/>
                  <a:pt x="104" y="31"/>
                </a:cubicBezTo>
                <a:cubicBezTo>
                  <a:pt x="102" y="32"/>
                  <a:pt x="100" y="32"/>
                  <a:pt x="98" y="32"/>
                </a:cubicBezTo>
                <a:cubicBezTo>
                  <a:pt x="94" y="32"/>
                  <a:pt x="92" y="30"/>
                  <a:pt x="92" y="25"/>
                </a:cubicBezTo>
                <a:cubicBezTo>
                  <a:pt x="92" y="24"/>
                  <a:pt x="92" y="24"/>
                  <a:pt x="92" y="24"/>
                </a:cubicBezTo>
                <a:cubicBezTo>
                  <a:pt x="92" y="22"/>
                  <a:pt x="93" y="20"/>
                  <a:pt x="94" y="19"/>
                </a:cubicBezTo>
                <a:cubicBezTo>
                  <a:pt x="96" y="18"/>
                  <a:pt x="98" y="18"/>
                  <a:pt x="100" y="18"/>
                </a:cubicBezTo>
                <a:cubicBezTo>
                  <a:pt x="100" y="18"/>
                  <a:pt x="101" y="18"/>
                  <a:pt x="102" y="18"/>
                </a:cubicBezTo>
                <a:cubicBezTo>
                  <a:pt x="102" y="18"/>
                  <a:pt x="102" y="18"/>
                  <a:pt x="102" y="18"/>
                </a:cubicBezTo>
                <a:cubicBezTo>
                  <a:pt x="102" y="18"/>
                  <a:pt x="102" y="18"/>
                  <a:pt x="102" y="18"/>
                </a:cubicBezTo>
                <a:cubicBezTo>
                  <a:pt x="100" y="17"/>
                  <a:pt x="99" y="16"/>
                  <a:pt x="97" y="16"/>
                </a:cubicBezTo>
                <a:cubicBezTo>
                  <a:pt x="95" y="16"/>
                  <a:pt x="93" y="17"/>
                  <a:pt x="92" y="18"/>
                </a:cubicBezTo>
                <a:cubicBezTo>
                  <a:pt x="91" y="19"/>
                  <a:pt x="90" y="23"/>
                  <a:pt x="90" y="25"/>
                </a:cubicBezTo>
                <a:cubicBezTo>
                  <a:pt x="90" y="25"/>
                  <a:pt x="90" y="25"/>
                  <a:pt x="90" y="25"/>
                </a:cubicBezTo>
                <a:cubicBezTo>
                  <a:pt x="89" y="21"/>
                  <a:pt x="87" y="17"/>
                  <a:pt x="84" y="17"/>
                </a:cubicBezTo>
                <a:cubicBezTo>
                  <a:pt x="83" y="17"/>
                  <a:pt x="83" y="17"/>
                  <a:pt x="83" y="17"/>
                </a:cubicBezTo>
                <a:cubicBezTo>
                  <a:pt x="83" y="17"/>
                  <a:pt x="83" y="17"/>
                  <a:pt x="83" y="17"/>
                </a:cubicBezTo>
                <a:cubicBezTo>
                  <a:pt x="83" y="17"/>
                  <a:pt x="83" y="17"/>
                  <a:pt x="83" y="17"/>
                </a:cubicBezTo>
                <a:cubicBezTo>
                  <a:pt x="82" y="16"/>
                  <a:pt x="80" y="15"/>
                  <a:pt x="77" y="15"/>
                </a:cubicBezTo>
                <a:cubicBezTo>
                  <a:pt x="76" y="15"/>
                  <a:pt x="74" y="15"/>
                  <a:pt x="73" y="16"/>
                </a:cubicBezTo>
                <a:cubicBezTo>
                  <a:pt x="73" y="16"/>
                  <a:pt x="73" y="16"/>
                  <a:pt x="73" y="16"/>
                </a:cubicBezTo>
                <a:cubicBezTo>
                  <a:pt x="73" y="16"/>
                  <a:pt x="73" y="16"/>
                  <a:pt x="73" y="16"/>
                </a:cubicBezTo>
                <a:cubicBezTo>
                  <a:pt x="72" y="15"/>
                  <a:pt x="71" y="15"/>
                  <a:pt x="70" y="15"/>
                </a:cubicBezTo>
                <a:cubicBezTo>
                  <a:pt x="67" y="15"/>
                  <a:pt x="66" y="16"/>
                  <a:pt x="64" y="17"/>
                </a:cubicBezTo>
                <a:cubicBezTo>
                  <a:pt x="63" y="19"/>
                  <a:pt x="63" y="21"/>
                  <a:pt x="63" y="23"/>
                </a:cubicBezTo>
                <a:cubicBezTo>
                  <a:pt x="63" y="23"/>
                  <a:pt x="63" y="23"/>
                  <a:pt x="63" y="23"/>
                </a:cubicBezTo>
                <a:cubicBezTo>
                  <a:pt x="63" y="24"/>
                  <a:pt x="63" y="24"/>
                  <a:pt x="63" y="25"/>
                </a:cubicBezTo>
                <a:cubicBezTo>
                  <a:pt x="63" y="30"/>
                  <a:pt x="60" y="33"/>
                  <a:pt x="55" y="36"/>
                </a:cubicBezTo>
                <a:cubicBezTo>
                  <a:pt x="51" y="38"/>
                  <a:pt x="45" y="40"/>
                  <a:pt x="40" y="40"/>
                </a:cubicBezTo>
                <a:cubicBezTo>
                  <a:pt x="37" y="40"/>
                  <a:pt x="33" y="39"/>
                  <a:pt x="31" y="39"/>
                </a:cubicBezTo>
                <a:cubicBezTo>
                  <a:pt x="31" y="38"/>
                  <a:pt x="31" y="38"/>
                  <a:pt x="31" y="38"/>
                </a:cubicBezTo>
                <a:cubicBezTo>
                  <a:pt x="35" y="40"/>
                  <a:pt x="43" y="43"/>
                  <a:pt x="50" y="43"/>
                </a:cubicBezTo>
                <a:cubicBezTo>
                  <a:pt x="51" y="43"/>
                  <a:pt x="52" y="43"/>
                  <a:pt x="53" y="43"/>
                </a:cubicBezTo>
                <a:cubicBezTo>
                  <a:pt x="68" y="43"/>
                  <a:pt x="83" y="41"/>
                  <a:pt x="89" y="26"/>
                </a:cubicBezTo>
                <a:cubicBezTo>
                  <a:pt x="90" y="26"/>
                  <a:pt x="90" y="26"/>
                  <a:pt x="90" y="26"/>
                </a:cubicBezTo>
                <a:cubicBezTo>
                  <a:pt x="90" y="26"/>
                  <a:pt x="90" y="26"/>
                  <a:pt x="90" y="26"/>
                </a:cubicBezTo>
                <a:cubicBezTo>
                  <a:pt x="91" y="29"/>
                  <a:pt x="91" y="30"/>
                  <a:pt x="91" y="31"/>
                </a:cubicBezTo>
                <a:cubicBezTo>
                  <a:pt x="91" y="34"/>
                  <a:pt x="90" y="35"/>
                  <a:pt x="88" y="37"/>
                </a:cubicBezTo>
                <a:cubicBezTo>
                  <a:pt x="79" y="47"/>
                  <a:pt x="67" y="50"/>
                  <a:pt x="59" y="50"/>
                </a:cubicBezTo>
                <a:cubicBezTo>
                  <a:pt x="58" y="50"/>
                  <a:pt x="58" y="50"/>
                  <a:pt x="58" y="50"/>
                </a:cubicBezTo>
                <a:cubicBezTo>
                  <a:pt x="49" y="50"/>
                  <a:pt x="38" y="47"/>
                  <a:pt x="30" y="43"/>
                </a:cubicBezTo>
                <a:cubicBezTo>
                  <a:pt x="26" y="41"/>
                  <a:pt x="19" y="35"/>
                  <a:pt x="15" y="33"/>
                </a:cubicBezTo>
                <a:cubicBezTo>
                  <a:pt x="12" y="32"/>
                  <a:pt x="4" y="25"/>
                  <a:pt x="0" y="23"/>
                </a:cubicBezTo>
                <a:cubicBezTo>
                  <a:pt x="0" y="23"/>
                  <a:pt x="0" y="23"/>
                  <a:pt x="0" y="23"/>
                </a:cubicBezTo>
                <a:cubicBezTo>
                  <a:pt x="13" y="24"/>
                  <a:pt x="31" y="36"/>
                  <a:pt x="43" y="36"/>
                </a:cubicBezTo>
                <a:cubicBezTo>
                  <a:pt x="47" y="36"/>
                  <a:pt x="50" y="35"/>
                  <a:pt x="52" y="32"/>
                </a:cubicBezTo>
                <a:cubicBezTo>
                  <a:pt x="53" y="31"/>
                  <a:pt x="54" y="29"/>
                  <a:pt x="54" y="28"/>
                </a:cubicBezTo>
                <a:cubicBezTo>
                  <a:pt x="54" y="26"/>
                  <a:pt x="53" y="25"/>
                  <a:pt x="52" y="24"/>
                </a:cubicBezTo>
                <a:cubicBezTo>
                  <a:pt x="51" y="23"/>
                  <a:pt x="50" y="22"/>
                  <a:pt x="48" y="22"/>
                </a:cubicBezTo>
                <a:cubicBezTo>
                  <a:pt x="47" y="22"/>
                  <a:pt x="46" y="22"/>
                  <a:pt x="44" y="24"/>
                </a:cubicBezTo>
                <a:cubicBezTo>
                  <a:pt x="44" y="24"/>
                  <a:pt x="44" y="24"/>
                  <a:pt x="44" y="24"/>
                </a:cubicBezTo>
                <a:cubicBezTo>
                  <a:pt x="44" y="24"/>
                  <a:pt x="44" y="24"/>
                  <a:pt x="44" y="24"/>
                </a:cubicBezTo>
                <a:cubicBezTo>
                  <a:pt x="45" y="24"/>
                  <a:pt x="45" y="24"/>
                  <a:pt x="45" y="24"/>
                </a:cubicBezTo>
                <a:cubicBezTo>
                  <a:pt x="46" y="24"/>
                  <a:pt x="47" y="24"/>
                  <a:pt x="48" y="24"/>
                </a:cubicBezTo>
                <a:cubicBezTo>
                  <a:pt x="49" y="24"/>
                  <a:pt x="50" y="24"/>
                  <a:pt x="51" y="25"/>
                </a:cubicBezTo>
                <a:cubicBezTo>
                  <a:pt x="52" y="26"/>
                  <a:pt x="52" y="27"/>
                  <a:pt x="52" y="28"/>
                </a:cubicBezTo>
                <a:cubicBezTo>
                  <a:pt x="52" y="30"/>
                  <a:pt x="51" y="31"/>
                  <a:pt x="50" y="32"/>
                </a:cubicBezTo>
                <a:cubicBezTo>
                  <a:pt x="48" y="34"/>
                  <a:pt x="46" y="34"/>
                  <a:pt x="44" y="34"/>
                </a:cubicBezTo>
                <a:cubicBezTo>
                  <a:pt x="39" y="34"/>
                  <a:pt x="34" y="31"/>
                  <a:pt x="34" y="23"/>
                </a:cubicBezTo>
                <a:cubicBezTo>
                  <a:pt x="34" y="23"/>
                  <a:pt x="34" y="23"/>
                  <a:pt x="34" y="23"/>
                </a:cubicBezTo>
                <a:cubicBezTo>
                  <a:pt x="34" y="17"/>
                  <a:pt x="41" y="11"/>
                  <a:pt x="49" y="11"/>
                </a:cubicBezTo>
                <a:cubicBezTo>
                  <a:pt x="50" y="11"/>
                  <a:pt x="50" y="11"/>
                  <a:pt x="50" y="11"/>
                </a:cubicBezTo>
                <a:cubicBezTo>
                  <a:pt x="50" y="11"/>
                  <a:pt x="50" y="11"/>
                  <a:pt x="50" y="11"/>
                </a:cubicBezTo>
                <a:cubicBezTo>
                  <a:pt x="50" y="11"/>
                  <a:pt x="50" y="11"/>
                  <a:pt x="50" y="11"/>
                </a:cubicBezTo>
                <a:cubicBezTo>
                  <a:pt x="51" y="8"/>
                  <a:pt x="52" y="3"/>
                  <a:pt x="59" y="2"/>
                </a:cubicBezTo>
                <a:close/>
              </a:path>
            </a:pathLst>
          </a:custGeom>
          <a:solidFill>
            <a:srgbClr val="F2DBC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73" name="PA_任意多边形 1405"/>
          <p:cNvSpPr>
            <a:spLocks/>
          </p:cNvSpPr>
          <p:nvPr>
            <p:custDataLst>
              <p:tags r:id="rId151"/>
            </p:custDataLst>
          </p:nvPr>
        </p:nvSpPr>
        <p:spPr bwMode="auto">
          <a:xfrm>
            <a:off x="2778125" y="4875213"/>
            <a:ext cx="271463" cy="128588"/>
          </a:xfrm>
          <a:custGeom>
            <a:avLst/>
            <a:gdLst>
              <a:gd name="T0" fmla="*/ 59 w 113"/>
              <a:gd name="T1" fmla="*/ 6 h 54"/>
              <a:gd name="T2" fmla="*/ 50 w 113"/>
              <a:gd name="T3" fmla="*/ 15 h 54"/>
              <a:gd name="T4" fmla="*/ 34 w 113"/>
              <a:gd name="T5" fmla="*/ 27 h 54"/>
              <a:gd name="T6" fmla="*/ 49 w 113"/>
              <a:gd name="T7" fmla="*/ 36 h 54"/>
              <a:gd name="T8" fmla="*/ 51 w 113"/>
              <a:gd name="T9" fmla="*/ 29 h 54"/>
              <a:gd name="T10" fmla="*/ 44 w 113"/>
              <a:gd name="T11" fmla="*/ 28 h 54"/>
              <a:gd name="T12" fmla="*/ 52 w 113"/>
              <a:gd name="T13" fmla="*/ 36 h 54"/>
              <a:gd name="T14" fmla="*/ 0 w 113"/>
              <a:gd name="T15" fmla="*/ 27 h 54"/>
              <a:gd name="T16" fmla="*/ 15 w 113"/>
              <a:gd name="T17" fmla="*/ 37 h 54"/>
              <a:gd name="T18" fmla="*/ 30 w 113"/>
              <a:gd name="T19" fmla="*/ 47 h 54"/>
              <a:gd name="T20" fmla="*/ 59 w 113"/>
              <a:gd name="T21" fmla="*/ 54 h 54"/>
              <a:gd name="T22" fmla="*/ 87 w 113"/>
              <a:gd name="T23" fmla="*/ 41 h 54"/>
              <a:gd name="T24" fmla="*/ 90 w 113"/>
              <a:gd name="T25" fmla="*/ 30 h 54"/>
              <a:gd name="T26" fmla="*/ 50 w 113"/>
              <a:gd name="T27" fmla="*/ 47 h 54"/>
              <a:gd name="T28" fmla="*/ 31 w 113"/>
              <a:gd name="T29" fmla="*/ 42 h 54"/>
              <a:gd name="T30" fmla="*/ 62 w 113"/>
              <a:gd name="T31" fmla="*/ 27 h 54"/>
              <a:gd name="T32" fmla="*/ 73 w 113"/>
              <a:gd name="T33" fmla="*/ 20 h 54"/>
              <a:gd name="T34" fmla="*/ 83 w 113"/>
              <a:gd name="T35" fmla="*/ 21 h 54"/>
              <a:gd name="T36" fmla="*/ 90 w 113"/>
              <a:gd name="T37" fmla="*/ 29 h 54"/>
              <a:gd name="T38" fmla="*/ 92 w 113"/>
              <a:gd name="T39" fmla="*/ 22 h 54"/>
              <a:gd name="T40" fmla="*/ 102 w 113"/>
              <a:gd name="T41" fmla="*/ 22 h 54"/>
              <a:gd name="T42" fmla="*/ 92 w 113"/>
              <a:gd name="T43" fmla="*/ 29 h 54"/>
              <a:gd name="T44" fmla="*/ 103 w 113"/>
              <a:gd name="T45" fmla="*/ 35 h 54"/>
              <a:gd name="T46" fmla="*/ 111 w 113"/>
              <a:gd name="T47" fmla="*/ 24 h 54"/>
              <a:gd name="T48" fmla="*/ 96 w 113"/>
              <a:gd name="T49" fmla="*/ 11 h 54"/>
              <a:gd name="T50" fmla="*/ 68 w 113"/>
              <a:gd name="T51" fmla="*/ 10 h 54"/>
              <a:gd name="T52" fmla="*/ 59 w 113"/>
              <a:gd name="T53" fmla="*/ 6 h 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13" h="54">
                <a:moveTo>
                  <a:pt x="59" y="6"/>
                </a:moveTo>
                <a:cubicBezTo>
                  <a:pt x="52" y="7"/>
                  <a:pt x="51" y="12"/>
                  <a:pt x="50" y="15"/>
                </a:cubicBezTo>
                <a:cubicBezTo>
                  <a:pt x="41" y="15"/>
                  <a:pt x="34" y="22"/>
                  <a:pt x="34" y="27"/>
                </a:cubicBezTo>
                <a:cubicBezTo>
                  <a:pt x="34" y="39"/>
                  <a:pt x="45" y="40"/>
                  <a:pt x="49" y="36"/>
                </a:cubicBezTo>
                <a:cubicBezTo>
                  <a:pt x="52" y="34"/>
                  <a:pt x="53" y="32"/>
                  <a:pt x="51" y="29"/>
                </a:cubicBezTo>
                <a:cubicBezTo>
                  <a:pt x="49" y="27"/>
                  <a:pt x="46" y="28"/>
                  <a:pt x="44" y="28"/>
                </a:cubicBezTo>
                <a:cubicBezTo>
                  <a:pt x="50" y="22"/>
                  <a:pt x="58" y="30"/>
                  <a:pt x="52" y="36"/>
                </a:cubicBezTo>
                <a:cubicBezTo>
                  <a:pt x="42" y="48"/>
                  <a:pt x="17" y="29"/>
                  <a:pt x="0" y="27"/>
                </a:cubicBezTo>
                <a:cubicBezTo>
                  <a:pt x="4" y="29"/>
                  <a:pt x="12" y="36"/>
                  <a:pt x="15" y="37"/>
                </a:cubicBezTo>
                <a:cubicBezTo>
                  <a:pt x="19" y="39"/>
                  <a:pt x="26" y="45"/>
                  <a:pt x="30" y="47"/>
                </a:cubicBezTo>
                <a:cubicBezTo>
                  <a:pt x="38" y="51"/>
                  <a:pt x="50" y="54"/>
                  <a:pt x="59" y="54"/>
                </a:cubicBezTo>
                <a:cubicBezTo>
                  <a:pt x="67" y="54"/>
                  <a:pt x="78" y="51"/>
                  <a:pt x="87" y="41"/>
                </a:cubicBezTo>
                <a:cubicBezTo>
                  <a:pt x="91" y="38"/>
                  <a:pt x="92" y="36"/>
                  <a:pt x="90" y="30"/>
                </a:cubicBezTo>
                <a:cubicBezTo>
                  <a:pt x="83" y="46"/>
                  <a:pt x="65" y="48"/>
                  <a:pt x="50" y="47"/>
                </a:cubicBezTo>
                <a:cubicBezTo>
                  <a:pt x="43" y="47"/>
                  <a:pt x="35" y="44"/>
                  <a:pt x="31" y="42"/>
                </a:cubicBezTo>
                <a:cubicBezTo>
                  <a:pt x="44" y="46"/>
                  <a:pt x="64" y="41"/>
                  <a:pt x="62" y="27"/>
                </a:cubicBezTo>
                <a:cubicBezTo>
                  <a:pt x="62" y="23"/>
                  <a:pt x="66" y="16"/>
                  <a:pt x="73" y="20"/>
                </a:cubicBezTo>
                <a:cubicBezTo>
                  <a:pt x="77" y="18"/>
                  <a:pt x="81" y="19"/>
                  <a:pt x="83" y="21"/>
                </a:cubicBezTo>
                <a:cubicBezTo>
                  <a:pt x="86" y="20"/>
                  <a:pt x="89" y="25"/>
                  <a:pt x="90" y="29"/>
                </a:cubicBezTo>
                <a:cubicBezTo>
                  <a:pt x="90" y="27"/>
                  <a:pt x="90" y="23"/>
                  <a:pt x="92" y="22"/>
                </a:cubicBezTo>
                <a:cubicBezTo>
                  <a:pt x="94" y="20"/>
                  <a:pt x="99" y="19"/>
                  <a:pt x="102" y="22"/>
                </a:cubicBezTo>
                <a:cubicBezTo>
                  <a:pt x="98" y="21"/>
                  <a:pt x="91" y="22"/>
                  <a:pt x="92" y="29"/>
                </a:cubicBezTo>
                <a:cubicBezTo>
                  <a:pt x="92" y="36"/>
                  <a:pt x="97" y="38"/>
                  <a:pt x="103" y="35"/>
                </a:cubicBezTo>
                <a:cubicBezTo>
                  <a:pt x="108" y="33"/>
                  <a:pt x="111" y="29"/>
                  <a:pt x="111" y="24"/>
                </a:cubicBezTo>
                <a:cubicBezTo>
                  <a:pt x="113" y="13"/>
                  <a:pt x="105" y="9"/>
                  <a:pt x="96" y="11"/>
                </a:cubicBezTo>
                <a:cubicBezTo>
                  <a:pt x="88" y="0"/>
                  <a:pt x="79" y="3"/>
                  <a:pt x="68" y="10"/>
                </a:cubicBezTo>
                <a:cubicBezTo>
                  <a:pt x="66" y="8"/>
                  <a:pt x="62" y="6"/>
                  <a:pt x="59" y="6"/>
                </a:cubicBezTo>
                <a:close/>
              </a:path>
            </a:pathLst>
          </a:custGeom>
          <a:solidFill>
            <a:srgbClr val="F2DBC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74" name="PA_任意多边形 1406"/>
          <p:cNvSpPr>
            <a:spLocks/>
          </p:cNvSpPr>
          <p:nvPr>
            <p:custDataLst>
              <p:tags r:id="rId152"/>
            </p:custDataLst>
          </p:nvPr>
        </p:nvSpPr>
        <p:spPr bwMode="auto">
          <a:xfrm>
            <a:off x="3155950" y="4830763"/>
            <a:ext cx="403225" cy="257175"/>
          </a:xfrm>
          <a:custGeom>
            <a:avLst/>
            <a:gdLst>
              <a:gd name="T0" fmla="*/ 102 w 168"/>
              <a:gd name="T1" fmla="*/ 1 h 107"/>
              <a:gd name="T2" fmla="*/ 84 w 168"/>
              <a:gd name="T3" fmla="*/ 8 h 107"/>
              <a:gd name="T4" fmla="*/ 65 w 168"/>
              <a:gd name="T5" fmla="*/ 11 h 107"/>
              <a:gd name="T6" fmla="*/ 74 w 168"/>
              <a:gd name="T7" fmla="*/ 38 h 107"/>
              <a:gd name="T8" fmla="*/ 87 w 168"/>
              <a:gd name="T9" fmla="*/ 31 h 107"/>
              <a:gd name="T10" fmla="*/ 79 w 168"/>
              <a:gd name="T11" fmla="*/ 30 h 107"/>
              <a:gd name="T12" fmla="*/ 79 w 168"/>
              <a:gd name="T13" fmla="*/ 31 h 107"/>
              <a:gd name="T14" fmla="*/ 77 w 168"/>
              <a:gd name="T15" fmla="*/ 28 h 107"/>
              <a:gd name="T16" fmla="*/ 81 w 168"/>
              <a:gd name="T17" fmla="*/ 23 h 107"/>
              <a:gd name="T18" fmla="*/ 86 w 168"/>
              <a:gd name="T19" fmla="*/ 38 h 107"/>
              <a:gd name="T20" fmla="*/ 45 w 168"/>
              <a:gd name="T21" fmla="*/ 29 h 107"/>
              <a:gd name="T22" fmla="*/ 35 w 168"/>
              <a:gd name="T23" fmla="*/ 39 h 107"/>
              <a:gd name="T24" fmla="*/ 24 w 168"/>
              <a:gd name="T25" fmla="*/ 43 h 107"/>
              <a:gd name="T26" fmla="*/ 23 w 168"/>
              <a:gd name="T27" fmla="*/ 62 h 107"/>
              <a:gd name="T28" fmla="*/ 17 w 168"/>
              <a:gd name="T29" fmla="*/ 68 h 107"/>
              <a:gd name="T30" fmla="*/ 17 w 168"/>
              <a:gd name="T31" fmla="*/ 75 h 107"/>
              <a:gd name="T32" fmla="*/ 41 w 168"/>
              <a:gd name="T33" fmla="*/ 73 h 107"/>
              <a:gd name="T34" fmla="*/ 38 w 168"/>
              <a:gd name="T35" fmla="*/ 73 h 107"/>
              <a:gd name="T36" fmla="*/ 35 w 168"/>
              <a:gd name="T37" fmla="*/ 75 h 107"/>
              <a:gd name="T38" fmla="*/ 35 w 168"/>
              <a:gd name="T39" fmla="*/ 82 h 107"/>
              <a:gd name="T40" fmla="*/ 52 w 168"/>
              <a:gd name="T41" fmla="*/ 76 h 107"/>
              <a:gd name="T42" fmla="*/ 53 w 168"/>
              <a:gd name="T43" fmla="*/ 89 h 107"/>
              <a:gd name="T44" fmla="*/ 43 w 168"/>
              <a:gd name="T45" fmla="*/ 99 h 107"/>
              <a:gd name="T46" fmla="*/ 13 w 168"/>
              <a:gd name="T47" fmla="*/ 94 h 107"/>
              <a:gd name="T48" fmla="*/ 0 w 168"/>
              <a:gd name="T49" fmla="*/ 85 h 107"/>
              <a:gd name="T50" fmla="*/ 43 w 168"/>
              <a:gd name="T51" fmla="*/ 103 h 107"/>
              <a:gd name="T52" fmla="*/ 66 w 168"/>
              <a:gd name="T53" fmla="*/ 93 h 107"/>
              <a:gd name="T54" fmla="*/ 77 w 168"/>
              <a:gd name="T55" fmla="*/ 82 h 107"/>
              <a:gd name="T56" fmla="*/ 78 w 168"/>
              <a:gd name="T57" fmla="*/ 76 h 107"/>
              <a:gd name="T58" fmla="*/ 57 w 168"/>
              <a:gd name="T59" fmla="*/ 61 h 107"/>
              <a:gd name="T60" fmla="*/ 58 w 168"/>
              <a:gd name="T61" fmla="*/ 55 h 107"/>
              <a:gd name="T62" fmla="*/ 73 w 168"/>
              <a:gd name="T63" fmla="*/ 47 h 107"/>
              <a:gd name="T64" fmla="*/ 91 w 168"/>
              <a:gd name="T65" fmla="*/ 43 h 107"/>
              <a:gd name="T66" fmla="*/ 107 w 168"/>
              <a:gd name="T67" fmla="*/ 37 h 107"/>
              <a:gd name="T68" fmla="*/ 126 w 168"/>
              <a:gd name="T69" fmla="*/ 51 h 107"/>
              <a:gd name="T70" fmla="*/ 122 w 168"/>
              <a:gd name="T71" fmla="*/ 70 h 107"/>
              <a:gd name="T72" fmla="*/ 134 w 168"/>
              <a:gd name="T73" fmla="*/ 57 h 107"/>
              <a:gd name="T74" fmla="*/ 141 w 168"/>
              <a:gd name="T75" fmla="*/ 64 h 107"/>
              <a:gd name="T76" fmla="*/ 139 w 168"/>
              <a:gd name="T77" fmla="*/ 68 h 107"/>
              <a:gd name="T78" fmla="*/ 137 w 168"/>
              <a:gd name="T79" fmla="*/ 69 h 107"/>
              <a:gd name="T80" fmla="*/ 132 w 168"/>
              <a:gd name="T81" fmla="*/ 60 h 107"/>
              <a:gd name="T82" fmla="*/ 131 w 168"/>
              <a:gd name="T83" fmla="*/ 77 h 107"/>
              <a:gd name="T84" fmla="*/ 149 w 168"/>
              <a:gd name="T85" fmla="*/ 80 h 107"/>
              <a:gd name="T86" fmla="*/ 166 w 168"/>
              <a:gd name="T87" fmla="*/ 67 h 107"/>
              <a:gd name="T88" fmla="*/ 166 w 168"/>
              <a:gd name="T89" fmla="*/ 56 h 107"/>
              <a:gd name="T90" fmla="*/ 164 w 168"/>
              <a:gd name="T91" fmla="*/ 51 h 107"/>
              <a:gd name="T92" fmla="*/ 163 w 168"/>
              <a:gd name="T93" fmla="*/ 47 h 107"/>
              <a:gd name="T94" fmla="*/ 154 w 168"/>
              <a:gd name="T95" fmla="*/ 32 h 107"/>
              <a:gd name="T96" fmla="*/ 131 w 168"/>
              <a:gd name="T97" fmla="*/ 41 h 107"/>
              <a:gd name="T98" fmla="*/ 125 w 168"/>
              <a:gd name="T99" fmla="*/ 37 h 107"/>
              <a:gd name="T100" fmla="*/ 130 w 168"/>
              <a:gd name="T101" fmla="*/ 24 h 107"/>
              <a:gd name="T102" fmla="*/ 137 w 168"/>
              <a:gd name="T103" fmla="*/ 25 h 107"/>
              <a:gd name="T104" fmla="*/ 137 w 168"/>
              <a:gd name="T105" fmla="*/ 31 h 107"/>
              <a:gd name="T106" fmla="*/ 127 w 168"/>
              <a:gd name="T107" fmla="*/ 32 h 107"/>
              <a:gd name="T108" fmla="*/ 143 w 168"/>
              <a:gd name="T109" fmla="*/ 13 h 107"/>
              <a:gd name="T110" fmla="*/ 113 w 168"/>
              <a:gd name="T111" fmla="*/ 8 h 107"/>
              <a:gd name="T112" fmla="*/ 102 w 168"/>
              <a:gd name="T113" fmla="*/ 1 h 1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68" h="107">
                <a:moveTo>
                  <a:pt x="102" y="1"/>
                </a:moveTo>
                <a:cubicBezTo>
                  <a:pt x="93" y="0"/>
                  <a:pt x="89" y="3"/>
                  <a:pt x="84" y="8"/>
                </a:cubicBezTo>
                <a:cubicBezTo>
                  <a:pt x="80" y="6"/>
                  <a:pt x="70" y="7"/>
                  <a:pt x="65" y="11"/>
                </a:cubicBezTo>
                <a:cubicBezTo>
                  <a:pt x="55" y="22"/>
                  <a:pt x="63" y="32"/>
                  <a:pt x="74" y="38"/>
                </a:cubicBezTo>
                <a:cubicBezTo>
                  <a:pt x="79" y="40"/>
                  <a:pt x="88" y="38"/>
                  <a:pt x="87" y="31"/>
                </a:cubicBezTo>
                <a:cubicBezTo>
                  <a:pt x="86" y="24"/>
                  <a:pt x="77" y="22"/>
                  <a:pt x="79" y="30"/>
                </a:cubicBezTo>
                <a:cubicBezTo>
                  <a:pt x="80" y="30"/>
                  <a:pt x="79" y="31"/>
                  <a:pt x="79" y="31"/>
                </a:cubicBezTo>
                <a:cubicBezTo>
                  <a:pt x="79" y="31"/>
                  <a:pt x="77" y="30"/>
                  <a:pt x="77" y="28"/>
                </a:cubicBezTo>
                <a:cubicBezTo>
                  <a:pt x="76" y="25"/>
                  <a:pt x="78" y="23"/>
                  <a:pt x="81" y="23"/>
                </a:cubicBezTo>
                <a:cubicBezTo>
                  <a:pt x="89" y="22"/>
                  <a:pt x="95" y="33"/>
                  <a:pt x="86" y="38"/>
                </a:cubicBezTo>
                <a:cubicBezTo>
                  <a:pt x="66" y="49"/>
                  <a:pt x="64" y="24"/>
                  <a:pt x="45" y="29"/>
                </a:cubicBezTo>
                <a:cubicBezTo>
                  <a:pt x="39" y="30"/>
                  <a:pt x="38" y="37"/>
                  <a:pt x="35" y="39"/>
                </a:cubicBezTo>
                <a:cubicBezTo>
                  <a:pt x="31" y="42"/>
                  <a:pt x="27" y="39"/>
                  <a:pt x="24" y="43"/>
                </a:cubicBezTo>
                <a:cubicBezTo>
                  <a:pt x="21" y="48"/>
                  <a:pt x="21" y="55"/>
                  <a:pt x="23" y="62"/>
                </a:cubicBezTo>
                <a:cubicBezTo>
                  <a:pt x="21" y="64"/>
                  <a:pt x="18" y="67"/>
                  <a:pt x="17" y="68"/>
                </a:cubicBezTo>
                <a:cubicBezTo>
                  <a:pt x="16" y="70"/>
                  <a:pt x="17" y="75"/>
                  <a:pt x="17" y="75"/>
                </a:cubicBezTo>
                <a:cubicBezTo>
                  <a:pt x="21" y="103"/>
                  <a:pt x="54" y="90"/>
                  <a:pt x="41" y="73"/>
                </a:cubicBezTo>
                <a:cubicBezTo>
                  <a:pt x="42" y="73"/>
                  <a:pt x="38" y="73"/>
                  <a:pt x="38" y="73"/>
                </a:cubicBezTo>
                <a:cubicBezTo>
                  <a:pt x="37" y="73"/>
                  <a:pt x="36" y="74"/>
                  <a:pt x="35" y="75"/>
                </a:cubicBezTo>
                <a:cubicBezTo>
                  <a:pt x="35" y="78"/>
                  <a:pt x="37" y="80"/>
                  <a:pt x="35" y="82"/>
                </a:cubicBezTo>
                <a:cubicBezTo>
                  <a:pt x="27" y="67"/>
                  <a:pt x="47" y="67"/>
                  <a:pt x="52" y="76"/>
                </a:cubicBezTo>
                <a:cubicBezTo>
                  <a:pt x="54" y="79"/>
                  <a:pt x="54" y="84"/>
                  <a:pt x="53" y="89"/>
                </a:cubicBezTo>
                <a:cubicBezTo>
                  <a:pt x="52" y="93"/>
                  <a:pt x="47" y="97"/>
                  <a:pt x="43" y="99"/>
                </a:cubicBezTo>
                <a:cubicBezTo>
                  <a:pt x="31" y="104"/>
                  <a:pt x="21" y="100"/>
                  <a:pt x="13" y="94"/>
                </a:cubicBezTo>
                <a:cubicBezTo>
                  <a:pt x="12" y="93"/>
                  <a:pt x="4" y="87"/>
                  <a:pt x="0" y="85"/>
                </a:cubicBezTo>
                <a:cubicBezTo>
                  <a:pt x="10" y="94"/>
                  <a:pt x="23" y="107"/>
                  <a:pt x="43" y="103"/>
                </a:cubicBezTo>
                <a:cubicBezTo>
                  <a:pt x="51" y="101"/>
                  <a:pt x="60" y="97"/>
                  <a:pt x="66" y="93"/>
                </a:cubicBezTo>
                <a:cubicBezTo>
                  <a:pt x="68" y="91"/>
                  <a:pt x="76" y="85"/>
                  <a:pt x="77" y="82"/>
                </a:cubicBezTo>
                <a:cubicBezTo>
                  <a:pt x="78" y="80"/>
                  <a:pt x="78" y="79"/>
                  <a:pt x="78" y="76"/>
                </a:cubicBezTo>
                <a:cubicBezTo>
                  <a:pt x="70" y="88"/>
                  <a:pt x="56" y="73"/>
                  <a:pt x="57" y="61"/>
                </a:cubicBezTo>
                <a:cubicBezTo>
                  <a:pt x="57" y="59"/>
                  <a:pt x="58" y="57"/>
                  <a:pt x="58" y="55"/>
                </a:cubicBezTo>
                <a:cubicBezTo>
                  <a:pt x="62" y="47"/>
                  <a:pt x="67" y="47"/>
                  <a:pt x="73" y="47"/>
                </a:cubicBezTo>
                <a:cubicBezTo>
                  <a:pt x="75" y="44"/>
                  <a:pt x="83" y="39"/>
                  <a:pt x="91" y="43"/>
                </a:cubicBezTo>
                <a:cubicBezTo>
                  <a:pt x="96" y="39"/>
                  <a:pt x="103" y="36"/>
                  <a:pt x="107" y="37"/>
                </a:cubicBezTo>
                <a:cubicBezTo>
                  <a:pt x="118" y="37"/>
                  <a:pt x="124" y="41"/>
                  <a:pt x="126" y="51"/>
                </a:cubicBezTo>
                <a:cubicBezTo>
                  <a:pt x="128" y="59"/>
                  <a:pt x="123" y="65"/>
                  <a:pt x="122" y="70"/>
                </a:cubicBezTo>
                <a:cubicBezTo>
                  <a:pt x="125" y="63"/>
                  <a:pt x="128" y="57"/>
                  <a:pt x="134" y="57"/>
                </a:cubicBezTo>
                <a:cubicBezTo>
                  <a:pt x="139" y="57"/>
                  <a:pt x="142" y="60"/>
                  <a:pt x="141" y="64"/>
                </a:cubicBezTo>
                <a:cubicBezTo>
                  <a:pt x="141" y="65"/>
                  <a:pt x="141" y="67"/>
                  <a:pt x="139" y="68"/>
                </a:cubicBezTo>
                <a:cubicBezTo>
                  <a:pt x="139" y="68"/>
                  <a:pt x="137" y="69"/>
                  <a:pt x="137" y="69"/>
                </a:cubicBezTo>
                <a:cubicBezTo>
                  <a:pt x="141" y="65"/>
                  <a:pt x="138" y="58"/>
                  <a:pt x="132" y="60"/>
                </a:cubicBezTo>
                <a:cubicBezTo>
                  <a:pt x="126" y="61"/>
                  <a:pt x="125" y="72"/>
                  <a:pt x="131" y="77"/>
                </a:cubicBezTo>
                <a:cubicBezTo>
                  <a:pt x="134" y="79"/>
                  <a:pt x="144" y="80"/>
                  <a:pt x="149" y="80"/>
                </a:cubicBezTo>
                <a:cubicBezTo>
                  <a:pt x="158" y="80"/>
                  <a:pt x="164" y="74"/>
                  <a:pt x="166" y="67"/>
                </a:cubicBezTo>
                <a:cubicBezTo>
                  <a:pt x="167" y="64"/>
                  <a:pt x="168" y="59"/>
                  <a:pt x="166" y="56"/>
                </a:cubicBezTo>
                <a:cubicBezTo>
                  <a:pt x="166" y="55"/>
                  <a:pt x="165" y="53"/>
                  <a:pt x="164" y="51"/>
                </a:cubicBezTo>
                <a:cubicBezTo>
                  <a:pt x="164" y="51"/>
                  <a:pt x="163" y="48"/>
                  <a:pt x="163" y="47"/>
                </a:cubicBezTo>
                <a:cubicBezTo>
                  <a:pt x="164" y="41"/>
                  <a:pt x="161" y="33"/>
                  <a:pt x="154" y="32"/>
                </a:cubicBezTo>
                <a:cubicBezTo>
                  <a:pt x="147" y="32"/>
                  <a:pt x="149" y="43"/>
                  <a:pt x="131" y="41"/>
                </a:cubicBezTo>
                <a:cubicBezTo>
                  <a:pt x="129" y="41"/>
                  <a:pt x="126" y="39"/>
                  <a:pt x="125" y="37"/>
                </a:cubicBezTo>
                <a:cubicBezTo>
                  <a:pt x="122" y="33"/>
                  <a:pt x="124" y="26"/>
                  <a:pt x="130" y="24"/>
                </a:cubicBezTo>
                <a:cubicBezTo>
                  <a:pt x="132" y="23"/>
                  <a:pt x="136" y="23"/>
                  <a:pt x="137" y="25"/>
                </a:cubicBezTo>
                <a:cubicBezTo>
                  <a:pt x="137" y="25"/>
                  <a:pt x="137" y="29"/>
                  <a:pt x="137" y="31"/>
                </a:cubicBezTo>
                <a:cubicBezTo>
                  <a:pt x="137" y="24"/>
                  <a:pt x="127" y="23"/>
                  <a:pt x="127" y="32"/>
                </a:cubicBezTo>
                <a:cubicBezTo>
                  <a:pt x="127" y="49"/>
                  <a:pt x="165" y="35"/>
                  <a:pt x="143" y="13"/>
                </a:cubicBezTo>
                <a:cubicBezTo>
                  <a:pt x="135" y="6"/>
                  <a:pt x="124" y="5"/>
                  <a:pt x="113" y="8"/>
                </a:cubicBezTo>
                <a:cubicBezTo>
                  <a:pt x="110" y="5"/>
                  <a:pt x="108" y="1"/>
                  <a:pt x="102" y="1"/>
                </a:cubicBezTo>
                <a:close/>
              </a:path>
            </a:pathLst>
          </a:custGeom>
          <a:solidFill>
            <a:srgbClr val="F2DBC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1588" name="PA_组合 1587"/>
          <p:cNvGrpSpPr/>
          <p:nvPr>
            <p:custDataLst>
              <p:tags r:id="rId153"/>
            </p:custDataLst>
          </p:nvPr>
        </p:nvGrpSpPr>
        <p:grpSpPr>
          <a:xfrm>
            <a:off x="5945187" y="444500"/>
            <a:ext cx="301625" cy="301625"/>
            <a:chOff x="5945187" y="406400"/>
            <a:chExt cx="301625" cy="301625"/>
          </a:xfrm>
        </p:grpSpPr>
        <p:sp>
          <p:nvSpPr>
            <p:cNvPr id="1275" name="PA_任意多边形 1407"/>
            <p:cNvSpPr>
              <a:spLocks/>
            </p:cNvSpPr>
            <p:nvPr>
              <p:custDataLst>
                <p:tags r:id="rId216"/>
              </p:custDataLst>
            </p:nvPr>
          </p:nvSpPr>
          <p:spPr bwMode="auto">
            <a:xfrm>
              <a:off x="5945187" y="406400"/>
              <a:ext cx="301625" cy="301625"/>
            </a:xfrm>
            <a:custGeom>
              <a:avLst/>
              <a:gdLst>
                <a:gd name="T0" fmla="*/ 126 w 126"/>
                <a:gd name="T1" fmla="*/ 64 h 125"/>
                <a:gd name="T2" fmla="*/ 110 w 126"/>
                <a:gd name="T3" fmla="*/ 44 h 125"/>
                <a:gd name="T4" fmla="*/ 108 w 126"/>
                <a:gd name="T5" fmla="*/ 19 h 125"/>
                <a:gd name="T6" fmla="*/ 83 w 126"/>
                <a:gd name="T7" fmla="*/ 16 h 125"/>
                <a:gd name="T8" fmla="*/ 64 w 126"/>
                <a:gd name="T9" fmla="*/ 0 h 125"/>
                <a:gd name="T10" fmla="*/ 44 w 126"/>
                <a:gd name="T11" fmla="*/ 15 h 125"/>
                <a:gd name="T12" fmla="*/ 19 w 126"/>
                <a:gd name="T13" fmla="*/ 18 h 125"/>
                <a:gd name="T14" fmla="*/ 16 w 126"/>
                <a:gd name="T15" fmla="*/ 43 h 125"/>
                <a:gd name="T16" fmla="*/ 0 w 126"/>
                <a:gd name="T17" fmla="*/ 62 h 125"/>
                <a:gd name="T18" fmla="*/ 16 w 126"/>
                <a:gd name="T19" fmla="*/ 82 h 125"/>
                <a:gd name="T20" fmla="*/ 18 w 126"/>
                <a:gd name="T21" fmla="*/ 107 h 125"/>
                <a:gd name="T22" fmla="*/ 43 w 126"/>
                <a:gd name="T23" fmla="*/ 110 h 125"/>
                <a:gd name="T24" fmla="*/ 62 w 126"/>
                <a:gd name="T25" fmla="*/ 125 h 125"/>
                <a:gd name="T26" fmla="*/ 82 w 126"/>
                <a:gd name="T27" fmla="*/ 110 h 125"/>
                <a:gd name="T28" fmla="*/ 107 w 126"/>
                <a:gd name="T29" fmla="*/ 108 h 125"/>
                <a:gd name="T30" fmla="*/ 110 w 126"/>
                <a:gd name="T31" fmla="*/ 83 h 125"/>
                <a:gd name="T32" fmla="*/ 126 w 126"/>
                <a:gd name="T33" fmla="*/ 64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6" h="125">
                  <a:moveTo>
                    <a:pt x="126" y="64"/>
                  </a:moveTo>
                  <a:cubicBezTo>
                    <a:pt x="126" y="54"/>
                    <a:pt x="119" y="46"/>
                    <a:pt x="110" y="44"/>
                  </a:cubicBezTo>
                  <a:cubicBezTo>
                    <a:pt x="115" y="36"/>
                    <a:pt x="115" y="26"/>
                    <a:pt x="108" y="19"/>
                  </a:cubicBezTo>
                  <a:cubicBezTo>
                    <a:pt x="101" y="13"/>
                    <a:pt x="91" y="12"/>
                    <a:pt x="83" y="16"/>
                  </a:cubicBezTo>
                  <a:cubicBezTo>
                    <a:pt x="81" y="7"/>
                    <a:pt x="73" y="0"/>
                    <a:pt x="64" y="0"/>
                  </a:cubicBezTo>
                  <a:cubicBezTo>
                    <a:pt x="54" y="0"/>
                    <a:pt x="47" y="7"/>
                    <a:pt x="44" y="15"/>
                  </a:cubicBezTo>
                  <a:cubicBezTo>
                    <a:pt x="37" y="10"/>
                    <a:pt x="26" y="11"/>
                    <a:pt x="19" y="18"/>
                  </a:cubicBezTo>
                  <a:cubicBezTo>
                    <a:pt x="13" y="25"/>
                    <a:pt x="12" y="35"/>
                    <a:pt x="16" y="43"/>
                  </a:cubicBezTo>
                  <a:cubicBezTo>
                    <a:pt x="7" y="45"/>
                    <a:pt x="0" y="53"/>
                    <a:pt x="0" y="62"/>
                  </a:cubicBezTo>
                  <a:cubicBezTo>
                    <a:pt x="0" y="72"/>
                    <a:pt x="7" y="79"/>
                    <a:pt x="16" y="82"/>
                  </a:cubicBezTo>
                  <a:cubicBezTo>
                    <a:pt x="11" y="89"/>
                    <a:pt x="11" y="100"/>
                    <a:pt x="18" y="107"/>
                  </a:cubicBezTo>
                  <a:cubicBezTo>
                    <a:pt x="25" y="113"/>
                    <a:pt x="35" y="114"/>
                    <a:pt x="43" y="110"/>
                  </a:cubicBezTo>
                  <a:cubicBezTo>
                    <a:pt x="45" y="119"/>
                    <a:pt x="53" y="125"/>
                    <a:pt x="62" y="125"/>
                  </a:cubicBezTo>
                  <a:cubicBezTo>
                    <a:pt x="72" y="125"/>
                    <a:pt x="79" y="119"/>
                    <a:pt x="82" y="110"/>
                  </a:cubicBezTo>
                  <a:cubicBezTo>
                    <a:pt x="89" y="115"/>
                    <a:pt x="100" y="114"/>
                    <a:pt x="107" y="108"/>
                  </a:cubicBezTo>
                  <a:cubicBezTo>
                    <a:pt x="113" y="101"/>
                    <a:pt x="114" y="91"/>
                    <a:pt x="110" y="83"/>
                  </a:cubicBezTo>
                  <a:cubicBezTo>
                    <a:pt x="119" y="81"/>
                    <a:pt x="126" y="73"/>
                    <a:pt x="126" y="64"/>
                  </a:cubicBezTo>
                  <a:close/>
                </a:path>
              </a:pathLst>
            </a:custGeom>
            <a:solidFill>
              <a:srgbClr val="EAE2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76" name="PA_矩形 1408"/>
            <p:cNvSpPr>
              <a:spLocks noChangeArrowheads="1"/>
            </p:cNvSpPr>
            <p:nvPr>
              <p:custDataLst>
                <p:tags r:id="rId217"/>
              </p:custDataLst>
            </p:nvPr>
          </p:nvSpPr>
          <p:spPr bwMode="auto">
            <a:xfrm>
              <a:off x="6091237" y="479425"/>
              <a:ext cx="9525" cy="42863"/>
            </a:xfrm>
            <a:prstGeom prst="rect">
              <a:avLst/>
            </a:prstGeom>
            <a:solidFill>
              <a:srgbClr val="E834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77" name="PA_任意多边形 1409"/>
            <p:cNvSpPr>
              <a:spLocks/>
            </p:cNvSpPr>
            <p:nvPr>
              <p:custDataLst>
                <p:tags r:id="rId218"/>
              </p:custDataLst>
            </p:nvPr>
          </p:nvSpPr>
          <p:spPr bwMode="auto">
            <a:xfrm>
              <a:off x="6034087" y="498475"/>
              <a:ext cx="38100" cy="38100"/>
            </a:xfrm>
            <a:custGeom>
              <a:avLst/>
              <a:gdLst>
                <a:gd name="T0" fmla="*/ 24 w 24"/>
                <a:gd name="T1" fmla="*/ 19 h 24"/>
                <a:gd name="T2" fmla="*/ 19 w 24"/>
                <a:gd name="T3" fmla="*/ 24 h 24"/>
                <a:gd name="T4" fmla="*/ 0 w 24"/>
                <a:gd name="T5" fmla="*/ 4 h 24"/>
                <a:gd name="T6" fmla="*/ 4 w 24"/>
                <a:gd name="T7" fmla="*/ 0 h 24"/>
                <a:gd name="T8" fmla="*/ 24 w 24"/>
                <a:gd name="T9" fmla="*/ 19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24">
                  <a:moveTo>
                    <a:pt x="24" y="19"/>
                  </a:moveTo>
                  <a:lnTo>
                    <a:pt x="19" y="24"/>
                  </a:lnTo>
                  <a:lnTo>
                    <a:pt x="0" y="4"/>
                  </a:lnTo>
                  <a:lnTo>
                    <a:pt x="4" y="0"/>
                  </a:lnTo>
                  <a:lnTo>
                    <a:pt x="24" y="19"/>
                  </a:lnTo>
                  <a:close/>
                </a:path>
              </a:pathLst>
            </a:custGeom>
            <a:solidFill>
              <a:srgbClr val="E834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78" name="PA_矩形 1410"/>
            <p:cNvSpPr>
              <a:spLocks noChangeArrowheads="1"/>
            </p:cNvSpPr>
            <p:nvPr>
              <p:custDataLst>
                <p:tags r:id="rId219"/>
              </p:custDataLst>
            </p:nvPr>
          </p:nvSpPr>
          <p:spPr bwMode="auto">
            <a:xfrm>
              <a:off x="6013450" y="555625"/>
              <a:ext cx="44450" cy="9525"/>
            </a:xfrm>
            <a:prstGeom prst="rect">
              <a:avLst/>
            </a:prstGeom>
            <a:solidFill>
              <a:srgbClr val="E834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79" name="PA_任意多边形 1411"/>
            <p:cNvSpPr>
              <a:spLocks/>
            </p:cNvSpPr>
            <p:nvPr>
              <p:custDataLst>
                <p:tags r:id="rId220"/>
              </p:custDataLst>
            </p:nvPr>
          </p:nvSpPr>
          <p:spPr bwMode="auto">
            <a:xfrm>
              <a:off x="6035675" y="584200"/>
              <a:ext cx="36513" cy="39688"/>
            </a:xfrm>
            <a:custGeom>
              <a:avLst/>
              <a:gdLst>
                <a:gd name="T0" fmla="*/ 18 w 23"/>
                <a:gd name="T1" fmla="*/ 0 h 25"/>
                <a:gd name="T2" fmla="*/ 23 w 23"/>
                <a:gd name="T3" fmla="*/ 5 h 25"/>
                <a:gd name="T4" fmla="*/ 3 w 23"/>
                <a:gd name="T5" fmla="*/ 25 h 25"/>
                <a:gd name="T6" fmla="*/ 0 w 23"/>
                <a:gd name="T7" fmla="*/ 20 h 25"/>
                <a:gd name="T8" fmla="*/ 18 w 23"/>
                <a:gd name="T9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25">
                  <a:moveTo>
                    <a:pt x="18" y="0"/>
                  </a:moveTo>
                  <a:lnTo>
                    <a:pt x="23" y="5"/>
                  </a:lnTo>
                  <a:lnTo>
                    <a:pt x="3" y="25"/>
                  </a:lnTo>
                  <a:lnTo>
                    <a:pt x="0" y="20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E834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80" name="PA_矩形 1412"/>
            <p:cNvSpPr>
              <a:spLocks noChangeArrowheads="1"/>
            </p:cNvSpPr>
            <p:nvPr>
              <p:custDataLst>
                <p:tags r:id="rId221"/>
              </p:custDataLst>
            </p:nvPr>
          </p:nvSpPr>
          <p:spPr bwMode="auto">
            <a:xfrm>
              <a:off x="6091237" y="598488"/>
              <a:ext cx="9525" cy="44450"/>
            </a:xfrm>
            <a:prstGeom prst="rect">
              <a:avLst/>
            </a:prstGeom>
            <a:solidFill>
              <a:srgbClr val="E834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81" name="PA_任意多边形 1413"/>
            <p:cNvSpPr>
              <a:spLocks/>
            </p:cNvSpPr>
            <p:nvPr>
              <p:custDataLst>
                <p:tags r:id="rId222"/>
              </p:custDataLst>
            </p:nvPr>
          </p:nvSpPr>
          <p:spPr bwMode="auto">
            <a:xfrm>
              <a:off x="6119812" y="584200"/>
              <a:ext cx="38100" cy="36513"/>
            </a:xfrm>
            <a:custGeom>
              <a:avLst/>
              <a:gdLst>
                <a:gd name="T0" fmla="*/ 0 w 24"/>
                <a:gd name="T1" fmla="*/ 5 h 23"/>
                <a:gd name="T2" fmla="*/ 5 w 24"/>
                <a:gd name="T3" fmla="*/ 0 h 23"/>
                <a:gd name="T4" fmla="*/ 24 w 24"/>
                <a:gd name="T5" fmla="*/ 20 h 23"/>
                <a:gd name="T6" fmla="*/ 20 w 24"/>
                <a:gd name="T7" fmla="*/ 23 h 23"/>
                <a:gd name="T8" fmla="*/ 0 w 24"/>
                <a:gd name="T9" fmla="*/ 5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23">
                  <a:moveTo>
                    <a:pt x="0" y="5"/>
                  </a:moveTo>
                  <a:lnTo>
                    <a:pt x="5" y="0"/>
                  </a:lnTo>
                  <a:lnTo>
                    <a:pt x="24" y="20"/>
                  </a:lnTo>
                  <a:lnTo>
                    <a:pt x="20" y="23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E834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82" name="PA_矩形 1414"/>
            <p:cNvSpPr>
              <a:spLocks noChangeArrowheads="1"/>
            </p:cNvSpPr>
            <p:nvPr>
              <p:custDataLst>
                <p:tags r:id="rId223"/>
              </p:custDataLst>
            </p:nvPr>
          </p:nvSpPr>
          <p:spPr bwMode="auto">
            <a:xfrm>
              <a:off x="6134100" y="555625"/>
              <a:ext cx="42863" cy="9525"/>
            </a:xfrm>
            <a:prstGeom prst="rect">
              <a:avLst/>
            </a:prstGeom>
            <a:solidFill>
              <a:srgbClr val="E834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83" name="PA_任意多边形 1415"/>
            <p:cNvSpPr>
              <a:spLocks/>
            </p:cNvSpPr>
            <p:nvPr>
              <p:custDataLst>
                <p:tags r:id="rId224"/>
              </p:custDataLst>
            </p:nvPr>
          </p:nvSpPr>
          <p:spPr bwMode="auto">
            <a:xfrm>
              <a:off x="6119812" y="498475"/>
              <a:ext cx="38100" cy="38100"/>
            </a:xfrm>
            <a:custGeom>
              <a:avLst/>
              <a:gdLst>
                <a:gd name="T0" fmla="*/ 5 w 24"/>
                <a:gd name="T1" fmla="*/ 24 h 24"/>
                <a:gd name="T2" fmla="*/ 0 w 24"/>
                <a:gd name="T3" fmla="*/ 19 h 24"/>
                <a:gd name="T4" fmla="*/ 20 w 24"/>
                <a:gd name="T5" fmla="*/ 0 h 24"/>
                <a:gd name="T6" fmla="*/ 24 w 24"/>
                <a:gd name="T7" fmla="*/ 4 h 24"/>
                <a:gd name="T8" fmla="*/ 5 w 24"/>
                <a:gd name="T9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24">
                  <a:moveTo>
                    <a:pt x="5" y="24"/>
                  </a:moveTo>
                  <a:lnTo>
                    <a:pt x="0" y="19"/>
                  </a:lnTo>
                  <a:lnTo>
                    <a:pt x="20" y="0"/>
                  </a:lnTo>
                  <a:lnTo>
                    <a:pt x="24" y="4"/>
                  </a:lnTo>
                  <a:lnTo>
                    <a:pt x="5" y="24"/>
                  </a:lnTo>
                  <a:close/>
                </a:path>
              </a:pathLst>
            </a:custGeom>
            <a:solidFill>
              <a:srgbClr val="E834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1289" name="PA_任意多边形 1421"/>
          <p:cNvSpPr>
            <a:spLocks noEditPoints="1"/>
          </p:cNvSpPr>
          <p:nvPr>
            <p:custDataLst>
              <p:tags r:id="rId154"/>
            </p:custDataLst>
          </p:nvPr>
        </p:nvSpPr>
        <p:spPr bwMode="auto">
          <a:xfrm>
            <a:off x="6105525" y="6538913"/>
            <a:ext cx="3046413" cy="336550"/>
          </a:xfrm>
          <a:custGeom>
            <a:avLst/>
            <a:gdLst>
              <a:gd name="T0" fmla="*/ 48 w 1267"/>
              <a:gd name="T1" fmla="*/ 98 h 140"/>
              <a:gd name="T2" fmla="*/ 1221 w 1267"/>
              <a:gd name="T3" fmla="*/ 96 h 140"/>
              <a:gd name="T4" fmla="*/ 783 w 1267"/>
              <a:gd name="T5" fmla="*/ 92 h 140"/>
              <a:gd name="T6" fmla="*/ 803 w 1267"/>
              <a:gd name="T7" fmla="*/ 87 h 140"/>
              <a:gd name="T8" fmla="*/ 654 w 1267"/>
              <a:gd name="T9" fmla="*/ 91 h 140"/>
              <a:gd name="T10" fmla="*/ 688 w 1267"/>
              <a:gd name="T11" fmla="*/ 85 h 140"/>
              <a:gd name="T12" fmla="*/ 1226 w 1267"/>
              <a:gd name="T13" fmla="*/ 86 h 140"/>
              <a:gd name="T14" fmla="*/ 114 w 1267"/>
              <a:gd name="T15" fmla="*/ 82 h 140"/>
              <a:gd name="T16" fmla="*/ 162 w 1267"/>
              <a:gd name="T17" fmla="*/ 92 h 140"/>
              <a:gd name="T18" fmla="*/ 515 w 1267"/>
              <a:gd name="T19" fmla="*/ 88 h 140"/>
              <a:gd name="T20" fmla="*/ 912 w 1267"/>
              <a:gd name="T21" fmla="*/ 87 h 140"/>
              <a:gd name="T22" fmla="*/ 78 w 1267"/>
              <a:gd name="T23" fmla="*/ 91 h 140"/>
              <a:gd name="T24" fmla="*/ 560 w 1267"/>
              <a:gd name="T25" fmla="*/ 91 h 140"/>
              <a:gd name="T26" fmla="*/ 529 w 1267"/>
              <a:gd name="T27" fmla="*/ 76 h 140"/>
              <a:gd name="T28" fmla="*/ 572 w 1267"/>
              <a:gd name="T29" fmla="*/ 74 h 140"/>
              <a:gd name="T30" fmla="*/ 758 w 1267"/>
              <a:gd name="T31" fmla="*/ 77 h 140"/>
              <a:gd name="T32" fmla="*/ 905 w 1267"/>
              <a:gd name="T33" fmla="*/ 80 h 140"/>
              <a:gd name="T34" fmla="*/ 0 w 1267"/>
              <a:gd name="T35" fmla="*/ 66 h 140"/>
              <a:gd name="T36" fmla="*/ 701 w 1267"/>
              <a:gd name="T37" fmla="*/ 64 h 140"/>
              <a:gd name="T38" fmla="*/ 489 w 1267"/>
              <a:gd name="T39" fmla="*/ 62 h 140"/>
              <a:gd name="T40" fmla="*/ 570 w 1267"/>
              <a:gd name="T41" fmla="*/ 62 h 140"/>
              <a:gd name="T42" fmla="*/ 806 w 1267"/>
              <a:gd name="T43" fmla="*/ 60 h 140"/>
              <a:gd name="T44" fmla="*/ 811 w 1267"/>
              <a:gd name="T45" fmla="*/ 59 h 140"/>
              <a:gd name="T46" fmla="*/ 1265 w 1267"/>
              <a:gd name="T47" fmla="*/ 92 h 140"/>
              <a:gd name="T48" fmla="*/ 124 w 1267"/>
              <a:gd name="T49" fmla="*/ 55 h 140"/>
              <a:gd name="T50" fmla="*/ 558 w 1267"/>
              <a:gd name="T51" fmla="*/ 61 h 140"/>
              <a:gd name="T52" fmla="*/ 58 w 1267"/>
              <a:gd name="T53" fmla="*/ 66 h 140"/>
              <a:gd name="T54" fmla="*/ 767 w 1267"/>
              <a:gd name="T55" fmla="*/ 53 h 140"/>
              <a:gd name="T56" fmla="*/ 32 w 1267"/>
              <a:gd name="T57" fmla="*/ 62 h 140"/>
              <a:gd name="T58" fmla="*/ 570 w 1267"/>
              <a:gd name="T59" fmla="*/ 51 h 140"/>
              <a:gd name="T60" fmla="*/ 53 w 1267"/>
              <a:gd name="T61" fmla="*/ 49 h 140"/>
              <a:gd name="T62" fmla="*/ 1241 w 1267"/>
              <a:gd name="T63" fmla="*/ 52 h 140"/>
              <a:gd name="T64" fmla="*/ 1221 w 1267"/>
              <a:gd name="T65" fmla="*/ 51 h 140"/>
              <a:gd name="T66" fmla="*/ 81 w 1267"/>
              <a:gd name="T67" fmla="*/ 43 h 140"/>
              <a:gd name="T68" fmla="*/ 166 w 1267"/>
              <a:gd name="T69" fmla="*/ 41 h 140"/>
              <a:gd name="T70" fmla="*/ 59 w 1267"/>
              <a:gd name="T71" fmla="*/ 42 h 140"/>
              <a:gd name="T72" fmla="*/ 1165 w 1267"/>
              <a:gd name="T73" fmla="*/ 81 h 140"/>
              <a:gd name="T74" fmla="*/ 1159 w 1267"/>
              <a:gd name="T75" fmla="*/ 104 h 140"/>
              <a:gd name="T76" fmla="*/ 100 w 1267"/>
              <a:gd name="T77" fmla="*/ 39 h 140"/>
              <a:gd name="T78" fmla="*/ 1232 w 1267"/>
              <a:gd name="T79" fmla="*/ 39 h 140"/>
              <a:gd name="T80" fmla="*/ 807 w 1267"/>
              <a:gd name="T81" fmla="*/ 35 h 140"/>
              <a:gd name="T82" fmla="*/ 463 w 1267"/>
              <a:gd name="T83" fmla="*/ 64 h 140"/>
              <a:gd name="T84" fmla="*/ 447 w 1267"/>
              <a:gd name="T85" fmla="*/ 121 h 140"/>
              <a:gd name="T86" fmla="*/ 470 w 1267"/>
              <a:gd name="T87" fmla="*/ 78 h 140"/>
              <a:gd name="T88" fmla="*/ 546 w 1267"/>
              <a:gd name="T89" fmla="*/ 41 h 140"/>
              <a:gd name="T90" fmla="*/ 918 w 1267"/>
              <a:gd name="T91" fmla="*/ 74 h 140"/>
              <a:gd name="T92" fmla="*/ 203 w 1267"/>
              <a:gd name="T93" fmla="*/ 53 h 140"/>
              <a:gd name="T94" fmla="*/ 203 w 1267"/>
              <a:gd name="T95" fmla="*/ 84 h 140"/>
              <a:gd name="T96" fmla="*/ 271 w 1267"/>
              <a:gd name="T97" fmla="*/ 64 h 140"/>
              <a:gd name="T98" fmla="*/ 486 w 1267"/>
              <a:gd name="T99" fmla="*/ 30 h 140"/>
              <a:gd name="T100" fmla="*/ 632 w 1267"/>
              <a:gd name="T101" fmla="*/ 75 h 140"/>
              <a:gd name="T102" fmla="*/ 73 w 1267"/>
              <a:gd name="T103" fmla="*/ 27 h 140"/>
              <a:gd name="T104" fmla="*/ 893 w 1267"/>
              <a:gd name="T105" fmla="*/ 29 h 140"/>
              <a:gd name="T106" fmla="*/ 815 w 1267"/>
              <a:gd name="T107" fmla="*/ 19 h 140"/>
              <a:gd name="T108" fmla="*/ 1228 w 1267"/>
              <a:gd name="T109" fmla="*/ 17 h 140"/>
              <a:gd name="T110" fmla="*/ 587 w 1267"/>
              <a:gd name="T111" fmla="*/ 13 h 140"/>
              <a:gd name="T112" fmla="*/ 539 w 1267"/>
              <a:gd name="T113" fmla="*/ 10 h 140"/>
              <a:gd name="T114" fmla="*/ 153 w 1267"/>
              <a:gd name="T115" fmla="*/ 23 h 140"/>
              <a:gd name="T116" fmla="*/ 867 w 1267"/>
              <a:gd name="T117" fmla="*/ 6 h 140"/>
              <a:gd name="T118" fmla="*/ 123 w 1267"/>
              <a:gd name="T119" fmla="*/ 47 h 140"/>
              <a:gd name="T120" fmla="*/ 112 w 1267"/>
              <a:gd name="T121" fmla="*/ 2 h 140"/>
              <a:gd name="T122" fmla="*/ 833 w 1267"/>
              <a:gd name="T123" fmla="*/ 46 h 140"/>
              <a:gd name="T124" fmla="*/ 828 w 1267"/>
              <a:gd name="T125" fmla="*/ 1 h 1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267" h="140">
                <a:moveTo>
                  <a:pt x="779" y="90"/>
                </a:moveTo>
                <a:cubicBezTo>
                  <a:pt x="769" y="90"/>
                  <a:pt x="769" y="90"/>
                  <a:pt x="769" y="90"/>
                </a:cubicBezTo>
                <a:cubicBezTo>
                  <a:pt x="769" y="91"/>
                  <a:pt x="769" y="91"/>
                  <a:pt x="769" y="91"/>
                </a:cubicBezTo>
                <a:cubicBezTo>
                  <a:pt x="771" y="91"/>
                  <a:pt x="773" y="91"/>
                  <a:pt x="775" y="91"/>
                </a:cubicBezTo>
                <a:cubicBezTo>
                  <a:pt x="776" y="91"/>
                  <a:pt x="778" y="91"/>
                  <a:pt x="779" y="91"/>
                </a:cubicBezTo>
                <a:cubicBezTo>
                  <a:pt x="779" y="90"/>
                  <a:pt x="779" y="90"/>
                  <a:pt x="779" y="90"/>
                </a:cubicBezTo>
                <a:moveTo>
                  <a:pt x="764" y="89"/>
                </a:moveTo>
                <a:cubicBezTo>
                  <a:pt x="764" y="92"/>
                  <a:pt x="764" y="92"/>
                  <a:pt x="764" y="92"/>
                </a:cubicBezTo>
                <a:cubicBezTo>
                  <a:pt x="765" y="92"/>
                  <a:pt x="766" y="92"/>
                  <a:pt x="767" y="92"/>
                </a:cubicBezTo>
                <a:cubicBezTo>
                  <a:pt x="767" y="92"/>
                  <a:pt x="767" y="92"/>
                  <a:pt x="767" y="92"/>
                </a:cubicBezTo>
                <a:cubicBezTo>
                  <a:pt x="767" y="92"/>
                  <a:pt x="767" y="92"/>
                  <a:pt x="767" y="92"/>
                </a:cubicBezTo>
                <a:cubicBezTo>
                  <a:pt x="767" y="92"/>
                  <a:pt x="767" y="92"/>
                  <a:pt x="767" y="92"/>
                </a:cubicBezTo>
                <a:cubicBezTo>
                  <a:pt x="767" y="90"/>
                  <a:pt x="767" y="90"/>
                  <a:pt x="767" y="90"/>
                </a:cubicBezTo>
                <a:cubicBezTo>
                  <a:pt x="766" y="90"/>
                  <a:pt x="766" y="90"/>
                  <a:pt x="766" y="90"/>
                </a:cubicBezTo>
                <a:cubicBezTo>
                  <a:pt x="766" y="90"/>
                  <a:pt x="766" y="90"/>
                  <a:pt x="766" y="90"/>
                </a:cubicBezTo>
                <a:cubicBezTo>
                  <a:pt x="765" y="90"/>
                  <a:pt x="765" y="90"/>
                  <a:pt x="764" y="89"/>
                </a:cubicBezTo>
                <a:moveTo>
                  <a:pt x="489" y="89"/>
                </a:moveTo>
                <a:cubicBezTo>
                  <a:pt x="489" y="89"/>
                  <a:pt x="489" y="90"/>
                  <a:pt x="489" y="90"/>
                </a:cubicBezTo>
                <a:cubicBezTo>
                  <a:pt x="489" y="90"/>
                  <a:pt x="489" y="90"/>
                  <a:pt x="489" y="90"/>
                </a:cubicBezTo>
                <a:cubicBezTo>
                  <a:pt x="488" y="90"/>
                  <a:pt x="488" y="90"/>
                  <a:pt x="488" y="90"/>
                </a:cubicBezTo>
                <a:cubicBezTo>
                  <a:pt x="488" y="90"/>
                  <a:pt x="488" y="90"/>
                  <a:pt x="488" y="90"/>
                </a:cubicBezTo>
                <a:cubicBezTo>
                  <a:pt x="488" y="90"/>
                  <a:pt x="487" y="91"/>
                  <a:pt x="486" y="91"/>
                </a:cubicBezTo>
                <a:cubicBezTo>
                  <a:pt x="486" y="92"/>
                  <a:pt x="486" y="92"/>
                  <a:pt x="486" y="92"/>
                </a:cubicBezTo>
                <a:cubicBezTo>
                  <a:pt x="487" y="92"/>
                  <a:pt x="488" y="91"/>
                  <a:pt x="489" y="91"/>
                </a:cubicBezTo>
                <a:cubicBezTo>
                  <a:pt x="489" y="91"/>
                  <a:pt x="489" y="91"/>
                  <a:pt x="489" y="91"/>
                </a:cubicBezTo>
                <a:cubicBezTo>
                  <a:pt x="489" y="89"/>
                  <a:pt x="489" y="89"/>
                  <a:pt x="489" y="89"/>
                </a:cubicBezTo>
                <a:moveTo>
                  <a:pt x="806" y="89"/>
                </a:moveTo>
                <a:cubicBezTo>
                  <a:pt x="806" y="91"/>
                  <a:pt x="806" y="91"/>
                  <a:pt x="806" y="91"/>
                </a:cubicBezTo>
                <a:cubicBezTo>
                  <a:pt x="807" y="92"/>
                  <a:pt x="808" y="93"/>
                  <a:pt x="809" y="94"/>
                </a:cubicBezTo>
                <a:cubicBezTo>
                  <a:pt x="809" y="92"/>
                  <a:pt x="809" y="92"/>
                  <a:pt x="809" y="92"/>
                </a:cubicBezTo>
                <a:cubicBezTo>
                  <a:pt x="808" y="91"/>
                  <a:pt x="807" y="90"/>
                  <a:pt x="806" y="89"/>
                </a:cubicBezTo>
                <a:cubicBezTo>
                  <a:pt x="806" y="89"/>
                  <a:pt x="806" y="89"/>
                  <a:pt x="806" y="89"/>
                </a:cubicBezTo>
                <a:moveTo>
                  <a:pt x="541" y="89"/>
                </a:moveTo>
                <a:cubicBezTo>
                  <a:pt x="541" y="90"/>
                  <a:pt x="541" y="90"/>
                  <a:pt x="541" y="90"/>
                </a:cubicBezTo>
                <a:cubicBezTo>
                  <a:pt x="544" y="90"/>
                  <a:pt x="547" y="92"/>
                  <a:pt x="549" y="93"/>
                </a:cubicBezTo>
                <a:cubicBezTo>
                  <a:pt x="553" y="94"/>
                  <a:pt x="556" y="96"/>
                  <a:pt x="560" y="98"/>
                </a:cubicBezTo>
                <a:cubicBezTo>
                  <a:pt x="560" y="96"/>
                  <a:pt x="560" y="96"/>
                  <a:pt x="560" y="96"/>
                </a:cubicBezTo>
                <a:cubicBezTo>
                  <a:pt x="554" y="93"/>
                  <a:pt x="548" y="91"/>
                  <a:pt x="541" y="89"/>
                </a:cubicBezTo>
                <a:moveTo>
                  <a:pt x="53" y="89"/>
                </a:moveTo>
                <a:cubicBezTo>
                  <a:pt x="52" y="90"/>
                  <a:pt x="52" y="90"/>
                  <a:pt x="52" y="90"/>
                </a:cubicBezTo>
                <a:cubicBezTo>
                  <a:pt x="52" y="91"/>
                  <a:pt x="51" y="92"/>
                  <a:pt x="50" y="94"/>
                </a:cubicBezTo>
                <a:cubicBezTo>
                  <a:pt x="49" y="95"/>
                  <a:pt x="49" y="96"/>
                  <a:pt x="48" y="97"/>
                </a:cubicBezTo>
                <a:cubicBezTo>
                  <a:pt x="48" y="98"/>
                  <a:pt x="48" y="98"/>
                  <a:pt x="48" y="98"/>
                </a:cubicBezTo>
                <a:cubicBezTo>
                  <a:pt x="48" y="98"/>
                  <a:pt x="48" y="98"/>
                  <a:pt x="48" y="98"/>
                </a:cubicBezTo>
                <a:cubicBezTo>
                  <a:pt x="48" y="99"/>
                  <a:pt x="48" y="100"/>
                  <a:pt x="48" y="101"/>
                </a:cubicBezTo>
                <a:cubicBezTo>
                  <a:pt x="48" y="104"/>
                  <a:pt x="48" y="106"/>
                  <a:pt x="48" y="109"/>
                </a:cubicBezTo>
                <a:cubicBezTo>
                  <a:pt x="48" y="110"/>
                  <a:pt x="48" y="110"/>
                  <a:pt x="48" y="110"/>
                </a:cubicBezTo>
                <a:cubicBezTo>
                  <a:pt x="48" y="110"/>
                  <a:pt x="48" y="110"/>
                  <a:pt x="48" y="110"/>
                </a:cubicBezTo>
                <a:cubicBezTo>
                  <a:pt x="46" y="111"/>
                  <a:pt x="46" y="111"/>
                  <a:pt x="46" y="111"/>
                </a:cubicBezTo>
                <a:cubicBezTo>
                  <a:pt x="46" y="112"/>
                  <a:pt x="46" y="112"/>
                  <a:pt x="46" y="112"/>
                </a:cubicBezTo>
                <a:cubicBezTo>
                  <a:pt x="47" y="111"/>
                  <a:pt x="48" y="111"/>
                  <a:pt x="49" y="111"/>
                </a:cubicBezTo>
                <a:cubicBezTo>
                  <a:pt x="49" y="111"/>
                  <a:pt x="49" y="111"/>
                  <a:pt x="49" y="111"/>
                </a:cubicBezTo>
                <a:cubicBezTo>
                  <a:pt x="50" y="111"/>
                  <a:pt x="51" y="111"/>
                  <a:pt x="52" y="111"/>
                </a:cubicBezTo>
                <a:cubicBezTo>
                  <a:pt x="52" y="111"/>
                  <a:pt x="52" y="111"/>
                  <a:pt x="52" y="111"/>
                </a:cubicBezTo>
                <a:cubicBezTo>
                  <a:pt x="52" y="111"/>
                  <a:pt x="53" y="111"/>
                  <a:pt x="53" y="111"/>
                </a:cubicBezTo>
                <a:cubicBezTo>
                  <a:pt x="53" y="111"/>
                  <a:pt x="53" y="111"/>
                  <a:pt x="53" y="111"/>
                </a:cubicBezTo>
                <a:cubicBezTo>
                  <a:pt x="52" y="111"/>
                  <a:pt x="52" y="111"/>
                  <a:pt x="52" y="111"/>
                </a:cubicBezTo>
                <a:cubicBezTo>
                  <a:pt x="52" y="110"/>
                  <a:pt x="52" y="110"/>
                  <a:pt x="52" y="110"/>
                </a:cubicBezTo>
                <a:cubicBezTo>
                  <a:pt x="50" y="108"/>
                  <a:pt x="49" y="105"/>
                  <a:pt x="49" y="102"/>
                </a:cubicBezTo>
                <a:cubicBezTo>
                  <a:pt x="49" y="100"/>
                  <a:pt x="50" y="98"/>
                  <a:pt x="50" y="96"/>
                </a:cubicBezTo>
                <a:cubicBezTo>
                  <a:pt x="50" y="96"/>
                  <a:pt x="50" y="96"/>
                  <a:pt x="50" y="96"/>
                </a:cubicBezTo>
                <a:cubicBezTo>
                  <a:pt x="51" y="95"/>
                  <a:pt x="52" y="94"/>
                  <a:pt x="53" y="92"/>
                </a:cubicBezTo>
                <a:cubicBezTo>
                  <a:pt x="53" y="89"/>
                  <a:pt x="53" y="89"/>
                  <a:pt x="53" y="89"/>
                </a:cubicBezTo>
                <a:moveTo>
                  <a:pt x="1221" y="89"/>
                </a:moveTo>
                <a:cubicBezTo>
                  <a:pt x="1221" y="90"/>
                  <a:pt x="1220" y="91"/>
                  <a:pt x="1220" y="92"/>
                </a:cubicBezTo>
                <a:cubicBezTo>
                  <a:pt x="1220" y="93"/>
                  <a:pt x="1220" y="93"/>
                  <a:pt x="1220" y="93"/>
                </a:cubicBezTo>
                <a:cubicBezTo>
                  <a:pt x="1220" y="93"/>
                  <a:pt x="1220" y="93"/>
                  <a:pt x="1220" y="93"/>
                </a:cubicBezTo>
                <a:cubicBezTo>
                  <a:pt x="1219" y="93"/>
                  <a:pt x="1218" y="93"/>
                  <a:pt x="1218" y="93"/>
                </a:cubicBezTo>
                <a:cubicBezTo>
                  <a:pt x="1218" y="93"/>
                  <a:pt x="1218" y="93"/>
                  <a:pt x="1218" y="93"/>
                </a:cubicBezTo>
                <a:cubicBezTo>
                  <a:pt x="1217" y="93"/>
                  <a:pt x="1216" y="93"/>
                  <a:pt x="1215" y="92"/>
                </a:cubicBezTo>
                <a:cubicBezTo>
                  <a:pt x="1214" y="92"/>
                  <a:pt x="1214" y="92"/>
                  <a:pt x="1213" y="92"/>
                </a:cubicBezTo>
                <a:cubicBezTo>
                  <a:pt x="1213" y="92"/>
                  <a:pt x="1213" y="92"/>
                  <a:pt x="1213" y="92"/>
                </a:cubicBezTo>
                <a:cubicBezTo>
                  <a:pt x="1212" y="92"/>
                  <a:pt x="1212" y="92"/>
                  <a:pt x="1212" y="92"/>
                </a:cubicBezTo>
                <a:cubicBezTo>
                  <a:pt x="1212" y="92"/>
                  <a:pt x="1212" y="92"/>
                  <a:pt x="1212" y="92"/>
                </a:cubicBezTo>
                <a:cubicBezTo>
                  <a:pt x="1212" y="92"/>
                  <a:pt x="1212" y="92"/>
                  <a:pt x="1212" y="92"/>
                </a:cubicBezTo>
                <a:cubicBezTo>
                  <a:pt x="1211" y="91"/>
                  <a:pt x="1209" y="91"/>
                  <a:pt x="1208" y="91"/>
                </a:cubicBezTo>
                <a:cubicBezTo>
                  <a:pt x="1208" y="91"/>
                  <a:pt x="1208" y="91"/>
                  <a:pt x="1208" y="91"/>
                </a:cubicBezTo>
                <a:cubicBezTo>
                  <a:pt x="1205" y="91"/>
                  <a:pt x="1202" y="92"/>
                  <a:pt x="1199" y="93"/>
                </a:cubicBezTo>
                <a:cubicBezTo>
                  <a:pt x="1197" y="95"/>
                  <a:pt x="1197" y="95"/>
                  <a:pt x="1197" y="95"/>
                </a:cubicBezTo>
                <a:cubicBezTo>
                  <a:pt x="1197" y="97"/>
                  <a:pt x="1197" y="97"/>
                  <a:pt x="1197" y="97"/>
                </a:cubicBezTo>
                <a:cubicBezTo>
                  <a:pt x="1198" y="96"/>
                  <a:pt x="1198" y="96"/>
                  <a:pt x="1198" y="95"/>
                </a:cubicBezTo>
                <a:cubicBezTo>
                  <a:pt x="1200" y="93"/>
                  <a:pt x="1204" y="92"/>
                  <a:pt x="1207" y="92"/>
                </a:cubicBezTo>
                <a:cubicBezTo>
                  <a:pt x="1210" y="92"/>
                  <a:pt x="1212" y="92"/>
                  <a:pt x="1214" y="93"/>
                </a:cubicBezTo>
                <a:cubicBezTo>
                  <a:pt x="1214" y="93"/>
                  <a:pt x="1214" y="93"/>
                  <a:pt x="1214" y="93"/>
                </a:cubicBezTo>
                <a:cubicBezTo>
                  <a:pt x="1215" y="93"/>
                  <a:pt x="1215" y="93"/>
                  <a:pt x="1215" y="93"/>
                </a:cubicBezTo>
                <a:cubicBezTo>
                  <a:pt x="1216" y="94"/>
                  <a:pt x="1218" y="96"/>
                  <a:pt x="1219" y="98"/>
                </a:cubicBezTo>
                <a:cubicBezTo>
                  <a:pt x="1220" y="98"/>
                  <a:pt x="1221" y="99"/>
                  <a:pt x="1221" y="100"/>
                </a:cubicBezTo>
                <a:cubicBezTo>
                  <a:pt x="1221" y="96"/>
                  <a:pt x="1221" y="96"/>
                  <a:pt x="1221" y="96"/>
                </a:cubicBezTo>
                <a:cubicBezTo>
                  <a:pt x="1221" y="96"/>
                  <a:pt x="1221" y="96"/>
                  <a:pt x="1221" y="96"/>
                </a:cubicBezTo>
                <a:cubicBezTo>
                  <a:pt x="1221" y="96"/>
                  <a:pt x="1221" y="96"/>
                  <a:pt x="1221" y="96"/>
                </a:cubicBezTo>
                <a:cubicBezTo>
                  <a:pt x="1221" y="96"/>
                  <a:pt x="1221" y="96"/>
                  <a:pt x="1221" y="96"/>
                </a:cubicBezTo>
                <a:cubicBezTo>
                  <a:pt x="1221" y="95"/>
                  <a:pt x="1221" y="95"/>
                  <a:pt x="1221" y="94"/>
                </a:cubicBezTo>
                <a:cubicBezTo>
                  <a:pt x="1221" y="93"/>
                  <a:pt x="1221" y="92"/>
                  <a:pt x="1221" y="91"/>
                </a:cubicBezTo>
                <a:cubicBezTo>
                  <a:pt x="1221" y="89"/>
                  <a:pt x="1221" y="89"/>
                  <a:pt x="1221" y="89"/>
                </a:cubicBezTo>
                <a:moveTo>
                  <a:pt x="717" y="89"/>
                </a:moveTo>
                <a:cubicBezTo>
                  <a:pt x="717" y="90"/>
                  <a:pt x="717" y="90"/>
                  <a:pt x="717" y="90"/>
                </a:cubicBezTo>
                <a:cubicBezTo>
                  <a:pt x="722" y="91"/>
                  <a:pt x="728" y="94"/>
                  <a:pt x="733" y="96"/>
                </a:cubicBezTo>
                <a:cubicBezTo>
                  <a:pt x="733" y="95"/>
                  <a:pt x="733" y="95"/>
                  <a:pt x="733" y="95"/>
                </a:cubicBezTo>
                <a:cubicBezTo>
                  <a:pt x="732" y="94"/>
                  <a:pt x="731" y="94"/>
                  <a:pt x="730" y="94"/>
                </a:cubicBezTo>
                <a:cubicBezTo>
                  <a:pt x="730" y="94"/>
                  <a:pt x="730" y="94"/>
                  <a:pt x="730" y="94"/>
                </a:cubicBezTo>
                <a:cubicBezTo>
                  <a:pt x="726" y="92"/>
                  <a:pt x="722" y="90"/>
                  <a:pt x="717" y="89"/>
                </a:cubicBezTo>
                <a:moveTo>
                  <a:pt x="890" y="89"/>
                </a:moveTo>
                <a:cubicBezTo>
                  <a:pt x="890" y="90"/>
                  <a:pt x="890" y="90"/>
                  <a:pt x="890" y="90"/>
                </a:cubicBezTo>
                <a:cubicBezTo>
                  <a:pt x="892" y="92"/>
                  <a:pt x="895" y="94"/>
                  <a:pt x="897" y="96"/>
                </a:cubicBezTo>
                <a:cubicBezTo>
                  <a:pt x="898" y="96"/>
                  <a:pt x="898" y="96"/>
                  <a:pt x="898" y="96"/>
                </a:cubicBezTo>
                <a:cubicBezTo>
                  <a:pt x="894" y="102"/>
                  <a:pt x="894" y="102"/>
                  <a:pt x="894" y="102"/>
                </a:cubicBezTo>
                <a:cubicBezTo>
                  <a:pt x="893" y="101"/>
                  <a:pt x="893" y="101"/>
                  <a:pt x="893" y="101"/>
                </a:cubicBezTo>
                <a:cubicBezTo>
                  <a:pt x="892" y="100"/>
                  <a:pt x="891" y="100"/>
                  <a:pt x="890" y="99"/>
                </a:cubicBezTo>
                <a:cubicBezTo>
                  <a:pt x="890" y="101"/>
                  <a:pt x="890" y="101"/>
                  <a:pt x="890" y="101"/>
                </a:cubicBezTo>
                <a:cubicBezTo>
                  <a:pt x="891" y="101"/>
                  <a:pt x="891" y="102"/>
                  <a:pt x="892" y="102"/>
                </a:cubicBezTo>
                <a:cubicBezTo>
                  <a:pt x="892" y="102"/>
                  <a:pt x="892" y="102"/>
                  <a:pt x="892" y="102"/>
                </a:cubicBezTo>
                <a:cubicBezTo>
                  <a:pt x="892" y="103"/>
                  <a:pt x="892" y="103"/>
                  <a:pt x="892" y="103"/>
                </a:cubicBezTo>
                <a:cubicBezTo>
                  <a:pt x="892" y="105"/>
                  <a:pt x="891" y="106"/>
                  <a:pt x="890" y="107"/>
                </a:cubicBezTo>
                <a:cubicBezTo>
                  <a:pt x="890" y="109"/>
                  <a:pt x="890" y="109"/>
                  <a:pt x="890" y="109"/>
                </a:cubicBezTo>
                <a:cubicBezTo>
                  <a:pt x="894" y="103"/>
                  <a:pt x="899" y="97"/>
                  <a:pt x="905" y="93"/>
                </a:cubicBezTo>
                <a:cubicBezTo>
                  <a:pt x="905" y="92"/>
                  <a:pt x="905" y="92"/>
                  <a:pt x="905" y="92"/>
                </a:cubicBezTo>
                <a:cubicBezTo>
                  <a:pt x="900" y="96"/>
                  <a:pt x="900" y="96"/>
                  <a:pt x="900" y="96"/>
                </a:cubicBezTo>
                <a:cubicBezTo>
                  <a:pt x="899" y="95"/>
                  <a:pt x="899" y="95"/>
                  <a:pt x="899" y="95"/>
                </a:cubicBezTo>
                <a:cubicBezTo>
                  <a:pt x="896" y="93"/>
                  <a:pt x="893" y="91"/>
                  <a:pt x="890" y="89"/>
                </a:cubicBezTo>
                <a:moveTo>
                  <a:pt x="56" y="88"/>
                </a:moveTo>
                <a:cubicBezTo>
                  <a:pt x="56" y="88"/>
                  <a:pt x="56" y="88"/>
                  <a:pt x="56" y="88"/>
                </a:cubicBezTo>
                <a:cubicBezTo>
                  <a:pt x="55" y="88"/>
                  <a:pt x="55" y="88"/>
                  <a:pt x="55" y="88"/>
                </a:cubicBezTo>
                <a:cubicBezTo>
                  <a:pt x="55" y="90"/>
                  <a:pt x="55" y="90"/>
                  <a:pt x="55" y="90"/>
                </a:cubicBezTo>
                <a:cubicBezTo>
                  <a:pt x="55" y="90"/>
                  <a:pt x="56" y="90"/>
                  <a:pt x="56" y="90"/>
                </a:cubicBezTo>
                <a:cubicBezTo>
                  <a:pt x="56" y="88"/>
                  <a:pt x="56" y="88"/>
                  <a:pt x="56" y="88"/>
                </a:cubicBezTo>
                <a:moveTo>
                  <a:pt x="783" y="88"/>
                </a:moveTo>
                <a:cubicBezTo>
                  <a:pt x="783" y="88"/>
                  <a:pt x="782" y="89"/>
                  <a:pt x="782" y="89"/>
                </a:cubicBezTo>
                <a:cubicBezTo>
                  <a:pt x="782" y="90"/>
                  <a:pt x="782" y="90"/>
                  <a:pt x="782" y="90"/>
                </a:cubicBezTo>
                <a:cubicBezTo>
                  <a:pt x="781" y="90"/>
                  <a:pt x="781" y="90"/>
                  <a:pt x="781" y="90"/>
                </a:cubicBezTo>
                <a:cubicBezTo>
                  <a:pt x="781" y="92"/>
                  <a:pt x="781" y="92"/>
                  <a:pt x="781" y="92"/>
                </a:cubicBezTo>
                <a:cubicBezTo>
                  <a:pt x="782" y="92"/>
                  <a:pt x="782" y="92"/>
                  <a:pt x="782" y="92"/>
                </a:cubicBezTo>
                <a:cubicBezTo>
                  <a:pt x="783" y="92"/>
                  <a:pt x="783" y="92"/>
                  <a:pt x="783" y="92"/>
                </a:cubicBezTo>
                <a:cubicBezTo>
                  <a:pt x="783" y="88"/>
                  <a:pt x="783" y="88"/>
                  <a:pt x="783" y="88"/>
                </a:cubicBezTo>
                <a:moveTo>
                  <a:pt x="271" y="87"/>
                </a:moveTo>
                <a:cubicBezTo>
                  <a:pt x="252" y="88"/>
                  <a:pt x="233" y="93"/>
                  <a:pt x="217" y="102"/>
                </a:cubicBezTo>
                <a:cubicBezTo>
                  <a:pt x="217" y="102"/>
                  <a:pt x="217" y="102"/>
                  <a:pt x="217" y="102"/>
                </a:cubicBezTo>
                <a:cubicBezTo>
                  <a:pt x="217" y="103"/>
                  <a:pt x="217" y="103"/>
                  <a:pt x="217" y="103"/>
                </a:cubicBezTo>
                <a:cubicBezTo>
                  <a:pt x="216" y="103"/>
                  <a:pt x="215" y="104"/>
                  <a:pt x="214" y="105"/>
                </a:cubicBezTo>
                <a:cubicBezTo>
                  <a:pt x="212" y="106"/>
                  <a:pt x="211" y="107"/>
                  <a:pt x="209" y="107"/>
                </a:cubicBezTo>
                <a:cubicBezTo>
                  <a:pt x="198" y="116"/>
                  <a:pt x="188" y="125"/>
                  <a:pt x="179" y="134"/>
                </a:cubicBezTo>
                <a:cubicBezTo>
                  <a:pt x="179" y="136"/>
                  <a:pt x="179" y="136"/>
                  <a:pt x="179" y="136"/>
                </a:cubicBezTo>
                <a:cubicBezTo>
                  <a:pt x="186" y="129"/>
                  <a:pt x="194" y="122"/>
                  <a:pt x="203" y="114"/>
                </a:cubicBezTo>
                <a:cubicBezTo>
                  <a:pt x="203" y="114"/>
                  <a:pt x="203" y="114"/>
                  <a:pt x="203" y="114"/>
                </a:cubicBezTo>
                <a:cubicBezTo>
                  <a:pt x="203" y="114"/>
                  <a:pt x="203" y="114"/>
                  <a:pt x="203" y="114"/>
                </a:cubicBezTo>
                <a:cubicBezTo>
                  <a:pt x="222" y="99"/>
                  <a:pt x="245" y="89"/>
                  <a:pt x="271" y="88"/>
                </a:cubicBezTo>
                <a:cubicBezTo>
                  <a:pt x="271" y="87"/>
                  <a:pt x="271" y="87"/>
                  <a:pt x="271" y="87"/>
                </a:cubicBezTo>
                <a:moveTo>
                  <a:pt x="435" y="87"/>
                </a:moveTo>
                <a:cubicBezTo>
                  <a:pt x="430" y="89"/>
                  <a:pt x="424" y="91"/>
                  <a:pt x="419" y="94"/>
                </a:cubicBezTo>
                <a:cubicBezTo>
                  <a:pt x="419" y="94"/>
                  <a:pt x="419" y="94"/>
                  <a:pt x="419" y="94"/>
                </a:cubicBezTo>
                <a:cubicBezTo>
                  <a:pt x="419" y="94"/>
                  <a:pt x="419" y="94"/>
                  <a:pt x="419" y="94"/>
                </a:cubicBezTo>
                <a:cubicBezTo>
                  <a:pt x="417" y="94"/>
                  <a:pt x="416" y="95"/>
                  <a:pt x="415" y="96"/>
                </a:cubicBezTo>
                <a:cubicBezTo>
                  <a:pt x="415" y="97"/>
                  <a:pt x="415" y="97"/>
                  <a:pt x="415" y="97"/>
                </a:cubicBezTo>
                <a:cubicBezTo>
                  <a:pt x="421" y="93"/>
                  <a:pt x="427" y="90"/>
                  <a:pt x="434" y="88"/>
                </a:cubicBezTo>
                <a:cubicBezTo>
                  <a:pt x="434" y="88"/>
                  <a:pt x="434" y="88"/>
                  <a:pt x="434" y="88"/>
                </a:cubicBezTo>
                <a:cubicBezTo>
                  <a:pt x="435" y="88"/>
                  <a:pt x="435" y="88"/>
                  <a:pt x="435" y="88"/>
                </a:cubicBezTo>
                <a:cubicBezTo>
                  <a:pt x="435" y="88"/>
                  <a:pt x="435" y="88"/>
                  <a:pt x="435" y="88"/>
                </a:cubicBezTo>
                <a:cubicBezTo>
                  <a:pt x="435" y="88"/>
                  <a:pt x="435" y="88"/>
                  <a:pt x="435" y="88"/>
                </a:cubicBezTo>
                <a:cubicBezTo>
                  <a:pt x="435" y="88"/>
                  <a:pt x="435" y="88"/>
                  <a:pt x="435" y="88"/>
                </a:cubicBezTo>
                <a:cubicBezTo>
                  <a:pt x="435" y="87"/>
                  <a:pt x="435" y="87"/>
                  <a:pt x="435" y="87"/>
                </a:cubicBezTo>
                <a:moveTo>
                  <a:pt x="273" y="87"/>
                </a:moveTo>
                <a:cubicBezTo>
                  <a:pt x="273" y="88"/>
                  <a:pt x="273" y="88"/>
                  <a:pt x="273" y="88"/>
                </a:cubicBezTo>
                <a:cubicBezTo>
                  <a:pt x="275" y="88"/>
                  <a:pt x="277" y="88"/>
                  <a:pt x="279" y="88"/>
                </a:cubicBezTo>
                <a:cubicBezTo>
                  <a:pt x="279" y="88"/>
                  <a:pt x="279" y="88"/>
                  <a:pt x="279" y="88"/>
                </a:cubicBezTo>
                <a:cubicBezTo>
                  <a:pt x="279" y="88"/>
                  <a:pt x="279" y="88"/>
                  <a:pt x="279" y="88"/>
                </a:cubicBezTo>
                <a:cubicBezTo>
                  <a:pt x="304" y="90"/>
                  <a:pt x="326" y="99"/>
                  <a:pt x="347" y="111"/>
                </a:cubicBezTo>
                <a:cubicBezTo>
                  <a:pt x="347" y="111"/>
                  <a:pt x="347" y="111"/>
                  <a:pt x="347" y="111"/>
                </a:cubicBezTo>
                <a:cubicBezTo>
                  <a:pt x="347" y="111"/>
                  <a:pt x="347" y="111"/>
                  <a:pt x="347" y="111"/>
                </a:cubicBezTo>
                <a:cubicBezTo>
                  <a:pt x="354" y="116"/>
                  <a:pt x="361" y="119"/>
                  <a:pt x="367" y="124"/>
                </a:cubicBezTo>
                <a:cubicBezTo>
                  <a:pt x="367" y="123"/>
                  <a:pt x="367" y="123"/>
                  <a:pt x="367" y="123"/>
                </a:cubicBezTo>
                <a:cubicBezTo>
                  <a:pt x="345" y="107"/>
                  <a:pt x="322" y="94"/>
                  <a:pt x="295" y="89"/>
                </a:cubicBezTo>
                <a:cubicBezTo>
                  <a:pt x="295" y="89"/>
                  <a:pt x="295" y="89"/>
                  <a:pt x="295" y="89"/>
                </a:cubicBezTo>
                <a:cubicBezTo>
                  <a:pt x="288" y="88"/>
                  <a:pt x="280" y="87"/>
                  <a:pt x="273" y="87"/>
                </a:cubicBezTo>
                <a:moveTo>
                  <a:pt x="804" y="87"/>
                </a:moveTo>
                <a:cubicBezTo>
                  <a:pt x="804" y="87"/>
                  <a:pt x="803" y="87"/>
                  <a:pt x="803" y="87"/>
                </a:cubicBezTo>
                <a:cubicBezTo>
                  <a:pt x="803" y="87"/>
                  <a:pt x="803" y="87"/>
                  <a:pt x="803" y="87"/>
                </a:cubicBezTo>
                <a:cubicBezTo>
                  <a:pt x="803" y="87"/>
                  <a:pt x="803" y="87"/>
                  <a:pt x="803" y="87"/>
                </a:cubicBezTo>
                <a:cubicBezTo>
                  <a:pt x="800" y="88"/>
                  <a:pt x="797" y="88"/>
                  <a:pt x="794" y="90"/>
                </a:cubicBezTo>
                <a:cubicBezTo>
                  <a:pt x="794" y="90"/>
                  <a:pt x="794" y="90"/>
                  <a:pt x="794" y="90"/>
                </a:cubicBezTo>
                <a:cubicBezTo>
                  <a:pt x="793" y="90"/>
                  <a:pt x="793" y="90"/>
                  <a:pt x="793" y="90"/>
                </a:cubicBezTo>
                <a:cubicBezTo>
                  <a:pt x="793" y="89"/>
                  <a:pt x="793" y="89"/>
                  <a:pt x="793" y="89"/>
                </a:cubicBezTo>
                <a:cubicBezTo>
                  <a:pt x="793" y="89"/>
                  <a:pt x="793" y="89"/>
                  <a:pt x="793" y="89"/>
                </a:cubicBezTo>
                <a:cubicBezTo>
                  <a:pt x="792" y="89"/>
                  <a:pt x="791" y="90"/>
                  <a:pt x="790" y="91"/>
                </a:cubicBezTo>
                <a:cubicBezTo>
                  <a:pt x="789" y="91"/>
                  <a:pt x="788" y="92"/>
                  <a:pt x="787" y="92"/>
                </a:cubicBezTo>
                <a:cubicBezTo>
                  <a:pt x="787" y="92"/>
                  <a:pt x="787" y="92"/>
                  <a:pt x="787" y="92"/>
                </a:cubicBezTo>
                <a:cubicBezTo>
                  <a:pt x="786" y="92"/>
                  <a:pt x="786" y="92"/>
                  <a:pt x="785" y="92"/>
                </a:cubicBezTo>
                <a:cubicBezTo>
                  <a:pt x="785" y="93"/>
                  <a:pt x="785" y="93"/>
                  <a:pt x="785" y="93"/>
                </a:cubicBezTo>
                <a:cubicBezTo>
                  <a:pt x="786" y="93"/>
                  <a:pt x="786" y="94"/>
                  <a:pt x="787" y="94"/>
                </a:cubicBezTo>
                <a:cubicBezTo>
                  <a:pt x="787" y="95"/>
                  <a:pt x="788" y="95"/>
                  <a:pt x="788" y="95"/>
                </a:cubicBezTo>
                <a:cubicBezTo>
                  <a:pt x="788" y="95"/>
                  <a:pt x="788" y="95"/>
                  <a:pt x="788" y="95"/>
                </a:cubicBezTo>
                <a:cubicBezTo>
                  <a:pt x="788" y="95"/>
                  <a:pt x="788" y="95"/>
                  <a:pt x="788" y="95"/>
                </a:cubicBezTo>
                <a:cubicBezTo>
                  <a:pt x="788" y="94"/>
                  <a:pt x="789" y="93"/>
                  <a:pt x="790" y="92"/>
                </a:cubicBezTo>
                <a:cubicBezTo>
                  <a:pt x="791" y="91"/>
                  <a:pt x="792" y="91"/>
                  <a:pt x="793" y="91"/>
                </a:cubicBezTo>
                <a:cubicBezTo>
                  <a:pt x="796" y="90"/>
                  <a:pt x="798" y="90"/>
                  <a:pt x="799" y="89"/>
                </a:cubicBezTo>
                <a:cubicBezTo>
                  <a:pt x="800" y="89"/>
                  <a:pt x="800" y="89"/>
                  <a:pt x="800" y="89"/>
                </a:cubicBezTo>
                <a:cubicBezTo>
                  <a:pt x="800" y="89"/>
                  <a:pt x="800" y="89"/>
                  <a:pt x="800" y="89"/>
                </a:cubicBezTo>
                <a:cubicBezTo>
                  <a:pt x="802" y="89"/>
                  <a:pt x="803" y="90"/>
                  <a:pt x="804" y="90"/>
                </a:cubicBezTo>
                <a:cubicBezTo>
                  <a:pt x="804" y="87"/>
                  <a:pt x="804" y="87"/>
                  <a:pt x="804" y="87"/>
                </a:cubicBezTo>
                <a:moveTo>
                  <a:pt x="61" y="87"/>
                </a:moveTo>
                <a:cubicBezTo>
                  <a:pt x="60" y="87"/>
                  <a:pt x="59" y="87"/>
                  <a:pt x="58" y="87"/>
                </a:cubicBezTo>
                <a:cubicBezTo>
                  <a:pt x="58" y="89"/>
                  <a:pt x="58" y="89"/>
                  <a:pt x="58" y="89"/>
                </a:cubicBezTo>
                <a:cubicBezTo>
                  <a:pt x="59" y="88"/>
                  <a:pt x="60" y="88"/>
                  <a:pt x="61" y="88"/>
                </a:cubicBezTo>
                <a:cubicBezTo>
                  <a:pt x="61" y="87"/>
                  <a:pt x="61" y="87"/>
                  <a:pt x="61" y="87"/>
                </a:cubicBezTo>
                <a:moveTo>
                  <a:pt x="529" y="86"/>
                </a:moveTo>
                <a:cubicBezTo>
                  <a:pt x="529" y="87"/>
                  <a:pt x="529" y="87"/>
                  <a:pt x="529" y="87"/>
                </a:cubicBezTo>
                <a:cubicBezTo>
                  <a:pt x="532" y="87"/>
                  <a:pt x="536" y="88"/>
                  <a:pt x="539" y="89"/>
                </a:cubicBezTo>
                <a:cubicBezTo>
                  <a:pt x="539" y="88"/>
                  <a:pt x="539" y="88"/>
                  <a:pt x="539" y="88"/>
                </a:cubicBezTo>
                <a:cubicBezTo>
                  <a:pt x="538" y="88"/>
                  <a:pt x="538" y="87"/>
                  <a:pt x="537" y="87"/>
                </a:cubicBezTo>
                <a:cubicBezTo>
                  <a:pt x="534" y="87"/>
                  <a:pt x="531" y="86"/>
                  <a:pt x="529" y="86"/>
                </a:cubicBezTo>
                <a:moveTo>
                  <a:pt x="441" y="86"/>
                </a:moveTo>
                <a:cubicBezTo>
                  <a:pt x="439" y="86"/>
                  <a:pt x="438" y="86"/>
                  <a:pt x="437" y="86"/>
                </a:cubicBezTo>
                <a:cubicBezTo>
                  <a:pt x="437" y="88"/>
                  <a:pt x="437" y="88"/>
                  <a:pt x="437" y="88"/>
                </a:cubicBezTo>
                <a:cubicBezTo>
                  <a:pt x="438" y="87"/>
                  <a:pt x="439" y="87"/>
                  <a:pt x="441" y="87"/>
                </a:cubicBezTo>
                <a:cubicBezTo>
                  <a:pt x="441" y="86"/>
                  <a:pt x="441" y="86"/>
                  <a:pt x="441" y="86"/>
                </a:cubicBezTo>
                <a:moveTo>
                  <a:pt x="669" y="86"/>
                </a:moveTo>
                <a:cubicBezTo>
                  <a:pt x="666" y="86"/>
                  <a:pt x="664" y="86"/>
                  <a:pt x="662" y="87"/>
                </a:cubicBezTo>
                <a:cubicBezTo>
                  <a:pt x="658" y="89"/>
                  <a:pt x="654" y="90"/>
                  <a:pt x="650" y="92"/>
                </a:cubicBezTo>
                <a:cubicBezTo>
                  <a:pt x="638" y="98"/>
                  <a:pt x="625" y="105"/>
                  <a:pt x="615" y="114"/>
                </a:cubicBezTo>
                <a:cubicBezTo>
                  <a:pt x="615" y="115"/>
                  <a:pt x="615" y="115"/>
                  <a:pt x="615" y="115"/>
                </a:cubicBezTo>
                <a:cubicBezTo>
                  <a:pt x="626" y="104"/>
                  <a:pt x="640" y="98"/>
                  <a:pt x="654" y="91"/>
                </a:cubicBezTo>
                <a:cubicBezTo>
                  <a:pt x="654" y="91"/>
                  <a:pt x="654" y="91"/>
                  <a:pt x="654" y="91"/>
                </a:cubicBezTo>
                <a:cubicBezTo>
                  <a:pt x="654" y="91"/>
                  <a:pt x="654" y="91"/>
                  <a:pt x="654" y="91"/>
                </a:cubicBezTo>
                <a:cubicBezTo>
                  <a:pt x="658" y="90"/>
                  <a:pt x="663" y="88"/>
                  <a:pt x="669" y="87"/>
                </a:cubicBezTo>
                <a:cubicBezTo>
                  <a:pt x="669" y="86"/>
                  <a:pt x="669" y="86"/>
                  <a:pt x="669" y="86"/>
                </a:cubicBezTo>
                <a:moveTo>
                  <a:pt x="1245" y="85"/>
                </a:moveTo>
                <a:cubicBezTo>
                  <a:pt x="1244" y="85"/>
                  <a:pt x="1242" y="86"/>
                  <a:pt x="1241" y="87"/>
                </a:cubicBezTo>
                <a:cubicBezTo>
                  <a:pt x="1241" y="88"/>
                  <a:pt x="1241" y="88"/>
                  <a:pt x="1241" y="88"/>
                </a:cubicBezTo>
                <a:cubicBezTo>
                  <a:pt x="1241" y="88"/>
                  <a:pt x="1241" y="88"/>
                  <a:pt x="1241" y="88"/>
                </a:cubicBezTo>
                <a:cubicBezTo>
                  <a:pt x="1242" y="88"/>
                  <a:pt x="1242" y="87"/>
                  <a:pt x="1243" y="87"/>
                </a:cubicBezTo>
                <a:cubicBezTo>
                  <a:pt x="1243" y="86"/>
                  <a:pt x="1243" y="86"/>
                  <a:pt x="1243" y="86"/>
                </a:cubicBezTo>
                <a:cubicBezTo>
                  <a:pt x="1244" y="86"/>
                  <a:pt x="1244" y="86"/>
                  <a:pt x="1244" y="86"/>
                </a:cubicBezTo>
                <a:cubicBezTo>
                  <a:pt x="1245" y="87"/>
                  <a:pt x="1245" y="87"/>
                  <a:pt x="1245" y="87"/>
                </a:cubicBezTo>
                <a:cubicBezTo>
                  <a:pt x="1245" y="87"/>
                  <a:pt x="1245" y="87"/>
                  <a:pt x="1245" y="87"/>
                </a:cubicBezTo>
                <a:cubicBezTo>
                  <a:pt x="1245" y="87"/>
                  <a:pt x="1246" y="86"/>
                  <a:pt x="1247" y="86"/>
                </a:cubicBezTo>
                <a:cubicBezTo>
                  <a:pt x="1247" y="85"/>
                  <a:pt x="1247" y="85"/>
                  <a:pt x="1247" y="85"/>
                </a:cubicBezTo>
                <a:cubicBezTo>
                  <a:pt x="1246" y="85"/>
                  <a:pt x="1246" y="85"/>
                  <a:pt x="1246" y="85"/>
                </a:cubicBezTo>
                <a:cubicBezTo>
                  <a:pt x="1246" y="85"/>
                  <a:pt x="1245" y="85"/>
                  <a:pt x="1245" y="85"/>
                </a:cubicBezTo>
                <a:cubicBezTo>
                  <a:pt x="1245" y="85"/>
                  <a:pt x="1245" y="85"/>
                  <a:pt x="1245" y="85"/>
                </a:cubicBezTo>
                <a:moveTo>
                  <a:pt x="694" y="85"/>
                </a:moveTo>
                <a:cubicBezTo>
                  <a:pt x="694" y="86"/>
                  <a:pt x="694" y="86"/>
                  <a:pt x="694" y="86"/>
                </a:cubicBezTo>
                <a:cubicBezTo>
                  <a:pt x="701" y="86"/>
                  <a:pt x="708" y="88"/>
                  <a:pt x="714" y="89"/>
                </a:cubicBezTo>
                <a:cubicBezTo>
                  <a:pt x="714" y="88"/>
                  <a:pt x="714" y="88"/>
                  <a:pt x="714" y="88"/>
                </a:cubicBezTo>
                <a:cubicBezTo>
                  <a:pt x="708" y="87"/>
                  <a:pt x="701" y="86"/>
                  <a:pt x="694" y="85"/>
                </a:cubicBezTo>
                <a:moveTo>
                  <a:pt x="67" y="85"/>
                </a:moveTo>
                <a:cubicBezTo>
                  <a:pt x="67" y="85"/>
                  <a:pt x="67" y="85"/>
                  <a:pt x="67" y="85"/>
                </a:cubicBezTo>
                <a:cubicBezTo>
                  <a:pt x="67" y="85"/>
                  <a:pt x="67" y="85"/>
                  <a:pt x="67" y="85"/>
                </a:cubicBezTo>
                <a:cubicBezTo>
                  <a:pt x="67" y="85"/>
                  <a:pt x="67" y="85"/>
                  <a:pt x="67" y="85"/>
                </a:cubicBezTo>
                <a:cubicBezTo>
                  <a:pt x="65" y="86"/>
                  <a:pt x="64" y="86"/>
                  <a:pt x="63" y="86"/>
                </a:cubicBezTo>
                <a:cubicBezTo>
                  <a:pt x="63" y="87"/>
                  <a:pt x="63" y="87"/>
                  <a:pt x="63" y="87"/>
                </a:cubicBezTo>
                <a:cubicBezTo>
                  <a:pt x="64" y="87"/>
                  <a:pt x="64" y="87"/>
                  <a:pt x="65" y="87"/>
                </a:cubicBezTo>
                <a:cubicBezTo>
                  <a:pt x="66" y="87"/>
                  <a:pt x="67" y="87"/>
                  <a:pt x="67" y="87"/>
                </a:cubicBezTo>
                <a:cubicBezTo>
                  <a:pt x="67" y="85"/>
                  <a:pt x="67" y="85"/>
                  <a:pt x="67" y="85"/>
                </a:cubicBezTo>
                <a:moveTo>
                  <a:pt x="809" y="85"/>
                </a:moveTo>
                <a:cubicBezTo>
                  <a:pt x="808" y="85"/>
                  <a:pt x="807" y="85"/>
                  <a:pt x="806" y="86"/>
                </a:cubicBezTo>
                <a:cubicBezTo>
                  <a:pt x="806" y="88"/>
                  <a:pt x="806" y="88"/>
                  <a:pt x="806" y="88"/>
                </a:cubicBezTo>
                <a:cubicBezTo>
                  <a:pt x="806" y="88"/>
                  <a:pt x="806" y="88"/>
                  <a:pt x="806" y="88"/>
                </a:cubicBezTo>
                <a:cubicBezTo>
                  <a:pt x="807" y="87"/>
                  <a:pt x="808" y="87"/>
                  <a:pt x="809" y="86"/>
                </a:cubicBezTo>
                <a:cubicBezTo>
                  <a:pt x="809" y="85"/>
                  <a:pt x="809" y="85"/>
                  <a:pt x="809" y="85"/>
                </a:cubicBezTo>
                <a:moveTo>
                  <a:pt x="688" y="85"/>
                </a:moveTo>
                <a:cubicBezTo>
                  <a:pt x="682" y="85"/>
                  <a:pt x="676" y="85"/>
                  <a:pt x="671" y="85"/>
                </a:cubicBezTo>
                <a:cubicBezTo>
                  <a:pt x="671" y="87"/>
                  <a:pt x="671" y="87"/>
                  <a:pt x="671" y="87"/>
                </a:cubicBezTo>
                <a:cubicBezTo>
                  <a:pt x="676" y="86"/>
                  <a:pt x="682" y="86"/>
                  <a:pt x="687" y="86"/>
                </a:cubicBezTo>
                <a:cubicBezTo>
                  <a:pt x="689" y="86"/>
                  <a:pt x="691" y="86"/>
                  <a:pt x="692" y="86"/>
                </a:cubicBezTo>
                <a:cubicBezTo>
                  <a:pt x="692" y="85"/>
                  <a:pt x="692" y="85"/>
                  <a:pt x="692" y="85"/>
                </a:cubicBezTo>
                <a:cubicBezTo>
                  <a:pt x="691" y="85"/>
                  <a:pt x="689" y="85"/>
                  <a:pt x="688" y="85"/>
                </a:cubicBezTo>
                <a:moveTo>
                  <a:pt x="598" y="85"/>
                </a:moveTo>
                <a:cubicBezTo>
                  <a:pt x="598" y="86"/>
                  <a:pt x="598" y="86"/>
                  <a:pt x="598" y="86"/>
                </a:cubicBezTo>
                <a:cubicBezTo>
                  <a:pt x="599" y="87"/>
                  <a:pt x="600" y="87"/>
                  <a:pt x="602" y="89"/>
                </a:cubicBezTo>
                <a:cubicBezTo>
                  <a:pt x="603" y="89"/>
                  <a:pt x="603" y="89"/>
                  <a:pt x="604" y="90"/>
                </a:cubicBezTo>
                <a:cubicBezTo>
                  <a:pt x="604" y="91"/>
                  <a:pt x="604" y="91"/>
                  <a:pt x="604" y="92"/>
                </a:cubicBezTo>
                <a:cubicBezTo>
                  <a:pt x="604" y="94"/>
                  <a:pt x="603" y="95"/>
                  <a:pt x="602" y="96"/>
                </a:cubicBezTo>
                <a:cubicBezTo>
                  <a:pt x="601" y="97"/>
                  <a:pt x="599" y="98"/>
                  <a:pt x="599" y="99"/>
                </a:cubicBezTo>
                <a:cubicBezTo>
                  <a:pt x="599" y="99"/>
                  <a:pt x="599" y="99"/>
                  <a:pt x="599" y="99"/>
                </a:cubicBezTo>
                <a:cubicBezTo>
                  <a:pt x="599" y="99"/>
                  <a:pt x="599" y="99"/>
                  <a:pt x="599" y="99"/>
                </a:cubicBezTo>
                <a:cubicBezTo>
                  <a:pt x="598" y="100"/>
                  <a:pt x="598" y="100"/>
                  <a:pt x="598" y="100"/>
                </a:cubicBezTo>
                <a:cubicBezTo>
                  <a:pt x="598" y="100"/>
                  <a:pt x="598" y="100"/>
                  <a:pt x="598" y="100"/>
                </a:cubicBezTo>
                <a:cubicBezTo>
                  <a:pt x="598" y="100"/>
                  <a:pt x="598" y="100"/>
                  <a:pt x="598" y="100"/>
                </a:cubicBezTo>
                <a:cubicBezTo>
                  <a:pt x="598" y="102"/>
                  <a:pt x="598" y="102"/>
                  <a:pt x="598" y="102"/>
                </a:cubicBezTo>
                <a:cubicBezTo>
                  <a:pt x="599" y="100"/>
                  <a:pt x="601" y="98"/>
                  <a:pt x="603" y="97"/>
                </a:cubicBezTo>
                <a:cubicBezTo>
                  <a:pt x="603" y="97"/>
                  <a:pt x="603" y="97"/>
                  <a:pt x="603" y="97"/>
                </a:cubicBezTo>
                <a:cubicBezTo>
                  <a:pt x="603" y="97"/>
                  <a:pt x="603" y="97"/>
                  <a:pt x="603" y="97"/>
                </a:cubicBezTo>
                <a:cubicBezTo>
                  <a:pt x="606" y="94"/>
                  <a:pt x="609" y="91"/>
                  <a:pt x="613" y="89"/>
                </a:cubicBezTo>
                <a:cubicBezTo>
                  <a:pt x="613" y="87"/>
                  <a:pt x="613" y="87"/>
                  <a:pt x="613" y="87"/>
                </a:cubicBezTo>
                <a:cubicBezTo>
                  <a:pt x="611" y="89"/>
                  <a:pt x="609" y="90"/>
                  <a:pt x="607" y="91"/>
                </a:cubicBezTo>
                <a:cubicBezTo>
                  <a:pt x="607" y="91"/>
                  <a:pt x="607" y="91"/>
                  <a:pt x="607" y="91"/>
                </a:cubicBezTo>
                <a:cubicBezTo>
                  <a:pt x="607" y="91"/>
                  <a:pt x="607" y="91"/>
                  <a:pt x="607" y="91"/>
                </a:cubicBezTo>
                <a:cubicBezTo>
                  <a:pt x="603" y="89"/>
                  <a:pt x="601" y="86"/>
                  <a:pt x="598" y="85"/>
                </a:cubicBezTo>
                <a:moveTo>
                  <a:pt x="520" y="85"/>
                </a:moveTo>
                <a:cubicBezTo>
                  <a:pt x="520" y="87"/>
                  <a:pt x="520" y="87"/>
                  <a:pt x="520" y="87"/>
                </a:cubicBezTo>
                <a:cubicBezTo>
                  <a:pt x="521" y="87"/>
                  <a:pt x="521" y="87"/>
                  <a:pt x="522" y="87"/>
                </a:cubicBezTo>
                <a:cubicBezTo>
                  <a:pt x="524" y="87"/>
                  <a:pt x="525" y="87"/>
                  <a:pt x="527" y="87"/>
                </a:cubicBezTo>
                <a:cubicBezTo>
                  <a:pt x="527" y="86"/>
                  <a:pt x="527" y="86"/>
                  <a:pt x="527" y="86"/>
                </a:cubicBezTo>
                <a:cubicBezTo>
                  <a:pt x="524" y="85"/>
                  <a:pt x="522" y="85"/>
                  <a:pt x="520" y="85"/>
                </a:cubicBezTo>
                <a:moveTo>
                  <a:pt x="572" y="84"/>
                </a:moveTo>
                <a:cubicBezTo>
                  <a:pt x="572" y="85"/>
                  <a:pt x="572" y="85"/>
                  <a:pt x="572" y="85"/>
                </a:cubicBezTo>
                <a:cubicBezTo>
                  <a:pt x="577" y="87"/>
                  <a:pt x="581" y="90"/>
                  <a:pt x="585" y="92"/>
                </a:cubicBezTo>
                <a:cubicBezTo>
                  <a:pt x="585" y="91"/>
                  <a:pt x="585" y="91"/>
                  <a:pt x="585" y="91"/>
                </a:cubicBezTo>
                <a:cubicBezTo>
                  <a:pt x="581" y="88"/>
                  <a:pt x="577" y="86"/>
                  <a:pt x="572" y="84"/>
                </a:cubicBezTo>
                <a:moveTo>
                  <a:pt x="1228" y="83"/>
                </a:moveTo>
                <a:cubicBezTo>
                  <a:pt x="1226" y="84"/>
                  <a:pt x="1225" y="86"/>
                  <a:pt x="1223" y="87"/>
                </a:cubicBezTo>
                <a:cubicBezTo>
                  <a:pt x="1223" y="90"/>
                  <a:pt x="1223" y="90"/>
                  <a:pt x="1223" y="90"/>
                </a:cubicBezTo>
                <a:cubicBezTo>
                  <a:pt x="1225" y="90"/>
                  <a:pt x="1226" y="90"/>
                  <a:pt x="1228" y="90"/>
                </a:cubicBezTo>
                <a:cubicBezTo>
                  <a:pt x="1228" y="88"/>
                  <a:pt x="1228" y="88"/>
                  <a:pt x="1228" y="88"/>
                </a:cubicBezTo>
                <a:cubicBezTo>
                  <a:pt x="1228" y="88"/>
                  <a:pt x="1227" y="89"/>
                  <a:pt x="1227" y="89"/>
                </a:cubicBezTo>
                <a:cubicBezTo>
                  <a:pt x="1226" y="88"/>
                  <a:pt x="1226" y="88"/>
                  <a:pt x="1226" y="88"/>
                </a:cubicBezTo>
                <a:cubicBezTo>
                  <a:pt x="1226" y="88"/>
                  <a:pt x="1226" y="88"/>
                  <a:pt x="1226" y="88"/>
                </a:cubicBezTo>
                <a:cubicBezTo>
                  <a:pt x="1226" y="87"/>
                  <a:pt x="1226" y="87"/>
                  <a:pt x="1226" y="87"/>
                </a:cubicBezTo>
                <a:cubicBezTo>
                  <a:pt x="1226" y="86"/>
                  <a:pt x="1226" y="86"/>
                  <a:pt x="1226" y="86"/>
                </a:cubicBezTo>
                <a:cubicBezTo>
                  <a:pt x="1226" y="86"/>
                  <a:pt x="1226" y="86"/>
                  <a:pt x="1226" y="86"/>
                </a:cubicBezTo>
                <a:cubicBezTo>
                  <a:pt x="1227" y="86"/>
                  <a:pt x="1227" y="86"/>
                  <a:pt x="1227" y="85"/>
                </a:cubicBezTo>
                <a:cubicBezTo>
                  <a:pt x="1227" y="85"/>
                  <a:pt x="1228" y="85"/>
                  <a:pt x="1228" y="85"/>
                </a:cubicBezTo>
                <a:cubicBezTo>
                  <a:pt x="1228" y="83"/>
                  <a:pt x="1228" y="83"/>
                  <a:pt x="1228" y="83"/>
                </a:cubicBezTo>
                <a:moveTo>
                  <a:pt x="98" y="83"/>
                </a:moveTo>
                <a:cubicBezTo>
                  <a:pt x="93" y="84"/>
                  <a:pt x="88" y="87"/>
                  <a:pt x="83" y="88"/>
                </a:cubicBezTo>
                <a:cubicBezTo>
                  <a:pt x="83" y="88"/>
                  <a:pt x="83" y="88"/>
                  <a:pt x="83" y="88"/>
                </a:cubicBezTo>
                <a:cubicBezTo>
                  <a:pt x="83" y="88"/>
                  <a:pt x="83" y="88"/>
                  <a:pt x="83" y="88"/>
                </a:cubicBezTo>
                <a:cubicBezTo>
                  <a:pt x="83" y="88"/>
                  <a:pt x="83" y="88"/>
                  <a:pt x="83" y="88"/>
                </a:cubicBezTo>
                <a:cubicBezTo>
                  <a:pt x="83" y="88"/>
                  <a:pt x="82" y="89"/>
                  <a:pt x="82" y="89"/>
                </a:cubicBezTo>
                <a:cubicBezTo>
                  <a:pt x="81" y="90"/>
                  <a:pt x="81" y="90"/>
                  <a:pt x="80" y="90"/>
                </a:cubicBezTo>
                <a:cubicBezTo>
                  <a:pt x="80" y="92"/>
                  <a:pt x="80" y="92"/>
                  <a:pt x="80" y="92"/>
                </a:cubicBezTo>
                <a:cubicBezTo>
                  <a:pt x="81" y="92"/>
                  <a:pt x="81" y="92"/>
                  <a:pt x="81" y="92"/>
                </a:cubicBezTo>
                <a:cubicBezTo>
                  <a:pt x="82" y="91"/>
                  <a:pt x="83" y="90"/>
                  <a:pt x="85" y="89"/>
                </a:cubicBezTo>
                <a:cubicBezTo>
                  <a:pt x="85" y="89"/>
                  <a:pt x="85" y="89"/>
                  <a:pt x="85" y="89"/>
                </a:cubicBezTo>
                <a:cubicBezTo>
                  <a:pt x="85" y="89"/>
                  <a:pt x="85" y="89"/>
                  <a:pt x="85" y="89"/>
                </a:cubicBezTo>
                <a:cubicBezTo>
                  <a:pt x="85" y="89"/>
                  <a:pt x="86" y="89"/>
                  <a:pt x="86" y="89"/>
                </a:cubicBezTo>
                <a:cubicBezTo>
                  <a:pt x="90" y="89"/>
                  <a:pt x="94" y="91"/>
                  <a:pt x="98" y="93"/>
                </a:cubicBezTo>
                <a:cubicBezTo>
                  <a:pt x="98" y="92"/>
                  <a:pt x="98" y="92"/>
                  <a:pt x="98" y="92"/>
                </a:cubicBezTo>
                <a:cubicBezTo>
                  <a:pt x="96" y="91"/>
                  <a:pt x="94" y="90"/>
                  <a:pt x="92" y="88"/>
                </a:cubicBezTo>
                <a:cubicBezTo>
                  <a:pt x="92" y="88"/>
                  <a:pt x="92" y="88"/>
                  <a:pt x="92" y="88"/>
                </a:cubicBezTo>
                <a:cubicBezTo>
                  <a:pt x="93" y="87"/>
                  <a:pt x="93" y="87"/>
                  <a:pt x="93" y="87"/>
                </a:cubicBezTo>
                <a:cubicBezTo>
                  <a:pt x="94" y="86"/>
                  <a:pt x="96" y="86"/>
                  <a:pt x="98" y="85"/>
                </a:cubicBezTo>
                <a:cubicBezTo>
                  <a:pt x="98" y="83"/>
                  <a:pt x="98" y="83"/>
                  <a:pt x="98" y="83"/>
                </a:cubicBezTo>
                <a:moveTo>
                  <a:pt x="830" y="83"/>
                </a:moveTo>
                <a:cubicBezTo>
                  <a:pt x="830" y="84"/>
                  <a:pt x="830" y="84"/>
                  <a:pt x="830" y="84"/>
                </a:cubicBezTo>
                <a:cubicBezTo>
                  <a:pt x="846" y="85"/>
                  <a:pt x="861" y="88"/>
                  <a:pt x="874" y="93"/>
                </a:cubicBezTo>
                <a:cubicBezTo>
                  <a:pt x="874" y="92"/>
                  <a:pt x="874" y="92"/>
                  <a:pt x="874" y="92"/>
                </a:cubicBezTo>
                <a:cubicBezTo>
                  <a:pt x="861" y="87"/>
                  <a:pt x="846" y="84"/>
                  <a:pt x="830" y="83"/>
                </a:cubicBezTo>
                <a:moveTo>
                  <a:pt x="828" y="83"/>
                </a:moveTo>
                <a:cubicBezTo>
                  <a:pt x="823" y="83"/>
                  <a:pt x="817" y="83"/>
                  <a:pt x="811" y="84"/>
                </a:cubicBezTo>
                <a:cubicBezTo>
                  <a:pt x="811" y="86"/>
                  <a:pt x="811" y="86"/>
                  <a:pt x="811" y="86"/>
                </a:cubicBezTo>
                <a:cubicBezTo>
                  <a:pt x="817" y="84"/>
                  <a:pt x="823" y="85"/>
                  <a:pt x="828" y="84"/>
                </a:cubicBezTo>
                <a:cubicBezTo>
                  <a:pt x="828" y="84"/>
                  <a:pt x="828" y="84"/>
                  <a:pt x="828" y="84"/>
                </a:cubicBezTo>
                <a:cubicBezTo>
                  <a:pt x="828" y="84"/>
                  <a:pt x="828" y="84"/>
                  <a:pt x="828" y="84"/>
                </a:cubicBezTo>
                <a:cubicBezTo>
                  <a:pt x="828" y="84"/>
                  <a:pt x="828" y="84"/>
                  <a:pt x="828" y="84"/>
                </a:cubicBezTo>
                <a:cubicBezTo>
                  <a:pt x="828" y="83"/>
                  <a:pt x="828" y="83"/>
                  <a:pt x="828" y="83"/>
                </a:cubicBezTo>
                <a:moveTo>
                  <a:pt x="103" y="82"/>
                </a:moveTo>
                <a:cubicBezTo>
                  <a:pt x="102" y="83"/>
                  <a:pt x="101" y="83"/>
                  <a:pt x="100" y="83"/>
                </a:cubicBezTo>
                <a:cubicBezTo>
                  <a:pt x="100" y="84"/>
                  <a:pt x="100" y="84"/>
                  <a:pt x="100" y="84"/>
                </a:cubicBezTo>
                <a:cubicBezTo>
                  <a:pt x="100" y="84"/>
                  <a:pt x="100" y="84"/>
                  <a:pt x="100" y="84"/>
                </a:cubicBezTo>
                <a:cubicBezTo>
                  <a:pt x="101" y="84"/>
                  <a:pt x="102" y="84"/>
                  <a:pt x="103" y="84"/>
                </a:cubicBezTo>
                <a:cubicBezTo>
                  <a:pt x="103" y="82"/>
                  <a:pt x="103" y="82"/>
                  <a:pt x="103" y="82"/>
                </a:cubicBezTo>
                <a:moveTo>
                  <a:pt x="115" y="82"/>
                </a:moveTo>
                <a:cubicBezTo>
                  <a:pt x="115" y="82"/>
                  <a:pt x="114" y="82"/>
                  <a:pt x="114" y="82"/>
                </a:cubicBezTo>
                <a:cubicBezTo>
                  <a:pt x="113" y="82"/>
                  <a:pt x="112" y="82"/>
                  <a:pt x="111" y="82"/>
                </a:cubicBezTo>
                <a:cubicBezTo>
                  <a:pt x="111" y="82"/>
                  <a:pt x="111" y="82"/>
                  <a:pt x="111" y="82"/>
                </a:cubicBezTo>
                <a:cubicBezTo>
                  <a:pt x="110" y="82"/>
                  <a:pt x="109" y="82"/>
                  <a:pt x="108" y="82"/>
                </a:cubicBezTo>
                <a:cubicBezTo>
                  <a:pt x="108" y="83"/>
                  <a:pt x="108" y="83"/>
                  <a:pt x="108" y="83"/>
                </a:cubicBezTo>
                <a:cubicBezTo>
                  <a:pt x="108" y="82"/>
                  <a:pt x="108" y="82"/>
                  <a:pt x="108" y="82"/>
                </a:cubicBezTo>
                <a:cubicBezTo>
                  <a:pt x="107" y="82"/>
                  <a:pt x="107" y="82"/>
                  <a:pt x="106" y="82"/>
                </a:cubicBezTo>
                <a:cubicBezTo>
                  <a:pt x="106" y="82"/>
                  <a:pt x="105" y="82"/>
                  <a:pt x="105" y="82"/>
                </a:cubicBezTo>
                <a:cubicBezTo>
                  <a:pt x="105" y="84"/>
                  <a:pt x="105" y="84"/>
                  <a:pt x="105" y="84"/>
                </a:cubicBezTo>
                <a:cubicBezTo>
                  <a:pt x="108" y="83"/>
                  <a:pt x="111" y="83"/>
                  <a:pt x="113" y="83"/>
                </a:cubicBezTo>
                <a:cubicBezTo>
                  <a:pt x="115" y="83"/>
                  <a:pt x="117" y="83"/>
                  <a:pt x="118" y="84"/>
                </a:cubicBezTo>
                <a:cubicBezTo>
                  <a:pt x="118" y="82"/>
                  <a:pt x="118" y="82"/>
                  <a:pt x="118" y="82"/>
                </a:cubicBezTo>
                <a:cubicBezTo>
                  <a:pt x="118" y="82"/>
                  <a:pt x="118" y="82"/>
                  <a:pt x="117" y="82"/>
                </a:cubicBezTo>
                <a:cubicBezTo>
                  <a:pt x="117" y="82"/>
                  <a:pt x="117" y="82"/>
                  <a:pt x="117" y="82"/>
                </a:cubicBezTo>
                <a:cubicBezTo>
                  <a:pt x="117" y="82"/>
                  <a:pt x="116" y="82"/>
                  <a:pt x="115" y="82"/>
                </a:cubicBezTo>
                <a:moveTo>
                  <a:pt x="876" y="82"/>
                </a:moveTo>
                <a:cubicBezTo>
                  <a:pt x="876" y="83"/>
                  <a:pt x="876" y="83"/>
                  <a:pt x="876" y="83"/>
                </a:cubicBezTo>
                <a:cubicBezTo>
                  <a:pt x="880" y="85"/>
                  <a:pt x="884" y="86"/>
                  <a:pt x="888" y="89"/>
                </a:cubicBezTo>
                <a:cubicBezTo>
                  <a:pt x="888" y="87"/>
                  <a:pt x="888" y="87"/>
                  <a:pt x="888" y="87"/>
                </a:cubicBezTo>
                <a:cubicBezTo>
                  <a:pt x="884" y="85"/>
                  <a:pt x="880" y="84"/>
                  <a:pt x="876" y="82"/>
                </a:cubicBezTo>
                <a:moveTo>
                  <a:pt x="754" y="82"/>
                </a:moveTo>
                <a:cubicBezTo>
                  <a:pt x="754" y="84"/>
                  <a:pt x="754" y="84"/>
                  <a:pt x="754" y="84"/>
                </a:cubicBezTo>
                <a:cubicBezTo>
                  <a:pt x="756" y="85"/>
                  <a:pt x="758" y="86"/>
                  <a:pt x="759" y="87"/>
                </a:cubicBezTo>
                <a:cubicBezTo>
                  <a:pt x="759" y="84"/>
                  <a:pt x="759" y="84"/>
                  <a:pt x="759" y="84"/>
                </a:cubicBezTo>
                <a:cubicBezTo>
                  <a:pt x="758" y="84"/>
                  <a:pt x="758" y="84"/>
                  <a:pt x="758" y="84"/>
                </a:cubicBezTo>
                <a:cubicBezTo>
                  <a:pt x="758" y="84"/>
                  <a:pt x="758" y="84"/>
                  <a:pt x="758" y="84"/>
                </a:cubicBezTo>
                <a:cubicBezTo>
                  <a:pt x="757" y="83"/>
                  <a:pt x="756" y="83"/>
                  <a:pt x="754" y="82"/>
                </a:cubicBezTo>
                <a:moveTo>
                  <a:pt x="1145" y="82"/>
                </a:moveTo>
                <a:cubicBezTo>
                  <a:pt x="1138" y="84"/>
                  <a:pt x="1131" y="86"/>
                  <a:pt x="1125" y="91"/>
                </a:cubicBezTo>
                <a:cubicBezTo>
                  <a:pt x="1125" y="91"/>
                  <a:pt x="1125" y="91"/>
                  <a:pt x="1125" y="91"/>
                </a:cubicBezTo>
                <a:cubicBezTo>
                  <a:pt x="1125" y="91"/>
                  <a:pt x="1125" y="91"/>
                  <a:pt x="1125" y="91"/>
                </a:cubicBezTo>
                <a:cubicBezTo>
                  <a:pt x="1124" y="91"/>
                  <a:pt x="1123" y="92"/>
                  <a:pt x="1122" y="93"/>
                </a:cubicBezTo>
                <a:cubicBezTo>
                  <a:pt x="1122" y="93"/>
                  <a:pt x="1122" y="93"/>
                  <a:pt x="1122" y="93"/>
                </a:cubicBezTo>
                <a:cubicBezTo>
                  <a:pt x="1125" y="92"/>
                  <a:pt x="1127" y="90"/>
                  <a:pt x="1130" y="88"/>
                </a:cubicBezTo>
                <a:cubicBezTo>
                  <a:pt x="1135" y="85"/>
                  <a:pt x="1140" y="84"/>
                  <a:pt x="1145" y="83"/>
                </a:cubicBezTo>
                <a:cubicBezTo>
                  <a:pt x="1145" y="82"/>
                  <a:pt x="1145" y="82"/>
                  <a:pt x="1145" y="82"/>
                </a:cubicBezTo>
                <a:moveTo>
                  <a:pt x="121" y="82"/>
                </a:moveTo>
                <a:cubicBezTo>
                  <a:pt x="121" y="82"/>
                  <a:pt x="121" y="82"/>
                  <a:pt x="120" y="82"/>
                </a:cubicBezTo>
                <a:cubicBezTo>
                  <a:pt x="120" y="84"/>
                  <a:pt x="120" y="84"/>
                  <a:pt x="120" y="84"/>
                </a:cubicBezTo>
                <a:cubicBezTo>
                  <a:pt x="121" y="84"/>
                  <a:pt x="121" y="84"/>
                  <a:pt x="121" y="84"/>
                </a:cubicBezTo>
                <a:cubicBezTo>
                  <a:pt x="122" y="84"/>
                  <a:pt x="122" y="84"/>
                  <a:pt x="123" y="84"/>
                </a:cubicBezTo>
                <a:cubicBezTo>
                  <a:pt x="134" y="84"/>
                  <a:pt x="144" y="87"/>
                  <a:pt x="154" y="89"/>
                </a:cubicBezTo>
                <a:cubicBezTo>
                  <a:pt x="154" y="89"/>
                  <a:pt x="154" y="89"/>
                  <a:pt x="154" y="89"/>
                </a:cubicBezTo>
                <a:cubicBezTo>
                  <a:pt x="154" y="89"/>
                  <a:pt x="154" y="89"/>
                  <a:pt x="154" y="89"/>
                </a:cubicBezTo>
                <a:cubicBezTo>
                  <a:pt x="157" y="90"/>
                  <a:pt x="159" y="91"/>
                  <a:pt x="162" y="92"/>
                </a:cubicBezTo>
                <a:cubicBezTo>
                  <a:pt x="162" y="91"/>
                  <a:pt x="162" y="91"/>
                  <a:pt x="162" y="91"/>
                </a:cubicBezTo>
                <a:cubicBezTo>
                  <a:pt x="153" y="87"/>
                  <a:pt x="143" y="85"/>
                  <a:pt x="134" y="83"/>
                </a:cubicBezTo>
                <a:cubicBezTo>
                  <a:pt x="133" y="83"/>
                  <a:pt x="132" y="83"/>
                  <a:pt x="131" y="83"/>
                </a:cubicBezTo>
                <a:cubicBezTo>
                  <a:pt x="131" y="83"/>
                  <a:pt x="131" y="83"/>
                  <a:pt x="131" y="83"/>
                </a:cubicBezTo>
                <a:cubicBezTo>
                  <a:pt x="128" y="83"/>
                  <a:pt x="126" y="82"/>
                  <a:pt x="124" y="82"/>
                </a:cubicBezTo>
                <a:cubicBezTo>
                  <a:pt x="123" y="82"/>
                  <a:pt x="123" y="82"/>
                  <a:pt x="123" y="82"/>
                </a:cubicBezTo>
                <a:cubicBezTo>
                  <a:pt x="123" y="82"/>
                  <a:pt x="123" y="82"/>
                  <a:pt x="123" y="82"/>
                </a:cubicBezTo>
                <a:cubicBezTo>
                  <a:pt x="123" y="82"/>
                  <a:pt x="123" y="82"/>
                  <a:pt x="123" y="82"/>
                </a:cubicBezTo>
                <a:cubicBezTo>
                  <a:pt x="122" y="82"/>
                  <a:pt x="122" y="82"/>
                  <a:pt x="121" y="82"/>
                </a:cubicBezTo>
                <a:cubicBezTo>
                  <a:pt x="121" y="82"/>
                  <a:pt x="121" y="82"/>
                  <a:pt x="121" y="82"/>
                </a:cubicBezTo>
                <a:moveTo>
                  <a:pt x="168" y="81"/>
                </a:moveTo>
                <a:cubicBezTo>
                  <a:pt x="168" y="82"/>
                  <a:pt x="168" y="82"/>
                  <a:pt x="168" y="82"/>
                </a:cubicBezTo>
                <a:cubicBezTo>
                  <a:pt x="169" y="83"/>
                  <a:pt x="171" y="83"/>
                  <a:pt x="172" y="84"/>
                </a:cubicBezTo>
                <a:cubicBezTo>
                  <a:pt x="172" y="84"/>
                  <a:pt x="172" y="84"/>
                  <a:pt x="172" y="84"/>
                </a:cubicBezTo>
                <a:cubicBezTo>
                  <a:pt x="172" y="84"/>
                  <a:pt x="172" y="84"/>
                  <a:pt x="172" y="84"/>
                </a:cubicBezTo>
                <a:cubicBezTo>
                  <a:pt x="173" y="85"/>
                  <a:pt x="175" y="86"/>
                  <a:pt x="177" y="86"/>
                </a:cubicBezTo>
                <a:cubicBezTo>
                  <a:pt x="177" y="85"/>
                  <a:pt x="177" y="85"/>
                  <a:pt x="177" y="85"/>
                </a:cubicBezTo>
                <a:cubicBezTo>
                  <a:pt x="174" y="84"/>
                  <a:pt x="171" y="82"/>
                  <a:pt x="168" y="81"/>
                </a:cubicBezTo>
                <a:moveTo>
                  <a:pt x="562" y="81"/>
                </a:moveTo>
                <a:cubicBezTo>
                  <a:pt x="562" y="90"/>
                  <a:pt x="562" y="90"/>
                  <a:pt x="562" y="90"/>
                </a:cubicBezTo>
                <a:cubicBezTo>
                  <a:pt x="562" y="90"/>
                  <a:pt x="562" y="90"/>
                  <a:pt x="562" y="90"/>
                </a:cubicBezTo>
                <a:cubicBezTo>
                  <a:pt x="562" y="82"/>
                  <a:pt x="562" y="82"/>
                  <a:pt x="562" y="82"/>
                </a:cubicBezTo>
                <a:cubicBezTo>
                  <a:pt x="563" y="83"/>
                  <a:pt x="563" y="83"/>
                  <a:pt x="563" y="83"/>
                </a:cubicBezTo>
                <a:cubicBezTo>
                  <a:pt x="566" y="83"/>
                  <a:pt x="568" y="84"/>
                  <a:pt x="570" y="84"/>
                </a:cubicBezTo>
                <a:cubicBezTo>
                  <a:pt x="570" y="83"/>
                  <a:pt x="570" y="83"/>
                  <a:pt x="570" y="83"/>
                </a:cubicBezTo>
                <a:cubicBezTo>
                  <a:pt x="567" y="82"/>
                  <a:pt x="565" y="81"/>
                  <a:pt x="562" y="81"/>
                </a:cubicBezTo>
                <a:moveTo>
                  <a:pt x="517" y="81"/>
                </a:moveTo>
                <a:cubicBezTo>
                  <a:pt x="515" y="82"/>
                  <a:pt x="514" y="84"/>
                  <a:pt x="513" y="86"/>
                </a:cubicBezTo>
                <a:cubicBezTo>
                  <a:pt x="513" y="87"/>
                  <a:pt x="513" y="87"/>
                  <a:pt x="513" y="87"/>
                </a:cubicBezTo>
                <a:cubicBezTo>
                  <a:pt x="512" y="87"/>
                  <a:pt x="512" y="87"/>
                  <a:pt x="512" y="87"/>
                </a:cubicBezTo>
                <a:cubicBezTo>
                  <a:pt x="508" y="86"/>
                  <a:pt x="504" y="85"/>
                  <a:pt x="500" y="85"/>
                </a:cubicBezTo>
                <a:cubicBezTo>
                  <a:pt x="500" y="85"/>
                  <a:pt x="500" y="85"/>
                  <a:pt x="500" y="85"/>
                </a:cubicBezTo>
                <a:cubicBezTo>
                  <a:pt x="497" y="85"/>
                  <a:pt x="494" y="86"/>
                  <a:pt x="491" y="87"/>
                </a:cubicBezTo>
                <a:cubicBezTo>
                  <a:pt x="491" y="89"/>
                  <a:pt x="491" y="89"/>
                  <a:pt x="491" y="89"/>
                </a:cubicBezTo>
                <a:cubicBezTo>
                  <a:pt x="494" y="87"/>
                  <a:pt x="497" y="86"/>
                  <a:pt x="500" y="86"/>
                </a:cubicBezTo>
                <a:cubicBezTo>
                  <a:pt x="501" y="86"/>
                  <a:pt x="501" y="86"/>
                  <a:pt x="501" y="86"/>
                </a:cubicBezTo>
                <a:cubicBezTo>
                  <a:pt x="501" y="86"/>
                  <a:pt x="501" y="86"/>
                  <a:pt x="501" y="86"/>
                </a:cubicBezTo>
                <a:cubicBezTo>
                  <a:pt x="503" y="86"/>
                  <a:pt x="506" y="86"/>
                  <a:pt x="509" y="87"/>
                </a:cubicBezTo>
                <a:cubicBezTo>
                  <a:pt x="512" y="88"/>
                  <a:pt x="514" y="90"/>
                  <a:pt x="516" y="93"/>
                </a:cubicBezTo>
                <a:cubicBezTo>
                  <a:pt x="516" y="94"/>
                  <a:pt x="517" y="95"/>
                  <a:pt x="517" y="96"/>
                </a:cubicBezTo>
                <a:cubicBezTo>
                  <a:pt x="517" y="93"/>
                  <a:pt x="517" y="93"/>
                  <a:pt x="517" y="93"/>
                </a:cubicBezTo>
                <a:cubicBezTo>
                  <a:pt x="517" y="92"/>
                  <a:pt x="516" y="90"/>
                  <a:pt x="515" y="89"/>
                </a:cubicBezTo>
                <a:cubicBezTo>
                  <a:pt x="514" y="88"/>
                  <a:pt x="514" y="88"/>
                  <a:pt x="514" y="88"/>
                </a:cubicBezTo>
                <a:cubicBezTo>
                  <a:pt x="515" y="88"/>
                  <a:pt x="515" y="88"/>
                  <a:pt x="515" y="88"/>
                </a:cubicBezTo>
                <a:cubicBezTo>
                  <a:pt x="515" y="87"/>
                  <a:pt x="515" y="87"/>
                  <a:pt x="515" y="87"/>
                </a:cubicBezTo>
                <a:cubicBezTo>
                  <a:pt x="516" y="87"/>
                  <a:pt x="516" y="87"/>
                  <a:pt x="516" y="87"/>
                </a:cubicBezTo>
                <a:cubicBezTo>
                  <a:pt x="516" y="87"/>
                  <a:pt x="517" y="87"/>
                  <a:pt x="517" y="87"/>
                </a:cubicBezTo>
                <a:cubicBezTo>
                  <a:pt x="517" y="81"/>
                  <a:pt x="517" y="81"/>
                  <a:pt x="517" y="81"/>
                </a:cubicBezTo>
                <a:moveTo>
                  <a:pt x="1239" y="80"/>
                </a:moveTo>
                <a:cubicBezTo>
                  <a:pt x="1236" y="81"/>
                  <a:pt x="1233" y="81"/>
                  <a:pt x="1230" y="82"/>
                </a:cubicBezTo>
                <a:cubicBezTo>
                  <a:pt x="1230" y="82"/>
                  <a:pt x="1230" y="82"/>
                  <a:pt x="1230" y="82"/>
                </a:cubicBezTo>
                <a:cubicBezTo>
                  <a:pt x="1230" y="82"/>
                  <a:pt x="1230" y="82"/>
                  <a:pt x="1230" y="82"/>
                </a:cubicBezTo>
                <a:cubicBezTo>
                  <a:pt x="1230" y="87"/>
                  <a:pt x="1230" y="87"/>
                  <a:pt x="1230" y="87"/>
                </a:cubicBezTo>
                <a:cubicBezTo>
                  <a:pt x="1230" y="91"/>
                  <a:pt x="1230" y="91"/>
                  <a:pt x="1230" y="91"/>
                </a:cubicBezTo>
                <a:cubicBezTo>
                  <a:pt x="1233" y="91"/>
                  <a:pt x="1236" y="93"/>
                  <a:pt x="1239" y="94"/>
                </a:cubicBezTo>
                <a:cubicBezTo>
                  <a:pt x="1239" y="92"/>
                  <a:pt x="1239" y="92"/>
                  <a:pt x="1239" y="92"/>
                </a:cubicBezTo>
                <a:cubicBezTo>
                  <a:pt x="1237" y="92"/>
                  <a:pt x="1237" y="92"/>
                  <a:pt x="1237" y="92"/>
                </a:cubicBezTo>
                <a:cubicBezTo>
                  <a:pt x="1238" y="90"/>
                  <a:pt x="1238" y="90"/>
                  <a:pt x="1238" y="90"/>
                </a:cubicBezTo>
                <a:cubicBezTo>
                  <a:pt x="1239" y="90"/>
                  <a:pt x="1239" y="90"/>
                  <a:pt x="1239" y="90"/>
                </a:cubicBezTo>
                <a:cubicBezTo>
                  <a:pt x="1239" y="89"/>
                  <a:pt x="1239" y="89"/>
                  <a:pt x="1239" y="89"/>
                </a:cubicBezTo>
                <a:cubicBezTo>
                  <a:pt x="1239" y="89"/>
                  <a:pt x="1239" y="89"/>
                  <a:pt x="1239" y="89"/>
                </a:cubicBezTo>
                <a:cubicBezTo>
                  <a:pt x="1238" y="89"/>
                  <a:pt x="1237" y="90"/>
                  <a:pt x="1235" y="91"/>
                </a:cubicBezTo>
                <a:cubicBezTo>
                  <a:pt x="1235" y="91"/>
                  <a:pt x="1235" y="91"/>
                  <a:pt x="1235" y="91"/>
                </a:cubicBezTo>
                <a:cubicBezTo>
                  <a:pt x="1235" y="91"/>
                  <a:pt x="1235" y="91"/>
                  <a:pt x="1235" y="91"/>
                </a:cubicBezTo>
                <a:cubicBezTo>
                  <a:pt x="1234" y="91"/>
                  <a:pt x="1234" y="91"/>
                  <a:pt x="1234" y="91"/>
                </a:cubicBezTo>
                <a:cubicBezTo>
                  <a:pt x="1234" y="91"/>
                  <a:pt x="1234" y="91"/>
                  <a:pt x="1234" y="91"/>
                </a:cubicBezTo>
                <a:cubicBezTo>
                  <a:pt x="1234" y="91"/>
                  <a:pt x="1233" y="91"/>
                  <a:pt x="1233" y="90"/>
                </a:cubicBezTo>
                <a:cubicBezTo>
                  <a:pt x="1232" y="90"/>
                  <a:pt x="1232" y="89"/>
                  <a:pt x="1232" y="89"/>
                </a:cubicBezTo>
                <a:cubicBezTo>
                  <a:pt x="1231" y="89"/>
                  <a:pt x="1231" y="89"/>
                  <a:pt x="1231" y="89"/>
                </a:cubicBezTo>
                <a:cubicBezTo>
                  <a:pt x="1231" y="88"/>
                  <a:pt x="1231" y="88"/>
                  <a:pt x="1231" y="88"/>
                </a:cubicBezTo>
                <a:cubicBezTo>
                  <a:pt x="1232" y="87"/>
                  <a:pt x="1232" y="87"/>
                  <a:pt x="1233" y="86"/>
                </a:cubicBezTo>
                <a:cubicBezTo>
                  <a:pt x="1233" y="85"/>
                  <a:pt x="1234" y="85"/>
                  <a:pt x="1235" y="85"/>
                </a:cubicBezTo>
                <a:cubicBezTo>
                  <a:pt x="1236" y="84"/>
                  <a:pt x="1238" y="83"/>
                  <a:pt x="1238" y="82"/>
                </a:cubicBezTo>
                <a:cubicBezTo>
                  <a:pt x="1239" y="82"/>
                  <a:pt x="1239" y="82"/>
                  <a:pt x="1239" y="82"/>
                </a:cubicBezTo>
                <a:cubicBezTo>
                  <a:pt x="1239" y="80"/>
                  <a:pt x="1239" y="80"/>
                  <a:pt x="1239" y="80"/>
                </a:cubicBezTo>
                <a:moveTo>
                  <a:pt x="1241" y="80"/>
                </a:moveTo>
                <a:cubicBezTo>
                  <a:pt x="1241" y="82"/>
                  <a:pt x="1241" y="82"/>
                  <a:pt x="1241" y="82"/>
                </a:cubicBezTo>
                <a:cubicBezTo>
                  <a:pt x="1241" y="82"/>
                  <a:pt x="1241" y="82"/>
                  <a:pt x="1241" y="82"/>
                </a:cubicBezTo>
                <a:cubicBezTo>
                  <a:pt x="1243" y="82"/>
                  <a:pt x="1244" y="82"/>
                  <a:pt x="1246" y="82"/>
                </a:cubicBezTo>
                <a:cubicBezTo>
                  <a:pt x="1246" y="82"/>
                  <a:pt x="1246" y="82"/>
                  <a:pt x="1246" y="82"/>
                </a:cubicBezTo>
                <a:cubicBezTo>
                  <a:pt x="1247" y="82"/>
                  <a:pt x="1247" y="82"/>
                  <a:pt x="1247" y="82"/>
                </a:cubicBezTo>
                <a:cubicBezTo>
                  <a:pt x="1247" y="82"/>
                  <a:pt x="1247" y="82"/>
                  <a:pt x="1247" y="82"/>
                </a:cubicBezTo>
                <a:cubicBezTo>
                  <a:pt x="1247" y="81"/>
                  <a:pt x="1247" y="81"/>
                  <a:pt x="1247" y="81"/>
                </a:cubicBezTo>
                <a:cubicBezTo>
                  <a:pt x="1245" y="81"/>
                  <a:pt x="1243" y="81"/>
                  <a:pt x="1241" y="80"/>
                </a:cubicBezTo>
                <a:moveTo>
                  <a:pt x="907" y="80"/>
                </a:moveTo>
                <a:cubicBezTo>
                  <a:pt x="907" y="81"/>
                  <a:pt x="907" y="81"/>
                  <a:pt x="907" y="81"/>
                </a:cubicBezTo>
                <a:cubicBezTo>
                  <a:pt x="908" y="82"/>
                  <a:pt x="909" y="83"/>
                  <a:pt x="910" y="83"/>
                </a:cubicBezTo>
                <a:cubicBezTo>
                  <a:pt x="911" y="84"/>
                  <a:pt x="912" y="86"/>
                  <a:pt x="912" y="87"/>
                </a:cubicBezTo>
                <a:cubicBezTo>
                  <a:pt x="912" y="88"/>
                  <a:pt x="912" y="88"/>
                  <a:pt x="912" y="88"/>
                </a:cubicBezTo>
                <a:cubicBezTo>
                  <a:pt x="907" y="91"/>
                  <a:pt x="907" y="91"/>
                  <a:pt x="907" y="91"/>
                </a:cubicBezTo>
                <a:cubicBezTo>
                  <a:pt x="907" y="92"/>
                  <a:pt x="907" y="92"/>
                  <a:pt x="907" y="92"/>
                </a:cubicBezTo>
                <a:cubicBezTo>
                  <a:pt x="907" y="92"/>
                  <a:pt x="907" y="92"/>
                  <a:pt x="907" y="92"/>
                </a:cubicBezTo>
                <a:cubicBezTo>
                  <a:pt x="907" y="92"/>
                  <a:pt x="907" y="92"/>
                  <a:pt x="907" y="92"/>
                </a:cubicBezTo>
                <a:cubicBezTo>
                  <a:pt x="910" y="90"/>
                  <a:pt x="913" y="88"/>
                  <a:pt x="916" y="87"/>
                </a:cubicBezTo>
                <a:cubicBezTo>
                  <a:pt x="916" y="86"/>
                  <a:pt x="916" y="86"/>
                  <a:pt x="916" y="86"/>
                </a:cubicBezTo>
                <a:cubicBezTo>
                  <a:pt x="916" y="86"/>
                  <a:pt x="915" y="86"/>
                  <a:pt x="915" y="86"/>
                </a:cubicBezTo>
                <a:cubicBezTo>
                  <a:pt x="915" y="86"/>
                  <a:pt x="915" y="86"/>
                  <a:pt x="915" y="86"/>
                </a:cubicBezTo>
                <a:cubicBezTo>
                  <a:pt x="915" y="86"/>
                  <a:pt x="915" y="86"/>
                  <a:pt x="915" y="86"/>
                </a:cubicBezTo>
                <a:cubicBezTo>
                  <a:pt x="914" y="86"/>
                  <a:pt x="914" y="86"/>
                  <a:pt x="914" y="86"/>
                </a:cubicBezTo>
                <a:cubicBezTo>
                  <a:pt x="912" y="84"/>
                  <a:pt x="909" y="82"/>
                  <a:pt x="907" y="80"/>
                </a:cubicBezTo>
                <a:moveTo>
                  <a:pt x="762" y="80"/>
                </a:moveTo>
                <a:cubicBezTo>
                  <a:pt x="762" y="80"/>
                  <a:pt x="761" y="81"/>
                  <a:pt x="761" y="82"/>
                </a:cubicBezTo>
                <a:cubicBezTo>
                  <a:pt x="761" y="89"/>
                  <a:pt x="761" y="89"/>
                  <a:pt x="761" y="89"/>
                </a:cubicBezTo>
                <a:cubicBezTo>
                  <a:pt x="762" y="90"/>
                  <a:pt x="762" y="90"/>
                  <a:pt x="762" y="90"/>
                </a:cubicBezTo>
                <a:cubicBezTo>
                  <a:pt x="762" y="90"/>
                  <a:pt x="762" y="90"/>
                  <a:pt x="762" y="90"/>
                </a:cubicBezTo>
                <a:cubicBezTo>
                  <a:pt x="762" y="91"/>
                  <a:pt x="762" y="91"/>
                  <a:pt x="762" y="91"/>
                </a:cubicBezTo>
                <a:cubicBezTo>
                  <a:pt x="761" y="92"/>
                  <a:pt x="761" y="92"/>
                  <a:pt x="761" y="92"/>
                </a:cubicBezTo>
                <a:cubicBezTo>
                  <a:pt x="761" y="92"/>
                  <a:pt x="761" y="92"/>
                  <a:pt x="761" y="92"/>
                </a:cubicBezTo>
                <a:cubicBezTo>
                  <a:pt x="761" y="93"/>
                  <a:pt x="761" y="93"/>
                  <a:pt x="761" y="93"/>
                </a:cubicBezTo>
                <a:cubicBezTo>
                  <a:pt x="762" y="93"/>
                  <a:pt x="762" y="93"/>
                  <a:pt x="762" y="93"/>
                </a:cubicBezTo>
                <a:cubicBezTo>
                  <a:pt x="762" y="84"/>
                  <a:pt x="762" y="84"/>
                  <a:pt x="762" y="84"/>
                </a:cubicBezTo>
                <a:cubicBezTo>
                  <a:pt x="762" y="84"/>
                  <a:pt x="762" y="84"/>
                  <a:pt x="762" y="84"/>
                </a:cubicBezTo>
                <a:cubicBezTo>
                  <a:pt x="762" y="80"/>
                  <a:pt x="762" y="80"/>
                  <a:pt x="762" y="80"/>
                </a:cubicBezTo>
                <a:moveTo>
                  <a:pt x="164" y="79"/>
                </a:moveTo>
                <a:cubicBezTo>
                  <a:pt x="164" y="80"/>
                  <a:pt x="164" y="80"/>
                  <a:pt x="164" y="80"/>
                </a:cubicBezTo>
                <a:cubicBezTo>
                  <a:pt x="165" y="81"/>
                  <a:pt x="165" y="81"/>
                  <a:pt x="166" y="81"/>
                </a:cubicBezTo>
                <a:cubicBezTo>
                  <a:pt x="166" y="80"/>
                  <a:pt x="166" y="80"/>
                  <a:pt x="166" y="80"/>
                </a:cubicBezTo>
                <a:cubicBezTo>
                  <a:pt x="165" y="80"/>
                  <a:pt x="165" y="80"/>
                  <a:pt x="164" y="79"/>
                </a:cubicBezTo>
                <a:moveTo>
                  <a:pt x="587" y="79"/>
                </a:moveTo>
                <a:cubicBezTo>
                  <a:pt x="587" y="80"/>
                  <a:pt x="587" y="80"/>
                  <a:pt x="587" y="80"/>
                </a:cubicBezTo>
                <a:cubicBezTo>
                  <a:pt x="590" y="81"/>
                  <a:pt x="593" y="83"/>
                  <a:pt x="596" y="85"/>
                </a:cubicBezTo>
                <a:cubicBezTo>
                  <a:pt x="596" y="83"/>
                  <a:pt x="596" y="83"/>
                  <a:pt x="596" y="83"/>
                </a:cubicBezTo>
                <a:cubicBezTo>
                  <a:pt x="594" y="82"/>
                  <a:pt x="593" y="82"/>
                  <a:pt x="591" y="81"/>
                </a:cubicBezTo>
                <a:cubicBezTo>
                  <a:pt x="591" y="81"/>
                  <a:pt x="591" y="81"/>
                  <a:pt x="591" y="81"/>
                </a:cubicBezTo>
                <a:cubicBezTo>
                  <a:pt x="591" y="81"/>
                  <a:pt x="591" y="81"/>
                  <a:pt x="591" y="81"/>
                </a:cubicBezTo>
                <a:cubicBezTo>
                  <a:pt x="590" y="80"/>
                  <a:pt x="588" y="79"/>
                  <a:pt x="587" y="79"/>
                </a:cubicBezTo>
                <a:moveTo>
                  <a:pt x="78" y="78"/>
                </a:moveTo>
                <a:cubicBezTo>
                  <a:pt x="75" y="79"/>
                  <a:pt x="72" y="81"/>
                  <a:pt x="69" y="83"/>
                </a:cubicBezTo>
                <a:cubicBezTo>
                  <a:pt x="69" y="88"/>
                  <a:pt x="69" y="88"/>
                  <a:pt x="69" y="88"/>
                </a:cubicBezTo>
                <a:cubicBezTo>
                  <a:pt x="73" y="88"/>
                  <a:pt x="76" y="90"/>
                  <a:pt x="78" y="92"/>
                </a:cubicBezTo>
                <a:cubicBezTo>
                  <a:pt x="78" y="91"/>
                  <a:pt x="78" y="91"/>
                  <a:pt x="78" y="91"/>
                </a:cubicBezTo>
                <a:cubicBezTo>
                  <a:pt x="78" y="91"/>
                  <a:pt x="78" y="91"/>
                  <a:pt x="78" y="91"/>
                </a:cubicBezTo>
                <a:cubicBezTo>
                  <a:pt x="78" y="91"/>
                  <a:pt x="78" y="91"/>
                  <a:pt x="78" y="91"/>
                </a:cubicBezTo>
                <a:cubicBezTo>
                  <a:pt x="77" y="91"/>
                  <a:pt x="77" y="91"/>
                  <a:pt x="77" y="91"/>
                </a:cubicBezTo>
                <a:cubicBezTo>
                  <a:pt x="76" y="89"/>
                  <a:pt x="73" y="88"/>
                  <a:pt x="71" y="85"/>
                </a:cubicBezTo>
                <a:cubicBezTo>
                  <a:pt x="71" y="85"/>
                  <a:pt x="71" y="85"/>
                  <a:pt x="71" y="85"/>
                </a:cubicBezTo>
                <a:cubicBezTo>
                  <a:pt x="71" y="84"/>
                  <a:pt x="71" y="84"/>
                  <a:pt x="71" y="84"/>
                </a:cubicBezTo>
                <a:cubicBezTo>
                  <a:pt x="73" y="82"/>
                  <a:pt x="76" y="81"/>
                  <a:pt x="78" y="80"/>
                </a:cubicBezTo>
                <a:cubicBezTo>
                  <a:pt x="78" y="78"/>
                  <a:pt x="78" y="78"/>
                  <a:pt x="78" y="78"/>
                </a:cubicBezTo>
                <a:moveTo>
                  <a:pt x="1027" y="78"/>
                </a:moveTo>
                <a:cubicBezTo>
                  <a:pt x="1028" y="78"/>
                  <a:pt x="1029" y="78"/>
                  <a:pt x="1030" y="78"/>
                </a:cubicBezTo>
                <a:cubicBezTo>
                  <a:pt x="1030" y="78"/>
                  <a:pt x="1030" y="78"/>
                  <a:pt x="1030" y="78"/>
                </a:cubicBezTo>
                <a:cubicBezTo>
                  <a:pt x="1030" y="78"/>
                  <a:pt x="1030" y="78"/>
                  <a:pt x="1030" y="78"/>
                </a:cubicBezTo>
                <a:cubicBezTo>
                  <a:pt x="1039" y="82"/>
                  <a:pt x="1048" y="84"/>
                  <a:pt x="1056" y="89"/>
                </a:cubicBezTo>
                <a:cubicBezTo>
                  <a:pt x="1056" y="89"/>
                  <a:pt x="1056" y="89"/>
                  <a:pt x="1056" y="89"/>
                </a:cubicBezTo>
                <a:cubicBezTo>
                  <a:pt x="1056" y="89"/>
                  <a:pt x="1056" y="89"/>
                  <a:pt x="1056" y="89"/>
                </a:cubicBezTo>
                <a:cubicBezTo>
                  <a:pt x="1062" y="92"/>
                  <a:pt x="1067" y="95"/>
                  <a:pt x="1072" y="98"/>
                </a:cubicBezTo>
                <a:cubicBezTo>
                  <a:pt x="1072" y="97"/>
                  <a:pt x="1072" y="97"/>
                  <a:pt x="1072" y="97"/>
                </a:cubicBezTo>
                <a:cubicBezTo>
                  <a:pt x="1065" y="93"/>
                  <a:pt x="1057" y="89"/>
                  <a:pt x="1048" y="85"/>
                </a:cubicBezTo>
                <a:cubicBezTo>
                  <a:pt x="1041" y="82"/>
                  <a:pt x="1034" y="79"/>
                  <a:pt x="1027" y="78"/>
                </a:cubicBezTo>
                <a:moveTo>
                  <a:pt x="804" y="77"/>
                </a:moveTo>
                <a:cubicBezTo>
                  <a:pt x="797" y="79"/>
                  <a:pt x="790" y="82"/>
                  <a:pt x="785" y="86"/>
                </a:cubicBezTo>
                <a:cubicBezTo>
                  <a:pt x="785" y="89"/>
                  <a:pt x="785" y="89"/>
                  <a:pt x="785" y="89"/>
                </a:cubicBezTo>
                <a:cubicBezTo>
                  <a:pt x="786" y="87"/>
                  <a:pt x="786" y="87"/>
                  <a:pt x="786" y="87"/>
                </a:cubicBezTo>
                <a:cubicBezTo>
                  <a:pt x="791" y="82"/>
                  <a:pt x="797" y="79"/>
                  <a:pt x="804" y="78"/>
                </a:cubicBezTo>
                <a:cubicBezTo>
                  <a:pt x="804" y="77"/>
                  <a:pt x="804" y="77"/>
                  <a:pt x="804" y="77"/>
                </a:cubicBezTo>
                <a:moveTo>
                  <a:pt x="56" y="77"/>
                </a:moveTo>
                <a:cubicBezTo>
                  <a:pt x="56" y="78"/>
                  <a:pt x="55" y="78"/>
                  <a:pt x="55" y="79"/>
                </a:cubicBezTo>
                <a:cubicBezTo>
                  <a:pt x="55" y="83"/>
                  <a:pt x="55" y="83"/>
                  <a:pt x="55" y="83"/>
                </a:cubicBezTo>
                <a:cubicBezTo>
                  <a:pt x="55" y="82"/>
                  <a:pt x="56" y="81"/>
                  <a:pt x="56" y="80"/>
                </a:cubicBezTo>
                <a:cubicBezTo>
                  <a:pt x="56" y="77"/>
                  <a:pt x="56" y="77"/>
                  <a:pt x="56" y="77"/>
                </a:cubicBezTo>
                <a:moveTo>
                  <a:pt x="34" y="76"/>
                </a:moveTo>
                <a:cubicBezTo>
                  <a:pt x="34" y="77"/>
                  <a:pt x="34" y="77"/>
                  <a:pt x="34" y="77"/>
                </a:cubicBezTo>
                <a:cubicBezTo>
                  <a:pt x="36" y="78"/>
                  <a:pt x="38" y="79"/>
                  <a:pt x="40" y="80"/>
                </a:cubicBezTo>
                <a:cubicBezTo>
                  <a:pt x="40" y="80"/>
                  <a:pt x="40" y="80"/>
                  <a:pt x="40" y="80"/>
                </a:cubicBezTo>
                <a:cubicBezTo>
                  <a:pt x="40" y="80"/>
                  <a:pt x="40" y="80"/>
                  <a:pt x="40" y="80"/>
                </a:cubicBezTo>
                <a:cubicBezTo>
                  <a:pt x="41" y="81"/>
                  <a:pt x="43" y="82"/>
                  <a:pt x="44" y="83"/>
                </a:cubicBezTo>
                <a:cubicBezTo>
                  <a:pt x="44" y="81"/>
                  <a:pt x="44" y="81"/>
                  <a:pt x="44" y="81"/>
                </a:cubicBezTo>
                <a:cubicBezTo>
                  <a:pt x="44" y="81"/>
                  <a:pt x="44" y="81"/>
                  <a:pt x="44" y="81"/>
                </a:cubicBezTo>
                <a:cubicBezTo>
                  <a:pt x="40" y="80"/>
                  <a:pt x="37" y="78"/>
                  <a:pt x="34" y="76"/>
                </a:cubicBezTo>
                <a:moveTo>
                  <a:pt x="541" y="76"/>
                </a:moveTo>
                <a:cubicBezTo>
                  <a:pt x="541" y="77"/>
                  <a:pt x="541" y="77"/>
                  <a:pt x="541" y="77"/>
                </a:cubicBezTo>
                <a:cubicBezTo>
                  <a:pt x="548" y="80"/>
                  <a:pt x="552" y="86"/>
                  <a:pt x="554" y="91"/>
                </a:cubicBezTo>
                <a:cubicBezTo>
                  <a:pt x="555" y="91"/>
                  <a:pt x="556" y="91"/>
                  <a:pt x="556" y="91"/>
                </a:cubicBezTo>
                <a:cubicBezTo>
                  <a:pt x="556" y="91"/>
                  <a:pt x="556" y="91"/>
                  <a:pt x="556" y="91"/>
                </a:cubicBezTo>
                <a:cubicBezTo>
                  <a:pt x="557" y="91"/>
                  <a:pt x="559" y="91"/>
                  <a:pt x="560" y="91"/>
                </a:cubicBezTo>
                <a:cubicBezTo>
                  <a:pt x="560" y="88"/>
                  <a:pt x="560" y="88"/>
                  <a:pt x="560" y="88"/>
                </a:cubicBezTo>
                <a:cubicBezTo>
                  <a:pt x="560" y="88"/>
                  <a:pt x="560" y="88"/>
                  <a:pt x="560" y="88"/>
                </a:cubicBezTo>
                <a:cubicBezTo>
                  <a:pt x="559" y="89"/>
                  <a:pt x="559" y="89"/>
                  <a:pt x="559" y="89"/>
                </a:cubicBezTo>
                <a:cubicBezTo>
                  <a:pt x="558" y="90"/>
                  <a:pt x="557" y="90"/>
                  <a:pt x="557" y="90"/>
                </a:cubicBezTo>
                <a:cubicBezTo>
                  <a:pt x="557" y="90"/>
                  <a:pt x="557" y="90"/>
                  <a:pt x="557" y="90"/>
                </a:cubicBezTo>
                <a:cubicBezTo>
                  <a:pt x="557" y="90"/>
                  <a:pt x="557" y="90"/>
                  <a:pt x="557" y="90"/>
                </a:cubicBezTo>
                <a:cubicBezTo>
                  <a:pt x="557" y="90"/>
                  <a:pt x="557" y="90"/>
                  <a:pt x="557" y="90"/>
                </a:cubicBezTo>
                <a:cubicBezTo>
                  <a:pt x="556" y="90"/>
                  <a:pt x="555" y="90"/>
                  <a:pt x="554" y="89"/>
                </a:cubicBezTo>
                <a:cubicBezTo>
                  <a:pt x="554" y="89"/>
                  <a:pt x="553" y="88"/>
                  <a:pt x="553" y="88"/>
                </a:cubicBezTo>
                <a:cubicBezTo>
                  <a:pt x="552" y="86"/>
                  <a:pt x="552" y="85"/>
                  <a:pt x="551" y="85"/>
                </a:cubicBezTo>
                <a:cubicBezTo>
                  <a:pt x="551" y="85"/>
                  <a:pt x="551" y="85"/>
                  <a:pt x="551" y="85"/>
                </a:cubicBezTo>
                <a:cubicBezTo>
                  <a:pt x="551" y="85"/>
                  <a:pt x="551" y="85"/>
                  <a:pt x="551" y="85"/>
                </a:cubicBezTo>
                <a:cubicBezTo>
                  <a:pt x="549" y="81"/>
                  <a:pt x="545" y="78"/>
                  <a:pt x="541" y="76"/>
                </a:cubicBezTo>
                <a:moveTo>
                  <a:pt x="527" y="76"/>
                </a:moveTo>
                <a:cubicBezTo>
                  <a:pt x="524" y="77"/>
                  <a:pt x="522" y="78"/>
                  <a:pt x="520" y="79"/>
                </a:cubicBezTo>
                <a:cubicBezTo>
                  <a:pt x="520" y="80"/>
                  <a:pt x="520" y="80"/>
                  <a:pt x="520" y="80"/>
                </a:cubicBezTo>
                <a:cubicBezTo>
                  <a:pt x="522" y="79"/>
                  <a:pt x="524" y="78"/>
                  <a:pt x="527" y="77"/>
                </a:cubicBezTo>
                <a:cubicBezTo>
                  <a:pt x="527" y="76"/>
                  <a:pt x="527" y="76"/>
                  <a:pt x="527" y="76"/>
                </a:cubicBezTo>
                <a:moveTo>
                  <a:pt x="767" y="76"/>
                </a:moveTo>
                <a:cubicBezTo>
                  <a:pt x="766" y="77"/>
                  <a:pt x="765" y="77"/>
                  <a:pt x="764" y="78"/>
                </a:cubicBezTo>
                <a:cubicBezTo>
                  <a:pt x="764" y="80"/>
                  <a:pt x="764" y="80"/>
                  <a:pt x="764" y="80"/>
                </a:cubicBezTo>
                <a:cubicBezTo>
                  <a:pt x="765" y="79"/>
                  <a:pt x="766" y="78"/>
                  <a:pt x="767" y="77"/>
                </a:cubicBezTo>
                <a:cubicBezTo>
                  <a:pt x="767" y="76"/>
                  <a:pt x="767" y="76"/>
                  <a:pt x="767" y="76"/>
                </a:cubicBezTo>
                <a:moveTo>
                  <a:pt x="809" y="76"/>
                </a:moveTo>
                <a:cubicBezTo>
                  <a:pt x="808" y="76"/>
                  <a:pt x="807" y="76"/>
                  <a:pt x="806" y="77"/>
                </a:cubicBezTo>
                <a:cubicBezTo>
                  <a:pt x="806" y="77"/>
                  <a:pt x="806" y="77"/>
                  <a:pt x="806" y="77"/>
                </a:cubicBezTo>
                <a:cubicBezTo>
                  <a:pt x="807" y="77"/>
                  <a:pt x="808" y="77"/>
                  <a:pt x="809" y="77"/>
                </a:cubicBezTo>
                <a:cubicBezTo>
                  <a:pt x="809" y="76"/>
                  <a:pt x="809" y="76"/>
                  <a:pt x="809" y="76"/>
                </a:cubicBezTo>
                <a:moveTo>
                  <a:pt x="1195" y="75"/>
                </a:moveTo>
                <a:cubicBezTo>
                  <a:pt x="1194" y="77"/>
                  <a:pt x="1193" y="78"/>
                  <a:pt x="1193" y="80"/>
                </a:cubicBezTo>
                <a:cubicBezTo>
                  <a:pt x="1192" y="81"/>
                  <a:pt x="1192" y="81"/>
                  <a:pt x="1192" y="81"/>
                </a:cubicBezTo>
                <a:cubicBezTo>
                  <a:pt x="1191" y="80"/>
                  <a:pt x="1191" y="80"/>
                  <a:pt x="1191" y="80"/>
                </a:cubicBezTo>
                <a:cubicBezTo>
                  <a:pt x="1190" y="80"/>
                  <a:pt x="1188" y="80"/>
                  <a:pt x="1187" y="80"/>
                </a:cubicBezTo>
                <a:cubicBezTo>
                  <a:pt x="1187" y="80"/>
                  <a:pt x="1187" y="80"/>
                  <a:pt x="1187" y="80"/>
                </a:cubicBezTo>
                <a:cubicBezTo>
                  <a:pt x="1185" y="80"/>
                  <a:pt x="1182" y="80"/>
                  <a:pt x="1180" y="80"/>
                </a:cubicBezTo>
                <a:cubicBezTo>
                  <a:pt x="1181" y="80"/>
                  <a:pt x="1182" y="80"/>
                  <a:pt x="1183" y="80"/>
                </a:cubicBezTo>
                <a:cubicBezTo>
                  <a:pt x="1187" y="80"/>
                  <a:pt x="1191" y="81"/>
                  <a:pt x="1194" y="83"/>
                </a:cubicBezTo>
                <a:cubicBezTo>
                  <a:pt x="1194" y="82"/>
                  <a:pt x="1194" y="82"/>
                  <a:pt x="1194" y="82"/>
                </a:cubicBezTo>
                <a:cubicBezTo>
                  <a:pt x="1194" y="81"/>
                  <a:pt x="1194" y="81"/>
                  <a:pt x="1194" y="81"/>
                </a:cubicBezTo>
                <a:cubicBezTo>
                  <a:pt x="1194" y="80"/>
                  <a:pt x="1194" y="78"/>
                  <a:pt x="1195" y="77"/>
                </a:cubicBezTo>
                <a:cubicBezTo>
                  <a:pt x="1195" y="76"/>
                  <a:pt x="1195" y="76"/>
                  <a:pt x="1195" y="76"/>
                </a:cubicBezTo>
                <a:cubicBezTo>
                  <a:pt x="1195" y="75"/>
                  <a:pt x="1195" y="75"/>
                  <a:pt x="1195" y="75"/>
                </a:cubicBezTo>
                <a:moveTo>
                  <a:pt x="531" y="75"/>
                </a:moveTo>
                <a:cubicBezTo>
                  <a:pt x="530" y="75"/>
                  <a:pt x="530" y="75"/>
                  <a:pt x="529" y="76"/>
                </a:cubicBezTo>
                <a:cubicBezTo>
                  <a:pt x="529" y="77"/>
                  <a:pt x="529" y="77"/>
                  <a:pt x="529" y="77"/>
                </a:cubicBezTo>
                <a:cubicBezTo>
                  <a:pt x="530" y="77"/>
                  <a:pt x="532" y="76"/>
                  <a:pt x="533" y="76"/>
                </a:cubicBezTo>
                <a:cubicBezTo>
                  <a:pt x="533" y="76"/>
                  <a:pt x="533" y="76"/>
                  <a:pt x="533" y="76"/>
                </a:cubicBezTo>
                <a:cubicBezTo>
                  <a:pt x="533" y="76"/>
                  <a:pt x="533" y="76"/>
                  <a:pt x="533" y="76"/>
                </a:cubicBezTo>
                <a:cubicBezTo>
                  <a:pt x="534" y="76"/>
                  <a:pt x="535" y="76"/>
                  <a:pt x="536" y="76"/>
                </a:cubicBezTo>
                <a:cubicBezTo>
                  <a:pt x="537" y="76"/>
                  <a:pt x="538" y="76"/>
                  <a:pt x="539" y="76"/>
                </a:cubicBezTo>
                <a:cubicBezTo>
                  <a:pt x="539" y="76"/>
                  <a:pt x="539" y="76"/>
                  <a:pt x="539" y="76"/>
                </a:cubicBezTo>
                <a:cubicBezTo>
                  <a:pt x="537" y="75"/>
                  <a:pt x="534" y="75"/>
                  <a:pt x="531" y="75"/>
                </a:cubicBezTo>
                <a:moveTo>
                  <a:pt x="98" y="74"/>
                </a:moveTo>
                <a:cubicBezTo>
                  <a:pt x="92" y="75"/>
                  <a:pt x="86" y="75"/>
                  <a:pt x="80" y="78"/>
                </a:cubicBezTo>
                <a:cubicBezTo>
                  <a:pt x="80" y="79"/>
                  <a:pt x="80" y="79"/>
                  <a:pt x="80" y="79"/>
                </a:cubicBezTo>
                <a:cubicBezTo>
                  <a:pt x="82" y="78"/>
                  <a:pt x="83" y="78"/>
                  <a:pt x="84" y="77"/>
                </a:cubicBezTo>
                <a:cubicBezTo>
                  <a:pt x="85" y="77"/>
                  <a:pt x="85" y="77"/>
                  <a:pt x="85" y="77"/>
                </a:cubicBezTo>
                <a:cubicBezTo>
                  <a:pt x="98" y="76"/>
                  <a:pt x="98" y="76"/>
                  <a:pt x="98" y="76"/>
                </a:cubicBezTo>
                <a:cubicBezTo>
                  <a:pt x="98" y="74"/>
                  <a:pt x="98" y="74"/>
                  <a:pt x="98" y="74"/>
                </a:cubicBezTo>
                <a:moveTo>
                  <a:pt x="103" y="73"/>
                </a:moveTo>
                <a:cubicBezTo>
                  <a:pt x="102" y="74"/>
                  <a:pt x="101" y="74"/>
                  <a:pt x="100" y="74"/>
                </a:cubicBezTo>
                <a:cubicBezTo>
                  <a:pt x="100" y="75"/>
                  <a:pt x="100" y="75"/>
                  <a:pt x="100" y="75"/>
                </a:cubicBezTo>
                <a:cubicBezTo>
                  <a:pt x="103" y="75"/>
                  <a:pt x="103" y="75"/>
                  <a:pt x="103" y="75"/>
                </a:cubicBezTo>
                <a:cubicBezTo>
                  <a:pt x="103" y="73"/>
                  <a:pt x="103" y="73"/>
                  <a:pt x="103" y="73"/>
                </a:cubicBezTo>
                <a:moveTo>
                  <a:pt x="828" y="73"/>
                </a:moveTo>
                <a:cubicBezTo>
                  <a:pt x="823" y="73"/>
                  <a:pt x="817" y="74"/>
                  <a:pt x="812" y="75"/>
                </a:cubicBezTo>
                <a:cubicBezTo>
                  <a:pt x="812" y="75"/>
                  <a:pt x="812" y="75"/>
                  <a:pt x="812" y="75"/>
                </a:cubicBezTo>
                <a:cubicBezTo>
                  <a:pt x="812" y="75"/>
                  <a:pt x="812" y="75"/>
                  <a:pt x="812" y="75"/>
                </a:cubicBezTo>
                <a:cubicBezTo>
                  <a:pt x="811" y="75"/>
                  <a:pt x="811" y="75"/>
                  <a:pt x="811" y="75"/>
                </a:cubicBezTo>
                <a:cubicBezTo>
                  <a:pt x="811" y="76"/>
                  <a:pt x="811" y="76"/>
                  <a:pt x="811" y="76"/>
                </a:cubicBezTo>
                <a:cubicBezTo>
                  <a:pt x="814" y="76"/>
                  <a:pt x="816" y="75"/>
                  <a:pt x="819" y="75"/>
                </a:cubicBezTo>
                <a:cubicBezTo>
                  <a:pt x="819" y="75"/>
                  <a:pt x="819" y="75"/>
                  <a:pt x="819" y="75"/>
                </a:cubicBezTo>
                <a:cubicBezTo>
                  <a:pt x="819" y="75"/>
                  <a:pt x="819" y="75"/>
                  <a:pt x="819" y="75"/>
                </a:cubicBezTo>
                <a:cubicBezTo>
                  <a:pt x="822" y="74"/>
                  <a:pt x="825" y="74"/>
                  <a:pt x="828" y="74"/>
                </a:cubicBezTo>
                <a:cubicBezTo>
                  <a:pt x="828" y="73"/>
                  <a:pt x="828" y="73"/>
                  <a:pt x="828" y="73"/>
                </a:cubicBezTo>
                <a:moveTo>
                  <a:pt x="830" y="73"/>
                </a:moveTo>
                <a:cubicBezTo>
                  <a:pt x="830" y="74"/>
                  <a:pt x="830" y="74"/>
                  <a:pt x="830" y="74"/>
                </a:cubicBezTo>
                <a:cubicBezTo>
                  <a:pt x="836" y="74"/>
                  <a:pt x="841" y="75"/>
                  <a:pt x="846" y="75"/>
                </a:cubicBezTo>
                <a:cubicBezTo>
                  <a:pt x="846" y="75"/>
                  <a:pt x="846" y="75"/>
                  <a:pt x="846" y="75"/>
                </a:cubicBezTo>
                <a:cubicBezTo>
                  <a:pt x="846" y="75"/>
                  <a:pt x="846" y="75"/>
                  <a:pt x="846" y="75"/>
                </a:cubicBezTo>
                <a:cubicBezTo>
                  <a:pt x="856" y="77"/>
                  <a:pt x="866" y="78"/>
                  <a:pt x="874" y="82"/>
                </a:cubicBezTo>
                <a:cubicBezTo>
                  <a:pt x="874" y="81"/>
                  <a:pt x="874" y="81"/>
                  <a:pt x="874" y="81"/>
                </a:cubicBezTo>
                <a:cubicBezTo>
                  <a:pt x="869" y="79"/>
                  <a:pt x="863" y="77"/>
                  <a:pt x="857" y="76"/>
                </a:cubicBezTo>
                <a:cubicBezTo>
                  <a:pt x="857" y="76"/>
                  <a:pt x="857" y="76"/>
                  <a:pt x="857" y="76"/>
                </a:cubicBezTo>
                <a:cubicBezTo>
                  <a:pt x="857" y="76"/>
                  <a:pt x="857" y="76"/>
                  <a:pt x="857" y="76"/>
                </a:cubicBezTo>
                <a:cubicBezTo>
                  <a:pt x="848" y="74"/>
                  <a:pt x="840" y="73"/>
                  <a:pt x="830" y="73"/>
                </a:cubicBezTo>
                <a:moveTo>
                  <a:pt x="572" y="73"/>
                </a:moveTo>
                <a:cubicBezTo>
                  <a:pt x="572" y="74"/>
                  <a:pt x="572" y="74"/>
                  <a:pt x="572" y="74"/>
                </a:cubicBezTo>
                <a:cubicBezTo>
                  <a:pt x="577" y="75"/>
                  <a:pt x="581" y="77"/>
                  <a:pt x="585" y="79"/>
                </a:cubicBezTo>
                <a:cubicBezTo>
                  <a:pt x="585" y="78"/>
                  <a:pt x="585" y="78"/>
                  <a:pt x="585" y="78"/>
                </a:cubicBezTo>
                <a:cubicBezTo>
                  <a:pt x="581" y="76"/>
                  <a:pt x="577" y="74"/>
                  <a:pt x="572" y="73"/>
                </a:cubicBezTo>
                <a:moveTo>
                  <a:pt x="61" y="73"/>
                </a:moveTo>
                <a:cubicBezTo>
                  <a:pt x="60" y="74"/>
                  <a:pt x="59" y="74"/>
                  <a:pt x="58" y="75"/>
                </a:cubicBezTo>
                <a:cubicBezTo>
                  <a:pt x="58" y="78"/>
                  <a:pt x="58" y="78"/>
                  <a:pt x="58" y="78"/>
                </a:cubicBezTo>
                <a:cubicBezTo>
                  <a:pt x="59" y="77"/>
                  <a:pt x="60" y="76"/>
                  <a:pt x="61" y="75"/>
                </a:cubicBezTo>
                <a:cubicBezTo>
                  <a:pt x="61" y="73"/>
                  <a:pt x="61" y="73"/>
                  <a:pt x="61" y="73"/>
                </a:cubicBezTo>
                <a:moveTo>
                  <a:pt x="118" y="73"/>
                </a:moveTo>
                <a:cubicBezTo>
                  <a:pt x="114" y="73"/>
                  <a:pt x="110" y="73"/>
                  <a:pt x="105" y="73"/>
                </a:cubicBezTo>
                <a:cubicBezTo>
                  <a:pt x="105" y="75"/>
                  <a:pt x="105" y="75"/>
                  <a:pt x="105" y="75"/>
                </a:cubicBezTo>
                <a:cubicBezTo>
                  <a:pt x="109" y="74"/>
                  <a:pt x="114" y="74"/>
                  <a:pt x="118" y="74"/>
                </a:cubicBezTo>
                <a:cubicBezTo>
                  <a:pt x="118" y="73"/>
                  <a:pt x="118" y="73"/>
                  <a:pt x="118" y="73"/>
                </a:cubicBezTo>
                <a:moveTo>
                  <a:pt x="735" y="73"/>
                </a:moveTo>
                <a:cubicBezTo>
                  <a:pt x="735" y="74"/>
                  <a:pt x="735" y="74"/>
                  <a:pt x="735" y="74"/>
                </a:cubicBezTo>
                <a:cubicBezTo>
                  <a:pt x="741" y="76"/>
                  <a:pt x="747" y="79"/>
                  <a:pt x="752" y="83"/>
                </a:cubicBezTo>
                <a:cubicBezTo>
                  <a:pt x="752" y="81"/>
                  <a:pt x="752" y="81"/>
                  <a:pt x="752" y="81"/>
                </a:cubicBezTo>
                <a:cubicBezTo>
                  <a:pt x="747" y="78"/>
                  <a:pt x="741" y="75"/>
                  <a:pt x="735" y="73"/>
                </a:cubicBezTo>
                <a:moveTo>
                  <a:pt x="120" y="72"/>
                </a:moveTo>
                <a:cubicBezTo>
                  <a:pt x="120" y="72"/>
                  <a:pt x="120" y="72"/>
                  <a:pt x="120" y="72"/>
                </a:cubicBezTo>
                <a:cubicBezTo>
                  <a:pt x="120" y="74"/>
                  <a:pt x="120" y="74"/>
                  <a:pt x="120" y="74"/>
                </a:cubicBezTo>
                <a:cubicBezTo>
                  <a:pt x="122" y="74"/>
                  <a:pt x="123" y="74"/>
                  <a:pt x="124" y="74"/>
                </a:cubicBezTo>
                <a:cubicBezTo>
                  <a:pt x="137" y="74"/>
                  <a:pt x="150" y="75"/>
                  <a:pt x="162" y="80"/>
                </a:cubicBezTo>
                <a:cubicBezTo>
                  <a:pt x="162" y="78"/>
                  <a:pt x="162" y="78"/>
                  <a:pt x="162" y="78"/>
                </a:cubicBezTo>
                <a:cubicBezTo>
                  <a:pt x="161" y="78"/>
                  <a:pt x="160" y="78"/>
                  <a:pt x="159" y="77"/>
                </a:cubicBezTo>
                <a:cubicBezTo>
                  <a:pt x="159" y="77"/>
                  <a:pt x="159" y="77"/>
                  <a:pt x="159" y="77"/>
                </a:cubicBezTo>
                <a:cubicBezTo>
                  <a:pt x="147" y="73"/>
                  <a:pt x="133" y="73"/>
                  <a:pt x="120" y="72"/>
                </a:cubicBezTo>
                <a:moveTo>
                  <a:pt x="598" y="72"/>
                </a:moveTo>
                <a:cubicBezTo>
                  <a:pt x="598" y="73"/>
                  <a:pt x="598" y="73"/>
                  <a:pt x="598" y="73"/>
                </a:cubicBezTo>
                <a:cubicBezTo>
                  <a:pt x="598" y="73"/>
                  <a:pt x="598" y="73"/>
                  <a:pt x="598" y="73"/>
                </a:cubicBezTo>
                <a:cubicBezTo>
                  <a:pt x="598" y="73"/>
                  <a:pt x="598" y="73"/>
                  <a:pt x="598" y="73"/>
                </a:cubicBezTo>
                <a:cubicBezTo>
                  <a:pt x="598" y="74"/>
                  <a:pt x="598" y="74"/>
                  <a:pt x="598" y="74"/>
                </a:cubicBezTo>
                <a:cubicBezTo>
                  <a:pt x="603" y="77"/>
                  <a:pt x="608" y="79"/>
                  <a:pt x="613" y="83"/>
                </a:cubicBezTo>
                <a:cubicBezTo>
                  <a:pt x="613" y="81"/>
                  <a:pt x="613" y="81"/>
                  <a:pt x="613" y="81"/>
                </a:cubicBezTo>
                <a:cubicBezTo>
                  <a:pt x="608" y="78"/>
                  <a:pt x="603" y="75"/>
                  <a:pt x="598" y="72"/>
                </a:cubicBezTo>
                <a:moveTo>
                  <a:pt x="993" y="72"/>
                </a:moveTo>
                <a:cubicBezTo>
                  <a:pt x="993" y="73"/>
                  <a:pt x="993" y="73"/>
                  <a:pt x="993" y="73"/>
                </a:cubicBezTo>
                <a:cubicBezTo>
                  <a:pt x="1004" y="74"/>
                  <a:pt x="1015" y="76"/>
                  <a:pt x="1026" y="78"/>
                </a:cubicBezTo>
                <a:cubicBezTo>
                  <a:pt x="1015" y="75"/>
                  <a:pt x="1004" y="73"/>
                  <a:pt x="993" y="72"/>
                </a:cubicBezTo>
                <a:moveTo>
                  <a:pt x="759" y="72"/>
                </a:moveTo>
                <a:cubicBezTo>
                  <a:pt x="758" y="73"/>
                  <a:pt x="757" y="74"/>
                  <a:pt x="756" y="75"/>
                </a:cubicBezTo>
                <a:cubicBezTo>
                  <a:pt x="756" y="75"/>
                  <a:pt x="756" y="75"/>
                  <a:pt x="756" y="76"/>
                </a:cubicBezTo>
                <a:cubicBezTo>
                  <a:pt x="756" y="76"/>
                  <a:pt x="756" y="76"/>
                  <a:pt x="756" y="76"/>
                </a:cubicBezTo>
                <a:cubicBezTo>
                  <a:pt x="757" y="77"/>
                  <a:pt x="757" y="77"/>
                  <a:pt x="758" y="77"/>
                </a:cubicBezTo>
                <a:cubicBezTo>
                  <a:pt x="758" y="77"/>
                  <a:pt x="758" y="77"/>
                  <a:pt x="758" y="77"/>
                </a:cubicBezTo>
                <a:cubicBezTo>
                  <a:pt x="758" y="77"/>
                  <a:pt x="759" y="77"/>
                  <a:pt x="759" y="77"/>
                </a:cubicBezTo>
                <a:cubicBezTo>
                  <a:pt x="759" y="76"/>
                  <a:pt x="759" y="76"/>
                  <a:pt x="759" y="76"/>
                </a:cubicBezTo>
                <a:cubicBezTo>
                  <a:pt x="758" y="75"/>
                  <a:pt x="758" y="75"/>
                  <a:pt x="758" y="75"/>
                </a:cubicBezTo>
                <a:cubicBezTo>
                  <a:pt x="759" y="74"/>
                  <a:pt x="759" y="74"/>
                  <a:pt x="759" y="74"/>
                </a:cubicBezTo>
                <a:cubicBezTo>
                  <a:pt x="759" y="74"/>
                  <a:pt x="759" y="74"/>
                  <a:pt x="759" y="74"/>
                </a:cubicBezTo>
                <a:cubicBezTo>
                  <a:pt x="759" y="72"/>
                  <a:pt x="759" y="72"/>
                  <a:pt x="759" y="72"/>
                </a:cubicBezTo>
                <a:moveTo>
                  <a:pt x="975" y="71"/>
                </a:moveTo>
                <a:cubicBezTo>
                  <a:pt x="973" y="71"/>
                  <a:pt x="970" y="72"/>
                  <a:pt x="968" y="72"/>
                </a:cubicBezTo>
                <a:cubicBezTo>
                  <a:pt x="958" y="73"/>
                  <a:pt x="958" y="73"/>
                  <a:pt x="958" y="73"/>
                </a:cubicBezTo>
                <a:cubicBezTo>
                  <a:pt x="958" y="73"/>
                  <a:pt x="958" y="73"/>
                  <a:pt x="958" y="73"/>
                </a:cubicBezTo>
                <a:cubicBezTo>
                  <a:pt x="949" y="75"/>
                  <a:pt x="941" y="77"/>
                  <a:pt x="932" y="79"/>
                </a:cubicBezTo>
                <a:cubicBezTo>
                  <a:pt x="922" y="83"/>
                  <a:pt x="922" y="83"/>
                  <a:pt x="922" y="83"/>
                </a:cubicBezTo>
                <a:cubicBezTo>
                  <a:pt x="922" y="82"/>
                  <a:pt x="922" y="82"/>
                  <a:pt x="922" y="82"/>
                </a:cubicBezTo>
                <a:cubicBezTo>
                  <a:pt x="921" y="81"/>
                  <a:pt x="920" y="81"/>
                  <a:pt x="920" y="80"/>
                </a:cubicBezTo>
                <a:cubicBezTo>
                  <a:pt x="919" y="79"/>
                  <a:pt x="918" y="78"/>
                  <a:pt x="918" y="77"/>
                </a:cubicBezTo>
                <a:cubicBezTo>
                  <a:pt x="918" y="79"/>
                  <a:pt x="918" y="79"/>
                  <a:pt x="918" y="79"/>
                </a:cubicBezTo>
                <a:cubicBezTo>
                  <a:pt x="919" y="80"/>
                  <a:pt x="920" y="81"/>
                  <a:pt x="920" y="82"/>
                </a:cubicBezTo>
                <a:cubicBezTo>
                  <a:pt x="921" y="83"/>
                  <a:pt x="921" y="83"/>
                  <a:pt x="921" y="83"/>
                </a:cubicBezTo>
                <a:cubicBezTo>
                  <a:pt x="920" y="83"/>
                  <a:pt x="920" y="83"/>
                  <a:pt x="920" y="83"/>
                </a:cubicBezTo>
                <a:cubicBezTo>
                  <a:pt x="919" y="84"/>
                  <a:pt x="919" y="85"/>
                  <a:pt x="918" y="85"/>
                </a:cubicBezTo>
                <a:cubicBezTo>
                  <a:pt x="918" y="86"/>
                  <a:pt x="918" y="86"/>
                  <a:pt x="918" y="86"/>
                </a:cubicBezTo>
                <a:cubicBezTo>
                  <a:pt x="925" y="82"/>
                  <a:pt x="932" y="80"/>
                  <a:pt x="939" y="78"/>
                </a:cubicBezTo>
                <a:cubicBezTo>
                  <a:pt x="939" y="78"/>
                  <a:pt x="939" y="78"/>
                  <a:pt x="939" y="78"/>
                </a:cubicBezTo>
                <a:cubicBezTo>
                  <a:pt x="948" y="76"/>
                  <a:pt x="948" y="76"/>
                  <a:pt x="948" y="76"/>
                </a:cubicBezTo>
                <a:cubicBezTo>
                  <a:pt x="957" y="73"/>
                  <a:pt x="967" y="72"/>
                  <a:pt x="977" y="72"/>
                </a:cubicBezTo>
                <a:cubicBezTo>
                  <a:pt x="982" y="72"/>
                  <a:pt x="986" y="72"/>
                  <a:pt x="991" y="72"/>
                </a:cubicBezTo>
                <a:cubicBezTo>
                  <a:pt x="991" y="72"/>
                  <a:pt x="991" y="72"/>
                  <a:pt x="991" y="72"/>
                </a:cubicBezTo>
                <a:cubicBezTo>
                  <a:pt x="986" y="72"/>
                  <a:pt x="980" y="71"/>
                  <a:pt x="975" y="71"/>
                </a:cubicBezTo>
                <a:moveTo>
                  <a:pt x="562" y="71"/>
                </a:moveTo>
                <a:cubicBezTo>
                  <a:pt x="562" y="72"/>
                  <a:pt x="562" y="72"/>
                  <a:pt x="562" y="72"/>
                </a:cubicBezTo>
                <a:cubicBezTo>
                  <a:pt x="565" y="72"/>
                  <a:pt x="568" y="72"/>
                  <a:pt x="570" y="73"/>
                </a:cubicBezTo>
                <a:cubicBezTo>
                  <a:pt x="570" y="72"/>
                  <a:pt x="570" y="72"/>
                  <a:pt x="570" y="72"/>
                </a:cubicBezTo>
                <a:cubicBezTo>
                  <a:pt x="569" y="72"/>
                  <a:pt x="567" y="72"/>
                  <a:pt x="566" y="72"/>
                </a:cubicBezTo>
                <a:cubicBezTo>
                  <a:pt x="566" y="72"/>
                  <a:pt x="566" y="72"/>
                  <a:pt x="566" y="72"/>
                </a:cubicBezTo>
                <a:cubicBezTo>
                  <a:pt x="565" y="72"/>
                  <a:pt x="565" y="72"/>
                  <a:pt x="565" y="72"/>
                </a:cubicBezTo>
                <a:cubicBezTo>
                  <a:pt x="565" y="71"/>
                  <a:pt x="565" y="71"/>
                  <a:pt x="565" y="71"/>
                </a:cubicBezTo>
                <a:cubicBezTo>
                  <a:pt x="564" y="71"/>
                  <a:pt x="563" y="71"/>
                  <a:pt x="562" y="71"/>
                </a:cubicBezTo>
                <a:moveTo>
                  <a:pt x="890" y="70"/>
                </a:moveTo>
                <a:cubicBezTo>
                  <a:pt x="890" y="71"/>
                  <a:pt x="890" y="71"/>
                  <a:pt x="890" y="71"/>
                </a:cubicBezTo>
                <a:cubicBezTo>
                  <a:pt x="894" y="73"/>
                  <a:pt x="899" y="75"/>
                  <a:pt x="903" y="79"/>
                </a:cubicBezTo>
                <a:cubicBezTo>
                  <a:pt x="903" y="79"/>
                  <a:pt x="903" y="79"/>
                  <a:pt x="903" y="79"/>
                </a:cubicBezTo>
                <a:cubicBezTo>
                  <a:pt x="903" y="79"/>
                  <a:pt x="903" y="79"/>
                  <a:pt x="903" y="79"/>
                </a:cubicBezTo>
                <a:cubicBezTo>
                  <a:pt x="903" y="79"/>
                  <a:pt x="904" y="80"/>
                  <a:pt x="905" y="80"/>
                </a:cubicBezTo>
                <a:cubicBezTo>
                  <a:pt x="905" y="79"/>
                  <a:pt x="905" y="79"/>
                  <a:pt x="905" y="79"/>
                </a:cubicBezTo>
                <a:cubicBezTo>
                  <a:pt x="900" y="76"/>
                  <a:pt x="895" y="73"/>
                  <a:pt x="890" y="70"/>
                </a:cubicBezTo>
                <a:moveTo>
                  <a:pt x="15" y="69"/>
                </a:moveTo>
                <a:cubicBezTo>
                  <a:pt x="15" y="69"/>
                  <a:pt x="15" y="69"/>
                  <a:pt x="15" y="69"/>
                </a:cubicBezTo>
                <a:cubicBezTo>
                  <a:pt x="21" y="71"/>
                  <a:pt x="26" y="74"/>
                  <a:pt x="32" y="76"/>
                </a:cubicBezTo>
                <a:cubicBezTo>
                  <a:pt x="32" y="75"/>
                  <a:pt x="32" y="75"/>
                  <a:pt x="32" y="75"/>
                </a:cubicBezTo>
                <a:cubicBezTo>
                  <a:pt x="26" y="73"/>
                  <a:pt x="20" y="71"/>
                  <a:pt x="15" y="69"/>
                </a:cubicBezTo>
                <a:moveTo>
                  <a:pt x="779" y="68"/>
                </a:moveTo>
                <a:cubicBezTo>
                  <a:pt x="777" y="69"/>
                  <a:pt x="774" y="70"/>
                  <a:pt x="772" y="72"/>
                </a:cubicBezTo>
                <a:cubicBezTo>
                  <a:pt x="771" y="73"/>
                  <a:pt x="770" y="74"/>
                  <a:pt x="769" y="75"/>
                </a:cubicBezTo>
                <a:cubicBezTo>
                  <a:pt x="769" y="76"/>
                  <a:pt x="769" y="76"/>
                  <a:pt x="769" y="76"/>
                </a:cubicBezTo>
                <a:cubicBezTo>
                  <a:pt x="772" y="74"/>
                  <a:pt x="774" y="72"/>
                  <a:pt x="777" y="70"/>
                </a:cubicBezTo>
                <a:cubicBezTo>
                  <a:pt x="777" y="70"/>
                  <a:pt x="777" y="70"/>
                  <a:pt x="777" y="70"/>
                </a:cubicBezTo>
                <a:cubicBezTo>
                  <a:pt x="777" y="70"/>
                  <a:pt x="777" y="70"/>
                  <a:pt x="777" y="70"/>
                </a:cubicBezTo>
                <a:cubicBezTo>
                  <a:pt x="779" y="69"/>
                  <a:pt x="779" y="69"/>
                  <a:pt x="779" y="69"/>
                </a:cubicBezTo>
                <a:cubicBezTo>
                  <a:pt x="779" y="68"/>
                  <a:pt x="779" y="68"/>
                  <a:pt x="779" y="68"/>
                </a:cubicBezTo>
                <a:moveTo>
                  <a:pt x="67" y="68"/>
                </a:moveTo>
                <a:cubicBezTo>
                  <a:pt x="66" y="69"/>
                  <a:pt x="64" y="70"/>
                  <a:pt x="63" y="71"/>
                </a:cubicBezTo>
                <a:cubicBezTo>
                  <a:pt x="63" y="73"/>
                  <a:pt x="63" y="73"/>
                  <a:pt x="63" y="73"/>
                </a:cubicBezTo>
                <a:cubicBezTo>
                  <a:pt x="64" y="72"/>
                  <a:pt x="66" y="70"/>
                  <a:pt x="67" y="69"/>
                </a:cubicBezTo>
                <a:cubicBezTo>
                  <a:pt x="67" y="68"/>
                  <a:pt x="67" y="68"/>
                  <a:pt x="67" y="68"/>
                </a:cubicBezTo>
                <a:moveTo>
                  <a:pt x="587" y="67"/>
                </a:moveTo>
                <a:cubicBezTo>
                  <a:pt x="587" y="68"/>
                  <a:pt x="587" y="68"/>
                  <a:pt x="587" y="68"/>
                </a:cubicBezTo>
                <a:cubicBezTo>
                  <a:pt x="590" y="70"/>
                  <a:pt x="593" y="71"/>
                  <a:pt x="596" y="73"/>
                </a:cubicBezTo>
                <a:cubicBezTo>
                  <a:pt x="596" y="71"/>
                  <a:pt x="596" y="71"/>
                  <a:pt x="596" y="71"/>
                </a:cubicBezTo>
                <a:cubicBezTo>
                  <a:pt x="593" y="70"/>
                  <a:pt x="590" y="69"/>
                  <a:pt x="587" y="67"/>
                </a:cubicBezTo>
                <a:moveTo>
                  <a:pt x="907" y="67"/>
                </a:moveTo>
                <a:cubicBezTo>
                  <a:pt x="907" y="70"/>
                  <a:pt x="907" y="70"/>
                  <a:pt x="907" y="70"/>
                </a:cubicBezTo>
                <a:cubicBezTo>
                  <a:pt x="909" y="71"/>
                  <a:pt x="912" y="73"/>
                  <a:pt x="914" y="75"/>
                </a:cubicBezTo>
                <a:cubicBezTo>
                  <a:pt x="915" y="75"/>
                  <a:pt x="915" y="76"/>
                  <a:pt x="916" y="76"/>
                </a:cubicBezTo>
                <a:cubicBezTo>
                  <a:pt x="916" y="74"/>
                  <a:pt x="916" y="74"/>
                  <a:pt x="916" y="74"/>
                </a:cubicBezTo>
                <a:cubicBezTo>
                  <a:pt x="913" y="73"/>
                  <a:pt x="909" y="70"/>
                  <a:pt x="907" y="67"/>
                </a:cubicBezTo>
                <a:moveTo>
                  <a:pt x="783" y="67"/>
                </a:moveTo>
                <a:cubicBezTo>
                  <a:pt x="782" y="67"/>
                  <a:pt x="782" y="67"/>
                  <a:pt x="781" y="67"/>
                </a:cubicBezTo>
                <a:cubicBezTo>
                  <a:pt x="781" y="68"/>
                  <a:pt x="781" y="68"/>
                  <a:pt x="781" y="68"/>
                </a:cubicBezTo>
                <a:cubicBezTo>
                  <a:pt x="783" y="67"/>
                  <a:pt x="783" y="67"/>
                  <a:pt x="783" y="67"/>
                </a:cubicBezTo>
                <a:cubicBezTo>
                  <a:pt x="783" y="67"/>
                  <a:pt x="783" y="67"/>
                  <a:pt x="783" y="67"/>
                </a:cubicBezTo>
                <a:moveTo>
                  <a:pt x="717" y="67"/>
                </a:moveTo>
                <a:cubicBezTo>
                  <a:pt x="717" y="68"/>
                  <a:pt x="717" y="68"/>
                  <a:pt x="717" y="68"/>
                </a:cubicBezTo>
                <a:cubicBezTo>
                  <a:pt x="722" y="69"/>
                  <a:pt x="727" y="71"/>
                  <a:pt x="733" y="73"/>
                </a:cubicBezTo>
                <a:cubicBezTo>
                  <a:pt x="733" y="72"/>
                  <a:pt x="733" y="72"/>
                  <a:pt x="733" y="72"/>
                </a:cubicBezTo>
                <a:cubicBezTo>
                  <a:pt x="727" y="70"/>
                  <a:pt x="722" y="68"/>
                  <a:pt x="717" y="67"/>
                </a:cubicBezTo>
                <a:moveTo>
                  <a:pt x="0" y="66"/>
                </a:moveTo>
                <a:cubicBezTo>
                  <a:pt x="0" y="66"/>
                  <a:pt x="0" y="66"/>
                  <a:pt x="0" y="66"/>
                </a:cubicBezTo>
                <a:cubicBezTo>
                  <a:pt x="4" y="66"/>
                  <a:pt x="4" y="66"/>
                  <a:pt x="4" y="66"/>
                </a:cubicBezTo>
                <a:cubicBezTo>
                  <a:pt x="3" y="66"/>
                  <a:pt x="1" y="66"/>
                  <a:pt x="0" y="66"/>
                </a:cubicBezTo>
                <a:moveTo>
                  <a:pt x="56" y="66"/>
                </a:moveTo>
                <a:cubicBezTo>
                  <a:pt x="56" y="66"/>
                  <a:pt x="55" y="66"/>
                  <a:pt x="55" y="66"/>
                </a:cubicBezTo>
                <a:cubicBezTo>
                  <a:pt x="55" y="69"/>
                  <a:pt x="55" y="69"/>
                  <a:pt x="55" y="69"/>
                </a:cubicBezTo>
                <a:cubicBezTo>
                  <a:pt x="55" y="68"/>
                  <a:pt x="56" y="68"/>
                  <a:pt x="56" y="67"/>
                </a:cubicBezTo>
                <a:cubicBezTo>
                  <a:pt x="56" y="66"/>
                  <a:pt x="56" y="66"/>
                  <a:pt x="56" y="66"/>
                </a:cubicBezTo>
                <a:moveTo>
                  <a:pt x="761" y="65"/>
                </a:moveTo>
                <a:cubicBezTo>
                  <a:pt x="761" y="72"/>
                  <a:pt x="761" y="72"/>
                  <a:pt x="761" y="72"/>
                </a:cubicBezTo>
                <a:cubicBezTo>
                  <a:pt x="762" y="71"/>
                  <a:pt x="762" y="71"/>
                  <a:pt x="762" y="71"/>
                </a:cubicBezTo>
                <a:cubicBezTo>
                  <a:pt x="762" y="66"/>
                  <a:pt x="762" y="66"/>
                  <a:pt x="762" y="66"/>
                </a:cubicBezTo>
                <a:cubicBezTo>
                  <a:pt x="761" y="65"/>
                  <a:pt x="761" y="65"/>
                  <a:pt x="761" y="65"/>
                </a:cubicBezTo>
                <a:moveTo>
                  <a:pt x="767" y="65"/>
                </a:moveTo>
                <a:cubicBezTo>
                  <a:pt x="766" y="65"/>
                  <a:pt x="765" y="66"/>
                  <a:pt x="764" y="66"/>
                </a:cubicBezTo>
                <a:cubicBezTo>
                  <a:pt x="764" y="69"/>
                  <a:pt x="764" y="69"/>
                  <a:pt x="764" y="69"/>
                </a:cubicBezTo>
                <a:cubicBezTo>
                  <a:pt x="765" y="68"/>
                  <a:pt x="766" y="67"/>
                  <a:pt x="767" y="67"/>
                </a:cubicBezTo>
                <a:cubicBezTo>
                  <a:pt x="767" y="65"/>
                  <a:pt x="767" y="65"/>
                  <a:pt x="767" y="65"/>
                </a:cubicBezTo>
                <a:moveTo>
                  <a:pt x="275" y="64"/>
                </a:moveTo>
                <a:cubicBezTo>
                  <a:pt x="275" y="64"/>
                  <a:pt x="275" y="64"/>
                  <a:pt x="275" y="64"/>
                </a:cubicBezTo>
                <a:cubicBezTo>
                  <a:pt x="275" y="64"/>
                  <a:pt x="274" y="64"/>
                  <a:pt x="273" y="64"/>
                </a:cubicBezTo>
                <a:cubicBezTo>
                  <a:pt x="273" y="65"/>
                  <a:pt x="273" y="65"/>
                  <a:pt x="273" y="65"/>
                </a:cubicBezTo>
                <a:cubicBezTo>
                  <a:pt x="278" y="65"/>
                  <a:pt x="284" y="65"/>
                  <a:pt x="289" y="65"/>
                </a:cubicBezTo>
                <a:cubicBezTo>
                  <a:pt x="289" y="65"/>
                  <a:pt x="289" y="65"/>
                  <a:pt x="289" y="65"/>
                </a:cubicBezTo>
                <a:cubicBezTo>
                  <a:pt x="289" y="65"/>
                  <a:pt x="289" y="65"/>
                  <a:pt x="289" y="65"/>
                </a:cubicBezTo>
                <a:cubicBezTo>
                  <a:pt x="317" y="67"/>
                  <a:pt x="342" y="78"/>
                  <a:pt x="365" y="92"/>
                </a:cubicBezTo>
                <a:cubicBezTo>
                  <a:pt x="365" y="92"/>
                  <a:pt x="365" y="92"/>
                  <a:pt x="365" y="92"/>
                </a:cubicBezTo>
                <a:cubicBezTo>
                  <a:pt x="365" y="92"/>
                  <a:pt x="365" y="92"/>
                  <a:pt x="365" y="92"/>
                </a:cubicBezTo>
                <a:cubicBezTo>
                  <a:pt x="366" y="93"/>
                  <a:pt x="366" y="93"/>
                  <a:pt x="367" y="94"/>
                </a:cubicBezTo>
                <a:cubicBezTo>
                  <a:pt x="367" y="93"/>
                  <a:pt x="367" y="93"/>
                  <a:pt x="367" y="93"/>
                </a:cubicBezTo>
                <a:cubicBezTo>
                  <a:pt x="353" y="84"/>
                  <a:pt x="338" y="77"/>
                  <a:pt x="324" y="72"/>
                </a:cubicBezTo>
                <a:cubicBezTo>
                  <a:pt x="324" y="72"/>
                  <a:pt x="324" y="72"/>
                  <a:pt x="324" y="72"/>
                </a:cubicBezTo>
                <a:cubicBezTo>
                  <a:pt x="323" y="72"/>
                  <a:pt x="323" y="72"/>
                  <a:pt x="323" y="72"/>
                </a:cubicBezTo>
                <a:cubicBezTo>
                  <a:pt x="317" y="69"/>
                  <a:pt x="310" y="69"/>
                  <a:pt x="304" y="67"/>
                </a:cubicBezTo>
                <a:cubicBezTo>
                  <a:pt x="294" y="66"/>
                  <a:pt x="285" y="64"/>
                  <a:pt x="275" y="64"/>
                </a:cubicBezTo>
                <a:moveTo>
                  <a:pt x="876" y="64"/>
                </a:moveTo>
                <a:cubicBezTo>
                  <a:pt x="876" y="65"/>
                  <a:pt x="876" y="65"/>
                  <a:pt x="876" y="65"/>
                </a:cubicBezTo>
                <a:cubicBezTo>
                  <a:pt x="880" y="67"/>
                  <a:pt x="884" y="69"/>
                  <a:pt x="888" y="70"/>
                </a:cubicBezTo>
                <a:cubicBezTo>
                  <a:pt x="888" y="69"/>
                  <a:pt x="888" y="69"/>
                  <a:pt x="888" y="69"/>
                </a:cubicBezTo>
                <a:cubicBezTo>
                  <a:pt x="884" y="68"/>
                  <a:pt x="880" y="66"/>
                  <a:pt x="876" y="64"/>
                </a:cubicBezTo>
                <a:moveTo>
                  <a:pt x="694" y="63"/>
                </a:moveTo>
                <a:cubicBezTo>
                  <a:pt x="694" y="64"/>
                  <a:pt x="694" y="64"/>
                  <a:pt x="694" y="64"/>
                </a:cubicBezTo>
                <a:cubicBezTo>
                  <a:pt x="701" y="65"/>
                  <a:pt x="707" y="66"/>
                  <a:pt x="714" y="67"/>
                </a:cubicBezTo>
                <a:cubicBezTo>
                  <a:pt x="714" y="66"/>
                  <a:pt x="714" y="66"/>
                  <a:pt x="714" y="66"/>
                </a:cubicBezTo>
                <a:cubicBezTo>
                  <a:pt x="709" y="65"/>
                  <a:pt x="705" y="64"/>
                  <a:pt x="701" y="64"/>
                </a:cubicBezTo>
                <a:cubicBezTo>
                  <a:pt x="698" y="64"/>
                  <a:pt x="696" y="63"/>
                  <a:pt x="694" y="63"/>
                </a:cubicBezTo>
                <a:moveTo>
                  <a:pt x="685" y="63"/>
                </a:moveTo>
                <a:cubicBezTo>
                  <a:pt x="681" y="63"/>
                  <a:pt x="678" y="63"/>
                  <a:pt x="674" y="64"/>
                </a:cubicBezTo>
                <a:cubicBezTo>
                  <a:pt x="673" y="64"/>
                  <a:pt x="672" y="64"/>
                  <a:pt x="671" y="65"/>
                </a:cubicBezTo>
                <a:cubicBezTo>
                  <a:pt x="671" y="65"/>
                  <a:pt x="671" y="65"/>
                  <a:pt x="671" y="65"/>
                </a:cubicBezTo>
                <a:cubicBezTo>
                  <a:pt x="674" y="65"/>
                  <a:pt x="677" y="64"/>
                  <a:pt x="681" y="64"/>
                </a:cubicBezTo>
                <a:cubicBezTo>
                  <a:pt x="681" y="64"/>
                  <a:pt x="681" y="64"/>
                  <a:pt x="681" y="64"/>
                </a:cubicBezTo>
                <a:cubicBezTo>
                  <a:pt x="681" y="64"/>
                  <a:pt x="681" y="64"/>
                  <a:pt x="681" y="64"/>
                </a:cubicBezTo>
                <a:cubicBezTo>
                  <a:pt x="681" y="64"/>
                  <a:pt x="681" y="64"/>
                  <a:pt x="681" y="64"/>
                </a:cubicBezTo>
                <a:cubicBezTo>
                  <a:pt x="685" y="64"/>
                  <a:pt x="689" y="64"/>
                  <a:pt x="692" y="64"/>
                </a:cubicBezTo>
                <a:cubicBezTo>
                  <a:pt x="692" y="63"/>
                  <a:pt x="692" y="63"/>
                  <a:pt x="692" y="63"/>
                </a:cubicBezTo>
                <a:cubicBezTo>
                  <a:pt x="690" y="63"/>
                  <a:pt x="688" y="63"/>
                  <a:pt x="685" y="63"/>
                </a:cubicBezTo>
                <a:moveTo>
                  <a:pt x="168" y="63"/>
                </a:moveTo>
                <a:cubicBezTo>
                  <a:pt x="168" y="64"/>
                  <a:pt x="168" y="64"/>
                  <a:pt x="168" y="64"/>
                </a:cubicBezTo>
                <a:cubicBezTo>
                  <a:pt x="171" y="65"/>
                  <a:pt x="174" y="66"/>
                  <a:pt x="177" y="67"/>
                </a:cubicBezTo>
                <a:cubicBezTo>
                  <a:pt x="177" y="66"/>
                  <a:pt x="177" y="66"/>
                  <a:pt x="177" y="66"/>
                </a:cubicBezTo>
                <a:cubicBezTo>
                  <a:pt x="174" y="65"/>
                  <a:pt x="171" y="64"/>
                  <a:pt x="168" y="63"/>
                </a:cubicBezTo>
                <a:moveTo>
                  <a:pt x="572" y="62"/>
                </a:moveTo>
                <a:cubicBezTo>
                  <a:pt x="572" y="63"/>
                  <a:pt x="572" y="63"/>
                  <a:pt x="572" y="63"/>
                </a:cubicBezTo>
                <a:cubicBezTo>
                  <a:pt x="574" y="64"/>
                  <a:pt x="575" y="64"/>
                  <a:pt x="576" y="64"/>
                </a:cubicBezTo>
                <a:cubicBezTo>
                  <a:pt x="579" y="65"/>
                  <a:pt x="582" y="66"/>
                  <a:pt x="585" y="67"/>
                </a:cubicBezTo>
                <a:cubicBezTo>
                  <a:pt x="585" y="66"/>
                  <a:pt x="585" y="66"/>
                  <a:pt x="585" y="66"/>
                </a:cubicBezTo>
                <a:cubicBezTo>
                  <a:pt x="581" y="65"/>
                  <a:pt x="577" y="63"/>
                  <a:pt x="572" y="62"/>
                </a:cubicBezTo>
                <a:moveTo>
                  <a:pt x="78" y="62"/>
                </a:moveTo>
                <a:cubicBezTo>
                  <a:pt x="76" y="63"/>
                  <a:pt x="73" y="64"/>
                  <a:pt x="70" y="66"/>
                </a:cubicBezTo>
                <a:cubicBezTo>
                  <a:pt x="70" y="66"/>
                  <a:pt x="70" y="66"/>
                  <a:pt x="70" y="66"/>
                </a:cubicBezTo>
                <a:cubicBezTo>
                  <a:pt x="70" y="66"/>
                  <a:pt x="70" y="66"/>
                  <a:pt x="70" y="66"/>
                </a:cubicBezTo>
                <a:cubicBezTo>
                  <a:pt x="70" y="66"/>
                  <a:pt x="70" y="66"/>
                  <a:pt x="70" y="66"/>
                </a:cubicBezTo>
                <a:cubicBezTo>
                  <a:pt x="69" y="66"/>
                  <a:pt x="69" y="66"/>
                  <a:pt x="69" y="66"/>
                </a:cubicBezTo>
                <a:cubicBezTo>
                  <a:pt x="69" y="68"/>
                  <a:pt x="69" y="68"/>
                  <a:pt x="69" y="68"/>
                </a:cubicBezTo>
                <a:cubicBezTo>
                  <a:pt x="70" y="67"/>
                  <a:pt x="71" y="67"/>
                  <a:pt x="72" y="66"/>
                </a:cubicBezTo>
                <a:cubicBezTo>
                  <a:pt x="72" y="66"/>
                  <a:pt x="72" y="66"/>
                  <a:pt x="72" y="66"/>
                </a:cubicBezTo>
                <a:cubicBezTo>
                  <a:pt x="76" y="64"/>
                  <a:pt x="76" y="64"/>
                  <a:pt x="76" y="64"/>
                </a:cubicBezTo>
                <a:cubicBezTo>
                  <a:pt x="77" y="64"/>
                  <a:pt x="77" y="64"/>
                  <a:pt x="78" y="63"/>
                </a:cubicBezTo>
                <a:cubicBezTo>
                  <a:pt x="78" y="62"/>
                  <a:pt x="78" y="62"/>
                  <a:pt x="78" y="62"/>
                </a:cubicBezTo>
                <a:moveTo>
                  <a:pt x="489" y="62"/>
                </a:moveTo>
                <a:cubicBezTo>
                  <a:pt x="488" y="65"/>
                  <a:pt x="487" y="69"/>
                  <a:pt x="486" y="72"/>
                </a:cubicBezTo>
                <a:cubicBezTo>
                  <a:pt x="486" y="78"/>
                  <a:pt x="486" y="78"/>
                  <a:pt x="486" y="78"/>
                </a:cubicBezTo>
                <a:cubicBezTo>
                  <a:pt x="486" y="77"/>
                  <a:pt x="487" y="77"/>
                  <a:pt x="487" y="77"/>
                </a:cubicBezTo>
                <a:cubicBezTo>
                  <a:pt x="487" y="76"/>
                  <a:pt x="487" y="75"/>
                  <a:pt x="487" y="74"/>
                </a:cubicBezTo>
                <a:cubicBezTo>
                  <a:pt x="487" y="74"/>
                  <a:pt x="487" y="74"/>
                  <a:pt x="487" y="74"/>
                </a:cubicBezTo>
                <a:cubicBezTo>
                  <a:pt x="487" y="74"/>
                  <a:pt x="487" y="74"/>
                  <a:pt x="487" y="74"/>
                </a:cubicBezTo>
                <a:cubicBezTo>
                  <a:pt x="487" y="72"/>
                  <a:pt x="488" y="70"/>
                  <a:pt x="489" y="69"/>
                </a:cubicBezTo>
                <a:cubicBezTo>
                  <a:pt x="489" y="62"/>
                  <a:pt x="489" y="62"/>
                  <a:pt x="489" y="62"/>
                </a:cubicBezTo>
                <a:moveTo>
                  <a:pt x="164" y="62"/>
                </a:moveTo>
                <a:cubicBezTo>
                  <a:pt x="164" y="62"/>
                  <a:pt x="164" y="62"/>
                  <a:pt x="164" y="62"/>
                </a:cubicBezTo>
                <a:cubicBezTo>
                  <a:pt x="165" y="63"/>
                  <a:pt x="165" y="63"/>
                  <a:pt x="166" y="63"/>
                </a:cubicBezTo>
                <a:cubicBezTo>
                  <a:pt x="166" y="62"/>
                  <a:pt x="166" y="62"/>
                  <a:pt x="166" y="62"/>
                </a:cubicBezTo>
                <a:cubicBezTo>
                  <a:pt x="165" y="62"/>
                  <a:pt x="165" y="62"/>
                  <a:pt x="164" y="62"/>
                </a:cubicBezTo>
                <a:moveTo>
                  <a:pt x="46" y="61"/>
                </a:moveTo>
                <a:cubicBezTo>
                  <a:pt x="46" y="62"/>
                  <a:pt x="46" y="62"/>
                  <a:pt x="46" y="62"/>
                </a:cubicBezTo>
                <a:cubicBezTo>
                  <a:pt x="48" y="63"/>
                  <a:pt x="50" y="66"/>
                  <a:pt x="51" y="68"/>
                </a:cubicBezTo>
                <a:cubicBezTo>
                  <a:pt x="52" y="69"/>
                  <a:pt x="52" y="69"/>
                  <a:pt x="52" y="69"/>
                </a:cubicBezTo>
                <a:cubicBezTo>
                  <a:pt x="51" y="69"/>
                  <a:pt x="51" y="69"/>
                  <a:pt x="51" y="69"/>
                </a:cubicBezTo>
                <a:cubicBezTo>
                  <a:pt x="49" y="72"/>
                  <a:pt x="48" y="76"/>
                  <a:pt x="46" y="79"/>
                </a:cubicBezTo>
                <a:cubicBezTo>
                  <a:pt x="46" y="84"/>
                  <a:pt x="46" y="84"/>
                  <a:pt x="46" y="84"/>
                </a:cubicBezTo>
                <a:cubicBezTo>
                  <a:pt x="48" y="85"/>
                  <a:pt x="50" y="87"/>
                  <a:pt x="51" y="88"/>
                </a:cubicBezTo>
                <a:cubicBezTo>
                  <a:pt x="52" y="88"/>
                  <a:pt x="52" y="88"/>
                  <a:pt x="52" y="88"/>
                </a:cubicBezTo>
                <a:cubicBezTo>
                  <a:pt x="53" y="87"/>
                  <a:pt x="53" y="87"/>
                  <a:pt x="53" y="87"/>
                </a:cubicBezTo>
                <a:cubicBezTo>
                  <a:pt x="53" y="82"/>
                  <a:pt x="53" y="82"/>
                  <a:pt x="53" y="82"/>
                </a:cubicBezTo>
                <a:cubicBezTo>
                  <a:pt x="52" y="82"/>
                  <a:pt x="52" y="83"/>
                  <a:pt x="52" y="84"/>
                </a:cubicBezTo>
                <a:cubicBezTo>
                  <a:pt x="52" y="84"/>
                  <a:pt x="52" y="84"/>
                  <a:pt x="52" y="84"/>
                </a:cubicBezTo>
                <a:cubicBezTo>
                  <a:pt x="52" y="84"/>
                  <a:pt x="52" y="84"/>
                  <a:pt x="52" y="84"/>
                </a:cubicBezTo>
                <a:cubicBezTo>
                  <a:pt x="51" y="84"/>
                  <a:pt x="50" y="85"/>
                  <a:pt x="50" y="85"/>
                </a:cubicBezTo>
                <a:cubicBezTo>
                  <a:pt x="50" y="85"/>
                  <a:pt x="50" y="85"/>
                  <a:pt x="50" y="85"/>
                </a:cubicBezTo>
                <a:cubicBezTo>
                  <a:pt x="49" y="85"/>
                  <a:pt x="48" y="84"/>
                  <a:pt x="48" y="84"/>
                </a:cubicBezTo>
                <a:cubicBezTo>
                  <a:pt x="47" y="83"/>
                  <a:pt x="47" y="83"/>
                  <a:pt x="47" y="82"/>
                </a:cubicBezTo>
                <a:cubicBezTo>
                  <a:pt x="46" y="82"/>
                  <a:pt x="46" y="82"/>
                  <a:pt x="46" y="82"/>
                </a:cubicBezTo>
                <a:cubicBezTo>
                  <a:pt x="47" y="82"/>
                  <a:pt x="47" y="82"/>
                  <a:pt x="47" y="82"/>
                </a:cubicBezTo>
                <a:cubicBezTo>
                  <a:pt x="48" y="78"/>
                  <a:pt x="50" y="75"/>
                  <a:pt x="52" y="72"/>
                </a:cubicBezTo>
                <a:cubicBezTo>
                  <a:pt x="52" y="72"/>
                  <a:pt x="52" y="72"/>
                  <a:pt x="52" y="72"/>
                </a:cubicBezTo>
                <a:cubicBezTo>
                  <a:pt x="52" y="72"/>
                  <a:pt x="52" y="72"/>
                  <a:pt x="52" y="72"/>
                </a:cubicBezTo>
                <a:cubicBezTo>
                  <a:pt x="52" y="71"/>
                  <a:pt x="52" y="71"/>
                  <a:pt x="53" y="71"/>
                </a:cubicBezTo>
                <a:cubicBezTo>
                  <a:pt x="53" y="67"/>
                  <a:pt x="53" y="67"/>
                  <a:pt x="53" y="67"/>
                </a:cubicBezTo>
                <a:cubicBezTo>
                  <a:pt x="53" y="67"/>
                  <a:pt x="53" y="67"/>
                  <a:pt x="53" y="67"/>
                </a:cubicBezTo>
                <a:cubicBezTo>
                  <a:pt x="51" y="64"/>
                  <a:pt x="48" y="63"/>
                  <a:pt x="46" y="61"/>
                </a:cubicBezTo>
                <a:moveTo>
                  <a:pt x="754" y="61"/>
                </a:moveTo>
                <a:cubicBezTo>
                  <a:pt x="754" y="62"/>
                  <a:pt x="754" y="62"/>
                  <a:pt x="754" y="62"/>
                </a:cubicBezTo>
                <a:cubicBezTo>
                  <a:pt x="756" y="62"/>
                  <a:pt x="758" y="63"/>
                  <a:pt x="759" y="65"/>
                </a:cubicBezTo>
                <a:cubicBezTo>
                  <a:pt x="759" y="63"/>
                  <a:pt x="759" y="63"/>
                  <a:pt x="759" y="63"/>
                </a:cubicBezTo>
                <a:cubicBezTo>
                  <a:pt x="758" y="62"/>
                  <a:pt x="758" y="62"/>
                  <a:pt x="758" y="62"/>
                </a:cubicBezTo>
                <a:cubicBezTo>
                  <a:pt x="756" y="61"/>
                  <a:pt x="756" y="61"/>
                  <a:pt x="754" y="61"/>
                </a:cubicBezTo>
                <a:moveTo>
                  <a:pt x="567" y="61"/>
                </a:moveTo>
                <a:cubicBezTo>
                  <a:pt x="565" y="61"/>
                  <a:pt x="564" y="61"/>
                  <a:pt x="562" y="61"/>
                </a:cubicBezTo>
                <a:cubicBezTo>
                  <a:pt x="562" y="62"/>
                  <a:pt x="562" y="62"/>
                  <a:pt x="562" y="62"/>
                </a:cubicBezTo>
                <a:cubicBezTo>
                  <a:pt x="563" y="62"/>
                  <a:pt x="563" y="62"/>
                  <a:pt x="564" y="62"/>
                </a:cubicBezTo>
                <a:cubicBezTo>
                  <a:pt x="566" y="62"/>
                  <a:pt x="568" y="63"/>
                  <a:pt x="570" y="63"/>
                </a:cubicBezTo>
                <a:cubicBezTo>
                  <a:pt x="570" y="62"/>
                  <a:pt x="570" y="62"/>
                  <a:pt x="570" y="62"/>
                </a:cubicBezTo>
                <a:cubicBezTo>
                  <a:pt x="569" y="62"/>
                  <a:pt x="568" y="62"/>
                  <a:pt x="567" y="61"/>
                </a:cubicBezTo>
                <a:moveTo>
                  <a:pt x="598" y="61"/>
                </a:moveTo>
                <a:cubicBezTo>
                  <a:pt x="598" y="62"/>
                  <a:pt x="598" y="62"/>
                  <a:pt x="598" y="62"/>
                </a:cubicBezTo>
                <a:cubicBezTo>
                  <a:pt x="603" y="65"/>
                  <a:pt x="608" y="68"/>
                  <a:pt x="613" y="71"/>
                </a:cubicBezTo>
                <a:cubicBezTo>
                  <a:pt x="613" y="70"/>
                  <a:pt x="613" y="70"/>
                  <a:pt x="613" y="70"/>
                </a:cubicBezTo>
                <a:cubicBezTo>
                  <a:pt x="608" y="67"/>
                  <a:pt x="603" y="64"/>
                  <a:pt x="598" y="61"/>
                </a:cubicBezTo>
                <a:moveTo>
                  <a:pt x="37" y="60"/>
                </a:moveTo>
                <a:cubicBezTo>
                  <a:pt x="36" y="60"/>
                  <a:pt x="36" y="60"/>
                  <a:pt x="35" y="60"/>
                </a:cubicBezTo>
                <a:cubicBezTo>
                  <a:pt x="35" y="60"/>
                  <a:pt x="34" y="61"/>
                  <a:pt x="34" y="61"/>
                </a:cubicBezTo>
                <a:cubicBezTo>
                  <a:pt x="34" y="62"/>
                  <a:pt x="34" y="62"/>
                  <a:pt x="34" y="62"/>
                </a:cubicBezTo>
                <a:cubicBezTo>
                  <a:pt x="34" y="62"/>
                  <a:pt x="34" y="62"/>
                  <a:pt x="35" y="61"/>
                </a:cubicBezTo>
                <a:cubicBezTo>
                  <a:pt x="36" y="61"/>
                  <a:pt x="37" y="60"/>
                  <a:pt x="38" y="60"/>
                </a:cubicBezTo>
                <a:cubicBezTo>
                  <a:pt x="39" y="60"/>
                  <a:pt x="39" y="60"/>
                  <a:pt x="39" y="60"/>
                </a:cubicBezTo>
                <a:cubicBezTo>
                  <a:pt x="39" y="60"/>
                  <a:pt x="40" y="60"/>
                  <a:pt x="40" y="60"/>
                </a:cubicBezTo>
                <a:cubicBezTo>
                  <a:pt x="40" y="60"/>
                  <a:pt x="40" y="60"/>
                  <a:pt x="40" y="60"/>
                </a:cubicBezTo>
                <a:cubicBezTo>
                  <a:pt x="40" y="60"/>
                  <a:pt x="40" y="60"/>
                  <a:pt x="40" y="60"/>
                </a:cubicBezTo>
                <a:cubicBezTo>
                  <a:pt x="41" y="60"/>
                  <a:pt x="43" y="61"/>
                  <a:pt x="44" y="61"/>
                </a:cubicBezTo>
                <a:cubicBezTo>
                  <a:pt x="44" y="61"/>
                  <a:pt x="44" y="61"/>
                  <a:pt x="44" y="61"/>
                </a:cubicBezTo>
                <a:cubicBezTo>
                  <a:pt x="42" y="60"/>
                  <a:pt x="40" y="60"/>
                  <a:pt x="37" y="60"/>
                </a:cubicBezTo>
                <a:cubicBezTo>
                  <a:pt x="37" y="60"/>
                  <a:pt x="37" y="60"/>
                  <a:pt x="37" y="60"/>
                </a:cubicBezTo>
                <a:moveTo>
                  <a:pt x="804" y="59"/>
                </a:moveTo>
                <a:cubicBezTo>
                  <a:pt x="797" y="61"/>
                  <a:pt x="791" y="63"/>
                  <a:pt x="785" y="66"/>
                </a:cubicBezTo>
                <a:cubicBezTo>
                  <a:pt x="785" y="66"/>
                  <a:pt x="785" y="66"/>
                  <a:pt x="785" y="66"/>
                </a:cubicBezTo>
                <a:cubicBezTo>
                  <a:pt x="785" y="66"/>
                  <a:pt x="785" y="66"/>
                  <a:pt x="785" y="66"/>
                </a:cubicBezTo>
                <a:cubicBezTo>
                  <a:pt x="785" y="67"/>
                  <a:pt x="785" y="67"/>
                  <a:pt x="785" y="67"/>
                </a:cubicBezTo>
                <a:cubicBezTo>
                  <a:pt x="790" y="65"/>
                  <a:pt x="790" y="65"/>
                  <a:pt x="790" y="65"/>
                </a:cubicBezTo>
                <a:cubicBezTo>
                  <a:pt x="794" y="63"/>
                  <a:pt x="799" y="62"/>
                  <a:pt x="804" y="60"/>
                </a:cubicBezTo>
                <a:cubicBezTo>
                  <a:pt x="804" y="59"/>
                  <a:pt x="804" y="59"/>
                  <a:pt x="804" y="59"/>
                </a:cubicBezTo>
                <a:moveTo>
                  <a:pt x="67" y="58"/>
                </a:moveTo>
                <a:cubicBezTo>
                  <a:pt x="66" y="59"/>
                  <a:pt x="65" y="59"/>
                  <a:pt x="63" y="60"/>
                </a:cubicBezTo>
                <a:cubicBezTo>
                  <a:pt x="63" y="60"/>
                  <a:pt x="63" y="60"/>
                  <a:pt x="63" y="60"/>
                </a:cubicBezTo>
                <a:cubicBezTo>
                  <a:pt x="63" y="63"/>
                  <a:pt x="63" y="63"/>
                  <a:pt x="63" y="63"/>
                </a:cubicBezTo>
                <a:cubicBezTo>
                  <a:pt x="64" y="62"/>
                  <a:pt x="66" y="61"/>
                  <a:pt x="67" y="60"/>
                </a:cubicBezTo>
                <a:cubicBezTo>
                  <a:pt x="67" y="58"/>
                  <a:pt x="67" y="58"/>
                  <a:pt x="67" y="58"/>
                </a:cubicBezTo>
                <a:moveTo>
                  <a:pt x="890" y="58"/>
                </a:moveTo>
                <a:cubicBezTo>
                  <a:pt x="890" y="60"/>
                  <a:pt x="890" y="60"/>
                  <a:pt x="890" y="60"/>
                </a:cubicBezTo>
                <a:cubicBezTo>
                  <a:pt x="895" y="62"/>
                  <a:pt x="900" y="65"/>
                  <a:pt x="905" y="68"/>
                </a:cubicBezTo>
                <a:cubicBezTo>
                  <a:pt x="905" y="65"/>
                  <a:pt x="905" y="65"/>
                  <a:pt x="905" y="65"/>
                </a:cubicBezTo>
                <a:cubicBezTo>
                  <a:pt x="904" y="65"/>
                  <a:pt x="904" y="65"/>
                  <a:pt x="903" y="65"/>
                </a:cubicBezTo>
                <a:cubicBezTo>
                  <a:pt x="901" y="65"/>
                  <a:pt x="899" y="64"/>
                  <a:pt x="897" y="63"/>
                </a:cubicBezTo>
                <a:cubicBezTo>
                  <a:pt x="890" y="58"/>
                  <a:pt x="890" y="58"/>
                  <a:pt x="890" y="58"/>
                </a:cubicBezTo>
                <a:moveTo>
                  <a:pt x="809" y="58"/>
                </a:moveTo>
                <a:cubicBezTo>
                  <a:pt x="808" y="58"/>
                  <a:pt x="807" y="59"/>
                  <a:pt x="806" y="59"/>
                </a:cubicBezTo>
                <a:cubicBezTo>
                  <a:pt x="806" y="60"/>
                  <a:pt x="806" y="60"/>
                  <a:pt x="806" y="60"/>
                </a:cubicBezTo>
                <a:cubicBezTo>
                  <a:pt x="807" y="60"/>
                  <a:pt x="808" y="59"/>
                  <a:pt x="809" y="59"/>
                </a:cubicBezTo>
                <a:cubicBezTo>
                  <a:pt x="809" y="58"/>
                  <a:pt x="809" y="58"/>
                  <a:pt x="809" y="58"/>
                </a:cubicBezTo>
                <a:moveTo>
                  <a:pt x="735" y="58"/>
                </a:moveTo>
                <a:cubicBezTo>
                  <a:pt x="735" y="60"/>
                  <a:pt x="735" y="60"/>
                  <a:pt x="735" y="60"/>
                </a:cubicBezTo>
                <a:cubicBezTo>
                  <a:pt x="736" y="62"/>
                  <a:pt x="737" y="63"/>
                  <a:pt x="738" y="65"/>
                </a:cubicBezTo>
                <a:cubicBezTo>
                  <a:pt x="739" y="65"/>
                  <a:pt x="739" y="65"/>
                  <a:pt x="739" y="65"/>
                </a:cubicBezTo>
                <a:cubicBezTo>
                  <a:pt x="739" y="65"/>
                  <a:pt x="739" y="65"/>
                  <a:pt x="739" y="65"/>
                </a:cubicBezTo>
                <a:cubicBezTo>
                  <a:pt x="740" y="65"/>
                  <a:pt x="741" y="65"/>
                  <a:pt x="741" y="64"/>
                </a:cubicBezTo>
                <a:cubicBezTo>
                  <a:pt x="742" y="63"/>
                  <a:pt x="743" y="63"/>
                  <a:pt x="745" y="62"/>
                </a:cubicBezTo>
                <a:cubicBezTo>
                  <a:pt x="745" y="62"/>
                  <a:pt x="745" y="62"/>
                  <a:pt x="745" y="62"/>
                </a:cubicBezTo>
                <a:cubicBezTo>
                  <a:pt x="745" y="62"/>
                  <a:pt x="745" y="62"/>
                  <a:pt x="745" y="62"/>
                </a:cubicBezTo>
                <a:cubicBezTo>
                  <a:pt x="747" y="62"/>
                  <a:pt x="749" y="62"/>
                  <a:pt x="751" y="62"/>
                </a:cubicBezTo>
                <a:cubicBezTo>
                  <a:pt x="752" y="62"/>
                  <a:pt x="752" y="62"/>
                  <a:pt x="752" y="62"/>
                </a:cubicBezTo>
                <a:cubicBezTo>
                  <a:pt x="752" y="61"/>
                  <a:pt x="752" y="61"/>
                  <a:pt x="752" y="61"/>
                </a:cubicBezTo>
                <a:cubicBezTo>
                  <a:pt x="752" y="61"/>
                  <a:pt x="751" y="61"/>
                  <a:pt x="750" y="61"/>
                </a:cubicBezTo>
                <a:cubicBezTo>
                  <a:pt x="750" y="61"/>
                  <a:pt x="750" y="61"/>
                  <a:pt x="750" y="61"/>
                </a:cubicBezTo>
                <a:cubicBezTo>
                  <a:pt x="746" y="61"/>
                  <a:pt x="743" y="62"/>
                  <a:pt x="740" y="63"/>
                </a:cubicBezTo>
                <a:cubicBezTo>
                  <a:pt x="739" y="63"/>
                  <a:pt x="739" y="63"/>
                  <a:pt x="739" y="63"/>
                </a:cubicBezTo>
                <a:cubicBezTo>
                  <a:pt x="739" y="63"/>
                  <a:pt x="739" y="63"/>
                  <a:pt x="739" y="63"/>
                </a:cubicBezTo>
                <a:cubicBezTo>
                  <a:pt x="737" y="62"/>
                  <a:pt x="736" y="60"/>
                  <a:pt x="735" y="58"/>
                </a:cubicBezTo>
                <a:moveTo>
                  <a:pt x="916" y="57"/>
                </a:moveTo>
                <a:cubicBezTo>
                  <a:pt x="916" y="59"/>
                  <a:pt x="915" y="59"/>
                  <a:pt x="914" y="60"/>
                </a:cubicBezTo>
                <a:cubicBezTo>
                  <a:pt x="913" y="62"/>
                  <a:pt x="911" y="63"/>
                  <a:pt x="910" y="63"/>
                </a:cubicBezTo>
                <a:cubicBezTo>
                  <a:pt x="910" y="64"/>
                  <a:pt x="910" y="64"/>
                  <a:pt x="910" y="64"/>
                </a:cubicBezTo>
                <a:cubicBezTo>
                  <a:pt x="910" y="64"/>
                  <a:pt x="910" y="64"/>
                  <a:pt x="910" y="64"/>
                </a:cubicBezTo>
                <a:cubicBezTo>
                  <a:pt x="909" y="64"/>
                  <a:pt x="908" y="64"/>
                  <a:pt x="907" y="64"/>
                </a:cubicBezTo>
                <a:cubicBezTo>
                  <a:pt x="907" y="65"/>
                  <a:pt x="907" y="65"/>
                  <a:pt x="907" y="65"/>
                </a:cubicBezTo>
                <a:cubicBezTo>
                  <a:pt x="907" y="65"/>
                  <a:pt x="907" y="65"/>
                  <a:pt x="907" y="65"/>
                </a:cubicBezTo>
                <a:cubicBezTo>
                  <a:pt x="910" y="64"/>
                  <a:pt x="914" y="62"/>
                  <a:pt x="916" y="59"/>
                </a:cubicBezTo>
                <a:cubicBezTo>
                  <a:pt x="916" y="57"/>
                  <a:pt x="916" y="57"/>
                  <a:pt x="916" y="57"/>
                </a:cubicBezTo>
                <a:moveTo>
                  <a:pt x="783" y="57"/>
                </a:moveTo>
                <a:cubicBezTo>
                  <a:pt x="782" y="57"/>
                  <a:pt x="782" y="57"/>
                  <a:pt x="781" y="58"/>
                </a:cubicBezTo>
                <a:cubicBezTo>
                  <a:pt x="781" y="59"/>
                  <a:pt x="781" y="59"/>
                  <a:pt x="781" y="59"/>
                </a:cubicBezTo>
                <a:cubicBezTo>
                  <a:pt x="782" y="58"/>
                  <a:pt x="782" y="58"/>
                  <a:pt x="783" y="58"/>
                </a:cubicBezTo>
                <a:cubicBezTo>
                  <a:pt x="783" y="57"/>
                  <a:pt x="783" y="57"/>
                  <a:pt x="783" y="57"/>
                </a:cubicBezTo>
                <a:moveTo>
                  <a:pt x="830" y="57"/>
                </a:moveTo>
                <a:cubicBezTo>
                  <a:pt x="830" y="57"/>
                  <a:pt x="830" y="57"/>
                  <a:pt x="830" y="57"/>
                </a:cubicBezTo>
                <a:cubicBezTo>
                  <a:pt x="846" y="57"/>
                  <a:pt x="861" y="60"/>
                  <a:pt x="874" y="64"/>
                </a:cubicBezTo>
                <a:cubicBezTo>
                  <a:pt x="874" y="63"/>
                  <a:pt x="874" y="63"/>
                  <a:pt x="874" y="63"/>
                </a:cubicBezTo>
                <a:cubicBezTo>
                  <a:pt x="860" y="58"/>
                  <a:pt x="846" y="57"/>
                  <a:pt x="830" y="57"/>
                </a:cubicBezTo>
                <a:moveTo>
                  <a:pt x="828" y="57"/>
                </a:moveTo>
                <a:cubicBezTo>
                  <a:pt x="825" y="57"/>
                  <a:pt x="822" y="57"/>
                  <a:pt x="819" y="57"/>
                </a:cubicBezTo>
                <a:cubicBezTo>
                  <a:pt x="817" y="57"/>
                  <a:pt x="814" y="57"/>
                  <a:pt x="811" y="58"/>
                </a:cubicBezTo>
                <a:cubicBezTo>
                  <a:pt x="811" y="59"/>
                  <a:pt x="811" y="59"/>
                  <a:pt x="811" y="59"/>
                </a:cubicBezTo>
                <a:cubicBezTo>
                  <a:pt x="817" y="58"/>
                  <a:pt x="823" y="58"/>
                  <a:pt x="828" y="57"/>
                </a:cubicBezTo>
                <a:cubicBezTo>
                  <a:pt x="828" y="57"/>
                  <a:pt x="828" y="57"/>
                  <a:pt x="828" y="57"/>
                </a:cubicBezTo>
                <a:moveTo>
                  <a:pt x="587" y="56"/>
                </a:moveTo>
                <a:cubicBezTo>
                  <a:pt x="587" y="57"/>
                  <a:pt x="587" y="57"/>
                  <a:pt x="587" y="57"/>
                </a:cubicBezTo>
                <a:cubicBezTo>
                  <a:pt x="590" y="58"/>
                  <a:pt x="593" y="60"/>
                  <a:pt x="596" y="61"/>
                </a:cubicBezTo>
                <a:cubicBezTo>
                  <a:pt x="596" y="60"/>
                  <a:pt x="596" y="60"/>
                  <a:pt x="596" y="60"/>
                </a:cubicBezTo>
                <a:cubicBezTo>
                  <a:pt x="593" y="59"/>
                  <a:pt x="590" y="57"/>
                  <a:pt x="587" y="56"/>
                </a:cubicBezTo>
                <a:moveTo>
                  <a:pt x="98" y="56"/>
                </a:moveTo>
                <a:cubicBezTo>
                  <a:pt x="94" y="57"/>
                  <a:pt x="91" y="58"/>
                  <a:pt x="87" y="59"/>
                </a:cubicBezTo>
                <a:cubicBezTo>
                  <a:pt x="85" y="60"/>
                  <a:pt x="83" y="61"/>
                  <a:pt x="80" y="61"/>
                </a:cubicBezTo>
                <a:cubicBezTo>
                  <a:pt x="80" y="63"/>
                  <a:pt x="80" y="63"/>
                  <a:pt x="80" y="63"/>
                </a:cubicBezTo>
                <a:cubicBezTo>
                  <a:pt x="86" y="61"/>
                  <a:pt x="91" y="58"/>
                  <a:pt x="98" y="57"/>
                </a:cubicBezTo>
                <a:cubicBezTo>
                  <a:pt x="98" y="57"/>
                  <a:pt x="98" y="57"/>
                  <a:pt x="98" y="57"/>
                </a:cubicBezTo>
                <a:cubicBezTo>
                  <a:pt x="98" y="56"/>
                  <a:pt x="98" y="56"/>
                  <a:pt x="98" y="56"/>
                </a:cubicBezTo>
                <a:moveTo>
                  <a:pt x="1266" y="56"/>
                </a:moveTo>
                <a:cubicBezTo>
                  <a:pt x="1264" y="57"/>
                  <a:pt x="1262" y="59"/>
                  <a:pt x="1261" y="61"/>
                </a:cubicBezTo>
                <a:cubicBezTo>
                  <a:pt x="1260" y="63"/>
                  <a:pt x="1260" y="65"/>
                  <a:pt x="1260" y="67"/>
                </a:cubicBezTo>
                <a:cubicBezTo>
                  <a:pt x="1260" y="74"/>
                  <a:pt x="1263" y="79"/>
                  <a:pt x="1264" y="86"/>
                </a:cubicBezTo>
                <a:cubicBezTo>
                  <a:pt x="1264" y="86"/>
                  <a:pt x="1264" y="86"/>
                  <a:pt x="1264" y="86"/>
                </a:cubicBezTo>
                <a:cubicBezTo>
                  <a:pt x="1264" y="87"/>
                  <a:pt x="1264" y="87"/>
                  <a:pt x="1264" y="87"/>
                </a:cubicBezTo>
                <a:cubicBezTo>
                  <a:pt x="1264" y="88"/>
                  <a:pt x="1264" y="88"/>
                  <a:pt x="1263" y="89"/>
                </a:cubicBezTo>
                <a:cubicBezTo>
                  <a:pt x="1262" y="89"/>
                  <a:pt x="1262" y="90"/>
                  <a:pt x="1261" y="90"/>
                </a:cubicBezTo>
                <a:cubicBezTo>
                  <a:pt x="1261" y="90"/>
                  <a:pt x="1261" y="90"/>
                  <a:pt x="1261" y="90"/>
                </a:cubicBezTo>
                <a:cubicBezTo>
                  <a:pt x="1261" y="90"/>
                  <a:pt x="1261" y="90"/>
                  <a:pt x="1261" y="90"/>
                </a:cubicBezTo>
                <a:cubicBezTo>
                  <a:pt x="1259" y="90"/>
                  <a:pt x="1258" y="89"/>
                  <a:pt x="1257" y="88"/>
                </a:cubicBezTo>
                <a:cubicBezTo>
                  <a:pt x="1256" y="87"/>
                  <a:pt x="1255" y="86"/>
                  <a:pt x="1254" y="85"/>
                </a:cubicBezTo>
                <a:cubicBezTo>
                  <a:pt x="1254" y="85"/>
                  <a:pt x="1254" y="85"/>
                  <a:pt x="1254" y="85"/>
                </a:cubicBezTo>
                <a:cubicBezTo>
                  <a:pt x="1254" y="85"/>
                  <a:pt x="1254" y="85"/>
                  <a:pt x="1254" y="85"/>
                </a:cubicBezTo>
                <a:cubicBezTo>
                  <a:pt x="1252" y="83"/>
                  <a:pt x="1250" y="82"/>
                  <a:pt x="1249" y="82"/>
                </a:cubicBezTo>
                <a:cubicBezTo>
                  <a:pt x="1249" y="86"/>
                  <a:pt x="1249" y="86"/>
                  <a:pt x="1249" y="86"/>
                </a:cubicBezTo>
                <a:cubicBezTo>
                  <a:pt x="1249" y="86"/>
                  <a:pt x="1250" y="86"/>
                  <a:pt x="1251" y="86"/>
                </a:cubicBezTo>
                <a:cubicBezTo>
                  <a:pt x="1251" y="86"/>
                  <a:pt x="1251" y="86"/>
                  <a:pt x="1251" y="86"/>
                </a:cubicBezTo>
                <a:cubicBezTo>
                  <a:pt x="1253" y="86"/>
                  <a:pt x="1255" y="87"/>
                  <a:pt x="1257" y="88"/>
                </a:cubicBezTo>
                <a:cubicBezTo>
                  <a:pt x="1257" y="88"/>
                  <a:pt x="1257" y="88"/>
                  <a:pt x="1257" y="88"/>
                </a:cubicBezTo>
                <a:cubicBezTo>
                  <a:pt x="1257" y="89"/>
                  <a:pt x="1257" y="89"/>
                  <a:pt x="1257" y="89"/>
                </a:cubicBezTo>
                <a:cubicBezTo>
                  <a:pt x="1257" y="89"/>
                  <a:pt x="1257" y="90"/>
                  <a:pt x="1257" y="91"/>
                </a:cubicBezTo>
                <a:cubicBezTo>
                  <a:pt x="1257" y="91"/>
                  <a:pt x="1257" y="92"/>
                  <a:pt x="1257" y="92"/>
                </a:cubicBezTo>
                <a:cubicBezTo>
                  <a:pt x="1256" y="93"/>
                  <a:pt x="1256" y="93"/>
                  <a:pt x="1255" y="93"/>
                </a:cubicBezTo>
                <a:cubicBezTo>
                  <a:pt x="1254" y="94"/>
                  <a:pt x="1253" y="94"/>
                  <a:pt x="1252" y="94"/>
                </a:cubicBezTo>
                <a:cubicBezTo>
                  <a:pt x="1252" y="95"/>
                  <a:pt x="1252" y="95"/>
                  <a:pt x="1252" y="96"/>
                </a:cubicBezTo>
                <a:cubicBezTo>
                  <a:pt x="1252" y="96"/>
                  <a:pt x="1252" y="96"/>
                  <a:pt x="1252" y="96"/>
                </a:cubicBezTo>
                <a:cubicBezTo>
                  <a:pt x="1252" y="97"/>
                  <a:pt x="1252" y="97"/>
                  <a:pt x="1252" y="97"/>
                </a:cubicBezTo>
                <a:cubicBezTo>
                  <a:pt x="1255" y="93"/>
                  <a:pt x="1260" y="92"/>
                  <a:pt x="1265" y="92"/>
                </a:cubicBezTo>
                <a:cubicBezTo>
                  <a:pt x="1265" y="92"/>
                  <a:pt x="1265" y="92"/>
                  <a:pt x="1265" y="92"/>
                </a:cubicBezTo>
                <a:cubicBezTo>
                  <a:pt x="1265" y="92"/>
                  <a:pt x="1265" y="92"/>
                  <a:pt x="1266" y="92"/>
                </a:cubicBezTo>
                <a:cubicBezTo>
                  <a:pt x="1266" y="92"/>
                  <a:pt x="1266" y="91"/>
                  <a:pt x="1266" y="91"/>
                </a:cubicBezTo>
                <a:cubicBezTo>
                  <a:pt x="1266" y="91"/>
                  <a:pt x="1266" y="91"/>
                  <a:pt x="1266" y="91"/>
                </a:cubicBezTo>
                <a:cubicBezTo>
                  <a:pt x="1265" y="90"/>
                  <a:pt x="1265" y="89"/>
                  <a:pt x="1265" y="89"/>
                </a:cubicBezTo>
                <a:cubicBezTo>
                  <a:pt x="1265" y="88"/>
                  <a:pt x="1265" y="88"/>
                  <a:pt x="1265" y="87"/>
                </a:cubicBezTo>
                <a:cubicBezTo>
                  <a:pt x="1265" y="86"/>
                  <a:pt x="1265" y="86"/>
                  <a:pt x="1265" y="86"/>
                </a:cubicBezTo>
                <a:cubicBezTo>
                  <a:pt x="1265" y="86"/>
                  <a:pt x="1265" y="86"/>
                  <a:pt x="1265" y="86"/>
                </a:cubicBezTo>
                <a:cubicBezTo>
                  <a:pt x="1266" y="85"/>
                  <a:pt x="1266" y="84"/>
                  <a:pt x="1267" y="84"/>
                </a:cubicBezTo>
                <a:cubicBezTo>
                  <a:pt x="1266" y="84"/>
                  <a:pt x="1266" y="84"/>
                  <a:pt x="1266" y="83"/>
                </a:cubicBezTo>
                <a:cubicBezTo>
                  <a:pt x="1264" y="83"/>
                  <a:pt x="1264" y="81"/>
                  <a:pt x="1263" y="79"/>
                </a:cubicBezTo>
                <a:cubicBezTo>
                  <a:pt x="1263" y="79"/>
                  <a:pt x="1263" y="79"/>
                  <a:pt x="1263" y="79"/>
                </a:cubicBezTo>
                <a:cubicBezTo>
                  <a:pt x="1264" y="78"/>
                  <a:pt x="1264" y="78"/>
                  <a:pt x="1264" y="78"/>
                </a:cubicBezTo>
                <a:cubicBezTo>
                  <a:pt x="1264" y="78"/>
                  <a:pt x="1264" y="78"/>
                  <a:pt x="1264" y="78"/>
                </a:cubicBezTo>
                <a:cubicBezTo>
                  <a:pt x="1264" y="78"/>
                  <a:pt x="1264" y="78"/>
                  <a:pt x="1264" y="78"/>
                </a:cubicBezTo>
                <a:cubicBezTo>
                  <a:pt x="1264" y="78"/>
                  <a:pt x="1264" y="78"/>
                  <a:pt x="1264" y="78"/>
                </a:cubicBezTo>
                <a:cubicBezTo>
                  <a:pt x="1265" y="77"/>
                  <a:pt x="1265" y="76"/>
                  <a:pt x="1266" y="76"/>
                </a:cubicBezTo>
                <a:cubicBezTo>
                  <a:pt x="1265" y="76"/>
                  <a:pt x="1264" y="76"/>
                  <a:pt x="1263" y="75"/>
                </a:cubicBezTo>
                <a:cubicBezTo>
                  <a:pt x="1263" y="75"/>
                  <a:pt x="1263" y="75"/>
                  <a:pt x="1263" y="75"/>
                </a:cubicBezTo>
                <a:cubicBezTo>
                  <a:pt x="1262" y="75"/>
                  <a:pt x="1262" y="75"/>
                  <a:pt x="1262" y="75"/>
                </a:cubicBezTo>
                <a:cubicBezTo>
                  <a:pt x="1262" y="74"/>
                  <a:pt x="1261" y="73"/>
                  <a:pt x="1261" y="72"/>
                </a:cubicBezTo>
                <a:cubicBezTo>
                  <a:pt x="1261" y="72"/>
                  <a:pt x="1261" y="71"/>
                  <a:pt x="1261" y="71"/>
                </a:cubicBezTo>
                <a:cubicBezTo>
                  <a:pt x="1261" y="70"/>
                  <a:pt x="1261" y="70"/>
                  <a:pt x="1261" y="70"/>
                </a:cubicBezTo>
                <a:cubicBezTo>
                  <a:pt x="1262" y="70"/>
                  <a:pt x="1262" y="70"/>
                  <a:pt x="1262" y="70"/>
                </a:cubicBezTo>
                <a:cubicBezTo>
                  <a:pt x="1262" y="70"/>
                  <a:pt x="1263" y="69"/>
                  <a:pt x="1264" y="69"/>
                </a:cubicBezTo>
                <a:cubicBezTo>
                  <a:pt x="1264" y="69"/>
                  <a:pt x="1264" y="68"/>
                  <a:pt x="1264" y="68"/>
                </a:cubicBezTo>
                <a:cubicBezTo>
                  <a:pt x="1261" y="68"/>
                  <a:pt x="1261" y="68"/>
                  <a:pt x="1261" y="68"/>
                </a:cubicBezTo>
                <a:cubicBezTo>
                  <a:pt x="1261" y="68"/>
                  <a:pt x="1261" y="68"/>
                  <a:pt x="1261" y="68"/>
                </a:cubicBezTo>
                <a:cubicBezTo>
                  <a:pt x="1260" y="67"/>
                  <a:pt x="1260" y="67"/>
                  <a:pt x="1260" y="66"/>
                </a:cubicBezTo>
                <a:cubicBezTo>
                  <a:pt x="1260" y="64"/>
                  <a:pt x="1261" y="63"/>
                  <a:pt x="1261" y="62"/>
                </a:cubicBezTo>
                <a:cubicBezTo>
                  <a:pt x="1261" y="62"/>
                  <a:pt x="1261" y="62"/>
                  <a:pt x="1261" y="62"/>
                </a:cubicBezTo>
                <a:cubicBezTo>
                  <a:pt x="1261" y="62"/>
                  <a:pt x="1261" y="62"/>
                  <a:pt x="1261" y="62"/>
                </a:cubicBezTo>
                <a:cubicBezTo>
                  <a:pt x="1262" y="61"/>
                  <a:pt x="1262" y="61"/>
                  <a:pt x="1263" y="61"/>
                </a:cubicBezTo>
                <a:cubicBezTo>
                  <a:pt x="1263" y="61"/>
                  <a:pt x="1263" y="61"/>
                  <a:pt x="1263" y="61"/>
                </a:cubicBezTo>
                <a:cubicBezTo>
                  <a:pt x="1264" y="60"/>
                  <a:pt x="1264" y="60"/>
                  <a:pt x="1264" y="60"/>
                </a:cubicBezTo>
                <a:cubicBezTo>
                  <a:pt x="1264" y="60"/>
                  <a:pt x="1264" y="60"/>
                  <a:pt x="1265" y="60"/>
                </a:cubicBezTo>
                <a:cubicBezTo>
                  <a:pt x="1265" y="59"/>
                  <a:pt x="1265" y="59"/>
                  <a:pt x="1265" y="59"/>
                </a:cubicBezTo>
                <a:cubicBezTo>
                  <a:pt x="1265" y="58"/>
                  <a:pt x="1266" y="57"/>
                  <a:pt x="1267" y="56"/>
                </a:cubicBezTo>
                <a:cubicBezTo>
                  <a:pt x="1266" y="56"/>
                  <a:pt x="1266" y="56"/>
                  <a:pt x="1266" y="56"/>
                </a:cubicBezTo>
                <a:moveTo>
                  <a:pt x="103" y="56"/>
                </a:moveTo>
                <a:cubicBezTo>
                  <a:pt x="102" y="56"/>
                  <a:pt x="101" y="56"/>
                  <a:pt x="100" y="56"/>
                </a:cubicBezTo>
                <a:cubicBezTo>
                  <a:pt x="100" y="57"/>
                  <a:pt x="100" y="57"/>
                  <a:pt x="100" y="57"/>
                </a:cubicBezTo>
                <a:cubicBezTo>
                  <a:pt x="103" y="57"/>
                  <a:pt x="103" y="57"/>
                  <a:pt x="103" y="57"/>
                </a:cubicBezTo>
                <a:cubicBezTo>
                  <a:pt x="103" y="56"/>
                  <a:pt x="103" y="56"/>
                  <a:pt x="103" y="56"/>
                </a:cubicBezTo>
                <a:moveTo>
                  <a:pt x="124" y="55"/>
                </a:moveTo>
                <a:cubicBezTo>
                  <a:pt x="124" y="55"/>
                  <a:pt x="124" y="55"/>
                  <a:pt x="124" y="55"/>
                </a:cubicBezTo>
                <a:cubicBezTo>
                  <a:pt x="124" y="55"/>
                  <a:pt x="124" y="55"/>
                  <a:pt x="124" y="55"/>
                </a:cubicBezTo>
                <a:cubicBezTo>
                  <a:pt x="123" y="55"/>
                  <a:pt x="122" y="55"/>
                  <a:pt x="120" y="55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3" y="57"/>
                  <a:pt x="126" y="57"/>
                  <a:pt x="129" y="57"/>
                </a:cubicBezTo>
                <a:cubicBezTo>
                  <a:pt x="133" y="57"/>
                  <a:pt x="136" y="57"/>
                  <a:pt x="139" y="57"/>
                </a:cubicBezTo>
                <a:cubicBezTo>
                  <a:pt x="139" y="57"/>
                  <a:pt x="139" y="57"/>
                  <a:pt x="139" y="57"/>
                </a:cubicBezTo>
                <a:cubicBezTo>
                  <a:pt x="139" y="57"/>
                  <a:pt x="139" y="57"/>
                  <a:pt x="139" y="57"/>
                </a:cubicBezTo>
                <a:cubicBezTo>
                  <a:pt x="147" y="58"/>
                  <a:pt x="155" y="59"/>
                  <a:pt x="162" y="62"/>
                </a:cubicBezTo>
                <a:cubicBezTo>
                  <a:pt x="162" y="61"/>
                  <a:pt x="162" y="61"/>
                  <a:pt x="162" y="61"/>
                </a:cubicBezTo>
                <a:cubicBezTo>
                  <a:pt x="151" y="57"/>
                  <a:pt x="139" y="56"/>
                  <a:pt x="126" y="55"/>
                </a:cubicBezTo>
                <a:cubicBezTo>
                  <a:pt x="126" y="55"/>
                  <a:pt x="126" y="55"/>
                  <a:pt x="126" y="55"/>
                </a:cubicBezTo>
                <a:cubicBezTo>
                  <a:pt x="126" y="55"/>
                  <a:pt x="126" y="55"/>
                  <a:pt x="126" y="55"/>
                </a:cubicBezTo>
                <a:cubicBezTo>
                  <a:pt x="125" y="55"/>
                  <a:pt x="125" y="55"/>
                  <a:pt x="124" y="55"/>
                </a:cubicBezTo>
                <a:moveTo>
                  <a:pt x="115" y="55"/>
                </a:moveTo>
                <a:cubicBezTo>
                  <a:pt x="112" y="55"/>
                  <a:pt x="108" y="55"/>
                  <a:pt x="105" y="55"/>
                </a:cubicBezTo>
                <a:cubicBezTo>
                  <a:pt x="105" y="57"/>
                  <a:pt x="105" y="57"/>
                  <a:pt x="105" y="57"/>
                </a:cubicBezTo>
                <a:cubicBezTo>
                  <a:pt x="115" y="55"/>
                  <a:pt x="115" y="55"/>
                  <a:pt x="115" y="55"/>
                </a:cubicBezTo>
                <a:cubicBezTo>
                  <a:pt x="115" y="55"/>
                  <a:pt x="115" y="55"/>
                  <a:pt x="115" y="55"/>
                </a:cubicBezTo>
                <a:cubicBezTo>
                  <a:pt x="116" y="56"/>
                  <a:pt x="117" y="56"/>
                  <a:pt x="118" y="56"/>
                </a:cubicBezTo>
                <a:cubicBezTo>
                  <a:pt x="118" y="55"/>
                  <a:pt x="118" y="55"/>
                  <a:pt x="118" y="55"/>
                </a:cubicBezTo>
                <a:cubicBezTo>
                  <a:pt x="117" y="55"/>
                  <a:pt x="116" y="55"/>
                  <a:pt x="115" y="55"/>
                </a:cubicBezTo>
                <a:moveTo>
                  <a:pt x="560" y="54"/>
                </a:moveTo>
                <a:cubicBezTo>
                  <a:pt x="558" y="57"/>
                  <a:pt x="556" y="60"/>
                  <a:pt x="555" y="63"/>
                </a:cubicBezTo>
                <a:cubicBezTo>
                  <a:pt x="555" y="64"/>
                  <a:pt x="555" y="65"/>
                  <a:pt x="555" y="66"/>
                </a:cubicBezTo>
                <a:cubicBezTo>
                  <a:pt x="555" y="73"/>
                  <a:pt x="558" y="79"/>
                  <a:pt x="560" y="85"/>
                </a:cubicBezTo>
                <a:cubicBezTo>
                  <a:pt x="560" y="80"/>
                  <a:pt x="560" y="80"/>
                  <a:pt x="560" y="80"/>
                </a:cubicBezTo>
                <a:cubicBezTo>
                  <a:pt x="559" y="78"/>
                  <a:pt x="558" y="76"/>
                  <a:pt x="557" y="75"/>
                </a:cubicBezTo>
                <a:cubicBezTo>
                  <a:pt x="557" y="74"/>
                  <a:pt x="557" y="74"/>
                  <a:pt x="557" y="74"/>
                </a:cubicBezTo>
                <a:cubicBezTo>
                  <a:pt x="557" y="74"/>
                  <a:pt x="557" y="74"/>
                  <a:pt x="557" y="74"/>
                </a:cubicBezTo>
                <a:cubicBezTo>
                  <a:pt x="558" y="71"/>
                  <a:pt x="558" y="71"/>
                  <a:pt x="558" y="71"/>
                </a:cubicBezTo>
                <a:cubicBezTo>
                  <a:pt x="559" y="71"/>
                  <a:pt x="559" y="71"/>
                  <a:pt x="559" y="71"/>
                </a:cubicBezTo>
                <a:cubicBezTo>
                  <a:pt x="559" y="71"/>
                  <a:pt x="560" y="71"/>
                  <a:pt x="560" y="71"/>
                </a:cubicBezTo>
                <a:cubicBezTo>
                  <a:pt x="560" y="70"/>
                  <a:pt x="560" y="70"/>
                  <a:pt x="560" y="70"/>
                </a:cubicBezTo>
                <a:cubicBezTo>
                  <a:pt x="559" y="70"/>
                  <a:pt x="559" y="70"/>
                  <a:pt x="558" y="70"/>
                </a:cubicBezTo>
                <a:cubicBezTo>
                  <a:pt x="558" y="69"/>
                  <a:pt x="557" y="69"/>
                  <a:pt x="557" y="68"/>
                </a:cubicBezTo>
                <a:cubicBezTo>
                  <a:pt x="557" y="67"/>
                  <a:pt x="557" y="67"/>
                  <a:pt x="557" y="67"/>
                </a:cubicBezTo>
                <a:cubicBezTo>
                  <a:pt x="557" y="67"/>
                  <a:pt x="557" y="67"/>
                  <a:pt x="557" y="67"/>
                </a:cubicBezTo>
                <a:cubicBezTo>
                  <a:pt x="557" y="63"/>
                  <a:pt x="557" y="63"/>
                  <a:pt x="557" y="63"/>
                </a:cubicBezTo>
                <a:cubicBezTo>
                  <a:pt x="558" y="63"/>
                  <a:pt x="558" y="63"/>
                  <a:pt x="558" y="63"/>
                </a:cubicBezTo>
                <a:cubicBezTo>
                  <a:pt x="558" y="63"/>
                  <a:pt x="559" y="63"/>
                  <a:pt x="560" y="63"/>
                </a:cubicBezTo>
                <a:cubicBezTo>
                  <a:pt x="560" y="61"/>
                  <a:pt x="560" y="61"/>
                  <a:pt x="560" y="61"/>
                </a:cubicBezTo>
                <a:cubicBezTo>
                  <a:pt x="560" y="61"/>
                  <a:pt x="559" y="61"/>
                  <a:pt x="559" y="61"/>
                </a:cubicBezTo>
                <a:cubicBezTo>
                  <a:pt x="558" y="61"/>
                  <a:pt x="558" y="61"/>
                  <a:pt x="558" y="61"/>
                </a:cubicBezTo>
                <a:cubicBezTo>
                  <a:pt x="558" y="60"/>
                  <a:pt x="558" y="60"/>
                  <a:pt x="558" y="60"/>
                </a:cubicBezTo>
                <a:cubicBezTo>
                  <a:pt x="559" y="59"/>
                  <a:pt x="559" y="57"/>
                  <a:pt x="560" y="56"/>
                </a:cubicBezTo>
                <a:cubicBezTo>
                  <a:pt x="560" y="54"/>
                  <a:pt x="560" y="54"/>
                  <a:pt x="560" y="54"/>
                </a:cubicBezTo>
                <a:moveTo>
                  <a:pt x="769" y="54"/>
                </a:moveTo>
                <a:cubicBezTo>
                  <a:pt x="769" y="55"/>
                  <a:pt x="769" y="55"/>
                  <a:pt x="769" y="55"/>
                </a:cubicBezTo>
                <a:cubicBezTo>
                  <a:pt x="771" y="57"/>
                  <a:pt x="772" y="58"/>
                  <a:pt x="773" y="60"/>
                </a:cubicBezTo>
                <a:cubicBezTo>
                  <a:pt x="773" y="61"/>
                  <a:pt x="773" y="61"/>
                  <a:pt x="773" y="61"/>
                </a:cubicBezTo>
                <a:cubicBezTo>
                  <a:pt x="773" y="61"/>
                  <a:pt x="773" y="61"/>
                  <a:pt x="773" y="61"/>
                </a:cubicBezTo>
                <a:cubicBezTo>
                  <a:pt x="771" y="62"/>
                  <a:pt x="770" y="63"/>
                  <a:pt x="769" y="64"/>
                </a:cubicBezTo>
                <a:cubicBezTo>
                  <a:pt x="769" y="65"/>
                  <a:pt x="769" y="65"/>
                  <a:pt x="769" y="65"/>
                </a:cubicBezTo>
                <a:cubicBezTo>
                  <a:pt x="772" y="63"/>
                  <a:pt x="776" y="61"/>
                  <a:pt x="779" y="60"/>
                </a:cubicBezTo>
                <a:cubicBezTo>
                  <a:pt x="779" y="58"/>
                  <a:pt x="779" y="58"/>
                  <a:pt x="779" y="58"/>
                </a:cubicBezTo>
                <a:cubicBezTo>
                  <a:pt x="779" y="58"/>
                  <a:pt x="778" y="58"/>
                  <a:pt x="778" y="59"/>
                </a:cubicBezTo>
                <a:cubicBezTo>
                  <a:pt x="775" y="60"/>
                  <a:pt x="775" y="60"/>
                  <a:pt x="775" y="60"/>
                </a:cubicBezTo>
                <a:cubicBezTo>
                  <a:pt x="774" y="59"/>
                  <a:pt x="774" y="59"/>
                  <a:pt x="774" y="59"/>
                </a:cubicBezTo>
                <a:cubicBezTo>
                  <a:pt x="773" y="57"/>
                  <a:pt x="771" y="56"/>
                  <a:pt x="769" y="54"/>
                </a:cubicBezTo>
                <a:moveTo>
                  <a:pt x="1228" y="54"/>
                </a:moveTo>
                <a:cubicBezTo>
                  <a:pt x="1227" y="54"/>
                  <a:pt x="1227" y="55"/>
                  <a:pt x="1226" y="56"/>
                </a:cubicBezTo>
                <a:cubicBezTo>
                  <a:pt x="1225" y="57"/>
                  <a:pt x="1225" y="58"/>
                  <a:pt x="1223" y="59"/>
                </a:cubicBezTo>
                <a:cubicBezTo>
                  <a:pt x="1223" y="60"/>
                  <a:pt x="1223" y="60"/>
                  <a:pt x="1223" y="60"/>
                </a:cubicBezTo>
                <a:cubicBezTo>
                  <a:pt x="1224" y="60"/>
                  <a:pt x="1224" y="60"/>
                  <a:pt x="1224" y="60"/>
                </a:cubicBezTo>
                <a:cubicBezTo>
                  <a:pt x="1225" y="59"/>
                  <a:pt x="1226" y="57"/>
                  <a:pt x="1228" y="55"/>
                </a:cubicBezTo>
                <a:cubicBezTo>
                  <a:pt x="1228" y="54"/>
                  <a:pt x="1228" y="54"/>
                  <a:pt x="1228" y="54"/>
                </a:cubicBezTo>
                <a:moveTo>
                  <a:pt x="876" y="54"/>
                </a:moveTo>
                <a:cubicBezTo>
                  <a:pt x="876" y="54"/>
                  <a:pt x="876" y="54"/>
                  <a:pt x="876" y="54"/>
                </a:cubicBezTo>
                <a:cubicBezTo>
                  <a:pt x="880" y="55"/>
                  <a:pt x="884" y="57"/>
                  <a:pt x="888" y="59"/>
                </a:cubicBezTo>
                <a:cubicBezTo>
                  <a:pt x="888" y="55"/>
                  <a:pt x="888" y="55"/>
                  <a:pt x="888" y="55"/>
                </a:cubicBezTo>
                <a:cubicBezTo>
                  <a:pt x="887" y="55"/>
                  <a:pt x="887" y="56"/>
                  <a:pt x="886" y="56"/>
                </a:cubicBezTo>
                <a:cubicBezTo>
                  <a:pt x="886" y="56"/>
                  <a:pt x="886" y="56"/>
                  <a:pt x="886" y="56"/>
                </a:cubicBezTo>
                <a:cubicBezTo>
                  <a:pt x="885" y="56"/>
                  <a:pt x="885" y="56"/>
                  <a:pt x="885" y="56"/>
                </a:cubicBezTo>
                <a:cubicBezTo>
                  <a:pt x="883" y="55"/>
                  <a:pt x="880" y="55"/>
                  <a:pt x="876" y="54"/>
                </a:cubicBezTo>
                <a:moveTo>
                  <a:pt x="78" y="53"/>
                </a:moveTo>
                <a:cubicBezTo>
                  <a:pt x="75" y="55"/>
                  <a:pt x="73" y="56"/>
                  <a:pt x="69" y="58"/>
                </a:cubicBezTo>
                <a:cubicBezTo>
                  <a:pt x="69" y="59"/>
                  <a:pt x="69" y="59"/>
                  <a:pt x="69" y="59"/>
                </a:cubicBezTo>
                <a:cubicBezTo>
                  <a:pt x="72" y="58"/>
                  <a:pt x="75" y="56"/>
                  <a:pt x="78" y="55"/>
                </a:cubicBezTo>
                <a:cubicBezTo>
                  <a:pt x="78" y="53"/>
                  <a:pt x="78" y="53"/>
                  <a:pt x="78" y="53"/>
                </a:cubicBezTo>
                <a:moveTo>
                  <a:pt x="58" y="53"/>
                </a:moveTo>
                <a:cubicBezTo>
                  <a:pt x="58" y="54"/>
                  <a:pt x="58" y="54"/>
                  <a:pt x="58" y="54"/>
                </a:cubicBezTo>
                <a:cubicBezTo>
                  <a:pt x="59" y="56"/>
                  <a:pt x="61" y="58"/>
                  <a:pt x="61" y="60"/>
                </a:cubicBezTo>
                <a:cubicBezTo>
                  <a:pt x="61" y="61"/>
                  <a:pt x="61" y="61"/>
                  <a:pt x="61" y="62"/>
                </a:cubicBezTo>
                <a:cubicBezTo>
                  <a:pt x="61" y="62"/>
                  <a:pt x="61" y="62"/>
                  <a:pt x="61" y="62"/>
                </a:cubicBezTo>
                <a:cubicBezTo>
                  <a:pt x="60" y="62"/>
                  <a:pt x="60" y="62"/>
                  <a:pt x="60" y="62"/>
                </a:cubicBezTo>
                <a:cubicBezTo>
                  <a:pt x="60" y="63"/>
                  <a:pt x="59" y="63"/>
                  <a:pt x="58" y="64"/>
                </a:cubicBezTo>
                <a:cubicBezTo>
                  <a:pt x="58" y="66"/>
                  <a:pt x="58" y="66"/>
                  <a:pt x="58" y="66"/>
                </a:cubicBezTo>
                <a:cubicBezTo>
                  <a:pt x="59" y="65"/>
                  <a:pt x="60" y="64"/>
                  <a:pt x="61" y="64"/>
                </a:cubicBezTo>
                <a:cubicBezTo>
                  <a:pt x="61" y="57"/>
                  <a:pt x="61" y="57"/>
                  <a:pt x="61" y="57"/>
                </a:cubicBezTo>
                <a:cubicBezTo>
                  <a:pt x="60" y="56"/>
                  <a:pt x="59" y="54"/>
                  <a:pt x="58" y="53"/>
                </a:cubicBezTo>
                <a:moveTo>
                  <a:pt x="733" y="53"/>
                </a:moveTo>
                <a:cubicBezTo>
                  <a:pt x="733" y="53"/>
                  <a:pt x="733" y="54"/>
                  <a:pt x="733" y="54"/>
                </a:cubicBezTo>
                <a:cubicBezTo>
                  <a:pt x="732" y="54"/>
                  <a:pt x="732" y="54"/>
                  <a:pt x="732" y="54"/>
                </a:cubicBezTo>
                <a:cubicBezTo>
                  <a:pt x="732" y="54"/>
                  <a:pt x="732" y="54"/>
                  <a:pt x="732" y="54"/>
                </a:cubicBezTo>
                <a:cubicBezTo>
                  <a:pt x="733" y="54"/>
                  <a:pt x="733" y="54"/>
                  <a:pt x="733" y="54"/>
                </a:cubicBezTo>
                <a:cubicBezTo>
                  <a:pt x="733" y="54"/>
                  <a:pt x="733" y="55"/>
                  <a:pt x="733" y="55"/>
                </a:cubicBezTo>
                <a:cubicBezTo>
                  <a:pt x="733" y="53"/>
                  <a:pt x="733" y="53"/>
                  <a:pt x="733" y="53"/>
                </a:cubicBezTo>
                <a:moveTo>
                  <a:pt x="177" y="52"/>
                </a:moveTo>
                <a:cubicBezTo>
                  <a:pt x="176" y="53"/>
                  <a:pt x="175" y="53"/>
                  <a:pt x="175" y="54"/>
                </a:cubicBezTo>
                <a:cubicBezTo>
                  <a:pt x="174" y="55"/>
                  <a:pt x="174" y="55"/>
                  <a:pt x="174" y="55"/>
                </a:cubicBezTo>
                <a:cubicBezTo>
                  <a:pt x="173" y="54"/>
                  <a:pt x="173" y="54"/>
                  <a:pt x="173" y="54"/>
                </a:cubicBezTo>
                <a:cubicBezTo>
                  <a:pt x="172" y="54"/>
                  <a:pt x="170" y="53"/>
                  <a:pt x="168" y="53"/>
                </a:cubicBezTo>
                <a:cubicBezTo>
                  <a:pt x="168" y="54"/>
                  <a:pt x="168" y="54"/>
                  <a:pt x="168" y="54"/>
                </a:cubicBezTo>
                <a:cubicBezTo>
                  <a:pt x="171" y="55"/>
                  <a:pt x="174" y="56"/>
                  <a:pt x="177" y="57"/>
                </a:cubicBezTo>
                <a:cubicBezTo>
                  <a:pt x="177" y="55"/>
                  <a:pt x="177" y="55"/>
                  <a:pt x="177" y="55"/>
                </a:cubicBezTo>
                <a:cubicBezTo>
                  <a:pt x="176" y="55"/>
                  <a:pt x="176" y="55"/>
                  <a:pt x="176" y="55"/>
                </a:cubicBezTo>
                <a:cubicBezTo>
                  <a:pt x="177" y="55"/>
                  <a:pt x="177" y="55"/>
                  <a:pt x="177" y="55"/>
                </a:cubicBezTo>
                <a:cubicBezTo>
                  <a:pt x="177" y="52"/>
                  <a:pt x="177" y="52"/>
                  <a:pt x="177" y="52"/>
                </a:cubicBezTo>
                <a:moveTo>
                  <a:pt x="1236" y="52"/>
                </a:moveTo>
                <a:cubicBezTo>
                  <a:pt x="1234" y="52"/>
                  <a:pt x="1232" y="52"/>
                  <a:pt x="1231" y="52"/>
                </a:cubicBezTo>
                <a:cubicBezTo>
                  <a:pt x="1230" y="52"/>
                  <a:pt x="1230" y="52"/>
                  <a:pt x="1230" y="52"/>
                </a:cubicBezTo>
                <a:cubicBezTo>
                  <a:pt x="1230" y="52"/>
                  <a:pt x="1230" y="52"/>
                  <a:pt x="1230" y="52"/>
                </a:cubicBezTo>
                <a:cubicBezTo>
                  <a:pt x="1230" y="52"/>
                  <a:pt x="1230" y="52"/>
                  <a:pt x="1230" y="52"/>
                </a:cubicBezTo>
                <a:cubicBezTo>
                  <a:pt x="1230" y="52"/>
                  <a:pt x="1230" y="52"/>
                  <a:pt x="1230" y="52"/>
                </a:cubicBezTo>
                <a:cubicBezTo>
                  <a:pt x="1230" y="53"/>
                  <a:pt x="1230" y="53"/>
                  <a:pt x="1230" y="53"/>
                </a:cubicBezTo>
                <a:cubicBezTo>
                  <a:pt x="1230" y="53"/>
                  <a:pt x="1230" y="53"/>
                  <a:pt x="1230" y="53"/>
                </a:cubicBezTo>
                <a:cubicBezTo>
                  <a:pt x="1230" y="54"/>
                  <a:pt x="1230" y="54"/>
                  <a:pt x="1230" y="54"/>
                </a:cubicBezTo>
                <a:cubicBezTo>
                  <a:pt x="1230" y="53"/>
                  <a:pt x="1231" y="53"/>
                  <a:pt x="1232" y="53"/>
                </a:cubicBezTo>
                <a:cubicBezTo>
                  <a:pt x="1233" y="52"/>
                  <a:pt x="1234" y="52"/>
                  <a:pt x="1235" y="52"/>
                </a:cubicBezTo>
                <a:cubicBezTo>
                  <a:pt x="1236" y="52"/>
                  <a:pt x="1237" y="52"/>
                  <a:pt x="1239" y="53"/>
                </a:cubicBezTo>
                <a:cubicBezTo>
                  <a:pt x="1239" y="52"/>
                  <a:pt x="1239" y="52"/>
                  <a:pt x="1239" y="52"/>
                </a:cubicBezTo>
                <a:cubicBezTo>
                  <a:pt x="1238" y="52"/>
                  <a:pt x="1237" y="52"/>
                  <a:pt x="1236" y="52"/>
                </a:cubicBezTo>
                <a:moveTo>
                  <a:pt x="164" y="52"/>
                </a:moveTo>
                <a:cubicBezTo>
                  <a:pt x="164" y="53"/>
                  <a:pt x="164" y="53"/>
                  <a:pt x="164" y="53"/>
                </a:cubicBezTo>
                <a:cubicBezTo>
                  <a:pt x="165" y="53"/>
                  <a:pt x="165" y="53"/>
                  <a:pt x="166" y="53"/>
                </a:cubicBezTo>
                <a:cubicBezTo>
                  <a:pt x="166" y="52"/>
                  <a:pt x="166" y="52"/>
                  <a:pt x="166" y="52"/>
                </a:cubicBezTo>
                <a:cubicBezTo>
                  <a:pt x="165" y="52"/>
                  <a:pt x="165" y="52"/>
                  <a:pt x="164" y="52"/>
                </a:cubicBezTo>
                <a:moveTo>
                  <a:pt x="764" y="51"/>
                </a:moveTo>
                <a:cubicBezTo>
                  <a:pt x="764" y="52"/>
                  <a:pt x="764" y="52"/>
                  <a:pt x="764" y="52"/>
                </a:cubicBezTo>
                <a:cubicBezTo>
                  <a:pt x="765" y="53"/>
                  <a:pt x="766" y="53"/>
                  <a:pt x="767" y="54"/>
                </a:cubicBezTo>
                <a:cubicBezTo>
                  <a:pt x="767" y="53"/>
                  <a:pt x="767" y="53"/>
                  <a:pt x="767" y="53"/>
                </a:cubicBezTo>
                <a:cubicBezTo>
                  <a:pt x="766" y="52"/>
                  <a:pt x="765" y="52"/>
                  <a:pt x="764" y="51"/>
                </a:cubicBezTo>
                <a:moveTo>
                  <a:pt x="55" y="50"/>
                </a:moveTo>
                <a:cubicBezTo>
                  <a:pt x="55" y="51"/>
                  <a:pt x="55" y="51"/>
                  <a:pt x="55" y="51"/>
                </a:cubicBezTo>
                <a:cubicBezTo>
                  <a:pt x="55" y="52"/>
                  <a:pt x="56" y="52"/>
                  <a:pt x="56" y="53"/>
                </a:cubicBezTo>
                <a:cubicBezTo>
                  <a:pt x="56" y="51"/>
                  <a:pt x="56" y="51"/>
                  <a:pt x="56" y="51"/>
                </a:cubicBezTo>
                <a:cubicBezTo>
                  <a:pt x="56" y="51"/>
                  <a:pt x="55" y="50"/>
                  <a:pt x="55" y="50"/>
                </a:cubicBezTo>
                <a:moveTo>
                  <a:pt x="598" y="50"/>
                </a:moveTo>
                <a:cubicBezTo>
                  <a:pt x="598" y="51"/>
                  <a:pt x="598" y="51"/>
                  <a:pt x="598" y="51"/>
                </a:cubicBezTo>
                <a:cubicBezTo>
                  <a:pt x="603" y="53"/>
                  <a:pt x="608" y="56"/>
                  <a:pt x="613" y="60"/>
                </a:cubicBezTo>
                <a:cubicBezTo>
                  <a:pt x="613" y="59"/>
                  <a:pt x="613" y="59"/>
                  <a:pt x="613" y="59"/>
                </a:cubicBezTo>
                <a:cubicBezTo>
                  <a:pt x="608" y="55"/>
                  <a:pt x="603" y="52"/>
                  <a:pt x="598" y="50"/>
                </a:cubicBezTo>
                <a:moveTo>
                  <a:pt x="517" y="49"/>
                </a:moveTo>
                <a:cubicBezTo>
                  <a:pt x="516" y="50"/>
                  <a:pt x="515" y="50"/>
                  <a:pt x="513" y="50"/>
                </a:cubicBezTo>
                <a:cubicBezTo>
                  <a:pt x="513" y="50"/>
                  <a:pt x="512" y="50"/>
                  <a:pt x="512" y="50"/>
                </a:cubicBezTo>
                <a:cubicBezTo>
                  <a:pt x="510" y="51"/>
                  <a:pt x="507" y="53"/>
                  <a:pt x="505" y="55"/>
                </a:cubicBezTo>
                <a:cubicBezTo>
                  <a:pt x="503" y="57"/>
                  <a:pt x="501" y="60"/>
                  <a:pt x="501" y="63"/>
                </a:cubicBezTo>
                <a:cubicBezTo>
                  <a:pt x="501" y="64"/>
                  <a:pt x="501" y="64"/>
                  <a:pt x="501" y="64"/>
                </a:cubicBezTo>
                <a:cubicBezTo>
                  <a:pt x="491" y="66"/>
                  <a:pt x="491" y="66"/>
                  <a:pt x="491" y="66"/>
                </a:cubicBezTo>
                <a:cubicBezTo>
                  <a:pt x="491" y="68"/>
                  <a:pt x="491" y="68"/>
                  <a:pt x="491" y="68"/>
                </a:cubicBezTo>
                <a:cubicBezTo>
                  <a:pt x="493" y="67"/>
                  <a:pt x="495" y="66"/>
                  <a:pt x="496" y="66"/>
                </a:cubicBezTo>
                <a:cubicBezTo>
                  <a:pt x="497" y="66"/>
                  <a:pt x="498" y="66"/>
                  <a:pt x="498" y="66"/>
                </a:cubicBezTo>
                <a:cubicBezTo>
                  <a:pt x="498" y="66"/>
                  <a:pt x="498" y="66"/>
                  <a:pt x="498" y="66"/>
                </a:cubicBezTo>
                <a:cubicBezTo>
                  <a:pt x="500" y="66"/>
                  <a:pt x="501" y="66"/>
                  <a:pt x="502" y="66"/>
                </a:cubicBezTo>
                <a:cubicBezTo>
                  <a:pt x="502" y="66"/>
                  <a:pt x="502" y="66"/>
                  <a:pt x="502" y="66"/>
                </a:cubicBezTo>
                <a:cubicBezTo>
                  <a:pt x="502" y="66"/>
                  <a:pt x="503" y="66"/>
                  <a:pt x="503" y="66"/>
                </a:cubicBezTo>
                <a:cubicBezTo>
                  <a:pt x="503" y="65"/>
                  <a:pt x="503" y="64"/>
                  <a:pt x="503" y="63"/>
                </a:cubicBezTo>
                <a:cubicBezTo>
                  <a:pt x="503" y="61"/>
                  <a:pt x="504" y="59"/>
                  <a:pt x="505" y="57"/>
                </a:cubicBezTo>
                <a:cubicBezTo>
                  <a:pt x="507" y="55"/>
                  <a:pt x="509" y="54"/>
                  <a:pt x="510" y="52"/>
                </a:cubicBezTo>
                <a:cubicBezTo>
                  <a:pt x="510" y="52"/>
                  <a:pt x="510" y="52"/>
                  <a:pt x="510" y="52"/>
                </a:cubicBezTo>
                <a:cubicBezTo>
                  <a:pt x="511" y="52"/>
                  <a:pt x="511" y="52"/>
                  <a:pt x="511" y="52"/>
                </a:cubicBezTo>
                <a:cubicBezTo>
                  <a:pt x="513" y="51"/>
                  <a:pt x="515" y="51"/>
                  <a:pt x="516" y="51"/>
                </a:cubicBezTo>
                <a:cubicBezTo>
                  <a:pt x="517" y="51"/>
                  <a:pt x="517" y="51"/>
                  <a:pt x="517" y="51"/>
                </a:cubicBezTo>
                <a:cubicBezTo>
                  <a:pt x="517" y="49"/>
                  <a:pt x="517" y="49"/>
                  <a:pt x="517" y="49"/>
                </a:cubicBezTo>
                <a:moveTo>
                  <a:pt x="32" y="49"/>
                </a:moveTo>
                <a:cubicBezTo>
                  <a:pt x="31" y="50"/>
                  <a:pt x="30" y="50"/>
                  <a:pt x="29" y="51"/>
                </a:cubicBezTo>
                <a:cubicBezTo>
                  <a:pt x="28" y="53"/>
                  <a:pt x="28" y="55"/>
                  <a:pt x="28" y="57"/>
                </a:cubicBezTo>
                <a:cubicBezTo>
                  <a:pt x="28" y="59"/>
                  <a:pt x="28" y="61"/>
                  <a:pt x="29" y="63"/>
                </a:cubicBezTo>
                <a:cubicBezTo>
                  <a:pt x="29" y="63"/>
                  <a:pt x="29" y="63"/>
                  <a:pt x="29" y="63"/>
                </a:cubicBezTo>
                <a:cubicBezTo>
                  <a:pt x="29" y="64"/>
                  <a:pt x="29" y="64"/>
                  <a:pt x="29" y="64"/>
                </a:cubicBezTo>
                <a:cubicBezTo>
                  <a:pt x="29" y="64"/>
                  <a:pt x="29" y="64"/>
                  <a:pt x="30" y="64"/>
                </a:cubicBezTo>
                <a:cubicBezTo>
                  <a:pt x="30" y="65"/>
                  <a:pt x="31" y="65"/>
                  <a:pt x="31" y="65"/>
                </a:cubicBezTo>
                <a:cubicBezTo>
                  <a:pt x="31" y="65"/>
                  <a:pt x="31" y="65"/>
                  <a:pt x="31" y="65"/>
                </a:cubicBezTo>
                <a:cubicBezTo>
                  <a:pt x="31" y="65"/>
                  <a:pt x="32" y="64"/>
                  <a:pt x="32" y="64"/>
                </a:cubicBezTo>
                <a:cubicBezTo>
                  <a:pt x="32" y="62"/>
                  <a:pt x="32" y="62"/>
                  <a:pt x="32" y="62"/>
                </a:cubicBezTo>
                <a:cubicBezTo>
                  <a:pt x="32" y="62"/>
                  <a:pt x="31" y="62"/>
                  <a:pt x="31" y="62"/>
                </a:cubicBezTo>
                <a:cubicBezTo>
                  <a:pt x="31" y="62"/>
                  <a:pt x="31" y="62"/>
                  <a:pt x="31" y="62"/>
                </a:cubicBezTo>
                <a:cubicBezTo>
                  <a:pt x="31" y="62"/>
                  <a:pt x="30" y="62"/>
                  <a:pt x="30" y="62"/>
                </a:cubicBezTo>
                <a:cubicBezTo>
                  <a:pt x="29" y="61"/>
                  <a:pt x="29" y="61"/>
                  <a:pt x="29" y="61"/>
                </a:cubicBezTo>
                <a:cubicBezTo>
                  <a:pt x="29" y="61"/>
                  <a:pt x="29" y="61"/>
                  <a:pt x="29" y="61"/>
                </a:cubicBezTo>
                <a:cubicBezTo>
                  <a:pt x="29" y="60"/>
                  <a:pt x="29" y="58"/>
                  <a:pt x="29" y="56"/>
                </a:cubicBezTo>
                <a:cubicBezTo>
                  <a:pt x="29" y="54"/>
                  <a:pt x="29" y="52"/>
                  <a:pt x="31" y="51"/>
                </a:cubicBezTo>
                <a:cubicBezTo>
                  <a:pt x="32" y="51"/>
                  <a:pt x="32" y="50"/>
                  <a:pt x="32" y="50"/>
                </a:cubicBezTo>
                <a:cubicBezTo>
                  <a:pt x="32" y="49"/>
                  <a:pt x="32" y="49"/>
                  <a:pt x="32" y="49"/>
                </a:cubicBezTo>
                <a:moveTo>
                  <a:pt x="761" y="49"/>
                </a:moveTo>
                <a:cubicBezTo>
                  <a:pt x="761" y="51"/>
                  <a:pt x="761" y="51"/>
                  <a:pt x="761" y="51"/>
                </a:cubicBezTo>
                <a:cubicBezTo>
                  <a:pt x="762" y="51"/>
                  <a:pt x="762" y="51"/>
                  <a:pt x="762" y="51"/>
                </a:cubicBezTo>
                <a:cubicBezTo>
                  <a:pt x="762" y="50"/>
                  <a:pt x="762" y="50"/>
                  <a:pt x="762" y="50"/>
                </a:cubicBezTo>
                <a:cubicBezTo>
                  <a:pt x="762" y="50"/>
                  <a:pt x="762" y="49"/>
                  <a:pt x="761" y="49"/>
                </a:cubicBezTo>
                <a:moveTo>
                  <a:pt x="572" y="49"/>
                </a:moveTo>
                <a:cubicBezTo>
                  <a:pt x="572" y="50"/>
                  <a:pt x="572" y="50"/>
                  <a:pt x="572" y="50"/>
                </a:cubicBezTo>
                <a:cubicBezTo>
                  <a:pt x="573" y="50"/>
                  <a:pt x="573" y="50"/>
                  <a:pt x="573" y="50"/>
                </a:cubicBezTo>
                <a:cubicBezTo>
                  <a:pt x="573" y="51"/>
                  <a:pt x="573" y="51"/>
                  <a:pt x="573" y="51"/>
                </a:cubicBezTo>
                <a:cubicBezTo>
                  <a:pt x="573" y="51"/>
                  <a:pt x="573" y="51"/>
                  <a:pt x="573" y="51"/>
                </a:cubicBezTo>
                <a:cubicBezTo>
                  <a:pt x="573" y="52"/>
                  <a:pt x="573" y="52"/>
                  <a:pt x="573" y="52"/>
                </a:cubicBezTo>
                <a:cubicBezTo>
                  <a:pt x="572" y="53"/>
                  <a:pt x="572" y="53"/>
                  <a:pt x="572" y="53"/>
                </a:cubicBezTo>
                <a:cubicBezTo>
                  <a:pt x="572" y="54"/>
                  <a:pt x="572" y="54"/>
                  <a:pt x="572" y="54"/>
                </a:cubicBezTo>
                <a:cubicBezTo>
                  <a:pt x="577" y="55"/>
                  <a:pt x="581" y="56"/>
                  <a:pt x="585" y="57"/>
                </a:cubicBezTo>
                <a:cubicBezTo>
                  <a:pt x="585" y="55"/>
                  <a:pt x="585" y="55"/>
                  <a:pt x="585" y="55"/>
                </a:cubicBezTo>
                <a:cubicBezTo>
                  <a:pt x="585" y="54"/>
                  <a:pt x="585" y="54"/>
                  <a:pt x="585" y="54"/>
                </a:cubicBezTo>
                <a:cubicBezTo>
                  <a:pt x="585" y="51"/>
                  <a:pt x="585" y="51"/>
                  <a:pt x="585" y="51"/>
                </a:cubicBezTo>
                <a:cubicBezTo>
                  <a:pt x="584" y="52"/>
                  <a:pt x="584" y="52"/>
                  <a:pt x="583" y="52"/>
                </a:cubicBezTo>
                <a:cubicBezTo>
                  <a:pt x="583" y="53"/>
                  <a:pt x="582" y="53"/>
                  <a:pt x="581" y="53"/>
                </a:cubicBezTo>
                <a:cubicBezTo>
                  <a:pt x="580" y="53"/>
                  <a:pt x="580" y="53"/>
                  <a:pt x="580" y="53"/>
                </a:cubicBezTo>
                <a:cubicBezTo>
                  <a:pt x="580" y="53"/>
                  <a:pt x="580" y="53"/>
                  <a:pt x="580" y="53"/>
                </a:cubicBezTo>
                <a:cubicBezTo>
                  <a:pt x="579" y="53"/>
                  <a:pt x="579" y="53"/>
                  <a:pt x="579" y="53"/>
                </a:cubicBezTo>
                <a:cubicBezTo>
                  <a:pt x="577" y="51"/>
                  <a:pt x="575" y="50"/>
                  <a:pt x="572" y="49"/>
                </a:cubicBezTo>
                <a:moveTo>
                  <a:pt x="570" y="49"/>
                </a:moveTo>
                <a:cubicBezTo>
                  <a:pt x="568" y="49"/>
                  <a:pt x="565" y="51"/>
                  <a:pt x="562" y="52"/>
                </a:cubicBezTo>
                <a:cubicBezTo>
                  <a:pt x="562" y="55"/>
                  <a:pt x="562" y="55"/>
                  <a:pt x="562" y="55"/>
                </a:cubicBezTo>
                <a:cubicBezTo>
                  <a:pt x="562" y="55"/>
                  <a:pt x="562" y="55"/>
                  <a:pt x="562" y="55"/>
                </a:cubicBezTo>
                <a:cubicBezTo>
                  <a:pt x="563" y="54"/>
                  <a:pt x="563" y="54"/>
                  <a:pt x="563" y="54"/>
                </a:cubicBezTo>
                <a:cubicBezTo>
                  <a:pt x="563" y="54"/>
                  <a:pt x="563" y="54"/>
                  <a:pt x="563" y="54"/>
                </a:cubicBezTo>
                <a:cubicBezTo>
                  <a:pt x="564" y="54"/>
                  <a:pt x="565" y="55"/>
                  <a:pt x="566" y="55"/>
                </a:cubicBezTo>
                <a:cubicBezTo>
                  <a:pt x="566" y="55"/>
                  <a:pt x="566" y="55"/>
                  <a:pt x="566" y="55"/>
                </a:cubicBezTo>
                <a:cubicBezTo>
                  <a:pt x="567" y="55"/>
                  <a:pt x="569" y="54"/>
                  <a:pt x="570" y="54"/>
                </a:cubicBezTo>
                <a:cubicBezTo>
                  <a:pt x="570" y="52"/>
                  <a:pt x="570" y="52"/>
                  <a:pt x="570" y="52"/>
                </a:cubicBezTo>
                <a:cubicBezTo>
                  <a:pt x="570" y="52"/>
                  <a:pt x="570" y="52"/>
                  <a:pt x="570" y="52"/>
                </a:cubicBezTo>
                <a:cubicBezTo>
                  <a:pt x="570" y="51"/>
                  <a:pt x="570" y="51"/>
                  <a:pt x="570" y="51"/>
                </a:cubicBezTo>
                <a:cubicBezTo>
                  <a:pt x="570" y="50"/>
                  <a:pt x="570" y="50"/>
                  <a:pt x="570" y="50"/>
                </a:cubicBezTo>
                <a:cubicBezTo>
                  <a:pt x="570" y="50"/>
                  <a:pt x="570" y="50"/>
                  <a:pt x="570" y="50"/>
                </a:cubicBezTo>
                <a:cubicBezTo>
                  <a:pt x="570" y="49"/>
                  <a:pt x="570" y="49"/>
                  <a:pt x="570" y="49"/>
                </a:cubicBezTo>
                <a:moveTo>
                  <a:pt x="758" y="48"/>
                </a:moveTo>
                <a:cubicBezTo>
                  <a:pt x="757" y="48"/>
                  <a:pt x="756" y="48"/>
                  <a:pt x="755" y="48"/>
                </a:cubicBezTo>
                <a:cubicBezTo>
                  <a:pt x="755" y="48"/>
                  <a:pt x="755" y="48"/>
                  <a:pt x="754" y="48"/>
                </a:cubicBezTo>
                <a:cubicBezTo>
                  <a:pt x="754" y="51"/>
                  <a:pt x="754" y="51"/>
                  <a:pt x="754" y="51"/>
                </a:cubicBezTo>
                <a:cubicBezTo>
                  <a:pt x="755" y="51"/>
                  <a:pt x="755" y="51"/>
                  <a:pt x="755" y="51"/>
                </a:cubicBezTo>
                <a:cubicBezTo>
                  <a:pt x="755" y="51"/>
                  <a:pt x="755" y="51"/>
                  <a:pt x="755" y="51"/>
                </a:cubicBezTo>
                <a:cubicBezTo>
                  <a:pt x="755" y="51"/>
                  <a:pt x="756" y="51"/>
                  <a:pt x="756" y="50"/>
                </a:cubicBezTo>
                <a:cubicBezTo>
                  <a:pt x="757" y="49"/>
                  <a:pt x="757" y="49"/>
                  <a:pt x="757" y="49"/>
                </a:cubicBezTo>
                <a:cubicBezTo>
                  <a:pt x="758" y="50"/>
                  <a:pt x="758" y="50"/>
                  <a:pt x="758" y="50"/>
                </a:cubicBezTo>
                <a:cubicBezTo>
                  <a:pt x="758" y="50"/>
                  <a:pt x="758" y="50"/>
                  <a:pt x="759" y="50"/>
                </a:cubicBezTo>
                <a:cubicBezTo>
                  <a:pt x="759" y="50"/>
                  <a:pt x="759" y="50"/>
                  <a:pt x="759" y="50"/>
                </a:cubicBezTo>
                <a:cubicBezTo>
                  <a:pt x="759" y="48"/>
                  <a:pt x="759" y="48"/>
                  <a:pt x="759" y="48"/>
                </a:cubicBezTo>
                <a:cubicBezTo>
                  <a:pt x="759" y="48"/>
                  <a:pt x="758" y="48"/>
                  <a:pt x="758" y="48"/>
                </a:cubicBezTo>
                <a:cubicBezTo>
                  <a:pt x="758" y="48"/>
                  <a:pt x="758" y="48"/>
                  <a:pt x="758" y="48"/>
                </a:cubicBezTo>
                <a:moveTo>
                  <a:pt x="37" y="48"/>
                </a:moveTo>
                <a:cubicBezTo>
                  <a:pt x="36" y="48"/>
                  <a:pt x="35" y="48"/>
                  <a:pt x="34" y="48"/>
                </a:cubicBezTo>
                <a:cubicBezTo>
                  <a:pt x="34" y="49"/>
                  <a:pt x="34" y="49"/>
                  <a:pt x="34" y="49"/>
                </a:cubicBezTo>
                <a:cubicBezTo>
                  <a:pt x="35" y="49"/>
                  <a:pt x="36" y="49"/>
                  <a:pt x="37" y="49"/>
                </a:cubicBezTo>
                <a:cubicBezTo>
                  <a:pt x="37" y="49"/>
                  <a:pt x="37" y="49"/>
                  <a:pt x="37" y="49"/>
                </a:cubicBezTo>
                <a:cubicBezTo>
                  <a:pt x="39" y="49"/>
                  <a:pt x="41" y="50"/>
                  <a:pt x="43" y="50"/>
                </a:cubicBezTo>
                <a:cubicBezTo>
                  <a:pt x="44" y="50"/>
                  <a:pt x="44" y="50"/>
                  <a:pt x="44" y="50"/>
                </a:cubicBezTo>
                <a:cubicBezTo>
                  <a:pt x="44" y="49"/>
                  <a:pt x="44" y="49"/>
                  <a:pt x="44" y="49"/>
                </a:cubicBezTo>
                <a:cubicBezTo>
                  <a:pt x="43" y="49"/>
                  <a:pt x="43" y="49"/>
                  <a:pt x="42" y="49"/>
                </a:cubicBezTo>
                <a:cubicBezTo>
                  <a:pt x="42" y="49"/>
                  <a:pt x="42" y="49"/>
                  <a:pt x="42" y="49"/>
                </a:cubicBezTo>
                <a:cubicBezTo>
                  <a:pt x="41" y="49"/>
                  <a:pt x="40" y="49"/>
                  <a:pt x="39" y="49"/>
                </a:cubicBezTo>
                <a:cubicBezTo>
                  <a:pt x="38" y="48"/>
                  <a:pt x="38" y="48"/>
                  <a:pt x="37" y="48"/>
                </a:cubicBezTo>
                <a:cubicBezTo>
                  <a:pt x="37" y="48"/>
                  <a:pt x="37" y="48"/>
                  <a:pt x="37" y="48"/>
                </a:cubicBezTo>
                <a:moveTo>
                  <a:pt x="828" y="47"/>
                </a:moveTo>
                <a:cubicBezTo>
                  <a:pt x="823" y="49"/>
                  <a:pt x="817" y="48"/>
                  <a:pt x="811" y="49"/>
                </a:cubicBezTo>
                <a:cubicBezTo>
                  <a:pt x="811" y="50"/>
                  <a:pt x="811" y="50"/>
                  <a:pt x="811" y="50"/>
                </a:cubicBezTo>
                <a:cubicBezTo>
                  <a:pt x="817" y="50"/>
                  <a:pt x="823" y="49"/>
                  <a:pt x="828" y="49"/>
                </a:cubicBezTo>
                <a:cubicBezTo>
                  <a:pt x="828" y="49"/>
                  <a:pt x="828" y="49"/>
                  <a:pt x="828" y="49"/>
                </a:cubicBezTo>
                <a:cubicBezTo>
                  <a:pt x="828" y="49"/>
                  <a:pt x="828" y="49"/>
                  <a:pt x="828" y="49"/>
                </a:cubicBezTo>
                <a:cubicBezTo>
                  <a:pt x="828" y="49"/>
                  <a:pt x="828" y="49"/>
                  <a:pt x="828" y="49"/>
                </a:cubicBezTo>
                <a:cubicBezTo>
                  <a:pt x="828" y="47"/>
                  <a:pt x="828" y="47"/>
                  <a:pt x="828" y="47"/>
                </a:cubicBezTo>
                <a:moveTo>
                  <a:pt x="48" y="47"/>
                </a:moveTo>
                <a:cubicBezTo>
                  <a:pt x="48" y="47"/>
                  <a:pt x="47" y="48"/>
                  <a:pt x="46" y="48"/>
                </a:cubicBezTo>
                <a:cubicBezTo>
                  <a:pt x="46" y="49"/>
                  <a:pt x="46" y="49"/>
                  <a:pt x="46" y="49"/>
                </a:cubicBezTo>
                <a:cubicBezTo>
                  <a:pt x="47" y="48"/>
                  <a:pt x="47" y="48"/>
                  <a:pt x="48" y="48"/>
                </a:cubicBezTo>
                <a:cubicBezTo>
                  <a:pt x="50" y="48"/>
                  <a:pt x="51" y="49"/>
                  <a:pt x="53" y="50"/>
                </a:cubicBezTo>
                <a:cubicBezTo>
                  <a:pt x="53" y="49"/>
                  <a:pt x="53" y="49"/>
                  <a:pt x="53" y="49"/>
                </a:cubicBezTo>
                <a:cubicBezTo>
                  <a:pt x="52" y="48"/>
                  <a:pt x="51" y="48"/>
                  <a:pt x="50" y="48"/>
                </a:cubicBezTo>
                <a:cubicBezTo>
                  <a:pt x="50" y="48"/>
                  <a:pt x="50" y="48"/>
                  <a:pt x="50" y="48"/>
                </a:cubicBezTo>
                <a:cubicBezTo>
                  <a:pt x="49" y="48"/>
                  <a:pt x="49" y="48"/>
                  <a:pt x="49" y="48"/>
                </a:cubicBezTo>
                <a:cubicBezTo>
                  <a:pt x="49" y="47"/>
                  <a:pt x="49" y="47"/>
                  <a:pt x="48" y="47"/>
                </a:cubicBezTo>
                <a:cubicBezTo>
                  <a:pt x="48" y="47"/>
                  <a:pt x="48" y="47"/>
                  <a:pt x="48" y="47"/>
                </a:cubicBezTo>
                <a:moveTo>
                  <a:pt x="1228" y="47"/>
                </a:moveTo>
                <a:cubicBezTo>
                  <a:pt x="1226" y="48"/>
                  <a:pt x="1225" y="49"/>
                  <a:pt x="1223" y="50"/>
                </a:cubicBezTo>
                <a:cubicBezTo>
                  <a:pt x="1223" y="51"/>
                  <a:pt x="1223" y="51"/>
                  <a:pt x="1223" y="51"/>
                </a:cubicBezTo>
                <a:cubicBezTo>
                  <a:pt x="1225" y="50"/>
                  <a:pt x="1226" y="49"/>
                  <a:pt x="1228" y="48"/>
                </a:cubicBezTo>
                <a:cubicBezTo>
                  <a:pt x="1228" y="47"/>
                  <a:pt x="1228" y="47"/>
                  <a:pt x="1228" y="47"/>
                </a:cubicBezTo>
                <a:moveTo>
                  <a:pt x="527" y="47"/>
                </a:moveTo>
                <a:cubicBezTo>
                  <a:pt x="526" y="47"/>
                  <a:pt x="525" y="47"/>
                  <a:pt x="525" y="48"/>
                </a:cubicBezTo>
                <a:cubicBezTo>
                  <a:pt x="523" y="50"/>
                  <a:pt x="523" y="50"/>
                  <a:pt x="523" y="50"/>
                </a:cubicBezTo>
                <a:cubicBezTo>
                  <a:pt x="522" y="49"/>
                  <a:pt x="522" y="49"/>
                  <a:pt x="522" y="49"/>
                </a:cubicBezTo>
                <a:cubicBezTo>
                  <a:pt x="521" y="49"/>
                  <a:pt x="521" y="49"/>
                  <a:pt x="520" y="49"/>
                </a:cubicBezTo>
                <a:cubicBezTo>
                  <a:pt x="520" y="51"/>
                  <a:pt x="520" y="51"/>
                  <a:pt x="520" y="51"/>
                </a:cubicBezTo>
                <a:cubicBezTo>
                  <a:pt x="522" y="51"/>
                  <a:pt x="524" y="52"/>
                  <a:pt x="527" y="53"/>
                </a:cubicBezTo>
                <a:cubicBezTo>
                  <a:pt x="527" y="51"/>
                  <a:pt x="527" y="51"/>
                  <a:pt x="527" y="51"/>
                </a:cubicBezTo>
                <a:cubicBezTo>
                  <a:pt x="526" y="51"/>
                  <a:pt x="526" y="51"/>
                  <a:pt x="526" y="51"/>
                </a:cubicBezTo>
                <a:cubicBezTo>
                  <a:pt x="526" y="51"/>
                  <a:pt x="526" y="50"/>
                  <a:pt x="526" y="50"/>
                </a:cubicBezTo>
                <a:cubicBezTo>
                  <a:pt x="526" y="49"/>
                  <a:pt x="526" y="49"/>
                  <a:pt x="526" y="49"/>
                </a:cubicBezTo>
                <a:cubicBezTo>
                  <a:pt x="527" y="49"/>
                  <a:pt x="527" y="49"/>
                  <a:pt x="527" y="49"/>
                </a:cubicBezTo>
                <a:cubicBezTo>
                  <a:pt x="527" y="47"/>
                  <a:pt x="527" y="47"/>
                  <a:pt x="527" y="47"/>
                </a:cubicBezTo>
                <a:moveTo>
                  <a:pt x="118" y="46"/>
                </a:moveTo>
                <a:cubicBezTo>
                  <a:pt x="118" y="46"/>
                  <a:pt x="117" y="47"/>
                  <a:pt x="117" y="47"/>
                </a:cubicBezTo>
                <a:cubicBezTo>
                  <a:pt x="117" y="47"/>
                  <a:pt x="117" y="47"/>
                  <a:pt x="117" y="47"/>
                </a:cubicBezTo>
                <a:cubicBezTo>
                  <a:pt x="105" y="47"/>
                  <a:pt x="105" y="47"/>
                  <a:pt x="105" y="47"/>
                </a:cubicBezTo>
                <a:cubicBezTo>
                  <a:pt x="105" y="49"/>
                  <a:pt x="105" y="49"/>
                  <a:pt x="105" y="49"/>
                </a:cubicBezTo>
                <a:cubicBezTo>
                  <a:pt x="109" y="48"/>
                  <a:pt x="114" y="48"/>
                  <a:pt x="118" y="48"/>
                </a:cubicBezTo>
                <a:cubicBezTo>
                  <a:pt x="118" y="46"/>
                  <a:pt x="118" y="46"/>
                  <a:pt x="118" y="46"/>
                </a:cubicBezTo>
                <a:moveTo>
                  <a:pt x="907" y="45"/>
                </a:moveTo>
                <a:cubicBezTo>
                  <a:pt x="907" y="46"/>
                  <a:pt x="907" y="46"/>
                  <a:pt x="907" y="46"/>
                </a:cubicBezTo>
                <a:cubicBezTo>
                  <a:pt x="907" y="46"/>
                  <a:pt x="907" y="46"/>
                  <a:pt x="908" y="46"/>
                </a:cubicBezTo>
                <a:cubicBezTo>
                  <a:pt x="909" y="46"/>
                  <a:pt x="910" y="46"/>
                  <a:pt x="911" y="46"/>
                </a:cubicBezTo>
                <a:cubicBezTo>
                  <a:pt x="911" y="46"/>
                  <a:pt x="911" y="46"/>
                  <a:pt x="911" y="46"/>
                </a:cubicBezTo>
                <a:cubicBezTo>
                  <a:pt x="911" y="46"/>
                  <a:pt x="911" y="46"/>
                  <a:pt x="911" y="46"/>
                </a:cubicBezTo>
                <a:cubicBezTo>
                  <a:pt x="913" y="47"/>
                  <a:pt x="915" y="49"/>
                  <a:pt x="916" y="52"/>
                </a:cubicBezTo>
                <a:cubicBezTo>
                  <a:pt x="916" y="49"/>
                  <a:pt x="916" y="49"/>
                  <a:pt x="916" y="49"/>
                </a:cubicBezTo>
                <a:cubicBezTo>
                  <a:pt x="916" y="49"/>
                  <a:pt x="916" y="49"/>
                  <a:pt x="916" y="49"/>
                </a:cubicBezTo>
                <a:cubicBezTo>
                  <a:pt x="914" y="46"/>
                  <a:pt x="910" y="45"/>
                  <a:pt x="907" y="45"/>
                </a:cubicBezTo>
                <a:moveTo>
                  <a:pt x="1246" y="45"/>
                </a:moveTo>
                <a:cubicBezTo>
                  <a:pt x="1245" y="45"/>
                  <a:pt x="1245" y="45"/>
                  <a:pt x="1245" y="45"/>
                </a:cubicBezTo>
                <a:cubicBezTo>
                  <a:pt x="1244" y="47"/>
                  <a:pt x="1242" y="49"/>
                  <a:pt x="1241" y="51"/>
                </a:cubicBezTo>
                <a:cubicBezTo>
                  <a:pt x="1241" y="52"/>
                  <a:pt x="1241" y="52"/>
                  <a:pt x="1241" y="52"/>
                </a:cubicBezTo>
                <a:cubicBezTo>
                  <a:pt x="1241" y="52"/>
                  <a:pt x="1241" y="52"/>
                  <a:pt x="1241" y="52"/>
                </a:cubicBezTo>
                <a:cubicBezTo>
                  <a:pt x="1241" y="53"/>
                  <a:pt x="1241" y="53"/>
                  <a:pt x="1241" y="53"/>
                </a:cubicBezTo>
                <a:cubicBezTo>
                  <a:pt x="1241" y="53"/>
                  <a:pt x="1242" y="54"/>
                  <a:pt x="1242" y="54"/>
                </a:cubicBezTo>
                <a:cubicBezTo>
                  <a:pt x="1242" y="51"/>
                  <a:pt x="1244" y="48"/>
                  <a:pt x="1247" y="47"/>
                </a:cubicBezTo>
                <a:cubicBezTo>
                  <a:pt x="1247" y="45"/>
                  <a:pt x="1247" y="45"/>
                  <a:pt x="1247" y="45"/>
                </a:cubicBezTo>
                <a:cubicBezTo>
                  <a:pt x="1246" y="45"/>
                  <a:pt x="1246" y="45"/>
                  <a:pt x="1246" y="45"/>
                </a:cubicBezTo>
                <a:cubicBezTo>
                  <a:pt x="1246" y="45"/>
                  <a:pt x="1246" y="45"/>
                  <a:pt x="1246" y="45"/>
                </a:cubicBezTo>
                <a:moveTo>
                  <a:pt x="743" y="45"/>
                </a:moveTo>
                <a:cubicBezTo>
                  <a:pt x="741" y="45"/>
                  <a:pt x="739" y="45"/>
                  <a:pt x="738" y="46"/>
                </a:cubicBezTo>
                <a:cubicBezTo>
                  <a:pt x="737" y="46"/>
                  <a:pt x="736" y="47"/>
                  <a:pt x="735" y="49"/>
                </a:cubicBezTo>
                <a:cubicBezTo>
                  <a:pt x="735" y="51"/>
                  <a:pt x="735" y="51"/>
                  <a:pt x="735" y="51"/>
                </a:cubicBezTo>
                <a:cubicBezTo>
                  <a:pt x="737" y="47"/>
                  <a:pt x="740" y="46"/>
                  <a:pt x="744" y="46"/>
                </a:cubicBezTo>
                <a:cubicBezTo>
                  <a:pt x="744" y="46"/>
                  <a:pt x="744" y="46"/>
                  <a:pt x="744" y="46"/>
                </a:cubicBezTo>
                <a:cubicBezTo>
                  <a:pt x="745" y="46"/>
                  <a:pt x="747" y="46"/>
                  <a:pt x="749" y="46"/>
                </a:cubicBezTo>
                <a:cubicBezTo>
                  <a:pt x="749" y="46"/>
                  <a:pt x="749" y="46"/>
                  <a:pt x="749" y="46"/>
                </a:cubicBezTo>
                <a:cubicBezTo>
                  <a:pt x="749" y="46"/>
                  <a:pt x="749" y="46"/>
                  <a:pt x="749" y="46"/>
                </a:cubicBezTo>
                <a:cubicBezTo>
                  <a:pt x="750" y="47"/>
                  <a:pt x="751" y="48"/>
                  <a:pt x="752" y="49"/>
                </a:cubicBezTo>
                <a:cubicBezTo>
                  <a:pt x="752" y="49"/>
                  <a:pt x="752" y="49"/>
                  <a:pt x="752" y="49"/>
                </a:cubicBezTo>
                <a:cubicBezTo>
                  <a:pt x="752" y="48"/>
                  <a:pt x="752" y="48"/>
                  <a:pt x="752" y="48"/>
                </a:cubicBezTo>
                <a:cubicBezTo>
                  <a:pt x="751" y="48"/>
                  <a:pt x="750" y="47"/>
                  <a:pt x="749" y="46"/>
                </a:cubicBezTo>
                <a:cubicBezTo>
                  <a:pt x="747" y="45"/>
                  <a:pt x="745" y="45"/>
                  <a:pt x="743" y="45"/>
                </a:cubicBezTo>
                <a:cubicBezTo>
                  <a:pt x="743" y="45"/>
                  <a:pt x="743" y="45"/>
                  <a:pt x="743" y="45"/>
                </a:cubicBezTo>
                <a:cubicBezTo>
                  <a:pt x="743" y="45"/>
                  <a:pt x="743" y="45"/>
                  <a:pt x="743" y="45"/>
                </a:cubicBezTo>
                <a:moveTo>
                  <a:pt x="1221" y="45"/>
                </a:moveTo>
                <a:cubicBezTo>
                  <a:pt x="1220" y="46"/>
                  <a:pt x="1219" y="46"/>
                  <a:pt x="1218" y="47"/>
                </a:cubicBezTo>
                <a:cubicBezTo>
                  <a:pt x="1218" y="47"/>
                  <a:pt x="1218" y="47"/>
                  <a:pt x="1218" y="47"/>
                </a:cubicBezTo>
                <a:cubicBezTo>
                  <a:pt x="1210" y="53"/>
                  <a:pt x="1203" y="60"/>
                  <a:pt x="1200" y="68"/>
                </a:cubicBezTo>
                <a:cubicBezTo>
                  <a:pt x="1200" y="70"/>
                  <a:pt x="1199" y="72"/>
                  <a:pt x="1197" y="73"/>
                </a:cubicBezTo>
                <a:cubicBezTo>
                  <a:pt x="1197" y="74"/>
                  <a:pt x="1197" y="74"/>
                  <a:pt x="1197" y="74"/>
                </a:cubicBezTo>
                <a:cubicBezTo>
                  <a:pt x="1199" y="73"/>
                  <a:pt x="1200" y="72"/>
                  <a:pt x="1202" y="72"/>
                </a:cubicBezTo>
                <a:cubicBezTo>
                  <a:pt x="1204" y="71"/>
                  <a:pt x="1206" y="71"/>
                  <a:pt x="1208" y="70"/>
                </a:cubicBezTo>
                <a:cubicBezTo>
                  <a:pt x="1208" y="69"/>
                  <a:pt x="1209" y="68"/>
                  <a:pt x="1209" y="66"/>
                </a:cubicBezTo>
                <a:cubicBezTo>
                  <a:pt x="1210" y="65"/>
                  <a:pt x="1210" y="63"/>
                  <a:pt x="1212" y="62"/>
                </a:cubicBezTo>
                <a:cubicBezTo>
                  <a:pt x="1215" y="61"/>
                  <a:pt x="1218" y="60"/>
                  <a:pt x="1221" y="60"/>
                </a:cubicBezTo>
                <a:cubicBezTo>
                  <a:pt x="1221" y="59"/>
                  <a:pt x="1221" y="59"/>
                  <a:pt x="1221" y="59"/>
                </a:cubicBezTo>
                <a:cubicBezTo>
                  <a:pt x="1221" y="60"/>
                  <a:pt x="1221" y="60"/>
                  <a:pt x="1220" y="60"/>
                </a:cubicBezTo>
                <a:cubicBezTo>
                  <a:pt x="1220" y="60"/>
                  <a:pt x="1220" y="60"/>
                  <a:pt x="1220" y="60"/>
                </a:cubicBezTo>
                <a:cubicBezTo>
                  <a:pt x="1220" y="60"/>
                  <a:pt x="1219" y="59"/>
                  <a:pt x="1219" y="59"/>
                </a:cubicBezTo>
                <a:cubicBezTo>
                  <a:pt x="1218" y="59"/>
                  <a:pt x="1218" y="58"/>
                  <a:pt x="1218" y="57"/>
                </a:cubicBezTo>
                <a:cubicBezTo>
                  <a:pt x="1218" y="57"/>
                  <a:pt x="1218" y="57"/>
                  <a:pt x="1218" y="57"/>
                </a:cubicBezTo>
                <a:cubicBezTo>
                  <a:pt x="1218" y="56"/>
                  <a:pt x="1218" y="56"/>
                  <a:pt x="1218" y="56"/>
                </a:cubicBezTo>
                <a:cubicBezTo>
                  <a:pt x="1218" y="56"/>
                  <a:pt x="1218" y="56"/>
                  <a:pt x="1218" y="56"/>
                </a:cubicBezTo>
                <a:cubicBezTo>
                  <a:pt x="1219" y="55"/>
                  <a:pt x="1220" y="54"/>
                  <a:pt x="1221" y="53"/>
                </a:cubicBezTo>
                <a:cubicBezTo>
                  <a:pt x="1221" y="51"/>
                  <a:pt x="1221" y="51"/>
                  <a:pt x="1221" y="51"/>
                </a:cubicBezTo>
                <a:cubicBezTo>
                  <a:pt x="1219" y="53"/>
                  <a:pt x="1217" y="55"/>
                  <a:pt x="1216" y="58"/>
                </a:cubicBezTo>
                <a:cubicBezTo>
                  <a:pt x="1216" y="58"/>
                  <a:pt x="1216" y="58"/>
                  <a:pt x="1216" y="58"/>
                </a:cubicBezTo>
                <a:cubicBezTo>
                  <a:pt x="1215" y="60"/>
                  <a:pt x="1213" y="61"/>
                  <a:pt x="1212" y="62"/>
                </a:cubicBezTo>
                <a:cubicBezTo>
                  <a:pt x="1210" y="63"/>
                  <a:pt x="1209" y="64"/>
                  <a:pt x="1208" y="65"/>
                </a:cubicBezTo>
                <a:cubicBezTo>
                  <a:pt x="1208" y="65"/>
                  <a:pt x="1208" y="65"/>
                  <a:pt x="1208" y="65"/>
                </a:cubicBezTo>
                <a:cubicBezTo>
                  <a:pt x="1207" y="66"/>
                  <a:pt x="1207" y="66"/>
                  <a:pt x="1207" y="66"/>
                </a:cubicBezTo>
                <a:cubicBezTo>
                  <a:pt x="1207" y="66"/>
                  <a:pt x="1207" y="66"/>
                  <a:pt x="1207" y="67"/>
                </a:cubicBezTo>
                <a:cubicBezTo>
                  <a:pt x="1207" y="68"/>
                  <a:pt x="1207" y="68"/>
                  <a:pt x="1206" y="69"/>
                </a:cubicBezTo>
                <a:cubicBezTo>
                  <a:pt x="1206" y="70"/>
                  <a:pt x="1205" y="70"/>
                  <a:pt x="1205" y="70"/>
                </a:cubicBezTo>
                <a:cubicBezTo>
                  <a:pt x="1205" y="70"/>
                  <a:pt x="1205" y="70"/>
                  <a:pt x="1205" y="70"/>
                </a:cubicBezTo>
                <a:cubicBezTo>
                  <a:pt x="1204" y="70"/>
                  <a:pt x="1203" y="70"/>
                  <a:pt x="1202" y="69"/>
                </a:cubicBezTo>
                <a:cubicBezTo>
                  <a:pt x="1202" y="69"/>
                  <a:pt x="1202" y="69"/>
                  <a:pt x="1202" y="69"/>
                </a:cubicBezTo>
                <a:cubicBezTo>
                  <a:pt x="1202" y="69"/>
                  <a:pt x="1202" y="69"/>
                  <a:pt x="1202" y="69"/>
                </a:cubicBezTo>
                <a:cubicBezTo>
                  <a:pt x="1202" y="67"/>
                  <a:pt x="1203" y="65"/>
                  <a:pt x="1203" y="64"/>
                </a:cubicBezTo>
                <a:cubicBezTo>
                  <a:pt x="1203" y="64"/>
                  <a:pt x="1203" y="64"/>
                  <a:pt x="1203" y="64"/>
                </a:cubicBezTo>
                <a:cubicBezTo>
                  <a:pt x="1204" y="63"/>
                  <a:pt x="1204" y="63"/>
                  <a:pt x="1204" y="63"/>
                </a:cubicBezTo>
                <a:cubicBezTo>
                  <a:pt x="1209" y="57"/>
                  <a:pt x="1215" y="51"/>
                  <a:pt x="1221" y="46"/>
                </a:cubicBezTo>
                <a:cubicBezTo>
                  <a:pt x="1221" y="45"/>
                  <a:pt x="1221" y="45"/>
                  <a:pt x="1221" y="45"/>
                </a:cubicBezTo>
                <a:moveTo>
                  <a:pt x="539" y="45"/>
                </a:moveTo>
                <a:cubicBezTo>
                  <a:pt x="536" y="45"/>
                  <a:pt x="532" y="46"/>
                  <a:pt x="529" y="47"/>
                </a:cubicBezTo>
                <a:cubicBezTo>
                  <a:pt x="529" y="49"/>
                  <a:pt x="529" y="49"/>
                  <a:pt x="529" y="49"/>
                </a:cubicBezTo>
                <a:cubicBezTo>
                  <a:pt x="531" y="49"/>
                  <a:pt x="531" y="49"/>
                  <a:pt x="531" y="49"/>
                </a:cubicBezTo>
                <a:cubicBezTo>
                  <a:pt x="529" y="50"/>
                  <a:pt x="529" y="50"/>
                  <a:pt x="529" y="50"/>
                </a:cubicBezTo>
                <a:cubicBezTo>
                  <a:pt x="529" y="51"/>
                  <a:pt x="529" y="51"/>
                  <a:pt x="529" y="51"/>
                </a:cubicBezTo>
                <a:cubicBezTo>
                  <a:pt x="529" y="51"/>
                  <a:pt x="529" y="51"/>
                  <a:pt x="529" y="51"/>
                </a:cubicBezTo>
                <a:cubicBezTo>
                  <a:pt x="529" y="53"/>
                  <a:pt x="529" y="53"/>
                  <a:pt x="529" y="53"/>
                </a:cubicBezTo>
                <a:cubicBezTo>
                  <a:pt x="531" y="51"/>
                  <a:pt x="534" y="50"/>
                  <a:pt x="537" y="50"/>
                </a:cubicBezTo>
                <a:cubicBezTo>
                  <a:pt x="537" y="50"/>
                  <a:pt x="537" y="50"/>
                  <a:pt x="537" y="50"/>
                </a:cubicBezTo>
                <a:cubicBezTo>
                  <a:pt x="538" y="50"/>
                  <a:pt x="539" y="50"/>
                  <a:pt x="539" y="50"/>
                </a:cubicBezTo>
                <a:cubicBezTo>
                  <a:pt x="539" y="49"/>
                  <a:pt x="539" y="49"/>
                  <a:pt x="539" y="49"/>
                </a:cubicBezTo>
                <a:cubicBezTo>
                  <a:pt x="539" y="48"/>
                  <a:pt x="539" y="48"/>
                  <a:pt x="539" y="48"/>
                </a:cubicBezTo>
                <a:cubicBezTo>
                  <a:pt x="538" y="47"/>
                  <a:pt x="538" y="47"/>
                  <a:pt x="538" y="47"/>
                </a:cubicBezTo>
                <a:cubicBezTo>
                  <a:pt x="539" y="46"/>
                  <a:pt x="539" y="46"/>
                  <a:pt x="539" y="46"/>
                </a:cubicBezTo>
                <a:cubicBezTo>
                  <a:pt x="539" y="46"/>
                  <a:pt x="539" y="46"/>
                  <a:pt x="539" y="46"/>
                </a:cubicBezTo>
                <a:cubicBezTo>
                  <a:pt x="539" y="45"/>
                  <a:pt x="539" y="45"/>
                  <a:pt x="539" y="45"/>
                </a:cubicBezTo>
                <a:moveTo>
                  <a:pt x="1239" y="43"/>
                </a:moveTo>
                <a:cubicBezTo>
                  <a:pt x="1236" y="44"/>
                  <a:pt x="1233" y="45"/>
                  <a:pt x="1230" y="46"/>
                </a:cubicBezTo>
                <a:cubicBezTo>
                  <a:pt x="1230" y="47"/>
                  <a:pt x="1230" y="47"/>
                  <a:pt x="1230" y="47"/>
                </a:cubicBezTo>
                <a:cubicBezTo>
                  <a:pt x="1232" y="46"/>
                  <a:pt x="1236" y="45"/>
                  <a:pt x="1239" y="44"/>
                </a:cubicBezTo>
                <a:cubicBezTo>
                  <a:pt x="1239" y="43"/>
                  <a:pt x="1239" y="43"/>
                  <a:pt x="1239" y="43"/>
                </a:cubicBezTo>
                <a:moveTo>
                  <a:pt x="80" y="42"/>
                </a:moveTo>
                <a:cubicBezTo>
                  <a:pt x="80" y="43"/>
                  <a:pt x="80" y="43"/>
                  <a:pt x="80" y="43"/>
                </a:cubicBezTo>
                <a:cubicBezTo>
                  <a:pt x="80" y="43"/>
                  <a:pt x="80" y="43"/>
                  <a:pt x="80" y="43"/>
                </a:cubicBezTo>
                <a:cubicBezTo>
                  <a:pt x="81" y="43"/>
                  <a:pt x="81" y="43"/>
                  <a:pt x="81" y="43"/>
                </a:cubicBezTo>
                <a:cubicBezTo>
                  <a:pt x="81" y="43"/>
                  <a:pt x="81" y="43"/>
                  <a:pt x="81" y="43"/>
                </a:cubicBezTo>
                <a:cubicBezTo>
                  <a:pt x="81" y="43"/>
                  <a:pt x="81" y="43"/>
                  <a:pt x="81" y="43"/>
                </a:cubicBezTo>
                <a:cubicBezTo>
                  <a:pt x="82" y="45"/>
                  <a:pt x="84" y="46"/>
                  <a:pt x="84" y="49"/>
                </a:cubicBezTo>
                <a:cubicBezTo>
                  <a:pt x="84" y="50"/>
                  <a:pt x="84" y="50"/>
                  <a:pt x="84" y="50"/>
                </a:cubicBezTo>
                <a:cubicBezTo>
                  <a:pt x="84" y="51"/>
                  <a:pt x="84" y="51"/>
                  <a:pt x="84" y="51"/>
                </a:cubicBezTo>
                <a:cubicBezTo>
                  <a:pt x="83" y="51"/>
                  <a:pt x="83" y="51"/>
                  <a:pt x="83" y="51"/>
                </a:cubicBezTo>
                <a:cubicBezTo>
                  <a:pt x="83" y="51"/>
                  <a:pt x="82" y="52"/>
                  <a:pt x="80" y="53"/>
                </a:cubicBezTo>
                <a:cubicBezTo>
                  <a:pt x="80" y="54"/>
                  <a:pt x="80" y="54"/>
                  <a:pt x="80" y="54"/>
                </a:cubicBezTo>
                <a:cubicBezTo>
                  <a:pt x="81" y="54"/>
                  <a:pt x="81" y="54"/>
                  <a:pt x="81" y="53"/>
                </a:cubicBezTo>
                <a:cubicBezTo>
                  <a:pt x="82" y="53"/>
                  <a:pt x="82" y="53"/>
                  <a:pt x="82" y="53"/>
                </a:cubicBezTo>
                <a:cubicBezTo>
                  <a:pt x="82" y="53"/>
                  <a:pt x="82" y="53"/>
                  <a:pt x="82" y="53"/>
                </a:cubicBezTo>
                <a:cubicBezTo>
                  <a:pt x="87" y="52"/>
                  <a:pt x="92" y="51"/>
                  <a:pt x="98" y="50"/>
                </a:cubicBezTo>
                <a:cubicBezTo>
                  <a:pt x="98" y="48"/>
                  <a:pt x="98" y="48"/>
                  <a:pt x="98" y="48"/>
                </a:cubicBezTo>
                <a:cubicBezTo>
                  <a:pt x="94" y="49"/>
                  <a:pt x="91" y="50"/>
                  <a:pt x="88" y="50"/>
                </a:cubicBezTo>
                <a:cubicBezTo>
                  <a:pt x="87" y="50"/>
                  <a:pt x="87" y="50"/>
                  <a:pt x="87" y="50"/>
                </a:cubicBezTo>
                <a:cubicBezTo>
                  <a:pt x="87" y="49"/>
                  <a:pt x="87" y="49"/>
                  <a:pt x="87" y="49"/>
                </a:cubicBezTo>
                <a:cubicBezTo>
                  <a:pt x="86" y="46"/>
                  <a:pt x="83" y="44"/>
                  <a:pt x="80" y="42"/>
                </a:cubicBezTo>
                <a:moveTo>
                  <a:pt x="517" y="42"/>
                </a:moveTo>
                <a:cubicBezTo>
                  <a:pt x="508" y="46"/>
                  <a:pt x="499" y="51"/>
                  <a:pt x="492" y="59"/>
                </a:cubicBezTo>
                <a:cubicBezTo>
                  <a:pt x="491" y="59"/>
                  <a:pt x="491" y="59"/>
                  <a:pt x="491" y="59"/>
                </a:cubicBezTo>
                <a:cubicBezTo>
                  <a:pt x="491" y="63"/>
                  <a:pt x="491" y="63"/>
                  <a:pt x="491" y="63"/>
                </a:cubicBezTo>
                <a:cubicBezTo>
                  <a:pt x="493" y="59"/>
                  <a:pt x="496" y="56"/>
                  <a:pt x="499" y="53"/>
                </a:cubicBezTo>
                <a:cubicBezTo>
                  <a:pt x="503" y="51"/>
                  <a:pt x="507" y="48"/>
                  <a:pt x="510" y="46"/>
                </a:cubicBezTo>
                <a:cubicBezTo>
                  <a:pt x="510" y="46"/>
                  <a:pt x="510" y="46"/>
                  <a:pt x="510" y="46"/>
                </a:cubicBezTo>
                <a:cubicBezTo>
                  <a:pt x="510" y="46"/>
                  <a:pt x="510" y="46"/>
                  <a:pt x="510" y="46"/>
                </a:cubicBezTo>
                <a:cubicBezTo>
                  <a:pt x="513" y="45"/>
                  <a:pt x="515" y="44"/>
                  <a:pt x="517" y="43"/>
                </a:cubicBezTo>
                <a:cubicBezTo>
                  <a:pt x="517" y="42"/>
                  <a:pt x="517" y="42"/>
                  <a:pt x="517" y="42"/>
                </a:cubicBezTo>
                <a:moveTo>
                  <a:pt x="890" y="42"/>
                </a:moveTo>
                <a:cubicBezTo>
                  <a:pt x="890" y="45"/>
                  <a:pt x="890" y="45"/>
                  <a:pt x="890" y="45"/>
                </a:cubicBezTo>
                <a:cubicBezTo>
                  <a:pt x="891" y="46"/>
                  <a:pt x="891" y="46"/>
                  <a:pt x="891" y="46"/>
                </a:cubicBezTo>
                <a:cubicBezTo>
                  <a:pt x="891" y="46"/>
                  <a:pt x="891" y="46"/>
                  <a:pt x="891" y="46"/>
                </a:cubicBezTo>
                <a:cubicBezTo>
                  <a:pt x="891" y="48"/>
                  <a:pt x="891" y="50"/>
                  <a:pt x="890" y="52"/>
                </a:cubicBezTo>
                <a:cubicBezTo>
                  <a:pt x="890" y="54"/>
                  <a:pt x="890" y="54"/>
                  <a:pt x="890" y="54"/>
                </a:cubicBezTo>
                <a:cubicBezTo>
                  <a:pt x="891" y="52"/>
                  <a:pt x="892" y="50"/>
                  <a:pt x="892" y="47"/>
                </a:cubicBezTo>
                <a:cubicBezTo>
                  <a:pt x="892" y="47"/>
                  <a:pt x="892" y="46"/>
                  <a:pt x="892" y="46"/>
                </a:cubicBezTo>
                <a:cubicBezTo>
                  <a:pt x="892" y="46"/>
                  <a:pt x="892" y="46"/>
                  <a:pt x="892" y="46"/>
                </a:cubicBezTo>
                <a:cubicBezTo>
                  <a:pt x="892" y="46"/>
                  <a:pt x="892" y="46"/>
                  <a:pt x="892" y="46"/>
                </a:cubicBezTo>
                <a:cubicBezTo>
                  <a:pt x="892" y="45"/>
                  <a:pt x="891" y="44"/>
                  <a:pt x="891" y="43"/>
                </a:cubicBezTo>
                <a:cubicBezTo>
                  <a:pt x="890" y="43"/>
                  <a:pt x="890" y="42"/>
                  <a:pt x="890" y="42"/>
                </a:cubicBezTo>
                <a:moveTo>
                  <a:pt x="166" y="41"/>
                </a:moveTo>
                <a:cubicBezTo>
                  <a:pt x="166" y="42"/>
                  <a:pt x="165" y="43"/>
                  <a:pt x="164" y="43"/>
                </a:cubicBezTo>
                <a:cubicBezTo>
                  <a:pt x="164" y="45"/>
                  <a:pt x="164" y="45"/>
                  <a:pt x="164" y="45"/>
                </a:cubicBezTo>
                <a:cubicBezTo>
                  <a:pt x="165" y="45"/>
                  <a:pt x="165" y="44"/>
                  <a:pt x="166" y="44"/>
                </a:cubicBezTo>
                <a:cubicBezTo>
                  <a:pt x="166" y="41"/>
                  <a:pt x="166" y="41"/>
                  <a:pt x="166" y="41"/>
                </a:cubicBezTo>
                <a:moveTo>
                  <a:pt x="598" y="41"/>
                </a:moveTo>
                <a:cubicBezTo>
                  <a:pt x="598" y="42"/>
                  <a:pt x="598" y="42"/>
                  <a:pt x="598" y="42"/>
                </a:cubicBezTo>
                <a:cubicBezTo>
                  <a:pt x="603" y="44"/>
                  <a:pt x="608" y="46"/>
                  <a:pt x="613" y="49"/>
                </a:cubicBezTo>
                <a:cubicBezTo>
                  <a:pt x="613" y="48"/>
                  <a:pt x="613" y="48"/>
                  <a:pt x="613" y="48"/>
                </a:cubicBezTo>
                <a:cubicBezTo>
                  <a:pt x="610" y="47"/>
                  <a:pt x="607" y="45"/>
                  <a:pt x="604" y="43"/>
                </a:cubicBezTo>
                <a:cubicBezTo>
                  <a:pt x="598" y="41"/>
                  <a:pt x="598" y="41"/>
                  <a:pt x="598" y="41"/>
                </a:cubicBezTo>
                <a:moveTo>
                  <a:pt x="1228" y="41"/>
                </a:moveTo>
                <a:cubicBezTo>
                  <a:pt x="1226" y="42"/>
                  <a:pt x="1225" y="42"/>
                  <a:pt x="1223" y="43"/>
                </a:cubicBezTo>
                <a:cubicBezTo>
                  <a:pt x="1223" y="44"/>
                  <a:pt x="1223" y="44"/>
                  <a:pt x="1223" y="44"/>
                </a:cubicBezTo>
                <a:cubicBezTo>
                  <a:pt x="1225" y="43"/>
                  <a:pt x="1226" y="43"/>
                  <a:pt x="1228" y="42"/>
                </a:cubicBezTo>
                <a:cubicBezTo>
                  <a:pt x="1228" y="41"/>
                  <a:pt x="1228" y="41"/>
                  <a:pt x="1228" y="41"/>
                </a:cubicBezTo>
                <a:moveTo>
                  <a:pt x="1247" y="40"/>
                </a:moveTo>
                <a:cubicBezTo>
                  <a:pt x="1246" y="40"/>
                  <a:pt x="1245" y="40"/>
                  <a:pt x="1245" y="41"/>
                </a:cubicBezTo>
                <a:cubicBezTo>
                  <a:pt x="1245" y="41"/>
                  <a:pt x="1245" y="41"/>
                  <a:pt x="1245" y="41"/>
                </a:cubicBezTo>
                <a:cubicBezTo>
                  <a:pt x="1244" y="41"/>
                  <a:pt x="1244" y="41"/>
                  <a:pt x="1244" y="41"/>
                </a:cubicBezTo>
                <a:cubicBezTo>
                  <a:pt x="1243" y="41"/>
                  <a:pt x="1242" y="42"/>
                  <a:pt x="1241" y="42"/>
                </a:cubicBezTo>
                <a:cubicBezTo>
                  <a:pt x="1241" y="43"/>
                  <a:pt x="1241" y="43"/>
                  <a:pt x="1241" y="43"/>
                </a:cubicBezTo>
                <a:cubicBezTo>
                  <a:pt x="1242" y="43"/>
                  <a:pt x="1243" y="43"/>
                  <a:pt x="1244" y="43"/>
                </a:cubicBezTo>
                <a:cubicBezTo>
                  <a:pt x="1245" y="43"/>
                  <a:pt x="1245" y="43"/>
                  <a:pt x="1245" y="43"/>
                </a:cubicBezTo>
                <a:cubicBezTo>
                  <a:pt x="1245" y="42"/>
                  <a:pt x="1246" y="41"/>
                  <a:pt x="1247" y="41"/>
                </a:cubicBezTo>
                <a:cubicBezTo>
                  <a:pt x="1247" y="40"/>
                  <a:pt x="1247" y="40"/>
                  <a:pt x="1247" y="40"/>
                </a:cubicBezTo>
                <a:moveTo>
                  <a:pt x="785" y="39"/>
                </a:moveTo>
                <a:cubicBezTo>
                  <a:pt x="785" y="40"/>
                  <a:pt x="785" y="40"/>
                  <a:pt x="785" y="40"/>
                </a:cubicBezTo>
                <a:cubicBezTo>
                  <a:pt x="785" y="41"/>
                  <a:pt x="786" y="41"/>
                  <a:pt x="787" y="41"/>
                </a:cubicBezTo>
                <a:cubicBezTo>
                  <a:pt x="787" y="42"/>
                  <a:pt x="787" y="42"/>
                  <a:pt x="787" y="42"/>
                </a:cubicBezTo>
                <a:cubicBezTo>
                  <a:pt x="787" y="42"/>
                  <a:pt x="787" y="42"/>
                  <a:pt x="787" y="42"/>
                </a:cubicBezTo>
                <a:cubicBezTo>
                  <a:pt x="789" y="44"/>
                  <a:pt x="790" y="47"/>
                  <a:pt x="790" y="51"/>
                </a:cubicBezTo>
                <a:cubicBezTo>
                  <a:pt x="790" y="52"/>
                  <a:pt x="790" y="52"/>
                  <a:pt x="790" y="53"/>
                </a:cubicBezTo>
                <a:cubicBezTo>
                  <a:pt x="790" y="54"/>
                  <a:pt x="790" y="54"/>
                  <a:pt x="790" y="54"/>
                </a:cubicBezTo>
                <a:cubicBezTo>
                  <a:pt x="790" y="54"/>
                  <a:pt x="790" y="54"/>
                  <a:pt x="790" y="54"/>
                </a:cubicBezTo>
                <a:cubicBezTo>
                  <a:pt x="788" y="55"/>
                  <a:pt x="787" y="56"/>
                  <a:pt x="785" y="56"/>
                </a:cubicBezTo>
                <a:cubicBezTo>
                  <a:pt x="785" y="57"/>
                  <a:pt x="785" y="57"/>
                  <a:pt x="785" y="57"/>
                </a:cubicBezTo>
                <a:cubicBezTo>
                  <a:pt x="791" y="55"/>
                  <a:pt x="798" y="53"/>
                  <a:pt x="804" y="51"/>
                </a:cubicBezTo>
                <a:cubicBezTo>
                  <a:pt x="804" y="50"/>
                  <a:pt x="804" y="50"/>
                  <a:pt x="804" y="50"/>
                </a:cubicBezTo>
                <a:cubicBezTo>
                  <a:pt x="804" y="50"/>
                  <a:pt x="804" y="50"/>
                  <a:pt x="804" y="50"/>
                </a:cubicBezTo>
                <a:cubicBezTo>
                  <a:pt x="803" y="50"/>
                  <a:pt x="803" y="50"/>
                  <a:pt x="803" y="50"/>
                </a:cubicBezTo>
                <a:cubicBezTo>
                  <a:pt x="794" y="53"/>
                  <a:pt x="794" y="53"/>
                  <a:pt x="794" y="53"/>
                </a:cubicBezTo>
                <a:cubicBezTo>
                  <a:pt x="793" y="52"/>
                  <a:pt x="793" y="52"/>
                  <a:pt x="793" y="52"/>
                </a:cubicBezTo>
                <a:cubicBezTo>
                  <a:pt x="792" y="51"/>
                  <a:pt x="792" y="49"/>
                  <a:pt x="791" y="47"/>
                </a:cubicBezTo>
                <a:cubicBezTo>
                  <a:pt x="791" y="45"/>
                  <a:pt x="790" y="44"/>
                  <a:pt x="789" y="43"/>
                </a:cubicBezTo>
                <a:cubicBezTo>
                  <a:pt x="788" y="42"/>
                  <a:pt x="787" y="41"/>
                  <a:pt x="785" y="39"/>
                </a:cubicBezTo>
                <a:moveTo>
                  <a:pt x="58" y="39"/>
                </a:moveTo>
                <a:cubicBezTo>
                  <a:pt x="58" y="42"/>
                  <a:pt x="58" y="42"/>
                  <a:pt x="58" y="42"/>
                </a:cubicBezTo>
                <a:cubicBezTo>
                  <a:pt x="58" y="42"/>
                  <a:pt x="58" y="42"/>
                  <a:pt x="59" y="42"/>
                </a:cubicBezTo>
                <a:cubicBezTo>
                  <a:pt x="59" y="42"/>
                  <a:pt x="59" y="42"/>
                  <a:pt x="59" y="42"/>
                </a:cubicBezTo>
                <a:cubicBezTo>
                  <a:pt x="59" y="42"/>
                  <a:pt x="60" y="42"/>
                  <a:pt x="61" y="41"/>
                </a:cubicBezTo>
                <a:cubicBezTo>
                  <a:pt x="61" y="40"/>
                  <a:pt x="61" y="40"/>
                  <a:pt x="61" y="40"/>
                </a:cubicBezTo>
                <a:cubicBezTo>
                  <a:pt x="61" y="40"/>
                  <a:pt x="60" y="40"/>
                  <a:pt x="60" y="40"/>
                </a:cubicBezTo>
                <a:cubicBezTo>
                  <a:pt x="60" y="40"/>
                  <a:pt x="59" y="40"/>
                  <a:pt x="58" y="39"/>
                </a:cubicBezTo>
                <a:cubicBezTo>
                  <a:pt x="58" y="39"/>
                  <a:pt x="58" y="39"/>
                  <a:pt x="58" y="39"/>
                </a:cubicBezTo>
                <a:cubicBezTo>
                  <a:pt x="58" y="39"/>
                  <a:pt x="58" y="39"/>
                  <a:pt x="58" y="39"/>
                </a:cubicBezTo>
                <a:moveTo>
                  <a:pt x="527" y="39"/>
                </a:moveTo>
                <a:cubicBezTo>
                  <a:pt x="524" y="40"/>
                  <a:pt x="522" y="40"/>
                  <a:pt x="520" y="41"/>
                </a:cubicBezTo>
                <a:cubicBezTo>
                  <a:pt x="520" y="42"/>
                  <a:pt x="520" y="42"/>
                  <a:pt x="520" y="42"/>
                </a:cubicBezTo>
                <a:cubicBezTo>
                  <a:pt x="521" y="41"/>
                  <a:pt x="522" y="41"/>
                  <a:pt x="523" y="41"/>
                </a:cubicBezTo>
                <a:cubicBezTo>
                  <a:pt x="523" y="41"/>
                  <a:pt x="523" y="41"/>
                  <a:pt x="523" y="41"/>
                </a:cubicBezTo>
                <a:cubicBezTo>
                  <a:pt x="523" y="41"/>
                  <a:pt x="523" y="41"/>
                  <a:pt x="523" y="41"/>
                </a:cubicBezTo>
                <a:cubicBezTo>
                  <a:pt x="524" y="41"/>
                  <a:pt x="525" y="41"/>
                  <a:pt x="527" y="40"/>
                </a:cubicBezTo>
                <a:cubicBezTo>
                  <a:pt x="527" y="39"/>
                  <a:pt x="527" y="39"/>
                  <a:pt x="527" y="39"/>
                </a:cubicBezTo>
                <a:moveTo>
                  <a:pt x="888" y="39"/>
                </a:moveTo>
                <a:cubicBezTo>
                  <a:pt x="888" y="39"/>
                  <a:pt x="887" y="39"/>
                  <a:pt x="887" y="40"/>
                </a:cubicBezTo>
                <a:cubicBezTo>
                  <a:pt x="888" y="41"/>
                  <a:pt x="888" y="41"/>
                  <a:pt x="888" y="41"/>
                </a:cubicBezTo>
                <a:cubicBezTo>
                  <a:pt x="888" y="39"/>
                  <a:pt x="888" y="39"/>
                  <a:pt x="888" y="39"/>
                </a:cubicBezTo>
                <a:moveTo>
                  <a:pt x="762" y="39"/>
                </a:moveTo>
                <a:cubicBezTo>
                  <a:pt x="762" y="39"/>
                  <a:pt x="762" y="39"/>
                  <a:pt x="762" y="39"/>
                </a:cubicBezTo>
                <a:cubicBezTo>
                  <a:pt x="762" y="39"/>
                  <a:pt x="762" y="39"/>
                  <a:pt x="762" y="39"/>
                </a:cubicBezTo>
                <a:cubicBezTo>
                  <a:pt x="762" y="39"/>
                  <a:pt x="761" y="39"/>
                  <a:pt x="761" y="39"/>
                </a:cubicBezTo>
                <a:cubicBezTo>
                  <a:pt x="761" y="40"/>
                  <a:pt x="761" y="40"/>
                  <a:pt x="761" y="40"/>
                </a:cubicBezTo>
                <a:cubicBezTo>
                  <a:pt x="762" y="40"/>
                  <a:pt x="762" y="40"/>
                  <a:pt x="762" y="40"/>
                </a:cubicBezTo>
                <a:cubicBezTo>
                  <a:pt x="762" y="39"/>
                  <a:pt x="762" y="39"/>
                  <a:pt x="762" y="39"/>
                </a:cubicBezTo>
                <a:moveTo>
                  <a:pt x="1195" y="38"/>
                </a:moveTo>
                <a:cubicBezTo>
                  <a:pt x="1187" y="46"/>
                  <a:pt x="1179" y="55"/>
                  <a:pt x="1175" y="66"/>
                </a:cubicBezTo>
                <a:cubicBezTo>
                  <a:pt x="1175" y="66"/>
                  <a:pt x="1175" y="66"/>
                  <a:pt x="1175" y="66"/>
                </a:cubicBezTo>
                <a:cubicBezTo>
                  <a:pt x="1175" y="66"/>
                  <a:pt x="1175" y="66"/>
                  <a:pt x="1175" y="66"/>
                </a:cubicBezTo>
                <a:cubicBezTo>
                  <a:pt x="1174" y="67"/>
                  <a:pt x="1173" y="68"/>
                  <a:pt x="1173" y="69"/>
                </a:cubicBezTo>
                <a:cubicBezTo>
                  <a:pt x="1173" y="71"/>
                  <a:pt x="1172" y="72"/>
                  <a:pt x="1171" y="73"/>
                </a:cubicBezTo>
                <a:cubicBezTo>
                  <a:pt x="1171" y="73"/>
                  <a:pt x="1171" y="73"/>
                  <a:pt x="1171" y="73"/>
                </a:cubicBezTo>
                <a:cubicBezTo>
                  <a:pt x="1171" y="73"/>
                  <a:pt x="1171" y="73"/>
                  <a:pt x="1171" y="73"/>
                </a:cubicBezTo>
                <a:cubicBezTo>
                  <a:pt x="1171" y="74"/>
                  <a:pt x="1171" y="75"/>
                  <a:pt x="1171" y="76"/>
                </a:cubicBezTo>
                <a:cubicBezTo>
                  <a:pt x="1171" y="77"/>
                  <a:pt x="1171" y="78"/>
                  <a:pt x="1170" y="79"/>
                </a:cubicBezTo>
                <a:cubicBezTo>
                  <a:pt x="1170" y="80"/>
                  <a:pt x="1169" y="81"/>
                  <a:pt x="1168" y="81"/>
                </a:cubicBezTo>
                <a:cubicBezTo>
                  <a:pt x="1168" y="81"/>
                  <a:pt x="1168" y="81"/>
                  <a:pt x="1168" y="81"/>
                </a:cubicBezTo>
                <a:cubicBezTo>
                  <a:pt x="1167" y="81"/>
                  <a:pt x="1167" y="81"/>
                  <a:pt x="1166" y="80"/>
                </a:cubicBezTo>
                <a:cubicBezTo>
                  <a:pt x="1166" y="80"/>
                  <a:pt x="1166" y="80"/>
                  <a:pt x="1166" y="80"/>
                </a:cubicBezTo>
                <a:cubicBezTo>
                  <a:pt x="1159" y="80"/>
                  <a:pt x="1153" y="80"/>
                  <a:pt x="1147" y="81"/>
                </a:cubicBezTo>
                <a:cubicBezTo>
                  <a:pt x="1147" y="82"/>
                  <a:pt x="1147" y="82"/>
                  <a:pt x="1147" y="82"/>
                </a:cubicBezTo>
                <a:cubicBezTo>
                  <a:pt x="1153" y="82"/>
                  <a:pt x="1159" y="81"/>
                  <a:pt x="1164" y="81"/>
                </a:cubicBezTo>
                <a:cubicBezTo>
                  <a:pt x="1164" y="81"/>
                  <a:pt x="1165" y="81"/>
                  <a:pt x="1165" y="81"/>
                </a:cubicBezTo>
                <a:cubicBezTo>
                  <a:pt x="1165" y="81"/>
                  <a:pt x="1166" y="81"/>
                  <a:pt x="1166" y="81"/>
                </a:cubicBezTo>
                <a:cubicBezTo>
                  <a:pt x="1167" y="81"/>
                  <a:pt x="1168" y="82"/>
                  <a:pt x="1168" y="82"/>
                </a:cubicBezTo>
                <a:cubicBezTo>
                  <a:pt x="1169" y="82"/>
                  <a:pt x="1169" y="83"/>
                  <a:pt x="1169" y="84"/>
                </a:cubicBezTo>
                <a:cubicBezTo>
                  <a:pt x="1169" y="84"/>
                  <a:pt x="1169" y="84"/>
                  <a:pt x="1169" y="84"/>
                </a:cubicBezTo>
                <a:cubicBezTo>
                  <a:pt x="1165" y="90"/>
                  <a:pt x="1165" y="90"/>
                  <a:pt x="1165" y="90"/>
                </a:cubicBezTo>
                <a:cubicBezTo>
                  <a:pt x="1165" y="90"/>
                  <a:pt x="1165" y="90"/>
                  <a:pt x="1165" y="90"/>
                </a:cubicBezTo>
                <a:cubicBezTo>
                  <a:pt x="1165" y="91"/>
                  <a:pt x="1165" y="92"/>
                  <a:pt x="1165" y="93"/>
                </a:cubicBezTo>
                <a:cubicBezTo>
                  <a:pt x="1165" y="94"/>
                  <a:pt x="1165" y="96"/>
                  <a:pt x="1165" y="97"/>
                </a:cubicBezTo>
                <a:cubicBezTo>
                  <a:pt x="1165" y="98"/>
                  <a:pt x="1165" y="99"/>
                  <a:pt x="1164" y="100"/>
                </a:cubicBezTo>
                <a:cubicBezTo>
                  <a:pt x="1164" y="100"/>
                  <a:pt x="1163" y="101"/>
                  <a:pt x="1162" y="101"/>
                </a:cubicBezTo>
                <a:cubicBezTo>
                  <a:pt x="1158" y="105"/>
                  <a:pt x="1153" y="106"/>
                  <a:pt x="1147" y="106"/>
                </a:cubicBezTo>
                <a:cubicBezTo>
                  <a:pt x="1147" y="107"/>
                  <a:pt x="1147" y="107"/>
                  <a:pt x="1147" y="107"/>
                </a:cubicBezTo>
                <a:cubicBezTo>
                  <a:pt x="1148" y="107"/>
                  <a:pt x="1150" y="107"/>
                  <a:pt x="1151" y="107"/>
                </a:cubicBezTo>
                <a:cubicBezTo>
                  <a:pt x="1152" y="107"/>
                  <a:pt x="1153" y="107"/>
                  <a:pt x="1153" y="107"/>
                </a:cubicBezTo>
                <a:cubicBezTo>
                  <a:pt x="1154" y="107"/>
                  <a:pt x="1154" y="107"/>
                  <a:pt x="1154" y="107"/>
                </a:cubicBezTo>
                <a:cubicBezTo>
                  <a:pt x="1154" y="108"/>
                  <a:pt x="1154" y="108"/>
                  <a:pt x="1154" y="108"/>
                </a:cubicBezTo>
                <a:cubicBezTo>
                  <a:pt x="1154" y="108"/>
                  <a:pt x="1154" y="108"/>
                  <a:pt x="1154" y="109"/>
                </a:cubicBezTo>
                <a:cubicBezTo>
                  <a:pt x="1154" y="111"/>
                  <a:pt x="1153" y="113"/>
                  <a:pt x="1153" y="115"/>
                </a:cubicBezTo>
                <a:cubicBezTo>
                  <a:pt x="1153" y="116"/>
                  <a:pt x="1153" y="116"/>
                  <a:pt x="1153" y="116"/>
                </a:cubicBezTo>
                <a:cubicBezTo>
                  <a:pt x="1147" y="117"/>
                  <a:pt x="1147" y="117"/>
                  <a:pt x="1147" y="117"/>
                </a:cubicBezTo>
                <a:cubicBezTo>
                  <a:pt x="1147" y="118"/>
                  <a:pt x="1147" y="118"/>
                  <a:pt x="1147" y="118"/>
                </a:cubicBezTo>
                <a:cubicBezTo>
                  <a:pt x="1149" y="118"/>
                  <a:pt x="1151" y="118"/>
                  <a:pt x="1153" y="117"/>
                </a:cubicBezTo>
                <a:cubicBezTo>
                  <a:pt x="1154" y="117"/>
                  <a:pt x="1154" y="117"/>
                  <a:pt x="1154" y="117"/>
                </a:cubicBezTo>
                <a:cubicBezTo>
                  <a:pt x="1154" y="117"/>
                  <a:pt x="1154" y="117"/>
                  <a:pt x="1154" y="117"/>
                </a:cubicBezTo>
                <a:cubicBezTo>
                  <a:pt x="1155" y="119"/>
                  <a:pt x="1155" y="119"/>
                  <a:pt x="1155" y="119"/>
                </a:cubicBezTo>
                <a:cubicBezTo>
                  <a:pt x="1156" y="119"/>
                  <a:pt x="1156" y="119"/>
                  <a:pt x="1156" y="119"/>
                </a:cubicBezTo>
                <a:cubicBezTo>
                  <a:pt x="1157" y="120"/>
                  <a:pt x="1157" y="120"/>
                  <a:pt x="1157" y="121"/>
                </a:cubicBezTo>
                <a:cubicBezTo>
                  <a:pt x="1157" y="121"/>
                  <a:pt x="1157" y="122"/>
                  <a:pt x="1156" y="123"/>
                </a:cubicBezTo>
                <a:cubicBezTo>
                  <a:pt x="1156" y="123"/>
                  <a:pt x="1156" y="123"/>
                  <a:pt x="1156" y="123"/>
                </a:cubicBezTo>
                <a:cubicBezTo>
                  <a:pt x="1156" y="123"/>
                  <a:pt x="1156" y="123"/>
                  <a:pt x="1156" y="123"/>
                </a:cubicBezTo>
                <a:cubicBezTo>
                  <a:pt x="1153" y="123"/>
                  <a:pt x="1150" y="124"/>
                  <a:pt x="1147" y="125"/>
                </a:cubicBezTo>
                <a:cubicBezTo>
                  <a:pt x="1147" y="126"/>
                  <a:pt x="1147" y="126"/>
                  <a:pt x="1147" y="126"/>
                </a:cubicBezTo>
                <a:cubicBezTo>
                  <a:pt x="1150" y="125"/>
                  <a:pt x="1153" y="124"/>
                  <a:pt x="1156" y="124"/>
                </a:cubicBezTo>
                <a:cubicBezTo>
                  <a:pt x="1157" y="124"/>
                  <a:pt x="1157" y="124"/>
                  <a:pt x="1157" y="124"/>
                </a:cubicBezTo>
                <a:cubicBezTo>
                  <a:pt x="1157" y="125"/>
                  <a:pt x="1157" y="125"/>
                  <a:pt x="1157" y="125"/>
                </a:cubicBezTo>
                <a:cubicBezTo>
                  <a:pt x="1156" y="131"/>
                  <a:pt x="1152" y="134"/>
                  <a:pt x="1148" y="137"/>
                </a:cubicBezTo>
                <a:cubicBezTo>
                  <a:pt x="1148" y="137"/>
                  <a:pt x="1148" y="137"/>
                  <a:pt x="1148" y="137"/>
                </a:cubicBezTo>
                <a:cubicBezTo>
                  <a:pt x="1151" y="135"/>
                  <a:pt x="1154" y="132"/>
                  <a:pt x="1157" y="129"/>
                </a:cubicBezTo>
                <a:cubicBezTo>
                  <a:pt x="1158" y="127"/>
                  <a:pt x="1159" y="124"/>
                  <a:pt x="1159" y="122"/>
                </a:cubicBezTo>
                <a:cubicBezTo>
                  <a:pt x="1159" y="121"/>
                  <a:pt x="1159" y="121"/>
                  <a:pt x="1158" y="121"/>
                </a:cubicBezTo>
                <a:cubicBezTo>
                  <a:pt x="1157" y="118"/>
                  <a:pt x="1155" y="116"/>
                  <a:pt x="1155" y="113"/>
                </a:cubicBezTo>
                <a:cubicBezTo>
                  <a:pt x="1155" y="112"/>
                  <a:pt x="1155" y="111"/>
                  <a:pt x="1155" y="110"/>
                </a:cubicBezTo>
                <a:cubicBezTo>
                  <a:pt x="1155" y="108"/>
                  <a:pt x="1157" y="107"/>
                  <a:pt x="1157" y="107"/>
                </a:cubicBezTo>
                <a:cubicBezTo>
                  <a:pt x="1158" y="106"/>
                  <a:pt x="1159" y="105"/>
                  <a:pt x="1159" y="104"/>
                </a:cubicBezTo>
                <a:cubicBezTo>
                  <a:pt x="1159" y="103"/>
                  <a:pt x="1159" y="103"/>
                  <a:pt x="1159" y="103"/>
                </a:cubicBezTo>
                <a:cubicBezTo>
                  <a:pt x="1159" y="103"/>
                  <a:pt x="1159" y="103"/>
                  <a:pt x="1159" y="103"/>
                </a:cubicBezTo>
                <a:cubicBezTo>
                  <a:pt x="1162" y="102"/>
                  <a:pt x="1164" y="101"/>
                  <a:pt x="1167" y="101"/>
                </a:cubicBezTo>
                <a:cubicBezTo>
                  <a:pt x="1167" y="100"/>
                  <a:pt x="1167" y="100"/>
                  <a:pt x="1167" y="100"/>
                </a:cubicBezTo>
                <a:cubicBezTo>
                  <a:pt x="1167" y="100"/>
                  <a:pt x="1167" y="100"/>
                  <a:pt x="1167" y="99"/>
                </a:cubicBezTo>
                <a:cubicBezTo>
                  <a:pt x="1166" y="99"/>
                  <a:pt x="1166" y="98"/>
                  <a:pt x="1166" y="97"/>
                </a:cubicBezTo>
                <a:cubicBezTo>
                  <a:pt x="1166" y="96"/>
                  <a:pt x="1165" y="95"/>
                  <a:pt x="1165" y="94"/>
                </a:cubicBezTo>
                <a:cubicBezTo>
                  <a:pt x="1166" y="90"/>
                  <a:pt x="1168" y="87"/>
                  <a:pt x="1170" y="85"/>
                </a:cubicBezTo>
                <a:cubicBezTo>
                  <a:pt x="1170" y="85"/>
                  <a:pt x="1170" y="85"/>
                  <a:pt x="1170" y="85"/>
                </a:cubicBezTo>
                <a:cubicBezTo>
                  <a:pt x="1170" y="85"/>
                  <a:pt x="1170" y="85"/>
                  <a:pt x="1170" y="85"/>
                </a:cubicBezTo>
                <a:cubicBezTo>
                  <a:pt x="1172" y="83"/>
                  <a:pt x="1174" y="82"/>
                  <a:pt x="1176" y="81"/>
                </a:cubicBezTo>
                <a:cubicBezTo>
                  <a:pt x="1175" y="81"/>
                  <a:pt x="1174" y="82"/>
                  <a:pt x="1173" y="82"/>
                </a:cubicBezTo>
                <a:cubicBezTo>
                  <a:pt x="1173" y="82"/>
                  <a:pt x="1173" y="82"/>
                  <a:pt x="1173" y="82"/>
                </a:cubicBezTo>
                <a:cubicBezTo>
                  <a:pt x="1173" y="81"/>
                  <a:pt x="1173" y="81"/>
                  <a:pt x="1173" y="81"/>
                </a:cubicBezTo>
                <a:cubicBezTo>
                  <a:pt x="1171" y="80"/>
                  <a:pt x="1171" y="80"/>
                  <a:pt x="1171" y="80"/>
                </a:cubicBezTo>
                <a:cubicBezTo>
                  <a:pt x="1171" y="80"/>
                  <a:pt x="1171" y="80"/>
                  <a:pt x="1171" y="80"/>
                </a:cubicBezTo>
                <a:cubicBezTo>
                  <a:pt x="1171" y="79"/>
                  <a:pt x="1171" y="79"/>
                  <a:pt x="1171" y="79"/>
                </a:cubicBezTo>
                <a:cubicBezTo>
                  <a:pt x="1171" y="75"/>
                  <a:pt x="1173" y="72"/>
                  <a:pt x="1175" y="69"/>
                </a:cubicBezTo>
                <a:cubicBezTo>
                  <a:pt x="1176" y="66"/>
                  <a:pt x="1178" y="63"/>
                  <a:pt x="1179" y="60"/>
                </a:cubicBezTo>
                <a:cubicBezTo>
                  <a:pt x="1179" y="59"/>
                  <a:pt x="1179" y="59"/>
                  <a:pt x="1179" y="59"/>
                </a:cubicBezTo>
                <a:cubicBezTo>
                  <a:pt x="1179" y="59"/>
                  <a:pt x="1179" y="59"/>
                  <a:pt x="1179" y="59"/>
                </a:cubicBezTo>
                <a:cubicBezTo>
                  <a:pt x="1183" y="52"/>
                  <a:pt x="1189" y="45"/>
                  <a:pt x="1195" y="39"/>
                </a:cubicBezTo>
                <a:cubicBezTo>
                  <a:pt x="1195" y="38"/>
                  <a:pt x="1195" y="38"/>
                  <a:pt x="1195" y="38"/>
                </a:cubicBezTo>
                <a:moveTo>
                  <a:pt x="67" y="38"/>
                </a:moveTo>
                <a:cubicBezTo>
                  <a:pt x="67" y="38"/>
                  <a:pt x="67" y="38"/>
                  <a:pt x="67" y="38"/>
                </a:cubicBezTo>
                <a:cubicBezTo>
                  <a:pt x="67" y="38"/>
                  <a:pt x="67" y="38"/>
                  <a:pt x="67" y="38"/>
                </a:cubicBezTo>
                <a:cubicBezTo>
                  <a:pt x="66" y="38"/>
                  <a:pt x="66" y="38"/>
                  <a:pt x="66" y="38"/>
                </a:cubicBezTo>
                <a:cubicBezTo>
                  <a:pt x="66" y="38"/>
                  <a:pt x="66" y="38"/>
                  <a:pt x="66" y="38"/>
                </a:cubicBezTo>
                <a:cubicBezTo>
                  <a:pt x="65" y="38"/>
                  <a:pt x="64" y="38"/>
                  <a:pt x="63" y="39"/>
                </a:cubicBezTo>
                <a:cubicBezTo>
                  <a:pt x="63" y="40"/>
                  <a:pt x="63" y="40"/>
                  <a:pt x="63" y="40"/>
                </a:cubicBezTo>
                <a:cubicBezTo>
                  <a:pt x="63" y="39"/>
                  <a:pt x="64" y="39"/>
                  <a:pt x="65" y="38"/>
                </a:cubicBezTo>
                <a:cubicBezTo>
                  <a:pt x="65" y="38"/>
                  <a:pt x="65" y="38"/>
                  <a:pt x="65" y="38"/>
                </a:cubicBezTo>
                <a:cubicBezTo>
                  <a:pt x="66" y="38"/>
                  <a:pt x="66" y="38"/>
                  <a:pt x="66" y="38"/>
                </a:cubicBezTo>
                <a:cubicBezTo>
                  <a:pt x="66" y="38"/>
                  <a:pt x="67" y="38"/>
                  <a:pt x="67" y="38"/>
                </a:cubicBezTo>
                <a:cubicBezTo>
                  <a:pt x="67" y="38"/>
                  <a:pt x="67" y="38"/>
                  <a:pt x="67" y="38"/>
                </a:cubicBezTo>
                <a:moveTo>
                  <a:pt x="69" y="38"/>
                </a:moveTo>
                <a:cubicBezTo>
                  <a:pt x="69" y="38"/>
                  <a:pt x="69" y="38"/>
                  <a:pt x="69" y="38"/>
                </a:cubicBezTo>
                <a:cubicBezTo>
                  <a:pt x="73" y="39"/>
                  <a:pt x="76" y="40"/>
                  <a:pt x="78" y="41"/>
                </a:cubicBezTo>
                <a:cubicBezTo>
                  <a:pt x="78" y="40"/>
                  <a:pt x="78" y="40"/>
                  <a:pt x="78" y="40"/>
                </a:cubicBezTo>
                <a:cubicBezTo>
                  <a:pt x="76" y="39"/>
                  <a:pt x="73" y="38"/>
                  <a:pt x="69" y="38"/>
                </a:cubicBezTo>
                <a:moveTo>
                  <a:pt x="100" y="37"/>
                </a:moveTo>
                <a:cubicBezTo>
                  <a:pt x="100" y="38"/>
                  <a:pt x="100" y="38"/>
                  <a:pt x="100" y="38"/>
                </a:cubicBezTo>
                <a:cubicBezTo>
                  <a:pt x="100" y="39"/>
                  <a:pt x="100" y="39"/>
                  <a:pt x="100" y="39"/>
                </a:cubicBezTo>
                <a:cubicBezTo>
                  <a:pt x="100" y="39"/>
                  <a:pt x="100" y="39"/>
                  <a:pt x="100" y="39"/>
                </a:cubicBezTo>
                <a:cubicBezTo>
                  <a:pt x="100" y="40"/>
                  <a:pt x="100" y="40"/>
                  <a:pt x="100" y="40"/>
                </a:cubicBezTo>
                <a:cubicBezTo>
                  <a:pt x="100" y="40"/>
                  <a:pt x="100" y="40"/>
                  <a:pt x="100" y="40"/>
                </a:cubicBezTo>
                <a:cubicBezTo>
                  <a:pt x="101" y="40"/>
                  <a:pt x="101" y="41"/>
                  <a:pt x="102" y="42"/>
                </a:cubicBezTo>
                <a:cubicBezTo>
                  <a:pt x="102" y="43"/>
                  <a:pt x="102" y="44"/>
                  <a:pt x="102" y="45"/>
                </a:cubicBezTo>
                <a:cubicBezTo>
                  <a:pt x="102" y="46"/>
                  <a:pt x="102" y="47"/>
                  <a:pt x="101" y="47"/>
                </a:cubicBezTo>
                <a:cubicBezTo>
                  <a:pt x="101" y="47"/>
                  <a:pt x="101" y="47"/>
                  <a:pt x="101" y="47"/>
                </a:cubicBezTo>
                <a:cubicBezTo>
                  <a:pt x="101" y="47"/>
                  <a:pt x="101" y="47"/>
                  <a:pt x="101" y="47"/>
                </a:cubicBezTo>
                <a:cubicBezTo>
                  <a:pt x="100" y="48"/>
                  <a:pt x="100" y="48"/>
                  <a:pt x="100" y="48"/>
                </a:cubicBezTo>
                <a:cubicBezTo>
                  <a:pt x="100" y="48"/>
                  <a:pt x="100" y="48"/>
                  <a:pt x="100" y="48"/>
                </a:cubicBezTo>
                <a:cubicBezTo>
                  <a:pt x="100" y="49"/>
                  <a:pt x="100" y="49"/>
                  <a:pt x="100" y="49"/>
                </a:cubicBezTo>
                <a:cubicBezTo>
                  <a:pt x="101" y="49"/>
                  <a:pt x="102" y="49"/>
                  <a:pt x="103" y="49"/>
                </a:cubicBezTo>
                <a:cubicBezTo>
                  <a:pt x="103" y="43"/>
                  <a:pt x="103" y="43"/>
                  <a:pt x="103" y="43"/>
                </a:cubicBezTo>
                <a:cubicBezTo>
                  <a:pt x="102" y="41"/>
                  <a:pt x="101" y="39"/>
                  <a:pt x="100" y="37"/>
                </a:cubicBezTo>
                <a:moveTo>
                  <a:pt x="781" y="37"/>
                </a:moveTo>
                <a:cubicBezTo>
                  <a:pt x="781" y="38"/>
                  <a:pt x="781" y="38"/>
                  <a:pt x="781" y="38"/>
                </a:cubicBezTo>
                <a:cubicBezTo>
                  <a:pt x="782" y="38"/>
                  <a:pt x="782" y="38"/>
                  <a:pt x="783" y="39"/>
                </a:cubicBezTo>
                <a:cubicBezTo>
                  <a:pt x="783" y="38"/>
                  <a:pt x="783" y="38"/>
                  <a:pt x="783" y="38"/>
                </a:cubicBezTo>
                <a:cubicBezTo>
                  <a:pt x="782" y="38"/>
                  <a:pt x="782" y="37"/>
                  <a:pt x="781" y="37"/>
                </a:cubicBezTo>
                <a:moveTo>
                  <a:pt x="587" y="37"/>
                </a:moveTo>
                <a:cubicBezTo>
                  <a:pt x="587" y="43"/>
                  <a:pt x="587" y="43"/>
                  <a:pt x="587" y="43"/>
                </a:cubicBezTo>
                <a:cubicBezTo>
                  <a:pt x="587" y="44"/>
                  <a:pt x="587" y="44"/>
                  <a:pt x="587" y="45"/>
                </a:cubicBezTo>
                <a:cubicBezTo>
                  <a:pt x="587" y="46"/>
                  <a:pt x="587" y="46"/>
                  <a:pt x="587" y="47"/>
                </a:cubicBezTo>
                <a:cubicBezTo>
                  <a:pt x="587" y="52"/>
                  <a:pt x="587" y="52"/>
                  <a:pt x="587" y="52"/>
                </a:cubicBezTo>
                <a:cubicBezTo>
                  <a:pt x="588" y="51"/>
                  <a:pt x="588" y="50"/>
                  <a:pt x="589" y="49"/>
                </a:cubicBezTo>
                <a:cubicBezTo>
                  <a:pt x="589" y="49"/>
                  <a:pt x="589" y="49"/>
                  <a:pt x="589" y="49"/>
                </a:cubicBezTo>
                <a:cubicBezTo>
                  <a:pt x="590" y="49"/>
                  <a:pt x="590" y="49"/>
                  <a:pt x="590" y="49"/>
                </a:cubicBezTo>
                <a:cubicBezTo>
                  <a:pt x="592" y="49"/>
                  <a:pt x="594" y="50"/>
                  <a:pt x="596" y="50"/>
                </a:cubicBezTo>
                <a:cubicBezTo>
                  <a:pt x="596" y="49"/>
                  <a:pt x="596" y="49"/>
                  <a:pt x="596" y="49"/>
                </a:cubicBezTo>
                <a:cubicBezTo>
                  <a:pt x="594" y="49"/>
                  <a:pt x="592" y="49"/>
                  <a:pt x="590" y="48"/>
                </a:cubicBezTo>
                <a:cubicBezTo>
                  <a:pt x="589" y="48"/>
                  <a:pt x="589" y="48"/>
                  <a:pt x="589" y="48"/>
                </a:cubicBezTo>
                <a:cubicBezTo>
                  <a:pt x="589" y="40"/>
                  <a:pt x="589" y="40"/>
                  <a:pt x="589" y="40"/>
                </a:cubicBezTo>
                <a:cubicBezTo>
                  <a:pt x="590" y="40"/>
                  <a:pt x="590" y="40"/>
                  <a:pt x="590" y="40"/>
                </a:cubicBezTo>
                <a:cubicBezTo>
                  <a:pt x="592" y="40"/>
                  <a:pt x="594" y="41"/>
                  <a:pt x="596" y="41"/>
                </a:cubicBezTo>
                <a:cubicBezTo>
                  <a:pt x="596" y="40"/>
                  <a:pt x="596" y="40"/>
                  <a:pt x="596" y="40"/>
                </a:cubicBezTo>
                <a:cubicBezTo>
                  <a:pt x="593" y="40"/>
                  <a:pt x="593" y="40"/>
                  <a:pt x="593" y="40"/>
                </a:cubicBezTo>
                <a:cubicBezTo>
                  <a:pt x="592" y="40"/>
                  <a:pt x="592" y="40"/>
                  <a:pt x="591" y="40"/>
                </a:cubicBezTo>
                <a:cubicBezTo>
                  <a:pt x="591" y="40"/>
                  <a:pt x="591" y="40"/>
                  <a:pt x="591" y="40"/>
                </a:cubicBezTo>
                <a:cubicBezTo>
                  <a:pt x="589" y="40"/>
                  <a:pt x="588" y="39"/>
                  <a:pt x="587" y="38"/>
                </a:cubicBezTo>
                <a:cubicBezTo>
                  <a:pt x="587" y="37"/>
                  <a:pt x="587" y="37"/>
                  <a:pt x="587" y="37"/>
                </a:cubicBezTo>
                <a:moveTo>
                  <a:pt x="1239" y="37"/>
                </a:moveTo>
                <a:cubicBezTo>
                  <a:pt x="1236" y="38"/>
                  <a:pt x="1233" y="39"/>
                  <a:pt x="1230" y="40"/>
                </a:cubicBezTo>
                <a:cubicBezTo>
                  <a:pt x="1230" y="40"/>
                  <a:pt x="1230" y="40"/>
                  <a:pt x="1230" y="40"/>
                </a:cubicBezTo>
                <a:cubicBezTo>
                  <a:pt x="1230" y="40"/>
                  <a:pt x="1231" y="40"/>
                  <a:pt x="1232" y="39"/>
                </a:cubicBezTo>
                <a:cubicBezTo>
                  <a:pt x="1232" y="39"/>
                  <a:pt x="1232" y="39"/>
                  <a:pt x="1232" y="39"/>
                </a:cubicBezTo>
                <a:cubicBezTo>
                  <a:pt x="1239" y="38"/>
                  <a:pt x="1239" y="38"/>
                  <a:pt x="1239" y="38"/>
                </a:cubicBezTo>
                <a:cubicBezTo>
                  <a:pt x="1239" y="37"/>
                  <a:pt x="1239" y="37"/>
                  <a:pt x="1239" y="37"/>
                </a:cubicBezTo>
                <a:moveTo>
                  <a:pt x="539" y="37"/>
                </a:moveTo>
                <a:cubicBezTo>
                  <a:pt x="536" y="37"/>
                  <a:pt x="532" y="38"/>
                  <a:pt x="529" y="39"/>
                </a:cubicBezTo>
                <a:cubicBezTo>
                  <a:pt x="529" y="40"/>
                  <a:pt x="529" y="40"/>
                  <a:pt x="529" y="40"/>
                </a:cubicBezTo>
                <a:cubicBezTo>
                  <a:pt x="532" y="39"/>
                  <a:pt x="536" y="38"/>
                  <a:pt x="539" y="38"/>
                </a:cubicBezTo>
                <a:cubicBezTo>
                  <a:pt x="539" y="37"/>
                  <a:pt x="539" y="37"/>
                  <a:pt x="539" y="37"/>
                </a:cubicBezTo>
                <a:moveTo>
                  <a:pt x="1247" y="35"/>
                </a:moveTo>
                <a:cubicBezTo>
                  <a:pt x="1245" y="35"/>
                  <a:pt x="1243" y="36"/>
                  <a:pt x="1241" y="36"/>
                </a:cubicBezTo>
                <a:cubicBezTo>
                  <a:pt x="1241" y="37"/>
                  <a:pt x="1241" y="37"/>
                  <a:pt x="1241" y="37"/>
                </a:cubicBezTo>
                <a:cubicBezTo>
                  <a:pt x="1247" y="36"/>
                  <a:pt x="1247" y="36"/>
                  <a:pt x="1247" y="36"/>
                </a:cubicBezTo>
                <a:cubicBezTo>
                  <a:pt x="1247" y="35"/>
                  <a:pt x="1247" y="35"/>
                  <a:pt x="1247" y="35"/>
                </a:cubicBezTo>
                <a:moveTo>
                  <a:pt x="767" y="35"/>
                </a:moveTo>
                <a:cubicBezTo>
                  <a:pt x="766" y="35"/>
                  <a:pt x="765" y="35"/>
                  <a:pt x="764" y="36"/>
                </a:cubicBezTo>
                <a:cubicBezTo>
                  <a:pt x="764" y="37"/>
                  <a:pt x="764" y="37"/>
                  <a:pt x="764" y="37"/>
                </a:cubicBezTo>
                <a:cubicBezTo>
                  <a:pt x="765" y="36"/>
                  <a:pt x="766" y="36"/>
                  <a:pt x="767" y="35"/>
                </a:cubicBezTo>
                <a:cubicBezTo>
                  <a:pt x="767" y="35"/>
                  <a:pt x="767" y="35"/>
                  <a:pt x="767" y="35"/>
                </a:cubicBezTo>
                <a:moveTo>
                  <a:pt x="1249" y="35"/>
                </a:moveTo>
                <a:cubicBezTo>
                  <a:pt x="1249" y="35"/>
                  <a:pt x="1249" y="35"/>
                  <a:pt x="1249" y="35"/>
                </a:cubicBezTo>
                <a:cubicBezTo>
                  <a:pt x="1249" y="35"/>
                  <a:pt x="1249" y="35"/>
                  <a:pt x="1249" y="35"/>
                </a:cubicBezTo>
                <a:cubicBezTo>
                  <a:pt x="1249" y="35"/>
                  <a:pt x="1249" y="35"/>
                  <a:pt x="1249" y="35"/>
                </a:cubicBezTo>
                <a:moveTo>
                  <a:pt x="769" y="35"/>
                </a:moveTo>
                <a:cubicBezTo>
                  <a:pt x="769" y="35"/>
                  <a:pt x="769" y="35"/>
                  <a:pt x="769" y="35"/>
                </a:cubicBezTo>
                <a:cubicBezTo>
                  <a:pt x="773" y="35"/>
                  <a:pt x="776" y="35"/>
                  <a:pt x="779" y="37"/>
                </a:cubicBezTo>
                <a:cubicBezTo>
                  <a:pt x="779" y="36"/>
                  <a:pt x="779" y="36"/>
                  <a:pt x="779" y="36"/>
                </a:cubicBezTo>
                <a:cubicBezTo>
                  <a:pt x="779" y="36"/>
                  <a:pt x="778" y="36"/>
                  <a:pt x="777" y="35"/>
                </a:cubicBezTo>
                <a:cubicBezTo>
                  <a:pt x="774" y="35"/>
                  <a:pt x="772" y="35"/>
                  <a:pt x="769" y="35"/>
                </a:cubicBezTo>
                <a:moveTo>
                  <a:pt x="806" y="34"/>
                </a:moveTo>
                <a:cubicBezTo>
                  <a:pt x="806" y="38"/>
                  <a:pt x="806" y="38"/>
                  <a:pt x="806" y="38"/>
                </a:cubicBezTo>
                <a:cubicBezTo>
                  <a:pt x="806" y="38"/>
                  <a:pt x="806" y="38"/>
                  <a:pt x="806" y="38"/>
                </a:cubicBezTo>
                <a:cubicBezTo>
                  <a:pt x="806" y="39"/>
                  <a:pt x="806" y="39"/>
                  <a:pt x="806" y="39"/>
                </a:cubicBezTo>
                <a:cubicBezTo>
                  <a:pt x="806" y="39"/>
                  <a:pt x="807" y="41"/>
                  <a:pt x="807" y="42"/>
                </a:cubicBezTo>
                <a:cubicBezTo>
                  <a:pt x="807" y="43"/>
                  <a:pt x="806" y="44"/>
                  <a:pt x="806" y="45"/>
                </a:cubicBezTo>
                <a:cubicBezTo>
                  <a:pt x="806" y="51"/>
                  <a:pt x="806" y="51"/>
                  <a:pt x="806" y="51"/>
                </a:cubicBezTo>
                <a:cubicBezTo>
                  <a:pt x="807" y="51"/>
                  <a:pt x="808" y="51"/>
                  <a:pt x="809" y="51"/>
                </a:cubicBezTo>
                <a:cubicBezTo>
                  <a:pt x="809" y="49"/>
                  <a:pt x="809" y="49"/>
                  <a:pt x="809" y="49"/>
                </a:cubicBezTo>
                <a:cubicBezTo>
                  <a:pt x="809" y="50"/>
                  <a:pt x="809" y="50"/>
                  <a:pt x="809" y="50"/>
                </a:cubicBezTo>
                <a:cubicBezTo>
                  <a:pt x="809" y="50"/>
                  <a:pt x="809" y="50"/>
                  <a:pt x="809" y="50"/>
                </a:cubicBezTo>
                <a:cubicBezTo>
                  <a:pt x="808" y="50"/>
                  <a:pt x="808" y="50"/>
                  <a:pt x="808" y="50"/>
                </a:cubicBezTo>
                <a:cubicBezTo>
                  <a:pt x="808" y="49"/>
                  <a:pt x="808" y="49"/>
                  <a:pt x="808" y="49"/>
                </a:cubicBezTo>
                <a:cubicBezTo>
                  <a:pt x="807" y="48"/>
                  <a:pt x="807" y="48"/>
                  <a:pt x="807" y="48"/>
                </a:cubicBezTo>
                <a:cubicBezTo>
                  <a:pt x="807" y="47"/>
                  <a:pt x="807" y="47"/>
                  <a:pt x="807" y="47"/>
                </a:cubicBezTo>
                <a:cubicBezTo>
                  <a:pt x="808" y="46"/>
                  <a:pt x="808" y="44"/>
                  <a:pt x="808" y="42"/>
                </a:cubicBezTo>
                <a:cubicBezTo>
                  <a:pt x="808" y="40"/>
                  <a:pt x="807" y="37"/>
                  <a:pt x="807" y="35"/>
                </a:cubicBezTo>
                <a:cubicBezTo>
                  <a:pt x="806" y="35"/>
                  <a:pt x="806" y="34"/>
                  <a:pt x="806" y="34"/>
                </a:cubicBezTo>
                <a:moveTo>
                  <a:pt x="1264" y="33"/>
                </a:moveTo>
                <a:cubicBezTo>
                  <a:pt x="1264" y="33"/>
                  <a:pt x="1264" y="33"/>
                  <a:pt x="1263" y="33"/>
                </a:cubicBezTo>
                <a:cubicBezTo>
                  <a:pt x="1262" y="34"/>
                  <a:pt x="1261" y="34"/>
                  <a:pt x="1259" y="34"/>
                </a:cubicBezTo>
                <a:cubicBezTo>
                  <a:pt x="1259" y="34"/>
                  <a:pt x="1259" y="34"/>
                  <a:pt x="1259" y="34"/>
                </a:cubicBezTo>
                <a:cubicBezTo>
                  <a:pt x="1258" y="34"/>
                  <a:pt x="1257" y="34"/>
                  <a:pt x="1256" y="34"/>
                </a:cubicBezTo>
                <a:cubicBezTo>
                  <a:pt x="1254" y="34"/>
                  <a:pt x="1252" y="34"/>
                  <a:pt x="1250" y="35"/>
                </a:cubicBezTo>
                <a:cubicBezTo>
                  <a:pt x="1251" y="35"/>
                  <a:pt x="1251" y="34"/>
                  <a:pt x="1251" y="34"/>
                </a:cubicBezTo>
                <a:cubicBezTo>
                  <a:pt x="1253" y="35"/>
                  <a:pt x="1254" y="35"/>
                  <a:pt x="1255" y="36"/>
                </a:cubicBezTo>
                <a:cubicBezTo>
                  <a:pt x="1256" y="36"/>
                  <a:pt x="1256" y="36"/>
                  <a:pt x="1256" y="36"/>
                </a:cubicBezTo>
                <a:cubicBezTo>
                  <a:pt x="1256" y="37"/>
                  <a:pt x="1256" y="37"/>
                  <a:pt x="1256" y="37"/>
                </a:cubicBezTo>
                <a:cubicBezTo>
                  <a:pt x="1255" y="38"/>
                  <a:pt x="1255" y="39"/>
                  <a:pt x="1254" y="40"/>
                </a:cubicBezTo>
                <a:cubicBezTo>
                  <a:pt x="1253" y="40"/>
                  <a:pt x="1252" y="41"/>
                  <a:pt x="1251" y="41"/>
                </a:cubicBezTo>
                <a:cubicBezTo>
                  <a:pt x="1250" y="41"/>
                  <a:pt x="1249" y="41"/>
                  <a:pt x="1249" y="40"/>
                </a:cubicBezTo>
                <a:cubicBezTo>
                  <a:pt x="1249" y="41"/>
                  <a:pt x="1249" y="41"/>
                  <a:pt x="1249" y="41"/>
                </a:cubicBezTo>
                <a:cubicBezTo>
                  <a:pt x="1249" y="41"/>
                  <a:pt x="1249" y="41"/>
                  <a:pt x="1250" y="41"/>
                </a:cubicBezTo>
                <a:cubicBezTo>
                  <a:pt x="1250" y="42"/>
                  <a:pt x="1251" y="43"/>
                  <a:pt x="1251" y="44"/>
                </a:cubicBezTo>
                <a:cubicBezTo>
                  <a:pt x="1251" y="44"/>
                  <a:pt x="1251" y="44"/>
                  <a:pt x="1251" y="44"/>
                </a:cubicBezTo>
                <a:cubicBezTo>
                  <a:pt x="1250" y="44"/>
                  <a:pt x="1250" y="44"/>
                  <a:pt x="1250" y="44"/>
                </a:cubicBezTo>
                <a:cubicBezTo>
                  <a:pt x="1250" y="45"/>
                  <a:pt x="1250" y="45"/>
                  <a:pt x="1249" y="45"/>
                </a:cubicBezTo>
                <a:cubicBezTo>
                  <a:pt x="1249" y="45"/>
                  <a:pt x="1249" y="45"/>
                  <a:pt x="1249" y="45"/>
                </a:cubicBezTo>
                <a:cubicBezTo>
                  <a:pt x="1249" y="46"/>
                  <a:pt x="1249" y="46"/>
                  <a:pt x="1249" y="46"/>
                </a:cubicBezTo>
                <a:cubicBezTo>
                  <a:pt x="1253" y="45"/>
                  <a:pt x="1253" y="45"/>
                  <a:pt x="1253" y="45"/>
                </a:cubicBezTo>
                <a:cubicBezTo>
                  <a:pt x="1254" y="41"/>
                  <a:pt x="1257" y="37"/>
                  <a:pt x="1261" y="34"/>
                </a:cubicBezTo>
                <a:cubicBezTo>
                  <a:pt x="1261" y="34"/>
                  <a:pt x="1261" y="34"/>
                  <a:pt x="1261" y="34"/>
                </a:cubicBezTo>
                <a:cubicBezTo>
                  <a:pt x="1262" y="34"/>
                  <a:pt x="1262" y="34"/>
                  <a:pt x="1262" y="34"/>
                </a:cubicBezTo>
                <a:cubicBezTo>
                  <a:pt x="1262" y="34"/>
                  <a:pt x="1263" y="34"/>
                  <a:pt x="1264" y="34"/>
                </a:cubicBezTo>
                <a:cubicBezTo>
                  <a:pt x="1264" y="33"/>
                  <a:pt x="1264" y="33"/>
                  <a:pt x="1264" y="33"/>
                </a:cubicBezTo>
                <a:moveTo>
                  <a:pt x="876" y="33"/>
                </a:moveTo>
                <a:cubicBezTo>
                  <a:pt x="876" y="44"/>
                  <a:pt x="876" y="44"/>
                  <a:pt x="876" y="44"/>
                </a:cubicBezTo>
                <a:cubicBezTo>
                  <a:pt x="877" y="43"/>
                  <a:pt x="877" y="43"/>
                  <a:pt x="877" y="42"/>
                </a:cubicBezTo>
                <a:cubicBezTo>
                  <a:pt x="877" y="42"/>
                  <a:pt x="877" y="42"/>
                  <a:pt x="877" y="42"/>
                </a:cubicBezTo>
                <a:cubicBezTo>
                  <a:pt x="877" y="42"/>
                  <a:pt x="877" y="42"/>
                  <a:pt x="877" y="42"/>
                </a:cubicBezTo>
                <a:cubicBezTo>
                  <a:pt x="877" y="41"/>
                  <a:pt x="878" y="39"/>
                  <a:pt x="878" y="38"/>
                </a:cubicBezTo>
                <a:cubicBezTo>
                  <a:pt x="878" y="36"/>
                  <a:pt x="877" y="35"/>
                  <a:pt x="876" y="33"/>
                </a:cubicBezTo>
                <a:moveTo>
                  <a:pt x="168" y="33"/>
                </a:moveTo>
                <a:cubicBezTo>
                  <a:pt x="168" y="41"/>
                  <a:pt x="168" y="41"/>
                  <a:pt x="168" y="41"/>
                </a:cubicBezTo>
                <a:cubicBezTo>
                  <a:pt x="168" y="40"/>
                  <a:pt x="169" y="39"/>
                  <a:pt x="169" y="38"/>
                </a:cubicBezTo>
                <a:cubicBezTo>
                  <a:pt x="169" y="38"/>
                  <a:pt x="169" y="38"/>
                  <a:pt x="169" y="37"/>
                </a:cubicBezTo>
                <a:cubicBezTo>
                  <a:pt x="169" y="35"/>
                  <a:pt x="169" y="34"/>
                  <a:pt x="168" y="33"/>
                </a:cubicBezTo>
                <a:moveTo>
                  <a:pt x="483" y="32"/>
                </a:moveTo>
                <a:cubicBezTo>
                  <a:pt x="483" y="33"/>
                  <a:pt x="482" y="33"/>
                  <a:pt x="481" y="33"/>
                </a:cubicBezTo>
                <a:cubicBezTo>
                  <a:pt x="473" y="43"/>
                  <a:pt x="465" y="52"/>
                  <a:pt x="463" y="64"/>
                </a:cubicBezTo>
                <a:cubicBezTo>
                  <a:pt x="463" y="64"/>
                  <a:pt x="463" y="64"/>
                  <a:pt x="463" y="64"/>
                </a:cubicBezTo>
                <a:cubicBezTo>
                  <a:pt x="463" y="64"/>
                  <a:pt x="463" y="64"/>
                  <a:pt x="463" y="64"/>
                </a:cubicBezTo>
                <a:cubicBezTo>
                  <a:pt x="461" y="69"/>
                  <a:pt x="459" y="73"/>
                  <a:pt x="459" y="78"/>
                </a:cubicBezTo>
                <a:cubicBezTo>
                  <a:pt x="459" y="79"/>
                  <a:pt x="459" y="80"/>
                  <a:pt x="460" y="81"/>
                </a:cubicBezTo>
                <a:cubicBezTo>
                  <a:pt x="460" y="82"/>
                  <a:pt x="460" y="82"/>
                  <a:pt x="460" y="82"/>
                </a:cubicBezTo>
                <a:cubicBezTo>
                  <a:pt x="459" y="82"/>
                  <a:pt x="459" y="82"/>
                  <a:pt x="459" y="82"/>
                </a:cubicBezTo>
                <a:cubicBezTo>
                  <a:pt x="454" y="84"/>
                  <a:pt x="449" y="84"/>
                  <a:pt x="444" y="85"/>
                </a:cubicBezTo>
                <a:cubicBezTo>
                  <a:pt x="444" y="85"/>
                  <a:pt x="444" y="85"/>
                  <a:pt x="444" y="85"/>
                </a:cubicBezTo>
                <a:cubicBezTo>
                  <a:pt x="444" y="85"/>
                  <a:pt x="444" y="85"/>
                  <a:pt x="444" y="85"/>
                </a:cubicBezTo>
                <a:cubicBezTo>
                  <a:pt x="444" y="85"/>
                  <a:pt x="444" y="85"/>
                  <a:pt x="444" y="85"/>
                </a:cubicBezTo>
                <a:cubicBezTo>
                  <a:pt x="444" y="85"/>
                  <a:pt x="443" y="85"/>
                  <a:pt x="443" y="85"/>
                </a:cubicBezTo>
                <a:cubicBezTo>
                  <a:pt x="443" y="86"/>
                  <a:pt x="443" y="86"/>
                  <a:pt x="443" y="86"/>
                </a:cubicBezTo>
                <a:cubicBezTo>
                  <a:pt x="446" y="85"/>
                  <a:pt x="450" y="84"/>
                  <a:pt x="454" y="84"/>
                </a:cubicBezTo>
                <a:cubicBezTo>
                  <a:pt x="456" y="84"/>
                  <a:pt x="458" y="85"/>
                  <a:pt x="460" y="85"/>
                </a:cubicBezTo>
                <a:cubicBezTo>
                  <a:pt x="462" y="85"/>
                  <a:pt x="462" y="85"/>
                  <a:pt x="462" y="85"/>
                </a:cubicBezTo>
                <a:cubicBezTo>
                  <a:pt x="461" y="87"/>
                  <a:pt x="461" y="87"/>
                  <a:pt x="461" y="87"/>
                </a:cubicBezTo>
                <a:cubicBezTo>
                  <a:pt x="460" y="88"/>
                  <a:pt x="460" y="90"/>
                  <a:pt x="460" y="93"/>
                </a:cubicBezTo>
                <a:cubicBezTo>
                  <a:pt x="460" y="94"/>
                  <a:pt x="460" y="95"/>
                  <a:pt x="460" y="97"/>
                </a:cubicBezTo>
                <a:cubicBezTo>
                  <a:pt x="460" y="97"/>
                  <a:pt x="460" y="97"/>
                  <a:pt x="460" y="97"/>
                </a:cubicBezTo>
                <a:cubicBezTo>
                  <a:pt x="460" y="97"/>
                  <a:pt x="460" y="97"/>
                  <a:pt x="460" y="97"/>
                </a:cubicBezTo>
                <a:cubicBezTo>
                  <a:pt x="457" y="99"/>
                  <a:pt x="454" y="102"/>
                  <a:pt x="452" y="105"/>
                </a:cubicBezTo>
                <a:cubicBezTo>
                  <a:pt x="452" y="106"/>
                  <a:pt x="452" y="106"/>
                  <a:pt x="452" y="106"/>
                </a:cubicBezTo>
                <a:cubicBezTo>
                  <a:pt x="452" y="106"/>
                  <a:pt x="452" y="106"/>
                  <a:pt x="452" y="106"/>
                </a:cubicBezTo>
                <a:cubicBezTo>
                  <a:pt x="451" y="106"/>
                  <a:pt x="450" y="107"/>
                  <a:pt x="449" y="107"/>
                </a:cubicBezTo>
                <a:cubicBezTo>
                  <a:pt x="448" y="108"/>
                  <a:pt x="447" y="108"/>
                  <a:pt x="445" y="108"/>
                </a:cubicBezTo>
                <a:cubicBezTo>
                  <a:pt x="445" y="108"/>
                  <a:pt x="445" y="108"/>
                  <a:pt x="445" y="108"/>
                </a:cubicBezTo>
                <a:cubicBezTo>
                  <a:pt x="445" y="108"/>
                  <a:pt x="444" y="108"/>
                  <a:pt x="443" y="108"/>
                </a:cubicBezTo>
                <a:cubicBezTo>
                  <a:pt x="443" y="108"/>
                  <a:pt x="443" y="108"/>
                  <a:pt x="443" y="108"/>
                </a:cubicBezTo>
                <a:cubicBezTo>
                  <a:pt x="443" y="109"/>
                  <a:pt x="443" y="109"/>
                  <a:pt x="443" y="109"/>
                </a:cubicBezTo>
                <a:cubicBezTo>
                  <a:pt x="444" y="109"/>
                  <a:pt x="446" y="109"/>
                  <a:pt x="448" y="109"/>
                </a:cubicBezTo>
                <a:cubicBezTo>
                  <a:pt x="448" y="109"/>
                  <a:pt x="448" y="109"/>
                  <a:pt x="448" y="109"/>
                </a:cubicBezTo>
                <a:cubicBezTo>
                  <a:pt x="449" y="109"/>
                  <a:pt x="449" y="109"/>
                  <a:pt x="449" y="109"/>
                </a:cubicBezTo>
                <a:cubicBezTo>
                  <a:pt x="450" y="110"/>
                  <a:pt x="450" y="110"/>
                  <a:pt x="450" y="111"/>
                </a:cubicBezTo>
                <a:cubicBezTo>
                  <a:pt x="450" y="111"/>
                  <a:pt x="450" y="111"/>
                  <a:pt x="450" y="111"/>
                </a:cubicBezTo>
                <a:cubicBezTo>
                  <a:pt x="451" y="112"/>
                  <a:pt x="451" y="112"/>
                  <a:pt x="451" y="112"/>
                </a:cubicBezTo>
                <a:cubicBezTo>
                  <a:pt x="449" y="112"/>
                  <a:pt x="449" y="112"/>
                  <a:pt x="449" y="112"/>
                </a:cubicBezTo>
                <a:cubicBezTo>
                  <a:pt x="447" y="113"/>
                  <a:pt x="445" y="114"/>
                  <a:pt x="443" y="114"/>
                </a:cubicBezTo>
                <a:cubicBezTo>
                  <a:pt x="443" y="115"/>
                  <a:pt x="443" y="115"/>
                  <a:pt x="443" y="115"/>
                </a:cubicBezTo>
                <a:cubicBezTo>
                  <a:pt x="444" y="115"/>
                  <a:pt x="446" y="115"/>
                  <a:pt x="447" y="114"/>
                </a:cubicBezTo>
                <a:cubicBezTo>
                  <a:pt x="448" y="114"/>
                  <a:pt x="448" y="114"/>
                  <a:pt x="448" y="114"/>
                </a:cubicBezTo>
                <a:cubicBezTo>
                  <a:pt x="448" y="115"/>
                  <a:pt x="448" y="115"/>
                  <a:pt x="448" y="115"/>
                </a:cubicBezTo>
                <a:cubicBezTo>
                  <a:pt x="449" y="115"/>
                  <a:pt x="449" y="116"/>
                  <a:pt x="449" y="117"/>
                </a:cubicBezTo>
                <a:cubicBezTo>
                  <a:pt x="449" y="118"/>
                  <a:pt x="448" y="120"/>
                  <a:pt x="448" y="121"/>
                </a:cubicBezTo>
                <a:cubicBezTo>
                  <a:pt x="447" y="121"/>
                  <a:pt x="447" y="121"/>
                  <a:pt x="447" y="121"/>
                </a:cubicBezTo>
                <a:cubicBezTo>
                  <a:pt x="447" y="121"/>
                  <a:pt x="447" y="121"/>
                  <a:pt x="447" y="121"/>
                </a:cubicBezTo>
                <a:cubicBezTo>
                  <a:pt x="447" y="121"/>
                  <a:pt x="447" y="121"/>
                  <a:pt x="447" y="121"/>
                </a:cubicBezTo>
                <a:cubicBezTo>
                  <a:pt x="446" y="121"/>
                  <a:pt x="444" y="121"/>
                  <a:pt x="443" y="121"/>
                </a:cubicBezTo>
                <a:cubicBezTo>
                  <a:pt x="443" y="122"/>
                  <a:pt x="443" y="122"/>
                  <a:pt x="443" y="122"/>
                </a:cubicBezTo>
                <a:cubicBezTo>
                  <a:pt x="444" y="122"/>
                  <a:pt x="444" y="122"/>
                  <a:pt x="445" y="122"/>
                </a:cubicBezTo>
                <a:cubicBezTo>
                  <a:pt x="445" y="122"/>
                  <a:pt x="446" y="122"/>
                  <a:pt x="446" y="122"/>
                </a:cubicBezTo>
                <a:cubicBezTo>
                  <a:pt x="446" y="122"/>
                  <a:pt x="448" y="122"/>
                  <a:pt x="448" y="123"/>
                </a:cubicBezTo>
                <a:cubicBezTo>
                  <a:pt x="448" y="123"/>
                  <a:pt x="448" y="123"/>
                  <a:pt x="448" y="123"/>
                </a:cubicBezTo>
                <a:cubicBezTo>
                  <a:pt x="449" y="123"/>
                  <a:pt x="449" y="123"/>
                  <a:pt x="449" y="123"/>
                </a:cubicBezTo>
                <a:cubicBezTo>
                  <a:pt x="449" y="124"/>
                  <a:pt x="449" y="125"/>
                  <a:pt x="449" y="126"/>
                </a:cubicBezTo>
                <a:cubicBezTo>
                  <a:pt x="449" y="127"/>
                  <a:pt x="449" y="127"/>
                  <a:pt x="448" y="128"/>
                </a:cubicBezTo>
                <a:cubicBezTo>
                  <a:pt x="448" y="129"/>
                  <a:pt x="447" y="129"/>
                  <a:pt x="446" y="129"/>
                </a:cubicBezTo>
                <a:cubicBezTo>
                  <a:pt x="445" y="130"/>
                  <a:pt x="444" y="130"/>
                  <a:pt x="443" y="131"/>
                </a:cubicBezTo>
                <a:cubicBezTo>
                  <a:pt x="443" y="133"/>
                  <a:pt x="443" y="133"/>
                  <a:pt x="443" y="133"/>
                </a:cubicBezTo>
                <a:cubicBezTo>
                  <a:pt x="444" y="133"/>
                  <a:pt x="444" y="132"/>
                  <a:pt x="445" y="132"/>
                </a:cubicBezTo>
                <a:cubicBezTo>
                  <a:pt x="446" y="131"/>
                  <a:pt x="446" y="131"/>
                  <a:pt x="446" y="131"/>
                </a:cubicBezTo>
                <a:cubicBezTo>
                  <a:pt x="446" y="132"/>
                  <a:pt x="446" y="132"/>
                  <a:pt x="446" y="132"/>
                </a:cubicBezTo>
                <a:cubicBezTo>
                  <a:pt x="447" y="132"/>
                  <a:pt x="447" y="133"/>
                  <a:pt x="447" y="134"/>
                </a:cubicBezTo>
                <a:cubicBezTo>
                  <a:pt x="447" y="135"/>
                  <a:pt x="446" y="136"/>
                  <a:pt x="446" y="136"/>
                </a:cubicBezTo>
                <a:cubicBezTo>
                  <a:pt x="445" y="137"/>
                  <a:pt x="444" y="138"/>
                  <a:pt x="444" y="138"/>
                </a:cubicBezTo>
                <a:cubicBezTo>
                  <a:pt x="443" y="138"/>
                  <a:pt x="443" y="138"/>
                  <a:pt x="443" y="138"/>
                </a:cubicBezTo>
                <a:cubicBezTo>
                  <a:pt x="443" y="138"/>
                  <a:pt x="443" y="138"/>
                  <a:pt x="443" y="138"/>
                </a:cubicBezTo>
                <a:cubicBezTo>
                  <a:pt x="443" y="138"/>
                  <a:pt x="443" y="138"/>
                  <a:pt x="443" y="138"/>
                </a:cubicBezTo>
                <a:cubicBezTo>
                  <a:pt x="443" y="139"/>
                  <a:pt x="443" y="139"/>
                  <a:pt x="443" y="139"/>
                </a:cubicBezTo>
                <a:cubicBezTo>
                  <a:pt x="443" y="140"/>
                  <a:pt x="443" y="140"/>
                  <a:pt x="443" y="140"/>
                </a:cubicBezTo>
                <a:cubicBezTo>
                  <a:pt x="443" y="140"/>
                  <a:pt x="443" y="140"/>
                  <a:pt x="443" y="140"/>
                </a:cubicBezTo>
                <a:cubicBezTo>
                  <a:pt x="443" y="140"/>
                  <a:pt x="443" y="140"/>
                  <a:pt x="443" y="140"/>
                </a:cubicBezTo>
                <a:cubicBezTo>
                  <a:pt x="446" y="139"/>
                  <a:pt x="447" y="138"/>
                  <a:pt x="448" y="135"/>
                </a:cubicBezTo>
                <a:cubicBezTo>
                  <a:pt x="449" y="133"/>
                  <a:pt x="449" y="131"/>
                  <a:pt x="451" y="129"/>
                </a:cubicBezTo>
                <a:cubicBezTo>
                  <a:pt x="450" y="126"/>
                  <a:pt x="450" y="124"/>
                  <a:pt x="450" y="121"/>
                </a:cubicBezTo>
                <a:cubicBezTo>
                  <a:pt x="450" y="118"/>
                  <a:pt x="450" y="116"/>
                  <a:pt x="452" y="113"/>
                </a:cubicBezTo>
                <a:cubicBezTo>
                  <a:pt x="452" y="113"/>
                  <a:pt x="452" y="112"/>
                  <a:pt x="452" y="112"/>
                </a:cubicBezTo>
                <a:cubicBezTo>
                  <a:pt x="452" y="107"/>
                  <a:pt x="454" y="103"/>
                  <a:pt x="457" y="100"/>
                </a:cubicBezTo>
                <a:cubicBezTo>
                  <a:pt x="458" y="99"/>
                  <a:pt x="459" y="99"/>
                  <a:pt x="460" y="99"/>
                </a:cubicBezTo>
                <a:cubicBezTo>
                  <a:pt x="461" y="98"/>
                  <a:pt x="462" y="98"/>
                  <a:pt x="462" y="98"/>
                </a:cubicBezTo>
                <a:cubicBezTo>
                  <a:pt x="462" y="97"/>
                  <a:pt x="462" y="97"/>
                  <a:pt x="462" y="97"/>
                </a:cubicBezTo>
                <a:cubicBezTo>
                  <a:pt x="462" y="97"/>
                  <a:pt x="462" y="97"/>
                  <a:pt x="462" y="97"/>
                </a:cubicBezTo>
                <a:cubicBezTo>
                  <a:pt x="461" y="95"/>
                  <a:pt x="461" y="94"/>
                  <a:pt x="461" y="93"/>
                </a:cubicBezTo>
                <a:cubicBezTo>
                  <a:pt x="461" y="89"/>
                  <a:pt x="463" y="86"/>
                  <a:pt x="465" y="83"/>
                </a:cubicBezTo>
                <a:cubicBezTo>
                  <a:pt x="465" y="83"/>
                  <a:pt x="465" y="83"/>
                  <a:pt x="465" y="83"/>
                </a:cubicBezTo>
                <a:cubicBezTo>
                  <a:pt x="465" y="83"/>
                  <a:pt x="465" y="83"/>
                  <a:pt x="465" y="83"/>
                </a:cubicBezTo>
                <a:cubicBezTo>
                  <a:pt x="469" y="78"/>
                  <a:pt x="475" y="77"/>
                  <a:pt x="480" y="77"/>
                </a:cubicBezTo>
                <a:cubicBezTo>
                  <a:pt x="481" y="77"/>
                  <a:pt x="482" y="77"/>
                  <a:pt x="483" y="78"/>
                </a:cubicBezTo>
                <a:cubicBezTo>
                  <a:pt x="483" y="76"/>
                  <a:pt x="483" y="76"/>
                  <a:pt x="483" y="76"/>
                </a:cubicBezTo>
                <a:cubicBezTo>
                  <a:pt x="479" y="77"/>
                  <a:pt x="474" y="76"/>
                  <a:pt x="470" y="78"/>
                </a:cubicBezTo>
                <a:cubicBezTo>
                  <a:pt x="470" y="78"/>
                  <a:pt x="470" y="78"/>
                  <a:pt x="470" y="78"/>
                </a:cubicBezTo>
                <a:cubicBezTo>
                  <a:pt x="470" y="78"/>
                  <a:pt x="470" y="78"/>
                  <a:pt x="470" y="78"/>
                </a:cubicBezTo>
                <a:cubicBezTo>
                  <a:pt x="469" y="78"/>
                  <a:pt x="468" y="79"/>
                  <a:pt x="467" y="80"/>
                </a:cubicBezTo>
                <a:cubicBezTo>
                  <a:pt x="466" y="81"/>
                  <a:pt x="465" y="82"/>
                  <a:pt x="463" y="82"/>
                </a:cubicBezTo>
                <a:cubicBezTo>
                  <a:pt x="463" y="82"/>
                  <a:pt x="463" y="82"/>
                  <a:pt x="463" y="82"/>
                </a:cubicBezTo>
                <a:cubicBezTo>
                  <a:pt x="463" y="82"/>
                  <a:pt x="462" y="82"/>
                  <a:pt x="461" y="81"/>
                </a:cubicBezTo>
                <a:cubicBezTo>
                  <a:pt x="461" y="81"/>
                  <a:pt x="461" y="81"/>
                  <a:pt x="461" y="81"/>
                </a:cubicBezTo>
                <a:cubicBezTo>
                  <a:pt x="462" y="71"/>
                  <a:pt x="462" y="71"/>
                  <a:pt x="462" y="71"/>
                </a:cubicBezTo>
                <a:cubicBezTo>
                  <a:pt x="462" y="71"/>
                  <a:pt x="462" y="71"/>
                  <a:pt x="462" y="71"/>
                </a:cubicBezTo>
                <a:cubicBezTo>
                  <a:pt x="464" y="66"/>
                  <a:pt x="464" y="60"/>
                  <a:pt x="467" y="54"/>
                </a:cubicBezTo>
                <a:cubicBezTo>
                  <a:pt x="467" y="54"/>
                  <a:pt x="467" y="54"/>
                  <a:pt x="467" y="54"/>
                </a:cubicBezTo>
                <a:cubicBezTo>
                  <a:pt x="467" y="54"/>
                  <a:pt x="467" y="54"/>
                  <a:pt x="467" y="54"/>
                </a:cubicBezTo>
                <a:cubicBezTo>
                  <a:pt x="471" y="46"/>
                  <a:pt x="477" y="40"/>
                  <a:pt x="483" y="34"/>
                </a:cubicBezTo>
                <a:cubicBezTo>
                  <a:pt x="483" y="32"/>
                  <a:pt x="483" y="32"/>
                  <a:pt x="483" y="32"/>
                </a:cubicBezTo>
                <a:moveTo>
                  <a:pt x="754" y="31"/>
                </a:moveTo>
                <a:cubicBezTo>
                  <a:pt x="754" y="34"/>
                  <a:pt x="754" y="34"/>
                  <a:pt x="754" y="34"/>
                </a:cubicBezTo>
                <a:cubicBezTo>
                  <a:pt x="756" y="37"/>
                  <a:pt x="757" y="39"/>
                  <a:pt x="759" y="40"/>
                </a:cubicBezTo>
                <a:cubicBezTo>
                  <a:pt x="759" y="38"/>
                  <a:pt x="759" y="38"/>
                  <a:pt x="759" y="38"/>
                </a:cubicBezTo>
                <a:cubicBezTo>
                  <a:pt x="756" y="36"/>
                  <a:pt x="755" y="34"/>
                  <a:pt x="754" y="31"/>
                </a:cubicBezTo>
                <a:moveTo>
                  <a:pt x="560" y="30"/>
                </a:moveTo>
                <a:cubicBezTo>
                  <a:pt x="556" y="32"/>
                  <a:pt x="552" y="34"/>
                  <a:pt x="548" y="36"/>
                </a:cubicBezTo>
                <a:cubicBezTo>
                  <a:pt x="548" y="36"/>
                  <a:pt x="548" y="36"/>
                  <a:pt x="548" y="36"/>
                </a:cubicBezTo>
                <a:cubicBezTo>
                  <a:pt x="547" y="36"/>
                  <a:pt x="547" y="36"/>
                  <a:pt x="547" y="36"/>
                </a:cubicBezTo>
                <a:cubicBezTo>
                  <a:pt x="545" y="36"/>
                  <a:pt x="543" y="36"/>
                  <a:pt x="541" y="36"/>
                </a:cubicBezTo>
                <a:cubicBezTo>
                  <a:pt x="541" y="38"/>
                  <a:pt x="541" y="38"/>
                  <a:pt x="541" y="38"/>
                </a:cubicBezTo>
                <a:cubicBezTo>
                  <a:pt x="542" y="38"/>
                  <a:pt x="543" y="38"/>
                  <a:pt x="544" y="38"/>
                </a:cubicBezTo>
                <a:cubicBezTo>
                  <a:pt x="545" y="38"/>
                  <a:pt x="545" y="38"/>
                  <a:pt x="545" y="38"/>
                </a:cubicBezTo>
                <a:cubicBezTo>
                  <a:pt x="545" y="39"/>
                  <a:pt x="545" y="39"/>
                  <a:pt x="545" y="39"/>
                </a:cubicBezTo>
                <a:cubicBezTo>
                  <a:pt x="545" y="41"/>
                  <a:pt x="544" y="42"/>
                  <a:pt x="544" y="43"/>
                </a:cubicBezTo>
                <a:cubicBezTo>
                  <a:pt x="544" y="44"/>
                  <a:pt x="544" y="44"/>
                  <a:pt x="544" y="44"/>
                </a:cubicBezTo>
                <a:cubicBezTo>
                  <a:pt x="543" y="44"/>
                  <a:pt x="543" y="44"/>
                  <a:pt x="543" y="44"/>
                </a:cubicBezTo>
                <a:cubicBezTo>
                  <a:pt x="543" y="44"/>
                  <a:pt x="543" y="44"/>
                  <a:pt x="543" y="44"/>
                </a:cubicBezTo>
                <a:cubicBezTo>
                  <a:pt x="542" y="44"/>
                  <a:pt x="542" y="44"/>
                  <a:pt x="541" y="44"/>
                </a:cubicBezTo>
                <a:cubicBezTo>
                  <a:pt x="541" y="46"/>
                  <a:pt x="541" y="46"/>
                  <a:pt x="541" y="46"/>
                </a:cubicBezTo>
                <a:cubicBezTo>
                  <a:pt x="544" y="46"/>
                  <a:pt x="544" y="46"/>
                  <a:pt x="544" y="46"/>
                </a:cubicBezTo>
                <a:cubicBezTo>
                  <a:pt x="542" y="48"/>
                  <a:pt x="542" y="48"/>
                  <a:pt x="542" y="48"/>
                </a:cubicBezTo>
                <a:cubicBezTo>
                  <a:pt x="541" y="49"/>
                  <a:pt x="541" y="49"/>
                  <a:pt x="541" y="49"/>
                </a:cubicBezTo>
                <a:cubicBezTo>
                  <a:pt x="541" y="50"/>
                  <a:pt x="541" y="50"/>
                  <a:pt x="541" y="50"/>
                </a:cubicBezTo>
                <a:cubicBezTo>
                  <a:pt x="542" y="51"/>
                  <a:pt x="543" y="51"/>
                  <a:pt x="543" y="51"/>
                </a:cubicBezTo>
                <a:cubicBezTo>
                  <a:pt x="544" y="52"/>
                  <a:pt x="544" y="52"/>
                  <a:pt x="545" y="52"/>
                </a:cubicBezTo>
                <a:cubicBezTo>
                  <a:pt x="545" y="52"/>
                  <a:pt x="545" y="52"/>
                  <a:pt x="545" y="52"/>
                </a:cubicBezTo>
                <a:cubicBezTo>
                  <a:pt x="545" y="52"/>
                  <a:pt x="545" y="52"/>
                  <a:pt x="545" y="52"/>
                </a:cubicBezTo>
                <a:cubicBezTo>
                  <a:pt x="545" y="50"/>
                  <a:pt x="545" y="49"/>
                  <a:pt x="545" y="48"/>
                </a:cubicBezTo>
                <a:cubicBezTo>
                  <a:pt x="545" y="45"/>
                  <a:pt x="545" y="43"/>
                  <a:pt x="546" y="41"/>
                </a:cubicBezTo>
                <a:cubicBezTo>
                  <a:pt x="549" y="35"/>
                  <a:pt x="555" y="32"/>
                  <a:pt x="560" y="31"/>
                </a:cubicBezTo>
                <a:cubicBezTo>
                  <a:pt x="560" y="30"/>
                  <a:pt x="560" y="30"/>
                  <a:pt x="560" y="30"/>
                </a:cubicBezTo>
                <a:moveTo>
                  <a:pt x="905" y="30"/>
                </a:moveTo>
                <a:cubicBezTo>
                  <a:pt x="904" y="30"/>
                  <a:pt x="903" y="31"/>
                  <a:pt x="902" y="31"/>
                </a:cubicBezTo>
                <a:cubicBezTo>
                  <a:pt x="901" y="32"/>
                  <a:pt x="900" y="33"/>
                  <a:pt x="899" y="35"/>
                </a:cubicBezTo>
                <a:cubicBezTo>
                  <a:pt x="899" y="36"/>
                  <a:pt x="899" y="38"/>
                  <a:pt x="899" y="39"/>
                </a:cubicBezTo>
                <a:cubicBezTo>
                  <a:pt x="899" y="41"/>
                  <a:pt x="899" y="44"/>
                  <a:pt x="900" y="46"/>
                </a:cubicBezTo>
                <a:cubicBezTo>
                  <a:pt x="903" y="47"/>
                  <a:pt x="903" y="47"/>
                  <a:pt x="903" y="47"/>
                </a:cubicBezTo>
                <a:cubicBezTo>
                  <a:pt x="903" y="47"/>
                  <a:pt x="904" y="47"/>
                  <a:pt x="904" y="47"/>
                </a:cubicBezTo>
                <a:cubicBezTo>
                  <a:pt x="904" y="46"/>
                  <a:pt x="905" y="46"/>
                  <a:pt x="905" y="46"/>
                </a:cubicBezTo>
                <a:cubicBezTo>
                  <a:pt x="905" y="45"/>
                  <a:pt x="905" y="45"/>
                  <a:pt x="905" y="45"/>
                </a:cubicBezTo>
                <a:cubicBezTo>
                  <a:pt x="904" y="45"/>
                  <a:pt x="903" y="45"/>
                  <a:pt x="902" y="45"/>
                </a:cubicBezTo>
                <a:cubicBezTo>
                  <a:pt x="902" y="45"/>
                  <a:pt x="902" y="45"/>
                  <a:pt x="902" y="45"/>
                </a:cubicBezTo>
                <a:cubicBezTo>
                  <a:pt x="901" y="45"/>
                  <a:pt x="901" y="45"/>
                  <a:pt x="901" y="45"/>
                </a:cubicBezTo>
                <a:cubicBezTo>
                  <a:pt x="900" y="43"/>
                  <a:pt x="900" y="41"/>
                  <a:pt x="900" y="39"/>
                </a:cubicBezTo>
                <a:cubicBezTo>
                  <a:pt x="900" y="37"/>
                  <a:pt x="900" y="35"/>
                  <a:pt x="901" y="34"/>
                </a:cubicBezTo>
                <a:cubicBezTo>
                  <a:pt x="901" y="33"/>
                  <a:pt x="901" y="33"/>
                  <a:pt x="901" y="33"/>
                </a:cubicBezTo>
                <a:cubicBezTo>
                  <a:pt x="901" y="33"/>
                  <a:pt x="901" y="33"/>
                  <a:pt x="901" y="33"/>
                </a:cubicBezTo>
                <a:cubicBezTo>
                  <a:pt x="904" y="31"/>
                  <a:pt x="904" y="31"/>
                  <a:pt x="904" y="31"/>
                </a:cubicBezTo>
                <a:cubicBezTo>
                  <a:pt x="904" y="31"/>
                  <a:pt x="904" y="31"/>
                  <a:pt x="904" y="31"/>
                </a:cubicBezTo>
                <a:cubicBezTo>
                  <a:pt x="905" y="31"/>
                  <a:pt x="905" y="31"/>
                  <a:pt x="905" y="31"/>
                </a:cubicBezTo>
                <a:cubicBezTo>
                  <a:pt x="905" y="31"/>
                  <a:pt x="905" y="31"/>
                  <a:pt x="905" y="31"/>
                </a:cubicBezTo>
                <a:cubicBezTo>
                  <a:pt x="905" y="30"/>
                  <a:pt x="905" y="30"/>
                  <a:pt x="905" y="30"/>
                </a:cubicBezTo>
                <a:moveTo>
                  <a:pt x="918" y="28"/>
                </a:moveTo>
                <a:cubicBezTo>
                  <a:pt x="918" y="28"/>
                  <a:pt x="918" y="28"/>
                  <a:pt x="918" y="28"/>
                </a:cubicBezTo>
                <a:cubicBezTo>
                  <a:pt x="919" y="29"/>
                  <a:pt x="920" y="29"/>
                  <a:pt x="921" y="29"/>
                </a:cubicBezTo>
                <a:cubicBezTo>
                  <a:pt x="921" y="29"/>
                  <a:pt x="921" y="29"/>
                  <a:pt x="921" y="29"/>
                </a:cubicBezTo>
                <a:cubicBezTo>
                  <a:pt x="921" y="29"/>
                  <a:pt x="921" y="29"/>
                  <a:pt x="921" y="29"/>
                </a:cubicBezTo>
                <a:cubicBezTo>
                  <a:pt x="923" y="31"/>
                  <a:pt x="925" y="33"/>
                  <a:pt x="925" y="36"/>
                </a:cubicBezTo>
                <a:cubicBezTo>
                  <a:pt x="925" y="36"/>
                  <a:pt x="925" y="36"/>
                  <a:pt x="925" y="36"/>
                </a:cubicBezTo>
                <a:cubicBezTo>
                  <a:pt x="926" y="36"/>
                  <a:pt x="926" y="36"/>
                  <a:pt x="926" y="36"/>
                </a:cubicBezTo>
                <a:cubicBezTo>
                  <a:pt x="926" y="37"/>
                  <a:pt x="926" y="37"/>
                  <a:pt x="926" y="37"/>
                </a:cubicBezTo>
                <a:cubicBezTo>
                  <a:pt x="926" y="38"/>
                  <a:pt x="925" y="39"/>
                  <a:pt x="925" y="39"/>
                </a:cubicBezTo>
                <a:cubicBezTo>
                  <a:pt x="924" y="40"/>
                  <a:pt x="924" y="40"/>
                  <a:pt x="924" y="41"/>
                </a:cubicBezTo>
                <a:cubicBezTo>
                  <a:pt x="925" y="42"/>
                  <a:pt x="926" y="43"/>
                  <a:pt x="928" y="44"/>
                </a:cubicBezTo>
                <a:cubicBezTo>
                  <a:pt x="930" y="46"/>
                  <a:pt x="931" y="47"/>
                  <a:pt x="932" y="49"/>
                </a:cubicBezTo>
                <a:cubicBezTo>
                  <a:pt x="933" y="52"/>
                  <a:pt x="934" y="54"/>
                  <a:pt x="934" y="56"/>
                </a:cubicBezTo>
                <a:cubicBezTo>
                  <a:pt x="934" y="58"/>
                  <a:pt x="933" y="61"/>
                  <a:pt x="933" y="63"/>
                </a:cubicBezTo>
                <a:cubicBezTo>
                  <a:pt x="933" y="63"/>
                  <a:pt x="933" y="63"/>
                  <a:pt x="933" y="63"/>
                </a:cubicBezTo>
                <a:cubicBezTo>
                  <a:pt x="933" y="63"/>
                  <a:pt x="933" y="63"/>
                  <a:pt x="933" y="63"/>
                </a:cubicBezTo>
                <a:cubicBezTo>
                  <a:pt x="931" y="65"/>
                  <a:pt x="930" y="66"/>
                  <a:pt x="928" y="67"/>
                </a:cubicBezTo>
                <a:cubicBezTo>
                  <a:pt x="926" y="68"/>
                  <a:pt x="924" y="69"/>
                  <a:pt x="922" y="69"/>
                </a:cubicBezTo>
                <a:cubicBezTo>
                  <a:pt x="922" y="70"/>
                  <a:pt x="921" y="71"/>
                  <a:pt x="920" y="72"/>
                </a:cubicBezTo>
                <a:cubicBezTo>
                  <a:pt x="920" y="73"/>
                  <a:pt x="919" y="73"/>
                  <a:pt x="918" y="74"/>
                </a:cubicBezTo>
                <a:cubicBezTo>
                  <a:pt x="918" y="76"/>
                  <a:pt x="918" y="76"/>
                  <a:pt x="918" y="76"/>
                </a:cubicBezTo>
                <a:cubicBezTo>
                  <a:pt x="918" y="75"/>
                  <a:pt x="918" y="75"/>
                  <a:pt x="918" y="75"/>
                </a:cubicBezTo>
                <a:cubicBezTo>
                  <a:pt x="918" y="75"/>
                  <a:pt x="918" y="75"/>
                  <a:pt x="918" y="75"/>
                </a:cubicBezTo>
                <a:cubicBezTo>
                  <a:pt x="918" y="75"/>
                  <a:pt x="918" y="75"/>
                  <a:pt x="918" y="75"/>
                </a:cubicBezTo>
                <a:cubicBezTo>
                  <a:pt x="922" y="71"/>
                  <a:pt x="925" y="69"/>
                  <a:pt x="930" y="68"/>
                </a:cubicBezTo>
                <a:cubicBezTo>
                  <a:pt x="932" y="66"/>
                  <a:pt x="933" y="65"/>
                  <a:pt x="934" y="63"/>
                </a:cubicBezTo>
                <a:cubicBezTo>
                  <a:pt x="934" y="61"/>
                  <a:pt x="935" y="59"/>
                  <a:pt x="935" y="57"/>
                </a:cubicBezTo>
                <a:cubicBezTo>
                  <a:pt x="935" y="55"/>
                  <a:pt x="935" y="54"/>
                  <a:pt x="934" y="53"/>
                </a:cubicBezTo>
                <a:cubicBezTo>
                  <a:pt x="933" y="48"/>
                  <a:pt x="930" y="44"/>
                  <a:pt x="926" y="41"/>
                </a:cubicBezTo>
                <a:cubicBezTo>
                  <a:pt x="925" y="40"/>
                  <a:pt x="925" y="40"/>
                  <a:pt x="925" y="40"/>
                </a:cubicBezTo>
                <a:cubicBezTo>
                  <a:pt x="926" y="40"/>
                  <a:pt x="926" y="40"/>
                  <a:pt x="926" y="40"/>
                </a:cubicBezTo>
                <a:cubicBezTo>
                  <a:pt x="926" y="39"/>
                  <a:pt x="927" y="38"/>
                  <a:pt x="927" y="37"/>
                </a:cubicBezTo>
                <a:cubicBezTo>
                  <a:pt x="927" y="35"/>
                  <a:pt x="925" y="32"/>
                  <a:pt x="923" y="30"/>
                </a:cubicBezTo>
                <a:cubicBezTo>
                  <a:pt x="921" y="29"/>
                  <a:pt x="920" y="28"/>
                  <a:pt x="918" y="28"/>
                </a:cubicBezTo>
                <a:moveTo>
                  <a:pt x="572" y="28"/>
                </a:moveTo>
                <a:cubicBezTo>
                  <a:pt x="572" y="29"/>
                  <a:pt x="572" y="29"/>
                  <a:pt x="572" y="29"/>
                </a:cubicBezTo>
                <a:cubicBezTo>
                  <a:pt x="577" y="29"/>
                  <a:pt x="582" y="32"/>
                  <a:pt x="585" y="36"/>
                </a:cubicBezTo>
                <a:cubicBezTo>
                  <a:pt x="585" y="34"/>
                  <a:pt x="585" y="34"/>
                  <a:pt x="585" y="34"/>
                </a:cubicBezTo>
                <a:cubicBezTo>
                  <a:pt x="585" y="33"/>
                  <a:pt x="584" y="32"/>
                  <a:pt x="583" y="32"/>
                </a:cubicBezTo>
                <a:cubicBezTo>
                  <a:pt x="583" y="32"/>
                  <a:pt x="583" y="32"/>
                  <a:pt x="583" y="32"/>
                </a:cubicBezTo>
                <a:cubicBezTo>
                  <a:pt x="583" y="31"/>
                  <a:pt x="583" y="31"/>
                  <a:pt x="583" y="31"/>
                </a:cubicBezTo>
                <a:cubicBezTo>
                  <a:pt x="579" y="29"/>
                  <a:pt x="576" y="28"/>
                  <a:pt x="572" y="28"/>
                </a:cubicBezTo>
                <a:moveTo>
                  <a:pt x="570" y="28"/>
                </a:moveTo>
                <a:cubicBezTo>
                  <a:pt x="568" y="28"/>
                  <a:pt x="565" y="29"/>
                  <a:pt x="562" y="30"/>
                </a:cubicBezTo>
                <a:cubicBezTo>
                  <a:pt x="562" y="31"/>
                  <a:pt x="562" y="31"/>
                  <a:pt x="562" y="31"/>
                </a:cubicBezTo>
                <a:cubicBezTo>
                  <a:pt x="565" y="30"/>
                  <a:pt x="567" y="30"/>
                  <a:pt x="569" y="29"/>
                </a:cubicBezTo>
                <a:cubicBezTo>
                  <a:pt x="570" y="29"/>
                  <a:pt x="570" y="29"/>
                  <a:pt x="570" y="29"/>
                </a:cubicBezTo>
                <a:cubicBezTo>
                  <a:pt x="570" y="29"/>
                  <a:pt x="570" y="29"/>
                  <a:pt x="570" y="29"/>
                </a:cubicBezTo>
                <a:cubicBezTo>
                  <a:pt x="570" y="29"/>
                  <a:pt x="570" y="29"/>
                  <a:pt x="570" y="29"/>
                </a:cubicBezTo>
                <a:cubicBezTo>
                  <a:pt x="570" y="28"/>
                  <a:pt x="570" y="28"/>
                  <a:pt x="570" y="28"/>
                </a:cubicBezTo>
                <a:moveTo>
                  <a:pt x="203" y="28"/>
                </a:moveTo>
                <a:cubicBezTo>
                  <a:pt x="202" y="28"/>
                  <a:pt x="201" y="28"/>
                  <a:pt x="201" y="28"/>
                </a:cubicBezTo>
                <a:cubicBezTo>
                  <a:pt x="201" y="28"/>
                  <a:pt x="201" y="28"/>
                  <a:pt x="201" y="28"/>
                </a:cubicBezTo>
                <a:cubicBezTo>
                  <a:pt x="201" y="28"/>
                  <a:pt x="201" y="28"/>
                  <a:pt x="201" y="28"/>
                </a:cubicBezTo>
                <a:cubicBezTo>
                  <a:pt x="201" y="28"/>
                  <a:pt x="201" y="28"/>
                  <a:pt x="201" y="28"/>
                </a:cubicBezTo>
                <a:cubicBezTo>
                  <a:pt x="198" y="28"/>
                  <a:pt x="195" y="30"/>
                  <a:pt x="194" y="33"/>
                </a:cubicBezTo>
                <a:cubicBezTo>
                  <a:pt x="194" y="33"/>
                  <a:pt x="194" y="33"/>
                  <a:pt x="194" y="33"/>
                </a:cubicBezTo>
                <a:cubicBezTo>
                  <a:pt x="193" y="34"/>
                  <a:pt x="193" y="35"/>
                  <a:pt x="193" y="37"/>
                </a:cubicBezTo>
                <a:cubicBezTo>
                  <a:pt x="193" y="40"/>
                  <a:pt x="194" y="42"/>
                  <a:pt x="195" y="44"/>
                </a:cubicBezTo>
                <a:cubicBezTo>
                  <a:pt x="196" y="44"/>
                  <a:pt x="198" y="45"/>
                  <a:pt x="199" y="45"/>
                </a:cubicBezTo>
                <a:cubicBezTo>
                  <a:pt x="201" y="46"/>
                  <a:pt x="202" y="47"/>
                  <a:pt x="202" y="49"/>
                </a:cubicBezTo>
                <a:cubicBezTo>
                  <a:pt x="202" y="49"/>
                  <a:pt x="202" y="49"/>
                  <a:pt x="202" y="49"/>
                </a:cubicBezTo>
                <a:cubicBezTo>
                  <a:pt x="202" y="49"/>
                  <a:pt x="202" y="49"/>
                  <a:pt x="202" y="49"/>
                </a:cubicBezTo>
                <a:cubicBezTo>
                  <a:pt x="203" y="50"/>
                  <a:pt x="203" y="51"/>
                  <a:pt x="203" y="53"/>
                </a:cubicBezTo>
                <a:cubicBezTo>
                  <a:pt x="203" y="55"/>
                  <a:pt x="202" y="57"/>
                  <a:pt x="200" y="59"/>
                </a:cubicBezTo>
                <a:cubicBezTo>
                  <a:pt x="199" y="60"/>
                  <a:pt x="198" y="61"/>
                  <a:pt x="197" y="61"/>
                </a:cubicBezTo>
                <a:cubicBezTo>
                  <a:pt x="197" y="62"/>
                  <a:pt x="196" y="62"/>
                  <a:pt x="196" y="62"/>
                </a:cubicBezTo>
                <a:cubicBezTo>
                  <a:pt x="196" y="63"/>
                  <a:pt x="197" y="63"/>
                  <a:pt x="197" y="63"/>
                </a:cubicBezTo>
                <a:cubicBezTo>
                  <a:pt x="197" y="63"/>
                  <a:pt x="197" y="63"/>
                  <a:pt x="197" y="63"/>
                </a:cubicBezTo>
                <a:cubicBezTo>
                  <a:pt x="197" y="63"/>
                  <a:pt x="198" y="62"/>
                  <a:pt x="198" y="62"/>
                </a:cubicBezTo>
                <a:cubicBezTo>
                  <a:pt x="199" y="61"/>
                  <a:pt x="200" y="61"/>
                  <a:pt x="200" y="61"/>
                </a:cubicBezTo>
                <a:cubicBezTo>
                  <a:pt x="203" y="59"/>
                  <a:pt x="204" y="56"/>
                  <a:pt x="204" y="54"/>
                </a:cubicBezTo>
                <a:cubicBezTo>
                  <a:pt x="204" y="53"/>
                  <a:pt x="204" y="53"/>
                  <a:pt x="204" y="52"/>
                </a:cubicBezTo>
                <a:cubicBezTo>
                  <a:pt x="204" y="52"/>
                  <a:pt x="204" y="52"/>
                  <a:pt x="204" y="52"/>
                </a:cubicBezTo>
                <a:cubicBezTo>
                  <a:pt x="204" y="52"/>
                  <a:pt x="204" y="52"/>
                  <a:pt x="204" y="52"/>
                </a:cubicBezTo>
                <a:cubicBezTo>
                  <a:pt x="204" y="51"/>
                  <a:pt x="204" y="51"/>
                  <a:pt x="204" y="51"/>
                </a:cubicBezTo>
                <a:cubicBezTo>
                  <a:pt x="204" y="50"/>
                  <a:pt x="203" y="49"/>
                  <a:pt x="203" y="48"/>
                </a:cubicBezTo>
                <a:cubicBezTo>
                  <a:pt x="202" y="47"/>
                  <a:pt x="201" y="46"/>
                  <a:pt x="200" y="46"/>
                </a:cubicBezTo>
                <a:cubicBezTo>
                  <a:pt x="198" y="44"/>
                  <a:pt x="195" y="43"/>
                  <a:pt x="194" y="40"/>
                </a:cubicBezTo>
                <a:cubicBezTo>
                  <a:pt x="194" y="39"/>
                  <a:pt x="194" y="39"/>
                  <a:pt x="194" y="39"/>
                </a:cubicBezTo>
                <a:cubicBezTo>
                  <a:pt x="194" y="39"/>
                  <a:pt x="194" y="39"/>
                  <a:pt x="194" y="39"/>
                </a:cubicBezTo>
                <a:cubicBezTo>
                  <a:pt x="194" y="38"/>
                  <a:pt x="194" y="36"/>
                  <a:pt x="194" y="35"/>
                </a:cubicBezTo>
                <a:cubicBezTo>
                  <a:pt x="195" y="33"/>
                  <a:pt x="195" y="31"/>
                  <a:pt x="197" y="30"/>
                </a:cubicBezTo>
                <a:cubicBezTo>
                  <a:pt x="199" y="29"/>
                  <a:pt x="201" y="28"/>
                  <a:pt x="203" y="28"/>
                </a:cubicBezTo>
                <a:cubicBezTo>
                  <a:pt x="204" y="28"/>
                  <a:pt x="205" y="29"/>
                  <a:pt x="206" y="29"/>
                </a:cubicBezTo>
                <a:cubicBezTo>
                  <a:pt x="206" y="29"/>
                  <a:pt x="206" y="29"/>
                  <a:pt x="206" y="29"/>
                </a:cubicBezTo>
                <a:cubicBezTo>
                  <a:pt x="206" y="29"/>
                  <a:pt x="206" y="29"/>
                  <a:pt x="206" y="29"/>
                </a:cubicBezTo>
                <a:cubicBezTo>
                  <a:pt x="210" y="30"/>
                  <a:pt x="212" y="33"/>
                  <a:pt x="214" y="36"/>
                </a:cubicBezTo>
                <a:cubicBezTo>
                  <a:pt x="215" y="38"/>
                  <a:pt x="215" y="40"/>
                  <a:pt x="215" y="42"/>
                </a:cubicBezTo>
                <a:cubicBezTo>
                  <a:pt x="220" y="44"/>
                  <a:pt x="223" y="49"/>
                  <a:pt x="223" y="54"/>
                </a:cubicBezTo>
                <a:cubicBezTo>
                  <a:pt x="223" y="54"/>
                  <a:pt x="223" y="54"/>
                  <a:pt x="223" y="54"/>
                </a:cubicBezTo>
                <a:cubicBezTo>
                  <a:pt x="223" y="54"/>
                  <a:pt x="223" y="54"/>
                  <a:pt x="223" y="54"/>
                </a:cubicBezTo>
                <a:cubicBezTo>
                  <a:pt x="221" y="62"/>
                  <a:pt x="214" y="69"/>
                  <a:pt x="205" y="71"/>
                </a:cubicBezTo>
                <a:cubicBezTo>
                  <a:pt x="205" y="71"/>
                  <a:pt x="205" y="71"/>
                  <a:pt x="205" y="71"/>
                </a:cubicBezTo>
                <a:cubicBezTo>
                  <a:pt x="205" y="71"/>
                  <a:pt x="205" y="71"/>
                  <a:pt x="205" y="71"/>
                </a:cubicBezTo>
                <a:cubicBezTo>
                  <a:pt x="205" y="71"/>
                  <a:pt x="205" y="71"/>
                  <a:pt x="204" y="71"/>
                </a:cubicBezTo>
                <a:cubicBezTo>
                  <a:pt x="202" y="71"/>
                  <a:pt x="200" y="70"/>
                  <a:pt x="198" y="68"/>
                </a:cubicBezTo>
                <a:cubicBezTo>
                  <a:pt x="196" y="67"/>
                  <a:pt x="195" y="65"/>
                  <a:pt x="193" y="64"/>
                </a:cubicBezTo>
                <a:cubicBezTo>
                  <a:pt x="193" y="64"/>
                  <a:pt x="193" y="64"/>
                  <a:pt x="193" y="64"/>
                </a:cubicBezTo>
                <a:cubicBezTo>
                  <a:pt x="188" y="61"/>
                  <a:pt x="184" y="59"/>
                  <a:pt x="179" y="56"/>
                </a:cubicBezTo>
                <a:cubicBezTo>
                  <a:pt x="179" y="57"/>
                  <a:pt x="179" y="57"/>
                  <a:pt x="179" y="57"/>
                </a:cubicBezTo>
                <a:cubicBezTo>
                  <a:pt x="189" y="62"/>
                  <a:pt x="200" y="69"/>
                  <a:pt x="208" y="78"/>
                </a:cubicBezTo>
                <a:cubicBezTo>
                  <a:pt x="208" y="78"/>
                  <a:pt x="208" y="78"/>
                  <a:pt x="208" y="78"/>
                </a:cubicBezTo>
                <a:cubicBezTo>
                  <a:pt x="208" y="79"/>
                  <a:pt x="208" y="79"/>
                  <a:pt x="208" y="79"/>
                </a:cubicBezTo>
                <a:cubicBezTo>
                  <a:pt x="208" y="80"/>
                  <a:pt x="208" y="80"/>
                  <a:pt x="208" y="80"/>
                </a:cubicBezTo>
                <a:cubicBezTo>
                  <a:pt x="208" y="80"/>
                  <a:pt x="208" y="81"/>
                  <a:pt x="207" y="81"/>
                </a:cubicBezTo>
                <a:cubicBezTo>
                  <a:pt x="207" y="82"/>
                  <a:pt x="206" y="82"/>
                  <a:pt x="206" y="82"/>
                </a:cubicBezTo>
                <a:cubicBezTo>
                  <a:pt x="205" y="83"/>
                  <a:pt x="204" y="83"/>
                  <a:pt x="203" y="84"/>
                </a:cubicBezTo>
                <a:cubicBezTo>
                  <a:pt x="203" y="84"/>
                  <a:pt x="203" y="84"/>
                  <a:pt x="203" y="84"/>
                </a:cubicBezTo>
                <a:cubicBezTo>
                  <a:pt x="202" y="83"/>
                  <a:pt x="202" y="83"/>
                  <a:pt x="202" y="83"/>
                </a:cubicBezTo>
                <a:cubicBezTo>
                  <a:pt x="195" y="77"/>
                  <a:pt x="187" y="71"/>
                  <a:pt x="179" y="67"/>
                </a:cubicBezTo>
                <a:cubicBezTo>
                  <a:pt x="179" y="68"/>
                  <a:pt x="179" y="68"/>
                  <a:pt x="179" y="68"/>
                </a:cubicBezTo>
                <a:cubicBezTo>
                  <a:pt x="186" y="72"/>
                  <a:pt x="193" y="77"/>
                  <a:pt x="200" y="82"/>
                </a:cubicBezTo>
                <a:cubicBezTo>
                  <a:pt x="200" y="83"/>
                  <a:pt x="200" y="83"/>
                  <a:pt x="200" y="83"/>
                </a:cubicBezTo>
                <a:cubicBezTo>
                  <a:pt x="200" y="83"/>
                  <a:pt x="200" y="83"/>
                  <a:pt x="200" y="83"/>
                </a:cubicBezTo>
                <a:cubicBezTo>
                  <a:pt x="200" y="84"/>
                  <a:pt x="200" y="84"/>
                  <a:pt x="200" y="85"/>
                </a:cubicBezTo>
                <a:cubicBezTo>
                  <a:pt x="200" y="86"/>
                  <a:pt x="200" y="87"/>
                  <a:pt x="199" y="88"/>
                </a:cubicBezTo>
                <a:cubicBezTo>
                  <a:pt x="198" y="89"/>
                  <a:pt x="198" y="89"/>
                  <a:pt x="197" y="90"/>
                </a:cubicBezTo>
                <a:cubicBezTo>
                  <a:pt x="195" y="90"/>
                  <a:pt x="193" y="91"/>
                  <a:pt x="193" y="93"/>
                </a:cubicBezTo>
                <a:cubicBezTo>
                  <a:pt x="193" y="93"/>
                  <a:pt x="193" y="93"/>
                  <a:pt x="193" y="93"/>
                </a:cubicBezTo>
                <a:cubicBezTo>
                  <a:pt x="192" y="93"/>
                  <a:pt x="192" y="93"/>
                  <a:pt x="192" y="93"/>
                </a:cubicBezTo>
                <a:cubicBezTo>
                  <a:pt x="192" y="94"/>
                  <a:pt x="191" y="94"/>
                  <a:pt x="190" y="94"/>
                </a:cubicBezTo>
                <a:cubicBezTo>
                  <a:pt x="190" y="94"/>
                  <a:pt x="190" y="94"/>
                  <a:pt x="190" y="94"/>
                </a:cubicBezTo>
                <a:cubicBezTo>
                  <a:pt x="189" y="94"/>
                  <a:pt x="189" y="94"/>
                  <a:pt x="188" y="93"/>
                </a:cubicBezTo>
                <a:cubicBezTo>
                  <a:pt x="188" y="93"/>
                  <a:pt x="187" y="92"/>
                  <a:pt x="187" y="92"/>
                </a:cubicBezTo>
                <a:cubicBezTo>
                  <a:pt x="186" y="91"/>
                  <a:pt x="185" y="90"/>
                  <a:pt x="185" y="90"/>
                </a:cubicBezTo>
                <a:cubicBezTo>
                  <a:pt x="185" y="90"/>
                  <a:pt x="185" y="90"/>
                  <a:pt x="185" y="90"/>
                </a:cubicBezTo>
                <a:cubicBezTo>
                  <a:pt x="185" y="90"/>
                  <a:pt x="185" y="90"/>
                  <a:pt x="185" y="90"/>
                </a:cubicBezTo>
                <a:cubicBezTo>
                  <a:pt x="182" y="88"/>
                  <a:pt x="180" y="87"/>
                  <a:pt x="179" y="86"/>
                </a:cubicBezTo>
                <a:cubicBezTo>
                  <a:pt x="179" y="88"/>
                  <a:pt x="179" y="88"/>
                  <a:pt x="179" y="88"/>
                </a:cubicBezTo>
                <a:cubicBezTo>
                  <a:pt x="182" y="89"/>
                  <a:pt x="186" y="92"/>
                  <a:pt x="188" y="96"/>
                </a:cubicBezTo>
                <a:cubicBezTo>
                  <a:pt x="189" y="96"/>
                  <a:pt x="189" y="96"/>
                  <a:pt x="189" y="96"/>
                </a:cubicBezTo>
                <a:cubicBezTo>
                  <a:pt x="188" y="97"/>
                  <a:pt x="188" y="97"/>
                  <a:pt x="188" y="97"/>
                </a:cubicBezTo>
                <a:cubicBezTo>
                  <a:pt x="187" y="98"/>
                  <a:pt x="186" y="100"/>
                  <a:pt x="184" y="102"/>
                </a:cubicBezTo>
                <a:cubicBezTo>
                  <a:pt x="184" y="102"/>
                  <a:pt x="183" y="103"/>
                  <a:pt x="182" y="103"/>
                </a:cubicBezTo>
                <a:cubicBezTo>
                  <a:pt x="182" y="103"/>
                  <a:pt x="182" y="103"/>
                  <a:pt x="182" y="103"/>
                </a:cubicBezTo>
                <a:cubicBezTo>
                  <a:pt x="181" y="102"/>
                  <a:pt x="181" y="102"/>
                  <a:pt x="181" y="102"/>
                </a:cubicBezTo>
                <a:cubicBezTo>
                  <a:pt x="180" y="101"/>
                  <a:pt x="179" y="100"/>
                  <a:pt x="179" y="100"/>
                </a:cubicBezTo>
                <a:cubicBezTo>
                  <a:pt x="179" y="103"/>
                  <a:pt x="179" y="103"/>
                  <a:pt x="179" y="103"/>
                </a:cubicBezTo>
                <a:cubicBezTo>
                  <a:pt x="179" y="103"/>
                  <a:pt x="180" y="104"/>
                  <a:pt x="180" y="105"/>
                </a:cubicBezTo>
                <a:cubicBezTo>
                  <a:pt x="180" y="105"/>
                  <a:pt x="180" y="105"/>
                  <a:pt x="180" y="105"/>
                </a:cubicBezTo>
                <a:cubicBezTo>
                  <a:pt x="180" y="106"/>
                  <a:pt x="180" y="106"/>
                  <a:pt x="180" y="106"/>
                </a:cubicBezTo>
                <a:cubicBezTo>
                  <a:pt x="180" y="106"/>
                  <a:pt x="179" y="107"/>
                  <a:pt x="179" y="107"/>
                </a:cubicBezTo>
                <a:cubicBezTo>
                  <a:pt x="179" y="109"/>
                  <a:pt x="179" y="109"/>
                  <a:pt x="179" y="109"/>
                </a:cubicBezTo>
                <a:cubicBezTo>
                  <a:pt x="187" y="100"/>
                  <a:pt x="195" y="92"/>
                  <a:pt x="205" y="84"/>
                </a:cubicBezTo>
                <a:cubicBezTo>
                  <a:pt x="205" y="84"/>
                  <a:pt x="205" y="84"/>
                  <a:pt x="205" y="84"/>
                </a:cubicBezTo>
                <a:cubicBezTo>
                  <a:pt x="205" y="84"/>
                  <a:pt x="205" y="84"/>
                  <a:pt x="205" y="84"/>
                </a:cubicBezTo>
                <a:cubicBezTo>
                  <a:pt x="213" y="79"/>
                  <a:pt x="221" y="74"/>
                  <a:pt x="230" y="71"/>
                </a:cubicBezTo>
                <a:cubicBezTo>
                  <a:pt x="230" y="71"/>
                  <a:pt x="230" y="71"/>
                  <a:pt x="230" y="71"/>
                </a:cubicBezTo>
                <a:cubicBezTo>
                  <a:pt x="240" y="68"/>
                  <a:pt x="252" y="67"/>
                  <a:pt x="262" y="67"/>
                </a:cubicBezTo>
                <a:cubicBezTo>
                  <a:pt x="265" y="66"/>
                  <a:pt x="268" y="66"/>
                  <a:pt x="271" y="66"/>
                </a:cubicBezTo>
                <a:cubicBezTo>
                  <a:pt x="271" y="64"/>
                  <a:pt x="271" y="64"/>
                  <a:pt x="271" y="64"/>
                </a:cubicBezTo>
                <a:cubicBezTo>
                  <a:pt x="267" y="65"/>
                  <a:pt x="264" y="65"/>
                  <a:pt x="260" y="66"/>
                </a:cubicBezTo>
                <a:cubicBezTo>
                  <a:pt x="260" y="66"/>
                  <a:pt x="260" y="66"/>
                  <a:pt x="260" y="66"/>
                </a:cubicBezTo>
                <a:cubicBezTo>
                  <a:pt x="260" y="66"/>
                  <a:pt x="260" y="66"/>
                  <a:pt x="260" y="66"/>
                </a:cubicBezTo>
                <a:cubicBezTo>
                  <a:pt x="253" y="66"/>
                  <a:pt x="246" y="66"/>
                  <a:pt x="239" y="68"/>
                </a:cubicBezTo>
                <a:cubicBezTo>
                  <a:pt x="239" y="68"/>
                  <a:pt x="239" y="68"/>
                  <a:pt x="239" y="68"/>
                </a:cubicBezTo>
                <a:cubicBezTo>
                  <a:pt x="229" y="70"/>
                  <a:pt x="219" y="74"/>
                  <a:pt x="211" y="78"/>
                </a:cubicBezTo>
                <a:cubicBezTo>
                  <a:pt x="210" y="78"/>
                  <a:pt x="210" y="78"/>
                  <a:pt x="210" y="78"/>
                </a:cubicBezTo>
                <a:cubicBezTo>
                  <a:pt x="210" y="78"/>
                  <a:pt x="210" y="78"/>
                  <a:pt x="210" y="78"/>
                </a:cubicBezTo>
                <a:cubicBezTo>
                  <a:pt x="209" y="78"/>
                  <a:pt x="208" y="77"/>
                  <a:pt x="207" y="77"/>
                </a:cubicBezTo>
                <a:cubicBezTo>
                  <a:pt x="206" y="76"/>
                  <a:pt x="205" y="75"/>
                  <a:pt x="205" y="73"/>
                </a:cubicBezTo>
                <a:cubicBezTo>
                  <a:pt x="205" y="73"/>
                  <a:pt x="205" y="73"/>
                  <a:pt x="205" y="73"/>
                </a:cubicBezTo>
                <a:cubicBezTo>
                  <a:pt x="216" y="67"/>
                  <a:pt x="216" y="67"/>
                  <a:pt x="216" y="67"/>
                </a:cubicBezTo>
                <a:cubicBezTo>
                  <a:pt x="220" y="63"/>
                  <a:pt x="224" y="59"/>
                  <a:pt x="225" y="54"/>
                </a:cubicBezTo>
                <a:cubicBezTo>
                  <a:pt x="224" y="52"/>
                  <a:pt x="224" y="49"/>
                  <a:pt x="222" y="47"/>
                </a:cubicBezTo>
                <a:cubicBezTo>
                  <a:pt x="221" y="45"/>
                  <a:pt x="220" y="43"/>
                  <a:pt x="217" y="42"/>
                </a:cubicBezTo>
                <a:cubicBezTo>
                  <a:pt x="217" y="42"/>
                  <a:pt x="217" y="42"/>
                  <a:pt x="217" y="42"/>
                </a:cubicBezTo>
                <a:cubicBezTo>
                  <a:pt x="214" y="34"/>
                  <a:pt x="214" y="34"/>
                  <a:pt x="214" y="34"/>
                </a:cubicBezTo>
                <a:cubicBezTo>
                  <a:pt x="212" y="32"/>
                  <a:pt x="211" y="31"/>
                  <a:pt x="209" y="30"/>
                </a:cubicBezTo>
                <a:cubicBezTo>
                  <a:pt x="207" y="28"/>
                  <a:pt x="205" y="28"/>
                  <a:pt x="203" y="28"/>
                </a:cubicBezTo>
                <a:moveTo>
                  <a:pt x="164" y="28"/>
                </a:moveTo>
                <a:cubicBezTo>
                  <a:pt x="164" y="29"/>
                  <a:pt x="164" y="29"/>
                  <a:pt x="164" y="29"/>
                </a:cubicBezTo>
                <a:cubicBezTo>
                  <a:pt x="165" y="30"/>
                  <a:pt x="166" y="31"/>
                  <a:pt x="166" y="31"/>
                </a:cubicBezTo>
                <a:cubicBezTo>
                  <a:pt x="166" y="29"/>
                  <a:pt x="166" y="29"/>
                  <a:pt x="166" y="29"/>
                </a:cubicBezTo>
                <a:cubicBezTo>
                  <a:pt x="165" y="29"/>
                  <a:pt x="165" y="28"/>
                  <a:pt x="164" y="28"/>
                </a:cubicBezTo>
                <a:moveTo>
                  <a:pt x="912" y="27"/>
                </a:moveTo>
                <a:cubicBezTo>
                  <a:pt x="911" y="28"/>
                  <a:pt x="909" y="29"/>
                  <a:pt x="907" y="29"/>
                </a:cubicBezTo>
                <a:cubicBezTo>
                  <a:pt x="907" y="30"/>
                  <a:pt x="907" y="30"/>
                  <a:pt x="907" y="30"/>
                </a:cubicBezTo>
                <a:cubicBezTo>
                  <a:pt x="910" y="29"/>
                  <a:pt x="913" y="28"/>
                  <a:pt x="915" y="28"/>
                </a:cubicBezTo>
                <a:cubicBezTo>
                  <a:pt x="916" y="28"/>
                  <a:pt x="916" y="28"/>
                  <a:pt x="916" y="28"/>
                </a:cubicBezTo>
                <a:cubicBezTo>
                  <a:pt x="916" y="28"/>
                  <a:pt x="916" y="28"/>
                  <a:pt x="916" y="28"/>
                </a:cubicBezTo>
                <a:cubicBezTo>
                  <a:pt x="915" y="28"/>
                  <a:pt x="914" y="28"/>
                  <a:pt x="912" y="27"/>
                </a:cubicBezTo>
                <a:moveTo>
                  <a:pt x="56" y="27"/>
                </a:moveTo>
                <a:cubicBezTo>
                  <a:pt x="56" y="28"/>
                  <a:pt x="55" y="28"/>
                  <a:pt x="55" y="29"/>
                </a:cubicBezTo>
                <a:cubicBezTo>
                  <a:pt x="55" y="30"/>
                  <a:pt x="55" y="31"/>
                  <a:pt x="55" y="32"/>
                </a:cubicBezTo>
                <a:cubicBezTo>
                  <a:pt x="55" y="34"/>
                  <a:pt x="55" y="36"/>
                  <a:pt x="56" y="38"/>
                </a:cubicBezTo>
                <a:cubicBezTo>
                  <a:pt x="56" y="33"/>
                  <a:pt x="56" y="33"/>
                  <a:pt x="56" y="33"/>
                </a:cubicBezTo>
                <a:cubicBezTo>
                  <a:pt x="56" y="33"/>
                  <a:pt x="56" y="33"/>
                  <a:pt x="56" y="33"/>
                </a:cubicBezTo>
                <a:cubicBezTo>
                  <a:pt x="56" y="33"/>
                  <a:pt x="56" y="33"/>
                  <a:pt x="56" y="32"/>
                </a:cubicBezTo>
                <a:cubicBezTo>
                  <a:pt x="56" y="32"/>
                  <a:pt x="56" y="32"/>
                  <a:pt x="56" y="32"/>
                </a:cubicBezTo>
                <a:cubicBezTo>
                  <a:pt x="56" y="32"/>
                  <a:pt x="56" y="32"/>
                  <a:pt x="56" y="31"/>
                </a:cubicBezTo>
                <a:cubicBezTo>
                  <a:pt x="56" y="31"/>
                  <a:pt x="56" y="31"/>
                  <a:pt x="56" y="31"/>
                </a:cubicBezTo>
                <a:cubicBezTo>
                  <a:pt x="56" y="27"/>
                  <a:pt x="56" y="27"/>
                  <a:pt x="56" y="27"/>
                </a:cubicBezTo>
                <a:moveTo>
                  <a:pt x="489" y="27"/>
                </a:moveTo>
                <a:cubicBezTo>
                  <a:pt x="488" y="28"/>
                  <a:pt x="487" y="29"/>
                  <a:pt x="486" y="30"/>
                </a:cubicBezTo>
                <a:cubicBezTo>
                  <a:pt x="486" y="31"/>
                  <a:pt x="486" y="31"/>
                  <a:pt x="486" y="31"/>
                </a:cubicBezTo>
                <a:cubicBezTo>
                  <a:pt x="487" y="30"/>
                  <a:pt x="488" y="29"/>
                  <a:pt x="489" y="28"/>
                </a:cubicBezTo>
                <a:cubicBezTo>
                  <a:pt x="489" y="27"/>
                  <a:pt x="489" y="27"/>
                  <a:pt x="489" y="27"/>
                </a:cubicBezTo>
                <a:moveTo>
                  <a:pt x="61" y="25"/>
                </a:moveTo>
                <a:cubicBezTo>
                  <a:pt x="60" y="25"/>
                  <a:pt x="60" y="25"/>
                  <a:pt x="60" y="25"/>
                </a:cubicBezTo>
                <a:cubicBezTo>
                  <a:pt x="59" y="26"/>
                  <a:pt x="58" y="26"/>
                  <a:pt x="58" y="26"/>
                </a:cubicBezTo>
                <a:cubicBezTo>
                  <a:pt x="58" y="27"/>
                  <a:pt x="58" y="27"/>
                  <a:pt x="58" y="27"/>
                </a:cubicBezTo>
                <a:cubicBezTo>
                  <a:pt x="59" y="27"/>
                  <a:pt x="60" y="26"/>
                  <a:pt x="61" y="25"/>
                </a:cubicBezTo>
                <a:cubicBezTo>
                  <a:pt x="61" y="25"/>
                  <a:pt x="61" y="25"/>
                  <a:pt x="61" y="25"/>
                </a:cubicBezTo>
                <a:moveTo>
                  <a:pt x="615" y="23"/>
                </a:moveTo>
                <a:cubicBezTo>
                  <a:pt x="615" y="24"/>
                  <a:pt x="615" y="24"/>
                  <a:pt x="615" y="24"/>
                </a:cubicBezTo>
                <a:cubicBezTo>
                  <a:pt x="632" y="32"/>
                  <a:pt x="646" y="46"/>
                  <a:pt x="659" y="60"/>
                </a:cubicBezTo>
                <a:cubicBezTo>
                  <a:pt x="659" y="60"/>
                  <a:pt x="659" y="60"/>
                  <a:pt x="659" y="60"/>
                </a:cubicBezTo>
                <a:cubicBezTo>
                  <a:pt x="659" y="60"/>
                  <a:pt x="659" y="60"/>
                  <a:pt x="659" y="60"/>
                </a:cubicBezTo>
                <a:cubicBezTo>
                  <a:pt x="659" y="60"/>
                  <a:pt x="660" y="61"/>
                  <a:pt x="660" y="62"/>
                </a:cubicBezTo>
                <a:cubicBezTo>
                  <a:pt x="661" y="62"/>
                  <a:pt x="661" y="63"/>
                  <a:pt x="661" y="64"/>
                </a:cubicBezTo>
                <a:cubicBezTo>
                  <a:pt x="661" y="65"/>
                  <a:pt x="661" y="65"/>
                  <a:pt x="661" y="66"/>
                </a:cubicBezTo>
                <a:cubicBezTo>
                  <a:pt x="660" y="66"/>
                  <a:pt x="660" y="66"/>
                  <a:pt x="660" y="66"/>
                </a:cubicBezTo>
                <a:cubicBezTo>
                  <a:pt x="660" y="66"/>
                  <a:pt x="660" y="66"/>
                  <a:pt x="660" y="66"/>
                </a:cubicBezTo>
                <a:cubicBezTo>
                  <a:pt x="657" y="67"/>
                  <a:pt x="655" y="68"/>
                  <a:pt x="652" y="69"/>
                </a:cubicBezTo>
                <a:cubicBezTo>
                  <a:pt x="649" y="71"/>
                  <a:pt x="647" y="72"/>
                  <a:pt x="643" y="72"/>
                </a:cubicBezTo>
                <a:cubicBezTo>
                  <a:pt x="643" y="72"/>
                  <a:pt x="642" y="72"/>
                  <a:pt x="642" y="72"/>
                </a:cubicBezTo>
                <a:cubicBezTo>
                  <a:pt x="641" y="72"/>
                  <a:pt x="641" y="72"/>
                  <a:pt x="641" y="72"/>
                </a:cubicBezTo>
                <a:cubicBezTo>
                  <a:pt x="641" y="71"/>
                  <a:pt x="641" y="71"/>
                  <a:pt x="641" y="71"/>
                </a:cubicBezTo>
                <a:cubicBezTo>
                  <a:pt x="634" y="65"/>
                  <a:pt x="629" y="59"/>
                  <a:pt x="621" y="53"/>
                </a:cubicBezTo>
                <a:cubicBezTo>
                  <a:pt x="621" y="53"/>
                  <a:pt x="621" y="53"/>
                  <a:pt x="621" y="53"/>
                </a:cubicBezTo>
                <a:cubicBezTo>
                  <a:pt x="621" y="53"/>
                  <a:pt x="621" y="53"/>
                  <a:pt x="621" y="53"/>
                </a:cubicBezTo>
                <a:cubicBezTo>
                  <a:pt x="619" y="51"/>
                  <a:pt x="617" y="50"/>
                  <a:pt x="615" y="49"/>
                </a:cubicBezTo>
                <a:cubicBezTo>
                  <a:pt x="615" y="51"/>
                  <a:pt x="615" y="51"/>
                  <a:pt x="615" y="51"/>
                </a:cubicBezTo>
                <a:cubicBezTo>
                  <a:pt x="617" y="52"/>
                  <a:pt x="619" y="53"/>
                  <a:pt x="622" y="54"/>
                </a:cubicBezTo>
                <a:cubicBezTo>
                  <a:pt x="622" y="54"/>
                  <a:pt x="622" y="54"/>
                  <a:pt x="622" y="54"/>
                </a:cubicBezTo>
                <a:cubicBezTo>
                  <a:pt x="622" y="55"/>
                  <a:pt x="622" y="55"/>
                  <a:pt x="622" y="55"/>
                </a:cubicBezTo>
                <a:cubicBezTo>
                  <a:pt x="628" y="61"/>
                  <a:pt x="635" y="64"/>
                  <a:pt x="639" y="72"/>
                </a:cubicBezTo>
                <a:cubicBezTo>
                  <a:pt x="640" y="73"/>
                  <a:pt x="640" y="73"/>
                  <a:pt x="640" y="73"/>
                </a:cubicBezTo>
                <a:cubicBezTo>
                  <a:pt x="639" y="73"/>
                  <a:pt x="639" y="73"/>
                  <a:pt x="639" y="73"/>
                </a:cubicBezTo>
                <a:cubicBezTo>
                  <a:pt x="638" y="74"/>
                  <a:pt x="637" y="75"/>
                  <a:pt x="635" y="75"/>
                </a:cubicBezTo>
                <a:cubicBezTo>
                  <a:pt x="634" y="75"/>
                  <a:pt x="634" y="75"/>
                  <a:pt x="634" y="75"/>
                </a:cubicBezTo>
                <a:cubicBezTo>
                  <a:pt x="624" y="66"/>
                  <a:pt x="624" y="66"/>
                  <a:pt x="624" y="66"/>
                </a:cubicBezTo>
                <a:cubicBezTo>
                  <a:pt x="621" y="64"/>
                  <a:pt x="618" y="62"/>
                  <a:pt x="615" y="60"/>
                </a:cubicBezTo>
                <a:cubicBezTo>
                  <a:pt x="615" y="61"/>
                  <a:pt x="615" y="61"/>
                  <a:pt x="615" y="61"/>
                </a:cubicBezTo>
                <a:cubicBezTo>
                  <a:pt x="620" y="65"/>
                  <a:pt x="625" y="69"/>
                  <a:pt x="630" y="73"/>
                </a:cubicBezTo>
                <a:cubicBezTo>
                  <a:pt x="630" y="73"/>
                  <a:pt x="630" y="73"/>
                  <a:pt x="630" y="73"/>
                </a:cubicBezTo>
                <a:cubicBezTo>
                  <a:pt x="630" y="73"/>
                  <a:pt x="630" y="73"/>
                  <a:pt x="630" y="73"/>
                </a:cubicBezTo>
                <a:cubicBezTo>
                  <a:pt x="632" y="75"/>
                  <a:pt x="632" y="75"/>
                  <a:pt x="632" y="75"/>
                </a:cubicBezTo>
                <a:cubicBezTo>
                  <a:pt x="632" y="76"/>
                  <a:pt x="632" y="76"/>
                  <a:pt x="632" y="76"/>
                </a:cubicBezTo>
                <a:cubicBezTo>
                  <a:pt x="631" y="78"/>
                  <a:pt x="629" y="79"/>
                  <a:pt x="626" y="79"/>
                </a:cubicBezTo>
                <a:cubicBezTo>
                  <a:pt x="626" y="79"/>
                  <a:pt x="626" y="79"/>
                  <a:pt x="626" y="79"/>
                </a:cubicBezTo>
                <a:cubicBezTo>
                  <a:pt x="626" y="79"/>
                  <a:pt x="626" y="79"/>
                  <a:pt x="626" y="79"/>
                </a:cubicBezTo>
                <a:cubicBezTo>
                  <a:pt x="622" y="76"/>
                  <a:pt x="619" y="74"/>
                  <a:pt x="615" y="72"/>
                </a:cubicBezTo>
                <a:cubicBezTo>
                  <a:pt x="615" y="73"/>
                  <a:pt x="615" y="73"/>
                  <a:pt x="615" y="73"/>
                </a:cubicBezTo>
                <a:cubicBezTo>
                  <a:pt x="618" y="75"/>
                  <a:pt x="620" y="77"/>
                  <a:pt x="623" y="78"/>
                </a:cubicBezTo>
                <a:cubicBezTo>
                  <a:pt x="623" y="78"/>
                  <a:pt x="623" y="78"/>
                  <a:pt x="623" y="78"/>
                </a:cubicBezTo>
                <a:cubicBezTo>
                  <a:pt x="623" y="79"/>
                  <a:pt x="623" y="79"/>
                  <a:pt x="623" y="79"/>
                </a:cubicBezTo>
                <a:cubicBezTo>
                  <a:pt x="623" y="79"/>
                  <a:pt x="623" y="79"/>
                  <a:pt x="623" y="80"/>
                </a:cubicBezTo>
                <a:cubicBezTo>
                  <a:pt x="623" y="80"/>
                  <a:pt x="623" y="81"/>
                  <a:pt x="623" y="82"/>
                </a:cubicBezTo>
                <a:cubicBezTo>
                  <a:pt x="622" y="82"/>
                  <a:pt x="622" y="82"/>
                  <a:pt x="621" y="83"/>
                </a:cubicBezTo>
                <a:cubicBezTo>
                  <a:pt x="620" y="83"/>
                  <a:pt x="619" y="83"/>
                  <a:pt x="619" y="84"/>
                </a:cubicBezTo>
                <a:cubicBezTo>
                  <a:pt x="618" y="84"/>
                  <a:pt x="618" y="84"/>
                  <a:pt x="618" y="84"/>
                </a:cubicBezTo>
                <a:cubicBezTo>
                  <a:pt x="618" y="84"/>
                  <a:pt x="618" y="84"/>
                  <a:pt x="618" y="84"/>
                </a:cubicBezTo>
                <a:cubicBezTo>
                  <a:pt x="617" y="83"/>
                  <a:pt x="616" y="83"/>
                  <a:pt x="615" y="82"/>
                </a:cubicBezTo>
                <a:cubicBezTo>
                  <a:pt x="615" y="87"/>
                  <a:pt x="615" y="87"/>
                  <a:pt x="615" y="87"/>
                </a:cubicBezTo>
                <a:cubicBezTo>
                  <a:pt x="615" y="88"/>
                  <a:pt x="615" y="88"/>
                  <a:pt x="615" y="88"/>
                </a:cubicBezTo>
                <a:cubicBezTo>
                  <a:pt x="622" y="83"/>
                  <a:pt x="629" y="80"/>
                  <a:pt x="636" y="77"/>
                </a:cubicBezTo>
                <a:cubicBezTo>
                  <a:pt x="636" y="77"/>
                  <a:pt x="636" y="77"/>
                  <a:pt x="636" y="77"/>
                </a:cubicBezTo>
                <a:cubicBezTo>
                  <a:pt x="636" y="77"/>
                  <a:pt x="636" y="77"/>
                  <a:pt x="636" y="77"/>
                </a:cubicBezTo>
                <a:cubicBezTo>
                  <a:pt x="647" y="73"/>
                  <a:pt x="657" y="68"/>
                  <a:pt x="669" y="66"/>
                </a:cubicBezTo>
                <a:cubicBezTo>
                  <a:pt x="669" y="65"/>
                  <a:pt x="669" y="65"/>
                  <a:pt x="669" y="65"/>
                </a:cubicBezTo>
                <a:cubicBezTo>
                  <a:pt x="668" y="65"/>
                  <a:pt x="667" y="65"/>
                  <a:pt x="667" y="65"/>
                </a:cubicBezTo>
                <a:cubicBezTo>
                  <a:pt x="667" y="65"/>
                  <a:pt x="667" y="65"/>
                  <a:pt x="667" y="65"/>
                </a:cubicBezTo>
                <a:cubicBezTo>
                  <a:pt x="666" y="65"/>
                  <a:pt x="664" y="65"/>
                  <a:pt x="663" y="65"/>
                </a:cubicBezTo>
                <a:cubicBezTo>
                  <a:pt x="662" y="64"/>
                  <a:pt x="662" y="63"/>
                  <a:pt x="661" y="62"/>
                </a:cubicBezTo>
                <a:cubicBezTo>
                  <a:pt x="651" y="50"/>
                  <a:pt x="639" y="38"/>
                  <a:pt x="626" y="29"/>
                </a:cubicBezTo>
                <a:cubicBezTo>
                  <a:pt x="623" y="27"/>
                  <a:pt x="619" y="25"/>
                  <a:pt x="615" y="23"/>
                </a:cubicBezTo>
                <a:moveTo>
                  <a:pt x="66" y="23"/>
                </a:moveTo>
                <a:cubicBezTo>
                  <a:pt x="65" y="23"/>
                  <a:pt x="64" y="24"/>
                  <a:pt x="63" y="24"/>
                </a:cubicBezTo>
                <a:cubicBezTo>
                  <a:pt x="63" y="25"/>
                  <a:pt x="63" y="25"/>
                  <a:pt x="63" y="25"/>
                </a:cubicBezTo>
                <a:cubicBezTo>
                  <a:pt x="64" y="24"/>
                  <a:pt x="65" y="24"/>
                  <a:pt x="66" y="24"/>
                </a:cubicBezTo>
                <a:cubicBezTo>
                  <a:pt x="66" y="24"/>
                  <a:pt x="67" y="24"/>
                  <a:pt x="67" y="24"/>
                </a:cubicBezTo>
                <a:cubicBezTo>
                  <a:pt x="67" y="24"/>
                  <a:pt x="67" y="24"/>
                  <a:pt x="67" y="24"/>
                </a:cubicBezTo>
                <a:cubicBezTo>
                  <a:pt x="67" y="23"/>
                  <a:pt x="66" y="23"/>
                  <a:pt x="66" y="23"/>
                </a:cubicBezTo>
                <a:moveTo>
                  <a:pt x="78" y="23"/>
                </a:moveTo>
                <a:cubicBezTo>
                  <a:pt x="72" y="25"/>
                  <a:pt x="72" y="25"/>
                  <a:pt x="72" y="25"/>
                </a:cubicBezTo>
                <a:cubicBezTo>
                  <a:pt x="72" y="25"/>
                  <a:pt x="72" y="25"/>
                  <a:pt x="72" y="25"/>
                </a:cubicBezTo>
                <a:cubicBezTo>
                  <a:pt x="71" y="25"/>
                  <a:pt x="70" y="24"/>
                  <a:pt x="69" y="24"/>
                </a:cubicBezTo>
                <a:cubicBezTo>
                  <a:pt x="69" y="25"/>
                  <a:pt x="69" y="25"/>
                  <a:pt x="69" y="25"/>
                </a:cubicBezTo>
                <a:cubicBezTo>
                  <a:pt x="70" y="25"/>
                  <a:pt x="70" y="25"/>
                  <a:pt x="71" y="25"/>
                </a:cubicBezTo>
                <a:cubicBezTo>
                  <a:pt x="71" y="26"/>
                  <a:pt x="71" y="26"/>
                  <a:pt x="72" y="27"/>
                </a:cubicBezTo>
                <a:cubicBezTo>
                  <a:pt x="73" y="27"/>
                  <a:pt x="73" y="27"/>
                  <a:pt x="73" y="27"/>
                </a:cubicBezTo>
                <a:cubicBezTo>
                  <a:pt x="73" y="27"/>
                  <a:pt x="73" y="27"/>
                  <a:pt x="73" y="27"/>
                </a:cubicBezTo>
                <a:cubicBezTo>
                  <a:pt x="73" y="27"/>
                  <a:pt x="75" y="26"/>
                  <a:pt x="75" y="25"/>
                </a:cubicBezTo>
                <a:cubicBezTo>
                  <a:pt x="76" y="24"/>
                  <a:pt x="77" y="24"/>
                  <a:pt x="78" y="24"/>
                </a:cubicBezTo>
                <a:cubicBezTo>
                  <a:pt x="78" y="23"/>
                  <a:pt x="78" y="23"/>
                  <a:pt x="78" y="23"/>
                </a:cubicBezTo>
                <a:moveTo>
                  <a:pt x="80" y="23"/>
                </a:moveTo>
                <a:cubicBezTo>
                  <a:pt x="80" y="24"/>
                  <a:pt x="80" y="24"/>
                  <a:pt x="80" y="24"/>
                </a:cubicBezTo>
                <a:cubicBezTo>
                  <a:pt x="82" y="24"/>
                  <a:pt x="84" y="25"/>
                  <a:pt x="86" y="25"/>
                </a:cubicBezTo>
                <a:cubicBezTo>
                  <a:pt x="86" y="25"/>
                  <a:pt x="86" y="25"/>
                  <a:pt x="86" y="25"/>
                </a:cubicBezTo>
                <a:cubicBezTo>
                  <a:pt x="86" y="25"/>
                  <a:pt x="86" y="25"/>
                  <a:pt x="86" y="25"/>
                </a:cubicBezTo>
                <a:cubicBezTo>
                  <a:pt x="91" y="28"/>
                  <a:pt x="95" y="32"/>
                  <a:pt x="98" y="36"/>
                </a:cubicBezTo>
                <a:cubicBezTo>
                  <a:pt x="98" y="34"/>
                  <a:pt x="98" y="34"/>
                  <a:pt x="98" y="34"/>
                </a:cubicBezTo>
                <a:cubicBezTo>
                  <a:pt x="93" y="28"/>
                  <a:pt x="88" y="24"/>
                  <a:pt x="80" y="23"/>
                </a:cubicBezTo>
                <a:moveTo>
                  <a:pt x="179" y="20"/>
                </a:moveTo>
                <a:cubicBezTo>
                  <a:pt x="179" y="22"/>
                  <a:pt x="179" y="22"/>
                  <a:pt x="179" y="22"/>
                </a:cubicBezTo>
                <a:cubicBezTo>
                  <a:pt x="180" y="23"/>
                  <a:pt x="181" y="24"/>
                  <a:pt x="182" y="25"/>
                </a:cubicBezTo>
                <a:cubicBezTo>
                  <a:pt x="182" y="25"/>
                  <a:pt x="182" y="25"/>
                  <a:pt x="182" y="25"/>
                </a:cubicBezTo>
                <a:cubicBezTo>
                  <a:pt x="182" y="25"/>
                  <a:pt x="182" y="25"/>
                  <a:pt x="182" y="25"/>
                </a:cubicBezTo>
                <a:cubicBezTo>
                  <a:pt x="184" y="28"/>
                  <a:pt x="185" y="31"/>
                  <a:pt x="185" y="34"/>
                </a:cubicBezTo>
                <a:cubicBezTo>
                  <a:pt x="185" y="35"/>
                  <a:pt x="185" y="36"/>
                  <a:pt x="184" y="38"/>
                </a:cubicBezTo>
                <a:cubicBezTo>
                  <a:pt x="184" y="38"/>
                  <a:pt x="184" y="38"/>
                  <a:pt x="184" y="38"/>
                </a:cubicBezTo>
                <a:cubicBezTo>
                  <a:pt x="184" y="38"/>
                  <a:pt x="184" y="38"/>
                  <a:pt x="184" y="38"/>
                </a:cubicBezTo>
                <a:cubicBezTo>
                  <a:pt x="184" y="39"/>
                  <a:pt x="183" y="40"/>
                  <a:pt x="183" y="41"/>
                </a:cubicBezTo>
                <a:cubicBezTo>
                  <a:pt x="182" y="42"/>
                  <a:pt x="181" y="43"/>
                  <a:pt x="179" y="43"/>
                </a:cubicBezTo>
                <a:cubicBezTo>
                  <a:pt x="179" y="43"/>
                  <a:pt x="179" y="43"/>
                  <a:pt x="179" y="43"/>
                </a:cubicBezTo>
                <a:cubicBezTo>
                  <a:pt x="179" y="43"/>
                  <a:pt x="179" y="43"/>
                  <a:pt x="179" y="43"/>
                </a:cubicBezTo>
                <a:cubicBezTo>
                  <a:pt x="179" y="52"/>
                  <a:pt x="179" y="52"/>
                  <a:pt x="179" y="52"/>
                </a:cubicBezTo>
                <a:cubicBezTo>
                  <a:pt x="179" y="50"/>
                  <a:pt x="180" y="49"/>
                  <a:pt x="180" y="47"/>
                </a:cubicBezTo>
                <a:cubicBezTo>
                  <a:pt x="180" y="46"/>
                  <a:pt x="180" y="46"/>
                  <a:pt x="179" y="45"/>
                </a:cubicBezTo>
                <a:cubicBezTo>
                  <a:pt x="179" y="45"/>
                  <a:pt x="179" y="45"/>
                  <a:pt x="179" y="45"/>
                </a:cubicBezTo>
                <a:cubicBezTo>
                  <a:pt x="180" y="44"/>
                  <a:pt x="180" y="44"/>
                  <a:pt x="180" y="44"/>
                </a:cubicBezTo>
                <a:cubicBezTo>
                  <a:pt x="181" y="44"/>
                  <a:pt x="183" y="43"/>
                  <a:pt x="184" y="41"/>
                </a:cubicBezTo>
                <a:cubicBezTo>
                  <a:pt x="185" y="40"/>
                  <a:pt x="186" y="38"/>
                  <a:pt x="187" y="37"/>
                </a:cubicBezTo>
                <a:cubicBezTo>
                  <a:pt x="187" y="36"/>
                  <a:pt x="187" y="36"/>
                  <a:pt x="187" y="36"/>
                </a:cubicBezTo>
                <a:cubicBezTo>
                  <a:pt x="187" y="30"/>
                  <a:pt x="183" y="25"/>
                  <a:pt x="179" y="20"/>
                </a:cubicBezTo>
                <a:moveTo>
                  <a:pt x="890" y="20"/>
                </a:moveTo>
                <a:cubicBezTo>
                  <a:pt x="890" y="22"/>
                  <a:pt x="890" y="22"/>
                  <a:pt x="890" y="22"/>
                </a:cubicBezTo>
                <a:cubicBezTo>
                  <a:pt x="890" y="23"/>
                  <a:pt x="891" y="24"/>
                  <a:pt x="891" y="25"/>
                </a:cubicBezTo>
                <a:cubicBezTo>
                  <a:pt x="892" y="27"/>
                  <a:pt x="893" y="28"/>
                  <a:pt x="893" y="29"/>
                </a:cubicBezTo>
                <a:cubicBezTo>
                  <a:pt x="893" y="32"/>
                  <a:pt x="891" y="34"/>
                  <a:pt x="890" y="36"/>
                </a:cubicBezTo>
                <a:cubicBezTo>
                  <a:pt x="890" y="38"/>
                  <a:pt x="890" y="38"/>
                  <a:pt x="890" y="38"/>
                </a:cubicBezTo>
                <a:cubicBezTo>
                  <a:pt x="890" y="38"/>
                  <a:pt x="890" y="38"/>
                  <a:pt x="890" y="38"/>
                </a:cubicBezTo>
                <a:cubicBezTo>
                  <a:pt x="892" y="36"/>
                  <a:pt x="893" y="33"/>
                  <a:pt x="893" y="30"/>
                </a:cubicBezTo>
                <a:cubicBezTo>
                  <a:pt x="893" y="29"/>
                  <a:pt x="893" y="29"/>
                  <a:pt x="893" y="29"/>
                </a:cubicBezTo>
                <a:cubicBezTo>
                  <a:pt x="893" y="29"/>
                  <a:pt x="893" y="29"/>
                  <a:pt x="893" y="29"/>
                </a:cubicBezTo>
                <a:cubicBezTo>
                  <a:pt x="893" y="29"/>
                  <a:pt x="893" y="29"/>
                  <a:pt x="893" y="29"/>
                </a:cubicBezTo>
                <a:cubicBezTo>
                  <a:pt x="893" y="26"/>
                  <a:pt x="893" y="24"/>
                  <a:pt x="892" y="23"/>
                </a:cubicBezTo>
                <a:cubicBezTo>
                  <a:pt x="891" y="22"/>
                  <a:pt x="891" y="21"/>
                  <a:pt x="890" y="20"/>
                </a:cubicBezTo>
                <a:moveTo>
                  <a:pt x="1221" y="20"/>
                </a:moveTo>
                <a:cubicBezTo>
                  <a:pt x="1214" y="23"/>
                  <a:pt x="1207" y="28"/>
                  <a:pt x="1200" y="33"/>
                </a:cubicBezTo>
                <a:cubicBezTo>
                  <a:pt x="1200" y="33"/>
                  <a:pt x="1200" y="33"/>
                  <a:pt x="1200" y="33"/>
                </a:cubicBezTo>
                <a:cubicBezTo>
                  <a:pt x="1200" y="33"/>
                  <a:pt x="1200" y="33"/>
                  <a:pt x="1200" y="33"/>
                </a:cubicBezTo>
                <a:cubicBezTo>
                  <a:pt x="1199" y="34"/>
                  <a:pt x="1199" y="35"/>
                  <a:pt x="1197" y="36"/>
                </a:cubicBezTo>
                <a:cubicBezTo>
                  <a:pt x="1197" y="37"/>
                  <a:pt x="1197" y="37"/>
                  <a:pt x="1197" y="37"/>
                </a:cubicBezTo>
                <a:cubicBezTo>
                  <a:pt x="1205" y="30"/>
                  <a:pt x="1213" y="25"/>
                  <a:pt x="1221" y="20"/>
                </a:cubicBezTo>
                <a:cubicBezTo>
                  <a:pt x="1221" y="20"/>
                  <a:pt x="1221" y="20"/>
                  <a:pt x="1221" y="20"/>
                </a:cubicBezTo>
                <a:moveTo>
                  <a:pt x="762" y="19"/>
                </a:moveTo>
                <a:cubicBezTo>
                  <a:pt x="762" y="19"/>
                  <a:pt x="762" y="19"/>
                  <a:pt x="762" y="19"/>
                </a:cubicBezTo>
                <a:cubicBezTo>
                  <a:pt x="762" y="19"/>
                  <a:pt x="762" y="19"/>
                  <a:pt x="762" y="19"/>
                </a:cubicBezTo>
                <a:cubicBezTo>
                  <a:pt x="762" y="19"/>
                  <a:pt x="762" y="19"/>
                  <a:pt x="762" y="19"/>
                </a:cubicBezTo>
                <a:cubicBezTo>
                  <a:pt x="762" y="19"/>
                  <a:pt x="761" y="19"/>
                  <a:pt x="761" y="19"/>
                </a:cubicBezTo>
                <a:cubicBezTo>
                  <a:pt x="761" y="21"/>
                  <a:pt x="761" y="21"/>
                  <a:pt x="761" y="21"/>
                </a:cubicBezTo>
                <a:cubicBezTo>
                  <a:pt x="761" y="21"/>
                  <a:pt x="762" y="21"/>
                  <a:pt x="762" y="21"/>
                </a:cubicBezTo>
                <a:cubicBezTo>
                  <a:pt x="762" y="21"/>
                  <a:pt x="762" y="21"/>
                  <a:pt x="762" y="21"/>
                </a:cubicBezTo>
                <a:cubicBezTo>
                  <a:pt x="762" y="19"/>
                  <a:pt x="762" y="19"/>
                  <a:pt x="762" y="19"/>
                </a:cubicBezTo>
                <a:moveTo>
                  <a:pt x="759" y="19"/>
                </a:moveTo>
                <a:cubicBezTo>
                  <a:pt x="759" y="19"/>
                  <a:pt x="758" y="20"/>
                  <a:pt x="758" y="20"/>
                </a:cubicBezTo>
                <a:cubicBezTo>
                  <a:pt x="757" y="20"/>
                  <a:pt x="756" y="20"/>
                  <a:pt x="755" y="21"/>
                </a:cubicBezTo>
                <a:cubicBezTo>
                  <a:pt x="755" y="21"/>
                  <a:pt x="755" y="21"/>
                  <a:pt x="755" y="21"/>
                </a:cubicBezTo>
                <a:cubicBezTo>
                  <a:pt x="755" y="21"/>
                  <a:pt x="755" y="21"/>
                  <a:pt x="755" y="21"/>
                </a:cubicBezTo>
                <a:cubicBezTo>
                  <a:pt x="755" y="21"/>
                  <a:pt x="755" y="21"/>
                  <a:pt x="755" y="21"/>
                </a:cubicBezTo>
                <a:cubicBezTo>
                  <a:pt x="754" y="21"/>
                  <a:pt x="754" y="21"/>
                  <a:pt x="754" y="21"/>
                </a:cubicBezTo>
                <a:cubicBezTo>
                  <a:pt x="754" y="24"/>
                  <a:pt x="754" y="24"/>
                  <a:pt x="754" y="24"/>
                </a:cubicBezTo>
                <a:cubicBezTo>
                  <a:pt x="754" y="24"/>
                  <a:pt x="754" y="24"/>
                  <a:pt x="755" y="24"/>
                </a:cubicBezTo>
                <a:cubicBezTo>
                  <a:pt x="755" y="23"/>
                  <a:pt x="756" y="22"/>
                  <a:pt x="757" y="21"/>
                </a:cubicBezTo>
                <a:cubicBezTo>
                  <a:pt x="757" y="21"/>
                  <a:pt x="757" y="21"/>
                  <a:pt x="757" y="21"/>
                </a:cubicBezTo>
                <a:cubicBezTo>
                  <a:pt x="757" y="21"/>
                  <a:pt x="757" y="21"/>
                  <a:pt x="757" y="21"/>
                </a:cubicBezTo>
                <a:cubicBezTo>
                  <a:pt x="758" y="20"/>
                  <a:pt x="758" y="20"/>
                  <a:pt x="759" y="20"/>
                </a:cubicBezTo>
                <a:cubicBezTo>
                  <a:pt x="759" y="20"/>
                  <a:pt x="759" y="20"/>
                  <a:pt x="759" y="20"/>
                </a:cubicBezTo>
                <a:cubicBezTo>
                  <a:pt x="759" y="19"/>
                  <a:pt x="759" y="19"/>
                  <a:pt x="759" y="19"/>
                </a:cubicBezTo>
                <a:moveTo>
                  <a:pt x="813" y="19"/>
                </a:moveTo>
                <a:cubicBezTo>
                  <a:pt x="813" y="19"/>
                  <a:pt x="812" y="19"/>
                  <a:pt x="811" y="19"/>
                </a:cubicBezTo>
                <a:cubicBezTo>
                  <a:pt x="811" y="20"/>
                  <a:pt x="811" y="20"/>
                  <a:pt x="811" y="20"/>
                </a:cubicBezTo>
                <a:cubicBezTo>
                  <a:pt x="812" y="20"/>
                  <a:pt x="814" y="19"/>
                  <a:pt x="815" y="19"/>
                </a:cubicBezTo>
                <a:cubicBezTo>
                  <a:pt x="815" y="19"/>
                  <a:pt x="815" y="19"/>
                  <a:pt x="815" y="19"/>
                </a:cubicBezTo>
                <a:cubicBezTo>
                  <a:pt x="816" y="19"/>
                  <a:pt x="817" y="19"/>
                  <a:pt x="818" y="20"/>
                </a:cubicBezTo>
                <a:cubicBezTo>
                  <a:pt x="822" y="22"/>
                  <a:pt x="826" y="24"/>
                  <a:pt x="828" y="28"/>
                </a:cubicBezTo>
                <a:cubicBezTo>
                  <a:pt x="828" y="26"/>
                  <a:pt x="828" y="26"/>
                  <a:pt x="828" y="26"/>
                </a:cubicBezTo>
                <a:cubicBezTo>
                  <a:pt x="825" y="22"/>
                  <a:pt x="820" y="19"/>
                  <a:pt x="815" y="19"/>
                </a:cubicBezTo>
                <a:cubicBezTo>
                  <a:pt x="815" y="19"/>
                  <a:pt x="815" y="19"/>
                  <a:pt x="815" y="19"/>
                </a:cubicBezTo>
                <a:cubicBezTo>
                  <a:pt x="815" y="19"/>
                  <a:pt x="815" y="19"/>
                  <a:pt x="815" y="19"/>
                </a:cubicBezTo>
                <a:cubicBezTo>
                  <a:pt x="814" y="19"/>
                  <a:pt x="814" y="19"/>
                  <a:pt x="814" y="19"/>
                </a:cubicBezTo>
                <a:cubicBezTo>
                  <a:pt x="813" y="19"/>
                  <a:pt x="813" y="19"/>
                  <a:pt x="813" y="19"/>
                </a:cubicBezTo>
                <a:moveTo>
                  <a:pt x="806" y="18"/>
                </a:moveTo>
                <a:cubicBezTo>
                  <a:pt x="806" y="20"/>
                  <a:pt x="806" y="20"/>
                  <a:pt x="806" y="20"/>
                </a:cubicBezTo>
                <a:cubicBezTo>
                  <a:pt x="806" y="20"/>
                  <a:pt x="806" y="20"/>
                  <a:pt x="806" y="20"/>
                </a:cubicBezTo>
                <a:cubicBezTo>
                  <a:pt x="806" y="20"/>
                  <a:pt x="806" y="20"/>
                  <a:pt x="806" y="20"/>
                </a:cubicBezTo>
                <a:cubicBezTo>
                  <a:pt x="807" y="20"/>
                  <a:pt x="807" y="20"/>
                  <a:pt x="807" y="20"/>
                </a:cubicBezTo>
                <a:cubicBezTo>
                  <a:pt x="807" y="21"/>
                  <a:pt x="808" y="21"/>
                  <a:pt x="808" y="21"/>
                </a:cubicBezTo>
                <a:cubicBezTo>
                  <a:pt x="808" y="21"/>
                  <a:pt x="808" y="21"/>
                  <a:pt x="808" y="21"/>
                </a:cubicBezTo>
                <a:cubicBezTo>
                  <a:pt x="809" y="21"/>
                  <a:pt x="809" y="21"/>
                  <a:pt x="809" y="21"/>
                </a:cubicBezTo>
                <a:cubicBezTo>
                  <a:pt x="809" y="19"/>
                  <a:pt x="809" y="19"/>
                  <a:pt x="809" y="19"/>
                </a:cubicBezTo>
                <a:cubicBezTo>
                  <a:pt x="809" y="19"/>
                  <a:pt x="809" y="19"/>
                  <a:pt x="809" y="19"/>
                </a:cubicBezTo>
                <a:cubicBezTo>
                  <a:pt x="809" y="19"/>
                  <a:pt x="809" y="19"/>
                  <a:pt x="809" y="19"/>
                </a:cubicBezTo>
                <a:cubicBezTo>
                  <a:pt x="808" y="19"/>
                  <a:pt x="807" y="19"/>
                  <a:pt x="806" y="18"/>
                </a:cubicBezTo>
                <a:moveTo>
                  <a:pt x="105" y="18"/>
                </a:moveTo>
                <a:cubicBezTo>
                  <a:pt x="105" y="18"/>
                  <a:pt x="105" y="18"/>
                  <a:pt x="105" y="18"/>
                </a:cubicBezTo>
                <a:cubicBezTo>
                  <a:pt x="105" y="18"/>
                  <a:pt x="105" y="18"/>
                  <a:pt x="105" y="18"/>
                </a:cubicBezTo>
                <a:cubicBezTo>
                  <a:pt x="105" y="18"/>
                  <a:pt x="106" y="18"/>
                  <a:pt x="106" y="18"/>
                </a:cubicBezTo>
                <a:cubicBezTo>
                  <a:pt x="110" y="20"/>
                  <a:pt x="115" y="22"/>
                  <a:pt x="118" y="25"/>
                </a:cubicBezTo>
                <a:cubicBezTo>
                  <a:pt x="118" y="24"/>
                  <a:pt x="118" y="24"/>
                  <a:pt x="118" y="24"/>
                </a:cubicBezTo>
                <a:cubicBezTo>
                  <a:pt x="118" y="23"/>
                  <a:pt x="117" y="23"/>
                  <a:pt x="116" y="23"/>
                </a:cubicBezTo>
                <a:cubicBezTo>
                  <a:pt x="116" y="23"/>
                  <a:pt x="116" y="23"/>
                  <a:pt x="116" y="23"/>
                </a:cubicBezTo>
                <a:cubicBezTo>
                  <a:pt x="116" y="23"/>
                  <a:pt x="116" y="23"/>
                  <a:pt x="116" y="23"/>
                </a:cubicBezTo>
                <a:cubicBezTo>
                  <a:pt x="113" y="21"/>
                  <a:pt x="109" y="19"/>
                  <a:pt x="105" y="18"/>
                </a:cubicBezTo>
                <a:moveTo>
                  <a:pt x="100" y="17"/>
                </a:moveTo>
                <a:cubicBezTo>
                  <a:pt x="100" y="17"/>
                  <a:pt x="100" y="17"/>
                  <a:pt x="100" y="17"/>
                </a:cubicBezTo>
                <a:cubicBezTo>
                  <a:pt x="100" y="17"/>
                  <a:pt x="100" y="17"/>
                  <a:pt x="100" y="17"/>
                </a:cubicBezTo>
                <a:cubicBezTo>
                  <a:pt x="100" y="18"/>
                  <a:pt x="100" y="18"/>
                  <a:pt x="100" y="18"/>
                </a:cubicBezTo>
                <a:cubicBezTo>
                  <a:pt x="101" y="18"/>
                  <a:pt x="102" y="18"/>
                  <a:pt x="103" y="18"/>
                </a:cubicBezTo>
                <a:cubicBezTo>
                  <a:pt x="103" y="18"/>
                  <a:pt x="103" y="18"/>
                  <a:pt x="103" y="18"/>
                </a:cubicBezTo>
                <a:cubicBezTo>
                  <a:pt x="103" y="17"/>
                  <a:pt x="103" y="17"/>
                  <a:pt x="103" y="17"/>
                </a:cubicBezTo>
                <a:cubicBezTo>
                  <a:pt x="102" y="17"/>
                  <a:pt x="101" y="17"/>
                  <a:pt x="100" y="17"/>
                </a:cubicBezTo>
                <a:moveTo>
                  <a:pt x="767" y="17"/>
                </a:moveTo>
                <a:cubicBezTo>
                  <a:pt x="766" y="17"/>
                  <a:pt x="765" y="18"/>
                  <a:pt x="764" y="18"/>
                </a:cubicBezTo>
                <a:cubicBezTo>
                  <a:pt x="764" y="20"/>
                  <a:pt x="764" y="20"/>
                  <a:pt x="764" y="20"/>
                </a:cubicBezTo>
                <a:cubicBezTo>
                  <a:pt x="765" y="19"/>
                  <a:pt x="766" y="18"/>
                  <a:pt x="767" y="18"/>
                </a:cubicBezTo>
                <a:cubicBezTo>
                  <a:pt x="767" y="17"/>
                  <a:pt x="767" y="17"/>
                  <a:pt x="767" y="17"/>
                </a:cubicBezTo>
                <a:moveTo>
                  <a:pt x="1228" y="17"/>
                </a:moveTo>
                <a:cubicBezTo>
                  <a:pt x="1226" y="17"/>
                  <a:pt x="1225" y="18"/>
                  <a:pt x="1223" y="19"/>
                </a:cubicBezTo>
                <a:cubicBezTo>
                  <a:pt x="1223" y="19"/>
                  <a:pt x="1223" y="19"/>
                  <a:pt x="1223" y="19"/>
                </a:cubicBezTo>
                <a:cubicBezTo>
                  <a:pt x="1225" y="19"/>
                  <a:pt x="1226" y="18"/>
                  <a:pt x="1228" y="17"/>
                </a:cubicBezTo>
                <a:cubicBezTo>
                  <a:pt x="1228" y="17"/>
                  <a:pt x="1228" y="17"/>
                  <a:pt x="1228" y="17"/>
                </a:cubicBezTo>
                <a:moveTo>
                  <a:pt x="598" y="17"/>
                </a:moveTo>
                <a:cubicBezTo>
                  <a:pt x="598" y="17"/>
                  <a:pt x="598" y="17"/>
                  <a:pt x="598" y="17"/>
                </a:cubicBezTo>
                <a:cubicBezTo>
                  <a:pt x="601" y="19"/>
                  <a:pt x="604" y="20"/>
                  <a:pt x="607" y="21"/>
                </a:cubicBezTo>
                <a:cubicBezTo>
                  <a:pt x="609" y="21"/>
                  <a:pt x="611" y="22"/>
                  <a:pt x="613" y="23"/>
                </a:cubicBezTo>
                <a:cubicBezTo>
                  <a:pt x="613" y="22"/>
                  <a:pt x="613" y="22"/>
                  <a:pt x="613" y="22"/>
                </a:cubicBezTo>
                <a:cubicBezTo>
                  <a:pt x="608" y="20"/>
                  <a:pt x="603" y="18"/>
                  <a:pt x="598" y="17"/>
                </a:cubicBezTo>
                <a:moveTo>
                  <a:pt x="785" y="16"/>
                </a:moveTo>
                <a:cubicBezTo>
                  <a:pt x="785" y="17"/>
                  <a:pt x="785" y="17"/>
                  <a:pt x="785" y="17"/>
                </a:cubicBezTo>
                <a:cubicBezTo>
                  <a:pt x="785" y="17"/>
                  <a:pt x="785" y="17"/>
                  <a:pt x="786" y="18"/>
                </a:cubicBezTo>
                <a:cubicBezTo>
                  <a:pt x="787" y="19"/>
                  <a:pt x="788" y="20"/>
                  <a:pt x="790" y="21"/>
                </a:cubicBezTo>
                <a:cubicBezTo>
                  <a:pt x="791" y="23"/>
                  <a:pt x="792" y="24"/>
                  <a:pt x="792" y="27"/>
                </a:cubicBezTo>
                <a:cubicBezTo>
                  <a:pt x="792" y="27"/>
                  <a:pt x="792" y="27"/>
                  <a:pt x="792" y="28"/>
                </a:cubicBezTo>
                <a:cubicBezTo>
                  <a:pt x="795" y="29"/>
                  <a:pt x="797" y="30"/>
                  <a:pt x="800" y="31"/>
                </a:cubicBezTo>
                <a:cubicBezTo>
                  <a:pt x="801" y="32"/>
                  <a:pt x="803" y="33"/>
                  <a:pt x="804" y="35"/>
                </a:cubicBezTo>
                <a:cubicBezTo>
                  <a:pt x="804" y="33"/>
                  <a:pt x="804" y="33"/>
                  <a:pt x="804" y="33"/>
                </a:cubicBezTo>
                <a:cubicBezTo>
                  <a:pt x="801" y="30"/>
                  <a:pt x="798" y="29"/>
                  <a:pt x="795" y="27"/>
                </a:cubicBezTo>
                <a:cubicBezTo>
                  <a:pt x="795" y="27"/>
                  <a:pt x="795" y="27"/>
                  <a:pt x="795" y="27"/>
                </a:cubicBezTo>
                <a:cubicBezTo>
                  <a:pt x="794" y="27"/>
                  <a:pt x="794" y="27"/>
                  <a:pt x="794" y="27"/>
                </a:cubicBezTo>
                <a:cubicBezTo>
                  <a:pt x="793" y="22"/>
                  <a:pt x="790" y="18"/>
                  <a:pt x="785" y="16"/>
                </a:cubicBezTo>
                <a:moveTo>
                  <a:pt x="517" y="15"/>
                </a:moveTo>
                <a:cubicBezTo>
                  <a:pt x="516" y="15"/>
                  <a:pt x="516" y="15"/>
                  <a:pt x="515" y="15"/>
                </a:cubicBezTo>
                <a:cubicBezTo>
                  <a:pt x="506" y="17"/>
                  <a:pt x="498" y="21"/>
                  <a:pt x="491" y="26"/>
                </a:cubicBezTo>
                <a:cubicBezTo>
                  <a:pt x="491" y="27"/>
                  <a:pt x="491" y="27"/>
                  <a:pt x="491" y="27"/>
                </a:cubicBezTo>
                <a:cubicBezTo>
                  <a:pt x="499" y="21"/>
                  <a:pt x="508" y="18"/>
                  <a:pt x="517" y="15"/>
                </a:cubicBezTo>
                <a:cubicBezTo>
                  <a:pt x="517" y="15"/>
                  <a:pt x="517" y="15"/>
                  <a:pt x="517" y="15"/>
                </a:cubicBezTo>
                <a:moveTo>
                  <a:pt x="781" y="14"/>
                </a:moveTo>
                <a:cubicBezTo>
                  <a:pt x="781" y="15"/>
                  <a:pt x="781" y="15"/>
                  <a:pt x="781" y="15"/>
                </a:cubicBezTo>
                <a:cubicBezTo>
                  <a:pt x="782" y="15"/>
                  <a:pt x="782" y="16"/>
                  <a:pt x="783" y="16"/>
                </a:cubicBezTo>
                <a:cubicBezTo>
                  <a:pt x="783" y="15"/>
                  <a:pt x="783" y="15"/>
                  <a:pt x="783" y="15"/>
                </a:cubicBezTo>
                <a:cubicBezTo>
                  <a:pt x="782" y="15"/>
                  <a:pt x="782" y="15"/>
                  <a:pt x="781" y="14"/>
                </a:cubicBezTo>
                <a:moveTo>
                  <a:pt x="779" y="14"/>
                </a:moveTo>
                <a:cubicBezTo>
                  <a:pt x="779" y="14"/>
                  <a:pt x="779" y="14"/>
                  <a:pt x="779" y="14"/>
                </a:cubicBezTo>
                <a:cubicBezTo>
                  <a:pt x="776" y="15"/>
                  <a:pt x="772" y="15"/>
                  <a:pt x="769" y="16"/>
                </a:cubicBezTo>
                <a:cubicBezTo>
                  <a:pt x="769" y="17"/>
                  <a:pt x="769" y="17"/>
                  <a:pt x="769" y="17"/>
                </a:cubicBezTo>
                <a:cubicBezTo>
                  <a:pt x="772" y="16"/>
                  <a:pt x="775" y="15"/>
                  <a:pt x="779" y="15"/>
                </a:cubicBezTo>
                <a:cubicBezTo>
                  <a:pt x="779" y="15"/>
                  <a:pt x="779" y="15"/>
                  <a:pt x="779" y="15"/>
                </a:cubicBezTo>
                <a:cubicBezTo>
                  <a:pt x="779" y="14"/>
                  <a:pt x="779" y="14"/>
                  <a:pt x="779" y="14"/>
                </a:cubicBezTo>
                <a:moveTo>
                  <a:pt x="1239" y="13"/>
                </a:moveTo>
                <a:cubicBezTo>
                  <a:pt x="1236" y="13"/>
                  <a:pt x="1233" y="14"/>
                  <a:pt x="1230" y="16"/>
                </a:cubicBezTo>
                <a:cubicBezTo>
                  <a:pt x="1230" y="17"/>
                  <a:pt x="1230" y="17"/>
                  <a:pt x="1230" y="17"/>
                </a:cubicBezTo>
                <a:cubicBezTo>
                  <a:pt x="1232" y="16"/>
                  <a:pt x="1234" y="15"/>
                  <a:pt x="1237" y="14"/>
                </a:cubicBezTo>
                <a:cubicBezTo>
                  <a:pt x="1237" y="14"/>
                  <a:pt x="1238" y="13"/>
                  <a:pt x="1239" y="13"/>
                </a:cubicBezTo>
                <a:cubicBezTo>
                  <a:pt x="1239" y="13"/>
                  <a:pt x="1239" y="13"/>
                  <a:pt x="1239" y="13"/>
                </a:cubicBezTo>
                <a:moveTo>
                  <a:pt x="587" y="13"/>
                </a:moveTo>
                <a:cubicBezTo>
                  <a:pt x="587" y="14"/>
                  <a:pt x="587" y="14"/>
                  <a:pt x="587" y="14"/>
                </a:cubicBezTo>
                <a:cubicBezTo>
                  <a:pt x="590" y="15"/>
                  <a:pt x="593" y="16"/>
                  <a:pt x="596" y="17"/>
                </a:cubicBezTo>
                <a:cubicBezTo>
                  <a:pt x="596" y="16"/>
                  <a:pt x="596" y="16"/>
                  <a:pt x="596" y="16"/>
                </a:cubicBezTo>
                <a:cubicBezTo>
                  <a:pt x="595" y="16"/>
                  <a:pt x="594" y="15"/>
                  <a:pt x="593" y="15"/>
                </a:cubicBezTo>
                <a:cubicBezTo>
                  <a:pt x="591" y="14"/>
                  <a:pt x="589" y="13"/>
                  <a:pt x="587" y="13"/>
                </a:cubicBezTo>
                <a:moveTo>
                  <a:pt x="527" y="12"/>
                </a:moveTo>
                <a:cubicBezTo>
                  <a:pt x="525" y="13"/>
                  <a:pt x="522" y="14"/>
                  <a:pt x="520" y="14"/>
                </a:cubicBezTo>
                <a:cubicBezTo>
                  <a:pt x="520" y="15"/>
                  <a:pt x="520" y="15"/>
                  <a:pt x="520" y="15"/>
                </a:cubicBezTo>
                <a:cubicBezTo>
                  <a:pt x="520" y="15"/>
                  <a:pt x="521" y="15"/>
                  <a:pt x="521" y="15"/>
                </a:cubicBezTo>
                <a:cubicBezTo>
                  <a:pt x="523" y="14"/>
                  <a:pt x="525" y="14"/>
                  <a:pt x="527" y="13"/>
                </a:cubicBezTo>
                <a:cubicBezTo>
                  <a:pt x="527" y="12"/>
                  <a:pt x="527" y="12"/>
                  <a:pt x="527" y="12"/>
                </a:cubicBezTo>
                <a:moveTo>
                  <a:pt x="876" y="12"/>
                </a:moveTo>
                <a:cubicBezTo>
                  <a:pt x="876" y="13"/>
                  <a:pt x="876" y="13"/>
                  <a:pt x="876" y="13"/>
                </a:cubicBezTo>
                <a:cubicBezTo>
                  <a:pt x="877" y="13"/>
                  <a:pt x="877" y="13"/>
                  <a:pt x="878" y="13"/>
                </a:cubicBezTo>
                <a:cubicBezTo>
                  <a:pt x="878" y="13"/>
                  <a:pt x="878" y="13"/>
                  <a:pt x="878" y="13"/>
                </a:cubicBezTo>
                <a:cubicBezTo>
                  <a:pt x="878" y="13"/>
                  <a:pt x="878" y="13"/>
                  <a:pt x="878" y="13"/>
                </a:cubicBezTo>
                <a:cubicBezTo>
                  <a:pt x="882" y="13"/>
                  <a:pt x="886" y="16"/>
                  <a:pt x="888" y="19"/>
                </a:cubicBezTo>
                <a:cubicBezTo>
                  <a:pt x="888" y="17"/>
                  <a:pt x="888" y="17"/>
                  <a:pt x="888" y="17"/>
                </a:cubicBezTo>
                <a:cubicBezTo>
                  <a:pt x="888" y="17"/>
                  <a:pt x="887" y="16"/>
                  <a:pt x="887" y="16"/>
                </a:cubicBezTo>
                <a:cubicBezTo>
                  <a:pt x="884" y="14"/>
                  <a:pt x="880" y="12"/>
                  <a:pt x="876" y="12"/>
                </a:cubicBezTo>
                <a:moveTo>
                  <a:pt x="168" y="12"/>
                </a:moveTo>
                <a:cubicBezTo>
                  <a:pt x="168" y="13"/>
                  <a:pt x="168" y="13"/>
                  <a:pt x="168" y="13"/>
                </a:cubicBezTo>
                <a:cubicBezTo>
                  <a:pt x="170" y="15"/>
                  <a:pt x="171" y="16"/>
                  <a:pt x="172" y="18"/>
                </a:cubicBezTo>
                <a:cubicBezTo>
                  <a:pt x="172" y="18"/>
                  <a:pt x="172" y="18"/>
                  <a:pt x="172" y="18"/>
                </a:cubicBezTo>
                <a:cubicBezTo>
                  <a:pt x="174" y="18"/>
                  <a:pt x="175" y="19"/>
                  <a:pt x="177" y="20"/>
                </a:cubicBezTo>
                <a:cubicBezTo>
                  <a:pt x="177" y="19"/>
                  <a:pt x="177" y="19"/>
                  <a:pt x="177" y="19"/>
                </a:cubicBezTo>
                <a:cubicBezTo>
                  <a:pt x="174" y="19"/>
                  <a:pt x="172" y="17"/>
                  <a:pt x="171" y="16"/>
                </a:cubicBezTo>
                <a:cubicBezTo>
                  <a:pt x="170" y="15"/>
                  <a:pt x="169" y="13"/>
                  <a:pt x="168" y="12"/>
                </a:cubicBezTo>
                <a:moveTo>
                  <a:pt x="572" y="11"/>
                </a:moveTo>
                <a:cubicBezTo>
                  <a:pt x="572" y="11"/>
                  <a:pt x="572" y="11"/>
                  <a:pt x="572" y="11"/>
                </a:cubicBezTo>
                <a:cubicBezTo>
                  <a:pt x="577" y="12"/>
                  <a:pt x="581" y="12"/>
                  <a:pt x="585" y="13"/>
                </a:cubicBezTo>
                <a:cubicBezTo>
                  <a:pt x="585" y="12"/>
                  <a:pt x="585" y="12"/>
                  <a:pt x="585" y="12"/>
                </a:cubicBezTo>
                <a:cubicBezTo>
                  <a:pt x="581" y="12"/>
                  <a:pt x="577" y="11"/>
                  <a:pt x="572" y="11"/>
                </a:cubicBezTo>
                <a:moveTo>
                  <a:pt x="1247" y="11"/>
                </a:moveTo>
                <a:cubicBezTo>
                  <a:pt x="1245" y="11"/>
                  <a:pt x="1243" y="12"/>
                  <a:pt x="1241" y="12"/>
                </a:cubicBezTo>
                <a:cubicBezTo>
                  <a:pt x="1241" y="13"/>
                  <a:pt x="1241" y="13"/>
                  <a:pt x="1241" y="13"/>
                </a:cubicBezTo>
                <a:cubicBezTo>
                  <a:pt x="1243" y="12"/>
                  <a:pt x="1245" y="11"/>
                  <a:pt x="1247" y="11"/>
                </a:cubicBezTo>
                <a:cubicBezTo>
                  <a:pt x="1247" y="11"/>
                  <a:pt x="1247" y="11"/>
                  <a:pt x="1247" y="11"/>
                </a:cubicBezTo>
                <a:moveTo>
                  <a:pt x="539" y="10"/>
                </a:moveTo>
                <a:cubicBezTo>
                  <a:pt x="538" y="10"/>
                  <a:pt x="537" y="11"/>
                  <a:pt x="536" y="11"/>
                </a:cubicBezTo>
                <a:cubicBezTo>
                  <a:pt x="534" y="11"/>
                  <a:pt x="531" y="11"/>
                  <a:pt x="529" y="12"/>
                </a:cubicBezTo>
                <a:cubicBezTo>
                  <a:pt x="529" y="13"/>
                  <a:pt x="529" y="13"/>
                  <a:pt x="529" y="13"/>
                </a:cubicBezTo>
                <a:cubicBezTo>
                  <a:pt x="532" y="12"/>
                  <a:pt x="536" y="11"/>
                  <a:pt x="539" y="11"/>
                </a:cubicBezTo>
                <a:cubicBezTo>
                  <a:pt x="539" y="10"/>
                  <a:pt x="539" y="10"/>
                  <a:pt x="539" y="10"/>
                </a:cubicBezTo>
                <a:moveTo>
                  <a:pt x="1260" y="9"/>
                </a:moveTo>
                <a:cubicBezTo>
                  <a:pt x="1256" y="9"/>
                  <a:pt x="1252" y="10"/>
                  <a:pt x="1249" y="10"/>
                </a:cubicBezTo>
                <a:cubicBezTo>
                  <a:pt x="1249" y="11"/>
                  <a:pt x="1249" y="11"/>
                  <a:pt x="1249" y="11"/>
                </a:cubicBezTo>
                <a:cubicBezTo>
                  <a:pt x="1251" y="10"/>
                  <a:pt x="1254" y="10"/>
                  <a:pt x="1257" y="10"/>
                </a:cubicBezTo>
                <a:cubicBezTo>
                  <a:pt x="1260" y="10"/>
                  <a:pt x="1262" y="10"/>
                  <a:pt x="1265" y="10"/>
                </a:cubicBezTo>
                <a:cubicBezTo>
                  <a:pt x="1265" y="10"/>
                  <a:pt x="1265" y="10"/>
                  <a:pt x="1266" y="10"/>
                </a:cubicBezTo>
                <a:cubicBezTo>
                  <a:pt x="1266" y="10"/>
                  <a:pt x="1266" y="10"/>
                  <a:pt x="1266" y="10"/>
                </a:cubicBezTo>
                <a:cubicBezTo>
                  <a:pt x="1264" y="10"/>
                  <a:pt x="1262" y="9"/>
                  <a:pt x="1260" y="9"/>
                </a:cubicBezTo>
                <a:moveTo>
                  <a:pt x="164" y="9"/>
                </a:moveTo>
                <a:cubicBezTo>
                  <a:pt x="164" y="10"/>
                  <a:pt x="164" y="10"/>
                  <a:pt x="164" y="10"/>
                </a:cubicBezTo>
                <a:cubicBezTo>
                  <a:pt x="165" y="11"/>
                  <a:pt x="165" y="11"/>
                  <a:pt x="166" y="11"/>
                </a:cubicBezTo>
                <a:cubicBezTo>
                  <a:pt x="166" y="10"/>
                  <a:pt x="166" y="10"/>
                  <a:pt x="166" y="10"/>
                </a:cubicBezTo>
                <a:cubicBezTo>
                  <a:pt x="165" y="10"/>
                  <a:pt x="165" y="9"/>
                  <a:pt x="164" y="9"/>
                </a:cubicBezTo>
                <a:moveTo>
                  <a:pt x="562" y="9"/>
                </a:moveTo>
                <a:cubicBezTo>
                  <a:pt x="562" y="10"/>
                  <a:pt x="562" y="10"/>
                  <a:pt x="562" y="10"/>
                </a:cubicBezTo>
                <a:cubicBezTo>
                  <a:pt x="563" y="10"/>
                  <a:pt x="563" y="10"/>
                  <a:pt x="564" y="10"/>
                </a:cubicBezTo>
                <a:cubicBezTo>
                  <a:pt x="564" y="10"/>
                  <a:pt x="564" y="10"/>
                  <a:pt x="564" y="10"/>
                </a:cubicBezTo>
                <a:cubicBezTo>
                  <a:pt x="564" y="10"/>
                  <a:pt x="564" y="10"/>
                  <a:pt x="564" y="10"/>
                </a:cubicBezTo>
                <a:cubicBezTo>
                  <a:pt x="566" y="10"/>
                  <a:pt x="568" y="10"/>
                  <a:pt x="570" y="11"/>
                </a:cubicBezTo>
                <a:cubicBezTo>
                  <a:pt x="570" y="11"/>
                  <a:pt x="570" y="11"/>
                  <a:pt x="570" y="11"/>
                </a:cubicBezTo>
                <a:cubicBezTo>
                  <a:pt x="569" y="10"/>
                  <a:pt x="567" y="10"/>
                  <a:pt x="565" y="9"/>
                </a:cubicBezTo>
                <a:cubicBezTo>
                  <a:pt x="564" y="9"/>
                  <a:pt x="563" y="9"/>
                  <a:pt x="562" y="9"/>
                </a:cubicBezTo>
                <a:moveTo>
                  <a:pt x="554" y="9"/>
                </a:moveTo>
                <a:cubicBezTo>
                  <a:pt x="550" y="9"/>
                  <a:pt x="545" y="9"/>
                  <a:pt x="541" y="10"/>
                </a:cubicBezTo>
                <a:cubicBezTo>
                  <a:pt x="541" y="10"/>
                  <a:pt x="541" y="10"/>
                  <a:pt x="541" y="10"/>
                </a:cubicBezTo>
                <a:cubicBezTo>
                  <a:pt x="545" y="10"/>
                  <a:pt x="549" y="10"/>
                  <a:pt x="553" y="10"/>
                </a:cubicBezTo>
                <a:cubicBezTo>
                  <a:pt x="555" y="10"/>
                  <a:pt x="558" y="10"/>
                  <a:pt x="560" y="10"/>
                </a:cubicBezTo>
                <a:cubicBezTo>
                  <a:pt x="560" y="9"/>
                  <a:pt x="560" y="9"/>
                  <a:pt x="560" y="9"/>
                </a:cubicBezTo>
                <a:cubicBezTo>
                  <a:pt x="558" y="9"/>
                  <a:pt x="556" y="9"/>
                  <a:pt x="554" y="9"/>
                </a:cubicBezTo>
                <a:moveTo>
                  <a:pt x="160" y="8"/>
                </a:moveTo>
                <a:cubicBezTo>
                  <a:pt x="158" y="8"/>
                  <a:pt x="157" y="8"/>
                  <a:pt x="155" y="9"/>
                </a:cubicBezTo>
                <a:cubicBezTo>
                  <a:pt x="155" y="9"/>
                  <a:pt x="155" y="9"/>
                  <a:pt x="155" y="9"/>
                </a:cubicBezTo>
                <a:cubicBezTo>
                  <a:pt x="155" y="9"/>
                  <a:pt x="155" y="9"/>
                  <a:pt x="155" y="9"/>
                </a:cubicBezTo>
                <a:cubicBezTo>
                  <a:pt x="153" y="9"/>
                  <a:pt x="152" y="10"/>
                  <a:pt x="151" y="12"/>
                </a:cubicBezTo>
                <a:cubicBezTo>
                  <a:pt x="150" y="13"/>
                  <a:pt x="149" y="14"/>
                  <a:pt x="148" y="16"/>
                </a:cubicBezTo>
                <a:cubicBezTo>
                  <a:pt x="147" y="17"/>
                  <a:pt x="147" y="18"/>
                  <a:pt x="147" y="20"/>
                </a:cubicBezTo>
                <a:cubicBezTo>
                  <a:pt x="147" y="21"/>
                  <a:pt x="148" y="23"/>
                  <a:pt x="148" y="23"/>
                </a:cubicBezTo>
                <a:cubicBezTo>
                  <a:pt x="150" y="24"/>
                  <a:pt x="153" y="23"/>
                  <a:pt x="156" y="24"/>
                </a:cubicBezTo>
                <a:cubicBezTo>
                  <a:pt x="158" y="24"/>
                  <a:pt x="160" y="25"/>
                  <a:pt x="162" y="27"/>
                </a:cubicBezTo>
                <a:cubicBezTo>
                  <a:pt x="162" y="26"/>
                  <a:pt x="162" y="26"/>
                  <a:pt x="162" y="26"/>
                </a:cubicBezTo>
                <a:cubicBezTo>
                  <a:pt x="161" y="25"/>
                  <a:pt x="160" y="24"/>
                  <a:pt x="159" y="23"/>
                </a:cubicBezTo>
                <a:cubicBezTo>
                  <a:pt x="158" y="23"/>
                  <a:pt x="157" y="23"/>
                  <a:pt x="157" y="23"/>
                </a:cubicBezTo>
                <a:cubicBezTo>
                  <a:pt x="157" y="23"/>
                  <a:pt x="157" y="23"/>
                  <a:pt x="157" y="23"/>
                </a:cubicBezTo>
                <a:cubicBezTo>
                  <a:pt x="156" y="23"/>
                  <a:pt x="154" y="23"/>
                  <a:pt x="153" y="23"/>
                </a:cubicBezTo>
                <a:cubicBezTo>
                  <a:pt x="153" y="23"/>
                  <a:pt x="153" y="23"/>
                  <a:pt x="153" y="23"/>
                </a:cubicBezTo>
                <a:cubicBezTo>
                  <a:pt x="152" y="23"/>
                  <a:pt x="150" y="23"/>
                  <a:pt x="149" y="22"/>
                </a:cubicBezTo>
                <a:cubicBezTo>
                  <a:pt x="149" y="22"/>
                  <a:pt x="149" y="22"/>
                  <a:pt x="149" y="22"/>
                </a:cubicBezTo>
                <a:cubicBezTo>
                  <a:pt x="149" y="21"/>
                  <a:pt x="149" y="21"/>
                  <a:pt x="149" y="21"/>
                </a:cubicBezTo>
                <a:cubicBezTo>
                  <a:pt x="149" y="18"/>
                  <a:pt x="150" y="15"/>
                  <a:pt x="152" y="12"/>
                </a:cubicBezTo>
                <a:cubicBezTo>
                  <a:pt x="152" y="12"/>
                  <a:pt x="152" y="12"/>
                  <a:pt x="152" y="12"/>
                </a:cubicBezTo>
                <a:cubicBezTo>
                  <a:pt x="152" y="12"/>
                  <a:pt x="152" y="12"/>
                  <a:pt x="152" y="12"/>
                </a:cubicBezTo>
                <a:cubicBezTo>
                  <a:pt x="155" y="11"/>
                  <a:pt x="157" y="9"/>
                  <a:pt x="161" y="9"/>
                </a:cubicBezTo>
                <a:cubicBezTo>
                  <a:pt x="161" y="9"/>
                  <a:pt x="161" y="9"/>
                  <a:pt x="161" y="9"/>
                </a:cubicBezTo>
                <a:cubicBezTo>
                  <a:pt x="161" y="9"/>
                  <a:pt x="161" y="9"/>
                  <a:pt x="161" y="9"/>
                </a:cubicBezTo>
                <a:cubicBezTo>
                  <a:pt x="162" y="9"/>
                  <a:pt x="162" y="9"/>
                  <a:pt x="162" y="9"/>
                </a:cubicBezTo>
                <a:cubicBezTo>
                  <a:pt x="162" y="8"/>
                  <a:pt x="162" y="8"/>
                  <a:pt x="162" y="8"/>
                </a:cubicBezTo>
                <a:cubicBezTo>
                  <a:pt x="161" y="8"/>
                  <a:pt x="161" y="8"/>
                  <a:pt x="160" y="8"/>
                </a:cubicBezTo>
                <a:moveTo>
                  <a:pt x="804" y="6"/>
                </a:moveTo>
                <a:cubicBezTo>
                  <a:pt x="803" y="7"/>
                  <a:pt x="803" y="10"/>
                  <a:pt x="803" y="12"/>
                </a:cubicBezTo>
                <a:cubicBezTo>
                  <a:pt x="803" y="14"/>
                  <a:pt x="803" y="16"/>
                  <a:pt x="804" y="17"/>
                </a:cubicBezTo>
                <a:cubicBezTo>
                  <a:pt x="804" y="14"/>
                  <a:pt x="804" y="14"/>
                  <a:pt x="804" y="14"/>
                </a:cubicBezTo>
                <a:cubicBezTo>
                  <a:pt x="804" y="13"/>
                  <a:pt x="804" y="12"/>
                  <a:pt x="804" y="11"/>
                </a:cubicBezTo>
                <a:cubicBezTo>
                  <a:pt x="804" y="10"/>
                  <a:pt x="804" y="9"/>
                  <a:pt x="804" y="8"/>
                </a:cubicBezTo>
                <a:cubicBezTo>
                  <a:pt x="804" y="6"/>
                  <a:pt x="804" y="6"/>
                  <a:pt x="804" y="6"/>
                </a:cubicBezTo>
                <a:moveTo>
                  <a:pt x="866" y="5"/>
                </a:moveTo>
                <a:cubicBezTo>
                  <a:pt x="866" y="5"/>
                  <a:pt x="866" y="5"/>
                  <a:pt x="866" y="5"/>
                </a:cubicBezTo>
                <a:cubicBezTo>
                  <a:pt x="865" y="5"/>
                  <a:pt x="865" y="5"/>
                  <a:pt x="865" y="5"/>
                </a:cubicBezTo>
                <a:cubicBezTo>
                  <a:pt x="862" y="6"/>
                  <a:pt x="859" y="7"/>
                  <a:pt x="858" y="10"/>
                </a:cubicBezTo>
                <a:cubicBezTo>
                  <a:pt x="857" y="12"/>
                  <a:pt x="857" y="13"/>
                  <a:pt x="857" y="13"/>
                </a:cubicBezTo>
                <a:cubicBezTo>
                  <a:pt x="857" y="17"/>
                  <a:pt x="858" y="19"/>
                  <a:pt x="860" y="23"/>
                </a:cubicBezTo>
                <a:cubicBezTo>
                  <a:pt x="861" y="24"/>
                  <a:pt x="862" y="25"/>
                  <a:pt x="864" y="25"/>
                </a:cubicBezTo>
                <a:cubicBezTo>
                  <a:pt x="866" y="26"/>
                  <a:pt x="868" y="26"/>
                  <a:pt x="869" y="26"/>
                </a:cubicBezTo>
                <a:cubicBezTo>
                  <a:pt x="870" y="26"/>
                  <a:pt x="870" y="26"/>
                  <a:pt x="870" y="26"/>
                </a:cubicBezTo>
                <a:cubicBezTo>
                  <a:pt x="870" y="27"/>
                  <a:pt x="870" y="27"/>
                  <a:pt x="870" y="27"/>
                </a:cubicBezTo>
                <a:cubicBezTo>
                  <a:pt x="872" y="28"/>
                  <a:pt x="873" y="30"/>
                  <a:pt x="874" y="33"/>
                </a:cubicBezTo>
                <a:cubicBezTo>
                  <a:pt x="874" y="30"/>
                  <a:pt x="874" y="30"/>
                  <a:pt x="874" y="30"/>
                </a:cubicBezTo>
                <a:cubicBezTo>
                  <a:pt x="873" y="28"/>
                  <a:pt x="872" y="27"/>
                  <a:pt x="870" y="25"/>
                </a:cubicBezTo>
                <a:cubicBezTo>
                  <a:pt x="869" y="25"/>
                  <a:pt x="868" y="25"/>
                  <a:pt x="866" y="24"/>
                </a:cubicBezTo>
                <a:cubicBezTo>
                  <a:pt x="865" y="24"/>
                  <a:pt x="863" y="24"/>
                  <a:pt x="861" y="23"/>
                </a:cubicBezTo>
                <a:cubicBezTo>
                  <a:pt x="861" y="23"/>
                  <a:pt x="861" y="23"/>
                  <a:pt x="861" y="23"/>
                </a:cubicBezTo>
                <a:cubicBezTo>
                  <a:pt x="861" y="22"/>
                  <a:pt x="861" y="22"/>
                  <a:pt x="861" y="22"/>
                </a:cubicBezTo>
                <a:cubicBezTo>
                  <a:pt x="859" y="20"/>
                  <a:pt x="859" y="17"/>
                  <a:pt x="859" y="14"/>
                </a:cubicBezTo>
                <a:cubicBezTo>
                  <a:pt x="859" y="12"/>
                  <a:pt x="859" y="10"/>
                  <a:pt x="859" y="9"/>
                </a:cubicBezTo>
                <a:cubicBezTo>
                  <a:pt x="859" y="9"/>
                  <a:pt x="859" y="9"/>
                  <a:pt x="859" y="9"/>
                </a:cubicBezTo>
                <a:cubicBezTo>
                  <a:pt x="859" y="9"/>
                  <a:pt x="859" y="9"/>
                  <a:pt x="859" y="9"/>
                </a:cubicBezTo>
                <a:cubicBezTo>
                  <a:pt x="860" y="8"/>
                  <a:pt x="861" y="7"/>
                  <a:pt x="862" y="7"/>
                </a:cubicBezTo>
                <a:cubicBezTo>
                  <a:pt x="863" y="6"/>
                  <a:pt x="864" y="6"/>
                  <a:pt x="865" y="6"/>
                </a:cubicBezTo>
                <a:cubicBezTo>
                  <a:pt x="866" y="6"/>
                  <a:pt x="867" y="6"/>
                  <a:pt x="867" y="6"/>
                </a:cubicBezTo>
                <a:cubicBezTo>
                  <a:pt x="868" y="6"/>
                  <a:pt x="868" y="6"/>
                  <a:pt x="868" y="6"/>
                </a:cubicBezTo>
                <a:cubicBezTo>
                  <a:pt x="868" y="6"/>
                  <a:pt x="868" y="6"/>
                  <a:pt x="868" y="6"/>
                </a:cubicBezTo>
                <a:cubicBezTo>
                  <a:pt x="870" y="7"/>
                  <a:pt x="871" y="9"/>
                  <a:pt x="872" y="10"/>
                </a:cubicBezTo>
                <a:cubicBezTo>
                  <a:pt x="873" y="11"/>
                  <a:pt x="874" y="12"/>
                  <a:pt x="874" y="13"/>
                </a:cubicBezTo>
                <a:cubicBezTo>
                  <a:pt x="874" y="10"/>
                  <a:pt x="874" y="10"/>
                  <a:pt x="874" y="10"/>
                </a:cubicBezTo>
                <a:cubicBezTo>
                  <a:pt x="873" y="7"/>
                  <a:pt x="869" y="5"/>
                  <a:pt x="866" y="5"/>
                </a:cubicBezTo>
                <a:moveTo>
                  <a:pt x="122" y="5"/>
                </a:moveTo>
                <a:cubicBezTo>
                  <a:pt x="122" y="5"/>
                  <a:pt x="122" y="5"/>
                  <a:pt x="122" y="5"/>
                </a:cubicBezTo>
                <a:cubicBezTo>
                  <a:pt x="122" y="5"/>
                  <a:pt x="121" y="5"/>
                  <a:pt x="120" y="5"/>
                </a:cubicBezTo>
                <a:cubicBezTo>
                  <a:pt x="120" y="6"/>
                  <a:pt x="120" y="6"/>
                  <a:pt x="120" y="6"/>
                </a:cubicBezTo>
                <a:cubicBezTo>
                  <a:pt x="120" y="6"/>
                  <a:pt x="120" y="6"/>
                  <a:pt x="120" y="6"/>
                </a:cubicBezTo>
                <a:cubicBezTo>
                  <a:pt x="121" y="6"/>
                  <a:pt x="122" y="6"/>
                  <a:pt x="122" y="6"/>
                </a:cubicBezTo>
                <a:cubicBezTo>
                  <a:pt x="123" y="6"/>
                  <a:pt x="123" y="6"/>
                  <a:pt x="123" y="6"/>
                </a:cubicBezTo>
                <a:cubicBezTo>
                  <a:pt x="123" y="6"/>
                  <a:pt x="123" y="6"/>
                  <a:pt x="123" y="6"/>
                </a:cubicBezTo>
                <a:cubicBezTo>
                  <a:pt x="128" y="6"/>
                  <a:pt x="132" y="8"/>
                  <a:pt x="134" y="12"/>
                </a:cubicBezTo>
                <a:cubicBezTo>
                  <a:pt x="134" y="12"/>
                  <a:pt x="134" y="12"/>
                  <a:pt x="134" y="12"/>
                </a:cubicBezTo>
                <a:cubicBezTo>
                  <a:pt x="134" y="12"/>
                  <a:pt x="134" y="12"/>
                  <a:pt x="134" y="12"/>
                </a:cubicBezTo>
                <a:cubicBezTo>
                  <a:pt x="136" y="16"/>
                  <a:pt x="139" y="20"/>
                  <a:pt x="139" y="25"/>
                </a:cubicBezTo>
                <a:cubicBezTo>
                  <a:pt x="139" y="27"/>
                  <a:pt x="139" y="28"/>
                  <a:pt x="138" y="30"/>
                </a:cubicBezTo>
                <a:cubicBezTo>
                  <a:pt x="139" y="30"/>
                  <a:pt x="139" y="31"/>
                  <a:pt x="140" y="32"/>
                </a:cubicBezTo>
                <a:cubicBezTo>
                  <a:pt x="141" y="32"/>
                  <a:pt x="143" y="34"/>
                  <a:pt x="143" y="35"/>
                </a:cubicBezTo>
                <a:cubicBezTo>
                  <a:pt x="143" y="36"/>
                  <a:pt x="144" y="38"/>
                  <a:pt x="144" y="39"/>
                </a:cubicBezTo>
                <a:cubicBezTo>
                  <a:pt x="144" y="42"/>
                  <a:pt x="142" y="44"/>
                  <a:pt x="140" y="46"/>
                </a:cubicBezTo>
                <a:cubicBezTo>
                  <a:pt x="139" y="46"/>
                  <a:pt x="139" y="46"/>
                  <a:pt x="139" y="46"/>
                </a:cubicBezTo>
                <a:cubicBezTo>
                  <a:pt x="139" y="46"/>
                  <a:pt x="139" y="46"/>
                  <a:pt x="139" y="46"/>
                </a:cubicBezTo>
                <a:cubicBezTo>
                  <a:pt x="137" y="46"/>
                  <a:pt x="135" y="47"/>
                  <a:pt x="133" y="47"/>
                </a:cubicBezTo>
                <a:cubicBezTo>
                  <a:pt x="131" y="47"/>
                  <a:pt x="130" y="47"/>
                  <a:pt x="128" y="46"/>
                </a:cubicBezTo>
                <a:cubicBezTo>
                  <a:pt x="127" y="45"/>
                  <a:pt x="127" y="45"/>
                  <a:pt x="127" y="45"/>
                </a:cubicBezTo>
                <a:cubicBezTo>
                  <a:pt x="127" y="45"/>
                  <a:pt x="127" y="45"/>
                  <a:pt x="127" y="45"/>
                </a:cubicBezTo>
                <a:cubicBezTo>
                  <a:pt x="128" y="44"/>
                  <a:pt x="128" y="44"/>
                  <a:pt x="128" y="43"/>
                </a:cubicBezTo>
                <a:cubicBezTo>
                  <a:pt x="128" y="42"/>
                  <a:pt x="127" y="41"/>
                  <a:pt x="127" y="40"/>
                </a:cubicBezTo>
                <a:cubicBezTo>
                  <a:pt x="127" y="40"/>
                  <a:pt x="127" y="40"/>
                  <a:pt x="127" y="40"/>
                </a:cubicBezTo>
                <a:cubicBezTo>
                  <a:pt x="127" y="39"/>
                  <a:pt x="127" y="39"/>
                  <a:pt x="127" y="39"/>
                </a:cubicBezTo>
                <a:cubicBezTo>
                  <a:pt x="127" y="38"/>
                  <a:pt x="127" y="38"/>
                  <a:pt x="127" y="38"/>
                </a:cubicBezTo>
                <a:cubicBezTo>
                  <a:pt x="127" y="34"/>
                  <a:pt x="124" y="29"/>
                  <a:pt x="120" y="26"/>
                </a:cubicBezTo>
                <a:cubicBezTo>
                  <a:pt x="120" y="27"/>
                  <a:pt x="120" y="27"/>
                  <a:pt x="120" y="27"/>
                </a:cubicBezTo>
                <a:cubicBezTo>
                  <a:pt x="123" y="30"/>
                  <a:pt x="125" y="34"/>
                  <a:pt x="125" y="38"/>
                </a:cubicBezTo>
                <a:cubicBezTo>
                  <a:pt x="125" y="38"/>
                  <a:pt x="125" y="38"/>
                  <a:pt x="125" y="38"/>
                </a:cubicBezTo>
                <a:cubicBezTo>
                  <a:pt x="125" y="38"/>
                  <a:pt x="125" y="38"/>
                  <a:pt x="125" y="38"/>
                </a:cubicBezTo>
                <a:cubicBezTo>
                  <a:pt x="125" y="40"/>
                  <a:pt x="126" y="43"/>
                  <a:pt x="127" y="45"/>
                </a:cubicBezTo>
                <a:cubicBezTo>
                  <a:pt x="127" y="46"/>
                  <a:pt x="127" y="46"/>
                  <a:pt x="127" y="46"/>
                </a:cubicBezTo>
                <a:cubicBezTo>
                  <a:pt x="126" y="46"/>
                  <a:pt x="126" y="46"/>
                  <a:pt x="126" y="46"/>
                </a:cubicBezTo>
                <a:cubicBezTo>
                  <a:pt x="125" y="47"/>
                  <a:pt x="124" y="47"/>
                  <a:pt x="123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2" y="47"/>
                  <a:pt x="121" y="47"/>
                  <a:pt x="120" y="47"/>
                </a:cubicBezTo>
                <a:cubicBezTo>
                  <a:pt x="120" y="48"/>
                  <a:pt x="120" y="48"/>
                  <a:pt x="120" y="48"/>
                </a:cubicBezTo>
                <a:cubicBezTo>
                  <a:pt x="120" y="48"/>
                  <a:pt x="121" y="48"/>
                  <a:pt x="121" y="48"/>
                </a:cubicBezTo>
                <a:cubicBezTo>
                  <a:pt x="121" y="48"/>
                  <a:pt x="121" y="48"/>
                  <a:pt x="121" y="48"/>
                </a:cubicBezTo>
                <a:cubicBezTo>
                  <a:pt x="121" y="48"/>
                  <a:pt x="121" y="48"/>
                  <a:pt x="121" y="48"/>
                </a:cubicBezTo>
                <a:cubicBezTo>
                  <a:pt x="129" y="48"/>
                  <a:pt x="138" y="48"/>
                  <a:pt x="147" y="49"/>
                </a:cubicBezTo>
                <a:cubicBezTo>
                  <a:pt x="147" y="49"/>
                  <a:pt x="147" y="49"/>
                  <a:pt x="147" y="49"/>
                </a:cubicBezTo>
                <a:cubicBezTo>
                  <a:pt x="152" y="50"/>
                  <a:pt x="157" y="51"/>
                  <a:pt x="162" y="52"/>
                </a:cubicBezTo>
                <a:cubicBezTo>
                  <a:pt x="162" y="51"/>
                  <a:pt x="162" y="51"/>
                  <a:pt x="162" y="51"/>
                </a:cubicBezTo>
                <a:cubicBezTo>
                  <a:pt x="162" y="50"/>
                  <a:pt x="161" y="50"/>
                  <a:pt x="161" y="50"/>
                </a:cubicBezTo>
                <a:cubicBezTo>
                  <a:pt x="159" y="49"/>
                  <a:pt x="159" y="49"/>
                  <a:pt x="159" y="49"/>
                </a:cubicBezTo>
                <a:cubicBezTo>
                  <a:pt x="161" y="48"/>
                  <a:pt x="161" y="48"/>
                  <a:pt x="161" y="48"/>
                </a:cubicBezTo>
                <a:cubicBezTo>
                  <a:pt x="162" y="47"/>
                  <a:pt x="162" y="47"/>
                  <a:pt x="162" y="47"/>
                </a:cubicBezTo>
                <a:cubicBezTo>
                  <a:pt x="162" y="47"/>
                  <a:pt x="162" y="47"/>
                  <a:pt x="162" y="47"/>
                </a:cubicBezTo>
                <a:cubicBezTo>
                  <a:pt x="162" y="45"/>
                  <a:pt x="162" y="45"/>
                  <a:pt x="162" y="45"/>
                </a:cubicBezTo>
                <a:cubicBezTo>
                  <a:pt x="160" y="46"/>
                  <a:pt x="158" y="47"/>
                  <a:pt x="157" y="49"/>
                </a:cubicBezTo>
                <a:cubicBezTo>
                  <a:pt x="157" y="49"/>
                  <a:pt x="157" y="49"/>
                  <a:pt x="157" y="49"/>
                </a:cubicBezTo>
                <a:cubicBezTo>
                  <a:pt x="156" y="49"/>
                  <a:pt x="156" y="49"/>
                  <a:pt x="156" y="49"/>
                </a:cubicBezTo>
                <a:cubicBezTo>
                  <a:pt x="152" y="48"/>
                  <a:pt x="147" y="48"/>
                  <a:pt x="143" y="47"/>
                </a:cubicBezTo>
                <a:cubicBezTo>
                  <a:pt x="142" y="46"/>
                  <a:pt x="142" y="46"/>
                  <a:pt x="142" y="46"/>
                </a:cubicBezTo>
                <a:cubicBezTo>
                  <a:pt x="143" y="45"/>
                  <a:pt x="143" y="45"/>
                  <a:pt x="143" y="45"/>
                </a:cubicBezTo>
                <a:cubicBezTo>
                  <a:pt x="144" y="43"/>
                  <a:pt x="145" y="42"/>
                  <a:pt x="145" y="40"/>
                </a:cubicBezTo>
                <a:cubicBezTo>
                  <a:pt x="145" y="37"/>
                  <a:pt x="142" y="33"/>
                  <a:pt x="141" y="29"/>
                </a:cubicBezTo>
                <a:cubicBezTo>
                  <a:pt x="140" y="29"/>
                  <a:pt x="140" y="29"/>
                  <a:pt x="140" y="29"/>
                </a:cubicBezTo>
                <a:cubicBezTo>
                  <a:pt x="140" y="28"/>
                  <a:pt x="140" y="28"/>
                  <a:pt x="140" y="28"/>
                </a:cubicBezTo>
                <a:cubicBezTo>
                  <a:pt x="141" y="27"/>
                  <a:pt x="141" y="26"/>
                  <a:pt x="141" y="25"/>
                </a:cubicBezTo>
                <a:cubicBezTo>
                  <a:pt x="141" y="20"/>
                  <a:pt x="138" y="15"/>
                  <a:pt x="134" y="10"/>
                </a:cubicBezTo>
                <a:cubicBezTo>
                  <a:pt x="131" y="7"/>
                  <a:pt x="127" y="5"/>
                  <a:pt x="122" y="5"/>
                </a:cubicBezTo>
                <a:moveTo>
                  <a:pt x="98" y="4"/>
                </a:moveTo>
                <a:cubicBezTo>
                  <a:pt x="96" y="5"/>
                  <a:pt x="95" y="7"/>
                  <a:pt x="94" y="8"/>
                </a:cubicBezTo>
                <a:cubicBezTo>
                  <a:pt x="94" y="9"/>
                  <a:pt x="93" y="11"/>
                  <a:pt x="93" y="12"/>
                </a:cubicBezTo>
                <a:cubicBezTo>
                  <a:pt x="93" y="15"/>
                  <a:pt x="94" y="17"/>
                  <a:pt x="95" y="20"/>
                </a:cubicBezTo>
                <a:cubicBezTo>
                  <a:pt x="96" y="19"/>
                  <a:pt x="97" y="19"/>
                  <a:pt x="98" y="19"/>
                </a:cubicBezTo>
                <a:cubicBezTo>
                  <a:pt x="98" y="18"/>
                  <a:pt x="98" y="18"/>
                  <a:pt x="98" y="18"/>
                </a:cubicBezTo>
                <a:cubicBezTo>
                  <a:pt x="98" y="18"/>
                  <a:pt x="98" y="18"/>
                  <a:pt x="98" y="18"/>
                </a:cubicBezTo>
                <a:cubicBezTo>
                  <a:pt x="97" y="18"/>
                  <a:pt x="97" y="18"/>
                  <a:pt x="97" y="18"/>
                </a:cubicBezTo>
                <a:cubicBezTo>
                  <a:pt x="96" y="17"/>
                  <a:pt x="96" y="17"/>
                  <a:pt x="95" y="16"/>
                </a:cubicBezTo>
                <a:cubicBezTo>
                  <a:pt x="95" y="15"/>
                  <a:pt x="95" y="14"/>
                  <a:pt x="95" y="13"/>
                </a:cubicBezTo>
                <a:cubicBezTo>
                  <a:pt x="95" y="12"/>
                  <a:pt x="95" y="10"/>
                  <a:pt x="96" y="9"/>
                </a:cubicBezTo>
                <a:cubicBezTo>
                  <a:pt x="96" y="9"/>
                  <a:pt x="96" y="9"/>
                  <a:pt x="96" y="9"/>
                </a:cubicBezTo>
                <a:cubicBezTo>
                  <a:pt x="96" y="9"/>
                  <a:pt x="96" y="9"/>
                  <a:pt x="96" y="9"/>
                </a:cubicBezTo>
                <a:cubicBezTo>
                  <a:pt x="96" y="7"/>
                  <a:pt x="97" y="6"/>
                  <a:pt x="98" y="5"/>
                </a:cubicBezTo>
                <a:cubicBezTo>
                  <a:pt x="98" y="4"/>
                  <a:pt x="98" y="4"/>
                  <a:pt x="98" y="4"/>
                </a:cubicBezTo>
                <a:moveTo>
                  <a:pt x="112" y="2"/>
                </a:moveTo>
                <a:cubicBezTo>
                  <a:pt x="113" y="2"/>
                  <a:pt x="113" y="3"/>
                  <a:pt x="114" y="4"/>
                </a:cubicBezTo>
                <a:cubicBezTo>
                  <a:pt x="115" y="5"/>
                  <a:pt x="117" y="7"/>
                  <a:pt x="118" y="8"/>
                </a:cubicBezTo>
                <a:cubicBezTo>
                  <a:pt x="118" y="8"/>
                  <a:pt x="118" y="8"/>
                  <a:pt x="118" y="8"/>
                </a:cubicBezTo>
                <a:cubicBezTo>
                  <a:pt x="118" y="6"/>
                  <a:pt x="118" y="6"/>
                  <a:pt x="118" y="6"/>
                </a:cubicBezTo>
                <a:cubicBezTo>
                  <a:pt x="118" y="6"/>
                  <a:pt x="118" y="6"/>
                  <a:pt x="118" y="6"/>
                </a:cubicBezTo>
                <a:cubicBezTo>
                  <a:pt x="117" y="6"/>
                  <a:pt x="117" y="6"/>
                  <a:pt x="117" y="6"/>
                </a:cubicBezTo>
                <a:cubicBezTo>
                  <a:pt x="116" y="4"/>
                  <a:pt x="114" y="3"/>
                  <a:pt x="112" y="2"/>
                </a:cubicBezTo>
                <a:moveTo>
                  <a:pt x="809" y="2"/>
                </a:moveTo>
                <a:cubicBezTo>
                  <a:pt x="809" y="2"/>
                  <a:pt x="808" y="2"/>
                  <a:pt x="807" y="2"/>
                </a:cubicBezTo>
                <a:cubicBezTo>
                  <a:pt x="807" y="3"/>
                  <a:pt x="807" y="3"/>
                  <a:pt x="806" y="3"/>
                </a:cubicBezTo>
                <a:cubicBezTo>
                  <a:pt x="806" y="5"/>
                  <a:pt x="806" y="5"/>
                  <a:pt x="806" y="5"/>
                </a:cubicBezTo>
                <a:cubicBezTo>
                  <a:pt x="806" y="5"/>
                  <a:pt x="806" y="5"/>
                  <a:pt x="806" y="4"/>
                </a:cubicBezTo>
                <a:cubicBezTo>
                  <a:pt x="807" y="4"/>
                  <a:pt x="808" y="3"/>
                  <a:pt x="809" y="3"/>
                </a:cubicBezTo>
                <a:cubicBezTo>
                  <a:pt x="809" y="2"/>
                  <a:pt x="809" y="2"/>
                  <a:pt x="809" y="2"/>
                </a:cubicBezTo>
                <a:cubicBezTo>
                  <a:pt x="809" y="2"/>
                  <a:pt x="809" y="2"/>
                  <a:pt x="809" y="2"/>
                </a:cubicBezTo>
                <a:cubicBezTo>
                  <a:pt x="809" y="2"/>
                  <a:pt x="809" y="2"/>
                  <a:pt x="809" y="2"/>
                </a:cubicBezTo>
                <a:cubicBezTo>
                  <a:pt x="809" y="2"/>
                  <a:pt x="809" y="2"/>
                  <a:pt x="809" y="2"/>
                </a:cubicBezTo>
                <a:cubicBezTo>
                  <a:pt x="809" y="2"/>
                  <a:pt x="809" y="2"/>
                  <a:pt x="809" y="2"/>
                </a:cubicBezTo>
                <a:cubicBezTo>
                  <a:pt x="809" y="2"/>
                  <a:pt x="809" y="2"/>
                  <a:pt x="809" y="2"/>
                </a:cubicBezTo>
                <a:moveTo>
                  <a:pt x="103" y="1"/>
                </a:moveTo>
                <a:cubicBezTo>
                  <a:pt x="102" y="1"/>
                  <a:pt x="101" y="2"/>
                  <a:pt x="100" y="2"/>
                </a:cubicBezTo>
                <a:cubicBezTo>
                  <a:pt x="100" y="4"/>
                  <a:pt x="100" y="4"/>
                  <a:pt x="100" y="4"/>
                </a:cubicBezTo>
                <a:cubicBezTo>
                  <a:pt x="101" y="3"/>
                  <a:pt x="102" y="3"/>
                  <a:pt x="103" y="2"/>
                </a:cubicBezTo>
                <a:cubicBezTo>
                  <a:pt x="103" y="1"/>
                  <a:pt x="103" y="1"/>
                  <a:pt x="103" y="1"/>
                </a:cubicBezTo>
                <a:moveTo>
                  <a:pt x="830" y="1"/>
                </a:moveTo>
                <a:cubicBezTo>
                  <a:pt x="830" y="1"/>
                  <a:pt x="830" y="1"/>
                  <a:pt x="830" y="1"/>
                </a:cubicBezTo>
                <a:cubicBezTo>
                  <a:pt x="835" y="2"/>
                  <a:pt x="839" y="4"/>
                  <a:pt x="843" y="6"/>
                </a:cubicBezTo>
                <a:cubicBezTo>
                  <a:pt x="843" y="6"/>
                  <a:pt x="843" y="6"/>
                  <a:pt x="843" y="6"/>
                </a:cubicBezTo>
                <a:cubicBezTo>
                  <a:pt x="843" y="6"/>
                  <a:pt x="843" y="6"/>
                  <a:pt x="843" y="6"/>
                </a:cubicBezTo>
                <a:cubicBezTo>
                  <a:pt x="846" y="9"/>
                  <a:pt x="846" y="14"/>
                  <a:pt x="846" y="18"/>
                </a:cubicBezTo>
                <a:cubicBezTo>
                  <a:pt x="846" y="19"/>
                  <a:pt x="846" y="19"/>
                  <a:pt x="845" y="19"/>
                </a:cubicBezTo>
                <a:cubicBezTo>
                  <a:pt x="845" y="20"/>
                  <a:pt x="845" y="20"/>
                  <a:pt x="845" y="20"/>
                </a:cubicBezTo>
                <a:cubicBezTo>
                  <a:pt x="844" y="21"/>
                  <a:pt x="844" y="21"/>
                  <a:pt x="844" y="22"/>
                </a:cubicBezTo>
                <a:cubicBezTo>
                  <a:pt x="844" y="22"/>
                  <a:pt x="844" y="22"/>
                  <a:pt x="844" y="22"/>
                </a:cubicBezTo>
                <a:cubicBezTo>
                  <a:pt x="852" y="29"/>
                  <a:pt x="852" y="29"/>
                  <a:pt x="852" y="29"/>
                </a:cubicBezTo>
                <a:cubicBezTo>
                  <a:pt x="852" y="29"/>
                  <a:pt x="852" y="29"/>
                  <a:pt x="852" y="29"/>
                </a:cubicBezTo>
                <a:cubicBezTo>
                  <a:pt x="854" y="31"/>
                  <a:pt x="855" y="33"/>
                  <a:pt x="855" y="35"/>
                </a:cubicBezTo>
                <a:cubicBezTo>
                  <a:pt x="855" y="38"/>
                  <a:pt x="853" y="40"/>
                  <a:pt x="852" y="42"/>
                </a:cubicBezTo>
                <a:cubicBezTo>
                  <a:pt x="851" y="44"/>
                  <a:pt x="849" y="46"/>
                  <a:pt x="849" y="47"/>
                </a:cubicBezTo>
                <a:cubicBezTo>
                  <a:pt x="849" y="48"/>
                  <a:pt x="849" y="48"/>
                  <a:pt x="849" y="48"/>
                </a:cubicBezTo>
                <a:cubicBezTo>
                  <a:pt x="848" y="48"/>
                  <a:pt x="848" y="48"/>
                  <a:pt x="848" y="48"/>
                </a:cubicBezTo>
                <a:cubicBezTo>
                  <a:pt x="843" y="48"/>
                  <a:pt x="838" y="48"/>
                  <a:pt x="834" y="47"/>
                </a:cubicBezTo>
                <a:cubicBezTo>
                  <a:pt x="833" y="47"/>
                  <a:pt x="833" y="47"/>
                  <a:pt x="833" y="47"/>
                </a:cubicBezTo>
                <a:cubicBezTo>
                  <a:pt x="833" y="46"/>
                  <a:pt x="833" y="46"/>
                  <a:pt x="833" y="46"/>
                </a:cubicBezTo>
                <a:cubicBezTo>
                  <a:pt x="832" y="45"/>
                  <a:pt x="832" y="45"/>
                  <a:pt x="832" y="45"/>
                </a:cubicBezTo>
                <a:cubicBezTo>
                  <a:pt x="833" y="45"/>
                  <a:pt x="833" y="45"/>
                  <a:pt x="833" y="45"/>
                </a:cubicBezTo>
                <a:cubicBezTo>
                  <a:pt x="834" y="43"/>
                  <a:pt x="834" y="41"/>
                  <a:pt x="834" y="38"/>
                </a:cubicBezTo>
                <a:cubicBezTo>
                  <a:pt x="834" y="37"/>
                  <a:pt x="834" y="35"/>
                  <a:pt x="833" y="34"/>
                </a:cubicBezTo>
                <a:cubicBezTo>
                  <a:pt x="833" y="34"/>
                  <a:pt x="833" y="34"/>
                  <a:pt x="833" y="34"/>
                </a:cubicBezTo>
                <a:cubicBezTo>
                  <a:pt x="833" y="34"/>
                  <a:pt x="833" y="34"/>
                  <a:pt x="833" y="34"/>
                </a:cubicBezTo>
                <a:cubicBezTo>
                  <a:pt x="832" y="32"/>
                  <a:pt x="832" y="30"/>
                  <a:pt x="830" y="29"/>
                </a:cubicBezTo>
                <a:cubicBezTo>
                  <a:pt x="830" y="30"/>
                  <a:pt x="830" y="30"/>
                  <a:pt x="830" y="30"/>
                </a:cubicBezTo>
                <a:cubicBezTo>
                  <a:pt x="832" y="32"/>
                  <a:pt x="832" y="34"/>
                  <a:pt x="833" y="36"/>
                </a:cubicBezTo>
                <a:cubicBezTo>
                  <a:pt x="833" y="36"/>
                  <a:pt x="833" y="36"/>
                  <a:pt x="833" y="36"/>
                </a:cubicBezTo>
                <a:cubicBezTo>
                  <a:pt x="833" y="36"/>
                  <a:pt x="833" y="36"/>
                  <a:pt x="833" y="36"/>
                </a:cubicBezTo>
                <a:cubicBezTo>
                  <a:pt x="833" y="38"/>
                  <a:pt x="833" y="40"/>
                  <a:pt x="832" y="41"/>
                </a:cubicBezTo>
                <a:cubicBezTo>
                  <a:pt x="832" y="43"/>
                  <a:pt x="832" y="45"/>
                  <a:pt x="830" y="46"/>
                </a:cubicBezTo>
                <a:cubicBezTo>
                  <a:pt x="830" y="49"/>
                  <a:pt x="830" y="49"/>
                  <a:pt x="830" y="49"/>
                </a:cubicBezTo>
                <a:cubicBezTo>
                  <a:pt x="832" y="49"/>
                  <a:pt x="834" y="49"/>
                  <a:pt x="836" y="49"/>
                </a:cubicBezTo>
                <a:cubicBezTo>
                  <a:pt x="841" y="49"/>
                  <a:pt x="846" y="49"/>
                  <a:pt x="850" y="50"/>
                </a:cubicBezTo>
                <a:cubicBezTo>
                  <a:pt x="859" y="50"/>
                  <a:pt x="867" y="51"/>
                  <a:pt x="874" y="53"/>
                </a:cubicBezTo>
                <a:cubicBezTo>
                  <a:pt x="874" y="53"/>
                  <a:pt x="874" y="53"/>
                  <a:pt x="874" y="53"/>
                </a:cubicBezTo>
                <a:cubicBezTo>
                  <a:pt x="873" y="53"/>
                  <a:pt x="871" y="52"/>
                  <a:pt x="870" y="51"/>
                </a:cubicBezTo>
                <a:cubicBezTo>
                  <a:pt x="869" y="50"/>
                  <a:pt x="869" y="50"/>
                  <a:pt x="869" y="50"/>
                </a:cubicBezTo>
                <a:cubicBezTo>
                  <a:pt x="870" y="49"/>
                  <a:pt x="870" y="49"/>
                  <a:pt x="870" y="49"/>
                </a:cubicBezTo>
                <a:cubicBezTo>
                  <a:pt x="871" y="48"/>
                  <a:pt x="873" y="47"/>
                  <a:pt x="874" y="46"/>
                </a:cubicBezTo>
                <a:cubicBezTo>
                  <a:pt x="874" y="44"/>
                  <a:pt x="874" y="44"/>
                  <a:pt x="874" y="44"/>
                </a:cubicBezTo>
                <a:cubicBezTo>
                  <a:pt x="873" y="46"/>
                  <a:pt x="871" y="47"/>
                  <a:pt x="870" y="48"/>
                </a:cubicBezTo>
                <a:cubicBezTo>
                  <a:pt x="867" y="48"/>
                  <a:pt x="865" y="49"/>
                  <a:pt x="863" y="49"/>
                </a:cubicBezTo>
                <a:cubicBezTo>
                  <a:pt x="861" y="49"/>
                  <a:pt x="860" y="49"/>
                  <a:pt x="858" y="48"/>
                </a:cubicBezTo>
                <a:cubicBezTo>
                  <a:pt x="858" y="49"/>
                  <a:pt x="858" y="49"/>
                  <a:pt x="858" y="49"/>
                </a:cubicBezTo>
                <a:cubicBezTo>
                  <a:pt x="857" y="49"/>
                  <a:pt x="857" y="50"/>
                  <a:pt x="856" y="50"/>
                </a:cubicBezTo>
                <a:cubicBezTo>
                  <a:pt x="856" y="50"/>
                  <a:pt x="856" y="50"/>
                  <a:pt x="856" y="50"/>
                </a:cubicBezTo>
                <a:cubicBezTo>
                  <a:pt x="856" y="50"/>
                  <a:pt x="855" y="49"/>
                  <a:pt x="854" y="49"/>
                </a:cubicBezTo>
                <a:cubicBezTo>
                  <a:pt x="854" y="49"/>
                  <a:pt x="853" y="49"/>
                  <a:pt x="853" y="49"/>
                </a:cubicBezTo>
                <a:cubicBezTo>
                  <a:pt x="853" y="49"/>
                  <a:pt x="853" y="49"/>
                  <a:pt x="853" y="49"/>
                </a:cubicBezTo>
                <a:cubicBezTo>
                  <a:pt x="852" y="49"/>
                  <a:pt x="852" y="49"/>
                  <a:pt x="852" y="49"/>
                </a:cubicBezTo>
                <a:cubicBezTo>
                  <a:pt x="852" y="48"/>
                  <a:pt x="852" y="48"/>
                  <a:pt x="852" y="48"/>
                </a:cubicBezTo>
                <a:cubicBezTo>
                  <a:pt x="852" y="47"/>
                  <a:pt x="852" y="47"/>
                  <a:pt x="852" y="47"/>
                </a:cubicBezTo>
                <a:cubicBezTo>
                  <a:pt x="852" y="45"/>
                  <a:pt x="853" y="43"/>
                  <a:pt x="854" y="42"/>
                </a:cubicBezTo>
                <a:cubicBezTo>
                  <a:pt x="855" y="40"/>
                  <a:pt x="856" y="39"/>
                  <a:pt x="856" y="38"/>
                </a:cubicBezTo>
                <a:cubicBezTo>
                  <a:pt x="856" y="32"/>
                  <a:pt x="852" y="27"/>
                  <a:pt x="847" y="22"/>
                </a:cubicBezTo>
                <a:cubicBezTo>
                  <a:pt x="847" y="22"/>
                  <a:pt x="847" y="22"/>
                  <a:pt x="847" y="22"/>
                </a:cubicBezTo>
                <a:cubicBezTo>
                  <a:pt x="847" y="21"/>
                  <a:pt x="847" y="21"/>
                  <a:pt x="847" y="21"/>
                </a:cubicBezTo>
                <a:cubicBezTo>
                  <a:pt x="847" y="20"/>
                  <a:pt x="848" y="18"/>
                  <a:pt x="848" y="16"/>
                </a:cubicBezTo>
                <a:cubicBezTo>
                  <a:pt x="848" y="11"/>
                  <a:pt x="846" y="7"/>
                  <a:pt x="842" y="4"/>
                </a:cubicBezTo>
                <a:cubicBezTo>
                  <a:pt x="839" y="3"/>
                  <a:pt x="834" y="1"/>
                  <a:pt x="830" y="1"/>
                </a:cubicBezTo>
                <a:moveTo>
                  <a:pt x="828" y="1"/>
                </a:moveTo>
                <a:cubicBezTo>
                  <a:pt x="825" y="1"/>
                  <a:pt x="821" y="1"/>
                  <a:pt x="818" y="3"/>
                </a:cubicBezTo>
                <a:cubicBezTo>
                  <a:pt x="818" y="3"/>
                  <a:pt x="818" y="3"/>
                  <a:pt x="818" y="3"/>
                </a:cubicBezTo>
                <a:cubicBezTo>
                  <a:pt x="817" y="3"/>
                  <a:pt x="817" y="3"/>
                  <a:pt x="817" y="3"/>
                </a:cubicBezTo>
                <a:cubicBezTo>
                  <a:pt x="816" y="2"/>
                  <a:pt x="814" y="1"/>
                  <a:pt x="812" y="1"/>
                </a:cubicBezTo>
                <a:cubicBezTo>
                  <a:pt x="812" y="1"/>
                  <a:pt x="812" y="1"/>
                  <a:pt x="811" y="1"/>
                </a:cubicBezTo>
                <a:cubicBezTo>
                  <a:pt x="811" y="2"/>
                  <a:pt x="811" y="2"/>
                  <a:pt x="811" y="2"/>
                </a:cubicBezTo>
                <a:cubicBezTo>
                  <a:pt x="813" y="2"/>
                  <a:pt x="814" y="3"/>
                  <a:pt x="815" y="3"/>
                </a:cubicBezTo>
                <a:cubicBezTo>
                  <a:pt x="816" y="4"/>
                  <a:pt x="817" y="4"/>
                  <a:pt x="818" y="5"/>
                </a:cubicBezTo>
                <a:cubicBezTo>
                  <a:pt x="820" y="2"/>
                  <a:pt x="824" y="1"/>
                  <a:pt x="827" y="1"/>
                </a:cubicBezTo>
                <a:cubicBezTo>
                  <a:pt x="827" y="1"/>
                  <a:pt x="827" y="1"/>
                  <a:pt x="827" y="1"/>
                </a:cubicBezTo>
                <a:cubicBezTo>
                  <a:pt x="828" y="1"/>
                  <a:pt x="828" y="1"/>
                  <a:pt x="828" y="1"/>
                </a:cubicBezTo>
                <a:cubicBezTo>
                  <a:pt x="828" y="1"/>
                  <a:pt x="828" y="1"/>
                  <a:pt x="828" y="1"/>
                </a:cubicBezTo>
                <a:moveTo>
                  <a:pt x="106" y="0"/>
                </a:moveTo>
                <a:cubicBezTo>
                  <a:pt x="106" y="0"/>
                  <a:pt x="106" y="0"/>
                  <a:pt x="106" y="0"/>
                </a:cubicBezTo>
                <a:cubicBezTo>
                  <a:pt x="106" y="0"/>
                  <a:pt x="106" y="0"/>
                  <a:pt x="105" y="1"/>
                </a:cubicBezTo>
                <a:cubicBezTo>
                  <a:pt x="105" y="2"/>
                  <a:pt x="105" y="2"/>
                  <a:pt x="105" y="2"/>
                </a:cubicBezTo>
                <a:cubicBezTo>
                  <a:pt x="105" y="2"/>
                  <a:pt x="106" y="1"/>
                  <a:pt x="106" y="1"/>
                </a:cubicBezTo>
                <a:cubicBezTo>
                  <a:pt x="106" y="1"/>
                  <a:pt x="106" y="1"/>
                  <a:pt x="106" y="1"/>
                </a:cubicBezTo>
                <a:cubicBezTo>
                  <a:pt x="106" y="1"/>
                  <a:pt x="106" y="1"/>
                  <a:pt x="106" y="1"/>
                </a:cubicBezTo>
                <a:cubicBezTo>
                  <a:pt x="107" y="1"/>
                  <a:pt x="107" y="1"/>
                  <a:pt x="108" y="1"/>
                </a:cubicBezTo>
                <a:cubicBezTo>
                  <a:pt x="109" y="1"/>
                  <a:pt x="110" y="1"/>
                  <a:pt x="110" y="1"/>
                </a:cubicBezTo>
                <a:cubicBezTo>
                  <a:pt x="109" y="1"/>
                  <a:pt x="108" y="0"/>
                  <a:pt x="106" y="0"/>
                </a:cubicBezTo>
              </a:path>
            </a:pathLst>
          </a:custGeom>
          <a:solidFill>
            <a:srgbClr val="E8888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90" name="PA_任意多边形 1422"/>
          <p:cNvSpPr>
            <a:spLocks noEditPoints="1"/>
          </p:cNvSpPr>
          <p:nvPr>
            <p:custDataLst>
              <p:tags r:id="rId155"/>
            </p:custDataLst>
          </p:nvPr>
        </p:nvSpPr>
        <p:spPr bwMode="auto">
          <a:xfrm>
            <a:off x="6096000" y="6754813"/>
            <a:ext cx="3076575" cy="168275"/>
          </a:xfrm>
          <a:custGeom>
            <a:avLst/>
            <a:gdLst>
              <a:gd name="T0" fmla="*/ 417 w 1280"/>
              <a:gd name="T1" fmla="*/ 58 h 70"/>
              <a:gd name="T2" fmla="*/ 493 w 1280"/>
              <a:gd name="T3" fmla="*/ 57 h 70"/>
              <a:gd name="T4" fmla="*/ 1146 w 1280"/>
              <a:gd name="T5" fmla="*/ 68 h 70"/>
              <a:gd name="T6" fmla="*/ 507 w 1280"/>
              <a:gd name="T7" fmla="*/ 56 h 70"/>
              <a:gd name="T8" fmla="*/ 533 w 1280"/>
              <a:gd name="T9" fmla="*/ 54 h 70"/>
              <a:gd name="T10" fmla="*/ 85 w 1280"/>
              <a:gd name="T11" fmla="*/ 52 h 70"/>
              <a:gd name="T12" fmla="*/ 1225 w 1280"/>
              <a:gd name="T13" fmla="*/ 53 h 70"/>
              <a:gd name="T14" fmla="*/ 570 w 1280"/>
              <a:gd name="T15" fmla="*/ 63 h 70"/>
              <a:gd name="T16" fmla="*/ 1051 w 1280"/>
              <a:gd name="T17" fmla="*/ 69 h 70"/>
              <a:gd name="T18" fmla="*/ 490 w 1280"/>
              <a:gd name="T19" fmla="*/ 48 h 70"/>
              <a:gd name="T20" fmla="*/ 609 w 1280"/>
              <a:gd name="T21" fmla="*/ 65 h 70"/>
              <a:gd name="T22" fmla="*/ 1078 w 1280"/>
              <a:gd name="T23" fmla="*/ 54 h 70"/>
              <a:gd name="T24" fmla="*/ 696 w 1280"/>
              <a:gd name="T25" fmla="*/ 41 h 70"/>
              <a:gd name="T26" fmla="*/ 109 w 1280"/>
              <a:gd name="T27" fmla="*/ 41 h 70"/>
              <a:gd name="T28" fmla="*/ 67 w 1280"/>
              <a:gd name="T29" fmla="*/ 43 h 70"/>
              <a:gd name="T30" fmla="*/ 735 w 1280"/>
              <a:gd name="T31" fmla="*/ 42 h 70"/>
              <a:gd name="T32" fmla="*/ 969 w 1280"/>
              <a:gd name="T33" fmla="*/ 66 h 70"/>
              <a:gd name="T34" fmla="*/ 486 w 1280"/>
              <a:gd name="T35" fmla="*/ 41 h 70"/>
              <a:gd name="T36" fmla="*/ 832 w 1280"/>
              <a:gd name="T37" fmla="*/ 33 h 70"/>
              <a:gd name="T38" fmla="*/ 493 w 1280"/>
              <a:gd name="T39" fmla="*/ 33 h 70"/>
              <a:gd name="T40" fmla="*/ 1129 w 1280"/>
              <a:gd name="T41" fmla="*/ 33 h 70"/>
              <a:gd name="T42" fmla="*/ 495 w 1280"/>
              <a:gd name="T43" fmla="*/ 39 h 70"/>
              <a:gd name="T44" fmla="*/ 415 w 1280"/>
              <a:gd name="T45" fmla="*/ 35 h 70"/>
              <a:gd name="T46" fmla="*/ 1267 w 1280"/>
              <a:gd name="T47" fmla="*/ 56 h 70"/>
              <a:gd name="T48" fmla="*/ 696 w 1280"/>
              <a:gd name="T49" fmla="*/ 30 h 70"/>
              <a:gd name="T50" fmla="*/ 739 w 1280"/>
              <a:gd name="T51" fmla="*/ 36 h 70"/>
              <a:gd name="T52" fmla="*/ 525 w 1280"/>
              <a:gd name="T53" fmla="*/ 39 h 70"/>
              <a:gd name="T54" fmla="*/ 105 w 1280"/>
              <a:gd name="T55" fmla="*/ 32 h 70"/>
              <a:gd name="T56" fmla="*/ 1251 w 1280"/>
              <a:gd name="T57" fmla="*/ 29 h 70"/>
              <a:gd name="T58" fmla="*/ 183 w 1280"/>
              <a:gd name="T59" fmla="*/ 65 h 70"/>
              <a:gd name="T60" fmla="*/ 235 w 1280"/>
              <a:gd name="T61" fmla="*/ 44 h 70"/>
              <a:gd name="T62" fmla="*/ 287 w 1280"/>
              <a:gd name="T63" fmla="*/ 38 h 70"/>
              <a:gd name="T64" fmla="*/ 371 w 1280"/>
              <a:gd name="T65" fmla="*/ 63 h 70"/>
              <a:gd name="T66" fmla="*/ 721 w 1280"/>
              <a:gd name="T67" fmla="*/ 29 h 70"/>
              <a:gd name="T68" fmla="*/ 152 w 1280"/>
              <a:gd name="T69" fmla="*/ 42 h 70"/>
              <a:gd name="T70" fmla="*/ 810 w 1280"/>
              <a:gd name="T71" fmla="*/ 24 h 70"/>
              <a:gd name="T72" fmla="*/ 839 w 1280"/>
              <a:gd name="T73" fmla="*/ 45 h 70"/>
              <a:gd name="T74" fmla="*/ 1 w 1280"/>
              <a:gd name="T75" fmla="*/ 31 h 70"/>
              <a:gd name="T76" fmla="*/ 15 w 1280"/>
              <a:gd name="T77" fmla="*/ 65 h 70"/>
              <a:gd name="T78" fmla="*/ 107 w 1280"/>
              <a:gd name="T79" fmla="*/ 22 h 70"/>
              <a:gd name="T80" fmla="*/ 650 w 1280"/>
              <a:gd name="T81" fmla="*/ 64 h 70"/>
              <a:gd name="T82" fmla="*/ 430 w 1280"/>
              <a:gd name="T83" fmla="*/ 40 h 70"/>
              <a:gd name="T84" fmla="*/ 739 w 1280"/>
              <a:gd name="T85" fmla="*/ 19 h 70"/>
              <a:gd name="T86" fmla="*/ 696 w 1280"/>
              <a:gd name="T87" fmla="*/ 18 h 70"/>
              <a:gd name="T88" fmla="*/ 179 w 1280"/>
              <a:gd name="T89" fmla="*/ 20 h 70"/>
              <a:gd name="T90" fmla="*/ 38 w 1280"/>
              <a:gd name="T91" fmla="*/ 25 h 70"/>
              <a:gd name="T92" fmla="*/ 578 w 1280"/>
              <a:gd name="T93" fmla="*/ 46 h 70"/>
              <a:gd name="T94" fmla="*/ 124 w 1280"/>
              <a:gd name="T95" fmla="*/ 14 h 70"/>
              <a:gd name="T96" fmla="*/ 844 w 1280"/>
              <a:gd name="T97" fmla="*/ 13 h 70"/>
              <a:gd name="T98" fmla="*/ 600 w 1280"/>
              <a:gd name="T99" fmla="*/ 11 h 70"/>
              <a:gd name="T100" fmla="*/ 240 w 1280"/>
              <a:gd name="T101" fmla="*/ 18 h 70"/>
              <a:gd name="T102" fmla="*/ 673 w 1280"/>
              <a:gd name="T103" fmla="*/ 9 h 70"/>
              <a:gd name="T104" fmla="*/ 1183 w 1280"/>
              <a:gd name="T105" fmla="*/ 65 h 70"/>
              <a:gd name="T106" fmla="*/ 1199 w 1280"/>
              <a:gd name="T107" fmla="*/ 34 h 70"/>
              <a:gd name="T108" fmla="*/ 383 w 1280"/>
              <a:gd name="T109" fmla="*/ 39 h 70"/>
              <a:gd name="T110" fmla="*/ 376 w 1280"/>
              <a:gd name="T111" fmla="*/ 6 h 70"/>
              <a:gd name="T112" fmla="*/ 754 w 1280"/>
              <a:gd name="T113" fmla="*/ 15 h 70"/>
              <a:gd name="T114" fmla="*/ 820 w 1280"/>
              <a:gd name="T115" fmla="*/ 11 h 70"/>
              <a:gd name="T116" fmla="*/ 166 w 1280"/>
              <a:gd name="T117" fmla="*/ 12 h 70"/>
              <a:gd name="T118" fmla="*/ 122 w 1280"/>
              <a:gd name="T119" fmla="*/ 4 h 70"/>
              <a:gd name="T120" fmla="*/ 468 w 1280"/>
              <a:gd name="T121" fmla="*/ 33 h 70"/>
              <a:gd name="T122" fmla="*/ 479 w 1280"/>
              <a:gd name="T123" fmla="*/ 21 h 70"/>
              <a:gd name="T124" fmla="*/ 2 w 1280"/>
              <a:gd name="T125" fmla="*/ 1 h 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280" h="70">
                <a:moveTo>
                  <a:pt x="166" y="59"/>
                </a:moveTo>
                <a:cubicBezTo>
                  <a:pt x="166" y="59"/>
                  <a:pt x="165" y="60"/>
                  <a:pt x="164" y="60"/>
                </a:cubicBezTo>
                <a:cubicBezTo>
                  <a:pt x="164" y="61"/>
                  <a:pt x="164" y="61"/>
                  <a:pt x="164" y="61"/>
                </a:cubicBezTo>
                <a:cubicBezTo>
                  <a:pt x="164" y="61"/>
                  <a:pt x="164" y="62"/>
                  <a:pt x="165" y="62"/>
                </a:cubicBezTo>
                <a:cubicBezTo>
                  <a:pt x="165" y="63"/>
                  <a:pt x="165" y="63"/>
                  <a:pt x="165" y="63"/>
                </a:cubicBezTo>
                <a:cubicBezTo>
                  <a:pt x="166" y="61"/>
                  <a:pt x="166" y="61"/>
                  <a:pt x="166" y="61"/>
                </a:cubicBezTo>
                <a:cubicBezTo>
                  <a:pt x="166" y="59"/>
                  <a:pt x="166" y="59"/>
                  <a:pt x="166" y="59"/>
                </a:cubicBezTo>
                <a:moveTo>
                  <a:pt x="524" y="59"/>
                </a:moveTo>
                <a:cubicBezTo>
                  <a:pt x="524" y="60"/>
                  <a:pt x="524" y="60"/>
                  <a:pt x="524" y="60"/>
                </a:cubicBezTo>
                <a:cubicBezTo>
                  <a:pt x="526" y="61"/>
                  <a:pt x="529" y="62"/>
                  <a:pt x="531" y="63"/>
                </a:cubicBezTo>
                <a:cubicBezTo>
                  <a:pt x="531" y="63"/>
                  <a:pt x="531" y="63"/>
                  <a:pt x="531" y="63"/>
                </a:cubicBezTo>
                <a:cubicBezTo>
                  <a:pt x="531" y="61"/>
                  <a:pt x="531" y="61"/>
                  <a:pt x="531" y="61"/>
                </a:cubicBezTo>
                <a:cubicBezTo>
                  <a:pt x="528" y="60"/>
                  <a:pt x="526" y="59"/>
                  <a:pt x="524" y="59"/>
                </a:cubicBezTo>
                <a:moveTo>
                  <a:pt x="490" y="59"/>
                </a:moveTo>
                <a:cubicBezTo>
                  <a:pt x="490" y="67"/>
                  <a:pt x="490" y="67"/>
                  <a:pt x="490" y="67"/>
                </a:cubicBezTo>
                <a:cubicBezTo>
                  <a:pt x="493" y="67"/>
                  <a:pt x="493" y="67"/>
                  <a:pt x="493" y="67"/>
                </a:cubicBezTo>
                <a:cubicBezTo>
                  <a:pt x="493" y="65"/>
                  <a:pt x="493" y="65"/>
                  <a:pt x="493" y="65"/>
                </a:cubicBezTo>
                <a:cubicBezTo>
                  <a:pt x="491" y="65"/>
                  <a:pt x="491" y="65"/>
                  <a:pt x="491" y="65"/>
                </a:cubicBezTo>
                <a:cubicBezTo>
                  <a:pt x="491" y="63"/>
                  <a:pt x="491" y="63"/>
                  <a:pt x="491" y="63"/>
                </a:cubicBezTo>
                <a:cubicBezTo>
                  <a:pt x="492" y="63"/>
                  <a:pt x="492" y="62"/>
                  <a:pt x="492" y="62"/>
                </a:cubicBezTo>
                <a:cubicBezTo>
                  <a:pt x="492" y="61"/>
                  <a:pt x="491" y="60"/>
                  <a:pt x="490" y="59"/>
                </a:cubicBezTo>
                <a:cubicBezTo>
                  <a:pt x="490" y="59"/>
                  <a:pt x="490" y="59"/>
                  <a:pt x="490" y="59"/>
                </a:cubicBezTo>
                <a:cubicBezTo>
                  <a:pt x="490" y="59"/>
                  <a:pt x="490" y="59"/>
                  <a:pt x="490" y="59"/>
                </a:cubicBezTo>
                <a:cubicBezTo>
                  <a:pt x="490" y="59"/>
                  <a:pt x="490" y="59"/>
                  <a:pt x="490" y="59"/>
                </a:cubicBezTo>
                <a:moveTo>
                  <a:pt x="878" y="58"/>
                </a:moveTo>
                <a:cubicBezTo>
                  <a:pt x="874" y="62"/>
                  <a:pt x="869" y="66"/>
                  <a:pt x="862" y="66"/>
                </a:cubicBezTo>
                <a:cubicBezTo>
                  <a:pt x="862" y="66"/>
                  <a:pt x="862" y="66"/>
                  <a:pt x="862" y="66"/>
                </a:cubicBezTo>
                <a:cubicBezTo>
                  <a:pt x="834" y="66"/>
                  <a:pt x="834" y="66"/>
                  <a:pt x="834" y="66"/>
                </a:cubicBezTo>
                <a:cubicBezTo>
                  <a:pt x="834" y="68"/>
                  <a:pt x="834" y="68"/>
                  <a:pt x="834" y="68"/>
                </a:cubicBezTo>
                <a:cubicBezTo>
                  <a:pt x="848" y="68"/>
                  <a:pt x="862" y="68"/>
                  <a:pt x="875" y="68"/>
                </a:cubicBezTo>
                <a:cubicBezTo>
                  <a:pt x="876" y="68"/>
                  <a:pt x="877" y="68"/>
                  <a:pt x="878" y="68"/>
                </a:cubicBezTo>
                <a:cubicBezTo>
                  <a:pt x="878" y="66"/>
                  <a:pt x="878" y="66"/>
                  <a:pt x="878" y="66"/>
                </a:cubicBezTo>
                <a:cubicBezTo>
                  <a:pt x="878" y="66"/>
                  <a:pt x="878" y="66"/>
                  <a:pt x="877" y="66"/>
                </a:cubicBezTo>
                <a:cubicBezTo>
                  <a:pt x="876" y="66"/>
                  <a:pt x="875" y="65"/>
                  <a:pt x="875" y="64"/>
                </a:cubicBezTo>
                <a:cubicBezTo>
                  <a:pt x="874" y="64"/>
                  <a:pt x="874" y="64"/>
                  <a:pt x="874" y="64"/>
                </a:cubicBezTo>
                <a:cubicBezTo>
                  <a:pt x="875" y="63"/>
                  <a:pt x="875" y="63"/>
                  <a:pt x="875" y="63"/>
                </a:cubicBezTo>
                <a:cubicBezTo>
                  <a:pt x="876" y="62"/>
                  <a:pt x="877" y="61"/>
                  <a:pt x="878" y="60"/>
                </a:cubicBezTo>
                <a:cubicBezTo>
                  <a:pt x="878" y="58"/>
                  <a:pt x="878" y="58"/>
                  <a:pt x="878" y="58"/>
                </a:cubicBezTo>
                <a:moveTo>
                  <a:pt x="417" y="58"/>
                </a:moveTo>
                <a:cubicBezTo>
                  <a:pt x="416" y="59"/>
                  <a:pt x="416" y="59"/>
                  <a:pt x="416" y="60"/>
                </a:cubicBezTo>
                <a:cubicBezTo>
                  <a:pt x="416" y="60"/>
                  <a:pt x="416" y="60"/>
                  <a:pt x="416" y="60"/>
                </a:cubicBezTo>
                <a:cubicBezTo>
                  <a:pt x="416" y="60"/>
                  <a:pt x="416" y="60"/>
                  <a:pt x="416" y="60"/>
                </a:cubicBezTo>
                <a:cubicBezTo>
                  <a:pt x="416" y="60"/>
                  <a:pt x="417" y="60"/>
                  <a:pt x="417" y="60"/>
                </a:cubicBezTo>
                <a:cubicBezTo>
                  <a:pt x="417" y="58"/>
                  <a:pt x="417" y="58"/>
                  <a:pt x="417" y="58"/>
                </a:cubicBezTo>
                <a:moveTo>
                  <a:pt x="909" y="57"/>
                </a:moveTo>
                <a:cubicBezTo>
                  <a:pt x="907" y="59"/>
                  <a:pt x="905" y="62"/>
                  <a:pt x="903" y="64"/>
                </a:cubicBezTo>
                <a:cubicBezTo>
                  <a:pt x="903" y="64"/>
                  <a:pt x="903" y="64"/>
                  <a:pt x="903" y="64"/>
                </a:cubicBezTo>
                <a:cubicBezTo>
                  <a:pt x="903" y="64"/>
                  <a:pt x="903" y="64"/>
                  <a:pt x="903" y="64"/>
                </a:cubicBezTo>
                <a:cubicBezTo>
                  <a:pt x="901" y="66"/>
                  <a:pt x="899" y="66"/>
                  <a:pt x="897" y="66"/>
                </a:cubicBezTo>
                <a:cubicBezTo>
                  <a:pt x="896" y="66"/>
                  <a:pt x="895" y="66"/>
                  <a:pt x="894" y="66"/>
                </a:cubicBezTo>
                <a:cubicBezTo>
                  <a:pt x="894" y="68"/>
                  <a:pt x="894" y="68"/>
                  <a:pt x="894" y="68"/>
                </a:cubicBezTo>
                <a:cubicBezTo>
                  <a:pt x="899" y="68"/>
                  <a:pt x="904" y="68"/>
                  <a:pt x="909" y="68"/>
                </a:cubicBezTo>
                <a:cubicBezTo>
                  <a:pt x="909" y="66"/>
                  <a:pt x="909" y="66"/>
                  <a:pt x="909" y="66"/>
                </a:cubicBezTo>
                <a:cubicBezTo>
                  <a:pt x="909" y="66"/>
                  <a:pt x="909" y="66"/>
                  <a:pt x="909" y="66"/>
                </a:cubicBezTo>
                <a:cubicBezTo>
                  <a:pt x="908" y="66"/>
                  <a:pt x="908" y="66"/>
                  <a:pt x="908" y="66"/>
                </a:cubicBezTo>
                <a:cubicBezTo>
                  <a:pt x="907" y="65"/>
                  <a:pt x="907" y="64"/>
                  <a:pt x="907" y="63"/>
                </a:cubicBezTo>
                <a:cubicBezTo>
                  <a:pt x="907" y="62"/>
                  <a:pt x="908" y="61"/>
                  <a:pt x="909" y="60"/>
                </a:cubicBezTo>
                <a:cubicBezTo>
                  <a:pt x="909" y="57"/>
                  <a:pt x="909" y="57"/>
                  <a:pt x="909" y="57"/>
                </a:cubicBezTo>
                <a:moveTo>
                  <a:pt x="57" y="57"/>
                </a:moveTo>
                <a:cubicBezTo>
                  <a:pt x="55" y="58"/>
                  <a:pt x="54" y="59"/>
                  <a:pt x="52" y="60"/>
                </a:cubicBezTo>
                <a:cubicBezTo>
                  <a:pt x="51" y="60"/>
                  <a:pt x="51" y="60"/>
                  <a:pt x="50" y="60"/>
                </a:cubicBezTo>
                <a:cubicBezTo>
                  <a:pt x="50" y="61"/>
                  <a:pt x="50" y="61"/>
                  <a:pt x="50" y="61"/>
                </a:cubicBezTo>
                <a:cubicBezTo>
                  <a:pt x="51" y="61"/>
                  <a:pt x="52" y="61"/>
                  <a:pt x="54" y="61"/>
                </a:cubicBezTo>
                <a:cubicBezTo>
                  <a:pt x="54" y="61"/>
                  <a:pt x="54" y="61"/>
                  <a:pt x="54" y="61"/>
                </a:cubicBezTo>
                <a:cubicBezTo>
                  <a:pt x="54" y="61"/>
                  <a:pt x="54" y="61"/>
                  <a:pt x="54" y="61"/>
                </a:cubicBezTo>
                <a:cubicBezTo>
                  <a:pt x="55" y="62"/>
                  <a:pt x="55" y="62"/>
                  <a:pt x="55" y="63"/>
                </a:cubicBezTo>
                <a:cubicBezTo>
                  <a:pt x="55" y="63"/>
                  <a:pt x="55" y="64"/>
                  <a:pt x="54" y="64"/>
                </a:cubicBezTo>
                <a:cubicBezTo>
                  <a:pt x="54" y="65"/>
                  <a:pt x="54" y="65"/>
                  <a:pt x="54" y="65"/>
                </a:cubicBezTo>
                <a:cubicBezTo>
                  <a:pt x="54" y="65"/>
                  <a:pt x="54" y="65"/>
                  <a:pt x="54" y="65"/>
                </a:cubicBezTo>
                <a:cubicBezTo>
                  <a:pt x="50" y="65"/>
                  <a:pt x="50" y="65"/>
                  <a:pt x="50" y="65"/>
                </a:cubicBezTo>
                <a:cubicBezTo>
                  <a:pt x="50" y="67"/>
                  <a:pt x="50" y="67"/>
                  <a:pt x="50" y="67"/>
                </a:cubicBezTo>
                <a:cubicBezTo>
                  <a:pt x="52" y="67"/>
                  <a:pt x="55" y="67"/>
                  <a:pt x="57" y="67"/>
                </a:cubicBezTo>
                <a:cubicBezTo>
                  <a:pt x="57" y="63"/>
                  <a:pt x="57" y="63"/>
                  <a:pt x="57" y="63"/>
                </a:cubicBezTo>
                <a:cubicBezTo>
                  <a:pt x="57" y="63"/>
                  <a:pt x="57" y="63"/>
                  <a:pt x="57" y="63"/>
                </a:cubicBezTo>
                <a:cubicBezTo>
                  <a:pt x="56" y="62"/>
                  <a:pt x="56" y="62"/>
                  <a:pt x="56" y="62"/>
                </a:cubicBezTo>
                <a:cubicBezTo>
                  <a:pt x="56" y="62"/>
                  <a:pt x="56" y="62"/>
                  <a:pt x="56" y="62"/>
                </a:cubicBezTo>
                <a:cubicBezTo>
                  <a:pt x="56" y="62"/>
                  <a:pt x="56" y="62"/>
                  <a:pt x="56" y="62"/>
                </a:cubicBezTo>
                <a:cubicBezTo>
                  <a:pt x="56" y="62"/>
                  <a:pt x="56" y="61"/>
                  <a:pt x="56" y="61"/>
                </a:cubicBezTo>
                <a:cubicBezTo>
                  <a:pt x="56" y="60"/>
                  <a:pt x="56" y="60"/>
                  <a:pt x="56" y="59"/>
                </a:cubicBezTo>
                <a:cubicBezTo>
                  <a:pt x="57" y="59"/>
                  <a:pt x="57" y="59"/>
                  <a:pt x="57" y="59"/>
                </a:cubicBezTo>
                <a:cubicBezTo>
                  <a:pt x="57" y="57"/>
                  <a:pt x="57" y="57"/>
                  <a:pt x="57" y="57"/>
                </a:cubicBezTo>
                <a:moveTo>
                  <a:pt x="766" y="57"/>
                </a:moveTo>
                <a:cubicBezTo>
                  <a:pt x="766" y="57"/>
                  <a:pt x="766" y="58"/>
                  <a:pt x="765" y="58"/>
                </a:cubicBezTo>
                <a:cubicBezTo>
                  <a:pt x="765" y="60"/>
                  <a:pt x="765" y="60"/>
                  <a:pt x="765" y="60"/>
                </a:cubicBezTo>
                <a:cubicBezTo>
                  <a:pt x="766" y="60"/>
                  <a:pt x="766" y="60"/>
                  <a:pt x="766" y="59"/>
                </a:cubicBezTo>
                <a:cubicBezTo>
                  <a:pt x="766" y="57"/>
                  <a:pt x="766" y="57"/>
                  <a:pt x="766" y="57"/>
                </a:cubicBezTo>
                <a:moveTo>
                  <a:pt x="493" y="57"/>
                </a:moveTo>
                <a:cubicBezTo>
                  <a:pt x="493" y="57"/>
                  <a:pt x="493" y="57"/>
                  <a:pt x="493" y="57"/>
                </a:cubicBezTo>
                <a:cubicBezTo>
                  <a:pt x="493" y="58"/>
                  <a:pt x="493" y="58"/>
                  <a:pt x="493" y="58"/>
                </a:cubicBezTo>
                <a:cubicBezTo>
                  <a:pt x="493" y="57"/>
                  <a:pt x="493" y="57"/>
                  <a:pt x="493" y="57"/>
                </a:cubicBezTo>
                <a:moveTo>
                  <a:pt x="545" y="57"/>
                </a:moveTo>
                <a:cubicBezTo>
                  <a:pt x="545" y="58"/>
                  <a:pt x="545" y="58"/>
                  <a:pt x="545" y="58"/>
                </a:cubicBezTo>
                <a:cubicBezTo>
                  <a:pt x="548" y="59"/>
                  <a:pt x="548" y="59"/>
                  <a:pt x="548" y="59"/>
                </a:cubicBezTo>
                <a:cubicBezTo>
                  <a:pt x="551" y="59"/>
                  <a:pt x="554" y="61"/>
                  <a:pt x="557" y="62"/>
                </a:cubicBezTo>
                <a:cubicBezTo>
                  <a:pt x="560" y="64"/>
                  <a:pt x="560" y="64"/>
                  <a:pt x="560" y="64"/>
                </a:cubicBezTo>
                <a:cubicBezTo>
                  <a:pt x="557" y="64"/>
                  <a:pt x="557" y="64"/>
                  <a:pt x="557" y="64"/>
                </a:cubicBezTo>
                <a:cubicBezTo>
                  <a:pt x="554" y="65"/>
                  <a:pt x="549" y="65"/>
                  <a:pt x="545" y="65"/>
                </a:cubicBezTo>
                <a:cubicBezTo>
                  <a:pt x="545" y="67"/>
                  <a:pt x="545" y="67"/>
                  <a:pt x="545" y="67"/>
                </a:cubicBezTo>
                <a:cubicBezTo>
                  <a:pt x="551" y="67"/>
                  <a:pt x="558" y="68"/>
                  <a:pt x="564" y="68"/>
                </a:cubicBezTo>
                <a:cubicBezTo>
                  <a:pt x="564" y="64"/>
                  <a:pt x="564" y="64"/>
                  <a:pt x="564" y="64"/>
                </a:cubicBezTo>
                <a:cubicBezTo>
                  <a:pt x="558" y="61"/>
                  <a:pt x="552" y="59"/>
                  <a:pt x="545" y="57"/>
                </a:cubicBezTo>
                <a:moveTo>
                  <a:pt x="1234" y="56"/>
                </a:moveTo>
                <a:cubicBezTo>
                  <a:pt x="1234" y="57"/>
                  <a:pt x="1234" y="57"/>
                  <a:pt x="1234" y="57"/>
                </a:cubicBezTo>
                <a:cubicBezTo>
                  <a:pt x="1237" y="59"/>
                  <a:pt x="1240" y="60"/>
                  <a:pt x="1243" y="61"/>
                </a:cubicBezTo>
                <a:cubicBezTo>
                  <a:pt x="1243" y="61"/>
                  <a:pt x="1243" y="61"/>
                  <a:pt x="1243" y="61"/>
                </a:cubicBezTo>
                <a:cubicBezTo>
                  <a:pt x="1240" y="59"/>
                  <a:pt x="1237" y="58"/>
                  <a:pt x="1234" y="56"/>
                </a:cubicBezTo>
                <a:moveTo>
                  <a:pt x="1201" y="56"/>
                </a:moveTo>
                <a:cubicBezTo>
                  <a:pt x="1201" y="58"/>
                  <a:pt x="1201" y="58"/>
                  <a:pt x="1201" y="58"/>
                </a:cubicBezTo>
                <a:cubicBezTo>
                  <a:pt x="1202" y="57"/>
                  <a:pt x="1202" y="57"/>
                  <a:pt x="1203" y="57"/>
                </a:cubicBezTo>
                <a:cubicBezTo>
                  <a:pt x="1205" y="57"/>
                  <a:pt x="1207" y="58"/>
                  <a:pt x="1208" y="58"/>
                </a:cubicBezTo>
                <a:cubicBezTo>
                  <a:pt x="1208" y="58"/>
                  <a:pt x="1208" y="58"/>
                  <a:pt x="1208" y="58"/>
                </a:cubicBezTo>
                <a:cubicBezTo>
                  <a:pt x="1208" y="58"/>
                  <a:pt x="1208" y="58"/>
                  <a:pt x="1208" y="58"/>
                </a:cubicBezTo>
                <a:cubicBezTo>
                  <a:pt x="1208" y="58"/>
                  <a:pt x="1208" y="58"/>
                  <a:pt x="1208" y="58"/>
                </a:cubicBezTo>
                <a:cubicBezTo>
                  <a:pt x="1211" y="59"/>
                  <a:pt x="1214" y="60"/>
                  <a:pt x="1218" y="61"/>
                </a:cubicBezTo>
                <a:cubicBezTo>
                  <a:pt x="1220" y="61"/>
                  <a:pt x="1223" y="62"/>
                  <a:pt x="1225" y="64"/>
                </a:cubicBezTo>
                <a:cubicBezTo>
                  <a:pt x="1225" y="63"/>
                  <a:pt x="1225" y="63"/>
                  <a:pt x="1225" y="63"/>
                </a:cubicBezTo>
                <a:cubicBezTo>
                  <a:pt x="1217" y="60"/>
                  <a:pt x="1210" y="57"/>
                  <a:pt x="1201" y="56"/>
                </a:cubicBezTo>
                <a:moveTo>
                  <a:pt x="1126" y="56"/>
                </a:moveTo>
                <a:cubicBezTo>
                  <a:pt x="1126" y="58"/>
                  <a:pt x="1126" y="58"/>
                  <a:pt x="1126" y="58"/>
                </a:cubicBezTo>
                <a:cubicBezTo>
                  <a:pt x="1126" y="58"/>
                  <a:pt x="1126" y="58"/>
                  <a:pt x="1126" y="58"/>
                </a:cubicBezTo>
                <a:cubicBezTo>
                  <a:pt x="1127" y="58"/>
                  <a:pt x="1127" y="58"/>
                  <a:pt x="1127" y="58"/>
                </a:cubicBezTo>
                <a:cubicBezTo>
                  <a:pt x="1127" y="58"/>
                  <a:pt x="1127" y="58"/>
                  <a:pt x="1127" y="58"/>
                </a:cubicBezTo>
                <a:cubicBezTo>
                  <a:pt x="1130" y="62"/>
                  <a:pt x="1134" y="63"/>
                  <a:pt x="1137" y="65"/>
                </a:cubicBezTo>
                <a:cubicBezTo>
                  <a:pt x="1140" y="67"/>
                  <a:pt x="1140" y="67"/>
                  <a:pt x="1140" y="67"/>
                </a:cubicBezTo>
                <a:cubicBezTo>
                  <a:pt x="1129" y="68"/>
                  <a:pt x="1129" y="68"/>
                  <a:pt x="1129" y="68"/>
                </a:cubicBezTo>
                <a:cubicBezTo>
                  <a:pt x="1128" y="68"/>
                  <a:pt x="1127" y="68"/>
                  <a:pt x="1127" y="68"/>
                </a:cubicBezTo>
                <a:cubicBezTo>
                  <a:pt x="1126" y="68"/>
                  <a:pt x="1126" y="68"/>
                  <a:pt x="1126" y="68"/>
                </a:cubicBezTo>
                <a:cubicBezTo>
                  <a:pt x="1126" y="69"/>
                  <a:pt x="1126" y="69"/>
                  <a:pt x="1126" y="69"/>
                </a:cubicBezTo>
                <a:cubicBezTo>
                  <a:pt x="1134" y="69"/>
                  <a:pt x="1141" y="69"/>
                  <a:pt x="1149" y="69"/>
                </a:cubicBezTo>
                <a:cubicBezTo>
                  <a:pt x="1149" y="68"/>
                  <a:pt x="1149" y="68"/>
                  <a:pt x="1149" y="68"/>
                </a:cubicBezTo>
                <a:cubicBezTo>
                  <a:pt x="1148" y="68"/>
                  <a:pt x="1148" y="68"/>
                  <a:pt x="1147" y="68"/>
                </a:cubicBezTo>
                <a:cubicBezTo>
                  <a:pt x="1146" y="68"/>
                  <a:pt x="1146" y="68"/>
                  <a:pt x="1146" y="68"/>
                </a:cubicBezTo>
                <a:cubicBezTo>
                  <a:pt x="1146" y="67"/>
                  <a:pt x="1146" y="67"/>
                  <a:pt x="1146" y="67"/>
                </a:cubicBezTo>
                <a:cubicBezTo>
                  <a:pt x="1146" y="66"/>
                  <a:pt x="1146" y="66"/>
                  <a:pt x="1145" y="66"/>
                </a:cubicBezTo>
                <a:cubicBezTo>
                  <a:pt x="1145" y="65"/>
                  <a:pt x="1145" y="65"/>
                  <a:pt x="1144" y="65"/>
                </a:cubicBezTo>
                <a:cubicBezTo>
                  <a:pt x="1143" y="65"/>
                  <a:pt x="1141" y="65"/>
                  <a:pt x="1140" y="65"/>
                </a:cubicBezTo>
                <a:cubicBezTo>
                  <a:pt x="1138" y="65"/>
                  <a:pt x="1137" y="64"/>
                  <a:pt x="1136" y="64"/>
                </a:cubicBezTo>
                <a:cubicBezTo>
                  <a:pt x="1133" y="62"/>
                  <a:pt x="1129" y="59"/>
                  <a:pt x="1126" y="56"/>
                </a:cubicBezTo>
                <a:moveTo>
                  <a:pt x="170" y="56"/>
                </a:moveTo>
                <a:cubicBezTo>
                  <a:pt x="169" y="56"/>
                  <a:pt x="169" y="57"/>
                  <a:pt x="168" y="57"/>
                </a:cubicBezTo>
                <a:cubicBezTo>
                  <a:pt x="168" y="59"/>
                  <a:pt x="168" y="59"/>
                  <a:pt x="168" y="59"/>
                </a:cubicBezTo>
                <a:cubicBezTo>
                  <a:pt x="169" y="59"/>
                  <a:pt x="169" y="58"/>
                  <a:pt x="170" y="58"/>
                </a:cubicBezTo>
                <a:cubicBezTo>
                  <a:pt x="170" y="56"/>
                  <a:pt x="170" y="56"/>
                  <a:pt x="170" y="56"/>
                </a:cubicBezTo>
                <a:moveTo>
                  <a:pt x="785" y="56"/>
                </a:moveTo>
                <a:cubicBezTo>
                  <a:pt x="785" y="57"/>
                  <a:pt x="785" y="57"/>
                  <a:pt x="785" y="57"/>
                </a:cubicBezTo>
                <a:cubicBezTo>
                  <a:pt x="786" y="58"/>
                  <a:pt x="786" y="59"/>
                  <a:pt x="787" y="59"/>
                </a:cubicBezTo>
                <a:cubicBezTo>
                  <a:pt x="787" y="57"/>
                  <a:pt x="787" y="57"/>
                  <a:pt x="787" y="57"/>
                </a:cubicBezTo>
                <a:cubicBezTo>
                  <a:pt x="786" y="57"/>
                  <a:pt x="786" y="56"/>
                  <a:pt x="785" y="56"/>
                </a:cubicBezTo>
                <a:moveTo>
                  <a:pt x="721" y="55"/>
                </a:moveTo>
                <a:cubicBezTo>
                  <a:pt x="721" y="59"/>
                  <a:pt x="721" y="59"/>
                  <a:pt x="721" y="59"/>
                </a:cubicBezTo>
                <a:cubicBezTo>
                  <a:pt x="723" y="60"/>
                  <a:pt x="725" y="62"/>
                  <a:pt x="726" y="64"/>
                </a:cubicBezTo>
                <a:cubicBezTo>
                  <a:pt x="727" y="65"/>
                  <a:pt x="727" y="65"/>
                  <a:pt x="727" y="65"/>
                </a:cubicBezTo>
                <a:cubicBezTo>
                  <a:pt x="725" y="65"/>
                  <a:pt x="725" y="65"/>
                  <a:pt x="725" y="65"/>
                </a:cubicBezTo>
                <a:cubicBezTo>
                  <a:pt x="721" y="65"/>
                  <a:pt x="721" y="65"/>
                  <a:pt x="721" y="65"/>
                </a:cubicBezTo>
                <a:cubicBezTo>
                  <a:pt x="721" y="68"/>
                  <a:pt x="721" y="68"/>
                  <a:pt x="721" y="68"/>
                </a:cubicBezTo>
                <a:cubicBezTo>
                  <a:pt x="726" y="68"/>
                  <a:pt x="731" y="68"/>
                  <a:pt x="737" y="67"/>
                </a:cubicBezTo>
                <a:cubicBezTo>
                  <a:pt x="737" y="62"/>
                  <a:pt x="737" y="62"/>
                  <a:pt x="737" y="62"/>
                </a:cubicBezTo>
                <a:cubicBezTo>
                  <a:pt x="736" y="62"/>
                  <a:pt x="735" y="63"/>
                  <a:pt x="734" y="63"/>
                </a:cubicBezTo>
                <a:cubicBezTo>
                  <a:pt x="731" y="63"/>
                  <a:pt x="727" y="62"/>
                  <a:pt x="725" y="59"/>
                </a:cubicBezTo>
                <a:cubicBezTo>
                  <a:pt x="723" y="58"/>
                  <a:pt x="722" y="57"/>
                  <a:pt x="721" y="55"/>
                </a:cubicBezTo>
                <a:moveTo>
                  <a:pt x="62" y="55"/>
                </a:moveTo>
                <a:cubicBezTo>
                  <a:pt x="62" y="57"/>
                  <a:pt x="62" y="57"/>
                  <a:pt x="62" y="57"/>
                </a:cubicBezTo>
                <a:cubicBezTo>
                  <a:pt x="63" y="58"/>
                  <a:pt x="64" y="58"/>
                  <a:pt x="65" y="59"/>
                </a:cubicBezTo>
                <a:cubicBezTo>
                  <a:pt x="65" y="58"/>
                  <a:pt x="65" y="58"/>
                  <a:pt x="65" y="58"/>
                </a:cubicBezTo>
                <a:cubicBezTo>
                  <a:pt x="64" y="58"/>
                  <a:pt x="64" y="58"/>
                  <a:pt x="64" y="57"/>
                </a:cubicBezTo>
                <a:cubicBezTo>
                  <a:pt x="63" y="57"/>
                  <a:pt x="63" y="56"/>
                  <a:pt x="62" y="56"/>
                </a:cubicBezTo>
                <a:cubicBezTo>
                  <a:pt x="62" y="55"/>
                  <a:pt x="62" y="55"/>
                  <a:pt x="62" y="55"/>
                </a:cubicBezTo>
                <a:moveTo>
                  <a:pt x="503" y="55"/>
                </a:moveTo>
                <a:cubicBezTo>
                  <a:pt x="502" y="55"/>
                  <a:pt x="501" y="55"/>
                  <a:pt x="499" y="55"/>
                </a:cubicBezTo>
                <a:cubicBezTo>
                  <a:pt x="498" y="55"/>
                  <a:pt x="496" y="56"/>
                  <a:pt x="495" y="56"/>
                </a:cubicBezTo>
                <a:cubicBezTo>
                  <a:pt x="495" y="57"/>
                  <a:pt x="495" y="57"/>
                  <a:pt x="495" y="57"/>
                </a:cubicBezTo>
                <a:cubicBezTo>
                  <a:pt x="497" y="56"/>
                  <a:pt x="500" y="56"/>
                  <a:pt x="502" y="56"/>
                </a:cubicBezTo>
                <a:cubicBezTo>
                  <a:pt x="502" y="56"/>
                  <a:pt x="503" y="56"/>
                  <a:pt x="504" y="56"/>
                </a:cubicBezTo>
                <a:cubicBezTo>
                  <a:pt x="504" y="56"/>
                  <a:pt x="504" y="56"/>
                  <a:pt x="504" y="56"/>
                </a:cubicBezTo>
                <a:cubicBezTo>
                  <a:pt x="505" y="56"/>
                  <a:pt x="506" y="56"/>
                  <a:pt x="507" y="56"/>
                </a:cubicBezTo>
                <a:cubicBezTo>
                  <a:pt x="507" y="56"/>
                  <a:pt x="507" y="56"/>
                  <a:pt x="507" y="56"/>
                </a:cubicBezTo>
                <a:cubicBezTo>
                  <a:pt x="508" y="56"/>
                  <a:pt x="508" y="56"/>
                  <a:pt x="508" y="56"/>
                </a:cubicBezTo>
                <a:cubicBezTo>
                  <a:pt x="512" y="57"/>
                  <a:pt x="517" y="58"/>
                  <a:pt x="521" y="59"/>
                </a:cubicBezTo>
                <a:cubicBezTo>
                  <a:pt x="521" y="58"/>
                  <a:pt x="521" y="58"/>
                  <a:pt x="521" y="58"/>
                </a:cubicBezTo>
                <a:cubicBezTo>
                  <a:pt x="516" y="56"/>
                  <a:pt x="510" y="55"/>
                  <a:pt x="503" y="55"/>
                </a:cubicBezTo>
                <a:moveTo>
                  <a:pt x="60" y="54"/>
                </a:moveTo>
                <a:cubicBezTo>
                  <a:pt x="60" y="55"/>
                  <a:pt x="59" y="55"/>
                  <a:pt x="59" y="56"/>
                </a:cubicBezTo>
                <a:cubicBezTo>
                  <a:pt x="59" y="58"/>
                  <a:pt x="59" y="58"/>
                  <a:pt x="59" y="58"/>
                </a:cubicBezTo>
                <a:cubicBezTo>
                  <a:pt x="59" y="57"/>
                  <a:pt x="60" y="57"/>
                  <a:pt x="60" y="57"/>
                </a:cubicBezTo>
                <a:cubicBezTo>
                  <a:pt x="60" y="54"/>
                  <a:pt x="60" y="54"/>
                  <a:pt x="60" y="54"/>
                </a:cubicBezTo>
                <a:moveTo>
                  <a:pt x="1227" y="54"/>
                </a:moveTo>
                <a:cubicBezTo>
                  <a:pt x="1227" y="55"/>
                  <a:pt x="1227" y="55"/>
                  <a:pt x="1227" y="55"/>
                </a:cubicBezTo>
                <a:cubicBezTo>
                  <a:pt x="1229" y="55"/>
                  <a:pt x="1230" y="56"/>
                  <a:pt x="1232" y="56"/>
                </a:cubicBezTo>
                <a:cubicBezTo>
                  <a:pt x="1232" y="56"/>
                  <a:pt x="1232" y="56"/>
                  <a:pt x="1232" y="56"/>
                </a:cubicBezTo>
                <a:cubicBezTo>
                  <a:pt x="1230" y="55"/>
                  <a:pt x="1229" y="54"/>
                  <a:pt x="1227" y="54"/>
                </a:cubicBezTo>
                <a:moveTo>
                  <a:pt x="600" y="54"/>
                </a:moveTo>
                <a:cubicBezTo>
                  <a:pt x="598" y="57"/>
                  <a:pt x="597" y="61"/>
                  <a:pt x="596" y="65"/>
                </a:cubicBezTo>
                <a:cubicBezTo>
                  <a:pt x="596" y="65"/>
                  <a:pt x="596" y="65"/>
                  <a:pt x="596" y="65"/>
                </a:cubicBezTo>
                <a:cubicBezTo>
                  <a:pt x="595" y="65"/>
                  <a:pt x="595" y="65"/>
                  <a:pt x="595" y="65"/>
                </a:cubicBezTo>
                <a:cubicBezTo>
                  <a:pt x="595" y="65"/>
                  <a:pt x="595" y="65"/>
                  <a:pt x="595" y="65"/>
                </a:cubicBezTo>
                <a:cubicBezTo>
                  <a:pt x="591" y="65"/>
                  <a:pt x="591" y="65"/>
                  <a:pt x="591" y="65"/>
                </a:cubicBezTo>
                <a:cubicBezTo>
                  <a:pt x="591" y="67"/>
                  <a:pt x="591" y="67"/>
                  <a:pt x="591" y="67"/>
                </a:cubicBezTo>
                <a:cubicBezTo>
                  <a:pt x="592" y="67"/>
                  <a:pt x="593" y="67"/>
                  <a:pt x="594" y="67"/>
                </a:cubicBezTo>
                <a:cubicBezTo>
                  <a:pt x="594" y="67"/>
                  <a:pt x="594" y="67"/>
                  <a:pt x="595" y="67"/>
                </a:cubicBezTo>
                <a:cubicBezTo>
                  <a:pt x="595" y="67"/>
                  <a:pt x="595" y="67"/>
                  <a:pt x="595" y="67"/>
                </a:cubicBezTo>
                <a:cubicBezTo>
                  <a:pt x="595" y="67"/>
                  <a:pt x="596" y="67"/>
                  <a:pt x="596" y="67"/>
                </a:cubicBezTo>
                <a:cubicBezTo>
                  <a:pt x="597" y="68"/>
                  <a:pt x="597" y="68"/>
                  <a:pt x="597" y="68"/>
                </a:cubicBezTo>
                <a:cubicBezTo>
                  <a:pt x="597" y="68"/>
                  <a:pt x="597" y="68"/>
                  <a:pt x="597" y="68"/>
                </a:cubicBezTo>
                <a:cubicBezTo>
                  <a:pt x="600" y="68"/>
                  <a:pt x="600" y="68"/>
                  <a:pt x="600" y="68"/>
                </a:cubicBezTo>
                <a:cubicBezTo>
                  <a:pt x="600" y="64"/>
                  <a:pt x="600" y="64"/>
                  <a:pt x="600" y="64"/>
                </a:cubicBezTo>
                <a:cubicBezTo>
                  <a:pt x="599" y="63"/>
                  <a:pt x="599" y="63"/>
                  <a:pt x="599" y="63"/>
                </a:cubicBezTo>
                <a:cubicBezTo>
                  <a:pt x="599" y="63"/>
                  <a:pt x="599" y="63"/>
                  <a:pt x="599" y="63"/>
                </a:cubicBezTo>
                <a:cubicBezTo>
                  <a:pt x="599" y="63"/>
                  <a:pt x="599" y="63"/>
                  <a:pt x="599" y="63"/>
                </a:cubicBezTo>
                <a:cubicBezTo>
                  <a:pt x="599" y="62"/>
                  <a:pt x="599" y="62"/>
                  <a:pt x="599" y="62"/>
                </a:cubicBezTo>
                <a:cubicBezTo>
                  <a:pt x="599" y="61"/>
                  <a:pt x="599" y="60"/>
                  <a:pt x="600" y="58"/>
                </a:cubicBezTo>
                <a:cubicBezTo>
                  <a:pt x="600" y="54"/>
                  <a:pt x="600" y="54"/>
                  <a:pt x="600" y="54"/>
                </a:cubicBezTo>
                <a:moveTo>
                  <a:pt x="73" y="53"/>
                </a:moveTo>
                <a:cubicBezTo>
                  <a:pt x="73" y="54"/>
                  <a:pt x="73" y="54"/>
                  <a:pt x="73" y="54"/>
                </a:cubicBezTo>
                <a:cubicBezTo>
                  <a:pt x="76" y="56"/>
                  <a:pt x="79" y="58"/>
                  <a:pt x="81" y="60"/>
                </a:cubicBezTo>
                <a:cubicBezTo>
                  <a:pt x="81" y="60"/>
                  <a:pt x="81" y="60"/>
                  <a:pt x="81" y="60"/>
                </a:cubicBezTo>
                <a:cubicBezTo>
                  <a:pt x="82" y="62"/>
                  <a:pt x="82" y="62"/>
                  <a:pt x="82" y="62"/>
                </a:cubicBezTo>
                <a:cubicBezTo>
                  <a:pt x="82" y="60"/>
                  <a:pt x="82" y="60"/>
                  <a:pt x="82" y="60"/>
                </a:cubicBezTo>
                <a:cubicBezTo>
                  <a:pt x="73" y="53"/>
                  <a:pt x="73" y="53"/>
                  <a:pt x="73" y="53"/>
                </a:cubicBezTo>
                <a:moveTo>
                  <a:pt x="533" y="52"/>
                </a:moveTo>
                <a:cubicBezTo>
                  <a:pt x="533" y="54"/>
                  <a:pt x="533" y="54"/>
                  <a:pt x="533" y="54"/>
                </a:cubicBezTo>
                <a:cubicBezTo>
                  <a:pt x="543" y="57"/>
                  <a:pt x="543" y="57"/>
                  <a:pt x="543" y="57"/>
                </a:cubicBezTo>
                <a:cubicBezTo>
                  <a:pt x="543" y="56"/>
                  <a:pt x="543" y="56"/>
                  <a:pt x="543" y="56"/>
                </a:cubicBezTo>
                <a:cubicBezTo>
                  <a:pt x="540" y="55"/>
                  <a:pt x="536" y="54"/>
                  <a:pt x="533" y="52"/>
                </a:cubicBezTo>
                <a:moveTo>
                  <a:pt x="419" y="52"/>
                </a:moveTo>
                <a:cubicBezTo>
                  <a:pt x="419" y="57"/>
                  <a:pt x="419" y="57"/>
                  <a:pt x="419" y="57"/>
                </a:cubicBezTo>
                <a:cubicBezTo>
                  <a:pt x="419" y="57"/>
                  <a:pt x="419" y="57"/>
                  <a:pt x="420" y="57"/>
                </a:cubicBezTo>
                <a:cubicBezTo>
                  <a:pt x="420" y="56"/>
                  <a:pt x="420" y="56"/>
                  <a:pt x="420" y="56"/>
                </a:cubicBezTo>
                <a:cubicBezTo>
                  <a:pt x="421" y="57"/>
                  <a:pt x="421" y="57"/>
                  <a:pt x="421" y="57"/>
                </a:cubicBezTo>
                <a:cubicBezTo>
                  <a:pt x="423" y="58"/>
                  <a:pt x="424" y="59"/>
                  <a:pt x="426" y="59"/>
                </a:cubicBezTo>
                <a:cubicBezTo>
                  <a:pt x="426" y="59"/>
                  <a:pt x="426" y="59"/>
                  <a:pt x="426" y="59"/>
                </a:cubicBezTo>
                <a:cubicBezTo>
                  <a:pt x="426" y="59"/>
                  <a:pt x="426" y="59"/>
                  <a:pt x="426" y="59"/>
                </a:cubicBezTo>
                <a:cubicBezTo>
                  <a:pt x="426" y="59"/>
                  <a:pt x="426" y="59"/>
                  <a:pt x="426" y="59"/>
                </a:cubicBezTo>
                <a:cubicBezTo>
                  <a:pt x="426" y="59"/>
                  <a:pt x="426" y="59"/>
                  <a:pt x="426" y="59"/>
                </a:cubicBezTo>
                <a:cubicBezTo>
                  <a:pt x="426" y="58"/>
                  <a:pt x="426" y="58"/>
                  <a:pt x="425" y="58"/>
                </a:cubicBezTo>
                <a:cubicBezTo>
                  <a:pt x="424" y="58"/>
                  <a:pt x="423" y="57"/>
                  <a:pt x="422" y="56"/>
                </a:cubicBezTo>
                <a:cubicBezTo>
                  <a:pt x="422" y="56"/>
                  <a:pt x="422" y="56"/>
                  <a:pt x="422" y="56"/>
                </a:cubicBezTo>
                <a:cubicBezTo>
                  <a:pt x="422" y="56"/>
                  <a:pt x="422" y="56"/>
                  <a:pt x="422" y="56"/>
                </a:cubicBezTo>
                <a:cubicBezTo>
                  <a:pt x="422" y="55"/>
                  <a:pt x="421" y="54"/>
                  <a:pt x="420" y="53"/>
                </a:cubicBezTo>
                <a:cubicBezTo>
                  <a:pt x="420" y="53"/>
                  <a:pt x="419" y="53"/>
                  <a:pt x="419" y="52"/>
                </a:cubicBezTo>
                <a:moveTo>
                  <a:pt x="124" y="52"/>
                </a:moveTo>
                <a:cubicBezTo>
                  <a:pt x="124" y="52"/>
                  <a:pt x="124" y="52"/>
                  <a:pt x="124" y="52"/>
                </a:cubicBezTo>
                <a:cubicBezTo>
                  <a:pt x="124" y="52"/>
                  <a:pt x="124" y="52"/>
                  <a:pt x="124" y="52"/>
                </a:cubicBezTo>
                <a:moveTo>
                  <a:pt x="698" y="51"/>
                </a:moveTo>
                <a:cubicBezTo>
                  <a:pt x="698" y="52"/>
                  <a:pt x="698" y="52"/>
                  <a:pt x="698" y="52"/>
                </a:cubicBezTo>
                <a:cubicBezTo>
                  <a:pt x="705" y="52"/>
                  <a:pt x="711" y="54"/>
                  <a:pt x="717" y="58"/>
                </a:cubicBezTo>
                <a:cubicBezTo>
                  <a:pt x="717" y="58"/>
                  <a:pt x="718" y="58"/>
                  <a:pt x="718" y="58"/>
                </a:cubicBezTo>
                <a:cubicBezTo>
                  <a:pt x="718" y="55"/>
                  <a:pt x="718" y="55"/>
                  <a:pt x="718" y="55"/>
                </a:cubicBezTo>
                <a:cubicBezTo>
                  <a:pt x="717" y="55"/>
                  <a:pt x="717" y="55"/>
                  <a:pt x="717" y="55"/>
                </a:cubicBezTo>
                <a:cubicBezTo>
                  <a:pt x="715" y="55"/>
                  <a:pt x="715" y="55"/>
                  <a:pt x="715" y="55"/>
                </a:cubicBezTo>
                <a:cubicBezTo>
                  <a:pt x="715" y="55"/>
                  <a:pt x="715" y="55"/>
                  <a:pt x="715" y="55"/>
                </a:cubicBezTo>
                <a:cubicBezTo>
                  <a:pt x="713" y="53"/>
                  <a:pt x="710" y="52"/>
                  <a:pt x="707" y="52"/>
                </a:cubicBezTo>
                <a:cubicBezTo>
                  <a:pt x="704" y="51"/>
                  <a:pt x="701" y="51"/>
                  <a:pt x="698" y="51"/>
                </a:cubicBezTo>
                <a:moveTo>
                  <a:pt x="696" y="51"/>
                </a:moveTo>
                <a:cubicBezTo>
                  <a:pt x="696" y="51"/>
                  <a:pt x="696" y="51"/>
                  <a:pt x="695" y="51"/>
                </a:cubicBezTo>
                <a:cubicBezTo>
                  <a:pt x="688" y="51"/>
                  <a:pt x="681" y="52"/>
                  <a:pt x="675" y="56"/>
                </a:cubicBezTo>
                <a:cubicBezTo>
                  <a:pt x="675" y="57"/>
                  <a:pt x="675" y="57"/>
                  <a:pt x="675" y="57"/>
                </a:cubicBezTo>
                <a:cubicBezTo>
                  <a:pt x="675" y="57"/>
                  <a:pt x="675" y="57"/>
                  <a:pt x="675" y="57"/>
                </a:cubicBezTo>
                <a:cubicBezTo>
                  <a:pt x="675" y="57"/>
                  <a:pt x="675" y="57"/>
                  <a:pt x="675" y="57"/>
                </a:cubicBezTo>
                <a:cubicBezTo>
                  <a:pt x="675" y="57"/>
                  <a:pt x="675" y="57"/>
                  <a:pt x="675" y="57"/>
                </a:cubicBezTo>
                <a:cubicBezTo>
                  <a:pt x="681" y="54"/>
                  <a:pt x="689" y="52"/>
                  <a:pt x="696" y="52"/>
                </a:cubicBezTo>
                <a:cubicBezTo>
                  <a:pt x="696" y="51"/>
                  <a:pt x="696" y="51"/>
                  <a:pt x="696" y="51"/>
                </a:cubicBezTo>
                <a:moveTo>
                  <a:pt x="84" y="50"/>
                </a:moveTo>
                <a:cubicBezTo>
                  <a:pt x="84" y="52"/>
                  <a:pt x="84" y="52"/>
                  <a:pt x="84" y="52"/>
                </a:cubicBezTo>
                <a:cubicBezTo>
                  <a:pt x="85" y="52"/>
                  <a:pt x="85" y="52"/>
                  <a:pt x="85" y="52"/>
                </a:cubicBezTo>
                <a:cubicBezTo>
                  <a:pt x="89" y="55"/>
                  <a:pt x="94" y="58"/>
                  <a:pt x="98" y="63"/>
                </a:cubicBezTo>
                <a:cubicBezTo>
                  <a:pt x="99" y="65"/>
                  <a:pt x="99" y="65"/>
                  <a:pt x="99" y="65"/>
                </a:cubicBezTo>
                <a:cubicBezTo>
                  <a:pt x="97" y="65"/>
                  <a:pt x="97" y="65"/>
                  <a:pt x="97" y="65"/>
                </a:cubicBezTo>
                <a:cubicBezTo>
                  <a:pt x="93" y="65"/>
                  <a:pt x="93" y="65"/>
                  <a:pt x="93" y="65"/>
                </a:cubicBezTo>
                <a:cubicBezTo>
                  <a:pt x="93" y="65"/>
                  <a:pt x="93" y="65"/>
                  <a:pt x="93" y="65"/>
                </a:cubicBezTo>
                <a:cubicBezTo>
                  <a:pt x="92" y="64"/>
                  <a:pt x="92" y="64"/>
                  <a:pt x="92" y="64"/>
                </a:cubicBezTo>
                <a:cubicBezTo>
                  <a:pt x="92" y="64"/>
                  <a:pt x="92" y="64"/>
                  <a:pt x="91" y="64"/>
                </a:cubicBezTo>
                <a:cubicBezTo>
                  <a:pt x="90" y="64"/>
                  <a:pt x="89" y="65"/>
                  <a:pt x="88" y="65"/>
                </a:cubicBezTo>
                <a:cubicBezTo>
                  <a:pt x="88" y="65"/>
                  <a:pt x="88" y="65"/>
                  <a:pt x="88" y="65"/>
                </a:cubicBezTo>
                <a:cubicBezTo>
                  <a:pt x="87" y="65"/>
                  <a:pt x="86" y="65"/>
                  <a:pt x="86" y="64"/>
                </a:cubicBezTo>
                <a:cubicBezTo>
                  <a:pt x="85" y="64"/>
                  <a:pt x="85" y="63"/>
                  <a:pt x="85" y="62"/>
                </a:cubicBezTo>
                <a:cubicBezTo>
                  <a:pt x="84" y="62"/>
                  <a:pt x="84" y="62"/>
                  <a:pt x="84" y="62"/>
                </a:cubicBezTo>
                <a:cubicBezTo>
                  <a:pt x="84" y="67"/>
                  <a:pt x="84" y="67"/>
                  <a:pt x="84" y="67"/>
                </a:cubicBezTo>
                <a:cubicBezTo>
                  <a:pt x="87" y="66"/>
                  <a:pt x="89" y="66"/>
                  <a:pt x="92" y="66"/>
                </a:cubicBezTo>
                <a:cubicBezTo>
                  <a:pt x="92" y="66"/>
                  <a:pt x="92" y="66"/>
                  <a:pt x="92" y="66"/>
                </a:cubicBezTo>
                <a:cubicBezTo>
                  <a:pt x="92" y="67"/>
                  <a:pt x="92" y="67"/>
                  <a:pt x="92" y="67"/>
                </a:cubicBezTo>
                <a:cubicBezTo>
                  <a:pt x="93" y="67"/>
                  <a:pt x="93" y="67"/>
                  <a:pt x="93" y="67"/>
                </a:cubicBezTo>
                <a:cubicBezTo>
                  <a:pt x="93" y="67"/>
                  <a:pt x="93" y="67"/>
                  <a:pt x="93" y="67"/>
                </a:cubicBezTo>
                <a:cubicBezTo>
                  <a:pt x="94" y="67"/>
                  <a:pt x="94" y="67"/>
                  <a:pt x="95" y="66"/>
                </a:cubicBezTo>
                <a:cubicBezTo>
                  <a:pt x="96" y="66"/>
                  <a:pt x="97" y="66"/>
                  <a:pt x="98" y="66"/>
                </a:cubicBezTo>
                <a:cubicBezTo>
                  <a:pt x="98" y="66"/>
                  <a:pt x="98" y="66"/>
                  <a:pt x="98" y="66"/>
                </a:cubicBezTo>
                <a:cubicBezTo>
                  <a:pt x="98" y="66"/>
                  <a:pt x="99" y="66"/>
                  <a:pt x="100" y="67"/>
                </a:cubicBezTo>
                <a:cubicBezTo>
                  <a:pt x="101" y="67"/>
                  <a:pt x="101" y="67"/>
                  <a:pt x="102" y="67"/>
                </a:cubicBezTo>
                <a:cubicBezTo>
                  <a:pt x="102" y="63"/>
                  <a:pt x="102" y="63"/>
                  <a:pt x="102" y="63"/>
                </a:cubicBezTo>
                <a:cubicBezTo>
                  <a:pt x="95" y="60"/>
                  <a:pt x="90" y="55"/>
                  <a:pt x="84" y="50"/>
                </a:cubicBezTo>
                <a:moveTo>
                  <a:pt x="771" y="50"/>
                </a:moveTo>
                <a:cubicBezTo>
                  <a:pt x="770" y="52"/>
                  <a:pt x="770" y="53"/>
                  <a:pt x="768" y="55"/>
                </a:cubicBezTo>
                <a:cubicBezTo>
                  <a:pt x="768" y="58"/>
                  <a:pt x="768" y="58"/>
                  <a:pt x="768" y="58"/>
                </a:cubicBezTo>
                <a:cubicBezTo>
                  <a:pt x="769" y="58"/>
                  <a:pt x="769" y="58"/>
                  <a:pt x="769" y="58"/>
                </a:cubicBezTo>
                <a:cubicBezTo>
                  <a:pt x="770" y="57"/>
                  <a:pt x="770" y="57"/>
                  <a:pt x="770" y="57"/>
                </a:cubicBezTo>
                <a:cubicBezTo>
                  <a:pt x="770" y="58"/>
                  <a:pt x="770" y="58"/>
                  <a:pt x="770" y="58"/>
                </a:cubicBezTo>
                <a:cubicBezTo>
                  <a:pt x="770" y="59"/>
                  <a:pt x="771" y="59"/>
                  <a:pt x="771" y="59"/>
                </a:cubicBezTo>
                <a:cubicBezTo>
                  <a:pt x="771" y="57"/>
                  <a:pt x="771" y="57"/>
                  <a:pt x="771" y="57"/>
                </a:cubicBezTo>
                <a:cubicBezTo>
                  <a:pt x="771" y="57"/>
                  <a:pt x="771" y="57"/>
                  <a:pt x="771" y="57"/>
                </a:cubicBezTo>
                <a:cubicBezTo>
                  <a:pt x="771" y="56"/>
                  <a:pt x="770" y="56"/>
                  <a:pt x="770" y="55"/>
                </a:cubicBezTo>
                <a:cubicBezTo>
                  <a:pt x="770" y="55"/>
                  <a:pt x="770" y="55"/>
                  <a:pt x="770" y="55"/>
                </a:cubicBezTo>
                <a:cubicBezTo>
                  <a:pt x="771" y="55"/>
                  <a:pt x="771" y="55"/>
                  <a:pt x="771" y="55"/>
                </a:cubicBezTo>
                <a:cubicBezTo>
                  <a:pt x="771" y="54"/>
                  <a:pt x="771" y="54"/>
                  <a:pt x="771" y="54"/>
                </a:cubicBezTo>
                <a:cubicBezTo>
                  <a:pt x="771" y="54"/>
                  <a:pt x="771" y="54"/>
                  <a:pt x="771" y="54"/>
                </a:cubicBezTo>
                <a:cubicBezTo>
                  <a:pt x="771" y="53"/>
                  <a:pt x="771" y="53"/>
                  <a:pt x="771" y="53"/>
                </a:cubicBezTo>
                <a:cubicBezTo>
                  <a:pt x="771" y="50"/>
                  <a:pt x="771" y="50"/>
                  <a:pt x="771" y="50"/>
                </a:cubicBezTo>
                <a:moveTo>
                  <a:pt x="1214" y="50"/>
                </a:moveTo>
                <a:cubicBezTo>
                  <a:pt x="1217" y="51"/>
                  <a:pt x="1221" y="53"/>
                  <a:pt x="1225" y="54"/>
                </a:cubicBezTo>
                <a:cubicBezTo>
                  <a:pt x="1225" y="53"/>
                  <a:pt x="1225" y="53"/>
                  <a:pt x="1225" y="53"/>
                </a:cubicBezTo>
                <a:cubicBezTo>
                  <a:pt x="1224" y="53"/>
                  <a:pt x="1224" y="53"/>
                  <a:pt x="1223" y="53"/>
                </a:cubicBezTo>
                <a:cubicBezTo>
                  <a:pt x="1223" y="53"/>
                  <a:pt x="1223" y="53"/>
                  <a:pt x="1223" y="53"/>
                </a:cubicBezTo>
                <a:cubicBezTo>
                  <a:pt x="1223" y="53"/>
                  <a:pt x="1223" y="53"/>
                  <a:pt x="1223" y="53"/>
                </a:cubicBezTo>
                <a:cubicBezTo>
                  <a:pt x="1223" y="53"/>
                  <a:pt x="1223" y="53"/>
                  <a:pt x="1223" y="53"/>
                </a:cubicBezTo>
                <a:cubicBezTo>
                  <a:pt x="1220" y="52"/>
                  <a:pt x="1217" y="51"/>
                  <a:pt x="1214" y="50"/>
                </a:cubicBezTo>
                <a:moveTo>
                  <a:pt x="524" y="50"/>
                </a:moveTo>
                <a:cubicBezTo>
                  <a:pt x="524" y="51"/>
                  <a:pt x="524" y="51"/>
                  <a:pt x="524" y="51"/>
                </a:cubicBezTo>
                <a:cubicBezTo>
                  <a:pt x="531" y="53"/>
                  <a:pt x="531" y="53"/>
                  <a:pt x="531" y="53"/>
                </a:cubicBezTo>
                <a:cubicBezTo>
                  <a:pt x="531" y="52"/>
                  <a:pt x="531" y="52"/>
                  <a:pt x="531" y="52"/>
                </a:cubicBezTo>
                <a:cubicBezTo>
                  <a:pt x="531" y="52"/>
                  <a:pt x="531" y="52"/>
                  <a:pt x="531" y="52"/>
                </a:cubicBezTo>
                <a:cubicBezTo>
                  <a:pt x="530" y="52"/>
                  <a:pt x="530" y="52"/>
                  <a:pt x="530" y="52"/>
                </a:cubicBezTo>
                <a:cubicBezTo>
                  <a:pt x="528" y="51"/>
                  <a:pt x="526" y="50"/>
                  <a:pt x="524" y="50"/>
                </a:cubicBezTo>
                <a:moveTo>
                  <a:pt x="65" y="50"/>
                </a:moveTo>
                <a:cubicBezTo>
                  <a:pt x="64" y="51"/>
                  <a:pt x="63" y="52"/>
                  <a:pt x="62" y="53"/>
                </a:cubicBezTo>
                <a:cubicBezTo>
                  <a:pt x="62" y="55"/>
                  <a:pt x="62" y="55"/>
                  <a:pt x="62" y="55"/>
                </a:cubicBezTo>
                <a:cubicBezTo>
                  <a:pt x="63" y="55"/>
                  <a:pt x="63" y="55"/>
                  <a:pt x="63" y="55"/>
                </a:cubicBezTo>
                <a:cubicBezTo>
                  <a:pt x="63" y="54"/>
                  <a:pt x="64" y="53"/>
                  <a:pt x="65" y="52"/>
                </a:cubicBezTo>
                <a:cubicBezTo>
                  <a:pt x="65" y="50"/>
                  <a:pt x="65" y="50"/>
                  <a:pt x="65" y="50"/>
                </a:cubicBezTo>
                <a:moveTo>
                  <a:pt x="373" y="49"/>
                </a:moveTo>
                <a:cubicBezTo>
                  <a:pt x="373" y="56"/>
                  <a:pt x="373" y="56"/>
                  <a:pt x="373" y="56"/>
                </a:cubicBezTo>
                <a:cubicBezTo>
                  <a:pt x="373" y="56"/>
                  <a:pt x="374" y="55"/>
                  <a:pt x="374" y="55"/>
                </a:cubicBezTo>
                <a:cubicBezTo>
                  <a:pt x="374" y="50"/>
                  <a:pt x="374" y="50"/>
                  <a:pt x="374" y="50"/>
                </a:cubicBezTo>
                <a:cubicBezTo>
                  <a:pt x="373" y="50"/>
                  <a:pt x="373" y="50"/>
                  <a:pt x="373" y="50"/>
                </a:cubicBezTo>
                <a:cubicBezTo>
                  <a:pt x="373" y="50"/>
                  <a:pt x="373" y="50"/>
                  <a:pt x="373" y="49"/>
                </a:cubicBezTo>
                <a:moveTo>
                  <a:pt x="1245" y="49"/>
                </a:moveTo>
                <a:cubicBezTo>
                  <a:pt x="1245" y="50"/>
                  <a:pt x="1245" y="50"/>
                  <a:pt x="1245" y="50"/>
                </a:cubicBezTo>
                <a:cubicBezTo>
                  <a:pt x="1245" y="50"/>
                  <a:pt x="1245" y="51"/>
                  <a:pt x="1245" y="51"/>
                </a:cubicBezTo>
                <a:cubicBezTo>
                  <a:pt x="1245" y="51"/>
                  <a:pt x="1245" y="51"/>
                  <a:pt x="1245" y="51"/>
                </a:cubicBezTo>
                <a:cubicBezTo>
                  <a:pt x="1245" y="51"/>
                  <a:pt x="1245" y="51"/>
                  <a:pt x="1245" y="51"/>
                </a:cubicBezTo>
                <a:cubicBezTo>
                  <a:pt x="1245" y="51"/>
                  <a:pt x="1245" y="51"/>
                  <a:pt x="1245" y="51"/>
                </a:cubicBezTo>
                <a:cubicBezTo>
                  <a:pt x="1247" y="52"/>
                  <a:pt x="1249" y="53"/>
                  <a:pt x="1251" y="55"/>
                </a:cubicBezTo>
                <a:cubicBezTo>
                  <a:pt x="1251" y="53"/>
                  <a:pt x="1251" y="53"/>
                  <a:pt x="1251" y="53"/>
                </a:cubicBezTo>
                <a:cubicBezTo>
                  <a:pt x="1249" y="52"/>
                  <a:pt x="1247" y="50"/>
                  <a:pt x="1245" y="49"/>
                </a:cubicBezTo>
                <a:moveTo>
                  <a:pt x="574" y="49"/>
                </a:moveTo>
                <a:cubicBezTo>
                  <a:pt x="573" y="52"/>
                  <a:pt x="572" y="55"/>
                  <a:pt x="571" y="57"/>
                </a:cubicBezTo>
                <a:cubicBezTo>
                  <a:pt x="571" y="59"/>
                  <a:pt x="571" y="59"/>
                  <a:pt x="571" y="59"/>
                </a:cubicBezTo>
                <a:cubicBezTo>
                  <a:pt x="570" y="58"/>
                  <a:pt x="570" y="58"/>
                  <a:pt x="570" y="58"/>
                </a:cubicBezTo>
                <a:cubicBezTo>
                  <a:pt x="569" y="57"/>
                  <a:pt x="567" y="56"/>
                  <a:pt x="566" y="55"/>
                </a:cubicBezTo>
                <a:cubicBezTo>
                  <a:pt x="566" y="57"/>
                  <a:pt x="566" y="57"/>
                  <a:pt x="566" y="57"/>
                </a:cubicBezTo>
                <a:cubicBezTo>
                  <a:pt x="567" y="57"/>
                  <a:pt x="568" y="58"/>
                  <a:pt x="569" y="59"/>
                </a:cubicBezTo>
                <a:cubicBezTo>
                  <a:pt x="569" y="60"/>
                  <a:pt x="570" y="61"/>
                  <a:pt x="570" y="62"/>
                </a:cubicBezTo>
                <a:cubicBezTo>
                  <a:pt x="570" y="63"/>
                  <a:pt x="570" y="63"/>
                  <a:pt x="570" y="63"/>
                </a:cubicBezTo>
                <a:cubicBezTo>
                  <a:pt x="570" y="63"/>
                  <a:pt x="570" y="63"/>
                  <a:pt x="570" y="63"/>
                </a:cubicBezTo>
                <a:cubicBezTo>
                  <a:pt x="570" y="63"/>
                  <a:pt x="570" y="63"/>
                  <a:pt x="570" y="63"/>
                </a:cubicBezTo>
                <a:cubicBezTo>
                  <a:pt x="570" y="64"/>
                  <a:pt x="569" y="64"/>
                  <a:pt x="569" y="65"/>
                </a:cubicBezTo>
                <a:cubicBezTo>
                  <a:pt x="568" y="65"/>
                  <a:pt x="568" y="65"/>
                  <a:pt x="567" y="65"/>
                </a:cubicBezTo>
                <a:cubicBezTo>
                  <a:pt x="567" y="65"/>
                  <a:pt x="567" y="65"/>
                  <a:pt x="567" y="65"/>
                </a:cubicBezTo>
                <a:cubicBezTo>
                  <a:pt x="567" y="65"/>
                  <a:pt x="567" y="65"/>
                  <a:pt x="567" y="65"/>
                </a:cubicBezTo>
                <a:cubicBezTo>
                  <a:pt x="567" y="65"/>
                  <a:pt x="566" y="65"/>
                  <a:pt x="566" y="65"/>
                </a:cubicBezTo>
                <a:cubicBezTo>
                  <a:pt x="566" y="65"/>
                  <a:pt x="566" y="65"/>
                  <a:pt x="566" y="65"/>
                </a:cubicBezTo>
                <a:cubicBezTo>
                  <a:pt x="566" y="68"/>
                  <a:pt x="566" y="68"/>
                  <a:pt x="566" y="68"/>
                </a:cubicBezTo>
                <a:cubicBezTo>
                  <a:pt x="569" y="68"/>
                  <a:pt x="572" y="68"/>
                  <a:pt x="574" y="68"/>
                </a:cubicBezTo>
                <a:cubicBezTo>
                  <a:pt x="574" y="65"/>
                  <a:pt x="574" y="65"/>
                  <a:pt x="574" y="65"/>
                </a:cubicBezTo>
                <a:cubicBezTo>
                  <a:pt x="573" y="64"/>
                  <a:pt x="573" y="64"/>
                  <a:pt x="573" y="64"/>
                </a:cubicBezTo>
                <a:cubicBezTo>
                  <a:pt x="573" y="63"/>
                  <a:pt x="573" y="63"/>
                  <a:pt x="573" y="63"/>
                </a:cubicBezTo>
                <a:cubicBezTo>
                  <a:pt x="573" y="60"/>
                  <a:pt x="574" y="57"/>
                  <a:pt x="574" y="54"/>
                </a:cubicBezTo>
                <a:cubicBezTo>
                  <a:pt x="574" y="49"/>
                  <a:pt x="574" y="49"/>
                  <a:pt x="574" y="49"/>
                </a:cubicBezTo>
                <a:moveTo>
                  <a:pt x="441" y="49"/>
                </a:moveTo>
                <a:cubicBezTo>
                  <a:pt x="441" y="52"/>
                  <a:pt x="441" y="52"/>
                  <a:pt x="441" y="52"/>
                </a:cubicBezTo>
                <a:cubicBezTo>
                  <a:pt x="441" y="52"/>
                  <a:pt x="442" y="52"/>
                  <a:pt x="442" y="52"/>
                </a:cubicBezTo>
                <a:cubicBezTo>
                  <a:pt x="443" y="52"/>
                  <a:pt x="444" y="52"/>
                  <a:pt x="445" y="51"/>
                </a:cubicBezTo>
                <a:cubicBezTo>
                  <a:pt x="445" y="49"/>
                  <a:pt x="445" y="49"/>
                  <a:pt x="445" y="49"/>
                </a:cubicBezTo>
                <a:cubicBezTo>
                  <a:pt x="444" y="50"/>
                  <a:pt x="444" y="50"/>
                  <a:pt x="443" y="50"/>
                </a:cubicBezTo>
                <a:cubicBezTo>
                  <a:pt x="443" y="50"/>
                  <a:pt x="443" y="50"/>
                  <a:pt x="443" y="50"/>
                </a:cubicBezTo>
                <a:cubicBezTo>
                  <a:pt x="442" y="50"/>
                  <a:pt x="442" y="50"/>
                  <a:pt x="441" y="49"/>
                </a:cubicBezTo>
                <a:moveTo>
                  <a:pt x="997" y="49"/>
                </a:moveTo>
                <a:cubicBezTo>
                  <a:pt x="997" y="49"/>
                  <a:pt x="997" y="49"/>
                  <a:pt x="997" y="49"/>
                </a:cubicBezTo>
                <a:cubicBezTo>
                  <a:pt x="1014" y="51"/>
                  <a:pt x="1030" y="55"/>
                  <a:pt x="1044" y="64"/>
                </a:cubicBezTo>
                <a:cubicBezTo>
                  <a:pt x="1044" y="65"/>
                  <a:pt x="1044" y="65"/>
                  <a:pt x="1044" y="65"/>
                </a:cubicBezTo>
                <a:cubicBezTo>
                  <a:pt x="1044" y="65"/>
                  <a:pt x="1044" y="65"/>
                  <a:pt x="1044" y="65"/>
                </a:cubicBezTo>
                <a:cubicBezTo>
                  <a:pt x="1043" y="67"/>
                  <a:pt x="1043" y="67"/>
                  <a:pt x="1043" y="67"/>
                </a:cubicBezTo>
                <a:cubicBezTo>
                  <a:pt x="1043" y="67"/>
                  <a:pt x="1043" y="67"/>
                  <a:pt x="1043" y="67"/>
                </a:cubicBezTo>
                <a:cubicBezTo>
                  <a:pt x="1042" y="67"/>
                  <a:pt x="1042" y="67"/>
                  <a:pt x="1041" y="67"/>
                </a:cubicBezTo>
                <a:cubicBezTo>
                  <a:pt x="1041" y="67"/>
                  <a:pt x="1041" y="67"/>
                  <a:pt x="1041" y="67"/>
                </a:cubicBezTo>
                <a:cubicBezTo>
                  <a:pt x="1038" y="67"/>
                  <a:pt x="1034" y="67"/>
                  <a:pt x="1030" y="67"/>
                </a:cubicBezTo>
                <a:cubicBezTo>
                  <a:pt x="1026" y="67"/>
                  <a:pt x="1022" y="67"/>
                  <a:pt x="1018" y="64"/>
                </a:cubicBezTo>
                <a:cubicBezTo>
                  <a:pt x="1012" y="61"/>
                  <a:pt x="1005" y="60"/>
                  <a:pt x="997" y="60"/>
                </a:cubicBezTo>
                <a:cubicBezTo>
                  <a:pt x="997" y="61"/>
                  <a:pt x="997" y="61"/>
                  <a:pt x="997" y="61"/>
                </a:cubicBezTo>
                <a:cubicBezTo>
                  <a:pt x="1003" y="61"/>
                  <a:pt x="1010" y="61"/>
                  <a:pt x="1015" y="64"/>
                </a:cubicBezTo>
                <a:cubicBezTo>
                  <a:pt x="1016" y="64"/>
                  <a:pt x="1016" y="64"/>
                  <a:pt x="1016" y="64"/>
                </a:cubicBezTo>
                <a:cubicBezTo>
                  <a:pt x="1015" y="65"/>
                  <a:pt x="1015" y="65"/>
                  <a:pt x="1015" y="65"/>
                </a:cubicBezTo>
                <a:cubicBezTo>
                  <a:pt x="1015" y="67"/>
                  <a:pt x="1015" y="67"/>
                  <a:pt x="1015" y="67"/>
                </a:cubicBezTo>
                <a:cubicBezTo>
                  <a:pt x="1014" y="67"/>
                  <a:pt x="1014" y="67"/>
                  <a:pt x="1014" y="67"/>
                </a:cubicBezTo>
                <a:cubicBezTo>
                  <a:pt x="1008" y="67"/>
                  <a:pt x="1003" y="67"/>
                  <a:pt x="997" y="67"/>
                </a:cubicBezTo>
                <a:cubicBezTo>
                  <a:pt x="997" y="69"/>
                  <a:pt x="997" y="69"/>
                  <a:pt x="997" y="69"/>
                </a:cubicBezTo>
                <a:cubicBezTo>
                  <a:pt x="1012" y="69"/>
                  <a:pt x="1012" y="69"/>
                  <a:pt x="1012" y="69"/>
                </a:cubicBezTo>
                <a:cubicBezTo>
                  <a:pt x="1051" y="69"/>
                  <a:pt x="1051" y="69"/>
                  <a:pt x="1051" y="69"/>
                </a:cubicBezTo>
                <a:cubicBezTo>
                  <a:pt x="1051" y="69"/>
                  <a:pt x="1051" y="69"/>
                  <a:pt x="1051" y="69"/>
                </a:cubicBezTo>
                <a:cubicBezTo>
                  <a:pt x="1052" y="70"/>
                  <a:pt x="1052" y="70"/>
                  <a:pt x="1052" y="70"/>
                </a:cubicBezTo>
                <a:cubicBezTo>
                  <a:pt x="1052" y="70"/>
                  <a:pt x="1052" y="70"/>
                  <a:pt x="1052" y="70"/>
                </a:cubicBezTo>
                <a:cubicBezTo>
                  <a:pt x="1052" y="70"/>
                  <a:pt x="1053" y="70"/>
                  <a:pt x="1054" y="69"/>
                </a:cubicBezTo>
                <a:cubicBezTo>
                  <a:pt x="1054" y="69"/>
                  <a:pt x="1055" y="68"/>
                  <a:pt x="1056" y="68"/>
                </a:cubicBezTo>
                <a:cubicBezTo>
                  <a:pt x="1056" y="68"/>
                  <a:pt x="1057" y="68"/>
                  <a:pt x="1057" y="69"/>
                </a:cubicBezTo>
                <a:cubicBezTo>
                  <a:pt x="1063" y="69"/>
                  <a:pt x="1070" y="69"/>
                  <a:pt x="1076" y="69"/>
                </a:cubicBezTo>
                <a:cubicBezTo>
                  <a:pt x="1076" y="61"/>
                  <a:pt x="1076" y="61"/>
                  <a:pt x="1076" y="61"/>
                </a:cubicBezTo>
                <a:cubicBezTo>
                  <a:pt x="1076" y="62"/>
                  <a:pt x="1076" y="62"/>
                  <a:pt x="1076" y="63"/>
                </a:cubicBezTo>
                <a:cubicBezTo>
                  <a:pt x="1075" y="64"/>
                  <a:pt x="1075" y="65"/>
                  <a:pt x="1074" y="66"/>
                </a:cubicBezTo>
                <a:cubicBezTo>
                  <a:pt x="1073" y="67"/>
                  <a:pt x="1073" y="67"/>
                  <a:pt x="1073" y="67"/>
                </a:cubicBezTo>
                <a:cubicBezTo>
                  <a:pt x="1073" y="67"/>
                  <a:pt x="1073" y="67"/>
                  <a:pt x="1073" y="67"/>
                </a:cubicBezTo>
                <a:cubicBezTo>
                  <a:pt x="1070" y="65"/>
                  <a:pt x="1066" y="63"/>
                  <a:pt x="1064" y="61"/>
                </a:cubicBezTo>
                <a:cubicBezTo>
                  <a:pt x="1064" y="61"/>
                  <a:pt x="1064" y="61"/>
                  <a:pt x="1064" y="61"/>
                </a:cubicBezTo>
                <a:cubicBezTo>
                  <a:pt x="1063" y="61"/>
                  <a:pt x="1062" y="60"/>
                  <a:pt x="1061" y="59"/>
                </a:cubicBezTo>
                <a:cubicBezTo>
                  <a:pt x="1067" y="63"/>
                  <a:pt x="1067" y="63"/>
                  <a:pt x="1067" y="63"/>
                </a:cubicBezTo>
                <a:cubicBezTo>
                  <a:pt x="1067" y="64"/>
                  <a:pt x="1067" y="64"/>
                  <a:pt x="1067" y="64"/>
                </a:cubicBezTo>
                <a:cubicBezTo>
                  <a:pt x="1068" y="67"/>
                  <a:pt x="1068" y="67"/>
                  <a:pt x="1068" y="67"/>
                </a:cubicBezTo>
                <a:cubicBezTo>
                  <a:pt x="1067" y="67"/>
                  <a:pt x="1067" y="67"/>
                  <a:pt x="1067" y="67"/>
                </a:cubicBezTo>
                <a:cubicBezTo>
                  <a:pt x="1064" y="67"/>
                  <a:pt x="1061" y="67"/>
                  <a:pt x="1059" y="67"/>
                </a:cubicBezTo>
                <a:cubicBezTo>
                  <a:pt x="1056" y="67"/>
                  <a:pt x="1053" y="67"/>
                  <a:pt x="1051" y="67"/>
                </a:cubicBezTo>
                <a:cubicBezTo>
                  <a:pt x="1050" y="67"/>
                  <a:pt x="1050" y="67"/>
                  <a:pt x="1050" y="67"/>
                </a:cubicBezTo>
                <a:cubicBezTo>
                  <a:pt x="1050" y="67"/>
                  <a:pt x="1050" y="67"/>
                  <a:pt x="1050" y="67"/>
                </a:cubicBezTo>
                <a:cubicBezTo>
                  <a:pt x="1035" y="56"/>
                  <a:pt x="1016" y="50"/>
                  <a:pt x="997" y="49"/>
                </a:cubicBezTo>
                <a:moveTo>
                  <a:pt x="493" y="49"/>
                </a:moveTo>
                <a:cubicBezTo>
                  <a:pt x="493" y="49"/>
                  <a:pt x="493" y="49"/>
                  <a:pt x="493" y="49"/>
                </a:cubicBezTo>
                <a:cubicBezTo>
                  <a:pt x="493" y="49"/>
                  <a:pt x="493" y="49"/>
                  <a:pt x="493" y="49"/>
                </a:cubicBezTo>
                <a:cubicBezTo>
                  <a:pt x="493" y="49"/>
                  <a:pt x="493" y="49"/>
                  <a:pt x="493" y="49"/>
                </a:cubicBezTo>
                <a:cubicBezTo>
                  <a:pt x="493" y="49"/>
                  <a:pt x="493" y="49"/>
                  <a:pt x="493" y="49"/>
                </a:cubicBezTo>
                <a:cubicBezTo>
                  <a:pt x="493" y="50"/>
                  <a:pt x="493" y="50"/>
                  <a:pt x="493" y="50"/>
                </a:cubicBezTo>
                <a:cubicBezTo>
                  <a:pt x="493" y="49"/>
                  <a:pt x="493" y="49"/>
                  <a:pt x="493" y="49"/>
                </a:cubicBezTo>
                <a:moveTo>
                  <a:pt x="1203" y="48"/>
                </a:moveTo>
                <a:cubicBezTo>
                  <a:pt x="1203" y="48"/>
                  <a:pt x="1203" y="48"/>
                  <a:pt x="1203" y="48"/>
                </a:cubicBezTo>
                <a:cubicBezTo>
                  <a:pt x="1202" y="48"/>
                  <a:pt x="1202" y="48"/>
                  <a:pt x="1201" y="48"/>
                </a:cubicBezTo>
                <a:cubicBezTo>
                  <a:pt x="1201" y="49"/>
                  <a:pt x="1201" y="49"/>
                  <a:pt x="1201" y="49"/>
                </a:cubicBezTo>
                <a:cubicBezTo>
                  <a:pt x="1202" y="49"/>
                  <a:pt x="1202" y="49"/>
                  <a:pt x="1203" y="49"/>
                </a:cubicBezTo>
                <a:cubicBezTo>
                  <a:pt x="1205" y="49"/>
                  <a:pt x="1208" y="49"/>
                  <a:pt x="1210" y="49"/>
                </a:cubicBezTo>
                <a:cubicBezTo>
                  <a:pt x="1210" y="49"/>
                  <a:pt x="1210" y="49"/>
                  <a:pt x="1210" y="49"/>
                </a:cubicBezTo>
                <a:cubicBezTo>
                  <a:pt x="1210" y="49"/>
                  <a:pt x="1211" y="49"/>
                  <a:pt x="1211" y="49"/>
                </a:cubicBezTo>
                <a:cubicBezTo>
                  <a:pt x="1209" y="49"/>
                  <a:pt x="1206" y="48"/>
                  <a:pt x="1203" y="48"/>
                </a:cubicBezTo>
                <a:moveTo>
                  <a:pt x="490" y="48"/>
                </a:moveTo>
                <a:cubicBezTo>
                  <a:pt x="490" y="48"/>
                  <a:pt x="490" y="48"/>
                  <a:pt x="490" y="48"/>
                </a:cubicBezTo>
                <a:cubicBezTo>
                  <a:pt x="490" y="48"/>
                  <a:pt x="490" y="48"/>
                  <a:pt x="490" y="48"/>
                </a:cubicBezTo>
                <a:cubicBezTo>
                  <a:pt x="490" y="48"/>
                  <a:pt x="490" y="48"/>
                  <a:pt x="490" y="48"/>
                </a:cubicBezTo>
                <a:cubicBezTo>
                  <a:pt x="490" y="48"/>
                  <a:pt x="490" y="48"/>
                  <a:pt x="490" y="48"/>
                </a:cubicBezTo>
                <a:moveTo>
                  <a:pt x="1152" y="48"/>
                </a:moveTo>
                <a:cubicBezTo>
                  <a:pt x="1151" y="48"/>
                  <a:pt x="1151" y="48"/>
                  <a:pt x="1151" y="48"/>
                </a:cubicBezTo>
                <a:cubicBezTo>
                  <a:pt x="1151" y="48"/>
                  <a:pt x="1151" y="48"/>
                  <a:pt x="1151" y="48"/>
                </a:cubicBezTo>
                <a:cubicBezTo>
                  <a:pt x="1151" y="48"/>
                  <a:pt x="1151" y="48"/>
                  <a:pt x="1151" y="48"/>
                </a:cubicBezTo>
                <a:cubicBezTo>
                  <a:pt x="1151" y="48"/>
                  <a:pt x="1151" y="48"/>
                  <a:pt x="1151" y="48"/>
                </a:cubicBezTo>
                <a:cubicBezTo>
                  <a:pt x="1151" y="48"/>
                  <a:pt x="1151" y="48"/>
                  <a:pt x="1151" y="48"/>
                </a:cubicBezTo>
                <a:cubicBezTo>
                  <a:pt x="1151" y="48"/>
                  <a:pt x="1151" y="48"/>
                  <a:pt x="1152" y="48"/>
                </a:cubicBezTo>
                <a:moveTo>
                  <a:pt x="505" y="47"/>
                </a:moveTo>
                <a:cubicBezTo>
                  <a:pt x="502" y="47"/>
                  <a:pt x="499" y="48"/>
                  <a:pt x="495" y="48"/>
                </a:cubicBezTo>
                <a:cubicBezTo>
                  <a:pt x="495" y="50"/>
                  <a:pt x="495" y="50"/>
                  <a:pt x="495" y="50"/>
                </a:cubicBezTo>
                <a:cubicBezTo>
                  <a:pt x="496" y="50"/>
                  <a:pt x="496" y="50"/>
                  <a:pt x="496" y="49"/>
                </a:cubicBezTo>
                <a:cubicBezTo>
                  <a:pt x="497" y="49"/>
                  <a:pt x="497" y="49"/>
                  <a:pt x="497" y="49"/>
                </a:cubicBezTo>
                <a:cubicBezTo>
                  <a:pt x="497" y="49"/>
                  <a:pt x="497" y="49"/>
                  <a:pt x="497" y="49"/>
                </a:cubicBezTo>
                <a:cubicBezTo>
                  <a:pt x="500" y="49"/>
                  <a:pt x="503" y="49"/>
                  <a:pt x="505" y="49"/>
                </a:cubicBezTo>
                <a:cubicBezTo>
                  <a:pt x="511" y="49"/>
                  <a:pt x="516" y="49"/>
                  <a:pt x="521" y="50"/>
                </a:cubicBezTo>
                <a:cubicBezTo>
                  <a:pt x="521" y="49"/>
                  <a:pt x="521" y="49"/>
                  <a:pt x="521" y="49"/>
                </a:cubicBezTo>
                <a:cubicBezTo>
                  <a:pt x="516" y="48"/>
                  <a:pt x="511" y="47"/>
                  <a:pt x="505" y="47"/>
                </a:cubicBezTo>
                <a:moveTo>
                  <a:pt x="920" y="47"/>
                </a:moveTo>
                <a:cubicBezTo>
                  <a:pt x="917" y="50"/>
                  <a:pt x="914" y="52"/>
                  <a:pt x="911" y="55"/>
                </a:cubicBezTo>
                <a:cubicBezTo>
                  <a:pt x="911" y="57"/>
                  <a:pt x="911" y="57"/>
                  <a:pt x="911" y="57"/>
                </a:cubicBezTo>
                <a:cubicBezTo>
                  <a:pt x="914" y="54"/>
                  <a:pt x="917" y="51"/>
                  <a:pt x="920" y="49"/>
                </a:cubicBezTo>
                <a:cubicBezTo>
                  <a:pt x="920" y="47"/>
                  <a:pt x="920" y="47"/>
                  <a:pt x="920" y="47"/>
                </a:cubicBezTo>
                <a:moveTo>
                  <a:pt x="181" y="46"/>
                </a:moveTo>
                <a:cubicBezTo>
                  <a:pt x="178" y="49"/>
                  <a:pt x="175" y="51"/>
                  <a:pt x="172" y="54"/>
                </a:cubicBezTo>
                <a:cubicBezTo>
                  <a:pt x="172" y="56"/>
                  <a:pt x="172" y="56"/>
                  <a:pt x="172" y="56"/>
                </a:cubicBezTo>
                <a:cubicBezTo>
                  <a:pt x="175" y="54"/>
                  <a:pt x="178" y="51"/>
                  <a:pt x="181" y="48"/>
                </a:cubicBezTo>
                <a:cubicBezTo>
                  <a:pt x="181" y="46"/>
                  <a:pt x="181" y="46"/>
                  <a:pt x="181" y="46"/>
                </a:cubicBezTo>
                <a:moveTo>
                  <a:pt x="1234" y="45"/>
                </a:moveTo>
                <a:cubicBezTo>
                  <a:pt x="1234" y="46"/>
                  <a:pt x="1234" y="46"/>
                  <a:pt x="1234" y="46"/>
                </a:cubicBezTo>
                <a:cubicBezTo>
                  <a:pt x="1237" y="47"/>
                  <a:pt x="1240" y="48"/>
                  <a:pt x="1243" y="49"/>
                </a:cubicBezTo>
                <a:cubicBezTo>
                  <a:pt x="1243" y="48"/>
                  <a:pt x="1243" y="48"/>
                  <a:pt x="1243" y="48"/>
                </a:cubicBezTo>
                <a:cubicBezTo>
                  <a:pt x="1240" y="47"/>
                  <a:pt x="1237" y="46"/>
                  <a:pt x="1234" y="45"/>
                </a:cubicBezTo>
                <a:moveTo>
                  <a:pt x="1230" y="44"/>
                </a:moveTo>
                <a:cubicBezTo>
                  <a:pt x="1230" y="45"/>
                  <a:pt x="1230" y="45"/>
                  <a:pt x="1230" y="45"/>
                </a:cubicBezTo>
                <a:cubicBezTo>
                  <a:pt x="1230" y="45"/>
                  <a:pt x="1230" y="45"/>
                  <a:pt x="1230" y="45"/>
                </a:cubicBezTo>
                <a:cubicBezTo>
                  <a:pt x="1230" y="45"/>
                  <a:pt x="1231" y="45"/>
                  <a:pt x="1232" y="46"/>
                </a:cubicBezTo>
                <a:cubicBezTo>
                  <a:pt x="1232" y="45"/>
                  <a:pt x="1232" y="45"/>
                  <a:pt x="1232" y="45"/>
                </a:cubicBezTo>
                <a:cubicBezTo>
                  <a:pt x="1231" y="44"/>
                  <a:pt x="1231" y="44"/>
                  <a:pt x="1230" y="44"/>
                </a:cubicBezTo>
                <a:moveTo>
                  <a:pt x="617" y="44"/>
                </a:moveTo>
                <a:cubicBezTo>
                  <a:pt x="614" y="49"/>
                  <a:pt x="612" y="54"/>
                  <a:pt x="610" y="59"/>
                </a:cubicBezTo>
                <a:cubicBezTo>
                  <a:pt x="610" y="60"/>
                  <a:pt x="610" y="61"/>
                  <a:pt x="610" y="62"/>
                </a:cubicBezTo>
                <a:cubicBezTo>
                  <a:pt x="610" y="63"/>
                  <a:pt x="610" y="64"/>
                  <a:pt x="609" y="65"/>
                </a:cubicBezTo>
                <a:cubicBezTo>
                  <a:pt x="609" y="65"/>
                  <a:pt x="609" y="65"/>
                  <a:pt x="609" y="65"/>
                </a:cubicBezTo>
                <a:cubicBezTo>
                  <a:pt x="609" y="65"/>
                  <a:pt x="609" y="65"/>
                  <a:pt x="609" y="65"/>
                </a:cubicBezTo>
                <a:cubicBezTo>
                  <a:pt x="608" y="65"/>
                  <a:pt x="608" y="65"/>
                  <a:pt x="608" y="65"/>
                </a:cubicBezTo>
                <a:cubicBezTo>
                  <a:pt x="607" y="65"/>
                  <a:pt x="605" y="65"/>
                  <a:pt x="604" y="65"/>
                </a:cubicBezTo>
                <a:cubicBezTo>
                  <a:pt x="603" y="65"/>
                  <a:pt x="602" y="65"/>
                  <a:pt x="602" y="65"/>
                </a:cubicBezTo>
                <a:cubicBezTo>
                  <a:pt x="602" y="68"/>
                  <a:pt x="602" y="68"/>
                  <a:pt x="602" y="68"/>
                </a:cubicBezTo>
                <a:cubicBezTo>
                  <a:pt x="617" y="68"/>
                  <a:pt x="617" y="68"/>
                  <a:pt x="617" y="68"/>
                </a:cubicBezTo>
                <a:cubicBezTo>
                  <a:pt x="617" y="65"/>
                  <a:pt x="617" y="65"/>
                  <a:pt x="617" y="65"/>
                </a:cubicBezTo>
                <a:cubicBezTo>
                  <a:pt x="617" y="65"/>
                  <a:pt x="616" y="65"/>
                  <a:pt x="616" y="65"/>
                </a:cubicBezTo>
                <a:cubicBezTo>
                  <a:pt x="616" y="65"/>
                  <a:pt x="616" y="65"/>
                  <a:pt x="616" y="65"/>
                </a:cubicBezTo>
                <a:cubicBezTo>
                  <a:pt x="616" y="65"/>
                  <a:pt x="616" y="65"/>
                  <a:pt x="616" y="65"/>
                </a:cubicBezTo>
                <a:cubicBezTo>
                  <a:pt x="615" y="66"/>
                  <a:pt x="615" y="66"/>
                  <a:pt x="615" y="66"/>
                </a:cubicBezTo>
                <a:cubicBezTo>
                  <a:pt x="615" y="66"/>
                  <a:pt x="615" y="66"/>
                  <a:pt x="615" y="66"/>
                </a:cubicBezTo>
                <a:cubicBezTo>
                  <a:pt x="614" y="66"/>
                  <a:pt x="614" y="65"/>
                  <a:pt x="613" y="65"/>
                </a:cubicBezTo>
                <a:cubicBezTo>
                  <a:pt x="613" y="64"/>
                  <a:pt x="612" y="64"/>
                  <a:pt x="612" y="63"/>
                </a:cubicBezTo>
                <a:cubicBezTo>
                  <a:pt x="612" y="62"/>
                  <a:pt x="612" y="61"/>
                  <a:pt x="612" y="60"/>
                </a:cubicBezTo>
                <a:cubicBezTo>
                  <a:pt x="612" y="60"/>
                  <a:pt x="612" y="60"/>
                  <a:pt x="612" y="60"/>
                </a:cubicBezTo>
                <a:cubicBezTo>
                  <a:pt x="612" y="60"/>
                  <a:pt x="612" y="60"/>
                  <a:pt x="612" y="60"/>
                </a:cubicBezTo>
                <a:cubicBezTo>
                  <a:pt x="613" y="55"/>
                  <a:pt x="615" y="52"/>
                  <a:pt x="617" y="48"/>
                </a:cubicBezTo>
                <a:cubicBezTo>
                  <a:pt x="617" y="44"/>
                  <a:pt x="617" y="44"/>
                  <a:pt x="617" y="44"/>
                </a:cubicBezTo>
                <a:moveTo>
                  <a:pt x="545" y="44"/>
                </a:moveTo>
                <a:cubicBezTo>
                  <a:pt x="545" y="45"/>
                  <a:pt x="545" y="45"/>
                  <a:pt x="545" y="45"/>
                </a:cubicBezTo>
                <a:cubicBezTo>
                  <a:pt x="551" y="49"/>
                  <a:pt x="558" y="50"/>
                  <a:pt x="563" y="55"/>
                </a:cubicBezTo>
                <a:cubicBezTo>
                  <a:pt x="564" y="55"/>
                  <a:pt x="564" y="55"/>
                  <a:pt x="564" y="55"/>
                </a:cubicBezTo>
                <a:cubicBezTo>
                  <a:pt x="564" y="54"/>
                  <a:pt x="564" y="54"/>
                  <a:pt x="564" y="54"/>
                </a:cubicBezTo>
                <a:cubicBezTo>
                  <a:pt x="558" y="50"/>
                  <a:pt x="552" y="47"/>
                  <a:pt x="545" y="44"/>
                </a:cubicBezTo>
                <a:moveTo>
                  <a:pt x="892" y="43"/>
                </a:moveTo>
                <a:cubicBezTo>
                  <a:pt x="889" y="46"/>
                  <a:pt x="886" y="50"/>
                  <a:pt x="883" y="53"/>
                </a:cubicBezTo>
                <a:cubicBezTo>
                  <a:pt x="883" y="53"/>
                  <a:pt x="883" y="53"/>
                  <a:pt x="883" y="53"/>
                </a:cubicBezTo>
                <a:cubicBezTo>
                  <a:pt x="883" y="53"/>
                  <a:pt x="883" y="53"/>
                  <a:pt x="883" y="53"/>
                </a:cubicBezTo>
                <a:cubicBezTo>
                  <a:pt x="882" y="54"/>
                  <a:pt x="882" y="55"/>
                  <a:pt x="880" y="56"/>
                </a:cubicBezTo>
                <a:cubicBezTo>
                  <a:pt x="880" y="57"/>
                  <a:pt x="880" y="57"/>
                  <a:pt x="880" y="57"/>
                </a:cubicBezTo>
                <a:cubicBezTo>
                  <a:pt x="884" y="53"/>
                  <a:pt x="888" y="49"/>
                  <a:pt x="892" y="45"/>
                </a:cubicBezTo>
                <a:cubicBezTo>
                  <a:pt x="892" y="43"/>
                  <a:pt x="892" y="43"/>
                  <a:pt x="892" y="43"/>
                </a:cubicBezTo>
                <a:moveTo>
                  <a:pt x="1084" y="43"/>
                </a:moveTo>
                <a:cubicBezTo>
                  <a:pt x="1084" y="43"/>
                  <a:pt x="1084" y="43"/>
                  <a:pt x="1084" y="43"/>
                </a:cubicBezTo>
                <a:cubicBezTo>
                  <a:pt x="1083" y="43"/>
                  <a:pt x="1083" y="44"/>
                  <a:pt x="1083" y="45"/>
                </a:cubicBezTo>
                <a:cubicBezTo>
                  <a:pt x="1082" y="45"/>
                  <a:pt x="1082" y="46"/>
                  <a:pt x="1081" y="47"/>
                </a:cubicBezTo>
                <a:cubicBezTo>
                  <a:pt x="1080" y="47"/>
                  <a:pt x="1080" y="48"/>
                  <a:pt x="1079" y="48"/>
                </a:cubicBezTo>
                <a:cubicBezTo>
                  <a:pt x="1079" y="48"/>
                  <a:pt x="1079" y="48"/>
                  <a:pt x="1079" y="48"/>
                </a:cubicBezTo>
                <a:cubicBezTo>
                  <a:pt x="1079" y="48"/>
                  <a:pt x="1079" y="48"/>
                  <a:pt x="1079" y="48"/>
                </a:cubicBezTo>
                <a:cubicBezTo>
                  <a:pt x="1078" y="48"/>
                  <a:pt x="1078" y="48"/>
                  <a:pt x="1078" y="48"/>
                </a:cubicBezTo>
                <a:cubicBezTo>
                  <a:pt x="1078" y="49"/>
                  <a:pt x="1078" y="49"/>
                  <a:pt x="1078" y="49"/>
                </a:cubicBezTo>
                <a:cubicBezTo>
                  <a:pt x="1079" y="49"/>
                  <a:pt x="1079" y="50"/>
                  <a:pt x="1079" y="50"/>
                </a:cubicBezTo>
                <a:cubicBezTo>
                  <a:pt x="1079" y="50"/>
                  <a:pt x="1079" y="51"/>
                  <a:pt x="1078" y="51"/>
                </a:cubicBezTo>
                <a:cubicBezTo>
                  <a:pt x="1078" y="54"/>
                  <a:pt x="1078" y="54"/>
                  <a:pt x="1078" y="54"/>
                </a:cubicBezTo>
                <a:cubicBezTo>
                  <a:pt x="1080" y="50"/>
                  <a:pt x="1082" y="47"/>
                  <a:pt x="1084" y="43"/>
                </a:cubicBezTo>
                <a:moveTo>
                  <a:pt x="566" y="42"/>
                </a:moveTo>
                <a:cubicBezTo>
                  <a:pt x="566" y="44"/>
                  <a:pt x="566" y="44"/>
                  <a:pt x="566" y="44"/>
                </a:cubicBezTo>
                <a:cubicBezTo>
                  <a:pt x="566" y="44"/>
                  <a:pt x="566" y="44"/>
                  <a:pt x="566" y="44"/>
                </a:cubicBezTo>
                <a:cubicBezTo>
                  <a:pt x="566" y="44"/>
                  <a:pt x="566" y="44"/>
                  <a:pt x="566" y="44"/>
                </a:cubicBezTo>
                <a:cubicBezTo>
                  <a:pt x="567" y="45"/>
                  <a:pt x="568" y="45"/>
                  <a:pt x="569" y="46"/>
                </a:cubicBezTo>
                <a:cubicBezTo>
                  <a:pt x="569" y="47"/>
                  <a:pt x="570" y="47"/>
                  <a:pt x="570" y="47"/>
                </a:cubicBezTo>
                <a:cubicBezTo>
                  <a:pt x="571" y="48"/>
                  <a:pt x="571" y="48"/>
                  <a:pt x="571" y="48"/>
                </a:cubicBezTo>
                <a:cubicBezTo>
                  <a:pt x="571" y="48"/>
                  <a:pt x="571" y="48"/>
                  <a:pt x="571" y="48"/>
                </a:cubicBezTo>
                <a:cubicBezTo>
                  <a:pt x="571" y="48"/>
                  <a:pt x="571" y="48"/>
                  <a:pt x="571" y="48"/>
                </a:cubicBezTo>
                <a:cubicBezTo>
                  <a:pt x="571" y="47"/>
                  <a:pt x="571" y="47"/>
                  <a:pt x="571" y="47"/>
                </a:cubicBezTo>
                <a:cubicBezTo>
                  <a:pt x="572" y="47"/>
                  <a:pt x="572" y="47"/>
                  <a:pt x="572" y="47"/>
                </a:cubicBezTo>
                <a:cubicBezTo>
                  <a:pt x="572" y="47"/>
                  <a:pt x="572" y="47"/>
                  <a:pt x="572" y="47"/>
                </a:cubicBezTo>
                <a:cubicBezTo>
                  <a:pt x="570" y="46"/>
                  <a:pt x="568" y="44"/>
                  <a:pt x="566" y="42"/>
                </a:cubicBezTo>
                <a:moveTo>
                  <a:pt x="445" y="42"/>
                </a:moveTo>
                <a:cubicBezTo>
                  <a:pt x="443" y="43"/>
                  <a:pt x="442" y="44"/>
                  <a:pt x="441" y="45"/>
                </a:cubicBezTo>
                <a:cubicBezTo>
                  <a:pt x="441" y="47"/>
                  <a:pt x="441" y="47"/>
                  <a:pt x="441" y="47"/>
                </a:cubicBezTo>
                <a:cubicBezTo>
                  <a:pt x="442" y="46"/>
                  <a:pt x="443" y="45"/>
                  <a:pt x="445" y="44"/>
                </a:cubicBezTo>
                <a:cubicBezTo>
                  <a:pt x="445" y="42"/>
                  <a:pt x="445" y="42"/>
                  <a:pt x="445" y="42"/>
                </a:cubicBezTo>
                <a:moveTo>
                  <a:pt x="75" y="42"/>
                </a:moveTo>
                <a:cubicBezTo>
                  <a:pt x="77" y="44"/>
                  <a:pt x="80" y="47"/>
                  <a:pt x="82" y="50"/>
                </a:cubicBezTo>
                <a:cubicBezTo>
                  <a:pt x="82" y="49"/>
                  <a:pt x="82" y="49"/>
                  <a:pt x="82" y="49"/>
                </a:cubicBezTo>
                <a:cubicBezTo>
                  <a:pt x="81" y="47"/>
                  <a:pt x="80" y="46"/>
                  <a:pt x="79" y="45"/>
                </a:cubicBezTo>
                <a:cubicBezTo>
                  <a:pt x="77" y="43"/>
                  <a:pt x="76" y="42"/>
                  <a:pt x="75" y="42"/>
                </a:cubicBezTo>
                <a:moveTo>
                  <a:pt x="785" y="42"/>
                </a:moveTo>
                <a:cubicBezTo>
                  <a:pt x="785" y="43"/>
                  <a:pt x="785" y="43"/>
                  <a:pt x="785" y="43"/>
                </a:cubicBezTo>
                <a:cubicBezTo>
                  <a:pt x="786" y="44"/>
                  <a:pt x="786" y="44"/>
                  <a:pt x="787" y="45"/>
                </a:cubicBezTo>
                <a:cubicBezTo>
                  <a:pt x="787" y="42"/>
                  <a:pt x="787" y="42"/>
                  <a:pt x="787" y="42"/>
                </a:cubicBezTo>
                <a:cubicBezTo>
                  <a:pt x="786" y="42"/>
                  <a:pt x="786" y="42"/>
                  <a:pt x="785" y="42"/>
                </a:cubicBezTo>
                <a:moveTo>
                  <a:pt x="698" y="41"/>
                </a:moveTo>
                <a:cubicBezTo>
                  <a:pt x="698" y="42"/>
                  <a:pt x="698" y="42"/>
                  <a:pt x="698" y="42"/>
                </a:cubicBezTo>
                <a:cubicBezTo>
                  <a:pt x="705" y="43"/>
                  <a:pt x="710" y="45"/>
                  <a:pt x="716" y="48"/>
                </a:cubicBezTo>
                <a:cubicBezTo>
                  <a:pt x="716" y="48"/>
                  <a:pt x="716" y="48"/>
                  <a:pt x="716" y="48"/>
                </a:cubicBezTo>
                <a:cubicBezTo>
                  <a:pt x="718" y="53"/>
                  <a:pt x="718" y="53"/>
                  <a:pt x="718" y="53"/>
                </a:cubicBezTo>
                <a:cubicBezTo>
                  <a:pt x="718" y="47"/>
                  <a:pt x="718" y="47"/>
                  <a:pt x="718" y="47"/>
                </a:cubicBezTo>
                <a:cubicBezTo>
                  <a:pt x="718" y="47"/>
                  <a:pt x="718" y="47"/>
                  <a:pt x="718" y="47"/>
                </a:cubicBezTo>
                <a:cubicBezTo>
                  <a:pt x="718" y="47"/>
                  <a:pt x="718" y="47"/>
                  <a:pt x="718" y="47"/>
                </a:cubicBezTo>
                <a:cubicBezTo>
                  <a:pt x="718" y="47"/>
                  <a:pt x="718" y="46"/>
                  <a:pt x="718" y="45"/>
                </a:cubicBezTo>
                <a:cubicBezTo>
                  <a:pt x="718" y="42"/>
                  <a:pt x="718" y="42"/>
                  <a:pt x="718" y="42"/>
                </a:cubicBezTo>
                <a:cubicBezTo>
                  <a:pt x="717" y="43"/>
                  <a:pt x="716" y="44"/>
                  <a:pt x="715" y="45"/>
                </a:cubicBezTo>
                <a:cubicBezTo>
                  <a:pt x="715" y="45"/>
                  <a:pt x="715" y="45"/>
                  <a:pt x="715" y="45"/>
                </a:cubicBezTo>
                <a:cubicBezTo>
                  <a:pt x="714" y="45"/>
                  <a:pt x="714" y="45"/>
                  <a:pt x="714" y="45"/>
                </a:cubicBezTo>
                <a:cubicBezTo>
                  <a:pt x="709" y="43"/>
                  <a:pt x="704" y="41"/>
                  <a:pt x="698" y="41"/>
                </a:cubicBezTo>
                <a:moveTo>
                  <a:pt x="696" y="41"/>
                </a:moveTo>
                <a:cubicBezTo>
                  <a:pt x="694" y="41"/>
                  <a:pt x="691" y="41"/>
                  <a:pt x="689" y="41"/>
                </a:cubicBezTo>
                <a:cubicBezTo>
                  <a:pt x="684" y="42"/>
                  <a:pt x="679" y="43"/>
                  <a:pt x="675" y="44"/>
                </a:cubicBezTo>
                <a:cubicBezTo>
                  <a:pt x="675" y="46"/>
                  <a:pt x="675" y="46"/>
                  <a:pt x="675" y="46"/>
                </a:cubicBezTo>
                <a:cubicBezTo>
                  <a:pt x="681" y="44"/>
                  <a:pt x="688" y="42"/>
                  <a:pt x="695" y="42"/>
                </a:cubicBezTo>
                <a:cubicBezTo>
                  <a:pt x="695" y="42"/>
                  <a:pt x="696" y="42"/>
                  <a:pt x="696" y="42"/>
                </a:cubicBezTo>
                <a:cubicBezTo>
                  <a:pt x="696" y="41"/>
                  <a:pt x="696" y="41"/>
                  <a:pt x="696" y="41"/>
                </a:cubicBezTo>
                <a:moveTo>
                  <a:pt x="815" y="41"/>
                </a:moveTo>
                <a:cubicBezTo>
                  <a:pt x="815" y="42"/>
                  <a:pt x="815" y="42"/>
                  <a:pt x="815" y="42"/>
                </a:cubicBezTo>
                <a:cubicBezTo>
                  <a:pt x="820" y="46"/>
                  <a:pt x="826" y="49"/>
                  <a:pt x="832" y="51"/>
                </a:cubicBezTo>
                <a:cubicBezTo>
                  <a:pt x="832" y="50"/>
                  <a:pt x="832" y="50"/>
                  <a:pt x="832" y="50"/>
                </a:cubicBezTo>
                <a:cubicBezTo>
                  <a:pt x="831" y="50"/>
                  <a:pt x="829" y="49"/>
                  <a:pt x="828" y="48"/>
                </a:cubicBezTo>
                <a:cubicBezTo>
                  <a:pt x="827" y="47"/>
                  <a:pt x="827" y="47"/>
                  <a:pt x="827" y="47"/>
                </a:cubicBezTo>
                <a:cubicBezTo>
                  <a:pt x="828" y="46"/>
                  <a:pt x="828" y="46"/>
                  <a:pt x="828" y="46"/>
                </a:cubicBezTo>
                <a:cubicBezTo>
                  <a:pt x="830" y="45"/>
                  <a:pt x="831" y="45"/>
                  <a:pt x="832" y="45"/>
                </a:cubicBezTo>
                <a:cubicBezTo>
                  <a:pt x="832" y="44"/>
                  <a:pt x="832" y="44"/>
                  <a:pt x="832" y="44"/>
                </a:cubicBezTo>
                <a:cubicBezTo>
                  <a:pt x="831" y="44"/>
                  <a:pt x="830" y="44"/>
                  <a:pt x="829" y="44"/>
                </a:cubicBezTo>
                <a:cubicBezTo>
                  <a:pt x="829" y="44"/>
                  <a:pt x="829" y="44"/>
                  <a:pt x="829" y="44"/>
                </a:cubicBezTo>
                <a:cubicBezTo>
                  <a:pt x="829" y="44"/>
                  <a:pt x="829" y="44"/>
                  <a:pt x="829" y="44"/>
                </a:cubicBezTo>
                <a:cubicBezTo>
                  <a:pt x="828" y="44"/>
                  <a:pt x="827" y="45"/>
                  <a:pt x="827" y="45"/>
                </a:cubicBezTo>
                <a:cubicBezTo>
                  <a:pt x="826" y="46"/>
                  <a:pt x="825" y="46"/>
                  <a:pt x="824" y="46"/>
                </a:cubicBezTo>
                <a:cubicBezTo>
                  <a:pt x="824" y="46"/>
                  <a:pt x="824" y="46"/>
                  <a:pt x="824" y="46"/>
                </a:cubicBezTo>
                <a:cubicBezTo>
                  <a:pt x="823" y="46"/>
                  <a:pt x="823" y="46"/>
                  <a:pt x="823" y="46"/>
                </a:cubicBezTo>
                <a:cubicBezTo>
                  <a:pt x="823" y="46"/>
                  <a:pt x="823" y="46"/>
                  <a:pt x="823" y="46"/>
                </a:cubicBezTo>
                <a:cubicBezTo>
                  <a:pt x="821" y="44"/>
                  <a:pt x="818" y="43"/>
                  <a:pt x="815" y="41"/>
                </a:cubicBezTo>
                <a:moveTo>
                  <a:pt x="909" y="40"/>
                </a:moveTo>
                <a:cubicBezTo>
                  <a:pt x="903" y="46"/>
                  <a:pt x="899" y="52"/>
                  <a:pt x="894" y="58"/>
                </a:cubicBezTo>
                <a:cubicBezTo>
                  <a:pt x="894" y="59"/>
                  <a:pt x="894" y="59"/>
                  <a:pt x="894" y="59"/>
                </a:cubicBezTo>
                <a:cubicBezTo>
                  <a:pt x="899" y="53"/>
                  <a:pt x="903" y="47"/>
                  <a:pt x="909" y="42"/>
                </a:cubicBezTo>
                <a:cubicBezTo>
                  <a:pt x="909" y="40"/>
                  <a:pt x="909" y="40"/>
                  <a:pt x="909" y="40"/>
                </a:cubicBezTo>
                <a:moveTo>
                  <a:pt x="1122" y="40"/>
                </a:moveTo>
                <a:cubicBezTo>
                  <a:pt x="1121" y="44"/>
                  <a:pt x="1121" y="47"/>
                  <a:pt x="1121" y="50"/>
                </a:cubicBezTo>
                <a:cubicBezTo>
                  <a:pt x="1121" y="51"/>
                  <a:pt x="1121" y="51"/>
                  <a:pt x="1121" y="51"/>
                </a:cubicBezTo>
                <a:cubicBezTo>
                  <a:pt x="1120" y="51"/>
                  <a:pt x="1120" y="51"/>
                  <a:pt x="1120" y="51"/>
                </a:cubicBezTo>
                <a:cubicBezTo>
                  <a:pt x="1120" y="52"/>
                  <a:pt x="1120" y="52"/>
                  <a:pt x="1120" y="52"/>
                </a:cubicBezTo>
                <a:cubicBezTo>
                  <a:pt x="1121" y="52"/>
                  <a:pt x="1121" y="52"/>
                  <a:pt x="1121" y="52"/>
                </a:cubicBezTo>
                <a:cubicBezTo>
                  <a:pt x="1121" y="52"/>
                  <a:pt x="1121" y="52"/>
                  <a:pt x="1121" y="52"/>
                </a:cubicBezTo>
                <a:cubicBezTo>
                  <a:pt x="1121" y="52"/>
                  <a:pt x="1122" y="52"/>
                  <a:pt x="1122" y="52"/>
                </a:cubicBezTo>
                <a:cubicBezTo>
                  <a:pt x="1122" y="50"/>
                  <a:pt x="1122" y="50"/>
                  <a:pt x="1122" y="50"/>
                </a:cubicBezTo>
                <a:cubicBezTo>
                  <a:pt x="1122" y="49"/>
                  <a:pt x="1122" y="49"/>
                  <a:pt x="1122" y="49"/>
                </a:cubicBezTo>
                <a:cubicBezTo>
                  <a:pt x="1122" y="49"/>
                  <a:pt x="1122" y="49"/>
                  <a:pt x="1122" y="48"/>
                </a:cubicBezTo>
                <a:cubicBezTo>
                  <a:pt x="1122" y="46"/>
                  <a:pt x="1122" y="44"/>
                  <a:pt x="1122" y="42"/>
                </a:cubicBezTo>
                <a:cubicBezTo>
                  <a:pt x="1122" y="40"/>
                  <a:pt x="1122" y="40"/>
                  <a:pt x="1122" y="40"/>
                </a:cubicBezTo>
                <a:moveTo>
                  <a:pt x="109" y="40"/>
                </a:moveTo>
                <a:cubicBezTo>
                  <a:pt x="109" y="41"/>
                  <a:pt x="109" y="41"/>
                  <a:pt x="109" y="41"/>
                </a:cubicBezTo>
                <a:cubicBezTo>
                  <a:pt x="113" y="45"/>
                  <a:pt x="118" y="48"/>
                  <a:pt x="122" y="50"/>
                </a:cubicBezTo>
                <a:cubicBezTo>
                  <a:pt x="122" y="49"/>
                  <a:pt x="122" y="49"/>
                  <a:pt x="122" y="49"/>
                </a:cubicBezTo>
                <a:cubicBezTo>
                  <a:pt x="117" y="47"/>
                  <a:pt x="113" y="43"/>
                  <a:pt x="109" y="40"/>
                </a:cubicBezTo>
                <a:moveTo>
                  <a:pt x="778" y="40"/>
                </a:moveTo>
                <a:cubicBezTo>
                  <a:pt x="778" y="40"/>
                  <a:pt x="778" y="40"/>
                  <a:pt x="778" y="40"/>
                </a:cubicBezTo>
                <a:cubicBezTo>
                  <a:pt x="776" y="40"/>
                  <a:pt x="774" y="40"/>
                  <a:pt x="773" y="43"/>
                </a:cubicBezTo>
                <a:cubicBezTo>
                  <a:pt x="773" y="50"/>
                  <a:pt x="773" y="50"/>
                  <a:pt x="773" y="50"/>
                </a:cubicBezTo>
                <a:cubicBezTo>
                  <a:pt x="774" y="49"/>
                  <a:pt x="774" y="49"/>
                  <a:pt x="775" y="49"/>
                </a:cubicBezTo>
                <a:cubicBezTo>
                  <a:pt x="775" y="49"/>
                  <a:pt x="775" y="49"/>
                  <a:pt x="775" y="49"/>
                </a:cubicBezTo>
                <a:cubicBezTo>
                  <a:pt x="776" y="49"/>
                  <a:pt x="776" y="49"/>
                  <a:pt x="776" y="49"/>
                </a:cubicBezTo>
                <a:cubicBezTo>
                  <a:pt x="778" y="51"/>
                  <a:pt x="781" y="53"/>
                  <a:pt x="783" y="55"/>
                </a:cubicBezTo>
                <a:cubicBezTo>
                  <a:pt x="783" y="54"/>
                  <a:pt x="783" y="54"/>
                  <a:pt x="783" y="54"/>
                </a:cubicBezTo>
                <a:cubicBezTo>
                  <a:pt x="780" y="51"/>
                  <a:pt x="777" y="49"/>
                  <a:pt x="774" y="47"/>
                </a:cubicBezTo>
                <a:cubicBezTo>
                  <a:pt x="774" y="46"/>
                  <a:pt x="774" y="46"/>
                  <a:pt x="774" y="46"/>
                </a:cubicBezTo>
                <a:cubicBezTo>
                  <a:pt x="774" y="46"/>
                  <a:pt x="774" y="46"/>
                  <a:pt x="774" y="46"/>
                </a:cubicBezTo>
                <a:cubicBezTo>
                  <a:pt x="774" y="44"/>
                  <a:pt x="774" y="44"/>
                  <a:pt x="774" y="44"/>
                </a:cubicBezTo>
                <a:cubicBezTo>
                  <a:pt x="774" y="44"/>
                  <a:pt x="774" y="44"/>
                  <a:pt x="774" y="44"/>
                </a:cubicBezTo>
                <a:cubicBezTo>
                  <a:pt x="774" y="43"/>
                  <a:pt x="775" y="42"/>
                  <a:pt x="776" y="41"/>
                </a:cubicBezTo>
                <a:cubicBezTo>
                  <a:pt x="776" y="41"/>
                  <a:pt x="777" y="41"/>
                  <a:pt x="778" y="41"/>
                </a:cubicBezTo>
                <a:cubicBezTo>
                  <a:pt x="780" y="41"/>
                  <a:pt x="782" y="42"/>
                  <a:pt x="783" y="42"/>
                </a:cubicBezTo>
                <a:cubicBezTo>
                  <a:pt x="783" y="41"/>
                  <a:pt x="783" y="41"/>
                  <a:pt x="783" y="41"/>
                </a:cubicBezTo>
                <a:cubicBezTo>
                  <a:pt x="781" y="40"/>
                  <a:pt x="779" y="40"/>
                  <a:pt x="778" y="40"/>
                </a:cubicBezTo>
                <a:moveTo>
                  <a:pt x="493" y="39"/>
                </a:moveTo>
                <a:cubicBezTo>
                  <a:pt x="490" y="40"/>
                  <a:pt x="490" y="40"/>
                  <a:pt x="490" y="40"/>
                </a:cubicBezTo>
                <a:cubicBezTo>
                  <a:pt x="490" y="42"/>
                  <a:pt x="490" y="42"/>
                  <a:pt x="490" y="42"/>
                </a:cubicBezTo>
                <a:cubicBezTo>
                  <a:pt x="491" y="41"/>
                  <a:pt x="492" y="40"/>
                  <a:pt x="493" y="40"/>
                </a:cubicBezTo>
                <a:cubicBezTo>
                  <a:pt x="493" y="39"/>
                  <a:pt x="493" y="39"/>
                  <a:pt x="493" y="39"/>
                </a:cubicBezTo>
                <a:moveTo>
                  <a:pt x="533" y="39"/>
                </a:moveTo>
                <a:cubicBezTo>
                  <a:pt x="533" y="40"/>
                  <a:pt x="533" y="40"/>
                  <a:pt x="533" y="40"/>
                </a:cubicBezTo>
                <a:cubicBezTo>
                  <a:pt x="536" y="41"/>
                  <a:pt x="539" y="42"/>
                  <a:pt x="542" y="43"/>
                </a:cubicBezTo>
                <a:cubicBezTo>
                  <a:pt x="542" y="43"/>
                  <a:pt x="542" y="43"/>
                  <a:pt x="542" y="43"/>
                </a:cubicBezTo>
                <a:cubicBezTo>
                  <a:pt x="543" y="43"/>
                  <a:pt x="543" y="43"/>
                  <a:pt x="543" y="43"/>
                </a:cubicBezTo>
                <a:cubicBezTo>
                  <a:pt x="543" y="43"/>
                  <a:pt x="543" y="43"/>
                  <a:pt x="543" y="44"/>
                </a:cubicBezTo>
                <a:cubicBezTo>
                  <a:pt x="543" y="43"/>
                  <a:pt x="543" y="43"/>
                  <a:pt x="543" y="43"/>
                </a:cubicBezTo>
                <a:cubicBezTo>
                  <a:pt x="540" y="41"/>
                  <a:pt x="536" y="40"/>
                  <a:pt x="533" y="39"/>
                </a:cubicBezTo>
                <a:moveTo>
                  <a:pt x="1245" y="39"/>
                </a:moveTo>
                <a:cubicBezTo>
                  <a:pt x="1245" y="40"/>
                  <a:pt x="1245" y="40"/>
                  <a:pt x="1245" y="40"/>
                </a:cubicBezTo>
                <a:cubicBezTo>
                  <a:pt x="1245" y="40"/>
                  <a:pt x="1245" y="40"/>
                  <a:pt x="1245" y="40"/>
                </a:cubicBezTo>
                <a:cubicBezTo>
                  <a:pt x="1245" y="40"/>
                  <a:pt x="1245" y="40"/>
                  <a:pt x="1245" y="40"/>
                </a:cubicBezTo>
                <a:cubicBezTo>
                  <a:pt x="1247" y="41"/>
                  <a:pt x="1249" y="42"/>
                  <a:pt x="1251" y="43"/>
                </a:cubicBezTo>
                <a:cubicBezTo>
                  <a:pt x="1251" y="42"/>
                  <a:pt x="1251" y="42"/>
                  <a:pt x="1251" y="42"/>
                </a:cubicBezTo>
                <a:cubicBezTo>
                  <a:pt x="1249" y="41"/>
                  <a:pt x="1247" y="40"/>
                  <a:pt x="1245" y="39"/>
                </a:cubicBezTo>
                <a:moveTo>
                  <a:pt x="71" y="38"/>
                </a:moveTo>
                <a:cubicBezTo>
                  <a:pt x="69" y="39"/>
                  <a:pt x="68" y="40"/>
                  <a:pt x="67" y="43"/>
                </a:cubicBezTo>
                <a:cubicBezTo>
                  <a:pt x="67" y="43"/>
                  <a:pt x="67" y="44"/>
                  <a:pt x="67" y="45"/>
                </a:cubicBezTo>
                <a:cubicBezTo>
                  <a:pt x="67" y="50"/>
                  <a:pt x="67" y="50"/>
                  <a:pt x="67" y="50"/>
                </a:cubicBezTo>
                <a:cubicBezTo>
                  <a:pt x="67" y="50"/>
                  <a:pt x="67" y="50"/>
                  <a:pt x="67" y="50"/>
                </a:cubicBezTo>
                <a:cubicBezTo>
                  <a:pt x="68" y="50"/>
                  <a:pt x="68" y="50"/>
                  <a:pt x="68" y="50"/>
                </a:cubicBezTo>
                <a:cubicBezTo>
                  <a:pt x="69" y="51"/>
                  <a:pt x="70" y="52"/>
                  <a:pt x="71" y="53"/>
                </a:cubicBezTo>
                <a:cubicBezTo>
                  <a:pt x="71" y="51"/>
                  <a:pt x="71" y="51"/>
                  <a:pt x="71" y="51"/>
                </a:cubicBezTo>
                <a:cubicBezTo>
                  <a:pt x="69" y="49"/>
                  <a:pt x="69" y="49"/>
                  <a:pt x="69" y="49"/>
                </a:cubicBezTo>
                <a:cubicBezTo>
                  <a:pt x="69" y="49"/>
                  <a:pt x="69" y="49"/>
                  <a:pt x="69" y="49"/>
                </a:cubicBezTo>
                <a:cubicBezTo>
                  <a:pt x="68" y="48"/>
                  <a:pt x="68" y="47"/>
                  <a:pt x="68" y="46"/>
                </a:cubicBezTo>
                <a:cubicBezTo>
                  <a:pt x="68" y="43"/>
                  <a:pt x="70" y="41"/>
                  <a:pt x="71" y="39"/>
                </a:cubicBezTo>
                <a:cubicBezTo>
                  <a:pt x="71" y="39"/>
                  <a:pt x="71" y="39"/>
                  <a:pt x="71" y="39"/>
                </a:cubicBezTo>
                <a:cubicBezTo>
                  <a:pt x="71" y="39"/>
                  <a:pt x="71" y="39"/>
                  <a:pt x="71" y="39"/>
                </a:cubicBezTo>
                <a:cubicBezTo>
                  <a:pt x="71" y="39"/>
                  <a:pt x="71" y="39"/>
                  <a:pt x="71" y="39"/>
                </a:cubicBezTo>
                <a:cubicBezTo>
                  <a:pt x="71" y="39"/>
                  <a:pt x="71" y="39"/>
                  <a:pt x="71" y="39"/>
                </a:cubicBezTo>
                <a:cubicBezTo>
                  <a:pt x="71" y="38"/>
                  <a:pt x="71" y="38"/>
                  <a:pt x="71" y="38"/>
                </a:cubicBezTo>
                <a:moveTo>
                  <a:pt x="1280" y="37"/>
                </a:moveTo>
                <a:cubicBezTo>
                  <a:pt x="1279" y="37"/>
                  <a:pt x="1278" y="38"/>
                  <a:pt x="1278" y="39"/>
                </a:cubicBezTo>
                <a:cubicBezTo>
                  <a:pt x="1277" y="40"/>
                  <a:pt x="1277" y="40"/>
                  <a:pt x="1277" y="41"/>
                </a:cubicBezTo>
                <a:cubicBezTo>
                  <a:pt x="1277" y="41"/>
                  <a:pt x="1277" y="41"/>
                  <a:pt x="1277" y="41"/>
                </a:cubicBezTo>
                <a:cubicBezTo>
                  <a:pt x="1277" y="41"/>
                  <a:pt x="1277" y="41"/>
                  <a:pt x="1277" y="41"/>
                </a:cubicBezTo>
                <a:cubicBezTo>
                  <a:pt x="1278" y="40"/>
                  <a:pt x="1279" y="39"/>
                  <a:pt x="1280" y="38"/>
                </a:cubicBezTo>
                <a:cubicBezTo>
                  <a:pt x="1280" y="38"/>
                  <a:pt x="1280" y="38"/>
                  <a:pt x="1280" y="38"/>
                </a:cubicBezTo>
                <a:cubicBezTo>
                  <a:pt x="1280" y="38"/>
                  <a:pt x="1280" y="38"/>
                  <a:pt x="1280" y="38"/>
                </a:cubicBezTo>
                <a:cubicBezTo>
                  <a:pt x="1280" y="37"/>
                  <a:pt x="1280" y="37"/>
                  <a:pt x="1280" y="37"/>
                </a:cubicBezTo>
                <a:cubicBezTo>
                  <a:pt x="1280" y="37"/>
                  <a:pt x="1280" y="37"/>
                  <a:pt x="1280" y="37"/>
                </a:cubicBezTo>
                <a:cubicBezTo>
                  <a:pt x="1280" y="37"/>
                  <a:pt x="1280" y="37"/>
                  <a:pt x="1280" y="37"/>
                </a:cubicBezTo>
                <a:moveTo>
                  <a:pt x="376" y="37"/>
                </a:moveTo>
                <a:cubicBezTo>
                  <a:pt x="376" y="39"/>
                  <a:pt x="376" y="39"/>
                  <a:pt x="376" y="39"/>
                </a:cubicBezTo>
                <a:cubicBezTo>
                  <a:pt x="377" y="40"/>
                  <a:pt x="378" y="41"/>
                  <a:pt x="379" y="43"/>
                </a:cubicBezTo>
                <a:cubicBezTo>
                  <a:pt x="380" y="43"/>
                  <a:pt x="380" y="43"/>
                  <a:pt x="380" y="43"/>
                </a:cubicBezTo>
                <a:cubicBezTo>
                  <a:pt x="379" y="44"/>
                  <a:pt x="379" y="44"/>
                  <a:pt x="379" y="44"/>
                </a:cubicBezTo>
                <a:cubicBezTo>
                  <a:pt x="378" y="44"/>
                  <a:pt x="378" y="45"/>
                  <a:pt x="377" y="46"/>
                </a:cubicBezTo>
                <a:cubicBezTo>
                  <a:pt x="377" y="47"/>
                  <a:pt x="377" y="48"/>
                  <a:pt x="376" y="49"/>
                </a:cubicBezTo>
                <a:cubicBezTo>
                  <a:pt x="376" y="51"/>
                  <a:pt x="376" y="51"/>
                  <a:pt x="376" y="51"/>
                </a:cubicBezTo>
                <a:cubicBezTo>
                  <a:pt x="377" y="49"/>
                  <a:pt x="379" y="46"/>
                  <a:pt x="381" y="44"/>
                </a:cubicBezTo>
                <a:cubicBezTo>
                  <a:pt x="381" y="40"/>
                  <a:pt x="381" y="40"/>
                  <a:pt x="381" y="40"/>
                </a:cubicBezTo>
                <a:cubicBezTo>
                  <a:pt x="381" y="41"/>
                  <a:pt x="381" y="41"/>
                  <a:pt x="381" y="41"/>
                </a:cubicBezTo>
                <a:cubicBezTo>
                  <a:pt x="380" y="40"/>
                  <a:pt x="380" y="40"/>
                  <a:pt x="380" y="40"/>
                </a:cubicBezTo>
                <a:cubicBezTo>
                  <a:pt x="378" y="40"/>
                  <a:pt x="377" y="38"/>
                  <a:pt x="376" y="37"/>
                </a:cubicBezTo>
                <a:moveTo>
                  <a:pt x="737" y="37"/>
                </a:moveTo>
                <a:cubicBezTo>
                  <a:pt x="737" y="37"/>
                  <a:pt x="737" y="37"/>
                  <a:pt x="737" y="37"/>
                </a:cubicBezTo>
                <a:cubicBezTo>
                  <a:pt x="737" y="38"/>
                  <a:pt x="737" y="38"/>
                  <a:pt x="737" y="38"/>
                </a:cubicBezTo>
                <a:cubicBezTo>
                  <a:pt x="736" y="38"/>
                  <a:pt x="736" y="38"/>
                  <a:pt x="736" y="38"/>
                </a:cubicBezTo>
                <a:cubicBezTo>
                  <a:pt x="736" y="39"/>
                  <a:pt x="735" y="40"/>
                  <a:pt x="735" y="42"/>
                </a:cubicBezTo>
                <a:cubicBezTo>
                  <a:pt x="735" y="43"/>
                  <a:pt x="736" y="45"/>
                  <a:pt x="737" y="47"/>
                </a:cubicBezTo>
                <a:cubicBezTo>
                  <a:pt x="737" y="47"/>
                  <a:pt x="737" y="47"/>
                  <a:pt x="737" y="47"/>
                </a:cubicBezTo>
                <a:cubicBezTo>
                  <a:pt x="737" y="46"/>
                  <a:pt x="737" y="46"/>
                  <a:pt x="737" y="46"/>
                </a:cubicBezTo>
                <a:cubicBezTo>
                  <a:pt x="737" y="39"/>
                  <a:pt x="737" y="39"/>
                  <a:pt x="737" y="39"/>
                </a:cubicBezTo>
                <a:cubicBezTo>
                  <a:pt x="737" y="37"/>
                  <a:pt x="737" y="37"/>
                  <a:pt x="737" y="37"/>
                </a:cubicBezTo>
                <a:moveTo>
                  <a:pt x="74" y="37"/>
                </a:moveTo>
                <a:cubicBezTo>
                  <a:pt x="74" y="37"/>
                  <a:pt x="74" y="37"/>
                  <a:pt x="74" y="37"/>
                </a:cubicBezTo>
                <a:cubicBezTo>
                  <a:pt x="74" y="37"/>
                  <a:pt x="74" y="37"/>
                  <a:pt x="73" y="37"/>
                </a:cubicBezTo>
                <a:cubicBezTo>
                  <a:pt x="73" y="38"/>
                  <a:pt x="73" y="38"/>
                  <a:pt x="73" y="38"/>
                </a:cubicBezTo>
                <a:cubicBezTo>
                  <a:pt x="74" y="38"/>
                  <a:pt x="74" y="38"/>
                  <a:pt x="75" y="38"/>
                </a:cubicBezTo>
                <a:cubicBezTo>
                  <a:pt x="76" y="38"/>
                  <a:pt x="77" y="39"/>
                  <a:pt x="79" y="39"/>
                </a:cubicBezTo>
                <a:cubicBezTo>
                  <a:pt x="80" y="39"/>
                  <a:pt x="81" y="40"/>
                  <a:pt x="82" y="40"/>
                </a:cubicBezTo>
                <a:cubicBezTo>
                  <a:pt x="82" y="40"/>
                  <a:pt x="82" y="40"/>
                  <a:pt x="82" y="40"/>
                </a:cubicBezTo>
                <a:cubicBezTo>
                  <a:pt x="82" y="40"/>
                  <a:pt x="82" y="40"/>
                  <a:pt x="82" y="40"/>
                </a:cubicBezTo>
                <a:cubicBezTo>
                  <a:pt x="82" y="38"/>
                  <a:pt x="82" y="38"/>
                  <a:pt x="82" y="38"/>
                </a:cubicBezTo>
                <a:cubicBezTo>
                  <a:pt x="82" y="38"/>
                  <a:pt x="81" y="38"/>
                  <a:pt x="81" y="38"/>
                </a:cubicBezTo>
                <a:cubicBezTo>
                  <a:pt x="78" y="38"/>
                  <a:pt x="76" y="37"/>
                  <a:pt x="74" y="37"/>
                </a:cubicBezTo>
                <a:moveTo>
                  <a:pt x="997" y="37"/>
                </a:moveTo>
                <a:cubicBezTo>
                  <a:pt x="997" y="37"/>
                  <a:pt x="997" y="37"/>
                  <a:pt x="997" y="37"/>
                </a:cubicBezTo>
                <a:cubicBezTo>
                  <a:pt x="1007" y="39"/>
                  <a:pt x="1017" y="41"/>
                  <a:pt x="1025" y="44"/>
                </a:cubicBezTo>
                <a:cubicBezTo>
                  <a:pt x="1036" y="47"/>
                  <a:pt x="1047" y="53"/>
                  <a:pt x="1058" y="58"/>
                </a:cubicBezTo>
                <a:cubicBezTo>
                  <a:pt x="1039" y="47"/>
                  <a:pt x="1019" y="39"/>
                  <a:pt x="997" y="37"/>
                </a:cubicBezTo>
                <a:moveTo>
                  <a:pt x="985" y="36"/>
                </a:moveTo>
                <a:cubicBezTo>
                  <a:pt x="982" y="36"/>
                  <a:pt x="979" y="36"/>
                  <a:pt x="977" y="36"/>
                </a:cubicBezTo>
                <a:cubicBezTo>
                  <a:pt x="977" y="36"/>
                  <a:pt x="977" y="36"/>
                  <a:pt x="977" y="36"/>
                </a:cubicBezTo>
                <a:cubicBezTo>
                  <a:pt x="977" y="36"/>
                  <a:pt x="977" y="36"/>
                  <a:pt x="977" y="36"/>
                </a:cubicBezTo>
                <a:cubicBezTo>
                  <a:pt x="976" y="36"/>
                  <a:pt x="976" y="36"/>
                  <a:pt x="975" y="36"/>
                </a:cubicBezTo>
                <a:cubicBezTo>
                  <a:pt x="961" y="36"/>
                  <a:pt x="948" y="42"/>
                  <a:pt x="936" y="48"/>
                </a:cubicBezTo>
                <a:cubicBezTo>
                  <a:pt x="932" y="54"/>
                  <a:pt x="926" y="58"/>
                  <a:pt x="923" y="63"/>
                </a:cubicBezTo>
                <a:cubicBezTo>
                  <a:pt x="923" y="64"/>
                  <a:pt x="922" y="65"/>
                  <a:pt x="922" y="65"/>
                </a:cubicBezTo>
                <a:cubicBezTo>
                  <a:pt x="922" y="68"/>
                  <a:pt x="922" y="68"/>
                  <a:pt x="922" y="68"/>
                </a:cubicBezTo>
                <a:cubicBezTo>
                  <a:pt x="929" y="68"/>
                  <a:pt x="929" y="68"/>
                  <a:pt x="929" y="68"/>
                </a:cubicBezTo>
                <a:cubicBezTo>
                  <a:pt x="995" y="68"/>
                  <a:pt x="995" y="68"/>
                  <a:pt x="995" y="68"/>
                </a:cubicBezTo>
                <a:cubicBezTo>
                  <a:pt x="995" y="67"/>
                  <a:pt x="995" y="67"/>
                  <a:pt x="995" y="67"/>
                </a:cubicBezTo>
                <a:cubicBezTo>
                  <a:pt x="989" y="67"/>
                  <a:pt x="983" y="67"/>
                  <a:pt x="977" y="66"/>
                </a:cubicBezTo>
                <a:cubicBezTo>
                  <a:pt x="974" y="66"/>
                  <a:pt x="974" y="66"/>
                  <a:pt x="974" y="66"/>
                </a:cubicBezTo>
                <a:cubicBezTo>
                  <a:pt x="977" y="64"/>
                  <a:pt x="977" y="64"/>
                  <a:pt x="977" y="64"/>
                </a:cubicBezTo>
                <a:cubicBezTo>
                  <a:pt x="980" y="62"/>
                  <a:pt x="982" y="62"/>
                  <a:pt x="985" y="61"/>
                </a:cubicBezTo>
                <a:cubicBezTo>
                  <a:pt x="985" y="61"/>
                  <a:pt x="985" y="61"/>
                  <a:pt x="985" y="61"/>
                </a:cubicBezTo>
                <a:cubicBezTo>
                  <a:pt x="986" y="61"/>
                  <a:pt x="986" y="61"/>
                  <a:pt x="986" y="61"/>
                </a:cubicBezTo>
                <a:cubicBezTo>
                  <a:pt x="986" y="61"/>
                  <a:pt x="986" y="61"/>
                  <a:pt x="986" y="61"/>
                </a:cubicBezTo>
                <a:cubicBezTo>
                  <a:pt x="989" y="61"/>
                  <a:pt x="992" y="61"/>
                  <a:pt x="995" y="61"/>
                </a:cubicBezTo>
                <a:cubicBezTo>
                  <a:pt x="995" y="60"/>
                  <a:pt x="995" y="60"/>
                  <a:pt x="995" y="60"/>
                </a:cubicBezTo>
                <a:cubicBezTo>
                  <a:pt x="986" y="60"/>
                  <a:pt x="976" y="62"/>
                  <a:pt x="969" y="66"/>
                </a:cubicBezTo>
                <a:cubicBezTo>
                  <a:pt x="969" y="66"/>
                  <a:pt x="969" y="66"/>
                  <a:pt x="969" y="66"/>
                </a:cubicBezTo>
                <a:cubicBezTo>
                  <a:pt x="950" y="67"/>
                  <a:pt x="950" y="67"/>
                  <a:pt x="950" y="67"/>
                </a:cubicBezTo>
                <a:cubicBezTo>
                  <a:pt x="950" y="67"/>
                  <a:pt x="950" y="67"/>
                  <a:pt x="950" y="67"/>
                </a:cubicBezTo>
                <a:cubicBezTo>
                  <a:pt x="949" y="67"/>
                  <a:pt x="949" y="67"/>
                  <a:pt x="949" y="67"/>
                </a:cubicBezTo>
                <a:cubicBezTo>
                  <a:pt x="948" y="67"/>
                  <a:pt x="947" y="66"/>
                  <a:pt x="947" y="66"/>
                </a:cubicBezTo>
                <a:cubicBezTo>
                  <a:pt x="947" y="65"/>
                  <a:pt x="946" y="64"/>
                  <a:pt x="946" y="63"/>
                </a:cubicBezTo>
                <a:cubicBezTo>
                  <a:pt x="946" y="63"/>
                  <a:pt x="946" y="63"/>
                  <a:pt x="946" y="63"/>
                </a:cubicBezTo>
                <a:cubicBezTo>
                  <a:pt x="947" y="62"/>
                  <a:pt x="947" y="62"/>
                  <a:pt x="947" y="62"/>
                </a:cubicBezTo>
                <a:cubicBezTo>
                  <a:pt x="960" y="52"/>
                  <a:pt x="976" y="49"/>
                  <a:pt x="994" y="49"/>
                </a:cubicBezTo>
                <a:cubicBezTo>
                  <a:pt x="994" y="49"/>
                  <a:pt x="995" y="49"/>
                  <a:pt x="995" y="49"/>
                </a:cubicBezTo>
                <a:cubicBezTo>
                  <a:pt x="995" y="49"/>
                  <a:pt x="995" y="49"/>
                  <a:pt x="995" y="49"/>
                </a:cubicBezTo>
                <a:cubicBezTo>
                  <a:pt x="994" y="49"/>
                  <a:pt x="992" y="49"/>
                  <a:pt x="990" y="49"/>
                </a:cubicBezTo>
                <a:cubicBezTo>
                  <a:pt x="985" y="49"/>
                  <a:pt x="979" y="49"/>
                  <a:pt x="974" y="50"/>
                </a:cubicBezTo>
                <a:cubicBezTo>
                  <a:pt x="974" y="50"/>
                  <a:pt x="974" y="50"/>
                  <a:pt x="974" y="50"/>
                </a:cubicBezTo>
                <a:cubicBezTo>
                  <a:pt x="967" y="51"/>
                  <a:pt x="961" y="55"/>
                  <a:pt x="955" y="56"/>
                </a:cubicBezTo>
                <a:cubicBezTo>
                  <a:pt x="952" y="58"/>
                  <a:pt x="950" y="59"/>
                  <a:pt x="948" y="60"/>
                </a:cubicBezTo>
                <a:cubicBezTo>
                  <a:pt x="945" y="61"/>
                  <a:pt x="944" y="63"/>
                  <a:pt x="942" y="65"/>
                </a:cubicBezTo>
                <a:cubicBezTo>
                  <a:pt x="942" y="66"/>
                  <a:pt x="942" y="66"/>
                  <a:pt x="942" y="66"/>
                </a:cubicBezTo>
                <a:cubicBezTo>
                  <a:pt x="942" y="66"/>
                  <a:pt x="942" y="66"/>
                  <a:pt x="942" y="66"/>
                </a:cubicBezTo>
                <a:cubicBezTo>
                  <a:pt x="940" y="66"/>
                  <a:pt x="938" y="66"/>
                  <a:pt x="936" y="66"/>
                </a:cubicBezTo>
                <a:cubicBezTo>
                  <a:pt x="933" y="66"/>
                  <a:pt x="929" y="66"/>
                  <a:pt x="925" y="66"/>
                </a:cubicBezTo>
                <a:cubicBezTo>
                  <a:pt x="925" y="66"/>
                  <a:pt x="925" y="66"/>
                  <a:pt x="925" y="66"/>
                </a:cubicBezTo>
                <a:cubicBezTo>
                  <a:pt x="924" y="66"/>
                  <a:pt x="924" y="66"/>
                  <a:pt x="924" y="66"/>
                </a:cubicBezTo>
                <a:cubicBezTo>
                  <a:pt x="924" y="65"/>
                  <a:pt x="924" y="65"/>
                  <a:pt x="924" y="65"/>
                </a:cubicBezTo>
                <a:cubicBezTo>
                  <a:pt x="924" y="62"/>
                  <a:pt x="926" y="60"/>
                  <a:pt x="928" y="58"/>
                </a:cubicBezTo>
                <a:cubicBezTo>
                  <a:pt x="930" y="56"/>
                  <a:pt x="932" y="55"/>
                  <a:pt x="933" y="53"/>
                </a:cubicBezTo>
                <a:cubicBezTo>
                  <a:pt x="933" y="53"/>
                  <a:pt x="933" y="53"/>
                  <a:pt x="933" y="53"/>
                </a:cubicBezTo>
                <a:cubicBezTo>
                  <a:pt x="933" y="53"/>
                  <a:pt x="933" y="53"/>
                  <a:pt x="933" y="53"/>
                </a:cubicBezTo>
                <a:cubicBezTo>
                  <a:pt x="941" y="44"/>
                  <a:pt x="952" y="42"/>
                  <a:pt x="961" y="39"/>
                </a:cubicBezTo>
                <a:cubicBezTo>
                  <a:pt x="961" y="38"/>
                  <a:pt x="961" y="38"/>
                  <a:pt x="961" y="38"/>
                </a:cubicBezTo>
                <a:cubicBezTo>
                  <a:pt x="961" y="38"/>
                  <a:pt x="961" y="38"/>
                  <a:pt x="961" y="38"/>
                </a:cubicBezTo>
                <a:cubicBezTo>
                  <a:pt x="968" y="37"/>
                  <a:pt x="975" y="37"/>
                  <a:pt x="982" y="37"/>
                </a:cubicBezTo>
                <a:cubicBezTo>
                  <a:pt x="987" y="37"/>
                  <a:pt x="991" y="37"/>
                  <a:pt x="995" y="37"/>
                </a:cubicBezTo>
                <a:cubicBezTo>
                  <a:pt x="995" y="37"/>
                  <a:pt x="995" y="37"/>
                  <a:pt x="995" y="37"/>
                </a:cubicBezTo>
                <a:cubicBezTo>
                  <a:pt x="992" y="36"/>
                  <a:pt x="988" y="36"/>
                  <a:pt x="985" y="36"/>
                </a:cubicBezTo>
                <a:moveTo>
                  <a:pt x="487" y="35"/>
                </a:moveTo>
                <a:cubicBezTo>
                  <a:pt x="486" y="37"/>
                  <a:pt x="485" y="38"/>
                  <a:pt x="484" y="40"/>
                </a:cubicBezTo>
                <a:cubicBezTo>
                  <a:pt x="484" y="40"/>
                  <a:pt x="484" y="40"/>
                  <a:pt x="484" y="40"/>
                </a:cubicBezTo>
                <a:cubicBezTo>
                  <a:pt x="484" y="40"/>
                  <a:pt x="484" y="40"/>
                  <a:pt x="484" y="40"/>
                </a:cubicBezTo>
                <a:cubicBezTo>
                  <a:pt x="484" y="41"/>
                  <a:pt x="484" y="41"/>
                  <a:pt x="484" y="42"/>
                </a:cubicBezTo>
                <a:cubicBezTo>
                  <a:pt x="484" y="43"/>
                  <a:pt x="484" y="44"/>
                  <a:pt x="485" y="45"/>
                </a:cubicBezTo>
                <a:cubicBezTo>
                  <a:pt x="486" y="46"/>
                  <a:pt x="487" y="47"/>
                  <a:pt x="487" y="47"/>
                </a:cubicBezTo>
                <a:cubicBezTo>
                  <a:pt x="487" y="41"/>
                  <a:pt x="487" y="41"/>
                  <a:pt x="487" y="41"/>
                </a:cubicBezTo>
                <a:cubicBezTo>
                  <a:pt x="486" y="41"/>
                  <a:pt x="486" y="41"/>
                  <a:pt x="486" y="41"/>
                </a:cubicBezTo>
                <a:cubicBezTo>
                  <a:pt x="486" y="39"/>
                  <a:pt x="486" y="39"/>
                  <a:pt x="486" y="39"/>
                </a:cubicBezTo>
                <a:cubicBezTo>
                  <a:pt x="486" y="38"/>
                  <a:pt x="486" y="38"/>
                  <a:pt x="486" y="38"/>
                </a:cubicBezTo>
                <a:cubicBezTo>
                  <a:pt x="487" y="38"/>
                  <a:pt x="487" y="38"/>
                  <a:pt x="487" y="38"/>
                </a:cubicBezTo>
                <a:cubicBezTo>
                  <a:pt x="487" y="37"/>
                  <a:pt x="487" y="37"/>
                  <a:pt x="487" y="37"/>
                </a:cubicBezTo>
                <a:cubicBezTo>
                  <a:pt x="487" y="35"/>
                  <a:pt x="487" y="35"/>
                  <a:pt x="487" y="35"/>
                </a:cubicBezTo>
                <a:moveTo>
                  <a:pt x="810" y="35"/>
                </a:moveTo>
                <a:cubicBezTo>
                  <a:pt x="810" y="37"/>
                  <a:pt x="810" y="37"/>
                  <a:pt x="810" y="37"/>
                </a:cubicBezTo>
                <a:cubicBezTo>
                  <a:pt x="811" y="38"/>
                  <a:pt x="812" y="40"/>
                  <a:pt x="813" y="41"/>
                </a:cubicBezTo>
                <a:cubicBezTo>
                  <a:pt x="813" y="39"/>
                  <a:pt x="813" y="39"/>
                  <a:pt x="813" y="39"/>
                </a:cubicBezTo>
                <a:cubicBezTo>
                  <a:pt x="812" y="38"/>
                  <a:pt x="811" y="37"/>
                  <a:pt x="810" y="35"/>
                </a:cubicBezTo>
                <a:moveTo>
                  <a:pt x="122" y="35"/>
                </a:moveTo>
                <a:cubicBezTo>
                  <a:pt x="121" y="35"/>
                  <a:pt x="120" y="36"/>
                  <a:pt x="118" y="36"/>
                </a:cubicBezTo>
                <a:cubicBezTo>
                  <a:pt x="117" y="37"/>
                  <a:pt x="116" y="38"/>
                  <a:pt x="115" y="39"/>
                </a:cubicBezTo>
                <a:cubicBezTo>
                  <a:pt x="116" y="39"/>
                  <a:pt x="116" y="40"/>
                  <a:pt x="117" y="40"/>
                </a:cubicBezTo>
                <a:cubicBezTo>
                  <a:pt x="118" y="38"/>
                  <a:pt x="120" y="37"/>
                  <a:pt x="122" y="37"/>
                </a:cubicBezTo>
                <a:cubicBezTo>
                  <a:pt x="122" y="35"/>
                  <a:pt x="122" y="35"/>
                  <a:pt x="122" y="35"/>
                </a:cubicBezTo>
                <a:moveTo>
                  <a:pt x="1078" y="34"/>
                </a:moveTo>
                <a:cubicBezTo>
                  <a:pt x="1078" y="35"/>
                  <a:pt x="1078" y="35"/>
                  <a:pt x="1078" y="35"/>
                </a:cubicBezTo>
                <a:cubicBezTo>
                  <a:pt x="1080" y="37"/>
                  <a:pt x="1082" y="38"/>
                  <a:pt x="1083" y="40"/>
                </a:cubicBezTo>
                <a:cubicBezTo>
                  <a:pt x="1083" y="40"/>
                  <a:pt x="1083" y="40"/>
                  <a:pt x="1083" y="40"/>
                </a:cubicBezTo>
                <a:cubicBezTo>
                  <a:pt x="1083" y="40"/>
                  <a:pt x="1083" y="40"/>
                  <a:pt x="1083" y="40"/>
                </a:cubicBezTo>
                <a:cubicBezTo>
                  <a:pt x="1084" y="43"/>
                  <a:pt x="1084" y="43"/>
                  <a:pt x="1084" y="43"/>
                </a:cubicBezTo>
                <a:cubicBezTo>
                  <a:pt x="1084" y="43"/>
                  <a:pt x="1084" y="43"/>
                  <a:pt x="1084" y="43"/>
                </a:cubicBezTo>
                <a:cubicBezTo>
                  <a:pt x="1084" y="39"/>
                  <a:pt x="1084" y="39"/>
                  <a:pt x="1084" y="39"/>
                </a:cubicBezTo>
                <a:cubicBezTo>
                  <a:pt x="1084" y="39"/>
                  <a:pt x="1084" y="39"/>
                  <a:pt x="1084" y="39"/>
                </a:cubicBezTo>
                <a:cubicBezTo>
                  <a:pt x="1084" y="39"/>
                  <a:pt x="1084" y="39"/>
                  <a:pt x="1084" y="39"/>
                </a:cubicBezTo>
                <a:cubicBezTo>
                  <a:pt x="1082" y="38"/>
                  <a:pt x="1080" y="36"/>
                  <a:pt x="1078" y="34"/>
                </a:cubicBezTo>
                <a:moveTo>
                  <a:pt x="1234" y="34"/>
                </a:moveTo>
                <a:cubicBezTo>
                  <a:pt x="1234" y="36"/>
                  <a:pt x="1234" y="36"/>
                  <a:pt x="1234" y="36"/>
                </a:cubicBezTo>
                <a:cubicBezTo>
                  <a:pt x="1237" y="37"/>
                  <a:pt x="1240" y="38"/>
                  <a:pt x="1243" y="39"/>
                </a:cubicBezTo>
                <a:cubicBezTo>
                  <a:pt x="1243" y="38"/>
                  <a:pt x="1243" y="38"/>
                  <a:pt x="1243" y="38"/>
                </a:cubicBezTo>
                <a:cubicBezTo>
                  <a:pt x="1240" y="37"/>
                  <a:pt x="1237" y="35"/>
                  <a:pt x="1234" y="34"/>
                </a:cubicBezTo>
                <a:moveTo>
                  <a:pt x="373" y="34"/>
                </a:moveTo>
                <a:cubicBezTo>
                  <a:pt x="373" y="36"/>
                  <a:pt x="373" y="36"/>
                  <a:pt x="373" y="36"/>
                </a:cubicBezTo>
                <a:cubicBezTo>
                  <a:pt x="373" y="36"/>
                  <a:pt x="374" y="36"/>
                  <a:pt x="374" y="37"/>
                </a:cubicBezTo>
                <a:cubicBezTo>
                  <a:pt x="374" y="35"/>
                  <a:pt x="374" y="35"/>
                  <a:pt x="374" y="35"/>
                </a:cubicBezTo>
                <a:cubicBezTo>
                  <a:pt x="374" y="35"/>
                  <a:pt x="373" y="34"/>
                  <a:pt x="373" y="34"/>
                </a:cubicBezTo>
                <a:moveTo>
                  <a:pt x="832" y="33"/>
                </a:moveTo>
                <a:cubicBezTo>
                  <a:pt x="830" y="34"/>
                  <a:pt x="828" y="34"/>
                  <a:pt x="825" y="34"/>
                </a:cubicBezTo>
                <a:cubicBezTo>
                  <a:pt x="823" y="35"/>
                  <a:pt x="821" y="36"/>
                  <a:pt x="820" y="37"/>
                </a:cubicBezTo>
                <a:cubicBezTo>
                  <a:pt x="820" y="37"/>
                  <a:pt x="820" y="37"/>
                  <a:pt x="820" y="38"/>
                </a:cubicBezTo>
                <a:cubicBezTo>
                  <a:pt x="821" y="38"/>
                  <a:pt x="821" y="38"/>
                  <a:pt x="821" y="38"/>
                </a:cubicBezTo>
                <a:cubicBezTo>
                  <a:pt x="825" y="36"/>
                  <a:pt x="828" y="35"/>
                  <a:pt x="832" y="34"/>
                </a:cubicBezTo>
                <a:cubicBezTo>
                  <a:pt x="832" y="33"/>
                  <a:pt x="832" y="33"/>
                  <a:pt x="832" y="33"/>
                </a:cubicBezTo>
                <a:moveTo>
                  <a:pt x="1201" y="33"/>
                </a:moveTo>
                <a:cubicBezTo>
                  <a:pt x="1201" y="33"/>
                  <a:pt x="1201" y="33"/>
                  <a:pt x="1201" y="33"/>
                </a:cubicBezTo>
                <a:cubicBezTo>
                  <a:pt x="1202" y="33"/>
                  <a:pt x="1202" y="33"/>
                  <a:pt x="1203" y="33"/>
                </a:cubicBezTo>
                <a:cubicBezTo>
                  <a:pt x="1208" y="33"/>
                  <a:pt x="1213" y="35"/>
                  <a:pt x="1216" y="39"/>
                </a:cubicBezTo>
                <a:cubicBezTo>
                  <a:pt x="1216" y="40"/>
                  <a:pt x="1216" y="40"/>
                  <a:pt x="1216" y="40"/>
                </a:cubicBezTo>
                <a:cubicBezTo>
                  <a:pt x="1216" y="41"/>
                  <a:pt x="1216" y="41"/>
                  <a:pt x="1216" y="41"/>
                </a:cubicBezTo>
                <a:cubicBezTo>
                  <a:pt x="1215" y="42"/>
                  <a:pt x="1215" y="42"/>
                  <a:pt x="1215" y="42"/>
                </a:cubicBezTo>
                <a:cubicBezTo>
                  <a:pt x="1214" y="42"/>
                  <a:pt x="1214" y="42"/>
                  <a:pt x="1214" y="42"/>
                </a:cubicBezTo>
                <a:cubicBezTo>
                  <a:pt x="1210" y="41"/>
                  <a:pt x="1206" y="41"/>
                  <a:pt x="1201" y="40"/>
                </a:cubicBezTo>
                <a:cubicBezTo>
                  <a:pt x="1201" y="41"/>
                  <a:pt x="1201" y="41"/>
                  <a:pt x="1201" y="41"/>
                </a:cubicBezTo>
                <a:cubicBezTo>
                  <a:pt x="1207" y="41"/>
                  <a:pt x="1213" y="42"/>
                  <a:pt x="1218" y="44"/>
                </a:cubicBezTo>
                <a:cubicBezTo>
                  <a:pt x="1218" y="44"/>
                  <a:pt x="1218" y="44"/>
                  <a:pt x="1218" y="44"/>
                </a:cubicBezTo>
                <a:cubicBezTo>
                  <a:pt x="1218" y="44"/>
                  <a:pt x="1218" y="44"/>
                  <a:pt x="1218" y="44"/>
                </a:cubicBezTo>
                <a:cubicBezTo>
                  <a:pt x="1219" y="45"/>
                  <a:pt x="1219" y="45"/>
                  <a:pt x="1220" y="45"/>
                </a:cubicBezTo>
                <a:cubicBezTo>
                  <a:pt x="1220" y="45"/>
                  <a:pt x="1220" y="45"/>
                  <a:pt x="1220" y="45"/>
                </a:cubicBezTo>
                <a:cubicBezTo>
                  <a:pt x="1222" y="45"/>
                  <a:pt x="1224" y="44"/>
                  <a:pt x="1225" y="43"/>
                </a:cubicBezTo>
                <a:cubicBezTo>
                  <a:pt x="1225" y="42"/>
                  <a:pt x="1225" y="42"/>
                  <a:pt x="1225" y="42"/>
                </a:cubicBezTo>
                <a:cubicBezTo>
                  <a:pt x="1225" y="42"/>
                  <a:pt x="1225" y="42"/>
                  <a:pt x="1224" y="42"/>
                </a:cubicBezTo>
                <a:cubicBezTo>
                  <a:pt x="1223" y="43"/>
                  <a:pt x="1222" y="43"/>
                  <a:pt x="1220" y="43"/>
                </a:cubicBezTo>
                <a:cubicBezTo>
                  <a:pt x="1220" y="43"/>
                  <a:pt x="1220" y="43"/>
                  <a:pt x="1220" y="43"/>
                </a:cubicBezTo>
                <a:cubicBezTo>
                  <a:pt x="1220" y="43"/>
                  <a:pt x="1220" y="43"/>
                  <a:pt x="1220" y="43"/>
                </a:cubicBezTo>
                <a:cubicBezTo>
                  <a:pt x="1218" y="39"/>
                  <a:pt x="1215" y="35"/>
                  <a:pt x="1211" y="34"/>
                </a:cubicBezTo>
                <a:cubicBezTo>
                  <a:pt x="1208" y="33"/>
                  <a:pt x="1205" y="33"/>
                  <a:pt x="1201" y="33"/>
                </a:cubicBezTo>
                <a:moveTo>
                  <a:pt x="920" y="32"/>
                </a:moveTo>
                <a:cubicBezTo>
                  <a:pt x="919" y="33"/>
                  <a:pt x="918" y="33"/>
                  <a:pt x="917" y="34"/>
                </a:cubicBezTo>
                <a:cubicBezTo>
                  <a:pt x="917" y="34"/>
                  <a:pt x="917" y="34"/>
                  <a:pt x="917" y="34"/>
                </a:cubicBezTo>
                <a:cubicBezTo>
                  <a:pt x="917" y="34"/>
                  <a:pt x="917" y="34"/>
                  <a:pt x="917" y="34"/>
                </a:cubicBezTo>
                <a:cubicBezTo>
                  <a:pt x="915" y="35"/>
                  <a:pt x="914" y="38"/>
                  <a:pt x="911" y="39"/>
                </a:cubicBezTo>
                <a:cubicBezTo>
                  <a:pt x="911" y="40"/>
                  <a:pt x="911" y="40"/>
                  <a:pt x="911" y="40"/>
                </a:cubicBezTo>
                <a:cubicBezTo>
                  <a:pt x="914" y="38"/>
                  <a:pt x="917" y="36"/>
                  <a:pt x="920" y="34"/>
                </a:cubicBezTo>
                <a:cubicBezTo>
                  <a:pt x="920" y="32"/>
                  <a:pt x="920" y="32"/>
                  <a:pt x="920" y="32"/>
                </a:cubicBezTo>
                <a:moveTo>
                  <a:pt x="445" y="32"/>
                </a:moveTo>
                <a:cubicBezTo>
                  <a:pt x="444" y="32"/>
                  <a:pt x="442" y="33"/>
                  <a:pt x="441" y="33"/>
                </a:cubicBezTo>
                <a:cubicBezTo>
                  <a:pt x="441" y="35"/>
                  <a:pt x="441" y="35"/>
                  <a:pt x="441" y="35"/>
                </a:cubicBezTo>
                <a:cubicBezTo>
                  <a:pt x="442" y="34"/>
                  <a:pt x="443" y="34"/>
                  <a:pt x="444" y="34"/>
                </a:cubicBezTo>
                <a:cubicBezTo>
                  <a:pt x="444" y="33"/>
                  <a:pt x="444" y="33"/>
                  <a:pt x="444" y="33"/>
                </a:cubicBezTo>
                <a:cubicBezTo>
                  <a:pt x="445" y="33"/>
                  <a:pt x="445" y="33"/>
                  <a:pt x="445" y="33"/>
                </a:cubicBezTo>
                <a:cubicBezTo>
                  <a:pt x="445" y="32"/>
                  <a:pt x="445" y="32"/>
                  <a:pt x="445" y="32"/>
                </a:cubicBezTo>
                <a:moveTo>
                  <a:pt x="493" y="32"/>
                </a:moveTo>
                <a:cubicBezTo>
                  <a:pt x="492" y="32"/>
                  <a:pt x="491" y="32"/>
                  <a:pt x="491" y="32"/>
                </a:cubicBezTo>
                <a:cubicBezTo>
                  <a:pt x="490" y="33"/>
                  <a:pt x="490" y="33"/>
                  <a:pt x="490" y="33"/>
                </a:cubicBezTo>
                <a:cubicBezTo>
                  <a:pt x="490" y="33"/>
                  <a:pt x="490" y="33"/>
                  <a:pt x="490" y="33"/>
                </a:cubicBezTo>
                <a:cubicBezTo>
                  <a:pt x="490" y="34"/>
                  <a:pt x="490" y="34"/>
                  <a:pt x="490" y="34"/>
                </a:cubicBezTo>
                <a:cubicBezTo>
                  <a:pt x="491" y="34"/>
                  <a:pt x="492" y="33"/>
                  <a:pt x="493" y="33"/>
                </a:cubicBezTo>
                <a:cubicBezTo>
                  <a:pt x="493" y="32"/>
                  <a:pt x="493" y="32"/>
                  <a:pt x="493" y="32"/>
                </a:cubicBezTo>
                <a:moveTo>
                  <a:pt x="1118" y="32"/>
                </a:moveTo>
                <a:cubicBezTo>
                  <a:pt x="1114" y="37"/>
                  <a:pt x="1111" y="42"/>
                  <a:pt x="1108" y="47"/>
                </a:cubicBezTo>
                <a:cubicBezTo>
                  <a:pt x="1108" y="48"/>
                  <a:pt x="1108" y="48"/>
                  <a:pt x="1108" y="48"/>
                </a:cubicBezTo>
                <a:cubicBezTo>
                  <a:pt x="1108" y="48"/>
                  <a:pt x="1108" y="48"/>
                  <a:pt x="1108" y="48"/>
                </a:cubicBezTo>
                <a:cubicBezTo>
                  <a:pt x="1104" y="53"/>
                  <a:pt x="1104" y="60"/>
                  <a:pt x="1102" y="66"/>
                </a:cubicBezTo>
                <a:cubicBezTo>
                  <a:pt x="1102" y="67"/>
                  <a:pt x="1102" y="67"/>
                  <a:pt x="1102" y="67"/>
                </a:cubicBezTo>
                <a:cubicBezTo>
                  <a:pt x="1101" y="67"/>
                  <a:pt x="1101" y="67"/>
                  <a:pt x="1101" y="67"/>
                </a:cubicBezTo>
                <a:cubicBezTo>
                  <a:pt x="1100" y="67"/>
                  <a:pt x="1098" y="67"/>
                  <a:pt x="1096" y="67"/>
                </a:cubicBezTo>
                <a:cubicBezTo>
                  <a:pt x="1093" y="67"/>
                  <a:pt x="1089" y="67"/>
                  <a:pt x="1086" y="67"/>
                </a:cubicBezTo>
                <a:cubicBezTo>
                  <a:pt x="1086" y="69"/>
                  <a:pt x="1086" y="69"/>
                  <a:pt x="1086" y="69"/>
                </a:cubicBezTo>
                <a:cubicBezTo>
                  <a:pt x="1097" y="69"/>
                  <a:pt x="1107" y="69"/>
                  <a:pt x="1118" y="69"/>
                </a:cubicBezTo>
                <a:cubicBezTo>
                  <a:pt x="1118" y="68"/>
                  <a:pt x="1118" y="68"/>
                  <a:pt x="1118" y="68"/>
                </a:cubicBezTo>
                <a:cubicBezTo>
                  <a:pt x="1118" y="68"/>
                  <a:pt x="1118" y="68"/>
                  <a:pt x="1117" y="68"/>
                </a:cubicBezTo>
                <a:cubicBezTo>
                  <a:pt x="1117" y="68"/>
                  <a:pt x="1117" y="68"/>
                  <a:pt x="1117" y="68"/>
                </a:cubicBezTo>
                <a:cubicBezTo>
                  <a:pt x="1117" y="68"/>
                  <a:pt x="1116" y="68"/>
                  <a:pt x="1116" y="68"/>
                </a:cubicBezTo>
                <a:cubicBezTo>
                  <a:pt x="1115" y="67"/>
                  <a:pt x="1115" y="67"/>
                  <a:pt x="1115" y="67"/>
                </a:cubicBezTo>
                <a:cubicBezTo>
                  <a:pt x="1115" y="67"/>
                  <a:pt x="1115" y="67"/>
                  <a:pt x="1115" y="67"/>
                </a:cubicBezTo>
                <a:cubicBezTo>
                  <a:pt x="1115" y="66"/>
                  <a:pt x="1114" y="65"/>
                  <a:pt x="1114" y="64"/>
                </a:cubicBezTo>
                <a:cubicBezTo>
                  <a:pt x="1114" y="62"/>
                  <a:pt x="1115" y="60"/>
                  <a:pt x="1116" y="59"/>
                </a:cubicBezTo>
                <a:cubicBezTo>
                  <a:pt x="1117" y="57"/>
                  <a:pt x="1118" y="56"/>
                  <a:pt x="1118" y="55"/>
                </a:cubicBezTo>
                <a:cubicBezTo>
                  <a:pt x="1118" y="53"/>
                  <a:pt x="1118" y="53"/>
                  <a:pt x="1118" y="53"/>
                </a:cubicBezTo>
                <a:cubicBezTo>
                  <a:pt x="1115" y="57"/>
                  <a:pt x="1114" y="61"/>
                  <a:pt x="1112" y="66"/>
                </a:cubicBezTo>
                <a:cubicBezTo>
                  <a:pt x="1112" y="66"/>
                  <a:pt x="1112" y="66"/>
                  <a:pt x="1112" y="66"/>
                </a:cubicBezTo>
                <a:cubicBezTo>
                  <a:pt x="1112" y="67"/>
                  <a:pt x="1112" y="67"/>
                  <a:pt x="1112" y="67"/>
                </a:cubicBezTo>
                <a:cubicBezTo>
                  <a:pt x="1111" y="67"/>
                  <a:pt x="1109" y="68"/>
                  <a:pt x="1108" y="68"/>
                </a:cubicBezTo>
                <a:cubicBezTo>
                  <a:pt x="1107" y="68"/>
                  <a:pt x="1106" y="67"/>
                  <a:pt x="1105" y="67"/>
                </a:cubicBezTo>
                <a:cubicBezTo>
                  <a:pt x="1105" y="67"/>
                  <a:pt x="1105" y="67"/>
                  <a:pt x="1105" y="67"/>
                </a:cubicBezTo>
                <a:cubicBezTo>
                  <a:pt x="1105" y="66"/>
                  <a:pt x="1105" y="66"/>
                  <a:pt x="1105" y="66"/>
                </a:cubicBezTo>
                <a:cubicBezTo>
                  <a:pt x="1104" y="66"/>
                  <a:pt x="1104" y="65"/>
                  <a:pt x="1104" y="64"/>
                </a:cubicBezTo>
                <a:cubicBezTo>
                  <a:pt x="1104" y="60"/>
                  <a:pt x="1106" y="57"/>
                  <a:pt x="1106" y="54"/>
                </a:cubicBezTo>
                <a:cubicBezTo>
                  <a:pt x="1106" y="54"/>
                  <a:pt x="1106" y="54"/>
                  <a:pt x="1106" y="54"/>
                </a:cubicBezTo>
                <a:cubicBezTo>
                  <a:pt x="1106" y="54"/>
                  <a:pt x="1106" y="54"/>
                  <a:pt x="1106" y="54"/>
                </a:cubicBezTo>
                <a:cubicBezTo>
                  <a:pt x="1108" y="47"/>
                  <a:pt x="1113" y="39"/>
                  <a:pt x="1118" y="34"/>
                </a:cubicBezTo>
                <a:cubicBezTo>
                  <a:pt x="1118" y="32"/>
                  <a:pt x="1118" y="32"/>
                  <a:pt x="1118" y="32"/>
                </a:cubicBezTo>
                <a:moveTo>
                  <a:pt x="1131" y="32"/>
                </a:moveTo>
                <a:cubicBezTo>
                  <a:pt x="1131" y="32"/>
                  <a:pt x="1131" y="32"/>
                  <a:pt x="1131" y="32"/>
                </a:cubicBezTo>
                <a:cubicBezTo>
                  <a:pt x="1129" y="32"/>
                  <a:pt x="1128" y="32"/>
                  <a:pt x="1126" y="33"/>
                </a:cubicBezTo>
                <a:cubicBezTo>
                  <a:pt x="1126" y="33"/>
                  <a:pt x="1126" y="33"/>
                  <a:pt x="1126" y="33"/>
                </a:cubicBezTo>
                <a:cubicBezTo>
                  <a:pt x="1126" y="34"/>
                  <a:pt x="1126" y="34"/>
                  <a:pt x="1126" y="34"/>
                </a:cubicBezTo>
                <a:cubicBezTo>
                  <a:pt x="1126" y="35"/>
                  <a:pt x="1126" y="35"/>
                  <a:pt x="1126" y="35"/>
                </a:cubicBezTo>
                <a:cubicBezTo>
                  <a:pt x="1127" y="34"/>
                  <a:pt x="1128" y="33"/>
                  <a:pt x="1129" y="33"/>
                </a:cubicBezTo>
                <a:cubicBezTo>
                  <a:pt x="1129" y="33"/>
                  <a:pt x="1129" y="33"/>
                  <a:pt x="1129" y="33"/>
                </a:cubicBezTo>
                <a:cubicBezTo>
                  <a:pt x="1129" y="33"/>
                  <a:pt x="1129" y="33"/>
                  <a:pt x="1129" y="33"/>
                </a:cubicBezTo>
                <a:cubicBezTo>
                  <a:pt x="1130" y="32"/>
                  <a:pt x="1131" y="32"/>
                  <a:pt x="1131" y="32"/>
                </a:cubicBezTo>
                <a:cubicBezTo>
                  <a:pt x="1134" y="32"/>
                  <a:pt x="1136" y="33"/>
                  <a:pt x="1138" y="34"/>
                </a:cubicBezTo>
                <a:cubicBezTo>
                  <a:pt x="1138" y="35"/>
                  <a:pt x="1138" y="35"/>
                  <a:pt x="1138" y="35"/>
                </a:cubicBezTo>
                <a:cubicBezTo>
                  <a:pt x="1139" y="35"/>
                  <a:pt x="1139" y="35"/>
                  <a:pt x="1139" y="35"/>
                </a:cubicBezTo>
                <a:cubicBezTo>
                  <a:pt x="1139" y="35"/>
                  <a:pt x="1140" y="36"/>
                  <a:pt x="1140" y="37"/>
                </a:cubicBezTo>
                <a:cubicBezTo>
                  <a:pt x="1140" y="39"/>
                  <a:pt x="1139" y="40"/>
                  <a:pt x="1138" y="41"/>
                </a:cubicBezTo>
                <a:cubicBezTo>
                  <a:pt x="1137" y="41"/>
                  <a:pt x="1137" y="42"/>
                  <a:pt x="1137" y="43"/>
                </a:cubicBezTo>
                <a:cubicBezTo>
                  <a:pt x="1137" y="44"/>
                  <a:pt x="1137" y="44"/>
                  <a:pt x="1137" y="44"/>
                </a:cubicBezTo>
                <a:cubicBezTo>
                  <a:pt x="1137" y="44"/>
                  <a:pt x="1137" y="44"/>
                  <a:pt x="1137" y="44"/>
                </a:cubicBezTo>
                <a:cubicBezTo>
                  <a:pt x="1137" y="44"/>
                  <a:pt x="1137" y="44"/>
                  <a:pt x="1137" y="44"/>
                </a:cubicBezTo>
                <a:cubicBezTo>
                  <a:pt x="1137" y="46"/>
                  <a:pt x="1138" y="47"/>
                  <a:pt x="1140" y="48"/>
                </a:cubicBezTo>
                <a:cubicBezTo>
                  <a:pt x="1141" y="49"/>
                  <a:pt x="1143" y="49"/>
                  <a:pt x="1145" y="50"/>
                </a:cubicBezTo>
                <a:cubicBezTo>
                  <a:pt x="1146" y="50"/>
                  <a:pt x="1148" y="49"/>
                  <a:pt x="1149" y="49"/>
                </a:cubicBezTo>
                <a:cubicBezTo>
                  <a:pt x="1149" y="48"/>
                  <a:pt x="1149" y="48"/>
                  <a:pt x="1149" y="48"/>
                </a:cubicBezTo>
                <a:cubicBezTo>
                  <a:pt x="1148" y="49"/>
                  <a:pt x="1147" y="49"/>
                  <a:pt x="1146" y="49"/>
                </a:cubicBezTo>
                <a:cubicBezTo>
                  <a:pt x="1146" y="49"/>
                  <a:pt x="1146" y="49"/>
                  <a:pt x="1146" y="49"/>
                </a:cubicBezTo>
                <a:cubicBezTo>
                  <a:pt x="1145" y="49"/>
                  <a:pt x="1144" y="49"/>
                  <a:pt x="1143" y="48"/>
                </a:cubicBezTo>
                <a:cubicBezTo>
                  <a:pt x="1142" y="48"/>
                  <a:pt x="1141" y="47"/>
                  <a:pt x="1140" y="47"/>
                </a:cubicBezTo>
                <a:cubicBezTo>
                  <a:pt x="1139" y="46"/>
                  <a:pt x="1138" y="45"/>
                  <a:pt x="1138" y="43"/>
                </a:cubicBezTo>
                <a:cubicBezTo>
                  <a:pt x="1138" y="43"/>
                  <a:pt x="1138" y="43"/>
                  <a:pt x="1138" y="43"/>
                </a:cubicBezTo>
                <a:cubicBezTo>
                  <a:pt x="1138" y="42"/>
                  <a:pt x="1138" y="42"/>
                  <a:pt x="1138" y="41"/>
                </a:cubicBezTo>
                <a:cubicBezTo>
                  <a:pt x="1139" y="41"/>
                  <a:pt x="1139" y="41"/>
                  <a:pt x="1140" y="41"/>
                </a:cubicBezTo>
                <a:cubicBezTo>
                  <a:pt x="1140" y="41"/>
                  <a:pt x="1140" y="41"/>
                  <a:pt x="1140" y="41"/>
                </a:cubicBezTo>
                <a:cubicBezTo>
                  <a:pt x="1140" y="41"/>
                  <a:pt x="1141" y="41"/>
                  <a:pt x="1141" y="41"/>
                </a:cubicBezTo>
                <a:cubicBezTo>
                  <a:pt x="1141" y="41"/>
                  <a:pt x="1141" y="41"/>
                  <a:pt x="1141" y="41"/>
                </a:cubicBezTo>
                <a:cubicBezTo>
                  <a:pt x="1144" y="39"/>
                  <a:pt x="1146" y="38"/>
                  <a:pt x="1149" y="37"/>
                </a:cubicBezTo>
                <a:cubicBezTo>
                  <a:pt x="1149" y="35"/>
                  <a:pt x="1149" y="35"/>
                  <a:pt x="1149" y="35"/>
                </a:cubicBezTo>
                <a:cubicBezTo>
                  <a:pt x="1147" y="36"/>
                  <a:pt x="1145" y="37"/>
                  <a:pt x="1143" y="38"/>
                </a:cubicBezTo>
                <a:cubicBezTo>
                  <a:pt x="1143" y="39"/>
                  <a:pt x="1143" y="39"/>
                  <a:pt x="1143" y="39"/>
                </a:cubicBezTo>
                <a:cubicBezTo>
                  <a:pt x="1142" y="38"/>
                  <a:pt x="1142" y="38"/>
                  <a:pt x="1142" y="38"/>
                </a:cubicBezTo>
                <a:cubicBezTo>
                  <a:pt x="1141" y="37"/>
                  <a:pt x="1139" y="35"/>
                  <a:pt x="1139" y="33"/>
                </a:cubicBezTo>
                <a:cubicBezTo>
                  <a:pt x="1139" y="33"/>
                  <a:pt x="1139" y="33"/>
                  <a:pt x="1139" y="33"/>
                </a:cubicBezTo>
                <a:cubicBezTo>
                  <a:pt x="1136" y="33"/>
                  <a:pt x="1134" y="32"/>
                  <a:pt x="1131" y="32"/>
                </a:cubicBezTo>
                <a:moveTo>
                  <a:pt x="495" y="32"/>
                </a:moveTo>
                <a:cubicBezTo>
                  <a:pt x="495" y="33"/>
                  <a:pt x="495" y="33"/>
                  <a:pt x="495" y="33"/>
                </a:cubicBezTo>
                <a:cubicBezTo>
                  <a:pt x="496" y="33"/>
                  <a:pt x="496" y="33"/>
                  <a:pt x="496" y="33"/>
                </a:cubicBezTo>
                <a:cubicBezTo>
                  <a:pt x="496" y="33"/>
                  <a:pt x="496" y="33"/>
                  <a:pt x="496" y="33"/>
                </a:cubicBezTo>
                <a:cubicBezTo>
                  <a:pt x="496" y="33"/>
                  <a:pt x="496" y="33"/>
                  <a:pt x="496" y="33"/>
                </a:cubicBezTo>
                <a:cubicBezTo>
                  <a:pt x="497" y="33"/>
                  <a:pt x="497" y="33"/>
                  <a:pt x="498" y="33"/>
                </a:cubicBezTo>
                <a:cubicBezTo>
                  <a:pt x="499" y="33"/>
                  <a:pt x="500" y="33"/>
                  <a:pt x="501" y="34"/>
                </a:cubicBezTo>
                <a:cubicBezTo>
                  <a:pt x="502" y="34"/>
                  <a:pt x="502" y="35"/>
                  <a:pt x="502" y="35"/>
                </a:cubicBezTo>
                <a:cubicBezTo>
                  <a:pt x="503" y="36"/>
                  <a:pt x="503" y="36"/>
                  <a:pt x="503" y="36"/>
                </a:cubicBezTo>
                <a:cubicBezTo>
                  <a:pt x="495" y="39"/>
                  <a:pt x="495" y="39"/>
                  <a:pt x="495" y="39"/>
                </a:cubicBezTo>
                <a:cubicBezTo>
                  <a:pt x="495" y="39"/>
                  <a:pt x="495" y="39"/>
                  <a:pt x="495" y="39"/>
                </a:cubicBezTo>
                <a:cubicBezTo>
                  <a:pt x="499" y="39"/>
                  <a:pt x="504" y="39"/>
                  <a:pt x="507" y="38"/>
                </a:cubicBezTo>
                <a:cubicBezTo>
                  <a:pt x="508" y="38"/>
                  <a:pt x="508" y="38"/>
                  <a:pt x="508" y="38"/>
                </a:cubicBezTo>
                <a:cubicBezTo>
                  <a:pt x="515" y="43"/>
                  <a:pt x="515" y="43"/>
                  <a:pt x="515" y="43"/>
                </a:cubicBezTo>
                <a:cubicBezTo>
                  <a:pt x="516" y="43"/>
                  <a:pt x="516" y="43"/>
                  <a:pt x="516" y="43"/>
                </a:cubicBezTo>
                <a:cubicBezTo>
                  <a:pt x="516" y="43"/>
                  <a:pt x="516" y="43"/>
                  <a:pt x="516" y="43"/>
                </a:cubicBezTo>
                <a:cubicBezTo>
                  <a:pt x="518" y="43"/>
                  <a:pt x="519" y="42"/>
                  <a:pt x="521" y="41"/>
                </a:cubicBezTo>
                <a:cubicBezTo>
                  <a:pt x="521" y="40"/>
                  <a:pt x="521" y="40"/>
                  <a:pt x="521" y="40"/>
                </a:cubicBezTo>
                <a:cubicBezTo>
                  <a:pt x="521" y="40"/>
                  <a:pt x="521" y="40"/>
                  <a:pt x="520" y="40"/>
                </a:cubicBezTo>
                <a:cubicBezTo>
                  <a:pt x="519" y="41"/>
                  <a:pt x="518" y="41"/>
                  <a:pt x="517" y="41"/>
                </a:cubicBezTo>
                <a:cubicBezTo>
                  <a:pt x="517" y="41"/>
                  <a:pt x="517" y="41"/>
                  <a:pt x="517" y="41"/>
                </a:cubicBezTo>
                <a:cubicBezTo>
                  <a:pt x="516" y="41"/>
                  <a:pt x="516" y="41"/>
                  <a:pt x="516" y="41"/>
                </a:cubicBezTo>
                <a:cubicBezTo>
                  <a:pt x="515" y="41"/>
                  <a:pt x="515" y="41"/>
                  <a:pt x="515" y="41"/>
                </a:cubicBezTo>
                <a:cubicBezTo>
                  <a:pt x="515" y="41"/>
                  <a:pt x="515" y="41"/>
                  <a:pt x="515" y="41"/>
                </a:cubicBezTo>
                <a:cubicBezTo>
                  <a:pt x="509" y="37"/>
                  <a:pt x="502" y="32"/>
                  <a:pt x="495" y="32"/>
                </a:cubicBezTo>
                <a:moveTo>
                  <a:pt x="545" y="32"/>
                </a:moveTo>
                <a:cubicBezTo>
                  <a:pt x="545" y="32"/>
                  <a:pt x="545" y="32"/>
                  <a:pt x="545" y="32"/>
                </a:cubicBezTo>
                <a:cubicBezTo>
                  <a:pt x="552" y="35"/>
                  <a:pt x="558" y="38"/>
                  <a:pt x="564" y="43"/>
                </a:cubicBezTo>
                <a:cubicBezTo>
                  <a:pt x="564" y="41"/>
                  <a:pt x="564" y="41"/>
                  <a:pt x="564" y="41"/>
                </a:cubicBezTo>
                <a:cubicBezTo>
                  <a:pt x="558" y="37"/>
                  <a:pt x="552" y="34"/>
                  <a:pt x="545" y="32"/>
                </a:cubicBezTo>
                <a:moveTo>
                  <a:pt x="417" y="31"/>
                </a:moveTo>
                <a:cubicBezTo>
                  <a:pt x="416" y="32"/>
                  <a:pt x="415" y="32"/>
                  <a:pt x="415" y="32"/>
                </a:cubicBezTo>
                <a:cubicBezTo>
                  <a:pt x="406" y="37"/>
                  <a:pt x="400" y="48"/>
                  <a:pt x="396" y="57"/>
                </a:cubicBezTo>
                <a:cubicBezTo>
                  <a:pt x="395" y="58"/>
                  <a:pt x="395" y="58"/>
                  <a:pt x="395" y="58"/>
                </a:cubicBezTo>
                <a:cubicBezTo>
                  <a:pt x="395" y="58"/>
                  <a:pt x="395" y="58"/>
                  <a:pt x="395" y="58"/>
                </a:cubicBezTo>
                <a:cubicBezTo>
                  <a:pt x="395" y="58"/>
                  <a:pt x="394" y="60"/>
                  <a:pt x="394" y="61"/>
                </a:cubicBezTo>
                <a:cubicBezTo>
                  <a:pt x="394" y="62"/>
                  <a:pt x="393" y="64"/>
                  <a:pt x="392" y="65"/>
                </a:cubicBezTo>
                <a:cubicBezTo>
                  <a:pt x="392" y="65"/>
                  <a:pt x="392" y="65"/>
                  <a:pt x="392" y="65"/>
                </a:cubicBezTo>
                <a:cubicBezTo>
                  <a:pt x="391" y="65"/>
                  <a:pt x="391" y="65"/>
                  <a:pt x="391" y="65"/>
                </a:cubicBezTo>
                <a:cubicBezTo>
                  <a:pt x="389" y="65"/>
                  <a:pt x="386" y="65"/>
                  <a:pt x="383" y="65"/>
                </a:cubicBezTo>
                <a:cubicBezTo>
                  <a:pt x="383" y="67"/>
                  <a:pt x="383" y="67"/>
                  <a:pt x="383" y="67"/>
                </a:cubicBezTo>
                <a:cubicBezTo>
                  <a:pt x="417" y="67"/>
                  <a:pt x="417" y="67"/>
                  <a:pt x="417" y="67"/>
                </a:cubicBezTo>
                <a:cubicBezTo>
                  <a:pt x="417" y="65"/>
                  <a:pt x="417" y="65"/>
                  <a:pt x="417" y="65"/>
                </a:cubicBezTo>
                <a:cubicBezTo>
                  <a:pt x="412" y="65"/>
                  <a:pt x="406" y="65"/>
                  <a:pt x="401" y="65"/>
                </a:cubicBezTo>
                <a:cubicBezTo>
                  <a:pt x="400" y="65"/>
                  <a:pt x="400" y="65"/>
                  <a:pt x="399" y="65"/>
                </a:cubicBezTo>
                <a:cubicBezTo>
                  <a:pt x="398" y="65"/>
                  <a:pt x="397" y="65"/>
                  <a:pt x="396" y="64"/>
                </a:cubicBezTo>
                <a:cubicBezTo>
                  <a:pt x="396" y="63"/>
                  <a:pt x="396" y="63"/>
                  <a:pt x="396" y="62"/>
                </a:cubicBezTo>
                <a:cubicBezTo>
                  <a:pt x="396" y="61"/>
                  <a:pt x="396" y="61"/>
                  <a:pt x="396" y="61"/>
                </a:cubicBezTo>
                <a:cubicBezTo>
                  <a:pt x="396" y="61"/>
                  <a:pt x="396" y="61"/>
                  <a:pt x="396" y="61"/>
                </a:cubicBezTo>
                <a:cubicBezTo>
                  <a:pt x="396" y="61"/>
                  <a:pt x="396" y="61"/>
                  <a:pt x="396" y="61"/>
                </a:cubicBezTo>
                <a:cubicBezTo>
                  <a:pt x="398" y="55"/>
                  <a:pt x="400" y="49"/>
                  <a:pt x="405" y="43"/>
                </a:cubicBezTo>
                <a:cubicBezTo>
                  <a:pt x="405" y="43"/>
                  <a:pt x="405" y="43"/>
                  <a:pt x="405" y="43"/>
                </a:cubicBezTo>
                <a:cubicBezTo>
                  <a:pt x="406" y="42"/>
                  <a:pt x="407" y="40"/>
                  <a:pt x="409" y="38"/>
                </a:cubicBezTo>
                <a:cubicBezTo>
                  <a:pt x="411" y="36"/>
                  <a:pt x="413" y="35"/>
                  <a:pt x="415" y="35"/>
                </a:cubicBezTo>
                <a:cubicBezTo>
                  <a:pt x="415" y="35"/>
                  <a:pt x="415" y="35"/>
                  <a:pt x="415" y="35"/>
                </a:cubicBezTo>
                <a:cubicBezTo>
                  <a:pt x="416" y="35"/>
                  <a:pt x="416" y="35"/>
                  <a:pt x="416" y="35"/>
                </a:cubicBezTo>
                <a:cubicBezTo>
                  <a:pt x="416" y="37"/>
                  <a:pt x="416" y="37"/>
                  <a:pt x="416" y="37"/>
                </a:cubicBezTo>
                <a:cubicBezTo>
                  <a:pt x="416" y="37"/>
                  <a:pt x="416" y="37"/>
                  <a:pt x="416" y="37"/>
                </a:cubicBezTo>
                <a:cubicBezTo>
                  <a:pt x="415" y="38"/>
                  <a:pt x="415" y="40"/>
                  <a:pt x="415" y="42"/>
                </a:cubicBezTo>
                <a:cubicBezTo>
                  <a:pt x="414" y="44"/>
                  <a:pt x="415" y="46"/>
                  <a:pt x="414" y="47"/>
                </a:cubicBezTo>
                <a:cubicBezTo>
                  <a:pt x="414" y="49"/>
                  <a:pt x="413" y="50"/>
                  <a:pt x="412" y="51"/>
                </a:cubicBezTo>
                <a:cubicBezTo>
                  <a:pt x="409" y="54"/>
                  <a:pt x="408" y="57"/>
                  <a:pt x="406" y="61"/>
                </a:cubicBezTo>
                <a:cubicBezTo>
                  <a:pt x="406" y="61"/>
                  <a:pt x="406" y="61"/>
                  <a:pt x="406" y="61"/>
                </a:cubicBezTo>
                <a:cubicBezTo>
                  <a:pt x="406" y="61"/>
                  <a:pt x="406" y="61"/>
                  <a:pt x="407" y="61"/>
                </a:cubicBezTo>
                <a:cubicBezTo>
                  <a:pt x="408" y="60"/>
                  <a:pt x="409" y="58"/>
                  <a:pt x="410" y="56"/>
                </a:cubicBezTo>
                <a:cubicBezTo>
                  <a:pt x="411" y="54"/>
                  <a:pt x="412" y="52"/>
                  <a:pt x="414" y="51"/>
                </a:cubicBezTo>
                <a:cubicBezTo>
                  <a:pt x="415" y="50"/>
                  <a:pt x="415" y="50"/>
                  <a:pt x="415" y="50"/>
                </a:cubicBezTo>
                <a:cubicBezTo>
                  <a:pt x="415" y="51"/>
                  <a:pt x="415" y="51"/>
                  <a:pt x="415" y="51"/>
                </a:cubicBezTo>
                <a:cubicBezTo>
                  <a:pt x="416" y="51"/>
                  <a:pt x="416" y="51"/>
                  <a:pt x="417" y="52"/>
                </a:cubicBezTo>
                <a:cubicBezTo>
                  <a:pt x="417" y="50"/>
                  <a:pt x="417" y="50"/>
                  <a:pt x="417" y="50"/>
                </a:cubicBezTo>
                <a:cubicBezTo>
                  <a:pt x="417" y="49"/>
                  <a:pt x="417" y="49"/>
                  <a:pt x="417" y="49"/>
                </a:cubicBezTo>
                <a:cubicBezTo>
                  <a:pt x="416" y="48"/>
                  <a:pt x="415" y="46"/>
                  <a:pt x="415" y="45"/>
                </a:cubicBezTo>
                <a:cubicBezTo>
                  <a:pt x="415" y="43"/>
                  <a:pt x="416" y="41"/>
                  <a:pt x="417" y="40"/>
                </a:cubicBezTo>
                <a:cubicBezTo>
                  <a:pt x="417" y="31"/>
                  <a:pt x="417" y="31"/>
                  <a:pt x="417" y="31"/>
                </a:cubicBezTo>
                <a:moveTo>
                  <a:pt x="566" y="30"/>
                </a:moveTo>
                <a:cubicBezTo>
                  <a:pt x="566" y="31"/>
                  <a:pt x="566" y="31"/>
                  <a:pt x="566" y="31"/>
                </a:cubicBezTo>
                <a:cubicBezTo>
                  <a:pt x="569" y="33"/>
                  <a:pt x="572" y="35"/>
                  <a:pt x="574" y="37"/>
                </a:cubicBezTo>
                <a:cubicBezTo>
                  <a:pt x="574" y="35"/>
                  <a:pt x="574" y="35"/>
                  <a:pt x="574" y="35"/>
                </a:cubicBezTo>
                <a:cubicBezTo>
                  <a:pt x="572" y="34"/>
                  <a:pt x="569" y="32"/>
                  <a:pt x="566" y="30"/>
                </a:cubicBezTo>
                <a:moveTo>
                  <a:pt x="698" y="30"/>
                </a:moveTo>
                <a:cubicBezTo>
                  <a:pt x="698" y="31"/>
                  <a:pt x="698" y="31"/>
                  <a:pt x="698" y="31"/>
                </a:cubicBezTo>
                <a:cubicBezTo>
                  <a:pt x="705" y="31"/>
                  <a:pt x="712" y="33"/>
                  <a:pt x="718" y="36"/>
                </a:cubicBezTo>
                <a:cubicBezTo>
                  <a:pt x="718" y="33"/>
                  <a:pt x="718" y="33"/>
                  <a:pt x="718" y="33"/>
                </a:cubicBezTo>
                <a:cubicBezTo>
                  <a:pt x="715" y="33"/>
                  <a:pt x="711" y="33"/>
                  <a:pt x="708" y="31"/>
                </a:cubicBezTo>
                <a:cubicBezTo>
                  <a:pt x="705" y="30"/>
                  <a:pt x="701" y="30"/>
                  <a:pt x="698" y="30"/>
                </a:cubicBezTo>
                <a:moveTo>
                  <a:pt x="1253" y="30"/>
                </a:moveTo>
                <a:cubicBezTo>
                  <a:pt x="1253" y="31"/>
                  <a:pt x="1253" y="31"/>
                  <a:pt x="1253" y="31"/>
                </a:cubicBezTo>
                <a:cubicBezTo>
                  <a:pt x="1260" y="35"/>
                  <a:pt x="1267" y="39"/>
                  <a:pt x="1271" y="46"/>
                </a:cubicBezTo>
                <a:cubicBezTo>
                  <a:pt x="1271" y="46"/>
                  <a:pt x="1271" y="46"/>
                  <a:pt x="1271" y="46"/>
                </a:cubicBezTo>
                <a:cubicBezTo>
                  <a:pt x="1271" y="47"/>
                  <a:pt x="1271" y="47"/>
                  <a:pt x="1271" y="47"/>
                </a:cubicBezTo>
                <a:cubicBezTo>
                  <a:pt x="1271" y="49"/>
                  <a:pt x="1270" y="52"/>
                  <a:pt x="1268" y="54"/>
                </a:cubicBezTo>
                <a:cubicBezTo>
                  <a:pt x="1267" y="55"/>
                  <a:pt x="1267" y="55"/>
                  <a:pt x="1267" y="55"/>
                </a:cubicBezTo>
                <a:cubicBezTo>
                  <a:pt x="1258" y="47"/>
                  <a:pt x="1258" y="47"/>
                  <a:pt x="1258" y="47"/>
                </a:cubicBezTo>
                <a:cubicBezTo>
                  <a:pt x="1258" y="47"/>
                  <a:pt x="1258" y="47"/>
                  <a:pt x="1258" y="47"/>
                </a:cubicBezTo>
                <a:cubicBezTo>
                  <a:pt x="1256" y="46"/>
                  <a:pt x="1255" y="45"/>
                  <a:pt x="1253" y="43"/>
                </a:cubicBezTo>
                <a:cubicBezTo>
                  <a:pt x="1253" y="44"/>
                  <a:pt x="1253" y="44"/>
                  <a:pt x="1253" y="44"/>
                </a:cubicBezTo>
                <a:cubicBezTo>
                  <a:pt x="1257" y="47"/>
                  <a:pt x="1261" y="50"/>
                  <a:pt x="1264" y="54"/>
                </a:cubicBezTo>
                <a:cubicBezTo>
                  <a:pt x="1265" y="54"/>
                  <a:pt x="1265" y="54"/>
                  <a:pt x="1266" y="54"/>
                </a:cubicBezTo>
                <a:cubicBezTo>
                  <a:pt x="1266" y="55"/>
                  <a:pt x="1267" y="56"/>
                  <a:pt x="1267" y="56"/>
                </a:cubicBezTo>
                <a:cubicBezTo>
                  <a:pt x="1267" y="57"/>
                  <a:pt x="1266" y="58"/>
                  <a:pt x="1266" y="59"/>
                </a:cubicBezTo>
                <a:cubicBezTo>
                  <a:pt x="1266" y="60"/>
                  <a:pt x="1265" y="60"/>
                  <a:pt x="1265" y="61"/>
                </a:cubicBezTo>
                <a:cubicBezTo>
                  <a:pt x="1265" y="61"/>
                  <a:pt x="1265" y="61"/>
                  <a:pt x="1265" y="61"/>
                </a:cubicBezTo>
                <a:cubicBezTo>
                  <a:pt x="1265" y="62"/>
                  <a:pt x="1265" y="62"/>
                  <a:pt x="1265" y="62"/>
                </a:cubicBezTo>
                <a:cubicBezTo>
                  <a:pt x="1264" y="62"/>
                  <a:pt x="1264" y="62"/>
                  <a:pt x="1263" y="62"/>
                </a:cubicBezTo>
                <a:cubicBezTo>
                  <a:pt x="1263" y="62"/>
                  <a:pt x="1263" y="62"/>
                  <a:pt x="1263" y="62"/>
                </a:cubicBezTo>
                <a:cubicBezTo>
                  <a:pt x="1262" y="62"/>
                  <a:pt x="1261" y="61"/>
                  <a:pt x="1260" y="61"/>
                </a:cubicBezTo>
                <a:cubicBezTo>
                  <a:pt x="1260" y="60"/>
                  <a:pt x="1259" y="60"/>
                  <a:pt x="1259" y="59"/>
                </a:cubicBezTo>
                <a:cubicBezTo>
                  <a:pt x="1259" y="59"/>
                  <a:pt x="1259" y="59"/>
                  <a:pt x="1259" y="59"/>
                </a:cubicBezTo>
                <a:cubicBezTo>
                  <a:pt x="1259" y="59"/>
                  <a:pt x="1259" y="59"/>
                  <a:pt x="1259" y="59"/>
                </a:cubicBezTo>
                <a:cubicBezTo>
                  <a:pt x="1257" y="58"/>
                  <a:pt x="1255" y="56"/>
                  <a:pt x="1253" y="54"/>
                </a:cubicBezTo>
                <a:cubicBezTo>
                  <a:pt x="1253" y="56"/>
                  <a:pt x="1253" y="56"/>
                  <a:pt x="1253" y="56"/>
                </a:cubicBezTo>
                <a:cubicBezTo>
                  <a:pt x="1257" y="58"/>
                  <a:pt x="1260" y="61"/>
                  <a:pt x="1263" y="65"/>
                </a:cubicBezTo>
                <a:cubicBezTo>
                  <a:pt x="1263" y="65"/>
                  <a:pt x="1263" y="65"/>
                  <a:pt x="1263" y="65"/>
                </a:cubicBezTo>
                <a:cubicBezTo>
                  <a:pt x="1263" y="66"/>
                  <a:pt x="1263" y="66"/>
                  <a:pt x="1263" y="66"/>
                </a:cubicBezTo>
                <a:cubicBezTo>
                  <a:pt x="1263" y="66"/>
                  <a:pt x="1263" y="66"/>
                  <a:pt x="1263" y="66"/>
                </a:cubicBezTo>
                <a:cubicBezTo>
                  <a:pt x="1263" y="67"/>
                  <a:pt x="1263" y="68"/>
                  <a:pt x="1262" y="68"/>
                </a:cubicBezTo>
                <a:cubicBezTo>
                  <a:pt x="1261" y="68"/>
                  <a:pt x="1261" y="68"/>
                  <a:pt x="1260" y="68"/>
                </a:cubicBezTo>
                <a:cubicBezTo>
                  <a:pt x="1260" y="68"/>
                  <a:pt x="1259" y="68"/>
                  <a:pt x="1259" y="68"/>
                </a:cubicBezTo>
                <a:cubicBezTo>
                  <a:pt x="1258" y="68"/>
                  <a:pt x="1258" y="68"/>
                  <a:pt x="1258" y="68"/>
                </a:cubicBezTo>
                <a:cubicBezTo>
                  <a:pt x="1258" y="69"/>
                  <a:pt x="1258" y="69"/>
                  <a:pt x="1258" y="69"/>
                </a:cubicBezTo>
                <a:cubicBezTo>
                  <a:pt x="1257" y="68"/>
                  <a:pt x="1257" y="68"/>
                  <a:pt x="1257" y="68"/>
                </a:cubicBezTo>
                <a:cubicBezTo>
                  <a:pt x="1256" y="67"/>
                  <a:pt x="1254" y="67"/>
                  <a:pt x="1253" y="66"/>
                </a:cubicBezTo>
                <a:cubicBezTo>
                  <a:pt x="1253" y="70"/>
                  <a:pt x="1253" y="70"/>
                  <a:pt x="1253" y="70"/>
                </a:cubicBezTo>
                <a:cubicBezTo>
                  <a:pt x="1258" y="70"/>
                  <a:pt x="1263" y="70"/>
                  <a:pt x="1268" y="70"/>
                </a:cubicBezTo>
                <a:cubicBezTo>
                  <a:pt x="1267" y="70"/>
                  <a:pt x="1267" y="70"/>
                  <a:pt x="1267" y="69"/>
                </a:cubicBezTo>
                <a:cubicBezTo>
                  <a:pt x="1267" y="69"/>
                  <a:pt x="1268" y="69"/>
                  <a:pt x="1268" y="68"/>
                </a:cubicBezTo>
                <a:cubicBezTo>
                  <a:pt x="1266" y="68"/>
                  <a:pt x="1266" y="68"/>
                  <a:pt x="1266" y="68"/>
                </a:cubicBezTo>
                <a:cubicBezTo>
                  <a:pt x="1266" y="68"/>
                  <a:pt x="1266" y="68"/>
                  <a:pt x="1266" y="68"/>
                </a:cubicBezTo>
                <a:cubicBezTo>
                  <a:pt x="1266" y="67"/>
                  <a:pt x="1266" y="66"/>
                  <a:pt x="1266" y="65"/>
                </a:cubicBezTo>
                <a:cubicBezTo>
                  <a:pt x="1266" y="60"/>
                  <a:pt x="1269" y="56"/>
                  <a:pt x="1270" y="52"/>
                </a:cubicBezTo>
                <a:cubicBezTo>
                  <a:pt x="1271" y="50"/>
                  <a:pt x="1272" y="47"/>
                  <a:pt x="1274" y="45"/>
                </a:cubicBezTo>
                <a:cubicBezTo>
                  <a:pt x="1273" y="45"/>
                  <a:pt x="1273" y="44"/>
                  <a:pt x="1272" y="43"/>
                </a:cubicBezTo>
                <a:cubicBezTo>
                  <a:pt x="1272" y="43"/>
                  <a:pt x="1272" y="43"/>
                  <a:pt x="1272" y="43"/>
                </a:cubicBezTo>
                <a:cubicBezTo>
                  <a:pt x="1272" y="43"/>
                  <a:pt x="1272" y="43"/>
                  <a:pt x="1272" y="43"/>
                </a:cubicBezTo>
                <a:cubicBezTo>
                  <a:pt x="1272" y="43"/>
                  <a:pt x="1272" y="43"/>
                  <a:pt x="1272" y="43"/>
                </a:cubicBezTo>
                <a:cubicBezTo>
                  <a:pt x="1272" y="43"/>
                  <a:pt x="1272" y="43"/>
                  <a:pt x="1272" y="43"/>
                </a:cubicBezTo>
                <a:cubicBezTo>
                  <a:pt x="1271" y="43"/>
                  <a:pt x="1271" y="43"/>
                  <a:pt x="1271" y="43"/>
                </a:cubicBezTo>
                <a:cubicBezTo>
                  <a:pt x="1266" y="38"/>
                  <a:pt x="1259" y="33"/>
                  <a:pt x="1253" y="30"/>
                </a:cubicBezTo>
                <a:moveTo>
                  <a:pt x="689" y="29"/>
                </a:moveTo>
                <a:cubicBezTo>
                  <a:pt x="685" y="29"/>
                  <a:pt x="680" y="31"/>
                  <a:pt x="675" y="32"/>
                </a:cubicBezTo>
                <a:cubicBezTo>
                  <a:pt x="675" y="33"/>
                  <a:pt x="675" y="33"/>
                  <a:pt x="675" y="33"/>
                </a:cubicBezTo>
                <a:cubicBezTo>
                  <a:pt x="681" y="32"/>
                  <a:pt x="688" y="30"/>
                  <a:pt x="694" y="30"/>
                </a:cubicBezTo>
                <a:cubicBezTo>
                  <a:pt x="695" y="30"/>
                  <a:pt x="696" y="30"/>
                  <a:pt x="696" y="30"/>
                </a:cubicBezTo>
                <a:cubicBezTo>
                  <a:pt x="696" y="30"/>
                  <a:pt x="696" y="30"/>
                  <a:pt x="696" y="30"/>
                </a:cubicBezTo>
                <a:cubicBezTo>
                  <a:pt x="696" y="30"/>
                  <a:pt x="695" y="30"/>
                  <a:pt x="694" y="30"/>
                </a:cubicBezTo>
                <a:cubicBezTo>
                  <a:pt x="694" y="30"/>
                  <a:pt x="694" y="30"/>
                  <a:pt x="694" y="30"/>
                </a:cubicBezTo>
                <a:cubicBezTo>
                  <a:pt x="694" y="30"/>
                  <a:pt x="694" y="30"/>
                  <a:pt x="694" y="30"/>
                </a:cubicBezTo>
                <a:cubicBezTo>
                  <a:pt x="692" y="30"/>
                  <a:pt x="691" y="29"/>
                  <a:pt x="689" y="29"/>
                </a:cubicBezTo>
                <a:cubicBezTo>
                  <a:pt x="689" y="29"/>
                  <a:pt x="689" y="29"/>
                  <a:pt x="689" y="29"/>
                </a:cubicBezTo>
                <a:moveTo>
                  <a:pt x="1072" y="29"/>
                </a:moveTo>
                <a:cubicBezTo>
                  <a:pt x="1072" y="29"/>
                  <a:pt x="1072" y="29"/>
                  <a:pt x="1072" y="29"/>
                </a:cubicBezTo>
                <a:cubicBezTo>
                  <a:pt x="1074" y="30"/>
                  <a:pt x="1075" y="32"/>
                  <a:pt x="1076" y="33"/>
                </a:cubicBezTo>
                <a:cubicBezTo>
                  <a:pt x="1076" y="32"/>
                  <a:pt x="1076" y="32"/>
                  <a:pt x="1076" y="32"/>
                </a:cubicBezTo>
                <a:cubicBezTo>
                  <a:pt x="1075" y="31"/>
                  <a:pt x="1074" y="30"/>
                  <a:pt x="1072" y="29"/>
                </a:cubicBezTo>
                <a:moveTo>
                  <a:pt x="533" y="29"/>
                </a:moveTo>
                <a:cubicBezTo>
                  <a:pt x="533" y="30"/>
                  <a:pt x="533" y="30"/>
                  <a:pt x="533" y="30"/>
                </a:cubicBezTo>
                <a:cubicBezTo>
                  <a:pt x="533" y="30"/>
                  <a:pt x="533" y="30"/>
                  <a:pt x="533" y="30"/>
                </a:cubicBezTo>
                <a:cubicBezTo>
                  <a:pt x="533" y="30"/>
                  <a:pt x="533" y="30"/>
                  <a:pt x="533" y="30"/>
                </a:cubicBezTo>
                <a:cubicBezTo>
                  <a:pt x="537" y="30"/>
                  <a:pt x="540" y="31"/>
                  <a:pt x="543" y="32"/>
                </a:cubicBezTo>
                <a:cubicBezTo>
                  <a:pt x="543" y="31"/>
                  <a:pt x="543" y="31"/>
                  <a:pt x="543" y="31"/>
                </a:cubicBezTo>
                <a:cubicBezTo>
                  <a:pt x="542" y="30"/>
                  <a:pt x="540" y="30"/>
                  <a:pt x="538" y="30"/>
                </a:cubicBezTo>
                <a:cubicBezTo>
                  <a:pt x="538" y="30"/>
                  <a:pt x="538" y="30"/>
                  <a:pt x="538" y="30"/>
                </a:cubicBezTo>
                <a:cubicBezTo>
                  <a:pt x="538" y="30"/>
                  <a:pt x="538" y="30"/>
                  <a:pt x="538" y="30"/>
                </a:cubicBezTo>
                <a:cubicBezTo>
                  <a:pt x="536" y="29"/>
                  <a:pt x="535" y="29"/>
                  <a:pt x="533" y="29"/>
                </a:cubicBezTo>
                <a:moveTo>
                  <a:pt x="1122" y="28"/>
                </a:moveTo>
                <a:cubicBezTo>
                  <a:pt x="1122" y="29"/>
                  <a:pt x="1121" y="29"/>
                  <a:pt x="1120" y="30"/>
                </a:cubicBezTo>
                <a:cubicBezTo>
                  <a:pt x="1120" y="31"/>
                  <a:pt x="1120" y="31"/>
                  <a:pt x="1120" y="31"/>
                </a:cubicBezTo>
                <a:cubicBezTo>
                  <a:pt x="1121" y="30"/>
                  <a:pt x="1122" y="30"/>
                  <a:pt x="1122" y="29"/>
                </a:cubicBezTo>
                <a:cubicBezTo>
                  <a:pt x="1122" y="28"/>
                  <a:pt x="1122" y="28"/>
                  <a:pt x="1122" y="28"/>
                </a:cubicBezTo>
                <a:moveTo>
                  <a:pt x="84" y="28"/>
                </a:moveTo>
                <a:cubicBezTo>
                  <a:pt x="84" y="30"/>
                  <a:pt x="84" y="30"/>
                  <a:pt x="84" y="30"/>
                </a:cubicBezTo>
                <a:cubicBezTo>
                  <a:pt x="85" y="31"/>
                  <a:pt x="85" y="33"/>
                  <a:pt x="85" y="34"/>
                </a:cubicBezTo>
                <a:cubicBezTo>
                  <a:pt x="85" y="35"/>
                  <a:pt x="85" y="36"/>
                  <a:pt x="85" y="36"/>
                </a:cubicBezTo>
                <a:cubicBezTo>
                  <a:pt x="85" y="37"/>
                  <a:pt x="85" y="37"/>
                  <a:pt x="85" y="37"/>
                </a:cubicBezTo>
                <a:cubicBezTo>
                  <a:pt x="85" y="37"/>
                  <a:pt x="85" y="37"/>
                  <a:pt x="85" y="37"/>
                </a:cubicBezTo>
                <a:cubicBezTo>
                  <a:pt x="85" y="37"/>
                  <a:pt x="85" y="37"/>
                  <a:pt x="84" y="37"/>
                </a:cubicBezTo>
                <a:cubicBezTo>
                  <a:pt x="84" y="39"/>
                  <a:pt x="84" y="39"/>
                  <a:pt x="84" y="39"/>
                </a:cubicBezTo>
                <a:cubicBezTo>
                  <a:pt x="87" y="37"/>
                  <a:pt x="87" y="36"/>
                  <a:pt x="87" y="34"/>
                </a:cubicBezTo>
                <a:cubicBezTo>
                  <a:pt x="87" y="32"/>
                  <a:pt x="86" y="30"/>
                  <a:pt x="84" y="28"/>
                </a:cubicBezTo>
                <a:moveTo>
                  <a:pt x="739" y="28"/>
                </a:moveTo>
                <a:cubicBezTo>
                  <a:pt x="739" y="29"/>
                  <a:pt x="739" y="29"/>
                  <a:pt x="739" y="29"/>
                </a:cubicBezTo>
                <a:cubicBezTo>
                  <a:pt x="740" y="29"/>
                  <a:pt x="740" y="30"/>
                  <a:pt x="741" y="31"/>
                </a:cubicBezTo>
                <a:cubicBezTo>
                  <a:pt x="741" y="31"/>
                  <a:pt x="741" y="31"/>
                  <a:pt x="741" y="31"/>
                </a:cubicBezTo>
                <a:cubicBezTo>
                  <a:pt x="741" y="31"/>
                  <a:pt x="741" y="31"/>
                  <a:pt x="741" y="31"/>
                </a:cubicBezTo>
                <a:cubicBezTo>
                  <a:pt x="741" y="32"/>
                  <a:pt x="742" y="32"/>
                  <a:pt x="742" y="33"/>
                </a:cubicBezTo>
                <a:cubicBezTo>
                  <a:pt x="742" y="34"/>
                  <a:pt x="741" y="35"/>
                  <a:pt x="740" y="35"/>
                </a:cubicBezTo>
                <a:cubicBezTo>
                  <a:pt x="740" y="36"/>
                  <a:pt x="739" y="36"/>
                  <a:pt x="739" y="36"/>
                </a:cubicBezTo>
                <a:cubicBezTo>
                  <a:pt x="739" y="37"/>
                  <a:pt x="739" y="37"/>
                  <a:pt x="739" y="37"/>
                </a:cubicBezTo>
                <a:cubicBezTo>
                  <a:pt x="739" y="37"/>
                  <a:pt x="739" y="37"/>
                  <a:pt x="740" y="36"/>
                </a:cubicBezTo>
                <a:cubicBezTo>
                  <a:pt x="741" y="36"/>
                  <a:pt x="742" y="36"/>
                  <a:pt x="742" y="35"/>
                </a:cubicBezTo>
                <a:cubicBezTo>
                  <a:pt x="743" y="35"/>
                  <a:pt x="743" y="34"/>
                  <a:pt x="743" y="33"/>
                </a:cubicBezTo>
                <a:cubicBezTo>
                  <a:pt x="743" y="32"/>
                  <a:pt x="743" y="32"/>
                  <a:pt x="743" y="31"/>
                </a:cubicBezTo>
                <a:cubicBezTo>
                  <a:pt x="742" y="30"/>
                  <a:pt x="740" y="29"/>
                  <a:pt x="739" y="28"/>
                </a:cubicBezTo>
                <a:moveTo>
                  <a:pt x="1149" y="28"/>
                </a:moveTo>
                <a:cubicBezTo>
                  <a:pt x="1148" y="28"/>
                  <a:pt x="1148" y="28"/>
                  <a:pt x="1148" y="28"/>
                </a:cubicBezTo>
                <a:cubicBezTo>
                  <a:pt x="1147" y="29"/>
                  <a:pt x="1146" y="29"/>
                  <a:pt x="1144" y="29"/>
                </a:cubicBezTo>
                <a:cubicBezTo>
                  <a:pt x="1143" y="30"/>
                  <a:pt x="1142" y="30"/>
                  <a:pt x="1141" y="30"/>
                </a:cubicBezTo>
                <a:cubicBezTo>
                  <a:pt x="1141" y="31"/>
                  <a:pt x="1141" y="31"/>
                  <a:pt x="1140" y="31"/>
                </a:cubicBezTo>
                <a:cubicBezTo>
                  <a:pt x="1143" y="30"/>
                  <a:pt x="1146" y="29"/>
                  <a:pt x="1149" y="29"/>
                </a:cubicBezTo>
                <a:cubicBezTo>
                  <a:pt x="1149" y="28"/>
                  <a:pt x="1149" y="28"/>
                  <a:pt x="1149" y="28"/>
                </a:cubicBezTo>
                <a:moveTo>
                  <a:pt x="909" y="28"/>
                </a:moveTo>
                <a:cubicBezTo>
                  <a:pt x="904" y="32"/>
                  <a:pt x="899" y="36"/>
                  <a:pt x="894" y="41"/>
                </a:cubicBezTo>
                <a:cubicBezTo>
                  <a:pt x="894" y="43"/>
                  <a:pt x="894" y="43"/>
                  <a:pt x="894" y="43"/>
                </a:cubicBezTo>
                <a:cubicBezTo>
                  <a:pt x="898" y="38"/>
                  <a:pt x="902" y="33"/>
                  <a:pt x="907" y="29"/>
                </a:cubicBezTo>
                <a:cubicBezTo>
                  <a:pt x="907" y="29"/>
                  <a:pt x="907" y="29"/>
                  <a:pt x="907" y="29"/>
                </a:cubicBezTo>
                <a:cubicBezTo>
                  <a:pt x="908" y="29"/>
                  <a:pt x="908" y="29"/>
                  <a:pt x="908" y="29"/>
                </a:cubicBezTo>
                <a:cubicBezTo>
                  <a:pt x="908" y="29"/>
                  <a:pt x="908" y="29"/>
                  <a:pt x="909" y="28"/>
                </a:cubicBezTo>
                <a:cubicBezTo>
                  <a:pt x="909" y="28"/>
                  <a:pt x="909" y="28"/>
                  <a:pt x="909" y="28"/>
                </a:cubicBezTo>
                <a:moveTo>
                  <a:pt x="1227" y="27"/>
                </a:moveTo>
                <a:cubicBezTo>
                  <a:pt x="1227" y="31"/>
                  <a:pt x="1227" y="31"/>
                  <a:pt x="1227" y="31"/>
                </a:cubicBezTo>
                <a:cubicBezTo>
                  <a:pt x="1228" y="32"/>
                  <a:pt x="1228" y="33"/>
                  <a:pt x="1228" y="34"/>
                </a:cubicBezTo>
                <a:cubicBezTo>
                  <a:pt x="1228" y="35"/>
                  <a:pt x="1228" y="36"/>
                  <a:pt x="1227" y="37"/>
                </a:cubicBezTo>
                <a:cubicBezTo>
                  <a:pt x="1227" y="41"/>
                  <a:pt x="1227" y="41"/>
                  <a:pt x="1227" y="41"/>
                </a:cubicBezTo>
                <a:cubicBezTo>
                  <a:pt x="1230" y="36"/>
                  <a:pt x="1230" y="36"/>
                  <a:pt x="1230" y="36"/>
                </a:cubicBezTo>
                <a:cubicBezTo>
                  <a:pt x="1231" y="36"/>
                  <a:pt x="1231" y="36"/>
                  <a:pt x="1231" y="36"/>
                </a:cubicBezTo>
                <a:cubicBezTo>
                  <a:pt x="1231" y="36"/>
                  <a:pt x="1231" y="36"/>
                  <a:pt x="1232" y="36"/>
                </a:cubicBezTo>
                <a:cubicBezTo>
                  <a:pt x="1232" y="33"/>
                  <a:pt x="1232" y="33"/>
                  <a:pt x="1232" y="33"/>
                </a:cubicBezTo>
                <a:cubicBezTo>
                  <a:pt x="1231" y="33"/>
                  <a:pt x="1230" y="33"/>
                  <a:pt x="1230" y="33"/>
                </a:cubicBezTo>
                <a:cubicBezTo>
                  <a:pt x="1229" y="33"/>
                  <a:pt x="1229" y="33"/>
                  <a:pt x="1229" y="33"/>
                </a:cubicBezTo>
                <a:cubicBezTo>
                  <a:pt x="1229" y="32"/>
                  <a:pt x="1229" y="32"/>
                  <a:pt x="1229" y="32"/>
                </a:cubicBezTo>
                <a:cubicBezTo>
                  <a:pt x="1229" y="30"/>
                  <a:pt x="1228" y="29"/>
                  <a:pt x="1227" y="27"/>
                </a:cubicBezTo>
                <a:moveTo>
                  <a:pt x="524" y="27"/>
                </a:moveTo>
                <a:cubicBezTo>
                  <a:pt x="524" y="31"/>
                  <a:pt x="524" y="31"/>
                  <a:pt x="524" y="31"/>
                </a:cubicBezTo>
                <a:cubicBezTo>
                  <a:pt x="524" y="32"/>
                  <a:pt x="525" y="33"/>
                  <a:pt x="525" y="34"/>
                </a:cubicBezTo>
                <a:cubicBezTo>
                  <a:pt x="525" y="35"/>
                  <a:pt x="524" y="35"/>
                  <a:pt x="524" y="36"/>
                </a:cubicBezTo>
                <a:cubicBezTo>
                  <a:pt x="524" y="37"/>
                  <a:pt x="524" y="37"/>
                  <a:pt x="524" y="37"/>
                </a:cubicBezTo>
                <a:cubicBezTo>
                  <a:pt x="524" y="37"/>
                  <a:pt x="524" y="37"/>
                  <a:pt x="524" y="37"/>
                </a:cubicBezTo>
                <a:cubicBezTo>
                  <a:pt x="524" y="40"/>
                  <a:pt x="524" y="40"/>
                  <a:pt x="524" y="40"/>
                </a:cubicBezTo>
                <a:cubicBezTo>
                  <a:pt x="524" y="39"/>
                  <a:pt x="525" y="39"/>
                  <a:pt x="525" y="39"/>
                </a:cubicBezTo>
                <a:cubicBezTo>
                  <a:pt x="525" y="39"/>
                  <a:pt x="525" y="39"/>
                  <a:pt x="525" y="39"/>
                </a:cubicBezTo>
                <a:cubicBezTo>
                  <a:pt x="525" y="39"/>
                  <a:pt x="525" y="39"/>
                  <a:pt x="525" y="39"/>
                </a:cubicBezTo>
                <a:cubicBezTo>
                  <a:pt x="527" y="39"/>
                  <a:pt x="529" y="39"/>
                  <a:pt x="531" y="40"/>
                </a:cubicBezTo>
                <a:cubicBezTo>
                  <a:pt x="531" y="39"/>
                  <a:pt x="531" y="39"/>
                  <a:pt x="531" y="39"/>
                </a:cubicBezTo>
                <a:cubicBezTo>
                  <a:pt x="530" y="39"/>
                  <a:pt x="530" y="38"/>
                  <a:pt x="529" y="38"/>
                </a:cubicBezTo>
                <a:cubicBezTo>
                  <a:pt x="529" y="38"/>
                  <a:pt x="529" y="38"/>
                  <a:pt x="529" y="38"/>
                </a:cubicBezTo>
                <a:cubicBezTo>
                  <a:pt x="529" y="38"/>
                  <a:pt x="529" y="38"/>
                  <a:pt x="529" y="38"/>
                </a:cubicBezTo>
                <a:cubicBezTo>
                  <a:pt x="528" y="38"/>
                  <a:pt x="527" y="38"/>
                  <a:pt x="526" y="37"/>
                </a:cubicBezTo>
                <a:cubicBezTo>
                  <a:pt x="526" y="37"/>
                  <a:pt x="525" y="36"/>
                  <a:pt x="525" y="35"/>
                </a:cubicBezTo>
                <a:cubicBezTo>
                  <a:pt x="525" y="34"/>
                  <a:pt x="526" y="33"/>
                  <a:pt x="526" y="33"/>
                </a:cubicBezTo>
                <a:cubicBezTo>
                  <a:pt x="526" y="32"/>
                  <a:pt x="526" y="31"/>
                  <a:pt x="526" y="31"/>
                </a:cubicBezTo>
                <a:cubicBezTo>
                  <a:pt x="526" y="30"/>
                  <a:pt x="526" y="30"/>
                  <a:pt x="526" y="30"/>
                </a:cubicBezTo>
                <a:cubicBezTo>
                  <a:pt x="527" y="30"/>
                  <a:pt x="527" y="30"/>
                  <a:pt x="527" y="30"/>
                </a:cubicBezTo>
                <a:cubicBezTo>
                  <a:pt x="531" y="30"/>
                  <a:pt x="531" y="30"/>
                  <a:pt x="531" y="30"/>
                </a:cubicBezTo>
                <a:cubicBezTo>
                  <a:pt x="531" y="29"/>
                  <a:pt x="531" y="29"/>
                  <a:pt x="531" y="29"/>
                </a:cubicBezTo>
                <a:cubicBezTo>
                  <a:pt x="529" y="29"/>
                  <a:pt x="528" y="29"/>
                  <a:pt x="526" y="28"/>
                </a:cubicBezTo>
                <a:cubicBezTo>
                  <a:pt x="525" y="28"/>
                  <a:pt x="525" y="28"/>
                  <a:pt x="524" y="27"/>
                </a:cubicBezTo>
                <a:moveTo>
                  <a:pt x="789" y="27"/>
                </a:moveTo>
                <a:cubicBezTo>
                  <a:pt x="789" y="29"/>
                  <a:pt x="789" y="29"/>
                  <a:pt x="789" y="29"/>
                </a:cubicBezTo>
                <a:cubicBezTo>
                  <a:pt x="791" y="31"/>
                  <a:pt x="793" y="33"/>
                  <a:pt x="794" y="36"/>
                </a:cubicBezTo>
                <a:cubicBezTo>
                  <a:pt x="794" y="36"/>
                  <a:pt x="794" y="37"/>
                  <a:pt x="794" y="38"/>
                </a:cubicBezTo>
                <a:cubicBezTo>
                  <a:pt x="794" y="39"/>
                  <a:pt x="794" y="39"/>
                  <a:pt x="794" y="40"/>
                </a:cubicBezTo>
                <a:cubicBezTo>
                  <a:pt x="794" y="41"/>
                  <a:pt x="793" y="41"/>
                  <a:pt x="793" y="41"/>
                </a:cubicBezTo>
                <a:cubicBezTo>
                  <a:pt x="791" y="42"/>
                  <a:pt x="790" y="42"/>
                  <a:pt x="789" y="42"/>
                </a:cubicBezTo>
                <a:cubicBezTo>
                  <a:pt x="789" y="47"/>
                  <a:pt x="789" y="47"/>
                  <a:pt x="789" y="47"/>
                </a:cubicBezTo>
                <a:cubicBezTo>
                  <a:pt x="795" y="52"/>
                  <a:pt x="801" y="56"/>
                  <a:pt x="808" y="61"/>
                </a:cubicBezTo>
                <a:cubicBezTo>
                  <a:pt x="808" y="60"/>
                  <a:pt x="808" y="60"/>
                  <a:pt x="808" y="60"/>
                </a:cubicBezTo>
                <a:cubicBezTo>
                  <a:pt x="802" y="56"/>
                  <a:pt x="797" y="51"/>
                  <a:pt x="791" y="47"/>
                </a:cubicBezTo>
                <a:cubicBezTo>
                  <a:pt x="791" y="47"/>
                  <a:pt x="791" y="47"/>
                  <a:pt x="791" y="47"/>
                </a:cubicBezTo>
                <a:cubicBezTo>
                  <a:pt x="791" y="47"/>
                  <a:pt x="791" y="47"/>
                  <a:pt x="791" y="47"/>
                </a:cubicBezTo>
                <a:cubicBezTo>
                  <a:pt x="790" y="45"/>
                  <a:pt x="790" y="45"/>
                  <a:pt x="790" y="45"/>
                </a:cubicBezTo>
                <a:cubicBezTo>
                  <a:pt x="791" y="44"/>
                  <a:pt x="791" y="44"/>
                  <a:pt x="791" y="44"/>
                </a:cubicBezTo>
                <a:cubicBezTo>
                  <a:pt x="792" y="43"/>
                  <a:pt x="793" y="42"/>
                  <a:pt x="794" y="41"/>
                </a:cubicBezTo>
                <a:cubicBezTo>
                  <a:pt x="796" y="40"/>
                  <a:pt x="796" y="39"/>
                  <a:pt x="796" y="38"/>
                </a:cubicBezTo>
                <a:cubicBezTo>
                  <a:pt x="796" y="38"/>
                  <a:pt x="796" y="38"/>
                  <a:pt x="796" y="38"/>
                </a:cubicBezTo>
                <a:cubicBezTo>
                  <a:pt x="796" y="36"/>
                  <a:pt x="795" y="34"/>
                  <a:pt x="794" y="32"/>
                </a:cubicBezTo>
                <a:cubicBezTo>
                  <a:pt x="794" y="32"/>
                  <a:pt x="794" y="32"/>
                  <a:pt x="794" y="32"/>
                </a:cubicBezTo>
                <a:cubicBezTo>
                  <a:pt x="793" y="32"/>
                  <a:pt x="793" y="32"/>
                  <a:pt x="793" y="32"/>
                </a:cubicBezTo>
                <a:cubicBezTo>
                  <a:pt x="792" y="31"/>
                  <a:pt x="791" y="29"/>
                  <a:pt x="789" y="27"/>
                </a:cubicBezTo>
                <a:moveTo>
                  <a:pt x="107" y="27"/>
                </a:moveTo>
                <a:cubicBezTo>
                  <a:pt x="104" y="30"/>
                  <a:pt x="104" y="30"/>
                  <a:pt x="104" y="30"/>
                </a:cubicBezTo>
                <a:cubicBezTo>
                  <a:pt x="104" y="37"/>
                  <a:pt x="104" y="37"/>
                  <a:pt x="104" y="37"/>
                </a:cubicBezTo>
                <a:cubicBezTo>
                  <a:pt x="105" y="38"/>
                  <a:pt x="106" y="39"/>
                  <a:pt x="107" y="40"/>
                </a:cubicBezTo>
                <a:cubicBezTo>
                  <a:pt x="107" y="39"/>
                  <a:pt x="107" y="39"/>
                  <a:pt x="107" y="39"/>
                </a:cubicBezTo>
                <a:cubicBezTo>
                  <a:pt x="106" y="38"/>
                  <a:pt x="104" y="36"/>
                  <a:pt x="104" y="34"/>
                </a:cubicBezTo>
                <a:cubicBezTo>
                  <a:pt x="104" y="33"/>
                  <a:pt x="104" y="33"/>
                  <a:pt x="105" y="32"/>
                </a:cubicBezTo>
                <a:cubicBezTo>
                  <a:pt x="105" y="32"/>
                  <a:pt x="105" y="32"/>
                  <a:pt x="105" y="32"/>
                </a:cubicBezTo>
                <a:cubicBezTo>
                  <a:pt x="105" y="32"/>
                  <a:pt x="105" y="32"/>
                  <a:pt x="105" y="32"/>
                </a:cubicBezTo>
                <a:cubicBezTo>
                  <a:pt x="105" y="31"/>
                  <a:pt x="105" y="31"/>
                  <a:pt x="106" y="30"/>
                </a:cubicBezTo>
                <a:cubicBezTo>
                  <a:pt x="106" y="30"/>
                  <a:pt x="107" y="30"/>
                  <a:pt x="107" y="29"/>
                </a:cubicBezTo>
                <a:cubicBezTo>
                  <a:pt x="107" y="27"/>
                  <a:pt x="107" y="27"/>
                  <a:pt x="107" y="27"/>
                </a:cubicBezTo>
                <a:moveTo>
                  <a:pt x="19" y="26"/>
                </a:moveTo>
                <a:cubicBezTo>
                  <a:pt x="19" y="28"/>
                  <a:pt x="19" y="28"/>
                  <a:pt x="19" y="28"/>
                </a:cubicBezTo>
                <a:cubicBezTo>
                  <a:pt x="20" y="28"/>
                  <a:pt x="22" y="28"/>
                  <a:pt x="24" y="29"/>
                </a:cubicBezTo>
                <a:cubicBezTo>
                  <a:pt x="26" y="29"/>
                  <a:pt x="28" y="30"/>
                  <a:pt x="30" y="31"/>
                </a:cubicBezTo>
                <a:cubicBezTo>
                  <a:pt x="30" y="32"/>
                  <a:pt x="30" y="32"/>
                  <a:pt x="30" y="32"/>
                </a:cubicBezTo>
                <a:cubicBezTo>
                  <a:pt x="30" y="32"/>
                  <a:pt x="30" y="32"/>
                  <a:pt x="30" y="32"/>
                </a:cubicBezTo>
                <a:cubicBezTo>
                  <a:pt x="30" y="35"/>
                  <a:pt x="29" y="38"/>
                  <a:pt x="29" y="41"/>
                </a:cubicBezTo>
                <a:cubicBezTo>
                  <a:pt x="29" y="43"/>
                  <a:pt x="29" y="44"/>
                  <a:pt x="31" y="46"/>
                </a:cubicBezTo>
                <a:cubicBezTo>
                  <a:pt x="32" y="47"/>
                  <a:pt x="34" y="47"/>
                  <a:pt x="36" y="48"/>
                </a:cubicBezTo>
                <a:cubicBezTo>
                  <a:pt x="36" y="46"/>
                  <a:pt x="36" y="46"/>
                  <a:pt x="36" y="46"/>
                </a:cubicBezTo>
                <a:cubicBezTo>
                  <a:pt x="35" y="46"/>
                  <a:pt x="35" y="46"/>
                  <a:pt x="34" y="46"/>
                </a:cubicBezTo>
                <a:cubicBezTo>
                  <a:pt x="34" y="46"/>
                  <a:pt x="34" y="46"/>
                  <a:pt x="34" y="46"/>
                </a:cubicBezTo>
                <a:cubicBezTo>
                  <a:pt x="34" y="46"/>
                  <a:pt x="34" y="46"/>
                  <a:pt x="34" y="46"/>
                </a:cubicBezTo>
                <a:cubicBezTo>
                  <a:pt x="34" y="46"/>
                  <a:pt x="34" y="46"/>
                  <a:pt x="34" y="46"/>
                </a:cubicBezTo>
                <a:cubicBezTo>
                  <a:pt x="31" y="45"/>
                  <a:pt x="30" y="42"/>
                  <a:pt x="30" y="40"/>
                </a:cubicBezTo>
                <a:cubicBezTo>
                  <a:pt x="30" y="40"/>
                  <a:pt x="30" y="40"/>
                  <a:pt x="30" y="40"/>
                </a:cubicBezTo>
                <a:cubicBezTo>
                  <a:pt x="30" y="39"/>
                  <a:pt x="30" y="39"/>
                  <a:pt x="30" y="39"/>
                </a:cubicBezTo>
                <a:cubicBezTo>
                  <a:pt x="32" y="36"/>
                  <a:pt x="32" y="36"/>
                  <a:pt x="32" y="36"/>
                </a:cubicBezTo>
                <a:cubicBezTo>
                  <a:pt x="33" y="36"/>
                  <a:pt x="33" y="36"/>
                  <a:pt x="33" y="36"/>
                </a:cubicBezTo>
                <a:cubicBezTo>
                  <a:pt x="34" y="37"/>
                  <a:pt x="35" y="37"/>
                  <a:pt x="36" y="37"/>
                </a:cubicBezTo>
                <a:cubicBezTo>
                  <a:pt x="36" y="37"/>
                  <a:pt x="36" y="37"/>
                  <a:pt x="36" y="37"/>
                </a:cubicBezTo>
                <a:cubicBezTo>
                  <a:pt x="34" y="36"/>
                  <a:pt x="33" y="34"/>
                  <a:pt x="32" y="32"/>
                </a:cubicBezTo>
                <a:cubicBezTo>
                  <a:pt x="28" y="29"/>
                  <a:pt x="24" y="28"/>
                  <a:pt x="19" y="26"/>
                </a:cubicBezTo>
                <a:moveTo>
                  <a:pt x="617" y="26"/>
                </a:moveTo>
                <a:cubicBezTo>
                  <a:pt x="616" y="28"/>
                  <a:pt x="614" y="29"/>
                  <a:pt x="613" y="30"/>
                </a:cubicBezTo>
                <a:cubicBezTo>
                  <a:pt x="611" y="35"/>
                  <a:pt x="608" y="38"/>
                  <a:pt x="606" y="41"/>
                </a:cubicBezTo>
                <a:cubicBezTo>
                  <a:pt x="606" y="41"/>
                  <a:pt x="606" y="41"/>
                  <a:pt x="606" y="41"/>
                </a:cubicBezTo>
                <a:cubicBezTo>
                  <a:pt x="606" y="41"/>
                  <a:pt x="606" y="41"/>
                  <a:pt x="606" y="41"/>
                </a:cubicBezTo>
                <a:cubicBezTo>
                  <a:pt x="604" y="43"/>
                  <a:pt x="603" y="46"/>
                  <a:pt x="602" y="48"/>
                </a:cubicBezTo>
                <a:cubicBezTo>
                  <a:pt x="602" y="52"/>
                  <a:pt x="602" y="52"/>
                  <a:pt x="602" y="52"/>
                </a:cubicBezTo>
                <a:cubicBezTo>
                  <a:pt x="605" y="44"/>
                  <a:pt x="610" y="37"/>
                  <a:pt x="615" y="30"/>
                </a:cubicBezTo>
                <a:cubicBezTo>
                  <a:pt x="615" y="30"/>
                  <a:pt x="615" y="30"/>
                  <a:pt x="615" y="30"/>
                </a:cubicBezTo>
                <a:cubicBezTo>
                  <a:pt x="615" y="30"/>
                  <a:pt x="615" y="30"/>
                  <a:pt x="615" y="30"/>
                </a:cubicBezTo>
                <a:cubicBezTo>
                  <a:pt x="616" y="29"/>
                  <a:pt x="616" y="28"/>
                  <a:pt x="617" y="27"/>
                </a:cubicBezTo>
                <a:cubicBezTo>
                  <a:pt x="617" y="26"/>
                  <a:pt x="617" y="26"/>
                  <a:pt x="617" y="26"/>
                </a:cubicBezTo>
                <a:moveTo>
                  <a:pt x="1245" y="26"/>
                </a:moveTo>
                <a:cubicBezTo>
                  <a:pt x="1245" y="28"/>
                  <a:pt x="1245" y="28"/>
                  <a:pt x="1245" y="28"/>
                </a:cubicBezTo>
                <a:cubicBezTo>
                  <a:pt x="1247" y="28"/>
                  <a:pt x="1249" y="29"/>
                  <a:pt x="1251" y="30"/>
                </a:cubicBezTo>
                <a:cubicBezTo>
                  <a:pt x="1251" y="29"/>
                  <a:pt x="1251" y="29"/>
                  <a:pt x="1251" y="29"/>
                </a:cubicBezTo>
                <a:cubicBezTo>
                  <a:pt x="1249" y="28"/>
                  <a:pt x="1247" y="27"/>
                  <a:pt x="1245" y="26"/>
                </a:cubicBezTo>
                <a:moveTo>
                  <a:pt x="168" y="26"/>
                </a:moveTo>
                <a:cubicBezTo>
                  <a:pt x="168" y="28"/>
                  <a:pt x="168" y="28"/>
                  <a:pt x="168" y="28"/>
                </a:cubicBezTo>
                <a:cubicBezTo>
                  <a:pt x="168" y="28"/>
                  <a:pt x="169" y="28"/>
                  <a:pt x="169" y="29"/>
                </a:cubicBezTo>
                <a:cubicBezTo>
                  <a:pt x="169" y="29"/>
                  <a:pt x="170" y="30"/>
                  <a:pt x="170" y="30"/>
                </a:cubicBezTo>
                <a:cubicBezTo>
                  <a:pt x="170" y="31"/>
                  <a:pt x="170" y="31"/>
                  <a:pt x="170" y="31"/>
                </a:cubicBezTo>
                <a:cubicBezTo>
                  <a:pt x="169" y="31"/>
                  <a:pt x="169" y="31"/>
                  <a:pt x="169" y="31"/>
                </a:cubicBezTo>
                <a:cubicBezTo>
                  <a:pt x="169" y="31"/>
                  <a:pt x="169" y="32"/>
                  <a:pt x="168" y="32"/>
                </a:cubicBezTo>
                <a:cubicBezTo>
                  <a:pt x="168" y="34"/>
                  <a:pt x="168" y="34"/>
                  <a:pt x="168" y="34"/>
                </a:cubicBezTo>
                <a:cubicBezTo>
                  <a:pt x="169" y="33"/>
                  <a:pt x="169" y="33"/>
                  <a:pt x="170" y="32"/>
                </a:cubicBezTo>
                <a:cubicBezTo>
                  <a:pt x="170" y="27"/>
                  <a:pt x="170" y="27"/>
                  <a:pt x="170" y="27"/>
                </a:cubicBezTo>
                <a:cubicBezTo>
                  <a:pt x="169" y="27"/>
                  <a:pt x="169" y="26"/>
                  <a:pt x="168" y="26"/>
                </a:cubicBezTo>
                <a:moveTo>
                  <a:pt x="445" y="25"/>
                </a:moveTo>
                <a:cubicBezTo>
                  <a:pt x="444" y="25"/>
                  <a:pt x="444" y="25"/>
                  <a:pt x="443" y="25"/>
                </a:cubicBezTo>
                <a:cubicBezTo>
                  <a:pt x="443" y="25"/>
                  <a:pt x="443" y="25"/>
                  <a:pt x="443" y="25"/>
                </a:cubicBezTo>
                <a:cubicBezTo>
                  <a:pt x="443" y="25"/>
                  <a:pt x="443" y="25"/>
                  <a:pt x="443" y="25"/>
                </a:cubicBezTo>
                <a:cubicBezTo>
                  <a:pt x="443" y="25"/>
                  <a:pt x="443" y="25"/>
                  <a:pt x="443" y="25"/>
                </a:cubicBezTo>
                <a:cubicBezTo>
                  <a:pt x="442" y="25"/>
                  <a:pt x="442" y="26"/>
                  <a:pt x="441" y="26"/>
                </a:cubicBezTo>
                <a:cubicBezTo>
                  <a:pt x="441" y="27"/>
                  <a:pt x="441" y="27"/>
                  <a:pt x="441" y="27"/>
                </a:cubicBezTo>
                <a:cubicBezTo>
                  <a:pt x="442" y="27"/>
                  <a:pt x="443" y="26"/>
                  <a:pt x="445" y="26"/>
                </a:cubicBezTo>
                <a:cubicBezTo>
                  <a:pt x="445" y="25"/>
                  <a:pt x="445" y="25"/>
                  <a:pt x="445" y="25"/>
                </a:cubicBezTo>
                <a:moveTo>
                  <a:pt x="997" y="24"/>
                </a:moveTo>
                <a:cubicBezTo>
                  <a:pt x="997" y="25"/>
                  <a:pt x="997" y="25"/>
                  <a:pt x="997" y="25"/>
                </a:cubicBezTo>
                <a:cubicBezTo>
                  <a:pt x="1012" y="27"/>
                  <a:pt x="1027" y="29"/>
                  <a:pt x="1040" y="34"/>
                </a:cubicBezTo>
                <a:cubicBezTo>
                  <a:pt x="1053" y="40"/>
                  <a:pt x="1064" y="47"/>
                  <a:pt x="1075" y="57"/>
                </a:cubicBezTo>
                <a:cubicBezTo>
                  <a:pt x="1075" y="57"/>
                  <a:pt x="1076" y="57"/>
                  <a:pt x="1076" y="58"/>
                </a:cubicBezTo>
                <a:cubicBezTo>
                  <a:pt x="1076" y="58"/>
                  <a:pt x="1076" y="58"/>
                  <a:pt x="1076" y="58"/>
                </a:cubicBezTo>
                <a:cubicBezTo>
                  <a:pt x="1076" y="56"/>
                  <a:pt x="1076" y="56"/>
                  <a:pt x="1076" y="56"/>
                </a:cubicBezTo>
                <a:cubicBezTo>
                  <a:pt x="1076" y="56"/>
                  <a:pt x="1076" y="56"/>
                  <a:pt x="1076" y="56"/>
                </a:cubicBezTo>
                <a:cubicBezTo>
                  <a:pt x="1075" y="56"/>
                  <a:pt x="1075" y="56"/>
                  <a:pt x="1075" y="56"/>
                </a:cubicBezTo>
                <a:cubicBezTo>
                  <a:pt x="1075" y="56"/>
                  <a:pt x="1075" y="56"/>
                  <a:pt x="1075" y="56"/>
                </a:cubicBezTo>
                <a:cubicBezTo>
                  <a:pt x="1070" y="51"/>
                  <a:pt x="1064" y="48"/>
                  <a:pt x="1058" y="43"/>
                </a:cubicBezTo>
                <a:cubicBezTo>
                  <a:pt x="1052" y="40"/>
                  <a:pt x="1046" y="36"/>
                  <a:pt x="1039" y="33"/>
                </a:cubicBezTo>
                <a:cubicBezTo>
                  <a:pt x="1026" y="28"/>
                  <a:pt x="1012" y="26"/>
                  <a:pt x="997" y="24"/>
                </a:cubicBezTo>
                <a:moveTo>
                  <a:pt x="275" y="24"/>
                </a:moveTo>
                <a:cubicBezTo>
                  <a:pt x="264" y="24"/>
                  <a:pt x="252" y="26"/>
                  <a:pt x="241" y="30"/>
                </a:cubicBezTo>
                <a:cubicBezTo>
                  <a:pt x="241" y="30"/>
                  <a:pt x="241" y="30"/>
                  <a:pt x="241" y="30"/>
                </a:cubicBezTo>
                <a:cubicBezTo>
                  <a:pt x="241" y="30"/>
                  <a:pt x="241" y="30"/>
                  <a:pt x="241" y="30"/>
                </a:cubicBezTo>
                <a:cubicBezTo>
                  <a:pt x="222" y="36"/>
                  <a:pt x="207" y="51"/>
                  <a:pt x="191" y="64"/>
                </a:cubicBezTo>
                <a:cubicBezTo>
                  <a:pt x="191" y="64"/>
                  <a:pt x="191" y="64"/>
                  <a:pt x="191" y="64"/>
                </a:cubicBezTo>
                <a:cubicBezTo>
                  <a:pt x="191" y="64"/>
                  <a:pt x="191" y="64"/>
                  <a:pt x="191" y="64"/>
                </a:cubicBezTo>
                <a:cubicBezTo>
                  <a:pt x="190" y="64"/>
                  <a:pt x="190" y="64"/>
                  <a:pt x="190" y="64"/>
                </a:cubicBezTo>
                <a:cubicBezTo>
                  <a:pt x="190" y="64"/>
                  <a:pt x="190" y="64"/>
                  <a:pt x="190" y="64"/>
                </a:cubicBezTo>
                <a:cubicBezTo>
                  <a:pt x="188" y="64"/>
                  <a:pt x="186" y="65"/>
                  <a:pt x="183" y="65"/>
                </a:cubicBezTo>
                <a:cubicBezTo>
                  <a:pt x="183" y="65"/>
                  <a:pt x="183" y="65"/>
                  <a:pt x="183" y="65"/>
                </a:cubicBezTo>
                <a:cubicBezTo>
                  <a:pt x="183" y="67"/>
                  <a:pt x="183" y="67"/>
                  <a:pt x="183" y="67"/>
                </a:cubicBezTo>
                <a:cubicBezTo>
                  <a:pt x="190" y="67"/>
                  <a:pt x="197" y="67"/>
                  <a:pt x="204" y="67"/>
                </a:cubicBezTo>
                <a:cubicBezTo>
                  <a:pt x="219" y="67"/>
                  <a:pt x="235" y="67"/>
                  <a:pt x="250" y="67"/>
                </a:cubicBezTo>
                <a:cubicBezTo>
                  <a:pt x="258" y="67"/>
                  <a:pt x="267" y="67"/>
                  <a:pt x="275" y="67"/>
                </a:cubicBezTo>
                <a:cubicBezTo>
                  <a:pt x="275" y="65"/>
                  <a:pt x="275" y="65"/>
                  <a:pt x="275" y="65"/>
                </a:cubicBezTo>
                <a:cubicBezTo>
                  <a:pt x="275" y="64"/>
                  <a:pt x="274" y="64"/>
                  <a:pt x="274" y="64"/>
                </a:cubicBezTo>
                <a:cubicBezTo>
                  <a:pt x="272" y="62"/>
                  <a:pt x="272" y="62"/>
                  <a:pt x="272" y="62"/>
                </a:cubicBezTo>
                <a:cubicBezTo>
                  <a:pt x="275" y="62"/>
                  <a:pt x="275" y="62"/>
                  <a:pt x="275" y="62"/>
                </a:cubicBezTo>
                <a:cubicBezTo>
                  <a:pt x="275" y="62"/>
                  <a:pt x="275" y="62"/>
                  <a:pt x="275" y="62"/>
                </a:cubicBezTo>
                <a:cubicBezTo>
                  <a:pt x="275" y="61"/>
                  <a:pt x="275" y="61"/>
                  <a:pt x="275" y="61"/>
                </a:cubicBezTo>
                <a:cubicBezTo>
                  <a:pt x="272" y="61"/>
                  <a:pt x="270" y="61"/>
                  <a:pt x="268" y="61"/>
                </a:cubicBezTo>
                <a:cubicBezTo>
                  <a:pt x="264" y="64"/>
                  <a:pt x="259" y="65"/>
                  <a:pt x="254" y="65"/>
                </a:cubicBezTo>
                <a:cubicBezTo>
                  <a:pt x="248" y="65"/>
                  <a:pt x="243" y="64"/>
                  <a:pt x="239" y="64"/>
                </a:cubicBezTo>
                <a:cubicBezTo>
                  <a:pt x="239" y="64"/>
                  <a:pt x="239" y="64"/>
                  <a:pt x="239" y="64"/>
                </a:cubicBezTo>
                <a:cubicBezTo>
                  <a:pt x="238" y="64"/>
                  <a:pt x="238" y="64"/>
                  <a:pt x="238" y="64"/>
                </a:cubicBezTo>
                <a:cubicBezTo>
                  <a:pt x="238" y="63"/>
                  <a:pt x="238" y="63"/>
                  <a:pt x="238" y="63"/>
                </a:cubicBezTo>
                <a:cubicBezTo>
                  <a:pt x="238" y="62"/>
                  <a:pt x="238" y="62"/>
                  <a:pt x="238" y="62"/>
                </a:cubicBezTo>
                <a:cubicBezTo>
                  <a:pt x="245" y="58"/>
                  <a:pt x="245" y="58"/>
                  <a:pt x="245" y="58"/>
                </a:cubicBezTo>
                <a:cubicBezTo>
                  <a:pt x="245" y="58"/>
                  <a:pt x="245" y="58"/>
                  <a:pt x="245" y="58"/>
                </a:cubicBezTo>
                <a:cubicBezTo>
                  <a:pt x="255" y="54"/>
                  <a:pt x="265" y="51"/>
                  <a:pt x="275" y="51"/>
                </a:cubicBezTo>
                <a:cubicBezTo>
                  <a:pt x="275" y="50"/>
                  <a:pt x="275" y="50"/>
                  <a:pt x="275" y="50"/>
                </a:cubicBezTo>
                <a:cubicBezTo>
                  <a:pt x="264" y="51"/>
                  <a:pt x="254" y="53"/>
                  <a:pt x="244" y="57"/>
                </a:cubicBezTo>
                <a:cubicBezTo>
                  <a:pt x="240" y="59"/>
                  <a:pt x="235" y="60"/>
                  <a:pt x="233" y="64"/>
                </a:cubicBezTo>
                <a:cubicBezTo>
                  <a:pt x="233" y="65"/>
                  <a:pt x="233" y="65"/>
                  <a:pt x="233" y="65"/>
                </a:cubicBezTo>
                <a:cubicBezTo>
                  <a:pt x="232" y="65"/>
                  <a:pt x="232" y="65"/>
                  <a:pt x="232" y="65"/>
                </a:cubicBezTo>
                <a:cubicBezTo>
                  <a:pt x="232" y="65"/>
                  <a:pt x="232" y="65"/>
                  <a:pt x="232" y="65"/>
                </a:cubicBezTo>
                <a:cubicBezTo>
                  <a:pt x="228" y="65"/>
                  <a:pt x="225" y="65"/>
                  <a:pt x="221" y="65"/>
                </a:cubicBezTo>
                <a:cubicBezTo>
                  <a:pt x="218" y="65"/>
                  <a:pt x="215" y="65"/>
                  <a:pt x="212" y="64"/>
                </a:cubicBezTo>
                <a:cubicBezTo>
                  <a:pt x="211" y="64"/>
                  <a:pt x="211" y="64"/>
                  <a:pt x="211" y="64"/>
                </a:cubicBezTo>
                <a:cubicBezTo>
                  <a:pt x="212" y="63"/>
                  <a:pt x="212" y="63"/>
                  <a:pt x="212" y="63"/>
                </a:cubicBezTo>
                <a:cubicBezTo>
                  <a:pt x="218" y="56"/>
                  <a:pt x="225" y="48"/>
                  <a:pt x="234" y="46"/>
                </a:cubicBezTo>
                <a:cubicBezTo>
                  <a:pt x="243" y="42"/>
                  <a:pt x="252" y="39"/>
                  <a:pt x="262" y="38"/>
                </a:cubicBezTo>
                <a:cubicBezTo>
                  <a:pt x="262" y="38"/>
                  <a:pt x="262" y="38"/>
                  <a:pt x="262" y="38"/>
                </a:cubicBezTo>
                <a:cubicBezTo>
                  <a:pt x="262" y="38"/>
                  <a:pt x="262" y="38"/>
                  <a:pt x="262" y="38"/>
                </a:cubicBezTo>
                <a:cubicBezTo>
                  <a:pt x="263" y="37"/>
                  <a:pt x="265" y="37"/>
                  <a:pt x="267" y="37"/>
                </a:cubicBezTo>
                <a:cubicBezTo>
                  <a:pt x="269" y="37"/>
                  <a:pt x="272" y="38"/>
                  <a:pt x="275" y="38"/>
                </a:cubicBezTo>
                <a:cubicBezTo>
                  <a:pt x="275" y="36"/>
                  <a:pt x="275" y="36"/>
                  <a:pt x="275" y="36"/>
                </a:cubicBezTo>
                <a:cubicBezTo>
                  <a:pt x="273" y="36"/>
                  <a:pt x="271" y="36"/>
                  <a:pt x="270" y="36"/>
                </a:cubicBezTo>
                <a:cubicBezTo>
                  <a:pt x="270" y="36"/>
                  <a:pt x="270" y="36"/>
                  <a:pt x="270" y="36"/>
                </a:cubicBezTo>
                <a:cubicBezTo>
                  <a:pt x="262" y="36"/>
                  <a:pt x="256" y="38"/>
                  <a:pt x="249" y="39"/>
                </a:cubicBezTo>
                <a:cubicBezTo>
                  <a:pt x="244" y="40"/>
                  <a:pt x="239" y="42"/>
                  <a:pt x="235" y="44"/>
                </a:cubicBezTo>
                <a:cubicBezTo>
                  <a:pt x="235" y="44"/>
                  <a:pt x="235" y="44"/>
                  <a:pt x="235" y="44"/>
                </a:cubicBezTo>
                <a:cubicBezTo>
                  <a:pt x="235" y="44"/>
                  <a:pt x="235" y="44"/>
                  <a:pt x="235" y="44"/>
                </a:cubicBezTo>
                <a:cubicBezTo>
                  <a:pt x="225" y="46"/>
                  <a:pt x="219" y="55"/>
                  <a:pt x="211" y="61"/>
                </a:cubicBezTo>
                <a:cubicBezTo>
                  <a:pt x="207" y="65"/>
                  <a:pt x="207" y="65"/>
                  <a:pt x="207" y="65"/>
                </a:cubicBezTo>
                <a:cubicBezTo>
                  <a:pt x="207" y="65"/>
                  <a:pt x="207" y="65"/>
                  <a:pt x="207" y="65"/>
                </a:cubicBezTo>
                <a:cubicBezTo>
                  <a:pt x="206" y="65"/>
                  <a:pt x="205" y="65"/>
                  <a:pt x="204" y="65"/>
                </a:cubicBezTo>
                <a:cubicBezTo>
                  <a:pt x="201" y="65"/>
                  <a:pt x="198" y="64"/>
                  <a:pt x="196" y="64"/>
                </a:cubicBezTo>
                <a:cubicBezTo>
                  <a:pt x="195" y="63"/>
                  <a:pt x="195" y="63"/>
                  <a:pt x="195" y="63"/>
                </a:cubicBezTo>
                <a:cubicBezTo>
                  <a:pt x="196" y="62"/>
                  <a:pt x="196" y="62"/>
                  <a:pt x="196" y="62"/>
                </a:cubicBezTo>
                <a:cubicBezTo>
                  <a:pt x="197" y="61"/>
                  <a:pt x="198" y="60"/>
                  <a:pt x="200" y="59"/>
                </a:cubicBezTo>
                <a:cubicBezTo>
                  <a:pt x="201" y="58"/>
                  <a:pt x="202" y="57"/>
                  <a:pt x="203" y="55"/>
                </a:cubicBezTo>
                <a:cubicBezTo>
                  <a:pt x="203" y="55"/>
                  <a:pt x="203" y="55"/>
                  <a:pt x="203" y="55"/>
                </a:cubicBezTo>
                <a:cubicBezTo>
                  <a:pt x="203" y="55"/>
                  <a:pt x="203" y="55"/>
                  <a:pt x="203" y="55"/>
                </a:cubicBezTo>
                <a:cubicBezTo>
                  <a:pt x="210" y="50"/>
                  <a:pt x="218" y="44"/>
                  <a:pt x="225" y="38"/>
                </a:cubicBezTo>
                <a:cubicBezTo>
                  <a:pt x="225" y="38"/>
                  <a:pt x="225" y="38"/>
                  <a:pt x="225" y="38"/>
                </a:cubicBezTo>
                <a:cubicBezTo>
                  <a:pt x="238" y="32"/>
                  <a:pt x="238" y="32"/>
                  <a:pt x="238" y="32"/>
                </a:cubicBezTo>
                <a:cubicBezTo>
                  <a:pt x="252" y="28"/>
                  <a:pt x="252" y="28"/>
                  <a:pt x="252" y="28"/>
                </a:cubicBezTo>
                <a:cubicBezTo>
                  <a:pt x="258" y="26"/>
                  <a:pt x="258" y="26"/>
                  <a:pt x="258" y="26"/>
                </a:cubicBezTo>
                <a:cubicBezTo>
                  <a:pt x="258" y="26"/>
                  <a:pt x="258" y="26"/>
                  <a:pt x="258" y="26"/>
                </a:cubicBezTo>
                <a:cubicBezTo>
                  <a:pt x="264" y="26"/>
                  <a:pt x="269" y="25"/>
                  <a:pt x="275" y="25"/>
                </a:cubicBezTo>
                <a:cubicBezTo>
                  <a:pt x="275" y="24"/>
                  <a:pt x="275" y="24"/>
                  <a:pt x="275" y="24"/>
                </a:cubicBezTo>
                <a:moveTo>
                  <a:pt x="280" y="24"/>
                </a:moveTo>
                <a:cubicBezTo>
                  <a:pt x="279" y="24"/>
                  <a:pt x="278" y="24"/>
                  <a:pt x="277" y="24"/>
                </a:cubicBezTo>
                <a:cubicBezTo>
                  <a:pt x="277" y="25"/>
                  <a:pt x="277" y="25"/>
                  <a:pt x="277" y="25"/>
                </a:cubicBezTo>
                <a:cubicBezTo>
                  <a:pt x="287" y="25"/>
                  <a:pt x="298" y="25"/>
                  <a:pt x="308" y="28"/>
                </a:cubicBezTo>
                <a:cubicBezTo>
                  <a:pt x="320" y="30"/>
                  <a:pt x="330" y="37"/>
                  <a:pt x="342" y="41"/>
                </a:cubicBezTo>
                <a:cubicBezTo>
                  <a:pt x="342" y="41"/>
                  <a:pt x="342" y="41"/>
                  <a:pt x="342" y="41"/>
                </a:cubicBezTo>
                <a:cubicBezTo>
                  <a:pt x="342" y="41"/>
                  <a:pt x="342" y="41"/>
                  <a:pt x="342" y="41"/>
                </a:cubicBezTo>
                <a:cubicBezTo>
                  <a:pt x="346" y="44"/>
                  <a:pt x="352" y="46"/>
                  <a:pt x="356" y="49"/>
                </a:cubicBezTo>
                <a:cubicBezTo>
                  <a:pt x="361" y="52"/>
                  <a:pt x="366" y="55"/>
                  <a:pt x="369" y="61"/>
                </a:cubicBezTo>
                <a:cubicBezTo>
                  <a:pt x="369" y="61"/>
                  <a:pt x="369" y="61"/>
                  <a:pt x="369" y="61"/>
                </a:cubicBezTo>
                <a:cubicBezTo>
                  <a:pt x="369" y="61"/>
                  <a:pt x="369" y="61"/>
                  <a:pt x="369" y="61"/>
                </a:cubicBezTo>
                <a:cubicBezTo>
                  <a:pt x="368" y="64"/>
                  <a:pt x="368" y="64"/>
                  <a:pt x="368" y="64"/>
                </a:cubicBezTo>
                <a:cubicBezTo>
                  <a:pt x="368" y="64"/>
                  <a:pt x="368" y="64"/>
                  <a:pt x="368" y="64"/>
                </a:cubicBezTo>
                <a:cubicBezTo>
                  <a:pt x="366" y="65"/>
                  <a:pt x="364" y="65"/>
                  <a:pt x="362" y="65"/>
                </a:cubicBezTo>
                <a:cubicBezTo>
                  <a:pt x="360" y="65"/>
                  <a:pt x="358" y="65"/>
                  <a:pt x="356" y="65"/>
                </a:cubicBezTo>
                <a:cubicBezTo>
                  <a:pt x="356" y="65"/>
                  <a:pt x="356" y="65"/>
                  <a:pt x="356" y="65"/>
                </a:cubicBezTo>
                <a:cubicBezTo>
                  <a:pt x="355" y="65"/>
                  <a:pt x="355" y="65"/>
                  <a:pt x="355" y="65"/>
                </a:cubicBezTo>
                <a:cubicBezTo>
                  <a:pt x="340" y="54"/>
                  <a:pt x="324" y="44"/>
                  <a:pt x="305" y="40"/>
                </a:cubicBezTo>
                <a:cubicBezTo>
                  <a:pt x="305" y="40"/>
                  <a:pt x="305" y="40"/>
                  <a:pt x="305" y="40"/>
                </a:cubicBezTo>
                <a:cubicBezTo>
                  <a:pt x="305" y="40"/>
                  <a:pt x="305" y="40"/>
                  <a:pt x="305" y="40"/>
                </a:cubicBezTo>
                <a:cubicBezTo>
                  <a:pt x="296" y="37"/>
                  <a:pt x="286" y="37"/>
                  <a:pt x="277" y="36"/>
                </a:cubicBezTo>
                <a:cubicBezTo>
                  <a:pt x="277" y="38"/>
                  <a:pt x="277" y="38"/>
                  <a:pt x="277" y="38"/>
                </a:cubicBezTo>
                <a:cubicBezTo>
                  <a:pt x="280" y="38"/>
                  <a:pt x="283" y="38"/>
                  <a:pt x="287" y="38"/>
                </a:cubicBezTo>
                <a:cubicBezTo>
                  <a:pt x="287" y="38"/>
                  <a:pt x="287" y="38"/>
                  <a:pt x="287" y="38"/>
                </a:cubicBezTo>
                <a:cubicBezTo>
                  <a:pt x="287" y="38"/>
                  <a:pt x="287" y="38"/>
                  <a:pt x="287" y="38"/>
                </a:cubicBezTo>
                <a:cubicBezTo>
                  <a:pt x="309" y="39"/>
                  <a:pt x="328" y="48"/>
                  <a:pt x="346" y="60"/>
                </a:cubicBezTo>
                <a:cubicBezTo>
                  <a:pt x="347" y="60"/>
                  <a:pt x="347" y="60"/>
                  <a:pt x="347" y="60"/>
                </a:cubicBezTo>
                <a:cubicBezTo>
                  <a:pt x="347" y="60"/>
                  <a:pt x="347" y="60"/>
                  <a:pt x="347" y="60"/>
                </a:cubicBezTo>
                <a:cubicBezTo>
                  <a:pt x="347" y="60"/>
                  <a:pt x="347" y="60"/>
                  <a:pt x="348" y="61"/>
                </a:cubicBezTo>
                <a:cubicBezTo>
                  <a:pt x="348" y="61"/>
                  <a:pt x="349" y="61"/>
                  <a:pt x="349" y="62"/>
                </a:cubicBezTo>
                <a:cubicBezTo>
                  <a:pt x="349" y="62"/>
                  <a:pt x="350" y="62"/>
                  <a:pt x="350" y="63"/>
                </a:cubicBezTo>
                <a:cubicBezTo>
                  <a:pt x="350" y="63"/>
                  <a:pt x="350" y="64"/>
                  <a:pt x="349" y="64"/>
                </a:cubicBezTo>
                <a:cubicBezTo>
                  <a:pt x="349" y="65"/>
                  <a:pt x="349" y="65"/>
                  <a:pt x="349" y="65"/>
                </a:cubicBezTo>
                <a:cubicBezTo>
                  <a:pt x="349" y="65"/>
                  <a:pt x="349" y="65"/>
                  <a:pt x="349" y="65"/>
                </a:cubicBezTo>
                <a:cubicBezTo>
                  <a:pt x="345" y="65"/>
                  <a:pt x="342" y="65"/>
                  <a:pt x="338" y="65"/>
                </a:cubicBezTo>
                <a:cubicBezTo>
                  <a:pt x="335" y="65"/>
                  <a:pt x="331" y="65"/>
                  <a:pt x="328" y="65"/>
                </a:cubicBezTo>
                <a:cubicBezTo>
                  <a:pt x="328" y="65"/>
                  <a:pt x="328" y="65"/>
                  <a:pt x="328" y="65"/>
                </a:cubicBezTo>
                <a:cubicBezTo>
                  <a:pt x="314" y="57"/>
                  <a:pt x="314" y="57"/>
                  <a:pt x="314" y="57"/>
                </a:cubicBezTo>
                <a:cubicBezTo>
                  <a:pt x="308" y="56"/>
                  <a:pt x="303" y="52"/>
                  <a:pt x="298" y="51"/>
                </a:cubicBezTo>
                <a:cubicBezTo>
                  <a:pt x="298" y="51"/>
                  <a:pt x="298" y="51"/>
                  <a:pt x="298" y="51"/>
                </a:cubicBezTo>
                <a:cubicBezTo>
                  <a:pt x="298" y="51"/>
                  <a:pt x="298" y="51"/>
                  <a:pt x="298" y="51"/>
                </a:cubicBezTo>
                <a:cubicBezTo>
                  <a:pt x="292" y="50"/>
                  <a:pt x="286" y="50"/>
                  <a:pt x="280" y="50"/>
                </a:cubicBezTo>
                <a:cubicBezTo>
                  <a:pt x="279" y="50"/>
                  <a:pt x="278" y="50"/>
                  <a:pt x="277" y="50"/>
                </a:cubicBezTo>
                <a:cubicBezTo>
                  <a:pt x="277" y="50"/>
                  <a:pt x="277" y="50"/>
                  <a:pt x="277" y="50"/>
                </a:cubicBezTo>
                <a:cubicBezTo>
                  <a:pt x="278" y="50"/>
                  <a:pt x="280" y="50"/>
                  <a:pt x="282" y="50"/>
                </a:cubicBezTo>
                <a:cubicBezTo>
                  <a:pt x="285" y="50"/>
                  <a:pt x="288" y="50"/>
                  <a:pt x="290" y="51"/>
                </a:cubicBezTo>
                <a:cubicBezTo>
                  <a:pt x="290" y="51"/>
                  <a:pt x="290" y="51"/>
                  <a:pt x="290" y="51"/>
                </a:cubicBezTo>
                <a:cubicBezTo>
                  <a:pt x="301" y="53"/>
                  <a:pt x="312" y="55"/>
                  <a:pt x="320" y="63"/>
                </a:cubicBezTo>
                <a:cubicBezTo>
                  <a:pt x="321" y="64"/>
                  <a:pt x="321" y="64"/>
                  <a:pt x="321" y="64"/>
                </a:cubicBezTo>
                <a:cubicBezTo>
                  <a:pt x="319" y="64"/>
                  <a:pt x="319" y="64"/>
                  <a:pt x="319" y="64"/>
                </a:cubicBezTo>
                <a:cubicBezTo>
                  <a:pt x="312" y="65"/>
                  <a:pt x="305" y="65"/>
                  <a:pt x="299" y="65"/>
                </a:cubicBezTo>
                <a:cubicBezTo>
                  <a:pt x="298" y="65"/>
                  <a:pt x="298" y="65"/>
                  <a:pt x="298" y="65"/>
                </a:cubicBezTo>
                <a:cubicBezTo>
                  <a:pt x="298" y="65"/>
                  <a:pt x="298" y="65"/>
                  <a:pt x="298" y="65"/>
                </a:cubicBezTo>
                <a:cubicBezTo>
                  <a:pt x="292" y="61"/>
                  <a:pt x="285" y="61"/>
                  <a:pt x="277" y="60"/>
                </a:cubicBezTo>
                <a:cubicBezTo>
                  <a:pt x="277" y="62"/>
                  <a:pt x="277" y="62"/>
                  <a:pt x="277" y="62"/>
                </a:cubicBezTo>
                <a:cubicBezTo>
                  <a:pt x="278" y="62"/>
                  <a:pt x="280" y="62"/>
                  <a:pt x="281" y="62"/>
                </a:cubicBezTo>
                <a:cubicBezTo>
                  <a:pt x="283" y="62"/>
                  <a:pt x="284" y="62"/>
                  <a:pt x="285" y="62"/>
                </a:cubicBezTo>
                <a:cubicBezTo>
                  <a:pt x="289" y="64"/>
                  <a:pt x="289" y="64"/>
                  <a:pt x="289" y="64"/>
                </a:cubicBezTo>
                <a:cubicBezTo>
                  <a:pt x="285" y="64"/>
                  <a:pt x="285" y="64"/>
                  <a:pt x="285" y="64"/>
                </a:cubicBezTo>
                <a:cubicBezTo>
                  <a:pt x="283" y="65"/>
                  <a:pt x="281" y="65"/>
                  <a:pt x="279" y="65"/>
                </a:cubicBezTo>
                <a:cubicBezTo>
                  <a:pt x="278" y="65"/>
                  <a:pt x="277" y="65"/>
                  <a:pt x="277" y="65"/>
                </a:cubicBezTo>
                <a:cubicBezTo>
                  <a:pt x="277" y="67"/>
                  <a:pt x="277" y="67"/>
                  <a:pt x="277" y="67"/>
                </a:cubicBezTo>
                <a:cubicBezTo>
                  <a:pt x="296" y="67"/>
                  <a:pt x="316" y="67"/>
                  <a:pt x="335" y="67"/>
                </a:cubicBezTo>
                <a:cubicBezTo>
                  <a:pt x="345" y="67"/>
                  <a:pt x="355" y="67"/>
                  <a:pt x="366" y="67"/>
                </a:cubicBezTo>
                <a:cubicBezTo>
                  <a:pt x="366" y="67"/>
                  <a:pt x="366" y="67"/>
                  <a:pt x="366" y="67"/>
                </a:cubicBezTo>
                <a:cubicBezTo>
                  <a:pt x="371" y="67"/>
                  <a:pt x="371" y="67"/>
                  <a:pt x="371" y="67"/>
                </a:cubicBezTo>
                <a:cubicBezTo>
                  <a:pt x="371" y="64"/>
                  <a:pt x="371" y="64"/>
                  <a:pt x="371" y="64"/>
                </a:cubicBezTo>
                <a:cubicBezTo>
                  <a:pt x="371" y="64"/>
                  <a:pt x="371" y="64"/>
                  <a:pt x="371" y="64"/>
                </a:cubicBezTo>
                <a:cubicBezTo>
                  <a:pt x="371" y="63"/>
                  <a:pt x="371" y="63"/>
                  <a:pt x="371" y="63"/>
                </a:cubicBezTo>
                <a:cubicBezTo>
                  <a:pt x="371" y="63"/>
                  <a:pt x="371" y="62"/>
                  <a:pt x="371" y="62"/>
                </a:cubicBezTo>
                <a:cubicBezTo>
                  <a:pt x="371" y="61"/>
                  <a:pt x="371" y="61"/>
                  <a:pt x="371" y="61"/>
                </a:cubicBezTo>
                <a:cubicBezTo>
                  <a:pt x="371" y="57"/>
                  <a:pt x="371" y="57"/>
                  <a:pt x="371" y="57"/>
                </a:cubicBezTo>
                <a:cubicBezTo>
                  <a:pt x="371" y="57"/>
                  <a:pt x="371" y="58"/>
                  <a:pt x="371" y="58"/>
                </a:cubicBezTo>
                <a:cubicBezTo>
                  <a:pt x="370" y="58"/>
                  <a:pt x="370" y="58"/>
                  <a:pt x="369" y="58"/>
                </a:cubicBezTo>
                <a:cubicBezTo>
                  <a:pt x="369" y="58"/>
                  <a:pt x="369" y="58"/>
                  <a:pt x="369" y="58"/>
                </a:cubicBezTo>
                <a:cubicBezTo>
                  <a:pt x="369" y="58"/>
                  <a:pt x="368" y="58"/>
                  <a:pt x="368" y="58"/>
                </a:cubicBezTo>
                <a:cubicBezTo>
                  <a:pt x="368" y="58"/>
                  <a:pt x="368" y="58"/>
                  <a:pt x="368" y="58"/>
                </a:cubicBezTo>
                <a:cubicBezTo>
                  <a:pt x="367" y="58"/>
                  <a:pt x="367" y="58"/>
                  <a:pt x="367" y="58"/>
                </a:cubicBezTo>
                <a:cubicBezTo>
                  <a:pt x="364" y="53"/>
                  <a:pt x="360" y="50"/>
                  <a:pt x="355" y="47"/>
                </a:cubicBezTo>
                <a:cubicBezTo>
                  <a:pt x="355" y="47"/>
                  <a:pt x="355" y="47"/>
                  <a:pt x="355" y="47"/>
                </a:cubicBezTo>
                <a:cubicBezTo>
                  <a:pt x="355" y="47"/>
                  <a:pt x="355" y="47"/>
                  <a:pt x="355" y="47"/>
                </a:cubicBezTo>
                <a:cubicBezTo>
                  <a:pt x="347" y="42"/>
                  <a:pt x="337" y="39"/>
                  <a:pt x="329" y="34"/>
                </a:cubicBezTo>
                <a:cubicBezTo>
                  <a:pt x="324" y="33"/>
                  <a:pt x="319" y="30"/>
                  <a:pt x="315" y="29"/>
                </a:cubicBezTo>
                <a:cubicBezTo>
                  <a:pt x="315" y="28"/>
                  <a:pt x="315" y="28"/>
                  <a:pt x="315" y="28"/>
                </a:cubicBezTo>
                <a:cubicBezTo>
                  <a:pt x="315" y="28"/>
                  <a:pt x="315" y="28"/>
                  <a:pt x="315" y="28"/>
                </a:cubicBezTo>
                <a:cubicBezTo>
                  <a:pt x="315" y="29"/>
                  <a:pt x="315" y="29"/>
                  <a:pt x="315" y="29"/>
                </a:cubicBezTo>
                <a:cubicBezTo>
                  <a:pt x="315" y="29"/>
                  <a:pt x="315" y="29"/>
                  <a:pt x="315" y="29"/>
                </a:cubicBezTo>
                <a:cubicBezTo>
                  <a:pt x="315" y="29"/>
                  <a:pt x="315" y="29"/>
                  <a:pt x="315" y="29"/>
                </a:cubicBezTo>
                <a:cubicBezTo>
                  <a:pt x="303" y="26"/>
                  <a:pt x="292" y="24"/>
                  <a:pt x="280" y="24"/>
                </a:cubicBezTo>
                <a:moveTo>
                  <a:pt x="984" y="24"/>
                </a:moveTo>
                <a:cubicBezTo>
                  <a:pt x="982" y="24"/>
                  <a:pt x="980" y="24"/>
                  <a:pt x="979" y="24"/>
                </a:cubicBezTo>
                <a:cubicBezTo>
                  <a:pt x="979" y="24"/>
                  <a:pt x="979" y="24"/>
                  <a:pt x="979" y="24"/>
                </a:cubicBezTo>
                <a:cubicBezTo>
                  <a:pt x="966" y="25"/>
                  <a:pt x="953" y="27"/>
                  <a:pt x="943" y="34"/>
                </a:cubicBezTo>
                <a:cubicBezTo>
                  <a:pt x="942" y="34"/>
                  <a:pt x="942" y="34"/>
                  <a:pt x="942" y="34"/>
                </a:cubicBezTo>
                <a:cubicBezTo>
                  <a:pt x="942" y="34"/>
                  <a:pt x="942" y="34"/>
                  <a:pt x="942" y="34"/>
                </a:cubicBezTo>
                <a:cubicBezTo>
                  <a:pt x="935" y="37"/>
                  <a:pt x="928" y="41"/>
                  <a:pt x="922" y="46"/>
                </a:cubicBezTo>
                <a:cubicBezTo>
                  <a:pt x="922" y="47"/>
                  <a:pt x="922" y="47"/>
                  <a:pt x="922" y="47"/>
                </a:cubicBezTo>
                <a:cubicBezTo>
                  <a:pt x="928" y="42"/>
                  <a:pt x="935" y="38"/>
                  <a:pt x="942" y="36"/>
                </a:cubicBezTo>
                <a:cubicBezTo>
                  <a:pt x="951" y="31"/>
                  <a:pt x="961" y="26"/>
                  <a:pt x="972" y="25"/>
                </a:cubicBezTo>
                <a:cubicBezTo>
                  <a:pt x="974" y="25"/>
                  <a:pt x="975" y="25"/>
                  <a:pt x="977" y="25"/>
                </a:cubicBezTo>
                <a:cubicBezTo>
                  <a:pt x="979" y="25"/>
                  <a:pt x="982" y="25"/>
                  <a:pt x="984" y="25"/>
                </a:cubicBezTo>
                <a:cubicBezTo>
                  <a:pt x="984" y="25"/>
                  <a:pt x="984" y="25"/>
                  <a:pt x="984" y="25"/>
                </a:cubicBezTo>
                <a:cubicBezTo>
                  <a:pt x="986" y="25"/>
                  <a:pt x="988" y="25"/>
                  <a:pt x="990" y="24"/>
                </a:cubicBezTo>
                <a:cubicBezTo>
                  <a:pt x="990" y="24"/>
                  <a:pt x="990" y="24"/>
                  <a:pt x="990" y="24"/>
                </a:cubicBezTo>
                <a:cubicBezTo>
                  <a:pt x="990" y="24"/>
                  <a:pt x="990" y="24"/>
                  <a:pt x="990" y="24"/>
                </a:cubicBezTo>
                <a:cubicBezTo>
                  <a:pt x="992" y="25"/>
                  <a:pt x="993" y="25"/>
                  <a:pt x="995" y="25"/>
                </a:cubicBezTo>
                <a:cubicBezTo>
                  <a:pt x="995" y="24"/>
                  <a:pt x="995" y="24"/>
                  <a:pt x="995" y="24"/>
                </a:cubicBezTo>
                <a:cubicBezTo>
                  <a:pt x="991" y="24"/>
                  <a:pt x="988" y="24"/>
                  <a:pt x="984" y="24"/>
                </a:cubicBezTo>
                <a:moveTo>
                  <a:pt x="721" y="23"/>
                </a:moveTo>
                <a:cubicBezTo>
                  <a:pt x="721" y="24"/>
                  <a:pt x="721" y="24"/>
                  <a:pt x="721" y="24"/>
                </a:cubicBezTo>
                <a:cubicBezTo>
                  <a:pt x="721" y="24"/>
                  <a:pt x="721" y="25"/>
                  <a:pt x="721" y="25"/>
                </a:cubicBezTo>
                <a:cubicBezTo>
                  <a:pt x="722" y="25"/>
                  <a:pt x="722" y="26"/>
                  <a:pt x="722" y="26"/>
                </a:cubicBezTo>
                <a:cubicBezTo>
                  <a:pt x="722" y="27"/>
                  <a:pt x="721" y="28"/>
                  <a:pt x="721" y="29"/>
                </a:cubicBezTo>
                <a:cubicBezTo>
                  <a:pt x="721" y="37"/>
                  <a:pt x="721" y="37"/>
                  <a:pt x="721" y="37"/>
                </a:cubicBezTo>
                <a:cubicBezTo>
                  <a:pt x="721" y="37"/>
                  <a:pt x="721" y="37"/>
                  <a:pt x="721" y="37"/>
                </a:cubicBezTo>
                <a:cubicBezTo>
                  <a:pt x="721" y="37"/>
                  <a:pt x="722" y="37"/>
                  <a:pt x="722" y="37"/>
                </a:cubicBezTo>
                <a:cubicBezTo>
                  <a:pt x="722" y="37"/>
                  <a:pt x="722" y="37"/>
                  <a:pt x="722" y="37"/>
                </a:cubicBezTo>
                <a:cubicBezTo>
                  <a:pt x="722" y="36"/>
                  <a:pt x="722" y="36"/>
                  <a:pt x="721" y="35"/>
                </a:cubicBezTo>
                <a:cubicBezTo>
                  <a:pt x="721" y="35"/>
                  <a:pt x="721" y="34"/>
                  <a:pt x="721" y="33"/>
                </a:cubicBezTo>
                <a:cubicBezTo>
                  <a:pt x="721" y="32"/>
                  <a:pt x="721" y="32"/>
                  <a:pt x="721" y="31"/>
                </a:cubicBezTo>
                <a:cubicBezTo>
                  <a:pt x="721" y="31"/>
                  <a:pt x="721" y="31"/>
                  <a:pt x="721" y="31"/>
                </a:cubicBezTo>
                <a:cubicBezTo>
                  <a:pt x="722" y="29"/>
                  <a:pt x="725" y="27"/>
                  <a:pt x="727" y="26"/>
                </a:cubicBezTo>
                <a:cubicBezTo>
                  <a:pt x="727" y="26"/>
                  <a:pt x="727" y="26"/>
                  <a:pt x="727" y="26"/>
                </a:cubicBezTo>
                <a:cubicBezTo>
                  <a:pt x="728" y="26"/>
                  <a:pt x="728" y="26"/>
                  <a:pt x="728" y="26"/>
                </a:cubicBezTo>
                <a:cubicBezTo>
                  <a:pt x="728" y="26"/>
                  <a:pt x="729" y="26"/>
                  <a:pt x="730" y="26"/>
                </a:cubicBezTo>
                <a:cubicBezTo>
                  <a:pt x="732" y="26"/>
                  <a:pt x="735" y="27"/>
                  <a:pt x="737" y="28"/>
                </a:cubicBezTo>
                <a:cubicBezTo>
                  <a:pt x="737" y="27"/>
                  <a:pt x="737" y="27"/>
                  <a:pt x="737" y="27"/>
                </a:cubicBezTo>
                <a:cubicBezTo>
                  <a:pt x="735" y="26"/>
                  <a:pt x="733" y="25"/>
                  <a:pt x="731" y="25"/>
                </a:cubicBezTo>
                <a:cubicBezTo>
                  <a:pt x="730" y="25"/>
                  <a:pt x="729" y="25"/>
                  <a:pt x="728" y="25"/>
                </a:cubicBezTo>
                <a:cubicBezTo>
                  <a:pt x="728" y="25"/>
                  <a:pt x="728" y="25"/>
                  <a:pt x="728" y="25"/>
                </a:cubicBezTo>
                <a:cubicBezTo>
                  <a:pt x="727" y="25"/>
                  <a:pt x="727" y="25"/>
                  <a:pt x="727" y="25"/>
                </a:cubicBezTo>
                <a:cubicBezTo>
                  <a:pt x="725" y="25"/>
                  <a:pt x="723" y="24"/>
                  <a:pt x="721" y="23"/>
                </a:cubicBezTo>
                <a:moveTo>
                  <a:pt x="131" y="23"/>
                </a:moveTo>
                <a:cubicBezTo>
                  <a:pt x="129" y="23"/>
                  <a:pt x="127" y="23"/>
                  <a:pt x="124" y="23"/>
                </a:cubicBezTo>
                <a:cubicBezTo>
                  <a:pt x="124" y="24"/>
                  <a:pt x="124" y="24"/>
                  <a:pt x="124" y="24"/>
                </a:cubicBezTo>
                <a:cubicBezTo>
                  <a:pt x="125" y="24"/>
                  <a:pt x="125" y="24"/>
                  <a:pt x="126" y="24"/>
                </a:cubicBezTo>
                <a:cubicBezTo>
                  <a:pt x="134" y="24"/>
                  <a:pt x="143" y="26"/>
                  <a:pt x="151" y="30"/>
                </a:cubicBezTo>
                <a:cubicBezTo>
                  <a:pt x="151" y="30"/>
                  <a:pt x="151" y="30"/>
                  <a:pt x="151" y="30"/>
                </a:cubicBezTo>
                <a:cubicBezTo>
                  <a:pt x="151" y="30"/>
                  <a:pt x="151" y="30"/>
                  <a:pt x="151" y="30"/>
                </a:cubicBezTo>
                <a:cubicBezTo>
                  <a:pt x="152" y="31"/>
                  <a:pt x="154" y="32"/>
                  <a:pt x="156" y="32"/>
                </a:cubicBezTo>
                <a:cubicBezTo>
                  <a:pt x="158" y="33"/>
                  <a:pt x="160" y="34"/>
                  <a:pt x="162" y="36"/>
                </a:cubicBezTo>
                <a:cubicBezTo>
                  <a:pt x="162" y="37"/>
                  <a:pt x="162" y="37"/>
                  <a:pt x="162" y="37"/>
                </a:cubicBezTo>
                <a:cubicBezTo>
                  <a:pt x="162" y="37"/>
                  <a:pt x="162" y="37"/>
                  <a:pt x="162" y="37"/>
                </a:cubicBezTo>
                <a:cubicBezTo>
                  <a:pt x="162" y="38"/>
                  <a:pt x="161" y="39"/>
                  <a:pt x="160" y="40"/>
                </a:cubicBezTo>
                <a:cubicBezTo>
                  <a:pt x="159" y="40"/>
                  <a:pt x="158" y="41"/>
                  <a:pt x="158" y="41"/>
                </a:cubicBezTo>
                <a:cubicBezTo>
                  <a:pt x="158" y="41"/>
                  <a:pt x="158" y="41"/>
                  <a:pt x="158" y="41"/>
                </a:cubicBezTo>
                <a:cubicBezTo>
                  <a:pt x="158" y="42"/>
                  <a:pt x="158" y="42"/>
                  <a:pt x="158" y="42"/>
                </a:cubicBezTo>
                <a:cubicBezTo>
                  <a:pt x="157" y="42"/>
                  <a:pt x="156" y="42"/>
                  <a:pt x="156" y="42"/>
                </a:cubicBezTo>
                <a:cubicBezTo>
                  <a:pt x="156" y="42"/>
                  <a:pt x="156" y="42"/>
                  <a:pt x="156" y="42"/>
                </a:cubicBezTo>
                <a:cubicBezTo>
                  <a:pt x="155" y="42"/>
                  <a:pt x="154" y="42"/>
                  <a:pt x="153" y="41"/>
                </a:cubicBezTo>
                <a:cubicBezTo>
                  <a:pt x="152" y="41"/>
                  <a:pt x="152" y="40"/>
                  <a:pt x="151" y="40"/>
                </a:cubicBezTo>
                <a:cubicBezTo>
                  <a:pt x="145" y="37"/>
                  <a:pt x="137" y="34"/>
                  <a:pt x="130" y="34"/>
                </a:cubicBezTo>
                <a:cubicBezTo>
                  <a:pt x="130" y="34"/>
                  <a:pt x="130" y="34"/>
                  <a:pt x="130" y="34"/>
                </a:cubicBezTo>
                <a:cubicBezTo>
                  <a:pt x="128" y="34"/>
                  <a:pt x="126" y="34"/>
                  <a:pt x="124" y="35"/>
                </a:cubicBezTo>
                <a:cubicBezTo>
                  <a:pt x="124" y="36"/>
                  <a:pt x="124" y="36"/>
                  <a:pt x="124" y="36"/>
                </a:cubicBezTo>
                <a:cubicBezTo>
                  <a:pt x="126" y="36"/>
                  <a:pt x="128" y="35"/>
                  <a:pt x="131" y="35"/>
                </a:cubicBezTo>
                <a:cubicBezTo>
                  <a:pt x="138" y="35"/>
                  <a:pt x="146" y="38"/>
                  <a:pt x="152" y="42"/>
                </a:cubicBezTo>
                <a:cubicBezTo>
                  <a:pt x="152" y="42"/>
                  <a:pt x="152" y="42"/>
                  <a:pt x="152" y="42"/>
                </a:cubicBezTo>
                <a:cubicBezTo>
                  <a:pt x="152" y="42"/>
                  <a:pt x="152" y="42"/>
                  <a:pt x="152" y="42"/>
                </a:cubicBezTo>
                <a:cubicBezTo>
                  <a:pt x="153" y="42"/>
                  <a:pt x="153" y="43"/>
                  <a:pt x="153" y="43"/>
                </a:cubicBezTo>
                <a:cubicBezTo>
                  <a:pt x="153" y="44"/>
                  <a:pt x="153" y="45"/>
                  <a:pt x="153" y="45"/>
                </a:cubicBezTo>
                <a:cubicBezTo>
                  <a:pt x="153" y="46"/>
                  <a:pt x="153" y="46"/>
                  <a:pt x="153" y="46"/>
                </a:cubicBezTo>
                <a:cubicBezTo>
                  <a:pt x="152" y="46"/>
                  <a:pt x="152" y="46"/>
                  <a:pt x="152" y="46"/>
                </a:cubicBezTo>
                <a:cubicBezTo>
                  <a:pt x="151" y="46"/>
                  <a:pt x="150" y="47"/>
                  <a:pt x="149" y="47"/>
                </a:cubicBezTo>
                <a:cubicBezTo>
                  <a:pt x="149" y="47"/>
                  <a:pt x="149" y="47"/>
                  <a:pt x="149" y="47"/>
                </a:cubicBezTo>
                <a:cubicBezTo>
                  <a:pt x="148" y="47"/>
                  <a:pt x="146" y="46"/>
                  <a:pt x="145" y="45"/>
                </a:cubicBezTo>
                <a:cubicBezTo>
                  <a:pt x="142" y="44"/>
                  <a:pt x="138" y="44"/>
                  <a:pt x="135" y="44"/>
                </a:cubicBezTo>
                <a:cubicBezTo>
                  <a:pt x="135" y="44"/>
                  <a:pt x="135" y="44"/>
                  <a:pt x="135" y="44"/>
                </a:cubicBezTo>
                <a:cubicBezTo>
                  <a:pt x="131" y="44"/>
                  <a:pt x="128" y="44"/>
                  <a:pt x="125" y="47"/>
                </a:cubicBezTo>
                <a:cubicBezTo>
                  <a:pt x="125" y="47"/>
                  <a:pt x="125" y="47"/>
                  <a:pt x="125" y="47"/>
                </a:cubicBezTo>
                <a:cubicBezTo>
                  <a:pt x="125" y="48"/>
                  <a:pt x="125" y="48"/>
                  <a:pt x="125" y="48"/>
                </a:cubicBezTo>
                <a:cubicBezTo>
                  <a:pt x="129" y="46"/>
                  <a:pt x="133" y="45"/>
                  <a:pt x="137" y="45"/>
                </a:cubicBezTo>
                <a:cubicBezTo>
                  <a:pt x="140" y="45"/>
                  <a:pt x="142" y="45"/>
                  <a:pt x="145" y="47"/>
                </a:cubicBezTo>
                <a:cubicBezTo>
                  <a:pt x="146" y="48"/>
                  <a:pt x="146" y="48"/>
                  <a:pt x="146" y="48"/>
                </a:cubicBezTo>
                <a:cubicBezTo>
                  <a:pt x="145" y="48"/>
                  <a:pt x="145" y="48"/>
                  <a:pt x="145" y="48"/>
                </a:cubicBezTo>
                <a:cubicBezTo>
                  <a:pt x="141" y="50"/>
                  <a:pt x="136" y="52"/>
                  <a:pt x="132" y="52"/>
                </a:cubicBezTo>
                <a:cubicBezTo>
                  <a:pt x="132" y="52"/>
                  <a:pt x="132" y="52"/>
                  <a:pt x="132" y="52"/>
                </a:cubicBezTo>
                <a:cubicBezTo>
                  <a:pt x="129" y="52"/>
                  <a:pt x="127" y="51"/>
                  <a:pt x="125" y="50"/>
                </a:cubicBezTo>
                <a:cubicBezTo>
                  <a:pt x="125" y="50"/>
                  <a:pt x="124" y="50"/>
                  <a:pt x="124" y="50"/>
                </a:cubicBezTo>
                <a:cubicBezTo>
                  <a:pt x="124" y="51"/>
                  <a:pt x="124" y="51"/>
                  <a:pt x="124" y="51"/>
                </a:cubicBezTo>
                <a:cubicBezTo>
                  <a:pt x="124" y="51"/>
                  <a:pt x="124" y="51"/>
                  <a:pt x="124" y="51"/>
                </a:cubicBezTo>
                <a:cubicBezTo>
                  <a:pt x="124" y="51"/>
                  <a:pt x="124" y="51"/>
                  <a:pt x="124" y="51"/>
                </a:cubicBezTo>
                <a:cubicBezTo>
                  <a:pt x="127" y="52"/>
                  <a:pt x="130" y="53"/>
                  <a:pt x="132" y="53"/>
                </a:cubicBezTo>
                <a:cubicBezTo>
                  <a:pt x="132" y="53"/>
                  <a:pt x="132" y="53"/>
                  <a:pt x="132" y="53"/>
                </a:cubicBezTo>
                <a:cubicBezTo>
                  <a:pt x="142" y="53"/>
                  <a:pt x="150" y="48"/>
                  <a:pt x="158" y="43"/>
                </a:cubicBezTo>
                <a:cubicBezTo>
                  <a:pt x="161" y="40"/>
                  <a:pt x="163" y="38"/>
                  <a:pt x="166" y="36"/>
                </a:cubicBezTo>
                <a:cubicBezTo>
                  <a:pt x="166" y="34"/>
                  <a:pt x="166" y="34"/>
                  <a:pt x="166" y="34"/>
                </a:cubicBezTo>
                <a:cubicBezTo>
                  <a:pt x="165" y="34"/>
                  <a:pt x="165" y="34"/>
                  <a:pt x="164" y="35"/>
                </a:cubicBezTo>
                <a:cubicBezTo>
                  <a:pt x="163" y="35"/>
                  <a:pt x="163" y="35"/>
                  <a:pt x="163" y="35"/>
                </a:cubicBezTo>
                <a:cubicBezTo>
                  <a:pt x="163" y="35"/>
                  <a:pt x="163" y="35"/>
                  <a:pt x="163" y="35"/>
                </a:cubicBezTo>
                <a:cubicBezTo>
                  <a:pt x="154" y="31"/>
                  <a:pt x="146" y="26"/>
                  <a:pt x="136" y="23"/>
                </a:cubicBezTo>
                <a:cubicBezTo>
                  <a:pt x="135" y="23"/>
                  <a:pt x="133" y="23"/>
                  <a:pt x="131" y="23"/>
                </a:cubicBezTo>
                <a:moveTo>
                  <a:pt x="545" y="22"/>
                </a:moveTo>
                <a:cubicBezTo>
                  <a:pt x="545" y="23"/>
                  <a:pt x="545" y="23"/>
                  <a:pt x="545" y="23"/>
                </a:cubicBezTo>
                <a:cubicBezTo>
                  <a:pt x="552" y="25"/>
                  <a:pt x="558" y="27"/>
                  <a:pt x="564" y="30"/>
                </a:cubicBezTo>
                <a:cubicBezTo>
                  <a:pt x="564" y="29"/>
                  <a:pt x="564" y="29"/>
                  <a:pt x="564" y="29"/>
                </a:cubicBezTo>
                <a:cubicBezTo>
                  <a:pt x="560" y="27"/>
                  <a:pt x="556" y="26"/>
                  <a:pt x="552" y="24"/>
                </a:cubicBezTo>
                <a:cubicBezTo>
                  <a:pt x="552" y="24"/>
                  <a:pt x="552" y="24"/>
                  <a:pt x="552" y="24"/>
                </a:cubicBezTo>
                <a:cubicBezTo>
                  <a:pt x="550" y="23"/>
                  <a:pt x="548" y="23"/>
                  <a:pt x="545" y="22"/>
                </a:cubicBezTo>
                <a:moveTo>
                  <a:pt x="810" y="22"/>
                </a:moveTo>
                <a:cubicBezTo>
                  <a:pt x="810" y="24"/>
                  <a:pt x="810" y="24"/>
                  <a:pt x="810" y="24"/>
                </a:cubicBezTo>
                <a:cubicBezTo>
                  <a:pt x="811" y="25"/>
                  <a:pt x="811" y="26"/>
                  <a:pt x="811" y="26"/>
                </a:cubicBezTo>
                <a:cubicBezTo>
                  <a:pt x="811" y="27"/>
                  <a:pt x="811" y="28"/>
                  <a:pt x="810" y="29"/>
                </a:cubicBezTo>
                <a:cubicBezTo>
                  <a:pt x="810" y="29"/>
                  <a:pt x="810" y="29"/>
                  <a:pt x="810" y="29"/>
                </a:cubicBezTo>
                <a:cubicBezTo>
                  <a:pt x="810" y="29"/>
                  <a:pt x="810" y="29"/>
                  <a:pt x="810" y="29"/>
                </a:cubicBezTo>
                <a:cubicBezTo>
                  <a:pt x="810" y="29"/>
                  <a:pt x="810" y="29"/>
                  <a:pt x="810" y="29"/>
                </a:cubicBezTo>
                <a:cubicBezTo>
                  <a:pt x="811" y="28"/>
                  <a:pt x="812" y="28"/>
                  <a:pt x="813" y="27"/>
                </a:cubicBezTo>
                <a:cubicBezTo>
                  <a:pt x="813" y="23"/>
                  <a:pt x="813" y="23"/>
                  <a:pt x="813" y="23"/>
                </a:cubicBezTo>
                <a:cubicBezTo>
                  <a:pt x="813" y="23"/>
                  <a:pt x="813" y="23"/>
                  <a:pt x="813" y="23"/>
                </a:cubicBezTo>
                <a:cubicBezTo>
                  <a:pt x="813" y="23"/>
                  <a:pt x="813" y="23"/>
                  <a:pt x="813" y="23"/>
                </a:cubicBezTo>
                <a:cubicBezTo>
                  <a:pt x="812" y="23"/>
                  <a:pt x="811" y="23"/>
                  <a:pt x="810" y="22"/>
                </a:cubicBezTo>
                <a:moveTo>
                  <a:pt x="834" y="22"/>
                </a:moveTo>
                <a:cubicBezTo>
                  <a:pt x="834" y="23"/>
                  <a:pt x="834" y="23"/>
                  <a:pt x="834" y="23"/>
                </a:cubicBezTo>
                <a:cubicBezTo>
                  <a:pt x="847" y="23"/>
                  <a:pt x="860" y="28"/>
                  <a:pt x="871" y="32"/>
                </a:cubicBezTo>
                <a:cubicBezTo>
                  <a:pt x="871" y="32"/>
                  <a:pt x="871" y="32"/>
                  <a:pt x="871" y="32"/>
                </a:cubicBezTo>
                <a:cubicBezTo>
                  <a:pt x="871" y="32"/>
                  <a:pt x="871" y="32"/>
                  <a:pt x="871" y="32"/>
                </a:cubicBezTo>
                <a:cubicBezTo>
                  <a:pt x="872" y="33"/>
                  <a:pt x="872" y="33"/>
                  <a:pt x="873" y="34"/>
                </a:cubicBezTo>
                <a:cubicBezTo>
                  <a:pt x="874" y="35"/>
                  <a:pt x="874" y="36"/>
                  <a:pt x="874" y="37"/>
                </a:cubicBezTo>
                <a:cubicBezTo>
                  <a:pt x="874" y="37"/>
                  <a:pt x="874" y="37"/>
                  <a:pt x="874" y="37"/>
                </a:cubicBezTo>
                <a:cubicBezTo>
                  <a:pt x="874" y="38"/>
                  <a:pt x="874" y="38"/>
                  <a:pt x="874" y="38"/>
                </a:cubicBezTo>
                <a:cubicBezTo>
                  <a:pt x="873" y="38"/>
                  <a:pt x="873" y="39"/>
                  <a:pt x="872" y="40"/>
                </a:cubicBezTo>
                <a:cubicBezTo>
                  <a:pt x="871" y="41"/>
                  <a:pt x="870" y="42"/>
                  <a:pt x="869" y="42"/>
                </a:cubicBezTo>
                <a:cubicBezTo>
                  <a:pt x="869" y="42"/>
                  <a:pt x="869" y="42"/>
                  <a:pt x="869" y="42"/>
                </a:cubicBezTo>
                <a:cubicBezTo>
                  <a:pt x="869" y="42"/>
                  <a:pt x="869" y="42"/>
                  <a:pt x="869" y="42"/>
                </a:cubicBezTo>
                <a:cubicBezTo>
                  <a:pt x="857" y="38"/>
                  <a:pt x="847" y="33"/>
                  <a:pt x="835" y="33"/>
                </a:cubicBezTo>
                <a:cubicBezTo>
                  <a:pt x="835" y="33"/>
                  <a:pt x="835" y="33"/>
                  <a:pt x="835" y="33"/>
                </a:cubicBezTo>
                <a:cubicBezTo>
                  <a:pt x="835" y="33"/>
                  <a:pt x="835" y="33"/>
                  <a:pt x="834" y="33"/>
                </a:cubicBezTo>
                <a:cubicBezTo>
                  <a:pt x="834" y="34"/>
                  <a:pt x="834" y="34"/>
                  <a:pt x="834" y="34"/>
                </a:cubicBezTo>
                <a:cubicBezTo>
                  <a:pt x="837" y="34"/>
                  <a:pt x="840" y="35"/>
                  <a:pt x="843" y="35"/>
                </a:cubicBezTo>
                <a:cubicBezTo>
                  <a:pt x="843" y="35"/>
                  <a:pt x="843" y="35"/>
                  <a:pt x="843" y="35"/>
                </a:cubicBezTo>
                <a:cubicBezTo>
                  <a:pt x="843" y="35"/>
                  <a:pt x="843" y="35"/>
                  <a:pt x="843" y="35"/>
                </a:cubicBezTo>
                <a:cubicBezTo>
                  <a:pt x="851" y="37"/>
                  <a:pt x="860" y="38"/>
                  <a:pt x="866" y="42"/>
                </a:cubicBezTo>
                <a:cubicBezTo>
                  <a:pt x="867" y="43"/>
                  <a:pt x="867" y="43"/>
                  <a:pt x="867" y="43"/>
                </a:cubicBezTo>
                <a:cubicBezTo>
                  <a:pt x="867" y="44"/>
                  <a:pt x="867" y="44"/>
                  <a:pt x="867" y="44"/>
                </a:cubicBezTo>
                <a:cubicBezTo>
                  <a:pt x="866" y="45"/>
                  <a:pt x="865" y="46"/>
                  <a:pt x="864" y="47"/>
                </a:cubicBezTo>
                <a:cubicBezTo>
                  <a:pt x="863" y="47"/>
                  <a:pt x="861" y="48"/>
                  <a:pt x="860" y="49"/>
                </a:cubicBezTo>
                <a:cubicBezTo>
                  <a:pt x="860" y="49"/>
                  <a:pt x="860" y="49"/>
                  <a:pt x="860" y="49"/>
                </a:cubicBezTo>
                <a:cubicBezTo>
                  <a:pt x="859" y="49"/>
                  <a:pt x="859" y="49"/>
                  <a:pt x="859" y="49"/>
                </a:cubicBezTo>
                <a:cubicBezTo>
                  <a:pt x="852" y="46"/>
                  <a:pt x="844" y="44"/>
                  <a:pt x="835" y="44"/>
                </a:cubicBezTo>
                <a:cubicBezTo>
                  <a:pt x="835" y="44"/>
                  <a:pt x="835" y="44"/>
                  <a:pt x="835" y="44"/>
                </a:cubicBezTo>
                <a:cubicBezTo>
                  <a:pt x="835" y="44"/>
                  <a:pt x="835" y="44"/>
                  <a:pt x="834" y="44"/>
                </a:cubicBezTo>
                <a:cubicBezTo>
                  <a:pt x="834" y="45"/>
                  <a:pt x="834" y="45"/>
                  <a:pt x="834" y="45"/>
                </a:cubicBezTo>
                <a:cubicBezTo>
                  <a:pt x="836" y="45"/>
                  <a:pt x="837" y="45"/>
                  <a:pt x="839" y="45"/>
                </a:cubicBezTo>
                <a:cubicBezTo>
                  <a:pt x="839" y="45"/>
                  <a:pt x="839" y="45"/>
                  <a:pt x="839" y="45"/>
                </a:cubicBezTo>
                <a:cubicBezTo>
                  <a:pt x="839" y="45"/>
                  <a:pt x="839" y="45"/>
                  <a:pt x="839" y="45"/>
                </a:cubicBezTo>
                <a:cubicBezTo>
                  <a:pt x="844" y="46"/>
                  <a:pt x="849" y="46"/>
                  <a:pt x="852" y="48"/>
                </a:cubicBezTo>
                <a:cubicBezTo>
                  <a:pt x="853" y="49"/>
                  <a:pt x="853" y="49"/>
                  <a:pt x="853" y="49"/>
                </a:cubicBezTo>
                <a:cubicBezTo>
                  <a:pt x="852" y="50"/>
                  <a:pt x="852" y="50"/>
                  <a:pt x="852" y="50"/>
                </a:cubicBezTo>
                <a:cubicBezTo>
                  <a:pt x="851" y="51"/>
                  <a:pt x="848" y="51"/>
                  <a:pt x="846" y="52"/>
                </a:cubicBezTo>
                <a:cubicBezTo>
                  <a:pt x="844" y="52"/>
                  <a:pt x="842" y="52"/>
                  <a:pt x="840" y="52"/>
                </a:cubicBezTo>
                <a:cubicBezTo>
                  <a:pt x="840" y="52"/>
                  <a:pt x="840" y="52"/>
                  <a:pt x="840" y="52"/>
                </a:cubicBezTo>
                <a:cubicBezTo>
                  <a:pt x="840" y="52"/>
                  <a:pt x="840" y="52"/>
                  <a:pt x="840" y="52"/>
                </a:cubicBezTo>
                <a:cubicBezTo>
                  <a:pt x="839" y="51"/>
                  <a:pt x="838" y="51"/>
                  <a:pt x="837" y="51"/>
                </a:cubicBezTo>
                <a:cubicBezTo>
                  <a:pt x="836" y="51"/>
                  <a:pt x="835" y="51"/>
                  <a:pt x="834" y="51"/>
                </a:cubicBezTo>
                <a:cubicBezTo>
                  <a:pt x="834" y="52"/>
                  <a:pt x="834" y="52"/>
                  <a:pt x="834" y="52"/>
                </a:cubicBezTo>
                <a:cubicBezTo>
                  <a:pt x="837" y="52"/>
                  <a:pt x="840" y="53"/>
                  <a:pt x="844" y="53"/>
                </a:cubicBezTo>
                <a:cubicBezTo>
                  <a:pt x="847" y="53"/>
                  <a:pt x="851" y="52"/>
                  <a:pt x="854" y="51"/>
                </a:cubicBezTo>
                <a:cubicBezTo>
                  <a:pt x="854" y="51"/>
                  <a:pt x="854" y="51"/>
                  <a:pt x="854" y="51"/>
                </a:cubicBezTo>
                <a:cubicBezTo>
                  <a:pt x="854" y="51"/>
                  <a:pt x="854" y="51"/>
                  <a:pt x="854" y="51"/>
                </a:cubicBezTo>
                <a:cubicBezTo>
                  <a:pt x="864" y="50"/>
                  <a:pt x="871" y="42"/>
                  <a:pt x="878" y="35"/>
                </a:cubicBezTo>
                <a:cubicBezTo>
                  <a:pt x="878" y="33"/>
                  <a:pt x="878" y="33"/>
                  <a:pt x="878" y="33"/>
                </a:cubicBezTo>
                <a:cubicBezTo>
                  <a:pt x="878" y="34"/>
                  <a:pt x="878" y="34"/>
                  <a:pt x="877" y="34"/>
                </a:cubicBezTo>
                <a:cubicBezTo>
                  <a:pt x="877" y="34"/>
                  <a:pt x="877" y="34"/>
                  <a:pt x="877" y="34"/>
                </a:cubicBezTo>
                <a:cubicBezTo>
                  <a:pt x="876" y="34"/>
                  <a:pt x="876" y="34"/>
                  <a:pt x="876" y="34"/>
                </a:cubicBezTo>
                <a:cubicBezTo>
                  <a:pt x="867" y="29"/>
                  <a:pt x="855" y="26"/>
                  <a:pt x="844" y="23"/>
                </a:cubicBezTo>
                <a:cubicBezTo>
                  <a:pt x="841" y="22"/>
                  <a:pt x="838" y="22"/>
                  <a:pt x="834" y="22"/>
                </a:cubicBezTo>
                <a:moveTo>
                  <a:pt x="1234" y="22"/>
                </a:moveTo>
                <a:cubicBezTo>
                  <a:pt x="1234" y="22"/>
                  <a:pt x="1234" y="22"/>
                  <a:pt x="1234" y="22"/>
                </a:cubicBezTo>
                <a:cubicBezTo>
                  <a:pt x="1235" y="23"/>
                  <a:pt x="1237" y="24"/>
                  <a:pt x="1238" y="24"/>
                </a:cubicBezTo>
                <a:cubicBezTo>
                  <a:pt x="1240" y="25"/>
                  <a:pt x="1241" y="26"/>
                  <a:pt x="1243" y="27"/>
                </a:cubicBezTo>
                <a:cubicBezTo>
                  <a:pt x="1243" y="25"/>
                  <a:pt x="1243" y="25"/>
                  <a:pt x="1243" y="25"/>
                </a:cubicBezTo>
                <a:cubicBezTo>
                  <a:pt x="1240" y="24"/>
                  <a:pt x="1237" y="23"/>
                  <a:pt x="1234" y="22"/>
                </a:cubicBezTo>
                <a:moveTo>
                  <a:pt x="758" y="22"/>
                </a:moveTo>
                <a:cubicBezTo>
                  <a:pt x="758" y="27"/>
                  <a:pt x="758" y="27"/>
                  <a:pt x="758" y="27"/>
                </a:cubicBezTo>
                <a:cubicBezTo>
                  <a:pt x="759" y="27"/>
                  <a:pt x="760" y="26"/>
                  <a:pt x="762" y="26"/>
                </a:cubicBezTo>
                <a:cubicBezTo>
                  <a:pt x="762" y="26"/>
                  <a:pt x="762" y="25"/>
                  <a:pt x="762" y="25"/>
                </a:cubicBezTo>
                <a:cubicBezTo>
                  <a:pt x="760" y="25"/>
                  <a:pt x="759" y="23"/>
                  <a:pt x="758" y="22"/>
                </a:cubicBezTo>
                <a:moveTo>
                  <a:pt x="3" y="21"/>
                </a:moveTo>
                <a:cubicBezTo>
                  <a:pt x="3" y="22"/>
                  <a:pt x="3" y="22"/>
                  <a:pt x="3" y="22"/>
                </a:cubicBezTo>
                <a:cubicBezTo>
                  <a:pt x="3" y="22"/>
                  <a:pt x="3" y="22"/>
                  <a:pt x="3" y="22"/>
                </a:cubicBezTo>
                <a:cubicBezTo>
                  <a:pt x="7" y="22"/>
                  <a:pt x="11" y="23"/>
                  <a:pt x="14" y="26"/>
                </a:cubicBezTo>
                <a:cubicBezTo>
                  <a:pt x="15" y="26"/>
                  <a:pt x="15" y="26"/>
                  <a:pt x="15" y="26"/>
                </a:cubicBezTo>
                <a:cubicBezTo>
                  <a:pt x="14" y="27"/>
                  <a:pt x="14" y="27"/>
                  <a:pt x="14" y="27"/>
                </a:cubicBezTo>
                <a:cubicBezTo>
                  <a:pt x="14" y="28"/>
                  <a:pt x="13" y="29"/>
                  <a:pt x="12" y="30"/>
                </a:cubicBezTo>
                <a:cubicBezTo>
                  <a:pt x="11" y="31"/>
                  <a:pt x="9" y="31"/>
                  <a:pt x="8" y="32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32"/>
                  <a:pt x="8" y="32"/>
                  <a:pt x="8" y="32"/>
                </a:cubicBezTo>
                <a:cubicBezTo>
                  <a:pt x="6" y="31"/>
                  <a:pt x="3" y="31"/>
                  <a:pt x="1" y="31"/>
                </a:cubicBezTo>
                <a:cubicBezTo>
                  <a:pt x="1" y="31"/>
                  <a:pt x="1" y="31"/>
                  <a:pt x="1" y="31"/>
                </a:cubicBezTo>
                <a:cubicBezTo>
                  <a:pt x="1" y="31"/>
                  <a:pt x="1" y="31"/>
                  <a:pt x="1" y="31"/>
                </a:cubicBezTo>
                <a:cubicBezTo>
                  <a:pt x="4" y="32"/>
                  <a:pt x="6" y="32"/>
                  <a:pt x="8" y="34"/>
                </a:cubicBezTo>
                <a:cubicBezTo>
                  <a:pt x="8" y="34"/>
                  <a:pt x="8" y="34"/>
                  <a:pt x="8" y="34"/>
                </a:cubicBezTo>
                <a:cubicBezTo>
                  <a:pt x="8" y="34"/>
                  <a:pt x="8" y="34"/>
                  <a:pt x="8" y="34"/>
                </a:cubicBezTo>
                <a:cubicBezTo>
                  <a:pt x="9" y="35"/>
                  <a:pt x="9" y="37"/>
                  <a:pt x="9" y="38"/>
                </a:cubicBezTo>
                <a:cubicBezTo>
                  <a:pt x="9" y="39"/>
                  <a:pt x="9" y="40"/>
                  <a:pt x="9" y="40"/>
                </a:cubicBezTo>
                <a:cubicBezTo>
                  <a:pt x="8" y="41"/>
                  <a:pt x="8" y="41"/>
                  <a:pt x="8" y="41"/>
                </a:cubicBezTo>
                <a:cubicBezTo>
                  <a:pt x="8" y="41"/>
                  <a:pt x="8" y="41"/>
                  <a:pt x="8" y="41"/>
                </a:cubicBezTo>
                <a:cubicBezTo>
                  <a:pt x="5" y="40"/>
                  <a:pt x="3" y="39"/>
                  <a:pt x="0" y="39"/>
                </a:cubicBezTo>
                <a:cubicBezTo>
                  <a:pt x="0" y="39"/>
                  <a:pt x="0" y="39"/>
                  <a:pt x="0" y="39"/>
                </a:cubicBezTo>
                <a:cubicBezTo>
                  <a:pt x="0" y="39"/>
                  <a:pt x="0" y="39"/>
                  <a:pt x="0" y="39"/>
                </a:cubicBezTo>
                <a:cubicBezTo>
                  <a:pt x="4" y="40"/>
                  <a:pt x="7" y="42"/>
                  <a:pt x="10" y="44"/>
                </a:cubicBezTo>
                <a:cubicBezTo>
                  <a:pt x="10" y="44"/>
                  <a:pt x="10" y="44"/>
                  <a:pt x="10" y="44"/>
                </a:cubicBezTo>
                <a:cubicBezTo>
                  <a:pt x="10" y="45"/>
                  <a:pt x="10" y="45"/>
                  <a:pt x="10" y="45"/>
                </a:cubicBezTo>
                <a:cubicBezTo>
                  <a:pt x="10" y="45"/>
                  <a:pt x="10" y="46"/>
                  <a:pt x="10" y="46"/>
                </a:cubicBezTo>
                <a:cubicBezTo>
                  <a:pt x="10" y="47"/>
                  <a:pt x="10" y="48"/>
                  <a:pt x="9" y="49"/>
                </a:cubicBezTo>
                <a:cubicBezTo>
                  <a:pt x="9" y="49"/>
                  <a:pt x="8" y="50"/>
                  <a:pt x="7" y="50"/>
                </a:cubicBezTo>
                <a:cubicBezTo>
                  <a:pt x="7" y="50"/>
                  <a:pt x="7" y="50"/>
                  <a:pt x="7" y="50"/>
                </a:cubicBezTo>
                <a:cubicBezTo>
                  <a:pt x="7" y="50"/>
                  <a:pt x="7" y="50"/>
                  <a:pt x="7" y="50"/>
                </a:cubicBezTo>
                <a:cubicBezTo>
                  <a:pt x="7" y="50"/>
                  <a:pt x="7" y="50"/>
                  <a:pt x="7" y="50"/>
                </a:cubicBezTo>
                <a:cubicBezTo>
                  <a:pt x="5" y="49"/>
                  <a:pt x="4" y="49"/>
                  <a:pt x="2" y="48"/>
                </a:cubicBezTo>
                <a:cubicBezTo>
                  <a:pt x="2" y="48"/>
                  <a:pt x="2" y="49"/>
                  <a:pt x="2" y="49"/>
                </a:cubicBezTo>
                <a:cubicBezTo>
                  <a:pt x="5" y="49"/>
                  <a:pt x="8" y="51"/>
                  <a:pt x="11" y="52"/>
                </a:cubicBezTo>
                <a:cubicBezTo>
                  <a:pt x="11" y="53"/>
                  <a:pt x="11" y="53"/>
                  <a:pt x="11" y="53"/>
                </a:cubicBezTo>
                <a:cubicBezTo>
                  <a:pt x="11" y="53"/>
                  <a:pt x="11" y="53"/>
                  <a:pt x="11" y="53"/>
                </a:cubicBezTo>
                <a:cubicBezTo>
                  <a:pt x="11" y="54"/>
                  <a:pt x="12" y="54"/>
                  <a:pt x="12" y="55"/>
                </a:cubicBezTo>
                <a:cubicBezTo>
                  <a:pt x="13" y="56"/>
                  <a:pt x="14" y="57"/>
                  <a:pt x="14" y="58"/>
                </a:cubicBezTo>
                <a:cubicBezTo>
                  <a:pt x="14" y="59"/>
                  <a:pt x="14" y="59"/>
                  <a:pt x="13" y="60"/>
                </a:cubicBezTo>
                <a:cubicBezTo>
                  <a:pt x="13" y="60"/>
                  <a:pt x="13" y="60"/>
                  <a:pt x="13" y="60"/>
                </a:cubicBezTo>
                <a:cubicBezTo>
                  <a:pt x="12" y="60"/>
                  <a:pt x="12" y="60"/>
                  <a:pt x="12" y="60"/>
                </a:cubicBezTo>
                <a:cubicBezTo>
                  <a:pt x="9" y="59"/>
                  <a:pt x="5" y="57"/>
                  <a:pt x="1" y="57"/>
                </a:cubicBezTo>
                <a:cubicBezTo>
                  <a:pt x="1" y="57"/>
                  <a:pt x="1" y="57"/>
                  <a:pt x="1" y="57"/>
                </a:cubicBezTo>
                <a:cubicBezTo>
                  <a:pt x="1" y="57"/>
                  <a:pt x="1" y="57"/>
                  <a:pt x="1" y="57"/>
                </a:cubicBezTo>
                <a:cubicBezTo>
                  <a:pt x="6" y="59"/>
                  <a:pt x="10" y="60"/>
                  <a:pt x="14" y="63"/>
                </a:cubicBezTo>
                <a:cubicBezTo>
                  <a:pt x="15" y="64"/>
                  <a:pt x="15" y="64"/>
                  <a:pt x="15" y="64"/>
                </a:cubicBezTo>
                <a:cubicBezTo>
                  <a:pt x="13" y="65"/>
                  <a:pt x="13" y="65"/>
                  <a:pt x="13" y="65"/>
                </a:cubicBezTo>
                <a:cubicBezTo>
                  <a:pt x="12" y="65"/>
                  <a:pt x="12" y="65"/>
                  <a:pt x="12" y="65"/>
                </a:cubicBezTo>
                <a:cubicBezTo>
                  <a:pt x="7" y="65"/>
                  <a:pt x="7" y="65"/>
                  <a:pt x="7" y="65"/>
                </a:cubicBezTo>
                <a:cubicBezTo>
                  <a:pt x="7" y="65"/>
                  <a:pt x="7" y="66"/>
                  <a:pt x="7" y="67"/>
                </a:cubicBezTo>
                <a:cubicBezTo>
                  <a:pt x="7" y="67"/>
                  <a:pt x="7" y="67"/>
                  <a:pt x="7" y="67"/>
                </a:cubicBezTo>
                <a:cubicBezTo>
                  <a:pt x="10" y="67"/>
                  <a:pt x="13" y="67"/>
                  <a:pt x="17" y="67"/>
                </a:cubicBezTo>
                <a:cubicBezTo>
                  <a:pt x="17" y="65"/>
                  <a:pt x="17" y="65"/>
                  <a:pt x="17" y="65"/>
                </a:cubicBezTo>
                <a:cubicBezTo>
                  <a:pt x="16" y="65"/>
                  <a:pt x="16" y="65"/>
                  <a:pt x="16" y="65"/>
                </a:cubicBezTo>
                <a:cubicBezTo>
                  <a:pt x="15" y="65"/>
                  <a:pt x="15" y="65"/>
                  <a:pt x="15" y="65"/>
                </a:cubicBezTo>
                <a:cubicBezTo>
                  <a:pt x="15" y="64"/>
                  <a:pt x="15" y="64"/>
                  <a:pt x="15" y="64"/>
                </a:cubicBezTo>
                <a:cubicBezTo>
                  <a:pt x="15" y="63"/>
                  <a:pt x="15" y="63"/>
                  <a:pt x="15" y="63"/>
                </a:cubicBezTo>
                <a:cubicBezTo>
                  <a:pt x="15" y="62"/>
                  <a:pt x="15" y="62"/>
                  <a:pt x="16" y="62"/>
                </a:cubicBezTo>
                <a:cubicBezTo>
                  <a:pt x="16" y="61"/>
                  <a:pt x="16" y="61"/>
                  <a:pt x="17" y="61"/>
                </a:cubicBezTo>
                <a:cubicBezTo>
                  <a:pt x="17" y="59"/>
                  <a:pt x="17" y="59"/>
                  <a:pt x="17" y="59"/>
                </a:cubicBezTo>
                <a:cubicBezTo>
                  <a:pt x="15" y="57"/>
                  <a:pt x="13" y="55"/>
                  <a:pt x="12" y="53"/>
                </a:cubicBezTo>
                <a:cubicBezTo>
                  <a:pt x="11" y="52"/>
                  <a:pt x="11" y="51"/>
                  <a:pt x="11" y="50"/>
                </a:cubicBezTo>
                <a:cubicBezTo>
                  <a:pt x="11" y="48"/>
                  <a:pt x="11" y="47"/>
                  <a:pt x="12" y="46"/>
                </a:cubicBezTo>
                <a:cubicBezTo>
                  <a:pt x="12" y="45"/>
                  <a:pt x="13" y="44"/>
                  <a:pt x="13" y="43"/>
                </a:cubicBezTo>
                <a:cubicBezTo>
                  <a:pt x="13" y="42"/>
                  <a:pt x="13" y="42"/>
                  <a:pt x="12" y="41"/>
                </a:cubicBezTo>
                <a:cubicBezTo>
                  <a:pt x="12" y="41"/>
                  <a:pt x="12" y="41"/>
                  <a:pt x="12" y="41"/>
                </a:cubicBezTo>
                <a:cubicBezTo>
                  <a:pt x="12" y="41"/>
                  <a:pt x="12" y="41"/>
                  <a:pt x="12" y="41"/>
                </a:cubicBezTo>
                <a:cubicBezTo>
                  <a:pt x="11" y="40"/>
                  <a:pt x="11" y="39"/>
                  <a:pt x="11" y="39"/>
                </a:cubicBezTo>
                <a:cubicBezTo>
                  <a:pt x="11" y="37"/>
                  <a:pt x="11" y="37"/>
                  <a:pt x="12" y="36"/>
                </a:cubicBezTo>
                <a:cubicBezTo>
                  <a:pt x="12" y="35"/>
                  <a:pt x="12" y="35"/>
                  <a:pt x="12" y="34"/>
                </a:cubicBezTo>
                <a:cubicBezTo>
                  <a:pt x="12" y="34"/>
                  <a:pt x="12" y="34"/>
                  <a:pt x="12" y="33"/>
                </a:cubicBezTo>
                <a:cubicBezTo>
                  <a:pt x="11" y="32"/>
                  <a:pt x="11" y="32"/>
                  <a:pt x="11" y="32"/>
                </a:cubicBezTo>
                <a:cubicBezTo>
                  <a:pt x="12" y="32"/>
                  <a:pt x="12" y="32"/>
                  <a:pt x="12" y="32"/>
                </a:cubicBezTo>
                <a:cubicBezTo>
                  <a:pt x="13" y="30"/>
                  <a:pt x="15" y="29"/>
                  <a:pt x="17" y="28"/>
                </a:cubicBezTo>
                <a:cubicBezTo>
                  <a:pt x="17" y="26"/>
                  <a:pt x="17" y="26"/>
                  <a:pt x="17" y="26"/>
                </a:cubicBezTo>
                <a:cubicBezTo>
                  <a:pt x="12" y="24"/>
                  <a:pt x="7" y="22"/>
                  <a:pt x="3" y="21"/>
                </a:cubicBezTo>
                <a:moveTo>
                  <a:pt x="1225" y="21"/>
                </a:moveTo>
                <a:cubicBezTo>
                  <a:pt x="1225" y="23"/>
                  <a:pt x="1224" y="24"/>
                  <a:pt x="1222" y="25"/>
                </a:cubicBezTo>
                <a:cubicBezTo>
                  <a:pt x="1222" y="26"/>
                  <a:pt x="1223" y="26"/>
                  <a:pt x="1223" y="26"/>
                </a:cubicBezTo>
                <a:cubicBezTo>
                  <a:pt x="1223" y="26"/>
                  <a:pt x="1224" y="26"/>
                  <a:pt x="1225" y="27"/>
                </a:cubicBezTo>
                <a:cubicBezTo>
                  <a:pt x="1225" y="27"/>
                  <a:pt x="1225" y="27"/>
                  <a:pt x="1225" y="27"/>
                </a:cubicBezTo>
                <a:cubicBezTo>
                  <a:pt x="1225" y="25"/>
                  <a:pt x="1225" y="25"/>
                  <a:pt x="1225" y="25"/>
                </a:cubicBezTo>
                <a:cubicBezTo>
                  <a:pt x="1224" y="25"/>
                  <a:pt x="1224" y="25"/>
                  <a:pt x="1224" y="25"/>
                </a:cubicBezTo>
                <a:cubicBezTo>
                  <a:pt x="1225" y="23"/>
                  <a:pt x="1225" y="23"/>
                  <a:pt x="1225" y="23"/>
                </a:cubicBezTo>
                <a:cubicBezTo>
                  <a:pt x="1225" y="23"/>
                  <a:pt x="1225" y="23"/>
                  <a:pt x="1225" y="23"/>
                </a:cubicBezTo>
                <a:cubicBezTo>
                  <a:pt x="1225" y="22"/>
                  <a:pt x="1225" y="22"/>
                  <a:pt x="1225" y="22"/>
                </a:cubicBezTo>
                <a:cubicBezTo>
                  <a:pt x="1225" y="21"/>
                  <a:pt x="1225" y="21"/>
                  <a:pt x="1225" y="21"/>
                </a:cubicBezTo>
                <a:moveTo>
                  <a:pt x="1278" y="21"/>
                </a:moveTo>
                <a:cubicBezTo>
                  <a:pt x="1278" y="21"/>
                  <a:pt x="1277" y="21"/>
                  <a:pt x="1277" y="22"/>
                </a:cubicBezTo>
                <a:cubicBezTo>
                  <a:pt x="1278" y="22"/>
                  <a:pt x="1278" y="23"/>
                  <a:pt x="1279" y="24"/>
                </a:cubicBezTo>
                <a:cubicBezTo>
                  <a:pt x="1279" y="24"/>
                  <a:pt x="1279" y="24"/>
                  <a:pt x="1279" y="24"/>
                </a:cubicBezTo>
                <a:cubicBezTo>
                  <a:pt x="1279" y="24"/>
                  <a:pt x="1279" y="24"/>
                  <a:pt x="1279" y="24"/>
                </a:cubicBezTo>
                <a:cubicBezTo>
                  <a:pt x="1280" y="24"/>
                  <a:pt x="1280" y="23"/>
                  <a:pt x="1280" y="23"/>
                </a:cubicBezTo>
                <a:cubicBezTo>
                  <a:pt x="1280" y="23"/>
                  <a:pt x="1279" y="22"/>
                  <a:pt x="1279" y="21"/>
                </a:cubicBezTo>
                <a:cubicBezTo>
                  <a:pt x="1279" y="21"/>
                  <a:pt x="1279" y="21"/>
                  <a:pt x="1278" y="21"/>
                </a:cubicBezTo>
                <a:moveTo>
                  <a:pt x="104" y="20"/>
                </a:moveTo>
                <a:cubicBezTo>
                  <a:pt x="104" y="22"/>
                  <a:pt x="104" y="22"/>
                  <a:pt x="104" y="22"/>
                </a:cubicBezTo>
                <a:cubicBezTo>
                  <a:pt x="105" y="23"/>
                  <a:pt x="106" y="23"/>
                  <a:pt x="107" y="24"/>
                </a:cubicBezTo>
                <a:cubicBezTo>
                  <a:pt x="107" y="22"/>
                  <a:pt x="107" y="22"/>
                  <a:pt x="107" y="22"/>
                </a:cubicBezTo>
                <a:cubicBezTo>
                  <a:pt x="107" y="22"/>
                  <a:pt x="107" y="22"/>
                  <a:pt x="107" y="22"/>
                </a:cubicBezTo>
                <a:cubicBezTo>
                  <a:pt x="107" y="22"/>
                  <a:pt x="107" y="22"/>
                  <a:pt x="107" y="22"/>
                </a:cubicBezTo>
                <a:cubicBezTo>
                  <a:pt x="106" y="21"/>
                  <a:pt x="105" y="21"/>
                  <a:pt x="104" y="20"/>
                </a:cubicBezTo>
                <a:moveTo>
                  <a:pt x="521" y="20"/>
                </a:moveTo>
                <a:cubicBezTo>
                  <a:pt x="521" y="20"/>
                  <a:pt x="521" y="21"/>
                  <a:pt x="521" y="21"/>
                </a:cubicBezTo>
                <a:cubicBezTo>
                  <a:pt x="520" y="21"/>
                  <a:pt x="519" y="22"/>
                  <a:pt x="519" y="22"/>
                </a:cubicBezTo>
                <a:cubicBezTo>
                  <a:pt x="519" y="23"/>
                  <a:pt x="519" y="23"/>
                  <a:pt x="519" y="23"/>
                </a:cubicBezTo>
                <a:cubicBezTo>
                  <a:pt x="520" y="24"/>
                  <a:pt x="520" y="24"/>
                  <a:pt x="521" y="25"/>
                </a:cubicBezTo>
                <a:cubicBezTo>
                  <a:pt x="521" y="20"/>
                  <a:pt x="521" y="20"/>
                  <a:pt x="521" y="20"/>
                </a:cubicBezTo>
                <a:moveTo>
                  <a:pt x="673" y="20"/>
                </a:moveTo>
                <a:cubicBezTo>
                  <a:pt x="670" y="20"/>
                  <a:pt x="668" y="21"/>
                  <a:pt x="666" y="22"/>
                </a:cubicBezTo>
                <a:cubicBezTo>
                  <a:pt x="666" y="22"/>
                  <a:pt x="666" y="22"/>
                  <a:pt x="666" y="22"/>
                </a:cubicBezTo>
                <a:cubicBezTo>
                  <a:pt x="666" y="22"/>
                  <a:pt x="666" y="22"/>
                  <a:pt x="666" y="22"/>
                </a:cubicBezTo>
                <a:cubicBezTo>
                  <a:pt x="646" y="25"/>
                  <a:pt x="630" y="44"/>
                  <a:pt x="623" y="62"/>
                </a:cubicBezTo>
                <a:cubicBezTo>
                  <a:pt x="623" y="62"/>
                  <a:pt x="623" y="62"/>
                  <a:pt x="623" y="62"/>
                </a:cubicBezTo>
                <a:cubicBezTo>
                  <a:pt x="623" y="63"/>
                  <a:pt x="623" y="63"/>
                  <a:pt x="622" y="64"/>
                </a:cubicBezTo>
                <a:cubicBezTo>
                  <a:pt x="622" y="64"/>
                  <a:pt x="622" y="65"/>
                  <a:pt x="621" y="65"/>
                </a:cubicBezTo>
                <a:cubicBezTo>
                  <a:pt x="620" y="65"/>
                  <a:pt x="620" y="65"/>
                  <a:pt x="619" y="65"/>
                </a:cubicBezTo>
                <a:cubicBezTo>
                  <a:pt x="619" y="68"/>
                  <a:pt x="619" y="68"/>
                  <a:pt x="619" y="68"/>
                </a:cubicBezTo>
                <a:cubicBezTo>
                  <a:pt x="673" y="68"/>
                  <a:pt x="673" y="68"/>
                  <a:pt x="673" y="68"/>
                </a:cubicBezTo>
                <a:cubicBezTo>
                  <a:pt x="673" y="65"/>
                  <a:pt x="673" y="65"/>
                  <a:pt x="673" y="65"/>
                </a:cubicBezTo>
                <a:cubicBezTo>
                  <a:pt x="669" y="65"/>
                  <a:pt x="669" y="65"/>
                  <a:pt x="669" y="65"/>
                </a:cubicBezTo>
                <a:cubicBezTo>
                  <a:pt x="668" y="64"/>
                  <a:pt x="668" y="64"/>
                  <a:pt x="668" y="64"/>
                </a:cubicBezTo>
                <a:cubicBezTo>
                  <a:pt x="668" y="63"/>
                  <a:pt x="668" y="63"/>
                  <a:pt x="668" y="63"/>
                </a:cubicBezTo>
                <a:cubicBezTo>
                  <a:pt x="668" y="62"/>
                  <a:pt x="668" y="62"/>
                  <a:pt x="668" y="62"/>
                </a:cubicBezTo>
                <a:cubicBezTo>
                  <a:pt x="669" y="60"/>
                  <a:pt x="671" y="59"/>
                  <a:pt x="673" y="58"/>
                </a:cubicBezTo>
                <a:cubicBezTo>
                  <a:pt x="673" y="57"/>
                  <a:pt x="673" y="57"/>
                  <a:pt x="673" y="57"/>
                </a:cubicBezTo>
                <a:cubicBezTo>
                  <a:pt x="669" y="59"/>
                  <a:pt x="667" y="61"/>
                  <a:pt x="664" y="64"/>
                </a:cubicBezTo>
                <a:cubicBezTo>
                  <a:pt x="664" y="65"/>
                  <a:pt x="664" y="65"/>
                  <a:pt x="664" y="65"/>
                </a:cubicBezTo>
                <a:cubicBezTo>
                  <a:pt x="664" y="65"/>
                  <a:pt x="664" y="65"/>
                  <a:pt x="664" y="65"/>
                </a:cubicBezTo>
                <a:cubicBezTo>
                  <a:pt x="662" y="65"/>
                  <a:pt x="661" y="65"/>
                  <a:pt x="660" y="65"/>
                </a:cubicBezTo>
                <a:cubicBezTo>
                  <a:pt x="660" y="65"/>
                  <a:pt x="660" y="65"/>
                  <a:pt x="660" y="65"/>
                </a:cubicBezTo>
                <a:cubicBezTo>
                  <a:pt x="660" y="65"/>
                  <a:pt x="660" y="65"/>
                  <a:pt x="660" y="65"/>
                </a:cubicBezTo>
                <a:cubicBezTo>
                  <a:pt x="658" y="65"/>
                  <a:pt x="656" y="65"/>
                  <a:pt x="654" y="64"/>
                </a:cubicBezTo>
                <a:cubicBezTo>
                  <a:pt x="653" y="64"/>
                  <a:pt x="653" y="64"/>
                  <a:pt x="653" y="64"/>
                </a:cubicBezTo>
                <a:cubicBezTo>
                  <a:pt x="653" y="63"/>
                  <a:pt x="653" y="63"/>
                  <a:pt x="653" y="63"/>
                </a:cubicBezTo>
                <a:cubicBezTo>
                  <a:pt x="653" y="63"/>
                  <a:pt x="653" y="63"/>
                  <a:pt x="653" y="63"/>
                </a:cubicBezTo>
                <a:cubicBezTo>
                  <a:pt x="653" y="61"/>
                  <a:pt x="654" y="60"/>
                  <a:pt x="655" y="58"/>
                </a:cubicBezTo>
                <a:cubicBezTo>
                  <a:pt x="656" y="57"/>
                  <a:pt x="657" y="56"/>
                  <a:pt x="658" y="54"/>
                </a:cubicBezTo>
                <a:cubicBezTo>
                  <a:pt x="658" y="54"/>
                  <a:pt x="658" y="54"/>
                  <a:pt x="658" y="54"/>
                </a:cubicBezTo>
                <a:cubicBezTo>
                  <a:pt x="658" y="54"/>
                  <a:pt x="658" y="54"/>
                  <a:pt x="658" y="54"/>
                </a:cubicBezTo>
                <a:cubicBezTo>
                  <a:pt x="662" y="51"/>
                  <a:pt x="667" y="48"/>
                  <a:pt x="673" y="47"/>
                </a:cubicBezTo>
                <a:cubicBezTo>
                  <a:pt x="673" y="45"/>
                  <a:pt x="673" y="45"/>
                  <a:pt x="673" y="45"/>
                </a:cubicBezTo>
                <a:cubicBezTo>
                  <a:pt x="663" y="49"/>
                  <a:pt x="654" y="54"/>
                  <a:pt x="650" y="64"/>
                </a:cubicBezTo>
                <a:cubicBezTo>
                  <a:pt x="649" y="65"/>
                  <a:pt x="649" y="65"/>
                  <a:pt x="649" y="65"/>
                </a:cubicBezTo>
                <a:cubicBezTo>
                  <a:pt x="649" y="65"/>
                  <a:pt x="649" y="65"/>
                  <a:pt x="649" y="65"/>
                </a:cubicBezTo>
                <a:cubicBezTo>
                  <a:pt x="649" y="65"/>
                  <a:pt x="649" y="65"/>
                  <a:pt x="649" y="65"/>
                </a:cubicBezTo>
                <a:cubicBezTo>
                  <a:pt x="647" y="65"/>
                  <a:pt x="645" y="65"/>
                  <a:pt x="643" y="65"/>
                </a:cubicBezTo>
                <a:cubicBezTo>
                  <a:pt x="641" y="65"/>
                  <a:pt x="639" y="65"/>
                  <a:pt x="638" y="64"/>
                </a:cubicBezTo>
                <a:cubicBezTo>
                  <a:pt x="637" y="64"/>
                  <a:pt x="637" y="64"/>
                  <a:pt x="637" y="64"/>
                </a:cubicBezTo>
                <a:cubicBezTo>
                  <a:pt x="637" y="63"/>
                  <a:pt x="637" y="63"/>
                  <a:pt x="637" y="63"/>
                </a:cubicBezTo>
                <a:cubicBezTo>
                  <a:pt x="643" y="49"/>
                  <a:pt x="655" y="41"/>
                  <a:pt x="668" y="36"/>
                </a:cubicBezTo>
                <a:cubicBezTo>
                  <a:pt x="668" y="36"/>
                  <a:pt x="668" y="36"/>
                  <a:pt x="668" y="36"/>
                </a:cubicBezTo>
                <a:cubicBezTo>
                  <a:pt x="673" y="34"/>
                  <a:pt x="673" y="34"/>
                  <a:pt x="673" y="34"/>
                </a:cubicBezTo>
                <a:cubicBezTo>
                  <a:pt x="673" y="33"/>
                  <a:pt x="673" y="33"/>
                  <a:pt x="673" y="33"/>
                </a:cubicBezTo>
                <a:cubicBezTo>
                  <a:pt x="657" y="38"/>
                  <a:pt x="641" y="48"/>
                  <a:pt x="635" y="65"/>
                </a:cubicBezTo>
                <a:cubicBezTo>
                  <a:pt x="635" y="66"/>
                  <a:pt x="635" y="66"/>
                  <a:pt x="635" y="66"/>
                </a:cubicBezTo>
                <a:cubicBezTo>
                  <a:pt x="634" y="66"/>
                  <a:pt x="634" y="66"/>
                  <a:pt x="634" y="66"/>
                </a:cubicBezTo>
                <a:cubicBezTo>
                  <a:pt x="631" y="66"/>
                  <a:pt x="631" y="66"/>
                  <a:pt x="631" y="66"/>
                </a:cubicBezTo>
                <a:cubicBezTo>
                  <a:pt x="631" y="65"/>
                  <a:pt x="631" y="65"/>
                  <a:pt x="631" y="65"/>
                </a:cubicBezTo>
                <a:cubicBezTo>
                  <a:pt x="631" y="65"/>
                  <a:pt x="630" y="65"/>
                  <a:pt x="629" y="65"/>
                </a:cubicBezTo>
                <a:cubicBezTo>
                  <a:pt x="628" y="65"/>
                  <a:pt x="627" y="65"/>
                  <a:pt x="626" y="64"/>
                </a:cubicBezTo>
                <a:cubicBezTo>
                  <a:pt x="625" y="64"/>
                  <a:pt x="625" y="63"/>
                  <a:pt x="625" y="62"/>
                </a:cubicBezTo>
                <a:cubicBezTo>
                  <a:pt x="625" y="62"/>
                  <a:pt x="625" y="61"/>
                  <a:pt x="625" y="61"/>
                </a:cubicBezTo>
                <a:cubicBezTo>
                  <a:pt x="628" y="49"/>
                  <a:pt x="637" y="41"/>
                  <a:pt x="645" y="32"/>
                </a:cubicBezTo>
                <a:cubicBezTo>
                  <a:pt x="645" y="32"/>
                  <a:pt x="645" y="32"/>
                  <a:pt x="645" y="32"/>
                </a:cubicBezTo>
                <a:cubicBezTo>
                  <a:pt x="645" y="32"/>
                  <a:pt x="645" y="32"/>
                  <a:pt x="645" y="32"/>
                </a:cubicBezTo>
                <a:cubicBezTo>
                  <a:pt x="653" y="27"/>
                  <a:pt x="663" y="23"/>
                  <a:pt x="673" y="21"/>
                </a:cubicBezTo>
                <a:cubicBezTo>
                  <a:pt x="673" y="20"/>
                  <a:pt x="673" y="20"/>
                  <a:pt x="673" y="20"/>
                </a:cubicBezTo>
                <a:moveTo>
                  <a:pt x="920" y="20"/>
                </a:moveTo>
                <a:cubicBezTo>
                  <a:pt x="917" y="22"/>
                  <a:pt x="914" y="24"/>
                  <a:pt x="911" y="26"/>
                </a:cubicBezTo>
                <a:cubicBezTo>
                  <a:pt x="911" y="27"/>
                  <a:pt x="911" y="27"/>
                  <a:pt x="911" y="27"/>
                </a:cubicBezTo>
                <a:cubicBezTo>
                  <a:pt x="914" y="25"/>
                  <a:pt x="917" y="23"/>
                  <a:pt x="920" y="21"/>
                </a:cubicBezTo>
                <a:cubicBezTo>
                  <a:pt x="920" y="20"/>
                  <a:pt x="920" y="20"/>
                  <a:pt x="920" y="20"/>
                </a:cubicBezTo>
                <a:moveTo>
                  <a:pt x="439" y="19"/>
                </a:moveTo>
                <a:cubicBezTo>
                  <a:pt x="432" y="21"/>
                  <a:pt x="426" y="23"/>
                  <a:pt x="422" y="27"/>
                </a:cubicBezTo>
                <a:cubicBezTo>
                  <a:pt x="422" y="27"/>
                  <a:pt x="422" y="27"/>
                  <a:pt x="422" y="27"/>
                </a:cubicBezTo>
                <a:cubicBezTo>
                  <a:pt x="422" y="27"/>
                  <a:pt x="422" y="27"/>
                  <a:pt x="422" y="27"/>
                </a:cubicBezTo>
                <a:cubicBezTo>
                  <a:pt x="421" y="28"/>
                  <a:pt x="420" y="29"/>
                  <a:pt x="419" y="30"/>
                </a:cubicBezTo>
                <a:cubicBezTo>
                  <a:pt x="419" y="32"/>
                  <a:pt x="419" y="32"/>
                  <a:pt x="419" y="32"/>
                </a:cubicBezTo>
                <a:cubicBezTo>
                  <a:pt x="420" y="30"/>
                  <a:pt x="422" y="29"/>
                  <a:pt x="424" y="29"/>
                </a:cubicBezTo>
                <a:cubicBezTo>
                  <a:pt x="424" y="29"/>
                  <a:pt x="425" y="29"/>
                  <a:pt x="425" y="29"/>
                </a:cubicBezTo>
                <a:cubicBezTo>
                  <a:pt x="426" y="29"/>
                  <a:pt x="428" y="29"/>
                  <a:pt x="429" y="30"/>
                </a:cubicBezTo>
                <a:cubicBezTo>
                  <a:pt x="429" y="31"/>
                  <a:pt x="430" y="32"/>
                  <a:pt x="431" y="33"/>
                </a:cubicBezTo>
                <a:cubicBezTo>
                  <a:pt x="431" y="33"/>
                  <a:pt x="431" y="33"/>
                  <a:pt x="431" y="33"/>
                </a:cubicBezTo>
                <a:cubicBezTo>
                  <a:pt x="431" y="33"/>
                  <a:pt x="431" y="33"/>
                  <a:pt x="431" y="33"/>
                </a:cubicBezTo>
                <a:cubicBezTo>
                  <a:pt x="432" y="33"/>
                  <a:pt x="432" y="34"/>
                  <a:pt x="432" y="35"/>
                </a:cubicBezTo>
                <a:cubicBezTo>
                  <a:pt x="432" y="37"/>
                  <a:pt x="430" y="38"/>
                  <a:pt x="430" y="40"/>
                </a:cubicBezTo>
                <a:cubicBezTo>
                  <a:pt x="430" y="41"/>
                  <a:pt x="430" y="42"/>
                  <a:pt x="430" y="42"/>
                </a:cubicBezTo>
                <a:cubicBezTo>
                  <a:pt x="430" y="44"/>
                  <a:pt x="430" y="45"/>
                  <a:pt x="432" y="47"/>
                </a:cubicBezTo>
                <a:cubicBezTo>
                  <a:pt x="432" y="47"/>
                  <a:pt x="432" y="47"/>
                  <a:pt x="432" y="47"/>
                </a:cubicBezTo>
                <a:cubicBezTo>
                  <a:pt x="432" y="47"/>
                  <a:pt x="432" y="47"/>
                  <a:pt x="432" y="47"/>
                </a:cubicBezTo>
                <a:cubicBezTo>
                  <a:pt x="434" y="48"/>
                  <a:pt x="436" y="50"/>
                  <a:pt x="439" y="51"/>
                </a:cubicBezTo>
                <a:cubicBezTo>
                  <a:pt x="439" y="47"/>
                  <a:pt x="439" y="47"/>
                  <a:pt x="439" y="47"/>
                </a:cubicBezTo>
                <a:cubicBezTo>
                  <a:pt x="438" y="47"/>
                  <a:pt x="437" y="48"/>
                  <a:pt x="436" y="48"/>
                </a:cubicBezTo>
                <a:cubicBezTo>
                  <a:pt x="436" y="48"/>
                  <a:pt x="436" y="48"/>
                  <a:pt x="436" y="48"/>
                </a:cubicBezTo>
                <a:cubicBezTo>
                  <a:pt x="435" y="48"/>
                  <a:pt x="435" y="48"/>
                  <a:pt x="435" y="48"/>
                </a:cubicBezTo>
                <a:cubicBezTo>
                  <a:pt x="434" y="47"/>
                  <a:pt x="433" y="47"/>
                  <a:pt x="432" y="46"/>
                </a:cubicBezTo>
                <a:cubicBezTo>
                  <a:pt x="432" y="45"/>
                  <a:pt x="431" y="44"/>
                  <a:pt x="431" y="43"/>
                </a:cubicBezTo>
                <a:cubicBezTo>
                  <a:pt x="431" y="43"/>
                  <a:pt x="431" y="42"/>
                  <a:pt x="431" y="42"/>
                </a:cubicBezTo>
                <a:cubicBezTo>
                  <a:pt x="431" y="41"/>
                  <a:pt x="431" y="41"/>
                  <a:pt x="432" y="40"/>
                </a:cubicBezTo>
                <a:cubicBezTo>
                  <a:pt x="432" y="40"/>
                  <a:pt x="433" y="39"/>
                  <a:pt x="434" y="39"/>
                </a:cubicBezTo>
                <a:cubicBezTo>
                  <a:pt x="434" y="39"/>
                  <a:pt x="434" y="39"/>
                  <a:pt x="434" y="39"/>
                </a:cubicBezTo>
                <a:cubicBezTo>
                  <a:pt x="434" y="39"/>
                  <a:pt x="434" y="39"/>
                  <a:pt x="434" y="40"/>
                </a:cubicBezTo>
                <a:cubicBezTo>
                  <a:pt x="436" y="38"/>
                  <a:pt x="437" y="37"/>
                  <a:pt x="439" y="36"/>
                </a:cubicBezTo>
                <a:cubicBezTo>
                  <a:pt x="439" y="34"/>
                  <a:pt x="439" y="34"/>
                  <a:pt x="439" y="34"/>
                </a:cubicBezTo>
                <a:cubicBezTo>
                  <a:pt x="438" y="35"/>
                  <a:pt x="436" y="36"/>
                  <a:pt x="435" y="37"/>
                </a:cubicBezTo>
                <a:cubicBezTo>
                  <a:pt x="433" y="38"/>
                  <a:pt x="433" y="38"/>
                  <a:pt x="433" y="38"/>
                </a:cubicBezTo>
                <a:cubicBezTo>
                  <a:pt x="433" y="36"/>
                  <a:pt x="433" y="36"/>
                  <a:pt x="433" y="36"/>
                </a:cubicBezTo>
                <a:cubicBezTo>
                  <a:pt x="433" y="32"/>
                  <a:pt x="433" y="32"/>
                  <a:pt x="433" y="32"/>
                </a:cubicBezTo>
                <a:cubicBezTo>
                  <a:pt x="434" y="32"/>
                  <a:pt x="434" y="32"/>
                  <a:pt x="434" y="32"/>
                </a:cubicBezTo>
                <a:cubicBezTo>
                  <a:pt x="435" y="31"/>
                  <a:pt x="437" y="29"/>
                  <a:pt x="439" y="28"/>
                </a:cubicBezTo>
                <a:cubicBezTo>
                  <a:pt x="439" y="27"/>
                  <a:pt x="439" y="27"/>
                  <a:pt x="439" y="27"/>
                </a:cubicBezTo>
                <a:cubicBezTo>
                  <a:pt x="438" y="27"/>
                  <a:pt x="437" y="28"/>
                  <a:pt x="436" y="29"/>
                </a:cubicBezTo>
                <a:cubicBezTo>
                  <a:pt x="435" y="30"/>
                  <a:pt x="433" y="30"/>
                  <a:pt x="431" y="30"/>
                </a:cubicBezTo>
                <a:cubicBezTo>
                  <a:pt x="431" y="30"/>
                  <a:pt x="431" y="30"/>
                  <a:pt x="431" y="30"/>
                </a:cubicBezTo>
                <a:cubicBezTo>
                  <a:pt x="429" y="30"/>
                  <a:pt x="428" y="29"/>
                  <a:pt x="426" y="27"/>
                </a:cubicBezTo>
                <a:cubicBezTo>
                  <a:pt x="426" y="26"/>
                  <a:pt x="426" y="26"/>
                  <a:pt x="426" y="26"/>
                </a:cubicBezTo>
                <a:cubicBezTo>
                  <a:pt x="426" y="26"/>
                  <a:pt x="426" y="26"/>
                  <a:pt x="426" y="26"/>
                </a:cubicBezTo>
                <a:cubicBezTo>
                  <a:pt x="430" y="23"/>
                  <a:pt x="434" y="22"/>
                  <a:pt x="439" y="21"/>
                </a:cubicBezTo>
                <a:cubicBezTo>
                  <a:pt x="439" y="19"/>
                  <a:pt x="439" y="19"/>
                  <a:pt x="439" y="19"/>
                </a:cubicBezTo>
                <a:moveTo>
                  <a:pt x="533" y="19"/>
                </a:moveTo>
                <a:cubicBezTo>
                  <a:pt x="533" y="21"/>
                  <a:pt x="533" y="21"/>
                  <a:pt x="533" y="21"/>
                </a:cubicBezTo>
                <a:cubicBezTo>
                  <a:pt x="536" y="21"/>
                  <a:pt x="540" y="22"/>
                  <a:pt x="543" y="22"/>
                </a:cubicBezTo>
                <a:cubicBezTo>
                  <a:pt x="543" y="22"/>
                  <a:pt x="543" y="22"/>
                  <a:pt x="543" y="22"/>
                </a:cubicBezTo>
                <a:cubicBezTo>
                  <a:pt x="540" y="21"/>
                  <a:pt x="536" y="20"/>
                  <a:pt x="533" y="19"/>
                </a:cubicBezTo>
                <a:moveTo>
                  <a:pt x="445" y="19"/>
                </a:moveTo>
                <a:cubicBezTo>
                  <a:pt x="443" y="19"/>
                  <a:pt x="442" y="19"/>
                  <a:pt x="441" y="19"/>
                </a:cubicBezTo>
                <a:cubicBezTo>
                  <a:pt x="441" y="20"/>
                  <a:pt x="441" y="20"/>
                  <a:pt x="441" y="20"/>
                </a:cubicBezTo>
                <a:cubicBezTo>
                  <a:pt x="442" y="20"/>
                  <a:pt x="443" y="20"/>
                  <a:pt x="445" y="19"/>
                </a:cubicBezTo>
                <a:cubicBezTo>
                  <a:pt x="445" y="19"/>
                  <a:pt x="445" y="19"/>
                  <a:pt x="445" y="19"/>
                </a:cubicBezTo>
                <a:moveTo>
                  <a:pt x="739" y="19"/>
                </a:moveTo>
                <a:cubicBezTo>
                  <a:pt x="739" y="20"/>
                  <a:pt x="739" y="20"/>
                  <a:pt x="739" y="20"/>
                </a:cubicBezTo>
                <a:cubicBezTo>
                  <a:pt x="744" y="23"/>
                  <a:pt x="749" y="26"/>
                  <a:pt x="754" y="32"/>
                </a:cubicBezTo>
                <a:cubicBezTo>
                  <a:pt x="754" y="32"/>
                  <a:pt x="754" y="32"/>
                  <a:pt x="754" y="32"/>
                </a:cubicBezTo>
                <a:cubicBezTo>
                  <a:pt x="754" y="33"/>
                  <a:pt x="754" y="33"/>
                  <a:pt x="754" y="33"/>
                </a:cubicBezTo>
                <a:cubicBezTo>
                  <a:pt x="753" y="34"/>
                  <a:pt x="752" y="36"/>
                  <a:pt x="752" y="38"/>
                </a:cubicBezTo>
                <a:cubicBezTo>
                  <a:pt x="752" y="40"/>
                  <a:pt x="752" y="43"/>
                  <a:pt x="751" y="45"/>
                </a:cubicBezTo>
                <a:cubicBezTo>
                  <a:pt x="750" y="46"/>
                  <a:pt x="749" y="47"/>
                  <a:pt x="748" y="48"/>
                </a:cubicBezTo>
                <a:cubicBezTo>
                  <a:pt x="748" y="48"/>
                  <a:pt x="748" y="48"/>
                  <a:pt x="748" y="48"/>
                </a:cubicBezTo>
                <a:cubicBezTo>
                  <a:pt x="748" y="48"/>
                  <a:pt x="748" y="48"/>
                  <a:pt x="748" y="48"/>
                </a:cubicBezTo>
                <a:cubicBezTo>
                  <a:pt x="746" y="49"/>
                  <a:pt x="744" y="50"/>
                  <a:pt x="742" y="50"/>
                </a:cubicBezTo>
                <a:cubicBezTo>
                  <a:pt x="742" y="50"/>
                  <a:pt x="742" y="50"/>
                  <a:pt x="742" y="50"/>
                </a:cubicBezTo>
                <a:cubicBezTo>
                  <a:pt x="741" y="50"/>
                  <a:pt x="740" y="49"/>
                  <a:pt x="739" y="49"/>
                </a:cubicBezTo>
                <a:cubicBezTo>
                  <a:pt x="739" y="49"/>
                  <a:pt x="739" y="49"/>
                  <a:pt x="739" y="49"/>
                </a:cubicBezTo>
                <a:cubicBezTo>
                  <a:pt x="739" y="49"/>
                  <a:pt x="739" y="49"/>
                  <a:pt x="739" y="49"/>
                </a:cubicBezTo>
                <a:cubicBezTo>
                  <a:pt x="740" y="50"/>
                  <a:pt x="741" y="51"/>
                  <a:pt x="742" y="51"/>
                </a:cubicBezTo>
                <a:cubicBezTo>
                  <a:pt x="742" y="51"/>
                  <a:pt x="742" y="51"/>
                  <a:pt x="742" y="51"/>
                </a:cubicBezTo>
                <a:cubicBezTo>
                  <a:pt x="745" y="51"/>
                  <a:pt x="748" y="50"/>
                  <a:pt x="750" y="48"/>
                </a:cubicBezTo>
                <a:cubicBezTo>
                  <a:pt x="752" y="46"/>
                  <a:pt x="753" y="43"/>
                  <a:pt x="754" y="40"/>
                </a:cubicBezTo>
                <a:cubicBezTo>
                  <a:pt x="754" y="36"/>
                  <a:pt x="755" y="33"/>
                  <a:pt x="756" y="30"/>
                </a:cubicBezTo>
                <a:cubicBezTo>
                  <a:pt x="756" y="27"/>
                  <a:pt x="756" y="27"/>
                  <a:pt x="756" y="27"/>
                </a:cubicBezTo>
                <a:cubicBezTo>
                  <a:pt x="756" y="28"/>
                  <a:pt x="755" y="28"/>
                  <a:pt x="755" y="29"/>
                </a:cubicBezTo>
                <a:cubicBezTo>
                  <a:pt x="754" y="29"/>
                  <a:pt x="754" y="29"/>
                  <a:pt x="754" y="29"/>
                </a:cubicBezTo>
                <a:cubicBezTo>
                  <a:pt x="753" y="29"/>
                  <a:pt x="753" y="29"/>
                  <a:pt x="753" y="29"/>
                </a:cubicBezTo>
                <a:cubicBezTo>
                  <a:pt x="749" y="24"/>
                  <a:pt x="744" y="21"/>
                  <a:pt x="739" y="19"/>
                </a:cubicBezTo>
                <a:moveTo>
                  <a:pt x="524" y="18"/>
                </a:moveTo>
                <a:cubicBezTo>
                  <a:pt x="524" y="20"/>
                  <a:pt x="524" y="20"/>
                  <a:pt x="524" y="20"/>
                </a:cubicBezTo>
                <a:cubicBezTo>
                  <a:pt x="524" y="20"/>
                  <a:pt x="524" y="19"/>
                  <a:pt x="524" y="19"/>
                </a:cubicBezTo>
                <a:cubicBezTo>
                  <a:pt x="525" y="19"/>
                  <a:pt x="525" y="20"/>
                  <a:pt x="526" y="20"/>
                </a:cubicBezTo>
                <a:cubicBezTo>
                  <a:pt x="527" y="20"/>
                  <a:pt x="529" y="20"/>
                  <a:pt x="531" y="21"/>
                </a:cubicBezTo>
                <a:cubicBezTo>
                  <a:pt x="531" y="19"/>
                  <a:pt x="531" y="19"/>
                  <a:pt x="531" y="19"/>
                </a:cubicBezTo>
                <a:cubicBezTo>
                  <a:pt x="530" y="19"/>
                  <a:pt x="529" y="19"/>
                  <a:pt x="528" y="19"/>
                </a:cubicBezTo>
                <a:cubicBezTo>
                  <a:pt x="528" y="19"/>
                  <a:pt x="528" y="19"/>
                  <a:pt x="528" y="19"/>
                </a:cubicBezTo>
                <a:cubicBezTo>
                  <a:pt x="526" y="19"/>
                  <a:pt x="525" y="19"/>
                  <a:pt x="524" y="18"/>
                </a:cubicBezTo>
                <a:moveTo>
                  <a:pt x="698" y="18"/>
                </a:moveTo>
                <a:cubicBezTo>
                  <a:pt x="698" y="19"/>
                  <a:pt x="698" y="19"/>
                  <a:pt x="698" y="19"/>
                </a:cubicBezTo>
                <a:cubicBezTo>
                  <a:pt x="705" y="20"/>
                  <a:pt x="712" y="21"/>
                  <a:pt x="718" y="23"/>
                </a:cubicBezTo>
                <a:cubicBezTo>
                  <a:pt x="718" y="22"/>
                  <a:pt x="718" y="22"/>
                  <a:pt x="718" y="22"/>
                </a:cubicBezTo>
                <a:cubicBezTo>
                  <a:pt x="712" y="20"/>
                  <a:pt x="705" y="19"/>
                  <a:pt x="698" y="18"/>
                </a:cubicBezTo>
                <a:moveTo>
                  <a:pt x="688" y="18"/>
                </a:moveTo>
                <a:cubicBezTo>
                  <a:pt x="683" y="19"/>
                  <a:pt x="679" y="19"/>
                  <a:pt x="675" y="19"/>
                </a:cubicBezTo>
                <a:cubicBezTo>
                  <a:pt x="675" y="21"/>
                  <a:pt x="675" y="21"/>
                  <a:pt x="675" y="21"/>
                </a:cubicBezTo>
                <a:cubicBezTo>
                  <a:pt x="680" y="20"/>
                  <a:pt x="685" y="19"/>
                  <a:pt x="691" y="19"/>
                </a:cubicBezTo>
                <a:cubicBezTo>
                  <a:pt x="693" y="19"/>
                  <a:pt x="695" y="19"/>
                  <a:pt x="696" y="19"/>
                </a:cubicBezTo>
                <a:cubicBezTo>
                  <a:pt x="696" y="18"/>
                  <a:pt x="696" y="18"/>
                  <a:pt x="696" y="18"/>
                </a:cubicBezTo>
                <a:cubicBezTo>
                  <a:pt x="694" y="18"/>
                  <a:pt x="691" y="18"/>
                  <a:pt x="688" y="18"/>
                </a:cubicBezTo>
                <a:moveTo>
                  <a:pt x="85" y="17"/>
                </a:moveTo>
                <a:cubicBezTo>
                  <a:pt x="85" y="17"/>
                  <a:pt x="85" y="17"/>
                  <a:pt x="84" y="17"/>
                </a:cubicBezTo>
                <a:cubicBezTo>
                  <a:pt x="84" y="18"/>
                  <a:pt x="84" y="18"/>
                  <a:pt x="84" y="18"/>
                </a:cubicBezTo>
                <a:cubicBezTo>
                  <a:pt x="84" y="18"/>
                  <a:pt x="84" y="18"/>
                  <a:pt x="84" y="18"/>
                </a:cubicBezTo>
                <a:cubicBezTo>
                  <a:pt x="89" y="25"/>
                  <a:pt x="95" y="30"/>
                  <a:pt x="102" y="36"/>
                </a:cubicBezTo>
                <a:cubicBezTo>
                  <a:pt x="102" y="32"/>
                  <a:pt x="102" y="32"/>
                  <a:pt x="102" y="32"/>
                </a:cubicBezTo>
                <a:cubicBezTo>
                  <a:pt x="101" y="32"/>
                  <a:pt x="101" y="32"/>
                  <a:pt x="101" y="32"/>
                </a:cubicBezTo>
                <a:cubicBezTo>
                  <a:pt x="99" y="32"/>
                  <a:pt x="99" y="32"/>
                  <a:pt x="99" y="32"/>
                </a:cubicBezTo>
                <a:cubicBezTo>
                  <a:pt x="99" y="32"/>
                  <a:pt x="99" y="32"/>
                  <a:pt x="99" y="32"/>
                </a:cubicBezTo>
                <a:cubicBezTo>
                  <a:pt x="95" y="29"/>
                  <a:pt x="92" y="26"/>
                  <a:pt x="89" y="22"/>
                </a:cubicBezTo>
                <a:cubicBezTo>
                  <a:pt x="88" y="21"/>
                  <a:pt x="88" y="20"/>
                  <a:pt x="87" y="20"/>
                </a:cubicBezTo>
                <a:cubicBezTo>
                  <a:pt x="87" y="19"/>
                  <a:pt x="87" y="18"/>
                  <a:pt x="86" y="18"/>
                </a:cubicBezTo>
                <a:cubicBezTo>
                  <a:pt x="86" y="17"/>
                  <a:pt x="85" y="17"/>
                  <a:pt x="85" y="17"/>
                </a:cubicBezTo>
                <a:moveTo>
                  <a:pt x="787" y="17"/>
                </a:moveTo>
                <a:cubicBezTo>
                  <a:pt x="787" y="17"/>
                  <a:pt x="786" y="17"/>
                  <a:pt x="785" y="18"/>
                </a:cubicBezTo>
                <a:cubicBezTo>
                  <a:pt x="785" y="18"/>
                  <a:pt x="785" y="18"/>
                  <a:pt x="785" y="18"/>
                </a:cubicBezTo>
                <a:cubicBezTo>
                  <a:pt x="785" y="18"/>
                  <a:pt x="785" y="18"/>
                  <a:pt x="785" y="18"/>
                </a:cubicBezTo>
                <a:cubicBezTo>
                  <a:pt x="785" y="25"/>
                  <a:pt x="785" y="25"/>
                  <a:pt x="785" y="25"/>
                </a:cubicBezTo>
                <a:cubicBezTo>
                  <a:pt x="786" y="25"/>
                  <a:pt x="786" y="26"/>
                  <a:pt x="787" y="27"/>
                </a:cubicBezTo>
                <a:cubicBezTo>
                  <a:pt x="787" y="24"/>
                  <a:pt x="787" y="24"/>
                  <a:pt x="787" y="24"/>
                </a:cubicBezTo>
                <a:cubicBezTo>
                  <a:pt x="786" y="23"/>
                  <a:pt x="786" y="23"/>
                  <a:pt x="786" y="22"/>
                </a:cubicBezTo>
                <a:cubicBezTo>
                  <a:pt x="786" y="21"/>
                  <a:pt x="786" y="20"/>
                  <a:pt x="787" y="19"/>
                </a:cubicBezTo>
                <a:cubicBezTo>
                  <a:pt x="787" y="17"/>
                  <a:pt x="787" y="17"/>
                  <a:pt x="787" y="17"/>
                </a:cubicBezTo>
                <a:moveTo>
                  <a:pt x="1149" y="16"/>
                </a:moveTo>
                <a:cubicBezTo>
                  <a:pt x="1147" y="17"/>
                  <a:pt x="1144" y="17"/>
                  <a:pt x="1142" y="17"/>
                </a:cubicBezTo>
                <a:cubicBezTo>
                  <a:pt x="1136" y="19"/>
                  <a:pt x="1131" y="21"/>
                  <a:pt x="1126" y="25"/>
                </a:cubicBezTo>
                <a:cubicBezTo>
                  <a:pt x="1126" y="26"/>
                  <a:pt x="1126" y="26"/>
                  <a:pt x="1126" y="26"/>
                </a:cubicBezTo>
                <a:cubicBezTo>
                  <a:pt x="1131" y="22"/>
                  <a:pt x="1137" y="20"/>
                  <a:pt x="1143" y="18"/>
                </a:cubicBezTo>
                <a:cubicBezTo>
                  <a:pt x="1144" y="18"/>
                  <a:pt x="1144" y="18"/>
                  <a:pt x="1144" y="18"/>
                </a:cubicBezTo>
                <a:cubicBezTo>
                  <a:pt x="1144" y="18"/>
                  <a:pt x="1144" y="18"/>
                  <a:pt x="1144" y="18"/>
                </a:cubicBezTo>
                <a:cubicBezTo>
                  <a:pt x="1145" y="18"/>
                  <a:pt x="1147" y="18"/>
                  <a:pt x="1149" y="17"/>
                </a:cubicBezTo>
                <a:cubicBezTo>
                  <a:pt x="1149" y="16"/>
                  <a:pt x="1149" y="16"/>
                  <a:pt x="1149" y="16"/>
                </a:cubicBezTo>
                <a:moveTo>
                  <a:pt x="172" y="15"/>
                </a:moveTo>
                <a:cubicBezTo>
                  <a:pt x="172" y="16"/>
                  <a:pt x="172" y="16"/>
                  <a:pt x="172" y="16"/>
                </a:cubicBezTo>
                <a:cubicBezTo>
                  <a:pt x="174" y="17"/>
                  <a:pt x="176" y="19"/>
                  <a:pt x="177" y="22"/>
                </a:cubicBezTo>
                <a:cubicBezTo>
                  <a:pt x="177" y="22"/>
                  <a:pt x="177" y="22"/>
                  <a:pt x="177" y="22"/>
                </a:cubicBezTo>
                <a:cubicBezTo>
                  <a:pt x="177" y="23"/>
                  <a:pt x="177" y="23"/>
                  <a:pt x="177" y="23"/>
                </a:cubicBezTo>
                <a:cubicBezTo>
                  <a:pt x="176" y="24"/>
                  <a:pt x="174" y="26"/>
                  <a:pt x="172" y="27"/>
                </a:cubicBezTo>
                <a:cubicBezTo>
                  <a:pt x="172" y="27"/>
                  <a:pt x="172" y="27"/>
                  <a:pt x="172" y="27"/>
                </a:cubicBezTo>
                <a:cubicBezTo>
                  <a:pt x="172" y="30"/>
                  <a:pt x="172" y="30"/>
                  <a:pt x="172" y="30"/>
                </a:cubicBezTo>
                <a:cubicBezTo>
                  <a:pt x="175" y="27"/>
                  <a:pt x="178" y="24"/>
                  <a:pt x="181" y="21"/>
                </a:cubicBezTo>
                <a:cubicBezTo>
                  <a:pt x="181" y="19"/>
                  <a:pt x="181" y="19"/>
                  <a:pt x="181" y="19"/>
                </a:cubicBezTo>
                <a:cubicBezTo>
                  <a:pt x="180" y="20"/>
                  <a:pt x="180" y="20"/>
                  <a:pt x="179" y="20"/>
                </a:cubicBezTo>
                <a:cubicBezTo>
                  <a:pt x="179" y="20"/>
                  <a:pt x="179" y="20"/>
                  <a:pt x="179" y="20"/>
                </a:cubicBezTo>
                <a:cubicBezTo>
                  <a:pt x="179" y="20"/>
                  <a:pt x="178" y="20"/>
                  <a:pt x="178" y="20"/>
                </a:cubicBezTo>
                <a:cubicBezTo>
                  <a:pt x="178" y="20"/>
                  <a:pt x="178" y="20"/>
                  <a:pt x="178" y="20"/>
                </a:cubicBezTo>
                <a:cubicBezTo>
                  <a:pt x="177" y="19"/>
                  <a:pt x="177" y="19"/>
                  <a:pt x="177" y="19"/>
                </a:cubicBezTo>
                <a:cubicBezTo>
                  <a:pt x="176" y="18"/>
                  <a:pt x="174" y="16"/>
                  <a:pt x="172" y="15"/>
                </a:cubicBezTo>
                <a:moveTo>
                  <a:pt x="794" y="14"/>
                </a:moveTo>
                <a:cubicBezTo>
                  <a:pt x="794" y="14"/>
                  <a:pt x="794" y="14"/>
                  <a:pt x="794" y="14"/>
                </a:cubicBezTo>
                <a:cubicBezTo>
                  <a:pt x="792" y="14"/>
                  <a:pt x="791" y="15"/>
                  <a:pt x="789" y="15"/>
                </a:cubicBezTo>
                <a:cubicBezTo>
                  <a:pt x="789" y="17"/>
                  <a:pt x="789" y="17"/>
                  <a:pt x="789" y="17"/>
                </a:cubicBezTo>
                <a:cubicBezTo>
                  <a:pt x="789" y="17"/>
                  <a:pt x="789" y="17"/>
                  <a:pt x="789" y="17"/>
                </a:cubicBezTo>
                <a:cubicBezTo>
                  <a:pt x="789" y="17"/>
                  <a:pt x="789" y="17"/>
                  <a:pt x="789" y="17"/>
                </a:cubicBezTo>
                <a:cubicBezTo>
                  <a:pt x="791" y="17"/>
                  <a:pt x="791" y="18"/>
                  <a:pt x="792" y="18"/>
                </a:cubicBezTo>
                <a:cubicBezTo>
                  <a:pt x="793" y="19"/>
                  <a:pt x="794" y="20"/>
                  <a:pt x="794" y="20"/>
                </a:cubicBezTo>
                <a:cubicBezTo>
                  <a:pt x="795" y="20"/>
                  <a:pt x="795" y="20"/>
                  <a:pt x="795" y="20"/>
                </a:cubicBezTo>
                <a:cubicBezTo>
                  <a:pt x="795" y="20"/>
                  <a:pt x="795" y="20"/>
                  <a:pt x="795" y="20"/>
                </a:cubicBezTo>
                <a:cubicBezTo>
                  <a:pt x="799" y="25"/>
                  <a:pt x="804" y="29"/>
                  <a:pt x="807" y="34"/>
                </a:cubicBezTo>
                <a:cubicBezTo>
                  <a:pt x="808" y="34"/>
                  <a:pt x="808" y="35"/>
                  <a:pt x="808" y="35"/>
                </a:cubicBezTo>
                <a:cubicBezTo>
                  <a:pt x="808" y="33"/>
                  <a:pt x="808" y="33"/>
                  <a:pt x="808" y="33"/>
                </a:cubicBezTo>
                <a:cubicBezTo>
                  <a:pt x="804" y="28"/>
                  <a:pt x="799" y="23"/>
                  <a:pt x="795" y="18"/>
                </a:cubicBezTo>
                <a:cubicBezTo>
                  <a:pt x="794" y="17"/>
                  <a:pt x="794" y="17"/>
                  <a:pt x="794" y="17"/>
                </a:cubicBezTo>
                <a:cubicBezTo>
                  <a:pt x="795" y="16"/>
                  <a:pt x="795" y="16"/>
                  <a:pt x="795" y="16"/>
                </a:cubicBezTo>
                <a:cubicBezTo>
                  <a:pt x="796" y="16"/>
                  <a:pt x="797" y="16"/>
                  <a:pt x="797" y="16"/>
                </a:cubicBezTo>
                <a:cubicBezTo>
                  <a:pt x="799" y="16"/>
                  <a:pt x="801" y="17"/>
                  <a:pt x="802" y="17"/>
                </a:cubicBezTo>
                <a:cubicBezTo>
                  <a:pt x="802" y="17"/>
                  <a:pt x="802" y="17"/>
                  <a:pt x="802" y="17"/>
                </a:cubicBezTo>
                <a:cubicBezTo>
                  <a:pt x="802" y="18"/>
                  <a:pt x="802" y="18"/>
                  <a:pt x="802" y="18"/>
                </a:cubicBezTo>
                <a:cubicBezTo>
                  <a:pt x="803" y="19"/>
                  <a:pt x="804" y="20"/>
                  <a:pt x="806" y="20"/>
                </a:cubicBezTo>
                <a:cubicBezTo>
                  <a:pt x="807" y="21"/>
                  <a:pt x="807" y="21"/>
                  <a:pt x="808" y="22"/>
                </a:cubicBezTo>
                <a:cubicBezTo>
                  <a:pt x="808" y="20"/>
                  <a:pt x="808" y="20"/>
                  <a:pt x="808" y="20"/>
                </a:cubicBezTo>
                <a:cubicBezTo>
                  <a:pt x="807" y="20"/>
                  <a:pt x="807" y="19"/>
                  <a:pt x="806" y="18"/>
                </a:cubicBezTo>
                <a:cubicBezTo>
                  <a:pt x="805" y="18"/>
                  <a:pt x="805" y="17"/>
                  <a:pt x="804" y="17"/>
                </a:cubicBezTo>
                <a:cubicBezTo>
                  <a:pt x="804" y="17"/>
                  <a:pt x="804" y="17"/>
                  <a:pt x="804" y="17"/>
                </a:cubicBezTo>
                <a:cubicBezTo>
                  <a:pt x="803" y="17"/>
                  <a:pt x="803" y="17"/>
                  <a:pt x="803" y="17"/>
                </a:cubicBezTo>
                <a:cubicBezTo>
                  <a:pt x="801" y="16"/>
                  <a:pt x="797" y="14"/>
                  <a:pt x="794" y="14"/>
                </a:cubicBezTo>
                <a:moveTo>
                  <a:pt x="38" y="14"/>
                </a:moveTo>
                <a:cubicBezTo>
                  <a:pt x="38" y="14"/>
                  <a:pt x="38" y="14"/>
                  <a:pt x="38" y="14"/>
                </a:cubicBezTo>
                <a:cubicBezTo>
                  <a:pt x="46" y="20"/>
                  <a:pt x="46" y="20"/>
                  <a:pt x="46" y="20"/>
                </a:cubicBezTo>
                <a:cubicBezTo>
                  <a:pt x="47" y="20"/>
                  <a:pt x="47" y="20"/>
                  <a:pt x="47" y="20"/>
                </a:cubicBezTo>
                <a:cubicBezTo>
                  <a:pt x="47" y="20"/>
                  <a:pt x="47" y="21"/>
                  <a:pt x="47" y="22"/>
                </a:cubicBezTo>
                <a:cubicBezTo>
                  <a:pt x="47" y="23"/>
                  <a:pt x="46" y="24"/>
                  <a:pt x="46" y="25"/>
                </a:cubicBezTo>
                <a:cubicBezTo>
                  <a:pt x="45" y="26"/>
                  <a:pt x="45" y="27"/>
                  <a:pt x="44" y="27"/>
                </a:cubicBezTo>
                <a:cubicBezTo>
                  <a:pt x="44" y="28"/>
                  <a:pt x="44" y="28"/>
                  <a:pt x="44" y="28"/>
                </a:cubicBezTo>
                <a:cubicBezTo>
                  <a:pt x="43" y="27"/>
                  <a:pt x="43" y="27"/>
                  <a:pt x="43" y="27"/>
                </a:cubicBezTo>
                <a:cubicBezTo>
                  <a:pt x="41" y="26"/>
                  <a:pt x="39" y="25"/>
                  <a:pt x="38" y="25"/>
                </a:cubicBezTo>
                <a:cubicBezTo>
                  <a:pt x="38" y="25"/>
                  <a:pt x="38" y="25"/>
                  <a:pt x="38" y="25"/>
                </a:cubicBezTo>
                <a:cubicBezTo>
                  <a:pt x="39" y="26"/>
                  <a:pt x="41" y="28"/>
                  <a:pt x="42" y="29"/>
                </a:cubicBezTo>
                <a:cubicBezTo>
                  <a:pt x="43" y="29"/>
                  <a:pt x="43" y="29"/>
                  <a:pt x="43" y="29"/>
                </a:cubicBezTo>
                <a:cubicBezTo>
                  <a:pt x="43" y="29"/>
                  <a:pt x="43" y="29"/>
                  <a:pt x="43" y="29"/>
                </a:cubicBezTo>
                <a:cubicBezTo>
                  <a:pt x="45" y="32"/>
                  <a:pt x="45" y="36"/>
                  <a:pt x="46" y="40"/>
                </a:cubicBezTo>
                <a:cubicBezTo>
                  <a:pt x="46" y="40"/>
                  <a:pt x="46" y="40"/>
                  <a:pt x="46" y="40"/>
                </a:cubicBezTo>
                <a:cubicBezTo>
                  <a:pt x="46" y="40"/>
                  <a:pt x="46" y="40"/>
                  <a:pt x="46" y="40"/>
                </a:cubicBezTo>
                <a:cubicBezTo>
                  <a:pt x="45" y="41"/>
                  <a:pt x="44" y="42"/>
                  <a:pt x="44" y="42"/>
                </a:cubicBezTo>
                <a:cubicBezTo>
                  <a:pt x="44" y="42"/>
                  <a:pt x="44" y="42"/>
                  <a:pt x="44" y="42"/>
                </a:cubicBezTo>
                <a:cubicBezTo>
                  <a:pt x="43" y="42"/>
                  <a:pt x="42" y="41"/>
                  <a:pt x="41" y="41"/>
                </a:cubicBezTo>
                <a:cubicBezTo>
                  <a:pt x="41" y="41"/>
                  <a:pt x="41" y="41"/>
                  <a:pt x="41" y="41"/>
                </a:cubicBezTo>
                <a:cubicBezTo>
                  <a:pt x="41" y="41"/>
                  <a:pt x="41" y="41"/>
                  <a:pt x="41" y="41"/>
                </a:cubicBezTo>
                <a:cubicBezTo>
                  <a:pt x="40" y="39"/>
                  <a:pt x="39" y="39"/>
                  <a:pt x="38" y="38"/>
                </a:cubicBezTo>
                <a:cubicBezTo>
                  <a:pt x="38" y="38"/>
                  <a:pt x="38" y="38"/>
                  <a:pt x="38" y="38"/>
                </a:cubicBezTo>
                <a:cubicBezTo>
                  <a:pt x="40" y="40"/>
                  <a:pt x="42" y="41"/>
                  <a:pt x="43" y="44"/>
                </a:cubicBezTo>
                <a:cubicBezTo>
                  <a:pt x="43" y="45"/>
                  <a:pt x="43" y="45"/>
                  <a:pt x="43" y="45"/>
                </a:cubicBezTo>
                <a:cubicBezTo>
                  <a:pt x="43" y="45"/>
                  <a:pt x="43" y="45"/>
                  <a:pt x="43" y="45"/>
                </a:cubicBezTo>
                <a:cubicBezTo>
                  <a:pt x="41" y="46"/>
                  <a:pt x="39" y="47"/>
                  <a:pt x="38" y="47"/>
                </a:cubicBezTo>
                <a:cubicBezTo>
                  <a:pt x="38" y="48"/>
                  <a:pt x="38" y="48"/>
                  <a:pt x="38" y="48"/>
                </a:cubicBezTo>
                <a:cubicBezTo>
                  <a:pt x="38" y="48"/>
                  <a:pt x="39" y="48"/>
                  <a:pt x="39" y="48"/>
                </a:cubicBezTo>
                <a:cubicBezTo>
                  <a:pt x="40" y="48"/>
                  <a:pt x="41" y="48"/>
                  <a:pt x="42" y="48"/>
                </a:cubicBezTo>
                <a:cubicBezTo>
                  <a:pt x="44" y="47"/>
                  <a:pt x="46" y="45"/>
                  <a:pt x="46" y="43"/>
                </a:cubicBezTo>
                <a:cubicBezTo>
                  <a:pt x="47" y="41"/>
                  <a:pt x="47" y="40"/>
                  <a:pt x="47" y="39"/>
                </a:cubicBezTo>
                <a:cubicBezTo>
                  <a:pt x="47" y="37"/>
                  <a:pt x="47" y="36"/>
                  <a:pt x="46" y="34"/>
                </a:cubicBezTo>
                <a:cubicBezTo>
                  <a:pt x="45" y="34"/>
                  <a:pt x="45" y="34"/>
                  <a:pt x="45" y="34"/>
                </a:cubicBezTo>
                <a:cubicBezTo>
                  <a:pt x="45" y="34"/>
                  <a:pt x="45" y="34"/>
                  <a:pt x="45" y="34"/>
                </a:cubicBezTo>
                <a:cubicBezTo>
                  <a:pt x="45" y="30"/>
                  <a:pt x="46" y="27"/>
                  <a:pt x="48" y="25"/>
                </a:cubicBezTo>
                <a:cubicBezTo>
                  <a:pt x="48" y="20"/>
                  <a:pt x="48" y="20"/>
                  <a:pt x="48" y="20"/>
                </a:cubicBezTo>
                <a:cubicBezTo>
                  <a:pt x="45" y="18"/>
                  <a:pt x="41" y="16"/>
                  <a:pt x="38" y="14"/>
                </a:cubicBezTo>
                <a:moveTo>
                  <a:pt x="576" y="14"/>
                </a:moveTo>
                <a:cubicBezTo>
                  <a:pt x="576" y="15"/>
                  <a:pt x="576" y="15"/>
                  <a:pt x="576" y="15"/>
                </a:cubicBezTo>
                <a:cubicBezTo>
                  <a:pt x="580" y="18"/>
                  <a:pt x="585" y="20"/>
                  <a:pt x="588" y="25"/>
                </a:cubicBezTo>
                <a:cubicBezTo>
                  <a:pt x="588" y="25"/>
                  <a:pt x="588" y="25"/>
                  <a:pt x="588" y="25"/>
                </a:cubicBezTo>
                <a:cubicBezTo>
                  <a:pt x="580" y="38"/>
                  <a:pt x="580" y="38"/>
                  <a:pt x="580" y="38"/>
                </a:cubicBezTo>
                <a:cubicBezTo>
                  <a:pt x="580" y="38"/>
                  <a:pt x="580" y="38"/>
                  <a:pt x="580" y="38"/>
                </a:cubicBezTo>
                <a:cubicBezTo>
                  <a:pt x="578" y="38"/>
                  <a:pt x="578" y="38"/>
                  <a:pt x="578" y="38"/>
                </a:cubicBezTo>
                <a:cubicBezTo>
                  <a:pt x="578" y="38"/>
                  <a:pt x="578" y="38"/>
                  <a:pt x="578" y="38"/>
                </a:cubicBezTo>
                <a:cubicBezTo>
                  <a:pt x="577" y="38"/>
                  <a:pt x="577" y="37"/>
                  <a:pt x="576" y="37"/>
                </a:cubicBezTo>
                <a:cubicBezTo>
                  <a:pt x="576" y="38"/>
                  <a:pt x="576" y="38"/>
                  <a:pt x="576" y="38"/>
                </a:cubicBezTo>
                <a:cubicBezTo>
                  <a:pt x="577" y="39"/>
                  <a:pt x="578" y="39"/>
                  <a:pt x="578" y="40"/>
                </a:cubicBezTo>
                <a:cubicBezTo>
                  <a:pt x="579" y="41"/>
                  <a:pt x="579" y="41"/>
                  <a:pt x="579" y="41"/>
                </a:cubicBezTo>
                <a:cubicBezTo>
                  <a:pt x="576" y="45"/>
                  <a:pt x="576" y="45"/>
                  <a:pt x="576" y="45"/>
                </a:cubicBezTo>
                <a:cubicBezTo>
                  <a:pt x="576" y="49"/>
                  <a:pt x="576" y="49"/>
                  <a:pt x="576" y="49"/>
                </a:cubicBezTo>
                <a:cubicBezTo>
                  <a:pt x="577" y="48"/>
                  <a:pt x="577" y="47"/>
                  <a:pt x="578" y="46"/>
                </a:cubicBezTo>
                <a:cubicBezTo>
                  <a:pt x="578" y="46"/>
                  <a:pt x="578" y="46"/>
                  <a:pt x="578" y="46"/>
                </a:cubicBezTo>
                <a:cubicBezTo>
                  <a:pt x="582" y="39"/>
                  <a:pt x="585" y="33"/>
                  <a:pt x="589" y="27"/>
                </a:cubicBezTo>
                <a:cubicBezTo>
                  <a:pt x="589" y="23"/>
                  <a:pt x="589" y="23"/>
                  <a:pt x="589" y="23"/>
                </a:cubicBezTo>
                <a:cubicBezTo>
                  <a:pt x="589" y="23"/>
                  <a:pt x="589" y="23"/>
                  <a:pt x="589" y="23"/>
                </a:cubicBezTo>
                <a:cubicBezTo>
                  <a:pt x="588" y="23"/>
                  <a:pt x="588" y="23"/>
                  <a:pt x="588" y="23"/>
                </a:cubicBezTo>
                <a:cubicBezTo>
                  <a:pt x="584" y="19"/>
                  <a:pt x="580" y="16"/>
                  <a:pt x="576" y="14"/>
                </a:cubicBezTo>
                <a:moveTo>
                  <a:pt x="19" y="13"/>
                </a:moveTo>
                <a:cubicBezTo>
                  <a:pt x="19" y="14"/>
                  <a:pt x="19" y="14"/>
                  <a:pt x="19" y="14"/>
                </a:cubicBezTo>
                <a:cubicBezTo>
                  <a:pt x="25" y="17"/>
                  <a:pt x="30" y="20"/>
                  <a:pt x="36" y="24"/>
                </a:cubicBezTo>
                <a:cubicBezTo>
                  <a:pt x="36" y="23"/>
                  <a:pt x="36" y="23"/>
                  <a:pt x="36" y="23"/>
                </a:cubicBezTo>
                <a:cubicBezTo>
                  <a:pt x="30" y="20"/>
                  <a:pt x="24" y="16"/>
                  <a:pt x="19" y="13"/>
                </a:cubicBezTo>
                <a:moveTo>
                  <a:pt x="82" y="13"/>
                </a:moveTo>
                <a:cubicBezTo>
                  <a:pt x="82" y="13"/>
                  <a:pt x="82" y="14"/>
                  <a:pt x="81" y="14"/>
                </a:cubicBezTo>
                <a:cubicBezTo>
                  <a:pt x="81" y="14"/>
                  <a:pt x="81" y="14"/>
                  <a:pt x="81" y="14"/>
                </a:cubicBezTo>
                <a:cubicBezTo>
                  <a:pt x="81" y="14"/>
                  <a:pt x="81" y="14"/>
                  <a:pt x="81" y="14"/>
                </a:cubicBezTo>
                <a:cubicBezTo>
                  <a:pt x="78" y="16"/>
                  <a:pt x="78" y="18"/>
                  <a:pt x="78" y="19"/>
                </a:cubicBezTo>
                <a:cubicBezTo>
                  <a:pt x="78" y="20"/>
                  <a:pt x="79" y="22"/>
                  <a:pt x="80" y="24"/>
                </a:cubicBezTo>
                <a:cubicBezTo>
                  <a:pt x="81" y="25"/>
                  <a:pt x="82" y="26"/>
                  <a:pt x="82" y="27"/>
                </a:cubicBezTo>
                <a:cubicBezTo>
                  <a:pt x="82" y="25"/>
                  <a:pt x="82" y="25"/>
                  <a:pt x="82" y="25"/>
                </a:cubicBezTo>
                <a:cubicBezTo>
                  <a:pt x="81" y="23"/>
                  <a:pt x="79" y="21"/>
                  <a:pt x="79" y="19"/>
                </a:cubicBezTo>
                <a:cubicBezTo>
                  <a:pt x="79" y="18"/>
                  <a:pt x="79" y="18"/>
                  <a:pt x="79" y="18"/>
                </a:cubicBezTo>
                <a:cubicBezTo>
                  <a:pt x="80" y="18"/>
                  <a:pt x="80" y="18"/>
                  <a:pt x="80" y="18"/>
                </a:cubicBezTo>
                <a:cubicBezTo>
                  <a:pt x="80" y="17"/>
                  <a:pt x="81" y="16"/>
                  <a:pt x="82" y="15"/>
                </a:cubicBezTo>
                <a:cubicBezTo>
                  <a:pt x="82" y="13"/>
                  <a:pt x="82" y="13"/>
                  <a:pt x="82" y="13"/>
                </a:cubicBezTo>
                <a:moveTo>
                  <a:pt x="1227" y="13"/>
                </a:moveTo>
                <a:cubicBezTo>
                  <a:pt x="1227" y="22"/>
                  <a:pt x="1227" y="22"/>
                  <a:pt x="1227" y="22"/>
                </a:cubicBezTo>
                <a:cubicBezTo>
                  <a:pt x="1228" y="22"/>
                  <a:pt x="1229" y="22"/>
                  <a:pt x="1230" y="22"/>
                </a:cubicBezTo>
                <a:cubicBezTo>
                  <a:pt x="1231" y="22"/>
                  <a:pt x="1231" y="22"/>
                  <a:pt x="1232" y="22"/>
                </a:cubicBezTo>
                <a:cubicBezTo>
                  <a:pt x="1232" y="21"/>
                  <a:pt x="1232" y="21"/>
                  <a:pt x="1232" y="21"/>
                </a:cubicBezTo>
                <a:cubicBezTo>
                  <a:pt x="1231" y="20"/>
                  <a:pt x="1230" y="20"/>
                  <a:pt x="1229" y="20"/>
                </a:cubicBezTo>
                <a:cubicBezTo>
                  <a:pt x="1228" y="19"/>
                  <a:pt x="1228" y="19"/>
                  <a:pt x="1228" y="19"/>
                </a:cubicBezTo>
                <a:cubicBezTo>
                  <a:pt x="1228" y="19"/>
                  <a:pt x="1228" y="19"/>
                  <a:pt x="1228" y="19"/>
                </a:cubicBezTo>
                <a:cubicBezTo>
                  <a:pt x="1228" y="17"/>
                  <a:pt x="1228" y="15"/>
                  <a:pt x="1227" y="13"/>
                </a:cubicBezTo>
                <a:moveTo>
                  <a:pt x="168" y="13"/>
                </a:moveTo>
                <a:cubicBezTo>
                  <a:pt x="168" y="14"/>
                  <a:pt x="168" y="14"/>
                  <a:pt x="168" y="14"/>
                </a:cubicBezTo>
                <a:cubicBezTo>
                  <a:pt x="169" y="14"/>
                  <a:pt x="169" y="14"/>
                  <a:pt x="170" y="15"/>
                </a:cubicBezTo>
                <a:cubicBezTo>
                  <a:pt x="170" y="14"/>
                  <a:pt x="170" y="14"/>
                  <a:pt x="170" y="14"/>
                </a:cubicBezTo>
                <a:cubicBezTo>
                  <a:pt x="169" y="13"/>
                  <a:pt x="169" y="13"/>
                  <a:pt x="168" y="13"/>
                </a:cubicBezTo>
                <a:moveTo>
                  <a:pt x="130" y="13"/>
                </a:moveTo>
                <a:cubicBezTo>
                  <a:pt x="130" y="13"/>
                  <a:pt x="130" y="13"/>
                  <a:pt x="130" y="13"/>
                </a:cubicBezTo>
                <a:cubicBezTo>
                  <a:pt x="129" y="13"/>
                  <a:pt x="128" y="13"/>
                  <a:pt x="126" y="13"/>
                </a:cubicBezTo>
                <a:cubicBezTo>
                  <a:pt x="126" y="13"/>
                  <a:pt x="125" y="13"/>
                  <a:pt x="125" y="13"/>
                </a:cubicBezTo>
                <a:cubicBezTo>
                  <a:pt x="125" y="13"/>
                  <a:pt x="125" y="13"/>
                  <a:pt x="125" y="13"/>
                </a:cubicBezTo>
                <a:cubicBezTo>
                  <a:pt x="125" y="13"/>
                  <a:pt x="124" y="13"/>
                  <a:pt x="124" y="13"/>
                </a:cubicBezTo>
                <a:cubicBezTo>
                  <a:pt x="124" y="14"/>
                  <a:pt x="124" y="14"/>
                  <a:pt x="124" y="14"/>
                </a:cubicBezTo>
                <a:cubicBezTo>
                  <a:pt x="125" y="14"/>
                  <a:pt x="126" y="14"/>
                  <a:pt x="126" y="14"/>
                </a:cubicBezTo>
                <a:cubicBezTo>
                  <a:pt x="128" y="14"/>
                  <a:pt x="129" y="14"/>
                  <a:pt x="131" y="14"/>
                </a:cubicBezTo>
                <a:cubicBezTo>
                  <a:pt x="137" y="14"/>
                  <a:pt x="143" y="16"/>
                  <a:pt x="149" y="17"/>
                </a:cubicBezTo>
                <a:cubicBezTo>
                  <a:pt x="149" y="17"/>
                  <a:pt x="149" y="17"/>
                  <a:pt x="149" y="17"/>
                </a:cubicBezTo>
                <a:cubicBezTo>
                  <a:pt x="164" y="24"/>
                  <a:pt x="164" y="24"/>
                  <a:pt x="164" y="24"/>
                </a:cubicBezTo>
                <a:cubicBezTo>
                  <a:pt x="164" y="24"/>
                  <a:pt x="164" y="24"/>
                  <a:pt x="164" y="24"/>
                </a:cubicBezTo>
                <a:cubicBezTo>
                  <a:pt x="164" y="25"/>
                  <a:pt x="165" y="25"/>
                  <a:pt x="166" y="26"/>
                </a:cubicBezTo>
                <a:cubicBezTo>
                  <a:pt x="166" y="25"/>
                  <a:pt x="166" y="25"/>
                  <a:pt x="166" y="25"/>
                </a:cubicBezTo>
                <a:cubicBezTo>
                  <a:pt x="164" y="23"/>
                  <a:pt x="161" y="22"/>
                  <a:pt x="158" y="20"/>
                </a:cubicBezTo>
                <a:cubicBezTo>
                  <a:pt x="158" y="20"/>
                  <a:pt x="158" y="20"/>
                  <a:pt x="158" y="20"/>
                </a:cubicBezTo>
                <a:cubicBezTo>
                  <a:pt x="158" y="20"/>
                  <a:pt x="158" y="20"/>
                  <a:pt x="158" y="20"/>
                </a:cubicBezTo>
                <a:cubicBezTo>
                  <a:pt x="149" y="16"/>
                  <a:pt x="140" y="13"/>
                  <a:pt x="130" y="13"/>
                </a:cubicBezTo>
                <a:moveTo>
                  <a:pt x="880" y="13"/>
                </a:moveTo>
                <a:cubicBezTo>
                  <a:pt x="880" y="14"/>
                  <a:pt x="880" y="14"/>
                  <a:pt x="880" y="14"/>
                </a:cubicBezTo>
                <a:cubicBezTo>
                  <a:pt x="884" y="15"/>
                  <a:pt x="887" y="17"/>
                  <a:pt x="889" y="21"/>
                </a:cubicBezTo>
                <a:cubicBezTo>
                  <a:pt x="889" y="21"/>
                  <a:pt x="889" y="21"/>
                  <a:pt x="889" y="21"/>
                </a:cubicBezTo>
                <a:cubicBezTo>
                  <a:pt x="889" y="21"/>
                  <a:pt x="889" y="22"/>
                  <a:pt x="889" y="22"/>
                </a:cubicBezTo>
                <a:cubicBezTo>
                  <a:pt x="889" y="24"/>
                  <a:pt x="888" y="25"/>
                  <a:pt x="887" y="26"/>
                </a:cubicBezTo>
                <a:cubicBezTo>
                  <a:pt x="886" y="27"/>
                  <a:pt x="884" y="27"/>
                  <a:pt x="883" y="27"/>
                </a:cubicBezTo>
                <a:cubicBezTo>
                  <a:pt x="883" y="27"/>
                  <a:pt x="883" y="27"/>
                  <a:pt x="883" y="27"/>
                </a:cubicBezTo>
                <a:cubicBezTo>
                  <a:pt x="882" y="27"/>
                  <a:pt x="881" y="27"/>
                  <a:pt x="880" y="26"/>
                </a:cubicBezTo>
                <a:cubicBezTo>
                  <a:pt x="880" y="27"/>
                  <a:pt x="880" y="27"/>
                  <a:pt x="880" y="27"/>
                </a:cubicBezTo>
                <a:cubicBezTo>
                  <a:pt x="881" y="28"/>
                  <a:pt x="881" y="28"/>
                  <a:pt x="881" y="28"/>
                </a:cubicBezTo>
                <a:cubicBezTo>
                  <a:pt x="881" y="28"/>
                  <a:pt x="881" y="28"/>
                  <a:pt x="881" y="28"/>
                </a:cubicBezTo>
                <a:cubicBezTo>
                  <a:pt x="881" y="29"/>
                  <a:pt x="881" y="29"/>
                  <a:pt x="881" y="29"/>
                </a:cubicBezTo>
                <a:cubicBezTo>
                  <a:pt x="881" y="30"/>
                  <a:pt x="881" y="30"/>
                  <a:pt x="881" y="30"/>
                </a:cubicBezTo>
                <a:cubicBezTo>
                  <a:pt x="881" y="30"/>
                  <a:pt x="881" y="31"/>
                  <a:pt x="881" y="31"/>
                </a:cubicBezTo>
                <a:cubicBezTo>
                  <a:pt x="880" y="32"/>
                  <a:pt x="880" y="32"/>
                  <a:pt x="880" y="32"/>
                </a:cubicBezTo>
                <a:cubicBezTo>
                  <a:pt x="880" y="33"/>
                  <a:pt x="880" y="33"/>
                  <a:pt x="880" y="33"/>
                </a:cubicBezTo>
                <a:cubicBezTo>
                  <a:pt x="881" y="33"/>
                  <a:pt x="882" y="32"/>
                  <a:pt x="882" y="32"/>
                </a:cubicBezTo>
                <a:cubicBezTo>
                  <a:pt x="882" y="32"/>
                  <a:pt x="882" y="32"/>
                  <a:pt x="882" y="32"/>
                </a:cubicBezTo>
                <a:cubicBezTo>
                  <a:pt x="882" y="32"/>
                  <a:pt x="882" y="32"/>
                  <a:pt x="882" y="32"/>
                </a:cubicBezTo>
                <a:cubicBezTo>
                  <a:pt x="886" y="29"/>
                  <a:pt x="889" y="25"/>
                  <a:pt x="892" y="22"/>
                </a:cubicBezTo>
                <a:cubicBezTo>
                  <a:pt x="892" y="19"/>
                  <a:pt x="892" y="19"/>
                  <a:pt x="892" y="19"/>
                </a:cubicBezTo>
                <a:cubicBezTo>
                  <a:pt x="892" y="19"/>
                  <a:pt x="891" y="19"/>
                  <a:pt x="891" y="19"/>
                </a:cubicBezTo>
                <a:cubicBezTo>
                  <a:pt x="890" y="19"/>
                  <a:pt x="890" y="19"/>
                  <a:pt x="890" y="19"/>
                </a:cubicBezTo>
                <a:cubicBezTo>
                  <a:pt x="890" y="19"/>
                  <a:pt x="890" y="19"/>
                  <a:pt x="890" y="19"/>
                </a:cubicBezTo>
                <a:cubicBezTo>
                  <a:pt x="887" y="16"/>
                  <a:pt x="884" y="14"/>
                  <a:pt x="880" y="13"/>
                </a:cubicBezTo>
                <a:moveTo>
                  <a:pt x="836" y="12"/>
                </a:moveTo>
                <a:cubicBezTo>
                  <a:pt x="836" y="12"/>
                  <a:pt x="836" y="12"/>
                  <a:pt x="836" y="12"/>
                </a:cubicBezTo>
                <a:cubicBezTo>
                  <a:pt x="835" y="12"/>
                  <a:pt x="835" y="12"/>
                  <a:pt x="834" y="12"/>
                </a:cubicBezTo>
                <a:cubicBezTo>
                  <a:pt x="834" y="13"/>
                  <a:pt x="834" y="13"/>
                  <a:pt x="834" y="13"/>
                </a:cubicBezTo>
                <a:cubicBezTo>
                  <a:pt x="835" y="13"/>
                  <a:pt x="836" y="13"/>
                  <a:pt x="837" y="13"/>
                </a:cubicBezTo>
                <a:cubicBezTo>
                  <a:pt x="839" y="13"/>
                  <a:pt x="842" y="13"/>
                  <a:pt x="844" y="13"/>
                </a:cubicBezTo>
                <a:cubicBezTo>
                  <a:pt x="844" y="13"/>
                  <a:pt x="844" y="13"/>
                  <a:pt x="844" y="13"/>
                </a:cubicBezTo>
                <a:cubicBezTo>
                  <a:pt x="844" y="13"/>
                  <a:pt x="844" y="13"/>
                  <a:pt x="844" y="13"/>
                </a:cubicBezTo>
                <a:cubicBezTo>
                  <a:pt x="844" y="13"/>
                  <a:pt x="844" y="13"/>
                  <a:pt x="844" y="13"/>
                </a:cubicBezTo>
                <a:cubicBezTo>
                  <a:pt x="857" y="15"/>
                  <a:pt x="868" y="19"/>
                  <a:pt x="878" y="26"/>
                </a:cubicBezTo>
                <a:cubicBezTo>
                  <a:pt x="878" y="25"/>
                  <a:pt x="878" y="25"/>
                  <a:pt x="878" y="25"/>
                </a:cubicBezTo>
                <a:cubicBezTo>
                  <a:pt x="877" y="24"/>
                  <a:pt x="875" y="22"/>
                  <a:pt x="874" y="22"/>
                </a:cubicBezTo>
                <a:cubicBezTo>
                  <a:pt x="874" y="22"/>
                  <a:pt x="874" y="22"/>
                  <a:pt x="874" y="22"/>
                </a:cubicBezTo>
                <a:cubicBezTo>
                  <a:pt x="874" y="22"/>
                  <a:pt x="874" y="22"/>
                  <a:pt x="874" y="22"/>
                </a:cubicBezTo>
                <a:cubicBezTo>
                  <a:pt x="863" y="15"/>
                  <a:pt x="849" y="12"/>
                  <a:pt x="836" y="12"/>
                </a:cubicBezTo>
                <a:moveTo>
                  <a:pt x="997" y="12"/>
                </a:moveTo>
                <a:cubicBezTo>
                  <a:pt x="997" y="13"/>
                  <a:pt x="997" y="13"/>
                  <a:pt x="997" y="13"/>
                </a:cubicBezTo>
                <a:cubicBezTo>
                  <a:pt x="1012" y="14"/>
                  <a:pt x="1026" y="17"/>
                  <a:pt x="1039" y="21"/>
                </a:cubicBezTo>
                <a:cubicBezTo>
                  <a:pt x="1039" y="21"/>
                  <a:pt x="1039" y="21"/>
                  <a:pt x="1039" y="21"/>
                </a:cubicBezTo>
                <a:cubicBezTo>
                  <a:pt x="1039" y="21"/>
                  <a:pt x="1039" y="21"/>
                  <a:pt x="1039" y="21"/>
                </a:cubicBezTo>
                <a:cubicBezTo>
                  <a:pt x="1053" y="28"/>
                  <a:pt x="1067" y="35"/>
                  <a:pt x="1076" y="47"/>
                </a:cubicBezTo>
                <a:cubicBezTo>
                  <a:pt x="1076" y="47"/>
                  <a:pt x="1076" y="47"/>
                  <a:pt x="1076" y="47"/>
                </a:cubicBezTo>
                <a:cubicBezTo>
                  <a:pt x="1076" y="46"/>
                  <a:pt x="1076" y="46"/>
                  <a:pt x="1076" y="46"/>
                </a:cubicBezTo>
                <a:cubicBezTo>
                  <a:pt x="1060" y="27"/>
                  <a:pt x="1037" y="17"/>
                  <a:pt x="1013" y="14"/>
                </a:cubicBezTo>
                <a:cubicBezTo>
                  <a:pt x="1013" y="14"/>
                  <a:pt x="1013" y="14"/>
                  <a:pt x="1013" y="14"/>
                </a:cubicBezTo>
                <a:cubicBezTo>
                  <a:pt x="1013" y="14"/>
                  <a:pt x="1013" y="14"/>
                  <a:pt x="1013" y="14"/>
                </a:cubicBezTo>
                <a:cubicBezTo>
                  <a:pt x="1008" y="13"/>
                  <a:pt x="1002" y="12"/>
                  <a:pt x="997" y="12"/>
                </a:cubicBezTo>
                <a:moveTo>
                  <a:pt x="721" y="12"/>
                </a:moveTo>
                <a:cubicBezTo>
                  <a:pt x="721" y="13"/>
                  <a:pt x="721" y="13"/>
                  <a:pt x="721" y="13"/>
                </a:cubicBezTo>
                <a:cubicBezTo>
                  <a:pt x="726" y="15"/>
                  <a:pt x="732" y="17"/>
                  <a:pt x="737" y="19"/>
                </a:cubicBezTo>
                <a:cubicBezTo>
                  <a:pt x="737" y="18"/>
                  <a:pt x="737" y="18"/>
                  <a:pt x="737" y="18"/>
                </a:cubicBezTo>
                <a:cubicBezTo>
                  <a:pt x="732" y="15"/>
                  <a:pt x="726" y="14"/>
                  <a:pt x="721" y="12"/>
                </a:cubicBezTo>
                <a:moveTo>
                  <a:pt x="989" y="11"/>
                </a:moveTo>
                <a:cubicBezTo>
                  <a:pt x="987" y="11"/>
                  <a:pt x="986" y="12"/>
                  <a:pt x="985" y="12"/>
                </a:cubicBezTo>
                <a:cubicBezTo>
                  <a:pt x="985" y="12"/>
                  <a:pt x="985" y="12"/>
                  <a:pt x="985" y="12"/>
                </a:cubicBezTo>
                <a:cubicBezTo>
                  <a:pt x="985" y="12"/>
                  <a:pt x="985" y="12"/>
                  <a:pt x="985" y="12"/>
                </a:cubicBezTo>
                <a:cubicBezTo>
                  <a:pt x="984" y="12"/>
                  <a:pt x="983" y="12"/>
                  <a:pt x="983" y="12"/>
                </a:cubicBezTo>
                <a:cubicBezTo>
                  <a:pt x="960" y="12"/>
                  <a:pt x="940" y="19"/>
                  <a:pt x="922" y="31"/>
                </a:cubicBezTo>
                <a:cubicBezTo>
                  <a:pt x="922" y="32"/>
                  <a:pt x="922" y="32"/>
                  <a:pt x="922" y="32"/>
                </a:cubicBezTo>
                <a:cubicBezTo>
                  <a:pt x="923" y="31"/>
                  <a:pt x="925" y="30"/>
                  <a:pt x="926" y="29"/>
                </a:cubicBezTo>
                <a:cubicBezTo>
                  <a:pt x="926" y="29"/>
                  <a:pt x="926" y="29"/>
                  <a:pt x="926" y="29"/>
                </a:cubicBezTo>
                <a:cubicBezTo>
                  <a:pt x="926" y="29"/>
                  <a:pt x="926" y="29"/>
                  <a:pt x="926" y="29"/>
                </a:cubicBezTo>
                <a:cubicBezTo>
                  <a:pt x="935" y="23"/>
                  <a:pt x="945" y="20"/>
                  <a:pt x="954" y="16"/>
                </a:cubicBezTo>
                <a:cubicBezTo>
                  <a:pt x="954" y="16"/>
                  <a:pt x="954" y="16"/>
                  <a:pt x="954" y="16"/>
                </a:cubicBezTo>
                <a:cubicBezTo>
                  <a:pt x="954" y="16"/>
                  <a:pt x="954" y="16"/>
                  <a:pt x="954" y="16"/>
                </a:cubicBezTo>
                <a:cubicBezTo>
                  <a:pt x="964" y="13"/>
                  <a:pt x="975" y="12"/>
                  <a:pt x="986" y="12"/>
                </a:cubicBezTo>
                <a:cubicBezTo>
                  <a:pt x="989" y="12"/>
                  <a:pt x="992" y="12"/>
                  <a:pt x="995" y="13"/>
                </a:cubicBezTo>
                <a:cubicBezTo>
                  <a:pt x="995" y="12"/>
                  <a:pt x="995" y="12"/>
                  <a:pt x="995" y="12"/>
                </a:cubicBezTo>
                <a:cubicBezTo>
                  <a:pt x="993" y="12"/>
                  <a:pt x="991" y="11"/>
                  <a:pt x="989" y="11"/>
                </a:cubicBezTo>
                <a:moveTo>
                  <a:pt x="600" y="11"/>
                </a:moveTo>
                <a:cubicBezTo>
                  <a:pt x="599" y="12"/>
                  <a:pt x="599" y="13"/>
                  <a:pt x="598" y="14"/>
                </a:cubicBezTo>
                <a:cubicBezTo>
                  <a:pt x="597" y="15"/>
                  <a:pt x="596" y="16"/>
                  <a:pt x="595" y="16"/>
                </a:cubicBezTo>
                <a:cubicBezTo>
                  <a:pt x="595" y="17"/>
                  <a:pt x="595" y="17"/>
                  <a:pt x="595" y="17"/>
                </a:cubicBezTo>
                <a:cubicBezTo>
                  <a:pt x="594" y="17"/>
                  <a:pt x="594" y="17"/>
                  <a:pt x="594" y="17"/>
                </a:cubicBezTo>
                <a:cubicBezTo>
                  <a:pt x="593" y="16"/>
                  <a:pt x="592" y="16"/>
                  <a:pt x="591" y="15"/>
                </a:cubicBezTo>
                <a:cubicBezTo>
                  <a:pt x="591" y="17"/>
                  <a:pt x="591" y="17"/>
                  <a:pt x="591" y="17"/>
                </a:cubicBezTo>
                <a:cubicBezTo>
                  <a:pt x="592" y="17"/>
                  <a:pt x="592" y="18"/>
                  <a:pt x="593" y="19"/>
                </a:cubicBezTo>
                <a:cubicBezTo>
                  <a:pt x="593" y="19"/>
                  <a:pt x="593" y="19"/>
                  <a:pt x="593" y="19"/>
                </a:cubicBezTo>
                <a:cubicBezTo>
                  <a:pt x="593" y="20"/>
                  <a:pt x="593" y="20"/>
                  <a:pt x="593" y="20"/>
                </a:cubicBezTo>
                <a:cubicBezTo>
                  <a:pt x="592" y="21"/>
                  <a:pt x="592" y="21"/>
                  <a:pt x="591" y="22"/>
                </a:cubicBezTo>
                <a:cubicBezTo>
                  <a:pt x="591" y="25"/>
                  <a:pt x="591" y="25"/>
                  <a:pt x="591" y="25"/>
                </a:cubicBezTo>
                <a:cubicBezTo>
                  <a:pt x="594" y="21"/>
                  <a:pt x="597" y="17"/>
                  <a:pt x="600" y="14"/>
                </a:cubicBezTo>
                <a:cubicBezTo>
                  <a:pt x="600" y="11"/>
                  <a:pt x="600" y="11"/>
                  <a:pt x="600" y="11"/>
                </a:cubicBezTo>
                <a:moveTo>
                  <a:pt x="524" y="11"/>
                </a:moveTo>
                <a:cubicBezTo>
                  <a:pt x="524" y="15"/>
                  <a:pt x="524" y="15"/>
                  <a:pt x="524" y="15"/>
                </a:cubicBezTo>
                <a:cubicBezTo>
                  <a:pt x="524" y="14"/>
                  <a:pt x="524" y="14"/>
                  <a:pt x="524" y="13"/>
                </a:cubicBezTo>
                <a:cubicBezTo>
                  <a:pt x="524" y="12"/>
                  <a:pt x="524" y="12"/>
                  <a:pt x="524" y="11"/>
                </a:cubicBezTo>
                <a:moveTo>
                  <a:pt x="89" y="11"/>
                </a:moveTo>
                <a:cubicBezTo>
                  <a:pt x="87" y="11"/>
                  <a:pt x="86" y="12"/>
                  <a:pt x="84" y="12"/>
                </a:cubicBezTo>
                <a:cubicBezTo>
                  <a:pt x="84" y="13"/>
                  <a:pt x="84" y="13"/>
                  <a:pt x="84" y="13"/>
                </a:cubicBezTo>
                <a:cubicBezTo>
                  <a:pt x="86" y="12"/>
                  <a:pt x="87" y="12"/>
                  <a:pt x="89" y="12"/>
                </a:cubicBezTo>
                <a:cubicBezTo>
                  <a:pt x="89" y="12"/>
                  <a:pt x="90" y="12"/>
                  <a:pt x="90" y="12"/>
                </a:cubicBezTo>
                <a:cubicBezTo>
                  <a:pt x="90" y="12"/>
                  <a:pt x="90" y="12"/>
                  <a:pt x="90" y="12"/>
                </a:cubicBezTo>
                <a:cubicBezTo>
                  <a:pt x="90" y="12"/>
                  <a:pt x="90" y="12"/>
                  <a:pt x="90" y="12"/>
                </a:cubicBezTo>
                <a:cubicBezTo>
                  <a:pt x="95" y="14"/>
                  <a:pt x="98" y="18"/>
                  <a:pt x="102" y="21"/>
                </a:cubicBezTo>
                <a:cubicBezTo>
                  <a:pt x="102" y="19"/>
                  <a:pt x="102" y="19"/>
                  <a:pt x="102" y="19"/>
                </a:cubicBezTo>
                <a:cubicBezTo>
                  <a:pt x="98" y="17"/>
                  <a:pt x="95" y="13"/>
                  <a:pt x="91" y="12"/>
                </a:cubicBezTo>
                <a:cubicBezTo>
                  <a:pt x="90" y="11"/>
                  <a:pt x="89" y="11"/>
                  <a:pt x="89" y="11"/>
                </a:cubicBezTo>
                <a:cubicBezTo>
                  <a:pt x="89" y="11"/>
                  <a:pt x="89" y="11"/>
                  <a:pt x="89" y="11"/>
                </a:cubicBezTo>
                <a:moveTo>
                  <a:pt x="275" y="10"/>
                </a:moveTo>
                <a:cubicBezTo>
                  <a:pt x="267" y="11"/>
                  <a:pt x="259" y="11"/>
                  <a:pt x="252" y="13"/>
                </a:cubicBezTo>
                <a:cubicBezTo>
                  <a:pt x="252" y="13"/>
                  <a:pt x="252" y="13"/>
                  <a:pt x="252" y="13"/>
                </a:cubicBezTo>
                <a:cubicBezTo>
                  <a:pt x="252" y="13"/>
                  <a:pt x="252" y="13"/>
                  <a:pt x="252" y="13"/>
                </a:cubicBezTo>
                <a:cubicBezTo>
                  <a:pt x="239" y="16"/>
                  <a:pt x="226" y="22"/>
                  <a:pt x="214" y="29"/>
                </a:cubicBezTo>
                <a:cubicBezTo>
                  <a:pt x="205" y="37"/>
                  <a:pt x="195" y="44"/>
                  <a:pt x="187" y="53"/>
                </a:cubicBezTo>
                <a:cubicBezTo>
                  <a:pt x="187" y="54"/>
                  <a:pt x="187" y="54"/>
                  <a:pt x="187" y="54"/>
                </a:cubicBezTo>
                <a:cubicBezTo>
                  <a:pt x="187" y="54"/>
                  <a:pt x="187" y="54"/>
                  <a:pt x="187" y="54"/>
                </a:cubicBezTo>
                <a:cubicBezTo>
                  <a:pt x="186" y="54"/>
                  <a:pt x="184" y="56"/>
                  <a:pt x="183" y="57"/>
                </a:cubicBezTo>
                <a:cubicBezTo>
                  <a:pt x="183" y="59"/>
                  <a:pt x="183" y="59"/>
                  <a:pt x="183" y="59"/>
                </a:cubicBezTo>
                <a:cubicBezTo>
                  <a:pt x="193" y="50"/>
                  <a:pt x="202" y="40"/>
                  <a:pt x="213" y="31"/>
                </a:cubicBezTo>
                <a:cubicBezTo>
                  <a:pt x="213" y="31"/>
                  <a:pt x="213" y="31"/>
                  <a:pt x="213" y="31"/>
                </a:cubicBezTo>
                <a:cubicBezTo>
                  <a:pt x="213" y="31"/>
                  <a:pt x="213" y="31"/>
                  <a:pt x="213" y="31"/>
                </a:cubicBezTo>
                <a:cubicBezTo>
                  <a:pt x="222" y="27"/>
                  <a:pt x="230" y="21"/>
                  <a:pt x="240" y="18"/>
                </a:cubicBezTo>
                <a:cubicBezTo>
                  <a:pt x="240" y="18"/>
                  <a:pt x="240" y="18"/>
                  <a:pt x="240" y="18"/>
                </a:cubicBezTo>
                <a:cubicBezTo>
                  <a:pt x="251" y="14"/>
                  <a:pt x="263" y="11"/>
                  <a:pt x="275" y="11"/>
                </a:cubicBezTo>
                <a:cubicBezTo>
                  <a:pt x="275" y="10"/>
                  <a:pt x="275" y="10"/>
                  <a:pt x="275" y="10"/>
                </a:cubicBezTo>
                <a:moveTo>
                  <a:pt x="277" y="10"/>
                </a:moveTo>
                <a:cubicBezTo>
                  <a:pt x="277" y="11"/>
                  <a:pt x="277" y="11"/>
                  <a:pt x="277" y="11"/>
                </a:cubicBezTo>
                <a:cubicBezTo>
                  <a:pt x="282" y="11"/>
                  <a:pt x="286" y="11"/>
                  <a:pt x="291" y="12"/>
                </a:cubicBezTo>
                <a:cubicBezTo>
                  <a:pt x="291" y="12"/>
                  <a:pt x="291" y="12"/>
                  <a:pt x="291" y="12"/>
                </a:cubicBezTo>
                <a:cubicBezTo>
                  <a:pt x="304" y="13"/>
                  <a:pt x="316" y="19"/>
                  <a:pt x="328" y="22"/>
                </a:cubicBezTo>
                <a:cubicBezTo>
                  <a:pt x="328" y="22"/>
                  <a:pt x="328" y="22"/>
                  <a:pt x="328" y="22"/>
                </a:cubicBezTo>
                <a:cubicBezTo>
                  <a:pt x="328" y="22"/>
                  <a:pt x="328" y="22"/>
                  <a:pt x="328" y="22"/>
                </a:cubicBezTo>
                <a:cubicBezTo>
                  <a:pt x="339" y="27"/>
                  <a:pt x="350" y="32"/>
                  <a:pt x="360" y="39"/>
                </a:cubicBezTo>
                <a:cubicBezTo>
                  <a:pt x="360" y="39"/>
                  <a:pt x="360" y="39"/>
                  <a:pt x="360" y="39"/>
                </a:cubicBezTo>
                <a:cubicBezTo>
                  <a:pt x="360" y="39"/>
                  <a:pt x="360" y="39"/>
                  <a:pt x="360" y="39"/>
                </a:cubicBezTo>
                <a:cubicBezTo>
                  <a:pt x="363" y="42"/>
                  <a:pt x="368" y="45"/>
                  <a:pt x="371" y="49"/>
                </a:cubicBezTo>
                <a:cubicBezTo>
                  <a:pt x="371" y="47"/>
                  <a:pt x="371" y="47"/>
                  <a:pt x="371" y="47"/>
                </a:cubicBezTo>
                <a:cubicBezTo>
                  <a:pt x="367" y="44"/>
                  <a:pt x="364" y="40"/>
                  <a:pt x="360" y="37"/>
                </a:cubicBezTo>
                <a:cubicBezTo>
                  <a:pt x="343" y="29"/>
                  <a:pt x="328" y="20"/>
                  <a:pt x="310" y="16"/>
                </a:cubicBezTo>
                <a:cubicBezTo>
                  <a:pt x="310" y="16"/>
                  <a:pt x="310" y="16"/>
                  <a:pt x="310" y="16"/>
                </a:cubicBezTo>
                <a:cubicBezTo>
                  <a:pt x="310" y="16"/>
                  <a:pt x="310" y="16"/>
                  <a:pt x="310" y="16"/>
                </a:cubicBezTo>
                <a:cubicBezTo>
                  <a:pt x="300" y="12"/>
                  <a:pt x="289" y="10"/>
                  <a:pt x="277" y="10"/>
                </a:cubicBezTo>
                <a:moveTo>
                  <a:pt x="4" y="9"/>
                </a:moveTo>
                <a:cubicBezTo>
                  <a:pt x="4" y="9"/>
                  <a:pt x="5" y="10"/>
                  <a:pt x="5" y="10"/>
                </a:cubicBezTo>
                <a:cubicBezTo>
                  <a:pt x="9" y="10"/>
                  <a:pt x="13" y="12"/>
                  <a:pt x="17" y="13"/>
                </a:cubicBezTo>
                <a:cubicBezTo>
                  <a:pt x="17" y="13"/>
                  <a:pt x="17" y="13"/>
                  <a:pt x="17" y="13"/>
                </a:cubicBezTo>
                <a:cubicBezTo>
                  <a:pt x="12" y="11"/>
                  <a:pt x="8" y="10"/>
                  <a:pt x="4" y="9"/>
                </a:cubicBezTo>
                <a:moveTo>
                  <a:pt x="2" y="9"/>
                </a:moveTo>
                <a:cubicBezTo>
                  <a:pt x="2" y="9"/>
                  <a:pt x="2" y="9"/>
                  <a:pt x="2" y="9"/>
                </a:cubicBezTo>
                <a:cubicBezTo>
                  <a:pt x="2" y="9"/>
                  <a:pt x="2" y="9"/>
                  <a:pt x="2" y="9"/>
                </a:cubicBezTo>
                <a:cubicBezTo>
                  <a:pt x="2" y="9"/>
                  <a:pt x="2" y="9"/>
                  <a:pt x="2" y="9"/>
                </a:cubicBezTo>
                <a:cubicBezTo>
                  <a:pt x="2" y="9"/>
                  <a:pt x="2" y="9"/>
                  <a:pt x="2" y="9"/>
                </a:cubicBezTo>
                <a:moveTo>
                  <a:pt x="1078" y="9"/>
                </a:moveTo>
                <a:cubicBezTo>
                  <a:pt x="1078" y="9"/>
                  <a:pt x="1078" y="9"/>
                  <a:pt x="1078" y="9"/>
                </a:cubicBezTo>
                <a:cubicBezTo>
                  <a:pt x="1079" y="9"/>
                  <a:pt x="1080" y="10"/>
                  <a:pt x="1080" y="10"/>
                </a:cubicBezTo>
                <a:cubicBezTo>
                  <a:pt x="1080" y="10"/>
                  <a:pt x="1079" y="9"/>
                  <a:pt x="1078" y="9"/>
                </a:cubicBezTo>
                <a:moveTo>
                  <a:pt x="673" y="8"/>
                </a:moveTo>
                <a:cubicBezTo>
                  <a:pt x="670" y="8"/>
                  <a:pt x="668" y="8"/>
                  <a:pt x="666" y="9"/>
                </a:cubicBezTo>
                <a:cubicBezTo>
                  <a:pt x="666" y="9"/>
                  <a:pt x="666" y="9"/>
                  <a:pt x="666" y="9"/>
                </a:cubicBezTo>
                <a:cubicBezTo>
                  <a:pt x="666" y="9"/>
                  <a:pt x="666" y="9"/>
                  <a:pt x="666" y="9"/>
                </a:cubicBezTo>
                <a:cubicBezTo>
                  <a:pt x="649" y="14"/>
                  <a:pt x="630" y="26"/>
                  <a:pt x="619" y="41"/>
                </a:cubicBezTo>
                <a:cubicBezTo>
                  <a:pt x="619" y="44"/>
                  <a:pt x="619" y="44"/>
                  <a:pt x="619" y="44"/>
                </a:cubicBezTo>
                <a:cubicBezTo>
                  <a:pt x="626" y="33"/>
                  <a:pt x="636" y="23"/>
                  <a:pt x="649" y="17"/>
                </a:cubicBezTo>
                <a:cubicBezTo>
                  <a:pt x="649" y="17"/>
                  <a:pt x="649" y="17"/>
                  <a:pt x="649" y="17"/>
                </a:cubicBezTo>
                <a:cubicBezTo>
                  <a:pt x="649" y="17"/>
                  <a:pt x="649" y="17"/>
                  <a:pt x="649" y="17"/>
                </a:cubicBezTo>
                <a:cubicBezTo>
                  <a:pt x="653" y="16"/>
                  <a:pt x="657" y="13"/>
                  <a:pt x="662" y="11"/>
                </a:cubicBezTo>
                <a:cubicBezTo>
                  <a:pt x="665" y="10"/>
                  <a:pt x="669" y="9"/>
                  <a:pt x="673" y="9"/>
                </a:cubicBezTo>
                <a:cubicBezTo>
                  <a:pt x="673" y="8"/>
                  <a:pt x="673" y="8"/>
                  <a:pt x="673" y="8"/>
                </a:cubicBezTo>
                <a:moveTo>
                  <a:pt x="1271" y="7"/>
                </a:moveTo>
                <a:cubicBezTo>
                  <a:pt x="1268" y="7"/>
                  <a:pt x="1266" y="8"/>
                  <a:pt x="1264" y="9"/>
                </a:cubicBezTo>
                <a:cubicBezTo>
                  <a:pt x="1264" y="9"/>
                  <a:pt x="1264" y="9"/>
                  <a:pt x="1264" y="9"/>
                </a:cubicBezTo>
                <a:cubicBezTo>
                  <a:pt x="1264" y="9"/>
                  <a:pt x="1264" y="9"/>
                  <a:pt x="1264" y="10"/>
                </a:cubicBezTo>
                <a:cubicBezTo>
                  <a:pt x="1264" y="10"/>
                  <a:pt x="1264" y="10"/>
                  <a:pt x="1264" y="10"/>
                </a:cubicBezTo>
                <a:cubicBezTo>
                  <a:pt x="1265" y="9"/>
                  <a:pt x="1265" y="9"/>
                  <a:pt x="1265" y="9"/>
                </a:cubicBezTo>
                <a:cubicBezTo>
                  <a:pt x="1265" y="9"/>
                  <a:pt x="1265" y="9"/>
                  <a:pt x="1265" y="9"/>
                </a:cubicBezTo>
                <a:cubicBezTo>
                  <a:pt x="1265" y="9"/>
                  <a:pt x="1265" y="9"/>
                  <a:pt x="1265" y="9"/>
                </a:cubicBezTo>
                <a:cubicBezTo>
                  <a:pt x="1265" y="9"/>
                  <a:pt x="1265" y="9"/>
                  <a:pt x="1265" y="9"/>
                </a:cubicBezTo>
                <a:cubicBezTo>
                  <a:pt x="1266" y="9"/>
                  <a:pt x="1266" y="9"/>
                  <a:pt x="1266" y="9"/>
                </a:cubicBezTo>
                <a:cubicBezTo>
                  <a:pt x="1267" y="8"/>
                  <a:pt x="1269" y="8"/>
                  <a:pt x="1270" y="8"/>
                </a:cubicBezTo>
                <a:cubicBezTo>
                  <a:pt x="1270" y="8"/>
                  <a:pt x="1270" y="8"/>
                  <a:pt x="1270" y="8"/>
                </a:cubicBezTo>
                <a:cubicBezTo>
                  <a:pt x="1270" y="7"/>
                  <a:pt x="1271" y="7"/>
                  <a:pt x="1271" y="7"/>
                </a:cubicBezTo>
                <a:moveTo>
                  <a:pt x="566" y="7"/>
                </a:moveTo>
                <a:cubicBezTo>
                  <a:pt x="566" y="9"/>
                  <a:pt x="566" y="9"/>
                  <a:pt x="566" y="9"/>
                </a:cubicBezTo>
                <a:cubicBezTo>
                  <a:pt x="569" y="10"/>
                  <a:pt x="572" y="11"/>
                  <a:pt x="574" y="13"/>
                </a:cubicBezTo>
                <a:cubicBezTo>
                  <a:pt x="574" y="13"/>
                  <a:pt x="574" y="13"/>
                  <a:pt x="574" y="13"/>
                </a:cubicBezTo>
                <a:cubicBezTo>
                  <a:pt x="572" y="11"/>
                  <a:pt x="570" y="10"/>
                  <a:pt x="568" y="9"/>
                </a:cubicBezTo>
                <a:cubicBezTo>
                  <a:pt x="567" y="8"/>
                  <a:pt x="567" y="8"/>
                  <a:pt x="566" y="7"/>
                </a:cubicBezTo>
                <a:moveTo>
                  <a:pt x="1198" y="66"/>
                </a:moveTo>
                <a:cubicBezTo>
                  <a:pt x="1198" y="66"/>
                  <a:pt x="1198" y="66"/>
                  <a:pt x="1198" y="66"/>
                </a:cubicBezTo>
                <a:cubicBezTo>
                  <a:pt x="1198" y="66"/>
                  <a:pt x="1198" y="66"/>
                  <a:pt x="1198" y="66"/>
                </a:cubicBezTo>
                <a:cubicBezTo>
                  <a:pt x="1198" y="68"/>
                  <a:pt x="1198" y="68"/>
                  <a:pt x="1198" y="68"/>
                </a:cubicBezTo>
                <a:cubicBezTo>
                  <a:pt x="1198" y="68"/>
                  <a:pt x="1198" y="68"/>
                  <a:pt x="1198" y="68"/>
                </a:cubicBezTo>
                <a:cubicBezTo>
                  <a:pt x="1198" y="67"/>
                  <a:pt x="1198" y="67"/>
                  <a:pt x="1198" y="67"/>
                </a:cubicBezTo>
                <a:cubicBezTo>
                  <a:pt x="1198" y="66"/>
                  <a:pt x="1198" y="66"/>
                  <a:pt x="1198" y="66"/>
                </a:cubicBezTo>
                <a:moveTo>
                  <a:pt x="1199" y="7"/>
                </a:moveTo>
                <a:cubicBezTo>
                  <a:pt x="1198" y="8"/>
                  <a:pt x="1198" y="8"/>
                  <a:pt x="1198" y="8"/>
                </a:cubicBezTo>
                <a:cubicBezTo>
                  <a:pt x="1198" y="8"/>
                  <a:pt x="1198" y="8"/>
                  <a:pt x="1198" y="8"/>
                </a:cubicBezTo>
                <a:cubicBezTo>
                  <a:pt x="1197" y="8"/>
                  <a:pt x="1196" y="8"/>
                  <a:pt x="1195" y="8"/>
                </a:cubicBezTo>
                <a:cubicBezTo>
                  <a:pt x="1190" y="8"/>
                  <a:pt x="1185" y="10"/>
                  <a:pt x="1182" y="14"/>
                </a:cubicBezTo>
                <a:cubicBezTo>
                  <a:pt x="1180" y="17"/>
                  <a:pt x="1180" y="20"/>
                  <a:pt x="1179" y="23"/>
                </a:cubicBezTo>
                <a:cubicBezTo>
                  <a:pt x="1179" y="23"/>
                  <a:pt x="1179" y="23"/>
                  <a:pt x="1179" y="23"/>
                </a:cubicBezTo>
                <a:cubicBezTo>
                  <a:pt x="1179" y="23"/>
                  <a:pt x="1179" y="23"/>
                  <a:pt x="1179" y="23"/>
                </a:cubicBezTo>
                <a:cubicBezTo>
                  <a:pt x="1176" y="27"/>
                  <a:pt x="1172" y="32"/>
                  <a:pt x="1172" y="36"/>
                </a:cubicBezTo>
                <a:cubicBezTo>
                  <a:pt x="1172" y="38"/>
                  <a:pt x="1173" y="39"/>
                  <a:pt x="1173" y="40"/>
                </a:cubicBezTo>
                <a:cubicBezTo>
                  <a:pt x="1174" y="41"/>
                  <a:pt x="1175" y="43"/>
                  <a:pt x="1175" y="44"/>
                </a:cubicBezTo>
                <a:cubicBezTo>
                  <a:pt x="1175" y="46"/>
                  <a:pt x="1173" y="49"/>
                  <a:pt x="1173" y="51"/>
                </a:cubicBezTo>
                <a:cubicBezTo>
                  <a:pt x="1173" y="51"/>
                  <a:pt x="1173" y="52"/>
                  <a:pt x="1174" y="52"/>
                </a:cubicBezTo>
                <a:cubicBezTo>
                  <a:pt x="1174" y="52"/>
                  <a:pt x="1174" y="52"/>
                  <a:pt x="1174" y="52"/>
                </a:cubicBezTo>
                <a:cubicBezTo>
                  <a:pt x="1174" y="52"/>
                  <a:pt x="1174" y="52"/>
                  <a:pt x="1174" y="52"/>
                </a:cubicBezTo>
                <a:cubicBezTo>
                  <a:pt x="1175" y="57"/>
                  <a:pt x="1177" y="63"/>
                  <a:pt x="1182" y="65"/>
                </a:cubicBezTo>
                <a:cubicBezTo>
                  <a:pt x="1183" y="65"/>
                  <a:pt x="1183" y="65"/>
                  <a:pt x="1183" y="65"/>
                </a:cubicBezTo>
                <a:cubicBezTo>
                  <a:pt x="1183" y="66"/>
                  <a:pt x="1183" y="66"/>
                  <a:pt x="1183" y="66"/>
                </a:cubicBezTo>
                <a:cubicBezTo>
                  <a:pt x="1182" y="68"/>
                  <a:pt x="1182" y="68"/>
                  <a:pt x="1182" y="68"/>
                </a:cubicBezTo>
                <a:cubicBezTo>
                  <a:pt x="1181" y="68"/>
                  <a:pt x="1181" y="68"/>
                  <a:pt x="1181" y="68"/>
                </a:cubicBezTo>
                <a:cubicBezTo>
                  <a:pt x="1174" y="68"/>
                  <a:pt x="1167" y="68"/>
                  <a:pt x="1160" y="68"/>
                </a:cubicBezTo>
                <a:cubicBezTo>
                  <a:pt x="1157" y="68"/>
                  <a:pt x="1154" y="68"/>
                  <a:pt x="1151" y="68"/>
                </a:cubicBezTo>
                <a:cubicBezTo>
                  <a:pt x="1151" y="69"/>
                  <a:pt x="1151" y="69"/>
                  <a:pt x="1151" y="69"/>
                </a:cubicBezTo>
                <a:cubicBezTo>
                  <a:pt x="1168" y="70"/>
                  <a:pt x="1184" y="70"/>
                  <a:pt x="1199" y="70"/>
                </a:cubicBezTo>
                <a:cubicBezTo>
                  <a:pt x="1199" y="63"/>
                  <a:pt x="1199" y="63"/>
                  <a:pt x="1199" y="63"/>
                </a:cubicBezTo>
                <a:cubicBezTo>
                  <a:pt x="1199" y="63"/>
                  <a:pt x="1198" y="63"/>
                  <a:pt x="1198" y="63"/>
                </a:cubicBezTo>
                <a:cubicBezTo>
                  <a:pt x="1197" y="63"/>
                  <a:pt x="1197" y="63"/>
                  <a:pt x="1197" y="63"/>
                </a:cubicBezTo>
                <a:cubicBezTo>
                  <a:pt x="1197" y="63"/>
                  <a:pt x="1197" y="63"/>
                  <a:pt x="1197" y="63"/>
                </a:cubicBezTo>
                <a:cubicBezTo>
                  <a:pt x="1196" y="62"/>
                  <a:pt x="1196" y="62"/>
                  <a:pt x="1196" y="62"/>
                </a:cubicBezTo>
                <a:cubicBezTo>
                  <a:pt x="1196" y="61"/>
                  <a:pt x="1196" y="61"/>
                  <a:pt x="1196" y="61"/>
                </a:cubicBezTo>
                <a:cubicBezTo>
                  <a:pt x="1197" y="60"/>
                  <a:pt x="1198" y="59"/>
                  <a:pt x="1199" y="58"/>
                </a:cubicBezTo>
                <a:cubicBezTo>
                  <a:pt x="1199" y="56"/>
                  <a:pt x="1199" y="56"/>
                  <a:pt x="1199" y="56"/>
                </a:cubicBezTo>
                <a:cubicBezTo>
                  <a:pt x="1198" y="56"/>
                  <a:pt x="1197" y="56"/>
                  <a:pt x="1196" y="56"/>
                </a:cubicBezTo>
                <a:cubicBezTo>
                  <a:pt x="1196" y="56"/>
                  <a:pt x="1196" y="56"/>
                  <a:pt x="1196" y="56"/>
                </a:cubicBezTo>
                <a:cubicBezTo>
                  <a:pt x="1195" y="56"/>
                  <a:pt x="1195" y="56"/>
                  <a:pt x="1195" y="56"/>
                </a:cubicBezTo>
                <a:cubicBezTo>
                  <a:pt x="1194" y="55"/>
                  <a:pt x="1194" y="53"/>
                  <a:pt x="1194" y="52"/>
                </a:cubicBezTo>
                <a:cubicBezTo>
                  <a:pt x="1194" y="51"/>
                  <a:pt x="1194" y="51"/>
                  <a:pt x="1194" y="51"/>
                </a:cubicBezTo>
                <a:cubicBezTo>
                  <a:pt x="1194" y="51"/>
                  <a:pt x="1194" y="51"/>
                  <a:pt x="1194" y="51"/>
                </a:cubicBezTo>
                <a:cubicBezTo>
                  <a:pt x="1196" y="50"/>
                  <a:pt x="1197" y="50"/>
                  <a:pt x="1199" y="49"/>
                </a:cubicBezTo>
                <a:cubicBezTo>
                  <a:pt x="1199" y="49"/>
                  <a:pt x="1199" y="49"/>
                  <a:pt x="1199" y="49"/>
                </a:cubicBezTo>
                <a:cubicBezTo>
                  <a:pt x="1198" y="49"/>
                  <a:pt x="1196" y="49"/>
                  <a:pt x="1194" y="50"/>
                </a:cubicBezTo>
                <a:cubicBezTo>
                  <a:pt x="1194" y="51"/>
                  <a:pt x="1194" y="51"/>
                  <a:pt x="1194" y="51"/>
                </a:cubicBezTo>
                <a:cubicBezTo>
                  <a:pt x="1193" y="50"/>
                  <a:pt x="1193" y="50"/>
                  <a:pt x="1193" y="50"/>
                </a:cubicBezTo>
                <a:cubicBezTo>
                  <a:pt x="1192" y="49"/>
                  <a:pt x="1191" y="48"/>
                  <a:pt x="1191" y="47"/>
                </a:cubicBezTo>
                <a:cubicBezTo>
                  <a:pt x="1191" y="45"/>
                  <a:pt x="1192" y="44"/>
                  <a:pt x="1192" y="43"/>
                </a:cubicBezTo>
                <a:cubicBezTo>
                  <a:pt x="1192" y="42"/>
                  <a:pt x="1192" y="42"/>
                  <a:pt x="1192" y="42"/>
                </a:cubicBezTo>
                <a:cubicBezTo>
                  <a:pt x="1192" y="42"/>
                  <a:pt x="1192" y="42"/>
                  <a:pt x="1192" y="42"/>
                </a:cubicBezTo>
                <a:cubicBezTo>
                  <a:pt x="1193" y="42"/>
                  <a:pt x="1193" y="41"/>
                  <a:pt x="1194" y="41"/>
                </a:cubicBezTo>
                <a:cubicBezTo>
                  <a:pt x="1194" y="41"/>
                  <a:pt x="1194" y="41"/>
                  <a:pt x="1194" y="41"/>
                </a:cubicBezTo>
                <a:cubicBezTo>
                  <a:pt x="1195" y="41"/>
                  <a:pt x="1195" y="41"/>
                  <a:pt x="1195" y="41"/>
                </a:cubicBezTo>
                <a:cubicBezTo>
                  <a:pt x="1195" y="41"/>
                  <a:pt x="1195" y="41"/>
                  <a:pt x="1195" y="41"/>
                </a:cubicBezTo>
                <a:cubicBezTo>
                  <a:pt x="1195" y="41"/>
                  <a:pt x="1195" y="41"/>
                  <a:pt x="1196" y="41"/>
                </a:cubicBezTo>
                <a:cubicBezTo>
                  <a:pt x="1197" y="41"/>
                  <a:pt x="1198" y="41"/>
                  <a:pt x="1199" y="41"/>
                </a:cubicBezTo>
                <a:cubicBezTo>
                  <a:pt x="1199" y="40"/>
                  <a:pt x="1199" y="40"/>
                  <a:pt x="1199" y="40"/>
                </a:cubicBezTo>
                <a:cubicBezTo>
                  <a:pt x="1198" y="40"/>
                  <a:pt x="1196" y="40"/>
                  <a:pt x="1195" y="40"/>
                </a:cubicBezTo>
                <a:cubicBezTo>
                  <a:pt x="1194" y="40"/>
                  <a:pt x="1194" y="40"/>
                  <a:pt x="1194" y="40"/>
                </a:cubicBezTo>
                <a:cubicBezTo>
                  <a:pt x="1194" y="39"/>
                  <a:pt x="1194" y="39"/>
                  <a:pt x="1194" y="39"/>
                </a:cubicBezTo>
                <a:cubicBezTo>
                  <a:pt x="1194" y="37"/>
                  <a:pt x="1196" y="35"/>
                  <a:pt x="1199" y="34"/>
                </a:cubicBezTo>
                <a:cubicBezTo>
                  <a:pt x="1199" y="34"/>
                  <a:pt x="1199" y="34"/>
                  <a:pt x="1199" y="34"/>
                </a:cubicBezTo>
                <a:cubicBezTo>
                  <a:pt x="1199" y="34"/>
                  <a:pt x="1199" y="34"/>
                  <a:pt x="1199" y="34"/>
                </a:cubicBezTo>
                <a:cubicBezTo>
                  <a:pt x="1199" y="34"/>
                  <a:pt x="1199" y="34"/>
                  <a:pt x="1199" y="34"/>
                </a:cubicBezTo>
                <a:cubicBezTo>
                  <a:pt x="1199" y="33"/>
                  <a:pt x="1199" y="33"/>
                  <a:pt x="1199" y="33"/>
                </a:cubicBezTo>
                <a:cubicBezTo>
                  <a:pt x="1197" y="34"/>
                  <a:pt x="1196" y="34"/>
                  <a:pt x="1194" y="36"/>
                </a:cubicBezTo>
                <a:cubicBezTo>
                  <a:pt x="1192" y="39"/>
                  <a:pt x="1190" y="43"/>
                  <a:pt x="1190" y="47"/>
                </a:cubicBezTo>
                <a:cubicBezTo>
                  <a:pt x="1190" y="48"/>
                  <a:pt x="1190" y="50"/>
                  <a:pt x="1191" y="51"/>
                </a:cubicBezTo>
                <a:cubicBezTo>
                  <a:pt x="1191" y="51"/>
                  <a:pt x="1191" y="51"/>
                  <a:pt x="1191" y="51"/>
                </a:cubicBezTo>
                <a:cubicBezTo>
                  <a:pt x="1191" y="52"/>
                  <a:pt x="1191" y="52"/>
                  <a:pt x="1191" y="52"/>
                </a:cubicBezTo>
                <a:cubicBezTo>
                  <a:pt x="1191" y="53"/>
                  <a:pt x="1192" y="54"/>
                  <a:pt x="1193" y="55"/>
                </a:cubicBezTo>
                <a:cubicBezTo>
                  <a:pt x="1194" y="57"/>
                  <a:pt x="1195" y="58"/>
                  <a:pt x="1195" y="60"/>
                </a:cubicBezTo>
                <a:cubicBezTo>
                  <a:pt x="1195" y="61"/>
                  <a:pt x="1194" y="63"/>
                  <a:pt x="1193" y="64"/>
                </a:cubicBezTo>
                <a:cubicBezTo>
                  <a:pt x="1192" y="65"/>
                  <a:pt x="1191" y="65"/>
                  <a:pt x="1189" y="65"/>
                </a:cubicBezTo>
                <a:cubicBezTo>
                  <a:pt x="1189" y="65"/>
                  <a:pt x="1189" y="65"/>
                  <a:pt x="1189" y="65"/>
                </a:cubicBezTo>
                <a:cubicBezTo>
                  <a:pt x="1188" y="65"/>
                  <a:pt x="1187" y="65"/>
                  <a:pt x="1186" y="65"/>
                </a:cubicBezTo>
                <a:cubicBezTo>
                  <a:pt x="1184" y="64"/>
                  <a:pt x="1181" y="63"/>
                  <a:pt x="1179" y="61"/>
                </a:cubicBezTo>
                <a:cubicBezTo>
                  <a:pt x="1176" y="59"/>
                  <a:pt x="1175" y="56"/>
                  <a:pt x="1175" y="53"/>
                </a:cubicBezTo>
                <a:cubicBezTo>
                  <a:pt x="1175" y="53"/>
                  <a:pt x="1175" y="53"/>
                  <a:pt x="1175" y="53"/>
                </a:cubicBezTo>
                <a:cubicBezTo>
                  <a:pt x="1175" y="52"/>
                  <a:pt x="1175" y="52"/>
                  <a:pt x="1175" y="51"/>
                </a:cubicBezTo>
                <a:cubicBezTo>
                  <a:pt x="1175" y="48"/>
                  <a:pt x="1176" y="45"/>
                  <a:pt x="1178" y="43"/>
                </a:cubicBezTo>
                <a:cubicBezTo>
                  <a:pt x="1174" y="41"/>
                  <a:pt x="1174" y="41"/>
                  <a:pt x="1174" y="41"/>
                </a:cubicBezTo>
                <a:cubicBezTo>
                  <a:pt x="1174" y="40"/>
                  <a:pt x="1174" y="40"/>
                  <a:pt x="1174" y="40"/>
                </a:cubicBezTo>
                <a:cubicBezTo>
                  <a:pt x="1174" y="39"/>
                  <a:pt x="1173" y="38"/>
                  <a:pt x="1173" y="37"/>
                </a:cubicBezTo>
                <a:cubicBezTo>
                  <a:pt x="1173" y="34"/>
                  <a:pt x="1175" y="31"/>
                  <a:pt x="1175" y="29"/>
                </a:cubicBezTo>
                <a:cubicBezTo>
                  <a:pt x="1176" y="27"/>
                  <a:pt x="1177" y="26"/>
                  <a:pt x="1178" y="26"/>
                </a:cubicBezTo>
                <a:cubicBezTo>
                  <a:pt x="1179" y="25"/>
                  <a:pt x="1181" y="25"/>
                  <a:pt x="1181" y="25"/>
                </a:cubicBezTo>
                <a:cubicBezTo>
                  <a:pt x="1182" y="25"/>
                  <a:pt x="1182" y="25"/>
                  <a:pt x="1182" y="24"/>
                </a:cubicBezTo>
                <a:cubicBezTo>
                  <a:pt x="1181" y="23"/>
                  <a:pt x="1181" y="21"/>
                  <a:pt x="1181" y="20"/>
                </a:cubicBezTo>
                <a:cubicBezTo>
                  <a:pt x="1181" y="18"/>
                  <a:pt x="1182" y="16"/>
                  <a:pt x="1183" y="14"/>
                </a:cubicBezTo>
                <a:cubicBezTo>
                  <a:pt x="1183" y="14"/>
                  <a:pt x="1183" y="14"/>
                  <a:pt x="1183" y="14"/>
                </a:cubicBezTo>
                <a:cubicBezTo>
                  <a:pt x="1183" y="14"/>
                  <a:pt x="1183" y="14"/>
                  <a:pt x="1183" y="14"/>
                </a:cubicBezTo>
                <a:cubicBezTo>
                  <a:pt x="1186" y="11"/>
                  <a:pt x="1191" y="9"/>
                  <a:pt x="1195" y="9"/>
                </a:cubicBezTo>
                <a:cubicBezTo>
                  <a:pt x="1195" y="9"/>
                  <a:pt x="1195" y="9"/>
                  <a:pt x="1195" y="9"/>
                </a:cubicBezTo>
                <a:cubicBezTo>
                  <a:pt x="1196" y="9"/>
                  <a:pt x="1198" y="9"/>
                  <a:pt x="1199" y="10"/>
                </a:cubicBezTo>
                <a:cubicBezTo>
                  <a:pt x="1199" y="7"/>
                  <a:pt x="1199" y="7"/>
                  <a:pt x="1199" y="7"/>
                </a:cubicBezTo>
                <a:moveTo>
                  <a:pt x="417" y="7"/>
                </a:moveTo>
                <a:cubicBezTo>
                  <a:pt x="409" y="12"/>
                  <a:pt x="403" y="18"/>
                  <a:pt x="396" y="24"/>
                </a:cubicBezTo>
                <a:cubicBezTo>
                  <a:pt x="396" y="24"/>
                  <a:pt x="396" y="24"/>
                  <a:pt x="396" y="24"/>
                </a:cubicBezTo>
                <a:cubicBezTo>
                  <a:pt x="395" y="24"/>
                  <a:pt x="395" y="24"/>
                  <a:pt x="395" y="24"/>
                </a:cubicBezTo>
                <a:cubicBezTo>
                  <a:pt x="393" y="23"/>
                  <a:pt x="392" y="22"/>
                  <a:pt x="391" y="21"/>
                </a:cubicBezTo>
                <a:cubicBezTo>
                  <a:pt x="390" y="19"/>
                  <a:pt x="389" y="18"/>
                  <a:pt x="388" y="17"/>
                </a:cubicBezTo>
                <a:cubicBezTo>
                  <a:pt x="386" y="15"/>
                  <a:pt x="385" y="14"/>
                  <a:pt x="383" y="12"/>
                </a:cubicBezTo>
                <a:cubicBezTo>
                  <a:pt x="383" y="13"/>
                  <a:pt x="383" y="13"/>
                  <a:pt x="383" y="13"/>
                </a:cubicBezTo>
                <a:cubicBezTo>
                  <a:pt x="387" y="16"/>
                  <a:pt x="391" y="20"/>
                  <a:pt x="393" y="26"/>
                </a:cubicBezTo>
                <a:cubicBezTo>
                  <a:pt x="393" y="26"/>
                  <a:pt x="393" y="26"/>
                  <a:pt x="393" y="26"/>
                </a:cubicBezTo>
                <a:cubicBezTo>
                  <a:pt x="393" y="27"/>
                  <a:pt x="393" y="27"/>
                  <a:pt x="393" y="27"/>
                </a:cubicBezTo>
                <a:cubicBezTo>
                  <a:pt x="389" y="30"/>
                  <a:pt x="387" y="36"/>
                  <a:pt x="383" y="39"/>
                </a:cubicBezTo>
                <a:cubicBezTo>
                  <a:pt x="383" y="41"/>
                  <a:pt x="383" y="41"/>
                  <a:pt x="383" y="41"/>
                </a:cubicBezTo>
                <a:cubicBezTo>
                  <a:pt x="383" y="41"/>
                  <a:pt x="384" y="40"/>
                  <a:pt x="384" y="40"/>
                </a:cubicBezTo>
                <a:cubicBezTo>
                  <a:pt x="389" y="32"/>
                  <a:pt x="395" y="26"/>
                  <a:pt x="401" y="20"/>
                </a:cubicBezTo>
                <a:cubicBezTo>
                  <a:pt x="401" y="20"/>
                  <a:pt x="401" y="20"/>
                  <a:pt x="401" y="20"/>
                </a:cubicBezTo>
                <a:cubicBezTo>
                  <a:pt x="402" y="20"/>
                  <a:pt x="402" y="20"/>
                  <a:pt x="402" y="20"/>
                </a:cubicBezTo>
                <a:cubicBezTo>
                  <a:pt x="406" y="16"/>
                  <a:pt x="411" y="12"/>
                  <a:pt x="417" y="8"/>
                </a:cubicBezTo>
                <a:cubicBezTo>
                  <a:pt x="417" y="7"/>
                  <a:pt x="417" y="7"/>
                  <a:pt x="417" y="7"/>
                </a:cubicBezTo>
                <a:moveTo>
                  <a:pt x="698" y="7"/>
                </a:moveTo>
                <a:cubicBezTo>
                  <a:pt x="698" y="8"/>
                  <a:pt x="698" y="8"/>
                  <a:pt x="698" y="8"/>
                </a:cubicBezTo>
                <a:cubicBezTo>
                  <a:pt x="701" y="8"/>
                  <a:pt x="703" y="8"/>
                  <a:pt x="706" y="9"/>
                </a:cubicBezTo>
                <a:cubicBezTo>
                  <a:pt x="706" y="9"/>
                  <a:pt x="706" y="9"/>
                  <a:pt x="706" y="9"/>
                </a:cubicBezTo>
                <a:cubicBezTo>
                  <a:pt x="706" y="9"/>
                  <a:pt x="706" y="9"/>
                  <a:pt x="706" y="9"/>
                </a:cubicBezTo>
                <a:cubicBezTo>
                  <a:pt x="709" y="10"/>
                  <a:pt x="714" y="11"/>
                  <a:pt x="718" y="12"/>
                </a:cubicBezTo>
                <a:cubicBezTo>
                  <a:pt x="718" y="11"/>
                  <a:pt x="718" y="11"/>
                  <a:pt x="718" y="11"/>
                </a:cubicBezTo>
                <a:cubicBezTo>
                  <a:pt x="715" y="10"/>
                  <a:pt x="712" y="9"/>
                  <a:pt x="709" y="8"/>
                </a:cubicBezTo>
                <a:cubicBezTo>
                  <a:pt x="705" y="8"/>
                  <a:pt x="702" y="7"/>
                  <a:pt x="698" y="7"/>
                </a:cubicBezTo>
                <a:moveTo>
                  <a:pt x="1253" y="7"/>
                </a:moveTo>
                <a:cubicBezTo>
                  <a:pt x="1253" y="8"/>
                  <a:pt x="1253" y="8"/>
                  <a:pt x="1253" y="8"/>
                </a:cubicBezTo>
                <a:cubicBezTo>
                  <a:pt x="1259" y="11"/>
                  <a:pt x="1266" y="14"/>
                  <a:pt x="1272" y="18"/>
                </a:cubicBezTo>
                <a:cubicBezTo>
                  <a:pt x="1272" y="18"/>
                  <a:pt x="1272" y="18"/>
                  <a:pt x="1272" y="18"/>
                </a:cubicBezTo>
                <a:cubicBezTo>
                  <a:pt x="1273" y="18"/>
                  <a:pt x="1273" y="18"/>
                  <a:pt x="1273" y="18"/>
                </a:cubicBezTo>
                <a:cubicBezTo>
                  <a:pt x="1273" y="17"/>
                  <a:pt x="1273" y="17"/>
                  <a:pt x="1273" y="16"/>
                </a:cubicBezTo>
                <a:cubicBezTo>
                  <a:pt x="1273" y="16"/>
                  <a:pt x="1273" y="16"/>
                  <a:pt x="1273" y="16"/>
                </a:cubicBezTo>
                <a:cubicBezTo>
                  <a:pt x="1273" y="16"/>
                  <a:pt x="1273" y="16"/>
                  <a:pt x="1273" y="16"/>
                </a:cubicBezTo>
                <a:cubicBezTo>
                  <a:pt x="1272" y="16"/>
                  <a:pt x="1272" y="16"/>
                  <a:pt x="1271" y="16"/>
                </a:cubicBezTo>
                <a:cubicBezTo>
                  <a:pt x="1271" y="15"/>
                  <a:pt x="1271" y="15"/>
                  <a:pt x="1271" y="15"/>
                </a:cubicBezTo>
                <a:cubicBezTo>
                  <a:pt x="1270" y="15"/>
                  <a:pt x="1270" y="15"/>
                  <a:pt x="1270" y="15"/>
                </a:cubicBezTo>
                <a:cubicBezTo>
                  <a:pt x="1270" y="15"/>
                  <a:pt x="1270" y="15"/>
                  <a:pt x="1270" y="15"/>
                </a:cubicBezTo>
                <a:cubicBezTo>
                  <a:pt x="1269" y="15"/>
                  <a:pt x="1268" y="15"/>
                  <a:pt x="1267" y="14"/>
                </a:cubicBezTo>
                <a:cubicBezTo>
                  <a:pt x="1266" y="13"/>
                  <a:pt x="1265" y="13"/>
                  <a:pt x="1265" y="12"/>
                </a:cubicBezTo>
                <a:cubicBezTo>
                  <a:pt x="1264" y="12"/>
                  <a:pt x="1264" y="12"/>
                  <a:pt x="1264" y="12"/>
                </a:cubicBezTo>
                <a:cubicBezTo>
                  <a:pt x="1264" y="12"/>
                  <a:pt x="1264" y="12"/>
                  <a:pt x="1264" y="12"/>
                </a:cubicBezTo>
                <a:cubicBezTo>
                  <a:pt x="1264" y="12"/>
                  <a:pt x="1264" y="11"/>
                  <a:pt x="1264" y="11"/>
                </a:cubicBezTo>
                <a:cubicBezTo>
                  <a:pt x="1264" y="11"/>
                  <a:pt x="1264" y="11"/>
                  <a:pt x="1264" y="11"/>
                </a:cubicBezTo>
                <a:cubicBezTo>
                  <a:pt x="1264" y="11"/>
                  <a:pt x="1264" y="11"/>
                  <a:pt x="1264" y="11"/>
                </a:cubicBezTo>
                <a:cubicBezTo>
                  <a:pt x="1263" y="11"/>
                  <a:pt x="1263" y="11"/>
                  <a:pt x="1262" y="11"/>
                </a:cubicBezTo>
                <a:cubicBezTo>
                  <a:pt x="1262" y="11"/>
                  <a:pt x="1262" y="11"/>
                  <a:pt x="1262" y="11"/>
                </a:cubicBezTo>
                <a:cubicBezTo>
                  <a:pt x="1262" y="11"/>
                  <a:pt x="1262" y="11"/>
                  <a:pt x="1262" y="11"/>
                </a:cubicBezTo>
                <a:cubicBezTo>
                  <a:pt x="1260" y="10"/>
                  <a:pt x="1258" y="10"/>
                  <a:pt x="1256" y="8"/>
                </a:cubicBezTo>
                <a:cubicBezTo>
                  <a:pt x="1255" y="7"/>
                  <a:pt x="1255" y="7"/>
                  <a:pt x="1255" y="7"/>
                </a:cubicBezTo>
                <a:cubicBezTo>
                  <a:pt x="1255" y="7"/>
                  <a:pt x="1255" y="7"/>
                  <a:pt x="1255" y="7"/>
                </a:cubicBezTo>
                <a:cubicBezTo>
                  <a:pt x="1255" y="7"/>
                  <a:pt x="1255" y="7"/>
                  <a:pt x="1255" y="7"/>
                </a:cubicBezTo>
                <a:cubicBezTo>
                  <a:pt x="1254" y="7"/>
                  <a:pt x="1253" y="7"/>
                  <a:pt x="1253" y="7"/>
                </a:cubicBezTo>
                <a:moveTo>
                  <a:pt x="376" y="6"/>
                </a:moveTo>
                <a:cubicBezTo>
                  <a:pt x="376" y="8"/>
                  <a:pt x="376" y="8"/>
                  <a:pt x="376" y="8"/>
                </a:cubicBezTo>
                <a:cubicBezTo>
                  <a:pt x="378" y="9"/>
                  <a:pt x="379" y="10"/>
                  <a:pt x="381" y="11"/>
                </a:cubicBezTo>
                <a:cubicBezTo>
                  <a:pt x="381" y="10"/>
                  <a:pt x="381" y="10"/>
                  <a:pt x="381" y="10"/>
                </a:cubicBezTo>
                <a:cubicBezTo>
                  <a:pt x="379" y="9"/>
                  <a:pt x="378" y="8"/>
                  <a:pt x="376" y="6"/>
                </a:cubicBezTo>
                <a:moveTo>
                  <a:pt x="689" y="6"/>
                </a:moveTo>
                <a:cubicBezTo>
                  <a:pt x="684" y="6"/>
                  <a:pt x="679" y="7"/>
                  <a:pt x="675" y="7"/>
                </a:cubicBezTo>
                <a:cubicBezTo>
                  <a:pt x="675" y="9"/>
                  <a:pt x="675" y="9"/>
                  <a:pt x="675" y="9"/>
                </a:cubicBezTo>
                <a:cubicBezTo>
                  <a:pt x="679" y="8"/>
                  <a:pt x="684" y="8"/>
                  <a:pt x="689" y="8"/>
                </a:cubicBezTo>
                <a:cubicBezTo>
                  <a:pt x="691" y="8"/>
                  <a:pt x="694" y="8"/>
                  <a:pt x="696" y="8"/>
                </a:cubicBezTo>
                <a:cubicBezTo>
                  <a:pt x="696" y="7"/>
                  <a:pt x="696" y="7"/>
                  <a:pt x="696" y="7"/>
                </a:cubicBezTo>
                <a:cubicBezTo>
                  <a:pt x="694" y="6"/>
                  <a:pt x="691" y="6"/>
                  <a:pt x="689" y="6"/>
                </a:cubicBezTo>
                <a:moveTo>
                  <a:pt x="1118" y="6"/>
                </a:moveTo>
                <a:cubicBezTo>
                  <a:pt x="1118" y="6"/>
                  <a:pt x="1118" y="6"/>
                  <a:pt x="1118" y="6"/>
                </a:cubicBezTo>
                <a:cubicBezTo>
                  <a:pt x="1111" y="12"/>
                  <a:pt x="1104" y="17"/>
                  <a:pt x="1097" y="23"/>
                </a:cubicBezTo>
                <a:cubicBezTo>
                  <a:pt x="1097" y="23"/>
                  <a:pt x="1097" y="23"/>
                  <a:pt x="1097" y="23"/>
                </a:cubicBezTo>
                <a:cubicBezTo>
                  <a:pt x="1096" y="23"/>
                  <a:pt x="1096" y="23"/>
                  <a:pt x="1096" y="23"/>
                </a:cubicBezTo>
                <a:cubicBezTo>
                  <a:pt x="1095" y="23"/>
                  <a:pt x="1095" y="23"/>
                  <a:pt x="1095" y="23"/>
                </a:cubicBezTo>
                <a:cubicBezTo>
                  <a:pt x="1094" y="23"/>
                  <a:pt x="1094" y="23"/>
                  <a:pt x="1094" y="23"/>
                </a:cubicBezTo>
                <a:cubicBezTo>
                  <a:pt x="1092" y="20"/>
                  <a:pt x="1090" y="18"/>
                  <a:pt x="1087" y="16"/>
                </a:cubicBezTo>
                <a:cubicBezTo>
                  <a:pt x="1090" y="18"/>
                  <a:pt x="1092" y="20"/>
                  <a:pt x="1094" y="23"/>
                </a:cubicBezTo>
                <a:cubicBezTo>
                  <a:pt x="1094" y="23"/>
                  <a:pt x="1094" y="23"/>
                  <a:pt x="1094" y="23"/>
                </a:cubicBezTo>
                <a:cubicBezTo>
                  <a:pt x="1094" y="23"/>
                  <a:pt x="1094" y="23"/>
                  <a:pt x="1094" y="23"/>
                </a:cubicBezTo>
                <a:cubicBezTo>
                  <a:pt x="1094" y="27"/>
                  <a:pt x="1094" y="27"/>
                  <a:pt x="1094" y="27"/>
                </a:cubicBezTo>
                <a:cubicBezTo>
                  <a:pt x="1094" y="27"/>
                  <a:pt x="1094" y="27"/>
                  <a:pt x="1094" y="27"/>
                </a:cubicBezTo>
                <a:cubicBezTo>
                  <a:pt x="1091" y="30"/>
                  <a:pt x="1089" y="35"/>
                  <a:pt x="1086" y="38"/>
                </a:cubicBezTo>
                <a:cubicBezTo>
                  <a:pt x="1086" y="39"/>
                  <a:pt x="1086" y="39"/>
                  <a:pt x="1086" y="39"/>
                </a:cubicBezTo>
                <a:cubicBezTo>
                  <a:pt x="1090" y="34"/>
                  <a:pt x="1094" y="28"/>
                  <a:pt x="1098" y="23"/>
                </a:cubicBezTo>
                <a:cubicBezTo>
                  <a:pt x="1099" y="23"/>
                  <a:pt x="1099" y="23"/>
                  <a:pt x="1099" y="23"/>
                </a:cubicBezTo>
                <a:cubicBezTo>
                  <a:pt x="1099" y="22"/>
                  <a:pt x="1099" y="22"/>
                  <a:pt x="1099" y="22"/>
                </a:cubicBezTo>
                <a:cubicBezTo>
                  <a:pt x="1104" y="17"/>
                  <a:pt x="1110" y="12"/>
                  <a:pt x="1116" y="8"/>
                </a:cubicBezTo>
                <a:cubicBezTo>
                  <a:pt x="1117" y="8"/>
                  <a:pt x="1117" y="8"/>
                  <a:pt x="1117" y="8"/>
                </a:cubicBezTo>
                <a:cubicBezTo>
                  <a:pt x="1117" y="8"/>
                  <a:pt x="1117" y="8"/>
                  <a:pt x="1117" y="8"/>
                </a:cubicBezTo>
                <a:cubicBezTo>
                  <a:pt x="1117" y="8"/>
                  <a:pt x="1117" y="8"/>
                  <a:pt x="1117" y="8"/>
                </a:cubicBezTo>
                <a:cubicBezTo>
                  <a:pt x="1117" y="8"/>
                  <a:pt x="1118" y="7"/>
                  <a:pt x="1118" y="7"/>
                </a:cubicBezTo>
                <a:cubicBezTo>
                  <a:pt x="1118" y="6"/>
                  <a:pt x="1118" y="6"/>
                  <a:pt x="1118" y="6"/>
                </a:cubicBezTo>
                <a:moveTo>
                  <a:pt x="739" y="6"/>
                </a:moveTo>
                <a:cubicBezTo>
                  <a:pt x="739" y="7"/>
                  <a:pt x="739" y="7"/>
                  <a:pt x="739" y="7"/>
                </a:cubicBezTo>
                <a:cubicBezTo>
                  <a:pt x="739" y="7"/>
                  <a:pt x="739" y="7"/>
                  <a:pt x="739" y="7"/>
                </a:cubicBezTo>
                <a:cubicBezTo>
                  <a:pt x="739" y="7"/>
                  <a:pt x="740" y="7"/>
                  <a:pt x="740" y="7"/>
                </a:cubicBezTo>
                <a:cubicBezTo>
                  <a:pt x="743" y="9"/>
                  <a:pt x="747" y="11"/>
                  <a:pt x="750" y="14"/>
                </a:cubicBezTo>
                <a:cubicBezTo>
                  <a:pt x="753" y="16"/>
                  <a:pt x="755" y="18"/>
                  <a:pt x="756" y="20"/>
                </a:cubicBezTo>
                <a:cubicBezTo>
                  <a:pt x="756" y="9"/>
                  <a:pt x="756" y="9"/>
                  <a:pt x="756" y="9"/>
                </a:cubicBezTo>
                <a:cubicBezTo>
                  <a:pt x="755" y="10"/>
                  <a:pt x="755" y="12"/>
                  <a:pt x="755" y="14"/>
                </a:cubicBezTo>
                <a:cubicBezTo>
                  <a:pt x="754" y="15"/>
                  <a:pt x="754" y="15"/>
                  <a:pt x="754" y="15"/>
                </a:cubicBezTo>
                <a:cubicBezTo>
                  <a:pt x="753" y="14"/>
                  <a:pt x="753" y="14"/>
                  <a:pt x="753" y="14"/>
                </a:cubicBezTo>
                <a:cubicBezTo>
                  <a:pt x="748" y="11"/>
                  <a:pt x="744" y="8"/>
                  <a:pt x="739" y="6"/>
                </a:cubicBezTo>
                <a:moveTo>
                  <a:pt x="1122" y="4"/>
                </a:moveTo>
                <a:cubicBezTo>
                  <a:pt x="1122" y="5"/>
                  <a:pt x="1121" y="5"/>
                  <a:pt x="1120" y="5"/>
                </a:cubicBezTo>
                <a:cubicBezTo>
                  <a:pt x="1120" y="6"/>
                  <a:pt x="1120" y="6"/>
                  <a:pt x="1120" y="6"/>
                </a:cubicBezTo>
                <a:cubicBezTo>
                  <a:pt x="1121" y="6"/>
                  <a:pt x="1122" y="6"/>
                  <a:pt x="1122" y="5"/>
                </a:cubicBezTo>
                <a:cubicBezTo>
                  <a:pt x="1122" y="4"/>
                  <a:pt x="1122" y="4"/>
                  <a:pt x="1122" y="4"/>
                </a:cubicBezTo>
                <a:moveTo>
                  <a:pt x="576" y="4"/>
                </a:moveTo>
                <a:cubicBezTo>
                  <a:pt x="576" y="6"/>
                  <a:pt x="576" y="6"/>
                  <a:pt x="576" y="6"/>
                </a:cubicBezTo>
                <a:cubicBezTo>
                  <a:pt x="581" y="9"/>
                  <a:pt x="585" y="11"/>
                  <a:pt x="589" y="15"/>
                </a:cubicBezTo>
                <a:cubicBezTo>
                  <a:pt x="589" y="14"/>
                  <a:pt x="589" y="14"/>
                  <a:pt x="589" y="14"/>
                </a:cubicBezTo>
                <a:cubicBezTo>
                  <a:pt x="585" y="11"/>
                  <a:pt x="581" y="7"/>
                  <a:pt x="576" y="4"/>
                </a:cubicBezTo>
                <a:moveTo>
                  <a:pt x="373" y="4"/>
                </a:moveTo>
                <a:cubicBezTo>
                  <a:pt x="373" y="5"/>
                  <a:pt x="373" y="5"/>
                  <a:pt x="373" y="5"/>
                </a:cubicBezTo>
                <a:cubicBezTo>
                  <a:pt x="373" y="5"/>
                  <a:pt x="374" y="6"/>
                  <a:pt x="374" y="6"/>
                </a:cubicBezTo>
                <a:cubicBezTo>
                  <a:pt x="374" y="5"/>
                  <a:pt x="374" y="5"/>
                  <a:pt x="374" y="5"/>
                </a:cubicBezTo>
                <a:cubicBezTo>
                  <a:pt x="374" y="5"/>
                  <a:pt x="373" y="4"/>
                  <a:pt x="373" y="4"/>
                </a:cubicBezTo>
                <a:moveTo>
                  <a:pt x="815" y="4"/>
                </a:moveTo>
                <a:cubicBezTo>
                  <a:pt x="815" y="6"/>
                  <a:pt x="815" y="6"/>
                  <a:pt x="815" y="6"/>
                </a:cubicBezTo>
                <a:cubicBezTo>
                  <a:pt x="817" y="8"/>
                  <a:pt x="817" y="10"/>
                  <a:pt x="818" y="11"/>
                </a:cubicBezTo>
                <a:cubicBezTo>
                  <a:pt x="819" y="13"/>
                  <a:pt x="819" y="14"/>
                  <a:pt x="819" y="15"/>
                </a:cubicBezTo>
                <a:cubicBezTo>
                  <a:pt x="819" y="18"/>
                  <a:pt x="818" y="20"/>
                  <a:pt x="817" y="22"/>
                </a:cubicBezTo>
                <a:cubicBezTo>
                  <a:pt x="817" y="22"/>
                  <a:pt x="817" y="22"/>
                  <a:pt x="817" y="22"/>
                </a:cubicBezTo>
                <a:cubicBezTo>
                  <a:pt x="817" y="22"/>
                  <a:pt x="817" y="22"/>
                  <a:pt x="817" y="22"/>
                </a:cubicBezTo>
                <a:cubicBezTo>
                  <a:pt x="817" y="22"/>
                  <a:pt x="816" y="22"/>
                  <a:pt x="816" y="23"/>
                </a:cubicBezTo>
                <a:cubicBezTo>
                  <a:pt x="816" y="23"/>
                  <a:pt x="816" y="23"/>
                  <a:pt x="815" y="23"/>
                </a:cubicBezTo>
                <a:cubicBezTo>
                  <a:pt x="815" y="26"/>
                  <a:pt x="815" y="26"/>
                  <a:pt x="815" y="26"/>
                </a:cubicBezTo>
                <a:cubicBezTo>
                  <a:pt x="821" y="23"/>
                  <a:pt x="826" y="23"/>
                  <a:pt x="832" y="23"/>
                </a:cubicBezTo>
                <a:cubicBezTo>
                  <a:pt x="832" y="22"/>
                  <a:pt x="832" y="22"/>
                  <a:pt x="832" y="22"/>
                </a:cubicBezTo>
                <a:cubicBezTo>
                  <a:pt x="829" y="22"/>
                  <a:pt x="825" y="22"/>
                  <a:pt x="821" y="22"/>
                </a:cubicBezTo>
                <a:cubicBezTo>
                  <a:pt x="821" y="22"/>
                  <a:pt x="821" y="22"/>
                  <a:pt x="821" y="22"/>
                </a:cubicBezTo>
                <a:cubicBezTo>
                  <a:pt x="820" y="22"/>
                  <a:pt x="820" y="22"/>
                  <a:pt x="820" y="22"/>
                </a:cubicBezTo>
                <a:cubicBezTo>
                  <a:pt x="820" y="21"/>
                  <a:pt x="820" y="21"/>
                  <a:pt x="820" y="21"/>
                </a:cubicBezTo>
                <a:cubicBezTo>
                  <a:pt x="820" y="19"/>
                  <a:pt x="821" y="18"/>
                  <a:pt x="821" y="17"/>
                </a:cubicBezTo>
                <a:cubicBezTo>
                  <a:pt x="821" y="17"/>
                  <a:pt x="821" y="17"/>
                  <a:pt x="821" y="17"/>
                </a:cubicBezTo>
                <a:cubicBezTo>
                  <a:pt x="821" y="17"/>
                  <a:pt x="821" y="17"/>
                  <a:pt x="821" y="17"/>
                </a:cubicBezTo>
                <a:cubicBezTo>
                  <a:pt x="825" y="14"/>
                  <a:pt x="828" y="14"/>
                  <a:pt x="832" y="13"/>
                </a:cubicBezTo>
                <a:cubicBezTo>
                  <a:pt x="832" y="13"/>
                  <a:pt x="832" y="13"/>
                  <a:pt x="832" y="13"/>
                </a:cubicBezTo>
                <a:cubicBezTo>
                  <a:pt x="829" y="13"/>
                  <a:pt x="826" y="13"/>
                  <a:pt x="823" y="13"/>
                </a:cubicBezTo>
                <a:cubicBezTo>
                  <a:pt x="823" y="13"/>
                  <a:pt x="823" y="13"/>
                  <a:pt x="823" y="13"/>
                </a:cubicBezTo>
                <a:cubicBezTo>
                  <a:pt x="823" y="13"/>
                  <a:pt x="823" y="13"/>
                  <a:pt x="823" y="13"/>
                </a:cubicBezTo>
                <a:cubicBezTo>
                  <a:pt x="823" y="13"/>
                  <a:pt x="823" y="13"/>
                  <a:pt x="822" y="13"/>
                </a:cubicBezTo>
                <a:cubicBezTo>
                  <a:pt x="822" y="13"/>
                  <a:pt x="821" y="13"/>
                  <a:pt x="821" y="13"/>
                </a:cubicBezTo>
                <a:cubicBezTo>
                  <a:pt x="820" y="12"/>
                  <a:pt x="820" y="12"/>
                  <a:pt x="820" y="11"/>
                </a:cubicBezTo>
                <a:cubicBezTo>
                  <a:pt x="820" y="10"/>
                  <a:pt x="820" y="9"/>
                  <a:pt x="820" y="9"/>
                </a:cubicBezTo>
                <a:cubicBezTo>
                  <a:pt x="819" y="9"/>
                  <a:pt x="819" y="9"/>
                  <a:pt x="819" y="9"/>
                </a:cubicBezTo>
                <a:cubicBezTo>
                  <a:pt x="819" y="8"/>
                  <a:pt x="819" y="8"/>
                  <a:pt x="819" y="8"/>
                </a:cubicBezTo>
                <a:cubicBezTo>
                  <a:pt x="818" y="6"/>
                  <a:pt x="817" y="5"/>
                  <a:pt x="815" y="4"/>
                </a:cubicBezTo>
                <a:moveTo>
                  <a:pt x="19" y="4"/>
                </a:moveTo>
                <a:cubicBezTo>
                  <a:pt x="19" y="4"/>
                  <a:pt x="19" y="4"/>
                  <a:pt x="19" y="4"/>
                </a:cubicBezTo>
                <a:cubicBezTo>
                  <a:pt x="21" y="5"/>
                  <a:pt x="23" y="6"/>
                  <a:pt x="25" y="7"/>
                </a:cubicBezTo>
                <a:cubicBezTo>
                  <a:pt x="36" y="13"/>
                  <a:pt x="36" y="13"/>
                  <a:pt x="36" y="13"/>
                </a:cubicBezTo>
                <a:cubicBezTo>
                  <a:pt x="36" y="13"/>
                  <a:pt x="36" y="13"/>
                  <a:pt x="36" y="13"/>
                </a:cubicBezTo>
                <a:cubicBezTo>
                  <a:pt x="31" y="10"/>
                  <a:pt x="27" y="8"/>
                  <a:pt x="23" y="5"/>
                </a:cubicBezTo>
                <a:cubicBezTo>
                  <a:pt x="22" y="4"/>
                  <a:pt x="20" y="4"/>
                  <a:pt x="19" y="4"/>
                </a:cubicBezTo>
                <a:moveTo>
                  <a:pt x="832" y="3"/>
                </a:moveTo>
                <a:cubicBezTo>
                  <a:pt x="832" y="3"/>
                  <a:pt x="832" y="3"/>
                  <a:pt x="831" y="3"/>
                </a:cubicBezTo>
                <a:cubicBezTo>
                  <a:pt x="829" y="4"/>
                  <a:pt x="827" y="4"/>
                  <a:pt x="825" y="5"/>
                </a:cubicBezTo>
                <a:cubicBezTo>
                  <a:pt x="823" y="6"/>
                  <a:pt x="822" y="6"/>
                  <a:pt x="821" y="8"/>
                </a:cubicBezTo>
                <a:cubicBezTo>
                  <a:pt x="821" y="8"/>
                  <a:pt x="821" y="8"/>
                  <a:pt x="821" y="8"/>
                </a:cubicBezTo>
                <a:cubicBezTo>
                  <a:pt x="823" y="8"/>
                  <a:pt x="823" y="8"/>
                  <a:pt x="823" y="8"/>
                </a:cubicBezTo>
                <a:cubicBezTo>
                  <a:pt x="824" y="6"/>
                  <a:pt x="824" y="6"/>
                  <a:pt x="824" y="6"/>
                </a:cubicBezTo>
                <a:cubicBezTo>
                  <a:pt x="825" y="6"/>
                  <a:pt x="825" y="6"/>
                  <a:pt x="825" y="6"/>
                </a:cubicBezTo>
                <a:cubicBezTo>
                  <a:pt x="827" y="6"/>
                  <a:pt x="830" y="5"/>
                  <a:pt x="832" y="4"/>
                </a:cubicBezTo>
                <a:cubicBezTo>
                  <a:pt x="832" y="3"/>
                  <a:pt x="832" y="3"/>
                  <a:pt x="832" y="3"/>
                </a:cubicBezTo>
                <a:moveTo>
                  <a:pt x="104" y="3"/>
                </a:moveTo>
                <a:cubicBezTo>
                  <a:pt x="104" y="4"/>
                  <a:pt x="104" y="4"/>
                  <a:pt x="104" y="4"/>
                </a:cubicBezTo>
                <a:cubicBezTo>
                  <a:pt x="105" y="5"/>
                  <a:pt x="106" y="6"/>
                  <a:pt x="107" y="7"/>
                </a:cubicBezTo>
                <a:cubicBezTo>
                  <a:pt x="107" y="5"/>
                  <a:pt x="107" y="5"/>
                  <a:pt x="107" y="5"/>
                </a:cubicBezTo>
                <a:cubicBezTo>
                  <a:pt x="107" y="5"/>
                  <a:pt x="107" y="5"/>
                  <a:pt x="107" y="5"/>
                </a:cubicBezTo>
                <a:cubicBezTo>
                  <a:pt x="106" y="4"/>
                  <a:pt x="105" y="4"/>
                  <a:pt x="104" y="3"/>
                </a:cubicBezTo>
                <a:moveTo>
                  <a:pt x="763" y="3"/>
                </a:moveTo>
                <a:cubicBezTo>
                  <a:pt x="762" y="4"/>
                  <a:pt x="760" y="6"/>
                  <a:pt x="758" y="7"/>
                </a:cubicBezTo>
                <a:cubicBezTo>
                  <a:pt x="758" y="8"/>
                  <a:pt x="758" y="8"/>
                  <a:pt x="758" y="8"/>
                </a:cubicBezTo>
                <a:cubicBezTo>
                  <a:pt x="760" y="7"/>
                  <a:pt x="761" y="5"/>
                  <a:pt x="763" y="4"/>
                </a:cubicBezTo>
                <a:cubicBezTo>
                  <a:pt x="763" y="3"/>
                  <a:pt x="763" y="3"/>
                  <a:pt x="763" y="3"/>
                </a:cubicBezTo>
                <a:moveTo>
                  <a:pt x="172" y="3"/>
                </a:moveTo>
                <a:cubicBezTo>
                  <a:pt x="172" y="4"/>
                  <a:pt x="172" y="4"/>
                  <a:pt x="172" y="4"/>
                </a:cubicBezTo>
                <a:cubicBezTo>
                  <a:pt x="175" y="6"/>
                  <a:pt x="178" y="7"/>
                  <a:pt x="181" y="10"/>
                </a:cubicBezTo>
                <a:cubicBezTo>
                  <a:pt x="181" y="8"/>
                  <a:pt x="181" y="8"/>
                  <a:pt x="181" y="8"/>
                </a:cubicBezTo>
                <a:cubicBezTo>
                  <a:pt x="178" y="6"/>
                  <a:pt x="175" y="5"/>
                  <a:pt x="172" y="3"/>
                </a:cubicBezTo>
                <a:moveTo>
                  <a:pt x="124" y="3"/>
                </a:moveTo>
                <a:cubicBezTo>
                  <a:pt x="124" y="4"/>
                  <a:pt x="124" y="4"/>
                  <a:pt x="124" y="4"/>
                </a:cubicBezTo>
                <a:cubicBezTo>
                  <a:pt x="139" y="5"/>
                  <a:pt x="153" y="6"/>
                  <a:pt x="165" y="12"/>
                </a:cubicBezTo>
                <a:cubicBezTo>
                  <a:pt x="165" y="12"/>
                  <a:pt x="165" y="12"/>
                  <a:pt x="165" y="12"/>
                </a:cubicBezTo>
                <a:cubicBezTo>
                  <a:pt x="165" y="12"/>
                  <a:pt x="165" y="12"/>
                  <a:pt x="165" y="12"/>
                </a:cubicBezTo>
                <a:cubicBezTo>
                  <a:pt x="166" y="12"/>
                  <a:pt x="166" y="13"/>
                  <a:pt x="166" y="13"/>
                </a:cubicBezTo>
                <a:cubicBezTo>
                  <a:pt x="166" y="12"/>
                  <a:pt x="166" y="12"/>
                  <a:pt x="166" y="12"/>
                </a:cubicBezTo>
                <a:cubicBezTo>
                  <a:pt x="161" y="9"/>
                  <a:pt x="155" y="7"/>
                  <a:pt x="150" y="6"/>
                </a:cubicBezTo>
                <a:cubicBezTo>
                  <a:pt x="150" y="6"/>
                  <a:pt x="150" y="6"/>
                  <a:pt x="150" y="6"/>
                </a:cubicBezTo>
                <a:cubicBezTo>
                  <a:pt x="142" y="5"/>
                  <a:pt x="133" y="3"/>
                  <a:pt x="124" y="3"/>
                </a:cubicBezTo>
                <a:moveTo>
                  <a:pt x="122" y="3"/>
                </a:moveTo>
                <a:cubicBezTo>
                  <a:pt x="118" y="3"/>
                  <a:pt x="113" y="3"/>
                  <a:pt x="109" y="4"/>
                </a:cubicBezTo>
                <a:cubicBezTo>
                  <a:pt x="109" y="9"/>
                  <a:pt x="109" y="9"/>
                  <a:pt x="109" y="9"/>
                </a:cubicBezTo>
                <a:cubicBezTo>
                  <a:pt x="109" y="9"/>
                  <a:pt x="110" y="10"/>
                  <a:pt x="110" y="10"/>
                </a:cubicBezTo>
                <a:cubicBezTo>
                  <a:pt x="111" y="11"/>
                  <a:pt x="112" y="12"/>
                  <a:pt x="112" y="13"/>
                </a:cubicBezTo>
                <a:cubicBezTo>
                  <a:pt x="112" y="14"/>
                  <a:pt x="111" y="15"/>
                  <a:pt x="111" y="15"/>
                </a:cubicBezTo>
                <a:cubicBezTo>
                  <a:pt x="110" y="16"/>
                  <a:pt x="110" y="17"/>
                  <a:pt x="110" y="17"/>
                </a:cubicBezTo>
                <a:cubicBezTo>
                  <a:pt x="110" y="17"/>
                  <a:pt x="110" y="17"/>
                  <a:pt x="111" y="18"/>
                </a:cubicBezTo>
                <a:cubicBezTo>
                  <a:pt x="111" y="18"/>
                  <a:pt x="111" y="18"/>
                  <a:pt x="111" y="18"/>
                </a:cubicBezTo>
                <a:cubicBezTo>
                  <a:pt x="111" y="19"/>
                  <a:pt x="111" y="19"/>
                  <a:pt x="111" y="19"/>
                </a:cubicBezTo>
                <a:cubicBezTo>
                  <a:pt x="111" y="20"/>
                  <a:pt x="110" y="21"/>
                  <a:pt x="109" y="22"/>
                </a:cubicBezTo>
                <a:cubicBezTo>
                  <a:pt x="109" y="24"/>
                  <a:pt x="109" y="24"/>
                  <a:pt x="109" y="24"/>
                </a:cubicBezTo>
                <a:cubicBezTo>
                  <a:pt x="109" y="24"/>
                  <a:pt x="109" y="24"/>
                  <a:pt x="109" y="24"/>
                </a:cubicBezTo>
                <a:cubicBezTo>
                  <a:pt x="109" y="24"/>
                  <a:pt x="109" y="24"/>
                  <a:pt x="109" y="24"/>
                </a:cubicBezTo>
                <a:cubicBezTo>
                  <a:pt x="109" y="28"/>
                  <a:pt x="109" y="28"/>
                  <a:pt x="109" y="28"/>
                </a:cubicBezTo>
                <a:cubicBezTo>
                  <a:pt x="111" y="26"/>
                  <a:pt x="113" y="25"/>
                  <a:pt x="115" y="25"/>
                </a:cubicBezTo>
                <a:cubicBezTo>
                  <a:pt x="118" y="24"/>
                  <a:pt x="120" y="24"/>
                  <a:pt x="122" y="24"/>
                </a:cubicBezTo>
                <a:cubicBezTo>
                  <a:pt x="122" y="23"/>
                  <a:pt x="122" y="23"/>
                  <a:pt x="122" y="23"/>
                </a:cubicBezTo>
                <a:cubicBezTo>
                  <a:pt x="119" y="24"/>
                  <a:pt x="116" y="24"/>
                  <a:pt x="113" y="24"/>
                </a:cubicBezTo>
                <a:cubicBezTo>
                  <a:pt x="112" y="24"/>
                  <a:pt x="112" y="24"/>
                  <a:pt x="112" y="24"/>
                </a:cubicBezTo>
                <a:cubicBezTo>
                  <a:pt x="112" y="23"/>
                  <a:pt x="112" y="23"/>
                  <a:pt x="112" y="23"/>
                </a:cubicBezTo>
                <a:cubicBezTo>
                  <a:pt x="112" y="22"/>
                  <a:pt x="112" y="21"/>
                  <a:pt x="113" y="20"/>
                </a:cubicBezTo>
                <a:cubicBezTo>
                  <a:pt x="114" y="20"/>
                  <a:pt x="114" y="20"/>
                  <a:pt x="115" y="20"/>
                </a:cubicBezTo>
                <a:cubicBezTo>
                  <a:pt x="115" y="18"/>
                  <a:pt x="116" y="16"/>
                  <a:pt x="118" y="15"/>
                </a:cubicBezTo>
                <a:cubicBezTo>
                  <a:pt x="119" y="14"/>
                  <a:pt x="121" y="14"/>
                  <a:pt x="122" y="14"/>
                </a:cubicBezTo>
                <a:cubicBezTo>
                  <a:pt x="122" y="13"/>
                  <a:pt x="122" y="13"/>
                  <a:pt x="122" y="13"/>
                </a:cubicBezTo>
                <a:cubicBezTo>
                  <a:pt x="122" y="13"/>
                  <a:pt x="121" y="13"/>
                  <a:pt x="121" y="13"/>
                </a:cubicBezTo>
                <a:cubicBezTo>
                  <a:pt x="121" y="13"/>
                  <a:pt x="121" y="13"/>
                  <a:pt x="121" y="13"/>
                </a:cubicBezTo>
                <a:cubicBezTo>
                  <a:pt x="120" y="13"/>
                  <a:pt x="119" y="13"/>
                  <a:pt x="118" y="14"/>
                </a:cubicBezTo>
                <a:cubicBezTo>
                  <a:pt x="117" y="14"/>
                  <a:pt x="116" y="15"/>
                  <a:pt x="115" y="15"/>
                </a:cubicBezTo>
                <a:cubicBezTo>
                  <a:pt x="115" y="15"/>
                  <a:pt x="115" y="15"/>
                  <a:pt x="115" y="15"/>
                </a:cubicBezTo>
                <a:cubicBezTo>
                  <a:pt x="114" y="15"/>
                  <a:pt x="114" y="15"/>
                  <a:pt x="113" y="14"/>
                </a:cubicBezTo>
                <a:cubicBezTo>
                  <a:pt x="113" y="14"/>
                  <a:pt x="112" y="13"/>
                  <a:pt x="112" y="13"/>
                </a:cubicBezTo>
                <a:cubicBezTo>
                  <a:pt x="112" y="12"/>
                  <a:pt x="111" y="11"/>
                  <a:pt x="111" y="10"/>
                </a:cubicBezTo>
                <a:cubicBezTo>
                  <a:pt x="111" y="9"/>
                  <a:pt x="110" y="9"/>
                  <a:pt x="110" y="8"/>
                </a:cubicBezTo>
                <a:cubicBezTo>
                  <a:pt x="110" y="8"/>
                  <a:pt x="110" y="8"/>
                  <a:pt x="110" y="8"/>
                </a:cubicBezTo>
                <a:cubicBezTo>
                  <a:pt x="110" y="7"/>
                  <a:pt x="110" y="7"/>
                  <a:pt x="110" y="7"/>
                </a:cubicBezTo>
                <a:cubicBezTo>
                  <a:pt x="111" y="6"/>
                  <a:pt x="112" y="5"/>
                  <a:pt x="114" y="5"/>
                </a:cubicBezTo>
                <a:cubicBezTo>
                  <a:pt x="115" y="4"/>
                  <a:pt x="117" y="4"/>
                  <a:pt x="118" y="4"/>
                </a:cubicBezTo>
                <a:cubicBezTo>
                  <a:pt x="118" y="4"/>
                  <a:pt x="119" y="4"/>
                  <a:pt x="120" y="4"/>
                </a:cubicBezTo>
                <a:cubicBezTo>
                  <a:pt x="120" y="4"/>
                  <a:pt x="121" y="4"/>
                  <a:pt x="122" y="4"/>
                </a:cubicBezTo>
                <a:cubicBezTo>
                  <a:pt x="122" y="4"/>
                  <a:pt x="122" y="4"/>
                  <a:pt x="122" y="4"/>
                </a:cubicBezTo>
                <a:cubicBezTo>
                  <a:pt x="122" y="4"/>
                  <a:pt x="122" y="4"/>
                  <a:pt x="122" y="4"/>
                </a:cubicBezTo>
                <a:cubicBezTo>
                  <a:pt x="122" y="4"/>
                  <a:pt x="122" y="4"/>
                  <a:pt x="122" y="4"/>
                </a:cubicBezTo>
                <a:cubicBezTo>
                  <a:pt x="122" y="3"/>
                  <a:pt x="122" y="3"/>
                  <a:pt x="122" y="3"/>
                </a:cubicBezTo>
                <a:moveTo>
                  <a:pt x="1245" y="3"/>
                </a:moveTo>
                <a:cubicBezTo>
                  <a:pt x="1245" y="5"/>
                  <a:pt x="1245" y="5"/>
                  <a:pt x="1245" y="5"/>
                </a:cubicBezTo>
                <a:cubicBezTo>
                  <a:pt x="1247" y="5"/>
                  <a:pt x="1249" y="6"/>
                  <a:pt x="1251" y="7"/>
                </a:cubicBezTo>
                <a:cubicBezTo>
                  <a:pt x="1251" y="6"/>
                  <a:pt x="1251" y="6"/>
                  <a:pt x="1251" y="6"/>
                </a:cubicBezTo>
                <a:cubicBezTo>
                  <a:pt x="1249" y="5"/>
                  <a:pt x="1247" y="4"/>
                  <a:pt x="1245" y="3"/>
                </a:cubicBezTo>
                <a:moveTo>
                  <a:pt x="880" y="3"/>
                </a:moveTo>
                <a:cubicBezTo>
                  <a:pt x="880" y="4"/>
                  <a:pt x="880" y="4"/>
                  <a:pt x="880" y="4"/>
                </a:cubicBezTo>
                <a:cubicBezTo>
                  <a:pt x="884" y="6"/>
                  <a:pt x="888" y="7"/>
                  <a:pt x="892" y="9"/>
                </a:cubicBezTo>
                <a:cubicBezTo>
                  <a:pt x="892" y="8"/>
                  <a:pt x="892" y="8"/>
                  <a:pt x="892" y="8"/>
                </a:cubicBezTo>
                <a:cubicBezTo>
                  <a:pt x="888" y="6"/>
                  <a:pt x="884" y="4"/>
                  <a:pt x="880" y="3"/>
                </a:cubicBezTo>
                <a:moveTo>
                  <a:pt x="841" y="3"/>
                </a:moveTo>
                <a:cubicBezTo>
                  <a:pt x="841" y="3"/>
                  <a:pt x="841" y="3"/>
                  <a:pt x="841" y="3"/>
                </a:cubicBezTo>
                <a:cubicBezTo>
                  <a:pt x="838" y="3"/>
                  <a:pt x="836" y="3"/>
                  <a:pt x="834" y="3"/>
                </a:cubicBezTo>
                <a:cubicBezTo>
                  <a:pt x="834" y="4"/>
                  <a:pt x="834" y="4"/>
                  <a:pt x="834" y="4"/>
                </a:cubicBezTo>
                <a:cubicBezTo>
                  <a:pt x="837" y="4"/>
                  <a:pt x="839" y="4"/>
                  <a:pt x="841" y="4"/>
                </a:cubicBezTo>
                <a:cubicBezTo>
                  <a:pt x="851" y="4"/>
                  <a:pt x="861" y="6"/>
                  <a:pt x="869" y="10"/>
                </a:cubicBezTo>
                <a:cubicBezTo>
                  <a:pt x="869" y="10"/>
                  <a:pt x="869" y="10"/>
                  <a:pt x="869" y="10"/>
                </a:cubicBezTo>
                <a:cubicBezTo>
                  <a:pt x="869" y="10"/>
                  <a:pt x="869" y="10"/>
                  <a:pt x="869" y="10"/>
                </a:cubicBezTo>
                <a:cubicBezTo>
                  <a:pt x="872" y="11"/>
                  <a:pt x="875" y="12"/>
                  <a:pt x="878" y="13"/>
                </a:cubicBezTo>
                <a:cubicBezTo>
                  <a:pt x="878" y="12"/>
                  <a:pt x="878" y="12"/>
                  <a:pt x="878" y="12"/>
                </a:cubicBezTo>
                <a:cubicBezTo>
                  <a:pt x="876" y="11"/>
                  <a:pt x="873" y="9"/>
                  <a:pt x="870" y="9"/>
                </a:cubicBezTo>
                <a:cubicBezTo>
                  <a:pt x="869" y="9"/>
                  <a:pt x="869" y="9"/>
                  <a:pt x="869" y="9"/>
                </a:cubicBezTo>
                <a:cubicBezTo>
                  <a:pt x="869" y="9"/>
                  <a:pt x="869" y="9"/>
                  <a:pt x="869" y="9"/>
                </a:cubicBezTo>
                <a:cubicBezTo>
                  <a:pt x="861" y="5"/>
                  <a:pt x="851" y="3"/>
                  <a:pt x="841" y="3"/>
                </a:cubicBezTo>
                <a:moveTo>
                  <a:pt x="591" y="2"/>
                </a:moveTo>
                <a:cubicBezTo>
                  <a:pt x="591" y="3"/>
                  <a:pt x="591" y="3"/>
                  <a:pt x="591" y="3"/>
                </a:cubicBezTo>
                <a:cubicBezTo>
                  <a:pt x="594" y="5"/>
                  <a:pt x="597" y="7"/>
                  <a:pt x="599" y="9"/>
                </a:cubicBezTo>
                <a:cubicBezTo>
                  <a:pt x="600" y="9"/>
                  <a:pt x="600" y="9"/>
                  <a:pt x="600" y="9"/>
                </a:cubicBezTo>
                <a:cubicBezTo>
                  <a:pt x="600" y="8"/>
                  <a:pt x="600" y="8"/>
                  <a:pt x="600" y="8"/>
                </a:cubicBezTo>
                <a:cubicBezTo>
                  <a:pt x="599" y="8"/>
                  <a:pt x="599" y="8"/>
                  <a:pt x="599" y="8"/>
                </a:cubicBezTo>
                <a:cubicBezTo>
                  <a:pt x="599" y="7"/>
                  <a:pt x="599" y="7"/>
                  <a:pt x="599" y="7"/>
                </a:cubicBezTo>
                <a:cubicBezTo>
                  <a:pt x="599" y="7"/>
                  <a:pt x="599" y="7"/>
                  <a:pt x="599" y="7"/>
                </a:cubicBezTo>
                <a:cubicBezTo>
                  <a:pt x="596" y="5"/>
                  <a:pt x="593" y="4"/>
                  <a:pt x="591" y="2"/>
                </a:cubicBezTo>
                <a:moveTo>
                  <a:pt x="487" y="2"/>
                </a:moveTo>
                <a:cubicBezTo>
                  <a:pt x="485" y="3"/>
                  <a:pt x="483" y="4"/>
                  <a:pt x="481" y="6"/>
                </a:cubicBezTo>
                <a:cubicBezTo>
                  <a:pt x="478" y="9"/>
                  <a:pt x="476" y="12"/>
                  <a:pt x="476" y="16"/>
                </a:cubicBezTo>
                <a:cubicBezTo>
                  <a:pt x="476" y="17"/>
                  <a:pt x="476" y="18"/>
                  <a:pt x="477" y="19"/>
                </a:cubicBezTo>
                <a:cubicBezTo>
                  <a:pt x="477" y="20"/>
                  <a:pt x="477" y="20"/>
                  <a:pt x="477" y="20"/>
                </a:cubicBezTo>
                <a:cubicBezTo>
                  <a:pt x="476" y="21"/>
                  <a:pt x="476" y="21"/>
                  <a:pt x="476" y="21"/>
                </a:cubicBezTo>
                <a:cubicBezTo>
                  <a:pt x="472" y="23"/>
                  <a:pt x="469" y="28"/>
                  <a:pt x="468" y="33"/>
                </a:cubicBezTo>
                <a:cubicBezTo>
                  <a:pt x="468" y="34"/>
                  <a:pt x="469" y="35"/>
                  <a:pt x="469" y="36"/>
                </a:cubicBezTo>
                <a:cubicBezTo>
                  <a:pt x="469" y="38"/>
                  <a:pt x="468" y="39"/>
                  <a:pt x="467" y="41"/>
                </a:cubicBezTo>
                <a:cubicBezTo>
                  <a:pt x="466" y="42"/>
                  <a:pt x="465" y="44"/>
                  <a:pt x="465" y="45"/>
                </a:cubicBezTo>
                <a:cubicBezTo>
                  <a:pt x="465" y="45"/>
                  <a:pt x="465" y="45"/>
                  <a:pt x="465" y="45"/>
                </a:cubicBezTo>
                <a:cubicBezTo>
                  <a:pt x="465" y="45"/>
                  <a:pt x="465" y="45"/>
                  <a:pt x="465" y="45"/>
                </a:cubicBezTo>
                <a:cubicBezTo>
                  <a:pt x="465" y="46"/>
                  <a:pt x="465" y="48"/>
                  <a:pt x="465" y="49"/>
                </a:cubicBezTo>
                <a:cubicBezTo>
                  <a:pt x="465" y="55"/>
                  <a:pt x="468" y="60"/>
                  <a:pt x="472" y="63"/>
                </a:cubicBezTo>
                <a:cubicBezTo>
                  <a:pt x="475" y="65"/>
                  <a:pt x="475" y="65"/>
                  <a:pt x="475" y="65"/>
                </a:cubicBezTo>
                <a:cubicBezTo>
                  <a:pt x="472" y="65"/>
                  <a:pt x="472" y="65"/>
                  <a:pt x="472" y="65"/>
                </a:cubicBezTo>
                <a:cubicBezTo>
                  <a:pt x="466" y="65"/>
                  <a:pt x="460" y="65"/>
                  <a:pt x="453" y="65"/>
                </a:cubicBezTo>
                <a:cubicBezTo>
                  <a:pt x="451" y="65"/>
                  <a:pt x="449" y="65"/>
                  <a:pt x="447" y="65"/>
                </a:cubicBezTo>
                <a:cubicBezTo>
                  <a:pt x="447" y="67"/>
                  <a:pt x="447" y="67"/>
                  <a:pt x="447" y="67"/>
                </a:cubicBezTo>
                <a:cubicBezTo>
                  <a:pt x="487" y="67"/>
                  <a:pt x="487" y="67"/>
                  <a:pt x="487" y="67"/>
                </a:cubicBezTo>
                <a:cubicBezTo>
                  <a:pt x="487" y="65"/>
                  <a:pt x="487" y="65"/>
                  <a:pt x="487" y="65"/>
                </a:cubicBezTo>
                <a:cubicBezTo>
                  <a:pt x="487" y="65"/>
                  <a:pt x="487" y="65"/>
                  <a:pt x="487" y="65"/>
                </a:cubicBezTo>
                <a:cubicBezTo>
                  <a:pt x="486" y="64"/>
                  <a:pt x="486" y="64"/>
                  <a:pt x="486" y="64"/>
                </a:cubicBezTo>
                <a:cubicBezTo>
                  <a:pt x="486" y="64"/>
                  <a:pt x="486" y="64"/>
                  <a:pt x="486" y="63"/>
                </a:cubicBezTo>
                <a:cubicBezTo>
                  <a:pt x="486" y="62"/>
                  <a:pt x="486" y="62"/>
                  <a:pt x="486" y="62"/>
                </a:cubicBezTo>
                <a:cubicBezTo>
                  <a:pt x="487" y="62"/>
                  <a:pt x="487" y="62"/>
                  <a:pt x="487" y="62"/>
                </a:cubicBezTo>
                <a:cubicBezTo>
                  <a:pt x="487" y="62"/>
                  <a:pt x="487" y="62"/>
                  <a:pt x="487" y="62"/>
                </a:cubicBezTo>
                <a:cubicBezTo>
                  <a:pt x="487" y="60"/>
                  <a:pt x="487" y="60"/>
                  <a:pt x="487" y="60"/>
                </a:cubicBezTo>
                <a:cubicBezTo>
                  <a:pt x="485" y="62"/>
                  <a:pt x="482" y="62"/>
                  <a:pt x="479" y="62"/>
                </a:cubicBezTo>
                <a:cubicBezTo>
                  <a:pt x="477" y="62"/>
                  <a:pt x="476" y="62"/>
                  <a:pt x="475" y="62"/>
                </a:cubicBezTo>
                <a:cubicBezTo>
                  <a:pt x="475" y="62"/>
                  <a:pt x="475" y="62"/>
                  <a:pt x="475" y="62"/>
                </a:cubicBezTo>
                <a:cubicBezTo>
                  <a:pt x="475" y="62"/>
                  <a:pt x="475" y="62"/>
                  <a:pt x="475" y="62"/>
                </a:cubicBezTo>
                <a:cubicBezTo>
                  <a:pt x="469" y="60"/>
                  <a:pt x="466" y="55"/>
                  <a:pt x="466" y="50"/>
                </a:cubicBezTo>
                <a:cubicBezTo>
                  <a:pt x="466" y="48"/>
                  <a:pt x="466" y="46"/>
                  <a:pt x="467" y="44"/>
                </a:cubicBezTo>
                <a:cubicBezTo>
                  <a:pt x="467" y="42"/>
                  <a:pt x="468" y="40"/>
                  <a:pt x="470" y="39"/>
                </a:cubicBezTo>
                <a:cubicBezTo>
                  <a:pt x="470" y="37"/>
                  <a:pt x="469" y="35"/>
                  <a:pt x="469" y="33"/>
                </a:cubicBezTo>
                <a:cubicBezTo>
                  <a:pt x="469" y="32"/>
                  <a:pt x="469" y="31"/>
                  <a:pt x="470" y="30"/>
                </a:cubicBezTo>
                <a:cubicBezTo>
                  <a:pt x="470" y="30"/>
                  <a:pt x="470" y="30"/>
                  <a:pt x="470" y="30"/>
                </a:cubicBezTo>
                <a:cubicBezTo>
                  <a:pt x="470" y="30"/>
                  <a:pt x="470" y="30"/>
                  <a:pt x="470" y="30"/>
                </a:cubicBezTo>
                <a:cubicBezTo>
                  <a:pt x="470" y="29"/>
                  <a:pt x="471" y="27"/>
                  <a:pt x="472" y="26"/>
                </a:cubicBezTo>
                <a:cubicBezTo>
                  <a:pt x="473" y="25"/>
                  <a:pt x="474" y="24"/>
                  <a:pt x="476" y="23"/>
                </a:cubicBezTo>
                <a:cubicBezTo>
                  <a:pt x="476" y="23"/>
                  <a:pt x="477" y="22"/>
                  <a:pt x="477" y="22"/>
                </a:cubicBezTo>
                <a:cubicBezTo>
                  <a:pt x="477" y="22"/>
                  <a:pt x="478" y="22"/>
                  <a:pt x="478" y="22"/>
                </a:cubicBezTo>
                <a:cubicBezTo>
                  <a:pt x="478" y="22"/>
                  <a:pt x="479" y="22"/>
                  <a:pt x="479" y="22"/>
                </a:cubicBezTo>
                <a:cubicBezTo>
                  <a:pt x="479" y="22"/>
                  <a:pt x="479" y="22"/>
                  <a:pt x="479" y="22"/>
                </a:cubicBezTo>
                <a:cubicBezTo>
                  <a:pt x="479" y="22"/>
                  <a:pt x="479" y="22"/>
                  <a:pt x="479" y="22"/>
                </a:cubicBezTo>
                <a:cubicBezTo>
                  <a:pt x="479" y="22"/>
                  <a:pt x="479" y="22"/>
                  <a:pt x="479" y="22"/>
                </a:cubicBezTo>
                <a:cubicBezTo>
                  <a:pt x="479" y="22"/>
                  <a:pt x="479" y="22"/>
                  <a:pt x="479" y="22"/>
                </a:cubicBezTo>
                <a:cubicBezTo>
                  <a:pt x="479" y="22"/>
                  <a:pt x="479" y="22"/>
                  <a:pt x="479" y="22"/>
                </a:cubicBezTo>
                <a:cubicBezTo>
                  <a:pt x="479" y="21"/>
                  <a:pt x="479" y="21"/>
                  <a:pt x="479" y="21"/>
                </a:cubicBezTo>
                <a:cubicBezTo>
                  <a:pt x="479" y="21"/>
                  <a:pt x="479" y="21"/>
                  <a:pt x="479" y="21"/>
                </a:cubicBezTo>
                <a:cubicBezTo>
                  <a:pt x="479" y="20"/>
                  <a:pt x="479" y="20"/>
                  <a:pt x="478" y="19"/>
                </a:cubicBezTo>
                <a:cubicBezTo>
                  <a:pt x="478" y="19"/>
                  <a:pt x="478" y="19"/>
                  <a:pt x="478" y="19"/>
                </a:cubicBezTo>
                <a:cubicBezTo>
                  <a:pt x="478" y="19"/>
                  <a:pt x="478" y="19"/>
                  <a:pt x="478" y="19"/>
                </a:cubicBezTo>
                <a:cubicBezTo>
                  <a:pt x="478" y="18"/>
                  <a:pt x="478" y="17"/>
                  <a:pt x="478" y="16"/>
                </a:cubicBezTo>
                <a:cubicBezTo>
                  <a:pt x="478" y="13"/>
                  <a:pt x="479" y="10"/>
                  <a:pt x="481" y="8"/>
                </a:cubicBezTo>
                <a:cubicBezTo>
                  <a:pt x="481" y="8"/>
                  <a:pt x="481" y="8"/>
                  <a:pt x="481" y="8"/>
                </a:cubicBezTo>
                <a:cubicBezTo>
                  <a:pt x="481" y="7"/>
                  <a:pt x="481" y="7"/>
                  <a:pt x="481" y="7"/>
                </a:cubicBezTo>
                <a:cubicBezTo>
                  <a:pt x="483" y="6"/>
                  <a:pt x="485" y="4"/>
                  <a:pt x="487" y="3"/>
                </a:cubicBezTo>
                <a:cubicBezTo>
                  <a:pt x="487" y="2"/>
                  <a:pt x="487" y="2"/>
                  <a:pt x="487" y="2"/>
                </a:cubicBezTo>
                <a:moveTo>
                  <a:pt x="168" y="1"/>
                </a:moveTo>
                <a:cubicBezTo>
                  <a:pt x="168" y="2"/>
                  <a:pt x="168" y="2"/>
                  <a:pt x="168" y="2"/>
                </a:cubicBezTo>
                <a:cubicBezTo>
                  <a:pt x="169" y="3"/>
                  <a:pt x="169" y="3"/>
                  <a:pt x="170" y="3"/>
                </a:cubicBezTo>
                <a:cubicBezTo>
                  <a:pt x="170" y="2"/>
                  <a:pt x="170" y="2"/>
                  <a:pt x="170" y="2"/>
                </a:cubicBezTo>
                <a:cubicBezTo>
                  <a:pt x="169" y="2"/>
                  <a:pt x="169" y="2"/>
                  <a:pt x="168" y="1"/>
                </a:cubicBezTo>
                <a:moveTo>
                  <a:pt x="997" y="1"/>
                </a:moveTo>
                <a:cubicBezTo>
                  <a:pt x="997" y="2"/>
                  <a:pt x="997" y="2"/>
                  <a:pt x="997" y="2"/>
                </a:cubicBezTo>
                <a:cubicBezTo>
                  <a:pt x="1006" y="3"/>
                  <a:pt x="1015" y="4"/>
                  <a:pt x="1024" y="6"/>
                </a:cubicBezTo>
                <a:cubicBezTo>
                  <a:pt x="1024" y="6"/>
                  <a:pt x="1024" y="6"/>
                  <a:pt x="1024" y="6"/>
                </a:cubicBezTo>
                <a:cubicBezTo>
                  <a:pt x="1024" y="6"/>
                  <a:pt x="1024" y="6"/>
                  <a:pt x="1024" y="6"/>
                </a:cubicBezTo>
                <a:cubicBezTo>
                  <a:pt x="1032" y="8"/>
                  <a:pt x="1042" y="11"/>
                  <a:pt x="1050" y="15"/>
                </a:cubicBezTo>
                <a:cubicBezTo>
                  <a:pt x="1057" y="19"/>
                  <a:pt x="1063" y="24"/>
                  <a:pt x="1069" y="27"/>
                </a:cubicBezTo>
                <a:cubicBezTo>
                  <a:pt x="1054" y="14"/>
                  <a:pt x="1035" y="7"/>
                  <a:pt x="1015" y="4"/>
                </a:cubicBezTo>
                <a:cubicBezTo>
                  <a:pt x="1015" y="4"/>
                  <a:pt x="1015" y="4"/>
                  <a:pt x="1015" y="4"/>
                </a:cubicBezTo>
                <a:cubicBezTo>
                  <a:pt x="1015" y="4"/>
                  <a:pt x="1015" y="4"/>
                  <a:pt x="1015" y="4"/>
                </a:cubicBezTo>
                <a:cubicBezTo>
                  <a:pt x="1009" y="3"/>
                  <a:pt x="1003" y="2"/>
                  <a:pt x="997" y="1"/>
                </a:cubicBezTo>
                <a:moveTo>
                  <a:pt x="984" y="1"/>
                </a:moveTo>
                <a:cubicBezTo>
                  <a:pt x="974" y="1"/>
                  <a:pt x="965" y="2"/>
                  <a:pt x="956" y="4"/>
                </a:cubicBezTo>
                <a:cubicBezTo>
                  <a:pt x="956" y="4"/>
                  <a:pt x="956" y="4"/>
                  <a:pt x="956" y="4"/>
                </a:cubicBezTo>
                <a:cubicBezTo>
                  <a:pt x="956" y="4"/>
                  <a:pt x="956" y="4"/>
                  <a:pt x="956" y="4"/>
                </a:cubicBezTo>
                <a:cubicBezTo>
                  <a:pt x="948" y="6"/>
                  <a:pt x="940" y="8"/>
                  <a:pt x="933" y="11"/>
                </a:cubicBezTo>
                <a:cubicBezTo>
                  <a:pt x="929" y="14"/>
                  <a:pt x="926" y="16"/>
                  <a:pt x="922" y="18"/>
                </a:cubicBezTo>
                <a:cubicBezTo>
                  <a:pt x="922" y="20"/>
                  <a:pt x="922" y="20"/>
                  <a:pt x="922" y="20"/>
                </a:cubicBezTo>
                <a:cubicBezTo>
                  <a:pt x="930" y="14"/>
                  <a:pt x="939" y="8"/>
                  <a:pt x="949" y="6"/>
                </a:cubicBezTo>
                <a:cubicBezTo>
                  <a:pt x="960" y="3"/>
                  <a:pt x="971" y="2"/>
                  <a:pt x="983" y="2"/>
                </a:cubicBezTo>
                <a:cubicBezTo>
                  <a:pt x="987" y="2"/>
                  <a:pt x="991" y="2"/>
                  <a:pt x="995" y="2"/>
                </a:cubicBezTo>
                <a:cubicBezTo>
                  <a:pt x="995" y="1"/>
                  <a:pt x="995" y="1"/>
                  <a:pt x="995" y="1"/>
                </a:cubicBezTo>
                <a:cubicBezTo>
                  <a:pt x="992" y="1"/>
                  <a:pt x="988" y="1"/>
                  <a:pt x="984" y="1"/>
                </a:cubicBezTo>
                <a:moveTo>
                  <a:pt x="2" y="1"/>
                </a:moveTo>
                <a:cubicBezTo>
                  <a:pt x="2" y="1"/>
                  <a:pt x="2" y="1"/>
                  <a:pt x="2" y="1"/>
                </a:cubicBezTo>
                <a:cubicBezTo>
                  <a:pt x="2" y="1"/>
                  <a:pt x="2" y="1"/>
                  <a:pt x="2" y="1"/>
                </a:cubicBezTo>
                <a:cubicBezTo>
                  <a:pt x="2" y="1"/>
                  <a:pt x="3" y="1"/>
                  <a:pt x="3" y="1"/>
                </a:cubicBezTo>
                <a:cubicBezTo>
                  <a:pt x="8" y="2"/>
                  <a:pt x="12" y="2"/>
                  <a:pt x="17" y="4"/>
                </a:cubicBezTo>
                <a:cubicBezTo>
                  <a:pt x="17" y="3"/>
                  <a:pt x="17" y="3"/>
                  <a:pt x="17" y="3"/>
                </a:cubicBezTo>
                <a:cubicBezTo>
                  <a:pt x="12" y="2"/>
                  <a:pt x="7" y="1"/>
                  <a:pt x="2" y="1"/>
                </a:cubicBezTo>
                <a:moveTo>
                  <a:pt x="567" y="0"/>
                </a:moveTo>
                <a:cubicBezTo>
                  <a:pt x="567" y="1"/>
                  <a:pt x="567" y="1"/>
                  <a:pt x="567" y="1"/>
                </a:cubicBezTo>
                <a:cubicBezTo>
                  <a:pt x="567" y="1"/>
                  <a:pt x="567" y="2"/>
                  <a:pt x="568" y="2"/>
                </a:cubicBezTo>
                <a:cubicBezTo>
                  <a:pt x="568" y="2"/>
                  <a:pt x="569" y="2"/>
                  <a:pt x="569" y="2"/>
                </a:cubicBezTo>
                <a:cubicBezTo>
                  <a:pt x="571" y="3"/>
                  <a:pt x="572" y="3"/>
                  <a:pt x="573" y="4"/>
                </a:cubicBezTo>
                <a:cubicBezTo>
                  <a:pt x="574" y="4"/>
                  <a:pt x="574" y="4"/>
                  <a:pt x="574" y="4"/>
                </a:cubicBezTo>
                <a:cubicBezTo>
                  <a:pt x="574" y="4"/>
                  <a:pt x="574" y="4"/>
                  <a:pt x="574" y="4"/>
                </a:cubicBezTo>
                <a:cubicBezTo>
                  <a:pt x="574" y="4"/>
                  <a:pt x="574" y="5"/>
                  <a:pt x="574" y="5"/>
                </a:cubicBezTo>
                <a:cubicBezTo>
                  <a:pt x="574" y="3"/>
                  <a:pt x="574" y="3"/>
                  <a:pt x="574" y="3"/>
                </a:cubicBezTo>
                <a:cubicBezTo>
                  <a:pt x="572" y="2"/>
                  <a:pt x="569" y="1"/>
                  <a:pt x="567" y="0"/>
                </a:cubicBezTo>
                <a:cubicBezTo>
                  <a:pt x="567" y="0"/>
                  <a:pt x="567" y="0"/>
                  <a:pt x="567" y="0"/>
                </a:cubicBezTo>
              </a:path>
            </a:pathLst>
          </a:custGeom>
          <a:solidFill>
            <a:srgbClr val="E8888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91" name="PA_任意多边形 1423"/>
          <p:cNvSpPr>
            <a:spLocks noEditPoints="1"/>
          </p:cNvSpPr>
          <p:nvPr>
            <p:custDataLst>
              <p:tags r:id="rId156"/>
            </p:custDataLst>
          </p:nvPr>
        </p:nvSpPr>
        <p:spPr bwMode="auto">
          <a:xfrm>
            <a:off x="6142037" y="6896100"/>
            <a:ext cx="2962275" cy="26988"/>
          </a:xfrm>
          <a:custGeom>
            <a:avLst/>
            <a:gdLst>
              <a:gd name="T0" fmla="*/ 1059 w 1232"/>
              <a:gd name="T1" fmla="*/ 8 h 11"/>
              <a:gd name="T2" fmla="*/ 1224 w 1232"/>
              <a:gd name="T3" fmla="*/ 11 h 11"/>
              <a:gd name="T4" fmla="*/ 901 w 1232"/>
              <a:gd name="T5" fmla="*/ 9 h 11"/>
              <a:gd name="T6" fmla="*/ 750 w 1232"/>
              <a:gd name="T7" fmla="*/ 7 h 11"/>
              <a:gd name="T8" fmla="*/ 768 w 1232"/>
              <a:gd name="T9" fmla="*/ 6 h 11"/>
              <a:gd name="T10" fmla="*/ 746 w 1232"/>
              <a:gd name="T11" fmla="*/ 8 h 11"/>
              <a:gd name="T12" fmla="*/ 422 w 1232"/>
              <a:gd name="T13" fmla="*/ 8 h 11"/>
              <a:gd name="T14" fmla="*/ 570 w 1232"/>
              <a:gd name="T15" fmla="*/ 8 h 11"/>
              <a:gd name="T16" fmla="*/ 151 w 1232"/>
              <a:gd name="T17" fmla="*/ 8 h 11"/>
              <a:gd name="T18" fmla="*/ 502 w 1232"/>
              <a:gd name="T19" fmla="*/ 6 h 11"/>
              <a:gd name="T20" fmla="*/ 476 w 1232"/>
              <a:gd name="T21" fmla="*/ 6 h 11"/>
              <a:gd name="T22" fmla="*/ 46 w 1232"/>
              <a:gd name="T23" fmla="*/ 6 h 11"/>
              <a:gd name="T24" fmla="*/ 19 w 1232"/>
              <a:gd name="T25" fmla="*/ 6 h 11"/>
              <a:gd name="T26" fmla="*/ 420 w 1232"/>
              <a:gd name="T27" fmla="*/ 8 h 11"/>
              <a:gd name="T28" fmla="*/ 54 w 1232"/>
              <a:gd name="T29" fmla="*/ 6 h 11"/>
              <a:gd name="T30" fmla="*/ 41 w 1232"/>
              <a:gd name="T31" fmla="*/ 8 h 11"/>
              <a:gd name="T32" fmla="*/ 505 w 1232"/>
              <a:gd name="T33" fmla="*/ 8 h 11"/>
              <a:gd name="T34" fmla="*/ 362 w 1232"/>
              <a:gd name="T35" fmla="*/ 6 h 11"/>
              <a:gd name="T36" fmla="*/ 52 w 1232"/>
              <a:gd name="T37" fmla="*/ 6 h 11"/>
              <a:gd name="T38" fmla="*/ 48 w 1232"/>
              <a:gd name="T39" fmla="*/ 5 h 11"/>
              <a:gd name="T40" fmla="*/ 147 w 1232"/>
              <a:gd name="T41" fmla="*/ 5 h 11"/>
              <a:gd name="T42" fmla="*/ 354 w 1232"/>
              <a:gd name="T43" fmla="*/ 5 h 11"/>
              <a:gd name="T44" fmla="*/ 1208 w 1232"/>
              <a:gd name="T45" fmla="*/ 5 h 11"/>
              <a:gd name="T46" fmla="*/ 802 w 1232"/>
              <a:gd name="T47" fmla="*/ 7 h 11"/>
              <a:gd name="T48" fmla="*/ 87 w 1232"/>
              <a:gd name="T49" fmla="*/ 6 h 11"/>
              <a:gd name="T50" fmla="*/ 1182 w 1232"/>
              <a:gd name="T51" fmla="*/ 10 h 11"/>
              <a:gd name="T52" fmla="*/ 1201 w 1232"/>
              <a:gd name="T53" fmla="*/ 10 h 11"/>
              <a:gd name="T54" fmla="*/ 514 w 1232"/>
              <a:gd name="T55" fmla="*/ 8 h 11"/>
              <a:gd name="T56" fmla="*/ 521 w 1232"/>
              <a:gd name="T57" fmla="*/ 6 h 11"/>
              <a:gd name="T58" fmla="*/ 1231 w 1232"/>
              <a:gd name="T59" fmla="*/ 7 h 11"/>
              <a:gd name="T60" fmla="*/ 1226 w 1232"/>
              <a:gd name="T61" fmla="*/ 11 h 11"/>
              <a:gd name="T62" fmla="*/ 720 w 1232"/>
              <a:gd name="T63" fmla="*/ 8 h 11"/>
              <a:gd name="T64" fmla="*/ 1102 w 1232"/>
              <a:gd name="T65" fmla="*/ 6 h 11"/>
              <a:gd name="T66" fmla="*/ 1103 w 1232"/>
              <a:gd name="T67" fmla="*/ 2 h 11"/>
              <a:gd name="T68" fmla="*/ 791 w 1232"/>
              <a:gd name="T69" fmla="*/ 2 h 11"/>
              <a:gd name="T70" fmla="*/ 681 w 1232"/>
              <a:gd name="T71" fmla="*/ 6 h 11"/>
              <a:gd name="T72" fmla="*/ 699 w 1232"/>
              <a:gd name="T73" fmla="*/ 6 h 11"/>
              <a:gd name="T74" fmla="*/ 677 w 1232"/>
              <a:gd name="T75" fmla="*/ 1 h 11"/>
              <a:gd name="T76" fmla="*/ 656 w 1232"/>
              <a:gd name="T77" fmla="*/ 9 h 11"/>
              <a:gd name="T78" fmla="*/ 677 w 1232"/>
              <a:gd name="T79" fmla="*/ 3 h 11"/>
              <a:gd name="T80" fmla="*/ 0 w 1232"/>
              <a:gd name="T81" fmla="*/ 3 h 11"/>
              <a:gd name="T82" fmla="*/ 0 w 1232"/>
              <a:gd name="T83" fmla="*/ 6 h 11"/>
              <a:gd name="T84" fmla="*/ 9 w 1232"/>
              <a:gd name="T85" fmla="*/ 4 h 11"/>
              <a:gd name="T86" fmla="*/ 29 w 1232"/>
              <a:gd name="T87" fmla="*/ 3 h 11"/>
              <a:gd name="T88" fmla="*/ 861 w 1232"/>
              <a:gd name="T89" fmla="*/ 7 h 11"/>
              <a:gd name="T90" fmla="*/ 872 w 1232"/>
              <a:gd name="T91" fmla="*/ 7 h 11"/>
              <a:gd name="T92" fmla="*/ 873 w 1232"/>
              <a:gd name="T93" fmla="*/ 1 h 11"/>
              <a:gd name="T94" fmla="*/ 744 w 1232"/>
              <a:gd name="T95" fmla="*/ 6 h 11"/>
              <a:gd name="T96" fmla="*/ 744 w 1232"/>
              <a:gd name="T97" fmla="*/ 3 h 11"/>
              <a:gd name="T98" fmla="*/ 771 w 1232"/>
              <a:gd name="T99" fmla="*/ 4 h 11"/>
              <a:gd name="T100" fmla="*/ 789 w 1232"/>
              <a:gd name="T101" fmla="*/ 6 h 11"/>
              <a:gd name="T102" fmla="*/ 48 w 1232"/>
              <a:gd name="T103" fmla="*/ 0 h 11"/>
              <a:gd name="T104" fmla="*/ 49 w 1232"/>
              <a:gd name="T105" fmla="*/ 1 h 11"/>
              <a:gd name="T106" fmla="*/ 754 w 1232"/>
              <a:gd name="T107" fmla="*/ 6 h 11"/>
              <a:gd name="T108" fmla="*/ 760 w 1232"/>
              <a:gd name="T109" fmla="*/ 6 h 11"/>
              <a:gd name="T110" fmla="*/ 162 w 1232"/>
              <a:gd name="T111" fmla="*/ 6 h 11"/>
              <a:gd name="T112" fmla="*/ 162 w 1232"/>
              <a:gd name="T113" fmla="*/ 2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232" h="11">
                <a:moveTo>
                  <a:pt x="1065" y="8"/>
                </a:moveTo>
                <a:cubicBezTo>
                  <a:pt x="1064" y="8"/>
                  <a:pt x="1062" y="8"/>
                  <a:pt x="1061" y="9"/>
                </a:cubicBezTo>
                <a:cubicBezTo>
                  <a:pt x="1061" y="9"/>
                  <a:pt x="1061" y="9"/>
                  <a:pt x="1061" y="9"/>
                </a:cubicBezTo>
                <a:cubicBezTo>
                  <a:pt x="1061" y="9"/>
                  <a:pt x="1061" y="9"/>
                  <a:pt x="1061" y="9"/>
                </a:cubicBezTo>
                <a:cubicBezTo>
                  <a:pt x="1061" y="9"/>
                  <a:pt x="1061" y="9"/>
                  <a:pt x="1061" y="9"/>
                </a:cubicBezTo>
                <a:cubicBezTo>
                  <a:pt x="1060" y="9"/>
                  <a:pt x="1060" y="8"/>
                  <a:pt x="1059" y="8"/>
                </a:cubicBezTo>
                <a:cubicBezTo>
                  <a:pt x="1059" y="10"/>
                  <a:pt x="1059" y="10"/>
                  <a:pt x="1059" y="10"/>
                </a:cubicBezTo>
                <a:cubicBezTo>
                  <a:pt x="1061" y="10"/>
                  <a:pt x="1063" y="10"/>
                  <a:pt x="1065" y="10"/>
                </a:cubicBezTo>
                <a:cubicBezTo>
                  <a:pt x="1065" y="8"/>
                  <a:pt x="1065" y="8"/>
                  <a:pt x="1065" y="8"/>
                </a:cubicBezTo>
                <a:moveTo>
                  <a:pt x="1215" y="8"/>
                </a:moveTo>
                <a:cubicBezTo>
                  <a:pt x="1215" y="11"/>
                  <a:pt x="1215" y="11"/>
                  <a:pt x="1215" y="11"/>
                </a:cubicBezTo>
                <a:cubicBezTo>
                  <a:pt x="1218" y="11"/>
                  <a:pt x="1221" y="11"/>
                  <a:pt x="1224" y="11"/>
                </a:cubicBezTo>
                <a:cubicBezTo>
                  <a:pt x="1224" y="10"/>
                  <a:pt x="1224" y="10"/>
                  <a:pt x="1224" y="10"/>
                </a:cubicBezTo>
                <a:cubicBezTo>
                  <a:pt x="1222" y="10"/>
                  <a:pt x="1220" y="10"/>
                  <a:pt x="1218" y="9"/>
                </a:cubicBezTo>
                <a:cubicBezTo>
                  <a:pt x="1217" y="9"/>
                  <a:pt x="1216" y="8"/>
                  <a:pt x="1215" y="8"/>
                </a:cubicBezTo>
                <a:moveTo>
                  <a:pt x="892" y="7"/>
                </a:moveTo>
                <a:cubicBezTo>
                  <a:pt x="892" y="9"/>
                  <a:pt x="892" y="9"/>
                  <a:pt x="892" y="9"/>
                </a:cubicBezTo>
                <a:cubicBezTo>
                  <a:pt x="895" y="9"/>
                  <a:pt x="898" y="9"/>
                  <a:pt x="901" y="9"/>
                </a:cubicBezTo>
                <a:cubicBezTo>
                  <a:pt x="901" y="7"/>
                  <a:pt x="901" y="7"/>
                  <a:pt x="901" y="7"/>
                </a:cubicBezTo>
                <a:cubicBezTo>
                  <a:pt x="900" y="7"/>
                  <a:pt x="899" y="7"/>
                  <a:pt x="899" y="7"/>
                </a:cubicBezTo>
                <a:cubicBezTo>
                  <a:pt x="899" y="7"/>
                  <a:pt x="899" y="7"/>
                  <a:pt x="899" y="7"/>
                </a:cubicBezTo>
                <a:cubicBezTo>
                  <a:pt x="896" y="7"/>
                  <a:pt x="894" y="7"/>
                  <a:pt x="892" y="7"/>
                </a:cubicBezTo>
                <a:moveTo>
                  <a:pt x="752" y="6"/>
                </a:moveTo>
                <a:cubicBezTo>
                  <a:pt x="751" y="7"/>
                  <a:pt x="751" y="7"/>
                  <a:pt x="750" y="7"/>
                </a:cubicBezTo>
                <a:cubicBezTo>
                  <a:pt x="750" y="7"/>
                  <a:pt x="750" y="7"/>
                  <a:pt x="750" y="7"/>
                </a:cubicBezTo>
                <a:cubicBezTo>
                  <a:pt x="750" y="7"/>
                  <a:pt x="750" y="7"/>
                  <a:pt x="749" y="7"/>
                </a:cubicBezTo>
                <a:cubicBezTo>
                  <a:pt x="749" y="8"/>
                  <a:pt x="749" y="8"/>
                  <a:pt x="749" y="8"/>
                </a:cubicBezTo>
                <a:cubicBezTo>
                  <a:pt x="750" y="8"/>
                  <a:pt x="751" y="8"/>
                  <a:pt x="752" y="8"/>
                </a:cubicBezTo>
                <a:cubicBezTo>
                  <a:pt x="752" y="6"/>
                  <a:pt x="752" y="6"/>
                  <a:pt x="752" y="6"/>
                </a:cubicBezTo>
                <a:moveTo>
                  <a:pt x="768" y="6"/>
                </a:moveTo>
                <a:cubicBezTo>
                  <a:pt x="767" y="6"/>
                  <a:pt x="767" y="6"/>
                  <a:pt x="766" y="6"/>
                </a:cubicBezTo>
                <a:cubicBezTo>
                  <a:pt x="766" y="8"/>
                  <a:pt x="766" y="8"/>
                  <a:pt x="766" y="8"/>
                </a:cubicBezTo>
                <a:cubicBezTo>
                  <a:pt x="767" y="8"/>
                  <a:pt x="767" y="8"/>
                  <a:pt x="768" y="8"/>
                </a:cubicBezTo>
                <a:cubicBezTo>
                  <a:pt x="768" y="6"/>
                  <a:pt x="768" y="6"/>
                  <a:pt x="768" y="6"/>
                </a:cubicBezTo>
                <a:moveTo>
                  <a:pt x="746" y="6"/>
                </a:moveTo>
                <a:cubicBezTo>
                  <a:pt x="746" y="8"/>
                  <a:pt x="746" y="8"/>
                  <a:pt x="746" y="8"/>
                </a:cubicBezTo>
                <a:cubicBezTo>
                  <a:pt x="747" y="8"/>
                  <a:pt x="747" y="8"/>
                  <a:pt x="747" y="8"/>
                </a:cubicBezTo>
                <a:cubicBezTo>
                  <a:pt x="747" y="6"/>
                  <a:pt x="747" y="6"/>
                  <a:pt x="747" y="6"/>
                </a:cubicBezTo>
                <a:cubicBezTo>
                  <a:pt x="747" y="6"/>
                  <a:pt x="747" y="6"/>
                  <a:pt x="746" y="6"/>
                </a:cubicBezTo>
                <a:moveTo>
                  <a:pt x="426" y="6"/>
                </a:moveTo>
                <a:cubicBezTo>
                  <a:pt x="424" y="6"/>
                  <a:pt x="423" y="6"/>
                  <a:pt x="422" y="6"/>
                </a:cubicBezTo>
                <a:cubicBezTo>
                  <a:pt x="422" y="8"/>
                  <a:pt x="422" y="8"/>
                  <a:pt x="422" y="8"/>
                </a:cubicBezTo>
                <a:cubicBezTo>
                  <a:pt x="426" y="8"/>
                  <a:pt x="426" y="8"/>
                  <a:pt x="426" y="8"/>
                </a:cubicBezTo>
                <a:cubicBezTo>
                  <a:pt x="426" y="6"/>
                  <a:pt x="426" y="6"/>
                  <a:pt x="426" y="6"/>
                </a:cubicBezTo>
                <a:moveTo>
                  <a:pt x="570" y="6"/>
                </a:moveTo>
                <a:cubicBezTo>
                  <a:pt x="557" y="6"/>
                  <a:pt x="557" y="6"/>
                  <a:pt x="557" y="6"/>
                </a:cubicBezTo>
                <a:cubicBezTo>
                  <a:pt x="557" y="9"/>
                  <a:pt x="557" y="9"/>
                  <a:pt x="557" y="9"/>
                </a:cubicBezTo>
                <a:cubicBezTo>
                  <a:pt x="562" y="9"/>
                  <a:pt x="566" y="8"/>
                  <a:pt x="570" y="8"/>
                </a:cubicBezTo>
                <a:cubicBezTo>
                  <a:pt x="570" y="6"/>
                  <a:pt x="570" y="6"/>
                  <a:pt x="570" y="6"/>
                </a:cubicBezTo>
                <a:moveTo>
                  <a:pt x="151" y="6"/>
                </a:moveTo>
                <a:cubicBezTo>
                  <a:pt x="151" y="6"/>
                  <a:pt x="150" y="6"/>
                  <a:pt x="150" y="6"/>
                </a:cubicBezTo>
                <a:cubicBezTo>
                  <a:pt x="150" y="6"/>
                  <a:pt x="150" y="6"/>
                  <a:pt x="149" y="6"/>
                </a:cubicBezTo>
                <a:cubicBezTo>
                  <a:pt x="149" y="8"/>
                  <a:pt x="149" y="8"/>
                  <a:pt x="149" y="8"/>
                </a:cubicBezTo>
                <a:cubicBezTo>
                  <a:pt x="150" y="8"/>
                  <a:pt x="150" y="8"/>
                  <a:pt x="151" y="8"/>
                </a:cubicBezTo>
                <a:cubicBezTo>
                  <a:pt x="151" y="6"/>
                  <a:pt x="151" y="6"/>
                  <a:pt x="151" y="6"/>
                </a:cubicBezTo>
                <a:moveTo>
                  <a:pt x="476" y="6"/>
                </a:moveTo>
                <a:cubicBezTo>
                  <a:pt x="476" y="8"/>
                  <a:pt x="476" y="8"/>
                  <a:pt x="476" y="8"/>
                </a:cubicBezTo>
                <a:cubicBezTo>
                  <a:pt x="498" y="8"/>
                  <a:pt x="498" y="8"/>
                  <a:pt x="498" y="8"/>
                </a:cubicBezTo>
                <a:cubicBezTo>
                  <a:pt x="499" y="8"/>
                  <a:pt x="501" y="8"/>
                  <a:pt x="502" y="8"/>
                </a:cubicBezTo>
                <a:cubicBezTo>
                  <a:pt x="502" y="6"/>
                  <a:pt x="502" y="6"/>
                  <a:pt x="502" y="6"/>
                </a:cubicBezTo>
                <a:cubicBezTo>
                  <a:pt x="498" y="6"/>
                  <a:pt x="495" y="6"/>
                  <a:pt x="491" y="6"/>
                </a:cubicBezTo>
                <a:cubicBezTo>
                  <a:pt x="487" y="6"/>
                  <a:pt x="483" y="6"/>
                  <a:pt x="479" y="6"/>
                </a:cubicBezTo>
                <a:cubicBezTo>
                  <a:pt x="479" y="6"/>
                  <a:pt x="479" y="6"/>
                  <a:pt x="479" y="6"/>
                </a:cubicBezTo>
                <a:cubicBezTo>
                  <a:pt x="479" y="7"/>
                  <a:pt x="479" y="7"/>
                  <a:pt x="479" y="7"/>
                </a:cubicBezTo>
                <a:cubicBezTo>
                  <a:pt x="479" y="6"/>
                  <a:pt x="479" y="6"/>
                  <a:pt x="479" y="6"/>
                </a:cubicBezTo>
                <a:cubicBezTo>
                  <a:pt x="476" y="6"/>
                  <a:pt x="476" y="6"/>
                  <a:pt x="476" y="6"/>
                </a:cubicBezTo>
                <a:moveTo>
                  <a:pt x="90" y="6"/>
                </a:moveTo>
                <a:cubicBezTo>
                  <a:pt x="90" y="8"/>
                  <a:pt x="90" y="8"/>
                  <a:pt x="90" y="8"/>
                </a:cubicBezTo>
                <a:cubicBezTo>
                  <a:pt x="94" y="8"/>
                  <a:pt x="99" y="8"/>
                  <a:pt x="103" y="8"/>
                </a:cubicBezTo>
                <a:cubicBezTo>
                  <a:pt x="103" y="6"/>
                  <a:pt x="103" y="6"/>
                  <a:pt x="103" y="6"/>
                </a:cubicBezTo>
                <a:cubicBezTo>
                  <a:pt x="99" y="6"/>
                  <a:pt x="95" y="6"/>
                  <a:pt x="90" y="6"/>
                </a:cubicBezTo>
                <a:moveTo>
                  <a:pt x="46" y="6"/>
                </a:moveTo>
                <a:cubicBezTo>
                  <a:pt x="45" y="6"/>
                  <a:pt x="44" y="6"/>
                  <a:pt x="43" y="6"/>
                </a:cubicBezTo>
                <a:cubicBezTo>
                  <a:pt x="43" y="8"/>
                  <a:pt x="43" y="8"/>
                  <a:pt x="43" y="8"/>
                </a:cubicBezTo>
                <a:cubicBezTo>
                  <a:pt x="44" y="8"/>
                  <a:pt x="45" y="8"/>
                  <a:pt x="46" y="8"/>
                </a:cubicBezTo>
                <a:cubicBezTo>
                  <a:pt x="46" y="6"/>
                  <a:pt x="46" y="6"/>
                  <a:pt x="46" y="6"/>
                </a:cubicBezTo>
                <a:moveTo>
                  <a:pt x="29" y="6"/>
                </a:moveTo>
                <a:cubicBezTo>
                  <a:pt x="19" y="6"/>
                  <a:pt x="19" y="6"/>
                  <a:pt x="19" y="6"/>
                </a:cubicBezTo>
                <a:cubicBezTo>
                  <a:pt x="19" y="8"/>
                  <a:pt x="19" y="8"/>
                  <a:pt x="19" y="8"/>
                </a:cubicBezTo>
                <a:cubicBezTo>
                  <a:pt x="22" y="8"/>
                  <a:pt x="26" y="8"/>
                  <a:pt x="29" y="8"/>
                </a:cubicBezTo>
                <a:cubicBezTo>
                  <a:pt x="29" y="6"/>
                  <a:pt x="29" y="6"/>
                  <a:pt x="29" y="6"/>
                </a:cubicBezTo>
                <a:moveTo>
                  <a:pt x="400" y="6"/>
                </a:moveTo>
                <a:cubicBezTo>
                  <a:pt x="400" y="8"/>
                  <a:pt x="400" y="8"/>
                  <a:pt x="400" y="8"/>
                </a:cubicBezTo>
                <a:cubicBezTo>
                  <a:pt x="420" y="8"/>
                  <a:pt x="420" y="8"/>
                  <a:pt x="420" y="8"/>
                </a:cubicBezTo>
                <a:cubicBezTo>
                  <a:pt x="420" y="6"/>
                  <a:pt x="420" y="6"/>
                  <a:pt x="420" y="6"/>
                </a:cubicBezTo>
                <a:cubicBezTo>
                  <a:pt x="413" y="6"/>
                  <a:pt x="406" y="6"/>
                  <a:pt x="400" y="6"/>
                </a:cubicBezTo>
                <a:moveTo>
                  <a:pt x="63" y="6"/>
                </a:moveTo>
                <a:cubicBezTo>
                  <a:pt x="62" y="6"/>
                  <a:pt x="60" y="6"/>
                  <a:pt x="59" y="6"/>
                </a:cubicBezTo>
                <a:cubicBezTo>
                  <a:pt x="59" y="6"/>
                  <a:pt x="59" y="6"/>
                  <a:pt x="59" y="6"/>
                </a:cubicBezTo>
                <a:cubicBezTo>
                  <a:pt x="57" y="6"/>
                  <a:pt x="56" y="6"/>
                  <a:pt x="54" y="6"/>
                </a:cubicBezTo>
                <a:cubicBezTo>
                  <a:pt x="54" y="8"/>
                  <a:pt x="54" y="8"/>
                  <a:pt x="54" y="8"/>
                </a:cubicBezTo>
                <a:cubicBezTo>
                  <a:pt x="58" y="8"/>
                  <a:pt x="60" y="8"/>
                  <a:pt x="63" y="8"/>
                </a:cubicBezTo>
                <a:cubicBezTo>
                  <a:pt x="63" y="6"/>
                  <a:pt x="63" y="6"/>
                  <a:pt x="63" y="6"/>
                </a:cubicBezTo>
                <a:moveTo>
                  <a:pt x="40" y="6"/>
                </a:moveTo>
                <a:cubicBezTo>
                  <a:pt x="40" y="8"/>
                  <a:pt x="40" y="8"/>
                  <a:pt x="40" y="8"/>
                </a:cubicBezTo>
                <a:cubicBezTo>
                  <a:pt x="40" y="8"/>
                  <a:pt x="41" y="8"/>
                  <a:pt x="41" y="8"/>
                </a:cubicBezTo>
                <a:cubicBezTo>
                  <a:pt x="41" y="6"/>
                  <a:pt x="41" y="6"/>
                  <a:pt x="41" y="6"/>
                </a:cubicBezTo>
                <a:cubicBezTo>
                  <a:pt x="41" y="6"/>
                  <a:pt x="40" y="6"/>
                  <a:pt x="40" y="6"/>
                </a:cubicBezTo>
                <a:moveTo>
                  <a:pt x="512" y="6"/>
                </a:moveTo>
                <a:cubicBezTo>
                  <a:pt x="511" y="6"/>
                  <a:pt x="511" y="6"/>
                  <a:pt x="511" y="6"/>
                </a:cubicBezTo>
                <a:cubicBezTo>
                  <a:pt x="509" y="6"/>
                  <a:pt x="507" y="6"/>
                  <a:pt x="505" y="6"/>
                </a:cubicBezTo>
                <a:cubicBezTo>
                  <a:pt x="505" y="8"/>
                  <a:pt x="505" y="8"/>
                  <a:pt x="505" y="8"/>
                </a:cubicBezTo>
                <a:cubicBezTo>
                  <a:pt x="507" y="8"/>
                  <a:pt x="509" y="8"/>
                  <a:pt x="512" y="8"/>
                </a:cubicBezTo>
                <a:cubicBezTo>
                  <a:pt x="512" y="6"/>
                  <a:pt x="512" y="6"/>
                  <a:pt x="512" y="6"/>
                </a:cubicBezTo>
                <a:moveTo>
                  <a:pt x="357" y="5"/>
                </a:moveTo>
                <a:cubicBezTo>
                  <a:pt x="357" y="8"/>
                  <a:pt x="357" y="8"/>
                  <a:pt x="357" y="8"/>
                </a:cubicBezTo>
                <a:cubicBezTo>
                  <a:pt x="362" y="8"/>
                  <a:pt x="362" y="8"/>
                  <a:pt x="362" y="8"/>
                </a:cubicBezTo>
                <a:cubicBezTo>
                  <a:pt x="362" y="6"/>
                  <a:pt x="362" y="6"/>
                  <a:pt x="362" y="6"/>
                </a:cubicBezTo>
                <a:cubicBezTo>
                  <a:pt x="360" y="6"/>
                  <a:pt x="359" y="6"/>
                  <a:pt x="357" y="5"/>
                </a:cubicBezTo>
                <a:moveTo>
                  <a:pt x="48" y="5"/>
                </a:moveTo>
                <a:cubicBezTo>
                  <a:pt x="48" y="5"/>
                  <a:pt x="48" y="5"/>
                  <a:pt x="48" y="5"/>
                </a:cubicBezTo>
                <a:cubicBezTo>
                  <a:pt x="48" y="8"/>
                  <a:pt x="48" y="8"/>
                  <a:pt x="48" y="8"/>
                </a:cubicBezTo>
                <a:cubicBezTo>
                  <a:pt x="49" y="8"/>
                  <a:pt x="51" y="8"/>
                  <a:pt x="52" y="8"/>
                </a:cubicBezTo>
                <a:cubicBezTo>
                  <a:pt x="52" y="6"/>
                  <a:pt x="52" y="6"/>
                  <a:pt x="52" y="6"/>
                </a:cubicBezTo>
                <a:cubicBezTo>
                  <a:pt x="52" y="6"/>
                  <a:pt x="52" y="6"/>
                  <a:pt x="51" y="6"/>
                </a:cubicBezTo>
                <a:cubicBezTo>
                  <a:pt x="52" y="7"/>
                  <a:pt x="52" y="7"/>
                  <a:pt x="52" y="7"/>
                </a:cubicBezTo>
                <a:cubicBezTo>
                  <a:pt x="49" y="6"/>
                  <a:pt x="49" y="6"/>
                  <a:pt x="49" y="6"/>
                </a:cubicBezTo>
                <a:cubicBezTo>
                  <a:pt x="48" y="6"/>
                  <a:pt x="48" y="6"/>
                  <a:pt x="48" y="6"/>
                </a:cubicBezTo>
                <a:cubicBezTo>
                  <a:pt x="48" y="5"/>
                  <a:pt x="48" y="5"/>
                  <a:pt x="48" y="5"/>
                </a:cubicBezTo>
                <a:cubicBezTo>
                  <a:pt x="48" y="5"/>
                  <a:pt x="48" y="5"/>
                  <a:pt x="48" y="5"/>
                </a:cubicBezTo>
                <a:moveTo>
                  <a:pt x="147" y="5"/>
                </a:moveTo>
                <a:cubicBezTo>
                  <a:pt x="145" y="5"/>
                  <a:pt x="145" y="5"/>
                  <a:pt x="145" y="5"/>
                </a:cubicBezTo>
                <a:cubicBezTo>
                  <a:pt x="132" y="6"/>
                  <a:pt x="119" y="6"/>
                  <a:pt x="105" y="6"/>
                </a:cubicBezTo>
                <a:cubicBezTo>
                  <a:pt x="105" y="8"/>
                  <a:pt x="105" y="8"/>
                  <a:pt x="105" y="8"/>
                </a:cubicBezTo>
                <a:cubicBezTo>
                  <a:pt x="119" y="8"/>
                  <a:pt x="133" y="8"/>
                  <a:pt x="147" y="8"/>
                </a:cubicBezTo>
                <a:cubicBezTo>
                  <a:pt x="147" y="5"/>
                  <a:pt x="147" y="5"/>
                  <a:pt x="147" y="5"/>
                </a:cubicBezTo>
                <a:cubicBezTo>
                  <a:pt x="147" y="5"/>
                  <a:pt x="147" y="5"/>
                  <a:pt x="147" y="5"/>
                </a:cubicBezTo>
                <a:moveTo>
                  <a:pt x="354" y="5"/>
                </a:moveTo>
                <a:cubicBezTo>
                  <a:pt x="354" y="8"/>
                  <a:pt x="354" y="8"/>
                  <a:pt x="354" y="8"/>
                </a:cubicBezTo>
                <a:cubicBezTo>
                  <a:pt x="355" y="8"/>
                  <a:pt x="355" y="8"/>
                  <a:pt x="355" y="8"/>
                </a:cubicBezTo>
                <a:cubicBezTo>
                  <a:pt x="355" y="5"/>
                  <a:pt x="355" y="5"/>
                  <a:pt x="355" y="5"/>
                </a:cubicBezTo>
                <a:cubicBezTo>
                  <a:pt x="355" y="5"/>
                  <a:pt x="354" y="5"/>
                  <a:pt x="354" y="5"/>
                </a:cubicBezTo>
                <a:moveTo>
                  <a:pt x="1208" y="5"/>
                </a:moveTo>
                <a:cubicBezTo>
                  <a:pt x="1208" y="10"/>
                  <a:pt x="1208" y="10"/>
                  <a:pt x="1208" y="10"/>
                </a:cubicBezTo>
                <a:cubicBezTo>
                  <a:pt x="1208" y="11"/>
                  <a:pt x="1208" y="11"/>
                  <a:pt x="1208" y="11"/>
                </a:cubicBezTo>
                <a:cubicBezTo>
                  <a:pt x="1210" y="11"/>
                  <a:pt x="1211" y="11"/>
                  <a:pt x="1213" y="11"/>
                </a:cubicBezTo>
                <a:cubicBezTo>
                  <a:pt x="1213" y="7"/>
                  <a:pt x="1213" y="7"/>
                  <a:pt x="1213" y="7"/>
                </a:cubicBezTo>
                <a:cubicBezTo>
                  <a:pt x="1211" y="6"/>
                  <a:pt x="1210" y="5"/>
                  <a:pt x="1208" y="5"/>
                </a:cubicBezTo>
                <a:moveTo>
                  <a:pt x="796" y="5"/>
                </a:moveTo>
                <a:cubicBezTo>
                  <a:pt x="796" y="8"/>
                  <a:pt x="796" y="8"/>
                  <a:pt x="796" y="8"/>
                </a:cubicBezTo>
                <a:cubicBezTo>
                  <a:pt x="802" y="9"/>
                  <a:pt x="808" y="9"/>
                  <a:pt x="813" y="9"/>
                </a:cubicBezTo>
                <a:cubicBezTo>
                  <a:pt x="813" y="7"/>
                  <a:pt x="813" y="7"/>
                  <a:pt x="813" y="7"/>
                </a:cubicBezTo>
                <a:cubicBezTo>
                  <a:pt x="802" y="7"/>
                  <a:pt x="802" y="7"/>
                  <a:pt x="802" y="7"/>
                </a:cubicBezTo>
                <a:cubicBezTo>
                  <a:pt x="802" y="7"/>
                  <a:pt x="802" y="7"/>
                  <a:pt x="802" y="7"/>
                </a:cubicBezTo>
                <a:cubicBezTo>
                  <a:pt x="800" y="6"/>
                  <a:pt x="798" y="5"/>
                  <a:pt x="796" y="5"/>
                </a:cubicBezTo>
                <a:moveTo>
                  <a:pt x="85" y="5"/>
                </a:moveTo>
                <a:cubicBezTo>
                  <a:pt x="85" y="8"/>
                  <a:pt x="85" y="8"/>
                  <a:pt x="85" y="8"/>
                </a:cubicBezTo>
                <a:cubicBezTo>
                  <a:pt x="86" y="8"/>
                  <a:pt x="87" y="8"/>
                  <a:pt x="88" y="8"/>
                </a:cubicBezTo>
                <a:cubicBezTo>
                  <a:pt x="88" y="6"/>
                  <a:pt x="88" y="6"/>
                  <a:pt x="88" y="6"/>
                </a:cubicBezTo>
                <a:cubicBezTo>
                  <a:pt x="88" y="6"/>
                  <a:pt x="88" y="6"/>
                  <a:pt x="87" y="6"/>
                </a:cubicBezTo>
                <a:cubicBezTo>
                  <a:pt x="87" y="6"/>
                  <a:pt x="87" y="6"/>
                  <a:pt x="87" y="6"/>
                </a:cubicBezTo>
                <a:cubicBezTo>
                  <a:pt x="87" y="6"/>
                  <a:pt x="87" y="6"/>
                  <a:pt x="87" y="6"/>
                </a:cubicBezTo>
                <a:cubicBezTo>
                  <a:pt x="87" y="6"/>
                  <a:pt x="87" y="6"/>
                  <a:pt x="87" y="6"/>
                </a:cubicBezTo>
                <a:cubicBezTo>
                  <a:pt x="86" y="5"/>
                  <a:pt x="85" y="5"/>
                  <a:pt x="85" y="5"/>
                </a:cubicBezTo>
                <a:moveTo>
                  <a:pt x="1182" y="5"/>
                </a:moveTo>
                <a:cubicBezTo>
                  <a:pt x="1182" y="10"/>
                  <a:pt x="1182" y="10"/>
                  <a:pt x="1182" y="10"/>
                </a:cubicBezTo>
                <a:cubicBezTo>
                  <a:pt x="1183" y="10"/>
                  <a:pt x="1183" y="10"/>
                  <a:pt x="1184" y="10"/>
                </a:cubicBezTo>
                <a:cubicBezTo>
                  <a:pt x="1184" y="10"/>
                  <a:pt x="1184" y="10"/>
                  <a:pt x="1184" y="10"/>
                </a:cubicBezTo>
                <a:cubicBezTo>
                  <a:pt x="1184" y="10"/>
                  <a:pt x="1184" y="10"/>
                  <a:pt x="1184" y="10"/>
                </a:cubicBezTo>
                <a:cubicBezTo>
                  <a:pt x="1191" y="11"/>
                  <a:pt x="1199" y="11"/>
                  <a:pt x="1206" y="11"/>
                </a:cubicBezTo>
                <a:cubicBezTo>
                  <a:pt x="1206" y="9"/>
                  <a:pt x="1206" y="9"/>
                  <a:pt x="1206" y="9"/>
                </a:cubicBezTo>
                <a:cubicBezTo>
                  <a:pt x="1205" y="9"/>
                  <a:pt x="1203" y="10"/>
                  <a:pt x="1201" y="10"/>
                </a:cubicBezTo>
                <a:cubicBezTo>
                  <a:pt x="1195" y="10"/>
                  <a:pt x="1189" y="6"/>
                  <a:pt x="1182" y="5"/>
                </a:cubicBezTo>
                <a:moveTo>
                  <a:pt x="514" y="3"/>
                </a:moveTo>
                <a:cubicBezTo>
                  <a:pt x="514" y="5"/>
                  <a:pt x="514" y="5"/>
                  <a:pt x="514" y="5"/>
                </a:cubicBezTo>
                <a:cubicBezTo>
                  <a:pt x="514" y="5"/>
                  <a:pt x="514" y="5"/>
                  <a:pt x="514" y="5"/>
                </a:cubicBezTo>
                <a:cubicBezTo>
                  <a:pt x="514" y="5"/>
                  <a:pt x="514" y="5"/>
                  <a:pt x="514" y="5"/>
                </a:cubicBezTo>
                <a:cubicBezTo>
                  <a:pt x="514" y="8"/>
                  <a:pt x="514" y="8"/>
                  <a:pt x="514" y="8"/>
                </a:cubicBezTo>
                <a:cubicBezTo>
                  <a:pt x="517" y="8"/>
                  <a:pt x="521" y="8"/>
                  <a:pt x="524" y="8"/>
                </a:cubicBezTo>
                <a:cubicBezTo>
                  <a:pt x="524" y="6"/>
                  <a:pt x="524" y="6"/>
                  <a:pt x="524" y="6"/>
                </a:cubicBezTo>
                <a:cubicBezTo>
                  <a:pt x="524" y="6"/>
                  <a:pt x="523" y="6"/>
                  <a:pt x="522" y="7"/>
                </a:cubicBezTo>
                <a:cubicBezTo>
                  <a:pt x="522" y="7"/>
                  <a:pt x="522" y="7"/>
                  <a:pt x="522" y="7"/>
                </a:cubicBezTo>
                <a:cubicBezTo>
                  <a:pt x="521" y="7"/>
                  <a:pt x="521" y="7"/>
                  <a:pt x="521" y="7"/>
                </a:cubicBezTo>
                <a:cubicBezTo>
                  <a:pt x="521" y="6"/>
                  <a:pt x="521" y="6"/>
                  <a:pt x="521" y="6"/>
                </a:cubicBezTo>
                <a:cubicBezTo>
                  <a:pt x="519" y="5"/>
                  <a:pt x="516" y="4"/>
                  <a:pt x="514" y="3"/>
                </a:cubicBezTo>
                <a:moveTo>
                  <a:pt x="1226" y="3"/>
                </a:moveTo>
                <a:cubicBezTo>
                  <a:pt x="1226" y="3"/>
                  <a:pt x="1226" y="3"/>
                  <a:pt x="1226" y="3"/>
                </a:cubicBezTo>
                <a:cubicBezTo>
                  <a:pt x="1227" y="4"/>
                  <a:pt x="1229" y="5"/>
                  <a:pt x="1231" y="6"/>
                </a:cubicBezTo>
                <a:cubicBezTo>
                  <a:pt x="1231" y="7"/>
                  <a:pt x="1231" y="7"/>
                  <a:pt x="1231" y="7"/>
                </a:cubicBezTo>
                <a:cubicBezTo>
                  <a:pt x="1231" y="7"/>
                  <a:pt x="1231" y="7"/>
                  <a:pt x="1231" y="7"/>
                </a:cubicBezTo>
                <a:cubicBezTo>
                  <a:pt x="1231" y="10"/>
                  <a:pt x="1231" y="10"/>
                  <a:pt x="1231" y="10"/>
                </a:cubicBezTo>
                <a:cubicBezTo>
                  <a:pt x="1230" y="9"/>
                  <a:pt x="1230" y="9"/>
                  <a:pt x="1230" y="9"/>
                </a:cubicBezTo>
                <a:cubicBezTo>
                  <a:pt x="1229" y="9"/>
                  <a:pt x="1229" y="9"/>
                  <a:pt x="1229" y="9"/>
                </a:cubicBezTo>
                <a:cubicBezTo>
                  <a:pt x="1229" y="9"/>
                  <a:pt x="1229" y="9"/>
                  <a:pt x="1228" y="9"/>
                </a:cubicBezTo>
                <a:cubicBezTo>
                  <a:pt x="1228" y="9"/>
                  <a:pt x="1227" y="9"/>
                  <a:pt x="1226" y="10"/>
                </a:cubicBezTo>
                <a:cubicBezTo>
                  <a:pt x="1226" y="11"/>
                  <a:pt x="1226" y="11"/>
                  <a:pt x="1226" y="11"/>
                </a:cubicBezTo>
                <a:cubicBezTo>
                  <a:pt x="1228" y="11"/>
                  <a:pt x="1230" y="11"/>
                  <a:pt x="1232" y="11"/>
                </a:cubicBezTo>
                <a:cubicBezTo>
                  <a:pt x="1232" y="6"/>
                  <a:pt x="1232" y="6"/>
                  <a:pt x="1232" y="6"/>
                </a:cubicBezTo>
                <a:cubicBezTo>
                  <a:pt x="1230" y="5"/>
                  <a:pt x="1228" y="4"/>
                  <a:pt x="1226" y="3"/>
                </a:cubicBezTo>
                <a:moveTo>
                  <a:pt x="721" y="2"/>
                </a:moveTo>
                <a:cubicBezTo>
                  <a:pt x="721" y="3"/>
                  <a:pt x="720" y="3"/>
                  <a:pt x="720" y="3"/>
                </a:cubicBezTo>
                <a:cubicBezTo>
                  <a:pt x="720" y="8"/>
                  <a:pt x="720" y="8"/>
                  <a:pt x="720" y="8"/>
                </a:cubicBezTo>
                <a:cubicBezTo>
                  <a:pt x="726" y="8"/>
                  <a:pt x="731" y="8"/>
                  <a:pt x="737" y="8"/>
                </a:cubicBezTo>
                <a:cubicBezTo>
                  <a:pt x="737" y="4"/>
                  <a:pt x="737" y="4"/>
                  <a:pt x="737" y="4"/>
                </a:cubicBezTo>
                <a:cubicBezTo>
                  <a:pt x="735" y="4"/>
                  <a:pt x="733" y="5"/>
                  <a:pt x="730" y="5"/>
                </a:cubicBezTo>
                <a:cubicBezTo>
                  <a:pt x="727" y="5"/>
                  <a:pt x="724" y="4"/>
                  <a:pt x="721" y="2"/>
                </a:cubicBezTo>
                <a:moveTo>
                  <a:pt x="1103" y="2"/>
                </a:moveTo>
                <a:cubicBezTo>
                  <a:pt x="1103" y="3"/>
                  <a:pt x="1103" y="4"/>
                  <a:pt x="1102" y="6"/>
                </a:cubicBezTo>
                <a:cubicBezTo>
                  <a:pt x="1102" y="6"/>
                  <a:pt x="1102" y="7"/>
                  <a:pt x="1101" y="8"/>
                </a:cubicBezTo>
                <a:cubicBezTo>
                  <a:pt x="1101" y="10"/>
                  <a:pt x="1101" y="10"/>
                  <a:pt x="1101" y="10"/>
                </a:cubicBezTo>
                <a:cubicBezTo>
                  <a:pt x="1102" y="10"/>
                  <a:pt x="1103" y="10"/>
                  <a:pt x="1103" y="10"/>
                </a:cubicBezTo>
                <a:cubicBezTo>
                  <a:pt x="1103" y="6"/>
                  <a:pt x="1103" y="6"/>
                  <a:pt x="1103" y="6"/>
                </a:cubicBezTo>
                <a:cubicBezTo>
                  <a:pt x="1103" y="2"/>
                  <a:pt x="1103" y="2"/>
                  <a:pt x="1103" y="2"/>
                </a:cubicBezTo>
                <a:cubicBezTo>
                  <a:pt x="1103" y="2"/>
                  <a:pt x="1103" y="2"/>
                  <a:pt x="1103" y="2"/>
                </a:cubicBezTo>
                <a:moveTo>
                  <a:pt x="791" y="2"/>
                </a:moveTo>
                <a:cubicBezTo>
                  <a:pt x="791" y="6"/>
                  <a:pt x="791" y="6"/>
                  <a:pt x="791" y="6"/>
                </a:cubicBezTo>
                <a:cubicBezTo>
                  <a:pt x="791" y="8"/>
                  <a:pt x="791" y="8"/>
                  <a:pt x="791" y="8"/>
                </a:cubicBezTo>
                <a:cubicBezTo>
                  <a:pt x="792" y="8"/>
                  <a:pt x="793" y="8"/>
                  <a:pt x="794" y="8"/>
                </a:cubicBezTo>
                <a:cubicBezTo>
                  <a:pt x="794" y="4"/>
                  <a:pt x="794" y="4"/>
                  <a:pt x="794" y="4"/>
                </a:cubicBezTo>
                <a:cubicBezTo>
                  <a:pt x="793" y="3"/>
                  <a:pt x="792" y="3"/>
                  <a:pt x="791" y="2"/>
                </a:cubicBezTo>
                <a:moveTo>
                  <a:pt x="679" y="2"/>
                </a:moveTo>
                <a:cubicBezTo>
                  <a:pt x="679" y="3"/>
                  <a:pt x="679" y="3"/>
                  <a:pt x="679" y="3"/>
                </a:cubicBezTo>
                <a:cubicBezTo>
                  <a:pt x="680" y="4"/>
                  <a:pt x="681" y="4"/>
                  <a:pt x="682" y="4"/>
                </a:cubicBezTo>
                <a:cubicBezTo>
                  <a:pt x="686" y="6"/>
                  <a:pt x="686" y="6"/>
                  <a:pt x="686" y="6"/>
                </a:cubicBezTo>
                <a:cubicBezTo>
                  <a:pt x="681" y="6"/>
                  <a:pt x="681" y="6"/>
                  <a:pt x="681" y="6"/>
                </a:cubicBezTo>
                <a:cubicBezTo>
                  <a:pt x="681" y="6"/>
                  <a:pt x="681" y="6"/>
                  <a:pt x="681" y="6"/>
                </a:cubicBezTo>
                <a:cubicBezTo>
                  <a:pt x="681" y="6"/>
                  <a:pt x="681" y="6"/>
                  <a:pt x="680" y="6"/>
                </a:cubicBezTo>
                <a:cubicBezTo>
                  <a:pt x="680" y="6"/>
                  <a:pt x="680" y="6"/>
                  <a:pt x="679" y="6"/>
                </a:cubicBezTo>
                <a:cubicBezTo>
                  <a:pt x="679" y="9"/>
                  <a:pt x="679" y="9"/>
                  <a:pt x="679" y="9"/>
                </a:cubicBezTo>
                <a:cubicBezTo>
                  <a:pt x="688" y="9"/>
                  <a:pt x="688" y="9"/>
                  <a:pt x="688" y="9"/>
                </a:cubicBezTo>
                <a:cubicBezTo>
                  <a:pt x="692" y="9"/>
                  <a:pt x="695" y="9"/>
                  <a:pt x="699" y="9"/>
                </a:cubicBezTo>
                <a:cubicBezTo>
                  <a:pt x="699" y="6"/>
                  <a:pt x="699" y="6"/>
                  <a:pt x="699" y="6"/>
                </a:cubicBezTo>
                <a:cubicBezTo>
                  <a:pt x="696" y="6"/>
                  <a:pt x="696" y="6"/>
                  <a:pt x="696" y="6"/>
                </a:cubicBezTo>
                <a:cubicBezTo>
                  <a:pt x="696" y="6"/>
                  <a:pt x="696" y="6"/>
                  <a:pt x="696" y="6"/>
                </a:cubicBezTo>
                <a:cubicBezTo>
                  <a:pt x="696" y="6"/>
                  <a:pt x="696" y="6"/>
                  <a:pt x="696" y="6"/>
                </a:cubicBezTo>
                <a:cubicBezTo>
                  <a:pt x="691" y="4"/>
                  <a:pt x="685" y="2"/>
                  <a:pt x="679" y="2"/>
                </a:cubicBezTo>
                <a:moveTo>
                  <a:pt x="677" y="1"/>
                </a:moveTo>
                <a:cubicBezTo>
                  <a:pt x="677" y="1"/>
                  <a:pt x="677" y="1"/>
                  <a:pt x="677" y="1"/>
                </a:cubicBezTo>
                <a:cubicBezTo>
                  <a:pt x="671" y="2"/>
                  <a:pt x="665" y="2"/>
                  <a:pt x="660" y="6"/>
                </a:cubicBezTo>
                <a:cubicBezTo>
                  <a:pt x="660" y="6"/>
                  <a:pt x="660" y="6"/>
                  <a:pt x="660" y="6"/>
                </a:cubicBezTo>
                <a:cubicBezTo>
                  <a:pt x="659" y="6"/>
                  <a:pt x="659" y="6"/>
                  <a:pt x="659" y="6"/>
                </a:cubicBezTo>
                <a:cubicBezTo>
                  <a:pt x="659" y="6"/>
                  <a:pt x="659" y="6"/>
                  <a:pt x="659" y="6"/>
                </a:cubicBezTo>
                <a:cubicBezTo>
                  <a:pt x="656" y="6"/>
                  <a:pt x="656" y="6"/>
                  <a:pt x="656" y="6"/>
                </a:cubicBezTo>
                <a:cubicBezTo>
                  <a:pt x="656" y="9"/>
                  <a:pt x="656" y="9"/>
                  <a:pt x="656" y="9"/>
                </a:cubicBezTo>
                <a:cubicBezTo>
                  <a:pt x="677" y="9"/>
                  <a:pt x="677" y="9"/>
                  <a:pt x="677" y="9"/>
                </a:cubicBezTo>
                <a:cubicBezTo>
                  <a:pt x="677" y="6"/>
                  <a:pt x="677" y="6"/>
                  <a:pt x="677" y="6"/>
                </a:cubicBezTo>
                <a:cubicBezTo>
                  <a:pt x="676" y="6"/>
                  <a:pt x="675" y="6"/>
                  <a:pt x="674" y="5"/>
                </a:cubicBezTo>
                <a:cubicBezTo>
                  <a:pt x="673" y="4"/>
                  <a:pt x="673" y="4"/>
                  <a:pt x="673" y="4"/>
                </a:cubicBezTo>
                <a:cubicBezTo>
                  <a:pt x="675" y="3"/>
                  <a:pt x="675" y="3"/>
                  <a:pt x="675" y="3"/>
                </a:cubicBezTo>
                <a:cubicBezTo>
                  <a:pt x="675" y="3"/>
                  <a:pt x="676" y="3"/>
                  <a:pt x="677" y="3"/>
                </a:cubicBezTo>
                <a:cubicBezTo>
                  <a:pt x="677" y="3"/>
                  <a:pt x="677" y="3"/>
                  <a:pt x="677" y="3"/>
                </a:cubicBezTo>
                <a:cubicBezTo>
                  <a:pt x="677" y="3"/>
                  <a:pt x="677" y="3"/>
                  <a:pt x="677" y="3"/>
                </a:cubicBezTo>
                <a:cubicBezTo>
                  <a:pt x="677" y="3"/>
                  <a:pt x="677" y="3"/>
                  <a:pt x="677" y="3"/>
                </a:cubicBezTo>
                <a:cubicBezTo>
                  <a:pt x="677" y="1"/>
                  <a:pt x="677" y="1"/>
                  <a:pt x="677" y="1"/>
                </a:cubicBezTo>
                <a:moveTo>
                  <a:pt x="0" y="1"/>
                </a:moveTo>
                <a:cubicBezTo>
                  <a:pt x="0" y="3"/>
                  <a:pt x="0" y="3"/>
                  <a:pt x="0" y="3"/>
                </a:cubicBezTo>
                <a:cubicBezTo>
                  <a:pt x="0" y="3"/>
                  <a:pt x="1" y="3"/>
                  <a:pt x="1" y="4"/>
                </a:cubicBezTo>
                <a:cubicBezTo>
                  <a:pt x="2" y="4"/>
                  <a:pt x="2" y="4"/>
                  <a:pt x="2" y="4"/>
                </a:cubicBezTo>
                <a:cubicBezTo>
                  <a:pt x="1" y="5"/>
                  <a:pt x="1" y="5"/>
                  <a:pt x="1" y="5"/>
                </a:cubicBezTo>
                <a:cubicBezTo>
                  <a:pt x="1" y="5"/>
                  <a:pt x="0" y="6"/>
                  <a:pt x="0" y="6"/>
                </a:cubicBezTo>
                <a:cubicBezTo>
                  <a:pt x="0" y="6"/>
                  <a:pt x="0" y="6"/>
                  <a:pt x="0" y="6"/>
                </a:cubicBezTo>
                <a:cubicBezTo>
                  <a:pt x="0" y="6"/>
                  <a:pt x="0" y="6"/>
                  <a:pt x="0" y="6"/>
                </a:cubicBezTo>
                <a:cubicBezTo>
                  <a:pt x="0" y="8"/>
                  <a:pt x="0" y="8"/>
                  <a:pt x="0" y="8"/>
                </a:cubicBezTo>
                <a:cubicBezTo>
                  <a:pt x="5" y="8"/>
                  <a:pt x="11" y="8"/>
                  <a:pt x="17" y="8"/>
                </a:cubicBezTo>
                <a:cubicBezTo>
                  <a:pt x="17" y="6"/>
                  <a:pt x="17" y="6"/>
                  <a:pt x="17" y="6"/>
                </a:cubicBezTo>
                <a:cubicBezTo>
                  <a:pt x="11" y="6"/>
                  <a:pt x="11" y="6"/>
                  <a:pt x="11" y="6"/>
                </a:cubicBezTo>
                <a:cubicBezTo>
                  <a:pt x="10" y="6"/>
                  <a:pt x="10" y="6"/>
                  <a:pt x="10" y="6"/>
                </a:cubicBezTo>
                <a:cubicBezTo>
                  <a:pt x="9" y="4"/>
                  <a:pt x="9" y="4"/>
                  <a:pt x="9" y="4"/>
                </a:cubicBezTo>
                <a:cubicBezTo>
                  <a:pt x="5" y="4"/>
                  <a:pt x="2" y="3"/>
                  <a:pt x="0" y="1"/>
                </a:cubicBezTo>
                <a:moveTo>
                  <a:pt x="29" y="1"/>
                </a:moveTo>
                <a:cubicBezTo>
                  <a:pt x="28" y="1"/>
                  <a:pt x="27" y="1"/>
                  <a:pt x="26" y="1"/>
                </a:cubicBezTo>
                <a:cubicBezTo>
                  <a:pt x="25" y="1"/>
                  <a:pt x="25" y="2"/>
                  <a:pt x="25" y="2"/>
                </a:cubicBezTo>
                <a:cubicBezTo>
                  <a:pt x="26" y="2"/>
                  <a:pt x="27" y="3"/>
                  <a:pt x="28" y="3"/>
                </a:cubicBezTo>
                <a:cubicBezTo>
                  <a:pt x="28" y="3"/>
                  <a:pt x="28" y="3"/>
                  <a:pt x="29" y="3"/>
                </a:cubicBezTo>
                <a:cubicBezTo>
                  <a:pt x="29" y="1"/>
                  <a:pt x="29" y="1"/>
                  <a:pt x="29" y="1"/>
                </a:cubicBezTo>
                <a:moveTo>
                  <a:pt x="873" y="1"/>
                </a:moveTo>
                <a:cubicBezTo>
                  <a:pt x="870" y="3"/>
                  <a:pt x="867" y="5"/>
                  <a:pt x="864" y="7"/>
                </a:cubicBezTo>
                <a:cubicBezTo>
                  <a:pt x="864" y="7"/>
                  <a:pt x="864" y="7"/>
                  <a:pt x="864" y="7"/>
                </a:cubicBezTo>
                <a:cubicBezTo>
                  <a:pt x="864" y="7"/>
                  <a:pt x="864" y="7"/>
                  <a:pt x="864" y="7"/>
                </a:cubicBezTo>
                <a:cubicBezTo>
                  <a:pt x="863" y="7"/>
                  <a:pt x="862" y="7"/>
                  <a:pt x="861" y="7"/>
                </a:cubicBezTo>
                <a:cubicBezTo>
                  <a:pt x="861" y="9"/>
                  <a:pt x="861" y="9"/>
                  <a:pt x="861" y="9"/>
                </a:cubicBezTo>
                <a:cubicBezTo>
                  <a:pt x="865" y="9"/>
                  <a:pt x="869" y="9"/>
                  <a:pt x="873" y="9"/>
                </a:cubicBezTo>
                <a:cubicBezTo>
                  <a:pt x="873" y="7"/>
                  <a:pt x="873" y="7"/>
                  <a:pt x="873" y="7"/>
                </a:cubicBezTo>
                <a:cubicBezTo>
                  <a:pt x="873" y="7"/>
                  <a:pt x="872" y="7"/>
                  <a:pt x="872" y="7"/>
                </a:cubicBezTo>
                <a:cubicBezTo>
                  <a:pt x="872" y="7"/>
                  <a:pt x="872" y="7"/>
                  <a:pt x="872" y="7"/>
                </a:cubicBezTo>
                <a:cubicBezTo>
                  <a:pt x="872" y="7"/>
                  <a:pt x="872" y="7"/>
                  <a:pt x="872" y="7"/>
                </a:cubicBezTo>
                <a:cubicBezTo>
                  <a:pt x="870" y="8"/>
                  <a:pt x="870" y="8"/>
                  <a:pt x="870" y="8"/>
                </a:cubicBezTo>
                <a:cubicBezTo>
                  <a:pt x="870" y="6"/>
                  <a:pt x="870" y="6"/>
                  <a:pt x="870" y="6"/>
                </a:cubicBezTo>
                <a:cubicBezTo>
                  <a:pt x="870" y="4"/>
                  <a:pt x="870" y="4"/>
                  <a:pt x="870" y="4"/>
                </a:cubicBezTo>
                <a:cubicBezTo>
                  <a:pt x="871" y="4"/>
                  <a:pt x="871" y="4"/>
                  <a:pt x="871" y="4"/>
                </a:cubicBezTo>
                <a:cubicBezTo>
                  <a:pt x="871" y="3"/>
                  <a:pt x="872" y="2"/>
                  <a:pt x="873" y="2"/>
                </a:cubicBezTo>
                <a:cubicBezTo>
                  <a:pt x="873" y="1"/>
                  <a:pt x="873" y="1"/>
                  <a:pt x="873" y="1"/>
                </a:cubicBezTo>
                <a:moveTo>
                  <a:pt x="744" y="1"/>
                </a:moveTo>
                <a:cubicBezTo>
                  <a:pt x="743" y="2"/>
                  <a:pt x="741" y="2"/>
                  <a:pt x="740" y="3"/>
                </a:cubicBezTo>
                <a:cubicBezTo>
                  <a:pt x="740" y="3"/>
                  <a:pt x="739" y="3"/>
                  <a:pt x="739" y="3"/>
                </a:cubicBezTo>
                <a:cubicBezTo>
                  <a:pt x="739" y="8"/>
                  <a:pt x="739" y="8"/>
                  <a:pt x="739" y="8"/>
                </a:cubicBezTo>
                <a:cubicBezTo>
                  <a:pt x="741" y="8"/>
                  <a:pt x="743" y="8"/>
                  <a:pt x="744" y="8"/>
                </a:cubicBezTo>
                <a:cubicBezTo>
                  <a:pt x="744" y="6"/>
                  <a:pt x="744" y="6"/>
                  <a:pt x="744" y="6"/>
                </a:cubicBezTo>
                <a:cubicBezTo>
                  <a:pt x="744" y="5"/>
                  <a:pt x="744" y="5"/>
                  <a:pt x="744" y="5"/>
                </a:cubicBezTo>
                <a:cubicBezTo>
                  <a:pt x="743" y="4"/>
                  <a:pt x="743" y="4"/>
                  <a:pt x="743" y="4"/>
                </a:cubicBezTo>
                <a:cubicBezTo>
                  <a:pt x="743" y="4"/>
                  <a:pt x="743" y="4"/>
                  <a:pt x="743" y="4"/>
                </a:cubicBezTo>
                <a:cubicBezTo>
                  <a:pt x="744" y="4"/>
                  <a:pt x="744" y="4"/>
                  <a:pt x="744" y="4"/>
                </a:cubicBezTo>
                <a:cubicBezTo>
                  <a:pt x="744" y="3"/>
                  <a:pt x="744" y="3"/>
                  <a:pt x="744" y="3"/>
                </a:cubicBezTo>
                <a:cubicBezTo>
                  <a:pt x="744" y="3"/>
                  <a:pt x="744" y="3"/>
                  <a:pt x="744" y="3"/>
                </a:cubicBezTo>
                <a:cubicBezTo>
                  <a:pt x="744" y="1"/>
                  <a:pt x="744" y="1"/>
                  <a:pt x="744" y="1"/>
                </a:cubicBezTo>
                <a:moveTo>
                  <a:pt x="770" y="1"/>
                </a:moveTo>
                <a:cubicBezTo>
                  <a:pt x="770" y="3"/>
                  <a:pt x="770" y="3"/>
                  <a:pt x="770" y="3"/>
                </a:cubicBezTo>
                <a:cubicBezTo>
                  <a:pt x="770" y="3"/>
                  <a:pt x="770" y="3"/>
                  <a:pt x="770" y="3"/>
                </a:cubicBezTo>
                <a:cubicBezTo>
                  <a:pt x="771" y="4"/>
                  <a:pt x="771" y="4"/>
                  <a:pt x="771" y="4"/>
                </a:cubicBezTo>
                <a:cubicBezTo>
                  <a:pt x="771" y="4"/>
                  <a:pt x="771" y="4"/>
                  <a:pt x="771" y="4"/>
                </a:cubicBezTo>
                <a:cubicBezTo>
                  <a:pt x="771" y="5"/>
                  <a:pt x="771" y="5"/>
                  <a:pt x="771" y="5"/>
                </a:cubicBezTo>
                <a:cubicBezTo>
                  <a:pt x="770" y="5"/>
                  <a:pt x="770" y="5"/>
                  <a:pt x="770" y="5"/>
                </a:cubicBezTo>
                <a:cubicBezTo>
                  <a:pt x="770" y="5"/>
                  <a:pt x="770" y="5"/>
                  <a:pt x="770" y="5"/>
                </a:cubicBezTo>
                <a:cubicBezTo>
                  <a:pt x="770" y="8"/>
                  <a:pt x="770" y="8"/>
                  <a:pt x="770" y="8"/>
                </a:cubicBezTo>
                <a:cubicBezTo>
                  <a:pt x="776" y="8"/>
                  <a:pt x="783" y="8"/>
                  <a:pt x="789" y="8"/>
                </a:cubicBezTo>
                <a:cubicBezTo>
                  <a:pt x="789" y="6"/>
                  <a:pt x="789" y="6"/>
                  <a:pt x="789" y="6"/>
                </a:cubicBezTo>
                <a:cubicBezTo>
                  <a:pt x="788" y="7"/>
                  <a:pt x="786" y="7"/>
                  <a:pt x="785" y="7"/>
                </a:cubicBezTo>
                <a:cubicBezTo>
                  <a:pt x="782" y="7"/>
                  <a:pt x="778" y="6"/>
                  <a:pt x="775" y="6"/>
                </a:cubicBezTo>
                <a:cubicBezTo>
                  <a:pt x="775" y="6"/>
                  <a:pt x="775" y="6"/>
                  <a:pt x="775" y="6"/>
                </a:cubicBezTo>
                <a:cubicBezTo>
                  <a:pt x="775" y="6"/>
                  <a:pt x="775" y="6"/>
                  <a:pt x="775" y="6"/>
                </a:cubicBezTo>
                <a:cubicBezTo>
                  <a:pt x="773" y="4"/>
                  <a:pt x="772" y="2"/>
                  <a:pt x="770" y="1"/>
                </a:cubicBezTo>
                <a:moveTo>
                  <a:pt x="48" y="0"/>
                </a:moveTo>
                <a:cubicBezTo>
                  <a:pt x="48" y="1"/>
                  <a:pt x="48" y="1"/>
                  <a:pt x="48" y="1"/>
                </a:cubicBezTo>
                <a:cubicBezTo>
                  <a:pt x="48" y="2"/>
                  <a:pt x="49" y="3"/>
                  <a:pt x="50" y="4"/>
                </a:cubicBezTo>
                <a:cubicBezTo>
                  <a:pt x="50" y="4"/>
                  <a:pt x="50" y="4"/>
                  <a:pt x="50" y="4"/>
                </a:cubicBezTo>
                <a:cubicBezTo>
                  <a:pt x="51" y="4"/>
                  <a:pt x="51" y="3"/>
                  <a:pt x="51" y="3"/>
                </a:cubicBezTo>
                <a:cubicBezTo>
                  <a:pt x="51" y="3"/>
                  <a:pt x="51" y="3"/>
                  <a:pt x="50" y="3"/>
                </a:cubicBezTo>
                <a:cubicBezTo>
                  <a:pt x="50" y="2"/>
                  <a:pt x="49" y="2"/>
                  <a:pt x="49" y="1"/>
                </a:cubicBezTo>
                <a:cubicBezTo>
                  <a:pt x="49" y="1"/>
                  <a:pt x="48" y="1"/>
                  <a:pt x="48" y="0"/>
                </a:cubicBezTo>
                <a:moveTo>
                  <a:pt x="754" y="0"/>
                </a:moveTo>
                <a:cubicBezTo>
                  <a:pt x="754" y="2"/>
                  <a:pt x="754" y="2"/>
                  <a:pt x="754" y="2"/>
                </a:cubicBezTo>
                <a:cubicBezTo>
                  <a:pt x="755" y="3"/>
                  <a:pt x="755" y="4"/>
                  <a:pt x="755" y="5"/>
                </a:cubicBezTo>
                <a:cubicBezTo>
                  <a:pt x="755" y="6"/>
                  <a:pt x="755" y="6"/>
                  <a:pt x="755" y="6"/>
                </a:cubicBezTo>
                <a:cubicBezTo>
                  <a:pt x="754" y="6"/>
                  <a:pt x="754" y="6"/>
                  <a:pt x="754" y="6"/>
                </a:cubicBezTo>
                <a:cubicBezTo>
                  <a:pt x="754" y="8"/>
                  <a:pt x="754" y="8"/>
                  <a:pt x="754" y="8"/>
                </a:cubicBezTo>
                <a:cubicBezTo>
                  <a:pt x="757" y="8"/>
                  <a:pt x="761" y="8"/>
                  <a:pt x="764" y="8"/>
                </a:cubicBezTo>
                <a:cubicBezTo>
                  <a:pt x="764" y="6"/>
                  <a:pt x="764" y="6"/>
                  <a:pt x="764" y="6"/>
                </a:cubicBezTo>
                <a:cubicBezTo>
                  <a:pt x="763" y="6"/>
                  <a:pt x="762" y="6"/>
                  <a:pt x="760" y="6"/>
                </a:cubicBezTo>
                <a:cubicBezTo>
                  <a:pt x="760" y="6"/>
                  <a:pt x="760" y="6"/>
                  <a:pt x="760" y="6"/>
                </a:cubicBezTo>
                <a:cubicBezTo>
                  <a:pt x="760" y="6"/>
                  <a:pt x="760" y="6"/>
                  <a:pt x="760" y="6"/>
                </a:cubicBezTo>
                <a:cubicBezTo>
                  <a:pt x="758" y="4"/>
                  <a:pt x="756" y="2"/>
                  <a:pt x="754" y="0"/>
                </a:cubicBezTo>
                <a:moveTo>
                  <a:pt x="162" y="0"/>
                </a:moveTo>
                <a:cubicBezTo>
                  <a:pt x="159" y="2"/>
                  <a:pt x="156" y="5"/>
                  <a:pt x="153" y="5"/>
                </a:cubicBezTo>
                <a:cubicBezTo>
                  <a:pt x="153" y="8"/>
                  <a:pt x="153" y="8"/>
                  <a:pt x="153" y="8"/>
                </a:cubicBezTo>
                <a:cubicBezTo>
                  <a:pt x="156" y="8"/>
                  <a:pt x="159" y="8"/>
                  <a:pt x="162" y="8"/>
                </a:cubicBezTo>
                <a:cubicBezTo>
                  <a:pt x="162" y="6"/>
                  <a:pt x="162" y="6"/>
                  <a:pt x="162" y="6"/>
                </a:cubicBezTo>
                <a:cubicBezTo>
                  <a:pt x="161" y="5"/>
                  <a:pt x="161" y="5"/>
                  <a:pt x="160" y="5"/>
                </a:cubicBezTo>
                <a:cubicBezTo>
                  <a:pt x="160" y="5"/>
                  <a:pt x="160" y="5"/>
                  <a:pt x="160" y="5"/>
                </a:cubicBezTo>
                <a:cubicBezTo>
                  <a:pt x="160" y="4"/>
                  <a:pt x="160" y="4"/>
                  <a:pt x="160" y="4"/>
                </a:cubicBezTo>
                <a:cubicBezTo>
                  <a:pt x="160" y="3"/>
                  <a:pt x="160" y="3"/>
                  <a:pt x="160" y="3"/>
                </a:cubicBezTo>
                <a:cubicBezTo>
                  <a:pt x="160" y="3"/>
                  <a:pt x="160" y="3"/>
                  <a:pt x="160" y="3"/>
                </a:cubicBezTo>
                <a:cubicBezTo>
                  <a:pt x="161" y="2"/>
                  <a:pt x="161" y="2"/>
                  <a:pt x="162" y="2"/>
                </a:cubicBezTo>
                <a:cubicBezTo>
                  <a:pt x="162" y="0"/>
                  <a:pt x="162" y="0"/>
                  <a:pt x="162" y="0"/>
                </a:cubicBezTo>
              </a:path>
            </a:pathLst>
          </a:custGeom>
          <a:solidFill>
            <a:srgbClr val="E8888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92" name="PA_任意多边形 1424"/>
          <p:cNvSpPr>
            <a:spLocks noEditPoints="1"/>
          </p:cNvSpPr>
          <p:nvPr>
            <p:custDataLst>
              <p:tags r:id="rId157"/>
            </p:custDataLst>
          </p:nvPr>
        </p:nvSpPr>
        <p:spPr bwMode="auto">
          <a:xfrm>
            <a:off x="6167437" y="6534150"/>
            <a:ext cx="2994025" cy="131763"/>
          </a:xfrm>
          <a:custGeom>
            <a:avLst/>
            <a:gdLst>
              <a:gd name="T0" fmla="*/ 30 w 1245"/>
              <a:gd name="T1" fmla="*/ 55 h 55"/>
              <a:gd name="T2" fmla="*/ 27 w 1245"/>
              <a:gd name="T3" fmla="*/ 51 h 55"/>
              <a:gd name="T4" fmla="*/ 0 w 1245"/>
              <a:gd name="T5" fmla="*/ 55 h 55"/>
              <a:gd name="T6" fmla="*/ 32 w 1245"/>
              <a:gd name="T7" fmla="*/ 52 h 55"/>
              <a:gd name="T8" fmla="*/ 1222 w 1245"/>
              <a:gd name="T9" fmla="*/ 45 h 55"/>
              <a:gd name="T10" fmla="*/ 1213 w 1245"/>
              <a:gd name="T11" fmla="*/ 39 h 55"/>
              <a:gd name="T12" fmla="*/ 1221 w 1245"/>
              <a:gd name="T13" fmla="*/ 35 h 55"/>
              <a:gd name="T14" fmla="*/ 1207 w 1245"/>
              <a:gd name="T15" fmla="*/ 43 h 55"/>
              <a:gd name="T16" fmla="*/ 1215 w 1245"/>
              <a:gd name="T17" fmla="*/ 42 h 55"/>
              <a:gd name="T18" fmla="*/ 1214 w 1245"/>
              <a:gd name="T19" fmla="*/ 52 h 55"/>
              <a:gd name="T20" fmla="*/ 1215 w 1245"/>
              <a:gd name="T21" fmla="*/ 54 h 55"/>
              <a:gd name="T22" fmla="*/ 1235 w 1245"/>
              <a:gd name="T23" fmla="*/ 36 h 55"/>
              <a:gd name="T24" fmla="*/ 1238 w 1245"/>
              <a:gd name="T25" fmla="*/ 34 h 55"/>
              <a:gd name="T26" fmla="*/ 170 w 1245"/>
              <a:gd name="T27" fmla="*/ 41 h 55"/>
              <a:gd name="T28" fmla="*/ 174 w 1245"/>
              <a:gd name="T29" fmla="*/ 28 h 55"/>
              <a:gd name="T30" fmla="*/ 183 w 1245"/>
              <a:gd name="T31" fmla="*/ 32 h 55"/>
              <a:gd name="T32" fmla="*/ 873 w 1245"/>
              <a:gd name="T33" fmla="*/ 41 h 55"/>
              <a:gd name="T34" fmla="*/ 881 w 1245"/>
              <a:gd name="T35" fmla="*/ 32 h 55"/>
              <a:gd name="T36" fmla="*/ 892 w 1245"/>
              <a:gd name="T37" fmla="*/ 50 h 55"/>
              <a:gd name="T38" fmla="*/ 896 w 1245"/>
              <a:gd name="T39" fmla="*/ 42 h 55"/>
              <a:gd name="T40" fmla="*/ 899 w 1245"/>
              <a:gd name="T41" fmla="*/ 42 h 55"/>
              <a:gd name="T42" fmla="*/ 1197 w 1245"/>
              <a:gd name="T43" fmla="*/ 21 h 55"/>
              <a:gd name="T44" fmla="*/ 1171 w 1245"/>
              <a:gd name="T45" fmla="*/ 35 h 55"/>
              <a:gd name="T46" fmla="*/ 1213 w 1245"/>
              <a:gd name="T47" fmla="*/ 17 h 55"/>
              <a:gd name="T48" fmla="*/ 818 w 1245"/>
              <a:gd name="T49" fmla="*/ 20 h 55"/>
              <a:gd name="T50" fmla="*/ 862 w 1245"/>
              <a:gd name="T51" fmla="*/ 43 h 55"/>
              <a:gd name="T52" fmla="*/ 862 w 1245"/>
              <a:gd name="T53" fmla="*/ 21 h 55"/>
              <a:gd name="T54" fmla="*/ 833 w 1245"/>
              <a:gd name="T55" fmla="*/ 11 h 55"/>
              <a:gd name="T56" fmla="*/ 830 w 1245"/>
              <a:gd name="T57" fmla="*/ 52 h 55"/>
              <a:gd name="T58" fmla="*/ 854 w 1245"/>
              <a:gd name="T59" fmla="*/ 40 h 55"/>
              <a:gd name="T60" fmla="*/ 863 w 1245"/>
              <a:gd name="T61" fmla="*/ 36 h 55"/>
              <a:gd name="T62" fmla="*/ 868 w 1245"/>
              <a:gd name="T63" fmla="*/ 49 h 55"/>
              <a:gd name="T64" fmla="*/ 837 w 1245"/>
              <a:gd name="T65" fmla="*/ 29 h 55"/>
              <a:gd name="T66" fmla="*/ 138 w 1245"/>
              <a:gd name="T67" fmla="*/ 55 h 55"/>
              <a:gd name="T68" fmla="*/ 33 w 1245"/>
              <a:gd name="T69" fmla="*/ 44 h 55"/>
              <a:gd name="T70" fmla="*/ 76 w 1245"/>
              <a:gd name="T71" fmla="*/ 44 h 55"/>
              <a:gd name="T72" fmla="*/ 30 w 1245"/>
              <a:gd name="T73" fmla="*/ 33 h 55"/>
              <a:gd name="T74" fmla="*/ 54 w 1245"/>
              <a:gd name="T75" fmla="*/ 41 h 55"/>
              <a:gd name="T76" fmla="*/ 37 w 1245"/>
              <a:gd name="T77" fmla="*/ 29 h 55"/>
              <a:gd name="T78" fmla="*/ 40 w 1245"/>
              <a:gd name="T79" fmla="*/ 26 h 55"/>
              <a:gd name="T80" fmla="*/ 153 w 1245"/>
              <a:gd name="T81" fmla="*/ 45 h 55"/>
              <a:gd name="T82" fmla="*/ 92 w 1245"/>
              <a:gd name="T83" fmla="*/ 27 h 55"/>
              <a:gd name="T84" fmla="*/ 136 w 1245"/>
              <a:gd name="T85" fmla="*/ 14 h 55"/>
              <a:gd name="T86" fmla="*/ 151 w 1245"/>
              <a:gd name="T87" fmla="*/ 44 h 55"/>
              <a:gd name="T88" fmla="*/ 142 w 1245"/>
              <a:gd name="T89" fmla="*/ 31 h 55"/>
              <a:gd name="T90" fmla="*/ 129 w 1245"/>
              <a:gd name="T91" fmla="*/ 11 h 55"/>
              <a:gd name="T92" fmla="*/ 96 w 1245"/>
              <a:gd name="T93" fmla="*/ 7 h 55"/>
              <a:gd name="T94" fmla="*/ 95 w 1245"/>
              <a:gd name="T95" fmla="*/ 50 h 55"/>
              <a:gd name="T96" fmla="*/ 118 w 1245"/>
              <a:gd name="T97" fmla="*/ 41 h 55"/>
              <a:gd name="T98" fmla="*/ 72 w 1245"/>
              <a:gd name="T99" fmla="*/ 20 h 55"/>
              <a:gd name="T100" fmla="*/ 110 w 1245"/>
              <a:gd name="T101" fmla="*/ 32 h 55"/>
              <a:gd name="T102" fmla="*/ 73 w 1245"/>
              <a:gd name="T103" fmla="*/ 17 h 55"/>
              <a:gd name="T104" fmla="*/ 80 w 1245"/>
              <a:gd name="T105" fmla="*/ 2 h 55"/>
              <a:gd name="T106" fmla="*/ 77 w 1245"/>
              <a:gd name="T107" fmla="*/ 22 h 55"/>
              <a:gd name="T108" fmla="*/ 74 w 1245"/>
              <a:gd name="T109" fmla="*/ 36 h 55"/>
              <a:gd name="T110" fmla="*/ 31 w 1245"/>
              <a:gd name="T111" fmla="*/ 26 h 55"/>
              <a:gd name="T112" fmla="*/ 53 w 1245"/>
              <a:gd name="T113" fmla="*/ 46 h 55"/>
              <a:gd name="T114" fmla="*/ 62 w 1245"/>
              <a:gd name="T115" fmla="*/ 52 h 55"/>
              <a:gd name="T116" fmla="*/ 151 w 1245"/>
              <a:gd name="T117" fmla="*/ 55 h 55"/>
              <a:gd name="T118" fmla="*/ 134 w 1245"/>
              <a:gd name="T119" fmla="*/ 8 h 55"/>
              <a:gd name="T120" fmla="*/ 121 w 1245"/>
              <a:gd name="T121" fmla="*/ 42 h 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245" h="55">
                <a:moveTo>
                  <a:pt x="90" y="55"/>
                </a:moveTo>
                <a:cubicBezTo>
                  <a:pt x="89" y="55"/>
                  <a:pt x="89" y="55"/>
                  <a:pt x="89" y="55"/>
                </a:cubicBezTo>
                <a:cubicBezTo>
                  <a:pt x="87" y="55"/>
                  <a:pt x="85" y="55"/>
                  <a:pt x="82" y="55"/>
                </a:cubicBezTo>
                <a:cubicBezTo>
                  <a:pt x="101" y="55"/>
                  <a:pt x="101" y="55"/>
                  <a:pt x="101" y="55"/>
                </a:cubicBezTo>
                <a:cubicBezTo>
                  <a:pt x="101" y="55"/>
                  <a:pt x="100" y="55"/>
                  <a:pt x="100" y="55"/>
                </a:cubicBezTo>
                <a:cubicBezTo>
                  <a:pt x="99" y="55"/>
                  <a:pt x="99" y="55"/>
                  <a:pt x="98" y="55"/>
                </a:cubicBezTo>
                <a:cubicBezTo>
                  <a:pt x="96" y="55"/>
                  <a:pt x="95" y="55"/>
                  <a:pt x="93" y="55"/>
                </a:cubicBezTo>
                <a:cubicBezTo>
                  <a:pt x="93" y="55"/>
                  <a:pt x="93" y="55"/>
                  <a:pt x="93" y="55"/>
                </a:cubicBezTo>
                <a:cubicBezTo>
                  <a:pt x="93" y="55"/>
                  <a:pt x="93" y="55"/>
                  <a:pt x="93" y="55"/>
                </a:cubicBezTo>
                <a:cubicBezTo>
                  <a:pt x="92" y="55"/>
                  <a:pt x="91" y="55"/>
                  <a:pt x="90" y="55"/>
                </a:cubicBezTo>
                <a:cubicBezTo>
                  <a:pt x="90" y="55"/>
                  <a:pt x="90" y="55"/>
                  <a:pt x="90" y="55"/>
                </a:cubicBezTo>
                <a:moveTo>
                  <a:pt x="35" y="54"/>
                </a:moveTo>
                <a:cubicBezTo>
                  <a:pt x="35" y="55"/>
                  <a:pt x="35" y="55"/>
                  <a:pt x="35" y="55"/>
                </a:cubicBezTo>
                <a:cubicBezTo>
                  <a:pt x="35" y="55"/>
                  <a:pt x="35" y="55"/>
                  <a:pt x="35" y="55"/>
                </a:cubicBezTo>
                <a:cubicBezTo>
                  <a:pt x="35" y="54"/>
                  <a:pt x="35" y="54"/>
                  <a:pt x="35" y="54"/>
                </a:cubicBezTo>
                <a:moveTo>
                  <a:pt x="818" y="51"/>
                </a:moveTo>
                <a:cubicBezTo>
                  <a:pt x="818" y="53"/>
                  <a:pt x="818" y="53"/>
                  <a:pt x="818" y="53"/>
                </a:cubicBezTo>
                <a:cubicBezTo>
                  <a:pt x="820" y="53"/>
                  <a:pt x="822" y="54"/>
                  <a:pt x="824" y="54"/>
                </a:cubicBezTo>
                <a:cubicBezTo>
                  <a:pt x="824" y="54"/>
                  <a:pt x="824" y="54"/>
                  <a:pt x="824" y="54"/>
                </a:cubicBezTo>
                <a:cubicBezTo>
                  <a:pt x="824" y="54"/>
                  <a:pt x="824" y="54"/>
                  <a:pt x="824" y="54"/>
                </a:cubicBezTo>
                <a:cubicBezTo>
                  <a:pt x="829" y="54"/>
                  <a:pt x="833" y="54"/>
                  <a:pt x="838" y="55"/>
                </a:cubicBezTo>
                <a:cubicBezTo>
                  <a:pt x="847" y="55"/>
                  <a:pt x="847" y="55"/>
                  <a:pt x="847" y="55"/>
                </a:cubicBezTo>
                <a:cubicBezTo>
                  <a:pt x="840" y="53"/>
                  <a:pt x="832" y="52"/>
                  <a:pt x="824" y="52"/>
                </a:cubicBezTo>
                <a:cubicBezTo>
                  <a:pt x="822" y="52"/>
                  <a:pt x="820" y="51"/>
                  <a:pt x="818" y="51"/>
                </a:cubicBezTo>
                <a:moveTo>
                  <a:pt x="30" y="55"/>
                </a:moveTo>
                <a:cubicBezTo>
                  <a:pt x="30" y="54"/>
                  <a:pt x="29" y="54"/>
                  <a:pt x="29" y="53"/>
                </a:cubicBezTo>
                <a:cubicBezTo>
                  <a:pt x="29" y="52"/>
                  <a:pt x="29" y="52"/>
                  <a:pt x="29" y="52"/>
                </a:cubicBezTo>
                <a:cubicBezTo>
                  <a:pt x="29" y="52"/>
                  <a:pt x="30" y="53"/>
                  <a:pt x="30" y="53"/>
                </a:cubicBezTo>
                <a:cubicBezTo>
                  <a:pt x="30" y="55"/>
                  <a:pt x="30" y="55"/>
                  <a:pt x="30" y="55"/>
                </a:cubicBezTo>
                <a:moveTo>
                  <a:pt x="8" y="51"/>
                </a:moveTo>
                <a:cubicBezTo>
                  <a:pt x="8" y="50"/>
                  <a:pt x="8" y="50"/>
                  <a:pt x="8" y="50"/>
                </a:cubicBezTo>
                <a:cubicBezTo>
                  <a:pt x="9" y="50"/>
                  <a:pt x="10" y="50"/>
                  <a:pt x="11" y="50"/>
                </a:cubicBezTo>
                <a:cubicBezTo>
                  <a:pt x="11" y="50"/>
                  <a:pt x="11" y="50"/>
                  <a:pt x="11" y="50"/>
                </a:cubicBezTo>
                <a:cubicBezTo>
                  <a:pt x="12" y="50"/>
                  <a:pt x="12" y="50"/>
                  <a:pt x="13" y="51"/>
                </a:cubicBezTo>
                <a:cubicBezTo>
                  <a:pt x="14" y="51"/>
                  <a:pt x="15" y="51"/>
                  <a:pt x="16" y="51"/>
                </a:cubicBezTo>
                <a:cubicBezTo>
                  <a:pt x="16" y="51"/>
                  <a:pt x="16" y="51"/>
                  <a:pt x="16" y="51"/>
                </a:cubicBezTo>
                <a:cubicBezTo>
                  <a:pt x="17" y="51"/>
                  <a:pt x="17" y="51"/>
                  <a:pt x="18" y="51"/>
                </a:cubicBezTo>
                <a:cubicBezTo>
                  <a:pt x="18" y="52"/>
                  <a:pt x="18" y="52"/>
                  <a:pt x="18" y="52"/>
                </a:cubicBezTo>
                <a:cubicBezTo>
                  <a:pt x="18" y="52"/>
                  <a:pt x="18" y="52"/>
                  <a:pt x="17" y="52"/>
                </a:cubicBezTo>
                <a:cubicBezTo>
                  <a:pt x="15" y="52"/>
                  <a:pt x="13" y="51"/>
                  <a:pt x="11" y="51"/>
                </a:cubicBezTo>
                <a:cubicBezTo>
                  <a:pt x="11" y="51"/>
                  <a:pt x="11" y="51"/>
                  <a:pt x="11" y="51"/>
                </a:cubicBezTo>
                <a:cubicBezTo>
                  <a:pt x="10" y="51"/>
                  <a:pt x="9" y="51"/>
                  <a:pt x="8" y="51"/>
                </a:cubicBezTo>
                <a:moveTo>
                  <a:pt x="20" y="51"/>
                </a:moveTo>
                <a:cubicBezTo>
                  <a:pt x="20" y="50"/>
                  <a:pt x="20" y="50"/>
                  <a:pt x="20" y="50"/>
                </a:cubicBezTo>
                <a:cubicBezTo>
                  <a:pt x="21" y="50"/>
                  <a:pt x="22" y="49"/>
                  <a:pt x="22" y="49"/>
                </a:cubicBezTo>
                <a:cubicBezTo>
                  <a:pt x="22" y="49"/>
                  <a:pt x="22" y="49"/>
                  <a:pt x="22" y="49"/>
                </a:cubicBezTo>
                <a:cubicBezTo>
                  <a:pt x="23" y="49"/>
                  <a:pt x="23" y="49"/>
                  <a:pt x="23" y="50"/>
                </a:cubicBezTo>
                <a:cubicBezTo>
                  <a:pt x="24" y="50"/>
                  <a:pt x="24" y="50"/>
                  <a:pt x="24" y="50"/>
                </a:cubicBezTo>
                <a:cubicBezTo>
                  <a:pt x="24" y="50"/>
                  <a:pt x="24" y="50"/>
                  <a:pt x="24" y="50"/>
                </a:cubicBezTo>
                <a:cubicBezTo>
                  <a:pt x="25" y="50"/>
                  <a:pt x="26" y="50"/>
                  <a:pt x="27" y="51"/>
                </a:cubicBezTo>
                <a:cubicBezTo>
                  <a:pt x="27" y="52"/>
                  <a:pt x="27" y="52"/>
                  <a:pt x="27" y="52"/>
                </a:cubicBezTo>
                <a:cubicBezTo>
                  <a:pt x="25" y="51"/>
                  <a:pt x="24" y="50"/>
                  <a:pt x="22" y="50"/>
                </a:cubicBezTo>
                <a:cubicBezTo>
                  <a:pt x="21" y="50"/>
                  <a:pt x="21" y="50"/>
                  <a:pt x="20" y="51"/>
                </a:cubicBezTo>
                <a:moveTo>
                  <a:pt x="22" y="47"/>
                </a:moveTo>
                <a:cubicBezTo>
                  <a:pt x="22" y="47"/>
                  <a:pt x="22" y="47"/>
                  <a:pt x="22" y="47"/>
                </a:cubicBezTo>
                <a:cubicBezTo>
                  <a:pt x="21" y="47"/>
                  <a:pt x="21" y="47"/>
                  <a:pt x="20" y="48"/>
                </a:cubicBezTo>
                <a:cubicBezTo>
                  <a:pt x="20" y="48"/>
                  <a:pt x="20" y="48"/>
                  <a:pt x="20" y="48"/>
                </a:cubicBezTo>
                <a:cubicBezTo>
                  <a:pt x="19" y="48"/>
                  <a:pt x="19" y="48"/>
                  <a:pt x="19" y="48"/>
                </a:cubicBezTo>
                <a:cubicBezTo>
                  <a:pt x="18" y="49"/>
                  <a:pt x="18" y="49"/>
                  <a:pt x="18" y="49"/>
                </a:cubicBezTo>
                <a:cubicBezTo>
                  <a:pt x="17" y="49"/>
                  <a:pt x="16" y="49"/>
                  <a:pt x="16" y="49"/>
                </a:cubicBezTo>
                <a:cubicBezTo>
                  <a:pt x="16" y="49"/>
                  <a:pt x="16" y="49"/>
                  <a:pt x="16" y="49"/>
                </a:cubicBezTo>
                <a:cubicBezTo>
                  <a:pt x="15" y="49"/>
                  <a:pt x="15" y="49"/>
                  <a:pt x="15" y="49"/>
                </a:cubicBezTo>
                <a:cubicBezTo>
                  <a:pt x="14" y="49"/>
                  <a:pt x="14" y="49"/>
                  <a:pt x="14" y="49"/>
                </a:cubicBezTo>
                <a:cubicBezTo>
                  <a:pt x="14" y="49"/>
                  <a:pt x="14" y="49"/>
                  <a:pt x="14" y="49"/>
                </a:cubicBezTo>
                <a:cubicBezTo>
                  <a:pt x="13" y="48"/>
                  <a:pt x="12" y="48"/>
                  <a:pt x="11" y="48"/>
                </a:cubicBezTo>
                <a:cubicBezTo>
                  <a:pt x="11" y="48"/>
                  <a:pt x="11" y="48"/>
                  <a:pt x="11" y="48"/>
                </a:cubicBezTo>
                <a:cubicBezTo>
                  <a:pt x="10" y="48"/>
                  <a:pt x="9" y="48"/>
                  <a:pt x="8" y="48"/>
                </a:cubicBezTo>
                <a:cubicBezTo>
                  <a:pt x="8" y="48"/>
                  <a:pt x="8" y="48"/>
                  <a:pt x="8" y="48"/>
                </a:cubicBezTo>
                <a:cubicBezTo>
                  <a:pt x="6" y="49"/>
                  <a:pt x="6" y="49"/>
                  <a:pt x="6" y="49"/>
                </a:cubicBezTo>
                <a:cubicBezTo>
                  <a:pt x="6" y="49"/>
                  <a:pt x="6" y="49"/>
                  <a:pt x="6" y="49"/>
                </a:cubicBezTo>
                <a:cubicBezTo>
                  <a:pt x="6" y="49"/>
                  <a:pt x="6" y="49"/>
                  <a:pt x="6" y="49"/>
                </a:cubicBezTo>
                <a:cubicBezTo>
                  <a:pt x="4" y="50"/>
                  <a:pt x="3" y="51"/>
                  <a:pt x="2" y="51"/>
                </a:cubicBezTo>
                <a:cubicBezTo>
                  <a:pt x="2" y="51"/>
                  <a:pt x="2" y="51"/>
                  <a:pt x="2" y="51"/>
                </a:cubicBezTo>
                <a:cubicBezTo>
                  <a:pt x="2" y="52"/>
                  <a:pt x="2" y="52"/>
                  <a:pt x="2" y="52"/>
                </a:cubicBezTo>
                <a:cubicBezTo>
                  <a:pt x="1" y="53"/>
                  <a:pt x="0" y="54"/>
                  <a:pt x="0" y="55"/>
                </a:cubicBezTo>
                <a:cubicBezTo>
                  <a:pt x="2" y="55"/>
                  <a:pt x="2" y="55"/>
                  <a:pt x="2" y="55"/>
                </a:cubicBezTo>
                <a:cubicBezTo>
                  <a:pt x="2" y="54"/>
                  <a:pt x="3" y="54"/>
                  <a:pt x="3" y="53"/>
                </a:cubicBezTo>
                <a:cubicBezTo>
                  <a:pt x="4" y="52"/>
                  <a:pt x="5" y="52"/>
                  <a:pt x="6" y="51"/>
                </a:cubicBezTo>
                <a:cubicBezTo>
                  <a:pt x="6" y="52"/>
                  <a:pt x="6" y="52"/>
                  <a:pt x="6" y="52"/>
                </a:cubicBezTo>
                <a:cubicBezTo>
                  <a:pt x="6" y="52"/>
                  <a:pt x="6" y="53"/>
                  <a:pt x="5" y="53"/>
                </a:cubicBezTo>
                <a:cubicBezTo>
                  <a:pt x="5" y="53"/>
                  <a:pt x="4" y="54"/>
                  <a:pt x="3" y="55"/>
                </a:cubicBezTo>
                <a:cubicBezTo>
                  <a:pt x="6" y="55"/>
                  <a:pt x="6" y="55"/>
                  <a:pt x="6" y="55"/>
                </a:cubicBezTo>
                <a:cubicBezTo>
                  <a:pt x="6" y="55"/>
                  <a:pt x="6" y="55"/>
                  <a:pt x="7" y="54"/>
                </a:cubicBezTo>
                <a:cubicBezTo>
                  <a:pt x="7" y="54"/>
                  <a:pt x="7" y="54"/>
                  <a:pt x="7" y="54"/>
                </a:cubicBezTo>
                <a:cubicBezTo>
                  <a:pt x="7" y="54"/>
                  <a:pt x="7" y="54"/>
                  <a:pt x="7" y="54"/>
                </a:cubicBezTo>
                <a:cubicBezTo>
                  <a:pt x="8" y="54"/>
                  <a:pt x="8" y="54"/>
                  <a:pt x="8" y="54"/>
                </a:cubicBezTo>
                <a:cubicBezTo>
                  <a:pt x="8" y="54"/>
                  <a:pt x="8" y="54"/>
                  <a:pt x="8" y="54"/>
                </a:cubicBezTo>
                <a:cubicBezTo>
                  <a:pt x="9" y="53"/>
                  <a:pt x="10" y="53"/>
                  <a:pt x="11" y="53"/>
                </a:cubicBezTo>
                <a:cubicBezTo>
                  <a:pt x="11" y="53"/>
                  <a:pt x="11" y="53"/>
                  <a:pt x="11" y="53"/>
                </a:cubicBezTo>
                <a:cubicBezTo>
                  <a:pt x="13" y="53"/>
                  <a:pt x="15" y="54"/>
                  <a:pt x="17" y="54"/>
                </a:cubicBezTo>
                <a:cubicBezTo>
                  <a:pt x="18" y="55"/>
                  <a:pt x="18" y="55"/>
                  <a:pt x="18" y="55"/>
                </a:cubicBezTo>
                <a:cubicBezTo>
                  <a:pt x="18" y="54"/>
                  <a:pt x="18" y="54"/>
                  <a:pt x="18" y="54"/>
                </a:cubicBezTo>
                <a:cubicBezTo>
                  <a:pt x="19" y="54"/>
                  <a:pt x="19" y="53"/>
                  <a:pt x="20" y="53"/>
                </a:cubicBezTo>
                <a:cubicBezTo>
                  <a:pt x="20" y="53"/>
                  <a:pt x="21" y="52"/>
                  <a:pt x="22" y="52"/>
                </a:cubicBezTo>
                <a:cubicBezTo>
                  <a:pt x="22" y="52"/>
                  <a:pt x="22" y="52"/>
                  <a:pt x="22" y="52"/>
                </a:cubicBezTo>
                <a:cubicBezTo>
                  <a:pt x="24" y="52"/>
                  <a:pt x="26" y="53"/>
                  <a:pt x="27" y="54"/>
                </a:cubicBezTo>
                <a:cubicBezTo>
                  <a:pt x="27" y="54"/>
                  <a:pt x="28" y="55"/>
                  <a:pt x="28" y="55"/>
                </a:cubicBezTo>
                <a:cubicBezTo>
                  <a:pt x="35" y="55"/>
                  <a:pt x="35" y="55"/>
                  <a:pt x="35" y="55"/>
                </a:cubicBezTo>
                <a:cubicBezTo>
                  <a:pt x="34" y="54"/>
                  <a:pt x="33" y="53"/>
                  <a:pt x="32" y="52"/>
                </a:cubicBezTo>
                <a:cubicBezTo>
                  <a:pt x="32" y="52"/>
                  <a:pt x="32" y="52"/>
                  <a:pt x="32" y="52"/>
                </a:cubicBezTo>
                <a:cubicBezTo>
                  <a:pt x="32" y="52"/>
                  <a:pt x="32" y="52"/>
                  <a:pt x="32" y="52"/>
                </a:cubicBezTo>
                <a:cubicBezTo>
                  <a:pt x="30" y="50"/>
                  <a:pt x="30" y="50"/>
                  <a:pt x="30" y="50"/>
                </a:cubicBezTo>
                <a:cubicBezTo>
                  <a:pt x="30" y="50"/>
                  <a:pt x="30" y="50"/>
                  <a:pt x="30" y="50"/>
                </a:cubicBezTo>
                <a:cubicBezTo>
                  <a:pt x="30" y="50"/>
                  <a:pt x="29" y="50"/>
                  <a:pt x="29" y="50"/>
                </a:cubicBezTo>
                <a:cubicBezTo>
                  <a:pt x="29" y="49"/>
                  <a:pt x="29" y="49"/>
                  <a:pt x="29" y="49"/>
                </a:cubicBezTo>
                <a:cubicBezTo>
                  <a:pt x="28" y="49"/>
                  <a:pt x="28" y="49"/>
                  <a:pt x="28" y="49"/>
                </a:cubicBezTo>
                <a:cubicBezTo>
                  <a:pt x="27" y="48"/>
                  <a:pt x="27" y="48"/>
                  <a:pt x="27" y="48"/>
                </a:cubicBezTo>
                <a:cubicBezTo>
                  <a:pt x="27" y="49"/>
                  <a:pt x="27" y="49"/>
                  <a:pt x="27" y="49"/>
                </a:cubicBezTo>
                <a:cubicBezTo>
                  <a:pt x="26" y="48"/>
                  <a:pt x="25" y="48"/>
                  <a:pt x="24" y="48"/>
                </a:cubicBezTo>
                <a:cubicBezTo>
                  <a:pt x="24" y="47"/>
                  <a:pt x="23" y="47"/>
                  <a:pt x="22" y="47"/>
                </a:cubicBezTo>
                <a:moveTo>
                  <a:pt x="1197" y="53"/>
                </a:moveTo>
                <a:cubicBezTo>
                  <a:pt x="1197" y="52"/>
                  <a:pt x="1197" y="52"/>
                  <a:pt x="1197" y="52"/>
                </a:cubicBezTo>
                <a:cubicBezTo>
                  <a:pt x="1199" y="51"/>
                  <a:pt x="1200" y="50"/>
                  <a:pt x="1202" y="49"/>
                </a:cubicBezTo>
                <a:cubicBezTo>
                  <a:pt x="1202" y="50"/>
                  <a:pt x="1202" y="50"/>
                  <a:pt x="1202" y="50"/>
                </a:cubicBezTo>
                <a:cubicBezTo>
                  <a:pt x="1200" y="51"/>
                  <a:pt x="1199" y="52"/>
                  <a:pt x="1197" y="53"/>
                </a:cubicBezTo>
                <a:moveTo>
                  <a:pt x="1204" y="49"/>
                </a:moveTo>
                <a:cubicBezTo>
                  <a:pt x="1204" y="48"/>
                  <a:pt x="1204" y="48"/>
                  <a:pt x="1204" y="48"/>
                </a:cubicBezTo>
                <a:cubicBezTo>
                  <a:pt x="1207" y="47"/>
                  <a:pt x="1210" y="46"/>
                  <a:pt x="1213" y="45"/>
                </a:cubicBezTo>
                <a:cubicBezTo>
                  <a:pt x="1213" y="46"/>
                  <a:pt x="1213" y="46"/>
                  <a:pt x="1213" y="46"/>
                </a:cubicBezTo>
                <a:cubicBezTo>
                  <a:pt x="1210" y="47"/>
                  <a:pt x="1206" y="48"/>
                  <a:pt x="1204" y="49"/>
                </a:cubicBezTo>
                <a:moveTo>
                  <a:pt x="1221" y="45"/>
                </a:moveTo>
                <a:cubicBezTo>
                  <a:pt x="1221" y="45"/>
                  <a:pt x="1221" y="45"/>
                  <a:pt x="1221" y="45"/>
                </a:cubicBezTo>
                <a:cubicBezTo>
                  <a:pt x="1221" y="45"/>
                  <a:pt x="1221" y="45"/>
                  <a:pt x="1222" y="45"/>
                </a:cubicBezTo>
                <a:cubicBezTo>
                  <a:pt x="1222" y="45"/>
                  <a:pt x="1222" y="45"/>
                  <a:pt x="1222" y="45"/>
                </a:cubicBezTo>
                <a:cubicBezTo>
                  <a:pt x="1222" y="45"/>
                  <a:pt x="1222" y="45"/>
                  <a:pt x="1222" y="45"/>
                </a:cubicBezTo>
                <a:cubicBezTo>
                  <a:pt x="1222" y="45"/>
                  <a:pt x="1222" y="45"/>
                  <a:pt x="1223" y="45"/>
                </a:cubicBezTo>
                <a:cubicBezTo>
                  <a:pt x="1222" y="45"/>
                  <a:pt x="1222" y="45"/>
                  <a:pt x="1222" y="45"/>
                </a:cubicBezTo>
                <a:cubicBezTo>
                  <a:pt x="1222" y="45"/>
                  <a:pt x="1222" y="45"/>
                  <a:pt x="1222" y="45"/>
                </a:cubicBezTo>
                <a:cubicBezTo>
                  <a:pt x="1222" y="45"/>
                  <a:pt x="1222" y="45"/>
                  <a:pt x="1222" y="45"/>
                </a:cubicBezTo>
                <a:cubicBezTo>
                  <a:pt x="1222" y="45"/>
                  <a:pt x="1222" y="45"/>
                  <a:pt x="1222" y="45"/>
                </a:cubicBezTo>
                <a:cubicBezTo>
                  <a:pt x="1222" y="45"/>
                  <a:pt x="1222" y="45"/>
                  <a:pt x="1222" y="45"/>
                </a:cubicBezTo>
                <a:cubicBezTo>
                  <a:pt x="1221" y="45"/>
                  <a:pt x="1221" y="45"/>
                  <a:pt x="1221" y="45"/>
                </a:cubicBezTo>
                <a:moveTo>
                  <a:pt x="1197" y="46"/>
                </a:moveTo>
                <a:cubicBezTo>
                  <a:pt x="1197" y="45"/>
                  <a:pt x="1197" y="45"/>
                  <a:pt x="1197" y="45"/>
                </a:cubicBezTo>
                <a:cubicBezTo>
                  <a:pt x="1199" y="44"/>
                  <a:pt x="1200" y="44"/>
                  <a:pt x="1202" y="43"/>
                </a:cubicBezTo>
                <a:cubicBezTo>
                  <a:pt x="1202" y="44"/>
                  <a:pt x="1202" y="44"/>
                  <a:pt x="1202" y="44"/>
                </a:cubicBezTo>
                <a:cubicBezTo>
                  <a:pt x="1200" y="45"/>
                  <a:pt x="1199" y="45"/>
                  <a:pt x="1197" y="46"/>
                </a:cubicBezTo>
                <a:moveTo>
                  <a:pt x="1215" y="45"/>
                </a:moveTo>
                <a:cubicBezTo>
                  <a:pt x="1215" y="44"/>
                  <a:pt x="1215" y="44"/>
                  <a:pt x="1215" y="44"/>
                </a:cubicBezTo>
                <a:cubicBezTo>
                  <a:pt x="1216" y="44"/>
                  <a:pt x="1217" y="43"/>
                  <a:pt x="1218" y="43"/>
                </a:cubicBezTo>
                <a:cubicBezTo>
                  <a:pt x="1219" y="43"/>
                  <a:pt x="1219" y="43"/>
                  <a:pt x="1219" y="43"/>
                </a:cubicBezTo>
                <a:cubicBezTo>
                  <a:pt x="1219" y="43"/>
                  <a:pt x="1219" y="43"/>
                  <a:pt x="1219" y="43"/>
                </a:cubicBezTo>
                <a:cubicBezTo>
                  <a:pt x="1219" y="42"/>
                  <a:pt x="1220" y="42"/>
                  <a:pt x="1221" y="42"/>
                </a:cubicBezTo>
                <a:cubicBezTo>
                  <a:pt x="1221" y="43"/>
                  <a:pt x="1221" y="43"/>
                  <a:pt x="1221" y="43"/>
                </a:cubicBezTo>
                <a:cubicBezTo>
                  <a:pt x="1220" y="43"/>
                  <a:pt x="1219" y="44"/>
                  <a:pt x="1219" y="45"/>
                </a:cubicBezTo>
                <a:cubicBezTo>
                  <a:pt x="1218" y="45"/>
                  <a:pt x="1218" y="45"/>
                  <a:pt x="1218" y="45"/>
                </a:cubicBezTo>
                <a:cubicBezTo>
                  <a:pt x="1217" y="45"/>
                  <a:pt x="1216" y="45"/>
                  <a:pt x="1215" y="45"/>
                </a:cubicBezTo>
                <a:moveTo>
                  <a:pt x="1204" y="42"/>
                </a:moveTo>
                <a:cubicBezTo>
                  <a:pt x="1204" y="42"/>
                  <a:pt x="1204" y="42"/>
                  <a:pt x="1204" y="42"/>
                </a:cubicBezTo>
                <a:cubicBezTo>
                  <a:pt x="1207" y="41"/>
                  <a:pt x="1210" y="40"/>
                  <a:pt x="1213" y="39"/>
                </a:cubicBezTo>
                <a:cubicBezTo>
                  <a:pt x="1213" y="40"/>
                  <a:pt x="1213" y="40"/>
                  <a:pt x="1213" y="40"/>
                </a:cubicBezTo>
                <a:cubicBezTo>
                  <a:pt x="1206" y="41"/>
                  <a:pt x="1206" y="41"/>
                  <a:pt x="1206" y="41"/>
                </a:cubicBezTo>
                <a:cubicBezTo>
                  <a:pt x="1206" y="41"/>
                  <a:pt x="1206" y="41"/>
                  <a:pt x="1206" y="41"/>
                </a:cubicBezTo>
                <a:cubicBezTo>
                  <a:pt x="1205" y="42"/>
                  <a:pt x="1204" y="42"/>
                  <a:pt x="1204" y="42"/>
                </a:cubicBezTo>
                <a:moveTo>
                  <a:pt x="1215" y="39"/>
                </a:moveTo>
                <a:cubicBezTo>
                  <a:pt x="1215" y="38"/>
                  <a:pt x="1215" y="38"/>
                  <a:pt x="1215" y="38"/>
                </a:cubicBezTo>
                <a:cubicBezTo>
                  <a:pt x="1217" y="38"/>
                  <a:pt x="1219" y="37"/>
                  <a:pt x="1221" y="37"/>
                </a:cubicBezTo>
                <a:cubicBezTo>
                  <a:pt x="1221" y="38"/>
                  <a:pt x="1221" y="38"/>
                  <a:pt x="1221" y="38"/>
                </a:cubicBezTo>
                <a:cubicBezTo>
                  <a:pt x="1215" y="39"/>
                  <a:pt x="1215" y="39"/>
                  <a:pt x="1215" y="39"/>
                </a:cubicBezTo>
                <a:moveTo>
                  <a:pt x="1223" y="37"/>
                </a:moveTo>
                <a:cubicBezTo>
                  <a:pt x="1223" y="37"/>
                  <a:pt x="1223" y="37"/>
                  <a:pt x="1223" y="37"/>
                </a:cubicBezTo>
                <a:cubicBezTo>
                  <a:pt x="1223" y="37"/>
                  <a:pt x="1223" y="37"/>
                  <a:pt x="1223" y="37"/>
                </a:cubicBezTo>
                <a:cubicBezTo>
                  <a:pt x="1223" y="37"/>
                  <a:pt x="1223" y="37"/>
                  <a:pt x="1223" y="37"/>
                </a:cubicBezTo>
                <a:moveTo>
                  <a:pt x="1241" y="32"/>
                </a:moveTo>
                <a:cubicBezTo>
                  <a:pt x="1240" y="32"/>
                  <a:pt x="1238" y="33"/>
                  <a:pt x="1237" y="34"/>
                </a:cubicBezTo>
                <a:cubicBezTo>
                  <a:pt x="1235" y="34"/>
                  <a:pt x="1234" y="34"/>
                  <a:pt x="1233" y="34"/>
                </a:cubicBezTo>
                <a:cubicBezTo>
                  <a:pt x="1233" y="34"/>
                  <a:pt x="1233" y="34"/>
                  <a:pt x="1233" y="34"/>
                </a:cubicBezTo>
                <a:cubicBezTo>
                  <a:pt x="1232" y="34"/>
                  <a:pt x="1232" y="34"/>
                  <a:pt x="1231" y="34"/>
                </a:cubicBezTo>
                <a:cubicBezTo>
                  <a:pt x="1231" y="34"/>
                  <a:pt x="1231" y="34"/>
                  <a:pt x="1231" y="34"/>
                </a:cubicBezTo>
                <a:cubicBezTo>
                  <a:pt x="1230" y="34"/>
                  <a:pt x="1230" y="34"/>
                  <a:pt x="1230" y="34"/>
                </a:cubicBezTo>
                <a:cubicBezTo>
                  <a:pt x="1228" y="34"/>
                  <a:pt x="1225" y="34"/>
                  <a:pt x="1223" y="35"/>
                </a:cubicBezTo>
                <a:cubicBezTo>
                  <a:pt x="1223" y="35"/>
                  <a:pt x="1223" y="35"/>
                  <a:pt x="1223" y="35"/>
                </a:cubicBezTo>
                <a:cubicBezTo>
                  <a:pt x="1221" y="35"/>
                  <a:pt x="1221" y="35"/>
                  <a:pt x="1221" y="35"/>
                </a:cubicBezTo>
                <a:cubicBezTo>
                  <a:pt x="1221" y="35"/>
                  <a:pt x="1221" y="35"/>
                  <a:pt x="1221" y="35"/>
                </a:cubicBezTo>
                <a:cubicBezTo>
                  <a:pt x="1221" y="35"/>
                  <a:pt x="1221" y="35"/>
                  <a:pt x="1221" y="35"/>
                </a:cubicBezTo>
                <a:cubicBezTo>
                  <a:pt x="1221" y="35"/>
                  <a:pt x="1221" y="35"/>
                  <a:pt x="1221" y="35"/>
                </a:cubicBezTo>
                <a:cubicBezTo>
                  <a:pt x="1218" y="35"/>
                  <a:pt x="1216" y="36"/>
                  <a:pt x="1213" y="37"/>
                </a:cubicBezTo>
                <a:cubicBezTo>
                  <a:pt x="1209" y="37"/>
                  <a:pt x="1206" y="39"/>
                  <a:pt x="1202" y="40"/>
                </a:cubicBezTo>
                <a:cubicBezTo>
                  <a:pt x="1201" y="41"/>
                  <a:pt x="1199" y="42"/>
                  <a:pt x="1197" y="43"/>
                </a:cubicBezTo>
                <a:cubicBezTo>
                  <a:pt x="1197" y="43"/>
                  <a:pt x="1197" y="43"/>
                  <a:pt x="1197" y="43"/>
                </a:cubicBezTo>
                <a:cubicBezTo>
                  <a:pt x="1196" y="44"/>
                  <a:pt x="1196" y="44"/>
                  <a:pt x="1196" y="44"/>
                </a:cubicBezTo>
                <a:cubicBezTo>
                  <a:pt x="1195" y="44"/>
                  <a:pt x="1195" y="44"/>
                  <a:pt x="1195" y="44"/>
                </a:cubicBezTo>
                <a:cubicBezTo>
                  <a:pt x="1195" y="44"/>
                  <a:pt x="1195" y="44"/>
                  <a:pt x="1195" y="44"/>
                </a:cubicBezTo>
                <a:cubicBezTo>
                  <a:pt x="1194" y="45"/>
                  <a:pt x="1192" y="46"/>
                  <a:pt x="1191" y="48"/>
                </a:cubicBezTo>
                <a:cubicBezTo>
                  <a:pt x="1191" y="48"/>
                  <a:pt x="1191" y="48"/>
                  <a:pt x="1191" y="48"/>
                </a:cubicBezTo>
                <a:cubicBezTo>
                  <a:pt x="1191" y="48"/>
                  <a:pt x="1191" y="48"/>
                  <a:pt x="1191" y="48"/>
                </a:cubicBezTo>
                <a:cubicBezTo>
                  <a:pt x="1188" y="50"/>
                  <a:pt x="1185" y="52"/>
                  <a:pt x="1182" y="55"/>
                </a:cubicBezTo>
                <a:cubicBezTo>
                  <a:pt x="1185" y="55"/>
                  <a:pt x="1185" y="55"/>
                  <a:pt x="1185" y="55"/>
                </a:cubicBezTo>
                <a:cubicBezTo>
                  <a:pt x="1187" y="53"/>
                  <a:pt x="1190" y="51"/>
                  <a:pt x="1192" y="49"/>
                </a:cubicBezTo>
                <a:cubicBezTo>
                  <a:pt x="1193" y="48"/>
                  <a:pt x="1194" y="48"/>
                  <a:pt x="1195" y="47"/>
                </a:cubicBezTo>
                <a:cubicBezTo>
                  <a:pt x="1195" y="48"/>
                  <a:pt x="1195" y="48"/>
                  <a:pt x="1195" y="48"/>
                </a:cubicBezTo>
                <a:cubicBezTo>
                  <a:pt x="1192" y="50"/>
                  <a:pt x="1189" y="52"/>
                  <a:pt x="1187" y="55"/>
                </a:cubicBezTo>
                <a:cubicBezTo>
                  <a:pt x="1190" y="55"/>
                  <a:pt x="1190" y="55"/>
                  <a:pt x="1190" y="55"/>
                </a:cubicBezTo>
                <a:cubicBezTo>
                  <a:pt x="1192" y="53"/>
                  <a:pt x="1194" y="51"/>
                  <a:pt x="1197" y="49"/>
                </a:cubicBezTo>
                <a:cubicBezTo>
                  <a:pt x="1198" y="48"/>
                  <a:pt x="1200" y="47"/>
                  <a:pt x="1202" y="46"/>
                </a:cubicBezTo>
                <a:cubicBezTo>
                  <a:pt x="1202" y="46"/>
                  <a:pt x="1202" y="46"/>
                  <a:pt x="1202" y="46"/>
                </a:cubicBezTo>
                <a:cubicBezTo>
                  <a:pt x="1203" y="45"/>
                  <a:pt x="1203" y="45"/>
                  <a:pt x="1203" y="45"/>
                </a:cubicBezTo>
                <a:cubicBezTo>
                  <a:pt x="1204" y="45"/>
                  <a:pt x="1204" y="45"/>
                  <a:pt x="1204" y="45"/>
                </a:cubicBezTo>
                <a:cubicBezTo>
                  <a:pt x="1204" y="45"/>
                  <a:pt x="1204" y="45"/>
                  <a:pt x="1204" y="45"/>
                </a:cubicBezTo>
                <a:cubicBezTo>
                  <a:pt x="1205" y="44"/>
                  <a:pt x="1206" y="43"/>
                  <a:pt x="1207" y="43"/>
                </a:cubicBezTo>
                <a:cubicBezTo>
                  <a:pt x="1213" y="42"/>
                  <a:pt x="1213" y="42"/>
                  <a:pt x="1213" y="42"/>
                </a:cubicBezTo>
                <a:cubicBezTo>
                  <a:pt x="1213" y="42"/>
                  <a:pt x="1213" y="42"/>
                  <a:pt x="1213" y="42"/>
                </a:cubicBezTo>
                <a:cubicBezTo>
                  <a:pt x="1214" y="41"/>
                  <a:pt x="1214" y="41"/>
                  <a:pt x="1214" y="41"/>
                </a:cubicBezTo>
                <a:cubicBezTo>
                  <a:pt x="1215" y="41"/>
                  <a:pt x="1215" y="41"/>
                  <a:pt x="1215" y="41"/>
                </a:cubicBezTo>
                <a:cubicBezTo>
                  <a:pt x="1215" y="41"/>
                  <a:pt x="1215" y="41"/>
                  <a:pt x="1215" y="41"/>
                </a:cubicBezTo>
                <a:cubicBezTo>
                  <a:pt x="1221" y="40"/>
                  <a:pt x="1221" y="40"/>
                  <a:pt x="1221" y="40"/>
                </a:cubicBezTo>
                <a:cubicBezTo>
                  <a:pt x="1221" y="40"/>
                  <a:pt x="1221" y="40"/>
                  <a:pt x="1221" y="40"/>
                </a:cubicBezTo>
                <a:cubicBezTo>
                  <a:pt x="1222" y="39"/>
                  <a:pt x="1222" y="39"/>
                  <a:pt x="1222" y="39"/>
                </a:cubicBezTo>
                <a:cubicBezTo>
                  <a:pt x="1223" y="39"/>
                  <a:pt x="1223" y="39"/>
                  <a:pt x="1223" y="39"/>
                </a:cubicBezTo>
                <a:cubicBezTo>
                  <a:pt x="1223" y="39"/>
                  <a:pt x="1223" y="39"/>
                  <a:pt x="1223" y="39"/>
                </a:cubicBezTo>
                <a:cubicBezTo>
                  <a:pt x="1223" y="39"/>
                  <a:pt x="1224" y="38"/>
                  <a:pt x="1225" y="38"/>
                </a:cubicBezTo>
                <a:cubicBezTo>
                  <a:pt x="1225" y="38"/>
                  <a:pt x="1225" y="38"/>
                  <a:pt x="1225" y="38"/>
                </a:cubicBezTo>
                <a:cubicBezTo>
                  <a:pt x="1225" y="38"/>
                  <a:pt x="1225" y="38"/>
                  <a:pt x="1225" y="38"/>
                </a:cubicBezTo>
                <a:cubicBezTo>
                  <a:pt x="1226" y="38"/>
                  <a:pt x="1227" y="39"/>
                  <a:pt x="1228" y="39"/>
                </a:cubicBezTo>
                <a:cubicBezTo>
                  <a:pt x="1227" y="40"/>
                  <a:pt x="1227" y="40"/>
                  <a:pt x="1227" y="40"/>
                </a:cubicBezTo>
                <a:cubicBezTo>
                  <a:pt x="1226" y="40"/>
                  <a:pt x="1226" y="41"/>
                  <a:pt x="1225" y="41"/>
                </a:cubicBezTo>
                <a:cubicBezTo>
                  <a:pt x="1225" y="41"/>
                  <a:pt x="1225" y="41"/>
                  <a:pt x="1225" y="41"/>
                </a:cubicBezTo>
                <a:cubicBezTo>
                  <a:pt x="1224" y="41"/>
                  <a:pt x="1223" y="41"/>
                  <a:pt x="1223" y="40"/>
                </a:cubicBezTo>
                <a:cubicBezTo>
                  <a:pt x="1223" y="40"/>
                  <a:pt x="1223" y="40"/>
                  <a:pt x="1223" y="40"/>
                </a:cubicBezTo>
                <a:cubicBezTo>
                  <a:pt x="1222" y="40"/>
                  <a:pt x="1222" y="40"/>
                  <a:pt x="1222" y="40"/>
                </a:cubicBezTo>
                <a:cubicBezTo>
                  <a:pt x="1221" y="40"/>
                  <a:pt x="1221" y="40"/>
                  <a:pt x="1221" y="40"/>
                </a:cubicBezTo>
                <a:cubicBezTo>
                  <a:pt x="1221" y="40"/>
                  <a:pt x="1221" y="40"/>
                  <a:pt x="1221" y="40"/>
                </a:cubicBezTo>
                <a:cubicBezTo>
                  <a:pt x="1220" y="40"/>
                  <a:pt x="1219" y="40"/>
                  <a:pt x="1218" y="41"/>
                </a:cubicBezTo>
                <a:cubicBezTo>
                  <a:pt x="1217" y="41"/>
                  <a:pt x="1216" y="42"/>
                  <a:pt x="1215" y="42"/>
                </a:cubicBezTo>
                <a:cubicBezTo>
                  <a:pt x="1215" y="42"/>
                  <a:pt x="1215" y="42"/>
                  <a:pt x="1215" y="42"/>
                </a:cubicBezTo>
                <a:cubicBezTo>
                  <a:pt x="1213" y="42"/>
                  <a:pt x="1213" y="42"/>
                  <a:pt x="1213" y="42"/>
                </a:cubicBezTo>
                <a:cubicBezTo>
                  <a:pt x="1213" y="43"/>
                  <a:pt x="1213" y="43"/>
                  <a:pt x="1213" y="43"/>
                </a:cubicBezTo>
                <a:cubicBezTo>
                  <a:pt x="1213" y="43"/>
                  <a:pt x="1213" y="43"/>
                  <a:pt x="1213" y="43"/>
                </a:cubicBezTo>
                <a:cubicBezTo>
                  <a:pt x="1209" y="44"/>
                  <a:pt x="1206" y="45"/>
                  <a:pt x="1202" y="47"/>
                </a:cubicBezTo>
                <a:cubicBezTo>
                  <a:pt x="1201" y="47"/>
                  <a:pt x="1199" y="48"/>
                  <a:pt x="1197" y="49"/>
                </a:cubicBezTo>
                <a:cubicBezTo>
                  <a:pt x="1197" y="49"/>
                  <a:pt x="1197" y="49"/>
                  <a:pt x="1197" y="49"/>
                </a:cubicBezTo>
                <a:cubicBezTo>
                  <a:pt x="1196" y="50"/>
                  <a:pt x="1196" y="50"/>
                  <a:pt x="1196" y="50"/>
                </a:cubicBezTo>
                <a:cubicBezTo>
                  <a:pt x="1195" y="50"/>
                  <a:pt x="1195" y="50"/>
                  <a:pt x="1195" y="50"/>
                </a:cubicBezTo>
                <a:cubicBezTo>
                  <a:pt x="1195" y="50"/>
                  <a:pt x="1195" y="50"/>
                  <a:pt x="1195" y="50"/>
                </a:cubicBezTo>
                <a:cubicBezTo>
                  <a:pt x="1194" y="52"/>
                  <a:pt x="1192" y="53"/>
                  <a:pt x="1191" y="55"/>
                </a:cubicBezTo>
                <a:cubicBezTo>
                  <a:pt x="1193" y="55"/>
                  <a:pt x="1193" y="55"/>
                  <a:pt x="1193" y="55"/>
                </a:cubicBezTo>
                <a:cubicBezTo>
                  <a:pt x="1194" y="54"/>
                  <a:pt x="1195" y="54"/>
                  <a:pt x="1195" y="53"/>
                </a:cubicBezTo>
                <a:cubicBezTo>
                  <a:pt x="1195" y="55"/>
                  <a:pt x="1195" y="55"/>
                  <a:pt x="1195" y="55"/>
                </a:cubicBezTo>
                <a:cubicBezTo>
                  <a:pt x="1195" y="55"/>
                  <a:pt x="1195" y="55"/>
                  <a:pt x="1195" y="55"/>
                </a:cubicBezTo>
                <a:cubicBezTo>
                  <a:pt x="1198" y="55"/>
                  <a:pt x="1198" y="55"/>
                  <a:pt x="1198" y="55"/>
                </a:cubicBezTo>
                <a:cubicBezTo>
                  <a:pt x="1199" y="54"/>
                  <a:pt x="1200" y="53"/>
                  <a:pt x="1202" y="53"/>
                </a:cubicBezTo>
                <a:cubicBezTo>
                  <a:pt x="1202" y="53"/>
                  <a:pt x="1202" y="53"/>
                  <a:pt x="1202" y="53"/>
                </a:cubicBezTo>
                <a:cubicBezTo>
                  <a:pt x="1203" y="52"/>
                  <a:pt x="1203" y="52"/>
                  <a:pt x="1203" y="52"/>
                </a:cubicBezTo>
                <a:cubicBezTo>
                  <a:pt x="1204" y="52"/>
                  <a:pt x="1204" y="52"/>
                  <a:pt x="1204" y="52"/>
                </a:cubicBezTo>
                <a:cubicBezTo>
                  <a:pt x="1204" y="52"/>
                  <a:pt x="1204" y="52"/>
                  <a:pt x="1204" y="52"/>
                </a:cubicBezTo>
                <a:cubicBezTo>
                  <a:pt x="1207" y="50"/>
                  <a:pt x="1210" y="49"/>
                  <a:pt x="1214" y="47"/>
                </a:cubicBezTo>
                <a:cubicBezTo>
                  <a:pt x="1215" y="47"/>
                  <a:pt x="1216" y="47"/>
                  <a:pt x="1217" y="47"/>
                </a:cubicBezTo>
                <a:cubicBezTo>
                  <a:pt x="1217" y="47"/>
                  <a:pt x="1217" y="47"/>
                  <a:pt x="1217" y="47"/>
                </a:cubicBezTo>
                <a:cubicBezTo>
                  <a:pt x="1216" y="48"/>
                  <a:pt x="1215" y="50"/>
                  <a:pt x="1214" y="52"/>
                </a:cubicBezTo>
                <a:cubicBezTo>
                  <a:pt x="1214" y="52"/>
                  <a:pt x="1214" y="52"/>
                  <a:pt x="1214" y="52"/>
                </a:cubicBezTo>
                <a:cubicBezTo>
                  <a:pt x="1212" y="52"/>
                  <a:pt x="1211" y="52"/>
                  <a:pt x="1210" y="52"/>
                </a:cubicBezTo>
                <a:cubicBezTo>
                  <a:pt x="1208" y="52"/>
                  <a:pt x="1206" y="52"/>
                  <a:pt x="1204" y="52"/>
                </a:cubicBezTo>
                <a:cubicBezTo>
                  <a:pt x="1204" y="52"/>
                  <a:pt x="1204" y="53"/>
                  <a:pt x="1204" y="53"/>
                </a:cubicBezTo>
                <a:cubicBezTo>
                  <a:pt x="1204" y="52"/>
                  <a:pt x="1204" y="52"/>
                  <a:pt x="1204" y="52"/>
                </a:cubicBezTo>
                <a:cubicBezTo>
                  <a:pt x="1202" y="53"/>
                  <a:pt x="1202" y="53"/>
                  <a:pt x="1202" y="53"/>
                </a:cubicBezTo>
                <a:cubicBezTo>
                  <a:pt x="1202" y="53"/>
                  <a:pt x="1202" y="53"/>
                  <a:pt x="1202" y="53"/>
                </a:cubicBezTo>
                <a:cubicBezTo>
                  <a:pt x="1202" y="53"/>
                  <a:pt x="1202" y="53"/>
                  <a:pt x="1202" y="53"/>
                </a:cubicBezTo>
                <a:cubicBezTo>
                  <a:pt x="1201" y="54"/>
                  <a:pt x="1200" y="54"/>
                  <a:pt x="1200" y="55"/>
                </a:cubicBezTo>
                <a:cubicBezTo>
                  <a:pt x="1204" y="55"/>
                  <a:pt x="1204" y="55"/>
                  <a:pt x="1204" y="55"/>
                </a:cubicBezTo>
                <a:cubicBezTo>
                  <a:pt x="1204" y="55"/>
                  <a:pt x="1204" y="55"/>
                  <a:pt x="1204" y="55"/>
                </a:cubicBezTo>
                <a:cubicBezTo>
                  <a:pt x="1204" y="55"/>
                  <a:pt x="1204" y="55"/>
                  <a:pt x="1204" y="55"/>
                </a:cubicBezTo>
                <a:cubicBezTo>
                  <a:pt x="1204" y="54"/>
                  <a:pt x="1204" y="54"/>
                  <a:pt x="1204" y="54"/>
                </a:cubicBezTo>
                <a:cubicBezTo>
                  <a:pt x="1204" y="54"/>
                  <a:pt x="1204" y="54"/>
                  <a:pt x="1204" y="54"/>
                </a:cubicBezTo>
                <a:cubicBezTo>
                  <a:pt x="1204" y="54"/>
                  <a:pt x="1204" y="54"/>
                  <a:pt x="1204" y="54"/>
                </a:cubicBezTo>
                <a:cubicBezTo>
                  <a:pt x="1204" y="54"/>
                  <a:pt x="1204" y="54"/>
                  <a:pt x="1204" y="54"/>
                </a:cubicBezTo>
                <a:cubicBezTo>
                  <a:pt x="1205" y="54"/>
                  <a:pt x="1205" y="54"/>
                  <a:pt x="1205" y="54"/>
                </a:cubicBezTo>
                <a:cubicBezTo>
                  <a:pt x="1206" y="54"/>
                  <a:pt x="1208" y="54"/>
                  <a:pt x="1210" y="54"/>
                </a:cubicBezTo>
                <a:cubicBezTo>
                  <a:pt x="1211" y="54"/>
                  <a:pt x="1212" y="54"/>
                  <a:pt x="1213" y="54"/>
                </a:cubicBezTo>
                <a:cubicBezTo>
                  <a:pt x="1213" y="55"/>
                  <a:pt x="1213" y="55"/>
                  <a:pt x="1213" y="55"/>
                </a:cubicBezTo>
                <a:cubicBezTo>
                  <a:pt x="1211" y="54"/>
                  <a:pt x="1210" y="54"/>
                  <a:pt x="1209" y="54"/>
                </a:cubicBezTo>
                <a:cubicBezTo>
                  <a:pt x="1208" y="54"/>
                  <a:pt x="1207" y="54"/>
                  <a:pt x="1206" y="55"/>
                </a:cubicBezTo>
                <a:cubicBezTo>
                  <a:pt x="1206" y="55"/>
                  <a:pt x="1205" y="55"/>
                  <a:pt x="1205" y="55"/>
                </a:cubicBezTo>
                <a:cubicBezTo>
                  <a:pt x="1215" y="55"/>
                  <a:pt x="1215" y="55"/>
                  <a:pt x="1215" y="55"/>
                </a:cubicBezTo>
                <a:cubicBezTo>
                  <a:pt x="1215" y="54"/>
                  <a:pt x="1215" y="54"/>
                  <a:pt x="1215" y="54"/>
                </a:cubicBezTo>
                <a:cubicBezTo>
                  <a:pt x="1215" y="54"/>
                  <a:pt x="1215" y="54"/>
                  <a:pt x="1215" y="54"/>
                </a:cubicBezTo>
                <a:cubicBezTo>
                  <a:pt x="1215" y="53"/>
                  <a:pt x="1215" y="53"/>
                  <a:pt x="1215" y="53"/>
                </a:cubicBezTo>
                <a:cubicBezTo>
                  <a:pt x="1216" y="51"/>
                  <a:pt x="1218" y="49"/>
                  <a:pt x="1219" y="47"/>
                </a:cubicBezTo>
                <a:cubicBezTo>
                  <a:pt x="1220" y="47"/>
                  <a:pt x="1220" y="47"/>
                  <a:pt x="1220" y="47"/>
                </a:cubicBezTo>
                <a:cubicBezTo>
                  <a:pt x="1220" y="47"/>
                  <a:pt x="1220" y="47"/>
                  <a:pt x="1220" y="47"/>
                </a:cubicBezTo>
                <a:cubicBezTo>
                  <a:pt x="1220" y="47"/>
                  <a:pt x="1220" y="47"/>
                  <a:pt x="1221" y="47"/>
                </a:cubicBezTo>
                <a:cubicBezTo>
                  <a:pt x="1221" y="49"/>
                  <a:pt x="1221" y="49"/>
                  <a:pt x="1221" y="49"/>
                </a:cubicBezTo>
                <a:cubicBezTo>
                  <a:pt x="1218" y="50"/>
                  <a:pt x="1217" y="52"/>
                  <a:pt x="1216" y="55"/>
                </a:cubicBezTo>
                <a:cubicBezTo>
                  <a:pt x="1218" y="55"/>
                  <a:pt x="1218" y="55"/>
                  <a:pt x="1218" y="55"/>
                </a:cubicBezTo>
                <a:cubicBezTo>
                  <a:pt x="1219" y="53"/>
                  <a:pt x="1220" y="51"/>
                  <a:pt x="1222" y="50"/>
                </a:cubicBezTo>
                <a:cubicBezTo>
                  <a:pt x="1222" y="50"/>
                  <a:pt x="1222" y="50"/>
                  <a:pt x="1222" y="50"/>
                </a:cubicBezTo>
                <a:cubicBezTo>
                  <a:pt x="1222" y="50"/>
                  <a:pt x="1222" y="50"/>
                  <a:pt x="1222" y="50"/>
                </a:cubicBezTo>
                <a:cubicBezTo>
                  <a:pt x="1228" y="49"/>
                  <a:pt x="1228" y="49"/>
                  <a:pt x="1228" y="49"/>
                </a:cubicBezTo>
                <a:cubicBezTo>
                  <a:pt x="1228" y="48"/>
                  <a:pt x="1228" y="48"/>
                  <a:pt x="1228" y="48"/>
                </a:cubicBezTo>
                <a:cubicBezTo>
                  <a:pt x="1230" y="44"/>
                  <a:pt x="1232" y="41"/>
                  <a:pt x="1236" y="38"/>
                </a:cubicBezTo>
                <a:cubicBezTo>
                  <a:pt x="1239" y="37"/>
                  <a:pt x="1242" y="37"/>
                  <a:pt x="1245" y="37"/>
                </a:cubicBezTo>
                <a:cubicBezTo>
                  <a:pt x="1245" y="37"/>
                  <a:pt x="1245" y="37"/>
                  <a:pt x="1244" y="37"/>
                </a:cubicBezTo>
                <a:cubicBezTo>
                  <a:pt x="1243" y="37"/>
                  <a:pt x="1242" y="37"/>
                  <a:pt x="1240" y="37"/>
                </a:cubicBezTo>
                <a:cubicBezTo>
                  <a:pt x="1240" y="37"/>
                  <a:pt x="1240" y="37"/>
                  <a:pt x="1240" y="37"/>
                </a:cubicBezTo>
                <a:cubicBezTo>
                  <a:pt x="1240" y="37"/>
                  <a:pt x="1240" y="37"/>
                  <a:pt x="1240" y="37"/>
                </a:cubicBezTo>
                <a:cubicBezTo>
                  <a:pt x="1240" y="37"/>
                  <a:pt x="1239" y="37"/>
                  <a:pt x="1239" y="37"/>
                </a:cubicBezTo>
                <a:cubicBezTo>
                  <a:pt x="1239" y="37"/>
                  <a:pt x="1238" y="36"/>
                  <a:pt x="1238" y="36"/>
                </a:cubicBezTo>
                <a:cubicBezTo>
                  <a:pt x="1238" y="36"/>
                  <a:pt x="1238" y="36"/>
                  <a:pt x="1238" y="36"/>
                </a:cubicBezTo>
                <a:cubicBezTo>
                  <a:pt x="1237" y="36"/>
                  <a:pt x="1236" y="36"/>
                  <a:pt x="1236" y="36"/>
                </a:cubicBezTo>
                <a:cubicBezTo>
                  <a:pt x="1235" y="36"/>
                  <a:pt x="1235" y="36"/>
                  <a:pt x="1235" y="36"/>
                </a:cubicBezTo>
                <a:cubicBezTo>
                  <a:pt x="1235" y="36"/>
                  <a:pt x="1235" y="36"/>
                  <a:pt x="1235" y="36"/>
                </a:cubicBezTo>
                <a:cubicBezTo>
                  <a:pt x="1231" y="39"/>
                  <a:pt x="1228" y="43"/>
                  <a:pt x="1227" y="47"/>
                </a:cubicBezTo>
                <a:cubicBezTo>
                  <a:pt x="1223" y="48"/>
                  <a:pt x="1223" y="48"/>
                  <a:pt x="1223" y="48"/>
                </a:cubicBezTo>
                <a:cubicBezTo>
                  <a:pt x="1223" y="47"/>
                  <a:pt x="1223" y="47"/>
                  <a:pt x="1223" y="47"/>
                </a:cubicBezTo>
                <a:cubicBezTo>
                  <a:pt x="1223" y="47"/>
                  <a:pt x="1223" y="47"/>
                  <a:pt x="1223" y="47"/>
                </a:cubicBezTo>
                <a:cubicBezTo>
                  <a:pt x="1224" y="47"/>
                  <a:pt x="1224" y="47"/>
                  <a:pt x="1224" y="46"/>
                </a:cubicBezTo>
                <a:cubicBezTo>
                  <a:pt x="1225" y="46"/>
                  <a:pt x="1225" y="46"/>
                  <a:pt x="1225" y="46"/>
                </a:cubicBezTo>
                <a:cubicBezTo>
                  <a:pt x="1225" y="46"/>
                  <a:pt x="1225" y="46"/>
                  <a:pt x="1225" y="46"/>
                </a:cubicBezTo>
                <a:cubicBezTo>
                  <a:pt x="1225" y="45"/>
                  <a:pt x="1224" y="44"/>
                  <a:pt x="1224" y="43"/>
                </a:cubicBezTo>
                <a:cubicBezTo>
                  <a:pt x="1223" y="43"/>
                  <a:pt x="1223" y="43"/>
                  <a:pt x="1223" y="43"/>
                </a:cubicBezTo>
                <a:cubicBezTo>
                  <a:pt x="1223" y="42"/>
                  <a:pt x="1223" y="42"/>
                  <a:pt x="1223" y="42"/>
                </a:cubicBezTo>
                <a:cubicBezTo>
                  <a:pt x="1223" y="43"/>
                  <a:pt x="1224" y="43"/>
                  <a:pt x="1225" y="43"/>
                </a:cubicBezTo>
                <a:cubicBezTo>
                  <a:pt x="1226" y="43"/>
                  <a:pt x="1227" y="42"/>
                  <a:pt x="1228" y="42"/>
                </a:cubicBezTo>
                <a:cubicBezTo>
                  <a:pt x="1229" y="41"/>
                  <a:pt x="1229" y="40"/>
                  <a:pt x="1230" y="39"/>
                </a:cubicBezTo>
                <a:cubicBezTo>
                  <a:pt x="1230" y="38"/>
                  <a:pt x="1230" y="38"/>
                  <a:pt x="1230" y="38"/>
                </a:cubicBezTo>
                <a:cubicBezTo>
                  <a:pt x="1229" y="38"/>
                  <a:pt x="1229" y="38"/>
                  <a:pt x="1229" y="38"/>
                </a:cubicBezTo>
                <a:cubicBezTo>
                  <a:pt x="1228" y="37"/>
                  <a:pt x="1227" y="37"/>
                  <a:pt x="1225" y="36"/>
                </a:cubicBezTo>
                <a:cubicBezTo>
                  <a:pt x="1225" y="36"/>
                  <a:pt x="1225" y="37"/>
                  <a:pt x="1224" y="37"/>
                </a:cubicBezTo>
                <a:cubicBezTo>
                  <a:pt x="1226" y="36"/>
                  <a:pt x="1228" y="36"/>
                  <a:pt x="1230" y="36"/>
                </a:cubicBezTo>
                <a:cubicBezTo>
                  <a:pt x="1231" y="36"/>
                  <a:pt x="1232" y="36"/>
                  <a:pt x="1233" y="36"/>
                </a:cubicBezTo>
                <a:cubicBezTo>
                  <a:pt x="1233" y="36"/>
                  <a:pt x="1233" y="36"/>
                  <a:pt x="1233" y="36"/>
                </a:cubicBezTo>
                <a:cubicBezTo>
                  <a:pt x="1235" y="36"/>
                  <a:pt x="1236" y="36"/>
                  <a:pt x="1237" y="35"/>
                </a:cubicBezTo>
                <a:cubicBezTo>
                  <a:pt x="1238" y="35"/>
                  <a:pt x="1238" y="35"/>
                  <a:pt x="1238" y="35"/>
                </a:cubicBezTo>
                <a:cubicBezTo>
                  <a:pt x="1238" y="35"/>
                  <a:pt x="1238" y="35"/>
                  <a:pt x="1238" y="35"/>
                </a:cubicBezTo>
                <a:cubicBezTo>
                  <a:pt x="1238" y="35"/>
                  <a:pt x="1238" y="35"/>
                  <a:pt x="1238" y="35"/>
                </a:cubicBezTo>
                <a:cubicBezTo>
                  <a:pt x="1238" y="34"/>
                  <a:pt x="1238" y="34"/>
                  <a:pt x="1238" y="34"/>
                </a:cubicBezTo>
                <a:cubicBezTo>
                  <a:pt x="1239" y="34"/>
                  <a:pt x="1240" y="33"/>
                  <a:pt x="1241" y="33"/>
                </a:cubicBezTo>
                <a:cubicBezTo>
                  <a:pt x="1241" y="33"/>
                  <a:pt x="1242" y="33"/>
                  <a:pt x="1243" y="32"/>
                </a:cubicBezTo>
                <a:cubicBezTo>
                  <a:pt x="1243" y="32"/>
                  <a:pt x="1242" y="32"/>
                  <a:pt x="1242" y="32"/>
                </a:cubicBezTo>
                <a:cubicBezTo>
                  <a:pt x="1242" y="32"/>
                  <a:pt x="1242" y="32"/>
                  <a:pt x="1242" y="32"/>
                </a:cubicBezTo>
                <a:cubicBezTo>
                  <a:pt x="1242" y="32"/>
                  <a:pt x="1242" y="32"/>
                  <a:pt x="1242" y="32"/>
                </a:cubicBezTo>
                <a:cubicBezTo>
                  <a:pt x="1241" y="32"/>
                  <a:pt x="1241" y="32"/>
                  <a:pt x="1241" y="32"/>
                </a:cubicBezTo>
                <a:moveTo>
                  <a:pt x="177" y="30"/>
                </a:moveTo>
                <a:cubicBezTo>
                  <a:pt x="175" y="30"/>
                  <a:pt x="173" y="31"/>
                  <a:pt x="171" y="32"/>
                </a:cubicBezTo>
                <a:cubicBezTo>
                  <a:pt x="169" y="33"/>
                  <a:pt x="169" y="35"/>
                  <a:pt x="168" y="37"/>
                </a:cubicBezTo>
                <a:cubicBezTo>
                  <a:pt x="168" y="38"/>
                  <a:pt x="168" y="40"/>
                  <a:pt x="168" y="41"/>
                </a:cubicBezTo>
                <a:cubicBezTo>
                  <a:pt x="168" y="41"/>
                  <a:pt x="168" y="41"/>
                  <a:pt x="168" y="41"/>
                </a:cubicBezTo>
                <a:cubicBezTo>
                  <a:pt x="168" y="42"/>
                  <a:pt x="168" y="42"/>
                  <a:pt x="168" y="42"/>
                </a:cubicBezTo>
                <a:cubicBezTo>
                  <a:pt x="169" y="45"/>
                  <a:pt x="172" y="46"/>
                  <a:pt x="174" y="48"/>
                </a:cubicBezTo>
                <a:cubicBezTo>
                  <a:pt x="175" y="48"/>
                  <a:pt x="176" y="49"/>
                  <a:pt x="177" y="50"/>
                </a:cubicBezTo>
                <a:cubicBezTo>
                  <a:pt x="177" y="51"/>
                  <a:pt x="178" y="52"/>
                  <a:pt x="178" y="53"/>
                </a:cubicBezTo>
                <a:cubicBezTo>
                  <a:pt x="178" y="54"/>
                  <a:pt x="178" y="54"/>
                  <a:pt x="178" y="54"/>
                </a:cubicBezTo>
                <a:cubicBezTo>
                  <a:pt x="178" y="54"/>
                  <a:pt x="178" y="54"/>
                  <a:pt x="178" y="54"/>
                </a:cubicBezTo>
                <a:cubicBezTo>
                  <a:pt x="178" y="54"/>
                  <a:pt x="178" y="54"/>
                  <a:pt x="178" y="54"/>
                </a:cubicBezTo>
                <a:cubicBezTo>
                  <a:pt x="178" y="54"/>
                  <a:pt x="178" y="55"/>
                  <a:pt x="178" y="55"/>
                </a:cubicBezTo>
                <a:cubicBezTo>
                  <a:pt x="180" y="55"/>
                  <a:pt x="180" y="55"/>
                  <a:pt x="180" y="55"/>
                </a:cubicBezTo>
                <a:cubicBezTo>
                  <a:pt x="180" y="55"/>
                  <a:pt x="180" y="54"/>
                  <a:pt x="180" y="54"/>
                </a:cubicBezTo>
                <a:cubicBezTo>
                  <a:pt x="180" y="53"/>
                  <a:pt x="180" y="53"/>
                  <a:pt x="180" y="53"/>
                </a:cubicBezTo>
                <a:cubicBezTo>
                  <a:pt x="180" y="51"/>
                  <a:pt x="179" y="50"/>
                  <a:pt x="178" y="49"/>
                </a:cubicBezTo>
                <a:cubicBezTo>
                  <a:pt x="177" y="47"/>
                  <a:pt x="175" y="46"/>
                  <a:pt x="173" y="45"/>
                </a:cubicBezTo>
                <a:cubicBezTo>
                  <a:pt x="172" y="44"/>
                  <a:pt x="170" y="43"/>
                  <a:pt x="170" y="41"/>
                </a:cubicBezTo>
                <a:cubicBezTo>
                  <a:pt x="170" y="40"/>
                  <a:pt x="170" y="38"/>
                  <a:pt x="170" y="37"/>
                </a:cubicBezTo>
                <a:cubicBezTo>
                  <a:pt x="171" y="36"/>
                  <a:pt x="171" y="34"/>
                  <a:pt x="172" y="34"/>
                </a:cubicBezTo>
                <a:cubicBezTo>
                  <a:pt x="172" y="34"/>
                  <a:pt x="172" y="34"/>
                  <a:pt x="172" y="34"/>
                </a:cubicBezTo>
                <a:cubicBezTo>
                  <a:pt x="172" y="34"/>
                  <a:pt x="172" y="34"/>
                  <a:pt x="172" y="34"/>
                </a:cubicBezTo>
                <a:cubicBezTo>
                  <a:pt x="173" y="33"/>
                  <a:pt x="175" y="32"/>
                  <a:pt x="176" y="32"/>
                </a:cubicBezTo>
                <a:cubicBezTo>
                  <a:pt x="177" y="32"/>
                  <a:pt x="177" y="32"/>
                  <a:pt x="177" y="32"/>
                </a:cubicBezTo>
                <a:cubicBezTo>
                  <a:pt x="177" y="32"/>
                  <a:pt x="177" y="32"/>
                  <a:pt x="177" y="32"/>
                </a:cubicBezTo>
                <a:cubicBezTo>
                  <a:pt x="178" y="32"/>
                  <a:pt x="179" y="33"/>
                  <a:pt x="180" y="33"/>
                </a:cubicBezTo>
                <a:cubicBezTo>
                  <a:pt x="182" y="34"/>
                  <a:pt x="185" y="36"/>
                  <a:pt x="186" y="39"/>
                </a:cubicBezTo>
                <a:cubicBezTo>
                  <a:pt x="186" y="39"/>
                  <a:pt x="186" y="39"/>
                  <a:pt x="186" y="39"/>
                </a:cubicBezTo>
                <a:cubicBezTo>
                  <a:pt x="186" y="39"/>
                  <a:pt x="186" y="39"/>
                  <a:pt x="186" y="39"/>
                </a:cubicBezTo>
                <a:cubicBezTo>
                  <a:pt x="187" y="40"/>
                  <a:pt x="187" y="43"/>
                  <a:pt x="187" y="45"/>
                </a:cubicBezTo>
                <a:cubicBezTo>
                  <a:pt x="187" y="46"/>
                  <a:pt x="187" y="46"/>
                  <a:pt x="187" y="46"/>
                </a:cubicBezTo>
                <a:cubicBezTo>
                  <a:pt x="188" y="46"/>
                  <a:pt x="188" y="46"/>
                  <a:pt x="188" y="46"/>
                </a:cubicBezTo>
                <a:cubicBezTo>
                  <a:pt x="192" y="47"/>
                  <a:pt x="195" y="51"/>
                  <a:pt x="195" y="55"/>
                </a:cubicBezTo>
                <a:cubicBezTo>
                  <a:pt x="197" y="55"/>
                  <a:pt x="197" y="55"/>
                  <a:pt x="197" y="55"/>
                </a:cubicBezTo>
                <a:cubicBezTo>
                  <a:pt x="197" y="50"/>
                  <a:pt x="194" y="46"/>
                  <a:pt x="189" y="44"/>
                </a:cubicBezTo>
                <a:cubicBezTo>
                  <a:pt x="189" y="42"/>
                  <a:pt x="189" y="40"/>
                  <a:pt x="188" y="38"/>
                </a:cubicBezTo>
                <a:cubicBezTo>
                  <a:pt x="186" y="35"/>
                  <a:pt x="184" y="32"/>
                  <a:pt x="180" y="31"/>
                </a:cubicBezTo>
                <a:cubicBezTo>
                  <a:pt x="180" y="31"/>
                  <a:pt x="180" y="31"/>
                  <a:pt x="180" y="31"/>
                </a:cubicBezTo>
                <a:cubicBezTo>
                  <a:pt x="180" y="31"/>
                  <a:pt x="180" y="31"/>
                  <a:pt x="180" y="31"/>
                </a:cubicBezTo>
                <a:cubicBezTo>
                  <a:pt x="179" y="31"/>
                  <a:pt x="178" y="30"/>
                  <a:pt x="177" y="30"/>
                </a:cubicBezTo>
                <a:moveTo>
                  <a:pt x="177" y="28"/>
                </a:moveTo>
                <a:cubicBezTo>
                  <a:pt x="177" y="28"/>
                  <a:pt x="177" y="28"/>
                  <a:pt x="177" y="28"/>
                </a:cubicBezTo>
                <a:cubicBezTo>
                  <a:pt x="176" y="28"/>
                  <a:pt x="175" y="28"/>
                  <a:pt x="174" y="28"/>
                </a:cubicBezTo>
                <a:cubicBezTo>
                  <a:pt x="171" y="28"/>
                  <a:pt x="167" y="30"/>
                  <a:pt x="166" y="34"/>
                </a:cubicBezTo>
                <a:cubicBezTo>
                  <a:pt x="165" y="35"/>
                  <a:pt x="165" y="37"/>
                  <a:pt x="165" y="39"/>
                </a:cubicBezTo>
                <a:cubicBezTo>
                  <a:pt x="165" y="42"/>
                  <a:pt x="166" y="45"/>
                  <a:pt x="168" y="47"/>
                </a:cubicBezTo>
                <a:cubicBezTo>
                  <a:pt x="168" y="48"/>
                  <a:pt x="168" y="48"/>
                  <a:pt x="168" y="48"/>
                </a:cubicBezTo>
                <a:cubicBezTo>
                  <a:pt x="168" y="48"/>
                  <a:pt x="168" y="48"/>
                  <a:pt x="168" y="48"/>
                </a:cubicBezTo>
                <a:cubicBezTo>
                  <a:pt x="170" y="48"/>
                  <a:pt x="171" y="48"/>
                  <a:pt x="172" y="49"/>
                </a:cubicBezTo>
                <a:cubicBezTo>
                  <a:pt x="173" y="50"/>
                  <a:pt x="174" y="50"/>
                  <a:pt x="174" y="51"/>
                </a:cubicBezTo>
                <a:cubicBezTo>
                  <a:pt x="175" y="52"/>
                  <a:pt x="175" y="53"/>
                  <a:pt x="175" y="55"/>
                </a:cubicBezTo>
                <a:cubicBezTo>
                  <a:pt x="175" y="55"/>
                  <a:pt x="175" y="55"/>
                  <a:pt x="175" y="55"/>
                </a:cubicBezTo>
                <a:cubicBezTo>
                  <a:pt x="177" y="55"/>
                  <a:pt x="177" y="55"/>
                  <a:pt x="177" y="55"/>
                </a:cubicBezTo>
                <a:cubicBezTo>
                  <a:pt x="177" y="55"/>
                  <a:pt x="177" y="55"/>
                  <a:pt x="177" y="55"/>
                </a:cubicBezTo>
                <a:cubicBezTo>
                  <a:pt x="177" y="53"/>
                  <a:pt x="177" y="52"/>
                  <a:pt x="176" y="51"/>
                </a:cubicBezTo>
                <a:cubicBezTo>
                  <a:pt x="176" y="51"/>
                  <a:pt x="176" y="51"/>
                  <a:pt x="176" y="51"/>
                </a:cubicBezTo>
                <a:cubicBezTo>
                  <a:pt x="176" y="51"/>
                  <a:pt x="176" y="51"/>
                  <a:pt x="176" y="51"/>
                </a:cubicBezTo>
                <a:cubicBezTo>
                  <a:pt x="176" y="49"/>
                  <a:pt x="175" y="48"/>
                  <a:pt x="173" y="47"/>
                </a:cubicBezTo>
                <a:cubicBezTo>
                  <a:pt x="172" y="47"/>
                  <a:pt x="170" y="46"/>
                  <a:pt x="169" y="46"/>
                </a:cubicBezTo>
                <a:cubicBezTo>
                  <a:pt x="168" y="44"/>
                  <a:pt x="167" y="42"/>
                  <a:pt x="167" y="39"/>
                </a:cubicBezTo>
                <a:cubicBezTo>
                  <a:pt x="167" y="37"/>
                  <a:pt x="167" y="36"/>
                  <a:pt x="168" y="35"/>
                </a:cubicBezTo>
                <a:cubicBezTo>
                  <a:pt x="168" y="35"/>
                  <a:pt x="168" y="35"/>
                  <a:pt x="168" y="35"/>
                </a:cubicBezTo>
                <a:cubicBezTo>
                  <a:pt x="169" y="32"/>
                  <a:pt x="172" y="30"/>
                  <a:pt x="175" y="30"/>
                </a:cubicBezTo>
                <a:cubicBezTo>
                  <a:pt x="175" y="30"/>
                  <a:pt x="175" y="30"/>
                  <a:pt x="175" y="30"/>
                </a:cubicBezTo>
                <a:cubicBezTo>
                  <a:pt x="175" y="30"/>
                  <a:pt x="175" y="30"/>
                  <a:pt x="175" y="30"/>
                </a:cubicBezTo>
                <a:cubicBezTo>
                  <a:pt x="175" y="30"/>
                  <a:pt x="175" y="30"/>
                  <a:pt x="175" y="30"/>
                </a:cubicBezTo>
                <a:cubicBezTo>
                  <a:pt x="175" y="30"/>
                  <a:pt x="176" y="30"/>
                  <a:pt x="177" y="30"/>
                </a:cubicBezTo>
                <a:cubicBezTo>
                  <a:pt x="179" y="30"/>
                  <a:pt x="181" y="30"/>
                  <a:pt x="183" y="32"/>
                </a:cubicBezTo>
                <a:cubicBezTo>
                  <a:pt x="185" y="33"/>
                  <a:pt x="186" y="34"/>
                  <a:pt x="188" y="36"/>
                </a:cubicBezTo>
                <a:cubicBezTo>
                  <a:pt x="191" y="44"/>
                  <a:pt x="191" y="44"/>
                  <a:pt x="191" y="44"/>
                </a:cubicBezTo>
                <a:cubicBezTo>
                  <a:pt x="191" y="44"/>
                  <a:pt x="191" y="44"/>
                  <a:pt x="191" y="44"/>
                </a:cubicBezTo>
                <a:cubicBezTo>
                  <a:pt x="194" y="45"/>
                  <a:pt x="195" y="47"/>
                  <a:pt x="196" y="49"/>
                </a:cubicBezTo>
                <a:cubicBezTo>
                  <a:pt x="197" y="51"/>
                  <a:pt x="198" y="53"/>
                  <a:pt x="199" y="55"/>
                </a:cubicBezTo>
                <a:cubicBezTo>
                  <a:pt x="201" y="55"/>
                  <a:pt x="201" y="55"/>
                  <a:pt x="201" y="55"/>
                </a:cubicBezTo>
                <a:cubicBezTo>
                  <a:pt x="200" y="53"/>
                  <a:pt x="199" y="50"/>
                  <a:pt x="198" y="48"/>
                </a:cubicBezTo>
                <a:cubicBezTo>
                  <a:pt x="197" y="46"/>
                  <a:pt x="195" y="44"/>
                  <a:pt x="192" y="43"/>
                </a:cubicBezTo>
                <a:cubicBezTo>
                  <a:pt x="190" y="35"/>
                  <a:pt x="190" y="35"/>
                  <a:pt x="190" y="35"/>
                </a:cubicBezTo>
                <a:cubicBezTo>
                  <a:pt x="190" y="35"/>
                  <a:pt x="190" y="35"/>
                  <a:pt x="190" y="35"/>
                </a:cubicBezTo>
                <a:cubicBezTo>
                  <a:pt x="188" y="33"/>
                  <a:pt x="186" y="31"/>
                  <a:pt x="184" y="30"/>
                </a:cubicBezTo>
                <a:cubicBezTo>
                  <a:pt x="182" y="29"/>
                  <a:pt x="180" y="28"/>
                  <a:pt x="177" y="28"/>
                </a:cubicBezTo>
                <a:moveTo>
                  <a:pt x="881" y="48"/>
                </a:moveTo>
                <a:cubicBezTo>
                  <a:pt x="881" y="47"/>
                  <a:pt x="881" y="47"/>
                  <a:pt x="881" y="47"/>
                </a:cubicBezTo>
                <a:cubicBezTo>
                  <a:pt x="884" y="47"/>
                  <a:pt x="888" y="48"/>
                  <a:pt x="890" y="51"/>
                </a:cubicBezTo>
                <a:cubicBezTo>
                  <a:pt x="890" y="51"/>
                  <a:pt x="890" y="51"/>
                  <a:pt x="890" y="51"/>
                </a:cubicBezTo>
                <a:cubicBezTo>
                  <a:pt x="890" y="54"/>
                  <a:pt x="890" y="54"/>
                  <a:pt x="890" y="54"/>
                </a:cubicBezTo>
                <a:cubicBezTo>
                  <a:pt x="889" y="51"/>
                  <a:pt x="887" y="49"/>
                  <a:pt x="885" y="48"/>
                </a:cubicBezTo>
                <a:cubicBezTo>
                  <a:pt x="885" y="48"/>
                  <a:pt x="885" y="48"/>
                  <a:pt x="885" y="48"/>
                </a:cubicBezTo>
                <a:cubicBezTo>
                  <a:pt x="885" y="48"/>
                  <a:pt x="885" y="48"/>
                  <a:pt x="885" y="48"/>
                </a:cubicBezTo>
                <a:cubicBezTo>
                  <a:pt x="884" y="48"/>
                  <a:pt x="883" y="48"/>
                  <a:pt x="882" y="48"/>
                </a:cubicBezTo>
                <a:cubicBezTo>
                  <a:pt x="881" y="48"/>
                  <a:pt x="881" y="48"/>
                  <a:pt x="881" y="48"/>
                </a:cubicBezTo>
                <a:moveTo>
                  <a:pt x="877" y="49"/>
                </a:moveTo>
                <a:cubicBezTo>
                  <a:pt x="874" y="48"/>
                  <a:pt x="874" y="48"/>
                  <a:pt x="874" y="48"/>
                </a:cubicBezTo>
                <a:cubicBezTo>
                  <a:pt x="873" y="46"/>
                  <a:pt x="873" y="43"/>
                  <a:pt x="873" y="41"/>
                </a:cubicBezTo>
                <a:cubicBezTo>
                  <a:pt x="873" y="40"/>
                  <a:pt x="873" y="38"/>
                  <a:pt x="873" y="37"/>
                </a:cubicBezTo>
                <a:cubicBezTo>
                  <a:pt x="874" y="35"/>
                  <a:pt x="875" y="34"/>
                  <a:pt x="876" y="33"/>
                </a:cubicBezTo>
                <a:cubicBezTo>
                  <a:pt x="877" y="33"/>
                  <a:pt x="878" y="32"/>
                  <a:pt x="879" y="32"/>
                </a:cubicBezTo>
                <a:cubicBezTo>
                  <a:pt x="879" y="33"/>
                  <a:pt x="879" y="33"/>
                  <a:pt x="879" y="33"/>
                </a:cubicBezTo>
                <a:cubicBezTo>
                  <a:pt x="879" y="33"/>
                  <a:pt x="879" y="33"/>
                  <a:pt x="879" y="33"/>
                </a:cubicBezTo>
                <a:cubicBezTo>
                  <a:pt x="878" y="33"/>
                  <a:pt x="878" y="33"/>
                  <a:pt x="878" y="33"/>
                </a:cubicBezTo>
                <a:cubicBezTo>
                  <a:pt x="878" y="33"/>
                  <a:pt x="878" y="33"/>
                  <a:pt x="878" y="33"/>
                </a:cubicBezTo>
                <a:cubicBezTo>
                  <a:pt x="875" y="35"/>
                  <a:pt x="875" y="35"/>
                  <a:pt x="875" y="35"/>
                </a:cubicBezTo>
                <a:cubicBezTo>
                  <a:pt x="875" y="35"/>
                  <a:pt x="875" y="35"/>
                  <a:pt x="875" y="35"/>
                </a:cubicBezTo>
                <a:cubicBezTo>
                  <a:pt x="875" y="36"/>
                  <a:pt x="875" y="36"/>
                  <a:pt x="875" y="36"/>
                </a:cubicBezTo>
                <a:cubicBezTo>
                  <a:pt x="874" y="37"/>
                  <a:pt x="874" y="39"/>
                  <a:pt x="874" y="41"/>
                </a:cubicBezTo>
                <a:cubicBezTo>
                  <a:pt x="874" y="43"/>
                  <a:pt x="874" y="45"/>
                  <a:pt x="875" y="47"/>
                </a:cubicBezTo>
                <a:cubicBezTo>
                  <a:pt x="876" y="47"/>
                  <a:pt x="876" y="47"/>
                  <a:pt x="876" y="47"/>
                </a:cubicBezTo>
                <a:cubicBezTo>
                  <a:pt x="876" y="47"/>
                  <a:pt x="876" y="47"/>
                  <a:pt x="876" y="47"/>
                </a:cubicBezTo>
                <a:cubicBezTo>
                  <a:pt x="877" y="47"/>
                  <a:pt x="878" y="47"/>
                  <a:pt x="879" y="47"/>
                </a:cubicBezTo>
                <a:cubicBezTo>
                  <a:pt x="879" y="48"/>
                  <a:pt x="879" y="48"/>
                  <a:pt x="879" y="48"/>
                </a:cubicBezTo>
                <a:cubicBezTo>
                  <a:pt x="879" y="48"/>
                  <a:pt x="878" y="48"/>
                  <a:pt x="878" y="49"/>
                </a:cubicBezTo>
                <a:cubicBezTo>
                  <a:pt x="878" y="49"/>
                  <a:pt x="877" y="49"/>
                  <a:pt x="877" y="49"/>
                </a:cubicBezTo>
                <a:moveTo>
                  <a:pt x="881" y="32"/>
                </a:moveTo>
                <a:cubicBezTo>
                  <a:pt x="881" y="31"/>
                  <a:pt x="881" y="31"/>
                  <a:pt x="881" y="31"/>
                </a:cubicBezTo>
                <a:cubicBezTo>
                  <a:pt x="883" y="31"/>
                  <a:pt x="885" y="30"/>
                  <a:pt x="886" y="29"/>
                </a:cubicBezTo>
                <a:cubicBezTo>
                  <a:pt x="888" y="30"/>
                  <a:pt x="889" y="30"/>
                  <a:pt x="890" y="30"/>
                </a:cubicBezTo>
                <a:cubicBezTo>
                  <a:pt x="890" y="30"/>
                  <a:pt x="890" y="30"/>
                  <a:pt x="890" y="30"/>
                </a:cubicBezTo>
                <a:cubicBezTo>
                  <a:pt x="890" y="30"/>
                  <a:pt x="890" y="30"/>
                  <a:pt x="889" y="30"/>
                </a:cubicBezTo>
                <a:cubicBezTo>
                  <a:pt x="887" y="30"/>
                  <a:pt x="884" y="31"/>
                  <a:pt x="881" y="32"/>
                </a:cubicBezTo>
                <a:moveTo>
                  <a:pt x="886" y="27"/>
                </a:moveTo>
                <a:cubicBezTo>
                  <a:pt x="886" y="27"/>
                  <a:pt x="886" y="27"/>
                  <a:pt x="886" y="27"/>
                </a:cubicBezTo>
                <a:cubicBezTo>
                  <a:pt x="884" y="28"/>
                  <a:pt x="883" y="29"/>
                  <a:pt x="881" y="29"/>
                </a:cubicBezTo>
                <a:cubicBezTo>
                  <a:pt x="881" y="29"/>
                  <a:pt x="881" y="29"/>
                  <a:pt x="881" y="29"/>
                </a:cubicBezTo>
                <a:cubicBezTo>
                  <a:pt x="880" y="29"/>
                  <a:pt x="880" y="29"/>
                  <a:pt x="880" y="29"/>
                </a:cubicBezTo>
                <a:cubicBezTo>
                  <a:pt x="879" y="29"/>
                  <a:pt x="879" y="29"/>
                  <a:pt x="879" y="29"/>
                </a:cubicBezTo>
                <a:cubicBezTo>
                  <a:pt x="879" y="29"/>
                  <a:pt x="879" y="29"/>
                  <a:pt x="879" y="29"/>
                </a:cubicBezTo>
                <a:cubicBezTo>
                  <a:pt x="878" y="30"/>
                  <a:pt x="876" y="31"/>
                  <a:pt x="875" y="32"/>
                </a:cubicBezTo>
                <a:cubicBezTo>
                  <a:pt x="873" y="33"/>
                  <a:pt x="872" y="34"/>
                  <a:pt x="871" y="36"/>
                </a:cubicBezTo>
                <a:cubicBezTo>
                  <a:pt x="871" y="37"/>
                  <a:pt x="871" y="37"/>
                  <a:pt x="871" y="37"/>
                </a:cubicBezTo>
                <a:cubicBezTo>
                  <a:pt x="871" y="37"/>
                  <a:pt x="871" y="37"/>
                  <a:pt x="871" y="37"/>
                </a:cubicBezTo>
                <a:cubicBezTo>
                  <a:pt x="871" y="38"/>
                  <a:pt x="871" y="39"/>
                  <a:pt x="871" y="41"/>
                </a:cubicBezTo>
                <a:cubicBezTo>
                  <a:pt x="871" y="44"/>
                  <a:pt x="871" y="47"/>
                  <a:pt x="872" y="49"/>
                </a:cubicBezTo>
                <a:cubicBezTo>
                  <a:pt x="873" y="49"/>
                  <a:pt x="873" y="49"/>
                  <a:pt x="873" y="49"/>
                </a:cubicBezTo>
                <a:cubicBezTo>
                  <a:pt x="878" y="52"/>
                  <a:pt x="878" y="52"/>
                  <a:pt x="878" y="52"/>
                </a:cubicBezTo>
                <a:cubicBezTo>
                  <a:pt x="878" y="51"/>
                  <a:pt x="878" y="51"/>
                  <a:pt x="878" y="51"/>
                </a:cubicBezTo>
                <a:cubicBezTo>
                  <a:pt x="879" y="50"/>
                  <a:pt x="879" y="50"/>
                  <a:pt x="879" y="50"/>
                </a:cubicBezTo>
                <a:cubicBezTo>
                  <a:pt x="879" y="50"/>
                  <a:pt x="880" y="50"/>
                  <a:pt x="880" y="50"/>
                </a:cubicBezTo>
                <a:cubicBezTo>
                  <a:pt x="881" y="50"/>
                  <a:pt x="881" y="50"/>
                  <a:pt x="882" y="50"/>
                </a:cubicBezTo>
                <a:cubicBezTo>
                  <a:pt x="882" y="50"/>
                  <a:pt x="882" y="50"/>
                  <a:pt x="882" y="50"/>
                </a:cubicBezTo>
                <a:cubicBezTo>
                  <a:pt x="883" y="50"/>
                  <a:pt x="884" y="50"/>
                  <a:pt x="884" y="50"/>
                </a:cubicBezTo>
                <a:cubicBezTo>
                  <a:pt x="886" y="51"/>
                  <a:pt x="888" y="53"/>
                  <a:pt x="888" y="55"/>
                </a:cubicBezTo>
                <a:cubicBezTo>
                  <a:pt x="894" y="55"/>
                  <a:pt x="894" y="55"/>
                  <a:pt x="894" y="55"/>
                </a:cubicBezTo>
                <a:cubicBezTo>
                  <a:pt x="894" y="55"/>
                  <a:pt x="894" y="55"/>
                  <a:pt x="894" y="55"/>
                </a:cubicBezTo>
                <a:cubicBezTo>
                  <a:pt x="894" y="53"/>
                  <a:pt x="893" y="52"/>
                  <a:pt x="892" y="50"/>
                </a:cubicBezTo>
                <a:cubicBezTo>
                  <a:pt x="892" y="50"/>
                  <a:pt x="892" y="50"/>
                  <a:pt x="892" y="50"/>
                </a:cubicBezTo>
                <a:cubicBezTo>
                  <a:pt x="892" y="49"/>
                  <a:pt x="892" y="49"/>
                  <a:pt x="892" y="49"/>
                </a:cubicBezTo>
                <a:cubicBezTo>
                  <a:pt x="889" y="46"/>
                  <a:pt x="885" y="45"/>
                  <a:pt x="881" y="45"/>
                </a:cubicBezTo>
                <a:cubicBezTo>
                  <a:pt x="881" y="45"/>
                  <a:pt x="881" y="45"/>
                  <a:pt x="881" y="45"/>
                </a:cubicBezTo>
                <a:cubicBezTo>
                  <a:pt x="880" y="45"/>
                  <a:pt x="880" y="45"/>
                  <a:pt x="880" y="45"/>
                </a:cubicBezTo>
                <a:cubicBezTo>
                  <a:pt x="879" y="45"/>
                  <a:pt x="878" y="45"/>
                  <a:pt x="877" y="45"/>
                </a:cubicBezTo>
                <a:cubicBezTo>
                  <a:pt x="876" y="44"/>
                  <a:pt x="876" y="43"/>
                  <a:pt x="876" y="41"/>
                </a:cubicBezTo>
                <a:cubicBezTo>
                  <a:pt x="876" y="40"/>
                  <a:pt x="876" y="38"/>
                  <a:pt x="877" y="36"/>
                </a:cubicBezTo>
                <a:cubicBezTo>
                  <a:pt x="878" y="35"/>
                  <a:pt x="878" y="35"/>
                  <a:pt x="878" y="35"/>
                </a:cubicBezTo>
                <a:cubicBezTo>
                  <a:pt x="879" y="35"/>
                  <a:pt x="879" y="35"/>
                  <a:pt x="879" y="35"/>
                </a:cubicBezTo>
                <a:cubicBezTo>
                  <a:pt x="879" y="35"/>
                  <a:pt x="879" y="35"/>
                  <a:pt x="879" y="35"/>
                </a:cubicBezTo>
                <a:cubicBezTo>
                  <a:pt x="880" y="34"/>
                  <a:pt x="880" y="34"/>
                  <a:pt x="880" y="34"/>
                </a:cubicBezTo>
                <a:cubicBezTo>
                  <a:pt x="881" y="34"/>
                  <a:pt x="881" y="34"/>
                  <a:pt x="881" y="34"/>
                </a:cubicBezTo>
                <a:cubicBezTo>
                  <a:pt x="881" y="34"/>
                  <a:pt x="881" y="34"/>
                  <a:pt x="881" y="34"/>
                </a:cubicBezTo>
                <a:cubicBezTo>
                  <a:pt x="884" y="33"/>
                  <a:pt x="887" y="32"/>
                  <a:pt x="889" y="32"/>
                </a:cubicBezTo>
                <a:cubicBezTo>
                  <a:pt x="889" y="32"/>
                  <a:pt x="889" y="32"/>
                  <a:pt x="889" y="32"/>
                </a:cubicBezTo>
                <a:cubicBezTo>
                  <a:pt x="890" y="32"/>
                  <a:pt x="890" y="32"/>
                  <a:pt x="890" y="32"/>
                </a:cubicBezTo>
                <a:cubicBezTo>
                  <a:pt x="890" y="32"/>
                  <a:pt x="890" y="32"/>
                  <a:pt x="890" y="32"/>
                </a:cubicBezTo>
                <a:cubicBezTo>
                  <a:pt x="891" y="32"/>
                  <a:pt x="891" y="32"/>
                  <a:pt x="891" y="32"/>
                </a:cubicBezTo>
                <a:cubicBezTo>
                  <a:pt x="892" y="32"/>
                  <a:pt x="892" y="32"/>
                  <a:pt x="892" y="32"/>
                </a:cubicBezTo>
                <a:cubicBezTo>
                  <a:pt x="892" y="33"/>
                  <a:pt x="893" y="33"/>
                  <a:pt x="894" y="33"/>
                </a:cubicBezTo>
                <a:cubicBezTo>
                  <a:pt x="895" y="34"/>
                  <a:pt x="897" y="36"/>
                  <a:pt x="898" y="38"/>
                </a:cubicBezTo>
                <a:cubicBezTo>
                  <a:pt x="898" y="39"/>
                  <a:pt x="898" y="39"/>
                  <a:pt x="898" y="39"/>
                </a:cubicBezTo>
                <a:cubicBezTo>
                  <a:pt x="898" y="39"/>
                  <a:pt x="897" y="40"/>
                  <a:pt x="897" y="40"/>
                </a:cubicBezTo>
                <a:cubicBezTo>
                  <a:pt x="897" y="41"/>
                  <a:pt x="896" y="41"/>
                  <a:pt x="896" y="42"/>
                </a:cubicBezTo>
                <a:cubicBezTo>
                  <a:pt x="895" y="43"/>
                  <a:pt x="895" y="43"/>
                  <a:pt x="895" y="43"/>
                </a:cubicBezTo>
                <a:cubicBezTo>
                  <a:pt x="896" y="43"/>
                  <a:pt x="896" y="43"/>
                  <a:pt x="896" y="43"/>
                </a:cubicBezTo>
                <a:cubicBezTo>
                  <a:pt x="897" y="45"/>
                  <a:pt x="899" y="47"/>
                  <a:pt x="901" y="48"/>
                </a:cubicBezTo>
                <a:cubicBezTo>
                  <a:pt x="902" y="49"/>
                  <a:pt x="904" y="50"/>
                  <a:pt x="904" y="52"/>
                </a:cubicBezTo>
                <a:cubicBezTo>
                  <a:pt x="904" y="52"/>
                  <a:pt x="904" y="52"/>
                  <a:pt x="904" y="52"/>
                </a:cubicBezTo>
                <a:cubicBezTo>
                  <a:pt x="904" y="52"/>
                  <a:pt x="904" y="52"/>
                  <a:pt x="904" y="52"/>
                </a:cubicBezTo>
                <a:cubicBezTo>
                  <a:pt x="905" y="53"/>
                  <a:pt x="905" y="54"/>
                  <a:pt x="905" y="55"/>
                </a:cubicBezTo>
                <a:cubicBezTo>
                  <a:pt x="907" y="55"/>
                  <a:pt x="907" y="55"/>
                  <a:pt x="907" y="55"/>
                </a:cubicBezTo>
                <a:cubicBezTo>
                  <a:pt x="907" y="54"/>
                  <a:pt x="907" y="53"/>
                  <a:pt x="906" y="51"/>
                </a:cubicBezTo>
                <a:cubicBezTo>
                  <a:pt x="905" y="49"/>
                  <a:pt x="904" y="48"/>
                  <a:pt x="902" y="46"/>
                </a:cubicBezTo>
                <a:cubicBezTo>
                  <a:pt x="900" y="45"/>
                  <a:pt x="899" y="44"/>
                  <a:pt x="898" y="43"/>
                </a:cubicBezTo>
                <a:cubicBezTo>
                  <a:pt x="898" y="42"/>
                  <a:pt x="898" y="42"/>
                  <a:pt x="899" y="41"/>
                </a:cubicBezTo>
                <a:cubicBezTo>
                  <a:pt x="899" y="41"/>
                  <a:pt x="900" y="40"/>
                  <a:pt x="900" y="39"/>
                </a:cubicBezTo>
                <a:cubicBezTo>
                  <a:pt x="900" y="38"/>
                  <a:pt x="900" y="38"/>
                  <a:pt x="900" y="38"/>
                </a:cubicBezTo>
                <a:cubicBezTo>
                  <a:pt x="899" y="38"/>
                  <a:pt x="899" y="38"/>
                  <a:pt x="899" y="38"/>
                </a:cubicBezTo>
                <a:cubicBezTo>
                  <a:pt x="899" y="38"/>
                  <a:pt x="899" y="38"/>
                  <a:pt x="899" y="38"/>
                </a:cubicBezTo>
                <a:cubicBezTo>
                  <a:pt x="899" y="35"/>
                  <a:pt x="897" y="33"/>
                  <a:pt x="895" y="31"/>
                </a:cubicBezTo>
                <a:cubicBezTo>
                  <a:pt x="895" y="31"/>
                  <a:pt x="895" y="31"/>
                  <a:pt x="895" y="31"/>
                </a:cubicBezTo>
                <a:cubicBezTo>
                  <a:pt x="895" y="31"/>
                  <a:pt x="895" y="31"/>
                  <a:pt x="895" y="31"/>
                </a:cubicBezTo>
                <a:cubicBezTo>
                  <a:pt x="894" y="31"/>
                  <a:pt x="893" y="31"/>
                  <a:pt x="892" y="30"/>
                </a:cubicBezTo>
                <a:cubicBezTo>
                  <a:pt x="892" y="30"/>
                  <a:pt x="892" y="30"/>
                  <a:pt x="892" y="30"/>
                </a:cubicBezTo>
                <a:cubicBezTo>
                  <a:pt x="894" y="30"/>
                  <a:pt x="895" y="31"/>
                  <a:pt x="897" y="32"/>
                </a:cubicBezTo>
                <a:cubicBezTo>
                  <a:pt x="899" y="34"/>
                  <a:pt x="901" y="37"/>
                  <a:pt x="901" y="39"/>
                </a:cubicBezTo>
                <a:cubicBezTo>
                  <a:pt x="901" y="40"/>
                  <a:pt x="900" y="41"/>
                  <a:pt x="900" y="42"/>
                </a:cubicBezTo>
                <a:cubicBezTo>
                  <a:pt x="899" y="42"/>
                  <a:pt x="899" y="42"/>
                  <a:pt x="899" y="42"/>
                </a:cubicBezTo>
                <a:cubicBezTo>
                  <a:pt x="900" y="43"/>
                  <a:pt x="900" y="43"/>
                  <a:pt x="900" y="43"/>
                </a:cubicBezTo>
                <a:cubicBezTo>
                  <a:pt x="904" y="46"/>
                  <a:pt x="907" y="50"/>
                  <a:pt x="908" y="55"/>
                </a:cubicBezTo>
                <a:cubicBezTo>
                  <a:pt x="908" y="55"/>
                  <a:pt x="908" y="55"/>
                  <a:pt x="908" y="55"/>
                </a:cubicBezTo>
                <a:cubicBezTo>
                  <a:pt x="911" y="55"/>
                  <a:pt x="911" y="55"/>
                  <a:pt x="911" y="55"/>
                </a:cubicBezTo>
                <a:cubicBezTo>
                  <a:pt x="910" y="55"/>
                  <a:pt x="910" y="55"/>
                  <a:pt x="910" y="55"/>
                </a:cubicBezTo>
                <a:cubicBezTo>
                  <a:pt x="910" y="54"/>
                  <a:pt x="910" y="54"/>
                  <a:pt x="910" y="54"/>
                </a:cubicBezTo>
                <a:cubicBezTo>
                  <a:pt x="910" y="54"/>
                  <a:pt x="910" y="54"/>
                  <a:pt x="910" y="54"/>
                </a:cubicBezTo>
                <a:cubicBezTo>
                  <a:pt x="909" y="49"/>
                  <a:pt x="906" y="45"/>
                  <a:pt x="902" y="42"/>
                </a:cubicBezTo>
                <a:cubicBezTo>
                  <a:pt x="902" y="41"/>
                  <a:pt x="903" y="40"/>
                  <a:pt x="903" y="39"/>
                </a:cubicBezTo>
                <a:cubicBezTo>
                  <a:pt x="903" y="36"/>
                  <a:pt x="900" y="33"/>
                  <a:pt x="899" y="30"/>
                </a:cubicBezTo>
                <a:cubicBezTo>
                  <a:pt x="898" y="30"/>
                  <a:pt x="898" y="30"/>
                  <a:pt x="898" y="30"/>
                </a:cubicBezTo>
                <a:cubicBezTo>
                  <a:pt x="898" y="30"/>
                  <a:pt x="898" y="30"/>
                  <a:pt x="898" y="30"/>
                </a:cubicBezTo>
                <a:cubicBezTo>
                  <a:pt x="896" y="29"/>
                  <a:pt x="893" y="28"/>
                  <a:pt x="891" y="28"/>
                </a:cubicBezTo>
                <a:cubicBezTo>
                  <a:pt x="889" y="28"/>
                  <a:pt x="888" y="28"/>
                  <a:pt x="887" y="27"/>
                </a:cubicBezTo>
                <a:cubicBezTo>
                  <a:pt x="886" y="27"/>
                  <a:pt x="886" y="27"/>
                  <a:pt x="886" y="27"/>
                </a:cubicBezTo>
                <a:moveTo>
                  <a:pt x="1171" y="39"/>
                </a:moveTo>
                <a:cubicBezTo>
                  <a:pt x="1171" y="38"/>
                  <a:pt x="1171" y="38"/>
                  <a:pt x="1171" y="38"/>
                </a:cubicBezTo>
                <a:cubicBezTo>
                  <a:pt x="1173" y="37"/>
                  <a:pt x="1173" y="36"/>
                  <a:pt x="1174" y="35"/>
                </a:cubicBezTo>
                <a:cubicBezTo>
                  <a:pt x="1174" y="35"/>
                  <a:pt x="1174" y="35"/>
                  <a:pt x="1174" y="35"/>
                </a:cubicBezTo>
                <a:cubicBezTo>
                  <a:pt x="1174" y="35"/>
                  <a:pt x="1174" y="35"/>
                  <a:pt x="1174" y="35"/>
                </a:cubicBezTo>
                <a:cubicBezTo>
                  <a:pt x="1181" y="30"/>
                  <a:pt x="1188" y="25"/>
                  <a:pt x="1195" y="22"/>
                </a:cubicBezTo>
                <a:cubicBezTo>
                  <a:pt x="1195" y="22"/>
                  <a:pt x="1195" y="22"/>
                  <a:pt x="1195" y="22"/>
                </a:cubicBezTo>
                <a:cubicBezTo>
                  <a:pt x="1187" y="27"/>
                  <a:pt x="1179" y="32"/>
                  <a:pt x="1171" y="39"/>
                </a:cubicBezTo>
                <a:moveTo>
                  <a:pt x="1197" y="21"/>
                </a:moveTo>
                <a:cubicBezTo>
                  <a:pt x="1197" y="21"/>
                  <a:pt x="1197" y="21"/>
                  <a:pt x="1197" y="21"/>
                </a:cubicBezTo>
                <a:cubicBezTo>
                  <a:pt x="1199" y="20"/>
                  <a:pt x="1200" y="19"/>
                  <a:pt x="1202" y="19"/>
                </a:cubicBezTo>
                <a:cubicBezTo>
                  <a:pt x="1202" y="19"/>
                  <a:pt x="1202" y="19"/>
                  <a:pt x="1202" y="19"/>
                </a:cubicBezTo>
                <a:cubicBezTo>
                  <a:pt x="1200" y="20"/>
                  <a:pt x="1199" y="21"/>
                  <a:pt x="1197" y="21"/>
                </a:cubicBezTo>
                <a:moveTo>
                  <a:pt x="1204" y="19"/>
                </a:moveTo>
                <a:cubicBezTo>
                  <a:pt x="1204" y="18"/>
                  <a:pt x="1204" y="18"/>
                  <a:pt x="1204" y="18"/>
                </a:cubicBezTo>
                <a:cubicBezTo>
                  <a:pt x="1207" y="16"/>
                  <a:pt x="1210" y="15"/>
                  <a:pt x="1213" y="15"/>
                </a:cubicBezTo>
                <a:cubicBezTo>
                  <a:pt x="1213" y="15"/>
                  <a:pt x="1213" y="15"/>
                  <a:pt x="1213" y="15"/>
                </a:cubicBezTo>
                <a:cubicBezTo>
                  <a:pt x="1212" y="15"/>
                  <a:pt x="1211" y="16"/>
                  <a:pt x="1211" y="16"/>
                </a:cubicBezTo>
                <a:cubicBezTo>
                  <a:pt x="1208" y="17"/>
                  <a:pt x="1206" y="18"/>
                  <a:pt x="1204" y="19"/>
                </a:cubicBezTo>
                <a:moveTo>
                  <a:pt x="1215" y="15"/>
                </a:moveTo>
                <a:cubicBezTo>
                  <a:pt x="1215" y="14"/>
                  <a:pt x="1215" y="14"/>
                  <a:pt x="1215" y="14"/>
                </a:cubicBezTo>
                <a:cubicBezTo>
                  <a:pt x="1217" y="14"/>
                  <a:pt x="1219" y="13"/>
                  <a:pt x="1221" y="13"/>
                </a:cubicBezTo>
                <a:cubicBezTo>
                  <a:pt x="1221" y="13"/>
                  <a:pt x="1221" y="13"/>
                  <a:pt x="1221" y="13"/>
                </a:cubicBezTo>
                <a:cubicBezTo>
                  <a:pt x="1219" y="13"/>
                  <a:pt x="1217" y="14"/>
                  <a:pt x="1215" y="15"/>
                </a:cubicBezTo>
                <a:moveTo>
                  <a:pt x="1234" y="9"/>
                </a:moveTo>
                <a:cubicBezTo>
                  <a:pt x="1230" y="9"/>
                  <a:pt x="1226" y="10"/>
                  <a:pt x="1223" y="10"/>
                </a:cubicBezTo>
                <a:cubicBezTo>
                  <a:pt x="1223" y="10"/>
                  <a:pt x="1223" y="10"/>
                  <a:pt x="1223" y="10"/>
                </a:cubicBezTo>
                <a:cubicBezTo>
                  <a:pt x="1221" y="10"/>
                  <a:pt x="1221" y="10"/>
                  <a:pt x="1221" y="10"/>
                </a:cubicBezTo>
                <a:cubicBezTo>
                  <a:pt x="1221" y="10"/>
                  <a:pt x="1221" y="10"/>
                  <a:pt x="1221" y="10"/>
                </a:cubicBezTo>
                <a:cubicBezTo>
                  <a:pt x="1221" y="11"/>
                  <a:pt x="1221" y="11"/>
                  <a:pt x="1221" y="11"/>
                </a:cubicBezTo>
                <a:cubicBezTo>
                  <a:pt x="1218" y="11"/>
                  <a:pt x="1216" y="12"/>
                  <a:pt x="1213" y="12"/>
                </a:cubicBezTo>
                <a:cubicBezTo>
                  <a:pt x="1209" y="13"/>
                  <a:pt x="1206" y="15"/>
                  <a:pt x="1202" y="16"/>
                </a:cubicBezTo>
                <a:cubicBezTo>
                  <a:pt x="1200" y="17"/>
                  <a:pt x="1198" y="18"/>
                  <a:pt x="1196" y="19"/>
                </a:cubicBezTo>
                <a:cubicBezTo>
                  <a:pt x="1188" y="23"/>
                  <a:pt x="1180" y="28"/>
                  <a:pt x="1173" y="33"/>
                </a:cubicBezTo>
                <a:cubicBezTo>
                  <a:pt x="1172" y="34"/>
                  <a:pt x="1172" y="34"/>
                  <a:pt x="1171" y="35"/>
                </a:cubicBezTo>
                <a:cubicBezTo>
                  <a:pt x="1171" y="35"/>
                  <a:pt x="1171" y="35"/>
                  <a:pt x="1171" y="35"/>
                </a:cubicBezTo>
                <a:cubicBezTo>
                  <a:pt x="1170" y="36"/>
                  <a:pt x="1170" y="36"/>
                  <a:pt x="1170" y="36"/>
                </a:cubicBezTo>
                <a:cubicBezTo>
                  <a:pt x="1169" y="37"/>
                  <a:pt x="1169" y="37"/>
                  <a:pt x="1169" y="37"/>
                </a:cubicBezTo>
                <a:cubicBezTo>
                  <a:pt x="1169" y="37"/>
                  <a:pt x="1169" y="37"/>
                  <a:pt x="1169" y="37"/>
                </a:cubicBezTo>
                <a:cubicBezTo>
                  <a:pt x="1164" y="43"/>
                  <a:pt x="1158" y="48"/>
                  <a:pt x="1154" y="55"/>
                </a:cubicBezTo>
                <a:cubicBezTo>
                  <a:pt x="1156" y="55"/>
                  <a:pt x="1156" y="55"/>
                  <a:pt x="1156" y="55"/>
                </a:cubicBezTo>
                <a:cubicBezTo>
                  <a:pt x="1160" y="50"/>
                  <a:pt x="1164" y="45"/>
                  <a:pt x="1169" y="40"/>
                </a:cubicBezTo>
                <a:cubicBezTo>
                  <a:pt x="1169" y="41"/>
                  <a:pt x="1169" y="41"/>
                  <a:pt x="1169" y="41"/>
                </a:cubicBezTo>
                <a:cubicBezTo>
                  <a:pt x="1165" y="45"/>
                  <a:pt x="1161" y="50"/>
                  <a:pt x="1157" y="55"/>
                </a:cubicBezTo>
                <a:cubicBezTo>
                  <a:pt x="1159" y="55"/>
                  <a:pt x="1159" y="55"/>
                  <a:pt x="1159" y="55"/>
                </a:cubicBezTo>
                <a:cubicBezTo>
                  <a:pt x="1163" y="51"/>
                  <a:pt x="1166" y="47"/>
                  <a:pt x="1170" y="43"/>
                </a:cubicBezTo>
                <a:cubicBezTo>
                  <a:pt x="1171" y="42"/>
                  <a:pt x="1171" y="42"/>
                  <a:pt x="1171" y="42"/>
                </a:cubicBezTo>
                <a:cubicBezTo>
                  <a:pt x="1171" y="42"/>
                  <a:pt x="1171" y="42"/>
                  <a:pt x="1171" y="42"/>
                </a:cubicBezTo>
                <a:cubicBezTo>
                  <a:pt x="1171" y="42"/>
                  <a:pt x="1171" y="42"/>
                  <a:pt x="1171" y="42"/>
                </a:cubicBezTo>
                <a:cubicBezTo>
                  <a:pt x="1171" y="42"/>
                  <a:pt x="1171" y="42"/>
                  <a:pt x="1171" y="42"/>
                </a:cubicBezTo>
                <a:cubicBezTo>
                  <a:pt x="1179" y="35"/>
                  <a:pt x="1188" y="29"/>
                  <a:pt x="1197" y="24"/>
                </a:cubicBezTo>
                <a:cubicBezTo>
                  <a:pt x="1199" y="23"/>
                  <a:pt x="1200" y="22"/>
                  <a:pt x="1202" y="21"/>
                </a:cubicBezTo>
                <a:cubicBezTo>
                  <a:pt x="1203" y="21"/>
                  <a:pt x="1203" y="21"/>
                  <a:pt x="1203" y="21"/>
                </a:cubicBezTo>
                <a:cubicBezTo>
                  <a:pt x="1203" y="21"/>
                  <a:pt x="1203" y="21"/>
                  <a:pt x="1203" y="21"/>
                </a:cubicBezTo>
                <a:cubicBezTo>
                  <a:pt x="1204" y="21"/>
                  <a:pt x="1204" y="21"/>
                  <a:pt x="1204" y="21"/>
                </a:cubicBezTo>
                <a:cubicBezTo>
                  <a:pt x="1204" y="21"/>
                  <a:pt x="1204" y="21"/>
                  <a:pt x="1204" y="21"/>
                </a:cubicBezTo>
                <a:cubicBezTo>
                  <a:pt x="1206" y="20"/>
                  <a:pt x="1209" y="18"/>
                  <a:pt x="1211" y="18"/>
                </a:cubicBezTo>
                <a:cubicBezTo>
                  <a:pt x="1211" y="18"/>
                  <a:pt x="1211" y="18"/>
                  <a:pt x="1211" y="18"/>
                </a:cubicBezTo>
                <a:cubicBezTo>
                  <a:pt x="1211" y="18"/>
                  <a:pt x="1211" y="18"/>
                  <a:pt x="1211" y="18"/>
                </a:cubicBezTo>
                <a:cubicBezTo>
                  <a:pt x="1212" y="17"/>
                  <a:pt x="1212" y="17"/>
                  <a:pt x="1213" y="17"/>
                </a:cubicBezTo>
                <a:cubicBezTo>
                  <a:pt x="1213" y="17"/>
                  <a:pt x="1213" y="17"/>
                  <a:pt x="1213" y="17"/>
                </a:cubicBezTo>
                <a:cubicBezTo>
                  <a:pt x="1214" y="17"/>
                  <a:pt x="1214" y="17"/>
                  <a:pt x="1214" y="17"/>
                </a:cubicBezTo>
                <a:cubicBezTo>
                  <a:pt x="1215" y="17"/>
                  <a:pt x="1215" y="17"/>
                  <a:pt x="1215" y="17"/>
                </a:cubicBezTo>
                <a:cubicBezTo>
                  <a:pt x="1215" y="17"/>
                  <a:pt x="1215" y="17"/>
                  <a:pt x="1215" y="17"/>
                </a:cubicBezTo>
                <a:cubicBezTo>
                  <a:pt x="1217" y="16"/>
                  <a:pt x="1219" y="15"/>
                  <a:pt x="1222" y="15"/>
                </a:cubicBezTo>
                <a:cubicBezTo>
                  <a:pt x="1225" y="14"/>
                  <a:pt x="1228" y="14"/>
                  <a:pt x="1231" y="14"/>
                </a:cubicBezTo>
                <a:cubicBezTo>
                  <a:pt x="1234" y="14"/>
                  <a:pt x="1236" y="14"/>
                  <a:pt x="1239" y="14"/>
                </a:cubicBezTo>
                <a:cubicBezTo>
                  <a:pt x="1239" y="14"/>
                  <a:pt x="1239" y="14"/>
                  <a:pt x="1239" y="14"/>
                </a:cubicBezTo>
                <a:cubicBezTo>
                  <a:pt x="1239" y="14"/>
                  <a:pt x="1239" y="14"/>
                  <a:pt x="1239" y="13"/>
                </a:cubicBezTo>
                <a:cubicBezTo>
                  <a:pt x="1239" y="13"/>
                  <a:pt x="1239" y="13"/>
                  <a:pt x="1239" y="12"/>
                </a:cubicBezTo>
                <a:cubicBezTo>
                  <a:pt x="1236" y="12"/>
                  <a:pt x="1234" y="12"/>
                  <a:pt x="1231" y="12"/>
                </a:cubicBezTo>
                <a:cubicBezTo>
                  <a:pt x="1228" y="12"/>
                  <a:pt x="1225" y="12"/>
                  <a:pt x="1223" y="13"/>
                </a:cubicBezTo>
                <a:cubicBezTo>
                  <a:pt x="1223" y="12"/>
                  <a:pt x="1223" y="12"/>
                  <a:pt x="1223" y="12"/>
                </a:cubicBezTo>
                <a:cubicBezTo>
                  <a:pt x="1226" y="12"/>
                  <a:pt x="1230" y="11"/>
                  <a:pt x="1234" y="11"/>
                </a:cubicBezTo>
                <a:cubicBezTo>
                  <a:pt x="1236" y="11"/>
                  <a:pt x="1238" y="12"/>
                  <a:pt x="1240" y="12"/>
                </a:cubicBezTo>
                <a:cubicBezTo>
                  <a:pt x="1241" y="11"/>
                  <a:pt x="1241" y="11"/>
                  <a:pt x="1241" y="11"/>
                </a:cubicBezTo>
                <a:cubicBezTo>
                  <a:pt x="1241" y="11"/>
                  <a:pt x="1242" y="11"/>
                  <a:pt x="1242" y="11"/>
                </a:cubicBezTo>
                <a:cubicBezTo>
                  <a:pt x="1242" y="11"/>
                  <a:pt x="1242" y="11"/>
                  <a:pt x="1242" y="11"/>
                </a:cubicBezTo>
                <a:cubicBezTo>
                  <a:pt x="1242" y="11"/>
                  <a:pt x="1242" y="11"/>
                  <a:pt x="1242" y="11"/>
                </a:cubicBezTo>
                <a:cubicBezTo>
                  <a:pt x="1243" y="11"/>
                  <a:pt x="1244" y="10"/>
                  <a:pt x="1245" y="10"/>
                </a:cubicBezTo>
                <a:cubicBezTo>
                  <a:pt x="1241" y="10"/>
                  <a:pt x="1237" y="9"/>
                  <a:pt x="1234" y="9"/>
                </a:cubicBezTo>
                <a:moveTo>
                  <a:pt x="818" y="9"/>
                </a:moveTo>
                <a:cubicBezTo>
                  <a:pt x="818" y="16"/>
                  <a:pt x="818" y="16"/>
                  <a:pt x="818" y="16"/>
                </a:cubicBezTo>
                <a:cubicBezTo>
                  <a:pt x="818" y="17"/>
                  <a:pt x="818" y="19"/>
                  <a:pt x="818" y="20"/>
                </a:cubicBezTo>
                <a:cubicBezTo>
                  <a:pt x="818" y="20"/>
                  <a:pt x="818" y="20"/>
                  <a:pt x="818" y="20"/>
                </a:cubicBezTo>
                <a:cubicBezTo>
                  <a:pt x="818" y="20"/>
                  <a:pt x="818" y="20"/>
                  <a:pt x="818" y="20"/>
                </a:cubicBezTo>
                <a:cubicBezTo>
                  <a:pt x="818" y="26"/>
                  <a:pt x="818" y="26"/>
                  <a:pt x="818" y="26"/>
                </a:cubicBezTo>
                <a:cubicBezTo>
                  <a:pt x="825" y="33"/>
                  <a:pt x="825" y="33"/>
                  <a:pt x="825" y="33"/>
                </a:cubicBezTo>
                <a:cubicBezTo>
                  <a:pt x="826" y="35"/>
                  <a:pt x="827" y="36"/>
                  <a:pt x="827" y="37"/>
                </a:cubicBezTo>
                <a:cubicBezTo>
                  <a:pt x="827" y="39"/>
                  <a:pt x="826" y="41"/>
                  <a:pt x="824" y="43"/>
                </a:cubicBezTo>
                <a:cubicBezTo>
                  <a:pt x="823" y="44"/>
                  <a:pt x="822" y="46"/>
                  <a:pt x="821" y="48"/>
                </a:cubicBezTo>
                <a:cubicBezTo>
                  <a:pt x="820" y="48"/>
                  <a:pt x="819" y="48"/>
                  <a:pt x="818" y="48"/>
                </a:cubicBezTo>
                <a:cubicBezTo>
                  <a:pt x="818" y="50"/>
                  <a:pt x="818" y="50"/>
                  <a:pt x="818" y="50"/>
                </a:cubicBezTo>
                <a:cubicBezTo>
                  <a:pt x="819" y="50"/>
                  <a:pt x="820" y="50"/>
                  <a:pt x="822" y="50"/>
                </a:cubicBezTo>
                <a:cubicBezTo>
                  <a:pt x="823" y="50"/>
                  <a:pt x="823" y="50"/>
                  <a:pt x="823" y="50"/>
                </a:cubicBezTo>
                <a:cubicBezTo>
                  <a:pt x="823" y="49"/>
                  <a:pt x="823" y="49"/>
                  <a:pt x="823" y="49"/>
                </a:cubicBezTo>
                <a:cubicBezTo>
                  <a:pt x="823" y="48"/>
                  <a:pt x="825" y="46"/>
                  <a:pt x="826" y="44"/>
                </a:cubicBezTo>
                <a:cubicBezTo>
                  <a:pt x="827" y="42"/>
                  <a:pt x="829" y="40"/>
                  <a:pt x="829" y="37"/>
                </a:cubicBezTo>
                <a:cubicBezTo>
                  <a:pt x="829" y="35"/>
                  <a:pt x="828" y="33"/>
                  <a:pt x="826" y="31"/>
                </a:cubicBezTo>
                <a:cubicBezTo>
                  <a:pt x="826" y="31"/>
                  <a:pt x="826" y="31"/>
                  <a:pt x="826" y="31"/>
                </a:cubicBezTo>
                <a:cubicBezTo>
                  <a:pt x="818" y="24"/>
                  <a:pt x="818" y="24"/>
                  <a:pt x="818" y="24"/>
                </a:cubicBezTo>
                <a:cubicBezTo>
                  <a:pt x="818" y="24"/>
                  <a:pt x="818" y="24"/>
                  <a:pt x="818" y="24"/>
                </a:cubicBezTo>
                <a:cubicBezTo>
                  <a:pt x="818" y="23"/>
                  <a:pt x="818" y="23"/>
                  <a:pt x="819" y="22"/>
                </a:cubicBezTo>
                <a:cubicBezTo>
                  <a:pt x="819" y="21"/>
                  <a:pt x="819" y="21"/>
                  <a:pt x="819" y="21"/>
                </a:cubicBezTo>
                <a:cubicBezTo>
                  <a:pt x="820" y="21"/>
                  <a:pt x="820" y="21"/>
                  <a:pt x="820" y="20"/>
                </a:cubicBezTo>
                <a:cubicBezTo>
                  <a:pt x="820" y="17"/>
                  <a:pt x="820" y="13"/>
                  <a:pt x="818" y="9"/>
                </a:cubicBezTo>
                <a:moveTo>
                  <a:pt x="862" y="43"/>
                </a:moveTo>
                <a:cubicBezTo>
                  <a:pt x="861" y="42"/>
                  <a:pt x="861" y="42"/>
                  <a:pt x="861" y="42"/>
                </a:cubicBezTo>
                <a:cubicBezTo>
                  <a:pt x="861" y="41"/>
                  <a:pt x="862" y="41"/>
                  <a:pt x="862" y="41"/>
                </a:cubicBezTo>
                <a:cubicBezTo>
                  <a:pt x="862" y="43"/>
                  <a:pt x="862" y="43"/>
                  <a:pt x="862" y="43"/>
                </a:cubicBezTo>
                <a:moveTo>
                  <a:pt x="850" y="46"/>
                </a:moveTo>
                <a:cubicBezTo>
                  <a:pt x="850" y="35"/>
                  <a:pt x="850" y="35"/>
                  <a:pt x="850" y="35"/>
                </a:cubicBezTo>
                <a:cubicBezTo>
                  <a:pt x="851" y="37"/>
                  <a:pt x="852" y="38"/>
                  <a:pt x="852" y="40"/>
                </a:cubicBezTo>
                <a:cubicBezTo>
                  <a:pt x="852" y="41"/>
                  <a:pt x="851" y="43"/>
                  <a:pt x="851" y="44"/>
                </a:cubicBezTo>
                <a:cubicBezTo>
                  <a:pt x="851" y="44"/>
                  <a:pt x="851" y="44"/>
                  <a:pt x="851" y="44"/>
                </a:cubicBezTo>
                <a:cubicBezTo>
                  <a:pt x="851" y="44"/>
                  <a:pt x="851" y="44"/>
                  <a:pt x="851" y="44"/>
                </a:cubicBezTo>
                <a:cubicBezTo>
                  <a:pt x="851" y="45"/>
                  <a:pt x="851" y="45"/>
                  <a:pt x="850" y="46"/>
                </a:cubicBezTo>
                <a:moveTo>
                  <a:pt x="864" y="40"/>
                </a:moveTo>
                <a:cubicBezTo>
                  <a:pt x="864" y="38"/>
                  <a:pt x="864" y="38"/>
                  <a:pt x="864" y="38"/>
                </a:cubicBezTo>
                <a:cubicBezTo>
                  <a:pt x="865" y="36"/>
                  <a:pt x="867" y="34"/>
                  <a:pt x="867" y="31"/>
                </a:cubicBezTo>
                <a:cubicBezTo>
                  <a:pt x="867" y="30"/>
                  <a:pt x="866" y="29"/>
                  <a:pt x="865" y="27"/>
                </a:cubicBezTo>
                <a:cubicBezTo>
                  <a:pt x="865" y="26"/>
                  <a:pt x="864" y="25"/>
                  <a:pt x="864" y="24"/>
                </a:cubicBezTo>
                <a:cubicBezTo>
                  <a:pt x="864" y="22"/>
                  <a:pt x="864" y="22"/>
                  <a:pt x="864" y="22"/>
                </a:cubicBezTo>
                <a:cubicBezTo>
                  <a:pt x="865" y="23"/>
                  <a:pt x="865" y="24"/>
                  <a:pt x="866" y="25"/>
                </a:cubicBezTo>
                <a:cubicBezTo>
                  <a:pt x="867" y="26"/>
                  <a:pt x="867" y="28"/>
                  <a:pt x="867" y="31"/>
                </a:cubicBezTo>
                <a:cubicBezTo>
                  <a:pt x="867" y="31"/>
                  <a:pt x="867" y="31"/>
                  <a:pt x="867" y="31"/>
                </a:cubicBezTo>
                <a:cubicBezTo>
                  <a:pt x="867" y="31"/>
                  <a:pt x="867" y="31"/>
                  <a:pt x="867" y="31"/>
                </a:cubicBezTo>
                <a:cubicBezTo>
                  <a:pt x="867" y="31"/>
                  <a:pt x="867" y="31"/>
                  <a:pt x="867" y="32"/>
                </a:cubicBezTo>
                <a:cubicBezTo>
                  <a:pt x="867" y="35"/>
                  <a:pt x="866" y="38"/>
                  <a:pt x="864" y="40"/>
                </a:cubicBezTo>
                <a:cubicBezTo>
                  <a:pt x="864" y="40"/>
                  <a:pt x="864" y="40"/>
                  <a:pt x="864" y="40"/>
                </a:cubicBezTo>
                <a:moveTo>
                  <a:pt x="850" y="15"/>
                </a:moveTo>
                <a:cubicBezTo>
                  <a:pt x="850" y="14"/>
                  <a:pt x="850" y="14"/>
                  <a:pt x="850" y="14"/>
                </a:cubicBezTo>
                <a:cubicBezTo>
                  <a:pt x="854" y="14"/>
                  <a:pt x="858" y="16"/>
                  <a:pt x="861" y="18"/>
                </a:cubicBezTo>
                <a:cubicBezTo>
                  <a:pt x="861" y="18"/>
                  <a:pt x="862" y="19"/>
                  <a:pt x="862" y="19"/>
                </a:cubicBezTo>
                <a:cubicBezTo>
                  <a:pt x="862" y="21"/>
                  <a:pt x="862" y="21"/>
                  <a:pt x="862" y="21"/>
                </a:cubicBezTo>
                <a:cubicBezTo>
                  <a:pt x="860" y="18"/>
                  <a:pt x="856" y="15"/>
                  <a:pt x="852" y="15"/>
                </a:cubicBezTo>
                <a:cubicBezTo>
                  <a:pt x="852" y="15"/>
                  <a:pt x="852" y="15"/>
                  <a:pt x="852" y="15"/>
                </a:cubicBezTo>
                <a:cubicBezTo>
                  <a:pt x="852" y="15"/>
                  <a:pt x="852" y="15"/>
                  <a:pt x="852" y="15"/>
                </a:cubicBezTo>
                <a:cubicBezTo>
                  <a:pt x="851" y="15"/>
                  <a:pt x="851" y="15"/>
                  <a:pt x="850" y="15"/>
                </a:cubicBezTo>
                <a:moveTo>
                  <a:pt x="848" y="35"/>
                </a:moveTo>
                <a:cubicBezTo>
                  <a:pt x="847" y="32"/>
                  <a:pt x="846" y="30"/>
                  <a:pt x="844" y="29"/>
                </a:cubicBezTo>
                <a:cubicBezTo>
                  <a:pt x="844" y="28"/>
                  <a:pt x="844" y="28"/>
                  <a:pt x="844" y="28"/>
                </a:cubicBezTo>
                <a:cubicBezTo>
                  <a:pt x="843" y="28"/>
                  <a:pt x="843" y="28"/>
                  <a:pt x="843" y="28"/>
                </a:cubicBezTo>
                <a:cubicBezTo>
                  <a:pt x="842" y="28"/>
                  <a:pt x="840" y="28"/>
                  <a:pt x="838" y="27"/>
                </a:cubicBezTo>
                <a:cubicBezTo>
                  <a:pt x="836" y="27"/>
                  <a:pt x="835" y="26"/>
                  <a:pt x="834" y="25"/>
                </a:cubicBezTo>
                <a:cubicBezTo>
                  <a:pt x="832" y="21"/>
                  <a:pt x="831" y="19"/>
                  <a:pt x="831" y="15"/>
                </a:cubicBezTo>
                <a:cubicBezTo>
                  <a:pt x="831" y="15"/>
                  <a:pt x="831" y="14"/>
                  <a:pt x="832" y="12"/>
                </a:cubicBezTo>
                <a:cubicBezTo>
                  <a:pt x="833" y="9"/>
                  <a:pt x="836" y="8"/>
                  <a:pt x="839" y="7"/>
                </a:cubicBezTo>
                <a:cubicBezTo>
                  <a:pt x="840" y="7"/>
                  <a:pt x="840" y="7"/>
                  <a:pt x="840" y="7"/>
                </a:cubicBezTo>
                <a:cubicBezTo>
                  <a:pt x="840" y="7"/>
                  <a:pt x="840" y="7"/>
                  <a:pt x="840" y="7"/>
                </a:cubicBezTo>
                <a:cubicBezTo>
                  <a:pt x="843" y="7"/>
                  <a:pt x="847" y="9"/>
                  <a:pt x="848" y="12"/>
                </a:cubicBezTo>
                <a:cubicBezTo>
                  <a:pt x="848" y="15"/>
                  <a:pt x="848" y="15"/>
                  <a:pt x="848" y="15"/>
                </a:cubicBezTo>
                <a:cubicBezTo>
                  <a:pt x="848" y="14"/>
                  <a:pt x="847" y="13"/>
                  <a:pt x="846" y="12"/>
                </a:cubicBezTo>
                <a:cubicBezTo>
                  <a:pt x="845" y="11"/>
                  <a:pt x="844" y="9"/>
                  <a:pt x="842" y="8"/>
                </a:cubicBezTo>
                <a:cubicBezTo>
                  <a:pt x="842" y="8"/>
                  <a:pt x="842" y="8"/>
                  <a:pt x="842" y="8"/>
                </a:cubicBezTo>
                <a:cubicBezTo>
                  <a:pt x="841" y="8"/>
                  <a:pt x="841" y="8"/>
                  <a:pt x="841" y="8"/>
                </a:cubicBezTo>
                <a:cubicBezTo>
                  <a:pt x="841" y="8"/>
                  <a:pt x="840" y="8"/>
                  <a:pt x="839" y="8"/>
                </a:cubicBezTo>
                <a:cubicBezTo>
                  <a:pt x="838" y="8"/>
                  <a:pt x="837" y="8"/>
                  <a:pt x="836" y="9"/>
                </a:cubicBezTo>
                <a:cubicBezTo>
                  <a:pt x="835" y="9"/>
                  <a:pt x="834" y="10"/>
                  <a:pt x="833" y="11"/>
                </a:cubicBezTo>
                <a:cubicBezTo>
                  <a:pt x="833" y="11"/>
                  <a:pt x="833" y="11"/>
                  <a:pt x="833" y="11"/>
                </a:cubicBezTo>
                <a:cubicBezTo>
                  <a:pt x="833" y="11"/>
                  <a:pt x="833" y="11"/>
                  <a:pt x="833" y="11"/>
                </a:cubicBezTo>
                <a:cubicBezTo>
                  <a:pt x="833" y="12"/>
                  <a:pt x="833" y="14"/>
                  <a:pt x="833" y="16"/>
                </a:cubicBezTo>
                <a:cubicBezTo>
                  <a:pt x="833" y="19"/>
                  <a:pt x="833" y="22"/>
                  <a:pt x="835" y="24"/>
                </a:cubicBezTo>
                <a:cubicBezTo>
                  <a:pt x="835" y="25"/>
                  <a:pt x="835" y="25"/>
                  <a:pt x="835" y="25"/>
                </a:cubicBezTo>
                <a:cubicBezTo>
                  <a:pt x="835" y="25"/>
                  <a:pt x="835" y="25"/>
                  <a:pt x="835" y="25"/>
                </a:cubicBezTo>
                <a:cubicBezTo>
                  <a:pt x="837" y="26"/>
                  <a:pt x="839" y="26"/>
                  <a:pt x="840" y="26"/>
                </a:cubicBezTo>
                <a:cubicBezTo>
                  <a:pt x="842" y="27"/>
                  <a:pt x="843" y="27"/>
                  <a:pt x="844" y="27"/>
                </a:cubicBezTo>
                <a:cubicBezTo>
                  <a:pt x="846" y="29"/>
                  <a:pt x="847" y="30"/>
                  <a:pt x="848" y="32"/>
                </a:cubicBezTo>
                <a:cubicBezTo>
                  <a:pt x="848" y="35"/>
                  <a:pt x="848" y="35"/>
                  <a:pt x="848" y="35"/>
                </a:cubicBezTo>
                <a:moveTo>
                  <a:pt x="818" y="5"/>
                </a:moveTo>
                <a:cubicBezTo>
                  <a:pt x="818" y="7"/>
                  <a:pt x="818" y="7"/>
                  <a:pt x="818" y="7"/>
                </a:cubicBezTo>
                <a:cubicBezTo>
                  <a:pt x="821" y="10"/>
                  <a:pt x="822" y="14"/>
                  <a:pt x="822" y="18"/>
                </a:cubicBezTo>
                <a:cubicBezTo>
                  <a:pt x="822" y="20"/>
                  <a:pt x="821" y="22"/>
                  <a:pt x="821" y="23"/>
                </a:cubicBezTo>
                <a:cubicBezTo>
                  <a:pt x="821" y="24"/>
                  <a:pt x="821" y="24"/>
                  <a:pt x="821" y="24"/>
                </a:cubicBezTo>
                <a:cubicBezTo>
                  <a:pt x="821" y="24"/>
                  <a:pt x="821" y="24"/>
                  <a:pt x="821" y="24"/>
                </a:cubicBezTo>
                <a:cubicBezTo>
                  <a:pt x="826" y="29"/>
                  <a:pt x="830" y="34"/>
                  <a:pt x="830" y="40"/>
                </a:cubicBezTo>
                <a:cubicBezTo>
                  <a:pt x="830" y="41"/>
                  <a:pt x="829" y="42"/>
                  <a:pt x="828" y="44"/>
                </a:cubicBezTo>
                <a:cubicBezTo>
                  <a:pt x="827" y="45"/>
                  <a:pt x="826" y="47"/>
                  <a:pt x="826" y="49"/>
                </a:cubicBezTo>
                <a:cubicBezTo>
                  <a:pt x="826" y="49"/>
                  <a:pt x="826" y="49"/>
                  <a:pt x="826" y="50"/>
                </a:cubicBezTo>
                <a:cubicBezTo>
                  <a:pt x="826" y="51"/>
                  <a:pt x="826" y="51"/>
                  <a:pt x="826" y="51"/>
                </a:cubicBezTo>
                <a:cubicBezTo>
                  <a:pt x="827" y="51"/>
                  <a:pt x="827" y="51"/>
                  <a:pt x="827" y="51"/>
                </a:cubicBezTo>
                <a:cubicBezTo>
                  <a:pt x="827" y="51"/>
                  <a:pt x="827" y="51"/>
                  <a:pt x="827" y="51"/>
                </a:cubicBezTo>
                <a:cubicBezTo>
                  <a:pt x="827" y="51"/>
                  <a:pt x="828" y="51"/>
                  <a:pt x="828" y="51"/>
                </a:cubicBezTo>
                <a:cubicBezTo>
                  <a:pt x="829" y="51"/>
                  <a:pt x="830" y="52"/>
                  <a:pt x="830" y="52"/>
                </a:cubicBezTo>
                <a:cubicBezTo>
                  <a:pt x="830" y="52"/>
                  <a:pt x="830" y="52"/>
                  <a:pt x="830" y="52"/>
                </a:cubicBezTo>
                <a:cubicBezTo>
                  <a:pt x="831" y="52"/>
                  <a:pt x="831" y="51"/>
                  <a:pt x="832" y="51"/>
                </a:cubicBezTo>
                <a:cubicBezTo>
                  <a:pt x="832" y="51"/>
                  <a:pt x="832" y="51"/>
                  <a:pt x="832" y="50"/>
                </a:cubicBezTo>
                <a:cubicBezTo>
                  <a:pt x="834" y="51"/>
                  <a:pt x="835" y="51"/>
                  <a:pt x="837" y="51"/>
                </a:cubicBezTo>
                <a:cubicBezTo>
                  <a:pt x="839" y="51"/>
                  <a:pt x="841" y="50"/>
                  <a:pt x="844" y="50"/>
                </a:cubicBezTo>
                <a:cubicBezTo>
                  <a:pt x="845" y="49"/>
                  <a:pt x="847" y="48"/>
                  <a:pt x="848" y="46"/>
                </a:cubicBezTo>
                <a:cubicBezTo>
                  <a:pt x="848" y="48"/>
                  <a:pt x="848" y="48"/>
                  <a:pt x="848" y="48"/>
                </a:cubicBezTo>
                <a:cubicBezTo>
                  <a:pt x="847" y="49"/>
                  <a:pt x="845" y="50"/>
                  <a:pt x="844" y="51"/>
                </a:cubicBezTo>
                <a:cubicBezTo>
                  <a:pt x="843" y="52"/>
                  <a:pt x="843" y="52"/>
                  <a:pt x="843" y="52"/>
                </a:cubicBezTo>
                <a:cubicBezTo>
                  <a:pt x="844" y="53"/>
                  <a:pt x="844" y="53"/>
                  <a:pt x="844" y="53"/>
                </a:cubicBezTo>
                <a:cubicBezTo>
                  <a:pt x="845" y="54"/>
                  <a:pt x="847" y="55"/>
                  <a:pt x="848" y="55"/>
                </a:cubicBezTo>
                <a:cubicBezTo>
                  <a:pt x="856" y="55"/>
                  <a:pt x="856" y="55"/>
                  <a:pt x="856" y="55"/>
                </a:cubicBezTo>
                <a:cubicBezTo>
                  <a:pt x="854" y="55"/>
                  <a:pt x="852" y="54"/>
                  <a:pt x="850" y="54"/>
                </a:cubicBezTo>
                <a:cubicBezTo>
                  <a:pt x="850" y="54"/>
                  <a:pt x="850" y="54"/>
                  <a:pt x="850" y="54"/>
                </a:cubicBezTo>
                <a:cubicBezTo>
                  <a:pt x="850" y="53"/>
                  <a:pt x="850" y="53"/>
                  <a:pt x="850" y="53"/>
                </a:cubicBezTo>
                <a:cubicBezTo>
                  <a:pt x="848" y="53"/>
                  <a:pt x="848" y="53"/>
                  <a:pt x="848" y="53"/>
                </a:cubicBezTo>
                <a:cubicBezTo>
                  <a:pt x="848" y="53"/>
                  <a:pt x="848" y="53"/>
                  <a:pt x="848" y="53"/>
                </a:cubicBezTo>
                <a:cubicBezTo>
                  <a:pt x="848" y="53"/>
                  <a:pt x="847" y="52"/>
                  <a:pt x="846" y="52"/>
                </a:cubicBezTo>
                <a:cubicBezTo>
                  <a:pt x="847" y="51"/>
                  <a:pt x="848" y="51"/>
                  <a:pt x="848" y="51"/>
                </a:cubicBezTo>
                <a:cubicBezTo>
                  <a:pt x="848" y="51"/>
                  <a:pt x="848" y="51"/>
                  <a:pt x="848" y="51"/>
                </a:cubicBezTo>
                <a:cubicBezTo>
                  <a:pt x="850" y="49"/>
                  <a:pt x="850" y="49"/>
                  <a:pt x="850" y="49"/>
                </a:cubicBezTo>
                <a:cubicBezTo>
                  <a:pt x="850" y="49"/>
                  <a:pt x="850" y="49"/>
                  <a:pt x="850" y="49"/>
                </a:cubicBezTo>
                <a:cubicBezTo>
                  <a:pt x="850" y="49"/>
                  <a:pt x="850" y="49"/>
                  <a:pt x="850" y="49"/>
                </a:cubicBezTo>
                <a:cubicBezTo>
                  <a:pt x="851" y="48"/>
                  <a:pt x="852" y="48"/>
                  <a:pt x="852" y="47"/>
                </a:cubicBezTo>
                <a:cubicBezTo>
                  <a:pt x="853" y="46"/>
                  <a:pt x="853" y="45"/>
                  <a:pt x="853" y="44"/>
                </a:cubicBezTo>
                <a:cubicBezTo>
                  <a:pt x="853" y="43"/>
                  <a:pt x="854" y="42"/>
                  <a:pt x="854" y="40"/>
                </a:cubicBezTo>
                <a:cubicBezTo>
                  <a:pt x="854" y="37"/>
                  <a:pt x="852" y="34"/>
                  <a:pt x="850" y="31"/>
                </a:cubicBezTo>
                <a:cubicBezTo>
                  <a:pt x="849" y="29"/>
                  <a:pt x="847" y="27"/>
                  <a:pt x="845" y="26"/>
                </a:cubicBezTo>
                <a:cubicBezTo>
                  <a:pt x="845" y="25"/>
                  <a:pt x="845" y="25"/>
                  <a:pt x="845" y="25"/>
                </a:cubicBezTo>
                <a:cubicBezTo>
                  <a:pt x="845" y="25"/>
                  <a:pt x="845" y="25"/>
                  <a:pt x="845" y="25"/>
                </a:cubicBezTo>
                <a:cubicBezTo>
                  <a:pt x="843" y="25"/>
                  <a:pt x="842" y="25"/>
                  <a:pt x="840" y="24"/>
                </a:cubicBezTo>
                <a:cubicBezTo>
                  <a:pt x="839" y="24"/>
                  <a:pt x="838" y="24"/>
                  <a:pt x="837" y="23"/>
                </a:cubicBezTo>
                <a:cubicBezTo>
                  <a:pt x="835" y="21"/>
                  <a:pt x="835" y="18"/>
                  <a:pt x="835" y="16"/>
                </a:cubicBezTo>
                <a:cubicBezTo>
                  <a:pt x="835" y="14"/>
                  <a:pt x="835" y="13"/>
                  <a:pt x="835" y="12"/>
                </a:cubicBezTo>
                <a:cubicBezTo>
                  <a:pt x="836" y="11"/>
                  <a:pt x="836" y="11"/>
                  <a:pt x="837" y="11"/>
                </a:cubicBezTo>
                <a:cubicBezTo>
                  <a:pt x="837" y="10"/>
                  <a:pt x="838" y="10"/>
                  <a:pt x="839" y="10"/>
                </a:cubicBezTo>
                <a:cubicBezTo>
                  <a:pt x="839" y="10"/>
                  <a:pt x="839" y="10"/>
                  <a:pt x="839" y="10"/>
                </a:cubicBezTo>
                <a:cubicBezTo>
                  <a:pt x="840" y="10"/>
                  <a:pt x="841" y="10"/>
                  <a:pt x="841" y="10"/>
                </a:cubicBezTo>
                <a:cubicBezTo>
                  <a:pt x="843" y="11"/>
                  <a:pt x="844" y="12"/>
                  <a:pt x="845" y="13"/>
                </a:cubicBezTo>
                <a:cubicBezTo>
                  <a:pt x="846" y="15"/>
                  <a:pt x="847" y="16"/>
                  <a:pt x="848" y="17"/>
                </a:cubicBezTo>
                <a:cubicBezTo>
                  <a:pt x="848" y="17"/>
                  <a:pt x="848" y="17"/>
                  <a:pt x="848" y="17"/>
                </a:cubicBezTo>
                <a:cubicBezTo>
                  <a:pt x="849" y="17"/>
                  <a:pt x="849" y="17"/>
                  <a:pt x="849" y="17"/>
                </a:cubicBezTo>
                <a:cubicBezTo>
                  <a:pt x="850" y="18"/>
                  <a:pt x="850" y="18"/>
                  <a:pt x="850" y="18"/>
                </a:cubicBezTo>
                <a:cubicBezTo>
                  <a:pt x="850" y="17"/>
                  <a:pt x="850" y="17"/>
                  <a:pt x="850" y="17"/>
                </a:cubicBezTo>
                <a:cubicBezTo>
                  <a:pt x="851" y="17"/>
                  <a:pt x="852" y="17"/>
                  <a:pt x="852" y="17"/>
                </a:cubicBezTo>
                <a:cubicBezTo>
                  <a:pt x="857" y="17"/>
                  <a:pt x="860" y="21"/>
                  <a:pt x="862" y="24"/>
                </a:cubicBezTo>
                <a:cubicBezTo>
                  <a:pt x="862" y="26"/>
                  <a:pt x="863" y="27"/>
                  <a:pt x="864" y="28"/>
                </a:cubicBezTo>
                <a:cubicBezTo>
                  <a:pt x="864" y="28"/>
                  <a:pt x="864" y="28"/>
                  <a:pt x="864" y="28"/>
                </a:cubicBezTo>
                <a:cubicBezTo>
                  <a:pt x="864" y="28"/>
                  <a:pt x="864" y="28"/>
                  <a:pt x="864" y="28"/>
                </a:cubicBezTo>
                <a:cubicBezTo>
                  <a:pt x="864" y="29"/>
                  <a:pt x="865" y="30"/>
                  <a:pt x="865" y="31"/>
                </a:cubicBezTo>
                <a:cubicBezTo>
                  <a:pt x="865" y="33"/>
                  <a:pt x="864" y="35"/>
                  <a:pt x="863" y="36"/>
                </a:cubicBezTo>
                <a:cubicBezTo>
                  <a:pt x="862" y="37"/>
                  <a:pt x="862" y="37"/>
                  <a:pt x="862" y="37"/>
                </a:cubicBezTo>
                <a:cubicBezTo>
                  <a:pt x="862" y="37"/>
                  <a:pt x="862" y="37"/>
                  <a:pt x="862" y="37"/>
                </a:cubicBezTo>
                <a:cubicBezTo>
                  <a:pt x="862" y="38"/>
                  <a:pt x="862" y="38"/>
                  <a:pt x="862" y="38"/>
                </a:cubicBezTo>
                <a:cubicBezTo>
                  <a:pt x="862" y="38"/>
                  <a:pt x="862" y="38"/>
                  <a:pt x="862" y="38"/>
                </a:cubicBezTo>
                <a:cubicBezTo>
                  <a:pt x="861" y="39"/>
                  <a:pt x="860" y="40"/>
                  <a:pt x="859" y="41"/>
                </a:cubicBezTo>
                <a:cubicBezTo>
                  <a:pt x="859" y="41"/>
                  <a:pt x="859" y="41"/>
                  <a:pt x="859" y="41"/>
                </a:cubicBezTo>
                <a:cubicBezTo>
                  <a:pt x="859" y="42"/>
                  <a:pt x="859" y="42"/>
                  <a:pt x="859" y="42"/>
                </a:cubicBezTo>
                <a:cubicBezTo>
                  <a:pt x="862" y="47"/>
                  <a:pt x="862" y="47"/>
                  <a:pt x="862" y="47"/>
                </a:cubicBezTo>
                <a:cubicBezTo>
                  <a:pt x="863" y="49"/>
                  <a:pt x="863" y="49"/>
                  <a:pt x="863" y="49"/>
                </a:cubicBezTo>
                <a:cubicBezTo>
                  <a:pt x="863" y="51"/>
                  <a:pt x="863" y="52"/>
                  <a:pt x="862" y="53"/>
                </a:cubicBezTo>
                <a:cubicBezTo>
                  <a:pt x="862" y="54"/>
                  <a:pt x="861" y="55"/>
                  <a:pt x="861" y="55"/>
                </a:cubicBezTo>
                <a:cubicBezTo>
                  <a:pt x="864" y="55"/>
                  <a:pt x="864" y="55"/>
                  <a:pt x="864" y="55"/>
                </a:cubicBezTo>
                <a:cubicBezTo>
                  <a:pt x="864" y="54"/>
                  <a:pt x="864" y="54"/>
                  <a:pt x="864" y="54"/>
                </a:cubicBezTo>
                <a:cubicBezTo>
                  <a:pt x="865" y="52"/>
                  <a:pt x="865" y="50"/>
                  <a:pt x="865" y="48"/>
                </a:cubicBezTo>
                <a:cubicBezTo>
                  <a:pt x="865" y="48"/>
                  <a:pt x="865" y="48"/>
                  <a:pt x="865" y="48"/>
                </a:cubicBezTo>
                <a:cubicBezTo>
                  <a:pt x="864" y="47"/>
                  <a:pt x="864" y="47"/>
                  <a:pt x="864" y="47"/>
                </a:cubicBezTo>
                <a:cubicBezTo>
                  <a:pt x="864" y="44"/>
                  <a:pt x="864" y="44"/>
                  <a:pt x="864" y="44"/>
                </a:cubicBezTo>
                <a:cubicBezTo>
                  <a:pt x="864" y="44"/>
                  <a:pt x="864" y="45"/>
                  <a:pt x="865" y="45"/>
                </a:cubicBezTo>
                <a:cubicBezTo>
                  <a:pt x="865" y="46"/>
                  <a:pt x="866" y="47"/>
                  <a:pt x="866" y="48"/>
                </a:cubicBezTo>
                <a:cubicBezTo>
                  <a:pt x="866" y="48"/>
                  <a:pt x="866" y="48"/>
                  <a:pt x="866" y="48"/>
                </a:cubicBezTo>
                <a:cubicBezTo>
                  <a:pt x="866" y="48"/>
                  <a:pt x="866" y="48"/>
                  <a:pt x="866" y="48"/>
                </a:cubicBezTo>
                <a:cubicBezTo>
                  <a:pt x="866" y="48"/>
                  <a:pt x="866" y="49"/>
                  <a:pt x="866" y="49"/>
                </a:cubicBezTo>
                <a:cubicBezTo>
                  <a:pt x="866" y="51"/>
                  <a:pt x="866" y="53"/>
                  <a:pt x="865" y="55"/>
                </a:cubicBezTo>
                <a:cubicBezTo>
                  <a:pt x="867" y="55"/>
                  <a:pt x="867" y="55"/>
                  <a:pt x="867" y="55"/>
                </a:cubicBezTo>
                <a:cubicBezTo>
                  <a:pt x="868" y="53"/>
                  <a:pt x="868" y="51"/>
                  <a:pt x="868" y="49"/>
                </a:cubicBezTo>
                <a:cubicBezTo>
                  <a:pt x="868" y="49"/>
                  <a:pt x="868" y="48"/>
                  <a:pt x="868" y="47"/>
                </a:cubicBezTo>
                <a:cubicBezTo>
                  <a:pt x="868" y="46"/>
                  <a:pt x="867" y="45"/>
                  <a:pt x="866" y="44"/>
                </a:cubicBezTo>
                <a:cubicBezTo>
                  <a:pt x="866" y="43"/>
                  <a:pt x="865" y="42"/>
                  <a:pt x="865" y="42"/>
                </a:cubicBezTo>
                <a:cubicBezTo>
                  <a:pt x="865" y="41"/>
                  <a:pt x="865" y="41"/>
                  <a:pt x="865" y="41"/>
                </a:cubicBezTo>
                <a:cubicBezTo>
                  <a:pt x="868" y="39"/>
                  <a:pt x="869" y="35"/>
                  <a:pt x="869" y="32"/>
                </a:cubicBezTo>
                <a:cubicBezTo>
                  <a:pt x="869" y="31"/>
                  <a:pt x="869" y="31"/>
                  <a:pt x="869" y="30"/>
                </a:cubicBezTo>
                <a:cubicBezTo>
                  <a:pt x="869" y="28"/>
                  <a:pt x="869" y="26"/>
                  <a:pt x="867" y="24"/>
                </a:cubicBezTo>
                <a:cubicBezTo>
                  <a:pt x="866" y="22"/>
                  <a:pt x="865" y="20"/>
                  <a:pt x="864" y="18"/>
                </a:cubicBezTo>
                <a:cubicBezTo>
                  <a:pt x="863" y="18"/>
                  <a:pt x="863" y="17"/>
                  <a:pt x="863" y="17"/>
                </a:cubicBezTo>
                <a:cubicBezTo>
                  <a:pt x="862" y="16"/>
                  <a:pt x="862" y="16"/>
                  <a:pt x="862" y="16"/>
                </a:cubicBezTo>
                <a:cubicBezTo>
                  <a:pt x="862" y="16"/>
                  <a:pt x="862" y="16"/>
                  <a:pt x="862" y="16"/>
                </a:cubicBezTo>
                <a:cubicBezTo>
                  <a:pt x="859" y="14"/>
                  <a:pt x="855" y="12"/>
                  <a:pt x="851" y="12"/>
                </a:cubicBezTo>
                <a:cubicBezTo>
                  <a:pt x="850" y="12"/>
                  <a:pt x="850" y="12"/>
                  <a:pt x="850" y="12"/>
                </a:cubicBezTo>
                <a:cubicBezTo>
                  <a:pt x="848" y="8"/>
                  <a:pt x="844" y="5"/>
                  <a:pt x="840" y="5"/>
                </a:cubicBezTo>
                <a:cubicBezTo>
                  <a:pt x="839" y="5"/>
                  <a:pt x="839" y="5"/>
                  <a:pt x="838" y="5"/>
                </a:cubicBezTo>
                <a:cubicBezTo>
                  <a:pt x="838" y="5"/>
                  <a:pt x="838" y="5"/>
                  <a:pt x="838" y="5"/>
                </a:cubicBezTo>
                <a:cubicBezTo>
                  <a:pt x="838" y="5"/>
                  <a:pt x="838" y="5"/>
                  <a:pt x="838" y="5"/>
                </a:cubicBezTo>
                <a:cubicBezTo>
                  <a:pt x="835" y="6"/>
                  <a:pt x="831" y="8"/>
                  <a:pt x="830" y="12"/>
                </a:cubicBezTo>
                <a:cubicBezTo>
                  <a:pt x="830" y="12"/>
                  <a:pt x="830" y="12"/>
                  <a:pt x="830" y="12"/>
                </a:cubicBezTo>
                <a:cubicBezTo>
                  <a:pt x="830" y="12"/>
                  <a:pt x="830" y="12"/>
                  <a:pt x="830" y="12"/>
                </a:cubicBezTo>
                <a:cubicBezTo>
                  <a:pt x="829" y="13"/>
                  <a:pt x="829" y="14"/>
                  <a:pt x="829" y="15"/>
                </a:cubicBezTo>
                <a:cubicBezTo>
                  <a:pt x="829" y="19"/>
                  <a:pt x="831" y="22"/>
                  <a:pt x="832" y="26"/>
                </a:cubicBezTo>
                <a:cubicBezTo>
                  <a:pt x="832" y="26"/>
                  <a:pt x="832" y="26"/>
                  <a:pt x="832" y="26"/>
                </a:cubicBezTo>
                <a:cubicBezTo>
                  <a:pt x="832" y="26"/>
                  <a:pt x="832" y="26"/>
                  <a:pt x="832" y="26"/>
                </a:cubicBezTo>
                <a:cubicBezTo>
                  <a:pt x="833" y="28"/>
                  <a:pt x="835" y="29"/>
                  <a:pt x="837" y="29"/>
                </a:cubicBezTo>
                <a:cubicBezTo>
                  <a:pt x="839" y="30"/>
                  <a:pt x="841" y="30"/>
                  <a:pt x="843" y="30"/>
                </a:cubicBezTo>
                <a:cubicBezTo>
                  <a:pt x="846" y="33"/>
                  <a:pt x="848" y="37"/>
                  <a:pt x="848" y="41"/>
                </a:cubicBezTo>
                <a:cubicBezTo>
                  <a:pt x="848" y="42"/>
                  <a:pt x="848" y="43"/>
                  <a:pt x="847" y="44"/>
                </a:cubicBezTo>
                <a:cubicBezTo>
                  <a:pt x="846" y="46"/>
                  <a:pt x="845" y="47"/>
                  <a:pt x="843" y="48"/>
                </a:cubicBezTo>
                <a:cubicBezTo>
                  <a:pt x="841" y="48"/>
                  <a:pt x="839" y="49"/>
                  <a:pt x="837" y="49"/>
                </a:cubicBezTo>
                <a:cubicBezTo>
                  <a:pt x="837" y="49"/>
                  <a:pt x="837" y="49"/>
                  <a:pt x="837" y="49"/>
                </a:cubicBezTo>
                <a:cubicBezTo>
                  <a:pt x="837" y="49"/>
                  <a:pt x="837" y="49"/>
                  <a:pt x="837" y="49"/>
                </a:cubicBezTo>
                <a:cubicBezTo>
                  <a:pt x="835" y="49"/>
                  <a:pt x="833" y="49"/>
                  <a:pt x="832" y="48"/>
                </a:cubicBezTo>
                <a:cubicBezTo>
                  <a:pt x="831" y="48"/>
                  <a:pt x="831" y="48"/>
                  <a:pt x="831" y="48"/>
                </a:cubicBezTo>
                <a:cubicBezTo>
                  <a:pt x="831" y="49"/>
                  <a:pt x="831" y="49"/>
                  <a:pt x="831" y="49"/>
                </a:cubicBezTo>
                <a:cubicBezTo>
                  <a:pt x="831" y="49"/>
                  <a:pt x="831" y="49"/>
                  <a:pt x="831" y="49"/>
                </a:cubicBezTo>
                <a:cubicBezTo>
                  <a:pt x="830" y="50"/>
                  <a:pt x="830" y="50"/>
                  <a:pt x="830" y="50"/>
                </a:cubicBezTo>
                <a:cubicBezTo>
                  <a:pt x="830" y="50"/>
                  <a:pt x="830" y="50"/>
                  <a:pt x="830" y="50"/>
                </a:cubicBezTo>
                <a:cubicBezTo>
                  <a:pt x="830" y="50"/>
                  <a:pt x="829" y="49"/>
                  <a:pt x="829" y="49"/>
                </a:cubicBezTo>
                <a:cubicBezTo>
                  <a:pt x="829" y="49"/>
                  <a:pt x="828" y="49"/>
                  <a:pt x="828" y="49"/>
                </a:cubicBezTo>
                <a:cubicBezTo>
                  <a:pt x="828" y="49"/>
                  <a:pt x="828" y="49"/>
                  <a:pt x="828" y="49"/>
                </a:cubicBezTo>
                <a:cubicBezTo>
                  <a:pt x="828" y="47"/>
                  <a:pt x="828" y="46"/>
                  <a:pt x="829" y="45"/>
                </a:cubicBezTo>
                <a:cubicBezTo>
                  <a:pt x="830" y="44"/>
                  <a:pt x="831" y="42"/>
                  <a:pt x="832" y="41"/>
                </a:cubicBezTo>
                <a:cubicBezTo>
                  <a:pt x="832" y="40"/>
                  <a:pt x="832" y="40"/>
                  <a:pt x="832" y="40"/>
                </a:cubicBezTo>
                <a:cubicBezTo>
                  <a:pt x="832" y="40"/>
                  <a:pt x="832" y="40"/>
                  <a:pt x="832" y="40"/>
                </a:cubicBezTo>
                <a:cubicBezTo>
                  <a:pt x="832" y="33"/>
                  <a:pt x="827" y="28"/>
                  <a:pt x="823" y="23"/>
                </a:cubicBezTo>
                <a:cubicBezTo>
                  <a:pt x="823" y="21"/>
                  <a:pt x="824" y="20"/>
                  <a:pt x="824" y="18"/>
                </a:cubicBezTo>
                <a:cubicBezTo>
                  <a:pt x="824" y="13"/>
                  <a:pt x="822" y="8"/>
                  <a:pt x="818" y="5"/>
                </a:cubicBezTo>
                <a:moveTo>
                  <a:pt x="140" y="55"/>
                </a:moveTo>
                <a:cubicBezTo>
                  <a:pt x="139" y="55"/>
                  <a:pt x="139" y="55"/>
                  <a:pt x="138" y="55"/>
                </a:cubicBezTo>
                <a:cubicBezTo>
                  <a:pt x="138" y="54"/>
                  <a:pt x="138" y="54"/>
                  <a:pt x="138" y="54"/>
                </a:cubicBezTo>
                <a:cubicBezTo>
                  <a:pt x="139" y="54"/>
                  <a:pt x="139" y="54"/>
                  <a:pt x="140" y="54"/>
                </a:cubicBezTo>
                <a:cubicBezTo>
                  <a:pt x="140" y="55"/>
                  <a:pt x="140" y="55"/>
                  <a:pt x="140" y="55"/>
                </a:cubicBezTo>
                <a:moveTo>
                  <a:pt x="79" y="51"/>
                </a:moveTo>
                <a:cubicBezTo>
                  <a:pt x="79" y="49"/>
                  <a:pt x="79" y="49"/>
                  <a:pt x="79" y="49"/>
                </a:cubicBezTo>
                <a:cubicBezTo>
                  <a:pt x="91" y="49"/>
                  <a:pt x="91" y="49"/>
                  <a:pt x="91" y="49"/>
                </a:cubicBezTo>
                <a:cubicBezTo>
                  <a:pt x="91" y="49"/>
                  <a:pt x="91" y="49"/>
                  <a:pt x="91" y="49"/>
                </a:cubicBezTo>
                <a:cubicBezTo>
                  <a:pt x="91" y="49"/>
                  <a:pt x="92" y="48"/>
                  <a:pt x="92" y="48"/>
                </a:cubicBezTo>
                <a:cubicBezTo>
                  <a:pt x="92" y="50"/>
                  <a:pt x="92" y="50"/>
                  <a:pt x="92" y="50"/>
                </a:cubicBezTo>
                <a:cubicBezTo>
                  <a:pt x="88" y="50"/>
                  <a:pt x="83" y="50"/>
                  <a:pt x="79" y="51"/>
                </a:cubicBezTo>
                <a:moveTo>
                  <a:pt x="138" y="47"/>
                </a:moveTo>
                <a:cubicBezTo>
                  <a:pt x="138" y="45"/>
                  <a:pt x="138" y="45"/>
                  <a:pt x="138" y="45"/>
                </a:cubicBezTo>
                <a:cubicBezTo>
                  <a:pt x="139" y="45"/>
                  <a:pt x="140" y="44"/>
                  <a:pt x="140" y="43"/>
                </a:cubicBezTo>
                <a:cubicBezTo>
                  <a:pt x="140" y="46"/>
                  <a:pt x="140" y="46"/>
                  <a:pt x="140" y="46"/>
                </a:cubicBezTo>
                <a:cubicBezTo>
                  <a:pt x="139" y="46"/>
                  <a:pt x="139" y="47"/>
                  <a:pt x="138" y="47"/>
                </a:cubicBezTo>
                <a:moveTo>
                  <a:pt x="33" y="44"/>
                </a:moveTo>
                <a:cubicBezTo>
                  <a:pt x="33" y="44"/>
                  <a:pt x="33" y="44"/>
                  <a:pt x="33" y="44"/>
                </a:cubicBezTo>
                <a:cubicBezTo>
                  <a:pt x="32" y="44"/>
                  <a:pt x="32" y="44"/>
                  <a:pt x="32" y="44"/>
                </a:cubicBezTo>
                <a:cubicBezTo>
                  <a:pt x="32" y="41"/>
                  <a:pt x="32" y="41"/>
                  <a:pt x="32" y="41"/>
                </a:cubicBezTo>
                <a:cubicBezTo>
                  <a:pt x="32" y="41"/>
                  <a:pt x="32" y="41"/>
                  <a:pt x="32" y="41"/>
                </a:cubicBezTo>
                <a:cubicBezTo>
                  <a:pt x="32" y="41"/>
                  <a:pt x="32" y="41"/>
                  <a:pt x="32" y="41"/>
                </a:cubicBezTo>
                <a:cubicBezTo>
                  <a:pt x="33" y="42"/>
                  <a:pt x="34" y="42"/>
                  <a:pt x="34" y="42"/>
                </a:cubicBezTo>
                <a:cubicBezTo>
                  <a:pt x="34" y="42"/>
                  <a:pt x="35" y="42"/>
                  <a:pt x="35" y="42"/>
                </a:cubicBezTo>
                <a:cubicBezTo>
                  <a:pt x="35" y="43"/>
                  <a:pt x="35" y="43"/>
                  <a:pt x="35" y="43"/>
                </a:cubicBezTo>
                <a:cubicBezTo>
                  <a:pt x="34" y="44"/>
                  <a:pt x="33" y="44"/>
                  <a:pt x="33" y="44"/>
                </a:cubicBezTo>
                <a:moveTo>
                  <a:pt x="41" y="40"/>
                </a:moveTo>
                <a:cubicBezTo>
                  <a:pt x="41" y="40"/>
                  <a:pt x="41" y="40"/>
                  <a:pt x="41" y="40"/>
                </a:cubicBezTo>
                <a:cubicBezTo>
                  <a:pt x="41" y="40"/>
                  <a:pt x="41" y="40"/>
                  <a:pt x="41" y="40"/>
                </a:cubicBezTo>
                <a:cubicBezTo>
                  <a:pt x="41" y="40"/>
                  <a:pt x="40" y="40"/>
                  <a:pt x="40" y="40"/>
                </a:cubicBezTo>
                <a:cubicBezTo>
                  <a:pt x="39" y="40"/>
                  <a:pt x="39" y="40"/>
                  <a:pt x="39" y="40"/>
                </a:cubicBezTo>
                <a:cubicBezTo>
                  <a:pt x="39" y="40"/>
                  <a:pt x="39" y="40"/>
                  <a:pt x="39" y="40"/>
                </a:cubicBezTo>
                <a:cubicBezTo>
                  <a:pt x="38" y="41"/>
                  <a:pt x="37" y="41"/>
                  <a:pt x="37" y="42"/>
                </a:cubicBezTo>
                <a:cubicBezTo>
                  <a:pt x="37" y="41"/>
                  <a:pt x="37" y="41"/>
                  <a:pt x="37" y="41"/>
                </a:cubicBezTo>
                <a:cubicBezTo>
                  <a:pt x="38" y="40"/>
                  <a:pt x="39" y="40"/>
                  <a:pt x="40" y="40"/>
                </a:cubicBezTo>
                <a:cubicBezTo>
                  <a:pt x="40" y="40"/>
                  <a:pt x="40" y="40"/>
                  <a:pt x="40" y="40"/>
                </a:cubicBezTo>
                <a:cubicBezTo>
                  <a:pt x="41" y="40"/>
                  <a:pt x="41" y="40"/>
                  <a:pt x="41" y="40"/>
                </a:cubicBezTo>
                <a:cubicBezTo>
                  <a:pt x="41" y="40"/>
                  <a:pt x="41" y="40"/>
                  <a:pt x="41" y="40"/>
                </a:cubicBezTo>
                <a:moveTo>
                  <a:pt x="52" y="43"/>
                </a:moveTo>
                <a:cubicBezTo>
                  <a:pt x="50" y="42"/>
                  <a:pt x="47" y="41"/>
                  <a:pt x="43" y="40"/>
                </a:cubicBezTo>
                <a:cubicBezTo>
                  <a:pt x="43" y="40"/>
                  <a:pt x="43" y="40"/>
                  <a:pt x="43" y="40"/>
                </a:cubicBezTo>
                <a:cubicBezTo>
                  <a:pt x="47" y="40"/>
                  <a:pt x="50" y="41"/>
                  <a:pt x="52" y="42"/>
                </a:cubicBezTo>
                <a:cubicBezTo>
                  <a:pt x="52" y="43"/>
                  <a:pt x="52" y="43"/>
                  <a:pt x="52" y="43"/>
                </a:cubicBezTo>
                <a:moveTo>
                  <a:pt x="74" y="51"/>
                </a:moveTo>
                <a:cubicBezTo>
                  <a:pt x="74" y="50"/>
                  <a:pt x="74" y="50"/>
                  <a:pt x="74" y="50"/>
                </a:cubicBezTo>
                <a:cubicBezTo>
                  <a:pt x="74" y="50"/>
                  <a:pt x="74" y="50"/>
                  <a:pt x="74" y="50"/>
                </a:cubicBezTo>
                <a:cubicBezTo>
                  <a:pt x="75" y="49"/>
                  <a:pt x="75" y="49"/>
                  <a:pt x="75" y="49"/>
                </a:cubicBezTo>
                <a:cubicBezTo>
                  <a:pt x="75" y="49"/>
                  <a:pt x="75" y="49"/>
                  <a:pt x="75" y="49"/>
                </a:cubicBezTo>
                <a:cubicBezTo>
                  <a:pt x="75" y="49"/>
                  <a:pt x="75" y="49"/>
                  <a:pt x="75" y="49"/>
                </a:cubicBezTo>
                <a:cubicBezTo>
                  <a:pt x="76" y="49"/>
                  <a:pt x="76" y="48"/>
                  <a:pt x="76" y="47"/>
                </a:cubicBezTo>
                <a:cubicBezTo>
                  <a:pt x="76" y="46"/>
                  <a:pt x="76" y="45"/>
                  <a:pt x="76" y="44"/>
                </a:cubicBezTo>
                <a:cubicBezTo>
                  <a:pt x="75" y="43"/>
                  <a:pt x="75" y="42"/>
                  <a:pt x="74" y="42"/>
                </a:cubicBezTo>
                <a:cubicBezTo>
                  <a:pt x="74" y="42"/>
                  <a:pt x="74" y="42"/>
                  <a:pt x="74" y="42"/>
                </a:cubicBezTo>
                <a:cubicBezTo>
                  <a:pt x="74" y="41"/>
                  <a:pt x="74" y="41"/>
                  <a:pt x="74" y="41"/>
                </a:cubicBezTo>
                <a:cubicBezTo>
                  <a:pt x="74" y="41"/>
                  <a:pt x="74" y="41"/>
                  <a:pt x="74" y="41"/>
                </a:cubicBezTo>
                <a:cubicBezTo>
                  <a:pt x="74" y="41"/>
                  <a:pt x="74" y="41"/>
                  <a:pt x="74" y="40"/>
                </a:cubicBezTo>
                <a:cubicBezTo>
                  <a:pt x="74" y="39"/>
                  <a:pt x="74" y="39"/>
                  <a:pt x="74" y="39"/>
                </a:cubicBezTo>
                <a:cubicBezTo>
                  <a:pt x="75" y="41"/>
                  <a:pt x="76" y="43"/>
                  <a:pt x="77" y="45"/>
                </a:cubicBezTo>
                <a:cubicBezTo>
                  <a:pt x="77" y="51"/>
                  <a:pt x="77" y="51"/>
                  <a:pt x="77" y="51"/>
                </a:cubicBezTo>
                <a:cubicBezTo>
                  <a:pt x="76" y="51"/>
                  <a:pt x="75" y="51"/>
                  <a:pt x="74" y="51"/>
                </a:cubicBezTo>
                <a:moveTo>
                  <a:pt x="142" y="43"/>
                </a:moveTo>
                <a:cubicBezTo>
                  <a:pt x="142" y="35"/>
                  <a:pt x="142" y="35"/>
                  <a:pt x="142" y="35"/>
                </a:cubicBezTo>
                <a:cubicBezTo>
                  <a:pt x="143" y="36"/>
                  <a:pt x="143" y="37"/>
                  <a:pt x="143" y="39"/>
                </a:cubicBezTo>
                <a:cubicBezTo>
                  <a:pt x="143" y="40"/>
                  <a:pt x="143" y="40"/>
                  <a:pt x="143" y="40"/>
                </a:cubicBezTo>
                <a:cubicBezTo>
                  <a:pt x="143" y="41"/>
                  <a:pt x="142" y="42"/>
                  <a:pt x="142" y="43"/>
                </a:cubicBezTo>
                <a:moveTo>
                  <a:pt x="140" y="33"/>
                </a:moveTo>
                <a:cubicBezTo>
                  <a:pt x="140" y="33"/>
                  <a:pt x="139" y="32"/>
                  <a:pt x="138" y="31"/>
                </a:cubicBezTo>
                <a:cubicBezTo>
                  <a:pt x="138" y="30"/>
                  <a:pt x="138" y="30"/>
                  <a:pt x="138" y="30"/>
                </a:cubicBezTo>
                <a:cubicBezTo>
                  <a:pt x="139" y="30"/>
                  <a:pt x="139" y="31"/>
                  <a:pt x="140" y="31"/>
                </a:cubicBezTo>
                <a:cubicBezTo>
                  <a:pt x="140" y="33"/>
                  <a:pt x="140" y="33"/>
                  <a:pt x="140" y="33"/>
                </a:cubicBezTo>
                <a:moveTo>
                  <a:pt x="30" y="40"/>
                </a:moveTo>
                <a:cubicBezTo>
                  <a:pt x="29" y="38"/>
                  <a:pt x="29" y="36"/>
                  <a:pt x="29" y="34"/>
                </a:cubicBezTo>
                <a:cubicBezTo>
                  <a:pt x="29" y="33"/>
                  <a:pt x="29" y="32"/>
                  <a:pt x="29" y="31"/>
                </a:cubicBezTo>
                <a:cubicBezTo>
                  <a:pt x="29" y="30"/>
                  <a:pt x="30" y="30"/>
                  <a:pt x="30" y="29"/>
                </a:cubicBezTo>
                <a:cubicBezTo>
                  <a:pt x="30" y="33"/>
                  <a:pt x="30" y="33"/>
                  <a:pt x="30" y="33"/>
                </a:cubicBezTo>
                <a:cubicBezTo>
                  <a:pt x="30" y="33"/>
                  <a:pt x="30" y="33"/>
                  <a:pt x="30" y="33"/>
                </a:cubicBezTo>
                <a:cubicBezTo>
                  <a:pt x="30" y="34"/>
                  <a:pt x="30" y="34"/>
                  <a:pt x="30" y="34"/>
                </a:cubicBezTo>
                <a:cubicBezTo>
                  <a:pt x="30" y="35"/>
                  <a:pt x="30" y="35"/>
                  <a:pt x="30" y="35"/>
                </a:cubicBezTo>
                <a:cubicBezTo>
                  <a:pt x="30" y="35"/>
                  <a:pt x="30" y="35"/>
                  <a:pt x="30" y="35"/>
                </a:cubicBezTo>
                <a:cubicBezTo>
                  <a:pt x="30" y="40"/>
                  <a:pt x="30" y="40"/>
                  <a:pt x="30" y="40"/>
                </a:cubicBezTo>
                <a:moveTo>
                  <a:pt x="47" y="31"/>
                </a:moveTo>
                <a:cubicBezTo>
                  <a:pt x="47" y="31"/>
                  <a:pt x="47" y="31"/>
                  <a:pt x="47" y="31"/>
                </a:cubicBezTo>
                <a:cubicBezTo>
                  <a:pt x="48" y="31"/>
                  <a:pt x="50" y="30"/>
                  <a:pt x="51" y="29"/>
                </a:cubicBezTo>
                <a:cubicBezTo>
                  <a:pt x="51" y="28"/>
                  <a:pt x="52" y="28"/>
                  <a:pt x="53" y="28"/>
                </a:cubicBezTo>
                <a:cubicBezTo>
                  <a:pt x="53" y="28"/>
                  <a:pt x="53" y="28"/>
                  <a:pt x="53" y="28"/>
                </a:cubicBezTo>
                <a:cubicBezTo>
                  <a:pt x="53" y="28"/>
                  <a:pt x="53" y="28"/>
                  <a:pt x="53" y="28"/>
                </a:cubicBezTo>
                <a:cubicBezTo>
                  <a:pt x="55" y="28"/>
                  <a:pt x="57" y="29"/>
                  <a:pt x="59" y="29"/>
                </a:cubicBezTo>
                <a:cubicBezTo>
                  <a:pt x="64" y="32"/>
                  <a:pt x="69" y="37"/>
                  <a:pt x="72" y="41"/>
                </a:cubicBezTo>
                <a:cubicBezTo>
                  <a:pt x="72" y="42"/>
                  <a:pt x="72" y="42"/>
                  <a:pt x="72" y="42"/>
                </a:cubicBezTo>
                <a:cubicBezTo>
                  <a:pt x="73" y="43"/>
                  <a:pt x="73" y="43"/>
                  <a:pt x="73" y="43"/>
                </a:cubicBezTo>
                <a:cubicBezTo>
                  <a:pt x="73" y="43"/>
                  <a:pt x="73" y="43"/>
                  <a:pt x="73" y="43"/>
                </a:cubicBezTo>
                <a:cubicBezTo>
                  <a:pt x="73" y="43"/>
                  <a:pt x="73" y="44"/>
                  <a:pt x="74" y="45"/>
                </a:cubicBezTo>
                <a:cubicBezTo>
                  <a:pt x="74" y="46"/>
                  <a:pt x="74" y="46"/>
                  <a:pt x="74" y="47"/>
                </a:cubicBezTo>
                <a:cubicBezTo>
                  <a:pt x="74" y="47"/>
                  <a:pt x="74" y="47"/>
                  <a:pt x="74" y="47"/>
                </a:cubicBezTo>
                <a:cubicBezTo>
                  <a:pt x="74" y="48"/>
                  <a:pt x="74" y="48"/>
                  <a:pt x="74" y="48"/>
                </a:cubicBezTo>
                <a:cubicBezTo>
                  <a:pt x="74" y="48"/>
                  <a:pt x="74" y="48"/>
                  <a:pt x="74" y="48"/>
                </a:cubicBezTo>
                <a:cubicBezTo>
                  <a:pt x="73" y="48"/>
                  <a:pt x="73" y="48"/>
                  <a:pt x="73" y="48"/>
                </a:cubicBezTo>
                <a:cubicBezTo>
                  <a:pt x="72" y="48"/>
                  <a:pt x="72" y="48"/>
                  <a:pt x="72" y="48"/>
                </a:cubicBezTo>
                <a:cubicBezTo>
                  <a:pt x="72" y="48"/>
                  <a:pt x="72" y="48"/>
                  <a:pt x="72" y="48"/>
                </a:cubicBezTo>
                <a:cubicBezTo>
                  <a:pt x="68" y="49"/>
                  <a:pt x="65" y="50"/>
                  <a:pt x="62" y="50"/>
                </a:cubicBezTo>
                <a:cubicBezTo>
                  <a:pt x="61" y="46"/>
                  <a:pt x="57" y="44"/>
                  <a:pt x="54" y="41"/>
                </a:cubicBezTo>
                <a:cubicBezTo>
                  <a:pt x="54" y="41"/>
                  <a:pt x="54" y="41"/>
                  <a:pt x="54" y="41"/>
                </a:cubicBezTo>
                <a:cubicBezTo>
                  <a:pt x="54" y="41"/>
                  <a:pt x="54" y="41"/>
                  <a:pt x="54" y="41"/>
                </a:cubicBezTo>
                <a:cubicBezTo>
                  <a:pt x="52" y="40"/>
                  <a:pt x="52" y="40"/>
                  <a:pt x="52" y="40"/>
                </a:cubicBezTo>
                <a:cubicBezTo>
                  <a:pt x="52" y="40"/>
                  <a:pt x="52" y="40"/>
                  <a:pt x="52" y="40"/>
                </a:cubicBezTo>
                <a:cubicBezTo>
                  <a:pt x="50" y="39"/>
                  <a:pt x="47" y="38"/>
                  <a:pt x="43" y="38"/>
                </a:cubicBezTo>
                <a:cubicBezTo>
                  <a:pt x="43" y="37"/>
                  <a:pt x="43" y="37"/>
                  <a:pt x="43" y="37"/>
                </a:cubicBezTo>
                <a:cubicBezTo>
                  <a:pt x="43" y="37"/>
                  <a:pt x="43" y="37"/>
                  <a:pt x="43" y="37"/>
                </a:cubicBezTo>
                <a:cubicBezTo>
                  <a:pt x="41" y="37"/>
                  <a:pt x="41" y="37"/>
                  <a:pt x="41" y="37"/>
                </a:cubicBezTo>
                <a:cubicBezTo>
                  <a:pt x="41" y="38"/>
                  <a:pt x="41" y="38"/>
                  <a:pt x="41" y="38"/>
                </a:cubicBezTo>
                <a:cubicBezTo>
                  <a:pt x="41" y="38"/>
                  <a:pt x="41" y="38"/>
                  <a:pt x="41" y="38"/>
                </a:cubicBezTo>
                <a:cubicBezTo>
                  <a:pt x="41" y="38"/>
                  <a:pt x="41" y="38"/>
                  <a:pt x="41" y="38"/>
                </a:cubicBezTo>
                <a:cubicBezTo>
                  <a:pt x="40" y="38"/>
                  <a:pt x="40" y="38"/>
                  <a:pt x="40" y="38"/>
                </a:cubicBezTo>
                <a:cubicBezTo>
                  <a:pt x="38" y="38"/>
                  <a:pt x="36" y="39"/>
                  <a:pt x="35" y="40"/>
                </a:cubicBezTo>
                <a:cubicBezTo>
                  <a:pt x="35" y="40"/>
                  <a:pt x="35" y="40"/>
                  <a:pt x="34" y="40"/>
                </a:cubicBezTo>
                <a:cubicBezTo>
                  <a:pt x="34" y="40"/>
                  <a:pt x="34" y="40"/>
                  <a:pt x="34" y="40"/>
                </a:cubicBezTo>
                <a:cubicBezTo>
                  <a:pt x="34" y="40"/>
                  <a:pt x="34" y="40"/>
                  <a:pt x="34" y="40"/>
                </a:cubicBezTo>
                <a:cubicBezTo>
                  <a:pt x="34" y="40"/>
                  <a:pt x="34" y="40"/>
                  <a:pt x="33" y="40"/>
                </a:cubicBezTo>
                <a:cubicBezTo>
                  <a:pt x="33" y="39"/>
                  <a:pt x="32" y="37"/>
                  <a:pt x="32" y="35"/>
                </a:cubicBezTo>
                <a:cubicBezTo>
                  <a:pt x="32" y="35"/>
                  <a:pt x="32" y="35"/>
                  <a:pt x="32" y="35"/>
                </a:cubicBezTo>
                <a:cubicBezTo>
                  <a:pt x="32" y="35"/>
                  <a:pt x="32" y="35"/>
                  <a:pt x="32" y="34"/>
                </a:cubicBezTo>
                <a:cubicBezTo>
                  <a:pt x="32" y="34"/>
                  <a:pt x="32" y="34"/>
                  <a:pt x="32" y="34"/>
                </a:cubicBezTo>
                <a:cubicBezTo>
                  <a:pt x="33" y="32"/>
                  <a:pt x="34" y="30"/>
                  <a:pt x="36" y="29"/>
                </a:cubicBezTo>
                <a:cubicBezTo>
                  <a:pt x="36" y="29"/>
                  <a:pt x="36" y="29"/>
                  <a:pt x="37" y="29"/>
                </a:cubicBezTo>
                <a:cubicBezTo>
                  <a:pt x="37" y="29"/>
                  <a:pt x="37" y="29"/>
                  <a:pt x="37" y="29"/>
                </a:cubicBezTo>
                <a:cubicBezTo>
                  <a:pt x="37" y="29"/>
                  <a:pt x="37" y="29"/>
                  <a:pt x="37" y="29"/>
                </a:cubicBezTo>
                <a:cubicBezTo>
                  <a:pt x="38" y="28"/>
                  <a:pt x="39" y="28"/>
                  <a:pt x="40" y="28"/>
                </a:cubicBezTo>
                <a:cubicBezTo>
                  <a:pt x="40" y="28"/>
                  <a:pt x="40" y="28"/>
                  <a:pt x="40" y="28"/>
                </a:cubicBezTo>
                <a:cubicBezTo>
                  <a:pt x="40" y="28"/>
                  <a:pt x="40" y="28"/>
                  <a:pt x="40" y="28"/>
                </a:cubicBezTo>
                <a:cubicBezTo>
                  <a:pt x="40" y="28"/>
                  <a:pt x="41" y="28"/>
                  <a:pt x="41" y="28"/>
                </a:cubicBezTo>
                <a:cubicBezTo>
                  <a:pt x="41" y="28"/>
                  <a:pt x="41" y="28"/>
                  <a:pt x="41" y="28"/>
                </a:cubicBezTo>
                <a:cubicBezTo>
                  <a:pt x="42" y="29"/>
                  <a:pt x="42" y="29"/>
                  <a:pt x="42" y="29"/>
                </a:cubicBezTo>
                <a:cubicBezTo>
                  <a:pt x="43" y="29"/>
                  <a:pt x="43" y="29"/>
                  <a:pt x="43" y="29"/>
                </a:cubicBezTo>
                <a:cubicBezTo>
                  <a:pt x="43" y="29"/>
                  <a:pt x="43" y="29"/>
                  <a:pt x="43" y="29"/>
                </a:cubicBezTo>
                <a:cubicBezTo>
                  <a:pt x="43" y="29"/>
                  <a:pt x="43" y="29"/>
                  <a:pt x="44" y="29"/>
                </a:cubicBezTo>
                <a:cubicBezTo>
                  <a:pt x="44" y="30"/>
                  <a:pt x="44" y="30"/>
                  <a:pt x="44" y="30"/>
                </a:cubicBezTo>
                <a:cubicBezTo>
                  <a:pt x="44" y="30"/>
                  <a:pt x="44" y="30"/>
                  <a:pt x="44" y="30"/>
                </a:cubicBezTo>
                <a:cubicBezTo>
                  <a:pt x="44" y="30"/>
                  <a:pt x="44" y="30"/>
                  <a:pt x="44" y="30"/>
                </a:cubicBezTo>
                <a:cubicBezTo>
                  <a:pt x="45" y="31"/>
                  <a:pt x="46" y="31"/>
                  <a:pt x="47" y="31"/>
                </a:cubicBezTo>
                <a:moveTo>
                  <a:pt x="32" y="29"/>
                </a:moveTo>
                <a:cubicBezTo>
                  <a:pt x="32" y="28"/>
                  <a:pt x="32" y="28"/>
                  <a:pt x="32" y="28"/>
                </a:cubicBezTo>
                <a:cubicBezTo>
                  <a:pt x="32" y="28"/>
                  <a:pt x="33" y="28"/>
                  <a:pt x="34" y="27"/>
                </a:cubicBezTo>
                <a:cubicBezTo>
                  <a:pt x="34" y="27"/>
                  <a:pt x="34" y="27"/>
                  <a:pt x="35" y="27"/>
                </a:cubicBezTo>
                <a:cubicBezTo>
                  <a:pt x="35" y="27"/>
                  <a:pt x="35" y="27"/>
                  <a:pt x="35" y="27"/>
                </a:cubicBezTo>
                <a:cubicBezTo>
                  <a:pt x="34" y="28"/>
                  <a:pt x="33" y="29"/>
                  <a:pt x="32" y="29"/>
                </a:cubicBezTo>
                <a:moveTo>
                  <a:pt x="37" y="27"/>
                </a:moveTo>
                <a:cubicBezTo>
                  <a:pt x="37" y="26"/>
                  <a:pt x="37" y="26"/>
                  <a:pt x="37" y="26"/>
                </a:cubicBezTo>
                <a:cubicBezTo>
                  <a:pt x="38" y="26"/>
                  <a:pt x="39" y="25"/>
                  <a:pt x="40" y="25"/>
                </a:cubicBezTo>
                <a:cubicBezTo>
                  <a:pt x="40" y="25"/>
                  <a:pt x="41" y="25"/>
                  <a:pt x="41" y="26"/>
                </a:cubicBezTo>
                <a:cubicBezTo>
                  <a:pt x="41" y="26"/>
                  <a:pt x="41" y="26"/>
                  <a:pt x="41" y="26"/>
                </a:cubicBezTo>
                <a:cubicBezTo>
                  <a:pt x="41" y="26"/>
                  <a:pt x="40" y="26"/>
                  <a:pt x="40" y="26"/>
                </a:cubicBezTo>
                <a:cubicBezTo>
                  <a:pt x="39" y="26"/>
                  <a:pt x="38" y="26"/>
                  <a:pt x="37" y="27"/>
                </a:cubicBezTo>
                <a:moveTo>
                  <a:pt x="46" y="27"/>
                </a:moveTo>
                <a:cubicBezTo>
                  <a:pt x="52" y="25"/>
                  <a:pt x="52" y="25"/>
                  <a:pt x="52" y="25"/>
                </a:cubicBezTo>
                <a:cubicBezTo>
                  <a:pt x="52" y="26"/>
                  <a:pt x="52" y="26"/>
                  <a:pt x="52" y="26"/>
                </a:cubicBezTo>
                <a:cubicBezTo>
                  <a:pt x="51" y="26"/>
                  <a:pt x="50" y="26"/>
                  <a:pt x="49" y="27"/>
                </a:cubicBezTo>
                <a:cubicBezTo>
                  <a:pt x="49" y="28"/>
                  <a:pt x="47" y="29"/>
                  <a:pt x="47" y="29"/>
                </a:cubicBezTo>
                <a:cubicBezTo>
                  <a:pt x="47" y="29"/>
                  <a:pt x="47" y="29"/>
                  <a:pt x="47" y="29"/>
                </a:cubicBezTo>
                <a:cubicBezTo>
                  <a:pt x="46" y="29"/>
                  <a:pt x="46" y="29"/>
                  <a:pt x="46" y="29"/>
                </a:cubicBezTo>
                <a:cubicBezTo>
                  <a:pt x="45" y="28"/>
                  <a:pt x="45" y="28"/>
                  <a:pt x="45" y="27"/>
                </a:cubicBezTo>
                <a:cubicBezTo>
                  <a:pt x="44" y="27"/>
                  <a:pt x="44" y="27"/>
                  <a:pt x="43" y="27"/>
                </a:cubicBezTo>
                <a:cubicBezTo>
                  <a:pt x="43" y="26"/>
                  <a:pt x="43" y="26"/>
                  <a:pt x="43" y="26"/>
                </a:cubicBezTo>
                <a:cubicBezTo>
                  <a:pt x="44" y="26"/>
                  <a:pt x="45" y="27"/>
                  <a:pt x="46" y="27"/>
                </a:cubicBezTo>
                <a:cubicBezTo>
                  <a:pt x="46" y="27"/>
                  <a:pt x="46" y="27"/>
                  <a:pt x="46" y="27"/>
                </a:cubicBezTo>
                <a:moveTo>
                  <a:pt x="72" y="38"/>
                </a:moveTo>
                <a:cubicBezTo>
                  <a:pt x="69" y="34"/>
                  <a:pt x="65" y="30"/>
                  <a:pt x="60" y="27"/>
                </a:cubicBezTo>
                <a:cubicBezTo>
                  <a:pt x="60" y="27"/>
                  <a:pt x="60" y="27"/>
                  <a:pt x="60" y="27"/>
                </a:cubicBezTo>
                <a:cubicBezTo>
                  <a:pt x="60" y="27"/>
                  <a:pt x="60" y="27"/>
                  <a:pt x="60" y="27"/>
                </a:cubicBezTo>
                <a:cubicBezTo>
                  <a:pt x="58" y="27"/>
                  <a:pt x="56" y="26"/>
                  <a:pt x="54" y="26"/>
                </a:cubicBezTo>
                <a:cubicBezTo>
                  <a:pt x="54" y="25"/>
                  <a:pt x="54" y="25"/>
                  <a:pt x="54" y="25"/>
                </a:cubicBezTo>
                <a:cubicBezTo>
                  <a:pt x="62" y="26"/>
                  <a:pt x="67" y="30"/>
                  <a:pt x="72" y="36"/>
                </a:cubicBezTo>
                <a:cubicBezTo>
                  <a:pt x="72" y="38"/>
                  <a:pt x="72" y="38"/>
                  <a:pt x="72" y="38"/>
                </a:cubicBezTo>
                <a:moveTo>
                  <a:pt x="153" y="54"/>
                </a:moveTo>
                <a:cubicBezTo>
                  <a:pt x="153" y="45"/>
                  <a:pt x="153" y="45"/>
                  <a:pt x="153" y="45"/>
                </a:cubicBezTo>
                <a:cubicBezTo>
                  <a:pt x="153" y="45"/>
                  <a:pt x="153" y="45"/>
                  <a:pt x="153" y="45"/>
                </a:cubicBezTo>
                <a:cubicBezTo>
                  <a:pt x="153" y="45"/>
                  <a:pt x="153" y="45"/>
                  <a:pt x="153" y="45"/>
                </a:cubicBezTo>
                <a:cubicBezTo>
                  <a:pt x="155" y="45"/>
                  <a:pt x="156" y="44"/>
                  <a:pt x="157" y="43"/>
                </a:cubicBezTo>
                <a:cubicBezTo>
                  <a:pt x="157" y="42"/>
                  <a:pt x="158" y="41"/>
                  <a:pt x="158" y="40"/>
                </a:cubicBezTo>
                <a:cubicBezTo>
                  <a:pt x="158" y="40"/>
                  <a:pt x="158" y="40"/>
                  <a:pt x="158" y="40"/>
                </a:cubicBezTo>
                <a:cubicBezTo>
                  <a:pt x="158" y="40"/>
                  <a:pt x="158" y="40"/>
                  <a:pt x="158" y="40"/>
                </a:cubicBezTo>
                <a:cubicBezTo>
                  <a:pt x="159" y="38"/>
                  <a:pt x="159" y="37"/>
                  <a:pt x="159" y="36"/>
                </a:cubicBezTo>
                <a:cubicBezTo>
                  <a:pt x="159" y="33"/>
                  <a:pt x="158" y="30"/>
                  <a:pt x="156" y="27"/>
                </a:cubicBezTo>
                <a:cubicBezTo>
                  <a:pt x="156" y="27"/>
                  <a:pt x="156" y="27"/>
                  <a:pt x="156" y="27"/>
                </a:cubicBezTo>
                <a:cubicBezTo>
                  <a:pt x="156" y="27"/>
                  <a:pt x="156" y="27"/>
                  <a:pt x="156" y="27"/>
                </a:cubicBezTo>
                <a:cubicBezTo>
                  <a:pt x="155" y="26"/>
                  <a:pt x="154" y="25"/>
                  <a:pt x="153" y="24"/>
                </a:cubicBezTo>
                <a:cubicBezTo>
                  <a:pt x="153" y="22"/>
                  <a:pt x="153" y="22"/>
                  <a:pt x="153" y="22"/>
                </a:cubicBezTo>
                <a:cubicBezTo>
                  <a:pt x="157" y="27"/>
                  <a:pt x="161" y="32"/>
                  <a:pt x="161" y="38"/>
                </a:cubicBezTo>
                <a:cubicBezTo>
                  <a:pt x="161" y="39"/>
                  <a:pt x="161" y="39"/>
                  <a:pt x="161" y="39"/>
                </a:cubicBezTo>
                <a:cubicBezTo>
                  <a:pt x="160" y="40"/>
                  <a:pt x="159" y="42"/>
                  <a:pt x="158" y="43"/>
                </a:cubicBezTo>
                <a:cubicBezTo>
                  <a:pt x="157" y="45"/>
                  <a:pt x="155" y="46"/>
                  <a:pt x="154" y="46"/>
                </a:cubicBezTo>
                <a:cubicBezTo>
                  <a:pt x="153" y="47"/>
                  <a:pt x="153" y="47"/>
                  <a:pt x="153" y="47"/>
                </a:cubicBezTo>
                <a:cubicBezTo>
                  <a:pt x="153" y="47"/>
                  <a:pt x="153" y="47"/>
                  <a:pt x="153" y="47"/>
                </a:cubicBezTo>
                <a:cubicBezTo>
                  <a:pt x="154" y="48"/>
                  <a:pt x="154" y="48"/>
                  <a:pt x="154" y="49"/>
                </a:cubicBezTo>
                <a:cubicBezTo>
                  <a:pt x="154" y="51"/>
                  <a:pt x="153" y="52"/>
                  <a:pt x="153" y="54"/>
                </a:cubicBezTo>
                <a:moveTo>
                  <a:pt x="79" y="20"/>
                </a:moveTo>
                <a:cubicBezTo>
                  <a:pt x="79" y="20"/>
                  <a:pt x="79" y="20"/>
                  <a:pt x="79" y="20"/>
                </a:cubicBezTo>
                <a:cubicBezTo>
                  <a:pt x="83" y="21"/>
                  <a:pt x="87" y="23"/>
                  <a:pt x="90" y="25"/>
                </a:cubicBezTo>
                <a:cubicBezTo>
                  <a:pt x="90" y="25"/>
                  <a:pt x="90" y="25"/>
                  <a:pt x="90" y="25"/>
                </a:cubicBezTo>
                <a:cubicBezTo>
                  <a:pt x="90" y="25"/>
                  <a:pt x="90" y="25"/>
                  <a:pt x="90" y="25"/>
                </a:cubicBezTo>
                <a:cubicBezTo>
                  <a:pt x="91" y="25"/>
                  <a:pt x="92" y="25"/>
                  <a:pt x="92" y="26"/>
                </a:cubicBezTo>
                <a:cubicBezTo>
                  <a:pt x="92" y="27"/>
                  <a:pt x="92" y="27"/>
                  <a:pt x="92" y="27"/>
                </a:cubicBezTo>
                <a:cubicBezTo>
                  <a:pt x="89" y="24"/>
                  <a:pt x="84" y="22"/>
                  <a:pt x="80" y="20"/>
                </a:cubicBezTo>
                <a:cubicBezTo>
                  <a:pt x="80" y="20"/>
                  <a:pt x="79" y="20"/>
                  <a:pt x="79" y="20"/>
                </a:cubicBezTo>
                <a:cubicBezTo>
                  <a:pt x="79" y="20"/>
                  <a:pt x="79" y="20"/>
                  <a:pt x="79" y="20"/>
                </a:cubicBezTo>
                <a:moveTo>
                  <a:pt x="74" y="20"/>
                </a:moveTo>
                <a:cubicBezTo>
                  <a:pt x="74" y="19"/>
                  <a:pt x="74" y="19"/>
                  <a:pt x="74" y="19"/>
                </a:cubicBezTo>
                <a:cubicBezTo>
                  <a:pt x="74" y="19"/>
                  <a:pt x="74" y="19"/>
                  <a:pt x="74" y="19"/>
                </a:cubicBezTo>
                <a:cubicBezTo>
                  <a:pt x="74" y="19"/>
                  <a:pt x="74" y="19"/>
                  <a:pt x="74" y="19"/>
                </a:cubicBezTo>
                <a:cubicBezTo>
                  <a:pt x="75" y="19"/>
                  <a:pt x="76" y="19"/>
                  <a:pt x="77" y="19"/>
                </a:cubicBezTo>
                <a:cubicBezTo>
                  <a:pt x="77" y="20"/>
                  <a:pt x="77" y="20"/>
                  <a:pt x="77" y="20"/>
                </a:cubicBezTo>
                <a:cubicBezTo>
                  <a:pt x="77" y="20"/>
                  <a:pt x="77" y="20"/>
                  <a:pt x="77" y="20"/>
                </a:cubicBezTo>
                <a:cubicBezTo>
                  <a:pt x="76" y="20"/>
                  <a:pt x="75" y="20"/>
                  <a:pt x="74" y="20"/>
                </a:cubicBezTo>
                <a:moveTo>
                  <a:pt x="146" y="20"/>
                </a:moveTo>
                <a:cubicBezTo>
                  <a:pt x="145" y="18"/>
                  <a:pt x="144" y="17"/>
                  <a:pt x="142" y="15"/>
                </a:cubicBezTo>
                <a:cubicBezTo>
                  <a:pt x="142" y="14"/>
                  <a:pt x="142" y="14"/>
                  <a:pt x="142" y="14"/>
                </a:cubicBezTo>
                <a:cubicBezTo>
                  <a:pt x="143" y="15"/>
                  <a:pt x="144" y="17"/>
                  <a:pt x="145" y="18"/>
                </a:cubicBezTo>
                <a:cubicBezTo>
                  <a:pt x="146" y="19"/>
                  <a:pt x="148" y="21"/>
                  <a:pt x="151" y="21"/>
                </a:cubicBezTo>
                <a:cubicBezTo>
                  <a:pt x="151" y="22"/>
                  <a:pt x="151" y="22"/>
                  <a:pt x="151" y="22"/>
                </a:cubicBezTo>
                <a:cubicBezTo>
                  <a:pt x="149" y="21"/>
                  <a:pt x="148" y="20"/>
                  <a:pt x="146" y="20"/>
                </a:cubicBezTo>
                <a:cubicBezTo>
                  <a:pt x="146" y="20"/>
                  <a:pt x="146" y="20"/>
                  <a:pt x="146" y="20"/>
                </a:cubicBezTo>
                <a:moveTo>
                  <a:pt x="127" y="23"/>
                </a:moveTo>
                <a:cubicBezTo>
                  <a:pt x="127" y="23"/>
                  <a:pt x="127" y="23"/>
                  <a:pt x="127" y="23"/>
                </a:cubicBezTo>
                <a:cubicBezTo>
                  <a:pt x="126" y="23"/>
                  <a:pt x="125" y="23"/>
                  <a:pt x="125" y="22"/>
                </a:cubicBezTo>
                <a:cubicBezTo>
                  <a:pt x="125" y="20"/>
                  <a:pt x="126" y="18"/>
                  <a:pt x="127" y="15"/>
                </a:cubicBezTo>
                <a:cubicBezTo>
                  <a:pt x="130" y="14"/>
                  <a:pt x="132" y="13"/>
                  <a:pt x="135" y="13"/>
                </a:cubicBezTo>
                <a:cubicBezTo>
                  <a:pt x="135" y="13"/>
                  <a:pt x="136" y="13"/>
                  <a:pt x="136" y="14"/>
                </a:cubicBezTo>
                <a:cubicBezTo>
                  <a:pt x="136" y="14"/>
                  <a:pt x="136" y="14"/>
                  <a:pt x="136" y="14"/>
                </a:cubicBezTo>
                <a:cubicBezTo>
                  <a:pt x="137" y="14"/>
                  <a:pt x="137" y="14"/>
                  <a:pt x="137" y="14"/>
                </a:cubicBezTo>
                <a:cubicBezTo>
                  <a:pt x="138" y="14"/>
                  <a:pt x="138" y="14"/>
                  <a:pt x="138" y="14"/>
                </a:cubicBezTo>
                <a:cubicBezTo>
                  <a:pt x="139" y="15"/>
                  <a:pt x="139" y="16"/>
                  <a:pt x="140" y="16"/>
                </a:cubicBezTo>
                <a:cubicBezTo>
                  <a:pt x="142" y="18"/>
                  <a:pt x="143" y="20"/>
                  <a:pt x="144" y="22"/>
                </a:cubicBezTo>
                <a:cubicBezTo>
                  <a:pt x="145" y="22"/>
                  <a:pt x="145" y="22"/>
                  <a:pt x="145" y="22"/>
                </a:cubicBezTo>
                <a:cubicBezTo>
                  <a:pt x="145" y="22"/>
                  <a:pt x="145" y="22"/>
                  <a:pt x="145" y="22"/>
                </a:cubicBezTo>
                <a:cubicBezTo>
                  <a:pt x="146" y="22"/>
                  <a:pt x="146" y="22"/>
                  <a:pt x="146" y="22"/>
                </a:cubicBezTo>
                <a:cubicBezTo>
                  <a:pt x="148" y="22"/>
                  <a:pt x="149" y="23"/>
                  <a:pt x="151" y="25"/>
                </a:cubicBezTo>
                <a:cubicBezTo>
                  <a:pt x="151" y="25"/>
                  <a:pt x="151" y="25"/>
                  <a:pt x="151" y="25"/>
                </a:cubicBezTo>
                <a:cubicBezTo>
                  <a:pt x="151" y="25"/>
                  <a:pt x="151" y="25"/>
                  <a:pt x="151" y="25"/>
                </a:cubicBezTo>
                <a:cubicBezTo>
                  <a:pt x="153" y="27"/>
                  <a:pt x="153" y="27"/>
                  <a:pt x="153" y="27"/>
                </a:cubicBezTo>
                <a:cubicBezTo>
                  <a:pt x="153" y="26"/>
                  <a:pt x="153" y="26"/>
                  <a:pt x="153" y="26"/>
                </a:cubicBezTo>
                <a:cubicBezTo>
                  <a:pt x="153" y="27"/>
                  <a:pt x="154" y="28"/>
                  <a:pt x="155" y="28"/>
                </a:cubicBezTo>
                <a:cubicBezTo>
                  <a:pt x="156" y="31"/>
                  <a:pt x="157" y="33"/>
                  <a:pt x="157" y="36"/>
                </a:cubicBezTo>
                <a:cubicBezTo>
                  <a:pt x="157" y="37"/>
                  <a:pt x="157" y="38"/>
                  <a:pt x="156" y="39"/>
                </a:cubicBezTo>
                <a:cubicBezTo>
                  <a:pt x="156" y="40"/>
                  <a:pt x="156" y="41"/>
                  <a:pt x="155" y="42"/>
                </a:cubicBezTo>
                <a:cubicBezTo>
                  <a:pt x="154" y="42"/>
                  <a:pt x="154" y="43"/>
                  <a:pt x="153" y="43"/>
                </a:cubicBezTo>
                <a:cubicBezTo>
                  <a:pt x="153" y="43"/>
                  <a:pt x="153" y="43"/>
                  <a:pt x="153" y="43"/>
                </a:cubicBezTo>
                <a:cubicBezTo>
                  <a:pt x="153" y="43"/>
                  <a:pt x="153" y="43"/>
                  <a:pt x="153" y="43"/>
                </a:cubicBezTo>
                <a:cubicBezTo>
                  <a:pt x="153" y="43"/>
                  <a:pt x="153" y="43"/>
                  <a:pt x="153" y="43"/>
                </a:cubicBezTo>
                <a:cubicBezTo>
                  <a:pt x="153" y="42"/>
                  <a:pt x="153" y="42"/>
                  <a:pt x="153" y="42"/>
                </a:cubicBezTo>
                <a:cubicBezTo>
                  <a:pt x="151" y="43"/>
                  <a:pt x="151" y="43"/>
                  <a:pt x="151" y="43"/>
                </a:cubicBezTo>
                <a:cubicBezTo>
                  <a:pt x="151" y="43"/>
                  <a:pt x="151" y="43"/>
                  <a:pt x="151" y="43"/>
                </a:cubicBezTo>
                <a:cubicBezTo>
                  <a:pt x="151" y="44"/>
                  <a:pt x="151" y="44"/>
                  <a:pt x="151" y="44"/>
                </a:cubicBezTo>
                <a:cubicBezTo>
                  <a:pt x="150" y="45"/>
                  <a:pt x="150" y="46"/>
                  <a:pt x="150" y="47"/>
                </a:cubicBezTo>
                <a:cubicBezTo>
                  <a:pt x="150" y="48"/>
                  <a:pt x="150" y="50"/>
                  <a:pt x="150" y="51"/>
                </a:cubicBezTo>
                <a:cubicBezTo>
                  <a:pt x="150" y="51"/>
                  <a:pt x="150" y="51"/>
                  <a:pt x="150" y="51"/>
                </a:cubicBezTo>
                <a:cubicBezTo>
                  <a:pt x="150" y="52"/>
                  <a:pt x="150" y="52"/>
                  <a:pt x="149" y="53"/>
                </a:cubicBezTo>
                <a:cubicBezTo>
                  <a:pt x="149" y="53"/>
                  <a:pt x="148" y="54"/>
                  <a:pt x="147" y="54"/>
                </a:cubicBezTo>
                <a:cubicBezTo>
                  <a:pt x="146" y="54"/>
                  <a:pt x="144" y="53"/>
                  <a:pt x="142" y="53"/>
                </a:cubicBezTo>
                <a:cubicBezTo>
                  <a:pt x="142" y="53"/>
                  <a:pt x="142" y="53"/>
                  <a:pt x="142" y="53"/>
                </a:cubicBezTo>
                <a:cubicBezTo>
                  <a:pt x="141" y="53"/>
                  <a:pt x="141" y="53"/>
                  <a:pt x="141" y="53"/>
                </a:cubicBezTo>
                <a:cubicBezTo>
                  <a:pt x="140" y="52"/>
                  <a:pt x="140" y="52"/>
                  <a:pt x="140" y="52"/>
                </a:cubicBezTo>
                <a:cubicBezTo>
                  <a:pt x="140" y="52"/>
                  <a:pt x="140" y="52"/>
                  <a:pt x="140" y="52"/>
                </a:cubicBezTo>
                <a:cubicBezTo>
                  <a:pt x="139" y="52"/>
                  <a:pt x="138" y="52"/>
                  <a:pt x="138" y="51"/>
                </a:cubicBezTo>
                <a:cubicBezTo>
                  <a:pt x="137" y="51"/>
                  <a:pt x="137" y="51"/>
                  <a:pt x="137" y="51"/>
                </a:cubicBezTo>
                <a:cubicBezTo>
                  <a:pt x="138" y="50"/>
                  <a:pt x="138" y="50"/>
                  <a:pt x="138" y="50"/>
                </a:cubicBezTo>
                <a:cubicBezTo>
                  <a:pt x="138" y="50"/>
                  <a:pt x="138" y="50"/>
                  <a:pt x="138" y="50"/>
                </a:cubicBezTo>
                <a:cubicBezTo>
                  <a:pt x="138" y="50"/>
                  <a:pt x="138" y="50"/>
                  <a:pt x="138" y="50"/>
                </a:cubicBezTo>
                <a:cubicBezTo>
                  <a:pt x="139" y="49"/>
                  <a:pt x="139" y="49"/>
                  <a:pt x="140" y="48"/>
                </a:cubicBezTo>
                <a:cubicBezTo>
                  <a:pt x="140" y="49"/>
                  <a:pt x="140" y="49"/>
                  <a:pt x="140" y="49"/>
                </a:cubicBezTo>
                <a:cubicBezTo>
                  <a:pt x="142" y="47"/>
                  <a:pt x="142" y="47"/>
                  <a:pt x="142" y="47"/>
                </a:cubicBezTo>
                <a:cubicBezTo>
                  <a:pt x="142" y="46"/>
                  <a:pt x="142" y="46"/>
                  <a:pt x="142" y="46"/>
                </a:cubicBezTo>
                <a:cubicBezTo>
                  <a:pt x="142" y="46"/>
                  <a:pt x="142" y="46"/>
                  <a:pt x="142" y="46"/>
                </a:cubicBezTo>
                <a:cubicBezTo>
                  <a:pt x="143" y="45"/>
                  <a:pt x="144" y="43"/>
                  <a:pt x="145" y="41"/>
                </a:cubicBezTo>
                <a:cubicBezTo>
                  <a:pt x="145" y="41"/>
                  <a:pt x="145" y="41"/>
                  <a:pt x="145" y="41"/>
                </a:cubicBezTo>
                <a:cubicBezTo>
                  <a:pt x="145" y="41"/>
                  <a:pt x="145" y="41"/>
                  <a:pt x="145" y="41"/>
                </a:cubicBezTo>
                <a:cubicBezTo>
                  <a:pt x="145" y="40"/>
                  <a:pt x="145" y="40"/>
                  <a:pt x="145" y="39"/>
                </a:cubicBezTo>
                <a:cubicBezTo>
                  <a:pt x="145" y="36"/>
                  <a:pt x="144" y="33"/>
                  <a:pt x="142" y="31"/>
                </a:cubicBezTo>
                <a:cubicBezTo>
                  <a:pt x="142" y="31"/>
                  <a:pt x="142" y="31"/>
                  <a:pt x="142" y="31"/>
                </a:cubicBezTo>
                <a:cubicBezTo>
                  <a:pt x="142" y="30"/>
                  <a:pt x="142" y="30"/>
                  <a:pt x="142" y="30"/>
                </a:cubicBezTo>
                <a:cubicBezTo>
                  <a:pt x="140" y="28"/>
                  <a:pt x="140" y="28"/>
                  <a:pt x="140" y="28"/>
                </a:cubicBezTo>
                <a:cubicBezTo>
                  <a:pt x="140" y="29"/>
                  <a:pt x="140" y="29"/>
                  <a:pt x="140" y="29"/>
                </a:cubicBezTo>
                <a:cubicBezTo>
                  <a:pt x="139" y="28"/>
                  <a:pt x="139" y="27"/>
                  <a:pt x="138" y="27"/>
                </a:cubicBezTo>
                <a:cubicBezTo>
                  <a:pt x="138" y="27"/>
                  <a:pt x="138" y="27"/>
                  <a:pt x="138" y="27"/>
                </a:cubicBezTo>
                <a:cubicBezTo>
                  <a:pt x="138" y="26"/>
                  <a:pt x="138" y="26"/>
                  <a:pt x="138" y="26"/>
                </a:cubicBezTo>
                <a:cubicBezTo>
                  <a:pt x="136" y="25"/>
                  <a:pt x="136" y="25"/>
                  <a:pt x="136" y="25"/>
                </a:cubicBezTo>
                <a:cubicBezTo>
                  <a:pt x="136" y="25"/>
                  <a:pt x="136" y="25"/>
                  <a:pt x="136" y="25"/>
                </a:cubicBezTo>
                <a:cubicBezTo>
                  <a:pt x="135" y="25"/>
                  <a:pt x="134" y="24"/>
                  <a:pt x="134" y="23"/>
                </a:cubicBezTo>
                <a:cubicBezTo>
                  <a:pt x="133" y="23"/>
                  <a:pt x="132" y="23"/>
                  <a:pt x="131" y="23"/>
                </a:cubicBezTo>
                <a:cubicBezTo>
                  <a:pt x="131" y="23"/>
                  <a:pt x="131" y="23"/>
                  <a:pt x="131" y="23"/>
                </a:cubicBezTo>
                <a:cubicBezTo>
                  <a:pt x="129" y="23"/>
                  <a:pt x="128" y="23"/>
                  <a:pt x="127" y="23"/>
                </a:cubicBezTo>
                <a:moveTo>
                  <a:pt x="140" y="13"/>
                </a:moveTo>
                <a:cubicBezTo>
                  <a:pt x="139" y="13"/>
                  <a:pt x="139" y="13"/>
                  <a:pt x="138" y="12"/>
                </a:cubicBezTo>
                <a:cubicBezTo>
                  <a:pt x="138" y="11"/>
                  <a:pt x="138" y="11"/>
                  <a:pt x="138" y="11"/>
                </a:cubicBezTo>
                <a:cubicBezTo>
                  <a:pt x="139" y="11"/>
                  <a:pt x="139" y="12"/>
                  <a:pt x="140" y="12"/>
                </a:cubicBezTo>
                <a:cubicBezTo>
                  <a:pt x="140" y="13"/>
                  <a:pt x="140" y="13"/>
                  <a:pt x="140" y="13"/>
                </a:cubicBezTo>
                <a:moveTo>
                  <a:pt x="136" y="29"/>
                </a:moveTo>
                <a:cubicBezTo>
                  <a:pt x="134" y="27"/>
                  <a:pt x="132" y="26"/>
                  <a:pt x="130" y="26"/>
                </a:cubicBezTo>
                <a:cubicBezTo>
                  <a:pt x="127" y="25"/>
                  <a:pt x="124" y="26"/>
                  <a:pt x="122" y="25"/>
                </a:cubicBezTo>
                <a:cubicBezTo>
                  <a:pt x="122" y="25"/>
                  <a:pt x="121" y="23"/>
                  <a:pt x="121" y="22"/>
                </a:cubicBezTo>
                <a:cubicBezTo>
                  <a:pt x="121" y="20"/>
                  <a:pt x="121" y="19"/>
                  <a:pt x="122" y="18"/>
                </a:cubicBezTo>
                <a:cubicBezTo>
                  <a:pt x="123" y="16"/>
                  <a:pt x="124" y="15"/>
                  <a:pt x="125" y="14"/>
                </a:cubicBezTo>
                <a:cubicBezTo>
                  <a:pt x="126" y="12"/>
                  <a:pt x="127" y="11"/>
                  <a:pt x="129" y="11"/>
                </a:cubicBezTo>
                <a:cubicBezTo>
                  <a:pt x="129" y="11"/>
                  <a:pt x="129" y="11"/>
                  <a:pt x="129" y="11"/>
                </a:cubicBezTo>
                <a:cubicBezTo>
                  <a:pt x="129" y="11"/>
                  <a:pt x="129" y="11"/>
                  <a:pt x="129" y="11"/>
                </a:cubicBezTo>
                <a:cubicBezTo>
                  <a:pt x="131" y="10"/>
                  <a:pt x="132" y="10"/>
                  <a:pt x="134" y="10"/>
                </a:cubicBezTo>
                <a:cubicBezTo>
                  <a:pt x="135" y="10"/>
                  <a:pt x="135" y="10"/>
                  <a:pt x="136" y="10"/>
                </a:cubicBezTo>
                <a:cubicBezTo>
                  <a:pt x="136" y="11"/>
                  <a:pt x="136" y="11"/>
                  <a:pt x="136" y="11"/>
                </a:cubicBezTo>
                <a:cubicBezTo>
                  <a:pt x="136" y="11"/>
                  <a:pt x="136" y="11"/>
                  <a:pt x="135" y="11"/>
                </a:cubicBezTo>
                <a:cubicBezTo>
                  <a:pt x="135" y="11"/>
                  <a:pt x="135" y="11"/>
                  <a:pt x="135" y="11"/>
                </a:cubicBezTo>
                <a:cubicBezTo>
                  <a:pt x="135" y="11"/>
                  <a:pt x="135" y="11"/>
                  <a:pt x="135" y="11"/>
                </a:cubicBezTo>
                <a:cubicBezTo>
                  <a:pt x="131" y="11"/>
                  <a:pt x="129" y="13"/>
                  <a:pt x="126" y="14"/>
                </a:cubicBezTo>
                <a:cubicBezTo>
                  <a:pt x="126" y="14"/>
                  <a:pt x="126" y="14"/>
                  <a:pt x="126" y="14"/>
                </a:cubicBezTo>
                <a:cubicBezTo>
                  <a:pt x="126" y="14"/>
                  <a:pt x="126" y="14"/>
                  <a:pt x="126" y="14"/>
                </a:cubicBezTo>
                <a:cubicBezTo>
                  <a:pt x="124" y="17"/>
                  <a:pt x="123" y="20"/>
                  <a:pt x="123" y="23"/>
                </a:cubicBezTo>
                <a:cubicBezTo>
                  <a:pt x="123" y="24"/>
                  <a:pt x="123" y="24"/>
                  <a:pt x="123" y="24"/>
                </a:cubicBezTo>
                <a:cubicBezTo>
                  <a:pt x="123" y="24"/>
                  <a:pt x="123" y="24"/>
                  <a:pt x="123" y="24"/>
                </a:cubicBezTo>
                <a:cubicBezTo>
                  <a:pt x="124" y="25"/>
                  <a:pt x="126" y="25"/>
                  <a:pt x="127" y="25"/>
                </a:cubicBezTo>
                <a:cubicBezTo>
                  <a:pt x="127" y="25"/>
                  <a:pt x="127" y="25"/>
                  <a:pt x="127" y="25"/>
                </a:cubicBezTo>
                <a:cubicBezTo>
                  <a:pt x="128" y="25"/>
                  <a:pt x="130" y="25"/>
                  <a:pt x="131" y="25"/>
                </a:cubicBezTo>
                <a:cubicBezTo>
                  <a:pt x="131" y="25"/>
                  <a:pt x="131" y="25"/>
                  <a:pt x="131" y="25"/>
                </a:cubicBezTo>
                <a:cubicBezTo>
                  <a:pt x="131" y="25"/>
                  <a:pt x="132" y="25"/>
                  <a:pt x="133" y="25"/>
                </a:cubicBezTo>
                <a:cubicBezTo>
                  <a:pt x="134" y="26"/>
                  <a:pt x="135" y="27"/>
                  <a:pt x="136" y="28"/>
                </a:cubicBezTo>
                <a:cubicBezTo>
                  <a:pt x="136" y="29"/>
                  <a:pt x="136" y="29"/>
                  <a:pt x="136" y="29"/>
                </a:cubicBezTo>
                <a:moveTo>
                  <a:pt x="94" y="8"/>
                </a:moveTo>
                <a:cubicBezTo>
                  <a:pt x="94" y="7"/>
                  <a:pt x="94" y="7"/>
                  <a:pt x="94" y="7"/>
                </a:cubicBezTo>
                <a:cubicBezTo>
                  <a:pt x="95" y="7"/>
                  <a:pt x="96" y="7"/>
                  <a:pt x="96" y="7"/>
                </a:cubicBezTo>
                <a:cubicBezTo>
                  <a:pt x="96" y="7"/>
                  <a:pt x="96" y="7"/>
                  <a:pt x="96" y="7"/>
                </a:cubicBezTo>
                <a:cubicBezTo>
                  <a:pt x="101" y="7"/>
                  <a:pt x="105" y="9"/>
                  <a:pt x="108" y="12"/>
                </a:cubicBezTo>
                <a:cubicBezTo>
                  <a:pt x="112" y="17"/>
                  <a:pt x="115" y="22"/>
                  <a:pt x="115" y="27"/>
                </a:cubicBezTo>
                <a:cubicBezTo>
                  <a:pt x="115" y="28"/>
                  <a:pt x="115" y="29"/>
                  <a:pt x="114" y="30"/>
                </a:cubicBezTo>
                <a:cubicBezTo>
                  <a:pt x="114" y="31"/>
                  <a:pt x="114" y="31"/>
                  <a:pt x="114" y="31"/>
                </a:cubicBezTo>
                <a:cubicBezTo>
                  <a:pt x="115" y="31"/>
                  <a:pt x="115" y="31"/>
                  <a:pt x="115" y="31"/>
                </a:cubicBezTo>
                <a:cubicBezTo>
                  <a:pt x="116" y="35"/>
                  <a:pt x="119" y="39"/>
                  <a:pt x="119" y="42"/>
                </a:cubicBezTo>
                <a:cubicBezTo>
                  <a:pt x="119" y="44"/>
                  <a:pt x="118" y="45"/>
                  <a:pt x="117" y="47"/>
                </a:cubicBezTo>
                <a:cubicBezTo>
                  <a:pt x="116" y="48"/>
                  <a:pt x="116" y="48"/>
                  <a:pt x="116" y="48"/>
                </a:cubicBezTo>
                <a:cubicBezTo>
                  <a:pt x="117" y="49"/>
                  <a:pt x="117" y="49"/>
                  <a:pt x="117" y="49"/>
                </a:cubicBezTo>
                <a:cubicBezTo>
                  <a:pt x="121" y="50"/>
                  <a:pt x="126" y="50"/>
                  <a:pt x="130" y="51"/>
                </a:cubicBezTo>
                <a:cubicBezTo>
                  <a:pt x="131" y="51"/>
                  <a:pt x="131" y="51"/>
                  <a:pt x="131" y="51"/>
                </a:cubicBezTo>
                <a:cubicBezTo>
                  <a:pt x="131" y="51"/>
                  <a:pt x="131" y="51"/>
                  <a:pt x="131" y="51"/>
                </a:cubicBezTo>
                <a:cubicBezTo>
                  <a:pt x="132" y="49"/>
                  <a:pt x="134" y="48"/>
                  <a:pt x="136" y="47"/>
                </a:cubicBezTo>
                <a:cubicBezTo>
                  <a:pt x="136" y="49"/>
                  <a:pt x="136" y="49"/>
                  <a:pt x="136" y="49"/>
                </a:cubicBezTo>
                <a:cubicBezTo>
                  <a:pt x="136" y="49"/>
                  <a:pt x="136" y="49"/>
                  <a:pt x="136" y="49"/>
                </a:cubicBezTo>
                <a:cubicBezTo>
                  <a:pt x="135" y="50"/>
                  <a:pt x="135" y="50"/>
                  <a:pt x="135" y="50"/>
                </a:cubicBezTo>
                <a:cubicBezTo>
                  <a:pt x="133" y="51"/>
                  <a:pt x="133" y="51"/>
                  <a:pt x="133" y="51"/>
                </a:cubicBezTo>
                <a:cubicBezTo>
                  <a:pt x="135" y="52"/>
                  <a:pt x="135" y="52"/>
                  <a:pt x="135" y="52"/>
                </a:cubicBezTo>
                <a:cubicBezTo>
                  <a:pt x="135" y="52"/>
                  <a:pt x="136" y="52"/>
                  <a:pt x="136" y="53"/>
                </a:cubicBezTo>
                <a:cubicBezTo>
                  <a:pt x="136" y="54"/>
                  <a:pt x="136" y="54"/>
                  <a:pt x="136" y="54"/>
                </a:cubicBezTo>
                <a:cubicBezTo>
                  <a:pt x="131" y="53"/>
                  <a:pt x="126" y="52"/>
                  <a:pt x="121" y="51"/>
                </a:cubicBezTo>
                <a:cubicBezTo>
                  <a:pt x="121" y="51"/>
                  <a:pt x="121" y="51"/>
                  <a:pt x="121" y="51"/>
                </a:cubicBezTo>
                <a:cubicBezTo>
                  <a:pt x="112" y="50"/>
                  <a:pt x="103" y="50"/>
                  <a:pt x="95" y="50"/>
                </a:cubicBezTo>
                <a:cubicBezTo>
                  <a:pt x="95" y="50"/>
                  <a:pt x="95" y="50"/>
                  <a:pt x="95" y="50"/>
                </a:cubicBezTo>
                <a:cubicBezTo>
                  <a:pt x="95" y="50"/>
                  <a:pt x="95" y="50"/>
                  <a:pt x="95" y="50"/>
                </a:cubicBezTo>
                <a:cubicBezTo>
                  <a:pt x="95" y="50"/>
                  <a:pt x="94" y="50"/>
                  <a:pt x="94" y="50"/>
                </a:cubicBezTo>
                <a:cubicBezTo>
                  <a:pt x="94" y="49"/>
                  <a:pt x="94" y="49"/>
                  <a:pt x="94" y="49"/>
                </a:cubicBezTo>
                <a:cubicBezTo>
                  <a:pt x="95" y="49"/>
                  <a:pt x="96" y="49"/>
                  <a:pt x="97" y="49"/>
                </a:cubicBezTo>
                <a:cubicBezTo>
                  <a:pt x="97" y="49"/>
                  <a:pt x="97" y="49"/>
                  <a:pt x="97" y="49"/>
                </a:cubicBezTo>
                <a:cubicBezTo>
                  <a:pt x="98" y="49"/>
                  <a:pt x="99" y="49"/>
                  <a:pt x="100" y="48"/>
                </a:cubicBezTo>
                <a:cubicBezTo>
                  <a:pt x="101" y="48"/>
                  <a:pt x="101" y="48"/>
                  <a:pt x="101" y="48"/>
                </a:cubicBezTo>
                <a:cubicBezTo>
                  <a:pt x="101" y="47"/>
                  <a:pt x="101" y="47"/>
                  <a:pt x="101" y="47"/>
                </a:cubicBezTo>
                <a:cubicBezTo>
                  <a:pt x="100" y="45"/>
                  <a:pt x="99" y="42"/>
                  <a:pt x="99" y="40"/>
                </a:cubicBezTo>
                <a:cubicBezTo>
                  <a:pt x="99" y="40"/>
                  <a:pt x="99" y="40"/>
                  <a:pt x="99" y="40"/>
                </a:cubicBezTo>
                <a:cubicBezTo>
                  <a:pt x="99" y="40"/>
                  <a:pt x="99" y="40"/>
                  <a:pt x="99" y="40"/>
                </a:cubicBezTo>
                <a:cubicBezTo>
                  <a:pt x="99" y="36"/>
                  <a:pt x="97" y="32"/>
                  <a:pt x="94" y="29"/>
                </a:cubicBezTo>
                <a:cubicBezTo>
                  <a:pt x="94" y="28"/>
                  <a:pt x="94" y="28"/>
                  <a:pt x="94" y="28"/>
                </a:cubicBezTo>
                <a:cubicBezTo>
                  <a:pt x="98" y="31"/>
                  <a:pt x="101" y="36"/>
                  <a:pt x="101" y="40"/>
                </a:cubicBezTo>
                <a:cubicBezTo>
                  <a:pt x="101" y="41"/>
                  <a:pt x="101" y="41"/>
                  <a:pt x="101" y="41"/>
                </a:cubicBezTo>
                <a:cubicBezTo>
                  <a:pt x="101" y="42"/>
                  <a:pt x="101" y="42"/>
                  <a:pt x="101" y="42"/>
                </a:cubicBezTo>
                <a:cubicBezTo>
                  <a:pt x="101" y="42"/>
                  <a:pt x="101" y="42"/>
                  <a:pt x="101" y="42"/>
                </a:cubicBezTo>
                <a:cubicBezTo>
                  <a:pt x="101" y="43"/>
                  <a:pt x="102" y="44"/>
                  <a:pt x="102" y="45"/>
                </a:cubicBezTo>
                <a:cubicBezTo>
                  <a:pt x="102" y="46"/>
                  <a:pt x="102" y="46"/>
                  <a:pt x="101" y="47"/>
                </a:cubicBezTo>
                <a:cubicBezTo>
                  <a:pt x="101" y="47"/>
                  <a:pt x="101" y="47"/>
                  <a:pt x="101" y="47"/>
                </a:cubicBezTo>
                <a:cubicBezTo>
                  <a:pt x="102" y="48"/>
                  <a:pt x="102" y="48"/>
                  <a:pt x="102" y="48"/>
                </a:cubicBezTo>
                <a:cubicBezTo>
                  <a:pt x="104" y="49"/>
                  <a:pt x="105" y="49"/>
                  <a:pt x="107" y="49"/>
                </a:cubicBezTo>
                <a:cubicBezTo>
                  <a:pt x="109" y="49"/>
                  <a:pt x="111" y="48"/>
                  <a:pt x="113" y="48"/>
                </a:cubicBezTo>
                <a:cubicBezTo>
                  <a:pt x="113" y="48"/>
                  <a:pt x="113" y="48"/>
                  <a:pt x="113" y="48"/>
                </a:cubicBezTo>
                <a:cubicBezTo>
                  <a:pt x="114" y="48"/>
                  <a:pt x="114" y="48"/>
                  <a:pt x="114" y="48"/>
                </a:cubicBezTo>
                <a:cubicBezTo>
                  <a:pt x="116" y="46"/>
                  <a:pt x="118" y="44"/>
                  <a:pt x="118" y="41"/>
                </a:cubicBezTo>
                <a:cubicBezTo>
                  <a:pt x="118" y="40"/>
                  <a:pt x="117" y="38"/>
                  <a:pt x="117" y="37"/>
                </a:cubicBezTo>
                <a:cubicBezTo>
                  <a:pt x="117" y="36"/>
                  <a:pt x="115" y="34"/>
                  <a:pt x="114" y="34"/>
                </a:cubicBezTo>
                <a:cubicBezTo>
                  <a:pt x="113" y="33"/>
                  <a:pt x="113" y="32"/>
                  <a:pt x="112" y="32"/>
                </a:cubicBezTo>
                <a:cubicBezTo>
                  <a:pt x="113" y="30"/>
                  <a:pt x="113" y="29"/>
                  <a:pt x="113" y="27"/>
                </a:cubicBezTo>
                <a:cubicBezTo>
                  <a:pt x="113" y="22"/>
                  <a:pt x="110" y="18"/>
                  <a:pt x="108" y="14"/>
                </a:cubicBezTo>
                <a:cubicBezTo>
                  <a:pt x="108" y="14"/>
                  <a:pt x="108" y="14"/>
                  <a:pt x="108" y="14"/>
                </a:cubicBezTo>
                <a:cubicBezTo>
                  <a:pt x="108" y="14"/>
                  <a:pt x="108" y="14"/>
                  <a:pt x="108" y="14"/>
                </a:cubicBezTo>
                <a:cubicBezTo>
                  <a:pt x="106" y="10"/>
                  <a:pt x="102" y="8"/>
                  <a:pt x="97" y="8"/>
                </a:cubicBezTo>
                <a:cubicBezTo>
                  <a:pt x="97" y="8"/>
                  <a:pt x="97" y="8"/>
                  <a:pt x="97" y="8"/>
                </a:cubicBezTo>
                <a:cubicBezTo>
                  <a:pt x="96" y="8"/>
                  <a:pt x="96" y="8"/>
                  <a:pt x="96" y="8"/>
                </a:cubicBezTo>
                <a:cubicBezTo>
                  <a:pt x="96" y="8"/>
                  <a:pt x="95" y="8"/>
                  <a:pt x="94" y="8"/>
                </a:cubicBezTo>
                <a:cubicBezTo>
                  <a:pt x="94" y="8"/>
                  <a:pt x="94" y="8"/>
                  <a:pt x="94" y="8"/>
                </a:cubicBezTo>
                <a:moveTo>
                  <a:pt x="69" y="22"/>
                </a:moveTo>
                <a:cubicBezTo>
                  <a:pt x="68" y="19"/>
                  <a:pt x="67" y="17"/>
                  <a:pt x="67" y="14"/>
                </a:cubicBezTo>
                <a:cubicBezTo>
                  <a:pt x="67" y="13"/>
                  <a:pt x="68" y="11"/>
                  <a:pt x="68" y="10"/>
                </a:cubicBezTo>
                <a:cubicBezTo>
                  <a:pt x="69" y="9"/>
                  <a:pt x="70" y="7"/>
                  <a:pt x="72" y="6"/>
                </a:cubicBezTo>
                <a:cubicBezTo>
                  <a:pt x="72" y="7"/>
                  <a:pt x="72" y="7"/>
                  <a:pt x="72" y="7"/>
                </a:cubicBezTo>
                <a:cubicBezTo>
                  <a:pt x="71" y="8"/>
                  <a:pt x="70" y="9"/>
                  <a:pt x="70" y="11"/>
                </a:cubicBezTo>
                <a:cubicBezTo>
                  <a:pt x="70" y="11"/>
                  <a:pt x="70" y="11"/>
                  <a:pt x="70" y="11"/>
                </a:cubicBezTo>
                <a:cubicBezTo>
                  <a:pt x="70" y="11"/>
                  <a:pt x="70" y="11"/>
                  <a:pt x="70" y="11"/>
                </a:cubicBezTo>
                <a:cubicBezTo>
                  <a:pt x="69" y="12"/>
                  <a:pt x="69" y="14"/>
                  <a:pt x="69" y="15"/>
                </a:cubicBezTo>
                <a:cubicBezTo>
                  <a:pt x="69" y="16"/>
                  <a:pt x="69" y="17"/>
                  <a:pt x="69" y="18"/>
                </a:cubicBezTo>
                <a:cubicBezTo>
                  <a:pt x="70" y="19"/>
                  <a:pt x="70" y="19"/>
                  <a:pt x="71" y="20"/>
                </a:cubicBezTo>
                <a:cubicBezTo>
                  <a:pt x="72" y="20"/>
                  <a:pt x="72" y="20"/>
                  <a:pt x="72" y="20"/>
                </a:cubicBezTo>
                <a:cubicBezTo>
                  <a:pt x="72" y="20"/>
                  <a:pt x="72" y="20"/>
                  <a:pt x="72" y="20"/>
                </a:cubicBezTo>
                <a:cubicBezTo>
                  <a:pt x="72" y="21"/>
                  <a:pt x="72" y="21"/>
                  <a:pt x="72" y="21"/>
                </a:cubicBezTo>
                <a:cubicBezTo>
                  <a:pt x="71" y="21"/>
                  <a:pt x="70" y="21"/>
                  <a:pt x="69" y="22"/>
                </a:cubicBezTo>
                <a:moveTo>
                  <a:pt x="77" y="7"/>
                </a:moveTo>
                <a:cubicBezTo>
                  <a:pt x="79" y="6"/>
                  <a:pt x="79" y="6"/>
                  <a:pt x="79" y="6"/>
                </a:cubicBezTo>
                <a:cubicBezTo>
                  <a:pt x="79" y="6"/>
                  <a:pt x="79" y="6"/>
                  <a:pt x="79" y="6"/>
                </a:cubicBezTo>
                <a:cubicBezTo>
                  <a:pt x="79" y="6"/>
                  <a:pt x="79" y="6"/>
                  <a:pt x="79" y="6"/>
                </a:cubicBezTo>
                <a:cubicBezTo>
                  <a:pt x="79" y="6"/>
                  <a:pt x="80" y="5"/>
                  <a:pt x="81" y="5"/>
                </a:cubicBezTo>
                <a:cubicBezTo>
                  <a:pt x="81" y="5"/>
                  <a:pt x="82" y="5"/>
                  <a:pt x="82" y="5"/>
                </a:cubicBezTo>
                <a:cubicBezTo>
                  <a:pt x="82" y="5"/>
                  <a:pt x="82" y="5"/>
                  <a:pt x="82" y="5"/>
                </a:cubicBezTo>
                <a:cubicBezTo>
                  <a:pt x="84" y="5"/>
                  <a:pt x="85" y="6"/>
                  <a:pt x="87" y="7"/>
                </a:cubicBezTo>
                <a:cubicBezTo>
                  <a:pt x="88" y="8"/>
                  <a:pt x="89" y="10"/>
                  <a:pt x="90" y="12"/>
                </a:cubicBezTo>
                <a:cubicBezTo>
                  <a:pt x="91" y="12"/>
                  <a:pt x="91" y="12"/>
                  <a:pt x="91" y="12"/>
                </a:cubicBezTo>
                <a:cubicBezTo>
                  <a:pt x="91" y="12"/>
                  <a:pt x="91" y="12"/>
                  <a:pt x="91" y="12"/>
                </a:cubicBezTo>
                <a:cubicBezTo>
                  <a:pt x="92" y="12"/>
                  <a:pt x="93" y="11"/>
                  <a:pt x="94" y="11"/>
                </a:cubicBezTo>
                <a:cubicBezTo>
                  <a:pt x="94" y="11"/>
                  <a:pt x="95" y="10"/>
                  <a:pt x="95" y="10"/>
                </a:cubicBezTo>
                <a:cubicBezTo>
                  <a:pt x="96" y="10"/>
                  <a:pt x="96" y="10"/>
                  <a:pt x="96" y="10"/>
                </a:cubicBezTo>
                <a:cubicBezTo>
                  <a:pt x="96" y="10"/>
                  <a:pt x="96" y="10"/>
                  <a:pt x="96" y="10"/>
                </a:cubicBezTo>
                <a:cubicBezTo>
                  <a:pt x="97" y="10"/>
                  <a:pt x="97" y="10"/>
                  <a:pt x="97" y="10"/>
                </a:cubicBezTo>
                <a:cubicBezTo>
                  <a:pt x="97" y="10"/>
                  <a:pt x="97" y="10"/>
                  <a:pt x="97" y="10"/>
                </a:cubicBezTo>
                <a:cubicBezTo>
                  <a:pt x="97" y="10"/>
                  <a:pt x="97" y="10"/>
                  <a:pt x="97" y="10"/>
                </a:cubicBezTo>
                <a:cubicBezTo>
                  <a:pt x="101" y="10"/>
                  <a:pt x="104" y="12"/>
                  <a:pt x="107" y="15"/>
                </a:cubicBezTo>
                <a:cubicBezTo>
                  <a:pt x="109" y="19"/>
                  <a:pt x="111" y="23"/>
                  <a:pt x="111" y="27"/>
                </a:cubicBezTo>
                <a:cubicBezTo>
                  <a:pt x="111" y="28"/>
                  <a:pt x="111" y="30"/>
                  <a:pt x="110" y="31"/>
                </a:cubicBezTo>
                <a:cubicBezTo>
                  <a:pt x="110" y="32"/>
                  <a:pt x="110" y="32"/>
                  <a:pt x="110" y="32"/>
                </a:cubicBezTo>
                <a:cubicBezTo>
                  <a:pt x="110" y="32"/>
                  <a:pt x="110" y="32"/>
                  <a:pt x="110" y="32"/>
                </a:cubicBezTo>
                <a:cubicBezTo>
                  <a:pt x="111" y="34"/>
                  <a:pt x="112" y="34"/>
                  <a:pt x="113" y="35"/>
                </a:cubicBezTo>
                <a:cubicBezTo>
                  <a:pt x="114" y="36"/>
                  <a:pt x="115" y="37"/>
                  <a:pt x="115" y="38"/>
                </a:cubicBezTo>
                <a:cubicBezTo>
                  <a:pt x="115" y="38"/>
                  <a:pt x="115" y="38"/>
                  <a:pt x="115" y="38"/>
                </a:cubicBezTo>
                <a:cubicBezTo>
                  <a:pt x="115" y="38"/>
                  <a:pt x="115" y="38"/>
                  <a:pt x="115" y="38"/>
                </a:cubicBezTo>
                <a:cubicBezTo>
                  <a:pt x="116" y="39"/>
                  <a:pt x="116" y="40"/>
                  <a:pt x="116" y="41"/>
                </a:cubicBezTo>
                <a:cubicBezTo>
                  <a:pt x="116" y="43"/>
                  <a:pt x="114" y="45"/>
                  <a:pt x="113" y="46"/>
                </a:cubicBezTo>
                <a:cubicBezTo>
                  <a:pt x="111" y="46"/>
                  <a:pt x="109" y="47"/>
                  <a:pt x="107" y="47"/>
                </a:cubicBezTo>
                <a:cubicBezTo>
                  <a:pt x="107" y="47"/>
                  <a:pt x="107" y="47"/>
                  <a:pt x="107" y="47"/>
                </a:cubicBezTo>
                <a:cubicBezTo>
                  <a:pt x="106" y="47"/>
                  <a:pt x="105" y="47"/>
                  <a:pt x="104" y="46"/>
                </a:cubicBezTo>
                <a:cubicBezTo>
                  <a:pt x="104" y="46"/>
                  <a:pt x="104" y="46"/>
                  <a:pt x="104" y="45"/>
                </a:cubicBezTo>
                <a:cubicBezTo>
                  <a:pt x="104" y="44"/>
                  <a:pt x="103" y="42"/>
                  <a:pt x="103" y="41"/>
                </a:cubicBezTo>
                <a:cubicBezTo>
                  <a:pt x="103" y="40"/>
                  <a:pt x="103" y="40"/>
                  <a:pt x="103" y="40"/>
                </a:cubicBezTo>
                <a:cubicBezTo>
                  <a:pt x="103" y="34"/>
                  <a:pt x="98" y="28"/>
                  <a:pt x="94" y="25"/>
                </a:cubicBezTo>
                <a:cubicBezTo>
                  <a:pt x="93" y="24"/>
                  <a:pt x="93" y="24"/>
                  <a:pt x="93" y="24"/>
                </a:cubicBezTo>
                <a:cubicBezTo>
                  <a:pt x="92" y="23"/>
                  <a:pt x="92" y="23"/>
                  <a:pt x="92" y="23"/>
                </a:cubicBezTo>
                <a:cubicBezTo>
                  <a:pt x="92" y="24"/>
                  <a:pt x="92" y="24"/>
                  <a:pt x="92" y="24"/>
                </a:cubicBezTo>
                <a:cubicBezTo>
                  <a:pt x="92" y="23"/>
                  <a:pt x="91" y="23"/>
                  <a:pt x="91" y="23"/>
                </a:cubicBezTo>
                <a:cubicBezTo>
                  <a:pt x="88" y="21"/>
                  <a:pt x="84" y="19"/>
                  <a:pt x="79" y="18"/>
                </a:cubicBezTo>
                <a:cubicBezTo>
                  <a:pt x="79" y="17"/>
                  <a:pt x="79" y="17"/>
                  <a:pt x="79" y="17"/>
                </a:cubicBezTo>
                <a:cubicBezTo>
                  <a:pt x="78" y="17"/>
                  <a:pt x="78" y="17"/>
                  <a:pt x="78" y="17"/>
                </a:cubicBezTo>
                <a:cubicBezTo>
                  <a:pt x="77" y="17"/>
                  <a:pt x="77" y="17"/>
                  <a:pt x="77" y="17"/>
                </a:cubicBezTo>
                <a:cubicBezTo>
                  <a:pt x="77" y="17"/>
                  <a:pt x="77" y="17"/>
                  <a:pt x="77" y="17"/>
                </a:cubicBezTo>
                <a:cubicBezTo>
                  <a:pt x="76" y="17"/>
                  <a:pt x="75" y="17"/>
                  <a:pt x="74" y="17"/>
                </a:cubicBezTo>
                <a:cubicBezTo>
                  <a:pt x="74" y="17"/>
                  <a:pt x="73" y="17"/>
                  <a:pt x="73" y="17"/>
                </a:cubicBezTo>
                <a:cubicBezTo>
                  <a:pt x="73" y="17"/>
                  <a:pt x="73" y="17"/>
                  <a:pt x="73" y="17"/>
                </a:cubicBezTo>
                <a:cubicBezTo>
                  <a:pt x="72" y="17"/>
                  <a:pt x="72" y="17"/>
                  <a:pt x="71" y="18"/>
                </a:cubicBezTo>
                <a:cubicBezTo>
                  <a:pt x="71" y="17"/>
                  <a:pt x="71" y="17"/>
                  <a:pt x="71" y="17"/>
                </a:cubicBezTo>
                <a:cubicBezTo>
                  <a:pt x="71" y="17"/>
                  <a:pt x="71" y="16"/>
                  <a:pt x="71" y="15"/>
                </a:cubicBezTo>
                <a:cubicBezTo>
                  <a:pt x="71" y="14"/>
                  <a:pt x="71" y="12"/>
                  <a:pt x="72" y="11"/>
                </a:cubicBezTo>
                <a:cubicBezTo>
                  <a:pt x="72" y="10"/>
                  <a:pt x="73" y="9"/>
                  <a:pt x="73" y="8"/>
                </a:cubicBezTo>
                <a:cubicBezTo>
                  <a:pt x="73" y="8"/>
                  <a:pt x="73" y="8"/>
                  <a:pt x="73" y="8"/>
                </a:cubicBezTo>
                <a:cubicBezTo>
                  <a:pt x="73" y="8"/>
                  <a:pt x="73" y="8"/>
                  <a:pt x="73" y="8"/>
                </a:cubicBezTo>
                <a:cubicBezTo>
                  <a:pt x="74" y="7"/>
                  <a:pt x="76" y="7"/>
                  <a:pt x="77" y="6"/>
                </a:cubicBezTo>
                <a:cubicBezTo>
                  <a:pt x="77" y="7"/>
                  <a:pt x="77" y="7"/>
                  <a:pt x="77" y="7"/>
                </a:cubicBezTo>
                <a:moveTo>
                  <a:pt x="92" y="10"/>
                </a:moveTo>
                <a:cubicBezTo>
                  <a:pt x="91" y="9"/>
                  <a:pt x="89" y="7"/>
                  <a:pt x="88" y="6"/>
                </a:cubicBezTo>
                <a:cubicBezTo>
                  <a:pt x="87" y="5"/>
                  <a:pt x="87" y="4"/>
                  <a:pt x="86" y="4"/>
                </a:cubicBezTo>
                <a:cubicBezTo>
                  <a:pt x="88" y="5"/>
                  <a:pt x="90" y="6"/>
                  <a:pt x="91" y="8"/>
                </a:cubicBezTo>
                <a:cubicBezTo>
                  <a:pt x="92" y="8"/>
                  <a:pt x="92" y="8"/>
                  <a:pt x="92" y="8"/>
                </a:cubicBezTo>
                <a:cubicBezTo>
                  <a:pt x="92" y="8"/>
                  <a:pt x="92" y="8"/>
                  <a:pt x="92" y="8"/>
                </a:cubicBezTo>
                <a:cubicBezTo>
                  <a:pt x="92" y="10"/>
                  <a:pt x="92" y="10"/>
                  <a:pt x="92" y="10"/>
                </a:cubicBezTo>
                <a:cubicBezTo>
                  <a:pt x="92" y="10"/>
                  <a:pt x="92" y="10"/>
                  <a:pt x="92" y="10"/>
                </a:cubicBezTo>
                <a:moveTo>
                  <a:pt x="74" y="6"/>
                </a:moveTo>
                <a:cubicBezTo>
                  <a:pt x="74" y="4"/>
                  <a:pt x="74" y="4"/>
                  <a:pt x="74" y="4"/>
                </a:cubicBezTo>
                <a:cubicBezTo>
                  <a:pt x="75" y="4"/>
                  <a:pt x="76" y="3"/>
                  <a:pt x="77" y="3"/>
                </a:cubicBezTo>
                <a:cubicBezTo>
                  <a:pt x="77" y="4"/>
                  <a:pt x="77" y="4"/>
                  <a:pt x="77" y="4"/>
                </a:cubicBezTo>
                <a:cubicBezTo>
                  <a:pt x="76" y="5"/>
                  <a:pt x="75" y="5"/>
                  <a:pt x="74" y="6"/>
                </a:cubicBezTo>
                <a:moveTo>
                  <a:pt x="79" y="4"/>
                </a:moveTo>
                <a:cubicBezTo>
                  <a:pt x="79" y="3"/>
                  <a:pt x="79" y="3"/>
                  <a:pt x="79" y="3"/>
                </a:cubicBezTo>
                <a:cubicBezTo>
                  <a:pt x="80" y="2"/>
                  <a:pt x="80" y="2"/>
                  <a:pt x="80" y="2"/>
                </a:cubicBezTo>
                <a:cubicBezTo>
                  <a:pt x="80" y="2"/>
                  <a:pt x="80" y="2"/>
                  <a:pt x="80" y="2"/>
                </a:cubicBezTo>
                <a:cubicBezTo>
                  <a:pt x="82" y="2"/>
                  <a:pt x="83" y="3"/>
                  <a:pt x="84" y="3"/>
                </a:cubicBezTo>
                <a:cubicBezTo>
                  <a:pt x="84" y="3"/>
                  <a:pt x="83" y="3"/>
                  <a:pt x="82" y="3"/>
                </a:cubicBezTo>
                <a:cubicBezTo>
                  <a:pt x="81" y="3"/>
                  <a:pt x="81" y="3"/>
                  <a:pt x="80" y="3"/>
                </a:cubicBezTo>
                <a:cubicBezTo>
                  <a:pt x="80" y="3"/>
                  <a:pt x="80" y="3"/>
                  <a:pt x="80" y="3"/>
                </a:cubicBezTo>
                <a:cubicBezTo>
                  <a:pt x="80" y="3"/>
                  <a:pt x="80" y="3"/>
                  <a:pt x="80" y="3"/>
                </a:cubicBezTo>
                <a:cubicBezTo>
                  <a:pt x="80" y="3"/>
                  <a:pt x="79" y="4"/>
                  <a:pt x="79" y="4"/>
                </a:cubicBezTo>
                <a:moveTo>
                  <a:pt x="80" y="0"/>
                </a:moveTo>
                <a:cubicBezTo>
                  <a:pt x="80" y="0"/>
                  <a:pt x="79" y="1"/>
                  <a:pt x="78" y="1"/>
                </a:cubicBezTo>
                <a:cubicBezTo>
                  <a:pt x="78" y="1"/>
                  <a:pt x="78" y="1"/>
                  <a:pt x="78" y="1"/>
                </a:cubicBezTo>
                <a:cubicBezTo>
                  <a:pt x="78" y="1"/>
                  <a:pt x="78" y="1"/>
                  <a:pt x="78" y="1"/>
                </a:cubicBezTo>
                <a:cubicBezTo>
                  <a:pt x="78" y="1"/>
                  <a:pt x="78" y="1"/>
                  <a:pt x="78" y="1"/>
                </a:cubicBezTo>
                <a:cubicBezTo>
                  <a:pt x="78" y="1"/>
                  <a:pt x="78" y="1"/>
                  <a:pt x="78" y="1"/>
                </a:cubicBezTo>
                <a:cubicBezTo>
                  <a:pt x="75" y="1"/>
                  <a:pt x="74" y="2"/>
                  <a:pt x="72" y="3"/>
                </a:cubicBezTo>
                <a:cubicBezTo>
                  <a:pt x="70" y="4"/>
                  <a:pt x="68" y="7"/>
                  <a:pt x="66" y="9"/>
                </a:cubicBezTo>
                <a:cubicBezTo>
                  <a:pt x="66" y="9"/>
                  <a:pt x="66" y="9"/>
                  <a:pt x="66" y="9"/>
                </a:cubicBezTo>
                <a:cubicBezTo>
                  <a:pt x="66" y="9"/>
                  <a:pt x="66" y="9"/>
                  <a:pt x="66" y="9"/>
                </a:cubicBezTo>
                <a:cubicBezTo>
                  <a:pt x="66" y="11"/>
                  <a:pt x="65" y="12"/>
                  <a:pt x="65" y="14"/>
                </a:cubicBezTo>
                <a:cubicBezTo>
                  <a:pt x="65" y="17"/>
                  <a:pt x="66" y="20"/>
                  <a:pt x="68" y="23"/>
                </a:cubicBezTo>
                <a:cubicBezTo>
                  <a:pt x="68" y="24"/>
                  <a:pt x="68" y="24"/>
                  <a:pt x="68" y="24"/>
                </a:cubicBezTo>
                <a:cubicBezTo>
                  <a:pt x="69" y="24"/>
                  <a:pt x="69" y="24"/>
                  <a:pt x="69" y="24"/>
                </a:cubicBezTo>
                <a:cubicBezTo>
                  <a:pt x="70" y="24"/>
                  <a:pt x="72" y="23"/>
                  <a:pt x="73" y="23"/>
                </a:cubicBezTo>
                <a:cubicBezTo>
                  <a:pt x="74" y="22"/>
                  <a:pt x="76" y="22"/>
                  <a:pt x="77" y="22"/>
                </a:cubicBezTo>
                <a:cubicBezTo>
                  <a:pt x="77" y="22"/>
                  <a:pt x="77" y="22"/>
                  <a:pt x="77" y="22"/>
                </a:cubicBezTo>
                <a:cubicBezTo>
                  <a:pt x="77" y="22"/>
                  <a:pt x="77" y="22"/>
                  <a:pt x="77" y="22"/>
                </a:cubicBezTo>
                <a:cubicBezTo>
                  <a:pt x="77" y="22"/>
                  <a:pt x="77" y="22"/>
                  <a:pt x="77" y="22"/>
                </a:cubicBezTo>
                <a:cubicBezTo>
                  <a:pt x="78" y="22"/>
                  <a:pt x="78" y="22"/>
                  <a:pt x="78" y="22"/>
                </a:cubicBezTo>
                <a:cubicBezTo>
                  <a:pt x="79" y="22"/>
                  <a:pt x="79" y="22"/>
                  <a:pt x="79" y="22"/>
                </a:cubicBezTo>
                <a:cubicBezTo>
                  <a:pt x="79" y="22"/>
                  <a:pt x="79" y="22"/>
                  <a:pt x="79" y="22"/>
                </a:cubicBezTo>
                <a:cubicBezTo>
                  <a:pt x="79" y="22"/>
                  <a:pt x="79" y="22"/>
                  <a:pt x="79" y="22"/>
                </a:cubicBezTo>
                <a:cubicBezTo>
                  <a:pt x="79" y="22"/>
                  <a:pt x="79" y="22"/>
                  <a:pt x="79" y="22"/>
                </a:cubicBezTo>
                <a:cubicBezTo>
                  <a:pt x="84" y="24"/>
                  <a:pt x="89" y="27"/>
                  <a:pt x="92" y="30"/>
                </a:cubicBezTo>
                <a:cubicBezTo>
                  <a:pt x="92" y="30"/>
                  <a:pt x="92" y="30"/>
                  <a:pt x="92" y="30"/>
                </a:cubicBezTo>
                <a:cubicBezTo>
                  <a:pt x="92" y="30"/>
                  <a:pt x="92" y="30"/>
                  <a:pt x="92" y="30"/>
                </a:cubicBezTo>
                <a:cubicBezTo>
                  <a:pt x="94" y="32"/>
                  <a:pt x="94" y="32"/>
                  <a:pt x="94" y="32"/>
                </a:cubicBezTo>
                <a:cubicBezTo>
                  <a:pt x="96" y="34"/>
                  <a:pt x="97" y="37"/>
                  <a:pt x="97" y="40"/>
                </a:cubicBezTo>
                <a:cubicBezTo>
                  <a:pt x="97" y="42"/>
                  <a:pt x="98" y="45"/>
                  <a:pt x="99" y="47"/>
                </a:cubicBezTo>
                <a:cubicBezTo>
                  <a:pt x="98" y="47"/>
                  <a:pt x="97" y="47"/>
                  <a:pt x="97" y="47"/>
                </a:cubicBezTo>
                <a:cubicBezTo>
                  <a:pt x="97" y="47"/>
                  <a:pt x="97" y="47"/>
                  <a:pt x="97" y="47"/>
                </a:cubicBezTo>
                <a:cubicBezTo>
                  <a:pt x="96" y="47"/>
                  <a:pt x="95" y="47"/>
                  <a:pt x="93" y="47"/>
                </a:cubicBezTo>
                <a:cubicBezTo>
                  <a:pt x="93" y="46"/>
                  <a:pt x="93" y="46"/>
                  <a:pt x="92" y="46"/>
                </a:cubicBezTo>
                <a:cubicBezTo>
                  <a:pt x="92" y="46"/>
                  <a:pt x="91" y="47"/>
                  <a:pt x="90" y="47"/>
                </a:cubicBezTo>
                <a:cubicBezTo>
                  <a:pt x="80" y="47"/>
                  <a:pt x="80" y="47"/>
                  <a:pt x="80" y="47"/>
                </a:cubicBezTo>
                <a:cubicBezTo>
                  <a:pt x="80" y="46"/>
                  <a:pt x="79" y="45"/>
                  <a:pt x="79" y="44"/>
                </a:cubicBezTo>
                <a:cubicBezTo>
                  <a:pt x="79" y="44"/>
                  <a:pt x="79" y="44"/>
                  <a:pt x="79" y="44"/>
                </a:cubicBezTo>
                <a:cubicBezTo>
                  <a:pt x="79" y="44"/>
                  <a:pt x="79" y="44"/>
                  <a:pt x="79" y="44"/>
                </a:cubicBezTo>
                <a:cubicBezTo>
                  <a:pt x="77" y="40"/>
                  <a:pt x="77" y="40"/>
                  <a:pt x="77" y="40"/>
                </a:cubicBezTo>
                <a:cubicBezTo>
                  <a:pt x="77" y="41"/>
                  <a:pt x="77" y="41"/>
                  <a:pt x="77" y="41"/>
                </a:cubicBezTo>
                <a:cubicBezTo>
                  <a:pt x="76" y="39"/>
                  <a:pt x="75" y="37"/>
                  <a:pt x="74" y="36"/>
                </a:cubicBezTo>
                <a:cubicBezTo>
                  <a:pt x="74" y="36"/>
                  <a:pt x="74" y="36"/>
                  <a:pt x="74" y="36"/>
                </a:cubicBezTo>
                <a:cubicBezTo>
                  <a:pt x="74" y="35"/>
                  <a:pt x="74" y="35"/>
                  <a:pt x="74" y="35"/>
                </a:cubicBezTo>
                <a:cubicBezTo>
                  <a:pt x="73" y="35"/>
                  <a:pt x="73" y="35"/>
                  <a:pt x="73" y="35"/>
                </a:cubicBezTo>
                <a:cubicBezTo>
                  <a:pt x="72" y="33"/>
                  <a:pt x="72" y="33"/>
                  <a:pt x="72" y="33"/>
                </a:cubicBezTo>
                <a:cubicBezTo>
                  <a:pt x="72" y="33"/>
                  <a:pt x="72" y="33"/>
                  <a:pt x="72" y="33"/>
                </a:cubicBezTo>
                <a:cubicBezTo>
                  <a:pt x="67" y="28"/>
                  <a:pt x="61" y="24"/>
                  <a:pt x="54" y="23"/>
                </a:cubicBezTo>
                <a:cubicBezTo>
                  <a:pt x="54" y="23"/>
                  <a:pt x="54" y="23"/>
                  <a:pt x="54" y="23"/>
                </a:cubicBezTo>
                <a:cubicBezTo>
                  <a:pt x="53" y="23"/>
                  <a:pt x="53" y="23"/>
                  <a:pt x="53" y="23"/>
                </a:cubicBezTo>
                <a:cubicBezTo>
                  <a:pt x="52" y="23"/>
                  <a:pt x="52" y="23"/>
                  <a:pt x="52" y="23"/>
                </a:cubicBezTo>
                <a:cubicBezTo>
                  <a:pt x="52" y="23"/>
                  <a:pt x="52" y="23"/>
                  <a:pt x="52" y="23"/>
                </a:cubicBezTo>
                <a:cubicBezTo>
                  <a:pt x="46" y="25"/>
                  <a:pt x="46" y="25"/>
                  <a:pt x="46" y="25"/>
                </a:cubicBezTo>
                <a:cubicBezTo>
                  <a:pt x="45" y="25"/>
                  <a:pt x="44" y="24"/>
                  <a:pt x="43" y="24"/>
                </a:cubicBezTo>
                <a:cubicBezTo>
                  <a:pt x="43" y="24"/>
                  <a:pt x="43" y="24"/>
                  <a:pt x="43" y="24"/>
                </a:cubicBezTo>
                <a:cubicBezTo>
                  <a:pt x="43" y="24"/>
                  <a:pt x="43" y="24"/>
                  <a:pt x="43" y="24"/>
                </a:cubicBezTo>
                <a:cubicBezTo>
                  <a:pt x="41" y="23"/>
                  <a:pt x="41" y="23"/>
                  <a:pt x="41" y="23"/>
                </a:cubicBezTo>
                <a:cubicBezTo>
                  <a:pt x="41" y="24"/>
                  <a:pt x="41" y="24"/>
                  <a:pt x="41" y="24"/>
                </a:cubicBezTo>
                <a:cubicBezTo>
                  <a:pt x="41" y="23"/>
                  <a:pt x="40" y="23"/>
                  <a:pt x="40" y="23"/>
                </a:cubicBezTo>
                <a:cubicBezTo>
                  <a:pt x="39" y="23"/>
                  <a:pt x="38" y="23"/>
                  <a:pt x="37" y="24"/>
                </a:cubicBezTo>
                <a:cubicBezTo>
                  <a:pt x="37" y="23"/>
                  <a:pt x="37" y="23"/>
                  <a:pt x="37" y="23"/>
                </a:cubicBezTo>
                <a:cubicBezTo>
                  <a:pt x="35" y="24"/>
                  <a:pt x="35" y="24"/>
                  <a:pt x="35" y="24"/>
                </a:cubicBezTo>
                <a:cubicBezTo>
                  <a:pt x="35" y="24"/>
                  <a:pt x="35" y="24"/>
                  <a:pt x="35" y="24"/>
                </a:cubicBezTo>
                <a:cubicBezTo>
                  <a:pt x="35" y="24"/>
                  <a:pt x="35" y="24"/>
                  <a:pt x="35" y="24"/>
                </a:cubicBezTo>
                <a:cubicBezTo>
                  <a:pt x="34" y="25"/>
                  <a:pt x="33" y="25"/>
                  <a:pt x="33" y="25"/>
                </a:cubicBezTo>
                <a:cubicBezTo>
                  <a:pt x="33" y="26"/>
                  <a:pt x="32" y="26"/>
                  <a:pt x="32" y="26"/>
                </a:cubicBezTo>
                <a:cubicBezTo>
                  <a:pt x="32" y="25"/>
                  <a:pt x="32" y="25"/>
                  <a:pt x="32" y="25"/>
                </a:cubicBezTo>
                <a:cubicBezTo>
                  <a:pt x="31" y="26"/>
                  <a:pt x="31" y="26"/>
                  <a:pt x="31" y="26"/>
                </a:cubicBezTo>
                <a:cubicBezTo>
                  <a:pt x="31" y="26"/>
                  <a:pt x="31" y="26"/>
                  <a:pt x="31" y="26"/>
                </a:cubicBezTo>
                <a:cubicBezTo>
                  <a:pt x="29" y="27"/>
                  <a:pt x="28" y="29"/>
                  <a:pt x="27" y="31"/>
                </a:cubicBezTo>
                <a:cubicBezTo>
                  <a:pt x="27" y="31"/>
                  <a:pt x="27" y="31"/>
                  <a:pt x="27" y="31"/>
                </a:cubicBezTo>
                <a:cubicBezTo>
                  <a:pt x="27" y="31"/>
                  <a:pt x="27" y="31"/>
                  <a:pt x="27" y="31"/>
                </a:cubicBezTo>
                <a:cubicBezTo>
                  <a:pt x="27" y="32"/>
                  <a:pt x="27" y="33"/>
                  <a:pt x="27" y="34"/>
                </a:cubicBezTo>
                <a:cubicBezTo>
                  <a:pt x="27" y="38"/>
                  <a:pt x="28" y="41"/>
                  <a:pt x="30" y="45"/>
                </a:cubicBezTo>
                <a:cubicBezTo>
                  <a:pt x="30" y="45"/>
                  <a:pt x="30" y="45"/>
                  <a:pt x="30" y="45"/>
                </a:cubicBezTo>
                <a:cubicBezTo>
                  <a:pt x="30" y="45"/>
                  <a:pt x="30" y="45"/>
                  <a:pt x="30" y="45"/>
                </a:cubicBezTo>
                <a:cubicBezTo>
                  <a:pt x="30" y="45"/>
                  <a:pt x="30" y="45"/>
                  <a:pt x="30" y="45"/>
                </a:cubicBezTo>
                <a:cubicBezTo>
                  <a:pt x="30" y="45"/>
                  <a:pt x="30" y="45"/>
                  <a:pt x="30" y="45"/>
                </a:cubicBezTo>
                <a:cubicBezTo>
                  <a:pt x="31" y="46"/>
                  <a:pt x="31" y="46"/>
                  <a:pt x="31" y="46"/>
                </a:cubicBezTo>
                <a:cubicBezTo>
                  <a:pt x="32" y="47"/>
                  <a:pt x="32" y="47"/>
                  <a:pt x="32" y="47"/>
                </a:cubicBezTo>
                <a:cubicBezTo>
                  <a:pt x="32" y="46"/>
                  <a:pt x="32" y="46"/>
                  <a:pt x="32" y="46"/>
                </a:cubicBezTo>
                <a:cubicBezTo>
                  <a:pt x="32" y="46"/>
                  <a:pt x="32" y="46"/>
                  <a:pt x="33" y="46"/>
                </a:cubicBezTo>
                <a:cubicBezTo>
                  <a:pt x="33" y="46"/>
                  <a:pt x="34" y="46"/>
                  <a:pt x="35" y="45"/>
                </a:cubicBezTo>
                <a:cubicBezTo>
                  <a:pt x="35" y="46"/>
                  <a:pt x="35" y="46"/>
                  <a:pt x="35" y="46"/>
                </a:cubicBezTo>
                <a:cubicBezTo>
                  <a:pt x="36" y="45"/>
                  <a:pt x="36" y="45"/>
                  <a:pt x="36" y="45"/>
                </a:cubicBezTo>
                <a:cubicBezTo>
                  <a:pt x="37" y="44"/>
                  <a:pt x="37" y="44"/>
                  <a:pt x="37" y="44"/>
                </a:cubicBezTo>
                <a:cubicBezTo>
                  <a:pt x="37" y="44"/>
                  <a:pt x="37" y="44"/>
                  <a:pt x="37" y="44"/>
                </a:cubicBezTo>
                <a:cubicBezTo>
                  <a:pt x="38" y="44"/>
                  <a:pt x="39" y="43"/>
                  <a:pt x="40" y="42"/>
                </a:cubicBezTo>
                <a:cubicBezTo>
                  <a:pt x="40" y="42"/>
                  <a:pt x="41" y="42"/>
                  <a:pt x="41" y="42"/>
                </a:cubicBezTo>
                <a:cubicBezTo>
                  <a:pt x="42" y="42"/>
                  <a:pt x="42" y="42"/>
                  <a:pt x="42" y="42"/>
                </a:cubicBezTo>
                <a:cubicBezTo>
                  <a:pt x="42" y="42"/>
                  <a:pt x="42" y="42"/>
                  <a:pt x="42" y="42"/>
                </a:cubicBezTo>
                <a:cubicBezTo>
                  <a:pt x="46" y="42"/>
                  <a:pt x="50" y="44"/>
                  <a:pt x="53" y="46"/>
                </a:cubicBezTo>
                <a:cubicBezTo>
                  <a:pt x="53" y="46"/>
                  <a:pt x="53" y="46"/>
                  <a:pt x="53" y="46"/>
                </a:cubicBezTo>
                <a:cubicBezTo>
                  <a:pt x="54" y="46"/>
                  <a:pt x="54" y="46"/>
                  <a:pt x="54" y="46"/>
                </a:cubicBezTo>
                <a:cubicBezTo>
                  <a:pt x="54" y="47"/>
                  <a:pt x="54" y="47"/>
                  <a:pt x="54" y="47"/>
                </a:cubicBezTo>
                <a:cubicBezTo>
                  <a:pt x="55" y="48"/>
                  <a:pt x="56" y="49"/>
                  <a:pt x="56" y="51"/>
                </a:cubicBezTo>
                <a:cubicBezTo>
                  <a:pt x="56" y="51"/>
                  <a:pt x="56" y="51"/>
                  <a:pt x="56" y="51"/>
                </a:cubicBezTo>
                <a:cubicBezTo>
                  <a:pt x="56" y="52"/>
                  <a:pt x="55" y="52"/>
                  <a:pt x="54" y="52"/>
                </a:cubicBezTo>
                <a:cubicBezTo>
                  <a:pt x="54" y="52"/>
                  <a:pt x="54" y="52"/>
                  <a:pt x="54" y="52"/>
                </a:cubicBezTo>
                <a:cubicBezTo>
                  <a:pt x="53" y="53"/>
                  <a:pt x="53" y="53"/>
                  <a:pt x="53" y="53"/>
                </a:cubicBezTo>
                <a:cubicBezTo>
                  <a:pt x="52" y="53"/>
                  <a:pt x="52" y="53"/>
                  <a:pt x="52" y="53"/>
                </a:cubicBezTo>
                <a:cubicBezTo>
                  <a:pt x="52" y="53"/>
                  <a:pt x="52" y="53"/>
                  <a:pt x="52" y="53"/>
                </a:cubicBezTo>
                <a:cubicBezTo>
                  <a:pt x="51" y="54"/>
                  <a:pt x="50" y="54"/>
                  <a:pt x="48" y="55"/>
                </a:cubicBezTo>
                <a:cubicBezTo>
                  <a:pt x="54" y="55"/>
                  <a:pt x="54" y="55"/>
                  <a:pt x="54" y="55"/>
                </a:cubicBezTo>
                <a:cubicBezTo>
                  <a:pt x="54" y="55"/>
                  <a:pt x="54" y="55"/>
                  <a:pt x="54" y="55"/>
                </a:cubicBezTo>
                <a:cubicBezTo>
                  <a:pt x="56" y="54"/>
                  <a:pt x="57" y="53"/>
                  <a:pt x="57" y="53"/>
                </a:cubicBezTo>
                <a:cubicBezTo>
                  <a:pt x="58" y="53"/>
                  <a:pt x="58" y="53"/>
                  <a:pt x="58" y="53"/>
                </a:cubicBezTo>
                <a:cubicBezTo>
                  <a:pt x="58" y="52"/>
                  <a:pt x="58" y="52"/>
                  <a:pt x="58" y="52"/>
                </a:cubicBezTo>
                <a:cubicBezTo>
                  <a:pt x="58" y="51"/>
                  <a:pt x="58" y="51"/>
                  <a:pt x="58" y="51"/>
                </a:cubicBezTo>
                <a:cubicBezTo>
                  <a:pt x="58" y="48"/>
                  <a:pt x="56" y="47"/>
                  <a:pt x="55" y="45"/>
                </a:cubicBezTo>
                <a:cubicBezTo>
                  <a:pt x="55" y="45"/>
                  <a:pt x="55" y="45"/>
                  <a:pt x="55" y="45"/>
                </a:cubicBezTo>
                <a:cubicBezTo>
                  <a:pt x="55" y="45"/>
                  <a:pt x="55" y="45"/>
                  <a:pt x="55" y="45"/>
                </a:cubicBezTo>
                <a:cubicBezTo>
                  <a:pt x="54" y="45"/>
                  <a:pt x="54" y="45"/>
                  <a:pt x="54" y="45"/>
                </a:cubicBezTo>
                <a:cubicBezTo>
                  <a:pt x="54" y="45"/>
                  <a:pt x="54" y="45"/>
                  <a:pt x="54" y="45"/>
                </a:cubicBezTo>
                <a:cubicBezTo>
                  <a:pt x="54" y="44"/>
                  <a:pt x="54" y="44"/>
                  <a:pt x="54" y="44"/>
                </a:cubicBezTo>
                <a:cubicBezTo>
                  <a:pt x="57" y="46"/>
                  <a:pt x="60" y="48"/>
                  <a:pt x="61" y="51"/>
                </a:cubicBezTo>
                <a:cubicBezTo>
                  <a:pt x="61" y="52"/>
                  <a:pt x="61" y="52"/>
                  <a:pt x="61" y="52"/>
                </a:cubicBezTo>
                <a:cubicBezTo>
                  <a:pt x="62" y="52"/>
                  <a:pt x="62" y="52"/>
                  <a:pt x="62" y="52"/>
                </a:cubicBezTo>
                <a:cubicBezTo>
                  <a:pt x="65" y="52"/>
                  <a:pt x="68" y="51"/>
                  <a:pt x="72" y="50"/>
                </a:cubicBezTo>
                <a:cubicBezTo>
                  <a:pt x="72" y="52"/>
                  <a:pt x="72" y="52"/>
                  <a:pt x="72" y="52"/>
                </a:cubicBezTo>
                <a:cubicBezTo>
                  <a:pt x="67" y="53"/>
                  <a:pt x="62" y="54"/>
                  <a:pt x="57" y="55"/>
                </a:cubicBezTo>
                <a:cubicBezTo>
                  <a:pt x="66" y="55"/>
                  <a:pt x="66" y="55"/>
                  <a:pt x="66" y="55"/>
                </a:cubicBezTo>
                <a:cubicBezTo>
                  <a:pt x="68" y="55"/>
                  <a:pt x="70" y="54"/>
                  <a:pt x="72" y="54"/>
                </a:cubicBezTo>
                <a:cubicBezTo>
                  <a:pt x="72" y="54"/>
                  <a:pt x="72" y="54"/>
                  <a:pt x="72" y="54"/>
                </a:cubicBezTo>
                <a:cubicBezTo>
                  <a:pt x="73" y="54"/>
                  <a:pt x="73" y="54"/>
                  <a:pt x="73" y="54"/>
                </a:cubicBezTo>
                <a:cubicBezTo>
                  <a:pt x="73" y="54"/>
                  <a:pt x="73" y="54"/>
                  <a:pt x="73" y="54"/>
                </a:cubicBezTo>
                <a:cubicBezTo>
                  <a:pt x="74" y="53"/>
                  <a:pt x="74" y="53"/>
                  <a:pt x="74" y="53"/>
                </a:cubicBezTo>
                <a:cubicBezTo>
                  <a:pt x="74" y="53"/>
                  <a:pt x="74" y="53"/>
                  <a:pt x="74" y="53"/>
                </a:cubicBezTo>
                <a:cubicBezTo>
                  <a:pt x="75" y="53"/>
                  <a:pt x="76" y="53"/>
                  <a:pt x="77" y="53"/>
                </a:cubicBezTo>
                <a:cubicBezTo>
                  <a:pt x="77" y="53"/>
                  <a:pt x="77" y="53"/>
                  <a:pt x="77" y="53"/>
                </a:cubicBezTo>
                <a:cubicBezTo>
                  <a:pt x="78" y="53"/>
                  <a:pt x="78" y="53"/>
                  <a:pt x="78" y="53"/>
                </a:cubicBezTo>
                <a:cubicBezTo>
                  <a:pt x="79" y="53"/>
                  <a:pt x="79" y="53"/>
                  <a:pt x="79" y="53"/>
                </a:cubicBezTo>
                <a:cubicBezTo>
                  <a:pt x="79" y="53"/>
                  <a:pt x="79" y="53"/>
                  <a:pt x="79" y="53"/>
                </a:cubicBezTo>
                <a:cubicBezTo>
                  <a:pt x="84" y="52"/>
                  <a:pt x="89" y="52"/>
                  <a:pt x="93" y="52"/>
                </a:cubicBezTo>
                <a:cubicBezTo>
                  <a:pt x="94" y="52"/>
                  <a:pt x="94" y="52"/>
                  <a:pt x="95" y="52"/>
                </a:cubicBezTo>
                <a:cubicBezTo>
                  <a:pt x="103" y="52"/>
                  <a:pt x="112" y="52"/>
                  <a:pt x="121" y="53"/>
                </a:cubicBezTo>
                <a:cubicBezTo>
                  <a:pt x="124" y="53"/>
                  <a:pt x="128" y="54"/>
                  <a:pt x="132" y="55"/>
                </a:cubicBezTo>
                <a:cubicBezTo>
                  <a:pt x="142" y="55"/>
                  <a:pt x="142" y="55"/>
                  <a:pt x="142" y="55"/>
                </a:cubicBezTo>
                <a:cubicBezTo>
                  <a:pt x="142" y="55"/>
                  <a:pt x="142" y="55"/>
                  <a:pt x="142" y="55"/>
                </a:cubicBezTo>
                <a:cubicBezTo>
                  <a:pt x="142" y="55"/>
                  <a:pt x="142" y="55"/>
                  <a:pt x="143" y="55"/>
                </a:cubicBezTo>
                <a:cubicBezTo>
                  <a:pt x="149" y="55"/>
                  <a:pt x="149" y="55"/>
                  <a:pt x="149" y="55"/>
                </a:cubicBezTo>
                <a:cubicBezTo>
                  <a:pt x="150" y="55"/>
                  <a:pt x="150" y="54"/>
                  <a:pt x="151" y="54"/>
                </a:cubicBezTo>
                <a:cubicBezTo>
                  <a:pt x="151" y="55"/>
                  <a:pt x="151" y="55"/>
                  <a:pt x="151" y="55"/>
                </a:cubicBezTo>
                <a:cubicBezTo>
                  <a:pt x="154" y="55"/>
                  <a:pt x="154" y="55"/>
                  <a:pt x="154" y="55"/>
                </a:cubicBezTo>
                <a:cubicBezTo>
                  <a:pt x="155" y="53"/>
                  <a:pt x="156" y="51"/>
                  <a:pt x="156" y="49"/>
                </a:cubicBezTo>
                <a:cubicBezTo>
                  <a:pt x="156" y="49"/>
                  <a:pt x="156" y="48"/>
                  <a:pt x="156" y="48"/>
                </a:cubicBezTo>
                <a:cubicBezTo>
                  <a:pt x="157" y="47"/>
                  <a:pt x="158" y="46"/>
                  <a:pt x="160" y="44"/>
                </a:cubicBezTo>
                <a:cubicBezTo>
                  <a:pt x="161" y="43"/>
                  <a:pt x="162" y="41"/>
                  <a:pt x="163" y="39"/>
                </a:cubicBezTo>
                <a:cubicBezTo>
                  <a:pt x="163" y="39"/>
                  <a:pt x="163" y="39"/>
                  <a:pt x="163" y="39"/>
                </a:cubicBezTo>
                <a:cubicBezTo>
                  <a:pt x="163" y="39"/>
                  <a:pt x="163" y="39"/>
                  <a:pt x="163" y="39"/>
                </a:cubicBezTo>
                <a:cubicBezTo>
                  <a:pt x="163" y="38"/>
                  <a:pt x="163" y="38"/>
                  <a:pt x="163" y="38"/>
                </a:cubicBezTo>
                <a:cubicBezTo>
                  <a:pt x="163" y="30"/>
                  <a:pt x="158" y="24"/>
                  <a:pt x="152" y="19"/>
                </a:cubicBezTo>
                <a:cubicBezTo>
                  <a:pt x="151" y="18"/>
                  <a:pt x="151" y="18"/>
                  <a:pt x="151" y="18"/>
                </a:cubicBezTo>
                <a:cubicBezTo>
                  <a:pt x="151" y="19"/>
                  <a:pt x="151" y="19"/>
                  <a:pt x="151" y="19"/>
                </a:cubicBezTo>
                <a:cubicBezTo>
                  <a:pt x="149" y="19"/>
                  <a:pt x="148" y="18"/>
                  <a:pt x="147" y="17"/>
                </a:cubicBezTo>
                <a:cubicBezTo>
                  <a:pt x="146" y="15"/>
                  <a:pt x="145" y="13"/>
                  <a:pt x="143" y="12"/>
                </a:cubicBezTo>
                <a:cubicBezTo>
                  <a:pt x="142" y="11"/>
                  <a:pt x="142" y="11"/>
                  <a:pt x="142" y="11"/>
                </a:cubicBezTo>
                <a:cubicBezTo>
                  <a:pt x="142" y="11"/>
                  <a:pt x="142" y="11"/>
                  <a:pt x="142" y="11"/>
                </a:cubicBezTo>
                <a:cubicBezTo>
                  <a:pt x="142" y="11"/>
                  <a:pt x="142" y="11"/>
                  <a:pt x="142" y="11"/>
                </a:cubicBezTo>
                <a:cubicBezTo>
                  <a:pt x="142" y="11"/>
                  <a:pt x="142" y="11"/>
                  <a:pt x="142" y="11"/>
                </a:cubicBezTo>
                <a:cubicBezTo>
                  <a:pt x="140" y="9"/>
                  <a:pt x="140" y="9"/>
                  <a:pt x="140" y="9"/>
                </a:cubicBezTo>
                <a:cubicBezTo>
                  <a:pt x="140" y="10"/>
                  <a:pt x="140" y="10"/>
                  <a:pt x="140" y="10"/>
                </a:cubicBezTo>
                <a:cubicBezTo>
                  <a:pt x="139" y="10"/>
                  <a:pt x="139" y="9"/>
                  <a:pt x="138" y="9"/>
                </a:cubicBezTo>
                <a:cubicBezTo>
                  <a:pt x="138" y="9"/>
                  <a:pt x="138" y="9"/>
                  <a:pt x="138" y="9"/>
                </a:cubicBezTo>
                <a:cubicBezTo>
                  <a:pt x="138" y="9"/>
                  <a:pt x="138" y="9"/>
                  <a:pt x="138" y="9"/>
                </a:cubicBezTo>
                <a:cubicBezTo>
                  <a:pt x="136" y="8"/>
                  <a:pt x="136" y="8"/>
                  <a:pt x="136" y="8"/>
                </a:cubicBezTo>
                <a:cubicBezTo>
                  <a:pt x="136" y="8"/>
                  <a:pt x="136" y="8"/>
                  <a:pt x="136" y="8"/>
                </a:cubicBezTo>
                <a:cubicBezTo>
                  <a:pt x="135" y="8"/>
                  <a:pt x="135" y="8"/>
                  <a:pt x="134" y="8"/>
                </a:cubicBezTo>
                <a:cubicBezTo>
                  <a:pt x="132" y="8"/>
                  <a:pt x="130" y="8"/>
                  <a:pt x="129" y="9"/>
                </a:cubicBezTo>
                <a:cubicBezTo>
                  <a:pt x="126" y="9"/>
                  <a:pt x="125" y="11"/>
                  <a:pt x="123" y="12"/>
                </a:cubicBezTo>
                <a:cubicBezTo>
                  <a:pt x="122" y="14"/>
                  <a:pt x="121" y="15"/>
                  <a:pt x="120" y="17"/>
                </a:cubicBezTo>
                <a:cubicBezTo>
                  <a:pt x="120" y="17"/>
                  <a:pt x="120" y="17"/>
                  <a:pt x="120" y="17"/>
                </a:cubicBezTo>
                <a:cubicBezTo>
                  <a:pt x="120" y="17"/>
                  <a:pt x="120" y="17"/>
                  <a:pt x="120" y="17"/>
                </a:cubicBezTo>
                <a:cubicBezTo>
                  <a:pt x="120" y="18"/>
                  <a:pt x="119" y="20"/>
                  <a:pt x="119" y="22"/>
                </a:cubicBezTo>
                <a:cubicBezTo>
                  <a:pt x="119" y="24"/>
                  <a:pt x="120" y="26"/>
                  <a:pt x="121" y="27"/>
                </a:cubicBezTo>
                <a:cubicBezTo>
                  <a:pt x="121" y="27"/>
                  <a:pt x="121" y="27"/>
                  <a:pt x="121" y="27"/>
                </a:cubicBezTo>
                <a:cubicBezTo>
                  <a:pt x="122" y="27"/>
                  <a:pt x="122" y="27"/>
                  <a:pt x="122" y="27"/>
                </a:cubicBezTo>
                <a:cubicBezTo>
                  <a:pt x="124" y="28"/>
                  <a:pt x="127" y="27"/>
                  <a:pt x="129" y="28"/>
                </a:cubicBezTo>
                <a:cubicBezTo>
                  <a:pt x="132" y="28"/>
                  <a:pt x="134" y="29"/>
                  <a:pt x="135" y="31"/>
                </a:cubicBezTo>
                <a:cubicBezTo>
                  <a:pt x="135" y="32"/>
                  <a:pt x="135" y="32"/>
                  <a:pt x="135" y="32"/>
                </a:cubicBezTo>
                <a:cubicBezTo>
                  <a:pt x="136" y="32"/>
                  <a:pt x="136" y="32"/>
                  <a:pt x="136" y="32"/>
                </a:cubicBezTo>
                <a:cubicBezTo>
                  <a:pt x="137" y="32"/>
                  <a:pt x="137" y="32"/>
                  <a:pt x="137" y="32"/>
                </a:cubicBezTo>
                <a:cubicBezTo>
                  <a:pt x="138" y="34"/>
                  <a:pt x="139" y="36"/>
                  <a:pt x="139" y="38"/>
                </a:cubicBezTo>
                <a:cubicBezTo>
                  <a:pt x="139" y="39"/>
                  <a:pt x="139" y="39"/>
                  <a:pt x="139" y="39"/>
                </a:cubicBezTo>
                <a:cubicBezTo>
                  <a:pt x="139" y="39"/>
                  <a:pt x="139" y="39"/>
                  <a:pt x="139" y="39"/>
                </a:cubicBezTo>
                <a:cubicBezTo>
                  <a:pt x="139" y="39"/>
                  <a:pt x="139" y="39"/>
                  <a:pt x="139" y="39"/>
                </a:cubicBezTo>
                <a:cubicBezTo>
                  <a:pt x="139" y="41"/>
                  <a:pt x="138" y="42"/>
                  <a:pt x="137" y="43"/>
                </a:cubicBezTo>
                <a:cubicBezTo>
                  <a:pt x="137" y="44"/>
                  <a:pt x="137" y="44"/>
                  <a:pt x="137" y="44"/>
                </a:cubicBezTo>
                <a:cubicBezTo>
                  <a:pt x="136" y="44"/>
                  <a:pt x="136" y="44"/>
                  <a:pt x="136" y="44"/>
                </a:cubicBezTo>
                <a:cubicBezTo>
                  <a:pt x="136" y="44"/>
                  <a:pt x="136" y="44"/>
                  <a:pt x="136" y="44"/>
                </a:cubicBezTo>
                <a:cubicBezTo>
                  <a:pt x="134" y="46"/>
                  <a:pt x="132" y="47"/>
                  <a:pt x="130" y="49"/>
                </a:cubicBezTo>
                <a:cubicBezTo>
                  <a:pt x="126" y="48"/>
                  <a:pt x="122" y="48"/>
                  <a:pt x="119" y="47"/>
                </a:cubicBezTo>
                <a:cubicBezTo>
                  <a:pt x="120" y="46"/>
                  <a:pt x="121" y="44"/>
                  <a:pt x="121" y="42"/>
                </a:cubicBezTo>
                <a:cubicBezTo>
                  <a:pt x="121" y="38"/>
                  <a:pt x="118" y="34"/>
                  <a:pt x="116" y="30"/>
                </a:cubicBezTo>
                <a:cubicBezTo>
                  <a:pt x="117" y="29"/>
                  <a:pt x="117" y="28"/>
                  <a:pt x="117" y="27"/>
                </a:cubicBezTo>
                <a:cubicBezTo>
                  <a:pt x="117" y="21"/>
                  <a:pt x="114" y="15"/>
                  <a:pt x="109" y="11"/>
                </a:cubicBezTo>
                <a:cubicBezTo>
                  <a:pt x="109" y="11"/>
                  <a:pt x="109" y="11"/>
                  <a:pt x="109" y="11"/>
                </a:cubicBezTo>
                <a:cubicBezTo>
                  <a:pt x="109" y="11"/>
                  <a:pt x="109" y="11"/>
                  <a:pt x="109" y="11"/>
                </a:cubicBezTo>
                <a:cubicBezTo>
                  <a:pt x="106" y="8"/>
                  <a:pt x="101" y="5"/>
                  <a:pt x="96" y="5"/>
                </a:cubicBezTo>
                <a:cubicBezTo>
                  <a:pt x="96" y="5"/>
                  <a:pt x="96" y="5"/>
                  <a:pt x="96" y="5"/>
                </a:cubicBezTo>
                <a:cubicBezTo>
                  <a:pt x="95" y="5"/>
                  <a:pt x="94" y="5"/>
                  <a:pt x="93" y="5"/>
                </a:cubicBezTo>
                <a:cubicBezTo>
                  <a:pt x="93" y="5"/>
                  <a:pt x="93" y="5"/>
                  <a:pt x="93" y="5"/>
                </a:cubicBezTo>
                <a:cubicBezTo>
                  <a:pt x="93" y="5"/>
                  <a:pt x="92" y="5"/>
                  <a:pt x="92" y="6"/>
                </a:cubicBezTo>
                <a:cubicBezTo>
                  <a:pt x="89" y="3"/>
                  <a:pt x="85" y="0"/>
                  <a:pt x="80" y="0"/>
                </a:cubicBezTo>
              </a:path>
            </a:pathLst>
          </a:custGeom>
          <a:solidFill>
            <a:srgbClr val="E8888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93" name="PA_任意多边形 1425"/>
          <p:cNvSpPr>
            <a:spLocks noEditPoints="1"/>
          </p:cNvSpPr>
          <p:nvPr>
            <p:custDataLst>
              <p:tags r:id="rId158"/>
            </p:custDataLst>
          </p:nvPr>
        </p:nvSpPr>
        <p:spPr bwMode="auto">
          <a:xfrm>
            <a:off x="7104062" y="6665913"/>
            <a:ext cx="2049463" cy="134938"/>
          </a:xfrm>
          <a:custGeom>
            <a:avLst/>
            <a:gdLst>
              <a:gd name="T0" fmla="*/ 369 w 853"/>
              <a:gd name="T1" fmla="*/ 51 h 56"/>
              <a:gd name="T2" fmla="*/ 388 w 853"/>
              <a:gd name="T3" fmla="*/ 54 h 56"/>
              <a:gd name="T4" fmla="*/ 247 w 853"/>
              <a:gd name="T5" fmla="*/ 46 h 56"/>
              <a:gd name="T6" fmla="*/ 300 w 853"/>
              <a:gd name="T7" fmla="*/ 52 h 56"/>
              <a:gd name="T8" fmla="*/ 22 w 853"/>
              <a:gd name="T9" fmla="*/ 35 h 56"/>
              <a:gd name="T10" fmla="*/ 20 w 853"/>
              <a:gd name="T11" fmla="*/ 35 h 56"/>
              <a:gd name="T12" fmla="*/ 21 w 853"/>
              <a:gd name="T13" fmla="*/ 54 h 56"/>
              <a:gd name="T14" fmla="*/ 48 w 853"/>
              <a:gd name="T15" fmla="*/ 11 h 56"/>
              <a:gd name="T16" fmla="*/ 84 w 853"/>
              <a:gd name="T17" fmla="*/ 9 h 56"/>
              <a:gd name="T18" fmla="*/ 54 w 853"/>
              <a:gd name="T19" fmla="*/ 2 h 56"/>
              <a:gd name="T20" fmla="*/ 39 w 853"/>
              <a:gd name="T21" fmla="*/ 55 h 56"/>
              <a:gd name="T22" fmla="*/ 82 w 853"/>
              <a:gd name="T23" fmla="*/ 15 h 56"/>
              <a:gd name="T24" fmla="*/ 112 w 853"/>
              <a:gd name="T25" fmla="*/ 3 h 56"/>
              <a:gd name="T26" fmla="*/ 206 w 853"/>
              <a:gd name="T27" fmla="*/ 0 h 56"/>
              <a:gd name="T28" fmla="*/ 147 w 853"/>
              <a:gd name="T29" fmla="*/ 46 h 56"/>
              <a:gd name="T30" fmla="*/ 180 w 853"/>
              <a:gd name="T31" fmla="*/ 44 h 56"/>
              <a:gd name="T32" fmla="*/ 352 w 853"/>
              <a:gd name="T33" fmla="*/ 39 h 56"/>
              <a:gd name="T34" fmla="*/ 315 w 853"/>
              <a:gd name="T35" fmla="*/ 41 h 56"/>
              <a:gd name="T36" fmla="*/ 372 w 853"/>
              <a:gd name="T37" fmla="*/ 39 h 56"/>
              <a:gd name="T38" fmla="*/ 179 w 853"/>
              <a:gd name="T39" fmla="*/ 47 h 56"/>
              <a:gd name="T40" fmla="*/ 192 w 853"/>
              <a:gd name="T41" fmla="*/ 38 h 56"/>
              <a:gd name="T42" fmla="*/ 339 w 853"/>
              <a:gd name="T43" fmla="*/ 29 h 56"/>
              <a:gd name="T44" fmla="*/ 76 w 853"/>
              <a:gd name="T45" fmla="*/ 36 h 56"/>
              <a:gd name="T46" fmla="*/ 113 w 853"/>
              <a:gd name="T47" fmla="*/ 26 h 56"/>
              <a:gd name="T48" fmla="*/ 126 w 853"/>
              <a:gd name="T49" fmla="*/ 23 h 56"/>
              <a:gd name="T50" fmla="*/ 391 w 853"/>
              <a:gd name="T51" fmla="*/ 24 h 56"/>
              <a:gd name="T52" fmla="*/ 170 w 853"/>
              <a:gd name="T53" fmla="*/ 28 h 56"/>
              <a:gd name="T54" fmla="*/ 155 w 853"/>
              <a:gd name="T55" fmla="*/ 28 h 56"/>
              <a:gd name="T56" fmla="*/ 183 w 853"/>
              <a:gd name="T57" fmla="*/ 20 h 56"/>
              <a:gd name="T58" fmla="*/ 362 w 853"/>
              <a:gd name="T59" fmla="*/ 17 h 56"/>
              <a:gd name="T60" fmla="*/ 147 w 853"/>
              <a:gd name="T61" fmla="*/ 12 h 56"/>
              <a:gd name="T62" fmla="*/ 157 w 853"/>
              <a:gd name="T63" fmla="*/ 18 h 56"/>
              <a:gd name="T64" fmla="*/ 266 w 853"/>
              <a:gd name="T65" fmla="*/ 11 h 56"/>
              <a:gd name="T66" fmla="*/ 370 w 853"/>
              <a:gd name="T67" fmla="*/ 13 h 56"/>
              <a:gd name="T68" fmla="*/ 366 w 853"/>
              <a:gd name="T69" fmla="*/ 5 h 56"/>
              <a:gd name="T70" fmla="*/ 206 w 853"/>
              <a:gd name="T71" fmla="*/ 27 h 56"/>
              <a:gd name="T72" fmla="*/ 146 w 853"/>
              <a:gd name="T73" fmla="*/ 6 h 56"/>
              <a:gd name="T74" fmla="*/ 354 w 853"/>
              <a:gd name="T75" fmla="*/ 12 h 56"/>
              <a:gd name="T76" fmla="*/ 361 w 853"/>
              <a:gd name="T77" fmla="*/ 5 h 56"/>
              <a:gd name="T78" fmla="*/ 316 w 853"/>
              <a:gd name="T79" fmla="*/ 0 h 56"/>
              <a:gd name="T80" fmla="*/ 343 w 853"/>
              <a:gd name="T81" fmla="*/ 26 h 56"/>
              <a:gd name="T82" fmla="*/ 256 w 853"/>
              <a:gd name="T83" fmla="*/ 10 h 56"/>
              <a:gd name="T84" fmla="*/ 208 w 853"/>
              <a:gd name="T85" fmla="*/ 27 h 56"/>
              <a:gd name="T86" fmla="*/ 220 w 853"/>
              <a:gd name="T87" fmla="*/ 20 h 56"/>
              <a:gd name="T88" fmla="*/ 148 w 853"/>
              <a:gd name="T89" fmla="*/ 1 h 56"/>
              <a:gd name="T90" fmla="*/ 103 w 853"/>
              <a:gd name="T91" fmla="*/ 25 h 56"/>
              <a:gd name="T92" fmla="*/ 68 w 853"/>
              <a:gd name="T93" fmla="*/ 42 h 56"/>
              <a:gd name="T94" fmla="*/ 105 w 853"/>
              <a:gd name="T95" fmla="*/ 41 h 56"/>
              <a:gd name="T96" fmla="*/ 156 w 853"/>
              <a:gd name="T97" fmla="*/ 53 h 56"/>
              <a:gd name="T98" fmla="*/ 173 w 853"/>
              <a:gd name="T99" fmla="*/ 55 h 56"/>
              <a:gd name="T100" fmla="*/ 318 w 853"/>
              <a:gd name="T101" fmla="*/ 22 h 56"/>
              <a:gd name="T102" fmla="*/ 277 w 853"/>
              <a:gd name="T103" fmla="*/ 30 h 56"/>
              <a:gd name="T104" fmla="*/ 255 w 853"/>
              <a:gd name="T105" fmla="*/ 36 h 56"/>
              <a:gd name="T106" fmla="*/ 337 w 853"/>
              <a:gd name="T107" fmla="*/ 55 h 56"/>
              <a:gd name="T108" fmla="*/ 391 w 853"/>
              <a:gd name="T109" fmla="*/ 41 h 56"/>
              <a:gd name="T110" fmla="*/ 402 w 853"/>
              <a:gd name="T111" fmla="*/ 54 h 56"/>
              <a:gd name="T112" fmla="*/ 404 w 853"/>
              <a:gd name="T113" fmla="*/ 48 h 56"/>
              <a:gd name="T114" fmla="*/ 401 w 853"/>
              <a:gd name="T115" fmla="*/ 43 h 56"/>
              <a:gd name="T116" fmla="*/ 389 w 853"/>
              <a:gd name="T117" fmla="*/ 32 h 56"/>
              <a:gd name="T118" fmla="*/ 395 w 853"/>
              <a:gd name="T119" fmla="*/ 20 h 56"/>
              <a:gd name="T120" fmla="*/ 415 w 853"/>
              <a:gd name="T121" fmla="*/ 4 h 56"/>
              <a:gd name="T122" fmla="*/ 354 w 853"/>
              <a:gd name="T123" fmla="*/ 19 h 56"/>
              <a:gd name="T124" fmla="*/ 354 w 853"/>
              <a:gd name="T125" fmla="*/ 15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853" h="56">
                <a:moveTo>
                  <a:pt x="853" y="55"/>
                </a:moveTo>
                <a:cubicBezTo>
                  <a:pt x="849" y="55"/>
                  <a:pt x="849" y="55"/>
                  <a:pt x="849" y="55"/>
                </a:cubicBezTo>
                <a:cubicBezTo>
                  <a:pt x="850" y="55"/>
                  <a:pt x="851" y="56"/>
                  <a:pt x="851" y="56"/>
                </a:cubicBezTo>
                <a:cubicBezTo>
                  <a:pt x="852" y="56"/>
                  <a:pt x="853" y="55"/>
                  <a:pt x="853" y="55"/>
                </a:cubicBezTo>
                <a:cubicBezTo>
                  <a:pt x="853" y="55"/>
                  <a:pt x="853" y="55"/>
                  <a:pt x="853" y="55"/>
                </a:cubicBezTo>
                <a:moveTo>
                  <a:pt x="378" y="53"/>
                </a:moveTo>
                <a:cubicBezTo>
                  <a:pt x="378" y="53"/>
                  <a:pt x="377" y="53"/>
                  <a:pt x="376" y="53"/>
                </a:cubicBezTo>
                <a:cubicBezTo>
                  <a:pt x="375" y="54"/>
                  <a:pt x="375" y="54"/>
                  <a:pt x="375" y="54"/>
                </a:cubicBezTo>
                <a:cubicBezTo>
                  <a:pt x="376" y="55"/>
                  <a:pt x="376" y="55"/>
                  <a:pt x="376" y="55"/>
                </a:cubicBezTo>
                <a:cubicBezTo>
                  <a:pt x="383" y="55"/>
                  <a:pt x="383" y="55"/>
                  <a:pt x="383" y="55"/>
                </a:cubicBezTo>
                <a:cubicBezTo>
                  <a:pt x="383" y="55"/>
                  <a:pt x="383" y="55"/>
                  <a:pt x="383" y="55"/>
                </a:cubicBezTo>
                <a:cubicBezTo>
                  <a:pt x="383" y="54"/>
                  <a:pt x="383" y="54"/>
                  <a:pt x="383" y="54"/>
                </a:cubicBezTo>
                <a:cubicBezTo>
                  <a:pt x="383" y="54"/>
                  <a:pt x="383" y="54"/>
                  <a:pt x="383" y="54"/>
                </a:cubicBezTo>
                <a:cubicBezTo>
                  <a:pt x="382" y="54"/>
                  <a:pt x="380" y="53"/>
                  <a:pt x="378" y="53"/>
                </a:cubicBezTo>
                <a:moveTo>
                  <a:pt x="269" y="53"/>
                </a:moveTo>
                <a:cubicBezTo>
                  <a:pt x="269" y="53"/>
                  <a:pt x="269" y="53"/>
                  <a:pt x="269" y="53"/>
                </a:cubicBezTo>
                <a:cubicBezTo>
                  <a:pt x="269" y="53"/>
                  <a:pt x="269" y="53"/>
                  <a:pt x="269" y="53"/>
                </a:cubicBezTo>
                <a:cubicBezTo>
                  <a:pt x="264" y="54"/>
                  <a:pt x="259" y="54"/>
                  <a:pt x="254" y="55"/>
                </a:cubicBezTo>
                <a:cubicBezTo>
                  <a:pt x="254" y="55"/>
                  <a:pt x="254" y="55"/>
                  <a:pt x="253" y="55"/>
                </a:cubicBezTo>
                <a:cubicBezTo>
                  <a:pt x="268" y="55"/>
                  <a:pt x="268" y="55"/>
                  <a:pt x="268" y="55"/>
                </a:cubicBezTo>
                <a:cubicBezTo>
                  <a:pt x="268" y="55"/>
                  <a:pt x="269" y="55"/>
                  <a:pt x="269" y="55"/>
                </a:cubicBezTo>
                <a:cubicBezTo>
                  <a:pt x="272" y="55"/>
                  <a:pt x="274" y="55"/>
                  <a:pt x="277" y="55"/>
                </a:cubicBezTo>
                <a:cubicBezTo>
                  <a:pt x="290" y="55"/>
                  <a:pt x="290" y="55"/>
                  <a:pt x="290" y="55"/>
                </a:cubicBezTo>
                <a:cubicBezTo>
                  <a:pt x="287" y="54"/>
                  <a:pt x="283" y="53"/>
                  <a:pt x="279" y="53"/>
                </a:cubicBezTo>
                <a:cubicBezTo>
                  <a:pt x="275" y="53"/>
                  <a:pt x="272" y="53"/>
                  <a:pt x="269" y="53"/>
                </a:cubicBezTo>
                <a:moveTo>
                  <a:pt x="375" y="49"/>
                </a:moveTo>
                <a:cubicBezTo>
                  <a:pt x="373" y="49"/>
                  <a:pt x="372" y="50"/>
                  <a:pt x="370" y="50"/>
                </a:cubicBezTo>
                <a:cubicBezTo>
                  <a:pt x="370" y="50"/>
                  <a:pt x="370" y="50"/>
                  <a:pt x="370" y="50"/>
                </a:cubicBezTo>
                <a:cubicBezTo>
                  <a:pt x="369" y="51"/>
                  <a:pt x="369" y="51"/>
                  <a:pt x="369" y="51"/>
                </a:cubicBezTo>
                <a:cubicBezTo>
                  <a:pt x="368" y="51"/>
                  <a:pt x="368" y="51"/>
                  <a:pt x="368" y="51"/>
                </a:cubicBezTo>
                <a:cubicBezTo>
                  <a:pt x="368" y="51"/>
                  <a:pt x="368" y="51"/>
                  <a:pt x="368" y="51"/>
                </a:cubicBezTo>
                <a:cubicBezTo>
                  <a:pt x="367" y="52"/>
                  <a:pt x="367" y="52"/>
                  <a:pt x="366" y="53"/>
                </a:cubicBezTo>
                <a:cubicBezTo>
                  <a:pt x="366" y="51"/>
                  <a:pt x="366" y="51"/>
                  <a:pt x="366" y="51"/>
                </a:cubicBezTo>
                <a:cubicBezTo>
                  <a:pt x="365" y="54"/>
                  <a:pt x="365" y="54"/>
                  <a:pt x="365" y="54"/>
                </a:cubicBezTo>
                <a:cubicBezTo>
                  <a:pt x="365" y="54"/>
                  <a:pt x="365" y="54"/>
                  <a:pt x="365" y="54"/>
                </a:cubicBezTo>
                <a:cubicBezTo>
                  <a:pt x="365" y="54"/>
                  <a:pt x="365" y="54"/>
                  <a:pt x="365" y="54"/>
                </a:cubicBezTo>
                <a:cubicBezTo>
                  <a:pt x="365" y="54"/>
                  <a:pt x="365" y="54"/>
                  <a:pt x="365" y="54"/>
                </a:cubicBezTo>
                <a:cubicBezTo>
                  <a:pt x="365" y="54"/>
                  <a:pt x="365" y="54"/>
                  <a:pt x="365" y="54"/>
                </a:cubicBezTo>
                <a:cubicBezTo>
                  <a:pt x="364" y="55"/>
                  <a:pt x="364" y="55"/>
                  <a:pt x="364" y="55"/>
                </a:cubicBezTo>
                <a:cubicBezTo>
                  <a:pt x="364" y="55"/>
                  <a:pt x="364" y="55"/>
                  <a:pt x="364" y="55"/>
                </a:cubicBezTo>
                <a:cubicBezTo>
                  <a:pt x="364" y="55"/>
                  <a:pt x="364" y="55"/>
                  <a:pt x="364" y="55"/>
                </a:cubicBezTo>
                <a:cubicBezTo>
                  <a:pt x="367" y="55"/>
                  <a:pt x="367" y="55"/>
                  <a:pt x="367" y="55"/>
                </a:cubicBezTo>
                <a:cubicBezTo>
                  <a:pt x="367" y="54"/>
                  <a:pt x="368" y="54"/>
                  <a:pt x="368" y="54"/>
                </a:cubicBezTo>
                <a:cubicBezTo>
                  <a:pt x="368" y="55"/>
                  <a:pt x="368" y="55"/>
                  <a:pt x="368" y="55"/>
                </a:cubicBezTo>
                <a:cubicBezTo>
                  <a:pt x="372" y="55"/>
                  <a:pt x="372" y="55"/>
                  <a:pt x="372" y="55"/>
                </a:cubicBezTo>
                <a:cubicBezTo>
                  <a:pt x="372" y="54"/>
                  <a:pt x="371" y="54"/>
                  <a:pt x="370" y="54"/>
                </a:cubicBezTo>
                <a:cubicBezTo>
                  <a:pt x="370" y="54"/>
                  <a:pt x="370" y="54"/>
                  <a:pt x="370" y="54"/>
                </a:cubicBezTo>
                <a:cubicBezTo>
                  <a:pt x="370" y="52"/>
                  <a:pt x="370" y="52"/>
                  <a:pt x="370" y="52"/>
                </a:cubicBezTo>
                <a:cubicBezTo>
                  <a:pt x="372" y="52"/>
                  <a:pt x="373" y="51"/>
                  <a:pt x="375" y="51"/>
                </a:cubicBezTo>
                <a:cubicBezTo>
                  <a:pt x="375" y="51"/>
                  <a:pt x="375" y="51"/>
                  <a:pt x="375" y="51"/>
                </a:cubicBezTo>
                <a:cubicBezTo>
                  <a:pt x="378" y="51"/>
                  <a:pt x="382" y="53"/>
                  <a:pt x="384" y="54"/>
                </a:cubicBezTo>
                <a:cubicBezTo>
                  <a:pt x="385" y="54"/>
                  <a:pt x="385" y="54"/>
                  <a:pt x="385" y="54"/>
                </a:cubicBezTo>
                <a:cubicBezTo>
                  <a:pt x="385" y="54"/>
                  <a:pt x="385" y="54"/>
                  <a:pt x="385" y="54"/>
                </a:cubicBezTo>
                <a:cubicBezTo>
                  <a:pt x="385" y="54"/>
                  <a:pt x="386" y="54"/>
                  <a:pt x="386" y="55"/>
                </a:cubicBezTo>
                <a:cubicBezTo>
                  <a:pt x="389" y="55"/>
                  <a:pt x="389" y="55"/>
                  <a:pt x="389" y="55"/>
                </a:cubicBezTo>
                <a:cubicBezTo>
                  <a:pt x="389" y="54"/>
                  <a:pt x="389" y="54"/>
                  <a:pt x="389" y="54"/>
                </a:cubicBezTo>
                <a:cubicBezTo>
                  <a:pt x="389" y="55"/>
                  <a:pt x="389" y="55"/>
                  <a:pt x="389" y="55"/>
                </a:cubicBezTo>
                <a:cubicBezTo>
                  <a:pt x="389" y="54"/>
                  <a:pt x="389" y="54"/>
                  <a:pt x="388" y="54"/>
                </a:cubicBezTo>
                <a:cubicBezTo>
                  <a:pt x="388" y="53"/>
                  <a:pt x="387" y="52"/>
                  <a:pt x="385" y="52"/>
                </a:cubicBezTo>
                <a:cubicBezTo>
                  <a:pt x="382" y="51"/>
                  <a:pt x="379" y="49"/>
                  <a:pt x="375" y="49"/>
                </a:cubicBezTo>
                <a:moveTo>
                  <a:pt x="299" y="49"/>
                </a:moveTo>
                <a:cubicBezTo>
                  <a:pt x="295" y="48"/>
                  <a:pt x="290" y="47"/>
                  <a:pt x="287" y="46"/>
                </a:cubicBezTo>
                <a:cubicBezTo>
                  <a:pt x="287" y="46"/>
                  <a:pt x="287" y="46"/>
                  <a:pt x="287" y="46"/>
                </a:cubicBezTo>
                <a:cubicBezTo>
                  <a:pt x="287" y="46"/>
                  <a:pt x="287" y="46"/>
                  <a:pt x="287" y="46"/>
                </a:cubicBezTo>
                <a:cubicBezTo>
                  <a:pt x="284" y="45"/>
                  <a:pt x="282" y="45"/>
                  <a:pt x="279" y="45"/>
                </a:cubicBezTo>
                <a:cubicBezTo>
                  <a:pt x="279" y="44"/>
                  <a:pt x="279" y="44"/>
                  <a:pt x="279" y="44"/>
                </a:cubicBezTo>
                <a:cubicBezTo>
                  <a:pt x="283" y="44"/>
                  <a:pt x="286" y="45"/>
                  <a:pt x="290" y="45"/>
                </a:cubicBezTo>
                <a:cubicBezTo>
                  <a:pt x="293" y="46"/>
                  <a:pt x="296" y="47"/>
                  <a:pt x="299" y="48"/>
                </a:cubicBezTo>
                <a:cubicBezTo>
                  <a:pt x="299" y="49"/>
                  <a:pt x="299" y="49"/>
                  <a:pt x="299" y="49"/>
                </a:cubicBezTo>
                <a:moveTo>
                  <a:pt x="256" y="46"/>
                </a:moveTo>
                <a:cubicBezTo>
                  <a:pt x="256" y="44"/>
                  <a:pt x="256" y="44"/>
                  <a:pt x="256" y="44"/>
                </a:cubicBezTo>
                <a:cubicBezTo>
                  <a:pt x="260" y="44"/>
                  <a:pt x="265" y="43"/>
                  <a:pt x="270" y="43"/>
                </a:cubicBezTo>
                <a:cubicBezTo>
                  <a:pt x="272" y="43"/>
                  <a:pt x="275" y="43"/>
                  <a:pt x="277" y="44"/>
                </a:cubicBezTo>
                <a:cubicBezTo>
                  <a:pt x="277" y="45"/>
                  <a:pt x="277" y="45"/>
                  <a:pt x="277" y="45"/>
                </a:cubicBezTo>
                <a:cubicBezTo>
                  <a:pt x="275" y="45"/>
                  <a:pt x="272" y="45"/>
                  <a:pt x="270" y="45"/>
                </a:cubicBezTo>
                <a:cubicBezTo>
                  <a:pt x="265" y="45"/>
                  <a:pt x="260" y="45"/>
                  <a:pt x="256" y="46"/>
                </a:cubicBezTo>
                <a:moveTo>
                  <a:pt x="270" y="41"/>
                </a:moveTo>
                <a:cubicBezTo>
                  <a:pt x="265" y="41"/>
                  <a:pt x="260" y="42"/>
                  <a:pt x="256" y="42"/>
                </a:cubicBezTo>
                <a:cubicBezTo>
                  <a:pt x="256" y="42"/>
                  <a:pt x="256" y="42"/>
                  <a:pt x="256" y="42"/>
                </a:cubicBezTo>
                <a:cubicBezTo>
                  <a:pt x="254" y="43"/>
                  <a:pt x="254" y="43"/>
                  <a:pt x="254" y="43"/>
                </a:cubicBezTo>
                <a:cubicBezTo>
                  <a:pt x="254" y="43"/>
                  <a:pt x="254" y="43"/>
                  <a:pt x="254" y="43"/>
                </a:cubicBezTo>
                <a:cubicBezTo>
                  <a:pt x="254" y="43"/>
                  <a:pt x="254" y="43"/>
                  <a:pt x="254" y="43"/>
                </a:cubicBezTo>
                <a:cubicBezTo>
                  <a:pt x="254" y="43"/>
                  <a:pt x="254" y="43"/>
                  <a:pt x="254" y="43"/>
                </a:cubicBezTo>
                <a:cubicBezTo>
                  <a:pt x="251" y="43"/>
                  <a:pt x="249" y="43"/>
                  <a:pt x="247" y="44"/>
                </a:cubicBezTo>
                <a:cubicBezTo>
                  <a:pt x="239" y="46"/>
                  <a:pt x="230" y="50"/>
                  <a:pt x="223" y="55"/>
                </a:cubicBezTo>
                <a:cubicBezTo>
                  <a:pt x="227" y="55"/>
                  <a:pt x="227" y="55"/>
                  <a:pt x="227" y="55"/>
                </a:cubicBezTo>
                <a:cubicBezTo>
                  <a:pt x="233" y="51"/>
                  <a:pt x="240" y="48"/>
                  <a:pt x="247" y="46"/>
                </a:cubicBezTo>
                <a:cubicBezTo>
                  <a:pt x="247" y="46"/>
                  <a:pt x="247" y="46"/>
                  <a:pt x="247" y="46"/>
                </a:cubicBezTo>
                <a:cubicBezTo>
                  <a:pt x="247" y="46"/>
                  <a:pt x="247" y="46"/>
                  <a:pt x="247" y="46"/>
                </a:cubicBezTo>
                <a:cubicBezTo>
                  <a:pt x="249" y="45"/>
                  <a:pt x="251" y="45"/>
                  <a:pt x="254" y="45"/>
                </a:cubicBezTo>
                <a:cubicBezTo>
                  <a:pt x="254" y="46"/>
                  <a:pt x="254" y="46"/>
                  <a:pt x="254" y="46"/>
                </a:cubicBezTo>
                <a:cubicBezTo>
                  <a:pt x="250" y="46"/>
                  <a:pt x="246" y="47"/>
                  <a:pt x="243" y="48"/>
                </a:cubicBezTo>
                <a:cubicBezTo>
                  <a:pt x="238" y="50"/>
                  <a:pt x="234" y="53"/>
                  <a:pt x="230" y="54"/>
                </a:cubicBezTo>
                <a:cubicBezTo>
                  <a:pt x="230" y="54"/>
                  <a:pt x="230" y="54"/>
                  <a:pt x="230" y="54"/>
                </a:cubicBezTo>
                <a:cubicBezTo>
                  <a:pt x="230" y="54"/>
                  <a:pt x="230" y="54"/>
                  <a:pt x="230" y="54"/>
                </a:cubicBezTo>
                <a:cubicBezTo>
                  <a:pt x="229" y="54"/>
                  <a:pt x="229" y="55"/>
                  <a:pt x="229" y="55"/>
                </a:cubicBezTo>
                <a:cubicBezTo>
                  <a:pt x="234" y="55"/>
                  <a:pt x="234" y="55"/>
                  <a:pt x="234" y="55"/>
                </a:cubicBezTo>
                <a:cubicBezTo>
                  <a:pt x="237" y="53"/>
                  <a:pt x="240" y="51"/>
                  <a:pt x="243" y="50"/>
                </a:cubicBezTo>
                <a:cubicBezTo>
                  <a:pt x="243" y="50"/>
                  <a:pt x="243" y="50"/>
                  <a:pt x="243" y="50"/>
                </a:cubicBezTo>
                <a:cubicBezTo>
                  <a:pt x="244" y="50"/>
                  <a:pt x="244" y="50"/>
                  <a:pt x="244" y="50"/>
                </a:cubicBezTo>
                <a:cubicBezTo>
                  <a:pt x="247" y="49"/>
                  <a:pt x="250" y="48"/>
                  <a:pt x="254" y="48"/>
                </a:cubicBezTo>
                <a:cubicBezTo>
                  <a:pt x="254" y="48"/>
                  <a:pt x="254" y="48"/>
                  <a:pt x="254" y="48"/>
                </a:cubicBezTo>
                <a:cubicBezTo>
                  <a:pt x="255" y="48"/>
                  <a:pt x="255" y="48"/>
                  <a:pt x="255" y="48"/>
                </a:cubicBezTo>
                <a:cubicBezTo>
                  <a:pt x="256" y="48"/>
                  <a:pt x="256" y="48"/>
                  <a:pt x="256" y="48"/>
                </a:cubicBezTo>
                <a:cubicBezTo>
                  <a:pt x="256" y="48"/>
                  <a:pt x="256" y="48"/>
                  <a:pt x="256" y="48"/>
                </a:cubicBezTo>
                <a:cubicBezTo>
                  <a:pt x="260" y="47"/>
                  <a:pt x="265" y="47"/>
                  <a:pt x="270" y="47"/>
                </a:cubicBezTo>
                <a:cubicBezTo>
                  <a:pt x="272" y="47"/>
                  <a:pt x="275" y="47"/>
                  <a:pt x="277" y="47"/>
                </a:cubicBezTo>
                <a:cubicBezTo>
                  <a:pt x="277" y="47"/>
                  <a:pt x="277" y="47"/>
                  <a:pt x="277" y="47"/>
                </a:cubicBezTo>
                <a:cubicBezTo>
                  <a:pt x="278" y="47"/>
                  <a:pt x="278" y="47"/>
                  <a:pt x="278" y="47"/>
                </a:cubicBezTo>
                <a:cubicBezTo>
                  <a:pt x="279" y="47"/>
                  <a:pt x="279" y="47"/>
                  <a:pt x="279" y="47"/>
                </a:cubicBezTo>
                <a:cubicBezTo>
                  <a:pt x="279" y="47"/>
                  <a:pt x="279" y="47"/>
                  <a:pt x="279" y="47"/>
                </a:cubicBezTo>
                <a:cubicBezTo>
                  <a:pt x="282" y="47"/>
                  <a:pt x="284" y="47"/>
                  <a:pt x="286" y="48"/>
                </a:cubicBezTo>
                <a:cubicBezTo>
                  <a:pt x="290" y="49"/>
                  <a:pt x="294" y="50"/>
                  <a:pt x="299" y="51"/>
                </a:cubicBezTo>
                <a:cubicBezTo>
                  <a:pt x="299" y="52"/>
                  <a:pt x="299" y="52"/>
                  <a:pt x="299" y="52"/>
                </a:cubicBezTo>
                <a:cubicBezTo>
                  <a:pt x="300" y="52"/>
                  <a:pt x="300" y="52"/>
                  <a:pt x="300" y="52"/>
                </a:cubicBezTo>
                <a:cubicBezTo>
                  <a:pt x="300" y="52"/>
                  <a:pt x="300" y="52"/>
                  <a:pt x="300" y="52"/>
                </a:cubicBezTo>
                <a:cubicBezTo>
                  <a:pt x="300" y="52"/>
                  <a:pt x="300" y="52"/>
                  <a:pt x="300" y="52"/>
                </a:cubicBezTo>
                <a:cubicBezTo>
                  <a:pt x="303" y="53"/>
                  <a:pt x="307" y="54"/>
                  <a:pt x="310" y="55"/>
                </a:cubicBezTo>
                <a:cubicBezTo>
                  <a:pt x="315" y="55"/>
                  <a:pt x="315" y="55"/>
                  <a:pt x="315" y="55"/>
                </a:cubicBezTo>
                <a:cubicBezTo>
                  <a:pt x="311" y="53"/>
                  <a:pt x="306" y="51"/>
                  <a:pt x="302" y="50"/>
                </a:cubicBezTo>
                <a:cubicBezTo>
                  <a:pt x="302" y="49"/>
                  <a:pt x="302" y="49"/>
                  <a:pt x="302" y="49"/>
                </a:cubicBezTo>
                <a:cubicBezTo>
                  <a:pt x="307" y="51"/>
                  <a:pt x="313" y="52"/>
                  <a:pt x="318" y="55"/>
                </a:cubicBezTo>
                <a:cubicBezTo>
                  <a:pt x="318" y="55"/>
                  <a:pt x="318" y="55"/>
                  <a:pt x="318" y="55"/>
                </a:cubicBezTo>
                <a:cubicBezTo>
                  <a:pt x="322" y="55"/>
                  <a:pt x="322" y="55"/>
                  <a:pt x="322" y="55"/>
                </a:cubicBezTo>
                <a:cubicBezTo>
                  <a:pt x="322" y="54"/>
                  <a:pt x="321" y="54"/>
                  <a:pt x="320" y="53"/>
                </a:cubicBezTo>
                <a:cubicBezTo>
                  <a:pt x="320" y="53"/>
                  <a:pt x="320" y="53"/>
                  <a:pt x="320" y="53"/>
                </a:cubicBezTo>
                <a:cubicBezTo>
                  <a:pt x="319" y="53"/>
                  <a:pt x="319" y="53"/>
                  <a:pt x="319" y="53"/>
                </a:cubicBezTo>
                <a:cubicBezTo>
                  <a:pt x="318" y="52"/>
                  <a:pt x="318" y="52"/>
                  <a:pt x="318" y="52"/>
                </a:cubicBezTo>
                <a:cubicBezTo>
                  <a:pt x="318" y="52"/>
                  <a:pt x="318" y="52"/>
                  <a:pt x="318" y="52"/>
                </a:cubicBezTo>
                <a:cubicBezTo>
                  <a:pt x="313" y="50"/>
                  <a:pt x="307" y="48"/>
                  <a:pt x="302" y="47"/>
                </a:cubicBezTo>
                <a:cubicBezTo>
                  <a:pt x="302" y="46"/>
                  <a:pt x="302" y="46"/>
                  <a:pt x="302" y="46"/>
                </a:cubicBezTo>
                <a:cubicBezTo>
                  <a:pt x="301" y="46"/>
                  <a:pt x="301" y="46"/>
                  <a:pt x="301" y="46"/>
                </a:cubicBezTo>
                <a:cubicBezTo>
                  <a:pt x="300" y="46"/>
                  <a:pt x="300" y="46"/>
                  <a:pt x="300" y="46"/>
                </a:cubicBezTo>
                <a:cubicBezTo>
                  <a:pt x="300" y="46"/>
                  <a:pt x="300" y="46"/>
                  <a:pt x="300" y="46"/>
                </a:cubicBezTo>
                <a:cubicBezTo>
                  <a:pt x="296" y="45"/>
                  <a:pt x="293" y="44"/>
                  <a:pt x="290" y="43"/>
                </a:cubicBezTo>
                <a:cubicBezTo>
                  <a:pt x="290" y="43"/>
                  <a:pt x="290" y="43"/>
                  <a:pt x="290" y="43"/>
                </a:cubicBezTo>
                <a:cubicBezTo>
                  <a:pt x="290" y="43"/>
                  <a:pt x="290" y="43"/>
                  <a:pt x="290" y="43"/>
                </a:cubicBezTo>
                <a:cubicBezTo>
                  <a:pt x="286" y="43"/>
                  <a:pt x="283" y="42"/>
                  <a:pt x="279" y="42"/>
                </a:cubicBezTo>
                <a:cubicBezTo>
                  <a:pt x="279" y="42"/>
                  <a:pt x="279" y="42"/>
                  <a:pt x="279" y="42"/>
                </a:cubicBezTo>
                <a:cubicBezTo>
                  <a:pt x="279" y="42"/>
                  <a:pt x="279" y="42"/>
                  <a:pt x="279" y="42"/>
                </a:cubicBezTo>
                <a:cubicBezTo>
                  <a:pt x="278" y="42"/>
                  <a:pt x="278" y="42"/>
                  <a:pt x="278" y="42"/>
                </a:cubicBezTo>
                <a:cubicBezTo>
                  <a:pt x="277" y="42"/>
                  <a:pt x="277" y="42"/>
                  <a:pt x="277" y="42"/>
                </a:cubicBezTo>
                <a:cubicBezTo>
                  <a:pt x="277" y="42"/>
                  <a:pt x="277" y="42"/>
                  <a:pt x="277" y="42"/>
                </a:cubicBezTo>
                <a:cubicBezTo>
                  <a:pt x="275" y="41"/>
                  <a:pt x="272" y="41"/>
                  <a:pt x="270" y="41"/>
                </a:cubicBezTo>
                <a:moveTo>
                  <a:pt x="22" y="35"/>
                </a:moveTo>
                <a:cubicBezTo>
                  <a:pt x="22" y="33"/>
                  <a:pt x="22" y="33"/>
                  <a:pt x="22" y="33"/>
                </a:cubicBezTo>
                <a:cubicBezTo>
                  <a:pt x="23" y="33"/>
                  <a:pt x="24" y="33"/>
                  <a:pt x="26" y="33"/>
                </a:cubicBezTo>
                <a:cubicBezTo>
                  <a:pt x="26" y="34"/>
                  <a:pt x="26" y="34"/>
                  <a:pt x="26" y="34"/>
                </a:cubicBezTo>
                <a:cubicBezTo>
                  <a:pt x="24" y="34"/>
                  <a:pt x="23" y="34"/>
                  <a:pt x="22" y="35"/>
                </a:cubicBezTo>
                <a:moveTo>
                  <a:pt x="52" y="0"/>
                </a:moveTo>
                <a:cubicBezTo>
                  <a:pt x="49" y="0"/>
                  <a:pt x="49" y="0"/>
                  <a:pt x="49" y="0"/>
                </a:cubicBezTo>
                <a:cubicBezTo>
                  <a:pt x="48" y="3"/>
                  <a:pt x="47" y="7"/>
                  <a:pt x="46" y="11"/>
                </a:cubicBezTo>
                <a:cubicBezTo>
                  <a:pt x="44" y="15"/>
                  <a:pt x="42" y="19"/>
                  <a:pt x="42" y="25"/>
                </a:cubicBezTo>
                <a:cubicBezTo>
                  <a:pt x="42" y="26"/>
                  <a:pt x="42" y="26"/>
                  <a:pt x="42" y="27"/>
                </a:cubicBezTo>
                <a:cubicBezTo>
                  <a:pt x="39" y="29"/>
                  <a:pt x="33" y="29"/>
                  <a:pt x="29" y="30"/>
                </a:cubicBezTo>
                <a:cubicBezTo>
                  <a:pt x="29" y="30"/>
                  <a:pt x="28" y="30"/>
                  <a:pt x="28" y="30"/>
                </a:cubicBezTo>
                <a:cubicBezTo>
                  <a:pt x="28" y="30"/>
                  <a:pt x="28" y="30"/>
                  <a:pt x="28" y="30"/>
                </a:cubicBezTo>
                <a:cubicBezTo>
                  <a:pt x="27" y="30"/>
                  <a:pt x="27" y="30"/>
                  <a:pt x="27" y="30"/>
                </a:cubicBezTo>
                <a:cubicBezTo>
                  <a:pt x="26" y="30"/>
                  <a:pt x="26" y="30"/>
                  <a:pt x="26" y="30"/>
                </a:cubicBezTo>
                <a:cubicBezTo>
                  <a:pt x="26" y="31"/>
                  <a:pt x="26" y="31"/>
                  <a:pt x="26" y="31"/>
                </a:cubicBezTo>
                <a:cubicBezTo>
                  <a:pt x="24" y="31"/>
                  <a:pt x="23" y="31"/>
                  <a:pt x="22" y="31"/>
                </a:cubicBezTo>
                <a:cubicBezTo>
                  <a:pt x="22" y="31"/>
                  <a:pt x="22" y="31"/>
                  <a:pt x="22" y="31"/>
                </a:cubicBezTo>
                <a:cubicBezTo>
                  <a:pt x="21" y="32"/>
                  <a:pt x="21" y="32"/>
                  <a:pt x="21" y="32"/>
                </a:cubicBezTo>
                <a:cubicBezTo>
                  <a:pt x="20" y="32"/>
                  <a:pt x="20" y="32"/>
                  <a:pt x="20" y="32"/>
                </a:cubicBezTo>
                <a:cubicBezTo>
                  <a:pt x="20" y="32"/>
                  <a:pt x="20" y="32"/>
                  <a:pt x="20" y="32"/>
                </a:cubicBezTo>
                <a:cubicBezTo>
                  <a:pt x="14" y="34"/>
                  <a:pt x="9" y="36"/>
                  <a:pt x="3" y="39"/>
                </a:cubicBezTo>
                <a:cubicBezTo>
                  <a:pt x="2" y="39"/>
                  <a:pt x="1" y="40"/>
                  <a:pt x="0" y="40"/>
                </a:cubicBezTo>
                <a:cubicBezTo>
                  <a:pt x="0" y="43"/>
                  <a:pt x="0" y="43"/>
                  <a:pt x="0" y="43"/>
                </a:cubicBezTo>
                <a:cubicBezTo>
                  <a:pt x="1" y="42"/>
                  <a:pt x="2" y="41"/>
                  <a:pt x="4" y="41"/>
                </a:cubicBezTo>
                <a:cubicBezTo>
                  <a:pt x="4" y="41"/>
                  <a:pt x="4" y="41"/>
                  <a:pt x="4" y="41"/>
                </a:cubicBezTo>
                <a:cubicBezTo>
                  <a:pt x="4" y="41"/>
                  <a:pt x="4" y="41"/>
                  <a:pt x="4" y="41"/>
                </a:cubicBezTo>
                <a:cubicBezTo>
                  <a:pt x="9" y="38"/>
                  <a:pt x="15" y="36"/>
                  <a:pt x="20" y="34"/>
                </a:cubicBezTo>
                <a:cubicBezTo>
                  <a:pt x="20" y="35"/>
                  <a:pt x="20" y="35"/>
                  <a:pt x="20" y="35"/>
                </a:cubicBezTo>
                <a:cubicBezTo>
                  <a:pt x="20" y="35"/>
                  <a:pt x="20" y="35"/>
                  <a:pt x="20" y="35"/>
                </a:cubicBezTo>
                <a:cubicBezTo>
                  <a:pt x="20" y="35"/>
                  <a:pt x="20" y="35"/>
                  <a:pt x="20" y="35"/>
                </a:cubicBezTo>
                <a:cubicBezTo>
                  <a:pt x="20" y="35"/>
                  <a:pt x="20" y="35"/>
                  <a:pt x="20" y="35"/>
                </a:cubicBezTo>
                <a:cubicBezTo>
                  <a:pt x="19" y="35"/>
                  <a:pt x="19" y="35"/>
                  <a:pt x="19" y="35"/>
                </a:cubicBezTo>
                <a:cubicBezTo>
                  <a:pt x="19" y="35"/>
                  <a:pt x="19" y="35"/>
                  <a:pt x="19" y="35"/>
                </a:cubicBezTo>
                <a:cubicBezTo>
                  <a:pt x="12" y="37"/>
                  <a:pt x="6" y="40"/>
                  <a:pt x="0" y="44"/>
                </a:cubicBezTo>
                <a:cubicBezTo>
                  <a:pt x="0" y="46"/>
                  <a:pt x="0" y="46"/>
                  <a:pt x="0" y="46"/>
                </a:cubicBezTo>
                <a:cubicBezTo>
                  <a:pt x="6" y="43"/>
                  <a:pt x="13" y="39"/>
                  <a:pt x="20" y="37"/>
                </a:cubicBezTo>
                <a:cubicBezTo>
                  <a:pt x="20" y="37"/>
                  <a:pt x="21" y="37"/>
                  <a:pt x="21" y="37"/>
                </a:cubicBezTo>
                <a:cubicBezTo>
                  <a:pt x="21" y="37"/>
                  <a:pt x="21" y="37"/>
                  <a:pt x="21" y="37"/>
                </a:cubicBezTo>
                <a:cubicBezTo>
                  <a:pt x="21" y="37"/>
                  <a:pt x="21" y="37"/>
                  <a:pt x="21" y="37"/>
                </a:cubicBezTo>
                <a:cubicBezTo>
                  <a:pt x="22" y="37"/>
                  <a:pt x="22" y="37"/>
                  <a:pt x="22" y="37"/>
                </a:cubicBezTo>
                <a:cubicBezTo>
                  <a:pt x="22" y="37"/>
                  <a:pt x="22" y="37"/>
                  <a:pt x="22" y="37"/>
                </a:cubicBezTo>
                <a:cubicBezTo>
                  <a:pt x="24" y="36"/>
                  <a:pt x="25" y="36"/>
                  <a:pt x="27" y="35"/>
                </a:cubicBezTo>
                <a:cubicBezTo>
                  <a:pt x="31" y="34"/>
                  <a:pt x="35" y="33"/>
                  <a:pt x="39" y="33"/>
                </a:cubicBezTo>
                <a:cubicBezTo>
                  <a:pt x="39" y="33"/>
                  <a:pt x="39" y="33"/>
                  <a:pt x="39" y="33"/>
                </a:cubicBezTo>
                <a:cubicBezTo>
                  <a:pt x="41" y="33"/>
                  <a:pt x="42" y="33"/>
                  <a:pt x="44" y="34"/>
                </a:cubicBezTo>
                <a:cubicBezTo>
                  <a:pt x="43" y="36"/>
                  <a:pt x="43" y="38"/>
                  <a:pt x="43" y="40"/>
                </a:cubicBezTo>
                <a:cubicBezTo>
                  <a:pt x="43" y="41"/>
                  <a:pt x="43" y="42"/>
                  <a:pt x="43" y="43"/>
                </a:cubicBezTo>
                <a:cubicBezTo>
                  <a:pt x="40" y="45"/>
                  <a:pt x="38" y="48"/>
                  <a:pt x="36" y="51"/>
                </a:cubicBezTo>
                <a:cubicBezTo>
                  <a:pt x="35" y="51"/>
                  <a:pt x="34" y="52"/>
                  <a:pt x="33" y="52"/>
                </a:cubicBezTo>
                <a:cubicBezTo>
                  <a:pt x="32" y="53"/>
                  <a:pt x="31" y="53"/>
                  <a:pt x="30" y="53"/>
                </a:cubicBezTo>
                <a:cubicBezTo>
                  <a:pt x="30" y="53"/>
                  <a:pt x="29" y="53"/>
                  <a:pt x="29" y="53"/>
                </a:cubicBezTo>
                <a:cubicBezTo>
                  <a:pt x="29" y="53"/>
                  <a:pt x="29" y="53"/>
                  <a:pt x="29" y="53"/>
                </a:cubicBezTo>
                <a:cubicBezTo>
                  <a:pt x="28" y="53"/>
                  <a:pt x="28" y="53"/>
                  <a:pt x="28" y="53"/>
                </a:cubicBezTo>
                <a:cubicBezTo>
                  <a:pt x="28" y="53"/>
                  <a:pt x="28" y="53"/>
                  <a:pt x="27" y="53"/>
                </a:cubicBezTo>
                <a:cubicBezTo>
                  <a:pt x="27" y="53"/>
                  <a:pt x="27" y="53"/>
                  <a:pt x="26" y="53"/>
                </a:cubicBezTo>
                <a:cubicBezTo>
                  <a:pt x="25" y="54"/>
                  <a:pt x="23" y="54"/>
                  <a:pt x="22" y="54"/>
                </a:cubicBezTo>
                <a:cubicBezTo>
                  <a:pt x="22" y="54"/>
                  <a:pt x="22" y="54"/>
                  <a:pt x="22" y="54"/>
                </a:cubicBezTo>
                <a:cubicBezTo>
                  <a:pt x="21" y="54"/>
                  <a:pt x="21" y="54"/>
                  <a:pt x="21" y="54"/>
                </a:cubicBezTo>
                <a:cubicBezTo>
                  <a:pt x="20" y="54"/>
                  <a:pt x="20" y="54"/>
                  <a:pt x="20" y="54"/>
                </a:cubicBezTo>
                <a:cubicBezTo>
                  <a:pt x="20" y="54"/>
                  <a:pt x="20" y="54"/>
                  <a:pt x="20" y="54"/>
                </a:cubicBezTo>
                <a:cubicBezTo>
                  <a:pt x="19" y="55"/>
                  <a:pt x="19" y="55"/>
                  <a:pt x="18" y="55"/>
                </a:cubicBezTo>
                <a:cubicBezTo>
                  <a:pt x="33" y="55"/>
                  <a:pt x="33" y="55"/>
                  <a:pt x="33" y="55"/>
                </a:cubicBezTo>
                <a:cubicBezTo>
                  <a:pt x="33" y="55"/>
                  <a:pt x="34" y="54"/>
                  <a:pt x="34" y="54"/>
                </a:cubicBezTo>
                <a:cubicBezTo>
                  <a:pt x="35" y="54"/>
                  <a:pt x="36" y="53"/>
                  <a:pt x="37" y="53"/>
                </a:cubicBezTo>
                <a:cubicBezTo>
                  <a:pt x="37" y="53"/>
                  <a:pt x="37" y="53"/>
                  <a:pt x="37" y="53"/>
                </a:cubicBezTo>
                <a:cubicBezTo>
                  <a:pt x="37" y="52"/>
                  <a:pt x="37" y="52"/>
                  <a:pt x="37" y="52"/>
                </a:cubicBezTo>
                <a:cubicBezTo>
                  <a:pt x="39" y="49"/>
                  <a:pt x="42" y="46"/>
                  <a:pt x="45" y="44"/>
                </a:cubicBezTo>
                <a:cubicBezTo>
                  <a:pt x="45" y="44"/>
                  <a:pt x="45" y="44"/>
                  <a:pt x="45" y="44"/>
                </a:cubicBezTo>
                <a:cubicBezTo>
                  <a:pt x="45" y="44"/>
                  <a:pt x="45" y="44"/>
                  <a:pt x="45" y="44"/>
                </a:cubicBezTo>
                <a:cubicBezTo>
                  <a:pt x="45" y="42"/>
                  <a:pt x="45" y="41"/>
                  <a:pt x="45" y="40"/>
                </a:cubicBezTo>
                <a:cubicBezTo>
                  <a:pt x="45" y="37"/>
                  <a:pt x="45" y="35"/>
                  <a:pt x="46" y="34"/>
                </a:cubicBezTo>
                <a:cubicBezTo>
                  <a:pt x="47" y="32"/>
                  <a:pt x="47" y="32"/>
                  <a:pt x="47" y="32"/>
                </a:cubicBezTo>
                <a:cubicBezTo>
                  <a:pt x="45" y="32"/>
                  <a:pt x="45" y="32"/>
                  <a:pt x="45" y="32"/>
                </a:cubicBezTo>
                <a:cubicBezTo>
                  <a:pt x="43" y="32"/>
                  <a:pt x="41" y="31"/>
                  <a:pt x="39" y="31"/>
                </a:cubicBezTo>
                <a:cubicBezTo>
                  <a:pt x="35" y="31"/>
                  <a:pt x="31" y="32"/>
                  <a:pt x="28" y="33"/>
                </a:cubicBezTo>
                <a:cubicBezTo>
                  <a:pt x="28" y="32"/>
                  <a:pt x="28" y="32"/>
                  <a:pt x="28" y="32"/>
                </a:cubicBezTo>
                <a:cubicBezTo>
                  <a:pt x="28" y="32"/>
                  <a:pt x="29" y="32"/>
                  <a:pt x="29" y="32"/>
                </a:cubicBezTo>
                <a:cubicBezTo>
                  <a:pt x="29" y="32"/>
                  <a:pt x="29" y="32"/>
                  <a:pt x="29" y="32"/>
                </a:cubicBezTo>
                <a:cubicBezTo>
                  <a:pt x="29" y="32"/>
                  <a:pt x="29" y="32"/>
                  <a:pt x="29" y="32"/>
                </a:cubicBezTo>
                <a:cubicBezTo>
                  <a:pt x="29" y="32"/>
                  <a:pt x="29" y="32"/>
                  <a:pt x="29" y="32"/>
                </a:cubicBezTo>
                <a:cubicBezTo>
                  <a:pt x="34" y="31"/>
                  <a:pt x="39" y="31"/>
                  <a:pt x="44" y="29"/>
                </a:cubicBezTo>
                <a:cubicBezTo>
                  <a:pt x="45" y="29"/>
                  <a:pt x="45" y="29"/>
                  <a:pt x="45" y="29"/>
                </a:cubicBezTo>
                <a:cubicBezTo>
                  <a:pt x="45" y="28"/>
                  <a:pt x="45" y="28"/>
                  <a:pt x="45" y="28"/>
                </a:cubicBezTo>
                <a:cubicBezTo>
                  <a:pt x="44" y="27"/>
                  <a:pt x="44" y="26"/>
                  <a:pt x="44" y="25"/>
                </a:cubicBezTo>
                <a:cubicBezTo>
                  <a:pt x="44" y="20"/>
                  <a:pt x="46" y="16"/>
                  <a:pt x="48" y="11"/>
                </a:cubicBezTo>
                <a:cubicBezTo>
                  <a:pt x="48" y="11"/>
                  <a:pt x="48" y="11"/>
                  <a:pt x="48" y="11"/>
                </a:cubicBezTo>
                <a:cubicBezTo>
                  <a:pt x="48" y="11"/>
                  <a:pt x="48" y="11"/>
                  <a:pt x="48" y="11"/>
                </a:cubicBezTo>
                <a:cubicBezTo>
                  <a:pt x="49" y="7"/>
                  <a:pt x="50" y="4"/>
                  <a:pt x="52" y="0"/>
                </a:cubicBezTo>
                <a:moveTo>
                  <a:pt x="71" y="25"/>
                </a:moveTo>
                <a:cubicBezTo>
                  <a:pt x="71" y="19"/>
                  <a:pt x="71" y="19"/>
                  <a:pt x="71" y="19"/>
                </a:cubicBezTo>
                <a:cubicBezTo>
                  <a:pt x="72" y="16"/>
                  <a:pt x="73" y="12"/>
                  <a:pt x="74" y="9"/>
                </a:cubicBezTo>
                <a:cubicBezTo>
                  <a:pt x="74" y="16"/>
                  <a:pt x="74" y="16"/>
                  <a:pt x="74" y="16"/>
                </a:cubicBezTo>
                <a:cubicBezTo>
                  <a:pt x="73" y="17"/>
                  <a:pt x="72" y="19"/>
                  <a:pt x="72" y="21"/>
                </a:cubicBezTo>
                <a:cubicBezTo>
                  <a:pt x="72" y="21"/>
                  <a:pt x="72" y="21"/>
                  <a:pt x="72" y="21"/>
                </a:cubicBezTo>
                <a:cubicBezTo>
                  <a:pt x="72" y="21"/>
                  <a:pt x="72" y="21"/>
                  <a:pt x="72" y="21"/>
                </a:cubicBezTo>
                <a:cubicBezTo>
                  <a:pt x="72" y="22"/>
                  <a:pt x="72" y="23"/>
                  <a:pt x="72" y="24"/>
                </a:cubicBezTo>
                <a:cubicBezTo>
                  <a:pt x="72" y="24"/>
                  <a:pt x="71" y="24"/>
                  <a:pt x="71" y="25"/>
                </a:cubicBezTo>
                <a:moveTo>
                  <a:pt x="99" y="0"/>
                </a:moveTo>
                <a:cubicBezTo>
                  <a:pt x="94" y="0"/>
                  <a:pt x="94" y="0"/>
                  <a:pt x="94" y="0"/>
                </a:cubicBezTo>
                <a:cubicBezTo>
                  <a:pt x="93" y="1"/>
                  <a:pt x="91" y="3"/>
                  <a:pt x="90" y="4"/>
                </a:cubicBezTo>
                <a:cubicBezTo>
                  <a:pt x="89" y="6"/>
                  <a:pt x="88" y="8"/>
                  <a:pt x="88" y="10"/>
                </a:cubicBezTo>
                <a:cubicBezTo>
                  <a:pt x="88" y="11"/>
                  <a:pt x="88" y="12"/>
                  <a:pt x="88" y="13"/>
                </a:cubicBezTo>
                <a:cubicBezTo>
                  <a:pt x="88" y="13"/>
                  <a:pt x="87" y="13"/>
                  <a:pt x="87" y="13"/>
                </a:cubicBezTo>
                <a:cubicBezTo>
                  <a:pt x="87" y="13"/>
                  <a:pt x="87" y="13"/>
                  <a:pt x="87" y="13"/>
                </a:cubicBezTo>
                <a:cubicBezTo>
                  <a:pt x="86" y="13"/>
                  <a:pt x="85" y="13"/>
                  <a:pt x="83" y="13"/>
                </a:cubicBezTo>
                <a:cubicBezTo>
                  <a:pt x="83" y="13"/>
                  <a:pt x="83" y="13"/>
                  <a:pt x="83" y="13"/>
                </a:cubicBezTo>
                <a:cubicBezTo>
                  <a:pt x="83" y="13"/>
                  <a:pt x="82" y="13"/>
                  <a:pt x="81" y="13"/>
                </a:cubicBezTo>
                <a:cubicBezTo>
                  <a:pt x="80" y="13"/>
                  <a:pt x="78" y="14"/>
                  <a:pt x="76" y="15"/>
                </a:cubicBezTo>
                <a:cubicBezTo>
                  <a:pt x="76" y="13"/>
                  <a:pt x="76" y="13"/>
                  <a:pt x="76" y="13"/>
                </a:cubicBezTo>
                <a:cubicBezTo>
                  <a:pt x="86" y="11"/>
                  <a:pt x="86" y="11"/>
                  <a:pt x="86" y="11"/>
                </a:cubicBezTo>
                <a:cubicBezTo>
                  <a:pt x="86" y="10"/>
                  <a:pt x="86" y="10"/>
                  <a:pt x="86" y="10"/>
                </a:cubicBezTo>
                <a:cubicBezTo>
                  <a:pt x="86" y="7"/>
                  <a:pt x="88" y="4"/>
                  <a:pt x="90" y="2"/>
                </a:cubicBezTo>
                <a:cubicBezTo>
                  <a:pt x="91" y="1"/>
                  <a:pt x="91" y="1"/>
                  <a:pt x="92" y="0"/>
                </a:cubicBezTo>
                <a:cubicBezTo>
                  <a:pt x="89" y="0"/>
                  <a:pt x="89" y="0"/>
                  <a:pt x="89" y="0"/>
                </a:cubicBezTo>
                <a:cubicBezTo>
                  <a:pt x="89" y="0"/>
                  <a:pt x="89" y="1"/>
                  <a:pt x="88" y="1"/>
                </a:cubicBezTo>
                <a:cubicBezTo>
                  <a:pt x="86" y="3"/>
                  <a:pt x="84" y="6"/>
                  <a:pt x="84" y="9"/>
                </a:cubicBezTo>
                <a:cubicBezTo>
                  <a:pt x="78" y="10"/>
                  <a:pt x="78" y="10"/>
                  <a:pt x="78" y="10"/>
                </a:cubicBezTo>
                <a:cubicBezTo>
                  <a:pt x="80" y="7"/>
                  <a:pt x="82" y="4"/>
                  <a:pt x="85" y="2"/>
                </a:cubicBezTo>
                <a:cubicBezTo>
                  <a:pt x="86" y="1"/>
                  <a:pt x="87" y="1"/>
                  <a:pt x="88" y="0"/>
                </a:cubicBezTo>
                <a:cubicBezTo>
                  <a:pt x="84" y="0"/>
                  <a:pt x="84" y="0"/>
                  <a:pt x="84" y="0"/>
                </a:cubicBezTo>
                <a:cubicBezTo>
                  <a:pt x="84" y="0"/>
                  <a:pt x="84" y="0"/>
                  <a:pt x="84" y="0"/>
                </a:cubicBezTo>
                <a:cubicBezTo>
                  <a:pt x="81" y="3"/>
                  <a:pt x="78" y="6"/>
                  <a:pt x="76" y="10"/>
                </a:cubicBezTo>
                <a:cubicBezTo>
                  <a:pt x="76" y="6"/>
                  <a:pt x="76" y="6"/>
                  <a:pt x="76" y="6"/>
                </a:cubicBezTo>
                <a:cubicBezTo>
                  <a:pt x="77" y="6"/>
                  <a:pt x="77" y="6"/>
                  <a:pt x="77" y="6"/>
                </a:cubicBezTo>
                <a:cubicBezTo>
                  <a:pt x="79" y="4"/>
                  <a:pt x="81" y="2"/>
                  <a:pt x="83" y="0"/>
                </a:cubicBezTo>
                <a:cubicBezTo>
                  <a:pt x="80" y="0"/>
                  <a:pt x="80" y="0"/>
                  <a:pt x="80" y="0"/>
                </a:cubicBezTo>
                <a:cubicBezTo>
                  <a:pt x="79" y="1"/>
                  <a:pt x="78" y="2"/>
                  <a:pt x="76" y="3"/>
                </a:cubicBezTo>
                <a:cubicBezTo>
                  <a:pt x="76" y="3"/>
                  <a:pt x="76" y="3"/>
                  <a:pt x="76" y="3"/>
                </a:cubicBezTo>
                <a:cubicBezTo>
                  <a:pt x="75" y="4"/>
                  <a:pt x="75" y="4"/>
                  <a:pt x="75" y="4"/>
                </a:cubicBezTo>
                <a:cubicBezTo>
                  <a:pt x="75" y="4"/>
                  <a:pt x="75" y="5"/>
                  <a:pt x="75" y="5"/>
                </a:cubicBezTo>
                <a:cubicBezTo>
                  <a:pt x="75" y="5"/>
                  <a:pt x="75" y="5"/>
                  <a:pt x="75" y="5"/>
                </a:cubicBezTo>
                <a:cubicBezTo>
                  <a:pt x="71" y="9"/>
                  <a:pt x="71" y="15"/>
                  <a:pt x="69" y="19"/>
                </a:cubicBezTo>
                <a:cubicBezTo>
                  <a:pt x="69" y="19"/>
                  <a:pt x="69" y="20"/>
                  <a:pt x="69" y="20"/>
                </a:cubicBezTo>
                <a:cubicBezTo>
                  <a:pt x="68" y="20"/>
                  <a:pt x="68" y="20"/>
                  <a:pt x="68" y="20"/>
                </a:cubicBezTo>
                <a:cubicBezTo>
                  <a:pt x="68" y="21"/>
                  <a:pt x="68" y="21"/>
                  <a:pt x="68" y="21"/>
                </a:cubicBezTo>
                <a:cubicBezTo>
                  <a:pt x="68" y="21"/>
                  <a:pt x="68" y="21"/>
                  <a:pt x="68" y="21"/>
                </a:cubicBezTo>
                <a:cubicBezTo>
                  <a:pt x="68" y="21"/>
                  <a:pt x="68" y="21"/>
                  <a:pt x="68" y="21"/>
                </a:cubicBezTo>
                <a:cubicBezTo>
                  <a:pt x="68" y="21"/>
                  <a:pt x="68" y="21"/>
                  <a:pt x="68" y="21"/>
                </a:cubicBezTo>
                <a:cubicBezTo>
                  <a:pt x="64" y="22"/>
                  <a:pt x="59" y="21"/>
                  <a:pt x="55" y="23"/>
                </a:cubicBezTo>
                <a:cubicBezTo>
                  <a:pt x="53" y="23"/>
                  <a:pt x="52" y="25"/>
                  <a:pt x="51" y="26"/>
                </a:cubicBezTo>
                <a:cubicBezTo>
                  <a:pt x="50" y="27"/>
                  <a:pt x="49" y="27"/>
                  <a:pt x="48" y="27"/>
                </a:cubicBezTo>
                <a:cubicBezTo>
                  <a:pt x="48" y="27"/>
                  <a:pt x="48" y="27"/>
                  <a:pt x="48" y="27"/>
                </a:cubicBezTo>
                <a:cubicBezTo>
                  <a:pt x="48" y="27"/>
                  <a:pt x="48" y="27"/>
                  <a:pt x="48" y="27"/>
                </a:cubicBezTo>
                <a:cubicBezTo>
                  <a:pt x="49" y="19"/>
                  <a:pt x="49" y="19"/>
                  <a:pt x="49" y="19"/>
                </a:cubicBezTo>
                <a:cubicBezTo>
                  <a:pt x="51" y="13"/>
                  <a:pt x="51" y="7"/>
                  <a:pt x="54" y="2"/>
                </a:cubicBezTo>
                <a:cubicBezTo>
                  <a:pt x="54" y="1"/>
                  <a:pt x="55" y="1"/>
                  <a:pt x="55" y="0"/>
                </a:cubicBezTo>
                <a:cubicBezTo>
                  <a:pt x="53" y="0"/>
                  <a:pt x="53" y="0"/>
                  <a:pt x="53" y="0"/>
                </a:cubicBezTo>
                <a:cubicBezTo>
                  <a:pt x="53" y="0"/>
                  <a:pt x="52" y="1"/>
                  <a:pt x="52" y="1"/>
                </a:cubicBezTo>
                <a:cubicBezTo>
                  <a:pt x="52" y="1"/>
                  <a:pt x="52" y="1"/>
                  <a:pt x="52" y="1"/>
                </a:cubicBezTo>
                <a:cubicBezTo>
                  <a:pt x="52" y="1"/>
                  <a:pt x="52" y="1"/>
                  <a:pt x="52" y="1"/>
                </a:cubicBezTo>
                <a:cubicBezTo>
                  <a:pt x="49" y="7"/>
                  <a:pt x="49" y="13"/>
                  <a:pt x="47" y="18"/>
                </a:cubicBezTo>
                <a:cubicBezTo>
                  <a:pt x="47" y="18"/>
                  <a:pt x="47" y="18"/>
                  <a:pt x="47" y="18"/>
                </a:cubicBezTo>
                <a:cubicBezTo>
                  <a:pt x="46" y="28"/>
                  <a:pt x="46" y="28"/>
                  <a:pt x="46" y="28"/>
                </a:cubicBezTo>
                <a:cubicBezTo>
                  <a:pt x="46" y="28"/>
                  <a:pt x="46" y="28"/>
                  <a:pt x="46" y="28"/>
                </a:cubicBezTo>
                <a:cubicBezTo>
                  <a:pt x="47" y="29"/>
                  <a:pt x="48" y="29"/>
                  <a:pt x="48" y="29"/>
                </a:cubicBezTo>
                <a:cubicBezTo>
                  <a:pt x="48" y="29"/>
                  <a:pt x="48" y="29"/>
                  <a:pt x="48" y="29"/>
                </a:cubicBezTo>
                <a:cubicBezTo>
                  <a:pt x="50" y="29"/>
                  <a:pt x="51" y="28"/>
                  <a:pt x="52" y="27"/>
                </a:cubicBezTo>
                <a:cubicBezTo>
                  <a:pt x="53" y="26"/>
                  <a:pt x="54" y="25"/>
                  <a:pt x="55" y="25"/>
                </a:cubicBezTo>
                <a:cubicBezTo>
                  <a:pt x="55" y="25"/>
                  <a:pt x="55" y="25"/>
                  <a:pt x="55" y="25"/>
                </a:cubicBezTo>
                <a:cubicBezTo>
                  <a:pt x="55" y="25"/>
                  <a:pt x="55" y="25"/>
                  <a:pt x="55" y="25"/>
                </a:cubicBezTo>
                <a:cubicBezTo>
                  <a:pt x="59" y="23"/>
                  <a:pt x="64" y="24"/>
                  <a:pt x="68" y="23"/>
                </a:cubicBezTo>
                <a:cubicBezTo>
                  <a:pt x="68" y="25"/>
                  <a:pt x="68" y="25"/>
                  <a:pt x="68" y="25"/>
                </a:cubicBezTo>
                <a:cubicBezTo>
                  <a:pt x="67" y="24"/>
                  <a:pt x="66" y="24"/>
                  <a:pt x="65" y="24"/>
                </a:cubicBezTo>
                <a:cubicBezTo>
                  <a:pt x="60" y="24"/>
                  <a:pt x="54" y="25"/>
                  <a:pt x="50" y="30"/>
                </a:cubicBezTo>
                <a:cubicBezTo>
                  <a:pt x="50" y="30"/>
                  <a:pt x="50" y="30"/>
                  <a:pt x="50" y="30"/>
                </a:cubicBezTo>
                <a:cubicBezTo>
                  <a:pt x="50" y="30"/>
                  <a:pt x="50" y="30"/>
                  <a:pt x="50" y="30"/>
                </a:cubicBezTo>
                <a:cubicBezTo>
                  <a:pt x="48" y="33"/>
                  <a:pt x="46" y="36"/>
                  <a:pt x="46" y="40"/>
                </a:cubicBezTo>
                <a:cubicBezTo>
                  <a:pt x="46" y="41"/>
                  <a:pt x="46" y="42"/>
                  <a:pt x="47" y="44"/>
                </a:cubicBezTo>
                <a:cubicBezTo>
                  <a:pt x="47" y="44"/>
                  <a:pt x="47" y="44"/>
                  <a:pt x="47" y="44"/>
                </a:cubicBezTo>
                <a:cubicBezTo>
                  <a:pt x="47" y="44"/>
                  <a:pt x="47" y="44"/>
                  <a:pt x="47" y="45"/>
                </a:cubicBezTo>
                <a:cubicBezTo>
                  <a:pt x="47" y="45"/>
                  <a:pt x="46" y="45"/>
                  <a:pt x="45" y="46"/>
                </a:cubicBezTo>
                <a:cubicBezTo>
                  <a:pt x="44" y="46"/>
                  <a:pt x="43" y="46"/>
                  <a:pt x="42" y="47"/>
                </a:cubicBezTo>
                <a:cubicBezTo>
                  <a:pt x="40" y="50"/>
                  <a:pt x="38" y="52"/>
                  <a:pt x="37" y="55"/>
                </a:cubicBezTo>
                <a:cubicBezTo>
                  <a:pt x="39" y="55"/>
                  <a:pt x="39" y="55"/>
                  <a:pt x="39" y="55"/>
                </a:cubicBezTo>
                <a:cubicBezTo>
                  <a:pt x="40" y="53"/>
                  <a:pt x="42" y="51"/>
                  <a:pt x="44" y="49"/>
                </a:cubicBezTo>
                <a:cubicBezTo>
                  <a:pt x="44" y="49"/>
                  <a:pt x="44" y="49"/>
                  <a:pt x="44" y="49"/>
                </a:cubicBezTo>
                <a:cubicBezTo>
                  <a:pt x="44" y="49"/>
                  <a:pt x="44" y="49"/>
                  <a:pt x="44" y="49"/>
                </a:cubicBezTo>
                <a:cubicBezTo>
                  <a:pt x="44" y="48"/>
                  <a:pt x="45" y="48"/>
                  <a:pt x="47" y="47"/>
                </a:cubicBezTo>
                <a:cubicBezTo>
                  <a:pt x="47" y="47"/>
                  <a:pt x="48" y="47"/>
                  <a:pt x="48" y="46"/>
                </a:cubicBezTo>
                <a:cubicBezTo>
                  <a:pt x="49" y="46"/>
                  <a:pt x="49" y="45"/>
                  <a:pt x="49" y="44"/>
                </a:cubicBezTo>
                <a:cubicBezTo>
                  <a:pt x="49" y="43"/>
                  <a:pt x="49" y="43"/>
                  <a:pt x="49" y="43"/>
                </a:cubicBezTo>
                <a:cubicBezTo>
                  <a:pt x="49" y="43"/>
                  <a:pt x="49" y="43"/>
                  <a:pt x="49" y="43"/>
                </a:cubicBezTo>
                <a:cubicBezTo>
                  <a:pt x="49" y="43"/>
                  <a:pt x="49" y="43"/>
                  <a:pt x="49" y="43"/>
                </a:cubicBezTo>
                <a:cubicBezTo>
                  <a:pt x="48" y="42"/>
                  <a:pt x="48" y="41"/>
                  <a:pt x="48" y="40"/>
                </a:cubicBezTo>
                <a:cubicBezTo>
                  <a:pt x="48" y="37"/>
                  <a:pt x="50" y="34"/>
                  <a:pt x="52" y="31"/>
                </a:cubicBezTo>
                <a:cubicBezTo>
                  <a:pt x="55" y="27"/>
                  <a:pt x="60" y="26"/>
                  <a:pt x="65" y="26"/>
                </a:cubicBezTo>
                <a:cubicBezTo>
                  <a:pt x="66" y="26"/>
                  <a:pt x="67" y="26"/>
                  <a:pt x="68" y="27"/>
                </a:cubicBezTo>
                <a:cubicBezTo>
                  <a:pt x="68" y="27"/>
                  <a:pt x="68" y="27"/>
                  <a:pt x="68" y="27"/>
                </a:cubicBezTo>
                <a:cubicBezTo>
                  <a:pt x="69" y="27"/>
                  <a:pt x="69" y="27"/>
                  <a:pt x="69" y="27"/>
                </a:cubicBezTo>
                <a:cubicBezTo>
                  <a:pt x="70" y="27"/>
                  <a:pt x="70" y="27"/>
                  <a:pt x="70" y="27"/>
                </a:cubicBezTo>
                <a:cubicBezTo>
                  <a:pt x="70" y="27"/>
                  <a:pt x="70" y="27"/>
                  <a:pt x="70" y="27"/>
                </a:cubicBezTo>
                <a:cubicBezTo>
                  <a:pt x="70" y="27"/>
                  <a:pt x="71" y="27"/>
                  <a:pt x="71" y="27"/>
                </a:cubicBezTo>
                <a:cubicBezTo>
                  <a:pt x="71" y="27"/>
                  <a:pt x="71" y="27"/>
                  <a:pt x="71" y="27"/>
                </a:cubicBezTo>
                <a:cubicBezTo>
                  <a:pt x="71" y="27"/>
                  <a:pt x="71" y="27"/>
                  <a:pt x="71" y="27"/>
                </a:cubicBezTo>
                <a:cubicBezTo>
                  <a:pt x="71" y="27"/>
                  <a:pt x="71" y="27"/>
                  <a:pt x="71" y="27"/>
                </a:cubicBezTo>
                <a:cubicBezTo>
                  <a:pt x="71" y="27"/>
                  <a:pt x="71" y="27"/>
                  <a:pt x="71" y="27"/>
                </a:cubicBezTo>
                <a:cubicBezTo>
                  <a:pt x="73" y="26"/>
                  <a:pt x="73" y="25"/>
                  <a:pt x="74" y="24"/>
                </a:cubicBezTo>
                <a:cubicBezTo>
                  <a:pt x="74" y="23"/>
                  <a:pt x="74" y="22"/>
                  <a:pt x="74" y="21"/>
                </a:cubicBezTo>
                <a:cubicBezTo>
                  <a:pt x="74" y="20"/>
                  <a:pt x="75" y="19"/>
                  <a:pt x="75" y="19"/>
                </a:cubicBezTo>
                <a:cubicBezTo>
                  <a:pt x="76" y="18"/>
                  <a:pt x="76" y="18"/>
                  <a:pt x="76" y="18"/>
                </a:cubicBezTo>
                <a:cubicBezTo>
                  <a:pt x="76" y="17"/>
                  <a:pt x="76" y="17"/>
                  <a:pt x="76" y="17"/>
                </a:cubicBezTo>
                <a:cubicBezTo>
                  <a:pt x="76" y="17"/>
                  <a:pt x="76" y="17"/>
                  <a:pt x="76" y="17"/>
                </a:cubicBezTo>
                <a:cubicBezTo>
                  <a:pt x="78" y="16"/>
                  <a:pt x="80" y="15"/>
                  <a:pt x="82" y="15"/>
                </a:cubicBezTo>
                <a:cubicBezTo>
                  <a:pt x="82" y="15"/>
                  <a:pt x="82" y="15"/>
                  <a:pt x="82" y="15"/>
                </a:cubicBezTo>
                <a:cubicBezTo>
                  <a:pt x="82" y="15"/>
                  <a:pt x="82" y="15"/>
                  <a:pt x="82" y="15"/>
                </a:cubicBezTo>
                <a:cubicBezTo>
                  <a:pt x="82" y="15"/>
                  <a:pt x="82" y="15"/>
                  <a:pt x="82" y="15"/>
                </a:cubicBezTo>
                <a:cubicBezTo>
                  <a:pt x="83" y="15"/>
                  <a:pt x="83" y="15"/>
                  <a:pt x="83" y="15"/>
                </a:cubicBezTo>
                <a:cubicBezTo>
                  <a:pt x="83" y="15"/>
                  <a:pt x="84" y="15"/>
                  <a:pt x="84" y="15"/>
                </a:cubicBezTo>
                <a:cubicBezTo>
                  <a:pt x="84" y="15"/>
                  <a:pt x="85" y="15"/>
                  <a:pt x="87" y="15"/>
                </a:cubicBezTo>
                <a:cubicBezTo>
                  <a:pt x="87" y="15"/>
                  <a:pt x="87" y="15"/>
                  <a:pt x="87" y="15"/>
                </a:cubicBezTo>
                <a:cubicBezTo>
                  <a:pt x="88" y="15"/>
                  <a:pt x="89" y="15"/>
                  <a:pt x="90" y="14"/>
                </a:cubicBezTo>
                <a:cubicBezTo>
                  <a:pt x="90" y="13"/>
                  <a:pt x="90" y="13"/>
                  <a:pt x="90" y="13"/>
                </a:cubicBezTo>
                <a:cubicBezTo>
                  <a:pt x="90" y="13"/>
                  <a:pt x="90" y="13"/>
                  <a:pt x="90" y="13"/>
                </a:cubicBezTo>
                <a:cubicBezTo>
                  <a:pt x="90" y="12"/>
                  <a:pt x="90" y="11"/>
                  <a:pt x="90" y="10"/>
                </a:cubicBezTo>
                <a:cubicBezTo>
                  <a:pt x="90" y="9"/>
                  <a:pt x="91" y="7"/>
                  <a:pt x="92" y="5"/>
                </a:cubicBezTo>
                <a:cubicBezTo>
                  <a:pt x="93" y="4"/>
                  <a:pt x="95" y="2"/>
                  <a:pt x="96" y="1"/>
                </a:cubicBezTo>
                <a:cubicBezTo>
                  <a:pt x="97" y="0"/>
                  <a:pt x="98" y="0"/>
                  <a:pt x="99" y="0"/>
                </a:cubicBezTo>
                <a:moveTo>
                  <a:pt x="104" y="0"/>
                </a:moveTo>
                <a:cubicBezTo>
                  <a:pt x="104" y="0"/>
                  <a:pt x="104" y="0"/>
                  <a:pt x="104" y="0"/>
                </a:cubicBezTo>
                <a:cubicBezTo>
                  <a:pt x="104" y="0"/>
                  <a:pt x="104" y="0"/>
                  <a:pt x="104" y="0"/>
                </a:cubicBezTo>
                <a:cubicBezTo>
                  <a:pt x="104" y="0"/>
                  <a:pt x="104" y="0"/>
                  <a:pt x="104" y="0"/>
                </a:cubicBezTo>
                <a:moveTo>
                  <a:pt x="118" y="0"/>
                </a:moveTo>
                <a:cubicBezTo>
                  <a:pt x="114" y="0"/>
                  <a:pt x="114" y="0"/>
                  <a:pt x="114" y="0"/>
                </a:cubicBezTo>
                <a:cubicBezTo>
                  <a:pt x="114" y="0"/>
                  <a:pt x="114" y="0"/>
                  <a:pt x="114" y="0"/>
                </a:cubicBezTo>
                <a:cubicBezTo>
                  <a:pt x="114" y="0"/>
                  <a:pt x="114" y="0"/>
                  <a:pt x="114" y="0"/>
                </a:cubicBezTo>
                <a:cubicBezTo>
                  <a:pt x="112" y="0"/>
                  <a:pt x="112" y="0"/>
                  <a:pt x="112" y="0"/>
                </a:cubicBezTo>
                <a:cubicBezTo>
                  <a:pt x="112" y="0"/>
                  <a:pt x="112" y="0"/>
                  <a:pt x="112" y="0"/>
                </a:cubicBezTo>
                <a:cubicBezTo>
                  <a:pt x="112" y="0"/>
                  <a:pt x="112" y="0"/>
                  <a:pt x="112" y="0"/>
                </a:cubicBezTo>
                <a:cubicBezTo>
                  <a:pt x="105" y="0"/>
                  <a:pt x="105" y="0"/>
                  <a:pt x="105" y="0"/>
                </a:cubicBezTo>
                <a:cubicBezTo>
                  <a:pt x="107" y="0"/>
                  <a:pt x="109" y="1"/>
                  <a:pt x="112" y="2"/>
                </a:cubicBezTo>
                <a:cubicBezTo>
                  <a:pt x="112" y="3"/>
                  <a:pt x="112" y="3"/>
                  <a:pt x="112" y="3"/>
                </a:cubicBezTo>
                <a:cubicBezTo>
                  <a:pt x="112" y="3"/>
                  <a:pt x="112" y="3"/>
                  <a:pt x="112" y="3"/>
                </a:cubicBezTo>
                <a:cubicBezTo>
                  <a:pt x="112" y="5"/>
                  <a:pt x="112" y="5"/>
                  <a:pt x="112" y="5"/>
                </a:cubicBezTo>
                <a:cubicBezTo>
                  <a:pt x="113" y="3"/>
                  <a:pt x="113" y="3"/>
                  <a:pt x="113" y="3"/>
                </a:cubicBezTo>
                <a:cubicBezTo>
                  <a:pt x="114" y="4"/>
                  <a:pt x="114" y="4"/>
                  <a:pt x="114" y="4"/>
                </a:cubicBezTo>
                <a:cubicBezTo>
                  <a:pt x="114" y="3"/>
                  <a:pt x="114" y="3"/>
                  <a:pt x="114" y="3"/>
                </a:cubicBezTo>
                <a:cubicBezTo>
                  <a:pt x="114" y="3"/>
                  <a:pt x="114" y="3"/>
                  <a:pt x="114" y="3"/>
                </a:cubicBezTo>
                <a:cubicBezTo>
                  <a:pt x="115" y="2"/>
                  <a:pt x="116" y="1"/>
                  <a:pt x="118" y="0"/>
                </a:cubicBezTo>
                <a:moveTo>
                  <a:pt x="132" y="0"/>
                </a:moveTo>
                <a:cubicBezTo>
                  <a:pt x="127" y="0"/>
                  <a:pt x="127" y="0"/>
                  <a:pt x="127" y="0"/>
                </a:cubicBezTo>
                <a:cubicBezTo>
                  <a:pt x="128" y="0"/>
                  <a:pt x="129" y="1"/>
                  <a:pt x="130" y="1"/>
                </a:cubicBezTo>
                <a:cubicBezTo>
                  <a:pt x="130" y="1"/>
                  <a:pt x="130" y="1"/>
                  <a:pt x="130" y="1"/>
                </a:cubicBezTo>
                <a:cubicBezTo>
                  <a:pt x="130" y="1"/>
                  <a:pt x="131" y="1"/>
                  <a:pt x="132" y="0"/>
                </a:cubicBezTo>
                <a:moveTo>
                  <a:pt x="167" y="0"/>
                </a:moveTo>
                <a:cubicBezTo>
                  <a:pt x="165" y="0"/>
                  <a:pt x="165" y="0"/>
                  <a:pt x="165" y="0"/>
                </a:cubicBezTo>
                <a:cubicBezTo>
                  <a:pt x="165" y="0"/>
                  <a:pt x="165" y="0"/>
                  <a:pt x="165" y="0"/>
                </a:cubicBezTo>
                <a:cubicBezTo>
                  <a:pt x="165" y="0"/>
                  <a:pt x="165" y="0"/>
                  <a:pt x="165" y="0"/>
                </a:cubicBezTo>
                <a:cubicBezTo>
                  <a:pt x="166" y="0"/>
                  <a:pt x="166" y="0"/>
                  <a:pt x="166" y="0"/>
                </a:cubicBezTo>
                <a:cubicBezTo>
                  <a:pt x="166" y="0"/>
                  <a:pt x="167" y="0"/>
                  <a:pt x="167" y="0"/>
                </a:cubicBezTo>
                <a:moveTo>
                  <a:pt x="237" y="0"/>
                </a:moveTo>
                <a:cubicBezTo>
                  <a:pt x="235" y="0"/>
                  <a:pt x="235" y="0"/>
                  <a:pt x="235" y="0"/>
                </a:cubicBezTo>
                <a:cubicBezTo>
                  <a:pt x="237" y="3"/>
                  <a:pt x="240" y="5"/>
                  <a:pt x="242" y="8"/>
                </a:cubicBezTo>
                <a:cubicBezTo>
                  <a:pt x="243" y="9"/>
                  <a:pt x="243" y="9"/>
                  <a:pt x="244" y="10"/>
                </a:cubicBezTo>
                <a:cubicBezTo>
                  <a:pt x="244" y="11"/>
                  <a:pt x="244" y="11"/>
                  <a:pt x="244" y="11"/>
                </a:cubicBezTo>
                <a:cubicBezTo>
                  <a:pt x="244" y="11"/>
                  <a:pt x="244" y="11"/>
                  <a:pt x="244" y="11"/>
                </a:cubicBezTo>
                <a:cubicBezTo>
                  <a:pt x="241" y="12"/>
                  <a:pt x="239" y="13"/>
                  <a:pt x="236" y="15"/>
                </a:cubicBezTo>
                <a:cubicBezTo>
                  <a:pt x="234" y="16"/>
                  <a:pt x="231" y="17"/>
                  <a:pt x="228" y="17"/>
                </a:cubicBezTo>
                <a:cubicBezTo>
                  <a:pt x="228" y="17"/>
                  <a:pt x="228" y="17"/>
                  <a:pt x="227" y="17"/>
                </a:cubicBezTo>
                <a:cubicBezTo>
                  <a:pt x="221" y="11"/>
                  <a:pt x="216" y="5"/>
                  <a:pt x="209" y="0"/>
                </a:cubicBezTo>
                <a:cubicBezTo>
                  <a:pt x="206" y="0"/>
                  <a:pt x="206" y="0"/>
                  <a:pt x="206" y="0"/>
                </a:cubicBezTo>
                <a:cubicBezTo>
                  <a:pt x="206" y="0"/>
                  <a:pt x="206" y="0"/>
                  <a:pt x="206" y="0"/>
                </a:cubicBezTo>
                <a:cubicBezTo>
                  <a:pt x="206" y="0"/>
                  <a:pt x="206" y="0"/>
                  <a:pt x="206" y="0"/>
                </a:cubicBezTo>
                <a:cubicBezTo>
                  <a:pt x="214" y="6"/>
                  <a:pt x="219" y="12"/>
                  <a:pt x="226" y="18"/>
                </a:cubicBezTo>
                <a:cubicBezTo>
                  <a:pt x="226" y="19"/>
                  <a:pt x="226" y="19"/>
                  <a:pt x="226" y="19"/>
                </a:cubicBezTo>
                <a:cubicBezTo>
                  <a:pt x="227" y="19"/>
                  <a:pt x="227" y="19"/>
                  <a:pt x="227" y="19"/>
                </a:cubicBezTo>
                <a:cubicBezTo>
                  <a:pt x="227" y="19"/>
                  <a:pt x="228" y="19"/>
                  <a:pt x="228" y="19"/>
                </a:cubicBezTo>
                <a:cubicBezTo>
                  <a:pt x="232" y="19"/>
                  <a:pt x="234" y="18"/>
                  <a:pt x="237" y="16"/>
                </a:cubicBezTo>
                <a:cubicBezTo>
                  <a:pt x="240" y="15"/>
                  <a:pt x="242" y="14"/>
                  <a:pt x="245" y="13"/>
                </a:cubicBezTo>
                <a:cubicBezTo>
                  <a:pt x="245" y="13"/>
                  <a:pt x="245" y="13"/>
                  <a:pt x="245" y="13"/>
                </a:cubicBezTo>
                <a:cubicBezTo>
                  <a:pt x="246" y="13"/>
                  <a:pt x="246" y="13"/>
                  <a:pt x="246" y="13"/>
                </a:cubicBezTo>
                <a:cubicBezTo>
                  <a:pt x="246" y="12"/>
                  <a:pt x="246" y="12"/>
                  <a:pt x="246" y="11"/>
                </a:cubicBezTo>
                <a:cubicBezTo>
                  <a:pt x="246" y="10"/>
                  <a:pt x="246" y="9"/>
                  <a:pt x="245" y="9"/>
                </a:cubicBezTo>
                <a:cubicBezTo>
                  <a:pt x="245" y="8"/>
                  <a:pt x="244" y="7"/>
                  <a:pt x="244" y="7"/>
                </a:cubicBezTo>
                <a:cubicBezTo>
                  <a:pt x="244" y="7"/>
                  <a:pt x="244" y="7"/>
                  <a:pt x="244" y="7"/>
                </a:cubicBezTo>
                <a:cubicBezTo>
                  <a:pt x="244" y="7"/>
                  <a:pt x="244" y="7"/>
                  <a:pt x="244" y="7"/>
                </a:cubicBezTo>
                <a:cubicBezTo>
                  <a:pt x="241" y="4"/>
                  <a:pt x="239" y="2"/>
                  <a:pt x="237" y="0"/>
                </a:cubicBezTo>
                <a:moveTo>
                  <a:pt x="339" y="0"/>
                </a:moveTo>
                <a:cubicBezTo>
                  <a:pt x="339" y="0"/>
                  <a:pt x="339" y="0"/>
                  <a:pt x="339" y="0"/>
                </a:cubicBezTo>
                <a:cubicBezTo>
                  <a:pt x="339" y="0"/>
                  <a:pt x="339" y="0"/>
                  <a:pt x="339" y="0"/>
                </a:cubicBezTo>
                <a:cubicBezTo>
                  <a:pt x="339" y="0"/>
                  <a:pt x="339" y="0"/>
                  <a:pt x="339" y="0"/>
                </a:cubicBezTo>
                <a:moveTo>
                  <a:pt x="346" y="0"/>
                </a:moveTo>
                <a:cubicBezTo>
                  <a:pt x="346" y="0"/>
                  <a:pt x="346" y="0"/>
                  <a:pt x="346" y="0"/>
                </a:cubicBezTo>
                <a:cubicBezTo>
                  <a:pt x="346" y="0"/>
                  <a:pt x="346" y="0"/>
                  <a:pt x="346" y="0"/>
                </a:cubicBezTo>
                <a:cubicBezTo>
                  <a:pt x="346" y="0"/>
                  <a:pt x="346" y="0"/>
                  <a:pt x="346" y="0"/>
                </a:cubicBezTo>
                <a:moveTo>
                  <a:pt x="105" y="52"/>
                </a:moveTo>
                <a:cubicBezTo>
                  <a:pt x="105" y="48"/>
                  <a:pt x="105" y="48"/>
                  <a:pt x="105" y="48"/>
                </a:cubicBezTo>
                <a:cubicBezTo>
                  <a:pt x="105" y="49"/>
                  <a:pt x="105" y="49"/>
                  <a:pt x="105" y="50"/>
                </a:cubicBezTo>
                <a:cubicBezTo>
                  <a:pt x="105" y="51"/>
                  <a:pt x="105" y="51"/>
                  <a:pt x="105" y="52"/>
                </a:cubicBezTo>
                <a:moveTo>
                  <a:pt x="155" y="50"/>
                </a:moveTo>
                <a:cubicBezTo>
                  <a:pt x="153" y="48"/>
                  <a:pt x="150" y="47"/>
                  <a:pt x="147" y="46"/>
                </a:cubicBezTo>
                <a:cubicBezTo>
                  <a:pt x="147" y="44"/>
                  <a:pt x="147" y="44"/>
                  <a:pt x="147" y="44"/>
                </a:cubicBezTo>
                <a:cubicBezTo>
                  <a:pt x="148" y="45"/>
                  <a:pt x="148" y="45"/>
                  <a:pt x="149" y="46"/>
                </a:cubicBezTo>
                <a:cubicBezTo>
                  <a:pt x="151" y="47"/>
                  <a:pt x="153" y="48"/>
                  <a:pt x="155" y="50"/>
                </a:cubicBezTo>
                <a:cubicBezTo>
                  <a:pt x="155" y="50"/>
                  <a:pt x="155" y="50"/>
                  <a:pt x="155" y="50"/>
                </a:cubicBezTo>
                <a:moveTo>
                  <a:pt x="170" y="52"/>
                </a:moveTo>
                <a:cubicBezTo>
                  <a:pt x="166" y="48"/>
                  <a:pt x="162" y="46"/>
                  <a:pt x="157" y="43"/>
                </a:cubicBezTo>
                <a:cubicBezTo>
                  <a:pt x="157" y="41"/>
                  <a:pt x="157" y="41"/>
                  <a:pt x="157" y="41"/>
                </a:cubicBezTo>
                <a:cubicBezTo>
                  <a:pt x="162" y="44"/>
                  <a:pt x="166" y="48"/>
                  <a:pt x="170" y="51"/>
                </a:cubicBezTo>
                <a:cubicBezTo>
                  <a:pt x="170" y="52"/>
                  <a:pt x="170" y="52"/>
                  <a:pt x="170" y="52"/>
                </a:cubicBezTo>
                <a:moveTo>
                  <a:pt x="404" y="45"/>
                </a:moveTo>
                <a:cubicBezTo>
                  <a:pt x="402" y="45"/>
                  <a:pt x="402" y="45"/>
                  <a:pt x="402" y="45"/>
                </a:cubicBezTo>
                <a:cubicBezTo>
                  <a:pt x="402" y="45"/>
                  <a:pt x="402" y="45"/>
                  <a:pt x="402" y="45"/>
                </a:cubicBezTo>
                <a:cubicBezTo>
                  <a:pt x="403" y="43"/>
                  <a:pt x="404" y="43"/>
                  <a:pt x="406" y="42"/>
                </a:cubicBezTo>
                <a:cubicBezTo>
                  <a:pt x="408" y="41"/>
                  <a:pt x="410" y="41"/>
                  <a:pt x="412" y="40"/>
                </a:cubicBezTo>
                <a:cubicBezTo>
                  <a:pt x="413" y="40"/>
                  <a:pt x="413" y="40"/>
                  <a:pt x="413" y="40"/>
                </a:cubicBezTo>
                <a:cubicBezTo>
                  <a:pt x="413" y="41"/>
                  <a:pt x="413" y="41"/>
                  <a:pt x="413" y="41"/>
                </a:cubicBezTo>
                <a:cubicBezTo>
                  <a:pt x="411" y="42"/>
                  <a:pt x="408" y="43"/>
                  <a:pt x="406" y="43"/>
                </a:cubicBezTo>
                <a:cubicBezTo>
                  <a:pt x="405" y="43"/>
                  <a:pt x="405" y="43"/>
                  <a:pt x="405" y="43"/>
                </a:cubicBezTo>
                <a:cubicBezTo>
                  <a:pt x="404" y="45"/>
                  <a:pt x="404" y="45"/>
                  <a:pt x="404" y="45"/>
                </a:cubicBezTo>
                <a:moveTo>
                  <a:pt x="339" y="45"/>
                </a:moveTo>
                <a:cubicBezTo>
                  <a:pt x="339" y="44"/>
                  <a:pt x="339" y="44"/>
                  <a:pt x="339" y="44"/>
                </a:cubicBezTo>
                <a:cubicBezTo>
                  <a:pt x="341" y="43"/>
                  <a:pt x="343" y="41"/>
                  <a:pt x="344" y="40"/>
                </a:cubicBezTo>
                <a:cubicBezTo>
                  <a:pt x="344" y="41"/>
                  <a:pt x="344" y="41"/>
                  <a:pt x="344" y="41"/>
                </a:cubicBezTo>
                <a:cubicBezTo>
                  <a:pt x="342" y="42"/>
                  <a:pt x="341" y="44"/>
                  <a:pt x="339" y="45"/>
                </a:cubicBezTo>
                <a:moveTo>
                  <a:pt x="181" y="46"/>
                </a:moveTo>
                <a:cubicBezTo>
                  <a:pt x="180" y="46"/>
                  <a:pt x="180" y="46"/>
                  <a:pt x="180" y="46"/>
                </a:cubicBezTo>
                <a:cubicBezTo>
                  <a:pt x="178" y="44"/>
                  <a:pt x="175" y="42"/>
                  <a:pt x="172" y="40"/>
                </a:cubicBezTo>
                <a:cubicBezTo>
                  <a:pt x="172" y="39"/>
                  <a:pt x="172" y="39"/>
                  <a:pt x="172" y="39"/>
                </a:cubicBezTo>
                <a:cubicBezTo>
                  <a:pt x="174" y="41"/>
                  <a:pt x="177" y="42"/>
                  <a:pt x="180" y="44"/>
                </a:cubicBezTo>
                <a:cubicBezTo>
                  <a:pt x="180" y="44"/>
                  <a:pt x="180" y="44"/>
                  <a:pt x="180" y="44"/>
                </a:cubicBezTo>
                <a:cubicBezTo>
                  <a:pt x="180" y="45"/>
                  <a:pt x="180" y="45"/>
                  <a:pt x="180" y="45"/>
                </a:cubicBezTo>
                <a:cubicBezTo>
                  <a:pt x="181" y="45"/>
                  <a:pt x="181" y="45"/>
                  <a:pt x="181" y="45"/>
                </a:cubicBezTo>
                <a:cubicBezTo>
                  <a:pt x="181" y="46"/>
                  <a:pt x="181" y="46"/>
                  <a:pt x="181" y="46"/>
                </a:cubicBezTo>
                <a:moveTo>
                  <a:pt x="155" y="42"/>
                </a:moveTo>
                <a:cubicBezTo>
                  <a:pt x="155" y="42"/>
                  <a:pt x="155" y="41"/>
                  <a:pt x="155" y="41"/>
                </a:cubicBezTo>
                <a:cubicBezTo>
                  <a:pt x="155" y="41"/>
                  <a:pt x="155" y="41"/>
                  <a:pt x="155" y="41"/>
                </a:cubicBezTo>
                <a:cubicBezTo>
                  <a:pt x="154" y="41"/>
                  <a:pt x="154" y="41"/>
                  <a:pt x="154" y="41"/>
                </a:cubicBezTo>
                <a:cubicBezTo>
                  <a:pt x="153" y="40"/>
                  <a:pt x="152" y="40"/>
                  <a:pt x="150" y="39"/>
                </a:cubicBezTo>
                <a:cubicBezTo>
                  <a:pt x="150" y="39"/>
                  <a:pt x="149" y="39"/>
                  <a:pt x="149" y="39"/>
                </a:cubicBezTo>
                <a:cubicBezTo>
                  <a:pt x="148" y="39"/>
                  <a:pt x="148" y="38"/>
                  <a:pt x="148" y="38"/>
                </a:cubicBezTo>
                <a:cubicBezTo>
                  <a:pt x="148" y="37"/>
                  <a:pt x="148" y="37"/>
                  <a:pt x="148" y="37"/>
                </a:cubicBezTo>
                <a:cubicBezTo>
                  <a:pt x="148" y="37"/>
                  <a:pt x="148" y="37"/>
                  <a:pt x="148" y="37"/>
                </a:cubicBezTo>
                <a:cubicBezTo>
                  <a:pt x="150" y="38"/>
                  <a:pt x="153" y="39"/>
                  <a:pt x="155" y="40"/>
                </a:cubicBezTo>
                <a:cubicBezTo>
                  <a:pt x="155" y="42"/>
                  <a:pt x="155" y="42"/>
                  <a:pt x="155" y="42"/>
                </a:cubicBezTo>
                <a:moveTo>
                  <a:pt x="354" y="38"/>
                </a:moveTo>
                <a:cubicBezTo>
                  <a:pt x="354" y="37"/>
                  <a:pt x="354" y="37"/>
                  <a:pt x="354" y="37"/>
                </a:cubicBezTo>
                <a:cubicBezTo>
                  <a:pt x="364" y="37"/>
                  <a:pt x="364" y="37"/>
                  <a:pt x="364" y="37"/>
                </a:cubicBezTo>
                <a:cubicBezTo>
                  <a:pt x="364" y="38"/>
                  <a:pt x="364" y="38"/>
                  <a:pt x="364" y="38"/>
                </a:cubicBezTo>
                <a:cubicBezTo>
                  <a:pt x="363" y="38"/>
                  <a:pt x="361" y="38"/>
                  <a:pt x="360" y="38"/>
                </a:cubicBezTo>
                <a:cubicBezTo>
                  <a:pt x="358" y="38"/>
                  <a:pt x="356" y="38"/>
                  <a:pt x="354" y="38"/>
                </a:cubicBezTo>
                <a:moveTo>
                  <a:pt x="349" y="39"/>
                </a:moveTo>
                <a:cubicBezTo>
                  <a:pt x="349" y="36"/>
                  <a:pt x="349" y="36"/>
                  <a:pt x="349" y="36"/>
                </a:cubicBezTo>
                <a:cubicBezTo>
                  <a:pt x="350" y="37"/>
                  <a:pt x="350" y="37"/>
                  <a:pt x="351" y="37"/>
                </a:cubicBezTo>
                <a:cubicBezTo>
                  <a:pt x="351" y="37"/>
                  <a:pt x="351" y="37"/>
                  <a:pt x="351" y="37"/>
                </a:cubicBezTo>
                <a:cubicBezTo>
                  <a:pt x="352" y="37"/>
                  <a:pt x="352" y="37"/>
                  <a:pt x="352" y="37"/>
                </a:cubicBezTo>
                <a:cubicBezTo>
                  <a:pt x="352" y="39"/>
                  <a:pt x="352" y="39"/>
                  <a:pt x="352" y="39"/>
                </a:cubicBezTo>
                <a:cubicBezTo>
                  <a:pt x="352" y="39"/>
                  <a:pt x="352" y="39"/>
                  <a:pt x="352" y="39"/>
                </a:cubicBezTo>
                <a:cubicBezTo>
                  <a:pt x="352" y="39"/>
                  <a:pt x="352" y="39"/>
                  <a:pt x="352" y="39"/>
                </a:cubicBezTo>
                <a:cubicBezTo>
                  <a:pt x="352" y="39"/>
                  <a:pt x="352" y="39"/>
                  <a:pt x="352" y="39"/>
                </a:cubicBezTo>
                <a:cubicBezTo>
                  <a:pt x="351" y="39"/>
                  <a:pt x="350" y="39"/>
                  <a:pt x="349" y="39"/>
                </a:cubicBezTo>
                <a:moveTo>
                  <a:pt x="73" y="37"/>
                </a:moveTo>
                <a:cubicBezTo>
                  <a:pt x="74" y="37"/>
                  <a:pt x="74" y="37"/>
                  <a:pt x="74" y="37"/>
                </a:cubicBezTo>
                <a:cubicBezTo>
                  <a:pt x="74" y="37"/>
                  <a:pt x="74" y="37"/>
                  <a:pt x="74" y="37"/>
                </a:cubicBezTo>
                <a:cubicBezTo>
                  <a:pt x="74" y="37"/>
                  <a:pt x="74" y="36"/>
                  <a:pt x="74" y="36"/>
                </a:cubicBezTo>
                <a:cubicBezTo>
                  <a:pt x="74" y="38"/>
                  <a:pt x="74" y="38"/>
                  <a:pt x="74" y="38"/>
                </a:cubicBezTo>
                <a:cubicBezTo>
                  <a:pt x="74" y="38"/>
                  <a:pt x="74" y="38"/>
                  <a:pt x="74" y="38"/>
                </a:cubicBezTo>
                <a:cubicBezTo>
                  <a:pt x="73" y="38"/>
                  <a:pt x="72" y="39"/>
                  <a:pt x="71" y="39"/>
                </a:cubicBezTo>
                <a:cubicBezTo>
                  <a:pt x="71" y="38"/>
                  <a:pt x="71" y="38"/>
                  <a:pt x="71" y="38"/>
                </a:cubicBezTo>
                <a:cubicBezTo>
                  <a:pt x="72" y="38"/>
                  <a:pt x="73" y="37"/>
                  <a:pt x="73" y="37"/>
                </a:cubicBezTo>
                <a:cubicBezTo>
                  <a:pt x="73" y="37"/>
                  <a:pt x="73" y="37"/>
                  <a:pt x="73" y="37"/>
                </a:cubicBezTo>
                <a:moveTo>
                  <a:pt x="394" y="41"/>
                </a:moveTo>
                <a:cubicBezTo>
                  <a:pt x="393" y="40"/>
                  <a:pt x="392" y="39"/>
                  <a:pt x="391" y="38"/>
                </a:cubicBezTo>
                <a:cubicBezTo>
                  <a:pt x="391" y="36"/>
                  <a:pt x="391" y="36"/>
                  <a:pt x="391" y="36"/>
                </a:cubicBezTo>
                <a:cubicBezTo>
                  <a:pt x="391" y="36"/>
                  <a:pt x="391" y="36"/>
                  <a:pt x="391" y="36"/>
                </a:cubicBezTo>
                <a:cubicBezTo>
                  <a:pt x="392" y="37"/>
                  <a:pt x="393" y="38"/>
                  <a:pt x="394" y="39"/>
                </a:cubicBezTo>
                <a:cubicBezTo>
                  <a:pt x="394" y="41"/>
                  <a:pt x="394" y="41"/>
                  <a:pt x="394" y="41"/>
                </a:cubicBezTo>
                <a:moveTo>
                  <a:pt x="145" y="45"/>
                </a:moveTo>
                <a:cubicBezTo>
                  <a:pt x="141" y="43"/>
                  <a:pt x="138" y="41"/>
                  <a:pt x="134" y="40"/>
                </a:cubicBezTo>
                <a:cubicBezTo>
                  <a:pt x="132" y="39"/>
                  <a:pt x="129" y="37"/>
                  <a:pt x="126" y="37"/>
                </a:cubicBezTo>
                <a:cubicBezTo>
                  <a:pt x="126" y="36"/>
                  <a:pt x="126" y="36"/>
                  <a:pt x="126" y="36"/>
                </a:cubicBezTo>
                <a:cubicBezTo>
                  <a:pt x="133" y="38"/>
                  <a:pt x="139" y="40"/>
                  <a:pt x="145" y="43"/>
                </a:cubicBezTo>
                <a:cubicBezTo>
                  <a:pt x="145" y="45"/>
                  <a:pt x="145" y="45"/>
                  <a:pt x="145" y="45"/>
                </a:cubicBezTo>
                <a:moveTo>
                  <a:pt x="318" y="43"/>
                </a:moveTo>
                <a:cubicBezTo>
                  <a:pt x="313" y="41"/>
                  <a:pt x="307" y="38"/>
                  <a:pt x="302" y="37"/>
                </a:cubicBezTo>
                <a:cubicBezTo>
                  <a:pt x="302" y="36"/>
                  <a:pt x="302" y="36"/>
                  <a:pt x="302" y="36"/>
                </a:cubicBezTo>
                <a:cubicBezTo>
                  <a:pt x="307" y="37"/>
                  <a:pt x="311" y="39"/>
                  <a:pt x="315" y="41"/>
                </a:cubicBezTo>
                <a:cubicBezTo>
                  <a:pt x="315" y="41"/>
                  <a:pt x="315" y="41"/>
                  <a:pt x="315" y="41"/>
                </a:cubicBezTo>
                <a:cubicBezTo>
                  <a:pt x="316" y="41"/>
                  <a:pt x="317" y="41"/>
                  <a:pt x="318" y="42"/>
                </a:cubicBezTo>
                <a:cubicBezTo>
                  <a:pt x="318" y="43"/>
                  <a:pt x="318" y="43"/>
                  <a:pt x="318" y="43"/>
                </a:cubicBezTo>
                <a:moveTo>
                  <a:pt x="368" y="39"/>
                </a:moveTo>
                <a:cubicBezTo>
                  <a:pt x="368" y="39"/>
                  <a:pt x="368" y="39"/>
                  <a:pt x="367" y="39"/>
                </a:cubicBezTo>
                <a:cubicBezTo>
                  <a:pt x="367" y="39"/>
                  <a:pt x="367" y="39"/>
                  <a:pt x="366" y="39"/>
                </a:cubicBezTo>
                <a:cubicBezTo>
                  <a:pt x="366" y="37"/>
                  <a:pt x="366" y="37"/>
                  <a:pt x="366" y="37"/>
                </a:cubicBezTo>
                <a:cubicBezTo>
                  <a:pt x="367" y="37"/>
                  <a:pt x="367" y="37"/>
                  <a:pt x="367" y="37"/>
                </a:cubicBezTo>
                <a:cubicBezTo>
                  <a:pt x="367" y="36"/>
                  <a:pt x="367" y="36"/>
                  <a:pt x="367" y="36"/>
                </a:cubicBezTo>
                <a:cubicBezTo>
                  <a:pt x="367" y="36"/>
                  <a:pt x="368" y="35"/>
                  <a:pt x="368" y="35"/>
                </a:cubicBezTo>
                <a:cubicBezTo>
                  <a:pt x="368" y="39"/>
                  <a:pt x="368" y="39"/>
                  <a:pt x="368" y="39"/>
                </a:cubicBezTo>
                <a:moveTo>
                  <a:pt x="379" y="37"/>
                </a:moveTo>
                <a:cubicBezTo>
                  <a:pt x="379" y="37"/>
                  <a:pt x="379" y="37"/>
                  <a:pt x="379" y="37"/>
                </a:cubicBezTo>
                <a:cubicBezTo>
                  <a:pt x="382" y="35"/>
                  <a:pt x="385" y="35"/>
                  <a:pt x="388" y="34"/>
                </a:cubicBezTo>
                <a:cubicBezTo>
                  <a:pt x="388" y="34"/>
                  <a:pt x="388" y="34"/>
                  <a:pt x="388" y="34"/>
                </a:cubicBezTo>
                <a:cubicBezTo>
                  <a:pt x="388" y="34"/>
                  <a:pt x="388" y="34"/>
                  <a:pt x="388" y="34"/>
                </a:cubicBezTo>
                <a:cubicBezTo>
                  <a:pt x="388" y="34"/>
                  <a:pt x="389" y="34"/>
                  <a:pt x="389" y="34"/>
                </a:cubicBezTo>
                <a:cubicBezTo>
                  <a:pt x="389" y="37"/>
                  <a:pt x="389" y="37"/>
                  <a:pt x="389" y="37"/>
                </a:cubicBezTo>
                <a:cubicBezTo>
                  <a:pt x="388" y="37"/>
                  <a:pt x="387" y="36"/>
                  <a:pt x="385" y="36"/>
                </a:cubicBezTo>
                <a:cubicBezTo>
                  <a:pt x="385" y="36"/>
                  <a:pt x="385" y="36"/>
                  <a:pt x="385" y="36"/>
                </a:cubicBezTo>
                <a:cubicBezTo>
                  <a:pt x="384" y="36"/>
                  <a:pt x="384" y="36"/>
                  <a:pt x="384" y="36"/>
                </a:cubicBezTo>
                <a:cubicBezTo>
                  <a:pt x="383" y="37"/>
                  <a:pt x="381" y="37"/>
                  <a:pt x="378" y="38"/>
                </a:cubicBezTo>
                <a:cubicBezTo>
                  <a:pt x="377" y="38"/>
                  <a:pt x="376" y="38"/>
                  <a:pt x="375" y="39"/>
                </a:cubicBezTo>
                <a:cubicBezTo>
                  <a:pt x="374" y="40"/>
                  <a:pt x="373" y="41"/>
                  <a:pt x="373" y="42"/>
                </a:cubicBezTo>
                <a:cubicBezTo>
                  <a:pt x="373" y="42"/>
                  <a:pt x="373" y="42"/>
                  <a:pt x="373" y="42"/>
                </a:cubicBezTo>
                <a:cubicBezTo>
                  <a:pt x="373" y="42"/>
                  <a:pt x="373" y="42"/>
                  <a:pt x="373" y="42"/>
                </a:cubicBezTo>
                <a:cubicBezTo>
                  <a:pt x="373" y="42"/>
                  <a:pt x="372" y="42"/>
                  <a:pt x="372" y="41"/>
                </a:cubicBezTo>
                <a:cubicBezTo>
                  <a:pt x="371" y="41"/>
                  <a:pt x="371" y="40"/>
                  <a:pt x="370" y="40"/>
                </a:cubicBezTo>
                <a:cubicBezTo>
                  <a:pt x="370" y="39"/>
                  <a:pt x="370" y="39"/>
                  <a:pt x="370" y="39"/>
                </a:cubicBezTo>
                <a:cubicBezTo>
                  <a:pt x="371" y="39"/>
                  <a:pt x="371" y="39"/>
                  <a:pt x="372" y="39"/>
                </a:cubicBezTo>
                <a:cubicBezTo>
                  <a:pt x="372" y="39"/>
                  <a:pt x="372" y="39"/>
                  <a:pt x="372" y="39"/>
                </a:cubicBezTo>
                <a:cubicBezTo>
                  <a:pt x="373" y="39"/>
                  <a:pt x="374" y="38"/>
                  <a:pt x="375" y="38"/>
                </a:cubicBezTo>
                <a:cubicBezTo>
                  <a:pt x="376" y="37"/>
                  <a:pt x="377" y="36"/>
                  <a:pt x="378" y="36"/>
                </a:cubicBezTo>
                <a:cubicBezTo>
                  <a:pt x="378" y="36"/>
                  <a:pt x="378" y="36"/>
                  <a:pt x="378" y="36"/>
                </a:cubicBezTo>
                <a:cubicBezTo>
                  <a:pt x="378" y="37"/>
                  <a:pt x="378" y="37"/>
                  <a:pt x="378" y="37"/>
                </a:cubicBezTo>
                <a:cubicBezTo>
                  <a:pt x="379" y="37"/>
                  <a:pt x="379" y="37"/>
                  <a:pt x="379" y="37"/>
                </a:cubicBezTo>
                <a:moveTo>
                  <a:pt x="124" y="36"/>
                </a:moveTo>
                <a:cubicBezTo>
                  <a:pt x="121" y="35"/>
                  <a:pt x="117" y="34"/>
                  <a:pt x="114" y="34"/>
                </a:cubicBezTo>
                <a:cubicBezTo>
                  <a:pt x="114" y="33"/>
                  <a:pt x="114" y="33"/>
                  <a:pt x="114" y="33"/>
                </a:cubicBezTo>
                <a:cubicBezTo>
                  <a:pt x="116" y="33"/>
                  <a:pt x="119" y="34"/>
                  <a:pt x="122" y="34"/>
                </a:cubicBezTo>
                <a:cubicBezTo>
                  <a:pt x="123" y="34"/>
                  <a:pt x="123" y="35"/>
                  <a:pt x="124" y="35"/>
                </a:cubicBezTo>
                <a:cubicBezTo>
                  <a:pt x="124" y="36"/>
                  <a:pt x="124" y="36"/>
                  <a:pt x="124" y="36"/>
                </a:cubicBezTo>
                <a:moveTo>
                  <a:pt x="299" y="36"/>
                </a:moveTo>
                <a:cubicBezTo>
                  <a:pt x="293" y="35"/>
                  <a:pt x="286" y="33"/>
                  <a:pt x="279" y="33"/>
                </a:cubicBezTo>
                <a:cubicBezTo>
                  <a:pt x="279" y="32"/>
                  <a:pt x="279" y="32"/>
                  <a:pt x="279" y="32"/>
                </a:cubicBezTo>
                <a:cubicBezTo>
                  <a:pt x="286" y="33"/>
                  <a:pt x="293" y="34"/>
                  <a:pt x="299" y="35"/>
                </a:cubicBezTo>
                <a:cubicBezTo>
                  <a:pt x="299" y="36"/>
                  <a:pt x="299" y="36"/>
                  <a:pt x="299" y="36"/>
                </a:cubicBezTo>
                <a:moveTo>
                  <a:pt x="391" y="35"/>
                </a:moveTo>
                <a:cubicBezTo>
                  <a:pt x="391" y="33"/>
                  <a:pt x="391" y="33"/>
                  <a:pt x="391" y="33"/>
                </a:cubicBezTo>
                <a:cubicBezTo>
                  <a:pt x="392" y="32"/>
                  <a:pt x="393" y="32"/>
                  <a:pt x="394" y="32"/>
                </a:cubicBezTo>
                <a:cubicBezTo>
                  <a:pt x="394" y="33"/>
                  <a:pt x="394" y="33"/>
                  <a:pt x="394" y="33"/>
                </a:cubicBezTo>
                <a:cubicBezTo>
                  <a:pt x="393" y="34"/>
                  <a:pt x="392" y="34"/>
                  <a:pt x="391" y="35"/>
                </a:cubicBezTo>
                <a:cubicBezTo>
                  <a:pt x="391" y="35"/>
                  <a:pt x="391" y="35"/>
                  <a:pt x="391" y="35"/>
                </a:cubicBezTo>
                <a:moveTo>
                  <a:pt x="155" y="38"/>
                </a:moveTo>
                <a:cubicBezTo>
                  <a:pt x="153" y="37"/>
                  <a:pt x="151" y="36"/>
                  <a:pt x="149" y="36"/>
                </a:cubicBezTo>
                <a:cubicBezTo>
                  <a:pt x="149" y="32"/>
                  <a:pt x="149" y="32"/>
                  <a:pt x="149" y="32"/>
                </a:cubicBezTo>
                <a:cubicBezTo>
                  <a:pt x="151" y="32"/>
                  <a:pt x="154" y="33"/>
                  <a:pt x="156" y="34"/>
                </a:cubicBezTo>
                <a:cubicBezTo>
                  <a:pt x="161" y="36"/>
                  <a:pt x="166" y="39"/>
                  <a:pt x="170" y="42"/>
                </a:cubicBezTo>
                <a:cubicBezTo>
                  <a:pt x="173" y="44"/>
                  <a:pt x="176" y="46"/>
                  <a:pt x="179" y="47"/>
                </a:cubicBezTo>
                <a:cubicBezTo>
                  <a:pt x="179" y="48"/>
                  <a:pt x="178" y="49"/>
                  <a:pt x="178" y="49"/>
                </a:cubicBezTo>
                <a:cubicBezTo>
                  <a:pt x="177" y="50"/>
                  <a:pt x="176" y="51"/>
                  <a:pt x="175" y="52"/>
                </a:cubicBezTo>
                <a:cubicBezTo>
                  <a:pt x="174" y="51"/>
                  <a:pt x="173" y="50"/>
                  <a:pt x="172" y="50"/>
                </a:cubicBezTo>
                <a:cubicBezTo>
                  <a:pt x="167" y="47"/>
                  <a:pt x="162" y="42"/>
                  <a:pt x="157" y="39"/>
                </a:cubicBezTo>
                <a:cubicBezTo>
                  <a:pt x="157" y="39"/>
                  <a:pt x="157" y="39"/>
                  <a:pt x="157" y="39"/>
                </a:cubicBezTo>
                <a:cubicBezTo>
                  <a:pt x="157" y="38"/>
                  <a:pt x="157" y="38"/>
                  <a:pt x="157" y="38"/>
                </a:cubicBezTo>
                <a:cubicBezTo>
                  <a:pt x="155" y="37"/>
                  <a:pt x="155" y="37"/>
                  <a:pt x="155" y="37"/>
                </a:cubicBezTo>
                <a:cubicBezTo>
                  <a:pt x="155" y="38"/>
                  <a:pt x="155" y="38"/>
                  <a:pt x="155" y="38"/>
                </a:cubicBezTo>
                <a:moveTo>
                  <a:pt x="256" y="34"/>
                </a:moveTo>
                <a:cubicBezTo>
                  <a:pt x="256" y="32"/>
                  <a:pt x="256" y="32"/>
                  <a:pt x="256" y="32"/>
                </a:cubicBezTo>
                <a:cubicBezTo>
                  <a:pt x="261" y="32"/>
                  <a:pt x="267" y="32"/>
                  <a:pt x="273" y="32"/>
                </a:cubicBezTo>
                <a:cubicBezTo>
                  <a:pt x="274" y="32"/>
                  <a:pt x="276" y="32"/>
                  <a:pt x="277" y="32"/>
                </a:cubicBezTo>
                <a:cubicBezTo>
                  <a:pt x="277" y="33"/>
                  <a:pt x="277" y="33"/>
                  <a:pt x="277" y="33"/>
                </a:cubicBezTo>
                <a:cubicBezTo>
                  <a:pt x="276" y="33"/>
                  <a:pt x="274" y="33"/>
                  <a:pt x="272" y="33"/>
                </a:cubicBezTo>
                <a:cubicBezTo>
                  <a:pt x="267" y="33"/>
                  <a:pt x="261" y="33"/>
                  <a:pt x="256" y="34"/>
                </a:cubicBezTo>
                <a:moveTo>
                  <a:pt x="183" y="49"/>
                </a:moveTo>
                <a:cubicBezTo>
                  <a:pt x="183" y="47"/>
                  <a:pt x="183" y="47"/>
                  <a:pt x="183" y="47"/>
                </a:cubicBezTo>
                <a:cubicBezTo>
                  <a:pt x="183" y="47"/>
                  <a:pt x="183" y="47"/>
                  <a:pt x="183" y="47"/>
                </a:cubicBezTo>
                <a:cubicBezTo>
                  <a:pt x="183" y="47"/>
                  <a:pt x="183" y="47"/>
                  <a:pt x="184" y="46"/>
                </a:cubicBezTo>
                <a:cubicBezTo>
                  <a:pt x="184" y="46"/>
                  <a:pt x="184" y="46"/>
                  <a:pt x="184" y="46"/>
                </a:cubicBezTo>
                <a:cubicBezTo>
                  <a:pt x="184" y="46"/>
                  <a:pt x="184" y="46"/>
                  <a:pt x="184" y="46"/>
                </a:cubicBezTo>
                <a:cubicBezTo>
                  <a:pt x="184" y="45"/>
                  <a:pt x="186" y="44"/>
                  <a:pt x="187" y="43"/>
                </a:cubicBezTo>
                <a:cubicBezTo>
                  <a:pt x="188" y="42"/>
                  <a:pt x="189" y="41"/>
                  <a:pt x="189" y="39"/>
                </a:cubicBezTo>
                <a:cubicBezTo>
                  <a:pt x="189" y="38"/>
                  <a:pt x="189" y="38"/>
                  <a:pt x="189" y="37"/>
                </a:cubicBezTo>
                <a:cubicBezTo>
                  <a:pt x="188" y="36"/>
                  <a:pt x="188" y="36"/>
                  <a:pt x="187" y="36"/>
                </a:cubicBezTo>
                <a:cubicBezTo>
                  <a:pt x="185" y="34"/>
                  <a:pt x="184" y="34"/>
                  <a:pt x="183" y="33"/>
                </a:cubicBezTo>
                <a:cubicBezTo>
                  <a:pt x="183" y="32"/>
                  <a:pt x="183" y="32"/>
                  <a:pt x="183" y="32"/>
                </a:cubicBezTo>
                <a:cubicBezTo>
                  <a:pt x="186" y="33"/>
                  <a:pt x="188" y="36"/>
                  <a:pt x="192" y="38"/>
                </a:cubicBezTo>
                <a:cubicBezTo>
                  <a:pt x="192" y="38"/>
                  <a:pt x="192" y="38"/>
                  <a:pt x="192" y="38"/>
                </a:cubicBezTo>
                <a:cubicBezTo>
                  <a:pt x="192" y="38"/>
                  <a:pt x="192" y="38"/>
                  <a:pt x="192" y="38"/>
                </a:cubicBezTo>
                <a:cubicBezTo>
                  <a:pt x="194" y="37"/>
                  <a:pt x="196" y="36"/>
                  <a:pt x="198" y="34"/>
                </a:cubicBezTo>
                <a:cubicBezTo>
                  <a:pt x="198" y="36"/>
                  <a:pt x="198" y="36"/>
                  <a:pt x="198" y="36"/>
                </a:cubicBezTo>
                <a:cubicBezTo>
                  <a:pt x="194" y="38"/>
                  <a:pt x="191" y="41"/>
                  <a:pt x="188" y="44"/>
                </a:cubicBezTo>
                <a:cubicBezTo>
                  <a:pt x="188" y="44"/>
                  <a:pt x="188" y="44"/>
                  <a:pt x="188" y="44"/>
                </a:cubicBezTo>
                <a:cubicBezTo>
                  <a:pt x="188" y="44"/>
                  <a:pt x="188" y="44"/>
                  <a:pt x="188" y="44"/>
                </a:cubicBezTo>
                <a:cubicBezTo>
                  <a:pt x="186" y="45"/>
                  <a:pt x="184" y="47"/>
                  <a:pt x="183" y="49"/>
                </a:cubicBezTo>
                <a:moveTo>
                  <a:pt x="105" y="34"/>
                </a:moveTo>
                <a:cubicBezTo>
                  <a:pt x="105" y="32"/>
                  <a:pt x="105" y="32"/>
                  <a:pt x="105" y="32"/>
                </a:cubicBezTo>
                <a:cubicBezTo>
                  <a:pt x="107" y="32"/>
                  <a:pt x="109" y="32"/>
                  <a:pt x="112" y="33"/>
                </a:cubicBezTo>
                <a:cubicBezTo>
                  <a:pt x="112" y="34"/>
                  <a:pt x="112" y="34"/>
                  <a:pt x="112" y="34"/>
                </a:cubicBezTo>
                <a:cubicBezTo>
                  <a:pt x="110" y="34"/>
                  <a:pt x="109" y="34"/>
                  <a:pt x="107" y="34"/>
                </a:cubicBezTo>
                <a:cubicBezTo>
                  <a:pt x="106" y="34"/>
                  <a:pt x="106" y="34"/>
                  <a:pt x="105" y="34"/>
                </a:cubicBezTo>
                <a:moveTo>
                  <a:pt x="170" y="39"/>
                </a:moveTo>
                <a:cubicBezTo>
                  <a:pt x="166" y="37"/>
                  <a:pt x="162" y="34"/>
                  <a:pt x="157" y="32"/>
                </a:cubicBezTo>
                <a:cubicBezTo>
                  <a:pt x="157" y="31"/>
                  <a:pt x="157" y="31"/>
                  <a:pt x="157" y="31"/>
                </a:cubicBezTo>
                <a:cubicBezTo>
                  <a:pt x="162" y="33"/>
                  <a:pt x="166" y="35"/>
                  <a:pt x="170" y="38"/>
                </a:cubicBezTo>
                <a:cubicBezTo>
                  <a:pt x="170" y="39"/>
                  <a:pt x="170" y="39"/>
                  <a:pt x="170" y="39"/>
                </a:cubicBezTo>
                <a:moveTo>
                  <a:pt x="396" y="33"/>
                </a:moveTo>
                <a:cubicBezTo>
                  <a:pt x="396" y="31"/>
                  <a:pt x="396" y="31"/>
                  <a:pt x="396" y="31"/>
                </a:cubicBezTo>
                <a:cubicBezTo>
                  <a:pt x="402" y="30"/>
                  <a:pt x="408" y="30"/>
                  <a:pt x="413" y="30"/>
                </a:cubicBezTo>
                <a:cubicBezTo>
                  <a:pt x="413" y="31"/>
                  <a:pt x="413" y="31"/>
                  <a:pt x="413" y="31"/>
                </a:cubicBezTo>
                <a:cubicBezTo>
                  <a:pt x="413" y="31"/>
                  <a:pt x="413" y="31"/>
                  <a:pt x="413" y="31"/>
                </a:cubicBezTo>
                <a:cubicBezTo>
                  <a:pt x="413" y="31"/>
                  <a:pt x="413" y="31"/>
                  <a:pt x="413" y="31"/>
                </a:cubicBezTo>
                <a:cubicBezTo>
                  <a:pt x="413" y="31"/>
                  <a:pt x="413" y="31"/>
                  <a:pt x="413" y="31"/>
                </a:cubicBezTo>
                <a:cubicBezTo>
                  <a:pt x="408" y="32"/>
                  <a:pt x="402" y="31"/>
                  <a:pt x="396" y="33"/>
                </a:cubicBezTo>
                <a:moveTo>
                  <a:pt x="344" y="34"/>
                </a:moveTo>
                <a:cubicBezTo>
                  <a:pt x="343" y="33"/>
                  <a:pt x="341" y="32"/>
                  <a:pt x="339" y="31"/>
                </a:cubicBezTo>
                <a:cubicBezTo>
                  <a:pt x="339" y="29"/>
                  <a:pt x="339" y="29"/>
                  <a:pt x="339" y="29"/>
                </a:cubicBezTo>
                <a:cubicBezTo>
                  <a:pt x="341" y="30"/>
                  <a:pt x="342" y="30"/>
                  <a:pt x="343" y="31"/>
                </a:cubicBezTo>
                <a:cubicBezTo>
                  <a:pt x="343" y="31"/>
                  <a:pt x="343" y="31"/>
                  <a:pt x="343" y="31"/>
                </a:cubicBezTo>
                <a:cubicBezTo>
                  <a:pt x="344" y="31"/>
                  <a:pt x="344" y="31"/>
                  <a:pt x="344" y="31"/>
                </a:cubicBezTo>
                <a:cubicBezTo>
                  <a:pt x="344" y="34"/>
                  <a:pt x="344" y="34"/>
                  <a:pt x="344" y="34"/>
                </a:cubicBezTo>
                <a:moveTo>
                  <a:pt x="147" y="37"/>
                </a:moveTo>
                <a:cubicBezTo>
                  <a:pt x="147" y="28"/>
                  <a:pt x="147" y="28"/>
                  <a:pt x="147" y="28"/>
                </a:cubicBezTo>
                <a:cubicBezTo>
                  <a:pt x="150" y="28"/>
                  <a:pt x="152" y="29"/>
                  <a:pt x="155" y="30"/>
                </a:cubicBezTo>
                <a:cubicBezTo>
                  <a:pt x="155" y="31"/>
                  <a:pt x="155" y="31"/>
                  <a:pt x="155" y="31"/>
                </a:cubicBezTo>
                <a:cubicBezTo>
                  <a:pt x="153" y="31"/>
                  <a:pt x="151" y="30"/>
                  <a:pt x="148" y="30"/>
                </a:cubicBezTo>
                <a:cubicBezTo>
                  <a:pt x="147" y="29"/>
                  <a:pt x="147" y="29"/>
                  <a:pt x="147" y="29"/>
                </a:cubicBezTo>
                <a:cubicBezTo>
                  <a:pt x="147" y="37"/>
                  <a:pt x="147" y="37"/>
                  <a:pt x="147" y="37"/>
                </a:cubicBezTo>
                <a:cubicBezTo>
                  <a:pt x="147" y="37"/>
                  <a:pt x="147" y="37"/>
                  <a:pt x="147" y="37"/>
                </a:cubicBezTo>
                <a:moveTo>
                  <a:pt x="98" y="34"/>
                </a:moveTo>
                <a:cubicBezTo>
                  <a:pt x="98" y="33"/>
                  <a:pt x="98" y="33"/>
                  <a:pt x="98" y="33"/>
                </a:cubicBezTo>
                <a:cubicBezTo>
                  <a:pt x="99" y="31"/>
                  <a:pt x="100" y="29"/>
                  <a:pt x="102" y="28"/>
                </a:cubicBezTo>
                <a:cubicBezTo>
                  <a:pt x="102" y="34"/>
                  <a:pt x="102" y="34"/>
                  <a:pt x="102" y="34"/>
                </a:cubicBezTo>
                <a:cubicBezTo>
                  <a:pt x="102" y="34"/>
                  <a:pt x="101" y="34"/>
                  <a:pt x="101" y="34"/>
                </a:cubicBezTo>
                <a:cubicBezTo>
                  <a:pt x="100" y="34"/>
                  <a:pt x="100" y="34"/>
                  <a:pt x="100" y="34"/>
                </a:cubicBezTo>
                <a:cubicBezTo>
                  <a:pt x="100" y="35"/>
                  <a:pt x="100" y="35"/>
                  <a:pt x="100" y="35"/>
                </a:cubicBezTo>
                <a:cubicBezTo>
                  <a:pt x="99" y="35"/>
                  <a:pt x="99" y="35"/>
                  <a:pt x="99" y="35"/>
                </a:cubicBezTo>
                <a:cubicBezTo>
                  <a:pt x="100" y="36"/>
                  <a:pt x="100" y="36"/>
                  <a:pt x="100" y="36"/>
                </a:cubicBezTo>
                <a:cubicBezTo>
                  <a:pt x="101" y="37"/>
                  <a:pt x="102" y="39"/>
                  <a:pt x="102" y="40"/>
                </a:cubicBezTo>
                <a:cubicBezTo>
                  <a:pt x="102" y="43"/>
                  <a:pt x="102" y="43"/>
                  <a:pt x="102" y="43"/>
                </a:cubicBezTo>
                <a:cubicBezTo>
                  <a:pt x="102" y="42"/>
                  <a:pt x="101" y="41"/>
                  <a:pt x="101" y="40"/>
                </a:cubicBezTo>
                <a:cubicBezTo>
                  <a:pt x="99" y="37"/>
                  <a:pt x="97" y="35"/>
                  <a:pt x="94" y="34"/>
                </a:cubicBezTo>
                <a:cubicBezTo>
                  <a:pt x="91" y="33"/>
                  <a:pt x="88" y="33"/>
                  <a:pt x="86" y="33"/>
                </a:cubicBezTo>
                <a:cubicBezTo>
                  <a:pt x="86" y="33"/>
                  <a:pt x="86" y="33"/>
                  <a:pt x="86" y="33"/>
                </a:cubicBezTo>
                <a:cubicBezTo>
                  <a:pt x="85" y="33"/>
                  <a:pt x="85" y="33"/>
                  <a:pt x="85" y="33"/>
                </a:cubicBezTo>
                <a:cubicBezTo>
                  <a:pt x="82" y="33"/>
                  <a:pt x="79" y="34"/>
                  <a:pt x="76" y="36"/>
                </a:cubicBezTo>
                <a:cubicBezTo>
                  <a:pt x="76" y="34"/>
                  <a:pt x="76" y="34"/>
                  <a:pt x="76" y="34"/>
                </a:cubicBezTo>
                <a:cubicBezTo>
                  <a:pt x="79" y="33"/>
                  <a:pt x="82" y="32"/>
                  <a:pt x="85" y="32"/>
                </a:cubicBezTo>
                <a:cubicBezTo>
                  <a:pt x="85" y="32"/>
                  <a:pt x="85" y="32"/>
                  <a:pt x="85" y="32"/>
                </a:cubicBezTo>
                <a:cubicBezTo>
                  <a:pt x="89" y="32"/>
                  <a:pt x="93" y="33"/>
                  <a:pt x="97" y="34"/>
                </a:cubicBezTo>
                <a:cubicBezTo>
                  <a:pt x="98" y="34"/>
                  <a:pt x="98" y="34"/>
                  <a:pt x="98" y="34"/>
                </a:cubicBezTo>
                <a:moveTo>
                  <a:pt x="346" y="40"/>
                </a:moveTo>
                <a:cubicBezTo>
                  <a:pt x="346" y="39"/>
                  <a:pt x="346" y="39"/>
                  <a:pt x="346" y="39"/>
                </a:cubicBezTo>
                <a:cubicBezTo>
                  <a:pt x="346" y="39"/>
                  <a:pt x="346" y="39"/>
                  <a:pt x="346" y="39"/>
                </a:cubicBezTo>
                <a:cubicBezTo>
                  <a:pt x="347" y="38"/>
                  <a:pt x="347" y="38"/>
                  <a:pt x="347" y="38"/>
                </a:cubicBezTo>
                <a:cubicBezTo>
                  <a:pt x="347" y="37"/>
                  <a:pt x="347" y="37"/>
                  <a:pt x="347" y="37"/>
                </a:cubicBezTo>
                <a:cubicBezTo>
                  <a:pt x="347" y="37"/>
                  <a:pt x="347" y="37"/>
                  <a:pt x="347" y="37"/>
                </a:cubicBezTo>
                <a:cubicBezTo>
                  <a:pt x="346" y="36"/>
                  <a:pt x="346" y="36"/>
                  <a:pt x="346" y="36"/>
                </a:cubicBezTo>
                <a:cubicBezTo>
                  <a:pt x="346" y="29"/>
                  <a:pt x="346" y="29"/>
                  <a:pt x="346" y="29"/>
                </a:cubicBezTo>
                <a:cubicBezTo>
                  <a:pt x="346" y="28"/>
                  <a:pt x="347" y="27"/>
                  <a:pt x="347" y="27"/>
                </a:cubicBezTo>
                <a:cubicBezTo>
                  <a:pt x="347" y="31"/>
                  <a:pt x="347" y="31"/>
                  <a:pt x="347" y="31"/>
                </a:cubicBezTo>
                <a:cubicBezTo>
                  <a:pt x="347" y="40"/>
                  <a:pt x="347" y="40"/>
                  <a:pt x="347" y="40"/>
                </a:cubicBezTo>
                <a:cubicBezTo>
                  <a:pt x="347" y="40"/>
                  <a:pt x="347" y="40"/>
                  <a:pt x="346" y="40"/>
                </a:cubicBezTo>
                <a:moveTo>
                  <a:pt x="181" y="32"/>
                </a:moveTo>
                <a:cubicBezTo>
                  <a:pt x="178" y="30"/>
                  <a:pt x="175" y="28"/>
                  <a:pt x="172" y="27"/>
                </a:cubicBezTo>
                <a:cubicBezTo>
                  <a:pt x="172" y="26"/>
                  <a:pt x="172" y="26"/>
                  <a:pt x="172" y="26"/>
                </a:cubicBezTo>
                <a:cubicBezTo>
                  <a:pt x="173" y="26"/>
                  <a:pt x="175" y="27"/>
                  <a:pt x="176" y="28"/>
                </a:cubicBezTo>
                <a:cubicBezTo>
                  <a:pt x="176" y="28"/>
                  <a:pt x="176" y="28"/>
                  <a:pt x="176" y="28"/>
                </a:cubicBezTo>
                <a:cubicBezTo>
                  <a:pt x="176" y="28"/>
                  <a:pt x="176" y="28"/>
                  <a:pt x="176" y="28"/>
                </a:cubicBezTo>
                <a:cubicBezTo>
                  <a:pt x="178" y="29"/>
                  <a:pt x="179" y="29"/>
                  <a:pt x="181" y="30"/>
                </a:cubicBezTo>
                <a:cubicBezTo>
                  <a:pt x="181" y="32"/>
                  <a:pt x="181" y="32"/>
                  <a:pt x="181" y="32"/>
                </a:cubicBezTo>
                <a:moveTo>
                  <a:pt x="112" y="31"/>
                </a:moveTo>
                <a:cubicBezTo>
                  <a:pt x="109" y="30"/>
                  <a:pt x="107" y="30"/>
                  <a:pt x="105" y="30"/>
                </a:cubicBezTo>
                <a:cubicBezTo>
                  <a:pt x="107" y="28"/>
                  <a:pt x="110" y="27"/>
                  <a:pt x="113" y="26"/>
                </a:cubicBezTo>
                <a:cubicBezTo>
                  <a:pt x="113" y="26"/>
                  <a:pt x="113" y="26"/>
                  <a:pt x="113" y="26"/>
                </a:cubicBezTo>
                <a:cubicBezTo>
                  <a:pt x="115" y="26"/>
                  <a:pt x="117" y="25"/>
                  <a:pt x="119" y="25"/>
                </a:cubicBezTo>
                <a:cubicBezTo>
                  <a:pt x="119" y="25"/>
                  <a:pt x="120" y="25"/>
                  <a:pt x="121" y="25"/>
                </a:cubicBezTo>
                <a:cubicBezTo>
                  <a:pt x="122" y="25"/>
                  <a:pt x="124" y="25"/>
                  <a:pt x="125" y="26"/>
                </a:cubicBezTo>
                <a:cubicBezTo>
                  <a:pt x="130" y="28"/>
                  <a:pt x="134" y="33"/>
                  <a:pt x="137" y="37"/>
                </a:cubicBezTo>
                <a:cubicBezTo>
                  <a:pt x="133" y="36"/>
                  <a:pt x="130" y="35"/>
                  <a:pt x="126" y="34"/>
                </a:cubicBezTo>
                <a:cubicBezTo>
                  <a:pt x="126" y="34"/>
                  <a:pt x="126" y="34"/>
                  <a:pt x="126" y="34"/>
                </a:cubicBezTo>
                <a:cubicBezTo>
                  <a:pt x="126" y="34"/>
                  <a:pt x="126" y="34"/>
                  <a:pt x="126" y="34"/>
                </a:cubicBezTo>
                <a:cubicBezTo>
                  <a:pt x="126" y="34"/>
                  <a:pt x="126" y="34"/>
                  <a:pt x="126" y="34"/>
                </a:cubicBezTo>
                <a:cubicBezTo>
                  <a:pt x="125" y="34"/>
                  <a:pt x="125" y="34"/>
                  <a:pt x="125" y="34"/>
                </a:cubicBezTo>
                <a:cubicBezTo>
                  <a:pt x="125" y="33"/>
                  <a:pt x="124" y="33"/>
                  <a:pt x="122" y="32"/>
                </a:cubicBezTo>
                <a:cubicBezTo>
                  <a:pt x="122" y="32"/>
                  <a:pt x="122" y="32"/>
                  <a:pt x="122" y="32"/>
                </a:cubicBezTo>
                <a:cubicBezTo>
                  <a:pt x="122" y="32"/>
                  <a:pt x="122" y="32"/>
                  <a:pt x="122" y="32"/>
                </a:cubicBezTo>
                <a:cubicBezTo>
                  <a:pt x="119" y="32"/>
                  <a:pt x="116" y="31"/>
                  <a:pt x="114" y="31"/>
                </a:cubicBezTo>
                <a:cubicBezTo>
                  <a:pt x="114" y="31"/>
                  <a:pt x="114" y="31"/>
                  <a:pt x="114" y="31"/>
                </a:cubicBezTo>
                <a:cubicBezTo>
                  <a:pt x="113" y="31"/>
                  <a:pt x="113" y="31"/>
                  <a:pt x="113" y="31"/>
                </a:cubicBezTo>
                <a:cubicBezTo>
                  <a:pt x="113" y="31"/>
                  <a:pt x="113" y="31"/>
                  <a:pt x="113" y="31"/>
                </a:cubicBezTo>
                <a:cubicBezTo>
                  <a:pt x="112" y="31"/>
                  <a:pt x="112" y="31"/>
                  <a:pt x="112" y="31"/>
                </a:cubicBezTo>
                <a:cubicBezTo>
                  <a:pt x="112" y="31"/>
                  <a:pt x="112" y="31"/>
                  <a:pt x="112" y="31"/>
                </a:cubicBezTo>
                <a:moveTo>
                  <a:pt x="370" y="36"/>
                </a:moveTo>
                <a:cubicBezTo>
                  <a:pt x="370" y="33"/>
                  <a:pt x="370" y="33"/>
                  <a:pt x="370" y="33"/>
                </a:cubicBezTo>
                <a:cubicBezTo>
                  <a:pt x="375" y="29"/>
                  <a:pt x="382" y="26"/>
                  <a:pt x="389" y="24"/>
                </a:cubicBezTo>
                <a:cubicBezTo>
                  <a:pt x="389" y="25"/>
                  <a:pt x="389" y="25"/>
                  <a:pt x="389" y="25"/>
                </a:cubicBezTo>
                <a:cubicBezTo>
                  <a:pt x="383" y="26"/>
                  <a:pt x="376" y="29"/>
                  <a:pt x="371" y="34"/>
                </a:cubicBezTo>
                <a:cubicBezTo>
                  <a:pt x="370" y="36"/>
                  <a:pt x="370" y="36"/>
                  <a:pt x="370" y="36"/>
                </a:cubicBezTo>
                <a:moveTo>
                  <a:pt x="141" y="38"/>
                </a:moveTo>
                <a:cubicBezTo>
                  <a:pt x="141" y="38"/>
                  <a:pt x="141" y="38"/>
                  <a:pt x="141" y="38"/>
                </a:cubicBezTo>
                <a:cubicBezTo>
                  <a:pt x="141" y="38"/>
                  <a:pt x="140" y="38"/>
                  <a:pt x="139" y="38"/>
                </a:cubicBezTo>
                <a:cubicBezTo>
                  <a:pt x="137" y="33"/>
                  <a:pt x="133" y="27"/>
                  <a:pt x="126" y="24"/>
                </a:cubicBezTo>
                <a:cubicBezTo>
                  <a:pt x="126" y="23"/>
                  <a:pt x="126" y="23"/>
                  <a:pt x="126" y="23"/>
                </a:cubicBezTo>
                <a:cubicBezTo>
                  <a:pt x="130" y="25"/>
                  <a:pt x="134" y="28"/>
                  <a:pt x="136" y="32"/>
                </a:cubicBezTo>
                <a:cubicBezTo>
                  <a:pt x="136" y="32"/>
                  <a:pt x="136" y="32"/>
                  <a:pt x="136" y="32"/>
                </a:cubicBezTo>
                <a:cubicBezTo>
                  <a:pt x="136" y="32"/>
                  <a:pt x="136" y="32"/>
                  <a:pt x="136" y="32"/>
                </a:cubicBezTo>
                <a:cubicBezTo>
                  <a:pt x="137" y="32"/>
                  <a:pt x="137" y="33"/>
                  <a:pt x="138" y="35"/>
                </a:cubicBezTo>
                <a:cubicBezTo>
                  <a:pt x="138" y="35"/>
                  <a:pt x="139" y="36"/>
                  <a:pt x="139" y="36"/>
                </a:cubicBezTo>
                <a:cubicBezTo>
                  <a:pt x="140" y="37"/>
                  <a:pt x="141" y="37"/>
                  <a:pt x="142" y="37"/>
                </a:cubicBezTo>
                <a:cubicBezTo>
                  <a:pt x="142" y="37"/>
                  <a:pt x="142" y="37"/>
                  <a:pt x="142" y="37"/>
                </a:cubicBezTo>
                <a:cubicBezTo>
                  <a:pt x="142" y="37"/>
                  <a:pt x="142" y="37"/>
                  <a:pt x="142" y="37"/>
                </a:cubicBezTo>
                <a:cubicBezTo>
                  <a:pt x="142" y="37"/>
                  <a:pt x="142" y="37"/>
                  <a:pt x="142" y="37"/>
                </a:cubicBezTo>
                <a:cubicBezTo>
                  <a:pt x="142" y="37"/>
                  <a:pt x="143" y="37"/>
                  <a:pt x="144" y="36"/>
                </a:cubicBezTo>
                <a:cubicBezTo>
                  <a:pt x="144" y="36"/>
                  <a:pt x="144" y="36"/>
                  <a:pt x="145" y="35"/>
                </a:cubicBezTo>
                <a:cubicBezTo>
                  <a:pt x="145" y="35"/>
                  <a:pt x="145" y="35"/>
                  <a:pt x="145" y="35"/>
                </a:cubicBezTo>
                <a:cubicBezTo>
                  <a:pt x="145" y="38"/>
                  <a:pt x="145" y="38"/>
                  <a:pt x="145" y="38"/>
                </a:cubicBezTo>
                <a:cubicBezTo>
                  <a:pt x="144" y="38"/>
                  <a:pt x="142" y="38"/>
                  <a:pt x="141" y="38"/>
                </a:cubicBezTo>
                <a:moveTo>
                  <a:pt x="105" y="27"/>
                </a:moveTo>
                <a:cubicBezTo>
                  <a:pt x="105" y="26"/>
                  <a:pt x="105" y="26"/>
                  <a:pt x="105" y="26"/>
                </a:cubicBezTo>
                <a:cubicBezTo>
                  <a:pt x="107" y="25"/>
                  <a:pt x="109" y="24"/>
                  <a:pt x="112" y="23"/>
                </a:cubicBezTo>
                <a:cubicBezTo>
                  <a:pt x="112" y="24"/>
                  <a:pt x="112" y="24"/>
                  <a:pt x="112" y="24"/>
                </a:cubicBezTo>
                <a:cubicBezTo>
                  <a:pt x="109" y="25"/>
                  <a:pt x="107" y="26"/>
                  <a:pt x="105" y="27"/>
                </a:cubicBezTo>
                <a:moveTo>
                  <a:pt x="349" y="27"/>
                </a:moveTo>
                <a:cubicBezTo>
                  <a:pt x="349" y="25"/>
                  <a:pt x="349" y="25"/>
                  <a:pt x="349" y="25"/>
                </a:cubicBezTo>
                <a:cubicBezTo>
                  <a:pt x="350" y="24"/>
                  <a:pt x="351" y="24"/>
                  <a:pt x="352" y="23"/>
                </a:cubicBezTo>
                <a:cubicBezTo>
                  <a:pt x="352" y="24"/>
                  <a:pt x="352" y="24"/>
                  <a:pt x="352" y="24"/>
                </a:cubicBezTo>
                <a:cubicBezTo>
                  <a:pt x="351" y="25"/>
                  <a:pt x="350" y="26"/>
                  <a:pt x="349" y="27"/>
                </a:cubicBezTo>
                <a:moveTo>
                  <a:pt x="391" y="24"/>
                </a:moveTo>
                <a:cubicBezTo>
                  <a:pt x="391" y="24"/>
                  <a:pt x="391" y="24"/>
                  <a:pt x="391" y="24"/>
                </a:cubicBezTo>
                <a:cubicBezTo>
                  <a:pt x="392" y="23"/>
                  <a:pt x="393" y="23"/>
                  <a:pt x="394" y="23"/>
                </a:cubicBezTo>
                <a:cubicBezTo>
                  <a:pt x="394" y="24"/>
                  <a:pt x="394" y="24"/>
                  <a:pt x="394" y="24"/>
                </a:cubicBezTo>
                <a:cubicBezTo>
                  <a:pt x="393" y="24"/>
                  <a:pt x="392" y="24"/>
                  <a:pt x="391" y="24"/>
                </a:cubicBezTo>
                <a:moveTo>
                  <a:pt x="114" y="24"/>
                </a:moveTo>
                <a:cubicBezTo>
                  <a:pt x="114" y="23"/>
                  <a:pt x="114" y="23"/>
                  <a:pt x="114" y="23"/>
                </a:cubicBezTo>
                <a:cubicBezTo>
                  <a:pt x="115" y="22"/>
                  <a:pt x="115" y="22"/>
                  <a:pt x="116" y="22"/>
                </a:cubicBezTo>
                <a:cubicBezTo>
                  <a:pt x="119" y="22"/>
                  <a:pt x="122" y="22"/>
                  <a:pt x="124" y="23"/>
                </a:cubicBezTo>
                <a:cubicBezTo>
                  <a:pt x="124" y="23"/>
                  <a:pt x="124" y="23"/>
                  <a:pt x="124" y="23"/>
                </a:cubicBezTo>
                <a:cubicBezTo>
                  <a:pt x="123" y="23"/>
                  <a:pt x="122" y="23"/>
                  <a:pt x="121" y="23"/>
                </a:cubicBezTo>
                <a:cubicBezTo>
                  <a:pt x="120" y="23"/>
                  <a:pt x="119" y="23"/>
                  <a:pt x="118" y="23"/>
                </a:cubicBezTo>
                <a:cubicBezTo>
                  <a:pt x="118" y="23"/>
                  <a:pt x="118" y="23"/>
                  <a:pt x="118" y="23"/>
                </a:cubicBezTo>
                <a:cubicBezTo>
                  <a:pt x="118" y="23"/>
                  <a:pt x="118" y="23"/>
                  <a:pt x="118" y="23"/>
                </a:cubicBezTo>
                <a:cubicBezTo>
                  <a:pt x="117" y="23"/>
                  <a:pt x="115" y="24"/>
                  <a:pt x="114" y="24"/>
                </a:cubicBezTo>
                <a:moveTo>
                  <a:pt x="155" y="28"/>
                </a:moveTo>
                <a:cubicBezTo>
                  <a:pt x="153" y="27"/>
                  <a:pt x="150" y="26"/>
                  <a:pt x="147" y="26"/>
                </a:cubicBezTo>
                <a:cubicBezTo>
                  <a:pt x="147" y="26"/>
                  <a:pt x="147" y="26"/>
                  <a:pt x="147" y="26"/>
                </a:cubicBezTo>
                <a:cubicBezTo>
                  <a:pt x="146" y="26"/>
                  <a:pt x="146" y="26"/>
                  <a:pt x="146" y="26"/>
                </a:cubicBezTo>
                <a:cubicBezTo>
                  <a:pt x="146" y="25"/>
                  <a:pt x="145" y="23"/>
                  <a:pt x="144" y="21"/>
                </a:cubicBezTo>
                <a:cubicBezTo>
                  <a:pt x="145" y="20"/>
                  <a:pt x="145" y="20"/>
                  <a:pt x="145" y="20"/>
                </a:cubicBezTo>
                <a:cubicBezTo>
                  <a:pt x="145" y="20"/>
                  <a:pt x="145" y="20"/>
                  <a:pt x="145" y="20"/>
                </a:cubicBezTo>
                <a:cubicBezTo>
                  <a:pt x="145" y="20"/>
                  <a:pt x="145" y="20"/>
                  <a:pt x="145" y="20"/>
                </a:cubicBezTo>
                <a:cubicBezTo>
                  <a:pt x="145" y="21"/>
                  <a:pt x="145" y="21"/>
                  <a:pt x="145" y="21"/>
                </a:cubicBezTo>
                <a:cubicBezTo>
                  <a:pt x="145" y="21"/>
                  <a:pt x="145" y="21"/>
                  <a:pt x="145" y="21"/>
                </a:cubicBezTo>
                <a:cubicBezTo>
                  <a:pt x="147" y="22"/>
                  <a:pt x="147" y="22"/>
                  <a:pt x="147" y="22"/>
                </a:cubicBezTo>
                <a:cubicBezTo>
                  <a:pt x="147" y="21"/>
                  <a:pt x="147" y="21"/>
                  <a:pt x="147" y="21"/>
                </a:cubicBezTo>
                <a:cubicBezTo>
                  <a:pt x="150" y="21"/>
                  <a:pt x="153" y="21"/>
                  <a:pt x="155" y="22"/>
                </a:cubicBezTo>
                <a:cubicBezTo>
                  <a:pt x="155" y="22"/>
                  <a:pt x="155" y="22"/>
                  <a:pt x="155" y="22"/>
                </a:cubicBezTo>
                <a:cubicBezTo>
                  <a:pt x="156" y="22"/>
                  <a:pt x="156" y="22"/>
                  <a:pt x="156" y="22"/>
                </a:cubicBezTo>
                <a:cubicBezTo>
                  <a:pt x="157" y="23"/>
                  <a:pt x="157" y="23"/>
                  <a:pt x="157" y="23"/>
                </a:cubicBezTo>
                <a:cubicBezTo>
                  <a:pt x="157" y="23"/>
                  <a:pt x="157" y="23"/>
                  <a:pt x="157" y="23"/>
                </a:cubicBezTo>
                <a:cubicBezTo>
                  <a:pt x="162" y="24"/>
                  <a:pt x="166" y="26"/>
                  <a:pt x="170" y="28"/>
                </a:cubicBezTo>
                <a:cubicBezTo>
                  <a:pt x="170" y="28"/>
                  <a:pt x="170" y="28"/>
                  <a:pt x="170" y="28"/>
                </a:cubicBezTo>
                <a:cubicBezTo>
                  <a:pt x="171" y="28"/>
                  <a:pt x="171" y="28"/>
                  <a:pt x="171" y="28"/>
                </a:cubicBezTo>
                <a:cubicBezTo>
                  <a:pt x="172" y="29"/>
                  <a:pt x="172" y="29"/>
                  <a:pt x="172" y="29"/>
                </a:cubicBezTo>
                <a:cubicBezTo>
                  <a:pt x="172" y="29"/>
                  <a:pt x="172" y="29"/>
                  <a:pt x="172" y="29"/>
                </a:cubicBezTo>
                <a:cubicBezTo>
                  <a:pt x="175" y="30"/>
                  <a:pt x="178" y="32"/>
                  <a:pt x="181" y="34"/>
                </a:cubicBezTo>
                <a:cubicBezTo>
                  <a:pt x="181" y="34"/>
                  <a:pt x="181" y="34"/>
                  <a:pt x="181" y="34"/>
                </a:cubicBezTo>
                <a:cubicBezTo>
                  <a:pt x="181" y="34"/>
                  <a:pt x="181" y="34"/>
                  <a:pt x="181" y="34"/>
                </a:cubicBezTo>
                <a:cubicBezTo>
                  <a:pt x="183" y="35"/>
                  <a:pt x="183" y="35"/>
                  <a:pt x="183" y="35"/>
                </a:cubicBezTo>
                <a:cubicBezTo>
                  <a:pt x="183" y="35"/>
                  <a:pt x="183" y="35"/>
                  <a:pt x="183" y="35"/>
                </a:cubicBezTo>
                <a:cubicBezTo>
                  <a:pt x="184" y="36"/>
                  <a:pt x="184" y="36"/>
                  <a:pt x="186" y="37"/>
                </a:cubicBezTo>
                <a:cubicBezTo>
                  <a:pt x="186" y="37"/>
                  <a:pt x="186" y="37"/>
                  <a:pt x="186" y="37"/>
                </a:cubicBezTo>
                <a:cubicBezTo>
                  <a:pt x="186" y="37"/>
                  <a:pt x="186" y="37"/>
                  <a:pt x="186" y="37"/>
                </a:cubicBezTo>
                <a:cubicBezTo>
                  <a:pt x="186" y="38"/>
                  <a:pt x="187" y="38"/>
                  <a:pt x="187" y="38"/>
                </a:cubicBezTo>
                <a:cubicBezTo>
                  <a:pt x="187" y="39"/>
                  <a:pt x="187" y="39"/>
                  <a:pt x="187" y="39"/>
                </a:cubicBezTo>
                <a:cubicBezTo>
                  <a:pt x="187" y="39"/>
                  <a:pt x="187" y="40"/>
                  <a:pt x="185" y="42"/>
                </a:cubicBezTo>
                <a:cubicBezTo>
                  <a:pt x="184" y="43"/>
                  <a:pt x="183" y="44"/>
                  <a:pt x="183" y="45"/>
                </a:cubicBezTo>
                <a:cubicBezTo>
                  <a:pt x="183" y="45"/>
                  <a:pt x="183" y="45"/>
                  <a:pt x="183" y="45"/>
                </a:cubicBezTo>
                <a:cubicBezTo>
                  <a:pt x="182" y="44"/>
                  <a:pt x="182" y="44"/>
                  <a:pt x="182" y="44"/>
                </a:cubicBezTo>
                <a:cubicBezTo>
                  <a:pt x="182" y="44"/>
                  <a:pt x="182" y="44"/>
                  <a:pt x="182" y="44"/>
                </a:cubicBezTo>
                <a:cubicBezTo>
                  <a:pt x="182" y="44"/>
                  <a:pt x="182" y="44"/>
                  <a:pt x="182" y="44"/>
                </a:cubicBezTo>
                <a:cubicBezTo>
                  <a:pt x="182" y="44"/>
                  <a:pt x="182" y="44"/>
                  <a:pt x="182" y="44"/>
                </a:cubicBezTo>
                <a:cubicBezTo>
                  <a:pt x="182" y="43"/>
                  <a:pt x="181" y="43"/>
                  <a:pt x="181" y="42"/>
                </a:cubicBezTo>
                <a:cubicBezTo>
                  <a:pt x="181" y="42"/>
                  <a:pt x="181" y="42"/>
                  <a:pt x="181" y="42"/>
                </a:cubicBezTo>
                <a:cubicBezTo>
                  <a:pt x="181" y="42"/>
                  <a:pt x="181" y="42"/>
                  <a:pt x="181" y="42"/>
                </a:cubicBezTo>
                <a:cubicBezTo>
                  <a:pt x="177" y="41"/>
                  <a:pt x="175" y="39"/>
                  <a:pt x="172" y="37"/>
                </a:cubicBezTo>
                <a:cubicBezTo>
                  <a:pt x="167" y="34"/>
                  <a:pt x="162" y="31"/>
                  <a:pt x="157" y="29"/>
                </a:cubicBezTo>
                <a:cubicBezTo>
                  <a:pt x="157" y="29"/>
                  <a:pt x="157" y="29"/>
                  <a:pt x="157" y="29"/>
                </a:cubicBezTo>
                <a:cubicBezTo>
                  <a:pt x="157" y="29"/>
                  <a:pt x="157" y="29"/>
                  <a:pt x="157" y="29"/>
                </a:cubicBezTo>
                <a:cubicBezTo>
                  <a:pt x="155" y="28"/>
                  <a:pt x="155" y="28"/>
                  <a:pt x="155" y="28"/>
                </a:cubicBezTo>
                <a:cubicBezTo>
                  <a:pt x="155" y="28"/>
                  <a:pt x="155" y="28"/>
                  <a:pt x="155" y="28"/>
                </a:cubicBezTo>
                <a:moveTo>
                  <a:pt x="396" y="23"/>
                </a:moveTo>
                <a:cubicBezTo>
                  <a:pt x="396" y="22"/>
                  <a:pt x="396" y="22"/>
                  <a:pt x="396" y="22"/>
                </a:cubicBezTo>
                <a:cubicBezTo>
                  <a:pt x="397" y="22"/>
                  <a:pt x="397" y="22"/>
                  <a:pt x="397" y="22"/>
                </a:cubicBezTo>
                <a:cubicBezTo>
                  <a:pt x="397" y="22"/>
                  <a:pt x="397" y="22"/>
                  <a:pt x="397" y="22"/>
                </a:cubicBezTo>
                <a:cubicBezTo>
                  <a:pt x="397" y="22"/>
                  <a:pt x="397" y="22"/>
                  <a:pt x="397" y="22"/>
                </a:cubicBezTo>
                <a:cubicBezTo>
                  <a:pt x="402" y="21"/>
                  <a:pt x="408" y="20"/>
                  <a:pt x="413" y="20"/>
                </a:cubicBezTo>
                <a:cubicBezTo>
                  <a:pt x="413" y="21"/>
                  <a:pt x="413" y="21"/>
                  <a:pt x="413" y="21"/>
                </a:cubicBezTo>
                <a:cubicBezTo>
                  <a:pt x="410" y="21"/>
                  <a:pt x="407" y="21"/>
                  <a:pt x="404" y="22"/>
                </a:cubicBezTo>
                <a:cubicBezTo>
                  <a:pt x="404" y="22"/>
                  <a:pt x="404" y="22"/>
                  <a:pt x="404" y="22"/>
                </a:cubicBezTo>
                <a:cubicBezTo>
                  <a:pt x="404" y="22"/>
                  <a:pt x="404" y="22"/>
                  <a:pt x="404" y="22"/>
                </a:cubicBezTo>
                <a:cubicBezTo>
                  <a:pt x="401" y="22"/>
                  <a:pt x="399" y="23"/>
                  <a:pt x="396" y="23"/>
                </a:cubicBezTo>
                <a:moveTo>
                  <a:pt x="170" y="26"/>
                </a:moveTo>
                <a:cubicBezTo>
                  <a:pt x="166" y="24"/>
                  <a:pt x="162" y="22"/>
                  <a:pt x="157" y="21"/>
                </a:cubicBezTo>
                <a:cubicBezTo>
                  <a:pt x="157" y="20"/>
                  <a:pt x="157" y="20"/>
                  <a:pt x="157" y="20"/>
                </a:cubicBezTo>
                <a:cubicBezTo>
                  <a:pt x="162" y="21"/>
                  <a:pt x="166" y="23"/>
                  <a:pt x="170" y="25"/>
                </a:cubicBezTo>
                <a:cubicBezTo>
                  <a:pt x="170" y="26"/>
                  <a:pt x="170" y="26"/>
                  <a:pt x="170" y="26"/>
                </a:cubicBezTo>
                <a:moveTo>
                  <a:pt x="337" y="30"/>
                </a:moveTo>
                <a:cubicBezTo>
                  <a:pt x="332" y="26"/>
                  <a:pt x="326" y="23"/>
                  <a:pt x="320" y="21"/>
                </a:cubicBezTo>
                <a:cubicBezTo>
                  <a:pt x="320" y="20"/>
                  <a:pt x="320" y="20"/>
                  <a:pt x="320" y="20"/>
                </a:cubicBezTo>
                <a:cubicBezTo>
                  <a:pt x="326" y="22"/>
                  <a:pt x="332" y="25"/>
                  <a:pt x="337" y="28"/>
                </a:cubicBezTo>
                <a:cubicBezTo>
                  <a:pt x="337" y="30"/>
                  <a:pt x="337" y="30"/>
                  <a:pt x="337" y="30"/>
                </a:cubicBezTo>
                <a:moveTo>
                  <a:pt x="183" y="20"/>
                </a:moveTo>
                <a:cubicBezTo>
                  <a:pt x="183" y="20"/>
                  <a:pt x="183" y="20"/>
                  <a:pt x="183" y="20"/>
                </a:cubicBezTo>
                <a:cubicBezTo>
                  <a:pt x="183" y="19"/>
                  <a:pt x="183" y="19"/>
                  <a:pt x="183" y="19"/>
                </a:cubicBezTo>
                <a:cubicBezTo>
                  <a:pt x="188" y="22"/>
                  <a:pt x="193" y="25"/>
                  <a:pt x="198" y="28"/>
                </a:cubicBezTo>
                <a:cubicBezTo>
                  <a:pt x="198" y="30"/>
                  <a:pt x="198" y="30"/>
                  <a:pt x="198" y="30"/>
                </a:cubicBezTo>
                <a:cubicBezTo>
                  <a:pt x="193" y="26"/>
                  <a:pt x="188" y="24"/>
                  <a:pt x="183" y="21"/>
                </a:cubicBezTo>
                <a:cubicBezTo>
                  <a:pt x="183" y="20"/>
                  <a:pt x="183" y="20"/>
                  <a:pt x="183" y="20"/>
                </a:cubicBezTo>
                <a:cubicBezTo>
                  <a:pt x="183" y="20"/>
                  <a:pt x="183" y="20"/>
                  <a:pt x="183" y="20"/>
                </a:cubicBezTo>
                <a:moveTo>
                  <a:pt x="343" y="24"/>
                </a:moveTo>
                <a:cubicBezTo>
                  <a:pt x="343" y="24"/>
                  <a:pt x="343" y="24"/>
                  <a:pt x="343" y="24"/>
                </a:cubicBezTo>
                <a:cubicBezTo>
                  <a:pt x="342" y="24"/>
                  <a:pt x="342" y="24"/>
                  <a:pt x="341" y="23"/>
                </a:cubicBezTo>
                <a:cubicBezTo>
                  <a:pt x="341" y="23"/>
                  <a:pt x="341" y="23"/>
                  <a:pt x="341" y="23"/>
                </a:cubicBezTo>
                <a:cubicBezTo>
                  <a:pt x="341" y="22"/>
                  <a:pt x="341" y="22"/>
                  <a:pt x="341" y="22"/>
                </a:cubicBezTo>
                <a:cubicBezTo>
                  <a:pt x="342" y="21"/>
                  <a:pt x="343" y="20"/>
                  <a:pt x="344" y="19"/>
                </a:cubicBezTo>
                <a:cubicBezTo>
                  <a:pt x="344" y="21"/>
                  <a:pt x="344" y="21"/>
                  <a:pt x="344" y="21"/>
                </a:cubicBezTo>
                <a:cubicBezTo>
                  <a:pt x="344" y="21"/>
                  <a:pt x="344" y="21"/>
                  <a:pt x="344" y="21"/>
                </a:cubicBezTo>
                <a:cubicBezTo>
                  <a:pt x="343" y="22"/>
                  <a:pt x="343" y="22"/>
                  <a:pt x="343" y="22"/>
                </a:cubicBezTo>
                <a:cubicBezTo>
                  <a:pt x="344" y="23"/>
                  <a:pt x="344" y="23"/>
                  <a:pt x="344" y="23"/>
                </a:cubicBezTo>
                <a:cubicBezTo>
                  <a:pt x="344" y="24"/>
                  <a:pt x="344" y="24"/>
                  <a:pt x="344" y="24"/>
                </a:cubicBezTo>
                <a:cubicBezTo>
                  <a:pt x="344" y="24"/>
                  <a:pt x="343" y="24"/>
                  <a:pt x="343" y="24"/>
                </a:cubicBezTo>
                <a:moveTo>
                  <a:pt x="155" y="20"/>
                </a:moveTo>
                <a:cubicBezTo>
                  <a:pt x="153" y="19"/>
                  <a:pt x="150" y="19"/>
                  <a:pt x="147" y="19"/>
                </a:cubicBezTo>
                <a:cubicBezTo>
                  <a:pt x="147" y="18"/>
                  <a:pt x="147" y="18"/>
                  <a:pt x="147" y="18"/>
                </a:cubicBezTo>
                <a:cubicBezTo>
                  <a:pt x="148" y="18"/>
                  <a:pt x="149" y="18"/>
                  <a:pt x="150" y="18"/>
                </a:cubicBezTo>
                <a:cubicBezTo>
                  <a:pt x="150" y="19"/>
                  <a:pt x="150" y="19"/>
                  <a:pt x="150" y="19"/>
                </a:cubicBezTo>
                <a:cubicBezTo>
                  <a:pt x="151" y="19"/>
                  <a:pt x="151" y="19"/>
                  <a:pt x="151" y="19"/>
                </a:cubicBezTo>
                <a:cubicBezTo>
                  <a:pt x="151" y="19"/>
                  <a:pt x="151" y="19"/>
                  <a:pt x="151" y="19"/>
                </a:cubicBezTo>
                <a:cubicBezTo>
                  <a:pt x="152" y="19"/>
                  <a:pt x="154" y="19"/>
                  <a:pt x="155" y="19"/>
                </a:cubicBezTo>
                <a:cubicBezTo>
                  <a:pt x="155" y="20"/>
                  <a:pt x="155" y="20"/>
                  <a:pt x="155" y="20"/>
                </a:cubicBezTo>
                <a:moveTo>
                  <a:pt x="354" y="23"/>
                </a:moveTo>
                <a:cubicBezTo>
                  <a:pt x="354" y="22"/>
                  <a:pt x="354" y="22"/>
                  <a:pt x="354" y="22"/>
                </a:cubicBezTo>
                <a:cubicBezTo>
                  <a:pt x="355" y="21"/>
                  <a:pt x="356" y="20"/>
                  <a:pt x="357" y="19"/>
                </a:cubicBezTo>
                <a:cubicBezTo>
                  <a:pt x="359" y="17"/>
                  <a:pt x="362" y="16"/>
                  <a:pt x="364" y="15"/>
                </a:cubicBezTo>
                <a:cubicBezTo>
                  <a:pt x="364" y="16"/>
                  <a:pt x="364" y="16"/>
                  <a:pt x="364" y="16"/>
                </a:cubicBezTo>
                <a:cubicBezTo>
                  <a:pt x="362" y="17"/>
                  <a:pt x="362" y="17"/>
                  <a:pt x="362" y="17"/>
                </a:cubicBezTo>
                <a:cubicBezTo>
                  <a:pt x="362" y="17"/>
                  <a:pt x="362" y="17"/>
                  <a:pt x="362" y="17"/>
                </a:cubicBezTo>
                <a:cubicBezTo>
                  <a:pt x="362" y="17"/>
                  <a:pt x="362" y="17"/>
                  <a:pt x="362" y="17"/>
                </a:cubicBezTo>
                <a:cubicBezTo>
                  <a:pt x="359" y="19"/>
                  <a:pt x="357" y="21"/>
                  <a:pt x="354" y="23"/>
                </a:cubicBezTo>
                <a:moveTo>
                  <a:pt x="181" y="20"/>
                </a:moveTo>
                <a:cubicBezTo>
                  <a:pt x="178" y="18"/>
                  <a:pt x="175" y="17"/>
                  <a:pt x="172" y="15"/>
                </a:cubicBezTo>
                <a:cubicBezTo>
                  <a:pt x="172" y="14"/>
                  <a:pt x="172" y="14"/>
                  <a:pt x="172" y="14"/>
                </a:cubicBezTo>
                <a:cubicBezTo>
                  <a:pt x="175" y="16"/>
                  <a:pt x="178" y="17"/>
                  <a:pt x="181" y="18"/>
                </a:cubicBezTo>
                <a:cubicBezTo>
                  <a:pt x="181" y="20"/>
                  <a:pt x="181" y="20"/>
                  <a:pt x="181" y="20"/>
                </a:cubicBezTo>
                <a:moveTo>
                  <a:pt x="366" y="15"/>
                </a:moveTo>
                <a:cubicBezTo>
                  <a:pt x="366" y="14"/>
                  <a:pt x="366" y="14"/>
                  <a:pt x="366" y="14"/>
                </a:cubicBezTo>
                <a:cubicBezTo>
                  <a:pt x="367" y="14"/>
                  <a:pt x="367" y="14"/>
                  <a:pt x="368" y="14"/>
                </a:cubicBezTo>
                <a:cubicBezTo>
                  <a:pt x="368" y="14"/>
                  <a:pt x="368" y="14"/>
                  <a:pt x="368" y="14"/>
                </a:cubicBezTo>
                <a:cubicBezTo>
                  <a:pt x="366" y="15"/>
                  <a:pt x="366" y="15"/>
                  <a:pt x="366" y="15"/>
                </a:cubicBezTo>
                <a:moveTo>
                  <a:pt x="318" y="20"/>
                </a:moveTo>
                <a:cubicBezTo>
                  <a:pt x="312" y="18"/>
                  <a:pt x="307" y="16"/>
                  <a:pt x="302" y="15"/>
                </a:cubicBezTo>
                <a:cubicBezTo>
                  <a:pt x="302" y="14"/>
                  <a:pt x="302" y="14"/>
                  <a:pt x="302" y="14"/>
                </a:cubicBezTo>
                <a:cubicBezTo>
                  <a:pt x="307" y="15"/>
                  <a:pt x="312" y="17"/>
                  <a:pt x="318" y="19"/>
                </a:cubicBezTo>
                <a:cubicBezTo>
                  <a:pt x="318" y="20"/>
                  <a:pt x="318" y="20"/>
                  <a:pt x="318" y="20"/>
                </a:cubicBezTo>
                <a:moveTo>
                  <a:pt x="346" y="19"/>
                </a:moveTo>
                <a:cubicBezTo>
                  <a:pt x="346" y="12"/>
                  <a:pt x="346" y="12"/>
                  <a:pt x="346" y="12"/>
                </a:cubicBezTo>
                <a:cubicBezTo>
                  <a:pt x="347" y="13"/>
                  <a:pt x="347" y="13"/>
                  <a:pt x="347" y="13"/>
                </a:cubicBezTo>
                <a:cubicBezTo>
                  <a:pt x="347" y="18"/>
                  <a:pt x="347" y="18"/>
                  <a:pt x="347" y="18"/>
                </a:cubicBezTo>
                <a:cubicBezTo>
                  <a:pt x="347" y="18"/>
                  <a:pt x="347" y="18"/>
                  <a:pt x="346" y="19"/>
                </a:cubicBezTo>
                <a:moveTo>
                  <a:pt x="349" y="16"/>
                </a:moveTo>
                <a:cubicBezTo>
                  <a:pt x="349" y="13"/>
                  <a:pt x="349" y="13"/>
                  <a:pt x="349" y="13"/>
                </a:cubicBezTo>
                <a:cubicBezTo>
                  <a:pt x="350" y="13"/>
                  <a:pt x="351" y="12"/>
                  <a:pt x="352" y="12"/>
                </a:cubicBezTo>
                <a:cubicBezTo>
                  <a:pt x="352" y="14"/>
                  <a:pt x="352" y="14"/>
                  <a:pt x="352" y="14"/>
                </a:cubicBezTo>
                <a:cubicBezTo>
                  <a:pt x="351" y="14"/>
                  <a:pt x="350" y="15"/>
                  <a:pt x="349" y="16"/>
                </a:cubicBezTo>
                <a:moveTo>
                  <a:pt x="145" y="12"/>
                </a:moveTo>
                <a:cubicBezTo>
                  <a:pt x="146" y="12"/>
                  <a:pt x="146" y="12"/>
                  <a:pt x="146" y="12"/>
                </a:cubicBezTo>
                <a:cubicBezTo>
                  <a:pt x="147" y="12"/>
                  <a:pt x="147" y="12"/>
                  <a:pt x="147" y="12"/>
                </a:cubicBezTo>
                <a:cubicBezTo>
                  <a:pt x="147" y="11"/>
                  <a:pt x="147" y="11"/>
                  <a:pt x="147" y="11"/>
                </a:cubicBezTo>
                <a:cubicBezTo>
                  <a:pt x="148" y="11"/>
                  <a:pt x="148" y="11"/>
                  <a:pt x="149" y="11"/>
                </a:cubicBezTo>
                <a:cubicBezTo>
                  <a:pt x="151" y="11"/>
                  <a:pt x="154" y="12"/>
                  <a:pt x="156" y="12"/>
                </a:cubicBezTo>
                <a:cubicBezTo>
                  <a:pt x="158" y="12"/>
                  <a:pt x="159" y="13"/>
                  <a:pt x="161" y="13"/>
                </a:cubicBezTo>
                <a:cubicBezTo>
                  <a:pt x="161" y="13"/>
                  <a:pt x="161" y="13"/>
                  <a:pt x="161" y="13"/>
                </a:cubicBezTo>
                <a:cubicBezTo>
                  <a:pt x="161" y="13"/>
                  <a:pt x="161" y="13"/>
                  <a:pt x="161" y="13"/>
                </a:cubicBezTo>
                <a:cubicBezTo>
                  <a:pt x="164" y="14"/>
                  <a:pt x="167" y="15"/>
                  <a:pt x="170" y="17"/>
                </a:cubicBezTo>
                <a:cubicBezTo>
                  <a:pt x="170" y="17"/>
                  <a:pt x="170" y="17"/>
                  <a:pt x="170" y="17"/>
                </a:cubicBezTo>
                <a:cubicBezTo>
                  <a:pt x="171" y="17"/>
                  <a:pt x="171" y="17"/>
                  <a:pt x="171" y="17"/>
                </a:cubicBezTo>
                <a:cubicBezTo>
                  <a:pt x="172" y="18"/>
                  <a:pt x="172" y="18"/>
                  <a:pt x="172" y="18"/>
                </a:cubicBezTo>
                <a:cubicBezTo>
                  <a:pt x="172" y="18"/>
                  <a:pt x="172" y="18"/>
                  <a:pt x="172" y="18"/>
                </a:cubicBezTo>
                <a:cubicBezTo>
                  <a:pt x="175" y="19"/>
                  <a:pt x="177" y="21"/>
                  <a:pt x="181" y="22"/>
                </a:cubicBezTo>
                <a:cubicBezTo>
                  <a:pt x="181" y="22"/>
                  <a:pt x="181" y="22"/>
                  <a:pt x="181" y="22"/>
                </a:cubicBezTo>
                <a:cubicBezTo>
                  <a:pt x="181" y="22"/>
                  <a:pt x="181" y="22"/>
                  <a:pt x="181" y="22"/>
                </a:cubicBezTo>
                <a:cubicBezTo>
                  <a:pt x="182" y="22"/>
                  <a:pt x="182" y="22"/>
                  <a:pt x="182" y="22"/>
                </a:cubicBezTo>
                <a:cubicBezTo>
                  <a:pt x="182" y="22"/>
                  <a:pt x="182" y="22"/>
                  <a:pt x="182" y="22"/>
                </a:cubicBezTo>
                <a:cubicBezTo>
                  <a:pt x="182" y="22"/>
                  <a:pt x="182" y="22"/>
                  <a:pt x="182" y="22"/>
                </a:cubicBezTo>
                <a:cubicBezTo>
                  <a:pt x="187" y="26"/>
                  <a:pt x="193" y="28"/>
                  <a:pt x="198" y="32"/>
                </a:cubicBezTo>
                <a:cubicBezTo>
                  <a:pt x="196" y="33"/>
                  <a:pt x="194" y="35"/>
                  <a:pt x="192" y="36"/>
                </a:cubicBezTo>
                <a:cubicBezTo>
                  <a:pt x="189" y="34"/>
                  <a:pt x="186" y="31"/>
                  <a:pt x="182" y="29"/>
                </a:cubicBezTo>
                <a:cubicBezTo>
                  <a:pt x="180" y="28"/>
                  <a:pt x="179" y="27"/>
                  <a:pt x="177" y="26"/>
                </a:cubicBezTo>
                <a:cubicBezTo>
                  <a:pt x="175" y="25"/>
                  <a:pt x="174" y="24"/>
                  <a:pt x="172" y="23"/>
                </a:cubicBezTo>
                <a:cubicBezTo>
                  <a:pt x="172" y="23"/>
                  <a:pt x="172" y="23"/>
                  <a:pt x="172" y="23"/>
                </a:cubicBezTo>
                <a:cubicBezTo>
                  <a:pt x="172" y="23"/>
                  <a:pt x="172" y="23"/>
                  <a:pt x="172" y="23"/>
                </a:cubicBezTo>
                <a:cubicBezTo>
                  <a:pt x="170" y="22"/>
                  <a:pt x="170" y="22"/>
                  <a:pt x="170" y="22"/>
                </a:cubicBezTo>
                <a:cubicBezTo>
                  <a:pt x="170" y="22"/>
                  <a:pt x="170" y="22"/>
                  <a:pt x="170" y="22"/>
                </a:cubicBezTo>
                <a:cubicBezTo>
                  <a:pt x="166" y="21"/>
                  <a:pt x="162" y="19"/>
                  <a:pt x="157" y="18"/>
                </a:cubicBezTo>
                <a:cubicBezTo>
                  <a:pt x="157" y="18"/>
                  <a:pt x="157" y="18"/>
                  <a:pt x="157" y="18"/>
                </a:cubicBezTo>
                <a:cubicBezTo>
                  <a:pt x="157" y="18"/>
                  <a:pt x="157" y="18"/>
                  <a:pt x="157" y="18"/>
                </a:cubicBezTo>
                <a:cubicBezTo>
                  <a:pt x="155" y="17"/>
                  <a:pt x="155" y="17"/>
                  <a:pt x="155" y="17"/>
                </a:cubicBezTo>
                <a:cubicBezTo>
                  <a:pt x="155" y="17"/>
                  <a:pt x="155" y="17"/>
                  <a:pt x="155" y="17"/>
                </a:cubicBezTo>
                <a:cubicBezTo>
                  <a:pt x="154" y="17"/>
                  <a:pt x="152" y="17"/>
                  <a:pt x="151" y="17"/>
                </a:cubicBezTo>
                <a:cubicBezTo>
                  <a:pt x="149" y="16"/>
                  <a:pt x="148" y="16"/>
                  <a:pt x="147" y="16"/>
                </a:cubicBezTo>
                <a:cubicBezTo>
                  <a:pt x="147" y="15"/>
                  <a:pt x="147" y="15"/>
                  <a:pt x="147" y="15"/>
                </a:cubicBezTo>
                <a:cubicBezTo>
                  <a:pt x="146" y="15"/>
                  <a:pt x="146" y="15"/>
                  <a:pt x="146" y="15"/>
                </a:cubicBezTo>
                <a:cubicBezTo>
                  <a:pt x="145" y="15"/>
                  <a:pt x="145" y="15"/>
                  <a:pt x="145" y="15"/>
                </a:cubicBezTo>
                <a:cubicBezTo>
                  <a:pt x="145" y="15"/>
                  <a:pt x="145" y="15"/>
                  <a:pt x="145" y="15"/>
                </a:cubicBezTo>
                <a:cubicBezTo>
                  <a:pt x="145" y="15"/>
                  <a:pt x="145" y="15"/>
                  <a:pt x="144" y="15"/>
                </a:cubicBezTo>
                <a:cubicBezTo>
                  <a:pt x="144" y="15"/>
                  <a:pt x="144" y="15"/>
                  <a:pt x="144" y="14"/>
                </a:cubicBezTo>
                <a:cubicBezTo>
                  <a:pt x="144" y="12"/>
                  <a:pt x="144" y="12"/>
                  <a:pt x="144" y="12"/>
                </a:cubicBezTo>
                <a:cubicBezTo>
                  <a:pt x="144" y="12"/>
                  <a:pt x="145" y="12"/>
                  <a:pt x="145" y="12"/>
                </a:cubicBezTo>
                <a:cubicBezTo>
                  <a:pt x="145" y="12"/>
                  <a:pt x="145" y="12"/>
                  <a:pt x="145" y="12"/>
                </a:cubicBezTo>
                <a:moveTo>
                  <a:pt x="299" y="14"/>
                </a:moveTo>
                <a:cubicBezTo>
                  <a:pt x="292" y="13"/>
                  <a:pt x="286" y="12"/>
                  <a:pt x="279" y="11"/>
                </a:cubicBezTo>
                <a:cubicBezTo>
                  <a:pt x="279" y="10"/>
                  <a:pt x="279" y="10"/>
                  <a:pt x="279" y="10"/>
                </a:cubicBezTo>
                <a:cubicBezTo>
                  <a:pt x="281" y="10"/>
                  <a:pt x="283" y="11"/>
                  <a:pt x="286" y="11"/>
                </a:cubicBezTo>
                <a:cubicBezTo>
                  <a:pt x="290" y="11"/>
                  <a:pt x="294" y="12"/>
                  <a:pt x="299" y="13"/>
                </a:cubicBezTo>
                <a:cubicBezTo>
                  <a:pt x="299" y="14"/>
                  <a:pt x="299" y="14"/>
                  <a:pt x="299" y="14"/>
                </a:cubicBezTo>
                <a:moveTo>
                  <a:pt x="256" y="12"/>
                </a:moveTo>
                <a:cubicBezTo>
                  <a:pt x="256" y="12"/>
                  <a:pt x="256" y="12"/>
                  <a:pt x="256" y="12"/>
                </a:cubicBezTo>
                <a:cubicBezTo>
                  <a:pt x="257" y="11"/>
                  <a:pt x="258" y="11"/>
                  <a:pt x="259" y="11"/>
                </a:cubicBezTo>
                <a:cubicBezTo>
                  <a:pt x="263" y="10"/>
                  <a:pt x="266" y="10"/>
                  <a:pt x="270" y="10"/>
                </a:cubicBezTo>
                <a:cubicBezTo>
                  <a:pt x="273" y="10"/>
                  <a:pt x="275" y="10"/>
                  <a:pt x="277" y="10"/>
                </a:cubicBezTo>
                <a:cubicBezTo>
                  <a:pt x="277" y="11"/>
                  <a:pt x="277" y="11"/>
                  <a:pt x="277" y="11"/>
                </a:cubicBezTo>
                <a:cubicBezTo>
                  <a:pt x="274" y="11"/>
                  <a:pt x="270" y="11"/>
                  <a:pt x="266" y="11"/>
                </a:cubicBezTo>
                <a:cubicBezTo>
                  <a:pt x="266" y="11"/>
                  <a:pt x="266" y="11"/>
                  <a:pt x="266" y="11"/>
                </a:cubicBezTo>
                <a:cubicBezTo>
                  <a:pt x="266" y="11"/>
                  <a:pt x="266" y="11"/>
                  <a:pt x="266" y="11"/>
                </a:cubicBezTo>
                <a:cubicBezTo>
                  <a:pt x="266" y="11"/>
                  <a:pt x="266" y="11"/>
                  <a:pt x="266" y="11"/>
                </a:cubicBezTo>
                <a:cubicBezTo>
                  <a:pt x="262" y="11"/>
                  <a:pt x="259" y="12"/>
                  <a:pt x="256" y="12"/>
                </a:cubicBezTo>
                <a:moveTo>
                  <a:pt x="170" y="14"/>
                </a:moveTo>
                <a:cubicBezTo>
                  <a:pt x="167" y="13"/>
                  <a:pt x="164" y="12"/>
                  <a:pt x="161" y="11"/>
                </a:cubicBezTo>
                <a:cubicBezTo>
                  <a:pt x="160" y="11"/>
                  <a:pt x="159" y="11"/>
                  <a:pt x="157" y="10"/>
                </a:cubicBezTo>
                <a:cubicBezTo>
                  <a:pt x="157" y="9"/>
                  <a:pt x="157" y="9"/>
                  <a:pt x="157" y="9"/>
                </a:cubicBezTo>
                <a:cubicBezTo>
                  <a:pt x="162" y="10"/>
                  <a:pt x="166" y="12"/>
                  <a:pt x="170" y="13"/>
                </a:cubicBezTo>
                <a:cubicBezTo>
                  <a:pt x="170" y="14"/>
                  <a:pt x="170" y="14"/>
                  <a:pt x="170" y="14"/>
                </a:cubicBezTo>
                <a:moveTo>
                  <a:pt x="344" y="12"/>
                </a:moveTo>
                <a:cubicBezTo>
                  <a:pt x="343" y="10"/>
                  <a:pt x="341" y="9"/>
                  <a:pt x="339" y="9"/>
                </a:cubicBezTo>
                <a:cubicBezTo>
                  <a:pt x="339" y="8"/>
                  <a:pt x="339" y="8"/>
                  <a:pt x="339" y="8"/>
                </a:cubicBezTo>
                <a:cubicBezTo>
                  <a:pt x="341" y="8"/>
                  <a:pt x="341" y="8"/>
                  <a:pt x="343" y="9"/>
                </a:cubicBezTo>
                <a:cubicBezTo>
                  <a:pt x="344" y="10"/>
                  <a:pt x="344" y="10"/>
                  <a:pt x="344" y="10"/>
                </a:cubicBezTo>
                <a:cubicBezTo>
                  <a:pt x="344" y="12"/>
                  <a:pt x="344" y="12"/>
                  <a:pt x="344" y="12"/>
                </a:cubicBezTo>
                <a:moveTo>
                  <a:pt x="147" y="9"/>
                </a:moveTo>
                <a:cubicBezTo>
                  <a:pt x="147" y="8"/>
                  <a:pt x="147" y="8"/>
                  <a:pt x="147" y="8"/>
                </a:cubicBezTo>
                <a:cubicBezTo>
                  <a:pt x="149" y="8"/>
                  <a:pt x="150" y="8"/>
                  <a:pt x="152" y="8"/>
                </a:cubicBezTo>
                <a:cubicBezTo>
                  <a:pt x="153" y="9"/>
                  <a:pt x="154" y="9"/>
                  <a:pt x="155" y="9"/>
                </a:cubicBezTo>
                <a:cubicBezTo>
                  <a:pt x="155" y="10"/>
                  <a:pt x="155" y="10"/>
                  <a:pt x="155" y="10"/>
                </a:cubicBezTo>
                <a:cubicBezTo>
                  <a:pt x="153" y="10"/>
                  <a:pt x="151" y="9"/>
                  <a:pt x="149" y="9"/>
                </a:cubicBezTo>
                <a:cubicBezTo>
                  <a:pt x="148" y="9"/>
                  <a:pt x="148" y="9"/>
                  <a:pt x="147" y="9"/>
                </a:cubicBezTo>
                <a:moveTo>
                  <a:pt x="198" y="18"/>
                </a:moveTo>
                <a:cubicBezTo>
                  <a:pt x="193" y="15"/>
                  <a:pt x="188" y="12"/>
                  <a:pt x="183" y="9"/>
                </a:cubicBezTo>
                <a:cubicBezTo>
                  <a:pt x="183" y="8"/>
                  <a:pt x="183" y="8"/>
                  <a:pt x="183" y="8"/>
                </a:cubicBezTo>
                <a:cubicBezTo>
                  <a:pt x="188" y="11"/>
                  <a:pt x="193" y="14"/>
                  <a:pt x="198" y="17"/>
                </a:cubicBezTo>
                <a:cubicBezTo>
                  <a:pt x="198" y="18"/>
                  <a:pt x="198" y="18"/>
                  <a:pt x="198" y="18"/>
                </a:cubicBezTo>
                <a:moveTo>
                  <a:pt x="370" y="14"/>
                </a:moveTo>
                <a:cubicBezTo>
                  <a:pt x="370" y="13"/>
                  <a:pt x="370" y="13"/>
                  <a:pt x="370" y="13"/>
                </a:cubicBezTo>
                <a:cubicBezTo>
                  <a:pt x="370" y="13"/>
                  <a:pt x="370" y="13"/>
                  <a:pt x="370" y="13"/>
                </a:cubicBezTo>
                <a:cubicBezTo>
                  <a:pt x="370" y="13"/>
                  <a:pt x="370" y="13"/>
                  <a:pt x="370" y="13"/>
                </a:cubicBezTo>
                <a:cubicBezTo>
                  <a:pt x="376" y="10"/>
                  <a:pt x="382" y="8"/>
                  <a:pt x="389" y="6"/>
                </a:cubicBezTo>
                <a:cubicBezTo>
                  <a:pt x="389" y="7"/>
                  <a:pt x="389" y="7"/>
                  <a:pt x="389" y="7"/>
                </a:cubicBezTo>
                <a:cubicBezTo>
                  <a:pt x="384" y="9"/>
                  <a:pt x="379" y="10"/>
                  <a:pt x="375" y="12"/>
                </a:cubicBezTo>
                <a:cubicBezTo>
                  <a:pt x="370" y="14"/>
                  <a:pt x="370" y="14"/>
                  <a:pt x="370" y="14"/>
                </a:cubicBezTo>
                <a:moveTo>
                  <a:pt x="391" y="7"/>
                </a:moveTo>
                <a:cubicBezTo>
                  <a:pt x="391" y="6"/>
                  <a:pt x="391" y="6"/>
                  <a:pt x="391" y="6"/>
                </a:cubicBezTo>
                <a:cubicBezTo>
                  <a:pt x="392" y="6"/>
                  <a:pt x="393" y="5"/>
                  <a:pt x="394" y="5"/>
                </a:cubicBezTo>
                <a:cubicBezTo>
                  <a:pt x="394" y="6"/>
                  <a:pt x="394" y="6"/>
                  <a:pt x="394" y="6"/>
                </a:cubicBezTo>
                <a:cubicBezTo>
                  <a:pt x="393" y="6"/>
                  <a:pt x="392" y="7"/>
                  <a:pt x="391" y="7"/>
                </a:cubicBezTo>
                <a:moveTo>
                  <a:pt x="324" y="12"/>
                </a:moveTo>
                <a:cubicBezTo>
                  <a:pt x="324" y="12"/>
                  <a:pt x="324" y="12"/>
                  <a:pt x="324" y="12"/>
                </a:cubicBezTo>
                <a:cubicBezTo>
                  <a:pt x="324" y="12"/>
                  <a:pt x="324" y="12"/>
                  <a:pt x="323" y="12"/>
                </a:cubicBezTo>
                <a:cubicBezTo>
                  <a:pt x="322" y="10"/>
                  <a:pt x="321" y="9"/>
                  <a:pt x="320" y="7"/>
                </a:cubicBezTo>
                <a:cubicBezTo>
                  <a:pt x="320" y="5"/>
                  <a:pt x="320" y="5"/>
                  <a:pt x="320" y="5"/>
                </a:cubicBezTo>
                <a:cubicBezTo>
                  <a:pt x="321" y="7"/>
                  <a:pt x="322" y="9"/>
                  <a:pt x="324" y="10"/>
                </a:cubicBezTo>
                <a:cubicBezTo>
                  <a:pt x="324" y="10"/>
                  <a:pt x="324" y="10"/>
                  <a:pt x="324" y="10"/>
                </a:cubicBezTo>
                <a:cubicBezTo>
                  <a:pt x="325" y="10"/>
                  <a:pt x="325" y="10"/>
                  <a:pt x="325" y="10"/>
                </a:cubicBezTo>
                <a:cubicBezTo>
                  <a:pt x="328" y="9"/>
                  <a:pt x="331" y="8"/>
                  <a:pt x="335" y="8"/>
                </a:cubicBezTo>
                <a:cubicBezTo>
                  <a:pt x="335" y="8"/>
                  <a:pt x="335" y="8"/>
                  <a:pt x="335" y="8"/>
                </a:cubicBezTo>
                <a:cubicBezTo>
                  <a:pt x="336" y="8"/>
                  <a:pt x="337" y="8"/>
                  <a:pt x="337" y="8"/>
                </a:cubicBezTo>
                <a:cubicBezTo>
                  <a:pt x="337" y="9"/>
                  <a:pt x="337" y="9"/>
                  <a:pt x="337" y="9"/>
                </a:cubicBezTo>
                <a:cubicBezTo>
                  <a:pt x="337" y="9"/>
                  <a:pt x="337" y="9"/>
                  <a:pt x="336" y="9"/>
                </a:cubicBezTo>
                <a:cubicBezTo>
                  <a:pt x="334" y="9"/>
                  <a:pt x="332" y="9"/>
                  <a:pt x="330" y="9"/>
                </a:cubicBezTo>
                <a:cubicBezTo>
                  <a:pt x="330" y="9"/>
                  <a:pt x="330" y="9"/>
                  <a:pt x="330" y="9"/>
                </a:cubicBezTo>
                <a:cubicBezTo>
                  <a:pt x="330" y="9"/>
                  <a:pt x="330" y="9"/>
                  <a:pt x="330" y="9"/>
                </a:cubicBezTo>
                <a:cubicBezTo>
                  <a:pt x="328" y="10"/>
                  <a:pt x="327" y="10"/>
                  <a:pt x="326" y="11"/>
                </a:cubicBezTo>
                <a:cubicBezTo>
                  <a:pt x="326" y="12"/>
                  <a:pt x="325" y="12"/>
                  <a:pt x="324" y="12"/>
                </a:cubicBezTo>
                <a:moveTo>
                  <a:pt x="366" y="6"/>
                </a:moveTo>
                <a:cubicBezTo>
                  <a:pt x="366" y="5"/>
                  <a:pt x="366" y="5"/>
                  <a:pt x="366" y="5"/>
                </a:cubicBezTo>
                <a:cubicBezTo>
                  <a:pt x="367" y="4"/>
                  <a:pt x="367" y="4"/>
                  <a:pt x="368" y="4"/>
                </a:cubicBezTo>
                <a:cubicBezTo>
                  <a:pt x="368" y="5"/>
                  <a:pt x="368" y="5"/>
                  <a:pt x="368" y="5"/>
                </a:cubicBezTo>
                <a:cubicBezTo>
                  <a:pt x="367" y="5"/>
                  <a:pt x="367" y="5"/>
                  <a:pt x="366" y="6"/>
                </a:cubicBezTo>
                <a:moveTo>
                  <a:pt x="396" y="6"/>
                </a:moveTo>
                <a:cubicBezTo>
                  <a:pt x="396" y="5"/>
                  <a:pt x="396" y="5"/>
                  <a:pt x="396" y="5"/>
                </a:cubicBezTo>
                <a:cubicBezTo>
                  <a:pt x="399" y="4"/>
                  <a:pt x="402" y="4"/>
                  <a:pt x="404" y="4"/>
                </a:cubicBezTo>
                <a:cubicBezTo>
                  <a:pt x="407" y="4"/>
                  <a:pt x="410" y="4"/>
                  <a:pt x="413" y="4"/>
                </a:cubicBezTo>
                <a:cubicBezTo>
                  <a:pt x="413" y="4"/>
                  <a:pt x="413" y="4"/>
                  <a:pt x="413" y="4"/>
                </a:cubicBezTo>
                <a:cubicBezTo>
                  <a:pt x="408" y="5"/>
                  <a:pt x="402" y="5"/>
                  <a:pt x="396" y="6"/>
                </a:cubicBezTo>
                <a:moveTo>
                  <a:pt x="181" y="8"/>
                </a:moveTo>
                <a:cubicBezTo>
                  <a:pt x="178" y="7"/>
                  <a:pt x="175" y="5"/>
                  <a:pt x="172" y="4"/>
                </a:cubicBezTo>
                <a:cubicBezTo>
                  <a:pt x="172" y="3"/>
                  <a:pt x="172" y="3"/>
                  <a:pt x="172" y="3"/>
                </a:cubicBezTo>
                <a:cubicBezTo>
                  <a:pt x="175" y="4"/>
                  <a:pt x="178" y="6"/>
                  <a:pt x="181" y="7"/>
                </a:cubicBezTo>
                <a:cubicBezTo>
                  <a:pt x="181" y="8"/>
                  <a:pt x="181" y="8"/>
                  <a:pt x="181" y="8"/>
                </a:cubicBezTo>
                <a:moveTo>
                  <a:pt x="151" y="4"/>
                </a:moveTo>
                <a:cubicBezTo>
                  <a:pt x="153" y="4"/>
                  <a:pt x="154" y="3"/>
                  <a:pt x="156" y="3"/>
                </a:cubicBezTo>
                <a:cubicBezTo>
                  <a:pt x="156" y="3"/>
                  <a:pt x="156" y="3"/>
                  <a:pt x="156" y="3"/>
                </a:cubicBezTo>
                <a:cubicBezTo>
                  <a:pt x="157" y="3"/>
                  <a:pt x="157" y="3"/>
                  <a:pt x="157" y="3"/>
                </a:cubicBezTo>
                <a:cubicBezTo>
                  <a:pt x="162" y="4"/>
                  <a:pt x="167" y="5"/>
                  <a:pt x="171" y="6"/>
                </a:cubicBezTo>
                <a:cubicBezTo>
                  <a:pt x="171" y="6"/>
                  <a:pt x="171" y="6"/>
                  <a:pt x="171" y="6"/>
                </a:cubicBezTo>
                <a:cubicBezTo>
                  <a:pt x="174" y="7"/>
                  <a:pt x="177" y="9"/>
                  <a:pt x="181" y="10"/>
                </a:cubicBezTo>
                <a:cubicBezTo>
                  <a:pt x="181" y="10"/>
                  <a:pt x="181" y="10"/>
                  <a:pt x="181" y="10"/>
                </a:cubicBezTo>
                <a:cubicBezTo>
                  <a:pt x="181" y="11"/>
                  <a:pt x="181" y="11"/>
                  <a:pt x="181" y="11"/>
                </a:cubicBezTo>
                <a:cubicBezTo>
                  <a:pt x="183" y="11"/>
                  <a:pt x="183" y="11"/>
                  <a:pt x="183" y="11"/>
                </a:cubicBezTo>
                <a:cubicBezTo>
                  <a:pt x="183" y="11"/>
                  <a:pt x="183" y="11"/>
                  <a:pt x="183" y="11"/>
                </a:cubicBezTo>
                <a:cubicBezTo>
                  <a:pt x="188" y="14"/>
                  <a:pt x="194" y="18"/>
                  <a:pt x="199" y="21"/>
                </a:cubicBezTo>
                <a:cubicBezTo>
                  <a:pt x="199" y="21"/>
                  <a:pt x="199" y="21"/>
                  <a:pt x="199" y="21"/>
                </a:cubicBezTo>
                <a:cubicBezTo>
                  <a:pt x="201" y="23"/>
                  <a:pt x="204" y="25"/>
                  <a:pt x="206" y="27"/>
                </a:cubicBezTo>
                <a:cubicBezTo>
                  <a:pt x="206" y="27"/>
                  <a:pt x="206" y="27"/>
                  <a:pt x="206" y="27"/>
                </a:cubicBezTo>
                <a:cubicBezTo>
                  <a:pt x="206" y="27"/>
                  <a:pt x="206" y="27"/>
                  <a:pt x="206" y="27"/>
                </a:cubicBezTo>
                <a:cubicBezTo>
                  <a:pt x="206" y="28"/>
                  <a:pt x="204" y="28"/>
                  <a:pt x="203" y="29"/>
                </a:cubicBezTo>
                <a:cubicBezTo>
                  <a:pt x="202" y="28"/>
                  <a:pt x="201" y="28"/>
                  <a:pt x="200" y="27"/>
                </a:cubicBezTo>
                <a:cubicBezTo>
                  <a:pt x="200" y="27"/>
                  <a:pt x="200" y="27"/>
                  <a:pt x="200" y="27"/>
                </a:cubicBezTo>
                <a:cubicBezTo>
                  <a:pt x="200" y="27"/>
                  <a:pt x="200" y="27"/>
                  <a:pt x="200" y="27"/>
                </a:cubicBezTo>
                <a:cubicBezTo>
                  <a:pt x="198" y="26"/>
                  <a:pt x="198" y="26"/>
                  <a:pt x="198" y="26"/>
                </a:cubicBezTo>
                <a:cubicBezTo>
                  <a:pt x="198" y="26"/>
                  <a:pt x="198" y="26"/>
                  <a:pt x="198" y="26"/>
                </a:cubicBezTo>
                <a:cubicBezTo>
                  <a:pt x="193" y="23"/>
                  <a:pt x="188" y="20"/>
                  <a:pt x="183" y="17"/>
                </a:cubicBezTo>
                <a:cubicBezTo>
                  <a:pt x="183" y="17"/>
                  <a:pt x="183" y="17"/>
                  <a:pt x="183" y="17"/>
                </a:cubicBezTo>
                <a:cubicBezTo>
                  <a:pt x="182" y="17"/>
                  <a:pt x="182" y="17"/>
                  <a:pt x="182" y="17"/>
                </a:cubicBezTo>
                <a:cubicBezTo>
                  <a:pt x="181" y="16"/>
                  <a:pt x="181" y="16"/>
                  <a:pt x="181" y="16"/>
                </a:cubicBezTo>
                <a:cubicBezTo>
                  <a:pt x="181" y="16"/>
                  <a:pt x="181" y="16"/>
                  <a:pt x="181" y="16"/>
                </a:cubicBezTo>
                <a:cubicBezTo>
                  <a:pt x="178" y="15"/>
                  <a:pt x="175" y="13"/>
                  <a:pt x="172" y="12"/>
                </a:cubicBezTo>
                <a:cubicBezTo>
                  <a:pt x="172" y="12"/>
                  <a:pt x="172" y="12"/>
                  <a:pt x="172" y="12"/>
                </a:cubicBezTo>
                <a:cubicBezTo>
                  <a:pt x="171" y="12"/>
                  <a:pt x="171" y="12"/>
                  <a:pt x="171" y="12"/>
                </a:cubicBezTo>
                <a:cubicBezTo>
                  <a:pt x="170" y="11"/>
                  <a:pt x="170" y="11"/>
                  <a:pt x="170" y="11"/>
                </a:cubicBezTo>
                <a:cubicBezTo>
                  <a:pt x="170" y="11"/>
                  <a:pt x="170" y="11"/>
                  <a:pt x="170" y="11"/>
                </a:cubicBezTo>
                <a:cubicBezTo>
                  <a:pt x="166" y="10"/>
                  <a:pt x="162" y="8"/>
                  <a:pt x="157" y="7"/>
                </a:cubicBezTo>
                <a:cubicBezTo>
                  <a:pt x="157" y="7"/>
                  <a:pt x="157" y="7"/>
                  <a:pt x="157" y="7"/>
                </a:cubicBezTo>
                <a:cubicBezTo>
                  <a:pt x="157" y="7"/>
                  <a:pt x="157" y="7"/>
                  <a:pt x="157" y="7"/>
                </a:cubicBezTo>
                <a:cubicBezTo>
                  <a:pt x="157" y="7"/>
                  <a:pt x="157" y="7"/>
                  <a:pt x="157" y="7"/>
                </a:cubicBezTo>
                <a:cubicBezTo>
                  <a:pt x="155" y="7"/>
                  <a:pt x="155" y="7"/>
                  <a:pt x="155" y="7"/>
                </a:cubicBezTo>
                <a:cubicBezTo>
                  <a:pt x="155" y="7"/>
                  <a:pt x="155" y="7"/>
                  <a:pt x="155" y="7"/>
                </a:cubicBezTo>
                <a:cubicBezTo>
                  <a:pt x="154" y="7"/>
                  <a:pt x="153" y="7"/>
                  <a:pt x="152" y="6"/>
                </a:cubicBezTo>
                <a:cubicBezTo>
                  <a:pt x="152" y="6"/>
                  <a:pt x="152" y="6"/>
                  <a:pt x="152" y="6"/>
                </a:cubicBezTo>
                <a:cubicBezTo>
                  <a:pt x="152" y="6"/>
                  <a:pt x="152" y="6"/>
                  <a:pt x="152" y="6"/>
                </a:cubicBezTo>
                <a:cubicBezTo>
                  <a:pt x="151" y="6"/>
                  <a:pt x="150" y="6"/>
                  <a:pt x="149" y="6"/>
                </a:cubicBezTo>
                <a:cubicBezTo>
                  <a:pt x="148" y="6"/>
                  <a:pt x="147" y="6"/>
                  <a:pt x="146" y="6"/>
                </a:cubicBezTo>
                <a:cubicBezTo>
                  <a:pt x="146" y="6"/>
                  <a:pt x="146" y="6"/>
                  <a:pt x="146" y="6"/>
                </a:cubicBezTo>
                <a:cubicBezTo>
                  <a:pt x="146" y="6"/>
                  <a:pt x="146" y="5"/>
                  <a:pt x="147" y="4"/>
                </a:cubicBezTo>
                <a:cubicBezTo>
                  <a:pt x="147" y="4"/>
                  <a:pt x="148" y="4"/>
                  <a:pt x="148" y="3"/>
                </a:cubicBezTo>
                <a:cubicBezTo>
                  <a:pt x="149" y="4"/>
                  <a:pt x="150" y="4"/>
                  <a:pt x="151" y="4"/>
                </a:cubicBezTo>
                <a:moveTo>
                  <a:pt x="145" y="32"/>
                </a:moveTo>
                <a:cubicBezTo>
                  <a:pt x="143" y="26"/>
                  <a:pt x="140" y="20"/>
                  <a:pt x="140" y="13"/>
                </a:cubicBezTo>
                <a:cubicBezTo>
                  <a:pt x="140" y="12"/>
                  <a:pt x="140" y="11"/>
                  <a:pt x="140" y="10"/>
                </a:cubicBezTo>
                <a:cubicBezTo>
                  <a:pt x="141" y="7"/>
                  <a:pt x="143" y="4"/>
                  <a:pt x="145" y="1"/>
                </a:cubicBezTo>
                <a:cubicBezTo>
                  <a:pt x="145" y="3"/>
                  <a:pt x="145" y="3"/>
                  <a:pt x="145" y="3"/>
                </a:cubicBezTo>
                <a:cubicBezTo>
                  <a:pt x="144" y="4"/>
                  <a:pt x="144" y="6"/>
                  <a:pt x="143" y="7"/>
                </a:cubicBezTo>
                <a:cubicBezTo>
                  <a:pt x="143" y="8"/>
                  <a:pt x="143" y="8"/>
                  <a:pt x="143" y="8"/>
                </a:cubicBezTo>
                <a:cubicBezTo>
                  <a:pt x="144" y="8"/>
                  <a:pt x="144" y="8"/>
                  <a:pt x="144" y="8"/>
                </a:cubicBezTo>
                <a:cubicBezTo>
                  <a:pt x="144" y="8"/>
                  <a:pt x="145" y="8"/>
                  <a:pt x="145" y="8"/>
                </a:cubicBezTo>
                <a:cubicBezTo>
                  <a:pt x="145" y="10"/>
                  <a:pt x="145" y="10"/>
                  <a:pt x="145" y="10"/>
                </a:cubicBezTo>
                <a:cubicBezTo>
                  <a:pt x="144" y="10"/>
                  <a:pt x="143" y="10"/>
                  <a:pt x="143" y="10"/>
                </a:cubicBezTo>
                <a:cubicBezTo>
                  <a:pt x="142" y="10"/>
                  <a:pt x="142" y="10"/>
                  <a:pt x="142" y="10"/>
                </a:cubicBezTo>
                <a:cubicBezTo>
                  <a:pt x="142" y="14"/>
                  <a:pt x="142" y="14"/>
                  <a:pt x="142" y="14"/>
                </a:cubicBezTo>
                <a:cubicBezTo>
                  <a:pt x="142" y="14"/>
                  <a:pt x="142" y="14"/>
                  <a:pt x="142" y="14"/>
                </a:cubicBezTo>
                <a:cubicBezTo>
                  <a:pt x="142" y="15"/>
                  <a:pt x="142" y="15"/>
                  <a:pt x="142" y="15"/>
                </a:cubicBezTo>
                <a:cubicBezTo>
                  <a:pt x="142" y="16"/>
                  <a:pt x="143" y="16"/>
                  <a:pt x="143" y="17"/>
                </a:cubicBezTo>
                <a:cubicBezTo>
                  <a:pt x="144" y="17"/>
                  <a:pt x="144" y="17"/>
                  <a:pt x="145" y="17"/>
                </a:cubicBezTo>
                <a:cubicBezTo>
                  <a:pt x="145" y="18"/>
                  <a:pt x="145" y="18"/>
                  <a:pt x="145" y="18"/>
                </a:cubicBezTo>
                <a:cubicBezTo>
                  <a:pt x="145" y="18"/>
                  <a:pt x="144" y="18"/>
                  <a:pt x="144" y="18"/>
                </a:cubicBezTo>
                <a:cubicBezTo>
                  <a:pt x="143" y="18"/>
                  <a:pt x="143" y="18"/>
                  <a:pt x="143" y="18"/>
                </a:cubicBezTo>
                <a:cubicBezTo>
                  <a:pt x="142" y="21"/>
                  <a:pt x="142" y="21"/>
                  <a:pt x="142" y="21"/>
                </a:cubicBezTo>
                <a:cubicBezTo>
                  <a:pt x="142" y="21"/>
                  <a:pt x="142" y="21"/>
                  <a:pt x="142" y="21"/>
                </a:cubicBezTo>
                <a:cubicBezTo>
                  <a:pt x="142" y="22"/>
                  <a:pt x="142" y="22"/>
                  <a:pt x="142" y="22"/>
                </a:cubicBezTo>
                <a:cubicBezTo>
                  <a:pt x="143" y="23"/>
                  <a:pt x="144" y="25"/>
                  <a:pt x="145" y="27"/>
                </a:cubicBezTo>
                <a:cubicBezTo>
                  <a:pt x="145" y="32"/>
                  <a:pt x="145" y="32"/>
                  <a:pt x="145" y="32"/>
                </a:cubicBezTo>
                <a:moveTo>
                  <a:pt x="354" y="12"/>
                </a:moveTo>
                <a:cubicBezTo>
                  <a:pt x="354" y="11"/>
                  <a:pt x="354" y="11"/>
                  <a:pt x="354" y="11"/>
                </a:cubicBezTo>
                <a:cubicBezTo>
                  <a:pt x="355" y="10"/>
                  <a:pt x="356" y="9"/>
                  <a:pt x="358" y="8"/>
                </a:cubicBezTo>
                <a:cubicBezTo>
                  <a:pt x="358" y="8"/>
                  <a:pt x="358" y="8"/>
                  <a:pt x="358" y="8"/>
                </a:cubicBezTo>
                <a:cubicBezTo>
                  <a:pt x="358" y="7"/>
                  <a:pt x="358" y="7"/>
                  <a:pt x="358" y="7"/>
                </a:cubicBezTo>
                <a:cubicBezTo>
                  <a:pt x="357" y="5"/>
                  <a:pt x="356" y="4"/>
                  <a:pt x="354" y="2"/>
                </a:cubicBezTo>
                <a:cubicBezTo>
                  <a:pt x="354" y="1"/>
                  <a:pt x="354" y="1"/>
                  <a:pt x="354" y="1"/>
                </a:cubicBezTo>
                <a:cubicBezTo>
                  <a:pt x="356" y="3"/>
                  <a:pt x="358" y="4"/>
                  <a:pt x="359" y="6"/>
                </a:cubicBezTo>
                <a:cubicBezTo>
                  <a:pt x="360" y="7"/>
                  <a:pt x="360" y="7"/>
                  <a:pt x="360" y="7"/>
                </a:cubicBezTo>
                <a:cubicBezTo>
                  <a:pt x="363" y="6"/>
                  <a:pt x="363" y="6"/>
                  <a:pt x="363" y="6"/>
                </a:cubicBezTo>
                <a:cubicBezTo>
                  <a:pt x="363" y="5"/>
                  <a:pt x="364" y="5"/>
                  <a:pt x="364" y="5"/>
                </a:cubicBezTo>
                <a:cubicBezTo>
                  <a:pt x="364" y="7"/>
                  <a:pt x="364" y="7"/>
                  <a:pt x="364" y="7"/>
                </a:cubicBezTo>
                <a:cubicBezTo>
                  <a:pt x="361" y="8"/>
                  <a:pt x="357" y="10"/>
                  <a:pt x="354" y="12"/>
                </a:cubicBezTo>
                <a:moveTo>
                  <a:pt x="392" y="0"/>
                </a:moveTo>
                <a:cubicBezTo>
                  <a:pt x="382" y="0"/>
                  <a:pt x="382" y="0"/>
                  <a:pt x="382" y="0"/>
                </a:cubicBezTo>
                <a:cubicBezTo>
                  <a:pt x="378" y="1"/>
                  <a:pt x="374" y="2"/>
                  <a:pt x="370" y="4"/>
                </a:cubicBezTo>
                <a:cubicBezTo>
                  <a:pt x="370" y="3"/>
                  <a:pt x="370" y="3"/>
                  <a:pt x="370" y="3"/>
                </a:cubicBezTo>
                <a:cubicBezTo>
                  <a:pt x="372" y="3"/>
                  <a:pt x="373" y="2"/>
                  <a:pt x="375" y="1"/>
                </a:cubicBezTo>
                <a:cubicBezTo>
                  <a:pt x="375" y="1"/>
                  <a:pt x="375" y="1"/>
                  <a:pt x="375" y="1"/>
                </a:cubicBezTo>
                <a:cubicBezTo>
                  <a:pt x="375" y="0"/>
                  <a:pt x="375" y="0"/>
                  <a:pt x="375" y="0"/>
                </a:cubicBezTo>
                <a:cubicBezTo>
                  <a:pt x="375" y="0"/>
                  <a:pt x="375" y="0"/>
                  <a:pt x="375" y="0"/>
                </a:cubicBezTo>
                <a:cubicBezTo>
                  <a:pt x="372" y="0"/>
                  <a:pt x="372" y="0"/>
                  <a:pt x="372" y="0"/>
                </a:cubicBezTo>
                <a:cubicBezTo>
                  <a:pt x="371" y="1"/>
                  <a:pt x="370" y="1"/>
                  <a:pt x="369" y="2"/>
                </a:cubicBezTo>
                <a:cubicBezTo>
                  <a:pt x="368" y="2"/>
                  <a:pt x="367" y="2"/>
                  <a:pt x="366" y="2"/>
                </a:cubicBezTo>
                <a:cubicBezTo>
                  <a:pt x="366" y="2"/>
                  <a:pt x="366" y="2"/>
                  <a:pt x="366" y="2"/>
                </a:cubicBezTo>
                <a:cubicBezTo>
                  <a:pt x="365" y="3"/>
                  <a:pt x="365" y="3"/>
                  <a:pt x="365" y="3"/>
                </a:cubicBezTo>
                <a:cubicBezTo>
                  <a:pt x="364" y="3"/>
                  <a:pt x="364" y="3"/>
                  <a:pt x="364" y="3"/>
                </a:cubicBezTo>
                <a:cubicBezTo>
                  <a:pt x="364" y="3"/>
                  <a:pt x="364" y="3"/>
                  <a:pt x="364" y="3"/>
                </a:cubicBezTo>
                <a:cubicBezTo>
                  <a:pt x="364" y="3"/>
                  <a:pt x="363" y="3"/>
                  <a:pt x="362" y="4"/>
                </a:cubicBezTo>
                <a:cubicBezTo>
                  <a:pt x="361" y="5"/>
                  <a:pt x="361" y="5"/>
                  <a:pt x="361" y="5"/>
                </a:cubicBezTo>
                <a:cubicBezTo>
                  <a:pt x="359" y="3"/>
                  <a:pt x="358" y="1"/>
                  <a:pt x="356" y="0"/>
                </a:cubicBezTo>
                <a:cubicBezTo>
                  <a:pt x="352" y="0"/>
                  <a:pt x="352" y="0"/>
                  <a:pt x="352" y="0"/>
                </a:cubicBezTo>
                <a:cubicBezTo>
                  <a:pt x="352" y="1"/>
                  <a:pt x="352" y="1"/>
                  <a:pt x="352" y="1"/>
                </a:cubicBezTo>
                <a:cubicBezTo>
                  <a:pt x="352" y="1"/>
                  <a:pt x="351" y="0"/>
                  <a:pt x="351" y="0"/>
                </a:cubicBezTo>
                <a:cubicBezTo>
                  <a:pt x="347" y="0"/>
                  <a:pt x="347" y="0"/>
                  <a:pt x="347" y="0"/>
                </a:cubicBezTo>
                <a:cubicBezTo>
                  <a:pt x="347" y="0"/>
                  <a:pt x="347" y="0"/>
                  <a:pt x="348" y="1"/>
                </a:cubicBezTo>
                <a:cubicBezTo>
                  <a:pt x="350" y="1"/>
                  <a:pt x="351" y="3"/>
                  <a:pt x="352" y="3"/>
                </a:cubicBezTo>
                <a:cubicBezTo>
                  <a:pt x="354" y="5"/>
                  <a:pt x="355" y="6"/>
                  <a:pt x="356" y="7"/>
                </a:cubicBezTo>
                <a:cubicBezTo>
                  <a:pt x="355" y="8"/>
                  <a:pt x="355" y="8"/>
                  <a:pt x="354" y="9"/>
                </a:cubicBezTo>
                <a:cubicBezTo>
                  <a:pt x="354" y="9"/>
                  <a:pt x="354" y="9"/>
                  <a:pt x="354" y="9"/>
                </a:cubicBezTo>
                <a:cubicBezTo>
                  <a:pt x="353" y="9"/>
                  <a:pt x="353" y="9"/>
                  <a:pt x="353" y="9"/>
                </a:cubicBezTo>
                <a:cubicBezTo>
                  <a:pt x="352" y="9"/>
                  <a:pt x="352" y="9"/>
                  <a:pt x="352" y="9"/>
                </a:cubicBezTo>
                <a:cubicBezTo>
                  <a:pt x="352" y="10"/>
                  <a:pt x="352" y="10"/>
                  <a:pt x="352" y="10"/>
                </a:cubicBezTo>
                <a:cubicBezTo>
                  <a:pt x="351" y="10"/>
                  <a:pt x="350" y="11"/>
                  <a:pt x="349" y="11"/>
                </a:cubicBezTo>
                <a:cubicBezTo>
                  <a:pt x="346" y="9"/>
                  <a:pt x="346" y="9"/>
                  <a:pt x="346" y="9"/>
                </a:cubicBezTo>
                <a:cubicBezTo>
                  <a:pt x="344" y="7"/>
                  <a:pt x="344" y="7"/>
                  <a:pt x="344" y="7"/>
                </a:cubicBezTo>
                <a:cubicBezTo>
                  <a:pt x="344" y="7"/>
                  <a:pt x="344" y="7"/>
                  <a:pt x="344" y="7"/>
                </a:cubicBezTo>
                <a:cubicBezTo>
                  <a:pt x="343" y="7"/>
                  <a:pt x="343" y="7"/>
                  <a:pt x="343" y="7"/>
                </a:cubicBezTo>
                <a:cubicBezTo>
                  <a:pt x="342" y="6"/>
                  <a:pt x="340" y="6"/>
                  <a:pt x="339" y="6"/>
                </a:cubicBezTo>
                <a:cubicBezTo>
                  <a:pt x="339" y="6"/>
                  <a:pt x="339" y="6"/>
                  <a:pt x="338" y="6"/>
                </a:cubicBezTo>
                <a:cubicBezTo>
                  <a:pt x="337" y="6"/>
                  <a:pt x="336" y="6"/>
                  <a:pt x="335" y="6"/>
                </a:cubicBezTo>
                <a:cubicBezTo>
                  <a:pt x="332" y="6"/>
                  <a:pt x="328" y="7"/>
                  <a:pt x="325" y="8"/>
                </a:cubicBezTo>
                <a:cubicBezTo>
                  <a:pt x="322" y="6"/>
                  <a:pt x="321" y="4"/>
                  <a:pt x="321" y="1"/>
                </a:cubicBezTo>
                <a:cubicBezTo>
                  <a:pt x="321" y="1"/>
                  <a:pt x="321" y="0"/>
                  <a:pt x="321" y="0"/>
                </a:cubicBezTo>
                <a:cubicBezTo>
                  <a:pt x="318" y="0"/>
                  <a:pt x="318" y="0"/>
                  <a:pt x="318" y="0"/>
                </a:cubicBezTo>
                <a:cubicBezTo>
                  <a:pt x="318" y="2"/>
                  <a:pt x="318" y="2"/>
                  <a:pt x="318" y="2"/>
                </a:cubicBezTo>
                <a:cubicBezTo>
                  <a:pt x="318" y="2"/>
                  <a:pt x="318" y="1"/>
                  <a:pt x="318" y="1"/>
                </a:cubicBezTo>
                <a:cubicBezTo>
                  <a:pt x="318" y="1"/>
                  <a:pt x="318" y="0"/>
                  <a:pt x="318" y="0"/>
                </a:cubicBezTo>
                <a:cubicBezTo>
                  <a:pt x="316" y="0"/>
                  <a:pt x="316" y="0"/>
                  <a:pt x="316" y="0"/>
                </a:cubicBezTo>
                <a:cubicBezTo>
                  <a:pt x="316" y="0"/>
                  <a:pt x="316" y="1"/>
                  <a:pt x="316" y="1"/>
                </a:cubicBezTo>
                <a:cubicBezTo>
                  <a:pt x="316" y="1"/>
                  <a:pt x="316" y="1"/>
                  <a:pt x="316" y="1"/>
                </a:cubicBezTo>
                <a:cubicBezTo>
                  <a:pt x="316" y="1"/>
                  <a:pt x="316" y="1"/>
                  <a:pt x="316" y="1"/>
                </a:cubicBezTo>
                <a:cubicBezTo>
                  <a:pt x="316" y="1"/>
                  <a:pt x="316" y="1"/>
                  <a:pt x="316" y="1"/>
                </a:cubicBezTo>
                <a:cubicBezTo>
                  <a:pt x="316" y="4"/>
                  <a:pt x="316" y="6"/>
                  <a:pt x="318" y="8"/>
                </a:cubicBezTo>
                <a:cubicBezTo>
                  <a:pt x="318" y="8"/>
                  <a:pt x="318" y="8"/>
                  <a:pt x="318" y="8"/>
                </a:cubicBezTo>
                <a:cubicBezTo>
                  <a:pt x="318" y="8"/>
                  <a:pt x="318" y="8"/>
                  <a:pt x="318" y="8"/>
                </a:cubicBezTo>
                <a:cubicBezTo>
                  <a:pt x="320" y="11"/>
                  <a:pt x="320" y="11"/>
                  <a:pt x="320" y="11"/>
                </a:cubicBezTo>
                <a:cubicBezTo>
                  <a:pt x="320" y="11"/>
                  <a:pt x="320" y="11"/>
                  <a:pt x="320" y="11"/>
                </a:cubicBezTo>
                <a:cubicBezTo>
                  <a:pt x="320" y="11"/>
                  <a:pt x="321" y="12"/>
                  <a:pt x="322" y="13"/>
                </a:cubicBezTo>
                <a:cubicBezTo>
                  <a:pt x="322" y="13"/>
                  <a:pt x="322" y="13"/>
                  <a:pt x="322" y="13"/>
                </a:cubicBezTo>
                <a:cubicBezTo>
                  <a:pt x="322" y="13"/>
                  <a:pt x="322" y="13"/>
                  <a:pt x="322" y="13"/>
                </a:cubicBezTo>
                <a:cubicBezTo>
                  <a:pt x="323" y="14"/>
                  <a:pt x="324" y="14"/>
                  <a:pt x="324" y="14"/>
                </a:cubicBezTo>
                <a:cubicBezTo>
                  <a:pt x="324" y="14"/>
                  <a:pt x="324" y="14"/>
                  <a:pt x="324" y="14"/>
                </a:cubicBezTo>
                <a:cubicBezTo>
                  <a:pt x="326" y="14"/>
                  <a:pt x="327" y="13"/>
                  <a:pt x="328" y="13"/>
                </a:cubicBezTo>
                <a:cubicBezTo>
                  <a:pt x="329" y="12"/>
                  <a:pt x="329" y="11"/>
                  <a:pt x="330" y="11"/>
                </a:cubicBezTo>
                <a:cubicBezTo>
                  <a:pt x="332" y="11"/>
                  <a:pt x="334" y="11"/>
                  <a:pt x="336" y="11"/>
                </a:cubicBezTo>
                <a:cubicBezTo>
                  <a:pt x="337" y="11"/>
                  <a:pt x="338" y="11"/>
                  <a:pt x="338" y="11"/>
                </a:cubicBezTo>
                <a:cubicBezTo>
                  <a:pt x="340" y="11"/>
                  <a:pt x="342" y="12"/>
                  <a:pt x="343" y="14"/>
                </a:cubicBezTo>
                <a:cubicBezTo>
                  <a:pt x="343" y="14"/>
                  <a:pt x="344" y="15"/>
                  <a:pt x="344" y="15"/>
                </a:cubicBezTo>
                <a:cubicBezTo>
                  <a:pt x="344" y="16"/>
                  <a:pt x="344" y="16"/>
                  <a:pt x="344" y="16"/>
                </a:cubicBezTo>
                <a:cubicBezTo>
                  <a:pt x="344" y="17"/>
                  <a:pt x="344" y="17"/>
                  <a:pt x="344" y="17"/>
                </a:cubicBezTo>
                <a:cubicBezTo>
                  <a:pt x="343" y="17"/>
                  <a:pt x="342" y="18"/>
                  <a:pt x="341" y="19"/>
                </a:cubicBezTo>
                <a:cubicBezTo>
                  <a:pt x="341" y="19"/>
                  <a:pt x="340" y="20"/>
                  <a:pt x="340" y="21"/>
                </a:cubicBezTo>
                <a:cubicBezTo>
                  <a:pt x="339" y="21"/>
                  <a:pt x="339" y="22"/>
                  <a:pt x="339" y="23"/>
                </a:cubicBezTo>
                <a:cubicBezTo>
                  <a:pt x="339" y="23"/>
                  <a:pt x="339" y="24"/>
                  <a:pt x="339" y="24"/>
                </a:cubicBezTo>
                <a:cubicBezTo>
                  <a:pt x="339" y="24"/>
                  <a:pt x="339" y="24"/>
                  <a:pt x="339" y="24"/>
                </a:cubicBezTo>
                <a:cubicBezTo>
                  <a:pt x="339" y="25"/>
                  <a:pt x="339" y="25"/>
                  <a:pt x="339" y="25"/>
                </a:cubicBezTo>
                <a:cubicBezTo>
                  <a:pt x="340" y="26"/>
                  <a:pt x="341" y="26"/>
                  <a:pt x="343" y="26"/>
                </a:cubicBezTo>
                <a:cubicBezTo>
                  <a:pt x="343" y="26"/>
                  <a:pt x="343" y="26"/>
                  <a:pt x="343" y="26"/>
                </a:cubicBezTo>
                <a:cubicBezTo>
                  <a:pt x="344" y="26"/>
                  <a:pt x="345" y="26"/>
                  <a:pt x="345" y="25"/>
                </a:cubicBezTo>
                <a:cubicBezTo>
                  <a:pt x="346" y="25"/>
                  <a:pt x="346" y="25"/>
                  <a:pt x="346" y="25"/>
                </a:cubicBezTo>
                <a:cubicBezTo>
                  <a:pt x="347" y="25"/>
                  <a:pt x="347" y="25"/>
                  <a:pt x="347" y="25"/>
                </a:cubicBezTo>
                <a:cubicBezTo>
                  <a:pt x="346" y="26"/>
                  <a:pt x="345" y="27"/>
                  <a:pt x="344" y="28"/>
                </a:cubicBezTo>
                <a:cubicBezTo>
                  <a:pt x="344" y="28"/>
                  <a:pt x="344" y="28"/>
                  <a:pt x="344" y="28"/>
                </a:cubicBezTo>
                <a:cubicBezTo>
                  <a:pt x="344" y="29"/>
                  <a:pt x="344" y="29"/>
                  <a:pt x="344" y="29"/>
                </a:cubicBezTo>
                <a:cubicBezTo>
                  <a:pt x="344" y="29"/>
                  <a:pt x="344" y="29"/>
                  <a:pt x="344" y="29"/>
                </a:cubicBezTo>
                <a:cubicBezTo>
                  <a:pt x="343" y="29"/>
                  <a:pt x="343" y="29"/>
                  <a:pt x="343" y="29"/>
                </a:cubicBezTo>
                <a:cubicBezTo>
                  <a:pt x="342" y="28"/>
                  <a:pt x="340" y="27"/>
                  <a:pt x="339" y="26"/>
                </a:cubicBezTo>
                <a:cubicBezTo>
                  <a:pt x="339" y="26"/>
                  <a:pt x="339" y="26"/>
                  <a:pt x="339" y="26"/>
                </a:cubicBezTo>
                <a:cubicBezTo>
                  <a:pt x="333" y="23"/>
                  <a:pt x="326" y="20"/>
                  <a:pt x="319" y="17"/>
                </a:cubicBezTo>
                <a:cubicBezTo>
                  <a:pt x="319" y="17"/>
                  <a:pt x="319" y="17"/>
                  <a:pt x="319" y="17"/>
                </a:cubicBezTo>
                <a:cubicBezTo>
                  <a:pt x="313" y="15"/>
                  <a:pt x="308" y="13"/>
                  <a:pt x="302" y="11"/>
                </a:cubicBezTo>
                <a:cubicBezTo>
                  <a:pt x="302" y="11"/>
                  <a:pt x="302" y="11"/>
                  <a:pt x="302" y="11"/>
                </a:cubicBezTo>
                <a:cubicBezTo>
                  <a:pt x="301" y="11"/>
                  <a:pt x="301" y="11"/>
                  <a:pt x="301" y="11"/>
                </a:cubicBezTo>
                <a:cubicBezTo>
                  <a:pt x="300" y="11"/>
                  <a:pt x="300" y="11"/>
                  <a:pt x="300" y="11"/>
                </a:cubicBezTo>
                <a:cubicBezTo>
                  <a:pt x="300" y="11"/>
                  <a:pt x="300" y="11"/>
                  <a:pt x="300" y="11"/>
                </a:cubicBezTo>
                <a:cubicBezTo>
                  <a:pt x="295" y="10"/>
                  <a:pt x="290" y="9"/>
                  <a:pt x="286" y="9"/>
                </a:cubicBezTo>
                <a:cubicBezTo>
                  <a:pt x="286" y="9"/>
                  <a:pt x="286" y="9"/>
                  <a:pt x="286" y="9"/>
                </a:cubicBezTo>
                <a:cubicBezTo>
                  <a:pt x="286" y="9"/>
                  <a:pt x="286" y="9"/>
                  <a:pt x="286" y="9"/>
                </a:cubicBezTo>
                <a:cubicBezTo>
                  <a:pt x="286" y="9"/>
                  <a:pt x="286" y="9"/>
                  <a:pt x="286" y="9"/>
                </a:cubicBezTo>
                <a:cubicBezTo>
                  <a:pt x="283" y="9"/>
                  <a:pt x="281" y="8"/>
                  <a:pt x="278" y="8"/>
                </a:cubicBezTo>
                <a:cubicBezTo>
                  <a:pt x="276" y="8"/>
                  <a:pt x="273" y="8"/>
                  <a:pt x="270" y="8"/>
                </a:cubicBezTo>
                <a:cubicBezTo>
                  <a:pt x="266" y="8"/>
                  <a:pt x="262" y="8"/>
                  <a:pt x="259" y="9"/>
                </a:cubicBezTo>
                <a:cubicBezTo>
                  <a:pt x="258" y="9"/>
                  <a:pt x="258" y="9"/>
                  <a:pt x="258" y="9"/>
                </a:cubicBezTo>
                <a:cubicBezTo>
                  <a:pt x="258" y="9"/>
                  <a:pt x="258" y="9"/>
                  <a:pt x="258" y="9"/>
                </a:cubicBezTo>
                <a:cubicBezTo>
                  <a:pt x="258" y="9"/>
                  <a:pt x="257" y="9"/>
                  <a:pt x="256" y="10"/>
                </a:cubicBezTo>
                <a:cubicBezTo>
                  <a:pt x="256" y="10"/>
                  <a:pt x="256" y="10"/>
                  <a:pt x="256" y="10"/>
                </a:cubicBezTo>
                <a:cubicBezTo>
                  <a:pt x="254" y="10"/>
                  <a:pt x="254" y="10"/>
                  <a:pt x="254" y="10"/>
                </a:cubicBezTo>
                <a:cubicBezTo>
                  <a:pt x="254" y="10"/>
                  <a:pt x="254" y="10"/>
                  <a:pt x="254" y="10"/>
                </a:cubicBezTo>
                <a:cubicBezTo>
                  <a:pt x="254" y="10"/>
                  <a:pt x="254" y="10"/>
                  <a:pt x="254" y="10"/>
                </a:cubicBezTo>
                <a:cubicBezTo>
                  <a:pt x="254" y="10"/>
                  <a:pt x="254" y="10"/>
                  <a:pt x="254" y="10"/>
                </a:cubicBezTo>
                <a:cubicBezTo>
                  <a:pt x="253" y="10"/>
                  <a:pt x="252" y="10"/>
                  <a:pt x="252" y="10"/>
                </a:cubicBezTo>
                <a:cubicBezTo>
                  <a:pt x="251" y="10"/>
                  <a:pt x="250" y="10"/>
                  <a:pt x="249" y="10"/>
                </a:cubicBezTo>
                <a:cubicBezTo>
                  <a:pt x="249" y="9"/>
                  <a:pt x="248" y="9"/>
                  <a:pt x="248" y="8"/>
                </a:cubicBezTo>
                <a:cubicBezTo>
                  <a:pt x="248" y="8"/>
                  <a:pt x="248" y="8"/>
                  <a:pt x="248" y="8"/>
                </a:cubicBezTo>
                <a:cubicBezTo>
                  <a:pt x="248" y="7"/>
                  <a:pt x="248" y="7"/>
                  <a:pt x="248" y="7"/>
                </a:cubicBezTo>
                <a:cubicBezTo>
                  <a:pt x="246" y="5"/>
                  <a:pt x="243" y="2"/>
                  <a:pt x="241" y="0"/>
                </a:cubicBezTo>
                <a:cubicBezTo>
                  <a:pt x="238" y="0"/>
                  <a:pt x="238" y="0"/>
                  <a:pt x="238" y="0"/>
                </a:cubicBezTo>
                <a:cubicBezTo>
                  <a:pt x="241" y="3"/>
                  <a:pt x="244" y="6"/>
                  <a:pt x="246" y="9"/>
                </a:cubicBezTo>
                <a:cubicBezTo>
                  <a:pt x="247" y="10"/>
                  <a:pt x="247" y="11"/>
                  <a:pt x="248" y="12"/>
                </a:cubicBezTo>
                <a:cubicBezTo>
                  <a:pt x="249" y="12"/>
                  <a:pt x="251" y="12"/>
                  <a:pt x="252" y="12"/>
                </a:cubicBezTo>
                <a:cubicBezTo>
                  <a:pt x="252" y="12"/>
                  <a:pt x="252" y="12"/>
                  <a:pt x="252" y="12"/>
                </a:cubicBezTo>
                <a:cubicBezTo>
                  <a:pt x="252" y="12"/>
                  <a:pt x="253" y="12"/>
                  <a:pt x="254" y="12"/>
                </a:cubicBezTo>
                <a:cubicBezTo>
                  <a:pt x="254" y="13"/>
                  <a:pt x="254" y="13"/>
                  <a:pt x="254" y="13"/>
                </a:cubicBezTo>
                <a:cubicBezTo>
                  <a:pt x="242" y="15"/>
                  <a:pt x="232" y="20"/>
                  <a:pt x="221" y="24"/>
                </a:cubicBezTo>
                <a:cubicBezTo>
                  <a:pt x="221" y="24"/>
                  <a:pt x="221" y="24"/>
                  <a:pt x="221" y="24"/>
                </a:cubicBezTo>
                <a:cubicBezTo>
                  <a:pt x="221" y="24"/>
                  <a:pt x="221" y="24"/>
                  <a:pt x="221" y="24"/>
                </a:cubicBezTo>
                <a:cubicBezTo>
                  <a:pt x="214" y="27"/>
                  <a:pt x="207" y="30"/>
                  <a:pt x="200" y="35"/>
                </a:cubicBezTo>
                <a:cubicBezTo>
                  <a:pt x="200" y="34"/>
                  <a:pt x="200" y="34"/>
                  <a:pt x="200" y="34"/>
                </a:cubicBezTo>
                <a:cubicBezTo>
                  <a:pt x="200" y="29"/>
                  <a:pt x="200" y="29"/>
                  <a:pt x="200" y="29"/>
                </a:cubicBezTo>
                <a:cubicBezTo>
                  <a:pt x="201" y="30"/>
                  <a:pt x="202" y="30"/>
                  <a:pt x="203" y="31"/>
                </a:cubicBezTo>
                <a:cubicBezTo>
                  <a:pt x="203" y="31"/>
                  <a:pt x="203" y="31"/>
                  <a:pt x="203" y="31"/>
                </a:cubicBezTo>
                <a:cubicBezTo>
                  <a:pt x="204" y="31"/>
                  <a:pt x="204" y="31"/>
                  <a:pt x="204" y="31"/>
                </a:cubicBezTo>
                <a:cubicBezTo>
                  <a:pt x="204" y="30"/>
                  <a:pt x="205" y="30"/>
                  <a:pt x="206" y="30"/>
                </a:cubicBezTo>
                <a:cubicBezTo>
                  <a:pt x="207" y="29"/>
                  <a:pt x="207" y="29"/>
                  <a:pt x="208" y="29"/>
                </a:cubicBezTo>
                <a:cubicBezTo>
                  <a:pt x="208" y="28"/>
                  <a:pt x="208" y="27"/>
                  <a:pt x="208" y="27"/>
                </a:cubicBezTo>
                <a:cubicBezTo>
                  <a:pt x="208" y="26"/>
                  <a:pt x="208" y="26"/>
                  <a:pt x="208" y="26"/>
                </a:cubicBezTo>
                <a:cubicBezTo>
                  <a:pt x="208" y="25"/>
                  <a:pt x="208" y="25"/>
                  <a:pt x="208" y="25"/>
                </a:cubicBezTo>
                <a:cubicBezTo>
                  <a:pt x="208" y="25"/>
                  <a:pt x="208" y="25"/>
                  <a:pt x="208" y="25"/>
                </a:cubicBezTo>
                <a:cubicBezTo>
                  <a:pt x="205" y="24"/>
                  <a:pt x="203" y="22"/>
                  <a:pt x="200" y="20"/>
                </a:cubicBezTo>
                <a:cubicBezTo>
                  <a:pt x="200" y="19"/>
                  <a:pt x="200" y="19"/>
                  <a:pt x="200" y="19"/>
                </a:cubicBezTo>
                <a:cubicBezTo>
                  <a:pt x="204" y="21"/>
                  <a:pt x="207" y="23"/>
                  <a:pt x="211" y="26"/>
                </a:cubicBezTo>
                <a:cubicBezTo>
                  <a:pt x="211" y="26"/>
                  <a:pt x="211" y="26"/>
                  <a:pt x="211" y="26"/>
                </a:cubicBezTo>
                <a:cubicBezTo>
                  <a:pt x="211" y="26"/>
                  <a:pt x="211" y="26"/>
                  <a:pt x="211" y="26"/>
                </a:cubicBezTo>
                <a:cubicBezTo>
                  <a:pt x="214" y="26"/>
                  <a:pt x="216" y="25"/>
                  <a:pt x="217" y="23"/>
                </a:cubicBezTo>
                <a:cubicBezTo>
                  <a:pt x="217" y="22"/>
                  <a:pt x="217" y="22"/>
                  <a:pt x="217" y="22"/>
                </a:cubicBezTo>
                <a:cubicBezTo>
                  <a:pt x="215" y="20"/>
                  <a:pt x="215" y="20"/>
                  <a:pt x="215" y="20"/>
                </a:cubicBezTo>
                <a:cubicBezTo>
                  <a:pt x="215" y="20"/>
                  <a:pt x="215" y="20"/>
                  <a:pt x="215" y="20"/>
                </a:cubicBezTo>
                <a:cubicBezTo>
                  <a:pt x="215" y="20"/>
                  <a:pt x="215" y="20"/>
                  <a:pt x="215" y="20"/>
                </a:cubicBezTo>
                <a:cubicBezTo>
                  <a:pt x="210" y="16"/>
                  <a:pt x="205" y="12"/>
                  <a:pt x="200" y="8"/>
                </a:cubicBezTo>
                <a:cubicBezTo>
                  <a:pt x="200" y="7"/>
                  <a:pt x="200" y="7"/>
                  <a:pt x="200" y="7"/>
                </a:cubicBezTo>
                <a:cubicBezTo>
                  <a:pt x="203" y="9"/>
                  <a:pt x="206" y="11"/>
                  <a:pt x="209" y="13"/>
                </a:cubicBezTo>
                <a:cubicBezTo>
                  <a:pt x="219" y="22"/>
                  <a:pt x="219" y="22"/>
                  <a:pt x="219" y="22"/>
                </a:cubicBezTo>
                <a:cubicBezTo>
                  <a:pt x="220" y="22"/>
                  <a:pt x="220" y="22"/>
                  <a:pt x="220" y="22"/>
                </a:cubicBezTo>
                <a:cubicBezTo>
                  <a:pt x="222" y="22"/>
                  <a:pt x="223" y="21"/>
                  <a:pt x="224" y="20"/>
                </a:cubicBezTo>
                <a:cubicBezTo>
                  <a:pt x="225" y="20"/>
                  <a:pt x="225" y="20"/>
                  <a:pt x="225" y="20"/>
                </a:cubicBezTo>
                <a:cubicBezTo>
                  <a:pt x="224" y="19"/>
                  <a:pt x="224" y="19"/>
                  <a:pt x="224" y="19"/>
                </a:cubicBezTo>
                <a:cubicBezTo>
                  <a:pt x="220" y="11"/>
                  <a:pt x="213" y="8"/>
                  <a:pt x="207" y="2"/>
                </a:cubicBezTo>
                <a:cubicBezTo>
                  <a:pt x="207" y="1"/>
                  <a:pt x="207" y="1"/>
                  <a:pt x="207" y="1"/>
                </a:cubicBezTo>
                <a:cubicBezTo>
                  <a:pt x="207" y="1"/>
                  <a:pt x="207" y="1"/>
                  <a:pt x="207" y="1"/>
                </a:cubicBezTo>
                <a:cubicBezTo>
                  <a:pt x="206" y="1"/>
                  <a:pt x="205" y="0"/>
                  <a:pt x="204" y="0"/>
                </a:cubicBezTo>
                <a:cubicBezTo>
                  <a:pt x="200" y="0"/>
                  <a:pt x="200" y="0"/>
                  <a:pt x="200" y="0"/>
                </a:cubicBezTo>
                <a:cubicBezTo>
                  <a:pt x="202" y="1"/>
                  <a:pt x="204" y="2"/>
                  <a:pt x="206" y="3"/>
                </a:cubicBezTo>
                <a:cubicBezTo>
                  <a:pt x="211" y="9"/>
                  <a:pt x="218" y="13"/>
                  <a:pt x="222" y="20"/>
                </a:cubicBezTo>
                <a:cubicBezTo>
                  <a:pt x="222" y="20"/>
                  <a:pt x="221" y="20"/>
                  <a:pt x="220" y="20"/>
                </a:cubicBezTo>
                <a:cubicBezTo>
                  <a:pt x="210" y="11"/>
                  <a:pt x="210" y="11"/>
                  <a:pt x="210" y="11"/>
                </a:cubicBezTo>
                <a:cubicBezTo>
                  <a:pt x="210" y="11"/>
                  <a:pt x="210" y="11"/>
                  <a:pt x="210" y="11"/>
                </a:cubicBezTo>
                <a:cubicBezTo>
                  <a:pt x="207" y="9"/>
                  <a:pt x="203" y="7"/>
                  <a:pt x="200" y="5"/>
                </a:cubicBezTo>
                <a:cubicBezTo>
                  <a:pt x="198" y="3"/>
                  <a:pt x="195" y="1"/>
                  <a:pt x="193" y="0"/>
                </a:cubicBezTo>
                <a:cubicBezTo>
                  <a:pt x="189" y="0"/>
                  <a:pt x="189" y="0"/>
                  <a:pt x="189" y="0"/>
                </a:cubicBezTo>
                <a:cubicBezTo>
                  <a:pt x="192" y="2"/>
                  <a:pt x="195" y="4"/>
                  <a:pt x="198" y="6"/>
                </a:cubicBezTo>
                <a:cubicBezTo>
                  <a:pt x="198" y="7"/>
                  <a:pt x="198" y="7"/>
                  <a:pt x="198" y="7"/>
                </a:cubicBezTo>
                <a:cubicBezTo>
                  <a:pt x="195" y="4"/>
                  <a:pt x="191" y="2"/>
                  <a:pt x="187" y="0"/>
                </a:cubicBezTo>
                <a:cubicBezTo>
                  <a:pt x="183" y="0"/>
                  <a:pt x="183" y="0"/>
                  <a:pt x="183" y="0"/>
                </a:cubicBezTo>
                <a:cubicBezTo>
                  <a:pt x="188" y="3"/>
                  <a:pt x="194" y="6"/>
                  <a:pt x="199" y="9"/>
                </a:cubicBezTo>
                <a:cubicBezTo>
                  <a:pt x="204" y="13"/>
                  <a:pt x="209" y="17"/>
                  <a:pt x="214" y="21"/>
                </a:cubicBezTo>
                <a:cubicBezTo>
                  <a:pt x="215" y="22"/>
                  <a:pt x="215" y="22"/>
                  <a:pt x="215" y="22"/>
                </a:cubicBezTo>
                <a:cubicBezTo>
                  <a:pt x="214" y="23"/>
                  <a:pt x="213" y="24"/>
                  <a:pt x="212" y="24"/>
                </a:cubicBezTo>
                <a:cubicBezTo>
                  <a:pt x="208" y="21"/>
                  <a:pt x="204" y="18"/>
                  <a:pt x="200" y="16"/>
                </a:cubicBezTo>
                <a:cubicBezTo>
                  <a:pt x="194" y="12"/>
                  <a:pt x="188" y="8"/>
                  <a:pt x="182" y="5"/>
                </a:cubicBezTo>
                <a:cubicBezTo>
                  <a:pt x="182" y="5"/>
                  <a:pt x="182" y="5"/>
                  <a:pt x="182" y="5"/>
                </a:cubicBezTo>
                <a:cubicBezTo>
                  <a:pt x="179" y="4"/>
                  <a:pt x="176" y="2"/>
                  <a:pt x="172" y="2"/>
                </a:cubicBezTo>
                <a:cubicBezTo>
                  <a:pt x="173" y="1"/>
                  <a:pt x="173" y="1"/>
                  <a:pt x="174" y="0"/>
                </a:cubicBezTo>
                <a:cubicBezTo>
                  <a:pt x="170" y="0"/>
                  <a:pt x="170" y="0"/>
                  <a:pt x="170" y="0"/>
                </a:cubicBezTo>
                <a:cubicBezTo>
                  <a:pt x="170" y="1"/>
                  <a:pt x="170" y="1"/>
                  <a:pt x="170" y="1"/>
                </a:cubicBezTo>
                <a:cubicBezTo>
                  <a:pt x="170" y="2"/>
                  <a:pt x="170" y="2"/>
                  <a:pt x="170" y="2"/>
                </a:cubicBezTo>
                <a:cubicBezTo>
                  <a:pt x="170" y="4"/>
                  <a:pt x="170" y="4"/>
                  <a:pt x="170" y="4"/>
                </a:cubicBezTo>
                <a:cubicBezTo>
                  <a:pt x="166" y="3"/>
                  <a:pt x="162" y="2"/>
                  <a:pt x="157" y="1"/>
                </a:cubicBezTo>
                <a:cubicBezTo>
                  <a:pt x="157" y="0"/>
                  <a:pt x="157" y="0"/>
                  <a:pt x="157" y="0"/>
                </a:cubicBezTo>
                <a:cubicBezTo>
                  <a:pt x="155" y="0"/>
                  <a:pt x="155" y="0"/>
                  <a:pt x="155" y="0"/>
                </a:cubicBezTo>
                <a:cubicBezTo>
                  <a:pt x="155" y="1"/>
                  <a:pt x="155" y="1"/>
                  <a:pt x="155" y="1"/>
                </a:cubicBezTo>
                <a:cubicBezTo>
                  <a:pt x="154" y="1"/>
                  <a:pt x="152" y="2"/>
                  <a:pt x="151" y="2"/>
                </a:cubicBezTo>
                <a:cubicBezTo>
                  <a:pt x="151" y="2"/>
                  <a:pt x="151" y="2"/>
                  <a:pt x="151" y="2"/>
                </a:cubicBezTo>
                <a:cubicBezTo>
                  <a:pt x="150" y="2"/>
                  <a:pt x="149" y="1"/>
                  <a:pt x="148" y="1"/>
                </a:cubicBezTo>
                <a:cubicBezTo>
                  <a:pt x="148" y="1"/>
                  <a:pt x="148" y="1"/>
                  <a:pt x="148" y="1"/>
                </a:cubicBezTo>
                <a:cubicBezTo>
                  <a:pt x="147" y="2"/>
                  <a:pt x="147" y="2"/>
                  <a:pt x="147" y="2"/>
                </a:cubicBezTo>
                <a:cubicBezTo>
                  <a:pt x="147" y="2"/>
                  <a:pt x="147" y="2"/>
                  <a:pt x="147" y="2"/>
                </a:cubicBezTo>
                <a:cubicBezTo>
                  <a:pt x="147" y="0"/>
                  <a:pt x="147" y="0"/>
                  <a:pt x="147" y="0"/>
                </a:cubicBezTo>
                <a:cubicBezTo>
                  <a:pt x="143" y="0"/>
                  <a:pt x="143" y="0"/>
                  <a:pt x="143" y="0"/>
                </a:cubicBezTo>
                <a:cubicBezTo>
                  <a:pt x="141" y="3"/>
                  <a:pt x="139" y="6"/>
                  <a:pt x="138" y="9"/>
                </a:cubicBezTo>
                <a:cubicBezTo>
                  <a:pt x="138" y="9"/>
                  <a:pt x="138" y="9"/>
                  <a:pt x="138" y="9"/>
                </a:cubicBezTo>
                <a:cubicBezTo>
                  <a:pt x="138" y="10"/>
                  <a:pt x="138" y="10"/>
                  <a:pt x="138" y="10"/>
                </a:cubicBezTo>
                <a:cubicBezTo>
                  <a:pt x="138" y="11"/>
                  <a:pt x="138" y="12"/>
                  <a:pt x="138" y="13"/>
                </a:cubicBezTo>
                <a:cubicBezTo>
                  <a:pt x="138" y="21"/>
                  <a:pt x="142" y="27"/>
                  <a:pt x="143" y="34"/>
                </a:cubicBezTo>
                <a:cubicBezTo>
                  <a:pt x="143" y="34"/>
                  <a:pt x="143" y="34"/>
                  <a:pt x="143" y="34"/>
                </a:cubicBezTo>
                <a:cubicBezTo>
                  <a:pt x="143" y="34"/>
                  <a:pt x="142" y="35"/>
                  <a:pt x="142" y="35"/>
                </a:cubicBezTo>
                <a:cubicBezTo>
                  <a:pt x="141" y="35"/>
                  <a:pt x="141" y="35"/>
                  <a:pt x="141" y="35"/>
                </a:cubicBezTo>
                <a:cubicBezTo>
                  <a:pt x="140" y="34"/>
                  <a:pt x="140" y="34"/>
                  <a:pt x="139" y="33"/>
                </a:cubicBezTo>
                <a:cubicBezTo>
                  <a:pt x="139" y="32"/>
                  <a:pt x="139" y="31"/>
                  <a:pt x="138" y="30"/>
                </a:cubicBezTo>
                <a:cubicBezTo>
                  <a:pt x="135" y="26"/>
                  <a:pt x="131" y="23"/>
                  <a:pt x="126" y="21"/>
                </a:cubicBezTo>
                <a:cubicBezTo>
                  <a:pt x="126" y="21"/>
                  <a:pt x="126" y="21"/>
                  <a:pt x="126" y="21"/>
                </a:cubicBezTo>
                <a:cubicBezTo>
                  <a:pt x="126" y="21"/>
                  <a:pt x="126" y="21"/>
                  <a:pt x="126" y="21"/>
                </a:cubicBezTo>
                <a:cubicBezTo>
                  <a:pt x="124" y="20"/>
                  <a:pt x="124" y="20"/>
                  <a:pt x="124" y="20"/>
                </a:cubicBezTo>
                <a:cubicBezTo>
                  <a:pt x="124" y="21"/>
                  <a:pt x="124" y="21"/>
                  <a:pt x="124" y="21"/>
                </a:cubicBezTo>
                <a:cubicBezTo>
                  <a:pt x="122" y="20"/>
                  <a:pt x="119" y="20"/>
                  <a:pt x="116" y="20"/>
                </a:cubicBezTo>
                <a:cubicBezTo>
                  <a:pt x="116" y="20"/>
                  <a:pt x="116" y="20"/>
                  <a:pt x="116" y="20"/>
                </a:cubicBezTo>
                <a:cubicBezTo>
                  <a:pt x="116" y="20"/>
                  <a:pt x="116" y="20"/>
                  <a:pt x="116" y="20"/>
                </a:cubicBezTo>
                <a:cubicBezTo>
                  <a:pt x="114" y="20"/>
                  <a:pt x="114" y="20"/>
                  <a:pt x="112" y="21"/>
                </a:cubicBezTo>
                <a:cubicBezTo>
                  <a:pt x="112" y="21"/>
                  <a:pt x="112" y="21"/>
                  <a:pt x="112" y="21"/>
                </a:cubicBezTo>
                <a:cubicBezTo>
                  <a:pt x="110" y="22"/>
                  <a:pt x="107" y="22"/>
                  <a:pt x="105" y="23"/>
                </a:cubicBezTo>
                <a:cubicBezTo>
                  <a:pt x="105" y="23"/>
                  <a:pt x="105" y="23"/>
                  <a:pt x="105" y="23"/>
                </a:cubicBezTo>
                <a:cubicBezTo>
                  <a:pt x="104" y="24"/>
                  <a:pt x="104" y="24"/>
                  <a:pt x="104" y="24"/>
                </a:cubicBezTo>
                <a:cubicBezTo>
                  <a:pt x="103" y="25"/>
                  <a:pt x="103" y="25"/>
                  <a:pt x="103" y="25"/>
                </a:cubicBezTo>
                <a:cubicBezTo>
                  <a:pt x="102" y="25"/>
                  <a:pt x="102" y="25"/>
                  <a:pt x="102" y="25"/>
                </a:cubicBezTo>
                <a:cubicBezTo>
                  <a:pt x="102" y="25"/>
                  <a:pt x="102" y="25"/>
                  <a:pt x="102" y="25"/>
                </a:cubicBezTo>
                <a:cubicBezTo>
                  <a:pt x="100" y="27"/>
                  <a:pt x="98" y="29"/>
                  <a:pt x="97" y="32"/>
                </a:cubicBezTo>
                <a:cubicBezTo>
                  <a:pt x="93" y="31"/>
                  <a:pt x="89" y="30"/>
                  <a:pt x="85" y="30"/>
                </a:cubicBezTo>
                <a:cubicBezTo>
                  <a:pt x="85" y="30"/>
                  <a:pt x="85" y="30"/>
                  <a:pt x="85" y="30"/>
                </a:cubicBezTo>
                <a:cubicBezTo>
                  <a:pt x="81" y="30"/>
                  <a:pt x="78" y="31"/>
                  <a:pt x="75" y="33"/>
                </a:cubicBezTo>
                <a:cubicBezTo>
                  <a:pt x="74" y="34"/>
                  <a:pt x="73" y="34"/>
                  <a:pt x="73" y="35"/>
                </a:cubicBezTo>
                <a:cubicBezTo>
                  <a:pt x="72" y="36"/>
                  <a:pt x="71" y="36"/>
                  <a:pt x="70" y="36"/>
                </a:cubicBezTo>
                <a:cubicBezTo>
                  <a:pt x="70" y="36"/>
                  <a:pt x="70" y="36"/>
                  <a:pt x="70" y="36"/>
                </a:cubicBezTo>
                <a:cubicBezTo>
                  <a:pt x="69" y="36"/>
                  <a:pt x="69" y="36"/>
                  <a:pt x="69" y="36"/>
                </a:cubicBezTo>
                <a:cubicBezTo>
                  <a:pt x="68" y="36"/>
                  <a:pt x="68" y="36"/>
                  <a:pt x="68" y="36"/>
                </a:cubicBezTo>
                <a:cubicBezTo>
                  <a:pt x="68" y="37"/>
                  <a:pt x="68" y="37"/>
                  <a:pt x="68" y="37"/>
                </a:cubicBezTo>
                <a:cubicBezTo>
                  <a:pt x="65" y="37"/>
                  <a:pt x="63" y="39"/>
                  <a:pt x="60" y="42"/>
                </a:cubicBezTo>
                <a:cubicBezTo>
                  <a:pt x="57" y="45"/>
                  <a:pt x="55" y="49"/>
                  <a:pt x="55" y="53"/>
                </a:cubicBezTo>
                <a:cubicBezTo>
                  <a:pt x="55" y="54"/>
                  <a:pt x="55" y="54"/>
                  <a:pt x="55" y="55"/>
                </a:cubicBezTo>
                <a:cubicBezTo>
                  <a:pt x="57" y="55"/>
                  <a:pt x="57" y="55"/>
                  <a:pt x="57" y="55"/>
                </a:cubicBezTo>
                <a:cubicBezTo>
                  <a:pt x="57" y="54"/>
                  <a:pt x="57" y="54"/>
                  <a:pt x="57" y="53"/>
                </a:cubicBezTo>
                <a:cubicBezTo>
                  <a:pt x="57" y="49"/>
                  <a:pt x="59" y="46"/>
                  <a:pt x="62" y="43"/>
                </a:cubicBezTo>
                <a:cubicBezTo>
                  <a:pt x="64" y="41"/>
                  <a:pt x="66" y="40"/>
                  <a:pt x="68" y="39"/>
                </a:cubicBezTo>
                <a:cubicBezTo>
                  <a:pt x="68" y="40"/>
                  <a:pt x="68" y="40"/>
                  <a:pt x="68" y="40"/>
                </a:cubicBezTo>
                <a:cubicBezTo>
                  <a:pt x="66" y="41"/>
                  <a:pt x="64" y="43"/>
                  <a:pt x="62" y="44"/>
                </a:cubicBezTo>
                <a:cubicBezTo>
                  <a:pt x="62" y="45"/>
                  <a:pt x="62" y="45"/>
                  <a:pt x="62" y="45"/>
                </a:cubicBezTo>
                <a:cubicBezTo>
                  <a:pt x="62" y="45"/>
                  <a:pt x="62" y="45"/>
                  <a:pt x="62" y="45"/>
                </a:cubicBezTo>
                <a:cubicBezTo>
                  <a:pt x="60" y="47"/>
                  <a:pt x="59" y="50"/>
                  <a:pt x="59" y="53"/>
                </a:cubicBezTo>
                <a:cubicBezTo>
                  <a:pt x="59" y="54"/>
                  <a:pt x="59" y="54"/>
                  <a:pt x="59" y="55"/>
                </a:cubicBezTo>
                <a:cubicBezTo>
                  <a:pt x="61" y="55"/>
                  <a:pt x="61" y="55"/>
                  <a:pt x="61" y="55"/>
                </a:cubicBezTo>
                <a:cubicBezTo>
                  <a:pt x="61" y="54"/>
                  <a:pt x="61" y="54"/>
                  <a:pt x="61" y="53"/>
                </a:cubicBezTo>
                <a:cubicBezTo>
                  <a:pt x="61" y="51"/>
                  <a:pt x="62" y="49"/>
                  <a:pt x="63" y="46"/>
                </a:cubicBezTo>
                <a:cubicBezTo>
                  <a:pt x="65" y="44"/>
                  <a:pt x="66" y="43"/>
                  <a:pt x="68" y="42"/>
                </a:cubicBezTo>
                <a:cubicBezTo>
                  <a:pt x="68" y="43"/>
                  <a:pt x="68" y="43"/>
                  <a:pt x="68" y="43"/>
                </a:cubicBezTo>
                <a:cubicBezTo>
                  <a:pt x="70" y="41"/>
                  <a:pt x="70" y="41"/>
                  <a:pt x="70" y="41"/>
                </a:cubicBezTo>
                <a:cubicBezTo>
                  <a:pt x="70" y="41"/>
                  <a:pt x="70" y="41"/>
                  <a:pt x="70" y="41"/>
                </a:cubicBezTo>
                <a:cubicBezTo>
                  <a:pt x="70" y="41"/>
                  <a:pt x="70" y="41"/>
                  <a:pt x="70" y="41"/>
                </a:cubicBezTo>
                <a:cubicBezTo>
                  <a:pt x="71" y="41"/>
                  <a:pt x="71" y="41"/>
                  <a:pt x="71" y="41"/>
                </a:cubicBezTo>
                <a:cubicBezTo>
                  <a:pt x="71" y="41"/>
                  <a:pt x="71" y="41"/>
                  <a:pt x="71" y="41"/>
                </a:cubicBezTo>
                <a:cubicBezTo>
                  <a:pt x="72" y="41"/>
                  <a:pt x="73" y="40"/>
                  <a:pt x="74" y="40"/>
                </a:cubicBezTo>
                <a:cubicBezTo>
                  <a:pt x="74" y="42"/>
                  <a:pt x="74" y="42"/>
                  <a:pt x="74" y="42"/>
                </a:cubicBezTo>
                <a:cubicBezTo>
                  <a:pt x="76" y="40"/>
                  <a:pt x="76" y="40"/>
                  <a:pt x="76" y="40"/>
                </a:cubicBezTo>
                <a:cubicBezTo>
                  <a:pt x="76" y="40"/>
                  <a:pt x="76" y="40"/>
                  <a:pt x="76" y="40"/>
                </a:cubicBezTo>
                <a:cubicBezTo>
                  <a:pt x="76" y="39"/>
                  <a:pt x="76" y="39"/>
                  <a:pt x="76" y="39"/>
                </a:cubicBezTo>
                <a:cubicBezTo>
                  <a:pt x="79" y="37"/>
                  <a:pt x="82" y="35"/>
                  <a:pt x="85" y="34"/>
                </a:cubicBezTo>
                <a:cubicBezTo>
                  <a:pt x="88" y="35"/>
                  <a:pt x="91" y="35"/>
                  <a:pt x="93" y="36"/>
                </a:cubicBezTo>
                <a:cubicBezTo>
                  <a:pt x="96" y="37"/>
                  <a:pt x="98" y="38"/>
                  <a:pt x="99" y="41"/>
                </a:cubicBezTo>
                <a:cubicBezTo>
                  <a:pt x="99" y="41"/>
                  <a:pt x="99" y="41"/>
                  <a:pt x="99" y="41"/>
                </a:cubicBezTo>
                <a:cubicBezTo>
                  <a:pt x="99" y="41"/>
                  <a:pt x="99" y="41"/>
                  <a:pt x="99" y="41"/>
                </a:cubicBezTo>
                <a:cubicBezTo>
                  <a:pt x="101" y="44"/>
                  <a:pt x="102" y="47"/>
                  <a:pt x="102" y="51"/>
                </a:cubicBezTo>
                <a:cubicBezTo>
                  <a:pt x="102" y="52"/>
                  <a:pt x="102" y="54"/>
                  <a:pt x="101" y="55"/>
                </a:cubicBezTo>
                <a:cubicBezTo>
                  <a:pt x="116" y="55"/>
                  <a:pt x="116" y="55"/>
                  <a:pt x="116" y="55"/>
                </a:cubicBezTo>
                <a:cubicBezTo>
                  <a:pt x="115" y="55"/>
                  <a:pt x="115" y="54"/>
                  <a:pt x="114" y="54"/>
                </a:cubicBezTo>
                <a:cubicBezTo>
                  <a:pt x="114" y="54"/>
                  <a:pt x="114" y="54"/>
                  <a:pt x="114" y="54"/>
                </a:cubicBezTo>
                <a:cubicBezTo>
                  <a:pt x="113" y="54"/>
                  <a:pt x="113" y="54"/>
                  <a:pt x="113" y="54"/>
                </a:cubicBezTo>
                <a:cubicBezTo>
                  <a:pt x="112" y="54"/>
                  <a:pt x="112" y="54"/>
                  <a:pt x="112" y="54"/>
                </a:cubicBezTo>
                <a:cubicBezTo>
                  <a:pt x="112" y="54"/>
                  <a:pt x="112" y="54"/>
                  <a:pt x="112" y="54"/>
                </a:cubicBezTo>
                <a:cubicBezTo>
                  <a:pt x="111" y="54"/>
                  <a:pt x="110" y="54"/>
                  <a:pt x="109" y="54"/>
                </a:cubicBezTo>
                <a:cubicBezTo>
                  <a:pt x="109" y="54"/>
                  <a:pt x="109" y="54"/>
                  <a:pt x="109" y="54"/>
                </a:cubicBezTo>
                <a:cubicBezTo>
                  <a:pt x="108" y="54"/>
                  <a:pt x="107" y="54"/>
                  <a:pt x="107" y="54"/>
                </a:cubicBezTo>
                <a:cubicBezTo>
                  <a:pt x="107" y="53"/>
                  <a:pt x="107" y="51"/>
                  <a:pt x="107" y="50"/>
                </a:cubicBezTo>
                <a:cubicBezTo>
                  <a:pt x="107" y="47"/>
                  <a:pt x="106" y="44"/>
                  <a:pt x="105" y="41"/>
                </a:cubicBezTo>
                <a:cubicBezTo>
                  <a:pt x="105" y="40"/>
                  <a:pt x="105" y="40"/>
                  <a:pt x="104" y="40"/>
                </a:cubicBezTo>
                <a:cubicBezTo>
                  <a:pt x="104" y="40"/>
                  <a:pt x="104" y="40"/>
                  <a:pt x="104" y="40"/>
                </a:cubicBezTo>
                <a:cubicBezTo>
                  <a:pt x="103" y="37"/>
                  <a:pt x="103" y="37"/>
                  <a:pt x="103" y="37"/>
                </a:cubicBezTo>
                <a:cubicBezTo>
                  <a:pt x="103" y="37"/>
                  <a:pt x="103" y="37"/>
                  <a:pt x="103" y="37"/>
                </a:cubicBezTo>
                <a:cubicBezTo>
                  <a:pt x="103" y="37"/>
                  <a:pt x="102" y="36"/>
                  <a:pt x="102" y="36"/>
                </a:cubicBezTo>
                <a:cubicBezTo>
                  <a:pt x="102" y="36"/>
                  <a:pt x="103" y="36"/>
                  <a:pt x="103" y="36"/>
                </a:cubicBezTo>
                <a:cubicBezTo>
                  <a:pt x="103" y="36"/>
                  <a:pt x="103" y="36"/>
                  <a:pt x="103" y="36"/>
                </a:cubicBezTo>
                <a:cubicBezTo>
                  <a:pt x="104" y="36"/>
                  <a:pt x="104" y="36"/>
                  <a:pt x="104" y="36"/>
                </a:cubicBezTo>
                <a:cubicBezTo>
                  <a:pt x="105" y="36"/>
                  <a:pt x="105" y="36"/>
                  <a:pt x="105" y="36"/>
                </a:cubicBezTo>
                <a:cubicBezTo>
                  <a:pt x="105" y="36"/>
                  <a:pt x="105" y="36"/>
                  <a:pt x="105" y="36"/>
                </a:cubicBezTo>
                <a:cubicBezTo>
                  <a:pt x="106" y="36"/>
                  <a:pt x="106" y="36"/>
                  <a:pt x="107" y="36"/>
                </a:cubicBezTo>
                <a:cubicBezTo>
                  <a:pt x="107" y="36"/>
                  <a:pt x="107" y="36"/>
                  <a:pt x="107" y="36"/>
                </a:cubicBezTo>
                <a:cubicBezTo>
                  <a:pt x="109" y="36"/>
                  <a:pt x="111" y="36"/>
                  <a:pt x="113" y="36"/>
                </a:cubicBezTo>
                <a:cubicBezTo>
                  <a:pt x="117" y="36"/>
                  <a:pt x="120" y="37"/>
                  <a:pt x="124" y="38"/>
                </a:cubicBezTo>
                <a:cubicBezTo>
                  <a:pt x="124" y="38"/>
                  <a:pt x="124" y="38"/>
                  <a:pt x="124" y="38"/>
                </a:cubicBezTo>
                <a:cubicBezTo>
                  <a:pt x="125" y="38"/>
                  <a:pt x="125" y="38"/>
                  <a:pt x="125" y="38"/>
                </a:cubicBezTo>
                <a:cubicBezTo>
                  <a:pt x="125" y="38"/>
                  <a:pt x="125" y="38"/>
                  <a:pt x="125" y="38"/>
                </a:cubicBezTo>
                <a:cubicBezTo>
                  <a:pt x="126" y="39"/>
                  <a:pt x="126" y="39"/>
                  <a:pt x="126" y="39"/>
                </a:cubicBezTo>
                <a:cubicBezTo>
                  <a:pt x="129" y="39"/>
                  <a:pt x="131" y="40"/>
                  <a:pt x="133" y="41"/>
                </a:cubicBezTo>
                <a:cubicBezTo>
                  <a:pt x="133" y="42"/>
                  <a:pt x="133" y="42"/>
                  <a:pt x="133" y="42"/>
                </a:cubicBezTo>
                <a:cubicBezTo>
                  <a:pt x="133" y="42"/>
                  <a:pt x="133" y="42"/>
                  <a:pt x="133" y="42"/>
                </a:cubicBezTo>
                <a:cubicBezTo>
                  <a:pt x="137" y="43"/>
                  <a:pt x="141" y="45"/>
                  <a:pt x="145" y="47"/>
                </a:cubicBezTo>
                <a:cubicBezTo>
                  <a:pt x="145" y="47"/>
                  <a:pt x="145" y="47"/>
                  <a:pt x="145" y="47"/>
                </a:cubicBezTo>
                <a:cubicBezTo>
                  <a:pt x="145" y="47"/>
                  <a:pt x="145" y="47"/>
                  <a:pt x="145" y="47"/>
                </a:cubicBezTo>
                <a:cubicBezTo>
                  <a:pt x="147" y="48"/>
                  <a:pt x="147" y="48"/>
                  <a:pt x="147" y="48"/>
                </a:cubicBezTo>
                <a:cubicBezTo>
                  <a:pt x="147" y="48"/>
                  <a:pt x="147" y="48"/>
                  <a:pt x="147" y="48"/>
                </a:cubicBezTo>
                <a:cubicBezTo>
                  <a:pt x="150" y="49"/>
                  <a:pt x="153" y="51"/>
                  <a:pt x="155" y="53"/>
                </a:cubicBezTo>
                <a:cubicBezTo>
                  <a:pt x="155" y="53"/>
                  <a:pt x="155" y="53"/>
                  <a:pt x="155" y="53"/>
                </a:cubicBezTo>
                <a:cubicBezTo>
                  <a:pt x="156" y="53"/>
                  <a:pt x="156" y="53"/>
                  <a:pt x="156" y="53"/>
                </a:cubicBezTo>
                <a:cubicBezTo>
                  <a:pt x="157" y="54"/>
                  <a:pt x="157" y="54"/>
                  <a:pt x="157" y="54"/>
                </a:cubicBezTo>
                <a:cubicBezTo>
                  <a:pt x="157" y="54"/>
                  <a:pt x="157" y="54"/>
                  <a:pt x="157" y="54"/>
                </a:cubicBezTo>
                <a:cubicBezTo>
                  <a:pt x="158" y="54"/>
                  <a:pt x="158" y="55"/>
                  <a:pt x="158" y="55"/>
                </a:cubicBezTo>
                <a:cubicBezTo>
                  <a:pt x="162" y="55"/>
                  <a:pt x="162" y="55"/>
                  <a:pt x="162" y="55"/>
                </a:cubicBezTo>
                <a:cubicBezTo>
                  <a:pt x="160" y="54"/>
                  <a:pt x="159" y="53"/>
                  <a:pt x="157" y="52"/>
                </a:cubicBezTo>
                <a:cubicBezTo>
                  <a:pt x="157" y="51"/>
                  <a:pt x="157" y="51"/>
                  <a:pt x="157" y="51"/>
                </a:cubicBezTo>
                <a:cubicBezTo>
                  <a:pt x="159" y="52"/>
                  <a:pt x="161" y="53"/>
                  <a:pt x="163" y="55"/>
                </a:cubicBezTo>
                <a:cubicBezTo>
                  <a:pt x="167" y="55"/>
                  <a:pt x="167" y="55"/>
                  <a:pt x="167" y="55"/>
                </a:cubicBezTo>
                <a:cubicBezTo>
                  <a:pt x="164" y="52"/>
                  <a:pt x="160" y="50"/>
                  <a:pt x="157" y="48"/>
                </a:cubicBezTo>
                <a:cubicBezTo>
                  <a:pt x="157" y="48"/>
                  <a:pt x="157" y="48"/>
                  <a:pt x="157" y="48"/>
                </a:cubicBezTo>
                <a:cubicBezTo>
                  <a:pt x="157" y="48"/>
                  <a:pt x="157" y="48"/>
                  <a:pt x="157" y="48"/>
                </a:cubicBezTo>
                <a:cubicBezTo>
                  <a:pt x="157" y="48"/>
                  <a:pt x="157" y="48"/>
                  <a:pt x="157" y="48"/>
                </a:cubicBezTo>
                <a:cubicBezTo>
                  <a:pt x="155" y="47"/>
                  <a:pt x="155" y="47"/>
                  <a:pt x="155" y="47"/>
                </a:cubicBezTo>
                <a:cubicBezTo>
                  <a:pt x="155" y="47"/>
                  <a:pt x="155" y="47"/>
                  <a:pt x="155" y="47"/>
                </a:cubicBezTo>
                <a:cubicBezTo>
                  <a:pt x="154" y="46"/>
                  <a:pt x="152" y="45"/>
                  <a:pt x="150" y="44"/>
                </a:cubicBezTo>
                <a:cubicBezTo>
                  <a:pt x="150" y="44"/>
                  <a:pt x="150" y="44"/>
                  <a:pt x="150" y="44"/>
                </a:cubicBezTo>
                <a:cubicBezTo>
                  <a:pt x="150" y="44"/>
                  <a:pt x="150" y="44"/>
                  <a:pt x="150" y="44"/>
                </a:cubicBezTo>
                <a:cubicBezTo>
                  <a:pt x="149" y="43"/>
                  <a:pt x="148" y="42"/>
                  <a:pt x="146" y="42"/>
                </a:cubicBezTo>
                <a:cubicBezTo>
                  <a:pt x="145" y="41"/>
                  <a:pt x="144" y="41"/>
                  <a:pt x="143" y="40"/>
                </a:cubicBezTo>
                <a:cubicBezTo>
                  <a:pt x="144" y="40"/>
                  <a:pt x="144" y="40"/>
                  <a:pt x="145" y="40"/>
                </a:cubicBezTo>
                <a:cubicBezTo>
                  <a:pt x="145" y="41"/>
                  <a:pt x="145" y="41"/>
                  <a:pt x="145" y="41"/>
                </a:cubicBezTo>
                <a:cubicBezTo>
                  <a:pt x="146" y="39"/>
                  <a:pt x="146" y="39"/>
                  <a:pt x="146" y="39"/>
                </a:cubicBezTo>
                <a:cubicBezTo>
                  <a:pt x="147" y="40"/>
                  <a:pt x="147" y="40"/>
                  <a:pt x="148" y="41"/>
                </a:cubicBezTo>
                <a:cubicBezTo>
                  <a:pt x="149" y="41"/>
                  <a:pt x="150" y="41"/>
                  <a:pt x="151" y="42"/>
                </a:cubicBezTo>
                <a:cubicBezTo>
                  <a:pt x="152" y="42"/>
                  <a:pt x="153" y="42"/>
                  <a:pt x="153" y="43"/>
                </a:cubicBezTo>
                <a:cubicBezTo>
                  <a:pt x="154" y="44"/>
                  <a:pt x="155" y="44"/>
                  <a:pt x="156" y="44"/>
                </a:cubicBezTo>
                <a:cubicBezTo>
                  <a:pt x="161" y="48"/>
                  <a:pt x="166" y="50"/>
                  <a:pt x="170" y="55"/>
                </a:cubicBezTo>
                <a:cubicBezTo>
                  <a:pt x="170" y="55"/>
                  <a:pt x="170" y="55"/>
                  <a:pt x="170" y="55"/>
                </a:cubicBezTo>
                <a:cubicBezTo>
                  <a:pt x="173" y="55"/>
                  <a:pt x="173" y="55"/>
                  <a:pt x="173" y="55"/>
                </a:cubicBezTo>
                <a:cubicBezTo>
                  <a:pt x="173" y="54"/>
                  <a:pt x="172" y="54"/>
                  <a:pt x="172" y="54"/>
                </a:cubicBezTo>
                <a:cubicBezTo>
                  <a:pt x="172" y="52"/>
                  <a:pt x="172" y="52"/>
                  <a:pt x="172" y="52"/>
                </a:cubicBezTo>
                <a:cubicBezTo>
                  <a:pt x="173" y="53"/>
                  <a:pt x="174" y="53"/>
                  <a:pt x="175" y="54"/>
                </a:cubicBezTo>
                <a:cubicBezTo>
                  <a:pt x="176" y="54"/>
                  <a:pt x="176" y="54"/>
                  <a:pt x="176" y="54"/>
                </a:cubicBezTo>
                <a:cubicBezTo>
                  <a:pt x="176" y="53"/>
                  <a:pt x="176" y="53"/>
                  <a:pt x="176" y="53"/>
                </a:cubicBezTo>
                <a:cubicBezTo>
                  <a:pt x="177" y="53"/>
                  <a:pt x="178" y="52"/>
                  <a:pt x="179" y="51"/>
                </a:cubicBezTo>
                <a:cubicBezTo>
                  <a:pt x="180" y="50"/>
                  <a:pt x="180" y="49"/>
                  <a:pt x="181" y="48"/>
                </a:cubicBezTo>
                <a:cubicBezTo>
                  <a:pt x="181" y="51"/>
                  <a:pt x="181" y="51"/>
                  <a:pt x="181" y="51"/>
                </a:cubicBezTo>
                <a:cubicBezTo>
                  <a:pt x="179" y="52"/>
                  <a:pt x="178" y="53"/>
                  <a:pt x="177" y="55"/>
                </a:cubicBezTo>
                <a:cubicBezTo>
                  <a:pt x="180" y="55"/>
                  <a:pt x="180" y="55"/>
                  <a:pt x="180" y="55"/>
                </a:cubicBezTo>
                <a:cubicBezTo>
                  <a:pt x="180" y="54"/>
                  <a:pt x="181" y="53"/>
                  <a:pt x="182" y="52"/>
                </a:cubicBezTo>
                <a:cubicBezTo>
                  <a:pt x="184" y="50"/>
                  <a:pt x="187" y="47"/>
                  <a:pt x="189" y="45"/>
                </a:cubicBezTo>
                <a:cubicBezTo>
                  <a:pt x="192" y="43"/>
                  <a:pt x="195" y="40"/>
                  <a:pt x="198" y="38"/>
                </a:cubicBezTo>
                <a:cubicBezTo>
                  <a:pt x="198" y="38"/>
                  <a:pt x="198" y="38"/>
                  <a:pt x="198" y="38"/>
                </a:cubicBezTo>
                <a:cubicBezTo>
                  <a:pt x="200" y="37"/>
                  <a:pt x="200" y="37"/>
                  <a:pt x="200" y="37"/>
                </a:cubicBezTo>
                <a:cubicBezTo>
                  <a:pt x="200" y="37"/>
                  <a:pt x="200" y="37"/>
                  <a:pt x="200" y="37"/>
                </a:cubicBezTo>
                <a:cubicBezTo>
                  <a:pt x="200" y="37"/>
                  <a:pt x="200" y="37"/>
                  <a:pt x="200" y="37"/>
                </a:cubicBezTo>
                <a:cubicBezTo>
                  <a:pt x="207" y="33"/>
                  <a:pt x="215" y="29"/>
                  <a:pt x="222" y="26"/>
                </a:cubicBezTo>
                <a:cubicBezTo>
                  <a:pt x="233" y="21"/>
                  <a:pt x="244" y="17"/>
                  <a:pt x="255" y="14"/>
                </a:cubicBezTo>
                <a:cubicBezTo>
                  <a:pt x="258" y="14"/>
                  <a:pt x="262" y="13"/>
                  <a:pt x="266" y="13"/>
                </a:cubicBezTo>
                <a:cubicBezTo>
                  <a:pt x="266" y="13"/>
                  <a:pt x="266" y="13"/>
                  <a:pt x="267" y="13"/>
                </a:cubicBezTo>
                <a:cubicBezTo>
                  <a:pt x="271" y="13"/>
                  <a:pt x="274" y="13"/>
                  <a:pt x="278" y="13"/>
                </a:cubicBezTo>
                <a:cubicBezTo>
                  <a:pt x="285" y="14"/>
                  <a:pt x="292" y="15"/>
                  <a:pt x="299" y="16"/>
                </a:cubicBezTo>
                <a:cubicBezTo>
                  <a:pt x="299" y="17"/>
                  <a:pt x="299" y="17"/>
                  <a:pt x="299" y="17"/>
                </a:cubicBezTo>
                <a:cubicBezTo>
                  <a:pt x="300" y="17"/>
                  <a:pt x="300" y="17"/>
                  <a:pt x="300" y="17"/>
                </a:cubicBezTo>
                <a:cubicBezTo>
                  <a:pt x="300" y="17"/>
                  <a:pt x="300" y="17"/>
                  <a:pt x="300" y="17"/>
                </a:cubicBezTo>
                <a:cubicBezTo>
                  <a:pt x="300" y="17"/>
                  <a:pt x="300" y="17"/>
                  <a:pt x="300" y="17"/>
                </a:cubicBezTo>
                <a:cubicBezTo>
                  <a:pt x="306" y="18"/>
                  <a:pt x="312" y="20"/>
                  <a:pt x="318" y="22"/>
                </a:cubicBezTo>
                <a:cubicBezTo>
                  <a:pt x="318" y="22"/>
                  <a:pt x="318" y="22"/>
                  <a:pt x="318" y="22"/>
                </a:cubicBezTo>
                <a:cubicBezTo>
                  <a:pt x="318" y="22"/>
                  <a:pt x="318" y="22"/>
                  <a:pt x="318" y="22"/>
                </a:cubicBezTo>
                <a:cubicBezTo>
                  <a:pt x="320" y="23"/>
                  <a:pt x="320" y="23"/>
                  <a:pt x="320" y="23"/>
                </a:cubicBezTo>
                <a:cubicBezTo>
                  <a:pt x="320" y="23"/>
                  <a:pt x="320" y="23"/>
                  <a:pt x="320" y="23"/>
                </a:cubicBezTo>
                <a:cubicBezTo>
                  <a:pt x="326" y="25"/>
                  <a:pt x="332" y="28"/>
                  <a:pt x="337" y="32"/>
                </a:cubicBezTo>
                <a:cubicBezTo>
                  <a:pt x="337" y="32"/>
                  <a:pt x="337" y="32"/>
                  <a:pt x="337" y="32"/>
                </a:cubicBezTo>
                <a:cubicBezTo>
                  <a:pt x="338" y="32"/>
                  <a:pt x="338" y="32"/>
                  <a:pt x="338" y="32"/>
                </a:cubicBezTo>
                <a:cubicBezTo>
                  <a:pt x="339" y="33"/>
                  <a:pt x="339" y="33"/>
                  <a:pt x="339" y="33"/>
                </a:cubicBezTo>
                <a:cubicBezTo>
                  <a:pt x="339" y="33"/>
                  <a:pt x="339" y="33"/>
                  <a:pt x="339" y="33"/>
                </a:cubicBezTo>
                <a:cubicBezTo>
                  <a:pt x="341" y="34"/>
                  <a:pt x="343" y="35"/>
                  <a:pt x="344" y="37"/>
                </a:cubicBezTo>
                <a:cubicBezTo>
                  <a:pt x="345" y="37"/>
                  <a:pt x="345" y="37"/>
                  <a:pt x="345" y="37"/>
                </a:cubicBezTo>
                <a:cubicBezTo>
                  <a:pt x="345" y="37"/>
                  <a:pt x="345" y="37"/>
                  <a:pt x="344" y="37"/>
                </a:cubicBezTo>
                <a:cubicBezTo>
                  <a:pt x="342" y="39"/>
                  <a:pt x="340" y="41"/>
                  <a:pt x="338" y="43"/>
                </a:cubicBezTo>
                <a:cubicBezTo>
                  <a:pt x="336" y="44"/>
                  <a:pt x="335" y="46"/>
                  <a:pt x="334" y="49"/>
                </a:cubicBezTo>
                <a:cubicBezTo>
                  <a:pt x="329" y="45"/>
                  <a:pt x="324" y="42"/>
                  <a:pt x="319" y="40"/>
                </a:cubicBezTo>
                <a:cubicBezTo>
                  <a:pt x="319" y="40"/>
                  <a:pt x="319" y="40"/>
                  <a:pt x="319" y="40"/>
                </a:cubicBezTo>
                <a:cubicBezTo>
                  <a:pt x="319" y="40"/>
                  <a:pt x="319" y="40"/>
                  <a:pt x="319" y="40"/>
                </a:cubicBezTo>
                <a:cubicBezTo>
                  <a:pt x="318" y="39"/>
                  <a:pt x="318" y="39"/>
                  <a:pt x="318" y="39"/>
                </a:cubicBezTo>
                <a:cubicBezTo>
                  <a:pt x="318" y="39"/>
                  <a:pt x="318" y="39"/>
                  <a:pt x="318" y="39"/>
                </a:cubicBezTo>
                <a:cubicBezTo>
                  <a:pt x="317" y="39"/>
                  <a:pt x="317" y="39"/>
                  <a:pt x="316" y="39"/>
                </a:cubicBezTo>
                <a:cubicBezTo>
                  <a:pt x="316" y="39"/>
                  <a:pt x="316" y="39"/>
                  <a:pt x="316" y="39"/>
                </a:cubicBezTo>
                <a:cubicBezTo>
                  <a:pt x="316" y="39"/>
                  <a:pt x="316" y="39"/>
                  <a:pt x="316" y="39"/>
                </a:cubicBezTo>
                <a:cubicBezTo>
                  <a:pt x="312" y="37"/>
                  <a:pt x="307" y="35"/>
                  <a:pt x="301" y="34"/>
                </a:cubicBezTo>
                <a:cubicBezTo>
                  <a:pt x="301" y="34"/>
                  <a:pt x="301" y="33"/>
                  <a:pt x="300" y="33"/>
                </a:cubicBezTo>
                <a:cubicBezTo>
                  <a:pt x="300" y="33"/>
                  <a:pt x="300" y="33"/>
                  <a:pt x="300" y="33"/>
                </a:cubicBezTo>
                <a:cubicBezTo>
                  <a:pt x="293" y="32"/>
                  <a:pt x="286" y="31"/>
                  <a:pt x="279" y="30"/>
                </a:cubicBezTo>
                <a:cubicBezTo>
                  <a:pt x="279" y="30"/>
                  <a:pt x="279" y="30"/>
                  <a:pt x="279" y="30"/>
                </a:cubicBezTo>
                <a:cubicBezTo>
                  <a:pt x="278" y="30"/>
                  <a:pt x="278" y="30"/>
                  <a:pt x="278" y="30"/>
                </a:cubicBezTo>
                <a:cubicBezTo>
                  <a:pt x="277" y="30"/>
                  <a:pt x="277" y="30"/>
                  <a:pt x="277" y="30"/>
                </a:cubicBezTo>
                <a:cubicBezTo>
                  <a:pt x="277" y="30"/>
                  <a:pt x="277" y="30"/>
                  <a:pt x="277" y="30"/>
                </a:cubicBezTo>
                <a:cubicBezTo>
                  <a:pt x="276" y="30"/>
                  <a:pt x="274" y="30"/>
                  <a:pt x="273" y="30"/>
                </a:cubicBezTo>
                <a:cubicBezTo>
                  <a:pt x="272" y="30"/>
                  <a:pt x="272" y="30"/>
                  <a:pt x="272" y="30"/>
                </a:cubicBezTo>
                <a:cubicBezTo>
                  <a:pt x="272" y="30"/>
                  <a:pt x="272" y="30"/>
                  <a:pt x="272" y="30"/>
                </a:cubicBezTo>
                <a:cubicBezTo>
                  <a:pt x="267" y="30"/>
                  <a:pt x="261" y="30"/>
                  <a:pt x="256" y="30"/>
                </a:cubicBezTo>
                <a:cubicBezTo>
                  <a:pt x="256" y="30"/>
                  <a:pt x="256" y="30"/>
                  <a:pt x="256" y="30"/>
                </a:cubicBezTo>
                <a:cubicBezTo>
                  <a:pt x="254" y="30"/>
                  <a:pt x="254" y="30"/>
                  <a:pt x="254" y="30"/>
                </a:cubicBezTo>
                <a:cubicBezTo>
                  <a:pt x="254" y="30"/>
                  <a:pt x="254" y="30"/>
                  <a:pt x="254" y="30"/>
                </a:cubicBezTo>
                <a:cubicBezTo>
                  <a:pt x="254" y="31"/>
                  <a:pt x="254" y="31"/>
                  <a:pt x="254" y="31"/>
                </a:cubicBezTo>
                <a:cubicBezTo>
                  <a:pt x="251" y="31"/>
                  <a:pt x="249" y="31"/>
                  <a:pt x="247" y="32"/>
                </a:cubicBezTo>
                <a:cubicBezTo>
                  <a:pt x="247" y="32"/>
                  <a:pt x="247" y="32"/>
                  <a:pt x="247" y="32"/>
                </a:cubicBezTo>
                <a:cubicBezTo>
                  <a:pt x="247" y="32"/>
                  <a:pt x="247" y="32"/>
                  <a:pt x="247" y="32"/>
                </a:cubicBezTo>
                <a:cubicBezTo>
                  <a:pt x="242" y="34"/>
                  <a:pt x="238" y="35"/>
                  <a:pt x="234" y="37"/>
                </a:cubicBezTo>
                <a:cubicBezTo>
                  <a:pt x="234" y="37"/>
                  <a:pt x="234" y="37"/>
                  <a:pt x="234" y="37"/>
                </a:cubicBezTo>
                <a:cubicBezTo>
                  <a:pt x="234" y="37"/>
                  <a:pt x="234" y="37"/>
                  <a:pt x="234" y="37"/>
                </a:cubicBezTo>
                <a:cubicBezTo>
                  <a:pt x="224" y="42"/>
                  <a:pt x="214" y="48"/>
                  <a:pt x="205" y="55"/>
                </a:cubicBezTo>
                <a:cubicBezTo>
                  <a:pt x="208" y="55"/>
                  <a:pt x="208" y="55"/>
                  <a:pt x="208" y="55"/>
                </a:cubicBezTo>
                <a:cubicBezTo>
                  <a:pt x="216" y="49"/>
                  <a:pt x="226" y="44"/>
                  <a:pt x="235" y="39"/>
                </a:cubicBezTo>
                <a:cubicBezTo>
                  <a:pt x="239" y="37"/>
                  <a:pt x="243" y="36"/>
                  <a:pt x="247" y="34"/>
                </a:cubicBezTo>
                <a:cubicBezTo>
                  <a:pt x="249" y="33"/>
                  <a:pt x="251" y="33"/>
                  <a:pt x="254" y="33"/>
                </a:cubicBezTo>
                <a:cubicBezTo>
                  <a:pt x="254" y="34"/>
                  <a:pt x="254" y="34"/>
                  <a:pt x="254" y="34"/>
                </a:cubicBezTo>
                <a:cubicBezTo>
                  <a:pt x="248" y="35"/>
                  <a:pt x="243" y="37"/>
                  <a:pt x="239" y="38"/>
                </a:cubicBezTo>
                <a:cubicBezTo>
                  <a:pt x="239" y="38"/>
                  <a:pt x="239" y="38"/>
                  <a:pt x="239" y="38"/>
                </a:cubicBezTo>
                <a:cubicBezTo>
                  <a:pt x="239" y="38"/>
                  <a:pt x="239" y="38"/>
                  <a:pt x="239" y="38"/>
                </a:cubicBezTo>
                <a:cubicBezTo>
                  <a:pt x="229" y="43"/>
                  <a:pt x="218" y="48"/>
                  <a:pt x="209" y="55"/>
                </a:cubicBezTo>
                <a:cubicBezTo>
                  <a:pt x="212" y="55"/>
                  <a:pt x="212" y="55"/>
                  <a:pt x="212" y="55"/>
                </a:cubicBezTo>
                <a:cubicBezTo>
                  <a:pt x="221" y="49"/>
                  <a:pt x="230" y="45"/>
                  <a:pt x="239" y="40"/>
                </a:cubicBezTo>
                <a:cubicBezTo>
                  <a:pt x="244" y="39"/>
                  <a:pt x="249" y="37"/>
                  <a:pt x="254" y="36"/>
                </a:cubicBezTo>
                <a:cubicBezTo>
                  <a:pt x="255" y="36"/>
                  <a:pt x="255" y="36"/>
                  <a:pt x="255" y="36"/>
                </a:cubicBezTo>
                <a:cubicBezTo>
                  <a:pt x="255" y="36"/>
                  <a:pt x="255" y="36"/>
                  <a:pt x="255" y="36"/>
                </a:cubicBezTo>
                <a:cubicBezTo>
                  <a:pt x="256" y="36"/>
                  <a:pt x="256" y="36"/>
                  <a:pt x="256" y="36"/>
                </a:cubicBezTo>
                <a:cubicBezTo>
                  <a:pt x="256" y="36"/>
                  <a:pt x="256" y="36"/>
                  <a:pt x="256" y="36"/>
                </a:cubicBezTo>
                <a:cubicBezTo>
                  <a:pt x="261" y="35"/>
                  <a:pt x="267" y="35"/>
                  <a:pt x="272" y="35"/>
                </a:cubicBezTo>
                <a:cubicBezTo>
                  <a:pt x="274" y="35"/>
                  <a:pt x="276" y="35"/>
                  <a:pt x="278" y="35"/>
                </a:cubicBezTo>
                <a:cubicBezTo>
                  <a:pt x="278" y="35"/>
                  <a:pt x="278" y="35"/>
                  <a:pt x="278" y="35"/>
                </a:cubicBezTo>
                <a:cubicBezTo>
                  <a:pt x="285" y="35"/>
                  <a:pt x="292" y="36"/>
                  <a:pt x="299" y="38"/>
                </a:cubicBezTo>
                <a:cubicBezTo>
                  <a:pt x="299" y="39"/>
                  <a:pt x="299" y="39"/>
                  <a:pt x="299" y="39"/>
                </a:cubicBezTo>
                <a:cubicBezTo>
                  <a:pt x="300" y="39"/>
                  <a:pt x="300" y="39"/>
                  <a:pt x="300" y="39"/>
                </a:cubicBezTo>
                <a:cubicBezTo>
                  <a:pt x="301" y="39"/>
                  <a:pt x="301" y="39"/>
                  <a:pt x="301" y="39"/>
                </a:cubicBezTo>
                <a:cubicBezTo>
                  <a:pt x="301" y="39"/>
                  <a:pt x="301" y="39"/>
                  <a:pt x="301" y="39"/>
                </a:cubicBezTo>
                <a:cubicBezTo>
                  <a:pt x="307" y="40"/>
                  <a:pt x="313" y="43"/>
                  <a:pt x="318" y="45"/>
                </a:cubicBezTo>
                <a:cubicBezTo>
                  <a:pt x="319" y="46"/>
                  <a:pt x="319" y="46"/>
                  <a:pt x="319" y="46"/>
                </a:cubicBezTo>
                <a:cubicBezTo>
                  <a:pt x="320" y="46"/>
                  <a:pt x="320" y="46"/>
                  <a:pt x="320" y="46"/>
                </a:cubicBezTo>
                <a:cubicBezTo>
                  <a:pt x="320" y="46"/>
                  <a:pt x="320" y="46"/>
                  <a:pt x="320" y="46"/>
                </a:cubicBezTo>
                <a:cubicBezTo>
                  <a:pt x="320" y="46"/>
                  <a:pt x="320" y="46"/>
                  <a:pt x="320" y="46"/>
                </a:cubicBezTo>
                <a:cubicBezTo>
                  <a:pt x="320" y="46"/>
                  <a:pt x="320" y="46"/>
                  <a:pt x="320" y="46"/>
                </a:cubicBezTo>
                <a:cubicBezTo>
                  <a:pt x="323" y="48"/>
                  <a:pt x="327" y="50"/>
                  <a:pt x="330" y="53"/>
                </a:cubicBezTo>
                <a:cubicBezTo>
                  <a:pt x="331" y="53"/>
                  <a:pt x="332" y="54"/>
                  <a:pt x="333" y="55"/>
                </a:cubicBezTo>
                <a:cubicBezTo>
                  <a:pt x="336" y="55"/>
                  <a:pt x="336" y="55"/>
                  <a:pt x="336" y="55"/>
                </a:cubicBezTo>
                <a:cubicBezTo>
                  <a:pt x="334" y="53"/>
                  <a:pt x="333" y="52"/>
                  <a:pt x="331" y="51"/>
                </a:cubicBezTo>
                <a:cubicBezTo>
                  <a:pt x="328" y="48"/>
                  <a:pt x="324" y="46"/>
                  <a:pt x="321" y="44"/>
                </a:cubicBezTo>
                <a:cubicBezTo>
                  <a:pt x="321" y="44"/>
                  <a:pt x="320" y="44"/>
                  <a:pt x="320" y="44"/>
                </a:cubicBezTo>
                <a:cubicBezTo>
                  <a:pt x="320" y="44"/>
                  <a:pt x="320" y="44"/>
                  <a:pt x="320" y="44"/>
                </a:cubicBezTo>
                <a:cubicBezTo>
                  <a:pt x="320" y="43"/>
                  <a:pt x="320" y="43"/>
                  <a:pt x="320" y="43"/>
                </a:cubicBezTo>
                <a:cubicBezTo>
                  <a:pt x="325" y="45"/>
                  <a:pt x="329" y="48"/>
                  <a:pt x="334" y="51"/>
                </a:cubicBezTo>
                <a:cubicBezTo>
                  <a:pt x="335" y="52"/>
                  <a:pt x="335" y="52"/>
                  <a:pt x="335" y="52"/>
                </a:cubicBezTo>
                <a:cubicBezTo>
                  <a:pt x="336" y="51"/>
                  <a:pt x="336" y="51"/>
                  <a:pt x="336" y="51"/>
                </a:cubicBezTo>
                <a:cubicBezTo>
                  <a:pt x="336" y="49"/>
                  <a:pt x="336" y="47"/>
                  <a:pt x="337" y="46"/>
                </a:cubicBezTo>
                <a:cubicBezTo>
                  <a:pt x="337" y="55"/>
                  <a:pt x="337" y="55"/>
                  <a:pt x="337" y="55"/>
                </a:cubicBezTo>
                <a:cubicBezTo>
                  <a:pt x="340" y="55"/>
                  <a:pt x="340" y="55"/>
                  <a:pt x="340" y="55"/>
                </a:cubicBezTo>
                <a:cubicBezTo>
                  <a:pt x="340" y="53"/>
                  <a:pt x="340" y="50"/>
                  <a:pt x="340" y="48"/>
                </a:cubicBezTo>
                <a:cubicBezTo>
                  <a:pt x="341" y="46"/>
                  <a:pt x="343" y="44"/>
                  <a:pt x="346" y="43"/>
                </a:cubicBezTo>
                <a:cubicBezTo>
                  <a:pt x="347" y="42"/>
                  <a:pt x="348" y="42"/>
                  <a:pt x="349" y="42"/>
                </a:cubicBezTo>
                <a:cubicBezTo>
                  <a:pt x="350" y="42"/>
                  <a:pt x="351" y="41"/>
                  <a:pt x="352" y="41"/>
                </a:cubicBezTo>
                <a:cubicBezTo>
                  <a:pt x="352" y="41"/>
                  <a:pt x="352" y="41"/>
                  <a:pt x="352" y="41"/>
                </a:cubicBezTo>
                <a:cubicBezTo>
                  <a:pt x="352" y="41"/>
                  <a:pt x="353" y="41"/>
                  <a:pt x="353" y="41"/>
                </a:cubicBezTo>
                <a:cubicBezTo>
                  <a:pt x="353" y="41"/>
                  <a:pt x="353" y="41"/>
                  <a:pt x="353" y="41"/>
                </a:cubicBezTo>
                <a:cubicBezTo>
                  <a:pt x="354" y="41"/>
                  <a:pt x="354" y="41"/>
                  <a:pt x="354" y="41"/>
                </a:cubicBezTo>
                <a:cubicBezTo>
                  <a:pt x="354" y="40"/>
                  <a:pt x="354" y="40"/>
                  <a:pt x="354" y="40"/>
                </a:cubicBezTo>
                <a:cubicBezTo>
                  <a:pt x="356" y="40"/>
                  <a:pt x="358" y="40"/>
                  <a:pt x="360" y="40"/>
                </a:cubicBezTo>
                <a:cubicBezTo>
                  <a:pt x="361" y="40"/>
                  <a:pt x="363" y="40"/>
                  <a:pt x="365" y="40"/>
                </a:cubicBezTo>
                <a:cubicBezTo>
                  <a:pt x="366" y="41"/>
                  <a:pt x="366" y="41"/>
                  <a:pt x="367" y="41"/>
                </a:cubicBezTo>
                <a:cubicBezTo>
                  <a:pt x="367" y="41"/>
                  <a:pt x="367" y="41"/>
                  <a:pt x="367" y="41"/>
                </a:cubicBezTo>
                <a:cubicBezTo>
                  <a:pt x="367" y="41"/>
                  <a:pt x="368" y="41"/>
                  <a:pt x="369" y="41"/>
                </a:cubicBezTo>
                <a:cubicBezTo>
                  <a:pt x="369" y="42"/>
                  <a:pt x="370" y="42"/>
                  <a:pt x="370" y="43"/>
                </a:cubicBezTo>
                <a:cubicBezTo>
                  <a:pt x="371" y="43"/>
                  <a:pt x="372" y="44"/>
                  <a:pt x="373" y="44"/>
                </a:cubicBezTo>
                <a:cubicBezTo>
                  <a:pt x="373" y="44"/>
                  <a:pt x="373" y="44"/>
                  <a:pt x="373" y="44"/>
                </a:cubicBezTo>
                <a:cubicBezTo>
                  <a:pt x="373" y="44"/>
                  <a:pt x="374" y="44"/>
                  <a:pt x="375" y="44"/>
                </a:cubicBezTo>
                <a:cubicBezTo>
                  <a:pt x="375" y="43"/>
                  <a:pt x="375" y="43"/>
                  <a:pt x="375" y="43"/>
                </a:cubicBezTo>
                <a:cubicBezTo>
                  <a:pt x="375" y="43"/>
                  <a:pt x="375" y="43"/>
                  <a:pt x="375" y="43"/>
                </a:cubicBezTo>
                <a:cubicBezTo>
                  <a:pt x="375" y="42"/>
                  <a:pt x="376" y="41"/>
                  <a:pt x="376" y="40"/>
                </a:cubicBezTo>
                <a:cubicBezTo>
                  <a:pt x="377" y="40"/>
                  <a:pt x="379" y="40"/>
                  <a:pt x="380" y="39"/>
                </a:cubicBezTo>
                <a:cubicBezTo>
                  <a:pt x="382" y="39"/>
                  <a:pt x="384" y="39"/>
                  <a:pt x="385" y="38"/>
                </a:cubicBezTo>
                <a:cubicBezTo>
                  <a:pt x="387" y="38"/>
                  <a:pt x="388" y="39"/>
                  <a:pt x="389" y="39"/>
                </a:cubicBezTo>
                <a:cubicBezTo>
                  <a:pt x="389" y="40"/>
                  <a:pt x="389" y="40"/>
                  <a:pt x="389" y="40"/>
                </a:cubicBezTo>
                <a:cubicBezTo>
                  <a:pt x="390" y="40"/>
                  <a:pt x="390" y="40"/>
                  <a:pt x="390" y="40"/>
                </a:cubicBezTo>
                <a:cubicBezTo>
                  <a:pt x="391" y="41"/>
                  <a:pt x="391" y="41"/>
                  <a:pt x="391" y="41"/>
                </a:cubicBezTo>
                <a:cubicBezTo>
                  <a:pt x="391" y="41"/>
                  <a:pt x="391" y="41"/>
                  <a:pt x="391" y="41"/>
                </a:cubicBezTo>
                <a:cubicBezTo>
                  <a:pt x="392" y="41"/>
                  <a:pt x="394" y="42"/>
                  <a:pt x="394" y="44"/>
                </a:cubicBezTo>
                <a:cubicBezTo>
                  <a:pt x="394" y="44"/>
                  <a:pt x="394" y="44"/>
                  <a:pt x="394" y="44"/>
                </a:cubicBezTo>
                <a:cubicBezTo>
                  <a:pt x="395" y="44"/>
                  <a:pt x="395" y="44"/>
                  <a:pt x="395" y="44"/>
                </a:cubicBezTo>
                <a:cubicBezTo>
                  <a:pt x="396" y="47"/>
                  <a:pt x="396" y="47"/>
                  <a:pt x="396" y="47"/>
                </a:cubicBezTo>
                <a:cubicBezTo>
                  <a:pt x="396" y="47"/>
                  <a:pt x="396" y="47"/>
                  <a:pt x="396" y="47"/>
                </a:cubicBezTo>
                <a:cubicBezTo>
                  <a:pt x="397" y="48"/>
                  <a:pt x="397" y="48"/>
                  <a:pt x="397" y="49"/>
                </a:cubicBezTo>
                <a:cubicBezTo>
                  <a:pt x="397" y="49"/>
                  <a:pt x="397" y="49"/>
                  <a:pt x="397" y="49"/>
                </a:cubicBezTo>
                <a:cubicBezTo>
                  <a:pt x="398" y="49"/>
                  <a:pt x="398" y="49"/>
                  <a:pt x="398" y="49"/>
                </a:cubicBezTo>
                <a:cubicBezTo>
                  <a:pt x="398" y="50"/>
                  <a:pt x="398" y="51"/>
                  <a:pt x="398" y="52"/>
                </a:cubicBezTo>
                <a:cubicBezTo>
                  <a:pt x="398" y="53"/>
                  <a:pt x="398" y="54"/>
                  <a:pt x="398" y="55"/>
                </a:cubicBezTo>
                <a:cubicBezTo>
                  <a:pt x="400" y="55"/>
                  <a:pt x="400" y="55"/>
                  <a:pt x="400" y="55"/>
                </a:cubicBezTo>
                <a:cubicBezTo>
                  <a:pt x="400" y="54"/>
                  <a:pt x="400" y="53"/>
                  <a:pt x="400" y="52"/>
                </a:cubicBezTo>
                <a:cubicBezTo>
                  <a:pt x="400" y="51"/>
                  <a:pt x="400" y="50"/>
                  <a:pt x="399" y="48"/>
                </a:cubicBezTo>
                <a:cubicBezTo>
                  <a:pt x="398" y="47"/>
                  <a:pt x="398" y="45"/>
                  <a:pt x="396" y="43"/>
                </a:cubicBezTo>
                <a:cubicBezTo>
                  <a:pt x="396" y="41"/>
                  <a:pt x="396" y="41"/>
                  <a:pt x="396" y="41"/>
                </a:cubicBezTo>
                <a:cubicBezTo>
                  <a:pt x="398" y="42"/>
                  <a:pt x="399" y="43"/>
                  <a:pt x="400" y="45"/>
                </a:cubicBezTo>
                <a:cubicBezTo>
                  <a:pt x="400" y="46"/>
                  <a:pt x="400" y="46"/>
                  <a:pt x="400" y="46"/>
                </a:cubicBezTo>
                <a:cubicBezTo>
                  <a:pt x="401" y="46"/>
                  <a:pt x="401" y="46"/>
                  <a:pt x="401" y="46"/>
                </a:cubicBezTo>
                <a:cubicBezTo>
                  <a:pt x="401" y="46"/>
                  <a:pt x="401" y="47"/>
                  <a:pt x="401" y="48"/>
                </a:cubicBezTo>
                <a:cubicBezTo>
                  <a:pt x="401" y="49"/>
                  <a:pt x="401" y="49"/>
                  <a:pt x="402" y="50"/>
                </a:cubicBezTo>
                <a:cubicBezTo>
                  <a:pt x="402" y="50"/>
                  <a:pt x="403" y="50"/>
                  <a:pt x="403" y="50"/>
                </a:cubicBezTo>
                <a:cubicBezTo>
                  <a:pt x="404" y="50"/>
                  <a:pt x="404" y="50"/>
                  <a:pt x="404" y="50"/>
                </a:cubicBezTo>
                <a:cubicBezTo>
                  <a:pt x="404" y="50"/>
                  <a:pt x="404" y="50"/>
                  <a:pt x="404" y="50"/>
                </a:cubicBezTo>
                <a:cubicBezTo>
                  <a:pt x="404" y="50"/>
                  <a:pt x="404" y="50"/>
                  <a:pt x="404" y="50"/>
                </a:cubicBezTo>
                <a:cubicBezTo>
                  <a:pt x="407" y="50"/>
                  <a:pt x="410" y="50"/>
                  <a:pt x="413" y="50"/>
                </a:cubicBezTo>
                <a:cubicBezTo>
                  <a:pt x="413" y="50"/>
                  <a:pt x="413" y="50"/>
                  <a:pt x="413" y="50"/>
                </a:cubicBezTo>
                <a:cubicBezTo>
                  <a:pt x="409" y="51"/>
                  <a:pt x="406" y="51"/>
                  <a:pt x="402" y="54"/>
                </a:cubicBezTo>
                <a:cubicBezTo>
                  <a:pt x="402" y="54"/>
                  <a:pt x="402" y="54"/>
                  <a:pt x="402" y="54"/>
                </a:cubicBezTo>
                <a:cubicBezTo>
                  <a:pt x="402" y="54"/>
                  <a:pt x="402" y="54"/>
                  <a:pt x="402" y="54"/>
                </a:cubicBezTo>
                <a:cubicBezTo>
                  <a:pt x="402" y="54"/>
                  <a:pt x="402" y="55"/>
                  <a:pt x="402" y="55"/>
                </a:cubicBezTo>
                <a:cubicBezTo>
                  <a:pt x="404" y="55"/>
                  <a:pt x="404" y="55"/>
                  <a:pt x="404" y="55"/>
                </a:cubicBezTo>
                <a:cubicBezTo>
                  <a:pt x="407" y="53"/>
                  <a:pt x="410" y="53"/>
                  <a:pt x="413" y="52"/>
                </a:cubicBezTo>
                <a:cubicBezTo>
                  <a:pt x="413" y="53"/>
                  <a:pt x="413" y="53"/>
                  <a:pt x="413" y="53"/>
                </a:cubicBezTo>
                <a:cubicBezTo>
                  <a:pt x="414" y="52"/>
                  <a:pt x="414" y="52"/>
                  <a:pt x="414" y="52"/>
                </a:cubicBezTo>
                <a:cubicBezTo>
                  <a:pt x="415" y="52"/>
                  <a:pt x="415" y="52"/>
                  <a:pt x="415" y="52"/>
                </a:cubicBezTo>
                <a:cubicBezTo>
                  <a:pt x="415" y="52"/>
                  <a:pt x="415" y="52"/>
                  <a:pt x="415" y="52"/>
                </a:cubicBezTo>
                <a:cubicBezTo>
                  <a:pt x="416" y="52"/>
                  <a:pt x="417" y="52"/>
                  <a:pt x="418" y="52"/>
                </a:cubicBezTo>
                <a:cubicBezTo>
                  <a:pt x="420" y="52"/>
                  <a:pt x="422" y="52"/>
                  <a:pt x="425" y="52"/>
                </a:cubicBezTo>
                <a:cubicBezTo>
                  <a:pt x="426" y="53"/>
                  <a:pt x="427" y="53"/>
                  <a:pt x="429" y="53"/>
                </a:cubicBezTo>
                <a:cubicBezTo>
                  <a:pt x="429" y="51"/>
                  <a:pt x="429" y="51"/>
                  <a:pt x="429" y="51"/>
                </a:cubicBezTo>
                <a:cubicBezTo>
                  <a:pt x="427" y="51"/>
                  <a:pt x="426" y="51"/>
                  <a:pt x="425" y="50"/>
                </a:cubicBezTo>
                <a:cubicBezTo>
                  <a:pt x="425" y="50"/>
                  <a:pt x="425" y="50"/>
                  <a:pt x="425" y="50"/>
                </a:cubicBezTo>
                <a:cubicBezTo>
                  <a:pt x="425" y="50"/>
                  <a:pt x="425" y="50"/>
                  <a:pt x="425" y="50"/>
                </a:cubicBezTo>
                <a:cubicBezTo>
                  <a:pt x="425" y="50"/>
                  <a:pt x="425" y="50"/>
                  <a:pt x="425" y="50"/>
                </a:cubicBezTo>
                <a:cubicBezTo>
                  <a:pt x="423" y="50"/>
                  <a:pt x="420" y="50"/>
                  <a:pt x="418" y="50"/>
                </a:cubicBezTo>
                <a:cubicBezTo>
                  <a:pt x="417" y="50"/>
                  <a:pt x="416" y="50"/>
                  <a:pt x="415" y="50"/>
                </a:cubicBezTo>
                <a:cubicBezTo>
                  <a:pt x="415" y="49"/>
                  <a:pt x="415" y="49"/>
                  <a:pt x="415" y="49"/>
                </a:cubicBezTo>
                <a:cubicBezTo>
                  <a:pt x="416" y="49"/>
                  <a:pt x="416" y="49"/>
                  <a:pt x="417" y="49"/>
                </a:cubicBezTo>
                <a:cubicBezTo>
                  <a:pt x="417" y="49"/>
                  <a:pt x="417" y="49"/>
                  <a:pt x="417" y="49"/>
                </a:cubicBezTo>
                <a:cubicBezTo>
                  <a:pt x="421" y="49"/>
                  <a:pt x="425" y="50"/>
                  <a:pt x="429" y="50"/>
                </a:cubicBezTo>
                <a:cubicBezTo>
                  <a:pt x="429" y="48"/>
                  <a:pt x="429" y="48"/>
                  <a:pt x="429" y="48"/>
                </a:cubicBezTo>
                <a:cubicBezTo>
                  <a:pt x="425" y="48"/>
                  <a:pt x="421" y="47"/>
                  <a:pt x="417" y="47"/>
                </a:cubicBezTo>
                <a:cubicBezTo>
                  <a:pt x="416" y="47"/>
                  <a:pt x="415" y="47"/>
                  <a:pt x="414" y="48"/>
                </a:cubicBezTo>
                <a:cubicBezTo>
                  <a:pt x="414" y="48"/>
                  <a:pt x="414" y="48"/>
                  <a:pt x="414" y="48"/>
                </a:cubicBezTo>
                <a:cubicBezTo>
                  <a:pt x="411" y="48"/>
                  <a:pt x="407" y="48"/>
                  <a:pt x="404" y="48"/>
                </a:cubicBezTo>
                <a:cubicBezTo>
                  <a:pt x="404" y="48"/>
                  <a:pt x="404" y="48"/>
                  <a:pt x="404" y="48"/>
                </a:cubicBezTo>
                <a:cubicBezTo>
                  <a:pt x="404" y="48"/>
                  <a:pt x="404" y="48"/>
                  <a:pt x="404" y="48"/>
                </a:cubicBezTo>
                <a:cubicBezTo>
                  <a:pt x="404" y="48"/>
                  <a:pt x="404" y="48"/>
                  <a:pt x="404" y="48"/>
                </a:cubicBezTo>
                <a:cubicBezTo>
                  <a:pt x="403" y="48"/>
                  <a:pt x="403" y="48"/>
                  <a:pt x="403" y="48"/>
                </a:cubicBezTo>
                <a:cubicBezTo>
                  <a:pt x="403" y="48"/>
                  <a:pt x="403" y="48"/>
                  <a:pt x="403" y="47"/>
                </a:cubicBezTo>
                <a:cubicBezTo>
                  <a:pt x="403" y="47"/>
                  <a:pt x="403" y="47"/>
                  <a:pt x="403" y="47"/>
                </a:cubicBezTo>
                <a:cubicBezTo>
                  <a:pt x="404" y="47"/>
                  <a:pt x="404" y="47"/>
                  <a:pt x="404" y="47"/>
                </a:cubicBezTo>
                <a:cubicBezTo>
                  <a:pt x="405" y="47"/>
                  <a:pt x="405" y="47"/>
                  <a:pt x="405" y="47"/>
                </a:cubicBezTo>
                <a:cubicBezTo>
                  <a:pt x="406" y="45"/>
                  <a:pt x="406" y="45"/>
                  <a:pt x="406" y="45"/>
                </a:cubicBezTo>
                <a:cubicBezTo>
                  <a:pt x="409" y="44"/>
                  <a:pt x="412" y="44"/>
                  <a:pt x="414" y="43"/>
                </a:cubicBezTo>
                <a:cubicBezTo>
                  <a:pt x="414" y="43"/>
                  <a:pt x="414" y="43"/>
                  <a:pt x="414" y="43"/>
                </a:cubicBezTo>
                <a:cubicBezTo>
                  <a:pt x="417" y="43"/>
                  <a:pt x="420" y="43"/>
                  <a:pt x="422" y="43"/>
                </a:cubicBezTo>
                <a:cubicBezTo>
                  <a:pt x="424" y="43"/>
                  <a:pt x="426" y="43"/>
                  <a:pt x="429" y="43"/>
                </a:cubicBezTo>
                <a:cubicBezTo>
                  <a:pt x="429" y="41"/>
                  <a:pt x="429" y="41"/>
                  <a:pt x="429" y="41"/>
                </a:cubicBezTo>
                <a:cubicBezTo>
                  <a:pt x="426" y="41"/>
                  <a:pt x="424" y="41"/>
                  <a:pt x="422" y="41"/>
                </a:cubicBezTo>
                <a:cubicBezTo>
                  <a:pt x="420" y="41"/>
                  <a:pt x="418" y="41"/>
                  <a:pt x="415" y="41"/>
                </a:cubicBezTo>
                <a:cubicBezTo>
                  <a:pt x="415" y="40"/>
                  <a:pt x="415" y="40"/>
                  <a:pt x="415" y="40"/>
                </a:cubicBezTo>
                <a:cubicBezTo>
                  <a:pt x="417" y="40"/>
                  <a:pt x="419" y="40"/>
                  <a:pt x="422" y="40"/>
                </a:cubicBezTo>
                <a:cubicBezTo>
                  <a:pt x="422" y="40"/>
                  <a:pt x="422" y="40"/>
                  <a:pt x="422" y="40"/>
                </a:cubicBezTo>
                <a:cubicBezTo>
                  <a:pt x="424" y="40"/>
                  <a:pt x="426" y="40"/>
                  <a:pt x="429" y="40"/>
                </a:cubicBezTo>
                <a:cubicBezTo>
                  <a:pt x="429" y="38"/>
                  <a:pt x="429" y="38"/>
                  <a:pt x="429" y="38"/>
                </a:cubicBezTo>
                <a:cubicBezTo>
                  <a:pt x="426" y="38"/>
                  <a:pt x="424" y="38"/>
                  <a:pt x="422" y="38"/>
                </a:cubicBezTo>
                <a:cubicBezTo>
                  <a:pt x="419" y="38"/>
                  <a:pt x="417" y="38"/>
                  <a:pt x="414" y="38"/>
                </a:cubicBezTo>
                <a:cubicBezTo>
                  <a:pt x="414" y="38"/>
                  <a:pt x="414" y="38"/>
                  <a:pt x="414" y="38"/>
                </a:cubicBezTo>
                <a:cubicBezTo>
                  <a:pt x="413" y="38"/>
                  <a:pt x="413" y="38"/>
                  <a:pt x="413" y="38"/>
                </a:cubicBezTo>
                <a:cubicBezTo>
                  <a:pt x="413" y="38"/>
                  <a:pt x="413" y="38"/>
                  <a:pt x="413" y="38"/>
                </a:cubicBezTo>
                <a:cubicBezTo>
                  <a:pt x="413" y="38"/>
                  <a:pt x="413" y="38"/>
                  <a:pt x="413" y="38"/>
                </a:cubicBezTo>
                <a:cubicBezTo>
                  <a:pt x="412" y="38"/>
                  <a:pt x="412" y="38"/>
                  <a:pt x="412" y="38"/>
                </a:cubicBezTo>
                <a:cubicBezTo>
                  <a:pt x="412" y="38"/>
                  <a:pt x="412" y="38"/>
                  <a:pt x="412" y="38"/>
                </a:cubicBezTo>
                <a:cubicBezTo>
                  <a:pt x="412" y="38"/>
                  <a:pt x="412" y="38"/>
                  <a:pt x="412" y="38"/>
                </a:cubicBezTo>
                <a:cubicBezTo>
                  <a:pt x="410" y="39"/>
                  <a:pt x="408" y="40"/>
                  <a:pt x="406" y="40"/>
                </a:cubicBezTo>
                <a:cubicBezTo>
                  <a:pt x="404" y="41"/>
                  <a:pt x="402" y="41"/>
                  <a:pt x="401" y="43"/>
                </a:cubicBezTo>
                <a:cubicBezTo>
                  <a:pt x="399" y="41"/>
                  <a:pt x="398" y="39"/>
                  <a:pt x="396" y="38"/>
                </a:cubicBezTo>
                <a:cubicBezTo>
                  <a:pt x="396" y="38"/>
                  <a:pt x="396" y="38"/>
                  <a:pt x="396" y="38"/>
                </a:cubicBezTo>
                <a:cubicBezTo>
                  <a:pt x="396" y="38"/>
                  <a:pt x="396" y="38"/>
                  <a:pt x="396" y="38"/>
                </a:cubicBezTo>
                <a:cubicBezTo>
                  <a:pt x="394" y="36"/>
                  <a:pt x="394" y="36"/>
                  <a:pt x="394" y="36"/>
                </a:cubicBezTo>
                <a:cubicBezTo>
                  <a:pt x="394" y="36"/>
                  <a:pt x="394" y="36"/>
                  <a:pt x="394" y="36"/>
                </a:cubicBezTo>
                <a:cubicBezTo>
                  <a:pt x="394" y="36"/>
                  <a:pt x="394" y="36"/>
                  <a:pt x="394" y="36"/>
                </a:cubicBezTo>
                <a:cubicBezTo>
                  <a:pt x="394" y="35"/>
                  <a:pt x="395" y="35"/>
                  <a:pt x="396" y="35"/>
                </a:cubicBezTo>
                <a:cubicBezTo>
                  <a:pt x="401" y="33"/>
                  <a:pt x="407" y="34"/>
                  <a:pt x="413" y="33"/>
                </a:cubicBezTo>
                <a:cubicBezTo>
                  <a:pt x="414" y="33"/>
                  <a:pt x="414" y="33"/>
                  <a:pt x="414" y="33"/>
                </a:cubicBezTo>
                <a:cubicBezTo>
                  <a:pt x="419" y="33"/>
                  <a:pt x="424" y="34"/>
                  <a:pt x="429" y="34"/>
                </a:cubicBezTo>
                <a:cubicBezTo>
                  <a:pt x="429" y="32"/>
                  <a:pt x="429" y="32"/>
                  <a:pt x="429" y="32"/>
                </a:cubicBezTo>
                <a:cubicBezTo>
                  <a:pt x="424" y="32"/>
                  <a:pt x="420" y="31"/>
                  <a:pt x="415" y="31"/>
                </a:cubicBezTo>
                <a:cubicBezTo>
                  <a:pt x="415" y="30"/>
                  <a:pt x="415" y="30"/>
                  <a:pt x="415" y="30"/>
                </a:cubicBezTo>
                <a:cubicBezTo>
                  <a:pt x="420" y="30"/>
                  <a:pt x="424" y="31"/>
                  <a:pt x="429" y="31"/>
                </a:cubicBezTo>
                <a:cubicBezTo>
                  <a:pt x="429" y="29"/>
                  <a:pt x="429" y="29"/>
                  <a:pt x="429" y="29"/>
                </a:cubicBezTo>
                <a:cubicBezTo>
                  <a:pt x="424" y="29"/>
                  <a:pt x="420" y="28"/>
                  <a:pt x="415" y="28"/>
                </a:cubicBezTo>
                <a:cubicBezTo>
                  <a:pt x="415" y="28"/>
                  <a:pt x="415" y="28"/>
                  <a:pt x="415" y="28"/>
                </a:cubicBezTo>
                <a:cubicBezTo>
                  <a:pt x="414" y="28"/>
                  <a:pt x="414" y="28"/>
                  <a:pt x="414" y="28"/>
                </a:cubicBezTo>
                <a:cubicBezTo>
                  <a:pt x="413" y="28"/>
                  <a:pt x="413" y="28"/>
                  <a:pt x="413" y="28"/>
                </a:cubicBezTo>
                <a:cubicBezTo>
                  <a:pt x="413" y="28"/>
                  <a:pt x="413" y="28"/>
                  <a:pt x="413" y="28"/>
                </a:cubicBezTo>
                <a:cubicBezTo>
                  <a:pt x="408" y="28"/>
                  <a:pt x="402" y="28"/>
                  <a:pt x="396" y="29"/>
                </a:cubicBezTo>
                <a:cubicBezTo>
                  <a:pt x="396" y="29"/>
                  <a:pt x="396" y="29"/>
                  <a:pt x="396" y="29"/>
                </a:cubicBezTo>
                <a:cubicBezTo>
                  <a:pt x="395" y="30"/>
                  <a:pt x="395" y="30"/>
                  <a:pt x="395" y="30"/>
                </a:cubicBezTo>
                <a:cubicBezTo>
                  <a:pt x="394" y="30"/>
                  <a:pt x="394" y="30"/>
                  <a:pt x="394" y="30"/>
                </a:cubicBezTo>
                <a:cubicBezTo>
                  <a:pt x="394" y="30"/>
                  <a:pt x="394" y="30"/>
                  <a:pt x="394" y="30"/>
                </a:cubicBezTo>
                <a:cubicBezTo>
                  <a:pt x="393" y="30"/>
                  <a:pt x="392" y="30"/>
                  <a:pt x="391" y="31"/>
                </a:cubicBezTo>
                <a:cubicBezTo>
                  <a:pt x="391" y="31"/>
                  <a:pt x="391" y="31"/>
                  <a:pt x="391" y="31"/>
                </a:cubicBezTo>
                <a:cubicBezTo>
                  <a:pt x="390" y="31"/>
                  <a:pt x="390" y="31"/>
                  <a:pt x="390" y="31"/>
                </a:cubicBezTo>
                <a:cubicBezTo>
                  <a:pt x="389" y="32"/>
                  <a:pt x="389" y="32"/>
                  <a:pt x="389" y="32"/>
                </a:cubicBezTo>
                <a:cubicBezTo>
                  <a:pt x="388" y="32"/>
                  <a:pt x="388" y="32"/>
                  <a:pt x="387" y="33"/>
                </a:cubicBezTo>
                <a:cubicBezTo>
                  <a:pt x="384" y="33"/>
                  <a:pt x="382" y="33"/>
                  <a:pt x="379" y="35"/>
                </a:cubicBezTo>
                <a:cubicBezTo>
                  <a:pt x="378" y="34"/>
                  <a:pt x="378" y="34"/>
                  <a:pt x="378" y="34"/>
                </a:cubicBezTo>
                <a:cubicBezTo>
                  <a:pt x="376" y="35"/>
                  <a:pt x="375" y="35"/>
                  <a:pt x="374" y="36"/>
                </a:cubicBezTo>
                <a:cubicBezTo>
                  <a:pt x="373" y="37"/>
                  <a:pt x="372" y="37"/>
                  <a:pt x="372" y="37"/>
                </a:cubicBezTo>
                <a:cubicBezTo>
                  <a:pt x="372" y="37"/>
                  <a:pt x="372" y="37"/>
                  <a:pt x="372" y="37"/>
                </a:cubicBezTo>
                <a:cubicBezTo>
                  <a:pt x="372" y="37"/>
                  <a:pt x="372" y="37"/>
                  <a:pt x="371" y="37"/>
                </a:cubicBezTo>
                <a:cubicBezTo>
                  <a:pt x="373" y="36"/>
                  <a:pt x="373" y="36"/>
                  <a:pt x="373" y="36"/>
                </a:cubicBezTo>
                <a:cubicBezTo>
                  <a:pt x="373" y="36"/>
                  <a:pt x="373" y="36"/>
                  <a:pt x="373" y="36"/>
                </a:cubicBezTo>
                <a:cubicBezTo>
                  <a:pt x="373" y="36"/>
                  <a:pt x="373" y="36"/>
                  <a:pt x="373" y="36"/>
                </a:cubicBezTo>
                <a:cubicBezTo>
                  <a:pt x="378" y="31"/>
                  <a:pt x="384" y="28"/>
                  <a:pt x="390" y="27"/>
                </a:cubicBezTo>
                <a:cubicBezTo>
                  <a:pt x="392" y="26"/>
                  <a:pt x="394" y="26"/>
                  <a:pt x="396" y="25"/>
                </a:cubicBezTo>
                <a:cubicBezTo>
                  <a:pt x="399" y="25"/>
                  <a:pt x="401" y="24"/>
                  <a:pt x="404" y="24"/>
                </a:cubicBezTo>
                <a:cubicBezTo>
                  <a:pt x="407" y="23"/>
                  <a:pt x="410" y="23"/>
                  <a:pt x="414" y="23"/>
                </a:cubicBezTo>
                <a:cubicBezTo>
                  <a:pt x="414" y="23"/>
                  <a:pt x="414" y="23"/>
                  <a:pt x="414" y="23"/>
                </a:cubicBezTo>
                <a:cubicBezTo>
                  <a:pt x="419" y="23"/>
                  <a:pt x="424" y="24"/>
                  <a:pt x="429" y="24"/>
                </a:cubicBezTo>
                <a:cubicBezTo>
                  <a:pt x="429" y="22"/>
                  <a:pt x="429" y="22"/>
                  <a:pt x="429" y="22"/>
                </a:cubicBezTo>
                <a:cubicBezTo>
                  <a:pt x="424" y="22"/>
                  <a:pt x="420" y="21"/>
                  <a:pt x="415" y="21"/>
                </a:cubicBezTo>
                <a:cubicBezTo>
                  <a:pt x="415" y="20"/>
                  <a:pt x="415" y="20"/>
                  <a:pt x="415" y="20"/>
                </a:cubicBezTo>
                <a:cubicBezTo>
                  <a:pt x="420" y="20"/>
                  <a:pt x="424" y="21"/>
                  <a:pt x="429" y="21"/>
                </a:cubicBezTo>
                <a:cubicBezTo>
                  <a:pt x="429" y="19"/>
                  <a:pt x="429" y="19"/>
                  <a:pt x="429" y="19"/>
                </a:cubicBezTo>
                <a:cubicBezTo>
                  <a:pt x="424" y="19"/>
                  <a:pt x="420" y="18"/>
                  <a:pt x="415" y="18"/>
                </a:cubicBezTo>
                <a:cubicBezTo>
                  <a:pt x="415" y="18"/>
                  <a:pt x="415" y="18"/>
                  <a:pt x="415" y="18"/>
                </a:cubicBezTo>
                <a:cubicBezTo>
                  <a:pt x="414" y="18"/>
                  <a:pt x="414" y="18"/>
                  <a:pt x="414" y="18"/>
                </a:cubicBezTo>
                <a:cubicBezTo>
                  <a:pt x="413" y="18"/>
                  <a:pt x="413" y="18"/>
                  <a:pt x="413" y="18"/>
                </a:cubicBezTo>
                <a:cubicBezTo>
                  <a:pt x="413" y="18"/>
                  <a:pt x="413" y="18"/>
                  <a:pt x="413" y="18"/>
                </a:cubicBezTo>
                <a:cubicBezTo>
                  <a:pt x="408" y="18"/>
                  <a:pt x="402" y="19"/>
                  <a:pt x="397" y="20"/>
                </a:cubicBezTo>
                <a:cubicBezTo>
                  <a:pt x="397" y="20"/>
                  <a:pt x="396" y="20"/>
                  <a:pt x="396" y="20"/>
                </a:cubicBezTo>
                <a:cubicBezTo>
                  <a:pt x="396" y="20"/>
                  <a:pt x="395" y="20"/>
                  <a:pt x="395" y="20"/>
                </a:cubicBezTo>
                <a:cubicBezTo>
                  <a:pt x="393" y="21"/>
                  <a:pt x="392" y="21"/>
                  <a:pt x="390" y="22"/>
                </a:cubicBezTo>
                <a:cubicBezTo>
                  <a:pt x="382" y="24"/>
                  <a:pt x="374" y="27"/>
                  <a:pt x="368" y="32"/>
                </a:cubicBezTo>
                <a:cubicBezTo>
                  <a:pt x="367" y="33"/>
                  <a:pt x="366" y="33"/>
                  <a:pt x="366" y="35"/>
                </a:cubicBezTo>
                <a:cubicBezTo>
                  <a:pt x="365" y="35"/>
                  <a:pt x="365" y="35"/>
                  <a:pt x="365" y="35"/>
                </a:cubicBezTo>
                <a:cubicBezTo>
                  <a:pt x="364" y="35"/>
                  <a:pt x="364" y="35"/>
                  <a:pt x="364" y="35"/>
                </a:cubicBezTo>
                <a:cubicBezTo>
                  <a:pt x="364" y="35"/>
                  <a:pt x="364" y="35"/>
                  <a:pt x="364" y="35"/>
                </a:cubicBezTo>
                <a:cubicBezTo>
                  <a:pt x="353" y="35"/>
                  <a:pt x="353" y="35"/>
                  <a:pt x="353" y="35"/>
                </a:cubicBezTo>
                <a:cubicBezTo>
                  <a:pt x="351" y="35"/>
                  <a:pt x="351" y="35"/>
                  <a:pt x="351" y="35"/>
                </a:cubicBezTo>
                <a:cubicBezTo>
                  <a:pt x="350" y="35"/>
                  <a:pt x="350" y="35"/>
                  <a:pt x="350" y="34"/>
                </a:cubicBezTo>
                <a:cubicBezTo>
                  <a:pt x="350" y="33"/>
                  <a:pt x="349" y="32"/>
                  <a:pt x="349" y="31"/>
                </a:cubicBezTo>
                <a:cubicBezTo>
                  <a:pt x="349" y="31"/>
                  <a:pt x="349" y="31"/>
                  <a:pt x="349" y="31"/>
                </a:cubicBezTo>
                <a:cubicBezTo>
                  <a:pt x="349" y="31"/>
                  <a:pt x="349" y="31"/>
                  <a:pt x="349" y="31"/>
                </a:cubicBezTo>
                <a:cubicBezTo>
                  <a:pt x="349" y="31"/>
                  <a:pt x="349" y="30"/>
                  <a:pt x="349" y="30"/>
                </a:cubicBezTo>
                <a:cubicBezTo>
                  <a:pt x="351" y="29"/>
                  <a:pt x="352" y="27"/>
                  <a:pt x="354" y="25"/>
                </a:cubicBezTo>
                <a:cubicBezTo>
                  <a:pt x="357" y="23"/>
                  <a:pt x="360" y="21"/>
                  <a:pt x="363" y="19"/>
                </a:cubicBezTo>
                <a:cubicBezTo>
                  <a:pt x="364" y="18"/>
                  <a:pt x="364" y="18"/>
                  <a:pt x="364" y="18"/>
                </a:cubicBezTo>
                <a:cubicBezTo>
                  <a:pt x="364" y="18"/>
                  <a:pt x="364" y="18"/>
                  <a:pt x="364" y="18"/>
                </a:cubicBezTo>
                <a:cubicBezTo>
                  <a:pt x="366" y="18"/>
                  <a:pt x="366" y="18"/>
                  <a:pt x="366" y="18"/>
                </a:cubicBezTo>
                <a:cubicBezTo>
                  <a:pt x="366" y="17"/>
                  <a:pt x="366" y="17"/>
                  <a:pt x="366" y="17"/>
                </a:cubicBezTo>
                <a:cubicBezTo>
                  <a:pt x="366" y="17"/>
                  <a:pt x="366" y="17"/>
                  <a:pt x="366" y="17"/>
                </a:cubicBezTo>
                <a:cubicBezTo>
                  <a:pt x="369" y="16"/>
                  <a:pt x="369" y="16"/>
                  <a:pt x="369" y="16"/>
                </a:cubicBezTo>
                <a:cubicBezTo>
                  <a:pt x="375" y="14"/>
                  <a:pt x="375" y="14"/>
                  <a:pt x="375" y="14"/>
                </a:cubicBezTo>
                <a:cubicBezTo>
                  <a:pt x="375" y="14"/>
                  <a:pt x="375" y="14"/>
                  <a:pt x="375" y="14"/>
                </a:cubicBezTo>
                <a:cubicBezTo>
                  <a:pt x="380" y="12"/>
                  <a:pt x="385" y="10"/>
                  <a:pt x="390" y="9"/>
                </a:cubicBezTo>
                <a:cubicBezTo>
                  <a:pt x="392" y="9"/>
                  <a:pt x="394" y="8"/>
                  <a:pt x="396" y="8"/>
                </a:cubicBezTo>
                <a:cubicBezTo>
                  <a:pt x="402" y="7"/>
                  <a:pt x="408" y="7"/>
                  <a:pt x="414" y="6"/>
                </a:cubicBezTo>
                <a:cubicBezTo>
                  <a:pt x="419" y="6"/>
                  <a:pt x="424" y="6"/>
                  <a:pt x="429" y="7"/>
                </a:cubicBezTo>
                <a:cubicBezTo>
                  <a:pt x="429" y="5"/>
                  <a:pt x="429" y="5"/>
                  <a:pt x="429" y="5"/>
                </a:cubicBezTo>
                <a:cubicBezTo>
                  <a:pt x="424" y="4"/>
                  <a:pt x="420" y="4"/>
                  <a:pt x="415" y="4"/>
                </a:cubicBezTo>
                <a:cubicBezTo>
                  <a:pt x="415" y="4"/>
                  <a:pt x="415" y="4"/>
                  <a:pt x="415" y="4"/>
                </a:cubicBezTo>
                <a:cubicBezTo>
                  <a:pt x="420" y="4"/>
                  <a:pt x="424" y="4"/>
                  <a:pt x="429" y="4"/>
                </a:cubicBezTo>
                <a:cubicBezTo>
                  <a:pt x="429" y="2"/>
                  <a:pt x="429" y="2"/>
                  <a:pt x="429" y="2"/>
                </a:cubicBezTo>
                <a:cubicBezTo>
                  <a:pt x="424" y="2"/>
                  <a:pt x="420" y="2"/>
                  <a:pt x="415" y="2"/>
                </a:cubicBezTo>
                <a:cubicBezTo>
                  <a:pt x="415" y="2"/>
                  <a:pt x="415" y="2"/>
                  <a:pt x="415" y="2"/>
                </a:cubicBezTo>
                <a:cubicBezTo>
                  <a:pt x="414" y="2"/>
                  <a:pt x="414" y="2"/>
                  <a:pt x="414" y="2"/>
                </a:cubicBezTo>
                <a:cubicBezTo>
                  <a:pt x="413" y="2"/>
                  <a:pt x="413" y="2"/>
                  <a:pt x="413" y="2"/>
                </a:cubicBezTo>
                <a:cubicBezTo>
                  <a:pt x="413" y="2"/>
                  <a:pt x="413" y="2"/>
                  <a:pt x="413" y="2"/>
                </a:cubicBezTo>
                <a:cubicBezTo>
                  <a:pt x="410" y="2"/>
                  <a:pt x="407" y="2"/>
                  <a:pt x="404" y="2"/>
                </a:cubicBezTo>
                <a:cubicBezTo>
                  <a:pt x="404" y="2"/>
                  <a:pt x="404" y="2"/>
                  <a:pt x="404" y="2"/>
                </a:cubicBezTo>
                <a:cubicBezTo>
                  <a:pt x="404" y="2"/>
                  <a:pt x="404" y="2"/>
                  <a:pt x="404" y="2"/>
                </a:cubicBezTo>
                <a:cubicBezTo>
                  <a:pt x="402" y="2"/>
                  <a:pt x="399" y="2"/>
                  <a:pt x="396" y="3"/>
                </a:cubicBezTo>
                <a:cubicBezTo>
                  <a:pt x="396" y="3"/>
                  <a:pt x="396" y="3"/>
                  <a:pt x="396" y="3"/>
                </a:cubicBezTo>
                <a:cubicBezTo>
                  <a:pt x="395" y="3"/>
                  <a:pt x="395" y="3"/>
                  <a:pt x="395" y="3"/>
                </a:cubicBezTo>
                <a:cubicBezTo>
                  <a:pt x="394" y="3"/>
                  <a:pt x="394" y="3"/>
                  <a:pt x="394" y="3"/>
                </a:cubicBezTo>
                <a:cubicBezTo>
                  <a:pt x="394" y="3"/>
                  <a:pt x="394" y="3"/>
                  <a:pt x="394" y="3"/>
                </a:cubicBezTo>
                <a:cubicBezTo>
                  <a:pt x="393" y="3"/>
                  <a:pt x="392" y="4"/>
                  <a:pt x="390" y="4"/>
                </a:cubicBezTo>
                <a:cubicBezTo>
                  <a:pt x="390" y="4"/>
                  <a:pt x="390" y="4"/>
                  <a:pt x="390" y="4"/>
                </a:cubicBezTo>
                <a:cubicBezTo>
                  <a:pt x="383" y="5"/>
                  <a:pt x="376" y="7"/>
                  <a:pt x="370" y="11"/>
                </a:cubicBezTo>
                <a:cubicBezTo>
                  <a:pt x="369" y="11"/>
                  <a:pt x="369" y="11"/>
                  <a:pt x="369" y="11"/>
                </a:cubicBezTo>
                <a:cubicBezTo>
                  <a:pt x="368" y="11"/>
                  <a:pt x="368" y="11"/>
                  <a:pt x="368" y="11"/>
                </a:cubicBezTo>
                <a:cubicBezTo>
                  <a:pt x="368" y="11"/>
                  <a:pt x="368" y="11"/>
                  <a:pt x="368" y="11"/>
                </a:cubicBezTo>
                <a:cubicBezTo>
                  <a:pt x="368" y="12"/>
                  <a:pt x="367" y="12"/>
                  <a:pt x="366" y="12"/>
                </a:cubicBezTo>
                <a:cubicBezTo>
                  <a:pt x="366" y="12"/>
                  <a:pt x="366" y="12"/>
                  <a:pt x="366" y="12"/>
                </a:cubicBezTo>
                <a:cubicBezTo>
                  <a:pt x="365" y="13"/>
                  <a:pt x="365" y="13"/>
                  <a:pt x="365" y="13"/>
                </a:cubicBezTo>
                <a:cubicBezTo>
                  <a:pt x="364" y="13"/>
                  <a:pt x="364" y="13"/>
                  <a:pt x="364" y="13"/>
                </a:cubicBezTo>
                <a:cubicBezTo>
                  <a:pt x="364" y="13"/>
                  <a:pt x="364" y="13"/>
                  <a:pt x="364" y="13"/>
                </a:cubicBezTo>
                <a:cubicBezTo>
                  <a:pt x="361" y="14"/>
                  <a:pt x="358" y="15"/>
                  <a:pt x="356" y="18"/>
                </a:cubicBezTo>
                <a:cubicBezTo>
                  <a:pt x="355" y="18"/>
                  <a:pt x="355" y="19"/>
                  <a:pt x="354" y="19"/>
                </a:cubicBezTo>
                <a:cubicBezTo>
                  <a:pt x="354" y="19"/>
                  <a:pt x="354" y="19"/>
                  <a:pt x="354" y="19"/>
                </a:cubicBezTo>
                <a:cubicBezTo>
                  <a:pt x="353" y="20"/>
                  <a:pt x="353" y="20"/>
                  <a:pt x="353" y="20"/>
                </a:cubicBezTo>
                <a:cubicBezTo>
                  <a:pt x="352" y="20"/>
                  <a:pt x="352" y="20"/>
                  <a:pt x="352" y="20"/>
                </a:cubicBezTo>
                <a:cubicBezTo>
                  <a:pt x="352" y="20"/>
                  <a:pt x="352" y="20"/>
                  <a:pt x="352" y="20"/>
                </a:cubicBezTo>
                <a:cubicBezTo>
                  <a:pt x="351" y="21"/>
                  <a:pt x="350" y="22"/>
                  <a:pt x="349" y="22"/>
                </a:cubicBezTo>
                <a:cubicBezTo>
                  <a:pt x="349" y="22"/>
                  <a:pt x="349" y="22"/>
                  <a:pt x="349" y="22"/>
                </a:cubicBezTo>
                <a:cubicBezTo>
                  <a:pt x="348" y="24"/>
                  <a:pt x="348" y="24"/>
                  <a:pt x="348" y="24"/>
                </a:cubicBezTo>
                <a:cubicBezTo>
                  <a:pt x="347" y="24"/>
                  <a:pt x="347" y="24"/>
                  <a:pt x="347" y="24"/>
                </a:cubicBezTo>
                <a:cubicBezTo>
                  <a:pt x="347" y="24"/>
                  <a:pt x="347" y="24"/>
                  <a:pt x="347" y="24"/>
                </a:cubicBezTo>
                <a:cubicBezTo>
                  <a:pt x="347" y="24"/>
                  <a:pt x="347" y="24"/>
                  <a:pt x="347" y="25"/>
                </a:cubicBezTo>
                <a:cubicBezTo>
                  <a:pt x="347" y="24"/>
                  <a:pt x="347" y="24"/>
                  <a:pt x="347" y="24"/>
                </a:cubicBezTo>
                <a:cubicBezTo>
                  <a:pt x="347" y="24"/>
                  <a:pt x="347" y="24"/>
                  <a:pt x="347" y="24"/>
                </a:cubicBezTo>
                <a:cubicBezTo>
                  <a:pt x="346" y="22"/>
                  <a:pt x="346" y="22"/>
                  <a:pt x="346" y="22"/>
                </a:cubicBezTo>
                <a:cubicBezTo>
                  <a:pt x="346" y="22"/>
                  <a:pt x="346" y="22"/>
                  <a:pt x="346" y="22"/>
                </a:cubicBezTo>
                <a:cubicBezTo>
                  <a:pt x="346" y="22"/>
                  <a:pt x="346" y="22"/>
                  <a:pt x="346" y="22"/>
                </a:cubicBezTo>
                <a:cubicBezTo>
                  <a:pt x="346" y="22"/>
                  <a:pt x="346" y="22"/>
                  <a:pt x="346" y="22"/>
                </a:cubicBezTo>
                <a:cubicBezTo>
                  <a:pt x="346" y="22"/>
                  <a:pt x="346" y="22"/>
                  <a:pt x="346" y="22"/>
                </a:cubicBezTo>
                <a:cubicBezTo>
                  <a:pt x="346" y="22"/>
                  <a:pt x="346" y="22"/>
                  <a:pt x="346" y="22"/>
                </a:cubicBezTo>
                <a:cubicBezTo>
                  <a:pt x="347" y="21"/>
                  <a:pt x="347" y="21"/>
                  <a:pt x="347" y="20"/>
                </a:cubicBezTo>
                <a:cubicBezTo>
                  <a:pt x="347" y="20"/>
                  <a:pt x="347" y="20"/>
                  <a:pt x="347" y="20"/>
                </a:cubicBezTo>
                <a:cubicBezTo>
                  <a:pt x="349" y="19"/>
                  <a:pt x="349" y="19"/>
                  <a:pt x="349" y="19"/>
                </a:cubicBezTo>
                <a:cubicBezTo>
                  <a:pt x="349" y="19"/>
                  <a:pt x="349" y="19"/>
                  <a:pt x="349" y="19"/>
                </a:cubicBezTo>
                <a:cubicBezTo>
                  <a:pt x="349" y="18"/>
                  <a:pt x="349" y="18"/>
                  <a:pt x="349" y="18"/>
                </a:cubicBezTo>
                <a:cubicBezTo>
                  <a:pt x="350" y="18"/>
                  <a:pt x="351" y="17"/>
                  <a:pt x="352" y="16"/>
                </a:cubicBezTo>
                <a:cubicBezTo>
                  <a:pt x="352" y="16"/>
                  <a:pt x="352" y="16"/>
                  <a:pt x="352" y="16"/>
                </a:cubicBezTo>
                <a:cubicBezTo>
                  <a:pt x="354" y="15"/>
                  <a:pt x="354" y="15"/>
                  <a:pt x="354" y="15"/>
                </a:cubicBezTo>
                <a:cubicBezTo>
                  <a:pt x="354" y="15"/>
                  <a:pt x="354" y="15"/>
                  <a:pt x="354" y="15"/>
                </a:cubicBezTo>
                <a:cubicBezTo>
                  <a:pt x="354" y="15"/>
                  <a:pt x="354" y="15"/>
                  <a:pt x="354" y="15"/>
                </a:cubicBezTo>
                <a:cubicBezTo>
                  <a:pt x="354" y="15"/>
                  <a:pt x="354" y="15"/>
                  <a:pt x="354" y="15"/>
                </a:cubicBezTo>
                <a:cubicBezTo>
                  <a:pt x="357" y="12"/>
                  <a:pt x="361" y="10"/>
                  <a:pt x="364" y="9"/>
                </a:cubicBezTo>
                <a:cubicBezTo>
                  <a:pt x="364" y="9"/>
                  <a:pt x="364" y="9"/>
                  <a:pt x="364" y="9"/>
                </a:cubicBezTo>
                <a:cubicBezTo>
                  <a:pt x="366" y="8"/>
                  <a:pt x="366" y="8"/>
                  <a:pt x="366" y="8"/>
                </a:cubicBezTo>
                <a:cubicBezTo>
                  <a:pt x="366" y="8"/>
                  <a:pt x="366" y="8"/>
                  <a:pt x="366" y="8"/>
                </a:cubicBezTo>
                <a:cubicBezTo>
                  <a:pt x="366" y="8"/>
                  <a:pt x="366" y="8"/>
                  <a:pt x="366" y="8"/>
                </a:cubicBezTo>
                <a:cubicBezTo>
                  <a:pt x="367" y="7"/>
                  <a:pt x="367" y="7"/>
                  <a:pt x="368" y="7"/>
                </a:cubicBezTo>
                <a:cubicBezTo>
                  <a:pt x="368" y="7"/>
                  <a:pt x="368" y="7"/>
                  <a:pt x="368" y="7"/>
                </a:cubicBezTo>
                <a:cubicBezTo>
                  <a:pt x="369" y="6"/>
                  <a:pt x="369" y="6"/>
                  <a:pt x="369" y="6"/>
                </a:cubicBezTo>
                <a:cubicBezTo>
                  <a:pt x="370" y="6"/>
                  <a:pt x="370" y="6"/>
                  <a:pt x="370" y="6"/>
                </a:cubicBezTo>
                <a:cubicBezTo>
                  <a:pt x="370" y="6"/>
                  <a:pt x="370" y="6"/>
                  <a:pt x="370" y="6"/>
                </a:cubicBezTo>
                <a:cubicBezTo>
                  <a:pt x="376" y="4"/>
                  <a:pt x="383" y="2"/>
                  <a:pt x="389" y="0"/>
                </a:cubicBezTo>
                <a:cubicBezTo>
                  <a:pt x="389" y="1"/>
                  <a:pt x="389" y="1"/>
                  <a:pt x="389" y="1"/>
                </a:cubicBezTo>
                <a:cubicBezTo>
                  <a:pt x="390" y="0"/>
                  <a:pt x="390" y="0"/>
                  <a:pt x="390" y="0"/>
                </a:cubicBezTo>
                <a:cubicBezTo>
                  <a:pt x="390" y="0"/>
                  <a:pt x="390" y="0"/>
                  <a:pt x="390" y="0"/>
                </a:cubicBezTo>
                <a:cubicBezTo>
                  <a:pt x="391" y="0"/>
                  <a:pt x="391" y="0"/>
                  <a:pt x="391" y="0"/>
                </a:cubicBezTo>
                <a:cubicBezTo>
                  <a:pt x="391" y="0"/>
                  <a:pt x="391" y="0"/>
                  <a:pt x="391" y="0"/>
                </a:cubicBezTo>
                <a:cubicBezTo>
                  <a:pt x="391" y="0"/>
                  <a:pt x="391" y="0"/>
                  <a:pt x="392" y="0"/>
                </a:cubicBezTo>
              </a:path>
            </a:pathLst>
          </a:custGeom>
          <a:solidFill>
            <a:srgbClr val="E8888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94" name="PA_任意多边形 1426"/>
          <p:cNvSpPr>
            <a:spLocks noEditPoints="1"/>
          </p:cNvSpPr>
          <p:nvPr>
            <p:custDataLst>
              <p:tags r:id="rId159"/>
            </p:custDataLst>
          </p:nvPr>
        </p:nvSpPr>
        <p:spPr bwMode="auto">
          <a:xfrm>
            <a:off x="8134350" y="6797675"/>
            <a:ext cx="1019175" cy="130175"/>
          </a:xfrm>
          <a:custGeom>
            <a:avLst/>
            <a:gdLst>
              <a:gd name="T0" fmla="*/ 41 w 424"/>
              <a:gd name="T1" fmla="*/ 4 h 54"/>
              <a:gd name="T2" fmla="*/ 15 w 424"/>
              <a:gd name="T3" fmla="*/ 0 h 54"/>
              <a:gd name="T4" fmla="*/ 46 w 424"/>
              <a:gd name="T5" fmla="*/ 5 h 54"/>
              <a:gd name="T6" fmla="*/ 395 w 424"/>
              <a:gd name="T7" fmla="*/ 52 h 54"/>
              <a:gd name="T8" fmla="*/ 138 w 424"/>
              <a:gd name="T9" fmla="*/ 45 h 54"/>
              <a:gd name="T10" fmla="*/ 272 w 424"/>
              <a:gd name="T11" fmla="*/ 51 h 54"/>
              <a:gd name="T12" fmla="*/ 41 w 424"/>
              <a:gd name="T13" fmla="*/ 47 h 54"/>
              <a:gd name="T14" fmla="*/ 55 w 424"/>
              <a:gd name="T15" fmla="*/ 46 h 54"/>
              <a:gd name="T16" fmla="*/ 353 w 424"/>
              <a:gd name="T17" fmla="*/ 40 h 54"/>
              <a:gd name="T18" fmla="*/ 272 w 424"/>
              <a:gd name="T19" fmla="*/ 37 h 54"/>
              <a:gd name="T20" fmla="*/ 171 w 424"/>
              <a:gd name="T21" fmla="*/ 44 h 54"/>
              <a:gd name="T22" fmla="*/ 390 w 424"/>
              <a:gd name="T23" fmla="*/ 48 h 54"/>
              <a:gd name="T24" fmla="*/ 397 w 424"/>
              <a:gd name="T25" fmla="*/ 32 h 54"/>
              <a:gd name="T26" fmla="*/ 228 w 424"/>
              <a:gd name="T27" fmla="*/ 45 h 54"/>
              <a:gd name="T28" fmla="*/ 353 w 424"/>
              <a:gd name="T29" fmla="*/ 31 h 54"/>
              <a:gd name="T30" fmla="*/ 384 w 424"/>
              <a:gd name="T31" fmla="*/ 28 h 54"/>
              <a:gd name="T32" fmla="*/ 384 w 424"/>
              <a:gd name="T33" fmla="*/ 30 h 54"/>
              <a:gd name="T34" fmla="*/ 386 w 424"/>
              <a:gd name="T35" fmla="*/ 36 h 54"/>
              <a:gd name="T36" fmla="*/ 236 w 424"/>
              <a:gd name="T37" fmla="*/ 25 h 54"/>
              <a:gd name="T38" fmla="*/ 403 w 424"/>
              <a:gd name="T39" fmla="*/ 25 h 54"/>
              <a:gd name="T40" fmla="*/ 106 w 424"/>
              <a:gd name="T41" fmla="*/ 36 h 54"/>
              <a:gd name="T42" fmla="*/ 416 w 424"/>
              <a:gd name="T43" fmla="*/ 40 h 54"/>
              <a:gd name="T44" fmla="*/ 210 w 424"/>
              <a:gd name="T45" fmla="*/ 40 h 54"/>
              <a:gd name="T46" fmla="*/ 129 w 424"/>
              <a:gd name="T47" fmla="*/ 18 h 54"/>
              <a:gd name="T48" fmla="*/ 147 w 424"/>
              <a:gd name="T49" fmla="*/ 31 h 54"/>
              <a:gd name="T50" fmla="*/ 75 w 424"/>
              <a:gd name="T51" fmla="*/ 45 h 54"/>
              <a:gd name="T52" fmla="*/ 236 w 424"/>
              <a:gd name="T53" fmla="*/ 25 h 54"/>
              <a:gd name="T54" fmla="*/ 368 w 424"/>
              <a:gd name="T55" fmla="*/ 21 h 54"/>
              <a:gd name="T56" fmla="*/ 257 w 424"/>
              <a:gd name="T57" fmla="*/ 49 h 54"/>
              <a:gd name="T58" fmla="*/ 291 w 424"/>
              <a:gd name="T59" fmla="*/ 15 h 54"/>
              <a:gd name="T60" fmla="*/ 292 w 424"/>
              <a:gd name="T61" fmla="*/ 19 h 54"/>
              <a:gd name="T62" fmla="*/ 293 w 424"/>
              <a:gd name="T63" fmla="*/ 15 h 54"/>
              <a:gd name="T64" fmla="*/ 59 w 424"/>
              <a:gd name="T65" fmla="*/ 11 h 54"/>
              <a:gd name="T66" fmla="*/ 227 w 424"/>
              <a:gd name="T67" fmla="*/ 41 h 54"/>
              <a:gd name="T68" fmla="*/ 63 w 424"/>
              <a:gd name="T69" fmla="*/ 43 h 54"/>
              <a:gd name="T70" fmla="*/ 210 w 424"/>
              <a:gd name="T71" fmla="*/ 25 h 54"/>
              <a:gd name="T72" fmla="*/ 385 w 424"/>
              <a:gd name="T73" fmla="*/ 14 h 54"/>
              <a:gd name="T74" fmla="*/ 403 w 424"/>
              <a:gd name="T75" fmla="*/ 22 h 54"/>
              <a:gd name="T76" fmla="*/ 302 w 424"/>
              <a:gd name="T77" fmla="*/ 1 h 54"/>
              <a:gd name="T78" fmla="*/ 271 w 424"/>
              <a:gd name="T79" fmla="*/ 32 h 54"/>
              <a:gd name="T80" fmla="*/ 379 w 424"/>
              <a:gd name="T81" fmla="*/ 0 h 54"/>
              <a:gd name="T82" fmla="*/ 345 w 424"/>
              <a:gd name="T83" fmla="*/ 17 h 54"/>
              <a:gd name="T84" fmla="*/ 330 w 424"/>
              <a:gd name="T85" fmla="*/ 10 h 54"/>
              <a:gd name="T86" fmla="*/ 345 w 424"/>
              <a:gd name="T87" fmla="*/ 37 h 54"/>
              <a:gd name="T88" fmla="*/ 346 w 424"/>
              <a:gd name="T89" fmla="*/ 33 h 54"/>
              <a:gd name="T90" fmla="*/ 334 w 424"/>
              <a:gd name="T91" fmla="*/ 47 h 54"/>
              <a:gd name="T92" fmla="*/ 301 w 424"/>
              <a:gd name="T93" fmla="*/ 48 h 54"/>
              <a:gd name="T94" fmla="*/ 281 w 424"/>
              <a:gd name="T95" fmla="*/ 17 h 54"/>
              <a:gd name="T96" fmla="*/ 313 w 424"/>
              <a:gd name="T97" fmla="*/ 3 h 54"/>
              <a:gd name="T98" fmla="*/ 303 w 424"/>
              <a:gd name="T99" fmla="*/ 10 h 54"/>
              <a:gd name="T100" fmla="*/ 258 w 424"/>
              <a:gd name="T101" fmla="*/ 28 h 54"/>
              <a:gd name="T102" fmla="*/ 242 w 424"/>
              <a:gd name="T103" fmla="*/ 0 h 54"/>
              <a:gd name="T104" fmla="*/ 228 w 424"/>
              <a:gd name="T105" fmla="*/ 18 h 54"/>
              <a:gd name="T106" fmla="*/ 227 w 424"/>
              <a:gd name="T107" fmla="*/ 31 h 54"/>
              <a:gd name="T108" fmla="*/ 130 w 424"/>
              <a:gd name="T109" fmla="*/ 4 h 54"/>
              <a:gd name="T110" fmla="*/ 78 w 424"/>
              <a:gd name="T111" fmla="*/ 11 h 54"/>
              <a:gd name="T112" fmla="*/ 46 w 424"/>
              <a:gd name="T113" fmla="*/ 28 h 54"/>
              <a:gd name="T114" fmla="*/ 34 w 424"/>
              <a:gd name="T115" fmla="*/ 34 h 54"/>
              <a:gd name="T116" fmla="*/ 45 w 424"/>
              <a:gd name="T117" fmla="*/ 52 h 54"/>
              <a:gd name="T118" fmla="*/ 237 w 424"/>
              <a:gd name="T119" fmla="*/ 53 h 54"/>
              <a:gd name="T120" fmla="*/ 420 w 424"/>
              <a:gd name="T121" fmla="*/ 52 h 54"/>
              <a:gd name="T122" fmla="*/ 418 w 424"/>
              <a:gd name="T123" fmla="*/ 36 h 54"/>
              <a:gd name="T124" fmla="*/ 382 w 424"/>
              <a:gd name="T125" fmla="*/ 0 h 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424" h="54">
                <a:moveTo>
                  <a:pt x="49" y="0"/>
                </a:moveTo>
                <a:cubicBezTo>
                  <a:pt x="47" y="0"/>
                  <a:pt x="47" y="0"/>
                  <a:pt x="47" y="0"/>
                </a:cubicBezTo>
                <a:cubicBezTo>
                  <a:pt x="47" y="0"/>
                  <a:pt x="46" y="1"/>
                  <a:pt x="46" y="1"/>
                </a:cubicBezTo>
                <a:cubicBezTo>
                  <a:pt x="46" y="0"/>
                  <a:pt x="46" y="0"/>
                  <a:pt x="46" y="0"/>
                </a:cubicBezTo>
                <a:cubicBezTo>
                  <a:pt x="41" y="0"/>
                  <a:pt x="41" y="0"/>
                  <a:pt x="41" y="0"/>
                </a:cubicBezTo>
                <a:cubicBezTo>
                  <a:pt x="41" y="0"/>
                  <a:pt x="42" y="1"/>
                  <a:pt x="42" y="1"/>
                </a:cubicBezTo>
                <a:cubicBezTo>
                  <a:pt x="42" y="1"/>
                  <a:pt x="42" y="1"/>
                  <a:pt x="42" y="1"/>
                </a:cubicBezTo>
                <a:cubicBezTo>
                  <a:pt x="43" y="1"/>
                  <a:pt x="43" y="1"/>
                  <a:pt x="43" y="1"/>
                </a:cubicBezTo>
                <a:cubicBezTo>
                  <a:pt x="43" y="1"/>
                  <a:pt x="44" y="1"/>
                  <a:pt x="44" y="1"/>
                </a:cubicBezTo>
                <a:cubicBezTo>
                  <a:pt x="44" y="4"/>
                  <a:pt x="44" y="4"/>
                  <a:pt x="44" y="4"/>
                </a:cubicBezTo>
                <a:cubicBezTo>
                  <a:pt x="41" y="7"/>
                  <a:pt x="38" y="11"/>
                  <a:pt x="34" y="14"/>
                </a:cubicBezTo>
                <a:cubicBezTo>
                  <a:pt x="34" y="14"/>
                  <a:pt x="34" y="14"/>
                  <a:pt x="34" y="14"/>
                </a:cubicBezTo>
                <a:cubicBezTo>
                  <a:pt x="34" y="14"/>
                  <a:pt x="34" y="14"/>
                  <a:pt x="34" y="14"/>
                </a:cubicBezTo>
                <a:cubicBezTo>
                  <a:pt x="34" y="14"/>
                  <a:pt x="33" y="15"/>
                  <a:pt x="32" y="15"/>
                </a:cubicBezTo>
                <a:cubicBezTo>
                  <a:pt x="32" y="14"/>
                  <a:pt x="32" y="14"/>
                  <a:pt x="32" y="14"/>
                </a:cubicBezTo>
                <a:cubicBezTo>
                  <a:pt x="33" y="13"/>
                  <a:pt x="33" y="13"/>
                  <a:pt x="33" y="13"/>
                </a:cubicBezTo>
                <a:cubicBezTo>
                  <a:pt x="33" y="13"/>
                  <a:pt x="33" y="12"/>
                  <a:pt x="33" y="12"/>
                </a:cubicBezTo>
                <a:cubicBezTo>
                  <a:pt x="33" y="11"/>
                  <a:pt x="33" y="11"/>
                  <a:pt x="33" y="11"/>
                </a:cubicBezTo>
                <a:cubicBezTo>
                  <a:pt x="33" y="10"/>
                  <a:pt x="33" y="10"/>
                  <a:pt x="33" y="10"/>
                </a:cubicBezTo>
                <a:cubicBezTo>
                  <a:pt x="33" y="10"/>
                  <a:pt x="33" y="10"/>
                  <a:pt x="33" y="10"/>
                </a:cubicBezTo>
                <a:cubicBezTo>
                  <a:pt x="32" y="9"/>
                  <a:pt x="32" y="9"/>
                  <a:pt x="32" y="9"/>
                </a:cubicBezTo>
                <a:cubicBezTo>
                  <a:pt x="32" y="8"/>
                  <a:pt x="32" y="8"/>
                  <a:pt x="32" y="8"/>
                </a:cubicBezTo>
                <a:cubicBezTo>
                  <a:pt x="33" y="9"/>
                  <a:pt x="34" y="9"/>
                  <a:pt x="35" y="9"/>
                </a:cubicBezTo>
                <a:cubicBezTo>
                  <a:pt x="35" y="9"/>
                  <a:pt x="35" y="9"/>
                  <a:pt x="35" y="9"/>
                </a:cubicBezTo>
                <a:cubicBezTo>
                  <a:pt x="36" y="9"/>
                  <a:pt x="38" y="9"/>
                  <a:pt x="39" y="8"/>
                </a:cubicBezTo>
                <a:cubicBezTo>
                  <a:pt x="40" y="7"/>
                  <a:pt x="41" y="6"/>
                  <a:pt x="41" y="4"/>
                </a:cubicBezTo>
                <a:cubicBezTo>
                  <a:pt x="41" y="4"/>
                  <a:pt x="41" y="3"/>
                  <a:pt x="41" y="3"/>
                </a:cubicBezTo>
                <a:cubicBezTo>
                  <a:pt x="40" y="1"/>
                  <a:pt x="39" y="1"/>
                  <a:pt x="38" y="0"/>
                </a:cubicBezTo>
                <a:cubicBezTo>
                  <a:pt x="35" y="0"/>
                  <a:pt x="35" y="0"/>
                  <a:pt x="35" y="0"/>
                </a:cubicBezTo>
                <a:cubicBezTo>
                  <a:pt x="37" y="1"/>
                  <a:pt x="38" y="2"/>
                  <a:pt x="39" y="4"/>
                </a:cubicBezTo>
                <a:cubicBezTo>
                  <a:pt x="39" y="4"/>
                  <a:pt x="39" y="4"/>
                  <a:pt x="39" y="4"/>
                </a:cubicBezTo>
                <a:cubicBezTo>
                  <a:pt x="39" y="4"/>
                  <a:pt x="39" y="4"/>
                  <a:pt x="39" y="4"/>
                </a:cubicBezTo>
                <a:cubicBezTo>
                  <a:pt x="39" y="4"/>
                  <a:pt x="39" y="4"/>
                  <a:pt x="39" y="4"/>
                </a:cubicBezTo>
                <a:cubicBezTo>
                  <a:pt x="39" y="4"/>
                  <a:pt x="38" y="6"/>
                  <a:pt x="38" y="6"/>
                </a:cubicBezTo>
                <a:cubicBezTo>
                  <a:pt x="38" y="6"/>
                  <a:pt x="38" y="6"/>
                  <a:pt x="38" y="6"/>
                </a:cubicBezTo>
                <a:cubicBezTo>
                  <a:pt x="38" y="6"/>
                  <a:pt x="38" y="6"/>
                  <a:pt x="38" y="6"/>
                </a:cubicBezTo>
                <a:cubicBezTo>
                  <a:pt x="37" y="7"/>
                  <a:pt x="36" y="7"/>
                  <a:pt x="35" y="7"/>
                </a:cubicBezTo>
                <a:cubicBezTo>
                  <a:pt x="35" y="7"/>
                  <a:pt x="35" y="7"/>
                  <a:pt x="35" y="7"/>
                </a:cubicBezTo>
                <a:cubicBezTo>
                  <a:pt x="34" y="7"/>
                  <a:pt x="33" y="7"/>
                  <a:pt x="32" y="6"/>
                </a:cubicBezTo>
                <a:cubicBezTo>
                  <a:pt x="32" y="6"/>
                  <a:pt x="32" y="6"/>
                  <a:pt x="32" y="6"/>
                </a:cubicBezTo>
                <a:cubicBezTo>
                  <a:pt x="32" y="6"/>
                  <a:pt x="32" y="6"/>
                  <a:pt x="32" y="6"/>
                </a:cubicBezTo>
                <a:cubicBezTo>
                  <a:pt x="30" y="4"/>
                  <a:pt x="30" y="4"/>
                  <a:pt x="30" y="4"/>
                </a:cubicBezTo>
                <a:cubicBezTo>
                  <a:pt x="30" y="4"/>
                  <a:pt x="30" y="4"/>
                  <a:pt x="30" y="4"/>
                </a:cubicBezTo>
                <a:cubicBezTo>
                  <a:pt x="29" y="3"/>
                  <a:pt x="28" y="3"/>
                  <a:pt x="27" y="2"/>
                </a:cubicBezTo>
                <a:cubicBezTo>
                  <a:pt x="25" y="1"/>
                  <a:pt x="24" y="1"/>
                  <a:pt x="22" y="0"/>
                </a:cubicBezTo>
                <a:cubicBezTo>
                  <a:pt x="17" y="0"/>
                  <a:pt x="17" y="0"/>
                  <a:pt x="17" y="0"/>
                </a:cubicBezTo>
                <a:cubicBezTo>
                  <a:pt x="20" y="1"/>
                  <a:pt x="23" y="2"/>
                  <a:pt x="26" y="4"/>
                </a:cubicBezTo>
                <a:cubicBezTo>
                  <a:pt x="26" y="4"/>
                  <a:pt x="26" y="4"/>
                  <a:pt x="26" y="4"/>
                </a:cubicBezTo>
                <a:cubicBezTo>
                  <a:pt x="26" y="4"/>
                  <a:pt x="26" y="4"/>
                  <a:pt x="26" y="4"/>
                </a:cubicBezTo>
                <a:cubicBezTo>
                  <a:pt x="27" y="4"/>
                  <a:pt x="29" y="6"/>
                  <a:pt x="30" y="7"/>
                </a:cubicBezTo>
                <a:cubicBezTo>
                  <a:pt x="30" y="8"/>
                  <a:pt x="30" y="8"/>
                  <a:pt x="30" y="8"/>
                </a:cubicBezTo>
                <a:cubicBezTo>
                  <a:pt x="26" y="5"/>
                  <a:pt x="20" y="2"/>
                  <a:pt x="15" y="0"/>
                </a:cubicBezTo>
                <a:cubicBezTo>
                  <a:pt x="9" y="0"/>
                  <a:pt x="9" y="0"/>
                  <a:pt x="9" y="0"/>
                </a:cubicBezTo>
                <a:cubicBezTo>
                  <a:pt x="16" y="2"/>
                  <a:pt x="24" y="6"/>
                  <a:pt x="30" y="11"/>
                </a:cubicBezTo>
                <a:cubicBezTo>
                  <a:pt x="30" y="11"/>
                  <a:pt x="30" y="11"/>
                  <a:pt x="30" y="11"/>
                </a:cubicBezTo>
                <a:cubicBezTo>
                  <a:pt x="31" y="11"/>
                  <a:pt x="31" y="11"/>
                  <a:pt x="31" y="11"/>
                </a:cubicBezTo>
                <a:cubicBezTo>
                  <a:pt x="31" y="11"/>
                  <a:pt x="31" y="11"/>
                  <a:pt x="31" y="11"/>
                </a:cubicBezTo>
                <a:cubicBezTo>
                  <a:pt x="31" y="13"/>
                  <a:pt x="31" y="13"/>
                  <a:pt x="31" y="13"/>
                </a:cubicBezTo>
                <a:cubicBezTo>
                  <a:pt x="30" y="13"/>
                  <a:pt x="30" y="13"/>
                  <a:pt x="30" y="13"/>
                </a:cubicBezTo>
                <a:cubicBezTo>
                  <a:pt x="30" y="13"/>
                  <a:pt x="30" y="13"/>
                  <a:pt x="30" y="13"/>
                </a:cubicBezTo>
                <a:cubicBezTo>
                  <a:pt x="30" y="13"/>
                  <a:pt x="30" y="14"/>
                  <a:pt x="29" y="14"/>
                </a:cubicBezTo>
                <a:cubicBezTo>
                  <a:pt x="20" y="9"/>
                  <a:pt x="10" y="7"/>
                  <a:pt x="0" y="4"/>
                </a:cubicBezTo>
                <a:cubicBezTo>
                  <a:pt x="0" y="6"/>
                  <a:pt x="0" y="6"/>
                  <a:pt x="0" y="6"/>
                </a:cubicBezTo>
                <a:cubicBezTo>
                  <a:pt x="10" y="9"/>
                  <a:pt x="20" y="11"/>
                  <a:pt x="28" y="16"/>
                </a:cubicBezTo>
                <a:cubicBezTo>
                  <a:pt x="29" y="16"/>
                  <a:pt x="29" y="16"/>
                  <a:pt x="29" y="16"/>
                </a:cubicBezTo>
                <a:cubicBezTo>
                  <a:pt x="29" y="16"/>
                  <a:pt x="29" y="16"/>
                  <a:pt x="29" y="16"/>
                </a:cubicBezTo>
                <a:cubicBezTo>
                  <a:pt x="30" y="16"/>
                  <a:pt x="30" y="16"/>
                  <a:pt x="30" y="15"/>
                </a:cubicBezTo>
                <a:cubicBezTo>
                  <a:pt x="30" y="17"/>
                  <a:pt x="30" y="17"/>
                  <a:pt x="30" y="17"/>
                </a:cubicBezTo>
                <a:cubicBezTo>
                  <a:pt x="23" y="24"/>
                  <a:pt x="16" y="32"/>
                  <a:pt x="6" y="33"/>
                </a:cubicBezTo>
                <a:cubicBezTo>
                  <a:pt x="6" y="33"/>
                  <a:pt x="6" y="33"/>
                  <a:pt x="6" y="33"/>
                </a:cubicBezTo>
                <a:cubicBezTo>
                  <a:pt x="6" y="33"/>
                  <a:pt x="6" y="33"/>
                  <a:pt x="6" y="33"/>
                </a:cubicBezTo>
                <a:cubicBezTo>
                  <a:pt x="4" y="34"/>
                  <a:pt x="2" y="34"/>
                  <a:pt x="0" y="34"/>
                </a:cubicBezTo>
                <a:cubicBezTo>
                  <a:pt x="0" y="36"/>
                  <a:pt x="0" y="36"/>
                  <a:pt x="0" y="36"/>
                </a:cubicBezTo>
                <a:cubicBezTo>
                  <a:pt x="2" y="36"/>
                  <a:pt x="4" y="36"/>
                  <a:pt x="6" y="35"/>
                </a:cubicBezTo>
                <a:cubicBezTo>
                  <a:pt x="17" y="34"/>
                  <a:pt x="25" y="25"/>
                  <a:pt x="32" y="18"/>
                </a:cubicBezTo>
                <a:cubicBezTo>
                  <a:pt x="33" y="17"/>
                  <a:pt x="35" y="16"/>
                  <a:pt x="36" y="15"/>
                </a:cubicBezTo>
                <a:cubicBezTo>
                  <a:pt x="39" y="12"/>
                  <a:pt x="43" y="8"/>
                  <a:pt x="46" y="5"/>
                </a:cubicBezTo>
                <a:cubicBezTo>
                  <a:pt x="46" y="5"/>
                  <a:pt x="46" y="5"/>
                  <a:pt x="46" y="5"/>
                </a:cubicBezTo>
                <a:cubicBezTo>
                  <a:pt x="47" y="3"/>
                  <a:pt x="48" y="1"/>
                  <a:pt x="49" y="0"/>
                </a:cubicBezTo>
                <a:moveTo>
                  <a:pt x="255" y="0"/>
                </a:moveTo>
                <a:cubicBezTo>
                  <a:pt x="252" y="0"/>
                  <a:pt x="252" y="0"/>
                  <a:pt x="252" y="0"/>
                </a:cubicBezTo>
                <a:cubicBezTo>
                  <a:pt x="251" y="1"/>
                  <a:pt x="250" y="2"/>
                  <a:pt x="248" y="3"/>
                </a:cubicBezTo>
                <a:cubicBezTo>
                  <a:pt x="248" y="3"/>
                  <a:pt x="248" y="3"/>
                  <a:pt x="248" y="3"/>
                </a:cubicBezTo>
                <a:cubicBezTo>
                  <a:pt x="247" y="2"/>
                  <a:pt x="246" y="1"/>
                  <a:pt x="245" y="0"/>
                </a:cubicBezTo>
                <a:cubicBezTo>
                  <a:pt x="242" y="0"/>
                  <a:pt x="242" y="0"/>
                  <a:pt x="242" y="0"/>
                </a:cubicBezTo>
                <a:cubicBezTo>
                  <a:pt x="243" y="1"/>
                  <a:pt x="245" y="3"/>
                  <a:pt x="246" y="5"/>
                </a:cubicBezTo>
                <a:cubicBezTo>
                  <a:pt x="247" y="5"/>
                  <a:pt x="247" y="5"/>
                  <a:pt x="247" y="5"/>
                </a:cubicBezTo>
                <a:cubicBezTo>
                  <a:pt x="248" y="5"/>
                  <a:pt x="248" y="5"/>
                  <a:pt x="248" y="5"/>
                </a:cubicBezTo>
                <a:cubicBezTo>
                  <a:pt x="249" y="5"/>
                  <a:pt x="249" y="5"/>
                  <a:pt x="249" y="5"/>
                </a:cubicBezTo>
                <a:cubicBezTo>
                  <a:pt x="249" y="5"/>
                  <a:pt x="249" y="5"/>
                  <a:pt x="249" y="5"/>
                </a:cubicBezTo>
                <a:cubicBezTo>
                  <a:pt x="251" y="3"/>
                  <a:pt x="253" y="1"/>
                  <a:pt x="255" y="0"/>
                </a:cubicBezTo>
                <a:moveTo>
                  <a:pt x="232" y="50"/>
                </a:moveTo>
                <a:cubicBezTo>
                  <a:pt x="232" y="50"/>
                  <a:pt x="232" y="50"/>
                  <a:pt x="232" y="50"/>
                </a:cubicBezTo>
                <a:cubicBezTo>
                  <a:pt x="232" y="50"/>
                  <a:pt x="232" y="50"/>
                  <a:pt x="232" y="50"/>
                </a:cubicBezTo>
                <a:cubicBezTo>
                  <a:pt x="233" y="49"/>
                  <a:pt x="235" y="49"/>
                  <a:pt x="236" y="49"/>
                </a:cubicBezTo>
                <a:cubicBezTo>
                  <a:pt x="236" y="51"/>
                  <a:pt x="236" y="51"/>
                  <a:pt x="236" y="51"/>
                </a:cubicBezTo>
                <a:cubicBezTo>
                  <a:pt x="234" y="51"/>
                  <a:pt x="232" y="51"/>
                  <a:pt x="230" y="51"/>
                </a:cubicBezTo>
                <a:cubicBezTo>
                  <a:pt x="230" y="49"/>
                  <a:pt x="230" y="49"/>
                  <a:pt x="230" y="49"/>
                </a:cubicBezTo>
                <a:cubicBezTo>
                  <a:pt x="231" y="49"/>
                  <a:pt x="231" y="50"/>
                  <a:pt x="232" y="50"/>
                </a:cubicBezTo>
                <a:moveTo>
                  <a:pt x="386" y="52"/>
                </a:moveTo>
                <a:cubicBezTo>
                  <a:pt x="386" y="49"/>
                  <a:pt x="386" y="49"/>
                  <a:pt x="386" y="49"/>
                </a:cubicBezTo>
                <a:cubicBezTo>
                  <a:pt x="387" y="49"/>
                  <a:pt x="388" y="50"/>
                  <a:pt x="389" y="50"/>
                </a:cubicBezTo>
                <a:cubicBezTo>
                  <a:pt x="391" y="51"/>
                  <a:pt x="393" y="51"/>
                  <a:pt x="395" y="51"/>
                </a:cubicBezTo>
                <a:cubicBezTo>
                  <a:pt x="395" y="52"/>
                  <a:pt x="395" y="52"/>
                  <a:pt x="395" y="52"/>
                </a:cubicBezTo>
                <a:cubicBezTo>
                  <a:pt x="392" y="52"/>
                  <a:pt x="389" y="52"/>
                  <a:pt x="386" y="52"/>
                </a:cubicBezTo>
                <a:moveTo>
                  <a:pt x="72" y="50"/>
                </a:moveTo>
                <a:cubicBezTo>
                  <a:pt x="69" y="50"/>
                  <a:pt x="66" y="50"/>
                  <a:pt x="63" y="50"/>
                </a:cubicBezTo>
                <a:cubicBezTo>
                  <a:pt x="63" y="48"/>
                  <a:pt x="63" y="48"/>
                  <a:pt x="63" y="48"/>
                </a:cubicBezTo>
                <a:cubicBezTo>
                  <a:pt x="65" y="48"/>
                  <a:pt x="67" y="48"/>
                  <a:pt x="70" y="48"/>
                </a:cubicBezTo>
                <a:cubicBezTo>
                  <a:pt x="70" y="48"/>
                  <a:pt x="70" y="48"/>
                  <a:pt x="70" y="48"/>
                </a:cubicBezTo>
                <a:cubicBezTo>
                  <a:pt x="70" y="48"/>
                  <a:pt x="71" y="48"/>
                  <a:pt x="72" y="48"/>
                </a:cubicBezTo>
                <a:cubicBezTo>
                  <a:pt x="72" y="50"/>
                  <a:pt x="72" y="50"/>
                  <a:pt x="72" y="50"/>
                </a:cubicBezTo>
                <a:moveTo>
                  <a:pt x="379" y="52"/>
                </a:moveTo>
                <a:cubicBezTo>
                  <a:pt x="379" y="51"/>
                  <a:pt x="379" y="51"/>
                  <a:pt x="379" y="51"/>
                </a:cubicBezTo>
                <a:cubicBezTo>
                  <a:pt x="379" y="46"/>
                  <a:pt x="379" y="46"/>
                  <a:pt x="379" y="46"/>
                </a:cubicBezTo>
                <a:cubicBezTo>
                  <a:pt x="381" y="46"/>
                  <a:pt x="382" y="47"/>
                  <a:pt x="384" y="48"/>
                </a:cubicBezTo>
                <a:cubicBezTo>
                  <a:pt x="384" y="52"/>
                  <a:pt x="384" y="52"/>
                  <a:pt x="384" y="52"/>
                </a:cubicBezTo>
                <a:cubicBezTo>
                  <a:pt x="382" y="52"/>
                  <a:pt x="381" y="52"/>
                  <a:pt x="379" y="52"/>
                </a:cubicBezTo>
                <a:moveTo>
                  <a:pt x="353" y="51"/>
                </a:moveTo>
                <a:cubicBezTo>
                  <a:pt x="353" y="46"/>
                  <a:pt x="353" y="46"/>
                  <a:pt x="353" y="46"/>
                </a:cubicBezTo>
                <a:cubicBezTo>
                  <a:pt x="360" y="47"/>
                  <a:pt x="366" y="51"/>
                  <a:pt x="372" y="51"/>
                </a:cubicBezTo>
                <a:cubicBezTo>
                  <a:pt x="374" y="51"/>
                  <a:pt x="376" y="50"/>
                  <a:pt x="377" y="50"/>
                </a:cubicBezTo>
                <a:cubicBezTo>
                  <a:pt x="377" y="52"/>
                  <a:pt x="377" y="52"/>
                  <a:pt x="377" y="52"/>
                </a:cubicBezTo>
                <a:cubicBezTo>
                  <a:pt x="370" y="52"/>
                  <a:pt x="362" y="52"/>
                  <a:pt x="355" y="51"/>
                </a:cubicBezTo>
                <a:cubicBezTo>
                  <a:pt x="355" y="51"/>
                  <a:pt x="355" y="51"/>
                  <a:pt x="355" y="51"/>
                </a:cubicBezTo>
                <a:cubicBezTo>
                  <a:pt x="355" y="51"/>
                  <a:pt x="355" y="51"/>
                  <a:pt x="355" y="51"/>
                </a:cubicBezTo>
                <a:cubicBezTo>
                  <a:pt x="354" y="51"/>
                  <a:pt x="354" y="51"/>
                  <a:pt x="353" y="51"/>
                </a:cubicBezTo>
                <a:moveTo>
                  <a:pt x="148" y="47"/>
                </a:moveTo>
                <a:cubicBezTo>
                  <a:pt x="143" y="47"/>
                  <a:pt x="138" y="47"/>
                  <a:pt x="133" y="46"/>
                </a:cubicBezTo>
                <a:cubicBezTo>
                  <a:pt x="135" y="46"/>
                  <a:pt x="136" y="46"/>
                  <a:pt x="138" y="45"/>
                </a:cubicBezTo>
                <a:cubicBezTo>
                  <a:pt x="141" y="45"/>
                  <a:pt x="144" y="45"/>
                  <a:pt x="148" y="45"/>
                </a:cubicBezTo>
                <a:cubicBezTo>
                  <a:pt x="148" y="45"/>
                  <a:pt x="148" y="45"/>
                  <a:pt x="148" y="45"/>
                </a:cubicBezTo>
                <a:cubicBezTo>
                  <a:pt x="154" y="45"/>
                  <a:pt x="159" y="45"/>
                  <a:pt x="164" y="47"/>
                </a:cubicBezTo>
                <a:cubicBezTo>
                  <a:pt x="158" y="47"/>
                  <a:pt x="153" y="47"/>
                  <a:pt x="148" y="47"/>
                </a:cubicBezTo>
                <a:moveTo>
                  <a:pt x="402" y="51"/>
                </a:moveTo>
                <a:cubicBezTo>
                  <a:pt x="402" y="48"/>
                  <a:pt x="402" y="48"/>
                  <a:pt x="402" y="48"/>
                </a:cubicBezTo>
                <a:cubicBezTo>
                  <a:pt x="402" y="48"/>
                  <a:pt x="402" y="48"/>
                  <a:pt x="402" y="48"/>
                </a:cubicBezTo>
                <a:cubicBezTo>
                  <a:pt x="402" y="47"/>
                  <a:pt x="402" y="47"/>
                  <a:pt x="402" y="47"/>
                </a:cubicBezTo>
                <a:cubicBezTo>
                  <a:pt x="400" y="46"/>
                  <a:pt x="398" y="45"/>
                  <a:pt x="397" y="44"/>
                </a:cubicBezTo>
                <a:cubicBezTo>
                  <a:pt x="397" y="44"/>
                  <a:pt x="397" y="44"/>
                  <a:pt x="397" y="44"/>
                </a:cubicBezTo>
                <a:cubicBezTo>
                  <a:pt x="399" y="45"/>
                  <a:pt x="401" y="46"/>
                  <a:pt x="403" y="47"/>
                </a:cubicBezTo>
                <a:cubicBezTo>
                  <a:pt x="403" y="52"/>
                  <a:pt x="403" y="52"/>
                  <a:pt x="403" y="52"/>
                </a:cubicBezTo>
                <a:cubicBezTo>
                  <a:pt x="401" y="52"/>
                  <a:pt x="399" y="52"/>
                  <a:pt x="397" y="52"/>
                </a:cubicBezTo>
                <a:cubicBezTo>
                  <a:pt x="397" y="51"/>
                  <a:pt x="397" y="51"/>
                  <a:pt x="397" y="51"/>
                </a:cubicBezTo>
                <a:cubicBezTo>
                  <a:pt x="398" y="50"/>
                  <a:pt x="399" y="50"/>
                  <a:pt x="399" y="50"/>
                </a:cubicBezTo>
                <a:cubicBezTo>
                  <a:pt x="399" y="50"/>
                  <a:pt x="400" y="50"/>
                  <a:pt x="400" y="50"/>
                </a:cubicBezTo>
                <a:cubicBezTo>
                  <a:pt x="400" y="50"/>
                  <a:pt x="400" y="50"/>
                  <a:pt x="401" y="50"/>
                </a:cubicBezTo>
                <a:cubicBezTo>
                  <a:pt x="402" y="51"/>
                  <a:pt x="402" y="51"/>
                  <a:pt x="402" y="51"/>
                </a:cubicBezTo>
                <a:moveTo>
                  <a:pt x="272" y="51"/>
                </a:moveTo>
                <a:cubicBezTo>
                  <a:pt x="272" y="49"/>
                  <a:pt x="272" y="49"/>
                  <a:pt x="272" y="49"/>
                </a:cubicBezTo>
                <a:cubicBezTo>
                  <a:pt x="273" y="48"/>
                  <a:pt x="273" y="47"/>
                  <a:pt x="273" y="47"/>
                </a:cubicBezTo>
                <a:cubicBezTo>
                  <a:pt x="274" y="45"/>
                  <a:pt x="274" y="44"/>
                  <a:pt x="274" y="43"/>
                </a:cubicBezTo>
                <a:cubicBezTo>
                  <a:pt x="274" y="43"/>
                  <a:pt x="274" y="43"/>
                  <a:pt x="274" y="43"/>
                </a:cubicBezTo>
                <a:cubicBezTo>
                  <a:pt x="274" y="47"/>
                  <a:pt x="274" y="47"/>
                  <a:pt x="274" y="47"/>
                </a:cubicBezTo>
                <a:cubicBezTo>
                  <a:pt x="274" y="51"/>
                  <a:pt x="274" y="51"/>
                  <a:pt x="274" y="51"/>
                </a:cubicBezTo>
                <a:cubicBezTo>
                  <a:pt x="274" y="51"/>
                  <a:pt x="273" y="51"/>
                  <a:pt x="272" y="51"/>
                </a:cubicBezTo>
                <a:moveTo>
                  <a:pt x="279" y="48"/>
                </a:moveTo>
                <a:cubicBezTo>
                  <a:pt x="278" y="48"/>
                  <a:pt x="278" y="48"/>
                  <a:pt x="277" y="48"/>
                </a:cubicBezTo>
                <a:cubicBezTo>
                  <a:pt x="277" y="48"/>
                  <a:pt x="277" y="48"/>
                  <a:pt x="277" y="48"/>
                </a:cubicBezTo>
                <a:cubicBezTo>
                  <a:pt x="276" y="47"/>
                  <a:pt x="276" y="47"/>
                  <a:pt x="276" y="47"/>
                </a:cubicBezTo>
                <a:cubicBezTo>
                  <a:pt x="276" y="47"/>
                  <a:pt x="276" y="47"/>
                  <a:pt x="276" y="47"/>
                </a:cubicBezTo>
                <a:cubicBezTo>
                  <a:pt x="276" y="47"/>
                  <a:pt x="276" y="47"/>
                  <a:pt x="276" y="46"/>
                </a:cubicBezTo>
                <a:cubicBezTo>
                  <a:pt x="278" y="43"/>
                  <a:pt x="278" y="43"/>
                  <a:pt x="278" y="43"/>
                </a:cubicBezTo>
                <a:cubicBezTo>
                  <a:pt x="278" y="43"/>
                  <a:pt x="278" y="43"/>
                  <a:pt x="278" y="43"/>
                </a:cubicBezTo>
                <a:cubicBezTo>
                  <a:pt x="278" y="43"/>
                  <a:pt x="278" y="43"/>
                  <a:pt x="278" y="43"/>
                </a:cubicBezTo>
                <a:cubicBezTo>
                  <a:pt x="278" y="43"/>
                  <a:pt x="278" y="43"/>
                  <a:pt x="278" y="42"/>
                </a:cubicBezTo>
                <a:cubicBezTo>
                  <a:pt x="280" y="45"/>
                  <a:pt x="283" y="46"/>
                  <a:pt x="285" y="47"/>
                </a:cubicBezTo>
                <a:cubicBezTo>
                  <a:pt x="280" y="48"/>
                  <a:pt x="280" y="48"/>
                  <a:pt x="280" y="48"/>
                </a:cubicBezTo>
                <a:cubicBezTo>
                  <a:pt x="280" y="48"/>
                  <a:pt x="280" y="48"/>
                  <a:pt x="280" y="48"/>
                </a:cubicBezTo>
                <a:cubicBezTo>
                  <a:pt x="280" y="48"/>
                  <a:pt x="279" y="48"/>
                  <a:pt x="279" y="48"/>
                </a:cubicBezTo>
                <a:cubicBezTo>
                  <a:pt x="279" y="48"/>
                  <a:pt x="279" y="48"/>
                  <a:pt x="279" y="48"/>
                </a:cubicBezTo>
                <a:cubicBezTo>
                  <a:pt x="279" y="48"/>
                  <a:pt x="279" y="48"/>
                  <a:pt x="279" y="48"/>
                </a:cubicBezTo>
                <a:moveTo>
                  <a:pt x="32" y="50"/>
                </a:moveTo>
                <a:cubicBezTo>
                  <a:pt x="32" y="48"/>
                  <a:pt x="32" y="48"/>
                  <a:pt x="32" y="48"/>
                </a:cubicBezTo>
                <a:cubicBezTo>
                  <a:pt x="33" y="48"/>
                  <a:pt x="34" y="48"/>
                  <a:pt x="35" y="48"/>
                </a:cubicBezTo>
                <a:cubicBezTo>
                  <a:pt x="35" y="48"/>
                  <a:pt x="35" y="48"/>
                  <a:pt x="35" y="48"/>
                </a:cubicBezTo>
                <a:cubicBezTo>
                  <a:pt x="35" y="48"/>
                  <a:pt x="35" y="48"/>
                  <a:pt x="35" y="48"/>
                </a:cubicBezTo>
                <a:cubicBezTo>
                  <a:pt x="38" y="46"/>
                  <a:pt x="41" y="44"/>
                  <a:pt x="44" y="42"/>
                </a:cubicBezTo>
                <a:cubicBezTo>
                  <a:pt x="44" y="43"/>
                  <a:pt x="44" y="43"/>
                  <a:pt x="44" y="43"/>
                </a:cubicBezTo>
                <a:cubicBezTo>
                  <a:pt x="43" y="43"/>
                  <a:pt x="42" y="44"/>
                  <a:pt x="42" y="45"/>
                </a:cubicBezTo>
                <a:cubicBezTo>
                  <a:pt x="41" y="45"/>
                  <a:pt x="41" y="45"/>
                  <a:pt x="41" y="45"/>
                </a:cubicBezTo>
                <a:cubicBezTo>
                  <a:pt x="41" y="47"/>
                  <a:pt x="41" y="47"/>
                  <a:pt x="41" y="47"/>
                </a:cubicBezTo>
                <a:cubicBezTo>
                  <a:pt x="41" y="49"/>
                  <a:pt x="41" y="49"/>
                  <a:pt x="41" y="49"/>
                </a:cubicBezTo>
                <a:cubicBezTo>
                  <a:pt x="43" y="48"/>
                  <a:pt x="43" y="48"/>
                  <a:pt x="43" y="48"/>
                </a:cubicBezTo>
                <a:cubicBezTo>
                  <a:pt x="43" y="48"/>
                  <a:pt x="43" y="48"/>
                  <a:pt x="43" y="48"/>
                </a:cubicBezTo>
                <a:cubicBezTo>
                  <a:pt x="43" y="48"/>
                  <a:pt x="43" y="48"/>
                  <a:pt x="43" y="48"/>
                </a:cubicBezTo>
                <a:cubicBezTo>
                  <a:pt x="43" y="48"/>
                  <a:pt x="44" y="48"/>
                  <a:pt x="44" y="48"/>
                </a:cubicBezTo>
                <a:cubicBezTo>
                  <a:pt x="44" y="50"/>
                  <a:pt x="44" y="50"/>
                  <a:pt x="44" y="50"/>
                </a:cubicBezTo>
                <a:cubicBezTo>
                  <a:pt x="40" y="50"/>
                  <a:pt x="36" y="50"/>
                  <a:pt x="32" y="50"/>
                </a:cubicBezTo>
                <a:moveTo>
                  <a:pt x="351" y="43"/>
                </a:moveTo>
                <a:cubicBezTo>
                  <a:pt x="351" y="42"/>
                  <a:pt x="352" y="42"/>
                  <a:pt x="353" y="42"/>
                </a:cubicBezTo>
                <a:cubicBezTo>
                  <a:pt x="353" y="42"/>
                  <a:pt x="354" y="41"/>
                  <a:pt x="355" y="41"/>
                </a:cubicBezTo>
                <a:cubicBezTo>
                  <a:pt x="355" y="41"/>
                  <a:pt x="355" y="41"/>
                  <a:pt x="355" y="41"/>
                </a:cubicBezTo>
                <a:cubicBezTo>
                  <a:pt x="357" y="41"/>
                  <a:pt x="358" y="42"/>
                  <a:pt x="360" y="42"/>
                </a:cubicBezTo>
                <a:cubicBezTo>
                  <a:pt x="363" y="43"/>
                  <a:pt x="366" y="44"/>
                  <a:pt x="369" y="45"/>
                </a:cubicBezTo>
                <a:cubicBezTo>
                  <a:pt x="372" y="45"/>
                  <a:pt x="375" y="46"/>
                  <a:pt x="376" y="48"/>
                </a:cubicBezTo>
                <a:cubicBezTo>
                  <a:pt x="375" y="48"/>
                  <a:pt x="374" y="49"/>
                  <a:pt x="372" y="49"/>
                </a:cubicBezTo>
                <a:cubicBezTo>
                  <a:pt x="372" y="49"/>
                  <a:pt x="372" y="49"/>
                  <a:pt x="372" y="49"/>
                </a:cubicBezTo>
                <a:cubicBezTo>
                  <a:pt x="366" y="49"/>
                  <a:pt x="360" y="45"/>
                  <a:pt x="353" y="44"/>
                </a:cubicBezTo>
                <a:cubicBezTo>
                  <a:pt x="353" y="43"/>
                  <a:pt x="353" y="43"/>
                  <a:pt x="353" y="43"/>
                </a:cubicBezTo>
                <a:cubicBezTo>
                  <a:pt x="352" y="43"/>
                  <a:pt x="352" y="43"/>
                  <a:pt x="352" y="43"/>
                </a:cubicBezTo>
                <a:cubicBezTo>
                  <a:pt x="351" y="43"/>
                  <a:pt x="351" y="43"/>
                  <a:pt x="351" y="43"/>
                </a:cubicBezTo>
                <a:cubicBezTo>
                  <a:pt x="351" y="43"/>
                  <a:pt x="351" y="43"/>
                  <a:pt x="351" y="43"/>
                </a:cubicBezTo>
                <a:cubicBezTo>
                  <a:pt x="351" y="43"/>
                  <a:pt x="351" y="43"/>
                  <a:pt x="351" y="43"/>
                </a:cubicBezTo>
                <a:moveTo>
                  <a:pt x="49" y="48"/>
                </a:moveTo>
                <a:cubicBezTo>
                  <a:pt x="51" y="48"/>
                  <a:pt x="53" y="48"/>
                  <a:pt x="55" y="46"/>
                </a:cubicBezTo>
                <a:cubicBezTo>
                  <a:pt x="55" y="46"/>
                  <a:pt x="55" y="46"/>
                  <a:pt x="55" y="46"/>
                </a:cubicBezTo>
                <a:cubicBezTo>
                  <a:pt x="55" y="46"/>
                  <a:pt x="55" y="46"/>
                  <a:pt x="55" y="46"/>
                </a:cubicBezTo>
                <a:cubicBezTo>
                  <a:pt x="57" y="44"/>
                  <a:pt x="59" y="41"/>
                  <a:pt x="61" y="39"/>
                </a:cubicBezTo>
                <a:cubicBezTo>
                  <a:pt x="61" y="42"/>
                  <a:pt x="61" y="42"/>
                  <a:pt x="61" y="42"/>
                </a:cubicBezTo>
                <a:cubicBezTo>
                  <a:pt x="60" y="43"/>
                  <a:pt x="59" y="44"/>
                  <a:pt x="59" y="45"/>
                </a:cubicBezTo>
                <a:cubicBezTo>
                  <a:pt x="59" y="46"/>
                  <a:pt x="59" y="47"/>
                  <a:pt x="60" y="48"/>
                </a:cubicBezTo>
                <a:cubicBezTo>
                  <a:pt x="61" y="48"/>
                  <a:pt x="61" y="48"/>
                  <a:pt x="61" y="48"/>
                </a:cubicBezTo>
                <a:cubicBezTo>
                  <a:pt x="61" y="48"/>
                  <a:pt x="61" y="48"/>
                  <a:pt x="61" y="48"/>
                </a:cubicBezTo>
                <a:cubicBezTo>
                  <a:pt x="61" y="50"/>
                  <a:pt x="61" y="50"/>
                  <a:pt x="61" y="50"/>
                </a:cubicBezTo>
                <a:cubicBezTo>
                  <a:pt x="56" y="50"/>
                  <a:pt x="51" y="50"/>
                  <a:pt x="46" y="50"/>
                </a:cubicBezTo>
                <a:cubicBezTo>
                  <a:pt x="46" y="48"/>
                  <a:pt x="46" y="48"/>
                  <a:pt x="46" y="48"/>
                </a:cubicBezTo>
                <a:cubicBezTo>
                  <a:pt x="47" y="48"/>
                  <a:pt x="48" y="48"/>
                  <a:pt x="49" y="48"/>
                </a:cubicBezTo>
                <a:moveTo>
                  <a:pt x="395" y="43"/>
                </a:moveTo>
                <a:cubicBezTo>
                  <a:pt x="392" y="42"/>
                  <a:pt x="389" y="41"/>
                  <a:pt x="386" y="39"/>
                </a:cubicBezTo>
                <a:cubicBezTo>
                  <a:pt x="386" y="38"/>
                  <a:pt x="386" y="38"/>
                  <a:pt x="386" y="38"/>
                </a:cubicBezTo>
                <a:cubicBezTo>
                  <a:pt x="389" y="40"/>
                  <a:pt x="392" y="41"/>
                  <a:pt x="395" y="43"/>
                </a:cubicBezTo>
                <a:cubicBezTo>
                  <a:pt x="395" y="43"/>
                  <a:pt x="395" y="43"/>
                  <a:pt x="395" y="43"/>
                </a:cubicBezTo>
                <a:moveTo>
                  <a:pt x="353" y="40"/>
                </a:moveTo>
                <a:cubicBezTo>
                  <a:pt x="353" y="38"/>
                  <a:pt x="353" y="38"/>
                  <a:pt x="353" y="38"/>
                </a:cubicBezTo>
                <a:cubicBezTo>
                  <a:pt x="362" y="39"/>
                  <a:pt x="369" y="42"/>
                  <a:pt x="377" y="45"/>
                </a:cubicBezTo>
                <a:cubicBezTo>
                  <a:pt x="377" y="46"/>
                  <a:pt x="377" y="46"/>
                  <a:pt x="377" y="46"/>
                </a:cubicBezTo>
                <a:cubicBezTo>
                  <a:pt x="375" y="44"/>
                  <a:pt x="372" y="43"/>
                  <a:pt x="370" y="43"/>
                </a:cubicBezTo>
                <a:cubicBezTo>
                  <a:pt x="366" y="42"/>
                  <a:pt x="363" y="41"/>
                  <a:pt x="360" y="40"/>
                </a:cubicBezTo>
                <a:cubicBezTo>
                  <a:pt x="360" y="40"/>
                  <a:pt x="360" y="40"/>
                  <a:pt x="360" y="40"/>
                </a:cubicBezTo>
                <a:cubicBezTo>
                  <a:pt x="360" y="40"/>
                  <a:pt x="360" y="40"/>
                  <a:pt x="360" y="40"/>
                </a:cubicBezTo>
                <a:cubicBezTo>
                  <a:pt x="360" y="40"/>
                  <a:pt x="360" y="40"/>
                  <a:pt x="360" y="40"/>
                </a:cubicBezTo>
                <a:cubicBezTo>
                  <a:pt x="359" y="40"/>
                  <a:pt x="357" y="39"/>
                  <a:pt x="355" y="39"/>
                </a:cubicBezTo>
                <a:cubicBezTo>
                  <a:pt x="354" y="39"/>
                  <a:pt x="354" y="39"/>
                  <a:pt x="353" y="40"/>
                </a:cubicBezTo>
                <a:moveTo>
                  <a:pt x="278" y="40"/>
                </a:moveTo>
                <a:cubicBezTo>
                  <a:pt x="278" y="38"/>
                  <a:pt x="278" y="38"/>
                  <a:pt x="278" y="38"/>
                </a:cubicBezTo>
                <a:cubicBezTo>
                  <a:pt x="281" y="41"/>
                  <a:pt x="285" y="44"/>
                  <a:pt x="288" y="46"/>
                </a:cubicBezTo>
                <a:cubicBezTo>
                  <a:pt x="289" y="46"/>
                  <a:pt x="290" y="47"/>
                  <a:pt x="292" y="47"/>
                </a:cubicBezTo>
                <a:cubicBezTo>
                  <a:pt x="293" y="47"/>
                  <a:pt x="295" y="47"/>
                  <a:pt x="296" y="47"/>
                </a:cubicBezTo>
                <a:cubicBezTo>
                  <a:pt x="297" y="47"/>
                  <a:pt x="297" y="47"/>
                  <a:pt x="297" y="48"/>
                </a:cubicBezTo>
                <a:cubicBezTo>
                  <a:pt x="298" y="48"/>
                  <a:pt x="298" y="48"/>
                  <a:pt x="298" y="49"/>
                </a:cubicBezTo>
                <a:cubicBezTo>
                  <a:pt x="298" y="50"/>
                  <a:pt x="298" y="50"/>
                  <a:pt x="298" y="50"/>
                </a:cubicBezTo>
                <a:cubicBezTo>
                  <a:pt x="299" y="50"/>
                  <a:pt x="299" y="50"/>
                  <a:pt x="299" y="50"/>
                </a:cubicBezTo>
                <a:cubicBezTo>
                  <a:pt x="300" y="50"/>
                  <a:pt x="300" y="50"/>
                  <a:pt x="301" y="50"/>
                </a:cubicBezTo>
                <a:cubicBezTo>
                  <a:pt x="301" y="51"/>
                  <a:pt x="301" y="51"/>
                  <a:pt x="301" y="51"/>
                </a:cubicBezTo>
                <a:cubicBezTo>
                  <a:pt x="293" y="51"/>
                  <a:pt x="286" y="51"/>
                  <a:pt x="278" y="51"/>
                </a:cubicBezTo>
                <a:cubicBezTo>
                  <a:pt x="278" y="50"/>
                  <a:pt x="278" y="50"/>
                  <a:pt x="278" y="50"/>
                </a:cubicBezTo>
                <a:cubicBezTo>
                  <a:pt x="278" y="50"/>
                  <a:pt x="278" y="50"/>
                  <a:pt x="279" y="50"/>
                </a:cubicBezTo>
                <a:cubicBezTo>
                  <a:pt x="279" y="50"/>
                  <a:pt x="280" y="50"/>
                  <a:pt x="281" y="50"/>
                </a:cubicBezTo>
                <a:cubicBezTo>
                  <a:pt x="292" y="49"/>
                  <a:pt x="292" y="49"/>
                  <a:pt x="292" y="49"/>
                </a:cubicBezTo>
                <a:cubicBezTo>
                  <a:pt x="289" y="47"/>
                  <a:pt x="289" y="47"/>
                  <a:pt x="289" y="47"/>
                </a:cubicBezTo>
                <a:cubicBezTo>
                  <a:pt x="286" y="45"/>
                  <a:pt x="282" y="44"/>
                  <a:pt x="279" y="40"/>
                </a:cubicBezTo>
                <a:cubicBezTo>
                  <a:pt x="279" y="40"/>
                  <a:pt x="279" y="40"/>
                  <a:pt x="279" y="40"/>
                </a:cubicBezTo>
                <a:cubicBezTo>
                  <a:pt x="278" y="40"/>
                  <a:pt x="278" y="40"/>
                  <a:pt x="278" y="40"/>
                </a:cubicBezTo>
                <a:cubicBezTo>
                  <a:pt x="278" y="40"/>
                  <a:pt x="278" y="40"/>
                  <a:pt x="278" y="40"/>
                </a:cubicBezTo>
                <a:moveTo>
                  <a:pt x="269" y="48"/>
                </a:moveTo>
                <a:cubicBezTo>
                  <a:pt x="269" y="48"/>
                  <a:pt x="269" y="48"/>
                  <a:pt x="269" y="48"/>
                </a:cubicBezTo>
                <a:cubicBezTo>
                  <a:pt x="268" y="47"/>
                  <a:pt x="268" y="47"/>
                  <a:pt x="268" y="46"/>
                </a:cubicBezTo>
                <a:cubicBezTo>
                  <a:pt x="268" y="45"/>
                  <a:pt x="269" y="43"/>
                  <a:pt x="270" y="42"/>
                </a:cubicBezTo>
                <a:cubicBezTo>
                  <a:pt x="270" y="40"/>
                  <a:pt x="271" y="39"/>
                  <a:pt x="272" y="37"/>
                </a:cubicBezTo>
                <a:cubicBezTo>
                  <a:pt x="272" y="37"/>
                  <a:pt x="272" y="37"/>
                  <a:pt x="272" y="37"/>
                </a:cubicBezTo>
                <a:cubicBezTo>
                  <a:pt x="272" y="37"/>
                  <a:pt x="272" y="37"/>
                  <a:pt x="272" y="37"/>
                </a:cubicBezTo>
                <a:cubicBezTo>
                  <a:pt x="273" y="36"/>
                  <a:pt x="273" y="36"/>
                  <a:pt x="273" y="36"/>
                </a:cubicBezTo>
                <a:cubicBezTo>
                  <a:pt x="273" y="36"/>
                  <a:pt x="273" y="36"/>
                  <a:pt x="274" y="37"/>
                </a:cubicBezTo>
                <a:cubicBezTo>
                  <a:pt x="274" y="37"/>
                  <a:pt x="274" y="38"/>
                  <a:pt x="274" y="38"/>
                </a:cubicBezTo>
                <a:cubicBezTo>
                  <a:pt x="274" y="38"/>
                  <a:pt x="274" y="38"/>
                  <a:pt x="274" y="38"/>
                </a:cubicBezTo>
                <a:cubicBezTo>
                  <a:pt x="274" y="38"/>
                  <a:pt x="274" y="39"/>
                  <a:pt x="274" y="39"/>
                </a:cubicBezTo>
                <a:cubicBezTo>
                  <a:pt x="273" y="39"/>
                  <a:pt x="273" y="40"/>
                  <a:pt x="273" y="41"/>
                </a:cubicBezTo>
                <a:cubicBezTo>
                  <a:pt x="272" y="42"/>
                  <a:pt x="272" y="44"/>
                  <a:pt x="272" y="45"/>
                </a:cubicBezTo>
                <a:cubicBezTo>
                  <a:pt x="272" y="46"/>
                  <a:pt x="271" y="47"/>
                  <a:pt x="271" y="47"/>
                </a:cubicBezTo>
                <a:cubicBezTo>
                  <a:pt x="270" y="48"/>
                  <a:pt x="270" y="48"/>
                  <a:pt x="269" y="48"/>
                </a:cubicBezTo>
                <a:moveTo>
                  <a:pt x="384" y="38"/>
                </a:moveTo>
                <a:cubicBezTo>
                  <a:pt x="382" y="38"/>
                  <a:pt x="381" y="37"/>
                  <a:pt x="379" y="37"/>
                </a:cubicBezTo>
                <a:cubicBezTo>
                  <a:pt x="379" y="36"/>
                  <a:pt x="379" y="36"/>
                  <a:pt x="379" y="36"/>
                </a:cubicBezTo>
                <a:cubicBezTo>
                  <a:pt x="381" y="36"/>
                  <a:pt x="382" y="37"/>
                  <a:pt x="384" y="38"/>
                </a:cubicBezTo>
                <a:cubicBezTo>
                  <a:pt x="384" y="38"/>
                  <a:pt x="384" y="38"/>
                  <a:pt x="384" y="38"/>
                </a:cubicBezTo>
                <a:moveTo>
                  <a:pt x="102" y="47"/>
                </a:moveTo>
                <a:cubicBezTo>
                  <a:pt x="101" y="47"/>
                  <a:pt x="101" y="47"/>
                  <a:pt x="101" y="46"/>
                </a:cubicBezTo>
                <a:cubicBezTo>
                  <a:pt x="101" y="46"/>
                  <a:pt x="100" y="46"/>
                  <a:pt x="100" y="46"/>
                </a:cubicBezTo>
                <a:cubicBezTo>
                  <a:pt x="113" y="36"/>
                  <a:pt x="129" y="33"/>
                  <a:pt x="146" y="33"/>
                </a:cubicBezTo>
                <a:cubicBezTo>
                  <a:pt x="146" y="33"/>
                  <a:pt x="147" y="33"/>
                  <a:pt x="148" y="33"/>
                </a:cubicBezTo>
                <a:cubicBezTo>
                  <a:pt x="165" y="35"/>
                  <a:pt x="180" y="38"/>
                  <a:pt x="193" y="47"/>
                </a:cubicBezTo>
                <a:cubicBezTo>
                  <a:pt x="193" y="47"/>
                  <a:pt x="193" y="47"/>
                  <a:pt x="193" y="47"/>
                </a:cubicBezTo>
                <a:cubicBezTo>
                  <a:pt x="189" y="47"/>
                  <a:pt x="186" y="47"/>
                  <a:pt x="182" y="47"/>
                </a:cubicBezTo>
                <a:cubicBezTo>
                  <a:pt x="182" y="47"/>
                  <a:pt x="182" y="47"/>
                  <a:pt x="182" y="47"/>
                </a:cubicBezTo>
                <a:cubicBezTo>
                  <a:pt x="178" y="47"/>
                  <a:pt x="174" y="47"/>
                  <a:pt x="171" y="44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57" y="40"/>
                  <a:pt x="149" y="40"/>
                </a:cubicBezTo>
                <a:cubicBezTo>
                  <a:pt x="149" y="40"/>
                  <a:pt x="149" y="40"/>
                  <a:pt x="149" y="40"/>
                </a:cubicBezTo>
                <a:cubicBezTo>
                  <a:pt x="148" y="40"/>
                  <a:pt x="148" y="40"/>
                  <a:pt x="148" y="40"/>
                </a:cubicBezTo>
                <a:cubicBezTo>
                  <a:pt x="147" y="40"/>
                  <a:pt x="147" y="40"/>
                  <a:pt x="147" y="40"/>
                </a:cubicBezTo>
                <a:cubicBezTo>
                  <a:pt x="147" y="40"/>
                  <a:pt x="147" y="40"/>
                  <a:pt x="147" y="40"/>
                </a:cubicBezTo>
                <a:cubicBezTo>
                  <a:pt x="137" y="40"/>
                  <a:pt x="128" y="42"/>
                  <a:pt x="120" y="46"/>
                </a:cubicBezTo>
                <a:cubicBezTo>
                  <a:pt x="102" y="47"/>
                  <a:pt x="102" y="47"/>
                  <a:pt x="102" y="47"/>
                </a:cubicBezTo>
                <a:moveTo>
                  <a:pt x="351" y="33"/>
                </a:moveTo>
                <a:cubicBezTo>
                  <a:pt x="352" y="33"/>
                  <a:pt x="352" y="33"/>
                  <a:pt x="352" y="33"/>
                </a:cubicBezTo>
                <a:cubicBezTo>
                  <a:pt x="353" y="33"/>
                  <a:pt x="353" y="33"/>
                  <a:pt x="353" y="33"/>
                </a:cubicBezTo>
                <a:cubicBezTo>
                  <a:pt x="353" y="33"/>
                  <a:pt x="353" y="33"/>
                  <a:pt x="353" y="33"/>
                </a:cubicBezTo>
                <a:cubicBezTo>
                  <a:pt x="354" y="33"/>
                  <a:pt x="354" y="33"/>
                  <a:pt x="355" y="33"/>
                </a:cubicBezTo>
                <a:cubicBezTo>
                  <a:pt x="355" y="33"/>
                  <a:pt x="355" y="33"/>
                  <a:pt x="355" y="33"/>
                </a:cubicBezTo>
                <a:cubicBezTo>
                  <a:pt x="357" y="33"/>
                  <a:pt x="360" y="33"/>
                  <a:pt x="362" y="33"/>
                </a:cubicBezTo>
                <a:cubicBezTo>
                  <a:pt x="363" y="33"/>
                  <a:pt x="363" y="33"/>
                  <a:pt x="364" y="33"/>
                </a:cubicBezTo>
                <a:cubicBezTo>
                  <a:pt x="369" y="35"/>
                  <a:pt x="374" y="37"/>
                  <a:pt x="378" y="38"/>
                </a:cubicBezTo>
                <a:cubicBezTo>
                  <a:pt x="380" y="39"/>
                  <a:pt x="382" y="40"/>
                  <a:pt x="384" y="41"/>
                </a:cubicBezTo>
                <a:cubicBezTo>
                  <a:pt x="388" y="42"/>
                  <a:pt x="392" y="44"/>
                  <a:pt x="395" y="46"/>
                </a:cubicBezTo>
                <a:cubicBezTo>
                  <a:pt x="397" y="47"/>
                  <a:pt x="398" y="47"/>
                  <a:pt x="399" y="48"/>
                </a:cubicBezTo>
                <a:cubicBezTo>
                  <a:pt x="398" y="48"/>
                  <a:pt x="397" y="49"/>
                  <a:pt x="395" y="49"/>
                </a:cubicBezTo>
                <a:cubicBezTo>
                  <a:pt x="395" y="49"/>
                  <a:pt x="395" y="49"/>
                  <a:pt x="395" y="49"/>
                </a:cubicBezTo>
                <a:cubicBezTo>
                  <a:pt x="393" y="49"/>
                  <a:pt x="391" y="49"/>
                  <a:pt x="390" y="48"/>
                </a:cubicBezTo>
                <a:cubicBezTo>
                  <a:pt x="390" y="48"/>
                  <a:pt x="390" y="48"/>
                  <a:pt x="390" y="48"/>
                </a:cubicBezTo>
                <a:cubicBezTo>
                  <a:pt x="390" y="48"/>
                  <a:pt x="390" y="48"/>
                  <a:pt x="390" y="48"/>
                </a:cubicBezTo>
                <a:cubicBezTo>
                  <a:pt x="390" y="48"/>
                  <a:pt x="390" y="48"/>
                  <a:pt x="390" y="48"/>
                </a:cubicBezTo>
                <a:cubicBezTo>
                  <a:pt x="390" y="49"/>
                  <a:pt x="390" y="49"/>
                  <a:pt x="390" y="49"/>
                </a:cubicBezTo>
                <a:cubicBezTo>
                  <a:pt x="389" y="50"/>
                  <a:pt x="389" y="50"/>
                  <a:pt x="389" y="50"/>
                </a:cubicBezTo>
                <a:cubicBezTo>
                  <a:pt x="390" y="49"/>
                  <a:pt x="390" y="49"/>
                  <a:pt x="390" y="49"/>
                </a:cubicBezTo>
                <a:cubicBezTo>
                  <a:pt x="390" y="48"/>
                  <a:pt x="390" y="48"/>
                  <a:pt x="390" y="48"/>
                </a:cubicBezTo>
                <a:cubicBezTo>
                  <a:pt x="388" y="48"/>
                  <a:pt x="387" y="47"/>
                  <a:pt x="385" y="46"/>
                </a:cubicBezTo>
                <a:cubicBezTo>
                  <a:pt x="383" y="45"/>
                  <a:pt x="381" y="44"/>
                  <a:pt x="379" y="44"/>
                </a:cubicBezTo>
                <a:cubicBezTo>
                  <a:pt x="379" y="43"/>
                  <a:pt x="379" y="43"/>
                  <a:pt x="379" y="43"/>
                </a:cubicBezTo>
                <a:cubicBezTo>
                  <a:pt x="371" y="40"/>
                  <a:pt x="363" y="37"/>
                  <a:pt x="353" y="36"/>
                </a:cubicBezTo>
                <a:cubicBezTo>
                  <a:pt x="353" y="36"/>
                  <a:pt x="353" y="36"/>
                  <a:pt x="353" y="36"/>
                </a:cubicBezTo>
                <a:cubicBezTo>
                  <a:pt x="352" y="36"/>
                  <a:pt x="352" y="36"/>
                  <a:pt x="352" y="36"/>
                </a:cubicBezTo>
                <a:cubicBezTo>
                  <a:pt x="351" y="36"/>
                  <a:pt x="350" y="36"/>
                  <a:pt x="349" y="36"/>
                </a:cubicBezTo>
                <a:cubicBezTo>
                  <a:pt x="348" y="36"/>
                  <a:pt x="348" y="35"/>
                  <a:pt x="348" y="35"/>
                </a:cubicBezTo>
                <a:cubicBezTo>
                  <a:pt x="349" y="34"/>
                  <a:pt x="350" y="34"/>
                  <a:pt x="351" y="33"/>
                </a:cubicBezTo>
                <a:cubicBezTo>
                  <a:pt x="351" y="33"/>
                  <a:pt x="351" y="33"/>
                  <a:pt x="351" y="33"/>
                </a:cubicBezTo>
                <a:moveTo>
                  <a:pt x="377" y="36"/>
                </a:moveTo>
                <a:cubicBezTo>
                  <a:pt x="373" y="35"/>
                  <a:pt x="369" y="33"/>
                  <a:pt x="366" y="32"/>
                </a:cubicBezTo>
                <a:cubicBezTo>
                  <a:pt x="369" y="33"/>
                  <a:pt x="372" y="34"/>
                  <a:pt x="375" y="35"/>
                </a:cubicBezTo>
                <a:cubicBezTo>
                  <a:pt x="375" y="35"/>
                  <a:pt x="375" y="35"/>
                  <a:pt x="375" y="35"/>
                </a:cubicBezTo>
                <a:cubicBezTo>
                  <a:pt x="375" y="35"/>
                  <a:pt x="375" y="35"/>
                  <a:pt x="375" y="35"/>
                </a:cubicBezTo>
                <a:cubicBezTo>
                  <a:pt x="375" y="35"/>
                  <a:pt x="375" y="35"/>
                  <a:pt x="375" y="35"/>
                </a:cubicBezTo>
                <a:cubicBezTo>
                  <a:pt x="376" y="35"/>
                  <a:pt x="376" y="35"/>
                  <a:pt x="377" y="35"/>
                </a:cubicBezTo>
                <a:cubicBezTo>
                  <a:pt x="377" y="36"/>
                  <a:pt x="377" y="36"/>
                  <a:pt x="377" y="36"/>
                </a:cubicBezTo>
                <a:moveTo>
                  <a:pt x="397" y="33"/>
                </a:moveTo>
                <a:cubicBezTo>
                  <a:pt x="397" y="33"/>
                  <a:pt x="397" y="33"/>
                  <a:pt x="397" y="33"/>
                </a:cubicBezTo>
                <a:cubicBezTo>
                  <a:pt x="397" y="33"/>
                  <a:pt x="397" y="32"/>
                  <a:pt x="397" y="32"/>
                </a:cubicBezTo>
                <a:cubicBezTo>
                  <a:pt x="397" y="31"/>
                  <a:pt x="397" y="31"/>
                  <a:pt x="397" y="31"/>
                </a:cubicBezTo>
                <a:cubicBezTo>
                  <a:pt x="399" y="32"/>
                  <a:pt x="401" y="34"/>
                  <a:pt x="403" y="35"/>
                </a:cubicBezTo>
                <a:cubicBezTo>
                  <a:pt x="403" y="37"/>
                  <a:pt x="403" y="37"/>
                  <a:pt x="403" y="37"/>
                </a:cubicBezTo>
                <a:cubicBezTo>
                  <a:pt x="401" y="35"/>
                  <a:pt x="399" y="34"/>
                  <a:pt x="397" y="33"/>
                </a:cubicBezTo>
                <a:cubicBezTo>
                  <a:pt x="397" y="33"/>
                  <a:pt x="397" y="33"/>
                  <a:pt x="397" y="33"/>
                </a:cubicBezTo>
                <a:cubicBezTo>
                  <a:pt x="397" y="33"/>
                  <a:pt x="397" y="33"/>
                  <a:pt x="397" y="33"/>
                </a:cubicBezTo>
                <a:moveTo>
                  <a:pt x="195" y="49"/>
                </a:moveTo>
                <a:cubicBezTo>
                  <a:pt x="196" y="47"/>
                  <a:pt x="196" y="47"/>
                  <a:pt x="196" y="47"/>
                </a:cubicBezTo>
                <a:cubicBezTo>
                  <a:pt x="196" y="47"/>
                  <a:pt x="196" y="47"/>
                  <a:pt x="196" y="47"/>
                </a:cubicBezTo>
                <a:cubicBezTo>
                  <a:pt x="196" y="46"/>
                  <a:pt x="196" y="46"/>
                  <a:pt x="196" y="46"/>
                </a:cubicBezTo>
                <a:cubicBezTo>
                  <a:pt x="182" y="37"/>
                  <a:pt x="166" y="33"/>
                  <a:pt x="149" y="31"/>
                </a:cubicBezTo>
                <a:cubicBezTo>
                  <a:pt x="149" y="31"/>
                  <a:pt x="149" y="31"/>
                  <a:pt x="149" y="31"/>
                </a:cubicBezTo>
                <a:cubicBezTo>
                  <a:pt x="168" y="32"/>
                  <a:pt x="187" y="38"/>
                  <a:pt x="202" y="49"/>
                </a:cubicBezTo>
                <a:cubicBezTo>
                  <a:pt x="202" y="49"/>
                  <a:pt x="202" y="49"/>
                  <a:pt x="202" y="49"/>
                </a:cubicBezTo>
                <a:cubicBezTo>
                  <a:pt x="203" y="49"/>
                  <a:pt x="203" y="49"/>
                  <a:pt x="203" y="49"/>
                </a:cubicBezTo>
                <a:cubicBezTo>
                  <a:pt x="205" y="49"/>
                  <a:pt x="208" y="49"/>
                  <a:pt x="211" y="49"/>
                </a:cubicBezTo>
                <a:cubicBezTo>
                  <a:pt x="213" y="49"/>
                  <a:pt x="216" y="49"/>
                  <a:pt x="219" y="49"/>
                </a:cubicBezTo>
                <a:cubicBezTo>
                  <a:pt x="220" y="49"/>
                  <a:pt x="220" y="49"/>
                  <a:pt x="220" y="49"/>
                </a:cubicBezTo>
                <a:cubicBezTo>
                  <a:pt x="219" y="46"/>
                  <a:pt x="219" y="46"/>
                  <a:pt x="219" y="46"/>
                </a:cubicBezTo>
                <a:cubicBezTo>
                  <a:pt x="219" y="45"/>
                  <a:pt x="219" y="45"/>
                  <a:pt x="219" y="45"/>
                </a:cubicBezTo>
                <a:cubicBezTo>
                  <a:pt x="213" y="41"/>
                  <a:pt x="213" y="41"/>
                  <a:pt x="213" y="41"/>
                </a:cubicBezTo>
                <a:cubicBezTo>
                  <a:pt x="214" y="42"/>
                  <a:pt x="215" y="43"/>
                  <a:pt x="216" y="43"/>
                </a:cubicBezTo>
                <a:cubicBezTo>
                  <a:pt x="218" y="45"/>
                  <a:pt x="222" y="47"/>
                  <a:pt x="225" y="49"/>
                </a:cubicBezTo>
                <a:cubicBezTo>
                  <a:pt x="225" y="49"/>
                  <a:pt x="225" y="49"/>
                  <a:pt x="225" y="49"/>
                </a:cubicBezTo>
                <a:cubicBezTo>
                  <a:pt x="226" y="48"/>
                  <a:pt x="226" y="48"/>
                  <a:pt x="226" y="48"/>
                </a:cubicBezTo>
                <a:cubicBezTo>
                  <a:pt x="227" y="47"/>
                  <a:pt x="227" y="46"/>
                  <a:pt x="228" y="45"/>
                </a:cubicBezTo>
                <a:cubicBezTo>
                  <a:pt x="228" y="44"/>
                  <a:pt x="228" y="44"/>
                  <a:pt x="228" y="43"/>
                </a:cubicBezTo>
                <a:cubicBezTo>
                  <a:pt x="228" y="51"/>
                  <a:pt x="228" y="51"/>
                  <a:pt x="228" y="51"/>
                </a:cubicBezTo>
                <a:cubicBezTo>
                  <a:pt x="222" y="51"/>
                  <a:pt x="215" y="51"/>
                  <a:pt x="209" y="51"/>
                </a:cubicBezTo>
                <a:cubicBezTo>
                  <a:pt x="209" y="50"/>
                  <a:pt x="208" y="50"/>
                  <a:pt x="208" y="50"/>
                </a:cubicBezTo>
                <a:cubicBezTo>
                  <a:pt x="207" y="50"/>
                  <a:pt x="206" y="51"/>
                  <a:pt x="206" y="51"/>
                </a:cubicBezTo>
                <a:cubicBezTo>
                  <a:pt x="205" y="52"/>
                  <a:pt x="204" y="52"/>
                  <a:pt x="204" y="52"/>
                </a:cubicBezTo>
                <a:cubicBezTo>
                  <a:pt x="204" y="52"/>
                  <a:pt x="204" y="52"/>
                  <a:pt x="204" y="52"/>
                </a:cubicBezTo>
                <a:cubicBezTo>
                  <a:pt x="204" y="52"/>
                  <a:pt x="204" y="52"/>
                  <a:pt x="203" y="51"/>
                </a:cubicBezTo>
                <a:cubicBezTo>
                  <a:pt x="203" y="51"/>
                  <a:pt x="203" y="51"/>
                  <a:pt x="203" y="51"/>
                </a:cubicBezTo>
                <a:cubicBezTo>
                  <a:pt x="164" y="51"/>
                  <a:pt x="164" y="51"/>
                  <a:pt x="164" y="51"/>
                </a:cubicBezTo>
                <a:cubicBezTo>
                  <a:pt x="149" y="51"/>
                  <a:pt x="149" y="51"/>
                  <a:pt x="149" y="51"/>
                </a:cubicBezTo>
                <a:cubicBezTo>
                  <a:pt x="149" y="49"/>
                  <a:pt x="149" y="49"/>
                  <a:pt x="149" y="49"/>
                </a:cubicBezTo>
                <a:cubicBezTo>
                  <a:pt x="155" y="49"/>
                  <a:pt x="160" y="49"/>
                  <a:pt x="166" y="49"/>
                </a:cubicBezTo>
                <a:cubicBezTo>
                  <a:pt x="167" y="49"/>
                  <a:pt x="167" y="49"/>
                  <a:pt x="167" y="49"/>
                </a:cubicBezTo>
                <a:cubicBezTo>
                  <a:pt x="167" y="47"/>
                  <a:pt x="167" y="47"/>
                  <a:pt x="167" y="47"/>
                </a:cubicBezTo>
                <a:cubicBezTo>
                  <a:pt x="168" y="46"/>
                  <a:pt x="168" y="46"/>
                  <a:pt x="168" y="46"/>
                </a:cubicBezTo>
                <a:cubicBezTo>
                  <a:pt x="167" y="46"/>
                  <a:pt x="167" y="46"/>
                  <a:pt x="167" y="46"/>
                </a:cubicBezTo>
                <a:cubicBezTo>
                  <a:pt x="162" y="43"/>
                  <a:pt x="155" y="43"/>
                  <a:pt x="149" y="43"/>
                </a:cubicBezTo>
                <a:cubicBezTo>
                  <a:pt x="149" y="42"/>
                  <a:pt x="149" y="42"/>
                  <a:pt x="149" y="42"/>
                </a:cubicBezTo>
                <a:cubicBezTo>
                  <a:pt x="157" y="42"/>
                  <a:pt x="164" y="43"/>
                  <a:pt x="170" y="46"/>
                </a:cubicBezTo>
                <a:cubicBezTo>
                  <a:pt x="174" y="49"/>
                  <a:pt x="178" y="49"/>
                  <a:pt x="182" y="49"/>
                </a:cubicBezTo>
                <a:cubicBezTo>
                  <a:pt x="186" y="49"/>
                  <a:pt x="190" y="49"/>
                  <a:pt x="193" y="49"/>
                </a:cubicBezTo>
                <a:cubicBezTo>
                  <a:pt x="193" y="49"/>
                  <a:pt x="193" y="49"/>
                  <a:pt x="193" y="49"/>
                </a:cubicBezTo>
                <a:cubicBezTo>
                  <a:pt x="194" y="49"/>
                  <a:pt x="194" y="49"/>
                  <a:pt x="195" y="49"/>
                </a:cubicBezTo>
                <a:cubicBezTo>
                  <a:pt x="195" y="49"/>
                  <a:pt x="195" y="49"/>
                  <a:pt x="195" y="49"/>
                </a:cubicBezTo>
                <a:moveTo>
                  <a:pt x="353" y="31"/>
                </a:moveTo>
                <a:cubicBezTo>
                  <a:pt x="353" y="30"/>
                  <a:pt x="353" y="30"/>
                  <a:pt x="353" y="30"/>
                </a:cubicBezTo>
                <a:cubicBezTo>
                  <a:pt x="354" y="30"/>
                  <a:pt x="354" y="30"/>
                  <a:pt x="355" y="30"/>
                </a:cubicBezTo>
                <a:cubicBezTo>
                  <a:pt x="355" y="30"/>
                  <a:pt x="355" y="30"/>
                  <a:pt x="355" y="30"/>
                </a:cubicBezTo>
                <a:cubicBezTo>
                  <a:pt x="358" y="30"/>
                  <a:pt x="361" y="31"/>
                  <a:pt x="363" y="31"/>
                </a:cubicBezTo>
                <a:cubicBezTo>
                  <a:pt x="363" y="31"/>
                  <a:pt x="362" y="31"/>
                  <a:pt x="362" y="31"/>
                </a:cubicBezTo>
                <a:cubicBezTo>
                  <a:pt x="362" y="31"/>
                  <a:pt x="362" y="31"/>
                  <a:pt x="362" y="31"/>
                </a:cubicBezTo>
                <a:cubicBezTo>
                  <a:pt x="360" y="31"/>
                  <a:pt x="357" y="31"/>
                  <a:pt x="355" y="31"/>
                </a:cubicBezTo>
                <a:cubicBezTo>
                  <a:pt x="354" y="31"/>
                  <a:pt x="354" y="31"/>
                  <a:pt x="353" y="31"/>
                </a:cubicBezTo>
                <a:moveTo>
                  <a:pt x="303" y="30"/>
                </a:moveTo>
                <a:cubicBezTo>
                  <a:pt x="303" y="30"/>
                  <a:pt x="303" y="30"/>
                  <a:pt x="303" y="30"/>
                </a:cubicBezTo>
                <a:cubicBezTo>
                  <a:pt x="303" y="30"/>
                  <a:pt x="303" y="30"/>
                  <a:pt x="303" y="30"/>
                </a:cubicBezTo>
                <a:cubicBezTo>
                  <a:pt x="303" y="30"/>
                  <a:pt x="303" y="30"/>
                  <a:pt x="303" y="30"/>
                </a:cubicBezTo>
                <a:cubicBezTo>
                  <a:pt x="303" y="30"/>
                  <a:pt x="303" y="30"/>
                  <a:pt x="303" y="30"/>
                </a:cubicBezTo>
                <a:cubicBezTo>
                  <a:pt x="304" y="30"/>
                  <a:pt x="304" y="30"/>
                  <a:pt x="304" y="30"/>
                </a:cubicBezTo>
                <a:cubicBezTo>
                  <a:pt x="303" y="30"/>
                  <a:pt x="303" y="30"/>
                  <a:pt x="303" y="30"/>
                </a:cubicBezTo>
                <a:moveTo>
                  <a:pt x="63" y="39"/>
                </a:moveTo>
                <a:cubicBezTo>
                  <a:pt x="63" y="37"/>
                  <a:pt x="63" y="37"/>
                  <a:pt x="63" y="37"/>
                </a:cubicBezTo>
                <a:cubicBezTo>
                  <a:pt x="66" y="34"/>
                  <a:pt x="69" y="32"/>
                  <a:pt x="72" y="29"/>
                </a:cubicBezTo>
                <a:cubicBezTo>
                  <a:pt x="72" y="31"/>
                  <a:pt x="72" y="31"/>
                  <a:pt x="72" y="31"/>
                </a:cubicBezTo>
                <a:cubicBezTo>
                  <a:pt x="69" y="33"/>
                  <a:pt x="66" y="36"/>
                  <a:pt x="63" y="39"/>
                </a:cubicBezTo>
                <a:moveTo>
                  <a:pt x="395" y="31"/>
                </a:moveTo>
                <a:cubicBezTo>
                  <a:pt x="392" y="30"/>
                  <a:pt x="389" y="29"/>
                  <a:pt x="386" y="28"/>
                </a:cubicBezTo>
                <a:cubicBezTo>
                  <a:pt x="386" y="27"/>
                  <a:pt x="386" y="27"/>
                  <a:pt x="386" y="27"/>
                </a:cubicBezTo>
                <a:cubicBezTo>
                  <a:pt x="389" y="28"/>
                  <a:pt x="392" y="29"/>
                  <a:pt x="395" y="30"/>
                </a:cubicBezTo>
                <a:cubicBezTo>
                  <a:pt x="395" y="31"/>
                  <a:pt x="395" y="31"/>
                  <a:pt x="395" y="31"/>
                </a:cubicBezTo>
                <a:moveTo>
                  <a:pt x="384" y="28"/>
                </a:moveTo>
                <a:cubicBezTo>
                  <a:pt x="383" y="27"/>
                  <a:pt x="382" y="27"/>
                  <a:pt x="382" y="27"/>
                </a:cubicBezTo>
                <a:cubicBezTo>
                  <a:pt x="382" y="27"/>
                  <a:pt x="382" y="27"/>
                  <a:pt x="382" y="27"/>
                </a:cubicBezTo>
                <a:cubicBezTo>
                  <a:pt x="382" y="26"/>
                  <a:pt x="382" y="26"/>
                  <a:pt x="382" y="26"/>
                </a:cubicBezTo>
                <a:cubicBezTo>
                  <a:pt x="383" y="26"/>
                  <a:pt x="383" y="26"/>
                  <a:pt x="384" y="27"/>
                </a:cubicBezTo>
                <a:cubicBezTo>
                  <a:pt x="384" y="28"/>
                  <a:pt x="384" y="28"/>
                  <a:pt x="384" y="28"/>
                </a:cubicBezTo>
                <a:moveTo>
                  <a:pt x="32" y="39"/>
                </a:moveTo>
                <a:cubicBezTo>
                  <a:pt x="32" y="38"/>
                  <a:pt x="32" y="38"/>
                  <a:pt x="32" y="38"/>
                </a:cubicBezTo>
                <a:cubicBezTo>
                  <a:pt x="34" y="37"/>
                  <a:pt x="34" y="36"/>
                  <a:pt x="35" y="35"/>
                </a:cubicBezTo>
                <a:cubicBezTo>
                  <a:pt x="35" y="35"/>
                  <a:pt x="35" y="35"/>
                  <a:pt x="35" y="35"/>
                </a:cubicBezTo>
                <a:cubicBezTo>
                  <a:pt x="35" y="35"/>
                  <a:pt x="35" y="35"/>
                  <a:pt x="35" y="35"/>
                </a:cubicBezTo>
                <a:cubicBezTo>
                  <a:pt x="38" y="32"/>
                  <a:pt x="41" y="28"/>
                  <a:pt x="44" y="25"/>
                </a:cubicBezTo>
                <a:cubicBezTo>
                  <a:pt x="44" y="27"/>
                  <a:pt x="44" y="27"/>
                  <a:pt x="44" y="27"/>
                </a:cubicBezTo>
                <a:cubicBezTo>
                  <a:pt x="40" y="31"/>
                  <a:pt x="36" y="35"/>
                  <a:pt x="32" y="39"/>
                </a:cubicBezTo>
                <a:moveTo>
                  <a:pt x="347" y="25"/>
                </a:moveTo>
                <a:cubicBezTo>
                  <a:pt x="349" y="25"/>
                  <a:pt x="351" y="25"/>
                  <a:pt x="352" y="25"/>
                </a:cubicBezTo>
                <a:cubicBezTo>
                  <a:pt x="358" y="25"/>
                  <a:pt x="364" y="25"/>
                  <a:pt x="369" y="28"/>
                </a:cubicBezTo>
                <a:cubicBezTo>
                  <a:pt x="370" y="29"/>
                  <a:pt x="371" y="29"/>
                  <a:pt x="372" y="29"/>
                </a:cubicBezTo>
                <a:cubicBezTo>
                  <a:pt x="372" y="29"/>
                  <a:pt x="372" y="29"/>
                  <a:pt x="372" y="29"/>
                </a:cubicBezTo>
                <a:cubicBezTo>
                  <a:pt x="375" y="29"/>
                  <a:pt x="377" y="28"/>
                  <a:pt x="379" y="27"/>
                </a:cubicBezTo>
                <a:cubicBezTo>
                  <a:pt x="379" y="27"/>
                  <a:pt x="379" y="27"/>
                  <a:pt x="379" y="27"/>
                </a:cubicBezTo>
                <a:cubicBezTo>
                  <a:pt x="379" y="27"/>
                  <a:pt x="379" y="27"/>
                  <a:pt x="379" y="27"/>
                </a:cubicBezTo>
                <a:cubicBezTo>
                  <a:pt x="379" y="27"/>
                  <a:pt x="379" y="27"/>
                  <a:pt x="379" y="27"/>
                </a:cubicBezTo>
                <a:cubicBezTo>
                  <a:pt x="379" y="28"/>
                  <a:pt x="380" y="28"/>
                  <a:pt x="380" y="29"/>
                </a:cubicBezTo>
                <a:cubicBezTo>
                  <a:pt x="380" y="29"/>
                  <a:pt x="380" y="29"/>
                  <a:pt x="380" y="29"/>
                </a:cubicBezTo>
                <a:cubicBezTo>
                  <a:pt x="381" y="29"/>
                  <a:pt x="381" y="29"/>
                  <a:pt x="381" y="29"/>
                </a:cubicBezTo>
                <a:cubicBezTo>
                  <a:pt x="382" y="29"/>
                  <a:pt x="383" y="29"/>
                  <a:pt x="384" y="30"/>
                </a:cubicBezTo>
                <a:cubicBezTo>
                  <a:pt x="384" y="30"/>
                  <a:pt x="384" y="30"/>
                  <a:pt x="384" y="30"/>
                </a:cubicBezTo>
                <a:cubicBezTo>
                  <a:pt x="384" y="30"/>
                  <a:pt x="384" y="30"/>
                  <a:pt x="384" y="30"/>
                </a:cubicBezTo>
                <a:cubicBezTo>
                  <a:pt x="386" y="30"/>
                  <a:pt x="386" y="30"/>
                  <a:pt x="386" y="30"/>
                </a:cubicBezTo>
                <a:cubicBezTo>
                  <a:pt x="386" y="30"/>
                  <a:pt x="386" y="30"/>
                  <a:pt x="386" y="30"/>
                </a:cubicBezTo>
                <a:cubicBezTo>
                  <a:pt x="389" y="31"/>
                  <a:pt x="392" y="32"/>
                  <a:pt x="395" y="34"/>
                </a:cubicBezTo>
                <a:cubicBezTo>
                  <a:pt x="395" y="34"/>
                  <a:pt x="395" y="34"/>
                  <a:pt x="395" y="34"/>
                </a:cubicBezTo>
                <a:cubicBezTo>
                  <a:pt x="395" y="34"/>
                  <a:pt x="395" y="34"/>
                  <a:pt x="395" y="34"/>
                </a:cubicBezTo>
                <a:cubicBezTo>
                  <a:pt x="397" y="35"/>
                  <a:pt x="397" y="35"/>
                  <a:pt x="397" y="35"/>
                </a:cubicBezTo>
                <a:cubicBezTo>
                  <a:pt x="397" y="35"/>
                  <a:pt x="397" y="35"/>
                  <a:pt x="397" y="35"/>
                </a:cubicBezTo>
                <a:cubicBezTo>
                  <a:pt x="398" y="36"/>
                  <a:pt x="401" y="38"/>
                  <a:pt x="403" y="39"/>
                </a:cubicBezTo>
                <a:cubicBezTo>
                  <a:pt x="403" y="39"/>
                  <a:pt x="403" y="39"/>
                  <a:pt x="403" y="39"/>
                </a:cubicBezTo>
                <a:cubicBezTo>
                  <a:pt x="403" y="39"/>
                  <a:pt x="403" y="39"/>
                  <a:pt x="403" y="39"/>
                </a:cubicBezTo>
                <a:cubicBezTo>
                  <a:pt x="405" y="41"/>
                  <a:pt x="405" y="41"/>
                  <a:pt x="405" y="41"/>
                </a:cubicBezTo>
                <a:cubicBezTo>
                  <a:pt x="405" y="40"/>
                  <a:pt x="405" y="40"/>
                  <a:pt x="405" y="40"/>
                </a:cubicBezTo>
                <a:cubicBezTo>
                  <a:pt x="408" y="43"/>
                  <a:pt x="411" y="45"/>
                  <a:pt x="413" y="48"/>
                </a:cubicBezTo>
                <a:cubicBezTo>
                  <a:pt x="413" y="48"/>
                  <a:pt x="413" y="48"/>
                  <a:pt x="413" y="48"/>
                </a:cubicBezTo>
                <a:cubicBezTo>
                  <a:pt x="413" y="48"/>
                  <a:pt x="413" y="48"/>
                  <a:pt x="413" y="48"/>
                </a:cubicBezTo>
                <a:cubicBezTo>
                  <a:pt x="413" y="48"/>
                  <a:pt x="413" y="48"/>
                  <a:pt x="412" y="48"/>
                </a:cubicBezTo>
                <a:cubicBezTo>
                  <a:pt x="412" y="48"/>
                  <a:pt x="412" y="48"/>
                  <a:pt x="412" y="48"/>
                </a:cubicBezTo>
                <a:cubicBezTo>
                  <a:pt x="412" y="48"/>
                  <a:pt x="412" y="48"/>
                  <a:pt x="412" y="48"/>
                </a:cubicBezTo>
                <a:cubicBezTo>
                  <a:pt x="412" y="48"/>
                  <a:pt x="411" y="48"/>
                  <a:pt x="411" y="48"/>
                </a:cubicBezTo>
                <a:cubicBezTo>
                  <a:pt x="410" y="48"/>
                  <a:pt x="410" y="48"/>
                  <a:pt x="410" y="48"/>
                </a:cubicBezTo>
                <a:cubicBezTo>
                  <a:pt x="408" y="47"/>
                  <a:pt x="406" y="46"/>
                  <a:pt x="404" y="46"/>
                </a:cubicBezTo>
                <a:cubicBezTo>
                  <a:pt x="401" y="44"/>
                  <a:pt x="399" y="43"/>
                  <a:pt x="396" y="41"/>
                </a:cubicBezTo>
                <a:cubicBezTo>
                  <a:pt x="393" y="39"/>
                  <a:pt x="389" y="38"/>
                  <a:pt x="386" y="36"/>
                </a:cubicBezTo>
                <a:cubicBezTo>
                  <a:pt x="386" y="36"/>
                  <a:pt x="386" y="36"/>
                  <a:pt x="386" y="36"/>
                </a:cubicBezTo>
                <a:cubicBezTo>
                  <a:pt x="385" y="36"/>
                  <a:pt x="385" y="36"/>
                  <a:pt x="385" y="36"/>
                </a:cubicBezTo>
                <a:cubicBezTo>
                  <a:pt x="384" y="35"/>
                  <a:pt x="384" y="35"/>
                  <a:pt x="384" y="35"/>
                </a:cubicBezTo>
                <a:cubicBezTo>
                  <a:pt x="384" y="35"/>
                  <a:pt x="384" y="35"/>
                  <a:pt x="384" y="35"/>
                </a:cubicBezTo>
                <a:cubicBezTo>
                  <a:pt x="382" y="35"/>
                  <a:pt x="381" y="34"/>
                  <a:pt x="379" y="34"/>
                </a:cubicBezTo>
                <a:cubicBezTo>
                  <a:pt x="379" y="34"/>
                  <a:pt x="379" y="34"/>
                  <a:pt x="379" y="34"/>
                </a:cubicBezTo>
                <a:cubicBezTo>
                  <a:pt x="379" y="33"/>
                  <a:pt x="379" y="33"/>
                  <a:pt x="379" y="33"/>
                </a:cubicBezTo>
                <a:cubicBezTo>
                  <a:pt x="377" y="33"/>
                  <a:pt x="377" y="33"/>
                  <a:pt x="377" y="33"/>
                </a:cubicBezTo>
                <a:cubicBezTo>
                  <a:pt x="377" y="33"/>
                  <a:pt x="377" y="33"/>
                  <a:pt x="377" y="33"/>
                </a:cubicBezTo>
                <a:cubicBezTo>
                  <a:pt x="377" y="33"/>
                  <a:pt x="376" y="33"/>
                  <a:pt x="375" y="33"/>
                </a:cubicBezTo>
                <a:cubicBezTo>
                  <a:pt x="369" y="31"/>
                  <a:pt x="362" y="28"/>
                  <a:pt x="355" y="28"/>
                </a:cubicBezTo>
                <a:cubicBezTo>
                  <a:pt x="354" y="28"/>
                  <a:pt x="354" y="28"/>
                  <a:pt x="353" y="28"/>
                </a:cubicBezTo>
                <a:cubicBezTo>
                  <a:pt x="353" y="28"/>
                  <a:pt x="353" y="28"/>
                  <a:pt x="353" y="28"/>
                </a:cubicBezTo>
                <a:cubicBezTo>
                  <a:pt x="352" y="28"/>
                  <a:pt x="352" y="28"/>
                  <a:pt x="352" y="28"/>
                </a:cubicBezTo>
                <a:cubicBezTo>
                  <a:pt x="351" y="28"/>
                  <a:pt x="351" y="28"/>
                  <a:pt x="351" y="28"/>
                </a:cubicBezTo>
                <a:cubicBezTo>
                  <a:pt x="351" y="29"/>
                  <a:pt x="351" y="29"/>
                  <a:pt x="351" y="29"/>
                </a:cubicBezTo>
                <a:cubicBezTo>
                  <a:pt x="350" y="29"/>
                  <a:pt x="348" y="29"/>
                  <a:pt x="346" y="30"/>
                </a:cubicBezTo>
                <a:cubicBezTo>
                  <a:pt x="346" y="30"/>
                  <a:pt x="345" y="29"/>
                  <a:pt x="345" y="29"/>
                </a:cubicBezTo>
                <a:cubicBezTo>
                  <a:pt x="345" y="28"/>
                  <a:pt x="346" y="27"/>
                  <a:pt x="346" y="25"/>
                </a:cubicBezTo>
                <a:cubicBezTo>
                  <a:pt x="346" y="25"/>
                  <a:pt x="346" y="25"/>
                  <a:pt x="346" y="25"/>
                </a:cubicBezTo>
                <a:cubicBezTo>
                  <a:pt x="346" y="25"/>
                  <a:pt x="346" y="25"/>
                  <a:pt x="346" y="25"/>
                </a:cubicBezTo>
                <a:cubicBezTo>
                  <a:pt x="346" y="25"/>
                  <a:pt x="347" y="25"/>
                  <a:pt x="347" y="25"/>
                </a:cubicBezTo>
                <a:moveTo>
                  <a:pt x="231" y="30"/>
                </a:moveTo>
                <a:cubicBezTo>
                  <a:pt x="231" y="30"/>
                  <a:pt x="231" y="30"/>
                  <a:pt x="231" y="30"/>
                </a:cubicBezTo>
                <a:cubicBezTo>
                  <a:pt x="232" y="30"/>
                  <a:pt x="232" y="29"/>
                  <a:pt x="233" y="29"/>
                </a:cubicBezTo>
                <a:cubicBezTo>
                  <a:pt x="234" y="28"/>
                  <a:pt x="234" y="27"/>
                  <a:pt x="235" y="27"/>
                </a:cubicBezTo>
                <a:cubicBezTo>
                  <a:pt x="235" y="26"/>
                  <a:pt x="235" y="25"/>
                  <a:pt x="236" y="25"/>
                </a:cubicBezTo>
                <a:cubicBezTo>
                  <a:pt x="236" y="25"/>
                  <a:pt x="236" y="25"/>
                  <a:pt x="236" y="25"/>
                </a:cubicBezTo>
                <a:cubicBezTo>
                  <a:pt x="234" y="29"/>
                  <a:pt x="232" y="32"/>
                  <a:pt x="230" y="36"/>
                </a:cubicBezTo>
                <a:cubicBezTo>
                  <a:pt x="230" y="33"/>
                  <a:pt x="230" y="33"/>
                  <a:pt x="230" y="33"/>
                </a:cubicBezTo>
                <a:cubicBezTo>
                  <a:pt x="231" y="33"/>
                  <a:pt x="231" y="32"/>
                  <a:pt x="231" y="32"/>
                </a:cubicBezTo>
                <a:cubicBezTo>
                  <a:pt x="231" y="32"/>
                  <a:pt x="231" y="31"/>
                  <a:pt x="230" y="31"/>
                </a:cubicBezTo>
                <a:cubicBezTo>
                  <a:pt x="230" y="30"/>
                  <a:pt x="230" y="30"/>
                  <a:pt x="230" y="30"/>
                </a:cubicBezTo>
                <a:cubicBezTo>
                  <a:pt x="231" y="30"/>
                  <a:pt x="231" y="30"/>
                  <a:pt x="231" y="30"/>
                </a:cubicBezTo>
                <a:cubicBezTo>
                  <a:pt x="231" y="30"/>
                  <a:pt x="231" y="30"/>
                  <a:pt x="231" y="30"/>
                </a:cubicBezTo>
                <a:moveTo>
                  <a:pt x="46" y="41"/>
                </a:moveTo>
                <a:cubicBezTo>
                  <a:pt x="46" y="40"/>
                  <a:pt x="46" y="40"/>
                  <a:pt x="46" y="40"/>
                </a:cubicBezTo>
                <a:cubicBezTo>
                  <a:pt x="51" y="34"/>
                  <a:pt x="55" y="28"/>
                  <a:pt x="61" y="22"/>
                </a:cubicBezTo>
                <a:cubicBezTo>
                  <a:pt x="61" y="24"/>
                  <a:pt x="61" y="24"/>
                  <a:pt x="61" y="24"/>
                </a:cubicBezTo>
                <a:cubicBezTo>
                  <a:pt x="55" y="29"/>
                  <a:pt x="51" y="35"/>
                  <a:pt x="46" y="41"/>
                </a:cubicBezTo>
                <a:moveTo>
                  <a:pt x="272" y="34"/>
                </a:moveTo>
                <a:cubicBezTo>
                  <a:pt x="272" y="33"/>
                  <a:pt x="272" y="33"/>
                  <a:pt x="272" y="33"/>
                </a:cubicBezTo>
                <a:cubicBezTo>
                  <a:pt x="273" y="33"/>
                  <a:pt x="273" y="33"/>
                  <a:pt x="273" y="33"/>
                </a:cubicBezTo>
                <a:cubicBezTo>
                  <a:pt x="273" y="32"/>
                  <a:pt x="273" y="32"/>
                  <a:pt x="273" y="32"/>
                </a:cubicBezTo>
                <a:cubicBezTo>
                  <a:pt x="273" y="29"/>
                  <a:pt x="273" y="26"/>
                  <a:pt x="274" y="22"/>
                </a:cubicBezTo>
                <a:cubicBezTo>
                  <a:pt x="274" y="24"/>
                  <a:pt x="274" y="24"/>
                  <a:pt x="274" y="24"/>
                </a:cubicBezTo>
                <a:cubicBezTo>
                  <a:pt x="274" y="26"/>
                  <a:pt x="274" y="28"/>
                  <a:pt x="274" y="30"/>
                </a:cubicBezTo>
                <a:cubicBezTo>
                  <a:pt x="274" y="31"/>
                  <a:pt x="274" y="31"/>
                  <a:pt x="274" y="31"/>
                </a:cubicBezTo>
                <a:cubicBezTo>
                  <a:pt x="274" y="32"/>
                  <a:pt x="274" y="32"/>
                  <a:pt x="274" y="32"/>
                </a:cubicBezTo>
                <a:cubicBezTo>
                  <a:pt x="274" y="34"/>
                  <a:pt x="274" y="34"/>
                  <a:pt x="274" y="34"/>
                </a:cubicBezTo>
                <a:cubicBezTo>
                  <a:pt x="274" y="34"/>
                  <a:pt x="273" y="34"/>
                  <a:pt x="273" y="34"/>
                </a:cubicBezTo>
                <a:cubicBezTo>
                  <a:pt x="273" y="34"/>
                  <a:pt x="273" y="34"/>
                  <a:pt x="272" y="34"/>
                </a:cubicBezTo>
                <a:moveTo>
                  <a:pt x="403" y="25"/>
                </a:moveTo>
                <a:cubicBezTo>
                  <a:pt x="401" y="24"/>
                  <a:pt x="399" y="23"/>
                  <a:pt x="397" y="22"/>
                </a:cubicBezTo>
                <a:cubicBezTo>
                  <a:pt x="397" y="22"/>
                  <a:pt x="397" y="22"/>
                  <a:pt x="397" y="22"/>
                </a:cubicBezTo>
                <a:cubicBezTo>
                  <a:pt x="397" y="22"/>
                  <a:pt x="397" y="22"/>
                  <a:pt x="397" y="22"/>
                </a:cubicBezTo>
                <a:cubicBezTo>
                  <a:pt x="397" y="21"/>
                  <a:pt x="397" y="21"/>
                  <a:pt x="397" y="21"/>
                </a:cubicBezTo>
                <a:cubicBezTo>
                  <a:pt x="399" y="22"/>
                  <a:pt x="401" y="23"/>
                  <a:pt x="403" y="24"/>
                </a:cubicBezTo>
                <a:cubicBezTo>
                  <a:pt x="403" y="25"/>
                  <a:pt x="403" y="25"/>
                  <a:pt x="403" y="25"/>
                </a:cubicBezTo>
                <a:moveTo>
                  <a:pt x="88" y="46"/>
                </a:moveTo>
                <a:cubicBezTo>
                  <a:pt x="85" y="46"/>
                  <a:pt x="82" y="46"/>
                  <a:pt x="78" y="46"/>
                </a:cubicBezTo>
                <a:cubicBezTo>
                  <a:pt x="79" y="44"/>
                  <a:pt x="80" y="43"/>
                  <a:pt x="81" y="41"/>
                </a:cubicBezTo>
                <a:cubicBezTo>
                  <a:pt x="83" y="40"/>
                  <a:pt x="85" y="38"/>
                  <a:pt x="87" y="36"/>
                </a:cubicBezTo>
                <a:cubicBezTo>
                  <a:pt x="94" y="28"/>
                  <a:pt x="104" y="26"/>
                  <a:pt x="114" y="22"/>
                </a:cubicBezTo>
                <a:cubicBezTo>
                  <a:pt x="121" y="21"/>
                  <a:pt x="127" y="21"/>
                  <a:pt x="134" y="21"/>
                </a:cubicBezTo>
                <a:cubicBezTo>
                  <a:pt x="139" y="21"/>
                  <a:pt x="143" y="21"/>
                  <a:pt x="148" y="21"/>
                </a:cubicBezTo>
                <a:cubicBezTo>
                  <a:pt x="158" y="22"/>
                  <a:pt x="168" y="25"/>
                  <a:pt x="177" y="27"/>
                </a:cubicBezTo>
                <a:cubicBezTo>
                  <a:pt x="188" y="31"/>
                  <a:pt x="199" y="37"/>
                  <a:pt x="210" y="42"/>
                </a:cubicBezTo>
                <a:cubicBezTo>
                  <a:pt x="217" y="47"/>
                  <a:pt x="217" y="47"/>
                  <a:pt x="217" y="47"/>
                </a:cubicBezTo>
                <a:cubicBezTo>
                  <a:pt x="217" y="47"/>
                  <a:pt x="217" y="47"/>
                  <a:pt x="217" y="47"/>
                </a:cubicBezTo>
                <a:cubicBezTo>
                  <a:pt x="215" y="47"/>
                  <a:pt x="213" y="47"/>
                  <a:pt x="211" y="47"/>
                </a:cubicBezTo>
                <a:cubicBezTo>
                  <a:pt x="208" y="47"/>
                  <a:pt x="205" y="47"/>
                  <a:pt x="203" y="47"/>
                </a:cubicBezTo>
                <a:cubicBezTo>
                  <a:pt x="187" y="36"/>
                  <a:pt x="168" y="30"/>
                  <a:pt x="148" y="29"/>
                </a:cubicBezTo>
                <a:cubicBezTo>
                  <a:pt x="148" y="29"/>
                  <a:pt x="148" y="29"/>
                  <a:pt x="148" y="29"/>
                </a:cubicBezTo>
                <a:cubicBezTo>
                  <a:pt x="146" y="29"/>
                  <a:pt x="144" y="29"/>
                  <a:pt x="142" y="29"/>
                </a:cubicBezTo>
                <a:cubicBezTo>
                  <a:pt x="137" y="29"/>
                  <a:pt x="131" y="29"/>
                  <a:pt x="125" y="30"/>
                </a:cubicBezTo>
                <a:cubicBezTo>
                  <a:pt x="125" y="30"/>
                  <a:pt x="125" y="30"/>
                  <a:pt x="125" y="30"/>
                </a:cubicBezTo>
                <a:cubicBezTo>
                  <a:pt x="125" y="30"/>
                  <a:pt x="125" y="30"/>
                  <a:pt x="125" y="30"/>
                </a:cubicBezTo>
                <a:cubicBezTo>
                  <a:pt x="118" y="31"/>
                  <a:pt x="112" y="35"/>
                  <a:pt x="106" y="36"/>
                </a:cubicBezTo>
                <a:cubicBezTo>
                  <a:pt x="106" y="36"/>
                  <a:pt x="106" y="36"/>
                  <a:pt x="106" y="36"/>
                </a:cubicBezTo>
                <a:cubicBezTo>
                  <a:pt x="106" y="36"/>
                  <a:pt x="106" y="36"/>
                  <a:pt x="106" y="36"/>
                </a:cubicBezTo>
                <a:cubicBezTo>
                  <a:pt x="103" y="38"/>
                  <a:pt x="101" y="39"/>
                  <a:pt x="99" y="40"/>
                </a:cubicBezTo>
                <a:cubicBezTo>
                  <a:pt x="96" y="42"/>
                  <a:pt x="94" y="43"/>
                  <a:pt x="93" y="46"/>
                </a:cubicBezTo>
                <a:cubicBezTo>
                  <a:pt x="91" y="46"/>
                  <a:pt x="90" y="46"/>
                  <a:pt x="88" y="46"/>
                </a:cubicBezTo>
                <a:cubicBezTo>
                  <a:pt x="88" y="46"/>
                  <a:pt x="88" y="46"/>
                  <a:pt x="88" y="46"/>
                </a:cubicBezTo>
                <a:cubicBezTo>
                  <a:pt x="88" y="46"/>
                  <a:pt x="88" y="46"/>
                  <a:pt x="88" y="46"/>
                </a:cubicBezTo>
                <a:moveTo>
                  <a:pt x="381" y="25"/>
                </a:moveTo>
                <a:cubicBezTo>
                  <a:pt x="383" y="20"/>
                  <a:pt x="383" y="20"/>
                  <a:pt x="383" y="20"/>
                </a:cubicBezTo>
                <a:cubicBezTo>
                  <a:pt x="384" y="20"/>
                  <a:pt x="384" y="20"/>
                  <a:pt x="385" y="20"/>
                </a:cubicBezTo>
                <a:cubicBezTo>
                  <a:pt x="388" y="20"/>
                  <a:pt x="392" y="22"/>
                  <a:pt x="395" y="23"/>
                </a:cubicBezTo>
                <a:cubicBezTo>
                  <a:pt x="396" y="24"/>
                  <a:pt x="396" y="24"/>
                  <a:pt x="396" y="24"/>
                </a:cubicBezTo>
                <a:cubicBezTo>
                  <a:pt x="396" y="24"/>
                  <a:pt x="396" y="24"/>
                  <a:pt x="396" y="24"/>
                </a:cubicBezTo>
                <a:cubicBezTo>
                  <a:pt x="396" y="24"/>
                  <a:pt x="396" y="24"/>
                  <a:pt x="396" y="24"/>
                </a:cubicBezTo>
                <a:cubicBezTo>
                  <a:pt x="396" y="24"/>
                  <a:pt x="396" y="24"/>
                  <a:pt x="396" y="24"/>
                </a:cubicBezTo>
                <a:cubicBezTo>
                  <a:pt x="399" y="25"/>
                  <a:pt x="401" y="26"/>
                  <a:pt x="403" y="27"/>
                </a:cubicBezTo>
                <a:cubicBezTo>
                  <a:pt x="403" y="27"/>
                  <a:pt x="403" y="27"/>
                  <a:pt x="403" y="27"/>
                </a:cubicBezTo>
                <a:cubicBezTo>
                  <a:pt x="403" y="28"/>
                  <a:pt x="403" y="28"/>
                  <a:pt x="403" y="28"/>
                </a:cubicBezTo>
                <a:cubicBezTo>
                  <a:pt x="405" y="29"/>
                  <a:pt x="405" y="29"/>
                  <a:pt x="405" y="29"/>
                </a:cubicBezTo>
                <a:cubicBezTo>
                  <a:pt x="405" y="29"/>
                  <a:pt x="405" y="29"/>
                  <a:pt x="405" y="29"/>
                </a:cubicBezTo>
                <a:cubicBezTo>
                  <a:pt x="408" y="31"/>
                  <a:pt x="412" y="34"/>
                  <a:pt x="415" y="37"/>
                </a:cubicBezTo>
                <a:cubicBezTo>
                  <a:pt x="415" y="37"/>
                  <a:pt x="415" y="37"/>
                  <a:pt x="415" y="37"/>
                </a:cubicBezTo>
                <a:cubicBezTo>
                  <a:pt x="415" y="37"/>
                  <a:pt x="415" y="37"/>
                  <a:pt x="415" y="37"/>
                </a:cubicBezTo>
                <a:cubicBezTo>
                  <a:pt x="416" y="38"/>
                  <a:pt x="416" y="38"/>
                  <a:pt x="416" y="38"/>
                </a:cubicBezTo>
                <a:cubicBezTo>
                  <a:pt x="417" y="38"/>
                  <a:pt x="417" y="38"/>
                  <a:pt x="417" y="38"/>
                </a:cubicBezTo>
                <a:cubicBezTo>
                  <a:pt x="417" y="39"/>
                  <a:pt x="416" y="39"/>
                  <a:pt x="416" y="40"/>
                </a:cubicBezTo>
                <a:cubicBezTo>
                  <a:pt x="416" y="41"/>
                  <a:pt x="416" y="41"/>
                  <a:pt x="415" y="42"/>
                </a:cubicBezTo>
                <a:cubicBezTo>
                  <a:pt x="415" y="42"/>
                  <a:pt x="415" y="42"/>
                  <a:pt x="415" y="42"/>
                </a:cubicBezTo>
                <a:cubicBezTo>
                  <a:pt x="415" y="42"/>
                  <a:pt x="415" y="42"/>
                  <a:pt x="415" y="42"/>
                </a:cubicBezTo>
                <a:cubicBezTo>
                  <a:pt x="415" y="42"/>
                  <a:pt x="414" y="42"/>
                  <a:pt x="414" y="41"/>
                </a:cubicBezTo>
                <a:cubicBezTo>
                  <a:pt x="413" y="41"/>
                  <a:pt x="413" y="40"/>
                  <a:pt x="412" y="40"/>
                </a:cubicBezTo>
                <a:cubicBezTo>
                  <a:pt x="410" y="38"/>
                  <a:pt x="407" y="36"/>
                  <a:pt x="405" y="34"/>
                </a:cubicBezTo>
                <a:cubicBezTo>
                  <a:pt x="405" y="34"/>
                  <a:pt x="405" y="34"/>
                  <a:pt x="405" y="34"/>
                </a:cubicBezTo>
                <a:cubicBezTo>
                  <a:pt x="404" y="34"/>
                  <a:pt x="404" y="34"/>
                  <a:pt x="404" y="34"/>
                </a:cubicBezTo>
                <a:cubicBezTo>
                  <a:pt x="404" y="34"/>
                  <a:pt x="404" y="34"/>
                  <a:pt x="404" y="34"/>
                </a:cubicBezTo>
                <a:cubicBezTo>
                  <a:pt x="403" y="32"/>
                  <a:pt x="403" y="32"/>
                  <a:pt x="403" y="32"/>
                </a:cubicBezTo>
                <a:cubicBezTo>
                  <a:pt x="403" y="33"/>
                  <a:pt x="403" y="33"/>
                  <a:pt x="403" y="33"/>
                </a:cubicBezTo>
                <a:cubicBezTo>
                  <a:pt x="400" y="31"/>
                  <a:pt x="398" y="30"/>
                  <a:pt x="396" y="29"/>
                </a:cubicBezTo>
                <a:cubicBezTo>
                  <a:pt x="393" y="27"/>
                  <a:pt x="389" y="26"/>
                  <a:pt x="386" y="25"/>
                </a:cubicBezTo>
                <a:cubicBezTo>
                  <a:pt x="386" y="25"/>
                  <a:pt x="386" y="25"/>
                  <a:pt x="386" y="25"/>
                </a:cubicBezTo>
                <a:cubicBezTo>
                  <a:pt x="385" y="25"/>
                  <a:pt x="385" y="25"/>
                  <a:pt x="385" y="25"/>
                </a:cubicBezTo>
                <a:cubicBezTo>
                  <a:pt x="384" y="24"/>
                  <a:pt x="384" y="24"/>
                  <a:pt x="384" y="24"/>
                </a:cubicBezTo>
                <a:cubicBezTo>
                  <a:pt x="384" y="24"/>
                  <a:pt x="384" y="24"/>
                  <a:pt x="384" y="24"/>
                </a:cubicBezTo>
                <a:cubicBezTo>
                  <a:pt x="383" y="24"/>
                  <a:pt x="383" y="24"/>
                  <a:pt x="382" y="24"/>
                </a:cubicBezTo>
                <a:cubicBezTo>
                  <a:pt x="382" y="24"/>
                  <a:pt x="382" y="24"/>
                  <a:pt x="382" y="24"/>
                </a:cubicBezTo>
                <a:cubicBezTo>
                  <a:pt x="382" y="24"/>
                  <a:pt x="382" y="24"/>
                  <a:pt x="382" y="24"/>
                </a:cubicBezTo>
                <a:cubicBezTo>
                  <a:pt x="381" y="24"/>
                  <a:pt x="381" y="25"/>
                  <a:pt x="381" y="25"/>
                </a:cubicBezTo>
                <a:moveTo>
                  <a:pt x="210" y="40"/>
                </a:moveTo>
                <a:cubicBezTo>
                  <a:pt x="199" y="35"/>
                  <a:pt x="188" y="29"/>
                  <a:pt x="177" y="26"/>
                </a:cubicBezTo>
                <a:cubicBezTo>
                  <a:pt x="169" y="23"/>
                  <a:pt x="159" y="21"/>
                  <a:pt x="149" y="19"/>
                </a:cubicBezTo>
                <a:cubicBezTo>
                  <a:pt x="149" y="19"/>
                  <a:pt x="149" y="19"/>
                  <a:pt x="149" y="19"/>
                </a:cubicBezTo>
                <a:cubicBezTo>
                  <a:pt x="171" y="21"/>
                  <a:pt x="191" y="29"/>
                  <a:pt x="210" y="40"/>
                </a:cubicBezTo>
                <a:moveTo>
                  <a:pt x="301" y="21"/>
                </a:moveTo>
                <a:cubicBezTo>
                  <a:pt x="302" y="20"/>
                  <a:pt x="302" y="20"/>
                  <a:pt x="302" y="20"/>
                </a:cubicBezTo>
                <a:cubicBezTo>
                  <a:pt x="303" y="20"/>
                  <a:pt x="303" y="20"/>
                  <a:pt x="303" y="20"/>
                </a:cubicBezTo>
                <a:cubicBezTo>
                  <a:pt x="303" y="20"/>
                  <a:pt x="303" y="20"/>
                  <a:pt x="303" y="20"/>
                </a:cubicBezTo>
                <a:cubicBezTo>
                  <a:pt x="306" y="19"/>
                  <a:pt x="308" y="19"/>
                  <a:pt x="310" y="18"/>
                </a:cubicBezTo>
                <a:cubicBezTo>
                  <a:pt x="309" y="22"/>
                  <a:pt x="306" y="25"/>
                  <a:pt x="303" y="28"/>
                </a:cubicBezTo>
                <a:cubicBezTo>
                  <a:pt x="302" y="28"/>
                  <a:pt x="302" y="28"/>
                  <a:pt x="302" y="28"/>
                </a:cubicBezTo>
                <a:cubicBezTo>
                  <a:pt x="301" y="28"/>
                  <a:pt x="301" y="28"/>
                  <a:pt x="301" y="28"/>
                </a:cubicBezTo>
                <a:cubicBezTo>
                  <a:pt x="301" y="28"/>
                  <a:pt x="301" y="28"/>
                  <a:pt x="301" y="28"/>
                </a:cubicBezTo>
                <a:cubicBezTo>
                  <a:pt x="300" y="29"/>
                  <a:pt x="299" y="29"/>
                  <a:pt x="298" y="29"/>
                </a:cubicBezTo>
                <a:cubicBezTo>
                  <a:pt x="298" y="29"/>
                  <a:pt x="298" y="29"/>
                  <a:pt x="298" y="29"/>
                </a:cubicBezTo>
                <a:cubicBezTo>
                  <a:pt x="297" y="29"/>
                  <a:pt x="296" y="29"/>
                  <a:pt x="296" y="29"/>
                </a:cubicBezTo>
                <a:cubicBezTo>
                  <a:pt x="296" y="28"/>
                  <a:pt x="296" y="28"/>
                  <a:pt x="296" y="28"/>
                </a:cubicBezTo>
                <a:cubicBezTo>
                  <a:pt x="296" y="28"/>
                  <a:pt x="296" y="28"/>
                  <a:pt x="296" y="28"/>
                </a:cubicBezTo>
                <a:cubicBezTo>
                  <a:pt x="295" y="28"/>
                  <a:pt x="294" y="28"/>
                  <a:pt x="293" y="27"/>
                </a:cubicBezTo>
                <a:cubicBezTo>
                  <a:pt x="292" y="27"/>
                  <a:pt x="292" y="26"/>
                  <a:pt x="292" y="25"/>
                </a:cubicBezTo>
                <a:cubicBezTo>
                  <a:pt x="292" y="25"/>
                  <a:pt x="292" y="25"/>
                  <a:pt x="292" y="25"/>
                </a:cubicBezTo>
                <a:cubicBezTo>
                  <a:pt x="292" y="25"/>
                  <a:pt x="292" y="25"/>
                  <a:pt x="292" y="25"/>
                </a:cubicBezTo>
                <a:cubicBezTo>
                  <a:pt x="292" y="25"/>
                  <a:pt x="292" y="25"/>
                  <a:pt x="292" y="25"/>
                </a:cubicBezTo>
                <a:cubicBezTo>
                  <a:pt x="292" y="25"/>
                  <a:pt x="292" y="25"/>
                  <a:pt x="292" y="25"/>
                </a:cubicBezTo>
                <a:cubicBezTo>
                  <a:pt x="293" y="25"/>
                  <a:pt x="293" y="25"/>
                  <a:pt x="294" y="25"/>
                </a:cubicBezTo>
                <a:cubicBezTo>
                  <a:pt x="294" y="25"/>
                  <a:pt x="294" y="25"/>
                  <a:pt x="294" y="25"/>
                </a:cubicBezTo>
                <a:cubicBezTo>
                  <a:pt x="294" y="25"/>
                  <a:pt x="294" y="25"/>
                  <a:pt x="294" y="25"/>
                </a:cubicBezTo>
                <a:cubicBezTo>
                  <a:pt x="296" y="23"/>
                  <a:pt x="299" y="22"/>
                  <a:pt x="301" y="21"/>
                </a:cubicBezTo>
                <a:cubicBezTo>
                  <a:pt x="301" y="21"/>
                  <a:pt x="301" y="21"/>
                  <a:pt x="301" y="21"/>
                </a:cubicBezTo>
                <a:moveTo>
                  <a:pt x="129" y="18"/>
                </a:moveTo>
                <a:cubicBezTo>
                  <a:pt x="129" y="18"/>
                  <a:pt x="129" y="18"/>
                  <a:pt x="129" y="18"/>
                </a:cubicBezTo>
                <a:cubicBezTo>
                  <a:pt x="129" y="18"/>
                  <a:pt x="129" y="18"/>
                  <a:pt x="129" y="18"/>
                </a:cubicBezTo>
                <a:cubicBezTo>
                  <a:pt x="131" y="18"/>
                  <a:pt x="134" y="18"/>
                  <a:pt x="137" y="18"/>
                </a:cubicBezTo>
                <a:cubicBezTo>
                  <a:pt x="140" y="18"/>
                  <a:pt x="144" y="18"/>
                  <a:pt x="147" y="19"/>
                </a:cubicBezTo>
                <a:cubicBezTo>
                  <a:pt x="147" y="19"/>
                  <a:pt x="147" y="19"/>
                  <a:pt x="147" y="19"/>
                </a:cubicBezTo>
                <a:cubicBezTo>
                  <a:pt x="143" y="19"/>
                  <a:pt x="139" y="19"/>
                  <a:pt x="134" y="19"/>
                </a:cubicBezTo>
                <a:cubicBezTo>
                  <a:pt x="127" y="19"/>
                  <a:pt x="120" y="19"/>
                  <a:pt x="113" y="20"/>
                </a:cubicBezTo>
                <a:cubicBezTo>
                  <a:pt x="113" y="20"/>
                  <a:pt x="113" y="20"/>
                  <a:pt x="113" y="20"/>
                </a:cubicBezTo>
                <a:cubicBezTo>
                  <a:pt x="113" y="21"/>
                  <a:pt x="113" y="21"/>
                  <a:pt x="113" y="21"/>
                </a:cubicBezTo>
                <a:cubicBezTo>
                  <a:pt x="104" y="24"/>
                  <a:pt x="93" y="26"/>
                  <a:pt x="85" y="35"/>
                </a:cubicBezTo>
                <a:cubicBezTo>
                  <a:pt x="85" y="35"/>
                  <a:pt x="85" y="35"/>
                  <a:pt x="85" y="35"/>
                </a:cubicBezTo>
                <a:cubicBezTo>
                  <a:pt x="85" y="35"/>
                  <a:pt x="85" y="35"/>
                  <a:pt x="85" y="35"/>
                </a:cubicBezTo>
                <a:cubicBezTo>
                  <a:pt x="84" y="37"/>
                  <a:pt x="82" y="38"/>
                  <a:pt x="80" y="40"/>
                </a:cubicBezTo>
                <a:cubicBezTo>
                  <a:pt x="78" y="42"/>
                  <a:pt x="76" y="44"/>
                  <a:pt x="76" y="47"/>
                </a:cubicBezTo>
                <a:cubicBezTo>
                  <a:pt x="76" y="48"/>
                  <a:pt x="76" y="48"/>
                  <a:pt x="76" y="48"/>
                </a:cubicBezTo>
                <a:cubicBezTo>
                  <a:pt x="77" y="48"/>
                  <a:pt x="77" y="48"/>
                  <a:pt x="77" y="48"/>
                </a:cubicBezTo>
                <a:cubicBezTo>
                  <a:pt x="77" y="48"/>
                  <a:pt x="77" y="48"/>
                  <a:pt x="77" y="48"/>
                </a:cubicBezTo>
                <a:cubicBezTo>
                  <a:pt x="81" y="48"/>
                  <a:pt x="85" y="48"/>
                  <a:pt x="88" y="48"/>
                </a:cubicBezTo>
                <a:cubicBezTo>
                  <a:pt x="90" y="48"/>
                  <a:pt x="92" y="48"/>
                  <a:pt x="94" y="48"/>
                </a:cubicBezTo>
                <a:cubicBezTo>
                  <a:pt x="94" y="48"/>
                  <a:pt x="94" y="48"/>
                  <a:pt x="94" y="48"/>
                </a:cubicBezTo>
                <a:cubicBezTo>
                  <a:pt x="94" y="47"/>
                  <a:pt x="94" y="47"/>
                  <a:pt x="94" y="47"/>
                </a:cubicBezTo>
                <a:cubicBezTo>
                  <a:pt x="96" y="45"/>
                  <a:pt x="97" y="43"/>
                  <a:pt x="100" y="42"/>
                </a:cubicBezTo>
                <a:cubicBezTo>
                  <a:pt x="102" y="41"/>
                  <a:pt x="104" y="40"/>
                  <a:pt x="107" y="38"/>
                </a:cubicBezTo>
                <a:cubicBezTo>
                  <a:pt x="113" y="37"/>
                  <a:pt x="119" y="33"/>
                  <a:pt x="126" y="32"/>
                </a:cubicBezTo>
                <a:cubicBezTo>
                  <a:pt x="131" y="31"/>
                  <a:pt x="137" y="31"/>
                  <a:pt x="142" y="31"/>
                </a:cubicBezTo>
                <a:cubicBezTo>
                  <a:pt x="144" y="31"/>
                  <a:pt x="146" y="31"/>
                  <a:pt x="147" y="31"/>
                </a:cubicBezTo>
                <a:cubicBezTo>
                  <a:pt x="147" y="31"/>
                  <a:pt x="147" y="31"/>
                  <a:pt x="147" y="31"/>
                </a:cubicBezTo>
                <a:cubicBezTo>
                  <a:pt x="147" y="31"/>
                  <a:pt x="146" y="31"/>
                  <a:pt x="146" y="31"/>
                </a:cubicBezTo>
                <a:cubicBezTo>
                  <a:pt x="128" y="31"/>
                  <a:pt x="112" y="34"/>
                  <a:pt x="99" y="44"/>
                </a:cubicBezTo>
                <a:cubicBezTo>
                  <a:pt x="98" y="45"/>
                  <a:pt x="98" y="45"/>
                  <a:pt x="98" y="45"/>
                </a:cubicBezTo>
                <a:cubicBezTo>
                  <a:pt x="98" y="45"/>
                  <a:pt x="98" y="45"/>
                  <a:pt x="98" y="45"/>
                </a:cubicBezTo>
                <a:cubicBezTo>
                  <a:pt x="98" y="46"/>
                  <a:pt x="99" y="47"/>
                  <a:pt x="99" y="48"/>
                </a:cubicBezTo>
                <a:cubicBezTo>
                  <a:pt x="99" y="48"/>
                  <a:pt x="100" y="49"/>
                  <a:pt x="101" y="49"/>
                </a:cubicBezTo>
                <a:cubicBezTo>
                  <a:pt x="101" y="49"/>
                  <a:pt x="101" y="49"/>
                  <a:pt x="102" y="49"/>
                </a:cubicBezTo>
                <a:cubicBezTo>
                  <a:pt x="102" y="49"/>
                  <a:pt x="102" y="49"/>
                  <a:pt x="102" y="49"/>
                </a:cubicBezTo>
                <a:cubicBezTo>
                  <a:pt x="121" y="48"/>
                  <a:pt x="121" y="48"/>
                  <a:pt x="121" y="48"/>
                </a:cubicBezTo>
                <a:cubicBezTo>
                  <a:pt x="121" y="48"/>
                  <a:pt x="121" y="48"/>
                  <a:pt x="121" y="48"/>
                </a:cubicBezTo>
                <a:cubicBezTo>
                  <a:pt x="128" y="44"/>
                  <a:pt x="138" y="42"/>
                  <a:pt x="147" y="42"/>
                </a:cubicBezTo>
                <a:cubicBezTo>
                  <a:pt x="147" y="43"/>
                  <a:pt x="147" y="43"/>
                  <a:pt x="147" y="43"/>
                </a:cubicBezTo>
                <a:cubicBezTo>
                  <a:pt x="144" y="43"/>
                  <a:pt x="141" y="43"/>
                  <a:pt x="138" y="43"/>
                </a:cubicBezTo>
                <a:cubicBezTo>
                  <a:pt x="138" y="43"/>
                  <a:pt x="138" y="43"/>
                  <a:pt x="138" y="43"/>
                </a:cubicBezTo>
                <a:cubicBezTo>
                  <a:pt x="137" y="43"/>
                  <a:pt x="137" y="43"/>
                  <a:pt x="137" y="43"/>
                </a:cubicBezTo>
                <a:cubicBezTo>
                  <a:pt x="137" y="43"/>
                  <a:pt x="137" y="43"/>
                  <a:pt x="137" y="43"/>
                </a:cubicBezTo>
                <a:cubicBezTo>
                  <a:pt x="134" y="44"/>
                  <a:pt x="132" y="44"/>
                  <a:pt x="129" y="46"/>
                </a:cubicBezTo>
                <a:cubicBezTo>
                  <a:pt x="126" y="48"/>
                  <a:pt x="126" y="48"/>
                  <a:pt x="126" y="48"/>
                </a:cubicBezTo>
                <a:cubicBezTo>
                  <a:pt x="129" y="48"/>
                  <a:pt x="129" y="48"/>
                  <a:pt x="129" y="48"/>
                </a:cubicBezTo>
                <a:cubicBezTo>
                  <a:pt x="135" y="49"/>
                  <a:pt x="141" y="49"/>
                  <a:pt x="147" y="49"/>
                </a:cubicBezTo>
                <a:cubicBezTo>
                  <a:pt x="147" y="50"/>
                  <a:pt x="147" y="50"/>
                  <a:pt x="147" y="50"/>
                </a:cubicBezTo>
                <a:cubicBezTo>
                  <a:pt x="81" y="50"/>
                  <a:pt x="81" y="50"/>
                  <a:pt x="81" y="50"/>
                </a:cubicBezTo>
                <a:cubicBezTo>
                  <a:pt x="74" y="50"/>
                  <a:pt x="74" y="50"/>
                  <a:pt x="74" y="50"/>
                </a:cubicBezTo>
                <a:cubicBezTo>
                  <a:pt x="74" y="47"/>
                  <a:pt x="74" y="47"/>
                  <a:pt x="74" y="47"/>
                </a:cubicBezTo>
                <a:cubicBezTo>
                  <a:pt x="74" y="47"/>
                  <a:pt x="75" y="46"/>
                  <a:pt x="75" y="45"/>
                </a:cubicBezTo>
                <a:cubicBezTo>
                  <a:pt x="78" y="40"/>
                  <a:pt x="84" y="36"/>
                  <a:pt x="88" y="30"/>
                </a:cubicBezTo>
                <a:cubicBezTo>
                  <a:pt x="100" y="24"/>
                  <a:pt x="113" y="18"/>
                  <a:pt x="127" y="18"/>
                </a:cubicBezTo>
                <a:cubicBezTo>
                  <a:pt x="128" y="18"/>
                  <a:pt x="128" y="18"/>
                  <a:pt x="129" y="18"/>
                </a:cubicBezTo>
                <a:moveTo>
                  <a:pt x="348" y="20"/>
                </a:moveTo>
                <a:cubicBezTo>
                  <a:pt x="349" y="19"/>
                  <a:pt x="350" y="18"/>
                  <a:pt x="351" y="18"/>
                </a:cubicBezTo>
                <a:cubicBezTo>
                  <a:pt x="352" y="18"/>
                  <a:pt x="352" y="18"/>
                  <a:pt x="353" y="17"/>
                </a:cubicBezTo>
                <a:cubicBezTo>
                  <a:pt x="353" y="17"/>
                  <a:pt x="354" y="17"/>
                  <a:pt x="355" y="17"/>
                </a:cubicBezTo>
                <a:cubicBezTo>
                  <a:pt x="355" y="17"/>
                  <a:pt x="355" y="17"/>
                  <a:pt x="355" y="17"/>
                </a:cubicBezTo>
                <a:cubicBezTo>
                  <a:pt x="359" y="17"/>
                  <a:pt x="363" y="19"/>
                  <a:pt x="365" y="22"/>
                </a:cubicBezTo>
                <a:cubicBezTo>
                  <a:pt x="362" y="21"/>
                  <a:pt x="357" y="20"/>
                  <a:pt x="353" y="20"/>
                </a:cubicBezTo>
                <a:cubicBezTo>
                  <a:pt x="353" y="20"/>
                  <a:pt x="353" y="20"/>
                  <a:pt x="353" y="20"/>
                </a:cubicBezTo>
                <a:cubicBezTo>
                  <a:pt x="352" y="20"/>
                  <a:pt x="352" y="20"/>
                  <a:pt x="352" y="20"/>
                </a:cubicBezTo>
                <a:cubicBezTo>
                  <a:pt x="351" y="20"/>
                  <a:pt x="351" y="20"/>
                  <a:pt x="351" y="20"/>
                </a:cubicBezTo>
                <a:cubicBezTo>
                  <a:pt x="351" y="20"/>
                  <a:pt x="351" y="20"/>
                  <a:pt x="351" y="20"/>
                </a:cubicBezTo>
                <a:cubicBezTo>
                  <a:pt x="350" y="20"/>
                  <a:pt x="349" y="20"/>
                  <a:pt x="348" y="20"/>
                </a:cubicBezTo>
                <a:moveTo>
                  <a:pt x="236" y="25"/>
                </a:moveTo>
                <a:cubicBezTo>
                  <a:pt x="235" y="22"/>
                  <a:pt x="235" y="22"/>
                  <a:pt x="235" y="22"/>
                </a:cubicBezTo>
                <a:cubicBezTo>
                  <a:pt x="235" y="22"/>
                  <a:pt x="235" y="22"/>
                  <a:pt x="235" y="22"/>
                </a:cubicBezTo>
                <a:cubicBezTo>
                  <a:pt x="235" y="22"/>
                  <a:pt x="235" y="22"/>
                  <a:pt x="235" y="22"/>
                </a:cubicBezTo>
                <a:cubicBezTo>
                  <a:pt x="234" y="20"/>
                  <a:pt x="232" y="19"/>
                  <a:pt x="230" y="17"/>
                </a:cubicBezTo>
                <a:cubicBezTo>
                  <a:pt x="230" y="16"/>
                  <a:pt x="230" y="16"/>
                  <a:pt x="230" y="16"/>
                </a:cubicBezTo>
                <a:cubicBezTo>
                  <a:pt x="232" y="18"/>
                  <a:pt x="234" y="20"/>
                  <a:pt x="236" y="21"/>
                </a:cubicBezTo>
                <a:cubicBezTo>
                  <a:pt x="236" y="21"/>
                  <a:pt x="236" y="21"/>
                  <a:pt x="236" y="21"/>
                </a:cubicBezTo>
                <a:cubicBezTo>
                  <a:pt x="236" y="21"/>
                  <a:pt x="236" y="21"/>
                  <a:pt x="236" y="21"/>
                </a:cubicBezTo>
                <a:cubicBezTo>
                  <a:pt x="236" y="25"/>
                  <a:pt x="236" y="25"/>
                  <a:pt x="236" y="25"/>
                </a:cubicBezTo>
                <a:cubicBezTo>
                  <a:pt x="236" y="25"/>
                  <a:pt x="236" y="25"/>
                  <a:pt x="236" y="25"/>
                </a:cubicBezTo>
                <a:moveTo>
                  <a:pt x="395" y="21"/>
                </a:moveTo>
                <a:cubicBezTo>
                  <a:pt x="392" y="20"/>
                  <a:pt x="389" y="19"/>
                  <a:pt x="386" y="18"/>
                </a:cubicBezTo>
                <a:cubicBezTo>
                  <a:pt x="386" y="16"/>
                  <a:pt x="386" y="16"/>
                  <a:pt x="386" y="16"/>
                </a:cubicBezTo>
                <a:cubicBezTo>
                  <a:pt x="389" y="17"/>
                  <a:pt x="392" y="19"/>
                  <a:pt x="395" y="20"/>
                </a:cubicBezTo>
                <a:cubicBezTo>
                  <a:pt x="395" y="21"/>
                  <a:pt x="395" y="21"/>
                  <a:pt x="395" y="21"/>
                </a:cubicBezTo>
                <a:moveTo>
                  <a:pt x="353" y="15"/>
                </a:moveTo>
                <a:cubicBezTo>
                  <a:pt x="353" y="15"/>
                  <a:pt x="353" y="15"/>
                  <a:pt x="353" y="15"/>
                </a:cubicBezTo>
                <a:cubicBezTo>
                  <a:pt x="357" y="15"/>
                  <a:pt x="360" y="15"/>
                  <a:pt x="363" y="16"/>
                </a:cubicBezTo>
                <a:cubicBezTo>
                  <a:pt x="367" y="17"/>
                  <a:pt x="370" y="21"/>
                  <a:pt x="372" y="25"/>
                </a:cubicBezTo>
                <a:cubicBezTo>
                  <a:pt x="372" y="25"/>
                  <a:pt x="372" y="25"/>
                  <a:pt x="372" y="25"/>
                </a:cubicBezTo>
                <a:cubicBezTo>
                  <a:pt x="372" y="25"/>
                  <a:pt x="372" y="25"/>
                  <a:pt x="372" y="25"/>
                </a:cubicBezTo>
                <a:cubicBezTo>
                  <a:pt x="374" y="25"/>
                  <a:pt x="375" y="25"/>
                  <a:pt x="376" y="24"/>
                </a:cubicBezTo>
                <a:cubicBezTo>
                  <a:pt x="377" y="24"/>
                  <a:pt x="377" y="24"/>
                  <a:pt x="377" y="24"/>
                </a:cubicBezTo>
                <a:cubicBezTo>
                  <a:pt x="377" y="25"/>
                  <a:pt x="377" y="25"/>
                  <a:pt x="377" y="25"/>
                </a:cubicBezTo>
                <a:cubicBezTo>
                  <a:pt x="376" y="26"/>
                  <a:pt x="374" y="27"/>
                  <a:pt x="372" y="27"/>
                </a:cubicBezTo>
                <a:cubicBezTo>
                  <a:pt x="372" y="27"/>
                  <a:pt x="372" y="27"/>
                  <a:pt x="372" y="27"/>
                </a:cubicBezTo>
                <a:cubicBezTo>
                  <a:pt x="371" y="27"/>
                  <a:pt x="371" y="27"/>
                  <a:pt x="370" y="26"/>
                </a:cubicBezTo>
                <a:cubicBezTo>
                  <a:pt x="370" y="26"/>
                  <a:pt x="370" y="26"/>
                  <a:pt x="370" y="26"/>
                </a:cubicBezTo>
                <a:cubicBezTo>
                  <a:pt x="370" y="26"/>
                  <a:pt x="370" y="26"/>
                  <a:pt x="370" y="26"/>
                </a:cubicBezTo>
                <a:cubicBezTo>
                  <a:pt x="365" y="24"/>
                  <a:pt x="359" y="23"/>
                  <a:pt x="353" y="23"/>
                </a:cubicBezTo>
                <a:cubicBezTo>
                  <a:pt x="353" y="22"/>
                  <a:pt x="353" y="22"/>
                  <a:pt x="353" y="22"/>
                </a:cubicBezTo>
                <a:cubicBezTo>
                  <a:pt x="358" y="23"/>
                  <a:pt x="362" y="23"/>
                  <a:pt x="366" y="24"/>
                </a:cubicBezTo>
                <a:cubicBezTo>
                  <a:pt x="367" y="24"/>
                  <a:pt x="367" y="24"/>
                  <a:pt x="367" y="24"/>
                </a:cubicBezTo>
                <a:cubicBezTo>
                  <a:pt x="368" y="23"/>
                  <a:pt x="368" y="23"/>
                  <a:pt x="368" y="23"/>
                </a:cubicBezTo>
                <a:cubicBezTo>
                  <a:pt x="368" y="22"/>
                  <a:pt x="368" y="22"/>
                  <a:pt x="368" y="22"/>
                </a:cubicBezTo>
                <a:cubicBezTo>
                  <a:pt x="368" y="21"/>
                  <a:pt x="368" y="21"/>
                  <a:pt x="368" y="21"/>
                </a:cubicBezTo>
                <a:cubicBezTo>
                  <a:pt x="365" y="17"/>
                  <a:pt x="360" y="15"/>
                  <a:pt x="355" y="15"/>
                </a:cubicBezTo>
                <a:cubicBezTo>
                  <a:pt x="354" y="15"/>
                  <a:pt x="354" y="15"/>
                  <a:pt x="353" y="15"/>
                </a:cubicBezTo>
                <a:moveTo>
                  <a:pt x="63" y="22"/>
                </a:moveTo>
                <a:cubicBezTo>
                  <a:pt x="63" y="21"/>
                  <a:pt x="63" y="21"/>
                  <a:pt x="63" y="21"/>
                </a:cubicBezTo>
                <a:cubicBezTo>
                  <a:pt x="66" y="20"/>
                  <a:pt x="67" y="17"/>
                  <a:pt x="69" y="16"/>
                </a:cubicBezTo>
                <a:cubicBezTo>
                  <a:pt x="69" y="16"/>
                  <a:pt x="69" y="16"/>
                  <a:pt x="69" y="16"/>
                </a:cubicBezTo>
                <a:cubicBezTo>
                  <a:pt x="69" y="16"/>
                  <a:pt x="69" y="16"/>
                  <a:pt x="69" y="16"/>
                </a:cubicBezTo>
                <a:cubicBezTo>
                  <a:pt x="70" y="15"/>
                  <a:pt x="71" y="15"/>
                  <a:pt x="72" y="14"/>
                </a:cubicBezTo>
                <a:cubicBezTo>
                  <a:pt x="72" y="16"/>
                  <a:pt x="72" y="16"/>
                  <a:pt x="72" y="16"/>
                </a:cubicBezTo>
                <a:cubicBezTo>
                  <a:pt x="69" y="18"/>
                  <a:pt x="66" y="20"/>
                  <a:pt x="63" y="22"/>
                </a:cubicBezTo>
                <a:moveTo>
                  <a:pt x="248" y="49"/>
                </a:moveTo>
                <a:cubicBezTo>
                  <a:pt x="250" y="49"/>
                  <a:pt x="252" y="49"/>
                  <a:pt x="253" y="49"/>
                </a:cubicBezTo>
                <a:cubicBezTo>
                  <a:pt x="254" y="49"/>
                  <a:pt x="254" y="49"/>
                  <a:pt x="254" y="49"/>
                </a:cubicBezTo>
                <a:cubicBezTo>
                  <a:pt x="254" y="48"/>
                  <a:pt x="254" y="48"/>
                  <a:pt x="254" y="48"/>
                </a:cubicBezTo>
                <a:cubicBezTo>
                  <a:pt x="256" y="42"/>
                  <a:pt x="256" y="35"/>
                  <a:pt x="260" y="30"/>
                </a:cubicBezTo>
                <a:cubicBezTo>
                  <a:pt x="260" y="30"/>
                  <a:pt x="260" y="30"/>
                  <a:pt x="260" y="30"/>
                </a:cubicBezTo>
                <a:cubicBezTo>
                  <a:pt x="260" y="29"/>
                  <a:pt x="260" y="29"/>
                  <a:pt x="260" y="29"/>
                </a:cubicBezTo>
                <a:cubicBezTo>
                  <a:pt x="263" y="24"/>
                  <a:pt x="266" y="19"/>
                  <a:pt x="270" y="14"/>
                </a:cubicBezTo>
                <a:cubicBezTo>
                  <a:pt x="270" y="16"/>
                  <a:pt x="270" y="16"/>
                  <a:pt x="270" y="16"/>
                </a:cubicBezTo>
                <a:cubicBezTo>
                  <a:pt x="265" y="21"/>
                  <a:pt x="260" y="29"/>
                  <a:pt x="258" y="36"/>
                </a:cubicBezTo>
                <a:cubicBezTo>
                  <a:pt x="258" y="36"/>
                  <a:pt x="258" y="36"/>
                  <a:pt x="258" y="36"/>
                </a:cubicBezTo>
                <a:cubicBezTo>
                  <a:pt x="258" y="36"/>
                  <a:pt x="258" y="36"/>
                  <a:pt x="258" y="36"/>
                </a:cubicBezTo>
                <a:cubicBezTo>
                  <a:pt x="258" y="39"/>
                  <a:pt x="256" y="42"/>
                  <a:pt x="256" y="46"/>
                </a:cubicBezTo>
                <a:cubicBezTo>
                  <a:pt x="256" y="47"/>
                  <a:pt x="256" y="48"/>
                  <a:pt x="257" y="48"/>
                </a:cubicBezTo>
                <a:cubicBezTo>
                  <a:pt x="257" y="49"/>
                  <a:pt x="257" y="49"/>
                  <a:pt x="257" y="49"/>
                </a:cubicBezTo>
                <a:cubicBezTo>
                  <a:pt x="257" y="49"/>
                  <a:pt x="257" y="49"/>
                  <a:pt x="257" y="49"/>
                </a:cubicBezTo>
                <a:cubicBezTo>
                  <a:pt x="258" y="49"/>
                  <a:pt x="259" y="50"/>
                  <a:pt x="260" y="50"/>
                </a:cubicBezTo>
                <a:cubicBezTo>
                  <a:pt x="261" y="50"/>
                  <a:pt x="263" y="49"/>
                  <a:pt x="264" y="49"/>
                </a:cubicBezTo>
                <a:cubicBezTo>
                  <a:pt x="264" y="48"/>
                  <a:pt x="264" y="48"/>
                  <a:pt x="264" y="48"/>
                </a:cubicBezTo>
                <a:cubicBezTo>
                  <a:pt x="264" y="48"/>
                  <a:pt x="264" y="48"/>
                  <a:pt x="264" y="48"/>
                </a:cubicBezTo>
                <a:cubicBezTo>
                  <a:pt x="266" y="43"/>
                  <a:pt x="267" y="39"/>
                  <a:pt x="270" y="35"/>
                </a:cubicBezTo>
                <a:cubicBezTo>
                  <a:pt x="270" y="37"/>
                  <a:pt x="270" y="37"/>
                  <a:pt x="270" y="37"/>
                </a:cubicBezTo>
                <a:cubicBezTo>
                  <a:pt x="270" y="38"/>
                  <a:pt x="269" y="39"/>
                  <a:pt x="268" y="41"/>
                </a:cubicBezTo>
                <a:cubicBezTo>
                  <a:pt x="267" y="42"/>
                  <a:pt x="266" y="44"/>
                  <a:pt x="266" y="46"/>
                </a:cubicBezTo>
                <a:cubicBezTo>
                  <a:pt x="266" y="47"/>
                  <a:pt x="267" y="48"/>
                  <a:pt x="267" y="49"/>
                </a:cubicBezTo>
                <a:cubicBezTo>
                  <a:pt x="267" y="49"/>
                  <a:pt x="267" y="49"/>
                  <a:pt x="267" y="49"/>
                </a:cubicBezTo>
                <a:cubicBezTo>
                  <a:pt x="268" y="50"/>
                  <a:pt x="268" y="50"/>
                  <a:pt x="268" y="50"/>
                </a:cubicBezTo>
                <a:cubicBezTo>
                  <a:pt x="268" y="50"/>
                  <a:pt x="269" y="50"/>
                  <a:pt x="269" y="50"/>
                </a:cubicBezTo>
                <a:cubicBezTo>
                  <a:pt x="269" y="50"/>
                  <a:pt x="269" y="50"/>
                  <a:pt x="269" y="50"/>
                </a:cubicBezTo>
                <a:cubicBezTo>
                  <a:pt x="270" y="50"/>
                  <a:pt x="270" y="50"/>
                  <a:pt x="270" y="50"/>
                </a:cubicBezTo>
                <a:cubicBezTo>
                  <a:pt x="270" y="51"/>
                  <a:pt x="270" y="51"/>
                  <a:pt x="270" y="51"/>
                </a:cubicBezTo>
                <a:cubicBezTo>
                  <a:pt x="259" y="51"/>
                  <a:pt x="249" y="51"/>
                  <a:pt x="238" y="51"/>
                </a:cubicBezTo>
                <a:cubicBezTo>
                  <a:pt x="238" y="49"/>
                  <a:pt x="238" y="49"/>
                  <a:pt x="238" y="49"/>
                </a:cubicBezTo>
                <a:cubicBezTo>
                  <a:pt x="241" y="49"/>
                  <a:pt x="245" y="49"/>
                  <a:pt x="248" y="49"/>
                </a:cubicBezTo>
                <a:moveTo>
                  <a:pt x="278" y="17"/>
                </a:moveTo>
                <a:cubicBezTo>
                  <a:pt x="278" y="16"/>
                  <a:pt x="278" y="16"/>
                  <a:pt x="278" y="16"/>
                </a:cubicBezTo>
                <a:cubicBezTo>
                  <a:pt x="278" y="15"/>
                  <a:pt x="278" y="15"/>
                  <a:pt x="278" y="15"/>
                </a:cubicBezTo>
                <a:cubicBezTo>
                  <a:pt x="278" y="15"/>
                  <a:pt x="278" y="15"/>
                  <a:pt x="278" y="15"/>
                </a:cubicBezTo>
                <a:cubicBezTo>
                  <a:pt x="280" y="14"/>
                  <a:pt x="281" y="14"/>
                  <a:pt x="283" y="14"/>
                </a:cubicBezTo>
                <a:cubicBezTo>
                  <a:pt x="283" y="14"/>
                  <a:pt x="283" y="14"/>
                  <a:pt x="283" y="14"/>
                </a:cubicBezTo>
                <a:cubicBezTo>
                  <a:pt x="286" y="14"/>
                  <a:pt x="288" y="15"/>
                  <a:pt x="291" y="15"/>
                </a:cubicBezTo>
                <a:cubicBezTo>
                  <a:pt x="291" y="15"/>
                  <a:pt x="291" y="15"/>
                  <a:pt x="291" y="15"/>
                </a:cubicBezTo>
                <a:cubicBezTo>
                  <a:pt x="291" y="17"/>
                  <a:pt x="293" y="19"/>
                  <a:pt x="294" y="20"/>
                </a:cubicBezTo>
                <a:cubicBezTo>
                  <a:pt x="295" y="21"/>
                  <a:pt x="295" y="21"/>
                  <a:pt x="295" y="21"/>
                </a:cubicBezTo>
                <a:cubicBezTo>
                  <a:pt x="295" y="20"/>
                  <a:pt x="295" y="20"/>
                  <a:pt x="295" y="20"/>
                </a:cubicBezTo>
                <a:cubicBezTo>
                  <a:pt x="297" y="19"/>
                  <a:pt x="299" y="18"/>
                  <a:pt x="301" y="17"/>
                </a:cubicBezTo>
                <a:cubicBezTo>
                  <a:pt x="301" y="19"/>
                  <a:pt x="301" y="19"/>
                  <a:pt x="301" y="19"/>
                </a:cubicBezTo>
                <a:cubicBezTo>
                  <a:pt x="298" y="20"/>
                  <a:pt x="296" y="21"/>
                  <a:pt x="293" y="23"/>
                </a:cubicBezTo>
                <a:cubicBezTo>
                  <a:pt x="293" y="23"/>
                  <a:pt x="293" y="23"/>
                  <a:pt x="293" y="23"/>
                </a:cubicBezTo>
                <a:cubicBezTo>
                  <a:pt x="293" y="23"/>
                  <a:pt x="292" y="23"/>
                  <a:pt x="292" y="23"/>
                </a:cubicBezTo>
                <a:cubicBezTo>
                  <a:pt x="292" y="23"/>
                  <a:pt x="292" y="23"/>
                  <a:pt x="292" y="23"/>
                </a:cubicBezTo>
                <a:cubicBezTo>
                  <a:pt x="291" y="23"/>
                  <a:pt x="291" y="23"/>
                  <a:pt x="290" y="23"/>
                </a:cubicBezTo>
                <a:cubicBezTo>
                  <a:pt x="290" y="24"/>
                  <a:pt x="290" y="24"/>
                  <a:pt x="290" y="25"/>
                </a:cubicBezTo>
                <a:cubicBezTo>
                  <a:pt x="290" y="25"/>
                  <a:pt x="290" y="25"/>
                  <a:pt x="290" y="25"/>
                </a:cubicBezTo>
                <a:cubicBezTo>
                  <a:pt x="290" y="27"/>
                  <a:pt x="291" y="28"/>
                  <a:pt x="292" y="29"/>
                </a:cubicBezTo>
                <a:cubicBezTo>
                  <a:pt x="293" y="29"/>
                  <a:pt x="294" y="30"/>
                  <a:pt x="295" y="30"/>
                </a:cubicBezTo>
                <a:cubicBezTo>
                  <a:pt x="296" y="31"/>
                  <a:pt x="297" y="31"/>
                  <a:pt x="298" y="31"/>
                </a:cubicBezTo>
                <a:cubicBezTo>
                  <a:pt x="298" y="31"/>
                  <a:pt x="298" y="31"/>
                  <a:pt x="298" y="31"/>
                </a:cubicBezTo>
                <a:cubicBezTo>
                  <a:pt x="299" y="31"/>
                  <a:pt x="300" y="31"/>
                  <a:pt x="301" y="30"/>
                </a:cubicBezTo>
                <a:cubicBezTo>
                  <a:pt x="301" y="31"/>
                  <a:pt x="301" y="31"/>
                  <a:pt x="301" y="31"/>
                </a:cubicBezTo>
                <a:cubicBezTo>
                  <a:pt x="300" y="31"/>
                  <a:pt x="298" y="32"/>
                  <a:pt x="297" y="32"/>
                </a:cubicBezTo>
                <a:cubicBezTo>
                  <a:pt x="295" y="31"/>
                  <a:pt x="293" y="31"/>
                  <a:pt x="292" y="30"/>
                </a:cubicBezTo>
                <a:cubicBezTo>
                  <a:pt x="290" y="29"/>
                  <a:pt x="289" y="28"/>
                  <a:pt x="289" y="26"/>
                </a:cubicBezTo>
                <a:cubicBezTo>
                  <a:pt x="289" y="26"/>
                  <a:pt x="289" y="26"/>
                  <a:pt x="289" y="26"/>
                </a:cubicBezTo>
                <a:cubicBezTo>
                  <a:pt x="289" y="26"/>
                  <a:pt x="289" y="26"/>
                  <a:pt x="289" y="26"/>
                </a:cubicBezTo>
                <a:cubicBezTo>
                  <a:pt x="289" y="25"/>
                  <a:pt x="289" y="25"/>
                  <a:pt x="289" y="25"/>
                </a:cubicBezTo>
                <a:cubicBezTo>
                  <a:pt x="289" y="24"/>
                  <a:pt x="289" y="23"/>
                  <a:pt x="290" y="23"/>
                </a:cubicBezTo>
                <a:cubicBezTo>
                  <a:pt x="291" y="22"/>
                  <a:pt x="292" y="21"/>
                  <a:pt x="292" y="19"/>
                </a:cubicBezTo>
                <a:cubicBezTo>
                  <a:pt x="292" y="18"/>
                  <a:pt x="291" y="17"/>
                  <a:pt x="291" y="17"/>
                </a:cubicBezTo>
                <a:cubicBezTo>
                  <a:pt x="290" y="17"/>
                  <a:pt x="290" y="17"/>
                  <a:pt x="290" y="17"/>
                </a:cubicBezTo>
                <a:cubicBezTo>
                  <a:pt x="290" y="16"/>
                  <a:pt x="290" y="16"/>
                  <a:pt x="290" y="16"/>
                </a:cubicBezTo>
                <a:cubicBezTo>
                  <a:pt x="288" y="15"/>
                  <a:pt x="286" y="14"/>
                  <a:pt x="283" y="14"/>
                </a:cubicBezTo>
                <a:cubicBezTo>
                  <a:pt x="283" y="14"/>
                  <a:pt x="282" y="14"/>
                  <a:pt x="281" y="15"/>
                </a:cubicBezTo>
                <a:cubicBezTo>
                  <a:pt x="281" y="15"/>
                  <a:pt x="281" y="15"/>
                  <a:pt x="281" y="15"/>
                </a:cubicBezTo>
                <a:cubicBezTo>
                  <a:pt x="281" y="15"/>
                  <a:pt x="281" y="15"/>
                  <a:pt x="281" y="15"/>
                </a:cubicBezTo>
                <a:cubicBezTo>
                  <a:pt x="280" y="15"/>
                  <a:pt x="279" y="16"/>
                  <a:pt x="278" y="17"/>
                </a:cubicBezTo>
                <a:moveTo>
                  <a:pt x="301" y="13"/>
                </a:moveTo>
                <a:cubicBezTo>
                  <a:pt x="302" y="12"/>
                  <a:pt x="302" y="12"/>
                  <a:pt x="302" y="12"/>
                </a:cubicBezTo>
                <a:cubicBezTo>
                  <a:pt x="303" y="12"/>
                  <a:pt x="303" y="12"/>
                  <a:pt x="303" y="12"/>
                </a:cubicBezTo>
                <a:cubicBezTo>
                  <a:pt x="303" y="12"/>
                  <a:pt x="303" y="12"/>
                  <a:pt x="303" y="12"/>
                </a:cubicBezTo>
                <a:cubicBezTo>
                  <a:pt x="305" y="12"/>
                  <a:pt x="307" y="12"/>
                  <a:pt x="309" y="11"/>
                </a:cubicBezTo>
                <a:cubicBezTo>
                  <a:pt x="310" y="12"/>
                  <a:pt x="310" y="12"/>
                  <a:pt x="310" y="12"/>
                </a:cubicBezTo>
                <a:cubicBezTo>
                  <a:pt x="310" y="12"/>
                  <a:pt x="310" y="12"/>
                  <a:pt x="310" y="12"/>
                </a:cubicBezTo>
                <a:cubicBezTo>
                  <a:pt x="310" y="12"/>
                  <a:pt x="310" y="12"/>
                  <a:pt x="310" y="12"/>
                </a:cubicBezTo>
                <a:cubicBezTo>
                  <a:pt x="311" y="13"/>
                  <a:pt x="311" y="13"/>
                  <a:pt x="311" y="13"/>
                </a:cubicBezTo>
                <a:cubicBezTo>
                  <a:pt x="311" y="13"/>
                  <a:pt x="311" y="13"/>
                  <a:pt x="311" y="13"/>
                </a:cubicBezTo>
                <a:cubicBezTo>
                  <a:pt x="311" y="13"/>
                  <a:pt x="311" y="13"/>
                  <a:pt x="311" y="13"/>
                </a:cubicBezTo>
                <a:cubicBezTo>
                  <a:pt x="308" y="13"/>
                  <a:pt x="306" y="14"/>
                  <a:pt x="303" y="15"/>
                </a:cubicBezTo>
                <a:cubicBezTo>
                  <a:pt x="303" y="15"/>
                  <a:pt x="303" y="15"/>
                  <a:pt x="303" y="15"/>
                </a:cubicBezTo>
                <a:cubicBezTo>
                  <a:pt x="302" y="15"/>
                  <a:pt x="302" y="15"/>
                  <a:pt x="302" y="15"/>
                </a:cubicBezTo>
                <a:cubicBezTo>
                  <a:pt x="301" y="15"/>
                  <a:pt x="301" y="15"/>
                  <a:pt x="301" y="15"/>
                </a:cubicBezTo>
                <a:cubicBezTo>
                  <a:pt x="301" y="15"/>
                  <a:pt x="301" y="15"/>
                  <a:pt x="301" y="15"/>
                </a:cubicBezTo>
                <a:cubicBezTo>
                  <a:pt x="299" y="16"/>
                  <a:pt x="297" y="17"/>
                  <a:pt x="295" y="18"/>
                </a:cubicBezTo>
                <a:cubicBezTo>
                  <a:pt x="294" y="17"/>
                  <a:pt x="294" y="16"/>
                  <a:pt x="293" y="15"/>
                </a:cubicBezTo>
                <a:cubicBezTo>
                  <a:pt x="296" y="14"/>
                  <a:pt x="298" y="13"/>
                  <a:pt x="301" y="13"/>
                </a:cubicBezTo>
                <a:cubicBezTo>
                  <a:pt x="301" y="13"/>
                  <a:pt x="301" y="13"/>
                  <a:pt x="301" y="13"/>
                </a:cubicBezTo>
                <a:moveTo>
                  <a:pt x="228" y="15"/>
                </a:moveTo>
                <a:cubicBezTo>
                  <a:pt x="227" y="14"/>
                  <a:pt x="226" y="12"/>
                  <a:pt x="224" y="11"/>
                </a:cubicBezTo>
                <a:cubicBezTo>
                  <a:pt x="224" y="11"/>
                  <a:pt x="224" y="11"/>
                  <a:pt x="224" y="11"/>
                </a:cubicBezTo>
                <a:cubicBezTo>
                  <a:pt x="226" y="12"/>
                  <a:pt x="227" y="13"/>
                  <a:pt x="228" y="14"/>
                </a:cubicBezTo>
                <a:cubicBezTo>
                  <a:pt x="228" y="15"/>
                  <a:pt x="228" y="15"/>
                  <a:pt x="228" y="15"/>
                </a:cubicBezTo>
                <a:moveTo>
                  <a:pt x="272" y="13"/>
                </a:moveTo>
                <a:cubicBezTo>
                  <a:pt x="272" y="12"/>
                  <a:pt x="272" y="12"/>
                  <a:pt x="272" y="12"/>
                </a:cubicBezTo>
                <a:cubicBezTo>
                  <a:pt x="273" y="11"/>
                  <a:pt x="274" y="11"/>
                  <a:pt x="274" y="10"/>
                </a:cubicBezTo>
                <a:cubicBezTo>
                  <a:pt x="274" y="11"/>
                  <a:pt x="274" y="11"/>
                  <a:pt x="274" y="11"/>
                </a:cubicBezTo>
                <a:cubicBezTo>
                  <a:pt x="274" y="12"/>
                  <a:pt x="273" y="12"/>
                  <a:pt x="272" y="13"/>
                </a:cubicBezTo>
                <a:moveTo>
                  <a:pt x="292" y="13"/>
                </a:moveTo>
                <a:cubicBezTo>
                  <a:pt x="293" y="13"/>
                  <a:pt x="293" y="13"/>
                  <a:pt x="293" y="12"/>
                </a:cubicBezTo>
                <a:cubicBezTo>
                  <a:pt x="294" y="12"/>
                  <a:pt x="295" y="12"/>
                  <a:pt x="296" y="11"/>
                </a:cubicBezTo>
                <a:cubicBezTo>
                  <a:pt x="298" y="11"/>
                  <a:pt x="299" y="11"/>
                  <a:pt x="300" y="10"/>
                </a:cubicBezTo>
                <a:cubicBezTo>
                  <a:pt x="301" y="10"/>
                  <a:pt x="301" y="10"/>
                  <a:pt x="301" y="10"/>
                </a:cubicBezTo>
                <a:cubicBezTo>
                  <a:pt x="301" y="11"/>
                  <a:pt x="301" y="11"/>
                  <a:pt x="301" y="11"/>
                </a:cubicBezTo>
                <a:cubicBezTo>
                  <a:pt x="298" y="11"/>
                  <a:pt x="295" y="12"/>
                  <a:pt x="292" y="13"/>
                </a:cubicBezTo>
                <a:moveTo>
                  <a:pt x="46" y="25"/>
                </a:moveTo>
                <a:cubicBezTo>
                  <a:pt x="46" y="23"/>
                  <a:pt x="46" y="23"/>
                  <a:pt x="46" y="23"/>
                </a:cubicBezTo>
                <a:cubicBezTo>
                  <a:pt x="51" y="18"/>
                  <a:pt x="56" y="14"/>
                  <a:pt x="61" y="10"/>
                </a:cubicBezTo>
                <a:cubicBezTo>
                  <a:pt x="61" y="10"/>
                  <a:pt x="61" y="10"/>
                  <a:pt x="61" y="10"/>
                </a:cubicBezTo>
                <a:cubicBezTo>
                  <a:pt x="60" y="11"/>
                  <a:pt x="60" y="11"/>
                  <a:pt x="60" y="11"/>
                </a:cubicBezTo>
                <a:cubicBezTo>
                  <a:pt x="59" y="11"/>
                  <a:pt x="59" y="11"/>
                  <a:pt x="59" y="11"/>
                </a:cubicBezTo>
                <a:cubicBezTo>
                  <a:pt x="59" y="11"/>
                  <a:pt x="59" y="11"/>
                  <a:pt x="59" y="11"/>
                </a:cubicBezTo>
                <a:cubicBezTo>
                  <a:pt x="54" y="15"/>
                  <a:pt x="50" y="20"/>
                  <a:pt x="46" y="25"/>
                </a:cubicBezTo>
                <a:moveTo>
                  <a:pt x="379" y="23"/>
                </a:moveTo>
                <a:cubicBezTo>
                  <a:pt x="379" y="19"/>
                  <a:pt x="379" y="19"/>
                  <a:pt x="379" y="19"/>
                </a:cubicBezTo>
                <a:cubicBezTo>
                  <a:pt x="380" y="18"/>
                  <a:pt x="380" y="17"/>
                  <a:pt x="380" y="16"/>
                </a:cubicBezTo>
                <a:cubicBezTo>
                  <a:pt x="380" y="15"/>
                  <a:pt x="380" y="14"/>
                  <a:pt x="379" y="13"/>
                </a:cubicBezTo>
                <a:cubicBezTo>
                  <a:pt x="379" y="9"/>
                  <a:pt x="379" y="9"/>
                  <a:pt x="379" y="9"/>
                </a:cubicBezTo>
                <a:cubicBezTo>
                  <a:pt x="380" y="11"/>
                  <a:pt x="381" y="12"/>
                  <a:pt x="381" y="14"/>
                </a:cubicBezTo>
                <a:cubicBezTo>
                  <a:pt x="381" y="15"/>
                  <a:pt x="381" y="15"/>
                  <a:pt x="381" y="15"/>
                </a:cubicBezTo>
                <a:cubicBezTo>
                  <a:pt x="382" y="15"/>
                  <a:pt x="382" y="15"/>
                  <a:pt x="382" y="15"/>
                </a:cubicBezTo>
                <a:cubicBezTo>
                  <a:pt x="382" y="15"/>
                  <a:pt x="383" y="15"/>
                  <a:pt x="384" y="15"/>
                </a:cubicBezTo>
                <a:cubicBezTo>
                  <a:pt x="384" y="18"/>
                  <a:pt x="384" y="18"/>
                  <a:pt x="384" y="18"/>
                </a:cubicBezTo>
                <a:cubicBezTo>
                  <a:pt x="383" y="18"/>
                  <a:pt x="383" y="18"/>
                  <a:pt x="383" y="18"/>
                </a:cubicBezTo>
                <a:cubicBezTo>
                  <a:pt x="382" y="18"/>
                  <a:pt x="382" y="18"/>
                  <a:pt x="382" y="18"/>
                </a:cubicBezTo>
                <a:cubicBezTo>
                  <a:pt x="379" y="23"/>
                  <a:pt x="379" y="23"/>
                  <a:pt x="379" y="23"/>
                </a:cubicBezTo>
                <a:moveTo>
                  <a:pt x="136" y="9"/>
                </a:moveTo>
                <a:cubicBezTo>
                  <a:pt x="138" y="9"/>
                  <a:pt x="140" y="9"/>
                  <a:pt x="142" y="8"/>
                </a:cubicBezTo>
                <a:cubicBezTo>
                  <a:pt x="144" y="9"/>
                  <a:pt x="145" y="9"/>
                  <a:pt x="147" y="9"/>
                </a:cubicBezTo>
                <a:cubicBezTo>
                  <a:pt x="147" y="9"/>
                  <a:pt x="147" y="9"/>
                  <a:pt x="147" y="9"/>
                </a:cubicBezTo>
                <a:cubicBezTo>
                  <a:pt x="148" y="9"/>
                  <a:pt x="148" y="9"/>
                  <a:pt x="148" y="9"/>
                </a:cubicBezTo>
                <a:cubicBezTo>
                  <a:pt x="149" y="9"/>
                  <a:pt x="149" y="9"/>
                  <a:pt x="149" y="9"/>
                </a:cubicBezTo>
                <a:cubicBezTo>
                  <a:pt x="149" y="9"/>
                  <a:pt x="149" y="9"/>
                  <a:pt x="149" y="9"/>
                </a:cubicBezTo>
                <a:cubicBezTo>
                  <a:pt x="163" y="11"/>
                  <a:pt x="178" y="13"/>
                  <a:pt x="191" y="18"/>
                </a:cubicBezTo>
                <a:cubicBezTo>
                  <a:pt x="204" y="24"/>
                  <a:pt x="215" y="31"/>
                  <a:pt x="226" y="41"/>
                </a:cubicBezTo>
                <a:cubicBezTo>
                  <a:pt x="226" y="41"/>
                  <a:pt x="226" y="41"/>
                  <a:pt x="226" y="41"/>
                </a:cubicBezTo>
                <a:cubicBezTo>
                  <a:pt x="227" y="41"/>
                  <a:pt x="227" y="41"/>
                  <a:pt x="227" y="41"/>
                </a:cubicBezTo>
                <a:cubicBezTo>
                  <a:pt x="227" y="41"/>
                  <a:pt x="227" y="41"/>
                  <a:pt x="227" y="41"/>
                </a:cubicBezTo>
                <a:cubicBezTo>
                  <a:pt x="227" y="41"/>
                  <a:pt x="227" y="42"/>
                  <a:pt x="227" y="42"/>
                </a:cubicBezTo>
                <a:cubicBezTo>
                  <a:pt x="226" y="42"/>
                  <a:pt x="226" y="43"/>
                  <a:pt x="226" y="44"/>
                </a:cubicBezTo>
                <a:cubicBezTo>
                  <a:pt x="225" y="45"/>
                  <a:pt x="225" y="46"/>
                  <a:pt x="225" y="46"/>
                </a:cubicBezTo>
                <a:cubicBezTo>
                  <a:pt x="222" y="45"/>
                  <a:pt x="219" y="43"/>
                  <a:pt x="217" y="41"/>
                </a:cubicBezTo>
                <a:cubicBezTo>
                  <a:pt x="217" y="41"/>
                  <a:pt x="217" y="41"/>
                  <a:pt x="217" y="41"/>
                </a:cubicBezTo>
                <a:cubicBezTo>
                  <a:pt x="217" y="41"/>
                  <a:pt x="217" y="41"/>
                  <a:pt x="217" y="41"/>
                </a:cubicBezTo>
                <a:cubicBezTo>
                  <a:pt x="196" y="29"/>
                  <a:pt x="173" y="19"/>
                  <a:pt x="148" y="17"/>
                </a:cubicBezTo>
                <a:cubicBezTo>
                  <a:pt x="144" y="16"/>
                  <a:pt x="141" y="16"/>
                  <a:pt x="137" y="16"/>
                </a:cubicBezTo>
                <a:cubicBezTo>
                  <a:pt x="134" y="16"/>
                  <a:pt x="131" y="16"/>
                  <a:pt x="129" y="16"/>
                </a:cubicBezTo>
                <a:cubicBezTo>
                  <a:pt x="128" y="16"/>
                  <a:pt x="128" y="16"/>
                  <a:pt x="127" y="16"/>
                </a:cubicBezTo>
                <a:cubicBezTo>
                  <a:pt x="112" y="16"/>
                  <a:pt x="99" y="22"/>
                  <a:pt x="87" y="29"/>
                </a:cubicBezTo>
                <a:cubicBezTo>
                  <a:pt x="87" y="29"/>
                  <a:pt x="87" y="29"/>
                  <a:pt x="87" y="29"/>
                </a:cubicBezTo>
                <a:cubicBezTo>
                  <a:pt x="87" y="29"/>
                  <a:pt x="87" y="29"/>
                  <a:pt x="87" y="29"/>
                </a:cubicBezTo>
                <a:cubicBezTo>
                  <a:pt x="82" y="34"/>
                  <a:pt x="76" y="38"/>
                  <a:pt x="73" y="44"/>
                </a:cubicBezTo>
                <a:cubicBezTo>
                  <a:pt x="73" y="45"/>
                  <a:pt x="73" y="45"/>
                  <a:pt x="72" y="46"/>
                </a:cubicBezTo>
                <a:cubicBezTo>
                  <a:pt x="72" y="46"/>
                  <a:pt x="71" y="46"/>
                  <a:pt x="70" y="46"/>
                </a:cubicBezTo>
                <a:cubicBezTo>
                  <a:pt x="70" y="46"/>
                  <a:pt x="70" y="46"/>
                  <a:pt x="70" y="46"/>
                </a:cubicBezTo>
                <a:cubicBezTo>
                  <a:pt x="68" y="46"/>
                  <a:pt x="65" y="46"/>
                  <a:pt x="63" y="46"/>
                </a:cubicBezTo>
                <a:cubicBezTo>
                  <a:pt x="63" y="45"/>
                  <a:pt x="63" y="45"/>
                  <a:pt x="63" y="45"/>
                </a:cubicBezTo>
                <a:cubicBezTo>
                  <a:pt x="62" y="45"/>
                  <a:pt x="62" y="45"/>
                  <a:pt x="62" y="45"/>
                </a:cubicBezTo>
                <a:cubicBezTo>
                  <a:pt x="62" y="45"/>
                  <a:pt x="62" y="45"/>
                  <a:pt x="62" y="45"/>
                </a:cubicBezTo>
                <a:cubicBezTo>
                  <a:pt x="62" y="45"/>
                  <a:pt x="62" y="45"/>
                  <a:pt x="62" y="45"/>
                </a:cubicBezTo>
                <a:cubicBezTo>
                  <a:pt x="62" y="45"/>
                  <a:pt x="62" y="45"/>
                  <a:pt x="62" y="45"/>
                </a:cubicBezTo>
                <a:cubicBezTo>
                  <a:pt x="63" y="43"/>
                  <a:pt x="63" y="43"/>
                  <a:pt x="63" y="43"/>
                </a:cubicBezTo>
                <a:cubicBezTo>
                  <a:pt x="63" y="43"/>
                  <a:pt x="63" y="43"/>
                  <a:pt x="63" y="43"/>
                </a:cubicBezTo>
                <a:cubicBezTo>
                  <a:pt x="63" y="43"/>
                  <a:pt x="63" y="43"/>
                  <a:pt x="63" y="43"/>
                </a:cubicBezTo>
                <a:cubicBezTo>
                  <a:pt x="63" y="42"/>
                  <a:pt x="64" y="41"/>
                  <a:pt x="64" y="41"/>
                </a:cubicBezTo>
                <a:cubicBezTo>
                  <a:pt x="65" y="41"/>
                  <a:pt x="65" y="41"/>
                  <a:pt x="65" y="41"/>
                </a:cubicBezTo>
                <a:cubicBezTo>
                  <a:pt x="65" y="41"/>
                  <a:pt x="65" y="41"/>
                  <a:pt x="65" y="41"/>
                </a:cubicBezTo>
                <a:cubicBezTo>
                  <a:pt x="67" y="38"/>
                  <a:pt x="70" y="35"/>
                  <a:pt x="74" y="32"/>
                </a:cubicBezTo>
                <a:cubicBezTo>
                  <a:pt x="80" y="27"/>
                  <a:pt x="87" y="22"/>
                  <a:pt x="94" y="19"/>
                </a:cubicBezTo>
                <a:cubicBezTo>
                  <a:pt x="94" y="19"/>
                  <a:pt x="94" y="19"/>
                  <a:pt x="94" y="19"/>
                </a:cubicBezTo>
                <a:cubicBezTo>
                  <a:pt x="94" y="19"/>
                  <a:pt x="94" y="19"/>
                  <a:pt x="94" y="19"/>
                </a:cubicBezTo>
                <a:cubicBezTo>
                  <a:pt x="104" y="14"/>
                  <a:pt x="114" y="10"/>
                  <a:pt x="124" y="9"/>
                </a:cubicBezTo>
                <a:cubicBezTo>
                  <a:pt x="124" y="9"/>
                  <a:pt x="124" y="9"/>
                  <a:pt x="124" y="9"/>
                </a:cubicBezTo>
                <a:cubicBezTo>
                  <a:pt x="124" y="9"/>
                  <a:pt x="124" y="9"/>
                  <a:pt x="124" y="9"/>
                </a:cubicBezTo>
                <a:cubicBezTo>
                  <a:pt x="126" y="9"/>
                  <a:pt x="127" y="9"/>
                  <a:pt x="129" y="9"/>
                </a:cubicBezTo>
                <a:cubicBezTo>
                  <a:pt x="129" y="9"/>
                  <a:pt x="129" y="9"/>
                  <a:pt x="129" y="9"/>
                </a:cubicBezTo>
                <a:cubicBezTo>
                  <a:pt x="131" y="9"/>
                  <a:pt x="134" y="9"/>
                  <a:pt x="136" y="9"/>
                </a:cubicBezTo>
                <a:moveTo>
                  <a:pt x="403" y="12"/>
                </a:moveTo>
                <a:cubicBezTo>
                  <a:pt x="401" y="11"/>
                  <a:pt x="399" y="10"/>
                  <a:pt x="397" y="10"/>
                </a:cubicBezTo>
                <a:cubicBezTo>
                  <a:pt x="397" y="8"/>
                  <a:pt x="397" y="8"/>
                  <a:pt x="397" y="8"/>
                </a:cubicBezTo>
                <a:cubicBezTo>
                  <a:pt x="399" y="9"/>
                  <a:pt x="401" y="10"/>
                  <a:pt x="403" y="11"/>
                </a:cubicBezTo>
                <a:cubicBezTo>
                  <a:pt x="403" y="12"/>
                  <a:pt x="403" y="12"/>
                  <a:pt x="403" y="12"/>
                </a:cubicBezTo>
                <a:moveTo>
                  <a:pt x="228" y="40"/>
                </a:moveTo>
                <a:cubicBezTo>
                  <a:pt x="228" y="40"/>
                  <a:pt x="228" y="40"/>
                  <a:pt x="228" y="40"/>
                </a:cubicBezTo>
                <a:cubicBezTo>
                  <a:pt x="228" y="39"/>
                  <a:pt x="227" y="39"/>
                  <a:pt x="227" y="39"/>
                </a:cubicBezTo>
                <a:cubicBezTo>
                  <a:pt x="216" y="29"/>
                  <a:pt x="205" y="22"/>
                  <a:pt x="192" y="16"/>
                </a:cubicBezTo>
                <a:cubicBezTo>
                  <a:pt x="179" y="11"/>
                  <a:pt x="164" y="9"/>
                  <a:pt x="149" y="7"/>
                </a:cubicBezTo>
                <a:cubicBezTo>
                  <a:pt x="149" y="6"/>
                  <a:pt x="149" y="6"/>
                  <a:pt x="149" y="6"/>
                </a:cubicBezTo>
                <a:cubicBezTo>
                  <a:pt x="164" y="8"/>
                  <a:pt x="178" y="10"/>
                  <a:pt x="191" y="15"/>
                </a:cubicBezTo>
                <a:cubicBezTo>
                  <a:pt x="198" y="18"/>
                  <a:pt x="204" y="22"/>
                  <a:pt x="210" y="25"/>
                </a:cubicBezTo>
                <a:cubicBezTo>
                  <a:pt x="216" y="30"/>
                  <a:pt x="222" y="33"/>
                  <a:pt x="227" y="38"/>
                </a:cubicBezTo>
                <a:cubicBezTo>
                  <a:pt x="227" y="38"/>
                  <a:pt x="227" y="38"/>
                  <a:pt x="227" y="38"/>
                </a:cubicBezTo>
                <a:cubicBezTo>
                  <a:pt x="228" y="38"/>
                  <a:pt x="228" y="38"/>
                  <a:pt x="228" y="38"/>
                </a:cubicBezTo>
                <a:cubicBezTo>
                  <a:pt x="228" y="38"/>
                  <a:pt x="228" y="38"/>
                  <a:pt x="228" y="38"/>
                </a:cubicBezTo>
                <a:cubicBezTo>
                  <a:pt x="228" y="40"/>
                  <a:pt x="228" y="40"/>
                  <a:pt x="228" y="40"/>
                </a:cubicBezTo>
                <a:moveTo>
                  <a:pt x="74" y="29"/>
                </a:moveTo>
                <a:cubicBezTo>
                  <a:pt x="74" y="28"/>
                  <a:pt x="74" y="28"/>
                  <a:pt x="74" y="28"/>
                </a:cubicBezTo>
                <a:cubicBezTo>
                  <a:pt x="80" y="23"/>
                  <a:pt x="87" y="19"/>
                  <a:pt x="94" y="16"/>
                </a:cubicBezTo>
                <a:cubicBezTo>
                  <a:pt x="94" y="16"/>
                  <a:pt x="94" y="16"/>
                  <a:pt x="94" y="16"/>
                </a:cubicBezTo>
                <a:cubicBezTo>
                  <a:pt x="95" y="16"/>
                  <a:pt x="95" y="16"/>
                  <a:pt x="95" y="16"/>
                </a:cubicBezTo>
                <a:cubicBezTo>
                  <a:pt x="105" y="9"/>
                  <a:pt x="118" y="7"/>
                  <a:pt x="131" y="6"/>
                </a:cubicBezTo>
                <a:cubicBezTo>
                  <a:pt x="132" y="6"/>
                  <a:pt x="134" y="6"/>
                  <a:pt x="136" y="6"/>
                </a:cubicBezTo>
                <a:cubicBezTo>
                  <a:pt x="140" y="6"/>
                  <a:pt x="143" y="6"/>
                  <a:pt x="147" y="6"/>
                </a:cubicBezTo>
                <a:cubicBezTo>
                  <a:pt x="147" y="7"/>
                  <a:pt x="147" y="7"/>
                  <a:pt x="147" y="7"/>
                </a:cubicBezTo>
                <a:cubicBezTo>
                  <a:pt x="145" y="7"/>
                  <a:pt x="144" y="7"/>
                  <a:pt x="142" y="6"/>
                </a:cubicBezTo>
                <a:cubicBezTo>
                  <a:pt x="142" y="6"/>
                  <a:pt x="142" y="6"/>
                  <a:pt x="142" y="6"/>
                </a:cubicBezTo>
                <a:cubicBezTo>
                  <a:pt x="142" y="6"/>
                  <a:pt x="142" y="6"/>
                  <a:pt x="142" y="6"/>
                </a:cubicBezTo>
                <a:cubicBezTo>
                  <a:pt x="140" y="7"/>
                  <a:pt x="138" y="7"/>
                  <a:pt x="136" y="7"/>
                </a:cubicBezTo>
                <a:cubicBezTo>
                  <a:pt x="136" y="7"/>
                  <a:pt x="136" y="7"/>
                  <a:pt x="136" y="7"/>
                </a:cubicBezTo>
                <a:cubicBezTo>
                  <a:pt x="134" y="7"/>
                  <a:pt x="131" y="7"/>
                  <a:pt x="129" y="7"/>
                </a:cubicBezTo>
                <a:cubicBezTo>
                  <a:pt x="127" y="7"/>
                  <a:pt x="126" y="7"/>
                  <a:pt x="124" y="7"/>
                </a:cubicBezTo>
                <a:cubicBezTo>
                  <a:pt x="113" y="8"/>
                  <a:pt x="103" y="13"/>
                  <a:pt x="94" y="18"/>
                </a:cubicBezTo>
                <a:cubicBezTo>
                  <a:pt x="87" y="20"/>
                  <a:pt x="80" y="24"/>
                  <a:pt x="74" y="29"/>
                </a:cubicBezTo>
                <a:moveTo>
                  <a:pt x="403" y="22"/>
                </a:moveTo>
                <a:cubicBezTo>
                  <a:pt x="401" y="21"/>
                  <a:pt x="398" y="20"/>
                  <a:pt x="396" y="18"/>
                </a:cubicBezTo>
                <a:cubicBezTo>
                  <a:pt x="393" y="17"/>
                  <a:pt x="389" y="15"/>
                  <a:pt x="385" y="14"/>
                </a:cubicBezTo>
                <a:cubicBezTo>
                  <a:pt x="384" y="14"/>
                  <a:pt x="384" y="13"/>
                  <a:pt x="383" y="13"/>
                </a:cubicBezTo>
                <a:cubicBezTo>
                  <a:pt x="382" y="10"/>
                  <a:pt x="381" y="8"/>
                  <a:pt x="379" y="6"/>
                </a:cubicBezTo>
                <a:cubicBezTo>
                  <a:pt x="380" y="6"/>
                  <a:pt x="381" y="6"/>
                  <a:pt x="382" y="6"/>
                </a:cubicBezTo>
                <a:cubicBezTo>
                  <a:pt x="383" y="6"/>
                  <a:pt x="384" y="6"/>
                  <a:pt x="384" y="6"/>
                </a:cubicBezTo>
                <a:cubicBezTo>
                  <a:pt x="386" y="7"/>
                  <a:pt x="388" y="7"/>
                  <a:pt x="389" y="8"/>
                </a:cubicBezTo>
                <a:cubicBezTo>
                  <a:pt x="389" y="8"/>
                  <a:pt x="389" y="8"/>
                  <a:pt x="389" y="8"/>
                </a:cubicBezTo>
                <a:cubicBezTo>
                  <a:pt x="389" y="8"/>
                  <a:pt x="389" y="8"/>
                  <a:pt x="389" y="8"/>
                </a:cubicBezTo>
                <a:cubicBezTo>
                  <a:pt x="391" y="9"/>
                  <a:pt x="393" y="10"/>
                  <a:pt x="395" y="11"/>
                </a:cubicBezTo>
                <a:cubicBezTo>
                  <a:pt x="395" y="11"/>
                  <a:pt x="395" y="11"/>
                  <a:pt x="395" y="11"/>
                </a:cubicBezTo>
                <a:cubicBezTo>
                  <a:pt x="395" y="11"/>
                  <a:pt x="395" y="11"/>
                  <a:pt x="395" y="11"/>
                </a:cubicBezTo>
                <a:cubicBezTo>
                  <a:pt x="397" y="12"/>
                  <a:pt x="397" y="12"/>
                  <a:pt x="397" y="12"/>
                </a:cubicBezTo>
                <a:cubicBezTo>
                  <a:pt x="397" y="12"/>
                  <a:pt x="397" y="12"/>
                  <a:pt x="397" y="12"/>
                </a:cubicBezTo>
                <a:cubicBezTo>
                  <a:pt x="399" y="13"/>
                  <a:pt x="401" y="14"/>
                  <a:pt x="403" y="15"/>
                </a:cubicBezTo>
                <a:cubicBezTo>
                  <a:pt x="403" y="15"/>
                  <a:pt x="403" y="15"/>
                  <a:pt x="403" y="15"/>
                </a:cubicBezTo>
                <a:cubicBezTo>
                  <a:pt x="403" y="15"/>
                  <a:pt x="403" y="15"/>
                  <a:pt x="403" y="15"/>
                </a:cubicBezTo>
                <a:cubicBezTo>
                  <a:pt x="405" y="16"/>
                  <a:pt x="405" y="16"/>
                  <a:pt x="405" y="16"/>
                </a:cubicBezTo>
                <a:cubicBezTo>
                  <a:pt x="405" y="16"/>
                  <a:pt x="405" y="16"/>
                  <a:pt x="405" y="16"/>
                </a:cubicBezTo>
                <a:cubicBezTo>
                  <a:pt x="411" y="19"/>
                  <a:pt x="418" y="23"/>
                  <a:pt x="421" y="29"/>
                </a:cubicBezTo>
                <a:cubicBezTo>
                  <a:pt x="421" y="31"/>
                  <a:pt x="420" y="33"/>
                  <a:pt x="419" y="34"/>
                </a:cubicBezTo>
                <a:cubicBezTo>
                  <a:pt x="411" y="27"/>
                  <a:pt x="411" y="27"/>
                  <a:pt x="411" y="27"/>
                </a:cubicBezTo>
                <a:cubicBezTo>
                  <a:pt x="411" y="27"/>
                  <a:pt x="411" y="27"/>
                  <a:pt x="411" y="27"/>
                </a:cubicBezTo>
                <a:cubicBezTo>
                  <a:pt x="409" y="26"/>
                  <a:pt x="407" y="25"/>
                  <a:pt x="405" y="23"/>
                </a:cubicBezTo>
                <a:cubicBezTo>
                  <a:pt x="405" y="23"/>
                  <a:pt x="405" y="23"/>
                  <a:pt x="405" y="23"/>
                </a:cubicBezTo>
                <a:cubicBezTo>
                  <a:pt x="404" y="23"/>
                  <a:pt x="404" y="23"/>
                  <a:pt x="404" y="23"/>
                </a:cubicBezTo>
                <a:cubicBezTo>
                  <a:pt x="403" y="22"/>
                  <a:pt x="403" y="22"/>
                  <a:pt x="403" y="22"/>
                </a:cubicBezTo>
                <a:cubicBezTo>
                  <a:pt x="403" y="22"/>
                  <a:pt x="403" y="22"/>
                  <a:pt x="403" y="22"/>
                </a:cubicBezTo>
                <a:moveTo>
                  <a:pt x="395" y="9"/>
                </a:moveTo>
                <a:cubicBezTo>
                  <a:pt x="393" y="8"/>
                  <a:pt x="392" y="7"/>
                  <a:pt x="390" y="6"/>
                </a:cubicBezTo>
                <a:cubicBezTo>
                  <a:pt x="389" y="6"/>
                  <a:pt x="387" y="5"/>
                  <a:pt x="386" y="4"/>
                </a:cubicBezTo>
                <a:cubicBezTo>
                  <a:pt x="386" y="4"/>
                  <a:pt x="386" y="4"/>
                  <a:pt x="386" y="4"/>
                </a:cubicBezTo>
                <a:cubicBezTo>
                  <a:pt x="389" y="5"/>
                  <a:pt x="392" y="6"/>
                  <a:pt x="395" y="7"/>
                </a:cubicBezTo>
                <a:cubicBezTo>
                  <a:pt x="395" y="9"/>
                  <a:pt x="395" y="9"/>
                  <a:pt x="395" y="9"/>
                </a:cubicBezTo>
                <a:moveTo>
                  <a:pt x="377" y="9"/>
                </a:moveTo>
                <a:cubicBezTo>
                  <a:pt x="377" y="9"/>
                  <a:pt x="377" y="9"/>
                  <a:pt x="377" y="9"/>
                </a:cubicBezTo>
                <a:cubicBezTo>
                  <a:pt x="376" y="8"/>
                  <a:pt x="375" y="8"/>
                  <a:pt x="375" y="8"/>
                </a:cubicBezTo>
                <a:cubicBezTo>
                  <a:pt x="375" y="8"/>
                  <a:pt x="374" y="8"/>
                  <a:pt x="374" y="7"/>
                </a:cubicBezTo>
                <a:cubicBezTo>
                  <a:pt x="376" y="6"/>
                  <a:pt x="377" y="5"/>
                  <a:pt x="377" y="3"/>
                </a:cubicBezTo>
                <a:cubicBezTo>
                  <a:pt x="377" y="4"/>
                  <a:pt x="377" y="4"/>
                  <a:pt x="377" y="4"/>
                </a:cubicBezTo>
                <a:cubicBezTo>
                  <a:pt x="377" y="5"/>
                  <a:pt x="377" y="5"/>
                  <a:pt x="377" y="5"/>
                </a:cubicBezTo>
                <a:cubicBezTo>
                  <a:pt x="377" y="5"/>
                  <a:pt x="377" y="5"/>
                  <a:pt x="377" y="5"/>
                </a:cubicBezTo>
                <a:cubicBezTo>
                  <a:pt x="376" y="7"/>
                  <a:pt x="376" y="7"/>
                  <a:pt x="376" y="7"/>
                </a:cubicBezTo>
                <a:cubicBezTo>
                  <a:pt x="377" y="7"/>
                  <a:pt x="377" y="7"/>
                  <a:pt x="377" y="7"/>
                </a:cubicBezTo>
                <a:cubicBezTo>
                  <a:pt x="377" y="9"/>
                  <a:pt x="377" y="9"/>
                  <a:pt x="377" y="9"/>
                </a:cubicBezTo>
                <a:moveTo>
                  <a:pt x="63" y="9"/>
                </a:moveTo>
                <a:cubicBezTo>
                  <a:pt x="63" y="8"/>
                  <a:pt x="63" y="8"/>
                  <a:pt x="63" y="8"/>
                </a:cubicBezTo>
                <a:cubicBezTo>
                  <a:pt x="66" y="6"/>
                  <a:pt x="69" y="4"/>
                  <a:pt x="72" y="2"/>
                </a:cubicBezTo>
                <a:cubicBezTo>
                  <a:pt x="72" y="3"/>
                  <a:pt x="72" y="3"/>
                  <a:pt x="72" y="3"/>
                </a:cubicBezTo>
                <a:cubicBezTo>
                  <a:pt x="69" y="5"/>
                  <a:pt x="66" y="7"/>
                  <a:pt x="63" y="9"/>
                </a:cubicBezTo>
                <a:moveTo>
                  <a:pt x="276" y="12"/>
                </a:moveTo>
                <a:cubicBezTo>
                  <a:pt x="277" y="11"/>
                  <a:pt x="277" y="11"/>
                  <a:pt x="277" y="11"/>
                </a:cubicBezTo>
                <a:cubicBezTo>
                  <a:pt x="283" y="7"/>
                  <a:pt x="289" y="4"/>
                  <a:pt x="296" y="2"/>
                </a:cubicBezTo>
                <a:cubicBezTo>
                  <a:pt x="298" y="2"/>
                  <a:pt x="300" y="2"/>
                  <a:pt x="302" y="1"/>
                </a:cubicBezTo>
                <a:cubicBezTo>
                  <a:pt x="302" y="1"/>
                  <a:pt x="302" y="1"/>
                  <a:pt x="302" y="1"/>
                </a:cubicBezTo>
                <a:cubicBezTo>
                  <a:pt x="304" y="1"/>
                  <a:pt x="305" y="1"/>
                  <a:pt x="307" y="1"/>
                </a:cubicBezTo>
                <a:cubicBezTo>
                  <a:pt x="307" y="1"/>
                  <a:pt x="307" y="1"/>
                  <a:pt x="307" y="1"/>
                </a:cubicBezTo>
                <a:cubicBezTo>
                  <a:pt x="307" y="1"/>
                  <a:pt x="308" y="1"/>
                  <a:pt x="308" y="1"/>
                </a:cubicBezTo>
                <a:cubicBezTo>
                  <a:pt x="308" y="1"/>
                  <a:pt x="308" y="1"/>
                  <a:pt x="308" y="1"/>
                </a:cubicBezTo>
                <a:cubicBezTo>
                  <a:pt x="308" y="2"/>
                  <a:pt x="308" y="4"/>
                  <a:pt x="307" y="6"/>
                </a:cubicBezTo>
                <a:cubicBezTo>
                  <a:pt x="302" y="8"/>
                  <a:pt x="302" y="8"/>
                  <a:pt x="302" y="8"/>
                </a:cubicBezTo>
                <a:cubicBezTo>
                  <a:pt x="299" y="8"/>
                  <a:pt x="299" y="8"/>
                  <a:pt x="299" y="8"/>
                </a:cubicBezTo>
                <a:cubicBezTo>
                  <a:pt x="299" y="8"/>
                  <a:pt x="299" y="8"/>
                  <a:pt x="299" y="8"/>
                </a:cubicBezTo>
                <a:cubicBezTo>
                  <a:pt x="299" y="8"/>
                  <a:pt x="299" y="8"/>
                  <a:pt x="299" y="8"/>
                </a:cubicBezTo>
                <a:cubicBezTo>
                  <a:pt x="298" y="9"/>
                  <a:pt x="296" y="9"/>
                  <a:pt x="295" y="10"/>
                </a:cubicBezTo>
                <a:cubicBezTo>
                  <a:pt x="294" y="10"/>
                  <a:pt x="293" y="10"/>
                  <a:pt x="292" y="11"/>
                </a:cubicBezTo>
                <a:cubicBezTo>
                  <a:pt x="291" y="11"/>
                  <a:pt x="291" y="12"/>
                  <a:pt x="290" y="13"/>
                </a:cubicBezTo>
                <a:cubicBezTo>
                  <a:pt x="288" y="12"/>
                  <a:pt x="286" y="12"/>
                  <a:pt x="283" y="12"/>
                </a:cubicBezTo>
                <a:cubicBezTo>
                  <a:pt x="283" y="12"/>
                  <a:pt x="283" y="12"/>
                  <a:pt x="283" y="12"/>
                </a:cubicBezTo>
                <a:cubicBezTo>
                  <a:pt x="281" y="12"/>
                  <a:pt x="279" y="12"/>
                  <a:pt x="277" y="14"/>
                </a:cubicBezTo>
                <a:cubicBezTo>
                  <a:pt x="277" y="14"/>
                  <a:pt x="277" y="14"/>
                  <a:pt x="277" y="14"/>
                </a:cubicBezTo>
                <a:cubicBezTo>
                  <a:pt x="277" y="14"/>
                  <a:pt x="277" y="14"/>
                  <a:pt x="277" y="14"/>
                </a:cubicBezTo>
                <a:cubicBezTo>
                  <a:pt x="276" y="15"/>
                  <a:pt x="276" y="15"/>
                  <a:pt x="276" y="15"/>
                </a:cubicBezTo>
                <a:cubicBezTo>
                  <a:pt x="276" y="15"/>
                  <a:pt x="276" y="15"/>
                  <a:pt x="276" y="15"/>
                </a:cubicBezTo>
                <a:cubicBezTo>
                  <a:pt x="276" y="15"/>
                  <a:pt x="276" y="15"/>
                  <a:pt x="276" y="15"/>
                </a:cubicBezTo>
                <a:cubicBezTo>
                  <a:pt x="276" y="14"/>
                  <a:pt x="276" y="14"/>
                  <a:pt x="276" y="14"/>
                </a:cubicBezTo>
                <a:cubicBezTo>
                  <a:pt x="274" y="17"/>
                  <a:pt x="274" y="17"/>
                  <a:pt x="274" y="17"/>
                </a:cubicBezTo>
                <a:cubicBezTo>
                  <a:pt x="274" y="17"/>
                  <a:pt x="274" y="17"/>
                  <a:pt x="274" y="17"/>
                </a:cubicBezTo>
                <a:cubicBezTo>
                  <a:pt x="274" y="17"/>
                  <a:pt x="274" y="17"/>
                  <a:pt x="274" y="17"/>
                </a:cubicBezTo>
                <a:cubicBezTo>
                  <a:pt x="272" y="21"/>
                  <a:pt x="271" y="27"/>
                  <a:pt x="271" y="32"/>
                </a:cubicBezTo>
                <a:cubicBezTo>
                  <a:pt x="271" y="32"/>
                  <a:pt x="271" y="32"/>
                  <a:pt x="271" y="32"/>
                </a:cubicBezTo>
                <a:cubicBezTo>
                  <a:pt x="271" y="32"/>
                  <a:pt x="271" y="32"/>
                  <a:pt x="271" y="32"/>
                </a:cubicBezTo>
                <a:cubicBezTo>
                  <a:pt x="266" y="36"/>
                  <a:pt x="265" y="42"/>
                  <a:pt x="262" y="47"/>
                </a:cubicBezTo>
                <a:cubicBezTo>
                  <a:pt x="262" y="47"/>
                  <a:pt x="261" y="48"/>
                  <a:pt x="260" y="48"/>
                </a:cubicBezTo>
                <a:cubicBezTo>
                  <a:pt x="260" y="48"/>
                  <a:pt x="260" y="48"/>
                  <a:pt x="260" y="48"/>
                </a:cubicBezTo>
                <a:cubicBezTo>
                  <a:pt x="260" y="48"/>
                  <a:pt x="260" y="48"/>
                  <a:pt x="260" y="48"/>
                </a:cubicBezTo>
                <a:cubicBezTo>
                  <a:pt x="259" y="48"/>
                  <a:pt x="259" y="48"/>
                  <a:pt x="258" y="47"/>
                </a:cubicBezTo>
                <a:cubicBezTo>
                  <a:pt x="258" y="47"/>
                  <a:pt x="258" y="46"/>
                  <a:pt x="258" y="46"/>
                </a:cubicBezTo>
                <a:cubicBezTo>
                  <a:pt x="258" y="43"/>
                  <a:pt x="259" y="40"/>
                  <a:pt x="260" y="37"/>
                </a:cubicBezTo>
                <a:cubicBezTo>
                  <a:pt x="261" y="29"/>
                  <a:pt x="267" y="22"/>
                  <a:pt x="272" y="17"/>
                </a:cubicBezTo>
                <a:cubicBezTo>
                  <a:pt x="272" y="17"/>
                  <a:pt x="272" y="17"/>
                  <a:pt x="272" y="17"/>
                </a:cubicBezTo>
                <a:cubicBezTo>
                  <a:pt x="272" y="17"/>
                  <a:pt x="272" y="17"/>
                  <a:pt x="272" y="17"/>
                </a:cubicBezTo>
                <a:cubicBezTo>
                  <a:pt x="273" y="16"/>
                  <a:pt x="273" y="16"/>
                  <a:pt x="273" y="16"/>
                </a:cubicBezTo>
                <a:cubicBezTo>
                  <a:pt x="273" y="15"/>
                  <a:pt x="275" y="14"/>
                  <a:pt x="276" y="12"/>
                </a:cubicBezTo>
                <a:cubicBezTo>
                  <a:pt x="276" y="12"/>
                  <a:pt x="276" y="12"/>
                  <a:pt x="276" y="12"/>
                </a:cubicBezTo>
                <a:cubicBezTo>
                  <a:pt x="276" y="12"/>
                  <a:pt x="276" y="12"/>
                  <a:pt x="276" y="12"/>
                </a:cubicBezTo>
                <a:moveTo>
                  <a:pt x="382" y="0"/>
                </a:moveTo>
                <a:cubicBezTo>
                  <a:pt x="380" y="0"/>
                  <a:pt x="380" y="0"/>
                  <a:pt x="380" y="0"/>
                </a:cubicBezTo>
                <a:cubicBezTo>
                  <a:pt x="380" y="0"/>
                  <a:pt x="380" y="0"/>
                  <a:pt x="380" y="1"/>
                </a:cubicBezTo>
                <a:cubicBezTo>
                  <a:pt x="380" y="1"/>
                  <a:pt x="380" y="1"/>
                  <a:pt x="380" y="1"/>
                </a:cubicBezTo>
                <a:cubicBezTo>
                  <a:pt x="381" y="2"/>
                  <a:pt x="381" y="2"/>
                  <a:pt x="381" y="2"/>
                </a:cubicBezTo>
                <a:cubicBezTo>
                  <a:pt x="382" y="2"/>
                  <a:pt x="383" y="2"/>
                  <a:pt x="384" y="3"/>
                </a:cubicBezTo>
                <a:cubicBezTo>
                  <a:pt x="384" y="4"/>
                  <a:pt x="384" y="4"/>
                  <a:pt x="384" y="4"/>
                </a:cubicBezTo>
                <a:cubicBezTo>
                  <a:pt x="383" y="4"/>
                  <a:pt x="383" y="4"/>
                  <a:pt x="382" y="4"/>
                </a:cubicBezTo>
                <a:cubicBezTo>
                  <a:pt x="381" y="4"/>
                  <a:pt x="380" y="4"/>
                  <a:pt x="379" y="4"/>
                </a:cubicBezTo>
                <a:cubicBezTo>
                  <a:pt x="379" y="0"/>
                  <a:pt x="379" y="0"/>
                  <a:pt x="379" y="0"/>
                </a:cubicBezTo>
                <a:cubicBezTo>
                  <a:pt x="376" y="0"/>
                  <a:pt x="376" y="0"/>
                  <a:pt x="376" y="0"/>
                </a:cubicBezTo>
                <a:cubicBezTo>
                  <a:pt x="376" y="2"/>
                  <a:pt x="375" y="5"/>
                  <a:pt x="372" y="6"/>
                </a:cubicBezTo>
                <a:cubicBezTo>
                  <a:pt x="372" y="7"/>
                  <a:pt x="372" y="7"/>
                  <a:pt x="372" y="7"/>
                </a:cubicBezTo>
                <a:cubicBezTo>
                  <a:pt x="372" y="8"/>
                  <a:pt x="372" y="8"/>
                  <a:pt x="372" y="8"/>
                </a:cubicBezTo>
                <a:cubicBezTo>
                  <a:pt x="372" y="8"/>
                  <a:pt x="373" y="9"/>
                  <a:pt x="373" y="9"/>
                </a:cubicBezTo>
                <a:cubicBezTo>
                  <a:pt x="374" y="10"/>
                  <a:pt x="375" y="10"/>
                  <a:pt x="375" y="10"/>
                </a:cubicBezTo>
                <a:cubicBezTo>
                  <a:pt x="376" y="10"/>
                  <a:pt x="376" y="11"/>
                  <a:pt x="376" y="11"/>
                </a:cubicBezTo>
                <a:cubicBezTo>
                  <a:pt x="376" y="11"/>
                  <a:pt x="376" y="11"/>
                  <a:pt x="376" y="11"/>
                </a:cubicBezTo>
                <a:cubicBezTo>
                  <a:pt x="376" y="11"/>
                  <a:pt x="376" y="11"/>
                  <a:pt x="376" y="11"/>
                </a:cubicBezTo>
                <a:cubicBezTo>
                  <a:pt x="377" y="12"/>
                  <a:pt x="377" y="13"/>
                  <a:pt x="377" y="14"/>
                </a:cubicBezTo>
                <a:cubicBezTo>
                  <a:pt x="378" y="15"/>
                  <a:pt x="378" y="15"/>
                  <a:pt x="378" y="16"/>
                </a:cubicBezTo>
                <a:cubicBezTo>
                  <a:pt x="378" y="17"/>
                  <a:pt x="378" y="18"/>
                  <a:pt x="377" y="19"/>
                </a:cubicBezTo>
                <a:cubicBezTo>
                  <a:pt x="377" y="19"/>
                  <a:pt x="377" y="19"/>
                  <a:pt x="377" y="19"/>
                </a:cubicBezTo>
                <a:cubicBezTo>
                  <a:pt x="377" y="19"/>
                  <a:pt x="377" y="19"/>
                  <a:pt x="377" y="19"/>
                </a:cubicBezTo>
                <a:cubicBezTo>
                  <a:pt x="377" y="20"/>
                  <a:pt x="377" y="20"/>
                  <a:pt x="377" y="21"/>
                </a:cubicBezTo>
                <a:cubicBezTo>
                  <a:pt x="377" y="22"/>
                  <a:pt x="376" y="22"/>
                  <a:pt x="375" y="23"/>
                </a:cubicBezTo>
                <a:cubicBezTo>
                  <a:pt x="375" y="23"/>
                  <a:pt x="374" y="23"/>
                  <a:pt x="373" y="23"/>
                </a:cubicBezTo>
                <a:cubicBezTo>
                  <a:pt x="372" y="19"/>
                  <a:pt x="368" y="16"/>
                  <a:pt x="364" y="14"/>
                </a:cubicBezTo>
                <a:cubicBezTo>
                  <a:pt x="364" y="14"/>
                  <a:pt x="364" y="14"/>
                  <a:pt x="364" y="14"/>
                </a:cubicBezTo>
                <a:cubicBezTo>
                  <a:pt x="363" y="14"/>
                  <a:pt x="363" y="14"/>
                  <a:pt x="363" y="14"/>
                </a:cubicBezTo>
                <a:cubicBezTo>
                  <a:pt x="360" y="13"/>
                  <a:pt x="357" y="13"/>
                  <a:pt x="353" y="13"/>
                </a:cubicBezTo>
                <a:cubicBezTo>
                  <a:pt x="353" y="13"/>
                  <a:pt x="353" y="13"/>
                  <a:pt x="353" y="13"/>
                </a:cubicBezTo>
                <a:cubicBezTo>
                  <a:pt x="352" y="13"/>
                  <a:pt x="352" y="13"/>
                  <a:pt x="352" y="13"/>
                </a:cubicBezTo>
                <a:cubicBezTo>
                  <a:pt x="351" y="13"/>
                  <a:pt x="351" y="13"/>
                  <a:pt x="351" y="13"/>
                </a:cubicBezTo>
                <a:cubicBezTo>
                  <a:pt x="351" y="13"/>
                  <a:pt x="351" y="13"/>
                  <a:pt x="351" y="13"/>
                </a:cubicBezTo>
                <a:cubicBezTo>
                  <a:pt x="349" y="14"/>
                  <a:pt x="347" y="15"/>
                  <a:pt x="345" y="17"/>
                </a:cubicBezTo>
                <a:cubicBezTo>
                  <a:pt x="344" y="17"/>
                  <a:pt x="344" y="17"/>
                  <a:pt x="344" y="17"/>
                </a:cubicBezTo>
                <a:cubicBezTo>
                  <a:pt x="344" y="17"/>
                  <a:pt x="344" y="17"/>
                  <a:pt x="344" y="17"/>
                </a:cubicBezTo>
                <a:cubicBezTo>
                  <a:pt x="342" y="20"/>
                  <a:pt x="340" y="24"/>
                  <a:pt x="340" y="29"/>
                </a:cubicBezTo>
                <a:cubicBezTo>
                  <a:pt x="340" y="30"/>
                  <a:pt x="340" y="32"/>
                  <a:pt x="341" y="34"/>
                </a:cubicBezTo>
                <a:cubicBezTo>
                  <a:pt x="341" y="36"/>
                  <a:pt x="342" y="37"/>
                  <a:pt x="343" y="39"/>
                </a:cubicBezTo>
                <a:cubicBezTo>
                  <a:pt x="344" y="40"/>
                  <a:pt x="345" y="41"/>
                  <a:pt x="345" y="42"/>
                </a:cubicBezTo>
                <a:cubicBezTo>
                  <a:pt x="345" y="43"/>
                  <a:pt x="345" y="43"/>
                  <a:pt x="344" y="44"/>
                </a:cubicBezTo>
                <a:cubicBezTo>
                  <a:pt x="344" y="44"/>
                  <a:pt x="344" y="44"/>
                  <a:pt x="344" y="44"/>
                </a:cubicBezTo>
                <a:cubicBezTo>
                  <a:pt x="344" y="44"/>
                  <a:pt x="344" y="44"/>
                  <a:pt x="344" y="44"/>
                </a:cubicBezTo>
                <a:cubicBezTo>
                  <a:pt x="343" y="45"/>
                  <a:pt x="342" y="45"/>
                  <a:pt x="341" y="45"/>
                </a:cubicBezTo>
                <a:cubicBezTo>
                  <a:pt x="341" y="45"/>
                  <a:pt x="341" y="45"/>
                  <a:pt x="341" y="45"/>
                </a:cubicBezTo>
                <a:cubicBezTo>
                  <a:pt x="340" y="45"/>
                  <a:pt x="340" y="45"/>
                  <a:pt x="339" y="45"/>
                </a:cubicBezTo>
                <a:cubicBezTo>
                  <a:pt x="339" y="45"/>
                  <a:pt x="339" y="45"/>
                  <a:pt x="339" y="45"/>
                </a:cubicBezTo>
                <a:cubicBezTo>
                  <a:pt x="339" y="45"/>
                  <a:pt x="339" y="45"/>
                  <a:pt x="339" y="45"/>
                </a:cubicBezTo>
                <a:cubicBezTo>
                  <a:pt x="336" y="44"/>
                  <a:pt x="334" y="43"/>
                  <a:pt x="332" y="41"/>
                </a:cubicBezTo>
                <a:cubicBezTo>
                  <a:pt x="330" y="40"/>
                  <a:pt x="329" y="37"/>
                  <a:pt x="329" y="35"/>
                </a:cubicBezTo>
                <a:cubicBezTo>
                  <a:pt x="329" y="35"/>
                  <a:pt x="329" y="35"/>
                  <a:pt x="329" y="35"/>
                </a:cubicBezTo>
                <a:cubicBezTo>
                  <a:pt x="329" y="34"/>
                  <a:pt x="329" y="34"/>
                  <a:pt x="329" y="33"/>
                </a:cubicBezTo>
                <a:cubicBezTo>
                  <a:pt x="329" y="30"/>
                  <a:pt x="330" y="28"/>
                  <a:pt x="332" y="25"/>
                </a:cubicBezTo>
                <a:cubicBezTo>
                  <a:pt x="332" y="25"/>
                  <a:pt x="332" y="25"/>
                  <a:pt x="332" y="25"/>
                </a:cubicBezTo>
                <a:cubicBezTo>
                  <a:pt x="328" y="21"/>
                  <a:pt x="328" y="21"/>
                  <a:pt x="328" y="21"/>
                </a:cubicBezTo>
                <a:cubicBezTo>
                  <a:pt x="328" y="20"/>
                  <a:pt x="327" y="19"/>
                  <a:pt x="327" y="19"/>
                </a:cubicBezTo>
                <a:cubicBezTo>
                  <a:pt x="327" y="16"/>
                  <a:pt x="328" y="14"/>
                  <a:pt x="329" y="11"/>
                </a:cubicBezTo>
                <a:cubicBezTo>
                  <a:pt x="329" y="11"/>
                  <a:pt x="329" y="11"/>
                  <a:pt x="329" y="11"/>
                </a:cubicBezTo>
                <a:cubicBezTo>
                  <a:pt x="329" y="11"/>
                  <a:pt x="329" y="11"/>
                  <a:pt x="329" y="11"/>
                </a:cubicBezTo>
                <a:cubicBezTo>
                  <a:pt x="330" y="11"/>
                  <a:pt x="330" y="10"/>
                  <a:pt x="330" y="10"/>
                </a:cubicBezTo>
                <a:cubicBezTo>
                  <a:pt x="331" y="9"/>
                  <a:pt x="332" y="9"/>
                  <a:pt x="333" y="9"/>
                </a:cubicBezTo>
                <a:cubicBezTo>
                  <a:pt x="333" y="9"/>
                  <a:pt x="334" y="9"/>
                  <a:pt x="335" y="8"/>
                </a:cubicBezTo>
                <a:cubicBezTo>
                  <a:pt x="335" y="8"/>
                  <a:pt x="336" y="8"/>
                  <a:pt x="336" y="7"/>
                </a:cubicBezTo>
                <a:cubicBezTo>
                  <a:pt x="336" y="6"/>
                  <a:pt x="336" y="6"/>
                  <a:pt x="336" y="6"/>
                </a:cubicBezTo>
                <a:cubicBezTo>
                  <a:pt x="336" y="6"/>
                  <a:pt x="336" y="6"/>
                  <a:pt x="336" y="6"/>
                </a:cubicBezTo>
                <a:cubicBezTo>
                  <a:pt x="335" y="5"/>
                  <a:pt x="335" y="3"/>
                  <a:pt x="335" y="2"/>
                </a:cubicBezTo>
                <a:cubicBezTo>
                  <a:pt x="335" y="1"/>
                  <a:pt x="335" y="0"/>
                  <a:pt x="335" y="0"/>
                </a:cubicBezTo>
                <a:cubicBezTo>
                  <a:pt x="333" y="0"/>
                  <a:pt x="333" y="0"/>
                  <a:pt x="333" y="0"/>
                </a:cubicBezTo>
                <a:cubicBezTo>
                  <a:pt x="333" y="0"/>
                  <a:pt x="333" y="1"/>
                  <a:pt x="333" y="2"/>
                </a:cubicBezTo>
                <a:cubicBezTo>
                  <a:pt x="333" y="3"/>
                  <a:pt x="333" y="5"/>
                  <a:pt x="334" y="6"/>
                </a:cubicBezTo>
                <a:cubicBezTo>
                  <a:pt x="334" y="7"/>
                  <a:pt x="334" y="7"/>
                  <a:pt x="333" y="7"/>
                </a:cubicBezTo>
                <a:cubicBezTo>
                  <a:pt x="333" y="7"/>
                  <a:pt x="331" y="7"/>
                  <a:pt x="330" y="8"/>
                </a:cubicBezTo>
                <a:cubicBezTo>
                  <a:pt x="329" y="8"/>
                  <a:pt x="328" y="9"/>
                  <a:pt x="327" y="11"/>
                </a:cubicBezTo>
                <a:cubicBezTo>
                  <a:pt x="327" y="13"/>
                  <a:pt x="325" y="16"/>
                  <a:pt x="325" y="19"/>
                </a:cubicBezTo>
                <a:cubicBezTo>
                  <a:pt x="325" y="20"/>
                  <a:pt x="326" y="21"/>
                  <a:pt x="326" y="22"/>
                </a:cubicBezTo>
                <a:cubicBezTo>
                  <a:pt x="326" y="23"/>
                  <a:pt x="326" y="23"/>
                  <a:pt x="326" y="23"/>
                </a:cubicBezTo>
                <a:cubicBezTo>
                  <a:pt x="330" y="25"/>
                  <a:pt x="330" y="25"/>
                  <a:pt x="330" y="25"/>
                </a:cubicBezTo>
                <a:cubicBezTo>
                  <a:pt x="328" y="27"/>
                  <a:pt x="327" y="30"/>
                  <a:pt x="327" y="33"/>
                </a:cubicBezTo>
                <a:cubicBezTo>
                  <a:pt x="327" y="34"/>
                  <a:pt x="327" y="34"/>
                  <a:pt x="327" y="35"/>
                </a:cubicBezTo>
                <a:cubicBezTo>
                  <a:pt x="327" y="38"/>
                  <a:pt x="328" y="41"/>
                  <a:pt x="331" y="43"/>
                </a:cubicBezTo>
                <a:cubicBezTo>
                  <a:pt x="333" y="45"/>
                  <a:pt x="336" y="46"/>
                  <a:pt x="338" y="47"/>
                </a:cubicBezTo>
                <a:cubicBezTo>
                  <a:pt x="339" y="47"/>
                  <a:pt x="340" y="47"/>
                  <a:pt x="341" y="47"/>
                </a:cubicBezTo>
                <a:cubicBezTo>
                  <a:pt x="341" y="47"/>
                  <a:pt x="341" y="47"/>
                  <a:pt x="341" y="47"/>
                </a:cubicBezTo>
                <a:cubicBezTo>
                  <a:pt x="343" y="47"/>
                  <a:pt x="344" y="47"/>
                  <a:pt x="345" y="46"/>
                </a:cubicBezTo>
                <a:cubicBezTo>
                  <a:pt x="346" y="45"/>
                  <a:pt x="347" y="43"/>
                  <a:pt x="347" y="42"/>
                </a:cubicBezTo>
                <a:cubicBezTo>
                  <a:pt x="347" y="40"/>
                  <a:pt x="346" y="39"/>
                  <a:pt x="345" y="37"/>
                </a:cubicBezTo>
                <a:cubicBezTo>
                  <a:pt x="344" y="36"/>
                  <a:pt x="343" y="35"/>
                  <a:pt x="343" y="34"/>
                </a:cubicBezTo>
                <a:cubicBezTo>
                  <a:pt x="343" y="33"/>
                  <a:pt x="343" y="33"/>
                  <a:pt x="343" y="33"/>
                </a:cubicBezTo>
                <a:cubicBezTo>
                  <a:pt x="343" y="33"/>
                  <a:pt x="343" y="33"/>
                  <a:pt x="343" y="33"/>
                </a:cubicBezTo>
                <a:cubicBezTo>
                  <a:pt x="342" y="32"/>
                  <a:pt x="342" y="30"/>
                  <a:pt x="342" y="29"/>
                </a:cubicBezTo>
                <a:cubicBezTo>
                  <a:pt x="342" y="25"/>
                  <a:pt x="344" y="21"/>
                  <a:pt x="346" y="18"/>
                </a:cubicBezTo>
                <a:cubicBezTo>
                  <a:pt x="348" y="16"/>
                  <a:pt x="349" y="16"/>
                  <a:pt x="351" y="15"/>
                </a:cubicBezTo>
                <a:cubicBezTo>
                  <a:pt x="351" y="16"/>
                  <a:pt x="351" y="16"/>
                  <a:pt x="351" y="16"/>
                </a:cubicBezTo>
                <a:cubicBezTo>
                  <a:pt x="351" y="16"/>
                  <a:pt x="351" y="16"/>
                  <a:pt x="351" y="16"/>
                </a:cubicBezTo>
                <a:cubicBezTo>
                  <a:pt x="351" y="16"/>
                  <a:pt x="351" y="16"/>
                  <a:pt x="351" y="16"/>
                </a:cubicBezTo>
                <a:cubicBezTo>
                  <a:pt x="351" y="16"/>
                  <a:pt x="351" y="16"/>
                  <a:pt x="351" y="16"/>
                </a:cubicBezTo>
                <a:cubicBezTo>
                  <a:pt x="348" y="17"/>
                  <a:pt x="346" y="19"/>
                  <a:pt x="346" y="21"/>
                </a:cubicBezTo>
                <a:cubicBezTo>
                  <a:pt x="346" y="22"/>
                  <a:pt x="346" y="22"/>
                  <a:pt x="346" y="22"/>
                </a:cubicBezTo>
                <a:cubicBezTo>
                  <a:pt x="347" y="22"/>
                  <a:pt x="347" y="22"/>
                  <a:pt x="347" y="22"/>
                </a:cubicBezTo>
                <a:cubicBezTo>
                  <a:pt x="348" y="22"/>
                  <a:pt x="350" y="22"/>
                  <a:pt x="351" y="22"/>
                </a:cubicBezTo>
                <a:cubicBezTo>
                  <a:pt x="351" y="23"/>
                  <a:pt x="351" y="23"/>
                  <a:pt x="351" y="23"/>
                </a:cubicBezTo>
                <a:cubicBezTo>
                  <a:pt x="350" y="23"/>
                  <a:pt x="349" y="23"/>
                  <a:pt x="348" y="23"/>
                </a:cubicBezTo>
                <a:cubicBezTo>
                  <a:pt x="347" y="23"/>
                  <a:pt x="347" y="23"/>
                  <a:pt x="347" y="23"/>
                </a:cubicBezTo>
                <a:cubicBezTo>
                  <a:pt x="347" y="23"/>
                  <a:pt x="347" y="23"/>
                  <a:pt x="347" y="23"/>
                </a:cubicBezTo>
                <a:cubicBezTo>
                  <a:pt x="347" y="23"/>
                  <a:pt x="347" y="23"/>
                  <a:pt x="346" y="23"/>
                </a:cubicBezTo>
                <a:cubicBezTo>
                  <a:pt x="346" y="23"/>
                  <a:pt x="346" y="23"/>
                  <a:pt x="346" y="23"/>
                </a:cubicBezTo>
                <a:cubicBezTo>
                  <a:pt x="345" y="23"/>
                  <a:pt x="345" y="24"/>
                  <a:pt x="344" y="24"/>
                </a:cubicBezTo>
                <a:cubicBezTo>
                  <a:pt x="344" y="24"/>
                  <a:pt x="344" y="24"/>
                  <a:pt x="344" y="24"/>
                </a:cubicBezTo>
                <a:cubicBezTo>
                  <a:pt x="344" y="25"/>
                  <a:pt x="344" y="25"/>
                  <a:pt x="344" y="25"/>
                </a:cubicBezTo>
                <a:cubicBezTo>
                  <a:pt x="344" y="26"/>
                  <a:pt x="343" y="27"/>
                  <a:pt x="343" y="29"/>
                </a:cubicBezTo>
                <a:cubicBezTo>
                  <a:pt x="343" y="30"/>
                  <a:pt x="344" y="31"/>
                  <a:pt x="345" y="32"/>
                </a:cubicBezTo>
                <a:cubicBezTo>
                  <a:pt x="346" y="33"/>
                  <a:pt x="346" y="33"/>
                  <a:pt x="346" y="33"/>
                </a:cubicBezTo>
                <a:cubicBezTo>
                  <a:pt x="346" y="32"/>
                  <a:pt x="346" y="32"/>
                  <a:pt x="346" y="32"/>
                </a:cubicBezTo>
                <a:cubicBezTo>
                  <a:pt x="348" y="31"/>
                  <a:pt x="350" y="31"/>
                  <a:pt x="351" y="31"/>
                </a:cubicBezTo>
                <a:cubicBezTo>
                  <a:pt x="351" y="31"/>
                  <a:pt x="351" y="31"/>
                  <a:pt x="351" y="31"/>
                </a:cubicBezTo>
                <a:cubicBezTo>
                  <a:pt x="349" y="32"/>
                  <a:pt x="348" y="32"/>
                  <a:pt x="346" y="33"/>
                </a:cubicBezTo>
                <a:cubicBezTo>
                  <a:pt x="346" y="33"/>
                  <a:pt x="346" y="33"/>
                  <a:pt x="346" y="33"/>
                </a:cubicBezTo>
                <a:cubicBezTo>
                  <a:pt x="346" y="34"/>
                  <a:pt x="346" y="34"/>
                  <a:pt x="346" y="34"/>
                </a:cubicBezTo>
                <a:cubicBezTo>
                  <a:pt x="346" y="35"/>
                  <a:pt x="346" y="37"/>
                  <a:pt x="347" y="38"/>
                </a:cubicBezTo>
                <a:cubicBezTo>
                  <a:pt x="348" y="38"/>
                  <a:pt x="348" y="38"/>
                  <a:pt x="348" y="38"/>
                </a:cubicBezTo>
                <a:cubicBezTo>
                  <a:pt x="348" y="38"/>
                  <a:pt x="348" y="38"/>
                  <a:pt x="348" y="38"/>
                </a:cubicBezTo>
                <a:cubicBezTo>
                  <a:pt x="349" y="38"/>
                  <a:pt x="350" y="38"/>
                  <a:pt x="351" y="38"/>
                </a:cubicBezTo>
                <a:cubicBezTo>
                  <a:pt x="351" y="40"/>
                  <a:pt x="351" y="40"/>
                  <a:pt x="351" y="40"/>
                </a:cubicBezTo>
                <a:cubicBezTo>
                  <a:pt x="350" y="41"/>
                  <a:pt x="349" y="42"/>
                  <a:pt x="348" y="43"/>
                </a:cubicBezTo>
                <a:cubicBezTo>
                  <a:pt x="348" y="44"/>
                  <a:pt x="348" y="44"/>
                  <a:pt x="348" y="44"/>
                </a:cubicBezTo>
                <a:cubicBezTo>
                  <a:pt x="349" y="45"/>
                  <a:pt x="349" y="45"/>
                  <a:pt x="349" y="45"/>
                </a:cubicBezTo>
                <a:cubicBezTo>
                  <a:pt x="349" y="45"/>
                  <a:pt x="349" y="45"/>
                  <a:pt x="349" y="45"/>
                </a:cubicBezTo>
                <a:cubicBezTo>
                  <a:pt x="350" y="45"/>
                  <a:pt x="350" y="45"/>
                  <a:pt x="350" y="45"/>
                </a:cubicBezTo>
                <a:cubicBezTo>
                  <a:pt x="350" y="45"/>
                  <a:pt x="351" y="45"/>
                  <a:pt x="351" y="45"/>
                </a:cubicBezTo>
                <a:cubicBezTo>
                  <a:pt x="351" y="52"/>
                  <a:pt x="351" y="52"/>
                  <a:pt x="351" y="52"/>
                </a:cubicBezTo>
                <a:cubicBezTo>
                  <a:pt x="336" y="52"/>
                  <a:pt x="320" y="52"/>
                  <a:pt x="303" y="51"/>
                </a:cubicBezTo>
                <a:cubicBezTo>
                  <a:pt x="303" y="50"/>
                  <a:pt x="303" y="50"/>
                  <a:pt x="303" y="50"/>
                </a:cubicBezTo>
                <a:cubicBezTo>
                  <a:pt x="306" y="50"/>
                  <a:pt x="309" y="50"/>
                  <a:pt x="312" y="50"/>
                </a:cubicBezTo>
                <a:cubicBezTo>
                  <a:pt x="319" y="50"/>
                  <a:pt x="326" y="50"/>
                  <a:pt x="333" y="50"/>
                </a:cubicBezTo>
                <a:cubicBezTo>
                  <a:pt x="334" y="50"/>
                  <a:pt x="334" y="50"/>
                  <a:pt x="334" y="50"/>
                </a:cubicBezTo>
                <a:cubicBezTo>
                  <a:pt x="335" y="48"/>
                  <a:pt x="335" y="48"/>
                  <a:pt x="335" y="48"/>
                </a:cubicBezTo>
                <a:cubicBezTo>
                  <a:pt x="335" y="47"/>
                  <a:pt x="335" y="47"/>
                  <a:pt x="335" y="47"/>
                </a:cubicBezTo>
                <a:cubicBezTo>
                  <a:pt x="334" y="47"/>
                  <a:pt x="334" y="47"/>
                  <a:pt x="334" y="47"/>
                </a:cubicBezTo>
                <a:cubicBezTo>
                  <a:pt x="329" y="45"/>
                  <a:pt x="327" y="39"/>
                  <a:pt x="326" y="34"/>
                </a:cubicBezTo>
                <a:cubicBezTo>
                  <a:pt x="326" y="34"/>
                  <a:pt x="326" y="34"/>
                  <a:pt x="326" y="34"/>
                </a:cubicBezTo>
                <a:cubicBezTo>
                  <a:pt x="326" y="34"/>
                  <a:pt x="326" y="34"/>
                  <a:pt x="326" y="34"/>
                </a:cubicBezTo>
                <a:cubicBezTo>
                  <a:pt x="325" y="34"/>
                  <a:pt x="325" y="33"/>
                  <a:pt x="325" y="33"/>
                </a:cubicBezTo>
                <a:cubicBezTo>
                  <a:pt x="325" y="31"/>
                  <a:pt x="327" y="28"/>
                  <a:pt x="327" y="26"/>
                </a:cubicBezTo>
                <a:cubicBezTo>
                  <a:pt x="327" y="25"/>
                  <a:pt x="326" y="23"/>
                  <a:pt x="325" y="22"/>
                </a:cubicBezTo>
                <a:cubicBezTo>
                  <a:pt x="325" y="21"/>
                  <a:pt x="324" y="20"/>
                  <a:pt x="324" y="18"/>
                </a:cubicBezTo>
                <a:cubicBezTo>
                  <a:pt x="324" y="14"/>
                  <a:pt x="328" y="9"/>
                  <a:pt x="331" y="5"/>
                </a:cubicBezTo>
                <a:cubicBezTo>
                  <a:pt x="331" y="5"/>
                  <a:pt x="331" y="5"/>
                  <a:pt x="331" y="5"/>
                </a:cubicBezTo>
                <a:cubicBezTo>
                  <a:pt x="331" y="5"/>
                  <a:pt x="331" y="5"/>
                  <a:pt x="331" y="5"/>
                </a:cubicBezTo>
                <a:cubicBezTo>
                  <a:pt x="331" y="3"/>
                  <a:pt x="332" y="1"/>
                  <a:pt x="332" y="0"/>
                </a:cubicBezTo>
                <a:cubicBezTo>
                  <a:pt x="330" y="0"/>
                  <a:pt x="330" y="0"/>
                  <a:pt x="330" y="0"/>
                </a:cubicBezTo>
                <a:cubicBezTo>
                  <a:pt x="330" y="1"/>
                  <a:pt x="329" y="3"/>
                  <a:pt x="329" y="4"/>
                </a:cubicBezTo>
                <a:cubicBezTo>
                  <a:pt x="326" y="8"/>
                  <a:pt x="322" y="13"/>
                  <a:pt x="322" y="18"/>
                </a:cubicBezTo>
                <a:cubicBezTo>
                  <a:pt x="322" y="20"/>
                  <a:pt x="323" y="22"/>
                  <a:pt x="323" y="23"/>
                </a:cubicBezTo>
                <a:cubicBezTo>
                  <a:pt x="323" y="23"/>
                  <a:pt x="323" y="23"/>
                  <a:pt x="323" y="23"/>
                </a:cubicBezTo>
                <a:cubicBezTo>
                  <a:pt x="324" y="23"/>
                  <a:pt x="324" y="23"/>
                  <a:pt x="324" y="23"/>
                </a:cubicBezTo>
                <a:cubicBezTo>
                  <a:pt x="325" y="24"/>
                  <a:pt x="325" y="25"/>
                  <a:pt x="325" y="26"/>
                </a:cubicBezTo>
                <a:cubicBezTo>
                  <a:pt x="325" y="28"/>
                  <a:pt x="323" y="30"/>
                  <a:pt x="323" y="33"/>
                </a:cubicBezTo>
                <a:cubicBezTo>
                  <a:pt x="323" y="33"/>
                  <a:pt x="324" y="34"/>
                  <a:pt x="324" y="35"/>
                </a:cubicBezTo>
                <a:cubicBezTo>
                  <a:pt x="325" y="39"/>
                  <a:pt x="327" y="45"/>
                  <a:pt x="332" y="48"/>
                </a:cubicBezTo>
                <a:cubicBezTo>
                  <a:pt x="325" y="48"/>
                  <a:pt x="319" y="48"/>
                  <a:pt x="312" y="48"/>
                </a:cubicBezTo>
                <a:cubicBezTo>
                  <a:pt x="309" y="48"/>
                  <a:pt x="306" y="48"/>
                  <a:pt x="303" y="48"/>
                </a:cubicBezTo>
                <a:cubicBezTo>
                  <a:pt x="303" y="48"/>
                  <a:pt x="303" y="48"/>
                  <a:pt x="303" y="48"/>
                </a:cubicBezTo>
                <a:cubicBezTo>
                  <a:pt x="302" y="48"/>
                  <a:pt x="302" y="48"/>
                  <a:pt x="302" y="48"/>
                </a:cubicBezTo>
                <a:cubicBezTo>
                  <a:pt x="301" y="48"/>
                  <a:pt x="301" y="48"/>
                  <a:pt x="301" y="48"/>
                </a:cubicBezTo>
                <a:cubicBezTo>
                  <a:pt x="301" y="48"/>
                  <a:pt x="301" y="48"/>
                  <a:pt x="301" y="48"/>
                </a:cubicBezTo>
                <a:cubicBezTo>
                  <a:pt x="301" y="48"/>
                  <a:pt x="300" y="48"/>
                  <a:pt x="300" y="48"/>
                </a:cubicBezTo>
                <a:cubicBezTo>
                  <a:pt x="299" y="47"/>
                  <a:pt x="299" y="46"/>
                  <a:pt x="298" y="46"/>
                </a:cubicBezTo>
                <a:cubicBezTo>
                  <a:pt x="296" y="45"/>
                  <a:pt x="295" y="45"/>
                  <a:pt x="293" y="45"/>
                </a:cubicBezTo>
                <a:cubicBezTo>
                  <a:pt x="292" y="45"/>
                  <a:pt x="290" y="45"/>
                  <a:pt x="290" y="44"/>
                </a:cubicBezTo>
                <a:cubicBezTo>
                  <a:pt x="290" y="44"/>
                  <a:pt x="290" y="44"/>
                  <a:pt x="290" y="44"/>
                </a:cubicBezTo>
                <a:cubicBezTo>
                  <a:pt x="290" y="44"/>
                  <a:pt x="290" y="44"/>
                  <a:pt x="290" y="44"/>
                </a:cubicBezTo>
                <a:cubicBezTo>
                  <a:pt x="290" y="44"/>
                  <a:pt x="290" y="44"/>
                  <a:pt x="290" y="44"/>
                </a:cubicBezTo>
                <a:cubicBezTo>
                  <a:pt x="289" y="45"/>
                  <a:pt x="289" y="45"/>
                  <a:pt x="289" y="45"/>
                </a:cubicBezTo>
                <a:cubicBezTo>
                  <a:pt x="288" y="46"/>
                  <a:pt x="288" y="46"/>
                  <a:pt x="288" y="46"/>
                </a:cubicBezTo>
                <a:cubicBezTo>
                  <a:pt x="289" y="45"/>
                  <a:pt x="289" y="45"/>
                  <a:pt x="289" y="45"/>
                </a:cubicBezTo>
                <a:cubicBezTo>
                  <a:pt x="290" y="44"/>
                  <a:pt x="290" y="44"/>
                  <a:pt x="290" y="44"/>
                </a:cubicBezTo>
                <a:cubicBezTo>
                  <a:pt x="285" y="42"/>
                  <a:pt x="281" y="39"/>
                  <a:pt x="278" y="35"/>
                </a:cubicBezTo>
                <a:cubicBezTo>
                  <a:pt x="278" y="34"/>
                  <a:pt x="278" y="34"/>
                  <a:pt x="278" y="34"/>
                </a:cubicBezTo>
                <a:cubicBezTo>
                  <a:pt x="278" y="34"/>
                  <a:pt x="278" y="34"/>
                  <a:pt x="278" y="34"/>
                </a:cubicBezTo>
                <a:cubicBezTo>
                  <a:pt x="276" y="32"/>
                  <a:pt x="276" y="32"/>
                  <a:pt x="276" y="32"/>
                </a:cubicBezTo>
                <a:cubicBezTo>
                  <a:pt x="276" y="31"/>
                  <a:pt x="276" y="31"/>
                  <a:pt x="276" y="31"/>
                </a:cubicBezTo>
                <a:cubicBezTo>
                  <a:pt x="276" y="30"/>
                  <a:pt x="276" y="30"/>
                  <a:pt x="276" y="30"/>
                </a:cubicBezTo>
                <a:cubicBezTo>
                  <a:pt x="276" y="30"/>
                  <a:pt x="276" y="30"/>
                  <a:pt x="276" y="30"/>
                </a:cubicBezTo>
                <a:cubicBezTo>
                  <a:pt x="276" y="30"/>
                  <a:pt x="276" y="30"/>
                  <a:pt x="276" y="30"/>
                </a:cubicBezTo>
                <a:cubicBezTo>
                  <a:pt x="276" y="28"/>
                  <a:pt x="276" y="26"/>
                  <a:pt x="276" y="24"/>
                </a:cubicBezTo>
                <a:cubicBezTo>
                  <a:pt x="276" y="23"/>
                  <a:pt x="277" y="23"/>
                  <a:pt x="277" y="22"/>
                </a:cubicBezTo>
                <a:cubicBezTo>
                  <a:pt x="278" y="20"/>
                  <a:pt x="278" y="20"/>
                  <a:pt x="278" y="20"/>
                </a:cubicBezTo>
                <a:cubicBezTo>
                  <a:pt x="278" y="20"/>
                  <a:pt x="278" y="20"/>
                  <a:pt x="278" y="20"/>
                </a:cubicBezTo>
                <a:cubicBezTo>
                  <a:pt x="278" y="20"/>
                  <a:pt x="278" y="20"/>
                  <a:pt x="278" y="20"/>
                </a:cubicBezTo>
                <a:cubicBezTo>
                  <a:pt x="279" y="19"/>
                  <a:pt x="280" y="17"/>
                  <a:pt x="281" y="17"/>
                </a:cubicBezTo>
                <a:cubicBezTo>
                  <a:pt x="282" y="16"/>
                  <a:pt x="283" y="16"/>
                  <a:pt x="283" y="16"/>
                </a:cubicBezTo>
                <a:cubicBezTo>
                  <a:pt x="283" y="16"/>
                  <a:pt x="283" y="16"/>
                  <a:pt x="283" y="16"/>
                </a:cubicBezTo>
                <a:cubicBezTo>
                  <a:pt x="285" y="16"/>
                  <a:pt x="288" y="17"/>
                  <a:pt x="289" y="18"/>
                </a:cubicBezTo>
                <a:cubicBezTo>
                  <a:pt x="290" y="19"/>
                  <a:pt x="290" y="19"/>
                  <a:pt x="290" y="19"/>
                </a:cubicBezTo>
                <a:cubicBezTo>
                  <a:pt x="290" y="20"/>
                  <a:pt x="289" y="20"/>
                  <a:pt x="289" y="21"/>
                </a:cubicBezTo>
                <a:cubicBezTo>
                  <a:pt x="288" y="22"/>
                  <a:pt x="287" y="23"/>
                  <a:pt x="287" y="25"/>
                </a:cubicBezTo>
                <a:cubicBezTo>
                  <a:pt x="287" y="25"/>
                  <a:pt x="287" y="26"/>
                  <a:pt x="287" y="26"/>
                </a:cubicBezTo>
                <a:cubicBezTo>
                  <a:pt x="287" y="29"/>
                  <a:pt x="289" y="30"/>
                  <a:pt x="291" y="31"/>
                </a:cubicBezTo>
                <a:cubicBezTo>
                  <a:pt x="293" y="32"/>
                  <a:pt x="295" y="33"/>
                  <a:pt x="296" y="34"/>
                </a:cubicBezTo>
                <a:cubicBezTo>
                  <a:pt x="296" y="34"/>
                  <a:pt x="296" y="34"/>
                  <a:pt x="296" y="34"/>
                </a:cubicBezTo>
                <a:cubicBezTo>
                  <a:pt x="297" y="34"/>
                  <a:pt x="297" y="34"/>
                  <a:pt x="297" y="34"/>
                </a:cubicBezTo>
                <a:cubicBezTo>
                  <a:pt x="298" y="34"/>
                  <a:pt x="300" y="33"/>
                  <a:pt x="301" y="33"/>
                </a:cubicBezTo>
                <a:cubicBezTo>
                  <a:pt x="301" y="33"/>
                  <a:pt x="301" y="33"/>
                  <a:pt x="301" y="33"/>
                </a:cubicBezTo>
                <a:cubicBezTo>
                  <a:pt x="302" y="33"/>
                  <a:pt x="302" y="33"/>
                  <a:pt x="302" y="33"/>
                </a:cubicBezTo>
                <a:cubicBezTo>
                  <a:pt x="302" y="33"/>
                  <a:pt x="302" y="32"/>
                  <a:pt x="302" y="32"/>
                </a:cubicBezTo>
                <a:cubicBezTo>
                  <a:pt x="302" y="32"/>
                  <a:pt x="302" y="32"/>
                  <a:pt x="302" y="32"/>
                </a:cubicBezTo>
                <a:cubicBezTo>
                  <a:pt x="307" y="30"/>
                  <a:pt x="311" y="26"/>
                  <a:pt x="314" y="23"/>
                </a:cubicBezTo>
                <a:cubicBezTo>
                  <a:pt x="314" y="22"/>
                  <a:pt x="314" y="22"/>
                  <a:pt x="314" y="22"/>
                </a:cubicBezTo>
                <a:cubicBezTo>
                  <a:pt x="314" y="22"/>
                  <a:pt x="314" y="22"/>
                  <a:pt x="314" y="22"/>
                </a:cubicBezTo>
                <a:cubicBezTo>
                  <a:pt x="316" y="20"/>
                  <a:pt x="317" y="17"/>
                  <a:pt x="317" y="14"/>
                </a:cubicBezTo>
                <a:cubicBezTo>
                  <a:pt x="317" y="13"/>
                  <a:pt x="317" y="13"/>
                  <a:pt x="316" y="12"/>
                </a:cubicBezTo>
                <a:cubicBezTo>
                  <a:pt x="316" y="12"/>
                  <a:pt x="316" y="12"/>
                  <a:pt x="316" y="12"/>
                </a:cubicBezTo>
                <a:cubicBezTo>
                  <a:pt x="316" y="12"/>
                  <a:pt x="316" y="12"/>
                  <a:pt x="316" y="12"/>
                </a:cubicBezTo>
                <a:cubicBezTo>
                  <a:pt x="315" y="9"/>
                  <a:pt x="313" y="7"/>
                  <a:pt x="313" y="5"/>
                </a:cubicBezTo>
                <a:cubicBezTo>
                  <a:pt x="313" y="4"/>
                  <a:pt x="313" y="3"/>
                  <a:pt x="313" y="3"/>
                </a:cubicBezTo>
                <a:cubicBezTo>
                  <a:pt x="313" y="3"/>
                  <a:pt x="313" y="3"/>
                  <a:pt x="313" y="3"/>
                </a:cubicBezTo>
                <a:cubicBezTo>
                  <a:pt x="313" y="2"/>
                  <a:pt x="313" y="2"/>
                  <a:pt x="313" y="2"/>
                </a:cubicBezTo>
                <a:cubicBezTo>
                  <a:pt x="313" y="1"/>
                  <a:pt x="314" y="1"/>
                  <a:pt x="315" y="0"/>
                </a:cubicBezTo>
                <a:cubicBezTo>
                  <a:pt x="315" y="0"/>
                  <a:pt x="315" y="0"/>
                  <a:pt x="315" y="0"/>
                </a:cubicBezTo>
                <a:cubicBezTo>
                  <a:pt x="312" y="0"/>
                  <a:pt x="312" y="0"/>
                  <a:pt x="312" y="0"/>
                </a:cubicBezTo>
                <a:cubicBezTo>
                  <a:pt x="312" y="0"/>
                  <a:pt x="311" y="1"/>
                  <a:pt x="311" y="2"/>
                </a:cubicBezTo>
                <a:cubicBezTo>
                  <a:pt x="311" y="3"/>
                  <a:pt x="311" y="4"/>
                  <a:pt x="311" y="5"/>
                </a:cubicBezTo>
                <a:cubicBezTo>
                  <a:pt x="311" y="8"/>
                  <a:pt x="313" y="10"/>
                  <a:pt x="314" y="13"/>
                </a:cubicBezTo>
                <a:cubicBezTo>
                  <a:pt x="315" y="13"/>
                  <a:pt x="315" y="13"/>
                  <a:pt x="315" y="14"/>
                </a:cubicBezTo>
                <a:cubicBezTo>
                  <a:pt x="315" y="16"/>
                  <a:pt x="314" y="19"/>
                  <a:pt x="313" y="21"/>
                </a:cubicBezTo>
                <a:cubicBezTo>
                  <a:pt x="310" y="24"/>
                  <a:pt x="307" y="27"/>
                  <a:pt x="304" y="29"/>
                </a:cubicBezTo>
                <a:cubicBezTo>
                  <a:pt x="304" y="29"/>
                  <a:pt x="304" y="29"/>
                  <a:pt x="304" y="29"/>
                </a:cubicBezTo>
                <a:cubicBezTo>
                  <a:pt x="308" y="26"/>
                  <a:pt x="312" y="23"/>
                  <a:pt x="313" y="17"/>
                </a:cubicBezTo>
                <a:cubicBezTo>
                  <a:pt x="313" y="16"/>
                  <a:pt x="313" y="16"/>
                  <a:pt x="313" y="16"/>
                </a:cubicBezTo>
                <a:cubicBezTo>
                  <a:pt x="312" y="16"/>
                  <a:pt x="312" y="16"/>
                  <a:pt x="312" y="16"/>
                </a:cubicBezTo>
                <a:cubicBezTo>
                  <a:pt x="309" y="16"/>
                  <a:pt x="306" y="17"/>
                  <a:pt x="303" y="18"/>
                </a:cubicBezTo>
                <a:cubicBezTo>
                  <a:pt x="303" y="17"/>
                  <a:pt x="303" y="17"/>
                  <a:pt x="303" y="17"/>
                </a:cubicBezTo>
                <a:cubicBezTo>
                  <a:pt x="306" y="16"/>
                  <a:pt x="309" y="15"/>
                  <a:pt x="312" y="15"/>
                </a:cubicBezTo>
                <a:cubicBezTo>
                  <a:pt x="312" y="15"/>
                  <a:pt x="312" y="15"/>
                  <a:pt x="312" y="15"/>
                </a:cubicBezTo>
                <a:cubicBezTo>
                  <a:pt x="312" y="15"/>
                  <a:pt x="312" y="15"/>
                  <a:pt x="312" y="15"/>
                </a:cubicBezTo>
                <a:cubicBezTo>
                  <a:pt x="313" y="14"/>
                  <a:pt x="313" y="13"/>
                  <a:pt x="313" y="13"/>
                </a:cubicBezTo>
                <a:cubicBezTo>
                  <a:pt x="313" y="12"/>
                  <a:pt x="313" y="12"/>
                  <a:pt x="312" y="11"/>
                </a:cubicBezTo>
                <a:cubicBezTo>
                  <a:pt x="312" y="11"/>
                  <a:pt x="312" y="11"/>
                  <a:pt x="311" y="11"/>
                </a:cubicBezTo>
                <a:cubicBezTo>
                  <a:pt x="310" y="9"/>
                  <a:pt x="310" y="9"/>
                  <a:pt x="310" y="9"/>
                </a:cubicBezTo>
                <a:cubicBezTo>
                  <a:pt x="310" y="9"/>
                  <a:pt x="310" y="9"/>
                  <a:pt x="310" y="9"/>
                </a:cubicBezTo>
                <a:cubicBezTo>
                  <a:pt x="309" y="9"/>
                  <a:pt x="309" y="9"/>
                  <a:pt x="309" y="9"/>
                </a:cubicBezTo>
                <a:cubicBezTo>
                  <a:pt x="307" y="10"/>
                  <a:pt x="305" y="10"/>
                  <a:pt x="303" y="10"/>
                </a:cubicBezTo>
                <a:cubicBezTo>
                  <a:pt x="303" y="9"/>
                  <a:pt x="303" y="9"/>
                  <a:pt x="303" y="9"/>
                </a:cubicBezTo>
                <a:cubicBezTo>
                  <a:pt x="309" y="8"/>
                  <a:pt x="309" y="8"/>
                  <a:pt x="309" y="8"/>
                </a:cubicBezTo>
                <a:cubicBezTo>
                  <a:pt x="309" y="7"/>
                  <a:pt x="309" y="7"/>
                  <a:pt x="309" y="7"/>
                </a:cubicBezTo>
                <a:cubicBezTo>
                  <a:pt x="309" y="5"/>
                  <a:pt x="310" y="3"/>
                  <a:pt x="310" y="1"/>
                </a:cubicBezTo>
                <a:cubicBezTo>
                  <a:pt x="310" y="0"/>
                  <a:pt x="310" y="0"/>
                  <a:pt x="310" y="0"/>
                </a:cubicBezTo>
                <a:cubicBezTo>
                  <a:pt x="299" y="0"/>
                  <a:pt x="299" y="0"/>
                  <a:pt x="299" y="0"/>
                </a:cubicBezTo>
                <a:cubicBezTo>
                  <a:pt x="298" y="0"/>
                  <a:pt x="297" y="0"/>
                  <a:pt x="296" y="0"/>
                </a:cubicBezTo>
                <a:cubicBezTo>
                  <a:pt x="296" y="0"/>
                  <a:pt x="296" y="0"/>
                  <a:pt x="296" y="0"/>
                </a:cubicBezTo>
                <a:cubicBezTo>
                  <a:pt x="296" y="0"/>
                  <a:pt x="296" y="0"/>
                  <a:pt x="296" y="0"/>
                </a:cubicBezTo>
                <a:cubicBezTo>
                  <a:pt x="295" y="0"/>
                  <a:pt x="295" y="0"/>
                  <a:pt x="295" y="0"/>
                </a:cubicBezTo>
                <a:cubicBezTo>
                  <a:pt x="289" y="2"/>
                  <a:pt x="283" y="4"/>
                  <a:pt x="278" y="8"/>
                </a:cubicBezTo>
                <a:cubicBezTo>
                  <a:pt x="278" y="7"/>
                  <a:pt x="278" y="7"/>
                  <a:pt x="278" y="7"/>
                </a:cubicBezTo>
                <a:cubicBezTo>
                  <a:pt x="282" y="4"/>
                  <a:pt x="286" y="1"/>
                  <a:pt x="291" y="0"/>
                </a:cubicBezTo>
                <a:cubicBezTo>
                  <a:pt x="286" y="0"/>
                  <a:pt x="286" y="0"/>
                  <a:pt x="286" y="0"/>
                </a:cubicBezTo>
                <a:cubicBezTo>
                  <a:pt x="283" y="1"/>
                  <a:pt x="279" y="3"/>
                  <a:pt x="276" y="6"/>
                </a:cubicBezTo>
                <a:cubicBezTo>
                  <a:pt x="276" y="6"/>
                  <a:pt x="276" y="6"/>
                  <a:pt x="276" y="6"/>
                </a:cubicBezTo>
                <a:cubicBezTo>
                  <a:pt x="276" y="5"/>
                  <a:pt x="276" y="5"/>
                  <a:pt x="276" y="5"/>
                </a:cubicBezTo>
                <a:cubicBezTo>
                  <a:pt x="274" y="7"/>
                  <a:pt x="274" y="7"/>
                  <a:pt x="274" y="7"/>
                </a:cubicBezTo>
                <a:cubicBezTo>
                  <a:pt x="274" y="7"/>
                  <a:pt x="274" y="7"/>
                  <a:pt x="274" y="7"/>
                </a:cubicBezTo>
                <a:cubicBezTo>
                  <a:pt x="274" y="7"/>
                  <a:pt x="274" y="7"/>
                  <a:pt x="274" y="7"/>
                </a:cubicBezTo>
                <a:cubicBezTo>
                  <a:pt x="273" y="8"/>
                  <a:pt x="272" y="10"/>
                  <a:pt x="271" y="11"/>
                </a:cubicBezTo>
                <a:cubicBezTo>
                  <a:pt x="271" y="11"/>
                  <a:pt x="271" y="11"/>
                  <a:pt x="271" y="11"/>
                </a:cubicBezTo>
                <a:cubicBezTo>
                  <a:pt x="271" y="11"/>
                  <a:pt x="271" y="11"/>
                  <a:pt x="271" y="11"/>
                </a:cubicBezTo>
                <a:cubicBezTo>
                  <a:pt x="270" y="11"/>
                  <a:pt x="270" y="11"/>
                  <a:pt x="270" y="11"/>
                </a:cubicBezTo>
                <a:cubicBezTo>
                  <a:pt x="270" y="11"/>
                  <a:pt x="270" y="11"/>
                  <a:pt x="270" y="11"/>
                </a:cubicBezTo>
                <a:cubicBezTo>
                  <a:pt x="265" y="16"/>
                  <a:pt x="261" y="22"/>
                  <a:pt x="258" y="28"/>
                </a:cubicBezTo>
                <a:cubicBezTo>
                  <a:pt x="254" y="34"/>
                  <a:pt x="254" y="41"/>
                  <a:pt x="253" y="47"/>
                </a:cubicBezTo>
                <a:cubicBezTo>
                  <a:pt x="251" y="47"/>
                  <a:pt x="250" y="47"/>
                  <a:pt x="248" y="47"/>
                </a:cubicBezTo>
                <a:cubicBezTo>
                  <a:pt x="245" y="47"/>
                  <a:pt x="241" y="47"/>
                  <a:pt x="238" y="47"/>
                </a:cubicBezTo>
                <a:cubicBezTo>
                  <a:pt x="238" y="47"/>
                  <a:pt x="238" y="47"/>
                  <a:pt x="238" y="47"/>
                </a:cubicBezTo>
                <a:cubicBezTo>
                  <a:pt x="237" y="47"/>
                  <a:pt x="237" y="47"/>
                  <a:pt x="237" y="47"/>
                </a:cubicBezTo>
                <a:cubicBezTo>
                  <a:pt x="236" y="47"/>
                  <a:pt x="236" y="47"/>
                  <a:pt x="236" y="47"/>
                </a:cubicBezTo>
                <a:cubicBezTo>
                  <a:pt x="236" y="47"/>
                  <a:pt x="236" y="47"/>
                  <a:pt x="236" y="47"/>
                </a:cubicBezTo>
                <a:cubicBezTo>
                  <a:pt x="235" y="47"/>
                  <a:pt x="233" y="47"/>
                  <a:pt x="232" y="48"/>
                </a:cubicBezTo>
                <a:cubicBezTo>
                  <a:pt x="231" y="48"/>
                  <a:pt x="231" y="47"/>
                  <a:pt x="230" y="47"/>
                </a:cubicBezTo>
                <a:cubicBezTo>
                  <a:pt x="230" y="45"/>
                  <a:pt x="230" y="44"/>
                  <a:pt x="230" y="44"/>
                </a:cubicBezTo>
                <a:cubicBezTo>
                  <a:pt x="230" y="43"/>
                  <a:pt x="230" y="43"/>
                  <a:pt x="230" y="43"/>
                </a:cubicBezTo>
                <a:cubicBezTo>
                  <a:pt x="232" y="37"/>
                  <a:pt x="235" y="31"/>
                  <a:pt x="238" y="25"/>
                </a:cubicBezTo>
                <a:cubicBezTo>
                  <a:pt x="242" y="19"/>
                  <a:pt x="247" y="13"/>
                  <a:pt x="252" y="6"/>
                </a:cubicBezTo>
                <a:cubicBezTo>
                  <a:pt x="254" y="4"/>
                  <a:pt x="256" y="2"/>
                  <a:pt x="259" y="0"/>
                </a:cubicBezTo>
                <a:cubicBezTo>
                  <a:pt x="256" y="0"/>
                  <a:pt x="256" y="0"/>
                  <a:pt x="256" y="0"/>
                </a:cubicBezTo>
                <a:cubicBezTo>
                  <a:pt x="254" y="1"/>
                  <a:pt x="252" y="3"/>
                  <a:pt x="251" y="4"/>
                </a:cubicBezTo>
                <a:cubicBezTo>
                  <a:pt x="251" y="5"/>
                  <a:pt x="251" y="5"/>
                  <a:pt x="251" y="5"/>
                </a:cubicBezTo>
                <a:cubicBezTo>
                  <a:pt x="250" y="5"/>
                  <a:pt x="250" y="5"/>
                  <a:pt x="250" y="5"/>
                </a:cubicBezTo>
                <a:cubicBezTo>
                  <a:pt x="246" y="10"/>
                  <a:pt x="242" y="16"/>
                  <a:pt x="238" y="21"/>
                </a:cubicBezTo>
                <a:cubicBezTo>
                  <a:pt x="238" y="20"/>
                  <a:pt x="238" y="20"/>
                  <a:pt x="238" y="20"/>
                </a:cubicBezTo>
                <a:cubicBezTo>
                  <a:pt x="241" y="17"/>
                  <a:pt x="243" y="12"/>
                  <a:pt x="246" y="9"/>
                </a:cubicBezTo>
                <a:cubicBezTo>
                  <a:pt x="246" y="9"/>
                  <a:pt x="246" y="9"/>
                  <a:pt x="246" y="9"/>
                </a:cubicBezTo>
                <a:cubicBezTo>
                  <a:pt x="246" y="5"/>
                  <a:pt x="246" y="5"/>
                  <a:pt x="246" y="5"/>
                </a:cubicBezTo>
                <a:cubicBezTo>
                  <a:pt x="246" y="5"/>
                  <a:pt x="246" y="5"/>
                  <a:pt x="246" y="5"/>
                </a:cubicBezTo>
                <a:cubicBezTo>
                  <a:pt x="246" y="5"/>
                  <a:pt x="246" y="5"/>
                  <a:pt x="246" y="5"/>
                </a:cubicBezTo>
                <a:cubicBezTo>
                  <a:pt x="244" y="3"/>
                  <a:pt x="243" y="1"/>
                  <a:pt x="242" y="0"/>
                </a:cubicBezTo>
                <a:cubicBezTo>
                  <a:pt x="239" y="0"/>
                  <a:pt x="239" y="0"/>
                  <a:pt x="239" y="0"/>
                </a:cubicBezTo>
                <a:cubicBezTo>
                  <a:pt x="241" y="2"/>
                  <a:pt x="242" y="3"/>
                  <a:pt x="244" y="6"/>
                </a:cubicBezTo>
                <a:cubicBezTo>
                  <a:pt x="244" y="8"/>
                  <a:pt x="244" y="8"/>
                  <a:pt x="244" y="8"/>
                </a:cubicBezTo>
                <a:cubicBezTo>
                  <a:pt x="241" y="12"/>
                  <a:pt x="239" y="16"/>
                  <a:pt x="236" y="19"/>
                </a:cubicBezTo>
                <a:cubicBezTo>
                  <a:pt x="236" y="19"/>
                  <a:pt x="236" y="19"/>
                  <a:pt x="236" y="19"/>
                </a:cubicBezTo>
                <a:cubicBezTo>
                  <a:pt x="234" y="17"/>
                  <a:pt x="232" y="15"/>
                  <a:pt x="230" y="14"/>
                </a:cubicBezTo>
                <a:cubicBezTo>
                  <a:pt x="230" y="14"/>
                  <a:pt x="230" y="14"/>
                  <a:pt x="230" y="14"/>
                </a:cubicBezTo>
                <a:cubicBezTo>
                  <a:pt x="230" y="13"/>
                  <a:pt x="230" y="13"/>
                  <a:pt x="230" y="13"/>
                </a:cubicBezTo>
                <a:cubicBezTo>
                  <a:pt x="228" y="12"/>
                  <a:pt x="228" y="12"/>
                  <a:pt x="228" y="12"/>
                </a:cubicBezTo>
                <a:cubicBezTo>
                  <a:pt x="228" y="12"/>
                  <a:pt x="228" y="12"/>
                  <a:pt x="228" y="12"/>
                </a:cubicBezTo>
                <a:cubicBezTo>
                  <a:pt x="227" y="11"/>
                  <a:pt x="226" y="10"/>
                  <a:pt x="225" y="9"/>
                </a:cubicBezTo>
                <a:cubicBezTo>
                  <a:pt x="225" y="9"/>
                  <a:pt x="225" y="9"/>
                  <a:pt x="225" y="9"/>
                </a:cubicBezTo>
                <a:cubicBezTo>
                  <a:pt x="224" y="9"/>
                  <a:pt x="224" y="9"/>
                  <a:pt x="224" y="9"/>
                </a:cubicBezTo>
                <a:cubicBezTo>
                  <a:pt x="224" y="9"/>
                  <a:pt x="224" y="9"/>
                  <a:pt x="224" y="9"/>
                </a:cubicBezTo>
                <a:cubicBezTo>
                  <a:pt x="224" y="8"/>
                  <a:pt x="224" y="8"/>
                  <a:pt x="224" y="8"/>
                </a:cubicBezTo>
                <a:cubicBezTo>
                  <a:pt x="223" y="8"/>
                  <a:pt x="223" y="8"/>
                  <a:pt x="223" y="8"/>
                </a:cubicBezTo>
                <a:cubicBezTo>
                  <a:pt x="220" y="5"/>
                  <a:pt x="216" y="2"/>
                  <a:pt x="212" y="0"/>
                </a:cubicBezTo>
                <a:cubicBezTo>
                  <a:pt x="208" y="0"/>
                  <a:pt x="208" y="0"/>
                  <a:pt x="208" y="0"/>
                </a:cubicBezTo>
                <a:cubicBezTo>
                  <a:pt x="213" y="2"/>
                  <a:pt x="217" y="5"/>
                  <a:pt x="221" y="9"/>
                </a:cubicBezTo>
                <a:cubicBezTo>
                  <a:pt x="216" y="6"/>
                  <a:pt x="212" y="3"/>
                  <a:pt x="207" y="0"/>
                </a:cubicBezTo>
                <a:cubicBezTo>
                  <a:pt x="202" y="0"/>
                  <a:pt x="202" y="0"/>
                  <a:pt x="202" y="0"/>
                </a:cubicBezTo>
                <a:cubicBezTo>
                  <a:pt x="209" y="3"/>
                  <a:pt x="214" y="8"/>
                  <a:pt x="220" y="10"/>
                </a:cubicBezTo>
                <a:cubicBezTo>
                  <a:pt x="220" y="11"/>
                  <a:pt x="220" y="11"/>
                  <a:pt x="220" y="11"/>
                </a:cubicBezTo>
                <a:cubicBezTo>
                  <a:pt x="220" y="11"/>
                  <a:pt x="220" y="11"/>
                  <a:pt x="220" y="11"/>
                </a:cubicBezTo>
                <a:cubicBezTo>
                  <a:pt x="221" y="11"/>
                  <a:pt x="221" y="11"/>
                  <a:pt x="221" y="11"/>
                </a:cubicBezTo>
                <a:cubicBezTo>
                  <a:pt x="224" y="13"/>
                  <a:pt x="226" y="16"/>
                  <a:pt x="228" y="18"/>
                </a:cubicBezTo>
                <a:cubicBezTo>
                  <a:pt x="228" y="18"/>
                  <a:pt x="228" y="18"/>
                  <a:pt x="228" y="18"/>
                </a:cubicBezTo>
                <a:cubicBezTo>
                  <a:pt x="229" y="18"/>
                  <a:pt x="229" y="18"/>
                  <a:pt x="229" y="18"/>
                </a:cubicBezTo>
                <a:cubicBezTo>
                  <a:pt x="230" y="20"/>
                  <a:pt x="230" y="20"/>
                  <a:pt x="230" y="20"/>
                </a:cubicBezTo>
                <a:cubicBezTo>
                  <a:pt x="230" y="20"/>
                  <a:pt x="230" y="20"/>
                  <a:pt x="230" y="20"/>
                </a:cubicBezTo>
                <a:cubicBezTo>
                  <a:pt x="231" y="21"/>
                  <a:pt x="233" y="22"/>
                  <a:pt x="234" y="23"/>
                </a:cubicBezTo>
                <a:cubicBezTo>
                  <a:pt x="234" y="24"/>
                  <a:pt x="234" y="24"/>
                  <a:pt x="234" y="24"/>
                </a:cubicBezTo>
                <a:cubicBezTo>
                  <a:pt x="233" y="25"/>
                  <a:pt x="233" y="26"/>
                  <a:pt x="232" y="26"/>
                </a:cubicBezTo>
                <a:cubicBezTo>
                  <a:pt x="232" y="27"/>
                  <a:pt x="232" y="27"/>
                  <a:pt x="232" y="27"/>
                </a:cubicBezTo>
                <a:cubicBezTo>
                  <a:pt x="231" y="28"/>
                  <a:pt x="231" y="28"/>
                  <a:pt x="231" y="28"/>
                </a:cubicBezTo>
                <a:cubicBezTo>
                  <a:pt x="231" y="27"/>
                  <a:pt x="231" y="27"/>
                  <a:pt x="230" y="27"/>
                </a:cubicBezTo>
                <a:cubicBezTo>
                  <a:pt x="230" y="25"/>
                  <a:pt x="230" y="25"/>
                  <a:pt x="230" y="25"/>
                </a:cubicBezTo>
                <a:cubicBezTo>
                  <a:pt x="230" y="27"/>
                  <a:pt x="230" y="27"/>
                  <a:pt x="230" y="27"/>
                </a:cubicBezTo>
                <a:cubicBezTo>
                  <a:pt x="219" y="14"/>
                  <a:pt x="204" y="5"/>
                  <a:pt x="189" y="0"/>
                </a:cubicBezTo>
                <a:cubicBezTo>
                  <a:pt x="182" y="0"/>
                  <a:pt x="182" y="0"/>
                  <a:pt x="182" y="0"/>
                </a:cubicBezTo>
                <a:cubicBezTo>
                  <a:pt x="200" y="5"/>
                  <a:pt x="216" y="14"/>
                  <a:pt x="228" y="28"/>
                </a:cubicBezTo>
                <a:cubicBezTo>
                  <a:pt x="228" y="29"/>
                  <a:pt x="228" y="29"/>
                  <a:pt x="228" y="29"/>
                </a:cubicBezTo>
                <a:cubicBezTo>
                  <a:pt x="228" y="29"/>
                  <a:pt x="228" y="29"/>
                  <a:pt x="228" y="29"/>
                </a:cubicBezTo>
                <a:cubicBezTo>
                  <a:pt x="219" y="17"/>
                  <a:pt x="205" y="10"/>
                  <a:pt x="191" y="3"/>
                </a:cubicBezTo>
                <a:cubicBezTo>
                  <a:pt x="191" y="3"/>
                  <a:pt x="191" y="3"/>
                  <a:pt x="191" y="3"/>
                </a:cubicBezTo>
                <a:cubicBezTo>
                  <a:pt x="191" y="3"/>
                  <a:pt x="191" y="3"/>
                  <a:pt x="191" y="3"/>
                </a:cubicBezTo>
                <a:cubicBezTo>
                  <a:pt x="187" y="2"/>
                  <a:pt x="183" y="1"/>
                  <a:pt x="179" y="0"/>
                </a:cubicBezTo>
                <a:cubicBezTo>
                  <a:pt x="170" y="0"/>
                  <a:pt x="170" y="0"/>
                  <a:pt x="170" y="0"/>
                </a:cubicBezTo>
                <a:cubicBezTo>
                  <a:pt x="177" y="1"/>
                  <a:pt x="184" y="3"/>
                  <a:pt x="190" y="5"/>
                </a:cubicBezTo>
                <a:cubicBezTo>
                  <a:pt x="204" y="12"/>
                  <a:pt x="218" y="19"/>
                  <a:pt x="227" y="30"/>
                </a:cubicBezTo>
                <a:cubicBezTo>
                  <a:pt x="227" y="31"/>
                  <a:pt x="227" y="31"/>
                  <a:pt x="227" y="31"/>
                </a:cubicBezTo>
                <a:cubicBezTo>
                  <a:pt x="227" y="31"/>
                  <a:pt x="227" y="31"/>
                  <a:pt x="227" y="31"/>
                </a:cubicBezTo>
                <a:cubicBezTo>
                  <a:pt x="227" y="31"/>
                  <a:pt x="227" y="31"/>
                  <a:pt x="227" y="31"/>
                </a:cubicBezTo>
                <a:cubicBezTo>
                  <a:pt x="228" y="31"/>
                  <a:pt x="228" y="31"/>
                  <a:pt x="228" y="31"/>
                </a:cubicBezTo>
                <a:cubicBezTo>
                  <a:pt x="228" y="31"/>
                  <a:pt x="228" y="31"/>
                  <a:pt x="228" y="31"/>
                </a:cubicBezTo>
                <a:cubicBezTo>
                  <a:pt x="228" y="31"/>
                  <a:pt x="228" y="31"/>
                  <a:pt x="228" y="31"/>
                </a:cubicBezTo>
                <a:cubicBezTo>
                  <a:pt x="228" y="31"/>
                  <a:pt x="228" y="31"/>
                  <a:pt x="228" y="31"/>
                </a:cubicBezTo>
                <a:cubicBezTo>
                  <a:pt x="229" y="32"/>
                  <a:pt x="229" y="32"/>
                  <a:pt x="229" y="32"/>
                </a:cubicBezTo>
                <a:cubicBezTo>
                  <a:pt x="229" y="32"/>
                  <a:pt x="229" y="32"/>
                  <a:pt x="229" y="32"/>
                </a:cubicBezTo>
                <a:cubicBezTo>
                  <a:pt x="229" y="32"/>
                  <a:pt x="229" y="32"/>
                  <a:pt x="229" y="32"/>
                </a:cubicBezTo>
                <a:cubicBezTo>
                  <a:pt x="229" y="33"/>
                  <a:pt x="229" y="33"/>
                  <a:pt x="229" y="33"/>
                </a:cubicBezTo>
                <a:cubicBezTo>
                  <a:pt x="228" y="33"/>
                  <a:pt x="228" y="33"/>
                  <a:pt x="228" y="33"/>
                </a:cubicBezTo>
                <a:cubicBezTo>
                  <a:pt x="228" y="33"/>
                  <a:pt x="228" y="33"/>
                  <a:pt x="228" y="33"/>
                </a:cubicBezTo>
                <a:cubicBezTo>
                  <a:pt x="228" y="34"/>
                  <a:pt x="228" y="35"/>
                  <a:pt x="228" y="35"/>
                </a:cubicBezTo>
                <a:cubicBezTo>
                  <a:pt x="222" y="31"/>
                  <a:pt x="217" y="28"/>
                  <a:pt x="212" y="23"/>
                </a:cubicBezTo>
                <a:cubicBezTo>
                  <a:pt x="212" y="23"/>
                  <a:pt x="212" y="23"/>
                  <a:pt x="212" y="23"/>
                </a:cubicBezTo>
                <a:cubicBezTo>
                  <a:pt x="211" y="23"/>
                  <a:pt x="211" y="23"/>
                  <a:pt x="211" y="23"/>
                </a:cubicBezTo>
                <a:cubicBezTo>
                  <a:pt x="205" y="20"/>
                  <a:pt x="199" y="16"/>
                  <a:pt x="192" y="13"/>
                </a:cubicBezTo>
                <a:cubicBezTo>
                  <a:pt x="192" y="13"/>
                  <a:pt x="192" y="13"/>
                  <a:pt x="192" y="13"/>
                </a:cubicBezTo>
                <a:cubicBezTo>
                  <a:pt x="192" y="13"/>
                  <a:pt x="192" y="13"/>
                  <a:pt x="192" y="13"/>
                </a:cubicBezTo>
                <a:cubicBezTo>
                  <a:pt x="178" y="8"/>
                  <a:pt x="164" y="6"/>
                  <a:pt x="149" y="4"/>
                </a:cubicBezTo>
                <a:cubicBezTo>
                  <a:pt x="149" y="4"/>
                  <a:pt x="149" y="4"/>
                  <a:pt x="149" y="4"/>
                </a:cubicBezTo>
                <a:cubicBezTo>
                  <a:pt x="148" y="4"/>
                  <a:pt x="148" y="4"/>
                  <a:pt x="148" y="4"/>
                </a:cubicBezTo>
                <a:cubicBezTo>
                  <a:pt x="147" y="4"/>
                  <a:pt x="147" y="4"/>
                  <a:pt x="147" y="4"/>
                </a:cubicBezTo>
                <a:cubicBezTo>
                  <a:pt x="147" y="4"/>
                  <a:pt x="147" y="4"/>
                  <a:pt x="147" y="4"/>
                </a:cubicBezTo>
                <a:cubicBezTo>
                  <a:pt x="144" y="4"/>
                  <a:pt x="140" y="4"/>
                  <a:pt x="136" y="4"/>
                </a:cubicBezTo>
                <a:cubicBezTo>
                  <a:pt x="134" y="4"/>
                  <a:pt x="132" y="4"/>
                  <a:pt x="130" y="4"/>
                </a:cubicBezTo>
                <a:cubicBezTo>
                  <a:pt x="130" y="4"/>
                  <a:pt x="130" y="4"/>
                  <a:pt x="130" y="4"/>
                </a:cubicBezTo>
                <a:cubicBezTo>
                  <a:pt x="130" y="4"/>
                  <a:pt x="130" y="4"/>
                  <a:pt x="130" y="4"/>
                </a:cubicBezTo>
                <a:cubicBezTo>
                  <a:pt x="118" y="5"/>
                  <a:pt x="105" y="7"/>
                  <a:pt x="93" y="14"/>
                </a:cubicBezTo>
                <a:cubicBezTo>
                  <a:pt x="86" y="18"/>
                  <a:pt x="79" y="21"/>
                  <a:pt x="72" y="27"/>
                </a:cubicBezTo>
                <a:cubicBezTo>
                  <a:pt x="68" y="29"/>
                  <a:pt x="65" y="32"/>
                  <a:pt x="61" y="36"/>
                </a:cubicBezTo>
                <a:cubicBezTo>
                  <a:pt x="58" y="39"/>
                  <a:pt x="56" y="42"/>
                  <a:pt x="54" y="45"/>
                </a:cubicBezTo>
                <a:cubicBezTo>
                  <a:pt x="53" y="46"/>
                  <a:pt x="51" y="46"/>
                  <a:pt x="49" y="46"/>
                </a:cubicBezTo>
                <a:cubicBezTo>
                  <a:pt x="49" y="46"/>
                  <a:pt x="49" y="46"/>
                  <a:pt x="49" y="46"/>
                </a:cubicBezTo>
                <a:cubicBezTo>
                  <a:pt x="49" y="46"/>
                  <a:pt x="49" y="46"/>
                  <a:pt x="49" y="46"/>
                </a:cubicBezTo>
                <a:cubicBezTo>
                  <a:pt x="48" y="46"/>
                  <a:pt x="47" y="46"/>
                  <a:pt x="46" y="46"/>
                </a:cubicBezTo>
                <a:cubicBezTo>
                  <a:pt x="46" y="46"/>
                  <a:pt x="46" y="46"/>
                  <a:pt x="46" y="46"/>
                </a:cubicBezTo>
                <a:cubicBezTo>
                  <a:pt x="45" y="46"/>
                  <a:pt x="45" y="46"/>
                  <a:pt x="45" y="46"/>
                </a:cubicBezTo>
                <a:cubicBezTo>
                  <a:pt x="45" y="46"/>
                  <a:pt x="45" y="46"/>
                  <a:pt x="45" y="46"/>
                </a:cubicBezTo>
                <a:cubicBezTo>
                  <a:pt x="45" y="46"/>
                  <a:pt x="44" y="46"/>
                  <a:pt x="44" y="46"/>
                </a:cubicBezTo>
                <a:cubicBezTo>
                  <a:pt x="44" y="45"/>
                  <a:pt x="45" y="45"/>
                  <a:pt x="46" y="44"/>
                </a:cubicBezTo>
                <a:cubicBezTo>
                  <a:pt x="52" y="38"/>
                  <a:pt x="57" y="30"/>
                  <a:pt x="63" y="25"/>
                </a:cubicBezTo>
                <a:cubicBezTo>
                  <a:pt x="66" y="22"/>
                  <a:pt x="69" y="20"/>
                  <a:pt x="72" y="18"/>
                </a:cubicBezTo>
                <a:cubicBezTo>
                  <a:pt x="72" y="18"/>
                  <a:pt x="72" y="18"/>
                  <a:pt x="72" y="18"/>
                </a:cubicBezTo>
                <a:cubicBezTo>
                  <a:pt x="74" y="17"/>
                  <a:pt x="74" y="17"/>
                  <a:pt x="74" y="17"/>
                </a:cubicBezTo>
                <a:cubicBezTo>
                  <a:pt x="74" y="17"/>
                  <a:pt x="74" y="17"/>
                  <a:pt x="74" y="17"/>
                </a:cubicBezTo>
                <a:cubicBezTo>
                  <a:pt x="74" y="17"/>
                  <a:pt x="74" y="17"/>
                  <a:pt x="74" y="17"/>
                </a:cubicBezTo>
                <a:cubicBezTo>
                  <a:pt x="76" y="15"/>
                  <a:pt x="78" y="14"/>
                  <a:pt x="79" y="13"/>
                </a:cubicBezTo>
                <a:cubicBezTo>
                  <a:pt x="88" y="7"/>
                  <a:pt x="98" y="4"/>
                  <a:pt x="107" y="0"/>
                </a:cubicBezTo>
                <a:cubicBezTo>
                  <a:pt x="107" y="0"/>
                  <a:pt x="108" y="0"/>
                  <a:pt x="109" y="0"/>
                </a:cubicBezTo>
                <a:cubicBezTo>
                  <a:pt x="103" y="0"/>
                  <a:pt x="103" y="0"/>
                  <a:pt x="103" y="0"/>
                </a:cubicBezTo>
                <a:cubicBezTo>
                  <a:pt x="95" y="3"/>
                  <a:pt x="86" y="5"/>
                  <a:pt x="78" y="11"/>
                </a:cubicBezTo>
                <a:cubicBezTo>
                  <a:pt x="78" y="11"/>
                  <a:pt x="78" y="11"/>
                  <a:pt x="78" y="11"/>
                </a:cubicBezTo>
                <a:cubicBezTo>
                  <a:pt x="78" y="11"/>
                  <a:pt x="78" y="11"/>
                  <a:pt x="78" y="11"/>
                </a:cubicBezTo>
                <a:cubicBezTo>
                  <a:pt x="77" y="12"/>
                  <a:pt x="75" y="13"/>
                  <a:pt x="74" y="14"/>
                </a:cubicBezTo>
                <a:cubicBezTo>
                  <a:pt x="74" y="13"/>
                  <a:pt x="74" y="13"/>
                  <a:pt x="74" y="13"/>
                </a:cubicBezTo>
                <a:cubicBezTo>
                  <a:pt x="82" y="7"/>
                  <a:pt x="90" y="3"/>
                  <a:pt x="99" y="0"/>
                </a:cubicBezTo>
                <a:cubicBezTo>
                  <a:pt x="94" y="0"/>
                  <a:pt x="94" y="0"/>
                  <a:pt x="94" y="0"/>
                </a:cubicBezTo>
                <a:cubicBezTo>
                  <a:pt x="87" y="3"/>
                  <a:pt x="80" y="6"/>
                  <a:pt x="74" y="10"/>
                </a:cubicBezTo>
                <a:cubicBezTo>
                  <a:pt x="74" y="10"/>
                  <a:pt x="74" y="10"/>
                  <a:pt x="74" y="10"/>
                </a:cubicBezTo>
                <a:cubicBezTo>
                  <a:pt x="72" y="11"/>
                  <a:pt x="72" y="11"/>
                  <a:pt x="72" y="11"/>
                </a:cubicBezTo>
                <a:cubicBezTo>
                  <a:pt x="72" y="12"/>
                  <a:pt x="72" y="12"/>
                  <a:pt x="72" y="12"/>
                </a:cubicBezTo>
                <a:cubicBezTo>
                  <a:pt x="72" y="12"/>
                  <a:pt x="72" y="12"/>
                  <a:pt x="72" y="12"/>
                </a:cubicBezTo>
                <a:cubicBezTo>
                  <a:pt x="71" y="13"/>
                  <a:pt x="69" y="14"/>
                  <a:pt x="68" y="14"/>
                </a:cubicBezTo>
                <a:cubicBezTo>
                  <a:pt x="65" y="16"/>
                  <a:pt x="64" y="19"/>
                  <a:pt x="62" y="20"/>
                </a:cubicBezTo>
                <a:cubicBezTo>
                  <a:pt x="61" y="20"/>
                  <a:pt x="61" y="20"/>
                  <a:pt x="61" y="20"/>
                </a:cubicBezTo>
                <a:cubicBezTo>
                  <a:pt x="61" y="20"/>
                  <a:pt x="61" y="20"/>
                  <a:pt x="61" y="20"/>
                </a:cubicBezTo>
                <a:cubicBezTo>
                  <a:pt x="61" y="20"/>
                  <a:pt x="61" y="20"/>
                  <a:pt x="61" y="20"/>
                </a:cubicBezTo>
                <a:cubicBezTo>
                  <a:pt x="54" y="26"/>
                  <a:pt x="50" y="33"/>
                  <a:pt x="44" y="39"/>
                </a:cubicBezTo>
                <a:cubicBezTo>
                  <a:pt x="41" y="42"/>
                  <a:pt x="38" y="44"/>
                  <a:pt x="35" y="46"/>
                </a:cubicBezTo>
                <a:cubicBezTo>
                  <a:pt x="34" y="46"/>
                  <a:pt x="33" y="46"/>
                  <a:pt x="32" y="46"/>
                </a:cubicBezTo>
                <a:cubicBezTo>
                  <a:pt x="31" y="46"/>
                  <a:pt x="31" y="46"/>
                  <a:pt x="31" y="46"/>
                </a:cubicBezTo>
                <a:cubicBezTo>
                  <a:pt x="31" y="46"/>
                  <a:pt x="31" y="46"/>
                  <a:pt x="31" y="46"/>
                </a:cubicBezTo>
                <a:cubicBezTo>
                  <a:pt x="31" y="46"/>
                  <a:pt x="30" y="46"/>
                  <a:pt x="30" y="46"/>
                </a:cubicBezTo>
                <a:cubicBezTo>
                  <a:pt x="29" y="46"/>
                  <a:pt x="29" y="46"/>
                  <a:pt x="29" y="46"/>
                </a:cubicBezTo>
                <a:cubicBezTo>
                  <a:pt x="30" y="45"/>
                  <a:pt x="31" y="44"/>
                  <a:pt x="32" y="43"/>
                </a:cubicBezTo>
                <a:cubicBezTo>
                  <a:pt x="36" y="39"/>
                  <a:pt x="40" y="34"/>
                  <a:pt x="44" y="30"/>
                </a:cubicBezTo>
                <a:cubicBezTo>
                  <a:pt x="44" y="30"/>
                  <a:pt x="44" y="30"/>
                  <a:pt x="44" y="30"/>
                </a:cubicBezTo>
                <a:cubicBezTo>
                  <a:pt x="46" y="28"/>
                  <a:pt x="46" y="28"/>
                  <a:pt x="46" y="28"/>
                </a:cubicBezTo>
                <a:cubicBezTo>
                  <a:pt x="46" y="28"/>
                  <a:pt x="46" y="28"/>
                  <a:pt x="46" y="28"/>
                </a:cubicBezTo>
                <a:cubicBezTo>
                  <a:pt x="46" y="28"/>
                  <a:pt x="46" y="28"/>
                  <a:pt x="46" y="28"/>
                </a:cubicBezTo>
                <a:cubicBezTo>
                  <a:pt x="50" y="22"/>
                  <a:pt x="55" y="17"/>
                  <a:pt x="61" y="13"/>
                </a:cubicBezTo>
                <a:cubicBezTo>
                  <a:pt x="61" y="13"/>
                  <a:pt x="61" y="13"/>
                  <a:pt x="61" y="13"/>
                </a:cubicBezTo>
                <a:cubicBezTo>
                  <a:pt x="61" y="13"/>
                  <a:pt x="61" y="13"/>
                  <a:pt x="61" y="13"/>
                </a:cubicBezTo>
                <a:cubicBezTo>
                  <a:pt x="63" y="12"/>
                  <a:pt x="63" y="12"/>
                  <a:pt x="63" y="12"/>
                </a:cubicBezTo>
                <a:cubicBezTo>
                  <a:pt x="63" y="12"/>
                  <a:pt x="63" y="12"/>
                  <a:pt x="63" y="12"/>
                </a:cubicBezTo>
                <a:cubicBezTo>
                  <a:pt x="63" y="12"/>
                  <a:pt x="63" y="12"/>
                  <a:pt x="63" y="12"/>
                </a:cubicBezTo>
                <a:cubicBezTo>
                  <a:pt x="66" y="10"/>
                  <a:pt x="69" y="7"/>
                  <a:pt x="72" y="5"/>
                </a:cubicBezTo>
                <a:cubicBezTo>
                  <a:pt x="72" y="6"/>
                  <a:pt x="72" y="6"/>
                  <a:pt x="72" y="6"/>
                </a:cubicBezTo>
                <a:cubicBezTo>
                  <a:pt x="74" y="4"/>
                  <a:pt x="74" y="4"/>
                  <a:pt x="74" y="4"/>
                </a:cubicBezTo>
                <a:cubicBezTo>
                  <a:pt x="74" y="4"/>
                  <a:pt x="74" y="4"/>
                  <a:pt x="74" y="4"/>
                </a:cubicBezTo>
                <a:cubicBezTo>
                  <a:pt x="74" y="4"/>
                  <a:pt x="74" y="4"/>
                  <a:pt x="74" y="4"/>
                </a:cubicBezTo>
                <a:cubicBezTo>
                  <a:pt x="76" y="3"/>
                  <a:pt x="78" y="1"/>
                  <a:pt x="80" y="0"/>
                </a:cubicBezTo>
                <a:cubicBezTo>
                  <a:pt x="76" y="0"/>
                  <a:pt x="76" y="0"/>
                  <a:pt x="76" y="0"/>
                </a:cubicBezTo>
                <a:cubicBezTo>
                  <a:pt x="76" y="0"/>
                  <a:pt x="75" y="1"/>
                  <a:pt x="74" y="2"/>
                </a:cubicBezTo>
                <a:cubicBezTo>
                  <a:pt x="74" y="0"/>
                  <a:pt x="74" y="0"/>
                  <a:pt x="74" y="0"/>
                </a:cubicBezTo>
                <a:cubicBezTo>
                  <a:pt x="74" y="0"/>
                  <a:pt x="75" y="0"/>
                  <a:pt x="75" y="0"/>
                </a:cubicBezTo>
                <a:cubicBezTo>
                  <a:pt x="71" y="0"/>
                  <a:pt x="71" y="0"/>
                  <a:pt x="71" y="0"/>
                </a:cubicBezTo>
                <a:cubicBezTo>
                  <a:pt x="68" y="2"/>
                  <a:pt x="64" y="4"/>
                  <a:pt x="61" y="7"/>
                </a:cubicBezTo>
                <a:cubicBezTo>
                  <a:pt x="56" y="11"/>
                  <a:pt x="51" y="16"/>
                  <a:pt x="46" y="20"/>
                </a:cubicBezTo>
                <a:cubicBezTo>
                  <a:pt x="46" y="20"/>
                  <a:pt x="46" y="20"/>
                  <a:pt x="46" y="20"/>
                </a:cubicBezTo>
                <a:cubicBezTo>
                  <a:pt x="44" y="22"/>
                  <a:pt x="44" y="22"/>
                  <a:pt x="44" y="22"/>
                </a:cubicBezTo>
                <a:cubicBezTo>
                  <a:pt x="44" y="22"/>
                  <a:pt x="44" y="22"/>
                  <a:pt x="44" y="22"/>
                </a:cubicBezTo>
                <a:cubicBezTo>
                  <a:pt x="44" y="22"/>
                  <a:pt x="44" y="22"/>
                  <a:pt x="44" y="22"/>
                </a:cubicBezTo>
                <a:cubicBezTo>
                  <a:pt x="40" y="26"/>
                  <a:pt x="37" y="30"/>
                  <a:pt x="34" y="34"/>
                </a:cubicBezTo>
                <a:cubicBezTo>
                  <a:pt x="33" y="34"/>
                  <a:pt x="33" y="35"/>
                  <a:pt x="32" y="35"/>
                </a:cubicBezTo>
                <a:cubicBezTo>
                  <a:pt x="32" y="35"/>
                  <a:pt x="32" y="35"/>
                  <a:pt x="32" y="35"/>
                </a:cubicBezTo>
                <a:cubicBezTo>
                  <a:pt x="31" y="37"/>
                  <a:pt x="31" y="37"/>
                  <a:pt x="31" y="37"/>
                </a:cubicBezTo>
                <a:cubicBezTo>
                  <a:pt x="30" y="37"/>
                  <a:pt x="30" y="37"/>
                  <a:pt x="30" y="37"/>
                </a:cubicBezTo>
                <a:cubicBezTo>
                  <a:pt x="30" y="37"/>
                  <a:pt x="30" y="37"/>
                  <a:pt x="30" y="37"/>
                </a:cubicBezTo>
                <a:cubicBezTo>
                  <a:pt x="26" y="42"/>
                  <a:pt x="20" y="46"/>
                  <a:pt x="14" y="46"/>
                </a:cubicBezTo>
                <a:cubicBezTo>
                  <a:pt x="14" y="46"/>
                  <a:pt x="14" y="46"/>
                  <a:pt x="14" y="46"/>
                </a:cubicBezTo>
                <a:cubicBezTo>
                  <a:pt x="0" y="46"/>
                  <a:pt x="0" y="46"/>
                  <a:pt x="0" y="46"/>
                </a:cubicBezTo>
                <a:cubicBezTo>
                  <a:pt x="0" y="48"/>
                  <a:pt x="0" y="48"/>
                  <a:pt x="0" y="48"/>
                </a:cubicBezTo>
                <a:cubicBezTo>
                  <a:pt x="14" y="48"/>
                  <a:pt x="14" y="48"/>
                  <a:pt x="14" y="48"/>
                </a:cubicBezTo>
                <a:cubicBezTo>
                  <a:pt x="21" y="48"/>
                  <a:pt x="26" y="44"/>
                  <a:pt x="30" y="40"/>
                </a:cubicBezTo>
                <a:cubicBezTo>
                  <a:pt x="30" y="42"/>
                  <a:pt x="30" y="42"/>
                  <a:pt x="30" y="42"/>
                </a:cubicBezTo>
                <a:cubicBezTo>
                  <a:pt x="29" y="43"/>
                  <a:pt x="28" y="44"/>
                  <a:pt x="27" y="45"/>
                </a:cubicBezTo>
                <a:cubicBezTo>
                  <a:pt x="26" y="46"/>
                  <a:pt x="26" y="46"/>
                  <a:pt x="26" y="46"/>
                </a:cubicBezTo>
                <a:cubicBezTo>
                  <a:pt x="27" y="46"/>
                  <a:pt x="27" y="46"/>
                  <a:pt x="27" y="46"/>
                </a:cubicBezTo>
                <a:cubicBezTo>
                  <a:pt x="27" y="47"/>
                  <a:pt x="28" y="48"/>
                  <a:pt x="29" y="48"/>
                </a:cubicBezTo>
                <a:cubicBezTo>
                  <a:pt x="30" y="48"/>
                  <a:pt x="30" y="48"/>
                  <a:pt x="30" y="48"/>
                </a:cubicBezTo>
                <a:cubicBezTo>
                  <a:pt x="30" y="50"/>
                  <a:pt x="30" y="50"/>
                  <a:pt x="30" y="50"/>
                </a:cubicBezTo>
                <a:cubicBezTo>
                  <a:pt x="29" y="50"/>
                  <a:pt x="28" y="50"/>
                  <a:pt x="27" y="50"/>
                </a:cubicBezTo>
                <a:cubicBezTo>
                  <a:pt x="18" y="50"/>
                  <a:pt x="9" y="50"/>
                  <a:pt x="0" y="50"/>
                </a:cubicBezTo>
                <a:cubicBezTo>
                  <a:pt x="0" y="52"/>
                  <a:pt x="0" y="52"/>
                  <a:pt x="0" y="52"/>
                </a:cubicBezTo>
                <a:cubicBezTo>
                  <a:pt x="9" y="52"/>
                  <a:pt x="18" y="52"/>
                  <a:pt x="27" y="52"/>
                </a:cubicBezTo>
                <a:cubicBezTo>
                  <a:pt x="28" y="52"/>
                  <a:pt x="29" y="52"/>
                  <a:pt x="30" y="52"/>
                </a:cubicBezTo>
                <a:cubicBezTo>
                  <a:pt x="31" y="52"/>
                  <a:pt x="31" y="52"/>
                  <a:pt x="31" y="52"/>
                </a:cubicBezTo>
                <a:cubicBezTo>
                  <a:pt x="36" y="52"/>
                  <a:pt x="40" y="52"/>
                  <a:pt x="44" y="52"/>
                </a:cubicBezTo>
                <a:cubicBezTo>
                  <a:pt x="45" y="52"/>
                  <a:pt x="45" y="52"/>
                  <a:pt x="45" y="52"/>
                </a:cubicBezTo>
                <a:cubicBezTo>
                  <a:pt x="50" y="52"/>
                  <a:pt x="56" y="52"/>
                  <a:pt x="61" y="52"/>
                </a:cubicBezTo>
                <a:cubicBezTo>
                  <a:pt x="61" y="52"/>
                  <a:pt x="61" y="52"/>
                  <a:pt x="61" y="52"/>
                </a:cubicBezTo>
                <a:cubicBezTo>
                  <a:pt x="62" y="52"/>
                  <a:pt x="62" y="52"/>
                  <a:pt x="62" y="52"/>
                </a:cubicBezTo>
                <a:cubicBezTo>
                  <a:pt x="63" y="52"/>
                  <a:pt x="63" y="52"/>
                  <a:pt x="63" y="52"/>
                </a:cubicBezTo>
                <a:cubicBezTo>
                  <a:pt x="63" y="52"/>
                  <a:pt x="63" y="52"/>
                  <a:pt x="63" y="52"/>
                </a:cubicBezTo>
                <a:cubicBezTo>
                  <a:pt x="66" y="52"/>
                  <a:pt x="69" y="52"/>
                  <a:pt x="72" y="52"/>
                </a:cubicBezTo>
                <a:cubicBezTo>
                  <a:pt x="72" y="53"/>
                  <a:pt x="72" y="53"/>
                  <a:pt x="72" y="53"/>
                </a:cubicBezTo>
                <a:cubicBezTo>
                  <a:pt x="73" y="53"/>
                  <a:pt x="73" y="53"/>
                  <a:pt x="73" y="53"/>
                </a:cubicBezTo>
                <a:cubicBezTo>
                  <a:pt x="74" y="53"/>
                  <a:pt x="74" y="53"/>
                  <a:pt x="74" y="53"/>
                </a:cubicBezTo>
                <a:cubicBezTo>
                  <a:pt x="74" y="52"/>
                  <a:pt x="74" y="52"/>
                  <a:pt x="74" y="52"/>
                </a:cubicBezTo>
                <a:cubicBezTo>
                  <a:pt x="81" y="52"/>
                  <a:pt x="81" y="52"/>
                  <a:pt x="81" y="52"/>
                </a:cubicBezTo>
                <a:cubicBezTo>
                  <a:pt x="148" y="53"/>
                  <a:pt x="148" y="53"/>
                  <a:pt x="148" y="53"/>
                </a:cubicBezTo>
                <a:cubicBezTo>
                  <a:pt x="164" y="53"/>
                  <a:pt x="164" y="53"/>
                  <a:pt x="164" y="53"/>
                </a:cubicBezTo>
                <a:cubicBezTo>
                  <a:pt x="202" y="53"/>
                  <a:pt x="202" y="53"/>
                  <a:pt x="202" y="53"/>
                </a:cubicBezTo>
                <a:cubicBezTo>
                  <a:pt x="203" y="53"/>
                  <a:pt x="203" y="54"/>
                  <a:pt x="204" y="54"/>
                </a:cubicBezTo>
                <a:cubicBezTo>
                  <a:pt x="204" y="54"/>
                  <a:pt x="204" y="54"/>
                  <a:pt x="204" y="54"/>
                </a:cubicBezTo>
                <a:cubicBezTo>
                  <a:pt x="205" y="54"/>
                  <a:pt x="206" y="53"/>
                  <a:pt x="207" y="53"/>
                </a:cubicBezTo>
                <a:cubicBezTo>
                  <a:pt x="207" y="53"/>
                  <a:pt x="208" y="52"/>
                  <a:pt x="208" y="52"/>
                </a:cubicBezTo>
                <a:cubicBezTo>
                  <a:pt x="208" y="52"/>
                  <a:pt x="208" y="52"/>
                  <a:pt x="208" y="52"/>
                </a:cubicBezTo>
                <a:cubicBezTo>
                  <a:pt x="209" y="52"/>
                  <a:pt x="209" y="52"/>
                  <a:pt x="209" y="52"/>
                </a:cubicBezTo>
                <a:cubicBezTo>
                  <a:pt x="209" y="53"/>
                  <a:pt x="209" y="53"/>
                  <a:pt x="209" y="53"/>
                </a:cubicBezTo>
                <a:cubicBezTo>
                  <a:pt x="209" y="53"/>
                  <a:pt x="209" y="53"/>
                  <a:pt x="209" y="53"/>
                </a:cubicBezTo>
                <a:cubicBezTo>
                  <a:pt x="215" y="53"/>
                  <a:pt x="222" y="53"/>
                  <a:pt x="228" y="53"/>
                </a:cubicBezTo>
                <a:cubicBezTo>
                  <a:pt x="229" y="53"/>
                  <a:pt x="229" y="53"/>
                  <a:pt x="229" y="53"/>
                </a:cubicBezTo>
                <a:cubicBezTo>
                  <a:pt x="232" y="53"/>
                  <a:pt x="234" y="53"/>
                  <a:pt x="236" y="53"/>
                </a:cubicBezTo>
                <a:cubicBezTo>
                  <a:pt x="237" y="53"/>
                  <a:pt x="237" y="53"/>
                  <a:pt x="237" y="53"/>
                </a:cubicBezTo>
                <a:cubicBezTo>
                  <a:pt x="248" y="53"/>
                  <a:pt x="259" y="53"/>
                  <a:pt x="270" y="53"/>
                </a:cubicBezTo>
                <a:cubicBezTo>
                  <a:pt x="270" y="53"/>
                  <a:pt x="270" y="53"/>
                  <a:pt x="270" y="53"/>
                </a:cubicBezTo>
                <a:cubicBezTo>
                  <a:pt x="271" y="53"/>
                  <a:pt x="271" y="53"/>
                  <a:pt x="271" y="53"/>
                </a:cubicBezTo>
                <a:cubicBezTo>
                  <a:pt x="272" y="53"/>
                  <a:pt x="273" y="53"/>
                  <a:pt x="274" y="53"/>
                </a:cubicBezTo>
                <a:cubicBezTo>
                  <a:pt x="275" y="53"/>
                  <a:pt x="275" y="53"/>
                  <a:pt x="275" y="53"/>
                </a:cubicBezTo>
                <a:cubicBezTo>
                  <a:pt x="276" y="53"/>
                  <a:pt x="276" y="53"/>
                  <a:pt x="277" y="53"/>
                </a:cubicBezTo>
                <a:cubicBezTo>
                  <a:pt x="285" y="53"/>
                  <a:pt x="294" y="53"/>
                  <a:pt x="302" y="53"/>
                </a:cubicBezTo>
                <a:cubicBezTo>
                  <a:pt x="302" y="53"/>
                  <a:pt x="302" y="53"/>
                  <a:pt x="302" y="53"/>
                </a:cubicBezTo>
                <a:cubicBezTo>
                  <a:pt x="319" y="54"/>
                  <a:pt x="335" y="54"/>
                  <a:pt x="351" y="54"/>
                </a:cubicBezTo>
                <a:cubicBezTo>
                  <a:pt x="351" y="54"/>
                  <a:pt x="351" y="54"/>
                  <a:pt x="351" y="54"/>
                </a:cubicBezTo>
                <a:cubicBezTo>
                  <a:pt x="353" y="54"/>
                  <a:pt x="353" y="54"/>
                  <a:pt x="353" y="54"/>
                </a:cubicBezTo>
                <a:cubicBezTo>
                  <a:pt x="353" y="54"/>
                  <a:pt x="353" y="54"/>
                  <a:pt x="353" y="54"/>
                </a:cubicBezTo>
                <a:cubicBezTo>
                  <a:pt x="353" y="53"/>
                  <a:pt x="353" y="53"/>
                  <a:pt x="353" y="53"/>
                </a:cubicBezTo>
                <a:cubicBezTo>
                  <a:pt x="354" y="53"/>
                  <a:pt x="354" y="53"/>
                  <a:pt x="355" y="53"/>
                </a:cubicBezTo>
                <a:cubicBezTo>
                  <a:pt x="355" y="53"/>
                  <a:pt x="355" y="53"/>
                  <a:pt x="355" y="53"/>
                </a:cubicBezTo>
                <a:cubicBezTo>
                  <a:pt x="362" y="54"/>
                  <a:pt x="370" y="54"/>
                  <a:pt x="377" y="54"/>
                </a:cubicBezTo>
                <a:cubicBezTo>
                  <a:pt x="377" y="54"/>
                  <a:pt x="377" y="54"/>
                  <a:pt x="377" y="54"/>
                </a:cubicBezTo>
                <a:cubicBezTo>
                  <a:pt x="378" y="54"/>
                  <a:pt x="378" y="54"/>
                  <a:pt x="378" y="54"/>
                </a:cubicBezTo>
                <a:cubicBezTo>
                  <a:pt x="380" y="54"/>
                  <a:pt x="382" y="54"/>
                  <a:pt x="384" y="54"/>
                </a:cubicBezTo>
                <a:cubicBezTo>
                  <a:pt x="385" y="54"/>
                  <a:pt x="385" y="54"/>
                  <a:pt x="385" y="54"/>
                </a:cubicBezTo>
                <a:cubicBezTo>
                  <a:pt x="388" y="54"/>
                  <a:pt x="391" y="54"/>
                  <a:pt x="395" y="54"/>
                </a:cubicBezTo>
                <a:cubicBezTo>
                  <a:pt x="396" y="54"/>
                  <a:pt x="396" y="54"/>
                  <a:pt x="396" y="54"/>
                </a:cubicBezTo>
                <a:cubicBezTo>
                  <a:pt x="398" y="54"/>
                  <a:pt x="400" y="54"/>
                  <a:pt x="403" y="54"/>
                </a:cubicBezTo>
                <a:cubicBezTo>
                  <a:pt x="404" y="54"/>
                  <a:pt x="404" y="54"/>
                  <a:pt x="404" y="54"/>
                </a:cubicBezTo>
                <a:cubicBezTo>
                  <a:pt x="409" y="54"/>
                  <a:pt x="415" y="54"/>
                  <a:pt x="421" y="54"/>
                </a:cubicBezTo>
                <a:cubicBezTo>
                  <a:pt x="420" y="54"/>
                  <a:pt x="420" y="53"/>
                  <a:pt x="420" y="52"/>
                </a:cubicBezTo>
                <a:cubicBezTo>
                  <a:pt x="415" y="52"/>
                  <a:pt x="410" y="52"/>
                  <a:pt x="405" y="52"/>
                </a:cubicBezTo>
                <a:cubicBezTo>
                  <a:pt x="405" y="48"/>
                  <a:pt x="405" y="48"/>
                  <a:pt x="405" y="48"/>
                </a:cubicBezTo>
                <a:cubicBezTo>
                  <a:pt x="406" y="49"/>
                  <a:pt x="408" y="49"/>
                  <a:pt x="409" y="50"/>
                </a:cubicBezTo>
                <a:cubicBezTo>
                  <a:pt x="410" y="51"/>
                  <a:pt x="410" y="51"/>
                  <a:pt x="410" y="51"/>
                </a:cubicBezTo>
                <a:cubicBezTo>
                  <a:pt x="410" y="50"/>
                  <a:pt x="410" y="50"/>
                  <a:pt x="410" y="50"/>
                </a:cubicBezTo>
                <a:cubicBezTo>
                  <a:pt x="411" y="50"/>
                  <a:pt x="411" y="50"/>
                  <a:pt x="411" y="50"/>
                </a:cubicBezTo>
                <a:cubicBezTo>
                  <a:pt x="411" y="50"/>
                  <a:pt x="412" y="50"/>
                  <a:pt x="412" y="50"/>
                </a:cubicBezTo>
                <a:cubicBezTo>
                  <a:pt x="413" y="50"/>
                  <a:pt x="413" y="50"/>
                  <a:pt x="414" y="50"/>
                </a:cubicBezTo>
                <a:cubicBezTo>
                  <a:pt x="415" y="50"/>
                  <a:pt x="415" y="49"/>
                  <a:pt x="415" y="48"/>
                </a:cubicBezTo>
                <a:cubicBezTo>
                  <a:pt x="415" y="48"/>
                  <a:pt x="415" y="48"/>
                  <a:pt x="415" y="48"/>
                </a:cubicBezTo>
                <a:cubicBezTo>
                  <a:pt x="415" y="47"/>
                  <a:pt x="415" y="47"/>
                  <a:pt x="415" y="47"/>
                </a:cubicBezTo>
                <a:cubicBezTo>
                  <a:pt x="415" y="47"/>
                  <a:pt x="415" y="47"/>
                  <a:pt x="415" y="47"/>
                </a:cubicBezTo>
                <a:cubicBezTo>
                  <a:pt x="412" y="43"/>
                  <a:pt x="409" y="40"/>
                  <a:pt x="405" y="38"/>
                </a:cubicBezTo>
                <a:cubicBezTo>
                  <a:pt x="405" y="36"/>
                  <a:pt x="405" y="36"/>
                  <a:pt x="405" y="36"/>
                </a:cubicBezTo>
                <a:cubicBezTo>
                  <a:pt x="407" y="38"/>
                  <a:pt x="409" y="40"/>
                  <a:pt x="411" y="41"/>
                </a:cubicBezTo>
                <a:cubicBezTo>
                  <a:pt x="411" y="41"/>
                  <a:pt x="411" y="41"/>
                  <a:pt x="411" y="41"/>
                </a:cubicBezTo>
                <a:cubicBezTo>
                  <a:pt x="411" y="41"/>
                  <a:pt x="411" y="41"/>
                  <a:pt x="411" y="41"/>
                </a:cubicBezTo>
                <a:cubicBezTo>
                  <a:pt x="411" y="42"/>
                  <a:pt x="412" y="42"/>
                  <a:pt x="412" y="43"/>
                </a:cubicBezTo>
                <a:cubicBezTo>
                  <a:pt x="413" y="43"/>
                  <a:pt x="414" y="44"/>
                  <a:pt x="415" y="44"/>
                </a:cubicBezTo>
                <a:cubicBezTo>
                  <a:pt x="415" y="44"/>
                  <a:pt x="415" y="44"/>
                  <a:pt x="415" y="44"/>
                </a:cubicBezTo>
                <a:cubicBezTo>
                  <a:pt x="416" y="44"/>
                  <a:pt x="416" y="44"/>
                  <a:pt x="417" y="44"/>
                </a:cubicBezTo>
                <a:cubicBezTo>
                  <a:pt x="417" y="43"/>
                  <a:pt x="417" y="43"/>
                  <a:pt x="417" y="43"/>
                </a:cubicBezTo>
                <a:cubicBezTo>
                  <a:pt x="417" y="43"/>
                  <a:pt x="417" y="43"/>
                  <a:pt x="417" y="43"/>
                </a:cubicBezTo>
                <a:cubicBezTo>
                  <a:pt x="417" y="42"/>
                  <a:pt x="418" y="42"/>
                  <a:pt x="418" y="41"/>
                </a:cubicBezTo>
                <a:cubicBezTo>
                  <a:pt x="418" y="40"/>
                  <a:pt x="419" y="39"/>
                  <a:pt x="419" y="38"/>
                </a:cubicBezTo>
                <a:cubicBezTo>
                  <a:pt x="419" y="38"/>
                  <a:pt x="418" y="37"/>
                  <a:pt x="418" y="36"/>
                </a:cubicBezTo>
                <a:cubicBezTo>
                  <a:pt x="417" y="36"/>
                  <a:pt x="417" y="36"/>
                  <a:pt x="416" y="36"/>
                </a:cubicBezTo>
                <a:cubicBezTo>
                  <a:pt x="413" y="32"/>
                  <a:pt x="409" y="29"/>
                  <a:pt x="405" y="26"/>
                </a:cubicBezTo>
                <a:cubicBezTo>
                  <a:pt x="405" y="25"/>
                  <a:pt x="405" y="25"/>
                  <a:pt x="405" y="25"/>
                </a:cubicBezTo>
                <a:cubicBezTo>
                  <a:pt x="407" y="27"/>
                  <a:pt x="408" y="28"/>
                  <a:pt x="410" y="29"/>
                </a:cubicBezTo>
                <a:cubicBezTo>
                  <a:pt x="419" y="37"/>
                  <a:pt x="419" y="37"/>
                  <a:pt x="419" y="37"/>
                </a:cubicBezTo>
                <a:cubicBezTo>
                  <a:pt x="420" y="36"/>
                  <a:pt x="420" y="36"/>
                  <a:pt x="420" y="36"/>
                </a:cubicBezTo>
                <a:cubicBezTo>
                  <a:pt x="422" y="34"/>
                  <a:pt x="423" y="31"/>
                  <a:pt x="423" y="29"/>
                </a:cubicBezTo>
                <a:cubicBezTo>
                  <a:pt x="423" y="28"/>
                  <a:pt x="423" y="28"/>
                  <a:pt x="423" y="28"/>
                </a:cubicBezTo>
                <a:cubicBezTo>
                  <a:pt x="423" y="28"/>
                  <a:pt x="423" y="28"/>
                  <a:pt x="423" y="28"/>
                </a:cubicBezTo>
                <a:cubicBezTo>
                  <a:pt x="419" y="21"/>
                  <a:pt x="412" y="17"/>
                  <a:pt x="405" y="13"/>
                </a:cubicBezTo>
                <a:cubicBezTo>
                  <a:pt x="405" y="12"/>
                  <a:pt x="405" y="12"/>
                  <a:pt x="405" y="12"/>
                </a:cubicBezTo>
                <a:cubicBezTo>
                  <a:pt x="411" y="15"/>
                  <a:pt x="418" y="20"/>
                  <a:pt x="423" y="25"/>
                </a:cubicBezTo>
                <a:cubicBezTo>
                  <a:pt x="424" y="25"/>
                  <a:pt x="424" y="25"/>
                  <a:pt x="424" y="25"/>
                </a:cubicBezTo>
                <a:cubicBezTo>
                  <a:pt x="424" y="25"/>
                  <a:pt x="424" y="25"/>
                  <a:pt x="424" y="25"/>
                </a:cubicBezTo>
                <a:cubicBezTo>
                  <a:pt x="424" y="25"/>
                  <a:pt x="424" y="25"/>
                  <a:pt x="424" y="25"/>
                </a:cubicBezTo>
                <a:cubicBezTo>
                  <a:pt x="423" y="24"/>
                  <a:pt x="422" y="22"/>
                  <a:pt x="421" y="21"/>
                </a:cubicBezTo>
                <a:cubicBezTo>
                  <a:pt x="421" y="20"/>
                  <a:pt x="420" y="20"/>
                  <a:pt x="420" y="20"/>
                </a:cubicBezTo>
                <a:cubicBezTo>
                  <a:pt x="415" y="16"/>
                  <a:pt x="410" y="12"/>
                  <a:pt x="405" y="10"/>
                </a:cubicBezTo>
                <a:cubicBezTo>
                  <a:pt x="405" y="10"/>
                  <a:pt x="405" y="10"/>
                  <a:pt x="405" y="10"/>
                </a:cubicBezTo>
                <a:cubicBezTo>
                  <a:pt x="404" y="9"/>
                  <a:pt x="404" y="9"/>
                  <a:pt x="404" y="9"/>
                </a:cubicBezTo>
                <a:cubicBezTo>
                  <a:pt x="403" y="9"/>
                  <a:pt x="403" y="9"/>
                  <a:pt x="403" y="9"/>
                </a:cubicBezTo>
                <a:cubicBezTo>
                  <a:pt x="403" y="9"/>
                  <a:pt x="403" y="9"/>
                  <a:pt x="403" y="9"/>
                </a:cubicBezTo>
                <a:cubicBezTo>
                  <a:pt x="400" y="8"/>
                  <a:pt x="398" y="7"/>
                  <a:pt x="396" y="6"/>
                </a:cubicBezTo>
                <a:cubicBezTo>
                  <a:pt x="393" y="4"/>
                  <a:pt x="389" y="3"/>
                  <a:pt x="385" y="1"/>
                </a:cubicBezTo>
                <a:cubicBezTo>
                  <a:pt x="384" y="1"/>
                  <a:pt x="383" y="0"/>
                  <a:pt x="382" y="0"/>
                </a:cubicBezTo>
                <a:cubicBezTo>
                  <a:pt x="382" y="0"/>
                  <a:pt x="382" y="0"/>
                  <a:pt x="382" y="0"/>
                </a:cubicBezTo>
              </a:path>
            </a:pathLst>
          </a:custGeom>
          <a:solidFill>
            <a:srgbClr val="E8888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95" name="PA_任意多边形 1427"/>
          <p:cNvSpPr>
            <a:spLocks noEditPoints="1"/>
          </p:cNvSpPr>
          <p:nvPr>
            <p:custDataLst>
              <p:tags r:id="rId160"/>
            </p:custDataLst>
          </p:nvPr>
        </p:nvSpPr>
        <p:spPr bwMode="auto">
          <a:xfrm>
            <a:off x="6073775" y="6535738"/>
            <a:ext cx="2998788" cy="384175"/>
          </a:xfrm>
          <a:custGeom>
            <a:avLst/>
            <a:gdLst>
              <a:gd name="T0" fmla="*/ 746 w 1247"/>
              <a:gd name="T1" fmla="*/ 49 h 160"/>
              <a:gd name="T2" fmla="*/ 771 w 1247"/>
              <a:gd name="T3" fmla="*/ 47 h 160"/>
              <a:gd name="T4" fmla="*/ 602 w 1247"/>
              <a:gd name="T5" fmla="*/ 50 h 160"/>
              <a:gd name="T6" fmla="*/ 575 w 1247"/>
              <a:gd name="T7" fmla="*/ 32 h 160"/>
              <a:gd name="T8" fmla="*/ 533 w 1247"/>
              <a:gd name="T9" fmla="*/ 45 h 160"/>
              <a:gd name="T10" fmla="*/ 529 w 1247"/>
              <a:gd name="T11" fmla="*/ 54 h 160"/>
              <a:gd name="T12" fmla="*/ 552 w 1247"/>
              <a:gd name="T13" fmla="*/ 53 h 160"/>
              <a:gd name="T14" fmla="*/ 573 w 1247"/>
              <a:gd name="T15" fmla="*/ 52 h 160"/>
              <a:gd name="T16" fmla="*/ 609 w 1247"/>
              <a:gd name="T17" fmla="*/ 44 h 160"/>
              <a:gd name="T18" fmla="*/ 626 w 1247"/>
              <a:gd name="T19" fmla="*/ 24 h 160"/>
              <a:gd name="T20" fmla="*/ 577 w 1247"/>
              <a:gd name="T21" fmla="*/ 11 h 160"/>
              <a:gd name="T22" fmla="*/ 480 w 1247"/>
              <a:gd name="T23" fmla="*/ 54 h 160"/>
              <a:gd name="T24" fmla="*/ 611 w 1247"/>
              <a:gd name="T25" fmla="*/ 21 h 160"/>
              <a:gd name="T26" fmla="*/ 775 w 1247"/>
              <a:gd name="T27" fmla="*/ 40 h 160"/>
              <a:gd name="T28" fmla="*/ 765 w 1247"/>
              <a:gd name="T29" fmla="*/ 34 h 160"/>
              <a:gd name="T30" fmla="*/ 824 w 1247"/>
              <a:gd name="T31" fmla="*/ 21 h 160"/>
              <a:gd name="T32" fmla="*/ 818 w 1247"/>
              <a:gd name="T33" fmla="*/ 43 h 160"/>
              <a:gd name="T34" fmla="*/ 775 w 1247"/>
              <a:gd name="T35" fmla="*/ 24 h 160"/>
              <a:gd name="T36" fmla="*/ 822 w 1247"/>
              <a:gd name="T37" fmla="*/ 3 h 160"/>
              <a:gd name="T38" fmla="*/ 824 w 1247"/>
              <a:gd name="T39" fmla="*/ 23 h 160"/>
              <a:gd name="T40" fmla="*/ 776 w 1247"/>
              <a:gd name="T41" fmla="*/ 18 h 160"/>
              <a:gd name="T42" fmla="*/ 800 w 1247"/>
              <a:gd name="T43" fmla="*/ 43 h 160"/>
              <a:gd name="T44" fmla="*/ 847 w 1247"/>
              <a:gd name="T45" fmla="*/ 48 h 160"/>
              <a:gd name="T46" fmla="*/ 855 w 1247"/>
              <a:gd name="T47" fmla="*/ 5 h 160"/>
              <a:gd name="T48" fmla="*/ 857 w 1247"/>
              <a:gd name="T49" fmla="*/ 116 h 160"/>
              <a:gd name="T50" fmla="*/ 116 w 1247"/>
              <a:gd name="T51" fmla="*/ 118 h 160"/>
              <a:gd name="T52" fmla="*/ 133 w 1247"/>
              <a:gd name="T53" fmla="*/ 124 h 160"/>
              <a:gd name="T54" fmla="*/ 116 w 1247"/>
              <a:gd name="T55" fmla="*/ 123 h 160"/>
              <a:gd name="T56" fmla="*/ 139 w 1247"/>
              <a:gd name="T57" fmla="*/ 125 h 160"/>
              <a:gd name="T58" fmla="*/ 186 w 1247"/>
              <a:gd name="T59" fmla="*/ 113 h 160"/>
              <a:gd name="T60" fmla="*/ 126 w 1247"/>
              <a:gd name="T61" fmla="*/ 111 h 160"/>
              <a:gd name="T62" fmla="*/ 100 w 1247"/>
              <a:gd name="T63" fmla="*/ 112 h 160"/>
              <a:gd name="T64" fmla="*/ 181 w 1247"/>
              <a:gd name="T65" fmla="*/ 124 h 160"/>
              <a:gd name="T66" fmla="*/ 87 w 1247"/>
              <a:gd name="T67" fmla="*/ 156 h 160"/>
              <a:gd name="T68" fmla="*/ 115 w 1247"/>
              <a:gd name="T69" fmla="*/ 155 h 160"/>
              <a:gd name="T70" fmla="*/ 68 w 1247"/>
              <a:gd name="T71" fmla="*/ 153 h 160"/>
              <a:gd name="T72" fmla="*/ 59 w 1247"/>
              <a:gd name="T73" fmla="*/ 156 h 160"/>
              <a:gd name="T74" fmla="*/ 424 w 1247"/>
              <a:gd name="T75" fmla="*/ 148 h 160"/>
              <a:gd name="T76" fmla="*/ 284 w 1247"/>
              <a:gd name="T77" fmla="*/ 144 h 160"/>
              <a:gd name="T78" fmla="*/ 101 w 1247"/>
              <a:gd name="T79" fmla="*/ 157 h 160"/>
              <a:gd name="T80" fmla="*/ 82 w 1247"/>
              <a:gd name="T81" fmla="*/ 134 h 160"/>
              <a:gd name="T82" fmla="*/ 285 w 1247"/>
              <a:gd name="T83" fmla="*/ 139 h 160"/>
              <a:gd name="T84" fmla="*/ 423 w 1247"/>
              <a:gd name="T85" fmla="*/ 128 h 160"/>
              <a:gd name="T86" fmla="*/ 383 w 1247"/>
              <a:gd name="T87" fmla="*/ 128 h 160"/>
              <a:gd name="T88" fmla="*/ 426 w 1247"/>
              <a:gd name="T89" fmla="*/ 158 h 160"/>
              <a:gd name="T90" fmla="*/ 243 w 1247"/>
              <a:gd name="T91" fmla="*/ 133 h 160"/>
              <a:gd name="T92" fmla="*/ 234 w 1247"/>
              <a:gd name="T93" fmla="*/ 129 h 160"/>
              <a:gd name="T94" fmla="*/ 248 w 1247"/>
              <a:gd name="T95" fmla="*/ 155 h 160"/>
              <a:gd name="T96" fmla="*/ 360 w 1247"/>
              <a:gd name="T97" fmla="*/ 112 h 160"/>
              <a:gd name="T98" fmla="*/ 378 w 1247"/>
              <a:gd name="T99" fmla="*/ 147 h 160"/>
              <a:gd name="T100" fmla="*/ 330 w 1247"/>
              <a:gd name="T101" fmla="*/ 155 h 160"/>
              <a:gd name="T102" fmla="*/ 351 w 1247"/>
              <a:gd name="T103" fmla="*/ 132 h 160"/>
              <a:gd name="T104" fmla="*/ 195 w 1247"/>
              <a:gd name="T105" fmla="*/ 143 h 160"/>
              <a:gd name="T106" fmla="*/ 118 w 1247"/>
              <a:gd name="T107" fmla="*/ 154 h 160"/>
              <a:gd name="T108" fmla="*/ 85 w 1247"/>
              <a:gd name="T109" fmla="*/ 110 h 160"/>
              <a:gd name="T110" fmla="*/ 39 w 1247"/>
              <a:gd name="T111" fmla="*/ 154 h 160"/>
              <a:gd name="T112" fmla="*/ 62 w 1247"/>
              <a:gd name="T113" fmla="*/ 114 h 160"/>
              <a:gd name="T114" fmla="*/ 48 w 1247"/>
              <a:gd name="T115" fmla="*/ 139 h 160"/>
              <a:gd name="T116" fmla="*/ 45 w 1247"/>
              <a:gd name="T117" fmla="*/ 118 h 160"/>
              <a:gd name="T118" fmla="*/ 26 w 1247"/>
              <a:gd name="T119" fmla="*/ 158 h 160"/>
              <a:gd name="T120" fmla="*/ 175 w 1247"/>
              <a:gd name="T121" fmla="*/ 160 h 160"/>
              <a:gd name="T122" fmla="*/ 428 w 1247"/>
              <a:gd name="T123" fmla="*/ 141 h 160"/>
              <a:gd name="T124" fmla="*/ 392 w 1247"/>
              <a:gd name="T125" fmla="*/ 135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247" h="160">
                <a:moveTo>
                  <a:pt x="775" y="52"/>
                </a:moveTo>
                <a:cubicBezTo>
                  <a:pt x="775" y="52"/>
                  <a:pt x="775" y="52"/>
                  <a:pt x="774" y="52"/>
                </a:cubicBezTo>
                <a:cubicBezTo>
                  <a:pt x="774" y="50"/>
                  <a:pt x="774" y="50"/>
                  <a:pt x="774" y="50"/>
                </a:cubicBezTo>
                <a:cubicBezTo>
                  <a:pt x="775" y="50"/>
                  <a:pt x="775" y="51"/>
                  <a:pt x="775" y="51"/>
                </a:cubicBezTo>
                <a:cubicBezTo>
                  <a:pt x="775" y="52"/>
                  <a:pt x="775" y="52"/>
                  <a:pt x="775" y="52"/>
                </a:cubicBezTo>
                <a:moveTo>
                  <a:pt x="768" y="49"/>
                </a:moveTo>
                <a:cubicBezTo>
                  <a:pt x="769" y="49"/>
                  <a:pt x="770" y="49"/>
                  <a:pt x="771" y="49"/>
                </a:cubicBezTo>
                <a:cubicBezTo>
                  <a:pt x="771" y="49"/>
                  <a:pt x="771" y="49"/>
                  <a:pt x="771" y="49"/>
                </a:cubicBezTo>
                <a:cubicBezTo>
                  <a:pt x="771" y="49"/>
                  <a:pt x="772" y="49"/>
                  <a:pt x="772" y="49"/>
                </a:cubicBezTo>
                <a:cubicBezTo>
                  <a:pt x="772" y="51"/>
                  <a:pt x="772" y="51"/>
                  <a:pt x="772" y="51"/>
                </a:cubicBezTo>
                <a:cubicBezTo>
                  <a:pt x="772" y="51"/>
                  <a:pt x="772" y="51"/>
                  <a:pt x="772" y="51"/>
                </a:cubicBezTo>
                <a:cubicBezTo>
                  <a:pt x="771" y="51"/>
                  <a:pt x="771" y="51"/>
                  <a:pt x="771" y="51"/>
                </a:cubicBezTo>
                <a:cubicBezTo>
                  <a:pt x="770" y="50"/>
                  <a:pt x="770" y="50"/>
                  <a:pt x="770" y="50"/>
                </a:cubicBezTo>
                <a:cubicBezTo>
                  <a:pt x="769" y="51"/>
                  <a:pt x="769" y="51"/>
                  <a:pt x="769" y="51"/>
                </a:cubicBezTo>
                <a:cubicBezTo>
                  <a:pt x="769" y="52"/>
                  <a:pt x="768" y="52"/>
                  <a:pt x="768" y="52"/>
                </a:cubicBezTo>
                <a:cubicBezTo>
                  <a:pt x="768" y="52"/>
                  <a:pt x="768" y="52"/>
                  <a:pt x="768" y="52"/>
                </a:cubicBezTo>
                <a:cubicBezTo>
                  <a:pt x="768" y="52"/>
                  <a:pt x="768" y="52"/>
                  <a:pt x="767" y="52"/>
                </a:cubicBezTo>
                <a:cubicBezTo>
                  <a:pt x="767" y="49"/>
                  <a:pt x="767" y="49"/>
                  <a:pt x="767" y="49"/>
                </a:cubicBezTo>
                <a:cubicBezTo>
                  <a:pt x="768" y="49"/>
                  <a:pt x="768" y="49"/>
                  <a:pt x="768" y="49"/>
                </a:cubicBezTo>
                <a:moveTo>
                  <a:pt x="748" y="52"/>
                </a:moveTo>
                <a:cubicBezTo>
                  <a:pt x="748" y="50"/>
                  <a:pt x="748" y="50"/>
                  <a:pt x="748" y="50"/>
                </a:cubicBezTo>
                <a:cubicBezTo>
                  <a:pt x="749" y="48"/>
                  <a:pt x="750" y="47"/>
                  <a:pt x="751" y="47"/>
                </a:cubicBezTo>
                <a:cubicBezTo>
                  <a:pt x="752" y="46"/>
                  <a:pt x="754" y="46"/>
                  <a:pt x="756" y="46"/>
                </a:cubicBezTo>
                <a:cubicBezTo>
                  <a:pt x="756" y="46"/>
                  <a:pt x="756" y="46"/>
                  <a:pt x="756" y="46"/>
                </a:cubicBezTo>
                <a:cubicBezTo>
                  <a:pt x="756" y="46"/>
                  <a:pt x="756" y="46"/>
                  <a:pt x="756" y="46"/>
                </a:cubicBezTo>
                <a:cubicBezTo>
                  <a:pt x="758" y="46"/>
                  <a:pt x="760" y="46"/>
                  <a:pt x="762" y="47"/>
                </a:cubicBezTo>
                <a:cubicBezTo>
                  <a:pt x="763" y="48"/>
                  <a:pt x="764" y="49"/>
                  <a:pt x="765" y="49"/>
                </a:cubicBezTo>
                <a:cubicBezTo>
                  <a:pt x="765" y="50"/>
                  <a:pt x="765" y="50"/>
                  <a:pt x="765" y="50"/>
                </a:cubicBezTo>
                <a:cubicBezTo>
                  <a:pt x="765" y="50"/>
                  <a:pt x="765" y="50"/>
                  <a:pt x="765" y="50"/>
                </a:cubicBezTo>
                <a:cubicBezTo>
                  <a:pt x="764" y="49"/>
                  <a:pt x="763" y="48"/>
                  <a:pt x="762" y="47"/>
                </a:cubicBezTo>
                <a:cubicBezTo>
                  <a:pt x="762" y="47"/>
                  <a:pt x="762" y="47"/>
                  <a:pt x="762" y="47"/>
                </a:cubicBezTo>
                <a:cubicBezTo>
                  <a:pt x="762" y="47"/>
                  <a:pt x="762" y="47"/>
                  <a:pt x="762" y="47"/>
                </a:cubicBezTo>
                <a:cubicBezTo>
                  <a:pt x="760" y="47"/>
                  <a:pt x="758" y="47"/>
                  <a:pt x="757" y="47"/>
                </a:cubicBezTo>
                <a:cubicBezTo>
                  <a:pt x="757" y="47"/>
                  <a:pt x="757" y="47"/>
                  <a:pt x="757" y="47"/>
                </a:cubicBezTo>
                <a:cubicBezTo>
                  <a:pt x="753" y="47"/>
                  <a:pt x="750" y="48"/>
                  <a:pt x="748" y="52"/>
                </a:cubicBezTo>
                <a:moveTo>
                  <a:pt x="756" y="44"/>
                </a:moveTo>
                <a:cubicBezTo>
                  <a:pt x="754" y="44"/>
                  <a:pt x="752" y="44"/>
                  <a:pt x="750" y="45"/>
                </a:cubicBezTo>
                <a:cubicBezTo>
                  <a:pt x="749" y="45"/>
                  <a:pt x="749" y="46"/>
                  <a:pt x="748" y="47"/>
                </a:cubicBezTo>
                <a:cubicBezTo>
                  <a:pt x="748" y="47"/>
                  <a:pt x="748" y="47"/>
                  <a:pt x="748" y="47"/>
                </a:cubicBezTo>
                <a:cubicBezTo>
                  <a:pt x="746" y="49"/>
                  <a:pt x="746" y="49"/>
                  <a:pt x="746" y="49"/>
                </a:cubicBezTo>
                <a:cubicBezTo>
                  <a:pt x="746" y="49"/>
                  <a:pt x="746" y="49"/>
                  <a:pt x="746" y="49"/>
                </a:cubicBezTo>
                <a:cubicBezTo>
                  <a:pt x="746" y="49"/>
                  <a:pt x="746" y="49"/>
                  <a:pt x="746" y="49"/>
                </a:cubicBezTo>
                <a:cubicBezTo>
                  <a:pt x="745" y="51"/>
                  <a:pt x="744" y="52"/>
                  <a:pt x="744" y="54"/>
                </a:cubicBezTo>
                <a:cubicBezTo>
                  <a:pt x="746" y="54"/>
                  <a:pt x="746" y="54"/>
                  <a:pt x="746" y="54"/>
                </a:cubicBezTo>
                <a:cubicBezTo>
                  <a:pt x="746" y="54"/>
                  <a:pt x="746" y="54"/>
                  <a:pt x="746" y="54"/>
                </a:cubicBezTo>
                <a:cubicBezTo>
                  <a:pt x="746" y="54"/>
                  <a:pt x="746" y="54"/>
                  <a:pt x="746" y="54"/>
                </a:cubicBezTo>
                <a:cubicBezTo>
                  <a:pt x="749" y="54"/>
                  <a:pt x="749" y="54"/>
                  <a:pt x="749" y="54"/>
                </a:cubicBezTo>
                <a:cubicBezTo>
                  <a:pt x="749" y="54"/>
                  <a:pt x="749" y="53"/>
                  <a:pt x="749" y="53"/>
                </a:cubicBezTo>
                <a:cubicBezTo>
                  <a:pt x="751" y="50"/>
                  <a:pt x="754" y="49"/>
                  <a:pt x="757" y="49"/>
                </a:cubicBezTo>
                <a:cubicBezTo>
                  <a:pt x="758" y="49"/>
                  <a:pt x="760" y="49"/>
                  <a:pt x="761" y="49"/>
                </a:cubicBezTo>
                <a:cubicBezTo>
                  <a:pt x="762" y="50"/>
                  <a:pt x="762" y="50"/>
                  <a:pt x="763" y="51"/>
                </a:cubicBezTo>
                <a:cubicBezTo>
                  <a:pt x="764" y="52"/>
                  <a:pt x="765" y="53"/>
                  <a:pt x="766" y="53"/>
                </a:cubicBezTo>
                <a:cubicBezTo>
                  <a:pt x="766" y="54"/>
                  <a:pt x="767" y="54"/>
                  <a:pt x="767" y="54"/>
                </a:cubicBezTo>
                <a:cubicBezTo>
                  <a:pt x="767" y="54"/>
                  <a:pt x="767" y="54"/>
                  <a:pt x="767" y="54"/>
                </a:cubicBezTo>
                <a:cubicBezTo>
                  <a:pt x="767" y="54"/>
                  <a:pt x="767" y="54"/>
                  <a:pt x="767" y="54"/>
                </a:cubicBezTo>
                <a:cubicBezTo>
                  <a:pt x="767" y="54"/>
                  <a:pt x="767" y="54"/>
                  <a:pt x="767" y="54"/>
                </a:cubicBezTo>
                <a:cubicBezTo>
                  <a:pt x="768" y="54"/>
                  <a:pt x="768" y="54"/>
                  <a:pt x="768" y="54"/>
                </a:cubicBezTo>
                <a:cubicBezTo>
                  <a:pt x="768" y="54"/>
                  <a:pt x="768" y="54"/>
                  <a:pt x="768" y="54"/>
                </a:cubicBezTo>
                <a:cubicBezTo>
                  <a:pt x="769" y="54"/>
                  <a:pt x="770" y="54"/>
                  <a:pt x="771" y="53"/>
                </a:cubicBezTo>
                <a:cubicBezTo>
                  <a:pt x="771" y="53"/>
                  <a:pt x="771" y="53"/>
                  <a:pt x="771" y="53"/>
                </a:cubicBezTo>
                <a:cubicBezTo>
                  <a:pt x="772" y="53"/>
                  <a:pt x="772" y="53"/>
                  <a:pt x="772" y="53"/>
                </a:cubicBezTo>
                <a:cubicBezTo>
                  <a:pt x="772" y="53"/>
                  <a:pt x="772" y="53"/>
                  <a:pt x="772" y="53"/>
                </a:cubicBezTo>
                <a:cubicBezTo>
                  <a:pt x="773" y="53"/>
                  <a:pt x="773" y="53"/>
                  <a:pt x="773" y="53"/>
                </a:cubicBezTo>
                <a:cubicBezTo>
                  <a:pt x="774" y="54"/>
                  <a:pt x="774" y="54"/>
                  <a:pt x="774" y="54"/>
                </a:cubicBezTo>
                <a:cubicBezTo>
                  <a:pt x="774" y="54"/>
                  <a:pt x="774" y="54"/>
                  <a:pt x="774" y="54"/>
                </a:cubicBezTo>
                <a:cubicBezTo>
                  <a:pt x="774" y="54"/>
                  <a:pt x="774" y="54"/>
                  <a:pt x="774" y="54"/>
                </a:cubicBezTo>
                <a:cubicBezTo>
                  <a:pt x="774" y="54"/>
                  <a:pt x="774" y="54"/>
                  <a:pt x="775" y="54"/>
                </a:cubicBezTo>
                <a:cubicBezTo>
                  <a:pt x="779" y="54"/>
                  <a:pt x="779" y="54"/>
                  <a:pt x="779" y="54"/>
                </a:cubicBezTo>
                <a:cubicBezTo>
                  <a:pt x="778" y="54"/>
                  <a:pt x="778" y="53"/>
                  <a:pt x="777" y="53"/>
                </a:cubicBezTo>
                <a:cubicBezTo>
                  <a:pt x="777" y="52"/>
                  <a:pt x="777" y="52"/>
                  <a:pt x="777" y="52"/>
                </a:cubicBezTo>
                <a:cubicBezTo>
                  <a:pt x="778" y="53"/>
                  <a:pt x="779" y="53"/>
                  <a:pt x="780" y="54"/>
                </a:cubicBezTo>
                <a:cubicBezTo>
                  <a:pt x="780" y="54"/>
                  <a:pt x="780" y="54"/>
                  <a:pt x="780" y="54"/>
                </a:cubicBezTo>
                <a:cubicBezTo>
                  <a:pt x="784" y="54"/>
                  <a:pt x="784" y="54"/>
                  <a:pt x="784" y="54"/>
                </a:cubicBezTo>
                <a:cubicBezTo>
                  <a:pt x="783" y="53"/>
                  <a:pt x="782" y="53"/>
                  <a:pt x="782" y="52"/>
                </a:cubicBezTo>
                <a:cubicBezTo>
                  <a:pt x="780" y="51"/>
                  <a:pt x="779" y="51"/>
                  <a:pt x="777" y="50"/>
                </a:cubicBezTo>
                <a:cubicBezTo>
                  <a:pt x="777" y="50"/>
                  <a:pt x="777" y="50"/>
                  <a:pt x="777" y="50"/>
                </a:cubicBezTo>
                <a:cubicBezTo>
                  <a:pt x="777" y="50"/>
                  <a:pt x="777" y="50"/>
                  <a:pt x="777" y="50"/>
                </a:cubicBezTo>
                <a:cubicBezTo>
                  <a:pt x="775" y="49"/>
                  <a:pt x="775" y="49"/>
                  <a:pt x="775" y="49"/>
                </a:cubicBezTo>
                <a:cubicBezTo>
                  <a:pt x="775" y="49"/>
                  <a:pt x="775" y="49"/>
                  <a:pt x="775" y="49"/>
                </a:cubicBezTo>
                <a:cubicBezTo>
                  <a:pt x="775" y="48"/>
                  <a:pt x="775" y="48"/>
                  <a:pt x="775" y="48"/>
                </a:cubicBezTo>
                <a:cubicBezTo>
                  <a:pt x="774" y="48"/>
                  <a:pt x="774" y="48"/>
                  <a:pt x="774" y="48"/>
                </a:cubicBezTo>
                <a:cubicBezTo>
                  <a:pt x="774" y="48"/>
                  <a:pt x="774" y="48"/>
                  <a:pt x="774" y="48"/>
                </a:cubicBezTo>
                <a:cubicBezTo>
                  <a:pt x="774" y="48"/>
                  <a:pt x="774" y="48"/>
                  <a:pt x="773" y="48"/>
                </a:cubicBezTo>
                <a:cubicBezTo>
                  <a:pt x="772" y="47"/>
                  <a:pt x="772" y="47"/>
                  <a:pt x="771" y="47"/>
                </a:cubicBezTo>
                <a:cubicBezTo>
                  <a:pt x="770" y="47"/>
                  <a:pt x="769" y="47"/>
                  <a:pt x="768" y="47"/>
                </a:cubicBezTo>
                <a:cubicBezTo>
                  <a:pt x="768" y="47"/>
                  <a:pt x="768" y="47"/>
                  <a:pt x="768" y="47"/>
                </a:cubicBezTo>
                <a:cubicBezTo>
                  <a:pt x="767" y="47"/>
                  <a:pt x="767" y="47"/>
                  <a:pt x="767" y="47"/>
                </a:cubicBezTo>
                <a:cubicBezTo>
                  <a:pt x="765" y="47"/>
                  <a:pt x="764" y="47"/>
                  <a:pt x="764" y="46"/>
                </a:cubicBezTo>
                <a:cubicBezTo>
                  <a:pt x="764" y="45"/>
                  <a:pt x="764" y="45"/>
                  <a:pt x="764" y="45"/>
                </a:cubicBezTo>
                <a:cubicBezTo>
                  <a:pt x="763" y="45"/>
                  <a:pt x="763" y="45"/>
                  <a:pt x="763" y="45"/>
                </a:cubicBezTo>
                <a:cubicBezTo>
                  <a:pt x="761" y="44"/>
                  <a:pt x="758" y="44"/>
                  <a:pt x="756" y="44"/>
                </a:cubicBezTo>
                <a:moveTo>
                  <a:pt x="626" y="50"/>
                </a:moveTo>
                <a:cubicBezTo>
                  <a:pt x="621" y="47"/>
                  <a:pt x="616" y="45"/>
                  <a:pt x="611" y="43"/>
                </a:cubicBezTo>
                <a:cubicBezTo>
                  <a:pt x="611" y="42"/>
                  <a:pt x="611" y="42"/>
                  <a:pt x="611" y="42"/>
                </a:cubicBezTo>
                <a:cubicBezTo>
                  <a:pt x="617" y="44"/>
                  <a:pt x="617" y="44"/>
                  <a:pt x="617" y="44"/>
                </a:cubicBezTo>
                <a:cubicBezTo>
                  <a:pt x="620" y="46"/>
                  <a:pt x="623" y="48"/>
                  <a:pt x="626" y="49"/>
                </a:cubicBezTo>
                <a:cubicBezTo>
                  <a:pt x="626" y="50"/>
                  <a:pt x="626" y="50"/>
                  <a:pt x="626" y="50"/>
                </a:cubicBezTo>
                <a:moveTo>
                  <a:pt x="533" y="43"/>
                </a:moveTo>
                <a:cubicBezTo>
                  <a:pt x="533" y="42"/>
                  <a:pt x="533" y="42"/>
                  <a:pt x="533" y="42"/>
                </a:cubicBezTo>
                <a:cubicBezTo>
                  <a:pt x="535" y="41"/>
                  <a:pt x="537" y="41"/>
                  <a:pt x="540" y="40"/>
                </a:cubicBezTo>
                <a:cubicBezTo>
                  <a:pt x="540" y="41"/>
                  <a:pt x="540" y="41"/>
                  <a:pt x="540" y="41"/>
                </a:cubicBezTo>
                <a:cubicBezTo>
                  <a:pt x="538" y="42"/>
                  <a:pt x="537" y="42"/>
                  <a:pt x="536" y="42"/>
                </a:cubicBezTo>
                <a:cubicBezTo>
                  <a:pt x="536" y="42"/>
                  <a:pt x="536" y="42"/>
                  <a:pt x="536" y="42"/>
                </a:cubicBezTo>
                <a:cubicBezTo>
                  <a:pt x="536" y="42"/>
                  <a:pt x="536" y="42"/>
                  <a:pt x="536" y="42"/>
                </a:cubicBezTo>
                <a:cubicBezTo>
                  <a:pt x="536" y="42"/>
                  <a:pt x="536" y="42"/>
                  <a:pt x="536" y="42"/>
                </a:cubicBezTo>
                <a:cubicBezTo>
                  <a:pt x="535" y="42"/>
                  <a:pt x="534" y="42"/>
                  <a:pt x="533" y="43"/>
                </a:cubicBezTo>
                <a:moveTo>
                  <a:pt x="600" y="53"/>
                </a:moveTo>
                <a:cubicBezTo>
                  <a:pt x="600" y="48"/>
                  <a:pt x="600" y="48"/>
                  <a:pt x="600" y="48"/>
                </a:cubicBezTo>
                <a:cubicBezTo>
                  <a:pt x="600" y="47"/>
                  <a:pt x="600" y="47"/>
                  <a:pt x="600" y="46"/>
                </a:cubicBezTo>
                <a:cubicBezTo>
                  <a:pt x="600" y="45"/>
                  <a:pt x="600" y="45"/>
                  <a:pt x="600" y="44"/>
                </a:cubicBezTo>
                <a:cubicBezTo>
                  <a:pt x="600" y="38"/>
                  <a:pt x="600" y="38"/>
                  <a:pt x="600" y="38"/>
                </a:cubicBezTo>
                <a:cubicBezTo>
                  <a:pt x="600" y="38"/>
                  <a:pt x="600" y="38"/>
                  <a:pt x="600" y="39"/>
                </a:cubicBezTo>
                <a:cubicBezTo>
                  <a:pt x="601" y="40"/>
                  <a:pt x="602" y="41"/>
                  <a:pt x="604" y="41"/>
                </a:cubicBezTo>
                <a:cubicBezTo>
                  <a:pt x="604" y="41"/>
                  <a:pt x="604" y="41"/>
                  <a:pt x="604" y="41"/>
                </a:cubicBezTo>
                <a:cubicBezTo>
                  <a:pt x="605" y="41"/>
                  <a:pt x="605" y="41"/>
                  <a:pt x="606" y="41"/>
                </a:cubicBezTo>
                <a:cubicBezTo>
                  <a:pt x="609" y="41"/>
                  <a:pt x="609" y="41"/>
                  <a:pt x="609" y="41"/>
                </a:cubicBezTo>
                <a:cubicBezTo>
                  <a:pt x="609" y="42"/>
                  <a:pt x="609" y="42"/>
                  <a:pt x="609" y="42"/>
                </a:cubicBezTo>
                <a:cubicBezTo>
                  <a:pt x="607" y="42"/>
                  <a:pt x="605" y="41"/>
                  <a:pt x="603" y="41"/>
                </a:cubicBezTo>
                <a:cubicBezTo>
                  <a:pt x="602" y="41"/>
                  <a:pt x="602" y="41"/>
                  <a:pt x="602" y="41"/>
                </a:cubicBezTo>
                <a:cubicBezTo>
                  <a:pt x="602" y="49"/>
                  <a:pt x="602" y="49"/>
                  <a:pt x="602" y="49"/>
                </a:cubicBezTo>
                <a:cubicBezTo>
                  <a:pt x="603" y="49"/>
                  <a:pt x="603" y="49"/>
                  <a:pt x="603" y="49"/>
                </a:cubicBezTo>
                <a:cubicBezTo>
                  <a:pt x="605" y="50"/>
                  <a:pt x="607" y="50"/>
                  <a:pt x="609" y="50"/>
                </a:cubicBezTo>
                <a:cubicBezTo>
                  <a:pt x="609" y="51"/>
                  <a:pt x="609" y="51"/>
                  <a:pt x="609" y="51"/>
                </a:cubicBezTo>
                <a:cubicBezTo>
                  <a:pt x="607" y="51"/>
                  <a:pt x="605" y="50"/>
                  <a:pt x="603" y="50"/>
                </a:cubicBezTo>
                <a:cubicBezTo>
                  <a:pt x="602" y="50"/>
                  <a:pt x="602" y="50"/>
                  <a:pt x="602" y="50"/>
                </a:cubicBezTo>
                <a:cubicBezTo>
                  <a:pt x="602" y="50"/>
                  <a:pt x="602" y="50"/>
                  <a:pt x="602" y="50"/>
                </a:cubicBezTo>
                <a:cubicBezTo>
                  <a:pt x="601" y="51"/>
                  <a:pt x="601" y="52"/>
                  <a:pt x="600" y="53"/>
                </a:cubicBezTo>
                <a:moveTo>
                  <a:pt x="542" y="41"/>
                </a:moveTo>
                <a:cubicBezTo>
                  <a:pt x="542" y="40"/>
                  <a:pt x="542" y="40"/>
                  <a:pt x="542" y="40"/>
                </a:cubicBezTo>
                <a:cubicBezTo>
                  <a:pt x="545" y="39"/>
                  <a:pt x="549" y="38"/>
                  <a:pt x="552" y="38"/>
                </a:cubicBezTo>
                <a:cubicBezTo>
                  <a:pt x="552" y="39"/>
                  <a:pt x="552" y="39"/>
                  <a:pt x="552" y="39"/>
                </a:cubicBezTo>
                <a:cubicBezTo>
                  <a:pt x="549" y="39"/>
                  <a:pt x="545" y="40"/>
                  <a:pt x="542" y="41"/>
                </a:cubicBezTo>
                <a:moveTo>
                  <a:pt x="556" y="45"/>
                </a:moveTo>
                <a:cubicBezTo>
                  <a:pt x="557" y="45"/>
                  <a:pt x="557" y="45"/>
                  <a:pt x="557" y="45"/>
                </a:cubicBezTo>
                <a:cubicBezTo>
                  <a:pt x="557" y="44"/>
                  <a:pt x="557" y="44"/>
                  <a:pt x="557" y="44"/>
                </a:cubicBezTo>
                <a:cubicBezTo>
                  <a:pt x="557" y="43"/>
                  <a:pt x="558" y="42"/>
                  <a:pt x="558" y="40"/>
                </a:cubicBezTo>
                <a:cubicBezTo>
                  <a:pt x="558" y="39"/>
                  <a:pt x="558" y="39"/>
                  <a:pt x="558" y="39"/>
                </a:cubicBezTo>
                <a:cubicBezTo>
                  <a:pt x="557" y="39"/>
                  <a:pt x="557" y="39"/>
                  <a:pt x="557" y="39"/>
                </a:cubicBezTo>
                <a:cubicBezTo>
                  <a:pt x="556" y="39"/>
                  <a:pt x="555" y="39"/>
                  <a:pt x="554" y="39"/>
                </a:cubicBezTo>
                <a:cubicBezTo>
                  <a:pt x="554" y="37"/>
                  <a:pt x="554" y="37"/>
                  <a:pt x="554" y="37"/>
                </a:cubicBezTo>
                <a:cubicBezTo>
                  <a:pt x="556" y="37"/>
                  <a:pt x="558" y="37"/>
                  <a:pt x="560" y="37"/>
                </a:cubicBezTo>
                <a:cubicBezTo>
                  <a:pt x="561" y="37"/>
                  <a:pt x="561" y="37"/>
                  <a:pt x="561" y="37"/>
                </a:cubicBezTo>
                <a:cubicBezTo>
                  <a:pt x="561" y="37"/>
                  <a:pt x="561" y="37"/>
                  <a:pt x="561" y="37"/>
                </a:cubicBezTo>
                <a:cubicBezTo>
                  <a:pt x="565" y="35"/>
                  <a:pt x="569" y="33"/>
                  <a:pt x="573" y="31"/>
                </a:cubicBezTo>
                <a:cubicBezTo>
                  <a:pt x="573" y="32"/>
                  <a:pt x="573" y="32"/>
                  <a:pt x="573" y="32"/>
                </a:cubicBezTo>
                <a:cubicBezTo>
                  <a:pt x="568" y="33"/>
                  <a:pt x="562" y="36"/>
                  <a:pt x="559" y="42"/>
                </a:cubicBezTo>
                <a:cubicBezTo>
                  <a:pt x="558" y="44"/>
                  <a:pt x="558" y="46"/>
                  <a:pt x="558" y="49"/>
                </a:cubicBezTo>
                <a:cubicBezTo>
                  <a:pt x="558" y="50"/>
                  <a:pt x="558" y="51"/>
                  <a:pt x="558" y="53"/>
                </a:cubicBezTo>
                <a:cubicBezTo>
                  <a:pt x="558" y="53"/>
                  <a:pt x="558" y="53"/>
                  <a:pt x="558" y="53"/>
                </a:cubicBezTo>
                <a:cubicBezTo>
                  <a:pt x="558" y="53"/>
                  <a:pt x="558" y="53"/>
                  <a:pt x="558" y="53"/>
                </a:cubicBezTo>
                <a:cubicBezTo>
                  <a:pt x="557" y="53"/>
                  <a:pt x="557" y="53"/>
                  <a:pt x="556" y="52"/>
                </a:cubicBezTo>
                <a:cubicBezTo>
                  <a:pt x="556" y="52"/>
                  <a:pt x="555" y="52"/>
                  <a:pt x="554" y="51"/>
                </a:cubicBezTo>
                <a:cubicBezTo>
                  <a:pt x="554" y="50"/>
                  <a:pt x="554" y="50"/>
                  <a:pt x="554" y="50"/>
                </a:cubicBezTo>
                <a:cubicBezTo>
                  <a:pt x="555" y="49"/>
                  <a:pt x="555" y="49"/>
                  <a:pt x="555" y="49"/>
                </a:cubicBezTo>
                <a:cubicBezTo>
                  <a:pt x="557" y="47"/>
                  <a:pt x="557" y="47"/>
                  <a:pt x="557" y="47"/>
                </a:cubicBezTo>
                <a:cubicBezTo>
                  <a:pt x="554" y="47"/>
                  <a:pt x="554" y="47"/>
                  <a:pt x="554" y="47"/>
                </a:cubicBezTo>
                <a:cubicBezTo>
                  <a:pt x="554" y="45"/>
                  <a:pt x="554" y="45"/>
                  <a:pt x="554" y="45"/>
                </a:cubicBezTo>
                <a:cubicBezTo>
                  <a:pt x="555" y="45"/>
                  <a:pt x="555" y="45"/>
                  <a:pt x="556" y="45"/>
                </a:cubicBezTo>
                <a:cubicBezTo>
                  <a:pt x="556" y="45"/>
                  <a:pt x="556" y="45"/>
                  <a:pt x="556" y="45"/>
                </a:cubicBezTo>
                <a:moveTo>
                  <a:pt x="598" y="37"/>
                </a:moveTo>
                <a:cubicBezTo>
                  <a:pt x="595" y="33"/>
                  <a:pt x="590" y="30"/>
                  <a:pt x="585" y="30"/>
                </a:cubicBezTo>
                <a:cubicBezTo>
                  <a:pt x="585" y="29"/>
                  <a:pt x="585" y="29"/>
                  <a:pt x="585" y="29"/>
                </a:cubicBezTo>
                <a:cubicBezTo>
                  <a:pt x="589" y="29"/>
                  <a:pt x="592" y="30"/>
                  <a:pt x="596" y="32"/>
                </a:cubicBezTo>
                <a:cubicBezTo>
                  <a:pt x="596" y="33"/>
                  <a:pt x="596" y="33"/>
                  <a:pt x="596" y="33"/>
                </a:cubicBezTo>
                <a:cubicBezTo>
                  <a:pt x="596" y="33"/>
                  <a:pt x="596" y="33"/>
                  <a:pt x="596" y="33"/>
                </a:cubicBezTo>
                <a:cubicBezTo>
                  <a:pt x="597" y="33"/>
                  <a:pt x="598" y="34"/>
                  <a:pt x="598" y="35"/>
                </a:cubicBezTo>
                <a:cubicBezTo>
                  <a:pt x="598" y="37"/>
                  <a:pt x="598" y="37"/>
                  <a:pt x="598" y="37"/>
                </a:cubicBezTo>
                <a:moveTo>
                  <a:pt x="575" y="32"/>
                </a:moveTo>
                <a:cubicBezTo>
                  <a:pt x="575" y="31"/>
                  <a:pt x="575" y="31"/>
                  <a:pt x="575" y="31"/>
                </a:cubicBezTo>
                <a:cubicBezTo>
                  <a:pt x="578" y="30"/>
                  <a:pt x="581" y="29"/>
                  <a:pt x="583" y="29"/>
                </a:cubicBezTo>
                <a:cubicBezTo>
                  <a:pt x="583" y="30"/>
                  <a:pt x="583" y="30"/>
                  <a:pt x="583" y="30"/>
                </a:cubicBezTo>
                <a:cubicBezTo>
                  <a:pt x="583" y="30"/>
                  <a:pt x="583" y="30"/>
                  <a:pt x="583" y="30"/>
                </a:cubicBezTo>
                <a:cubicBezTo>
                  <a:pt x="583" y="30"/>
                  <a:pt x="583" y="30"/>
                  <a:pt x="583" y="30"/>
                </a:cubicBezTo>
                <a:cubicBezTo>
                  <a:pt x="582" y="30"/>
                  <a:pt x="582" y="30"/>
                  <a:pt x="582" y="30"/>
                </a:cubicBezTo>
                <a:cubicBezTo>
                  <a:pt x="580" y="31"/>
                  <a:pt x="578" y="31"/>
                  <a:pt x="575" y="32"/>
                </a:cubicBezTo>
                <a:moveTo>
                  <a:pt x="585" y="27"/>
                </a:moveTo>
                <a:cubicBezTo>
                  <a:pt x="584" y="27"/>
                  <a:pt x="584" y="27"/>
                  <a:pt x="584" y="27"/>
                </a:cubicBezTo>
                <a:cubicBezTo>
                  <a:pt x="584" y="27"/>
                  <a:pt x="584" y="27"/>
                  <a:pt x="584" y="27"/>
                </a:cubicBezTo>
                <a:cubicBezTo>
                  <a:pt x="583" y="27"/>
                  <a:pt x="583" y="27"/>
                  <a:pt x="583" y="27"/>
                </a:cubicBezTo>
                <a:cubicBezTo>
                  <a:pt x="583" y="27"/>
                  <a:pt x="583" y="27"/>
                  <a:pt x="583" y="27"/>
                </a:cubicBezTo>
                <a:cubicBezTo>
                  <a:pt x="580" y="27"/>
                  <a:pt x="577" y="28"/>
                  <a:pt x="574" y="29"/>
                </a:cubicBezTo>
                <a:cubicBezTo>
                  <a:pt x="569" y="30"/>
                  <a:pt x="564" y="33"/>
                  <a:pt x="560" y="35"/>
                </a:cubicBezTo>
                <a:cubicBezTo>
                  <a:pt x="558" y="35"/>
                  <a:pt x="556" y="35"/>
                  <a:pt x="553" y="36"/>
                </a:cubicBezTo>
                <a:cubicBezTo>
                  <a:pt x="549" y="36"/>
                  <a:pt x="546" y="37"/>
                  <a:pt x="542" y="37"/>
                </a:cubicBezTo>
                <a:cubicBezTo>
                  <a:pt x="542" y="37"/>
                  <a:pt x="542" y="37"/>
                  <a:pt x="542" y="37"/>
                </a:cubicBezTo>
                <a:cubicBezTo>
                  <a:pt x="541" y="38"/>
                  <a:pt x="541" y="38"/>
                  <a:pt x="541" y="38"/>
                </a:cubicBezTo>
                <a:cubicBezTo>
                  <a:pt x="540" y="38"/>
                  <a:pt x="540" y="38"/>
                  <a:pt x="540" y="38"/>
                </a:cubicBezTo>
                <a:cubicBezTo>
                  <a:pt x="540" y="38"/>
                  <a:pt x="540" y="38"/>
                  <a:pt x="540" y="38"/>
                </a:cubicBezTo>
                <a:cubicBezTo>
                  <a:pt x="537" y="39"/>
                  <a:pt x="535" y="39"/>
                  <a:pt x="532" y="40"/>
                </a:cubicBezTo>
                <a:cubicBezTo>
                  <a:pt x="532" y="40"/>
                  <a:pt x="532" y="40"/>
                  <a:pt x="532" y="40"/>
                </a:cubicBezTo>
                <a:cubicBezTo>
                  <a:pt x="532" y="40"/>
                  <a:pt x="532" y="40"/>
                  <a:pt x="532" y="40"/>
                </a:cubicBezTo>
                <a:cubicBezTo>
                  <a:pt x="532" y="40"/>
                  <a:pt x="532" y="40"/>
                  <a:pt x="532" y="40"/>
                </a:cubicBezTo>
                <a:cubicBezTo>
                  <a:pt x="532" y="40"/>
                  <a:pt x="531" y="40"/>
                  <a:pt x="531" y="40"/>
                </a:cubicBezTo>
                <a:cubicBezTo>
                  <a:pt x="531" y="40"/>
                  <a:pt x="531" y="40"/>
                  <a:pt x="531" y="40"/>
                </a:cubicBezTo>
                <a:cubicBezTo>
                  <a:pt x="531" y="40"/>
                  <a:pt x="531" y="40"/>
                  <a:pt x="531" y="40"/>
                </a:cubicBezTo>
                <a:cubicBezTo>
                  <a:pt x="531" y="40"/>
                  <a:pt x="531" y="40"/>
                  <a:pt x="531" y="40"/>
                </a:cubicBezTo>
                <a:cubicBezTo>
                  <a:pt x="531" y="40"/>
                  <a:pt x="531" y="40"/>
                  <a:pt x="531" y="40"/>
                </a:cubicBezTo>
                <a:cubicBezTo>
                  <a:pt x="523" y="44"/>
                  <a:pt x="515" y="48"/>
                  <a:pt x="508" y="54"/>
                </a:cubicBezTo>
                <a:cubicBezTo>
                  <a:pt x="511" y="54"/>
                  <a:pt x="511" y="54"/>
                  <a:pt x="511" y="54"/>
                </a:cubicBezTo>
                <a:cubicBezTo>
                  <a:pt x="517" y="49"/>
                  <a:pt x="524" y="46"/>
                  <a:pt x="530" y="43"/>
                </a:cubicBezTo>
                <a:cubicBezTo>
                  <a:pt x="530" y="44"/>
                  <a:pt x="530" y="44"/>
                  <a:pt x="530" y="44"/>
                </a:cubicBezTo>
                <a:cubicBezTo>
                  <a:pt x="528" y="45"/>
                  <a:pt x="526" y="46"/>
                  <a:pt x="523" y="47"/>
                </a:cubicBezTo>
                <a:cubicBezTo>
                  <a:pt x="523" y="47"/>
                  <a:pt x="523" y="47"/>
                  <a:pt x="523" y="47"/>
                </a:cubicBezTo>
                <a:cubicBezTo>
                  <a:pt x="523" y="47"/>
                  <a:pt x="523" y="47"/>
                  <a:pt x="523" y="47"/>
                </a:cubicBezTo>
                <a:cubicBezTo>
                  <a:pt x="520" y="49"/>
                  <a:pt x="516" y="51"/>
                  <a:pt x="512" y="54"/>
                </a:cubicBezTo>
                <a:cubicBezTo>
                  <a:pt x="516" y="54"/>
                  <a:pt x="516" y="54"/>
                  <a:pt x="516" y="54"/>
                </a:cubicBezTo>
                <a:cubicBezTo>
                  <a:pt x="519" y="52"/>
                  <a:pt x="522" y="51"/>
                  <a:pt x="524" y="49"/>
                </a:cubicBezTo>
                <a:cubicBezTo>
                  <a:pt x="527" y="48"/>
                  <a:pt x="529" y="47"/>
                  <a:pt x="531" y="46"/>
                </a:cubicBezTo>
                <a:cubicBezTo>
                  <a:pt x="532" y="46"/>
                  <a:pt x="532" y="46"/>
                  <a:pt x="532" y="45"/>
                </a:cubicBezTo>
                <a:cubicBezTo>
                  <a:pt x="533" y="45"/>
                  <a:pt x="533" y="45"/>
                  <a:pt x="533" y="45"/>
                </a:cubicBezTo>
                <a:cubicBezTo>
                  <a:pt x="533" y="45"/>
                  <a:pt x="533" y="45"/>
                  <a:pt x="533" y="45"/>
                </a:cubicBezTo>
                <a:cubicBezTo>
                  <a:pt x="534" y="45"/>
                  <a:pt x="535" y="44"/>
                  <a:pt x="536" y="44"/>
                </a:cubicBezTo>
                <a:cubicBezTo>
                  <a:pt x="538" y="44"/>
                  <a:pt x="539" y="43"/>
                  <a:pt x="541" y="43"/>
                </a:cubicBezTo>
                <a:cubicBezTo>
                  <a:pt x="545" y="42"/>
                  <a:pt x="549" y="41"/>
                  <a:pt x="553" y="41"/>
                </a:cubicBezTo>
                <a:cubicBezTo>
                  <a:pt x="553" y="41"/>
                  <a:pt x="553" y="41"/>
                  <a:pt x="553" y="41"/>
                </a:cubicBezTo>
                <a:cubicBezTo>
                  <a:pt x="554" y="41"/>
                  <a:pt x="554" y="41"/>
                  <a:pt x="554" y="41"/>
                </a:cubicBezTo>
                <a:cubicBezTo>
                  <a:pt x="554" y="41"/>
                  <a:pt x="555" y="41"/>
                  <a:pt x="556" y="41"/>
                </a:cubicBezTo>
                <a:cubicBezTo>
                  <a:pt x="556" y="42"/>
                  <a:pt x="555" y="42"/>
                  <a:pt x="555" y="43"/>
                </a:cubicBezTo>
                <a:cubicBezTo>
                  <a:pt x="555" y="43"/>
                  <a:pt x="554" y="43"/>
                  <a:pt x="554" y="43"/>
                </a:cubicBezTo>
                <a:cubicBezTo>
                  <a:pt x="553" y="44"/>
                  <a:pt x="553" y="44"/>
                  <a:pt x="553" y="44"/>
                </a:cubicBezTo>
                <a:cubicBezTo>
                  <a:pt x="552" y="44"/>
                  <a:pt x="552" y="44"/>
                  <a:pt x="552" y="44"/>
                </a:cubicBezTo>
                <a:cubicBezTo>
                  <a:pt x="552" y="44"/>
                  <a:pt x="552" y="44"/>
                  <a:pt x="552" y="44"/>
                </a:cubicBezTo>
                <a:cubicBezTo>
                  <a:pt x="548" y="44"/>
                  <a:pt x="545" y="45"/>
                  <a:pt x="541" y="46"/>
                </a:cubicBezTo>
                <a:cubicBezTo>
                  <a:pt x="539" y="46"/>
                  <a:pt x="538" y="47"/>
                  <a:pt x="537" y="47"/>
                </a:cubicBezTo>
                <a:cubicBezTo>
                  <a:pt x="536" y="47"/>
                  <a:pt x="536" y="47"/>
                  <a:pt x="536" y="47"/>
                </a:cubicBezTo>
                <a:cubicBezTo>
                  <a:pt x="535" y="48"/>
                  <a:pt x="535" y="48"/>
                  <a:pt x="535" y="48"/>
                </a:cubicBezTo>
                <a:cubicBezTo>
                  <a:pt x="534" y="48"/>
                  <a:pt x="534" y="48"/>
                  <a:pt x="533" y="48"/>
                </a:cubicBezTo>
                <a:cubicBezTo>
                  <a:pt x="533" y="48"/>
                  <a:pt x="533" y="48"/>
                  <a:pt x="533" y="48"/>
                </a:cubicBezTo>
                <a:cubicBezTo>
                  <a:pt x="532" y="48"/>
                  <a:pt x="532" y="48"/>
                  <a:pt x="532" y="48"/>
                </a:cubicBezTo>
                <a:cubicBezTo>
                  <a:pt x="532" y="48"/>
                  <a:pt x="532" y="48"/>
                  <a:pt x="532" y="48"/>
                </a:cubicBezTo>
                <a:cubicBezTo>
                  <a:pt x="532" y="48"/>
                  <a:pt x="532" y="48"/>
                  <a:pt x="532" y="48"/>
                </a:cubicBezTo>
                <a:cubicBezTo>
                  <a:pt x="531" y="48"/>
                  <a:pt x="531" y="48"/>
                  <a:pt x="531" y="48"/>
                </a:cubicBezTo>
                <a:cubicBezTo>
                  <a:pt x="530" y="48"/>
                  <a:pt x="530" y="48"/>
                  <a:pt x="530" y="48"/>
                </a:cubicBezTo>
                <a:cubicBezTo>
                  <a:pt x="530" y="48"/>
                  <a:pt x="530" y="48"/>
                  <a:pt x="530" y="48"/>
                </a:cubicBezTo>
                <a:cubicBezTo>
                  <a:pt x="529" y="49"/>
                  <a:pt x="528" y="49"/>
                  <a:pt x="526" y="49"/>
                </a:cubicBezTo>
                <a:cubicBezTo>
                  <a:pt x="526" y="49"/>
                  <a:pt x="526" y="49"/>
                  <a:pt x="526" y="49"/>
                </a:cubicBezTo>
                <a:cubicBezTo>
                  <a:pt x="526" y="49"/>
                  <a:pt x="525" y="49"/>
                  <a:pt x="525" y="49"/>
                </a:cubicBezTo>
                <a:cubicBezTo>
                  <a:pt x="525" y="49"/>
                  <a:pt x="525" y="49"/>
                  <a:pt x="525" y="49"/>
                </a:cubicBezTo>
                <a:cubicBezTo>
                  <a:pt x="524" y="49"/>
                  <a:pt x="524" y="49"/>
                  <a:pt x="524" y="49"/>
                </a:cubicBezTo>
                <a:cubicBezTo>
                  <a:pt x="522" y="50"/>
                  <a:pt x="519" y="52"/>
                  <a:pt x="517" y="54"/>
                </a:cubicBezTo>
                <a:cubicBezTo>
                  <a:pt x="520" y="54"/>
                  <a:pt x="520" y="54"/>
                  <a:pt x="520" y="54"/>
                </a:cubicBezTo>
                <a:cubicBezTo>
                  <a:pt x="522" y="53"/>
                  <a:pt x="523" y="52"/>
                  <a:pt x="525" y="51"/>
                </a:cubicBezTo>
                <a:cubicBezTo>
                  <a:pt x="525" y="51"/>
                  <a:pt x="526" y="51"/>
                  <a:pt x="526" y="51"/>
                </a:cubicBezTo>
                <a:cubicBezTo>
                  <a:pt x="528" y="51"/>
                  <a:pt x="529" y="51"/>
                  <a:pt x="530" y="50"/>
                </a:cubicBezTo>
                <a:cubicBezTo>
                  <a:pt x="530" y="52"/>
                  <a:pt x="530" y="52"/>
                  <a:pt x="530" y="52"/>
                </a:cubicBezTo>
                <a:cubicBezTo>
                  <a:pt x="530" y="52"/>
                  <a:pt x="530" y="52"/>
                  <a:pt x="529" y="52"/>
                </a:cubicBezTo>
                <a:cubicBezTo>
                  <a:pt x="528" y="52"/>
                  <a:pt x="526" y="52"/>
                  <a:pt x="524" y="53"/>
                </a:cubicBezTo>
                <a:cubicBezTo>
                  <a:pt x="523" y="53"/>
                  <a:pt x="523" y="53"/>
                  <a:pt x="523" y="53"/>
                </a:cubicBezTo>
                <a:cubicBezTo>
                  <a:pt x="523" y="53"/>
                  <a:pt x="523" y="53"/>
                  <a:pt x="523" y="53"/>
                </a:cubicBezTo>
                <a:cubicBezTo>
                  <a:pt x="523" y="53"/>
                  <a:pt x="523" y="54"/>
                  <a:pt x="522" y="54"/>
                </a:cubicBezTo>
                <a:cubicBezTo>
                  <a:pt x="527" y="54"/>
                  <a:pt x="527" y="54"/>
                  <a:pt x="527" y="54"/>
                </a:cubicBezTo>
                <a:cubicBezTo>
                  <a:pt x="528" y="54"/>
                  <a:pt x="528" y="54"/>
                  <a:pt x="529" y="54"/>
                </a:cubicBezTo>
                <a:cubicBezTo>
                  <a:pt x="530" y="54"/>
                  <a:pt x="530" y="54"/>
                  <a:pt x="530" y="54"/>
                </a:cubicBezTo>
                <a:cubicBezTo>
                  <a:pt x="530" y="54"/>
                  <a:pt x="530" y="54"/>
                  <a:pt x="530" y="54"/>
                </a:cubicBezTo>
                <a:cubicBezTo>
                  <a:pt x="531" y="54"/>
                  <a:pt x="531" y="54"/>
                  <a:pt x="531" y="54"/>
                </a:cubicBezTo>
                <a:cubicBezTo>
                  <a:pt x="532" y="54"/>
                  <a:pt x="532" y="54"/>
                  <a:pt x="532" y="54"/>
                </a:cubicBezTo>
                <a:cubicBezTo>
                  <a:pt x="532" y="54"/>
                  <a:pt x="532" y="54"/>
                  <a:pt x="532" y="54"/>
                </a:cubicBezTo>
                <a:cubicBezTo>
                  <a:pt x="532" y="54"/>
                  <a:pt x="532" y="54"/>
                  <a:pt x="532" y="54"/>
                </a:cubicBezTo>
                <a:cubicBezTo>
                  <a:pt x="532" y="54"/>
                  <a:pt x="533" y="54"/>
                  <a:pt x="533" y="54"/>
                </a:cubicBezTo>
                <a:cubicBezTo>
                  <a:pt x="540" y="54"/>
                  <a:pt x="540" y="54"/>
                  <a:pt x="540" y="54"/>
                </a:cubicBezTo>
                <a:cubicBezTo>
                  <a:pt x="537" y="53"/>
                  <a:pt x="535" y="52"/>
                  <a:pt x="533" y="52"/>
                </a:cubicBezTo>
                <a:cubicBezTo>
                  <a:pt x="533" y="50"/>
                  <a:pt x="533" y="50"/>
                  <a:pt x="533" y="50"/>
                </a:cubicBezTo>
                <a:cubicBezTo>
                  <a:pt x="534" y="50"/>
                  <a:pt x="534" y="50"/>
                  <a:pt x="535" y="50"/>
                </a:cubicBezTo>
                <a:cubicBezTo>
                  <a:pt x="536" y="51"/>
                  <a:pt x="536" y="51"/>
                  <a:pt x="536" y="51"/>
                </a:cubicBezTo>
                <a:cubicBezTo>
                  <a:pt x="538" y="49"/>
                  <a:pt x="538" y="49"/>
                  <a:pt x="538" y="49"/>
                </a:cubicBezTo>
                <a:cubicBezTo>
                  <a:pt x="538" y="48"/>
                  <a:pt x="539" y="48"/>
                  <a:pt x="540" y="48"/>
                </a:cubicBezTo>
                <a:cubicBezTo>
                  <a:pt x="540" y="50"/>
                  <a:pt x="540" y="50"/>
                  <a:pt x="540" y="50"/>
                </a:cubicBezTo>
                <a:cubicBezTo>
                  <a:pt x="539" y="50"/>
                  <a:pt x="539" y="50"/>
                  <a:pt x="539" y="50"/>
                </a:cubicBezTo>
                <a:cubicBezTo>
                  <a:pt x="539" y="51"/>
                  <a:pt x="539" y="51"/>
                  <a:pt x="539" y="51"/>
                </a:cubicBezTo>
                <a:cubicBezTo>
                  <a:pt x="539" y="51"/>
                  <a:pt x="539" y="52"/>
                  <a:pt x="539" y="52"/>
                </a:cubicBezTo>
                <a:cubicBezTo>
                  <a:pt x="540" y="52"/>
                  <a:pt x="540" y="52"/>
                  <a:pt x="540" y="52"/>
                </a:cubicBezTo>
                <a:cubicBezTo>
                  <a:pt x="540" y="54"/>
                  <a:pt x="540" y="54"/>
                  <a:pt x="540" y="54"/>
                </a:cubicBezTo>
                <a:cubicBezTo>
                  <a:pt x="542" y="54"/>
                  <a:pt x="542" y="54"/>
                  <a:pt x="542" y="54"/>
                </a:cubicBezTo>
                <a:cubicBezTo>
                  <a:pt x="542" y="52"/>
                  <a:pt x="542" y="52"/>
                  <a:pt x="542" y="52"/>
                </a:cubicBezTo>
                <a:cubicBezTo>
                  <a:pt x="542" y="52"/>
                  <a:pt x="542" y="52"/>
                  <a:pt x="542" y="52"/>
                </a:cubicBezTo>
                <a:cubicBezTo>
                  <a:pt x="542" y="51"/>
                  <a:pt x="542" y="51"/>
                  <a:pt x="542" y="51"/>
                </a:cubicBezTo>
                <a:cubicBezTo>
                  <a:pt x="544" y="50"/>
                  <a:pt x="544" y="50"/>
                  <a:pt x="544" y="50"/>
                </a:cubicBezTo>
                <a:cubicBezTo>
                  <a:pt x="542" y="50"/>
                  <a:pt x="542" y="50"/>
                  <a:pt x="542" y="50"/>
                </a:cubicBezTo>
                <a:cubicBezTo>
                  <a:pt x="542" y="48"/>
                  <a:pt x="542" y="48"/>
                  <a:pt x="542" y="48"/>
                </a:cubicBezTo>
                <a:cubicBezTo>
                  <a:pt x="545" y="47"/>
                  <a:pt x="549" y="46"/>
                  <a:pt x="552" y="46"/>
                </a:cubicBezTo>
                <a:cubicBezTo>
                  <a:pt x="552" y="47"/>
                  <a:pt x="552" y="47"/>
                  <a:pt x="552" y="47"/>
                </a:cubicBezTo>
                <a:cubicBezTo>
                  <a:pt x="552" y="47"/>
                  <a:pt x="552" y="47"/>
                  <a:pt x="552" y="47"/>
                </a:cubicBezTo>
                <a:cubicBezTo>
                  <a:pt x="551" y="48"/>
                  <a:pt x="551" y="48"/>
                  <a:pt x="551" y="48"/>
                </a:cubicBezTo>
                <a:cubicBezTo>
                  <a:pt x="552" y="49"/>
                  <a:pt x="552" y="49"/>
                  <a:pt x="552" y="49"/>
                </a:cubicBezTo>
                <a:cubicBezTo>
                  <a:pt x="552" y="49"/>
                  <a:pt x="552" y="49"/>
                  <a:pt x="552" y="50"/>
                </a:cubicBezTo>
                <a:cubicBezTo>
                  <a:pt x="552" y="51"/>
                  <a:pt x="552" y="51"/>
                  <a:pt x="552" y="51"/>
                </a:cubicBezTo>
                <a:cubicBezTo>
                  <a:pt x="552" y="51"/>
                  <a:pt x="551" y="51"/>
                  <a:pt x="550" y="51"/>
                </a:cubicBezTo>
                <a:cubicBezTo>
                  <a:pt x="550" y="51"/>
                  <a:pt x="550" y="51"/>
                  <a:pt x="550" y="51"/>
                </a:cubicBezTo>
                <a:cubicBezTo>
                  <a:pt x="547" y="51"/>
                  <a:pt x="544" y="52"/>
                  <a:pt x="542" y="54"/>
                </a:cubicBezTo>
                <a:cubicBezTo>
                  <a:pt x="546" y="54"/>
                  <a:pt x="546" y="54"/>
                  <a:pt x="546" y="54"/>
                </a:cubicBezTo>
                <a:cubicBezTo>
                  <a:pt x="547" y="53"/>
                  <a:pt x="548" y="53"/>
                  <a:pt x="550" y="53"/>
                </a:cubicBezTo>
                <a:cubicBezTo>
                  <a:pt x="550" y="53"/>
                  <a:pt x="550" y="53"/>
                  <a:pt x="550" y="53"/>
                </a:cubicBezTo>
                <a:cubicBezTo>
                  <a:pt x="551" y="53"/>
                  <a:pt x="551" y="53"/>
                  <a:pt x="552" y="53"/>
                </a:cubicBezTo>
                <a:cubicBezTo>
                  <a:pt x="552" y="53"/>
                  <a:pt x="552" y="53"/>
                  <a:pt x="552" y="53"/>
                </a:cubicBezTo>
                <a:cubicBezTo>
                  <a:pt x="552" y="53"/>
                  <a:pt x="552" y="53"/>
                  <a:pt x="552" y="53"/>
                </a:cubicBezTo>
                <a:cubicBezTo>
                  <a:pt x="553" y="53"/>
                  <a:pt x="553" y="53"/>
                  <a:pt x="553" y="53"/>
                </a:cubicBezTo>
                <a:cubicBezTo>
                  <a:pt x="554" y="53"/>
                  <a:pt x="554" y="54"/>
                  <a:pt x="555" y="54"/>
                </a:cubicBezTo>
                <a:cubicBezTo>
                  <a:pt x="555" y="54"/>
                  <a:pt x="555" y="54"/>
                  <a:pt x="555" y="54"/>
                </a:cubicBezTo>
                <a:cubicBezTo>
                  <a:pt x="560" y="54"/>
                  <a:pt x="560" y="54"/>
                  <a:pt x="560" y="54"/>
                </a:cubicBezTo>
                <a:cubicBezTo>
                  <a:pt x="560" y="54"/>
                  <a:pt x="560" y="54"/>
                  <a:pt x="560" y="53"/>
                </a:cubicBezTo>
                <a:cubicBezTo>
                  <a:pt x="560" y="53"/>
                  <a:pt x="560" y="53"/>
                  <a:pt x="560" y="53"/>
                </a:cubicBezTo>
                <a:cubicBezTo>
                  <a:pt x="560" y="53"/>
                  <a:pt x="560" y="53"/>
                  <a:pt x="560" y="53"/>
                </a:cubicBezTo>
                <a:cubicBezTo>
                  <a:pt x="560" y="51"/>
                  <a:pt x="560" y="50"/>
                  <a:pt x="560" y="49"/>
                </a:cubicBezTo>
                <a:cubicBezTo>
                  <a:pt x="560" y="47"/>
                  <a:pt x="560" y="45"/>
                  <a:pt x="561" y="43"/>
                </a:cubicBezTo>
                <a:cubicBezTo>
                  <a:pt x="561" y="43"/>
                  <a:pt x="561" y="43"/>
                  <a:pt x="561" y="43"/>
                </a:cubicBezTo>
                <a:cubicBezTo>
                  <a:pt x="561" y="43"/>
                  <a:pt x="561" y="43"/>
                  <a:pt x="561" y="43"/>
                </a:cubicBezTo>
                <a:cubicBezTo>
                  <a:pt x="564" y="38"/>
                  <a:pt x="568" y="35"/>
                  <a:pt x="573" y="34"/>
                </a:cubicBezTo>
                <a:cubicBezTo>
                  <a:pt x="574" y="34"/>
                  <a:pt x="574" y="34"/>
                  <a:pt x="574" y="34"/>
                </a:cubicBezTo>
                <a:cubicBezTo>
                  <a:pt x="574" y="34"/>
                  <a:pt x="574" y="34"/>
                  <a:pt x="574" y="34"/>
                </a:cubicBezTo>
                <a:cubicBezTo>
                  <a:pt x="575" y="34"/>
                  <a:pt x="575" y="34"/>
                  <a:pt x="575" y="34"/>
                </a:cubicBezTo>
                <a:cubicBezTo>
                  <a:pt x="575" y="34"/>
                  <a:pt x="575" y="34"/>
                  <a:pt x="575" y="34"/>
                </a:cubicBezTo>
                <a:cubicBezTo>
                  <a:pt x="578" y="33"/>
                  <a:pt x="580" y="33"/>
                  <a:pt x="583" y="32"/>
                </a:cubicBezTo>
                <a:cubicBezTo>
                  <a:pt x="583" y="32"/>
                  <a:pt x="584" y="32"/>
                  <a:pt x="584" y="32"/>
                </a:cubicBezTo>
                <a:cubicBezTo>
                  <a:pt x="590" y="32"/>
                  <a:pt x="595" y="35"/>
                  <a:pt x="598" y="40"/>
                </a:cubicBezTo>
                <a:cubicBezTo>
                  <a:pt x="598" y="41"/>
                  <a:pt x="598" y="43"/>
                  <a:pt x="598" y="44"/>
                </a:cubicBezTo>
                <a:cubicBezTo>
                  <a:pt x="598" y="44"/>
                  <a:pt x="598" y="44"/>
                  <a:pt x="598" y="44"/>
                </a:cubicBezTo>
                <a:cubicBezTo>
                  <a:pt x="598" y="44"/>
                  <a:pt x="598" y="44"/>
                  <a:pt x="598" y="44"/>
                </a:cubicBezTo>
                <a:cubicBezTo>
                  <a:pt x="598" y="45"/>
                  <a:pt x="598" y="45"/>
                  <a:pt x="598" y="46"/>
                </a:cubicBezTo>
                <a:cubicBezTo>
                  <a:pt x="598" y="46"/>
                  <a:pt x="598" y="47"/>
                  <a:pt x="598" y="47"/>
                </a:cubicBezTo>
                <a:cubicBezTo>
                  <a:pt x="598" y="47"/>
                  <a:pt x="598" y="47"/>
                  <a:pt x="598" y="47"/>
                </a:cubicBezTo>
                <a:cubicBezTo>
                  <a:pt x="598" y="47"/>
                  <a:pt x="598" y="47"/>
                  <a:pt x="598" y="47"/>
                </a:cubicBezTo>
                <a:cubicBezTo>
                  <a:pt x="598" y="48"/>
                  <a:pt x="598" y="49"/>
                  <a:pt x="597" y="50"/>
                </a:cubicBezTo>
                <a:cubicBezTo>
                  <a:pt x="596" y="51"/>
                  <a:pt x="596" y="51"/>
                  <a:pt x="595" y="52"/>
                </a:cubicBezTo>
                <a:cubicBezTo>
                  <a:pt x="595" y="52"/>
                  <a:pt x="594" y="52"/>
                  <a:pt x="594" y="52"/>
                </a:cubicBezTo>
                <a:cubicBezTo>
                  <a:pt x="594" y="52"/>
                  <a:pt x="594" y="52"/>
                  <a:pt x="594" y="52"/>
                </a:cubicBezTo>
                <a:cubicBezTo>
                  <a:pt x="594" y="52"/>
                  <a:pt x="594" y="52"/>
                  <a:pt x="594" y="52"/>
                </a:cubicBezTo>
                <a:cubicBezTo>
                  <a:pt x="591" y="50"/>
                  <a:pt x="588" y="49"/>
                  <a:pt x="585" y="48"/>
                </a:cubicBezTo>
                <a:cubicBezTo>
                  <a:pt x="585" y="48"/>
                  <a:pt x="585" y="48"/>
                  <a:pt x="585" y="48"/>
                </a:cubicBezTo>
                <a:cubicBezTo>
                  <a:pt x="584" y="48"/>
                  <a:pt x="584" y="48"/>
                  <a:pt x="584" y="48"/>
                </a:cubicBezTo>
                <a:cubicBezTo>
                  <a:pt x="583" y="47"/>
                  <a:pt x="583" y="47"/>
                  <a:pt x="583" y="47"/>
                </a:cubicBezTo>
                <a:cubicBezTo>
                  <a:pt x="583" y="48"/>
                  <a:pt x="583" y="48"/>
                  <a:pt x="583" y="48"/>
                </a:cubicBezTo>
                <a:cubicBezTo>
                  <a:pt x="580" y="48"/>
                  <a:pt x="578" y="49"/>
                  <a:pt x="575" y="51"/>
                </a:cubicBezTo>
                <a:cubicBezTo>
                  <a:pt x="575" y="50"/>
                  <a:pt x="575" y="50"/>
                  <a:pt x="575" y="50"/>
                </a:cubicBezTo>
                <a:cubicBezTo>
                  <a:pt x="573" y="52"/>
                  <a:pt x="573" y="52"/>
                  <a:pt x="573" y="52"/>
                </a:cubicBezTo>
                <a:cubicBezTo>
                  <a:pt x="573" y="52"/>
                  <a:pt x="573" y="52"/>
                  <a:pt x="573" y="52"/>
                </a:cubicBezTo>
                <a:cubicBezTo>
                  <a:pt x="573" y="52"/>
                  <a:pt x="573" y="52"/>
                  <a:pt x="573" y="52"/>
                </a:cubicBezTo>
                <a:cubicBezTo>
                  <a:pt x="572" y="53"/>
                  <a:pt x="572" y="53"/>
                  <a:pt x="571" y="54"/>
                </a:cubicBezTo>
                <a:cubicBezTo>
                  <a:pt x="575" y="54"/>
                  <a:pt x="575" y="54"/>
                  <a:pt x="575" y="54"/>
                </a:cubicBezTo>
                <a:cubicBezTo>
                  <a:pt x="575" y="53"/>
                  <a:pt x="575" y="53"/>
                  <a:pt x="575" y="53"/>
                </a:cubicBezTo>
                <a:cubicBezTo>
                  <a:pt x="578" y="52"/>
                  <a:pt x="581" y="50"/>
                  <a:pt x="583" y="50"/>
                </a:cubicBezTo>
                <a:cubicBezTo>
                  <a:pt x="583" y="51"/>
                  <a:pt x="583" y="51"/>
                  <a:pt x="583" y="51"/>
                </a:cubicBezTo>
                <a:cubicBezTo>
                  <a:pt x="583" y="51"/>
                  <a:pt x="583" y="51"/>
                  <a:pt x="583" y="51"/>
                </a:cubicBezTo>
                <a:cubicBezTo>
                  <a:pt x="583" y="52"/>
                  <a:pt x="583" y="52"/>
                  <a:pt x="583" y="52"/>
                </a:cubicBezTo>
                <a:cubicBezTo>
                  <a:pt x="583" y="53"/>
                  <a:pt x="583" y="53"/>
                  <a:pt x="583" y="53"/>
                </a:cubicBezTo>
                <a:cubicBezTo>
                  <a:pt x="583" y="53"/>
                  <a:pt x="583" y="53"/>
                  <a:pt x="583" y="53"/>
                </a:cubicBezTo>
                <a:cubicBezTo>
                  <a:pt x="583" y="54"/>
                  <a:pt x="583" y="54"/>
                  <a:pt x="583" y="54"/>
                </a:cubicBezTo>
                <a:cubicBezTo>
                  <a:pt x="585" y="54"/>
                  <a:pt x="585" y="54"/>
                  <a:pt x="585" y="54"/>
                </a:cubicBezTo>
                <a:cubicBezTo>
                  <a:pt x="585" y="54"/>
                  <a:pt x="585" y="54"/>
                  <a:pt x="585" y="54"/>
                </a:cubicBezTo>
                <a:cubicBezTo>
                  <a:pt x="586" y="53"/>
                  <a:pt x="586" y="53"/>
                  <a:pt x="586" y="53"/>
                </a:cubicBezTo>
                <a:cubicBezTo>
                  <a:pt x="586" y="52"/>
                  <a:pt x="586" y="52"/>
                  <a:pt x="586" y="52"/>
                </a:cubicBezTo>
                <a:cubicBezTo>
                  <a:pt x="586" y="52"/>
                  <a:pt x="586" y="52"/>
                  <a:pt x="586" y="52"/>
                </a:cubicBezTo>
                <a:cubicBezTo>
                  <a:pt x="586" y="51"/>
                  <a:pt x="586" y="51"/>
                  <a:pt x="586" y="51"/>
                </a:cubicBezTo>
                <a:cubicBezTo>
                  <a:pt x="585" y="51"/>
                  <a:pt x="585" y="51"/>
                  <a:pt x="585" y="51"/>
                </a:cubicBezTo>
                <a:cubicBezTo>
                  <a:pt x="585" y="50"/>
                  <a:pt x="585" y="50"/>
                  <a:pt x="585" y="50"/>
                </a:cubicBezTo>
                <a:cubicBezTo>
                  <a:pt x="588" y="51"/>
                  <a:pt x="590" y="52"/>
                  <a:pt x="592" y="54"/>
                </a:cubicBezTo>
                <a:cubicBezTo>
                  <a:pt x="593" y="54"/>
                  <a:pt x="593" y="54"/>
                  <a:pt x="593" y="54"/>
                </a:cubicBezTo>
                <a:cubicBezTo>
                  <a:pt x="595" y="54"/>
                  <a:pt x="595" y="54"/>
                  <a:pt x="595" y="54"/>
                </a:cubicBezTo>
                <a:cubicBezTo>
                  <a:pt x="596" y="54"/>
                  <a:pt x="596" y="54"/>
                  <a:pt x="596" y="53"/>
                </a:cubicBezTo>
                <a:cubicBezTo>
                  <a:pt x="597" y="53"/>
                  <a:pt x="597" y="53"/>
                  <a:pt x="598" y="52"/>
                </a:cubicBezTo>
                <a:cubicBezTo>
                  <a:pt x="598" y="54"/>
                  <a:pt x="598" y="54"/>
                  <a:pt x="598" y="54"/>
                </a:cubicBezTo>
                <a:cubicBezTo>
                  <a:pt x="602" y="54"/>
                  <a:pt x="602" y="54"/>
                  <a:pt x="602" y="54"/>
                </a:cubicBezTo>
                <a:cubicBezTo>
                  <a:pt x="602" y="53"/>
                  <a:pt x="603" y="53"/>
                  <a:pt x="603" y="52"/>
                </a:cubicBezTo>
                <a:cubicBezTo>
                  <a:pt x="605" y="52"/>
                  <a:pt x="607" y="53"/>
                  <a:pt x="609" y="53"/>
                </a:cubicBezTo>
                <a:cubicBezTo>
                  <a:pt x="609" y="53"/>
                  <a:pt x="609" y="53"/>
                  <a:pt x="609" y="53"/>
                </a:cubicBezTo>
                <a:cubicBezTo>
                  <a:pt x="610" y="54"/>
                  <a:pt x="610" y="54"/>
                  <a:pt x="611" y="54"/>
                </a:cubicBezTo>
                <a:cubicBezTo>
                  <a:pt x="615" y="54"/>
                  <a:pt x="615" y="54"/>
                  <a:pt x="615" y="54"/>
                </a:cubicBezTo>
                <a:cubicBezTo>
                  <a:pt x="614" y="53"/>
                  <a:pt x="612" y="53"/>
                  <a:pt x="611" y="52"/>
                </a:cubicBezTo>
                <a:cubicBezTo>
                  <a:pt x="611" y="51"/>
                  <a:pt x="611" y="51"/>
                  <a:pt x="611" y="51"/>
                </a:cubicBezTo>
                <a:cubicBezTo>
                  <a:pt x="613" y="52"/>
                  <a:pt x="615" y="53"/>
                  <a:pt x="617" y="54"/>
                </a:cubicBezTo>
                <a:cubicBezTo>
                  <a:pt x="621" y="54"/>
                  <a:pt x="621" y="54"/>
                  <a:pt x="621" y="54"/>
                </a:cubicBezTo>
                <a:cubicBezTo>
                  <a:pt x="618" y="52"/>
                  <a:pt x="614" y="50"/>
                  <a:pt x="611" y="49"/>
                </a:cubicBezTo>
                <a:cubicBezTo>
                  <a:pt x="611" y="49"/>
                  <a:pt x="611" y="49"/>
                  <a:pt x="611" y="49"/>
                </a:cubicBezTo>
                <a:cubicBezTo>
                  <a:pt x="610" y="49"/>
                  <a:pt x="610" y="49"/>
                  <a:pt x="610" y="49"/>
                </a:cubicBezTo>
                <a:cubicBezTo>
                  <a:pt x="609" y="48"/>
                  <a:pt x="609" y="48"/>
                  <a:pt x="609" y="48"/>
                </a:cubicBezTo>
                <a:cubicBezTo>
                  <a:pt x="609" y="48"/>
                  <a:pt x="609" y="48"/>
                  <a:pt x="609" y="48"/>
                </a:cubicBezTo>
                <a:cubicBezTo>
                  <a:pt x="607" y="48"/>
                  <a:pt x="606" y="48"/>
                  <a:pt x="604" y="47"/>
                </a:cubicBezTo>
                <a:cubicBezTo>
                  <a:pt x="604" y="43"/>
                  <a:pt x="604" y="43"/>
                  <a:pt x="604" y="43"/>
                </a:cubicBezTo>
                <a:cubicBezTo>
                  <a:pt x="606" y="44"/>
                  <a:pt x="607" y="44"/>
                  <a:pt x="609" y="44"/>
                </a:cubicBezTo>
                <a:cubicBezTo>
                  <a:pt x="609" y="44"/>
                  <a:pt x="609" y="44"/>
                  <a:pt x="609" y="44"/>
                </a:cubicBezTo>
                <a:cubicBezTo>
                  <a:pt x="609" y="45"/>
                  <a:pt x="609" y="45"/>
                  <a:pt x="609" y="45"/>
                </a:cubicBezTo>
                <a:cubicBezTo>
                  <a:pt x="611" y="45"/>
                  <a:pt x="611" y="45"/>
                  <a:pt x="611" y="45"/>
                </a:cubicBezTo>
                <a:cubicBezTo>
                  <a:pt x="611" y="45"/>
                  <a:pt x="611" y="45"/>
                  <a:pt x="611" y="45"/>
                </a:cubicBezTo>
                <a:cubicBezTo>
                  <a:pt x="616" y="47"/>
                  <a:pt x="622" y="50"/>
                  <a:pt x="627" y="53"/>
                </a:cubicBezTo>
                <a:cubicBezTo>
                  <a:pt x="627" y="53"/>
                  <a:pt x="628" y="54"/>
                  <a:pt x="628" y="54"/>
                </a:cubicBezTo>
                <a:cubicBezTo>
                  <a:pt x="632" y="54"/>
                  <a:pt x="632" y="54"/>
                  <a:pt x="632" y="54"/>
                </a:cubicBezTo>
                <a:cubicBezTo>
                  <a:pt x="631" y="53"/>
                  <a:pt x="630" y="52"/>
                  <a:pt x="628" y="51"/>
                </a:cubicBezTo>
                <a:cubicBezTo>
                  <a:pt x="628" y="50"/>
                  <a:pt x="628" y="50"/>
                  <a:pt x="628" y="50"/>
                </a:cubicBezTo>
                <a:cubicBezTo>
                  <a:pt x="630" y="51"/>
                  <a:pt x="632" y="52"/>
                  <a:pt x="634" y="54"/>
                </a:cubicBezTo>
                <a:cubicBezTo>
                  <a:pt x="634" y="54"/>
                  <a:pt x="634" y="54"/>
                  <a:pt x="634" y="54"/>
                </a:cubicBezTo>
                <a:cubicBezTo>
                  <a:pt x="637" y="54"/>
                  <a:pt x="637" y="54"/>
                  <a:pt x="637" y="54"/>
                </a:cubicBezTo>
                <a:cubicBezTo>
                  <a:pt x="637" y="54"/>
                  <a:pt x="636" y="53"/>
                  <a:pt x="635" y="53"/>
                </a:cubicBezTo>
                <a:cubicBezTo>
                  <a:pt x="633" y="50"/>
                  <a:pt x="630" y="49"/>
                  <a:pt x="628" y="48"/>
                </a:cubicBezTo>
                <a:cubicBezTo>
                  <a:pt x="628" y="48"/>
                  <a:pt x="628" y="48"/>
                  <a:pt x="628" y="48"/>
                </a:cubicBezTo>
                <a:cubicBezTo>
                  <a:pt x="624" y="46"/>
                  <a:pt x="621" y="44"/>
                  <a:pt x="618" y="42"/>
                </a:cubicBezTo>
                <a:cubicBezTo>
                  <a:pt x="618" y="42"/>
                  <a:pt x="618" y="42"/>
                  <a:pt x="618" y="42"/>
                </a:cubicBezTo>
                <a:cubicBezTo>
                  <a:pt x="610" y="40"/>
                  <a:pt x="610" y="40"/>
                  <a:pt x="610" y="40"/>
                </a:cubicBezTo>
                <a:cubicBezTo>
                  <a:pt x="606" y="38"/>
                  <a:pt x="606" y="38"/>
                  <a:pt x="606" y="38"/>
                </a:cubicBezTo>
                <a:cubicBezTo>
                  <a:pt x="605" y="39"/>
                  <a:pt x="605" y="39"/>
                  <a:pt x="605" y="39"/>
                </a:cubicBezTo>
                <a:cubicBezTo>
                  <a:pt x="605" y="39"/>
                  <a:pt x="604" y="39"/>
                  <a:pt x="604" y="39"/>
                </a:cubicBezTo>
                <a:cubicBezTo>
                  <a:pt x="603" y="39"/>
                  <a:pt x="603" y="39"/>
                  <a:pt x="602" y="38"/>
                </a:cubicBezTo>
                <a:cubicBezTo>
                  <a:pt x="601" y="37"/>
                  <a:pt x="601" y="35"/>
                  <a:pt x="600" y="34"/>
                </a:cubicBezTo>
                <a:cubicBezTo>
                  <a:pt x="600" y="33"/>
                  <a:pt x="599" y="32"/>
                  <a:pt x="598" y="32"/>
                </a:cubicBezTo>
                <a:cubicBezTo>
                  <a:pt x="598" y="31"/>
                  <a:pt x="598" y="31"/>
                  <a:pt x="598" y="31"/>
                </a:cubicBezTo>
                <a:cubicBezTo>
                  <a:pt x="598" y="32"/>
                  <a:pt x="598" y="32"/>
                  <a:pt x="598" y="32"/>
                </a:cubicBezTo>
                <a:cubicBezTo>
                  <a:pt x="598" y="31"/>
                  <a:pt x="597" y="31"/>
                  <a:pt x="597" y="31"/>
                </a:cubicBezTo>
                <a:cubicBezTo>
                  <a:pt x="593" y="28"/>
                  <a:pt x="589" y="27"/>
                  <a:pt x="585" y="27"/>
                </a:cubicBezTo>
                <a:cubicBezTo>
                  <a:pt x="585" y="27"/>
                  <a:pt x="585" y="27"/>
                  <a:pt x="585" y="27"/>
                </a:cubicBezTo>
                <a:moveTo>
                  <a:pt x="857" y="19"/>
                </a:moveTo>
                <a:cubicBezTo>
                  <a:pt x="857" y="20"/>
                  <a:pt x="856" y="20"/>
                  <a:pt x="856" y="21"/>
                </a:cubicBezTo>
                <a:cubicBezTo>
                  <a:pt x="855" y="21"/>
                  <a:pt x="855" y="22"/>
                  <a:pt x="855" y="23"/>
                </a:cubicBezTo>
                <a:cubicBezTo>
                  <a:pt x="855" y="23"/>
                  <a:pt x="855" y="23"/>
                  <a:pt x="855" y="23"/>
                </a:cubicBezTo>
                <a:cubicBezTo>
                  <a:pt x="855" y="24"/>
                  <a:pt x="855" y="24"/>
                  <a:pt x="855" y="24"/>
                </a:cubicBezTo>
                <a:cubicBezTo>
                  <a:pt x="857" y="25"/>
                  <a:pt x="857" y="25"/>
                  <a:pt x="857" y="25"/>
                </a:cubicBezTo>
                <a:cubicBezTo>
                  <a:pt x="857" y="19"/>
                  <a:pt x="857" y="19"/>
                  <a:pt x="857" y="19"/>
                </a:cubicBezTo>
                <a:moveTo>
                  <a:pt x="499" y="32"/>
                </a:moveTo>
                <a:cubicBezTo>
                  <a:pt x="499" y="31"/>
                  <a:pt x="499" y="31"/>
                  <a:pt x="499" y="31"/>
                </a:cubicBezTo>
                <a:cubicBezTo>
                  <a:pt x="500" y="30"/>
                  <a:pt x="501" y="29"/>
                  <a:pt x="502" y="28"/>
                </a:cubicBezTo>
                <a:cubicBezTo>
                  <a:pt x="502" y="29"/>
                  <a:pt x="502" y="29"/>
                  <a:pt x="502" y="29"/>
                </a:cubicBezTo>
                <a:cubicBezTo>
                  <a:pt x="501" y="30"/>
                  <a:pt x="500" y="31"/>
                  <a:pt x="499" y="32"/>
                </a:cubicBezTo>
                <a:moveTo>
                  <a:pt x="626" y="24"/>
                </a:moveTo>
                <a:cubicBezTo>
                  <a:pt x="624" y="23"/>
                  <a:pt x="622" y="22"/>
                  <a:pt x="620" y="22"/>
                </a:cubicBezTo>
                <a:cubicBezTo>
                  <a:pt x="617" y="21"/>
                  <a:pt x="614" y="20"/>
                  <a:pt x="611" y="18"/>
                </a:cubicBezTo>
                <a:cubicBezTo>
                  <a:pt x="611" y="18"/>
                  <a:pt x="611" y="18"/>
                  <a:pt x="611" y="18"/>
                </a:cubicBezTo>
                <a:cubicBezTo>
                  <a:pt x="616" y="19"/>
                  <a:pt x="621" y="21"/>
                  <a:pt x="626" y="23"/>
                </a:cubicBezTo>
                <a:cubicBezTo>
                  <a:pt x="626" y="24"/>
                  <a:pt x="626" y="24"/>
                  <a:pt x="626" y="24"/>
                </a:cubicBezTo>
                <a:moveTo>
                  <a:pt x="504" y="28"/>
                </a:moveTo>
                <a:cubicBezTo>
                  <a:pt x="504" y="27"/>
                  <a:pt x="504" y="27"/>
                  <a:pt x="504" y="27"/>
                </a:cubicBezTo>
                <a:cubicBezTo>
                  <a:pt x="511" y="22"/>
                  <a:pt x="519" y="18"/>
                  <a:pt x="528" y="16"/>
                </a:cubicBezTo>
                <a:cubicBezTo>
                  <a:pt x="529" y="16"/>
                  <a:pt x="529" y="16"/>
                  <a:pt x="530" y="16"/>
                </a:cubicBezTo>
                <a:cubicBezTo>
                  <a:pt x="530" y="16"/>
                  <a:pt x="530" y="16"/>
                  <a:pt x="530" y="16"/>
                </a:cubicBezTo>
                <a:cubicBezTo>
                  <a:pt x="521" y="19"/>
                  <a:pt x="512" y="22"/>
                  <a:pt x="504" y="28"/>
                </a:cubicBezTo>
                <a:moveTo>
                  <a:pt x="609" y="18"/>
                </a:moveTo>
                <a:cubicBezTo>
                  <a:pt x="606" y="17"/>
                  <a:pt x="603" y="16"/>
                  <a:pt x="600" y="15"/>
                </a:cubicBezTo>
                <a:cubicBezTo>
                  <a:pt x="600" y="14"/>
                  <a:pt x="600" y="14"/>
                  <a:pt x="600" y="14"/>
                </a:cubicBezTo>
                <a:cubicBezTo>
                  <a:pt x="602" y="14"/>
                  <a:pt x="604" y="15"/>
                  <a:pt x="606" y="16"/>
                </a:cubicBezTo>
                <a:cubicBezTo>
                  <a:pt x="607" y="16"/>
                  <a:pt x="608" y="17"/>
                  <a:pt x="609" y="17"/>
                </a:cubicBezTo>
                <a:cubicBezTo>
                  <a:pt x="609" y="18"/>
                  <a:pt x="609" y="18"/>
                  <a:pt x="609" y="18"/>
                </a:cubicBezTo>
                <a:moveTo>
                  <a:pt x="533" y="16"/>
                </a:moveTo>
                <a:cubicBezTo>
                  <a:pt x="533" y="15"/>
                  <a:pt x="533" y="15"/>
                  <a:pt x="533" y="15"/>
                </a:cubicBezTo>
                <a:cubicBezTo>
                  <a:pt x="535" y="15"/>
                  <a:pt x="538" y="14"/>
                  <a:pt x="540" y="13"/>
                </a:cubicBezTo>
                <a:cubicBezTo>
                  <a:pt x="540" y="14"/>
                  <a:pt x="540" y="14"/>
                  <a:pt x="540" y="14"/>
                </a:cubicBezTo>
                <a:cubicBezTo>
                  <a:pt x="538" y="15"/>
                  <a:pt x="536" y="15"/>
                  <a:pt x="534" y="16"/>
                </a:cubicBezTo>
                <a:cubicBezTo>
                  <a:pt x="534" y="16"/>
                  <a:pt x="533" y="16"/>
                  <a:pt x="533" y="16"/>
                </a:cubicBezTo>
                <a:moveTo>
                  <a:pt x="598" y="14"/>
                </a:moveTo>
                <a:cubicBezTo>
                  <a:pt x="594" y="13"/>
                  <a:pt x="590" y="13"/>
                  <a:pt x="585" y="12"/>
                </a:cubicBezTo>
                <a:cubicBezTo>
                  <a:pt x="585" y="12"/>
                  <a:pt x="585" y="12"/>
                  <a:pt x="585" y="12"/>
                </a:cubicBezTo>
                <a:cubicBezTo>
                  <a:pt x="590" y="12"/>
                  <a:pt x="594" y="13"/>
                  <a:pt x="598" y="13"/>
                </a:cubicBezTo>
                <a:cubicBezTo>
                  <a:pt x="598" y="14"/>
                  <a:pt x="598" y="14"/>
                  <a:pt x="598" y="14"/>
                </a:cubicBezTo>
                <a:moveTo>
                  <a:pt x="542" y="14"/>
                </a:moveTo>
                <a:cubicBezTo>
                  <a:pt x="542" y="13"/>
                  <a:pt x="542" y="13"/>
                  <a:pt x="542" y="13"/>
                </a:cubicBezTo>
                <a:cubicBezTo>
                  <a:pt x="544" y="12"/>
                  <a:pt x="547" y="12"/>
                  <a:pt x="549" y="12"/>
                </a:cubicBezTo>
                <a:cubicBezTo>
                  <a:pt x="550" y="12"/>
                  <a:pt x="551" y="11"/>
                  <a:pt x="552" y="11"/>
                </a:cubicBezTo>
                <a:cubicBezTo>
                  <a:pt x="552" y="12"/>
                  <a:pt x="552" y="12"/>
                  <a:pt x="552" y="12"/>
                </a:cubicBezTo>
                <a:cubicBezTo>
                  <a:pt x="549" y="12"/>
                  <a:pt x="545" y="13"/>
                  <a:pt x="542" y="14"/>
                </a:cubicBezTo>
                <a:moveTo>
                  <a:pt x="575" y="11"/>
                </a:moveTo>
                <a:cubicBezTo>
                  <a:pt x="575" y="10"/>
                  <a:pt x="575" y="10"/>
                  <a:pt x="575" y="10"/>
                </a:cubicBezTo>
                <a:cubicBezTo>
                  <a:pt x="576" y="10"/>
                  <a:pt x="577" y="10"/>
                  <a:pt x="578" y="10"/>
                </a:cubicBezTo>
                <a:cubicBezTo>
                  <a:pt x="580" y="11"/>
                  <a:pt x="582" y="11"/>
                  <a:pt x="583" y="12"/>
                </a:cubicBezTo>
                <a:cubicBezTo>
                  <a:pt x="583" y="12"/>
                  <a:pt x="583" y="12"/>
                  <a:pt x="583" y="12"/>
                </a:cubicBezTo>
                <a:cubicBezTo>
                  <a:pt x="581" y="11"/>
                  <a:pt x="579" y="11"/>
                  <a:pt x="577" y="11"/>
                </a:cubicBezTo>
                <a:cubicBezTo>
                  <a:pt x="577" y="11"/>
                  <a:pt x="577" y="11"/>
                  <a:pt x="577" y="11"/>
                </a:cubicBezTo>
                <a:cubicBezTo>
                  <a:pt x="577" y="11"/>
                  <a:pt x="577" y="11"/>
                  <a:pt x="577" y="11"/>
                </a:cubicBezTo>
                <a:cubicBezTo>
                  <a:pt x="576" y="11"/>
                  <a:pt x="576" y="11"/>
                  <a:pt x="575" y="11"/>
                </a:cubicBezTo>
                <a:moveTo>
                  <a:pt x="554" y="11"/>
                </a:moveTo>
                <a:cubicBezTo>
                  <a:pt x="554" y="11"/>
                  <a:pt x="554" y="11"/>
                  <a:pt x="554" y="11"/>
                </a:cubicBezTo>
                <a:cubicBezTo>
                  <a:pt x="558" y="10"/>
                  <a:pt x="563" y="10"/>
                  <a:pt x="567" y="10"/>
                </a:cubicBezTo>
                <a:cubicBezTo>
                  <a:pt x="569" y="10"/>
                  <a:pt x="571" y="10"/>
                  <a:pt x="573" y="10"/>
                </a:cubicBezTo>
                <a:cubicBezTo>
                  <a:pt x="573" y="11"/>
                  <a:pt x="573" y="11"/>
                  <a:pt x="573" y="11"/>
                </a:cubicBezTo>
                <a:cubicBezTo>
                  <a:pt x="571" y="11"/>
                  <a:pt x="568" y="11"/>
                  <a:pt x="566" y="11"/>
                </a:cubicBezTo>
                <a:cubicBezTo>
                  <a:pt x="562" y="11"/>
                  <a:pt x="558" y="11"/>
                  <a:pt x="554" y="11"/>
                </a:cubicBezTo>
                <a:moveTo>
                  <a:pt x="567" y="8"/>
                </a:moveTo>
                <a:cubicBezTo>
                  <a:pt x="563" y="8"/>
                  <a:pt x="558" y="8"/>
                  <a:pt x="554" y="9"/>
                </a:cubicBezTo>
                <a:cubicBezTo>
                  <a:pt x="554" y="9"/>
                  <a:pt x="554" y="9"/>
                  <a:pt x="554" y="9"/>
                </a:cubicBezTo>
                <a:cubicBezTo>
                  <a:pt x="553" y="9"/>
                  <a:pt x="553" y="9"/>
                  <a:pt x="553" y="9"/>
                </a:cubicBezTo>
                <a:cubicBezTo>
                  <a:pt x="552" y="9"/>
                  <a:pt x="552" y="9"/>
                  <a:pt x="552" y="9"/>
                </a:cubicBezTo>
                <a:cubicBezTo>
                  <a:pt x="552" y="9"/>
                  <a:pt x="552" y="9"/>
                  <a:pt x="552" y="9"/>
                </a:cubicBezTo>
                <a:cubicBezTo>
                  <a:pt x="551" y="9"/>
                  <a:pt x="550" y="10"/>
                  <a:pt x="549" y="10"/>
                </a:cubicBezTo>
                <a:cubicBezTo>
                  <a:pt x="549" y="10"/>
                  <a:pt x="549" y="10"/>
                  <a:pt x="549" y="10"/>
                </a:cubicBezTo>
                <a:cubicBezTo>
                  <a:pt x="546" y="10"/>
                  <a:pt x="543" y="10"/>
                  <a:pt x="540" y="11"/>
                </a:cubicBezTo>
                <a:cubicBezTo>
                  <a:pt x="537" y="12"/>
                  <a:pt x="535" y="13"/>
                  <a:pt x="532" y="13"/>
                </a:cubicBezTo>
                <a:cubicBezTo>
                  <a:pt x="532" y="14"/>
                  <a:pt x="532" y="14"/>
                  <a:pt x="532" y="14"/>
                </a:cubicBezTo>
                <a:cubicBezTo>
                  <a:pt x="531" y="14"/>
                  <a:pt x="531" y="14"/>
                  <a:pt x="531" y="14"/>
                </a:cubicBezTo>
                <a:cubicBezTo>
                  <a:pt x="531" y="14"/>
                  <a:pt x="531" y="14"/>
                  <a:pt x="531" y="14"/>
                </a:cubicBezTo>
                <a:cubicBezTo>
                  <a:pt x="531" y="14"/>
                  <a:pt x="531" y="14"/>
                  <a:pt x="531" y="14"/>
                </a:cubicBezTo>
                <a:cubicBezTo>
                  <a:pt x="530" y="14"/>
                  <a:pt x="529" y="14"/>
                  <a:pt x="528" y="14"/>
                </a:cubicBezTo>
                <a:cubicBezTo>
                  <a:pt x="528" y="14"/>
                  <a:pt x="528" y="14"/>
                  <a:pt x="528" y="14"/>
                </a:cubicBezTo>
                <a:cubicBezTo>
                  <a:pt x="528" y="14"/>
                  <a:pt x="528" y="14"/>
                  <a:pt x="528" y="14"/>
                </a:cubicBezTo>
                <a:cubicBezTo>
                  <a:pt x="519" y="16"/>
                  <a:pt x="511" y="20"/>
                  <a:pt x="504" y="24"/>
                </a:cubicBezTo>
                <a:cubicBezTo>
                  <a:pt x="504" y="24"/>
                  <a:pt x="504" y="24"/>
                  <a:pt x="504" y="24"/>
                </a:cubicBezTo>
                <a:cubicBezTo>
                  <a:pt x="503" y="25"/>
                  <a:pt x="503" y="25"/>
                  <a:pt x="503" y="25"/>
                </a:cubicBezTo>
                <a:cubicBezTo>
                  <a:pt x="502" y="26"/>
                  <a:pt x="502" y="26"/>
                  <a:pt x="502" y="26"/>
                </a:cubicBezTo>
                <a:cubicBezTo>
                  <a:pt x="502" y="26"/>
                  <a:pt x="502" y="26"/>
                  <a:pt x="502" y="26"/>
                </a:cubicBezTo>
                <a:cubicBezTo>
                  <a:pt x="501" y="27"/>
                  <a:pt x="500" y="28"/>
                  <a:pt x="499" y="28"/>
                </a:cubicBezTo>
                <a:cubicBezTo>
                  <a:pt x="499" y="28"/>
                  <a:pt x="499" y="28"/>
                  <a:pt x="499" y="28"/>
                </a:cubicBezTo>
                <a:cubicBezTo>
                  <a:pt x="497" y="30"/>
                  <a:pt x="497" y="30"/>
                  <a:pt x="497" y="30"/>
                </a:cubicBezTo>
                <a:cubicBezTo>
                  <a:pt x="497" y="30"/>
                  <a:pt x="497" y="30"/>
                  <a:pt x="497" y="30"/>
                </a:cubicBezTo>
                <a:cubicBezTo>
                  <a:pt x="497" y="30"/>
                  <a:pt x="497" y="30"/>
                  <a:pt x="497" y="30"/>
                </a:cubicBezTo>
                <a:cubicBezTo>
                  <a:pt x="496" y="30"/>
                  <a:pt x="496" y="30"/>
                  <a:pt x="496" y="30"/>
                </a:cubicBezTo>
                <a:cubicBezTo>
                  <a:pt x="496" y="31"/>
                  <a:pt x="496" y="31"/>
                  <a:pt x="496" y="31"/>
                </a:cubicBezTo>
                <a:cubicBezTo>
                  <a:pt x="495" y="31"/>
                  <a:pt x="494" y="32"/>
                  <a:pt x="493" y="33"/>
                </a:cubicBezTo>
                <a:cubicBezTo>
                  <a:pt x="493" y="33"/>
                  <a:pt x="493" y="33"/>
                  <a:pt x="493" y="33"/>
                </a:cubicBezTo>
                <a:cubicBezTo>
                  <a:pt x="493" y="33"/>
                  <a:pt x="493" y="33"/>
                  <a:pt x="493" y="33"/>
                </a:cubicBezTo>
                <a:cubicBezTo>
                  <a:pt x="487" y="39"/>
                  <a:pt x="481" y="46"/>
                  <a:pt x="477" y="54"/>
                </a:cubicBezTo>
                <a:cubicBezTo>
                  <a:pt x="480" y="54"/>
                  <a:pt x="480" y="54"/>
                  <a:pt x="480" y="54"/>
                </a:cubicBezTo>
                <a:cubicBezTo>
                  <a:pt x="483" y="47"/>
                  <a:pt x="489" y="41"/>
                  <a:pt x="494" y="34"/>
                </a:cubicBezTo>
                <a:cubicBezTo>
                  <a:pt x="495" y="34"/>
                  <a:pt x="496" y="34"/>
                  <a:pt x="496" y="33"/>
                </a:cubicBezTo>
                <a:cubicBezTo>
                  <a:pt x="496" y="35"/>
                  <a:pt x="496" y="35"/>
                  <a:pt x="496" y="35"/>
                </a:cubicBezTo>
                <a:cubicBezTo>
                  <a:pt x="490" y="41"/>
                  <a:pt x="485" y="47"/>
                  <a:pt x="481" y="54"/>
                </a:cubicBezTo>
                <a:cubicBezTo>
                  <a:pt x="483" y="54"/>
                  <a:pt x="483" y="54"/>
                  <a:pt x="483" y="54"/>
                </a:cubicBezTo>
                <a:cubicBezTo>
                  <a:pt x="487" y="48"/>
                  <a:pt x="492" y="42"/>
                  <a:pt x="497" y="37"/>
                </a:cubicBezTo>
                <a:cubicBezTo>
                  <a:pt x="497" y="37"/>
                  <a:pt x="497" y="37"/>
                  <a:pt x="497" y="37"/>
                </a:cubicBezTo>
                <a:cubicBezTo>
                  <a:pt x="498" y="36"/>
                  <a:pt x="498" y="36"/>
                  <a:pt x="498" y="36"/>
                </a:cubicBezTo>
                <a:cubicBezTo>
                  <a:pt x="498" y="36"/>
                  <a:pt x="498" y="36"/>
                  <a:pt x="498" y="36"/>
                </a:cubicBezTo>
                <a:cubicBezTo>
                  <a:pt x="498" y="36"/>
                  <a:pt x="498" y="36"/>
                  <a:pt x="498" y="36"/>
                </a:cubicBezTo>
                <a:cubicBezTo>
                  <a:pt x="499" y="35"/>
                  <a:pt x="499" y="35"/>
                  <a:pt x="499" y="35"/>
                </a:cubicBezTo>
                <a:cubicBezTo>
                  <a:pt x="499" y="35"/>
                  <a:pt x="499" y="35"/>
                  <a:pt x="499" y="35"/>
                </a:cubicBezTo>
                <a:cubicBezTo>
                  <a:pt x="500" y="33"/>
                  <a:pt x="502" y="32"/>
                  <a:pt x="504" y="31"/>
                </a:cubicBezTo>
                <a:cubicBezTo>
                  <a:pt x="512" y="25"/>
                  <a:pt x="521" y="20"/>
                  <a:pt x="531" y="18"/>
                </a:cubicBezTo>
                <a:cubicBezTo>
                  <a:pt x="532" y="18"/>
                  <a:pt x="532" y="18"/>
                  <a:pt x="532" y="18"/>
                </a:cubicBezTo>
                <a:cubicBezTo>
                  <a:pt x="532" y="18"/>
                  <a:pt x="532" y="18"/>
                  <a:pt x="532" y="18"/>
                </a:cubicBezTo>
                <a:cubicBezTo>
                  <a:pt x="533" y="18"/>
                  <a:pt x="533" y="18"/>
                  <a:pt x="533" y="18"/>
                </a:cubicBezTo>
                <a:cubicBezTo>
                  <a:pt x="533" y="18"/>
                  <a:pt x="533" y="18"/>
                  <a:pt x="533" y="18"/>
                </a:cubicBezTo>
                <a:cubicBezTo>
                  <a:pt x="533" y="18"/>
                  <a:pt x="533" y="18"/>
                  <a:pt x="533" y="18"/>
                </a:cubicBezTo>
                <a:cubicBezTo>
                  <a:pt x="534" y="18"/>
                  <a:pt x="534" y="18"/>
                  <a:pt x="534" y="18"/>
                </a:cubicBezTo>
                <a:cubicBezTo>
                  <a:pt x="534" y="18"/>
                  <a:pt x="534" y="18"/>
                  <a:pt x="534" y="18"/>
                </a:cubicBezTo>
                <a:cubicBezTo>
                  <a:pt x="534" y="18"/>
                  <a:pt x="534" y="18"/>
                  <a:pt x="534" y="18"/>
                </a:cubicBezTo>
                <a:cubicBezTo>
                  <a:pt x="536" y="17"/>
                  <a:pt x="538" y="17"/>
                  <a:pt x="540" y="16"/>
                </a:cubicBezTo>
                <a:cubicBezTo>
                  <a:pt x="540" y="16"/>
                  <a:pt x="540" y="16"/>
                  <a:pt x="540" y="16"/>
                </a:cubicBezTo>
                <a:cubicBezTo>
                  <a:pt x="541" y="16"/>
                  <a:pt x="541" y="16"/>
                  <a:pt x="541" y="16"/>
                </a:cubicBezTo>
                <a:cubicBezTo>
                  <a:pt x="541" y="16"/>
                  <a:pt x="541" y="16"/>
                  <a:pt x="541" y="16"/>
                </a:cubicBezTo>
                <a:cubicBezTo>
                  <a:pt x="542" y="16"/>
                  <a:pt x="542" y="16"/>
                  <a:pt x="542" y="16"/>
                </a:cubicBezTo>
                <a:cubicBezTo>
                  <a:pt x="542" y="16"/>
                  <a:pt x="542" y="16"/>
                  <a:pt x="542" y="16"/>
                </a:cubicBezTo>
                <a:cubicBezTo>
                  <a:pt x="546" y="15"/>
                  <a:pt x="550" y="14"/>
                  <a:pt x="553" y="13"/>
                </a:cubicBezTo>
                <a:cubicBezTo>
                  <a:pt x="558" y="13"/>
                  <a:pt x="562" y="13"/>
                  <a:pt x="566" y="13"/>
                </a:cubicBezTo>
                <a:cubicBezTo>
                  <a:pt x="568" y="13"/>
                  <a:pt x="571" y="13"/>
                  <a:pt x="573" y="13"/>
                </a:cubicBezTo>
                <a:cubicBezTo>
                  <a:pt x="573" y="13"/>
                  <a:pt x="573" y="13"/>
                  <a:pt x="573" y="13"/>
                </a:cubicBezTo>
                <a:cubicBezTo>
                  <a:pt x="574" y="13"/>
                  <a:pt x="574" y="13"/>
                  <a:pt x="574" y="13"/>
                </a:cubicBezTo>
                <a:cubicBezTo>
                  <a:pt x="575" y="13"/>
                  <a:pt x="575" y="13"/>
                  <a:pt x="575" y="13"/>
                </a:cubicBezTo>
                <a:cubicBezTo>
                  <a:pt x="575" y="13"/>
                  <a:pt x="575" y="13"/>
                  <a:pt x="575" y="13"/>
                </a:cubicBezTo>
                <a:cubicBezTo>
                  <a:pt x="576" y="13"/>
                  <a:pt x="576" y="13"/>
                  <a:pt x="577" y="13"/>
                </a:cubicBezTo>
                <a:cubicBezTo>
                  <a:pt x="579" y="13"/>
                  <a:pt x="582" y="13"/>
                  <a:pt x="584" y="14"/>
                </a:cubicBezTo>
                <a:cubicBezTo>
                  <a:pt x="585" y="14"/>
                  <a:pt x="585" y="14"/>
                  <a:pt x="585" y="14"/>
                </a:cubicBezTo>
                <a:cubicBezTo>
                  <a:pt x="590" y="15"/>
                  <a:pt x="595" y="16"/>
                  <a:pt x="599" y="17"/>
                </a:cubicBezTo>
                <a:cubicBezTo>
                  <a:pt x="603" y="18"/>
                  <a:pt x="606" y="19"/>
                  <a:pt x="609" y="20"/>
                </a:cubicBezTo>
                <a:cubicBezTo>
                  <a:pt x="611" y="21"/>
                  <a:pt x="611" y="21"/>
                  <a:pt x="611" y="21"/>
                </a:cubicBezTo>
                <a:cubicBezTo>
                  <a:pt x="611" y="21"/>
                  <a:pt x="611" y="21"/>
                  <a:pt x="611" y="21"/>
                </a:cubicBezTo>
                <a:cubicBezTo>
                  <a:pt x="613" y="22"/>
                  <a:pt x="616" y="23"/>
                  <a:pt x="620" y="24"/>
                </a:cubicBezTo>
                <a:cubicBezTo>
                  <a:pt x="620" y="24"/>
                  <a:pt x="620" y="24"/>
                  <a:pt x="620" y="24"/>
                </a:cubicBezTo>
                <a:cubicBezTo>
                  <a:pt x="620" y="24"/>
                  <a:pt x="620" y="24"/>
                  <a:pt x="620" y="24"/>
                </a:cubicBezTo>
                <a:cubicBezTo>
                  <a:pt x="622" y="24"/>
                  <a:pt x="624" y="25"/>
                  <a:pt x="627" y="26"/>
                </a:cubicBezTo>
                <a:cubicBezTo>
                  <a:pt x="640" y="33"/>
                  <a:pt x="652" y="43"/>
                  <a:pt x="663" y="54"/>
                </a:cubicBezTo>
                <a:cubicBezTo>
                  <a:pt x="665" y="54"/>
                  <a:pt x="665" y="54"/>
                  <a:pt x="665" y="54"/>
                </a:cubicBezTo>
                <a:cubicBezTo>
                  <a:pt x="654" y="43"/>
                  <a:pt x="642" y="32"/>
                  <a:pt x="628" y="25"/>
                </a:cubicBezTo>
                <a:cubicBezTo>
                  <a:pt x="628" y="24"/>
                  <a:pt x="628" y="24"/>
                  <a:pt x="628" y="24"/>
                </a:cubicBezTo>
                <a:cubicBezTo>
                  <a:pt x="632" y="26"/>
                  <a:pt x="636" y="28"/>
                  <a:pt x="639" y="30"/>
                </a:cubicBezTo>
                <a:cubicBezTo>
                  <a:pt x="649" y="37"/>
                  <a:pt x="658" y="45"/>
                  <a:pt x="666" y="54"/>
                </a:cubicBezTo>
                <a:cubicBezTo>
                  <a:pt x="669" y="54"/>
                  <a:pt x="669" y="54"/>
                  <a:pt x="669" y="54"/>
                </a:cubicBezTo>
                <a:cubicBezTo>
                  <a:pt x="661" y="45"/>
                  <a:pt x="651" y="36"/>
                  <a:pt x="640" y="28"/>
                </a:cubicBezTo>
                <a:cubicBezTo>
                  <a:pt x="640" y="28"/>
                  <a:pt x="640" y="28"/>
                  <a:pt x="640" y="28"/>
                </a:cubicBezTo>
                <a:cubicBezTo>
                  <a:pt x="640" y="28"/>
                  <a:pt x="640" y="28"/>
                  <a:pt x="640" y="28"/>
                </a:cubicBezTo>
                <a:cubicBezTo>
                  <a:pt x="637" y="26"/>
                  <a:pt x="632" y="24"/>
                  <a:pt x="628" y="22"/>
                </a:cubicBezTo>
                <a:cubicBezTo>
                  <a:pt x="628" y="22"/>
                  <a:pt x="628" y="22"/>
                  <a:pt x="628" y="22"/>
                </a:cubicBezTo>
                <a:cubicBezTo>
                  <a:pt x="628" y="22"/>
                  <a:pt x="628" y="22"/>
                  <a:pt x="628" y="22"/>
                </a:cubicBezTo>
                <a:cubicBezTo>
                  <a:pt x="626" y="21"/>
                  <a:pt x="626" y="21"/>
                  <a:pt x="626" y="21"/>
                </a:cubicBezTo>
                <a:cubicBezTo>
                  <a:pt x="626" y="21"/>
                  <a:pt x="626" y="21"/>
                  <a:pt x="626" y="21"/>
                </a:cubicBezTo>
                <a:cubicBezTo>
                  <a:pt x="621" y="19"/>
                  <a:pt x="616" y="17"/>
                  <a:pt x="610" y="15"/>
                </a:cubicBezTo>
                <a:cubicBezTo>
                  <a:pt x="609" y="15"/>
                  <a:pt x="608" y="14"/>
                  <a:pt x="607" y="14"/>
                </a:cubicBezTo>
                <a:cubicBezTo>
                  <a:pt x="605" y="13"/>
                  <a:pt x="602" y="12"/>
                  <a:pt x="600" y="12"/>
                </a:cubicBezTo>
                <a:cubicBezTo>
                  <a:pt x="600" y="12"/>
                  <a:pt x="600" y="12"/>
                  <a:pt x="600" y="12"/>
                </a:cubicBezTo>
                <a:cubicBezTo>
                  <a:pt x="600" y="12"/>
                  <a:pt x="600" y="12"/>
                  <a:pt x="600" y="12"/>
                </a:cubicBezTo>
                <a:cubicBezTo>
                  <a:pt x="600" y="11"/>
                  <a:pt x="599" y="11"/>
                  <a:pt x="599" y="11"/>
                </a:cubicBezTo>
                <a:cubicBezTo>
                  <a:pt x="599" y="11"/>
                  <a:pt x="599" y="11"/>
                  <a:pt x="599" y="11"/>
                </a:cubicBezTo>
                <a:cubicBezTo>
                  <a:pt x="595" y="11"/>
                  <a:pt x="590" y="10"/>
                  <a:pt x="585" y="10"/>
                </a:cubicBezTo>
                <a:cubicBezTo>
                  <a:pt x="582" y="9"/>
                  <a:pt x="581" y="9"/>
                  <a:pt x="579" y="9"/>
                </a:cubicBezTo>
                <a:cubicBezTo>
                  <a:pt x="579" y="8"/>
                  <a:pt x="579" y="8"/>
                  <a:pt x="579" y="8"/>
                </a:cubicBezTo>
                <a:cubicBezTo>
                  <a:pt x="579" y="8"/>
                  <a:pt x="579" y="8"/>
                  <a:pt x="579" y="8"/>
                </a:cubicBezTo>
                <a:cubicBezTo>
                  <a:pt x="578" y="8"/>
                  <a:pt x="578" y="8"/>
                  <a:pt x="578" y="8"/>
                </a:cubicBezTo>
                <a:cubicBezTo>
                  <a:pt x="577" y="8"/>
                  <a:pt x="576" y="8"/>
                  <a:pt x="574" y="8"/>
                </a:cubicBezTo>
                <a:cubicBezTo>
                  <a:pt x="572" y="8"/>
                  <a:pt x="569" y="8"/>
                  <a:pt x="567" y="8"/>
                </a:cubicBezTo>
                <a:moveTo>
                  <a:pt x="824" y="51"/>
                </a:moveTo>
                <a:cubicBezTo>
                  <a:pt x="824" y="50"/>
                  <a:pt x="824" y="50"/>
                  <a:pt x="824" y="50"/>
                </a:cubicBezTo>
                <a:cubicBezTo>
                  <a:pt x="830" y="49"/>
                  <a:pt x="836" y="50"/>
                  <a:pt x="841" y="48"/>
                </a:cubicBezTo>
                <a:cubicBezTo>
                  <a:pt x="841" y="50"/>
                  <a:pt x="841" y="50"/>
                  <a:pt x="841" y="50"/>
                </a:cubicBezTo>
                <a:cubicBezTo>
                  <a:pt x="841" y="50"/>
                  <a:pt x="841" y="50"/>
                  <a:pt x="841" y="50"/>
                </a:cubicBezTo>
                <a:cubicBezTo>
                  <a:pt x="841" y="50"/>
                  <a:pt x="841" y="50"/>
                  <a:pt x="841" y="50"/>
                </a:cubicBezTo>
                <a:cubicBezTo>
                  <a:pt x="841" y="50"/>
                  <a:pt x="841" y="50"/>
                  <a:pt x="841" y="50"/>
                </a:cubicBezTo>
                <a:cubicBezTo>
                  <a:pt x="836" y="50"/>
                  <a:pt x="830" y="51"/>
                  <a:pt x="824" y="51"/>
                </a:cubicBezTo>
                <a:moveTo>
                  <a:pt x="775" y="40"/>
                </a:moveTo>
                <a:cubicBezTo>
                  <a:pt x="775" y="40"/>
                  <a:pt x="775" y="40"/>
                  <a:pt x="775" y="40"/>
                </a:cubicBezTo>
                <a:cubicBezTo>
                  <a:pt x="775" y="40"/>
                  <a:pt x="775" y="40"/>
                  <a:pt x="775" y="40"/>
                </a:cubicBezTo>
                <a:cubicBezTo>
                  <a:pt x="775" y="41"/>
                  <a:pt x="775" y="41"/>
                  <a:pt x="775" y="41"/>
                </a:cubicBezTo>
                <a:cubicBezTo>
                  <a:pt x="774" y="41"/>
                  <a:pt x="774" y="41"/>
                  <a:pt x="774" y="41"/>
                </a:cubicBezTo>
                <a:cubicBezTo>
                  <a:pt x="774" y="40"/>
                  <a:pt x="774" y="40"/>
                  <a:pt x="774" y="40"/>
                </a:cubicBezTo>
                <a:cubicBezTo>
                  <a:pt x="774" y="40"/>
                  <a:pt x="775" y="40"/>
                  <a:pt x="775" y="40"/>
                </a:cubicBezTo>
                <a:moveTo>
                  <a:pt x="796" y="40"/>
                </a:moveTo>
                <a:cubicBezTo>
                  <a:pt x="795" y="39"/>
                  <a:pt x="795" y="39"/>
                  <a:pt x="794" y="39"/>
                </a:cubicBezTo>
                <a:cubicBezTo>
                  <a:pt x="794" y="38"/>
                  <a:pt x="794" y="38"/>
                  <a:pt x="794" y="38"/>
                </a:cubicBezTo>
                <a:cubicBezTo>
                  <a:pt x="795" y="38"/>
                  <a:pt x="795" y="39"/>
                  <a:pt x="796" y="39"/>
                </a:cubicBezTo>
                <a:cubicBezTo>
                  <a:pt x="796" y="40"/>
                  <a:pt x="796" y="40"/>
                  <a:pt x="796" y="40"/>
                </a:cubicBezTo>
                <a:moveTo>
                  <a:pt x="777" y="38"/>
                </a:moveTo>
                <a:cubicBezTo>
                  <a:pt x="777" y="37"/>
                  <a:pt x="777" y="37"/>
                  <a:pt x="777" y="37"/>
                </a:cubicBezTo>
                <a:cubicBezTo>
                  <a:pt x="778" y="36"/>
                  <a:pt x="779" y="36"/>
                  <a:pt x="780" y="36"/>
                </a:cubicBezTo>
                <a:cubicBezTo>
                  <a:pt x="780" y="36"/>
                  <a:pt x="780" y="36"/>
                  <a:pt x="780" y="36"/>
                </a:cubicBezTo>
                <a:cubicBezTo>
                  <a:pt x="779" y="37"/>
                  <a:pt x="778" y="37"/>
                  <a:pt x="777" y="38"/>
                </a:cubicBezTo>
                <a:moveTo>
                  <a:pt x="792" y="38"/>
                </a:moveTo>
                <a:cubicBezTo>
                  <a:pt x="789" y="36"/>
                  <a:pt x="786" y="36"/>
                  <a:pt x="782" y="36"/>
                </a:cubicBezTo>
                <a:cubicBezTo>
                  <a:pt x="782" y="36"/>
                  <a:pt x="782" y="36"/>
                  <a:pt x="782" y="36"/>
                </a:cubicBezTo>
                <a:cubicBezTo>
                  <a:pt x="785" y="36"/>
                  <a:pt x="787" y="36"/>
                  <a:pt x="790" y="36"/>
                </a:cubicBezTo>
                <a:cubicBezTo>
                  <a:pt x="791" y="37"/>
                  <a:pt x="792" y="37"/>
                  <a:pt x="792" y="37"/>
                </a:cubicBezTo>
                <a:cubicBezTo>
                  <a:pt x="792" y="38"/>
                  <a:pt x="792" y="38"/>
                  <a:pt x="792" y="38"/>
                </a:cubicBezTo>
                <a:moveTo>
                  <a:pt x="819" y="52"/>
                </a:moveTo>
                <a:cubicBezTo>
                  <a:pt x="819" y="46"/>
                  <a:pt x="819" y="46"/>
                  <a:pt x="819" y="46"/>
                </a:cubicBezTo>
                <a:cubicBezTo>
                  <a:pt x="819" y="45"/>
                  <a:pt x="820" y="44"/>
                  <a:pt x="820" y="43"/>
                </a:cubicBezTo>
                <a:cubicBezTo>
                  <a:pt x="820" y="42"/>
                  <a:pt x="819" y="40"/>
                  <a:pt x="819" y="40"/>
                </a:cubicBezTo>
                <a:cubicBezTo>
                  <a:pt x="819" y="39"/>
                  <a:pt x="819" y="39"/>
                  <a:pt x="819" y="39"/>
                </a:cubicBezTo>
                <a:cubicBezTo>
                  <a:pt x="819" y="39"/>
                  <a:pt x="819" y="39"/>
                  <a:pt x="819" y="39"/>
                </a:cubicBezTo>
                <a:cubicBezTo>
                  <a:pt x="819" y="35"/>
                  <a:pt x="819" y="35"/>
                  <a:pt x="819" y="35"/>
                </a:cubicBezTo>
                <a:cubicBezTo>
                  <a:pt x="819" y="35"/>
                  <a:pt x="819" y="36"/>
                  <a:pt x="820" y="36"/>
                </a:cubicBezTo>
                <a:cubicBezTo>
                  <a:pt x="820" y="38"/>
                  <a:pt x="821" y="41"/>
                  <a:pt x="821" y="43"/>
                </a:cubicBezTo>
                <a:cubicBezTo>
                  <a:pt x="821" y="45"/>
                  <a:pt x="821" y="47"/>
                  <a:pt x="820" y="48"/>
                </a:cubicBezTo>
                <a:cubicBezTo>
                  <a:pt x="820" y="49"/>
                  <a:pt x="820" y="49"/>
                  <a:pt x="820" y="49"/>
                </a:cubicBezTo>
                <a:cubicBezTo>
                  <a:pt x="821" y="50"/>
                  <a:pt x="821" y="50"/>
                  <a:pt x="821" y="50"/>
                </a:cubicBezTo>
                <a:cubicBezTo>
                  <a:pt x="821" y="51"/>
                  <a:pt x="821" y="51"/>
                  <a:pt x="821" y="51"/>
                </a:cubicBezTo>
                <a:cubicBezTo>
                  <a:pt x="822" y="51"/>
                  <a:pt x="822" y="51"/>
                  <a:pt x="822" y="51"/>
                </a:cubicBezTo>
                <a:cubicBezTo>
                  <a:pt x="822" y="51"/>
                  <a:pt x="822" y="51"/>
                  <a:pt x="822" y="50"/>
                </a:cubicBezTo>
                <a:cubicBezTo>
                  <a:pt x="822" y="52"/>
                  <a:pt x="822" y="52"/>
                  <a:pt x="822" y="52"/>
                </a:cubicBezTo>
                <a:cubicBezTo>
                  <a:pt x="821" y="52"/>
                  <a:pt x="820" y="52"/>
                  <a:pt x="819" y="52"/>
                </a:cubicBezTo>
                <a:moveTo>
                  <a:pt x="765" y="34"/>
                </a:moveTo>
                <a:cubicBezTo>
                  <a:pt x="765" y="34"/>
                  <a:pt x="765" y="34"/>
                  <a:pt x="765" y="34"/>
                </a:cubicBezTo>
                <a:cubicBezTo>
                  <a:pt x="765" y="34"/>
                  <a:pt x="765" y="34"/>
                  <a:pt x="765" y="34"/>
                </a:cubicBezTo>
                <a:moveTo>
                  <a:pt x="772" y="41"/>
                </a:moveTo>
                <a:cubicBezTo>
                  <a:pt x="770" y="40"/>
                  <a:pt x="769" y="38"/>
                  <a:pt x="767" y="35"/>
                </a:cubicBezTo>
                <a:cubicBezTo>
                  <a:pt x="767" y="32"/>
                  <a:pt x="767" y="32"/>
                  <a:pt x="767" y="32"/>
                </a:cubicBezTo>
                <a:cubicBezTo>
                  <a:pt x="768" y="35"/>
                  <a:pt x="769" y="37"/>
                  <a:pt x="772" y="39"/>
                </a:cubicBezTo>
                <a:cubicBezTo>
                  <a:pt x="772" y="41"/>
                  <a:pt x="772" y="41"/>
                  <a:pt x="772" y="41"/>
                </a:cubicBezTo>
                <a:moveTo>
                  <a:pt x="775" y="20"/>
                </a:moveTo>
                <a:cubicBezTo>
                  <a:pt x="775" y="20"/>
                  <a:pt x="775" y="20"/>
                  <a:pt x="775" y="20"/>
                </a:cubicBezTo>
                <a:cubicBezTo>
                  <a:pt x="775" y="20"/>
                  <a:pt x="775" y="20"/>
                  <a:pt x="775" y="20"/>
                </a:cubicBezTo>
                <a:cubicBezTo>
                  <a:pt x="775" y="20"/>
                  <a:pt x="775" y="20"/>
                  <a:pt x="775" y="20"/>
                </a:cubicBezTo>
                <a:cubicBezTo>
                  <a:pt x="775" y="22"/>
                  <a:pt x="775" y="22"/>
                  <a:pt x="775" y="22"/>
                </a:cubicBezTo>
                <a:cubicBezTo>
                  <a:pt x="775" y="22"/>
                  <a:pt x="775" y="22"/>
                  <a:pt x="775" y="22"/>
                </a:cubicBezTo>
                <a:cubicBezTo>
                  <a:pt x="775" y="22"/>
                  <a:pt x="774" y="22"/>
                  <a:pt x="774" y="22"/>
                </a:cubicBezTo>
                <a:cubicBezTo>
                  <a:pt x="774" y="20"/>
                  <a:pt x="774" y="20"/>
                  <a:pt x="774" y="20"/>
                </a:cubicBezTo>
                <a:cubicBezTo>
                  <a:pt x="774" y="20"/>
                  <a:pt x="775" y="20"/>
                  <a:pt x="775" y="20"/>
                </a:cubicBezTo>
                <a:moveTo>
                  <a:pt x="767" y="25"/>
                </a:moveTo>
                <a:cubicBezTo>
                  <a:pt x="767" y="22"/>
                  <a:pt x="767" y="22"/>
                  <a:pt x="767" y="22"/>
                </a:cubicBezTo>
                <a:cubicBezTo>
                  <a:pt x="768" y="22"/>
                  <a:pt x="768" y="22"/>
                  <a:pt x="768" y="22"/>
                </a:cubicBezTo>
                <a:cubicBezTo>
                  <a:pt x="768" y="22"/>
                  <a:pt x="768" y="22"/>
                  <a:pt x="768" y="22"/>
                </a:cubicBezTo>
                <a:cubicBezTo>
                  <a:pt x="768" y="22"/>
                  <a:pt x="768" y="22"/>
                  <a:pt x="768" y="22"/>
                </a:cubicBezTo>
                <a:cubicBezTo>
                  <a:pt x="768" y="22"/>
                  <a:pt x="768" y="22"/>
                  <a:pt x="768" y="22"/>
                </a:cubicBezTo>
                <a:cubicBezTo>
                  <a:pt x="769" y="21"/>
                  <a:pt x="770" y="21"/>
                  <a:pt x="771" y="21"/>
                </a:cubicBezTo>
                <a:cubicBezTo>
                  <a:pt x="771" y="21"/>
                  <a:pt x="772" y="20"/>
                  <a:pt x="772" y="20"/>
                </a:cubicBezTo>
                <a:cubicBezTo>
                  <a:pt x="772" y="21"/>
                  <a:pt x="772" y="21"/>
                  <a:pt x="772" y="21"/>
                </a:cubicBezTo>
                <a:cubicBezTo>
                  <a:pt x="772" y="21"/>
                  <a:pt x="772" y="21"/>
                  <a:pt x="772" y="21"/>
                </a:cubicBezTo>
                <a:cubicBezTo>
                  <a:pt x="771" y="21"/>
                  <a:pt x="771" y="21"/>
                  <a:pt x="770" y="22"/>
                </a:cubicBezTo>
                <a:cubicBezTo>
                  <a:pt x="770" y="22"/>
                  <a:pt x="770" y="22"/>
                  <a:pt x="770" y="22"/>
                </a:cubicBezTo>
                <a:cubicBezTo>
                  <a:pt x="770" y="22"/>
                  <a:pt x="770" y="22"/>
                  <a:pt x="770" y="22"/>
                </a:cubicBezTo>
                <a:cubicBezTo>
                  <a:pt x="769" y="23"/>
                  <a:pt x="768" y="24"/>
                  <a:pt x="768" y="25"/>
                </a:cubicBezTo>
                <a:cubicBezTo>
                  <a:pt x="767" y="25"/>
                  <a:pt x="767" y="25"/>
                  <a:pt x="767" y="25"/>
                </a:cubicBezTo>
                <a:moveTo>
                  <a:pt x="824" y="21"/>
                </a:moveTo>
                <a:cubicBezTo>
                  <a:pt x="824" y="20"/>
                  <a:pt x="824" y="20"/>
                  <a:pt x="824" y="20"/>
                </a:cubicBezTo>
                <a:cubicBezTo>
                  <a:pt x="825" y="20"/>
                  <a:pt x="826" y="20"/>
                  <a:pt x="826" y="20"/>
                </a:cubicBezTo>
                <a:cubicBezTo>
                  <a:pt x="826" y="20"/>
                  <a:pt x="826" y="20"/>
                  <a:pt x="827" y="20"/>
                </a:cubicBezTo>
                <a:cubicBezTo>
                  <a:pt x="827" y="20"/>
                  <a:pt x="827" y="20"/>
                  <a:pt x="828" y="20"/>
                </a:cubicBezTo>
                <a:cubicBezTo>
                  <a:pt x="828" y="20"/>
                  <a:pt x="828" y="20"/>
                  <a:pt x="828" y="20"/>
                </a:cubicBezTo>
                <a:cubicBezTo>
                  <a:pt x="828" y="20"/>
                  <a:pt x="828" y="20"/>
                  <a:pt x="828" y="20"/>
                </a:cubicBezTo>
                <a:cubicBezTo>
                  <a:pt x="833" y="20"/>
                  <a:pt x="838" y="23"/>
                  <a:pt x="841" y="27"/>
                </a:cubicBezTo>
                <a:cubicBezTo>
                  <a:pt x="841" y="29"/>
                  <a:pt x="841" y="29"/>
                  <a:pt x="841" y="29"/>
                </a:cubicBezTo>
                <a:cubicBezTo>
                  <a:pt x="839" y="25"/>
                  <a:pt x="835" y="23"/>
                  <a:pt x="831" y="21"/>
                </a:cubicBezTo>
                <a:cubicBezTo>
                  <a:pt x="830" y="20"/>
                  <a:pt x="829" y="20"/>
                  <a:pt x="828" y="20"/>
                </a:cubicBezTo>
                <a:cubicBezTo>
                  <a:pt x="828" y="20"/>
                  <a:pt x="828" y="20"/>
                  <a:pt x="828" y="20"/>
                </a:cubicBezTo>
                <a:cubicBezTo>
                  <a:pt x="827" y="20"/>
                  <a:pt x="825" y="21"/>
                  <a:pt x="824" y="21"/>
                </a:cubicBezTo>
                <a:moveTo>
                  <a:pt x="819" y="21"/>
                </a:moveTo>
                <a:cubicBezTo>
                  <a:pt x="819" y="21"/>
                  <a:pt x="819" y="21"/>
                  <a:pt x="819" y="21"/>
                </a:cubicBezTo>
                <a:cubicBezTo>
                  <a:pt x="819" y="19"/>
                  <a:pt x="819" y="19"/>
                  <a:pt x="819" y="19"/>
                </a:cubicBezTo>
                <a:cubicBezTo>
                  <a:pt x="820" y="20"/>
                  <a:pt x="821" y="20"/>
                  <a:pt x="822" y="20"/>
                </a:cubicBezTo>
                <a:cubicBezTo>
                  <a:pt x="822" y="20"/>
                  <a:pt x="822" y="20"/>
                  <a:pt x="822" y="20"/>
                </a:cubicBezTo>
                <a:cubicBezTo>
                  <a:pt x="822" y="20"/>
                  <a:pt x="822" y="20"/>
                  <a:pt x="822" y="20"/>
                </a:cubicBezTo>
                <a:cubicBezTo>
                  <a:pt x="822" y="22"/>
                  <a:pt x="822" y="22"/>
                  <a:pt x="822" y="22"/>
                </a:cubicBezTo>
                <a:cubicBezTo>
                  <a:pt x="822" y="22"/>
                  <a:pt x="822" y="22"/>
                  <a:pt x="821" y="22"/>
                </a:cubicBezTo>
                <a:cubicBezTo>
                  <a:pt x="821" y="22"/>
                  <a:pt x="821" y="22"/>
                  <a:pt x="821" y="22"/>
                </a:cubicBezTo>
                <a:cubicBezTo>
                  <a:pt x="821" y="22"/>
                  <a:pt x="820" y="22"/>
                  <a:pt x="820" y="21"/>
                </a:cubicBezTo>
                <a:cubicBezTo>
                  <a:pt x="819" y="21"/>
                  <a:pt x="819" y="21"/>
                  <a:pt x="819" y="21"/>
                </a:cubicBezTo>
                <a:cubicBezTo>
                  <a:pt x="819" y="21"/>
                  <a:pt x="819" y="21"/>
                  <a:pt x="819" y="21"/>
                </a:cubicBezTo>
                <a:moveTo>
                  <a:pt x="777" y="21"/>
                </a:moveTo>
                <a:cubicBezTo>
                  <a:pt x="777" y="19"/>
                  <a:pt x="777" y="19"/>
                  <a:pt x="777" y="19"/>
                </a:cubicBezTo>
                <a:cubicBezTo>
                  <a:pt x="778" y="19"/>
                  <a:pt x="779" y="18"/>
                  <a:pt x="780" y="18"/>
                </a:cubicBezTo>
                <a:cubicBezTo>
                  <a:pt x="780" y="19"/>
                  <a:pt x="780" y="19"/>
                  <a:pt x="780" y="19"/>
                </a:cubicBezTo>
                <a:cubicBezTo>
                  <a:pt x="779" y="19"/>
                  <a:pt x="778" y="20"/>
                  <a:pt x="777" y="21"/>
                </a:cubicBezTo>
                <a:moveTo>
                  <a:pt x="775" y="25"/>
                </a:moveTo>
                <a:cubicBezTo>
                  <a:pt x="777" y="24"/>
                  <a:pt x="777" y="24"/>
                  <a:pt x="777" y="24"/>
                </a:cubicBezTo>
                <a:cubicBezTo>
                  <a:pt x="777" y="24"/>
                  <a:pt x="777" y="24"/>
                  <a:pt x="777" y="24"/>
                </a:cubicBezTo>
                <a:cubicBezTo>
                  <a:pt x="777" y="23"/>
                  <a:pt x="777" y="23"/>
                  <a:pt x="777" y="23"/>
                </a:cubicBezTo>
                <a:cubicBezTo>
                  <a:pt x="779" y="22"/>
                  <a:pt x="780" y="21"/>
                  <a:pt x="781" y="20"/>
                </a:cubicBezTo>
                <a:cubicBezTo>
                  <a:pt x="782" y="20"/>
                  <a:pt x="782" y="20"/>
                  <a:pt x="782" y="20"/>
                </a:cubicBezTo>
                <a:cubicBezTo>
                  <a:pt x="782" y="20"/>
                  <a:pt x="782" y="20"/>
                  <a:pt x="782" y="20"/>
                </a:cubicBezTo>
                <a:cubicBezTo>
                  <a:pt x="785" y="19"/>
                  <a:pt x="789" y="18"/>
                  <a:pt x="792" y="18"/>
                </a:cubicBezTo>
                <a:cubicBezTo>
                  <a:pt x="792" y="18"/>
                  <a:pt x="792" y="18"/>
                  <a:pt x="792" y="18"/>
                </a:cubicBezTo>
                <a:cubicBezTo>
                  <a:pt x="792" y="18"/>
                  <a:pt x="793" y="18"/>
                  <a:pt x="793" y="18"/>
                </a:cubicBezTo>
                <a:cubicBezTo>
                  <a:pt x="794" y="18"/>
                  <a:pt x="795" y="19"/>
                  <a:pt x="796" y="19"/>
                </a:cubicBezTo>
                <a:cubicBezTo>
                  <a:pt x="797" y="20"/>
                  <a:pt x="797" y="20"/>
                  <a:pt x="797" y="20"/>
                </a:cubicBezTo>
                <a:cubicBezTo>
                  <a:pt x="797" y="20"/>
                  <a:pt x="797" y="20"/>
                  <a:pt x="797" y="20"/>
                </a:cubicBezTo>
                <a:cubicBezTo>
                  <a:pt x="797" y="20"/>
                  <a:pt x="797" y="20"/>
                  <a:pt x="797" y="20"/>
                </a:cubicBezTo>
                <a:cubicBezTo>
                  <a:pt x="799" y="21"/>
                  <a:pt x="800" y="22"/>
                  <a:pt x="801" y="24"/>
                </a:cubicBezTo>
                <a:cubicBezTo>
                  <a:pt x="803" y="25"/>
                  <a:pt x="803" y="26"/>
                  <a:pt x="803" y="28"/>
                </a:cubicBezTo>
                <a:cubicBezTo>
                  <a:pt x="803" y="28"/>
                  <a:pt x="803" y="28"/>
                  <a:pt x="803" y="29"/>
                </a:cubicBezTo>
                <a:cubicBezTo>
                  <a:pt x="803" y="30"/>
                  <a:pt x="803" y="30"/>
                  <a:pt x="803" y="30"/>
                </a:cubicBezTo>
                <a:cubicBezTo>
                  <a:pt x="804" y="30"/>
                  <a:pt x="804" y="30"/>
                  <a:pt x="804" y="30"/>
                </a:cubicBezTo>
                <a:cubicBezTo>
                  <a:pt x="807" y="31"/>
                  <a:pt x="809" y="32"/>
                  <a:pt x="812" y="34"/>
                </a:cubicBezTo>
                <a:cubicBezTo>
                  <a:pt x="814" y="35"/>
                  <a:pt x="816" y="37"/>
                  <a:pt x="817" y="39"/>
                </a:cubicBezTo>
                <a:cubicBezTo>
                  <a:pt x="817" y="40"/>
                  <a:pt x="817" y="40"/>
                  <a:pt x="817" y="40"/>
                </a:cubicBezTo>
                <a:cubicBezTo>
                  <a:pt x="817" y="40"/>
                  <a:pt x="817" y="40"/>
                  <a:pt x="817" y="40"/>
                </a:cubicBezTo>
                <a:cubicBezTo>
                  <a:pt x="817" y="40"/>
                  <a:pt x="817" y="40"/>
                  <a:pt x="817" y="40"/>
                </a:cubicBezTo>
                <a:cubicBezTo>
                  <a:pt x="817" y="41"/>
                  <a:pt x="818" y="42"/>
                  <a:pt x="818" y="43"/>
                </a:cubicBezTo>
                <a:cubicBezTo>
                  <a:pt x="818" y="44"/>
                  <a:pt x="817" y="45"/>
                  <a:pt x="817" y="46"/>
                </a:cubicBezTo>
                <a:cubicBezTo>
                  <a:pt x="817" y="46"/>
                  <a:pt x="817" y="46"/>
                  <a:pt x="817" y="46"/>
                </a:cubicBezTo>
                <a:cubicBezTo>
                  <a:pt x="817" y="46"/>
                  <a:pt x="817" y="46"/>
                  <a:pt x="817" y="46"/>
                </a:cubicBezTo>
                <a:cubicBezTo>
                  <a:pt x="817" y="46"/>
                  <a:pt x="817" y="46"/>
                  <a:pt x="817" y="46"/>
                </a:cubicBezTo>
                <a:cubicBezTo>
                  <a:pt x="817" y="46"/>
                  <a:pt x="817" y="46"/>
                  <a:pt x="817" y="46"/>
                </a:cubicBezTo>
                <a:cubicBezTo>
                  <a:pt x="817" y="47"/>
                  <a:pt x="816" y="49"/>
                  <a:pt x="815" y="49"/>
                </a:cubicBezTo>
                <a:cubicBezTo>
                  <a:pt x="808" y="52"/>
                  <a:pt x="808" y="52"/>
                  <a:pt x="808" y="52"/>
                </a:cubicBezTo>
                <a:cubicBezTo>
                  <a:pt x="807" y="51"/>
                  <a:pt x="806" y="49"/>
                  <a:pt x="806" y="48"/>
                </a:cubicBezTo>
                <a:cubicBezTo>
                  <a:pt x="805" y="46"/>
                  <a:pt x="805" y="44"/>
                  <a:pt x="804" y="42"/>
                </a:cubicBezTo>
                <a:cubicBezTo>
                  <a:pt x="804" y="42"/>
                  <a:pt x="804" y="42"/>
                  <a:pt x="804" y="42"/>
                </a:cubicBezTo>
                <a:cubicBezTo>
                  <a:pt x="804" y="42"/>
                  <a:pt x="804" y="42"/>
                  <a:pt x="804" y="42"/>
                </a:cubicBezTo>
                <a:cubicBezTo>
                  <a:pt x="802" y="41"/>
                  <a:pt x="800" y="39"/>
                  <a:pt x="798" y="38"/>
                </a:cubicBezTo>
                <a:cubicBezTo>
                  <a:pt x="798" y="38"/>
                  <a:pt x="798" y="38"/>
                  <a:pt x="798" y="38"/>
                </a:cubicBezTo>
                <a:cubicBezTo>
                  <a:pt x="798" y="37"/>
                  <a:pt x="798" y="37"/>
                  <a:pt x="798" y="37"/>
                </a:cubicBezTo>
                <a:cubicBezTo>
                  <a:pt x="796" y="36"/>
                  <a:pt x="796" y="36"/>
                  <a:pt x="796" y="36"/>
                </a:cubicBezTo>
                <a:cubicBezTo>
                  <a:pt x="796" y="37"/>
                  <a:pt x="796" y="37"/>
                  <a:pt x="796" y="37"/>
                </a:cubicBezTo>
                <a:cubicBezTo>
                  <a:pt x="795" y="36"/>
                  <a:pt x="794" y="36"/>
                  <a:pt x="794" y="36"/>
                </a:cubicBezTo>
                <a:cubicBezTo>
                  <a:pt x="793" y="35"/>
                  <a:pt x="791" y="35"/>
                  <a:pt x="791" y="34"/>
                </a:cubicBezTo>
                <a:cubicBezTo>
                  <a:pt x="791" y="34"/>
                  <a:pt x="791" y="34"/>
                  <a:pt x="791" y="34"/>
                </a:cubicBezTo>
                <a:cubicBezTo>
                  <a:pt x="790" y="34"/>
                  <a:pt x="790" y="34"/>
                  <a:pt x="790" y="34"/>
                </a:cubicBezTo>
                <a:cubicBezTo>
                  <a:pt x="790" y="34"/>
                  <a:pt x="790" y="34"/>
                  <a:pt x="790" y="34"/>
                </a:cubicBezTo>
                <a:cubicBezTo>
                  <a:pt x="788" y="34"/>
                  <a:pt x="785" y="34"/>
                  <a:pt x="782" y="34"/>
                </a:cubicBezTo>
                <a:cubicBezTo>
                  <a:pt x="782" y="33"/>
                  <a:pt x="782" y="33"/>
                  <a:pt x="782" y="33"/>
                </a:cubicBezTo>
                <a:cubicBezTo>
                  <a:pt x="781" y="34"/>
                  <a:pt x="781" y="34"/>
                  <a:pt x="781" y="34"/>
                </a:cubicBezTo>
                <a:cubicBezTo>
                  <a:pt x="780" y="34"/>
                  <a:pt x="780" y="34"/>
                  <a:pt x="780" y="34"/>
                </a:cubicBezTo>
                <a:cubicBezTo>
                  <a:pt x="780" y="34"/>
                  <a:pt x="780" y="34"/>
                  <a:pt x="780" y="34"/>
                </a:cubicBezTo>
                <a:cubicBezTo>
                  <a:pt x="779" y="34"/>
                  <a:pt x="777" y="35"/>
                  <a:pt x="776" y="36"/>
                </a:cubicBezTo>
                <a:cubicBezTo>
                  <a:pt x="775" y="36"/>
                  <a:pt x="775" y="37"/>
                  <a:pt x="774" y="38"/>
                </a:cubicBezTo>
                <a:cubicBezTo>
                  <a:pt x="774" y="38"/>
                  <a:pt x="774" y="38"/>
                  <a:pt x="774" y="38"/>
                </a:cubicBezTo>
                <a:cubicBezTo>
                  <a:pt x="774" y="37"/>
                  <a:pt x="774" y="37"/>
                  <a:pt x="773" y="37"/>
                </a:cubicBezTo>
                <a:cubicBezTo>
                  <a:pt x="771" y="36"/>
                  <a:pt x="770" y="33"/>
                  <a:pt x="769" y="31"/>
                </a:cubicBezTo>
                <a:cubicBezTo>
                  <a:pt x="769" y="30"/>
                  <a:pt x="769" y="29"/>
                  <a:pt x="769" y="29"/>
                </a:cubicBezTo>
                <a:cubicBezTo>
                  <a:pt x="769" y="27"/>
                  <a:pt x="769" y="26"/>
                  <a:pt x="769" y="26"/>
                </a:cubicBezTo>
                <a:cubicBezTo>
                  <a:pt x="770" y="25"/>
                  <a:pt x="770" y="24"/>
                  <a:pt x="771" y="23"/>
                </a:cubicBezTo>
                <a:cubicBezTo>
                  <a:pt x="772" y="23"/>
                  <a:pt x="772" y="23"/>
                  <a:pt x="772" y="23"/>
                </a:cubicBezTo>
                <a:cubicBezTo>
                  <a:pt x="772" y="23"/>
                  <a:pt x="772" y="23"/>
                  <a:pt x="772" y="23"/>
                </a:cubicBezTo>
                <a:cubicBezTo>
                  <a:pt x="772" y="23"/>
                  <a:pt x="772" y="23"/>
                  <a:pt x="772" y="23"/>
                </a:cubicBezTo>
                <a:cubicBezTo>
                  <a:pt x="773" y="23"/>
                  <a:pt x="773" y="23"/>
                  <a:pt x="773" y="23"/>
                </a:cubicBezTo>
                <a:cubicBezTo>
                  <a:pt x="774" y="24"/>
                  <a:pt x="774" y="24"/>
                  <a:pt x="774" y="24"/>
                </a:cubicBezTo>
                <a:cubicBezTo>
                  <a:pt x="774" y="24"/>
                  <a:pt x="774" y="24"/>
                  <a:pt x="774" y="24"/>
                </a:cubicBezTo>
                <a:cubicBezTo>
                  <a:pt x="774" y="24"/>
                  <a:pt x="774" y="24"/>
                  <a:pt x="774" y="24"/>
                </a:cubicBezTo>
                <a:cubicBezTo>
                  <a:pt x="775" y="24"/>
                  <a:pt x="775" y="24"/>
                  <a:pt x="775" y="24"/>
                </a:cubicBezTo>
                <a:cubicBezTo>
                  <a:pt x="775" y="25"/>
                  <a:pt x="775" y="25"/>
                  <a:pt x="775" y="25"/>
                </a:cubicBezTo>
                <a:moveTo>
                  <a:pt x="817" y="36"/>
                </a:moveTo>
                <a:cubicBezTo>
                  <a:pt x="816" y="34"/>
                  <a:pt x="814" y="33"/>
                  <a:pt x="813" y="32"/>
                </a:cubicBezTo>
                <a:cubicBezTo>
                  <a:pt x="810" y="31"/>
                  <a:pt x="808" y="30"/>
                  <a:pt x="805" y="29"/>
                </a:cubicBezTo>
                <a:cubicBezTo>
                  <a:pt x="805" y="28"/>
                  <a:pt x="805" y="28"/>
                  <a:pt x="805" y="28"/>
                </a:cubicBezTo>
                <a:cubicBezTo>
                  <a:pt x="805" y="25"/>
                  <a:pt x="804" y="24"/>
                  <a:pt x="803" y="22"/>
                </a:cubicBezTo>
                <a:cubicBezTo>
                  <a:pt x="801" y="21"/>
                  <a:pt x="800" y="20"/>
                  <a:pt x="799" y="19"/>
                </a:cubicBezTo>
                <a:cubicBezTo>
                  <a:pt x="798" y="18"/>
                  <a:pt x="798" y="18"/>
                  <a:pt x="798" y="18"/>
                </a:cubicBezTo>
                <a:cubicBezTo>
                  <a:pt x="798" y="17"/>
                  <a:pt x="798" y="17"/>
                  <a:pt x="798" y="17"/>
                </a:cubicBezTo>
                <a:cubicBezTo>
                  <a:pt x="803" y="19"/>
                  <a:pt x="806" y="23"/>
                  <a:pt x="807" y="28"/>
                </a:cubicBezTo>
                <a:cubicBezTo>
                  <a:pt x="808" y="28"/>
                  <a:pt x="808" y="28"/>
                  <a:pt x="808" y="28"/>
                </a:cubicBezTo>
                <a:cubicBezTo>
                  <a:pt x="808" y="28"/>
                  <a:pt x="808" y="28"/>
                  <a:pt x="808" y="28"/>
                </a:cubicBezTo>
                <a:cubicBezTo>
                  <a:pt x="811" y="30"/>
                  <a:pt x="814" y="31"/>
                  <a:pt x="817" y="34"/>
                </a:cubicBezTo>
                <a:cubicBezTo>
                  <a:pt x="817" y="36"/>
                  <a:pt x="817" y="36"/>
                  <a:pt x="817" y="36"/>
                </a:cubicBezTo>
                <a:moveTo>
                  <a:pt x="796" y="17"/>
                </a:moveTo>
                <a:cubicBezTo>
                  <a:pt x="795" y="17"/>
                  <a:pt x="795" y="16"/>
                  <a:pt x="794" y="16"/>
                </a:cubicBezTo>
                <a:cubicBezTo>
                  <a:pt x="794" y="15"/>
                  <a:pt x="794" y="15"/>
                  <a:pt x="794" y="15"/>
                </a:cubicBezTo>
                <a:cubicBezTo>
                  <a:pt x="795" y="16"/>
                  <a:pt x="795" y="16"/>
                  <a:pt x="796" y="16"/>
                </a:cubicBezTo>
                <a:cubicBezTo>
                  <a:pt x="796" y="17"/>
                  <a:pt x="796" y="17"/>
                  <a:pt x="796" y="17"/>
                </a:cubicBezTo>
                <a:moveTo>
                  <a:pt x="782" y="18"/>
                </a:moveTo>
                <a:cubicBezTo>
                  <a:pt x="782" y="17"/>
                  <a:pt x="782" y="17"/>
                  <a:pt x="782" y="17"/>
                </a:cubicBezTo>
                <a:cubicBezTo>
                  <a:pt x="785" y="16"/>
                  <a:pt x="789" y="16"/>
                  <a:pt x="792" y="15"/>
                </a:cubicBezTo>
                <a:cubicBezTo>
                  <a:pt x="792" y="15"/>
                  <a:pt x="792" y="15"/>
                  <a:pt x="792" y="15"/>
                </a:cubicBezTo>
                <a:cubicBezTo>
                  <a:pt x="792" y="16"/>
                  <a:pt x="792" y="16"/>
                  <a:pt x="792" y="16"/>
                </a:cubicBezTo>
                <a:cubicBezTo>
                  <a:pt x="792" y="16"/>
                  <a:pt x="792" y="16"/>
                  <a:pt x="792" y="16"/>
                </a:cubicBezTo>
                <a:cubicBezTo>
                  <a:pt x="788" y="16"/>
                  <a:pt x="785" y="17"/>
                  <a:pt x="782" y="18"/>
                </a:cubicBezTo>
                <a:moveTo>
                  <a:pt x="817" y="18"/>
                </a:moveTo>
                <a:cubicBezTo>
                  <a:pt x="816" y="17"/>
                  <a:pt x="816" y="15"/>
                  <a:pt x="816" y="13"/>
                </a:cubicBezTo>
                <a:cubicBezTo>
                  <a:pt x="816" y="11"/>
                  <a:pt x="816" y="8"/>
                  <a:pt x="817" y="7"/>
                </a:cubicBezTo>
                <a:cubicBezTo>
                  <a:pt x="817" y="9"/>
                  <a:pt x="817" y="9"/>
                  <a:pt x="817" y="9"/>
                </a:cubicBezTo>
                <a:cubicBezTo>
                  <a:pt x="817" y="10"/>
                  <a:pt x="817" y="11"/>
                  <a:pt x="817" y="12"/>
                </a:cubicBezTo>
                <a:cubicBezTo>
                  <a:pt x="817" y="13"/>
                  <a:pt x="817" y="14"/>
                  <a:pt x="817" y="15"/>
                </a:cubicBezTo>
                <a:cubicBezTo>
                  <a:pt x="817" y="18"/>
                  <a:pt x="817" y="18"/>
                  <a:pt x="817" y="18"/>
                </a:cubicBezTo>
                <a:moveTo>
                  <a:pt x="819" y="6"/>
                </a:moveTo>
                <a:cubicBezTo>
                  <a:pt x="819" y="4"/>
                  <a:pt x="819" y="4"/>
                  <a:pt x="819" y="4"/>
                </a:cubicBezTo>
                <a:cubicBezTo>
                  <a:pt x="820" y="4"/>
                  <a:pt x="820" y="4"/>
                  <a:pt x="820" y="3"/>
                </a:cubicBezTo>
                <a:cubicBezTo>
                  <a:pt x="821" y="3"/>
                  <a:pt x="822" y="3"/>
                  <a:pt x="822" y="3"/>
                </a:cubicBezTo>
                <a:cubicBezTo>
                  <a:pt x="822" y="3"/>
                  <a:pt x="822" y="3"/>
                  <a:pt x="822" y="3"/>
                </a:cubicBezTo>
                <a:cubicBezTo>
                  <a:pt x="822" y="3"/>
                  <a:pt x="822" y="3"/>
                  <a:pt x="822" y="3"/>
                </a:cubicBezTo>
                <a:cubicBezTo>
                  <a:pt x="822" y="3"/>
                  <a:pt x="822" y="3"/>
                  <a:pt x="822" y="3"/>
                </a:cubicBezTo>
                <a:cubicBezTo>
                  <a:pt x="822" y="3"/>
                  <a:pt x="822" y="3"/>
                  <a:pt x="822" y="3"/>
                </a:cubicBezTo>
                <a:cubicBezTo>
                  <a:pt x="822" y="3"/>
                  <a:pt x="822" y="3"/>
                  <a:pt x="822" y="3"/>
                </a:cubicBezTo>
                <a:cubicBezTo>
                  <a:pt x="822" y="4"/>
                  <a:pt x="822" y="4"/>
                  <a:pt x="822" y="4"/>
                </a:cubicBezTo>
                <a:cubicBezTo>
                  <a:pt x="821" y="4"/>
                  <a:pt x="820" y="5"/>
                  <a:pt x="819" y="5"/>
                </a:cubicBezTo>
                <a:cubicBezTo>
                  <a:pt x="819" y="6"/>
                  <a:pt x="819" y="6"/>
                  <a:pt x="819" y="6"/>
                </a:cubicBezTo>
                <a:moveTo>
                  <a:pt x="831" y="4"/>
                </a:moveTo>
                <a:cubicBezTo>
                  <a:pt x="831" y="4"/>
                  <a:pt x="831" y="4"/>
                  <a:pt x="831" y="4"/>
                </a:cubicBezTo>
                <a:cubicBezTo>
                  <a:pt x="834" y="2"/>
                  <a:pt x="838" y="2"/>
                  <a:pt x="841" y="2"/>
                </a:cubicBezTo>
                <a:cubicBezTo>
                  <a:pt x="841" y="2"/>
                  <a:pt x="841" y="2"/>
                  <a:pt x="841" y="2"/>
                </a:cubicBezTo>
                <a:cubicBezTo>
                  <a:pt x="841" y="2"/>
                  <a:pt x="841" y="2"/>
                  <a:pt x="840" y="2"/>
                </a:cubicBezTo>
                <a:cubicBezTo>
                  <a:pt x="840" y="2"/>
                  <a:pt x="840" y="2"/>
                  <a:pt x="840" y="2"/>
                </a:cubicBezTo>
                <a:cubicBezTo>
                  <a:pt x="837" y="2"/>
                  <a:pt x="833" y="3"/>
                  <a:pt x="831" y="6"/>
                </a:cubicBezTo>
                <a:cubicBezTo>
                  <a:pt x="830" y="5"/>
                  <a:pt x="829" y="5"/>
                  <a:pt x="828" y="4"/>
                </a:cubicBezTo>
                <a:cubicBezTo>
                  <a:pt x="827" y="4"/>
                  <a:pt x="826" y="3"/>
                  <a:pt x="824" y="3"/>
                </a:cubicBezTo>
                <a:cubicBezTo>
                  <a:pt x="824" y="2"/>
                  <a:pt x="824" y="2"/>
                  <a:pt x="824" y="2"/>
                </a:cubicBezTo>
                <a:cubicBezTo>
                  <a:pt x="825" y="2"/>
                  <a:pt x="825" y="2"/>
                  <a:pt x="825" y="2"/>
                </a:cubicBezTo>
                <a:cubicBezTo>
                  <a:pt x="827" y="2"/>
                  <a:pt x="829" y="3"/>
                  <a:pt x="830" y="4"/>
                </a:cubicBezTo>
                <a:cubicBezTo>
                  <a:pt x="831" y="4"/>
                  <a:pt x="831" y="4"/>
                  <a:pt x="831" y="4"/>
                </a:cubicBezTo>
                <a:moveTo>
                  <a:pt x="841" y="0"/>
                </a:moveTo>
                <a:cubicBezTo>
                  <a:pt x="841" y="0"/>
                  <a:pt x="841" y="0"/>
                  <a:pt x="841" y="0"/>
                </a:cubicBezTo>
                <a:cubicBezTo>
                  <a:pt x="838" y="0"/>
                  <a:pt x="834" y="0"/>
                  <a:pt x="831" y="2"/>
                </a:cubicBezTo>
                <a:cubicBezTo>
                  <a:pt x="829" y="1"/>
                  <a:pt x="827" y="0"/>
                  <a:pt x="825" y="0"/>
                </a:cubicBezTo>
                <a:cubicBezTo>
                  <a:pt x="825" y="0"/>
                  <a:pt x="824" y="0"/>
                  <a:pt x="823" y="1"/>
                </a:cubicBezTo>
                <a:cubicBezTo>
                  <a:pt x="822" y="1"/>
                  <a:pt x="821" y="1"/>
                  <a:pt x="820" y="1"/>
                </a:cubicBezTo>
                <a:cubicBezTo>
                  <a:pt x="820" y="1"/>
                  <a:pt x="820" y="1"/>
                  <a:pt x="820" y="1"/>
                </a:cubicBezTo>
                <a:cubicBezTo>
                  <a:pt x="820" y="1"/>
                  <a:pt x="820" y="1"/>
                  <a:pt x="820" y="1"/>
                </a:cubicBezTo>
                <a:cubicBezTo>
                  <a:pt x="819" y="2"/>
                  <a:pt x="819" y="2"/>
                  <a:pt x="819" y="2"/>
                </a:cubicBezTo>
                <a:cubicBezTo>
                  <a:pt x="819" y="2"/>
                  <a:pt x="819" y="2"/>
                  <a:pt x="819" y="2"/>
                </a:cubicBezTo>
                <a:cubicBezTo>
                  <a:pt x="817" y="3"/>
                  <a:pt x="817" y="3"/>
                  <a:pt x="817" y="3"/>
                </a:cubicBezTo>
                <a:cubicBezTo>
                  <a:pt x="817" y="3"/>
                  <a:pt x="817" y="3"/>
                  <a:pt x="817" y="3"/>
                </a:cubicBezTo>
                <a:cubicBezTo>
                  <a:pt x="817" y="3"/>
                  <a:pt x="817" y="3"/>
                  <a:pt x="817" y="3"/>
                </a:cubicBezTo>
                <a:cubicBezTo>
                  <a:pt x="814" y="6"/>
                  <a:pt x="814" y="10"/>
                  <a:pt x="814" y="13"/>
                </a:cubicBezTo>
                <a:cubicBezTo>
                  <a:pt x="814" y="13"/>
                  <a:pt x="814" y="13"/>
                  <a:pt x="814" y="13"/>
                </a:cubicBezTo>
                <a:cubicBezTo>
                  <a:pt x="814" y="13"/>
                  <a:pt x="814" y="13"/>
                  <a:pt x="814" y="13"/>
                </a:cubicBezTo>
                <a:cubicBezTo>
                  <a:pt x="814" y="16"/>
                  <a:pt x="814" y="19"/>
                  <a:pt x="817" y="22"/>
                </a:cubicBezTo>
                <a:cubicBezTo>
                  <a:pt x="817" y="22"/>
                  <a:pt x="817" y="22"/>
                  <a:pt x="817" y="22"/>
                </a:cubicBezTo>
                <a:cubicBezTo>
                  <a:pt x="818" y="22"/>
                  <a:pt x="818" y="22"/>
                  <a:pt x="818" y="22"/>
                </a:cubicBezTo>
                <a:cubicBezTo>
                  <a:pt x="819" y="23"/>
                  <a:pt x="819" y="23"/>
                  <a:pt x="819" y="23"/>
                </a:cubicBezTo>
                <a:cubicBezTo>
                  <a:pt x="819" y="23"/>
                  <a:pt x="819" y="23"/>
                  <a:pt x="819" y="23"/>
                </a:cubicBezTo>
                <a:cubicBezTo>
                  <a:pt x="820" y="24"/>
                  <a:pt x="821" y="24"/>
                  <a:pt x="821" y="24"/>
                </a:cubicBezTo>
                <a:cubicBezTo>
                  <a:pt x="821" y="24"/>
                  <a:pt x="821" y="24"/>
                  <a:pt x="821" y="24"/>
                </a:cubicBezTo>
                <a:cubicBezTo>
                  <a:pt x="822" y="24"/>
                  <a:pt x="822" y="24"/>
                  <a:pt x="822" y="24"/>
                </a:cubicBezTo>
                <a:cubicBezTo>
                  <a:pt x="822" y="24"/>
                  <a:pt x="822" y="24"/>
                  <a:pt x="822" y="24"/>
                </a:cubicBezTo>
                <a:cubicBezTo>
                  <a:pt x="824" y="23"/>
                  <a:pt x="824" y="23"/>
                  <a:pt x="824" y="23"/>
                </a:cubicBezTo>
                <a:cubicBezTo>
                  <a:pt x="824" y="23"/>
                  <a:pt x="824" y="23"/>
                  <a:pt x="824" y="23"/>
                </a:cubicBezTo>
                <a:cubicBezTo>
                  <a:pt x="824" y="23"/>
                  <a:pt x="824" y="23"/>
                  <a:pt x="824" y="23"/>
                </a:cubicBezTo>
                <a:cubicBezTo>
                  <a:pt x="826" y="23"/>
                  <a:pt x="827" y="22"/>
                  <a:pt x="828" y="22"/>
                </a:cubicBezTo>
                <a:cubicBezTo>
                  <a:pt x="828" y="22"/>
                  <a:pt x="828" y="22"/>
                  <a:pt x="828" y="22"/>
                </a:cubicBezTo>
                <a:cubicBezTo>
                  <a:pt x="829" y="22"/>
                  <a:pt x="829" y="22"/>
                  <a:pt x="830" y="23"/>
                </a:cubicBezTo>
                <a:cubicBezTo>
                  <a:pt x="830" y="23"/>
                  <a:pt x="830" y="23"/>
                  <a:pt x="830" y="23"/>
                </a:cubicBezTo>
                <a:cubicBezTo>
                  <a:pt x="830" y="23"/>
                  <a:pt x="830" y="23"/>
                  <a:pt x="830" y="23"/>
                </a:cubicBezTo>
                <a:cubicBezTo>
                  <a:pt x="835" y="25"/>
                  <a:pt x="839" y="28"/>
                  <a:pt x="841" y="32"/>
                </a:cubicBezTo>
                <a:cubicBezTo>
                  <a:pt x="841" y="32"/>
                  <a:pt x="841" y="32"/>
                  <a:pt x="841" y="32"/>
                </a:cubicBezTo>
                <a:cubicBezTo>
                  <a:pt x="842" y="32"/>
                  <a:pt x="842" y="32"/>
                  <a:pt x="842" y="32"/>
                </a:cubicBezTo>
                <a:cubicBezTo>
                  <a:pt x="842" y="33"/>
                  <a:pt x="842" y="33"/>
                  <a:pt x="842" y="33"/>
                </a:cubicBezTo>
                <a:cubicBezTo>
                  <a:pt x="843" y="34"/>
                  <a:pt x="844" y="36"/>
                  <a:pt x="844" y="37"/>
                </a:cubicBezTo>
                <a:cubicBezTo>
                  <a:pt x="844" y="39"/>
                  <a:pt x="844" y="40"/>
                  <a:pt x="843" y="42"/>
                </a:cubicBezTo>
                <a:cubicBezTo>
                  <a:pt x="843" y="44"/>
                  <a:pt x="843" y="45"/>
                  <a:pt x="842" y="46"/>
                </a:cubicBezTo>
                <a:cubicBezTo>
                  <a:pt x="842" y="46"/>
                  <a:pt x="842" y="46"/>
                  <a:pt x="842" y="46"/>
                </a:cubicBezTo>
                <a:cubicBezTo>
                  <a:pt x="842" y="46"/>
                  <a:pt x="842" y="46"/>
                  <a:pt x="841" y="46"/>
                </a:cubicBezTo>
                <a:cubicBezTo>
                  <a:pt x="837" y="48"/>
                  <a:pt x="830" y="47"/>
                  <a:pt x="823" y="48"/>
                </a:cubicBezTo>
                <a:cubicBezTo>
                  <a:pt x="823" y="48"/>
                  <a:pt x="823" y="48"/>
                  <a:pt x="823" y="48"/>
                </a:cubicBezTo>
                <a:cubicBezTo>
                  <a:pt x="822" y="48"/>
                  <a:pt x="822" y="48"/>
                  <a:pt x="822" y="48"/>
                </a:cubicBezTo>
                <a:cubicBezTo>
                  <a:pt x="822" y="48"/>
                  <a:pt x="822" y="48"/>
                  <a:pt x="822" y="48"/>
                </a:cubicBezTo>
                <a:cubicBezTo>
                  <a:pt x="822" y="48"/>
                  <a:pt x="822" y="48"/>
                  <a:pt x="822" y="48"/>
                </a:cubicBezTo>
                <a:cubicBezTo>
                  <a:pt x="822" y="48"/>
                  <a:pt x="822" y="48"/>
                  <a:pt x="822" y="48"/>
                </a:cubicBezTo>
                <a:cubicBezTo>
                  <a:pt x="823" y="47"/>
                  <a:pt x="823" y="45"/>
                  <a:pt x="823" y="43"/>
                </a:cubicBezTo>
                <a:cubicBezTo>
                  <a:pt x="823" y="40"/>
                  <a:pt x="822" y="38"/>
                  <a:pt x="821" y="35"/>
                </a:cubicBezTo>
                <a:cubicBezTo>
                  <a:pt x="821" y="35"/>
                  <a:pt x="821" y="35"/>
                  <a:pt x="821" y="35"/>
                </a:cubicBezTo>
                <a:cubicBezTo>
                  <a:pt x="821" y="35"/>
                  <a:pt x="821" y="35"/>
                  <a:pt x="821" y="35"/>
                </a:cubicBezTo>
                <a:cubicBezTo>
                  <a:pt x="820" y="34"/>
                  <a:pt x="820" y="33"/>
                  <a:pt x="819" y="32"/>
                </a:cubicBezTo>
                <a:cubicBezTo>
                  <a:pt x="816" y="30"/>
                  <a:pt x="812" y="28"/>
                  <a:pt x="809" y="27"/>
                </a:cubicBezTo>
                <a:cubicBezTo>
                  <a:pt x="807" y="21"/>
                  <a:pt x="803" y="17"/>
                  <a:pt x="797" y="14"/>
                </a:cubicBezTo>
                <a:cubicBezTo>
                  <a:pt x="796" y="14"/>
                  <a:pt x="795" y="14"/>
                  <a:pt x="794" y="13"/>
                </a:cubicBezTo>
                <a:cubicBezTo>
                  <a:pt x="794" y="13"/>
                  <a:pt x="794" y="13"/>
                  <a:pt x="794" y="13"/>
                </a:cubicBezTo>
                <a:cubicBezTo>
                  <a:pt x="793" y="13"/>
                  <a:pt x="793" y="13"/>
                  <a:pt x="793" y="13"/>
                </a:cubicBezTo>
                <a:cubicBezTo>
                  <a:pt x="792" y="13"/>
                  <a:pt x="792" y="13"/>
                  <a:pt x="792" y="13"/>
                </a:cubicBezTo>
                <a:cubicBezTo>
                  <a:pt x="792" y="13"/>
                  <a:pt x="792" y="13"/>
                  <a:pt x="792" y="13"/>
                </a:cubicBezTo>
                <a:cubicBezTo>
                  <a:pt x="792" y="13"/>
                  <a:pt x="792" y="13"/>
                  <a:pt x="792" y="13"/>
                </a:cubicBezTo>
                <a:cubicBezTo>
                  <a:pt x="792" y="13"/>
                  <a:pt x="792" y="13"/>
                  <a:pt x="792" y="13"/>
                </a:cubicBezTo>
                <a:cubicBezTo>
                  <a:pt x="792" y="13"/>
                  <a:pt x="792" y="13"/>
                  <a:pt x="792" y="13"/>
                </a:cubicBezTo>
                <a:cubicBezTo>
                  <a:pt x="789" y="14"/>
                  <a:pt x="784" y="14"/>
                  <a:pt x="781" y="16"/>
                </a:cubicBezTo>
                <a:cubicBezTo>
                  <a:pt x="780" y="16"/>
                  <a:pt x="778" y="16"/>
                  <a:pt x="777" y="17"/>
                </a:cubicBezTo>
                <a:cubicBezTo>
                  <a:pt x="777" y="16"/>
                  <a:pt x="777" y="16"/>
                  <a:pt x="777" y="16"/>
                </a:cubicBezTo>
                <a:cubicBezTo>
                  <a:pt x="776" y="18"/>
                  <a:pt x="776" y="18"/>
                  <a:pt x="776" y="18"/>
                </a:cubicBezTo>
                <a:cubicBezTo>
                  <a:pt x="776" y="18"/>
                  <a:pt x="776" y="18"/>
                  <a:pt x="776" y="18"/>
                </a:cubicBezTo>
                <a:cubicBezTo>
                  <a:pt x="775" y="18"/>
                  <a:pt x="775" y="18"/>
                  <a:pt x="775" y="18"/>
                </a:cubicBezTo>
                <a:cubicBezTo>
                  <a:pt x="775" y="18"/>
                  <a:pt x="775" y="18"/>
                  <a:pt x="775" y="18"/>
                </a:cubicBezTo>
                <a:cubicBezTo>
                  <a:pt x="775" y="18"/>
                  <a:pt x="774" y="18"/>
                  <a:pt x="774" y="18"/>
                </a:cubicBezTo>
                <a:cubicBezTo>
                  <a:pt x="774" y="18"/>
                  <a:pt x="774" y="18"/>
                  <a:pt x="774" y="18"/>
                </a:cubicBezTo>
                <a:cubicBezTo>
                  <a:pt x="773" y="18"/>
                  <a:pt x="773" y="18"/>
                  <a:pt x="773" y="18"/>
                </a:cubicBezTo>
                <a:cubicBezTo>
                  <a:pt x="772" y="18"/>
                  <a:pt x="772" y="18"/>
                  <a:pt x="772" y="18"/>
                </a:cubicBezTo>
                <a:cubicBezTo>
                  <a:pt x="772" y="18"/>
                  <a:pt x="772" y="18"/>
                  <a:pt x="772" y="18"/>
                </a:cubicBezTo>
                <a:cubicBezTo>
                  <a:pt x="771" y="18"/>
                  <a:pt x="771" y="19"/>
                  <a:pt x="770" y="19"/>
                </a:cubicBezTo>
                <a:cubicBezTo>
                  <a:pt x="769" y="19"/>
                  <a:pt x="768" y="20"/>
                  <a:pt x="768" y="20"/>
                </a:cubicBezTo>
                <a:cubicBezTo>
                  <a:pt x="767" y="20"/>
                  <a:pt x="767" y="20"/>
                  <a:pt x="767" y="20"/>
                </a:cubicBezTo>
                <a:cubicBezTo>
                  <a:pt x="767" y="19"/>
                  <a:pt x="767" y="19"/>
                  <a:pt x="767" y="19"/>
                </a:cubicBezTo>
                <a:cubicBezTo>
                  <a:pt x="766" y="21"/>
                  <a:pt x="766" y="21"/>
                  <a:pt x="766" y="21"/>
                </a:cubicBezTo>
                <a:cubicBezTo>
                  <a:pt x="765" y="21"/>
                  <a:pt x="765" y="21"/>
                  <a:pt x="765" y="21"/>
                </a:cubicBezTo>
                <a:cubicBezTo>
                  <a:pt x="765" y="21"/>
                  <a:pt x="765" y="21"/>
                  <a:pt x="765" y="21"/>
                </a:cubicBezTo>
                <a:cubicBezTo>
                  <a:pt x="764" y="23"/>
                  <a:pt x="764" y="25"/>
                  <a:pt x="764" y="28"/>
                </a:cubicBezTo>
                <a:cubicBezTo>
                  <a:pt x="764" y="30"/>
                  <a:pt x="764" y="32"/>
                  <a:pt x="765" y="34"/>
                </a:cubicBezTo>
                <a:cubicBezTo>
                  <a:pt x="765" y="35"/>
                  <a:pt x="765" y="35"/>
                  <a:pt x="765" y="35"/>
                </a:cubicBezTo>
                <a:cubicBezTo>
                  <a:pt x="765" y="36"/>
                  <a:pt x="765" y="36"/>
                  <a:pt x="766" y="36"/>
                </a:cubicBezTo>
                <a:cubicBezTo>
                  <a:pt x="767" y="39"/>
                  <a:pt x="769" y="42"/>
                  <a:pt x="772" y="43"/>
                </a:cubicBezTo>
                <a:cubicBezTo>
                  <a:pt x="772" y="43"/>
                  <a:pt x="772" y="43"/>
                  <a:pt x="772" y="43"/>
                </a:cubicBezTo>
                <a:cubicBezTo>
                  <a:pt x="773" y="43"/>
                  <a:pt x="773" y="43"/>
                  <a:pt x="773" y="43"/>
                </a:cubicBezTo>
                <a:cubicBezTo>
                  <a:pt x="774" y="43"/>
                  <a:pt x="774" y="43"/>
                  <a:pt x="774" y="43"/>
                </a:cubicBezTo>
                <a:cubicBezTo>
                  <a:pt x="774" y="43"/>
                  <a:pt x="774" y="43"/>
                  <a:pt x="774" y="43"/>
                </a:cubicBezTo>
                <a:cubicBezTo>
                  <a:pt x="775" y="43"/>
                  <a:pt x="775" y="43"/>
                  <a:pt x="775" y="43"/>
                </a:cubicBezTo>
                <a:cubicBezTo>
                  <a:pt x="778" y="43"/>
                  <a:pt x="778" y="43"/>
                  <a:pt x="778" y="43"/>
                </a:cubicBezTo>
                <a:cubicBezTo>
                  <a:pt x="779" y="43"/>
                  <a:pt x="779" y="43"/>
                  <a:pt x="779" y="43"/>
                </a:cubicBezTo>
                <a:cubicBezTo>
                  <a:pt x="779" y="42"/>
                  <a:pt x="779" y="42"/>
                  <a:pt x="779" y="42"/>
                </a:cubicBezTo>
                <a:cubicBezTo>
                  <a:pt x="779" y="41"/>
                  <a:pt x="779" y="41"/>
                  <a:pt x="779" y="41"/>
                </a:cubicBezTo>
                <a:cubicBezTo>
                  <a:pt x="779" y="40"/>
                  <a:pt x="780" y="38"/>
                  <a:pt x="781" y="38"/>
                </a:cubicBezTo>
                <a:cubicBezTo>
                  <a:pt x="785" y="38"/>
                  <a:pt x="789" y="38"/>
                  <a:pt x="792" y="40"/>
                </a:cubicBezTo>
                <a:cubicBezTo>
                  <a:pt x="792" y="40"/>
                  <a:pt x="792" y="40"/>
                  <a:pt x="792" y="40"/>
                </a:cubicBezTo>
                <a:cubicBezTo>
                  <a:pt x="793" y="40"/>
                  <a:pt x="793" y="40"/>
                  <a:pt x="793" y="40"/>
                </a:cubicBezTo>
                <a:cubicBezTo>
                  <a:pt x="794" y="41"/>
                  <a:pt x="794" y="41"/>
                  <a:pt x="794" y="41"/>
                </a:cubicBezTo>
                <a:cubicBezTo>
                  <a:pt x="794" y="41"/>
                  <a:pt x="794" y="41"/>
                  <a:pt x="794" y="41"/>
                </a:cubicBezTo>
                <a:cubicBezTo>
                  <a:pt x="795" y="41"/>
                  <a:pt x="796" y="42"/>
                  <a:pt x="796" y="42"/>
                </a:cubicBezTo>
                <a:cubicBezTo>
                  <a:pt x="797" y="43"/>
                  <a:pt x="798" y="44"/>
                  <a:pt x="798" y="44"/>
                </a:cubicBezTo>
                <a:cubicBezTo>
                  <a:pt x="800" y="47"/>
                  <a:pt x="801" y="49"/>
                  <a:pt x="801" y="52"/>
                </a:cubicBezTo>
                <a:cubicBezTo>
                  <a:pt x="801" y="52"/>
                  <a:pt x="801" y="53"/>
                  <a:pt x="801" y="53"/>
                </a:cubicBezTo>
                <a:cubicBezTo>
                  <a:pt x="801" y="54"/>
                  <a:pt x="800" y="54"/>
                  <a:pt x="800" y="54"/>
                </a:cubicBezTo>
                <a:cubicBezTo>
                  <a:pt x="803" y="54"/>
                  <a:pt x="803" y="54"/>
                  <a:pt x="803" y="54"/>
                </a:cubicBezTo>
                <a:cubicBezTo>
                  <a:pt x="803" y="53"/>
                  <a:pt x="803" y="52"/>
                  <a:pt x="803" y="52"/>
                </a:cubicBezTo>
                <a:cubicBezTo>
                  <a:pt x="803" y="48"/>
                  <a:pt x="802" y="45"/>
                  <a:pt x="800" y="43"/>
                </a:cubicBezTo>
                <a:cubicBezTo>
                  <a:pt x="800" y="43"/>
                  <a:pt x="800" y="43"/>
                  <a:pt x="800" y="43"/>
                </a:cubicBezTo>
                <a:cubicBezTo>
                  <a:pt x="800" y="42"/>
                  <a:pt x="800" y="42"/>
                  <a:pt x="800" y="42"/>
                </a:cubicBezTo>
                <a:cubicBezTo>
                  <a:pt x="799" y="42"/>
                  <a:pt x="798" y="42"/>
                  <a:pt x="798" y="41"/>
                </a:cubicBezTo>
                <a:cubicBezTo>
                  <a:pt x="798" y="40"/>
                  <a:pt x="798" y="40"/>
                  <a:pt x="798" y="40"/>
                </a:cubicBezTo>
                <a:cubicBezTo>
                  <a:pt x="800" y="42"/>
                  <a:pt x="801" y="43"/>
                  <a:pt x="802" y="44"/>
                </a:cubicBezTo>
                <a:cubicBezTo>
                  <a:pt x="803" y="45"/>
                  <a:pt x="804" y="46"/>
                  <a:pt x="804" y="48"/>
                </a:cubicBezTo>
                <a:cubicBezTo>
                  <a:pt x="805" y="50"/>
                  <a:pt x="805" y="52"/>
                  <a:pt x="806" y="53"/>
                </a:cubicBezTo>
                <a:cubicBezTo>
                  <a:pt x="807" y="54"/>
                  <a:pt x="807" y="54"/>
                  <a:pt x="807" y="54"/>
                </a:cubicBezTo>
                <a:cubicBezTo>
                  <a:pt x="816" y="51"/>
                  <a:pt x="816" y="51"/>
                  <a:pt x="816" y="51"/>
                </a:cubicBezTo>
                <a:cubicBezTo>
                  <a:pt x="817" y="51"/>
                  <a:pt x="817" y="51"/>
                  <a:pt x="817" y="51"/>
                </a:cubicBezTo>
                <a:cubicBezTo>
                  <a:pt x="817" y="51"/>
                  <a:pt x="817" y="51"/>
                  <a:pt x="817" y="51"/>
                </a:cubicBezTo>
                <a:cubicBezTo>
                  <a:pt x="817" y="52"/>
                  <a:pt x="817" y="52"/>
                  <a:pt x="817" y="52"/>
                </a:cubicBezTo>
                <a:cubicBezTo>
                  <a:pt x="815" y="53"/>
                  <a:pt x="812" y="53"/>
                  <a:pt x="810" y="54"/>
                </a:cubicBezTo>
                <a:cubicBezTo>
                  <a:pt x="820" y="54"/>
                  <a:pt x="820" y="54"/>
                  <a:pt x="820" y="54"/>
                </a:cubicBezTo>
                <a:cubicBezTo>
                  <a:pt x="821" y="54"/>
                  <a:pt x="822" y="54"/>
                  <a:pt x="824" y="53"/>
                </a:cubicBezTo>
                <a:cubicBezTo>
                  <a:pt x="829" y="53"/>
                  <a:pt x="835" y="52"/>
                  <a:pt x="841" y="52"/>
                </a:cubicBezTo>
                <a:cubicBezTo>
                  <a:pt x="841" y="52"/>
                  <a:pt x="841" y="52"/>
                  <a:pt x="841" y="52"/>
                </a:cubicBezTo>
                <a:cubicBezTo>
                  <a:pt x="842" y="52"/>
                  <a:pt x="842" y="52"/>
                  <a:pt x="842" y="52"/>
                </a:cubicBezTo>
                <a:cubicBezTo>
                  <a:pt x="843" y="52"/>
                  <a:pt x="843" y="52"/>
                  <a:pt x="843" y="52"/>
                </a:cubicBezTo>
                <a:cubicBezTo>
                  <a:pt x="843" y="52"/>
                  <a:pt x="843" y="52"/>
                  <a:pt x="843" y="52"/>
                </a:cubicBezTo>
                <a:cubicBezTo>
                  <a:pt x="845" y="52"/>
                  <a:pt x="847" y="52"/>
                  <a:pt x="849" y="52"/>
                </a:cubicBezTo>
                <a:cubicBezTo>
                  <a:pt x="849" y="52"/>
                  <a:pt x="849" y="52"/>
                  <a:pt x="849" y="52"/>
                </a:cubicBezTo>
                <a:cubicBezTo>
                  <a:pt x="852" y="52"/>
                  <a:pt x="854" y="52"/>
                  <a:pt x="857" y="52"/>
                </a:cubicBezTo>
                <a:cubicBezTo>
                  <a:pt x="857" y="50"/>
                  <a:pt x="857" y="50"/>
                  <a:pt x="857" y="50"/>
                </a:cubicBezTo>
                <a:cubicBezTo>
                  <a:pt x="854" y="50"/>
                  <a:pt x="852" y="50"/>
                  <a:pt x="849" y="50"/>
                </a:cubicBezTo>
                <a:cubicBezTo>
                  <a:pt x="847" y="50"/>
                  <a:pt x="845" y="50"/>
                  <a:pt x="843" y="50"/>
                </a:cubicBezTo>
                <a:cubicBezTo>
                  <a:pt x="843" y="47"/>
                  <a:pt x="843" y="47"/>
                  <a:pt x="843" y="47"/>
                </a:cubicBezTo>
                <a:cubicBezTo>
                  <a:pt x="845" y="46"/>
                  <a:pt x="845" y="44"/>
                  <a:pt x="845" y="42"/>
                </a:cubicBezTo>
                <a:cubicBezTo>
                  <a:pt x="846" y="41"/>
                  <a:pt x="846" y="39"/>
                  <a:pt x="846" y="37"/>
                </a:cubicBezTo>
                <a:cubicBezTo>
                  <a:pt x="846" y="37"/>
                  <a:pt x="846" y="37"/>
                  <a:pt x="846" y="37"/>
                </a:cubicBezTo>
                <a:cubicBezTo>
                  <a:pt x="846" y="37"/>
                  <a:pt x="846" y="37"/>
                  <a:pt x="846" y="37"/>
                </a:cubicBezTo>
                <a:cubicBezTo>
                  <a:pt x="845" y="35"/>
                  <a:pt x="845" y="33"/>
                  <a:pt x="843" y="31"/>
                </a:cubicBezTo>
                <a:cubicBezTo>
                  <a:pt x="843" y="30"/>
                  <a:pt x="843" y="30"/>
                  <a:pt x="843" y="30"/>
                </a:cubicBezTo>
                <a:cubicBezTo>
                  <a:pt x="845" y="31"/>
                  <a:pt x="845" y="33"/>
                  <a:pt x="846" y="35"/>
                </a:cubicBezTo>
                <a:cubicBezTo>
                  <a:pt x="846" y="35"/>
                  <a:pt x="846" y="35"/>
                  <a:pt x="846" y="35"/>
                </a:cubicBezTo>
                <a:cubicBezTo>
                  <a:pt x="846" y="35"/>
                  <a:pt x="846" y="35"/>
                  <a:pt x="846" y="35"/>
                </a:cubicBezTo>
                <a:cubicBezTo>
                  <a:pt x="847" y="36"/>
                  <a:pt x="847" y="38"/>
                  <a:pt x="847" y="39"/>
                </a:cubicBezTo>
                <a:cubicBezTo>
                  <a:pt x="847" y="42"/>
                  <a:pt x="847" y="44"/>
                  <a:pt x="846" y="46"/>
                </a:cubicBezTo>
                <a:cubicBezTo>
                  <a:pt x="845" y="46"/>
                  <a:pt x="845" y="46"/>
                  <a:pt x="845" y="46"/>
                </a:cubicBezTo>
                <a:cubicBezTo>
                  <a:pt x="846" y="47"/>
                  <a:pt x="846" y="47"/>
                  <a:pt x="846" y="47"/>
                </a:cubicBezTo>
                <a:cubicBezTo>
                  <a:pt x="846" y="48"/>
                  <a:pt x="846" y="48"/>
                  <a:pt x="846" y="48"/>
                </a:cubicBezTo>
                <a:cubicBezTo>
                  <a:pt x="847" y="48"/>
                  <a:pt x="847" y="48"/>
                  <a:pt x="847" y="48"/>
                </a:cubicBezTo>
                <a:cubicBezTo>
                  <a:pt x="850" y="49"/>
                  <a:pt x="853" y="49"/>
                  <a:pt x="857" y="49"/>
                </a:cubicBezTo>
                <a:cubicBezTo>
                  <a:pt x="857" y="47"/>
                  <a:pt x="857" y="47"/>
                  <a:pt x="857" y="47"/>
                </a:cubicBezTo>
                <a:cubicBezTo>
                  <a:pt x="854" y="47"/>
                  <a:pt x="850" y="47"/>
                  <a:pt x="848" y="46"/>
                </a:cubicBezTo>
                <a:cubicBezTo>
                  <a:pt x="849" y="44"/>
                  <a:pt x="849" y="42"/>
                  <a:pt x="849" y="39"/>
                </a:cubicBezTo>
                <a:cubicBezTo>
                  <a:pt x="849" y="38"/>
                  <a:pt x="849" y="36"/>
                  <a:pt x="848" y="34"/>
                </a:cubicBezTo>
                <a:cubicBezTo>
                  <a:pt x="847" y="31"/>
                  <a:pt x="845" y="29"/>
                  <a:pt x="843" y="26"/>
                </a:cubicBezTo>
                <a:cubicBezTo>
                  <a:pt x="839" y="22"/>
                  <a:pt x="834" y="19"/>
                  <a:pt x="828" y="18"/>
                </a:cubicBezTo>
                <a:cubicBezTo>
                  <a:pt x="828" y="18"/>
                  <a:pt x="827" y="18"/>
                  <a:pt x="827" y="18"/>
                </a:cubicBezTo>
                <a:cubicBezTo>
                  <a:pt x="827" y="18"/>
                  <a:pt x="827" y="18"/>
                  <a:pt x="827" y="18"/>
                </a:cubicBezTo>
                <a:cubicBezTo>
                  <a:pt x="826" y="18"/>
                  <a:pt x="825" y="18"/>
                  <a:pt x="824" y="18"/>
                </a:cubicBezTo>
                <a:cubicBezTo>
                  <a:pt x="824" y="18"/>
                  <a:pt x="824" y="18"/>
                  <a:pt x="824" y="18"/>
                </a:cubicBezTo>
                <a:cubicBezTo>
                  <a:pt x="823" y="18"/>
                  <a:pt x="823" y="18"/>
                  <a:pt x="823" y="18"/>
                </a:cubicBezTo>
                <a:cubicBezTo>
                  <a:pt x="822" y="18"/>
                  <a:pt x="822" y="18"/>
                  <a:pt x="822" y="18"/>
                </a:cubicBezTo>
                <a:cubicBezTo>
                  <a:pt x="822" y="18"/>
                  <a:pt x="822" y="18"/>
                  <a:pt x="822" y="18"/>
                </a:cubicBezTo>
                <a:cubicBezTo>
                  <a:pt x="822" y="18"/>
                  <a:pt x="822" y="18"/>
                  <a:pt x="822" y="18"/>
                </a:cubicBezTo>
                <a:cubicBezTo>
                  <a:pt x="821" y="18"/>
                  <a:pt x="821" y="18"/>
                  <a:pt x="820" y="17"/>
                </a:cubicBezTo>
                <a:cubicBezTo>
                  <a:pt x="820" y="16"/>
                  <a:pt x="819" y="16"/>
                  <a:pt x="819" y="15"/>
                </a:cubicBezTo>
                <a:cubicBezTo>
                  <a:pt x="819" y="14"/>
                  <a:pt x="819" y="13"/>
                  <a:pt x="819" y="12"/>
                </a:cubicBezTo>
                <a:cubicBezTo>
                  <a:pt x="819" y="11"/>
                  <a:pt x="819" y="10"/>
                  <a:pt x="819" y="9"/>
                </a:cubicBezTo>
                <a:cubicBezTo>
                  <a:pt x="820" y="8"/>
                  <a:pt x="820" y="7"/>
                  <a:pt x="821" y="7"/>
                </a:cubicBezTo>
                <a:cubicBezTo>
                  <a:pt x="821" y="6"/>
                  <a:pt x="822" y="6"/>
                  <a:pt x="822" y="5"/>
                </a:cubicBezTo>
                <a:cubicBezTo>
                  <a:pt x="823" y="5"/>
                  <a:pt x="823" y="5"/>
                  <a:pt x="823" y="5"/>
                </a:cubicBezTo>
                <a:cubicBezTo>
                  <a:pt x="823" y="5"/>
                  <a:pt x="823" y="5"/>
                  <a:pt x="823" y="5"/>
                </a:cubicBezTo>
                <a:cubicBezTo>
                  <a:pt x="824" y="5"/>
                  <a:pt x="824" y="5"/>
                  <a:pt x="824" y="5"/>
                </a:cubicBezTo>
                <a:cubicBezTo>
                  <a:pt x="824" y="5"/>
                  <a:pt x="824" y="5"/>
                  <a:pt x="824" y="5"/>
                </a:cubicBezTo>
                <a:cubicBezTo>
                  <a:pt x="824" y="5"/>
                  <a:pt x="824" y="5"/>
                  <a:pt x="824" y="5"/>
                </a:cubicBezTo>
                <a:cubicBezTo>
                  <a:pt x="825" y="5"/>
                  <a:pt x="826" y="5"/>
                  <a:pt x="827" y="6"/>
                </a:cubicBezTo>
                <a:cubicBezTo>
                  <a:pt x="828" y="7"/>
                  <a:pt x="829" y="8"/>
                  <a:pt x="831" y="8"/>
                </a:cubicBezTo>
                <a:cubicBezTo>
                  <a:pt x="831" y="8"/>
                  <a:pt x="831" y="8"/>
                  <a:pt x="831" y="8"/>
                </a:cubicBezTo>
                <a:cubicBezTo>
                  <a:pt x="832" y="7"/>
                  <a:pt x="832" y="7"/>
                  <a:pt x="832" y="7"/>
                </a:cubicBezTo>
                <a:cubicBezTo>
                  <a:pt x="834" y="5"/>
                  <a:pt x="837" y="4"/>
                  <a:pt x="840" y="4"/>
                </a:cubicBezTo>
                <a:cubicBezTo>
                  <a:pt x="841" y="4"/>
                  <a:pt x="842" y="4"/>
                  <a:pt x="842" y="4"/>
                </a:cubicBezTo>
                <a:cubicBezTo>
                  <a:pt x="843" y="4"/>
                  <a:pt x="843" y="4"/>
                  <a:pt x="843" y="4"/>
                </a:cubicBezTo>
                <a:cubicBezTo>
                  <a:pt x="847" y="5"/>
                  <a:pt x="851" y="6"/>
                  <a:pt x="854" y="9"/>
                </a:cubicBezTo>
                <a:cubicBezTo>
                  <a:pt x="856" y="10"/>
                  <a:pt x="856" y="12"/>
                  <a:pt x="857" y="15"/>
                </a:cubicBezTo>
                <a:cubicBezTo>
                  <a:pt x="857" y="8"/>
                  <a:pt x="857" y="8"/>
                  <a:pt x="857" y="8"/>
                </a:cubicBezTo>
                <a:cubicBezTo>
                  <a:pt x="856" y="8"/>
                  <a:pt x="856" y="8"/>
                  <a:pt x="856" y="7"/>
                </a:cubicBezTo>
                <a:cubicBezTo>
                  <a:pt x="856" y="7"/>
                  <a:pt x="856" y="7"/>
                  <a:pt x="856" y="7"/>
                </a:cubicBezTo>
                <a:cubicBezTo>
                  <a:pt x="856" y="7"/>
                  <a:pt x="856" y="7"/>
                  <a:pt x="856" y="7"/>
                </a:cubicBezTo>
                <a:cubicBezTo>
                  <a:pt x="852" y="5"/>
                  <a:pt x="848" y="3"/>
                  <a:pt x="843" y="2"/>
                </a:cubicBezTo>
                <a:cubicBezTo>
                  <a:pt x="843" y="2"/>
                  <a:pt x="843" y="2"/>
                  <a:pt x="843" y="2"/>
                </a:cubicBezTo>
                <a:cubicBezTo>
                  <a:pt x="847" y="2"/>
                  <a:pt x="852" y="4"/>
                  <a:pt x="855" y="5"/>
                </a:cubicBezTo>
                <a:cubicBezTo>
                  <a:pt x="856" y="6"/>
                  <a:pt x="856" y="6"/>
                  <a:pt x="857" y="6"/>
                </a:cubicBezTo>
                <a:cubicBezTo>
                  <a:pt x="857" y="4"/>
                  <a:pt x="857" y="4"/>
                  <a:pt x="857" y="4"/>
                </a:cubicBezTo>
                <a:cubicBezTo>
                  <a:pt x="857" y="4"/>
                  <a:pt x="856" y="4"/>
                  <a:pt x="856" y="4"/>
                </a:cubicBezTo>
                <a:cubicBezTo>
                  <a:pt x="856" y="4"/>
                  <a:pt x="856" y="4"/>
                  <a:pt x="856" y="4"/>
                </a:cubicBezTo>
                <a:cubicBezTo>
                  <a:pt x="856" y="4"/>
                  <a:pt x="856" y="4"/>
                  <a:pt x="856" y="4"/>
                </a:cubicBezTo>
                <a:cubicBezTo>
                  <a:pt x="852" y="2"/>
                  <a:pt x="848" y="0"/>
                  <a:pt x="843" y="0"/>
                </a:cubicBezTo>
                <a:cubicBezTo>
                  <a:pt x="843" y="0"/>
                  <a:pt x="843" y="0"/>
                  <a:pt x="843" y="0"/>
                </a:cubicBezTo>
                <a:cubicBezTo>
                  <a:pt x="842" y="0"/>
                  <a:pt x="842" y="0"/>
                  <a:pt x="842" y="0"/>
                </a:cubicBezTo>
                <a:cubicBezTo>
                  <a:pt x="841" y="0"/>
                  <a:pt x="841" y="0"/>
                  <a:pt x="841" y="0"/>
                </a:cubicBezTo>
                <a:moveTo>
                  <a:pt x="13" y="160"/>
                </a:moveTo>
                <a:cubicBezTo>
                  <a:pt x="9" y="160"/>
                  <a:pt x="5" y="160"/>
                  <a:pt x="1" y="160"/>
                </a:cubicBezTo>
                <a:cubicBezTo>
                  <a:pt x="0" y="160"/>
                  <a:pt x="0" y="160"/>
                  <a:pt x="0" y="160"/>
                </a:cubicBezTo>
                <a:cubicBezTo>
                  <a:pt x="4" y="160"/>
                  <a:pt x="8" y="160"/>
                  <a:pt x="12" y="160"/>
                </a:cubicBezTo>
                <a:cubicBezTo>
                  <a:pt x="13" y="160"/>
                  <a:pt x="13" y="160"/>
                  <a:pt x="13" y="160"/>
                </a:cubicBezTo>
                <a:moveTo>
                  <a:pt x="1247" y="157"/>
                </a:moveTo>
                <a:cubicBezTo>
                  <a:pt x="1247" y="157"/>
                  <a:pt x="1247" y="157"/>
                  <a:pt x="1247" y="157"/>
                </a:cubicBezTo>
                <a:cubicBezTo>
                  <a:pt x="1247" y="157"/>
                  <a:pt x="1247" y="157"/>
                  <a:pt x="1247" y="157"/>
                </a:cubicBezTo>
                <a:moveTo>
                  <a:pt x="857" y="137"/>
                </a:moveTo>
                <a:cubicBezTo>
                  <a:pt x="857" y="139"/>
                  <a:pt x="857" y="139"/>
                  <a:pt x="857" y="139"/>
                </a:cubicBezTo>
                <a:cubicBezTo>
                  <a:pt x="857" y="139"/>
                  <a:pt x="858" y="140"/>
                  <a:pt x="859" y="140"/>
                </a:cubicBezTo>
                <a:cubicBezTo>
                  <a:pt x="858" y="140"/>
                  <a:pt x="857" y="140"/>
                  <a:pt x="857" y="140"/>
                </a:cubicBezTo>
                <a:cubicBezTo>
                  <a:pt x="857" y="142"/>
                  <a:pt x="857" y="142"/>
                  <a:pt x="857" y="142"/>
                </a:cubicBezTo>
                <a:cubicBezTo>
                  <a:pt x="858" y="142"/>
                  <a:pt x="860" y="142"/>
                  <a:pt x="861" y="141"/>
                </a:cubicBezTo>
                <a:cubicBezTo>
                  <a:pt x="862" y="140"/>
                  <a:pt x="862" y="140"/>
                  <a:pt x="862" y="140"/>
                </a:cubicBezTo>
                <a:cubicBezTo>
                  <a:pt x="861" y="139"/>
                  <a:pt x="861" y="139"/>
                  <a:pt x="861" y="139"/>
                </a:cubicBezTo>
                <a:cubicBezTo>
                  <a:pt x="860" y="138"/>
                  <a:pt x="858" y="138"/>
                  <a:pt x="857" y="137"/>
                </a:cubicBezTo>
                <a:moveTo>
                  <a:pt x="857" y="127"/>
                </a:moveTo>
                <a:cubicBezTo>
                  <a:pt x="857" y="129"/>
                  <a:pt x="857" y="129"/>
                  <a:pt x="857" y="129"/>
                </a:cubicBezTo>
                <a:cubicBezTo>
                  <a:pt x="863" y="131"/>
                  <a:pt x="869" y="131"/>
                  <a:pt x="873" y="135"/>
                </a:cubicBezTo>
                <a:cubicBezTo>
                  <a:pt x="873" y="135"/>
                  <a:pt x="872" y="136"/>
                  <a:pt x="872" y="136"/>
                </a:cubicBezTo>
                <a:cubicBezTo>
                  <a:pt x="871" y="137"/>
                  <a:pt x="870" y="137"/>
                  <a:pt x="869" y="138"/>
                </a:cubicBezTo>
                <a:cubicBezTo>
                  <a:pt x="865" y="136"/>
                  <a:pt x="861" y="135"/>
                  <a:pt x="857" y="134"/>
                </a:cubicBezTo>
                <a:cubicBezTo>
                  <a:pt x="857" y="136"/>
                  <a:pt x="857" y="136"/>
                  <a:pt x="857" y="136"/>
                </a:cubicBezTo>
                <a:cubicBezTo>
                  <a:pt x="861" y="137"/>
                  <a:pt x="865" y="138"/>
                  <a:pt x="868" y="140"/>
                </a:cubicBezTo>
                <a:cubicBezTo>
                  <a:pt x="869" y="140"/>
                  <a:pt x="869" y="140"/>
                  <a:pt x="869" y="140"/>
                </a:cubicBezTo>
                <a:cubicBezTo>
                  <a:pt x="869" y="140"/>
                  <a:pt x="869" y="140"/>
                  <a:pt x="869" y="140"/>
                </a:cubicBezTo>
                <a:cubicBezTo>
                  <a:pt x="870" y="139"/>
                  <a:pt x="872" y="138"/>
                  <a:pt x="873" y="138"/>
                </a:cubicBezTo>
                <a:cubicBezTo>
                  <a:pt x="874" y="137"/>
                  <a:pt x="875" y="136"/>
                  <a:pt x="876" y="135"/>
                </a:cubicBezTo>
                <a:cubicBezTo>
                  <a:pt x="876" y="134"/>
                  <a:pt x="876" y="134"/>
                  <a:pt x="876" y="134"/>
                </a:cubicBezTo>
                <a:cubicBezTo>
                  <a:pt x="875" y="133"/>
                  <a:pt x="875" y="133"/>
                  <a:pt x="875" y="133"/>
                </a:cubicBezTo>
                <a:cubicBezTo>
                  <a:pt x="870" y="130"/>
                  <a:pt x="863" y="129"/>
                  <a:pt x="857" y="127"/>
                </a:cubicBezTo>
                <a:moveTo>
                  <a:pt x="857" y="116"/>
                </a:moveTo>
                <a:cubicBezTo>
                  <a:pt x="857" y="118"/>
                  <a:pt x="857" y="118"/>
                  <a:pt x="857" y="118"/>
                </a:cubicBezTo>
                <a:cubicBezTo>
                  <a:pt x="864" y="120"/>
                  <a:pt x="872" y="123"/>
                  <a:pt x="879" y="125"/>
                </a:cubicBezTo>
                <a:cubicBezTo>
                  <a:pt x="880" y="125"/>
                  <a:pt x="880" y="126"/>
                  <a:pt x="881" y="126"/>
                </a:cubicBezTo>
                <a:cubicBezTo>
                  <a:pt x="881" y="127"/>
                  <a:pt x="881" y="127"/>
                  <a:pt x="881" y="128"/>
                </a:cubicBezTo>
                <a:cubicBezTo>
                  <a:pt x="881" y="128"/>
                  <a:pt x="880" y="129"/>
                  <a:pt x="880" y="130"/>
                </a:cubicBezTo>
                <a:cubicBezTo>
                  <a:pt x="879" y="130"/>
                  <a:pt x="879" y="131"/>
                  <a:pt x="878" y="131"/>
                </a:cubicBezTo>
                <a:cubicBezTo>
                  <a:pt x="871" y="128"/>
                  <a:pt x="864" y="126"/>
                  <a:pt x="857" y="124"/>
                </a:cubicBezTo>
                <a:cubicBezTo>
                  <a:pt x="857" y="126"/>
                  <a:pt x="857" y="126"/>
                  <a:pt x="857" y="126"/>
                </a:cubicBezTo>
                <a:cubicBezTo>
                  <a:pt x="864" y="128"/>
                  <a:pt x="870" y="130"/>
                  <a:pt x="878" y="133"/>
                </a:cubicBezTo>
                <a:cubicBezTo>
                  <a:pt x="878" y="133"/>
                  <a:pt x="878" y="133"/>
                  <a:pt x="878" y="133"/>
                </a:cubicBezTo>
                <a:cubicBezTo>
                  <a:pt x="878" y="133"/>
                  <a:pt x="878" y="133"/>
                  <a:pt x="878" y="133"/>
                </a:cubicBezTo>
                <a:cubicBezTo>
                  <a:pt x="879" y="133"/>
                  <a:pt x="880" y="132"/>
                  <a:pt x="881" y="131"/>
                </a:cubicBezTo>
                <a:cubicBezTo>
                  <a:pt x="882" y="130"/>
                  <a:pt x="882" y="129"/>
                  <a:pt x="883" y="129"/>
                </a:cubicBezTo>
                <a:cubicBezTo>
                  <a:pt x="883" y="128"/>
                  <a:pt x="883" y="128"/>
                  <a:pt x="883" y="128"/>
                </a:cubicBezTo>
                <a:cubicBezTo>
                  <a:pt x="883" y="128"/>
                  <a:pt x="883" y="128"/>
                  <a:pt x="883" y="128"/>
                </a:cubicBezTo>
                <a:cubicBezTo>
                  <a:pt x="883" y="127"/>
                  <a:pt x="883" y="126"/>
                  <a:pt x="882" y="125"/>
                </a:cubicBezTo>
                <a:cubicBezTo>
                  <a:pt x="881" y="124"/>
                  <a:pt x="881" y="124"/>
                  <a:pt x="880" y="123"/>
                </a:cubicBezTo>
                <a:cubicBezTo>
                  <a:pt x="880" y="123"/>
                  <a:pt x="880" y="123"/>
                  <a:pt x="880" y="123"/>
                </a:cubicBezTo>
                <a:cubicBezTo>
                  <a:pt x="880" y="123"/>
                  <a:pt x="880" y="123"/>
                  <a:pt x="880" y="123"/>
                </a:cubicBezTo>
                <a:cubicBezTo>
                  <a:pt x="873" y="121"/>
                  <a:pt x="865" y="118"/>
                  <a:pt x="857" y="116"/>
                </a:cubicBezTo>
                <a:moveTo>
                  <a:pt x="141" y="141"/>
                </a:moveTo>
                <a:cubicBezTo>
                  <a:pt x="141" y="141"/>
                  <a:pt x="141" y="141"/>
                  <a:pt x="141" y="141"/>
                </a:cubicBezTo>
                <a:cubicBezTo>
                  <a:pt x="139" y="141"/>
                  <a:pt x="137" y="141"/>
                  <a:pt x="136" y="140"/>
                </a:cubicBezTo>
                <a:cubicBezTo>
                  <a:pt x="139" y="139"/>
                  <a:pt x="143" y="138"/>
                  <a:pt x="146" y="138"/>
                </a:cubicBezTo>
                <a:cubicBezTo>
                  <a:pt x="146" y="138"/>
                  <a:pt x="146" y="138"/>
                  <a:pt x="146" y="138"/>
                </a:cubicBezTo>
                <a:cubicBezTo>
                  <a:pt x="148" y="138"/>
                  <a:pt x="149" y="138"/>
                  <a:pt x="151" y="138"/>
                </a:cubicBezTo>
                <a:cubicBezTo>
                  <a:pt x="148" y="140"/>
                  <a:pt x="144" y="141"/>
                  <a:pt x="141" y="141"/>
                </a:cubicBezTo>
                <a:moveTo>
                  <a:pt x="131" y="141"/>
                </a:moveTo>
                <a:cubicBezTo>
                  <a:pt x="127" y="139"/>
                  <a:pt x="122" y="136"/>
                  <a:pt x="118" y="132"/>
                </a:cubicBezTo>
                <a:cubicBezTo>
                  <a:pt x="118" y="131"/>
                  <a:pt x="118" y="131"/>
                  <a:pt x="118" y="131"/>
                </a:cubicBezTo>
                <a:cubicBezTo>
                  <a:pt x="122" y="134"/>
                  <a:pt x="126" y="138"/>
                  <a:pt x="131" y="140"/>
                </a:cubicBezTo>
                <a:cubicBezTo>
                  <a:pt x="131" y="141"/>
                  <a:pt x="131" y="141"/>
                  <a:pt x="131" y="141"/>
                </a:cubicBezTo>
                <a:moveTo>
                  <a:pt x="126" y="131"/>
                </a:moveTo>
                <a:cubicBezTo>
                  <a:pt x="125" y="131"/>
                  <a:pt x="125" y="130"/>
                  <a:pt x="124" y="130"/>
                </a:cubicBezTo>
                <a:cubicBezTo>
                  <a:pt x="125" y="129"/>
                  <a:pt x="126" y="128"/>
                  <a:pt x="127" y="127"/>
                </a:cubicBezTo>
                <a:cubicBezTo>
                  <a:pt x="129" y="127"/>
                  <a:pt x="130" y="126"/>
                  <a:pt x="131" y="126"/>
                </a:cubicBezTo>
                <a:cubicBezTo>
                  <a:pt x="131" y="128"/>
                  <a:pt x="131" y="128"/>
                  <a:pt x="131" y="128"/>
                </a:cubicBezTo>
                <a:cubicBezTo>
                  <a:pt x="129" y="128"/>
                  <a:pt x="127" y="129"/>
                  <a:pt x="126" y="131"/>
                </a:cubicBezTo>
                <a:moveTo>
                  <a:pt x="116" y="131"/>
                </a:moveTo>
                <a:cubicBezTo>
                  <a:pt x="115" y="130"/>
                  <a:pt x="114" y="129"/>
                  <a:pt x="113" y="128"/>
                </a:cubicBezTo>
                <a:cubicBezTo>
                  <a:pt x="113" y="121"/>
                  <a:pt x="113" y="121"/>
                  <a:pt x="113" y="121"/>
                </a:cubicBezTo>
                <a:cubicBezTo>
                  <a:pt x="116" y="118"/>
                  <a:pt x="116" y="118"/>
                  <a:pt x="116" y="118"/>
                </a:cubicBezTo>
                <a:cubicBezTo>
                  <a:pt x="116" y="120"/>
                  <a:pt x="116" y="120"/>
                  <a:pt x="116" y="120"/>
                </a:cubicBezTo>
                <a:cubicBezTo>
                  <a:pt x="116" y="121"/>
                  <a:pt x="115" y="121"/>
                  <a:pt x="115" y="121"/>
                </a:cubicBezTo>
                <a:cubicBezTo>
                  <a:pt x="114" y="122"/>
                  <a:pt x="114" y="122"/>
                  <a:pt x="114" y="123"/>
                </a:cubicBezTo>
                <a:cubicBezTo>
                  <a:pt x="114" y="123"/>
                  <a:pt x="114" y="123"/>
                  <a:pt x="114" y="123"/>
                </a:cubicBezTo>
                <a:cubicBezTo>
                  <a:pt x="114" y="123"/>
                  <a:pt x="114" y="123"/>
                  <a:pt x="114" y="123"/>
                </a:cubicBezTo>
                <a:cubicBezTo>
                  <a:pt x="113" y="124"/>
                  <a:pt x="113" y="124"/>
                  <a:pt x="113" y="125"/>
                </a:cubicBezTo>
                <a:cubicBezTo>
                  <a:pt x="113" y="127"/>
                  <a:pt x="115" y="129"/>
                  <a:pt x="116" y="130"/>
                </a:cubicBezTo>
                <a:cubicBezTo>
                  <a:pt x="116" y="131"/>
                  <a:pt x="116" y="131"/>
                  <a:pt x="116" y="131"/>
                </a:cubicBezTo>
                <a:moveTo>
                  <a:pt x="177" y="125"/>
                </a:moveTo>
                <a:cubicBezTo>
                  <a:pt x="177" y="123"/>
                  <a:pt x="177" y="123"/>
                  <a:pt x="177" y="123"/>
                </a:cubicBezTo>
                <a:cubicBezTo>
                  <a:pt x="178" y="123"/>
                  <a:pt x="178" y="122"/>
                  <a:pt x="178" y="122"/>
                </a:cubicBezTo>
                <a:cubicBezTo>
                  <a:pt x="179" y="122"/>
                  <a:pt x="179" y="122"/>
                  <a:pt x="179" y="122"/>
                </a:cubicBezTo>
                <a:cubicBezTo>
                  <a:pt x="179" y="121"/>
                  <a:pt x="179" y="121"/>
                  <a:pt x="179" y="121"/>
                </a:cubicBezTo>
                <a:cubicBezTo>
                  <a:pt x="179" y="121"/>
                  <a:pt x="178" y="120"/>
                  <a:pt x="178" y="120"/>
                </a:cubicBezTo>
                <a:cubicBezTo>
                  <a:pt x="178" y="119"/>
                  <a:pt x="177" y="119"/>
                  <a:pt x="177" y="119"/>
                </a:cubicBezTo>
                <a:cubicBezTo>
                  <a:pt x="177" y="117"/>
                  <a:pt x="177" y="117"/>
                  <a:pt x="177" y="117"/>
                </a:cubicBezTo>
                <a:cubicBezTo>
                  <a:pt x="178" y="117"/>
                  <a:pt x="178" y="118"/>
                  <a:pt x="179" y="118"/>
                </a:cubicBezTo>
                <a:cubicBezTo>
                  <a:pt x="179" y="123"/>
                  <a:pt x="179" y="123"/>
                  <a:pt x="179" y="123"/>
                </a:cubicBezTo>
                <a:cubicBezTo>
                  <a:pt x="178" y="124"/>
                  <a:pt x="178" y="124"/>
                  <a:pt x="177" y="125"/>
                </a:cubicBezTo>
                <a:moveTo>
                  <a:pt x="116" y="123"/>
                </a:moveTo>
                <a:cubicBezTo>
                  <a:pt x="118" y="122"/>
                  <a:pt x="118" y="122"/>
                  <a:pt x="118" y="122"/>
                </a:cubicBezTo>
                <a:cubicBezTo>
                  <a:pt x="118" y="122"/>
                  <a:pt x="118" y="122"/>
                  <a:pt x="118" y="122"/>
                </a:cubicBezTo>
                <a:cubicBezTo>
                  <a:pt x="118" y="121"/>
                  <a:pt x="118" y="121"/>
                  <a:pt x="118" y="121"/>
                </a:cubicBezTo>
                <a:cubicBezTo>
                  <a:pt x="120" y="120"/>
                  <a:pt x="122" y="118"/>
                  <a:pt x="125" y="118"/>
                </a:cubicBezTo>
                <a:cubicBezTo>
                  <a:pt x="125" y="118"/>
                  <a:pt x="125" y="118"/>
                  <a:pt x="125" y="118"/>
                </a:cubicBezTo>
                <a:cubicBezTo>
                  <a:pt x="125" y="118"/>
                  <a:pt x="125" y="118"/>
                  <a:pt x="125" y="118"/>
                </a:cubicBezTo>
                <a:cubicBezTo>
                  <a:pt x="127" y="117"/>
                  <a:pt x="130" y="117"/>
                  <a:pt x="132" y="117"/>
                </a:cubicBezTo>
                <a:cubicBezTo>
                  <a:pt x="133" y="117"/>
                  <a:pt x="134" y="117"/>
                  <a:pt x="135" y="117"/>
                </a:cubicBezTo>
                <a:cubicBezTo>
                  <a:pt x="135" y="117"/>
                  <a:pt x="135" y="117"/>
                  <a:pt x="135" y="117"/>
                </a:cubicBezTo>
                <a:cubicBezTo>
                  <a:pt x="143" y="117"/>
                  <a:pt x="152" y="119"/>
                  <a:pt x="159" y="123"/>
                </a:cubicBezTo>
                <a:cubicBezTo>
                  <a:pt x="160" y="124"/>
                  <a:pt x="163" y="125"/>
                  <a:pt x="164" y="125"/>
                </a:cubicBezTo>
                <a:cubicBezTo>
                  <a:pt x="166" y="126"/>
                  <a:pt x="168" y="127"/>
                  <a:pt x="169" y="128"/>
                </a:cubicBezTo>
                <a:cubicBezTo>
                  <a:pt x="169" y="128"/>
                  <a:pt x="168" y="129"/>
                  <a:pt x="168" y="129"/>
                </a:cubicBezTo>
                <a:cubicBezTo>
                  <a:pt x="167" y="130"/>
                  <a:pt x="166" y="130"/>
                  <a:pt x="165" y="131"/>
                </a:cubicBezTo>
                <a:cubicBezTo>
                  <a:pt x="165" y="131"/>
                  <a:pt x="165" y="131"/>
                  <a:pt x="165" y="131"/>
                </a:cubicBezTo>
                <a:cubicBezTo>
                  <a:pt x="165" y="131"/>
                  <a:pt x="165" y="131"/>
                  <a:pt x="165" y="131"/>
                </a:cubicBezTo>
                <a:cubicBezTo>
                  <a:pt x="164" y="131"/>
                  <a:pt x="164" y="131"/>
                  <a:pt x="163" y="131"/>
                </a:cubicBezTo>
                <a:cubicBezTo>
                  <a:pt x="163" y="130"/>
                  <a:pt x="162" y="129"/>
                  <a:pt x="161" y="129"/>
                </a:cubicBezTo>
                <a:cubicBezTo>
                  <a:pt x="161" y="129"/>
                  <a:pt x="161" y="129"/>
                  <a:pt x="161" y="129"/>
                </a:cubicBezTo>
                <a:cubicBezTo>
                  <a:pt x="161" y="129"/>
                  <a:pt x="161" y="129"/>
                  <a:pt x="161" y="129"/>
                </a:cubicBezTo>
                <a:cubicBezTo>
                  <a:pt x="155" y="126"/>
                  <a:pt x="147" y="123"/>
                  <a:pt x="139" y="123"/>
                </a:cubicBezTo>
                <a:cubicBezTo>
                  <a:pt x="137" y="123"/>
                  <a:pt x="135" y="123"/>
                  <a:pt x="133" y="124"/>
                </a:cubicBezTo>
                <a:cubicBezTo>
                  <a:pt x="132" y="124"/>
                  <a:pt x="132" y="124"/>
                  <a:pt x="132" y="124"/>
                </a:cubicBezTo>
                <a:cubicBezTo>
                  <a:pt x="131" y="124"/>
                  <a:pt x="131" y="124"/>
                  <a:pt x="131" y="124"/>
                </a:cubicBezTo>
                <a:cubicBezTo>
                  <a:pt x="131" y="124"/>
                  <a:pt x="131" y="124"/>
                  <a:pt x="131" y="124"/>
                </a:cubicBezTo>
                <a:cubicBezTo>
                  <a:pt x="130" y="124"/>
                  <a:pt x="128" y="125"/>
                  <a:pt x="127" y="126"/>
                </a:cubicBezTo>
                <a:cubicBezTo>
                  <a:pt x="125" y="127"/>
                  <a:pt x="123" y="128"/>
                  <a:pt x="122" y="130"/>
                </a:cubicBezTo>
                <a:cubicBezTo>
                  <a:pt x="122" y="130"/>
                  <a:pt x="122" y="130"/>
                  <a:pt x="122" y="130"/>
                </a:cubicBezTo>
                <a:cubicBezTo>
                  <a:pt x="122" y="130"/>
                  <a:pt x="122" y="130"/>
                  <a:pt x="122" y="130"/>
                </a:cubicBezTo>
                <a:cubicBezTo>
                  <a:pt x="122" y="131"/>
                  <a:pt x="123" y="131"/>
                  <a:pt x="123" y="132"/>
                </a:cubicBezTo>
                <a:cubicBezTo>
                  <a:pt x="123" y="132"/>
                  <a:pt x="124" y="132"/>
                  <a:pt x="124" y="132"/>
                </a:cubicBezTo>
                <a:cubicBezTo>
                  <a:pt x="125" y="133"/>
                  <a:pt x="125" y="133"/>
                  <a:pt x="126" y="133"/>
                </a:cubicBezTo>
                <a:cubicBezTo>
                  <a:pt x="126" y="133"/>
                  <a:pt x="126" y="133"/>
                  <a:pt x="126" y="133"/>
                </a:cubicBezTo>
                <a:cubicBezTo>
                  <a:pt x="127" y="132"/>
                  <a:pt x="127" y="132"/>
                  <a:pt x="127" y="132"/>
                </a:cubicBezTo>
                <a:cubicBezTo>
                  <a:pt x="128" y="131"/>
                  <a:pt x="130" y="130"/>
                  <a:pt x="131" y="130"/>
                </a:cubicBezTo>
                <a:cubicBezTo>
                  <a:pt x="131" y="130"/>
                  <a:pt x="131" y="130"/>
                  <a:pt x="131" y="130"/>
                </a:cubicBezTo>
                <a:cubicBezTo>
                  <a:pt x="132" y="129"/>
                  <a:pt x="132" y="129"/>
                  <a:pt x="132" y="129"/>
                </a:cubicBezTo>
                <a:cubicBezTo>
                  <a:pt x="133" y="129"/>
                  <a:pt x="133" y="129"/>
                  <a:pt x="133" y="129"/>
                </a:cubicBezTo>
                <a:cubicBezTo>
                  <a:pt x="133" y="129"/>
                  <a:pt x="133" y="129"/>
                  <a:pt x="133" y="129"/>
                </a:cubicBezTo>
                <a:cubicBezTo>
                  <a:pt x="135" y="129"/>
                  <a:pt x="137" y="128"/>
                  <a:pt x="140" y="128"/>
                </a:cubicBezTo>
                <a:cubicBezTo>
                  <a:pt x="140" y="128"/>
                  <a:pt x="140" y="128"/>
                  <a:pt x="140" y="128"/>
                </a:cubicBezTo>
                <a:cubicBezTo>
                  <a:pt x="147" y="128"/>
                  <a:pt x="155" y="131"/>
                  <a:pt x="160" y="134"/>
                </a:cubicBezTo>
                <a:cubicBezTo>
                  <a:pt x="160" y="134"/>
                  <a:pt x="160" y="134"/>
                  <a:pt x="160" y="134"/>
                </a:cubicBezTo>
                <a:cubicBezTo>
                  <a:pt x="160" y="135"/>
                  <a:pt x="160" y="135"/>
                  <a:pt x="160" y="135"/>
                </a:cubicBezTo>
                <a:cubicBezTo>
                  <a:pt x="159" y="136"/>
                  <a:pt x="159" y="136"/>
                  <a:pt x="158" y="136"/>
                </a:cubicBezTo>
                <a:cubicBezTo>
                  <a:pt x="158" y="136"/>
                  <a:pt x="158" y="136"/>
                  <a:pt x="158" y="136"/>
                </a:cubicBezTo>
                <a:cubicBezTo>
                  <a:pt x="157" y="136"/>
                  <a:pt x="156" y="135"/>
                  <a:pt x="155" y="135"/>
                </a:cubicBezTo>
                <a:cubicBezTo>
                  <a:pt x="155" y="135"/>
                  <a:pt x="155" y="135"/>
                  <a:pt x="155" y="135"/>
                </a:cubicBezTo>
                <a:cubicBezTo>
                  <a:pt x="155" y="135"/>
                  <a:pt x="155" y="135"/>
                  <a:pt x="155" y="135"/>
                </a:cubicBezTo>
                <a:cubicBezTo>
                  <a:pt x="151" y="133"/>
                  <a:pt x="147" y="133"/>
                  <a:pt x="144" y="133"/>
                </a:cubicBezTo>
                <a:cubicBezTo>
                  <a:pt x="140" y="133"/>
                  <a:pt x="135" y="134"/>
                  <a:pt x="132" y="136"/>
                </a:cubicBezTo>
                <a:cubicBezTo>
                  <a:pt x="132" y="137"/>
                  <a:pt x="132" y="137"/>
                  <a:pt x="132" y="137"/>
                </a:cubicBezTo>
                <a:cubicBezTo>
                  <a:pt x="132" y="137"/>
                  <a:pt x="132" y="137"/>
                  <a:pt x="132" y="137"/>
                </a:cubicBezTo>
                <a:cubicBezTo>
                  <a:pt x="132" y="137"/>
                  <a:pt x="132" y="138"/>
                  <a:pt x="132" y="138"/>
                </a:cubicBezTo>
                <a:cubicBezTo>
                  <a:pt x="131" y="138"/>
                  <a:pt x="131" y="138"/>
                  <a:pt x="131" y="138"/>
                </a:cubicBezTo>
                <a:cubicBezTo>
                  <a:pt x="131" y="138"/>
                  <a:pt x="131" y="138"/>
                  <a:pt x="131" y="138"/>
                </a:cubicBezTo>
                <a:cubicBezTo>
                  <a:pt x="127" y="136"/>
                  <a:pt x="123" y="132"/>
                  <a:pt x="118" y="129"/>
                </a:cubicBezTo>
                <a:cubicBezTo>
                  <a:pt x="118" y="129"/>
                  <a:pt x="118" y="129"/>
                  <a:pt x="118" y="129"/>
                </a:cubicBezTo>
                <a:cubicBezTo>
                  <a:pt x="118" y="129"/>
                  <a:pt x="118" y="129"/>
                  <a:pt x="118" y="129"/>
                </a:cubicBezTo>
                <a:cubicBezTo>
                  <a:pt x="118" y="129"/>
                  <a:pt x="118" y="129"/>
                  <a:pt x="118" y="129"/>
                </a:cubicBezTo>
                <a:cubicBezTo>
                  <a:pt x="116" y="128"/>
                  <a:pt x="115" y="126"/>
                  <a:pt x="115" y="125"/>
                </a:cubicBezTo>
                <a:cubicBezTo>
                  <a:pt x="115" y="125"/>
                  <a:pt x="115" y="124"/>
                  <a:pt x="115" y="124"/>
                </a:cubicBezTo>
                <a:cubicBezTo>
                  <a:pt x="116" y="124"/>
                  <a:pt x="116" y="123"/>
                  <a:pt x="116" y="123"/>
                </a:cubicBezTo>
                <a:cubicBezTo>
                  <a:pt x="116" y="123"/>
                  <a:pt x="116" y="123"/>
                  <a:pt x="116" y="123"/>
                </a:cubicBezTo>
                <a:moveTo>
                  <a:pt x="133" y="115"/>
                </a:moveTo>
                <a:cubicBezTo>
                  <a:pt x="133" y="114"/>
                  <a:pt x="133" y="114"/>
                  <a:pt x="133" y="114"/>
                </a:cubicBezTo>
                <a:cubicBezTo>
                  <a:pt x="136" y="114"/>
                  <a:pt x="138" y="114"/>
                  <a:pt x="140" y="114"/>
                </a:cubicBezTo>
                <a:cubicBezTo>
                  <a:pt x="142" y="114"/>
                  <a:pt x="144" y="114"/>
                  <a:pt x="145" y="114"/>
                </a:cubicBezTo>
                <a:cubicBezTo>
                  <a:pt x="155" y="117"/>
                  <a:pt x="163" y="122"/>
                  <a:pt x="172" y="126"/>
                </a:cubicBezTo>
                <a:cubicBezTo>
                  <a:pt x="172" y="126"/>
                  <a:pt x="172" y="126"/>
                  <a:pt x="172" y="126"/>
                </a:cubicBezTo>
                <a:cubicBezTo>
                  <a:pt x="173" y="126"/>
                  <a:pt x="173" y="126"/>
                  <a:pt x="173" y="126"/>
                </a:cubicBezTo>
                <a:cubicBezTo>
                  <a:pt x="174" y="125"/>
                  <a:pt x="174" y="125"/>
                  <a:pt x="175" y="125"/>
                </a:cubicBezTo>
                <a:cubicBezTo>
                  <a:pt x="175" y="127"/>
                  <a:pt x="175" y="127"/>
                  <a:pt x="175" y="127"/>
                </a:cubicBezTo>
                <a:cubicBezTo>
                  <a:pt x="172" y="129"/>
                  <a:pt x="170" y="131"/>
                  <a:pt x="167" y="134"/>
                </a:cubicBezTo>
                <a:cubicBezTo>
                  <a:pt x="159" y="139"/>
                  <a:pt x="151" y="144"/>
                  <a:pt x="141" y="144"/>
                </a:cubicBezTo>
                <a:cubicBezTo>
                  <a:pt x="141" y="144"/>
                  <a:pt x="141" y="144"/>
                  <a:pt x="141" y="144"/>
                </a:cubicBezTo>
                <a:cubicBezTo>
                  <a:pt x="139" y="144"/>
                  <a:pt x="136" y="143"/>
                  <a:pt x="133" y="142"/>
                </a:cubicBezTo>
                <a:cubicBezTo>
                  <a:pt x="133" y="142"/>
                  <a:pt x="133" y="142"/>
                  <a:pt x="133" y="142"/>
                </a:cubicBezTo>
                <a:cubicBezTo>
                  <a:pt x="133" y="142"/>
                  <a:pt x="133" y="142"/>
                  <a:pt x="133" y="142"/>
                </a:cubicBezTo>
                <a:cubicBezTo>
                  <a:pt x="133" y="141"/>
                  <a:pt x="133" y="141"/>
                  <a:pt x="133" y="141"/>
                </a:cubicBezTo>
                <a:cubicBezTo>
                  <a:pt x="133" y="141"/>
                  <a:pt x="134" y="141"/>
                  <a:pt x="134" y="141"/>
                </a:cubicBezTo>
                <a:cubicBezTo>
                  <a:pt x="136" y="142"/>
                  <a:pt x="138" y="143"/>
                  <a:pt x="141" y="143"/>
                </a:cubicBezTo>
                <a:cubicBezTo>
                  <a:pt x="141" y="143"/>
                  <a:pt x="141" y="143"/>
                  <a:pt x="141" y="143"/>
                </a:cubicBezTo>
                <a:cubicBezTo>
                  <a:pt x="145" y="143"/>
                  <a:pt x="150" y="141"/>
                  <a:pt x="154" y="139"/>
                </a:cubicBezTo>
                <a:cubicBezTo>
                  <a:pt x="155" y="139"/>
                  <a:pt x="155" y="139"/>
                  <a:pt x="155" y="139"/>
                </a:cubicBezTo>
                <a:cubicBezTo>
                  <a:pt x="154" y="138"/>
                  <a:pt x="154" y="138"/>
                  <a:pt x="154" y="138"/>
                </a:cubicBezTo>
                <a:cubicBezTo>
                  <a:pt x="151" y="136"/>
                  <a:pt x="149" y="136"/>
                  <a:pt x="146" y="136"/>
                </a:cubicBezTo>
                <a:cubicBezTo>
                  <a:pt x="142" y="136"/>
                  <a:pt x="138" y="137"/>
                  <a:pt x="134" y="139"/>
                </a:cubicBezTo>
                <a:cubicBezTo>
                  <a:pt x="134" y="138"/>
                  <a:pt x="134" y="138"/>
                  <a:pt x="134" y="138"/>
                </a:cubicBezTo>
                <a:cubicBezTo>
                  <a:pt x="134" y="138"/>
                  <a:pt x="134" y="138"/>
                  <a:pt x="134" y="138"/>
                </a:cubicBezTo>
                <a:cubicBezTo>
                  <a:pt x="137" y="135"/>
                  <a:pt x="140" y="135"/>
                  <a:pt x="144" y="135"/>
                </a:cubicBezTo>
                <a:cubicBezTo>
                  <a:pt x="144" y="135"/>
                  <a:pt x="144" y="135"/>
                  <a:pt x="144" y="135"/>
                </a:cubicBezTo>
                <a:cubicBezTo>
                  <a:pt x="147" y="135"/>
                  <a:pt x="151" y="135"/>
                  <a:pt x="154" y="136"/>
                </a:cubicBezTo>
                <a:cubicBezTo>
                  <a:pt x="155" y="137"/>
                  <a:pt x="157" y="138"/>
                  <a:pt x="158" y="138"/>
                </a:cubicBezTo>
                <a:cubicBezTo>
                  <a:pt x="158" y="138"/>
                  <a:pt x="158" y="138"/>
                  <a:pt x="158" y="138"/>
                </a:cubicBezTo>
                <a:cubicBezTo>
                  <a:pt x="159" y="138"/>
                  <a:pt x="160" y="137"/>
                  <a:pt x="161" y="137"/>
                </a:cubicBezTo>
                <a:cubicBezTo>
                  <a:pt x="162" y="137"/>
                  <a:pt x="162" y="137"/>
                  <a:pt x="162" y="137"/>
                </a:cubicBezTo>
                <a:cubicBezTo>
                  <a:pt x="162" y="136"/>
                  <a:pt x="162" y="136"/>
                  <a:pt x="162" y="136"/>
                </a:cubicBezTo>
                <a:cubicBezTo>
                  <a:pt x="162" y="136"/>
                  <a:pt x="162" y="135"/>
                  <a:pt x="162" y="134"/>
                </a:cubicBezTo>
                <a:cubicBezTo>
                  <a:pt x="162" y="134"/>
                  <a:pt x="162" y="133"/>
                  <a:pt x="161" y="133"/>
                </a:cubicBezTo>
                <a:cubicBezTo>
                  <a:pt x="161" y="133"/>
                  <a:pt x="161" y="133"/>
                  <a:pt x="161" y="133"/>
                </a:cubicBezTo>
                <a:cubicBezTo>
                  <a:pt x="161" y="133"/>
                  <a:pt x="161" y="133"/>
                  <a:pt x="161" y="133"/>
                </a:cubicBezTo>
                <a:cubicBezTo>
                  <a:pt x="155" y="129"/>
                  <a:pt x="147" y="126"/>
                  <a:pt x="140" y="126"/>
                </a:cubicBezTo>
                <a:cubicBezTo>
                  <a:pt x="137" y="126"/>
                  <a:pt x="135" y="127"/>
                  <a:pt x="133" y="127"/>
                </a:cubicBezTo>
                <a:cubicBezTo>
                  <a:pt x="133" y="126"/>
                  <a:pt x="133" y="126"/>
                  <a:pt x="133" y="126"/>
                </a:cubicBezTo>
                <a:cubicBezTo>
                  <a:pt x="135" y="125"/>
                  <a:pt x="137" y="125"/>
                  <a:pt x="139" y="125"/>
                </a:cubicBezTo>
                <a:cubicBezTo>
                  <a:pt x="139" y="125"/>
                  <a:pt x="139" y="125"/>
                  <a:pt x="139" y="125"/>
                </a:cubicBezTo>
                <a:cubicBezTo>
                  <a:pt x="146" y="125"/>
                  <a:pt x="154" y="128"/>
                  <a:pt x="160" y="131"/>
                </a:cubicBezTo>
                <a:cubicBezTo>
                  <a:pt x="161" y="131"/>
                  <a:pt x="161" y="132"/>
                  <a:pt x="162" y="132"/>
                </a:cubicBezTo>
                <a:cubicBezTo>
                  <a:pt x="163" y="133"/>
                  <a:pt x="164" y="133"/>
                  <a:pt x="165" y="133"/>
                </a:cubicBezTo>
                <a:cubicBezTo>
                  <a:pt x="165" y="133"/>
                  <a:pt x="165" y="133"/>
                  <a:pt x="165" y="133"/>
                </a:cubicBezTo>
                <a:cubicBezTo>
                  <a:pt x="165" y="133"/>
                  <a:pt x="166" y="133"/>
                  <a:pt x="167" y="133"/>
                </a:cubicBezTo>
                <a:cubicBezTo>
                  <a:pt x="167" y="132"/>
                  <a:pt x="167" y="132"/>
                  <a:pt x="167" y="132"/>
                </a:cubicBezTo>
                <a:cubicBezTo>
                  <a:pt x="167" y="132"/>
                  <a:pt x="167" y="132"/>
                  <a:pt x="167" y="132"/>
                </a:cubicBezTo>
                <a:cubicBezTo>
                  <a:pt x="167" y="132"/>
                  <a:pt x="168" y="131"/>
                  <a:pt x="169" y="131"/>
                </a:cubicBezTo>
                <a:cubicBezTo>
                  <a:pt x="170" y="130"/>
                  <a:pt x="171" y="129"/>
                  <a:pt x="171" y="128"/>
                </a:cubicBezTo>
                <a:cubicBezTo>
                  <a:pt x="171" y="128"/>
                  <a:pt x="171" y="128"/>
                  <a:pt x="171" y="128"/>
                </a:cubicBezTo>
                <a:cubicBezTo>
                  <a:pt x="171" y="127"/>
                  <a:pt x="171" y="127"/>
                  <a:pt x="171" y="127"/>
                </a:cubicBezTo>
                <a:cubicBezTo>
                  <a:pt x="169" y="125"/>
                  <a:pt x="167" y="124"/>
                  <a:pt x="165" y="123"/>
                </a:cubicBezTo>
                <a:cubicBezTo>
                  <a:pt x="163" y="123"/>
                  <a:pt x="161" y="122"/>
                  <a:pt x="160" y="121"/>
                </a:cubicBezTo>
                <a:cubicBezTo>
                  <a:pt x="160" y="121"/>
                  <a:pt x="160" y="121"/>
                  <a:pt x="160" y="121"/>
                </a:cubicBezTo>
                <a:cubicBezTo>
                  <a:pt x="160" y="121"/>
                  <a:pt x="160" y="121"/>
                  <a:pt x="160" y="121"/>
                </a:cubicBezTo>
                <a:cubicBezTo>
                  <a:pt x="152" y="117"/>
                  <a:pt x="143" y="115"/>
                  <a:pt x="135" y="115"/>
                </a:cubicBezTo>
                <a:cubicBezTo>
                  <a:pt x="134" y="115"/>
                  <a:pt x="134" y="115"/>
                  <a:pt x="133" y="115"/>
                </a:cubicBezTo>
                <a:moveTo>
                  <a:pt x="116" y="115"/>
                </a:moveTo>
                <a:cubicBezTo>
                  <a:pt x="115" y="114"/>
                  <a:pt x="114" y="114"/>
                  <a:pt x="113" y="113"/>
                </a:cubicBezTo>
                <a:cubicBezTo>
                  <a:pt x="113" y="111"/>
                  <a:pt x="113" y="111"/>
                  <a:pt x="113" y="111"/>
                </a:cubicBezTo>
                <a:cubicBezTo>
                  <a:pt x="114" y="112"/>
                  <a:pt x="115" y="112"/>
                  <a:pt x="116" y="113"/>
                </a:cubicBezTo>
                <a:cubicBezTo>
                  <a:pt x="116" y="113"/>
                  <a:pt x="116" y="113"/>
                  <a:pt x="116" y="113"/>
                </a:cubicBezTo>
                <a:cubicBezTo>
                  <a:pt x="116" y="113"/>
                  <a:pt x="116" y="113"/>
                  <a:pt x="116" y="113"/>
                </a:cubicBezTo>
                <a:cubicBezTo>
                  <a:pt x="116" y="115"/>
                  <a:pt x="116" y="115"/>
                  <a:pt x="116" y="115"/>
                </a:cubicBezTo>
                <a:moveTo>
                  <a:pt x="196" y="109"/>
                </a:moveTo>
                <a:cubicBezTo>
                  <a:pt x="193" y="109"/>
                  <a:pt x="193" y="109"/>
                  <a:pt x="193" y="109"/>
                </a:cubicBezTo>
                <a:cubicBezTo>
                  <a:pt x="192" y="109"/>
                  <a:pt x="192" y="110"/>
                  <a:pt x="192" y="110"/>
                </a:cubicBezTo>
                <a:cubicBezTo>
                  <a:pt x="192" y="109"/>
                  <a:pt x="192" y="109"/>
                  <a:pt x="192" y="109"/>
                </a:cubicBezTo>
                <a:cubicBezTo>
                  <a:pt x="185" y="109"/>
                  <a:pt x="185" y="109"/>
                  <a:pt x="185" y="109"/>
                </a:cubicBezTo>
                <a:cubicBezTo>
                  <a:pt x="185" y="109"/>
                  <a:pt x="186" y="110"/>
                  <a:pt x="186" y="110"/>
                </a:cubicBezTo>
                <a:cubicBezTo>
                  <a:pt x="187" y="111"/>
                  <a:pt x="187" y="111"/>
                  <a:pt x="187" y="111"/>
                </a:cubicBezTo>
                <a:cubicBezTo>
                  <a:pt x="187" y="111"/>
                  <a:pt x="187" y="111"/>
                  <a:pt x="187" y="111"/>
                </a:cubicBezTo>
                <a:cubicBezTo>
                  <a:pt x="187" y="111"/>
                  <a:pt x="188" y="111"/>
                  <a:pt x="188" y="111"/>
                </a:cubicBezTo>
                <a:cubicBezTo>
                  <a:pt x="188" y="111"/>
                  <a:pt x="188" y="111"/>
                  <a:pt x="188" y="111"/>
                </a:cubicBezTo>
                <a:cubicBezTo>
                  <a:pt x="189" y="111"/>
                  <a:pt x="189" y="111"/>
                  <a:pt x="190" y="110"/>
                </a:cubicBezTo>
                <a:cubicBezTo>
                  <a:pt x="190" y="112"/>
                  <a:pt x="190" y="112"/>
                  <a:pt x="190" y="112"/>
                </a:cubicBezTo>
                <a:cubicBezTo>
                  <a:pt x="187" y="115"/>
                  <a:pt x="184" y="118"/>
                  <a:pt x="181" y="121"/>
                </a:cubicBezTo>
                <a:cubicBezTo>
                  <a:pt x="181" y="118"/>
                  <a:pt x="181" y="118"/>
                  <a:pt x="181" y="118"/>
                </a:cubicBezTo>
                <a:cubicBezTo>
                  <a:pt x="181" y="118"/>
                  <a:pt x="181" y="118"/>
                  <a:pt x="181" y="118"/>
                </a:cubicBezTo>
                <a:cubicBezTo>
                  <a:pt x="183" y="117"/>
                  <a:pt x="185" y="115"/>
                  <a:pt x="186" y="114"/>
                </a:cubicBezTo>
                <a:cubicBezTo>
                  <a:pt x="186" y="113"/>
                  <a:pt x="186" y="113"/>
                  <a:pt x="186" y="113"/>
                </a:cubicBezTo>
                <a:cubicBezTo>
                  <a:pt x="186" y="113"/>
                  <a:pt x="186" y="113"/>
                  <a:pt x="186" y="113"/>
                </a:cubicBezTo>
                <a:cubicBezTo>
                  <a:pt x="186" y="111"/>
                  <a:pt x="185" y="110"/>
                  <a:pt x="184" y="109"/>
                </a:cubicBezTo>
                <a:cubicBezTo>
                  <a:pt x="180" y="109"/>
                  <a:pt x="180" y="109"/>
                  <a:pt x="180" y="109"/>
                </a:cubicBezTo>
                <a:cubicBezTo>
                  <a:pt x="181" y="109"/>
                  <a:pt x="181" y="109"/>
                  <a:pt x="181" y="109"/>
                </a:cubicBezTo>
                <a:cubicBezTo>
                  <a:pt x="181" y="109"/>
                  <a:pt x="181" y="109"/>
                  <a:pt x="181" y="109"/>
                </a:cubicBezTo>
                <a:cubicBezTo>
                  <a:pt x="182" y="110"/>
                  <a:pt x="183" y="111"/>
                  <a:pt x="184" y="113"/>
                </a:cubicBezTo>
                <a:cubicBezTo>
                  <a:pt x="183" y="114"/>
                  <a:pt x="182" y="115"/>
                  <a:pt x="180" y="116"/>
                </a:cubicBezTo>
                <a:cubicBezTo>
                  <a:pt x="179" y="116"/>
                  <a:pt x="178" y="115"/>
                  <a:pt x="177" y="114"/>
                </a:cubicBezTo>
                <a:cubicBezTo>
                  <a:pt x="177" y="114"/>
                  <a:pt x="177" y="114"/>
                  <a:pt x="177" y="114"/>
                </a:cubicBezTo>
                <a:cubicBezTo>
                  <a:pt x="177" y="114"/>
                  <a:pt x="177" y="114"/>
                  <a:pt x="177" y="114"/>
                </a:cubicBezTo>
                <a:cubicBezTo>
                  <a:pt x="175" y="113"/>
                  <a:pt x="175" y="113"/>
                  <a:pt x="175" y="113"/>
                </a:cubicBezTo>
                <a:cubicBezTo>
                  <a:pt x="175" y="113"/>
                  <a:pt x="175" y="113"/>
                  <a:pt x="175" y="113"/>
                </a:cubicBezTo>
                <a:cubicBezTo>
                  <a:pt x="173" y="112"/>
                  <a:pt x="170" y="111"/>
                  <a:pt x="168" y="110"/>
                </a:cubicBezTo>
                <a:cubicBezTo>
                  <a:pt x="167" y="109"/>
                  <a:pt x="167" y="109"/>
                  <a:pt x="166" y="109"/>
                </a:cubicBezTo>
                <a:cubicBezTo>
                  <a:pt x="161" y="109"/>
                  <a:pt x="161" y="109"/>
                  <a:pt x="161" y="109"/>
                </a:cubicBezTo>
                <a:cubicBezTo>
                  <a:pt x="163" y="110"/>
                  <a:pt x="165" y="110"/>
                  <a:pt x="167" y="111"/>
                </a:cubicBezTo>
                <a:cubicBezTo>
                  <a:pt x="167" y="111"/>
                  <a:pt x="167" y="111"/>
                  <a:pt x="167" y="111"/>
                </a:cubicBezTo>
                <a:cubicBezTo>
                  <a:pt x="167" y="111"/>
                  <a:pt x="167" y="111"/>
                  <a:pt x="167" y="111"/>
                </a:cubicBezTo>
                <a:cubicBezTo>
                  <a:pt x="170" y="113"/>
                  <a:pt x="173" y="114"/>
                  <a:pt x="175" y="116"/>
                </a:cubicBezTo>
                <a:cubicBezTo>
                  <a:pt x="175" y="117"/>
                  <a:pt x="175" y="117"/>
                  <a:pt x="175" y="117"/>
                </a:cubicBezTo>
                <a:cubicBezTo>
                  <a:pt x="174" y="116"/>
                  <a:pt x="173" y="116"/>
                  <a:pt x="173" y="115"/>
                </a:cubicBezTo>
                <a:cubicBezTo>
                  <a:pt x="173" y="115"/>
                  <a:pt x="173" y="115"/>
                  <a:pt x="173" y="115"/>
                </a:cubicBezTo>
                <a:cubicBezTo>
                  <a:pt x="160" y="109"/>
                  <a:pt x="160" y="109"/>
                  <a:pt x="160" y="109"/>
                </a:cubicBezTo>
                <a:cubicBezTo>
                  <a:pt x="151" y="109"/>
                  <a:pt x="151" y="109"/>
                  <a:pt x="151" y="109"/>
                </a:cubicBezTo>
                <a:cubicBezTo>
                  <a:pt x="153" y="109"/>
                  <a:pt x="155" y="110"/>
                  <a:pt x="158" y="110"/>
                </a:cubicBezTo>
                <a:cubicBezTo>
                  <a:pt x="172" y="117"/>
                  <a:pt x="172" y="117"/>
                  <a:pt x="172" y="117"/>
                </a:cubicBezTo>
                <a:cubicBezTo>
                  <a:pt x="173" y="118"/>
                  <a:pt x="174" y="118"/>
                  <a:pt x="175" y="119"/>
                </a:cubicBezTo>
                <a:cubicBezTo>
                  <a:pt x="176" y="120"/>
                  <a:pt x="176" y="120"/>
                  <a:pt x="176" y="121"/>
                </a:cubicBezTo>
                <a:cubicBezTo>
                  <a:pt x="176" y="121"/>
                  <a:pt x="176" y="121"/>
                  <a:pt x="176" y="121"/>
                </a:cubicBezTo>
                <a:cubicBezTo>
                  <a:pt x="176" y="122"/>
                  <a:pt x="176" y="122"/>
                  <a:pt x="176" y="122"/>
                </a:cubicBezTo>
                <a:cubicBezTo>
                  <a:pt x="175" y="122"/>
                  <a:pt x="175" y="122"/>
                  <a:pt x="175" y="122"/>
                </a:cubicBezTo>
                <a:cubicBezTo>
                  <a:pt x="175" y="123"/>
                  <a:pt x="174" y="123"/>
                  <a:pt x="173" y="124"/>
                </a:cubicBezTo>
                <a:cubicBezTo>
                  <a:pt x="164" y="120"/>
                  <a:pt x="156" y="115"/>
                  <a:pt x="146" y="112"/>
                </a:cubicBezTo>
                <a:cubicBezTo>
                  <a:pt x="146" y="112"/>
                  <a:pt x="146" y="112"/>
                  <a:pt x="146" y="112"/>
                </a:cubicBezTo>
                <a:cubicBezTo>
                  <a:pt x="146" y="112"/>
                  <a:pt x="146" y="112"/>
                  <a:pt x="146" y="112"/>
                </a:cubicBezTo>
                <a:cubicBezTo>
                  <a:pt x="144" y="112"/>
                  <a:pt x="142" y="112"/>
                  <a:pt x="140" y="112"/>
                </a:cubicBezTo>
                <a:cubicBezTo>
                  <a:pt x="137" y="112"/>
                  <a:pt x="135" y="112"/>
                  <a:pt x="132" y="112"/>
                </a:cubicBezTo>
                <a:cubicBezTo>
                  <a:pt x="129" y="112"/>
                  <a:pt x="126" y="113"/>
                  <a:pt x="123" y="113"/>
                </a:cubicBezTo>
                <a:cubicBezTo>
                  <a:pt x="123" y="113"/>
                  <a:pt x="123" y="113"/>
                  <a:pt x="123" y="113"/>
                </a:cubicBezTo>
                <a:cubicBezTo>
                  <a:pt x="124" y="113"/>
                  <a:pt x="124" y="113"/>
                  <a:pt x="125" y="112"/>
                </a:cubicBezTo>
                <a:cubicBezTo>
                  <a:pt x="126" y="112"/>
                  <a:pt x="126" y="112"/>
                  <a:pt x="126" y="112"/>
                </a:cubicBezTo>
                <a:cubicBezTo>
                  <a:pt x="126" y="111"/>
                  <a:pt x="126" y="111"/>
                  <a:pt x="126" y="111"/>
                </a:cubicBezTo>
                <a:cubicBezTo>
                  <a:pt x="126" y="110"/>
                  <a:pt x="126" y="109"/>
                  <a:pt x="126" y="109"/>
                </a:cubicBezTo>
                <a:cubicBezTo>
                  <a:pt x="124" y="109"/>
                  <a:pt x="124" y="109"/>
                  <a:pt x="124" y="109"/>
                </a:cubicBezTo>
                <a:cubicBezTo>
                  <a:pt x="124" y="109"/>
                  <a:pt x="124" y="110"/>
                  <a:pt x="124" y="111"/>
                </a:cubicBezTo>
                <a:cubicBezTo>
                  <a:pt x="123" y="111"/>
                  <a:pt x="123" y="111"/>
                  <a:pt x="122" y="111"/>
                </a:cubicBezTo>
                <a:cubicBezTo>
                  <a:pt x="121" y="112"/>
                  <a:pt x="121" y="113"/>
                  <a:pt x="121" y="114"/>
                </a:cubicBezTo>
                <a:cubicBezTo>
                  <a:pt x="121" y="115"/>
                  <a:pt x="121" y="115"/>
                  <a:pt x="121" y="115"/>
                </a:cubicBezTo>
                <a:cubicBezTo>
                  <a:pt x="122" y="115"/>
                  <a:pt x="122" y="115"/>
                  <a:pt x="122" y="115"/>
                </a:cubicBezTo>
                <a:cubicBezTo>
                  <a:pt x="125" y="115"/>
                  <a:pt x="128" y="115"/>
                  <a:pt x="131" y="114"/>
                </a:cubicBezTo>
                <a:cubicBezTo>
                  <a:pt x="131" y="115"/>
                  <a:pt x="131" y="115"/>
                  <a:pt x="131" y="115"/>
                </a:cubicBezTo>
                <a:cubicBezTo>
                  <a:pt x="129" y="115"/>
                  <a:pt x="127" y="115"/>
                  <a:pt x="124" y="116"/>
                </a:cubicBezTo>
                <a:cubicBezTo>
                  <a:pt x="122" y="116"/>
                  <a:pt x="120" y="117"/>
                  <a:pt x="118" y="119"/>
                </a:cubicBezTo>
                <a:cubicBezTo>
                  <a:pt x="118" y="115"/>
                  <a:pt x="118" y="115"/>
                  <a:pt x="118" y="115"/>
                </a:cubicBezTo>
                <a:cubicBezTo>
                  <a:pt x="118" y="115"/>
                  <a:pt x="118" y="115"/>
                  <a:pt x="118" y="115"/>
                </a:cubicBezTo>
                <a:cubicBezTo>
                  <a:pt x="118" y="115"/>
                  <a:pt x="118" y="115"/>
                  <a:pt x="118" y="115"/>
                </a:cubicBezTo>
                <a:cubicBezTo>
                  <a:pt x="118" y="113"/>
                  <a:pt x="118" y="113"/>
                  <a:pt x="118" y="113"/>
                </a:cubicBezTo>
                <a:cubicBezTo>
                  <a:pt x="119" y="112"/>
                  <a:pt x="120" y="111"/>
                  <a:pt x="120" y="110"/>
                </a:cubicBezTo>
                <a:cubicBezTo>
                  <a:pt x="120" y="109"/>
                  <a:pt x="120" y="109"/>
                  <a:pt x="120" y="109"/>
                </a:cubicBezTo>
                <a:cubicBezTo>
                  <a:pt x="120" y="109"/>
                  <a:pt x="120" y="109"/>
                  <a:pt x="120" y="109"/>
                </a:cubicBezTo>
                <a:cubicBezTo>
                  <a:pt x="120" y="109"/>
                  <a:pt x="120" y="109"/>
                  <a:pt x="120" y="109"/>
                </a:cubicBezTo>
                <a:cubicBezTo>
                  <a:pt x="117" y="109"/>
                  <a:pt x="117" y="109"/>
                  <a:pt x="117" y="109"/>
                </a:cubicBezTo>
                <a:cubicBezTo>
                  <a:pt x="118" y="109"/>
                  <a:pt x="118" y="110"/>
                  <a:pt x="118" y="110"/>
                </a:cubicBezTo>
                <a:cubicBezTo>
                  <a:pt x="118" y="110"/>
                  <a:pt x="117" y="111"/>
                  <a:pt x="117" y="111"/>
                </a:cubicBezTo>
                <a:cubicBezTo>
                  <a:pt x="117" y="111"/>
                  <a:pt x="117" y="111"/>
                  <a:pt x="117" y="111"/>
                </a:cubicBezTo>
                <a:cubicBezTo>
                  <a:pt x="115" y="110"/>
                  <a:pt x="113" y="110"/>
                  <a:pt x="112" y="109"/>
                </a:cubicBezTo>
                <a:cubicBezTo>
                  <a:pt x="112" y="109"/>
                  <a:pt x="112" y="109"/>
                  <a:pt x="112" y="109"/>
                </a:cubicBezTo>
                <a:cubicBezTo>
                  <a:pt x="109" y="109"/>
                  <a:pt x="109" y="109"/>
                  <a:pt x="109" y="109"/>
                </a:cubicBezTo>
                <a:cubicBezTo>
                  <a:pt x="109" y="109"/>
                  <a:pt x="110" y="110"/>
                  <a:pt x="111" y="110"/>
                </a:cubicBezTo>
                <a:cubicBezTo>
                  <a:pt x="111" y="112"/>
                  <a:pt x="111" y="112"/>
                  <a:pt x="111" y="112"/>
                </a:cubicBezTo>
                <a:cubicBezTo>
                  <a:pt x="110" y="111"/>
                  <a:pt x="109" y="110"/>
                  <a:pt x="107" y="109"/>
                </a:cubicBezTo>
                <a:cubicBezTo>
                  <a:pt x="104" y="109"/>
                  <a:pt x="104" y="109"/>
                  <a:pt x="104" y="109"/>
                </a:cubicBezTo>
                <a:cubicBezTo>
                  <a:pt x="106" y="111"/>
                  <a:pt x="108" y="113"/>
                  <a:pt x="111" y="114"/>
                </a:cubicBezTo>
                <a:cubicBezTo>
                  <a:pt x="111" y="114"/>
                  <a:pt x="111" y="114"/>
                  <a:pt x="111" y="114"/>
                </a:cubicBezTo>
                <a:cubicBezTo>
                  <a:pt x="111" y="115"/>
                  <a:pt x="111" y="115"/>
                  <a:pt x="111" y="115"/>
                </a:cubicBezTo>
                <a:cubicBezTo>
                  <a:pt x="113" y="116"/>
                  <a:pt x="113" y="116"/>
                  <a:pt x="113" y="116"/>
                </a:cubicBezTo>
                <a:cubicBezTo>
                  <a:pt x="113" y="116"/>
                  <a:pt x="113" y="116"/>
                  <a:pt x="113" y="116"/>
                </a:cubicBezTo>
                <a:cubicBezTo>
                  <a:pt x="113" y="116"/>
                  <a:pt x="114" y="116"/>
                  <a:pt x="114" y="116"/>
                </a:cubicBezTo>
                <a:cubicBezTo>
                  <a:pt x="111" y="120"/>
                  <a:pt x="111" y="120"/>
                  <a:pt x="111" y="120"/>
                </a:cubicBezTo>
                <a:cubicBezTo>
                  <a:pt x="110" y="121"/>
                  <a:pt x="110" y="121"/>
                  <a:pt x="110" y="121"/>
                </a:cubicBezTo>
                <a:cubicBezTo>
                  <a:pt x="109" y="121"/>
                  <a:pt x="109" y="121"/>
                  <a:pt x="109" y="121"/>
                </a:cubicBezTo>
                <a:cubicBezTo>
                  <a:pt x="105" y="118"/>
                  <a:pt x="102" y="115"/>
                  <a:pt x="100" y="112"/>
                </a:cubicBezTo>
                <a:cubicBezTo>
                  <a:pt x="100" y="112"/>
                  <a:pt x="100" y="112"/>
                  <a:pt x="100" y="112"/>
                </a:cubicBezTo>
                <a:cubicBezTo>
                  <a:pt x="100" y="112"/>
                  <a:pt x="100" y="112"/>
                  <a:pt x="100" y="112"/>
                </a:cubicBezTo>
                <a:cubicBezTo>
                  <a:pt x="99" y="111"/>
                  <a:pt x="98" y="110"/>
                  <a:pt x="98" y="109"/>
                </a:cubicBezTo>
                <a:cubicBezTo>
                  <a:pt x="95" y="109"/>
                  <a:pt x="95" y="109"/>
                  <a:pt x="95" y="109"/>
                </a:cubicBezTo>
                <a:cubicBezTo>
                  <a:pt x="96" y="109"/>
                  <a:pt x="96" y="110"/>
                  <a:pt x="96" y="111"/>
                </a:cubicBezTo>
                <a:cubicBezTo>
                  <a:pt x="97" y="111"/>
                  <a:pt x="97" y="112"/>
                  <a:pt x="98" y="113"/>
                </a:cubicBezTo>
                <a:cubicBezTo>
                  <a:pt x="101" y="117"/>
                  <a:pt x="104" y="120"/>
                  <a:pt x="108" y="123"/>
                </a:cubicBezTo>
                <a:cubicBezTo>
                  <a:pt x="108" y="123"/>
                  <a:pt x="108" y="123"/>
                  <a:pt x="108" y="123"/>
                </a:cubicBezTo>
                <a:cubicBezTo>
                  <a:pt x="110" y="123"/>
                  <a:pt x="110" y="123"/>
                  <a:pt x="110" y="123"/>
                </a:cubicBezTo>
                <a:cubicBezTo>
                  <a:pt x="111" y="123"/>
                  <a:pt x="111" y="123"/>
                  <a:pt x="111" y="123"/>
                </a:cubicBezTo>
                <a:cubicBezTo>
                  <a:pt x="111" y="127"/>
                  <a:pt x="111" y="127"/>
                  <a:pt x="111" y="127"/>
                </a:cubicBezTo>
                <a:cubicBezTo>
                  <a:pt x="104" y="121"/>
                  <a:pt x="98" y="116"/>
                  <a:pt x="93" y="109"/>
                </a:cubicBezTo>
                <a:cubicBezTo>
                  <a:pt x="93" y="109"/>
                  <a:pt x="93" y="109"/>
                  <a:pt x="93" y="109"/>
                </a:cubicBezTo>
                <a:cubicBezTo>
                  <a:pt x="91" y="109"/>
                  <a:pt x="91" y="109"/>
                  <a:pt x="91" y="109"/>
                </a:cubicBezTo>
                <a:cubicBezTo>
                  <a:pt x="91" y="109"/>
                  <a:pt x="91" y="109"/>
                  <a:pt x="91" y="109"/>
                </a:cubicBezTo>
                <a:cubicBezTo>
                  <a:pt x="91" y="110"/>
                  <a:pt x="91" y="110"/>
                  <a:pt x="91" y="110"/>
                </a:cubicBezTo>
                <a:cubicBezTo>
                  <a:pt x="92" y="110"/>
                  <a:pt x="92" y="110"/>
                  <a:pt x="92" y="110"/>
                </a:cubicBezTo>
                <a:cubicBezTo>
                  <a:pt x="97" y="117"/>
                  <a:pt x="104" y="123"/>
                  <a:pt x="111" y="129"/>
                </a:cubicBezTo>
                <a:cubicBezTo>
                  <a:pt x="111" y="129"/>
                  <a:pt x="111" y="129"/>
                  <a:pt x="111" y="129"/>
                </a:cubicBezTo>
                <a:cubicBezTo>
                  <a:pt x="111" y="130"/>
                  <a:pt x="111" y="130"/>
                  <a:pt x="111" y="130"/>
                </a:cubicBezTo>
                <a:cubicBezTo>
                  <a:pt x="113" y="131"/>
                  <a:pt x="113" y="131"/>
                  <a:pt x="113" y="131"/>
                </a:cubicBezTo>
                <a:cubicBezTo>
                  <a:pt x="113" y="131"/>
                  <a:pt x="113" y="131"/>
                  <a:pt x="113" y="131"/>
                </a:cubicBezTo>
                <a:cubicBezTo>
                  <a:pt x="114" y="132"/>
                  <a:pt x="115" y="133"/>
                  <a:pt x="117" y="134"/>
                </a:cubicBezTo>
                <a:cubicBezTo>
                  <a:pt x="121" y="137"/>
                  <a:pt x="126" y="141"/>
                  <a:pt x="131" y="144"/>
                </a:cubicBezTo>
                <a:cubicBezTo>
                  <a:pt x="131" y="144"/>
                  <a:pt x="131" y="144"/>
                  <a:pt x="131" y="144"/>
                </a:cubicBezTo>
                <a:cubicBezTo>
                  <a:pt x="132" y="144"/>
                  <a:pt x="132" y="144"/>
                  <a:pt x="132" y="144"/>
                </a:cubicBezTo>
                <a:cubicBezTo>
                  <a:pt x="132" y="144"/>
                  <a:pt x="132" y="144"/>
                  <a:pt x="132" y="144"/>
                </a:cubicBezTo>
                <a:cubicBezTo>
                  <a:pt x="132" y="144"/>
                  <a:pt x="132" y="144"/>
                  <a:pt x="132" y="144"/>
                </a:cubicBezTo>
                <a:cubicBezTo>
                  <a:pt x="132" y="144"/>
                  <a:pt x="132" y="144"/>
                  <a:pt x="132" y="144"/>
                </a:cubicBezTo>
                <a:cubicBezTo>
                  <a:pt x="133" y="145"/>
                  <a:pt x="133" y="145"/>
                  <a:pt x="133" y="145"/>
                </a:cubicBezTo>
                <a:cubicBezTo>
                  <a:pt x="133" y="144"/>
                  <a:pt x="133" y="144"/>
                  <a:pt x="133" y="144"/>
                </a:cubicBezTo>
                <a:cubicBezTo>
                  <a:pt x="136" y="145"/>
                  <a:pt x="139" y="146"/>
                  <a:pt x="141" y="146"/>
                </a:cubicBezTo>
                <a:cubicBezTo>
                  <a:pt x="151" y="146"/>
                  <a:pt x="160" y="141"/>
                  <a:pt x="168" y="135"/>
                </a:cubicBezTo>
                <a:cubicBezTo>
                  <a:pt x="168" y="135"/>
                  <a:pt x="168" y="135"/>
                  <a:pt x="168" y="135"/>
                </a:cubicBezTo>
                <a:cubicBezTo>
                  <a:pt x="168" y="135"/>
                  <a:pt x="168" y="135"/>
                  <a:pt x="168" y="135"/>
                </a:cubicBezTo>
                <a:cubicBezTo>
                  <a:pt x="170" y="133"/>
                  <a:pt x="173" y="131"/>
                  <a:pt x="175" y="129"/>
                </a:cubicBezTo>
                <a:cubicBezTo>
                  <a:pt x="175" y="130"/>
                  <a:pt x="175" y="130"/>
                  <a:pt x="175" y="130"/>
                </a:cubicBezTo>
                <a:cubicBezTo>
                  <a:pt x="177" y="128"/>
                  <a:pt x="177" y="128"/>
                  <a:pt x="177" y="128"/>
                </a:cubicBezTo>
                <a:cubicBezTo>
                  <a:pt x="177" y="128"/>
                  <a:pt x="177" y="128"/>
                  <a:pt x="177" y="128"/>
                </a:cubicBezTo>
                <a:cubicBezTo>
                  <a:pt x="177" y="128"/>
                  <a:pt x="177" y="128"/>
                  <a:pt x="177" y="128"/>
                </a:cubicBezTo>
                <a:cubicBezTo>
                  <a:pt x="178" y="127"/>
                  <a:pt x="178" y="126"/>
                  <a:pt x="179" y="126"/>
                </a:cubicBezTo>
                <a:cubicBezTo>
                  <a:pt x="179" y="126"/>
                  <a:pt x="179" y="126"/>
                  <a:pt x="179" y="126"/>
                </a:cubicBezTo>
                <a:cubicBezTo>
                  <a:pt x="181" y="124"/>
                  <a:pt x="181" y="124"/>
                  <a:pt x="181" y="124"/>
                </a:cubicBezTo>
                <a:cubicBezTo>
                  <a:pt x="181" y="124"/>
                  <a:pt x="181" y="124"/>
                  <a:pt x="181" y="124"/>
                </a:cubicBezTo>
                <a:cubicBezTo>
                  <a:pt x="184" y="121"/>
                  <a:pt x="188" y="117"/>
                  <a:pt x="191" y="113"/>
                </a:cubicBezTo>
                <a:cubicBezTo>
                  <a:pt x="191" y="113"/>
                  <a:pt x="191" y="113"/>
                  <a:pt x="191" y="113"/>
                </a:cubicBezTo>
                <a:cubicBezTo>
                  <a:pt x="193" y="112"/>
                  <a:pt x="194" y="110"/>
                  <a:pt x="196" y="109"/>
                </a:cubicBezTo>
                <a:moveTo>
                  <a:pt x="412" y="109"/>
                </a:moveTo>
                <a:cubicBezTo>
                  <a:pt x="409" y="109"/>
                  <a:pt x="409" y="109"/>
                  <a:pt x="409" y="109"/>
                </a:cubicBezTo>
                <a:cubicBezTo>
                  <a:pt x="407" y="110"/>
                  <a:pt x="406" y="111"/>
                  <a:pt x="404" y="113"/>
                </a:cubicBezTo>
                <a:cubicBezTo>
                  <a:pt x="403" y="112"/>
                  <a:pt x="402" y="111"/>
                  <a:pt x="401" y="110"/>
                </a:cubicBezTo>
                <a:cubicBezTo>
                  <a:pt x="401" y="110"/>
                  <a:pt x="401" y="109"/>
                  <a:pt x="400" y="109"/>
                </a:cubicBezTo>
                <a:cubicBezTo>
                  <a:pt x="398" y="109"/>
                  <a:pt x="398" y="109"/>
                  <a:pt x="398" y="109"/>
                </a:cubicBezTo>
                <a:cubicBezTo>
                  <a:pt x="399" y="110"/>
                  <a:pt x="399" y="111"/>
                  <a:pt x="400" y="112"/>
                </a:cubicBezTo>
                <a:cubicBezTo>
                  <a:pt x="401" y="113"/>
                  <a:pt x="402" y="114"/>
                  <a:pt x="404" y="115"/>
                </a:cubicBezTo>
                <a:cubicBezTo>
                  <a:pt x="405" y="115"/>
                  <a:pt x="405" y="115"/>
                  <a:pt x="405" y="115"/>
                </a:cubicBezTo>
                <a:cubicBezTo>
                  <a:pt x="405" y="115"/>
                  <a:pt x="405" y="115"/>
                  <a:pt x="405" y="115"/>
                </a:cubicBezTo>
                <a:cubicBezTo>
                  <a:pt x="407" y="113"/>
                  <a:pt x="410" y="111"/>
                  <a:pt x="412" y="109"/>
                </a:cubicBezTo>
                <a:moveTo>
                  <a:pt x="178" y="156"/>
                </a:moveTo>
                <a:cubicBezTo>
                  <a:pt x="178" y="156"/>
                  <a:pt x="179" y="156"/>
                  <a:pt x="179" y="156"/>
                </a:cubicBezTo>
                <a:cubicBezTo>
                  <a:pt x="179" y="158"/>
                  <a:pt x="179" y="158"/>
                  <a:pt x="179" y="158"/>
                </a:cubicBezTo>
                <a:cubicBezTo>
                  <a:pt x="178" y="158"/>
                  <a:pt x="178" y="158"/>
                  <a:pt x="177" y="158"/>
                </a:cubicBezTo>
                <a:cubicBezTo>
                  <a:pt x="177" y="156"/>
                  <a:pt x="177" y="156"/>
                  <a:pt x="177" y="156"/>
                </a:cubicBezTo>
                <a:cubicBezTo>
                  <a:pt x="178" y="156"/>
                  <a:pt x="178" y="156"/>
                  <a:pt x="178" y="156"/>
                </a:cubicBezTo>
                <a:moveTo>
                  <a:pt x="118" y="158"/>
                </a:moveTo>
                <a:cubicBezTo>
                  <a:pt x="118" y="156"/>
                  <a:pt x="118" y="156"/>
                  <a:pt x="118" y="156"/>
                </a:cubicBezTo>
                <a:cubicBezTo>
                  <a:pt x="123" y="156"/>
                  <a:pt x="127" y="156"/>
                  <a:pt x="131" y="156"/>
                </a:cubicBezTo>
                <a:cubicBezTo>
                  <a:pt x="131" y="158"/>
                  <a:pt x="131" y="158"/>
                  <a:pt x="131" y="158"/>
                </a:cubicBezTo>
                <a:cubicBezTo>
                  <a:pt x="127" y="158"/>
                  <a:pt x="122" y="158"/>
                  <a:pt x="118" y="158"/>
                </a:cubicBezTo>
                <a:moveTo>
                  <a:pt x="71" y="158"/>
                </a:moveTo>
                <a:cubicBezTo>
                  <a:pt x="71" y="156"/>
                  <a:pt x="71" y="156"/>
                  <a:pt x="71" y="156"/>
                </a:cubicBezTo>
                <a:cubicBezTo>
                  <a:pt x="72" y="156"/>
                  <a:pt x="73" y="156"/>
                  <a:pt x="74" y="156"/>
                </a:cubicBezTo>
                <a:cubicBezTo>
                  <a:pt x="74" y="158"/>
                  <a:pt x="74" y="158"/>
                  <a:pt x="74" y="158"/>
                </a:cubicBezTo>
                <a:cubicBezTo>
                  <a:pt x="73" y="158"/>
                  <a:pt x="72" y="158"/>
                  <a:pt x="71" y="158"/>
                </a:cubicBezTo>
                <a:moveTo>
                  <a:pt x="57" y="158"/>
                </a:moveTo>
                <a:cubicBezTo>
                  <a:pt x="54" y="158"/>
                  <a:pt x="50" y="158"/>
                  <a:pt x="47" y="158"/>
                </a:cubicBezTo>
                <a:cubicBezTo>
                  <a:pt x="47" y="156"/>
                  <a:pt x="47" y="156"/>
                  <a:pt x="47" y="156"/>
                </a:cubicBezTo>
                <a:cubicBezTo>
                  <a:pt x="57" y="156"/>
                  <a:pt x="57" y="156"/>
                  <a:pt x="57" y="156"/>
                </a:cubicBezTo>
                <a:cubicBezTo>
                  <a:pt x="57" y="158"/>
                  <a:pt x="57" y="158"/>
                  <a:pt x="57" y="158"/>
                </a:cubicBezTo>
                <a:moveTo>
                  <a:pt x="87" y="156"/>
                </a:moveTo>
                <a:cubicBezTo>
                  <a:pt x="87" y="156"/>
                  <a:pt x="87" y="156"/>
                  <a:pt x="87" y="156"/>
                </a:cubicBezTo>
                <a:cubicBezTo>
                  <a:pt x="88" y="156"/>
                  <a:pt x="90" y="156"/>
                  <a:pt x="91" y="156"/>
                </a:cubicBezTo>
                <a:cubicBezTo>
                  <a:pt x="91" y="158"/>
                  <a:pt x="91" y="158"/>
                  <a:pt x="91" y="158"/>
                </a:cubicBezTo>
                <a:cubicBezTo>
                  <a:pt x="88" y="158"/>
                  <a:pt x="86" y="158"/>
                  <a:pt x="82" y="158"/>
                </a:cubicBezTo>
                <a:cubicBezTo>
                  <a:pt x="82" y="156"/>
                  <a:pt x="82" y="156"/>
                  <a:pt x="82" y="156"/>
                </a:cubicBezTo>
                <a:cubicBezTo>
                  <a:pt x="84" y="156"/>
                  <a:pt x="85" y="156"/>
                  <a:pt x="87" y="156"/>
                </a:cubicBezTo>
                <a:moveTo>
                  <a:pt x="68" y="158"/>
                </a:moveTo>
                <a:cubicBezTo>
                  <a:pt x="68" y="156"/>
                  <a:pt x="68" y="156"/>
                  <a:pt x="68" y="156"/>
                </a:cubicBezTo>
                <a:cubicBezTo>
                  <a:pt x="68" y="156"/>
                  <a:pt x="69" y="156"/>
                  <a:pt x="69" y="156"/>
                </a:cubicBezTo>
                <a:cubicBezTo>
                  <a:pt x="69" y="158"/>
                  <a:pt x="69" y="158"/>
                  <a:pt x="69" y="158"/>
                </a:cubicBezTo>
                <a:cubicBezTo>
                  <a:pt x="69" y="158"/>
                  <a:pt x="68" y="158"/>
                  <a:pt x="68" y="158"/>
                </a:cubicBezTo>
                <a:moveTo>
                  <a:pt x="385" y="158"/>
                </a:moveTo>
                <a:cubicBezTo>
                  <a:pt x="385" y="155"/>
                  <a:pt x="385" y="155"/>
                  <a:pt x="385" y="155"/>
                </a:cubicBezTo>
                <a:cubicBezTo>
                  <a:pt x="387" y="156"/>
                  <a:pt x="388" y="156"/>
                  <a:pt x="390" y="156"/>
                </a:cubicBezTo>
                <a:cubicBezTo>
                  <a:pt x="390" y="158"/>
                  <a:pt x="390" y="158"/>
                  <a:pt x="390" y="158"/>
                </a:cubicBezTo>
                <a:cubicBezTo>
                  <a:pt x="385" y="158"/>
                  <a:pt x="385" y="158"/>
                  <a:pt x="385" y="158"/>
                </a:cubicBezTo>
                <a:moveTo>
                  <a:pt x="76" y="158"/>
                </a:moveTo>
                <a:cubicBezTo>
                  <a:pt x="76" y="155"/>
                  <a:pt x="76" y="155"/>
                  <a:pt x="76" y="155"/>
                </a:cubicBezTo>
                <a:cubicBezTo>
                  <a:pt x="76" y="155"/>
                  <a:pt x="76" y="155"/>
                  <a:pt x="76" y="155"/>
                </a:cubicBezTo>
                <a:cubicBezTo>
                  <a:pt x="76" y="155"/>
                  <a:pt x="76" y="155"/>
                  <a:pt x="76" y="155"/>
                </a:cubicBezTo>
                <a:cubicBezTo>
                  <a:pt x="76" y="156"/>
                  <a:pt x="76" y="156"/>
                  <a:pt x="76" y="156"/>
                </a:cubicBezTo>
                <a:cubicBezTo>
                  <a:pt x="77" y="156"/>
                  <a:pt x="77" y="156"/>
                  <a:pt x="77" y="156"/>
                </a:cubicBezTo>
                <a:cubicBezTo>
                  <a:pt x="80" y="157"/>
                  <a:pt x="80" y="157"/>
                  <a:pt x="80" y="157"/>
                </a:cubicBezTo>
                <a:cubicBezTo>
                  <a:pt x="79" y="156"/>
                  <a:pt x="79" y="156"/>
                  <a:pt x="79" y="156"/>
                </a:cubicBezTo>
                <a:cubicBezTo>
                  <a:pt x="80" y="156"/>
                  <a:pt x="80" y="156"/>
                  <a:pt x="80" y="156"/>
                </a:cubicBezTo>
                <a:cubicBezTo>
                  <a:pt x="80" y="158"/>
                  <a:pt x="80" y="158"/>
                  <a:pt x="80" y="158"/>
                </a:cubicBezTo>
                <a:cubicBezTo>
                  <a:pt x="79" y="158"/>
                  <a:pt x="77" y="158"/>
                  <a:pt x="76" y="158"/>
                </a:cubicBezTo>
                <a:moveTo>
                  <a:pt x="133" y="158"/>
                </a:moveTo>
                <a:cubicBezTo>
                  <a:pt x="133" y="156"/>
                  <a:pt x="133" y="156"/>
                  <a:pt x="133" y="156"/>
                </a:cubicBezTo>
                <a:cubicBezTo>
                  <a:pt x="147" y="156"/>
                  <a:pt x="160" y="156"/>
                  <a:pt x="173" y="155"/>
                </a:cubicBezTo>
                <a:cubicBezTo>
                  <a:pt x="175" y="155"/>
                  <a:pt x="175" y="155"/>
                  <a:pt x="175" y="155"/>
                </a:cubicBezTo>
                <a:cubicBezTo>
                  <a:pt x="175" y="155"/>
                  <a:pt x="175" y="155"/>
                  <a:pt x="175" y="155"/>
                </a:cubicBezTo>
                <a:cubicBezTo>
                  <a:pt x="175" y="158"/>
                  <a:pt x="175" y="158"/>
                  <a:pt x="175" y="158"/>
                </a:cubicBezTo>
                <a:cubicBezTo>
                  <a:pt x="161" y="158"/>
                  <a:pt x="147" y="158"/>
                  <a:pt x="133" y="158"/>
                </a:cubicBezTo>
                <a:moveTo>
                  <a:pt x="382" y="158"/>
                </a:moveTo>
                <a:cubicBezTo>
                  <a:pt x="382" y="155"/>
                  <a:pt x="382" y="155"/>
                  <a:pt x="382" y="155"/>
                </a:cubicBezTo>
                <a:cubicBezTo>
                  <a:pt x="382" y="155"/>
                  <a:pt x="383" y="155"/>
                  <a:pt x="383" y="155"/>
                </a:cubicBezTo>
                <a:cubicBezTo>
                  <a:pt x="383" y="158"/>
                  <a:pt x="383" y="158"/>
                  <a:pt x="383" y="158"/>
                </a:cubicBezTo>
                <a:cubicBezTo>
                  <a:pt x="382" y="158"/>
                  <a:pt x="382" y="158"/>
                  <a:pt x="382" y="158"/>
                </a:cubicBezTo>
                <a:moveTo>
                  <a:pt x="113" y="158"/>
                </a:moveTo>
                <a:cubicBezTo>
                  <a:pt x="113" y="155"/>
                  <a:pt x="113" y="155"/>
                  <a:pt x="113" y="155"/>
                </a:cubicBezTo>
                <a:cubicBezTo>
                  <a:pt x="113" y="155"/>
                  <a:pt x="114" y="155"/>
                  <a:pt x="115" y="156"/>
                </a:cubicBezTo>
                <a:cubicBezTo>
                  <a:pt x="115" y="156"/>
                  <a:pt x="115" y="156"/>
                  <a:pt x="115" y="156"/>
                </a:cubicBezTo>
                <a:cubicBezTo>
                  <a:pt x="115" y="156"/>
                  <a:pt x="115" y="156"/>
                  <a:pt x="115" y="156"/>
                </a:cubicBezTo>
                <a:cubicBezTo>
                  <a:pt x="116" y="156"/>
                  <a:pt x="116" y="156"/>
                  <a:pt x="116" y="156"/>
                </a:cubicBezTo>
                <a:cubicBezTo>
                  <a:pt x="116" y="158"/>
                  <a:pt x="116" y="158"/>
                  <a:pt x="116" y="158"/>
                </a:cubicBezTo>
                <a:cubicBezTo>
                  <a:pt x="115" y="158"/>
                  <a:pt x="114" y="158"/>
                  <a:pt x="113" y="158"/>
                </a:cubicBezTo>
                <a:moveTo>
                  <a:pt x="115" y="155"/>
                </a:moveTo>
                <a:cubicBezTo>
                  <a:pt x="116" y="154"/>
                  <a:pt x="116" y="154"/>
                  <a:pt x="116" y="154"/>
                </a:cubicBezTo>
                <a:cubicBezTo>
                  <a:pt x="115" y="155"/>
                  <a:pt x="115" y="155"/>
                  <a:pt x="115" y="155"/>
                </a:cubicBezTo>
                <a:moveTo>
                  <a:pt x="28" y="158"/>
                </a:moveTo>
                <a:cubicBezTo>
                  <a:pt x="28" y="156"/>
                  <a:pt x="28" y="156"/>
                  <a:pt x="28" y="156"/>
                </a:cubicBezTo>
                <a:cubicBezTo>
                  <a:pt x="28" y="156"/>
                  <a:pt x="28" y="156"/>
                  <a:pt x="28" y="156"/>
                </a:cubicBezTo>
                <a:cubicBezTo>
                  <a:pt x="28" y="156"/>
                  <a:pt x="28" y="156"/>
                  <a:pt x="28" y="156"/>
                </a:cubicBezTo>
                <a:cubicBezTo>
                  <a:pt x="28" y="156"/>
                  <a:pt x="29" y="155"/>
                  <a:pt x="29" y="155"/>
                </a:cubicBezTo>
                <a:cubicBezTo>
                  <a:pt x="30" y="154"/>
                  <a:pt x="30" y="154"/>
                  <a:pt x="30" y="154"/>
                </a:cubicBezTo>
                <a:cubicBezTo>
                  <a:pt x="29" y="154"/>
                  <a:pt x="29" y="154"/>
                  <a:pt x="29" y="154"/>
                </a:cubicBezTo>
                <a:cubicBezTo>
                  <a:pt x="29" y="153"/>
                  <a:pt x="28" y="153"/>
                  <a:pt x="28" y="153"/>
                </a:cubicBezTo>
                <a:cubicBezTo>
                  <a:pt x="28" y="151"/>
                  <a:pt x="28" y="151"/>
                  <a:pt x="28" y="151"/>
                </a:cubicBezTo>
                <a:cubicBezTo>
                  <a:pt x="30" y="153"/>
                  <a:pt x="33" y="154"/>
                  <a:pt x="37" y="154"/>
                </a:cubicBezTo>
                <a:cubicBezTo>
                  <a:pt x="38" y="156"/>
                  <a:pt x="38" y="156"/>
                  <a:pt x="38" y="156"/>
                </a:cubicBezTo>
                <a:cubicBezTo>
                  <a:pt x="39" y="156"/>
                  <a:pt x="39" y="156"/>
                  <a:pt x="39" y="156"/>
                </a:cubicBezTo>
                <a:cubicBezTo>
                  <a:pt x="45" y="156"/>
                  <a:pt x="45" y="156"/>
                  <a:pt x="45" y="156"/>
                </a:cubicBezTo>
                <a:cubicBezTo>
                  <a:pt x="45" y="158"/>
                  <a:pt x="45" y="158"/>
                  <a:pt x="45" y="158"/>
                </a:cubicBezTo>
                <a:cubicBezTo>
                  <a:pt x="39" y="158"/>
                  <a:pt x="33" y="158"/>
                  <a:pt x="28" y="158"/>
                </a:cubicBezTo>
                <a:moveTo>
                  <a:pt x="56" y="153"/>
                </a:moveTo>
                <a:cubicBezTo>
                  <a:pt x="55" y="153"/>
                  <a:pt x="54" y="152"/>
                  <a:pt x="53" y="152"/>
                </a:cubicBezTo>
                <a:cubicBezTo>
                  <a:pt x="53" y="152"/>
                  <a:pt x="53" y="151"/>
                  <a:pt x="54" y="151"/>
                </a:cubicBezTo>
                <a:cubicBezTo>
                  <a:pt x="55" y="151"/>
                  <a:pt x="56" y="151"/>
                  <a:pt x="57" y="151"/>
                </a:cubicBezTo>
                <a:cubicBezTo>
                  <a:pt x="57" y="153"/>
                  <a:pt x="57" y="153"/>
                  <a:pt x="57" y="153"/>
                </a:cubicBezTo>
                <a:cubicBezTo>
                  <a:pt x="56" y="153"/>
                  <a:pt x="56" y="153"/>
                  <a:pt x="56" y="153"/>
                </a:cubicBezTo>
                <a:moveTo>
                  <a:pt x="78" y="154"/>
                </a:moveTo>
                <a:cubicBezTo>
                  <a:pt x="77" y="153"/>
                  <a:pt x="76" y="152"/>
                  <a:pt x="76" y="151"/>
                </a:cubicBezTo>
                <a:cubicBezTo>
                  <a:pt x="76" y="150"/>
                  <a:pt x="76" y="150"/>
                  <a:pt x="76" y="150"/>
                </a:cubicBezTo>
                <a:cubicBezTo>
                  <a:pt x="76" y="151"/>
                  <a:pt x="77" y="151"/>
                  <a:pt x="77" y="151"/>
                </a:cubicBezTo>
                <a:cubicBezTo>
                  <a:pt x="77" y="152"/>
                  <a:pt x="78" y="152"/>
                  <a:pt x="78" y="153"/>
                </a:cubicBezTo>
                <a:cubicBezTo>
                  <a:pt x="79" y="153"/>
                  <a:pt x="79" y="153"/>
                  <a:pt x="79" y="153"/>
                </a:cubicBezTo>
                <a:cubicBezTo>
                  <a:pt x="79" y="153"/>
                  <a:pt x="79" y="154"/>
                  <a:pt x="78" y="154"/>
                </a:cubicBezTo>
                <a:cubicBezTo>
                  <a:pt x="78" y="154"/>
                  <a:pt x="78" y="154"/>
                  <a:pt x="78" y="154"/>
                </a:cubicBezTo>
                <a:moveTo>
                  <a:pt x="67" y="152"/>
                </a:moveTo>
                <a:cubicBezTo>
                  <a:pt x="67" y="152"/>
                  <a:pt x="67" y="152"/>
                  <a:pt x="67" y="152"/>
                </a:cubicBezTo>
                <a:cubicBezTo>
                  <a:pt x="67" y="151"/>
                  <a:pt x="67" y="151"/>
                  <a:pt x="67" y="151"/>
                </a:cubicBezTo>
                <a:cubicBezTo>
                  <a:pt x="68" y="151"/>
                  <a:pt x="69" y="150"/>
                  <a:pt x="70" y="150"/>
                </a:cubicBezTo>
                <a:cubicBezTo>
                  <a:pt x="72" y="151"/>
                  <a:pt x="73" y="151"/>
                  <a:pt x="74" y="152"/>
                </a:cubicBezTo>
                <a:cubicBezTo>
                  <a:pt x="74" y="153"/>
                  <a:pt x="74" y="153"/>
                  <a:pt x="74" y="153"/>
                </a:cubicBezTo>
                <a:cubicBezTo>
                  <a:pt x="74" y="153"/>
                  <a:pt x="75" y="153"/>
                  <a:pt x="75" y="153"/>
                </a:cubicBezTo>
                <a:cubicBezTo>
                  <a:pt x="75" y="154"/>
                  <a:pt x="75" y="154"/>
                  <a:pt x="75" y="154"/>
                </a:cubicBezTo>
                <a:cubicBezTo>
                  <a:pt x="73" y="154"/>
                  <a:pt x="71" y="154"/>
                  <a:pt x="70" y="154"/>
                </a:cubicBezTo>
                <a:cubicBezTo>
                  <a:pt x="70" y="154"/>
                  <a:pt x="70" y="154"/>
                  <a:pt x="70" y="154"/>
                </a:cubicBezTo>
                <a:cubicBezTo>
                  <a:pt x="69" y="154"/>
                  <a:pt x="68" y="154"/>
                  <a:pt x="68" y="153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67" y="152"/>
                  <a:pt x="67" y="152"/>
                  <a:pt x="67" y="152"/>
                </a:cubicBezTo>
                <a:moveTo>
                  <a:pt x="181" y="158"/>
                </a:moveTo>
                <a:cubicBezTo>
                  <a:pt x="181" y="155"/>
                  <a:pt x="181" y="155"/>
                  <a:pt x="181" y="155"/>
                </a:cubicBezTo>
                <a:cubicBezTo>
                  <a:pt x="184" y="155"/>
                  <a:pt x="187" y="152"/>
                  <a:pt x="190" y="150"/>
                </a:cubicBezTo>
                <a:cubicBezTo>
                  <a:pt x="190" y="152"/>
                  <a:pt x="190" y="152"/>
                  <a:pt x="190" y="152"/>
                </a:cubicBezTo>
                <a:cubicBezTo>
                  <a:pt x="189" y="152"/>
                  <a:pt x="189" y="152"/>
                  <a:pt x="188" y="153"/>
                </a:cubicBezTo>
                <a:cubicBezTo>
                  <a:pt x="188" y="153"/>
                  <a:pt x="188" y="153"/>
                  <a:pt x="188" y="153"/>
                </a:cubicBezTo>
                <a:cubicBezTo>
                  <a:pt x="188" y="154"/>
                  <a:pt x="188" y="154"/>
                  <a:pt x="188" y="154"/>
                </a:cubicBezTo>
                <a:cubicBezTo>
                  <a:pt x="188" y="155"/>
                  <a:pt x="188" y="155"/>
                  <a:pt x="188" y="155"/>
                </a:cubicBezTo>
                <a:cubicBezTo>
                  <a:pt x="188" y="155"/>
                  <a:pt x="188" y="155"/>
                  <a:pt x="188" y="155"/>
                </a:cubicBezTo>
                <a:cubicBezTo>
                  <a:pt x="189" y="155"/>
                  <a:pt x="189" y="155"/>
                  <a:pt x="190" y="156"/>
                </a:cubicBezTo>
                <a:cubicBezTo>
                  <a:pt x="190" y="158"/>
                  <a:pt x="190" y="158"/>
                  <a:pt x="190" y="158"/>
                </a:cubicBezTo>
                <a:cubicBezTo>
                  <a:pt x="187" y="158"/>
                  <a:pt x="184" y="158"/>
                  <a:pt x="181" y="158"/>
                </a:cubicBezTo>
                <a:moveTo>
                  <a:pt x="174" y="154"/>
                </a:moveTo>
                <a:cubicBezTo>
                  <a:pt x="174" y="153"/>
                  <a:pt x="174" y="153"/>
                  <a:pt x="174" y="153"/>
                </a:cubicBezTo>
                <a:cubicBezTo>
                  <a:pt x="173" y="153"/>
                  <a:pt x="173" y="152"/>
                  <a:pt x="173" y="152"/>
                </a:cubicBezTo>
                <a:cubicBezTo>
                  <a:pt x="173" y="151"/>
                  <a:pt x="173" y="151"/>
                  <a:pt x="173" y="151"/>
                </a:cubicBezTo>
                <a:cubicBezTo>
                  <a:pt x="174" y="151"/>
                  <a:pt x="175" y="150"/>
                  <a:pt x="175" y="150"/>
                </a:cubicBezTo>
                <a:cubicBezTo>
                  <a:pt x="175" y="152"/>
                  <a:pt x="175" y="152"/>
                  <a:pt x="175" y="152"/>
                </a:cubicBezTo>
                <a:cubicBezTo>
                  <a:pt x="174" y="154"/>
                  <a:pt x="174" y="154"/>
                  <a:pt x="174" y="154"/>
                </a:cubicBezTo>
                <a:moveTo>
                  <a:pt x="425" y="151"/>
                </a:moveTo>
                <a:cubicBezTo>
                  <a:pt x="425" y="151"/>
                  <a:pt x="425" y="151"/>
                  <a:pt x="425" y="151"/>
                </a:cubicBezTo>
                <a:cubicBezTo>
                  <a:pt x="425" y="151"/>
                  <a:pt x="425" y="151"/>
                  <a:pt x="425" y="151"/>
                </a:cubicBezTo>
                <a:cubicBezTo>
                  <a:pt x="425" y="150"/>
                  <a:pt x="425" y="150"/>
                  <a:pt x="426" y="149"/>
                </a:cubicBezTo>
                <a:cubicBezTo>
                  <a:pt x="426" y="151"/>
                  <a:pt x="426" y="151"/>
                  <a:pt x="426" y="151"/>
                </a:cubicBezTo>
                <a:cubicBezTo>
                  <a:pt x="426" y="151"/>
                  <a:pt x="425" y="151"/>
                  <a:pt x="425" y="151"/>
                </a:cubicBezTo>
                <a:moveTo>
                  <a:pt x="59" y="152"/>
                </a:moveTo>
                <a:cubicBezTo>
                  <a:pt x="59" y="151"/>
                  <a:pt x="59" y="151"/>
                  <a:pt x="59" y="151"/>
                </a:cubicBezTo>
                <a:cubicBezTo>
                  <a:pt x="60" y="151"/>
                  <a:pt x="60" y="151"/>
                  <a:pt x="61" y="151"/>
                </a:cubicBezTo>
                <a:cubicBezTo>
                  <a:pt x="63" y="150"/>
                  <a:pt x="64" y="149"/>
                  <a:pt x="66" y="148"/>
                </a:cubicBezTo>
                <a:cubicBezTo>
                  <a:pt x="66" y="150"/>
                  <a:pt x="66" y="150"/>
                  <a:pt x="66" y="150"/>
                </a:cubicBezTo>
                <a:cubicBezTo>
                  <a:pt x="65" y="150"/>
                  <a:pt x="65" y="150"/>
                  <a:pt x="65" y="150"/>
                </a:cubicBezTo>
                <a:cubicBezTo>
                  <a:pt x="65" y="151"/>
                  <a:pt x="65" y="151"/>
                  <a:pt x="65" y="152"/>
                </a:cubicBezTo>
                <a:cubicBezTo>
                  <a:pt x="65" y="152"/>
                  <a:pt x="65" y="153"/>
                  <a:pt x="65" y="153"/>
                </a:cubicBezTo>
                <a:cubicBezTo>
                  <a:pt x="65" y="153"/>
                  <a:pt x="65" y="153"/>
                  <a:pt x="65" y="153"/>
                </a:cubicBezTo>
                <a:cubicBezTo>
                  <a:pt x="65" y="153"/>
                  <a:pt x="65" y="153"/>
                  <a:pt x="65" y="153"/>
                </a:cubicBezTo>
                <a:cubicBezTo>
                  <a:pt x="66" y="154"/>
                  <a:pt x="66" y="154"/>
                  <a:pt x="66" y="154"/>
                </a:cubicBezTo>
                <a:cubicBezTo>
                  <a:pt x="66" y="154"/>
                  <a:pt x="66" y="154"/>
                  <a:pt x="66" y="154"/>
                </a:cubicBezTo>
                <a:cubicBezTo>
                  <a:pt x="66" y="158"/>
                  <a:pt x="66" y="158"/>
                  <a:pt x="66" y="158"/>
                </a:cubicBezTo>
                <a:cubicBezTo>
                  <a:pt x="64" y="158"/>
                  <a:pt x="61" y="158"/>
                  <a:pt x="59" y="158"/>
                </a:cubicBezTo>
                <a:cubicBezTo>
                  <a:pt x="59" y="156"/>
                  <a:pt x="59" y="156"/>
                  <a:pt x="59" y="156"/>
                </a:cubicBezTo>
                <a:cubicBezTo>
                  <a:pt x="63" y="156"/>
                  <a:pt x="63" y="156"/>
                  <a:pt x="63" y="156"/>
                </a:cubicBezTo>
                <a:cubicBezTo>
                  <a:pt x="63" y="156"/>
                  <a:pt x="63" y="156"/>
                  <a:pt x="63" y="156"/>
                </a:cubicBezTo>
                <a:cubicBezTo>
                  <a:pt x="63" y="155"/>
                  <a:pt x="63" y="155"/>
                  <a:pt x="63" y="155"/>
                </a:cubicBezTo>
                <a:cubicBezTo>
                  <a:pt x="64" y="155"/>
                  <a:pt x="64" y="154"/>
                  <a:pt x="64" y="154"/>
                </a:cubicBezTo>
                <a:cubicBezTo>
                  <a:pt x="64" y="153"/>
                  <a:pt x="64" y="153"/>
                  <a:pt x="63" y="152"/>
                </a:cubicBezTo>
                <a:cubicBezTo>
                  <a:pt x="63" y="152"/>
                  <a:pt x="63" y="152"/>
                  <a:pt x="63" y="152"/>
                </a:cubicBezTo>
                <a:cubicBezTo>
                  <a:pt x="63" y="152"/>
                  <a:pt x="63" y="152"/>
                  <a:pt x="63" y="152"/>
                </a:cubicBezTo>
                <a:cubicBezTo>
                  <a:pt x="61" y="152"/>
                  <a:pt x="60" y="152"/>
                  <a:pt x="59" y="152"/>
                </a:cubicBezTo>
                <a:moveTo>
                  <a:pt x="177" y="150"/>
                </a:moveTo>
                <a:cubicBezTo>
                  <a:pt x="177" y="148"/>
                  <a:pt x="177" y="148"/>
                  <a:pt x="177" y="148"/>
                </a:cubicBezTo>
                <a:cubicBezTo>
                  <a:pt x="178" y="148"/>
                  <a:pt x="178" y="147"/>
                  <a:pt x="179" y="147"/>
                </a:cubicBezTo>
                <a:cubicBezTo>
                  <a:pt x="179" y="149"/>
                  <a:pt x="179" y="149"/>
                  <a:pt x="179" y="149"/>
                </a:cubicBezTo>
                <a:cubicBezTo>
                  <a:pt x="178" y="149"/>
                  <a:pt x="178" y="150"/>
                  <a:pt x="177" y="150"/>
                </a:cubicBezTo>
                <a:moveTo>
                  <a:pt x="74" y="150"/>
                </a:moveTo>
                <a:cubicBezTo>
                  <a:pt x="73" y="149"/>
                  <a:pt x="72" y="149"/>
                  <a:pt x="71" y="148"/>
                </a:cubicBezTo>
                <a:cubicBezTo>
                  <a:pt x="71" y="146"/>
                  <a:pt x="71" y="146"/>
                  <a:pt x="71" y="146"/>
                </a:cubicBezTo>
                <a:cubicBezTo>
                  <a:pt x="71" y="147"/>
                  <a:pt x="71" y="147"/>
                  <a:pt x="71" y="147"/>
                </a:cubicBezTo>
                <a:cubicBezTo>
                  <a:pt x="72" y="147"/>
                  <a:pt x="72" y="148"/>
                  <a:pt x="73" y="148"/>
                </a:cubicBezTo>
                <a:cubicBezTo>
                  <a:pt x="73" y="149"/>
                  <a:pt x="73" y="149"/>
                  <a:pt x="74" y="149"/>
                </a:cubicBezTo>
                <a:cubicBezTo>
                  <a:pt x="74" y="150"/>
                  <a:pt x="74" y="150"/>
                  <a:pt x="74" y="150"/>
                </a:cubicBezTo>
                <a:moveTo>
                  <a:pt x="74" y="147"/>
                </a:moveTo>
                <a:cubicBezTo>
                  <a:pt x="74" y="147"/>
                  <a:pt x="74" y="147"/>
                  <a:pt x="73" y="147"/>
                </a:cubicBezTo>
                <a:cubicBezTo>
                  <a:pt x="74" y="146"/>
                  <a:pt x="74" y="146"/>
                  <a:pt x="74" y="146"/>
                </a:cubicBezTo>
                <a:cubicBezTo>
                  <a:pt x="74" y="147"/>
                  <a:pt x="74" y="147"/>
                  <a:pt x="74" y="147"/>
                </a:cubicBezTo>
                <a:moveTo>
                  <a:pt x="68" y="149"/>
                </a:moveTo>
                <a:cubicBezTo>
                  <a:pt x="68" y="147"/>
                  <a:pt x="68" y="147"/>
                  <a:pt x="68" y="147"/>
                </a:cubicBezTo>
                <a:cubicBezTo>
                  <a:pt x="68" y="146"/>
                  <a:pt x="69" y="146"/>
                  <a:pt x="69" y="145"/>
                </a:cubicBezTo>
                <a:cubicBezTo>
                  <a:pt x="69" y="148"/>
                  <a:pt x="69" y="148"/>
                  <a:pt x="69" y="148"/>
                </a:cubicBezTo>
                <a:cubicBezTo>
                  <a:pt x="69" y="148"/>
                  <a:pt x="68" y="148"/>
                  <a:pt x="68" y="149"/>
                </a:cubicBezTo>
                <a:moveTo>
                  <a:pt x="91" y="153"/>
                </a:moveTo>
                <a:cubicBezTo>
                  <a:pt x="90" y="151"/>
                  <a:pt x="90" y="151"/>
                  <a:pt x="90" y="151"/>
                </a:cubicBezTo>
                <a:cubicBezTo>
                  <a:pt x="90" y="151"/>
                  <a:pt x="90" y="151"/>
                  <a:pt x="90" y="151"/>
                </a:cubicBezTo>
                <a:cubicBezTo>
                  <a:pt x="88" y="149"/>
                  <a:pt x="85" y="147"/>
                  <a:pt x="82" y="145"/>
                </a:cubicBezTo>
                <a:cubicBezTo>
                  <a:pt x="82" y="144"/>
                  <a:pt x="82" y="144"/>
                  <a:pt x="82" y="144"/>
                </a:cubicBezTo>
                <a:cubicBezTo>
                  <a:pt x="91" y="151"/>
                  <a:pt x="91" y="151"/>
                  <a:pt x="91" y="151"/>
                </a:cubicBezTo>
                <a:cubicBezTo>
                  <a:pt x="91" y="153"/>
                  <a:pt x="91" y="153"/>
                  <a:pt x="91" y="153"/>
                </a:cubicBezTo>
                <a:moveTo>
                  <a:pt x="417" y="154"/>
                </a:moveTo>
                <a:cubicBezTo>
                  <a:pt x="418" y="152"/>
                  <a:pt x="419" y="150"/>
                  <a:pt x="420" y="148"/>
                </a:cubicBezTo>
                <a:cubicBezTo>
                  <a:pt x="421" y="146"/>
                  <a:pt x="422" y="145"/>
                  <a:pt x="424" y="144"/>
                </a:cubicBezTo>
                <a:cubicBezTo>
                  <a:pt x="424" y="144"/>
                  <a:pt x="424" y="144"/>
                  <a:pt x="425" y="144"/>
                </a:cubicBezTo>
                <a:cubicBezTo>
                  <a:pt x="425" y="145"/>
                  <a:pt x="425" y="145"/>
                  <a:pt x="425" y="145"/>
                </a:cubicBezTo>
                <a:cubicBezTo>
                  <a:pt x="425" y="146"/>
                  <a:pt x="425" y="147"/>
                  <a:pt x="424" y="148"/>
                </a:cubicBezTo>
                <a:cubicBezTo>
                  <a:pt x="423" y="149"/>
                  <a:pt x="423" y="150"/>
                  <a:pt x="423" y="151"/>
                </a:cubicBezTo>
                <a:cubicBezTo>
                  <a:pt x="423" y="152"/>
                  <a:pt x="423" y="152"/>
                  <a:pt x="423" y="153"/>
                </a:cubicBezTo>
                <a:cubicBezTo>
                  <a:pt x="423" y="153"/>
                  <a:pt x="423" y="153"/>
                  <a:pt x="423" y="153"/>
                </a:cubicBezTo>
                <a:cubicBezTo>
                  <a:pt x="424" y="153"/>
                  <a:pt x="424" y="153"/>
                  <a:pt x="424" y="153"/>
                </a:cubicBezTo>
                <a:cubicBezTo>
                  <a:pt x="424" y="153"/>
                  <a:pt x="425" y="153"/>
                  <a:pt x="425" y="153"/>
                </a:cubicBezTo>
                <a:cubicBezTo>
                  <a:pt x="425" y="153"/>
                  <a:pt x="425" y="153"/>
                  <a:pt x="425" y="153"/>
                </a:cubicBezTo>
                <a:cubicBezTo>
                  <a:pt x="425" y="153"/>
                  <a:pt x="425" y="153"/>
                  <a:pt x="426" y="153"/>
                </a:cubicBezTo>
                <a:cubicBezTo>
                  <a:pt x="426" y="154"/>
                  <a:pt x="426" y="154"/>
                  <a:pt x="426" y="154"/>
                </a:cubicBezTo>
                <a:cubicBezTo>
                  <a:pt x="426" y="154"/>
                  <a:pt x="426" y="154"/>
                  <a:pt x="426" y="154"/>
                </a:cubicBezTo>
                <a:cubicBezTo>
                  <a:pt x="423" y="154"/>
                  <a:pt x="420" y="154"/>
                  <a:pt x="417" y="154"/>
                </a:cubicBezTo>
                <a:moveTo>
                  <a:pt x="78" y="150"/>
                </a:moveTo>
                <a:cubicBezTo>
                  <a:pt x="77" y="149"/>
                  <a:pt x="76" y="148"/>
                  <a:pt x="76" y="148"/>
                </a:cubicBezTo>
                <a:cubicBezTo>
                  <a:pt x="76" y="148"/>
                  <a:pt x="76" y="148"/>
                  <a:pt x="76" y="148"/>
                </a:cubicBezTo>
                <a:cubicBezTo>
                  <a:pt x="75" y="148"/>
                  <a:pt x="75" y="148"/>
                  <a:pt x="75" y="148"/>
                </a:cubicBezTo>
                <a:cubicBezTo>
                  <a:pt x="74" y="146"/>
                  <a:pt x="74" y="146"/>
                  <a:pt x="74" y="146"/>
                </a:cubicBezTo>
                <a:cubicBezTo>
                  <a:pt x="74" y="145"/>
                  <a:pt x="75" y="145"/>
                  <a:pt x="75" y="144"/>
                </a:cubicBezTo>
                <a:cubicBezTo>
                  <a:pt x="75" y="144"/>
                  <a:pt x="75" y="144"/>
                  <a:pt x="75" y="144"/>
                </a:cubicBezTo>
                <a:cubicBezTo>
                  <a:pt x="76" y="144"/>
                  <a:pt x="76" y="144"/>
                  <a:pt x="76" y="144"/>
                </a:cubicBezTo>
                <a:cubicBezTo>
                  <a:pt x="76" y="143"/>
                  <a:pt x="76" y="143"/>
                  <a:pt x="76" y="143"/>
                </a:cubicBezTo>
                <a:cubicBezTo>
                  <a:pt x="78" y="144"/>
                  <a:pt x="79" y="145"/>
                  <a:pt x="80" y="146"/>
                </a:cubicBezTo>
                <a:cubicBezTo>
                  <a:pt x="80" y="146"/>
                  <a:pt x="80" y="146"/>
                  <a:pt x="80" y="146"/>
                </a:cubicBezTo>
                <a:cubicBezTo>
                  <a:pt x="81" y="147"/>
                  <a:pt x="81" y="147"/>
                  <a:pt x="81" y="147"/>
                </a:cubicBezTo>
                <a:cubicBezTo>
                  <a:pt x="82" y="148"/>
                  <a:pt x="82" y="148"/>
                  <a:pt x="82" y="148"/>
                </a:cubicBezTo>
                <a:cubicBezTo>
                  <a:pt x="82" y="148"/>
                  <a:pt x="82" y="148"/>
                  <a:pt x="82" y="148"/>
                </a:cubicBezTo>
                <a:cubicBezTo>
                  <a:pt x="85" y="149"/>
                  <a:pt x="87" y="151"/>
                  <a:pt x="89" y="153"/>
                </a:cubicBezTo>
                <a:cubicBezTo>
                  <a:pt x="90" y="154"/>
                  <a:pt x="90" y="154"/>
                  <a:pt x="90" y="154"/>
                </a:cubicBezTo>
                <a:cubicBezTo>
                  <a:pt x="89" y="154"/>
                  <a:pt x="88" y="154"/>
                  <a:pt x="87" y="154"/>
                </a:cubicBezTo>
                <a:cubicBezTo>
                  <a:pt x="85" y="154"/>
                  <a:pt x="84" y="154"/>
                  <a:pt x="82" y="154"/>
                </a:cubicBezTo>
                <a:cubicBezTo>
                  <a:pt x="82" y="154"/>
                  <a:pt x="82" y="154"/>
                  <a:pt x="82" y="154"/>
                </a:cubicBezTo>
                <a:cubicBezTo>
                  <a:pt x="82" y="154"/>
                  <a:pt x="82" y="154"/>
                  <a:pt x="82" y="154"/>
                </a:cubicBezTo>
                <a:cubicBezTo>
                  <a:pt x="81" y="153"/>
                  <a:pt x="81" y="153"/>
                  <a:pt x="81" y="153"/>
                </a:cubicBezTo>
                <a:cubicBezTo>
                  <a:pt x="81" y="153"/>
                  <a:pt x="81" y="153"/>
                  <a:pt x="81" y="153"/>
                </a:cubicBezTo>
                <a:cubicBezTo>
                  <a:pt x="81" y="152"/>
                  <a:pt x="80" y="152"/>
                  <a:pt x="80" y="151"/>
                </a:cubicBezTo>
                <a:cubicBezTo>
                  <a:pt x="79" y="151"/>
                  <a:pt x="79" y="150"/>
                  <a:pt x="79" y="150"/>
                </a:cubicBezTo>
                <a:cubicBezTo>
                  <a:pt x="78" y="150"/>
                  <a:pt x="78" y="150"/>
                  <a:pt x="78" y="150"/>
                </a:cubicBezTo>
                <a:cubicBezTo>
                  <a:pt x="78" y="150"/>
                  <a:pt x="78" y="150"/>
                  <a:pt x="78" y="150"/>
                </a:cubicBezTo>
                <a:cubicBezTo>
                  <a:pt x="78" y="150"/>
                  <a:pt x="78" y="150"/>
                  <a:pt x="78" y="150"/>
                </a:cubicBezTo>
                <a:cubicBezTo>
                  <a:pt x="78" y="150"/>
                  <a:pt x="78" y="150"/>
                  <a:pt x="78" y="150"/>
                </a:cubicBezTo>
                <a:cubicBezTo>
                  <a:pt x="77" y="151"/>
                  <a:pt x="77" y="151"/>
                  <a:pt x="77" y="151"/>
                </a:cubicBezTo>
                <a:cubicBezTo>
                  <a:pt x="78" y="150"/>
                  <a:pt x="78" y="150"/>
                  <a:pt x="78" y="150"/>
                </a:cubicBezTo>
                <a:cubicBezTo>
                  <a:pt x="78" y="150"/>
                  <a:pt x="78" y="150"/>
                  <a:pt x="78" y="150"/>
                </a:cubicBezTo>
                <a:moveTo>
                  <a:pt x="284" y="144"/>
                </a:moveTo>
                <a:cubicBezTo>
                  <a:pt x="285" y="144"/>
                  <a:pt x="285" y="144"/>
                  <a:pt x="285" y="144"/>
                </a:cubicBezTo>
                <a:cubicBezTo>
                  <a:pt x="285" y="144"/>
                  <a:pt x="285" y="144"/>
                  <a:pt x="285" y="144"/>
                </a:cubicBezTo>
                <a:cubicBezTo>
                  <a:pt x="286" y="144"/>
                  <a:pt x="286" y="144"/>
                  <a:pt x="286" y="144"/>
                </a:cubicBezTo>
                <a:cubicBezTo>
                  <a:pt x="286" y="143"/>
                  <a:pt x="286" y="143"/>
                  <a:pt x="286" y="143"/>
                </a:cubicBezTo>
                <a:cubicBezTo>
                  <a:pt x="287" y="143"/>
                  <a:pt x="289" y="143"/>
                  <a:pt x="291" y="143"/>
                </a:cubicBezTo>
                <a:cubicBezTo>
                  <a:pt x="294" y="143"/>
                  <a:pt x="296" y="143"/>
                  <a:pt x="299" y="144"/>
                </a:cubicBezTo>
                <a:cubicBezTo>
                  <a:pt x="299" y="144"/>
                  <a:pt x="299" y="144"/>
                  <a:pt x="299" y="144"/>
                </a:cubicBezTo>
                <a:cubicBezTo>
                  <a:pt x="299" y="144"/>
                  <a:pt x="299" y="144"/>
                  <a:pt x="299" y="144"/>
                </a:cubicBezTo>
                <a:cubicBezTo>
                  <a:pt x="309" y="146"/>
                  <a:pt x="319" y="147"/>
                  <a:pt x="326" y="153"/>
                </a:cubicBezTo>
                <a:cubicBezTo>
                  <a:pt x="320" y="154"/>
                  <a:pt x="314" y="154"/>
                  <a:pt x="308" y="154"/>
                </a:cubicBezTo>
                <a:cubicBezTo>
                  <a:pt x="302" y="150"/>
                  <a:pt x="293" y="150"/>
                  <a:pt x="286" y="149"/>
                </a:cubicBezTo>
                <a:cubicBezTo>
                  <a:pt x="286" y="149"/>
                  <a:pt x="286" y="149"/>
                  <a:pt x="286" y="149"/>
                </a:cubicBezTo>
                <a:cubicBezTo>
                  <a:pt x="285" y="149"/>
                  <a:pt x="285" y="149"/>
                  <a:pt x="285" y="149"/>
                </a:cubicBezTo>
                <a:cubicBezTo>
                  <a:pt x="284" y="149"/>
                  <a:pt x="284" y="149"/>
                  <a:pt x="284" y="149"/>
                </a:cubicBezTo>
                <a:cubicBezTo>
                  <a:pt x="284" y="150"/>
                  <a:pt x="284" y="150"/>
                  <a:pt x="284" y="150"/>
                </a:cubicBezTo>
                <a:cubicBezTo>
                  <a:pt x="281" y="150"/>
                  <a:pt x="279" y="150"/>
                  <a:pt x="277" y="150"/>
                </a:cubicBezTo>
                <a:cubicBezTo>
                  <a:pt x="276" y="150"/>
                  <a:pt x="276" y="150"/>
                  <a:pt x="276" y="150"/>
                </a:cubicBezTo>
                <a:cubicBezTo>
                  <a:pt x="276" y="151"/>
                  <a:pt x="276" y="151"/>
                  <a:pt x="276" y="151"/>
                </a:cubicBezTo>
                <a:cubicBezTo>
                  <a:pt x="272" y="153"/>
                  <a:pt x="268" y="154"/>
                  <a:pt x="263" y="154"/>
                </a:cubicBezTo>
                <a:cubicBezTo>
                  <a:pt x="263" y="154"/>
                  <a:pt x="262" y="154"/>
                  <a:pt x="262" y="154"/>
                </a:cubicBezTo>
                <a:cubicBezTo>
                  <a:pt x="258" y="154"/>
                  <a:pt x="254" y="154"/>
                  <a:pt x="250" y="153"/>
                </a:cubicBezTo>
                <a:cubicBezTo>
                  <a:pt x="255" y="151"/>
                  <a:pt x="255" y="151"/>
                  <a:pt x="255" y="151"/>
                </a:cubicBezTo>
                <a:cubicBezTo>
                  <a:pt x="264" y="147"/>
                  <a:pt x="274" y="144"/>
                  <a:pt x="284" y="144"/>
                </a:cubicBezTo>
                <a:cubicBezTo>
                  <a:pt x="284" y="144"/>
                  <a:pt x="284" y="144"/>
                  <a:pt x="284" y="144"/>
                </a:cubicBezTo>
                <a:moveTo>
                  <a:pt x="102" y="156"/>
                </a:moveTo>
                <a:cubicBezTo>
                  <a:pt x="106" y="156"/>
                  <a:pt x="106" y="156"/>
                  <a:pt x="106" y="156"/>
                </a:cubicBezTo>
                <a:cubicBezTo>
                  <a:pt x="108" y="156"/>
                  <a:pt x="108" y="156"/>
                  <a:pt x="108" y="156"/>
                </a:cubicBezTo>
                <a:cubicBezTo>
                  <a:pt x="107" y="154"/>
                  <a:pt x="107" y="154"/>
                  <a:pt x="107" y="154"/>
                </a:cubicBezTo>
                <a:cubicBezTo>
                  <a:pt x="103" y="149"/>
                  <a:pt x="98" y="146"/>
                  <a:pt x="94" y="143"/>
                </a:cubicBezTo>
                <a:cubicBezTo>
                  <a:pt x="94" y="143"/>
                  <a:pt x="94" y="143"/>
                  <a:pt x="93" y="143"/>
                </a:cubicBezTo>
                <a:cubicBezTo>
                  <a:pt x="93" y="141"/>
                  <a:pt x="93" y="141"/>
                  <a:pt x="93" y="141"/>
                </a:cubicBezTo>
                <a:cubicBezTo>
                  <a:pt x="99" y="146"/>
                  <a:pt x="104" y="151"/>
                  <a:pt x="111" y="154"/>
                </a:cubicBezTo>
                <a:cubicBezTo>
                  <a:pt x="111" y="158"/>
                  <a:pt x="111" y="158"/>
                  <a:pt x="111" y="158"/>
                </a:cubicBezTo>
                <a:cubicBezTo>
                  <a:pt x="110" y="158"/>
                  <a:pt x="110" y="158"/>
                  <a:pt x="109" y="158"/>
                </a:cubicBezTo>
                <a:cubicBezTo>
                  <a:pt x="108" y="157"/>
                  <a:pt x="107" y="157"/>
                  <a:pt x="107" y="157"/>
                </a:cubicBezTo>
                <a:cubicBezTo>
                  <a:pt x="107" y="157"/>
                  <a:pt x="107" y="157"/>
                  <a:pt x="107" y="157"/>
                </a:cubicBezTo>
                <a:cubicBezTo>
                  <a:pt x="106" y="157"/>
                  <a:pt x="105" y="157"/>
                  <a:pt x="104" y="157"/>
                </a:cubicBezTo>
                <a:cubicBezTo>
                  <a:pt x="103" y="158"/>
                  <a:pt x="103" y="158"/>
                  <a:pt x="102" y="158"/>
                </a:cubicBezTo>
                <a:cubicBezTo>
                  <a:pt x="102" y="158"/>
                  <a:pt x="102" y="158"/>
                  <a:pt x="102" y="158"/>
                </a:cubicBezTo>
                <a:cubicBezTo>
                  <a:pt x="102" y="158"/>
                  <a:pt x="102" y="158"/>
                  <a:pt x="101" y="158"/>
                </a:cubicBezTo>
                <a:cubicBezTo>
                  <a:pt x="101" y="157"/>
                  <a:pt x="101" y="157"/>
                  <a:pt x="101" y="157"/>
                </a:cubicBezTo>
                <a:cubicBezTo>
                  <a:pt x="101" y="157"/>
                  <a:pt x="101" y="157"/>
                  <a:pt x="101" y="157"/>
                </a:cubicBezTo>
                <a:cubicBezTo>
                  <a:pt x="98" y="157"/>
                  <a:pt x="96" y="157"/>
                  <a:pt x="93" y="158"/>
                </a:cubicBezTo>
                <a:cubicBezTo>
                  <a:pt x="93" y="153"/>
                  <a:pt x="93" y="153"/>
                  <a:pt x="93" y="153"/>
                </a:cubicBezTo>
                <a:cubicBezTo>
                  <a:pt x="94" y="153"/>
                  <a:pt x="94" y="153"/>
                  <a:pt x="94" y="153"/>
                </a:cubicBezTo>
                <a:cubicBezTo>
                  <a:pt x="94" y="154"/>
                  <a:pt x="94" y="155"/>
                  <a:pt x="95" y="155"/>
                </a:cubicBezTo>
                <a:cubicBezTo>
                  <a:pt x="95" y="156"/>
                  <a:pt x="96" y="156"/>
                  <a:pt x="97" y="156"/>
                </a:cubicBezTo>
                <a:cubicBezTo>
                  <a:pt x="97" y="156"/>
                  <a:pt x="97" y="156"/>
                  <a:pt x="97" y="156"/>
                </a:cubicBezTo>
                <a:cubicBezTo>
                  <a:pt x="98" y="156"/>
                  <a:pt x="99" y="155"/>
                  <a:pt x="100" y="155"/>
                </a:cubicBezTo>
                <a:cubicBezTo>
                  <a:pt x="101" y="155"/>
                  <a:pt x="101" y="155"/>
                  <a:pt x="101" y="155"/>
                </a:cubicBezTo>
                <a:cubicBezTo>
                  <a:pt x="101" y="155"/>
                  <a:pt x="101" y="155"/>
                  <a:pt x="102" y="156"/>
                </a:cubicBezTo>
                <a:cubicBezTo>
                  <a:pt x="102" y="156"/>
                  <a:pt x="102" y="156"/>
                  <a:pt x="102" y="156"/>
                </a:cubicBezTo>
                <a:moveTo>
                  <a:pt x="71" y="146"/>
                </a:moveTo>
                <a:cubicBezTo>
                  <a:pt x="71" y="144"/>
                  <a:pt x="71" y="144"/>
                  <a:pt x="71" y="144"/>
                </a:cubicBezTo>
                <a:cubicBezTo>
                  <a:pt x="72" y="143"/>
                  <a:pt x="73" y="142"/>
                  <a:pt x="74" y="141"/>
                </a:cubicBezTo>
                <a:cubicBezTo>
                  <a:pt x="74" y="143"/>
                  <a:pt x="74" y="143"/>
                  <a:pt x="74" y="143"/>
                </a:cubicBezTo>
                <a:cubicBezTo>
                  <a:pt x="73" y="144"/>
                  <a:pt x="72" y="145"/>
                  <a:pt x="72" y="146"/>
                </a:cubicBezTo>
                <a:cubicBezTo>
                  <a:pt x="71" y="146"/>
                  <a:pt x="71" y="146"/>
                  <a:pt x="71" y="146"/>
                </a:cubicBezTo>
                <a:moveTo>
                  <a:pt x="382" y="147"/>
                </a:moveTo>
                <a:cubicBezTo>
                  <a:pt x="382" y="140"/>
                  <a:pt x="382" y="140"/>
                  <a:pt x="382" y="140"/>
                </a:cubicBezTo>
                <a:cubicBezTo>
                  <a:pt x="382" y="141"/>
                  <a:pt x="382" y="141"/>
                  <a:pt x="382" y="141"/>
                </a:cubicBezTo>
                <a:cubicBezTo>
                  <a:pt x="383" y="141"/>
                  <a:pt x="383" y="141"/>
                  <a:pt x="383" y="141"/>
                </a:cubicBezTo>
                <a:cubicBezTo>
                  <a:pt x="383" y="146"/>
                  <a:pt x="383" y="146"/>
                  <a:pt x="383" y="146"/>
                </a:cubicBezTo>
                <a:cubicBezTo>
                  <a:pt x="383" y="146"/>
                  <a:pt x="382" y="147"/>
                  <a:pt x="382" y="147"/>
                </a:cubicBezTo>
                <a:moveTo>
                  <a:pt x="181" y="147"/>
                </a:moveTo>
                <a:cubicBezTo>
                  <a:pt x="181" y="145"/>
                  <a:pt x="181" y="145"/>
                  <a:pt x="181" y="145"/>
                </a:cubicBezTo>
                <a:cubicBezTo>
                  <a:pt x="184" y="142"/>
                  <a:pt x="187" y="140"/>
                  <a:pt x="190" y="137"/>
                </a:cubicBezTo>
                <a:cubicBezTo>
                  <a:pt x="190" y="139"/>
                  <a:pt x="190" y="139"/>
                  <a:pt x="190" y="139"/>
                </a:cubicBezTo>
                <a:cubicBezTo>
                  <a:pt x="187" y="142"/>
                  <a:pt x="184" y="145"/>
                  <a:pt x="181" y="147"/>
                </a:cubicBezTo>
                <a:moveTo>
                  <a:pt x="91" y="141"/>
                </a:moveTo>
                <a:cubicBezTo>
                  <a:pt x="89" y="138"/>
                  <a:pt x="86" y="135"/>
                  <a:pt x="84" y="133"/>
                </a:cubicBezTo>
                <a:cubicBezTo>
                  <a:pt x="85" y="133"/>
                  <a:pt x="86" y="134"/>
                  <a:pt x="88" y="136"/>
                </a:cubicBezTo>
                <a:cubicBezTo>
                  <a:pt x="89" y="137"/>
                  <a:pt x="90" y="138"/>
                  <a:pt x="91" y="140"/>
                </a:cubicBezTo>
                <a:cubicBezTo>
                  <a:pt x="91" y="141"/>
                  <a:pt x="91" y="141"/>
                  <a:pt x="91" y="141"/>
                </a:cubicBezTo>
                <a:moveTo>
                  <a:pt x="91" y="148"/>
                </a:moveTo>
                <a:cubicBezTo>
                  <a:pt x="82" y="141"/>
                  <a:pt x="82" y="141"/>
                  <a:pt x="82" y="141"/>
                </a:cubicBezTo>
                <a:cubicBezTo>
                  <a:pt x="79" y="139"/>
                  <a:pt x="79" y="139"/>
                  <a:pt x="79" y="139"/>
                </a:cubicBezTo>
                <a:cubicBezTo>
                  <a:pt x="79" y="138"/>
                  <a:pt x="79" y="138"/>
                  <a:pt x="79" y="137"/>
                </a:cubicBezTo>
                <a:cubicBezTo>
                  <a:pt x="79" y="136"/>
                  <a:pt x="80" y="133"/>
                  <a:pt x="81" y="132"/>
                </a:cubicBezTo>
                <a:cubicBezTo>
                  <a:pt x="82" y="131"/>
                  <a:pt x="82" y="131"/>
                  <a:pt x="82" y="131"/>
                </a:cubicBezTo>
                <a:cubicBezTo>
                  <a:pt x="82" y="131"/>
                  <a:pt x="82" y="131"/>
                  <a:pt x="82" y="131"/>
                </a:cubicBezTo>
                <a:cubicBezTo>
                  <a:pt x="82" y="132"/>
                  <a:pt x="82" y="132"/>
                  <a:pt x="82" y="132"/>
                </a:cubicBezTo>
                <a:cubicBezTo>
                  <a:pt x="82" y="133"/>
                  <a:pt x="82" y="133"/>
                  <a:pt x="82" y="133"/>
                </a:cubicBezTo>
                <a:cubicBezTo>
                  <a:pt x="82" y="134"/>
                  <a:pt x="82" y="134"/>
                  <a:pt x="82" y="134"/>
                </a:cubicBezTo>
                <a:cubicBezTo>
                  <a:pt x="82" y="134"/>
                  <a:pt x="82" y="134"/>
                  <a:pt x="82" y="134"/>
                </a:cubicBezTo>
                <a:cubicBezTo>
                  <a:pt x="85" y="136"/>
                  <a:pt x="88" y="141"/>
                  <a:pt x="92" y="144"/>
                </a:cubicBezTo>
                <a:cubicBezTo>
                  <a:pt x="92" y="144"/>
                  <a:pt x="93" y="145"/>
                  <a:pt x="93" y="145"/>
                </a:cubicBezTo>
                <a:cubicBezTo>
                  <a:pt x="93" y="145"/>
                  <a:pt x="93" y="145"/>
                  <a:pt x="93" y="145"/>
                </a:cubicBezTo>
                <a:cubicBezTo>
                  <a:pt x="93" y="145"/>
                  <a:pt x="93" y="145"/>
                  <a:pt x="93" y="145"/>
                </a:cubicBezTo>
                <a:cubicBezTo>
                  <a:pt x="97" y="148"/>
                  <a:pt x="101" y="150"/>
                  <a:pt x="104" y="154"/>
                </a:cubicBezTo>
                <a:cubicBezTo>
                  <a:pt x="102" y="154"/>
                  <a:pt x="102" y="154"/>
                  <a:pt x="102" y="154"/>
                </a:cubicBezTo>
                <a:cubicBezTo>
                  <a:pt x="102" y="153"/>
                  <a:pt x="101" y="153"/>
                  <a:pt x="101" y="153"/>
                </a:cubicBezTo>
                <a:cubicBezTo>
                  <a:pt x="99" y="153"/>
                  <a:pt x="97" y="154"/>
                  <a:pt x="97" y="154"/>
                </a:cubicBezTo>
                <a:cubicBezTo>
                  <a:pt x="97" y="154"/>
                  <a:pt x="97" y="154"/>
                  <a:pt x="97" y="154"/>
                </a:cubicBezTo>
                <a:cubicBezTo>
                  <a:pt x="96" y="154"/>
                  <a:pt x="96" y="154"/>
                  <a:pt x="96" y="154"/>
                </a:cubicBezTo>
                <a:cubicBezTo>
                  <a:pt x="96" y="154"/>
                  <a:pt x="96" y="153"/>
                  <a:pt x="96" y="153"/>
                </a:cubicBezTo>
                <a:cubicBezTo>
                  <a:pt x="96" y="152"/>
                  <a:pt x="96" y="152"/>
                  <a:pt x="96" y="152"/>
                </a:cubicBezTo>
                <a:cubicBezTo>
                  <a:pt x="93" y="150"/>
                  <a:pt x="93" y="150"/>
                  <a:pt x="93" y="150"/>
                </a:cubicBezTo>
                <a:cubicBezTo>
                  <a:pt x="93" y="150"/>
                  <a:pt x="93" y="150"/>
                  <a:pt x="93" y="150"/>
                </a:cubicBezTo>
                <a:cubicBezTo>
                  <a:pt x="93" y="150"/>
                  <a:pt x="93" y="150"/>
                  <a:pt x="93" y="150"/>
                </a:cubicBezTo>
                <a:cubicBezTo>
                  <a:pt x="91" y="148"/>
                  <a:pt x="91" y="148"/>
                  <a:pt x="91" y="148"/>
                </a:cubicBezTo>
                <a:cubicBezTo>
                  <a:pt x="91" y="148"/>
                  <a:pt x="91" y="148"/>
                  <a:pt x="91" y="148"/>
                </a:cubicBezTo>
                <a:moveTo>
                  <a:pt x="230" y="154"/>
                </a:moveTo>
                <a:cubicBezTo>
                  <a:pt x="228" y="154"/>
                  <a:pt x="226" y="154"/>
                  <a:pt x="223" y="154"/>
                </a:cubicBezTo>
                <a:cubicBezTo>
                  <a:pt x="229" y="147"/>
                  <a:pt x="236" y="140"/>
                  <a:pt x="244" y="139"/>
                </a:cubicBezTo>
                <a:cubicBezTo>
                  <a:pt x="244" y="139"/>
                  <a:pt x="244" y="139"/>
                  <a:pt x="244" y="139"/>
                </a:cubicBezTo>
                <a:cubicBezTo>
                  <a:pt x="244" y="138"/>
                  <a:pt x="244" y="138"/>
                  <a:pt x="244" y="138"/>
                </a:cubicBezTo>
                <a:cubicBezTo>
                  <a:pt x="253" y="135"/>
                  <a:pt x="261" y="132"/>
                  <a:pt x="271" y="131"/>
                </a:cubicBezTo>
                <a:cubicBezTo>
                  <a:pt x="272" y="130"/>
                  <a:pt x="274" y="130"/>
                  <a:pt x="276" y="130"/>
                </a:cubicBezTo>
                <a:cubicBezTo>
                  <a:pt x="276" y="130"/>
                  <a:pt x="276" y="130"/>
                  <a:pt x="276" y="130"/>
                </a:cubicBezTo>
                <a:cubicBezTo>
                  <a:pt x="278" y="130"/>
                  <a:pt x="281" y="131"/>
                  <a:pt x="284" y="131"/>
                </a:cubicBezTo>
                <a:cubicBezTo>
                  <a:pt x="284" y="131"/>
                  <a:pt x="284" y="131"/>
                  <a:pt x="284" y="131"/>
                </a:cubicBezTo>
                <a:cubicBezTo>
                  <a:pt x="285" y="131"/>
                  <a:pt x="285" y="131"/>
                  <a:pt x="285" y="131"/>
                </a:cubicBezTo>
                <a:cubicBezTo>
                  <a:pt x="289" y="131"/>
                  <a:pt x="292" y="131"/>
                  <a:pt x="296" y="131"/>
                </a:cubicBezTo>
                <a:cubicBezTo>
                  <a:pt x="318" y="132"/>
                  <a:pt x="336" y="141"/>
                  <a:pt x="354" y="153"/>
                </a:cubicBezTo>
                <a:cubicBezTo>
                  <a:pt x="355" y="153"/>
                  <a:pt x="356" y="153"/>
                  <a:pt x="356" y="154"/>
                </a:cubicBezTo>
                <a:cubicBezTo>
                  <a:pt x="356" y="154"/>
                  <a:pt x="356" y="154"/>
                  <a:pt x="356" y="154"/>
                </a:cubicBezTo>
                <a:cubicBezTo>
                  <a:pt x="353" y="154"/>
                  <a:pt x="350" y="154"/>
                  <a:pt x="347" y="154"/>
                </a:cubicBezTo>
                <a:cubicBezTo>
                  <a:pt x="344" y="154"/>
                  <a:pt x="340" y="154"/>
                  <a:pt x="337" y="154"/>
                </a:cubicBezTo>
                <a:cubicBezTo>
                  <a:pt x="324" y="146"/>
                  <a:pt x="324" y="146"/>
                  <a:pt x="324" y="146"/>
                </a:cubicBezTo>
                <a:cubicBezTo>
                  <a:pt x="324" y="146"/>
                  <a:pt x="324" y="146"/>
                  <a:pt x="324" y="146"/>
                </a:cubicBezTo>
                <a:cubicBezTo>
                  <a:pt x="318" y="145"/>
                  <a:pt x="313" y="141"/>
                  <a:pt x="307" y="140"/>
                </a:cubicBezTo>
                <a:cubicBezTo>
                  <a:pt x="301" y="139"/>
                  <a:pt x="295" y="139"/>
                  <a:pt x="289" y="139"/>
                </a:cubicBezTo>
                <a:cubicBezTo>
                  <a:pt x="288" y="139"/>
                  <a:pt x="287" y="139"/>
                  <a:pt x="286" y="139"/>
                </a:cubicBezTo>
                <a:cubicBezTo>
                  <a:pt x="286" y="139"/>
                  <a:pt x="286" y="139"/>
                  <a:pt x="286" y="139"/>
                </a:cubicBezTo>
                <a:cubicBezTo>
                  <a:pt x="285" y="139"/>
                  <a:pt x="285" y="139"/>
                  <a:pt x="285" y="139"/>
                </a:cubicBezTo>
                <a:cubicBezTo>
                  <a:pt x="285" y="139"/>
                  <a:pt x="285" y="139"/>
                  <a:pt x="285" y="139"/>
                </a:cubicBezTo>
                <a:cubicBezTo>
                  <a:pt x="284" y="139"/>
                  <a:pt x="284" y="139"/>
                  <a:pt x="284" y="139"/>
                </a:cubicBezTo>
                <a:cubicBezTo>
                  <a:pt x="284" y="139"/>
                  <a:pt x="284" y="139"/>
                  <a:pt x="284" y="139"/>
                </a:cubicBezTo>
                <a:cubicBezTo>
                  <a:pt x="273" y="140"/>
                  <a:pt x="262" y="142"/>
                  <a:pt x="253" y="146"/>
                </a:cubicBezTo>
                <a:cubicBezTo>
                  <a:pt x="253" y="146"/>
                  <a:pt x="253" y="146"/>
                  <a:pt x="253" y="146"/>
                </a:cubicBezTo>
                <a:cubicBezTo>
                  <a:pt x="253" y="146"/>
                  <a:pt x="253" y="146"/>
                  <a:pt x="253" y="146"/>
                </a:cubicBezTo>
                <a:cubicBezTo>
                  <a:pt x="249" y="148"/>
                  <a:pt x="244" y="149"/>
                  <a:pt x="241" y="154"/>
                </a:cubicBezTo>
                <a:cubicBezTo>
                  <a:pt x="237" y="154"/>
                  <a:pt x="233" y="154"/>
                  <a:pt x="230" y="154"/>
                </a:cubicBezTo>
                <a:moveTo>
                  <a:pt x="46" y="136"/>
                </a:moveTo>
                <a:cubicBezTo>
                  <a:pt x="46" y="136"/>
                  <a:pt x="46" y="136"/>
                  <a:pt x="46" y="136"/>
                </a:cubicBezTo>
                <a:cubicBezTo>
                  <a:pt x="45" y="135"/>
                  <a:pt x="44" y="135"/>
                  <a:pt x="44" y="135"/>
                </a:cubicBezTo>
                <a:cubicBezTo>
                  <a:pt x="42" y="134"/>
                  <a:pt x="41" y="133"/>
                  <a:pt x="41" y="131"/>
                </a:cubicBezTo>
                <a:cubicBezTo>
                  <a:pt x="42" y="130"/>
                  <a:pt x="42" y="130"/>
                  <a:pt x="42" y="130"/>
                </a:cubicBezTo>
                <a:cubicBezTo>
                  <a:pt x="43" y="130"/>
                  <a:pt x="44" y="130"/>
                  <a:pt x="45" y="131"/>
                </a:cubicBezTo>
                <a:cubicBezTo>
                  <a:pt x="47" y="132"/>
                  <a:pt x="49" y="133"/>
                  <a:pt x="50" y="135"/>
                </a:cubicBezTo>
                <a:cubicBezTo>
                  <a:pt x="49" y="136"/>
                  <a:pt x="47" y="136"/>
                  <a:pt x="46" y="136"/>
                </a:cubicBezTo>
                <a:moveTo>
                  <a:pt x="76" y="141"/>
                </a:moveTo>
                <a:cubicBezTo>
                  <a:pt x="76" y="136"/>
                  <a:pt x="76" y="136"/>
                  <a:pt x="76" y="136"/>
                </a:cubicBezTo>
                <a:cubicBezTo>
                  <a:pt x="76" y="135"/>
                  <a:pt x="76" y="134"/>
                  <a:pt x="76" y="134"/>
                </a:cubicBezTo>
                <a:cubicBezTo>
                  <a:pt x="77" y="131"/>
                  <a:pt x="78" y="130"/>
                  <a:pt x="80" y="129"/>
                </a:cubicBezTo>
                <a:cubicBezTo>
                  <a:pt x="80" y="130"/>
                  <a:pt x="80" y="130"/>
                  <a:pt x="80" y="130"/>
                </a:cubicBezTo>
                <a:cubicBezTo>
                  <a:pt x="80" y="130"/>
                  <a:pt x="80" y="130"/>
                  <a:pt x="80" y="130"/>
                </a:cubicBezTo>
                <a:cubicBezTo>
                  <a:pt x="80" y="130"/>
                  <a:pt x="80" y="130"/>
                  <a:pt x="80" y="130"/>
                </a:cubicBezTo>
                <a:cubicBezTo>
                  <a:pt x="80" y="130"/>
                  <a:pt x="80" y="130"/>
                  <a:pt x="80" y="130"/>
                </a:cubicBezTo>
                <a:cubicBezTo>
                  <a:pt x="80" y="130"/>
                  <a:pt x="80" y="130"/>
                  <a:pt x="80" y="130"/>
                </a:cubicBezTo>
                <a:cubicBezTo>
                  <a:pt x="79" y="132"/>
                  <a:pt x="77" y="134"/>
                  <a:pt x="77" y="137"/>
                </a:cubicBezTo>
                <a:cubicBezTo>
                  <a:pt x="77" y="138"/>
                  <a:pt x="77" y="139"/>
                  <a:pt x="78" y="140"/>
                </a:cubicBezTo>
                <a:cubicBezTo>
                  <a:pt x="78" y="140"/>
                  <a:pt x="78" y="140"/>
                  <a:pt x="78" y="140"/>
                </a:cubicBezTo>
                <a:cubicBezTo>
                  <a:pt x="80" y="142"/>
                  <a:pt x="80" y="142"/>
                  <a:pt x="80" y="142"/>
                </a:cubicBezTo>
                <a:cubicBezTo>
                  <a:pt x="80" y="144"/>
                  <a:pt x="80" y="144"/>
                  <a:pt x="80" y="144"/>
                </a:cubicBezTo>
                <a:cubicBezTo>
                  <a:pt x="79" y="143"/>
                  <a:pt x="78" y="142"/>
                  <a:pt x="77" y="141"/>
                </a:cubicBezTo>
                <a:cubicBezTo>
                  <a:pt x="76" y="141"/>
                  <a:pt x="76" y="141"/>
                  <a:pt x="76" y="141"/>
                </a:cubicBezTo>
                <a:cubicBezTo>
                  <a:pt x="76" y="141"/>
                  <a:pt x="76" y="141"/>
                  <a:pt x="76" y="141"/>
                </a:cubicBezTo>
                <a:moveTo>
                  <a:pt x="410" y="154"/>
                </a:moveTo>
                <a:cubicBezTo>
                  <a:pt x="409" y="154"/>
                  <a:pt x="408" y="154"/>
                  <a:pt x="407" y="154"/>
                </a:cubicBezTo>
                <a:cubicBezTo>
                  <a:pt x="407" y="154"/>
                  <a:pt x="407" y="154"/>
                  <a:pt x="407" y="154"/>
                </a:cubicBezTo>
                <a:cubicBezTo>
                  <a:pt x="407" y="153"/>
                  <a:pt x="407" y="153"/>
                  <a:pt x="407" y="153"/>
                </a:cubicBezTo>
                <a:cubicBezTo>
                  <a:pt x="407" y="153"/>
                  <a:pt x="407" y="153"/>
                  <a:pt x="407" y="153"/>
                </a:cubicBezTo>
                <a:cubicBezTo>
                  <a:pt x="409" y="147"/>
                  <a:pt x="411" y="141"/>
                  <a:pt x="415" y="136"/>
                </a:cubicBezTo>
                <a:cubicBezTo>
                  <a:pt x="415" y="136"/>
                  <a:pt x="415" y="136"/>
                  <a:pt x="415" y="136"/>
                </a:cubicBezTo>
                <a:cubicBezTo>
                  <a:pt x="417" y="134"/>
                  <a:pt x="418" y="132"/>
                  <a:pt x="420" y="130"/>
                </a:cubicBezTo>
                <a:cubicBezTo>
                  <a:pt x="421" y="129"/>
                  <a:pt x="422" y="129"/>
                  <a:pt x="423" y="128"/>
                </a:cubicBezTo>
                <a:cubicBezTo>
                  <a:pt x="421" y="130"/>
                  <a:pt x="422" y="133"/>
                  <a:pt x="422" y="135"/>
                </a:cubicBezTo>
                <a:cubicBezTo>
                  <a:pt x="422" y="136"/>
                  <a:pt x="421" y="137"/>
                  <a:pt x="421" y="138"/>
                </a:cubicBezTo>
                <a:cubicBezTo>
                  <a:pt x="421" y="139"/>
                  <a:pt x="420" y="139"/>
                  <a:pt x="419" y="140"/>
                </a:cubicBezTo>
                <a:cubicBezTo>
                  <a:pt x="419" y="140"/>
                  <a:pt x="419" y="140"/>
                  <a:pt x="419" y="140"/>
                </a:cubicBezTo>
                <a:cubicBezTo>
                  <a:pt x="419" y="140"/>
                  <a:pt x="419" y="140"/>
                  <a:pt x="419" y="140"/>
                </a:cubicBezTo>
                <a:cubicBezTo>
                  <a:pt x="417" y="144"/>
                  <a:pt x="415" y="148"/>
                  <a:pt x="413" y="151"/>
                </a:cubicBezTo>
                <a:cubicBezTo>
                  <a:pt x="413" y="151"/>
                  <a:pt x="413" y="151"/>
                  <a:pt x="413" y="151"/>
                </a:cubicBezTo>
                <a:cubicBezTo>
                  <a:pt x="413" y="152"/>
                  <a:pt x="413" y="152"/>
                  <a:pt x="413" y="152"/>
                </a:cubicBezTo>
                <a:cubicBezTo>
                  <a:pt x="413" y="152"/>
                  <a:pt x="413" y="153"/>
                  <a:pt x="413" y="153"/>
                </a:cubicBezTo>
                <a:cubicBezTo>
                  <a:pt x="414" y="153"/>
                  <a:pt x="414" y="154"/>
                  <a:pt x="415" y="154"/>
                </a:cubicBezTo>
                <a:cubicBezTo>
                  <a:pt x="413" y="154"/>
                  <a:pt x="411" y="154"/>
                  <a:pt x="410" y="154"/>
                </a:cubicBezTo>
                <a:cubicBezTo>
                  <a:pt x="410" y="154"/>
                  <a:pt x="410" y="154"/>
                  <a:pt x="410" y="154"/>
                </a:cubicBezTo>
                <a:moveTo>
                  <a:pt x="385" y="142"/>
                </a:moveTo>
                <a:cubicBezTo>
                  <a:pt x="385" y="140"/>
                  <a:pt x="385" y="140"/>
                  <a:pt x="385" y="140"/>
                </a:cubicBezTo>
                <a:cubicBezTo>
                  <a:pt x="386" y="139"/>
                  <a:pt x="386" y="138"/>
                  <a:pt x="386" y="137"/>
                </a:cubicBezTo>
                <a:cubicBezTo>
                  <a:pt x="387" y="136"/>
                  <a:pt x="387" y="135"/>
                  <a:pt x="388" y="135"/>
                </a:cubicBezTo>
                <a:cubicBezTo>
                  <a:pt x="389" y="134"/>
                  <a:pt x="389" y="134"/>
                  <a:pt x="389" y="134"/>
                </a:cubicBezTo>
                <a:cubicBezTo>
                  <a:pt x="388" y="134"/>
                  <a:pt x="388" y="134"/>
                  <a:pt x="388" y="134"/>
                </a:cubicBezTo>
                <a:cubicBezTo>
                  <a:pt x="387" y="132"/>
                  <a:pt x="386" y="131"/>
                  <a:pt x="385" y="130"/>
                </a:cubicBezTo>
                <a:cubicBezTo>
                  <a:pt x="385" y="128"/>
                  <a:pt x="385" y="128"/>
                  <a:pt x="385" y="128"/>
                </a:cubicBezTo>
                <a:cubicBezTo>
                  <a:pt x="386" y="129"/>
                  <a:pt x="387" y="131"/>
                  <a:pt x="389" y="131"/>
                </a:cubicBezTo>
                <a:cubicBezTo>
                  <a:pt x="390" y="132"/>
                  <a:pt x="390" y="132"/>
                  <a:pt x="390" y="132"/>
                </a:cubicBezTo>
                <a:cubicBezTo>
                  <a:pt x="390" y="131"/>
                  <a:pt x="390" y="131"/>
                  <a:pt x="390" y="131"/>
                </a:cubicBezTo>
                <a:cubicBezTo>
                  <a:pt x="390" y="135"/>
                  <a:pt x="390" y="135"/>
                  <a:pt x="390" y="135"/>
                </a:cubicBezTo>
                <a:cubicBezTo>
                  <a:pt x="388" y="137"/>
                  <a:pt x="386" y="140"/>
                  <a:pt x="385" y="142"/>
                </a:cubicBezTo>
                <a:moveTo>
                  <a:pt x="82" y="129"/>
                </a:moveTo>
                <a:cubicBezTo>
                  <a:pt x="82" y="128"/>
                  <a:pt x="82" y="128"/>
                  <a:pt x="82" y="128"/>
                </a:cubicBezTo>
                <a:cubicBezTo>
                  <a:pt x="83" y="128"/>
                  <a:pt x="83" y="128"/>
                  <a:pt x="83" y="128"/>
                </a:cubicBezTo>
                <a:cubicBezTo>
                  <a:pt x="83" y="128"/>
                  <a:pt x="83" y="128"/>
                  <a:pt x="83" y="128"/>
                </a:cubicBezTo>
                <a:cubicBezTo>
                  <a:pt x="85" y="128"/>
                  <a:pt x="87" y="129"/>
                  <a:pt x="90" y="129"/>
                </a:cubicBezTo>
                <a:cubicBezTo>
                  <a:pt x="90" y="129"/>
                  <a:pt x="91" y="129"/>
                  <a:pt x="91" y="129"/>
                </a:cubicBezTo>
                <a:cubicBezTo>
                  <a:pt x="91" y="131"/>
                  <a:pt x="91" y="131"/>
                  <a:pt x="91" y="131"/>
                </a:cubicBezTo>
                <a:cubicBezTo>
                  <a:pt x="91" y="131"/>
                  <a:pt x="91" y="131"/>
                  <a:pt x="91" y="131"/>
                </a:cubicBezTo>
                <a:cubicBezTo>
                  <a:pt x="91" y="131"/>
                  <a:pt x="91" y="131"/>
                  <a:pt x="91" y="131"/>
                </a:cubicBezTo>
                <a:cubicBezTo>
                  <a:pt x="90" y="131"/>
                  <a:pt x="89" y="130"/>
                  <a:pt x="88" y="130"/>
                </a:cubicBezTo>
                <a:cubicBezTo>
                  <a:pt x="86" y="130"/>
                  <a:pt x="85" y="129"/>
                  <a:pt x="84" y="129"/>
                </a:cubicBezTo>
                <a:cubicBezTo>
                  <a:pt x="83" y="129"/>
                  <a:pt x="83" y="129"/>
                  <a:pt x="82" y="129"/>
                </a:cubicBezTo>
                <a:moveTo>
                  <a:pt x="383" y="128"/>
                </a:moveTo>
                <a:cubicBezTo>
                  <a:pt x="383" y="127"/>
                  <a:pt x="382" y="127"/>
                  <a:pt x="382" y="127"/>
                </a:cubicBezTo>
                <a:cubicBezTo>
                  <a:pt x="382" y="125"/>
                  <a:pt x="382" y="125"/>
                  <a:pt x="382" y="125"/>
                </a:cubicBezTo>
                <a:cubicBezTo>
                  <a:pt x="382" y="125"/>
                  <a:pt x="383" y="126"/>
                  <a:pt x="383" y="126"/>
                </a:cubicBezTo>
                <a:cubicBezTo>
                  <a:pt x="383" y="128"/>
                  <a:pt x="383" y="128"/>
                  <a:pt x="383" y="128"/>
                </a:cubicBezTo>
                <a:moveTo>
                  <a:pt x="392" y="158"/>
                </a:moveTo>
                <a:cubicBezTo>
                  <a:pt x="392" y="156"/>
                  <a:pt x="392" y="156"/>
                  <a:pt x="392" y="156"/>
                </a:cubicBezTo>
                <a:cubicBezTo>
                  <a:pt x="395" y="156"/>
                  <a:pt x="398" y="156"/>
                  <a:pt x="400" y="156"/>
                </a:cubicBezTo>
                <a:cubicBezTo>
                  <a:pt x="401" y="156"/>
                  <a:pt x="401" y="156"/>
                  <a:pt x="401" y="156"/>
                </a:cubicBezTo>
                <a:cubicBezTo>
                  <a:pt x="401" y="156"/>
                  <a:pt x="401" y="156"/>
                  <a:pt x="401" y="156"/>
                </a:cubicBezTo>
                <a:cubicBezTo>
                  <a:pt x="402" y="155"/>
                  <a:pt x="403" y="153"/>
                  <a:pt x="403" y="152"/>
                </a:cubicBezTo>
                <a:cubicBezTo>
                  <a:pt x="403" y="151"/>
                  <a:pt x="404" y="149"/>
                  <a:pt x="404" y="149"/>
                </a:cubicBezTo>
                <a:cubicBezTo>
                  <a:pt x="404" y="149"/>
                  <a:pt x="404" y="149"/>
                  <a:pt x="404" y="149"/>
                </a:cubicBezTo>
                <a:cubicBezTo>
                  <a:pt x="405" y="148"/>
                  <a:pt x="405" y="148"/>
                  <a:pt x="405" y="148"/>
                </a:cubicBezTo>
                <a:cubicBezTo>
                  <a:pt x="409" y="139"/>
                  <a:pt x="415" y="128"/>
                  <a:pt x="424" y="123"/>
                </a:cubicBezTo>
                <a:cubicBezTo>
                  <a:pt x="424" y="123"/>
                  <a:pt x="425" y="123"/>
                  <a:pt x="426" y="122"/>
                </a:cubicBezTo>
                <a:cubicBezTo>
                  <a:pt x="426" y="131"/>
                  <a:pt x="426" y="131"/>
                  <a:pt x="426" y="131"/>
                </a:cubicBezTo>
                <a:cubicBezTo>
                  <a:pt x="425" y="132"/>
                  <a:pt x="424" y="134"/>
                  <a:pt x="424" y="136"/>
                </a:cubicBezTo>
                <a:cubicBezTo>
                  <a:pt x="424" y="137"/>
                  <a:pt x="425" y="139"/>
                  <a:pt x="426" y="140"/>
                </a:cubicBezTo>
                <a:cubicBezTo>
                  <a:pt x="426" y="141"/>
                  <a:pt x="426" y="141"/>
                  <a:pt x="426" y="141"/>
                </a:cubicBezTo>
                <a:cubicBezTo>
                  <a:pt x="426" y="143"/>
                  <a:pt x="426" y="143"/>
                  <a:pt x="426" y="143"/>
                </a:cubicBezTo>
                <a:cubicBezTo>
                  <a:pt x="425" y="142"/>
                  <a:pt x="425" y="142"/>
                  <a:pt x="424" y="142"/>
                </a:cubicBezTo>
                <a:cubicBezTo>
                  <a:pt x="424" y="141"/>
                  <a:pt x="424" y="141"/>
                  <a:pt x="424" y="141"/>
                </a:cubicBezTo>
                <a:cubicBezTo>
                  <a:pt x="423" y="142"/>
                  <a:pt x="423" y="142"/>
                  <a:pt x="423" y="142"/>
                </a:cubicBezTo>
                <a:cubicBezTo>
                  <a:pt x="421" y="143"/>
                  <a:pt x="420" y="145"/>
                  <a:pt x="419" y="147"/>
                </a:cubicBezTo>
                <a:cubicBezTo>
                  <a:pt x="418" y="149"/>
                  <a:pt x="417" y="151"/>
                  <a:pt x="416" y="152"/>
                </a:cubicBezTo>
                <a:cubicBezTo>
                  <a:pt x="415" y="152"/>
                  <a:pt x="415" y="152"/>
                  <a:pt x="415" y="152"/>
                </a:cubicBezTo>
                <a:cubicBezTo>
                  <a:pt x="415" y="152"/>
                  <a:pt x="415" y="152"/>
                  <a:pt x="415" y="152"/>
                </a:cubicBezTo>
                <a:cubicBezTo>
                  <a:pt x="417" y="148"/>
                  <a:pt x="418" y="145"/>
                  <a:pt x="421" y="142"/>
                </a:cubicBezTo>
                <a:cubicBezTo>
                  <a:pt x="422" y="141"/>
                  <a:pt x="423" y="140"/>
                  <a:pt x="423" y="138"/>
                </a:cubicBezTo>
                <a:cubicBezTo>
                  <a:pt x="424" y="137"/>
                  <a:pt x="423" y="135"/>
                  <a:pt x="424" y="133"/>
                </a:cubicBezTo>
                <a:cubicBezTo>
                  <a:pt x="424" y="131"/>
                  <a:pt x="424" y="129"/>
                  <a:pt x="425" y="128"/>
                </a:cubicBezTo>
                <a:cubicBezTo>
                  <a:pt x="425" y="128"/>
                  <a:pt x="425" y="128"/>
                  <a:pt x="425" y="128"/>
                </a:cubicBezTo>
                <a:cubicBezTo>
                  <a:pt x="425" y="126"/>
                  <a:pt x="425" y="126"/>
                  <a:pt x="425" y="126"/>
                </a:cubicBezTo>
                <a:cubicBezTo>
                  <a:pt x="424" y="126"/>
                  <a:pt x="424" y="126"/>
                  <a:pt x="424" y="126"/>
                </a:cubicBezTo>
                <a:cubicBezTo>
                  <a:pt x="424" y="126"/>
                  <a:pt x="424" y="126"/>
                  <a:pt x="424" y="126"/>
                </a:cubicBezTo>
                <a:cubicBezTo>
                  <a:pt x="422" y="126"/>
                  <a:pt x="420" y="127"/>
                  <a:pt x="418" y="129"/>
                </a:cubicBezTo>
                <a:cubicBezTo>
                  <a:pt x="416" y="131"/>
                  <a:pt x="415" y="133"/>
                  <a:pt x="414" y="134"/>
                </a:cubicBezTo>
                <a:cubicBezTo>
                  <a:pt x="409" y="140"/>
                  <a:pt x="407" y="146"/>
                  <a:pt x="405" y="152"/>
                </a:cubicBezTo>
                <a:cubicBezTo>
                  <a:pt x="405" y="152"/>
                  <a:pt x="405" y="152"/>
                  <a:pt x="405" y="152"/>
                </a:cubicBezTo>
                <a:cubicBezTo>
                  <a:pt x="405" y="152"/>
                  <a:pt x="405" y="152"/>
                  <a:pt x="405" y="152"/>
                </a:cubicBezTo>
                <a:cubicBezTo>
                  <a:pt x="405" y="153"/>
                  <a:pt x="405" y="153"/>
                  <a:pt x="405" y="153"/>
                </a:cubicBezTo>
                <a:cubicBezTo>
                  <a:pt x="405" y="154"/>
                  <a:pt x="405" y="154"/>
                  <a:pt x="405" y="155"/>
                </a:cubicBezTo>
                <a:cubicBezTo>
                  <a:pt x="406" y="156"/>
                  <a:pt x="407" y="156"/>
                  <a:pt x="408" y="156"/>
                </a:cubicBezTo>
                <a:cubicBezTo>
                  <a:pt x="409" y="156"/>
                  <a:pt x="409" y="156"/>
                  <a:pt x="410" y="156"/>
                </a:cubicBezTo>
                <a:cubicBezTo>
                  <a:pt x="415" y="156"/>
                  <a:pt x="421" y="156"/>
                  <a:pt x="426" y="156"/>
                </a:cubicBezTo>
                <a:cubicBezTo>
                  <a:pt x="426" y="158"/>
                  <a:pt x="426" y="158"/>
                  <a:pt x="426" y="158"/>
                </a:cubicBezTo>
                <a:cubicBezTo>
                  <a:pt x="392" y="158"/>
                  <a:pt x="392" y="158"/>
                  <a:pt x="392" y="158"/>
                </a:cubicBezTo>
                <a:moveTo>
                  <a:pt x="93" y="130"/>
                </a:moveTo>
                <a:cubicBezTo>
                  <a:pt x="93" y="128"/>
                  <a:pt x="93" y="128"/>
                  <a:pt x="93" y="128"/>
                </a:cubicBezTo>
                <a:cubicBezTo>
                  <a:pt x="94" y="128"/>
                  <a:pt x="94" y="128"/>
                  <a:pt x="94" y="128"/>
                </a:cubicBezTo>
                <a:cubicBezTo>
                  <a:pt x="94" y="128"/>
                  <a:pt x="94" y="128"/>
                  <a:pt x="94" y="128"/>
                </a:cubicBezTo>
                <a:cubicBezTo>
                  <a:pt x="94" y="127"/>
                  <a:pt x="94" y="127"/>
                  <a:pt x="94" y="127"/>
                </a:cubicBezTo>
                <a:cubicBezTo>
                  <a:pt x="94" y="127"/>
                  <a:pt x="94" y="126"/>
                  <a:pt x="94" y="125"/>
                </a:cubicBezTo>
                <a:cubicBezTo>
                  <a:pt x="94" y="124"/>
                  <a:pt x="94" y="122"/>
                  <a:pt x="93" y="121"/>
                </a:cubicBezTo>
                <a:cubicBezTo>
                  <a:pt x="93" y="119"/>
                  <a:pt x="93" y="119"/>
                  <a:pt x="93" y="119"/>
                </a:cubicBezTo>
                <a:cubicBezTo>
                  <a:pt x="95" y="121"/>
                  <a:pt x="96" y="123"/>
                  <a:pt x="96" y="125"/>
                </a:cubicBezTo>
                <a:cubicBezTo>
                  <a:pt x="96" y="127"/>
                  <a:pt x="96" y="128"/>
                  <a:pt x="93" y="130"/>
                </a:cubicBezTo>
                <a:moveTo>
                  <a:pt x="213" y="154"/>
                </a:moveTo>
                <a:cubicBezTo>
                  <a:pt x="211" y="154"/>
                  <a:pt x="209" y="154"/>
                  <a:pt x="207" y="153"/>
                </a:cubicBezTo>
                <a:cubicBezTo>
                  <a:pt x="208" y="153"/>
                  <a:pt x="209" y="152"/>
                  <a:pt x="210" y="151"/>
                </a:cubicBezTo>
                <a:cubicBezTo>
                  <a:pt x="211" y="150"/>
                  <a:pt x="213" y="149"/>
                  <a:pt x="214" y="147"/>
                </a:cubicBezTo>
                <a:cubicBezTo>
                  <a:pt x="221" y="142"/>
                  <a:pt x="228" y="136"/>
                  <a:pt x="235" y="131"/>
                </a:cubicBezTo>
                <a:cubicBezTo>
                  <a:pt x="248" y="125"/>
                  <a:pt x="248" y="125"/>
                  <a:pt x="248" y="125"/>
                </a:cubicBezTo>
                <a:cubicBezTo>
                  <a:pt x="261" y="121"/>
                  <a:pt x="261" y="121"/>
                  <a:pt x="261" y="121"/>
                </a:cubicBezTo>
                <a:cubicBezTo>
                  <a:pt x="267" y="119"/>
                  <a:pt x="267" y="119"/>
                  <a:pt x="267" y="119"/>
                </a:cubicBezTo>
                <a:cubicBezTo>
                  <a:pt x="273" y="119"/>
                  <a:pt x="279" y="118"/>
                  <a:pt x="285" y="118"/>
                </a:cubicBezTo>
                <a:cubicBezTo>
                  <a:pt x="285" y="118"/>
                  <a:pt x="285" y="118"/>
                  <a:pt x="285" y="118"/>
                </a:cubicBezTo>
                <a:cubicBezTo>
                  <a:pt x="296" y="118"/>
                  <a:pt x="306" y="118"/>
                  <a:pt x="316" y="121"/>
                </a:cubicBezTo>
                <a:cubicBezTo>
                  <a:pt x="316" y="121"/>
                  <a:pt x="316" y="121"/>
                  <a:pt x="316" y="121"/>
                </a:cubicBezTo>
                <a:cubicBezTo>
                  <a:pt x="316" y="121"/>
                  <a:pt x="316" y="121"/>
                  <a:pt x="316" y="121"/>
                </a:cubicBezTo>
                <a:cubicBezTo>
                  <a:pt x="328" y="123"/>
                  <a:pt x="338" y="130"/>
                  <a:pt x="350" y="134"/>
                </a:cubicBezTo>
                <a:cubicBezTo>
                  <a:pt x="355" y="137"/>
                  <a:pt x="360" y="139"/>
                  <a:pt x="364" y="142"/>
                </a:cubicBezTo>
                <a:cubicBezTo>
                  <a:pt x="369" y="144"/>
                  <a:pt x="373" y="148"/>
                  <a:pt x="376" y="152"/>
                </a:cubicBezTo>
                <a:cubicBezTo>
                  <a:pt x="375" y="153"/>
                  <a:pt x="375" y="153"/>
                  <a:pt x="375" y="153"/>
                </a:cubicBezTo>
                <a:cubicBezTo>
                  <a:pt x="374" y="154"/>
                  <a:pt x="373" y="154"/>
                  <a:pt x="371" y="154"/>
                </a:cubicBezTo>
                <a:cubicBezTo>
                  <a:pt x="371" y="154"/>
                  <a:pt x="371" y="154"/>
                  <a:pt x="371" y="154"/>
                </a:cubicBezTo>
                <a:cubicBezTo>
                  <a:pt x="369" y="154"/>
                  <a:pt x="367" y="154"/>
                  <a:pt x="365" y="154"/>
                </a:cubicBezTo>
                <a:cubicBezTo>
                  <a:pt x="349" y="144"/>
                  <a:pt x="334" y="133"/>
                  <a:pt x="314" y="129"/>
                </a:cubicBezTo>
                <a:cubicBezTo>
                  <a:pt x="305" y="126"/>
                  <a:pt x="295" y="126"/>
                  <a:pt x="286" y="125"/>
                </a:cubicBezTo>
                <a:cubicBezTo>
                  <a:pt x="286" y="125"/>
                  <a:pt x="286" y="125"/>
                  <a:pt x="286" y="125"/>
                </a:cubicBezTo>
                <a:cubicBezTo>
                  <a:pt x="285" y="125"/>
                  <a:pt x="285" y="125"/>
                  <a:pt x="285" y="125"/>
                </a:cubicBezTo>
                <a:cubicBezTo>
                  <a:pt x="284" y="125"/>
                  <a:pt x="284" y="125"/>
                  <a:pt x="284" y="125"/>
                </a:cubicBezTo>
                <a:cubicBezTo>
                  <a:pt x="284" y="125"/>
                  <a:pt x="284" y="125"/>
                  <a:pt x="284" y="125"/>
                </a:cubicBezTo>
                <a:cubicBezTo>
                  <a:pt x="282" y="125"/>
                  <a:pt x="280" y="125"/>
                  <a:pt x="279" y="125"/>
                </a:cubicBezTo>
                <a:cubicBezTo>
                  <a:pt x="271" y="125"/>
                  <a:pt x="265" y="127"/>
                  <a:pt x="258" y="128"/>
                </a:cubicBezTo>
                <a:cubicBezTo>
                  <a:pt x="258" y="128"/>
                  <a:pt x="258" y="128"/>
                  <a:pt x="258" y="128"/>
                </a:cubicBezTo>
                <a:cubicBezTo>
                  <a:pt x="258" y="128"/>
                  <a:pt x="258" y="128"/>
                  <a:pt x="258" y="128"/>
                </a:cubicBezTo>
                <a:cubicBezTo>
                  <a:pt x="253" y="130"/>
                  <a:pt x="248" y="132"/>
                  <a:pt x="243" y="133"/>
                </a:cubicBezTo>
                <a:cubicBezTo>
                  <a:pt x="233" y="136"/>
                  <a:pt x="226" y="144"/>
                  <a:pt x="218" y="151"/>
                </a:cubicBezTo>
                <a:cubicBezTo>
                  <a:pt x="218" y="151"/>
                  <a:pt x="218" y="151"/>
                  <a:pt x="218" y="151"/>
                </a:cubicBezTo>
                <a:cubicBezTo>
                  <a:pt x="215" y="154"/>
                  <a:pt x="215" y="154"/>
                  <a:pt x="215" y="154"/>
                </a:cubicBezTo>
                <a:cubicBezTo>
                  <a:pt x="214" y="154"/>
                  <a:pt x="213" y="154"/>
                  <a:pt x="213" y="154"/>
                </a:cubicBezTo>
                <a:cubicBezTo>
                  <a:pt x="213" y="154"/>
                  <a:pt x="213" y="154"/>
                  <a:pt x="213" y="154"/>
                </a:cubicBezTo>
                <a:moveTo>
                  <a:pt x="45" y="139"/>
                </a:moveTo>
                <a:cubicBezTo>
                  <a:pt x="43" y="138"/>
                  <a:pt x="41" y="138"/>
                  <a:pt x="40" y="137"/>
                </a:cubicBezTo>
                <a:cubicBezTo>
                  <a:pt x="38" y="135"/>
                  <a:pt x="38" y="134"/>
                  <a:pt x="38" y="132"/>
                </a:cubicBezTo>
                <a:cubicBezTo>
                  <a:pt x="38" y="129"/>
                  <a:pt x="39" y="126"/>
                  <a:pt x="39" y="123"/>
                </a:cubicBezTo>
                <a:cubicBezTo>
                  <a:pt x="39" y="123"/>
                  <a:pt x="39" y="123"/>
                  <a:pt x="39" y="123"/>
                </a:cubicBezTo>
                <a:cubicBezTo>
                  <a:pt x="39" y="122"/>
                  <a:pt x="39" y="122"/>
                  <a:pt x="39" y="122"/>
                </a:cubicBezTo>
                <a:cubicBezTo>
                  <a:pt x="37" y="121"/>
                  <a:pt x="35" y="120"/>
                  <a:pt x="33" y="120"/>
                </a:cubicBezTo>
                <a:cubicBezTo>
                  <a:pt x="31" y="119"/>
                  <a:pt x="29" y="119"/>
                  <a:pt x="28" y="119"/>
                </a:cubicBezTo>
                <a:cubicBezTo>
                  <a:pt x="28" y="117"/>
                  <a:pt x="28" y="117"/>
                  <a:pt x="28" y="117"/>
                </a:cubicBezTo>
                <a:cubicBezTo>
                  <a:pt x="33" y="119"/>
                  <a:pt x="37" y="120"/>
                  <a:pt x="41" y="123"/>
                </a:cubicBezTo>
                <a:cubicBezTo>
                  <a:pt x="42" y="125"/>
                  <a:pt x="43" y="127"/>
                  <a:pt x="45" y="128"/>
                </a:cubicBezTo>
                <a:cubicBezTo>
                  <a:pt x="45" y="128"/>
                  <a:pt x="45" y="128"/>
                  <a:pt x="45" y="128"/>
                </a:cubicBezTo>
                <a:cubicBezTo>
                  <a:pt x="44" y="128"/>
                  <a:pt x="43" y="128"/>
                  <a:pt x="42" y="127"/>
                </a:cubicBezTo>
                <a:cubicBezTo>
                  <a:pt x="41" y="127"/>
                  <a:pt x="41" y="127"/>
                  <a:pt x="41" y="127"/>
                </a:cubicBezTo>
                <a:cubicBezTo>
                  <a:pt x="39" y="130"/>
                  <a:pt x="39" y="130"/>
                  <a:pt x="39" y="130"/>
                </a:cubicBezTo>
                <a:cubicBezTo>
                  <a:pt x="39" y="131"/>
                  <a:pt x="39" y="131"/>
                  <a:pt x="39" y="131"/>
                </a:cubicBezTo>
                <a:cubicBezTo>
                  <a:pt x="39" y="131"/>
                  <a:pt x="39" y="131"/>
                  <a:pt x="39" y="131"/>
                </a:cubicBezTo>
                <a:cubicBezTo>
                  <a:pt x="39" y="133"/>
                  <a:pt x="40" y="136"/>
                  <a:pt x="43" y="137"/>
                </a:cubicBezTo>
                <a:cubicBezTo>
                  <a:pt x="43" y="137"/>
                  <a:pt x="43" y="137"/>
                  <a:pt x="43" y="137"/>
                </a:cubicBezTo>
                <a:cubicBezTo>
                  <a:pt x="43" y="137"/>
                  <a:pt x="43" y="137"/>
                  <a:pt x="43" y="137"/>
                </a:cubicBezTo>
                <a:cubicBezTo>
                  <a:pt x="43" y="137"/>
                  <a:pt x="43" y="137"/>
                  <a:pt x="43" y="137"/>
                </a:cubicBezTo>
                <a:cubicBezTo>
                  <a:pt x="44" y="137"/>
                  <a:pt x="44" y="137"/>
                  <a:pt x="45" y="137"/>
                </a:cubicBezTo>
                <a:cubicBezTo>
                  <a:pt x="45" y="139"/>
                  <a:pt x="45" y="139"/>
                  <a:pt x="45" y="139"/>
                </a:cubicBezTo>
                <a:moveTo>
                  <a:pt x="199" y="155"/>
                </a:moveTo>
                <a:cubicBezTo>
                  <a:pt x="200" y="155"/>
                  <a:pt x="200" y="155"/>
                  <a:pt x="200" y="155"/>
                </a:cubicBezTo>
                <a:cubicBezTo>
                  <a:pt x="200" y="155"/>
                  <a:pt x="200" y="155"/>
                  <a:pt x="200" y="155"/>
                </a:cubicBezTo>
                <a:cubicBezTo>
                  <a:pt x="216" y="142"/>
                  <a:pt x="231" y="127"/>
                  <a:pt x="250" y="121"/>
                </a:cubicBezTo>
                <a:cubicBezTo>
                  <a:pt x="250" y="121"/>
                  <a:pt x="250" y="121"/>
                  <a:pt x="250" y="121"/>
                </a:cubicBezTo>
                <a:cubicBezTo>
                  <a:pt x="250" y="121"/>
                  <a:pt x="250" y="121"/>
                  <a:pt x="250" y="121"/>
                </a:cubicBezTo>
                <a:cubicBezTo>
                  <a:pt x="261" y="117"/>
                  <a:pt x="273" y="115"/>
                  <a:pt x="284" y="115"/>
                </a:cubicBezTo>
                <a:cubicBezTo>
                  <a:pt x="284" y="116"/>
                  <a:pt x="284" y="116"/>
                  <a:pt x="284" y="116"/>
                </a:cubicBezTo>
                <a:cubicBezTo>
                  <a:pt x="278" y="116"/>
                  <a:pt x="273" y="117"/>
                  <a:pt x="267" y="117"/>
                </a:cubicBezTo>
                <a:cubicBezTo>
                  <a:pt x="267" y="117"/>
                  <a:pt x="267" y="117"/>
                  <a:pt x="267" y="117"/>
                </a:cubicBezTo>
                <a:cubicBezTo>
                  <a:pt x="261" y="119"/>
                  <a:pt x="261" y="119"/>
                  <a:pt x="261" y="119"/>
                </a:cubicBezTo>
                <a:cubicBezTo>
                  <a:pt x="247" y="123"/>
                  <a:pt x="247" y="123"/>
                  <a:pt x="247" y="123"/>
                </a:cubicBezTo>
                <a:cubicBezTo>
                  <a:pt x="234" y="129"/>
                  <a:pt x="234" y="129"/>
                  <a:pt x="234" y="129"/>
                </a:cubicBezTo>
                <a:cubicBezTo>
                  <a:pt x="234" y="129"/>
                  <a:pt x="234" y="129"/>
                  <a:pt x="234" y="129"/>
                </a:cubicBezTo>
                <a:cubicBezTo>
                  <a:pt x="227" y="135"/>
                  <a:pt x="219" y="141"/>
                  <a:pt x="212" y="146"/>
                </a:cubicBezTo>
                <a:cubicBezTo>
                  <a:pt x="212" y="146"/>
                  <a:pt x="212" y="146"/>
                  <a:pt x="212" y="146"/>
                </a:cubicBezTo>
                <a:cubicBezTo>
                  <a:pt x="212" y="146"/>
                  <a:pt x="212" y="146"/>
                  <a:pt x="212" y="146"/>
                </a:cubicBezTo>
                <a:cubicBezTo>
                  <a:pt x="211" y="148"/>
                  <a:pt x="210" y="149"/>
                  <a:pt x="209" y="150"/>
                </a:cubicBezTo>
                <a:cubicBezTo>
                  <a:pt x="207" y="151"/>
                  <a:pt x="206" y="152"/>
                  <a:pt x="205" y="153"/>
                </a:cubicBezTo>
                <a:cubicBezTo>
                  <a:pt x="204" y="154"/>
                  <a:pt x="204" y="154"/>
                  <a:pt x="204" y="154"/>
                </a:cubicBezTo>
                <a:cubicBezTo>
                  <a:pt x="205" y="155"/>
                  <a:pt x="205" y="155"/>
                  <a:pt x="205" y="155"/>
                </a:cubicBezTo>
                <a:cubicBezTo>
                  <a:pt x="207" y="155"/>
                  <a:pt x="210" y="156"/>
                  <a:pt x="213" y="156"/>
                </a:cubicBezTo>
                <a:cubicBezTo>
                  <a:pt x="214" y="156"/>
                  <a:pt x="215" y="156"/>
                  <a:pt x="216" y="156"/>
                </a:cubicBezTo>
                <a:cubicBezTo>
                  <a:pt x="216" y="156"/>
                  <a:pt x="216" y="156"/>
                  <a:pt x="216" y="156"/>
                </a:cubicBezTo>
                <a:cubicBezTo>
                  <a:pt x="220" y="152"/>
                  <a:pt x="220" y="152"/>
                  <a:pt x="220" y="152"/>
                </a:cubicBezTo>
                <a:cubicBezTo>
                  <a:pt x="228" y="146"/>
                  <a:pt x="234" y="137"/>
                  <a:pt x="244" y="135"/>
                </a:cubicBezTo>
                <a:cubicBezTo>
                  <a:pt x="244" y="135"/>
                  <a:pt x="244" y="135"/>
                  <a:pt x="244" y="135"/>
                </a:cubicBezTo>
                <a:cubicBezTo>
                  <a:pt x="244" y="135"/>
                  <a:pt x="244" y="135"/>
                  <a:pt x="244" y="135"/>
                </a:cubicBezTo>
                <a:cubicBezTo>
                  <a:pt x="248" y="133"/>
                  <a:pt x="253" y="131"/>
                  <a:pt x="258" y="130"/>
                </a:cubicBezTo>
                <a:cubicBezTo>
                  <a:pt x="265" y="129"/>
                  <a:pt x="271" y="127"/>
                  <a:pt x="279" y="127"/>
                </a:cubicBezTo>
                <a:cubicBezTo>
                  <a:pt x="279" y="127"/>
                  <a:pt x="279" y="127"/>
                  <a:pt x="279" y="127"/>
                </a:cubicBezTo>
                <a:cubicBezTo>
                  <a:pt x="280" y="127"/>
                  <a:pt x="282" y="127"/>
                  <a:pt x="284" y="127"/>
                </a:cubicBezTo>
                <a:cubicBezTo>
                  <a:pt x="284" y="129"/>
                  <a:pt x="284" y="129"/>
                  <a:pt x="284" y="129"/>
                </a:cubicBezTo>
                <a:cubicBezTo>
                  <a:pt x="281" y="129"/>
                  <a:pt x="278" y="128"/>
                  <a:pt x="276" y="128"/>
                </a:cubicBezTo>
                <a:cubicBezTo>
                  <a:pt x="274" y="128"/>
                  <a:pt x="272" y="128"/>
                  <a:pt x="271" y="129"/>
                </a:cubicBezTo>
                <a:cubicBezTo>
                  <a:pt x="271" y="129"/>
                  <a:pt x="271" y="129"/>
                  <a:pt x="271" y="129"/>
                </a:cubicBezTo>
                <a:cubicBezTo>
                  <a:pt x="271" y="129"/>
                  <a:pt x="271" y="129"/>
                  <a:pt x="271" y="129"/>
                </a:cubicBezTo>
                <a:cubicBezTo>
                  <a:pt x="261" y="130"/>
                  <a:pt x="252" y="133"/>
                  <a:pt x="243" y="137"/>
                </a:cubicBezTo>
                <a:cubicBezTo>
                  <a:pt x="234" y="139"/>
                  <a:pt x="227" y="147"/>
                  <a:pt x="221" y="154"/>
                </a:cubicBezTo>
                <a:cubicBezTo>
                  <a:pt x="220" y="155"/>
                  <a:pt x="220" y="155"/>
                  <a:pt x="220" y="155"/>
                </a:cubicBezTo>
                <a:cubicBezTo>
                  <a:pt x="221" y="155"/>
                  <a:pt x="221" y="155"/>
                  <a:pt x="221" y="155"/>
                </a:cubicBezTo>
                <a:cubicBezTo>
                  <a:pt x="224" y="156"/>
                  <a:pt x="227" y="156"/>
                  <a:pt x="230" y="156"/>
                </a:cubicBezTo>
                <a:cubicBezTo>
                  <a:pt x="234" y="156"/>
                  <a:pt x="237" y="156"/>
                  <a:pt x="241" y="156"/>
                </a:cubicBezTo>
                <a:cubicBezTo>
                  <a:pt x="241" y="156"/>
                  <a:pt x="241" y="156"/>
                  <a:pt x="241" y="156"/>
                </a:cubicBezTo>
                <a:cubicBezTo>
                  <a:pt x="242" y="156"/>
                  <a:pt x="242" y="156"/>
                  <a:pt x="242" y="156"/>
                </a:cubicBezTo>
                <a:cubicBezTo>
                  <a:pt x="242" y="155"/>
                  <a:pt x="242" y="155"/>
                  <a:pt x="242" y="155"/>
                </a:cubicBezTo>
                <a:cubicBezTo>
                  <a:pt x="244" y="151"/>
                  <a:pt x="249" y="150"/>
                  <a:pt x="253" y="148"/>
                </a:cubicBezTo>
                <a:cubicBezTo>
                  <a:pt x="263" y="144"/>
                  <a:pt x="273" y="142"/>
                  <a:pt x="284" y="141"/>
                </a:cubicBezTo>
                <a:cubicBezTo>
                  <a:pt x="284" y="142"/>
                  <a:pt x="284" y="142"/>
                  <a:pt x="284" y="142"/>
                </a:cubicBezTo>
                <a:cubicBezTo>
                  <a:pt x="274" y="142"/>
                  <a:pt x="264" y="145"/>
                  <a:pt x="254" y="149"/>
                </a:cubicBezTo>
                <a:cubicBezTo>
                  <a:pt x="254" y="149"/>
                  <a:pt x="254" y="149"/>
                  <a:pt x="254" y="149"/>
                </a:cubicBezTo>
                <a:cubicBezTo>
                  <a:pt x="247" y="153"/>
                  <a:pt x="247" y="153"/>
                  <a:pt x="247" y="153"/>
                </a:cubicBezTo>
                <a:cubicBezTo>
                  <a:pt x="247" y="154"/>
                  <a:pt x="247" y="154"/>
                  <a:pt x="247" y="154"/>
                </a:cubicBezTo>
                <a:cubicBezTo>
                  <a:pt x="247" y="155"/>
                  <a:pt x="247" y="155"/>
                  <a:pt x="247" y="155"/>
                </a:cubicBezTo>
                <a:cubicBezTo>
                  <a:pt x="248" y="155"/>
                  <a:pt x="248" y="155"/>
                  <a:pt x="248" y="155"/>
                </a:cubicBezTo>
                <a:cubicBezTo>
                  <a:pt x="248" y="155"/>
                  <a:pt x="248" y="155"/>
                  <a:pt x="248" y="155"/>
                </a:cubicBezTo>
                <a:cubicBezTo>
                  <a:pt x="252" y="155"/>
                  <a:pt x="257" y="156"/>
                  <a:pt x="263" y="156"/>
                </a:cubicBezTo>
                <a:cubicBezTo>
                  <a:pt x="268" y="156"/>
                  <a:pt x="273" y="155"/>
                  <a:pt x="277" y="152"/>
                </a:cubicBezTo>
                <a:cubicBezTo>
                  <a:pt x="279" y="152"/>
                  <a:pt x="281" y="152"/>
                  <a:pt x="284" y="152"/>
                </a:cubicBezTo>
                <a:cubicBezTo>
                  <a:pt x="284" y="153"/>
                  <a:pt x="284" y="153"/>
                  <a:pt x="284" y="153"/>
                </a:cubicBezTo>
                <a:cubicBezTo>
                  <a:pt x="284" y="153"/>
                  <a:pt x="284" y="153"/>
                  <a:pt x="284" y="153"/>
                </a:cubicBezTo>
                <a:cubicBezTo>
                  <a:pt x="281" y="153"/>
                  <a:pt x="281" y="153"/>
                  <a:pt x="281" y="153"/>
                </a:cubicBezTo>
                <a:cubicBezTo>
                  <a:pt x="283" y="155"/>
                  <a:pt x="283" y="155"/>
                  <a:pt x="283" y="155"/>
                </a:cubicBezTo>
                <a:cubicBezTo>
                  <a:pt x="283" y="155"/>
                  <a:pt x="284" y="155"/>
                  <a:pt x="284" y="156"/>
                </a:cubicBezTo>
                <a:cubicBezTo>
                  <a:pt x="284" y="158"/>
                  <a:pt x="284" y="158"/>
                  <a:pt x="284" y="158"/>
                </a:cubicBezTo>
                <a:cubicBezTo>
                  <a:pt x="276" y="158"/>
                  <a:pt x="267" y="158"/>
                  <a:pt x="259" y="158"/>
                </a:cubicBezTo>
                <a:cubicBezTo>
                  <a:pt x="244" y="158"/>
                  <a:pt x="228" y="158"/>
                  <a:pt x="213" y="158"/>
                </a:cubicBezTo>
                <a:cubicBezTo>
                  <a:pt x="206" y="158"/>
                  <a:pt x="199" y="158"/>
                  <a:pt x="192" y="158"/>
                </a:cubicBezTo>
                <a:cubicBezTo>
                  <a:pt x="192" y="156"/>
                  <a:pt x="192" y="156"/>
                  <a:pt x="192" y="156"/>
                </a:cubicBezTo>
                <a:cubicBezTo>
                  <a:pt x="192" y="156"/>
                  <a:pt x="192" y="156"/>
                  <a:pt x="192" y="156"/>
                </a:cubicBezTo>
                <a:cubicBezTo>
                  <a:pt x="195" y="156"/>
                  <a:pt x="197" y="155"/>
                  <a:pt x="199" y="155"/>
                </a:cubicBezTo>
                <a:cubicBezTo>
                  <a:pt x="199" y="155"/>
                  <a:pt x="199" y="155"/>
                  <a:pt x="199" y="155"/>
                </a:cubicBezTo>
                <a:moveTo>
                  <a:pt x="416" y="109"/>
                </a:moveTo>
                <a:cubicBezTo>
                  <a:pt x="413" y="109"/>
                  <a:pt x="413" y="109"/>
                  <a:pt x="413" y="109"/>
                </a:cubicBezTo>
                <a:cubicBezTo>
                  <a:pt x="412" y="109"/>
                  <a:pt x="411" y="110"/>
                  <a:pt x="411" y="111"/>
                </a:cubicBezTo>
                <a:cubicBezTo>
                  <a:pt x="410" y="111"/>
                  <a:pt x="410" y="111"/>
                  <a:pt x="410" y="111"/>
                </a:cubicBezTo>
                <a:cubicBezTo>
                  <a:pt x="410" y="111"/>
                  <a:pt x="410" y="111"/>
                  <a:pt x="410" y="111"/>
                </a:cubicBezTo>
                <a:cubicBezTo>
                  <a:pt x="404" y="117"/>
                  <a:pt x="398" y="123"/>
                  <a:pt x="393" y="131"/>
                </a:cubicBezTo>
                <a:cubicBezTo>
                  <a:pt x="393" y="131"/>
                  <a:pt x="392" y="132"/>
                  <a:pt x="392" y="132"/>
                </a:cubicBezTo>
                <a:cubicBezTo>
                  <a:pt x="392" y="130"/>
                  <a:pt x="392" y="130"/>
                  <a:pt x="392" y="130"/>
                </a:cubicBezTo>
                <a:cubicBezTo>
                  <a:pt x="396" y="127"/>
                  <a:pt x="398" y="121"/>
                  <a:pt x="402" y="118"/>
                </a:cubicBezTo>
                <a:cubicBezTo>
                  <a:pt x="402" y="117"/>
                  <a:pt x="402" y="117"/>
                  <a:pt x="402" y="117"/>
                </a:cubicBezTo>
                <a:cubicBezTo>
                  <a:pt x="402" y="117"/>
                  <a:pt x="402" y="117"/>
                  <a:pt x="402" y="117"/>
                </a:cubicBezTo>
                <a:cubicBezTo>
                  <a:pt x="401" y="114"/>
                  <a:pt x="399" y="111"/>
                  <a:pt x="397" y="109"/>
                </a:cubicBezTo>
                <a:cubicBezTo>
                  <a:pt x="394" y="109"/>
                  <a:pt x="394" y="109"/>
                  <a:pt x="394" y="109"/>
                </a:cubicBezTo>
                <a:cubicBezTo>
                  <a:pt x="397" y="111"/>
                  <a:pt x="399" y="114"/>
                  <a:pt x="400" y="117"/>
                </a:cubicBezTo>
                <a:cubicBezTo>
                  <a:pt x="396" y="121"/>
                  <a:pt x="394" y="126"/>
                  <a:pt x="391" y="129"/>
                </a:cubicBezTo>
                <a:cubicBezTo>
                  <a:pt x="390" y="129"/>
                  <a:pt x="390" y="129"/>
                  <a:pt x="390" y="129"/>
                </a:cubicBezTo>
                <a:cubicBezTo>
                  <a:pt x="390" y="129"/>
                  <a:pt x="389" y="129"/>
                  <a:pt x="389" y="129"/>
                </a:cubicBezTo>
                <a:cubicBezTo>
                  <a:pt x="388" y="129"/>
                  <a:pt x="387" y="127"/>
                  <a:pt x="385" y="125"/>
                </a:cubicBezTo>
                <a:cubicBezTo>
                  <a:pt x="385" y="125"/>
                  <a:pt x="385" y="125"/>
                  <a:pt x="385" y="125"/>
                </a:cubicBezTo>
                <a:cubicBezTo>
                  <a:pt x="384" y="125"/>
                  <a:pt x="384" y="125"/>
                  <a:pt x="384" y="125"/>
                </a:cubicBezTo>
                <a:cubicBezTo>
                  <a:pt x="384" y="124"/>
                  <a:pt x="382" y="123"/>
                  <a:pt x="381" y="123"/>
                </a:cubicBezTo>
                <a:cubicBezTo>
                  <a:pt x="375" y="118"/>
                  <a:pt x="368" y="113"/>
                  <a:pt x="361" y="109"/>
                </a:cubicBezTo>
                <a:cubicBezTo>
                  <a:pt x="357" y="109"/>
                  <a:pt x="357" y="109"/>
                  <a:pt x="357" y="109"/>
                </a:cubicBezTo>
                <a:cubicBezTo>
                  <a:pt x="365" y="113"/>
                  <a:pt x="372" y="119"/>
                  <a:pt x="380" y="124"/>
                </a:cubicBezTo>
                <a:cubicBezTo>
                  <a:pt x="380" y="125"/>
                  <a:pt x="380" y="125"/>
                  <a:pt x="380" y="125"/>
                </a:cubicBezTo>
                <a:cubicBezTo>
                  <a:pt x="374" y="120"/>
                  <a:pt x="367" y="117"/>
                  <a:pt x="360" y="112"/>
                </a:cubicBezTo>
                <a:cubicBezTo>
                  <a:pt x="360" y="112"/>
                  <a:pt x="360" y="112"/>
                  <a:pt x="360" y="112"/>
                </a:cubicBezTo>
                <a:cubicBezTo>
                  <a:pt x="360" y="112"/>
                  <a:pt x="360" y="112"/>
                  <a:pt x="360" y="112"/>
                </a:cubicBezTo>
                <a:cubicBezTo>
                  <a:pt x="358" y="111"/>
                  <a:pt x="357" y="110"/>
                  <a:pt x="355" y="109"/>
                </a:cubicBezTo>
                <a:cubicBezTo>
                  <a:pt x="351" y="109"/>
                  <a:pt x="351" y="109"/>
                  <a:pt x="351" y="109"/>
                </a:cubicBezTo>
                <a:cubicBezTo>
                  <a:pt x="353" y="110"/>
                  <a:pt x="356" y="112"/>
                  <a:pt x="359" y="113"/>
                </a:cubicBezTo>
                <a:cubicBezTo>
                  <a:pt x="367" y="119"/>
                  <a:pt x="374" y="123"/>
                  <a:pt x="380" y="128"/>
                </a:cubicBezTo>
                <a:cubicBezTo>
                  <a:pt x="381" y="129"/>
                  <a:pt x="382" y="130"/>
                  <a:pt x="383" y="130"/>
                </a:cubicBezTo>
                <a:cubicBezTo>
                  <a:pt x="383" y="131"/>
                  <a:pt x="383" y="131"/>
                  <a:pt x="383" y="131"/>
                </a:cubicBezTo>
                <a:cubicBezTo>
                  <a:pt x="384" y="132"/>
                  <a:pt x="385" y="133"/>
                  <a:pt x="386" y="134"/>
                </a:cubicBezTo>
                <a:cubicBezTo>
                  <a:pt x="385" y="135"/>
                  <a:pt x="385" y="136"/>
                  <a:pt x="385" y="136"/>
                </a:cubicBezTo>
                <a:cubicBezTo>
                  <a:pt x="384" y="137"/>
                  <a:pt x="384" y="138"/>
                  <a:pt x="383" y="138"/>
                </a:cubicBezTo>
                <a:cubicBezTo>
                  <a:pt x="383" y="139"/>
                  <a:pt x="383" y="139"/>
                  <a:pt x="383" y="139"/>
                </a:cubicBezTo>
                <a:cubicBezTo>
                  <a:pt x="383" y="139"/>
                  <a:pt x="383" y="139"/>
                  <a:pt x="383" y="139"/>
                </a:cubicBezTo>
                <a:cubicBezTo>
                  <a:pt x="383" y="138"/>
                  <a:pt x="382" y="138"/>
                  <a:pt x="382" y="138"/>
                </a:cubicBezTo>
                <a:cubicBezTo>
                  <a:pt x="382" y="137"/>
                  <a:pt x="382" y="137"/>
                  <a:pt x="382" y="137"/>
                </a:cubicBezTo>
                <a:cubicBezTo>
                  <a:pt x="382" y="137"/>
                  <a:pt x="382" y="137"/>
                  <a:pt x="382" y="137"/>
                </a:cubicBezTo>
                <a:cubicBezTo>
                  <a:pt x="380" y="134"/>
                  <a:pt x="380" y="134"/>
                  <a:pt x="380" y="134"/>
                </a:cubicBezTo>
                <a:cubicBezTo>
                  <a:pt x="380" y="136"/>
                  <a:pt x="380" y="136"/>
                  <a:pt x="380" y="136"/>
                </a:cubicBezTo>
                <a:cubicBezTo>
                  <a:pt x="377" y="133"/>
                  <a:pt x="374" y="129"/>
                  <a:pt x="370" y="127"/>
                </a:cubicBezTo>
                <a:cubicBezTo>
                  <a:pt x="370" y="127"/>
                  <a:pt x="370" y="127"/>
                  <a:pt x="370" y="127"/>
                </a:cubicBezTo>
                <a:cubicBezTo>
                  <a:pt x="370" y="127"/>
                  <a:pt x="370" y="127"/>
                  <a:pt x="370" y="127"/>
                </a:cubicBezTo>
                <a:cubicBezTo>
                  <a:pt x="357" y="120"/>
                  <a:pt x="345" y="114"/>
                  <a:pt x="333" y="109"/>
                </a:cubicBezTo>
                <a:cubicBezTo>
                  <a:pt x="327" y="109"/>
                  <a:pt x="327" y="109"/>
                  <a:pt x="327" y="109"/>
                </a:cubicBezTo>
                <a:cubicBezTo>
                  <a:pt x="341" y="113"/>
                  <a:pt x="355" y="121"/>
                  <a:pt x="369" y="128"/>
                </a:cubicBezTo>
                <a:cubicBezTo>
                  <a:pt x="373" y="131"/>
                  <a:pt x="376" y="135"/>
                  <a:pt x="380" y="138"/>
                </a:cubicBezTo>
                <a:cubicBezTo>
                  <a:pt x="380" y="140"/>
                  <a:pt x="380" y="140"/>
                  <a:pt x="380" y="140"/>
                </a:cubicBezTo>
                <a:cubicBezTo>
                  <a:pt x="377" y="136"/>
                  <a:pt x="372" y="133"/>
                  <a:pt x="369" y="130"/>
                </a:cubicBezTo>
                <a:cubicBezTo>
                  <a:pt x="369" y="130"/>
                  <a:pt x="369" y="130"/>
                  <a:pt x="369" y="130"/>
                </a:cubicBezTo>
                <a:cubicBezTo>
                  <a:pt x="369" y="130"/>
                  <a:pt x="369" y="130"/>
                  <a:pt x="369" y="130"/>
                </a:cubicBezTo>
                <a:cubicBezTo>
                  <a:pt x="359" y="123"/>
                  <a:pt x="348" y="118"/>
                  <a:pt x="337" y="113"/>
                </a:cubicBezTo>
                <a:cubicBezTo>
                  <a:pt x="337" y="113"/>
                  <a:pt x="337" y="113"/>
                  <a:pt x="337" y="113"/>
                </a:cubicBezTo>
                <a:cubicBezTo>
                  <a:pt x="337" y="113"/>
                  <a:pt x="337" y="113"/>
                  <a:pt x="337" y="113"/>
                </a:cubicBezTo>
                <a:cubicBezTo>
                  <a:pt x="333" y="112"/>
                  <a:pt x="328" y="110"/>
                  <a:pt x="324" y="109"/>
                </a:cubicBezTo>
                <a:cubicBezTo>
                  <a:pt x="318" y="109"/>
                  <a:pt x="318" y="109"/>
                  <a:pt x="318" y="109"/>
                </a:cubicBezTo>
                <a:cubicBezTo>
                  <a:pt x="324" y="111"/>
                  <a:pt x="330" y="113"/>
                  <a:pt x="337" y="115"/>
                </a:cubicBezTo>
                <a:cubicBezTo>
                  <a:pt x="347" y="120"/>
                  <a:pt x="358" y="125"/>
                  <a:pt x="367" y="132"/>
                </a:cubicBezTo>
                <a:cubicBezTo>
                  <a:pt x="372" y="135"/>
                  <a:pt x="378" y="138"/>
                  <a:pt x="380" y="144"/>
                </a:cubicBezTo>
                <a:cubicBezTo>
                  <a:pt x="380" y="144"/>
                  <a:pt x="380" y="144"/>
                  <a:pt x="380" y="144"/>
                </a:cubicBezTo>
                <a:cubicBezTo>
                  <a:pt x="380" y="144"/>
                  <a:pt x="380" y="144"/>
                  <a:pt x="380" y="144"/>
                </a:cubicBezTo>
                <a:cubicBezTo>
                  <a:pt x="379" y="145"/>
                  <a:pt x="379" y="146"/>
                  <a:pt x="379" y="146"/>
                </a:cubicBezTo>
                <a:cubicBezTo>
                  <a:pt x="378" y="147"/>
                  <a:pt x="378" y="147"/>
                  <a:pt x="378" y="147"/>
                </a:cubicBezTo>
                <a:cubicBezTo>
                  <a:pt x="378" y="147"/>
                  <a:pt x="378" y="147"/>
                  <a:pt x="378" y="147"/>
                </a:cubicBezTo>
                <a:cubicBezTo>
                  <a:pt x="378" y="147"/>
                  <a:pt x="378" y="147"/>
                  <a:pt x="378" y="147"/>
                </a:cubicBezTo>
                <a:cubicBezTo>
                  <a:pt x="374" y="142"/>
                  <a:pt x="370" y="139"/>
                  <a:pt x="365" y="137"/>
                </a:cubicBezTo>
                <a:cubicBezTo>
                  <a:pt x="357" y="131"/>
                  <a:pt x="347" y="128"/>
                  <a:pt x="339" y="123"/>
                </a:cubicBezTo>
                <a:cubicBezTo>
                  <a:pt x="339" y="123"/>
                  <a:pt x="339" y="123"/>
                  <a:pt x="339" y="123"/>
                </a:cubicBezTo>
                <a:cubicBezTo>
                  <a:pt x="338" y="123"/>
                  <a:pt x="338" y="123"/>
                  <a:pt x="338" y="123"/>
                </a:cubicBezTo>
                <a:cubicBezTo>
                  <a:pt x="334" y="122"/>
                  <a:pt x="329" y="120"/>
                  <a:pt x="324" y="118"/>
                </a:cubicBezTo>
                <a:cubicBezTo>
                  <a:pt x="324" y="119"/>
                  <a:pt x="324" y="119"/>
                  <a:pt x="324" y="119"/>
                </a:cubicBezTo>
                <a:cubicBezTo>
                  <a:pt x="324" y="120"/>
                  <a:pt x="324" y="120"/>
                  <a:pt x="324" y="120"/>
                </a:cubicBezTo>
                <a:cubicBezTo>
                  <a:pt x="328" y="121"/>
                  <a:pt x="333" y="124"/>
                  <a:pt x="338" y="125"/>
                </a:cubicBezTo>
                <a:cubicBezTo>
                  <a:pt x="346" y="130"/>
                  <a:pt x="356" y="133"/>
                  <a:pt x="364" y="138"/>
                </a:cubicBezTo>
                <a:cubicBezTo>
                  <a:pt x="364" y="138"/>
                  <a:pt x="364" y="138"/>
                  <a:pt x="364" y="138"/>
                </a:cubicBezTo>
                <a:cubicBezTo>
                  <a:pt x="364" y="138"/>
                  <a:pt x="364" y="138"/>
                  <a:pt x="364" y="138"/>
                </a:cubicBezTo>
                <a:cubicBezTo>
                  <a:pt x="369" y="141"/>
                  <a:pt x="373" y="144"/>
                  <a:pt x="376" y="149"/>
                </a:cubicBezTo>
                <a:cubicBezTo>
                  <a:pt x="377" y="149"/>
                  <a:pt x="377" y="149"/>
                  <a:pt x="377" y="149"/>
                </a:cubicBezTo>
                <a:cubicBezTo>
                  <a:pt x="377" y="149"/>
                  <a:pt x="377" y="149"/>
                  <a:pt x="377" y="149"/>
                </a:cubicBezTo>
                <a:cubicBezTo>
                  <a:pt x="377" y="149"/>
                  <a:pt x="378" y="149"/>
                  <a:pt x="378" y="149"/>
                </a:cubicBezTo>
                <a:cubicBezTo>
                  <a:pt x="378" y="149"/>
                  <a:pt x="378" y="149"/>
                  <a:pt x="378" y="149"/>
                </a:cubicBezTo>
                <a:cubicBezTo>
                  <a:pt x="379" y="149"/>
                  <a:pt x="379" y="149"/>
                  <a:pt x="380" y="149"/>
                </a:cubicBezTo>
                <a:cubicBezTo>
                  <a:pt x="380" y="149"/>
                  <a:pt x="380" y="148"/>
                  <a:pt x="380" y="148"/>
                </a:cubicBezTo>
                <a:cubicBezTo>
                  <a:pt x="380" y="152"/>
                  <a:pt x="380" y="152"/>
                  <a:pt x="380" y="152"/>
                </a:cubicBezTo>
                <a:cubicBezTo>
                  <a:pt x="380" y="153"/>
                  <a:pt x="380" y="153"/>
                  <a:pt x="380" y="153"/>
                </a:cubicBezTo>
                <a:cubicBezTo>
                  <a:pt x="380" y="153"/>
                  <a:pt x="380" y="154"/>
                  <a:pt x="380" y="154"/>
                </a:cubicBezTo>
                <a:cubicBezTo>
                  <a:pt x="380" y="155"/>
                  <a:pt x="380" y="155"/>
                  <a:pt x="380" y="155"/>
                </a:cubicBezTo>
                <a:cubicBezTo>
                  <a:pt x="380" y="155"/>
                  <a:pt x="380" y="155"/>
                  <a:pt x="380" y="155"/>
                </a:cubicBezTo>
                <a:cubicBezTo>
                  <a:pt x="380" y="158"/>
                  <a:pt x="380" y="158"/>
                  <a:pt x="380" y="158"/>
                </a:cubicBezTo>
                <a:cubicBezTo>
                  <a:pt x="375" y="158"/>
                  <a:pt x="375" y="158"/>
                  <a:pt x="375" y="158"/>
                </a:cubicBezTo>
                <a:cubicBezTo>
                  <a:pt x="375" y="158"/>
                  <a:pt x="375" y="158"/>
                  <a:pt x="375" y="158"/>
                </a:cubicBezTo>
                <a:cubicBezTo>
                  <a:pt x="364" y="158"/>
                  <a:pt x="354" y="158"/>
                  <a:pt x="344" y="158"/>
                </a:cubicBezTo>
                <a:cubicBezTo>
                  <a:pt x="325" y="158"/>
                  <a:pt x="305" y="158"/>
                  <a:pt x="286" y="158"/>
                </a:cubicBezTo>
                <a:cubicBezTo>
                  <a:pt x="286" y="156"/>
                  <a:pt x="286" y="156"/>
                  <a:pt x="286" y="156"/>
                </a:cubicBezTo>
                <a:cubicBezTo>
                  <a:pt x="286" y="156"/>
                  <a:pt x="287" y="156"/>
                  <a:pt x="288" y="156"/>
                </a:cubicBezTo>
                <a:cubicBezTo>
                  <a:pt x="290" y="156"/>
                  <a:pt x="292" y="156"/>
                  <a:pt x="294" y="155"/>
                </a:cubicBezTo>
                <a:cubicBezTo>
                  <a:pt x="298" y="155"/>
                  <a:pt x="298" y="155"/>
                  <a:pt x="298" y="155"/>
                </a:cubicBezTo>
                <a:cubicBezTo>
                  <a:pt x="294" y="153"/>
                  <a:pt x="294" y="153"/>
                  <a:pt x="294" y="153"/>
                </a:cubicBezTo>
                <a:cubicBezTo>
                  <a:pt x="293" y="153"/>
                  <a:pt x="292" y="153"/>
                  <a:pt x="290" y="153"/>
                </a:cubicBezTo>
                <a:cubicBezTo>
                  <a:pt x="289" y="153"/>
                  <a:pt x="287" y="153"/>
                  <a:pt x="286" y="153"/>
                </a:cubicBezTo>
                <a:cubicBezTo>
                  <a:pt x="286" y="151"/>
                  <a:pt x="286" y="151"/>
                  <a:pt x="286" y="151"/>
                </a:cubicBezTo>
                <a:cubicBezTo>
                  <a:pt x="294" y="152"/>
                  <a:pt x="301" y="152"/>
                  <a:pt x="307" y="156"/>
                </a:cubicBezTo>
                <a:cubicBezTo>
                  <a:pt x="307" y="156"/>
                  <a:pt x="307" y="156"/>
                  <a:pt x="307" y="156"/>
                </a:cubicBezTo>
                <a:cubicBezTo>
                  <a:pt x="308" y="156"/>
                  <a:pt x="308" y="156"/>
                  <a:pt x="308" y="156"/>
                </a:cubicBezTo>
                <a:cubicBezTo>
                  <a:pt x="314" y="156"/>
                  <a:pt x="321" y="156"/>
                  <a:pt x="328" y="155"/>
                </a:cubicBezTo>
                <a:cubicBezTo>
                  <a:pt x="330" y="155"/>
                  <a:pt x="330" y="155"/>
                  <a:pt x="330" y="155"/>
                </a:cubicBezTo>
                <a:cubicBezTo>
                  <a:pt x="329" y="154"/>
                  <a:pt x="329" y="154"/>
                  <a:pt x="329" y="154"/>
                </a:cubicBezTo>
                <a:cubicBezTo>
                  <a:pt x="321" y="146"/>
                  <a:pt x="310" y="144"/>
                  <a:pt x="299" y="142"/>
                </a:cubicBezTo>
                <a:cubicBezTo>
                  <a:pt x="297" y="141"/>
                  <a:pt x="294" y="141"/>
                  <a:pt x="291" y="141"/>
                </a:cubicBezTo>
                <a:cubicBezTo>
                  <a:pt x="289" y="141"/>
                  <a:pt x="287" y="141"/>
                  <a:pt x="286" y="141"/>
                </a:cubicBezTo>
                <a:cubicBezTo>
                  <a:pt x="286" y="141"/>
                  <a:pt x="286" y="141"/>
                  <a:pt x="286" y="141"/>
                </a:cubicBezTo>
                <a:cubicBezTo>
                  <a:pt x="287" y="141"/>
                  <a:pt x="288" y="141"/>
                  <a:pt x="289" y="141"/>
                </a:cubicBezTo>
                <a:cubicBezTo>
                  <a:pt x="295" y="141"/>
                  <a:pt x="301" y="141"/>
                  <a:pt x="307" y="142"/>
                </a:cubicBezTo>
                <a:cubicBezTo>
                  <a:pt x="307" y="142"/>
                  <a:pt x="307" y="142"/>
                  <a:pt x="307" y="142"/>
                </a:cubicBezTo>
                <a:cubicBezTo>
                  <a:pt x="307" y="142"/>
                  <a:pt x="307" y="142"/>
                  <a:pt x="307" y="142"/>
                </a:cubicBezTo>
                <a:cubicBezTo>
                  <a:pt x="312" y="143"/>
                  <a:pt x="317" y="147"/>
                  <a:pt x="323" y="148"/>
                </a:cubicBezTo>
                <a:cubicBezTo>
                  <a:pt x="337" y="156"/>
                  <a:pt x="337" y="156"/>
                  <a:pt x="337" y="156"/>
                </a:cubicBezTo>
                <a:cubicBezTo>
                  <a:pt x="337" y="156"/>
                  <a:pt x="337" y="156"/>
                  <a:pt x="337" y="156"/>
                </a:cubicBezTo>
                <a:cubicBezTo>
                  <a:pt x="340" y="156"/>
                  <a:pt x="344" y="156"/>
                  <a:pt x="347" y="156"/>
                </a:cubicBezTo>
                <a:cubicBezTo>
                  <a:pt x="351" y="156"/>
                  <a:pt x="354" y="156"/>
                  <a:pt x="358" y="156"/>
                </a:cubicBezTo>
                <a:cubicBezTo>
                  <a:pt x="358" y="156"/>
                  <a:pt x="358" y="156"/>
                  <a:pt x="358" y="156"/>
                </a:cubicBezTo>
                <a:cubicBezTo>
                  <a:pt x="358" y="155"/>
                  <a:pt x="358" y="155"/>
                  <a:pt x="358" y="155"/>
                </a:cubicBezTo>
                <a:cubicBezTo>
                  <a:pt x="359" y="155"/>
                  <a:pt x="359" y="154"/>
                  <a:pt x="359" y="154"/>
                </a:cubicBezTo>
                <a:cubicBezTo>
                  <a:pt x="359" y="153"/>
                  <a:pt x="358" y="153"/>
                  <a:pt x="358" y="153"/>
                </a:cubicBezTo>
                <a:cubicBezTo>
                  <a:pt x="358" y="152"/>
                  <a:pt x="357" y="152"/>
                  <a:pt x="357" y="152"/>
                </a:cubicBezTo>
                <a:cubicBezTo>
                  <a:pt x="356" y="151"/>
                  <a:pt x="356" y="151"/>
                  <a:pt x="356" y="151"/>
                </a:cubicBezTo>
                <a:cubicBezTo>
                  <a:pt x="356" y="151"/>
                  <a:pt x="356" y="151"/>
                  <a:pt x="356" y="151"/>
                </a:cubicBezTo>
                <a:cubicBezTo>
                  <a:pt x="355" y="151"/>
                  <a:pt x="355" y="151"/>
                  <a:pt x="355" y="151"/>
                </a:cubicBezTo>
                <a:cubicBezTo>
                  <a:pt x="337" y="139"/>
                  <a:pt x="318" y="130"/>
                  <a:pt x="296" y="129"/>
                </a:cubicBezTo>
                <a:cubicBezTo>
                  <a:pt x="296" y="129"/>
                  <a:pt x="296" y="129"/>
                  <a:pt x="296" y="129"/>
                </a:cubicBezTo>
                <a:cubicBezTo>
                  <a:pt x="296" y="129"/>
                  <a:pt x="296" y="129"/>
                  <a:pt x="296" y="129"/>
                </a:cubicBezTo>
                <a:cubicBezTo>
                  <a:pt x="292" y="129"/>
                  <a:pt x="289" y="129"/>
                  <a:pt x="286" y="129"/>
                </a:cubicBezTo>
                <a:cubicBezTo>
                  <a:pt x="286" y="127"/>
                  <a:pt x="286" y="127"/>
                  <a:pt x="286" y="127"/>
                </a:cubicBezTo>
                <a:cubicBezTo>
                  <a:pt x="295" y="128"/>
                  <a:pt x="305" y="128"/>
                  <a:pt x="314" y="131"/>
                </a:cubicBezTo>
                <a:cubicBezTo>
                  <a:pt x="314" y="131"/>
                  <a:pt x="314" y="131"/>
                  <a:pt x="314" y="131"/>
                </a:cubicBezTo>
                <a:cubicBezTo>
                  <a:pt x="314" y="131"/>
                  <a:pt x="314" y="131"/>
                  <a:pt x="314" y="131"/>
                </a:cubicBezTo>
                <a:cubicBezTo>
                  <a:pt x="333" y="135"/>
                  <a:pt x="349" y="145"/>
                  <a:pt x="364" y="156"/>
                </a:cubicBezTo>
                <a:cubicBezTo>
                  <a:pt x="365" y="156"/>
                  <a:pt x="365" y="156"/>
                  <a:pt x="365" y="156"/>
                </a:cubicBezTo>
                <a:cubicBezTo>
                  <a:pt x="365" y="156"/>
                  <a:pt x="365" y="156"/>
                  <a:pt x="365" y="156"/>
                </a:cubicBezTo>
                <a:cubicBezTo>
                  <a:pt x="367" y="156"/>
                  <a:pt x="369" y="156"/>
                  <a:pt x="371" y="156"/>
                </a:cubicBezTo>
                <a:cubicBezTo>
                  <a:pt x="373" y="156"/>
                  <a:pt x="375" y="156"/>
                  <a:pt x="377" y="155"/>
                </a:cubicBezTo>
                <a:cubicBezTo>
                  <a:pt x="377" y="155"/>
                  <a:pt x="377" y="155"/>
                  <a:pt x="377" y="155"/>
                </a:cubicBezTo>
                <a:cubicBezTo>
                  <a:pt x="378" y="152"/>
                  <a:pt x="378" y="152"/>
                  <a:pt x="378" y="152"/>
                </a:cubicBezTo>
                <a:cubicBezTo>
                  <a:pt x="378" y="152"/>
                  <a:pt x="378" y="152"/>
                  <a:pt x="378" y="152"/>
                </a:cubicBezTo>
                <a:cubicBezTo>
                  <a:pt x="378" y="152"/>
                  <a:pt x="378" y="152"/>
                  <a:pt x="378" y="152"/>
                </a:cubicBezTo>
                <a:cubicBezTo>
                  <a:pt x="375" y="146"/>
                  <a:pt x="370" y="143"/>
                  <a:pt x="365" y="140"/>
                </a:cubicBezTo>
                <a:cubicBezTo>
                  <a:pt x="361" y="137"/>
                  <a:pt x="355" y="135"/>
                  <a:pt x="351" y="132"/>
                </a:cubicBezTo>
                <a:cubicBezTo>
                  <a:pt x="351" y="132"/>
                  <a:pt x="351" y="132"/>
                  <a:pt x="351" y="132"/>
                </a:cubicBezTo>
                <a:cubicBezTo>
                  <a:pt x="351" y="132"/>
                  <a:pt x="351" y="132"/>
                  <a:pt x="351" y="132"/>
                </a:cubicBezTo>
                <a:cubicBezTo>
                  <a:pt x="339" y="128"/>
                  <a:pt x="329" y="121"/>
                  <a:pt x="317" y="119"/>
                </a:cubicBezTo>
                <a:cubicBezTo>
                  <a:pt x="307" y="116"/>
                  <a:pt x="296" y="116"/>
                  <a:pt x="286" y="116"/>
                </a:cubicBezTo>
                <a:cubicBezTo>
                  <a:pt x="286" y="115"/>
                  <a:pt x="286" y="115"/>
                  <a:pt x="286" y="115"/>
                </a:cubicBezTo>
                <a:cubicBezTo>
                  <a:pt x="287" y="115"/>
                  <a:pt x="288" y="115"/>
                  <a:pt x="289" y="115"/>
                </a:cubicBezTo>
                <a:cubicBezTo>
                  <a:pt x="301" y="115"/>
                  <a:pt x="312" y="117"/>
                  <a:pt x="324" y="120"/>
                </a:cubicBezTo>
                <a:cubicBezTo>
                  <a:pt x="324" y="120"/>
                  <a:pt x="324" y="120"/>
                  <a:pt x="324" y="120"/>
                </a:cubicBezTo>
                <a:cubicBezTo>
                  <a:pt x="324" y="120"/>
                  <a:pt x="324" y="120"/>
                  <a:pt x="324" y="120"/>
                </a:cubicBezTo>
                <a:cubicBezTo>
                  <a:pt x="324" y="119"/>
                  <a:pt x="324" y="119"/>
                  <a:pt x="324" y="119"/>
                </a:cubicBezTo>
                <a:cubicBezTo>
                  <a:pt x="324" y="118"/>
                  <a:pt x="324" y="118"/>
                  <a:pt x="324" y="118"/>
                </a:cubicBezTo>
                <a:cubicBezTo>
                  <a:pt x="313" y="115"/>
                  <a:pt x="301" y="113"/>
                  <a:pt x="289" y="113"/>
                </a:cubicBezTo>
                <a:cubicBezTo>
                  <a:pt x="288" y="113"/>
                  <a:pt x="286" y="113"/>
                  <a:pt x="285" y="113"/>
                </a:cubicBezTo>
                <a:cubicBezTo>
                  <a:pt x="285" y="113"/>
                  <a:pt x="285" y="113"/>
                  <a:pt x="285" y="113"/>
                </a:cubicBezTo>
                <a:cubicBezTo>
                  <a:pt x="273" y="113"/>
                  <a:pt x="261" y="115"/>
                  <a:pt x="250" y="119"/>
                </a:cubicBezTo>
                <a:cubicBezTo>
                  <a:pt x="230" y="125"/>
                  <a:pt x="214" y="140"/>
                  <a:pt x="199" y="153"/>
                </a:cubicBezTo>
                <a:cubicBezTo>
                  <a:pt x="197" y="153"/>
                  <a:pt x="194" y="154"/>
                  <a:pt x="192" y="154"/>
                </a:cubicBezTo>
                <a:cubicBezTo>
                  <a:pt x="192" y="154"/>
                  <a:pt x="192" y="154"/>
                  <a:pt x="192" y="154"/>
                </a:cubicBezTo>
                <a:cubicBezTo>
                  <a:pt x="192" y="154"/>
                  <a:pt x="192" y="154"/>
                  <a:pt x="192" y="154"/>
                </a:cubicBezTo>
                <a:cubicBezTo>
                  <a:pt x="192" y="154"/>
                  <a:pt x="192" y="154"/>
                  <a:pt x="192" y="154"/>
                </a:cubicBezTo>
                <a:cubicBezTo>
                  <a:pt x="191" y="154"/>
                  <a:pt x="191" y="154"/>
                  <a:pt x="191" y="154"/>
                </a:cubicBezTo>
                <a:cubicBezTo>
                  <a:pt x="190" y="154"/>
                  <a:pt x="190" y="154"/>
                  <a:pt x="190" y="154"/>
                </a:cubicBezTo>
                <a:cubicBezTo>
                  <a:pt x="191" y="153"/>
                  <a:pt x="191" y="153"/>
                  <a:pt x="191" y="153"/>
                </a:cubicBezTo>
                <a:cubicBezTo>
                  <a:pt x="202" y="143"/>
                  <a:pt x="212" y="133"/>
                  <a:pt x="223" y="124"/>
                </a:cubicBezTo>
                <a:cubicBezTo>
                  <a:pt x="232" y="119"/>
                  <a:pt x="240" y="113"/>
                  <a:pt x="249" y="111"/>
                </a:cubicBezTo>
                <a:cubicBezTo>
                  <a:pt x="249" y="111"/>
                  <a:pt x="249" y="111"/>
                  <a:pt x="249" y="111"/>
                </a:cubicBezTo>
                <a:cubicBezTo>
                  <a:pt x="251" y="110"/>
                  <a:pt x="253" y="109"/>
                  <a:pt x="255" y="109"/>
                </a:cubicBezTo>
                <a:cubicBezTo>
                  <a:pt x="248" y="109"/>
                  <a:pt x="248" y="109"/>
                  <a:pt x="248" y="109"/>
                </a:cubicBezTo>
                <a:cubicBezTo>
                  <a:pt x="239" y="112"/>
                  <a:pt x="231" y="118"/>
                  <a:pt x="222" y="122"/>
                </a:cubicBezTo>
                <a:cubicBezTo>
                  <a:pt x="222" y="122"/>
                  <a:pt x="222" y="122"/>
                  <a:pt x="222" y="122"/>
                </a:cubicBezTo>
                <a:cubicBezTo>
                  <a:pt x="222" y="122"/>
                  <a:pt x="222" y="122"/>
                  <a:pt x="222" y="122"/>
                </a:cubicBezTo>
                <a:cubicBezTo>
                  <a:pt x="211" y="131"/>
                  <a:pt x="202" y="141"/>
                  <a:pt x="192" y="150"/>
                </a:cubicBezTo>
                <a:cubicBezTo>
                  <a:pt x="192" y="148"/>
                  <a:pt x="192" y="148"/>
                  <a:pt x="192" y="148"/>
                </a:cubicBezTo>
                <a:cubicBezTo>
                  <a:pt x="193" y="147"/>
                  <a:pt x="195" y="145"/>
                  <a:pt x="196" y="145"/>
                </a:cubicBezTo>
                <a:cubicBezTo>
                  <a:pt x="196" y="145"/>
                  <a:pt x="196" y="145"/>
                  <a:pt x="196" y="145"/>
                </a:cubicBezTo>
                <a:cubicBezTo>
                  <a:pt x="196" y="144"/>
                  <a:pt x="196" y="144"/>
                  <a:pt x="196" y="144"/>
                </a:cubicBezTo>
                <a:cubicBezTo>
                  <a:pt x="204" y="135"/>
                  <a:pt x="214" y="128"/>
                  <a:pt x="223" y="120"/>
                </a:cubicBezTo>
                <a:cubicBezTo>
                  <a:pt x="230" y="115"/>
                  <a:pt x="238" y="112"/>
                  <a:pt x="245" y="109"/>
                </a:cubicBezTo>
                <a:cubicBezTo>
                  <a:pt x="240" y="109"/>
                  <a:pt x="240" y="109"/>
                  <a:pt x="240" y="109"/>
                </a:cubicBezTo>
                <a:cubicBezTo>
                  <a:pt x="234" y="111"/>
                  <a:pt x="228" y="115"/>
                  <a:pt x="222" y="118"/>
                </a:cubicBezTo>
                <a:cubicBezTo>
                  <a:pt x="222" y="118"/>
                  <a:pt x="222" y="118"/>
                  <a:pt x="222" y="118"/>
                </a:cubicBezTo>
                <a:cubicBezTo>
                  <a:pt x="222" y="118"/>
                  <a:pt x="222" y="118"/>
                  <a:pt x="222" y="118"/>
                </a:cubicBezTo>
                <a:cubicBezTo>
                  <a:pt x="213" y="126"/>
                  <a:pt x="203" y="134"/>
                  <a:pt x="195" y="143"/>
                </a:cubicBezTo>
                <a:cubicBezTo>
                  <a:pt x="193" y="144"/>
                  <a:pt x="191" y="145"/>
                  <a:pt x="190" y="147"/>
                </a:cubicBezTo>
                <a:cubicBezTo>
                  <a:pt x="187" y="150"/>
                  <a:pt x="184" y="153"/>
                  <a:pt x="181" y="153"/>
                </a:cubicBezTo>
                <a:cubicBezTo>
                  <a:pt x="181" y="153"/>
                  <a:pt x="181" y="153"/>
                  <a:pt x="181" y="153"/>
                </a:cubicBezTo>
                <a:cubicBezTo>
                  <a:pt x="180" y="154"/>
                  <a:pt x="180" y="154"/>
                  <a:pt x="180" y="154"/>
                </a:cubicBezTo>
                <a:cubicBezTo>
                  <a:pt x="179" y="154"/>
                  <a:pt x="179" y="154"/>
                  <a:pt x="179" y="154"/>
                </a:cubicBezTo>
                <a:cubicBezTo>
                  <a:pt x="179" y="154"/>
                  <a:pt x="179" y="154"/>
                  <a:pt x="179" y="154"/>
                </a:cubicBezTo>
                <a:cubicBezTo>
                  <a:pt x="179" y="154"/>
                  <a:pt x="178" y="154"/>
                  <a:pt x="178" y="154"/>
                </a:cubicBezTo>
                <a:cubicBezTo>
                  <a:pt x="178" y="154"/>
                  <a:pt x="177" y="154"/>
                  <a:pt x="177" y="154"/>
                </a:cubicBezTo>
                <a:cubicBezTo>
                  <a:pt x="177" y="154"/>
                  <a:pt x="177" y="154"/>
                  <a:pt x="177" y="154"/>
                </a:cubicBezTo>
                <a:cubicBezTo>
                  <a:pt x="177" y="153"/>
                  <a:pt x="177" y="153"/>
                  <a:pt x="177" y="153"/>
                </a:cubicBezTo>
                <a:cubicBezTo>
                  <a:pt x="178" y="152"/>
                  <a:pt x="179" y="151"/>
                  <a:pt x="181" y="150"/>
                </a:cubicBezTo>
                <a:cubicBezTo>
                  <a:pt x="184" y="147"/>
                  <a:pt x="188" y="144"/>
                  <a:pt x="191" y="140"/>
                </a:cubicBezTo>
                <a:cubicBezTo>
                  <a:pt x="200" y="133"/>
                  <a:pt x="208" y="125"/>
                  <a:pt x="217" y="117"/>
                </a:cubicBezTo>
                <a:cubicBezTo>
                  <a:pt x="221" y="114"/>
                  <a:pt x="224" y="111"/>
                  <a:pt x="228" y="109"/>
                </a:cubicBezTo>
                <a:cubicBezTo>
                  <a:pt x="224" y="109"/>
                  <a:pt x="224" y="109"/>
                  <a:pt x="224" y="109"/>
                </a:cubicBezTo>
                <a:cubicBezTo>
                  <a:pt x="222" y="111"/>
                  <a:pt x="219" y="113"/>
                  <a:pt x="216" y="115"/>
                </a:cubicBezTo>
                <a:cubicBezTo>
                  <a:pt x="216" y="115"/>
                  <a:pt x="216" y="115"/>
                  <a:pt x="216" y="115"/>
                </a:cubicBezTo>
                <a:cubicBezTo>
                  <a:pt x="216" y="115"/>
                  <a:pt x="216" y="115"/>
                  <a:pt x="216" y="115"/>
                </a:cubicBezTo>
                <a:cubicBezTo>
                  <a:pt x="207" y="123"/>
                  <a:pt x="199" y="130"/>
                  <a:pt x="192" y="137"/>
                </a:cubicBezTo>
                <a:cubicBezTo>
                  <a:pt x="192" y="135"/>
                  <a:pt x="192" y="135"/>
                  <a:pt x="192" y="135"/>
                </a:cubicBezTo>
                <a:cubicBezTo>
                  <a:pt x="201" y="126"/>
                  <a:pt x="211" y="117"/>
                  <a:pt x="222" y="109"/>
                </a:cubicBezTo>
                <a:cubicBezTo>
                  <a:pt x="219" y="109"/>
                  <a:pt x="219" y="109"/>
                  <a:pt x="219" y="109"/>
                </a:cubicBezTo>
                <a:cubicBezTo>
                  <a:pt x="209" y="116"/>
                  <a:pt x="200" y="124"/>
                  <a:pt x="192" y="133"/>
                </a:cubicBezTo>
                <a:cubicBezTo>
                  <a:pt x="192" y="133"/>
                  <a:pt x="192" y="133"/>
                  <a:pt x="192" y="133"/>
                </a:cubicBezTo>
                <a:cubicBezTo>
                  <a:pt x="190" y="134"/>
                  <a:pt x="190" y="134"/>
                  <a:pt x="190" y="134"/>
                </a:cubicBezTo>
                <a:cubicBezTo>
                  <a:pt x="190" y="134"/>
                  <a:pt x="190" y="134"/>
                  <a:pt x="190" y="134"/>
                </a:cubicBezTo>
                <a:cubicBezTo>
                  <a:pt x="190" y="135"/>
                  <a:pt x="190" y="135"/>
                  <a:pt x="190" y="135"/>
                </a:cubicBezTo>
                <a:cubicBezTo>
                  <a:pt x="190" y="135"/>
                  <a:pt x="190" y="135"/>
                  <a:pt x="190" y="135"/>
                </a:cubicBezTo>
                <a:cubicBezTo>
                  <a:pt x="186" y="138"/>
                  <a:pt x="183" y="141"/>
                  <a:pt x="179" y="144"/>
                </a:cubicBezTo>
                <a:cubicBezTo>
                  <a:pt x="179" y="144"/>
                  <a:pt x="178" y="145"/>
                  <a:pt x="177" y="146"/>
                </a:cubicBezTo>
                <a:cubicBezTo>
                  <a:pt x="177" y="145"/>
                  <a:pt x="177" y="145"/>
                  <a:pt x="177" y="145"/>
                </a:cubicBezTo>
                <a:cubicBezTo>
                  <a:pt x="176" y="147"/>
                  <a:pt x="176" y="147"/>
                  <a:pt x="176" y="147"/>
                </a:cubicBezTo>
                <a:cubicBezTo>
                  <a:pt x="175" y="147"/>
                  <a:pt x="175" y="147"/>
                  <a:pt x="175" y="147"/>
                </a:cubicBezTo>
                <a:cubicBezTo>
                  <a:pt x="175" y="147"/>
                  <a:pt x="175" y="147"/>
                  <a:pt x="175" y="147"/>
                </a:cubicBezTo>
                <a:cubicBezTo>
                  <a:pt x="174" y="148"/>
                  <a:pt x="173" y="149"/>
                  <a:pt x="172" y="150"/>
                </a:cubicBezTo>
                <a:cubicBezTo>
                  <a:pt x="172" y="150"/>
                  <a:pt x="172" y="150"/>
                  <a:pt x="172" y="150"/>
                </a:cubicBezTo>
                <a:cubicBezTo>
                  <a:pt x="172" y="150"/>
                  <a:pt x="172" y="150"/>
                  <a:pt x="172" y="150"/>
                </a:cubicBezTo>
                <a:cubicBezTo>
                  <a:pt x="171" y="150"/>
                  <a:pt x="171" y="151"/>
                  <a:pt x="171" y="152"/>
                </a:cubicBezTo>
                <a:cubicBezTo>
                  <a:pt x="171" y="152"/>
                  <a:pt x="171" y="153"/>
                  <a:pt x="171" y="153"/>
                </a:cubicBezTo>
                <a:cubicBezTo>
                  <a:pt x="158" y="154"/>
                  <a:pt x="145" y="154"/>
                  <a:pt x="132" y="154"/>
                </a:cubicBezTo>
                <a:cubicBezTo>
                  <a:pt x="127" y="154"/>
                  <a:pt x="123" y="154"/>
                  <a:pt x="118" y="154"/>
                </a:cubicBezTo>
                <a:cubicBezTo>
                  <a:pt x="118" y="154"/>
                  <a:pt x="118" y="154"/>
                  <a:pt x="118" y="154"/>
                </a:cubicBezTo>
                <a:cubicBezTo>
                  <a:pt x="117" y="154"/>
                  <a:pt x="117" y="154"/>
                  <a:pt x="117" y="154"/>
                </a:cubicBezTo>
                <a:cubicBezTo>
                  <a:pt x="116" y="154"/>
                  <a:pt x="116" y="154"/>
                  <a:pt x="116" y="154"/>
                </a:cubicBezTo>
                <a:cubicBezTo>
                  <a:pt x="116" y="154"/>
                  <a:pt x="116" y="154"/>
                  <a:pt x="116" y="154"/>
                </a:cubicBezTo>
                <a:cubicBezTo>
                  <a:pt x="116" y="154"/>
                  <a:pt x="116" y="154"/>
                  <a:pt x="116" y="154"/>
                </a:cubicBezTo>
                <a:cubicBezTo>
                  <a:pt x="114" y="153"/>
                  <a:pt x="113" y="153"/>
                  <a:pt x="112" y="152"/>
                </a:cubicBezTo>
                <a:cubicBezTo>
                  <a:pt x="106" y="149"/>
                  <a:pt x="100" y="144"/>
                  <a:pt x="94" y="139"/>
                </a:cubicBezTo>
                <a:cubicBezTo>
                  <a:pt x="94" y="139"/>
                  <a:pt x="94" y="139"/>
                  <a:pt x="94" y="139"/>
                </a:cubicBezTo>
                <a:cubicBezTo>
                  <a:pt x="93" y="139"/>
                  <a:pt x="93" y="139"/>
                  <a:pt x="93" y="139"/>
                </a:cubicBezTo>
                <a:cubicBezTo>
                  <a:pt x="93" y="139"/>
                  <a:pt x="93" y="139"/>
                  <a:pt x="93" y="139"/>
                </a:cubicBezTo>
                <a:cubicBezTo>
                  <a:pt x="93" y="138"/>
                  <a:pt x="93" y="138"/>
                  <a:pt x="93" y="138"/>
                </a:cubicBezTo>
                <a:cubicBezTo>
                  <a:pt x="92" y="137"/>
                  <a:pt x="90" y="136"/>
                  <a:pt x="89" y="134"/>
                </a:cubicBezTo>
                <a:cubicBezTo>
                  <a:pt x="88" y="133"/>
                  <a:pt x="87" y="132"/>
                  <a:pt x="86" y="131"/>
                </a:cubicBezTo>
                <a:cubicBezTo>
                  <a:pt x="86" y="132"/>
                  <a:pt x="87" y="132"/>
                  <a:pt x="87" y="132"/>
                </a:cubicBezTo>
                <a:cubicBezTo>
                  <a:pt x="88" y="132"/>
                  <a:pt x="90" y="133"/>
                  <a:pt x="91" y="133"/>
                </a:cubicBezTo>
                <a:cubicBezTo>
                  <a:pt x="91" y="133"/>
                  <a:pt x="91" y="133"/>
                  <a:pt x="91" y="133"/>
                </a:cubicBezTo>
                <a:cubicBezTo>
                  <a:pt x="91" y="134"/>
                  <a:pt x="91" y="134"/>
                  <a:pt x="91" y="134"/>
                </a:cubicBezTo>
                <a:cubicBezTo>
                  <a:pt x="93" y="133"/>
                  <a:pt x="93" y="133"/>
                  <a:pt x="93" y="133"/>
                </a:cubicBezTo>
                <a:cubicBezTo>
                  <a:pt x="93" y="133"/>
                  <a:pt x="93" y="133"/>
                  <a:pt x="93" y="133"/>
                </a:cubicBezTo>
                <a:cubicBezTo>
                  <a:pt x="93" y="132"/>
                  <a:pt x="93" y="132"/>
                  <a:pt x="93" y="132"/>
                </a:cubicBezTo>
                <a:cubicBezTo>
                  <a:pt x="94" y="132"/>
                  <a:pt x="94" y="132"/>
                  <a:pt x="94" y="132"/>
                </a:cubicBezTo>
                <a:cubicBezTo>
                  <a:pt x="94" y="132"/>
                  <a:pt x="94" y="132"/>
                  <a:pt x="94" y="132"/>
                </a:cubicBezTo>
                <a:cubicBezTo>
                  <a:pt x="94" y="132"/>
                  <a:pt x="94" y="132"/>
                  <a:pt x="94" y="132"/>
                </a:cubicBezTo>
                <a:cubicBezTo>
                  <a:pt x="94" y="132"/>
                  <a:pt x="94" y="132"/>
                  <a:pt x="94" y="132"/>
                </a:cubicBezTo>
                <a:cubicBezTo>
                  <a:pt x="97" y="130"/>
                  <a:pt x="98" y="128"/>
                  <a:pt x="98" y="125"/>
                </a:cubicBezTo>
                <a:cubicBezTo>
                  <a:pt x="98" y="122"/>
                  <a:pt x="95" y="119"/>
                  <a:pt x="93" y="116"/>
                </a:cubicBezTo>
                <a:cubicBezTo>
                  <a:pt x="93" y="116"/>
                  <a:pt x="93" y="116"/>
                  <a:pt x="93" y="116"/>
                </a:cubicBezTo>
                <a:cubicBezTo>
                  <a:pt x="93" y="115"/>
                  <a:pt x="93" y="115"/>
                  <a:pt x="93" y="115"/>
                </a:cubicBezTo>
                <a:cubicBezTo>
                  <a:pt x="91" y="113"/>
                  <a:pt x="91" y="113"/>
                  <a:pt x="91" y="113"/>
                </a:cubicBezTo>
                <a:cubicBezTo>
                  <a:pt x="91" y="113"/>
                  <a:pt x="91" y="113"/>
                  <a:pt x="91" y="113"/>
                </a:cubicBezTo>
                <a:cubicBezTo>
                  <a:pt x="91" y="112"/>
                  <a:pt x="90" y="111"/>
                  <a:pt x="90" y="110"/>
                </a:cubicBezTo>
                <a:cubicBezTo>
                  <a:pt x="91" y="110"/>
                  <a:pt x="91" y="109"/>
                  <a:pt x="91" y="109"/>
                </a:cubicBezTo>
                <a:cubicBezTo>
                  <a:pt x="89" y="109"/>
                  <a:pt x="89" y="109"/>
                  <a:pt x="89" y="109"/>
                </a:cubicBezTo>
                <a:cubicBezTo>
                  <a:pt x="89" y="109"/>
                  <a:pt x="89" y="109"/>
                  <a:pt x="89" y="109"/>
                </a:cubicBezTo>
                <a:cubicBezTo>
                  <a:pt x="88" y="109"/>
                  <a:pt x="88" y="109"/>
                  <a:pt x="88" y="109"/>
                </a:cubicBezTo>
                <a:cubicBezTo>
                  <a:pt x="88" y="110"/>
                  <a:pt x="88" y="110"/>
                  <a:pt x="88" y="110"/>
                </a:cubicBezTo>
                <a:cubicBezTo>
                  <a:pt x="88" y="112"/>
                  <a:pt x="90" y="114"/>
                  <a:pt x="91" y="116"/>
                </a:cubicBezTo>
                <a:cubicBezTo>
                  <a:pt x="91" y="118"/>
                  <a:pt x="91" y="118"/>
                  <a:pt x="91" y="118"/>
                </a:cubicBezTo>
                <a:cubicBezTo>
                  <a:pt x="91" y="117"/>
                  <a:pt x="90" y="116"/>
                  <a:pt x="89" y="115"/>
                </a:cubicBezTo>
                <a:cubicBezTo>
                  <a:pt x="88" y="113"/>
                  <a:pt x="87" y="111"/>
                  <a:pt x="87" y="110"/>
                </a:cubicBezTo>
                <a:cubicBezTo>
                  <a:pt x="87" y="110"/>
                  <a:pt x="87" y="109"/>
                  <a:pt x="87" y="109"/>
                </a:cubicBezTo>
                <a:cubicBezTo>
                  <a:pt x="85" y="109"/>
                  <a:pt x="85" y="109"/>
                  <a:pt x="85" y="109"/>
                </a:cubicBezTo>
                <a:cubicBezTo>
                  <a:pt x="85" y="109"/>
                  <a:pt x="85" y="110"/>
                  <a:pt x="85" y="110"/>
                </a:cubicBezTo>
                <a:cubicBezTo>
                  <a:pt x="85" y="112"/>
                  <a:pt x="86" y="114"/>
                  <a:pt x="87" y="116"/>
                </a:cubicBezTo>
                <a:cubicBezTo>
                  <a:pt x="89" y="118"/>
                  <a:pt x="90" y="120"/>
                  <a:pt x="91" y="122"/>
                </a:cubicBezTo>
                <a:cubicBezTo>
                  <a:pt x="92" y="123"/>
                  <a:pt x="92" y="124"/>
                  <a:pt x="92" y="125"/>
                </a:cubicBezTo>
                <a:cubicBezTo>
                  <a:pt x="92" y="126"/>
                  <a:pt x="92" y="126"/>
                  <a:pt x="92" y="126"/>
                </a:cubicBezTo>
                <a:cubicBezTo>
                  <a:pt x="92" y="127"/>
                  <a:pt x="92" y="127"/>
                  <a:pt x="92" y="127"/>
                </a:cubicBezTo>
                <a:cubicBezTo>
                  <a:pt x="91" y="127"/>
                  <a:pt x="91" y="127"/>
                  <a:pt x="91" y="127"/>
                </a:cubicBezTo>
                <a:cubicBezTo>
                  <a:pt x="91" y="127"/>
                  <a:pt x="91" y="127"/>
                  <a:pt x="91" y="127"/>
                </a:cubicBezTo>
                <a:cubicBezTo>
                  <a:pt x="91" y="127"/>
                  <a:pt x="90" y="127"/>
                  <a:pt x="90" y="127"/>
                </a:cubicBezTo>
                <a:cubicBezTo>
                  <a:pt x="90" y="127"/>
                  <a:pt x="90" y="127"/>
                  <a:pt x="90" y="127"/>
                </a:cubicBezTo>
                <a:cubicBezTo>
                  <a:pt x="88" y="127"/>
                  <a:pt x="85" y="126"/>
                  <a:pt x="83" y="126"/>
                </a:cubicBezTo>
                <a:cubicBezTo>
                  <a:pt x="83" y="126"/>
                  <a:pt x="83" y="126"/>
                  <a:pt x="83" y="126"/>
                </a:cubicBezTo>
                <a:cubicBezTo>
                  <a:pt x="82" y="126"/>
                  <a:pt x="82" y="126"/>
                  <a:pt x="82" y="126"/>
                </a:cubicBezTo>
                <a:cubicBezTo>
                  <a:pt x="82" y="126"/>
                  <a:pt x="82" y="126"/>
                  <a:pt x="82" y="126"/>
                </a:cubicBezTo>
                <a:cubicBezTo>
                  <a:pt x="81" y="126"/>
                  <a:pt x="81" y="126"/>
                  <a:pt x="81" y="126"/>
                </a:cubicBezTo>
                <a:cubicBezTo>
                  <a:pt x="80" y="126"/>
                  <a:pt x="80" y="126"/>
                  <a:pt x="80" y="126"/>
                </a:cubicBezTo>
                <a:cubicBezTo>
                  <a:pt x="80" y="126"/>
                  <a:pt x="80" y="126"/>
                  <a:pt x="80" y="126"/>
                </a:cubicBezTo>
                <a:cubicBezTo>
                  <a:pt x="79" y="127"/>
                  <a:pt x="77" y="128"/>
                  <a:pt x="76" y="130"/>
                </a:cubicBezTo>
                <a:cubicBezTo>
                  <a:pt x="76" y="129"/>
                  <a:pt x="76" y="129"/>
                  <a:pt x="76" y="129"/>
                </a:cubicBezTo>
                <a:cubicBezTo>
                  <a:pt x="75" y="131"/>
                  <a:pt x="75" y="131"/>
                  <a:pt x="75" y="131"/>
                </a:cubicBezTo>
                <a:cubicBezTo>
                  <a:pt x="75" y="131"/>
                  <a:pt x="74" y="132"/>
                  <a:pt x="74" y="133"/>
                </a:cubicBezTo>
                <a:cubicBezTo>
                  <a:pt x="74" y="133"/>
                  <a:pt x="74" y="133"/>
                  <a:pt x="74" y="133"/>
                </a:cubicBezTo>
                <a:cubicBezTo>
                  <a:pt x="74" y="133"/>
                  <a:pt x="74" y="133"/>
                  <a:pt x="74" y="133"/>
                </a:cubicBezTo>
                <a:cubicBezTo>
                  <a:pt x="74" y="134"/>
                  <a:pt x="74" y="134"/>
                  <a:pt x="74" y="134"/>
                </a:cubicBezTo>
                <a:cubicBezTo>
                  <a:pt x="74" y="136"/>
                  <a:pt x="74" y="136"/>
                  <a:pt x="74" y="136"/>
                </a:cubicBezTo>
                <a:cubicBezTo>
                  <a:pt x="74" y="136"/>
                  <a:pt x="74" y="136"/>
                  <a:pt x="74" y="136"/>
                </a:cubicBezTo>
                <a:cubicBezTo>
                  <a:pt x="74" y="136"/>
                  <a:pt x="74" y="136"/>
                  <a:pt x="74" y="136"/>
                </a:cubicBezTo>
                <a:cubicBezTo>
                  <a:pt x="73" y="138"/>
                  <a:pt x="71" y="141"/>
                  <a:pt x="70" y="143"/>
                </a:cubicBezTo>
                <a:cubicBezTo>
                  <a:pt x="68" y="143"/>
                  <a:pt x="67" y="144"/>
                  <a:pt x="66" y="146"/>
                </a:cubicBezTo>
                <a:cubicBezTo>
                  <a:pt x="64" y="147"/>
                  <a:pt x="62" y="148"/>
                  <a:pt x="60" y="149"/>
                </a:cubicBezTo>
                <a:cubicBezTo>
                  <a:pt x="60" y="149"/>
                  <a:pt x="60" y="149"/>
                  <a:pt x="60" y="149"/>
                </a:cubicBezTo>
                <a:cubicBezTo>
                  <a:pt x="60" y="149"/>
                  <a:pt x="60" y="149"/>
                  <a:pt x="60" y="149"/>
                </a:cubicBezTo>
                <a:cubicBezTo>
                  <a:pt x="60" y="149"/>
                  <a:pt x="59" y="149"/>
                  <a:pt x="58" y="149"/>
                </a:cubicBezTo>
                <a:cubicBezTo>
                  <a:pt x="58" y="149"/>
                  <a:pt x="58" y="149"/>
                  <a:pt x="58" y="149"/>
                </a:cubicBezTo>
                <a:cubicBezTo>
                  <a:pt x="57" y="149"/>
                  <a:pt x="57" y="149"/>
                  <a:pt x="57" y="149"/>
                </a:cubicBezTo>
                <a:cubicBezTo>
                  <a:pt x="57" y="149"/>
                  <a:pt x="57" y="149"/>
                  <a:pt x="57" y="149"/>
                </a:cubicBezTo>
                <a:cubicBezTo>
                  <a:pt x="56" y="149"/>
                  <a:pt x="55" y="149"/>
                  <a:pt x="54" y="149"/>
                </a:cubicBezTo>
                <a:cubicBezTo>
                  <a:pt x="52" y="150"/>
                  <a:pt x="51" y="150"/>
                  <a:pt x="50" y="152"/>
                </a:cubicBezTo>
                <a:cubicBezTo>
                  <a:pt x="50" y="152"/>
                  <a:pt x="50" y="152"/>
                  <a:pt x="50" y="152"/>
                </a:cubicBezTo>
                <a:cubicBezTo>
                  <a:pt x="51" y="153"/>
                  <a:pt x="51" y="153"/>
                  <a:pt x="51" y="153"/>
                </a:cubicBezTo>
                <a:cubicBezTo>
                  <a:pt x="51" y="153"/>
                  <a:pt x="52" y="154"/>
                  <a:pt x="52" y="154"/>
                </a:cubicBezTo>
                <a:cubicBezTo>
                  <a:pt x="46" y="154"/>
                  <a:pt x="46" y="154"/>
                  <a:pt x="46" y="154"/>
                </a:cubicBezTo>
                <a:cubicBezTo>
                  <a:pt x="39" y="154"/>
                  <a:pt x="39" y="154"/>
                  <a:pt x="39" y="154"/>
                </a:cubicBezTo>
                <a:cubicBezTo>
                  <a:pt x="38" y="153"/>
                  <a:pt x="38" y="153"/>
                  <a:pt x="38" y="153"/>
                </a:cubicBezTo>
                <a:cubicBezTo>
                  <a:pt x="37" y="152"/>
                  <a:pt x="37" y="152"/>
                  <a:pt x="37" y="152"/>
                </a:cubicBezTo>
                <a:cubicBezTo>
                  <a:pt x="37" y="152"/>
                  <a:pt x="37" y="152"/>
                  <a:pt x="37" y="152"/>
                </a:cubicBezTo>
                <a:cubicBezTo>
                  <a:pt x="34" y="152"/>
                  <a:pt x="30" y="150"/>
                  <a:pt x="27" y="148"/>
                </a:cubicBezTo>
                <a:cubicBezTo>
                  <a:pt x="26" y="147"/>
                  <a:pt x="24" y="145"/>
                  <a:pt x="23" y="143"/>
                </a:cubicBezTo>
                <a:cubicBezTo>
                  <a:pt x="23" y="143"/>
                  <a:pt x="23" y="143"/>
                  <a:pt x="23" y="143"/>
                </a:cubicBezTo>
                <a:cubicBezTo>
                  <a:pt x="23" y="143"/>
                  <a:pt x="23" y="143"/>
                  <a:pt x="23" y="143"/>
                </a:cubicBezTo>
                <a:cubicBezTo>
                  <a:pt x="22" y="142"/>
                  <a:pt x="22" y="141"/>
                  <a:pt x="22" y="141"/>
                </a:cubicBezTo>
                <a:cubicBezTo>
                  <a:pt x="22" y="140"/>
                  <a:pt x="22" y="139"/>
                  <a:pt x="23" y="138"/>
                </a:cubicBezTo>
                <a:cubicBezTo>
                  <a:pt x="23" y="136"/>
                  <a:pt x="24" y="135"/>
                  <a:pt x="24" y="134"/>
                </a:cubicBezTo>
                <a:cubicBezTo>
                  <a:pt x="24" y="133"/>
                  <a:pt x="23" y="132"/>
                  <a:pt x="22" y="131"/>
                </a:cubicBezTo>
                <a:cubicBezTo>
                  <a:pt x="22" y="130"/>
                  <a:pt x="22" y="130"/>
                  <a:pt x="22" y="130"/>
                </a:cubicBezTo>
                <a:cubicBezTo>
                  <a:pt x="22" y="129"/>
                  <a:pt x="22" y="129"/>
                  <a:pt x="22" y="128"/>
                </a:cubicBezTo>
                <a:cubicBezTo>
                  <a:pt x="23" y="127"/>
                  <a:pt x="23" y="126"/>
                  <a:pt x="23" y="125"/>
                </a:cubicBezTo>
                <a:cubicBezTo>
                  <a:pt x="23" y="125"/>
                  <a:pt x="23" y="124"/>
                  <a:pt x="23" y="123"/>
                </a:cubicBezTo>
                <a:cubicBezTo>
                  <a:pt x="24" y="122"/>
                  <a:pt x="25" y="121"/>
                  <a:pt x="27" y="121"/>
                </a:cubicBezTo>
                <a:cubicBezTo>
                  <a:pt x="27" y="121"/>
                  <a:pt x="27" y="121"/>
                  <a:pt x="27" y="121"/>
                </a:cubicBezTo>
                <a:cubicBezTo>
                  <a:pt x="29" y="121"/>
                  <a:pt x="31" y="121"/>
                  <a:pt x="33" y="122"/>
                </a:cubicBezTo>
                <a:cubicBezTo>
                  <a:pt x="34" y="122"/>
                  <a:pt x="36" y="122"/>
                  <a:pt x="37" y="123"/>
                </a:cubicBezTo>
                <a:cubicBezTo>
                  <a:pt x="37" y="126"/>
                  <a:pt x="36" y="129"/>
                  <a:pt x="36" y="132"/>
                </a:cubicBezTo>
                <a:cubicBezTo>
                  <a:pt x="36" y="134"/>
                  <a:pt x="37" y="136"/>
                  <a:pt x="39" y="138"/>
                </a:cubicBezTo>
                <a:cubicBezTo>
                  <a:pt x="39" y="138"/>
                  <a:pt x="39" y="138"/>
                  <a:pt x="39" y="138"/>
                </a:cubicBezTo>
                <a:cubicBezTo>
                  <a:pt x="39" y="138"/>
                  <a:pt x="39" y="138"/>
                  <a:pt x="39" y="138"/>
                </a:cubicBezTo>
                <a:cubicBezTo>
                  <a:pt x="41" y="140"/>
                  <a:pt x="43" y="141"/>
                  <a:pt x="46" y="141"/>
                </a:cubicBezTo>
                <a:cubicBezTo>
                  <a:pt x="47" y="141"/>
                  <a:pt x="47" y="141"/>
                  <a:pt x="48" y="141"/>
                </a:cubicBezTo>
                <a:cubicBezTo>
                  <a:pt x="49" y="141"/>
                  <a:pt x="50" y="141"/>
                  <a:pt x="51" y="141"/>
                </a:cubicBezTo>
                <a:cubicBezTo>
                  <a:pt x="52" y="141"/>
                  <a:pt x="52" y="141"/>
                  <a:pt x="52" y="141"/>
                </a:cubicBezTo>
                <a:cubicBezTo>
                  <a:pt x="52" y="141"/>
                  <a:pt x="52" y="141"/>
                  <a:pt x="52" y="141"/>
                </a:cubicBezTo>
                <a:cubicBezTo>
                  <a:pt x="55" y="140"/>
                  <a:pt x="56" y="137"/>
                  <a:pt x="57" y="135"/>
                </a:cubicBezTo>
                <a:cubicBezTo>
                  <a:pt x="57" y="135"/>
                  <a:pt x="57" y="135"/>
                  <a:pt x="57" y="135"/>
                </a:cubicBezTo>
                <a:cubicBezTo>
                  <a:pt x="57" y="134"/>
                  <a:pt x="57" y="134"/>
                  <a:pt x="57" y="134"/>
                </a:cubicBezTo>
                <a:cubicBezTo>
                  <a:pt x="58" y="133"/>
                  <a:pt x="58" y="131"/>
                  <a:pt x="58" y="130"/>
                </a:cubicBezTo>
                <a:cubicBezTo>
                  <a:pt x="58" y="128"/>
                  <a:pt x="58" y="126"/>
                  <a:pt x="56" y="124"/>
                </a:cubicBezTo>
                <a:cubicBezTo>
                  <a:pt x="56" y="121"/>
                  <a:pt x="57" y="119"/>
                  <a:pt x="59" y="117"/>
                </a:cubicBezTo>
                <a:cubicBezTo>
                  <a:pt x="59" y="116"/>
                  <a:pt x="59" y="116"/>
                  <a:pt x="59" y="116"/>
                </a:cubicBezTo>
                <a:cubicBezTo>
                  <a:pt x="59" y="116"/>
                  <a:pt x="59" y="116"/>
                  <a:pt x="59" y="116"/>
                </a:cubicBezTo>
                <a:cubicBezTo>
                  <a:pt x="59" y="116"/>
                  <a:pt x="59" y="116"/>
                  <a:pt x="59" y="116"/>
                </a:cubicBezTo>
                <a:cubicBezTo>
                  <a:pt x="60" y="115"/>
                  <a:pt x="60" y="115"/>
                  <a:pt x="60" y="115"/>
                </a:cubicBezTo>
                <a:cubicBezTo>
                  <a:pt x="60" y="115"/>
                  <a:pt x="60" y="115"/>
                  <a:pt x="60" y="115"/>
                </a:cubicBezTo>
                <a:cubicBezTo>
                  <a:pt x="60" y="115"/>
                  <a:pt x="60" y="115"/>
                  <a:pt x="60" y="115"/>
                </a:cubicBezTo>
                <a:cubicBezTo>
                  <a:pt x="61" y="114"/>
                  <a:pt x="61" y="114"/>
                  <a:pt x="62" y="114"/>
                </a:cubicBezTo>
                <a:cubicBezTo>
                  <a:pt x="62" y="114"/>
                  <a:pt x="62" y="114"/>
                  <a:pt x="62" y="114"/>
                </a:cubicBezTo>
                <a:cubicBezTo>
                  <a:pt x="63" y="114"/>
                  <a:pt x="64" y="114"/>
                  <a:pt x="65" y="114"/>
                </a:cubicBezTo>
                <a:cubicBezTo>
                  <a:pt x="65" y="114"/>
                  <a:pt x="65" y="114"/>
                  <a:pt x="65" y="114"/>
                </a:cubicBezTo>
                <a:cubicBezTo>
                  <a:pt x="66" y="114"/>
                  <a:pt x="67" y="114"/>
                  <a:pt x="67" y="114"/>
                </a:cubicBezTo>
                <a:cubicBezTo>
                  <a:pt x="68" y="114"/>
                  <a:pt x="68" y="114"/>
                  <a:pt x="68" y="114"/>
                </a:cubicBezTo>
                <a:cubicBezTo>
                  <a:pt x="68" y="113"/>
                  <a:pt x="68" y="113"/>
                  <a:pt x="68" y="113"/>
                </a:cubicBezTo>
                <a:cubicBezTo>
                  <a:pt x="68" y="113"/>
                  <a:pt x="68" y="113"/>
                  <a:pt x="68" y="113"/>
                </a:cubicBezTo>
                <a:cubicBezTo>
                  <a:pt x="68" y="112"/>
                  <a:pt x="68" y="112"/>
                  <a:pt x="68" y="112"/>
                </a:cubicBezTo>
                <a:cubicBezTo>
                  <a:pt x="68" y="112"/>
                  <a:pt x="68" y="112"/>
                  <a:pt x="68" y="112"/>
                </a:cubicBezTo>
                <a:cubicBezTo>
                  <a:pt x="68" y="111"/>
                  <a:pt x="68" y="111"/>
                  <a:pt x="68" y="111"/>
                </a:cubicBezTo>
                <a:cubicBezTo>
                  <a:pt x="67" y="110"/>
                  <a:pt x="67" y="110"/>
                  <a:pt x="67" y="110"/>
                </a:cubicBezTo>
                <a:cubicBezTo>
                  <a:pt x="66" y="110"/>
                  <a:pt x="66" y="109"/>
                  <a:pt x="66" y="109"/>
                </a:cubicBezTo>
                <a:cubicBezTo>
                  <a:pt x="64" y="109"/>
                  <a:pt x="64" y="109"/>
                  <a:pt x="64" y="109"/>
                </a:cubicBezTo>
                <a:cubicBezTo>
                  <a:pt x="64" y="110"/>
                  <a:pt x="65" y="111"/>
                  <a:pt x="65" y="111"/>
                </a:cubicBezTo>
                <a:cubicBezTo>
                  <a:pt x="65" y="112"/>
                  <a:pt x="65" y="112"/>
                  <a:pt x="65" y="112"/>
                </a:cubicBezTo>
                <a:cubicBezTo>
                  <a:pt x="66" y="112"/>
                  <a:pt x="66" y="112"/>
                  <a:pt x="66" y="112"/>
                </a:cubicBezTo>
                <a:cubicBezTo>
                  <a:pt x="66" y="112"/>
                  <a:pt x="66" y="112"/>
                  <a:pt x="66" y="112"/>
                </a:cubicBezTo>
                <a:cubicBezTo>
                  <a:pt x="66" y="112"/>
                  <a:pt x="65" y="112"/>
                  <a:pt x="65" y="112"/>
                </a:cubicBezTo>
                <a:cubicBezTo>
                  <a:pt x="65" y="112"/>
                  <a:pt x="65" y="112"/>
                  <a:pt x="65" y="112"/>
                </a:cubicBezTo>
                <a:cubicBezTo>
                  <a:pt x="64" y="112"/>
                  <a:pt x="63" y="112"/>
                  <a:pt x="62" y="112"/>
                </a:cubicBezTo>
                <a:cubicBezTo>
                  <a:pt x="62" y="112"/>
                  <a:pt x="62" y="112"/>
                  <a:pt x="62" y="112"/>
                </a:cubicBezTo>
                <a:cubicBezTo>
                  <a:pt x="61" y="112"/>
                  <a:pt x="60" y="112"/>
                  <a:pt x="59" y="113"/>
                </a:cubicBezTo>
                <a:cubicBezTo>
                  <a:pt x="59" y="112"/>
                  <a:pt x="59" y="112"/>
                  <a:pt x="59" y="112"/>
                </a:cubicBezTo>
                <a:cubicBezTo>
                  <a:pt x="61" y="111"/>
                  <a:pt x="61" y="111"/>
                  <a:pt x="61" y="111"/>
                </a:cubicBezTo>
                <a:cubicBezTo>
                  <a:pt x="61" y="111"/>
                  <a:pt x="61" y="111"/>
                  <a:pt x="61" y="111"/>
                </a:cubicBezTo>
                <a:cubicBezTo>
                  <a:pt x="61" y="110"/>
                  <a:pt x="61" y="110"/>
                  <a:pt x="61" y="110"/>
                </a:cubicBezTo>
                <a:cubicBezTo>
                  <a:pt x="61" y="110"/>
                  <a:pt x="61" y="109"/>
                  <a:pt x="61" y="109"/>
                </a:cubicBezTo>
                <a:cubicBezTo>
                  <a:pt x="59" y="109"/>
                  <a:pt x="59" y="109"/>
                  <a:pt x="59" y="109"/>
                </a:cubicBezTo>
                <a:cubicBezTo>
                  <a:pt x="59" y="109"/>
                  <a:pt x="59" y="109"/>
                  <a:pt x="59" y="109"/>
                </a:cubicBezTo>
                <a:cubicBezTo>
                  <a:pt x="59" y="110"/>
                  <a:pt x="59" y="110"/>
                  <a:pt x="59" y="110"/>
                </a:cubicBezTo>
                <a:cubicBezTo>
                  <a:pt x="59" y="110"/>
                  <a:pt x="59" y="110"/>
                  <a:pt x="59" y="110"/>
                </a:cubicBezTo>
                <a:cubicBezTo>
                  <a:pt x="58" y="110"/>
                  <a:pt x="58" y="110"/>
                  <a:pt x="58" y="110"/>
                </a:cubicBezTo>
                <a:cubicBezTo>
                  <a:pt x="58" y="109"/>
                  <a:pt x="58" y="109"/>
                  <a:pt x="57" y="109"/>
                </a:cubicBezTo>
                <a:cubicBezTo>
                  <a:pt x="53" y="109"/>
                  <a:pt x="53" y="109"/>
                  <a:pt x="53" y="109"/>
                </a:cubicBezTo>
                <a:cubicBezTo>
                  <a:pt x="54" y="110"/>
                  <a:pt x="56" y="110"/>
                  <a:pt x="57" y="111"/>
                </a:cubicBezTo>
                <a:cubicBezTo>
                  <a:pt x="57" y="116"/>
                  <a:pt x="57" y="116"/>
                  <a:pt x="57" y="116"/>
                </a:cubicBezTo>
                <a:cubicBezTo>
                  <a:pt x="55" y="118"/>
                  <a:pt x="54" y="121"/>
                  <a:pt x="54" y="125"/>
                </a:cubicBezTo>
                <a:cubicBezTo>
                  <a:pt x="54" y="125"/>
                  <a:pt x="54" y="125"/>
                  <a:pt x="54" y="125"/>
                </a:cubicBezTo>
                <a:cubicBezTo>
                  <a:pt x="55" y="125"/>
                  <a:pt x="55" y="125"/>
                  <a:pt x="55" y="125"/>
                </a:cubicBezTo>
                <a:cubicBezTo>
                  <a:pt x="56" y="127"/>
                  <a:pt x="56" y="128"/>
                  <a:pt x="56" y="130"/>
                </a:cubicBezTo>
                <a:cubicBezTo>
                  <a:pt x="56" y="131"/>
                  <a:pt x="56" y="132"/>
                  <a:pt x="55" y="134"/>
                </a:cubicBezTo>
                <a:cubicBezTo>
                  <a:pt x="55" y="136"/>
                  <a:pt x="53" y="138"/>
                  <a:pt x="51" y="139"/>
                </a:cubicBezTo>
                <a:cubicBezTo>
                  <a:pt x="50" y="139"/>
                  <a:pt x="49" y="139"/>
                  <a:pt x="48" y="139"/>
                </a:cubicBezTo>
                <a:cubicBezTo>
                  <a:pt x="48" y="139"/>
                  <a:pt x="47" y="139"/>
                  <a:pt x="47" y="139"/>
                </a:cubicBezTo>
                <a:cubicBezTo>
                  <a:pt x="47" y="138"/>
                  <a:pt x="47" y="138"/>
                  <a:pt x="47" y="138"/>
                </a:cubicBezTo>
                <a:cubicBezTo>
                  <a:pt x="48" y="138"/>
                  <a:pt x="50" y="137"/>
                  <a:pt x="52" y="136"/>
                </a:cubicBezTo>
                <a:cubicBezTo>
                  <a:pt x="52" y="136"/>
                  <a:pt x="52" y="136"/>
                  <a:pt x="52" y="136"/>
                </a:cubicBezTo>
                <a:cubicBezTo>
                  <a:pt x="52" y="135"/>
                  <a:pt x="52" y="135"/>
                  <a:pt x="52" y="135"/>
                </a:cubicBezTo>
                <a:cubicBezTo>
                  <a:pt x="51" y="132"/>
                  <a:pt x="49" y="131"/>
                  <a:pt x="47" y="129"/>
                </a:cubicBezTo>
                <a:cubicBezTo>
                  <a:pt x="47" y="129"/>
                  <a:pt x="47" y="129"/>
                  <a:pt x="47" y="129"/>
                </a:cubicBezTo>
                <a:cubicBezTo>
                  <a:pt x="48" y="130"/>
                  <a:pt x="49" y="130"/>
                  <a:pt x="50" y="132"/>
                </a:cubicBezTo>
                <a:cubicBezTo>
                  <a:pt x="50" y="132"/>
                  <a:pt x="50" y="132"/>
                  <a:pt x="50" y="132"/>
                </a:cubicBezTo>
                <a:cubicBezTo>
                  <a:pt x="50" y="132"/>
                  <a:pt x="50" y="132"/>
                  <a:pt x="50" y="132"/>
                </a:cubicBezTo>
                <a:cubicBezTo>
                  <a:pt x="51" y="132"/>
                  <a:pt x="52" y="133"/>
                  <a:pt x="53" y="133"/>
                </a:cubicBezTo>
                <a:cubicBezTo>
                  <a:pt x="53" y="133"/>
                  <a:pt x="53" y="133"/>
                  <a:pt x="53" y="133"/>
                </a:cubicBezTo>
                <a:cubicBezTo>
                  <a:pt x="53" y="133"/>
                  <a:pt x="54" y="132"/>
                  <a:pt x="55" y="131"/>
                </a:cubicBezTo>
                <a:cubicBezTo>
                  <a:pt x="55" y="131"/>
                  <a:pt x="55" y="131"/>
                  <a:pt x="55" y="131"/>
                </a:cubicBezTo>
                <a:cubicBezTo>
                  <a:pt x="55" y="131"/>
                  <a:pt x="55" y="131"/>
                  <a:pt x="55" y="131"/>
                </a:cubicBezTo>
                <a:cubicBezTo>
                  <a:pt x="54" y="127"/>
                  <a:pt x="54" y="123"/>
                  <a:pt x="52" y="120"/>
                </a:cubicBezTo>
                <a:cubicBezTo>
                  <a:pt x="52" y="120"/>
                  <a:pt x="52" y="120"/>
                  <a:pt x="52" y="120"/>
                </a:cubicBezTo>
                <a:cubicBezTo>
                  <a:pt x="51" y="120"/>
                  <a:pt x="51" y="120"/>
                  <a:pt x="51" y="120"/>
                </a:cubicBezTo>
                <a:cubicBezTo>
                  <a:pt x="50" y="119"/>
                  <a:pt x="48" y="117"/>
                  <a:pt x="47" y="116"/>
                </a:cubicBezTo>
                <a:cubicBezTo>
                  <a:pt x="47" y="116"/>
                  <a:pt x="47" y="116"/>
                  <a:pt x="47" y="116"/>
                </a:cubicBezTo>
                <a:cubicBezTo>
                  <a:pt x="48" y="116"/>
                  <a:pt x="50" y="117"/>
                  <a:pt x="52" y="118"/>
                </a:cubicBezTo>
                <a:cubicBezTo>
                  <a:pt x="53" y="119"/>
                  <a:pt x="53" y="119"/>
                  <a:pt x="53" y="119"/>
                </a:cubicBezTo>
                <a:cubicBezTo>
                  <a:pt x="53" y="118"/>
                  <a:pt x="53" y="118"/>
                  <a:pt x="53" y="118"/>
                </a:cubicBezTo>
                <a:cubicBezTo>
                  <a:pt x="54" y="118"/>
                  <a:pt x="54" y="117"/>
                  <a:pt x="55" y="116"/>
                </a:cubicBezTo>
                <a:cubicBezTo>
                  <a:pt x="55" y="115"/>
                  <a:pt x="56" y="114"/>
                  <a:pt x="56" y="113"/>
                </a:cubicBezTo>
                <a:cubicBezTo>
                  <a:pt x="56" y="112"/>
                  <a:pt x="56" y="111"/>
                  <a:pt x="56" y="111"/>
                </a:cubicBezTo>
                <a:cubicBezTo>
                  <a:pt x="55" y="111"/>
                  <a:pt x="55" y="111"/>
                  <a:pt x="55" y="111"/>
                </a:cubicBezTo>
                <a:cubicBezTo>
                  <a:pt x="52" y="109"/>
                  <a:pt x="52" y="109"/>
                  <a:pt x="52" y="109"/>
                </a:cubicBezTo>
                <a:cubicBezTo>
                  <a:pt x="49" y="109"/>
                  <a:pt x="49" y="109"/>
                  <a:pt x="49" y="109"/>
                </a:cubicBezTo>
                <a:cubicBezTo>
                  <a:pt x="54" y="112"/>
                  <a:pt x="54" y="112"/>
                  <a:pt x="54" y="112"/>
                </a:cubicBezTo>
                <a:cubicBezTo>
                  <a:pt x="54" y="113"/>
                  <a:pt x="54" y="113"/>
                  <a:pt x="54" y="113"/>
                </a:cubicBezTo>
                <a:cubicBezTo>
                  <a:pt x="54" y="113"/>
                  <a:pt x="54" y="114"/>
                  <a:pt x="53" y="115"/>
                </a:cubicBezTo>
                <a:cubicBezTo>
                  <a:pt x="53" y="115"/>
                  <a:pt x="53" y="116"/>
                  <a:pt x="52" y="116"/>
                </a:cubicBezTo>
                <a:cubicBezTo>
                  <a:pt x="50" y="115"/>
                  <a:pt x="48" y="114"/>
                  <a:pt x="46" y="113"/>
                </a:cubicBezTo>
                <a:cubicBezTo>
                  <a:pt x="46" y="113"/>
                  <a:pt x="46" y="113"/>
                  <a:pt x="46" y="113"/>
                </a:cubicBezTo>
                <a:cubicBezTo>
                  <a:pt x="44" y="111"/>
                  <a:pt x="42" y="110"/>
                  <a:pt x="40" y="109"/>
                </a:cubicBezTo>
                <a:cubicBezTo>
                  <a:pt x="36" y="109"/>
                  <a:pt x="36" y="109"/>
                  <a:pt x="36" y="109"/>
                </a:cubicBezTo>
                <a:cubicBezTo>
                  <a:pt x="39" y="111"/>
                  <a:pt x="42" y="112"/>
                  <a:pt x="45" y="114"/>
                </a:cubicBezTo>
                <a:cubicBezTo>
                  <a:pt x="45" y="115"/>
                  <a:pt x="45" y="115"/>
                  <a:pt x="45" y="115"/>
                </a:cubicBezTo>
                <a:cubicBezTo>
                  <a:pt x="41" y="113"/>
                  <a:pt x="38" y="111"/>
                  <a:pt x="35" y="109"/>
                </a:cubicBezTo>
                <a:cubicBezTo>
                  <a:pt x="30" y="109"/>
                  <a:pt x="30" y="109"/>
                  <a:pt x="30" y="109"/>
                </a:cubicBezTo>
                <a:cubicBezTo>
                  <a:pt x="35" y="111"/>
                  <a:pt x="40" y="114"/>
                  <a:pt x="45" y="118"/>
                </a:cubicBezTo>
                <a:cubicBezTo>
                  <a:pt x="47" y="119"/>
                  <a:pt x="48" y="120"/>
                  <a:pt x="50" y="121"/>
                </a:cubicBezTo>
                <a:cubicBezTo>
                  <a:pt x="52" y="124"/>
                  <a:pt x="52" y="127"/>
                  <a:pt x="53" y="131"/>
                </a:cubicBezTo>
                <a:cubicBezTo>
                  <a:pt x="53" y="131"/>
                  <a:pt x="53" y="131"/>
                  <a:pt x="53" y="131"/>
                </a:cubicBezTo>
                <a:cubicBezTo>
                  <a:pt x="53" y="131"/>
                  <a:pt x="53" y="131"/>
                  <a:pt x="53" y="131"/>
                </a:cubicBezTo>
                <a:cubicBezTo>
                  <a:pt x="52" y="131"/>
                  <a:pt x="52" y="130"/>
                  <a:pt x="51" y="130"/>
                </a:cubicBezTo>
                <a:cubicBezTo>
                  <a:pt x="50" y="128"/>
                  <a:pt x="48" y="127"/>
                  <a:pt x="46" y="126"/>
                </a:cubicBezTo>
                <a:cubicBezTo>
                  <a:pt x="45" y="125"/>
                  <a:pt x="43" y="124"/>
                  <a:pt x="43" y="122"/>
                </a:cubicBezTo>
                <a:cubicBezTo>
                  <a:pt x="42" y="122"/>
                  <a:pt x="42" y="122"/>
                  <a:pt x="42" y="122"/>
                </a:cubicBezTo>
                <a:cubicBezTo>
                  <a:pt x="42" y="122"/>
                  <a:pt x="42" y="122"/>
                  <a:pt x="42" y="122"/>
                </a:cubicBezTo>
                <a:cubicBezTo>
                  <a:pt x="38" y="118"/>
                  <a:pt x="33" y="117"/>
                  <a:pt x="27" y="115"/>
                </a:cubicBezTo>
                <a:cubicBezTo>
                  <a:pt x="27" y="115"/>
                  <a:pt x="27" y="115"/>
                  <a:pt x="27" y="115"/>
                </a:cubicBezTo>
                <a:cubicBezTo>
                  <a:pt x="27" y="115"/>
                  <a:pt x="27" y="115"/>
                  <a:pt x="27" y="115"/>
                </a:cubicBezTo>
                <a:cubicBezTo>
                  <a:pt x="21" y="113"/>
                  <a:pt x="15" y="110"/>
                  <a:pt x="9" y="110"/>
                </a:cubicBezTo>
                <a:cubicBezTo>
                  <a:pt x="8" y="110"/>
                  <a:pt x="7" y="110"/>
                  <a:pt x="6" y="110"/>
                </a:cubicBezTo>
                <a:cubicBezTo>
                  <a:pt x="8" y="111"/>
                  <a:pt x="9" y="111"/>
                  <a:pt x="10" y="111"/>
                </a:cubicBezTo>
                <a:cubicBezTo>
                  <a:pt x="10" y="111"/>
                  <a:pt x="10" y="111"/>
                  <a:pt x="10" y="111"/>
                </a:cubicBezTo>
                <a:cubicBezTo>
                  <a:pt x="10" y="111"/>
                  <a:pt x="10" y="111"/>
                  <a:pt x="10" y="111"/>
                </a:cubicBezTo>
                <a:cubicBezTo>
                  <a:pt x="11" y="111"/>
                  <a:pt x="11" y="112"/>
                  <a:pt x="12" y="112"/>
                </a:cubicBezTo>
                <a:cubicBezTo>
                  <a:pt x="16" y="113"/>
                  <a:pt x="21" y="115"/>
                  <a:pt x="26" y="117"/>
                </a:cubicBezTo>
                <a:cubicBezTo>
                  <a:pt x="26" y="119"/>
                  <a:pt x="26" y="119"/>
                  <a:pt x="26" y="119"/>
                </a:cubicBezTo>
                <a:cubicBezTo>
                  <a:pt x="24" y="120"/>
                  <a:pt x="22" y="121"/>
                  <a:pt x="21" y="123"/>
                </a:cubicBezTo>
                <a:cubicBezTo>
                  <a:pt x="20" y="123"/>
                  <a:pt x="20" y="123"/>
                  <a:pt x="20" y="123"/>
                </a:cubicBezTo>
                <a:cubicBezTo>
                  <a:pt x="21" y="124"/>
                  <a:pt x="21" y="124"/>
                  <a:pt x="21" y="124"/>
                </a:cubicBezTo>
                <a:cubicBezTo>
                  <a:pt x="21" y="125"/>
                  <a:pt x="21" y="125"/>
                  <a:pt x="21" y="125"/>
                </a:cubicBezTo>
                <a:cubicBezTo>
                  <a:pt x="21" y="126"/>
                  <a:pt x="21" y="126"/>
                  <a:pt x="21" y="127"/>
                </a:cubicBezTo>
                <a:cubicBezTo>
                  <a:pt x="20" y="128"/>
                  <a:pt x="20" y="128"/>
                  <a:pt x="20" y="130"/>
                </a:cubicBezTo>
                <a:cubicBezTo>
                  <a:pt x="20" y="130"/>
                  <a:pt x="20" y="131"/>
                  <a:pt x="21" y="132"/>
                </a:cubicBezTo>
                <a:cubicBezTo>
                  <a:pt x="21" y="132"/>
                  <a:pt x="21" y="132"/>
                  <a:pt x="21" y="132"/>
                </a:cubicBezTo>
                <a:cubicBezTo>
                  <a:pt x="21" y="132"/>
                  <a:pt x="21" y="132"/>
                  <a:pt x="21" y="132"/>
                </a:cubicBezTo>
                <a:cubicBezTo>
                  <a:pt x="22" y="133"/>
                  <a:pt x="22" y="133"/>
                  <a:pt x="22" y="134"/>
                </a:cubicBezTo>
                <a:cubicBezTo>
                  <a:pt x="22" y="135"/>
                  <a:pt x="21" y="136"/>
                  <a:pt x="21" y="137"/>
                </a:cubicBezTo>
                <a:cubicBezTo>
                  <a:pt x="20" y="138"/>
                  <a:pt x="20" y="139"/>
                  <a:pt x="20" y="141"/>
                </a:cubicBezTo>
                <a:cubicBezTo>
                  <a:pt x="20" y="142"/>
                  <a:pt x="20" y="143"/>
                  <a:pt x="21" y="144"/>
                </a:cubicBezTo>
                <a:cubicBezTo>
                  <a:pt x="22" y="146"/>
                  <a:pt x="24" y="148"/>
                  <a:pt x="26" y="150"/>
                </a:cubicBezTo>
                <a:cubicBezTo>
                  <a:pt x="26" y="152"/>
                  <a:pt x="26" y="152"/>
                  <a:pt x="26" y="152"/>
                </a:cubicBezTo>
                <a:cubicBezTo>
                  <a:pt x="25" y="152"/>
                  <a:pt x="25" y="152"/>
                  <a:pt x="25" y="153"/>
                </a:cubicBezTo>
                <a:cubicBezTo>
                  <a:pt x="24" y="153"/>
                  <a:pt x="24" y="153"/>
                  <a:pt x="24" y="154"/>
                </a:cubicBezTo>
                <a:cubicBezTo>
                  <a:pt x="24" y="155"/>
                  <a:pt x="24" y="155"/>
                  <a:pt x="24" y="155"/>
                </a:cubicBezTo>
                <a:cubicBezTo>
                  <a:pt x="24" y="156"/>
                  <a:pt x="24" y="156"/>
                  <a:pt x="24" y="156"/>
                </a:cubicBezTo>
                <a:cubicBezTo>
                  <a:pt x="25" y="156"/>
                  <a:pt x="25" y="156"/>
                  <a:pt x="25" y="156"/>
                </a:cubicBezTo>
                <a:cubicBezTo>
                  <a:pt x="25" y="156"/>
                  <a:pt x="25" y="156"/>
                  <a:pt x="26" y="156"/>
                </a:cubicBezTo>
                <a:cubicBezTo>
                  <a:pt x="26" y="158"/>
                  <a:pt x="26" y="158"/>
                  <a:pt x="26" y="158"/>
                </a:cubicBezTo>
                <a:cubicBezTo>
                  <a:pt x="22" y="158"/>
                  <a:pt x="19" y="158"/>
                  <a:pt x="16" y="158"/>
                </a:cubicBezTo>
                <a:cubicBezTo>
                  <a:pt x="16" y="158"/>
                  <a:pt x="16" y="158"/>
                  <a:pt x="16" y="158"/>
                </a:cubicBezTo>
                <a:cubicBezTo>
                  <a:pt x="15" y="158"/>
                  <a:pt x="15" y="158"/>
                  <a:pt x="15" y="158"/>
                </a:cubicBezTo>
                <a:cubicBezTo>
                  <a:pt x="13" y="160"/>
                  <a:pt x="13" y="160"/>
                  <a:pt x="13" y="160"/>
                </a:cubicBezTo>
                <a:cubicBezTo>
                  <a:pt x="17" y="160"/>
                  <a:pt x="21" y="160"/>
                  <a:pt x="26" y="160"/>
                </a:cubicBezTo>
                <a:cubicBezTo>
                  <a:pt x="27" y="160"/>
                  <a:pt x="27" y="160"/>
                  <a:pt x="27" y="160"/>
                </a:cubicBezTo>
                <a:cubicBezTo>
                  <a:pt x="32" y="160"/>
                  <a:pt x="38" y="160"/>
                  <a:pt x="45" y="160"/>
                </a:cubicBezTo>
                <a:cubicBezTo>
                  <a:pt x="46" y="160"/>
                  <a:pt x="46" y="160"/>
                  <a:pt x="46" y="160"/>
                </a:cubicBezTo>
                <a:cubicBezTo>
                  <a:pt x="46" y="160"/>
                  <a:pt x="46" y="160"/>
                  <a:pt x="46" y="160"/>
                </a:cubicBezTo>
                <a:cubicBezTo>
                  <a:pt x="49" y="160"/>
                  <a:pt x="53" y="160"/>
                  <a:pt x="57" y="160"/>
                </a:cubicBezTo>
                <a:cubicBezTo>
                  <a:pt x="57" y="160"/>
                  <a:pt x="57" y="160"/>
                  <a:pt x="57" y="160"/>
                </a:cubicBezTo>
                <a:cubicBezTo>
                  <a:pt x="58" y="160"/>
                  <a:pt x="58" y="160"/>
                  <a:pt x="58" y="160"/>
                </a:cubicBezTo>
                <a:cubicBezTo>
                  <a:pt x="61" y="160"/>
                  <a:pt x="63" y="160"/>
                  <a:pt x="66" y="160"/>
                </a:cubicBezTo>
                <a:cubicBezTo>
                  <a:pt x="67" y="160"/>
                  <a:pt x="67" y="160"/>
                  <a:pt x="67" y="160"/>
                </a:cubicBezTo>
                <a:cubicBezTo>
                  <a:pt x="67" y="160"/>
                  <a:pt x="68" y="160"/>
                  <a:pt x="69" y="160"/>
                </a:cubicBezTo>
                <a:cubicBezTo>
                  <a:pt x="70" y="160"/>
                  <a:pt x="70" y="160"/>
                  <a:pt x="70" y="160"/>
                </a:cubicBezTo>
                <a:cubicBezTo>
                  <a:pt x="71" y="160"/>
                  <a:pt x="72" y="160"/>
                  <a:pt x="74" y="160"/>
                </a:cubicBezTo>
                <a:cubicBezTo>
                  <a:pt x="75" y="160"/>
                  <a:pt x="75" y="160"/>
                  <a:pt x="75" y="160"/>
                </a:cubicBezTo>
                <a:cubicBezTo>
                  <a:pt x="76" y="160"/>
                  <a:pt x="76" y="160"/>
                  <a:pt x="76" y="160"/>
                </a:cubicBezTo>
                <a:cubicBezTo>
                  <a:pt x="76" y="160"/>
                  <a:pt x="76" y="160"/>
                  <a:pt x="76" y="160"/>
                </a:cubicBezTo>
                <a:cubicBezTo>
                  <a:pt x="78" y="160"/>
                  <a:pt x="80" y="160"/>
                  <a:pt x="82" y="160"/>
                </a:cubicBezTo>
                <a:cubicBezTo>
                  <a:pt x="85" y="160"/>
                  <a:pt x="88" y="160"/>
                  <a:pt x="91" y="160"/>
                </a:cubicBezTo>
                <a:cubicBezTo>
                  <a:pt x="91" y="160"/>
                  <a:pt x="91" y="160"/>
                  <a:pt x="91" y="160"/>
                </a:cubicBezTo>
                <a:cubicBezTo>
                  <a:pt x="92" y="160"/>
                  <a:pt x="92" y="160"/>
                  <a:pt x="92" y="160"/>
                </a:cubicBezTo>
                <a:cubicBezTo>
                  <a:pt x="93" y="160"/>
                  <a:pt x="93" y="160"/>
                  <a:pt x="93" y="160"/>
                </a:cubicBezTo>
                <a:cubicBezTo>
                  <a:pt x="93" y="160"/>
                  <a:pt x="93" y="160"/>
                  <a:pt x="93" y="160"/>
                </a:cubicBezTo>
                <a:cubicBezTo>
                  <a:pt x="96" y="159"/>
                  <a:pt x="98" y="159"/>
                  <a:pt x="100" y="159"/>
                </a:cubicBezTo>
                <a:cubicBezTo>
                  <a:pt x="101" y="160"/>
                  <a:pt x="102" y="160"/>
                  <a:pt x="102" y="160"/>
                </a:cubicBezTo>
                <a:cubicBezTo>
                  <a:pt x="102" y="160"/>
                  <a:pt x="102" y="160"/>
                  <a:pt x="102" y="160"/>
                </a:cubicBezTo>
                <a:cubicBezTo>
                  <a:pt x="103" y="160"/>
                  <a:pt x="104" y="160"/>
                  <a:pt x="105" y="159"/>
                </a:cubicBezTo>
                <a:cubicBezTo>
                  <a:pt x="106" y="159"/>
                  <a:pt x="106" y="159"/>
                  <a:pt x="107" y="159"/>
                </a:cubicBezTo>
                <a:cubicBezTo>
                  <a:pt x="107" y="159"/>
                  <a:pt x="107" y="159"/>
                  <a:pt x="107" y="159"/>
                </a:cubicBezTo>
                <a:cubicBezTo>
                  <a:pt x="107" y="159"/>
                  <a:pt x="107" y="159"/>
                  <a:pt x="108" y="160"/>
                </a:cubicBezTo>
                <a:cubicBezTo>
                  <a:pt x="108" y="160"/>
                  <a:pt x="108" y="160"/>
                  <a:pt x="108" y="160"/>
                </a:cubicBezTo>
                <a:cubicBezTo>
                  <a:pt x="109" y="160"/>
                  <a:pt x="109" y="160"/>
                  <a:pt x="109" y="160"/>
                </a:cubicBezTo>
                <a:cubicBezTo>
                  <a:pt x="109" y="160"/>
                  <a:pt x="110" y="160"/>
                  <a:pt x="111" y="160"/>
                </a:cubicBezTo>
                <a:cubicBezTo>
                  <a:pt x="112" y="160"/>
                  <a:pt x="112" y="160"/>
                  <a:pt x="112" y="160"/>
                </a:cubicBezTo>
                <a:cubicBezTo>
                  <a:pt x="113" y="160"/>
                  <a:pt x="114" y="160"/>
                  <a:pt x="116" y="160"/>
                </a:cubicBezTo>
                <a:cubicBezTo>
                  <a:pt x="117" y="160"/>
                  <a:pt x="117" y="160"/>
                  <a:pt x="117" y="160"/>
                </a:cubicBezTo>
                <a:cubicBezTo>
                  <a:pt x="122" y="160"/>
                  <a:pt x="127" y="160"/>
                  <a:pt x="131" y="160"/>
                </a:cubicBezTo>
                <a:cubicBezTo>
                  <a:pt x="132" y="160"/>
                  <a:pt x="132" y="160"/>
                  <a:pt x="132" y="160"/>
                </a:cubicBezTo>
                <a:cubicBezTo>
                  <a:pt x="147" y="160"/>
                  <a:pt x="161" y="160"/>
                  <a:pt x="175" y="160"/>
                </a:cubicBezTo>
                <a:cubicBezTo>
                  <a:pt x="176" y="160"/>
                  <a:pt x="176" y="160"/>
                  <a:pt x="176" y="160"/>
                </a:cubicBezTo>
                <a:cubicBezTo>
                  <a:pt x="177" y="160"/>
                  <a:pt x="178" y="160"/>
                  <a:pt x="179" y="160"/>
                </a:cubicBezTo>
                <a:cubicBezTo>
                  <a:pt x="180" y="160"/>
                  <a:pt x="180" y="160"/>
                  <a:pt x="180" y="160"/>
                </a:cubicBezTo>
                <a:cubicBezTo>
                  <a:pt x="183" y="160"/>
                  <a:pt x="186" y="160"/>
                  <a:pt x="190" y="160"/>
                </a:cubicBezTo>
                <a:cubicBezTo>
                  <a:pt x="190" y="160"/>
                  <a:pt x="190" y="160"/>
                  <a:pt x="190" y="160"/>
                </a:cubicBezTo>
                <a:cubicBezTo>
                  <a:pt x="191" y="160"/>
                  <a:pt x="191" y="160"/>
                  <a:pt x="191" y="160"/>
                </a:cubicBezTo>
                <a:cubicBezTo>
                  <a:pt x="192" y="160"/>
                  <a:pt x="192" y="160"/>
                  <a:pt x="192" y="160"/>
                </a:cubicBezTo>
                <a:cubicBezTo>
                  <a:pt x="192" y="160"/>
                  <a:pt x="192" y="160"/>
                  <a:pt x="192" y="160"/>
                </a:cubicBezTo>
                <a:cubicBezTo>
                  <a:pt x="199" y="160"/>
                  <a:pt x="206" y="160"/>
                  <a:pt x="213" y="160"/>
                </a:cubicBezTo>
                <a:cubicBezTo>
                  <a:pt x="228" y="160"/>
                  <a:pt x="244" y="160"/>
                  <a:pt x="259" y="160"/>
                </a:cubicBezTo>
                <a:cubicBezTo>
                  <a:pt x="267" y="160"/>
                  <a:pt x="276" y="160"/>
                  <a:pt x="284" y="160"/>
                </a:cubicBezTo>
                <a:cubicBezTo>
                  <a:pt x="285" y="160"/>
                  <a:pt x="285" y="160"/>
                  <a:pt x="285" y="160"/>
                </a:cubicBezTo>
                <a:cubicBezTo>
                  <a:pt x="305" y="160"/>
                  <a:pt x="324" y="160"/>
                  <a:pt x="344" y="160"/>
                </a:cubicBezTo>
                <a:cubicBezTo>
                  <a:pt x="354" y="160"/>
                  <a:pt x="364" y="160"/>
                  <a:pt x="375" y="160"/>
                </a:cubicBezTo>
                <a:cubicBezTo>
                  <a:pt x="380" y="160"/>
                  <a:pt x="380" y="160"/>
                  <a:pt x="380" y="160"/>
                </a:cubicBezTo>
                <a:cubicBezTo>
                  <a:pt x="380" y="160"/>
                  <a:pt x="380" y="160"/>
                  <a:pt x="380" y="160"/>
                </a:cubicBezTo>
                <a:cubicBezTo>
                  <a:pt x="381" y="160"/>
                  <a:pt x="381" y="160"/>
                  <a:pt x="381" y="160"/>
                </a:cubicBezTo>
                <a:cubicBezTo>
                  <a:pt x="382" y="160"/>
                  <a:pt x="382" y="160"/>
                  <a:pt x="382" y="160"/>
                </a:cubicBezTo>
                <a:cubicBezTo>
                  <a:pt x="382" y="160"/>
                  <a:pt x="382" y="160"/>
                  <a:pt x="382" y="160"/>
                </a:cubicBezTo>
                <a:cubicBezTo>
                  <a:pt x="383" y="160"/>
                  <a:pt x="383" y="160"/>
                  <a:pt x="383" y="160"/>
                </a:cubicBezTo>
                <a:cubicBezTo>
                  <a:pt x="390" y="160"/>
                  <a:pt x="390" y="160"/>
                  <a:pt x="390" y="160"/>
                </a:cubicBezTo>
                <a:cubicBezTo>
                  <a:pt x="391" y="160"/>
                  <a:pt x="391" y="160"/>
                  <a:pt x="391" y="160"/>
                </a:cubicBezTo>
                <a:cubicBezTo>
                  <a:pt x="426" y="160"/>
                  <a:pt x="426" y="160"/>
                  <a:pt x="426" y="160"/>
                </a:cubicBezTo>
                <a:cubicBezTo>
                  <a:pt x="428" y="160"/>
                  <a:pt x="428" y="160"/>
                  <a:pt x="428" y="160"/>
                </a:cubicBezTo>
                <a:cubicBezTo>
                  <a:pt x="428" y="158"/>
                  <a:pt x="428" y="158"/>
                  <a:pt x="428" y="158"/>
                </a:cubicBezTo>
                <a:cubicBezTo>
                  <a:pt x="428" y="158"/>
                  <a:pt x="428" y="158"/>
                  <a:pt x="428" y="158"/>
                </a:cubicBezTo>
                <a:cubicBezTo>
                  <a:pt x="428" y="156"/>
                  <a:pt x="428" y="156"/>
                  <a:pt x="428" y="156"/>
                </a:cubicBezTo>
                <a:cubicBezTo>
                  <a:pt x="428" y="156"/>
                  <a:pt x="428" y="156"/>
                  <a:pt x="428" y="156"/>
                </a:cubicBezTo>
                <a:cubicBezTo>
                  <a:pt x="428" y="154"/>
                  <a:pt x="428" y="154"/>
                  <a:pt x="428" y="154"/>
                </a:cubicBezTo>
                <a:cubicBezTo>
                  <a:pt x="428" y="154"/>
                  <a:pt x="428" y="154"/>
                  <a:pt x="428" y="154"/>
                </a:cubicBezTo>
                <a:cubicBezTo>
                  <a:pt x="428" y="154"/>
                  <a:pt x="428" y="154"/>
                  <a:pt x="428" y="154"/>
                </a:cubicBezTo>
                <a:cubicBezTo>
                  <a:pt x="427" y="154"/>
                  <a:pt x="427" y="154"/>
                  <a:pt x="427" y="154"/>
                </a:cubicBezTo>
                <a:cubicBezTo>
                  <a:pt x="426" y="154"/>
                  <a:pt x="426" y="154"/>
                  <a:pt x="426" y="154"/>
                </a:cubicBezTo>
                <a:cubicBezTo>
                  <a:pt x="426" y="153"/>
                  <a:pt x="426" y="153"/>
                  <a:pt x="426" y="153"/>
                </a:cubicBezTo>
                <a:cubicBezTo>
                  <a:pt x="427" y="153"/>
                  <a:pt x="427" y="152"/>
                  <a:pt x="427" y="152"/>
                </a:cubicBezTo>
                <a:cubicBezTo>
                  <a:pt x="428" y="152"/>
                  <a:pt x="428" y="152"/>
                  <a:pt x="428" y="151"/>
                </a:cubicBezTo>
                <a:cubicBezTo>
                  <a:pt x="428" y="148"/>
                  <a:pt x="428" y="148"/>
                  <a:pt x="428" y="148"/>
                </a:cubicBezTo>
                <a:cubicBezTo>
                  <a:pt x="428" y="148"/>
                  <a:pt x="428" y="148"/>
                  <a:pt x="428" y="148"/>
                </a:cubicBezTo>
                <a:cubicBezTo>
                  <a:pt x="428" y="143"/>
                  <a:pt x="428" y="143"/>
                  <a:pt x="428" y="143"/>
                </a:cubicBezTo>
                <a:cubicBezTo>
                  <a:pt x="428" y="143"/>
                  <a:pt x="428" y="143"/>
                  <a:pt x="428" y="144"/>
                </a:cubicBezTo>
                <a:cubicBezTo>
                  <a:pt x="428" y="141"/>
                  <a:pt x="428" y="141"/>
                  <a:pt x="428" y="141"/>
                </a:cubicBezTo>
                <a:cubicBezTo>
                  <a:pt x="428" y="141"/>
                  <a:pt x="428" y="141"/>
                  <a:pt x="428" y="141"/>
                </a:cubicBezTo>
                <a:cubicBezTo>
                  <a:pt x="428" y="140"/>
                  <a:pt x="428" y="140"/>
                  <a:pt x="428" y="140"/>
                </a:cubicBezTo>
                <a:cubicBezTo>
                  <a:pt x="428" y="139"/>
                  <a:pt x="428" y="139"/>
                  <a:pt x="428" y="139"/>
                </a:cubicBezTo>
                <a:cubicBezTo>
                  <a:pt x="427" y="139"/>
                  <a:pt x="427" y="139"/>
                  <a:pt x="427" y="139"/>
                </a:cubicBezTo>
                <a:cubicBezTo>
                  <a:pt x="427" y="138"/>
                  <a:pt x="426" y="137"/>
                  <a:pt x="426" y="136"/>
                </a:cubicBezTo>
                <a:cubicBezTo>
                  <a:pt x="426" y="135"/>
                  <a:pt x="427" y="133"/>
                  <a:pt x="428" y="131"/>
                </a:cubicBezTo>
                <a:cubicBezTo>
                  <a:pt x="428" y="131"/>
                  <a:pt x="428" y="131"/>
                  <a:pt x="428" y="131"/>
                </a:cubicBezTo>
                <a:cubicBezTo>
                  <a:pt x="428" y="122"/>
                  <a:pt x="428" y="122"/>
                  <a:pt x="428" y="122"/>
                </a:cubicBezTo>
                <a:cubicBezTo>
                  <a:pt x="428" y="123"/>
                  <a:pt x="428" y="123"/>
                  <a:pt x="428" y="123"/>
                </a:cubicBezTo>
                <a:cubicBezTo>
                  <a:pt x="428" y="121"/>
                  <a:pt x="428" y="121"/>
                  <a:pt x="428" y="121"/>
                </a:cubicBezTo>
                <a:cubicBezTo>
                  <a:pt x="428" y="121"/>
                  <a:pt x="428" y="121"/>
                  <a:pt x="428" y="121"/>
                </a:cubicBezTo>
                <a:cubicBezTo>
                  <a:pt x="428" y="118"/>
                  <a:pt x="428" y="118"/>
                  <a:pt x="428" y="118"/>
                </a:cubicBezTo>
                <a:cubicBezTo>
                  <a:pt x="428" y="118"/>
                  <a:pt x="428" y="118"/>
                  <a:pt x="428" y="118"/>
                </a:cubicBezTo>
                <a:cubicBezTo>
                  <a:pt x="428" y="118"/>
                  <a:pt x="428" y="118"/>
                  <a:pt x="428" y="118"/>
                </a:cubicBezTo>
                <a:cubicBezTo>
                  <a:pt x="426" y="120"/>
                  <a:pt x="426" y="120"/>
                  <a:pt x="426" y="120"/>
                </a:cubicBezTo>
                <a:cubicBezTo>
                  <a:pt x="426" y="120"/>
                  <a:pt x="426" y="120"/>
                  <a:pt x="426" y="120"/>
                </a:cubicBezTo>
                <a:cubicBezTo>
                  <a:pt x="426" y="120"/>
                  <a:pt x="426" y="120"/>
                  <a:pt x="426" y="120"/>
                </a:cubicBezTo>
                <a:cubicBezTo>
                  <a:pt x="425" y="120"/>
                  <a:pt x="424" y="121"/>
                  <a:pt x="423" y="121"/>
                </a:cubicBezTo>
                <a:cubicBezTo>
                  <a:pt x="423" y="121"/>
                  <a:pt x="423" y="121"/>
                  <a:pt x="423" y="121"/>
                </a:cubicBezTo>
                <a:cubicBezTo>
                  <a:pt x="423" y="121"/>
                  <a:pt x="423" y="121"/>
                  <a:pt x="423" y="121"/>
                </a:cubicBezTo>
                <a:cubicBezTo>
                  <a:pt x="423" y="121"/>
                  <a:pt x="423" y="121"/>
                  <a:pt x="423" y="121"/>
                </a:cubicBezTo>
                <a:cubicBezTo>
                  <a:pt x="413" y="127"/>
                  <a:pt x="407" y="138"/>
                  <a:pt x="403" y="147"/>
                </a:cubicBezTo>
                <a:cubicBezTo>
                  <a:pt x="402" y="149"/>
                  <a:pt x="401" y="150"/>
                  <a:pt x="401" y="151"/>
                </a:cubicBezTo>
                <a:cubicBezTo>
                  <a:pt x="401" y="152"/>
                  <a:pt x="400" y="153"/>
                  <a:pt x="400" y="154"/>
                </a:cubicBezTo>
                <a:cubicBezTo>
                  <a:pt x="397" y="154"/>
                  <a:pt x="395" y="154"/>
                  <a:pt x="392" y="154"/>
                </a:cubicBezTo>
                <a:cubicBezTo>
                  <a:pt x="391" y="154"/>
                  <a:pt x="391" y="154"/>
                  <a:pt x="391" y="154"/>
                </a:cubicBezTo>
                <a:cubicBezTo>
                  <a:pt x="391" y="154"/>
                  <a:pt x="391" y="154"/>
                  <a:pt x="391" y="154"/>
                </a:cubicBezTo>
                <a:cubicBezTo>
                  <a:pt x="389" y="154"/>
                  <a:pt x="387" y="154"/>
                  <a:pt x="385" y="153"/>
                </a:cubicBezTo>
                <a:cubicBezTo>
                  <a:pt x="385" y="153"/>
                  <a:pt x="385" y="153"/>
                  <a:pt x="385" y="153"/>
                </a:cubicBezTo>
                <a:cubicBezTo>
                  <a:pt x="384" y="153"/>
                  <a:pt x="384" y="153"/>
                  <a:pt x="384" y="153"/>
                </a:cubicBezTo>
                <a:cubicBezTo>
                  <a:pt x="383" y="153"/>
                  <a:pt x="383" y="153"/>
                  <a:pt x="383" y="153"/>
                </a:cubicBezTo>
                <a:cubicBezTo>
                  <a:pt x="383" y="153"/>
                  <a:pt x="383" y="153"/>
                  <a:pt x="383" y="153"/>
                </a:cubicBezTo>
                <a:cubicBezTo>
                  <a:pt x="383" y="153"/>
                  <a:pt x="382" y="153"/>
                  <a:pt x="382" y="153"/>
                </a:cubicBezTo>
                <a:cubicBezTo>
                  <a:pt x="383" y="151"/>
                  <a:pt x="383" y="149"/>
                  <a:pt x="384" y="147"/>
                </a:cubicBezTo>
                <a:cubicBezTo>
                  <a:pt x="385" y="146"/>
                  <a:pt x="385" y="146"/>
                  <a:pt x="385" y="146"/>
                </a:cubicBezTo>
                <a:cubicBezTo>
                  <a:pt x="385" y="146"/>
                  <a:pt x="385" y="146"/>
                  <a:pt x="385" y="146"/>
                </a:cubicBezTo>
                <a:cubicBezTo>
                  <a:pt x="385" y="146"/>
                  <a:pt x="385" y="146"/>
                  <a:pt x="385" y="146"/>
                </a:cubicBezTo>
                <a:cubicBezTo>
                  <a:pt x="385" y="146"/>
                  <a:pt x="385" y="146"/>
                  <a:pt x="385" y="146"/>
                </a:cubicBezTo>
                <a:cubicBezTo>
                  <a:pt x="386" y="143"/>
                  <a:pt x="388" y="140"/>
                  <a:pt x="390" y="138"/>
                </a:cubicBezTo>
                <a:cubicBezTo>
                  <a:pt x="390" y="138"/>
                  <a:pt x="390" y="138"/>
                  <a:pt x="390" y="138"/>
                </a:cubicBezTo>
                <a:cubicBezTo>
                  <a:pt x="392" y="136"/>
                  <a:pt x="392" y="136"/>
                  <a:pt x="392" y="136"/>
                </a:cubicBezTo>
                <a:cubicBezTo>
                  <a:pt x="392" y="135"/>
                  <a:pt x="392" y="135"/>
                  <a:pt x="392" y="135"/>
                </a:cubicBezTo>
                <a:cubicBezTo>
                  <a:pt x="392" y="135"/>
                  <a:pt x="392" y="135"/>
                  <a:pt x="392" y="135"/>
                </a:cubicBezTo>
                <a:cubicBezTo>
                  <a:pt x="393" y="134"/>
                  <a:pt x="394" y="133"/>
                  <a:pt x="395" y="132"/>
                </a:cubicBezTo>
                <a:cubicBezTo>
                  <a:pt x="395" y="132"/>
                  <a:pt x="395" y="132"/>
                  <a:pt x="395" y="132"/>
                </a:cubicBezTo>
                <a:cubicBezTo>
                  <a:pt x="395" y="132"/>
                  <a:pt x="395" y="132"/>
                  <a:pt x="395" y="132"/>
                </a:cubicBezTo>
                <a:cubicBezTo>
                  <a:pt x="399" y="125"/>
                  <a:pt x="406" y="119"/>
                  <a:pt x="412" y="112"/>
                </a:cubicBezTo>
                <a:cubicBezTo>
                  <a:pt x="413" y="111"/>
                  <a:pt x="415" y="110"/>
                  <a:pt x="416" y="109"/>
                </a:cubicBezTo>
              </a:path>
            </a:pathLst>
          </a:custGeom>
          <a:solidFill>
            <a:srgbClr val="E8888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96" name="PA_任意多边形 1428"/>
          <p:cNvSpPr>
            <a:spLocks noEditPoints="1"/>
          </p:cNvSpPr>
          <p:nvPr>
            <p:custDataLst>
              <p:tags r:id="rId161"/>
            </p:custDataLst>
          </p:nvPr>
        </p:nvSpPr>
        <p:spPr bwMode="auto">
          <a:xfrm>
            <a:off x="6088062" y="6665913"/>
            <a:ext cx="3073400" cy="131763"/>
          </a:xfrm>
          <a:custGeom>
            <a:avLst/>
            <a:gdLst>
              <a:gd name="T0" fmla="*/ 1040 w 1278"/>
              <a:gd name="T1" fmla="*/ 55 h 55"/>
              <a:gd name="T2" fmla="*/ 93 w 1278"/>
              <a:gd name="T3" fmla="*/ 51 h 55"/>
              <a:gd name="T4" fmla="*/ 280 w 1278"/>
              <a:gd name="T5" fmla="*/ 47 h 55"/>
              <a:gd name="T6" fmla="*/ 29 w 1278"/>
              <a:gd name="T7" fmla="*/ 55 h 55"/>
              <a:gd name="T8" fmla="*/ 935 w 1278"/>
              <a:gd name="T9" fmla="*/ 46 h 55"/>
              <a:gd name="T10" fmla="*/ 1018 w 1278"/>
              <a:gd name="T11" fmla="*/ 41 h 55"/>
              <a:gd name="T12" fmla="*/ 41 w 1278"/>
              <a:gd name="T13" fmla="*/ 51 h 55"/>
              <a:gd name="T14" fmla="*/ 279 w 1278"/>
              <a:gd name="T15" fmla="*/ 37 h 55"/>
              <a:gd name="T16" fmla="*/ 1214 w 1278"/>
              <a:gd name="T17" fmla="*/ 39 h 55"/>
              <a:gd name="T18" fmla="*/ 1254 w 1278"/>
              <a:gd name="T19" fmla="*/ 33 h 55"/>
              <a:gd name="T20" fmla="*/ 1235 w 1278"/>
              <a:gd name="T21" fmla="*/ 37 h 55"/>
              <a:gd name="T22" fmla="*/ 1266 w 1278"/>
              <a:gd name="T23" fmla="*/ 7 h 55"/>
              <a:gd name="T24" fmla="*/ 1198 w 1278"/>
              <a:gd name="T25" fmla="*/ 43 h 55"/>
              <a:gd name="T26" fmla="*/ 1227 w 1278"/>
              <a:gd name="T27" fmla="*/ 51 h 55"/>
              <a:gd name="T28" fmla="*/ 1268 w 1278"/>
              <a:gd name="T29" fmla="*/ 49 h 55"/>
              <a:gd name="T30" fmla="*/ 1265 w 1278"/>
              <a:gd name="T31" fmla="*/ 46 h 55"/>
              <a:gd name="T32" fmla="*/ 1272 w 1278"/>
              <a:gd name="T33" fmla="*/ 2 h 55"/>
              <a:gd name="T34" fmla="*/ 62 w 1278"/>
              <a:gd name="T35" fmla="*/ 37 h 55"/>
              <a:gd name="T36" fmla="*/ 185 w 1278"/>
              <a:gd name="T37" fmla="*/ 52 h 55"/>
              <a:gd name="T38" fmla="*/ 72 w 1278"/>
              <a:gd name="T39" fmla="*/ 34 h 55"/>
              <a:gd name="T40" fmla="*/ 115 w 1278"/>
              <a:gd name="T41" fmla="*/ 29 h 55"/>
              <a:gd name="T42" fmla="*/ 85 w 1278"/>
              <a:gd name="T43" fmla="*/ 25 h 55"/>
              <a:gd name="T44" fmla="*/ 175 w 1278"/>
              <a:gd name="T45" fmla="*/ 32 h 55"/>
              <a:gd name="T46" fmla="*/ 118 w 1278"/>
              <a:gd name="T47" fmla="*/ 27 h 55"/>
              <a:gd name="T48" fmla="*/ 107 w 1278"/>
              <a:gd name="T49" fmla="*/ 22 h 55"/>
              <a:gd name="T50" fmla="*/ 184 w 1278"/>
              <a:gd name="T51" fmla="*/ 14 h 55"/>
              <a:gd name="T52" fmla="*/ 59 w 1278"/>
              <a:gd name="T53" fmla="*/ 31 h 55"/>
              <a:gd name="T54" fmla="*/ 170 w 1278"/>
              <a:gd name="T55" fmla="*/ 11 h 55"/>
              <a:gd name="T56" fmla="*/ 112 w 1278"/>
              <a:gd name="T57" fmla="*/ 18 h 55"/>
              <a:gd name="T58" fmla="*/ 85 w 1278"/>
              <a:gd name="T59" fmla="*/ 13 h 55"/>
              <a:gd name="T60" fmla="*/ 112 w 1278"/>
              <a:gd name="T61" fmla="*/ 2 h 55"/>
              <a:gd name="T62" fmla="*/ 207 w 1278"/>
              <a:gd name="T63" fmla="*/ 8 h 55"/>
              <a:gd name="T64" fmla="*/ 175 w 1278"/>
              <a:gd name="T65" fmla="*/ 8 h 55"/>
              <a:gd name="T66" fmla="*/ 56 w 1278"/>
              <a:gd name="T67" fmla="*/ 29 h 55"/>
              <a:gd name="T68" fmla="*/ 68 w 1278"/>
              <a:gd name="T69" fmla="*/ 0 h 55"/>
              <a:gd name="T70" fmla="*/ 36 w 1278"/>
              <a:gd name="T71" fmla="*/ 10 h 55"/>
              <a:gd name="T72" fmla="*/ 20 w 1278"/>
              <a:gd name="T73" fmla="*/ 17 h 55"/>
              <a:gd name="T74" fmla="*/ 63 w 1278"/>
              <a:gd name="T75" fmla="*/ 39 h 55"/>
              <a:gd name="T76" fmla="*/ 115 w 1278"/>
              <a:gd name="T77" fmla="*/ 50 h 55"/>
              <a:gd name="T78" fmla="*/ 152 w 1278"/>
              <a:gd name="T79" fmla="*/ 54 h 55"/>
              <a:gd name="T80" fmla="*/ 126 w 1278"/>
              <a:gd name="T81" fmla="*/ 43 h 55"/>
              <a:gd name="T82" fmla="*/ 207 w 1278"/>
              <a:gd name="T83" fmla="*/ 32 h 55"/>
              <a:gd name="T84" fmla="*/ 282 w 1278"/>
              <a:gd name="T85" fmla="*/ 11 h 55"/>
              <a:gd name="T86" fmla="*/ 214 w 1278"/>
              <a:gd name="T87" fmla="*/ 33 h 55"/>
              <a:gd name="T88" fmla="*/ 280 w 1278"/>
              <a:gd name="T89" fmla="*/ 9 h 55"/>
              <a:gd name="T90" fmla="*/ 921 w 1278"/>
              <a:gd name="T91" fmla="*/ 33 h 55"/>
              <a:gd name="T92" fmla="*/ 928 w 1278"/>
              <a:gd name="T93" fmla="*/ 30 h 55"/>
              <a:gd name="T94" fmla="*/ 923 w 1278"/>
              <a:gd name="T95" fmla="*/ 4 h 55"/>
              <a:gd name="T96" fmla="*/ 916 w 1278"/>
              <a:gd name="T97" fmla="*/ 14 h 55"/>
              <a:gd name="T98" fmla="*/ 883 w 1278"/>
              <a:gd name="T99" fmla="*/ 3 h 55"/>
              <a:gd name="T100" fmla="*/ 881 w 1278"/>
              <a:gd name="T101" fmla="*/ 14 h 55"/>
              <a:gd name="T102" fmla="*/ 895 w 1278"/>
              <a:gd name="T103" fmla="*/ 38 h 55"/>
              <a:gd name="T104" fmla="*/ 873 w 1278"/>
              <a:gd name="T105" fmla="*/ 46 h 55"/>
              <a:gd name="T106" fmla="*/ 912 w 1278"/>
              <a:gd name="T107" fmla="*/ 43 h 55"/>
              <a:gd name="T108" fmla="*/ 999 w 1278"/>
              <a:gd name="T109" fmla="*/ 17 h 55"/>
              <a:gd name="T110" fmla="*/ 1176 w 1278"/>
              <a:gd name="T111" fmla="*/ 25 h 55"/>
              <a:gd name="T112" fmla="*/ 1107 w 1278"/>
              <a:gd name="T113" fmla="*/ 55 h 55"/>
              <a:gd name="T114" fmla="*/ 1161 w 1278"/>
              <a:gd name="T115" fmla="*/ 54 h 55"/>
              <a:gd name="T116" fmla="*/ 1212 w 1278"/>
              <a:gd name="T117" fmla="*/ 15 h 55"/>
              <a:gd name="T118" fmla="*/ 1230 w 1278"/>
              <a:gd name="T119" fmla="*/ 7 h 55"/>
              <a:gd name="T120" fmla="*/ 1207 w 1278"/>
              <a:gd name="T121" fmla="*/ 15 h 55"/>
              <a:gd name="T122" fmla="*/ 1166 w 1278"/>
              <a:gd name="T123" fmla="*/ 50 h 55"/>
              <a:gd name="T124" fmla="*/ 1233 w 1278"/>
              <a:gd name="T125" fmla="*/ 9 h 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278" h="55">
                <a:moveTo>
                  <a:pt x="851" y="51"/>
                </a:moveTo>
                <a:cubicBezTo>
                  <a:pt x="851" y="53"/>
                  <a:pt x="851" y="53"/>
                  <a:pt x="851" y="53"/>
                </a:cubicBezTo>
                <a:cubicBezTo>
                  <a:pt x="854" y="53"/>
                  <a:pt x="857" y="54"/>
                  <a:pt x="860" y="55"/>
                </a:cubicBezTo>
                <a:cubicBezTo>
                  <a:pt x="866" y="55"/>
                  <a:pt x="866" y="55"/>
                  <a:pt x="866" y="55"/>
                </a:cubicBezTo>
                <a:cubicBezTo>
                  <a:pt x="861" y="53"/>
                  <a:pt x="856" y="52"/>
                  <a:pt x="851" y="51"/>
                </a:cubicBezTo>
                <a:moveTo>
                  <a:pt x="851" y="48"/>
                </a:moveTo>
                <a:cubicBezTo>
                  <a:pt x="851" y="50"/>
                  <a:pt x="851" y="50"/>
                  <a:pt x="851" y="50"/>
                </a:cubicBezTo>
                <a:cubicBezTo>
                  <a:pt x="857" y="51"/>
                  <a:pt x="863" y="53"/>
                  <a:pt x="868" y="55"/>
                </a:cubicBezTo>
                <a:cubicBezTo>
                  <a:pt x="873" y="55"/>
                  <a:pt x="873" y="55"/>
                  <a:pt x="873" y="55"/>
                </a:cubicBezTo>
                <a:cubicBezTo>
                  <a:pt x="866" y="51"/>
                  <a:pt x="859" y="49"/>
                  <a:pt x="851" y="48"/>
                </a:cubicBezTo>
                <a:moveTo>
                  <a:pt x="992" y="46"/>
                </a:moveTo>
                <a:cubicBezTo>
                  <a:pt x="990" y="46"/>
                  <a:pt x="989" y="47"/>
                  <a:pt x="988" y="47"/>
                </a:cubicBezTo>
                <a:cubicBezTo>
                  <a:pt x="987" y="47"/>
                  <a:pt x="986" y="47"/>
                  <a:pt x="986" y="47"/>
                </a:cubicBezTo>
                <a:cubicBezTo>
                  <a:pt x="971" y="47"/>
                  <a:pt x="957" y="50"/>
                  <a:pt x="945" y="55"/>
                </a:cubicBezTo>
                <a:cubicBezTo>
                  <a:pt x="950" y="55"/>
                  <a:pt x="950" y="55"/>
                  <a:pt x="950" y="55"/>
                </a:cubicBezTo>
                <a:cubicBezTo>
                  <a:pt x="961" y="51"/>
                  <a:pt x="973" y="49"/>
                  <a:pt x="986" y="49"/>
                </a:cubicBezTo>
                <a:cubicBezTo>
                  <a:pt x="986" y="49"/>
                  <a:pt x="987" y="49"/>
                  <a:pt x="988" y="49"/>
                </a:cubicBezTo>
                <a:cubicBezTo>
                  <a:pt x="988" y="49"/>
                  <a:pt x="988" y="49"/>
                  <a:pt x="988" y="49"/>
                </a:cubicBezTo>
                <a:cubicBezTo>
                  <a:pt x="988" y="49"/>
                  <a:pt x="988" y="49"/>
                  <a:pt x="988" y="49"/>
                </a:cubicBezTo>
                <a:cubicBezTo>
                  <a:pt x="989" y="49"/>
                  <a:pt x="990" y="48"/>
                  <a:pt x="992" y="48"/>
                </a:cubicBezTo>
                <a:cubicBezTo>
                  <a:pt x="994" y="48"/>
                  <a:pt x="996" y="49"/>
                  <a:pt x="998" y="49"/>
                </a:cubicBezTo>
                <a:cubicBezTo>
                  <a:pt x="998" y="50"/>
                  <a:pt x="998" y="50"/>
                  <a:pt x="998" y="50"/>
                </a:cubicBezTo>
                <a:cubicBezTo>
                  <a:pt x="995" y="49"/>
                  <a:pt x="992" y="49"/>
                  <a:pt x="989" y="49"/>
                </a:cubicBezTo>
                <a:cubicBezTo>
                  <a:pt x="978" y="49"/>
                  <a:pt x="967" y="50"/>
                  <a:pt x="957" y="53"/>
                </a:cubicBezTo>
                <a:cubicBezTo>
                  <a:pt x="957" y="53"/>
                  <a:pt x="957" y="53"/>
                  <a:pt x="957" y="53"/>
                </a:cubicBezTo>
                <a:cubicBezTo>
                  <a:pt x="957" y="53"/>
                  <a:pt x="957" y="53"/>
                  <a:pt x="957" y="53"/>
                </a:cubicBezTo>
                <a:cubicBezTo>
                  <a:pt x="956" y="54"/>
                  <a:pt x="955" y="54"/>
                  <a:pt x="954" y="55"/>
                </a:cubicBezTo>
                <a:cubicBezTo>
                  <a:pt x="960" y="55"/>
                  <a:pt x="960" y="55"/>
                  <a:pt x="960" y="55"/>
                </a:cubicBezTo>
                <a:cubicBezTo>
                  <a:pt x="969" y="52"/>
                  <a:pt x="979" y="51"/>
                  <a:pt x="989" y="51"/>
                </a:cubicBezTo>
                <a:cubicBezTo>
                  <a:pt x="992" y="51"/>
                  <a:pt x="996" y="51"/>
                  <a:pt x="999" y="52"/>
                </a:cubicBezTo>
                <a:cubicBezTo>
                  <a:pt x="1006" y="52"/>
                  <a:pt x="1014" y="53"/>
                  <a:pt x="1021" y="55"/>
                </a:cubicBezTo>
                <a:cubicBezTo>
                  <a:pt x="1030" y="55"/>
                  <a:pt x="1030" y="55"/>
                  <a:pt x="1030" y="55"/>
                </a:cubicBezTo>
                <a:cubicBezTo>
                  <a:pt x="1020" y="52"/>
                  <a:pt x="1010" y="51"/>
                  <a:pt x="1000" y="50"/>
                </a:cubicBezTo>
                <a:cubicBezTo>
                  <a:pt x="1000" y="49"/>
                  <a:pt x="1000" y="49"/>
                  <a:pt x="1000" y="49"/>
                </a:cubicBezTo>
                <a:cubicBezTo>
                  <a:pt x="1005" y="49"/>
                  <a:pt x="1011" y="50"/>
                  <a:pt x="1016" y="51"/>
                </a:cubicBezTo>
                <a:cubicBezTo>
                  <a:pt x="1016" y="51"/>
                  <a:pt x="1016" y="51"/>
                  <a:pt x="1016" y="51"/>
                </a:cubicBezTo>
                <a:cubicBezTo>
                  <a:pt x="1016" y="51"/>
                  <a:pt x="1016" y="51"/>
                  <a:pt x="1016" y="51"/>
                </a:cubicBezTo>
                <a:cubicBezTo>
                  <a:pt x="1022" y="52"/>
                  <a:pt x="1027" y="53"/>
                  <a:pt x="1033" y="55"/>
                </a:cubicBezTo>
                <a:cubicBezTo>
                  <a:pt x="1040" y="55"/>
                  <a:pt x="1040" y="55"/>
                  <a:pt x="1040" y="55"/>
                </a:cubicBezTo>
                <a:cubicBezTo>
                  <a:pt x="1032" y="52"/>
                  <a:pt x="1024" y="50"/>
                  <a:pt x="1016" y="49"/>
                </a:cubicBezTo>
                <a:cubicBezTo>
                  <a:pt x="1011" y="48"/>
                  <a:pt x="1005" y="47"/>
                  <a:pt x="1000" y="47"/>
                </a:cubicBezTo>
                <a:cubicBezTo>
                  <a:pt x="1000" y="47"/>
                  <a:pt x="1000" y="47"/>
                  <a:pt x="1000" y="47"/>
                </a:cubicBezTo>
                <a:cubicBezTo>
                  <a:pt x="999" y="47"/>
                  <a:pt x="999" y="47"/>
                  <a:pt x="999" y="47"/>
                </a:cubicBezTo>
                <a:cubicBezTo>
                  <a:pt x="998" y="47"/>
                  <a:pt x="998" y="47"/>
                  <a:pt x="998" y="47"/>
                </a:cubicBezTo>
                <a:cubicBezTo>
                  <a:pt x="998" y="47"/>
                  <a:pt x="998" y="47"/>
                  <a:pt x="998" y="47"/>
                </a:cubicBezTo>
                <a:cubicBezTo>
                  <a:pt x="996" y="47"/>
                  <a:pt x="994" y="46"/>
                  <a:pt x="992" y="46"/>
                </a:cubicBezTo>
                <a:moveTo>
                  <a:pt x="85" y="55"/>
                </a:moveTo>
                <a:cubicBezTo>
                  <a:pt x="86" y="55"/>
                  <a:pt x="86" y="55"/>
                  <a:pt x="86" y="55"/>
                </a:cubicBezTo>
                <a:cubicBezTo>
                  <a:pt x="85" y="55"/>
                  <a:pt x="85" y="55"/>
                  <a:pt x="85" y="55"/>
                </a:cubicBezTo>
                <a:moveTo>
                  <a:pt x="92" y="46"/>
                </a:moveTo>
                <a:cubicBezTo>
                  <a:pt x="92" y="46"/>
                  <a:pt x="92" y="46"/>
                  <a:pt x="92" y="46"/>
                </a:cubicBezTo>
                <a:cubicBezTo>
                  <a:pt x="90" y="46"/>
                  <a:pt x="88" y="47"/>
                  <a:pt x="86" y="48"/>
                </a:cubicBezTo>
                <a:cubicBezTo>
                  <a:pt x="85" y="48"/>
                  <a:pt x="84" y="49"/>
                  <a:pt x="83" y="49"/>
                </a:cubicBezTo>
                <a:cubicBezTo>
                  <a:pt x="80" y="51"/>
                  <a:pt x="79" y="53"/>
                  <a:pt x="79" y="55"/>
                </a:cubicBezTo>
                <a:cubicBezTo>
                  <a:pt x="81" y="55"/>
                  <a:pt x="81" y="55"/>
                  <a:pt x="81" y="55"/>
                </a:cubicBezTo>
                <a:cubicBezTo>
                  <a:pt x="81" y="54"/>
                  <a:pt x="82" y="52"/>
                  <a:pt x="84" y="51"/>
                </a:cubicBezTo>
                <a:cubicBezTo>
                  <a:pt x="84" y="51"/>
                  <a:pt x="84" y="51"/>
                  <a:pt x="84" y="51"/>
                </a:cubicBezTo>
                <a:cubicBezTo>
                  <a:pt x="84" y="51"/>
                  <a:pt x="84" y="51"/>
                  <a:pt x="84" y="51"/>
                </a:cubicBezTo>
                <a:cubicBezTo>
                  <a:pt x="85" y="51"/>
                  <a:pt x="85" y="50"/>
                  <a:pt x="85" y="50"/>
                </a:cubicBezTo>
                <a:cubicBezTo>
                  <a:pt x="85" y="52"/>
                  <a:pt x="85" y="52"/>
                  <a:pt x="85" y="52"/>
                </a:cubicBezTo>
                <a:cubicBezTo>
                  <a:pt x="84" y="53"/>
                  <a:pt x="83" y="54"/>
                  <a:pt x="83" y="55"/>
                </a:cubicBezTo>
                <a:cubicBezTo>
                  <a:pt x="85" y="55"/>
                  <a:pt x="85" y="55"/>
                  <a:pt x="85" y="55"/>
                </a:cubicBezTo>
                <a:cubicBezTo>
                  <a:pt x="85" y="55"/>
                  <a:pt x="85" y="55"/>
                  <a:pt x="85" y="55"/>
                </a:cubicBezTo>
                <a:cubicBezTo>
                  <a:pt x="85" y="55"/>
                  <a:pt x="85" y="55"/>
                  <a:pt x="85" y="55"/>
                </a:cubicBezTo>
                <a:cubicBezTo>
                  <a:pt x="85" y="55"/>
                  <a:pt x="85" y="55"/>
                  <a:pt x="85" y="55"/>
                </a:cubicBezTo>
                <a:cubicBezTo>
                  <a:pt x="85" y="55"/>
                  <a:pt x="85" y="55"/>
                  <a:pt x="85" y="55"/>
                </a:cubicBezTo>
                <a:cubicBezTo>
                  <a:pt x="87" y="55"/>
                  <a:pt x="87" y="55"/>
                  <a:pt x="87" y="55"/>
                </a:cubicBezTo>
                <a:cubicBezTo>
                  <a:pt x="87" y="55"/>
                  <a:pt x="87" y="55"/>
                  <a:pt x="87" y="55"/>
                </a:cubicBezTo>
                <a:cubicBezTo>
                  <a:pt x="87" y="54"/>
                  <a:pt x="87" y="54"/>
                  <a:pt x="87" y="54"/>
                </a:cubicBezTo>
                <a:cubicBezTo>
                  <a:pt x="88" y="54"/>
                  <a:pt x="88" y="54"/>
                  <a:pt x="88" y="54"/>
                </a:cubicBezTo>
                <a:cubicBezTo>
                  <a:pt x="88" y="54"/>
                  <a:pt x="89" y="54"/>
                  <a:pt x="89" y="55"/>
                </a:cubicBezTo>
                <a:cubicBezTo>
                  <a:pt x="89" y="55"/>
                  <a:pt x="89" y="55"/>
                  <a:pt x="89" y="55"/>
                </a:cubicBezTo>
                <a:cubicBezTo>
                  <a:pt x="92" y="55"/>
                  <a:pt x="92" y="55"/>
                  <a:pt x="92" y="55"/>
                </a:cubicBezTo>
                <a:cubicBezTo>
                  <a:pt x="92" y="55"/>
                  <a:pt x="92" y="55"/>
                  <a:pt x="92" y="55"/>
                </a:cubicBezTo>
                <a:cubicBezTo>
                  <a:pt x="91" y="54"/>
                  <a:pt x="91" y="53"/>
                  <a:pt x="90" y="53"/>
                </a:cubicBezTo>
                <a:cubicBezTo>
                  <a:pt x="90" y="53"/>
                  <a:pt x="89" y="52"/>
                  <a:pt x="88" y="52"/>
                </a:cubicBezTo>
                <a:cubicBezTo>
                  <a:pt x="89" y="51"/>
                  <a:pt x="90" y="51"/>
                  <a:pt x="92" y="51"/>
                </a:cubicBezTo>
                <a:cubicBezTo>
                  <a:pt x="92" y="51"/>
                  <a:pt x="92" y="51"/>
                  <a:pt x="93" y="51"/>
                </a:cubicBezTo>
                <a:cubicBezTo>
                  <a:pt x="95" y="52"/>
                  <a:pt x="97" y="53"/>
                  <a:pt x="98" y="55"/>
                </a:cubicBezTo>
                <a:cubicBezTo>
                  <a:pt x="101" y="55"/>
                  <a:pt x="101" y="55"/>
                  <a:pt x="101" y="55"/>
                </a:cubicBezTo>
                <a:cubicBezTo>
                  <a:pt x="99" y="53"/>
                  <a:pt x="97" y="50"/>
                  <a:pt x="93" y="49"/>
                </a:cubicBezTo>
                <a:cubicBezTo>
                  <a:pt x="93" y="49"/>
                  <a:pt x="93" y="49"/>
                  <a:pt x="93" y="49"/>
                </a:cubicBezTo>
                <a:cubicBezTo>
                  <a:pt x="93" y="49"/>
                  <a:pt x="93" y="49"/>
                  <a:pt x="93" y="49"/>
                </a:cubicBezTo>
                <a:cubicBezTo>
                  <a:pt x="93" y="49"/>
                  <a:pt x="92" y="49"/>
                  <a:pt x="92" y="49"/>
                </a:cubicBezTo>
                <a:cubicBezTo>
                  <a:pt x="90" y="49"/>
                  <a:pt x="89" y="49"/>
                  <a:pt x="87" y="50"/>
                </a:cubicBezTo>
                <a:cubicBezTo>
                  <a:pt x="87" y="49"/>
                  <a:pt x="87" y="49"/>
                  <a:pt x="87" y="49"/>
                </a:cubicBezTo>
                <a:cubicBezTo>
                  <a:pt x="89" y="49"/>
                  <a:pt x="90" y="48"/>
                  <a:pt x="92" y="48"/>
                </a:cubicBezTo>
                <a:cubicBezTo>
                  <a:pt x="92" y="48"/>
                  <a:pt x="92" y="48"/>
                  <a:pt x="92" y="48"/>
                </a:cubicBezTo>
                <a:cubicBezTo>
                  <a:pt x="92" y="48"/>
                  <a:pt x="93" y="48"/>
                  <a:pt x="94" y="49"/>
                </a:cubicBezTo>
                <a:cubicBezTo>
                  <a:pt x="97" y="50"/>
                  <a:pt x="100" y="53"/>
                  <a:pt x="103" y="55"/>
                </a:cubicBezTo>
                <a:cubicBezTo>
                  <a:pt x="106" y="55"/>
                  <a:pt x="106" y="55"/>
                  <a:pt x="106" y="55"/>
                </a:cubicBezTo>
                <a:cubicBezTo>
                  <a:pt x="106" y="55"/>
                  <a:pt x="106" y="55"/>
                  <a:pt x="106" y="55"/>
                </a:cubicBezTo>
                <a:cubicBezTo>
                  <a:pt x="103" y="52"/>
                  <a:pt x="99" y="49"/>
                  <a:pt x="95" y="47"/>
                </a:cubicBezTo>
                <a:cubicBezTo>
                  <a:pt x="94" y="46"/>
                  <a:pt x="93" y="46"/>
                  <a:pt x="92" y="46"/>
                </a:cubicBezTo>
                <a:moveTo>
                  <a:pt x="280" y="45"/>
                </a:moveTo>
                <a:cubicBezTo>
                  <a:pt x="279" y="45"/>
                  <a:pt x="279" y="45"/>
                  <a:pt x="279" y="45"/>
                </a:cubicBezTo>
                <a:cubicBezTo>
                  <a:pt x="278" y="45"/>
                  <a:pt x="278" y="45"/>
                  <a:pt x="278" y="45"/>
                </a:cubicBezTo>
                <a:cubicBezTo>
                  <a:pt x="278" y="45"/>
                  <a:pt x="278" y="45"/>
                  <a:pt x="278" y="45"/>
                </a:cubicBezTo>
                <a:cubicBezTo>
                  <a:pt x="270" y="46"/>
                  <a:pt x="262" y="46"/>
                  <a:pt x="254" y="48"/>
                </a:cubicBezTo>
                <a:cubicBezTo>
                  <a:pt x="247" y="50"/>
                  <a:pt x="240" y="52"/>
                  <a:pt x="234" y="55"/>
                </a:cubicBezTo>
                <a:cubicBezTo>
                  <a:pt x="239" y="55"/>
                  <a:pt x="239" y="55"/>
                  <a:pt x="239" y="55"/>
                </a:cubicBezTo>
                <a:cubicBezTo>
                  <a:pt x="244" y="53"/>
                  <a:pt x="249" y="51"/>
                  <a:pt x="255" y="50"/>
                </a:cubicBezTo>
                <a:cubicBezTo>
                  <a:pt x="255" y="50"/>
                  <a:pt x="255" y="50"/>
                  <a:pt x="255" y="50"/>
                </a:cubicBezTo>
                <a:cubicBezTo>
                  <a:pt x="255" y="50"/>
                  <a:pt x="255" y="50"/>
                  <a:pt x="255" y="50"/>
                </a:cubicBezTo>
                <a:cubicBezTo>
                  <a:pt x="262" y="48"/>
                  <a:pt x="270" y="48"/>
                  <a:pt x="278" y="47"/>
                </a:cubicBezTo>
                <a:cubicBezTo>
                  <a:pt x="278" y="48"/>
                  <a:pt x="278" y="48"/>
                  <a:pt x="278" y="48"/>
                </a:cubicBezTo>
                <a:cubicBezTo>
                  <a:pt x="266" y="48"/>
                  <a:pt x="254" y="51"/>
                  <a:pt x="243" y="55"/>
                </a:cubicBezTo>
                <a:cubicBezTo>
                  <a:pt x="242" y="55"/>
                  <a:pt x="242" y="55"/>
                  <a:pt x="242" y="55"/>
                </a:cubicBezTo>
                <a:cubicBezTo>
                  <a:pt x="249" y="55"/>
                  <a:pt x="249" y="55"/>
                  <a:pt x="249" y="55"/>
                </a:cubicBezTo>
                <a:cubicBezTo>
                  <a:pt x="258" y="52"/>
                  <a:pt x="269" y="50"/>
                  <a:pt x="279" y="50"/>
                </a:cubicBezTo>
                <a:cubicBezTo>
                  <a:pt x="284" y="50"/>
                  <a:pt x="288" y="50"/>
                  <a:pt x="293" y="51"/>
                </a:cubicBezTo>
                <a:cubicBezTo>
                  <a:pt x="300" y="51"/>
                  <a:pt x="306" y="53"/>
                  <a:pt x="312" y="55"/>
                </a:cubicBezTo>
                <a:cubicBezTo>
                  <a:pt x="318" y="55"/>
                  <a:pt x="318" y="55"/>
                  <a:pt x="318" y="55"/>
                </a:cubicBezTo>
                <a:cubicBezTo>
                  <a:pt x="310" y="52"/>
                  <a:pt x="302" y="50"/>
                  <a:pt x="294" y="49"/>
                </a:cubicBezTo>
                <a:cubicBezTo>
                  <a:pt x="294" y="49"/>
                  <a:pt x="294" y="49"/>
                  <a:pt x="294" y="49"/>
                </a:cubicBezTo>
                <a:cubicBezTo>
                  <a:pt x="289" y="48"/>
                  <a:pt x="285" y="48"/>
                  <a:pt x="280" y="48"/>
                </a:cubicBezTo>
                <a:cubicBezTo>
                  <a:pt x="280" y="47"/>
                  <a:pt x="280" y="47"/>
                  <a:pt x="280" y="47"/>
                </a:cubicBezTo>
                <a:cubicBezTo>
                  <a:pt x="292" y="47"/>
                  <a:pt x="303" y="49"/>
                  <a:pt x="313" y="53"/>
                </a:cubicBezTo>
                <a:cubicBezTo>
                  <a:pt x="313" y="53"/>
                  <a:pt x="313" y="53"/>
                  <a:pt x="313" y="53"/>
                </a:cubicBezTo>
                <a:cubicBezTo>
                  <a:pt x="313" y="53"/>
                  <a:pt x="313" y="53"/>
                  <a:pt x="313" y="53"/>
                </a:cubicBezTo>
                <a:cubicBezTo>
                  <a:pt x="316" y="53"/>
                  <a:pt x="318" y="54"/>
                  <a:pt x="321" y="55"/>
                </a:cubicBezTo>
                <a:cubicBezTo>
                  <a:pt x="327" y="55"/>
                  <a:pt x="327" y="55"/>
                  <a:pt x="327" y="55"/>
                </a:cubicBezTo>
                <a:cubicBezTo>
                  <a:pt x="323" y="53"/>
                  <a:pt x="318" y="52"/>
                  <a:pt x="314" y="51"/>
                </a:cubicBezTo>
                <a:cubicBezTo>
                  <a:pt x="303" y="47"/>
                  <a:pt x="292" y="45"/>
                  <a:pt x="280" y="45"/>
                </a:cubicBezTo>
                <a:cubicBezTo>
                  <a:pt x="280" y="45"/>
                  <a:pt x="280" y="45"/>
                  <a:pt x="280" y="45"/>
                </a:cubicBezTo>
                <a:moveTo>
                  <a:pt x="20" y="50"/>
                </a:moveTo>
                <a:cubicBezTo>
                  <a:pt x="16" y="49"/>
                  <a:pt x="12" y="47"/>
                  <a:pt x="8" y="47"/>
                </a:cubicBezTo>
                <a:cubicBezTo>
                  <a:pt x="8" y="47"/>
                  <a:pt x="7" y="46"/>
                  <a:pt x="7" y="46"/>
                </a:cubicBezTo>
                <a:cubicBezTo>
                  <a:pt x="11" y="47"/>
                  <a:pt x="15" y="48"/>
                  <a:pt x="20" y="50"/>
                </a:cubicBezTo>
                <a:cubicBezTo>
                  <a:pt x="20" y="50"/>
                  <a:pt x="20" y="50"/>
                  <a:pt x="20" y="50"/>
                </a:cubicBezTo>
                <a:moveTo>
                  <a:pt x="3" y="44"/>
                </a:moveTo>
                <a:cubicBezTo>
                  <a:pt x="2" y="44"/>
                  <a:pt x="1" y="44"/>
                  <a:pt x="0" y="44"/>
                </a:cubicBezTo>
                <a:cubicBezTo>
                  <a:pt x="2" y="44"/>
                  <a:pt x="3" y="44"/>
                  <a:pt x="4" y="45"/>
                </a:cubicBezTo>
                <a:cubicBezTo>
                  <a:pt x="5" y="45"/>
                  <a:pt x="5" y="45"/>
                  <a:pt x="5" y="45"/>
                </a:cubicBezTo>
                <a:cubicBezTo>
                  <a:pt x="5" y="46"/>
                  <a:pt x="5" y="46"/>
                  <a:pt x="5" y="46"/>
                </a:cubicBezTo>
                <a:cubicBezTo>
                  <a:pt x="5" y="46"/>
                  <a:pt x="5" y="46"/>
                  <a:pt x="5" y="46"/>
                </a:cubicBezTo>
                <a:cubicBezTo>
                  <a:pt x="5" y="46"/>
                  <a:pt x="5" y="46"/>
                  <a:pt x="5" y="46"/>
                </a:cubicBezTo>
                <a:cubicBezTo>
                  <a:pt x="5" y="46"/>
                  <a:pt x="5" y="46"/>
                  <a:pt x="5" y="46"/>
                </a:cubicBezTo>
                <a:cubicBezTo>
                  <a:pt x="5" y="46"/>
                  <a:pt x="5" y="46"/>
                  <a:pt x="5" y="46"/>
                </a:cubicBezTo>
                <a:cubicBezTo>
                  <a:pt x="5" y="47"/>
                  <a:pt x="5" y="47"/>
                  <a:pt x="5" y="47"/>
                </a:cubicBezTo>
                <a:cubicBezTo>
                  <a:pt x="4" y="47"/>
                  <a:pt x="4" y="47"/>
                  <a:pt x="4" y="47"/>
                </a:cubicBezTo>
                <a:cubicBezTo>
                  <a:pt x="3" y="48"/>
                  <a:pt x="2" y="48"/>
                  <a:pt x="0" y="48"/>
                </a:cubicBezTo>
                <a:cubicBezTo>
                  <a:pt x="1" y="48"/>
                  <a:pt x="1" y="48"/>
                  <a:pt x="1" y="48"/>
                </a:cubicBezTo>
                <a:cubicBezTo>
                  <a:pt x="2" y="48"/>
                  <a:pt x="4" y="48"/>
                  <a:pt x="5" y="48"/>
                </a:cubicBezTo>
                <a:cubicBezTo>
                  <a:pt x="5" y="48"/>
                  <a:pt x="5" y="48"/>
                  <a:pt x="5" y="48"/>
                </a:cubicBezTo>
                <a:cubicBezTo>
                  <a:pt x="5" y="48"/>
                  <a:pt x="5" y="48"/>
                  <a:pt x="5" y="48"/>
                </a:cubicBezTo>
                <a:cubicBezTo>
                  <a:pt x="6" y="48"/>
                  <a:pt x="7" y="48"/>
                  <a:pt x="8" y="49"/>
                </a:cubicBezTo>
                <a:cubicBezTo>
                  <a:pt x="8" y="49"/>
                  <a:pt x="8" y="49"/>
                  <a:pt x="8" y="49"/>
                </a:cubicBezTo>
                <a:cubicBezTo>
                  <a:pt x="8" y="49"/>
                  <a:pt x="8" y="49"/>
                  <a:pt x="8" y="49"/>
                </a:cubicBezTo>
                <a:cubicBezTo>
                  <a:pt x="12" y="49"/>
                  <a:pt x="16" y="51"/>
                  <a:pt x="20" y="52"/>
                </a:cubicBezTo>
                <a:cubicBezTo>
                  <a:pt x="20" y="53"/>
                  <a:pt x="20" y="53"/>
                  <a:pt x="20" y="53"/>
                </a:cubicBezTo>
                <a:cubicBezTo>
                  <a:pt x="20" y="53"/>
                  <a:pt x="20" y="53"/>
                  <a:pt x="20" y="53"/>
                </a:cubicBezTo>
                <a:cubicBezTo>
                  <a:pt x="22" y="54"/>
                  <a:pt x="22" y="54"/>
                  <a:pt x="22" y="54"/>
                </a:cubicBezTo>
                <a:cubicBezTo>
                  <a:pt x="22" y="53"/>
                  <a:pt x="22" y="53"/>
                  <a:pt x="22" y="53"/>
                </a:cubicBezTo>
                <a:cubicBezTo>
                  <a:pt x="22" y="54"/>
                  <a:pt x="23" y="54"/>
                  <a:pt x="24" y="55"/>
                </a:cubicBezTo>
                <a:cubicBezTo>
                  <a:pt x="29" y="55"/>
                  <a:pt x="29" y="55"/>
                  <a:pt x="29" y="55"/>
                </a:cubicBezTo>
                <a:cubicBezTo>
                  <a:pt x="26" y="53"/>
                  <a:pt x="24" y="52"/>
                  <a:pt x="22" y="51"/>
                </a:cubicBezTo>
                <a:cubicBezTo>
                  <a:pt x="22" y="50"/>
                  <a:pt x="22" y="50"/>
                  <a:pt x="22" y="50"/>
                </a:cubicBezTo>
                <a:cubicBezTo>
                  <a:pt x="24" y="52"/>
                  <a:pt x="27" y="53"/>
                  <a:pt x="30" y="55"/>
                </a:cubicBezTo>
                <a:cubicBezTo>
                  <a:pt x="34" y="55"/>
                  <a:pt x="34" y="55"/>
                  <a:pt x="34" y="55"/>
                </a:cubicBezTo>
                <a:cubicBezTo>
                  <a:pt x="30" y="52"/>
                  <a:pt x="26" y="50"/>
                  <a:pt x="22" y="48"/>
                </a:cubicBezTo>
                <a:cubicBezTo>
                  <a:pt x="22" y="48"/>
                  <a:pt x="22" y="48"/>
                  <a:pt x="22" y="48"/>
                </a:cubicBezTo>
                <a:cubicBezTo>
                  <a:pt x="21" y="48"/>
                  <a:pt x="21" y="48"/>
                  <a:pt x="21" y="48"/>
                </a:cubicBezTo>
                <a:cubicBezTo>
                  <a:pt x="21" y="48"/>
                  <a:pt x="21" y="48"/>
                  <a:pt x="21" y="48"/>
                </a:cubicBezTo>
                <a:cubicBezTo>
                  <a:pt x="20" y="47"/>
                  <a:pt x="20" y="47"/>
                  <a:pt x="20" y="47"/>
                </a:cubicBezTo>
                <a:cubicBezTo>
                  <a:pt x="20" y="47"/>
                  <a:pt x="20" y="47"/>
                  <a:pt x="20" y="47"/>
                </a:cubicBezTo>
                <a:cubicBezTo>
                  <a:pt x="14" y="45"/>
                  <a:pt x="9" y="44"/>
                  <a:pt x="3" y="44"/>
                </a:cubicBezTo>
                <a:moveTo>
                  <a:pt x="422" y="40"/>
                </a:moveTo>
                <a:cubicBezTo>
                  <a:pt x="422" y="40"/>
                  <a:pt x="422" y="40"/>
                  <a:pt x="422" y="41"/>
                </a:cubicBezTo>
                <a:cubicBezTo>
                  <a:pt x="422" y="40"/>
                  <a:pt x="422" y="40"/>
                  <a:pt x="422" y="40"/>
                </a:cubicBezTo>
                <a:cubicBezTo>
                  <a:pt x="420" y="41"/>
                  <a:pt x="420" y="41"/>
                  <a:pt x="420" y="41"/>
                </a:cubicBezTo>
                <a:cubicBezTo>
                  <a:pt x="420" y="42"/>
                  <a:pt x="420" y="42"/>
                  <a:pt x="420" y="42"/>
                </a:cubicBezTo>
                <a:cubicBezTo>
                  <a:pt x="420" y="42"/>
                  <a:pt x="420" y="42"/>
                  <a:pt x="420" y="42"/>
                </a:cubicBezTo>
                <a:cubicBezTo>
                  <a:pt x="414" y="46"/>
                  <a:pt x="408" y="50"/>
                  <a:pt x="403" y="55"/>
                </a:cubicBezTo>
                <a:cubicBezTo>
                  <a:pt x="406" y="55"/>
                  <a:pt x="406" y="55"/>
                  <a:pt x="406" y="55"/>
                </a:cubicBezTo>
                <a:cubicBezTo>
                  <a:pt x="411" y="51"/>
                  <a:pt x="415" y="47"/>
                  <a:pt x="420" y="44"/>
                </a:cubicBezTo>
                <a:cubicBezTo>
                  <a:pt x="420" y="45"/>
                  <a:pt x="420" y="45"/>
                  <a:pt x="420" y="45"/>
                </a:cubicBezTo>
                <a:cubicBezTo>
                  <a:pt x="415" y="48"/>
                  <a:pt x="411" y="51"/>
                  <a:pt x="407" y="55"/>
                </a:cubicBezTo>
                <a:cubicBezTo>
                  <a:pt x="410" y="55"/>
                  <a:pt x="410" y="55"/>
                  <a:pt x="410" y="55"/>
                </a:cubicBezTo>
                <a:cubicBezTo>
                  <a:pt x="414" y="52"/>
                  <a:pt x="417" y="50"/>
                  <a:pt x="420" y="47"/>
                </a:cubicBezTo>
                <a:cubicBezTo>
                  <a:pt x="421" y="47"/>
                  <a:pt x="421" y="47"/>
                  <a:pt x="421" y="47"/>
                </a:cubicBezTo>
                <a:cubicBezTo>
                  <a:pt x="421" y="47"/>
                  <a:pt x="421" y="47"/>
                  <a:pt x="421" y="47"/>
                </a:cubicBezTo>
                <a:cubicBezTo>
                  <a:pt x="422" y="47"/>
                  <a:pt x="422" y="47"/>
                  <a:pt x="422" y="47"/>
                </a:cubicBezTo>
                <a:cubicBezTo>
                  <a:pt x="422" y="47"/>
                  <a:pt x="422" y="47"/>
                  <a:pt x="422" y="47"/>
                </a:cubicBezTo>
                <a:cubicBezTo>
                  <a:pt x="422" y="47"/>
                  <a:pt x="422" y="46"/>
                  <a:pt x="422" y="46"/>
                </a:cubicBezTo>
                <a:cubicBezTo>
                  <a:pt x="422" y="44"/>
                  <a:pt x="422" y="44"/>
                  <a:pt x="422" y="44"/>
                </a:cubicBezTo>
                <a:cubicBezTo>
                  <a:pt x="422" y="44"/>
                  <a:pt x="422" y="44"/>
                  <a:pt x="422" y="44"/>
                </a:cubicBezTo>
                <a:cubicBezTo>
                  <a:pt x="422" y="43"/>
                  <a:pt x="422" y="43"/>
                  <a:pt x="422" y="43"/>
                </a:cubicBezTo>
                <a:cubicBezTo>
                  <a:pt x="422" y="43"/>
                  <a:pt x="422" y="43"/>
                  <a:pt x="422" y="43"/>
                </a:cubicBezTo>
                <a:cubicBezTo>
                  <a:pt x="422" y="40"/>
                  <a:pt x="422" y="40"/>
                  <a:pt x="422" y="40"/>
                </a:cubicBezTo>
                <a:moveTo>
                  <a:pt x="987" y="36"/>
                </a:moveTo>
                <a:cubicBezTo>
                  <a:pt x="977" y="36"/>
                  <a:pt x="967" y="37"/>
                  <a:pt x="958" y="39"/>
                </a:cubicBezTo>
                <a:cubicBezTo>
                  <a:pt x="950" y="41"/>
                  <a:pt x="943" y="43"/>
                  <a:pt x="935" y="46"/>
                </a:cubicBezTo>
                <a:cubicBezTo>
                  <a:pt x="935" y="46"/>
                  <a:pt x="935" y="46"/>
                  <a:pt x="935" y="46"/>
                </a:cubicBezTo>
                <a:cubicBezTo>
                  <a:pt x="935" y="46"/>
                  <a:pt x="935" y="46"/>
                  <a:pt x="935" y="46"/>
                </a:cubicBezTo>
                <a:cubicBezTo>
                  <a:pt x="932" y="49"/>
                  <a:pt x="928" y="51"/>
                  <a:pt x="925" y="53"/>
                </a:cubicBezTo>
                <a:cubicBezTo>
                  <a:pt x="923" y="54"/>
                  <a:pt x="923" y="54"/>
                  <a:pt x="923" y="54"/>
                </a:cubicBezTo>
                <a:cubicBezTo>
                  <a:pt x="923" y="54"/>
                  <a:pt x="923" y="55"/>
                  <a:pt x="922" y="55"/>
                </a:cubicBezTo>
                <a:cubicBezTo>
                  <a:pt x="926" y="55"/>
                  <a:pt x="926" y="55"/>
                  <a:pt x="926" y="55"/>
                </a:cubicBezTo>
                <a:cubicBezTo>
                  <a:pt x="929" y="53"/>
                  <a:pt x="932" y="50"/>
                  <a:pt x="936" y="48"/>
                </a:cubicBezTo>
                <a:cubicBezTo>
                  <a:pt x="943" y="45"/>
                  <a:pt x="951" y="43"/>
                  <a:pt x="959" y="41"/>
                </a:cubicBezTo>
                <a:cubicBezTo>
                  <a:pt x="959" y="41"/>
                  <a:pt x="959" y="41"/>
                  <a:pt x="959" y="41"/>
                </a:cubicBezTo>
                <a:cubicBezTo>
                  <a:pt x="959" y="41"/>
                  <a:pt x="959" y="41"/>
                  <a:pt x="959" y="41"/>
                </a:cubicBezTo>
                <a:cubicBezTo>
                  <a:pt x="968" y="39"/>
                  <a:pt x="977" y="38"/>
                  <a:pt x="987" y="38"/>
                </a:cubicBezTo>
                <a:cubicBezTo>
                  <a:pt x="991" y="38"/>
                  <a:pt x="995" y="38"/>
                  <a:pt x="998" y="38"/>
                </a:cubicBezTo>
                <a:cubicBezTo>
                  <a:pt x="998" y="39"/>
                  <a:pt x="998" y="39"/>
                  <a:pt x="998" y="39"/>
                </a:cubicBezTo>
                <a:cubicBezTo>
                  <a:pt x="994" y="39"/>
                  <a:pt x="990" y="39"/>
                  <a:pt x="986" y="39"/>
                </a:cubicBezTo>
                <a:cubicBezTo>
                  <a:pt x="974" y="39"/>
                  <a:pt x="963" y="40"/>
                  <a:pt x="952" y="43"/>
                </a:cubicBezTo>
                <a:cubicBezTo>
                  <a:pt x="943" y="45"/>
                  <a:pt x="935" y="50"/>
                  <a:pt x="927" y="55"/>
                </a:cubicBezTo>
                <a:cubicBezTo>
                  <a:pt x="931" y="55"/>
                  <a:pt x="931" y="55"/>
                  <a:pt x="931" y="55"/>
                </a:cubicBezTo>
                <a:cubicBezTo>
                  <a:pt x="938" y="50"/>
                  <a:pt x="945" y="47"/>
                  <a:pt x="952" y="45"/>
                </a:cubicBezTo>
                <a:cubicBezTo>
                  <a:pt x="952" y="45"/>
                  <a:pt x="952" y="45"/>
                  <a:pt x="952" y="45"/>
                </a:cubicBezTo>
                <a:cubicBezTo>
                  <a:pt x="952" y="45"/>
                  <a:pt x="952" y="45"/>
                  <a:pt x="952" y="45"/>
                </a:cubicBezTo>
                <a:cubicBezTo>
                  <a:pt x="963" y="42"/>
                  <a:pt x="974" y="41"/>
                  <a:pt x="986" y="41"/>
                </a:cubicBezTo>
                <a:cubicBezTo>
                  <a:pt x="990" y="41"/>
                  <a:pt x="994" y="41"/>
                  <a:pt x="998" y="41"/>
                </a:cubicBezTo>
                <a:cubicBezTo>
                  <a:pt x="998" y="41"/>
                  <a:pt x="998" y="41"/>
                  <a:pt x="998" y="41"/>
                </a:cubicBezTo>
                <a:cubicBezTo>
                  <a:pt x="999" y="41"/>
                  <a:pt x="999" y="41"/>
                  <a:pt x="999" y="41"/>
                </a:cubicBezTo>
                <a:cubicBezTo>
                  <a:pt x="1000" y="41"/>
                  <a:pt x="1000" y="41"/>
                  <a:pt x="1000" y="41"/>
                </a:cubicBezTo>
                <a:cubicBezTo>
                  <a:pt x="1000" y="41"/>
                  <a:pt x="1000" y="41"/>
                  <a:pt x="1000" y="41"/>
                </a:cubicBezTo>
                <a:cubicBezTo>
                  <a:pt x="1009" y="42"/>
                  <a:pt x="1018" y="43"/>
                  <a:pt x="1027" y="44"/>
                </a:cubicBezTo>
                <a:cubicBezTo>
                  <a:pt x="1035" y="47"/>
                  <a:pt x="1044" y="49"/>
                  <a:pt x="1052" y="54"/>
                </a:cubicBezTo>
                <a:cubicBezTo>
                  <a:pt x="1052" y="54"/>
                  <a:pt x="1052" y="54"/>
                  <a:pt x="1052" y="54"/>
                </a:cubicBezTo>
                <a:cubicBezTo>
                  <a:pt x="1052" y="54"/>
                  <a:pt x="1052" y="54"/>
                  <a:pt x="1052" y="54"/>
                </a:cubicBezTo>
                <a:cubicBezTo>
                  <a:pt x="1052" y="54"/>
                  <a:pt x="1053" y="55"/>
                  <a:pt x="1053" y="55"/>
                </a:cubicBezTo>
                <a:cubicBezTo>
                  <a:pt x="1058" y="55"/>
                  <a:pt x="1058" y="55"/>
                  <a:pt x="1058" y="55"/>
                </a:cubicBezTo>
                <a:cubicBezTo>
                  <a:pt x="1056" y="54"/>
                  <a:pt x="1054" y="53"/>
                  <a:pt x="1053" y="52"/>
                </a:cubicBezTo>
                <a:cubicBezTo>
                  <a:pt x="1045" y="48"/>
                  <a:pt x="1035" y="45"/>
                  <a:pt x="1027" y="43"/>
                </a:cubicBezTo>
                <a:cubicBezTo>
                  <a:pt x="1027" y="43"/>
                  <a:pt x="1027" y="43"/>
                  <a:pt x="1027" y="43"/>
                </a:cubicBezTo>
                <a:cubicBezTo>
                  <a:pt x="1027" y="43"/>
                  <a:pt x="1027" y="43"/>
                  <a:pt x="1027" y="43"/>
                </a:cubicBezTo>
                <a:cubicBezTo>
                  <a:pt x="1018" y="41"/>
                  <a:pt x="1009" y="40"/>
                  <a:pt x="1000" y="39"/>
                </a:cubicBezTo>
                <a:cubicBezTo>
                  <a:pt x="1000" y="38"/>
                  <a:pt x="1000" y="38"/>
                  <a:pt x="1000" y="38"/>
                </a:cubicBezTo>
                <a:cubicBezTo>
                  <a:pt x="1006" y="39"/>
                  <a:pt x="1012" y="40"/>
                  <a:pt x="1018" y="41"/>
                </a:cubicBezTo>
                <a:cubicBezTo>
                  <a:pt x="1018" y="41"/>
                  <a:pt x="1018" y="41"/>
                  <a:pt x="1018" y="41"/>
                </a:cubicBezTo>
                <a:cubicBezTo>
                  <a:pt x="1018" y="41"/>
                  <a:pt x="1018" y="41"/>
                  <a:pt x="1018" y="41"/>
                </a:cubicBezTo>
                <a:cubicBezTo>
                  <a:pt x="1033" y="43"/>
                  <a:pt x="1047" y="48"/>
                  <a:pt x="1059" y="55"/>
                </a:cubicBezTo>
                <a:cubicBezTo>
                  <a:pt x="1063" y="55"/>
                  <a:pt x="1063" y="55"/>
                  <a:pt x="1063" y="55"/>
                </a:cubicBezTo>
                <a:cubicBezTo>
                  <a:pt x="1050" y="46"/>
                  <a:pt x="1034" y="41"/>
                  <a:pt x="1018" y="39"/>
                </a:cubicBezTo>
                <a:cubicBezTo>
                  <a:pt x="1012" y="38"/>
                  <a:pt x="1006" y="37"/>
                  <a:pt x="1000" y="36"/>
                </a:cubicBezTo>
                <a:cubicBezTo>
                  <a:pt x="1000" y="36"/>
                  <a:pt x="1000" y="36"/>
                  <a:pt x="1000" y="36"/>
                </a:cubicBezTo>
                <a:cubicBezTo>
                  <a:pt x="999" y="36"/>
                  <a:pt x="999" y="36"/>
                  <a:pt x="999" y="36"/>
                </a:cubicBezTo>
                <a:cubicBezTo>
                  <a:pt x="999" y="36"/>
                  <a:pt x="999" y="36"/>
                  <a:pt x="999" y="36"/>
                </a:cubicBezTo>
                <a:cubicBezTo>
                  <a:pt x="998" y="36"/>
                  <a:pt x="998" y="36"/>
                  <a:pt x="998" y="36"/>
                </a:cubicBezTo>
                <a:cubicBezTo>
                  <a:pt x="998" y="36"/>
                  <a:pt x="998" y="36"/>
                  <a:pt x="998" y="36"/>
                </a:cubicBezTo>
                <a:cubicBezTo>
                  <a:pt x="995" y="36"/>
                  <a:pt x="991" y="36"/>
                  <a:pt x="987" y="36"/>
                </a:cubicBezTo>
                <a:moveTo>
                  <a:pt x="39" y="50"/>
                </a:moveTo>
                <a:cubicBezTo>
                  <a:pt x="28" y="44"/>
                  <a:pt x="28" y="44"/>
                  <a:pt x="28" y="44"/>
                </a:cubicBezTo>
                <a:cubicBezTo>
                  <a:pt x="26" y="43"/>
                  <a:pt x="24" y="42"/>
                  <a:pt x="22" y="41"/>
                </a:cubicBezTo>
                <a:cubicBezTo>
                  <a:pt x="22" y="41"/>
                  <a:pt x="22" y="41"/>
                  <a:pt x="22" y="41"/>
                </a:cubicBezTo>
                <a:cubicBezTo>
                  <a:pt x="23" y="41"/>
                  <a:pt x="25" y="41"/>
                  <a:pt x="26" y="42"/>
                </a:cubicBezTo>
                <a:cubicBezTo>
                  <a:pt x="30" y="45"/>
                  <a:pt x="34" y="47"/>
                  <a:pt x="39" y="50"/>
                </a:cubicBezTo>
                <a:cubicBezTo>
                  <a:pt x="39" y="50"/>
                  <a:pt x="39" y="50"/>
                  <a:pt x="39" y="50"/>
                </a:cubicBezTo>
                <a:moveTo>
                  <a:pt x="3" y="36"/>
                </a:moveTo>
                <a:cubicBezTo>
                  <a:pt x="3" y="36"/>
                  <a:pt x="3" y="36"/>
                  <a:pt x="3" y="36"/>
                </a:cubicBezTo>
                <a:cubicBezTo>
                  <a:pt x="4" y="36"/>
                  <a:pt x="5" y="37"/>
                  <a:pt x="5" y="38"/>
                </a:cubicBezTo>
                <a:cubicBezTo>
                  <a:pt x="10" y="38"/>
                  <a:pt x="15" y="39"/>
                  <a:pt x="20" y="40"/>
                </a:cubicBezTo>
                <a:cubicBezTo>
                  <a:pt x="20" y="41"/>
                  <a:pt x="20" y="41"/>
                  <a:pt x="20" y="41"/>
                </a:cubicBezTo>
                <a:cubicBezTo>
                  <a:pt x="15" y="39"/>
                  <a:pt x="11" y="39"/>
                  <a:pt x="6" y="38"/>
                </a:cubicBezTo>
                <a:cubicBezTo>
                  <a:pt x="6" y="38"/>
                  <a:pt x="5" y="38"/>
                  <a:pt x="5" y="38"/>
                </a:cubicBezTo>
                <a:cubicBezTo>
                  <a:pt x="5" y="39"/>
                  <a:pt x="5" y="39"/>
                  <a:pt x="5" y="39"/>
                </a:cubicBezTo>
                <a:cubicBezTo>
                  <a:pt x="5" y="39"/>
                  <a:pt x="5" y="39"/>
                  <a:pt x="5" y="39"/>
                </a:cubicBezTo>
                <a:cubicBezTo>
                  <a:pt x="5" y="40"/>
                  <a:pt x="4" y="40"/>
                  <a:pt x="4" y="40"/>
                </a:cubicBezTo>
                <a:cubicBezTo>
                  <a:pt x="4" y="40"/>
                  <a:pt x="4" y="40"/>
                  <a:pt x="4" y="40"/>
                </a:cubicBezTo>
                <a:cubicBezTo>
                  <a:pt x="4" y="40"/>
                  <a:pt x="4" y="40"/>
                  <a:pt x="4" y="40"/>
                </a:cubicBezTo>
                <a:cubicBezTo>
                  <a:pt x="5" y="40"/>
                  <a:pt x="5" y="40"/>
                  <a:pt x="6" y="40"/>
                </a:cubicBezTo>
                <a:cubicBezTo>
                  <a:pt x="6" y="40"/>
                  <a:pt x="6" y="40"/>
                  <a:pt x="6" y="40"/>
                </a:cubicBezTo>
                <a:cubicBezTo>
                  <a:pt x="6" y="40"/>
                  <a:pt x="6" y="40"/>
                  <a:pt x="6" y="40"/>
                </a:cubicBezTo>
                <a:cubicBezTo>
                  <a:pt x="11" y="41"/>
                  <a:pt x="16" y="42"/>
                  <a:pt x="20" y="43"/>
                </a:cubicBezTo>
                <a:cubicBezTo>
                  <a:pt x="23" y="44"/>
                  <a:pt x="25" y="44"/>
                  <a:pt x="27" y="46"/>
                </a:cubicBezTo>
                <a:cubicBezTo>
                  <a:pt x="27" y="46"/>
                  <a:pt x="27" y="46"/>
                  <a:pt x="27" y="46"/>
                </a:cubicBezTo>
                <a:cubicBezTo>
                  <a:pt x="39" y="53"/>
                  <a:pt x="39" y="53"/>
                  <a:pt x="39" y="53"/>
                </a:cubicBezTo>
                <a:cubicBezTo>
                  <a:pt x="43" y="55"/>
                  <a:pt x="43" y="55"/>
                  <a:pt x="43" y="55"/>
                </a:cubicBezTo>
                <a:cubicBezTo>
                  <a:pt x="46" y="55"/>
                  <a:pt x="46" y="55"/>
                  <a:pt x="46" y="55"/>
                </a:cubicBezTo>
                <a:cubicBezTo>
                  <a:pt x="41" y="51"/>
                  <a:pt x="41" y="51"/>
                  <a:pt x="41" y="51"/>
                </a:cubicBezTo>
                <a:cubicBezTo>
                  <a:pt x="41" y="51"/>
                  <a:pt x="41" y="51"/>
                  <a:pt x="41" y="51"/>
                </a:cubicBezTo>
                <a:cubicBezTo>
                  <a:pt x="43" y="52"/>
                  <a:pt x="45" y="54"/>
                  <a:pt x="47" y="55"/>
                </a:cubicBezTo>
                <a:cubicBezTo>
                  <a:pt x="51" y="55"/>
                  <a:pt x="51" y="55"/>
                  <a:pt x="51" y="55"/>
                </a:cubicBezTo>
                <a:cubicBezTo>
                  <a:pt x="48" y="53"/>
                  <a:pt x="44" y="51"/>
                  <a:pt x="41" y="49"/>
                </a:cubicBezTo>
                <a:cubicBezTo>
                  <a:pt x="41" y="49"/>
                  <a:pt x="41" y="49"/>
                  <a:pt x="41" y="49"/>
                </a:cubicBezTo>
                <a:cubicBezTo>
                  <a:pt x="40" y="48"/>
                  <a:pt x="40" y="48"/>
                  <a:pt x="40" y="48"/>
                </a:cubicBezTo>
                <a:cubicBezTo>
                  <a:pt x="39" y="47"/>
                  <a:pt x="39" y="47"/>
                  <a:pt x="39" y="47"/>
                </a:cubicBezTo>
                <a:cubicBezTo>
                  <a:pt x="39" y="48"/>
                  <a:pt x="39" y="48"/>
                  <a:pt x="39" y="48"/>
                </a:cubicBezTo>
                <a:cubicBezTo>
                  <a:pt x="35" y="45"/>
                  <a:pt x="31" y="43"/>
                  <a:pt x="27" y="40"/>
                </a:cubicBezTo>
                <a:cubicBezTo>
                  <a:pt x="27" y="40"/>
                  <a:pt x="27" y="40"/>
                  <a:pt x="27" y="40"/>
                </a:cubicBezTo>
                <a:cubicBezTo>
                  <a:pt x="27" y="40"/>
                  <a:pt x="27" y="40"/>
                  <a:pt x="27" y="40"/>
                </a:cubicBezTo>
                <a:cubicBezTo>
                  <a:pt x="25" y="39"/>
                  <a:pt x="23" y="39"/>
                  <a:pt x="21" y="38"/>
                </a:cubicBezTo>
                <a:cubicBezTo>
                  <a:pt x="16" y="37"/>
                  <a:pt x="11" y="36"/>
                  <a:pt x="5" y="36"/>
                </a:cubicBezTo>
                <a:cubicBezTo>
                  <a:pt x="5" y="36"/>
                  <a:pt x="5" y="36"/>
                  <a:pt x="5" y="36"/>
                </a:cubicBezTo>
                <a:cubicBezTo>
                  <a:pt x="5" y="36"/>
                  <a:pt x="5" y="36"/>
                  <a:pt x="5" y="36"/>
                </a:cubicBezTo>
                <a:cubicBezTo>
                  <a:pt x="4" y="36"/>
                  <a:pt x="4" y="36"/>
                  <a:pt x="4" y="36"/>
                </a:cubicBezTo>
                <a:cubicBezTo>
                  <a:pt x="4" y="36"/>
                  <a:pt x="4" y="36"/>
                  <a:pt x="4" y="36"/>
                </a:cubicBezTo>
                <a:cubicBezTo>
                  <a:pt x="4" y="36"/>
                  <a:pt x="3" y="36"/>
                  <a:pt x="3" y="36"/>
                </a:cubicBezTo>
                <a:moveTo>
                  <a:pt x="280" y="32"/>
                </a:moveTo>
                <a:cubicBezTo>
                  <a:pt x="279" y="32"/>
                  <a:pt x="279" y="32"/>
                  <a:pt x="279" y="32"/>
                </a:cubicBezTo>
                <a:cubicBezTo>
                  <a:pt x="278" y="32"/>
                  <a:pt x="278" y="32"/>
                  <a:pt x="278" y="32"/>
                </a:cubicBezTo>
                <a:cubicBezTo>
                  <a:pt x="278" y="32"/>
                  <a:pt x="278" y="32"/>
                  <a:pt x="278" y="32"/>
                </a:cubicBezTo>
                <a:cubicBezTo>
                  <a:pt x="259" y="33"/>
                  <a:pt x="240" y="39"/>
                  <a:pt x="224" y="48"/>
                </a:cubicBezTo>
                <a:cubicBezTo>
                  <a:pt x="222" y="48"/>
                  <a:pt x="221" y="49"/>
                  <a:pt x="219" y="50"/>
                </a:cubicBezTo>
                <a:cubicBezTo>
                  <a:pt x="218" y="51"/>
                  <a:pt x="217" y="52"/>
                  <a:pt x="216" y="53"/>
                </a:cubicBezTo>
                <a:cubicBezTo>
                  <a:pt x="216" y="53"/>
                  <a:pt x="216" y="53"/>
                  <a:pt x="216" y="53"/>
                </a:cubicBezTo>
                <a:cubicBezTo>
                  <a:pt x="215" y="53"/>
                  <a:pt x="215" y="53"/>
                  <a:pt x="215" y="53"/>
                </a:cubicBezTo>
                <a:cubicBezTo>
                  <a:pt x="214" y="53"/>
                  <a:pt x="214" y="54"/>
                  <a:pt x="213" y="55"/>
                </a:cubicBezTo>
                <a:cubicBezTo>
                  <a:pt x="216" y="55"/>
                  <a:pt x="216" y="55"/>
                  <a:pt x="216" y="55"/>
                </a:cubicBezTo>
                <a:cubicBezTo>
                  <a:pt x="216" y="55"/>
                  <a:pt x="216" y="55"/>
                  <a:pt x="216" y="54"/>
                </a:cubicBezTo>
                <a:cubicBezTo>
                  <a:pt x="218" y="54"/>
                  <a:pt x="219" y="53"/>
                  <a:pt x="221" y="52"/>
                </a:cubicBezTo>
                <a:cubicBezTo>
                  <a:pt x="222" y="51"/>
                  <a:pt x="223" y="50"/>
                  <a:pt x="224" y="50"/>
                </a:cubicBezTo>
                <a:cubicBezTo>
                  <a:pt x="224" y="49"/>
                  <a:pt x="224" y="49"/>
                  <a:pt x="224" y="49"/>
                </a:cubicBezTo>
                <a:cubicBezTo>
                  <a:pt x="224" y="49"/>
                  <a:pt x="224" y="49"/>
                  <a:pt x="224" y="49"/>
                </a:cubicBezTo>
                <a:cubicBezTo>
                  <a:pt x="240" y="40"/>
                  <a:pt x="259" y="35"/>
                  <a:pt x="278" y="34"/>
                </a:cubicBezTo>
                <a:cubicBezTo>
                  <a:pt x="278" y="35"/>
                  <a:pt x="278" y="35"/>
                  <a:pt x="278" y="35"/>
                </a:cubicBezTo>
                <a:cubicBezTo>
                  <a:pt x="256" y="36"/>
                  <a:pt x="236" y="43"/>
                  <a:pt x="218" y="55"/>
                </a:cubicBezTo>
                <a:cubicBezTo>
                  <a:pt x="222" y="55"/>
                  <a:pt x="222" y="55"/>
                  <a:pt x="222" y="55"/>
                </a:cubicBezTo>
                <a:cubicBezTo>
                  <a:pt x="239" y="44"/>
                  <a:pt x="258" y="38"/>
                  <a:pt x="279" y="37"/>
                </a:cubicBezTo>
                <a:cubicBezTo>
                  <a:pt x="281" y="37"/>
                  <a:pt x="283" y="37"/>
                  <a:pt x="286" y="37"/>
                </a:cubicBezTo>
                <a:cubicBezTo>
                  <a:pt x="307" y="38"/>
                  <a:pt x="327" y="45"/>
                  <a:pt x="345" y="55"/>
                </a:cubicBezTo>
                <a:cubicBezTo>
                  <a:pt x="349" y="55"/>
                  <a:pt x="349" y="55"/>
                  <a:pt x="349" y="55"/>
                </a:cubicBezTo>
                <a:cubicBezTo>
                  <a:pt x="330" y="44"/>
                  <a:pt x="309" y="37"/>
                  <a:pt x="286" y="35"/>
                </a:cubicBezTo>
                <a:cubicBezTo>
                  <a:pt x="286" y="35"/>
                  <a:pt x="286" y="35"/>
                  <a:pt x="286" y="35"/>
                </a:cubicBezTo>
                <a:cubicBezTo>
                  <a:pt x="286" y="35"/>
                  <a:pt x="286" y="35"/>
                  <a:pt x="286" y="35"/>
                </a:cubicBezTo>
                <a:cubicBezTo>
                  <a:pt x="284" y="35"/>
                  <a:pt x="282" y="35"/>
                  <a:pt x="280" y="35"/>
                </a:cubicBezTo>
                <a:cubicBezTo>
                  <a:pt x="280" y="34"/>
                  <a:pt x="280" y="34"/>
                  <a:pt x="280" y="34"/>
                </a:cubicBezTo>
                <a:cubicBezTo>
                  <a:pt x="287" y="34"/>
                  <a:pt x="295" y="35"/>
                  <a:pt x="302" y="36"/>
                </a:cubicBezTo>
                <a:cubicBezTo>
                  <a:pt x="320" y="39"/>
                  <a:pt x="336" y="46"/>
                  <a:pt x="351" y="55"/>
                </a:cubicBezTo>
                <a:cubicBezTo>
                  <a:pt x="355" y="55"/>
                  <a:pt x="355" y="55"/>
                  <a:pt x="355" y="55"/>
                </a:cubicBezTo>
                <a:cubicBezTo>
                  <a:pt x="339" y="45"/>
                  <a:pt x="321" y="37"/>
                  <a:pt x="303" y="34"/>
                </a:cubicBezTo>
                <a:cubicBezTo>
                  <a:pt x="303" y="34"/>
                  <a:pt x="303" y="34"/>
                  <a:pt x="303" y="34"/>
                </a:cubicBezTo>
                <a:cubicBezTo>
                  <a:pt x="303" y="34"/>
                  <a:pt x="303" y="34"/>
                  <a:pt x="303" y="34"/>
                </a:cubicBezTo>
                <a:cubicBezTo>
                  <a:pt x="295" y="33"/>
                  <a:pt x="288" y="32"/>
                  <a:pt x="280" y="32"/>
                </a:cubicBezTo>
                <a:cubicBezTo>
                  <a:pt x="280" y="32"/>
                  <a:pt x="280" y="32"/>
                  <a:pt x="280" y="32"/>
                </a:cubicBezTo>
                <a:moveTo>
                  <a:pt x="1254" y="44"/>
                </a:moveTo>
                <a:cubicBezTo>
                  <a:pt x="1252" y="43"/>
                  <a:pt x="1250" y="42"/>
                  <a:pt x="1248" y="42"/>
                </a:cubicBezTo>
                <a:cubicBezTo>
                  <a:pt x="1248" y="40"/>
                  <a:pt x="1248" y="40"/>
                  <a:pt x="1248" y="40"/>
                </a:cubicBezTo>
                <a:cubicBezTo>
                  <a:pt x="1250" y="41"/>
                  <a:pt x="1252" y="42"/>
                  <a:pt x="1254" y="43"/>
                </a:cubicBezTo>
                <a:cubicBezTo>
                  <a:pt x="1254" y="44"/>
                  <a:pt x="1254" y="44"/>
                  <a:pt x="1254" y="44"/>
                </a:cubicBezTo>
                <a:moveTo>
                  <a:pt x="1225" y="40"/>
                </a:moveTo>
                <a:cubicBezTo>
                  <a:pt x="1225" y="40"/>
                  <a:pt x="1225" y="40"/>
                  <a:pt x="1225" y="40"/>
                </a:cubicBezTo>
                <a:cubicBezTo>
                  <a:pt x="1225" y="40"/>
                  <a:pt x="1226" y="40"/>
                  <a:pt x="1227" y="40"/>
                </a:cubicBezTo>
                <a:cubicBezTo>
                  <a:pt x="1227" y="40"/>
                  <a:pt x="1227" y="40"/>
                  <a:pt x="1227" y="40"/>
                </a:cubicBezTo>
                <a:cubicBezTo>
                  <a:pt x="1227" y="39"/>
                  <a:pt x="1227" y="39"/>
                  <a:pt x="1227" y="39"/>
                </a:cubicBezTo>
                <a:cubicBezTo>
                  <a:pt x="1227" y="38"/>
                  <a:pt x="1228" y="37"/>
                  <a:pt x="1228" y="36"/>
                </a:cubicBezTo>
                <a:cubicBezTo>
                  <a:pt x="1228" y="38"/>
                  <a:pt x="1228" y="38"/>
                  <a:pt x="1228" y="38"/>
                </a:cubicBezTo>
                <a:cubicBezTo>
                  <a:pt x="1228" y="39"/>
                  <a:pt x="1228" y="40"/>
                  <a:pt x="1228" y="41"/>
                </a:cubicBezTo>
                <a:cubicBezTo>
                  <a:pt x="1228" y="42"/>
                  <a:pt x="1228" y="42"/>
                  <a:pt x="1228" y="43"/>
                </a:cubicBezTo>
                <a:cubicBezTo>
                  <a:pt x="1228" y="43"/>
                  <a:pt x="1228" y="43"/>
                  <a:pt x="1228" y="43"/>
                </a:cubicBezTo>
                <a:cubicBezTo>
                  <a:pt x="1228" y="43"/>
                  <a:pt x="1228" y="43"/>
                  <a:pt x="1228" y="43"/>
                </a:cubicBezTo>
                <a:cubicBezTo>
                  <a:pt x="1228" y="43"/>
                  <a:pt x="1228" y="43"/>
                  <a:pt x="1228" y="43"/>
                </a:cubicBezTo>
                <a:cubicBezTo>
                  <a:pt x="1228" y="47"/>
                  <a:pt x="1228" y="47"/>
                  <a:pt x="1228" y="47"/>
                </a:cubicBezTo>
                <a:cubicBezTo>
                  <a:pt x="1228" y="46"/>
                  <a:pt x="1227" y="45"/>
                  <a:pt x="1226" y="45"/>
                </a:cubicBezTo>
                <a:cubicBezTo>
                  <a:pt x="1225" y="43"/>
                  <a:pt x="1223" y="41"/>
                  <a:pt x="1222" y="40"/>
                </a:cubicBezTo>
                <a:cubicBezTo>
                  <a:pt x="1221" y="40"/>
                  <a:pt x="1221" y="40"/>
                  <a:pt x="1221" y="40"/>
                </a:cubicBezTo>
                <a:cubicBezTo>
                  <a:pt x="1221" y="40"/>
                  <a:pt x="1221" y="40"/>
                  <a:pt x="1221" y="40"/>
                </a:cubicBezTo>
                <a:cubicBezTo>
                  <a:pt x="1219" y="39"/>
                  <a:pt x="1217" y="39"/>
                  <a:pt x="1214" y="39"/>
                </a:cubicBezTo>
                <a:cubicBezTo>
                  <a:pt x="1211" y="39"/>
                  <a:pt x="1207" y="40"/>
                  <a:pt x="1205" y="42"/>
                </a:cubicBezTo>
                <a:cubicBezTo>
                  <a:pt x="1205" y="43"/>
                  <a:pt x="1205" y="43"/>
                  <a:pt x="1204" y="44"/>
                </a:cubicBezTo>
                <a:cubicBezTo>
                  <a:pt x="1204" y="42"/>
                  <a:pt x="1204" y="42"/>
                  <a:pt x="1204" y="42"/>
                </a:cubicBezTo>
                <a:cubicBezTo>
                  <a:pt x="1206" y="40"/>
                  <a:pt x="1206" y="40"/>
                  <a:pt x="1206" y="40"/>
                </a:cubicBezTo>
                <a:cubicBezTo>
                  <a:pt x="1209" y="39"/>
                  <a:pt x="1212" y="38"/>
                  <a:pt x="1215" y="38"/>
                </a:cubicBezTo>
                <a:cubicBezTo>
                  <a:pt x="1215" y="38"/>
                  <a:pt x="1215" y="38"/>
                  <a:pt x="1215" y="38"/>
                </a:cubicBezTo>
                <a:cubicBezTo>
                  <a:pt x="1216" y="38"/>
                  <a:pt x="1218" y="38"/>
                  <a:pt x="1219" y="39"/>
                </a:cubicBezTo>
                <a:cubicBezTo>
                  <a:pt x="1219" y="39"/>
                  <a:pt x="1219" y="39"/>
                  <a:pt x="1219" y="39"/>
                </a:cubicBezTo>
                <a:cubicBezTo>
                  <a:pt x="1219" y="39"/>
                  <a:pt x="1219" y="39"/>
                  <a:pt x="1219" y="39"/>
                </a:cubicBezTo>
                <a:cubicBezTo>
                  <a:pt x="1220" y="39"/>
                  <a:pt x="1220" y="39"/>
                  <a:pt x="1220" y="39"/>
                </a:cubicBezTo>
                <a:cubicBezTo>
                  <a:pt x="1220" y="39"/>
                  <a:pt x="1220" y="39"/>
                  <a:pt x="1220" y="39"/>
                </a:cubicBezTo>
                <a:cubicBezTo>
                  <a:pt x="1221" y="39"/>
                  <a:pt x="1221" y="39"/>
                  <a:pt x="1222" y="39"/>
                </a:cubicBezTo>
                <a:cubicBezTo>
                  <a:pt x="1223" y="40"/>
                  <a:pt x="1224" y="40"/>
                  <a:pt x="1225" y="40"/>
                </a:cubicBezTo>
                <a:moveTo>
                  <a:pt x="1254" y="35"/>
                </a:moveTo>
                <a:cubicBezTo>
                  <a:pt x="1255" y="35"/>
                  <a:pt x="1255" y="35"/>
                  <a:pt x="1255" y="35"/>
                </a:cubicBezTo>
                <a:cubicBezTo>
                  <a:pt x="1256" y="35"/>
                  <a:pt x="1256" y="35"/>
                  <a:pt x="1256" y="35"/>
                </a:cubicBezTo>
                <a:cubicBezTo>
                  <a:pt x="1256" y="35"/>
                  <a:pt x="1256" y="35"/>
                  <a:pt x="1256" y="35"/>
                </a:cubicBezTo>
                <a:cubicBezTo>
                  <a:pt x="1256" y="35"/>
                  <a:pt x="1257" y="35"/>
                  <a:pt x="1258" y="35"/>
                </a:cubicBezTo>
                <a:cubicBezTo>
                  <a:pt x="1258" y="35"/>
                  <a:pt x="1258" y="35"/>
                  <a:pt x="1258" y="35"/>
                </a:cubicBezTo>
                <a:cubicBezTo>
                  <a:pt x="1260" y="35"/>
                  <a:pt x="1261" y="35"/>
                  <a:pt x="1262" y="37"/>
                </a:cubicBezTo>
                <a:cubicBezTo>
                  <a:pt x="1262" y="37"/>
                  <a:pt x="1262" y="37"/>
                  <a:pt x="1262" y="38"/>
                </a:cubicBezTo>
                <a:cubicBezTo>
                  <a:pt x="1262" y="38"/>
                  <a:pt x="1262" y="38"/>
                  <a:pt x="1262" y="38"/>
                </a:cubicBezTo>
                <a:cubicBezTo>
                  <a:pt x="1261" y="38"/>
                  <a:pt x="1260" y="39"/>
                  <a:pt x="1259" y="39"/>
                </a:cubicBezTo>
                <a:cubicBezTo>
                  <a:pt x="1259" y="39"/>
                  <a:pt x="1258" y="40"/>
                  <a:pt x="1258" y="40"/>
                </a:cubicBezTo>
                <a:cubicBezTo>
                  <a:pt x="1257" y="41"/>
                  <a:pt x="1257" y="41"/>
                  <a:pt x="1257" y="42"/>
                </a:cubicBezTo>
                <a:cubicBezTo>
                  <a:pt x="1256" y="42"/>
                  <a:pt x="1256" y="42"/>
                  <a:pt x="1255" y="41"/>
                </a:cubicBezTo>
                <a:cubicBezTo>
                  <a:pt x="1253" y="40"/>
                  <a:pt x="1250" y="39"/>
                  <a:pt x="1248" y="38"/>
                </a:cubicBezTo>
                <a:cubicBezTo>
                  <a:pt x="1248" y="37"/>
                  <a:pt x="1249" y="37"/>
                  <a:pt x="1249" y="37"/>
                </a:cubicBezTo>
                <a:cubicBezTo>
                  <a:pt x="1250" y="37"/>
                  <a:pt x="1250" y="36"/>
                  <a:pt x="1251" y="35"/>
                </a:cubicBezTo>
                <a:cubicBezTo>
                  <a:pt x="1251" y="35"/>
                  <a:pt x="1252" y="36"/>
                  <a:pt x="1252" y="36"/>
                </a:cubicBezTo>
                <a:cubicBezTo>
                  <a:pt x="1253" y="36"/>
                  <a:pt x="1253" y="35"/>
                  <a:pt x="1254" y="35"/>
                </a:cubicBezTo>
                <a:cubicBezTo>
                  <a:pt x="1254" y="35"/>
                  <a:pt x="1254" y="35"/>
                  <a:pt x="1254" y="35"/>
                </a:cubicBezTo>
                <a:moveTo>
                  <a:pt x="1248" y="35"/>
                </a:moveTo>
                <a:cubicBezTo>
                  <a:pt x="1248" y="34"/>
                  <a:pt x="1248" y="34"/>
                  <a:pt x="1248" y="34"/>
                </a:cubicBezTo>
                <a:cubicBezTo>
                  <a:pt x="1249" y="33"/>
                  <a:pt x="1251" y="32"/>
                  <a:pt x="1252" y="32"/>
                </a:cubicBezTo>
                <a:cubicBezTo>
                  <a:pt x="1252" y="32"/>
                  <a:pt x="1252" y="32"/>
                  <a:pt x="1252" y="32"/>
                </a:cubicBezTo>
                <a:cubicBezTo>
                  <a:pt x="1252" y="32"/>
                  <a:pt x="1253" y="32"/>
                  <a:pt x="1253" y="32"/>
                </a:cubicBezTo>
                <a:cubicBezTo>
                  <a:pt x="1254" y="32"/>
                  <a:pt x="1254" y="32"/>
                  <a:pt x="1254" y="32"/>
                </a:cubicBezTo>
                <a:cubicBezTo>
                  <a:pt x="1254" y="33"/>
                  <a:pt x="1254" y="33"/>
                  <a:pt x="1254" y="33"/>
                </a:cubicBezTo>
                <a:cubicBezTo>
                  <a:pt x="1253" y="33"/>
                  <a:pt x="1252" y="34"/>
                  <a:pt x="1252" y="34"/>
                </a:cubicBezTo>
                <a:cubicBezTo>
                  <a:pt x="1252" y="34"/>
                  <a:pt x="1252" y="34"/>
                  <a:pt x="1252" y="34"/>
                </a:cubicBezTo>
                <a:cubicBezTo>
                  <a:pt x="1251" y="33"/>
                  <a:pt x="1251" y="33"/>
                  <a:pt x="1251" y="33"/>
                </a:cubicBezTo>
                <a:cubicBezTo>
                  <a:pt x="1250" y="33"/>
                  <a:pt x="1250" y="33"/>
                  <a:pt x="1250" y="33"/>
                </a:cubicBezTo>
                <a:cubicBezTo>
                  <a:pt x="1250" y="34"/>
                  <a:pt x="1250" y="34"/>
                  <a:pt x="1250" y="34"/>
                </a:cubicBezTo>
                <a:cubicBezTo>
                  <a:pt x="1249" y="34"/>
                  <a:pt x="1249" y="35"/>
                  <a:pt x="1248" y="35"/>
                </a:cubicBezTo>
                <a:cubicBezTo>
                  <a:pt x="1248" y="35"/>
                  <a:pt x="1248" y="35"/>
                  <a:pt x="1248" y="35"/>
                </a:cubicBezTo>
                <a:moveTo>
                  <a:pt x="1241" y="36"/>
                </a:moveTo>
                <a:cubicBezTo>
                  <a:pt x="1241" y="36"/>
                  <a:pt x="1241" y="36"/>
                  <a:pt x="1241" y="36"/>
                </a:cubicBezTo>
                <a:cubicBezTo>
                  <a:pt x="1240" y="35"/>
                  <a:pt x="1240" y="35"/>
                  <a:pt x="1240" y="35"/>
                </a:cubicBezTo>
                <a:cubicBezTo>
                  <a:pt x="1241" y="35"/>
                  <a:pt x="1241" y="35"/>
                  <a:pt x="1241" y="34"/>
                </a:cubicBezTo>
                <a:cubicBezTo>
                  <a:pt x="1242" y="34"/>
                  <a:pt x="1243" y="33"/>
                  <a:pt x="1244" y="33"/>
                </a:cubicBezTo>
                <a:cubicBezTo>
                  <a:pt x="1245" y="32"/>
                  <a:pt x="1246" y="32"/>
                  <a:pt x="1247" y="31"/>
                </a:cubicBezTo>
                <a:cubicBezTo>
                  <a:pt x="1247" y="31"/>
                  <a:pt x="1247" y="31"/>
                  <a:pt x="1247" y="31"/>
                </a:cubicBezTo>
                <a:cubicBezTo>
                  <a:pt x="1247" y="31"/>
                  <a:pt x="1247" y="31"/>
                  <a:pt x="1247" y="31"/>
                </a:cubicBezTo>
                <a:cubicBezTo>
                  <a:pt x="1248" y="31"/>
                  <a:pt x="1248" y="31"/>
                  <a:pt x="1248" y="31"/>
                </a:cubicBezTo>
                <a:cubicBezTo>
                  <a:pt x="1248" y="31"/>
                  <a:pt x="1248" y="31"/>
                  <a:pt x="1248" y="31"/>
                </a:cubicBezTo>
                <a:cubicBezTo>
                  <a:pt x="1249" y="31"/>
                  <a:pt x="1249" y="31"/>
                  <a:pt x="1249" y="31"/>
                </a:cubicBezTo>
                <a:cubicBezTo>
                  <a:pt x="1249" y="31"/>
                  <a:pt x="1248" y="31"/>
                  <a:pt x="1248" y="32"/>
                </a:cubicBezTo>
                <a:cubicBezTo>
                  <a:pt x="1248" y="32"/>
                  <a:pt x="1248" y="32"/>
                  <a:pt x="1248" y="32"/>
                </a:cubicBezTo>
                <a:cubicBezTo>
                  <a:pt x="1247" y="32"/>
                  <a:pt x="1247" y="32"/>
                  <a:pt x="1247" y="32"/>
                </a:cubicBezTo>
                <a:cubicBezTo>
                  <a:pt x="1247" y="32"/>
                  <a:pt x="1246" y="32"/>
                  <a:pt x="1246" y="33"/>
                </a:cubicBezTo>
                <a:cubicBezTo>
                  <a:pt x="1246" y="33"/>
                  <a:pt x="1246" y="33"/>
                  <a:pt x="1246" y="33"/>
                </a:cubicBezTo>
                <a:cubicBezTo>
                  <a:pt x="1244" y="34"/>
                  <a:pt x="1243" y="35"/>
                  <a:pt x="1242" y="36"/>
                </a:cubicBezTo>
                <a:cubicBezTo>
                  <a:pt x="1241" y="36"/>
                  <a:pt x="1241" y="36"/>
                  <a:pt x="1241" y="36"/>
                </a:cubicBezTo>
                <a:moveTo>
                  <a:pt x="1235" y="37"/>
                </a:moveTo>
                <a:cubicBezTo>
                  <a:pt x="1233" y="37"/>
                  <a:pt x="1232" y="37"/>
                  <a:pt x="1230" y="37"/>
                </a:cubicBezTo>
                <a:cubicBezTo>
                  <a:pt x="1230" y="34"/>
                  <a:pt x="1230" y="34"/>
                  <a:pt x="1230" y="34"/>
                </a:cubicBezTo>
                <a:cubicBezTo>
                  <a:pt x="1232" y="33"/>
                  <a:pt x="1233" y="31"/>
                  <a:pt x="1235" y="30"/>
                </a:cubicBezTo>
                <a:cubicBezTo>
                  <a:pt x="1235" y="32"/>
                  <a:pt x="1235" y="32"/>
                  <a:pt x="1235" y="32"/>
                </a:cubicBezTo>
                <a:cubicBezTo>
                  <a:pt x="1235" y="32"/>
                  <a:pt x="1234" y="32"/>
                  <a:pt x="1234" y="32"/>
                </a:cubicBezTo>
                <a:cubicBezTo>
                  <a:pt x="1234" y="33"/>
                  <a:pt x="1234" y="33"/>
                  <a:pt x="1233" y="33"/>
                </a:cubicBezTo>
                <a:cubicBezTo>
                  <a:pt x="1233" y="33"/>
                  <a:pt x="1233" y="33"/>
                  <a:pt x="1233" y="33"/>
                </a:cubicBezTo>
                <a:cubicBezTo>
                  <a:pt x="1233" y="34"/>
                  <a:pt x="1233" y="34"/>
                  <a:pt x="1233" y="34"/>
                </a:cubicBezTo>
                <a:cubicBezTo>
                  <a:pt x="1233" y="34"/>
                  <a:pt x="1233" y="34"/>
                  <a:pt x="1233" y="35"/>
                </a:cubicBezTo>
                <a:cubicBezTo>
                  <a:pt x="1233" y="35"/>
                  <a:pt x="1233" y="35"/>
                  <a:pt x="1233" y="35"/>
                </a:cubicBezTo>
                <a:cubicBezTo>
                  <a:pt x="1234" y="36"/>
                  <a:pt x="1234" y="36"/>
                  <a:pt x="1234" y="36"/>
                </a:cubicBezTo>
                <a:cubicBezTo>
                  <a:pt x="1234" y="36"/>
                  <a:pt x="1235" y="35"/>
                  <a:pt x="1235" y="35"/>
                </a:cubicBezTo>
                <a:cubicBezTo>
                  <a:pt x="1235" y="37"/>
                  <a:pt x="1235" y="37"/>
                  <a:pt x="1235" y="37"/>
                </a:cubicBezTo>
                <a:moveTo>
                  <a:pt x="1246" y="41"/>
                </a:moveTo>
                <a:cubicBezTo>
                  <a:pt x="1243" y="40"/>
                  <a:pt x="1240" y="38"/>
                  <a:pt x="1237" y="38"/>
                </a:cubicBezTo>
                <a:cubicBezTo>
                  <a:pt x="1237" y="34"/>
                  <a:pt x="1237" y="34"/>
                  <a:pt x="1237" y="34"/>
                </a:cubicBezTo>
                <a:cubicBezTo>
                  <a:pt x="1237" y="29"/>
                  <a:pt x="1237" y="29"/>
                  <a:pt x="1237" y="29"/>
                </a:cubicBezTo>
                <a:cubicBezTo>
                  <a:pt x="1237" y="29"/>
                  <a:pt x="1237" y="29"/>
                  <a:pt x="1237" y="29"/>
                </a:cubicBezTo>
                <a:cubicBezTo>
                  <a:pt x="1237" y="29"/>
                  <a:pt x="1237" y="29"/>
                  <a:pt x="1237" y="29"/>
                </a:cubicBezTo>
                <a:cubicBezTo>
                  <a:pt x="1240" y="28"/>
                  <a:pt x="1243" y="28"/>
                  <a:pt x="1246" y="27"/>
                </a:cubicBezTo>
                <a:cubicBezTo>
                  <a:pt x="1246" y="29"/>
                  <a:pt x="1246" y="29"/>
                  <a:pt x="1246" y="29"/>
                </a:cubicBezTo>
                <a:cubicBezTo>
                  <a:pt x="1245" y="29"/>
                  <a:pt x="1245" y="29"/>
                  <a:pt x="1245" y="29"/>
                </a:cubicBezTo>
                <a:cubicBezTo>
                  <a:pt x="1245" y="30"/>
                  <a:pt x="1243" y="31"/>
                  <a:pt x="1242" y="32"/>
                </a:cubicBezTo>
                <a:cubicBezTo>
                  <a:pt x="1241" y="32"/>
                  <a:pt x="1240" y="32"/>
                  <a:pt x="1240" y="33"/>
                </a:cubicBezTo>
                <a:cubicBezTo>
                  <a:pt x="1239" y="34"/>
                  <a:pt x="1239" y="34"/>
                  <a:pt x="1238" y="35"/>
                </a:cubicBezTo>
                <a:cubicBezTo>
                  <a:pt x="1238" y="36"/>
                  <a:pt x="1238" y="36"/>
                  <a:pt x="1238" y="36"/>
                </a:cubicBezTo>
                <a:cubicBezTo>
                  <a:pt x="1239" y="36"/>
                  <a:pt x="1239" y="36"/>
                  <a:pt x="1239" y="36"/>
                </a:cubicBezTo>
                <a:cubicBezTo>
                  <a:pt x="1239" y="36"/>
                  <a:pt x="1239" y="37"/>
                  <a:pt x="1240" y="37"/>
                </a:cubicBezTo>
                <a:cubicBezTo>
                  <a:pt x="1240" y="38"/>
                  <a:pt x="1241" y="38"/>
                  <a:pt x="1241" y="38"/>
                </a:cubicBezTo>
                <a:cubicBezTo>
                  <a:pt x="1241" y="38"/>
                  <a:pt x="1241" y="38"/>
                  <a:pt x="1241" y="38"/>
                </a:cubicBezTo>
                <a:cubicBezTo>
                  <a:pt x="1242" y="38"/>
                  <a:pt x="1242" y="38"/>
                  <a:pt x="1242" y="38"/>
                </a:cubicBezTo>
                <a:cubicBezTo>
                  <a:pt x="1242" y="38"/>
                  <a:pt x="1242" y="38"/>
                  <a:pt x="1242" y="38"/>
                </a:cubicBezTo>
                <a:cubicBezTo>
                  <a:pt x="1242" y="38"/>
                  <a:pt x="1242" y="38"/>
                  <a:pt x="1242" y="38"/>
                </a:cubicBezTo>
                <a:cubicBezTo>
                  <a:pt x="1244" y="37"/>
                  <a:pt x="1245" y="36"/>
                  <a:pt x="1246" y="36"/>
                </a:cubicBezTo>
                <a:cubicBezTo>
                  <a:pt x="1246" y="36"/>
                  <a:pt x="1246" y="36"/>
                  <a:pt x="1246" y="36"/>
                </a:cubicBezTo>
                <a:cubicBezTo>
                  <a:pt x="1246" y="37"/>
                  <a:pt x="1246" y="37"/>
                  <a:pt x="1246" y="37"/>
                </a:cubicBezTo>
                <a:cubicBezTo>
                  <a:pt x="1245" y="37"/>
                  <a:pt x="1245" y="37"/>
                  <a:pt x="1245" y="37"/>
                </a:cubicBezTo>
                <a:cubicBezTo>
                  <a:pt x="1244" y="39"/>
                  <a:pt x="1244" y="39"/>
                  <a:pt x="1244" y="39"/>
                </a:cubicBezTo>
                <a:cubicBezTo>
                  <a:pt x="1246" y="39"/>
                  <a:pt x="1246" y="39"/>
                  <a:pt x="1246" y="39"/>
                </a:cubicBezTo>
                <a:cubicBezTo>
                  <a:pt x="1246" y="41"/>
                  <a:pt x="1246" y="41"/>
                  <a:pt x="1246" y="41"/>
                </a:cubicBezTo>
                <a:moveTo>
                  <a:pt x="1248" y="29"/>
                </a:moveTo>
                <a:cubicBezTo>
                  <a:pt x="1248" y="27"/>
                  <a:pt x="1248" y="27"/>
                  <a:pt x="1248" y="27"/>
                </a:cubicBezTo>
                <a:cubicBezTo>
                  <a:pt x="1250" y="28"/>
                  <a:pt x="1252" y="28"/>
                  <a:pt x="1254" y="28"/>
                </a:cubicBezTo>
                <a:cubicBezTo>
                  <a:pt x="1254" y="29"/>
                  <a:pt x="1254" y="29"/>
                  <a:pt x="1254" y="29"/>
                </a:cubicBezTo>
                <a:cubicBezTo>
                  <a:pt x="1254" y="29"/>
                  <a:pt x="1254" y="29"/>
                  <a:pt x="1254" y="29"/>
                </a:cubicBezTo>
                <a:cubicBezTo>
                  <a:pt x="1253" y="29"/>
                  <a:pt x="1253" y="29"/>
                  <a:pt x="1253" y="29"/>
                </a:cubicBezTo>
                <a:cubicBezTo>
                  <a:pt x="1253" y="29"/>
                  <a:pt x="1253" y="29"/>
                  <a:pt x="1253" y="29"/>
                </a:cubicBezTo>
                <a:cubicBezTo>
                  <a:pt x="1251" y="29"/>
                  <a:pt x="1250" y="29"/>
                  <a:pt x="1248" y="29"/>
                </a:cubicBezTo>
                <a:cubicBezTo>
                  <a:pt x="1248" y="29"/>
                  <a:pt x="1248" y="29"/>
                  <a:pt x="1248" y="29"/>
                </a:cubicBezTo>
                <a:moveTo>
                  <a:pt x="1272" y="1"/>
                </a:moveTo>
                <a:cubicBezTo>
                  <a:pt x="1269" y="2"/>
                  <a:pt x="1268" y="4"/>
                  <a:pt x="1266" y="7"/>
                </a:cubicBezTo>
                <a:cubicBezTo>
                  <a:pt x="1266" y="7"/>
                  <a:pt x="1266" y="7"/>
                  <a:pt x="1266" y="7"/>
                </a:cubicBezTo>
                <a:cubicBezTo>
                  <a:pt x="1266" y="7"/>
                  <a:pt x="1266" y="7"/>
                  <a:pt x="1266" y="7"/>
                </a:cubicBezTo>
                <a:cubicBezTo>
                  <a:pt x="1265" y="10"/>
                  <a:pt x="1265" y="12"/>
                  <a:pt x="1265" y="14"/>
                </a:cubicBezTo>
                <a:cubicBezTo>
                  <a:pt x="1265" y="21"/>
                  <a:pt x="1268" y="27"/>
                  <a:pt x="1269" y="33"/>
                </a:cubicBezTo>
                <a:cubicBezTo>
                  <a:pt x="1269" y="33"/>
                  <a:pt x="1269" y="33"/>
                  <a:pt x="1269" y="33"/>
                </a:cubicBezTo>
                <a:cubicBezTo>
                  <a:pt x="1269" y="33"/>
                  <a:pt x="1269" y="33"/>
                  <a:pt x="1269" y="33"/>
                </a:cubicBezTo>
                <a:cubicBezTo>
                  <a:pt x="1269" y="34"/>
                  <a:pt x="1269" y="34"/>
                  <a:pt x="1269" y="34"/>
                </a:cubicBezTo>
                <a:cubicBezTo>
                  <a:pt x="1269" y="34"/>
                  <a:pt x="1269" y="34"/>
                  <a:pt x="1269" y="34"/>
                </a:cubicBezTo>
                <a:cubicBezTo>
                  <a:pt x="1268" y="35"/>
                  <a:pt x="1268" y="35"/>
                  <a:pt x="1268" y="35"/>
                </a:cubicBezTo>
                <a:cubicBezTo>
                  <a:pt x="1267" y="35"/>
                  <a:pt x="1266" y="34"/>
                  <a:pt x="1265" y="33"/>
                </a:cubicBezTo>
                <a:cubicBezTo>
                  <a:pt x="1264" y="32"/>
                  <a:pt x="1263" y="31"/>
                  <a:pt x="1262" y="30"/>
                </a:cubicBezTo>
                <a:cubicBezTo>
                  <a:pt x="1260" y="29"/>
                  <a:pt x="1257" y="27"/>
                  <a:pt x="1255" y="27"/>
                </a:cubicBezTo>
                <a:cubicBezTo>
                  <a:pt x="1252" y="26"/>
                  <a:pt x="1250" y="26"/>
                  <a:pt x="1248" y="25"/>
                </a:cubicBezTo>
                <a:cubicBezTo>
                  <a:pt x="1248" y="25"/>
                  <a:pt x="1248" y="25"/>
                  <a:pt x="1248" y="25"/>
                </a:cubicBezTo>
                <a:cubicBezTo>
                  <a:pt x="1247" y="25"/>
                  <a:pt x="1247" y="25"/>
                  <a:pt x="1247" y="25"/>
                </a:cubicBezTo>
                <a:cubicBezTo>
                  <a:pt x="1246" y="25"/>
                  <a:pt x="1246" y="25"/>
                  <a:pt x="1246" y="25"/>
                </a:cubicBezTo>
                <a:cubicBezTo>
                  <a:pt x="1246" y="25"/>
                  <a:pt x="1246" y="25"/>
                  <a:pt x="1246" y="25"/>
                </a:cubicBezTo>
                <a:cubicBezTo>
                  <a:pt x="1243" y="26"/>
                  <a:pt x="1240" y="26"/>
                  <a:pt x="1237" y="27"/>
                </a:cubicBezTo>
                <a:cubicBezTo>
                  <a:pt x="1236" y="27"/>
                  <a:pt x="1236" y="27"/>
                  <a:pt x="1236" y="27"/>
                </a:cubicBezTo>
                <a:cubicBezTo>
                  <a:pt x="1236" y="27"/>
                  <a:pt x="1236" y="27"/>
                  <a:pt x="1236" y="27"/>
                </a:cubicBezTo>
                <a:cubicBezTo>
                  <a:pt x="1236" y="27"/>
                  <a:pt x="1236" y="27"/>
                  <a:pt x="1236" y="27"/>
                </a:cubicBezTo>
                <a:cubicBezTo>
                  <a:pt x="1235" y="27"/>
                  <a:pt x="1235" y="27"/>
                  <a:pt x="1235" y="27"/>
                </a:cubicBezTo>
                <a:cubicBezTo>
                  <a:pt x="1235" y="28"/>
                  <a:pt x="1235" y="28"/>
                  <a:pt x="1235" y="28"/>
                </a:cubicBezTo>
                <a:cubicBezTo>
                  <a:pt x="1233" y="29"/>
                  <a:pt x="1230" y="31"/>
                  <a:pt x="1229" y="33"/>
                </a:cubicBezTo>
                <a:cubicBezTo>
                  <a:pt x="1227" y="34"/>
                  <a:pt x="1226" y="36"/>
                  <a:pt x="1225" y="38"/>
                </a:cubicBezTo>
                <a:cubicBezTo>
                  <a:pt x="1225" y="38"/>
                  <a:pt x="1225" y="38"/>
                  <a:pt x="1225" y="38"/>
                </a:cubicBezTo>
                <a:cubicBezTo>
                  <a:pt x="1225" y="38"/>
                  <a:pt x="1225" y="38"/>
                  <a:pt x="1225" y="38"/>
                </a:cubicBezTo>
                <a:cubicBezTo>
                  <a:pt x="1224" y="38"/>
                  <a:pt x="1224" y="38"/>
                  <a:pt x="1223" y="38"/>
                </a:cubicBezTo>
                <a:cubicBezTo>
                  <a:pt x="1222" y="37"/>
                  <a:pt x="1221" y="37"/>
                  <a:pt x="1220" y="37"/>
                </a:cubicBezTo>
                <a:cubicBezTo>
                  <a:pt x="1219" y="37"/>
                  <a:pt x="1219" y="37"/>
                  <a:pt x="1219" y="37"/>
                </a:cubicBezTo>
                <a:cubicBezTo>
                  <a:pt x="1218" y="36"/>
                  <a:pt x="1216" y="36"/>
                  <a:pt x="1215" y="36"/>
                </a:cubicBezTo>
                <a:cubicBezTo>
                  <a:pt x="1212" y="36"/>
                  <a:pt x="1208" y="37"/>
                  <a:pt x="1205" y="38"/>
                </a:cubicBezTo>
                <a:cubicBezTo>
                  <a:pt x="1205" y="38"/>
                  <a:pt x="1205" y="38"/>
                  <a:pt x="1205" y="38"/>
                </a:cubicBezTo>
                <a:cubicBezTo>
                  <a:pt x="1204" y="39"/>
                  <a:pt x="1204" y="39"/>
                  <a:pt x="1204" y="39"/>
                </a:cubicBezTo>
                <a:cubicBezTo>
                  <a:pt x="1204" y="39"/>
                  <a:pt x="1204" y="39"/>
                  <a:pt x="1204" y="39"/>
                </a:cubicBezTo>
                <a:cubicBezTo>
                  <a:pt x="1203" y="41"/>
                  <a:pt x="1203" y="41"/>
                  <a:pt x="1203" y="41"/>
                </a:cubicBezTo>
                <a:cubicBezTo>
                  <a:pt x="1202" y="41"/>
                  <a:pt x="1202" y="41"/>
                  <a:pt x="1202" y="41"/>
                </a:cubicBezTo>
                <a:cubicBezTo>
                  <a:pt x="1202" y="41"/>
                  <a:pt x="1202" y="41"/>
                  <a:pt x="1202" y="41"/>
                </a:cubicBezTo>
                <a:cubicBezTo>
                  <a:pt x="1200" y="43"/>
                  <a:pt x="1200" y="43"/>
                  <a:pt x="1200" y="43"/>
                </a:cubicBezTo>
                <a:cubicBezTo>
                  <a:pt x="1200" y="43"/>
                  <a:pt x="1199" y="43"/>
                  <a:pt x="1198" y="43"/>
                </a:cubicBezTo>
                <a:cubicBezTo>
                  <a:pt x="1198" y="43"/>
                  <a:pt x="1198" y="43"/>
                  <a:pt x="1198" y="43"/>
                </a:cubicBezTo>
                <a:cubicBezTo>
                  <a:pt x="1192" y="43"/>
                  <a:pt x="1187" y="45"/>
                  <a:pt x="1183" y="50"/>
                </a:cubicBezTo>
                <a:cubicBezTo>
                  <a:pt x="1183" y="50"/>
                  <a:pt x="1183" y="50"/>
                  <a:pt x="1183" y="50"/>
                </a:cubicBezTo>
                <a:cubicBezTo>
                  <a:pt x="1183" y="50"/>
                  <a:pt x="1183" y="50"/>
                  <a:pt x="1183" y="50"/>
                </a:cubicBezTo>
                <a:cubicBezTo>
                  <a:pt x="1182" y="51"/>
                  <a:pt x="1182" y="53"/>
                  <a:pt x="1181" y="55"/>
                </a:cubicBezTo>
                <a:cubicBezTo>
                  <a:pt x="1183" y="55"/>
                  <a:pt x="1183" y="55"/>
                  <a:pt x="1183" y="55"/>
                </a:cubicBezTo>
                <a:cubicBezTo>
                  <a:pt x="1184" y="53"/>
                  <a:pt x="1184" y="52"/>
                  <a:pt x="1185" y="51"/>
                </a:cubicBezTo>
                <a:cubicBezTo>
                  <a:pt x="1188" y="47"/>
                  <a:pt x="1193" y="45"/>
                  <a:pt x="1198" y="45"/>
                </a:cubicBezTo>
                <a:cubicBezTo>
                  <a:pt x="1199" y="45"/>
                  <a:pt x="1200" y="45"/>
                  <a:pt x="1201" y="45"/>
                </a:cubicBezTo>
                <a:cubicBezTo>
                  <a:pt x="1201" y="45"/>
                  <a:pt x="1201" y="45"/>
                  <a:pt x="1201" y="45"/>
                </a:cubicBezTo>
                <a:cubicBezTo>
                  <a:pt x="1202" y="44"/>
                  <a:pt x="1202" y="44"/>
                  <a:pt x="1202" y="44"/>
                </a:cubicBezTo>
                <a:cubicBezTo>
                  <a:pt x="1202" y="47"/>
                  <a:pt x="1202" y="47"/>
                  <a:pt x="1202" y="47"/>
                </a:cubicBezTo>
                <a:cubicBezTo>
                  <a:pt x="1201" y="46"/>
                  <a:pt x="1199" y="46"/>
                  <a:pt x="1198" y="46"/>
                </a:cubicBezTo>
                <a:cubicBezTo>
                  <a:pt x="1198" y="46"/>
                  <a:pt x="1198" y="46"/>
                  <a:pt x="1198" y="46"/>
                </a:cubicBezTo>
                <a:cubicBezTo>
                  <a:pt x="1194" y="46"/>
                  <a:pt x="1189" y="48"/>
                  <a:pt x="1186" y="51"/>
                </a:cubicBezTo>
                <a:cubicBezTo>
                  <a:pt x="1186" y="51"/>
                  <a:pt x="1186" y="51"/>
                  <a:pt x="1186" y="51"/>
                </a:cubicBezTo>
                <a:cubicBezTo>
                  <a:pt x="1186" y="51"/>
                  <a:pt x="1186" y="51"/>
                  <a:pt x="1186" y="51"/>
                </a:cubicBezTo>
                <a:cubicBezTo>
                  <a:pt x="1185" y="52"/>
                  <a:pt x="1184" y="53"/>
                  <a:pt x="1184" y="55"/>
                </a:cubicBezTo>
                <a:cubicBezTo>
                  <a:pt x="1186" y="55"/>
                  <a:pt x="1186" y="55"/>
                  <a:pt x="1186" y="55"/>
                </a:cubicBezTo>
                <a:cubicBezTo>
                  <a:pt x="1186" y="54"/>
                  <a:pt x="1187" y="53"/>
                  <a:pt x="1187" y="52"/>
                </a:cubicBezTo>
                <a:cubicBezTo>
                  <a:pt x="1190" y="50"/>
                  <a:pt x="1194" y="48"/>
                  <a:pt x="1198" y="48"/>
                </a:cubicBezTo>
                <a:cubicBezTo>
                  <a:pt x="1198" y="48"/>
                  <a:pt x="1198" y="48"/>
                  <a:pt x="1198" y="48"/>
                </a:cubicBezTo>
                <a:cubicBezTo>
                  <a:pt x="1199" y="48"/>
                  <a:pt x="1201" y="48"/>
                  <a:pt x="1202" y="49"/>
                </a:cubicBezTo>
                <a:cubicBezTo>
                  <a:pt x="1202" y="49"/>
                  <a:pt x="1202" y="49"/>
                  <a:pt x="1202" y="49"/>
                </a:cubicBezTo>
                <a:cubicBezTo>
                  <a:pt x="1202" y="49"/>
                  <a:pt x="1202" y="49"/>
                  <a:pt x="1202" y="49"/>
                </a:cubicBezTo>
                <a:cubicBezTo>
                  <a:pt x="1202" y="49"/>
                  <a:pt x="1202" y="49"/>
                  <a:pt x="1202" y="49"/>
                </a:cubicBezTo>
                <a:cubicBezTo>
                  <a:pt x="1204" y="49"/>
                  <a:pt x="1204" y="49"/>
                  <a:pt x="1204" y="49"/>
                </a:cubicBezTo>
                <a:cubicBezTo>
                  <a:pt x="1204" y="49"/>
                  <a:pt x="1204" y="49"/>
                  <a:pt x="1204" y="49"/>
                </a:cubicBezTo>
                <a:cubicBezTo>
                  <a:pt x="1204" y="48"/>
                  <a:pt x="1204" y="48"/>
                  <a:pt x="1204" y="48"/>
                </a:cubicBezTo>
                <a:cubicBezTo>
                  <a:pt x="1205" y="48"/>
                  <a:pt x="1205" y="48"/>
                  <a:pt x="1205" y="47"/>
                </a:cubicBezTo>
                <a:cubicBezTo>
                  <a:pt x="1206" y="47"/>
                  <a:pt x="1206" y="46"/>
                  <a:pt x="1206" y="45"/>
                </a:cubicBezTo>
                <a:cubicBezTo>
                  <a:pt x="1206" y="45"/>
                  <a:pt x="1206" y="44"/>
                  <a:pt x="1207" y="44"/>
                </a:cubicBezTo>
                <a:cubicBezTo>
                  <a:pt x="1207" y="44"/>
                  <a:pt x="1207" y="44"/>
                  <a:pt x="1207" y="44"/>
                </a:cubicBezTo>
                <a:cubicBezTo>
                  <a:pt x="1207" y="44"/>
                  <a:pt x="1207" y="44"/>
                  <a:pt x="1207" y="44"/>
                </a:cubicBezTo>
                <a:cubicBezTo>
                  <a:pt x="1208" y="42"/>
                  <a:pt x="1211" y="41"/>
                  <a:pt x="1214" y="41"/>
                </a:cubicBezTo>
                <a:cubicBezTo>
                  <a:pt x="1214" y="41"/>
                  <a:pt x="1214" y="41"/>
                  <a:pt x="1214" y="41"/>
                </a:cubicBezTo>
                <a:cubicBezTo>
                  <a:pt x="1216" y="41"/>
                  <a:pt x="1219" y="41"/>
                  <a:pt x="1220" y="42"/>
                </a:cubicBezTo>
                <a:cubicBezTo>
                  <a:pt x="1222" y="43"/>
                  <a:pt x="1224" y="44"/>
                  <a:pt x="1225" y="46"/>
                </a:cubicBezTo>
                <a:cubicBezTo>
                  <a:pt x="1226" y="47"/>
                  <a:pt x="1227" y="49"/>
                  <a:pt x="1227" y="51"/>
                </a:cubicBezTo>
                <a:cubicBezTo>
                  <a:pt x="1227" y="51"/>
                  <a:pt x="1227" y="51"/>
                  <a:pt x="1227" y="51"/>
                </a:cubicBezTo>
                <a:cubicBezTo>
                  <a:pt x="1227" y="51"/>
                  <a:pt x="1227" y="51"/>
                  <a:pt x="1227" y="51"/>
                </a:cubicBezTo>
                <a:cubicBezTo>
                  <a:pt x="1227" y="51"/>
                  <a:pt x="1227" y="52"/>
                  <a:pt x="1227" y="53"/>
                </a:cubicBezTo>
                <a:cubicBezTo>
                  <a:pt x="1227" y="53"/>
                  <a:pt x="1227" y="54"/>
                  <a:pt x="1227" y="55"/>
                </a:cubicBezTo>
                <a:cubicBezTo>
                  <a:pt x="1230" y="55"/>
                  <a:pt x="1230" y="55"/>
                  <a:pt x="1230" y="55"/>
                </a:cubicBezTo>
                <a:cubicBezTo>
                  <a:pt x="1230" y="50"/>
                  <a:pt x="1230" y="50"/>
                  <a:pt x="1230" y="50"/>
                </a:cubicBezTo>
                <a:cubicBezTo>
                  <a:pt x="1231" y="51"/>
                  <a:pt x="1231" y="53"/>
                  <a:pt x="1231" y="55"/>
                </a:cubicBezTo>
                <a:cubicBezTo>
                  <a:pt x="1233" y="55"/>
                  <a:pt x="1233" y="55"/>
                  <a:pt x="1233" y="55"/>
                </a:cubicBezTo>
                <a:cubicBezTo>
                  <a:pt x="1232" y="51"/>
                  <a:pt x="1232" y="47"/>
                  <a:pt x="1230" y="43"/>
                </a:cubicBezTo>
                <a:cubicBezTo>
                  <a:pt x="1230" y="43"/>
                  <a:pt x="1230" y="42"/>
                  <a:pt x="1230" y="42"/>
                </a:cubicBezTo>
                <a:cubicBezTo>
                  <a:pt x="1230" y="42"/>
                  <a:pt x="1230" y="42"/>
                  <a:pt x="1230" y="42"/>
                </a:cubicBezTo>
                <a:cubicBezTo>
                  <a:pt x="1230" y="42"/>
                  <a:pt x="1230" y="41"/>
                  <a:pt x="1230" y="41"/>
                </a:cubicBezTo>
                <a:cubicBezTo>
                  <a:pt x="1230" y="40"/>
                  <a:pt x="1230" y="40"/>
                  <a:pt x="1230" y="39"/>
                </a:cubicBezTo>
                <a:cubicBezTo>
                  <a:pt x="1230" y="39"/>
                  <a:pt x="1230" y="39"/>
                  <a:pt x="1231" y="39"/>
                </a:cubicBezTo>
                <a:cubicBezTo>
                  <a:pt x="1232" y="39"/>
                  <a:pt x="1233" y="39"/>
                  <a:pt x="1235" y="39"/>
                </a:cubicBezTo>
                <a:cubicBezTo>
                  <a:pt x="1235" y="39"/>
                  <a:pt x="1235" y="39"/>
                  <a:pt x="1235" y="39"/>
                </a:cubicBezTo>
                <a:cubicBezTo>
                  <a:pt x="1235" y="39"/>
                  <a:pt x="1235" y="39"/>
                  <a:pt x="1235" y="39"/>
                </a:cubicBezTo>
                <a:cubicBezTo>
                  <a:pt x="1235" y="39"/>
                  <a:pt x="1235" y="39"/>
                  <a:pt x="1235" y="39"/>
                </a:cubicBezTo>
                <a:cubicBezTo>
                  <a:pt x="1237" y="40"/>
                  <a:pt x="1237" y="40"/>
                  <a:pt x="1237" y="40"/>
                </a:cubicBezTo>
                <a:cubicBezTo>
                  <a:pt x="1237" y="40"/>
                  <a:pt x="1237" y="40"/>
                  <a:pt x="1237" y="40"/>
                </a:cubicBezTo>
                <a:cubicBezTo>
                  <a:pt x="1240" y="41"/>
                  <a:pt x="1243" y="42"/>
                  <a:pt x="1246" y="43"/>
                </a:cubicBezTo>
                <a:cubicBezTo>
                  <a:pt x="1249" y="44"/>
                  <a:pt x="1252" y="45"/>
                  <a:pt x="1254" y="46"/>
                </a:cubicBezTo>
                <a:cubicBezTo>
                  <a:pt x="1260" y="49"/>
                  <a:pt x="1266" y="52"/>
                  <a:pt x="1271" y="55"/>
                </a:cubicBezTo>
                <a:cubicBezTo>
                  <a:pt x="1275" y="55"/>
                  <a:pt x="1275" y="55"/>
                  <a:pt x="1275" y="55"/>
                </a:cubicBezTo>
                <a:cubicBezTo>
                  <a:pt x="1269" y="51"/>
                  <a:pt x="1262" y="48"/>
                  <a:pt x="1256" y="45"/>
                </a:cubicBezTo>
                <a:cubicBezTo>
                  <a:pt x="1256" y="44"/>
                  <a:pt x="1256" y="44"/>
                  <a:pt x="1256" y="44"/>
                </a:cubicBezTo>
                <a:cubicBezTo>
                  <a:pt x="1256" y="44"/>
                  <a:pt x="1257" y="44"/>
                  <a:pt x="1258" y="44"/>
                </a:cubicBezTo>
                <a:cubicBezTo>
                  <a:pt x="1258" y="44"/>
                  <a:pt x="1258" y="44"/>
                  <a:pt x="1258" y="44"/>
                </a:cubicBezTo>
                <a:cubicBezTo>
                  <a:pt x="1258" y="44"/>
                  <a:pt x="1258" y="44"/>
                  <a:pt x="1258" y="44"/>
                </a:cubicBezTo>
                <a:cubicBezTo>
                  <a:pt x="1259" y="45"/>
                  <a:pt x="1259" y="45"/>
                  <a:pt x="1259" y="45"/>
                </a:cubicBezTo>
                <a:cubicBezTo>
                  <a:pt x="1261" y="47"/>
                  <a:pt x="1263" y="47"/>
                  <a:pt x="1265" y="48"/>
                </a:cubicBezTo>
                <a:cubicBezTo>
                  <a:pt x="1265" y="48"/>
                  <a:pt x="1265" y="48"/>
                  <a:pt x="1265" y="48"/>
                </a:cubicBezTo>
                <a:cubicBezTo>
                  <a:pt x="1265" y="48"/>
                  <a:pt x="1265" y="48"/>
                  <a:pt x="1265" y="48"/>
                </a:cubicBezTo>
                <a:cubicBezTo>
                  <a:pt x="1266" y="48"/>
                  <a:pt x="1266" y="48"/>
                  <a:pt x="1267" y="48"/>
                </a:cubicBezTo>
                <a:cubicBezTo>
                  <a:pt x="1267" y="48"/>
                  <a:pt x="1267" y="48"/>
                  <a:pt x="1267" y="48"/>
                </a:cubicBezTo>
                <a:cubicBezTo>
                  <a:pt x="1267" y="48"/>
                  <a:pt x="1267" y="48"/>
                  <a:pt x="1267" y="48"/>
                </a:cubicBezTo>
                <a:cubicBezTo>
                  <a:pt x="1267" y="48"/>
                  <a:pt x="1267" y="49"/>
                  <a:pt x="1267" y="49"/>
                </a:cubicBezTo>
                <a:cubicBezTo>
                  <a:pt x="1267" y="49"/>
                  <a:pt x="1267" y="49"/>
                  <a:pt x="1267" y="49"/>
                </a:cubicBezTo>
                <a:cubicBezTo>
                  <a:pt x="1268" y="49"/>
                  <a:pt x="1268" y="49"/>
                  <a:pt x="1268" y="49"/>
                </a:cubicBezTo>
                <a:cubicBezTo>
                  <a:pt x="1268" y="50"/>
                  <a:pt x="1269" y="50"/>
                  <a:pt x="1270" y="51"/>
                </a:cubicBezTo>
                <a:cubicBezTo>
                  <a:pt x="1271" y="52"/>
                  <a:pt x="1272" y="52"/>
                  <a:pt x="1273" y="52"/>
                </a:cubicBezTo>
                <a:cubicBezTo>
                  <a:pt x="1273" y="52"/>
                  <a:pt x="1273" y="52"/>
                  <a:pt x="1273" y="52"/>
                </a:cubicBezTo>
                <a:cubicBezTo>
                  <a:pt x="1273" y="52"/>
                  <a:pt x="1273" y="52"/>
                  <a:pt x="1274" y="52"/>
                </a:cubicBezTo>
                <a:cubicBezTo>
                  <a:pt x="1273" y="52"/>
                  <a:pt x="1273" y="51"/>
                  <a:pt x="1273" y="51"/>
                </a:cubicBezTo>
                <a:cubicBezTo>
                  <a:pt x="1273" y="51"/>
                  <a:pt x="1273" y="51"/>
                  <a:pt x="1273" y="50"/>
                </a:cubicBezTo>
                <a:cubicBezTo>
                  <a:pt x="1273" y="50"/>
                  <a:pt x="1273" y="50"/>
                  <a:pt x="1273" y="50"/>
                </a:cubicBezTo>
                <a:cubicBezTo>
                  <a:pt x="1273" y="50"/>
                  <a:pt x="1273" y="50"/>
                  <a:pt x="1273" y="50"/>
                </a:cubicBezTo>
                <a:cubicBezTo>
                  <a:pt x="1273" y="50"/>
                  <a:pt x="1272" y="50"/>
                  <a:pt x="1271" y="49"/>
                </a:cubicBezTo>
                <a:cubicBezTo>
                  <a:pt x="1270" y="49"/>
                  <a:pt x="1270" y="48"/>
                  <a:pt x="1269" y="48"/>
                </a:cubicBezTo>
                <a:cubicBezTo>
                  <a:pt x="1269" y="48"/>
                  <a:pt x="1269" y="48"/>
                  <a:pt x="1269" y="48"/>
                </a:cubicBezTo>
                <a:cubicBezTo>
                  <a:pt x="1269" y="48"/>
                  <a:pt x="1270" y="48"/>
                  <a:pt x="1270" y="47"/>
                </a:cubicBezTo>
                <a:cubicBezTo>
                  <a:pt x="1271" y="47"/>
                  <a:pt x="1272" y="47"/>
                  <a:pt x="1273" y="47"/>
                </a:cubicBezTo>
                <a:cubicBezTo>
                  <a:pt x="1273" y="46"/>
                  <a:pt x="1273" y="46"/>
                  <a:pt x="1273" y="46"/>
                </a:cubicBezTo>
                <a:cubicBezTo>
                  <a:pt x="1273" y="45"/>
                  <a:pt x="1273" y="45"/>
                  <a:pt x="1273" y="45"/>
                </a:cubicBezTo>
                <a:cubicBezTo>
                  <a:pt x="1273" y="45"/>
                  <a:pt x="1273" y="45"/>
                  <a:pt x="1273" y="45"/>
                </a:cubicBezTo>
                <a:cubicBezTo>
                  <a:pt x="1273" y="45"/>
                  <a:pt x="1273" y="45"/>
                  <a:pt x="1273" y="45"/>
                </a:cubicBezTo>
                <a:cubicBezTo>
                  <a:pt x="1272" y="45"/>
                  <a:pt x="1270" y="45"/>
                  <a:pt x="1269" y="46"/>
                </a:cubicBezTo>
                <a:cubicBezTo>
                  <a:pt x="1268" y="46"/>
                  <a:pt x="1268" y="46"/>
                  <a:pt x="1268" y="46"/>
                </a:cubicBezTo>
                <a:cubicBezTo>
                  <a:pt x="1268" y="46"/>
                  <a:pt x="1268" y="46"/>
                  <a:pt x="1268" y="46"/>
                </a:cubicBezTo>
                <a:cubicBezTo>
                  <a:pt x="1268" y="46"/>
                  <a:pt x="1268" y="46"/>
                  <a:pt x="1268" y="46"/>
                </a:cubicBezTo>
                <a:cubicBezTo>
                  <a:pt x="1268" y="46"/>
                  <a:pt x="1268" y="46"/>
                  <a:pt x="1268" y="46"/>
                </a:cubicBezTo>
                <a:cubicBezTo>
                  <a:pt x="1267" y="47"/>
                  <a:pt x="1267" y="47"/>
                  <a:pt x="1267" y="47"/>
                </a:cubicBezTo>
                <a:cubicBezTo>
                  <a:pt x="1267" y="47"/>
                  <a:pt x="1267" y="47"/>
                  <a:pt x="1267" y="47"/>
                </a:cubicBezTo>
                <a:cubicBezTo>
                  <a:pt x="1267" y="46"/>
                  <a:pt x="1267" y="46"/>
                  <a:pt x="1267" y="46"/>
                </a:cubicBezTo>
                <a:cubicBezTo>
                  <a:pt x="1267" y="46"/>
                  <a:pt x="1267" y="46"/>
                  <a:pt x="1267" y="46"/>
                </a:cubicBezTo>
                <a:cubicBezTo>
                  <a:pt x="1269" y="45"/>
                  <a:pt x="1271" y="44"/>
                  <a:pt x="1274" y="44"/>
                </a:cubicBezTo>
                <a:cubicBezTo>
                  <a:pt x="1274" y="44"/>
                  <a:pt x="1274" y="44"/>
                  <a:pt x="1274" y="44"/>
                </a:cubicBezTo>
                <a:cubicBezTo>
                  <a:pt x="1275" y="43"/>
                  <a:pt x="1275" y="43"/>
                  <a:pt x="1276" y="43"/>
                </a:cubicBezTo>
                <a:cubicBezTo>
                  <a:pt x="1276" y="43"/>
                  <a:pt x="1276" y="43"/>
                  <a:pt x="1276" y="43"/>
                </a:cubicBezTo>
                <a:cubicBezTo>
                  <a:pt x="1276" y="43"/>
                  <a:pt x="1276" y="43"/>
                  <a:pt x="1276" y="43"/>
                </a:cubicBezTo>
                <a:cubicBezTo>
                  <a:pt x="1277" y="43"/>
                  <a:pt x="1278" y="42"/>
                  <a:pt x="1278" y="42"/>
                </a:cubicBezTo>
                <a:cubicBezTo>
                  <a:pt x="1277" y="42"/>
                  <a:pt x="1276" y="42"/>
                  <a:pt x="1274" y="42"/>
                </a:cubicBezTo>
                <a:cubicBezTo>
                  <a:pt x="1272" y="42"/>
                  <a:pt x="1269" y="43"/>
                  <a:pt x="1266" y="44"/>
                </a:cubicBezTo>
                <a:cubicBezTo>
                  <a:pt x="1266" y="44"/>
                  <a:pt x="1266" y="44"/>
                  <a:pt x="1266" y="44"/>
                </a:cubicBezTo>
                <a:cubicBezTo>
                  <a:pt x="1266" y="44"/>
                  <a:pt x="1266" y="44"/>
                  <a:pt x="1266" y="44"/>
                </a:cubicBezTo>
                <a:cubicBezTo>
                  <a:pt x="1266" y="44"/>
                  <a:pt x="1265" y="45"/>
                  <a:pt x="1265" y="45"/>
                </a:cubicBezTo>
                <a:cubicBezTo>
                  <a:pt x="1265" y="46"/>
                  <a:pt x="1265" y="46"/>
                  <a:pt x="1265" y="46"/>
                </a:cubicBezTo>
                <a:cubicBezTo>
                  <a:pt x="1265" y="46"/>
                  <a:pt x="1265" y="46"/>
                  <a:pt x="1265" y="46"/>
                </a:cubicBezTo>
                <a:cubicBezTo>
                  <a:pt x="1265" y="46"/>
                  <a:pt x="1265" y="46"/>
                  <a:pt x="1265" y="46"/>
                </a:cubicBezTo>
                <a:cubicBezTo>
                  <a:pt x="1264" y="46"/>
                  <a:pt x="1262" y="45"/>
                  <a:pt x="1261" y="44"/>
                </a:cubicBezTo>
                <a:cubicBezTo>
                  <a:pt x="1264" y="42"/>
                  <a:pt x="1268" y="41"/>
                  <a:pt x="1272" y="41"/>
                </a:cubicBezTo>
                <a:cubicBezTo>
                  <a:pt x="1272" y="41"/>
                  <a:pt x="1272" y="41"/>
                  <a:pt x="1272" y="41"/>
                </a:cubicBezTo>
                <a:cubicBezTo>
                  <a:pt x="1272" y="40"/>
                  <a:pt x="1272" y="40"/>
                  <a:pt x="1272" y="40"/>
                </a:cubicBezTo>
                <a:cubicBezTo>
                  <a:pt x="1272" y="40"/>
                  <a:pt x="1272" y="39"/>
                  <a:pt x="1273" y="39"/>
                </a:cubicBezTo>
                <a:cubicBezTo>
                  <a:pt x="1272" y="39"/>
                  <a:pt x="1272" y="39"/>
                  <a:pt x="1272" y="39"/>
                </a:cubicBezTo>
                <a:cubicBezTo>
                  <a:pt x="1272" y="39"/>
                  <a:pt x="1272" y="39"/>
                  <a:pt x="1272" y="39"/>
                </a:cubicBezTo>
                <a:cubicBezTo>
                  <a:pt x="1267" y="39"/>
                  <a:pt x="1262" y="40"/>
                  <a:pt x="1259" y="44"/>
                </a:cubicBezTo>
                <a:cubicBezTo>
                  <a:pt x="1259" y="43"/>
                  <a:pt x="1259" y="43"/>
                  <a:pt x="1259" y="43"/>
                </a:cubicBezTo>
                <a:cubicBezTo>
                  <a:pt x="1259" y="43"/>
                  <a:pt x="1259" y="43"/>
                  <a:pt x="1259" y="43"/>
                </a:cubicBezTo>
                <a:cubicBezTo>
                  <a:pt x="1259" y="42"/>
                  <a:pt x="1259" y="42"/>
                  <a:pt x="1259" y="41"/>
                </a:cubicBezTo>
                <a:cubicBezTo>
                  <a:pt x="1260" y="41"/>
                  <a:pt x="1261" y="41"/>
                  <a:pt x="1262" y="40"/>
                </a:cubicBezTo>
                <a:cubicBezTo>
                  <a:pt x="1263" y="40"/>
                  <a:pt x="1263" y="40"/>
                  <a:pt x="1264" y="39"/>
                </a:cubicBezTo>
                <a:cubicBezTo>
                  <a:pt x="1264" y="39"/>
                  <a:pt x="1264" y="38"/>
                  <a:pt x="1264" y="38"/>
                </a:cubicBezTo>
                <a:cubicBezTo>
                  <a:pt x="1264" y="37"/>
                  <a:pt x="1264" y="36"/>
                  <a:pt x="1264" y="36"/>
                </a:cubicBezTo>
                <a:cubicBezTo>
                  <a:pt x="1264" y="35"/>
                  <a:pt x="1264" y="35"/>
                  <a:pt x="1264" y="35"/>
                </a:cubicBezTo>
                <a:cubicBezTo>
                  <a:pt x="1264" y="35"/>
                  <a:pt x="1264" y="35"/>
                  <a:pt x="1264" y="35"/>
                </a:cubicBezTo>
                <a:cubicBezTo>
                  <a:pt x="1262" y="34"/>
                  <a:pt x="1260" y="33"/>
                  <a:pt x="1258" y="33"/>
                </a:cubicBezTo>
                <a:cubicBezTo>
                  <a:pt x="1258" y="33"/>
                  <a:pt x="1258" y="33"/>
                  <a:pt x="1258" y="33"/>
                </a:cubicBezTo>
                <a:cubicBezTo>
                  <a:pt x="1257" y="33"/>
                  <a:pt x="1256" y="33"/>
                  <a:pt x="1256" y="33"/>
                </a:cubicBezTo>
                <a:cubicBezTo>
                  <a:pt x="1256" y="29"/>
                  <a:pt x="1256" y="29"/>
                  <a:pt x="1256" y="29"/>
                </a:cubicBezTo>
                <a:cubicBezTo>
                  <a:pt x="1257" y="29"/>
                  <a:pt x="1259" y="30"/>
                  <a:pt x="1261" y="32"/>
                </a:cubicBezTo>
                <a:cubicBezTo>
                  <a:pt x="1261" y="32"/>
                  <a:pt x="1261" y="32"/>
                  <a:pt x="1261" y="32"/>
                </a:cubicBezTo>
                <a:cubicBezTo>
                  <a:pt x="1261" y="32"/>
                  <a:pt x="1261" y="32"/>
                  <a:pt x="1261" y="32"/>
                </a:cubicBezTo>
                <a:cubicBezTo>
                  <a:pt x="1262" y="33"/>
                  <a:pt x="1263" y="34"/>
                  <a:pt x="1264" y="35"/>
                </a:cubicBezTo>
                <a:cubicBezTo>
                  <a:pt x="1265" y="36"/>
                  <a:pt x="1266" y="37"/>
                  <a:pt x="1268" y="37"/>
                </a:cubicBezTo>
                <a:cubicBezTo>
                  <a:pt x="1268" y="37"/>
                  <a:pt x="1268" y="37"/>
                  <a:pt x="1268" y="37"/>
                </a:cubicBezTo>
                <a:cubicBezTo>
                  <a:pt x="1268" y="37"/>
                  <a:pt x="1268" y="37"/>
                  <a:pt x="1268" y="37"/>
                </a:cubicBezTo>
                <a:cubicBezTo>
                  <a:pt x="1269" y="37"/>
                  <a:pt x="1269" y="36"/>
                  <a:pt x="1270" y="36"/>
                </a:cubicBezTo>
                <a:cubicBezTo>
                  <a:pt x="1271" y="35"/>
                  <a:pt x="1271" y="35"/>
                  <a:pt x="1271" y="34"/>
                </a:cubicBezTo>
                <a:cubicBezTo>
                  <a:pt x="1271" y="33"/>
                  <a:pt x="1271" y="33"/>
                  <a:pt x="1271" y="33"/>
                </a:cubicBezTo>
                <a:cubicBezTo>
                  <a:pt x="1271" y="33"/>
                  <a:pt x="1271" y="33"/>
                  <a:pt x="1271" y="33"/>
                </a:cubicBezTo>
                <a:cubicBezTo>
                  <a:pt x="1270" y="26"/>
                  <a:pt x="1267" y="21"/>
                  <a:pt x="1267" y="14"/>
                </a:cubicBezTo>
                <a:cubicBezTo>
                  <a:pt x="1267" y="12"/>
                  <a:pt x="1267" y="10"/>
                  <a:pt x="1268" y="8"/>
                </a:cubicBezTo>
                <a:cubicBezTo>
                  <a:pt x="1269" y="6"/>
                  <a:pt x="1271" y="4"/>
                  <a:pt x="1273" y="3"/>
                </a:cubicBezTo>
                <a:cubicBezTo>
                  <a:pt x="1272" y="3"/>
                  <a:pt x="1272" y="3"/>
                  <a:pt x="1272" y="3"/>
                </a:cubicBezTo>
                <a:cubicBezTo>
                  <a:pt x="1271" y="2"/>
                  <a:pt x="1271" y="2"/>
                  <a:pt x="1271" y="2"/>
                </a:cubicBezTo>
                <a:cubicBezTo>
                  <a:pt x="1272" y="2"/>
                  <a:pt x="1272" y="2"/>
                  <a:pt x="1272" y="2"/>
                </a:cubicBezTo>
                <a:cubicBezTo>
                  <a:pt x="1272" y="1"/>
                  <a:pt x="1272" y="1"/>
                  <a:pt x="1272" y="1"/>
                </a:cubicBezTo>
                <a:moveTo>
                  <a:pt x="182" y="0"/>
                </a:moveTo>
                <a:cubicBezTo>
                  <a:pt x="176" y="0"/>
                  <a:pt x="176" y="0"/>
                  <a:pt x="176" y="0"/>
                </a:cubicBezTo>
                <a:cubicBezTo>
                  <a:pt x="177" y="1"/>
                  <a:pt x="179" y="1"/>
                  <a:pt x="180" y="1"/>
                </a:cubicBezTo>
                <a:cubicBezTo>
                  <a:pt x="181" y="2"/>
                  <a:pt x="181" y="2"/>
                  <a:pt x="181" y="2"/>
                </a:cubicBezTo>
                <a:cubicBezTo>
                  <a:pt x="182" y="1"/>
                  <a:pt x="182" y="1"/>
                  <a:pt x="182" y="1"/>
                </a:cubicBezTo>
                <a:cubicBezTo>
                  <a:pt x="182" y="1"/>
                  <a:pt x="182" y="0"/>
                  <a:pt x="182" y="0"/>
                </a:cubicBezTo>
                <a:moveTo>
                  <a:pt x="173" y="52"/>
                </a:moveTo>
                <a:cubicBezTo>
                  <a:pt x="172" y="51"/>
                  <a:pt x="172" y="51"/>
                  <a:pt x="171" y="51"/>
                </a:cubicBezTo>
                <a:cubicBezTo>
                  <a:pt x="171" y="50"/>
                  <a:pt x="171" y="50"/>
                  <a:pt x="171" y="50"/>
                </a:cubicBezTo>
                <a:cubicBezTo>
                  <a:pt x="172" y="50"/>
                  <a:pt x="172" y="50"/>
                  <a:pt x="173" y="51"/>
                </a:cubicBezTo>
                <a:cubicBezTo>
                  <a:pt x="173" y="52"/>
                  <a:pt x="173" y="52"/>
                  <a:pt x="173" y="52"/>
                </a:cubicBezTo>
                <a:moveTo>
                  <a:pt x="110" y="44"/>
                </a:moveTo>
                <a:cubicBezTo>
                  <a:pt x="109" y="43"/>
                  <a:pt x="108" y="42"/>
                  <a:pt x="107" y="41"/>
                </a:cubicBezTo>
                <a:cubicBezTo>
                  <a:pt x="107" y="40"/>
                  <a:pt x="107" y="40"/>
                  <a:pt x="107" y="40"/>
                </a:cubicBezTo>
                <a:cubicBezTo>
                  <a:pt x="108" y="41"/>
                  <a:pt x="109" y="41"/>
                  <a:pt x="110" y="42"/>
                </a:cubicBezTo>
                <a:cubicBezTo>
                  <a:pt x="110" y="42"/>
                  <a:pt x="110" y="42"/>
                  <a:pt x="110" y="42"/>
                </a:cubicBezTo>
                <a:cubicBezTo>
                  <a:pt x="110" y="44"/>
                  <a:pt x="110" y="44"/>
                  <a:pt x="110" y="44"/>
                </a:cubicBezTo>
                <a:moveTo>
                  <a:pt x="184" y="47"/>
                </a:moveTo>
                <a:cubicBezTo>
                  <a:pt x="181" y="44"/>
                  <a:pt x="178" y="43"/>
                  <a:pt x="175" y="41"/>
                </a:cubicBezTo>
                <a:cubicBezTo>
                  <a:pt x="175" y="40"/>
                  <a:pt x="175" y="40"/>
                  <a:pt x="175" y="40"/>
                </a:cubicBezTo>
                <a:cubicBezTo>
                  <a:pt x="178" y="42"/>
                  <a:pt x="181" y="43"/>
                  <a:pt x="184" y="45"/>
                </a:cubicBezTo>
                <a:cubicBezTo>
                  <a:pt x="184" y="47"/>
                  <a:pt x="184" y="47"/>
                  <a:pt x="184" y="47"/>
                </a:cubicBezTo>
                <a:moveTo>
                  <a:pt x="169" y="50"/>
                </a:moveTo>
                <a:cubicBezTo>
                  <a:pt x="169" y="50"/>
                  <a:pt x="169" y="49"/>
                  <a:pt x="168" y="49"/>
                </a:cubicBezTo>
                <a:cubicBezTo>
                  <a:pt x="168" y="49"/>
                  <a:pt x="168" y="49"/>
                  <a:pt x="168" y="49"/>
                </a:cubicBezTo>
                <a:cubicBezTo>
                  <a:pt x="168" y="49"/>
                  <a:pt x="168" y="49"/>
                  <a:pt x="168" y="49"/>
                </a:cubicBezTo>
                <a:cubicBezTo>
                  <a:pt x="156" y="43"/>
                  <a:pt x="142" y="42"/>
                  <a:pt x="127" y="41"/>
                </a:cubicBezTo>
                <a:cubicBezTo>
                  <a:pt x="127" y="40"/>
                  <a:pt x="127" y="40"/>
                  <a:pt x="127" y="40"/>
                </a:cubicBezTo>
                <a:cubicBezTo>
                  <a:pt x="136" y="40"/>
                  <a:pt x="145" y="42"/>
                  <a:pt x="153" y="43"/>
                </a:cubicBezTo>
                <a:cubicBezTo>
                  <a:pt x="153" y="43"/>
                  <a:pt x="153" y="43"/>
                  <a:pt x="153" y="43"/>
                </a:cubicBezTo>
                <a:cubicBezTo>
                  <a:pt x="158" y="44"/>
                  <a:pt x="164" y="46"/>
                  <a:pt x="169" y="49"/>
                </a:cubicBezTo>
                <a:cubicBezTo>
                  <a:pt x="169" y="50"/>
                  <a:pt x="169" y="50"/>
                  <a:pt x="169" y="50"/>
                </a:cubicBezTo>
                <a:moveTo>
                  <a:pt x="173" y="40"/>
                </a:moveTo>
                <a:cubicBezTo>
                  <a:pt x="172" y="40"/>
                  <a:pt x="172" y="40"/>
                  <a:pt x="171" y="39"/>
                </a:cubicBezTo>
                <a:cubicBezTo>
                  <a:pt x="171" y="38"/>
                  <a:pt x="171" y="38"/>
                  <a:pt x="171" y="38"/>
                </a:cubicBezTo>
                <a:cubicBezTo>
                  <a:pt x="172" y="39"/>
                  <a:pt x="172" y="39"/>
                  <a:pt x="173" y="39"/>
                </a:cubicBezTo>
                <a:cubicBezTo>
                  <a:pt x="173" y="40"/>
                  <a:pt x="173" y="40"/>
                  <a:pt x="173" y="40"/>
                </a:cubicBezTo>
                <a:moveTo>
                  <a:pt x="62" y="37"/>
                </a:moveTo>
                <a:cubicBezTo>
                  <a:pt x="62" y="35"/>
                  <a:pt x="62" y="35"/>
                  <a:pt x="62" y="35"/>
                </a:cubicBezTo>
                <a:cubicBezTo>
                  <a:pt x="62" y="35"/>
                  <a:pt x="62" y="35"/>
                  <a:pt x="63" y="35"/>
                </a:cubicBezTo>
                <a:cubicBezTo>
                  <a:pt x="63" y="35"/>
                  <a:pt x="63" y="35"/>
                  <a:pt x="63" y="35"/>
                </a:cubicBezTo>
                <a:cubicBezTo>
                  <a:pt x="63" y="37"/>
                  <a:pt x="63" y="37"/>
                  <a:pt x="63" y="37"/>
                </a:cubicBezTo>
                <a:cubicBezTo>
                  <a:pt x="63" y="37"/>
                  <a:pt x="62" y="37"/>
                  <a:pt x="62" y="37"/>
                </a:cubicBezTo>
                <a:moveTo>
                  <a:pt x="65" y="36"/>
                </a:moveTo>
                <a:cubicBezTo>
                  <a:pt x="65" y="34"/>
                  <a:pt x="65" y="34"/>
                  <a:pt x="65" y="34"/>
                </a:cubicBezTo>
                <a:cubicBezTo>
                  <a:pt x="66" y="34"/>
                  <a:pt x="67" y="34"/>
                  <a:pt x="68" y="34"/>
                </a:cubicBezTo>
                <a:cubicBezTo>
                  <a:pt x="68" y="35"/>
                  <a:pt x="68" y="35"/>
                  <a:pt x="68" y="35"/>
                </a:cubicBezTo>
                <a:cubicBezTo>
                  <a:pt x="67" y="35"/>
                  <a:pt x="66" y="35"/>
                  <a:pt x="65" y="36"/>
                </a:cubicBezTo>
                <a:moveTo>
                  <a:pt x="105" y="37"/>
                </a:moveTo>
                <a:cubicBezTo>
                  <a:pt x="104" y="36"/>
                  <a:pt x="103" y="36"/>
                  <a:pt x="102" y="35"/>
                </a:cubicBezTo>
                <a:cubicBezTo>
                  <a:pt x="103" y="34"/>
                  <a:pt x="104" y="34"/>
                  <a:pt x="106" y="34"/>
                </a:cubicBezTo>
                <a:cubicBezTo>
                  <a:pt x="106" y="34"/>
                  <a:pt x="107" y="34"/>
                  <a:pt x="107" y="33"/>
                </a:cubicBezTo>
                <a:cubicBezTo>
                  <a:pt x="108" y="33"/>
                  <a:pt x="110" y="33"/>
                  <a:pt x="111" y="33"/>
                </a:cubicBezTo>
                <a:cubicBezTo>
                  <a:pt x="114" y="33"/>
                  <a:pt x="117" y="32"/>
                  <a:pt x="120" y="32"/>
                </a:cubicBezTo>
                <a:cubicBezTo>
                  <a:pt x="122" y="32"/>
                  <a:pt x="124" y="32"/>
                  <a:pt x="125" y="33"/>
                </a:cubicBezTo>
                <a:cubicBezTo>
                  <a:pt x="125" y="33"/>
                  <a:pt x="125" y="33"/>
                  <a:pt x="125" y="33"/>
                </a:cubicBezTo>
                <a:cubicBezTo>
                  <a:pt x="126" y="33"/>
                  <a:pt x="126" y="33"/>
                  <a:pt x="126" y="33"/>
                </a:cubicBezTo>
                <a:cubicBezTo>
                  <a:pt x="127" y="33"/>
                  <a:pt x="127" y="33"/>
                  <a:pt x="127" y="33"/>
                </a:cubicBezTo>
                <a:cubicBezTo>
                  <a:pt x="127" y="33"/>
                  <a:pt x="127" y="33"/>
                  <a:pt x="127" y="33"/>
                </a:cubicBezTo>
                <a:cubicBezTo>
                  <a:pt x="129" y="35"/>
                  <a:pt x="129" y="35"/>
                  <a:pt x="129" y="35"/>
                </a:cubicBezTo>
                <a:cubicBezTo>
                  <a:pt x="129" y="33"/>
                  <a:pt x="129" y="33"/>
                  <a:pt x="129" y="33"/>
                </a:cubicBezTo>
                <a:cubicBezTo>
                  <a:pt x="129" y="33"/>
                  <a:pt x="130" y="33"/>
                  <a:pt x="130" y="33"/>
                </a:cubicBezTo>
                <a:cubicBezTo>
                  <a:pt x="130" y="33"/>
                  <a:pt x="130" y="33"/>
                  <a:pt x="130" y="33"/>
                </a:cubicBezTo>
                <a:cubicBezTo>
                  <a:pt x="141" y="33"/>
                  <a:pt x="151" y="35"/>
                  <a:pt x="161" y="38"/>
                </a:cubicBezTo>
                <a:cubicBezTo>
                  <a:pt x="164" y="39"/>
                  <a:pt x="166" y="40"/>
                  <a:pt x="169" y="41"/>
                </a:cubicBezTo>
                <a:cubicBezTo>
                  <a:pt x="169" y="41"/>
                  <a:pt x="169" y="41"/>
                  <a:pt x="169" y="41"/>
                </a:cubicBezTo>
                <a:cubicBezTo>
                  <a:pt x="170" y="41"/>
                  <a:pt x="170" y="41"/>
                  <a:pt x="170" y="41"/>
                </a:cubicBezTo>
                <a:cubicBezTo>
                  <a:pt x="171" y="42"/>
                  <a:pt x="171" y="42"/>
                  <a:pt x="171" y="42"/>
                </a:cubicBezTo>
                <a:cubicBezTo>
                  <a:pt x="171" y="42"/>
                  <a:pt x="171" y="42"/>
                  <a:pt x="171" y="42"/>
                </a:cubicBezTo>
                <a:cubicBezTo>
                  <a:pt x="172" y="42"/>
                  <a:pt x="172" y="42"/>
                  <a:pt x="173" y="42"/>
                </a:cubicBezTo>
                <a:cubicBezTo>
                  <a:pt x="173" y="43"/>
                  <a:pt x="173" y="43"/>
                  <a:pt x="173" y="43"/>
                </a:cubicBezTo>
                <a:cubicBezTo>
                  <a:pt x="174" y="43"/>
                  <a:pt x="174" y="43"/>
                  <a:pt x="174" y="43"/>
                </a:cubicBezTo>
                <a:cubicBezTo>
                  <a:pt x="175" y="44"/>
                  <a:pt x="175" y="44"/>
                  <a:pt x="175" y="44"/>
                </a:cubicBezTo>
                <a:cubicBezTo>
                  <a:pt x="175" y="43"/>
                  <a:pt x="175" y="43"/>
                  <a:pt x="175" y="43"/>
                </a:cubicBezTo>
                <a:cubicBezTo>
                  <a:pt x="179" y="45"/>
                  <a:pt x="182" y="47"/>
                  <a:pt x="184" y="50"/>
                </a:cubicBezTo>
                <a:cubicBezTo>
                  <a:pt x="184" y="51"/>
                  <a:pt x="184" y="51"/>
                  <a:pt x="185" y="52"/>
                </a:cubicBezTo>
                <a:cubicBezTo>
                  <a:pt x="185" y="52"/>
                  <a:pt x="185" y="52"/>
                  <a:pt x="185" y="52"/>
                </a:cubicBezTo>
                <a:cubicBezTo>
                  <a:pt x="184" y="53"/>
                  <a:pt x="184" y="53"/>
                  <a:pt x="184" y="53"/>
                </a:cubicBezTo>
                <a:cubicBezTo>
                  <a:pt x="184" y="54"/>
                  <a:pt x="184" y="54"/>
                  <a:pt x="184" y="54"/>
                </a:cubicBezTo>
                <a:cubicBezTo>
                  <a:pt x="184" y="54"/>
                  <a:pt x="184" y="54"/>
                  <a:pt x="184" y="54"/>
                </a:cubicBezTo>
                <a:cubicBezTo>
                  <a:pt x="183" y="54"/>
                  <a:pt x="183" y="54"/>
                  <a:pt x="183" y="54"/>
                </a:cubicBezTo>
                <a:cubicBezTo>
                  <a:pt x="183" y="55"/>
                  <a:pt x="182" y="55"/>
                  <a:pt x="182" y="55"/>
                </a:cubicBezTo>
                <a:cubicBezTo>
                  <a:pt x="182" y="55"/>
                  <a:pt x="182" y="55"/>
                  <a:pt x="182" y="55"/>
                </a:cubicBezTo>
                <a:cubicBezTo>
                  <a:pt x="180" y="53"/>
                  <a:pt x="177" y="51"/>
                  <a:pt x="175" y="50"/>
                </a:cubicBezTo>
                <a:cubicBezTo>
                  <a:pt x="175" y="50"/>
                  <a:pt x="175" y="50"/>
                  <a:pt x="175" y="50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73" y="48"/>
                  <a:pt x="173" y="48"/>
                  <a:pt x="173" y="48"/>
                </a:cubicBezTo>
                <a:cubicBezTo>
                  <a:pt x="173" y="48"/>
                  <a:pt x="173" y="48"/>
                  <a:pt x="173" y="48"/>
                </a:cubicBezTo>
                <a:cubicBezTo>
                  <a:pt x="172" y="48"/>
                  <a:pt x="172" y="48"/>
                  <a:pt x="171" y="48"/>
                </a:cubicBezTo>
                <a:cubicBezTo>
                  <a:pt x="171" y="47"/>
                  <a:pt x="171" y="47"/>
                  <a:pt x="171" y="47"/>
                </a:cubicBezTo>
                <a:cubicBezTo>
                  <a:pt x="171" y="47"/>
                  <a:pt x="171" y="47"/>
                  <a:pt x="171" y="47"/>
                </a:cubicBezTo>
                <a:cubicBezTo>
                  <a:pt x="169" y="46"/>
                  <a:pt x="169" y="46"/>
                  <a:pt x="169" y="46"/>
                </a:cubicBezTo>
                <a:cubicBezTo>
                  <a:pt x="169" y="47"/>
                  <a:pt x="169" y="47"/>
                  <a:pt x="169" y="47"/>
                </a:cubicBezTo>
                <a:cubicBezTo>
                  <a:pt x="164" y="44"/>
                  <a:pt x="159" y="42"/>
                  <a:pt x="153" y="41"/>
                </a:cubicBezTo>
                <a:cubicBezTo>
                  <a:pt x="153" y="41"/>
                  <a:pt x="153" y="41"/>
                  <a:pt x="153" y="41"/>
                </a:cubicBezTo>
                <a:cubicBezTo>
                  <a:pt x="145" y="40"/>
                  <a:pt x="136" y="38"/>
                  <a:pt x="127" y="38"/>
                </a:cubicBezTo>
                <a:cubicBezTo>
                  <a:pt x="127" y="38"/>
                  <a:pt x="127" y="38"/>
                  <a:pt x="127" y="38"/>
                </a:cubicBezTo>
                <a:cubicBezTo>
                  <a:pt x="126" y="38"/>
                  <a:pt x="126" y="38"/>
                  <a:pt x="126" y="38"/>
                </a:cubicBezTo>
                <a:cubicBezTo>
                  <a:pt x="125" y="38"/>
                  <a:pt x="125" y="38"/>
                  <a:pt x="125" y="38"/>
                </a:cubicBezTo>
                <a:cubicBezTo>
                  <a:pt x="125" y="38"/>
                  <a:pt x="125" y="38"/>
                  <a:pt x="125" y="38"/>
                </a:cubicBezTo>
                <a:cubicBezTo>
                  <a:pt x="120" y="38"/>
                  <a:pt x="115" y="38"/>
                  <a:pt x="111" y="40"/>
                </a:cubicBezTo>
                <a:cubicBezTo>
                  <a:pt x="111" y="40"/>
                  <a:pt x="111" y="40"/>
                  <a:pt x="110" y="40"/>
                </a:cubicBezTo>
                <a:cubicBezTo>
                  <a:pt x="109" y="39"/>
                  <a:pt x="108" y="39"/>
                  <a:pt x="107" y="38"/>
                </a:cubicBezTo>
                <a:cubicBezTo>
                  <a:pt x="107" y="38"/>
                  <a:pt x="107" y="38"/>
                  <a:pt x="107" y="38"/>
                </a:cubicBezTo>
                <a:cubicBezTo>
                  <a:pt x="106" y="38"/>
                  <a:pt x="106" y="38"/>
                  <a:pt x="106" y="38"/>
                </a:cubicBezTo>
                <a:cubicBezTo>
                  <a:pt x="105" y="37"/>
                  <a:pt x="105" y="37"/>
                  <a:pt x="105" y="37"/>
                </a:cubicBezTo>
                <a:cubicBezTo>
                  <a:pt x="105" y="37"/>
                  <a:pt x="105" y="37"/>
                  <a:pt x="105" y="37"/>
                </a:cubicBezTo>
                <a:moveTo>
                  <a:pt x="70" y="34"/>
                </a:moveTo>
                <a:cubicBezTo>
                  <a:pt x="70" y="33"/>
                  <a:pt x="70" y="33"/>
                  <a:pt x="70" y="33"/>
                </a:cubicBezTo>
                <a:cubicBezTo>
                  <a:pt x="71" y="33"/>
                  <a:pt x="72" y="33"/>
                  <a:pt x="74" y="32"/>
                </a:cubicBezTo>
                <a:cubicBezTo>
                  <a:pt x="74" y="32"/>
                  <a:pt x="74" y="32"/>
                  <a:pt x="74" y="32"/>
                </a:cubicBezTo>
                <a:cubicBezTo>
                  <a:pt x="74" y="32"/>
                  <a:pt x="74" y="32"/>
                  <a:pt x="74" y="32"/>
                </a:cubicBezTo>
                <a:cubicBezTo>
                  <a:pt x="74" y="32"/>
                  <a:pt x="74" y="32"/>
                  <a:pt x="74" y="32"/>
                </a:cubicBezTo>
                <a:cubicBezTo>
                  <a:pt x="74" y="34"/>
                  <a:pt x="74" y="34"/>
                  <a:pt x="74" y="34"/>
                </a:cubicBezTo>
                <a:cubicBezTo>
                  <a:pt x="74" y="34"/>
                  <a:pt x="73" y="34"/>
                  <a:pt x="72" y="34"/>
                </a:cubicBezTo>
                <a:cubicBezTo>
                  <a:pt x="71" y="34"/>
                  <a:pt x="71" y="34"/>
                  <a:pt x="70" y="34"/>
                </a:cubicBezTo>
                <a:moveTo>
                  <a:pt x="90" y="35"/>
                </a:moveTo>
                <a:cubicBezTo>
                  <a:pt x="90" y="35"/>
                  <a:pt x="90" y="35"/>
                  <a:pt x="90" y="35"/>
                </a:cubicBezTo>
                <a:cubicBezTo>
                  <a:pt x="90" y="35"/>
                  <a:pt x="90" y="35"/>
                  <a:pt x="90" y="35"/>
                </a:cubicBezTo>
                <a:cubicBezTo>
                  <a:pt x="95" y="34"/>
                  <a:pt x="100" y="31"/>
                  <a:pt x="105" y="30"/>
                </a:cubicBezTo>
                <a:cubicBezTo>
                  <a:pt x="105" y="32"/>
                  <a:pt x="105" y="32"/>
                  <a:pt x="105" y="32"/>
                </a:cubicBezTo>
                <a:cubicBezTo>
                  <a:pt x="103" y="33"/>
                  <a:pt x="101" y="33"/>
                  <a:pt x="100" y="34"/>
                </a:cubicBezTo>
                <a:cubicBezTo>
                  <a:pt x="99" y="35"/>
                  <a:pt x="99" y="35"/>
                  <a:pt x="99" y="35"/>
                </a:cubicBezTo>
                <a:cubicBezTo>
                  <a:pt x="99" y="35"/>
                  <a:pt x="99" y="35"/>
                  <a:pt x="99" y="35"/>
                </a:cubicBezTo>
                <a:cubicBezTo>
                  <a:pt x="101" y="37"/>
                  <a:pt x="103" y="38"/>
                  <a:pt x="105" y="39"/>
                </a:cubicBezTo>
                <a:cubicBezTo>
                  <a:pt x="105" y="40"/>
                  <a:pt x="105" y="40"/>
                  <a:pt x="105" y="40"/>
                </a:cubicBezTo>
                <a:cubicBezTo>
                  <a:pt x="101" y="38"/>
                  <a:pt x="97" y="36"/>
                  <a:pt x="93" y="36"/>
                </a:cubicBezTo>
                <a:cubicBezTo>
                  <a:pt x="93" y="36"/>
                  <a:pt x="92" y="36"/>
                  <a:pt x="92" y="36"/>
                </a:cubicBezTo>
                <a:cubicBezTo>
                  <a:pt x="92" y="36"/>
                  <a:pt x="92" y="36"/>
                  <a:pt x="92" y="36"/>
                </a:cubicBezTo>
                <a:cubicBezTo>
                  <a:pt x="92" y="36"/>
                  <a:pt x="92" y="36"/>
                  <a:pt x="92" y="36"/>
                </a:cubicBezTo>
                <a:cubicBezTo>
                  <a:pt x="90" y="37"/>
                  <a:pt x="89" y="38"/>
                  <a:pt x="88" y="39"/>
                </a:cubicBezTo>
                <a:cubicBezTo>
                  <a:pt x="88" y="39"/>
                  <a:pt x="88" y="39"/>
                  <a:pt x="87" y="39"/>
                </a:cubicBezTo>
                <a:cubicBezTo>
                  <a:pt x="87" y="37"/>
                  <a:pt x="87" y="37"/>
                  <a:pt x="87" y="37"/>
                </a:cubicBezTo>
                <a:cubicBezTo>
                  <a:pt x="88" y="37"/>
                  <a:pt x="88" y="37"/>
                  <a:pt x="89" y="36"/>
                </a:cubicBezTo>
                <a:cubicBezTo>
                  <a:pt x="89" y="36"/>
                  <a:pt x="90" y="35"/>
                  <a:pt x="90" y="35"/>
                </a:cubicBezTo>
                <a:cubicBezTo>
                  <a:pt x="90" y="35"/>
                  <a:pt x="90" y="35"/>
                  <a:pt x="90" y="35"/>
                </a:cubicBezTo>
                <a:moveTo>
                  <a:pt x="107" y="31"/>
                </a:moveTo>
                <a:cubicBezTo>
                  <a:pt x="107" y="30"/>
                  <a:pt x="107" y="30"/>
                  <a:pt x="107" y="30"/>
                </a:cubicBezTo>
                <a:cubicBezTo>
                  <a:pt x="108" y="30"/>
                  <a:pt x="109" y="30"/>
                  <a:pt x="110" y="29"/>
                </a:cubicBezTo>
                <a:cubicBezTo>
                  <a:pt x="110" y="31"/>
                  <a:pt x="110" y="31"/>
                  <a:pt x="110" y="31"/>
                </a:cubicBezTo>
                <a:cubicBezTo>
                  <a:pt x="109" y="31"/>
                  <a:pt x="108" y="31"/>
                  <a:pt x="107" y="31"/>
                </a:cubicBezTo>
                <a:cubicBezTo>
                  <a:pt x="107" y="31"/>
                  <a:pt x="107" y="31"/>
                  <a:pt x="107" y="31"/>
                </a:cubicBezTo>
                <a:moveTo>
                  <a:pt x="121" y="29"/>
                </a:moveTo>
                <a:cubicBezTo>
                  <a:pt x="121" y="29"/>
                  <a:pt x="122" y="29"/>
                  <a:pt x="122" y="29"/>
                </a:cubicBezTo>
                <a:cubicBezTo>
                  <a:pt x="123" y="29"/>
                  <a:pt x="124" y="29"/>
                  <a:pt x="124" y="29"/>
                </a:cubicBezTo>
                <a:cubicBezTo>
                  <a:pt x="125" y="29"/>
                  <a:pt x="125" y="29"/>
                  <a:pt x="125" y="29"/>
                </a:cubicBezTo>
                <a:cubicBezTo>
                  <a:pt x="125" y="31"/>
                  <a:pt x="125" y="31"/>
                  <a:pt x="125" y="31"/>
                </a:cubicBezTo>
                <a:cubicBezTo>
                  <a:pt x="124" y="30"/>
                  <a:pt x="122" y="30"/>
                  <a:pt x="120" y="30"/>
                </a:cubicBezTo>
                <a:cubicBezTo>
                  <a:pt x="118" y="30"/>
                  <a:pt x="115" y="30"/>
                  <a:pt x="112" y="31"/>
                </a:cubicBezTo>
                <a:cubicBezTo>
                  <a:pt x="112" y="29"/>
                  <a:pt x="112" y="29"/>
                  <a:pt x="112" y="29"/>
                </a:cubicBezTo>
                <a:cubicBezTo>
                  <a:pt x="112" y="29"/>
                  <a:pt x="113" y="29"/>
                  <a:pt x="113" y="29"/>
                </a:cubicBezTo>
                <a:cubicBezTo>
                  <a:pt x="114" y="29"/>
                  <a:pt x="114" y="29"/>
                  <a:pt x="115" y="29"/>
                </a:cubicBezTo>
                <a:cubicBezTo>
                  <a:pt x="115" y="30"/>
                  <a:pt x="115" y="30"/>
                  <a:pt x="115" y="30"/>
                </a:cubicBezTo>
                <a:cubicBezTo>
                  <a:pt x="115" y="29"/>
                  <a:pt x="115" y="29"/>
                  <a:pt x="115" y="29"/>
                </a:cubicBezTo>
                <a:cubicBezTo>
                  <a:pt x="116" y="29"/>
                  <a:pt x="117" y="29"/>
                  <a:pt x="118" y="29"/>
                </a:cubicBezTo>
                <a:cubicBezTo>
                  <a:pt x="118" y="29"/>
                  <a:pt x="118" y="29"/>
                  <a:pt x="118" y="29"/>
                </a:cubicBezTo>
                <a:cubicBezTo>
                  <a:pt x="119" y="29"/>
                  <a:pt x="120" y="29"/>
                  <a:pt x="121" y="29"/>
                </a:cubicBezTo>
                <a:moveTo>
                  <a:pt x="127" y="31"/>
                </a:moveTo>
                <a:cubicBezTo>
                  <a:pt x="127" y="29"/>
                  <a:pt x="127" y="29"/>
                  <a:pt x="127" y="29"/>
                </a:cubicBezTo>
                <a:cubicBezTo>
                  <a:pt x="128" y="29"/>
                  <a:pt x="128" y="29"/>
                  <a:pt x="128" y="29"/>
                </a:cubicBezTo>
                <a:cubicBezTo>
                  <a:pt x="128" y="29"/>
                  <a:pt x="128" y="29"/>
                  <a:pt x="128" y="29"/>
                </a:cubicBezTo>
                <a:cubicBezTo>
                  <a:pt x="129" y="29"/>
                  <a:pt x="129" y="29"/>
                  <a:pt x="130" y="29"/>
                </a:cubicBezTo>
                <a:cubicBezTo>
                  <a:pt x="130" y="29"/>
                  <a:pt x="130" y="29"/>
                  <a:pt x="130" y="29"/>
                </a:cubicBezTo>
                <a:cubicBezTo>
                  <a:pt x="130" y="29"/>
                  <a:pt x="130" y="29"/>
                  <a:pt x="130" y="29"/>
                </a:cubicBezTo>
                <a:cubicBezTo>
                  <a:pt x="130" y="29"/>
                  <a:pt x="130" y="29"/>
                  <a:pt x="131" y="29"/>
                </a:cubicBezTo>
                <a:cubicBezTo>
                  <a:pt x="133" y="29"/>
                  <a:pt x="135" y="30"/>
                  <a:pt x="138" y="30"/>
                </a:cubicBezTo>
                <a:cubicBezTo>
                  <a:pt x="138" y="30"/>
                  <a:pt x="138" y="30"/>
                  <a:pt x="138" y="30"/>
                </a:cubicBezTo>
                <a:cubicBezTo>
                  <a:pt x="139" y="30"/>
                  <a:pt x="140" y="30"/>
                  <a:pt x="141" y="30"/>
                </a:cubicBezTo>
                <a:cubicBezTo>
                  <a:pt x="150" y="32"/>
                  <a:pt x="160" y="34"/>
                  <a:pt x="169" y="38"/>
                </a:cubicBezTo>
                <a:cubicBezTo>
                  <a:pt x="169" y="39"/>
                  <a:pt x="169" y="39"/>
                  <a:pt x="169" y="39"/>
                </a:cubicBezTo>
                <a:cubicBezTo>
                  <a:pt x="166" y="38"/>
                  <a:pt x="164" y="37"/>
                  <a:pt x="161" y="36"/>
                </a:cubicBezTo>
                <a:cubicBezTo>
                  <a:pt x="161" y="36"/>
                  <a:pt x="161" y="36"/>
                  <a:pt x="161" y="36"/>
                </a:cubicBezTo>
                <a:cubicBezTo>
                  <a:pt x="161" y="36"/>
                  <a:pt x="161" y="36"/>
                  <a:pt x="161" y="36"/>
                </a:cubicBezTo>
                <a:cubicBezTo>
                  <a:pt x="151" y="34"/>
                  <a:pt x="141" y="31"/>
                  <a:pt x="130" y="31"/>
                </a:cubicBezTo>
                <a:cubicBezTo>
                  <a:pt x="129" y="31"/>
                  <a:pt x="129" y="31"/>
                  <a:pt x="128" y="31"/>
                </a:cubicBezTo>
                <a:cubicBezTo>
                  <a:pt x="127" y="31"/>
                  <a:pt x="127" y="31"/>
                  <a:pt x="127" y="31"/>
                </a:cubicBezTo>
                <a:moveTo>
                  <a:pt x="184" y="33"/>
                </a:moveTo>
                <a:cubicBezTo>
                  <a:pt x="182" y="33"/>
                  <a:pt x="180" y="32"/>
                  <a:pt x="179" y="31"/>
                </a:cubicBezTo>
                <a:cubicBezTo>
                  <a:pt x="179" y="31"/>
                  <a:pt x="179" y="31"/>
                  <a:pt x="179" y="31"/>
                </a:cubicBezTo>
                <a:cubicBezTo>
                  <a:pt x="179" y="31"/>
                  <a:pt x="179" y="31"/>
                  <a:pt x="179" y="31"/>
                </a:cubicBezTo>
                <a:cubicBezTo>
                  <a:pt x="178" y="30"/>
                  <a:pt x="176" y="30"/>
                  <a:pt x="175" y="29"/>
                </a:cubicBezTo>
                <a:cubicBezTo>
                  <a:pt x="175" y="28"/>
                  <a:pt x="175" y="28"/>
                  <a:pt x="175" y="28"/>
                </a:cubicBezTo>
                <a:cubicBezTo>
                  <a:pt x="178" y="29"/>
                  <a:pt x="181" y="31"/>
                  <a:pt x="184" y="32"/>
                </a:cubicBezTo>
                <a:cubicBezTo>
                  <a:pt x="184" y="33"/>
                  <a:pt x="184" y="33"/>
                  <a:pt x="184" y="33"/>
                </a:cubicBezTo>
                <a:moveTo>
                  <a:pt x="173" y="28"/>
                </a:moveTo>
                <a:cubicBezTo>
                  <a:pt x="172" y="28"/>
                  <a:pt x="172" y="28"/>
                  <a:pt x="171" y="27"/>
                </a:cubicBezTo>
                <a:cubicBezTo>
                  <a:pt x="171" y="26"/>
                  <a:pt x="171" y="26"/>
                  <a:pt x="171" y="26"/>
                </a:cubicBezTo>
                <a:cubicBezTo>
                  <a:pt x="172" y="27"/>
                  <a:pt x="172" y="27"/>
                  <a:pt x="173" y="27"/>
                </a:cubicBezTo>
                <a:cubicBezTo>
                  <a:pt x="173" y="28"/>
                  <a:pt x="173" y="28"/>
                  <a:pt x="173" y="28"/>
                </a:cubicBezTo>
                <a:moveTo>
                  <a:pt x="85" y="39"/>
                </a:moveTo>
                <a:cubicBezTo>
                  <a:pt x="83" y="37"/>
                  <a:pt x="80" y="35"/>
                  <a:pt x="76" y="35"/>
                </a:cubicBezTo>
                <a:cubicBezTo>
                  <a:pt x="76" y="30"/>
                  <a:pt x="76" y="30"/>
                  <a:pt x="76" y="30"/>
                </a:cubicBezTo>
                <a:cubicBezTo>
                  <a:pt x="79" y="28"/>
                  <a:pt x="82" y="26"/>
                  <a:pt x="85" y="25"/>
                </a:cubicBezTo>
                <a:cubicBezTo>
                  <a:pt x="85" y="27"/>
                  <a:pt x="85" y="27"/>
                  <a:pt x="85" y="27"/>
                </a:cubicBezTo>
                <a:cubicBezTo>
                  <a:pt x="83" y="28"/>
                  <a:pt x="80" y="29"/>
                  <a:pt x="78" y="31"/>
                </a:cubicBezTo>
                <a:cubicBezTo>
                  <a:pt x="78" y="32"/>
                  <a:pt x="78" y="32"/>
                  <a:pt x="78" y="32"/>
                </a:cubicBezTo>
                <a:cubicBezTo>
                  <a:pt x="78" y="32"/>
                  <a:pt x="78" y="32"/>
                  <a:pt x="78" y="32"/>
                </a:cubicBezTo>
                <a:cubicBezTo>
                  <a:pt x="80" y="35"/>
                  <a:pt x="83" y="36"/>
                  <a:pt x="84" y="38"/>
                </a:cubicBezTo>
                <a:cubicBezTo>
                  <a:pt x="85" y="38"/>
                  <a:pt x="85" y="38"/>
                  <a:pt x="85" y="38"/>
                </a:cubicBezTo>
                <a:cubicBezTo>
                  <a:pt x="85" y="38"/>
                  <a:pt x="85" y="38"/>
                  <a:pt x="85" y="38"/>
                </a:cubicBezTo>
                <a:cubicBezTo>
                  <a:pt x="85" y="38"/>
                  <a:pt x="85" y="38"/>
                  <a:pt x="85" y="38"/>
                </a:cubicBezTo>
                <a:cubicBezTo>
                  <a:pt x="85" y="39"/>
                  <a:pt x="85" y="39"/>
                  <a:pt x="85" y="39"/>
                </a:cubicBezTo>
                <a:moveTo>
                  <a:pt x="62" y="30"/>
                </a:moveTo>
                <a:cubicBezTo>
                  <a:pt x="62" y="26"/>
                  <a:pt x="62" y="26"/>
                  <a:pt x="62" y="26"/>
                </a:cubicBezTo>
                <a:cubicBezTo>
                  <a:pt x="62" y="25"/>
                  <a:pt x="63" y="25"/>
                  <a:pt x="63" y="24"/>
                </a:cubicBezTo>
                <a:cubicBezTo>
                  <a:pt x="63" y="27"/>
                  <a:pt x="63" y="27"/>
                  <a:pt x="63" y="27"/>
                </a:cubicBezTo>
                <a:cubicBezTo>
                  <a:pt x="63" y="28"/>
                  <a:pt x="62" y="29"/>
                  <a:pt x="62" y="30"/>
                </a:cubicBezTo>
                <a:moveTo>
                  <a:pt x="51" y="30"/>
                </a:moveTo>
                <a:cubicBezTo>
                  <a:pt x="50" y="29"/>
                  <a:pt x="48" y="28"/>
                  <a:pt x="47" y="27"/>
                </a:cubicBezTo>
                <a:cubicBezTo>
                  <a:pt x="47" y="27"/>
                  <a:pt x="47" y="27"/>
                  <a:pt x="47" y="27"/>
                </a:cubicBezTo>
                <a:cubicBezTo>
                  <a:pt x="47" y="27"/>
                  <a:pt x="47" y="27"/>
                  <a:pt x="47" y="27"/>
                </a:cubicBezTo>
                <a:cubicBezTo>
                  <a:pt x="45" y="26"/>
                  <a:pt x="43" y="25"/>
                  <a:pt x="41" y="24"/>
                </a:cubicBezTo>
                <a:cubicBezTo>
                  <a:pt x="41" y="23"/>
                  <a:pt x="41" y="23"/>
                  <a:pt x="41" y="23"/>
                </a:cubicBezTo>
                <a:cubicBezTo>
                  <a:pt x="44" y="25"/>
                  <a:pt x="47" y="27"/>
                  <a:pt x="51" y="28"/>
                </a:cubicBezTo>
                <a:cubicBezTo>
                  <a:pt x="51" y="28"/>
                  <a:pt x="51" y="28"/>
                  <a:pt x="51" y="28"/>
                </a:cubicBezTo>
                <a:cubicBezTo>
                  <a:pt x="51" y="30"/>
                  <a:pt x="51" y="30"/>
                  <a:pt x="51" y="30"/>
                </a:cubicBezTo>
                <a:moveTo>
                  <a:pt x="125" y="23"/>
                </a:moveTo>
                <a:cubicBezTo>
                  <a:pt x="126" y="23"/>
                  <a:pt x="126" y="23"/>
                  <a:pt x="126" y="23"/>
                </a:cubicBezTo>
                <a:cubicBezTo>
                  <a:pt x="126" y="23"/>
                  <a:pt x="126" y="23"/>
                  <a:pt x="126" y="23"/>
                </a:cubicBezTo>
                <a:cubicBezTo>
                  <a:pt x="127" y="23"/>
                  <a:pt x="127" y="23"/>
                  <a:pt x="127" y="23"/>
                </a:cubicBezTo>
                <a:cubicBezTo>
                  <a:pt x="127" y="23"/>
                  <a:pt x="127" y="23"/>
                  <a:pt x="127" y="23"/>
                </a:cubicBezTo>
                <a:cubicBezTo>
                  <a:pt x="129" y="23"/>
                  <a:pt x="130" y="23"/>
                  <a:pt x="131" y="23"/>
                </a:cubicBezTo>
                <a:cubicBezTo>
                  <a:pt x="131" y="23"/>
                  <a:pt x="131" y="23"/>
                  <a:pt x="131" y="23"/>
                </a:cubicBezTo>
                <a:cubicBezTo>
                  <a:pt x="144" y="23"/>
                  <a:pt x="157" y="24"/>
                  <a:pt x="169" y="29"/>
                </a:cubicBezTo>
                <a:cubicBezTo>
                  <a:pt x="169" y="29"/>
                  <a:pt x="169" y="29"/>
                  <a:pt x="169" y="29"/>
                </a:cubicBezTo>
                <a:cubicBezTo>
                  <a:pt x="170" y="29"/>
                  <a:pt x="170" y="29"/>
                  <a:pt x="170" y="29"/>
                </a:cubicBezTo>
                <a:cubicBezTo>
                  <a:pt x="171" y="30"/>
                  <a:pt x="171" y="30"/>
                  <a:pt x="171" y="30"/>
                </a:cubicBezTo>
                <a:cubicBezTo>
                  <a:pt x="171" y="29"/>
                  <a:pt x="171" y="29"/>
                  <a:pt x="171" y="29"/>
                </a:cubicBezTo>
                <a:cubicBezTo>
                  <a:pt x="172" y="30"/>
                  <a:pt x="172" y="30"/>
                  <a:pt x="173" y="30"/>
                </a:cubicBezTo>
                <a:cubicBezTo>
                  <a:pt x="173" y="30"/>
                  <a:pt x="173" y="30"/>
                  <a:pt x="173" y="30"/>
                </a:cubicBezTo>
                <a:cubicBezTo>
                  <a:pt x="174" y="31"/>
                  <a:pt x="174" y="31"/>
                  <a:pt x="174" y="31"/>
                </a:cubicBezTo>
                <a:cubicBezTo>
                  <a:pt x="175" y="32"/>
                  <a:pt x="175" y="32"/>
                  <a:pt x="175" y="32"/>
                </a:cubicBezTo>
                <a:cubicBezTo>
                  <a:pt x="175" y="31"/>
                  <a:pt x="175" y="31"/>
                  <a:pt x="175" y="31"/>
                </a:cubicBezTo>
                <a:cubicBezTo>
                  <a:pt x="176" y="32"/>
                  <a:pt x="177" y="32"/>
                  <a:pt x="178" y="33"/>
                </a:cubicBezTo>
                <a:cubicBezTo>
                  <a:pt x="180" y="34"/>
                  <a:pt x="182" y="35"/>
                  <a:pt x="184" y="36"/>
                </a:cubicBezTo>
                <a:cubicBezTo>
                  <a:pt x="184" y="36"/>
                  <a:pt x="184" y="36"/>
                  <a:pt x="184" y="36"/>
                </a:cubicBezTo>
                <a:cubicBezTo>
                  <a:pt x="184" y="36"/>
                  <a:pt x="184" y="36"/>
                  <a:pt x="184" y="36"/>
                </a:cubicBezTo>
                <a:cubicBezTo>
                  <a:pt x="186" y="37"/>
                  <a:pt x="186" y="37"/>
                  <a:pt x="186" y="37"/>
                </a:cubicBezTo>
                <a:cubicBezTo>
                  <a:pt x="186" y="37"/>
                  <a:pt x="186" y="37"/>
                  <a:pt x="186" y="37"/>
                </a:cubicBezTo>
                <a:cubicBezTo>
                  <a:pt x="189" y="38"/>
                  <a:pt x="192" y="40"/>
                  <a:pt x="193" y="43"/>
                </a:cubicBezTo>
                <a:cubicBezTo>
                  <a:pt x="193" y="44"/>
                  <a:pt x="192" y="45"/>
                  <a:pt x="191" y="46"/>
                </a:cubicBezTo>
                <a:cubicBezTo>
                  <a:pt x="191" y="46"/>
                  <a:pt x="190" y="47"/>
                  <a:pt x="190" y="47"/>
                </a:cubicBezTo>
                <a:cubicBezTo>
                  <a:pt x="190" y="47"/>
                  <a:pt x="190" y="47"/>
                  <a:pt x="189" y="47"/>
                </a:cubicBezTo>
                <a:cubicBezTo>
                  <a:pt x="188" y="46"/>
                  <a:pt x="187" y="45"/>
                  <a:pt x="185" y="44"/>
                </a:cubicBezTo>
                <a:cubicBezTo>
                  <a:pt x="182" y="42"/>
                  <a:pt x="179" y="40"/>
                  <a:pt x="175" y="38"/>
                </a:cubicBezTo>
                <a:cubicBezTo>
                  <a:pt x="175" y="38"/>
                  <a:pt x="175" y="38"/>
                  <a:pt x="175" y="38"/>
                </a:cubicBezTo>
                <a:cubicBezTo>
                  <a:pt x="174" y="38"/>
                  <a:pt x="174" y="38"/>
                  <a:pt x="174" y="38"/>
                </a:cubicBezTo>
                <a:cubicBezTo>
                  <a:pt x="173" y="37"/>
                  <a:pt x="173" y="37"/>
                  <a:pt x="173" y="37"/>
                </a:cubicBezTo>
                <a:cubicBezTo>
                  <a:pt x="173" y="37"/>
                  <a:pt x="173" y="37"/>
                  <a:pt x="173" y="37"/>
                </a:cubicBezTo>
                <a:cubicBezTo>
                  <a:pt x="172" y="37"/>
                  <a:pt x="171" y="36"/>
                  <a:pt x="171" y="36"/>
                </a:cubicBezTo>
                <a:cubicBezTo>
                  <a:pt x="171" y="36"/>
                  <a:pt x="171" y="36"/>
                  <a:pt x="171" y="36"/>
                </a:cubicBezTo>
                <a:cubicBezTo>
                  <a:pt x="161" y="32"/>
                  <a:pt x="151" y="30"/>
                  <a:pt x="141" y="28"/>
                </a:cubicBezTo>
                <a:cubicBezTo>
                  <a:pt x="140" y="28"/>
                  <a:pt x="140" y="28"/>
                  <a:pt x="140" y="28"/>
                </a:cubicBezTo>
                <a:cubicBezTo>
                  <a:pt x="140" y="28"/>
                  <a:pt x="140" y="28"/>
                  <a:pt x="140" y="28"/>
                </a:cubicBezTo>
                <a:cubicBezTo>
                  <a:pt x="139" y="28"/>
                  <a:pt x="139" y="28"/>
                  <a:pt x="138" y="28"/>
                </a:cubicBezTo>
                <a:cubicBezTo>
                  <a:pt x="138" y="28"/>
                  <a:pt x="138" y="28"/>
                  <a:pt x="138" y="28"/>
                </a:cubicBezTo>
                <a:cubicBezTo>
                  <a:pt x="136" y="28"/>
                  <a:pt x="133" y="27"/>
                  <a:pt x="131" y="27"/>
                </a:cubicBezTo>
                <a:cubicBezTo>
                  <a:pt x="130" y="27"/>
                  <a:pt x="129" y="27"/>
                  <a:pt x="128" y="27"/>
                </a:cubicBezTo>
                <a:cubicBezTo>
                  <a:pt x="128" y="27"/>
                  <a:pt x="128" y="27"/>
                  <a:pt x="128" y="27"/>
                </a:cubicBezTo>
                <a:cubicBezTo>
                  <a:pt x="128" y="27"/>
                  <a:pt x="128" y="27"/>
                  <a:pt x="127" y="27"/>
                </a:cubicBezTo>
                <a:cubicBezTo>
                  <a:pt x="127" y="27"/>
                  <a:pt x="127" y="27"/>
                  <a:pt x="127" y="27"/>
                </a:cubicBezTo>
                <a:cubicBezTo>
                  <a:pt x="126" y="27"/>
                  <a:pt x="126" y="27"/>
                  <a:pt x="126" y="27"/>
                </a:cubicBezTo>
                <a:cubicBezTo>
                  <a:pt x="125" y="27"/>
                  <a:pt x="125" y="27"/>
                  <a:pt x="124" y="27"/>
                </a:cubicBezTo>
                <a:cubicBezTo>
                  <a:pt x="124" y="27"/>
                  <a:pt x="124" y="27"/>
                  <a:pt x="124" y="27"/>
                </a:cubicBezTo>
                <a:cubicBezTo>
                  <a:pt x="124" y="27"/>
                  <a:pt x="123" y="27"/>
                  <a:pt x="123" y="27"/>
                </a:cubicBezTo>
                <a:cubicBezTo>
                  <a:pt x="122" y="27"/>
                  <a:pt x="122" y="27"/>
                  <a:pt x="122" y="27"/>
                </a:cubicBezTo>
                <a:cubicBezTo>
                  <a:pt x="122" y="27"/>
                  <a:pt x="122" y="27"/>
                  <a:pt x="122" y="27"/>
                </a:cubicBezTo>
                <a:cubicBezTo>
                  <a:pt x="122" y="27"/>
                  <a:pt x="121" y="27"/>
                  <a:pt x="121" y="27"/>
                </a:cubicBezTo>
                <a:cubicBezTo>
                  <a:pt x="121" y="27"/>
                  <a:pt x="121" y="27"/>
                  <a:pt x="121" y="27"/>
                </a:cubicBezTo>
                <a:cubicBezTo>
                  <a:pt x="121" y="27"/>
                  <a:pt x="121" y="27"/>
                  <a:pt x="121" y="27"/>
                </a:cubicBezTo>
                <a:cubicBezTo>
                  <a:pt x="120" y="27"/>
                  <a:pt x="119" y="27"/>
                  <a:pt x="118" y="27"/>
                </a:cubicBezTo>
                <a:cubicBezTo>
                  <a:pt x="117" y="27"/>
                  <a:pt x="116" y="27"/>
                  <a:pt x="115" y="27"/>
                </a:cubicBezTo>
                <a:cubicBezTo>
                  <a:pt x="114" y="27"/>
                  <a:pt x="114" y="27"/>
                  <a:pt x="113" y="27"/>
                </a:cubicBezTo>
                <a:cubicBezTo>
                  <a:pt x="112" y="27"/>
                  <a:pt x="112" y="27"/>
                  <a:pt x="111" y="27"/>
                </a:cubicBezTo>
                <a:cubicBezTo>
                  <a:pt x="109" y="27"/>
                  <a:pt x="108" y="27"/>
                  <a:pt x="107" y="28"/>
                </a:cubicBezTo>
                <a:cubicBezTo>
                  <a:pt x="107" y="28"/>
                  <a:pt x="107" y="28"/>
                  <a:pt x="107" y="28"/>
                </a:cubicBezTo>
                <a:cubicBezTo>
                  <a:pt x="106" y="28"/>
                  <a:pt x="106" y="28"/>
                  <a:pt x="106" y="28"/>
                </a:cubicBezTo>
                <a:cubicBezTo>
                  <a:pt x="106" y="28"/>
                  <a:pt x="106" y="28"/>
                  <a:pt x="105" y="28"/>
                </a:cubicBezTo>
                <a:cubicBezTo>
                  <a:pt x="105" y="28"/>
                  <a:pt x="105" y="28"/>
                  <a:pt x="105" y="28"/>
                </a:cubicBezTo>
                <a:cubicBezTo>
                  <a:pt x="100" y="29"/>
                  <a:pt x="95" y="32"/>
                  <a:pt x="90" y="33"/>
                </a:cubicBezTo>
                <a:cubicBezTo>
                  <a:pt x="89" y="33"/>
                  <a:pt x="88" y="34"/>
                  <a:pt x="88" y="35"/>
                </a:cubicBezTo>
                <a:cubicBezTo>
                  <a:pt x="87" y="35"/>
                  <a:pt x="86" y="36"/>
                  <a:pt x="86" y="36"/>
                </a:cubicBezTo>
                <a:cubicBezTo>
                  <a:pt x="86" y="36"/>
                  <a:pt x="86" y="36"/>
                  <a:pt x="85" y="36"/>
                </a:cubicBezTo>
                <a:cubicBezTo>
                  <a:pt x="83" y="34"/>
                  <a:pt x="82" y="34"/>
                  <a:pt x="80" y="32"/>
                </a:cubicBezTo>
                <a:cubicBezTo>
                  <a:pt x="82" y="30"/>
                  <a:pt x="84" y="29"/>
                  <a:pt x="87" y="28"/>
                </a:cubicBezTo>
                <a:cubicBezTo>
                  <a:pt x="88" y="28"/>
                  <a:pt x="90" y="27"/>
                  <a:pt x="92" y="26"/>
                </a:cubicBezTo>
                <a:cubicBezTo>
                  <a:pt x="105" y="25"/>
                  <a:pt x="105" y="25"/>
                  <a:pt x="105" y="25"/>
                </a:cubicBezTo>
                <a:cubicBezTo>
                  <a:pt x="105" y="25"/>
                  <a:pt x="105" y="25"/>
                  <a:pt x="105" y="25"/>
                </a:cubicBezTo>
                <a:cubicBezTo>
                  <a:pt x="106" y="24"/>
                  <a:pt x="106" y="24"/>
                  <a:pt x="106" y="24"/>
                </a:cubicBezTo>
                <a:cubicBezTo>
                  <a:pt x="107" y="24"/>
                  <a:pt x="107" y="24"/>
                  <a:pt x="107" y="24"/>
                </a:cubicBezTo>
                <a:cubicBezTo>
                  <a:pt x="107" y="24"/>
                  <a:pt x="107" y="24"/>
                  <a:pt x="107" y="24"/>
                </a:cubicBezTo>
                <a:cubicBezTo>
                  <a:pt x="110" y="24"/>
                  <a:pt x="110" y="24"/>
                  <a:pt x="110" y="24"/>
                </a:cubicBezTo>
                <a:cubicBezTo>
                  <a:pt x="110" y="24"/>
                  <a:pt x="110" y="24"/>
                  <a:pt x="110" y="24"/>
                </a:cubicBezTo>
                <a:cubicBezTo>
                  <a:pt x="111" y="24"/>
                  <a:pt x="111" y="24"/>
                  <a:pt x="111" y="24"/>
                </a:cubicBezTo>
                <a:cubicBezTo>
                  <a:pt x="112" y="24"/>
                  <a:pt x="112" y="24"/>
                  <a:pt x="112" y="24"/>
                </a:cubicBezTo>
                <a:cubicBezTo>
                  <a:pt x="112" y="24"/>
                  <a:pt x="112" y="24"/>
                  <a:pt x="112" y="24"/>
                </a:cubicBezTo>
                <a:cubicBezTo>
                  <a:pt x="117" y="23"/>
                  <a:pt x="121" y="23"/>
                  <a:pt x="125" y="23"/>
                </a:cubicBezTo>
                <a:cubicBezTo>
                  <a:pt x="125" y="23"/>
                  <a:pt x="125" y="23"/>
                  <a:pt x="125" y="23"/>
                </a:cubicBezTo>
                <a:moveTo>
                  <a:pt x="87" y="26"/>
                </a:moveTo>
                <a:cubicBezTo>
                  <a:pt x="87" y="25"/>
                  <a:pt x="87" y="25"/>
                  <a:pt x="87" y="25"/>
                </a:cubicBezTo>
                <a:cubicBezTo>
                  <a:pt x="93" y="22"/>
                  <a:pt x="99" y="22"/>
                  <a:pt x="105" y="21"/>
                </a:cubicBezTo>
                <a:cubicBezTo>
                  <a:pt x="105" y="23"/>
                  <a:pt x="105" y="23"/>
                  <a:pt x="105" y="23"/>
                </a:cubicBezTo>
                <a:cubicBezTo>
                  <a:pt x="92" y="24"/>
                  <a:pt x="92" y="24"/>
                  <a:pt x="92" y="24"/>
                </a:cubicBezTo>
                <a:cubicBezTo>
                  <a:pt x="91" y="24"/>
                  <a:pt x="91" y="24"/>
                  <a:pt x="91" y="24"/>
                </a:cubicBezTo>
                <a:cubicBezTo>
                  <a:pt x="90" y="25"/>
                  <a:pt x="89" y="25"/>
                  <a:pt x="87" y="26"/>
                </a:cubicBezTo>
                <a:moveTo>
                  <a:pt x="107" y="22"/>
                </a:moveTo>
                <a:cubicBezTo>
                  <a:pt x="107" y="21"/>
                  <a:pt x="107" y="21"/>
                  <a:pt x="107" y="21"/>
                </a:cubicBezTo>
                <a:cubicBezTo>
                  <a:pt x="108" y="21"/>
                  <a:pt x="109" y="21"/>
                  <a:pt x="110" y="20"/>
                </a:cubicBezTo>
                <a:cubicBezTo>
                  <a:pt x="110" y="22"/>
                  <a:pt x="110" y="22"/>
                  <a:pt x="110" y="22"/>
                </a:cubicBezTo>
                <a:cubicBezTo>
                  <a:pt x="107" y="22"/>
                  <a:pt x="107" y="22"/>
                  <a:pt x="107" y="22"/>
                </a:cubicBezTo>
                <a:moveTo>
                  <a:pt x="65" y="25"/>
                </a:moveTo>
                <a:cubicBezTo>
                  <a:pt x="65" y="22"/>
                  <a:pt x="65" y="22"/>
                  <a:pt x="65" y="22"/>
                </a:cubicBezTo>
                <a:cubicBezTo>
                  <a:pt x="66" y="21"/>
                  <a:pt x="67" y="21"/>
                  <a:pt x="68" y="20"/>
                </a:cubicBezTo>
                <a:cubicBezTo>
                  <a:pt x="68" y="22"/>
                  <a:pt x="68" y="22"/>
                  <a:pt x="68" y="22"/>
                </a:cubicBezTo>
                <a:cubicBezTo>
                  <a:pt x="67" y="23"/>
                  <a:pt x="66" y="24"/>
                  <a:pt x="65" y="25"/>
                </a:cubicBezTo>
                <a:moveTo>
                  <a:pt x="112" y="22"/>
                </a:moveTo>
                <a:cubicBezTo>
                  <a:pt x="112" y="20"/>
                  <a:pt x="112" y="20"/>
                  <a:pt x="112" y="20"/>
                </a:cubicBezTo>
                <a:cubicBezTo>
                  <a:pt x="117" y="20"/>
                  <a:pt x="121" y="20"/>
                  <a:pt x="125" y="20"/>
                </a:cubicBezTo>
                <a:cubicBezTo>
                  <a:pt x="125" y="21"/>
                  <a:pt x="125" y="21"/>
                  <a:pt x="125" y="21"/>
                </a:cubicBezTo>
                <a:cubicBezTo>
                  <a:pt x="121" y="21"/>
                  <a:pt x="116" y="21"/>
                  <a:pt x="112" y="22"/>
                </a:cubicBezTo>
                <a:moveTo>
                  <a:pt x="127" y="21"/>
                </a:moveTo>
                <a:cubicBezTo>
                  <a:pt x="127" y="19"/>
                  <a:pt x="127" y="19"/>
                  <a:pt x="127" y="19"/>
                </a:cubicBezTo>
                <a:cubicBezTo>
                  <a:pt x="127" y="19"/>
                  <a:pt x="127" y="19"/>
                  <a:pt x="127" y="19"/>
                </a:cubicBezTo>
                <a:cubicBezTo>
                  <a:pt x="140" y="20"/>
                  <a:pt x="154" y="20"/>
                  <a:pt x="166" y="24"/>
                </a:cubicBezTo>
                <a:cubicBezTo>
                  <a:pt x="166" y="24"/>
                  <a:pt x="166" y="24"/>
                  <a:pt x="166" y="24"/>
                </a:cubicBezTo>
                <a:cubicBezTo>
                  <a:pt x="167" y="25"/>
                  <a:pt x="168" y="25"/>
                  <a:pt x="169" y="25"/>
                </a:cubicBezTo>
                <a:cubicBezTo>
                  <a:pt x="169" y="27"/>
                  <a:pt x="169" y="27"/>
                  <a:pt x="169" y="27"/>
                </a:cubicBezTo>
                <a:cubicBezTo>
                  <a:pt x="157" y="22"/>
                  <a:pt x="144" y="21"/>
                  <a:pt x="131" y="21"/>
                </a:cubicBezTo>
                <a:cubicBezTo>
                  <a:pt x="130" y="21"/>
                  <a:pt x="129" y="21"/>
                  <a:pt x="127" y="21"/>
                </a:cubicBezTo>
                <a:moveTo>
                  <a:pt x="39" y="23"/>
                </a:moveTo>
                <a:cubicBezTo>
                  <a:pt x="33" y="21"/>
                  <a:pt x="28" y="18"/>
                  <a:pt x="22" y="16"/>
                </a:cubicBezTo>
                <a:cubicBezTo>
                  <a:pt x="22" y="16"/>
                  <a:pt x="22" y="16"/>
                  <a:pt x="22" y="16"/>
                </a:cubicBezTo>
                <a:cubicBezTo>
                  <a:pt x="27" y="18"/>
                  <a:pt x="33" y="20"/>
                  <a:pt x="39" y="22"/>
                </a:cubicBezTo>
                <a:cubicBezTo>
                  <a:pt x="39" y="23"/>
                  <a:pt x="39" y="23"/>
                  <a:pt x="39" y="23"/>
                </a:cubicBezTo>
                <a:moveTo>
                  <a:pt x="70" y="20"/>
                </a:moveTo>
                <a:cubicBezTo>
                  <a:pt x="70" y="18"/>
                  <a:pt x="70" y="18"/>
                  <a:pt x="70" y="18"/>
                </a:cubicBezTo>
                <a:cubicBezTo>
                  <a:pt x="71" y="17"/>
                  <a:pt x="73" y="16"/>
                  <a:pt x="74" y="15"/>
                </a:cubicBezTo>
                <a:cubicBezTo>
                  <a:pt x="74" y="16"/>
                  <a:pt x="74" y="16"/>
                  <a:pt x="74" y="16"/>
                </a:cubicBezTo>
                <a:cubicBezTo>
                  <a:pt x="73" y="17"/>
                  <a:pt x="71" y="19"/>
                  <a:pt x="70" y="20"/>
                </a:cubicBezTo>
                <a:moveTo>
                  <a:pt x="62" y="16"/>
                </a:moveTo>
                <a:cubicBezTo>
                  <a:pt x="62" y="13"/>
                  <a:pt x="62" y="13"/>
                  <a:pt x="62" y="13"/>
                </a:cubicBezTo>
                <a:cubicBezTo>
                  <a:pt x="62" y="13"/>
                  <a:pt x="63" y="13"/>
                  <a:pt x="63" y="13"/>
                </a:cubicBezTo>
                <a:cubicBezTo>
                  <a:pt x="63" y="14"/>
                  <a:pt x="63" y="14"/>
                  <a:pt x="63" y="14"/>
                </a:cubicBezTo>
                <a:cubicBezTo>
                  <a:pt x="63" y="15"/>
                  <a:pt x="62" y="15"/>
                  <a:pt x="62" y="16"/>
                </a:cubicBezTo>
                <a:moveTo>
                  <a:pt x="184" y="14"/>
                </a:moveTo>
                <a:cubicBezTo>
                  <a:pt x="181" y="13"/>
                  <a:pt x="178" y="12"/>
                  <a:pt x="175" y="11"/>
                </a:cubicBezTo>
                <a:cubicBezTo>
                  <a:pt x="175" y="10"/>
                  <a:pt x="175" y="10"/>
                  <a:pt x="175" y="10"/>
                </a:cubicBezTo>
                <a:cubicBezTo>
                  <a:pt x="178" y="11"/>
                  <a:pt x="181" y="12"/>
                  <a:pt x="184" y="13"/>
                </a:cubicBezTo>
                <a:cubicBezTo>
                  <a:pt x="184" y="14"/>
                  <a:pt x="184" y="14"/>
                  <a:pt x="184" y="14"/>
                </a:cubicBezTo>
                <a:moveTo>
                  <a:pt x="76" y="15"/>
                </a:moveTo>
                <a:cubicBezTo>
                  <a:pt x="76" y="13"/>
                  <a:pt x="76" y="13"/>
                  <a:pt x="76" y="13"/>
                </a:cubicBezTo>
                <a:cubicBezTo>
                  <a:pt x="77" y="13"/>
                  <a:pt x="77" y="13"/>
                  <a:pt x="77" y="13"/>
                </a:cubicBezTo>
                <a:cubicBezTo>
                  <a:pt x="77" y="13"/>
                  <a:pt x="77" y="13"/>
                  <a:pt x="77" y="13"/>
                </a:cubicBezTo>
                <a:cubicBezTo>
                  <a:pt x="77" y="13"/>
                  <a:pt x="77" y="13"/>
                  <a:pt x="77" y="13"/>
                </a:cubicBezTo>
                <a:cubicBezTo>
                  <a:pt x="77" y="13"/>
                  <a:pt x="77" y="13"/>
                  <a:pt x="77" y="13"/>
                </a:cubicBezTo>
                <a:cubicBezTo>
                  <a:pt x="80" y="11"/>
                  <a:pt x="83" y="10"/>
                  <a:pt x="85" y="9"/>
                </a:cubicBezTo>
                <a:cubicBezTo>
                  <a:pt x="85" y="10"/>
                  <a:pt x="85" y="10"/>
                  <a:pt x="85" y="10"/>
                </a:cubicBezTo>
                <a:cubicBezTo>
                  <a:pt x="84" y="11"/>
                  <a:pt x="84" y="11"/>
                  <a:pt x="83" y="11"/>
                </a:cubicBezTo>
                <a:cubicBezTo>
                  <a:pt x="79" y="13"/>
                  <a:pt x="79" y="13"/>
                  <a:pt x="79" y="13"/>
                </a:cubicBezTo>
                <a:cubicBezTo>
                  <a:pt x="79" y="13"/>
                  <a:pt x="79" y="13"/>
                  <a:pt x="79" y="13"/>
                </a:cubicBezTo>
                <a:cubicBezTo>
                  <a:pt x="78" y="14"/>
                  <a:pt x="77" y="14"/>
                  <a:pt x="76" y="15"/>
                </a:cubicBezTo>
                <a:moveTo>
                  <a:pt x="173" y="10"/>
                </a:moveTo>
                <a:cubicBezTo>
                  <a:pt x="172" y="10"/>
                  <a:pt x="172" y="10"/>
                  <a:pt x="171" y="9"/>
                </a:cubicBezTo>
                <a:cubicBezTo>
                  <a:pt x="171" y="9"/>
                  <a:pt x="171" y="9"/>
                  <a:pt x="171" y="9"/>
                </a:cubicBezTo>
                <a:cubicBezTo>
                  <a:pt x="172" y="9"/>
                  <a:pt x="172" y="9"/>
                  <a:pt x="173" y="9"/>
                </a:cubicBezTo>
                <a:cubicBezTo>
                  <a:pt x="173" y="10"/>
                  <a:pt x="173" y="10"/>
                  <a:pt x="173" y="10"/>
                </a:cubicBezTo>
                <a:moveTo>
                  <a:pt x="59" y="35"/>
                </a:moveTo>
                <a:cubicBezTo>
                  <a:pt x="58" y="35"/>
                  <a:pt x="58" y="35"/>
                  <a:pt x="58" y="35"/>
                </a:cubicBezTo>
                <a:cubicBezTo>
                  <a:pt x="57" y="34"/>
                  <a:pt x="55" y="32"/>
                  <a:pt x="53" y="31"/>
                </a:cubicBezTo>
                <a:cubicBezTo>
                  <a:pt x="53" y="26"/>
                  <a:pt x="53" y="26"/>
                  <a:pt x="53" y="26"/>
                </a:cubicBezTo>
                <a:cubicBezTo>
                  <a:pt x="55" y="23"/>
                  <a:pt x="56" y="19"/>
                  <a:pt x="58" y="16"/>
                </a:cubicBezTo>
                <a:cubicBezTo>
                  <a:pt x="59" y="16"/>
                  <a:pt x="59" y="16"/>
                  <a:pt x="59" y="16"/>
                </a:cubicBezTo>
                <a:cubicBezTo>
                  <a:pt x="58" y="15"/>
                  <a:pt x="58" y="15"/>
                  <a:pt x="58" y="15"/>
                </a:cubicBezTo>
                <a:cubicBezTo>
                  <a:pt x="57" y="13"/>
                  <a:pt x="55" y="10"/>
                  <a:pt x="53" y="9"/>
                </a:cubicBezTo>
                <a:cubicBezTo>
                  <a:pt x="53" y="8"/>
                  <a:pt x="53" y="8"/>
                  <a:pt x="53" y="8"/>
                </a:cubicBezTo>
                <a:cubicBezTo>
                  <a:pt x="55" y="10"/>
                  <a:pt x="58" y="11"/>
                  <a:pt x="60" y="14"/>
                </a:cubicBezTo>
                <a:cubicBezTo>
                  <a:pt x="60" y="14"/>
                  <a:pt x="60" y="14"/>
                  <a:pt x="60" y="14"/>
                </a:cubicBezTo>
                <a:cubicBezTo>
                  <a:pt x="60" y="18"/>
                  <a:pt x="60" y="18"/>
                  <a:pt x="60" y="18"/>
                </a:cubicBezTo>
                <a:cubicBezTo>
                  <a:pt x="59" y="18"/>
                  <a:pt x="59" y="18"/>
                  <a:pt x="59" y="19"/>
                </a:cubicBezTo>
                <a:cubicBezTo>
                  <a:pt x="59" y="19"/>
                  <a:pt x="59" y="19"/>
                  <a:pt x="59" y="19"/>
                </a:cubicBezTo>
                <a:cubicBezTo>
                  <a:pt x="59" y="19"/>
                  <a:pt x="59" y="19"/>
                  <a:pt x="59" y="19"/>
                </a:cubicBezTo>
                <a:cubicBezTo>
                  <a:pt x="57" y="22"/>
                  <a:pt x="55" y="25"/>
                  <a:pt x="54" y="29"/>
                </a:cubicBezTo>
                <a:cubicBezTo>
                  <a:pt x="53" y="29"/>
                  <a:pt x="53" y="29"/>
                  <a:pt x="53" y="29"/>
                </a:cubicBezTo>
                <a:cubicBezTo>
                  <a:pt x="54" y="29"/>
                  <a:pt x="54" y="29"/>
                  <a:pt x="54" y="29"/>
                </a:cubicBezTo>
                <a:cubicBezTo>
                  <a:pt x="54" y="30"/>
                  <a:pt x="54" y="30"/>
                  <a:pt x="55" y="31"/>
                </a:cubicBezTo>
                <a:cubicBezTo>
                  <a:pt x="55" y="31"/>
                  <a:pt x="56" y="32"/>
                  <a:pt x="57" y="32"/>
                </a:cubicBezTo>
                <a:cubicBezTo>
                  <a:pt x="57" y="32"/>
                  <a:pt x="57" y="32"/>
                  <a:pt x="57" y="32"/>
                </a:cubicBezTo>
                <a:cubicBezTo>
                  <a:pt x="57" y="32"/>
                  <a:pt x="58" y="31"/>
                  <a:pt x="59" y="31"/>
                </a:cubicBezTo>
                <a:cubicBezTo>
                  <a:pt x="59" y="31"/>
                  <a:pt x="59" y="31"/>
                  <a:pt x="59" y="31"/>
                </a:cubicBezTo>
                <a:cubicBezTo>
                  <a:pt x="59" y="31"/>
                  <a:pt x="59" y="31"/>
                  <a:pt x="59" y="31"/>
                </a:cubicBezTo>
                <a:cubicBezTo>
                  <a:pt x="59" y="30"/>
                  <a:pt x="59" y="29"/>
                  <a:pt x="60" y="29"/>
                </a:cubicBezTo>
                <a:cubicBezTo>
                  <a:pt x="60" y="34"/>
                  <a:pt x="60" y="34"/>
                  <a:pt x="60" y="34"/>
                </a:cubicBezTo>
                <a:cubicBezTo>
                  <a:pt x="59" y="35"/>
                  <a:pt x="59" y="35"/>
                  <a:pt x="59" y="35"/>
                </a:cubicBezTo>
                <a:moveTo>
                  <a:pt x="41" y="9"/>
                </a:moveTo>
                <a:cubicBezTo>
                  <a:pt x="41" y="8"/>
                  <a:pt x="41" y="8"/>
                  <a:pt x="41" y="8"/>
                </a:cubicBezTo>
                <a:cubicBezTo>
                  <a:pt x="41" y="8"/>
                  <a:pt x="42" y="7"/>
                  <a:pt x="42" y="7"/>
                </a:cubicBezTo>
                <a:cubicBezTo>
                  <a:pt x="43" y="7"/>
                  <a:pt x="43" y="7"/>
                  <a:pt x="44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7" y="7"/>
                  <a:pt x="49" y="7"/>
                  <a:pt x="51" y="8"/>
                </a:cubicBezTo>
                <a:cubicBezTo>
                  <a:pt x="51" y="8"/>
                  <a:pt x="51" y="8"/>
                  <a:pt x="51" y="8"/>
                </a:cubicBezTo>
                <a:cubicBezTo>
                  <a:pt x="50" y="8"/>
                  <a:pt x="48" y="7"/>
                  <a:pt x="47" y="7"/>
                </a:cubicBezTo>
                <a:cubicBezTo>
                  <a:pt x="47" y="7"/>
                  <a:pt x="47" y="7"/>
                  <a:pt x="47" y="7"/>
                </a:cubicBezTo>
                <a:cubicBezTo>
                  <a:pt x="47" y="7"/>
                  <a:pt x="47" y="7"/>
                  <a:pt x="47" y="7"/>
                </a:cubicBezTo>
                <a:cubicBezTo>
                  <a:pt x="47" y="7"/>
                  <a:pt x="46" y="7"/>
                  <a:pt x="46" y="7"/>
                </a:cubicBezTo>
                <a:cubicBezTo>
                  <a:pt x="46" y="7"/>
                  <a:pt x="46" y="7"/>
                  <a:pt x="45" y="7"/>
                </a:cubicBezTo>
                <a:cubicBezTo>
                  <a:pt x="44" y="7"/>
                  <a:pt x="43" y="8"/>
                  <a:pt x="42" y="8"/>
                </a:cubicBezTo>
                <a:cubicBezTo>
                  <a:pt x="41" y="9"/>
                  <a:pt x="41" y="9"/>
                  <a:pt x="41" y="9"/>
                </a:cubicBezTo>
                <a:moveTo>
                  <a:pt x="70" y="10"/>
                </a:moveTo>
                <a:cubicBezTo>
                  <a:pt x="70" y="7"/>
                  <a:pt x="70" y="7"/>
                  <a:pt x="70" y="7"/>
                </a:cubicBezTo>
                <a:cubicBezTo>
                  <a:pt x="70" y="7"/>
                  <a:pt x="70" y="7"/>
                  <a:pt x="70" y="7"/>
                </a:cubicBezTo>
                <a:cubicBezTo>
                  <a:pt x="72" y="6"/>
                  <a:pt x="73" y="6"/>
                  <a:pt x="74" y="5"/>
                </a:cubicBezTo>
                <a:cubicBezTo>
                  <a:pt x="74" y="7"/>
                  <a:pt x="74" y="7"/>
                  <a:pt x="74" y="7"/>
                </a:cubicBezTo>
                <a:cubicBezTo>
                  <a:pt x="73" y="8"/>
                  <a:pt x="71" y="9"/>
                  <a:pt x="70" y="10"/>
                </a:cubicBezTo>
                <a:moveTo>
                  <a:pt x="110" y="6"/>
                </a:moveTo>
                <a:cubicBezTo>
                  <a:pt x="111" y="6"/>
                  <a:pt x="111" y="6"/>
                  <a:pt x="111" y="6"/>
                </a:cubicBezTo>
                <a:cubicBezTo>
                  <a:pt x="112" y="6"/>
                  <a:pt x="112" y="6"/>
                  <a:pt x="112" y="6"/>
                </a:cubicBezTo>
                <a:cubicBezTo>
                  <a:pt x="112" y="6"/>
                  <a:pt x="112" y="6"/>
                  <a:pt x="112" y="6"/>
                </a:cubicBezTo>
                <a:cubicBezTo>
                  <a:pt x="122" y="4"/>
                  <a:pt x="122" y="4"/>
                  <a:pt x="122" y="4"/>
                </a:cubicBezTo>
                <a:cubicBezTo>
                  <a:pt x="123" y="5"/>
                  <a:pt x="124" y="5"/>
                  <a:pt x="125" y="5"/>
                </a:cubicBezTo>
                <a:cubicBezTo>
                  <a:pt x="125" y="5"/>
                  <a:pt x="125" y="5"/>
                  <a:pt x="125" y="5"/>
                </a:cubicBezTo>
                <a:cubicBezTo>
                  <a:pt x="126" y="5"/>
                  <a:pt x="126" y="5"/>
                  <a:pt x="126" y="5"/>
                </a:cubicBezTo>
                <a:cubicBezTo>
                  <a:pt x="127" y="6"/>
                  <a:pt x="127" y="6"/>
                  <a:pt x="127" y="6"/>
                </a:cubicBezTo>
                <a:cubicBezTo>
                  <a:pt x="127" y="5"/>
                  <a:pt x="127" y="5"/>
                  <a:pt x="127" y="5"/>
                </a:cubicBezTo>
                <a:cubicBezTo>
                  <a:pt x="130" y="6"/>
                  <a:pt x="133" y="6"/>
                  <a:pt x="136" y="6"/>
                </a:cubicBezTo>
                <a:cubicBezTo>
                  <a:pt x="140" y="6"/>
                  <a:pt x="143" y="6"/>
                  <a:pt x="146" y="6"/>
                </a:cubicBezTo>
                <a:cubicBezTo>
                  <a:pt x="154" y="7"/>
                  <a:pt x="162" y="9"/>
                  <a:pt x="170" y="11"/>
                </a:cubicBezTo>
                <a:cubicBezTo>
                  <a:pt x="170" y="11"/>
                  <a:pt x="170" y="11"/>
                  <a:pt x="170" y="11"/>
                </a:cubicBezTo>
                <a:cubicBezTo>
                  <a:pt x="171" y="11"/>
                  <a:pt x="172" y="12"/>
                  <a:pt x="173" y="12"/>
                </a:cubicBezTo>
                <a:cubicBezTo>
                  <a:pt x="173" y="13"/>
                  <a:pt x="173" y="13"/>
                  <a:pt x="173" y="13"/>
                </a:cubicBezTo>
                <a:cubicBezTo>
                  <a:pt x="174" y="13"/>
                  <a:pt x="174" y="13"/>
                  <a:pt x="174" y="13"/>
                </a:cubicBezTo>
                <a:cubicBezTo>
                  <a:pt x="175" y="14"/>
                  <a:pt x="175" y="14"/>
                  <a:pt x="175" y="14"/>
                </a:cubicBezTo>
                <a:cubicBezTo>
                  <a:pt x="175" y="13"/>
                  <a:pt x="175" y="13"/>
                  <a:pt x="175" y="13"/>
                </a:cubicBezTo>
                <a:cubicBezTo>
                  <a:pt x="178" y="14"/>
                  <a:pt x="181" y="15"/>
                  <a:pt x="184" y="17"/>
                </a:cubicBezTo>
                <a:cubicBezTo>
                  <a:pt x="191" y="21"/>
                  <a:pt x="198" y="25"/>
                  <a:pt x="205" y="31"/>
                </a:cubicBezTo>
                <a:cubicBezTo>
                  <a:pt x="205" y="31"/>
                  <a:pt x="205" y="32"/>
                  <a:pt x="205" y="32"/>
                </a:cubicBezTo>
                <a:cubicBezTo>
                  <a:pt x="205" y="33"/>
                  <a:pt x="205" y="33"/>
                  <a:pt x="205" y="33"/>
                </a:cubicBezTo>
                <a:cubicBezTo>
                  <a:pt x="204" y="34"/>
                  <a:pt x="203" y="35"/>
                  <a:pt x="201" y="36"/>
                </a:cubicBezTo>
                <a:cubicBezTo>
                  <a:pt x="200" y="36"/>
                  <a:pt x="199" y="37"/>
                  <a:pt x="198" y="39"/>
                </a:cubicBezTo>
                <a:cubicBezTo>
                  <a:pt x="198" y="39"/>
                  <a:pt x="197" y="39"/>
                  <a:pt x="197" y="39"/>
                </a:cubicBezTo>
                <a:cubicBezTo>
                  <a:pt x="196" y="39"/>
                  <a:pt x="196" y="39"/>
                  <a:pt x="196" y="39"/>
                </a:cubicBezTo>
                <a:cubicBezTo>
                  <a:pt x="196" y="38"/>
                  <a:pt x="195" y="38"/>
                  <a:pt x="195" y="37"/>
                </a:cubicBezTo>
                <a:cubicBezTo>
                  <a:pt x="194" y="36"/>
                  <a:pt x="193" y="36"/>
                  <a:pt x="193" y="35"/>
                </a:cubicBezTo>
                <a:cubicBezTo>
                  <a:pt x="190" y="34"/>
                  <a:pt x="188" y="32"/>
                  <a:pt x="186" y="31"/>
                </a:cubicBezTo>
                <a:cubicBezTo>
                  <a:pt x="186" y="31"/>
                  <a:pt x="186" y="31"/>
                  <a:pt x="186" y="31"/>
                </a:cubicBezTo>
                <a:cubicBezTo>
                  <a:pt x="185" y="31"/>
                  <a:pt x="185" y="31"/>
                  <a:pt x="185" y="31"/>
                </a:cubicBezTo>
                <a:cubicBezTo>
                  <a:pt x="184" y="30"/>
                  <a:pt x="184" y="30"/>
                  <a:pt x="184" y="30"/>
                </a:cubicBezTo>
                <a:cubicBezTo>
                  <a:pt x="184" y="30"/>
                  <a:pt x="184" y="30"/>
                  <a:pt x="184" y="30"/>
                </a:cubicBezTo>
                <a:cubicBezTo>
                  <a:pt x="181" y="28"/>
                  <a:pt x="178" y="27"/>
                  <a:pt x="175" y="26"/>
                </a:cubicBezTo>
                <a:cubicBezTo>
                  <a:pt x="175" y="26"/>
                  <a:pt x="175" y="26"/>
                  <a:pt x="175" y="26"/>
                </a:cubicBezTo>
                <a:cubicBezTo>
                  <a:pt x="174" y="25"/>
                  <a:pt x="174" y="25"/>
                  <a:pt x="174" y="25"/>
                </a:cubicBezTo>
                <a:cubicBezTo>
                  <a:pt x="173" y="25"/>
                  <a:pt x="173" y="25"/>
                  <a:pt x="173" y="25"/>
                </a:cubicBezTo>
                <a:cubicBezTo>
                  <a:pt x="173" y="25"/>
                  <a:pt x="173" y="25"/>
                  <a:pt x="173" y="25"/>
                </a:cubicBezTo>
                <a:cubicBezTo>
                  <a:pt x="172" y="25"/>
                  <a:pt x="172" y="24"/>
                  <a:pt x="171" y="24"/>
                </a:cubicBezTo>
                <a:cubicBezTo>
                  <a:pt x="171" y="24"/>
                  <a:pt x="171" y="24"/>
                  <a:pt x="171" y="24"/>
                </a:cubicBezTo>
                <a:cubicBezTo>
                  <a:pt x="171" y="24"/>
                  <a:pt x="171" y="24"/>
                  <a:pt x="171" y="24"/>
                </a:cubicBezTo>
                <a:cubicBezTo>
                  <a:pt x="169" y="23"/>
                  <a:pt x="168" y="23"/>
                  <a:pt x="167" y="23"/>
                </a:cubicBezTo>
                <a:cubicBezTo>
                  <a:pt x="154" y="18"/>
                  <a:pt x="140" y="18"/>
                  <a:pt x="128" y="17"/>
                </a:cubicBezTo>
                <a:cubicBezTo>
                  <a:pt x="128" y="17"/>
                  <a:pt x="128" y="17"/>
                  <a:pt x="128" y="17"/>
                </a:cubicBezTo>
                <a:cubicBezTo>
                  <a:pt x="127" y="17"/>
                  <a:pt x="127" y="17"/>
                  <a:pt x="127" y="17"/>
                </a:cubicBezTo>
                <a:cubicBezTo>
                  <a:pt x="127" y="17"/>
                  <a:pt x="127" y="17"/>
                  <a:pt x="127" y="17"/>
                </a:cubicBezTo>
                <a:cubicBezTo>
                  <a:pt x="127" y="17"/>
                  <a:pt x="127" y="17"/>
                  <a:pt x="127" y="17"/>
                </a:cubicBezTo>
                <a:cubicBezTo>
                  <a:pt x="126" y="17"/>
                  <a:pt x="126" y="17"/>
                  <a:pt x="126" y="17"/>
                </a:cubicBezTo>
                <a:cubicBezTo>
                  <a:pt x="125" y="17"/>
                  <a:pt x="125" y="17"/>
                  <a:pt x="125" y="17"/>
                </a:cubicBezTo>
                <a:cubicBezTo>
                  <a:pt x="125" y="18"/>
                  <a:pt x="125" y="18"/>
                  <a:pt x="125" y="18"/>
                </a:cubicBezTo>
                <a:cubicBezTo>
                  <a:pt x="121" y="18"/>
                  <a:pt x="116" y="18"/>
                  <a:pt x="112" y="18"/>
                </a:cubicBezTo>
                <a:cubicBezTo>
                  <a:pt x="112" y="18"/>
                  <a:pt x="112" y="18"/>
                  <a:pt x="112" y="18"/>
                </a:cubicBezTo>
                <a:cubicBezTo>
                  <a:pt x="111" y="18"/>
                  <a:pt x="111" y="18"/>
                  <a:pt x="111" y="18"/>
                </a:cubicBezTo>
                <a:cubicBezTo>
                  <a:pt x="110" y="18"/>
                  <a:pt x="110" y="18"/>
                  <a:pt x="110" y="18"/>
                </a:cubicBezTo>
                <a:cubicBezTo>
                  <a:pt x="110" y="18"/>
                  <a:pt x="110" y="18"/>
                  <a:pt x="110" y="18"/>
                </a:cubicBezTo>
                <a:cubicBezTo>
                  <a:pt x="109" y="19"/>
                  <a:pt x="108" y="19"/>
                  <a:pt x="107" y="19"/>
                </a:cubicBezTo>
                <a:cubicBezTo>
                  <a:pt x="107" y="19"/>
                  <a:pt x="107" y="19"/>
                  <a:pt x="107" y="19"/>
                </a:cubicBezTo>
                <a:cubicBezTo>
                  <a:pt x="106" y="19"/>
                  <a:pt x="106" y="19"/>
                  <a:pt x="106" y="19"/>
                </a:cubicBezTo>
                <a:cubicBezTo>
                  <a:pt x="105" y="19"/>
                  <a:pt x="105" y="19"/>
                  <a:pt x="105" y="19"/>
                </a:cubicBezTo>
                <a:cubicBezTo>
                  <a:pt x="105" y="19"/>
                  <a:pt x="105" y="19"/>
                  <a:pt x="105" y="19"/>
                </a:cubicBezTo>
                <a:cubicBezTo>
                  <a:pt x="98" y="20"/>
                  <a:pt x="92" y="21"/>
                  <a:pt x="86" y="23"/>
                </a:cubicBezTo>
                <a:cubicBezTo>
                  <a:pt x="83" y="24"/>
                  <a:pt x="79" y="26"/>
                  <a:pt x="76" y="28"/>
                </a:cubicBezTo>
                <a:cubicBezTo>
                  <a:pt x="76" y="27"/>
                  <a:pt x="76" y="27"/>
                  <a:pt x="76" y="27"/>
                </a:cubicBezTo>
                <a:cubicBezTo>
                  <a:pt x="75" y="29"/>
                  <a:pt x="75" y="29"/>
                  <a:pt x="75" y="29"/>
                </a:cubicBezTo>
                <a:cubicBezTo>
                  <a:pt x="74" y="29"/>
                  <a:pt x="74" y="29"/>
                  <a:pt x="74" y="29"/>
                </a:cubicBezTo>
                <a:cubicBezTo>
                  <a:pt x="74" y="29"/>
                  <a:pt x="74" y="29"/>
                  <a:pt x="74" y="29"/>
                </a:cubicBezTo>
                <a:cubicBezTo>
                  <a:pt x="74" y="30"/>
                  <a:pt x="73" y="30"/>
                  <a:pt x="73" y="30"/>
                </a:cubicBezTo>
                <a:cubicBezTo>
                  <a:pt x="72" y="31"/>
                  <a:pt x="71" y="31"/>
                  <a:pt x="70" y="31"/>
                </a:cubicBezTo>
                <a:cubicBezTo>
                  <a:pt x="70" y="31"/>
                  <a:pt x="70" y="31"/>
                  <a:pt x="70" y="31"/>
                </a:cubicBezTo>
                <a:cubicBezTo>
                  <a:pt x="69" y="31"/>
                  <a:pt x="69" y="31"/>
                  <a:pt x="69" y="31"/>
                </a:cubicBezTo>
                <a:cubicBezTo>
                  <a:pt x="69" y="31"/>
                  <a:pt x="69" y="31"/>
                  <a:pt x="69" y="31"/>
                </a:cubicBezTo>
                <a:cubicBezTo>
                  <a:pt x="68" y="31"/>
                  <a:pt x="68" y="31"/>
                  <a:pt x="68" y="31"/>
                </a:cubicBezTo>
                <a:cubicBezTo>
                  <a:pt x="68" y="31"/>
                  <a:pt x="68" y="31"/>
                  <a:pt x="68" y="31"/>
                </a:cubicBezTo>
                <a:cubicBezTo>
                  <a:pt x="67" y="32"/>
                  <a:pt x="66" y="32"/>
                  <a:pt x="65" y="32"/>
                </a:cubicBezTo>
                <a:cubicBezTo>
                  <a:pt x="65" y="32"/>
                  <a:pt x="65" y="32"/>
                  <a:pt x="65" y="32"/>
                </a:cubicBezTo>
                <a:cubicBezTo>
                  <a:pt x="64" y="33"/>
                  <a:pt x="64" y="33"/>
                  <a:pt x="64" y="33"/>
                </a:cubicBezTo>
                <a:cubicBezTo>
                  <a:pt x="63" y="33"/>
                  <a:pt x="63" y="33"/>
                  <a:pt x="63" y="33"/>
                </a:cubicBezTo>
                <a:cubicBezTo>
                  <a:pt x="63" y="33"/>
                  <a:pt x="63" y="33"/>
                  <a:pt x="63" y="33"/>
                </a:cubicBezTo>
                <a:cubicBezTo>
                  <a:pt x="63" y="33"/>
                  <a:pt x="63" y="33"/>
                  <a:pt x="63" y="33"/>
                </a:cubicBezTo>
                <a:cubicBezTo>
                  <a:pt x="63" y="32"/>
                  <a:pt x="63" y="31"/>
                  <a:pt x="64" y="30"/>
                </a:cubicBezTo>
                <a:cubicBezTo>
                  <a:pt x="65" y="28"/>
                  <a:pt x="65" y="28"/>
                  <a:pt x="65" y="28"/>
                </a:cubicBezTo>
                <a:cubicBezTo>
                  <a:pt x="65" y="28"/>
                  <a:pt x="65" y="28"/>
                  <a:pt x="65" y="28"/>
                </a:cubicBezTo>
                <a:cubicBezTo>
                  <a:pt x="65" y="28"/>
                  <a:pt x="65" y="28"/>
                  <a:pt x="65" y="28"/>
                </a:cubicBezTo>
                <a:cubicBezTo>
                  <a:pt x="66" y="26"/>
                  <a:pt x="68" y="25"/>
                  <a:pt x="69" y="23"/>
                </a:cubicBezTo>
                <a:cubicBezTo>
                  <a:pt x="69" y="23"/>
                  <a:pt x="69" y="23"/>
                  <a:pt x="69" y="23"/>
                </a:cubicBezTo>
                <a:cubicBezTo>
                  <a:pt x="71" y="21"/>
                  <a:pt x="74" y="19"/>
                  <a:pt x="76" y="18"/>
                </a:cubicBezTo>
                <a:cubicBezTo>
                  <a:pt x="78" y="17"/>
                  <a:pt x="79" y="16"/>
                  <a:pt x="80" y="15"/>
                </a:cubicBezTo>
                <a:cubicBezTo>
                  <a:pt x="84" y="13"/>
                  <a:pt x="84" y="13"/>
                  <a:pt x="84" y="13"/>
                </a:cubicBezTo>
                <a:cubicBezTo>
                  <a:pt x="84" y="13"/>
                  <a:pt x="84" y="13"/>
                  <a:pt x="84" y="13"/>
                </a:cubicBezTo>
                <a:cubicBezTo>
                  <a:pt x="84" y="13"/>
                  <a:pt x="85" y="13"/>
                  <a:pt x="85" y="13"/>
                </a:cubicBezTo>
                <a:cubicBezTo>
                  <a:pt x="85" y="13"/>
                  <a:pt x="85" y="13"/>
                  <a:pt x="85" y="13"/>
                </a:cubicBezTo>
                <a:cubicBezTo>
                  <a:pt x="87" y="12"/>
                  <a:pt x="87" y="12"/>
                  <a:pt x="87" y="12"/>
                </a:cubicBezTo>
                <a:cubicBezTo>
                  <a:pt x="87" y="12"/>
                  <a:pt x="87" y="12"/>
                  <a:pt x="87" y="12"/>
                </a:cubicBezTo>
                <a:cubicBezTo>
                  <a:pt x="87" y="12"/>
                  <a:pt x="87" y="12"/>
                  <a:pt x="87" y="12"/>
                </a:cubicBezTo>
                <a:cubicBezTo>
                  <a:pt x="93" y="10"/>
                  <a:pt x="98" y="7"/>
                  <a:pt x="105" y="6"/>
                </a:cubicBezTo>
                <a:cubicBezTo>
                  <a:pt x="105" y="6"/>
                  <a:pt x="105" y="6"/>
                  <a:pt x="105" y="6"/>
                </a:cubicBezTo>
                <a:cubicBezTo>
                  <a:pt x="106" y="6"/>
                  <a:pt x="106" y="6"/>
                  <a:pt x="106" y="6"/>
                </a:cubicBezTo>
                <a:cubicBezTo>
                  <a:pt x="107" y="6"/>
                  <a:pt x="107" y="6"/>
                  <a:pt x="107" y="6"/>
                </a:cubicBezTo>
                <a:cubicBezTo>
                  <a:pt x="107" y="6"/>
                  <a:pt x="107" y="6"/>
                  <a:pt x="107" y="6"/>
                </a:cubicBezTo>
                <a:cubicBezTo>
                  <a:pt x="110" y="6"/>
                  <a:pt x="110" y="6"/>
                  <a:pt x="110" y="6"/>
                </a:cubicBezTo>
                <a:cubicBezTo>
                  <a:pt x="110" y="6"/>
                  <a:pt x="110" y="6"/>
                  <a:pt x="110" y="6"/>
                </a:cubicBezTo>
                <a:moveTo>
                  <a:pt x="87" y="10"/>
                </a:moveTo>
                <a:cubicBezTo>
                  <a:pt x="87" y="8"/>
                  <a:pt x="87" y="8"/>
                  <a:pt x="87" y="8"/>
                </a:cubicBezTo>
                <a:cubicBezTo>
                  <a:pt x="90" y="8"/>
                  <a:pt x="92" y="7"/>
                  <a:pt x="94" y="6"/>
                </a:cubicBezTo>
                <a:cubicBezTo>
                  <a:pt x="98" y="5"/>
                  <a:pt x="101" y="4"/>
                  <a:pt x="105" y="3"/>
                </a:cubicBezTo>
                <a:cubicBezTo>
                  <a:pt x="105" y="4"/>
                  <a:pt x="105" y="4"/>
                  <a:pt x="105" y="4"/>
                </a:cubicBezTo>
                <a:cubicBezTo>
                  <a:pt x="105" y="4"/>
                  <a:pt x="105" y="4"/>
                  <a:pt x="105" y="4"/>
                </a:cubicBezTo>
                <a:cubicBezTo>
                  <a:pt x="98" y="5"/>
                  <a:pt x="93" y="8"/>
                  <a:pt x="87" y="10"/>
                </a:cubicBezTo>
                <a:moveTo>
                  <a:pt x="107" y="4"/>
                </a:moveTo>
                <a:cubicBezTo>
                  <a:pt x="107" y="3"/>
                  <a:pt x="107" y="3"/>
                  <a:pt x="107" y="3"/>
                </a:cubicBezTo>
                <a:cubicBezTo>
                  <a:pt x="108" y="3"/>
                  <a:pt x="109" y="3"/>
                  <a:pt x="110" y="3"/>
                </a:cubicBezTo>
                <a:cubicBezTo>
                  <a:pt x="110" y="4"/>
                  <a:pt x="110" y="4"/>
                  <a:pt x="110" y="4"/>
                </a:cubicBezTo>
                <a:cubicBezTo>
                  <a:pt x="107" y="4"/>
                  <a:pt x="107" y="4"/>
                  <a:pt x="107" y="4"/>
                </a:cubicBezTo>
                <a:moveTo>
                  <a:pt x="131" y="2"/>
                </a:moveTo>
                <a:cubicBezTo>
                  <a:pt x="131" y="2"/>
                  <a:pt x="131" y="2"/>
                  <a:pt x="131" y="2"/>
                </a:cubicBezTo>
                <a:cubicBezTo>
                  <a:pt x="132" y="2"/>
                  <a:pt x="132" y="2"/>
                  <a:pt x="133" y="2"/>
                </a:cubicBezTo>
                <a:cubicBezTo>
                  <a:pt x="133" y="2"/>
                  <a:pt x="133" y="2"/>
                  <a:pt x="133" y="2"/>
                </a:cubicBezTo>
                <a:cubicBezTo>
                  <a:pt x="133" y="2"/>
                  <a:pt x="133" y="2"/>
                  <a:pt x="133" y="2"/>
                </a:cubicBezTo>
                <a:cubicBezTo>
                  <a:pt x="146" y="3"/>
                  <a:pt x="158" y="4"/>
                  <a:pt x="169" y="8"/>
                </a:cubicBezTo>
                <a:cubicBezTo>
                  <a:pt x="169" y="9"/>
                  <a:pt x="169" y="9"/>
                  <a:pt x="169" y="9"/>
                </a:cubicBezTo>
                <a:cubicBezTo>
                  <a:pt x="162" y="6"/>
                  <a:pt x="154" y="5"/>
                  <a:pt x="146" y="4"/>
                </a:cubicBezTo>
                <a:cubicBezTo>
                  <a:pt x="146" y="4"/>
                  <a:pt x="146" y="4"/>
                  <a:pt x="146" y="4"/>
                </a:cubicBezTo>
                <a:cubicBezTo>
                  <a:pt x="146" y="4"/>
                  <a:pt x="146" y="4"/>
                  <a:pt x="146" y="4"/>
                </a:cubicBezTo>
                <a:cubicBezTo>
                  <a:pt x="143" y="4"/>
                  <a:pt x="140" y="4"/>
                  <a:pt x="136" y="4"/>
                </a:cubicBezTo>
                <a:cubicBezTo>
                  <a:pt x="133" y="4"/>
                  <a:pt x="130" y="4"/>
                  <a:pt x="127" y="3"/>
                </a:cubicBezTo>
                <a:cubicBezTo>
                  <a:pt x="127" y="2"/>
                  <a:pt x="127" y="2"/>
                  <a:pt x="127" y="2"/>
                </a:cubicBezTo>
                <a:cubicBezTo>
                  <a:pt x="129" y="2"/>
                  <a:pt x="130" y="2"/>
                  <a:pt x="131" y="2"/>
                </a:cubicBezTo>
                <a:cubicBezTo>
                  <a:pt x="131" y="2"/>
                  <a:pt x="131" y="2"/>
                  <a:pt x="131" y="2"/>
                </a:cubicBezTo>
                <a:moveTo>
                  <a:pt x="112" y="4"/>
                </a:moveTo>
                <a:cubicBezTo>
                  <a:pt x="112" y="2"/>
                  <a:pt x="112" y="2"/>
                  <a:pt x="112" y="2"/>
                </a:cubicBezTo>
                <a:cubicBezTo>
                  <a:pt x="115" y="2"/>
                  <a:pt x="119" y="2"/>
                  <a:pt x="122" y="2"/>
                </a:cubicBezTo>
                <a:cubicBezTo>
                  <a:pt x="123" y="2"/>
                  <a:pt x="124" y="2"/>
                  <a:pt x="125" y="2"/>
                </a:cubicBezTo>
                <a:cubicBezTo>
                  <a:pt x="125" y="3"/>
                  <a:pt x="125" y="3"/>
                  <a:pt x="125" y="3"/>
                </a:cubicBezTo>
                <a:cubicBezTo>
                  <a:pt x="124" y="3"/>
                  <a:pt x="123" y="3"/>
                  <a:pt x="122" y="2"/>
                </a:cubicBezTo>
                <a:cubicBezTo>
                  <a:pt x="122" y="2"/>
                  <a:pt x="122" y="2"/>
                  <a:pt x="122" y="2"/>
                </a:cubicBezTo>
                <a:cubicBezTo>
                  <a:pt x="112" y="4"/>
                  <a:pt x="112" y="4"/>
                  <a:pt x="112" y="4"/>
                </a:cubicBezTo>
                <a:moveTo>
                  <a:pt x="76" y="6"/>
                </a:moveTo>
                <a:cubicBezTo>
                  <a:pt x="76" y="5"/>
                  <a:pt x="76" y="5"/>
                  <a:pt x="76" y="5"/>
                </a:cubicBezTo>
                <a:cubicBezTo>
                  <a:pt x="80" y="3"/>
                  <a:pt x="82" y="2"/>
                  <a:pt x="85" y="0"/>
                </a:cubicBezTo>
                <a:cubicBezTo>
                  <a:pt x="85" y="2"/>
                  <a:pt x="85" y="2"/>
                  <a:pt x="85" y="2"/>
                </a:cubicBezTo>
                <a:cubicBezTo>
                  <a:pt x="82" y="3"/>
                  <a:pt x="79" y="5"/>
                  <a:pt x="76" y="6"/>
                </a:cubicBezTo>
                <a:moveTo>
                  <a:pt x="65" y="13"/>
                </a:moveTo>
                <a:cubicBezTo>
                  <a:pt x="65" y="11"/>
                  <a:pt x="65" y="11"/>
                  <a:pt x="65" y="11"/>
                </a:cubicBezTo>
                <a:cubicBezTo>
                  <a:pt x="66" y="10"/>
                  <a:pt x="67" y="10"/>
                  <a:pt x="67" y="9"/>
                </a:cubicBezTo>
                <a:cubicBezTo>
                  <a:pt x="68" y="9"/>
                  <a:pt x="68" y="9"/>
                  <a:pt x="68" y="9"/>
                </a:cubicBezTo>
                <a:cubicBezTo>
                  <a:pt x="68" y="9"/>
                  <a:pt x="68" y="9"/>
                  <a:pt x="68" y="9"/>
                </a:cubicBezTo>
                <a:cubicBezTo>
                  <a:pt x="68" y="8"/>
                  <a:pt x="68" y="8"/>
                  <a:pt x="68" y="7"/>
                </a:cubicBezTo>
                <a:cubicBezTo>
                  <a:pt x="68" y="5"/>
                  <a:pt x="66" y="3"/>
                  <a:pt x="65" y="1"/>
                </a:cubicBezTo>
                <a:cubicBezTo>
                  <a:pt x="65" y="0"/>
                  <a:pt x="65" y="0"/>
                  <a:pt x="65" y="0"/>
                </a:cubicBezTo>
                <a:cubicBezTo>
                  <a:pt x="66" y="1"/>
                  <a:pt x="67" y="3"/>
                  <a:pt x="68" y="4"/>
                </a:cubicBezTo>
                <a:cubicBezTo>
                  <a:pt x="68" y="11"/>
                  <a:pt x="68" y="11"/>
                  <a:pt x="68" y="11"/>
                </a:cubicBezTo>
                <a:cubicBezTo>
                  <a:pt x="67" y="11"/>
                  <a:pt x="66" y="12"/>
                  <a:pt x="65" y="13"/>
                </a:cubicBezTo>
                <a:moveTo>
                  <a:pt x="230" y="0"/>
                </a:moveTo>
                <a:cubicBezTo>
                  <a:pt x="228" y="0"/>
                  <a:pt x="228" y="0"/>
                  <a:pt x="228" y="0"/>
                </a:cubicBezTo>
                <a:cubicBezTo>
                  <a:pt x="228" y="0"/>
                  <a:pt x="228" y="0"/>
                  <a:pt x="228" y="0"/>
                </a:cubicBezTo>
                <a:cubicBezTo>
                  <a:pt x="226" y="8"/>
                  <a:pt x="220" y="14"/>
                  <a:pt x="212" y="16"/>
                </a:cubicBezTo>
                <a:cubicBezTo>
                  <a:pt x="211" y="16"/>
                  <a:pt x="211" y="16"/>
                  <a:pt x="211" y="16"/>
                </a:cubicBezTo>
                <a:cubicBezTo>
                  <a:pt x="211" y="16"/>
                  <a:pt x="211" y="16"/>
                  <a:pt x="211" y="16"/>
                </a:cubicBezTo>
                <a:cubicBezTo>
                  <a:pt x="210" y="16"/>
                  <a:pt x="208" y="15"/>
                  <a:pt x="206" y="14"/>
                </a:cubicBezTo>
                <a:cubicBezTo>
                  <a:pt x="206" y="13"/>
                  <a:pt x="205" y="12"/>
                  <a:pt x="204" y="12"/>
                </a:cubicBezTo>
                <a:cubicBezTo>
                  <a:pt x="205" y="11"/>
                  <a:pt x="206" y="11"/>
                  <a:pt x="206" y="11"/>
                </a:cubicBezTo>
                <a:cubicBezTo>
                  <a:pt x="207" y="10"/>
                  <a:pt x="208" y="10"/>
                  <a:pt x="208" y="9"/>
                </a:cubicBezTo>
                <a:cubicBezTo>
                  <a:pt x="209" y="9"/>
                  <a:pt x="209" y="9"/>
                  <a:pt x="209" y="9"/>
                </a:cubicBezTo>
                <a:cubicBezTo>
                  <a:pt x="209" y="9"/>
                  <a:pt x="209" y="9"/>
                  <a:pt x="209" y="9"/>
                </a:cubicBezTo>
                <a:cubicBezTo>
                  <a:pt x="211" y="7"/>
                  <a:pt x="213" y="4"/>
                  <a:pt x="213" y="1"/>
                </a:cubicBezTo>
                <a:cubicBezTo>
                  <a:pt x="213" y="0"/>
                  <a:pt x="213" y="0"/>
                  <a:pt x="213" y="0"/>
                </a:cubicBezTo>
                <a:cubicBezTo>
                  <a:pt x="211" y="0"/>
                  <a:pt x="211" y="0"/>
                  <a:pt x="211" y="0"/>
                </a:cubicBezTo>
                <a:cubicBezTo>
                  <a:pt x="211" y="0"/>
                  <a:pt x="211" y="0"/>
                  <a:pt x="211" y="1"/>
                </a:cubicBezTo>
                <a:cubicBezTo>
                  <a:pt x="211" y="3"/>
                  <a:pt x="210" y="6"/>
                  <a:pt x="207" y="8"/>
                </a:cubicBezTo>
                <a:cubicBezTo>
                  <a:pt x="207" y="8"/>
                  <a:pt x="206" y="8"/>
                  <a:pt x="205" y="9"/>
                </a:cubicBezTo>
                <a:cubicBezTo>
                  <a:pt x="205" y="9"/>
                  <a:pt x="204" y="10"/>
                  <a:pt x="204" y="10"/>
                </a:cubicBezTo>
                <a:cubicBezTo>
                  <a:pt x="204" y="10"/>
                  <a:pt x="204" y="10"/>
                  <a:pt x="204" y="10"/>
                </a:cubicBezTo>
                <a:cubicBezTo>
                  <a:pt x="204" y="10"/>
                  <a:pt x="203" y="10"/>
                  <a:pt x="203" y="9"/>
                </a:cubicBezTo>
                <a:cubicBezTo>
                  <a:pt x="203" y="9"/>
                  <a:pt x="204" y="9"/>
                  <a:pt x="204" y="8"/>
                </a:cubicBezTo>
                <a:cubicBezTo>
                  <a:pt x="205" y="8"/>
                  <a:pt x="206" y="7"/>
                  <a:pt x="207" y="6"/>
                </a:cubicBezTo>
                <a:cubicBezTo>
                  <a:pt x="209" y="5"/>
                  <a:pt x="210" y="2"/>
                  <a:pt x="210" y="0"/>
                </a:cubicBezTo>
                <a:cubicBezTo>
                  <a:pt x="208" y="0"/>
                  <a:pt x="208" y="0"/>
                  <a:pt x="208" y="0"/>
                </a:cubicBezTo>
                <a:cubicBezTo>
                  <a:pt x="208" y="2"/>
                  <a:pt x="207" y="3"/>
                  <a:pt x="206" y="5"/>
                </a:cubicBezTo>
                <a:cubicBezTo>
                  <a:pt x="206" y="5"/>
                  <a:pt x="206" y="5"/>
                  <a:pt x="206" y="5"/>
                </a:cubicBezTo>
                <a:cubicBezTo>
                  <a:pt x="205" y="5"/>
                  <a:pt x="205" y="5"/>
                  <a:pt x="205" y="5"/>
                </a:cubicBezTo>
                <a:cubicBezTo>
                  <a:pt x="205" y="6"/>
                  <a:pt x="204" y="6"/>
                  <a:pt x="203" y="7"/>
                </a:cubicBezTo>
                <a:cubicBezTo>
                  <a:pt x="203" y="7"/>
                  <a:pt x="201" y="8"/>
                  <a:pt x="201" y="9"/>
                </a:cubicBezTo>
                <a:cubicBezTo>
                  <a:pt x="201" y="9"/>
                  <a:pt x="201" y="9"/>
                  <a:pt x="201" y="9"/>
                </a:cubicBezTo>
                <a:cubicBezTo>
                  <a:pt x="201" y="9"/>
                  <a:pt x="201" y="9"/>
                  <a:pt x="201" y="9"/>
                </a:cubicBezTo>
                <a:cubicBezTo>
                  <a:pt x="196" y="7"/>
                  <a:pt x="191" y="4"/>
                  <a:pt x="186" y="1"/>
                </a:cubicBezTo>
                <a:cubicBezTo>
                  <a:pt x="187" y="1"/>
                  <a:pt x="187" y="1"/>
                  <a:pt x="187" y="0"/>
                </a:cubicBezTo>
                <a:cubicBezTo>
                  <a:pt x="184" y="0"/>
                  <a:pt x="184" y="0"/>
                  <a:pt x="184" y="0"/>
                </a:cubicBezTo>
                <a:cubicBezTo>
                  <a:pt x="184" y="2"/>
                  <a:pt x="184" y="2"/>
                  <a:pt x="184" y="2"/>
                </a:cubicBezTo>
                <a:cubicBezTo>
                  <a:pt x="183" y="2"/>
                  <a:pt x="183" y="2"/>
                  <a:pt x="183" y="2"/>
                </a:cubicBezTo>
                <a:cubicBezTo>
                  <a:pt x="184" y="2"/>
                  <a:pt x="184" y="2"/>
                  <a:pt x="184" y="2"/>
                </a:cubicBezTo>
                <a:cubicBezTo>
                  <a:pt x="184" y="4"/>
                  <a:pt x="184" y="4"/>
                  <a:pt x="184" y="4"/>
                </a:cubicBezTo>
                <a:cubicBezTo>
                  <a:pt x="181" y="3"/>
                  <a:pt x="178" y="2"/>
                  <a:pt x="175" y="1"/>
                </a:cubicBezTo>
                <a:cubicBezTo>
                  <a:pt x="175" y="0"/>
                  <a:pt x="175" y="0"/>
                  <a:pt x="175" y="0"/>
                </a:cubicBezTo>
                <a:cubicBezTo>
                  <a:pt x="165" y="0"/>
                  <a:pt x="165" y="0"/>
                  <a:pt x="165" y="0"/>
                </a:cubicBezTo>
                <a:cubicBezTo>
                  <a:pt x="166" y="0"/>
                  <a:pt x="168" y="1"/>
                  <a:pt x="169" y="1"/>
                </a:cubicBezTo>
                <a:cubicBezTo>
                  <a:pt x="169" y="2"/>
                  <a:pt x="169" y="2"/>
                  <a:pt x="169" y="2"/>
                </a:cubicBezTo>
                <a:cubicBezTo>
                  <a:pt x="170" y="2"/>
                  <a:pt x="170" y="2"/>
                  <a:pt x="170" y="2"/>
                </a:cubicBezTo>
                <a:cubicBezTo>
                  <a:pt x="171" y="2"/>
                  <a:pt x="171" y="2"/>
                  <a:pt x="171" y="2"/>
                </a:cubicBezTo>
                <a:cubicBezTo>
                  <a:pt x="171" y="2"/>
                  <a:pt x="171" y="2"/>
                  <a:pt x="171" y="2"/>
                </a:cubicBezTo>
                <a:cubicBezTo>
                  <a:pt x="172" y="2"/>
                  <a:pt x="173" y="2"/>
                  <a:pt x="174" y="2"/>
                </a:cubicBezTo>
                <a:cubicBezTo>
                  <a:pt x="177" y="4"/>
                  <a:pt x="181" y="5"/>
                  <a:pt x="184" y="6"/>
                </a:cubicBezTo>
                <a:cubicBezTo>
                  <a:pt x="195" y="11"/>
                  <a:pt x="205" y="17"/>
                  <a:pt x="213" y="26"/>
                </a:cubicBezTo>
                <a:cubicBezTo>
                  <a:pt x="213" y="27"/>
                  <a:pt x="213" y="27"/>
                  <a:pt x="213" y="27"/>
                </a:cubicBezTo>
                <a:cubicBezTo>
                  <a:pt x="213" y="27"/>
                  <a:pt x="213" y="27"/>
                  <a:pt x="213" y="27"/>
                </a:cubicBezTo>
                <a:cubicBezTo>
                  <a:pt x="213" y="27"/>
                  <a:pt x="212" y="28"/>
                  <a:pt x="211" y="28"/>
                </a:cubicBezTo>
                <a:cubicBezTo>
                  <a:pt x="211" y="28"/>
                  <a:pt x="210" y="28"/>
                  <a:pt x="210" y="29"/>
                </a:cubicBezTo>
                <a:cubicBezTo>
                  <a:pt x="202" y="22"/>
                  <a:pt x="194" y="16"/>
                  <a:pt x="185" y="12"/>
                </a:cubicBezTo>
                <a:cubicBezTo>
                  <a:pt x="182" y="10"/>
                  <a:pt x="178" y="9"/>
                  <a:pt x="175" y="8"/>
                </a:cubicBezTo>
                <a:cubicBezTo>
                  <a:pt x="175" y="8"/>
                  <a:pt x="175" y="8"/>
                  <a:pt x="175" y="8"/>
                </a:cubicBezTo>
                <a:cubicBezTo>
                  <a:pt x="174" y="8"/>
                  <a:pt x="174" y="8"/>
                  <a:pt x="174" y="8"/>
                </a:cubicBezTo>
                <a:cubicBezTo>
                  <a:pt x="174" y="8"/>
                  <a:pt x="174" y="8"/>
                  <a:pt x="174" y="8"/>
                </a:cubicBezTo>
                <a:cubicBezTo>
                  <a:pt x="173" y="7"/>
                  <a:pt x="173" y="7"/>
                  <a:pt x="173" y="7"/>
                </a:cubicBezTo>
                <a:cubicBezTo>
                  <a:pt x="173" y="7"/>
                  <a:pt x="173" y="7"/>
                  <a:pt x="173" y="7"/>
                </a:cubicBezTo>
                <a:cubicBezTo>
                  <a:pt x="172" y="7"/>
                  <a:pt x="172" y="7"/>
                  <a:pt x="171" y="6"/>
                </a:cubicBezTo>
                <a:cubicBezTo>
                  <a:pt x="171" y="6"/>
                  <a:pt x="171" y="6"/>
                  <a:pt x="171" y="6"/>
                </a:cubicBezTo>
                <a:cubicBezTo>
                  <a:pt x="171" y="6"/>
                  <a:pt x="171" y="6"/>
                  <a:pt x="171" y="6"/>
                </a:cubicBezTo>
                <a:cubicBezTo>
                  <a:pt x="171" y="6"/>
                  <a:pt x="171" y="6"/>
                  <a:pt x="171" y="6"/>
                </a:cubicBezTo>
                <a:cubicBezTo>
                  <a:pt x="169" y="6"/>
                  <a:pt x="169" y="6"/>
                  <a:pt x="169" y="6"/>
                </a:cubicBezTo>
                <a:cubicBezTo>
                  <a:pt x="169" y="6"/>
                  <a:pt x="169" y="6"/>
                  <a:pt x="169" y="6"/>
                </a:cubicBezTo>
                <a:cubicBezTo>
                  <a:pt x="158" y="2"/>
                  <a:pt x="146" y="1"/>
                  <a:pt x="134" y="0"/>
                </a:cubicBezTo>
                <a:cubicBezTo>
                  <a:pt x="115" y="0"/>
                  <a:pt x="115" y="0"/>
                  <a:pt x="115" y="0"/>
                </a:cubicBezTo>
                <a:cubicBezTo>
                  <a:pt x="114" y="0"/>
                  <a:pt x="113" y="0"/>
                  <a:pt x="112" y="0"/>
                </a:cubicBezTo>
                <a:cubicBezTo>
                  <a:pt x="112" y="0"/>
                  <a:pt x="112" y="0"/>
                  <a:pt x="112" y="0"/>
                </a:cubicBezTo>
                <a:cubicBezTo>
                  <a:pt x="111" y="0"/>
                  <a:pt x="111" y="0"/>
                  <a:pt x="111" y="0"/>
                </a:cubicBezTo>
                <a:cubicBezTo>
                  <a:pt x="110" y="0"/>
                  <a:pt x="110" y="0"/>
                  <a:pt x="110" y="0"/>
                </a:cubicBezTo>
                <a:cubicBezTo>
                  <a:pt x="110" y="1"/>
                  <a:pt x="110" y="1"/>
                  <a:pt x="110" y="1"/>
                </a:cubicBezTo>
                <a:cubicBezTo>
                  <a:pt x="108" y="1"/>
                  <a:pt x="107" y="1"/>
                  <a:pt x="105" y="1"/>
                </a:cubicBezTo>
                <a:cubicBezTo>
                  <a:pt x="101" y="2"/>
                  <a:pt x="97" y="2"/>
                  <a:pt x="93" y="4"/>
                </a:cubicBezTo>
                <a:cubicBezTo>
                  <a:pt x="93" y="4"/>
                  <a:pt x="93" y="4"/>
                  <a:pt x="93" y="4"/>
                </a:cubicBezTo>
                <a:cubicBezTo>
                  <a:pt x="93" y="4"/>
                  <a:pt x="93" y="4"/>
                  <a:pt x="93" y="4"/>
                </a:cubicBezTo>
                <a:cubicBezTo>
                  <a:pt x="91" y="5"/>
                  <a:pt x="89" y="6"/>
                  <a:pt x="86" y="7"/>
                </a:cubicBezTo>
                <a:cubicBezTo>
                  <a:pt x="83" y="7"/>
                  <a:pt x="79" y="9"/>
                  <a:pt x="76" y="11"/>
                </a:cubicBezTo>
                <a:cubicBezTo>
                  <a:pt x="76" y="11"/>
                  <a:pt x="76" y="11"/>
                  <a:pt x="76" y="11"/>
                </a:cubicBezTo>
                <a:cubicBezTo>
                  <a:pt x="76" y="11"/>
                  <a:pt x="76" y="11"/>
                  <a:pt x="76" y="11"/>
                </a:cubicBezTo>
                <a:cubicBezTo>
                  <a:pt x="76" y="11"/>
                  <a:pt x="76" y="11"/>
                  <a:pt x="75" y="11"/>
                </a:cubicBezTo>
                <a:cubicBezTo>
                  <a:pt x="75" y="12"/>
                  <a:pt x="75" y="12"/>
                  <a:pt x="75" y="12"/>
                </a:cubicBezTo>
                <a:cubicBezTo>
                  <a:pt x="73" y="13"/>
                  <a:pt x="70" y="15"/>
                  <a:pt x="68" y="17"/>
                </a:cubicBezTo>
                <a:cubicBezTo>
                  <a:pt x="68" y="17"/>
                  <a:pt x="68" y="17"/>
                  <a:pt x="68" y="17"/>
                </a:cubicBezTo>
                <a:cubicBezTo>
                  <a:pt x="67" y="18"/>
                  <a:pt x="66" y="19"/>
                  <a:pt x="65" y="19"/>
                </a:cubicBezTo>
                <a:cubicBezTo>
                  <a:pt x="65" y="19"/>
                  <a:pt x="65" y="19"/>
                  <a:pt x="65" y="19"/>
                </a:cubicBezTo>
                <a:cubicBezTo>
                  <a:pt x="63" y="21"/>
                  <a:pt x="63" y="21"/>
                  <a:pt x="63" y="21"/>
                </a:cubicBezTo>
                <a:cubicBezTo>
                  <a:pt x="63" y="21"/>
                  <a:pt x="63" y="21"/>
                  <a:pt x="63" y="21"/>
                </a:cubicBezTo>
                <a:cubicBezTo>
                  <a:pt x="63" y="21"/>
                  <a:pt x="63" y="21"/>
                  <a:pt x="63" y="21"/>
                </a:cubicBezTo>
                <a:cubicBezTo>
                  <a:pt x="62" y="23"/>
                  <a:pt x="61" y="24"/>
                  <a:pt x="60" y="25"/>
                </a:cubicBezTo>
                <a:cubicBezTo>
                  <a:pt x="59" y="26"/>
                  <a:pt x="58" y="28"/>
                  <a:pt x="57" y="29"/>
                </a:cubicBezTo>
                <a:cubicBezTo>
                  <a:pt x="57" y="30"/>
                  <a:pt x="57" y="30"/>
                  <a:pt x="57" y="30"/>
                </a:cubicBezTo>
                <a:cubicBezTo>
                  <a:pt x="56" y="29"/>
                  <a:pt x="56" y="29"/>
                  <a:pt x="56" y="29"/>
                </a:cubicBezTo>
                <a:cubicBezTo>
                  <a:pt x="56" y="29"/>
                  <a:pt x="56" y="29"/>
                  <a:pt x="56" y="29"/>
                </a:cubicBezTo>
                <a:cubicBezTo>
                  <a:pt x="57" y="26"/>
                  <a:pt x="58" y="23"/>
                  <a:pt x="60" y="21"/>
                </a:cubicBezTo>
                <a:cubicBezTo>
                  <a:pt x="60" y="21"/>
                  <a:pt x="60" y="21"/>
                  <a:pt x="60" y="21"/>
                </a:cubicBezTo>
                <a:cubicBezTo>
                  <a:pt x="62" y="19"/>
                  <a:pt x="62" y="19"/>
                  <a:pt x="62" y="19"/>
                </a:cubicBezTo>
                <a:cubicBezTo>
                  <a:pt x="62" y="18"/>
                  <a:pt x="62" y="18"/>
                  <a:pt x="62" y="18"/>
                </a:cubicBezTo>
                <a:cubicBezTo>
                  <a:pt x="62" y="18"/>
                  <a:pt x="62" y="18"/>
                  <a:pt x="62" y="18"/>
                </a:cubicBezTo>
                <a:cubicBezTo>
                  <a:pt x="62" y="18"/>
                  <a:pt x="63" y="17"/>
                  <a:pt x="63" y="17"/>
                </a:cubicBezTo>
                <a:cubicBezTo>
                  <a:pt x="63" y="17"/>
                  <a:pt x="63" y="17"/>
                  <a:pt x="63" y="17"/>
                </a:cubicBezTo>
                <a:cubicBezTo>
                  <a:pt x="65" y="16"/>
                  <a:pt x="65" y="16"/>
                  <a:pt x="65" y="16"/>
                </a:cubicBezTo>
                <a:cubicBezTo>
                  <a:pt x="65" y="15"/>
                  <a:pt x="65" y="15"/>
                  <a:pt x="65" y="15"/>
                </a:cubicBezTo>
                <a:cubicBezTo>
                  <a:pt x="65" y="15"/>
                  <a:pt x="65" y="15"/>
                  <a:pt x="65" y="15"/>
                </a:cubicBezTo>
                <a:cubicBezTo>
                  <a:pt x="66" y="15"/>
                  <a:pt x="67" y="14"/>
                  <a:pt x="68" y="13"/>
                </a:cubicBezTo>
                <a:cubicBezTo>
                  <a:pt x="68" y="13"/>
                  <a:pt x="68" y="13"/>
                  <a:pt x="68" y="13"/>
                </a:cubicBezTo>
                <a:cubicBezTo>
                  <a:pt x="69" y="12"/>
                  <a:pt x="69" y="12"/>
                  <a:pt x="69" y="12"/>
                </a:cubicBezTo>
                <a:cubicBezTo>
                  <a:pt x="70" y="12"/>
                  <a:pt x="70" y="12"/>
                  <a:pt x="70" y="12"/>
                </a:cubicBezTo>
                <a:cubicBezTo>
                  <a:pt x="70" y="12"/>
                  <a:pt x="70" y="12"/>
                  <a:pt x="70" y="12"/>
                </a:cubicBezTo>
                <a:cubicBezTo>
                  <a:pt x="72" y="11"/>
                  <a:pt x="74" y="10"/>
                  <a:pt x="76" y="9"/>
                </a:cubicBezTo>
                <a:cubicBezTo>
                  <a:pt x="79" y="7"/>
                  <a:pt x="82" y="6"/>
                  <a:pt x="85" y="4"/>
                </a:cubicBezTo>
                <a:cubicBezTo>
                  <a:pt x="85" y="4"/>
                  <a:pt x="85" y="4"/>
                  <a:pt x="85" y="4"/>
                </a:cubicBezTo>
                <a:cubicBezTo>
                  <a:pt x="87" y="4"/>
                  <a:pt x="87" y="4"/>
                  <a:pt x="87" y="4"/>
                </a:cubicBezTo>
                <a:cubicBezTo>
                  <a:pt x="87" y="3"/>
                  <a:pt x="87" y="3"/>
                  <a:pt x="87" y="3"/>
                </a:cubicBezTo>
                <a:cubicBezTo>
                  <a:pt x="87" y="3"/>
                  <a:pt x="87" y="3"/>
                  <a:pt x="87" y="3"/>
                </a:cubicBezTo>
                <a:cubicBezTo>
                  <a:pt x="88" y="3"/>
                  <a:pt x="89" y="3"/>
                  <a:pt x="89" y="2"/>
                </a:cubicBezTo>
                <a:cubicBezTo>
                  <a:pt x="93" y="2"/>
                  <a:pt x="96" y="1"/>
                  <a:pt x="99" y="0"/>
                </a:cubicBezTo>
                <a:cubicBezTo>
                  <a:pt x="90" y="0"/>
                  <a:pt x="90" y="0"/>
                  <a:pt x="90" y="0"/>
                </a:cubicBezTo>
                <a:cubicBezTo>
                  <a:pt x="90" y="0"/>
                  <a:pt x="89" y="0"/>
                  <a:pt x="89" y="0"/>
                </a:cubicBezTo>
                <a:cubicBezTo>
                  <a:pt x="89" y="0"/>
                  <a:pt x="89" y="0"/>
                  <a:pt x="89" y="0"/>
                </a:cubicBezTo>
                <a:cubicBezTo>
                  <a:pt x="88" y="0"/>
                  <a:pt x="88" y="0"/>
                  <a:pt x="88" y="0"/>
                </a:cubicBezTo>
                <a:cubicBezTo>
                  <a:pt x="88" y="1"/>
                  <a:pt x="88" y="1"/>
                  <a:pt x="87" y="1"/>
                </a:cubicBezTo>
                <a:cubicBezTo>
                  <a:pt x="87" y="0"/>
                  <a:pt x="87" y="0"/>
                  <a:pt x="87" y="0"/>
                </a:cubicBezTo>
                <a:cubicBezTo>
                  <a:pt x="81" y="0"/>
                  <a:pt x="81" y="0"/>
                  <a:pt x="81" y="0"/>
                </a:cubicBezTo>
                <a:cubicBezTo>
                  <a:pt x="79" y="1"/>
                  <a:pt x="77" y="2"/>
                  <a:pt x="75" y="3"/>
                </a:cubicBezTo>
                <a:cubicBezTo>
                  <a:pt x="74" y="3"/>
                  <a:pt x="72" y="4"/>
                  <a:pt x="70" y="5"/>
                </a:cubicBezTo>
                <a:cubicBezTo>
                  <a:pt x="70" y="4"/>
                  <a:pt x="70" y="4"/>
                  <a:pt x="70" y="3"/>
                </a:cubicBezTo>
                <a:cubicBezTo>
                  <a:pt x="70" y="3"/>
                  <a:pt x="70" y="3"/>
                  <a:pt x="70" y="3"/>
                </a:cubicBezTo>
                <a:cubicBezTo>
                  <a:pt x="70" y="3"/>
                  <a:pt x="70" y="3"/>
                  <a:pt x="70" y="3"/>
                </a:cubicBezTo>
                <a:cubicBezTo>
                  <a:pt x="68" y="0"/>
                  <a:pt x="68" y="0"/>
                  <a:pt x="68" y="0"/>
                </a:cubicBezTo>
                <a:cubicBezTo>
                  <a:pt x="68" y="0"/>
                  <a:pt x="68" y="0"/>
                  <a:pt x="68" y="0"/>
                </a:cubicBezTo>
                <a:cubicBezTo>
                  <a:pt x="68" y="0"/>
                  <a:pt x="68" y="0"/>
                  <a:pt x="68" y="0"/>
                </a:cubicBezTo>
                <a:cubicBezTo>
                  <a:pt x="68" y="0"/>
                  <a:pt x="68" y="0"/>
                  <a:pt x="68" y="0"/>
                </a:cubicBezTo>
                <a:cubicBezTo>
                  <a:pt x="61" y="0"/>
                  <a:pt x="61" y="0"/>
                  <a:pt x="61" y="0"/>
                </a:cubicBezTo>
                <a:cubicBezTo>
                  <a:pt x="62" y="1"/>
                  <a:pt x="63" y="2"/>
                  <a:pt x="63" y="2"/>
                </a:cubicBezTo>
                <a:cubicBezTo>
                  <a:pt x="65" y="4"/>
                  <a:pt x="66" y="5"/>
                  <a:pt x="66" y="7"/>
                </a:cubicBezTo>
                <a:cubicBezTo>
                  <a:pt x="66" y="8"/>
                  <a:pt x="66" y="8"/>
                  <a:pt x="66" y="8"/>
                </a:cubicBezTo>
                <a:cubicBezTo>
                  <a:pt x="65" y="8"/>
                  <a:pt x="64" y="9"/>
                  <a:pt x="64" y="10"/>
                </a:cubicBezTo>
                <a:cubicBezTo>
                  <a:pt x="63" y="10"/>
                  <a:pt x="62" y="11"/>
                  <a:pt x="62" y="11"/>
                </a:cubicBezTo>
                <a:cubicBezTo>
                  <a:pt x="62" y="10"/>
                  <a:pt x="62" y="10"/>
                  <a:pt x="62" y="10"/>
                </a:cubicBezTo>
                <a:cubicBezTo>
                  <a:pt x="60" y="12"/>
                  <a:pt x="60" y="12"/>
                  <a:pt x="60" y="12"/>
                </a:cubicBezTo>
                <a:cubicBezTo>
                  <a:pt x="58" y="9"/>
                  <a:pt x="56" y="7"/>
                  <a:pt x="53" y="6"/>
                </a:cubicBezTo>
                <a:cubicBezTo>
                  <a:pt x="53" y="6"/>
                  <a:pt x="53" y="6"/>
                  <a:pt x="53" y="6"/>
                </a:cubicBezTo>
                <a:cubicBezTo>
                  <a:pt x="52" y="6"/>
                  <a:pt x="52" y="6"/>
                  <a:pt x="52" y="6"/>
                </a:cubicBezTo>
                <a:cubicBezTo>
                  <a:pt x="51" y="5"/>
                  <a:pt x="51" y="5"/>
                  <a:pt x="51" y="5"/>
                </a:cubicBezTo>
                <a:cubicBezTo>
                  <a:pt x="51" y="5"/>
                  <a:pt x="51" y="5"/>
                  <a:pt x="51" y="5"/>
                </a:cubicBezTo>
                <a:cubicBezTo>
                  <a:pt x="49" y="5"/>
                  <a:pt x="47" y="5"/>
                  <a:pt x="44" y="5"/>
                </a:cubicBezTo>
                <a:cubicBezTo>
                  <a:pt x="44" y="5"/>
                  <a:pt x="44" y="5"/>
                  <a:pt x="44" y="5"/>
                </a:cubicBezTo>
                <a:cubicBezTo>
                  <a:pt x="43" y="5"/>
                  <a:pt x="42" y="5"/>
                  <a:pt x="41" y="5"/>
                </a:cubicBezTo>
                <a:cubicBezTo>
                  <a:pt x="41" y="5"/>
                  <a:pt x="41" y="6"/>
                  <a:pt x="41" y="6"/>
                </a:cubicBezTo>
                <a:cubicBezTo>
                  <a:pt x="39" y="6"/>
                  <a:pt x="39" y="6"/>
                  <a:pt x="39" y="6"/>
                </a:cubicBezTo>
                <a:cubicBezTo>
                  <a:pt x="39" y="6"/>
                  <a:pt x="39" y="6"/>
                  <a:pt x="39" y="6"/>
                </a:cubicBezTo>
                <a:cubicBezTo>
                  <a:pt x="39" y="7"/>
                  <a:pt x="39" y="7"/>
                  <a:pt x="39" y="7"/>
                </a:cubicBezTo>
                <a:cubicBezTo>
                  <a:pt x="39" y="7"/>
                  <a:pt x="38" y="7"/>
                  <a:pt x="38" y="7"/>
                </a:cubicBezTo>
                <a:cubicBezTo>
                  <a:pt x="38" y="6"/>
                  <a:pt x="38" y="4"/>
                  <a:pt x="38" y="3"/>
                </a:cubicBezTo>
                <a:cubicBezTo>
                  <a:pt x="38" y="2"/>
                  <a:pt x="38" y="1"/>
                  <a:pt x="39" y="0"/>
                </a:cubicBezTo>
                <a:cubicBezTo>
                  <a:pt x="36" y="0"/>
                  <a:pt x="36" y="0"/>
                  <a:pt x="36" y="0"/>
                </a:cubicBezTo>
                <a:cubicBezTo>
                  <a:pt x="36" y="1"/>
                  <a:pt x="36" y="2"/>
                  <a:pt x="36" y="3"/>
                </a:cubicBezTo>
                <a:cubicBezTo>
                  <a:pt x="36" y="5"/>
                  <a:pt x="36" y="7"/>
                  <a:pt x="36" y="8"/>
                </a:cubicBezTo>
                <a:cubicBezTo>
                  <a:pt x="36" y="8"/>
                  <a:pt x="36" y="8"/>
                  <a:pt x="36" y="8"/>
                </a:cubicBezTo>
                <a:cubicBezTo>
                  <a:pt x="37" y="9"/>
                  <a:pt x="37" y="9"/>
                  <a:pt x="37" y="9"/>
                </a:cubicBezTo>
                <a:cubicBezTo>
                  <a:pt x="37" y="9"/>
                  <a:pt x="38" y="9"/>
                  <a:pt x="38" y="9"/>
                </a:cubicBezTo>
                <a:cubicBezTo>
                  <a:pt x="38" y="9"/>
                  <a:pt x="38" y="9"/>
                  <a:pt x="38" y="9"/>
                </a:cubicBezTo>
                <a:cubicBezTo>
                  <a:pt x="38" y="9"/>
                  <a:pt x="39" y="9"/>
                  <a:pt x="39" y="9"/>
                </a:cubicBezTo>
                <a:cubicBezTo>
                  <a:pt x="39" y="11"/>
                  <a:pt x="39" y="11"/>
                  <a:pt x="39" y="11"/>
                </a:cubicBezTo>
                <a:cubicBezTo>
                  <a:pt x="39" y="11"/>
                  <a:pt x="38" y="12"/>
                  <a:pt x="38" y="12"/>
                </a:cubicBezTo>
                <a:cubicBezTo>
                  <a:pt x="38" y="12"/>
                  <a:pt x="38" y="12"/>
                  <a:pt x="38" y="12"/>
                </a:cubicBezTo>
                <a:cubicBezTo>
                  <a:pt x="38" y="12"/>
                  <a:pt x="37" y="12"/>
                  <a:pt x="37" y="11"/>
                </a:cubicBezTo>
                <a:cubicBezTo>
                  <a:pt x="36" y="11"/>
                  <a:pt x="36" y="11"/>
                  <a:pt x="36" y="11"/>
                </a:cubicBezTo>
                <a:cubicBezTo>
                  <a:pt x="36" y="10"/>
                  <a:pt x="36" y="10"/>
                  <a:pt x="36" y="10"/>
                </a:cubicBezTo>
                <a:cubicBezTo>
                  <a:pt x="36" y="10"/>
                  <a:pt x="36" y="10"/>
                  <a:pt x="36" y="10"/>
                </a:cubicBezTo>
                <a:cubicBezTo>
                  <a:pt x="35" y="8"/>
                  <a:pt x="35" y="6"/>
                  <a:pt x="35" y="4"/>
                </a:cubicBezTo>
                <a:cubicBezTo>
                  <a:pt x="35" y="2"/>
                  <a:pt x="35" y="1"/>
                  <a:pt x="35" y="0"/>
                </a:cubicBezTo>
                <a:cubicBezTo>
                  <a:pt x="33" y="0"/>
                  <a:pt x="33" y="0"/>
                  <a:pt x="33" y="0"/>
                </a:cubicBezTo>
                <a:cubicBezTo>
                  <a:pt x="33" y="1"/>
                  <a:pt x="33" y="2"/>
                  <a:pt x="33" y="4"/>
                </a:cubicBezTo>
                <a:cubicBezTo>
                  <a:pt x="33" y="6"/>
                  <a:pt x="33" y="9"/>
                  <a:pt x="34" y="11"/>
                </a:cubicBezTo>
                <a:cubicBezTo>
                  <a:pt x="34" y="12"/>
                  <a:pt x="35" y="12"/>
                  <a:pt x="36" y="13"/>
                </a:cubicBezTo>
                <a:cubicBezTo>
                  <a:pt x="36" y="13"/>
                  <a:pt x="37" y="14"/>
                  <a:pt x="38" y="14"/>
                </a:cubicBezTo>
                <a:cubicBezTo>
                  <a:pt x="38" y="14"/>
                  <a:pt x="38" y="14"/>
                  <a:pt x="38" y="14"/>
                </a:cubicBezTo>
                <a:cubicBezTo>
                  <a:pt x="38" y="14"/>
                  <a:pt x="38" y="14"/>
                  <a:pt x="38" y="14"/>
                </a:cubicBezTo>
                <a:cubicBezTo>
                  <a:pt x="38" y="14"/>
                  <a:pt x="39" y="14"/>
                  <a:pt x="39" y="14"/>
                </a:cubicBezTo>
                <a:cubicBezTo>
                  <a:pt x="39" y="14"/>
                  <a:pt x="39" y="14"/>
                  <a:pt x="39" y="14"/>
                </a:cubicBezTo>
                <a:cubicBezTo>
                  <a:pt x="40" y="13"/>
                  <a:pt x="40" y="13"/>
                  <a:pt x="40" y="13"/>
                </a:cubicBezTo>
                <a:cubicBezTo>
                  <a:pt x="41" y="12"/>
                  <a:pt x="41" y="12"/>
                  <a:pt x="41" y="12"/>
                </a:cubicBezTo>
                <a:cubicBezTo>
                  <a:pt x="41" y="12"/>
                  <a:pt x="41" y="12"/>
                  <a:pt x="41" y="12"/>
                </a:cubicBezTo>
                <a:cubicBezTo>
                  <a:pt x="42" y="11"/>
                  <a:pt x="42" y="11"/>
                  <a:pt x="43" y="10"/>
                </a:cubicBezTo>
                <a:cubicBezTo>
                  <a:pt x="44" y="9"/>
                  <a:pt x="44" y="9"/>
                  <a:pt x="46" y="9"/>
                </a:cubicBezTo>
                <a:cubicBezTo>
                  <a:pt x="46" y="9"/>
                  <a:pt x="46" y="9"/>
                  <a:pt x="47" y="9"/>
                </a:cubicBezTo>
                <a:cubicBezTo>
                  <a:pt x="48" y="9"/>
                  <a:pt x="50" y="10"/>
                  <a:pt x="52" y="11"/>
                </a:cubicBezTo>
                <a:cubicBezTo>
                  <a:pt x="52" y="11"/>
                  <a:pt x="52" y="11"/>
                  <a:pt x="52" y="11"/>
                </a:cubicBezTo>
                <a:cubicBezTo>
                  <a:pt x="54" y="12"/>
                  <a:pt x="56" y="13"/>
                  <a:pt x="56" y="15"/>
                </a:cubicBezTo>
                <a:cubicBezTo>
                  <a:pt x="54" y="19"/>
                  <a:pt x="53" y="22"/>
                  <a:pt x="51" y="25"/>
                </a:cubicBezTo>
                <a:cubicBezTo>
                  <a:pt x="51" y="26"/>
                  <a:pt x="51" y="26"/>
                  <a:pt x="51" y="26"/>
                </a:cubicBezTo>
                <a:cubicBezTo>
                  <a:pt x="47" y="24"/>
                  <a:pt x="44" y="23"/>
                  <a:pt x="41" y="21"/>
                </a:cubicBezTo>
                <a:cubicBezTo>
                  <a:pt x="41" y="21"/>
                  <a:pt x="41" y="21"/>
                  <a:pt x="41" y="21"/>
                </a:cubicBezTo>
                <a:cubicBezTo>
                  <a:pt x="40" y="21"/>
                  <a:pt x="40" y="21"/>
                  <a:pt x="40" y="21"/>
                </a:cubicBezTo>
                <a:cubicBezTo>
                  <a:pt x="39" y="20"/>
                  <a:pt x="39" y="20"/>
                  <a:pt x="39" y="20"/>
                </a:cubicBezTo>
                <a:cubicBezTo>
                  <a:pt x="39" y="20"/>
                  <a:pt x="39" y="20"/>
                  <a:pt x="39" y="20"/>
                </a:cubicBezTo>
                <a:cubicBezTo>
                  <a:pt x="33" y="18"/>
                  <a:pt x="27" y="15"/>
                  <a:pt x="21" y="14"/>
                </a:cubicBezTo>
                <a:cubicBezTo>
                  <a:pt x="16" y="12"/>
                  <a:pt x="11" y="11"/>
                  <a:pt x="6" y="10"/>
                </a:cubicBezTo>
                <a:cubicBezTo>
                  <a:pt x="7" y="11"/>
                  <a:pt x="7" y="12"/>
                  <a:pt x="7" y="12"/>
                </a:cubicBezTo>
                <a:cubicBezTo>
                  <a:pt x="7" y="12"/>
                  <a:pt x="7" y="13"/>
                  <a:pt x="7" y="13"/>
                </a:cubicBezTo>
                <a:cubicBezTo>
                  <a:pt x="8" y="13"/>
                  <a:pt x="10" y="13"/>
                  <a:pt x="11" y="13"/>
                </a:cubicBezTo>
                <a:cubicBezTo>
                  <a:pt x="7" y="13"/>
                  <a:pt x="7" y="13"/>
                  <a:pt x="7" y="13"/>
                </a:cubicBezTo>
                <a:cubicBezTo>
                  <a:pt x="7" y="13"/>
                  <a:pt x="7" y="13"/>
                  <a:pt x="7" y="14"/>
                </a:cubicBezTo>
                <a:cubicBezTo>
                  <a:pt x="7" y="14"/>
                  <a:pt x="7" y="14"/>
                  <a:pt x="7" y="14"/>
                </a:cubicBezTo>
                <a:cubicBezTo>
                  <a:pt x="7" y="14"/>
                  <a:pt x="7" y="14"/>
                  <a:pt x="7" y="14"/>
                </a:cubicBezTo>
                <a:cubicBezTo>
                  <a:pt x="7" y="14"/>
                  <a:pt x="6" y="14"/>
                  <a:pt x="6" y="15"/>
                </a:cubicBezTo>
                <a:cubicBezTo>
                  <a:pt x="11" y="15"/>
                  <a:pt x="11" y="15"/>
                  <a:pt x="11" y="15"/>
                </a:cubicBezTo>
                <a:cubicBezTo>
                  <a:pt x="14" y="16"/>
                  <a:pt x="17" y="16"/>
                  <a:pt x="20" y="17"/>
                </a:cubicBezTo>
                <a:cubicBezTo>
                  <a:pt x="20" y="18"/>
                  <a:pt x="20" y="18"/>
                  <a:pt x="20" y="18"/>
                </a:cubicBezTo>
                <a:cubicBezTo>
                  <a:pt x="20" y="18"/>
                  <a:pt x="20" y="18"/>
                  <a:pt x="20" y="18"/>
                </a:cubicBezTo>
                <a:cubicBezTo>
                  <a:pt x="22" y="18"/>
                  <a:pt x="22" y="18"/>
                  <a:pt x="22" y="18"/>
                </a:cubicBezTo>
                <a:cubicBezTo>
                  <a:pt x="22" y="18"/>
                  <a:pt x="22" y="18"/>
                  <a:pt x="22" y="18"/>
                </a:cubicBezTo>
                <a:cubicBezTo>
                  <a:pt x="28" y="20"/>
                  <a:pt x="33" y="23"/>
                  <a:pt x="39" y="26"/>
                </a:cubicBezTo>
                <a:cubicBezTo>
                  <a:pt x="41" y="27"/>
                  <a:pt x="44" y="28"/>
                  <a:pt x="46" y="29"/>
                </a:cubicBezTo>
                <a:cubicBezTo>
                  <a:pt x="48" y="30"/>
                  <a:pt x="49" y="31"/>
                  <a:pt x="51" y="32"/>
                </a:cubicBezTo>
                <a:cubicBezTo>
                  <a:pt x="51" y="32"/>
                  <a:pt x="51" y="32"/>
                  <a:pt x="51" y="32"/>
                </a:cubicBezTo>
                <a:cubicBezTo>
                  <a:pt x="51" y="33"/>
                  <a:pt x="51" y="33"/>
                  <a:pt x="51" y="33"/>
                </a:cubicBezTo>
                <a:cubicBezTo>
                  <a:pt x="53" y="34"/>
                  <a:pt x="55" y="35"/>
                  <a:pt x="57" y="36"/>
                </a:cubicBezTo>
                <a:cubicBezTo>
                  <a:pt x="57" y="37"/>
                  <a:pt x="57" y="37"/>
                  <a:pt x="56" y="38"/>
                </a:cubicBezTo>
                <a:cubicBezTo>
                  <a:pt x="56" y="38"/>
                  <a:pt x="56" y="38"/>
                  <a:pt x="56" y="38"/>
                </a:cubicBezTo>
                <a:cubicBezTo>
                  <a:pt x="56" y="38"/>
                  <a:pt x="56" y="38"/>
                  <a:pt x="56" y="38"/>
                </a:cubicBezTo>
                <a:cubicBezTo>
                  <a:pt x="56" y="38"/>
                  <a:pt x="56" y="39"/>
                  <a:pt x="55" y="40"/>
                </a:cubicBezTo>
                <a:cubicBezTo>
                  <a:pt x="55" y="41"/>
                  <a:pt x="54" y="42"/>
                  <a:pt x="54" y="44"/>
                </a:cubicBezTo>
                <a:cubicBezTo>
                  <a:pt x="53" y="46"/>
                  <a:pt x="53" y="47"/>
                  <a:pt x="53" y="48"/>
                </a:cubicBezTo>
                <a:cubicBezTo>
                  <a:pt x="53" y="50"/>
                  <a:pt x="53" y="53"/>
                  <a:pt x="53" y="55"/>
                </a:cubicBezTo>
                <a:cubicBezTo>
                  <a:pt x="55" y="55"/>
                  <a:pt x="55" y="55"/>
                  <a:pt x="55" y="55"/>
                </a:cubicBezTo>
                <a:cubicBezTo>
                  <a:pt x="55" y="53"/>
                  <a:pt x="55" y="50"/>
                  <a:pt x="55" y="48"/>
                </a:cubicBezTo>
                <a:cubicBezTo>
                  <a:pt x="55" y="47"/>
                  <a:pt x="55" y="46"/>
                  <a:pt x="55" y="45"/>
                </a:cubicBezTo>
                <a:cubicBezTo>
                  <a:pt x="55" y="45"/>
                  <a:pt x="55" y="45"/>
                  <a:pt x="55" y="45"/>
                </a:cubicBezTo>
                <a:cubicBezTo>
                  <a:pt x="55" y="44"/>
                  <a:pt x="55" y="44"/>
                  <a:pt x="55" y="44"/>
                </a:cubicBezTo>
                <a:cubicBezTo>
                  <a:pt x="56" y="43"/>
                  <a:pt x="56" y="42"/>
                  <a:pt x="57" y="41"/>
                </a:cubicBezTo>
                <a:cubicBezTo>
                  <a:pt x="58" y="39"/>
                  <a:pt x="59" y="38"/>
                  <a:pt x="59" y="37"/>
                </a:cubicBezTo>
                <a:cubicBezTo>
                  <a:pt x="60" y="36"/>
                  <a:pt x="60" y="36"/>
                  <a:pt x="60" y="36"/>
                </a:cubicBezTo>
                <a:cubicBezTo>
                  <a:pt x="60" y="39"/>
                  <a:pt x="60" y="39"/>
                  <a:pt x="60" y="39"/>
                </a:cubicBezTo>
                <a:cubicBezTo>
                  <a:pt x="59" y="41"/>
                  <a:pt x="58" y="42"/>
                  <a:pt x="57" y="43"/>
                </a:cubicBezTo>
                <a:cubicBezTo>
                  <a:pt x="57" y="43"/>
                  <a:pt x="57" y="43"/>
                  <a:pt x="57" y="43"/>
                </a:cubicBezTo>
                <a:cubicBezTo>
                  <a:pt x="57" y="45"/>
                  <a:pt x="56" y="47"/>
                  <a:pt x="56" y="49"/>
                </a:cubicBezTo>
                <a:cubicBezTo>
                  <a:pt x="56" y="51"/>
                  <a:pt x="57" y="53"/>
                  <a:pt x="58" y="55"/>
                </a:cubicBezTo>
                <a:cubicBezTo>
                  <a:pt x="60" y="55"/>
                  <a:pt x="60" y="55"/>
                  <a:pt x="60" y="55"/>
                </a:cubicBezTo>
                <a:cubicBezTo>
                  <a:pt x="59" y="53"/>
                  <a:pt x="58" y="51"/>
                  <a:pt x="58" y="49"/>
                </a:cubicBezTo>
                <a:cubicBezTo>
                  <a:pt x="58" y="47"/>
                  <a:pt x="59" y="45"/>
                  <a:pt x="59" y="44"/>
                </a:cubicBezTo>
                <a:cubicBezTo>
                  <a:pt x="59" y="43"/>
                  <a:pt x="60" y="43"/>
                  <a:pt x="60" y="43"/>
                </a:cubicBezTo>
                <a:cubicBezTo>
                  <a:pt x="60" y="43"/>
                  <a:pt x="60" y="43"/>
                  <a:pt x="60" y="43"/>
                </a:cubicBezTo>
                <a:cubicBezTo>
                  <a:pt x="62" y="40"/>
                  <a:pt x="62" y="40"/>
                  <a:pt x="62" y="40"/>
                </a:cubicBezTo>
                <a:cubicBezTo>
                  <a:pt x="62" y="40"/>
                  <a:pt x="62" y="40"/>
                  <a:pt x="62" y="40"/>
                </a:cubicBezTo>
                <a:cubicBezTo>
                  <a:pt x="62" y="40"/>
                  <a:pt x="62" y="40"/>
                  <a:pt x="62" y="40"/>
                </a:cubicBezTo>
                <a:cubicBezTo>
                  <a:pt x="62" y="40"/>
                  <a:pt x="63" y="39"/>
                  <a:pt x="63" y="39"/>
                </a:cubicBezTo>
                <a:cubicBezTo>
                  <a:pt x="63" y="40"/>
                  <a:pt x="63" y="40"/>
                  <a:pt x="63" y="40"/>
                </a:cubicBezTo>
                <a:cubicBezTo>
                  <a:pt x="65" y="38"/>
                  <a:pt x="65" y="38"/>
                  <a:pt x="65" y="38"/>
                </a:cubicBezTo>
                <a:cubicBezTo>
                  <a:pt x="65" y="38"/>
                  <a:pt x="65" y="38"/>
                  <a:pt x="65" y="38"/>
                </a:cubicBezTo>
                <a:cubicBezTo>
                  <a:pt x="65" y="38"/>
                  <a:pt x="65" y="38"/>
                  <a:pt x="65" y="38"/>
                </a:cubicBezTo>
                <a:cubicBezTo>
                  <a:pt x="65" y="38"/>
                  <a:pt x="65" y="38"/>
                  <a:pt x="65" y="38"/>
                </a:cubicBezTo>
                <a:cubicBezTo>
                  <a:pt x="67" y="37"/>
                  <a:pt x="68" y="37"/>
                  <a:pt x="69" y="37"/>
                </a:cubicBezTo>
                <a:cubicBezTo>
                  <a:pt x="70" y="36"/>
                  <a:pt x="71" y="36"/>
                  <a:pt x="72" y="36"/>
                </a:cubicBezTo>
                <a:cubicBezTo>
                  <a:pt x="73" y="36"/>
                  <a:pt x="74" y="36"/>
                  <a:pt x="74" y="36"/>
                </a:cubicBezTo>
                <a:cubicBezTo>
                  <a:pt x="74" y="36"/>
                  <a:pt x="74" y="36"/>
                  <a:pt x="74" y="36"/>
                </a:cubicBezTo>
                <a:cubicBezTo>
                  <a:pt x="75" y="37"/>
                  <a:pt x="75" y="37"/>
                  <a:pt x="75" y="37"/>
                </a:cubicBezTo>
                <a:cubicBezTo>
                  <a:pt x="76" y="37"/>
                  <a:pt x="76" y="37"/>
                  <a:pt x="76" y="37"/>
                </a:cubicBezTo>
                <a:cubicBezTo>
                  <a:pt x="76" y="37"/>
                  <a:pt x="76" y="37"/>
                  <a:pt x="76" y="37"/>
                </a:cubicBezTo>
                <a:cubicBezTo>
                  <a:pt x="80" y="37"/>
                  <a:pt x="82" y="39"/>
                  <a:pt x="84" y="41"/>
                </a:cubicBezTo>
                <a:cubicBezTo>
                  <a:pt x="85" y="42"/>
                  <a:pt x="85" y="42"/>
                  <a:pt x="85" y="42"/>
                </a:cubicBezTo>
                <a:cubicBezTo>
                  <a:pt x="85" y="42"/>
                  <a:pt x="85" y="42"/>
                  <a:pt x="85" y="42"/>
                </a:cubicBezTo>
                <a:cubicBezTo>
                  <a:pt x="85" y="42"/>
                  <a:pt x="85" y="42"/>
                  <a:pt x="85" y="42"/>
                </a:cubicBezTo>
                <a:cubicBezTo>
                  <a:pt x="85" y="42"/>
                  <a:pt x="85" y="42"/>
                  <a:pt x="85" y="42"/>
                </a:cubicBezTo>
                <a:cubicBezTo>
                  <a:pt x="86" y="42"/>
                  <a:pt x="86" y="42"/>
                  <a:pt x="86" y="42"/>
                </a:cubicBezTo>
                <a:cubicBezTo>
                  <a:pt x="86" y="42"/>
                  <a:pt x="86" y="42"/>
                  <a:pt x="86" y="42"/>
                </a:cubicBezTo>
                <a:cubicBezTo>
                  <a:pt x="87" y="42"/>
                  <a:pt x="87" y="42"/>
                  <a:pt x="87" y="42"/>
                </a:cubicBezTo>
                <a:cubicBezTo>
                  <a:pt x="87" y="42"/>
                  <a:pt x="87" y="42"/>
                  <a:pt x="87" y="42"/>
                </a:cubicBezTo>
                <a:cubicBezTo>
                  <a:pt x="88" y="42"/>
                  <a:pt x="88" y="41"/>
                  <a:pt x="88" y="41"/>
                </a:cubicBezTo>
                <a:cubicBezTo>
                  <a:pt x="89" y="41"/>
                  <a:pt x="90" y="40"/>
                  <a:pt x="90" y="39"/>
                </a:cubicBezTo>
                <a:cubicBezTo>
                  <a:pt x="91" y="39"/>
                  <a:pt x="91" y="38"/>
                  <a:pt x="92" y="38"/>
                </a:cubicBezTo>
                <a:cubicBezTo>
                  <a:pt x="92" y="38"/>
                  <a:pt x="93" y="38"/>
                  <a:pt x="93" y="38"/>
                </a:cubicBezTo>
                <a:cubicBezTo>
                  <a:pt x="93" y="38"/>
                  <a:pt x="93" y="38"/>
                  <a:pt x="93" y="38"/>
                </a:cubicBezTo>
                <a:cubicBezTo>
                  <a:pt x="97" y="38"/>
                  <a:pt x="101" y="40"/>
                  <a:pt x="105" y="42"/>
                </a:cubicBezTo>
                <a:cubicBezTo>
                  <a:pt x="107" y="44"/>
                  <a:pt x="109" y="45"/>
                  <a:pt x="110" y="47"/>
                </a:cubicBezTo>
                <a:cubicBezTo>
                  <a:pt x="111" y="47"/>
                  <a:pt x="111" y="48"/>
                  <a:pt x="112" y="49"/>
                </a:cubicBezTo>
                <a:cubicBezTo>
                  <a:pt x="112" y="49"/>
                  <a:pt x="112" y="49"/>
                  <a:pt x="112" y="49"/>
                </a:cubicBezTo>
                <a:cubicBezTo>
                  <a:pt x="112" y="49"/>
                  <a:pt x="112" y="49"/>
                  <a:pt x="112" y="49"/>
                </a:cubicBezTo>
                <a:cubicBezTo>
                  <a:pt x="113" y="49"/>
                  <a:pt x="113" y="50"/>
                  <a:pt x="113" y="50"/>
                </a:cubicBezTo>
                <a:cubicBezTo>
                  <a:pt x="113" y="50"/>
                  <a:pt x="113" y="51"/>
                  <a:pt x="112" y="51"/>
                </a:cubicBezTo>
                <a:cubicBezTo>
                  <a:pt x="112" y="52"/>
                  <a:pt x="111" y="53"/>
                  <a:pt x="111" y="54"/>
                </a:cubicBezTo>
                <a:cubicBezTo>
                  <a:pt x="111" y="54"/>
                  <a:pt x="111" y="54"/>
                  <a:pt x="111" y="55"/>
                </a:cubicBezTo>
                <a:cubicBezTo>
                  <a:pt x="114" y="55"/>
                  <a:pt x="114" y="55"/>
                  <a:pt x="114" y="55"/>
                </a:cubicBezTo>
                <a:cubicBezTo>
                  <a:pt x="113" y="54"/>
                  <a:pt x="113" y="54"/>
                  <a:pt x="113" y="54"/>
                </a:cubicBezTo>
                <a:cubicBezTo>
                  <a:pt x="113" y="54"/>
                  <a:pt x="113" y="53"/>
                  <a:pt x="114" y="52"/>
                </a:cubicBezTo>
                <a:cubicBezTo>
                  <a:pt x="114" y="52"/>
                  <a:pt x="115" y="51"/>
                  <a:pt x="115" y="50"/>
                </a:cubicBezTo>
                <a:cubicBezTo>
                  <a:pt x="115" y="49"/>
                  <a:pt x="114" y="48"/>
                  <a:pt x="113" y="47"/>
                </a:cubicBezTo>
                <a:cubicBezTo>
                  <a:pt x="113" y="47"/>
                  <a:pt x="112" y="46"/>
                  <a:pt x="112" y="46"/>
                </a:cubicBezTo>
                <a:cubicBezTo>
                  <a:pt x="112" y="41"/>
                  <a:pt x="112" y="41"/>
                  <a:pt x="112" y="41"/>
                </a:cubicBezTo>
                <a:cubicBezTo>
                  <a:pt x="116" y="40"/>
                  <a:pt x="121" y="40"/>
                  <a:pt x="125" y="40"/>
                </a:cubicBezTo>
                <a:cubicBezTo>
                  <a:pt x="125" y="41"/>
                  <a:pt x="125" y="41"/>
                  <a:pt x="125" y="41"/>
                </a:cubicBezTo>
                <a:cubicBezTo>
                  <a:pt x="125" y="41"/>
                  <a:pt x="125" y="41"/>
                  <a:pt x="125" y="41"/>
                </a:cubicBezTo>
                <a:cubicBezTo>
                  <a:pt x="125" y="41"/>
                  <a:pt x="125" y="41"/>
                  <a:pt x="125" y="41"/>
                </a:cubicBezTo>
                <a:cubicBezTo>
                  <a:pt x="125" y="41"/>
                  <a:pt x="125" y="41"/>
                  <a:pt x="125" y="41"/>
                </a:cubicBezTo>
                <a:cubicBezTo>
                  <a:pt x="124" y="41"/>
                  <a:pt x="123" y="41"/>
                  <a:pt x="123" y="41"/>
                </a:cubicBezTo>
                <a:cubicBezTo>
                  <a:pt x="122" y="41"/>
                  <a:pt x="121" y="41"/>
                  <a:pt x="121" y="41"/>
                </a:cubicBezTo>
                <a:cubicBezTo>
                  <a:pt x="120" y="41"/>
                  <a:pt x="118" y="41"/>
                  <a:pt x="117" y="42"/>
                </a:cubicBezTo>
                <a:cubicBezTo>
                  <a:pt x="115" y="42"/>
                  <a:pt x="114" y="43"/>
                  <a:pt x="113" y="44"/>
                </a:cubicBezTo>
                <a:cubicBezTo>
                  <a:pt x="113" y="45"/>
                  <a:pt x="113" y="45"/>
                  <a:pt x="113" y="45"/>
                </a:cubicBezTo>
                <a:cubicBezTo>
                  <a:pt x="113" y="45"/>
                  <a:pt x="113" y="45"/>
                  <a:pt x="113" y="45"/>
                </a:cubicBezTo>
                <a:cubicBezTo>
                  <a:pt x="113" y="46"/>
                  <a:pt x="114" y="46"/>
                  <a:pt x="114" y="47"/>
                </a:cubicBezTo>
                <a:cubicBezTo>
                  <a:pt x="114" y="48"/>
                  <a:pt x="115" y="49"/>
                  <a:pt x="115" y="50"/>
                </a:cubicBezTo>
                <a:cubicBezTo>
                  <a:pt x="115" y="50"/>
                  <a:pt x="116" y="51"/>
                  <a:pt x="116" y="51"/>
                </a:cubicBezTo>
                <a:cubicBezTo>
                  <a:pt x="117" y="52"/>
                  <a:pt x="117" y="52"/>
                  <a:pt x="118" y="52"/>
                </a:cubicBezTo>
                <a:cubicBezTo>
                  <a:pt x="118" y="52"/>
                  <a:pt x="118" y="52"/>
                  <a:pt x="118" y="52"/>
                </a:cubicBezTo>
                <a:cubicBezTo>
                  <a:pt x="119" y="52"/>
                  <a:pt x="120" y="51"/>
                  <a:pt x="121" y="51"/>
                </a:cubicBezTo>
                <a:cubicBezTo>
                  <a:pt x="122" y="50"/>
                  <a:pt x="123" y="50"/>
                  <a:pt x="124" y="50"/>
                </a:cubicBezTo>
                <a:cubicBezTo>
                  <a:pt x="124" y="50"/>
                  <a:pt x="124" y="50"/>
                  <a:pt x="124" y="50"/>
                </a:cubicBezTo>
                <a:cubicBezTo>
                  <a:pt x="124" y="50"/>
                  <a:pt x="125" y="50"/>
                  <a:pt x="125" y="50"/>
                </a:cubicBezTo>
                <a:cubicBezTo>
                  <a:pt x="125" y="51"/>
                  <a:pt x="125" y="51"/>
                  <a:pt x="125" y="51"/>
                </a:cubicBezTo>
                <a:cubicBezTo>
                  <a:pt x="124" y="51"/>
                  <a:pt x="122" y="51"/>
                  <a:pt x="121" y="52"/>
                </a:cubicBezTo>
                <a:cubicBezTo>
                  <a:pt x="119" y="53"/>
                  <a:pt x="119" y="54"/>
                  <a:pt x="118" y="55"/>
                </a:cubicBezTo>
                <a:cubicBezTo>
                  <a:pt x="120" y="55"/>
                  <a:pt x="120" y="55"/>
                  <a:pt x="120" y="55"/>
                </a:cubicBezTo>
                <a:cubicBezTo>
                  <a:pt x="121" y="54"/>
                  <a:pt x="121" y="54"/>
                  <a:pt x="122" y="54"/>
                </a:cubicBezTo>
                <a:cubicBezTo>
                  <a:pt x="123" y="53"/>
                  <a:pt x="124" y="53"/>
                  <a:pt x="126" y="53"/>
                </a:cubicBezTo>
                <a:cubicBezTo>
                  <a:pt x="126" y="53"/>
                  <a:pt x="126" y="53"/>
                  <a:pt x="126" y="53"/>
                </a:cubicBezTo>
                <a:cubicBezTo>
                  <a:pt x="127" y="53"/>
                  <a:pt x="127" y="53"/>
                  <a:pt x="127" y="53"/>
                </a:cubicBezTo>
                <a:cubicBezTo>
                  <a:pt x="127" y="53"/>
                  <a:pt x="128" y="53"/>
                  <a:pt x="129" y="53"/>
                </a:cubicBezTo>
                <a:cubicBezTo>
                  <a:pt x="129" y="53"/>
                  <a:pt x="129" y="53"/>
                  <a:pt x="129" y="53"/>
                </a:cubicBezTo>
                <a:cubicBezTo>
                  <a:pt x="129" y="53"/>
                  <a:pt x="129" y="53"/>
                  <a:pt x="129" y="53"/>
                </a:cubicBezTo>
                <a:cubicBezTo>
                  <a:pt x="131" y="53"/>
                  <a:pt x="132" y="53"/>
                  <a:pt x="134" y="53"/>
                </a:cubicBezTo>
                <a:cubicBezTo>
                  <a:pt x="134" y="53"/>
                  <a:pt x="134" y="53"/>
                  <a:pt x="134" y="53"/>
                </a:cubicBezTo>
                <a:cubicBezTo>
                  <a:pt x="138" y="53"/>
                  <a:pt x="141" y="54"/>
                  <a:pt x="145" y="55"/>
                </a:cubicBezTo>
                <a:cubicBezTo>
                  <a:pt x="154" y="55"/>
                  <a:pt x="154" y="55"/>
                  <a:pt x="154" y="55"/>
                </a:cubicBezTo>
                <a:cubicBezTo>
                  <a:pt x="152" y="54"/>
                  <a:pt x="152" y="54"/>
                  <a:pt x="152" y="54"/>
                </a:cubicBezTo>
                <a:cubicBezTo>
                  <a:pt x="152" y="54"/>
                  <a:pt x="152" y="54"/>
                  <a:pt x="152" y="54"/>
                </a:cubicBezTo>
                <a:cubicBezTo>
                  <a:pt x="146" y="53"/>
                  <a:pt x="140" y="51"/>
                  <a:pt x="134" y="51"/>
                </a:cubicBezTo>
                <a:cubicBezTo>
                  <a:pt x="132" y="51"/>
                  <a:pt x="131" y="51"/>
                  <a:pt x="129" y="51"/>
                </a:cubicBezTo>
                <a:cubicBezTo>
                  <a:pt x="129" y="51"/>
                  <a:pt x="128" y="51"/>
                  <a:pt x="127" y="51"/>
                </a:cubicBezTo>
                <a:cubicBezTo>
                  <a:pt x="127" y="50"/>
                  <a:pt x="127" y="50"/>
                  <a:pt x="127" y="50"/>
                </a:cubicBezTo>
                <a:cubicBezTo>
                  <a:pt x="127" y="50"/>
                  <a:pt x="128" y="50"/>
                  <a:pt x="128" y="50"/>
                </a:cubicBezTo>
                <a:cubicBezTo>
                  <a:pt x="128" y="50"/>
                  <a:pt x="128" y="50"/>
                  <a:pt x="128" y="50"/>
                </a:cubicBezTo>
                <a:cubicBezTo>
                  <a:pt x="128" y="50"/>
                  <a:pt x="129" y="50"/>
                  <a:pt x="129" y="50"/>
                </a:cubicBezTo>
                <a:cubicBezTo>
                  <a:pt x="131" y="50"/>
                  <a:pt x="132" y="50"/>
                  <a:pt x="133" y="50"/>
                </a:cubicBezTo>
                <a:cubicBezTo>
                  <a:pt x="133" y="50"/>
                  <a:pt x="133" y="50"/>
                  <a:pt x="133" y="50"/>
                </a:cubicBezTo>
                <a:cubicBezTo>
                  <a:pt x="141" y="50"/>
                  <a:pt x="148" y="52"/>
                  <a:pt x="155" y="55"/>
                </a:cubicBezTo>
                <a:cubicBezTo>
                  <a:pt x="160" y="55"/>
                  <a:pt x="160" y="55"/>
                  <a:pt x="160" y="55"/>
                </a:cubicBezTo>
                <a:cubicBezTo>
                  <a:pt x="152" y="51"/>
                  <a:pt x="143" y="48"/>
                  <a:pt x="133" y="48"/>
                </a:cubicBezTo>
                <a:cubicBezTo>
                  <a:pt x="132" y="48"/>
                  <a:pt x="130" y="48"/>
                  <a:pt x="129" y="48"/>
                </a:cubicBezTo>
                <a:cubicBezTo>
                  <a:pt x="129" y="48"/>
                  <a:pt x="129" y="48"/>
                  <a:pt x="129" y="48"/>
                </a:cubicBezTo>
                <a:cubicBezTo>
                  <a:pt x="129" y="48"/>
                  <a:pt x="129" y="48"/>
                  <a:pt x="129" y="48"/>
                </a:cubicBezTo>
                <a:cubicBezTo>
                  <a:pt x="128" y="48"/>
                  <a:pt x="128" y="48"/>
                  <a:pt x="128" y="48"/>
                </a:cubicBezTo>
                <a:cubicBezTo>
                  <a:pt x="128" y="48"/>
                  <a:pt x="128" y="48"/>
                  <a:pt x="128" y="48"/>
                </a:cubicBezTo>
                <a:cubicBezTo>
                  <a:pt x="128" y="48"/>
                  <a:pt x="127" y="48"/>
                  <a:pt x="127" y="48"/>
                </a:cubicBezTo>
                <a:cubicBezTo>
                  <a:pt x="127" y="48"/>
                  <a:pt x="127" y="48"/>
                  <a:pt x="127" y="48"/>
                </a:cubicBezTo>
                <a:cubicBezTo>
                  <a:pt x="126" y="48"/>
                  <a:pt x="126" y="48"/>
                  <a:pt x="126" y="48"/>
                </a:cubicBezTo>
                <a:cubicBezTo>
                  <a:pt x="125" y="48"/>
                  <a:pt x="125" y="48"/>
                  <a:pt x="125" y="48"/>
                </a:cubicBezTo>
                <a:cubicBezTo>
                  <a:pt x="125" y="48"/>
                  <a:pt x="125" y="48"/>
                  <a:pt x="125" y="48"/>
                </a:cubicBezTo>
                <a:cubicBezTo>
                  <a:pt x="125" y="48"/>
                  <a:pt x="124" y="48"/>
                  <a:pt x="124" y="48"/>
                </a:cubicBezTo>
                <a:cubicBezTo>
                  <a:pt x="124" y="48"/>
                  <a:pt x="124" y="48"/>
                  <a:pt x="124" y="48"/>
                </a:cubicBezTo>
                <a:cubicBezTo>
                  <a:pt x="123" y="48"/>
                  <a:pt x="121" y="48"/>
                  <a:pt x="120" y="49"/>
                </a:cubicBezTo>
                <a:cubicBezTo>
                  <a:pt x="120" y="49"/>
                  <a:pt x="120" y="49"/>
                  <a:pt x="120" y="49"/>
                </a:cubicBezTo>
                <a:cubicBezTo>
                  <a:pt x="120" y="49"/>
                  <a:pt x="120" y="49"/>
                  <a:pt x="120" y="49"/>
                </a:cubicBezTo>
                <a:cubicBezTo>
                  <a:pt x="119" y="50"/>
                  <a:pt x="118" y="50"/>
                  <a:pt x="118" y="50"/>
                </a:cubicBezTo>
                <a:cubicBezTo>
                  <a:pt x="118" y="50"/>
                  <a:pt x="118" y="50"/>
                  <a:pt x="118" y="50"/>
                </a:cubicBezTo>
                <a:cubicBezTo>
                  <a:pt x="117" y="49"/>
                  <a:pt x="117" y="49"/>
                  <a:pt x="117" y="49"/>
                </a:cubicBezTo>
                <a:cubicBezTo>
                  <a:pt x="117" y="49"/>
                  <a:pt x="117" y="48"/>
                  <a:pt x="116" y="47"/>
                </a:cubicBezTo>
                <a:cubicBezTo>
                  <a:pt x="116" y="46"/>
                  <a:pt x="116" y="45"/>
                  <a:pt x="115" y="45"/>
                </a:cubicBezTo>
                <a:cubicBezTo>
                  <a:pt x="116" y="44"/>
                  <a:pt x="116" y="44"/>
                  <a:pt x="117" y="44"/>
                </a:cubicBezTo>
                <a:cubicBezTo>
                  <a:pt x="118" y="43"/>
                  <a:pt x="119" y="43"/>
                  <a:pt x="121" y="43"/>
                </a:cubicBezTo>
                <a:cubicBezTo>
                  <a:pt x="121" y="43"/>
                  <a:pt x="121" y="43"/>
                  <a:pt x="121" y="43"/>
                </a:cubicBezTo>
                <a:cubicBezTo>
                  <a:pt x="121" y="43"/>
                  <a:pt x="122" y="43"/>
                  <a:pt x="123" y="43"/>
                </a:cubicBezTo>
                <a:cubicBezTo>
                  <a:pt x="123" y="43"/>
                  <a:pt x="124" y="43"/>
                  <a:pt x="125" y="43"/>
                </a:cubicBezTo>
                <a:cubicBezTo>
                  <a:pt x="125" y="43"/>
                  <a:pt x="126" y="43"/>
                  <a:pt x="126" y="43"/>
                </a:cubicBezTo>
                <a:cubicBezTo>
                  <a:pt x="141" y="44"/>
                  <a:pt x="155" y="45"/>
                  <a:pt x="167" y="51"/>
                </a:cubicBezTo>
                <a:cubicBezTo>
                  <a:pt x="168" y="51"/>
                  <a:pt x="169" y="52"/>
                  <a:pt x="170" y="52"/>
                </a:cubicBezTo>
                <a:cubicBezTo>
                  <a:pt x="171" y="53"/>
                  <a:pt x="172" y="53"/>
                  <a:pt x="173" y="54"/>
                </a:cubicBezTo>
                <a:cubicBezTo>
                  <a:pt x="173" y="54"/>
                  <a:pt x="173" y="54"/>
                  <a:pt x="173" y="54"/>
                </a:cubicBezTo>
                <a:cubicBezTo>
                  <a:pt x="173" y="54"/>
                  <a:pt x="173" y="54"/>
                  <a:pt x="173" y="54"/>
                </a:cubicBezTo>
                <a:cubicBezTo>
                  <a:pt x="174" y="55"/>
                  <a:pt x="174" y="55"/>
                  <a:pt x="174" y="55"/>
                </a:cubicBezTo>
                <a:cubicBezTo>
                  <a:pt x="178" y="55"/>
                  <a:pt x="178" y="55"/>
                  <a:pt x="178" y="55"/>
                </a:cubicBezTo>
                <a:cubicBezTo>
                  <a:pt x="177" y="54"/>
                  <a:pt x="176" y="53"/>
                  <a:pt x="175" y="53"/>
                </a:cubicBezTo>
                <a:cubicBezTo>
                  <a:pt x="175" y="52"/>
                  <a:pt x="175" y="52"/>
                  <a:pt x="175" y="52"/>
                </a:cubicBezTo>
                <a:cubicBezTo>
                  <a:pt x="176" y="53"/>
                  <a:pt x="178" y="54"/>
                  <a:pt x="179" y="55"/>
                </a:cubicBezTo>
                <a:cubicBezTo>
                  <a:pt x="186" y="55"/>
                  <a:pt x="186" y="55"/>
                  <a:pt x="186" y="55"/>
                </a:cubicBezTo>
                <a:cubicBezTo>
                  <a:pt x="186" y="54"/>
                  <a:pt x="186" y="54"/>
                  <a:pt x="186" y="54"/>
                </a:cubicBezTo>
                <a:cubicBezTo>
                  <a:pt x="186" y="54"/>
                  <a:pt x="187" y="53"/>
                  <a:pt x="187" y="53"/>
                </a:cubicBezTo>
                <a:cubicBezTo>
                  <a:pt x="187" y="52"/>
                  <a:pt x="187" y="52"/>
                  <a:pt x="187" y="52"/>
                </a:cubicBezTo>
                <a:cubicBezTo>
                  <a:pt x="187" y="52"/>
                  <a:pt x="187" y="52"/>
                  <a:pt x="187" y="52"/>
                </a:cubicBezTo>
                <a:cubicBezTo>
                  <a:pt x="187" y="51"/>
                  <a:pt x="186" y="50"/>
                  <a:pt x="186" y="50"/>
                </a:cubicBezTo>
                <a:cubicBezTo>
                  <a:pt x="186" y="47"/>
                  <a:pt x="186" y="47"/>
                  <a:pt x="186" y="47"/>
                </a:cubicBezTo>
                <a:cubicBezTo>
                  <a:pt x="186" y="47"/>
                  <a:pt x="187" y="48"/>
                  <a:pt x="188" y="49"/>
                </a:cubicBezTo>
                <a:cubicBezTo>
                  <a:pt x="189" y="50"/>
                  <a:pt x="189" y="50"/>
                  <a:pt x="189" y="50"/>
                </a:cubicBezTo>
                <a:cubicBezTo>
                  <a:pt x="189" y="50"/>
                  <a:pt x="189" y="50"/>
                  <a:pt x="189" y="50"/>
                </a:cubicBezTo>
                <a:cubicBezTo>
                  <a:pt x="190" y="50"/>
                  <a:pt x="191" y="49"/>
                  <a:pt x="191" y="49"/>
                </a:cubicBezTo>
                <a:cubicBezTo>
                  <a:pt x="193" y="47"/>
                  <a:pt x="194" y="45"/>
                  <a:pt x="195" y="44"/>
                </a:cubicBezTo>
                <a:cubicBezTo>
                  <a:pt x="196" y="43"/>
                  <a:pt x="196" y="43"/>
                  <a:pt x="196" y="43"/>
                </a:cubicBezTo>
                <a:cubicBezTo>
                  <a:pt x="195" y="43"/>
                  <a:pt x="195" y="43"/>
                  <a:pt x="195" y="43"/>
                </a:cubicBezTo>
                <a:cubicBezTo>
                  <a:pt x="193" y="39"/>
                  <a:pt x="189" y="36"/>
                  <a:pt x="186" y="35"/>
                </a:cubicBezTo>
                <a:cubicBezTo>
                  <a:pt x="186" y="33"/>
                  <a:pt x="186" y="33"/>
                  <a:pt x="186" y="33"/>
                </a:cubicBezTo>
                <a:cubicBezTo>
                  <a:pt x="187" y="34"/>
                  <a:pt x="189" y="35"/>
                  <a:pt x="192" y="37"/>
                </a:cubicBezTo>
                <a:cubicBezTo>
                  <a:pt x="192" y="37"/>
                  <a:pt x="192" y="37"/>
                  <a:pt x="192" y="37"/>
                </a:cubicBezTo>
                <a:cubicBezTo>
                  <a:pt x="192" y="37"/>
                  <a:pt x="192" y="37"/>
                  <a:pt x="192" y="37"/>
                </a:cubicBezTo>
                <a:cubicBezTo>
                  <a:pt x="192" y="37"/>
                  <a:pt x="193" y="38"/>
                  <a:pt x="194" y="39"/>
                </a:cubicBezTo>
                <a:cubicBezTo>
                  <a:pt x="194" y="39"/>
                  <a:pt x="195" y="40"/>
                  <a:pt x="195" y="40"/>
                </a:cubicBezTo>
                <a:cubicBezTo>
                  <a:pt x="196" y="41"/>
                  <a:pt x="196" y="41"/>
                  <a:pt x="197" y="41"/>
                </a:cubicBezTo>
                <a:cubicBezTo>
                  <a:pt x="197" y="41"/>
                  <a:pt x="197" y="41"/>
                  <a:pt x="197" y="41"/>
                </a:cubicBezTo>
                <a:cubicBezTo>
                  <a:pt x="198" y="41"/>
                  <a:pt x="199" y="41"/>
                  <a:pt x="199" y="40"/>
                </a:cubicBezTo>
                <a:cubicBezTo>
                  <a:pt x="200" y="40"/>
                  <a:pt x="200" y="40"/>
                  <a:pt x="200" y="40"/>
                </a:cubicBezTo>
                <a:cubicBezTo>
                  <a:pt x="200" y="40"/>
                  <a:pt x="200" y="40"/>
                  <a:pt x="200" y="40"/>
                </a:cubicBezTo>
                <a:cubicBezTo>
                  <a:pt x="200" y="38"/>
                  <a:pt x="202" y="37"/>
                  <a:pt x="204" y="37"/>
                </a:cubicBezTo>
                <a:cubicBezTo>
                  <a:pt x="205" y="36"/>
                  <a:pt x="205" y="36"/>
                  <a:pt x="206" y="35"/>
                </a:cubicBezTo>
                <a:cubicBezTo>
                  <a:pt x="207" y="34"/>
                  <a:pt x="207" y="33"/>
                  <a:pt x="207" y="32"/>
                </a:cubicBezTo>
                <a:cubicBezTo>
                  <a:pt x="207" y="31"/>
                  <a:pt x="207" y="31"/>
                  <a:pt x="207" y="30"/>
                </a:cubicBezTo>
                <a:cubicBezTo>
                  <a:pt x="207" y="30"/>
                  <a:pt x="207" y="30"/>
                  <a:pt x="207" y="30"/>
                </a:cubicBezTo>
                <a:cubicBezTo>
                  <a:pt x="207" y="29"/>
                  <a:pt x="207" y="29"/>
                  <a:pt x="207" y="29"/>
                </a:cubicBezTo>
                <a:cubicBezTo>
                  <a:pt x="200" y="24"/>
                  <a:pt x="193" y="19"/>
                  <a:pt x="186" y="15"/>
                </a:cubicBezTo>
                <a:cubicBezTo>
                  <a:pt x="186" y="14"/>
                  <a:pt x="186" y="14"/>
                  <a:pt x="186" y="14"/>
                </a:cubicBezTo>
                <a:cubicBezTo>
                  <a:pt x="194" y="18"/>
                  <a:pt x="202" y="24"/>
                  <a:pt x="209" y="30"/>
                </a:cubicBezTo>
                <a:cubicBezTo>
                  <a:pt x="210" y="31"/>
                  <a:pt x="210" y="31"/>
                  <a:pt x="210" y="31"/>
                </a:cubicBezTo>
                <a:cubicBezTo>
                  <a:pt x="210" y="31"/>
                  <a:pt x="210" y="31"/>
                  <a:pt x="210" y="31"/>
                </a:cubicBezTo>
                <a:cubicBezTo>
                  <a:pt x="211" y="30"/>
                  <a:pt x="212" y="30"/>
                  <a:pt x="213" y="29"/>
                </a:cubicBezTo>
                <a:cubicBezTo>
                  <a:pt x="213" y="29"/>
                  <a:pt x="214" y="29"/>
                  <a:pt x="214" y="28"/>
                </a:cubicBezTo>
                <a:cubicBezTo>
                  <a:pt x="215" y="28"/>
                  <a:pt x="215" y="27"/>
                  <a:pt x="215" y="27"/>
                </a:cubicBezTo>
                <a:cubicBezTo>
                  <a:pt x="215" y="26"/>
                  <a:pt x="215" y="26"/>
                  <a:pt x="215" y="26"/>
                </a:cubicBezTo>
                <a:cubicBezTo>
                  <a:pt x="215" y="25"/>
                  <a:pt x="215" y="25"/>
                  <a:pt x="215" y="25"/>
                </a:cubicBezTo>
                <a:cubicBezTo>
                  <a:pt x="215" y="25"/>
                  <a:pt x="215" y="25"/>
                  <a:pt x="215" y="25"/>
                </a:cubicBezTo>
                <a:cubicBezTo>
                  <a:pt x="207" y="16"/>
                  <a:pt x="196" y="9"/>
                  <a:pt x="186" y="4"/>
                </a:cubicBezTo>
                <a:cubicBezTo>
                  <a:pt x="186" y="3"/>
                  <a:pt x="186" y="3"/>
                  <a:pt x="186" y="3"/>
                </a:cubicBezTo>
                <a:cubicBezTo>
                  <a:pt x="191" y="6"/>
                  <a:pt x="195" y="8"/>
                  <a:pt x="200" y="11"/>
                </a:cubicBezTo>
                <a:cubicBezTo>
                  <a:pt x="202" y="12"/>
                  <a:pt x="203" y="14"/>
                  <a:pt x="205" y="15"/>
                </a:cubicBezTo>
                <a:cubicBezTo>
                  <a:pt x="207" y="17"/>
                  <a:pt x="209" y="18"/>
                  <a:pt x="211" y="18"/>
                </a:cubicBezTo>
                <a:cubicBezTo>
                  <a:pt x="212" y="18"/>
                  <a:pt x="212" y="18"/>
                  <a:pt x="212" y="18"/>
                </a:cubicBezTo>
                <a:cubicBezTo>
                  <a:pt x="212" y="18"/>
                  <a:pt x="212" y="18"/>
                  <a:pt x="212" y="18"/>
                </a:cubicBezTo>
                <a:cubicBezTo>
                  <a:pt x="212" y="18"/>
                  <a:pt x="212" y="18"/>
                  <a:pt x="212" y="18"/>
                </a:cubicBezTo>
                <a:cubicBezTo>
                  <a:pt x="221" y="16"/>
                  <a:pt x="228" y="9"/>
                  <a:pt x="230" y="1"/>
                </a:cubicBezTo>
                <a:cubicBezTo>
                  <a:pt x="230" y="1"/>
                  <a:pt x="230" y="1"/>
                  <a:pt x="230" y="1"/>
                </a:cubicBezTo>
                <a:cubicBezTo>
                  <a:pt x="230" y="1"/>
                  <a:pt x="230" y="1"/>
                  <a:pt x="230" y="1"/>
                </a:cubicBezTo>
                <a:cubicBezTo>
                  <a:pt x="230" y="0"/>
                  <a:pt x="230" y="0"/>
                  <a:pt x="230" y="0"/>
                </a:cubicBezTo>
                <a:moveTo>
                  <a:pt x="384" y="48"/>
                </a:moveTo>
                <a:cubicBezTo>
                  <a:pt x="382" y="47"/>
                  <a:pt x="381" y="46"/>
                  <a:pt x="379" y="45"/>
                </a:cubicBezTo>
                <a:cubicBezTo>
                  <a:pt x="379" y="43"/>
                  <a:pt x="379" y="43"/>
                  <a:pt x="379" y="43"/>
                </a:cubicBezTo>
                <a:cubicBezTo>
                  <a:pt x="381" y="45"/>
                  <a:pt x="382" y="46"/>
                  <a:pt x="384" y="47"/>
                </a:cubicBezTo>
                <a:cubicBezTo>
                  <a:pt x="384" y="48"/>
                  <a:pt x="384" y="48"/>
                  <a:pt x="384" y="48"/>
                </a:cubicBezTo>
                <a:moveTo>
                  <a:pt x="377" y="43"/>
                </a:moveTo>
                <a:cubicBezTo>
                  <a:pt x="377" y="43"/>
                  <a:pt x="376" y="42"/>
                  <a:pt x="376" y="42"/>
                </a:cubicBezTo>
                <a:cubicBezTo>
                  <a:pt x="376" y="41"/>
                  <a:pt x="376" y="41"/>
                  <a:pt x="376" y="41"/>
                </a:cubicBezTo>
                <a:cubicBezTo>
                  <a:pt x="376" y="41"/>
                  <a:pt x="377" y="42"/>
                  <a:pt x="377" y="42"/>
                </a:cubicBezTo>
                <a:cubicBezTo>
                  <a:pt x="377" y="43"/>
                  <a:pt x="377" y="43"/>
                  <a:pt x="377" y="43"/>
                </a:cubicBezTo>
                <a:moveTo>
                  <a:pt x="280" y="12"/>
                </a:moveTo>
                <a:cubicBezTo>
                  <a:pt x="280" y="11"/>
                  <a:pt x="280" y="11"/>
                  <a:pt x="280" y="11"/>
                </a:cubicBezTo>
                <a:cubicBezTo>
                  <a:pt x="281" y="11"/>
                  <a:pt x="282" y="11"/>
                  <a:pt x="282" y="11"/>
                </a:cubicBezTo>
                <a:cubicBezTo>
                  <a:pt x="282" y="11"/>
                  <a:pt x="282" y="11"/>
                  <a:pt x="282" y="11"/>
                </a:cubicBezTo>
                <a:cubicBezTo>
                  <a:pt x="292" y="11"/>
                  <a:pt x="301" y="13"/>
                  <a:pt x="311" y="14"/>
                </a:cubicBezTo>
                <a:cubicBezTo>
                  <a:pt x="317" y="16"/>
                  <a:pt x="324" y="16"/>
                  <a:pt x="330" y="19"/>
                </a:cubicBezTo>
                <a:cubicBezTo>
                  <a:pt x="331" y="19"/>
                  <a:pt x="331" y="19"/>
                  <a:pt x="331" y="19"/>
                </a:cubicBezTo>
                <a:cubicBezTo>
                  <a:pt x="331" y="19"/>
                  <a:pt x="331" y="19"/>
                  <a:pt x="331" y="19"/>
                </a:cubicBezTo>
                <a:cubicBezTo>
                  <a:pt x="345" y="24"/>
                  <a:pt x="360" y="31"/>
                  <a:pt x="374" y="40"/>
                </a:cubicBezTo>
                <a:cubicBezTo>
                  <a:pt x="374" y="41"/>
                  <a:pt x="374" y="41"/>
                  <a:pt x="374" y="41"/>
                </a:cubicBezTo>
                <a:cubicBezTo>
                  <a:pt x="373" y="40"/>
                  <a:pt x="373" y="40"/>
                  <a:pt x="372" y="39"/>
                </a:cubicBezTo>
                <a:cubicBezTo>
                  <a:pt x="372" y="39"/>
                  <a:pt x="372" y="39"/>
                  <a:pt x="372" y="39"/>
                </a:cubicBezTo>
                <a:cubicBezTo>
                  <a:pt x="372" y="39"/>
                  <a:pt x="372" y="39"/>
                  <a:pt x="372" y="39"/>
                </a:cubicBezTo>
                <a:cubicBezTo>
                  <a:pt x="349" y="25"/>
                  <a:pt x="324" y="14"/>
                  <a:pt x="296" y="12"/>
                </a:cubicBezTo>
                <a:cubicBezTo>
                  <a:pt x="296" y="12"/>
                  <a:pt x="296" y="12"/>
                  <a:pt x="296" y="12"/>
                </a:cubicBezTo>
                <a:cubicBezTo>
                  <a:pt x="296" y="12"/>
                  <a:pt x="296" y="12"/>
                  <a:pt x="296" y="12"/>
                </a:cubicBezTo>
                <a:cubicBezTo>
                  <a:pt x="291" y="12"/>
                  <a:pt x="285" y="12"/>
                  <a:pt x="280" y="12"/>
                </a:cubicBezTo>
                <a:moveTo>
                  <a:pt x="234" y="0"/>
                </a:moveTo>
                <a:cubicBezTo>
                  <a:pt x="232" y="0"/>
                  <a:pt x="232" y="0"/>
                  <a:pt x="232" y="0"/>
                </a:cubicBezTo>
                <a:cubicBezTo>
                  <a:pt x="232" y="0"/>
                  <a:pt x="232" y="1"/>
                  <a:pt x="232" y="1"/>
                </a:cubicBezTo>
                <a:cubicBezTo>
                  <a:pt x="231" y="6"/>
                  <a:pt x="227" y="10"/>
                  <a:pt x="223" y="14"/>
                </a:cubicBezTo>
                <a:cubicBezTo>
                  <a:pt x="212" y="20"/>
                  <a:pt x="212" y="20"/>
                  <a:pt x="212" y="20"/>
                </a:cubicBezTo>
                <a:cubicBezTo>
                  <a:pt x="212" y="20"/>
                  <a:pt x="212" y="20"/>
                  <a:pt x="212" y="20"/>
                </a:cubicBezTo>
                <a:cubicBezTo>
                  <a:pt x="212" y="22"/>
                  <a:pt x="213" y="23"/>
                  <a:pt x="214" y="24"/>
                </a:cubicBezTo>
                <a:cubicBezTo>
                  <a:pt x="215" y="24"/>
                  <a:pt x="216" y="25"/>
                  <a:pt x="217" y="25"/>
                </a:cubicBezTo>
                <a:cubicBezTo>
                  <a:pt x="217" y="25"/>
                  <a:pt x="217" y="25"/>
                  <a:pt x="217" y="25"/>
                </a:cubicBezTo>
                <a:cubicBezTo>
                  <a:pt x="218" y="25"/>
                  <a:pt x="218" y="25"/>
                  <a:pt x="218" y="25"/>
                </a:cubicBezTo>
                <a:cubicBezTo>
                  <a:pt x="226" y="21"/>
                  <a:pt x="236" y="17"/>
                  <a:pt x="246" y="15"/>
                </a:cubicBezTo>
                <a:cubicBezTo>
                  <a:pt x="253" y="13"/>
                  <a:pt x="260" y="13"/>
                  <a:pt x="267" y="13"/>
                </a:cubicBezTo>
                <a:cubicBezTo>
                  <a:pt x="267" y="13"/>
                  <a:pt x="267" y="13"/>
                  <a:pt x="267" y="13"/>
                </a:cubicBezTo>
                <a:cubicBezTo>
                  <a:pt x="267" y="13"/>
                  <a:pt x="267" y="13"/>
                  <a:pt x="267" y="13"/>
                </a:cubicBezTo>
                <a:cubicBezTo>
                  <a:pt x="271" y="12"/>
                  <a:pt x="274" y="12"/>
                  <a:pt x="278" y="11"/>
                </a:cubicBezTo>
                <a:cubicBezTo>
                  <a:pt x="278" y="13"/>
                  <a:pt x="278" y="13"/>
                  <a:pt x="278" y="13"/>
                </a:cubicBezTo>
                <a:cubicBezTo>
                  <a:pt x="275" y="13"/>
                  <a:pt x="272" y="13"/>
                  <a:pt x="269" y="14"/>
                </a:cubicBezTo>
                <a:cubicBezTo>
                  <a:pt x="259" y="14"/>
                  <a:pt x="247" y="15"/>
                  <a:pt x="237" y="18"/>
                </a:cubicBezTo>
                <a:cubicBezTo>
                  <a:pt x="237" y="18"/>
                  <a:pt x="237" y="18"/>
                  <a:pt x="237" y="18"/>
                </a:cubicBezTo>
                <a:cubicBezTo>
                  <a:pt x="228" y="21"/>
                  <a:pt x="220" y="26"/>
                  <a:pt x="212" y="31"/>
                </a:cubicBezTo>
                <a:cubicBezTo>
                  <a:pt x="212" y="31"/>
                  <a:pt x="212" y="31"/>
                  <a:pt x="212" y="31"/>
                </a:cubicBezTo>
                <a:cubicBezTo>
                  <a:pt x="212" y="31"/>
                  <a:pt x="212" y="31"/>
                  <a:pt x="212" y="31"/>
                </a:cubicBezTo>
                <a:cubicBezTo>
                  <a:pt x="203" y="39"/>
                  <a:pt x="195" y="47"/>
                  <a:pt x="187" y="55"/>
                </a:cubicBezTo>
                <a:cubicBezTo>
                  <a:pt x="190" y="55"/>
                  <a:pt x="190" y="55"/>
                  <a:pt x="190" y="55"/>
                </a:cubicBezTo>
                <a:cubicBezTo>
                  <a:pt x="197" y="47"/>
                  <a:pt x="205" y="40"/>
                  <a:pt x="214" y="33"/>
                </a:cubicBezTo>
                <a:cubicBezTo>
                  <a:pt x="221" y="28"/>
                  <a:pt x="229" y="23"/>
                  <a:pt x="238" y="20"/>
                </a:cubicBezTo>
                <a:cubicBezTo>
                  <a:pt x="238" y="20"/>
                  <a:pt x="238" y="20"/>
                  <a:pt x="238" y="20"/>
                </a:cubicBezTo>
                <a:cubicBezTo>
                  <a:pt x="247" y="17"/>
                  <a:pt x="259" y="16"/>
                  <a:pt x="269" y="16"/>
                </a:cubicBezTo>
                <a:cubicBezTo>
                  <a:pt x="269" y="16"/>
                  <a:pt x="269" y="16"/>
                  <a:pt x="269" y="16"/>
                </a:cubicBezTo>
                <a:cubicBezTo>
                  <a:pt x="269" y="16"/>
                  <a:pt x="269" y="16"/>
                  <a:pt x="269" y="16"/>
                </a:cubicBezTo>
                <a:cubicBezTo>
                  <a:pt x="272" y="15"/>
                  <a:pt x="276" y="15"/>
                  <a:pt x="279" y="14"/>
                </a:cubicBezTo>
                <a:cubicBezTo>
                  <a:pt x="285" y="14"/>
                  <a:pt x="290" y="14"/>
                  <a:pt x="296" y="14"/>
                </a:cubicBezTo>
                <a:cubicBezTo>
                  <a:pt x="323" y="16"/>
                  <a:pt x="348" y="26"/>
                  <a:pt x="371" y="41"/>
                </a:cubicBezTo>
                <a:cubicBezTo>
                  <a:pt x="372" y="42"/>
                  <a:pt x="373" y="43"/>
                  <a:pt x="374" y="43"/>
                </a:cubicBezTo>
                <a:cubicBezTo>
                  <a:pt x="375" y="44"/>
                  <a:pt x="376" y="45"/>
                  <a:pt x="377" y="46"/>
                </a:cubicBezTo>
                <a:cubicBezTo>
                  <a:pt x="377" y="46"/>
                  <a:pt x="377" y="46"/>
                  <a:pt x="377" y="46"/>
                </a:cubicBezTo>
                <a:cubicBezTo>
                  <a:pt x="377" y="46"/>
                  <a:pt x="377" y="46"/>
                  <a:pt x="377" y="46"/>
                </a:cubicBezTo>
                <a:cubicBezTo>
                  <a:pt x="379" y="48"/>
                  <a:pt x="379" y="48"/>
                  <a:pt x="379" y="48"/>
                </a:cubicBezTo>
                <a:cubicBezTo>
                  <a:pt x="379" y="47"/>
                  <a:pt x="379" y="47"/>
                  <a:pt x="379" y="47"/>
                </a:cubicBezTo>
                <a:cubicBezTo>
                  <a:pt x="381" y="48"/>
                  <a:pt x="382" y="50"/>
                  <a:pt x="384" y="51"/>
                </a:cubicBezTo>
                <a:cubicBezTo>
                  <a:pt x="386" y="52"/>
                  <a:pt x="387" y="53"/>
                  <a:pt x="388" y="55"/>
                </a:cubicBezTo>
                <a:cubicBezTo>
                  <a:pt x="391" y="55"/>
                  <a:pt x="391" y="55"/>
                  <a:pt x="391" y="55"/>
                </a:cubicBezTo>
                <a:cubicBezTo>
                  <a:pt x="390" y="53"/>
                  <a:pt x="388" y="51"/>
                  <a:pt x="386" y="50"/>
                </a:cubicBezTo>
                <a:cubicBezTo>
                  <a:pt x="386" y="49"/>
                  <a:pt x="386" y="49"/>
                  <a:pt x="386" y="49"/>
                </a:cubicBezTo>
                <a:cubicBezTo>
                  <a:pt x="388" y="51"/>
                  <a:pt x="389" y="52"/>
                  <a:pt x="391" y="54"/>
                </a:cubicBezTo>
                <a:cubicBezTo>
                  <a:pt x="392" y="54"/>
                  <a:pt x="392" y="54"/>
                  <a:pt x="392" y="55"/>
                </a:cubicBezTo>
                <a:cubicBezTo>
                  <a:pt x="394" y="55"/>
                  <a:pt x="394" y="55"/>
                  <a:pt x="394" y="55"/>
                </a:cubicBezTo>
                <a:cubicBezTo>
                  <a:pt x="394" y="54"/>
                  <a:pt x="393" y="53"/>
                  <a:pt x="393" y="53"/>
                </a:cubicBezTo>
                <a:cubicBezTo>
                  <a:pt x="393" y="52"/>
                  <a:pt x="393" y="52"/>
                  <a:pt x="393" y="52"/>
                </a:cubicBezTo>
                <a:cubicBezTo>
                  <a:pt x="393" y="52"/>
                  <a:pt x="393" y="52"/>
                  <a:pt x="393" y="52"/>
                </a:cubicBezTo>
                <a:cubicBezTo>
                  <a:pt x="390" y="50"/>
                  <a:pt x="388" y="48"/>
                  <a:pt x="386" y="46"/>
                </a:cubicBezTo>
                <a:cubicBezTo>
                  <a:pt x="386" y="46"/>
                  <a:pt x="386" y="46"/>
                  <a:pt x="386" y="46"/>
                </a:cubicBezTo>
                <a:cubicBezTo>
                  <a:pt x="386" y="46"/>
                  <a:pt x="386" y="46"/>
                  <a:pt x="386" y="46"/>
                </a:cubicBezTo>
                <a:cubicBezTo>
                  <a:pt x="386" y="46"/>
                  <a:pt x="386" y="46"/>
                  <a:pt x="386" y="46"/>
                </a:cubicBezTo>
                <a:cubicBezTo>
                  <a:pt x="384" y="45"/>
                  <a:pt x="384" y="45"/>
                  <a:pt x="384" y="45"/>
                </a:cubicBezTo>
                <a:cubicBezTo>
                  <a:pt x="384" y="45"/>
                  <a:pt x="384" y="45"/>
                  <a:pt x="384" y="45"/>
                </a:cubicBezTo>
                <a:cubicBezTo>
                  <a:pt x="382" y="43"/>
                  <a:pt x="380" y="42"/>
                  <a:pt x="379" y="41"/>
                </a:cubicBezTo>
                <a:cubicBezTo>
                  <a:pt x="378" y="40"/>
                  <a:pt x="376" y="39"/>
                  <a:pt x="375" y="38"/>
                </a:cubicBezTo>
                <a:cubicBezTo>
                  <a:pt x="362" y="29"/>
                  <a:pt x="346" y="23"/>
                  <a:pt x="331" y="17"/>
                </a:cubicBezTo>
                <a:cubicBezTo>
                  <a:pt x="325" y="14"/>
                  <a:pt x="318" y="14"/>
                  <a:pt x="311" y="12"/>
                </a:cubicBezTo>
                <a:cubicBezTo>
                  <a:pt x="311" y="12"/>
                  <a:pt x="311" y="12"/>
                  <a:pt x="311" y="12"/>
                </a:cubicBezTo>
                <a:cubicBezTo>
                  <a:pt x="311" y="12"/>
                  <a:pt x="311" y="12"/>
                  <a:pt x="311" y="12"/>
                </a:cubicBezTo>
                <a:cubicBezTo>
                  <a:pt x="302" y="11"/>
                  <a:pt x="292" y="9"/>
                  <a:pt x="282" y="9"/>
                </a:cubicBezTo>
                <a:cubicBezTo>
                  <a:pt x="282" y="9"/>
                  <a:pt x="281" y="9"/>
                  <a:pt x="280" y="9"/>
                </a:cubicBezTo>
                <a:cubicBezTo>
                  <a:pt x="280" y="9"/>
                  <a:pt x="280" y="9"/>
                  <a:pt x="280" y="9"/>
                </a:cubicBezTo>
                <a:cubicBezTo>
                  <a:pt x="279" y="9"/>
                  <a:pt x="279" y="9"/>
                  <a:pt x="279" y="9"/>
                </a:cubicBezTo>
                <a:cubicBezTo>
                  <a:pt x="278" y="9"/>
                  <a:pt x="278" y="9"/>
                  <a:pt x="278" y="9"/>
                </a:cubicBezTo>
                <a:cubicBezTo>
                  <a:pt x="278" y="9"/>
                  <a:pt x="278" y="9"/>
                  <a:pt x="278" y="9"/>
                </a:cubicBezTo>
                <a:cubicBezTo>
                  <a:pt x="274" y="10"/>
                  <a:pt x="271" y="10"/>
                  <a:pt x="267" y="11"/>
                </a:cubicBezTo>
                <a:cubicBezTo>
                  <a:pt x="260" y="11"/>
                  <a:pt x="252" y="11"/>
                  <a:pt x="245" y="13"/>
                </a:cubicBezTo>
                <a:cubicBezTo>
                  <a:pt x="245" y="13"/>
                  <a:pt x="245" y="13"/>
                  <a:pt x="245" y="13"/>
                </a:cubicBezTo>
                <a:cubicBezTo>
                  <a:pt x="245" y="13"/>
                  <a:pt x="245" y="13"/>
                  <a:pt x="245" y="13"/>
                </a:cubicBezTo>
                <a:cubicBezTo>
                  <a:pt x="236" y="15"/>
                  <a:pt x="226" y="19"/>
                  <a:pt x="217" y="23"/>
                </a:cubicBezTo>
                <a:cubicBezTo>
                  <a:pt x="217" y="23"/>
                  <a:pt x="216" y="22"/>
                  <a:pt x="215" y="22"/>
                </a:cubicBezTo>
                <a:cubicBezTo>
                  <a:pt x="215" y="22"/>
                  <a:pt x="214" y="21"/>
                  <a:pt x="214" y="21"/>
                </a:cubicBezTo>
                <a:cubicBezTo>
                  <a:pt x="225" y="16"/>
                  <a:pt x="225" y="16"/>
                  <a:pt x="225" y="16"/>
                </a:cubicBezTo>
                <a:cubicBezTo>
                  <a:pt x="225" y="16"/>
                  <a:pt x="225" y="16"/>
                  <a:pt x="225" y="16"/>
                </a:cubicBezTo>
                <a:cubicBezTo>
                  <a:pt x="229" y="12"/>
                  <a:pt x="232" y="7"/>
                  <a:pt x="234" y="2"/>
                </a:cubicBezTo>
                <a:cubicBezTo>
                  <a:pt x="234" y="1"/>
                  <a:pt x="234" y="1"/>
                  <a:pt x="234" y="1"/>
                </a:cubicBezTo>
                <a:cubicBezTo>
                  <a:pt x="234" y="1"/>
                  <a:pt x="234" y="1"/>
                  <a:pt x="234" y="1"/>
                </a:cubicBezTo>
                <a:cubicBezTo>
                  <a:pt x="234" y="1"/>
                  <a:pt x="234" y="0"/>
                  <a:pt x="234" y="0"/>
                </a:cubicBezTo>
                <a:moveTo>
                  <a:pt x="1083" y="47"/>
                </a:moveTo>
                <a:cubicBezTo>
                  <a:pt x="1083" y="47"/>
                  <a:pt x="1082" y="46"/>
                  <a:pt x="1081" y="46"/>
                </a:cubicBezTo>
                <a:cubicBezTo>
                  <a:pt x="1081" y="46"/>
                  <a:pt x="1081" y="46"/>
                  <a:pt x="1081" y="46"/>
                </a:cubicBezTo>
                <a:cubicBezTo>
                  <a:pt x="1082" y="46"/>
                  <a:pt x="1083" y="47"/>
                  <a:pt x="1083" y="47"/>
                </a:cubicBezTo>
                <a:moveTo>
                  <a:pt x="895" y="46"/>
                </a:moveTo>
                <a:cubicBezTo>
                  <a:pt x="891" y="44"/>
                  <a:pt x="887" y="43"/>
                  <a:pt x="883" y="41"/>
                </a:cubicBezTo>
                <a:cubicBezTo>
                  <a:pt x="883" y="40"/>
                  <a:pt x="883" y="40"/>
                  <a:pt x="883" y="40"/>
                </a:cubicBezTo>
                <a:cubicBezTo>
                  <a:pt x="887" y="41"/>
                  <a:pt x="891" y="43"/>
                  <a:pt x="895" y="45"/>
                </a:cubicBezTo>
                <a:cubicBezTo>
                  <a:pt x="895" y="46"/>
                  <a:pt x="895" y="46"/>
                  <a:pt x="895" y="46"/>
                </a:cubicBezTo>
                <a:moveTo>
                  <a:pt x="895" y="36"/>
                </a:moveTo>
                <a:cubicBezTo>
                  <a:pt x="891" y="33"/>
                  <a:pt x="887" y="32"/>
                  <a:pt x="883" y="30"/>
                </a:cubicBezTo>
                <a:cubicBezTo>
                  <a:pt x="883" y="29"/>
                  <a:pt x="883" y="29"/>
                  <a:pt x="883" y="29"/>
                </a:cubicBezTo>
                <a:cubicBezTo>
                  <a:pt x="887" y="31"/>
                  <a:pt x="891" y="32"/>
                  <a:pt x="895" y="34"/>
                </a:cubicBezTo>
                <a:cubicBezTo>
                  <a:pt x="895" y="36"/>
                  <a:pt x="895" y="36"/>
                  <a:pt x="895" y="36"/>
                </a:cubicBezTo>
                <a:moveTo>
                  <a:pt x="914" y="39"/>
                </a:moveTo>
                <a:cubicBezTo>
                  <a:pt x="914" y="38"/>
                  <a:pt x="914" y="38"/>
                  <a:pt x="914" y="38"/>
                </a:cubicBezTo>
                <a:cubicBezTo>
                  <a:pt x="919" y="35"/>
                  <a:pt x="919" y="35"/>
                  <a:pt x="919" y="35"/>
                </a:cubicBezTo>
                <a:cubicBezTo>
                  <a:pt x="919" y="34"/>
                  <a:pt x="919" y="34"/>
                  <a:pt x="919" y="34"/>
                </a:cubicBezTo>
                <a:cubicBezTo>
                  <a:pt x="919" y="33"/>
                  <a:pt x="918" y="31"/>
                  <a:pt x="917" y="30"/>
                </a:cubicBezTo>
                <a:cubicBezTo>
                  <a:pt x="916" y="30"/>
                  <a:pt x="915" y="29"/>
                  <a:pt x="914" y="28"/>
                </a:cubicBezTo>
                <a:cubicBezTo>
                  <a:pt x="914" y="27"/>
                  <a:pt x="914" y="27"/>
                  <a:pt x="914" y="27"/>
                </a:cubicBezTo>
                <a:cubicBezTo>
                  <a:pt x="916" y="29"/>
                  <a:pt x="919" y="31"/>
                  <a:pt x="921" y="33"/>
                </a:cubicBezTo>
                <a:cubicBezTo>
                  <a:pt x="922" y="33"/>
                  <a:pt x="922" y="33"/>
                  <a:pt x="922" y="33"/>
                </a:cubicBezTo>
                <a:cubicBezTo>
                  <a:pt x="922" y="33"/>
                  <a:pt x="922" y="33"/>
                  <a:pt x="922" y="33"/>
                </a:cubicBezTo>
                <a:cubicBezTo>
                  <a:pt x="922" y="33"/>
                  <a:pt x="922" y="33"/>
                  <a:pt x="922" y="33"/>
                </a:cubicBezTo>
                <a:cubicBezTo>
                  <a:pt x="922" y="33"/>
                  <a:pt x="923" y="33"/>
                  <a:pt x="923" y="33"/>
                </a:cubicBezTo>
                <a:cubicBezTo>
                  <a:pt x="923" y="34"/>
                  <a:pt x="923" y="34"/>
                  <a:pt x="923" y="34"/>
                </a:cubicBezTo>
                <a:cubicBezTo>
                  <a:pt x="920" y="35"/>
                  <a:pt x="917" y="37"/>
                  <a:pt x="914" y="39"/>
                </a:cubicBezTo>
                <a:cubicBezTo>
                  <a:pt x="914" y="39"/>
                  <a:pt x="914" y="39"/>
                  <a:pt x="914" y="39"/>
                </a:cubicBezTo>
                <a:cubicBezTo>
                  <a:pt x="914" y="39"/>
                  <a:pt x="914" y="39"/>
                  <a:pt x="914" y="39"/>
                </a:cubicBezTo>
                <a:moveTo>
                  <a:pt x="1079" y="45"/>
                </a:moveTo>
                <a:cubicBezTo>
                  <a:pt x="1074" y="42"/>
                  <a:pt x="1069" y="39"/>
                  <a:pt x="1063" y="36"/>
                </a:cubicBezTo>
                <a:cubicBezTo>
                  <a:pt x="1063" y="36"/>
                  <a:pt x="1063" y="36"/>
                  <a:pt x="1063" y="36"/>
                </a:cubicBezTo>
                <a:cubicBezTo>
                  <a:pt x="1063" y="36"/>
                  <a:pt x="1063" y="36"/>
                  <a:pt x="1063" y="36"/>
                </a:cubicBezTo>
                <a:cubicBezTo>
                  <a:pt x="1055" y="31"/>
                  <a:pt x="1046" y="29"/>
                  <a:pt x="1037" y="25"/>
                </a:cubicBezTo>
                <a:cubicBezTo>
                  <a:pt x="1037" y="25"/>
                  <a:pt x="1037" y="25"/>
                  <a:pt x="1037" y="25"/>
                </a:cubicBezTo>
                <a:cubicBezTo>
                  <a:pt x="1037" y="25"/>
                  <a:pt x="1037" y="25"/>
                  <a:pt x="1037" y="25"/>
                </a:cubicBezTo>
                <a:cubicBezTo>
                  <a:pt x="1036" y="25"/>
                  <a:pt x="1035" y="25"/>
                  <a:pt x="1034" y="25"/>
                </a:cubicBezTo>
                <a:cubicBezTo>
                  <a:pt x="1041" y="26"/>
                  <a:pt x="1048" y="29"/>
                  <a:pt x="1055" y="32"/>
                </a:cubicBezTo>
                <a:cubicBezTo>
                  <a:pt x="1064" y="36"/>
                  <a:pt x="1072" y="40"/>
                  <a:pt x="1079" y="44"/>
                </a:cubicBezTo>
                <a:cubicBezTo>
                  <a:pt x="1079" y="45"/>
                  <a:pt x="1079" y="45"/>
                  <a:pt x="1079" y="45"/>
                </a:cubicBezTo>
                <a:moveTo>
                  <a:pt x="1033" y="25"/>
                </a:moveTo>
                <a:cubicBezTo>
                  <a:pt x="1022" y="23"/>
                  <a:pt x="1011" y="21"/>
                  <a:pt x="1000" y="20"/>
                </a:cubicBezTo>
                <a:cubicBezTo>
                  <a:pt x="1000" y="19"/>
                  <a:pt x="1000" y="19"/>
                  <a:pt x="1000" y="19"/>
                </a:cubicBezTo>
                <a:cubicBezTo>
                  <a:pt x="1011" y="20"/>
                  <a:pt x="1022" y="22"/>
                  <a:pt x="1033" y="25"/>
                </a:cubicBezTo>
                <a:moveTo>
                  <a:pt x="929" y="30"/>
                </a:moveTo>
                <a:cubicBezTo>
                  <a:pt x="939" y="26"/>
                  <a:pt x="939" y="26"/>
                  <a:pt x="939" y="26"/>
                </a:cubicBezTo>
                <a:cubicBezTo>
                  <a:pt x="948" y="24"/>
                  <a:pt x="956" y="22"/>
                  <a:pt x="965" y="20"/>
                </a:cubicBezTo>
                <a:cubicBezTo>
                  <a:pt x="965" y="20"/>
                  <a:pt x="965" y="20"/>
                  <a:pt x="965" y="20"/>
                </a:cubicBezTo>
                <a:cubicBezTo>
                  <a:pt x="975" y="19"/>
                  <a:pt x="975" y="19"/>
                  <a:pt x="975" y="19"/>
                </a:cubicBezTo>
                <a:cubicBezTo>
                  <a:pt x="977" y="19"/>
                  <a:pt x="980" y="18"/>
                  <a:pt x="982" y="18"/>
                </a:cubicBezTo>
                <a:cubicBezTo>
                  <a:pt x="987" y="18"/>
                  <a:pt x="993" y="19"/>
                  <a:pt x="998" y="19"/>
                </a:cubicBezTo>
                <a:cubicBezTo>
                  <a:pt x="998" y="19"/>
                  <a:pt x="998" y="19"/>
                  <a:pt x="998" y="19"/>
                </a:cubicBezTo>
                <a:cubicBezTo>
                  <a:pt x="993" y="19"/>
                  <a:pt x="989" y="19"/>
                  <a:pt x="984" y="19"/>
                </a:cubicBezTo>
                <a:cubicBezTo>
                  <a:pt x="974" y="19"/>
                  <a:pt x="964" y="20"/>
                  <a:pt x="955" y="23"/>
                </a:cubicBezTo>
                <a:cubicBezTo>
                  <a:pt x="946" y="25"/>
                  <a:pt x="946" y="25"/>
                  <a:pt x="946" y="25"/>
                </a:cubicBezTo>
                <a:cubicBezTo>
                  <a:pt x="946" y="25"/>
                  <a:pt x="946" y="25"/>
                  <a:pt x="946" y="25"/>
                </a:cubicBezTo>
                <a:cubicBezTo>
                  <a:pt x="939" y="27"/>
                  <a:pt x="932" y="29"/>
                  <a:pt x="925" y="33"/>
                </a:cubicBezTo>
                <a:cubicBezTo>
                  <a:pt x="925" y="32"/>
                  <a:pt x="925" y="32"/>
                  <a:pt x="925" y="32"/>
                </a:cubicBezTo>
                <a:cubicBezTo>
                  <a:pt x="926" y="32"/>
                  <a:pt x="926" y="31"/>
                  <a:pt x="927" y="30"/>
                </a:cubicBezTo>
                <a:cubicBezTo>
                  <a:pt x="928" y="30"/>
                  <a:pt x="928" y="30"/>
                  <a:pt x="928" y="30"/>
                </a:cubicBezTo>
                <a:cubicBezTo>
                  <a:pt x="927" y="29"/>
                  <a:pt x="927" y="29"/>
                  <a:pt x="927" y="29"/>
                </a:cubicBezTo>
                <a:cubicBezTo>
                  <a:pt x="927" y="28"/>
                  <a:pt x="926" y="27"/>
                  <a:pt x="925" y="26"/>
                </a:cubicBezTo>
                <a:cubicBezTo>
                  <a:pt x="925" y="24"/>
                  <a:pt x="925" y="24"/>
                  <a:pt x="925" y="24"/>
                </a:cubicBezTo>
                <a:cubicBezTo>
                  <a:pt x="925" y="25"/>
                  <a:pt x="926" y="26"/>
                  <a:pt x="927" y="27"/>
                </a:cubicBezTo>
                <a:cubicBezTo>
                  <a:pt x="927" y="28"/>
                  <a:pt x="928" y="28"/>
                  <a:pt x="929" y="29"/>
                </a:cubicBezTo>
                <a:cubicBezTo>
                  <a:pt x="929" y="30"/>
                  <a:pt x="929" y="30"/>
                  <a:pt x="929" y="30"/>
                </a:cubicBezTo>
                <a:moveTo>
                  <a:pt x="912" y="27"/>
                </a:moveTo>
                <a:cubicBezTo>
                  <a:pt x="911" y="27"/>
                  <a:pt x="910" y="26"/>
                  <a:pt x="910" y="26"/>
                </a:cubicBezTo>
                <a:cubicBezTo>
                  <a:pt x="910" y="26"/>
                  <a:pt x="910" y="26"/>
                  <a:pt x="910" y="26"/>
                </a:cubicBezTo>
                <a:cubicBezTo>
                  <a:pt x="910" y="26"/>
                  <a:pt x="910" y="26"/>
                  <a:pt x="910" y="26"/>
                </a:cubicBezTo>
                <a:cubicBezTo>
                  <a:pt x="906" y="22"/>
                  <a:pt x="901" y="20"/>
                  <a:pt x="897" y="18"/>
                </a:cubicBezTo>
                <a:cubicBezTo>
                  <a:pt x="897" y="17"/>
                  <a:pt x="897" y="17"/>
                  <a:pt x="897" y="17"/>
                </a:cubicBezTo>
                <a:cubicBezTo>
                  <a:pt x="902" y="20"/>
                  <a:pt x="907" y="23"/>
                  <a:pt x="912" y="26"/>
                </a:cubicBezTo>
                <a:cubicBezTo>
                  <a:pt x="912" y="27"/>
                  <a:pt x="912" y="27"/>
                  <a:pt x="912" y="27"/>
                </a:cubicBezTo>
                <a:moveTo>
                  <a:pt x="923" y="23"/>
                </a:moveTo>
                <a:cubicBezTo>
                  <a:pt x="922" y="23"/>
                  <a:pt x="922" y="22"/>
                  <a:pt x="921" y="22"/>
                </a:cubicBezTo>
                <a:cubicBezTo>
                  <a:pt x="919" y="20"/>
                  <a:pt x="916" y="18"/>
                  <a:pt x="914" y="17"/>
                </a:cubicBezTo>
                <a:cubicBezTo>
                  <a:pt x="914" y="14"/>
                  <a:pt x="914" y="14"/>
                  <a:pt x="914" y="14"/>
                </a:cubicBezTo>
                <a:cubicBezTo>
                  <a:pt x="916" y="17"/>
                  <a:pt x="920" y="20"/>
                  <a:pt x="923" y="21"/>
                </a:cubicBezTo>
                <a:cubicBezTo>
                  <a:pt x="923" y="23"/>
                  <a:pt x="923" y="23"/>
                  <a:pt x="923" y="23"/>
                </a:cubicBezTo>
                <a:moveTo>
                  <a:pt x="895" y="17"/>
                </a:moveTo>
                <a:cubicBezTo>
                  <a:pt x="891" y="16"/>
                  <a:pt x="887" y="14"/>
                  <a:pt x="883" y="12"/>
                </a:cubicBezTo>
                <a:cubicBezTo>
                  <a:pt x="883" y="11"/>
                  <a:pt x="883" y="11"/>
                  <a:pt x="883" y="11"/>
                </a:cubicBezTo>
                <a:cubicBezTo>
                  <a:pt x="887" y="13"/>
                  <a:pt x="891" y="15"/>
                  <a:pt x="895" y="16"/>
                </a:cubicBezTo>
                <a:cubicBezTo>
                  <a:pt x="895" y="17"/>
                  <a:pt x="895" y="17"/>
                  <a:pt x="895" y="17"/>
                </a:cubicBezTo>
                <a:moveTo>
                  <a:pt x="912" y="15"/>
                </a:moveTo>
                <a:cubicBezTo>
                  <a:pt x="907" y="12"/>
                  <a:pt x="902" y="9"/>
                  <a:pt x="897" y="7"/>
                </a:cubicBezTo>
                <a:cubicBezTo>
                  <a:pt x="897" y="5"/>
                  <a:pt x="897" y="5"/>
                  <a:pt x="897" y="5"/>
                </a:cubicBezTo>
                <a:cubicBezTo>
                  <a:pt x="904" y="10"/>
                  <a:pt x="904" y="10"/>
                  <a:pt x="904" y="10"/>
                </a:cubicBezTo>
                <a:cubicBezTo>
                  <a:pt x="906" y="11"/>
                  <a:pt x="908" y="12"/>
                  <a:pt x="910" y="12"/>
                </a:cubicBezTo>
                <a:cubicBezTo>
                  <a:pt x="911" y="12"/>
                  <a:pt x="911" y="12"/>
                  <a:pt x="912" y="12"/>
                </a:cubicBezTo>
                <a:cubicBezTo>
                  <a:pt x="912" y="15"/>
                  <a:pt x="912" y="15"/>
                  <a:pt x="912" y="15"/>
                </a:cubicBezTo>
                <a:moveTo>
                  <a:pt x="914" y="12"/>
                </a:moveTo>
                <a:cubicBezTo>
                  <a:pt x="914" y="11"/>
                  <a:pt x="914" y="11"/>
                  <a:pt x="914" y="11"/>
                </a:cubicBezTo>
                <a:cubicBezTo>
                  <a:pt x="915" y="11"/>
                  <a:pt x="916" y="11"/>
                  <a:pt x="917" y="11"/>
                </a:cubicBezTo>
                <a:cubicBezTo>
                  <a:pt x="917" y="11"/>
                  <a:pt x="917" y="11"/>
                  <a:pt x="917" y="11"/>
                </a:cubicBezTo>
                <a:cubicBezTo>
                  <a:pt x="917" y="10"/>
                  <a:pt x="917" y="10"/>
                  <a:pt x="917" y="10"/>
                </a:cubicBezTo>
                <a:cubicBezTo>
                  <a:pt x="918" y="10"/>
                  <a:pt x="920" y="9"/>
                  <a:pt x="921" y="7"/>
                </a:cubicBezTo>
                <a:cubicBezTo>
                  <a:pt x="922" y="6"/>
                  <a:pt x="923" y="6"/>
                  <a:pt x="923" y="4"/>
                </a:cubicBezTo>
                <a:cubicBezTo>
                  <a:pt x="923" y="6"/>
                  <a:pt x="923" y="6"/>
                  <a:pt x="923" y="6"/>
                </a:cubicBezTo>
                <a:cubicBezTo>
                  <a:pt x="921" y="9"/>
                  <a:pt x="917" y="11"/>
                  <a:pt x="914" y="12"/>
                </a:cubicBezTo>
                <a:cubicBezTo>
                  <a:pt x="914" y="12"/>
                  <a:pt x="914" y="12"/>
                  <a:pt x="914" y="12"/>
                </a:cubicBezTo>
                <a:moveTo>
                  <a:pt x="895" y="6"/>
                </a:moveTo>
                <a:cubicBezTo>
                  <a:pt x="891" y="4"/>
                  <a:pt x="887" y="2"/>
                  <a:pt x="883" y="1"/>
                </a:cubicBezTo>
                <a:cubicBezTo>
                  <a:pt x="883" y="1"/>
                  <a:pt x="883" y="1"/>
                  <a:pt x="883" y="1"/>
                </a:cubicBezTo>
                <a:cubicBezTo>
                  <a:pt x="887" y="2"/>
                  <a:pt x="890" y="2"/>
                  <a:pt x="892" y="3"/>
                </a:cubicBezTo>
                <a:cubicBezTo>
                  <a:pt x="893" y="3"/>
                  <a:pt x="893" y="3"/>
                  <a:pt x="893" y="3"/>
                </a:cubicBezTo>
                <a:cubicBezTo>
                  <a:pt x="893" y="3"/>
                  <a:pt x="893" y="3"/>
                  <a:pt x="893" y="3"/>
                </a:cubicBezTo>
                <a:cubicBezTo>
                  <a:pt x="894" y="3"/>
                  <a:pt x="894" y="2"/>
                  <a:pt x="895" y="2"/>
                </a:cubicBezTo>
                <a:cubicBezTo>
                  <a:pt x="895" y="6"/>
                  <a:pt x="895" y="6"/>
                  <a:pt x="895" y="6"/>
                </a:cubicBezTo>
                <a:moveTo>
                  <a:pt x="944" y="0"/>
                </a:moveTo>
                <a:cubicBezTo>
                  <a:pt x="941" y="0"/>
                  <a:pt x="941" y="0"/>
                  <a:pt x="941" y="0"/>
                </a:cubicBezTo>
                <a:cubicBezTo>
                  <a:pt x="942" y="1"/>
                  <a:pt x="942" y="2"/>
                  <a:pt x="942" y="4"/>
                </a:cubicBezTo>
                <a:cubicBezTo>
                  <a:pt x="942" y="6"/>
                  <a:pt x="941" y="8"/>
                  <a:pt x="941" y="10"/>
                </a:cubicBezTo>
                <a:cubicBezTo>
                  <a:pt x="940" y="12"/>
                  <a:pt x="939" y="13"/>
                  <a:pt x="937" y="15"/>
                </a:cubicBezTo>
                <a:cubicBezTo>
                  <a:pt x="932" y="16"/>
                  <a:pt x="929" y="18"/>
                  <a:pt x="925" y="22"/>
                </a:cubicBezTo>
                <a:cubicBezTo>
                  <a:pt x="925" y="22"/>
                  <a:pt x="925" y="22"/>
                  <a:pt x="925" y="22"/>
                </a:cubicBezTo>
                <a:cubicBezTo>
                  <a:pt x="925" y="22"/>
                  <a:pt x="925" y="22"/>
                  <a:pt x="925" y="22"/>
                </a:cubicBezTo>
                <a:cubicBezTo>
                  <a:pt x="925" y="22"/>
                  <a:pt x="925" y="22"/>
                  <a:pt x="925" y="23"/>
                </a:cubicBezTo>
                <a:cubicBezTo>
                  <a:pt x="925" y="21"/>
                  <a:pt x="925" y="21"/>
                  <a:pt x="925" y="21"/>
                </a:cubicBezTo>
                <a:cubicBezTo>
                  <a:pt x="926" y="20"/>
                  <a:pt x="927" y="20"/>
                  <a:pt x="927" y="19"/>
                </a:cubicBezTo>
                <a:cubicBezTo>
                  <a:pt x="928" y="18"/>
                  <a:pt x="929" y="17"/>
                  <a:pt x="929" y="16"/>
                </a:cubicBezTo>
                <a:cubicBezTo>
                  <a:pt x="931" y="16"/>
                  <a:pt x="933" y="15"/>
                  <a:pt x="935" y="14"/>
                </a:cubicBezTo>
                <a:cubicBezTo>
                  <a:pt x="937" y="13"/>
                  <a:pt x="938" y="12"/>
                  <a:pt x="940" y="10"/>
                </a:cubicBezTo>
                <a:cubicBezTo>
                  <a:pt x="940" y="10"/>
                  <a:pt x="940" y="10"/>
                  <a:pt x="940" y="10"/>
                </a:cubicBezTo>
                <a:cubicBezTo>
                  <a:pt x="940" y="10"/>
                  <a:pt x="940" y="10"/>
                  <a:pt x="940" y="10"/>
                </a:cubicBezTo>
                <a:cubicBezTo>
                  <a:pt x="940" y="8"/>
                  <a:pt x="941" y="5"/>
                  <a:pt x="941" y="3"/>
                </a:cubicBezTo>
                <a:cubicBezTo>
                  <a:pt x="941" y="2"/>
                  <a:pt x="940" y="1"/>
                  <a:pt x="940" y="0"/>
                </a:cubicBezTo>
                <a:cubicBezTo>
                  <a:pt x="938" y="0"/>
                  <a:pt x="938" y="0"/>
                  <a:pt x="938" y="0"/>
                </a:cubicBezTo>
                <a:cubicBezTo>
                  <a:pt x="938" y="1"/>
                  <a:pt x="939" y="2"/>
                  <a:pt x="939" y="3"/>
                </a:cubicBezTo>
                <a:cubicBezTo>
                  <a:pt x="939" y="5"/>
                  <a:pt x="938" y="7"/>
                  <a:pt x="938" y="9"/>
                </a:cubicBezTo>
                <a:cubicBezTo>
                  <a:pt x="937" y="11"/>
                  <a:pt x="935" y="12"/>
                  <a:pt x="934" y="12"/>
                </a:cubicBezTo>
                <a:cubicBezTo>
                  <a:pt x="932" y="13"/>
                  <a:pt x="930" y="14"/>
                  <a:pt x="928" y="15"/>
                </a:cubicBezTo>
                <a:cubicBezTo>
                  <a:pt x="927" y="15"/>
                  <a:pt x="927" y="15"/>
                  <a:pt x="927" y="15"/>
                </a:cubicBezTo>
                <a:cubicBezTo>
                  <a:pt x="927" y="15"/>
                  <a:pt x="927" y="15"/>
                  <a:pt x="927" y="15"/>
                </a:cubicBezTo>
                <a:cubicBezTo>
                  <a:pt x="927" y="16"/>
                  <a:pt x="927" y="17"/>
                  <a:pt x="926" y="17"/>
                </a:cubicBezTo>
                <a:cubicBezTo>
                  <a:pt x="925" y="18"/>
                  <a:pt x="924" y="19"/>
                  <a:pt x="924" y="19"/>
                </a:cubicBezTo>
                <a:cubicBezTo>
                  <a:pt x="921" y="18"/>
                  <a:pt x="918" y="16"/>
                  <a:pt x="916" y="14"/>
                </a:cubicBezTo>
                <a:cubicBezTo>
                  <a:pt x="918" y="13"/>
                  <a:pt x="921" y="11"/>
                  <a:pt x="923" y="9"/>
                </a:cubicBezTo>
                <a:cubicBezTo>
                  <a:pt x="923" y="15"/>
                  <a:pt x="923" y="15"/>
                  <a:pt x="923" y="15"/>
                </a:cubicBezTo>
                <a:cubicBezTo>
                  <a:pt x="925" y="7"/>
                  <a:pt x="925" y="7"/>
                  <a:pt x="925" y="7"/>
                </a:cubicBezTo>
                <a:cubicBezTo>
                  <a:pt x="925" y="7"/>
                  <a:pt x="925" y="7"/>
                  <a:pt x="925" y="7"/>
                </a:cubicBezTo>
                <a:cubicBezTo>
                  <a:pt x="925" y="7"/>
                  <a:pt x="925" y="7"/>
                  <a:pt x="925" y="7"/>
                </a:cubicBezTo>
                <a:cubicBezTo>
                  <a:pt x="925" y="5"/>
                  <a:pt x="926" y="3"/>
                  <a:pt x="927" y="0"/>
                </a:cubicBezTo>
                <a:cubicBezTo>
                  <a:pt x="921" y="0"/>
                  <a:pt x="921" y="0"/>
                  <a:pt x="921" y="0"/>
                </a:cubicBezTo>
                <a:cubicBezTo>
                  <a:pt x="921" y="0"/>
                  <a:pt x="921" y="1"/>
                  <a:pt x="921" y="1"/>
                </a:cubicBezTo>
                <a:cubicBezTo>
                  <a:pt x="921" y="2"/>
                  <a:pt x="921" y="2"/>
                  <a:pt x="921" y="2"/>
                </a:cubicBezTo>
                <a:cubicBezTo>
                  <a:pt x="921" y="2"/>
                  <a:pt x="921" y="2"/>
                  <a:pt x="921" y="2"/>
                </a:cubicBezTo>
                <a:cubicBezTo>
                  <a:pt x="921" y="2"/>
                  <a:pt x="921" y="2"/>
                  <a:pt x="921" y="2"/>
                </a:cubicBezTo>
                <a:cubicBezTo>
                  <a:pt x="921" y="2"/>
                  <a:pt x="921" y="2"/>
                  <a:pt x="921" y="2"/>
                </a:cubicBezTo>
                <a:cubicBezTo>
                  <a:pt x="921" y="4"/>
                  <a:pt x="921" y="5"/>
                  <a:pt x="920" y="6"/>
                </a:cubicBezTo>
                <a:cubicBezTo>
                  <a:pt x="919" y="7"/>
                  <a:pt x="917" y="8"/>
                  <a:pt x="916" y="9"/>
                </a:cubicBezTo>
                <a:cubicBezTo>
                  <a:pt x="915" y="9"/>
                  <a:pt x="915" y="9"/>
                  <a:pt x="914" y="9"/>
                </a:cubicBezTo>
                <a:cubicBezTo>
                  <a:pt x="914" y="9"/>
                  <a:pt x="914" y="9"/>
                  <a:pt x="914" y="9"/>
                </a:cubicBezTo>
                <a:cubicBezTo>
                  <a:pt x="913" y="10"/>
                  <a:pt x="913" y="10"/>
                  <a:pt x="913" y="10"/>
                </a:cubicBezTo>
                <a:cubicBezTo>
                  <a:pt x="912" y="10"/>
                  <a:pt x="912" y="10"/>
                  <a:pt x="912" y="10"/>
                </a:cubicBezTo>
                <a:cubicBezTo>
                  <a:pt x="912" y="10"/>
                  <a:pt x="912" y="10"/>
                  <a:pt x="912" y="10"/>
                </a:cubicBezTo>
                <a:cubicBezTo>
                  <a:pt x="911" y="10"/>
                  <a:pt x="911" y="10"/>
                  <a:pt x="910" y="10"/>
                </a:cubicBezTo>
                <a:cubicBezTo>
                  <a:pt x="908" y="10"/>
                  <a:pt x="907" y="9"/>
                  <a:pt x="905" y="8"/>
                </a:cubicBezTo>
                <a:cubicBezTo>
                  <a:pt x="905" y="8"/>
                  <a:pt x="905" y="8"/>
                  <a:pt x="905" y="8"/>
                </a:cubicBezTo>
                <a:cubicBezTo>
                  <a:pt x="898" y="4"/>
                  <a:pt x="898" y="4"/>
                  <a:pt x="898" y="4"/>
                </a:cubicBezTo>
                <a:cubicBezTo>
                  <a:pt x="899" y="2"/>
                  <a:pt x="899" y="1"/>
                  <a:pt x="900" y="0"/>
                </a:cubicBezTo>
                <a:cubicBezTo>
                  <a:pt x="898" y="0"/>
                  <a:pt x="898" y="0"/>
                  <a:pt x="898" y="0"/>
                </a:cubicBezTo>
                <a:cubicBezTo>
                  <a:pt x="897" y="1"/>
                  <a:pt x="897" y="1"/>
                  <a:pt x="897" y="1"/>
                </a:cubicBezTo>
                <a:cubicBezTo>
                  <a:pt x="897" y="0"/>
                  <a:pt x="897" y="0"/>
                  <a:pt x="897" y="0"/>
                </a:cubicBezTo>
                <a:cubicBezTo>
                  <a:pt x="894" y="0"/>
                  <a:pt x="894" y="0"/>
                  <a:pt x="894" y="0"/>
                </a:cubicBezTo>
                <a:cubicBezTo>
                  <a:pt x="893" y="0"/>
                  <a:pt x="893" y="1"/>
                  <a:pt x="892" y="1"/>
                </a:cubicBezTo>
                <a:cubicBezTo>
                  <a:pt x="891" y="1"/>
                  <a:pt x="890" y="0"/>
                  <a:pt x="889" y="0"/>
                </a:cubicBezTo>
                <a:cubicBezTo>
                  <a:pt x="881" y="0"/>
                  <a:pt x="881" y="0"/>
                  <a:pt x="881" y="0"/>
                </a:cubicBezTo>
                <a:cubicBezTo>
                  <a:pt x="881" y="0"/>
                  <a:pt x="881" y="0"/>
                  <a:pt x="881" y="0"/>
                </a:cubicBezTo>
                <a:cubicBezTo>
                  <a:pt x="881" y="0"/>
                  <a:pt x="881" y="0"/>
                  <a:pt x="881" y="0"/>
                </a:cubicBezTo>
                <a:cubicBezTo>
                  <a:pt x="881" y="0"/>
                  <a:pt x="881" y="0"/>
                  <a:pt x="880" y="0"/>
                </a:cubicBezTo>
                <a:cubicBezTo>
                  <a:pt x="871" y="0"/>
                  <a:pt x="871" y="0"/>
                  <a:pt x="871" y="0"/>
                </a:cubicBezTo>
                <a:cubicBezTo>
                  <a:pt x="874" y="1"/>
                  <a:pt x="878" y="1"/>
                  <a:pt x="881" y="3"/>
                </a:cubicBezTo>
                <a:cubicBezTo>
                  <a:pt x="881" y="3"/>
                  <a:pt x="881" y="3"/>
                  <a:pt x="881" y="3"/>
                </a:cubicBezTo>
                <a:cubicBezTo>
                  <a:pt x="882" y="3"/>
                  <a:pt x="882" y="3"/>
                  <a:pt x="882" y="3"/>
                </a:cubicBezTo>
                <a:cubicBezTo>
                  <a:pt x="883" y="3"/>
                  <a:pt x="883" y="3"/>
                  <a:pt x="883" y="3"/>
                </a:cubicBezTo>
                <a:cubicBezTo>
                  <a:pt x="883" y="3"/>
                  <a:pt x="883" y="3"/>
                  <a:pt x="883" y="3"/>
                </a:cubicBezTo>
                <a:cubicBezTo>
                  <a:pt x="887" y="4"/>
                  <a:pt x="891" y="6"/>
                  <a:pt x="895" y="8"/>
                </a:cubicBezTo>
                <a:cubicBezTo>
                  <a:pt x="895" y="8"/>
                  <a:pt x="895" y="8"/>
                  <a:pt x="895" y="8"/>
                </a:cubicBezTo>
                <a:cubicBezTo>
                  <a:pt x="895" y="9"/>
                  <a:pt x="895" y="9"/>
                  <a:pt x="895" y="9"/>
                </a:cubicBezTo>
                <a:cubicBezTo>
                  <a:pt x="897" y="9"/>
                  <a:pt x="897" y="9"/>
                  <a:pt x="897" y="9"/>
                </a:cubicBezTo>
                <a:cubicBezTo>
                  <a:pt x="897" y="9"/>
                  <a:pt x="897" y="9"/>
                  <a:pt x="897" y="9"/>
                </a:cubicBezTo>
                <a:cubicBezTo>
                  <a:pt x="902" y="11"/>
                  <a:pt x="907" y="14"/>
                  <a:pt x="912" y="18"/>
                </a:cubicBezTo>
                <a:cubicBezTo>
                  <a:pt x="912" y="18"/>
                  <a:pt x="912" y="18"/>
                  <a:pt x="912" y="18"/>
                </a:cubicBezTo>
                <a:cubicBezTo>
                  <a:pt x="913" y="18"/>
                  <a:pt x="913" y="18"/>
                  <a:pt x="913" y="18"/>
                </a:cubicBezTo>
                <a:cubicBezTo>
                  <a:pt x="914" y="19"/>
                  <a:pt x="914" y="19"/>
                  <a:pt x="914" y="19"/>
                </a:cubicBezTo>
                <a:cubicBezTo>
                  <a:pt x="914" y="19"/>
                  <a:pt x="914" y="19"/>
                  <a:pt x="914" y="19"/>
                </a:cubicBezTo>
                <a:cubicBezTo>
                  <a:pt x="916" y="20"/>
                  <a:pt x="918" y="22"/>
                  <a:pt x="920" y="23"/>
                </a:cubicBezTo>
                <a:cubicBezTo>
                  <a:pt x="920" y="23"/>
                  <a:pt x="920" y="23"/>
                  <a:pt x="920" y="23"/>
                </a:cubicBezTo>
                <a:cubicBezTo>
                  <a:pt x="920" y="23"/>
                  <a:pt x="920" y="23"/>
                  <a:pt x="920" y="23"/>
                </a:cubicBezTo>
                <a:cubicBezTo>
                  <a:pt x="921" y="24"/>
                  <a:pt x="922" y="25"/>
                  <a:pt x="923" y="27"/>
                </a:cubicBezTo>
                <a:cubicBezTo>
                  <a:pt x="924" y="28"/>
                  <a:pt x="925" y="29"/>
                  <a:pt x="925" y="30"/>
                </a:cubicBezTo>
                <a:cubicBezTo>
                  <a:pt x="925" y="30"/>
                  <a:pt x="924" y="30"/>
                  <a:pt x="924" y="30"/>
                </a:cubicBezTo>
                <a:cubicBezTo>
                  <a:pt x="923" y="30"/>
                  <a:pt x="923" y="31"/>
                  <a:pt x="923" y="31"/>
                </a:cubicBezTo>
                <a:cubicBezTo>
                  <a:pt x="922" y="31"/>
                  <a:pt x="922" y="31"/>
                  <a:pt x="922" y="31"/>
                </a:cubicBezTo>
                <a:cubicBezTo>
                  <a:pt x="919" y="28"/>
                  <a:pt x="916" y="26"/>
                  <a:pt x="914" y="25"/>
                </a:cubicBezTo>
                <a:cubicBezTo>
                  <a:pt x="908" y="21"/>
                  <a:pt x="903" y="18"/>
                  <a:pt x="897" y="15"/>
                </a:cubicBezTo>
                <a:cubicBezTo>
                  <a:pt x="897" y="15"/>
                  <a:pt x="897" y="15"/>
                  <a:pt x="897" y="15"/>
                </a:cubicBezTo>
                <a:cubicBezTo>
                  <a:pt x="896" y="15"/>
                  <a:pt x="896" y="15"/>
                  <a:pt x="896" y="15"/>
                </a:cubicBezTo>
                <a:cubicBezTo>
                  <a:pt x="895" y="14"/>
                  <a:pt x="895" y="14"/>
                  <a:pt x="895" y="14"/>
                </a:cubicBezTo>
                <a:cubicBezTo>
                  <a:pt x="895" y="14"/>
                  <a:pt x="895" y="14"/>
                  <a:pt x="895" y="14"/>
                </a:cubicBezTo>
                <a:cubicBezTo>
                  <a:pt x="891" y="13"/>
                  <a:pt x="888" y="11"/>
                  <a:pt x="884" y="9"/>
                </a:cubicBezTo>
                <a:cubicBezTo>
                  <a:pt x="884" y="9"/>
                  <a:pt x="884" y="9"/>
                  <a:pt x="884" y="9"/>
                </a:cubicBezTo>
                <a:cubicBezTo>
                  <a:pt x="884" y="9"/>
                  <a:pt x="884" y="9"/>
                  <a:pt x="884" y="9"/>
                </a:cubicBezTo>
                <a:cubicBezTo>
                  <a:pt x="883" y="9"/>
                  <a:pt x="883" y="9"/>
                  <a:pt x="883" y="9"/>
                </a:cubicBezTo>
                <a:cubicBezTo>
                  <a:pt x="883" y="8"/>
                  <a:pt x="883" y="8"/>
                  <a:pt x="883" y="8"/>
                </a:cubicBezTo>
                <a:cubicBezTo>
                  <a:pt x="872" y="5"/>
                  <a:pt x="862" y="3"/>
                  <a:pt x="851" y="2"/>
                </a:cubicBezTo>
                <a:cubicBezTo>
                  <a:pt x="851" y="4"/>
                  <a:pt x="851" y="4"/>
                  <a:pt x="851" y="4"/>
                </a:cubicBezTo>
                <a:cubicBezTo>
                  <a:pt x="861" y="5"/>
                  <a:pt x="871" y="7"/>
                  <a:pt x="881" y="10"/>
                </a:cubicBezTo>
                <a:cubicBezTo>
                  <a:pt x="881" y="11"/>
                  <a:pt x="881" y="11"/>
                  <a:pt x="881" y="11"/>
                </a:cubicBezTo>
                <a:cubicBezTo>
                  <a:pt x="872" y="8"/>
                  <a:pt x="861" y="6"/>
                  <a:pt x="851" y="5"/>
                </a:cubicBezTo>
                <a:cubicBezTo>
                  <a:pt x="851" y="7"/>
                  <a:pt x="851" y="7"/>
                  <a:pt x="851" y="7"/>
                </a:cubicBezTo>
                <a:cubicBezTo>
                  <a:pt x="861" y="8"/>
                  <a:pt x="871" y="10"/>
                  <a:pt x="881" y="13"/>
                </a:cubicBezTo>
                <a:cubicBezTo>
                  <a:pt x="881" y="14"/>
                  <a:pt x="881" y="14"/>
                  <a:pt x="881" y="14"/>
                </a:cubicBezTo>
                <a:cubicBezTo>
                  <a:pt x="881" y="14"/>
                  <a:pt x="881" y="14"/>
                  <a:pt x="881" y="14"/>
                </a:cubicBezTo>
                <a:cubicBezTo>
                  <a:pt x="881" y="14"/>
                  <a:pt x="881" y="14"/>
                  <a:pt x="881" y="14"/>
                </a:cubicBezTo>
                <a:cubicBezTo>
                  <a:pt x="882" y="14"/>
                  <a:pt x="882" y="14"/>
                  <a:pt x="882" y="14"/>
                </a:cubicBezTo>
                <a:cubicBezTo>
                  <a:pt x="883" y="15"/>
                  <a:pt x="883" y="15"/>
                  <a:pt x="883" y="15"/>
                </a:cubicBezTo>
                <a:cubicBezTo>
                  <a:pt x="883" y="15"/>
                  <a:pt x="883" y="15"/>
                  <a:pt x="883" y="15"/>
                </a:cubicBezTo>
                <a:cubicBezTo>
                  <a:pt x="888" y="16"/>
                  <a:pt x="891" y="18"/>
                  <a:pt x="895" y="20"/>
                </a:cubicBezTo>
                <a:cubicBezTo>
                  <a:pt x="897" y="20"/>
                  <a:pt x="897" y="20"/>
                  <a:pt x="897" y="20"/>
                </a:cubicBezTo>
                <a:cubicBezTo>
                  <a:pt x="901" y="22"/>
                  <a:pt x="905" y="24"/>
                  <a:pt x="909" y="27"/>
                </a:cubicBezTo>
                <a:cubicBezTo>
                  <a:pt x="910" y="28"/>
                  <a:pt x="911" y="29"/>
                  <a:pt x="912" y="29"/>
                </a:cubicBezTo>
                <a:cubicBezTo>
                  <a:pt x="912" y="30"/>
                  <a:pt x="912" y="30"/>
                  <a:pt x="912" y="30"/>
                </a:cubicBezTo>
                <a:cubicBezTo>
                  <a:pt x="913" y="30"/>
                  <a:pt x="913" y="30"/>
                  <a:pt x="913" y="30"/>
                </a:cubicBezTo>
                <a:cubicBezTo>
                  <a:pt x="914" y="31"/>
                  <a:pt x="914" y="31"/>
                  <a:pt x="914" y="31"/>
                </a:cubicBezTo>
                <a:cubicBezTo>
                  <a:pt x="914" y="31"/>
                  <a:pt x="914" y="31"/>
                  <a:pt x="914" y="31"/>
                </a:cubicBezTo>
                <a:cubicBezTo>
                  <a:pt x="915" y="31"/>
                  <a:pt x="915" y="31"/>
                  <a:pt x="916" y="32"/>
                </a:cubicBezTo>
                <a:cubicBezTo>
                  <a:pt x="916" y="32"/>
                  <a:pt x="917" y="33"/>
                  <a:pt x="917" y="34"/>
                </a:cubicBezTo>
                <a:cubicBezTo>
                  <a:pt x="913" y="37"/>
                  <a:pt x="913" y="37"/>
                  <a:pt x="913" y="37"/>
                </a:cubicBezTo>
                <a:cubicBezTo>
                  <a:pt x="907" y="40"/>
                  <a:pt x="907" y="40"/>
                  <a:pt x="907" y="40"/>
                </a:cubicBezTo>
                <a:cubicBezTo>
                  <a:pt x="904" y="37"/>
                  <a:pt x="900" y="35"/>
                  <a:pt x="896" y="33"/>
                </a:cubicBezTo>
                <a:cubicBezTo>
                  <a:pt x="892" y="31"/>
                  <a:pt x="887" y="28"/>
                  <a:pt x="883" y="27"/>
                </a:cubicBezTo>
                <a:cubicBezTo>
                  <a:pt x="877" y="24"/>
                  <a:pt x="871" y="23"/>
                  <a:pt x="864" y="21"/>
                </a:cubicBezTo>
                <a:cubicBezTo>
                  <a:pt x="860" y="20"/>
                  <a:pt x="855" y="19"/>
                  <a:pt x="851" y="19"/>
                </a:cubicBezTo>
                <a:cubicBezTo>
                  <a:pt x="851" y="21"/>
                  <a:pt x="851" y="21"/>
                  <a:pt x="851" y="21"/>
                </a:cubicBezTo>
                <a:cubicBezTo>
                  <a:pt x="855" y="21"/>
                  <a:pt x="860" y="22"/>
                  <a:pt x="864" y="23"/>
                </a:cubicBezTo>
                <a:cubicBezTo>
                  <a:pt x="864" y="23"/>
                  <a:pt x="864" y="23"/>
                  <a:pt x="864" y="23"/>
                </a:cubicBezTo>
                <a:cubicBezTo>
                  <a:pt x="864" y="23"/>
                  <a:pt x="864" y="23"/>
                  <a:pt x="864" y="23"/>
                </a:cubicBezTo>
                <a:cubicBezTo>
                  <a:pt x="870" y="24"/>
                  <a:pt x="876" y="26"/>
                  <a:pt x="881" y="28"/>
                </a:cubicBezTo>
                <a:cubicBezTo>
                  <a:pt x="881" y="29"/>
                  <a:pt x="881" y="29"/>
                  <a:pt x="881" y="29"/>
                </a:cubicBezTo>
                <a:cubicBezTo>
                  <a:pt x="873" y="25"/>
                  <a:pt x="863" y="24"/>
                  <a:pt x="853" y="22"/>
                </a:cubicBezTo>
                <a:cubicBezTo>
                  <a:pt x="853" y="22"/>
                  <a:pt x="853" y="22"/>
                  <a:pt x="853" y="22"/>
                </a:cubicBezTo>
                <a:cubicBezTo>
                  <a:pt x="853" y="22"/>
                  <a:pt x="853" y="22"/>
                  <a:pt x="853" y="22"/>
                </a:cubicBezTo>
                <a:cubicBezTo>
                  <a:pt x="852" y="22"/>
                  <a:pt x="852" y="22"/>
                  <a:pt x="851" y="22"/>
                </a:cubicBezTo>
                <a:cubicBezTo>
                  <a:pt x="851" y="24"/>
                  <a:pt x="851" y="24"/>
                  <a:pt x="851" y="24"/>
                </a:cubicBezTo>
                <a:cubicBezTo>
                  <a:pt x="851" y="24"/>
                  <a:pt x="852" y="24"/>
                  <a:pt x="853" y="24"/>
                </a:cubicBezTo>
                <a:cubicBezTo>
                  <a:pt x="863" y="26"/>
                  <a:pt x="873" y="27"/>
                  <a:pt x="881" y="31"/>
                </a:cubicBezTo>
                <a:cubicBezTo>
                  <a:pt x="881" y="31"/>
                  <a:pt x="881" y="31"/>
                  <a:pt x="881" y="31"/>
                </a:cubicBezTo>
                <a:cubicBezTo>
                  <a:pt x="881" y="31"/>
                  <a:pt x="881" y="31"/>
                  <a:pt x="881" y="31"/>
                </a:cubicBezTo>
                <a:cubicBezTo>
                  <a:pt x="881" y="31"/>
                  <a:pt x="881" y="31"/>
                  <a:pt x="881" y="31"/>
                </a:cubicBezTo>
                <a:cubicBezTo>
                  <a:pt x="882" y="31"/>
                  <a:pt x="882" y="32"/>
                  <a:pt x="882" y="32"/>
                </a:cubicBezTo>
                <a:cubicBezTo>
                  <a:pt x="887" y="34"/>
                  <a:pt x="891" y="36"/>
                  <a:pt x="895" y="38"/>
                </a:cubicBezTo>
                <a:cubicBezTo>
                  <a:pt x="895" y="38"/>
                  <a:pt x="895" y="38"/>
                  <a:pt x="895" y="38"/>
                </a:cubicBezTo>
                <a:cubicBezTo>
                  <a:pt x="895" y="39"/>
                  <a:pt x="895" y="39"/>
                  <a:pt x="895" y="39"/>
                </a:cubicBezTo>
                <a:cubicBezTo>
                  <a:pt x="895" y="39"/>
                  <a:pt x="895" y="39"/>
                  <a:pt x="895" y="39"/>
                </a:cubicBezTo>
                <a:cubicBezTo>
                  <a:pt x="897" y="40"/>
                  <a:pt x="897" y="40"/>
                  <a:pt x="897" y="40"/>
                </a:cubicBezTo>
                <a:cubicBezTo>
                  <a:pt x="899" y="41"/>
                  <a:pt x="900" y="42"/>
                  <a:pt x="902" y="44"/>
                </a:cubicBezTo>
                <a:cubicBezTo>
                  <a:pt x="900" y="46"/>
                  <a:pt x="900" y="46"/>
                  <a:pt x="900" y="46"/>
                </a:cubicBezTo>
                <a:cubicBezTo>
                  <a:pt x="899" y="45"/>
                  <a:pt x="898" y="44"/>
                  <a:pt x="896" y="43"/>
                </a:cubicBezTo>
                <a:cubicBezTo>
                  <a:pt x="892" y="41"/>
                  <a:pt x="888" y="39"/>
                  <a:pt x="883" y="37"/>
                </a:cubicBezTo>
                <a:cubicBezTo>
                  <a:pt x="883" y="37"/>
                  <a:pt x="883" y="37"/>
                  <a:pt x="883" y="37"/>
                </a:cubicBezTo>
                <a:cubicBezTo>
                  <a:pt x="883" y="37"/>
                  <a:pt x="883" y="37"/>
                  <a:pt x="883" y="37"/>
                </a:cubicBezTo>
                <a:cubicBezTo>
                  <a:pt x="881" y="37"/>
                  <a:pt x="881" y="37"/>
                  <a:pt x="881" y="37"/>
                </a:cubicBezTo>
                <a:cubicBezTo>
                  <a:pt x="881" y="37"/>
                  <a:pt x="881" y="37"/>
                  <a:pt x="881" y="37"/>
                </a:cubicBezTo>
                <a:cubicBezTo>
                  <a:pt x="872" y="33"/>
                  <a:pt x="861" y="31"/>
                  <a:pt x="851" y="29"/>
                </a:cubicBezTo>
                <a:cubicBezTo>
                  <a:pt x="851" y="31"/>
                  <a:pt x="851" y="31"/>
                  <a:pt x="851" y="31"/>
                </a:cubicBezTo>
                <a:cubicBezTo>
                  <a:pt x="861" y="33"/>
                  <a:pt x="872" y="35"/>
                  <a:pt x="881" y="39"/>
                </a:cubicBezTo>
                <a:cubicBezTo>
                  <a:pt x="881" y="40"/>
                  <a:pt x="881" y="40"/>
                  <a:pt x="881" y="40"/>
                </a:cubicBezTo>
                <a:cubicBezTo>
                  <a:pt x="872" y="37"/>
                  <a:pt x="861" y="34"/>
                  <a:pt x="851" y="32"/>
                </a:cubicBezTo>
                <a:cubicBezTo>
                  <a:pt x="851" y="34"/>
                  <a:pt x="851" y="34"/>
                  <a:pt x="851" y="34"/>
                </a:cubicBezTo>
                <a:cubicBezTo>
                  <a:pt x="861" y="36"/>
                  <a:pt x="872" y="39"/>
                  <a:pt x="881" y="43"/>
                </a:cubicBezTo>
                <a:cubicBezTo>
                  <a:pt x="881" y="43"/>
                  <a:pt x="881" y="43"/>
                  <a:pt x="881" y="43"/>
                </a:cubicBezTo>
                <a:cubicBezTo>
                  <a:pt x="882" y="43"/>
                  <a:pt x="882" y="43"/>
                  <a:pt x="882" y="43"/>
                </a:cubicBezTo>
                <a:cubicBezTo>
                  <a:pt x="882" y="43"/>
                  <a:pt x="882" y="43"/>
                  <a:pt x="882" y="43"/>
                </a:cubicBezTo>
                <a:cubicBezTo>
                  <a:pt x="883" y="43"/>
                  <a:pt x="883" y="43"/>
                  <a:pt x="883" y="43"/>
                </a:cubicBezTo>
                <a:cubicBezTo>
                  <a:pt x="883" y="43"/>
                  <a:pt x="883" y="43"/>
                  <a:pt x="883" y="43"/>
                </a:cubicBezTo>
                <a:cubicBezTo>
                  <a:pt x="887" y="45"/>
                  <a:pt x="891" y="47"/>
                  <a:pt x="895" y="49"/>
                </a:cubicBezTo>
                <a:cubicBezTo>
                  <a:pt x="895" y="49"/>
                  <a:pt x="895" y="49"/>
                  <a:pt x="895" y="49"/>
                </a:cubicBezTo>
                <a:cubicBezTo>
                  <a:pt x="895" y="49"/>
                  <a:pt x="895" y="49"/>
                  <a:pt x="895" y="49"/>
                </a:cubicBezTo>
                <a:cubicBezTo>
                  <a:pt x="896" y="49"/>
                  <a:pt x="896" y="49"/>
                  <a:pt x="896" y="49"/>
                </a:cubicBezTo>
                <a:cubicBezTo>
                  <a:pt x="896" y="50"/>
                  <a:pt x="897" y="50"/>
                  <a:pt x="897" y="50"/>
                </a:cubicBezTo>
                <a:cubicBezTo>
                  <a:pt x="897" y="51"/>
                  <a:pt x="896" y="53"/>
                  <a:pt x="895" y="53"/>
                </a:cubicBezTo>
                <a:cubicBezTo>
                  <a:pt x="895" y="53"/>
                  <a:pt x="894" y="54"/>
                  <a:pt x="894" y="54"/>
                </a:cubicBezTo>
                <a:cubicBezTo>
                  <a:pt x="894" y="54"/>
                  <a:pt x="894" y="54"/>
                  <a:pt x="894" y="54"/>
                </a:cubicBezTo>
                <a:cubicBezTo>
                  <a:pt x="891" y="51"/>
                  <a:pt x="887" y="49"/>
                  <a:pt x="883" y="47"/>
                </a:cubicBezTo>
                <a:cubicBezTo>
                  <a:pt x="883" y="47"/>
                  <a:pt x="883" y="47"/>
                  <a:pt x="883" y="47"/>
                </a:cubicBezTo>
                <a:cubicBezTo>
                  <a:pt x="880" y="46"/>
                  <a:pt x="877" y="45"/>
                  <a:pt x="873" y="44"/>
                </a:cubicBezTo>
                <a:cubicBezTo>
                  <a:pt x="866" y="41"/>
                  <a:pt x="859" y="39"/>
                  <a:pt x="851" y="38"/>
                </a:cubicBezTo>
                <a:cubicBezTo>
                  <a:pt x="851" y="40"/>
                  <a:pt x="851" y="40"/>
                  <a:pt x="851" y="40"/>
                </a:cubicBezTo>
                <a:cubicBezTo>
                  <a:pt x="858" y="41"/>
                  <a:pt x="866" y="43"/>
                  <a:pt x="872" y="46"/>
                </a:cubicBezTo>
                <a:cubicBezTo>
                  <a:pt x="872" y="46"/>
                  <a:pt x="872" y="46"/>
                  <a:pt x="872" y="46"/>
                </a:cubicBezTo>
                <a:cubicBezTo>
                  <a:pt x="873" y="46"/>
                  <a:pt x="873" y="46"/>
                  <a:pt x="873" y="46"/>
                </a:cubicBezTo>
                <a:cubicBezTo>
                  <a:pt x="876" y="46"/>
                  <a:pt x="879" y="48"/>
                  <a:pt x="881" y="49"/>
                </a:cubicBezTo>
                <a:cubicBezTo>
                  <a:pt x="881" y="50"/>
                  <a:pt x="881" y="50"/>
                  <a:pt x="881" y="50"/>
                </a:cubicBezTo>
                <a:cubicBezTo>
                  <a:pt x="878" y="49"/>
                  <a:pt x="875" y="48"/>
                  <a:pt x="872" y="47"/>
                </a:cubicBezTo>
                <a:cubicBezTo>
                  <a:pt x="872" y="47"/>
                  <a:pt x="872" y="47"/>
                  <a:pt x="872" y="47"/>
                </a:cubicBezTo>
                <a:cubicBezTo>
                  <a:pt x="872" y="47"/>
                  <a:pt x="872" y="47"/>
                  <a:pt x="872" y="47"/>
                </a:cubicBezTo>
                <a:cubicBezTo>
                  <a:pt x="866" y="44"/>
                  <a:pt x="858" y="42"/>
                  <a:pt x="851" y="41"/>
                </a:cubicBezTo>
                <a:cubicBezTo>
                  <a:pt x="851" y="43"/>
                  <a:pt x="851" y="43"/>
                  <a:pt x="851" y="43"/>
                </a:cubicBezTo>
                <a:cubicBezTo>
                  <a:pt x="858" y="44"/>
                  <a:pt x="865" y="46"/>
                  <a:pt x="872" y="49"/>
                </a:cubicBezTo>
                <a:cubicBezTo>
                  <a:pt x="875" y="50"/>
                  <a:pt x="878" y="51"/>
                  <a:pt x="881" y="52"/>
                </a:cubicBezTo>
                <a:cubicBezTo>
                  <a:pt x="881" y="53"/>
                  <a:pt x="881" y="53"/>
                  <a:pt x="881" y="53"/>
                </a:cubicBezTo>
                <a:cubicBezTo>
                  <a:pt x="882" y="53"/>
                  <a:pt x="882" y="53"/>
                  <a:pt x="882" y="53"/>
                </a:cubicBezTo>
                <a:cubicBezTo>
                  <a:pt x="883" y="53"/>
                  <a:pt x="883" y="53"/>
                  <a:pt x="883" y="53"/>
                </a:cubicBezTo>
                <a:cubicBezTo>
                  <a:pt x="883" y="53"/>
                  <a:pt x="883" y="53"/>
                  <a:pt x="883" y="53"/>
                </a:cubicBezTo>
                <a:cubicBezTo>
                  <a:pt x="884" y="54"/>
                  <a:pt x="885" y="54"/>
                  <a:pt x="886" y="55"/>
                </a:cubicBezTo>
                <a:cubicBezTo>
                  <a:pt x="889" y="55"/>
                  <a:pt x="889" y="55"/>
                  <a:pt x="889" y="55"/>
                </a:cubicBezTo>
                <a:cubicBezTo>
                  <a:pt x="888" y="53"/>
                  <a:pt x="886" y="52"/>
                  <a:pt x="883" y="51"/>
                </a:cubicBezTo>
                <a:cubicBezTo>
                  <a:pt x="883" y="50"/>
                  <a:pt x="883" y="50"/>
                  <a:pt x="883" y="50"/>
                </a:cubicBezTo>
                <a:cubicBezTo>
                  <a:pt x="886" y="51"/>
                  <a:pt x="889" y="53"/>
                  <a:pt x="892" y="55"/>
                </a:cubicBezTo>
                <a:cubicBezTo>
                  <a:pt x="897" y="55"/>
                  <a:pt x="897" y="55"/>
                  <a:pt x="897" y="55"/>
                </a:cubicBezTo>
                <a:cubicBezTo>
                  <a:pt x="897" y="54"/>
                  <a:pt x="897" y="54"/>
                  <a:pt x="897" y="54"/>
                </a:cubicBezTo>
                <a:cubicBezTo>
                  <a:pt x="898" y="53"/>
                  <a:pt x="899" y="52"/>
                  <a:pt x="899" y="50"/>
                </a:cubicBezTo>
                <a:cubicBezTo>
                  <a:pt x="899" y="49"/>
                  <a:pt x="899" y="49"/>
                  <a:pt x="899" y="49"/>
                </a:cubicBezTo>
                <a:cubicBezTo>
                  <a:pt x="899" y="49"/>
                  <a:pt x="899" y="49"/>
                  <a:pt x="899" y="49"/>
                </a:cubicBezTo>
                <a:cubicBezTo>
                  <a:pt x="898" y="49"/>
                  <a:pt x="898" y="48"/>
                  <a:pt x="897" y="48"/>
                </a:cubicBezTo>
                <a:cubicBezTo>
                  <a:pt x="897" y="46"/>
                  <a:pt x="897" y="46"/>
                  <a:pt x="897" y="46"/>
                </a:cubicBezTo>
                <a:cubicBezTo>
                  <a:pt x="898" y="47"/>
                  <a:pt x="899" y="47"/>
                  <a:pt x="900" y="48"/>
                </a:cubicBezTo>
                <a:cubicBezTo>
                  <a:pt x="901" y="49"/>
                  <a:pt x="901" y="49"/>
                  <a:pt x="901" y="49"/>
                </a:cubicBezTo>
                <a:cubicBezTo>
                  <a:pt x="905" y="43"/>
                  <a:pt x="905" y="43"/>
                  <a:pt x="905" y="43"/>
                </a:cubicBezTo>
                <a:cubicBezTo>
                  <a:pt x="904" y="43"/>
                  <a:pt x="904" y="43"/>
                  <a:pt x="904" y="43"/>
                </a:cubicBezTo>
                <a:cubicBezTo>
                  <a:pt x="902" y="41"/>
                  <a:pt x="899" y="39"/>
                  <a:pt x="897" y="37"/>
                </a:cubicBezTo>
                <a:cubicBezTo>
                  <a:pt x="897" y="36"/>
                  <a:pt x="897" y="36"/>
                  <a:pt x="897" y="36"/>
                </a:cubicBezTo>
                <a:cubicBezTo>
                  <a:pt x="900" y="38"/>
                  <a:pt x="903" y="40"/>
                  <a:pt x="906" y="42"/>
                </a:cubicBezTo>
                <a:cubicBezTo>
                  <a:pt x="907" y="43"/>
                  <a:pt x="907" y="43"/>
                  <a:pt x="907" y="43"/>
                </a:cubicBezTo>
                <a:cubicBezTo>
                  <a:pt x="912" y="39"/>
                  <a:pt x="912" y="39"/>
                  <a:pt x="912" y="39"/>
                </a:cubicBezTo>
                <a:cubicBezTo>
                  <a:pt x="912" y="40"/>
                  <a:pt x="912" y="40"/>
                  <a:pt x="912" y="40"/>
                </a:cubicBezTo>
                <a:cubicBezTo>
                  <a:pt x="906" y="44"/>
                  <a:pt x="902" y="49"/>
                  <a:pt x="898" y="55"/>
                </a:cubicBezTo>
                <a:cubicBezTo>
                  <a:pt x="900" y="55"/>
                  <a:pt x="900" y="55"/>
                  <a:pt x="900" y="55"/>
                </a:cubicBezTo>
                <a:cubicBezTo>
                  <a:pt x="904" y="50"/>
                  <a:pt x="908" y="46"/>
                  <a:pt x="912" y="43"/>
                </a:cubicBezTo>
                <a:cubicBezTo>
                  <a:pt x="912" y="43"/>
                  <a:pt x="912" y="43"/>
                  <a:pt x="912" y="43"/>
                </a:cubicBezTo>
                <a:cubicBezTo>
                  <a:pt x="914" y="42"/>
                  <a:pt x="914" y="42"/>
                  <a:pt x="914" y="42"/>
                </a:cubicBezTo>
                <a:cubicBezTo>
                  <a:pt x="914" y="42"/>
                  <a:pt x="914" y="42"/>
                  <a:pt x="914" y="42"/>
                </a:cubicBezTo>
                <a:cubicBezTo>
                  <a:pt x="914" y="41"/>
                  <a:pt x="914" y="41"/>
                  <a:pt x="914" y="41"/>
                </a:cubicBezTo>
                <a:cubicBezTo>
                  <a:pt x="915" y="41"/>
                  <a:pt x="915" y="41"/>
                  <a:pt x="915" y="41"/>
                </a:cubicBezTo>
                <a:cubicBezTo>
                  <a:pt x="918" y="39"/>
                  <a:pt x="920" y="37"/>
                  <a:pt x="923" y="36"/>
                </a:cubicBezTo>
                <a:cubicBezTo>
                  <a:pt x="923" y="36"/>
                  <a:pt x="923" y="36"/>
                  <a:pt x="923" y="36"/>
                </a:cubicBezTo>
                <a:cubicBezTo>
                  <a:pt x="924" y="36"/>
                  <a:pt x="924" y="36"/>
                  <a:pt x="924" y="36"/>
                </a:cubicBezTo>
                <a:cubicBezTo>
                  <a:pt x="925" y="35"/>
                  <a:pt x="925" y="35"/>
                  <a:pt x="925" y="35"/>
                </a:cubicBezTo>
                <a:cubicBezTo>
                  <a:pt x="925" y="35"/>
                  <a:pt x="925" y="35"/>
                  <a:pt x="925" y="35"/>
                </a:cubicBezTo>
                <a:cubicBezTo>
                  <a:pt x="932" y="31"/>
                  <a:pt x="939" y="29"/>
                  <a:pt x="947" y="27"/>
                </a:cubicBezTo>
                <a:cubicBezTo>
                  <a:pt x="947" y="27"/>
                  <a:pt x="947" y="27"/>
                  <a:pt x="947" y="27"/>
                </a:cubicBezTo>
                <a:cubicBezTo>
                  <a:pt x="955" y="25"/>
                  <a:pt x="955" y="25"/>
                  <a:pt x="955" y="25"/>
                </a:cubicBezTo>
                <a:cubicBezTo>
                  <a:pt x="955" y="25"/>
                  <a:pt x="955" y="25"/>
                  <a:pt x="955" y="25"/>
                </a:cubicBezTo>
                <a:cubicBezTo>
                  <a:pt x="965" y="22"/>
                  <a:pt x="974" y="21"/>
                  <a:pt x="984" y="21"/>
                </a:cubicBezTo>
                <a:cubicBezTo>
                  <a:pt x="989" y="21"/>
                  <a:pt x="994" y="21"/>
                  <a:pt x="999" y="22"/>
                </a:cubicBezTo>
                <a:cubicBezTo>
                  <a:pt x="1011" y="23"/>
                  <a:pt x="1024" y="25"/>
                  <a:pt x="1036" y="27"/>
                </a:cubicBezTo>
                <a:cubicBezTo>
                  <a:pt x="1045" y="31"/>
                  <a:pt x="1054" y="33"/>
                  <a:pt x="1062" y="37"/>
                </a:cubicBezTo>
                <a:cubicBezTo>
                  <a:pt x="1068" y="41"/>
                  <a:pt x="1074" y="44"/>
                  <a:pt x="1079" y="47"/>
                </a:cubicBezTo>
                <a:cubicBezTo>
                  <a:pt x="1080" y="47"/>
                  <a:pt x="1080" y="47"/>
                  <a:pt x="1080" y="47"/>
                </a:cubicBezTo>
                <a:cubicBezTo>
                  <a:pt x="1083" y="49"/>
                  <a:pt x="1085" y="50"/>
                  <a:pt x="1087" y="52"/>
                </a:cubicBezTo>
                <a:cubicBezTo>
                  <a:pt x="1087" y="52"/>
                  <a:pt x="1087" y="52"/>
                  <a:pt x="1087" y="52"/>
                </a:cubicBezTo>
                <a:cubicBezTo>
                  <a:pt x="1087" y="53"/>
                  <a:pt x="1087" y="53"/>
                  <a:pt x="1087" y="53"/>
                </a:cubicBezTo>
                <a:cubicBezTo>
                  <a:pt x="1089" y="54"/>
                  <a:pt x="1089" y="54"/>
                  <a:pt x="1089" y="54"/>
                </a:cubicBezTo>
                <a:cubicBezTo>
                  <a:pt x="1089" y="54"/>
                  <a:pt x="1089" y="54"/>
                  <a:pt x="1089" y="54"/>
                </a:cubicBezTo>
                <a:cubicBezTo>
                  <a:pt x="1089" y="54"/>
                  <a:pt x="1090" y="55"/>
                  <a:pt x="1090" y="55"/>
                </a:cubicBezTo>
                <a:cubicBezTo>
                  <a:pt x="1093" y="55"/>
                  <a:pt x="1093" y="55"/>
                  <a:pt x="1093" y="55"/>
                </a:cubicBezTo>
                <a:cubicBezTo>
                  <a:pt x="1092" y="54"/>
                  <a:pt x="1091" y="53"/>
                  <a:pt x="1090" y="53"/>
                </a:cubicBezTo>
                <a:cubicBezTo>
                  <a:pt x="1091" y="53"/>
                  <a:pt x="1092" y="54"/>
                  <a:pt x="1093" y="55"/>
                </a:cubicBezTo>
                <a:cubicBezTo>
                  <a:pt x="1096" y="55"/>
                  <a:pt x="1096" y="55"/>
                  <a:pt x="1096" y="55"/>
                </a:cubicBezTo>
                <a:cubicBezTo>
                  <a:pt x="1093" y="53"/>
                  <a:pt x="1091" y="51"/>
                  <a:pt x="1089" y="49"/>
                </a:cubicBezTo>
                <a:cubicBezTo>
                  <a:pt x="1089" y="49"/>
                  <a:pt x="1089" y="49"/>
                  <a:pt x="1089" y="49"/>
                </a:cubicBezTo>
                <a:cubicBezTo>
                  <a:pt x="1087" y="47"/>
                  <a:pt x="1084" y="45"/>
                  <a:pt x="1081" y="43"/>
                </a:cubicBezTo>
                <a:cubicBezTo>
                  <a:pt x="1073" y="38"/>
                  <a:pt x="1065" y="34"/>
                  <a:pt x="1056" y="30"/>
                </a:cubicBezTo>
                <a:cubicBezTo>
                  <a:pt x="1056" y="30"/>
                  <a:pt x="1056" y="30"/>
                  <a:pt x="1056" y="30"/>
                </a:cubicBezTo>
                <a:cubicBezTo>
                  <a:pt x="1056" y="30"/>
                  <a:pt x="1056" y="30"/>
                  <a:pt x="1056" y="30"/>
                </a:cubicBezTo>
                <a:cubicBezTo>
                  <a:pt x="1049" y="28"/>
                  <a:pt x="1042" y="24"/>
                  <a:pt x="1034" y="23"/>
                </a:cubicBezTo>
                <a:cubicBezTo>
                  <a:pt x="1022" y="20"/>
                  <a:pt x="1011" y="18"/>
                  <a:pt x="1000" y="17"/>
                </a:cubicBezTo>
                <a:cubicBezTo>
                  <a:pt x="1000" y="17"/>
                  <a:pt x="1000" y="17"/>
                  <a:pt x="1000" y="17"/>
                </a:cubicBezTo>
                <a:cubicBezTo>
                  <a:pt x="999" y="17"/>
                  <a:pt x="999" y="17"/>
                  <a:pt x="999" y="17"/>
                </a:cubicBezTo>
                <a:cubicBezTo>
                  <a:pt x="998" y="17"/>
                  <a:pt x="998" y="17"/>
                  <a:pt x="998" y="17"/>
                </a:cubicBezTo>
                <a:cubicBezTo>
                  <a:pt x="998" y="17"/>
                  <a:pt x="998" y="17"/>
                  <a:pt x="998" y="17"/>
                </a:cubicBezTo>
                <a:cubicBezTo>
                  <a:pt x="993" y="17"/>
                  <a:pt x="987" y="16"/>
                  <a:pt x="982" y="16"/>
                </a:cubicBezTo>
                <a:cubicBezTo>
                  <a:pt x="980" y="16"/>
                  <a:pt x="977" y="17"/>
                  <a:pt x="975" y="17"/>
                </a:cubicBezTo>
                <a:cubicBezTo>
                  <a:pt x="975" y="17"/>
                  <a:pt x="975" y="17"/>
                  <a:pt x="975" y="17"/>
                </a:cubicBezTo>
                <a:cubicBezTo>
                  <a:pt x="965" y="18"/>
                  <a:pt x="965" y="18"/>
                  <a:pt x="965" y="18"/>
                </a:cubicBezTo>
                <a:cubicBezTo>
                  <a:pt x="956" y="20"/>
                  <a:pt x="947" y="23"/>
                  <a:pt x="938" y="24"/>
                </a:cubicBezTo>
                <a:cubicBezTo>
                  <a:pt x="938" y="24"/>
                  <a:pt x="938" y="24"/>
                  <a:pt x="938" y="24"/>
                </a:cubicBezTo>
                <a:cubicBezTo>
                  <a:pt x="930" y="27"/>
                  <a:pt x="930" y="27"/>
                  <a:pt x="930" y="27"/>
                </a:cubicBezTo>
                <a:cubicBezTo>
                  <a:pt x="929" y="27"/>
                  <a:pt x="929" y="26"/>
                  <a:pt x="928" y="25"/>
                </a:cubicBezTo>
                <a:cubicBezTo>
                  <a:pt x="927" y="25"/>
                  <a:pt x="927" y="24"/>
                  <a:pt x="927" y="23"/>
                </a:cubicBezTo>
                <a:cubicBezTo>
                  <a:pt x="927" y="23"/>
                  <a:pt x="927" y="23"/>
                  <a:pt x="927" y="23"/>
                </a:cubicBezTo>
                <a:cubicBezTo>
                  <a:pt x="930" y="20"/>
                  <a:pt x="933" y="18"/>
                  <a:pt x="937" y="17"/>
                </a:cubicBezTo>
                <a:cubicBezTo>
                  <a:pt x="937" y="16"/>
                  <a:pt x="937" y="16"/>
                  <a:pt x="937" y="16"/>
                </a:cubicBezTo>
                <a:cubicBezTo>
                  <a:pt x="937" y="16"/>
                  <a:pt x="937" y="16"/>
                  <a:pt x="937" y="16"/>
                </a:cubicBezTo>
                <a:cubicBezTo>
                  <a:pt x="940" y="15"/>
                  <a:pt x="942" y="13"/>
                  <a:pt x="942" y="11"/>
                </a:cubicBezTo>
                <a:cubicBezTo>
                  <a:pt x="943" y="8"/>
                  <a:pt x="944" y="6"/>
                  <a:pt x="944" y="4"/>
                </a:cubicBezTo>
                <a:cubicBezTo>
                  <a:pt x="944" y="2"/>
                  <a:pt x="944" y="1"/>
                  <a:pt x="944" y="0"/>
                </a:cubicBezTo>
                <a:moveTo>
                  <a:pt x="1123" y="43"/>
                </a:moveTo>
                <a:cubicBezTo>
                  <a:pt x="1123" y="42"/>
                  <a:pt x="1123" y="42"/>
                  <a:pt x="1123" y="42"/>
                </a:cubicBezTo>
                <a:cubicBezTo>
                  <a:pt x="1124" y="42"/>
                  <a:pt x="1125" y="42"/>
                  <a:pt x="1125" y="41"/>
                </a:cubicBezTo>
                <a:cubicBezTo>
                  <a:pt x="1125" y="42"/>
                  <a:pt x="1125" y="42"/>
                  <a:pt x="1125" y="42"/>
                </a:cubicBezTo>
                <a:cubicBezTo>
                  <a:pt x="1125" y="43"/>
                  <a:pt x="1124" y="43"/>
                  <a:pt x="1123" y="43"/>
                </a:cubicBezTo>
                <a:moveTo>
                  <a:pt x="1129" y="40"/>
                </a:moveTo>
                <a:cubicBezTo>
                  <a:pt x="1129" y="40"/>
                  <a:pt x="1129" y="40"/>
                  <a:pt x="1129" y="40"/>
                </a:cubicBezTo>
                <a:cubicBezTo>
                  <a:pt x="1130" y="39"/>
                  <a:pt x="1131" y="38"/>
                  <a:pt x="1132" y="38"/>
                </a:cubicBezTo>
                <a:cubicBezTo>
                  <a:pt x="1132" y="38"/>
                  <a:pt x="1132" y="38"/>
                  <a:pt x="1132" y="38"/>
                </a:cubicBezTo>
                <a:cubicBezTo>
                  <a:pt x="1132" y="38"/>
                  <a:pt x="1132" y="38"/>
                  <a:pt x="1132" y="38"/>
                </a:cubicBezTo>
                <a:cubicBezTo>
                  <a:pt x="1138" y="33"/>
                  <a:pt x="1145" y="31"/>
                  <a:pt x="1152" y="29"/>
                </a:cubicBezTo>
                <a:cubicBezTo>
                  <a:pt x="1152" y="30"/>
                  <a:pt x="1152" y="30"/>
                  <a:pt x="1152" y="30"/>
                </a:cubicBezTo>
                <a:cubicBezTo>
                  <a:pt x="1147" y="31"/>
                  <a:pt x="1142" y="32"/>
                  <a:pt x="1137" y="35"/>
                </a:cubicBezTo>
                <a:cubicBezTo>
                  <a:pt x="1134" y="37"/>
                  <a:pt x="1132" y="39"/>
                  <a:pt x="1129" y="40"/>
                </a:cubicBezTo>
                <a:moveTo>
                  <a:pt x="1189" y="0"/>
                </a:moveTo>
                <a:cubicBezTo>
                  <a:pt x="1187" y="0"/>
                  <a:pt x="1187" y="0"/>
                  <a:pt x="1187" y="0"/>
                </a:cubicBezTo>
                <a:cubicBezTo>
                  <a:pt x="1184" y="4"/>
                  <a:pt x="1182" y="8"/>
                  <a:pt x="1180" y="12"/>
                </a:cubicBezTo>
                <a:cubicBezTo>
                  <a:pt x="1179" y="13"/>
                  <a:pt x="1179" y="14"/>
                  <a:pt x="1178" y="16"/>
                </a:cubicBezTo>
                <a:cubicBezTo>
                  <a:pt x="1178" y="17"/>
                  <a:pt x="1177" y="18"/>
                  <a:pt x="1177" y="19"/>
                </a:cubicBezTo>
                <a:cubicBezTo>
                  <a:pt x="1176" y="20"/>
                  <a:pt x="1176" y="21"/>
                  <a:pt x="1176" y="22"/>
                </a:cubicBezTo>
                <a:cubicBezTo>
                  <a:pt x="1176" y="23"/>
                  <a:pt x="1176" y="24"/>
                  <a:pt x="1176" y="25"/>
                </a:cubicBezTo>
                <a:cubicBezTo>
                  <a:pt x="1176" y="25"/>
                  <a:pt x="1175" y="26"/>
                  <a:pt x="1175" y="26"/>
                </a:cubicBezTo>
                <a:cubicBezTo>
                  <a:pt x="1175" y="26"/>
                  <a:pt x="1175" y="26"/>
                  <a:pt x="1175" y="26"/>
                </a:cubicBezTo>
                <a:cubicBezTo>
                  <a:pt x="1175" y="26"/>
                  <a:pt x="1175" y="26"/>
                  <a:pt x="1175" y="26"/>
                </a:cubicBezTo>
                <a:cubicBezTo>
                  <a:pt x="1175" y="26"/>
                  <a:pt x="1174" y="26"/>
                  <a:pt x="1174" y="25"/>
                </a:cubicBezTo>
                <a:cubicBezTo>
                  <a:pt x="1173" y="25"/>
                  <a:pt x="1173" y="25"/>
                  <a:pt x="1173" y="25"/>
                </a:cubicBezTo>
                <a:cubicBezTo>
                  <a:pt x="1173" y="25"/>
                  <a:pt x="1173" y="25"/>
                  <a:pt x="1173" y="25"/>
                </a:cubicBezTo>
                <a:cubicBezTo>
                  <a:pt x="1167" y="25"/>
                  <a:pt x="1160" y="25"/>
                  <a:pt x="1154" y="26"/>
                </a:cubicBezTo>
                <a:cubicBezTo>
                  <a:pt x="1154" y="26"/>
                  <a:pt x="1154" y="26"/>
                  <a:pt x="1154" y="26"/>
                </a:cubicBezTo>
                <a:cubicBezTo>
                  <a:pt x="1153" y="27"/>
                  <a:pt x="1153" y="27"/>
                  <a:pt x="1153" y="27"/>
                </a:cubicBezTo>
                <a:cubicBezTo>
                  <a:pt x="1153" y="27"/>
                  <a:pt x="1153" y="27"/>
                  <a:pt x="1153" y="27"/>
                </a:cubicBezTo>
                <a:cubicBezTo>
                  <a:pt x="1152" y="27"/>
                  <a:pt x="1152" y="27"/>
                  <a:pt x="1152" y="27"/>
                </a:cubicBezTo>
                <a:cubicBezTo>
                  <a:pt x="1152" y="27"/>
                  <a:pt x="1152" y="27"/>
                  <a:pt x="1152" y="27"/>
                </a:cubicBezTo>
                <a:cubicBezTo>
                  <a:pt x="1144" y="29"/>
                  <a:pt x="1137" y="31"/>
                  <a:pt x="1131" y="36"/>
                </a:cubicBezTo>
                <a:cubicBezTo>
                  <a:pt x="1130" y="37"/>
                  <a:pt x="1129" y="37"/>
                  <a:pt x="1129" y="37"/>
                </a:cubicBezTo>
                <a:cubicBezTo>
                  <a:pt x="1129" y="37"/>
                  <a:pt x="1129" y="37"/>
                  <a:pt x="1129" y="37"/>
                </a:cubicBezTo>
                <a:cubicBezTo>
                  <a:pt x="1127" y="38"/>
                  <a:pt x="1127" y="38"/>
                  <a:pt x="1127" y="38"/>
                </a:cubicBezTo>
                <a:cubicBezTo>
                  <a:pt x="1127" y="38"/>
                  <a:pt x="1127" y="38"/>
                  <a:pt x="1127" y="38"/>
                </a:cubicBezTo>
                <a:cubicBezTo>
                  <a:pt x="1127" y="38"/>
                  <a:pt x="1127" y="38"/>
                  <a:pt x="1127" y="38"/>
                </a:cubicBezTo>
                <a:cubicBezTo>
                  <a:pt x="1126" y="39"/>
                  <a:pt x="1126" y="39"/>
                  <a:pt x="1126" y="39"/>
                </a:cubicBezTo>
                <a:cubicBezTo>
                  <a:pt x="1125" y="39"/>
                  <a:pt x="1125" y="39"/>
                  <a:pt x="1125" y="39"/>
                </a:cubicBezTo>
                <a:cubicBezTo>
                  <a:pt x="1125" y="39"/>
                  <a:pt x="1125" y="39"/>
                  <a:pt x="1125" y="39"/>
                </a:cubicBezTo>
                <a:cubicBezTo>
                  <a:pt x="1125" y="40"/>
                  <a:pt x="1124" y="40"/>
                  <a:pt x="1123" y="40"/>
                </a:cubicBezTo>
                <a:cubicBezTo>
                  <a:pt x="1123" y="40"/>
                  <a:pt x="1123" y="40"/>
                  <a:pt x="1123" y="40"/>
                </a:cubicBezTo>
                <a:cubicBezTo>
                  <a:pt x="1122" y="40"/>
                  <a:pt x="1122" y="40"/>
                  <a:pt x="1122" y="40"/>
                </a:cubicBezTo>
                <a:cubicBezTo>
                  <a:pt x="1121" y="41"/>
                  <a:pt x="1121" y="41"/>
                  <a:pt x="1121" y="41"/>
                </a:cubicBezTo>
                <a:cubicBezTo>
                  <a:pt x="1121" y="41"/>
                  <a:pt x="1121" y="41"/>
                  <a:pt x="1121" y="41"/>
                </a:cubicBezTo>
                <a:cubicBezTo>
                  <a:pt x="1121" y="41"/>
                  <a:pt x="1121" y="41"/>
                  <a:pt x="1121" y="41"/>
                </a:cubicBezTo>
                <a:cubicBezTo>
                  <a:pt x="1120" y="41"/>
                  <a:pt x="1120" y="41"/>
                  <a:pt x="1120" y="41"/>
                </a:cubicBezTo>
                <a:cubicBezTo>
                  <a:pt x="1120" y="41"/>
                  <a:pt x="1120" y="41"/>
                  <a:pt x="1120" y="41"/>
                </a:cubicBezTo>
                <a:cubicBezTo>
                  <a:pt x="1115" y="46"/>
                  <a:pt x="1109" y="50"/>
                  <a:pt x="1103" y="55"/>
                </a:cubicBezTo>
                <a:cubicBezTo>
                  <a:pt x="1106" y="55"/>
                  <a:pt x="1106" y="55"/>
                  <a:pt x="1106" y="55"/>
                </a:cubicBezTo>
                <a:cubicBezTo>
                  <a:pt x="1111" y="51"/>
                  <a:pt x="1116" y="47"/>
                  <a:pt x="1121" y="43"/>
                </a:cubicBezTo>
                <a:cubicBezTo>
                  <a:pt x="1121" y="43"/>
                  <a:pt x="1121" y="43"/>
                  <a:pt x="1121" y="43"/>
                </a:cubicBezTo>
                <a:cubicBezTo>
                  <a:pt x="1121" y="44"/>
                  <a:pt x="1121" y="44"/>
                  <a:pt x="1121" y="44"/>
                </a:cubicBezTo>
                <a:cubicBezTo>
                  <a:pt x="1121" y="44"/>
                  <a:pt x="1120" y="45"/>
                  <a:pt x="1120" y="45"/>
                </a:cubicBezTo>
                <a:cubicBezTo>
                  <a:pt x="1120" y="45"/>
                  <a:pt x="1120" y="45"/>
                  <a:pt x="1120" y="45"/>
                </a:cubicBezTo>
                <a:cubicBezTo>
                  <a:pt x="1120" y="45"/>
                  <a:pt x="1120" y="45"/>
                  <a:pt x="1120" y="45"/>
                </a:cubicBezTo>
                <a:cubicBezTo>
                  <a:pt x="1119" y="45"/>
                  <a:pt x="1119" y="45"/>
                  <a:pt x="1119" y="45"/>
                </a:cubicBezTo>
                <a:cubicBezTo>
                  <a:pt x="1115" y="48"/>
                  <a:pt x="1111" y="51"/>
                  <a:pt x="1107" y="55"/>
                </a:cubicBezTo>
                <a:cubicBezTo>
                  <a:pt x="1110" y="55"/>
                  <a:pt x="1110" y="55"/>
                  <a:pt x="1110" y="55"/>
                </a:cubicBezTo>
                <a:cubicBezTo>
                  <a:pt x="1113" y="52"/>
                  <a:pt x="1117" y="49"/>
                  <a:pt x="1120" y="47"/>
                </a:cubicBezTo>
                <a:cubicBezTo>
                  <a:pt x="1121" y="46"/>
                  <a:pt x="1122" y="46"/>
                  <a:pt x="1123" y="46"/>
                </a:cubicBezTo>
                <a:cubicBezTo>
                  <a:pt x="1124" y="45"/>
                  <a:pt x="1125" y="44"/>
                  <a:pt x="1127" y="44"/>
                </a:cubicBezTo>
                <a:cubicBezTo>
                  <a:pt x="1127" y="44"/>
                  <a:pt x="1127" y="43"/>
                  <a:pt x="1127" y="43"/>
                </a:cubicBezTo>
                <a:cubicBezTo>
                  <a:pt x="1128" y="43"/>
                  <a:pt x="1128" y="43"/>
                  <a:pt x="1128" y="43"/>
                </a:cubicBezTo>
                <a:cubicBezTo>
                  <a:pt x="1132" y="41"/>
                  <a:pt x="1135" y="38"/>
                  <a:pt x="1138" y="37"/>
                </a:cubicBezTo>
                <a:cubicBezTo>
                  <a:pt x="1138" y="37"/>
                  <a:pt x="1138" y="37"/>
                  <a:pt x="1138" y="37"/>
                </a:cubicBezTo>
                <a:cubicBezTo>
                  <a:pt x="1138" y="37"/>
                  <a:pt x="1138" y="37"/>
                  <a:pt x="1138" y="37"/>
                </a:cubicBezTo>
                <a:cubicBezTo>
                  <a:pt x="1143" y="34"/>
                  <a:pt x="1148" y="32"/>
                  <a:pt x="1153" y="32"/>
                </a:cubicBezTo>
                <a:cubicBezTo>
                  <a:pt x="1153" y="32"/>
                  <a:pt x="1153" y="32"/>
                  <a:pt x="1153" y="32"/>
                </a:cubicBezTo>
                <a:cubicBezTo>
                  <a:pt x="1159" y="31"/>
                  <a:pt x="1165" y="30"/>
                  <a:pt x="1171" y="30"/>
                </a:cubicBezTo>
                <a:cubicBezTo>
                  <a:pt x="1172" y="30"/>
                  <a:pt x="1172" y="30"/>
                  <a:pt x="1172" y="30"/>
                </a:cubicBezTo>
                <a:cubicBezTo>
                  <a:pt x="1172" y="30"/>
                  <a:pt x="1173" y="30"/>
                  <a:pt x="1174" y="30"/>
                </a:cubicBezTo>
                <a:cubicBezTo>
                  <a:pt x="1174" y="31"/>
                  <a:pt x="1174" y="31"/>
                  <a:pt x="1174" y="31"/>
                </a:cubicBezTo>
                <a:cubicBezTo>
                  <a:pt x="1171" y="36"/>
                  <a:pt x="1171" y="36"/>
                  <a:pt x="1171" y="36"/>
                </a:cubicBezTo>
                <a:cubicBezTo>
                  <a:pt x="1170" y="38"/>
                  <a:pt x="1170" y="39"/>
                  <a:pt x="1170" y="40"/>
                </a:cubicBezTo>
                <a:cubicBezTo>
                  <a:pt x="1170" y="42"/>
                  <a:pt x="1170" y="43"/>
                  <a:pt x="1170" y="44"/>
                </a:cubicBezTo>
                <a:cubicBezTo>
                  <a:pt x="1170" y="45"/>
                  <a:pt x="1170" y="45"/>
                  <a:pt x="1170" y="46"/>
                </a:cubicBezTo>
                <a:cubicBezTo>
                  <a:pt x="1169" y="46"/>
                  <a:pt x="1169" y="46"/>
                  <a:pt x="1168" y="46"/>
                </a:cubicBezTo>
                <a:cubicBezTo>
                  <a:pt x="1168" y="46"/>
                  <a:pt x="1168" y="46"/>
                  <a:pt x="1168" y="46"/>
                </a:cubicBezTo>
                <a:cubicBezTo>
                  <a:pt x="1168" y="47"/>
                  <a:pt x="1168" y="47"/>
                  <a:pt x="1168" y="47"/>
                </a:cubicBezTo>
                <a:cubicBezTo>
                  <a:pt x="1164" y="50"/>
                  <a:pt x="1159" y="51"/>
                  <a:pt x="1154" y="51"/>
                </a:cubicBezTo>
                <a:cubicBezTo>
                  <a:pt x="1154" y="51"/>
                  <a:pt x="1154" y="51"/>
                  <a:pt x="1154" y="51"/>
                </a:cubicBezTo>
                <a:cubicBezTo>
                  <a:pt x="1153" y="51"/>
                  <a:pt x="1153" y="51"/>
                  <a:pt x="1153" y="51"/>
                </a:cubicBezTo>
                <a:cubicBezTo>
                  <a:pt x="1152" y="51"/>
                  <a:pt x="1152" y="51"/>
                  <a:pt x="1152" y="51"/>
                </a:cubicBezTo>
                <a:cubicBezTo>
                  <a:pt x="1152" y="51"/>
                  <a:pt x="1152" y="51"/>
                  <a:pt x="1152" y="51"/>
                </a:cubicBezTo>
                <a:cubicBezTo>
                  <a:pt x="1150" y="52"/>
                  <a:pt x="1147" y="52"/>
                  <a:pt x="1144" y="52"/>
                </a:cubicBezTo>
                <a:cubicBezTo>
                  <a:pt x="1144" y="52"/>
                  <a:pt x="1144" y="52"/>
                  <a:pt x="1144" y="52"/>
                </a:cubicBezTo>
                <a:cubicBezTo>
                  <a:pt x="1144" y="52"/>
                  <a:pt x="1144" y="52"/>
                  <a:pt x="1144" y="52"/>
                </a:cubicBezTo>
                <a:cubicBezTo>
                  <a:pt x="1142" y="53"/>
                  <a:pt x="1139" y="54"/>
                  <a:pt x="1137" y="55"/>
                </a:cubicBezTo>
                <a:cubicBezTo>
                  <a:pt x="1142" y="55"/>
                  <a:pt x="1142" y="55"/>
                  <a:pt x="1142" y="55"/>
                </a:cubicBezTo>
                <a:cubicBezTo>
                  <a:pt x="1143" y="55"/>
                  <a:pt x="1144" y="54"/>
                  <a:pt x="1145" y="54"/>
                </a:cubicBezTo>
                <a:cubicBezTo>
                  <a:pt x="1147" y="54"/>
                  <a:pt x="1150" y="54"/>
                  <a:pt x="1152" y="53"/>
                </a:cubicBezTo>
                <a:cubicBezTo>
                  <a:pt x="1152" y="54"/>
                  <a:pt x="1152" y="54"/>
                  <a:pt x="1152" y="54"/>
                </a:cubicBezTo>
                <a:cubicBezTo>
                  <a:pt x="1151" y="55"/>
                  <a:pt x="1150" y="55"/>
                  <a:pt x="1150" y="55"/>
                </a:cubicBezTo>
                <a:cubicBezTo>
                  <a:pt x="1161" y="55"/>
                  <a:pt x="1161" y="55"/>
                  <a:pt x="1161" y="55"/>
                </a:cubicBezTo>
                <a:cubicBezTo>
                  <a:pt x="1161" y="55"/>
                  <a:pt x="1161" y="55"/>
                  <a:pt x="1161" y="55"/>
                </a:cubicBezTo>
                <a:cubicBezTo>
                  <a:pt x="1161" y="54"/>
                  <a:pt x="1161" y="54"/>
                  <a:pt x="1161" y="54"/>
                </a:cubicBezTo>
                <a:cubicBezTo>
                  <a:pt x="1160" y="54"/>
                  <a:pt x="1160" y="54"/>
                  <a:pt x="1160" y="54"/>
                </a:cubicBezTo>
                <a:cubicBezTo>
                  <a:pt x="1160" y="54"/>
                  <a:pt x="1159" y="54"/>
                  <a:pt x="1158" y="54"/>
                </a:cubicBezTo>
                <a:cubicBezTo>
                  <a:pt x="1157" y="54"/>
                  <a:pt x="1155" y="54"/>
                  <a:pt x="1154" y="54"/>
                </a:cubicBezTo>
                <a:cubicBezTo>
                  <a:pt x="1154" y="53"/>
                  <a:pt x="1154" y="53"/>
                  <a:pt x="1154" y="53"/>
                </a:cubicBezTo>
                <a:cubicBezTo>
                  <a:pt x="1160" y="53"/>
                  <a:pt x="1165" y="52"/>
                  <a:pt x="1169" y="48"/>
                </a:cubicBezTo>
                <a:cubicBezTo>
                  <a:pt x="1170" y="48"/>
                  <a:pt x="1171" y="47"/>
                  <a:pt x="1171" y="47"/>
                </a:cubicBezTo>
                <a:cubicBezTo>
                  <a:pt x="1172" y="46"/>
                  <a:pt x="1172" y="45"/>
                  <a:pt x="1172" y="44"/>
                </a:cubicBezTo>
                <a:cubicBezTo>
                  <a:pt x="1172" y="43"/>
                  <a:pt x="1172" y="41"/>
                  <a:pt x="1172" y="40"/>
                </a:cubicBezTo>
                <a:cubicBezTo>
                  <a:pt x="1172" y="39"/>
                  <a:pt x="1172" y="38"/>
                  <a:pt x="1172" y="37"/>
                </a:cubicBezTo>
                <a:cubicBezTo>
                  <a:pt x="1172" y="37"/>
                  <a:pt x="1172" y="37"/>
                  <a:pt x="1172" y="37"/>
                </a:cubicBezTo>
                <a:cubicBezTo>
                  <a:pt x="1176" y="31"/>
                  <a:pt x="1176" y="31"/>
                  <a:pt x="1176" y="31"/>
                </a:cubicBezTo>
                <a:cubicBezTo>
                  <a:pt x="1176" y="31"/>
                  <a:pt x="1176" y="31"/>
                  <a:pt x="1176" y="31"/>
                </a:cubicBezTo>
                <a:cubicBezTo>
                  <a:pt x="1176" y="30"/>
                  <a:pt x="1176" y="29"/>
                  <a:pt x="1175" y="29"/>
                </a:cubicBezTo>
                <a:cubicBezTo>
                  <a:pt x="1175" y="29"/>
                  <a:pt x="1174" y="28"/>
                  <a:pt x="1173" y="28"/>
                </a:cubicBezTo>
                <a:cubicBezTo>
                  <a:pt x="1173" y="28"/>
                  <a:pt x="1172" y="28"/>
                  <a:pt x="1172" y="28"/>
                </a:cubicBezTo>
                <a:cubicBezTo>
                  <a:pt x="1172" y="28"/>
                  <a:pt x="1171" y="28"/>
                  <a:pt x="1171" y="28"/>
                </a:cubicBezTo>
                <a:cubicBezTo>
                  <a:pt x="1166" y="28"/>
                  <a:pt x="1160" y="29"/>
                  <a:pt x="1154" y="29"/>
                </a:cubicBezTo>
                <a:cubicBezTo>
                  <a:pt x="1154" y="28"/>
                  <a:pt x="1154" y="28"/>
                  <a:pt x="1154" y="28"/>
                </a:cubicBezTo>
                <a:cubicBezTo>
                  <a:pt x="1160" y="27"/>
                  <a:pt x="1166" y="27"/>
                  <a:pt x="1172" y="27"/>
                </a:cubicBezTo>
                <a:cubicBezTo>
                  <a:pt x="1173" y="27"/>
                  <a:pt x="1173" y="27"/>
                  <a:pt x="1173" y="27"/>
                </a:cubicBezTo>
                <a:cubicBezTo>
                  <a:pt x="1174" y="28"/>
                  <a:pt x="1174" y="28"/>
                  <a:pt x="1175" y="28"/>
                </a:cubicBezTo>
                <a:cubicBezTo>
                  <a:pt x="1175" y="28"/>
                  <a:pt x="1175" y="28"/>
                  <a:pt x="1175" y="28"/>
                </a:cubicBezTo>
                <a:cubicBezTo>
                  <a:pt x="1176" y="28"/>
                  <a:pt x="1177" y="27"/>
                  <a:pt x="1177" y="26"/>
                </a:cubicBezTo>
                <a:cubicBezTo>
                  <a:pt x="1178" y="25"/>
                  <a:pt x="1178" y="24"/>
                  <a:pt x="1178" y="23"/>
                </a:cubicBezTo>
                <a:cubicBezTo>
                  <a:pt x="1178" y="22"/>
                  <a:pt x="1178" y="21"/>
                  <a:pt x="1178" y="20"/>
                </a:cubicBezTo>
                <a:cubicBezTo>
                  <a:pt x="1178" y="20"/>
                  <a:pt x="1178" y="20"/>
                  <a:pt x="1178" y="20"/>
                </a:cubicBezTo>
                <a:cubicBezTo>
                  <a:pt x="1178" y="20"/>
                  <a:pt x="1178" y="20"/>
                  <a:pt x="1178" y="20"/>
                </a:cubicBezTo>
                <a:cubicBezTo>
                  <a:pt x="1179" y="19"/>
                  <a:pt x="1180" y="18"/>
                  <a:pt x="1180" y="16"/>
                </a:cubicBezTo>
                <a:cubicBezTo>
                  <a:pt x="1180" y="15"/>
                  <a:pt x="1181" y="14"/>
                  <a:pt x="1182" y="13"/>
                </a:cubicBezTo>
                <a:cubicBezTo>
                  <a:pt x="1182" y="13"/>
                  <a:pt x="1182" y="13"/>
                  <a:pt x="1182" y="13"/>
                </a:cubicBezTo>
                <a:cubicBezTo>
                  <a:pt x="1182" y="13"/>
                  <a:pt x="1182" y="13"/>
                  <a:pt x="1182" y="13"/>
                </a:cubicBezTo>
                <a:cubicBezTo>
                  <a:pt x="1184" y="8"/>
                  <a:pt x="1186" y="4"/>
                  <a:pt x="1189" y="0"/>
                </a:cubicBezTo>
                <a:moveTo>
                  <a:pt x="1226" y="0"/>
                </a:moveTo>
                <a:cubicBezTo>
                  <a:pt x="1224" y="0"/>
                  <a:pt x="1224" y="0"/>
                  <a:pt x="1224" y="0"/>
                </a:cubicBezTo>
                <a:cubicBezTo>
                  <a:pt x="1223" y="1"/>
                  <a:pt x="1222" y="3"/>
                  <a:pt x="1221" y="4"/>
                </a:cubicBezTo>
                <a:cubicBezTo>
                  <a:pt x="1220" y="5"/>
                  <a:pt x="1219" y="6"/>
                  <a:pt x="1217" y="7"/>
                </a:cubicBezTo>
                <a:cubicBezTo>
                  <a:pt x="1216" y="8"/>
                  <a:pt x="1214" y="9"/>
                  <a:pt x="1213" y="11"/>
                </a:cubicBezTo>
                <a:cubicBezTo>
                  <a:pt x="1213" y="12"/>
                  <a:pt x="1212" y="12"/>
                  <a:pt x="1212" y="13"/>
                </a:cubicBezTo>
                <a:cubicBezTo>
                  <a:pt x="1212" y="13"/>
                  <a:pt x="1212" y="14"/>
                  <a:pt x="1212" y="15"/>
                </a:cubicBezTo>
                <a:cubicBezTo>
                  <a:pt x="1211" y="15"/>
                  <a:pt x="1211" y="15"/>
                  <a:pt x="1211" y="15"/>
                </a:cubicBezTo>
                <a:cubicBezTo>
                  <a:pt x="1211" y="15"/>
                  <a:pt x="1211" y="15"/>
                  <a:pt x="1211" y="15"/>
                </a:cubicBezTo>
                <a:cubicBezTo>
                  <a:pt x="1211" y="15"/>
                  <a:pt x="1211" y="15"/>
                  <a:pt x="1211" y="15"/>
                </a:cubicBezTo>
                <a:cubicBezTo>
                  <a:pt x="1211" y="14"/>
                  <a:pt x="1212" y="13"/>
                  <a:pt x="1212" y="11"/>
                </a:cubicBezTo>
                <a:cubicBezTo>
                  <a:pt x="1215" y="7"/>
                  <a:pt x="1219" y="4"/>
                  <a:pt x="1223" y="0"/>
                </a:cubicBezTo>
                <a:cubicBezTo>
                  <a:pt x="1220" y="0"/>
                  <a:pt x="1220" y="0"/>
                  <a:pt x="1220" y="0"/>
                </a:cubicBezTo>
                <a:cubicBezTo>
                  <a:pt x="1216" y="3"/>
                  <a:pt x="1213" y="7"/>
                  <a:pt x="1211" y="10"/>
                </a:cubicBezTo>
                <a:cubicBezTo>
                  <a:pt x="1210" y="11"/>
                  <a:pt x="1210" y="11"/>
                  <a:pt x="1210" y="11"/>
                </a:cubicBezTo>
                <a:cubicBezTo>
                  <a:pt x="1210" y="11"/>
                  <a:pt x="1210" y="11"/>
                  <a:pt x="1210" y="11"/>
                </a:cubicBezTo>
                <a:cubicBezTo>
                  <a:pt x="1210" y="12"/>
                  <a:pt x="1209" y="14"/>
                  <a:pt x="1209" y="16"/>
                </a:cubicBezTo>
                <a:cubicBezTo>
                  <a:pt x="1209" y="16"/>
                  <a:pt x="1209" y="16"/>
                  <a:pt x="1209" y="16"/>
                </a:cubicBezTo>
                <a:cubicBezTo>
                  <a:pt x="1209" y="16"/>
                  <a:pt x="1209" y="16"/>
                  <a:pt x="1209" y="16"/>
                </a:cubicBezTo>
                <a:cubicBezTo>
                  <a:pt x="1210" y="17"/>
                  <a:pt x="1211" y="17"/>
                  <a:pt x="1212" y="17"/>
                </a:cubicBezTo>
                <a:cubicBezTo>
                  <a:pt x="1212" y="17"/>
                  <a:pt x="1212" y="17"/>
                  <a:pt x="1212" y="17"/>
                </a:cubicBezTo>
                <a:cubicBezTo>
                  <a:pt x="1212" y="17"/>
                  <a:pt x="1213" y="17"/>
                  <a:pt x="1213" y="16"/>
                </a:cubicBezTo>
                <a:cubicBezTo>
                  <a:pt x="1214" y="15"/>
                  <a:pt x="1214" y="15"/>
                  <a:pt x="1214" y="14"/>
                </a:cubicBezTo>
                <a:cubicBezTo>
                  <a:pt x="1214" y="13"/>
                  <a:pt x="1214" y="13"/>
                  <a:pt x="1214" y="13"/>
                </a:cubicBezTo>
                <a:cubicBezTo>
                  <a:pt x="1215" y="12"/>
                  <a:pt x="1215" y="12"/>
                  <a:pt x="1215" y="12"/>
                </a:cubicBezTo>
                <a:cubicBezTo>
                  <a:pt x="1215" y="12"/>
                  <a:pt x="1215" y="12"/>
                  <a:pt x="1215" y="12"/>
                </a:cubicBezTo>
                <a:cubicBezTo>
                  <a:pt x="1216" y="11"/>
                  <a:pt x="1217" y="10"/>
                  <a:pt x="1219" y="9"/>
                </a:cubicBezTo>
                <a:cubicBezTo>
                  <a:pt x="1220" y="8"/>
                  <a:pt x="1222" y="7"/>
                  <a:pt x="1223" y="5"/>
                </a:cubicBezTo>
                <a:cubicBezTo>
                  <a:pt x="1223" y="5"/>
                  <a:pt x="1223" y="5"/>
                  <a:pt x="1223" y="5"/>
                </a:cubicBezTo>
                <a:cubicBezTo>
                  <a:pt x="1224" y="3"/>
                  <a:pt x="1225" y="2"/>
                  <a:pt x="1226" y="0"/>
                </a:cubicBezTo>
                <a:moveTo>
                  <a:pt x="1199" y="28"/>
                </a:moveTo>
                <a:cubicBezTo>
                  <a:pt x="1200" y="27"/>
                  <a:pt x="1200" y="27"/>
                  <a:pt x="1200" y="27"/>
                </a:cubicBezTo>
                <a:cubicBezTo>
                  <a:pt x="1200" y="25"/>
                  <a:pt x="1201" y="24"/>
                  <a:pt x="1202" y="22"/>
                </a:cubicBezTo>
                <a:cubicBezTo>
                  <a:pt x="1202" y="23"/>
                  <a:pt x="1202" y="23"/>
                  <a:pt x="1202" y="23"/>
                </a:cubicBezTo>
                <a:cubicBezTo>
                  <a:pt x="1202" y="24"/>
                  <a:pt x="1202" y="24"/>
                  <a:pt x="1202" y="24"/>
                </a:cubicBezTo>
                <a:cubicBezTo>
                  <a:pt x="1201" y="25"/>
                  <a:pt x="1201" y="27"/>
                  <a:pt x="1201" y="28"/>
                </a:cubicBezTo>
                <a:cubicBezTo>
                  <a:pt x="1201" y="28"/>
                  <a:pt x="1201" y="28"/>
                  <a:pt x="1201" y="29"/>
                </a:cubicBezTo>
                <a:cubicBezTo>
                  <a:pt x="1201" y="29"/>
                  <a:pt x="1201" y="29"/>
                  <a:pt x="1201" y="30"/>
                </a:cubicBezTo>
                <a:cubicBezTo>
                  <a:pt x="1198" y="28"/>
                  <a:pt x="1194" y="27"/>
                  <a:pt x="1190" y="27"/>
                </a:cubicBezTo>
                <a:cubicBezTo>
                  <a:pt x="1189" y="27"/>
                  <a:pt x="1188" y="27"/>
                  <a:pt x="1187" y="27"/>
                </a:cubicBezTo>
                <a:cubicBezTo>
                  <a:pt x="1189" y="27"/>
                  <a:pt x="1192" y="27"/>
                  <a:pt x="1194" y="27"/>
                </a:cubicBezTo>
                <a:cubicBezTo>
                  <a:pt x="1194" y="27"/>
                  <a:pt x="1194" y="27"/>
                  <a:pt x="1194" y="27"/>
                </a:cubicBezTo>
                <a:cubicBezTo>
                  <a:pt x="1195" y="27"/>
                  <a:pt x="1197" y="27"/>
                  <a:pt x="1198" y="27"/>
                </a:cubicBezTo>
                <a:cubicBezTo>
                  <a:pt x="1199" y="28"/>
                  <a:pt x="1199" y="28"/>
                  <a:pt x="1199" y="28"/>
                </a:cubicBezTo>
                <a:moveTo>
                  <a:pt x="1231" y="7"/>
                </a:moveTo>
                <a:cubicBezTo>
                  <a:pt x="1231" y="7"/>
                  <a:pt x="1231" y="7"/>
                  <a:pt x="1230" y="7"/>
                </a:cubicBezTo>
                <a:cubicBezTo>
                  <a:pt x="1230" y="6"/>
                  <a:pt x="1230" y="6"/>
                  <a:pt x="1230" y="6"/>
                </a:cubicBezTo>
                <a:cubicBezTo>
                  <a:pt x="1232" y="5"/>
                  <a:pt x="1232" y="4"/>
                  <a:pt x="1233" y="3"/>
                </a:cubicBezTo>
                <a:cubicBezTo>
                  <a:pt x="1234" y="2"/>
                  <a:pt x="1234" y="1"/>
                  <a:pt x="1235" y="1"/>
                </a:cubicBezTo>
                <a:cubicBezTo>
                  <a:pt x="1235" y="2"/>
                  <a:pt x="1235" y="2"/>
                  <a:pt x="1235" y="2"/>
                </a:cubicBezTo>
                <a:cubicBezTo>
                  <a:pt x="1233" y="4"/>
                  <a:pt x="1232" y="6"/>
                  <a:pt x="1231" y="7"/>
                </a:cubicBezTo>
                <a:moveTo>
                  <a:pt x="1251" y="0"/>
                </a:moveTo>
                <a:cubicBezTo>
                  <a:pt x="1249" y="0"/>
                  <a:pt x="1249" y="0"/>
                  <a:pt x="1249" y="0"/>
                </a:cubicBezTo>
                <a:cubicBezTo>
                  <a:pt x="1249" y="0"/>
                  <a:pt x="1249" y="0"/>
                  <a:pt x="1249" y="1"/>
                </a:cubicBezTo>
                <a:cubicBezTo>
                  <a:pt x="1249" y="1"/>
                  <a:pt x="1248" y="0"/>
                  <a:pt x="1248" y="0"/>
                </a:cubicBezTo>
                <a:cubicBezTo>
                  <a:pt x="1248" y="0"/>
                  <a:pt x="1248" y="0"/>
                  <a:pt x="1248" y="0"/>
                </a:cubicBezTo>
                <a:cubicBezTo>
                  <a:pt x="1238" y="0"/>
                  <a:pt x="1238" y="0"/>
                  <a:pt x="1238" y="0"/>
                </a:cubicBezTo>
                <a:cubicBezTo>
                  <a:pt x="1237" y="0"/>
                  <a:pt x="1237" y="0"/>
                  <a:pt x="1237" y="1"/>
                </a:cubicBezTo>
                <a:cubicBezTo>
                  <a:pt x="1237" y="0"/>
                  <a:pt x="1237" y="0"/>
                  <a:pt x="1237" y="0"/>
                </a:cubicBezTo>
                <a:cubicBezTo>
                  <a:pt x="1233" y="0"/>
                  <a:pt x="1233" y="0"/>
                  <a:pt x="1233" y="0"/>
                </a:cubicBezTo>
                <a:cubicBezTo>
                  <a:pt x="1232" y="0"/>
                  <a:pt x="1232" y="1"/>
                  <a:pt x="1232" y="1"/>
                </a:cubicBezTo>
                <a:cubicBezTo>
                  <a:pt x="1231" y="3"/>
                  <a:pt x="1230" y="4"/>
                  <a:pt x="1229" y="4"/>
                </a:cubicBezTo>
                <a:cubicBezTo>
                  <a:pt x="1229" y="4"/>
                  <a:pt x="1229" y="4"/>
                  <a:pt x="1229" y="4"/>
                </a:cubicBezTo>
                <a:cubicBezTo>
                  <a:pt x="1228" y="5"/>
                  <a:pt x="1228" y="5"/>
                  <a:pt x="1227" y="5"/>
                </a:cubicBezTo>
                <a:cubicBezTo>
                  <a:pt x="1227" y="4"/>
                  <a:pt x="1227" y="4"/>
                  <a:pt x="1227" y="4"/>
                </a:cubicBezTo>
                <a:cubicBezTo>
                  <a:pt x="1227" y="4"/>
                  <a:pt x="1227" y="4"/>
                  <a:pt x="1227" y="4"/>
                </a:cubicBezTo>
                <a:cubicBezTo>
                  <a:pt x="1228" y="3"/>
                  <a:pt x="1229" y="2"/>
                  <a:pt x="1230" y="1"/>
                </a:cubicBezTo>
                <a:cubicBezTo>
                  <a:pt x="1230" y="1"/>
                  <a:pt x="1231" y="0"/>
                  <a:pt x="1231" y="0"/>
                </a:cubicBezTo>
                <a:cubicBezTo>
                  <a:pt x="1228" y="0"/>
                  <a:pt x="1228" y="0"/>
                  <a:pt x="1228" y="0"/>
                </a:cubicBezTo>
                <a:cubicBezTo>
                  <a:pt x="1227" y="1"/>
                  <a:pt x="1226" y="2"/>
                  <a:pt x="1225" y="3"/>
                </a:cubicBezTo>
                <a:cubicBezTo>
                  <a:pt x="1225" y="3"/>
                  <a:pt x="1225" y="3"/>
                  <a:pt x="1225" y="3"/>
                </a:cubicBezTo>
                <a:cubicBezTo>
                  <a:pt x="1225" y="4"/>
                  <a:pt x="1225" y="4"/>
                  <a:pt x="1225" y="4"/>
                </a:cubicBezTo>
                <a:cubicBezTo>
                  <a:pt x="1225" y="4"/>
                  <a:pt x="1225" y="4"/>
                  <a:pt x="1225" y="4"/>
                </a:cubicBezTo>
                <a:cubicBezTo>
                  <a:pt x="1225" y="5"/>
                  <a:pt x="1225" y="6"/>
                  <a:pt x="1226" y="6"/>
                </a:cubicBezTo>
                <a:cubicBezTo>
                  <a:pt x="1226" y="6"/>
                  <a:pt x="1227" y="7"/>
                  <a:pt x="1227" y="7"/>
                </a:cubicBezTo>
                <a:cubicBezTo>
                  <a:pt x="1227" y="7"/>
                  <a:pt x="1227" y="7"/>
                  <a:pt x="1227" y="7"/>
                </a:cubicBezTo>
                <a:cubicBezTo>
                  <a:pt x="1228" y="7"/>
                  <a:pt x="1228" y="7"/>
                  <a:pt x="1228" y="6"/>
                </a:cubicBezTo>
                <a:cubicBezTo>
                  <a:pt x="1228" y="7"/>
                  <a:pt x="1228" y="7"/>
                  <a:pt x="1228" y="7"/>
                </a:cubicBezTo>
                <a:cubicBezTo>
                  <a:pt x="1225" y="7"/>
                  <a:pt x="1222" y="8"/>
                  <a:pt x="1219" y="9"/>
                </a:cubicBezTo>
                <a:cubicBezTo>
                  <a:pt x="1217" y="10"/>
                  <a:pt x="1217" y="12"/>
                  <a:pt x="1216" y="13"/>
                </a:cubicBezTo>
                <a:cubicBezTo>
                  <a:pt x="1216" y="15"/>
                  <a:pt x="1215" y="16"/>
                  <a:pt x="1215" y="17"/>
                </a:cubicBezTo>
                <a:cubicBezTo>
                  <a:pt x="1213" y="18"/>
                  <a:pt x="1211" y="18"/>
                  <a:pt x="1209" y="19"/>
                </a:cubicBezTo>
                <a:cubicBezTo>
                  <a:pt x="1207" y="19"/>
                  <a:pt x="1206" y="20"/>
                  <a:pt x="1204" y="21"/>
                </a:cubicBezTo>
                <a:cubicBezTo>
                  <a:pt x="1204" y="20"/>
                  <a:pt x="1204" y="20"/>
                  <a:pt x="1204" y="20"/>
                </a:cubicBezTo>
                <a:cubicBezTo>
                  <a:pt x="1206" y="19"/>
                  <a:pt x="1207" y="17"/>
                  <a:pt x="1207" y="15"/>
                </a:cubicBezTo>
                <a:cubicBezTo>
                  <a:pt x="1209" y="10"/>
                  <a:pt x="1213" y="5"/>
                  <a:pt x="1218" y="0"/>
                </a:cubicBezTo>
                <a:cubicBezTo>
                  <a:pt x="1215" y="0"/>
                  <a:pt x="1215" y="0"/>
                  <a:pt x="1215" y="0"/>
                </a:cubicBezTo>
                <a:cubicBezTo>
                  <a:pt x="1211" y="4"/>
                  <a:pt x="1207" y="9"/>
                  <a:pt x="1205" y="15"/>
                </a:cubicBezTo>
                <a:cubicBezTo>
                  <a:pt x="1205" y="15"/>
                  <a:pt x="1205" y="15"/>
                  <a:pt x="1205" y="15"/>
                </a:cubicBezTo>
                <a:cubicBezTo>
                  <a:pt x="1205" y="15"/>
                  <a:pt x="1205" y="15"/>
                  <a:pt x="1205" y="15"/>
                </a:cubicBezTo>
                <a:cubicBezTo>
                  <a:pt x="1205" y="16"/>
                  <a:pt x="1205" y="16"/>
                  <a:pt x="1204" y="17"/>
                </a:cubicBezTo>
                <a:cubicBezTo>
                  <a:pt x="1204" y="17"/>
                  <a:pt x="1204" y="17"/>
                  <a:pt x="1204" y="17"/>
                </a:cubicBezTo>
                <a:cubicBezTo>
                  <a:pt x="1203" y="19"/>
                  <a:pt x="1203" y="19"/>
                  <a:pt x="1203" y="19"/>
                </a:cubicBezTo>
                <a:cubicBezTo>
                  <a:pt x="1202" y="19"/>
                  <a:pt x="1202" y="19"/>
                  <a:pt x="1202" y="19"/>
                </a:cubicBezTo>
                <a:cubicBezTo>
                  <a:pt x="1202" y="19"/>
                  <a:pt x="1202" y="19"/>
                  <a:pt x="1202" y="19"/>
                </a:cubicBezTo>
                <a:cubicBezTo>
                  <a:pt x="1201" y="21"/>
                  <a:pt x="1199" y="23"/>
                  <a:pt x="1198" y="25"/>
                </a:cubicBezTo>
                <a:cubicBezTo>
                  <a:pt x="1197" y="25"/>
                  <a:pt x="1195" y="25"/>
                  <a:pt x="1194" y="25"/>
                </a:cubicBezTo>
                <a:cubicBezTo>
                  <a:pt x="1189" y="25"/>
                  <a:pt x="1185" y="26"/>
                  <a:pt x="1181" y="27"/>
                </a:cubicBezTo>
                <a:cubicBezTo>
                  <a:pt x="1180" y="26"/>
                  <a:pt x="1180" y="26"/>
                  <a:pt x="1180" y="26"/>
                </a:cubicBezTo>
                <a:cubicBezTo>
                  <a:pt x="1180" y="26"/>
                  <a:pt x="1180" y="26"/>
                  <a:pt x="1180" y="26"/>
                </a:cubicBezTo>
                <a:cubicBezTo>
                  <a:pt x="1180" y="22"/>
                  <a:pt x="1182" y="20"/>
                  <a:pt x="1183" y="17"/>
                </a:cubicBezTo>
                <a:cubicBezTo>
                  <a:pt x="1185" y="14"/>
                  <a:pt x="1187" y="11"/>
                  <a:pt x="1188" y="7"/>
                </a:cubicBezTo>
                <a:cubicBezTo>
                  <a:pt x="1189" y="5"/>
                  <a:pt x="1191" y="2"/>
                  <a:pt x="1192" y="0"/>
                </a:cubicBezTo>
                <a:cubicBezTo>
                  <a:pt x="1190" y="0"/>
                  <a:pt x="1190" y="0"/>
                  <a:pt x="1190" y="0"/>
                </a:cubicBezTo>
                <a:cubicBezTo>
                  <a:pt x="1188" y="2"/>
                  <a:pt x="1187" y="4"/>
                  <a:pt x="1186" y="6"/>
                </a:cubicBezTo>
                <a:cubicBezTo>
                  <a:pt x="1186" y="6"/>
                  <a:pt x="1186" y="6"/>
                  <a:pt x="1186" y="6"/>
                </a:cubicBezTo>
                <a:cubicBezTo>
                  <a:pt x="1186" y="7"/>
                  <a:pt x="1186" y="7"/>
                  <a:pt x="1186" y="7"/>
                </a:cubicBezTo>
                <a:cubicBezTo>
                  <a:pt x="1185" y="10"/>
                  <a:pt x="1183" y="13"/>
                  <a:pt x="1182" y="16"/>
                </a:cubicBezTo>
                <a:cubicBezTo>
                  <a:pt x="1180" y="19"/>
                  <a:pt x="1178" y="22"/>
                  <a:pt x="1178" y="26"/>
                </a:cubicBezTo>
                <a:cubicBezTo>
                  <a:pt x="1178" y="26"/>
                  <a:pt x="1178" y="26"/>
                  <a:pt x="1178" y="27"/>
                </a:cubicBezTo>
                <a:cubicBezTo>
                  <a:pt x="1178" y="27"/>
                  <a:pt x="1178" y="27"/>
                  <a:pt x="1178" y="27"/>
                </a:cubicBezTo>
                <a:cubicBezTo>
                  <a:pt x="1180" y="28"/>
                  <a:pt x="1180" y="28"/>
                  <a:pt x="1180" y="28"/>
                </a:cubicBezTo>
                <a:cubicBezTo>
                  <a:pt x="1180" y="29"/>
                  <a:pt x="1180" y="29"/>
                  <a:pt x="1180" y="29"/>
                </a:cubicBezTo>
                <a:cubicBezTo>
                  <a:pt x="1180" y="29"/>
                  <a:pt x="1180" y="29"/>
                  <a:pt x="1180" y="29"/>
                </a:cubicBezTo>
                <a:cubicBezTo>
                  <a:pt x="1181" y="29"/>
                  <a:pt x="1182" y="28"/>
                  <a:pt x="1183" y="28"/>
                </a:cubicBezTo>
                <a:cubicBezTo>
                  <a:pt x="1181" y="29"/>
                  <a:pt x="1179" y="30"/>
                  <a:pt x="1177" y="32"/>
                </a:cubicBezTo>
                <a:cubicBezTo>
                  <a:pt x="1177" y="32"/>
                  <a:pt x="1177" y="32"/>
                  <a:pt x="1177" y="32"/>
                </a:cubicBezTo>
                <a:cubicBezTo>
                  <a:pt x="1177" y="32"/>
                  <a:pt x="1177" y="32"/>
                  <a:pt x="1177" y="32"/>
                </a:cubicBezTo>
                <a:cubicBezTo>
                  <a:pt x="1175" y="34"/>
                  <a:pt x="1173" y="37"/>
                  <a:pt x="1172" y="41"/>
                </a:cubicBezTo>
                <a:cubicBezTo>
                  <a:pt x="1172" y="42"/>
                  <a:pt x="1173" y="43"/>
                  <a:pt x="1173" y="44"/>
                </a:cubicBezTo>
                <a:cubicBezTo>
                  <a:pt x="1173" y="45"/>
                  <a:pt x="1173" y="46"/>
                  <a:pt x="1174" y="46"/>
                </a:cubicBezTo>
                <a:cubicBezTo>
                  <a:pt x="1174" y="47"/>
                  <a:pt x="1174" y="47"/>
                  <a:pt x="1174" y="47"/>
                </a:cubicBezTo>
                <a:cubicBezTo>
                  <a:pt x="1174" y="48"/>
                  <a:pt x="1174" y="48"/>
                  <a:pt x="1174" y="48"/>
                </a:cubicBezTo>
                <a:cubicBezTo>
                  <a:pt x="1171" y="48"/>
                  <a:pt x="1169" y="49"/>
                  <a:pt x="1166" y="50"/>
                </a:cubicBezTo>
                <a:cubicBezTo>
                  <a:pt x="1166" y="50"/>
                  <a:pt x="1166" y="50"/>
                  <a:pt x="1166" y="50"/>
                </a:cubicBezTo>
                <a:cubicBezTo>
                  <a:pt x="1166" y="51"/>
                  <a:pt x="1166" y="51"/>
                  <a:pt x="1166" y="51"/>
                </a:cubicBezTo>
                <a:cubicBezTo>
                  <a:pt x="1166" y="52"/>
                  <a:pt x="1165" y="53"/>
                  <a:pt x="1164" y="54"/>
                </a:cubicBezTo>
                <a:cubicBezTo>
                  <a:pt x="1164" y="54"/>
                  <a:pt x="1163" y="54"/>
                  <a:pt x="1163" y="55"/>
                </a:cubicBezTo>
                <a:cubicBezTo>
                  <a:pt x="1166" y="55"/>
                  <a:pt x="1166" y="55"/>
                  <a:pt x="1166" y="55"/>
                </a:cubicBezTo>
                <a:cubicBezTo>
                  <a:pt x="1167" y="54"/>
                  <a:pt x="1167" y="53"/>
                  <a:pt x="1168" y="52"/>
                </a:cubicBezTo>
                <a:cubicBezTo>
                  <a:pt x="1170" y="51"/>
                  <a:pt x="1172" y="50"/>
                  <a:pt x="1175" y="50"/>
                </a:cubicBezTo>
                <a:cubicBezTo>
                  <a:pt x="1175" y="49"/>
                  <a:pt x="1175" y="49"/>
                  <a:pt x="1175" y="49"/>
                </a:cubicBezTo>
                <a:cubicBezTo>
                  <a:pt x="1175" y="49"/>
                  <a:pt x="1175" y="49"/>
                  <a:pt x="1175" y="49"/>
                </a:cubicBezTo>
                <a:cubicBezTo>
                  <a:pt x="1176" y="49"/>
                  <a:pt x="1176" y="48"/>
                  <a:pt x="1176" y="47"/>
                </a:cubicBezTo>
                <a:cubicBezTo>
                  <a:pt x="1176" y="46"/>
                  <a:pt x="1176" y="46"/>
                  <a:pt x="1175" y="45"/>
                </a:cubicBezTo>
                <a:cubicBezTo>
                  <a:pt x="1175" y="45"/>
                  <a:pt x="1175" y="44"/>
                  <a:pt x="1175" y="44"/>
                </a:cubicBezTo>
                <a:cubicBezTo>
                  <a:pt x="1175" y="44"/>
                  <a:pt x="1175" y="44"/>
                  <a:pt x="1175" y="44"/>
                </a:cubicBezTo>
                <a:cubicBezTo>
                  <a:pt x="1175" y="44"/>
                  <a:pt x="1175" y="44"/>
                  <a:pt x="1175" y="44"/>
                </a:cubicBezTo>
                <a:cubicBezTo>
                  <a:pt x="1175" y="43"/>
                  <a:pt x="1174" y="42"/>
                  <a:pt x="1174" y="41"/>
                </a:cubicBezTo>
                <a:cubicBezTo>
                  <a:pt x="1174" y="38"/>
                  <a:pt x="1176" y="36"/>
                  <a:pt x="1179" y="33"/>
                </a:cubicBezTo>
                <a:cubicBezTo>
                  <a:pt x="1181" y="30"/>
                  <a:pt x="1185" y="29"/>
                  <a:pt x="1190" y="29"/>
                </a:cubicBezTo>
                <a:cubicBezTo>
                  <a:pt x="1190" y="29"/>
                  <a:pt x="1190" y="29"/>
                  <a:pt x="1190" y="29"/>
                </a:cubicBezTo>
                <a:cubicBezTo>
                  <a:pt x="1190" y="29"/>
                  <a:pt x="1190" y="29"/>
                  <a:pt x="1190" y="29"/>
                </a:cubicBezTo>
                <a:cubicBezTo>
                  <a:pt x="1194" y="29"/>
                  <a:pt x="1199" y="30"/>
                  <a:pt x="1202" y="32"/>
                </a:cubicBezTo>
                <a:cubicBezTo>
                  <a:pt x="1203" y="32"/>
                  <a:pt x="1203" y="32"/>
                  <a:pt x="1203" y="32"/>
                </a:cubicBezTo>
                <a:cubicBezTo>
                  <a:pt x="1203" y="31"/>
                  <a:pt x="1203" y="31"/>
                  <a:pt x="1203" y="31"/>
                </a:cubicBezTo>
                <a:cubicBezTo>
                  <a:pt x="1203" y="30"/>
                  <a:pt x="1203" y="30"/>
                  <a:pt x="1203" y="29"/>
                </a:cubicBezTo>
                <a:cubicBezTo>
                  <a:pt x="1203" y="28"/>
                  <a:pt x="1203" y="28"/>
                  <a:pt x="1203" y="28"/>
                </a:cubicBezTo>
                <a:cubicBezTo>
                  <a:pt x="1203" y="27"/>
                  <a:pt x="1203" y="26"/>
                  <a:pt x="1204" y="25"/>
                </a:cubicBezTo>
                <a:cubicBezTo>
                  <a:pt x="1204" y="25"/>
                  <a:pt x="1204" y="25"/>
                  <a:pt x="1204" y="25"/>
                </a:cubicBezTo>
                <a:cubicBezTo>
                  <a:pt x="1204" y="24"/>
                  <a:pt x="1204" y="24"/>
                  <a:pt x="1204" y="24"/>
                </a:cubicBezTo>
                <a:cubicBezTo>
                  <a:pt x="1204" y="24"/>
                  <a:pt x="1204" y="24"/>
                  <a:pt x="1204" y="24"/>
                </a:cubicBezTo>
                <a:cubicBezTo>
                  <a:pt x="1206" y="22"/>
                  <a:pt x="1207" y="21"/>
                  <a:pt x="1209" y="20"/>
                </a:cubicBezTo>
                <a:cubicBezTo>
                  <a:pt x="1211" y="20"/>
                  <a:pt x="1214" y="19"/>
                  <a:pt x="1216" y="19"/>
                </a:cubicBezTo>
                <a:cubicBezTo>
                  <a:pt x="1217" y="19"/>
                  <a:pt x="1217" y="19"/>
                  <a:pt x="1217" y="19"/>
                </a:cubicBezTo>
                <a:cubicBezTo>
                  <a:pt x="1217" y="18"/>
                  <a:pt x="1217" y="18"/>
                  <a:pt x="1217" y="18"/>
                </a:cubicBezTo>
                <a:cubicBezTo>
                  <a:pt x="1217" y="17"/>
                  <a:pt x="1218" y="15"/>
                  <a:pt x="1218" y="14"/>
                </a:cubicBezTo>
                <a:cubicBezTo>
                  <a:pt x="1218" y="12"/>
                  <a:pt x="1219" y="12"/>
                  <a:pt x="1220" y="11"/>
                </a:cubicBezTo>
                <a:cubicBezTo>
                  <a:pt x="1223" y="10"/>
                  <a:pt x="1226" y="9"/>
                  <a:pt x="1229" y="9"/>
                </a:cubicBezTo>
                <a:cubicBezTo>
                  <a:pt x="1230" y="9"/>
                  <a:pt x="1230" y="9"/>
                  <a:pt x="1230" y="9"/>
                </a:cubicBezTo>
                <a:cubicBezTo>
                  <a:pt x="1230" y="9"/>
                  <a:pt x="1231" y="9"/>
                  <a:pt x="1231" y="9"/>
                </a:cubicBezTo>
                <a:cubicBezTo>
                  <a:pt x="1232" y="10"/>
                  <a:pt x="1232" y="10"/>
                  <a:pt x="1232" y="10"/>
                </a:cubicBezTo>
                <a:cubicBezTo>
                  <a:pt x="1233" y="9"/>
                  <a:pt x="1233" y="9"/>
                  <a:pt x="1233" y="9"/>
                </a:cubicBezTo>
                <a:cubicBezTo>
                  <a:pt x="1234" y="7"/>
                  <a:pt x="1235" y="5"/>
                  <a:pt x="1236" y="3"/>
                </a:cubicBezTo>
                <a:cubicBezTo>
                  <a:pt x="1236" y="3"/>
                  <a:pt x="1236" y="3"/>
                  <a:pt x="1236" y="3"/>
                </a:cubicBezTo>
                <a:cubicBezTo>
                  <a:pt x="1237" y="3"/>
                  <a:pt x="1238" y="2"/>
                  <a:pt x="1240" y="2"/>
                </a:cubicBezTo>
                <a:cubicBezTo>
                  <a:pt x="1240" y="2"/>
                  <a:pt x="1240" y="2"/>
                  <a:pt x="1240" y="2"/>
                </a:cubicBezTo>
                <a:cubicBezTo>
                  <a:pt x="1240" y="1"/>
                  <a:pt x="1240" y="1"/>
                  <a:pt x="1240" y="1"/>
                </a:cubicBezTo>
                <a:cubicBezTo>
                  <a:pt x="1240" y="1"/>
                  <a:pt x="1241" y="1"/>
                  <a:pt x="1242" y="1"/>
                </a:cubicBezTo>
                <a:cubicBezTo>
                  <a:pt x="1242" y="1"/>
                  <a:pt x="1242" y="1"/>
                  <a:pt x="1242" y="1"/>
                </a:cubicBezTo>
                <a:cubicBezTo>
                  <a:pt x="1243" y="1"/>
                  <a:pt x="1245" y="2"/>
                  <a:pt x="1246" y="2"/>
                </a:cubicBezTo>
                <a:cubicBezTo>
                  <a:pt x="1247" y="2"/>
                  <a:pt x="1248" y="3"/>
                  <a:pt x="1250" y="3"/>
                </a:cubicBezTo>
                <a:cubicBezTo>
                  <a:pt x="1251" y="3"/>
                  <a:pt x="1251" y="3"/>
                  <a:pt x="1251" y="3"/>
                </a:cubicBezTo>
                <a:cubicBezTo>
                  <a:pt x="1251" y="2"/>
                  <a:pt x="1251" y="2"/>
                  <a:pt x="1251" y="2"/>
                </a:cubicBezTo>
                <a:cubicBezTo>
                  <a:pt x="1251" y="1"/>
                  <a:pt x="1251" y="1"/>
                  <a:pt x="1251" y="0"/>
                </a:cubicBezTo>
              </a:path>
            </a:pathLst>
          </a:custGeom>
          <a:solidFill>
            <a:srgbClr val="E8888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97" name="PA_任意多边形 1429"/>
          <p:cNvSpPr>
            <a:spLocks noEditPoints="1"/>
          </p:cNvSpPr>
          <p:nvPr>
            <p:custDataLst>
              <p:tags r:id="rId162"/>
            </p:custDataLst>
          </p:nvPr>
        </p:nvSpPr>
        <p:spPr bwMode="auto">
          <a:xfrm>
            <a:off x="7104062" y="6797675"/>
            <a:ext cx="1030288" cy="125413"/>
          </a:xfrm>
          <a:custGeom>
            <a:avLst/>
            <a:gdLst>
              <a:gd name="T0" fmla="*/ 402 w 429"/>
              <a:gd name="T1" fmla="*/ 20 h 52"/>
              <a:gd name="T2" fmla="*/ 24 w 429"/>
              <a:gd name="T3" fmla="*/ 32 h 52"/>
              <a:gd name="T4" fmla="*/ 32 w 429"/>
              <a:gd name="T5" fmla="*/ 19 h 52"/>
              <a:gd name="T6" fmla="*/ 27 w 429"/>
              <a:gd name="T7" fmla="*/ 12 h 52"/>
              <a:gd name="T8" fmla="*/ 22 w 429"/>
              <a:gd name="T9" fmla="*/ 6 h 52"/>
              <a:gd name="T10" fmla="*/ 28 w 429"/>
              <a:gd name="T11" fmla="*/ 25 h 52"/>
              <a:gd name="T12" fmla="*/ 18 w 429"/>
              <a:gd name="T13" fmla="*/ 0 h 52"/>
              <a:gd name="T14" fmla="*/ 20 w 429"/>
              <a:gd name="T15" fmla="*/ 33 h 52"/>
              <a:gd name="T16" fmla="*/ 23 w 429"/>
              <a:gd name="T17" fmla="*/ 36 h 52"/>
              <a:gd name="T18" fmla="*/ 26 w 429"/>
              <a:gd name="T19" fmla="*/ 49 h 52"/>
              <a:gd name="T20" fmla="*/ 79 w 429"/>
              <a:gd name="T21" fmla="*/ 46 h 52"/>
              <a:gd name="T22" fmla="*/ 279 w 429"/>
              <a:gd name="T23" fmla="*/ 44 h 52"/>
              <a:gd name="T24" fmla="*/ 349 w 429"/>
              <a:gd name="T25" fmla="*/ 42 h 52"/>
              <a:gd name="T26" fmla="*/ 339 w 429"/>
              <a:gd name="T27" fmla="*/ 49 h 52"/>
              <a:gd name="T28" fmla="*/ 71 w 429"/>
              <a:gd name="T29" fmla="*/ 49 h 52"/>
              <a:gd name="T30" fmla="*/ 85 w 429"/>
              <a:gd name="T31" fmla="*/ 40 h 52"/>
              <a:gd name="T32" fmla="*/ 318 w 429"/>
              <a:gd name="T33" fmla="*/ 44 h 52"/>
              <a:gd name="T34" fmla="*/ 279 w 429"/>
              <a:gd name="T35" fmla="*/ 41 h 52"/>
              <a:gd name="T36" fmla="*/ 124 w 429"/>
              <a:gd name="T37" fmla="*/ 39 h 52"/>
              <a:gd name="T38" fmla="*/ 256 w 429"/>
              <a:gd name="T39" fmla="*/ 39 h 52"/>
              <a:gd name="T40" fmla="*/ 134 w 429"/>
              <a:gd name="T41" fmla="*/ 45 h 52"/>
              <a:gd name="T42" fmla="*/ 352 w 429"/>
              <a:gd name="T43" fmla="*/ 39 h 52"/>
              <a:gd name="T44" fmla="*/ 151 w 429"/>
              <a:gd name="T45" fmla="*/ 40 h 52"/>
              <a:gd name="T46" fmla="*/ 194 w 429"/>
              <a:gd name="T47" fmla="*/ 47 h 52"/>
              <a:gd name="T48" fmla="*/ 254 w 429"/>
              <a:gd name="T49" fmla="*/ 36 h 52"/>
              <a:gd name="T50" fmla="*/ 364 w 429"/>
              <a:gd name="T51" fmla="*/ 33 h 52"/>
              <a:gd name="T52" fmla="*/ 270 w 429"/>
              <a:gd name="T53" fmla="*/ 23 h 52"/>
              <a:gd name="T54" fmla="*/ 355 w 429"/>
              <a:gd name="T55" fmla="*/ 29 h 52"/>
              <a:gd name="T56" fmla="*/ 147 w 429"/>
              <a:gd name="T57" fmla="*/ 41 h 52"/>
              <a:gd name="T58" fmla="*/ 71 w 429"/>
              <a:gd name="T59" fmla="*/ 27 h 52"/>
              <a:gd name="T60" fmla="*/ 68 w 429"/>
              <a:gd name="T61" fmla="*/ 20 h 52"/>
              <a:gd name="T62" fmla="*/ 270 w 429"/>
              <a:gd name="T63" fmla="*/ 21 h 52"/>
              <a:gd name="T64" fmla="*/ 147 w 429"/>
              <a:gd name="T65" fmla="*/ 28 h 52"/>
              <a:gd name="T66" fmla="*/ 89 w 429"/>
              <a:gd name="T67" fmla="*/ 20 h 52"/>
              <a:gd name="T68" fmla="*/ 277 w 429"/>
              <a:gd name="T69" fmla="*/ 12 h 52"/>
              <a:gd name="T70" fmla="*/ 107 w 429"/>
              <a:gd name="T71" fmla="*/ 10 h 52"/>
              <a:gd name="T72" fmla="*/ 372 w 429"/>
              <a:gd name="T73" fmla="*/ 29 h 52"/>
              <a:gd name="T74" fmla="*/ 302 w 429"/>
              <a:gd name="T75" fmla="*/ 17 h 52"/>
              <a:gd name="T76" fmla="*/ 106 w 429"/>
              <a:gd name="T77" fmla="*/ 4 h 52"/>
              <a:gd name="T78" fmla="*/ 256 w 429"/>
              <a:gd name="T79" fmla="*/ 5 h 52"/>
              <a:gd name="T80" fmla="*/ 209 w 429"/>
              <a:gd name="T81" fmla="*/ 45 h 52"/>
              <a:gd name="T82" fmla="*/ 215 w 429"/>
              <a:gd name="T83" fmla="*/ 48 h 52"/>
              <a:gd name="T84" fmla="*/ 249 w 429"/>
              <a:gd name="T85" fmla="*/ 46 h 52"/>
              <a:gd name="T86" fmla="*/ 105 w 429"/>
              <a:gd name="T87" fmla="*/ 2 h 52"/>
              <a:gd name="T88" fmla="*/ 396 w 429"/>
              <a:gd name="T89" fmla="*/ 8 h 52"/>
              <a:gd name="T90" fmla="*/ 368 w 429"/>
              <a:gd name="T91" fmla="*/ 0 h 52"/>
              <a:gd name="T92" fmla="*/ 358 w 429"/>
              <a:gd name="T93" fmla="*/ 20 h 52"/>
              <a:gd name="T94" fmla="*/ 303 w 429"/>
              <a:gd name="T95" fmla="*/ 22 h 52"/>
              <a:gd name="T96" fmla="*/ 337 w 429"/>
              <a:gd name="T97" fmla="*/ 22 h 52"/>
              <a:gd name="T98" fmla="*/ 328 w 429"/>
              <a:gd name="T99" fmla="*/ 28 h 52"/>
              <a:gd name="T100" fmla="*/ 202 w 429"/>
              <a:gd name="T101" fmla="*/ 44 h 52"/>
              <a:gd name="T102" fmla="*/ 183 w 429"/>
              <a:gd name="T103" fmla="*/ 41 h 52"/>
              <a:gd name="T104" fmla="*/ 172 w 429"/>
              <a:gd name="T105" fmla="*/ 10 h 52"/>
              <a:gd name="T106" fmla="*/ 169 w 429"/>
              <a:gd name="T107" fmla="*/ 7 h 52"/>
              <a:gd name="T108" fmla="*/ 102 w 429"/>
              <a:gd name="T109" fmla="*/ 11 h 52"/>
              <a:gd name="T110" fmla="*/ 52 w 429"/>
              <a:gd name="T111" fmla="*/ 22 h 52"/>
              <a:gd name="T112" fmla="*/ 51 w 429"/>
              <a:gd name="T113" fmla="*/ 12 h 52"/>
              <a:gd name="T114" fmla="*/ 58 w 429"/>
              <a:gd name="T115" fmla="*/ 1 h 52"/>
              <a:gd name="T116" fmla="*/ 104 w 429"/>
              <a:gd name="T117" fmla="*/ 51 h 52"/>
              <a:gd name="T118" fmla="*/ 347 w 429"/>
              <a:gd name="T119" fmla="*/ 51 h 52"/>
              <a:gd name="T120" fmla="*/ 376 w 429"/>
              <a:gd name="T121" fmla="*/ 13 h 52"/>
              <a:gd name="T122" fmla="*/ 421 w 429"/>
              <a:gd name="T123" fmla="*/ 34 h 52"/>
              <a:gd name="T124" fmla="*/ 391 w 429"/>
              <a:gd name="T125" fmla="*/ 13 h 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429" h="52">
                <a:moveTo>
                  <a:pt x="0" y="32"/>
                </a:moveTo>
                <a:cubicBezTo>
                  <a:pt x="0" y="35"/>
                  <a:pt x="0" y="35"/>
                  <a:pt x="0" y="35"/>
                </a:cubicBezTo>
                <a:cubicBezTo>
                  <a:pt x="0" y="35"/>
                  <a:pt x="1" y="35"/>
                  <a:pt x="1" y="35"/>
                </a:cubicBezTo>
                <a:cubicBezTo>
                  <a:pt x="2" y="36"/>
                  <a:pt x="3" y="37"/>
                  <a:pt x="3" y="38"/>
                </a:cubicBezTo>
                <a:cubicBezTo>
                  <a:pt x="3" y="38"/>
                  <a:pt x="3" y="38"/>
                  <a:pt x="3" y="38"/>
                </a:cubicBezTo>
                <a:cubicBezTo>
                  <a:pt x="3" y="38"/>
                  <a:pt x="3" y="38"/>
                  <a:pt x="3" y="38"/>
                </a:cubicBezTo>
                <a:cubicBezTo>
                  <a:pt x="4" y="39"/>
                  <a:pt x="5" y="40"/>
                  <a:pt x="6" y="40"/>
                </a:cubicBezTo>
                <a:cubicBezTo>
                  <a:pt x="7" y="40"/>
                  <a:pt x="7" y="40"/>
                  <a:pt x="7" y="41"/>
                </a:cubicBezTo>
                <a:cubicBezTo>
                  <a:pt x="7" y="41"/>
                  <a:pt x="7" y="41"/>
                  <a:pt x="7" y="41"/>
                </a:cubicBezTo>
                <a:cubicBezTo>
                  <a:pt x="7" y="41"/>
                  <a:pt x="7" y="41"/>
                  <a:pt x="7" y="41"/>
                </a:cubicBezTo>
                <a:cubicBezTo>
                  <a:pt x="7" y="41"/>
                  <a:pt x="7" y="41"/>
                  <a:pt x="7" y="41"/>
                </a:cubicBezTo>
                <a:cubicBezTo>
                  <a:pt x="7" y="41"/>
                  <a:pt x="7" y="41"/>
                  <a:pt x="7" y="41"/>
                </a:cubicBezTo>
                <a:cubicBezTo>
                  <a:pt x="5" y="41"/>
                  <a:pt x="4" y="40"/>
                  <a:pt x="2" y="39"/>
                </a:cubicBezTo>
                <a:cubicBezTo>
                  <a:pt x="1" y="38"/>
                  <a:pt x="1" y="38"/>
                  <a:pt x="1" y="38"/>
                </a:cubicBezTo>
                <a:cubicBezTo>
                  <a:pt x="1" y="39"/>
                  <a:pt x="1" y="39"/>
                  <a:pt x="1" y="39"/>
                </a:cubicBezTo>
                <a:cubicBezTo>
                  <a:pt x="0" y="39"/>
                  <a:pt x="0" y="39"/>
                  <a:pt x="0" y="39"/>
                </a:cubicBezTo>
                <a:cubicBezTo>
                  <a:pt x="0" y="42"/>
                  <a:pt x="0" y="42"/>
                  <a:pt x="0" y="42"/>
                </a:cubicBezTo>
                <a:cubicBezTo>
                  <a:pt x="0" y="42"/>
                  <a:pt x="1" y="41"/>
                  <a:pt x="1" y="41"/>
                </a:cubicBezTo>
                <a:cubicBezTo>
                  <a:pt x="3" y="42"/>
                  <a:pt x="4" y="43"/>
                  <a:pt x="7" y="43"/>
                </a:cubicBezTo>
                <a:cubicBezTo>
                  <a:pt x="7" y="43"/>
                  <a:pt x="8" y="43"/>
                  <a:pt x="8" y="43"/>
                </a:cubicBezTo>
                <a:cubicBezTo>
                  <a:pt x="9" y="43"/>
                  <a:pt x="9" y="43"/>
                  <a:pt x="9" y="43"/>
                </a:cubicBezTo>
                <a:cubicBezTo>
                  <a:pt x="9" y="42"/>
                  <a:pt x="9" y="42"/>
                  <a:pt x="9" y="42"/>
                </a:cubicBezTo>
                <a:cubicBezTo>
                  <a:pt x="9" y="42"/>
                  <a:pt x="9" y="41"/>
                  <a:pt x="9" y="41"/>
                </a:cubicBezTo>
                <a:cubicBezTo>
                  <a:pt x="9" y="40"/>
                  <a:pt x="9" y="39"/>
                  <a:pt x="8" y="39"/>
                </a:cubicBezTo>
                <a:cubicBezTo>
                  <a:pt x="8" y="38"/>
                  <a:pt x="7" y="38"/>
                  <a:pt x="6" y="38"/>
                </a:cubicBezTo>
                <a:cubicBezTo>
                  <a:pt x="6" y="38"/>
                  <a:pt x="5" y="37"/>
                  <a:pt x="5" y="37"/>
                </a:cubicBezTo>
                <a:cubicBezTo>
                  <a:pt x="5" y="35"/>
                  <a:pt x="3" y="34"/>
                  <a:pt x="2" y="34"/>
                </a:cubicBezTo>
                <a:cubicBezTo>
                  <a:pt x="1" y="33"/>
                  <a:pt x="0" y="33"/>
                  <a:pt x="0" y="32"/>
                </a:cubicBezTo>
                <a:moveTo>
                  <a:pt x="402" y="20"/>
                </a:moveTo>
                <a:cubicBezTo>
                  <a:pt x="402" y="20"/>
                  <a:pt x="402" y="20"/>
                  <a:pt x="401" y="20"/>
                </a:cubicBezTo>
                <a:cubicBezTo>
                  <a:pt x="401" y="19"/>
                  <a:pt x="401" y="19"/>
                  <a:pt x="401" y="19"/>
                </a:cubicBezTo>
                <a:cubicBezTo>
                  <a:pt x="402" y="18"/>
                  <a:pt x="404" y="17"/>
                  <a:pt x="406" y="16"/>
                </a:cubicBezTo>
                <a:cubicBezTo>
                  <a:pt x="409" y="16"/>
                  <a:pt x="411" y="16"/>
                  <a:pt x="413" y="15"/>
                </a:cubicBezTo>
                <a:cubicBezTo>
                  <a:pt x="413" y="16"/>
                  <a:pt x="413" y="16"/>
                  <a:pt x="413" y="16"/>
                </a:cubicBezTo>
                <a:cubicBezTo>
                  <a:pt x="409" y="17"/>
                  <a:pt x="406" y="18"/>
                  <a:pt x="402" y="20"/>
                </a:cubicBezTo>
                <a:moveTo>
                  <a:pt x="416" y="13"/>
                </a:moveTo>
                <a:cubicBezTo>
                  <a:pt x="415" y="13"/>
                  <a:pt x="415" y="13"/>
                  <a:pt x="414" y="13"/>
                </a:cubicBezTo>
                <a:cubicBezTo>
                  <a:pt x="414" y="13"/>
                  <a:pt x="414" y="13"/>
                  <a:pt x="414" y="13"/>
                </a:cubicBezTo>
                <a:cubicBezTo>
                  <a:pt x="414" y="13"/>
                  <a:pt x="414" y="13"/>
                  <a:pt x="414" y="13"/>
                </a:cubicBezTo>
                <a:cubicBezTo>
                  <a:pt x="414" y="13"/>
                  <a:pt x="414" y="13"/>
                  <a:pt x="414" y="13"/>
                </a:cubicBezTo>
                <a:cubicBezTo>
                  <a:pt x="414" y="13"/>
                  <a:pt x="414" y="13"/>
                  <a:pt x="414" y="13"/>
                </a:cubicBezTo>
                <a:cubicBezTo>
                  <a:pt x="414" y="13"/>
                  <a:pt x="414" y="13"/>
                  <a:pt x="414" y="13"/>
                </a:cubicBezTo>
                <a:cubicBezTo>
                  <a:pt x="413" y="13"/>
                  <a:pt x="413" y="13"/>
                  <a:pt x="413" y="13"/>
                </a:cubicBezTo>
                <a:cubicBezTo>
                  <a:pt x="413" y="13"/>
                  <a:pt x="413" y="13"/>
                  <a:pt x="413" y="13"/>
                </a:cubicBezTo>
                <a:cubicBezTo>
                  <a:pt x="411" y="14"/>
                  <a:pt x="409" y="14"/>
                  <a:pt x="406" y="14"/>
                </a:cubicBezTo>
                <a:cubicBezTo>
                  <a:pt x="403" y="15"/>
                  <a:pt x="400" y="16"/>
                  <a:pt x="399" y="19"/>
                </a:cubicBezTo>
                <a:cubicBezTo>
                  <a:pt x="398" y="19"/>
                  <a:pt x="398" y="19"/>
                  <a:pt x="398" y="19"/>
                </a:cubicBezTo>
                <a:cubicBezTo>
                  <a:pt x="399" y="20"/>
                  <a:pt x="399" y="20"/>
                  <a:pt x="399" y="20"/>
                </a:cubicBezTo>
                <a:cubicBezTo>
                  <a:pt x="399" y="21"/>
                  <a:pt x="400" y="21"/>
                  <a:pt x="401" y="21"/>
                </a:cubicBezTo>
                <a:cubicBezTo>
                  <a:pt x="402" y="22"/>
                  <a:pt x="402" y="22"/>
                  <a:pt x="403" y="22"/>
                </a:cubicBezTo>
                <a:cubicBezTo>
                  <a:pt x="403" y="22"/>
                  <a:pt x="403" y="22"/>
                  <a:pt x="403" y="22"/>
                </a:cubicBezTo>
                <a:cubicBezTo>
                  <a:pt x="403" y="21"/>
                  <a:pt x="403" y="21"/>
                  <a:pt x="403" y="21"/>
                </a:cubicBezTo>
                <a:cubicBezTo>
                  <a:pt x="406" y="20"/>
                  <a:pt x="410" y="19"/>
                  <a:pt x="414" y="18"/>
                </a:cubicBezTo>
                <a:cubicBezTo>
                  <a:pt x="418" y="18"/>
                  <a:pt x="421" y="19"/>
                  <a:pt x="424" y="19"/>
                </a:cubicBezTo>
                <a:cubicBezTo>
                  <a:pt x="425" y="20"/>
                  <a:pt x="427" y="20"/>
                  <a:pt x="429" y="20"/>
                </a:cubicBezTo>
                <a:cubicBezTo>
                  <a:pt x="429" y="18"/>
                  <a:pt x="429" y="18"/>
                  <a:pt x="429" y="18"/>
                </a:cubicBezTo>
                <a:cubicBezTo>
                  <a:pt x="427" y="18"/>
                  <a:pt x="426" y="18"/>
                  <a:pt x="424" y="17"/>
                </a:cubicBezTo>
                <a:cubicBezTo>
                  <a:pt x="424" y="17"/>
                  <a:pt x="424" y="17"/>
                  <a:pt x="424" y="17"/>
                </a:cubicBezTo>
                <a:cubicBezTo>
                  <a:pt x="424" y="17"/>
                  <a:pt x="424" y="17"/>
                  <a:pt x="424" y="17"/>
                </a:cubicBezTo>
                <a:cubicBezTo>
                  <a:pt x="421" y="17"/>
                  <a:pt x="418" y="16"/>
                  <a:pt x="415" y="16"/>
                </a:cubicBezTo>
                <a:cubicBezTo>
                  <a:pt x="415" y="15"/>
                  <a:pt x="415" y="15"/>
                  <a:pt x="415" y="15"/>
                </a:cubicBezTo>
                <a:cubicBezTo>
                  <a:pt x="416" y="15"/>
                  <a:pt x="416" y="15"/>
                  <a:pt x="416" y="15"/>
                </a:cubicBezTo>
                <a:cubicBezTo>
                  <a:pt x="416" y="15"/>
                  <a:pt x="416" y="15"/>
                  <a:pt x="416" y="15"/>
                </a:cubicBezTo>
                <a:cubicBezTo>
                  <a:pt x="420" y="15"/>
                  <a:pt x="425" y="16"/>
                  <a:pt x="429" y="17"/>
                </a:cubicBezTo>
                <a:cubicBezTo>
                  <a:pt x="429" y="15"/>
                  <a:pt x="429" y="15"/>
                  <a:pt x="429" y="15"/>
                </a:cubicBezTo>
                <a:cubicBezTo>
                  <a:pt x="425" y="14"/>
                  <a:pt x="420" y="13"/>
                  <a:pt x="416" y="13"/>
                </a:cubicBezTo>
                <a:moveTo>
                  <a:pt x="23" y="34"/>
                </a:moveTo>
                <a:cubicBezTo>
                  <a:pt x="23" y="34"/>
                  <a:pt x="22" y="34"/>
                  <a:pt x="22" y="34"/>
                </a:cubicBezTo>
                <a:cubicBezTo>
                  <a:pt x="22" y="31"/>
                  <a:pt x="22" y="31"/>
                  <a:pt x="22" y="31"/>
                </a:cubicBezTo>
                <a:cubicBezTo>
                  <a:pt x="23" y="32"/>
                  <a:pt x="23" y="32"/>
                  <a:pt x="24" y="32"/>
                </a:cubicBezTo>
                <a:cubicBezTo>
                  <a:pt x="24" y="32"/>
                  <a:pt x="24" y="32"/>
                  <a:pt x="24" y="32"/>
                </a:cubicBezTo>
                <a:cubicBezTo>
                  <a:pt x="25" y="32"/>
                  <a:pt x="25" y="32"/>
                  <a:pt x="26" y="31"/>
                </a:cubicBezTo>
                <a:cubicBezTo>
                  <a:pt x="26" y="33"/>
                  <a:pt x="26" y="33"/>
                  <a:pt x="26" y="33"/>
                </a:cubicBezTo>
                <a:cubicBezTo>
                  <a:pt x="25" y="34"/>
                  <a:pt x="24" y="34"/>
                  <a:pt x="23" y="34"/>
                </a:cubicBezTo>
                <a:moveTo>
                  <a:pt x="26" y="29"/>
                </a:moveTo>
                <a:cubicBezTo>
                  <a:pt x="27" y="28"/>
                  <a:pt x="27" y="28"/>
                  <a:pt x="27" y="28"/>
                </a:cubicBezTo>
                <a:cubicBezTo>
                  <a:pt x="28" y="28"/>
                  <a:pt x="28" y="28"/>
                  <a:pt x="28" y="28"/>
                </a:cubicBezTo>
                <a:cubicBezTo>
                  <a:pt x="28" y="27"/>
                  <a:pt x="28" y="27"/>
                  <a:pt x="28" y="27"/>
                </a:cubicBezTo>
                <a:cubicBezTo>
                  <a:pt x="28" y="27"/>
                  <a:pt x="29" y="27"/>
                  <a:pt x="30" y="26"/>
                </a:cubicBezTo>
                <a:cubicBezTo>
                  <a:pt x="30" y="26"/>
                  <a:pt x="29" y="27"/>
                  <a:pt x="29" y="27"/>
                </a:cubicBezTo>
                <a:cubicBezTo>
                  <a:pt x="29" y="27"/>
                  <a:pt x="28" y="28"/>
                  <a:pt x="28" y="28"/>
                </a:cubicBezTo>
                <a:cubicBezTo>
                  <a:pt x="27" y="29"/>
                  <a:pt x="27" y="29"/>
                  <a:pt x="27" y="29"/>
                </a:cubicBezTo>
                <a:cubicBezTo>
                  <a:pt x="26" y="29"/>
                  <a:pt x="26" y="29"/>
                  <a:pt x="26" y="29"/>
                </a:cubicBezTo>
                <a:cubicBezTo>
                  <a:pt x="26" y="29"/>
                  <a:pt x="25" y="30"/>
                  <a:pt x="24" y="30"/>
                </a:cubicBezTo>
                <a:cubicBezTo>
                  <a:pt x="25" y="29"/>
                  <a:pt x="25" y="29"/>
                  <a:pt x="26" y="29"/>
                </a:cubicBezTo>
                <a:cubicBezTo>
                  <a:pt x="26" y="29"/>
                  <a:pt x="26" y="29"/>
                  <a:pt x="26" y="29"/>
                </a:cubicBezTo>
                <a:moveTo>
                  <a:pt x="22" y="29"/>
                </a:moveTo>
                <a:cubicBezTo>
                  <a:pt x="22" y="27"/>
                  <a:pt x="22" y="27"/>
                  <a:pt x="22" y="27"/>
                </a:cubicBezTo>
                <a:cubicBezTo>
                  <a:pt x="23" y="26"/>
                  <a:pt x="24" y="25"/>
                  <a:pt x="26" y="24"/>
                </a:cubicBezTo>
                <a:cubicBezTo>
                  <a:pt x="26" y="26"/>
                  <a:pt x="26" y="26"/>
                  <a:pt x="26" y="26"/>
                </a:cubicBezTo>
                <a:cubicBezTo>
                  <a:pt x="24" y="27"/>
                  <a:pt x="23" y="28"/>
                  <a:pt x="22" y="29"/>
                </a:cubicBezTo>
                <a:moveTo>
                  <a:pt x="15" y="24"/>
                </a:moveTo>
                <a:cubicBezTo>
                  <a:pt x="16" y="24"/>
                  <a:pt x="16" y="24"/>
                  <a:pt x="16" y="24"/>
                </a:cubicBezTo>
                <a:cubicBezTo>
                  <a:pt x="18" y="22"/>
                  <a:pt x="20" y="21"/>
                  <a:pt x="21" y="19"/>
                </a:cubicBezTo>
                <a:cubicBezTo>
                  <a:pt x="23" y="19"/>
                  <a:pt x="24" y="18"/>
                  <a:pt x="25" y="17"/>
                </a:cubicBezTo>
                <a:cubicBezTo>
                  <a:pt x="26" y="17"/>
                  <a:pt x="26" y="17"/>
                  <a:pt x="26" y="17"/>
                </a:cubicBezTo>
                <a:cubicBezTo>
                  <a:pt x="26" y="17"/>
                  <a:pt x="26" y="17"/>
                  <a:pt x="26" y="17"/>
                </a:cubicBezTo>
                <a:cubicBezTo>
                  <a:pt x="26" y="17"/>
                  <a:pt x="26" y="17"/>
                  <a:pt x="26" y="17"/>
                </a:cubicBezTo>
                <a:cubicBezTo>
                  <a:pt x="26" y="17"/>
                  <a:pt x="26" y="17"/>
                  <a:pt x="26" y="17"/>
                </a:cubicBezTo>
                <a:cubicBezTo>
                  <a:pt x="27" y="17"/>
                  <a:pt x="27" y="17"/>
                  <a:pt x="27" y="17"/>
                </a:cubicBezTo>
                <a:cubicBezTo>
                  <a:pt x="28" y="16"/>
                  <a:pt x="30" y="16"/>
                  <a:pt x="30" y="16"/>
                </a:cubicBezTo>
                <a:cubicBezTo>
                  <a:pt x="30" y="16"/>
                  <a:pt x="30" y="16"/>
                  <a:pt x="30" y="16"/>
                </a:cubicBezTo>
                <a:cubicBezTo>
                  <a:pt x="31" y="16"/>
                  <a:pt x="31" y="16"/>
                  <a:pt x="32" y="16"/>
                </a:cubicBezTo>
                <a:cubicBezTo>
                  <a:pt x="32" y="17"/>
                  <a:pt x="32" y="17"/>
                  <a:pt x="32" y="18"/>
                </a:cubicBezTo>
                <a:cubicBezTo>
                  <a:pt x="32" y="18"/>
                  <a:pt x="32" y="18"/>
                  <a:pt x="32" y="19"/>
                </a:cubicBezTo>
                <a:cubicBezTo>
                  <a:pt x="31" y="19"/>
                  <a:pt x="30" y="20"/>
                  <a:pt x="29" y="20"/>
                </a:cubicBezTo>
                <a:cubicBezTo>
                  <a:pt x="28" y="20"/>
                  <a:pt x="27" y="21"/>
                  <a:pt x="26" y="22"/>
                </a:cubicBezTo>
                <a:cubicBezTo>
                  <a:pt x="26" y="22"/>
                  <a:pt x="26" y="22"/>
                  <a:pt x="26" y="22"/>
                </a:cubicBezTo>
                <a:cubicBezTo>
                  <a:pt x="26" y="22"/>
                  <a:pt x="26" y="22"/>
                  <a:pt x="25" y="22"/>
                </a:cubicBezTo>
                <a:cubicBezTo>
                  <a:pt x="24" y="23"/>
                  <a:pt x="23" y="24"/>
                  <a:pt x="22" y="25"/>
                </a:cubicBezTo>
                <a:cubicBezTo>
                  <a:pt x="22" y="24"/>
                  <a:pt x="22" y="24"/>
                  <a:pt x="22" y="24"/>
                </a:cubicBezTo>
                <a:cubicBezTo>
                  <a:pt x="20" y="26"/>
                  <a:pt x="20" y="26"/>
                  <a:pt x="20" y="26"/>
                </a:cubicBezTo>
                <a:cubicBezTo>
                  <a:pt x="20" y="26"/>
                  <a:pt x="20" y="26"/>
                  <a:pt x="20" y="26"/>
                </a:cubicBezTo>
                <a:cubicBezTo>
                  <a:pt x="20" y="26"/>
                  <a:pt x="20" y="26"/>
                  <a:pt x="20" y="26"/>
                </a:cubicBezTo>
                <a:cubicBezTo>
                  <a:pt x="19" y="27"/>
                  <a:pt x="18" y="28"/>
                  <a:pt x="17" y="28"/>
                </a:cubicBezTo>
                <a:cubicBezTo>
                  <a:pt x="16" y="28"/>
                  <a:pt x="15" y="27"/>
                  <a:pt x="15" y="27"/>
                </a:cubicBezTo>
                <a:cubicBezTo>
                  <a:pt x="14" y="26"/>
                  <a:pt x="14" y="26"/>
                  <a:pt x="14" y="25"/>
                </a:cubicBezTo>
                <a:cubicBezTo>
                  <a:pt x="14" y="24"/>
                  <a:pt x="14" y="24"/>
                  <a:pt x="14" y="24"/>
                </a:cubicBezTo>
                <a:cubicBezTo>
                  <a:pt x="14" y="24"/>
                  <a:pt x="14" y="24"/>
                  <a:pt x="14" y="24"/>
                </a:cubicBezTo>
                <a:cubicBezTo>
                  <a:pt x="14" y="24"/>
                  <a:pt x="14" y="24"/>
                  <a:pt x="14" y="24"/>
                </a:cubicBezTo>
                <a:cubicBezTo>
                  <a:pt x="14" y="24"/>
                  <a:pt x="14" y="24"/>
                  <a:pt x="14" y="24"/>
                </a:cubicBezTo>
                <a:cubicBezTo>
                  <a:pt x="15" y="23"/>
                  <a:pt x="15" y="23"/>
                  <a:pt x="15" y="23"/>
                </a:cubicBezTo>
                <a:cubicBezTo>
                  <a:pt x="15" y="24"/>
                  <a:pt x="15" y="24"/>
                  <a:pt x="15" y="24"/>
                </a:cubicBezTo>
                <a:cubicBezTo>
                  <a:pt x="15" y="24"/>
                  <a:pt x="15" y="24"/>
                  <a:pt x="15" y="24"/>
                </a:cubicBezTo>
                <a:moveTo>
                  <a:pt x="22" y="17"/>
                </a:moveTo>
                <a:cubicBezTo>
                  <a:pt x="22" y="15"/>
                  <a:pt x="22" y="15"/>
                  <a:pt x="22" y="15"/>
                </a:cubicBezTo>
                <a:cubicBezTo>
                  <a:pt x="23" y="15"/>
                  <a:pt x="25" y="14"/>
                  <a:pt x="26" y="14"/>
                </a:cubicBezTo>
                <a:cubicBezTo>
                  <a:pt x="26" y="15"/>
                  <a:pt x="26" y="15"/>
                  <a:pt x="26" y="15"/>
                </a:cubicBezTo>
                <a:cubicBezTo>
                  <a:pt x="25" y="15"/>
                  <a:pt x="25" y="15"/>
                  <a:pt x="25" y="15"/>
                </a:cubicBezTo>
                <a:cubicBezTo>
                  <a:pt x="25" y="15"/>
                  <a:pt x="25" y="15"/>
                  <a:pt x="25" y="16"/>
                </a:cubicBezTo>
                <a:cubicBezTo>
                  <a:pt x="24" y="16"/>
                  <a:pt x="23" y="16"/>
                  <a:pt x="22" y="17"/>
                </a:cubicBezTo>
                <a:moveTo>
                  <a:pt x="20" y="13"/>
                </a:moveTo>
                <a:cubicBezTo>
                  <a:pt x="21" y="12"/>
                  <a:pt x="21" y="12"/>
                  <a:pt x="21" y="12"/>
                </a:cubicBezTo>
                <a:cubicBezTo>
                  <a:pt x="22" y="12"/>
                  <a:pt x="22" y="12"/>
                  <a:pt x="22" y="12"/>
                </a:cubicBezTo>
                <a:cubicBezTo>
                  <a:pt x="22" y="12"/>
                  <a:pt x="22" y="12"/>
                  <a:pt x="22" y="12"/>
                </a:cubicBezTo>
                <a:cubicBezTo>
                  <a:pt x="23" y="11"/>
                  <a:pt x="25" y="10"/>
                  <a:pt x="27" y="9"/>
                </a:cubicBezTo>
                <a:cubicBezTo>
                  <a:pt x="28" y="9"/>
                  <a:pt x="30" y="9"/>
                  <a:pt x="32" y="8"/>
                </a:cubicBezTo>
                <a:cubicBezTo>
                  <a:pt x="32" y="9"/>
                  <a:pt x="32" y="9"/>
                  <a:pt x="32" y="9"/>
                </a:cubicBezTo>
                <a:cubicBezTo>
                  <a:pt x="32" y="10"/>
                  <a:pt x="32" y="10"/>
                  <a:pt x="31" y="11"/>
                </a:cubicBezTo>
                <a:cubicBezTo>
                  <a:pt x="30" y="11"/>
                  <a:pt x="28" y="11"/>
                  <a:pt x="27" y="12"/>
                </a:cubicBezTo>
                <a:cubicBezTo>
                  <a:pt x="27" y="12"/>
                  <a:pt x="27" y="12"/>
                  <a:pt x="27" y="12"/>
                </a:cubicBezTo>
                <a:cubicBezTo>
                  <a:pt x="25" y="12"/>
                  <a:pt x="23" y="13"/>
                  <a:pt x="22" y="13"/>
                </a:cubicBezTo>
                <a:cubicBezTo>
                  <a:pt x="22" y="13"/>
                  <a:pt x="22" y="13"/>
                  <a:pt x="22" y="13"/>
                </a:cubicBezTo>
                <a:cubicBezTo>
                  <a:pt x="20" y="14"/>
                  <a:pt x="20" y="14"/>
                  <a:pt x="20" y="14"/>
                </a:cubicBezTo>
                <a:cubicBezTo>
                  <a:pt x="20" y="14"/>
                  <a:pt x="20" y="14"/>
                  <a:pt x="20" y="14"/>
                </a:cubicBezTo>
                <a:cubicBezTo>
                  <a:pt x="20" y="14"/>
                  <a:pt x="20" y="14"/>
                  <a:pt x="20" y="14"/>
                </a:cubicBezTo>
                <a:cubicBezTo>
                  <a:pt x="19" y="15"/>
                  <a:pt x="18" y="15"/>
                  <a:pt x="16" y="16"/>
                </a:cubicBezTo>
                <a:cubicBezTo>
                  <a:pt x="16" y="15"/>
                  <a:pt x="16" y="15"/>
                  <a:pt x="16" y="15"/>
                </a:cubicBezTo>
                <a:cubicBezTo>
                  <a:pt x="18" y="14"/>
                  <a:pt x="19" y="13"/>
                  <a:pt x="20" y="13"/>
                </a:cubicBezTo>
                <a:cubicBezTo>
                  <a:pt x="20" y="13"/>
                  <a:pt x="20" y="13"/>
                  <a:pt x="20" y="13"/>
                </a:cubicBezTo>
                <a:moveTo>
                  <a:pt x="24" y="7"/>
                </a:moveTo>
                <a:cubicBezTo>
                  <a:pt x="24" y="7"/>
                  <a:pt x="24" y="7"/>
                  <a:pt x="24" y="7"/>
                </a:cubicBezTo>
                <a:cubicBezTo>
                  <a:pt x="24" y="7"/>
                  <a:pt x="24" y="7"/>
                  <a:pt x="24" y="7"/>
                </a:cubicBezTo>
                <a:cubicBezTo>
                  <a:pt x="25" y="7"/>
                  <a:pt x="25" y="7"/>
                  <a:pt x="26" y="7"/>
                </a:cubicBezTo>
                <a:cubicBezTo>
                  <a:pt x="26" y="8"/>
                  <a:pt x="26" y="8"/>
                  <a:pt x="26" y="8"/>
                </a:cubicBezTo>
                <a:cubicBezTo>
                  <a:pt x="24" y="8"/>
                  <a:pt x="23" y="9"/>
                  <a:pt x="22" y="9"/>
                </a:cubicBezTo>
                <a:cubicBezTo>
                  <a:pt x="22" y="8"/>
                  <a:pt x="22" y="8"/>
                  <a:pt x="22" y="8"/>
                </a:cubicBezTo>
                <a:cubicBezTo>
                  <a:pt x="23" y="8"/>
                  <a:pt x="23" y="7"/>
                  <a:pt x="24" y="7"/>
                </a:cubicBezTo>
                <a:cubicBezTo>
                  <a:pt x="24" y="7"/>
                  <a:pt x="24" y="7"/>
                  <a:pt x="24" y="7"/>
                </a:cubicBezTo>
                <a:moveTo>
                  <a:pt x="20" y="5"/>
                </a:moveTo>
                <a:cubicBezTo>
                  <a:pt x="21" y="5"/>
                  <a:pt x="21" y="5"/>
                  <a:pt x="21" y="5"/>
                </a:cubicBezTo>
                <a:cubicBezTo>
                  <a:pt x="21" y="5"/>
                  <a:pt x="21" y="5"/>
                  <a:pt x="21" y="5"/>
                </a:cubicBezTo>
                <a:cubicBezTo>
                  <a:pt x="22" y="4"/>
                  <a:pt x="22" y="4"/>
                  <a:pt x="22" y="4"/>
                </a:cubicBezTo>
                <a:cubicBezTo>
                  <a:pt x="22" y="4"/>
                  <a:pt x="22" y="4"/>
                  <a:pt x="22" y="4"/>
                </a:cubicBezTo>
                <a:cubicBezTo>
                  <a:pt x="24" y="4"/>
                  <a:pt x="25" y="4"/>
                  <a:pt x="27" y="3"/>
                </a:cubicBezTo>
                <a:cubicBezTo>
                  <a:pt x="29" y="3"/>
                  <a:pt x="31" y="3"/>
                  <a:pt x="33" y="3"/>
                </a:cubicBezTo>
                <a:cubicBezTo>
                  <a:pt x="33" y="3"/>
                  <a:pt x="33" y="3"/>
                  <a:pt x="33" y="3"/>
                </a:cubicBezTo>
                <a:cubicBezTo>
                  <a:pt x="31" y="3"/>
                  <a:pt x="30" y="4"/>
                  <a:pt x="28" y="4"/>
                </a:cubicBezTo>
                <a:cubicBezTo>
                  <a:pt x="28" y="4"/>
                  <a:pt x="28" y="4"/>
                  <a:pt x="28" y="4"/>
                </a:cubicBezTo>
                <a:cubicBezTo>
                  <a:pt x="27" y="4"/>
                  <a:pt x="27" y="4"/>
                  <a:pt x="27" y="4"/>
                </a:cubicBezTo>
                <a:cubicBezTo>
                  <a:pt x="26" y="4"/>
                  <a:pt x="26" y="4"/>
                  <a:pt x="26" y="4"/>
                </a:cubicBezTo>
                <a:cubicBezTo>
                  <a:pt x="26" y="4"/>
                  <a:pt x="26" y="4"/>
                  <a:pt x="26" y="4"/>
                </a:cubicBezTo>
                <a:cubicBezTo>
                  <a:pt x="25" y="5"/>
                  <a:pt x="24" y="5"/>
                  <a:pt x="24" y="5"/>
                </a:cubicBezTo>
                <a:cubicBezTo>
                  <a:pt x="23" y="6"/>
                  <a:pt x="22" y="6"/>
                  <a:pt x="22" y="6"/>
                </a:cubicBezTo>
                <a:cubicBezTo>
                  <a:pt x="22" y="6"/>
                  <a:pt x="22" y="6"/>
                  <a:pt x="22" y="6"/>
                </a:cubicBezTo>
                <a:cubicBezTo>
                  <a:pt x="21" y="6"/>
                  <a:pt x="21" y="6"/>
                  <a:pt x="21" y="6"/>
                </a:cubicBezTo>
                <a:cubicBezTo>
                  <a:pt x="20" y="7"/>
                  <a:pt x="20" y="7"/>
                  <a:pt x="20" y="7"/>
                </a:cubicBezTo>
                <a:cubicBezTo>
                  <a:pt x="20" y="7"/>
                  <a:pt x="20" y="7"/>
                  <a:pt x="20" y="7"/>
                </a:cubicBezTo>
                <a:cubicBezTo>
                  <a:pt x="18" y="7"/>
                  <a:pt x="17" y="8"/>
                  <a:pt x="16" y="9"/>
                </a:cubicBezTo>
                <a:cubicBezTo>
                  <a:pt x="15" y="10"/>
                  <a:pt x="13" y="10"/>
                  <a:pt x="12" y="10"/>
                </a:cubicBezTo>
                <a:cubicBezTo>
                  <a:pt x="12" y="10"/>
                  <a:pt x="12" y="10"/>
                  <a:pt x="12" y="10"/>
                </a:cubicBezTo>
                <a:cubicBezTo>
                  <a:pt x="11" y="10"/>
                  <a:pt x="10" y="10"/>
                  <a:pt x="9" y="9"/>
                </a:cubicBezTo>
                <a:cubicBezTo>
                  <a:pt x="12" y="7"/>
                  <a:pt x="16" y="6"/>
                  <a:pt x="20" y="5"/>
                </a:cubicBezTo>
                <a:cubicBezTo>
                  <a:pt x="20" y="5"/>
                  <a:pt x="20" y="5"/>
                  <a:pt x="20" y="5"/>
                </a:cubicBezTo>
                <a:moveTo>
                  <a:pt x="22" y="2"/>
                </a:moveTo>
                <a:cubicBezTo>
                  <a:pt x="22" y="1"/>
                  <a:pt x="22" y="1"/>
                  <a:pt x="22" y="1"/>
                </a:cubicBezTo>
                <a:cubicBezTo>
                  <a:pt x="23" y="1"/>
                  <a:pt x="24" y="1"/>
                  <a:pt x="26" y="1"/>
                </a:cubicBezTo>
                <a:cubicBezTo>
                  <a:pt x="26" y="1"/>
                  <a:pt x="26" y="1"/>
                  <a:pt x="26" y="1"/>
                </a:cubicBezTo>
                <a:cubicBezTo>
                  <a:pt x="24" y="2"/>
                  <a:pt x="23" y="2"/>
                  <a:pt x="22" y="2"/>
                </a:cubicBezTo>
                <a:moveTo>
                  <a:pt x="39" y="0"/>
                </a:moveTo>
                <a:cubicBezTo>
                  <a:pt x="37" y="0"/>
                  <a:pt x="37" y="0"/>
                  <a:pt x="37" y="0"/>
                </a:cubicBezTo>
                <a:cubicBezTo>
                  <a:pt x="37" y="1"/>
                  <a:pt x="37" y="2"/>
                  <a:pt x="37" y="4"/>
                </a:cubicBezTo>
                <a:cubicBezTo>
                  <a:pt x="37" y="4"/>
                  <a:pt x="37" y="5"/>
                  <a:pt x="37" y="5"/>
                </a:cubicBezTo>
                <a:cubicBezTo>
                  <a:pt x="35" y="8"/>
                  <a:pt x="35" y="10"/>
                  <a:pt x="35" y="13"/>
                </a:cubicBezTo>
                <a:cubicBezTo>
                  <a:pt x="35" y="16"/>
                  <a:pt x="35" y="18"/>
                  <a:pt x="36" y="21"/>
                </a:cubicBezTo>
                <a:cubicBezTo>
                  <a:pt x="34" y="23"/>
                  <a:pt x="34" y="25"/>
                  <a:pt x="33" y="27"/>
                </a:cubicBezTo>
                <a:cubicBezTo>
                  <a:pt x="32" y="30"/>
                  <a:pt x="31" y="31"/>
                  <a:pt x="28" y="32"/>
                </a:cubicBezTo>
                <a:cubicBezTo>
                  <a:pt x="28" y="32"/>
                  <a:pt x="28" y="32"/>
                  <a:pt x="28" y="32"/>
                </a:cubicBezTo>
                <a:cubicBezTo>
                  <a:pt x="28" y="32"/>
                  <a:pt x="28" y="32"/>
                  <a:pt x="28" y="32"/>
                </a:cubicBezTo>
                <a:cubicBezTo>
                  <a:pt x="28" y="31"/>
                  <a:pt x="28" y="31"/>
                  <a:pt x="28" y="31"/>
                </a:cubicBezTo>
                <a:cubicBezTo>
                  <a:pt x="28" y="30"/>
                  <a:pt x="28" y="30"/>
                  <a:pt x="28" y="30"/>
                </a:cubicBezTo>
                <a:cubicBezTo>
                  <a:pt x="28" y="30"/>
                  <a:pt x="28" y="30"/>
                  <a:pt x="28" y="30"/>
                </a:cubicBezTo>
                <a:cubicBezTo>
                  <a:pt x="28" y="30"/>
                  <a:pt x="28" y="30"/>
                  <a:pt x="28" y="30"/>
                </a:cubicBezTo>
                <a:cubicBezTo>
                  <a:pt x="29" y="30"/>
                  <a:pt x="29" y="30"/>
                  <a:pt x="29" y="30"/>
                </a:cubicBezTo>
                <a:cubicBezTo>
                  <a:pt x="29" y="30"/>
                  <a:pt x="30" y="29"/>
                  <a:pt x="31" y="28"/>
                </a:cubicBezTo>
                <a:cubicBezTo>
                  <a:pt x="31" y="28"/>
                  <a:pt x="32" y="27"/>
                  <a:pt x="32" y="26"/>
                </a:cubicBezTo>
                <a:cubicBezTo>
                  <a:pt x="32" y="25"/>
                  <a:pt x="32" y="24"/>
                  <a:pt x="31" y="24"/>
                </a:cubicBezTo>
                <a:cubicBezTo>
                  <a:pt x="31" y="23"/>
                  <a:pt x="31" y="23"/>
                  <a:pt x="31" y="23"/>
                </a:cubicBezTo>
                <a:cubicBezTo>
                  <a:pt x="30" y="24"/>
                  <a:pt x="30" y="24"/>
                  <a:pt x="30" y="24"/>
                </a:cubicBezTo>
                <a:cubicBezTo>
                  <a:pt x="29" y="24"/>
                  <a:pt x="29" y="25"/>
                  <a:pt x="28" y="25"/>
                </a:cubicBezTo>
                <a:cubicBezTo>
                  <a:pt x="28" y="23"/>
                  <a:pt x="28" y="23"/>
                  <a:pt x="28" y="23"/>
                </a:cubicBezTo>
                <a:cubicBezTo>
                  <a:pt x="29" y="22"/>
                  <a:pt x="30" y="22"/>
                  <a:pt x="31" y="21"/>
                </a:cubicBezTo>
                <a:cubicBezTo>
                  <a:pt x="32" y="21"/>
                  <a:pt x="33" y="21"/>
                  <a:pt x="33" y="20"/>
                </a:cubicBezTo>
                <a:cubicBezTo>
                  <a:pt x="34" y="19"/>
                  <a:pt x="34" y="19"/>
                  <a:pt x="34" y="18"/>
                </a:cubicBezTo>
                <a:cubicBezTo>
                  <a:pt x="34" y="17"/>
                  <a:pt x="34" y="16"/>
                  <a:pt x="34" y="15"/>
                </a:cubicBezTo>
                <a:cubicBezTo>
                  <a:pt x="33" y="15"/>
                  <a:pt x="33" y="15"/>
                  <a:pt x="33" y="15"/>
                </a:cubicBezTo>
                <a:cubicBezTo>
                  <a:pt x="33" y="15"/>
                  <a:pt x="33" y="15"/>
                  <a:pt x="33" y="15"/>
                </a:cubicBezTo>
                <a:cubicBezTo>
                  <a:pt x="33" y="14"/>
                  <a:pt x="31" y="14"/>
                  <a:pt x="31" y="14"/>
                </a:cubicBezTo>
                <a:cubicBezTo>
                  <a:pt x="31" y="14"/>
                  <a:pt x="30" y="14"/>
                  <a:pt x="30" y="14"/>
                </a:cubicBezTo>
                <a:cubicBezTo>
                  <a:pt x="29" y="14"/>
                  <a:pt x="29" y="14"/>
                  <a:pt x="28" y="14"/>
                </a:cubicBezTo>
                <a:cubicBezTo>
                  <a:pt x="28" y="13"/>
                  <a:pt x="28" y="13"/>
                  <a:pt x="28" y="13"/>
                </a:cubicBezTo>
                <a:cubicBezTo>
                  <a:pt x="29" y="13"/>
                  <a:pt x="31" y="13"/>
                  <a:pt x="32" y="13"/>
                </a:cubicBezTo>
                <a:cubicBezTo>
                  <a:pt x="32" y="13"/>
                  <a:pt x="32" y="13"/>
                  <a:pt x="32" y="13"/>
                </a:cubicBezTo>
                <a:cubicBezTo>
                  <a:pt x="32" y="13"/>
                  <a:pt x="32" y="13"/>
                  <a:pt x="32" y="13"/>
                </a:cubicBezTo>
                <a:cubicBezTo>
                  <a:pt x="33" y="13"/>
                  <a:pt x="33" y="13"/>
                  <a:pt x="33" y="13"/>
                </a:cubicBezTo>
                <a:cubicBezTo>
                  <a:pt x="33" y="12"/>
                  <a:pt x="34" y="10"/>
                  <a:pt x="34" y="9"/>
                </a:cubicBezTo>
                <a:cubicBezTo>
                  <a:pt x="34" y="8"/>
                  <a:pt x="34" y="7"/>
                  <a:pt x="33" y="7"/>
                </a:cubicBezTo>
                <a:cubicBezTo>
                  <a:pt x="33" y="6"/>
                  <a:pt x="33" y="6"/>
                  <a:pt x="33" y="6"/>
                </a:cubicBezTo>
                <a:cubicBezTo>
                  <a:pt x="32" y="6"/>
                  <a:pt x="32" y="6"/>
                  <a:pt x="32" y="6"/>
                </a:cubicBezTo>
                <a:cubicBezTo>
                  <a:pt x="31" y="7"/>
                  <a:pt x="29" y="7"/>
                  <a:pt x="28" y="7"/>
                </a:cubicBezTo>
                <a:cubicBezTo>
                  <a:pt x="28" y="6"/>
                  <a:pt x="28" y="6"/>
                  <a:pt x="28" y="6"/>
                </a:cubicBezTo>
                <a:cubicBezTo>
                  <a:pt x="30" y="6"/>
                  <a:pt x="32" y="5"/>
                  <a:pt x="34" y="4"/>
                </a:cubicBezTo>
                <a:cubicBezTo>
                  <a:pt x="36" y="4"/>
                  <a:pt x="36" y="4"/>
                  <a:pt x="36" y="4"/>
                </a:cubicBezTo>
                <a:cubicBezTo>
                  <a:pt x="35" y="3"/>
                  <a:pt x="35" y="3"/>
                  <a:pt x="35" y="3"/>
                </a:cubicBezTo>
                <a:cubicBezTo>
                  <a:pt x="35" y="3"/>
                  <a:pt x="35" y="3"/>
                  <a:pt x="35" y="3"/>
                </a:cubicBezTo>
                <a:cubicBezTo>
                  <a:pt x="35" y="2"/>
                  <a:pt x="35" y="2"/>
                  <a:pt x="34" y="1"/>
                </a:cubicBezTo>
                <a:cubicBezTo>
                  <a:pt x="34" y="1"/>
                  <a:pt x="34" y="1"/>
                  <a:pt x="33" y="1"/>
                </a:cubicBezTo>
                <a:cubicBezTo>
                  <a:pt x="33" y="1"/>
                  <a:pt x="33" y="1"/>
                  <a:pt x="33" y="1"/>
                </a:cubicBezTo>
                <a:cubicBezTo>
                  <a:pt x="31" y="1"/>
                  <a:pt x="29" y="1"/>
                  <a:pt x="28" y="1"/>
                </a:cubicBezTo>
                <a:cubicBezTo>
                  <a:pt x="28" y="0"/>
                  <a:pt x="28" y="0"/>
                  <a:pt x="28" y="0"/>
                </a:cubicBezTo>
                <a:cubicBezTo>
                  <a:pt x="28" y="0"/>
                  <a:pt x="28" y="0"/>
                  <a:pt x="28" y="0"/>
                </a:cubicBezTo>
                <a:cubicBezTo>
                  <a:pt x="29" y="0"/>
                  <a:pt x="30" y="0"/>
                  <a:pt x="30" y="0"/>
                </a:cubicBezTo>
                <a:cubicBezTo>
                  <a:pt x="30" y="0"/>
                  <a:pt x="30" y="0"/>
                  <a:pt x="30" y="0"/>
                </a:cubicBezTo>
                <a:cubicBezTo>
                  <a:pt x="31" y="0"/>
                  <a:pt x="32" y="0"/>
                  <a:pt x="33" y="0"/>
                </a:cubicBezTo>
                <a:cubicBezTo>
                  <a:pt x="18" y="0"/>
                  <a:pt x="18" y="0"/>
                  <a:pt x="18" y="0"/>
                </a:cubicBezTo>
                <a:cubicBezTo>
                  <a:pt x="12" y="1"/>
                  <a:pt x="6" y="3"/>
                  <a:pt x="2" y="8"/>
                </a:cubicBezTo>
                <a:cubicBezTo>
                  <a:pt x="1" y="8"/>
                  <a:pt x="0" y="9"/>
                  <a:pt x="0" y="9"/>
                </a:cubicBezTo>
                <a:cubicBezTo>
                  <a:pt x="0" y="12"/>
                  <a:pt x="0" y="12"/>
                  <a:pt x="0" y="12"/>
                </a:cubicBezTo>
                <a:cubicBezTo>
                  <a:pt x="1" y="11"/>
                  <a:pt x="2" y="10"/>
                  <a:pt x="3" y="9"/>
                </a:cubicBezTo>
                <a:cubicBezTo>
                  <a:pt x="3" y="9"/>
                  <a:pt x="3" y="9"/>
                  <a:pt x="3" y="9"/>
                </a:cubicBezTo>
                <a:cubicBezTo>
                  <a:pt x="3" y="9"/>
                  <a:pt x="3" y="9"/>
                  <a:pt x="3" y="9"/>
                </a:cubicBezTo>
                <a:cubicBezTo>
                  <a:pt x="7" y="5"/>
                  <a:pt x="13" y="3"/>
                  <a:pt x="20" y="1"/>
                </a:cubicBezTo>
                <a:cubicBezTo>
                  <a:pt x="20" y="3"/>
                  <a:pt x="20" y="3"/>
                  <a:pt x="20" y="3"/>
                </a:cubicBezTo>
                <a:cubicBezTo>
                  <a:pt x="15" y="4"/>
                  <a:pt x="11" y="5"/>
                  <a:pt x="7" y="8"/>
                </a:cubicBezTo>
                <a:cubicBezTo>
                  <a:pt x="7" y="8"/>
                  <a:pt x="7" y="8"/>
                  <a:pt x="7" y="8"/>
                </a:cubicBezTo>
                <a:cubicBezTo>
                  <a:pt x="7" y="9"/>
                  <a:pt x="7" y="9"/>
                  <a:pt x="7" y="9"/>
                </a:cubicBezTo>
                <a:cubicBezTo>
                  <a:pt x="9" y="11"/>
                  <a:pt x="10" y="12"/>
                  <a:pt x="12" y="12"/>
                </a:cubicBezTo>
                <a:cubicBezTo>
                  <a:pt x="12" y="12"/>
                  <a:pt x="12" y="12"/>
                  <a:pt x="12" y="12"/>
                </a:cubicBezTo>
                <a:cubicBezTo>
                  <a:pt x="14" y="12"/>
                  <a:pt x="16" y="12"/>
                  <a:pt x="17" y="11"/>
                </a:cubicBezTo>
                <a:cubicBezTo>
                  <a:pt x="18" y="10"/>
                  <a:pt x="19" y="9"/>
                  <a:pt x="20" y="9"/>
                </a:cubicBezTo>
                <a:cubicBezTo>
                  <a:pt x="20" y="10"/>
                  <a:pt x="20" y="10"/>
                  <a:pt x="20" y="10"/>
                </a:cubicBezTo>
                <a:cubicBezTo>
                  <a:pt x="18" y="11"/>
                  <a:pt x="16" y="13"/>
                  <a:pt x="15" y="14"/>
                </a:cubicBezTo>
                <a:cubicBezTo>
                  <a:pt x="14" y="14"/>
                  <a:pt x="14" y="14"/>
                  <a:pt x="14" y="14"/>
                </a:cubicBezTo>
                <a:cubicBezTo>
                  <a:pt x="14" y="18"/>
                  <a:pt x="14" y="18"/>
                  <a:pt x="14" y="18"/>
                </a:cubicBezTo>
                <a:cubicBezTo>
                  <a:pt x="14" y="20"/>
                  <a:pt x="14" y="20"/>
                  <a:pt x="14" y="20"/>
                </a:cubicBezTo>
                <a:cubicBezTo>
                  <a:pt x="16" y="19"/>
                  <a:pt x="16" y="19"/>
                  <a:pt x="16" y="19"/>
                </a:cubicBezTo>
                <a:cubicBezTo>
                  <a:pt x="17" y="18"/>
                  <a:pt x="19" y="17"/>
                  <a:pt x="20" y="16"/>
                </a:cubicBezTo>
                <a:cubicBezTo>
                  <a:pt x="20" y="18"/>
                  <a:pt x="20" y="18"/>
                  <a:pt x="20" y="18"/>
                </a:cubicBezTo>
                <a:cubicBezTo>
                  <a:pt x="18" y="19"/>
                  <a:pt x="17" y="20"/>
                  <a:pt x="15" y="22"/>
                </a:cubicBezTo>
                <a:cubicBezTo>
                  <a:pt x="15" y="21"/>
                  <a:pt x="15" y="21"/>
                  <a:pt x="15" y="21"/>
                </a:cubicBezTo>
                <a:cubicBezTo>
                  <a:pt x="15" y="21"/>
                  <a:pt x="15" y="21"/>
                  <a:pt x="15" y="21"/>
                </a:cubicBezTo>
                <a:cubicBezTo>
                  <a:pt x="14" y="21"/>
                  <a:pt x="13" y="22"/>
                  <a:pt x="13" y="22"/>
                </a:cubicBezTo>
                <a:cubicBezTo>
                  <a:pt x="12" y="23"/>
                  <a:pt x="12" y="23"/>
                  <a:pt x="12" y="24"/>
                </a:cubicBezTo>
                <a:cubicBezTo>
                  <a:pt x="12" y="24"/>
                  <a:pt x="12" y="25"/>
                  <a:pt x="12" y="25"/>
                </a:cubicBezTo>
                <a:cubicBezTo>
                  <a:pt x="12" y="26"/>
                  <a:pt x="13" y="27"/>
                  <a:pt x="13" y="28"/>
                </a:cubicBezTo>
                <a:cubicBezTo>
                  <a:pt x="14" y="29"/>
                  <a:pt x="15" y="29"/>
                  <a:pt x="16" y="30"/>
                </a:cubicBezTo>
                <a:cubicBezTo>
                  <a:pt x="17" y="30"/>
                  <a:pt x="17" y="30"/>
                  <a:pt x="17" y="30"/>
                </a:cubicBezTo>
                <a:cubicBezTo>
                  <a:pt x="17" y="30"/>
                  <a:pt x="17" y="30"/>
                  <a:pt x="17" y="30"/>
                </a:cubicBezTo>
                <a:cubicBezTo>
                  <a:pt x="18" y="30"/>
                  <a:pt x="19" y="29"/>
                  <a:pt x="20" y="29"/>
                </a:cubicBezTo>
                <a:cubicBezTo>
                  <a:pt x="20" y="33"/>
                  <a:pt x="20" y="33"/>
                  <a:pt x="20" y="33"/>
                </a:cubicBezTo>
                <a:cubicBezTo>
                  <a:pt x="17" y="32"/>
                  <a:pt x="15" y="30"/>
                  <a:pt x="13" y="29"/>
                </a:cubicBezTo>
                <a:cubicBezTo>
                  <a:pt x="13" y="29"/>
                  <a:pt x="13" y="29"/>
                  <a:pt x="13" y="29"/>
                </a:cubicBezTo>
                <a:cubicBezTo>
                  <a:pt x="13" y="29"/>
                  <a:pt x="13" y="29"/>
                  <a:pt x="13" y="29"/>
                </a:cubicBezTo>
                <a:cubicBezTo>
                  <a:pt x="11" y="27"/>
                  <a:pt x="11" y="26"/>
                  <a:pt x="11" y="24"/>
                </a:cubicBezTo>
                <a:cubicBezTo>
                  <a:pt x="11" y="24"/>
                  <a:pt x="11" y="23"/>
                  <a:pt x="11" y="22"/>
                </a:cubicBezTo>
                <a:cubicBezTo>
                  <a:pt x="11" y="20"/>
                  <a:pt x="13" y="19"/>
                  <a:pt x="13" y="17"/>
                </a:cubicBezTo>
                <a:cubicBezTo>
                  <a:pt x="13" y="16"/>
                  <a:pt x="13" y="15"/>
                  <a:pt x="12" y="15"/>
                </a:cubicBezTo>
                <a:cubicBezTo>
                  <a:pt x="12" y="15"/>
                  <a:pt x="12" y="15"/>
                  <a:pt x="12" y="15"/>
                </a:cubicBezTo>
                <a:cubicBezTo>
                  <a:pt x="12" y="15"/>
                  <a:pt x="12" y="15"/>
                  <a:pt x="12" y="15"/>
                </a:cubicBezTo>
                <a:cubicBezTo>
                  <a:pt x="11" y="14"/>
                  <a:pt x="10" y="13"/>
                  <a:pt x="10" y="12"/>
                </a:cubicBezTo>
                <a:cubicBezTo>
                  <a:pt x="9" y="11"/>
                  <a:pt x="7" y="11"/>
                  <a:pt x="6" y="11"/>
                </a:cubicBezTo>
                <a:cubicBezTo>
                  <a:pt x="6" y="11"/>
                  <a:pt x="5" y="11"/>
                  <a:pt x="5" y="11"/>
                </a:cubicBezTo>
                <a:cubicBezTo>
                  <a:pt x="3" y="11"/>
                  <a:pt x="1" y="12"/>
                  <a:pt x="0" y="13"/>
                </a:cubicBezTo>
                <a:cubicBezTo>
                  <a:pt x="0" y="22"/>
                  <a:pt x="0" y="22"/>
                  <a:pt x="0" y="22"/>
                </a:cubicBezTo>
                <a:cubicBezTo>
                  <a:pt x="0" y="21"/>
                  <a:pt x="1" y="19"/>
                  <a:pt x="1" y="18"/>
                </a:cubicBezTo>
                <a:cubicBezTo>
                  <a:pt x="1" y="17"/>
                  <a:pt x="1" y="17"/>
                  <a:pt x="1" y="16"/>
                </a:cubicBezTo>
                <a:cubicBezTo>
                  <a:pt x="1" y="14"/>
                  <a:pt x="3" y="13"/>
                  <a:pt x="5" y="13"/>
                </a:cubicBezTo>
                <a:cubicBezTo>
                  <a:pt x="5" y="13"/>
                  <a:pt x="5" y="13"/>
                  <a:pt x="5" y="13"/>
                </a:cubicBezTo>
                <a:cubicBezTo>
                  <a:pt x="5" y="13"/>
                  <a:pt x="5" y="13"/>
                  <a:pt x="5" y="13"/>
                </a:cubicBezTo>
                <a:cubicBezTo>
                  <a:pt x="6" y="13"/>
                  <a:pt x="6" y="13"/>
                  <a:pt x="6" y="13"/>
                </a:cubicBezTo>
                <a:cubicBezTo>
                  <a:pt x="6" y="13"/>
                  <a:pt x="6" y="13"/>
                  <a:pt x="6" y="13"/>
                </a:cubicBezTo>
                <a:cubicBezTo>
                  <a:pt x="7" y="13"/>
                  <a:pt x="8" y="13"/>
                  <a:pt x="8" y="14"/>
                </a:cubicBezTo>
                <a:cubicBezTo>
                  <a:pt x="9" y="14"/>
                  <a:pt x="10" y="15"/>
                  <a:pt x="10" y="16"/>
                </a:cubicBezTo>
                <a:cubicBezTo>
                  <a:pt x="11" y="16"/>
                  <a:pt x="11" y="16"/>
                  <a:pt x="11" y="17"/>
                </a:cubicBezTo>
                <a:cubicBezTo>
                  <a:pt x="11" y="18"/>
                  <a:pt x="10" y="19"/>
                  <a:pt x="9" y="21"/>
                </a:cubicBezTo>
                <a:cubicBezTo>
                  <a:pt x="9" y="21"/>
                  <a:pt x="9" y="21"/>
                  <a:pt x="9" y="21"/>
                </a:cubicBezTo>
                <a:cubicBezTo>
                  <a:pt x="9" y="21"/>
                  <a:pt x="9" y="21"/>
                  <a:pt x="9" y="21"/>
                </a:cubicBezTo>
                <a:cubicBezTo>
                  <a:pt x="9" y="22"/>
                  <a:pt x="9" y="23"/>
                  <a:pt x="9" y="24"/>
                </a:cubicBezTo>
                <a:cubicBezTo>
                  <a:pt x="8" y="27"/>
                  <a:pt x="9" y="29"/>
                  <a:pt x="11" y="30"/>
                </a:cubicBezTo>
                <a:cubicBezTo>
                  <a:pt x="14" y="32"/>
                  <a:pt x="17" y="34"/>
                  <a:pt x="20" y="35"/>
                </a:cubicBezTo>
                <a:cubicBezTo>
                  <a:pt x="20" y="35"/>
                  <a:pt x="20" y="35"/>
                  <a:pt x="20" y="35"/>
                </a:cubicBezTo>
                <a:cubicBezTo>
                  <a:pt x="21" y="35"/>
                  <a:pt x="21" y="35"/>
                  <a:pt x="21" y="35"/>
                </a:cubicBezTo>
                <a:cubicBezTo>
                  <a:pt x="22" y="36"/>
                  <a:pt x="22" y="36"/>
                  <a:pt x="22" y="36"/>
                </a:cubicBezTo>
                <a:cubicBezTo>
                  <a:pt x="22" y="36"/>
                  <a:pt x="22" y="36"/>
                  <a:pt x="22" y="36"/>
                </a:cubicBezTo>
                <a:cubicBezTo>
                  <a:pt x="22" y="36"/>
                  <a:pt x="23" y="36"/>
                  <a:pt x="23" y="36"/>
                </a:cubicBezTo>
                <a:cubicBezTo>
                  <a:pt x="23" y="36"/>
                  <a:pt x="23" y="36"/>
                  <a:pt x="23" y="36"/>
                </a:cubicBezTo>
                <a:cubicBezTo>
                  <a:pt x="25" y="36"/>
                  <a:pt x="26" y="35"/>
                  <a:pt x="27" y="35"/>
                </a:cubicBezTo>
                <a:cubicBezTo>
                  <a:pt x="27" y="35"/>
                  <a:pt x="28" y="35"/>
                  <a:pt x="28" y="35"/>
                </a:cubicBezTo>
                <a:cubicBezTo>
                  <a:pt x="28" y="34"/>
                  <a:pt x="29" y="34"/>
                  <a:pt x="29" y="34"/>
                </a:cubicBezTo>
                <a:cubicBezTo>
                  <a:pt x="32" y="33"/>
                  <a:pt x="34" y="30"/>
                  <a:pt x="35" y="28"/>
                </a:cubicBezTo>
                <a:cubicBezTo>
                  <a:pt x="35" y="26"/>
                  <a:pt x="36" y="23"/>
                  <a:pt x="38" y="22"/>
                </a:cubicBezTo>
                <a:cubicBezTo>
                  <a:pt x="38" y="21"/>
                  <a:pt x="38" y="21"/>
                  <a:pt x="38" y="21"/>
                </a:cubicBezTo>
                <a:cubicBezTo>
                  <a:pt x="38" y="21"/>
                  <a:pt x="38" y="21"/>
                  <a:pt x="38" y="21"/>
                </a:cubicBezTo>
                <a:cubicBezTo>
                  <a:pt x="37" y="18"/>
                  <a:pt x="37" y="16"/>
                  <a:pt x="37" y="13"/>
                </a:cubicBezTo>
                <a:cubicBezTo>
                  <a:pt x="37" y="10"/>
                  <a:pt x="37" y="8"/>
                  <a:pt x="38" y="6"/>
                </a:cubicBezTo>
                <a:cubicBezTo>
                  <a:pt x="39" y="6"/>
                  <a:pt x="39" y="6"/>
                  <a:pt x="39" y="6"/>
                </a:cubicBezTo>
                <a:cubicBezTo>
                  <a:pt x="39" y="5"/>
                  <a:pt x="39" y="5"/>
                  <a:pt x="39" y="5"/>
                </a:cubicBezTo>
                <a:cubicBezTo>
                  <a:pt x="39" y="5"/>
                  <a:pt x="39" y="4"/>
                  <a:pt x="39" y="4"/>
                </a:cubicBezTo>
                <a:cubicBezTo>
                  <a:pt x="39" y="2"/>
                  <a:pt x="39" y="1"/>
                  <a:pt x="39" y="0"/>
                </a:cubicBezTo>
                <a:moveTo>
                  <a:pt x="350" y="48"/>
                </a:moveTo>
                <a:cubicBezTo>
                  <a:pt x="350" y="48"/>
                  <a:pt x="350" y="48"/>
                  <a:pt x="350" y="48"/>
                </a:cubicBezTo>
                <a:cubicBezTo>
                  <a:pt x="351" y="48"/>
                  <a:pt x="351" y="48"/>
                  <a:pt x="352" y="47"/>
                </a:cubicBezTo>
                <a:cubicBezTo>
                  <a:pt x="352" y="49"/>
                  <a:pt x="352" y="49"/>
                  <a:pt x="352" y="49"/>
                </a:cubicBezTo>
                <a:cubicBezTo>
                  <a:pt x="351" y="49"/>
                  <a:pt x="350" y="49"/>
                  <a:pt x="349" y="49"/>
                </a:cubicBezTo>
                <a:cubicBezTo>
                  <a:pt x="349" y="48"/>
                  <a:pt x="349" y="48"/>
                  <a:pt x="349" y="48"/>
                </a:cubicBezTo>
                <a:cubicBezTo>
                  <a:pt x="350" y="48"/>
                  <a:pt x="350" y="48"/>
                  <a:pt x="350" y="48"/>
                </a:cubicBezTo>
                <a:moveTo>
                  <a:pt x="366" y="49"/>
                </a:moveTo>
                <a:cubicBezTo>
                  <a:pt x="366" y="47"/>
                  <a:pt x="366" y="47"/>
                  <a:pt x="366" y="47"/>
                </a:cubicBezTo>
                <a:cubicBezTo>
                  <a:pt x="367" y="47"/>
                  <a:pt x="367" y="47"/>
                  <a:pt x="368" y="47"/>
                </a:cubicBezTo>
                <a:cubicBezTo>
                  <a:pt x="368" y="49"/>
                  <a:pt x="368" y="49"/>
                  <a:pt x="368" y="49"/>
                </a:cubicBezTo>
                <a:cubicBezTo>
                  <a:pt x="367" y="49"/>
                  <a:pt x="367" y="49"/>
                  <a:pt x="366" y="49"/>
                </a:cubicBezTo>
                <a:moveTo>
                  <a:pt x="346" y="49"/>
                </a:moveTo>
                <a:cubicBezTo>
                  <a:pt x="346" y="47"/>
                  <a:pt x="346" y="47"/>
                  <a:pt x="346" y="47"/>
                </a:cubicBezTo>
                <a:cubicBezTo>
                  <a:pt x="347" y="47"/>
                  <a:pt x="347" y="47"/>
                  <a:pt x="347" y="47"/>
                </a:cubicBezTo>
                <a:cubicBezTo>
                  <a:pt x="347" y="49"/>
                  <a:pt x="347" y="49"/>
                  <a:pt x="347" y="49"/>
                </a:cubicBezTo>
                <a:cubicBezTo>
                  <a:pt x="347" y="49"/>
                  <a:pt x="347" y="49"/>
                  <a:pt x="346" y="49"/>
                </a:cubicBezTo>
                <a:moveTo>
                  <a:pt x="22" y="49"/>
                </a:moveTo>
                <a:cubicBezTo>
                  <a:pt x="22" y="47"/>
                  <a:pt x="22" y="47"/>
                  <a:pt x="22" y="47"/>
                </a:cubicBezTo>
                <a:cubicBezTo>
                  <a:pt x="23" y="47"/>
                  <a:pt x="24" y="47"/>
                  <a:pt x="26" y="47"/>
                </a:cubicBezTo>
                <a:cubicBezTo>
                  <a:pt x="26" y="49"/>
                  <a:pt x="26" y="49"/>
                  <a:pt x="26" y="49"/>
                </a:cubicBezTo>
                <a:cubicBezTo>
                  <a:pt x="22" y="49"/>
                  <a:pt x="22" y="49"/>
                  <a:pt x="22" y="49"/>
                </a:cubicBezTo>
                <a:moveTo>
                  <a:pt x="157" y="50"/>
                </a:moveTo>
                <a:cubicBezTo>
                  <a:pt x="157" y="47"/>
                  <a:pt x="157" y="47"/>
                  <a:pt x="157" y="47"/>
                </a:cubicBezTo>
                <a:cubicBezTo>
                  <a:pt x="170" y="47"/>
                  <a:pt x="170" y="47"/>
                  <a:pt x="170" y="47"/>
                </a:cubicBezTo>
                <a:cubicBezTo>
                  <a:pt x="170" y="49"/>
                  <a:pt x="170" y="49"/>
                  <a:pt x="170" y="49"/>
                </a:cubicBezTo>
                <a:cubicBezTo>
                  <a:pt x="166" y="49"/>
                  <a:pt x="162" y="50"/>
                  <a:pt x="157" y="50"/>
                </a:cubicBezTo>
                <a:moveTo>
                  <a:pt x="76" y="49"/>
                </a:moveTo>
                <a:cubicBezTo>
                  <a:pt x="76" y="47"/>
                  <a:pt x="76" y="47"/>
                  <a:pt x="76" y="47"/>
                </a:cubicBezTo>
                <a:cubicBezTo>
                  <a:pt x="79" y="47"/>
                  <a:pt x="79" y="47"/>
                  <a:pt x="79" y="47"/>
                </a:cubicBezTo>
                <a:cubicBezTo>
                  <a:pt x="79" y="48"/>
                  <a:pt x="79" y="48"/>
                  <a:pt x="79" y="48"/>
                </a:cubicBezTo>
                <a:cubicBezTo>
                  <a:pt x="79" y="47"/>
                  <a:pt x="79" y="47"/>
                  <a:pt x="79" y="47"/>
                </a:cubicBezTo>
                <a:cubicBezTo>
                  <a:pt x="83" y="47"/>
                  <a:pt x="87" y="47"/>
                  <a:pt x="91" y="47"/>
                </a:cubicBezTo>
                <a:cubicBezTo>
                  <a:pt x="95" y="47"/>
                  <a:pt x="98" y="47"/>
                  <a:pt x="102" y="47"/>
                </a:cubicBezTo>
                <a:cubicBezTo>
                  <a:pt x="102" y="49"/>
                  <a:pt x="102" y="49"/>
                  <a:pt x="102" y="49"/>
                </a:cubicBezTo>
                <a:cubicBezTo>
                  <a:pt x="101" y="49"/>
                  <a:pt x="99" y="49"/>
                  <a:pt x="98" y="49"/>
                </a:cubicBezTo>
                <a:cubicBezTo>
                  <a:pt x="76" y="49"/>
                  <a:pt x="76" y="49"/>
                  <a:pt x="76" y="49"/>
                </a:cubicBezTo>
                <a:moveTo>
                  <a:pt x="105" y="49"/>
                </a:moveTo>
                <a:cubicBezTo>
                  <a:pt x="105" y="47"/>
                  <a:pt x="105" y="47"/>
                  <a:pt x="105" y="47"/>
                </a:cubicBezTo>
                <a:cubicBezTo>
                  <a:pt x="107" y="47"/>
                  <a:pt x="109" y="47"/>
                  <a:pt x="111" y="47"/>
                </a:cubicBezTo>
                <a:cubicBezTo>
                  <a:pt x="112" y="47"/>
                  <a:pt x="112" y="47"/>
                  <a:pt x="112" y="47"/>
                </a:cubicBezTo>
                <a:cubicBezTo>
                  <a:pt x="112" y="49"/>
                  <a:pt x="112" y="49"/>
                  <a:pt x="112" y="49"/>
                </a:cubicBezTo>
                <a:cubicBezTo>
                  <a:pt x="109" y="49"/>
                  <a:pt x="107" y="49"/>
                  <a:pt x="105" y="49"/>
                </a:cubicBezTo>
                <a:moveTo>
                  <a:pt x="413" y="50"/>
                </a:moveTo>
                <a:cubicBezTo>
                  <a:pt x="408" y="50"/>
                  <a:pt x="402" y="50"/>
                  <a:pt x="396" y="49"/>
                </a:cubicBezTo>
                <a:cubicBezTo>
                  <a:pt x="396" y="46"/>
                  <a:pt x="396" y="46"/>
                  <a:pt x="396" y="46"/>
                </a:cubicBezTo>
                <a:cubicBezTo>
                  <a:pt x="398" y="46"/>
                  <a:pt x="400" y="47"/>
                  <a:pt x="402" y="48"/>
                </a:cubicBezTo>
                <a:cubicBezTo>
                  <a:pt x="402" y="48"/>
                  <a:pt x="402" y="48"/>
                  <a:pt x="402" y="48"/>
                </a:cubicBezTo>
                <a:cubicBezTo>
                  <a:pt x="413" y="48"/>
                  <a:pt x="413" y="48"/>
                  <a:pt x="413" y="48"/>
                </a:cubicBezTo>
                <a:cubicBezTo>
                  <a:pt x="413" y="50"/>
                  <a:pt x="413" y="50"/>
                  <a:pt x="413" y="50"/>
                </a:cubicBezTo>
                <a:moveTo>
                  <a:pt x="122" y="46"/>
                </a:moveTo>
                <a:cubicBezTo>
                  <a:pt x="122" y="46"/>
                  <a:pt x="122" y="46"/>
                  <a:pt x="122" y="46"/>
                </a:cubicBezTo>
                <a:cubicBezTo>
                  <a:pt x="122" y="46"/>
                  <a:pt x="122" y="46"/>
                  <a:pt x="122" y="46"/>
                </a:cubicBezTo>
                <a:moveTo>
                  <a:pt x="79" y="46"/>
                </a:moveTo>
                <a:cubicBezTo>
                  <a:pt x="79" y="46"/>
                  <a:pt x="79" y="46"/>
                  <a:pt x="79" y="46"/>
                </a:cubicBezTo>
                <a:cubicBezTo>
                  <a:pt x="79" y="46"/>
                  <a:pt x="79" y="46"/>
                  <a:pt x="79" y="46"/>
                </a:cubicBezTo>
                <a:moveTo>
                  <a:pt x="296" y="46"/>
                </a:moveTo>
                <a:cubicBezTo>
                  <a:pt x="297" y="45"/>
                  <a:pt x="297" y="45"/>
                  <a:pt x="297" y="45"/>
                </a:cubicBezTo>
                <a:cubicBezTo>
                  <a:pt x="296" y="46"/>
                  <a:pt x="296" y="46"/>
                  <a:pt x="296" y="46"/>
                </a:cubicBezTo>
                <a:moveTo>
                  <a:pt x="114" y="49"/>
                </a:moveTo>
                <a:cubicBezTo>
                  <a:pt x="114" y="46"/>
                  <a:pt x="114" y="46"/>
                  <a:pt x="114" y="46"/>
                </a:cubicBezTo>
                <a:cubicBezTo>
                  <a:pt x="114" y="46"/>
                  <a:pt x="114" y="46"/>
                  <a:pt x="114" y="46"/>
                </a:cubicBezTo>
                <a:cubicBezTo>
                  <a:pt x="114" y="46"/>
                  <a:pt x="114" y="46"/>
                  <a:pt x="114" y="46"/>
                </a:cubicBezTo>
                <a:cubicBezTo>
                  <a:pt x="114" y="44"/>
                  <a:pt x="114" y="44"/>
                  <a:pt x="114" y="44"/>
                </a:cubicBezTo>
                <a:cubicBezTo>
                  <a:pt x="116" y="45"/>
                  <a:pt x="119" y="46"/>
                  <a:pt x="121" y="47"/>
                </a:cubicBezTo>
                <a:cubicBezTo>
                  <a:pt x="121" y="48"/>
                  <a:pt x="121" y="48"/>
                  <a:pt x="121" y="48"/>
                </a:cubicBezTo>
                <a:cubicBezTo>
                  <a:pt x="122" y="48"/>
                  <a:pt x="122" y="48"/>
                  <a:pt x="122" y="48"/>
                </a:cubicBezTo>
                <a:cubicBezTo>
                  <a:pt x="123" y="47"/>
                  <a:pt x="124" y="47"/>
                  <a:pt x="124" y="47"/>
                </a:cubicBezTo>
                <a:cubicBezTo>
                  <a:pt x="124" y="49"/>
                  <a:pt x="124" y="49"/>
                  <a:pt x="124" y="49"/>
                </a:cubicBezTo>
                <a:cubicBezTo>
                  <a:pt x="121" y="49"/>
                  <a:pt x="117" y="49"/>
                  <a:pt x="114" y="49"/>
                </a:cubicBezTo>
                <a:moveTo>
                  <a:pt x="105" y="45"/>
                </a:moveTo>
                <a:cubicBezTo>
                  <a:pt x="105" y="44"/>
                  <a:pt x="105" y="44"/>
                  <a:pt x="105" y="44"/>
                </a:cubicBezTo>
                <a:cubicBezTo>
                  <a:pt x="106" y="44"/>
                  <a:pt x="107" y="45"/>
                  <a:pt x="107" y="45"/>
                </a:cubicBezTo>
                <a:cubicBezTo>
                  <a:pt x="107" y="45"/>
                  <a:pt x="106" y="45"/>
                  <a:pt x="105" y="45"/>
                </a:cubicBezTo>
                <a:moveTo>
                  <a:pt x="320" y="49"/>
                </a:moveTo>
                <a:cubicBezTo>
                  <a:pt x="320" y="44"/>
                  <a:pt x="320" y="44"/>
                  <a:pt x="320" y="44"/>
                </a:cubicBezTo>
                <a:cubicBezTo>
                  <a:pt x="320" y="44"/>
                  <a:pt x="321" y="44"/>
                  <a:pt x="321" y="43"/>
                </a:cubicBezTo>
                <a:cubicBezTo>
                  <a:pt x="324" y="45"/>
                  <a:pt x="327" y="46"/>
                  <a:pt x="330" y="46"/>
                </a:cubicBezTo>
                <a:cubicBezTo>
                  <a:pt x="333" y="46"/>
                  <a:pt x="335" y="45"/>
                  <a:pt x="337" y="45"/>
                </a:cubicBezTo>
                <a:cubicBezTo>
                  <a:pt x="337" y="49"/>
                  <a:pt x="337" y="49"/>
                  <a:pt x="337" y="49"/>
                </a:cubicBezTo>
                <a:cubicBezTo>
                  <a:pt x="331" y="49"/>
                  <a:pt x="326" y="49"/>
                  <a:pt x="320" y="49"/>
                </a:cubicBezTo>
                <a:moveTo>
                  <a:pt x="391" y="49"/>
                </a:moveTo>
                <a:cubicBezTo>
                  <a:pt x="391" y="47"/>
                  <a:pt x="391" y="47"/>
                  <a:pt x="391" y="47"/>
                </a:cubicBezTo>
                <a:cubicBezTo>
                  <a:pt x="391" y="43"/>
                  <a:pt x="391" y="43"/>
                  <a:pt x="391" y="43"/>
                </a:cubicBezTo>
                <a:cubicBezTo>
                  <a:pt x="392" y="44"/>
                  <a:pt x="393" y="44"/>
                  <a:pt x="394" y="45"/>
                </a:cubicBezTo>
                <a:cubicBezTo>
                  <a:pt x="394" y="49"/>
                  <a:pt x="394" y="49"/>
                  <a:pt x="394" y="49"/>
                </a:cubicBezTo>
                <a:cubicBezTo>
                  <a:pt x="393" y="49"/>
                  <a:pt x="392" y="49"/>
                  <a:pt x="391" y="49"/>
                </a:cubicBezTo>
                <a:moveTo>
                  <a:pt x="281" y="47"/>
                </a:moveTo>
                <a:cubicBezTo>
                  <a:pt x="286" y="47"/>
                  <a:pt x="286" y="47"/>
                  <a:pt x="286" y="47"/>
                </a:cubicBezTo>
                <a:cubicBezTo>
                  <a:pt x="282" y="45"/>
                  <a:pt x="282" y="45"/>
                  <a:pt x="282" y="45"/>
                </a:cubicBezTo>
                <a:cubicBezTo>
                  <a:pt x="281" y="45"/>
                  <a:pt x="280" y="45"/>
                  <a:pt x="279" y="44"/>
                </a:cubicBezTo>
                <a:cubicBezTo>
                  <a:pt x="279" y="43"/>
                  <a:pt x="279" y="43"/>
                  <a:pt x="279" y="43"/>
                </a:cubicBezTo>
                <a:cubicBezTo>
                  <a:pt x="285" y="43"/>
                  <a:pt x="291" y="45"/>
                  <a:pt x="296" y="47"/>
                </a:cubicBezTo>
                <a:cubicBezTo>
                  <a:pt x="296" y="47"/>
                  <a:pt x="296" y="47"/>
                  <a:pt x="296" y="47"/>
                </a:cubicBezTo>
                <a:cubicBezTo>
                  <a:pt x="296" y="47"/>
                  <a:pt x="296" y="47"/>
                  <a:pt x="296" y="47"/>
                </a:cubicBezTo>
                <a:cubicBezTo>
                  <a:pt x="299" y="47"/>
                  <a:pt x="299" y="47"/>
                  <a:pt x="299" y="47"/>
                </a:cubicBezTo>
                <a:cubicBezTo>
                  <a:pt x="299" y="50"/>
                  <a:pt x="299" y="50"/>
                  <a:pt x="299" y="50"/>
                </a:cubicBezTo>
                <a:cubicBezTo>
                  <a:pt x="295" y="50"/>
                  <a:pt x="292" y="50"/>
                  <a:pt x="288" y="50"/>
                </a:cubicBezTo>
                <a:cubicBezTo>
                  <a:pt x="279" y="50"/>
                  <a:pt x="279" y="50"/>
                  <a:pt x="279" y="50"/>
                </a:cubicBezTo>
                <a:cubicBezTo>
                  <a:pt x="279" y="47"/>
                  <a:pt x="279" y="47"/>
                  <a:pt x="279" y="47"/>
                </a:cubicBezTo>
                <a:cubicBezTo>
                  <a:pt x="280" y="47"/>
                  <a:pt x="280" y="47"/>
                  <a:pt x="280" y="47"/>
                </a:cubicBezTo>
                <a:cubicBezTo>
                  <a:pt x="281" y="47"/>
                  <a:pt x="281" y="47"/>
                  <a:pt x="281" y="47"/>
                </a:cubicBezTo>
                <a:cubicBezTo>
                  <a:pt x="281" y="47"/>
                  <a:pt x="281" y="47"/>
                  <a:pt x="281" y="47"/>
                </a:cubicBezTo>
                <a:moveTo>
                  <a:pt x="256" y="50"/>
                </a:moveTo>
                <a:cubicBezTo>
                  <a:pt x="256" y="47"/>
                  <a:pt x="256" y="47"/>
                  <a:pt x="256" y="47"/>
                </a:cubicBezTo>
                <a:cubicBezTo>
                  <a:pt x="259" y="47"/>
                  <a:pt x="259" y="47"/>
                  <a:pt x="259" y="47"/>
                </a:cubicBezTo>
                <a:cubicBezTo>
                  <a:pt x="259" y="47"/>
                  <a:pt x="259" y="47"/>
                  <a:pt x="259" y="47"/>
                </a:cubicBezTo>
                <a:cubicBezTo>
                  <a:pt x="260" y="47"/>
                  <a:pt x="260" y="47"/>
                  <a:pt x="260" y="47"/>
                </a:cubicBezTo>
                <a:cubicBezTo>
                  <a:pt x="265" y="43"/>
                  <a:pt x="271" y="43"/>
                  <a:pt x="277" y="42"/>
                </a:cubicBezTo>
                <a:cubicBezTo>
                  <a:pt x="277" y="42"/>
                  <a:pt x="277" y="42"/>
                  <a:pt x="277" y="42"/>
                </a:cubicBezTo>
                <a:cubicBezTo>
                  <a:pt x="277" y="44"/>
                  <a:pt x="277" y="44"/>
                  <a:pt x="277" y="44"/>
                </a:cubicBezTo>
                <a:cubicBezTo>
                  <a:pt x="277" y="44"/>
                  <a:pt x="277" y="44"/>
                  <a:pt x="277" y="44"/>
                </a:cubicBezTo>
                <a:cubicBezTo>
                  <a:pt x="277" y="44"/>
                  <a:pt x="277" y="44"/>
                  <a:pt x="277" y="44"/>
                </a:cubicBezTo>
                <a:cubicBezTo>
                  <a:pt x="276" y="44"/>
                  <a:pt x="275" y="44"/>
                  <a:pt x="275" y="44"/>
                </a:cubicBezTo>
                <a:cubicBezTo>
                  <a:pt x="273" y="45"/>
                  <a:pt x="273" y="45"/>
                  <a:pt x="273" y="45"/>
                </a:cubicBezTo>
                <a:cubicBezTo>
                  <a:pt x="274" y="46"/>
                  <a:pt x="274" y="46"/>
                  <a:pt x="274" y="46"/>
                </a:cubicBezTo>
                <a:cubicBezTo>
                  <a:pt x="275" y="47"/>
                  <a:pt x="276" y="47"/>
                  <a:pt x="277" y="47"/>
                </a:cubicBezTo>
                <a:cubicBezTo>
                  <a:pt x="277" y="50"/>
                  <a:pt x="277" y="50"/>
                  <a:pt x="277" y="50"/>
                </a:cubicBezTo>
                <a:cubicBezTo>
                  <a:pt x="256" y="50"/>
                  <a:pt x="256" y="50"/>
                  <a:pt x="256" y="50"/>
                </a:cubicBezTo>
                <a:moveTo>
                  <a:pt x="74" y="43"/>
                </a:moveTo>
                <a:cubicBezTo>
                  <a:pt x="74" y="43"/>
                  <a:pt x="74" y="42"/>
                  <a:pt x="74" y="42"/>
                </a:cubicBezTo>
                <a:cubicBezTo>
                  <a:pt x="74" y="42"/>
                  <a:pt x="74" y="42"/>
                  <a:pt x="74" y="42"/>
                </a:cubicBezTo>
                <a:cubicBezTo>
                  <a:pt x="74" y="43"/>
                  <a:pt x="74" y="43"/>
                  <a:pt x="74" y="43"/>
                </a:cubicBezTo>
                <a:moveTo>
                  <a:pt x="347" y="44"/>
                </a:moveTo>
                <a:cubicBezTo>
                  <a:pt x="349" y="43"/>
                  <a:pt x="349" y="43"/>
                  <a:pt x="349" y="43"/>
                </a:cubicBezTo>
                <a:cubicBezTo>
                  <a:pt x="349" y="42"/>
                  <a:pt x="349" y="42"/>
                  <a:pt x="349" y="42"/>
                </a:cubicBezTo>
                <a:cubicBezTo>
                  <a:pt x="349" y="42"/>
                  <a:pt x="349" y="42"/>
                  <a:pt x="349" y="42"/>
                </a:cubicBezTo>
                <a:cubicBezTo>
                  <a:pt x="350" y="42"/>
                  <a:pt x="350" y="42"/>
                  <a:pt x="350" y="42"/>
                </a:cubicBezTo>
                <a:cubicBezTo>
                  <a:pt x="350" y="42"/>
                  <a:pt x="350" y="43"/>
                  <a:pt x="351" y="43"/>
                </a:cubicBezTo>
                <a:cubicBezTo>
                  <a:pt x="351" y="43"/>
                  <a:pt x="352" y="44"/>
                  <a:pt x="352" y="44"/>
                </a:cubicBezTo>
                <a:cubicBezTo>
                  <a:pt x="352" y="44"/>
                  <a:pt x="352" y="44"/>
                  <a:pt x="352" y="44"/>
                </a:cubicBezTo>
                <a:cubicBezTo>
                  <a:pt x="352" y="44"/>
                  <a:pt x="352" y="44"/>
                  <a:pt x="352" y="44"/>
                </a:cubicBezTo>
                <a:cubicBezTo>
                  <a:pt x="352" y="44"/>
                  <a:pt x="352" y="44"/>
                  <a:pt x="352" y="44"/>
                </a:cubicBezTo>
                <a:cubicBezTo>
                  <a:pt x="352" y="44"/>
                  <a:pt x="352" y="44"/>
                  <a:pt x="352" y="44"/>
                </a:cubicBezTo>
                <a:cubicBezTo>
                  <a:pt x="353" y="44"/>
                  <a:pt x="353" y="45"/>
                  <a:pt x="353" y="45"/>
                </a:cubicBezTo>
                <a:cubicBezTo>
                  <a:pt x="352" y="45"/>
                  <a:pt x="352" y="45"/>
                  <a:pt x="352" y="45"/>
                </a:cubicBezTo>
                <a:cubicBezTo>
                  <a:pt x="352" y="45"/>
                  <a:pt x="352" y="45"/>
                  <a:pt x="352" y="45"/>
                </a:cubicBezTo>
                <a:cubicBezTo>
                  <a:pt x="351" y="46"/>
                  <a:pt x="351" y="46"/>
                  <a:pt x="350" y="46"/>
                </a:cubicBezTo>
                <a:cubicBezTo>
                  <a:pt x="350" y="46"/>
                  <a:pt x="350" y="46"/>
                  <a:pt x="350" y="46"/>
                </a:cubicBezTo>
                <a:cubicBezTo>
                  <a:pt x="350" y="46"/>
                  <a:pt x="350" y="46"/>
                  <a:pt x="349" y="46"/>
                </a:cubicBezTo>
                <a:cubicBezTo>
                  <a:pt x="349" y="45"/>
                  <a:pt x="349" y="45"/>
                  <a:pt x="349" y="45"/>
                </a:cubicBezTo>
                <a:cubicBezTo>
                  <a:pt x="349" y="45"/>
                  <a:pt x="349" y="45"/>
                  <a:pt x="349" y="45"/>
                </a:cubicBezTo>
                <a:cubicBezTo>
                  <a:pt x="347" y="45"/>
                  <a:pt x="347" y="45"/>
                  <a:pt x="347" y="45"/>
                </a:cubicBezTo>
                <a:cubicBezTo>
                  <a:pt x="347" y="45"/>
                  <a:pt x="347" y="45"/>
                  <a:pt x="347" y="45"/>
                </a:cubicBezTo>
                <a:cubicBezTo>
                  <a:pt x="347" y="45"/>
                  <a:pt x="347" y="45"/>
                  <a:pt x="346" y="45"/>
                </a:cubicBezTo>
                <a:cubicBezTo>
                  <a:pt x="346" y="45"/>
                  <a:pt x="346" y="45"/>
                  <a:pt x="346" y="45"/>
                </a:cubicBezTo>
                <a:cubicBezTo>
                  <a:pt x="346" y="44"/>
                  <a:pt x="347" y="44"/>
                  <a:pt x="347" y="44"/>
                </a:cubicBezTo>
                <a:cubicBezTo>
                  <a:pt x="347" y="44"/>
                  <a:pt x="347" y="44"/>
                  <a:pt x="347" y="44"/>
                </a:cubicBezTo>
                <a:moveTo>
                  <a:pt x="339" y="49"/>
                </a:moveTo>
                <a:cubicBezTo>
                  <a:pt x="339" y="44"/>
                  <a:pt x="339" y="44"/>
                  <a:pt x="339" y="44"/>
                </a:cubicBezTo>
                <a:cubicBezTo>
                  <a:pt x="339" y="44"/>
                  <a:pt x="340" y="44"/>
                  <a:pt x="340" y="44"/>
                </a:cubicBezTo>
                <a:cubicBezTo>
                  <a:pt x="341" y="43"/>
                  <a:pt x="343" y="43"/>
                  <a:pt x="344" y="42"/>
                </a:cubicBezTo>
                <a:cubicBezTo>
                  <a:pt x="344" y="44"/>
                  <a:pt x="344" y="44"/>
                  <a:pt x="344" y="44"/>
                </a:cubicBezTo>
                <a:cubicBezTo>
                  <a:pt x="344" y="44"/>
                  <a:pt x="344" y="44"/>
                  <a:pt x="344" y="44"/>
                </a:cubicBezTo>
                <a:cubicBezTo>
                  <a:pt x="344" y="45"/>
                  <a:pt x="344" y="45"/>
                  <a:pt x="344" y="45"/>
                </a:cubicBezTo>
                <a:cubicBezTo>
                  <a:pt x="343" y="45"/>
                  <a:pt x="343" y="45"/>
                  <a:pt x="343" y="45"/>
                </a:cubicBezTo>
                <a:cubicBezTo>
                  <a:pt x="343" y="45"/>
                  <a:pt x="343" y="45"/>
                  <a:pt x="343" y="45"/>
                </a:cubicBezTo>
                <a:cubicBezTo>
                  <a:pt x="344" y="46"/>
                  <a:pt x="344" y="46"/>
                  <a:pt x="344" y="46"/>
                </a:cubicBezTo>
                <a:cubicBezTo>
                  <a:pt x="344" y="46"/>
                  <a:pt x="344" y="46"/>
                  <a:pt x="344" y="47"/>
                </a:cubicBezTo>
                <a:cubicBezTo>
                  <a:pt x="344" y="49"/>
                  <a:pt x="344" y="49"/>
                  <a:pt x="344" y="49"/>
                </a:cubicBezTo>
                <a:cubicBezTo>
                  <a:pt x="343" y="49"/>
                  <a:pt x="341" y="49"/>
                  <a:pt x="339" y="49"/>
                </a:cubicBezTo>
                <a:moveTo>
                  <a:pt x="370" y="49"/>
                </a:moveTo>
                <a:cubicBezTo>
                  <a:pt x="370" y="46"/>
                  <a:pt x="370" y="46"/>
                  <a:pt x="370" y="46"/>
                </a:cubicBezTo>
                <a:cubicBezTo>
                  <a:pt x="370" y="46"/>
                  <a:pt x="370" y="46"/>
                  <a:pt x="370" y="46"/>
                </a:cubicBezTo>
                <a:cubicBezTo>
                  <a:pt x="370" y="46"/>
                  <a:pt x="370" y="46"/>
                  <a:pt x="371" y="46"/>
                </a:cubicBezTo>
                <a:cubicBezTo>
                  <a:pt x="371" y="45"/>
                  <a:pt x="371" y="45"/>
                  <a:pt x="371" y="45"/>
                </a:cubicBezTo>
                <a:cubicBezTo>
                  <a:pt x="371" y="45"/>
                  <a:pt x="371" y="45"/>
                  <a:pt x="371" y="45"/>
                </a:cubicBezTo>
                <a:cubicBezTo>
                  <a:pt x="370" y="44"/>
                  <a:pt x="370" y="44"/>
                  <a:pt x="370" y="44"/>
                </a:cubicBezTo>
                <a:cubicBezTo>
                  <a:pt x="370" y="44"/>
                  <a:pt x="370" y="44"/>
                  <a:pt x="370" y="44"/>
                </a:cubicBezTo>
                <a:cubicBezTo>
                  <a:pt x="370" y="42"/>
                  <a:pt x="370" y="42"/>
                  <a:pt x="370" y="42"/>
                </a:cubicBezTo>
                <a:cubicBezTo>
                  <a:pt x="372" y="43"/>
                  <a:pt x="373" y="45"/>
                  <a:pt x="375" y="47"/>
                </a:cubicBezTo>
                <a:cubicBezTo>
                  <a:pt x="375" y="47"/>
                  <a:pt x="375" y="47"/>
                  <a:pt x="375" y="47"/>
                </a:cubicBezTo>
                <a:cubicBezTo>
                  <a:pt x="375" y="47"/>
                  <a:pt x="375" y="47"/>
                  <a:pt x="375" y="47"/>
                </a:cubicBezTo>
                <a:cubicBezTo>
                  <a:pt x="378" y="47"/>
                  <a:pt x="382" y="48"/>
                  <a:pt x="385" y="48"/>
                </a:cubicBezTo>
                <a:cubicBezTo>
                  <a:pt x="386" y="48"/>
                  <a:pt x="388" y="48"/>
                  <a:pt x="389" y="47"/>
                </a:cubicBezTo>
                <a:cubicBezTo>
                  <a:pt x="389" y="49"/>
                  <a:pt x="389" y="49"/>
                  <a:pt x="389" y="49"/>
                </a:cubicBezTo>
                <a:cubicBezTo>
                  <a:pt x="383" y="49"/>
                  <a:pt x="376" y="49"/>
                  <a:pt x="370" y="49"/>
                </a:cubicBezTo>
                <a:moveTo>
                  <a:pt x="354" y="49"/>
                </a:moveTo>
                <a:cubicBezTo>
                  <a:pt x="354" y="47"/>
                  <a:pt x="354" y="47"/>
                  <a:pt x="354" y="47"/>
                </a:cubicBezTo>
                <a:cubicBezTo>
                  <a:pt x="355" y="47"/>
                  <a:pt x="355" y="47"/>
                  <a:pt x="355" y="47"/>
                </a:cubicBezTo>
                <a:cubicBezTo>
                  <a:pt x="355" y="46"/>
                  <a:pt x="355" y="46"/>
                  <a:pt x="355" y="46"/>
                </a:cubicBezTo>
                <a:cubicBezTo>
                  <a:pt x="355" y="45"/>
                  <a:pt x="355" y="44"/>
                  <a:pt x="354" y="43"/>
                </a:cubicBezTo>
                <a:cubicBezTo>
                  <a:pt x="354" y="41"/>
                  <a:pt x="354" y="41"/>
                  <a:pt x="354" y="41"/>
                </a:cubicBezTo>
                <a:cubicBezTo>
                  <a:pt x="356" y="43"/>
                  <a:pt x="358" y="45"/>
                  <a:pt x="360" y="47"/>
                </a:cubicBezTo>
                <a:cubicBezTo>
                  <a:pt x="360" y="47"/>
                  <a:pt x="360" y="47"/>
                  <a:pt x="360" y="47"/>
                </a:cubicBezTo>
                <a:cubicBezTo>
                  <a:pt x="360" y="47"/>
                  <a:pt x="360" y="47"/>
                  <a:pt x="360" y="47"/>
                </a:cubicBezTo>
                <a:cubicBezTo>
                  <a:pt x="362" y="47"/>
                  <a:pt x="363" y="47"/>
                  <a:pt x="364" y="47"/>
                </a:cubicBezTo>
                <a:cubicBezTo>
                  <a:pt x="364" y="49"/>
                  <a:pt x="364" y="49"/>
                  <a:pt x="364" y="49"/>
                </a:cubicBezTo>
                <a:cubicBezTo>
                  <a:pt x="361" y="49"/>
                  <a:pt x="357" y="49"/>
                  <a:pt x="354" y="49"/>
                </a:cubicBezTo>
                <a:moveTo>
                  <a:pt x="112" y="45"/>
                </a:moveTo>
                <a:cubicBezTo>
                  <a:pt x="112" y="45"/>
                  <a:pt x="112" y="45"/>
                  <a:pt x="112" y="45"/>
                </a:cubicBezTo>
                <a:cubicBezTo>
                  <a:pt x="110" y="44"/>
                  <a:pt x="107" y="43"/>
                  <a:pt x="105" y="42"/>
                </a:cubicBezTo>
                <a:cubicBezTo>
                  <a:pt x="105" y="41"/>
                  <a:pt x="105" y="41"/>
                  <a:pt x="105" y="41"/>
                </a:cubicBezTo>
                <a:cubicBezTo>
                  <a:pt x="107" y="41"/>
                  <a:pt x="109" y="42"/>
                  <a:pt x="112" y="43"/>
                </a:cubicBezTo>
                <a:cubicBezTo>
                  <a:pt x="112" y="45"/>
                  <a:pt x="112" y="45"/>
                  <a:pt x="112" y="45"/>
                </a:cubicBezTo>
                <a:moveTo>
                  <a:pt x="71" y="49"/>
                </a:moveTo>
                <a:cubicBezTo>
                  <a:pt x="71" y="41"/>
                  <a:pt x="71" y="41"/>
                  <a:pt x="71" y="41"/>
                </a:cubicBezTo>
                <a:cubicBezTo>
                  <a:pt x="71" y="41"/>
                  <a:pt x="71" y="41"/>
                  <a:pt x="71" y="41"/>
                </a:cubicBezTo>
                <a:cubicBezTo>
                  <a:pt x="71" y="41"/>
                  <a:pt x="71" y="41"/>
                  <a:pt x="71" y="41"/>
                </a:cubicBezTo>
                <a:cubicBezTo>
                  <a:pt x="71" y="41"/>
                  <a:pt x="71" y="41"/>
                  <a:pt x="71" y="41"/>
                </a:cubicBezTo>
                <a:cubicBezTo>
                  <a:pt x="72" y="42"/>
                  <a:pt x="73" y="43"/>
                  <a:pt x="73" y="44"/>
                </a:cubicBezTo>
                <a:cubicBezTo>
                  <a:pt x="73" y="44"/>
                  <a:pt x="73" y="45"/>
                  <a:pt x="72" y="45"/>
                </a:cubicBezTo>
                <a:cubicBezTo>
                  <a:pt x="72" y="47"/>
                  <a:pt x="72" y="47"/>
                  <a:pt x="72" y="47"/>
                </a:cubicBezTo>
                <a:cubicBezTo>
                  <a:pt x="74" y="47"/>
                  <a:pt x="74" y="47"/>
                  <a:pt x="74" y="47"/>
                </a:cubicBezTo>
                <a:cubicBezTo>
                  <a:pt x="74" y="49"/>
                  <a:pt x="74" y="49"/>
                  <a:pt x="74" y="49"/>
                </a:cubicBezTo>
                <a:cubicBezTo>
                  <a:pt x="71" y="49"/>
                  <a:pt x="71" y="49"/>
                  <a:pt x="71" y="49"/>
                </a:cubicBezTo>
                <a:moveTo>
                  <a:pt x="85" y="40"/>
                </a:moveTo>
                <a:cubicBezTo>
                  <a:pt x="86" y="40"/>
                  <a:pt x="87" y="40"/>
                  <a:pt x="88" y="40"/>
                </a:cubicBezTo>
                <a:cubicBezTo>
                  <a:pt x="93" y="41"/>
                  <a:pt x="98" y="42"/>
                  <a:pt x="102" y="43"/>
                </a:cubicBezTo>
                <a:cubicBezTo>
                  <a:pt x="102" y="43"/>
                  <a:pt x="102" y="43"/>
                  <a:pt x="102" y="43"/>
                </a:cubicBezTo>
                <a:cubicBezTo>
                  <a:pt x="103" y="43"/>
                  <a:pt x="103" y="43"/>
                  <a:pt x="103" y="43"/>
                </a:cubicBezTo>
                <a:cubicBezTo>
                  <a:pt x="103" y="43"/>
                  <a:pt x="103" y="43"/>
                  <a:pt x="103" y="43"/>
                </a:cubicBezTo>
                <a:cubicBezTo>
                  <a:pt x="103" y="44"/>
                  <a:pt x="103" y="44"/>
                  <a:pt x="103" y="44"/>
                </a:cubicBezTo>
                <a:cubicBezTo>
                  <a:pt x="105" y="45"/>
                  <a:pt x="105" y="45"/>
                  <a:pt x="105" y="45"/>
                </a:cubicBezTo>
                <a:cubicBezTo>
                  <a:pt x="105" y="45"/>
                  <a:pt x="105" y="45"/>
                  <a:pt x="104" y="45"/>
                </a:cubicBezTo>
                <a:cubicBezTo>
                  <a:pt x="104" y="45"/>
                  <a:pt x="104" y="45"/>
                  <a:pt x="104" y="45"/>
                </a:cubicBezTo>
                <a:cubicBezTo>
                  <a:pt x="103" y="45"/>
                  <a:pt x="103" y="45"/>
                  <a:pt x="103" y="45"/>
                </a:cubicBezTo>
                <a:cubicBezTo>
                  <a:pt x="99" y="45"/>
                  <a:pt x="95" y="45"/>
                  <a:pt x="91" y="45"/>
                </a:cubicBezTo>
                <a:cubicBezTo>
                  <a:pt x="87" y="45"/>
                  <a:pt x="83" y="45"/>
                  <a:pt x="79" y="45"/>
                </a:cubicBezTo>
                <a:cubicBezTo>
                  <a:pt x="76" y="45"/>
                  <a:pt x="76" y="45"/>
                  <a:pt x="76" y="45"/>
                </a:cubicBezTo>
                <a:cubicBezTo>
                  <a:pt x="76" y="45"/>
                  <a:pt x="76" y="45"/>
                  <a:pt x="76" y="45"/>
                </a:cubicBezTo>
                <a:cubicBezTo>
                  <a:pt x="76" y="45"/>
                  <a:pt x="76" y="45"/>
                  <a:pt x="76" y="45"/>
                </a:cubicBezTo>
                <a:cubicBezTo>
                  <a:pt x="75" y="44"/>
                  <a:pt x="75" y="44"/>
                  <a:pt x="75" y="44"/>
                </a:cubicBezTo>
                <a:cubicBezTo>
                  <a:pt x="75" y="44"/>
                  <a:pt x="75" y="44"/>
                  <a:pt x="75" y="44"/>
                </a:cubicBezTo>
                <a:cubicBezTo>
                  <a:pt x="75" y="44"/>
                  <a:pt x="75" y="43"/>
                  <a:pt x="75" y="43"/>
                </a:cubicBezTo>
                <a:cubicBezTo>
                  <a:pt x="76" y="42"/>
                  <a:pt x="76" y="42"/>
                  <a:pt x="76" y="42"/>
                </a:cubicBezTo>
                <a:cubicBezTo>
                  <a:pt x="76" y="42"/>
                  <a:pt x="76" y="42"/>
                  <a:pt x="76" y="42"/>
                </a:cubicBezTo>
                <a:cubicBezTo>
                  <a:pt x="76" y="42"/>
                  <a:pt x="76" y="42"/>
                  <a:pt x="76" y="42"/>
                </a:cubicBezTo>
                <a:cubicBezTo>
                  <a:pt x="78" y="40"/>
                  <a:pt x="80" y="40"/>
                  <a:pt x="83" y="40"/>
                </a:cubicBezTo>
                <a:cubicBezTo>
                  <a:pt x="83" y="40"/>
                  <a:pt x="83" y="40"/>
                  <a:pt x="83" y="40"/>
                </a:cubicBezTo>
                <a:cubicBezTo>
                  <a:pt x="83" y="40"/>
                  <a:pt x="84" y="40"/>
                  <a:pt x="85" y="40"/>
                </a:cubicBezTo>
                <a:moveTo>
                  <a:pt x="346" y="42"/>
                </a:moveTo>
                <a:cubicBezTo>
                  <a:pt x="346" y="40"/>
                  <a:pt x="346" y="40"/>
                  <a:pt x="346" y="40"/>
                </a:cubicBezTo>
                <a:cubicBezTo>
                  <a:pt x="347" y="40"/>
                  <a:pt x="347" y="39"/>
                  <a:pt x="347" y="39"/>
                </a:cubicBezTo>
                <a:cubicBezTo>
                  <a:pt x="347" y="41"/>
                  <a:pt x="347" y="41"/>
                  <a:pt x="347" y="41"/>
                </a:cubicBezTo>
                <a:cubicBezTo>
                  <a:pt x="347" y="42"/>
                  <a:pt x="347" y="42"/>
                  <a:pt x="346" y="42"/>
                </a:cubicBezTo>
                <a:moveTo>
                  <a:pt x="74" y="40"/>
                </a:moveTo>
                <a:cubicBezTo>
                  <a:pt x="74" y="40"/>
                  <a:pt x="74" y="40"/>
                  <a:pt x="74" y="39"/>
                </a:cubicBezTo>
                <a:cubicBezTo>
                  <a:pt x="74" y="39"/>
                  <a:pt x="74" y="39"/>
                  <a:pt x="74" y="39"/>
                </a:cubicBezTo>
                <a:cubicBezTo>
                  <a:pt x="74" y="40"/>
                  <a:pt x="74" y="40"/>
                  <a:pt x="74" y="40"/>
                </a:cubicBezTo>
                <a:moveTo>
                  <a:pt x="145" y="50"/>
                </a:moveTo>
                <a:cubicBezTo>
                  <a:pt x="139" y="50"/>
                  <a:pt x="132" y="49"/>
                  <a:pt x="126" y="49"/>
                </a:cubicBezTo>
                <a:cubicBezTo>
                  <a:pt x="126" y="47"/>
                  <a:pt x="126" y="47"/>
                  <a:pt x="126" y="47"/>
                </a:cubicBezTo>
                <a:cubicBezTo>
                  <a:pt x="130" y="47"/>
                  <a:pt x="135" y="47"/>
                  <a:pt x="138" y="46"/>
                </a:cubicBezTo>
                <a:cubicBezTo>
                  <a:pt x="141" y="46"/>
                  <a:pt x="141" y="46"/>
                  <a:pt x="141" y="46"/>
                </a:cubicBezTo>
                <a:cubicBezTo>
                  <a:pt x="138" y="44"/>
                  <a:pt x="138" y="44"/>
                  <a:pt x="138" y="44"/>
                </a:cubicBezTo>
                <a:cubicBezTo>
                  <a:pt x="135" y="43"/>
                  <a:pt x="132" y="41"/>
                  <a:pt x="129" y="41"/>
                </a:cubicBezTo>
                <a:cubicBezTo>
                  <a:pt x="126" y="40"/>
                  <a:pt x="126" y="40"/>
                  <a:pt x="126" y="40"/>
                </a:cubicBezTo>
                <a:cubicBezTo>
                  <a:pt x="126" y="39"/>
                  <a:pt x="126" y="39"/>
                  <a:pt x="126" y="39"/>
                </a:cubicBezTo>
                <a:cubicBezTo>
                  <a:pt x="133" y="41"/>
                  <a:pt x="139" y="43"/>
                  <a:pt x="145" y="46"/>
                </a:cubicBezTo>
                <a:cubicBezTo>
                  <a:pt x="145" y="50"/>
                  <a:pt x="145" y="50"/>
                  <a:pt x="145" y="50"/>
                </a:cubicBezTo>
                <a:moveTo>
                  <a:pt x="368" y="41"/>
                </a:moveTo>
                <a:cubicBezTo>
                  <a:pt x="367" y="41"/>
                  <a:pt x="367" y="40"/>
                  <a:pt x="366" y="39"/>
                </a:cubicBezTo>
                <a:cubicBezTo>
                  <a:pt x="366" y="38"/>
                  <a:pt x="366" y="38"/>
                  <a:pt x="366" y="38"/>
                </a:cubicBezTo>
                <a:cubicBezTo>
                  <a:pt x="367" y="38"/>
                  <a:pt x="367" y="39"/>
                  <a:pt x="368" y="39"/>
                </a:cubicBezTo>
                <a:cubicBezTo>
                  <a:pt x="368" y="41"/>
                  <a:pt x="368" y="41"/>
                  <a:pt x="368" y="41"/>
                </a:cubicBezTo>
                <a:moveTo>
                  <a:pt x="302" y="50"/>
                </a:moveTo>
                <a:cubicBezTo>
                  <a:pt x="302" y="47"/>
                  <a:pt x="302" y="47"/>
                  <a:pt x="302" y="47"/>
                </a:cubicBezTo>
                <a:cubicBezTo>
                  <a:pt x="306" y="47"/>
                  <a:pt x="306" y="47"/>
                  <a:pt x="306" y="47"/>
                </a:cubicBezTo>
                <a:cubicBezTo>
                  <a:pt x="308" y="47"/>
                  <a:pt x="308" y="47"/>
                  <a:pt x="308" y="47"/>
                </a:cubicBezTo>
                <a:cubicBezTo>
                  <a:pt x="307" y="46"/>
                  <a:pt x="307" y="46"/>
                  <a:pt x="307" y="46"/>
                </a:cubicBezTo>
                <a:cubicBezTo>
                  <a:pt x="306" y="44"/>
                  <a:pt x="304" y="42"/>
                  <a:pt x="302" y="41"/>
                </a:cubicBezTo>
                <a:cubicBezTo>
                  <a:pt x="302" y="37"/>
                  <a:pt x="302" y="37"/>
                  <a:pt x="302" y="37"/>
                </a:cubicBezTo>
                <a:cubicBezTo>
                  <a:pt x="303" y="39"/>
                  <a:pt x="304" y="40"/>
                  <a:pt x="306" y="41"/>
                </a:cubicBezTo>
                <a:cubicBezTo>
                  <a:pt x="308" y="44"/>
                  <a:pt x="312" y="45"/>
                  <a:pt x="315" y="45"/>
                </a:cubicBezTo>
                <a:cubicBezTo>
                  <a:pt x="316" y="45"/>
                  <a:pt x="317" y="44"/>
                  <a:pt x="318" y="44"/>
                </a:cubicBezTo>
                <a:cubicBezTo>
                  <a:pt x="318" y="49"/>
                  <a:pt x="318" y="49"/>
                  <a:pt x="318" y="49"/>
                </a:cubicBezTo>
                <a:cubicBezTo>
                  <a:pt x="312" y="50"/>
                  <a:pt x="307" y="50"/>
                  <a:pt x="302" y="50"/>
                </a:cubicBezTo>
                <a:moveTo>
                  <a:pt x="76" y="39"/>
                </a:moveTo>
                <a:cubicBezTo>
                  <a:pt x="76" y="38"/>
                  <a:pt x="76" y="38"/>
                  <a:pt x="76" y="38"/>
                </a:cubicBezTo>
                <a:cubicBezTo>
                  <a:pt x="77" y="38"/>
                  <a:pt x="79" y="37"/>
                  <a:pt x="80" y="37"/>
                </a:cubicBezTo>
                <a:cubicBezTo>
                  <a:pt x="82" y="37"/>
                  <a:pt x="83" y="37"/>
                  <a:pt x="84" y="37"/>
                </a:cubicBezTo>
                <a:cubicBezTo>
                  <a:pt x="91" y="37"/>
                  <a:pt x="97" y="38"/>
                  <a:pt x="102" y="40"/>
                </a:cubicBezTo>
                <a:cubicBezTo>
                  <a:pt x="102" y="41"/>
                  <a:pt x="102" y="41"/>
                  <a:pt x="102" y="41"/>
                </a:cubicBezTo>
                <a:cubicBezTo>
                  <a:pt x="98" y="40"/>
                  <a:pt x="93" y="39"/>
                  <a:pt x="89" y="38"/>
                </a:cubicBezTo>
                <a:cubicBezTo>
                  <a:pt x="88" y="38"/>
                  <a:pt x="88" y="38"/>
                  <a:pt x="88" y="38"/>
                </a:cubicBezTo>
                <a:cubicBezTo>
                  <a:pt x="88" y="38"/>
                  <a:pt x="88" y="38"/>
                  <a:pt x="88" y="38"/>
                </a:cubicBezTo>
                <a:cubicBezTo>
                  <a:pt x="87" y="38"/>
                  <a:pt x="86" y="38"/>
                  <a:pt x="85" y="38"/>
                </a:cubicBezTo>
                <a:cubicBezTo>
                  <a:pt x="85" y="38"/>
                  <a:pt x="85" y="38"/>
                  <a:pt x="85" y="38"/>
                </a:cubicBezTo>
                <a:cubicBezTo>
                  <a:pt x="84" y="38"/>
                  <a:pt x="83" y="38"/>
                  <a:pt x="83" y="38"/>
                </a:cubicBezTo>
                <a:cubicBezTo>
                  <a:pt x="81" y="38"/>
                  <a:pt x="78" y="38"/>
                  <a:pt x="76" y="39"/>
                </a:cubicBezTo>
                <a:moveTo>
                  <a:pt x="251" y="45"/>
                </a:moveTo>
                <a:cubicBezTo>
                  <a:pt x="251" y="45"/>
                  <a:pt x="251" y="45"/>
                  <a:pt x="251" y="45"/>
                </a:cubicBezTo>
                <a:cubicBezTo>
                  <a:pt x="252" y="44"/>
                  <a:pt x="253" y="43"/>
                  <a:pt x="255" y="42"/>
                </a:cubicBezTo>
                <a:cubicBezTo>
                  <a:pt x="255" y="42"/>
                  <a:pt x="256" y="41"/>
                  <a:pt x="256" y="41"/>
                </a:cubicBezTo>
                <a:cubicBezTo>
                  <a:pt x="256" y="41"/>
                  <a:pt x="256" y="41"/>
                  <a:pt x="257" y="41"/>
                </a:cubicBezTo>
                <a:cubicBezTo>
                  <a:pt x="263" y="38"/>
                  <a:pt x="271" y="36"/>
                  <a:pt x="278" y="36"/>
                </a:cubicBezTo>
                <a:cubicBezTo>
                  <a:pt x="285" y="36"/>
                  <a:pt x="291" y="37"/>
                  <a:pt x="297" y="41"/>
                </a:cubicBezTo>
                <a:cubicBezTo>
                  <a:pt x="297" y="42"/>
                  <a:pt x="297" y="42"/>
                  <a:pt x="297" y="42"/>
                </a:cubicBezTo>
                <a:cubicBezTo>
                  <a:pt x="298" y="42"/>
                  <a:pt x="298" y="42"/>
                  <a:pt x="298" y="42"/>
                </a:cubicBezTo>
                <a:cubicBezTo>
                  <a:pt x="299" y="42"/>
                  <a:pt x="299" y="42"/>
                  <a:pt x="299" y="42"/>
                </a:cubicBezTo>
                <a:cubicBezTo>
                  <a:pt x="299" y="42"/>
                  <a:pt x="299" y="42"/>
                  <a:pt x="299" y="42"/>
                </a:cubicBezTo>
                <a:cubicBezTo>
                  <a:pt x="299" y="42"/>
                  <a:pt x="299" y="42"/>
                  <a:pt x="299" y="42"/>
                </a:cubicBezTo>
                <a:cubicBezTo>
                  <a:pt x="300" y="42"/>
                  <a:pt x="300" y="42"/>
                  <a:pt x="300" y="42"/>
                </a:cubicBezTo>
                <a:cubicBezTo>
                  <a:pt x="300" y="42"/>
                  <a:pt x="300" y="42"/>
                  <a:pt x="300" y="42"/>
                </a:cubicBezTo>
                <a:cubicBezTo>
                  <a:pt x="300" y="42"/>
                  <a:pt x="300" y="42"/>
                  <a:pt x="300" y="42"/>
                </a:cubicBezTo>
                <a:cubicBezTo>
                  <a:pt x="302" y="43"/>
                  <a:pt x="303" y="44"/>
                  <a:pt x="304" y="45"/>
                </a:cubicBezTo>
                <a:cubicBezTo>
                  <a:pt x="302" y="45"/>
                  <a:pt x="302" y="45"/>
                  <a:pt x="302" y="45"/>
                </a:cubicBezTo>
                <a:cubicBezTo>
                  <a:pt x="301" y="45"/>
                  <a:pt x="301" y="45"/>
                  <a:pt x="301" y="45"/>
                </a:cubicBezTo>
                <a:cubicBezTo>
                  <a:pt x="297" y="45"/>
                  <a:pt x="297" y="45"/>
                  <a:pt x="297" y="45"/>
                </a:cubicBezTo>
                <a:cubicBezTo>
                  <a:pt x="291" y="43"/>
                  <a:pt x="286" y="41"/>
                  <a:pt x="279" y="41"/>
                </a:cubicBezTo>
                <a:cubicBezTo>
                  <a:pt x="279" y="40"/>
                  <a:pt x="279" y="40"/>
                  <a:pt x="279" y="40"/>
                </a:cubicBezTo>
                <a:cubicBezTo>
                  <a:pt x="278" y="40"/>
                  <a:pt x="278" y="40"/>
                  <a:pt x="278" y="40"/>
                </a:cubicBezTo>
                <a:cubicBezTo>
                  <a:pt x="277" y="40"/>
                  <a:pt x="277" y="40"/>
                  <a:pt x="277" y="40"/>
                </a:cubicBezTo>
                <a:cubicBezTo>
                  <a:pt x="277" y="40"/>
                  <a:pt x="277" y="40"/>
                  <a:pt x="277" y="40"/>
                </a:cubicBezTo>
                <a:cubicBezTo>
                  <a:pt x="277" y="40"/>
                  <a:pt x="277" y="40"/>
                  <a:pt x="277" y="40"/>
                </a:cubicBezTo>
                <a:cubicBezTo>
                  <a:pt x="277" y="40"/>
                  <a:pt x="277" y="40"/>
                  <a:pt x="277" y="40"/>
                </a:cubicBezTo>
                <a:cubicBezTo>
                  <a:pt x="277" y="41"/>
                  <a:pt x="277" y="41"/>
                  <a:pt x="277" y="41"/>
                </a:cubicBezTo>
                <a:cubicBezTo>
                  <a:pt x="271" y="41"/>
                  <a:pt x="265" y="41"/>
                  <a:pt x="259" y="45"/>
                </a:cubicBezTo>
                <a:cubicBezTo>
                  <a:pt x="256" y="45"/>
                  <a:pt x="256" y="45"/>
                  <a:pt x="256" y="45"/>
                </a:cubicBezTo>
                <a:cubicBezTo>
                  <a:pt x="251" y="45"/>
                  <a:pt x="251" y="45"/>
                  <a:pt x="251" y="45"/>
                </a:cubicBezTo>
                <a:moveTo>
                  <a:pt x="172" y="49"/>
                </a:moveTo>
                <a:cubicBezTo>
                  <a:pt x="172" y="47"/>
                  <a:pt x="172" y="47"/>
                  <a:pt x="172" y="47"/>
                </a:cubicBezTo>
                <a:cubicBezTo>
                  <a:pt x="176" y="47"/>
                  <a:pt x="176" y="47"/>
                  <a:pt x="176" y="47"/>
                </a:cubicBezTo>
                <a:cubicBezTo>
                  <a:pt x="176" y="47"/>
                  <a:pt x="176" y="47"/>
                  <a:pt x="176" y="47"/>
                </a:cubicBezTo>
                <a:cubicBezTo>
                  <a:pt x="177" y="47"/>
                  <a:pt x="177" y="47"/>
                  <a:pt x="177" y="47"/>
                </a:cubicBezTo>
                <a:cubicBezTo>
                  <a:pt x="178" y="43"/>
                  <a:pt x="179" y="39"/>
                  <a:pt x="181" y="36"/>
                </a:cubicBezTo>
                <a:cubicBezTo>
                  <a:pt x="181" y="40"/>
                  <a:pt x="181" y="40"/>
                  <a:pt x="181" y="40"/>
                </a:cubicBezTo>
                <a:cubicBezTo>
                  <a:pt x="180" y="42"/>
                  <a:pt x="180" y="43"/>
                  <a:pt x="180" y="44"/>
                </a:cubicBezTo>
                <a:cubicBezTo>
                  <a:pt x="180" y="45"/>
                  <a:pt x="180" y="45"/>
                  <a:pt x="180" y="45"/>
                </a:cubicBezTo>
                <a:cubicBezTo>
                  <a:pt x="180" y="45"/>
                  <a:pt x="180" y="45"/>
                  <a:pt x="180" y="45"/>
                </a:cubicBezTo>
                <a:cubicBezTo>
                  <a:pt x="180" y="45"/>
                  <a:pt x="180" y="45"/>
                  <a:pt x="180" y="45"/>
                </a:cubicBezTo>
                <a:cubicBezTo>
                  <a:pt x="181" y="46"/>
                  <a:pt x="181" y="46"/>
                  <a:pt x="181" y="46"/>
                </a:cubicBezTo>
                <a:cubicBezTo>
                  <a:pt x="181" y="50"/>
                  <a:pt x="181" y="50"/>
                  <a:pt x="181" y="50"/>
                </a:cubicBezTo>
                <a:cubicBezTo>
                  <a:pt x="178" y="50"/>
                  <a:pt x="178" y="50"/>
                  <a:pt x="178" y="50"/>
                </a:cubicBezTo>
                <a:cubicBezTo>
                  <a:pt x="178" y="50"/>
                  <a:pt x="178" y="50"/>
                  <a:pt x="178" y="50"/>
                </a:cubicBezTo>
                <a:cubicBezTo>
                  <a:pt x="177" y="49"/>
                  <a:pt x="177" y="49"/>
                  <a:pt x="177" y="49"/>
                </a:cubicBezTo>
                <a:cubicBezTo>
                  <a:pt x="177" y="49"/>
                  <a:pt x="176" y="49"/>
                  <a:pt x="176" y="49"/>
                </a:cubicBezTo>
                <a:cubicBezTo>
                  <a:pt x="176" y="49"/>
                  <a:pt x="176" y="49"/>
                  <a:pt x="176" y="49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74" y="49"/>
                  <a:pt x="173" y="49"/>
                  <a:pt x="172" y="49"/>
                </a:cubicBezTo>
                <a:moveTo>
                  <a:pt x="124" y="39"/>
                </a:moveTo>
                <a:cubicBezTo>
                  <a:pt x="114" y="36"/>
                  <a:pt x="114" y="36"/>
                  <a:pt x="114" y="36"/>
                </a:cubicBezTo>
                <a:cubicBezTo>
                  <a:pt x="114" y="34"/>
                  <a:pt x="114" y="34"/>
                  <a:pt x="114" y="34"/>
                </a:cubicBezTo>
                <a:cubicBezTo>
                  <a:pt x="117" y="36"/>
                  <a:pt x="121" y="37"/>
                  <a:pt x="124" y="38"/>
                </a:cubicBezTo>
                <a:cubicBezTo>
                  <a:pt x="124" y="39"/>
                  <a:pt x="124" y="39"/>
                  <a:pt x="124" y="39"/>
                </a:cubicBezTo>
                <a:moveTo>
                  <a:pt x="365" y="45"/>
                </a:moveTo>
                <a:cubicBezTo>
                  <a:pt x="363" y="45"/>
                  <a:pt x="362" y="45"/>
                  <a:pt x="361" y="45"/>
                </a:cubicBezTo>
                <a:cubicBezTo>
                  <a:pt x="359" y="43"/>
                  <a:pt x="356" y="41"/>
                  <a:pt x="354" y="38"/>
                </a:cubicBezTo>
                <a:cubicBezTo>
                  <a:pt x="354" y="38"/>
                  <a:pt x="354" y="38"/>
                  <a:pt x="354" y="38"/>
                </a:cubicBezTo>
                <a:cubicBezTo>
                  <a:pt x="354" y="38"/>
                  <a:pt x="354" y="38"/>
                  <a:pt x="354" y="38"/>
                </a:cubicBezTo>
                <a:cubicBezTo>
                  <a:pt x="354" y="38"/>
                  <a:pt x="354" y="38"/>
                  <a:pt x="354" y="38"/>
                </a:cubicBezTo>
                <a:cubicBezTo>
                  <a:pt x="354" y="37"/>
                  <a:pt x="354" y="37"/>
                  <a:pt x="354" y="37"/>
                </a:cubicBezTo>
                <a:cubicBezTo>
                  <a:pt x="354" y="36"/>
                  <a:pt x="354" y="36"/>
                  <a:pt x="354" y="36"/>
                </a:cubicBezTo>
                <a:cubicBezTo>
                  <a:pt x="354" y="36"/>
                  <a:pt x="354" y="36"/>
                  <a:pt x="354" y="36"/>
                </a:cubicBezTo>
                <a:cubicBezTo>
                  <a:pt x="354" y="35"/>
                  <a:pt x="354" y="35"/>
                  <a:pt x="355" y="34"/>
                </a:cubicBezTo>
                <a:cubicBezTo>
                  <a:pt x="355" y="34"/>
                  <a:pt x="355" y="33"/>
                  <a:pt x="356" y="33"/>
                </a:cubicBezTo>
                <a:cubicBezTo>
                  <a:pt x="359" y="35"/>
                  <a:pt x="362" y="38"/>
                  <a:pt x="365" y="41"/>
                </a:cubicBezTo>
                <a:cubicBezTo>
                  <a:pt x="366" y="42"/>
                  <a:pt x="367" y="43"/>
                  <a:pt x="368" y="44"/>
                </a:cubicBezTo>
                <a:cubicBezTo>
                  <a:pt x="368" y="45"/>
                  <a:pt x="368" y="45"/>
                  <a:pt x="368" y="45"/>
                </a:cubicBezTo>
                <a:cubicBezTo>
                  <a:pt x="368" y="45"/>
                  <a:pt x="368" y="45"/>
                  <a:pt x="368" y="45"/>
                </a:cubicBezTo>
                <a:cubicBezTo>
                  <a:pt x="368" y="45"/>
                  <a:pt x="368" y="45"/>
                  <a:pt x="368" y="45"/>
                </a:cubicBezTo>
                <a:cubicBezTo>
                  <a:pt x="367" y="45"/>
                  <a:pt x="366" y="45"/>
                  <a:pt x="365" y="45"/>
                </a:cubicBezTo>
                <a:cubicBezTo>
                  <a:pt x="365" y="45"/>
                  <a:pt x="365" y="45"/>
                  <a:pt x="365" y="45"/>
                </a:cubicBezTo>
                <a:moveTo>
                  <a:pt x="299" y="40"/>
                </a:moveTo>
                <a:cubicBezTo>
                  <a:pt x="299" y="40"/>
                  <a:pt x="298" y="40"/>
                  <a:pt x="298" y="40"/>
                </a:cubicBezTo>
                <a:cubicBezTo>
                  <a:pt x="292" y="36"/>
                  <a:pt x="286" y="34"/>
                  <a:pt x="279" y="34"/>
                </a:cubicBezTo>
                <a:cubicBezTo>
                  <a:pt x="279" y="33"/>
                  <a:pt x="279" y="33"/>
                  <a:pt x="279" y="33"/>
                </a:cubicBezTo>
                <a:cubicBezTo>
                  <a:pt x="282" y="33"/>
                  <a:pt x="285" y="33"/>
                  <a:pt x="288" y="34"/>
                </a:cubicBezTo>
                <a:cubicBezTo>
                  <a:pt x="291" y="34"/>
                  <a:pt x="294" y="35"/>
                  <a:pt x="296" y="37"/>
                </a:cubicBezTo>
                <a:cubicBezTo>
                  <a:pt x="296" y="37"/>
                  <a:pt x="296" y="37"/>
                  <a:pt x="296" y="37"/>
                </a:cubicBezTo>
                <a:cubicBezTo>
                  <a:pt x="298" y="37"/>
                  <a:pt x="298" y="37"/>
                  <a:pt x="298" y="37"/>
                </a:cubicBezTo>
                <a:cubicBezTo>
                  <a:pt x="299" y="37"/>
                  <a:pt x="299" y="37"/>
                  <a:pt x="299" y="37"/>
                </a:cubicBezTo>
                <a:cubicBezTo>
                  <a:pt x="299" y="40"/>
                  <a:pt x="299" y="40"/>
                  <a:pt x="299" y="40"/>
                </a:cubicBezTo>
                <a:moveTo>
                  <a:pt x="256" y="39"/>
                </a:moveTo>
                <a:cubicBezTo>
                  <a:pt x="256" y="38"/>
                  <a:pt x="256" y="38"/>
                  <a:pt x="256" y="38"/>
                </a:cubicBezTo>
                <a:cubicBezTo>
                  <a:pt x="262" y="34"/>
                  <a:pt x="269" y="33"/>
                  <a:pt x="276" y="33"/>
                </a:cubicBezTo>
                <a:cubicBezTo>
                  <a:pt x="277" y="33"/>
                  <a:pt x="277" y="33"/>
                  <a:pt x="277" y="33"/>
                </a:cubicBezTo>
                <a:cubicBezTo>
                  <a:pt x="277" y="34"/>
                  <a:pt x="277" y="34"/>
                  <a:pt x="277" y="34"/>
                </a:cubicBezTo>
                <a:cubicBezTo>
                  <a:pt x="270" y="34"/>
                  <a:pt x="262" y="36"/>
                  <a:pt x="256" y="39"/>
                </a:cubicBezTo>
                <a:cubicBezTo>
                  <a:pt x="256" y="39"/>
                  <a:pt x="256" y="39"/>
                  <a:pt x="256" y="39"/>
                </a:cubicBezTo>
                <a:cubicBezTo>
                  <a:pt x="256" y="39"/>
                  <a:pt x="256" y="39"/>
                  <a:pt x="256" y="39"/>
                </a:cubicBezTo>
                <a:cubicBezTo>
                  <a:pt x="256" y="39"/>
                  <a:pt x="256" y="39"/>
                  <a:pt x="256" y="39"/>
                </a:cubicBezTo>
                <a:moveTo>
                  <a:pt x="72" y="38"/>
                </a:moveTo>
                <a:cubicBezTo>
                  <a:pt x="72" y="37"/>
                  <a:pt x="72" y="36"/>
                  <a:pt x="72" y="35"/>
                </a:cubicBezTo>
                <a:cubicBezTo>
                  <a:pt x="72" y="34"/>
                  <a:pt x="72" y="33"/>
                  <a:pt x="72" y="32"/>
                </a:cubicBezTo>
                <a:cubicBezTo>
                  <a:pt x="72" y="32"/>
                  <a:pt x="73" y="33"/>
                  <a:pt x="73" y="33"/>
                </a:cubicBezTo>
                <a:cubicBezTo>
                  <a:pt x="73" y="33"/>
                  <a:pt x="73" y="33"/>
                  <a:pt x="73" y="33"/>
                </a:cubicBezTo>
                <a:cubicBezTo>
                  <a:pt x="74" y="34"/>
                  <a:pt x="74" y="34"/>
                  <a:pt x="74" y="34"/>
                </a:cubicBezTo>
                <a:cubicBezTo>
                  <a:pt x="74" y="34"/>
                  <a:pt x="74" y="34"/>
                  <a:pt x="74" y="34"/>
                </a:cubicBezTo>
                <a:cubicBezTo>
                  <a:pt x="75" y="34"/>
                  <a:pt x="75" y="34"/>
                  <a:pt x="75" y="34"/>
                </a:cubicBezTo>
                <a:cubicBezTo>
                  <a:pt x="75" y="34"/>
                  <a:pt x="75" y="34"/>
                  <a:pt x="75" y="34"/>
                </a:cubicBezTo>
                <a:cubicBezTo>
                  <a:pt x="75" y="34"/>
                  <a:pt x="75" y="34"/>
                  <a:pt x="75" y="34"/>
                </a:cubicBezTo>
                <a:cubicBezTo>
                  <a:pt x="76" y="34"/>
                  <a:pt x="76" y="34"/>
                  <a:pt x="76" y="34"/>
                </a:cubicBezTo>
                <a:cubicBezTo>
                  <a:pt x="76" y="34"/>
                  <a:pt x="76" y="34"/>
                  <a:pt x="76" y="34"/>
                </a:cubicBezTo>
                <a:cubicBezTo>
                  <a:pt x="77" y="34"/>
                  <a:pt x="78" y="34"/>
                  <a:pt x="78" y="33"/>
                </a:cubicBezTo>
                <a:cubicBezTo>
                  <a:pt x="81" y="33"/>
                  <a:pt x="84" y="33"/>
                  <a:pt x="86" y="33"/>
                </a:cubicBezTo>
                <a:cubicBezTo>
                  <a:pt x="92" y="33"/>
                  <a:pt x="97" y="33"/>
                  <a:pt x="102" y="34"/>
                </a:cubicBezTo>
                <a:cubicBezTo>
                  <a:pt x="102" y="35"/>
                  <a:pt x="102" y="35"/>
                  <a:pt x="102" y="35"/>
                </a:cubicBezTo>
                <a:cubicBezTo>
                  <a:pt x="103" y="35"/>
                  <a:pt x="103" y="35"/>
                  <a:pt x="103" y="35"/>
                </a:cubicBezTo>
                <a:cubicBezTo>
                  <a:pt x="103" y="35"/>
                  <a:pt x="103" y="35"/>
                  <a:pt x="103" y="35"/>
                </a:cubicBezTo>
                <a:cubicBezTo>
                  <a:pt x="104" y="35"/>
                  <a:pt x="104" y="35"/>
                  <a:pt x="104" y="35"/>
                </a:cubicBezTo>
                <a:cubicBezTo>
                  <a:pt x="104" y="35"/>
                  <a:pt x="104" y="35"/>
                  <a:pt x="104" y="35"/>
                </a:cubicBezTo>
                <a:cubicBezTo>
                  <a:pt x="104" y="35"/>
                  <a:pt x="104" y="35"/>
                  <a:pt x="104" y="35"/>
                </a:cubicBezTo>
                <a:cubicBezTo>
                  <a:pt x="112" y="37"/>
                  <a:pt x="112" y="37"/>
                  <a:pt x="112" y="37"/>
                </a:cubicBezTo>
                <a:cubicBezTo>
                  <a:pt x="112" y="37"/>
                  <a:pt x="112" y="37"/>
                  <a:pt x="112" y="37"/>
                </a:cubicBezTo>
                <a:cubicBezTo>
                  <a:pt x="112" y="37"/>
                  <a:pt x="112" y="37"/>
                  <a:pt x="112" y="37"/>
                </a:cubicBezTo>
                <a:cubicBezTo>
                  <a:pt x="114" y="38"/>
                  <a:pt x="114" y="38"/>
                  <a:pt x="114" y="38"/>
                </a:cubicBezTo>
                <a:cubicBezTo>
                  <a:pt x="114" y="38"/>
                  <a:pt x="114" y="38"/>
                  <a:pt x="114" y="38"/>
                </a:cubicBezTo>
                <a:cubicBezTo>
                  <a:pt x="124" y="41"/>
                  <a:pt x="124" y="41"/>
                  <a:pt x="124" y="41"/>
                </a:cubicBezTo>
                <a:cubicBezTo>
                  <a:pt x="124" y="41"/>
                  <a:pt x="124" y="41"/>
                  <a:pt x="124" y="41"/>
                </a:cubicBezTo>
                <a:cubicBezTo>
                  <a:pt x="125" y="42"/>
                  <a:pt x="125" y="42"/>
                  <a:pt x="125" y="42"/>
                </a:cubicBezTo>
                <a:cubicBezTo>
                  <a:pt x="126" y="42"/>
                  <a:pt x="126" y="42"/>
                  <a:pt x="126" y="42"/>
                </a:cubicBezTo>
                <a:cubicBezTo>
                  <a:pt x="126" y="42"/>
                  <a:pt x="126" y="42"/>
                  <a:pt x="126" y="42"/>
                </a:cubicBezTo>
                <a:cubicBezTo>
                  <a:pt x="128" y="42"/>
                  <a:pt x="128" y="42"/>
                  <a:pt x="128" y="42"/>
                </a:cubicBezTo>
                <a:cubicBezTo>
                  <a:pt x="131" y="43"/>
                  <a:pt x="133" y="44"/>
                  <a:pt x="134" y="45"/>
                </a:cubicBezTo>
                <a:cubicBezTo>
                  <a:pt x="132" y="45"/>
                  <a:pt x="129" y="45"/>
                  <a:pt x="126" y="45"/>
                </a:cubicBezTo>
                <a:cubicBezTo>
                  <a:pt x="125" y="45"/>
                  <a:pt x="125" y="45"/>
                  <a:pt x="125" y="45"/>
                </a:cubicBezTo>
                <a:cubicBezTo>
                  <a:pt x="124" y="45"/>
                  <a:pt x="124" y="45"/>
                  <a:pt x="124" y="45"/>
                </a:cubicBezTo>
                <a:cubicBezTo>
                  <a:pt x="124" y="45"/>
                  <a:pt x="124" y="45"/>
                  <a:pt x="124" y="45"/>
                </a:cubicBezTo>
                <a:cubicBezTo>
                  <a:pt x="123" y="45"/>
                  <a:pt x="123" y="45"/>
                  <a:pt x="122" y="45"/>
                </a:cubicBezTo>
                <a:cubicBezTo>
                  <a:pt x="119" y="44"/>
                  <a:pt x="116" y="43"/>
                  <a:pt x="113" y="42"/>
                </a:cubicBezTo>
                <a:cubicBezTo>
                  <a:pt x="113" y="42"/>
                  <a:pt x="113" y="42"/>
                  <a:pt x="113" y="42"/>
                </a:cubicBezTo>
                <a:cubicBezTo>
                  <a:pt x="113" y="42"/>
                  <a:pt x="112" y="42"/>
                  <a:pt x="112" y="41"/>
                </a:cubicBezTo>
                <a:cubicBezTo>
                  <a:pt x="112" y="41"/>
                  <a:pt x="112" y="41"/>
                  <a:pt x="112" y="41"/>
                </a:cubicBezTo>
                <a:cubicBezTo>
                  <a:pt x="112" y="41"/>
                  <a:pt x="112" y="41"/>
                  <a:pt x="112" y="41"/>
                </a:cubicBezTo>
                <a:cubicBezTo>
                  <a:pt x="110" y="40"/>
                  <a:pt x="107" y="39"/>
                  <a:pt x="105" y="39"/>
                </a:cubicBezTo>
                <a:cubicBezTo>
                  <a:pt x="105" y="38"/>
                  <a:pt x="105" y="38"/>
                  <a:pt x="105" y="38"/>
                </a:cubicBezTo>
                <a:cubicBezTo>
                  <a:pt x="104" y="38"/>
                  <a:pt x="104" y="38"/>
                  <a:pt x="104" y="38"/>
                </a:cubicBezTo>
                <a:cubicBezTo>
                  <a:pt x="103" y="38"/>
                  <a:pt x="103" y="38"/>
                  <a:pt x="103" y="38"/>
                </a:cubicBezTo>
                <a:cubicBezTo>
                  <a:pt x="103" y="38"/>
                  <a:pt x="103" y="38"/>
                  <a:pt x="103" y="38"/>
                </a:cubicBezTo>
                <a:cubicBezTo>
                  <a:pt x="97" y="36"/>
                  <a:pt x="91" y="35"/>
                  <a:pt x="84" y="35"/>
                </a:cubicBezTo>
                <a:cubicBezTo>
                  <a:pt x="84" y="35"/>
                  <a:pt x="84" y="35"/>
                  <a:pt x="84" y="35"/>
                </a:cubicBezTo>
                <a:cubicBezTo>
                  <a:pt x="84" y="35"/>
                  <a:pt x="84" y="35"/>
                  <a:pt x="84" y="35"/>
                </a:cubicBezTo>
                <a:cubicBezTo>
                  <a:pt x="83" y="35"/>
                  <a:pt x="81" y="35"/>
                  <a:pt x="80" y="35"/>
                </a:cubicBezTo>
                <a:cubicBezTo>
                  <a:pt x="80" y="35"/>
                  <a:pt x="80" y="35"/>
                  <a:pt x="80" y="35"/>
                </a:cubicBezTo>
                <a:cubicBezTo>
                  <a:pt x="80" y="35"/>
                  <a:pt x="80" y="35"/>
                  <a:pt x="80" y="35"/>
                </a:cubicBezTo>
                <a:cubicBezTo>
                  <a:pt x="78" y="35"/>
                  <a:pt x="77" y="35"/>
                  <a:pt x="75" y="36"/>
                </a:cubicBezTo>
                <a:cubicBezTo>
                  <a:pt x="74" y="37"/>
                  <a:pt x="74" y="37"/>
                  <a:pt x="73" y="37"/>
                </a:cubicBezTo>
                <a:cubicBezTo>
                  <a:pt x="73" y="38"/>
                  <a:pt x="73" y="38"/>
                  <a:pt x="72" y="38"/>
                </a:cubicBezTo>
                <a:moveTo>
                  <a:pt x="349" y="40"/>
                </a:moveTo>
                <a:cubicBezTo>
                  <a:pt x="349" y="37"/>
                  <a:pt x="349" y="37"/>
                  <a:pt x="349" y="37"/>
                </a:cubicBezTo>
                <a:cubicBezTo>
                  <a:pt x="351" y="35"/>
                  <a:pt x="351" y="34"/>
                  <a:pt x="352" y="32"/>
                </a:cubicBezTo>
                <a:cubicBezTo>
                  <a:pt x="352" y="35"/>
                  <a:pt x="352" y="35"/>
                  <a:pt x="352" y="35"/>
                </a:cubicBezTo>
                <a:cubicBezTo>
                  <a:pt x="352" y="36"/>
                  <a:pt x="352" y="36"/>
                  <a:pt x="352" y="36"/>
                </a:cubicBezTo>
                <a:cubicBezTo>
                  <a:pt x="352" y="36"/>
                  <a:pt x="352" y="36"/>
                  <a:pt x="352" y="36"/>
                </a:cubicBezTo>
                <a:cubicBezTo>
                  <a:pt x="352" y="37"/>
                  <a:pt x="352" y="37"/>
                  <a:pt x="352" y="37"/>
                </a:cubicBezTo>
                <a:cubicBezTo>
                  <a:pt x="351" y="37"/>
                  <a:pt x="351" y="37"/>
                  <a:pt x="351" y="37"/>
                </a:cubicBezTo>
                <a:cubicBezTo>
                  <a:pt x="351" y="37"/>
                  <a:pt x="351" y="37"/>
                  <a:pt x="351" y="37"/>
                </a:cubicBezTo>
                <a:cubicBezTo>
                  <a:pt x="351" y="38"/>
                  <a:pt x="352" y="38"/>
                  <a:pt x="352" y="39"/>
                </a:cubicBezTo>
                <a:cubicBezTo>
                  <a:pt x="352" y="39"/>
                  <a:pt x="352" y="39"/>
                  <a:pt x="352" y="39"/>
                </a:cubicBezTo>
                <a:cubicBezTo>
                  <a:pt x="352" y="41"/>
                  <a:pt x="352" y="41"/>
                  <a:pt x="352" y="41"/>
                </a:cubicBezTo>
                <a:cubicBezTo>
                  <a:pt x="352" y="41"/>
                  <a:pt x="351" y="41"/>
                  <a:pt x="351" y="40"/>
                </a:cubicBezTo>
                <a:cubicBezTo>
                  <a:pt x="351" y="39"/>
                  <a:pt x="351" y="39"/>
                  <a:pt x="351" y="39"/>
                </a:cubicBezTo>
                <a:cubicBezTo>
                  <a:pt x="350" y="40"/>
                  <a:pt x="350" y="40"/>
                  <a:pt x="350" y="40"/>
                </a:cubicBezTo>
                <a:cubicBezTo>
                  <a:pt x="350" y="40"/>
                  <a:pt x="350" y="40"/>
                  <a:pt x="349" y="40"/>
                </a:cubicBezTo>
                <a:moveTo>
                  <a:pt x="112" y="35"/>
                </a:moveTo>
                <a:cubicBezTo>
                  <a:pt x="105" y="33"/>
                  <a:pt x="105" y="33"/>
                  <a:pt x="105" y="33"/>
                </a:cubicBezTo>
                <a:cubicBezTo>
                  <a:pt x="105" y="32"/>
                  <a:pt x="105" y="32"/>
                  <a:pt x="105" y="32"/>
                </a:cubicBezTo>
                <a:cubicBezTo>
                  <a:pt x="107" y="32"/>
                  <a:pt x="109" y="33"/>
                  <a:pt x="111" y="34"/>
                </a:cubicBezTo>
                <a:cubicBezTo>
                  <a:pt x="112" y="34"/>
                  <a:pt x="112" y="34"/>
                  <a:pt x="112" y="34"/>
                </a:cubicBezTo>
                <a:cubicBezTo>
                  <a:pt x="112" y="34"/>
                  <a:pt x="112" y="34"/>
                  <a:pt x="112" y="34"/>
                </a:cubicBezTo>
                <a:cubicBezTo>
                  <a:pt x="112" y="35"/>
                  <a:pt x="112" y="35"/>
                  <a:pt x="112" y="35"/>
                </a:cubicBezTo>
                <a:moveTo>
                  <a:pt x="152" y="41"/>
                </a:moveTo>
                <a:cubicBezTo>
                  <a:pt x="152" y="39"/>
                  <a:pt x="152" y="39"/>
                  <a:pt x="152" y="39"/>
                </a:cubicBezTo>
                <a:cubicBezTo>
                  <a:pt x="153" y="37"/>
                  <a:pt x="154" y="34"/>
                  <a:pt x="155" y="31"/>
                </a:cubicBezTo>
                <a:cubicBezTo>
                  <a:pt x="155" y="36"/>
                  <a:pt x="155" y="36"/>
                  <a:pt x="155" y="36"/>
                </a:cubicBezTo>
                <a:cubicBezTo>
                  <a:pt x="155" y="39"/>
                  <a:pt x="154" y="42"/>
                  <a:pt x="154" y="45"/>
                </a:cubicBezTo>
                <a:cubicBezTo>
                  <a:pt x="154" y="46"/>
                  <a:pt x="154" y="46"/>
                  <a:pt x="154" y="46"/>
                </a:cubicBezTo>
                <a:cubicBezTo>
                  <a:pt x="155" y="47"/>
                  <a:pt x="155" y="47"/>
                  <a:pt x="155" y="47"/>
                </a:cubicBezTo>
                <a:cubicBezTo>
                  <a:pt x="155" y="50"/>
                  <a:pt x="155" y="50"/>
                  <a:pt x="155" y="50"/>
                </a:cubicBezTo>
                <a:cubicBezTo>
                  <a:pt x="153" y="50"/>
                  <a:pt x="150" y="50"/>
                  <a:pt x="147" y="50"/>
                </a:cubicBezTo>
                <a:cubicBezTo>
                  <a:pt x="147" y="47"/>
                  <a:pt x="147" y="47"/>
                  <a:pt x="147" y="47"/>
                </a:cubicBezTo>
                <a:cubicBezTo>
                  <a:pt x="147" y="47"/>
                  <a:pt x="147" y="47"/>
                  <a:pt x="147" y="47"/>
                </a:cubicBezTo>
                <a:cubicBezTo>
                  <a:pt x="147" y="47"/>
                  <a:pt x="148" y="47"/>
                  <a:pt x="148" y="47"/>
                </a:cubicBezTo>
                <a:cubicBezTo>
                  <a:pt x="148" y="47"/>
                  <a:pt x="148" y="47"/>
                  <a:pt x="148" y="47"/>
                </a:cubicBezTo>
                <a:cubicBezTo>
                  <a:pt x="148" y="47"/>
                  <a:pt x="148" y="47"/>
                  <a:pt x="148" y="47"/>
                </a:cubicBezTo>
                <a:cubicBezTo>
                  <a:pt x="149" y="47"/>
                  <a:pt x="149" y="47"/>
                  <a:pt x="150" y="47"/>
                </a:cubicBezTo>
                <a:cubicBezTo>
                  <a:pt x="150" y="46"/>
                  <a:pt x="151" y="46"/>
                  <a:pt x="151" y="45"/>
                </a:cubicBezTo>
                <a:cubicBezTo>
                  <a:pt x="151" y="45"/>
                  <a:pt x="151" y="45"/>
                  <a:pt x="151" y="45"/>
                </a:cubicBezTo>
                <a:cubicBezTo>
                  <a:pt x="151" y="45"/>
                  <a:pt x="151" y="45"/>
                  <a:pt x="151" y="45"/>
                </a:cubicBezTo>
                <a:cubicBezTo>
                  <a:pt x="151" y="44"/>
                  <a:pt x="151" y="44"/>
                  <a:pt x="151" y="44"/>
                </a:cubicBezTo>
                <a:cubicBezTo>
                  <a:pt x="151" y="43"/>
                  <a:pt x="150" y="42"/>
                  <a:pt x="150" y="41"/>
                </a:cubicBezTo>
                <a:cubicBezTo>
                  <a:pt x="149" y="40"/>
                  <a:pt x="148" y="39"/>
                  <a:pt x="147" y="39"/>
                </a:cubicBezTo>
                <a:cubicBezTo>
                  <a:pt x="147" y="37"/>
                  <a:pt x="147" y="37"/>
                  <a:pt x="147" y="37"/>
                </a:cubicBezTo>
                <a:cubicBezTo>
                  <a:pt x="148" y="38"/>
                  <a:pt x="150" y="39"/>
                  <a:pt x="151" y="40"/>
                </a:cubicBezTo>
                <a:cubicBezTo>
                  <a:pt x="152" y="41"/>
                  <a:pt x="152" y="41"/>
                  <a:pt x="152" y="41"/>
                </a:cubicBezTo>
                <a:moveTo>
                  <a:pt x="74" y="32"/>
                </a:moveTo>
                <a:cubicBezTo>
                  <a:pt x="74" y="31"/>
                  <a:pt x="74" y="31"/>
                  <a:pt x="74" y="31"/>
                </a:cubicBezTo>
                <a:cubicBezTo>
                  <a:pt x="74" y="31"/>
                  <a:pt x="74" y="31"/>
                  <a:pt x="74" y="31"/>
                </a:cubicBezTo>
                <a:cubicBezTo>
                  <a:pt x="74" y="31"/>
                  <a:pt x="74" y="31"/>
                  <a:pt x="74" y="31"/>
                </a:cubicBezTo>
                <a:cubicBezTo>
                  <a:pt x="74" y="31"/>
                  <a:pt x="74" y="31"/>
                  <a:pt x="74" y="31"/>
                </a:cubicBezTo>
                <a:cubicBezTo>
                  <a:pt x="74" y="31"/>
                  <a:pt x="74" y="31"/>
                  <a:pt x="74" y="31"/>
                </a:cubicBezTo>
                <a:cubicBezTo>
                  <a:pt x="74" y="32"/>
                  <a:pt x="74" y="32"/>
                  <a:pt x="74" y="32"/>
                </a:cubicBezTo>
                <a:moveTo>
                  <a:pt x="71" y="30"/>
                </a:moveTo>
                <a:cubicBezTo>
                  <a:pt x="71" y="30"/>
                  <a:pt x="71" y="30"/>
                  <a:pt x="71" y="30"/>
                </a:cubicBezTo>
                <a:cubicBezTo>
                  <a:pt x="71" y="30"/>
                  <a:pt x="71" y="30"/>
                  <a:pt x="71" y="30"/>
                </a:cubicBezTo>
                <a:cubicBezTo>
                  <a:pt x="71" y="30"/>
                  <a:pt x="71" y="30"/>
                  <a:pt x="71" y="30"/>
                </a:cubicBezTo>
                <a:cubicBezTo>
                  <a:pt x="71" y="30"/>
                  <a:pt x="71" y="30"/>
                  <a:pt x="71" y="30"/>
                </a:cubicBezTo>
                <a:moveTo>
                  <a:pt x="76" y="32"/>
                </a:moveTo>
                <a:cubicBezTo>
                  <a:pt x="76" y="30"/>
                  <a:pt x="76" y="30"/>
                  <a:pt x="76" y="30"/>
                </a:cubicBezTo>
                <a:cubicBezTo>
                  <a:pt x="80" y="30"/>
                  <a:pt x="83" y="29"/>
                  <a:pt x="86" y="29"/>
                </a:cubicBezTo>
                <a:cubicBezTo>
                  <a:pt x="92" y="29"/>
                  <a:pt x="97" y="30"/>
                  <a:pt x="102" y="31"/>
                </a:cubicBezTo>
                <a:cubicBezTo>
                  <a:pt x="102" y="32"/>
                  <a:pt x="102" y="32"/>
                  <a:pt x="102" y="32"/>
                </a:cubicBezTo>
                <a:cubicBezTo>
                  <a:pt x="97" y="31"/>
                  <a:pt x="92" y="31"/>
                  <a:pt x="86" y="31"/>
                </a:cubicBezTo>
                <a:cubicBezTo>
                  <a:pt x="84" y="31"/>
                  <a:pt x="81" y="31"/>
                  <a:pt x="78" y="31"/>
                </a:cubicBezTo>
                <a:cubicBezTo>
                  <a:pt x="78" y="31"/>
                  <a:pt x="78" y="31"/>
                  <a:pt x="78" y="31"/>
                </a:cubicBezTo>
                <a:cubicBezTo>
                  <a:pt x="77" y="31"/>
                  <a:pt x="77" y="31"/>
                  <a:pt x="77" y="31"/>
                </a:cubicBezTo>
                <a:cubicBezTo>
                  <a:pt x="77" y="32"/>
                  <a:pt x="77" y="32"/>
                  <a:pt x="76" y="32"/>
                </a:cubicBezTo>
                <a:moveTo>
                  <a:pt x="190" y="47"/>
                </a:moveTo>
                <a:cubicBezTo>
                  <a:pt x="190" y="47"/>
                  <a:pt x="190" y="47"/>
                  <a:pt x="190" y="47"/>
                </a:cubicBezTo>
                <a:cubicBezTo>
                  <a:pt x="190" y="47"/>
                  <a:pt x="190" y="47"/>
                  <a:pt x="190" y="47"/>
                </a:cubicBezTo>
                <a:cubicBezTo>
                  <a:pt x="191" y="46"/>
                  <a:pt x="191" y="45"/>
                  <a:pt x="191" y="44"/>
                </a:cubicBezTo>
                <a:cubicBezTo>
                  <a:pt x="191" y="43"/>
                  <a:pt x="191" y="42"/>
                  <a:pt x="191" y="41"/>
                </a:cubicBezTo>
                <a:cubicBezTo>
                  <a:pt x="193" y="36"/>
                  <a:pt x="195" y="31"/>
                  <a:pt x="198" y="26"/>
                </a:cubicBezTo>
                <a:cubicBezTo>
                  <a:pt x="198" y="30"/>
                  <a:pt x="198" y="30"/>
                  <a:pt x="198" y="30"/>
                </a:cubicBezTo>
                <a:cubicBezTo>
                  <a:pt x="196" y="34"/>
                  <a:pt x="194" y="37"/>
                  <a:pt x="193" y="42"/>
                </a:cubicBezTo>
                <a:cubicBezTo>
                  <a:pt x="193" y="42"/>
                  <a:pt x="193" y="42"/>
                  <a:pt x="193" y="42"/>
                </a:cubicBezTo>
                <a:cubicBezTo>
                  <a:pt x="193" y="42"/>
                  <a:pt x="193" y="42"/>
                  <a:pt x="193" y="42"/>
                </a:cubicBezTo>
                <a:cubicBezTo>
                  <a:pt x="193" y="43"/>
                  <a:pt x="193" y="44"/>
                  <a:pt x="193" y="45"/>
                </a:cubicBezTo>
                <a:cubicBezTo>
                  <a:pt x="193" y="46"/>
                  <a:pt x="194" y="46"/>
                  <a:pt x="194" y="47"/>
                </a:cubicBezTo>
                <a:cubicBezTo>
                  <a:pt x="195" y="47"/>
                  <a:pt x="195" y="48"/>
                  <a:pt x="196" y="48"/>
                </a:cubicBezTo>
                <a:cubicBezTo>
                  <a:pt x="196" y="48"/>
                  <a:pt x="196" y="48"/>
                  <a:pt x="196" y="48"/>
                </a:cubicBezTo>
                <a:cubicBezTo>
                  <a:pt x="197" y="47"/>
                  <a:pt x="197" y="47"/>
                  <a:pt x="197" y="47"/>
                </a:cubicBezTo>
                <a:cubicBezTo>
                  <a:pt x="197" y="47"/>
                  <a:pt x="197" y="47"/>
                  <a:pt x="197" y="47"/>
                </a:cubicBezTo>
                <a:cubicBezTo>
                  <a:pt x="197" y="47"/>
                  <a:pt x="197" y="47"/>
                  <a:pt x="197" y="47"/>
                </a:cubicBezTo>
                <a:cubicBezTo>
                  <a:pt x="197" y="47"/>
                  <a:pt x="198" y="47"/>
                  <a:pt x="198" y="47"/>
                </a:cubicBezTo>
                <a:cubicBezTo>
                  <a:pt x="198" y="50"/>
                  <a:pt x="198" y="50"/>
                  <a:pt x="198" y="50"/>
                </a:cubicBezTo>
                <a:cubicBezTo>
                  <a:pt x="183" y="50"/>
                  <a:pt x="183" y="50"/>
                  <a:pt x="183" y="50"/>
                </a:cubicBezTo>
                <a:cubicBezTo>
                  <a:pt x="183" y="47"/>
                  <a:pt x="183" y="47"/>
                  <a:pt x="183" y="47"/>
                </a:cubicBezTo>
                <a:cubicBezTo>
                  <a:pt x="183" y="47"/>
                  <a:pt x="184" y="47"/>
                  <a:pt x="185" y="47"/>
                </a:cubicBezTo>
                <a:cubicBezTo>
                  <a:pt x="186" y="47"/>
                  <a:pt x="188" y="47"/>
                  <a:pt x="189" y="47"/>
                </a:cubicBezTo>
                <a:cubicBezTo>
                  <a:pt x="189" y="47"/>
                  <a:pt x="189" y="47"/>
                  <a:pt x="190" y="47"/>
                </a:cubicBezTo>
                <a:moveTo>
                  <a:pt x="254" y="31"/>
                </a:moveTo>
                <a:cubicBezTo>
                  <a:pt x="255" y="30"/>
                  <a:pt x="255" y="30"/>
                  <a:pt x="255" y="30"/>
                </a:cubicBezTo>
                <a:cubicBezTo>
                  <a:pt x="256" y="30"/>
                  <a:pt x="256" y="30"/>
                  <a:pt x="256" y="30"/>
                </a:cubicBezTo>
                <a:cubicBezTo>
                  <a:pt x="256" y="30"/>
                  <a:pt x="256" y="30"/>
                  <a:pt x="256" y="30"/>
                </a:cubicBezTo>
                <a:cubicBezTo>
                  <a:pt x="262" y="28"/>
                  <a:pt x="269" y="26"/>
                  <a:pt x="276" y="26"/>
                </a:cubicBezTo>
                <a:cubicBezTo>
                  <a:pt x="277" y="26"/>
                  <a:pt x="278" y="26"/>
                  <a:pt x="278" y="26"/>
                </a:cubicBezTo>
                <a:cubicBezTo>
                  <a:pt x="278" y="26"/>
                  <a:pt x="278" y="26"/>
                  <a:pt x="278" y="26"/>
                </a:cubicBezTo>
                <a:cubicBezTo>
                  <a:pt x="284" y="27"/>
                  <a:pt x="290" y="28"/>
                  <a:pt x="296" y="31"/>
                </a:cubicBezTo>
                <a:cubicBezTo>
                  <a:pt x="297" y="35"/>
                  <a:pt x="297" y="35"/>
                  <a:pt x="297" y="35"/>
                </a:cubicBezTo>
                <a:cubicBezTo>
                  <a:pt x="294" y="33"/>
                  <a:pt x="291" y="32"/>
                  <a:pt x="288" y="32"/>
                </a:cubicBezTo>
                <a:cubicBezTo>
                  <a:pt x="285" y="31"/>
                  <a:pt x="282" y="31"/>
                  <a:pt x="279" y="31"/>
                </a:cubicBezTo>
                <a:cubicBezTo>
                  <a:pt x="279" y="31"/>
                  <a:pt x="279" y="31"/>
                  <a:pt x="279" y="31"/>
                </a:cubicBezTo>
                <a:cubicBezTo>
                  <a:pt x="278" y="31"/>
                  <a:pt x="278" y="31"/>
                  <a:pt x="278" y="31"/>
                </a:cubicBezTo>
                <a:cubicBezTo>
                  <a:pt x="277" y="31"/>
                  <a:pt x="277" y="31"/>
                  <a:pt x="277" y="31"/>
                </a:cubicBezTo>
                <a:cubicBezTo>
                  <a:pt x="277" y="31"/>
                  <a:pt x="277" y="31"/>
                  <a:pt x="277" y="31"/>
                </a:cubicBezTo>
                <a:cubicBezTo>
                  <a:pt x="277" y="31"/>
                  <a:pt x="277" y="31"/>
                  <a:pt x="276" y="31"/>
                </a:cubicBezTo>
                <a:cubicBezTo>
                  <a:pt x="276" y="31"/>
                  <a:pt x="276" y="31"/>
                  <a:pt x="276" y="31"/>
                </a:cubicBezTo>
                <a:cubicBezTo>
                  <a:pt x="276" y="31"/>
                  <a:pt x="276" y="31"/>
                  <a:pt x="276" y="31"/>
                </a:cubicBezTo>
                <a:cubicBezTo>
                  <a:pt x="269" y="31"/>
                  <a:pt x="262" y="32"/>
                  <a:pt x="256" y="35"/>
                </a:cubicBezTo>
                <a:cubicBezTo>
                  <a:pt x="256" y="35"/>
                  <a:pt x="256" y="35"/>
                  <a:pt x="256" y="35"/>
                </a:cubicBezTo>
                <a:cubicBezTo>
                  <a:pt x="254" y="36"/>
                  <a:pt x="254" y="36"/>
                  <a:pt x="254" y="36"/>
                </a:cubicBezTo>
                <a:cubicBezTo>
                  <a:pt x="254" y="36"/>
                  <a:pt x="254" y="36"/>
                  <a:pt x="254" y="36"/>
                </a:cubicBezTo>
                <a:cubicBezTo>
                  <a:pt x="254" y="36"/>
                  <a:pt x="254" y="36"/>
                  <a:pt x="254" y="36"/>
                </a:cubicBezTo>
                <a:cubicBezTo>
                  <a:pt x="250" y="38"/>
                  <a:pt x="247" y="41"/>
                  <a:pt x="244" y="45"/>
                </a:cubicBezTo>
                <a:cubicBezTo>
                  <a:pt x="243" y="45"/>
                  <a:pt x="242" y="45"/>
                  <a:pt x="241" y="45"/>
                </a:cubicBezTo>
                <a:cubicBezTo>
                  <a:pt x="239" y="45"/>
                  <a:pt x="238" y="45"/>
                  <a:pt x="236" y="45"/>
                </a:cubicBezTo>
                <a:cubicBezTo>
                  <a:pt x="236" y="44"/>
                  <a:pt x="237" y="43"/>
                  <a:pt x="238" y="41"/>
                </a:cubicBezTo>
                <a:cubicBezTo>
                  <a:pt x="238" y="40"/>
                  <a:pt x="240" y="39"/>
                  <a:pt x="241" y="38"/>
                </a:cubicBezTo>
                <a:cubicBezTo>
                  <a:pt x="244" y="35"/>
                  <a:pt x="249" y="32"/>
                  <a:pt x="254" y="31"/>
                </a:cubicBezTo>
                <a:cubicBezTo>
                  <a:pt x="254" y="31"/>
                  <a:pt x="254" y="31"/>
                  <a:pt x="254" y="31"/>
                </a:cubicBezTo>
                <a:moveTo>
                  <a:pt x="145" y="37"/>
                </a:moveTo>
                <a:cubicBezTo>
                  <a:pt x="145" y="37"/>
                  <a:pt x="145" y="37"/>
                  <a:pt x="144" y="37"/>
                </a:cubicBezTo>
                <a:cubicBezTo>
                  <a:pt x="139" y="32"/>
                  <a:pt x="132" y="31"/>
                  <a:pt x="126" y="27"/>
                </a:cubicBezTo>
                <a:cubicBezTo>
                  <a:pt x="126" y="26"/>
                  <a:pt x="126" y="26"/>
                  <a:pt x="126" y="26"/>
                </a:cubicBezTo>
                <a:cubicBezTo>
                  <a:pt x="133" y="29"/>
                  <a:pt x="139" y="32"/>
                  <a:pt x="145" y="36"/>
                </a:cubicBezTo>
                <a:cubicBezTo>
                  <a:pt x="145" y="37"/>
                  <a:pt x="145" y="37"/>
                  <a:pt x="145" y="37"/>
                </a:cubicBezTo>
                <a:moveTo>
                  <a:pt x="364" y="33"/>
                </a:moveTo>
                <a:cubicBezTo>
                  <a:pt x="362" y="31"/>
                  <a:pt x="359" y="29"/>
                  <a:pt x="357" y="27"/>
                </a:cubicBezTo>
                <a:cubicBezTo>
                  <a:pt x="357" y="26"/>
                  <a:pt x="357" y="26"/>
                  <a:pt x="357" y="26"/>
                </a:cubicBezTo>
                <a:cubicBezTo>
                  <a:pt x="357" y="26"/>
                  <a:pt x="357" y="25"/>
                  <a:pt x="358" y="25"/>
                </a:cubicBezTo>
                <a:cubicBezTo>
                  <a:pt x="358" y="25"/>
                  <a:pt x="358" y="25"/>
                  <a:pt x="359" y="25"/>
                </a:cubicBezTo>
                <a:cubicBezTo>
                  <a:pt x="359" y="25"/>
                  <a:pt x="359" y="25"/>
                  <a:pt x="359" y="25"/>
                </a:cubicBezTo>
                <a:cubicBezTo>
                  <a:pt x="360" y="25"/>
                  <a:pt x="362" y="25"/>
                  <a:pt x="364" y="26"/>
                </a:cubicBezTo>
                <a:cubicBezTo>
                  <a:pt x="364" y="26"/>
                  <a:pt x="364" y="26"/>
                  <a:pt x="364" y="26"/>
                </a:cubicBezTo>
                <a:cubicBezTo>
                  <a:pt x="364" y="26"/>
                  <a:pt x="364" y="26"/>
                  <a:pt x="365" y="27"/>
                </a:cubicBezTo>
                <a:cubicBezTo>
                  <a:pt x="366" y="28"/>
                  <a:pt x="367" y="29"/>
                  <a:pt x="368" y="30"/>
                </a:cubicBezTo>
                <a:cubicBezTo>
                  <a:pt x="375" y="35"/>
                  <a:pt x="382" y="40"/>
                  <a:pt x="389" y="45"/>
                </a:cubicBezTo>
                <a:cubicBezTo>
                  <a:pt x="388" y="46"/>
                  <a:pt x="386" y="46"/>
                  <a:pt x="385" y="46"/>
                </a:cubicBezTo>
                <a:cubicBezTo>
                  <a:pt x="382" y="46"/>
                  <a:pt x="379" y="45"/>
                  <a:pt x="376" y="45"/>
                </a:cubicBezTo>
                <a:cubicBezTo>
                  <a:pt x="374" y="43"/>
                  <a:pt x="372" y="41"/>
                  <a:pt x="370" y="39"/>
                </a:cubicBezTo>
                <a:cubicBezTo>
                  <a:pt x="370" y="39"/>
                  <a:pt x="370" y="39"/>
                  <a:pt x="370" y="39"/>
                </a:cubicBezTo>
                <a:cubicBezTo>
                  <a:pt x="370" y="38"/>
                  <a:pt x="370" y="38"/>
                  <a:pt x="370" y="38"/>
                </a:cubicBezTo>
                <a:cubicBezTo>
                  <a:pt x="368" y="36"/>
                  <a:pt x="368" y="36"/>
                  <a:pt x="368" y="36"/>
                </a:cubicBezTo>
                <a:cubicBezTo>
                  <a:pt x="368" y="37"/>
                  <a:pt x="368" y="37"/>
                  <a:pt x="368" y="37"/>
                </a:cubicBezTo>
                <a:cubicBezTo>
                  <a:pt x="367" y="36"/>
                  <a:pt x="367" y="35"/>
                  <a:pt x="366" y="35"/>
                </a:cubicBezTo>
                <a:cubicBezTo>
                  <a:pt x="366" y="35"/>
                  <a:pt x="366" y="35"/>
                  <a:pt x="366" y="35"/>
                </a:cubicBezTo>
                <a:cubicBezTo>
                  <a:pt x="366" y="35"/>
                  <a:pt x="366" y="35"/>
                  <a:pt x="366" y="35"/>
                </a:cubicBezTo>
                <a:cubicBezTo>
                  <a:pt x="364" y="33"/>
                  <a:pt x="364" y="33"/>
                  <a:pt x="364" y="33"/>
                </a:cubicBezTo>
                <a:cubicBezTo>
                  <a:pt x="364" y="33"/>
                  <a:pt x="364" y="33"/>
                  <a:pt x="364" y="33"/>
                </a:cubicBezTo>
                <a:moveTo>
                  <a:pt x="152" y="30"/>
                </a:moveTo>
                <a:cubicBezTo>
                  <a:pt x="151" y="29"/>
                  <a:pt x="151" y="29"/>
                  <a:pt x="151" y="29"/>
                </a:cubicBezTo>
                <a:cubicBezTo>
                  <a:pt x="151" y="29"/>
                  <a:pt x="150" y="29"/>
                  <a:pt x="150" y="28"/>
                </a:cubicBezTo>
                <a:cubicBezTo>
                  <a:pt x="149" y="27"/>
                  <a:pt x="148" y="27"/>
                  <a:pt x="147" y="26"/>
                </a:cubicBezTo>
                <a:cubicBezTo>
                  <a:pt x="147" y="26"/>
                  <a:pt x="147" y="26"/>
                  <a:pt x="147" y="26"/>
                </a:cubicBezTo>
                <a:cubicBezTo>
                  <a:pt x="147" y="26"/>
                  <a:pt x="147" y="26"/>
                  <a:pt x="147" y="26"/>
                </a:cubicBezTo>
                <a:cubicBezTo>
                  <a:pt x="147" y="24"/>
                  <a:pt x="147" y="24"/>
                  <a:pt x="147" y="24"/>
                </a:cubicBezTo>
                <a:cubicBezTo>
                  <a:pt x="149" y="26"/>
                  <a:pt x="151" y="28"/>
                  <a:pt x="153" y="29"/>
                </a:cubicBezTo>
                <a:cubicBezTo>
                  <a:pt x="153" y="29"/>
                  <a:pt x="153" y="29"/>
                  <a:pt x="153" y="29"/>
                </a:cubicBezTo>
                <a:cubicBezTo>
                  <a:pt x="152" y="29"/>
                  <a:pt x="152" y="29"/>
                  <a:pt x="152" y="29"/>
                </a:cubicBezTo>
                <a:cubicBezTo>
                  <a:pt x="152" y="30"/>
                  <a:pt x="152" y="30"/>
                  <a:pt x="152" y="30"/>
                </a:cubicBezTo>
                <a:cubicBezTo>
                  <a:pt x="152" y="30"/>
                  <a:pt x="152" y="30"/>
                  <a:pt x="152" y="30"/>
                </a:cubicBezTo>
                <a:cubicBezTo>
                  <a:pt x="152" y="30"/>
                  <a:pt x="152" y="30"/>
                  <a:pt x="152" y="30"/>
                </a:cubicBezTo>
                <a:moveTo>
                  <a:pt x="368" y="27"/>
                </a:moveTo>
                <a:cubicBezTo>
                  <a:pt x="367" y="26"/>
                  <a:pt x="367" y="26"/>
                  <a:pt x="366" y="25"/>
                </a:cubicBezTo>
                <a:cubicBezTo>
                  <a:pt x="366" y="24"/>
                  <a:pt x="366" y="24"/>
                  <a:pt x="366" y="24"/>
                </a:cubicBezTo>
                <a:cubicBezTo>
                  <a:pt x="367" y="24"/>
                  <a:pt x="367" y="24"/>
                  <a:pt x="368" y="24"/>
                </a:cubicBezTo>
                <a:cubicBezTo>
                  <a:pt x="368" y="27"/>
                  <a:pt x="368" y="27"/>
                  <a:pt x="368" y="27"/>
                </a:cubicBezTo>
                <a:moveTo>
                  <a:pt x="299" y="35"/>
                </a:moveTo>
                <a:cubicBezTo>
                  <a:pt x="297" y="30"/>
                  <a:pt x="297" y="30"/>
                  <a:pt x="297" y="30"/>
                </a:cubicBezTo>
                <a:cubicBezTo>
                  <a:pt x="297" y="30"/>
                  <a:pt x="297" y="30"/>
                  <a:pt x="297" y="30"/>
                </a:cubicBezTo>
                <a:cubicBezTo>
                  <a:pt x="291" y="27"/>
                  <a:pt x="286" y="25"/>
                  <a:pt x="279" y="24"/>
                </a:cubicBezTo>
                <a:cubicBezTo>
                  <a:pt x="279" y="23"/>
                  <a:pt x="279" y="23"/>
                  <a:pt x="279" y="23"/>
                </a:cubicBezTo>
                <a:cubicBezTo>
                  <a:pt x="285" y="23"/>
                  <a:pt x="290" y="25"/>
                  <a:pt x="295" y="27"/>
                </a:cubicBezTo>
                <a:cubicBezTo>
                  <a:pt x="296" y="27"/>
                  <a:pt x="296" y="27"/>
                  <a:pt x="296" y="27"/>
                </a:cubicBezTo>
                <a:cubicBezTo>
                  <a:pt x="296" y="27"/>
                  <a:pt x="296" y="27"/>
                  <a:pt x="296" y="27"/>
                </a:cubicBezTo>
                <a:cubicBezTo>
                  <a:pt x="297" y="26"/>
                  <a:pt x="298" y="25"/>
                  <a:pt x="299" y="24"/>
                </a:cubicBezTo>
                <a:cubicBezTo>
                  <a:pt x="299" y="27"/>
                  <a:pt x="299" y="27"/>
                  <a:pt x="299" y="27"/>
                </a:cubicBezTo>
                <a:cubicBezTo>
                  <a:pt x="299" y="28"/>
                  <a:pt x="299" y="29"/>
                  <a:pt x="299" y="29"/>
                </a:cubicBezTo>
                <a:cubicBezTo>
                  <a:pt x="299" y="29"/>
                  <a:pt x="299" y="29"/>
                  <a:pt x="299" y="29"/>
                </a:cubicBezTo>
                <a:cubicBezTo>
                  <a:pt x="299" y="35"/>
                  <a:pt x="299" y="35"/>
                  <a:pt x="299" y="35"/>
                </a:cubicBezTo>
                <a:moveTo>
                  <a:pt x="256" y="28"/>
                </a:moveTo>
                <a:cubicBezTo>
                  <a:pt x="256" y="26"/>
                  <a:pt x="256" y="26"/>
                  <a:pt x="256" y="26"/>
                </a:cubicBezTo>
                <a:cubicBezTo>
                  <a:pt x="260" y="25"/>
                  <a:pt x="265" y="24"/>
                  <a:pt x="270" y="23"/>
                </a:cubicBezTo>
                <a:cubicBezTo>
                  <a:pt x="272" y="23"/>
                  <a:pt x="275" y="23"/>
                  <a:pt x="277" y="23"/>
                </a:cubicBezTo>
                <a:cubicBezTo>
                  <a:pt x="277" y="24"/>
                  <a:pt x="277" y="24"/>
                  <a:pt x="277" y="24"/>
                </a:cubicBezTo>
                <a:cubicBezTo>
                  <a:pt x="277" y="24"/>
                  <a:pt x="276" y="24"/>
                  <a:pt x="276" y="24"/>
                </a:cubicBezTo>
                <a:cubicBezTo>
                  <a:pt x="269" y="24"/>
                  <a:pt x="262" y="26"/>
                  <a:pt x="256" y="28"/>
                </a:cubicBezTo>
                <a:moveTo>
                  <a:pt x="413" y="33"/>
                </a:moveTo>
                <a:cubicBezTo>
                  <a:pt x="407" y="31"/>
                  <a:pt x="401" y="28"/>
                  <a:pt x="396" y="24"/>
                </a:cubicBezTo>
                <a:cubicBezTo>
                  <a:pt x="396" y="23"/>
                  <a:pt x="396" y="23"/>
                  <a:pt x="396" y="23"/>
                </a:cubicBezTo>
                <a:cubicBezTo>
                  <a:pt x="399" y="25"/>
                  <a:pt x="402" y="26"/>
                  <a:pt x="404" y="28"/>
                </a:cubicBezTo>
                <a:cubicBezTo>
                  <a:pt x="404" y="28"/>
                  <a:pt x="404" y="28"/>
                  <a:pt x="404" y="28"/>
                </a:cubicBezTo>
                <a:cubicBezTo>
                  <a:pt x="405" y="28"/>
                  <a:pt x="405" y="28"/>
                  <a:pt x="405" y="28"/>
                </a:cubicBezTo>
                <a:cubicBezTo>
                  <a:pt x="405" y="28"/>
                  <a:pt x="405" y="28"/>
                  <a:pt x="405" y="28"/>
                </a:cubicBezTo>
                <a:cubicBezTo>
                  <a:pt x="406" y="28"/>
                  <a:pt x="407" y="28"/>
                  <a:pt x="408" y="27"/>
                </a:cubicBezTo>
                <a:cubicBezTo>
                  <a:pt x="408" y="27"/>
                  <a:pt x="409" y="26"/>
                  <a:pt x="410" y="26"/>
                </a:cubicBezTo>
                <a:cubicBezTo>
                  <a:pt x="410" y="26"/>
                  <a:pt x="410" y="26"/>
                  <a:pt x="410" y="26"/>
                </a:cubicBezTo>
                <a:cubicBezTo>
                  <a:pt x="410" y="26"/>
                  <a:pt x="410" y="26"/>
                  <a:pt x="410" y="26"/>
                </a:cubicBezTo>
                <a:cubicBezTo>
                  <a:pt x="411" y="26"/>
                  <a:pt x="412" y="26"/>
                  <a:pt x="413" y="26"/>
                </a:cubicBezTo>
                <a:cubicBezTo>
                  <a:pt x="413" y="27"/>
                  <a:pt x="413" y="27"/>
                  <a:pt x="413" y="27"/>
                </a:cubicBezTo>
                <a:cubicBezTo>
                  <a:pt x="412" y="27"/>
                  <a:pt x="411" y="27"/>
                  <a:pt x="409" y="28"/>
                </a:cubicBezTo>
                <a:cubicBezTo>
                  <a:pt x="408" y="29"/>
                  <a:pt x="408" y="29"/>
                  <a:pt x="408" y="29"/>
                </a:cubicBezTo>
                <a:cubicBezTo>
                  <a:pt x="409" y="30"/>
                  <a:pt x="409" y="30"/>
                  <a:pt x="409" y="30"/>
                </a:cubicBezTo>
                <a:cubicBezTo>
                  <a:pt x="410" y="31"/>
                  <a:pt x="412" y="32"/>
                  <a:pt x="413" y="32"/>
                </a:cubicBezTo>
                <a:cubicBezTo>
                  <a:pt x="413" y="33"/>
                  <a:pt x="413" y="33"/>
                  <a:pt x="413" y="33"/>
                </a:cubicBezTo>
                <a:moveTo>
                  <a:pt x="354" y="32"/>
                </a:moveTo>
                <a:cubicBezTo>
                  <a:pt x="354" y="25"/>
                  <a:pt x="354" y="25"/>
                  <a:pt x="354" y="25"/>
                </a:cubicBezTo>
                <a:cubicBezTo>
                  <a:pt x="355" y="22"/>
                  <a:pt x="357" y="22"/>
                  <a:pt x="359" y="22"/>
                </a:cubicBezTo>
                <a:cubicBezTo>
                  <a:pt x="359" y="22"/>
                  <a:pt x="359" y="22"/>
                  <a:pt x="359" y="22"/>
                </a:cubicBezTo>
                <a:cubicBezTo>
                  <a:pt x="360" y="22"/>
                  <a:pt x="362" y="22"/>
                  <a:pt x="364" y="23"/>
                </a:cubicBezTo>
                <a:cubicBezTo>
                  <a:pt x="364" y="24"/>
                  <a:pt x="364" y="24"/>
                  <a:pt x="364" y="24"/>
                </a:cubicBezTo>
                <a:cubicBezTo>
                  <a:pt x="363" y="24"/>
                  <a:pt x="361" y="23"/>
                  <a:pt x="359" y="23"/>
                </a:cubicBezTo>
                <a:cubicBezTo>
                  <a:pt x="358" y="23"/>
                  <a:pt x="357" y="23"/>
                  <a:pt x="357" y="23"/>
                </a:cubicBezTo>
                <a:cubicBezTo>
                  <a:pt x="356" y="24"/>
                  <a:pt x="355" y="25"/>
                  <a:pt x="355" y="26"/>
                </a:cubicBezTo>
                <a:cubicBezTo>
                  <a:pt x="355" y="26"/>
                  <a:pt x="355" y="26"/>
                  <a:pt x="355" y="26"/>
                </a:cubicBezTo>
                <a:cubicBezTo>
                  <a:pt x="355" y="28"/>
                  <a:pt x="355" y="28"/>
                  <a:pt x="355" y="28"/>
                </a:cubicBezTo>
                <a:cubicBezTo>
                  <a:pt x="355" y="28"/>
                  <a:pt x="355" y="28"/>
                  <a:pt x="355" y="28"/>
                </a:cubicBezTo>
                <a:cubicBezTo>
                  <a:pt x="355" y="29"/>
                  <a:pt x="355" y="29"/>
                  <a:pt x="355" y="29"/>
                </a:cubicBezTo>
                <a:cubicBezTo>
                  <a:pt x="358" y="31"/>
                  <a:pt x="361" y="33"/>
                  <a:pt x="364" y="36"/>
                </a:cubicBezTo>
                <a:cubicBezTo>
                  <a:pt x="364" y="37"/>
                  <a:pt x="364" y="37"/>
                  <a:pt x="364" y="37"/>
                </a:cubicBezTo>
                <a:cubicBezTo>
                  <a:pt x="362" y="35"/>
                  <a:pt x="359" y="33"/>
                  <a:pt x="357" y="31"/>
                </a:cubicBezTo>
                <a:cubicBezTo>
                  <a:pt x="356" y="31"/>
                  <a:pt x="356" y="31"/>
                  <a:pt x="356" y="31"/>
                </a:cubicBezTo>
                <a:cubicBezTo>
                  <a:pt x="356" y="31"/>
                  <a:pt x="356" y="31"/>
                  <a:pt x="356" y="31"/>
                </a:cubicBezTo>
                <a:cubicBezTo>
                  <a:pt x="355" y="31"/>
                  <a:pt x="355" y="31"/>
                  <a:pt x="354" y="32"/>
                </a:cubicBezTo>
                <a:moveTo>
                  <a:pt x="74" y="24"/>
                </a:moveTo>
                <a:cubicBezTo>
                  <a:pt x="76" y="24"/>
                  <a:pt x="76" y="24"/>
                  <a:pt x="76" y="24"/>
                </a:cubicBezTo>
                <a:cubicBezTo>
                  <a:pt x="76" y="24"/>
                  <a:pt x="76" y="24"/>
                  <a:pt x="76" y="24"/>
                </a:cubicBezTo>
                <a:cubicBezTo>
                  <a:pt x="76" y="23"/>
                  <a:pt x="76" y="23"/>
                  <a:pt x="76" y="23"/>
                </a:cubicBezTo>
                <a:cubicBezTo>
                  <a:pt x="80" y="23"/>
                  <a:pt x="84" y="23"/>
                  <a:pt x="88" y="22"/>
                </a:cubicBezTo>
                <a:cubicBezTo>
                  <a:pt x="96" y="27"/>
                  <a:pt x="96" y="27"/>
                  <a:pt x="96" y="27"/>
                </a:cubicBezTo>
                <a:cubicBezTo>
                  <a:pt x="96" y="27"/>
                  <a:pt x="96" y="27"/>
                  <a:pt x="96" y="27"/>
                </a:cubicBezTo>
                <a:cubicBezTo>
                  <a:pt x="96" y="27"/>
                  <a:pt x="97" y="27"/>
                  <a:pt x="97" y="27"/>
                </a:cubicBezTo>
                <a:cubicBezTo>
                  <a:pt x="99" y="27"/>
                  <a:pt x="101" y="26"/>
                  <a:pt x="103" y="25"/>
                </a:cubicBezTo>
                <a:cubicBezTo>
                  <a:pt x="103" y="26"/>
                  <a:pt x="103" y="26"/>
                  <a:pt x="103" y="26"/>
                </a:cubicBezTo>
                <a:cubicBezTo>
                  <a:pt x="104" y="25"/>
                  <a:pt x="104" y="25"/>
                  <a:pt x="104" y="25"/>
                </a:cubicBezTo>
                <a:cubicBezTo>
                  <a:pt x="105" y="25"/>
                  <a:pt x="105" y="25"/>
                  <a:pt x="105" y="25"/>
                </a:cubicBezTo>
                <a:cubicBezTo>
                  <a:pt x="105" y="24"/>
                  <a:pt x="105" y="24"/>
                  <a:pt x="105" y="24"/>
                </a:cubicBezTo>
                <a:cubicBezTo>
                  <a:pt x="105" y="24"/>
                  <a:pt x="106" y="23"/>
                  <a:pt x="107" y="23"/>
                </a:cubicBezTo>
                <a:cubicBezTo>
                  <a:pt x="109" y="23"/>
                  <a:pt x="111" y="23"/>
                  <a:pt x="113" y="24"/>
                </a:cubicBezTo>
                <a:cubicBezTo>
                  <a:pt x="116" y="24"/>
                  <a:pt x="119" y="26"/>
                  <a:pt x="122" y="27"/>
                </a:cubicBezTo>
                <a:cubicBezTo>
                  <a:pt x="123" y="27"/>
                  <a:pt x="124" y="28"/>
                  <a:pt x="124" y="28"/>
                </a:cubicBezTo>
                <a:cubicBezTo>
                  <a:pt x="124" y="28"/>
                  <a:pt x="124" y="28"/>
                  <a:pt x="124" y="28"/>
                </a:cubicBezTo>
                <a:cubicBezTo>
                  <a:pt x="125" y="29"/>
                  <a:pt x="125" y="29"/>
                  <a:pt x="125" y="29"/>
                </a:cubicBezTo>
                <a:cubicBezTo>
                  <a:pt x="126" y="30"/>
                  <a:pt x="126" y="30"/>
                  <a:pt x="126" y="30"/>
                </a:cubicBezTo>
                <a:cubicBezTo>
                  <a:pt x="126" y="29"/>
                  <a:pt x="126" y="29"/>
                  <a:pt x="126" y="29"/>
                </a:cubicBezTo>
                <a:cubicBezTo>
                  <a:pt x="132" y="33"/>
                  <a:pt x="138" y="34"/>
                  <a:pt x="143" y="39"/>
                </a:cubicBezTo>
                <a:cubicBezTo>
                  <a:pt x="143" y="39"/>
                  <a:pt x="143" y="39"/>
                  <a:pt x="143" y="39"/>
                </a:cubicBezTo>
                <a:cubicBezTo>
                  <a:pt x="143" y="39"/>
                  <a:pt x="143" y="39"/>
                  <a:pt x="143" y="39"/>
                </a:cubicBezTo>
                <a:cubicBezTo>
                  <a:pt x="144" y="39"/>
                  <a:pt x="145" y="39"/>
                  <a:pt x="145" y="40"/>
                </a:cubicBezTo>
                <a:cubicBezTo>
                  <a:pt x="145" y="40"/>
                  <a:pt x="145" y="40"/>
                  <a:pt x="145" y="40"/>
                </a:cubicBezTo>
                <a:cubicBezTo>
                  <a:pt x="145" y="40"/>
                  <a:pt x="145" y="40"/>
                  <a:pt x="145" y="40"/>
                </a:cubicBezTo>
                <a:cubicBezTo>
                  <a:pt x="147" y="44"/>
                  <a:pt x="147" y="44"/>
                  <a:pt x="147" y="44"/>
                </a:cubicBezTo>
                <a:cubicBezTo>
                  <a:pt x="147" y="41"/>
                  <a:pt x="147" y="41"/>
                  <a:pt x="147" y="41"/>
                </a:cubicBezTo>
                <a:cubicBezTo>
                  <a:pt x="147" y="41"/>
                  <a:pt x="148" y="42"/>
                  <a:pt x="148" y="42"/>
                </a:cubicBezTo>
                <a:cubicBezTo>
                  <a:pt x="149" y="43"/>
                  <a:pt x="149" y="43"/>
                  <a:pt x="149" y="44"/>
                </a:cubicBezTo>
                <a:cubicBezTo>
                  <a:pt x="149" y="45"/>
                  <a:pt x="149" y="45"/>
                  <a:pt x="149" y="45"/>
                </a:cubicBezTo>
                <a:cubicBezTo>
                  <a:pt x="149" y="45"/>
                  <a:pt x="149" y="45"/>
                  <a:pt x="149" y="45"/>
                </a:cubicBezTo>
                <a:cubicBezTo>
                  <a:pt x="149" y="45"/>
                  <a:pt x="149" y="45"/>
                  <a:pt x="149" y="45"/>
                </a:cubicBezTo>
                <a:cubicBezTo>
                  <a:pt x="149" y="45"/>
                  <a:pt x="149" y="45"/>
                  <a:pt x="149" y="45"/>
                </a:cubicBezTo>
                <a:cubicBezTo>
                  <a:pt x="148" y="45"/>
                  <a:pt x="148" y="45"/>
                  <a:pt x="148" y="45"/>
                </a:cubicBezTo>
                <a:cubicBezTo>
                  <a:pt x="148" y="45"/>
                  <a:pt x="148" y="45"/>
                  <a:pt x="148" y="45"/>
                </a:cubicBezTo>
                <a:cubicBezTo>
                  <a:pt x="148" y="45"/>
                  <a:pt x="147" y="45"/>
                  <a:pt x="147" y="45"/>
                </a:cubicBezTo>
                <a:cubicBezTo>
                  <a:pt x="147" y="45"/>
                  <a:pt x="147" y="45"/>
                  <a:pt x="146" y="45"/>
                </a:cubicBezTo>
                <a:cubicBezTo>
                  <a:pt x="140" y="41"/>
                  <a:pt x="133" y="38"/>
                  <a:pt x="126" y="36"/>
                </a:cubicBezTo>
                <a:cubicBezTo>
                  <a:pt x="122" y="35"/>
                  <a:pt x="118" y="34"/>
                  <a:pt x="114" y="32"/>
                </a:cubicBezTo>
                <a:cubicBezTo>
                  <a:pt x="114" y="32"/>
                  <a:pt x="114" y="32"/>
                  <a:pt x="114" y="32"/>
                </a:cubicBezTo>
                <a:cubicBezTo>
                  <a:pt x="113" y="32"/>
                  <a:pt x="113" y="32"/>
                  <a:pt x="113" y="32"/>
                </a:cubicBezTo>
                <a:cubicBezTo>
                  <a:pt x="113" y="32"/>
                  <a:pt x="113" y="32"/>
                  <a:pt x="113" y="32"/>
                </a:cubicBezTo>
                <a:cubicBezTo>
                  <a:pt x="113" y="32"/>
                  <a:pt x="113" y="32"/>
                  <a:pt x="113" y="32"/>
                </a:cubicBezTo>
                <a:cubicBezTo>
                  <a:pt x="113" y="32"/>
                  <a:pt x="113" y="32"/>
                  <a:pt x="113" y="32"/>
                </a:cubicBezTo>
                <a:cubicBezTo>
                  <a:pt x="113" y="32"/>
                  <a:pt x="113" y="32"/>
                  <a:pt x="113" y="32"/>
                </a:cubicBezTo>
                <a:cubicBezTo>
                  <a:pt x="112" y="32"/>
                  <a:pt x="112" y="32"/>
                  <a:pt x="112" y="32"/>
                </a:cubicBezTo>
                <a:cubicBezTo>
                  <a:pt x="112" y="32"/>
                  <a:pt x="112" y="32"/>
                  <a:pt x="112" y="32"/>
                </a:cubicBezTo>
                <a:cubicBezTo>
                  <a:pt x="110" y="31"/>
                  <a:pt x="108" y="30"/>
                  <a:pt x="105" y="30"/>
                </a:cubicBezTo>
                <a:cubicBezTo>
                  <a:pt x="105" y="30"/>
                  <a:pt x="105" y="30"/>
                  <a:pt x="105" y="30"/>
                </a:cubicBezTo>
                <a:cubicBezTo>
                  <a:pt x="104" y="30"/>
                  <a:pt x="104" y="30"/>
                  <a:pt x="104" y="30"/>
                </a:cubicBezTo>
                <a:cubicBezTo>
                  <a:pt x="104" y="29"/>
                  <a:pt x="104" y="29"/>
                  <a:pt x="104" y="29"/>
                </a:cubicBezTo>
                <a:cubicBezTo>
                  <a:pt x="104" y="29"/>
                  <a:pt x="104" y="29"/>
                  <a:pt x="104" y="29"/>
                </a:cubicBezTo>
                <a:cubicBezTo>
                  <a:pt x="102" y="28"/>
                  <a:pt x="102" y="28"/>
                  <a:pt x="102" y="28"/>
                </a:cubicBezTo>
                <a:cubicBezTo>
                  <a:pt x="102" y="29"/>
                  <a:pt x="102" y="29"/>
                  <a:pt x="102" y="29"/>
                </a:cubicBezTo>
                <a:cubicBezTo>
                  <a:pt x="97" y="28"/>
                  <a:pt x="92" y="27"/>
                  <a:pt x="86" y="27"/>
                </a:cubicBezTo>
                <a:cubicBezTo>
                  <a:pt x="83" y="27"/>
                  <a:pt x="79" y="28"/>
                  <a:pt x="75" y="28"/>
                </a:cubicBezTo>
                <a:cubicBezTo>
                  <a:pt x="75" y="28"/>
                  <a:pt x="75" y="28"/>
                  <a:pt x="75" y="28"/>
                </a:cubicBezTo>
                <a:cubicBezTo>
                  <a:pt x="74" y="28"/>
                  <a:pt x="74" y="28"/>
                  <a:pt x="74" y="28"/>
                </a:cubicBezTo>
                <a:cubicBezTo>
                  <a:pt x="73" y="29"/>
                  <a:pt x="73" y="29"/>
                  <a:pt x="73" y="29"/>
                </a:cubicBezTo>
                <a:cubicBezTo>
                  <a:pt x="73" y="29"/>
                  <a:pt x="73" y="29"/>
                  <a:pt x="73" y="28"/>
                </a:cubicBezTo>
                <a:cubicBezTo>
                  <a:pt x="72" y="28"/>
                  <a:pt x="72" y="28"/>
                  <a:pt x="71" y="27"/>
                </a:cubicBezTo>
                <a:cubicBezTo>
                  <a:pt x="71" y="27"/>
                  <a:pt x="71" y="27"/>
                  <a:pt x="71" y="27"/>
                </a:cubicBezTo>
                <a:cubicBezTo>
                  <a:pt x="71" y="26"/>
                  <a:pt x="71" y="26"/>
                  <a:pt x="71" y="26"/>
                </a:cubicBezTo>
                <a:cubicBezTo>
                  <a:pt x="72" y="25"/>
                  <a:pt x="73" y="25"/>
                  <a:pt x="74" y="24"/>
                </a:cubicBezTo>
                <a:cubicBezTo>
                  <a:pt x="74" y="24"/>
                  <a:pt x="74" y="24"/>
                  <a:pt x="74" y="24"/>
                </a:cubicBezTo>
                <a:moveTo>
                  <a:pt x="71" y="24"/>
                </a:moveTo>
                <a:cubicBezTo>
                  <a:pt x="71" y="22"/>
                  <a:pt x="71" y="22"/>
                  <a:pt x="71" y="22"/>
                </a:cubicBezTo>
                <a:cubicBezTo>
                  <a:pt x="74" y="21"/>
                  <a:pt x="74" y="21"/>
                  <a:pt x="74" y="21"/>
                </a:cubicBezTo>
                <a:cubicBezTo>
                  <a:pt x="74" y="22"/>
                  <a:pt x="74" y="22"/>
                  <a:pt x="74" y="22"/>
                </a:cubicBezTo>
                <a:cubicBezTo>
                  <a:pt x="73" y="22"/>
                  <a:pt x="72" y="23"/>
                  <a:pt x="71" y="24"/>
                </a:cubicBezTo>
                <a:moveTo>
                  <a:pt x="124" y="26"/>
                </a:moveTo>
                <a:cubicBezTo>
                  <a:pt x="124" y="25"/>
                  <a:pt x="124" y="25"/>
                  <a:pt x="124" y="25"/>
                </a:cubicBezTo>
                <a:cubicBezTo>
                  <a:pt x="123" y="25"/>
                  <a:pt x="123" y="25"/>
                  <a:pt x="123" y="25"/>
                </a:cubicBezTo>
                <a:cubicBezTo>
                  <a:pt x="123" y="25"/>
                  <a:pt x="123" y="25"/>
                  <a:pt x="123" y="25"/>
                </a:cubicBezTo>
                <a:cubicBezTo>
                  <a:pt x="120" y="24"/>
                  <a:pt x="117" y="23"/>
                  <a:pt x="114" y="22"/>
                </a:cubicBezTo>
                <a:cubicBezTo>
                  <a:pt x="114" y="21"/>
                  <a:pt x="114" y="21"/>
                  <a:pt x="114" y="21"/>
                </a:cubicBezTo>
                <a:cubicBezTo>
                  <a:pt x="117" y="22"/>
                  <a:pt x="121" y="23"/>
                  <a:pt x="124" y="25"/>
                </a:cubicBezTo>
                <a:cubicBezTo>
                  <a:pt x="124" y="26"/>
                  <a:pt x="124" y="26"/>
                  <a:pt x="124" y="26"/>
                </a:cubicBezTo>
                <a:moveTo>
                  <a:pt x="318" y="29"/>
                </a:moveTo>
                <a:cubicBezTo>
                  <a:pt x="318" y="29"/>
                  <a:pt x="318" y="29"/>
                  <a:pt x="318" y="29"/>
                </a:cubicBezTo>
                <a:cubicBezTo>
                  <a:pt x="317" y="27"/>
                  <a:pt x="316" y="25"/>
                  <a:pt x="316" y="24"/>
                </a:cubicBezTo>
                <a:cubicBezTo>
                  <a:pt x="316" y="22"/>
                  <a:pt x="317" y="21"/>
                  <a:pt x="317" y="20"/>
                </a:cubicBezTo>
                <a:cubicBezTo>
                  <a:pt x="318" y="20"/>
                  <a:pt x="318" y="20"/>
                  <a:pt x="318" y="20"/>
                </a:cubicBezTo>
                <a:cubicBezTo>
                  <a:pt x="318" y="19"/>
                  <a:pt x="318" y="19"/>
                  <a:pt x="318" y="19"/>
                </a:cubicBezTo>
                <a:cubicBezTo>
                  <a:pt x="318" y="19"/>
                  <a:pt x="318" y="19"/>
                  <a:pt x="318" y="19"/>
                </a:cubicBezTo>
                <a:cubicBezTo>
                  <a:pt x="318" y="21"/>
                  <a:pt x="318" y="21"/>
                  <a:pt x="318" y="21"/>
                </a:cubicBezTo>
                <a:cubicBezTo>
                  <a:pt x="318" y="28"/>
                  <a:pt x="318" y="28"/>
                  <a:pt x="318" y="28"/>
                </a:cubicBezTo>
                <a:cubicBezTo>
                  <a:pt x="318" y="29"/>
                  <a:pt x="318" y="29"/>
                  <a:pt x="318" y="29"/>
                </a:cubicBezTo>
                <a:moveTo>
                  <a:pt x="68" y="29"/>
                </a:moveTo>
                <a:cubicBezTo>
                  <a:pt x="68" y="29"/>
                  <a:pt x="67" y="28"/>
                  <a:pt x="66" y="27"/>
                </a:cubicBezTo>
                <a:cubicBezTo>
                  <a:pt x="65" y="26"/>
                  <a:pt x="65" y="25"/>
                  <a:pt x="65" y="24"/>
                </a:cubicBezTo>
                <a:cubicBezTo>
                  <a:pt x="65" y="23"/>
                  <a:pt x="65" y="23"/>
                  <a:pt x="65" y="22"/>
                </a:cubicBezTo>
                <a:cubicBezTo>
                  <a:pt x="65" y="22"/>
                  <a:pt x="65" y="22"/>
                  <a:pt x="65" y="22"/>
                </a:cubicBezTo>
                <a:cubicBezTo>
                  <a:pt x="65" y="22"/>
                  <a:pt x="65" y="22"/>
                  <a:pt x="65" y="22"/>
                </a:cubicBezTo>
                <a:cubicBezTo>
                  <a:pt x="66" y="20"/>
                  <a:pt x="67" y="19"/>
                  <a:pt x="68" y="17"/>
                </a:cubicBezTo>
                <a:cubicBezTo>
                  <a:pt x="68" y="19"/>
                  <a:pt x="68" y="19"/>
                  <a:pt x="68" y="19"/>
                </a:cubicBezTo>
                <a:cubicBezTo>
                  <a:pt x="68" y="19"/>
                  <a:pt x="68" y="19"/>
                  <a:pt x="68" y="20"/>
                </a:cubicBezTo>
                <a:cubicBezTo>
                  <a:pt x="67" y="20"/>
                  <a:pt x="67" y="20"/>
                  <a:pt x="67" y="20"/>
                </a:cubicBezTo>
                <a:cubicBezTo>
                  <a:pt x="67" y="21"/>
                  <a:pt x="67" y="21"/>
                  <a:pt x="67" y="21"/>
                </a:cubicBezTo>
                <a:cubicBezTo>
                  <a:pt x="67" y="23"/>
                  <a:pt x="67" y="23"/>
                  <a:pt x="67" y="23"/>
                </a:cubicBezTo>
                <a:cubicBezTo>
                  <a:pt x="68" y="23"/>
                  <a:pt x="68" y="23"/>
                  <a:pt x="68" y="23"/>
                </a:cubicBezTo>
                <a:cubicBezTo>
                  <a:pt x="68" y="29"/>
                  <a:pt x="68" y="29"/>
                  <a:pt x="68" y="29"/>
                </a:cubicBezTo>
                <a:moveTo>
                  <a:pt x="394" y="23"/>
                </a:moveTo>
                <a:cubicBezTo>
                  <a:pt x="393" y="22"/>
                  <a:pt x="392" y="20"/>
                  <a:pt x="391" y="19"/>
                </a:cubicBezTo>
                <a:cubicBezTo>
                  <a:pt x="391" y="17"/>
                  <a:pt x="391" y="17"/>
                  <a:pt x="391" y="17"/>
                </a:cubicBezTo>
                <a:cubicBezTo>
                  <a:pt x="392" y="19"/>
                  <a:pt x="393" y="20"/>
                  <a:pt x="394" y="21"/>
                </a:cubicBezTo>
                <a:cubicBezTo>
                  <a:pt x="394" y="23"/>
                  <a:pt x="394" y="23"/>
                  <a:pt x="394" y="23"/>
                </a:cubicBezTo>
                <a:moveTo>
                  <a:pt x="70" y="20"/>
                </a:moveTo>
                <a:cubicBezTo>
                  <a:pt x="70" y="20"/>
                  <a:pt x="70" y="20"/>
                  <a:pt x="70" y="20"/>
                </a:cubicBezTo>
                <a:cubicBezTo>
                  <a:pt x="71" y="20"/>
                  <a:pt x="71" y="20"/>
                  <a:pt x="71" y="20"/>
                </a:cubicBezTo>
                <a:cubicBezTo>
                  <a:pt x="71" y="19"/>
                  <a:pt x="71" y="19"/>
                  <a:pt x="71" y="19"/>
                </a:cubicBezTo>
                <a:cubicBezTo>
                  <a:pt x="72" y="18"/>
                  <a:pt x="74" y="17"/>
                  <a:pt x="76" y="17"/>
                </a:cubicBezTo>
                <a:cubicBezTo>
                  <a:pt x="76" y="17"/>
                  <a:pt x="76" y="17"/>
                  <a:pt x="77" y="17"/>
                </a:cubicBezTo>
                <a:cubicBezTo>
                  <a:pt x="78" y="17"/>
                  <a:pt x="79" y="17"/>
                  <a:pt x="80" y="17"/>
                </a:cubicBezTo>
                <a:cubicBezTo>
                  <a:pt x="80" y="17"/>
                  <a:pt x="80" y="17"/>
                  <a:pt x="80" y="17"/>
                </a:cubicBezTo>
                <a:cubicBezTo>
                  <a:pt x="75" y="19"/>
                  <a:pt x="75" y="19"/>
                  <a:pt x="75" y="19"/>
                </a:cubicBezTo>
                <a:cubicBezTo>
                  <a:pt x="70" y="20"/>
                  <a:pt x="70" y="20"/>
                  <a:pt x="70" y="20"/>
                </a:cubicBezTo>
                <a:moveTo>
                  <a:pt x="254" y="19"/>
                </a:moveTo>
                <a:cubicBezTo>
                  <a:pt x="255" y="18"/>
                  <a:pt x="255" y="18"/>
                  <a:pt x="255" y="18"/>
                </a:cubicBezTo>
                <a:cubicBezTo>
                  <a:pt x="256" y="18"/>
                  <a:pt x="256" y="18"/>
                  <a:pt x="256" y="18"/>
                </a:cubicBezTo>
                <a:cubicBezTo>
                  <a:pt x="256" y="17"/>
                  <a:pt x="256" y="17"/>
                  <a:pt x="256" y="17"/>
                </a:cubicBezTo>
                <a:cubicBezTo>
                  <a:pt x="262" y="16"/>
                  <a:pt x="269" y="14"/>
                  <a:pt x="275" y="14"/>
                </a:cubicBezTo>
                <a:cubicBezTo>
                  <a:pt x="276" y="14"/>
                  <a:pt x="277" y="14"/>
                  <a:pt x="278" y="15"/>
                </a:cubicBezTo>
                <a:cubicBezTo>
                  <a:pt x="286" y="15"/>
                  <a:pt x="293" y="17"/>
                  <a:pt x="299" y="21"/>
                </a:cubicBezTo>
                <a:cubicBezTo>
                  <a:pt x="298" y="22"/>
                  <a:pt x="297" y="24"/>
                  <a:pt x="295" y="25"/>
                </a:cubicBezTo>
                <a:cubicBezTo>
                  <a:pt x="290" y="23"/>
                  <a:pt x="285" y="21"/>
                  <a:pt x="279" y="21"/>
                </a:cubicBezTo>
                <a:cubicBezTo>
                  <a:pt x="279" y="21"/>
                  <a:pt x="279" y="21"/>
                  <a:pt x="279" y="21"/>
                </a:cubicBezTo>
                <a:cubicBezTo>
                  <a:pt x="278" y="21"/>
                  <a:pt x="278" y="21"/>
                  <a:pt x="278" y="21"/>
                </a:cubicBezTo>
                <a:cubicBezTo>
                  <a:pt x="277" y="21"/>
                  <a:pt x="277" y="21"/>
                  <a:pt x="277" y="21"/>
                </a:cubicBezTo>
                <a:cubicBezTo>
                  <a:pt x="277" y="21"/>
                  <a:pt x="277" y="21"/>
                  <a:pt x="277" y="21"/>
                </a:cubicBezTo>
                <a:cubicBezTo>
                  <a:pt x="275" y="21"/>
                  <a:pt x="272" y="21"/>
                  <a:pt x="270" y="21"/>
                </a:cubicBezTo>
                <a:cubicBezTo>
                  <a:pt x="270" y="21"/>
                  <a:pt x="270" y="21"/>
                  <a:pt x="270" y="21"/>
                </a:cubicBezTo>
                <a:cubicBezTo>
                  <a:pt x="269" y="21"/>
                  <a:pt x="269" y="21"/>
                  <a:pt x="269" y="21"/>
                </a:cubicBezTo>
                <a:cubicBezTo>
                  <a:pt x="265" y="22"/>
                  <a:pt x="260" y="23"/>
                  <a:pt x="256" y="24"/>
                </a:cubicBezTo>
                <a:cubicBezTo>
                  <a:pt x="256" y="24"/>
                  <a:pt x="256" y="24"/>
                  <a:pt x="256" y="24"/>
                </a:cubicBezTo>
                <a:cubicBezTo>
                  <a:pt x="254" y="25"/>
                  <a:pt x="254" y="25"/>
                  <a:pt x="254" y="25"/>
                </a:cubicBezTo>
                <a:cubicBezTo>
                  <a:pt x="254" y="25"/>
                  <a:pt x="254" y="25"/>
                  <a:pt x="254" y="25"/>
                </a:cubicBezTo>
                <a:cubicBezTo>
                  <a:pt x="254" y="25"/>
                  <a:pt x="254" y="25"/>
                  <a:pt x="254" y="25"/>
                </a:cubicBezTo>
                <a:cubicBezTo>
                  <a:pt x="243" y="29"/>
                  <a:pt x="234" y="34"/>
                  <a:pt x="229" y="45"/>
                </a:cubicBezTo>
                <a:cubicBezTo>
                  <a:pt x="227" y="45"/>
                  <a:pt x="225" y="45"/>
                  <a:pt x="224" y="45"/>
                </a:cubicBezTo>
                <a:cubicBezTo>
                  <a:pt x="224" y="45"/>
                  <a:pt x="224" y="45"/>
                  <a:pt x="224" y="45"/>
                </a:cubicBezTo>
                <a:cubicBezTo>
                  <a:pt x="224" y="45"/>
                  <a:pt x="224" y="45"/>
                  <a:pt x="224" y="45"/>
                </a:cubicBezTo>
                <a:cubicBezTo>
                  <a:pt x="222" y="45"/>
                  <a:pt x="221" y="45"/>
                  <a:pt x="221" y="45"/>
                </a:cubicBezTo>
                <a:cubicBezTo>
                  <a:pt x="226" y="32"/>
                  <a:pt x="238" y="25"/>
                  <a:pt x="250" y="19"/>
                </a:cubicBezTo>
                <a:cubicBezTo>
                  <a:pt x="254" y="18"/>
                  <a:pt x="254" y="18"/>
                  <a:pt x="254" y="18"/>
                </a:cubicBezTo>
                <a:cubicBezTo>
                  <a:pt x="254" y="19"/>
                  <a:pt x="254" y="19"/>
                  <a:pt x="254" y="19"/>
                </a:cubicBezTo>
                <a:moveTo>
                  <a:pt x="71" y="16"/>
                </a:moveTo>
                <a:cubicBezTo>
                  <a:pt x="71" y="15"/>
                  <a:pt x="71" y="15"/>
                  <a:pt x="71" y="15"/>
                </a:cubicBezTo>
                <a:cubicBezTo>
                  <a:pt x="71" y="15"/>
                  <a:pt x="71" y="15"/>
                  <a:pt x="71" y="15"/>
                </a:cubicBezTo>
                <a:cubicBezTo>
                  <a:pt x="72" y="14"/>
                  <a:pt x="72" y="14"/>
                  <a:pt x="72" y="14"/>
                </a:cubicBezTo>
                <a:cubicBezTo>
                  <a:pt x="72" y="14"/>
                  <a:pt x="73" y="14"/>
                  <a:pt x="74" y="14"/>
                </a:cubicBezTo>
                <a:cubicBezTo>
                  <a:pt x="74" y="15"/>
                  <a:pt x="74" y="15"/>
                  <a:pt x="74" y="15"/>
                </a:cubicBezTo>
                <a:cubicBezTo>
                  <a:pt x="73" y="15"/>
                  <a:pt x="72" y="16"/>
                  <a:pt x="71" y="16"/>
                </a:cubicBezTo>
                <a:moveTo>
                  <a:pt x="110" y="18"/>
                </a:moveTo>
                <a:cubicBezTo>
                  <a:pt x="109" y="18"/>
                  <a:pt x="109" y="18"/>
                  <a:pt x="109" y="18"/>
                </a:cubicBezTo>
                <a:cubicBezTo>
                  <a:pt x="109" y="18"/>
                  <a:pt x="108" y="18"/>
                  <a:pt x="108" y="17"/>
                </a:cubicBezTo>
                <a:cubicBezTo>
                  <a:pt x="108" y="17"/>
                  <a:pt x="109" y="16"/>
                  <a:pt x="109" y="15"/>
                </a:cubicBezTo>
                <a:cubicBezTo>
                  <a:pt x="109" y="15"/>
                  <a:pt x="109" y="14"/>
                  <a:pt x="109" y="14"/>
                </a:cubicBezTo>
                <a:cubicBezTo>
                  <a:pt x="112" y="14"/>
                  <a:pt x="112" y="14"/>
                  <a:pt x="112" y="14"/>
                </a:cubicBezTo>
                <a:cubicBezTo>
                  <a:pt x="114" y="14"/>
                  <a:pt x="114" y="14"/>
                  <a:pt x="114" y="14"/>
                </a:cubicBezTo>
                <a:cubicBezTo>
                  <a:pt x="118" y="14"/>
                  <a:pt x="121" y="15"/>
                  <a:pt x="125" y="16"/>
                </a:cubicBezTo>
                <a:cubicBezTo>
                  <a:pt x="125" y="16"/>
                  <a:pt x="125" y="16"/>
                  <a:pt x="125" y="16"/>
                </a:cubicBezTo>
                <a:cubicBezTo>
                  <a:pt x="132" y="19"/>
                  <a:pt x="139" y="23"/>
                  <a:pt x="145" y="27"/>
                </a:cubicBezTo>
                <a:cubicBezTo>
                  <a:pt x="145" y="28"/>
                  <a:pt x="145" y="28"/>
                  <a:pt x="145" y="28"/>
                </a:cubicBezTo>
                <a:cubicBezTo>
                  <a:pt x="146" y="28"/>
                  <a:pt x="146" y="28"/>
                  <a:pt x="146" y="28"/>
                </a:cubicBezTo>
                <a:cubicBezTo>
                  <a:pt x="147" y="29"/>
                  <a:pt x="147" y="29"/>
                  <a:pt x="147" y="29"/>
                </a:cubicBezTo>
                <a:cubicBezTo>
                  <a:pt x="147" y="28"/>
                  <a:pt x="147" y="28"/>
                  <a:pt x="147" y="28"/>
                </a:cubicBezTo>
                <a:cubicBezTo>
                  <a:pt x="148" y="29"/>
                  <a:pt x="148" y="29"/>
                  <a:pt x="149" y="30"/>
                </a:cubicBezTo>
                <a:cubicBezTo>
                  <a:pt x="149" y="30"/>
                  <a:pt x="149" y="31"/>
                  <a:pt x="150" y="31"/>
                </a:cubicBezTo>
                <a:cubicBezTo>
                  <a:pt x="150" y="31"/>
                  <a:pt x="151" y="32"/>
                  <a:pt x="152" y="32"/>
                </a:cubicBezTo>
                <a:cubicBezTo>
                  <a:pt x="152" y="32"/>
                  <a:pt x="152" y="32"/>
                  <a:pt x="152" y="32"/>
                </a:cubicBezTo>
                <a:cubicBezTo>
                  <a:pt x="152" y="32"/>
                  <a:pt x="153" y="31"/>
                  <a:pt x="153" y="31"/>
                </a:cubicBezTo>
                <a:cubicBezTo>
                  <a:pt x="152" y="33"/>
                  <a:pt x="152" y="35"/>
                  <a:pt x="151" y="37"/>
                </a:cubicBezTo>
                <a:cubicBezTo>
                  <a:pt x="149" y="37"/>
                  <a:pt x="148" y="36"/>
                  <a:pt x="146" y="35"/>
                </a:cubicBezTo>
                <a:cubicBezTo>
                  <a:pt x="140" y="31"/>
                  <a:pt x="133" y="27"/>
                  <a:pt x="126" y="23"/>
                </a:cubicBezTo>
                <a:cubicBezTo>
                  <a:pt x="126" y="23"/>
                  <a:pt x="126" y="23"/>
                  <a:pt x="126" y="23"/>
                </a:cubicBezTo>
                <a:cubicBezTo>
                  <a:pt x="126" y="23"/>
                  <a:pt x="126" y="23"/>
                  <a:pt x="126" y="23"/>
                </a:cubicBezTo>
                <a:cubicBezTo>
                  <a:pt x="124" y="22"/>
                  <a:pt x="124" y="22"/>
                  <a:pt x="124" y="22"/>
                </a:cubicBezTo>
                <a:cubicBezTo>
                  <a:pt x="124" y="22"/>
                  <a:pt x="124" y="22"/>
                  <a:pt x="124" y="22"/>
                </a:cubicBezTo>
                <a:cubicBezTo>
                  <a:pt x="121" y="21"/>
                  <a:pt x="117" y="20"/>
                  <a:pt x="114" y="19"/>
                </a:cubicBezTo>
                <a:cubicBezTo>
                  <a:pt x="114" y="19"/>
                  <a:pt x="114" y="19"/>
                  <a:pt x="114" y="19"/>
                </a:cubicBezTo>
                <a:cubicBezTo>
                  <a:pt x="113" y="19"/>
                  <a:pt x="113" y="19"/>
                  <a:pt x="113" y="19"/>
                </a:cubicBezTo>
                <a:cubicBezTo>
                  <a:pt x="112" y="19"/>
                  <a:pt x="112" y="19"/>
                  <a:pt x="112" y="19"/>
                </a:cubicBezTo>
                <a:cubicBezTo>
                  <a:pt x="112" y="19"/>
                  <a:pt x="112" y="19"/>
                  <a:pt x="112" y="19"/>
                </a:cubicBezTo>
                <a:cubicBezTo>
                  <a:pt x="111" y="19"/>
                  <a:pt x="111" y="18"/>
                  <a:pt x="110" y="18"/>
                </a:cubicBezTo>
                <a:cubicBezTo>
                  <a:pt x="110" y="18"/>
                  <a:pt x="110" y="18"/>
                  <a:pt x="110" y="18"/>
                </a:cubicBezTo>
                <a:cubicBezTo>
                  <a:pt x="110" y="18"/>
                  <a:pt x="110" y="18"/>
                  <a:pt x="110" y="18"/>
                </a:cubicBezTo>
                <a:cubicBezTo>
                  <a:pt x="110" y="18"/>
                  <a:pt x="110" y="18"/>
                  <a:pt x="110" y="18"/>
                </a:cubicBezTo>
                <a:moveTo>
                  <a:pt x="76" y="15"/>
                </a:moveTo>
                <a:cubicBezTo>
                  <a:pt x="76" y="14"/>
                  <a:pt x="76" y="14"/>
                  <a:pt x="76" y="14"/>
                </a:cubicBezTo>
                <a:cubicBezTo>
                  <a:pt x="83" y="14"/>
                  <a:pt x="90" y="19"/>
                  <a:pt x="96" y="23"/>
                </a:cubicBezTo>
                <a:cubicBezTo>
                  <a:pt x="96" y="23"/>
                  <a:pt x="96" y="23"/>
                  <a:pt x="96" y="23"/>
                </a:cubicBezTo>
                <a:cubicBezTo>
                  <a:pt x="97" y="23"/>
                  <a:pt x="97" y="23"/>
                  <a:pt x="97" y="23"/>
                </a:cubicBezTo>
                <a:cubicBezTo>
                  <a:pt x="98" y="23"/>
                  <a:pt x="98" y="23"/>
                  <a:pt x="98" y="23"/>
                </a:cubicBezTo>
                <a:cubicBezTo>
                  <a:pt x="98" y="23"/>
                  <a:pt x="98" y="23"/>
                  <a:pt x="98" y="23"/>
                </a:cubicBezTo>
                <a:cubicBezTo>
                  <a:pt x="99" y="23"/>
                  <a:pt x="100" y="23"/>
                  <a:pt x="101" y="22"/>
                </a:cubicBezTo>
                <a:cubicBezTo>
                  <a:pt x="102" y="22"/>
                  <a:pt x="102" y="22"/>
                  <a:pt x="102" y="22"/>
                </a:cubicBezTo>
                <a:cubicBezTo>
                  <a:pt x="102" y="23"/>
                  <a:pt x="102" y="23"/>
                  <a:pt x="102" y="23"/>
                </a:cubicBezTo>
                <a:cubicBezTo>
                  <a:pt x="100" y="24"/>
                  <a:pt x="99" y="25"/>
                  <a:pt x="97" y="25"/>
                </a:cubicBezTo>
                <a:cubicBezTo>
                  <a:pt x="97" y="25"/>
                  <a:pt x="97" y="25"/>
                  <a:pt x="97" y="25"/>
                </a:cubicBezTo>
                <a:cubicBezTo>
                  <a:pt x="96" y="25"/>
                  <a:pt x="96" y="25"/>
                  <a:pt x="96" y="25"/>
                </a:cubicBezTo>
                <a:cubicBezTo>
                  <a:pt x="89" y="20"/>
                  <a:pt x="89" y="20"/>
                  <a:pt x="89" y="20"/>
                </a:cubicBezTo>
                <a:cubicBezTo>
                  <a:pt x="88" y="20"/>
                  <a:pt x="88" y="20"/>
                  <a:pt x="88" y="20"/>
                </a:cubicBezTo>
                <a:cubicBezTo>
                  <a:pt x="85" y="21"/>
                  <a:pt x="80" y="21"/>
                  <a:pt x="76" y="21"/>
                </a:cubicBezTo>
                <a:cubicBezTo>
                  <a:pt x="76" y="21"/>
                  <a:pt x="76" y="21"/>
                  <a:pt x="76" y="21"/>
                </a:cubicBezTo>
                <a:cubicBezTo>
                  <a:pt x="84" y="18"/>
                  <a:pt x="84" y="18"/>
                  <a:pt x="84" y="18"/>
                </a:cubicBezTo>
                <a:cubicBezTo>
                  <a:pt x="83" y="17"/>
                  <a:pt x="83" y="17"/>
                  <a:pt x="83" y="17"/>
                </a:cubicBezTo>
                <a:cubicBezTo>
                  <a:pt x="83" y="17"/>
                  <a:pt x="83" y="16"/>
                  <a:pt x="82" y="16"/>
                </a:cubicBezTo>
                <a:cubicBezTo>
                  <a:pt x="81" y="15"/>
                  <a:pt x="80" y="15"/>
                  <a:pt x="79" y="15"/>
                </a:cubicBezTo>
                <a:cubicBezTo>
                  <a:pt x="78" y="15"/>
                  <a:pt x="78" y="15"/>
                  <a:pt x="77" y="15"/>
                </a:cubicBezTo>
                <a:cubicBezTo>
                  <a:pt x="77" y="15"/>
                  <a:pt x="77" y="15"/>
                  <a:pt x="77" y="15"/>
                </a:cubicBezTo>
                <a:cubicBezTo>
                  <a:pt x="77" y="15"/>
                  <a:pt x="77" y="15"/>
                  <a:pt x="77" y="15"/>
                </a:cubicBezTo>
                <a:cubicBezTo>
                  <a:pt x="77" y="15"/>
                  <a:pt x="77" y="15"/>
                  <a:pt x="76" y="15"/>
                </a:cubicBezTo>
                <a:moveTo>
                  <a:pt x="145" y="25"/>
                </a:moveTo>
                <a:cubicBezTo>
                  <a:pt x="139" y="20"/>
                  <a:pt x="133" y="17"/>
                  <a:pt x="126" y="14"/>
                </a:cubicBezTo>
                <a:cubicBezTo>
                  <a:pt x="126" y="14"/>
                  <a:pt x="126" y="14"/>
                  <a:pt x="126" y="14"/>
                </a:cubicBezTo>
                <a:cubicBezTo>
                  <a:pt x="133" y="16"/>
                  <a:pt x="139" y="19"/>
                  <a:pt x="145" y="23"/>
                </a:cubicBezTo>
                <a:cubicBezTo>
                  <a:pt x="145" y="25"/>
                  <a:pt x="145" y="25"/>
                  <a:pt x="145" y="25"/>
                </a:cubicBezTo>
                <a:moveTo>
                  <a:pt x="155" y="19"/>
                </a:moveTo>
                <a:cubicBezTo>
                  <a:pt x="153" y="17"/>
                  <a:pt x="150" y="15"/>
                  <a:pt x="147" y="13"/>
                </a:cubicBezTo>
                <a:cubicBezTo>
                  <a:pt x="147" y="12"/>
                  <a:pt x="147" y="12"/>
                  <a:pt x="147" y="12"/>
                </a:cubicBezTo>
                <a:cubicBezTo>
                  <a:pt x="150" y="14"/>
                  <a:pt x="153" y="16"/>
                  <a:pt x="155" y="17"/>
                </a:cubicBezTo>
                <a:cubicBezTo>
                  <a:pt x="155" y="19"/>
                  <a:pt x="155" y="19"/>
                  <a:pt x="155" y="19"/>
                </a:cubicBezTo>
                <a:moveTo>
                  <a:pt x="299" y="18"/>
                </a:moveTo>
                <a:cubicBezTo>
                  <a:pt x="293" y="15"/>
                  <a:pt x="286" y="13"/>
                  <a:pt x="279" y="13"/>
                </a:cubicBezTo>
                <a:cubicBezTo>
                  <a:pt x="279" y="12"/>
                  <a:pt x="279" y="12"/>
                  <a:pt x="279" y="12"/>
                </a:cubicBezTo>
                <a:cubicBezTo>
                  <a:pt x="282" y="12"/>
                  <a:pt x="286" y="12"/>
                  <a:pt x="289" y="13"/>
                </a:cubicBezTo>
                <a:cubicBezTo>
                  <a:pt x="292" y="15"/>
                  <a:pt x="296" y="15"/>
                  <a:pt x="299" y="15"/>
                </a:cubicBezTo>
                <a:cubicBezTo>
                  <a:pt x="299" y="18"/>
                  <a:pt x="299" y="18"/>
                  <a:pt x="299" y="18"/>
                </a:cubicBezTo>
                <a:moveTo>
                  <a:pt x="256" y="15"/>
                </a:moveTo>
                <a:cubicBezTo>
                  <a:pt x="256" y="14"/>
                  <a:pt x="256" y="14"/>
                  <a:pt x="256" y="14"/>
                </a:cubicBezTo>
                <a:cubicBezTo>
                  <a:pt x="261" y="13"/>
                  <a:pt x="266" y="11"/>
                  <a:pt x="270" y="11"/>
                </a:cubicBezTo>
                <a:cubicBezTo>
                  <a:pt x="270" y="11"/>
                  <a:pt x="270" y="11"/>
                  <a:pt x="270" y="11"/>
                </a:cubicBezTo>
                <a:cubicBezTo>
                  <a:pt x="272" y="11"/>
                  <a:pt x="273" y="12"/>
                  <a:pt x="275" y="12"/>
                </a:cubicBezTo>
                <a:cubicBezTo>
                  <a:pt x="275" y="12"/>
                  <a:pt x="275" y="12"/>
                  <a:pt x="275" y="12"/>
                </a:cubicBezTo>
                <a:cubicBezTo>
                  <a:pt x="275" y="12"/>
                  <a:pt x="275" y="12"/>
                  <a:pt x="275" y="12"/>
                </a:cubicBezTo>
                <a:cubicBezTo>
                  <a:pt x="276" y="12"/>
                  <a:pt x="277" y="12"/>
                  <a:pt x="277" y="12"/>
                </a:cubicBezTo>
                <a:cubicBezTo>
                  <a:pt x="277" y="12"/>
                  <a:pt x="277" y="12"/>
                  <a:pt x="277" y="12"/>
                </a:cubicBezTo>
                <a:cubicBezTo>
                  <a:pt x="277" y="12"/>
                  <a:pt x="276" y="12"/>
                  <a:pt x="275" y="12"/>
                </a:cubicBezTo>
                <a:cubicBezTo>
                  <a:pt x="269" y="12"/>
                  <a:pt x="262" y="14"/>
                  <a:pt x="256" y="15"/>
                </a:cubicBezTo>
                <a:moveTo>
                  <a:pt x="114" y="12"/>
                </a:moveTo>
                <a:cubicBezTo>
                  <a:pt x="114" y="11"/>
                  <a:pt x="114" y="11"/>
                  <a:pt x="114" y="11"/>
                </a:cubicBezTo>
                <a:cubicBezTo>
                  <a:pt x="116" y="11"/>
                  <a:pt x="117" y="11"/>
                  <a:pt x="119" y="12"/>
                </a:cubicBezTo>
                <a:cubicBezTo>
                  <a:pt x="119" y="12"/>
                  <a:pt x="119" y="12"/>
                  <a:pt x="119" y="12"/>
                </a:cubicBezTo>
                <a:cubicBezTo>
                  <a:pt x="119" y="12"/>
                  <a:pt x="119" y="12"/>
                  <a:pt x="119" y="12"/>
                </a:cubicBezTo>
                <a:cubicBezTo>
                  <a:pt x="121" y="12"/>
                  <a:pt x="123" y="12"/>
                  <a:pt x="124" y="13"/>
                </a:cubicBezTo>
                <a:cubicBezTo>
                  <a:pt x="124" y="14"/>
                  <a:pt x="124" y="14"/>
                  <a:pt x="124" y="14"/>
                </a:cubicBezTo>
                <a:cubicBezTo>
                  <a:pt x="121" y="13"/>
                  <a:pt x="118" y="12"/>
                  <a:pt x="114" y="12"/>
                </a:cubicBezTo>
                <a:cubicBezTo>
                  <a:pt x="114" y="12"/>
                  <a:pt x="114" y="12"/>
                  <a:pt x="114" y="12"/>
                </a:cubicBezTo>
                <a:cubicBezTo>
                  <a:pt x="114" y="12"/>
                  <a:pt x="114" y="12"/>
                  <a:pt x="114" y="12"/>
                </a:cubicBezTo>
                <a:moveTo>
                  <a:pt x="320" y="19"/>
                </a:moveTo>
                <a:cubicBezTo>
                  <a:pt x="320" y="18"/>
                  <a:pt x="320" y="18"/>
                  <a:pt x="320" y="18"/>
                </a:cubicBezTo>
                <a:cubicBezTo>
                  <a:pt x="320" y="18"/>
                  <a:pt x="321" y="18"/>
                  <a:pt x="321" y="17"/>
                </a:cubicBezTo>
                <a:cubicBezTo>
                  <a:pt x="322" y="17"/>
                  <a:pt x="323" y="16"/>
                  <a:pt x="323" y="15"/>
                </a:cubicBezTo>
                <a:cubicBezTo>
                  <a:pt x="323" y="14"/>
                  <a:pt x="322" y="14"/>
                  <a:pt x="322" y="13"/>
                </a:cubicBezTo>
                <a:cubicBezTo>
                  <a:pt x="322" y="13"/>
                  <a:pt x="322" y="13"/>
                  <a:pt x="322" y="13"/>
                </a:cubicBezTo>
                <a:cubicBezTo>
                  <a:pt x="322" y="13"/>
                  <a:pt x="322" y="13"/>
                  <a:pt x="322" y="13"/>
                </a:cubicBezTo>
                <a:cubicBezTo>
                  <a:pt x="321" y="12"/>
                  <a:pt x="321" y="11"/>
                  <a:pt x="320" y="11"/>
                </a:cubicBezTo>
                <a:cubicBezTo>
                  <a:pt x="320" y="10"/>
                  <a:pt x="320" y="10"/>
                  <a:pt x="320" y="10"/>
                </a:cubicBezTo>
                <a:cubicBezTo>
                  <a:pt x="321" y="11"/>
                  <a:pt x="323" y="12"/>
                  <a:pt x="324" y="13"/>
                </a:cubicBezTo>
                <a:cubicBezTo>
                  <a:pt x="324" y="14"/>
                  <a:pt x="324" y="14"/>
                  <a:pt x="324" y="15"/>
                </a:cubicBezTo>
                <a:cubicBezTo>
                  <a:pt x="324" y="16"/>
                  <a:pt x="324" y="17"/>
                  <a:pt x="323" y="17"/>
                </a:cubicBezTo>
                <a:cubicBezTo>
                  <a:pt x="323" y="18"/>
                  <a:pt x="322" y="18"/>
                  <a:pt x="321" y="18"/>
                </a:cubicBezTo>
                <a:cubicBezTo>
                  <a:pt x="320" y="18"/>
                  <a:pt x="320" y="19"/>
                  <a:pt x="320" y="19"/>
                </a:cubicBezTo>
                <a:moveTo>
                  <a:pt x="105" y="22"/>
                </a:moveTo>
                <a:cubicBezTo>
                  <a:pt x="105" y="19"/>
                  <a:pt x="105" y="19"/>
                  <a:pt x="105" y="19"/>
                </a:cubicBezTo>
                <a:cubicBezTo>
                  <a:pt x="105" y="19"/>
                  <a:pt x="105" y="19"/>
                  <a:pt x="105" y="19"/>
                </a:cubicBezTo>
                <a:cubicBezTo>
                  <a:pt x="105" y="18"/>
                  <a:pt x="105" y="18"/>
                  <a:pt x="105" y="18"/>
                </a:cubicBezTo>
                <a:cubicBezTo>
                  <a:pt x="105" y="17"/>
                  <a:pt x="106" y="17"/>
                  <a:pt x="106" y="16"/>
                </a:cubicBezTo>
                <a:cubicBezTo>
                  <a:pt x="106" y="15"/>
                  <a:pt x="105" y="14"/>
                  <a:pt x="105" y="13"/>
                </a:cubicBezTo>
                <a:cubicBezTo>
                  <a:pt x="105" y="9"/>
                  <a:pt x="105" y="9"/>
                  <a:pt x="105" y="9"/>
                </a:cubicBezTo>
                <a:cubicBezTo>
                  <a:pt x="106" y="10"/>
                  <a:pt x="106" y="10"/>
                  <a:pt x="107" y="10"/>
                </a:cubicBezTo>
                <a:cubicBezTo>
                  <a:pt x="109" y="11"/>
                  <a:pt x="110" y="11"/>
                  <a:pt x="112" y="11"/>
                </a:cubicBezTo>
                <a:cubicBezTo>
                  <a:pt x="112" y="12"/>
                  <a:pt x="112" y="12"/>
                  <a:pt x="112" y="12"/>
                </a:cubicBezTo>
                <a:cubicBezTo>
                  <a:pt x="108" y="12"/>
                  <a:pt x="108" y="12"/>
                  <a:pt x="108" y="12"/>
                </a:cubicBezTo>
                <a:cubicBezTo>
                  <a:pt x="107" y="12"/>
                  <a:pt x="107" y="12"/>
                  <a:pt x="107" y="12"/>
                </a:cubicBezTo>
                <a:cubicBezTo>
                  <a:pt x="107" y="13"/>
                  <a:pt x="107" y="13"/>
                  <a:pt x="107" y="13"/>
                </a:cubicBezTo>
                <a:cubicBezTo>
                  <a:pt x="107" y="13"/>
                  <a:pt x="107" y="14"/>
                  <a:pt x="107" y="15"/>
                </a:cubicBezTo>
                <a:cubicBezTo>
                  <a:pt x="107" y="15"/>
                  <a:pt x="106" y="16"/>
                  <a:pt x="106" y="17"/>
                </a:cubicBezTo>
                <a:cubicBezTo>
                  <a:pt x="106" y="18"/>
                  <a:pt x="107" y="19"/>
                  <a:pt x="107" y="19"/>
                </a:cubicBezTo>
                <a:cubicBezTo>
                  <a:pt x="108" y="20"/>
                  <a:pt x="109" y="20"/>
                  <a:pt x="110" y="20"/>
                </a:cubicBezTo>
                <a:cubicBezTo>
                  <a:pt x="110" y="20"/>
                  <a:pt x="110" y="20"/>
                  <a:pt x="110" y="20"/>
                </a:cubicBezTo>
                <a:cubicBezTo>
                  <a:pt x="110" y="20"/>
                  <a:pt x="110" y="20"/>
                  <a:pt x="110" y="20"/>
                </a:cubicBezTo>
                <a:cubicBezTo>
                  <a:pt x="111" y="20"/>
                  <a:pt x="111" y="21"/>
                  <a:pt x="112" y="21"/>
                </a:cubicBezTo>
                <a:cubicBezTo>
                  <a:pt x="112" y="22"/>
                  <a:pt x="112" y="22"/>
                  <a:pt x="112" y="22"/>
                </a:cubicBezTo>
                <a:cubicBezTo>
                  <a:pt x="110" y="21"/>
                  <a:pt x="108" y="21"/>
                  <a:pt x="106" y="21"/>
                </a:cubicBezTo>
                <a:cubicBezTo>
                  <a:pt x="106" y="21"/>
                  <a:pt x="106" y="21"/>
                  <a:pt x="106" y="21"/>
                </a:cubicBezTo>
                <a:cubicBezTo>
                  <a:pt x="106" y="21"/>
                  <a:pt x="106" y="21"/>
                  <a:pt x="106" y="21"/>
                </a:cubicBezTo>
                <a:cubicBezTo>
                  <a:pt x="106" y="21"/>
                  <a:pt x="105" y="21"/>
                  <a:pt x="105" y="22"/>
                </a:cubicBezTo>
                <a:moveTo>
                  <a:pt x="389" y="43"/>
                </a:moveTo>
                <a:cubicBezTo>
                  <a:pt x="382" y="38"/>
                  <a:pt x="376" y="34"/>
                  <a:pt x="370" y="29"/>
                </a:cubicBezTo>
                <a:cubicBezTo>
                  <a:pt x="370" y="24"/>
                  <a:pt x="370" y="24"/>
                  <a:pt x="370" y="24"/>
                </a:cubicBezTo>
                <a:cubicBezTo>
                  <a:pt x="371" y="24"/>
                  <a:pt x="372" y="24"/>
                  <a:pt x="374" y="23"/>
                </a:cubicBezTo>
                <a:cubicBezTo>
                  <a:pt x="374" y="23"/>
                  <a:pt x="375" y="23"/>
                  <a:pt x="375" y="22"/>
                </a:cubicBezTo>
                <a:cubicBezTo>
                  <a:pt x="375" y="21"/>
                  <a:pt x="375" y="21"/>
                  <a:pt x="375" y="20"/>
                </a:cubicBezTo>
                <a:cubicBezTo>
                  <a:pt x="375" y="19"/>
                  <a:pt x="375" y="18"/>
                  <a:pt x="375" y="18"/>
                </a:cubicBezTo>
                <a:cubicBezTo>
                  <a:pt x="374" y="15"/>
                  <a:pt x="372" y="13"/>
                  <a:pt x="370" y="11"/>
                </a:cubicBezTo>
                <a:cubicBezTo>
                  <a:pt x="370" y="9"/>
                  <a:pt x="370" y="9"/>
                  <a:pt x="370" y="9"/>
                </a:cubicBezTo>
                <a:cubicBezTo>
                  <a:pt x="372" y="11"/>
                  <a:pt x="373" y="13"/>
                  <a:pt x="374" y="14"/>
                </a:cubicBezTo>
                <a:cubicBezTo>
                  <a:pt x="375" y="14"/>
                  <a:pt x="375" y="14"/>
                  <a:pt x="375" y="14"/>
                </a:cubicBezTo>
                <a:cubicBezTo>
                  <a:pt x="375" y="14"/>
                  <a:pt x="375" y="14"/>
                  <a:pt x="375" y="14"/>
                </a:cubicBezTo>
                <a:cubicBezTo>
                  <a:pt x="376" y="16"/>
                  <a:pt x="377" y="18"/>
                  <a:pt x="377" y="20"/>
                </a:cubicBezTo>
                <a:cubicBezTo>
                  <a:pt x="377" y="20"/>
                  <a:pt x="377" y="20"/>
                  <a:pt x="377" y="20"/>
                </a:cubicBezTo>
                <a:cubicBezTo>
                  <a:pt x="377" y="21"/>
                  <a:pt x="377" y="22"/>
                  <a:pt x="375" y="23"/>
                </a:cubicBezTo>
                <a:cubicBezTo>
                  <a:pt x="374" y="24"/>
                  <a:pt x="373" y="25"/>
                  <a:pt x="372" y="26"/>
                </a:cubicBezTo>
                <a:cubicBezTo>
                  <a:pt x="371" y="27"/>
                  <a:pt x="371" y="27"/>
                  <a:pt x="371" y="27"/>
                </a:cubicBezTo>
                <a:cubicBezTo>
                  <a:pt x="372" y="29"/>
                  <a:pt x="372" y="29"/>
                  <a:pt x="372" y="29"/>
                </a:cubicBezTo>
                <a:cubicBezTo>
                  <a:pt x="372" y="29"/>
                  <a:pt x="372" y="29"/>
                  <a:pt x="372" y="29"/>
                </a:cubicBezTo>
                <a:cubicBezTo>
                  <a:pt x="372" y="29"/>
                  <a:pt x="372" y="29"/>
                  <a:pt x="372" y="29"/>
                </a:cubicBezTo>
                <a:cubicBezTo>
                  <a:pt x="378" y="33"/>
                  <a:pt x="383" y="38"/>
                  <a:pt x="389" y="42"/>
                </a:cubicBezTo>
                <a:cubicBezTo>
                  <a:pt x="389" y="43"/>
                  <a:pt x="389" y="43"/>
                  <a:pt x="389" y="43"/>
                </a:cubicBezTo>
                <a:moveTo>
                  <a:pt x="183" y="34"/>
                </a:moveTo>
                <a:cubicBezTo>
                  <a:pt x="183" y="30"/>
                  <a:pt x="183" y="30"/>
                  <a:pt x="183" y="30"/>
                </a:cubicBezTo>
                <a:cubicBezTo>
                  <a:pt x="184" y="28"/>
                  <a:pt x="185" y="25"/>
                  <a:pt x="187" y="23"/>
                </a:cubicBezTo>
                <a:cubicBezTo>
                  <a:pt x="187" y="23"/>
                  <a:pt x="187" y="23"/>
                  <a:pt x="187" y="23"/>
                </a:cubicBezTo>
                <a:cubicBezTo>
                  <a:pt x="187" y="23"/>
                  <a:pt x="187" y="23"/>
                  <a:pt x="187" y="23"/>
                </a:cubicBezTo>
                <a:cubicBezTo>
                  <a:pt x="189" y="20"/>
                  <a:pt x="192" y="17"/>
                  <a:pt x="194" y="12"/>
                </a:cubicBezTo>
                <a:cubicBezTo>
                  <a:pt x="195" y="11"/>
                  <a:pt x="197" y="10"/>
                  <a:pt x="198" y="8"/>
                </a:cubicBezTo>
                <a:cubicBezTo>
                  <a:pt x="198" y="9"/>
                  <a:pt x="198" y="9"/>
                  <a:pt x="198" y="9"/>
                </a:cubicBezTo>
                <a:cubicBezTo>
                  <a:pt x="197" y="10"/>
                  <a:pt x="197" y="11"/>
                  <a:pt x="196" y="12"/>
                </a:cubicBezTo>
                <a:cubicBezTo>
                  <a:pt x="196" y="12"/>
                  <a:pt x="196" y="12"/>
                  <a:pt x="196" y="12"/>
                </a:cubicBezTo>
                <a:cubicBezTo>
                  <a:pt x="196" y="12"/>
                  <a:pt x="196" y="12"/>
                  <a:pt x="196" y="12"/>
                </a:cubicBezTo>
                <a:cubicBezTo>
                  <a:pt x="191" y="19"/>
                  <a:pt x="186" y="26"/>
                  <a:pt x="183" y="34"/>
                </a:cubicBezTo>
                <a:moveTo>
                  <a:pt x="302" y="19"/>
                </a:moveTo>
                <a:cubicBezTo>
                  <a:pt x="302" y="11"/>
                  <a:pt x="302" y="11"/>
                  <a:pt x="302" y="11"/>
                </a:cubicBezTo>
                <a:cubicBezTo>
                  <a:pt x="302" y="10"/>
                  <a:pt x="303" y="9"/>
                  <a:pt x="303" y="8"/>
                </a:cubicBezTo>
                <a:cubicBezTo>
                  <a:pt x="303" y="8"/>
                  <a:pt x="303" y="7"/>
                  <a:pt x="302" y="7"/>
                </a:cubicBezTo>
                <a:cubicBezTo>
                  <a:pt x="302" y="7"/>
                  <a:pt x="302" y="6"/>
                  <a:pt x="302" y="6"/>
                </a:cubicBezTo>
                <a:cubicBezTo>
                  <a:pt x="302" y="5"/>
                  <a:pt x="302" y="5"/>
                  <a:pt x="302" y="5"/>
                </a:cubicBezTo>
                <a:cubicBezTo>
                  <a:pt x="304" y="6"/>
                  <a:pt x="306" y="7"/>
                  <a:pt x="308" y="7"/>
                </a:cubicBezTo>
                <a:cubicBezTo>
                  <a:pt x="309" y="7"/>
                  <a:pt x="309" y="7"/>
                  <a:pt x="309" y="7"/>
                </a:cubicBezTo>
                <a:cubicBezTo>
                  <a:pt x="309" y="7"/>
                  <a:pt x="309" y="7"/>
                  <a:pt x="309" y="7"/>
                </a:cubicBezTo>
                <a:cubicBezTo>
                  <a:pt x="310" y="7"/>
                  <a:pt x="311" y="7"/>
                  <a:pt x="312" y="7"/>
                </a:cubicBezTo>
                <a:cubicBezTo>
                  <a:pt x="314" y="7"/>
                  <a:pt x="316" y="8"/>
                  <a:pt x="318" y="9"/>
                </a:cubicBezTo>
                <a:cubicBezTo>
                  <a:pt x="318" y="10"/>
                  <a:pt x="318" y="10"/>
                  <a:pt x="318" y="10"/>
                </a:cubicBezTo>
                <a:cubicBezTo>
                  <a:pt x="316" y="9"/>
                  <a:pt x="313" y="8"/>
                  <a:pt x="311" y="8"/>
                </a:cubicBezTo>
                <a:cubicBezTo>
                  <a:pt x="310" y="8"/>
                  <a:pt x="309" y="8"/>
                  <a:pt x="309" y="8"/>
                </a:cubicBezTo>
                <a:cubicBezTo>
                  <a:pt x="308" y="8"/>
                  <a:pt x="308" y="8"/>
                  <a:pt x="308" y="8"/>
                </a:cubicBezTo>
                <a:cubicBezTo>
                  <a:pt x="308" y="8"/>
                  <a:pt x="308" y="8"/>
                  <a:pt x="308" y="8"/>
                </a:cubicBezTo>
                <a:cubicBezTo>
                  <a:pt x="306" y="9"/>
                  <a:pt x="303" y="11"/>
                  <a:pt x="302" y="13"/>
                </a:cubicBezTo>
                <a:cubicBezTo>
                  <a:pt x="302" y="14"/>
                  <a:pt x="302" y="14"/>
                  <a:pt x="302" y="15"/>
                </a:cubicBezTo>
                <a:cubicBezTo>
                  <a:pt x="302" y="16"/>
                  <a:pt x="302" y="17"/>
                  <a:pt x="302" y="17"/>
                </a:cubicBezTo>
                <a:cubicBezTo>
                  <a:pt x="303" y="18"/>
                  <a:pt x="303" y="18"/>
                  <a:pt x="303" y="19"/>
                </a:cubicBezTo>
                <a:cubicBezTo>
                  <a:pt x="303" y="19"/>
                  <a:pt x="303" y="19"/>
                  <a:pt x="303" y="19"/>
                </a:cubicBezTo>
                <a:cubicBezTo>
                  <a:pt x="303" y="19"/>
                  <a:pt x="302" y="19"/>
                  <a:pt x="302" y="19"/>
                </a:cubicBezTo>
                <a:cubicBezTo>
                  <a:pt x="302" y="19"/>
                  <a:pt x="302" y="19"/>
                  <a:pt x="302" y="19"/>
                </a:cubicBezTo>
                <a:moveTo>
                  <a:pt x="145" y="12"/>
                </a:moveTo>
                <a:cubicBezTo>
                  <a:pt x="139" y="9"/>
                  <a:pt x="133" y="7"/>
                  <a:pt x="126" y="5"/>
                </a:cubicBezTo>
                <a:cubicBezTo>
                  <a:pt x="126" y="4"/>
                  <a:pt x="126" y="4"/>
                  <a:pt x="126" y="4"/>
                </a:cubicBezTo>
                <a:cubicBezTo>
                  <a:pt x="129" y="5"/>
                  <a:pt x="131" y="5"/>
                  <a:pt x="133" y="6"/>
                </a:cubicBezTo>
                <a:cubicBezTo>
                  <a:pt x="133" y="6"/>
                  <a:pt x="133" y="6"/>
                  <a:pt x="133" y="6"/>
                </a:cubicBezTo>
                <a:cubicBezTo>
                  <a:pt x="137" y="8"/>
                  <a:pt x="141" y="9"/>
                  <a:pt x="145" y="11"/>
                </a:cubicBezTo>
                <a:cubicBezTo>
                  <a:pt x="145" y="12"/>
                  <a:pt x="145" y="12"/>
                  <a:pt x="145" y="12"/>
                </a:cubicBezTo>
                <a:moveTo>
                  <a:pt x="391" y="11"/>
                </a:moveTo>
                <a:cubicBezTo>
                  <a:pt x="391" y="11"/>
                  <a:pt x="391" y="11"/>
                  <a:pt x="391" y="11"/>
                </a:cubicBezTo>
                <a:cubicBezTo>
                  <a:pt x="392" y="10"/>
                  <a:pt x="392" y="9"/>
                  <a:pt x="392" y="8"/>
                </a:cubicBezTo>
                <a:cubicBezTo>
                  <a:pt x="392" y="8"/>
                  <a:pt x="392" y="7"/>
                  <a:pt x="391" y="6"/>
                </a:cubicBezTo>
                <a:cubicBezTo>
                  <a:pt x="391" y="4"/>
                  <a:pt x="391" y="4"/>
                  <a:pt x="391" y="4"/>
                </a:cubicBezTo>
                <a:cubicBezTo>
                  <a:pt x="392" y="5"/>
                  <a:pt x="393" y="5"/>
                  <a:pt x="394" y="5"/>
                </a:cubicBezTo>
                <a:cubicBezTo>
                  <a:pt x="394" y="5"/>
                  <a:pt x="394" y="5"/>
                  <a:pt x="394" y="5"/>
                </a:cubicBezTo>
                <a:cubicBezTo>
                  <a:pt x="394" y="5"/>
                  <a:pt x="394" y="5"/>
                  <a:pt x="394" y="5"/>
                </a:cubicBezTo>
                <a:cubicBezTo>
                  <a:pt x="394" y="9"/>
                  <a:pt x="394" y="9"/>
                  <a:pt x="394" y="9"/>
                </a:cubicBezTo>
                <a:cubicBezTo>
                  <a:pt x="393" y="10"/>
                  <a:pt x="392" y="10"/>
                  <a:pt x="391" y="11"/>
                </a:cubicBezTo>
                <a:cubicBezTo>
                  <a:pt x="391" y="11"/>
                  <a:pt x="391" y="11"/>
                  <a:pt x="391" y="11"/>
                </a:cubicBezTo>
                <a:cubicBezTo>
                  <a:pt x="391" y="11"/>
                  <a:pt x="391" y="11"/>
                  <a:pt x="391" y="11"/>
                </a:cubicBezTo>
                <a:moveTo>
                  <a:pt x="112" y="9"/>
                </a:moveTo>
                <a:cubicBezTo>
                  <a:pt x="111" y="9"/>
                  <a:pt x="109" y="9"/>
                  <a:pt x="108" y="8"/>
                </a:cubicBezTo>
                <a:cubicBezTo>
                  <a:pt x="107" y="8"/>
                  <a:pt x="106" y="8"/>
                  <a:pt x="105" y="7"/>
                </a:cubicBezTo>
                <a:cubicBezTo>
                  <a:pt x="105" y="6"/>
                  <a:pt x="105" y="6"/>
                  <a:pt x="105" y="6"/>
                </a:cubicBezTo>
                <a:cubicBezTo>
                  <a:pt x="105" y="6"/>
                  <a:pt x="105" y="6"/>
                  <a:pt x="105" y="6"/>
                </a:cubicBezTo>
                <a:cubicBezTo>
                  <a:pt x="105" y="5"/>
                  <a:pt x="105" y="5"/>
                  <a:pt x="105" y="5"/>
                </a:cubicBezTo>
                <a:cubicBezTo>
                  <a:pt x="105" y="5"/>
                  <a:pt x="105" y="5"/>
                  <a:pt x="105" y="4"/>
                </a:cubicBezTo>
                <a:cubicBezTo>
                  <a:pt x="105" y="4"/>
                  <a:pt x="105" y="4"/>
                  <a:pt x="105" y="4"/>
                </a:cubicBezTo>
                <a:cubicBezTo>
                  <a:pt x="105" y="4"/>
                  <a:pt x="105" y="4"/>
                  <a:pt x="105" y="4"/>
                </a:cubicBezTo>
                <a:cubicBezTo>
                  <a:pt x="106" y="4"/>
                  <a:pt x="106" y="4"/>
                  <a:pt x="106" y="4"/>
                </a:cubicBezTo>
                <a:cubicBezTo>
                  <a:pt x="106" y="4"/>
                  <a:pt x="106" y="4"/>
                  <a:pt x="106" y="4"/>
                </a:cubicBezTo>
                <a:cubicBezTo>
                  <a:pt x="106" y="4"/>
                  <a:pt x="106" y="4"/>
                  <a:pt x="106" y="4"/>
                </a:cubicBezTo>
                <a:cubicBezTo>
                  <a:pt x="108" y="4"/>
                  <a:pt x="111" y="5"/>
                  <a:pt x="113" y="5"/>
                </a:cubicBezTo>
                <a:cubicBezTo>
                  <a:pt x="117" y="5"/>
                  <a:pt x="121" y="6"/>
                  <a:pt x="125" y="7"/>
                </a:cubicBezTo>
                <a:cubicBezTo>
                  <a:pt x="132" y="9"/>
                  <a:pt x="139" y="11"/>
                  <a:pt x="145" y="15"/>
                </a:cubicBezTo>
                <a:cubicBezTo>
                  <a:pt x="145" y="15"/>
                  <a:pt x="145" y="15"/>
                  <a:pt x="145" y="15"/>
                </a:cubicBezTo>
                <a:cubicBezTo>
                  <a:pt x="145" y="15"/>
                  <a:pt x="145" y="15"/>
                  <a:pt x="145" y="15"/>
                </a:cubicBezTo>
                <a:cubicBezTo>
                  <a:pt x="147" y="16"/>
                  <a:pt x="147" y="16"/>
                  <a:pt x="147" y="16"/>
                </a:cubicBezTo>
                <a:cubicBezTo>
                  <a:pt x="147" y="16"/>
                  <a:pt x="147" y="16"/>
                  <a:pt x="147" y="16"/>
                </a:cubicBezTo>
                <a:cubicBezTo>
                  <a:pt x="150" y="17"/>
                  <a:pt x="153" y="19"/>
                  <a:pt x="155" y="22"/>
                </a:cubicBezTo>
                <a:cubicBezTo>
                  <a:pt x="155" y="22"/>
                  <a:pt x="155" y="22"/>
                  <a:pt x="155" y="22"/>
                </a:cubicBezTo>
                <a:cubicBezTo>
                  <a:pt x="156" y="22"/>
                  <a:pt x="156" y="22"/>
                  <a:pt x="156" y="22"/>
                </a:cubicBezTo>
                <a:cubicBezTo>
                  <a:pt x="157" y="23"/>
                  <a:pt x="157" y="23"/>
                  <a:pt x="157" y="23"/>
                </a:cubicBezTo>
                <a:cubicBezTo>
                  <a:pt x="156" y="26"/>
                  <a:pt x="156" y="26"/>
                  <a:pt x="156" y="26"/>
                </a:cubicBezTo>
                <a:cubicBezTo>
                  <a:pt x="155" y="27"/>
                  <a:pt x="155" y="27"/>
                  <a:pt x="155" y="27"/>
                </a:cubicBezTo>
                <a:cubicBezTo>
                  <a:pt x="155" y="27"/>
                  <a:pt x="155" y="27"/>
                  <a:pt x="155" y="27"/>
                </a:cubicBezTo>
                <a:cubicBezTo>
                  <a:pt x="155" y="28"/>
                  <a:pt x="155" y="28"/>
                  <a:pt x="155" y="28"/>
                </a:cubicBezTo>
                <a:cubicBezTo>
                  <a:pt x="155" y="28"/>
                  <a:pt x="154" y="28"/>
                  <a:pt x="154" y="27"/>
                </a:cubicBezTo>
                <a:cubicBezTo>
                  <a:pt x="154" y="27"/>
                  <a:pt x="154" y="27"/>
                  <a:pt x="154" y="27"/>
                </a:cubicBezTo>
                <a:cubicBezTo>
                  <a:pt x="154" y="27"/>
                  <a:pt x="154" y="27"/>
                  <a:pt x="154" y="27"/>
                </a:cubicBezTo>
                <a:cubicBezTo>
                  <a:pt x="152" y="26"/>
                  <a:pt x="149" y="24"/>
                  <a:pt x="146" y="22"/>
                </a:cubicBezTo>
                <a:cubicBezTo>
                  <a:pt x="140" y="17"/>
                  <a:pt x="133" y="14"/>
                  <a:pt x="126" y="11"/>
                </a:cubicBezTo>
                <a:cubicBezTo>
                  <a:pt x="124" y="11"/>
                  <a:pt x="121" y="10"/>
                  <a:pt x="119" y="10"/>
                </a:cubicBezTo>
                <a:cubicBezTo>
                  <a:pt x="118" y="9"/>
                  <a:pt x="116" y="9"/>
                  <a:pt x="114" y="9"/>
                </a:cubicBezTo>
                <a:cubicBezTo>
                  <a:pt x="114" y="9"/>
                  <a:pt x="114" y="9"/>
                  <a:pt x="114" y="9"/>
                </a:cubicBezTo>
                <a:cubicBezTo>
                  <a:pt x="113" y="9"/>
                  <a:pt x="113" y="9"/>
                  <a:pt x="113" y="9"/>
                </a:cubicBezTo>
                <a:cubicBezTo>
                  <a:pt x="112" y="9"/>
                  <a:pt x="112" y="9"/>
                  <a:pt x="112" y="9"/>
                </a:cubicBezTo>
                <a:moveTo>
                  <a:pt x="339" y="9"/>
                </a:moveTo>
                <a:cubicBezTo>
                  <a:pt x="339" y="4"/>
                  <a:pt x="339" y="4"/>
                  <a:pt x="339" y="4"/>
                </a:cubicBezTo>
                <a:cubicBezTo>
                  <a:pt x="340" y="5"/>
                  <a:pt x="341" y="7"/>
                  <a:pt x="343" y="7"/>
                </a:cubicBezTo>
                <a:cubicBezTo>
                  <a:pt x="343" y="7"/>
                  <a:pt x="343" y="8"/>
                  <a:pt x="343" y="8"/>
                </a:cubicBezTo>
                <a:cubicBezTo>
                  <a:pt x="341" y="8"/>
                  <a:pt x="340" y="9"/>
                  <a:pt x="339" y="9"/>
                </a:cubicBezTo>
                <a:moveTo>
                  <a:pt x="254" y="5"/>
                </a:moveTo>
                <a:cubicBezTo>
                  <a:pt x="255" y="5"/>
                  <a:pt x="255" y="5"/>
                  <a:pt x="255" y="5"/>
                </a:cubicBezTo>
                <a:cubicBezTo>
                  <a:pt x="255" y="5"/>
                  <a:pt x="255" y="5"/>
                  <a:pt x="255" y="5"/>
                </a:cubicBezTo>
                <a:cubicBezTo>
                  <a:pt x="256" y="5"/>
                  <a:pt x="256" y="5"/>
                  <a:pt x="256" y="5"/>
                </a:cubicBezTo>
                <a:cubicBezTo>
                  <a:pt x="256" y="5"/>
                  <a:pt x="256" y="5"/>
                  <a:pt x="256" y="5"/>
                </a:cubicBezTo>
                <a:cubicBezTo>
                  <a:pt x="261" y="4"/>
                  <a:pt x="266" y="3"/>
                  <a:pt x="272" y="3"/>
                </a:cubicBezTo>
                <a:cubicBezTo>
                  <a:pt x="274" y="3"/>
                  <a:pt x="276" y="3"/>
                  <a:pt x="277" y="3"/>
                </a:cubicBezTo>
                <a:cubicBezTo>
                  <a:pt x="277" y="3"/>
                  <a:pt x="277" y="3"/>
                  <a:pt x="277" y="3"/>
                </a:cubicBezTo>
                <a:cubicBezTo>
                  <a:pt x="278" y="3"/>
                  <a:pt x="278" y="3"/>
                  <a:pt x="278" y="3"/>
                </a:cubicBezTo>
                <a:cubicBezTo>
                  <a:pt x="279" y="3"/>
                  <a:pt x="279" y="3"/>
                  <a:pt x="279" y="3"/>
                </a:cubicBezTo>
                <a:cubicBezTo>
                  <a:pt x="279" y="3"/>
                  <a:pt x="279" y="3"/>
                  <a:pt x="279" y="3"/>
                </a:cubicBezTo>
                <a:cubicBezTo>
                  <a:pt x="286" y="4"/>
                  <a:pt x="293" y="5"/>
                  <a:pt x="299" y="7"/>
                </a:cubicBezTo>
                <a:cubicBezTo>
                  <a:pt x="299" y="7"/>
                  <a:pt x="299" y="7"/>
                  <a:pt x="299" y="7"/>
                </a:cubicBezTo>
                <a:cubicBezTo>
                  <a:pt x="300" y="7"/>
                  <a:pt x="300" y="7"/>
                  <a:pt x="300" y="7"/>
                </a:cubicBezTo>
                <a:cubicBezTo>
                  <a:pt x="300" y="7"/>
                  <a:pt x="300" y="7"/>
                  <a:pt x="300" y="7"/>
                </a:cubicBezTo>
                <a:cubicBezTo>
                  <a:pt x="300" y="8"/>
                  <a:pt x="300" y="8"/>
                  <a:pt x="300" y="8"/>
                </a:cubicBezTo>
                <a:cubicBezTo>
                  <a:pt x="300" y="8"/>
                  <a:pt x="300" y="8"/>
                  <a:pt x="300" y="8"/>
                </a:cubicBezTo>
                <a:cubicBezTo>
                  <a:pt x="301" y="8"/>
                  <a:pt x="301" y="8"/>
                  <a:pt x="301" y="8"/>
                </a:cubicBezTo>
                <a:cubicBezTo>
                  <a:pt x="301" y="8"/>
                  <a:pt x="301" y="8"/>
                  <a:pt x="301" y="8"/>
                </a:cubicBezTo>
                <a:cubicBezTo>
                  <a:pt x="301" y="9"/>
                  <a:pt x="301" y="9"/>
                  <a:pt x="300" y="10"/>
                </a:cubicBezTo>
                <a:cubicBezTo>
                  <a:pt x="300" y="10"/>
                  <a:pt x="300" y="10"/>
                  <a:pt x="300" y="10"/>
                </a:cubicBezTo>
                <a:cubicBezTo>
                  <a:pt x="300" y="11"/>
                  <a:pt x="300" y="11"/>
                  <a:pt x="300" y="11"/>
                </a:cubicBezTo>
                <a:cubicBezTo>
                  <a:pt x="300" y="11"/>
                  <a:pt x="299" y="11"/>
                  <a:pt x="299" y="12"/>
                </a:cubicBezTo>
                <a:cubicBezTo>
                  <a:pt x="299" y="12"/>
                  <a:pt x="298" y="13"/>
                  <a:pt x="298" y="13"/>
                </a:cubicBezTo>
                <a:cubicBezTo>
                  <a:pt x="295" y="13"/>
                  <a:pt x="292" y="13"/>
                  <a:pt x="290" y="11"/>
                </a:cubicBezTo>
                <a:cubicBezTo>
                  <a:pt x="290" y="11"/>
                  <a:pt x="290" y="11"/>
                  <a:pt x="290" y="11"/>
                </a:cubicBezTo>
                <a:cubicBezTo>
                  <a:pt x="290" y="11"/>
                  <a:pt x="290" y="11"/>
                  <a:pt x="290" y="11"/>
                </a:cubicBezTo>
                <a:cubicBezTo>
                  <a:pt x="286" y="11"/>
                  <a:pt x="283" y="10"/>
                  <a:pt x="279" y="10"/>
                </a:cubicBezTo>
                <a:cubicBezTo>
                  <a:pt x="279" y="10"/>
                  <a:pt x="279" y="10"/>
                  <a:pt x="279" y="10"/>
                </a:cubicBezTo>
                <a:cubicBezTo>
                  <a:pt x="278" y="10"/>
                  <a:pt x="278" y="10"/>
                  <a:pt x="278" y="10"/>
                </a:cubicBezTo>
                <a:cubicBezTo>
                  <a:pt x="277" y="10"/>
                  <a:pt x="276" y="10"/>
                  <a:pt x="275" y="10"/>
                </a:cubicBezTo>
                <a:cubicBezTo>
                  <a:pt x="274" y="10"/>
                  <a:pt x="272" y="9"/>
                  <a:pt x="270" y="9"/>
                </a:cubicBezTo>
                <a:cubicBezTo>
                  <a:pt x="265" y="9"/>
                  <a:pt x="260" y="11"/>
                  <a:pt x="256" y="12"/>
                </a:cubicBezTo>
                <a:cubicBezTo>
                  <a:pt x="256" y="12"/>
                  <a:pt x="256" y="12"/>
                  <a:pt x="256" y="12"/>
                </a:cubicBezTo>
                <a:cubicBezTo>
                  <a:pt x="254" y="12"/>
                  <a:pt x="254" y="12"/>
                  <a:pt x="254" y="12"/>
                </a:cubicBezTo>
                <a:cubicBezTo>
                  <a:pt x="254" y="12"/>
                  <a:pt x="254" y="12"/>
                  <a:pt x="254" y="12"/>
                </a:cubicBezTo>
                <a:cubicBezTo>
                  <a:pt x="254" y="12"/>
                  <a:pt x="254" y="12"/>
                  <a:pt x="254" y="12"/>
                </a:cubicBezTo>
                <a:cubicBezTo>
                  <a:pt x="237" y="18"/>
                  <a:pt x="221" y="28"/>
                  <a:pt x="214" y="45"/>
                </a:cubicBezTo>
                <a:cubicBezTo>
                  <a:pt x="213" y="45"/>
                  <a:pt x="213" y="45"/>
                  <a:pt x="213" y="45"/>
                </a:cubicBezTo>
                <a:cubicBezTo>
                  <a:pt x="212" y="45"/>
                  <a:pt x="210" y="45"/>
                  <a:pt x="209" y="45"/>
                </a:cubicBezTo>
                <a:cubicBezTo>
                  <a:pt x="209" y="45"/>
                  <a:pt x="208" y="45"/>
                  <a:pt x="208" y="45"/>
                </a:cubicBezTo>
                <a:cubicBezTo>
                  <a:pt x="208" y="44"/>
                  <a:pt x="208" y="44"/>
                  <a:pt x="208" y="44"/>
                </a:cubicBezTo>
                <a:cubicBezTo>
                  <a:pt x="208" y="44"/>
                  <a:pt x="208" y="44"/>
                  <a:pt x="208" y="43"/>
                </a:cubicBezTo>
                <a:cubicBezTo>
                  <a:pt x="208" y="43"/>
                  <a:pt x="208" y="43"/>
                  <a:pt x="208" y="43"/>
                </a:cubicBezTo>
                <a:cubicBezTo>
                  <a:pt x="208" y="43"/>
                  <a:pt x="208" y="43"/>
                  <a:pt x="208" y="43"/>
                </a:cubicBezTo>
                <a:cubicBezTo>
                  <a:pt x="210" y="33"/>
                  <a:pt x="219" y="24"/>
                  <a:pt x="227" y="16"/>
                </a:cubicBezTo>
                <a:cubicBezTo>
                  <a:pt x="235" y="11"/>
                  <a:pt x="244" y="7"/>
                  <a:pt x="254" y="5"/>
                </a:cubicBezTo>
                <a:cubicBezTo>
                  <a:pt x="254" y="5"/>
                  <a:pt x="254" y="5"/>
                  <a:pt x="254" y="5"/>
                </a:cubicBezTo>
                <a:moveTo>
                  <a:pt x="102" y="7"/>
                </a:moveTo>
                <a:cubicBezTo>
                  <a:pt x="101" y="6"/>
                  <a:pt x="101" y="6"/>
                  <a:pt x="100" y="5"/>
                </a:cubicBezTo>
                <a:cubicBezTo>
                  <a:pt x="100" y="4"/>
                  <a:pt x="100" y="4"/>
                  <a:pt x="100" y="4"/>
                </a:cubicBezTo>
                <a:cubicBezTo>
                  <a:pt x="100" y="4"/>
                  <a:pt x="101" y="3"/>
                  <a:pt x="102" y="3"/>
                </a:cubicBezTo>
                <a:cubicBezTo>
                  <a:pt x="102" y="3"/>
                  <a:pt x="102" y="2"/>
                  <a:pt x="102" y="2"/>
                </a:cubicBezTo>
                <a:cubicBezTo>
                  <a:pt x="102" y="7"/>
                  <a:pt x="102" y="7"/>
                  <a:pt x="102" y="7"/>
                </a:cubicBezTo>
                <a:moveTo>
                  <a:pt x="200" y="50"/>
                </a:moveTo>
                <a:cubicBezTo>
                  <a:pt x="200" y="47"/>
                  <a:pt x="200" y="47"/>
                  <a:pt x="200" y="47"/>
                </a:cubicBezTo>
                <a:cubicBezTo>
                  <a:pt x="201" y="47"/>
                  <a:pt x="201" y="47"/>
                  <a:pt x="202" y="47"/>
                </a:cubicBezTo>
                <a:cubicBezTo>
                  <a:pt x="203" y="47"/>
                  <a:pt x="203" y="46"/>
                  <a:pt x="203" y="46"/>
                </a:cubicBezTo>
                <a:cubicBezTo>
                  <a:pt x="204" y="45"/>
                  <a:pt x="204" y="45"/>
                  <a:pt x="204" y="44"/>
                </a:cubicBezTo>
                <a:cubicBezTo>
                  <a:pt x="204" y="44"/>
                  <a:pt x="204" y="44"/>
                  <a:pt x="204" y="44"/>
                </a:cubicBezTo>
                <a:cubicBezTo>
                  <a:pt x="211" y="26"/>
                  <a:pt x="227" y="7"/>
                  <a:pt x="247" y="4"/>
                </a:cubicBezTo>
                <a:cubicBezTo>
                  <a:pt x="247" y="4"/>
                  <a:pt x="247" y="4"/>
                  <a:pt x="247" y="4"/>
                </a:cubicBezTo>
                <a:cubicBezTo>
                  <a:pt x="247" y="4"/>
                  <a:pt x="247" y="4"/>
                  <a:pt x="247" y="4"/>
                </a:cubicBezTo>
                <a:cubicBezTo>
                  <a:pt x="249" y="3"/>
                  <a:pt x="251" y="2"/>
                  <a:pt x="254" y="2"/>
                </a:cubicBezTo>
                <a:cubicBezTo>
                  <a:pt x="254" y="3"/>
                  <a:pt x="254" y="3"/>
                  <a:pt x="254" y="3"/>
                </a:cubicBezTo>
                <a:cubicBezTo>
                  <a:pt x="244" y="5"/>
                  <a:pt x="234" y="9"/>
                  <a:pt x="226" y="14"/>
                </a:cubicBezTo>
                <a:cubicBezTo>
                  <a:pt x="226" y="14"/>
                  <a:pt x="226" y="14"/>
                  <a:pt x="226" y="14"/>
                </a:cubicBezTo>
                <a:cubicBezTo>
                  <a:pt x="226" y="14"/>
                  <a:pt x="226" y="14"/>
                  <a:pt x="226" y="14"/>
                </a:cubicBezTo>
                <a:cubicBezTo>
                  <a:pt x="218" y="23"/>
                  <a:pt x="209" y="31"/>
                  <a:pt x="206" y="43"/>
                </a:cubicBezTo>
                <a:cubicBezTo>
                  <a:pt x="206" y="43"/>
                  <a:pt x="206" y="44"/>
                  <a:pt x="206" y="44"/>
                </a:cubicBezTo>
                <a:cubicBezTo>
                  <a:pt x="206" y="45"/>
                  <a:pt x="206" y="46"/>
                  <a:pt x="207" y="46"/>
                </a:cubicBezTo>
                <a:cubicBezTo>
                  <a:pt x="208" y="47"/>
                  <a:pt x="209" y="47"/>
                  <a:pt x="210" y="47"/>
                </a:cubicBezTo>
                <a:cubicBezTo>
                  <a:pt x="211" y="47"/>
                  <a:pt x="212" y="47"/>
                  <a:pt x="212" y="47"/>
                </a:cubicBezTo>
                <a:cubicBezTo>
                  <a:pt x="212" y="48"/>
                  <a:pt x="212" y="48"/>
                  <a:pt x="212" y="48"/>
                </a:cubicBezTo>
                <a:cubicBezTo>
                  <a:pt x="215" y="48"/>
                  <a:pt x="215" y="48"/>
                  <a:pt x="215" y="48"/>
                </a:cubicBezTo>
                <a:cubicBezTo>
                  <a:pt x="216" y="48"/>
                  <a:pt x="216" y="48"/>
                  <a:pt x="216" y="48"/>
                </a:cubicBezTo>
                <a:cubicBezTo>
                  <a:pt x="216" y="47"/>
                  <a:pt x="216" y="47"/>
                  <a:pt x="216" y="47"/>
                </a:cubicBezTo>
                <a:cubicBezTo>
                  <a:pt x="222" y="30"/>
                  <a:pt x="238" y="20"/>
                  <a:pt x="254" y="15"/>
                </a:cubicBezTo>
                <a:cubicBezTo>
                  <a:pt x="254" y="16"/>
                  <a:pt x="254" y="16"/>
                  <a:pt x="254" y="16"/>
                </a:cubicBezTo>
                <a:cubicBezTo>
                  <a:pt x="249" y="18"/>
                  <a:pt x="249" y="18"/>
                  <a:pt x="249" y="18"/>
                </a:cubicBezTo>
                <a:cubicBezTo>
                  <a:pt x="249" y="18"/>
                  <a:pt x="249" y="18"/>
                  <a:pt x="249" y="18"/>
                </a:cubicBezTo>
                <a:cubicBezTo>
                  <a:pt x="236" y="23"/>
                  <a:pt x="224" y="31"/>
                  <a:pt x="218" y="45"/>
                </a:cubicBezTo>
                <a:cubicBezTo>
                  <a:pt x="218" y="46"/>
                  <a:pt x="218" y="46"/>
                  <a:pt x="218" y="46"/>
                </a:cubicBezTo>
                <a:cubicBezTo>
                  <a:pt x="219" y="46"/>
                  <a:pt x="219" y="46"/>
                  <a:pt x="219" y="46"/>
                </a:cubicBezTo>
                <a:cubicBezTo>
                  <a:pt x="220" y="47"/>
                  <a:pt x="222" y="47"/>
                  <a:pt x="224" y="47"/>
                </a:cubicBezTo>
                <a:cubicBezTo>
                  <a:pt x="226" y="47"/>
                  <a:pt x="228" y="47"/>
                  <a:pt x="230" y="47"/>
                </a:cubicBezTo>
                <a:cubicBezTo>
                  <a:pt x="230" y="47"/>
                  <a:pt x="230" y="47"/>
                  <a:pt x="230" y="47"/>
                </a:cubicBezTo>
                <a:cubicBezTo>
                  <a:pt x="230" y="47"/>
                  <a:pt x="230" y="47"/>
                  <a:pt x="230" y="47"/>
                </a:cubicBezTo>
                <a:cubicBezTo>
                  <a:pt x="231" y="46"/>
                  <a:pt x="231" y="46"/>
                  <a:pt x="231" y="46"/>
                </a:cubicBezTo>
                <a:cubicBezTo>
                  <a:pt x="235" y="36"/>
                  <a:pt x="244" y="31"/>
                  <a:pt x="254" y="27"/>
                </a:cubicBezTo>
                <a:cubicBezTo>
                  <a:pt x="254" y="29"/>
                  <a:pt x="254" y="29"/>
                  <a:pt x="254" y="29"/>
                </a:cubicBezTo>
                <a:cubicBezTo>
                  <a:pt x="248" y="30"/>
                  <a:pt x="243" y="33"/>
                  <a:pt x="239" y="36"/>
                </a:cubicBezTo>
                <a:cubicBezTo>
                  <a:pt x="239" y="36"/>
                  <a:pt x="239" y="36"/>
                  <a:pt x="239" y="36"/>
                </a:cubicBezTo>
                <a:cubicBezTo>
                  <a:pt x="239" y="36"/>
                  <a:pt x="239" y="36"/>
                  <a:pt x="239" y="36"/>
                </a:cubicBezTo>
                <a:cubicBezTo>
                  <a:pt x="238" y="38"/>
                  <a:pt x="237" y="39"/>
                  <a:pt x="236" y="40"/>
                </a:cubicBezTo>
                <a:cubicBezTo>
                  <a:pt x="235" y="42"/>
                  <a:pt x="234" y="43"/>
                  <a:pt x="234" y="45"/>
                </a:cubicBezTo>
                <a:cubicBezTo>
                  <a:pt x="234" y="45"/>
                  <a:pt x="234" y="45"/>
                  <a:pt x="234" y="45"/>
                </a:cubicBezTo>
                <a:cubicBezTo>
                  <a:pt x="234" y="46"/>
                  <a:pt x="234" y="46"/>
                  <a:pt x="234" y="46"/>
                </a:cubicBezTo>
                <a:cubicBezTo>
                  <a:pt x="235" y="46"/>
                  <a:pt x="235" y="46"/>
                  <a:pt x="235" y="46"/>
                </a:cubicBezTo>
                <a:cubicBezTo>
                  <a:pt x="237" y="47"/>
                  <a:pt x="239" y="47"/>
                  <a:pt x="241" y="47"/>
                </a:cubicBezTo>
                <a:cubicBezTo>
                  <a:pt x="241" y="47"/>
                  <a:pt x="241" y="47"/>
                  <a:pt x="241" y="47"/>
                </a:cubicBezTo>
                <a:cubicBezTo>
                  <a:pt x="241" y="47"/>
                  <a:pt x="241" y="47"/>
                  <a:pt x="241" y="47"/>
                </a:cubicBezTo>
                <a:cubicBezTo>
                  <a:pt x="242" y="47"/>
                  <a:pt x="243" y="47"/>
                  <a:pt x="245" y="47"/>
                </a:cubicBezTo>
                <a:cubicBezTo>
                  <a:pt x="245" y="47"/>
                  <a:pt x="245" y="47"/>
                  <a:pt x="245" y="47"/>
                </a:cubicBezTo>
                <a:cubicBezTo>
                  <a:pt x="245" y="46"/>
                  <a:pt x="245" y="46"/>
                  <a:pt x="245" y="46"/>
                </a:cubicBezTo>
                <a:cubicBezTo>
                  <a:pt x="248" y="43"/>
                  <a:pt x="250" y="41"/>
                  <a:pt x="254" y="39"/>
                </a:cubicBezTo>
                <a:cubicBezTo>
                  <a:pt x="254" y="40"/>
                  <a:pt x="254" y="40"/>
                  <a:pt x="254" y="40"/>
                </a:cubicBezTo>
                <a:cubicBezTo>
                  <a:pt x="252" y="41"/>
                  <a:pt x="250" y="42"/>
                  <a:pt x="249" y="44"/>
                </a:cubicBezTo>
                <a:cubicBezTo>
                  <a:pt x="249" y="45"/>
                  <a:pt x="249" y="45"/>
                  <a:pt x="249" y="45"/>
                </a:cubicBezTo>
                <a:cubicBezTo>
                  <a:pt x="249" y="46"/>
                  <a:pt x="249" y="46"/>
                  <a:pt x="249" y="46"/>
                </a:cubicBezTo>
                <a:cubicBezTo>
                  <a:pt x="250" y="47"/>
                  <a:pt x="250" y="47"/>
                  <a:pt x="250" y="47"/>
                </a:cubicBezTo>
                <a:cubicBezTo>
                  <a:pt x="254" y="47"/>
                  <a:pt x="254" y="47"/>
                  <a:pt x="254" y="47"/>
                </a:cubicBezTo>
                <a:cubicBezTo>
                  <a:pt x="254" y="50"/>
                  <a:pt x="254" y="50"/>
                  <a:pt x="254" y="50"/>
                </a:cubicBezTo>
                <a:cubicBezTo>
                  <a:pt x="200" y="50"/>
                  <a:pt x="200" y="50"/>
                  <a:pt x="200" y="50"/>
                </a:cubicBezTo>
                <a:moveTo>
                  <a:pt x="124" y="4"/>
                </a:moveTo>
                <a:cubicBezTo>
                  <a:pt x="121" y="4"/>
                  <a:pt x="117" y="3"/>
                  <a:pt x="114" y="3"/>
                </a:cubicBezTo>
                <a:cubicBezTo>
                  <a:pt x="114" y="1"/>
                  <a:pt x="114" y="1"/>
                  <a:pt x="114" y="1"/>
                </a:cubicBezTo>
                <a:cubicBezTo>
                  <a:pt x="117" y="2"/>
                  <a:pt x="121" y="3"/>
                  <a:pt x="124" y="4"/>
                </a:cubicBezTo>
                <a:cubicBezTo>
                  <a:pt x="124" y="4"/>
                  <a:pt x="124" y="4"/>
                  <a:pt x="124" y="4"/>
                </a:cubicBezTo>
                <a:moveTo>
                  <a:pt x="323" y="32"/>
                </a:moveTo>
                <a:cubicBezTo>
                  <a:pt x="323" y="32"/>
                  <a:pt x="323" y="32"/>
                  <a:pt x="323" y="32"/>
                </a:cubicBezTo>
                <a:cubicBezTo>
                  <a:pt x="325" y="32"/>
                  <a:pt x="327" y="31"/>
                  <a:pt x="329" y="30"/>
                </a:cubicBezTo>
                <a:cubicBezTo>
                  <a:pt x="329" y="30"/>
                  <a:pt x="329" y="30"/>
                  <a:pt x="329" y="30"/>
                </a:cubicBezTo>
                <a:cubicBezTo>
                  <a:pt x="329" y="30"/>
                  <a:pt x="329" y="30"/>
                  <a:pt x="329" y="30"/>
                </a:cubicBezTo>
                <a:cubicBezTo>
                  <a:pt x="330" y="29"/>
                  <a:pt x="331" y="28"/>
                  <a:pt x="332" y="27"/>
                </a:cubicBezTo>
                <a:cubicBezTo>
                  <a:pt x="333" y="25"/>
                  <a:pt x="333" y="22"/>
                  <a:pt x="333" y="20"/>
                </a:cubicBezTo>
                <a:cubicBezTo>
                  <a:pt x="333" y="18"/>
                  <a:pt x="334" y="16"/>
                  <a:pt x="335" y="15"/>
                </a:cubicBezTo>
                <a:cubicBezTo>
                  <a:pt x="335" y="14"/>
                  <a:pt x="335" y="14"/>
                  <a:pt x="335" y="14"/>
                </a:cubicBezTo>
                <a:cubicBezTo>
                  <a:pt x="335" y="14"/>
                  <a:pt x="335" y="14"/>
                  <a:pt x="335" y="14"/>
                </a:cubicBezTo>
                <a:cubicBezTo>
                  <a:pt x="330" y="8"/>
                  <a:pt x="325" y="5"/>
                  <a:pt x="320" y="2"/>
                </a:cubicBezTo>
                <a:cubicBezTo>
                  <a:pt x="320" y="1"/>
                  <a:pt x="320" y="1"/>
                  <a:pt x="320" y="1"/>
                </a:cubicBezTo>
                <a:cubicBezTo>
                  <a:pt x="325" y="3"/>
                  <a:pt x="330" y="6"/>
                  <a:pt x="334" y="11"/>
                </a:cubicBezTo>
                <a:cubicBezTo>
                  <a:pt x="335" y="11"/>
                  <a:pt x="335" y="11"/>
                  <a:pt x="335" y="11"/>
                </a:cubicBezTo>
                <a:cubicBezTo>
                  <a:pt x="336" y="11"/>
                  <a:pt x="336" y="11"/>
                  <a:pt x="336" y="11"/>
                </a:cubicBezTo>
                <a:cubicBezTo>
                  <a:pt x="336" y="10"/>
                  <a:pt x="337" y="10"/>
                  <a:pt x="337" y="9"/>
                </a:cubicBezTo>
                <a:cubicBezTo>
                  <a:pt x="337" y="12"/>
                  <a:pt x="337" y="12"/>
                  <a:pt x="337" y="12"/>
                </a:cubicBezTo>
                <a:cubicBezTo>
                  <a:pt x="336" y="15"/>
                  <a:pt x="335" y="18"/>
                  <a:pt x="335" y="22"/>
                </a:cubicBezTo>
                <a:cubicBezTo>
                  <a:pt x="334" y="25"/>
                  <a:pt x="333" y="28"/>
                  <a:pt x="331" y="30"/>
                </a:cubicBezTo>
                <a:cubicBezTo>
                  <a:pt x="329" y="32"/>
                  <a:pt x="326" y="33"/>
                  <a:pt x="323" y="33"/>
                </a:cubicBezTo>
                <a:cubicBezTo>
                  <a:pt x="323" y="33"/>
                  <a:pt x="323" y="33"/>
                  <a:pt x="323" y="33"/>
                </a:cubicBezTo>
                <a:cubicBezTo>
                  <a:pt x="322" y="33"/>
                  <a:pt x="321" y="32"/>
                  <a:pt x="320" y="31"/>
                </a:cubicBezTo>
                <a:cubicBezTo>
                  <a:pt x="320" y="31"/>
                  <a:pt x="320" y="31"/>
                  <a:pt x="320" y="31"/>
                </a:cubicBezTo>
                <a:cubicBezTo>
                  <a:pt x="320" y="31"/>
                  <a:pt x="320" y="31"/>
                  <a:pt x="320" y="31"/>
                </a:cubicBezTo>
                <a:cubicBezTo>
                  <a:pt x="321" y="31"/>
                  <a:pt x="322" y="32"/>
                  <a:pt x="323" y="32"/>
                </a:cubicBezTo>
                <a:moveTo>
                  <a:pt x="105" y="2"/>
                </a:moveTo>
                <a:cubicBezTo>
                  <a:pt x="105" y="0"/>
                  <a:pt x="105" y="0"/>
                  <a:pt x="105" y="0"/>
                </a:cubicBezTo>
                <a:cubicBezTo>
                  <a:pt x="106" y="1"/>
                  <a:pt x="107" y="1"/>
                  <a:pt x="109" y="1"/>
                </a:cubicBezTo>
                <a:cubicBezTo>
                  <a:pt x="109" y="1"/>
                  <a:pt x="109" y="1"/>
                  <a:pt x="109" y="1"/>
                </a:cubicBezTo>
                <a:cubicBezTo>
                  <a:pt x="110" y="1"/>
                  <a:pt x="111" y="1"/>
                  <a:pt x="112" y="1"/>
                </a:cubicBezTo>
                <a:cubicBezTo>
                  <a:pt x="112" y="3"/>
                  <a:pt x="112" y="3"/>
                  <a:pt x="112" y="3"/>
                </a:cubicBezTo>
                <a:cubicBezTo>
                  <a:pt x="110" y="2"/>
                  <a:pt x="108" y="2"/>
                  <a:pt x="107" y="2"/>
                </a:cubicBezTo>
                <a:cubicBezTo>
                  <a:pt x="106" y="2"/>
                  <a:pt x="106" y="1"/>
                  <a:pt x="105" y="1"/>
                </a:cubicBezTo>
                <a:cubicBezTo>
                  <a:pt x="105" y="1"/>
                  <a:pt x="105" y="2"/>
                  <a:pt x="105" y="2"/>
                </a:cubicBezTo>
                <a:moveTo>
                  <a:pt x="389" y="12"/>
                </a:moveTo>
                <a:cubicBezTo>
                  <a:pt x="386" y="8"/>
                  <a:pt x="382" y="4"/>
                  <a:pt x="378" y="0"/>
                </a:cubicBezTo>
                <a:cubicBezTo>
                  <a:pt x="379" y="0"/>
                  <a:pt x="381" y="0"/>
                  <a:pt x="382" y="1"/>
                </a:cubicBezTo>
                <a:cubicBezTo>
                  <a:pt x="383" y="2"/>
                  <a:pt x="384" y="3"/>
                  <a:pt x="386" y="4"/>
                </a:cubicBezTo>
                <a:cubicBezTo>
                  <a:pt x="387" y="5"/>
                  <a:pt x="388" y="6"/>
                  <a:pt x="389" y="7"/>
                </a:cubicBezTo>
                <a:cubicBezTo>
                  <a:pt x="389" y="7"/>
                  <a:pt x="389" y="7"/>
                  <a:pt x="389" y="7"/>
                </a:cubicBezTo>
                <a:cubicBezTo>
                  <a:pt x="389" y="7"/>
                  <a:pt x="389" y="7"/>
                  <a:pt x="389" y="7"/>
                </a:cubicBezTo>
                <a:cubicBezTo>
                  <a:pt x="390" y="8"/>
                  <a:pt x="390" y="8"/>
                  <a:pt x="390" y="8"/>
                </a:cubicBezTo>
                <a:cubicBezTo>
                  <a:pt x="390" y="8"/>
                  <a:pt x="390" y="8"/>
                  <a:pt x="390" y="8"/>
                </a:cubicBezTo>
                <a:cubicBezTo>
                  <a:pt x="390" y="9"/>
                  <a:pt x="390" y="9"/>
                  <a:pt x="389" y="10"/>
                </a:cubicBezTo>
                <a:cubicBezTo>
                  <a:pt x="389" y="10"/>
                  <a:pt x="389" y="10"/>
                  <a:pt x="389" y="10"/>
                </a:cubicBezTo>
                <a:cubicBezTo>
                  <a:pt x="389" y="11"/>
                  <a:pt x="389" y="11"/>
                  <a:pt x="389" y="11"/>
                </a:cubicBezTo>
                <a:cubicBezTo>
                  <a:pt x="389" y="12"/>
                  <a:pt x="389" y="12"/>
                  <a:pt x="389" y="12"/>
                </a:cubicBezTo>
                <a:moveTo>
                  <a:pt x="299" y="5"/>
                </a:moveTo>
                <a:cubicBezTo>
                  <a:pt x="293" y="3"/>
                  <a:pt x="286" y="2"/>
                  <a:pt x="279" y="1"/>
                </a:cubicBezTo>
                <a:cubicBezTo>
                  <a:pt x="279" y="0"/>
                  <a:pt x="279" y="0"/>
                  <a:pt x="279" y="0"/>
                </a:cubicBezTo>
                <a:cubicBezTo>
                  <a:pt x="286" y="1"/>
                  <a:pt x="293" y="2"/>
                  <a:pt x="299" y="4"/>
                </a:cubicBezTo>
                <a:cubicBezTo>
                  <a:pt x="299" y="5"/>
                  <a:pt x="299" y="5"/>
                  <a:pt x="299" y="5"/>
                </a:cubicBezTo>
                <a:moveTo>
                  <a:pt x="404" y="0"/>
                </a:moveTo>
                <a:cubicBezTo>
                  <a:pt x="402" y="0"/>
                  <a:pt x="402" y="0"/>
                  <a:pt x="402" y="0"/>
                </a:cubicBezTo>
                <a:cubicBezTo>
                  <a:pt x="401" y="1"/>
                  <a:pt x="401" y="2"/>
                  <a:pt x="401" y="3"/>
                </a:cubicBezTo>
                <a:cubicBezTo>
                  <a:pt x="401" y="4"/>
                  <a:pt x="401" y="4"/>
                  <a:pt x="401" y="4"/>
                </a:cubicBezTo>
                <a:cubicBezTo>
                  <a:pt x="402" y="4"/>
                  <a:pt x="402" y="4"/>
                  <a:pt x="402" y="4"/>
                </a:cubicBezTo>
                <a:cubicBezTo>
                  <a:pt x="402" y="4"/>
                  <a:pt x="402" y="4"/>
                  <a:pt x="402" y="4"/>
                </a:cubicBezTo>
                <a:cubicBezTo>
                  <a:pt x="406" y="4"/>
                  <a:pt x="410" y="4"/>
                  <a:pt x="413" y="4"/>
                </a:cubicBezTo>
                <a:cubicBezTo>
                  <a:pt x="413" y="5"/>
                  <a:pt x="413" y="5"/>
                  <a:pt x="413" y="5"/>
                </a:cubicBezTo>
                <a:cubicBezTo>
                  <a:pt x="407" y="5"/>
                  <a:pt x="402" y="5"/>
                  <a:pt x="396" y="8"/>
                </a:cubicBezTo>
                <a:cubicBezTo>
                  <a:pt x="396" y="5"/>
                  <a:pt x="396" y="5"/>
                  <a:pt x="396" y="5"/>
                </a:cubicBezTo>
                <a:cubicBezTo>
                  <a:pt x="397" y="5"/>
                  <a:pt x="397" y="5"/>
                  <a:pt x="397" y="5"/>
                </a:cubicBezTo>
                <a:cubicBezTo>
                  <a:pt x="397" y="4"/>
                  <a:pt x="398" y="4"/>
                  <a:pt x="398" y="4"/>
                </a:cubicBezTo>
                <a:cubicBezTo>
                  <a:pt x="398" y="4"/>
                  <a:pt x="398" y="4"/>
                  <a:pt x="398" y="4"/>
                </a:cubicBezTo>
                <a:cubicBezTo>
                  <a:pt x="398" y="4"/>
                  <a:pt x="398" y="4"/>
                  <a:pt x="398" y="4"/>
                </a:cubicBezTo>
                <a:cubicBezTo>
                  <a:pt x="399" y="3"/>
                  <a:pt x="400" y="1"/>
                  <a:pt x="400" y="0"/>
                </a:cubicBezTo>
                <a:cubicBezTo>
                  <a:pt x="398" y="0"/>
                  <a:pt x="398" y="0"/>
                  <a:pt x="398" y="0"/>
                </a:cubicBezTo>
                <a:cubicBezTo>
                  <a:pt x="398" y="1"/>
                  <a:pt x="397" y="2"/>
                  <a:pt x="396" y="2"/>
                </a:cubicBezTo>
                <a:cubicBezTo>
                  <a:pt x="396" y="3"/>
                  <a:pt x="396" y="3"/>
                  <a:pt x="396" y="3"/>
                </a:cubicBezTo>
                <a:cubicBezTo>
                  <a:pt x="396" y="3"/>
                  <a:pt x="396" y="3"/>
                  <a:pt x="396" y="3"/>
                </a:cubicBezTo>
                <a:cubicBezTo>
                  <a:pt x="395" y="3"/>
                  <a:pt x="395" y="3"/>
                  <a:pt x="395" y="3"/>
                </a:cubicBezTo>
                <a:cubicBezTo>
                  <a:pt x="394" y="3"/>
                  <a:pt x="394" y="3"/>
                  <a:pt x="394" y="3"/>
                </a:cubicBezTo>
                <a:cubicBezTo>
                  <a:pt x="394" y="3"/>
                  <a:pt x="394" y="3"/>
                  <a:pt x="394" y="3"/>
                </a:cubicBezTo>
                <a:cubicBezTo>
                  <a:pt x="394" y="3"/>
                  <a:pt x="394" y="3"/>
                  <a:pt x="394" y="3"/>
                </a:cubicBezTo>
                <a:cubicBezTo>
                  <a:pt x="393" y="3"/>
                  <a:pt x="392" y="3"/>
                  <a:pt x="391" y="1"/>
                </a:cubicBezTo>
                <a:cubicBezTo>
                  <a:pt x="391" y="1"/>
                  <a:pt x="391" y="1"/>
                  <a:pt x="391" y="1"/>
                </a:cubicBezTo>
                <a:cubicBezTo>
                  <a:pt x="391" y="1"/>
                  <a:pt x="391" y="1"/>
                  <a:pt x="391" y="1"/>
                </a:cubicBezTo>
                <a:cubicBezTo>
                  <a:pt x="389" y="0"/>
                  <a:pt x="389" y="0"/>
                  <a:pt x="389" y="0"/>
                </a:cubicBezTo>
                <a:cubicBezTo>
                  <a:pt x="386" y="0"/>
                  <a:pt x="386" y="0"/>
                  <a:pt x="386" y="0"/>
                </a:cubicBezTo>
                <a:cubicBezTo>
                  <a:pt x="386" y="0"/>
                  <a:pt x="387" y="0"/>
                  <a:pt x="387" y="0"/>
                </a:cubicBezTo>
                <a:cubicBezTo>
                  <a:pt x="388" y="1"/>
                  <a:pt x="388" y="2"/>
                  <a:pt x="389" y="2"/>
                </a:cubicBezTo>
                <a:cubicBezTo>
                  <a:pt x="389" y="4"/>
                  <a:pt x="389" y="4"/>
                  <a:pt x="389" y="4"/>
                </a:cubicBezTo>
                <a:cubicBezTo>
                  <a:pt x="388" y="3"/>
                  <a:pt x="388" y="3"/>
                  <a:pt x="387" y="2"/>
                </a:cubicBezTo>
                <a:cubicBezTo>
                  <a:pt x="385" y="2"/>
                  <a:pt x="384" y="1"/>
                  <a:pt x="383" y="0"/>
                </a:cubicBezTo>
                <a:cubicBezTo>
                  <a:pt x="376" y="0"/>
                  <a:pt x="376" y="0"/>
                  <a:pt x="376" y="0"/>
                </a:cubicBezTo>
                <a:cubicBezTo>
                  <a:pt x="376" y="0"/>
                  <a:pt x="376" y="0"/>
                  <a:pt x="376" y="0"/>
                </a:cubicBezTo>
                <a:cubicBezTo>
                  <a:pt x="380" y="5"/>
                  <a:pt x="385" y="10"/>
                  <a:pt x="389" y="15"/>
                </a:cubicBezTo>
                <a:cubicBezTo>
                  <a:pt x="389" y="17"/>
                  <a:pt x="389" y="17"/>
                  <a:pt x="389" y="17"/>
                </a:cubicBezTo>
                <a:cubicBezTo>
                  <a:pt x="389" y="17"/>
                  <a:pt x="389" y="16"/>
                  <a:pt x="388" y="16"/>
                </a:cubicBezTo>
                <a:cubicBezTo>
                  <a:pt x="385" y="11"/>
                  <a:pt x="380" y="7"/>
                  <a:pt x="376" y="2"/>
                </a:cubicBezTo>
                <a:cubicBezTo>
                  <a:pt x="376" y="2"/>
                  <a:pt x="376" y="2"/>
                  <a:pt x="376" y="2"/>
                </a:cubicBezTo>
                <a:cubicBezTo>
                  <a:pt x="375" y="2"/>
                  <a:pt x="375" y="2"/>
                  <a:pt x="375" y="2"/>
                </a:cubicBezTo>
                <a:cubicBezTo>
                  <a:pt x="375" y="2"/>
                  <a:pt x="374" y="1"/>
                  <a:pt x="373" y="0"/>
                </a:cubicBezTo>
                <a:cubicBezTo>
                  <a:pt x="373" y="0"/>
                  <a:pt x="373" y="0"/>
                  <a:pt x="372" y="0"/>
                </a:cubicBezTo>
                <a:cubicBezTo>
                  <a:pt x="368" y="0"/>
                  <a:pt x="368" y="0"/>
                  <a:pt x="368" y="0"/>
                </a:cubicBezTo>
                <a:cubicBezTo>
                  <a:pt x="368" y="1"/>
                  <a:pt x="368" y="1"/>
                  <a:pt x="368" y="1"/>
                </a:cubicBezTo>
                <a:cubicBezTo>
                  <a:pt x="367" y="2"/>
                  <a:pt x="367" y="3"/>
                  <a:pt x="367" y="4"/>
                </a:cubicBezTo>
                <a:cubicBezTo>
                  <a:pt x="367" y="5"/>
                  <a:pt x="367" y="5"/>
                  <a:pt x="368" y="6"/>
                </a:cubicBezTo>
                <a:cubicBezTo>
                  <a:pt x="368" y="9"/>
                  <a:pt x="368" y="9"/>
                  <a:pt x="368" y="9"/>
                </a:cubicBezTo>
                <a:cubicBezTo>
                  <a:pt x="367" y="8"/>
                  <a:pt x="367" y="7"/>
                  <a:pt x="366" y="7"/>
                </a:cubicBezTo>
                <a:cubicBezTo>
                  <a:pt x="366" y="0"/>
                  <a:pt x="366" y="0"/>
                  <a:pt x="366" y="0"/>
                </a:cubicBezTo>
                <a:cubicBezTo>
                  <a:pt x="366" y="0"/>
                  <a:pt x="366" y="0"/>
                  <a:pt x="366" y="0"/>
                </a:cubicBezTo>
                <a:cubicBezTo>
                  <a:pt x="366" y="0"/>
                  <a:pt x="366" y="0"/>
                  <a:pt x="366" y="0"/>
                </a:cubicBezTo>
                <a:cubicBezTo>
                  <a:pt x="367" y="0"/>
                  <a:pt x="367" y="0"/>
                  <a:pt x="367" y="0"/>
                </a:cubicBezTo>
                <a:cubicBezTo>
                  <a:pt x="364" y="0"/>
                  <a:pt x="364" y="0"/>
                  <a:pt x="364" y="0"/>
                </a:cubicBezTo>
                <a:cubicBezTo>
                  <a:pt x="364" y="1"/>
                  <a:pt x="363" y="2"/>
                  <a:pt x="363" y="3"/>
                </a:cubicBezTo>
                <a:cubicBezTo>
                  <a:pt x="363" y="5"/>
                  <a:pt x="364" y="6"/>
                  <a:pt x="364" y="7"/>
                </a:cubicBezTo>
                <a:cubicBezTo>
                  <a:pt x="364" y="7"/>
                  <a:pt x="364" y="7"/>
                  <a:pt x="364" y="7"/>
                </a:cubicBezTo>
                <a:cubicBezTo>
                  <a:pt x="364" y="7"/>
                  <a:pt x="364" y="7"/>
                  <a:pt x="364" y="7"/>
                </a:cubicBezTo>
                <a:cubicBezTo>
                  <a:pt x="366" y="12"/>
                  <a:pt x="366" y="12"/>
                  <a:pt x="366" y="12"/>
                </a:cubicBezTo>
                <a:cubicBezTo>
                  <a:pt x="366" y="10"/>
                  <a:pt x="366" y="10"/>
                  <a:pt x="366" y="10"/>
                </a:cubicBezTo>
                <a:cubicBezTo>
                  <a:pt x="367" y="11"/>
                  <a:pt x="367" y="11"/>
                  <a:pt x="368" y="12"/>
                </a:cubicBezTo>
                <a:cubicBezTo>
                  <a:pt x="368" y="12"/>
                  <a:pt x="368" y="12"/>
                  <a:pt x="368" y="12"/>
                </a:cubicBezTo>
                <a:cubicBezTo>
                  <a:pt x="369" y="13"/>
                  <a:pt x="369" y="13"/>
                  <a:pt x="369" y="13"/>
                </a:cubicBezTo>
                <a:cubicBezTo>
                  <a:pt x="371" y="15"/>
                  <a:pt x="372" y="17"/>
                  <a:pt x="373" y="18"/>
                </a:cubicBezTo>
                <a:cubicBezTo>
                  <a:pt x="373" y="19"/>
                  <a:pt x="373" y="20"/>
                  <a:pt x="373" y="20"/>
                </a:cubicBezTo>
                <a:cubicBezTo>
                  <a:pt x="373" y="21"/>
                  <a:pt x="373" y="21"/>
                  <a:pt x="373" y="21"/>
                </a:cubicBezTo>
                <a:cubicBezTo>
                  <a:pt x="373" y="21"/>
                  <a:pt x="373" y="21"/>
                  <a:pt x="373" y="21"/>
                </a:cubicBezTo>
                <a:cubicBezTo>
                  <a:pt x="373" y="21"/>
                  <a:pt x="373" y="21"/>
                  <a:pt x="373" y="21"/>
                </a:cubicBezTo>
                <a:cubicBezTo>
                  <a:pt x="373" y="21"/>
                  <a:pt x="373" y="21"/>
                  <a:pt x="373" y="21"/>
                </a:cubicBezTo>
                <a:cubicBezTo>
                  <a:pt x="372" y="22"/>
                  <a:pt x="371" y="22"/>
                  <a:pt x="370" y="22"/>
                </a:cubicBezTo>
                <a:cubicBezTo>
                  <a:pt x="369" y="22"/>
                  <a:pt x="369" y="22"/>
                  <a:pt x="369" y="22"/>
                </a:cubicBezTo>
                <a:cubicBezTo>
                  <a:pt x="369" y="22"/>
                  <a:pt x="369" y="22"/>
                  <a:pt x="369" y="22"/>
                </a:cubicBezTo>
                <a:cubicBezTo>
                  <a:pt x="368" y="22"/>
                  <a:pt x="367" y="22"/>
                  <a:pt x="366" y="22"/>
                </a:cubicBezTo>
                <a:cubicBezTo>
                  <a:pt x="366" y="22"/>
                  <a:pt x="366" y="22"/>
                  <a:pt x="366" y="22"/>
                </a:cubicBezTo>
                <a:cubicBezTo>
                  <a:pt x="366" y="21"/>
                  <a:pt x="366" y="21"/>
                  <a:pt x="366" y="21"/>
                </a:cubicBezTo>
                <a:cubicBezTo>
                  <a:pt x="364" y="21"/>
                  <a:pt x="364" y="21"/>
                  <a:pt x="364" y="21"/>
                </a:cubicBezTo>
                <a:cubicBezTo>
                  <a:pt x="364" y="21"/>
                  <a:pt x="364" y="21"/>
                  <a:pt x="364" y="21"/>
                </a:cubicBezTo>
                <a:cubicBezTo>
                  <a:pt x="362" y="20"/>
                  <a:pt x="360" y="20"/>
                  <a:pt x="359" y="20"/>
                </a:cubicBezTo>
                <a:cubicBezTo>
                  <a:pt x="359" y="20"/>
                  <a:pt x="358" y="20"/>
                  <a:pt x="358" y="20"/>
                </a:cubicBezTo>
                <a:cubicBezTo>
                  <a:pt x="356" y="20"/>
                  <a:pt x="354" y="21"/>
                  <a:pt x="352" y="24"/>
                </a:cubicBezTo>
                <a:cubicBezTo>
                  <a:pt x="352" y="24"/>
                  <a:pt x="352" y="24"/>
                  <a:pt x="352" y="24"/>
                </a:cubicBezTo>
                <a:cubicBezTo>
                  <a:pt x="352" y="24"/>
                  <a:pt x="352" y="24"/>
                  <a:pt x="352" y="25"/>
                </a:cubicBezTo>
                <a:cubicBezTo>
                  <a:pt x="352" y="25"/>
                  <a:pt x="352" y="25"/>
                  <a:pt x="352" y="25"/>
                </a:cubicBezTo>
                <a:cubicBezTo>
                  <a:pt x="352" y="25"/>
                  <a:pt x="352" y="25"/>
                  <a:pt x="352" y="25"/>
                </a:cubicBezTo>
                <a:cubicBezTo>
                  <a:pt x="351" y="28"/>
                  <a:pt x="350" y="31"/>
                  <a:pt x="349" y="34"/>
                </a:cubicBezTo>
                <a:cubicBezTo>
                  <a:pt x="348" y="36"/>
                  <a:pt x="348" y="36"/>
                  <a:pt x="348" y="36"/>
                </a:cubicBezTo>
                <a:cubicBezTo>
                  <a:pt x="347" y="36"/>
                  <a:pt x="347" y="36"/>
                  <a:pt x="347" y="36"/>
                </a:cubicBezTo>
                <a:cubicBezTo>
                  <a:pt x="347" y="36"/>
                  <a:pt x="347" y="36"/>
                  <a:pt x="347" y="36"/>
                </a:cubicBezTo>
                <a:cubicBezTo>
                  <a:pt x="347" y="37"/>
                  <a:pt x="346" y="38"/>
                  <a:pt x="344" y="39"/>
                </a:cubicBezTo>
                <a:cubicBezTo>
                  <a:pt x="343" y="40"/>
                  <a:pt x="340" y="41"/>
                  <a:pt x="338" y="42"/>
                </a:cubicBezTo>
                <a:cubicBezTo>
                  <a:pt x="338" y="42"/>
                  <a:pt x="338" y="42"/>
                  <a:pt x="338" y="42"/>
                </a:cubicBezTo>
                <a:cubicBezTo>
                  <a:pt x="338" y="43"/>
                  <a:pt x="338" y="43"/>
                  <a:pt x="338" y="43"/>
                </a:cubicBezTo>
                <a:cubicBezTo>
                  <a:pt x="337" y="43"/>
                  <a:pt x="337" y="43"/>
                  <a:pt x="337" y="43"/>
                </a:cubicBezTo>
                <a:cubicBezTo>
                  <a:pt x="337" y="43"/>
                  <a:pt x="337" y="43"/>
                  <a:pt x="337" y="43"/>
                </a:cubicBezTo>
                <a:cubicBezTo>
                  <a:pt x="335" y="43"/>
                  <a:pt x="333" y="44"/>
                  <a:pt x="330" y="44"/>
                </a:cubicBezTo>
                <a:cubicBezTo>
                  <a:pt x="327" y="44"/>
                  <a:pt x="324" y="43"/>
                  <a:pt x="322" y="41"/>
                </a:cubicBezTo>
                <a:cubicBezTo>
                  <a:pt x="321" y="41"/>
                  <a:pt x="321" y="41"/>
                  <a:pt x="321" y="41"/>
                </a:cubicBezTo>
                <a:cubicBezTo>
                  <a:pt x="321" y="41"/>
                  <a:pt x="321" y="41"/>
                  <a:pt x="321" y="41"/>
                </a:cubicBezTo>
                <a:cubicBezTo>
                  <a:pt x="320" y="42"/>
                  <a:pt x="319" y="42"/>
                  <a:pt x="318" y="42"/>
                </a:cubicBezTo>
                <a:cubicBezTo>
                  <a:pt x="317" y="42"/>
                  <a:pt x="316" y="43"/>
                  <a:pt x="315" y="43"/>
                </a:cubicBezTo>
                <a:cubicBezTo>
                  <a:pt x="315" y="43"/>
                  <a:pt x="315" y="43"/>
                  <a:pt x="315" y="43"/>
                </a:cubicBezTo>
                <a:cubicBezTo>
                  <a:pt x="312" y="43"/>
                  <a:pt x="309" y="42"/>
                  <a:pt x="307" y="40"/>
                </a:cubicBezTo>
                <a:cubicBezTo>
                  <a:pt x="307" y="40"/>
                  <a:pt x="307" y="40"/>
                  <a:pt x="307" y="40"/>
                </a:cubicBezTo>
                <a:cubicBezTo>
                  <a:pt x="307" y="40"/>
                  <a:pt x="307" y="40"/>
                  <a:pt x="307" y="40"/>
                </a:cubicBezTo>
                <a:cubicBezTo>
                  <a:pt x="304" y="38"/>
                  <a:pt x="303" y="35"/>
                  <a:pt x="302" y="32"/>
                </a:cubicBezTo>
                <a:cubicBezTo>
                  <a:pt x="302" y="32"/>
                  <a:pt x="302" y="31"/>
                  <a:pt x="301" y="31"/>
                </a:cubicBezTo>
                <a:cubicBezTo>
                  <a:pt x="301" y="30"/>
                  <a:pt x="301" y="30"/>
                  <a:pt x="301" y="30"/>
                </a:cubicBezTo>
                <a:cubicBezTo>
                  <a:pt x="301" y="30"/>
                  <a:pt x="301" y="30"/>
                  <a:pt x="301" y="30"/>
                </a:cubicBezTo>
                <a:cubicBezTo>
                  <a:pt x="301" y="30"/>
                  <a:pt x="301" y="30"/>
                  <a:pt x="301" y="30"/>
                </a:cubicBezTo>
                <a:cubicBezTo>
                  <a:pt x="301" y="30"/>
                  <a:pt x="301" y="29"/>
                  <a:pt x="301" y="29"/>
                </a:cubicBezTo>
                <a:cubicBezTo>
                  <a:pt x="301" y="29"/>
                  <a:pt x="301" y="28"/>
                  <a:pt x="301" y="28"/>
                </a:cubicBezTo>
                <a:cubicBezTo>
                  <a:pt x="301" y="27"/>
                  <a:pt x="301" y="27"/>
                  <a:pt x="301" y="27"/>
                </a:cubicBezTo>
                <a:cubicBezTo>
                  <a:pt x="301" y="26"/>
                  <a:pt x="302" y="26"/>
                  <a:pt x="302" y="26"/>
                </a:cubicBezTo>
                <a:cubicBezTo>
                  <a:pt x="302" y="24"/>
                  <a:pt x="303" y="23"/>
                  <a:pt x="303" y="22"/>
                </a:cubicBezTo>
                <a:cubicBezTo>
                  <a:pt x="303" y="21"/>
                  <a:pt x="303" y="21"/>
                  <a:pt x="303" y="21"/>
                </a:cubicBezTo>
                <a:cubicBezTo>
                  <a:pt x="304" y="21"/>
                  <a:pt x="304" y="20"/>
                  <a:pt x="304" y="20"/>
                </a:cubicBezTo>
                <a:cubicBezTo>
                  <a:pt x="304" y="20"/>
                  <a:pt x="305" y="19"/>
                  <a:pt x="305" y="19"/>
                </a:cubicBezTo>
                <a:cubicBezTo>
                  <a:pt x="305" y="18"/>
                  <a:pt x="304" y="17"/>
                  <a:pt x="304" y="17"/>
                </a:cubicBezTo>
                <a:cubicBezTo>
                  <a:pt x="304" y="16"/>
                  <a:pt x="304" y="15"/>
                  <a:pt x="304" y="15"/>
                </a:cubicBezTo>
                <a:cubicBezTo>
                  <a:pt x="304" y="14"/>
                  <a:pt x="304" y="14"/>
                  <a:pt x="304" y="14"/>
                </a:cubicBezTo>
                <a:cubicBezTo>
                  <a:pt x="304" y="14"/>
                  <a:pt x="304" y="14"/>
                  <a:pt x="304" y="14"/>
                </a:cubicBezTo>
                <a:cubicBezTo>
                  <a:pt x="304" y="14"/>
                  <a:pt x="304" y="14"/>
                  <a:pt x="304" y="14"/>
                </a:cubicBezTo>
                <a:cubicBezTo>
                  <a:pt x="305" y="12"/>
                  <a:pt x="307" y="11"/>
                  <a:pt x="309" y="10"/>
                </a:cubicBezTo>
                <a:cubicBezTo>
                  <a:pt x="309" y="10"/>
                  <a:pt x="310" y="10"/>
                  <a:pt x="311" y="10"/>
                </a:cubicBezTo>
                <a:cubicBezTo>
                  <a:pt x="313" y="10"/>
                  <a:pt x="316" y="11"/>
                  <a:pt x="318" y="12"/>
                </a:cubicBezTo>
                <a:cubicBezTo>
                  <a:pt x="318" y="12"/>
                  <a:pt x="318" y="12"/>
                  <a:pt x="318" y="12"/>
                </a:cubicBezTo>
                <a:cubicBezTo>
                  <a:pt x="318" y="12"/>
                  <a:pt x="318" y="12"/>
                  <a:pt x="318" y="12"/>
                </a:cubicBezTo>
                <a:cubicBezTo>
                  <a:pt x="319" y="13"/>
                  <a:pt x="319" y="13"/>
                  <a:pt x="319" y="13"/>
                </a:cubicBezTo>
                <a:cubicBezTo>
                  <a:pt x="320" y="13"/>
                  <a:pt x="320" y="14"/>
                  <a:pt x="320" y="14"/>
                </a:cubicBezTo>
                <a:cubicBezTo>
                  <a:pt x="321" y="14"/>
                  <a:pt x="321" y="15"/>
                  <a:pt x="321" y="15"/>
                </a:cubicBezTo>
                <a:cubicBezTo>
                  <a:pt x="321" y="15"/>
                  <a:pt x="321" y="15"/>
                  <a:pt x="320" y="16"/>
                </a:cubicBezTo>
                <a:cubicBezTo>
                  <a:pt x="320" y="16"/>
                  <a:pt x="319" y="16"/>
                  <a:pt x="318" y="16"/>
                </a:cubicBezTo>
                <a:cubicBezTo>
                  <a:pt x="318" y="17"/>
                  <a:pt x="317" y="17"/>
                  <a:pt x="317" y="17"/>
                </a:cubicBezTo>
                <a:cubicBezTo>
                  <a:pt x="316" y="18"/>
                  <a:pt x="316" y="18"/>
                  <a:pt x="316" y="19"/>
                </a:cubicBezTo>
                <a:cubicBezTo>
                  <a:pt x="315" y="21"/>
                  <a:pt x="314" y="22"/>
                  <a:pt x="314" y="24"/>
                </a:cubicBezTo>
                <a:cubicBezTo>
                  <a:pt x="314" y="26"/>
                  <a:pt x="315" y="28"/>
                  <a:pt x="316" y="29"/>
                </a:cubicBezTo>
                <a:cubicBezTo>
                  <a:pt x="316" y="29"/>
                  <a:pt x="316" y="29"/>
                  <a:pt x="316" y="29"/>
                </a:cubicBezTo>
                <a:cubicBezTo>
                  <a:pt x="316" y="29"/>
                  <a:pt x="316" y="29"/>
                  <a:pt x="316" y="29"/>
                </a:cubicBezTo>
                <a:cubicBezTo>
                  <a:pt x="316" y="30"/>
                  <a:pt x="317" y="31"/>
                  <a:pt x="318" y="32"/>
                </a:cubicBezTo>
                <a:cubicBezTo>
                  <a:pt x="318" y="32"/>
                  <a:pt x="318" y="32"/>
                  <a:pt x="318" y="32"/>
                </a:cubicBezTo>
                <a:cubicBezTo>
                  <a:pt x="318" y="33"/>
                  <a:pt x="318" y="33"/>
                  <a:pt x="318" y="33"/>
                </a:cubicBezTo>
                <a:cubicBezTo>
                  <a:pt x="320" y="34"/>
                  <a:pt x="320" y="34"/>
                  <a:pt x="320" y="34"/>
                </a:cubicBezTo>
                <a:cubicBezTo>
                  <a:pt x="320" y="34"/>
                  <a:pt x="320" y="34"/>
                  <a:pt x="320" y="34"/>
                </a:cubicBezTo>
                <a:cubicBezTo>
                  <a:pt x="321" y="35"/>
                  <a:pt x="322" y="35"/>
                  <a:pt x="323" y="35"/>
                </a:cubicBezTo>
                <a:cubicBezTo>
                  <a:pt x="323" y="35"/>
                  <a:pt x="323" y="35"/>
                  <a:pt x="323" y="35"/>
                </a:cubicBezTo>
                <a:cubicBezTo>
                  <a:pt x="327" y="35"/>
                  <a:pt x="330" y="34"/>
                  <a:pt x="332" y="31"/>
                </a:cubicBezTo>
                <a:cubicBezTo>
                  <a:pt x="332" y="31"/>
                  <a:pt x="332" y="31"/>
                  <a:pt x="332" y="31"/>
                </a:cubicBezTo>
                <a:cubicBezTo>
                  <a:pt x="332" y="31"/>
                  <a:pt x="332" y="31"/>
                  <a:pt x="332" y="31"/>
                </a:cubicBezTo>
                <a:cubicBezTo>
                  <a:pt x="335" y="29"/>
                  <a:pt x="336" y="25"/>
                  <a:pt x="337" y="22"/>
                </a:cubicBezTo>
                <a:cubicBezTo>
                  <a:pt x="337" y="19"/>
                  <a:pt x="338" y="17"/>
                  <a:pt x="338" y="14"/>
                </a:cubicBezTo>
                <a:cubicBezTo>
                  <a:pt x="339" y="13"/>
                  <a:pt x="339" y="13"/>
                  <a:pt x="339" y="13"/>
                </a:cubicBezTo>
                <a:cubicBezTo>
                  <a:pt x="339" y="13"/>
                  <a:pt x="339" y="13"/>
                  <a:pt x="339" y="13"/>
                </a:cubicBezTo>
                <a:cubicBezTo>
                  <a:pt x="339" y="13"/>
                  <a:pt x="339" y="13"/>
                  <a:pt x="339" y="13"/>
                </a:cubicBezTo>
                <a:cubicBezTo>
                  <a:pt x="340" y="11"/>
                  <a:pt x="342" y="10"/>
                  <a:pt x="343" y="9"/>
                </a:cubicBezTo>
                <a:cubicBezTo>
                  <a:pt x="343" y="9"/>
                  <a:pt x="343" y="9"/>
                  <a:pt x="343" y="9"/>
                </a:cubicBezTo>
                <a:cubicBezTo>
                  <a:pt x="343" y="9"/>
                  <a:pt x="343" y="9"/>
                  <a:pt x="343" y="9"/>
                </a:cubicBezTo>
                <a:cubicBezTo>
                  <a:pt x="344" y="9"/>
                  <a:pt x="344" y="9"/>
                  <a:pt x="345" y="9"/>
                </a:cubicBezTo>
                <a:cubicBezTo>
                  <a:pt x="345" y="8"/>
                  <a:pt x="345" y="8"/>
                  <a:pt x="345" y="7"/>
                </a:cubicBezTo>
                <a:cubicBezTo>
                  <a:pt x="345" y="6"/>
                  <a:pt x="345" y="6"/>
                  <a:pt x="345" y="6"/>
                </a:cubicBezTo>
                <a:cubicBezTo>
                  <a:pt x="345" y="6"/>
                  <a:pt x="345" y="6"/>
                  <a:pt x="345" y="6"/>
                </a:cubicBezTo>
                <a:cubicBezTo>
                  <a:pt x="345" y="6"/>
                  <a:pt x="345" y="6"/>
                  <a:pt x="345" y="6"/>
                </a:cubicBezTo>
                <a:cubicBezTo>
                  <a:pt x="342" y="5"/>
                  <a:pt x="341" y="3"/>
                  <a:pt x="340" y="1"/>
                </a:cubicBezTo>
                <a:cubicBezTo>
                  <a:pt x="340" y="0"/>
                  <a:pt x="340" y="0"/>
                  <a:pt x="340" y="0"/>
                </a:cubicBezTo>
                <a:cubicBezTo>
                  <a:pt x="337" y="0"/>
                  <a:pt x="337" y="0"/>
                  <a:pt x="337" y="0"/>
                </a:cubicBezTo>
                <a:cubicBezTo>
                  <a:pt x="337" y="2"/>
                  <a:pt x="337" y="2"/>
                  <a:pt x="337" y="2"/>
                </a:cubicBezTo>
                <a:cubicBezTo>
                  <a:pt x="337" y="1"/>
                  <a:pt x="336" y="1"/>
                  <a:pt x="336" y="0"/>
                </a:cubicBezTo>
                <a:cubicBezTo>
                  <a:pt x="333" y="0"/>
                  <a:pt x="333" y="0"/>
                  <a:pt x="333" y="0"/>
                </a:cubicBezTo>
                <a:cubicBezTo>
                  <a:pt x="335" y="2"/>
                  <a:pt x="336" y="4"/>
                  <a:pt x="337" y="6"/>
                </a:cubicBezTo>
                <a:cubicBezTo>
                  <a:pt x="337" y="7"/>
                  <a:pt x="337" y="7"/>
                  <a:pt x="336" y="8"/>
                </a:cubicBezTo>
                <a:cubicBezTo>
                  <a:pt x="336" y="8"/>
                  <a:pt x="336" y="8"/>
                  <a:pt x="335" y="9"/>
                </a:cubicBezTo>
                <a:cubicBezTo>
                  <a:pt x="331" y="5"/>
                  <a:pt x="327" y="2"/>
                  <a:pt x="322" y="0"/>
                </a:cubicBezTo>
                <a:cubicBezTo>
                  <a:pt x="318" y="0"/>
                  <a:pt x="318" y="0"/>
                  <a:pt x="318" y="0"/>
                </a:cubicBezTo>
                <a:cubicBezTo>
                  <a:pt x="318" y="1"/>
                  <a:pt x="318" y="1"/>
                  <a:pt x="318" y="1"/>
                </a:cubicBezTo>
                <a:cubicBezTo>
                  <a:pt x="317" y="1"/>
                  <a:pt x="316" y="0"/>
                  <a:pt x="315" y="0"/>
                </a:cubicBezTo>
                <a:cubicBezTo>
                  <a:pt x="310" y="0"/>
                  <a:pt x="310" y="0"/>
                  <a:pt x="310" y="0"/>
                </a:cubicBezTo>
                <a:cubicBezTo>
                  <a:pt x="312" y="1"/>
                  <a:pt x="315" y="2"/>
                  <a:pt x="318" y="3"/>
                </a:cubicBezTo>
                <a:cubicBezTo>
                  <a:pt x="318" y="3"/>
                  <a:pt x="318" y="3"/>
                  <a:pt x="318" y="3"/>
                </a:cubicBezTo>
                <a:cubicBezTo>
                  <a:pt x="318" y="4"/>
                  <a:pt x="318" y="4"/>
                  <a:pt x="318" y="4"/>
                </a:cubicBezTo>
                <a:cubicBezTo>
                  <a:pt x="320" y="4"/>
                  <a:pt x="320" y="4"/>
                  <a:pt x="320" y="4"/>
                </a:cubicBezTo>
                <a:cubicBezTo>
                  <a:pt x="320" y="4"/>
                  <a:pt x="320" y="4"/>
                  <a:pt x="320" y="4"/>
                </a:cubicBezTo>
                <a:cubicBezTo>
                  <a:pt x="325" y="7"/>
                  <a:pt x="329" y="10"/>
                  <a:pt x="333" y="14"/>
                </a:cubicBezTo>
                <a:cubicBezTo>
                  <a:pt x="331" y="17"/>
                  <a:pt x="331" y="20"/>
                  <a:pt x="331" y="22"/>
                </a:cubicBezTo>
                <a:cubicBezTo>
                  <a:pt x="331" y="24"/>
                  <a:pt x="331" y="25"/>
                  <a:pt x="330" y="26"/>
                </a:cubicBezTo>
                <a:cubicBezTo>
                  <a:pt x="330" y="27"/>
                  <a:pt x="329" y="27"/>
                  <a:pt x="328" y="28"/>
                </a:cubicBezTo>
                <a:cubicBezTo>
                  <a:pt x="326" y="29"/>
                  <a:pt x="325" y="30"/>
                  <a:pt x="323" y="30"/>
                </a:cubicBezTo>
                <a:cubicBezTo>
                  <a:pt x="323" y="30"/>
                  <a:pt x="323" y="30"/>
                  <a:pt x="323" y="30"/>
                </a:cubicBezTo>
                <a:cubicBezTo>
                  <a:pt x="323" y="30"/>
                  <a:pt x="322" y="29"/>
                  <a:pt x="321" y="29"/>
                </a:cubicBezTo>
                <a:cubicBezTo>
                  <a:pt x="320" y="28"/>
                  <a:pt x="320" y="27"/>
                  <a:pt x="320" y="25"/>
                </a:cubicBezTo>
                <a:cubicBezTo>
                  <a:pt x="320" y="24"/>
                  <a:pt x="320" y="23"/>
                  <a:pt x="320" y="22"/>
                </a:cubicBezTo>
                <a:cubicBezTo>
                  <a:pt x="320" y="22"/>
                  <a:pt x="320" y="22"/>
                  <a:pt x="320" y="22"/>
                </a:cubicBezTo>
                <a:cubicBezTo>
                  <a:pt x="320" y="21"/>
                  <a:pt x="321" y="21"/>
                  <a:pt x="321" y="20"/>
                </a:cubicBezTo>
                <a:cubicBezTo>
                  <a:pt x="322" y="20"/>
                  <a:pt x="324" y="20"/>
                  <a:pt x="325" y="19"/>
                </a:cubicBezTo>
                <a:cubicBezTo>
                  <a:pt x="325" y="19"/>
                  <a:pt x="325" y="19"/>
                  <a:pt x="325" y="19"/>
                </a:cubicBezTo>
                <a:cubicBezTo>
                  <a:pt x="325" y="19"/>
                  <a:pt x="325" y="19"/>
                  <a:pt x="325" y="19"/>
                </a:cubicBezTo>
                <a:cubicBezTo>
                  <a:pt x="326" y="18"/>
                  <a:pt x="326" y="16"/>
                  <a:pt x="326" y="15"/>
                </a:cubicBezTo>
                <a:cubicBezTo>
                  <a:pt x="326" y="14"/>
                  <a:pt x="326" y="13"/>
                  <a:pt x="325" y="12"/>
                </a:cubicBezTo>
                <a:cubicBezTo>
                  <a:pt x="325" y="12"/>
                  <a:pt x="325" y="12"/>
                  <a:pt x="325" y="12"/>
                </a:cubicBezTo>
                <a:cubicBezTo>
                  <a:pt x="325" y="12"/>
                  <a:pt x="325" y="12"/>
                  <a:pt x="325" y="12"/>
                </a:cubicBezTo>
                <a:cubicBezTo>
                  <a:pt x="324" y="10"/>
                  <a:pt x="322" y="9"/>
                  <a:pt x="319" y="7"/>
                </a:cubicBezTo>
                <a:cubicBezTo>
                  <a:pt x="317" y="6"/>
                  <a:pt x="314" y="5"/>
                  <a:pt x="312" y="5"/>
                </a:cubicBezTo>
                <a:cubicBezTo>
                  <a:pt x="312" y="5"/>
                  <a:pt x="312" y="5"/>
                  <a:pt x="312" y="5"/>
                </a:cubicBezTo>
                <a:cubicBezTo>
                  <a:pt x="311" y="5"/>
                  <a:pt x="310" y="5"/>
                  <a:pt x="309" y="5"/>
                </a:cubicBezTo>
                <a:cubicBezTo>
                  <a:pt x="306" y="5"/>
                  <a:pt x="304" y="4"/>
                  <a:pt x="301" y="3"/>
                </a:cubicBezTo>
                <a:cubicBezTo>
                  <a:pt x="301" y="3"/>
                  <a:pt x="301" y="3"/>
                  <a:pt x="301" y="3"/>
                </a:cubicBezTo>
                <a:cubicBezTo>
                  <a:pt x="301" y="3"/>
                  <a:pt x="301" y="3"/>
                  <a:pt x="300" y="3"/>
                </a:cubicBezTo>
                <a:cubicBezTo>
                  <a:pt x="300" y="3"/>
                  <a:pt x="300" y="3"/>
                  <a:pt x="300" y="3"/>
                </a:cubicBezTo>
                <a:cubicBezTo>
                  <a:pt x="297" y="2"/>
                  <a:pt x="294" y="1"/>
                  <a:pt x="290" y="0"/>
                </a:cubicBezTo>
                <a:cubicBezTo>
                  <a:pt x="277" y="0"/>
                  <a:pt x="277" y="0"/>
                  <a:pt x="277" y="0"/>
                </a:cubicBezTo>
                <a:cubicBezTo>
                  <a:pt x="277" y="0"/>
                  <a:pt x="277" y="0"/>
                  <a:pt x="277" y="0"/>
                </a:cubicBezTo>
                <a:cubicBezTo>
                  <a:pt x="277" y="1"/>
                  <a:pt x="277" y="1"/>
                  <a:pt x="277" y="1"/>
                </a:cubicBezTo>
                <a:cubicBezTo>
                  <a:pt x="276" y="1"/>
                  <a:pt x="274" y="1"/>
                  <a:pt x="272" y="1"/>
                </a:cubicBezTo>
                <a:cubicBezTo>
                  <a:pt x="266" y="1"/>
                  <a:pt x="261" y="2"/>
                  <a:pt x="256" y="3"/>
                </a:cubicBezTo>
                <a:cubicBezTo>
                  <a:pt x="256" y="1"/>
                  <a:pt x="256" y="1"/>
                  <a:pt x="256" y="1"/>
                </a:cubicBezTo>
                <a:cubicBezTo>
                  <a:pt x="259" y="1"/>
                  <a:pt x="264" y="1"/>
                  <a:pt x="268" y="0"/>
                </a:cubicBezTo>
                <a:cubicBezTo>
                  <a:pt x="253" y="0"/>
                  <a:pt x="253" y="0"/>
                  <a:pt x="253" y="0"/>
                </a:cubicBezTo>
                <a:cubicBezTo>
                  <a:pt x="251" y="0"/>
                  <a:pt x="248" y="1"/>
                  <a:pt x="246" y="2"/>
                </a:cubicBezTo>
                <a:cubicBezTo>
                  <a:pt x="226" y="6"/>
                  <a:pt x="209" y="25"/>
                  <a:pt x="202" y="43"/>
                </a:cubicBezTo>
                <a:cubicBezTo>
                  <a:pt x="202" y="43"/>
                  <a:pt x="202" y="43"/>
                  <a:pt x="202" y="43"/>
                </a:cubicBezTo>
                <a:cubicBezTo>
                  <a:pt x="202" y="44"/>
                  <a:pt x="202" y="44"/>
                  <a:pt x="202" y="44"/>
                </a:cubicBezTo>
                <a:cubicBezTo>
                  <a:pt x="202" y="44"/>
                  <a:pt x="202" y="44"/>
                  <a:pt x="202" y="44"/>
                </a:cubicBezTo>
                <a:cubicBezTo>
                  <a:pt x="202" y="45"/>
                  <a:pt x="202" y="45"/>
                  <a:pt x="202" y="45"/>
                </a:cubicBezTo>
                <a:cubicBezTo>
                  <a:pt x="202" y="45"/>
                  <a:pt x="202" y="45"/>
                  <a:pt x="201" y="45"/>
                </a:cubicBezTo>
                <a:cubicBezTo>
                  <a:pt x="201" y="45"/>
                  <a:pt x="200" y="45"/>
                  <a:pt x="199" y="45"/>
                </a:cubicBezTo>
                <a:cubicBezTo>
                  <a:pt x="199" y="45"/>
                  <a:pt x="199" y="45"/>
                  <a:pt x="199" y="45"/>
                </a:cubicBezTo>
                <a:cubicBezTo>
                  <a:pt x="198" y="45"/>
                  <a:pt x="198" y="45"/>
                  <a:pt x="198" y="45"/>
                </a:cubicBezTo>
                <a:cubicBezTo>
                  <a:pt x="198" y="45"/>
                  <a:pt x="198" y="45"/>
                  <a:pt x="198" y="45"/>
                </a:cubicBezTo>
                <a:cubicBezTo>
                  <a:pt x="198" y="45"/>
                  <a:pt x="197" y="45"/>
                  <a:pt x="196" y="46"/>
                </a:cubicBezTo>
                <a:cubicBezTo>
                  <a:pt x="196" y="46"/>
                  <a:pt x="196" y="46"/>
                  <a:pt x="196" y="46"/>
                </a:cubicBezTo>
                <a:cubicBezTo>
                  <a:pt x="196" y="46"/>
                  <a:pt x="196" y="45"/>
                  <a:pt x="195" y="45"/>
                </a:cubicBezTo>
                <a:cubicBezTo>
                  <a:pt x="195" y="45"/>
                  <a:pt x="195" y="44"/>
                  <a:pt x="195" y="44"/>
                </a:cubicBezTo>
                <a:cubicBezTo>
                  <a:pt x="195" y="43"/>
                  <a:pt x="195" y="43"/>
                  <a:pt x="195" y="42"/>
                </a:cubicBezTo>
                <a:cubicBezTo>
                  <a:pt x="196" y="38"/>
                  <a:pt x="198" y="34"/>
                  <a:pt x="200" y="30"/>
                </a:cubicBezTo>
                <a:cubicBezTo>
                  <a:pt x="207" y="18"/>
                  <a:pt x="217" y="7"/>
                  <a:pt x="231" y="1"/>
                </a:cubicBezTo>
                <a:cubicBezTo>
                  <a:pt x="232" y="1"/>
                  <a:pt x="233" y="0"/>
                  <a:pt x="234" y="0"/>
                </a:cubicBezTo>
                <a:cubicBezTo>
                  <a:pt x="229" y="0"/>
                  <a:pt x="229" y="0"/>
                  <a:pt x="229" y="0"/>
                </a:cubicBezTo>
                <a:cubicBezTo>
                  <a:pt x="217" y="5"/>
                  <a:pt x="207" y="15"/>
                  <a:pt x="200" y="26"/>
                </a:cubicBezTo>
                <a:cubicBezTo>
                  <a:pt x="200" y="23"/>
                  <a:pt x="200" y="23"/>
                  <a:pt x="200" y="23"/>
                </a:cubicBezTo>
                <a:cubicBezTo>
                  <a:pt x="207" y="14"/>
                  <a:pt x="216" y="6"/>
                  <a:pt x="227" y="0"/>
                </a:cubicBezTo>
                <a:cubicBezTo>
                  <a:pt x="223" y="0"/>
                  <a:pt x="223" y="0"/>
                  <a:pt x="223" y="0"/>
                </a:cubicBezTo>
                <a:cubicBezTo>
                  <a:pt x="214" y="5"/>
                  <a:pt x="206" y="12"/>
                  <a:pt x="200" y="20"/>
                </a:cubicBezTo>
                <a:cubicBezTo>
                  <a:pt x="200" y="19"/>
                  <a:pt x="200" y="19"/>
                  <a:pt x="200" y="19"/>
                </a:cubicBezTo>
                <a:cubicBezTo>
                  <a:pt x="198" y="22"/>
                  <a:pt x="198" y="22"/>
                  <a:pt x="198" y="22"/>
                </a:cubicBezTo>
                <a:cubicBezTo>
                  <a:pt x="198" y="22"/>
                  <a:pt x="198" y="22"/>
                  <a:pt x="198" y="22"/>
                </a:cubicBezTo>
                <a:cubicBezTo>
                  <a:pt x="198" y="22"/>
                  <a:pt x="198" y="22"/>
                  <a:pt x="198" y="22"/>
                </a:cubicBezTo>
                <a:cubicBezTo>
                  <a:pt x="194" y="28"/>
                  <a:pt x="191" y="34"/>
                  <a:pt x="189" y="41"/>
                </a:cubicBezTo>
                <a:cubicBezTo>
                  <a:pt x="189" y="42"/>
                  <a:pt x="189" y="43"/>
                  <a:pt x="189" y="44"/>
                </a:cubicBezTo>
                <a:cubicBezTo>
                  <a:pt x="189" y="44"/>
                  <a:pt x="189" y="45"/>
                  <a:pt x="189" y="45"/>
                </a:cubicBezTo>
                <a:cubicBezTo>
                  <a:pt x="188" y="45"/>
                  <a:pt x="186" y="45"/>
                  <a:pt x="185" y="45"/>
                </a:cubicBezTo>
                <a:cubicBezTo>
                  <a:pt x="185" y="45"/>
                  <a:pt x="185" y="45"/>
                  <a:pt x="185" y="45"/>
                </a:cubicBezTo>
                <a:cubicBezTo>
                  <a:pt x="185" y="45"/>
                  <a:pt x="185" y="45"/>
                  <a:pt x="185" y="45"/>
                </a:cubicBezTo>
                <a:cubicBezTo>
                  <a:pt x="184" y="45"/>
                  <a:pt x="183" y="45"/>
                  <a:pt x="182" y="45"/>
                </a:cubicBezTo>
                <a:cubicBezTo>
                  <a:pt x="182" y="45"/>
                  <a:pt x="182" y="45"/>
                  <a:pt x="182" y="45"/>
                </a:cubicBezTo>
                <a:cubicBezTo>
                  <a:pt x="182" y="44"/>
                  <a:pt x="182" y="44"/>
                  <a:pt x="182" y="44"/>
                </a:cubicBezTo>
                <a:cubicBezTo>
                  <a:pt x="182" y="43"/>
                  <a:pt x="182" y="42"/>
                  <a:pt x="183" y="41"/>
                </a:cubicBezTo>
                <a:cubicBezTo>
                  <a:pt x="185" y="31"/>
                  <a:pt x="191" y="22"/>
                  <a:pt x="197" y="13"/>
                </a:cubicBezTo>
                <a:cubicBezTo>
                  <a:pt x="198" y="13"/>
                  <a:pt x="199" y="12"/>
                  <a:pt x="199" y="11"/>
                </a:cubicBezTo>
                <a:cubicBezTo>
                  <a:pt x="200" y="10"/>
                  <a:pt x="200" y="10"/>
                  <a:pt x="200" y="10"/>
                </a:cubicBezTo>
                <a:cubicBezTo>
                  <a:pt x="200" y="10"/>
                  <a:pt x="200" y="10"/>
                  <a:pt x="200" y="10"/>
                </a:cubicBezTo>
                <a:cubicBezTo>
                  <a:pt x="200" y="10"/>
                  <a:pt x="200" y="10"/>
                  <a:pt x="200" y="10"/>
                </a:cubicBezTo>
                <a:cubicBezTo>
                  <a:pt x="204" y="6"/>
                  <a:pt x="208" y="3"/>
                  <a:pt x="212" y="0"/>
                </a:cubicBezTo>
                <a:cubicBezTo>
                  <a:pt x="209" y="0"/>
                  <a:pt x="209" y="0"/>
                  <a:pt x="209" y="0"/>
                </a:cubicBezTo>
                <a:cubicBezTo>
                  <a:pt x="206" y="2"/>
                  <a:pt x="203" y="5"/>
                  <a:pt x="200" y="7"/>
                </a:cubicBezTo>
                <a:cubicBezTo>
                  <a:pt x="200" y="6"/>
                  <a:pt x="200" y="6"/>
                  <a:pt x="200" y="6"/>
                </a:cubicBezTo>
                <a:cubicBezTo>
                  <a:pt x="203" y="4"/>
                  <a:pt x="205" y="2"/>
                  <a:pt x="208" y="0"/>
                </a:cubicBezTo>
                <a:cubicBezTo>
                  <a:pt x="205" y="0"/>
                  <a:pt x="205" y="0"/>
                  <a:pt x="205" y="0"/>
                </a:cubicBezTo>
                <a:cubicBezTo>
                  <a:pt x="203" y="1"/>
                  <a:pt x="202" y="2"/>
                  <a:pt x="200" y="3"/>
                </a:cubicBezTo>
                <a:cubicBezTo>
                  <a:pt x="200" y="3"/>
                  <a:pt x="200" y="3"/>
                  <a:pt x="200" y="3"/>
                </a:cubicBezTo>
                <a:cubicBezTo>
                  <a:pt x="198" y="5"/>
                  <a:pt x="198" y="5"/>
                  <a:pt x="198" y="5"/>
                </a:cubicBezTo>
                <a:cubicBezTo>
                  <a:pt x="198" y="5"/>
                  <a:pt x="198" y="5"/>
                  <a:pt x="198" y="5"/>
                </a:cubicBezTo>
                <a:cubicBezTo>
                  <a:pt x="198" y="5"/>
                  <a:pt x="198" y="5"/>
                  <a:pt x="198" y="5"/>
                </a:cubicBezTo>
                <a:cubicBezTo>
                  <a:pt x="196" y="7"/>
                  <a:pt x="194" y="9"/>
                  <a:pt x="192" y="11"/>
                </a:cubicBezTo>
                <a:cubicBezTo>
                  <a:pt x="192" y="11"/>
                  <a:pt x="192" y="11"/>
                  <a:pt x="192" y="11"/>
                </a:cubicBezTo>
                <a:cubicBezTo>
                  <a:pt x="192" y="11"/>
                  <a:pt x="192" y="11"/>
                  <a:pt x="192" y="11"/>
                </a:cubicBezTo>
                <a:cubicBezTo>
                  <a:pt x="190" y="15"/>
                  <a:pt x="187" y="18"/>
                  <a:pt x="185" y="22"/>
                </a:cubicBezTo>
                <a:cubicBezTo>
                  <a:pt x="184" y="23"/>
                  <a:pt x="183" y="24"/>
                  <a:pt x="183" y="26"/>
                </a:cubicBezTo>
                <a:cubicBezTo>
                  <a:pt x="183" y="24"/>
                  <a:pt x="183" y="24"/>
                  <a:pt x="183" y="24"/>
                </a:cubicBezTo>
                <a:cubicBezTo>
                  <a:pt x="181" y="29"/>
                  <a:pt x="181" y="29"/>
                  <a:pt x="181" y="29"/>
                </a:cubicBezTo>
                <a:cubicBezTo>
                  <a:pt x="181" y="30"/>
                  <a:pt x="181" y="30"/>
                  <a:pt x="181" y="30"/>
                </a:cubicBezTo>
                <a:cubicBezTo>
                  <a:pt x="181" y="30"/>
                  <a:pt x="181" y="30"/>
                  <a:pt x="181" y="30"/>
                </a:cubicBezTo>
                <a:cubicBezTo>
                  <a:pt x="179" y="35"/>
                  <a:pt x="177" y="40"/>
                  <a:pt x="175" y="45"/>
                </a:cubicBezTo>
                <a:cubicBezTo>
                  <a:pt x="172" y="45"/>
                  <a:pt x="172" y="45"/>
                  <a:pt x="172" y="45"/>
                </a:cubicBezTo>
                <a:cubicBezTo>
                  <a:pt x="171" y="45"/>
                  <a:pt x="171" y="45"/>
                  <a:pt x="171" y="45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6" y="45"/>
                  <a:pt x="156" y="45"/>
                  <a:pt x="156" y="45"/>
                </a:cubicBezTo>
                <a:cubicBezTo>
                  <a:pt x="156" y="45"/>
                  <a:pt x="156" y="45"/>
                  <a:pt x="156" y="45"/>
                </a:cubicBezTo>
                <a:cubicBezTo>
                  <a:pt x="156" y="42"/>
                  <a:pt x="157" y="39"/>
                  <a:pt x="157" y="37"/>
                </a:cubicBezTo>
                <a:cubicBezTo>
                  <a:pt x="157" y="37"/>
                  <a:pt x="157" y="37"/>
                  <a:pt x="157" y="37"/>
                </a:cubicBezTo>
                <a:cubicBezTo>
                  <a:pt x="158" y="34"/>
                  <a:pt x="159" y="31"/>
                  <a:pt x="161" y="29"/>
                </a:cubicBezTo>
                <a:cubicBezTo>
                  <a:pt x="164" y="22"/>
                  <a:pt x="168" y="16"/>
                  <a:pt x="172" y="10"/>
                </a:cubicBezTo>
                <a:cubicBezTo>
                  <a:pt x="172" y="10"/>
                  <a:pt x="172" y="10"/>
                  <a:pt x="172" y="10"/>
                </a:cubicBezTo>
                <a:cubicBezTo>
                  <a:pt x="174" y="7"/>
                  <a:pt x="177" y="3"/>
                  <a:pt x="180" y="0"/>
                </a:cubicBezTo>
                <a:cubicBezTo>
                  <a:pt x="177" y="0"/>
                  <a:pt x="177" y="0"/>
                  <a:pt x="177" y="0"/>
                </a:cubicBezTo>
                <a:cubicBezTo>
                  <a:pt x="175" y="2"/>
                  <a:pt x="174" y="4"/>
                  <a:pt x="172" y="7"/>
                </a:cubicBezTo>
                <a:cubicBezTo>
                  <a:pt x="172" y="4"/>
                  <a:pt x="172" y="4"/>
                  <a:pt x="172" y="4"/>
                </a:cubicBezTo>
                <a:cubicBezTo>
                  <a:pt x="173" y="3"/>
                  <a:pt x="173" y="3"/>
                  <a:pt x="174" y="2"/>
                </a:cubicBezTo>
                <a:cubicBezTo>
                  <a:pt x="174" y="1"/>
                  <a:pt x="174" y="1"/>
                  <a:pt x="174" y="1"/>
                </a:cubicBezTo>
                <a:cubicBezTo>
                  <a:pt x="174" y="1"/>
                  <a:pt x="174" y="1"/>
                  <a:pt x="174" y="1"/>
                </a:cubicBezTo>
                <a:cubicBezTo>
                  <a:pt x="174" y="0"/>
                  <a:pt x="173" y="0"/>
                  <a:pt x="173" y="0"/>
                </a:cubicBezTo>
                <a:cubicBezTo>
                  <a:pt x="170" y="0"/>
                  <a:pt x="170" y="0"/>
                  <a:pt x="170" y="0"/>
                </a:cubicBezTo>
                <a:cubicBezTo>
                  <a:pt x="170" y="0"/>
                  <a:pt x="170" y="0"/>
                  <a:pt x="170" y="0"/>
                </a:cubicBezTo>
                <a:cubicBezTo>
                  <a:pt x="170" y="0"/>
                  <a:pt x="170" y="0"/>
                  <a:pt x="170" y="0"/>
                </a:cubicBezTo>
                <a:cubicBezTo>
                  <a:pt x="172" y="2"/>
                  <a:pt x="172" y="2"/>
                  <a:pt x="172" y="2"/>
                </a:cubicBezTo>
                <a:cubicBezTo>
                  <a:pt x="171" y="2"/>
                  <a:pt x="171" y="2"/>
                  <a:pt x="171" y="3"/>
                </a:cubicBezTo>
                <a:cubicBezTo>
                  <a:pt x="170" y="3"/>
                  <a:pt x="170" y="3"/>
                  <a:pt x="170" y="3"/>
                </a:cubicBezTo>
                <a:cubicBezTo>
                  <a:pt x="169" y="2"/>
                  <a:pt x="168" y="1"/>
                  <a:pt x="167" y="0"/>
                </a:cubicBezTo>
                <a:cubicBezTo>
                  <a:pt x="163" y="0"/>
                  <a:pt x="163" y="0"/>
                  <a:pt x="163" y="0"/>
                </a:cubicBezTo>
                <a:cubicBezTo>
                  <a:pt x="165" y="1"/>
                  <a:pt x="167" y="3"/>
                  <a:pt x="169" y="5"/>
                </a:cubicBezTo>
                <a:cubicBezTo>
                  <a:pt x="170" y="5"/>
                  <a:pt x="170" y="5"/>
                  <a:pt x="170" y="5"/>
                </a:cubicBezTo>
                <a:cubicBezTo>
                  <a:pt x="170" y="5"/>
                  <a:pt x="170" y="5"/>
                  <a:pt x="170" y="5"/>
                </a:cubicBezTo>
                <a:cubicBezTo>
                  <a:pt x="170" y="9"/>
                  <a:pt x="170" y="9"/>
                  <a:pt x="170" y="9"/>
                </a:cubicBezTo>
                <a:cubicBezTo>
                  <a:pt x="166" y="15"/>
                  <a:pt x="163" y="21"/>
                  <a:pt x="159" y="28"/>
                </a:cubicBezTo>
                <a:cubicBezTo>
                  <a:pt x="159" y="28"/>
                  <a:pt x="159" y="28"/>
                  <a:pt x="159" y="28"/>
                </a:cubicBezTo>
                <a:cubicBezTo>
                  <a:pt x="158" y="29"/>
                  <a:pt x="158" y="30"/>
                  <a:pt x="157" y="31"/>
                </a:cubicBezTo>
                <a:cubicBezTo>
                  <a:pt x="157" y="27"/>
                  <a:pt x="157" y="27"/>
                  <a:pt x="157" y="27"/>
                </a:cubicBezTo>
                <a:cubicBezTo>
                  <a:pt x="160" y="23"/>
                  <a:pt x="160" y="23"/>
                  <a:pt x="160" y="23"/>
                </a:cubicBezTo>
                <a:cubicBezTo>
                  <a:pt x="159" y="22"/>
                  <a:pt x="159" y="22"/>
                  <a:pt x="159" y="22"/>
                </a:cubicBezTo>
                <a:cubicBezTo>
                  <a:pt x="159" y="21"/>
                  <a:pt x="158" y="21"/>
                  <a:pt x="157" y="20"/>
                </a:cubicBezTo>
                <a:cubicBezTo>
                  <a:pt x="157" y="19"/>
                  <a:pt x="157" y="19"/>
                  <a:pt x="157" y="19"/>
                </a:cubicBezTo>
                <a:cubicBezTo>
                  <a:pt x="158" y="19"/>
                  <a:pt x="158" y="20"/>
                  <a:pt x="159" y="20"/>
                </a:cubicBezTo>
                <a:cubicBezTo>
                  <a:pt x="159" y="20"/>
                  <a:pt x="159" y="20"/>
                  <a:pt x="159" y="20"/>
                </a:cubicBezTo>
                <a:cubicBezTo>
                  <a:pt x="161" y="20"/>
                  <a:pt x="161" y="20"/>
                  <a:pt x="161" y="20"/>
                </a:cubicBezTo>
                <a:cubicBezTo>
                  <a:pt x="161" y="20"/>
                  <a:pt x="161" y="20"/>
                  <a:pt x="161" y="20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7" y="4"/>
                  <a:pt x="164" y="2"/>
                  <a:pt x="162" y="0"/>
                </a:cubicBezTo>
                <a:cubicBezTo>
                  <a:pt x="158" y="0"/>
                  <a:pt x="158" y="0"/>
                  <a:pt x="158" y="0"/>
                </a:cubicBezTo>
                <a:cubicBezTo>
                  <a:pt x="161" y="2"/>
                  <a:pt x="164" y="4"/>
                  <a:pt x="167" y="7"/>
                </a:cubicBezTo>
                <a:cubicBezTo>
                  <a:pt x="160" y="18"/>
                  <a:pt x="160" y="18"/>
                  <a:pt x="160" y="18"/>
                </a:cubicBezTo>
                <a:cubicBezTo>
                  <a:pt x="159" y="18"/>
                  <a:pt x="158" y="17"/>
                  <a:pt x="157" y="16"/>
                </a:cubicBezTo>
                <a:cubicBezTo>
                  <a:pt x="157" y="16"/>
                  <a:pt x="157" y="16"/>
                  <a:pt x="157" y="16"/>
                </a:cubicBezTo>
                <a:cubicBezTo>
                  <a:pt x="157" y="16"/>
                  <a:pt x="157" y="16"/>
                  <a:pt x="157" y="16"/>
                </a:cubicBezTo>
                <a:cubicBezTo>
                  <a:pt x="157" y="16"/>
                  <a:pt x="157" y="16"/>
                  <a:pt x="157" y="16"/>
                </a:cubicBezTo>
                <a:cubicBezTo>
                  <a:pt x="155" y="15"/>
                  <a:pt x="155" y="15"/>
                  <a:pt x="155" y="15"/>
                </a:cubicBezTo>
                <a:cubicBezTo>
                  <a:pt x="155" y="15"/>
                  <a:pt x="155" y="15"/>
                  <a:pt x="155" y="15"/>
                </a:cubicBezTo>
                <a:cubicBezTo>
                  <a:pt x="153" y="13"/>
                  <a:pt x="150" y="12"/>
                  <a:pt x="147" y="10"/>
                </a:cubicBezTo>
                <a:cubicBezTo>
                  <a:pt x="147" y="10"/>
                  <a:pt x="147" y="10"/>
                  <a:pt x="147" y="10"/>
                </a:cubicBezTo>
                <a:cubicBezTo>
                  <a:pt x="146" y="10"/>
                  <a:pt x="146" y="10"/>
                  <a:pt x="146" y="10"/>
                </a:cubicBezTo>
                <a:cubicBezTo>
                  <a:pt x="146" y="10"/>
                  <a:pt x="146" y="10"/>
                  <a:pt x="146" y="10"/>
                </a:cubicBezTo>
                <a:cubicBezTo>
                  <a:pt x="145" y="9"/>
                  <a:pt x="145" y="9"/>
                  <a:pt x="145" y="9"/>
                </a:cubicBezTo>
                <a:cubicBezTo>
                  <a:pt x="145" y="9"/>
                  <a:pt x="145" y="9"/>
                  <a:pt x="145" y="9"/>
                </a:cubicBezTo>
                <a:cubicBezTo>
                  <a:pt x="141" y="7"/>
                  <a:pt x="138" y="6"/>
                  <a:pt x="134" y="4"/>
                </a:cubicBezTo>
                <a:cubicBezTo>
                  <a:pt x="134" y="4"/>
                  <a:pt x="134" y="4"/>
                  <a:pt x="134" y="4"/>
                </a:cubicBezTo>
                <a:cubicBezTo>
                  <a:pt x="134" y="4"/>
                  <a:pt x="134" y="4"/>
                  <a:pt x="134" y="4"/>
                </a:cubicBezTo>
                <a:cubicBezTo>
                  <a:pt x="131" y="3"/>
                  <a:pt x="129" y="3"/>
                  <a:pt x="126" y="2"/>
                </a:cubicBezTo>
                <a:cubicBezTo>
                  <a:pt x="126" y="2"/>
                  <a:pt x="126" y="2"/>
                  <a:pt x="126" y="2"/>
                </a:cubicBezTo>
                <a:cubicBezTo>
                  <a:pt x="126" y="2"/>
                  <a:pt x="126" y="2"/>
                  <a:pt x="126" y="2"/>
                </a:cubicBezTo>
                <a:cubicBezTo>
                  <a:pt x="124" y="2"/>
                  <a:pt x="124" y="2"/>
                  <a:pt x="124" y="2"/>
                </a:cubicBezTo>
                <a:cubicBezTo>
                  <a:pt x="124" y="2"/>
                  <a:pt x="124" y="2"/>
                  <a:pt x="124" y="2"/>
                </a:cubicBezTo>
                <a:cubicBezTo>
                  <a:pt x="122" y="1"/>
                  <a:pt x="119" y="0"/>
                  <a:pt x="116" y="0"/>
                </a:cubicBezTo>
                <a:cubicBezTo>
                  <a:pt x="101" y="0"/>
                  <a:pt x="101" y="0"/>
                  <a:pt x="101" y="0"/>
                </a:cubicBezTo>
                <a:cubicBezTo>
                  <a:pt x="101" y="0"/>
                  <a:pt x="101" y="0"/>
                  <a:pt x="101" y="0"/>
                </a:cubicBezTo>
                <a:cubicBezTo>
                  <a:pt x="101" y="0"/>
                  <a:pt x="100" y="1"/>
                  <a:pt x="100" y="2"/>
                </a:cubicBezTo>
                <a:cubicBezTo>
                  <a:pt x="99" y="2"/>
                  <a:pt x="99" y="3"/>
                  <a:pt x="98" y="3"/>
                </a:cubicBezTo>
                <a:cubicBezTo>
                  <a:pt x="98" y="3"/>
                  <a:pt x="98" y="4"/>
                  <a:pt x="98" y="5"/>
                </a:cubicBezTo>
                <a:cubicBezTo>
                  <a:pt x="98" y="5"/>
                  <a:pt x="98" y="5"/>
                  <a:pt x="98" y="5"/>
                </a:cubicBezTo>
                <a:cubicBezTo>
                  <a:pt x="98" y="6"/>
                  <a:pt x="98" y="6"/>
                  <a:pt x="98" y="6"/>
                </a:cubicBezTo>
                <a:cubicBezTo>
                  <a:pt x="98" y="6"/>
                  <a:pt x="98" y="6"/>
                  <a:pt x="98" y="6"/>
                </a:cubicBezTo>
                <a:cubicBezTo>
                  <a:pt x="100" y="7"/>
                  <a:pt x="101" y="9"/>
                  <a:pt x="102" y="11"/>
                </a:cubicBezTo>
                <a:cubicBezTo>
                  <a:pt x="102" y="11"/>
                  <a:pt x="102" y="11"/>
                  <a:pt x="102" y="11"/>
                </a:cubicBezTo>
                <a:cubicBezTo>
                  <a:pt x="102" y="12"/>
                  <a:pt x="102" y="12"/>
                  <a:pt x="102" y="12"/>
                </a:cubicBezTo>
                <a:cubicBezTo>
                  <a:pt x="103" y="14"/>
                  <a:pt x="103" y="14"/>
                  <a:pt x="103" y="14"/>
                </a:cubicBezTo>
                <a:cubicBezTo>
                  <a:pt x="103" y="15"/>
                  <a:pt x="104" y="15"/>
                  <a:pt x="104" y="16"/>
                </a:cubicBezTo>
                <a:cubicBezTo>
                  <a:pt x="104" y="16"/>
                  <a:pt x="104" y="17"/>
                  <a:pt x="103" y="17"/>
                </a:cubicBezTo>
                <a:cubicBezTo>
                  <a:pt x="102" y="18"/>
                  <a:pt x="102" y="18"/>
                  <a:pt x="102" y="18"/>
                </a:cubicBezTo>
                <a:cubicBezTo>
                  <a:pt x="102" y="19"/>
                  <a:pt x="102" y="19"/>
                  <a:pt x="102" y="19"/>
                </a:cubicBezTo>
                <a:cubicBezTo>
                  <a:pt x="102" y="19"/>
                  <a:pt x="102" y="19"/>
                  <a:pt x="102" y="19"/>
                </a:cubicBezTo>
                <a:cubicBezTo>
                  <a:pt x="101" y="19"/>
                  <a:pt x="101" y="20"/>
                  <a:pt x="100" y="21"/>
                </a:cubicBezTo>
                <a:cubicBezTo>
                  <a:pt x="99" y="21"/>
                  <a:pt x="99" y="21"/>
                  <a:pt x="98" y="21"/>
                </a:cubicBezTo>
                <a:cubicBezTo>
                  <a:pt x="97" y="21"/>
                  <a:pt x="97" y="21"/>
                  <a:pt x="97" y="21"/>
                </a:cubicBezTo>
                <a:cubicBezTo>
                  <a:pt x="91" y="18"/>
                  <a:pt x="84" y="12"/>
                  <a:pt x="76" y="12"/>
                </a:cubicBezTo>
                <a:cubicBezTo>
                  <a:pt x="76" y="11"/>
                  <a:pt x="76" y="11"/>
                  <a:pt x="76" y="11"/>
                </a:cubicBezTo>
                <a:cubicBezTo>
                  <a:pt x="75" y="12"/>
                  <a:pt x="75" y="12"/>
                  <a:pt x="75" y="12"/>
                </a:cubicBezTo>
                <a:cubicBezTo>
                  <a:pt x="74" y="12"/>
                  <a:pt x="74" y="12"/>
                  <a:pt x="74" y="12"/>
                </a:cubicBezTo>
                <a:cubicBezTo>
                  <a:pt x="74" y="12"/>
                  <a:pt x="74" y="12"/>
                  <a:pt x="74" y="12"/>
                </a:cubicBezTo>
                <a:cubicBezTo>
                  <a:pt x="73" y="12"/>
                  <a:pt x="72" y="12"/>
                  <a:pt x="71" y="13"/>
                </a:cubicBezTo>
                <a:cubicBezTo>
                  <a:pt x="71" y="12"/>
                  <a:pt x="71" y="12"/>
                  <a:pt x="71" y="12"/>
                </a:cubicBezTo>
                <a:cubicBezTo>
                  <a:pt x="70" y="13"/>
                  <a:pt x="70" y="13"/>
                  <a:pt x="70" y="13"/>
                </a:cubicBezTo>
                <a:cubicBezTo>
                  <a:pt x="69" y="13"/>
                  <a:pt x="69" y="13"/>
                  <a:pt x="69" y="13"/>
                </a:cubicBezTo>
                <a:cubicBezTo>
                  <a:pt x="69" y="14"/>
                  <a:pt x="69" y="14"/>
                  <a:pt x="69" y="14"/>
                </a:cubicBezTo>
                <a:cubicBezTo>
                  <a:pt x="69" y="14"/>
                  <a:pt x="69" y="14"/>
                  <a:pt x="69" y="14"/>
                </a:cubicBezTo>
                <a:cubicBezTo>
                  <a:pt x="68" y="14"/>
                  <a:pt x="68" y="14"/>
                  <a:pt x="68" y="14"/>
                </a:cubicBezTo>
                <a:cubicBezTo>
                  <a:pt x="68" y="15"/>
                  <a:pt x="68" y="15"/>
                  <a:pt x="68" y="15"/>
                </a:cubicBezTo>
                <a:cubicBezTo>
                  <a:pt x="66" y="16"/>
                  <a:pt x="64" y="18"/>
                  <a:pt x="63" y="22"/>
                </a:cubicBezTo>
                <a:cubicBezTo>
                  <a:pt x="63" y="22"/>
                  <a:pt x="63" y="23"/>
                  <a:pt x="63" y="24"/>
                </a:cubicBezTo>
                <a:cubicBezTo>
                  <a:pt x="63" y="25"/>
                  <a:pt x="64" y="27"/>
                  <a:pt x="65" y="28"/>
                </a:cubicBezTo>
                <a:cubicBezTo>
                  <a:pt x="65" y="29"/>
                  <a:pt x="66" y="30"/>
                  <a:pt x="67" y="31"/>
                </a:cubicBezTo>
                <a:cubicBezTo>
                  <a:pt x="66" y="32"/>
                  <a:pt x="66" y="33"/>
                  <a:pt x="66" y="34"/>
                </a:cubicBezTo>
                <a:cubicBezTo>
                  <a:pt x="66" y="36"/>
                  <a:pt x="67" y="39"/>
                  <a:pt x="67" y="40"/>
                </a:cubicBezTo>
                <a:cubicBezTo>
                  <a:pt x="65" y="42"/>
                  <a:pt x="62" y="42"/>
                  <a:pt x="60" y="42"/>
                </a:cubicBezTo>
                <a:cubicBezTo>
                  <a:pt x="60" y="42"/>
                  <a:pt x="60" y="42"/>
                  <a:pt x="60" y="42"/>
                </a:cubicBezTo>
                <a:cubicBezTo>
                  <a:pt x="58" y="42"/>
                  <a:pt x="57" y="42"/>
                  <a:pt x="56" y="42"/>
                </a:cubicBezTo>
                <a:cubicBezTo>
                  <a:pt x="52" y="40"/>
                  <a:pt x="49" y="36"/>
                  <a:pt x="49" y="32"/>
                </a:cubicBezTo>
                <a:cubicBezTo>
                  <a:pt x="49" y="30"/>
                  <a:pt x="49" y="28"/>
                  <a:pt x="50" y="26"/>
                </a:cubicBezTo>
                <a:cubicBezTo>
                  <a:pt x="50" y="24"/>
                  <a:pt x="51" y="23"/>
                  <a:pt x="52" y="22"/>
                </a:cubicBezTo>
                <a:cubicBezTo>
                  <a:pt x="53" y="22"/>
                  <a:pt x="53" y="22"/>
                  <a:pt x="53" y="22"/>
                </a:cubicBezTo>
                <a:cubicBezTo>
                  <a:pt x="53" y="21"/>
                  <a:pt x="53" y="21"/>
                  <a:pt x="53" y="21"/>
                </a:cubicBezTo>
                <a:cubicBezTo>
                  <a:pt x="53" y="19"/>
                  <a:pt x="52" y="17"/>
                  <a:pt x="52" y="15"/>
                </a:cubicBezTo>
                <a:cubicBezTo>
                  <a:pt x="52" y="15"/>
                  <a:pt x="52" y="14"/>
                  <a:pt x="52" y="13"/>
                </a:cubicBezTo>
                <a:cubicBezTo>
                  <a:pt x="53" y="12"/>
                  <a:pt x="54" y="10"/>
                  <a:pt x="55" y="9"/>
                </a:cubicBezTo>
                <a:cubicBezTo>
                  <a:pt x="56" y="8"/>
                  <a:pt x="57" y="7"/>
                  <a:pt x="58" y="7"/>
                </a:cubicBezTo>
                <a:cubicBezTo>
                  <a:pt x="58" y="6"/>
                  <a:pt x="58" y="6"/>
                  <a:pt x="58" y="6"/>
                </a:cubicBezTo>
                <a:cubicBezTo>
                  <a:pt x="59" y="6"/>
                  <a:pt x="59" y="6"/>
                  <a:pt x="59" y="6"/>
                </a:cubicBezTo>
                <a:cubicBezTo>
                  <a:pt x="59" y="6"/>
                  <a:pt x="59" y="6"/>
                  <a:pt x="59" y="6"/>
                </a:cubicBezTo>
                <a:cubicBezTo>
                  <a:pt x="59" y="6"/>
                  <a:pt x="59" y="6"/>
                  <a:pt x="59" y="6"/>
                </a:cubicBezTo>
                <a:cubicBezTo>
                  <a:pt x="59" y="6"/>
                  <a:pt x="59" y="6"/>
                  <a:pt x="59" y="6"/>
                </a:cubicBezTo>
                <a:cubicBezTo>
                  <a:pt x="59" y="6"/>
                  <a:pt x="60" y="6"/>
                  <a:pt x="60" y="6"/>
                </a:cubicBezTo>
                <a:cubicBezTo>
                  <a:pt x="60" y="6"/>
                  <a:pt x="61" y="6"/>
                  <a:pt x="61" y="6"/>
                </a:cubicBezTo>
                <a:cubicBezTo>
                  <a:pt x="62" y="6"/>
                  <a:pt x="62" y="5"/>
                  <a:pt x="62" y="5"/>
                </a:cubicBezTo>
                <a:cubicBezTo>
                  <a:pt x="62" y="4"/>
                  <a:pt x="62" y="4"/>
                  <a:pt x="62" y="3"/>
                </a:cubicBezTo>
                <a:cubicBezTo>
                  <a:pt x="62" y="3"/>
                  <a:pt x="62" y="2"/>
                  <a:pt x="62" y="2"/>
                </a:cubicBezTo>
                <a:cubicBezTo>
                  <a:pt x="62" y="1"/>
                  <a:pt x="61" y="1"/>
                  <a:pt x="61" y="1"/>
                </a:cubicBezTo>
                <a:cubicBezTo>
                  <a:pt x="61" y="0"/>
                  <a:pt x="61" y="0"/>
                  <a:pt x="61" y="0"/>
                </a:cubicBezTo>
                <a:cubicBezTo>
                  <a:pt x="59" y="0"/>
                  <a:pt x="59" y="0"/>
                  <a:pt x="59" y="0"/>
                </a:cubicBezTo>
                <a:cubicBezTo>
                  <a:pt x="59" y="0"/>
                  <a:pt x="59" y="1"/>
                  <a:pt x="59" y="1"/>
                </a:cubicBezTo>
                <a:cubicBezTo>
                  <a:pt x="59" y="1"/>
                  <a:pt x="59" y="1"/>
                  <a:pt x="59" y="1"/>
                </a:cubicBezTo>
                <a:cubicBezTo>
                  <a:pt x="59" y="1"/>
                  <a:pt x="59" y="1"/>
                  <a:pt x="59" y="1"/>
                </a:cubicBezTo>
                <a:cubicBezTo>
                  <a:pt x="60" y="2"/>
                  <a:pt x="60" y="2"/>
                  <a:pt x="60" y="3"/>
                </a:cubicBezTo>
                <a:cubicBezTo>
                  <a:pt x="60" y="3"/>
                  <a:pt x="60" y="3"/>
                  <a:pt x="60" y="3"/>
                </a:cubicBezTo>
                <a:cubicBezTo>
                  <a:pt x="60" y="4"/>
                  <a:pt x="60" y="4"/>
                  <a:pt x="60" y="4"/>
                </a:cubicBezTo>
                <a:cubicBezTo>
                  <a:pt x="60" y="4"/>
                  <a:pt x="60" y="4"/>
                  <a:pt x="60" y="4"/>
                </a:cubicBezTo>
                <a:cubicBezTo>
                  <a:pt x="60" y="4"/>
                  <a:pt x="60" y="4"/>
                  <a:pt x="60" y="4"/>
                </a:cubicBezTo>
                <a:cubicBezTo>
                  <a:pt x="60" y="4"/>
                  <a:pt x="60" y="4"/>
                  <a:pt x="60" y="4"/>
                </a:cubicBezTo>
                <a:cubicBezTo>
                  <a:pt x="60" y="4"/>
                  <a:pt x="60" y="4"/>
                  <a:pt x="60" y="4"/>
                </a:cubicBezTo>
                <a:cubicBezTo>
                  <a:pt x="60" y="4"/>
                  <a:pt x="60" y="4"/>
                  <a:pt x="60" y="4"/>
                </a:cubicBezTo>
                <a:cubicBezTo>
                  <a:pt x="60" y="4"/>
                  <a:pt x="59" y="4"/>
                  <a:pt x="59" y="4"/>
                </a:cubicBezTo>
                <a:cubicBezTo>
                  <a:pt x="59" y="4"/>
                  <a:pt x="58" y="4"/>
                  <a:pt x="58" y="4"/>
                </a:cubicBezTo>
                <a:cubicBezTo>
                  <a:pt x="58" y="4"/>
                  <a:pt x="57" y="5"/>
                  <a:pt x="57" y="5"/>
                </a:cubicBezTo>
                <a:cubicBezTo>
                  <a:pt x="55" y="6"/>
                  <a:pt x="54" y="7"/>
                  <a:pt x="53" y="8"/>
                </a:cubicBezTo>
                <a:cubicBezTo>
                  <a:pt x="52" y="9"/>
                  <a:pt x="51" y="11"/>
                  <a:pt x="51" y="12"/>
                </a:cubicBezTo>
                <a:cubicBezTo>
                  <a:pt x="51" y="12"/>
                  <a:pt x="51" y="12"/>
                  <a:pt x="51" y="12"/>
                </a:cubicBezTo>
                <a:cubicBezTo>
                  <a:pt x="51" y="12"/>
                  <a:pt x="51" y="12"/>
                  <a:pt x="51" y="12"/>
                </a:cubicBezTo>
                <a:cubicBezTo>
                  <a:pt x="50" y="13"/>
                  <a:pt x="50" y="14"/>
                  <a:pt x="50" y="15"/>
                </a:cubicBezTo>
                <a:cubicBezTo>
                  <a:pt x="50" y="17"/>
                  <a:pt x="51" y="19"/>
                  <a:pt x="51" y="21"/>
                </a:cubicBezTo>
                <a:cubicBezTo>
                  <a:pt x="49" y="22"/>
                  <a:pt x="48" y="24"/>
                  <a:pt x="48" y="26"/>
                </a:cubicBezTo>
                <a:cubicBezTo>
                  <a:pt x="47" y="28"/>
                  <a:pt x="47" y="30"/>
                  <a:pt x="47" y="32"/>
                </a:cubicBezTo>
                <a:cubicBezTo>
                  <a:pt x="47" y="37"/>
                  <a:pt x="50" y="42"/>
                  <a:pt x="56" y="44"/>
                </a:cubicBezTo>
                <a:cubicBezTo>
                  <a:pt x="56" y="44"/>
                  <a:pt x="56" y="44"/>
                  <a:pt x="56" y="44"/>
                </a:cubicBezTo>
                <a:cubicBezTo>
                  <a:pt x="56" y="44"/>
                  <a:pt x="56" y="44"/>
                  <a:pt x="56" y="44"/>
                </a:cubicBezTo>
                <a:cubicBezTo>
                  <a:pt x="57" y="44"/>
                  <a:pt x="58" y="44"/>
                  <a:pt x="60" y="44"/>
                </a:cubicBezTo>
                <a:cubicBezTo>
                  <a:pt x="63" y="44"/>
                  <a:pt x="66" y="44"/>
                  <a:pt x="68" y="42"/>
                </a:cubicBezTo>
                <a:cubicBezTo>
                  <a:pt x="68" y="44"/>
                  <a:pt x="68" y="44"/>
                  <a:pt x="68" y="44"/>
                </a:cubicBezTo>
                <a:cubicBezTo>
                  <a:pt x="68" y="44"/>
                  <a:pt x="68" y="44"/>
                  <a:pt x="68" y="44"/>
                </a:cubicBezTo>
                <a:cubicBezTo>
                  <a:pt x="67" y="44"/>
                  <a:pt x="67" y="44"/>
                  <a:pt x="67" y="44"/>
                </a:cubicBezTo>
                <a:cubicBezTo>
                  <a:pt x="67" y="45"/>
                  <a:pt x="67" y="45"/>
                  <a:pt x="67" y="45"/>
                </a:cubicBezTo>
                <a:cubicBezTo>
                  <a:pt x="67" y="46"/>
                  <a:pt x="67" y="46"/>
                  <a:pt x="67" y="46"/>
                </a:cubicBezTo>
                <a:cubicBezTo>
                  <a:pt x="68" y="47"/>
                  <a:pt x="68" y="47"/>
                  <a:pt x="68" y="47"/>
                </a:cubicBezTo>
                <a:cubicBezTo>
                  <a:pt x="68" y="47"/>
                  <a:pt x="68" y="47"/>
                  <a:pt x="68" y="47"/>
                </a:cubicBezTo>
                <a:cubicBezTo>
                  <a:pt x="68" y="49"/>
                  <a:pt x="68" y="49"/>
                  <a:pt x="68" y="49"/>
                </a:cubicBezTo>
                <a:cubicBezTo>
                  <a:pt x="28" y="49"/>
                  <a:pt x="28" y="49"/>
                  <a:pt x="28" y="49"/>
                </a:cubicBezTo>
                <a:cubicBezTo>
                  <a:pt x="28" y="47"/>
                  <a:pt x="28" y="47"/>
                  <a:pt x="28" y="47"/>
                </a:cubicBezTo>
                <a:cubicBezTo>
                  <a:pt x="30" y="47"/>
                  <a:pt x="32" y="47"/>
                  <a:pt x="34" y="47"/>
                </a:cubicBezTo>
                <a:cubicBezTo>
                  <a:pt x="41" y="47"/>
                  <a:pt x="47" y="47"/>
                  <a:pt x="53" y="47"/>
                </a:cubicBezTo>
                <a:cubicBezTo>
                  <a:pt x="56" y="47"/>
                  <a:pt x="56" y="47"/>
                  <a:pt x="56" y="47"/>
                </a:cubicBezTo>
                <a:cubicBezTo>
                  <a:pt x="53" y="45"/>
                  <a:pt x="53" y="45"/>
                  <a:pt x="53" y="45"/>
                </a:cubicBezTo>
                <a:cubicBezTo>
                  <a:pt x="49" y="42"/>
                  <a:pt x="46" y="37"/>
                  <a:pt x="46" y="31"/>
                </a:cubicBezTo>
                <a:cubicBezTo>
                  <a:pt x="46" y="30"/>
                  <a:pt x="46" y="28"/>
                  <a:pt x="46" y="27"/>
                </a:cubicBezTo>
                <a:cubicBezTo>
                  <a:pt x="46" y="27"/>
                  <a:pt x="46" y="27"/>
                  <a:pt x="46" y="27"/>
                </a:cubicBezTo>
                <a:cubicBezTo>
                  <a:pt x="46" y="27"/>
                  <a:pt x="46" y="27"/>
                  <a:pt x="46" y="27"/>
                </a:cubicBezTo>
                <a:cubicBezTo>
                  <a:pt x="46" y="26"/>
                  <a:pt x="47" y="24"/>
                  <a:pt x="48" y="23"/>
                </a:cubicBezTo>
                <a:cubicBezTo>
                  <a:pt x="49" y="21"/>
                  <a:pt x="50" y="20"/>
                  <a:pt x="50" y="18"/>
                </a:cubicBezTo>
                <a:cubicBezTo>
                  <a:pt x="50" y="17"/>
                  <a:pt x="49" y="16"/>
                  <a:pt x="49" y="15"/>
                </a:cubicBezTo>
                <a:cubicBezTo>
                  <a:pt x="50" y="10"/>
                  <a:pt x="53" y="5"/>
                  <a:pt x="57" y="3"/>
                </a:cubicBezTo>
                <a:cubicBezTo>
                  <a:pt x="58" y="2"/>
                  <a:pt x="58" y="2"/>
                  <a:pt x="58" y="2"/>
                </a:cubicBezTo>
                <a:cubicBezTo>
                  <a:pt x="58" y="1"/>
                  <a:pt x="58" y="1"/>
                  <a:pt x="58" y="1"/>
                </a:cubicBezTo>
                <a:cubicBezTo>
                  <a:pt x="58" y="1"/>
                  <a:pt x="57" y="0"/>
                  <a:pt x="57" y="0"/>
                </a:cubicBezTo>
                <a:cubicBezTo>
                  <a:pt x="55" y="0"/>
                  <a:pt x="55" y="0"/>
                  <a:pt x="55" y="0"/>
                </a:cubicBezTo>
                <a:cubicBezTo>
                  <a:pt x="55" y="0"/>
                  <a:pt x="56" y="1"/>
                  <a:pt x="56" y="1"/>
                </a:cubicBezTo>
                <a:cubicBezTo>
                  <a:pt x="51" y="4"/>
                  <a:pt x="48" y="10"/>
                  <a:pt x="47" y="14"/>
                </a:cubicBezTo>
                <a:cubicBezTo>
                  <a:pt x="47" y="15"/>
                  <a:pt x="47" y="15"/>
                  <a:pt x="47" y="15"/>
                </a:cubicBezTo>
                <a:cubicBezTo>
                  <a:pt x="47" y="15"/>
                  <a:pt x="47" y="15"/>
                  <a:pt x="47" y="15"/>
                </a:cubicBezTo>
                <a:cubicBezTo>
                  <a:pt x="47" y="16"/>
                  <a:pt x="48" y="17"/>
                  <a:pt x="48" y="18"/>
                </a:cubicBezTo>
                <a:cubicBezTo>
                  <a:pt x="48" y="19"/>
                  <a:pt x="47" y="20"/>
                  <a:pt x="46" y="22"/>
                </a:cubicBezTo>
                <a:cubicBezTo>
                  <a:pt x="45" y="23"/>
                  <a:pt x="44" y="25"/>
                  <a:pt x="44" y="27"/>
                </a:cubicBezTo>
                <a:cubicBezTo>
                  <a:pt x="44" y="28"/>
                  <a:pt x="44" y="30"/>
                  <a:pt x="44" y="31"/>
                </a:cubicBezTo>
                <a:cubicBezTo>
                  <a:pt x="44" y="37"/>
                  <a:pt x="46" y="41"/>
                  <a:pt x="50" y="45"/>
                </a:cubicBezTo>
                <a:cubicBezTo>
                  <a:pt x="45" y="45"/>
                  <a:pt x="40" y="45"/>
                  <a:pt x="34" y="45"/>
                </a:cubicBezTo>
                <a:cubicBezTo>
                  <a:pt x="32" y="45"/>
                  <a:pt x="30" y="45"/>
                  <a:pt x="28" y="45"/>
                </a:cubicBezTo>
                <a:cubicBezTo>
                  <a:pt x="28" y="45"/>
                  <a:pt x="28" y="45"/>
                  <a:pt x="28" y="45"/>
                </a:cubicBezTo>
                <a:cubicBezTo>
                  <a:pt x="27" y="45"/>
                  <a:pt x="27" y="45"/>
                  <a:pt x="27" y="45"/>
                </a:cubicBezTo>
                <a:cubicBezTo>
                  <a:pt x="26" y="45"/>
                  <a:pt x="26" y="45"/>
                  <a:pt x="26" y="45"/>
                </a:cubicBezTo>
                <a:cubicBezTo>
                  <a:pt x="26" y="45"/>
                  <a:pt x="26" y="45"/>
                  <a:pt x="26" y="45"/>
                </a:cubicBezTo>
                <a:cubicBezTo>
                  <a:pt x="24" y="45"/>
                  <a:pt x="23" y="45"/>
                  <a:pt x="22" y="45"/>
                </a:cubicBezTo>
                <a:cubicBezTo>
                  <a:pt x="21" y="45"/>
                  <a:pt x="21" y="45"/>
                  <a:pt x="21" y="45"/>
                </a:cubicBezTo>
                <a:cubicBezTo>
                  <a:pt x="14" y="45"/>
                  <a:pt x="7" y="45"/>
                  <a:pt x="0" y="45"/>
                </a:cubicBezTo>
                <a:cubicBezTo>
                  <a:pt x="0" y="47"/>
                  <a:pt x="0" y="47"/>
                  <a:pt x="0" y="47"/>
                </a:cubicBezTo>
                <a:cubicBezTo>
                  <a:pt x="7" y="47"/>
                  <a:pt x="13" y="47"/>
                  <a:pt x="20" y="47"/>
                </a:cubicBezTo>
                <a:cubicBezTo>
                  <a:pt x="20" y="49"/>
                  <a:pt x="20" y="49"/>
                  <a:pt x="20" y="49"/>
                </a:cubicBezTo>
                <a:cubicBezTo>
                  <a:pt x="0" y="49"/>
                  <a:pt x="0" y="49"/>
                  <a:pt x="0" y="49"/>
                </a:cubicBezTo>
                <a:cubicBezTo>
                  <a:pt x="0" y="51"/>
                  <a:pt x="0" y="51"/>
                  <a:pt x="0" y="51"/>
                </a:cubicBezTo>
                <a:cubicBezTo>
                  <a:pt x="20" y="51"/>
                  <a:pt x="20" y="51"/>
                  <a:pt x="20" y="51"/>
                </a:cubicBezTo>
                <a:cubicBezTo>
                  <a:pt x="26" y="51"/>
                  <a:pt x="26" y="51"/>
                  <a:pt x="26" y="51"/>
                </a:cubicBezTo>
                <a:cubicBezTo>
                  <a:pt x="27" y="51"/>
                  <a:pt x="27" y="51"/>
                  <a:pt x="27" y="51"/>
                </a:cubicBezTo>
                <a:cubicBezTo>
                  <a:pt x="68" y="51"/>
                  <a:pt x="68" y="51"/>
                  <a:pt x="68" y="51"/>
                </a:cubicBezTo>
                <a:cubicBezTo>
                  <a:pt x="69" y="51"/>
                  <a:pt x="69" y="51"/>
                  <a:pt x="69" y="51"/>
                </a:cubicBezTo>
                <a:cubicBezTo>
                  <a:pt x="74" y="51"/>
                  <a:pt x="74" y="51"/>
                  <a:pt x="74" y="51"/>
                </a:cubicBezTo>
                <a:cubicBezTo>
                  <a:pt x="98" y="51"/>
                  <a:pt x="98" y="51"/>
                  <a:pt x="98" y="51"/>
                </a:cubicBezTo>
                <a:cubicBezTo>
                  <a:pt x="99" y="51"/>
                  <a:pt x="101" y="51"/>
                  <a:pt x="102" y="51"/>
                </a:cubicBezTo>
                <a:cubicBezTo>
                  <a:pt x="103" y="51"/>
                  <a:pt x="103" y="51"/>
                  <a:pt x="103" y="51"/>
                </a:cubicBezTo>
                <a:cubicBezTo>
                  <a:pt x="104" y="51"/>
                  <a:pt x="104" y="51"/>
                  <a:pt x="104" y="51"/>
                </a:cubicBezTo>
                <a:cubicBezTo>
                  <a:pt x="107" y="51"/>
                  <a:pt x="109" y="51"/>
                  <a:pt x="112" y="51"/>
                </a:cubicBezTo>
                <a:cubicBezTo>
                  <a:pt x="113" y="51"/>
                  <a:pt x="113" y="51"/>
                  <a:pt x="113" y="51"/>
                </a:cubicBezTo>
                <a:cubicBezTo>
                  <a:pt x="117" y="51"/>
                  <a:pt x="120" y="51"/>
                  <a:pt x="124" y="51"/>
                </a:cubicBezTo>
                <a:cubicBezTo>
                  <a:pt x="125" y="51"/>
                  <a:pt x="125" y="51"/>
                  <a:pt x="125" y="51"/>
                </a:cubicBezTo>
                <a:cubicBezTo>
                  <a:pt x="125" y="51"/>
                  <a:pt x="125" y="51"/>
                  <a:pt x="125" y="51"/>
                </a:cubicBezTo>
                <a:cubicBezTo>
                  <a:pt x="132" y="51"/>
                  <a:pt x="138" y="52"/>
                  <a:pt x="145" y="52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6" y="52"/>
                  <a:pt x="146" y="52"/>
                  <a:pt x="146" y="52"/>
                </a:cubicBezTo>
                <a:cubicBezTo>
                  <a:pt x="149" y="52"/>
                  <a:pt x="152" y="52"/>
                  <a:pt x="155" y="52"/>
                </a:cubicBezTo>
                <a:cubicBezTo>
                  <a:pt x="156" y="52"/>
                  <a:pt x="156" y="52"/>
                  <a:pt x="156" y="52"/>
                </a:cubicBezTo>
                <a:cubicBezTo>
                  <a:pt x="157" y="52"/>
                  <a:pt x="157" y="52"/>
                  <a:pt x="157" y="52"/>
                </a:cubicBezTo>
                <a:cubicBezTo>
                  <a:pt x="157" y="52"/>
                  <a:pt x="157" y="52"/>
                  <a:pt x="157" y="52"/>
                </a:cubicBezTo>
                <a:cubicBezTo>
                  <a:pt x="162" y="52"/>
                  <a:pt x="167" y="51"/>
                  <a:pt x="171" y="51"/>
                </a:cubicBezTo>
                <a:cubicBezTo>
                  <a:pt x="172" y="51"/>
                  <a:pt x="174" y="51"/>
                  <a:pt x="175" y="51"/>
                </a:cubicBezTo>
                <a:cubicBezTo>
                  <a:pt x="175" y="51"/>
                  <a:pt x="175" y="51"/>
                  <a:pt x="175" y="51"/>
                </a:cubicBezTo>
                <a:cubicBezTo>
                  <a:pt x="175" y="51"/>
                  <a:pt x="175" y="51"/>
                  <a:pt x="175" y="51"/>
                </a:cubicBezTo>
                <a:cubicBezTo>
                  <a:pt x="176" y="51"/>
                  <a:pt x="176" y="51"/>
                  <a:pt x="176" y="51"/>
                </a:cubicBezTo>
                <a:cubicBezTo>
                  <a:pt x="176" y="51"/>
                  <a:pt x="176" y="51"/>
                  <a:pt x="176" y="51"/>
                </a:cubicBezTo>
                <a:cubicBezTo>
                  <a:pt x="177" y="51"/>
                  <a:pt x="177" y="52"/>
                  <a:pt x="178" y="52"/>
                </a:cubicBezTo>
                <a:cubicBezTo>
                  <a:pt x="181" y="52"/>
                  <a:pt x="181" y="52"/>
                  <a:pt x="181" y="52"/>
                </a:cubicBezTo>
                <a:cubicBezTo>
                  <a:pt x="182" y="52"/>
                  <a:pt x="182" y="52"/>
                  <a:pt x="182" y="52"/>
                </a:cubicBezTo>
                <a:cubicBezTo>
                  <a:pt x="198" y="52"/>
                  <a:pt x="198" y="52"/>
                  <a:pt x="198" y="52"/>
                </a:cubicBezTo>
                <a:cubicBezTo>
                  <a:pt x="254" y="52"/>
                  <a:pt x="254" y="52"/>
                  <a:pt x="254" y="52"/>
                </a:cubicBezTo>
                <a:cubicBezTo>
                  <a:pt x="277" y="52"/>
                  <a:pt x="277" y="52"/>
                  <a:pt x="277" y="52"/>
                </a:cubicBezTo>
                <a:cubicBezTo>
                  <a:pt x="288" y="52"/>
                  <a:pt x="288" y="52"/>
                  <a:pt x="288" y="52"/>
                </a:cubicBezTo>
                <a:cubicBezTo>
                  <a:pt x="292" y="52"/>
                  <a:pt x="295" y="52"/>
                  <a:pt x="299" y="52"/>
                </a:cubicBezTo>
                <a:cubicBezTo>
                  <a:pt x="300" y="52"/>
                  <a:pt x="300" y="52"/>
                  <a:pt x="300" y="52"/>
                </a:cubicBezTo>
                <a:cubicBezTo>
                  <a:pt x="301" y="52"/>
                  <a:pt x="301" y="52"/>
                  <a:pt x="301" y="52"/>
                </a:cubicBezTo>
                <a:cubicBezTo>
                  <a:pt x="302" y="52"/>
                  <a:pt x="302" y="52"/>
                  <a:pt x="302" y="52"/>
                </a:cubicBezTo>
                <a:cubicBezTo>
                  <a:pt x="308" y="52"/>
                  <a:pt x="313" y="52"/>
                  <a:pt x="319" y="51"/>
                </a:cubicBezTo>
                <a:cubicBezTo>
                  <a:pt x="325" y="51"/>
                  <a:pt x="331" y="51"/>
                  <a:pt x="337" y="51"/>
                </a:cubicBezTo>
                <a:cubicBezTo>
                  <a:pt x="338" y="51"/>
                  <a:pt x="338" y="51"/>
                  <a:pt x="338" y="51"/>
                </a:cubicBezTo>
                <a:cubicBezTo>
                  <a:pt x="340" y="51"/>
                  <a:pt x="342" y="51"/>
                  <a:pt x="344" y="51"/>
                </a:cubicBezTo>
                <a:cubicBezTo>
                  <a:pt x="345" y="51"/>
                  <a:pt x="345" y="51"/>
                  <a:pt x="345" y="51"/>
                </a:cubicBezTo>
                <a:cubicBezTo>
                  <a:pt x="346" y="51"/>
                  <a:pt x="347" y="51"/>
                  <a:pt x="347" y="51"/>
                </a:cubicBezTo>
                <a:cubicBezTo>
                  <a:pt x="348" y="51"/>
                  <a:pt x="348" y="51"/>
                  <a:pt x="348" y="51"/>
                </a:cubicBezTo>
                <a:cubicBezTo>
                  <a:pt x="350" y="51"/>
                  <a:pt x="351" y="51"/>
                  <a:pt x="352" y="51"/>
                </a:cubicBezTo>
                <a:cubicBezTo>
                  <a:pt x="353" y="51"/>
                  <a:pt x="353" y="51"/>
                  <a:pt x="353" y="51"/>
                </a:cubicBezTo>
                <a:cubicBezTo>
                  <a:pt x="357" y="51"/>
                  <a:pt x="360" y="51"/>
                  <a:pt x="364" y="51"/>
                </a:cubicBezTo>
                <a:cubicBezTo>
                  <a:pt x="365" y="51"/>
                  <a:pt x="365" y="51"/>
                  <a:pt x="365" y="51"/>
                </a:cubicBezTo>
                <a:cubicBezTo>
                  <a:pt x="366" y="51"/>
                  <a:pt x="367" y="51"/>
                  <a:pt x="368" y="51"/>
                </a:cubicBezTo>
                <a:cubicBezTo>
                  <a:pt x="369" y="51"/>
                  <a:pt x="369" y="51"/>
                  <a:pt x="369" y="51"/>
                </a:cubicBezTo>
                <a:cubicBezTo>
                  <a:pt x="376" y="51"/>
                  <a:pt x="382" y="51"/>
                  <a:pt x="389" y="51"/>
                </a:cubicBezTo>
                <a:cubicBezTo>
                  <a:pt x="390" y="51"/>
                  <a:pt x="390" y="51"/>
                  <a:pt x="390" y="51"/>
                </a:cubicBezTo>
                <a:cubicBezTo>
                  <a:pt x="392" y="51"/>
                  <a:pt x="394" y="51"/>
                  <a:pt x="395" y="51"/>
                </a:cubicBezTo>
                <a:cubicBezTo>
                  <a:pt x="401" y="52"/>
                  <a:pt x="407" y="52"/>
                  <a:pt x="413" y="52"/>
                </a:cubicBezTo>
                <a:cubicBezTo>
                  <a:pt x="414" y="52"/>
                  <a:pt x="414" y="52"/>
                  <a:pt x="414" y="52"/>
                </a:cubicBezTo>
                <a:cubicBezTo>
                  <a:pt x="419" y="52"/>
                  <a:pt x="424" y="52"/>
                  <a:pt x="429" y="52"/>
                </a:cubicBezTo>
                <a:cubicBezTo>
                  <a:pt x="429" y="50"/>
                  <a:pt x="429" y="50"/>
                  <a:pt x="429" y="50"/>
                </a:cubicBezTo>
                <a:cubicBezTo>
                  <a:pt x="424" y="50"/>
                  <a:pt x="420" y="50"/>
                  <a:pt x="415" y="50"/>
                </a:cubicBezTo>
                <a:cubicBezTo>
                  <a:pt x="415" y="48"/>
                  <a:pt x="415" y="48"/>
                  <a:pt x="415" y="48"/>
                </a:cubicBezTo>
                <a:cubicBezTo>
                  <a:pt x="429" y="48"/>
                  <a:pt x="429" y="48"/>
                  <a:pt x="429" y="48"/>
                </a:cubicBezTo>
                <a:cubicBezTo>
                  <a:pt x="429" y="46"/>
                  <a:pt x="429" y="46"/>
                  <a:pt x="429" y="46"/>
                </a:cubicBezTo>
                <a:cubicBezTo>
                  <a:pt x="415" y="46"/>
                  <a:pt x="415" y="46"/>
                  <a:pt x="415" y="46"/>
                </a:cubicBezTo>
                <a:cubicBezTo>
                  <a:pt x="403" y="46"/>
                  <a:pt x="403" y="46"/>
                  <a:pt x="403" y="46"/>
                </a:cubicBezTo>
                <a:cubicBezTo>
                  <a:pt x="400" y="45"/>
                  <a:pt x="398" y="44"/>
                  <a:pt x="396" y="44"/>
                </a:cubicBezTo>
                <a:cubicBezTo>
                  <a:pt x="394" y="42"/>
                  <a:pt x="393" y="42"/>
                  <a:pt x="391" y="41"/>
                </a:cubicBezTo>
                <a:cubicBezTo>
                  <a:pt x="391" y="40"/>
                  <a:pt x="391" y="40"/>
                  <a:pt x="391" y="40"/>
                </a:cubicBezTo>
                <a:cubicBezTo>
                  <a:pt x="391" y="40"/>
                  <a:pt x="391" y="40"/>
                  <a:pt x="391" y="40"/>
                </a:cubicBezTo>
                <a:cubicBezTo>
                  <a:pt x="391" y="40"/>
                  <a:pt x="391" y="40"/>
                  <a:pt x="391" y="40"/>
                </a:cubicBezTo>
                <a:cubicBezTo>
                  <a:pt x="389" y="39"/>
                  <a:pt x="389" y="39"/>
                  <a:pt x="389" y="39"/>
                </a:cubicBezTo>
                <a:cubicBezTo>
                  <a:pt x="389" y="39"/>
                  <a:pt x="389" y="39"/>
                  <a:pt x="389" y="39"/>
                </a:cubicBezTo>
                <a:cubicBezTo>
                  <a:pt x="384" y="36"/>
                  <a:pt x="379" y="32"/>
                  <a:pt x="374" y="28"/>
                </a:cubicBezTo>
                <a:cubicBezTo>
                  <a:pt x="374" y="27"/>
                  <a:pt x="374" y="27"/>
                  <a:pt x="374" y="27"/>
                </a:cubicBezTo>
                <a:cubicBezTo>
                  <a:pt x="374" y="27"/>
                  <a:pt x="376" y="26"/>
                  <a:pt x="377" y="25"/>
                </a:cubicBezTo>
                <a:cubicBezTo>
                  <a:pt x="378" y="24"/>
                  <a:pt x="379" y="22"/>
                  <a:pt x="379" y="20"/>
                </a:cubicBezTo>
                <a:cubicBezTo>
                  <a:pt x="379" y="19"/>
                  <a:pt x="379" y="19"/>
                  <a:pt x="379" y="19"/>
                </a:cubicBezTo>
                <a:cubicBezTo>
                  <a:pt x="379" y="19"/>
                  <a:pt x="379" y="19"/>
                  <a:pt x="379" y="19"/>
                </a:cubicBezTo>
                <a:cubicBezTo>
                  <a:pt x="379" y="19"/>
                  <a:pt x="379" y="19"/>
                  <a:pt x="379" y="19"/>
                </a:cubicBezTo>
                <a:cubicBezTo>
                  <a:pt x="379" y="17"/>
                  <a:pt x="377" y="15"/>
                  <a:pt x="376" y="13"/>
                </a:cubicBezTo>
                <a:cubicBezTo>
                  <a:pt x="374" y="10"/>
                  <a:pt x="371" y="8"/>
                  <a:pt x="370" y="6"/>
                </a:cubicBezTo>
                <a:cubicBezTo>
                  <a:pt x="370" y="6"/>
                  <a:pt x="370" y="6"/>
                  <a:pt x="370" y="6"/>
                </a:cubicBezTo>
                <a:cubicBezTo>
                  <a:pt x="370" y="6"/>
                  <a:pt x="370" y="6"/>
                  <a:pt x="370" y="6"/>
                </a:cubicBezTo>
                <a:cubicBezTo>
                  <a:pt x="369" y="4"/>
                  <a:pt x="369" y="4"/>
                  <a:pt x="369" y="4"/>
                </a:cubicBezTo>
                <a:cubicBezTo>
                  <a:pt x="369" y="4"/>
                  <a:pt x="369" y="4"/>
                  <a:pt x="369" y="4"/>
                </a:cubicBezTo>
                <a:cubicBezTo>
                  <a:pt x="369" y="3"/>
                  <a:pt x="369" y="2"/>
                  <a:pt x="370" y="2"/>
                </a:cubicBezTo>
                <a:cubicBezTo>
                  <a:pt x="370" y="1"/>
                  <a:pt x="370" y="1"/>
                  <a:pt x="370" y="1"/>
                </a:cubicBezTo>
                <a:cubicBezTo>
                  <a:pt x="370" y="1"/>
                  <a:pt x="370" y="1"/>
                  <a:pt x="370" y="1"/>
                </a:cubicBezTo>
                <a:cubicBezTo>
                  <a:pt x="370" y="1"/>
                  <a:pt x="370" y="1"/>
                  <a:pt x="370" y="1"/>
                </a:cubicBezTo>
                <a:cubicBezTo>
                  <a:pt x="370" y="1"/>
                  <a:pt x="370" y="1"/>
                  <a:pt x="370" y="1"/>
                </a:cubicBezTo>
                <a:cubicBezTo>
                  <a:pt x="371" y="1"/>
                  <a:pt x="371" y="1"/>
                  <a:pt x="372" y="2"/>
                </a:cubicBezTo>
                <a:cubicBezTo>
                  <a:pt x="373" y="2"/>
                  <a:pt x="373" y="3"/>
                  <a:pt x="374" y="4"/>
                </a:cubicBezTo>
                <a:cubicBezTo>
                  <a:pt x="379" y="8"/>
                  <a:pt x="384" y="12"/>
                  <a:pt x="387" y="17"/>
                </a:cubicBezTo>
                <a:cubicBezTo>
                  <a:pt x="387" y="17"/>
                  <a:pt x="387" y="17"/>
                  <a:pt x="387" y="17"/>
                </a:cubicBezTo>
                <a:cubicBezTo>
                  <a:pt x="387" y="17"/>
                  <a:pt x="387" y="17"/>
                  <a:pt x="387" y="17"/>
                </a:cubicBezTo>
                <a:cubicBezTo>
                  <a:pt x="387" y="18"/>
                  <a:pt x="388" y="19"/>
                  <a:pt x="389" y="20"/>
                </a:cubicBezTo>
                <a:cubicBezTo>
                  <a:pt x="389" y="20"/>
                  <a:pt x="389" y="20"/>
                  <a:pt x="389" y="20"/>
                </a:cubicBezTo>
                <a:cubicBezTo>
                  <a:pt x="389" y="20"/>
                  <a:pt x="389" y="20"/>
                  <a:pt x="389" y="20"/>
                </a:cubicBezTo>
                <a:cubicBezTo>
                  <a:pt x="391" y="23"/>
                  <a:pt x="391" y="23"/>
                  <a:pt x="391" y="23"/>
                </a:cubicBezTo>
                <a:cubicBezTo>
                  <a:pt x="391" y="22"/>
                  <a:pt x="391" y="22"/>
                  <a:pt x="391" y="22"/>
                </a:cubicBezTo>
                <a:cubicBezTo>
                  <a:pt x="392" y="23"/>
                  <a:pt x="394" y="25"/>
                  <a:pt x="395" y="26"/>
                </a:cubicBezTo>
                <a:cubicBezTo>
                  <a:pt x="400" y="30"/>
                  <a:pt x="407" y="33"/>
                  <a:pt x="413" y="35"/>
                </a:cubicBezTo>
                <a:cubicBezTo>
                  <a:pt x="413" y="35"/>
                  <a:pt x="413" y="35"/>
                  <a:pt x="413" y="35"/>
                </a:cubicBezTo>
                <a:cubicBezTo>
                  <a:pt x="414" y="35"/>
                  <a:pt x="414" y="35"/>
                  <a:pt x="414" y="35"/>
                </a:cubicBezTo>
                <a:cubicBezTo>
                  <a:pt x="414" y="35"/>
                  <a:pt x="414" y="35"/>
                  <a:pt x="414" y="35"/>
                </a:cubicBezTo>
                <a:cubicBezTo>
                  <a:pt x="415" y="36"/>
                  <a:pt x="415" y="36"/>
                  <a:pt x="415" y="36"/>
                </a:cubicBezTo>
                <a:cubicBezTo>
                  <a:pt x="415" y="36"/>
                  <a:pt x="415" y="36"/>
                  <a:pt x="415" y="36"/>
                </a:cubicBezTo>
                <a:cubicBezTo>
                  <a:pt x="418" y="36"/>
                  <a:pt x="421" y="37"/>
                  <a:pt x="425" y="37"/>
                </a:cubicBezTo>
                <a:cubicBezTo>
                  <a:pt x="426" y="37"/>
                  <a:pt x="427" y="37"/>
                  <a:pt x="429" y="36"/>
                </a:cubicBezTo>
                <a:cubicBezTo>
                  <a:pt x="429" y="34"/>
                  <a:pt x="429" y="34"/>
                  <a:pt x="429" y="34"/>
                </a:cubicBezTo>
                <a:cubicBezTo>
                  <a:pt x="427" y="35"/>
                  <a:pt x="426" y="35"/>
                  <a:pt x="425" y="35"/>
                </a:cubicBezTo>
                <a:cubicBezTo>
                  <a:pt x="421" y="35"/>
                  <a:pt x="418" y="34"/>
                  <a:pt x="415" y="34"/>
                </a:cubicBezTo>
                <a:cubicBezTo>
                  <a:pt x="415" y="33"/>
                  <a:pt x="415" y="33"/>
                  <a:pt x="415" y="33"/>
                </a:cubicBezTo>
                <a:cubicBezTo>
                  <a:pt x="416" y="33"/>
                  <a:pt x="417" y="33"/>
                  <a:pt x="418" y="33"/>
                </a:cubicBezTo>
                <a:cubicBezTo>
                  <a:pt x="419" y="33"/>
                  <a:pt x="420" y="33"/>
                  <a:pt x="421" y="34"/>
                </a:cubicBezTo>
                <a:cubicBezTo>
                  <a:pt x="421" y="34"/>
                  <a:pt x="421" y="34"/>
                  <a:pt x="421" y="34"/>
                </a:cubicBezTo>
                <a:cubicBezTo>
                  <a:pt x="421" y="34"/>
                  <a:pt x="421" y="34"/>
                  <a:pt x="421" y="34"/>
                </a:cubicBezTo>
                <a:cubicBezTo>
                  <a:pt x="423" y="34"/>
                  <a:pt x="425" y="34"/>
                  <a:pt x="427" y="34"/>
                </a:cubicBezTo>
                <a:cubicBezTo>
                  <a:pt x="428" y="33"/>
                  <a:pt x="428" y="33"/>
                  <a:pt x="429" y="33"/>
                </a:cubicBezTo>
                <a:cubicBezTo>
                  <a:pt x="429" y="31"/>
                  <a:pt x="429" y="31"/>
                  <a:pt x="429" y="31"/>
                </a:cubicBezTo>
                <a:cubicBezTo>
                  <a:pt x="428" y="31"/>
                  <a:pt x="428" y="32"/>
                  <a:pt x="427" y="32"/>
                </a:cubicBezTo>
                <a:cubicBezTo>
                  <a:pt x="425" y="32"/>
                  <a:pt x="423" y="32"/>
                  <a:pt x="421" y="32"/>
                </a:cubicBezTo>
                <a:cubicBezTo>
                  <a:pt x="420" y="31"/>
                  <a:pt x="419" y="31"/>
                  <a:pt x="418" y="31"/>
                </a:cubicBezTo>
                <a:cubicBezTo>
                  <a:pt x="417" y="31"/>
                  <a:pt x="416" y="31"/>
                  <a:pt x="415" y="31"/>
                </a:cubicBezTo>
                <a:cubicBezTo>
                  <a:pt x="414" y="30"/>
                  <a:pt x="413" y="30"/>
                  <a:pt x="412" y="29"/>
                </a:cubicBezTo>
                <a:cubicBezTo>
                  <a:pt x="412" y="29"/>
                  <a:pt x="413" y="29"/>
                  <a:pt x="414" y="29"/>
                </a:cubicBezTo>
                <a:cubicBezTo>
                  <a:pt x="416" y="29"/>
                  <a:pt x="418" y="29"/>
                  <a:pt x="420" y="29"/>
                </a:cubicBezTo>
                <a:cubicBezTo>
                  <a:pt x="423" y="29"/>
                  <a:pt x="426" y="29"/>
                  <a:pt x="429" y="30"/>
                </a:cubicBezTo>
                <a:cubicBezTo>
                  <a:pt x="429" y="28"/>
                  <a:pt x="429" y="28"/>
                  <a:pt x="429" y="28"/>
                </a:cubicBezTo>
                <a:cubicBezTo>
                  <a:pt x="426" y="27"/>
                  <a:pt x="423" y="27"/>
                  <a:pt x="420" y="27"/>
                </a:cubicBezTo>
                <a:cubicBezTo>
                  <a:pt x="420" y="27"/>
                  <a:pt x="420" y="27"/>
                  <a:pt x="420" y="27"/>
                </a:cubicBezTo>
                <a:cubicBezTo>
                  <a:pt x="420" y="27"/>
                  <a:pt x="420" y="27"/>
                  <a:pt x="420" y="27"/>
                </a:cubicBezTo>
                <a:cubicBezTo>
                  <a:pt x="418" y="27"/>
                  <a:pt x="417" y="27"/>
                  <a:pt x="415" y="27"/>
                </a:cubicBezTo>
                <a:cubicBezTo>
                  <a:pt x="415" y="26"/>
                  <a:pt x="415" y="26"/>
                  <a:pt x="415" y="26"/>
                </a:cubicBezTo>
                <a:cubicBezTo>
                  <a:pt x="416" y="26"/>
                  <a:pt x="416" y="26"/>
                  <a:pt x="416" y="26"/>
                </a:cubicBezTo>
                <a:cubicBezTo>
                  <a:pt x="416" y="26"/>
                  <a:pt x="416" y="26"/>
                  <a:pt x="416" y="26"/>
                </a:cubicBezTo>
                <a:cubicBezTo>
                  <a:pt x="421" y="26"/>
                  <a:pt x="425" y="26"/>
                  <a:pt x="429" y="27"/>
                </a:cubicBezTo>
                <a:cubicBezTo>
                  <a:pt x="429" y="25"/>
                  <a:pt x="429" y="25"/>
                  <a:pt x="429" y="25"/>
                </a:cubicBezTo>
                <a:cubicBezTo>
                  <a:pt x="425" y="24"/>
                  <a:pt x="421" y="24"/>
                  <a:pt x="416" y="24"/>
                </a:cubicBezTo>
                <a:cubicBezTo>
                  <a:pt x="416" y="24"/>
                  <a:pt x="415" y="24"/>
                  <a:pt x="414" y="24"/>
                </a:cubicBezTo>
                <a:cubicBezTo>
                  <a:pt x="414" y="24"/>
                  <a:pt x="414" y="24"/>
                  <a:pt x="414" y="24"/>
                </a:cubicBezTo>
                <a:cubicBezTo>
                  <a:pt x="413" y="24"/>
                  <a:pt x="411" y="24"/>
                  <a:pt x="410" y="24"/>
                </a:cubicBezTo>
                <a:cubicBezTo>
                  <a:pt x="408" y="24"/>
                  <a:pt x="407" y="25"/>
                  <a:pt x="406" y="25"/>
                </a:cubicBezTo>
                <a:cubicBezTo>
                  <a:pt x="406" y="26"/>
                  <a:pt x="405" y="26"/>
                  <a:pt x="405" y="26"/>
                </a:cubicBezTo>
                <a:cubicBezTo>
                  <a:pt x="402" y="24"/>
                  <a:pt x="399" y="22"/>
                  <a:pt x="396" y="20"/>
                </a:cubicBezTo>
                <a:cubicBezTo>
                  <a:pt x="394" y="18"/>
                  <a:pt x="393" y="16"/>
                  <a:pt x="391" y="14"/>
                </a:cubicBezTo>
                <a:cubicBezTo>
                  <a:pt x="391" y="14"/>
                  <a:pt x="391" y="14"/>
                  <a:pt x="391" y="14"/>
                </a:cubicBezTo>
                <a:cubicBezTo>
                  <a:pt x="391" y="14"/>
                  <a:pt x="391" y="14"/>
                  <a:pt x="391" y="14"/>
                </a:cubicBezTo>
                <a:cubicBezTo>
                  <a:pt x="390" y="13"/>
                  <a:pt x="390" y="13"/>
                  <a:pt x="390" y="13"/>
                </a:cubicBezTo>
                <a:cubicBezTo>
                  <a:pt x="391" y="13"/>
                  <a:pt x="391" y="13"/>
                  <a:pt x="391" y="13"/>
                </a:cubicBezTo>
                <a:cubicBezTo>
                  <a:pt x="391" y="13"/>
                  <a:pt x="392" y="13"/>
                  <a:pt x="392" y="13"/>
                </a:cubicBezTo>
                <a:cubicBezTo>
                  <a:pt x="394" y="12"/>
                  <a:pt x="395" y="11"/>
                  <a:pt x="396" y="10"/>
                </a:cubicBezTo>
                <a:cubicBezTo>
                  <a:pt x="402" y="7"/>
                  <a:pt x="408" y="7"/>
                  <a:pt x="414" y="7"/>
                </a:cubicBezTo>
                <a:cubicBezTo>
                  <a:pt x="419" y="7"/>
                  <a:pt x="424" y="8"/>
                  <a:pt x="429" y="9"/>
                </a:cubicBezTo>
                <a:cubicBezTo>
                  <a:pt x="429" y="7"/>
                  <a:pt x="429" y="7"/>
                  <a:pt x="429" y="7"/>
                </a:cubicBezTo>
                <a:cubicBezTo>
                  <a:pt x="424" y="6"/>
                  <a:pt x="420" y="5"/>
                  <a:pt x="415" y="5"/>
                </a:cubicBezTo>
                <a:cubicBezTo>
                  <a:pt x="415" y="4"/>
                  <a:pt x="415" y="4"/>
                  <a:pt x="415" y="4"/>
                </a:cubicBezTo>
                <a:cubicBezTo>
                  <a:pt x="419" y="4"/>
                  <a:pt x="422" y="4"/>
                  <a:pt x="425" y="5"/>
                </a:cubicBezTo>
                <a:cubicBezTo>
                  <a:pt x="426" y="5"/>
                  <a:pt x="427" y="5"/>
                  <a:pt x="429" y="6"/>
                </a:cubicBezTo>
                <a:cubicBezTo>
                  <a:pt x="429" y="4"/>
                  <a:pt x="429" y="4"/>
                  <a:pt x="429" y="4"/>
                </a:cubicBezTo>
                <a:cubicBezTo>
                  <a:pt x="428" y="3"/>
                  <a:pt x="427" y="3"/>
                  <a:pt x="426" y="3"/>
                </a:cubicBezTo>
                <a:cubicBezTo>
                  <a:pt x="425" y="3"/>
                  <a:pt x="425" y="3"/>
                  <a:pt x="425" y="3"/>
                </a:cubicBezTo>
                <a:cubicBezTo>
                  <a:pt x="425" y="3"/>
                  <a:pt x="425" y="3"/>
                  <a:pt x="425" y="3"/>
                </a:cubicBezTo>
                <a:cubicBezTo>
                  <a:pt x="422" y="2"/>
                  <a:pt x="419" y="2"/>
                  <a:pt x="415" y="2"/>
                </a:cubicBezTo>
                <a:cubicBezTo>
                  <a:pt x="415" y="2"/>
                  <a:pt x="415" y="2"/>
                  <a:pt x="415" y="2"/>
                </a:cubicBezTo>
                <a:cubicBezTo>
                  <a:pt x="414" y="2"/>
                  <a:pt x="414" y="2"/>
                  <a:pt x="414" y="2"/>
                </a:cubicBezTo>
                <a:cubicBezTo>
                  <a:pt x="413" y="2"/>
                  <a:pt x="413" y="2"/>
                  <a:pt x="413" y="2"/>
                </a:cubicBezTo>
                <a:cubicBezTo>
                  <a:pt x="413" y="2"/>
                  <a:pt x="413" y="2"/>
                  <a:pt x="413" y="2"/>
                </a:cubicBezTo>
                <a:cubicBezTo>
                  <a:pt x="410" y="2"/>
                  <a:pt x="407" y="2"/>
                  <a:pt x="403" y="2"/>
                </a:cubicBezTo>
                <a:cubicBezTo>
                  <a:pt x="403" y="2"/>
                  <a:pt x="404" y="1"/>
                  <a:pt x="404" y="0"/>
                </a:cubicBezTo>
                <a:cubicBezTo>
                  <a:pt x="404" y="0"/>
                  <a:pt x="404" y="0"/>
                  <a:pt x="404" y="0"/>
                </a:cubicBezTo>
              </a:path>
            </a:pathLst>
          </a:custGeom>
          <a:solidFill>
            <a:srgbClr val="E8888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98" name="PA_任意多边形 1430"/>
          <p:cNvSpPr>
            <a:spLocks noEditPoints="1"/>
          </p:cNvSpPr>
          <p:nvPr>
            <p:custDataLst>
              <p:tags r:id="rId163"/>
            </p:custDataLst>
          </p:nvPr>
        </p:nvSpPr>
        <p:spPr bwMode="auto">
          <a:xfrm>
            <a:off x="6073775" y="6567488"/>
            <a:ext cx="3109913" cy="350838"/>
          </a:xfrm>
          <a:custGeom>
            <a:avLst/>
            <a:gdLst>
              <a:gd name="T0" fmla="*/ 6 w 1293"/>
              <a:gd name="T1" fmla="*/ 136 h 146"/>
              <a:gd name="T2" fmla="*/ 10 w 1293"/>
              <a:gd name="T3" fmla="*/ 135 h 146"/>
              <a:gd name="T4" fmla="*/ 16 w 1293"/>
              <a:gd name="T5" fmla="*/ 143 h 146"/>
              <a:gd name="T6" fmla="*/ 5 w 1293"/>
              <a:gd name="T7" fmla="*/ 132 h 146"/>
              <a:gd name="T8" fmla="*/ 5 w 1293"/>
              <a:gd name="T9" fmla="*/ 128 h 146"/>
              <a:gd name="T10" fmla="*/ 18 w 1293"/>
              <a:gd name="T11" fmla="*/ 132 h 146"/>
              <a:gd name="T12" fmla="*/ 10 w 1293"/>
              <a:gd name="T13" fmla="*/ 135 h 146"/>
              <a:gd name="T14" fmla="*/ 20 w 1293"/>
              <a:gd name="T15" fmla="*/ 131 h 146"/>
              <a:gd name="T16" fmla="*/ 1283 w 1293"/>
              <a:gd name="T17" fmla="*/ 123 h 146"/>
              <a:gd name="T18" fmla="*/ 1277 w 1293"/>
              <a:gd name="T19" fmla="*/ 146 h 146"/>
              <a:gd name="T20" fmla="*/ 1281 w 1293"/>
              <a:gd name="T21" fmla="*/ 131 h 146"/>
              <a:gd name="T22" fmla="*/ 6 w 1293"/>
              <a:gd name="T23" fmla="*/ 123 h 146"/>
              <a:gd name="T24" fmla="*/ 6 w 1293"/>
              <a:gd name="T25" fmla="*/ 119 h 146"/>
              <a:gd name="T26" fmla="*/ 11 w 1293"/>
              <a:gd name="T27" fmla="*/ 124 h 146"/>
              <a:gd name="T28" fmla="*/ 16 w 1293"/>
              <a:gd name="T29" fmla="*/ 128 h 146"/>
              <a:gd name="T30" fmla="*/ 1289 w 1293"/>
              <a:gd name="T31" fmla="*/ 113 h 146"/>
              <a:gd name="T32" fmla="*/ 1289 w 1293"/>
              <a:gd name="T33" fmla="*/ 115 h 146"/>
              <a:gd name="T34" fmla="*/ 1287 w 1293"/>
              <a:gd name="T35" fmla="*/ 119 h 146"/>
              <a:gd name="T36" fmla="*/ 4 w 1293"/>
              <a:gd name="T37" fmla="*/ 111 h 146"/>
              <a:gd name="T38" fmla="*/ 9 w 1293"/>
              <a:gd name="T39" fmla="*/ 111 h 146"/>
              <a:gd name="T40" fmla="*/ 9 w 1293"/>
              <a:gd name="T41" fmla="*/ 115 h 146"/>
              <a:gd name="T42" fmla="*/ 17 w 1293"/>
              <a:gd name="T43" fmla="*/ 112 h 146"/>
              <a:gd name="T44" fmla="*/ 324 w 1293"/>
              <a:gd name="T45" fmla="*/ 105 h 146"/>
              <a:gd name="T46" fmla="*/ 5 w 1293"/>
              <a:gd name="T47" fmla="*/ 102 h 146"/>
              <a:gd name="T48" fmla="*/ 6 w 1293"/>
              <a:gd name="T49" fmla="*/ 107 h 146"/>
              <a:gd name="T50" fmla="*/ 17 w 1293"/>
              <a:gd name="T51" fmla="*/ 110 h 146"/>
              <a:gd name="T52" fmla="*/ 1287 w 1293"/>
              <a:gd name="T53" fmla="*/ 99 h 146"/>
              <a:gd name="T54" fmla="*/ 1284 w 1293"/>
              <a:gd name="T55" fmla="*/ 101 h 146"/>
              <a:gd name="T56" fmla="*/ 1291 w 1293"/>
              <a:gd name="T57" fmla="*/ 101 h 146"/>
              <a:gd name="T58" fmla="*/ 1282 w 1293"/>
              <a:gd name="T59" fmla="*/ 94 h 146"/>
              <a:gd name="T60" fmla="*/ 1284 w 1293"/>
              <a:gd name="T61" fmla="*/ 94 h 146"/>
              <a:gd name="T62" fmla="*/ 1289 w 1293"/>
              <a:gd name="T63" fmla="*/ 90 h 146"/>
              <a:gd name="T64" fmla="*/ 1281 w 1293"/>
              <a:gd name="T65" fmla="*/ 89 h 146"/>
              <a:gd name="T66" fmla="*/ 1289 w 1293"/>
              <a:gd name="T67" fmla="*/ 88 h 146"/>
              <a:gd name="T68" fmla="*/ 1289 w 1293"/>
              <a:gd name="T69" fmla="*/ 88 h 146"/>
              <a:gd name="T70" fmla="*/ 1290 w 1293"/>
              <a:gd name="T71" fmla="*/ 82 h 146"/>
              <a:gd name="T72" fmla="*/ 3 w 1293"/>
              <a:gd name="T73" fmla="*/ 81 h 146"/>
              <a:gd name="T74" fmla="*/ 1279 w 1293"/>
              <a:gd name="T75" fmla="*/ 79 h 146"/>
              <a:gd name="T76" fmla="*/ 1280 w 1293"/>
              <a:gd name="T77" fmla="*/ 77 h 146"/>
              <a:gd name="T78" fmla="*/ 1284 w 1293"/>
              <a:gd name="T79" fmla="*/ 75 h 146"/>
              <a:gd name="T80" fmla="*/ 775 w 1293"/>
              <a:gd name="T81" fmla="*/ 72 h 146"/>
              <a:gd name="T82" fmla="*/ 1280 w 1293"/>
              <a:gd name="T83" fmla="*/ 72 h 146"/>
              <a:gd name="T84" fmla="*/ 1278 w 1293"/>
              <a:gd name="T85" fmla="*/ 68 h 146"/>
              <a:gd name="T86" fmla="*/ 1289 w 1293"/>
              <a:gd name="T87" fmla="*/ 68 h 146"/>
              <a:gd name="T88" fmla="*/ 1284 w 1293"/>
              <a:gd name="T89" fmla="*/ 58 h 146"/>
              <a:gd name="T90" fmla="*/ 1275 w 1293"/>
              <a:gd name="T91" fmla="*/ 58 h 146"/>
              <a:gd name="T92" fmla="*/ 1279 w 1293"/>
              <a:gd name="T93" fmla="*/ 64 h 146"/>
              <a:gd name="T94" fmla="*/ 1277 w 1293"/>
              <a:gd name="T95" fmla="*/ 59 h 146"/>
              <a:gd name="T96" fmla="*/ 5 w 1293"/>
              <a:gd name="T97" fmla="*/ 55 h 146"/>
              <a:gd name="T98" fmla="*/ 6 w 1293"/>
              <a:gd name="T99" fmla="*/ 55 h 146"/>
              <a:gd name="T100" fmla="*/ 1279 w 1293"/>
              <a:gd name="T101" fmla="*/ 52 h 146"/>
              <a:gd name="T102" fmla="*/ 1293 w 1293"/>
              <a:gd name="T103" fmla="*/ 52 h 146"/>
              <a:gd name="T104" fmla="*/ 6 w 1293"/>
              <a:gd name="T105" fmla="*/ 51 h 146"/>
              <a:gd name="T106" fmla="*/ 1276 w 1293"/>
              <a:gd name="T107" fmla="*/ 49 h 146"/>
              <a:gd name="T108" fmla="*/ 1277 w 1293"/>
              <a:gd name="T109" fmla="*/ 56 h 146"/>
              <a:gd name="T110" fmla="*/ 1276 w 1293"/>
              <a:gd name="T111" fmla="*/ 52 h 146"/>
              <a:gd name="T112" fmla="*/ 1284 w 1293"/>
              <a:gd name="T113" fmla="*/ 46 h 146"/>
              <a:gd name="T114" fmla="*/ 1281 w 1293"/>
              <a:gd name="T115" fmla="*/ 46 h 146"/>
              <a:gd name="T116" fmla="*/ 1285 w 1293"/>
              <a:gd name="T117" fmla="*/ 41 h 146"/>
              <a:gd name="T118" fmla="*/ 69 w 1293"/>
              <a:gd name="T119" fmla="*/ 21 h 146"/>
              <a:gd name="T120" fmla="*/ 1287 w 1293"/>
              <a:gd name="T121" fmla="*/ 18 h 146"/>
              <a:gd name="T122" fmla="*/ 1287 w 1293"/>
              <a:gd name="T123" fmla="*/ 1 h 1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293" h="146">
                <a:moveTo>
                  <a:pt x="1207" y="144"/>
                </a:moveTo>
                <a:cubicBezTo>
                  <a:pt x="1207" y="144"/>
                  <a:pt x="1207" y="144"/>
                  <a:pt x="1207" y="144"/>
                </a:cubicBezTo>
                <a:cubicBezTo>
                  <a:pt x="1207" y="145"/>
                  <a:pt x="1207" y="145"/>
                  <a:pt x="1207" y="145"/>
                </a:cubicBezTo>
                <a:cubicBezTo>
                  <a:pt x="1207" y="146"/>
                  <a:pt x="1207" y="146"/>
                  <a:pt x="1207" y="146"/>
                </a:cubicBezTo>
                <a:cubicBezTo>
                  <a:pt x="1207" y="146"/>
                  <a:pt x="1207" y="146"/>
                  <a:pt x="1207" y="146"/>
                </a:cubicBezTo>
                <a:cubicBezTo>
                  <a:pt x="1207" y="144"/>
                  <a:pt x="1207" y="144"/>
                  <a:pt x="1207" y="144"/>
                </a:cubicBezTo>
                <a:moveTo>
                  <a:pt x="6" y="136"/>
                </a:moveTo>
                <a:cubicBezTo>
                  <a:pt x="5" y="137"/>
                  <a:pt x="5" y="137"/>
                  <a:pt x="4" y="137"/>
                </a:cubicBezTo>
                <a:cubicBezTo>
                  <a:pt x="4" y="137"/>
                  <a:pt x="4" y="137"/>
                  <a:pt x="5" y="137"/>
                </a:cubicBezTo>
                <a:cubicBezTo>
                  <a:pt x="5" y="137"/>
                  <a:pt x="5" y="137"/>
                  <a:pt x="5" y="137"/>
                </a:cubicBezTo>
                <a:cubicBezTo>
                  <a:pt x="5" y="137"/>
                  <a:pt x="6" y="137"/>
                  <a:pt x="6" y="137"/>
                </a:cubicBezTo>
                <a:cubicBezTo>
                  <a:pt x="6" y="137"/>
                  <a:pt x="6" y="137"/>
                  <a:pt x="6" y="137"/>
                </a:cubicBezTo>
                <a:cubicBezTo>
                  <a:pt x="6" y="137"/>
                  <a:pt x="6" y="136"/>
                  <a:pt x="6" y="136"/>
                </a:cubicBezTo>
                <a:moveTo>
                  <a:pt x="10" y="135"/>
                </a:moveTo>
                <a:cubicBezTo>
                  <a:pt x="10" y="136"/>
                  <a:pt x="10" y="136"/>
                  <a:pt x="10" y="137"/>
                </a:cubicBezTo>
                <a:cubicBezTo>
                  <a:pt x="10" y="137"/>
                  <a:pt x="9" y="137"/>
                  <a:pt x="9" y="137"/>
                </a:cubicBezTo>
                <a:cubicBezTo>
                  <a:pt x="13" y="138"/>
                  <a:pt x="17" y="139"/>
                  <a:pt x="20" y="141"/>
                </a:cubicBezTo>
                <a:cubicBezTo>
                  <a:pt x="15" y="141"/>
                  <a:pt x="15" y="141"/>
                  <a:pt x="15" y="141"/>
                </a:cubicBezTo>
                <a:cubicBezTo>
                  <a:pt x="15" y="142"/>
                  <a:pt x="15" y="142"/>
                  <a:pt x="15" y="142"/>
                </a:cubicBezTo>
                <a:cubicBezTo>
                  <a:pt x="15" y="142"/>
                  <a:pt x="15" y="142"/>
                  <a:pt x="16" y="143"/>
                </a:cubicBezTo>
                <a:cubicBezTo>
                  <a:pt x="16" y="143"/>
                  <a:pt x="16" y="143"/>
                  <a:pt x="16" y="143"/>
                </a:cubicBezTo>
                <a:cubicBezTo>
                  <a:pt x="21" y="143"/>
                  <a:pt x="21" y="143"/>
                  <a:pt x="21" y="143"/>
                </a:cubicBezTo>
                <a:cubicBezTo>
                  <a:pt x="22" y="143"/>
                  <a:pt x="22" y="143"/>
                  <a:pt x="22" y="143"/>
                </a:cubicBezTo>
                <a:cubicBezTo>
                  <a:pt x="24" y="142"/>
                  <a:pt x="24" y="142"/>
                  <a:pt x="24" y="142"/>
                </a:cubicBezTo>
                <a:cubicBezTo>
                  <a:pt x="23" y="141"/>
                  <a:pt x="23" y="141"/>
                  <a:pt x="23" y="141"/>
                </a:cubicBezTo>
                <a:cubicBezTo>
                  <a:pt x="19" y="138"/>
                  <a:pt x="15" y="137"/>
                  <a:pt x="10" y="135"/>
                </a:cubicBezTo>
                <a:moveTo>
                  <a:pt x="6" y="132"/>
                </a:moveTo>
                <a:cubicBezTo>
                  <a:pt x="6" y="132"/>
                  <a:pt x="5" y="132"/>
                  <a:pt x="5" y="132"/>
                </a:cubicBezTo>
                <a:cubicBezTo>
                  <a:pt x="5" y="132"/>
                  <a:pt x="6" y="132"/>
                  <a:pt x="6" y="132"/>
                </a:cubicBezTo>
                <a:cubicBezTo>
                  <a:pt x="6" y="132"/>
                  <a:pt x="6" y="132"/>
                  <a:pt x="6" y="132"/>
                </a:cubicBezTo>
                <a:moveTo>
                  <a:pt x="6" y="128"/>
                </a:moveTo>
                <a:cubicBezTo>
                  <a:pt x="5" y="128"/>
                  <a:pt x="5" y="128"/>
                  <a:pt x="4" y="128"/>
                </a:cubicBezTo>
                <a:cubicBezTo>
                  <a:pt x="4" y="128"/>
                  <a:pt x="5" y="128"/>
                  <a:pt x="5" y="128"/>
                </a:cubicBezTo>
                <a:cubicBezTo>
                  <a:pt x="5" y="128"/>
                  <a:pt x="5" y="128"/>
                  <a:pt x="5" y="128"/>
                </a:cubicBezTo>
                <a:cubicBezTo>
                  <a:pt x="5" y="128"/>
                  <a:pt x="5" y="128"/>
                  <a:pt x="5" y="128"/>
                </a:cubicBezTo>
                <a:cubicBezTo>
                  <a:pt x="6" y="128"/>
                  <a:pt x="6" y="128"/>
                  <a:pt x="6" y="128"/>
                </a:cubicBezTo>
                <a:cubicBezTo>
                  <a:pt x="6" y="128"/>
                  <a:pt x="6" y="128"/>
                  <a:pt x="6" y="128"/>
                </a:cubicBezTo>
                <a:cubicBezTo>
                  <a:pt x="6" y="128"/>
                  <a:pt x="6" y="128"/>
                  <a:pt x="6" y="128"/>
                </a:cubicBezTo>
                <a:moveTo>
                  <a:pt x="11" y="127"/>
                </a:moveTo>
                <a:cubicBezTo>
                  <a:pt x="11" y="127"/>
                  <a:pt x="10" y="128"/>
                  <a:pt x="10" y="128"/>
                </a:cubicBezTo>
                <a:cubicBezTo>
                  <a:pt x="9" y="128"/>
                  <a:pt x="9" y="128"/>
                  <a:pt x="9" y="128"/>
                </a:cubicBezTo>
                <a:cubicBezTo>
                  <a:pt x="12" y="129"/>
                  <a:pt x="15" y="130"/>
                  <a:pt x="18" y="132"/>
                </a:cubicBezTo>
                <a:cubicBezTo>
                  <a:pt x="18" y="133"/>
                  <a:pt x="19" y="134"/>
                  <a:pt x="20" y="134"/>
                </a:cubicBezTo>
                <a:cubicBezTo>
                  <a:pt x="20" y="135"/>
                  <a:pt x="20" y="135"/>
                  <a:pt x="21" y="136"/>
                </a:cubicBezTo>
                <a:cubicBezTo>
                  <a:pt x="17" y="134"/>
                  <a:pt x="12" y="133"/>
                  <a:pt x="8" y="132"/>
                </a:cubicBezTo>
                <a:cubicBezTo>
                  <a:pt x="8" y="132"/>
                  <a:pt x="9" y="132"/>
                  <a:pt x="9" y="132"/>
                </a:cubicBezTo>
                <a:cubicBezTo>
                  <a:pt x="9" y="132"/>
                  <a:pt x="9" y="132"/>
                  <a:pt x="9" y="132"/>
                </a:cubicBezTo>
                <a:cubicBezTo>
                  <a:pt x="9" y="132"/>
                  <a:pt x="9" y="132"/>
                  <a:pt x="9" y="132"/>
                </a:cubicBezTo>
                <a:cubicBezTo>
                  <a:pt x="10" y="133"/>
                  <a:pt x="10" y="134"/>
                  <a:pt x="10" y="135"/>
                </a:cubicBezTo>
                <a:cubicBezTo>
                  <a:pt x="14" y="135"/>
                  <a:pt x="18" y="137"/>
                  <a:pt x="21" y="138"/>
                </a:cubicBezTo>
                <a:cubicBezTo>
                  <a:pt x="22" y="138"/>
                  <a:pt x="22" y="138"/>
                  <a:pt x="22" y="138"/>
                </a:cubicBezTo>
                <a:cubicBezTo>
                  <a:pt x="22" y="138"/>
                  <a:pt x="22" y="138"/>
                  <a:pt x="22" y="138"/>
                </a:cubicBezTo>
                <a:cubicBezTo>
                  <a:pt x="23" y="137"/>
                  <a:pt x="23" y="137"/>
                  <a:pt x="23" y="136"/>
                </a:cubicBezTo>
                <a:cubicBezTo>
                  <a:pt x="23" y="135"/>
                  <a:pt x="22" y="134"/>
                  <a:pt x="21" y="133"/>
                </a:cubicBezTo>
                <a:cubicBezTo>
                  <a:pt x="21" y="132"/>
                  <a:pt x="20" y="132"/>
                  <a:pt x="20" y="131"/>
                </a:cubicBezTo>
                <a:cubicBezTo>
                  <a:pt x="20" y="131"/>
                  <a:pt x="20" y="131"/>
                  <a:pt x="20" y="131"/>
                </a:cubicBezTo>
                <a:cubicBezTo>
                  <a:pt x="20" y="130"/>
                  <a:pt x="20" y="130"/>
                  <a:pt x="20" y="130"/>
                </a:cubicBezTo>
                <a:cubicBezTo>
                  <a:pt x="17" y="129"/>
                  <a:pt x="14" y="127"/>
                  <a:pt x="11" y="127"/>
                </a:cubicBezTo>
                <a:moveTo>
                  <a:pt x="727" y="125"/>
                </a:moveTo>
                <a:cubicBezTo>
                  <a:pt x="727" y="125"/>
                  <a:pt x="727" y="125"/>
                  <a:pt x="727" y="125"/>
                </a:cubicBezTo>
                <a:moveTo>
                  <a:pt x="727" y="125"/>
                </a:moveTo>
                <a:cubicBezTo>
                  <a:pt x="727" y="125"/>
                  <a:pt x="727" y="125"/>
                  <a:pt x="727" y="125"/>
                </a:cubicBezTo>
                <a:moveTo>
                  <a:pt x="1283" y="123"/>
                </a:moveTo>
                <a:cubicBezTo>
                  <a:pt x="1281" y="125"/>
                  <a:pt x="1280" y="128"/>
                  <a:pt x="1279" y="130"/>
                </a:cubicBezTo>
                <a:cubicBezTo>
                  <a:pt x="1278" y="134"/>
                  <a:pt x="1275" y="138"/>
                  <a:pt x="1275" y="143"/>
                </a:cubicBezTo>
                <a:cubicBezTo>
                  <a:pt x="1275" y="144"/>
                  <a:pt x="1275" y="145"/>
                  <a:pt x="1275" y="146"/>
                </a:cubicBezTo>
                <a:cubicBezTo>
                  <a:pt x="1275" y="146"/>
                  <a:pt x="1275" y="146"/>
                  <a:pt x="1275" y="146"/>
                </a:cubicBezTo>
                <a:cubicBezTo>
                  <a:pt x="1277" y="146"/>
                  <a:pt x="1277" y="146"/>
                  <a:pt x="1277" y="146"/>
                </a:cubicBezTo>
                <a:cubicBezTo>
                  <a:pt x="1277" y="146"/>
                  <a:pt x="1277" y="146"/>
                  <a:pt x="1277" y="146"/>
                </a:cubicBezTo>
                <a:cubicBezTo>
                  <a:pt x="1277" y="146"/>
                  <a:pt x="1277" y="146"/>
                  <a:pt x="1277" y="146"/>
                </a:cubicBezTo>
                <a:cubicBezTo>
                  <a:pt x="1277" y="146"/>
                  <a:pt x="1277" y="146"/>
                  <a:pt x="1277" y="146"/>
                </a:cubicBezTo>
                <a:cubicBezTo>
                  <a:pt x="1280" y="144"/>
                  <a:pt x="1280" y="144"/>
                  <a:pt x="1280" y="144"/>
                </a:cubicBezTo>
                <a:cubicBezTo>
                  <a:pt x="1277" y="144"/>
                  <a:pt x="1277" y="144"/>
                  <a:pt x="1277" y="144"/>
                </a:cubicBezTo>
                <a:cubicBezTo>
                  <a:pt x="1277" y="144"/>
                  <a:pt x="1277" y="143"/>
                  <a:pt x="1277" y="143"/>
                </a:cubicBezTo>
                <a:cubicBezTo>
                  <a:pt x="1277" y="139"/>
                  <a:pt x="1279" y="135"/>
                  <a:pt x="1281" y="131"/>
                </a:cubicBezTo>
                <a:cubicBezTo>
                  <a:pt x="1281" y="131"/>
                  <a:pt x="1281" y="131"/>
                  <a:pt x="1281" y="131"/>
                </a:cubicBezTo>
                <a:cubicBezTo>
                  <a:pt x="1281" y="131"/>
                  <a:pt x="1281" y="131"/>
                  <a:pt x="1281" y="131"/>
                </a:cubicBezTo>
                <a:cubicBezTo>
                  <a:pt x="1282" y="129"/>
                  <a:pt x="1283" y="127"/>
                  <a:pt x="1284" y="125"/>
                </a:cubicBezTo>
                <a:cubicBezTo>
                  <a:pt x="1284" y="125"/>
                  <a:pt x="1284" y="124"/>
                  <a:pt x="1283" y="124"/>
                </a:cubicBezTo>
                <a:cubicBezTo>
                  <a:pt x="1283" y="124"/>
                  <a:pt x="1283" y="124"/>
                  <a:pt x="1283" y="123"/>
                </a:cubicBezTo>
                <a:moveTo>
                  <a:pt x="6" y="123"/>
                </a:moveTo>
                <a:cubicBezTo>
                  <a:pt x="6" y="123"/>
                  <a:pt x="5" y="123"/>
                  <a:pt x="5" y="123"/>
                </a:cubicBezTo>
                <a:cubicBezTo>
                  <a:pt x="5" y="123"/>
                  <a:pt x="6" y="123"/>
                  <a:pt x="6" y="123"/>
                </a:cubicBezTo>
                <a:cubicBezTo>
                  <a:pt x="6" y="123"/>
                  <a:pt x="6" y="123"/>
                  <a:pt x="6" y="123"/>
                </a:cubicBezTo>
                <a:cubicBezTo>
                  <a:pt x="6" y="123"/>
                  <a:pt x="6" y="123"/>
                  <a:pt x="6" y="123"/>
                </a:cubicBezTo>
                <a:moveTo>
                  <a:pt x="9" y="117"/>
                </a:moveTo>
                <a:cubicBezTo>
                  <a:pt x="9" y="118"/>
                  <a:pt x="9" y="118"/>
                  <a:pt x="9" y="119"/>
                </a:cubicBezTo>
                <a:cubicBezTo>
                  <a:pt x="9" y="119"/>
                  <a:pt x="9" y="119"/>
                  <a:pt x="9" y="119"/>
                </a:cubicBezTo>
                <a:cubicBezTo>
                  <a:pt x="8" y="119"/>
                  <a:pt x="8" y="119"/>
                  <a:pt x="8" y="119"/>
                </a:cubicBezTo>
                <a:cubicBezTo>
                  <a:pt x="8" y="119"/>
                  <a:pt x="8" y="119"/>
                  <a:pt x="8" y="119"/>
                </a:cubicBezTo>
                <a:cubicBezTo>
                  <a:pt x="8" y="119"/>
                  <a:pt x="7" y="119"/>
                  <a:pt x="6" y="119"/>
                </a:cubicBezTo>
                <a:cubicBezTo>
                  <a:pt x="10" y="119"/>
                  <a:pt x="14" y="121"/>
                  <a:pt x="17" y="123"/>
                </a:cubicBezTo>
                <a:cubicBezTo>
                  <a:pt x="17" y="124"/>
                  <a:pt x="17" y="124"/>
                  <a:pt x="17" y="125"/>
                </a:cubicBezTo>
                <a:cubicBezTo>
                  <a:pt x="17" y="125"/>
                  <a:pt x="17" y="125"/>
                  <a:pt x="16" y="126"/>
                </a:cubicBezTo>
                <a:cubicBezTo>
                  <a:pt x="16" y="126"/>
                  <a:pt x="16" y="126"/>
                  <a:pt x="16" y="126"/>
                </a:cubicBezTo>
                <a:cubicBezTo>
                  <a:pt x="13" y="125"/>
                  <a:pt x="11" y="124"/>
                  <a:pt x="8" y="123"/>
                </a:cubicBezTo>
                <a:cubicBezTo>
                  <a:pt x="9" y="123"/>
                  <a:pt x="9" y="124"/>
                  <a:pt x="10" y="124"/>
                </a:cubicBezTo>
                <a:cubicBezTo>
                  <a:pt x="11" y="124"/>
                  <a:pt x="11" y="124"/>
                  <a:pt x="11" y="124"/>
                </a:cubicBezTo>
                <a:cubicBezTo>
                  <a:pt x="11" y="125"/>
                  <a:pt x="11" y="125"/>
                  <a:pt x="11" y="125"/>
                </a:cubicBezTo>
                <a:cubicBezTo>
                  <a:pt x="11" y="125"/>
                  <a:pt x="11" y="125"/>
                  <a:pt x="11" y="126"/>
                </a:cubicBezTo>
                <a:cubicBezTo>
                  <a:pt x="11" y="126"/>
                  <a:pt x="11" y="126"/>
                  <a:pt x="11" y="126"/>
                </a:cubicBezTo>
                <a:cubicBezTo>
                  <a:pt x="13" y="127"/>
                  <a:pt x="14" y="127"/>
                  <a:pt x="16" y="128"/>
                </a:cubicBezTo>
                <a:cubicBezTo>
                  <a:pt x="16" y="128"/>
                  <a:pt x="16" y="128"/>
                  <a:pt x="16" y="128"/>
                </a:cubicBezTo>
                <a:cubicBezTo>
                  <a:pt x="16" y="128"/>
                  <a:pt x="16" y="128"/>
                  <a:pt x="16" y="128"/>
                </a:cubicBezTo>
                <a:cubicBezTo>
                  <a:pt x="16" y="128"/>
                  <a:pt x="16" y="128"/>
                  <a:pt x="16" y="128"/>
                </a:cubicBezTo>
                <a:cubicBezTo>
                  <a:pt x="17" y="128"/>
                  <a:pt x="18" y="127"/>
                  <a:pt x="18" y="127"/>
                </a:cubicBezTo>
                <a:cubicBezTo>
                  <a:pt x="19" y="126"/>
                  <a:pt x="19" y="125"/>
                  <a:pt x="19" y="124"/>
                </a:cubicBezTo>
                <a:cubicBezTo>
                  <a:pt x="19" y="124"/>
                  <a:pt x="19" y="123"/>
                  <a:pt x="19" y="123"/>
                </a:cubicBezTo>
                <a:cubicBezTo>
                  <a:pt x="19" y="122"/>
                  <a:pt x="19" y="122"/>
                  <a:pt x="19" y="122"/>
                </a:cubicBezTo>
                <a:cubicBezTo>
                  <a:pt x="19" y="122"/>
                  <a:pt x="19" y="122"/>
                  <a:pt x="19" y="122"/>
                </a:cubicBezTo>
                <a:cubicBezTo>
                  <a:pt x="16" y="120"/>
                  <a:pt x="13" y="118"/>
                  <a:pt x="9" y="117"/>
                </a:cubicBezTo>
                <a:moveTo>
                  <a:pt x="1289" y="113"/>
                </a:moveTo>
                <a:cubicBezTo>
                  <a:pt x="1288" y="113"/>
                  <a:pt x="1288" y="113"/>
                  <a:pt x="1288" y="113"/>
                </a:cubicBezTo>
                <a:cubicBezTo>
                  <a:pt x="1288" y="113"/>
                  <a:pt x="1288" y="113"/>
                  <a:pt x="1288" y="113"/>
                </a:cubicBezTo>
                <a:cubicBezTo>
                  <a:pt x="1287" y="113"/>
                  <a:pt x="1286" y="114"/>
                  <a:pt x="1286" y="115"/>
                </a:cubicBezTo>
                <a:cubicBezTo>
                  <a:pt x="1285" y="115"/>
                  <a:pt x="1285" y="116"/>
                  <a:pt x="1284" y="117"/>
                </a:cubicBezTo>
                <a:cubicBezTo>
                  <a:pt x="1285" y="118"/>
                  <a:pt x="1285" y="118"/>
                  <a:pt x="1286" y="119"/>
                </a:cubicBezTo>
                <a:cubicBezTo>
                  <a:pt x="1286" y="118"/>
                  <a:pt x="1286" y="118"/>
                  <a:pt x="1287" y="117"/>
                </a:cubicBezTo>
                <a:cubicBezTo>
                  <a:pt x="1287" y="116"/>
                  <a:pt x="1288" y="115"/>
                  <a:pt x="1289" y="115"/>
                </a:cubicBezTo>
                <a:cubicBezTo>
                  <a:pt x="1289" y="115"/>
                  <a:pt x="1289" y="115"/>
                  <a:pt x="1289" y="115"/>
                </a:cubicBezTo>
                <a:cubicBezTo>
                  <a:pt x="1289" y="115"/>
                  <a:pt x="1289" y="115"/>
                  <a:pt x="1289" y="115"/>
                </a:cubicBezTo>
                <a:cubicBezTo>
                  <a:pt x="1289" y="116"/>
                  <a:pt x="1289" y="116"/>
                  <a:pt x="1289" y="116"/>
                </a:cubicBezTo>
                <a:cubicBezTo>
                  <a:pt x="1289" y="116"/>
                  <a:pt x="1289" y="116"/>
                  <a:pt x="1289" y="116"/>
                </a:cubicBezTo>
                <a:cubicBezTo>
                  <a:pt x="1289" y="116"/>
                  <a:pt x="1289" y="116"/>
                  <a:pt x="1289" y="116"/>
                </a:cubicBezTo>
                <a:cubicBezTo>
                  <a:pt x="1288" y="117"/>
                  <a:pt x="1287" y="118"/>
                  <a:pt x="1286" y="119"/>
                </a:cubicBezTo>
                <a:cubicBezTo>
                  <a:pt x="1287" y="119"/>
                  <a:pt x="1287" y="119"/>
                  <a:pt x="1287" y="119"/>
                </a:cubicBezTo>
                <a:cubicBezTo>
                  <a:pt x="1288" y="118"/>
                  <a:pt x="1290" y="117"/>
                  <a:pt x="1291" y="116"/>
                </a:cubicBezTo>
                <a:cubicBezTo>
                  <a:pt x="1291" y="116"/>
                  <a:pt x="1291" y="115"/>
                  <a:pt x="1291" y="115"/>
                </a:cubicBezTo>
                <a:cubicBezTo>
                  <a:pt x="1291" y="115"/>
                  <a:pt x="1291" y="114"/>
                  <a:pt x="1290" y="114"/>
                </a:cubicBezTo>
                <a:cubicBezTo>
                  <a:pt x="1290" y="113"/>
                  <a:pt x="1289" y="113"/>
                  <a:pt x="1289" y="113"/>
                </a:cubicBezTo>
                <a:moveTo>
                  <a:pt x="6" y="111"/>
                </a:moveTo>
                <a:cubicBezTo>
                  <a:pt x="5" y="111"/>
                  <a:pt x="4" y="111"/>
                  <a:pt x="4" y="111"/>
                </a:cubicBezTo>
                <a:cubicBezTo>
                  <a:pt x="4" y="111"/>
                  <a:pt x="4" y="111"/>
                  <a:pt x="4" y="111"/>
                </a:cubicBezTo>
                <a:cubicBezTo>
                  <a:pt x="4" y="111"/>
                  <a:pt x="4" y="111"/>
                  <a:pt x="4" y="111"/>
                </a:cubicBezTo>
                <a:cubicBezTo>
                  <a:pt x="5" y="111"/>
                  <a:pt x="6" y="111"/>
                  <a:pt x="6" y="111"/>
                </a:cubicBezTo>
                <a:cubicBezTo>
                  <a:pt x="6" y="111"/>
                  <a:pt x="6" y="111"/>
                  <a:pt x="6" y="111"/>
                </a:cubicBezTo>
                <a:cubicBezTo>
                  <a:pt x="6" y="111"/>
                  <a:pt x="6" y="111"/>
                  <a:pt x="6" y="111"/>
                </a:cubicBezTo>
                <a:moveTo>
                  <a:pt x="10" y="109"/>
                </a:moveTo>
                <a:cubicBezTo>
                  <a:pt x="10" y="110"/>
                  <a:pt x="10" y="111"/>
                  <a:pt x="9" y="111"/>
                </a:cubicBezTo>
                <a:cubicBezTo>
                  <a:pt x="9" y="111"/>
                  <a:pt x="9" y="111"/>
                  <a:pt x="9" y="111"/>
                </a:cubicBezTo>
                <a:cubicBezTo>
                  <a:pt x="11" y="111"/>
                  <a:pt x="14" y="112"/>
                  <a:pt x="16" y="113"/>
                </a:cubicBezTo>
                <a:cubicBezTo>
                  <a:pt x="16" y="114"/>
                  <a:pt x="16" y="115"/>
                  <a:pt x="16" y="116"/>
                </a:cubicBezTo>
                <a:cubicBezTo>
                  <a:pt x="16" y="116"/>
                  <a:pt x="16" y="116"/>
                  <a:pt x="16" y="117"/>
                </a:cubicBezTo>
                <a:cubicBezTo>
                  <a:pt x="13" y="116"/>
                  <a:pt x="10" y="115"/>
                  <a:pt x="7" y="115"/>
                </a:cubicBezTo>
                <a:cubicBezTo>
                  <a:pt x="6" y="115"/>
                  <a:pt x="6" y="115"/>
                  <a:pt x="6" y="115"/>
                </a:cubicBezTo>
                <a:cubicBezTo>
                  <a:pt x="7" y="115"/>
                  <a:pt x="8" y="115"/>
                  <a:pt x="8" y="115"/>
                </a:cubicBezTo>
                <a:cubicBezTo>
                  <a:pt x="9" y="115"/>
                  <a:pt x="9" y="115"/>
                  <a:pt x="9" y="115"/>
                </a:cubicBezTo>
                <a:cubicBezTo>
                  <a:pt x="9" y="115"/>
                  <a:pt x="9" y="115"/>
                  <a:pt x="9" y="115"/>
                </a:cubicBezTo>
                <a:cubicBezTo>
                  <a:pt x="9" y="116"/>
                  <a:pt x="9" y="116"/>
                  <a:pt x="9" y="117"/>
                </a:cubicBezTo>
                <a:cubicBezTo>
                  <a:pt x="12" y="117"/>
                  <a:pt x="14" y="118"/>
                  <a:pt x="17" y="119"/>
                </a:cubicBezTo>
                <a:cubicBezTo>
                  <a:pt x="17" y="119"/>
                  <a:pt x="17" y="119"/>
                  <a:pt x="17" y="119"/>
                </a:cubicBezTo>
                <a:cubicBezTo>
                  <a:pt x="18" y="118"/>
                  <a:pt x="18" y="118"/>
                  <a:pt x="18" y="118"/>
                </a:cubicBezTo>
                <a:cubicBezTo>
                  <a:pt x="18" y="118"/>
                  <a:pt x="18" y="117"/>
                  <a:pt x="18" y="116"/>
                </a:cubicBezTo>
                <a:cubicBezTo>
                  <a:pt x="18" y="115"/>
                  <a:pt x="18" y="113"/>
                  <a:pt x="17" y="112"/>
                </a:cubicBezTo>
                <a:cubicBezTo>
                  <a:pt x="17" y="112"/>
                  <a:pt x="17" y="112"/>
                  <a:pt x="17" y="112"/>
                </a:cubicBezTo>
                <a:cubicBezTo>
                  <a:pt x="17" y="112"/>
                  <a:pt x="17" y="112"/>
                  <a:pt x="17" y="112"/>
                </a:cubicBezTo>
                <a:cubicBezTo>
                  <a:pt x="15" y="110"/>
                  <a:pt x="13" y="110"/>
                  <a:pt x="10" y="109"/>
                </a:cubicBezTo>
                <a:moveTo>
                  <a:pt x="324" y="105"/>
                </a:moveTo>
                <a:cubicBezTo>
                  <a:pt x="324" y="105"/>
                  <a:pt x="324" y="105"/>
                  <a:pt x="324" y="105"/>
                </a:cubicBezTo>
                <a:cubicBezTo>
                  <a:pt x="324" y="105"/>
                  <a:pt x="324" y="105"/>
                  <a:pt x="324" y="105"/>
                </a:cubicBezTo>
                <a:cubicBezTo>
                  <a:pt x="324" y="105"/>
                  <a:pt x="324" y="105"/>
                  <a:pt x="324" y="105"/>
                </a:cubicBezTo>
                <a:moveTo>
                  <a:pt x="5" y="102"/>
                </a:moveTo>
                <a:cubicBezTo>
                  <a:pt x="4" y="102"/>
                  <a:pt x="3" y="102"/>
                  <a:pt x="3" y="102"/>
                </a:cubicBezTo>
                <a:cubicBezTo>
                  <a:pt x="3" y="102"/>
                  <a:pt x="3" y="102"/>
                  <a:pt x="3" y="102"/>
                </a:cubicBezTo>
                <a:cubicBezTo>
                  <a:pt x="3" y="102"/>
                  <a:pt x="3" y="102"/>
                  <a:pt x="3" y="102"/>
                </a:cubicBezTo>
                <a:cubicBezTo>
                  <a:pt x="3" y="102"/>
                  <a:pt x="3" y="102"/>
                  <a:pt x="3" y="102"/>
                </a:cubicBezTo>
                <a:cubicBezTo>
                  <a:pt x="4" y="102"/>
                  <a:pt x="5" y="102"/>
                  <a:pt x="6" y="102"/>
                </a:cubicBezTo>
                <a:cubicBezTo>
                  <a:pt x="6" y="102"/>
                  <a:pt x="5" y="102"/>
                  <a:pt x="5" y="102"/>
                </a:cubicBezTo>
                <a:moveTo>
                  <a:pt x="12" y="100"/>
                </a:moveTo>
                <a:cubicBezTo>
                  <a:pt x="12" y="101"/>
                  <a:pt x="11" y="102"/>
                  <a:pt x="10" y="102"/>
                </a:cubicBezTo>
                <a:cubicBezTo>
                  <a:pt x="14" y="102"/>
                  <a:pt x="18" y="103"/>
                  <a:pt x="21" y="105"/>
                </a:cubicBezTo>
                <a:cubicBezTo>
                  <a:pt x="21" y="106"/>
                  <a:pt x="20" y="106"/>
                  <a:pt x="20" y="106"/>
                </a:cubicBezTo>
                <a:cubicBezTo>
                  <a:pt x="19" y="107"/>
                  <a:pt x="18" y="107"/>
                  <a:pt x="17" y="108"/>
                </a:cubicBezTo>
                <a:cubicBezTo>
                  <a:pt x="15" y="107"/>
                  <a:pt x="12" y="107"/>
                  <a:pt x="9" y="107"/>
                </a:cubicBezTo>
                <a:cubicBezTo>
                  <a:pt x="8" y="107"/>
                  <a:pt x="7" y="107"/>
                  <a:pt x="6" y="107"/>
                </a:cubicBezTo>
                <a:cubicBezTo>
                  <a:pt x="7" y="107"/>
                  <a:pt x="8" y="107"/>
                  <a:pt x="9" y="107"/>
                </a:cubicBezTo>
                <a:cubicBezTo>
                  <a:pt x="9" y="107"/>
                  <a:pt x="9" y="107"/>
                  <a:pt x="9" y="107"/>
                </a:cubicBezTo>
                <a:cubicBezTo>
                  <a:pt x="9" y="107"/>
                  <a:pt x="9" y="107"/>
                  <a:pt x="9" y="107"/>
                </a:cubicBezTo>
                <a:cubicBezTo>
                  <a:pt x="10" y="108"/>
                  <a:pt x="10" y="108"/>
                  <a:pt x="10" y="109"/>
                </a:cubicBezTo>
                <a:cubicBezTo>
                  <a:pt x="12" y="109"/>
                  <a:pt x="15" y="109"/>
                  <a:pt x="17" y="110"/>
                </a:cubicBezTo>
                <a:cubicBezTo>
                  <a:pt x="17" y="110"/>
                  <a:pt x="17" y="110"/>
                  <a:pt x="17" y="110"/>
                </a:cubicBezTo>
                <a:cubicBezTo>
                  <a:pt x="17" y="110"/>
                  <a:pt x="17" y="110"/>
                  <a:pt x="17" y="110"/>
                </a:cubicBezTo>
                <a:cubicBezTo>
                  <a:pt x="18" y="109"/>
                  <a:pt x="20" y="109"/>
                  <a:pt x="21" y="108"/>
                </a:cubicBezTo>
                <a:cubicBezTo>
                  <a:pt x="22" y="107"/>
                  <a:pt x="23" y="106"/>
                  <a:pt x="23" y="105"/>
                </a:cubicBezTo>
                <a:cubicBezTo>
                  <a:pt x="24" y="104"/>
                  <a:pt x="24" y="104"/>
                  <a:pt x="24" y="104"/>
                </a:cubicBezTo>
                <a:cubicBezTo>
                  <a:pt x="23" y="104"/>
                  <a:pt x="23" y="104"/>
                  <a:pt x="23" y="104"/>
                </a:cubicBezTo>
                <a:cubicBezTo>
                  <a:pt x="20" y="101"/>
                  <a:pt x="16" y="100"/>
                  <a:pt x="12" y="100"/>
                </a:cubicBezTo>
                <a:moveTo>
                  <a:pt x="1289" y="97"/>
                </a:moveTo>
                <a:cubicBezTo>
                  <a:pt x="1289" y="98"/>
                  <a:pt x="1288" y="98"/>
                  <a:pt x="1287" y="99"/>
                </a:cubicBezTo>
                <a:cubicBezTo>
                  <a:pt x="1288" y="99"/>
                  <a:pt x="1288" y="99"/>
                  <a:pt x="1288" y="99"/>
                </a:cubicBezTo>
                <a:cubicBezTo>
                  <a:pt x="1288" y="100"/>
                  <a:pt x="1289" y="101"/>
                  <a:pt x="1289" y="101"/>
                </a:cubicBezTo>
                <a:cubicBezTo>
                  <a:pt x="1289" y="101"/>
                  <a:pt x="1289" y="102"/>
                  <a:pt x="1288" y="102"/>
                </a:cubicBezTo>
                <a:cubicBezTo>
                  <a:pt x="1288" y="102"/>
                  <a:pt x="1288" y="102"/>
                  <a:pt x="1288" y="102"/>
                </a:cubicBezTo>
                <a:cubicBezTo>
                  <a:pt x="1288" y="102"/>
                  <a:pt x="1288" y="102"/>
                  <a:pt x="1288" y="102"/>
                </a:cubicBezTo>
                <a:cubicBezTo>
                  <a:pt x="1287" y="101"/>
                  <a:pt x="1287" y="100"/>
                  <a:pt x="1286" y="100"/>
                </a:cubicBezTo>
                <a:cubicBezTo>
                  <a:pt x="1285" y="100"/>
                  <a:pt x="1285" y="101"/>
                  <a:pt x="1284" y="101"/>
                </a:cubicBezTo>
                <a:cubicBezTo>
                  <a:pt x="1285" y="102"/>
                  <a:pt x="1286" y="103"/>
                  <a:pt x="1287" y="104"/>
                </a:cubicBezTo>
                <a:cubicBezTo>
                  <a:pt x="1287" y="104"/>
                  <a:pt x="1287" y="104"/>
                  <a:pt x="1287" y="104"/>
                </a:cubicBezTo>
                <a:cubicBezTo>
                  <a:pt x="1288" y="104"/>
                  <a:pt x="1288" y="104"/>
                  <a:pt x="1288" y="104"/>
                </a:cubicBezTo>
                <a:cubicBezTo>
                  <a:pt x="1288" y="104"/>
                  <a:pt x="1288" y="104"/>
                  <a:pt x="1288" y="104"/>
                </a:cubicBezTo>
                <a:cubicBezTo>
                  <a:pt x="1288" y="104"/>
                  <a:pt x="1288" y="104"/>
                  <a:pt x="1288" y="104"/>
                </a:cubicBezTo>
                <a:cubicBezTo>
                  <a:pt x="1289" y="104"/>
                  <a:pt x="1290" y="103"/>
                  <a:pt x="1290" y="103"/>
                </a:cubicBezTo>
                <a:cubicBezTo>
                  <a:pt x="1291" y="102"/>
                  <a:pt x="1291" y="102"/>
                  <a:pt x="1291" y="101"/>
                </a:cubicBezTo>
                <a:cubicBezTo>
                  <a:pt x="1291" y="100"/>
                  <a:pt x="1290" y="99"/>
                  <a:pt x="1290" y="99"/>
                </a:cubicBezTo>
                <a:cubicBezTo>
                  <a:pt x="1290" y="99"/>
                  <a:pt x="1290" y="99"/>
                  <a:pt x="1290" y="99"/>
                </a:cubicBezTo>
                <a:cubicBezTo>
                  <a:pt x="1290" y="99"/>
                  <a:pt x="1290" y="99"/>
                  <a:pt x="1290" y="99"/>
                </a:cubicBezTo>
                <a:cubicBezTo>
                  <a:pt x="1290" y="98"/>
                  <a:pt x="1290" y="98"/>
                  <a:pt x="1289" y="97"/>
                </a:cubicBezTo>
                <a:moveTo>
                  <a:pt x="1284" y="94"/>
                </a:moveTo>
                <a:cubicBezTo>
                  <a:pt x="1283" y="94"/>
                  <a:pt x="1282" y="94"/>
                  <a:pt x="1282" y="94"/>
                </a:cubicBezTo>
                <a:cubicBezTo>
                  <a:pt x="1282" y="94"/>
                  <a:pt x="1282" y="94"/>
                  <a:pt x="1282" y="94"/>
                </a:cubicBezTo>
                <a:cubicBezTo>
                  <a:pt x="1282" y="95"/>
                  <a:pt x="1282" y="95"/>
                  <a:pt x="1282" y="96"/>
                </a:cubicBezTo>
                <a:cubicBezTo>
                  <a:pt x="1283" y="96"/>
                  <a:pt x="1284" y="95"/>
                  <a:pt x="1284" y="95"/>
                </a:cubicBezTo>
                <a:cubicBezTo>
                  <a:pt x="1284" y="95"/>
                  <a:pt x="1284" y="95"/>
                  <a:pt x="1284" y="95"/>
                </a:cubicBezTo>
                <a:cubicBezTo>
                  <a:pt x="1284" y="95"/>
                  <a:pt x="1284" y="94"/>
                  <a:pt x="1284" y="94"/>
                </a:cubicBezTo>
                <a:cubicBezTo>
                  <a:pt x="1284" y="94"/>
                  <a:pt x="1284" y="94"/>
                  <a:pt x="1284" y="94"/>
                </a:cubicBezTo>
                <a:cubicBezTo>
                  <a:pt x="1284" y="94"/>
                  <a:pt x="1284" y="94"/>
                  <a:pt x="1284" y="94"/>
                </a:cubicBezTo>
                <a:cubicBezTo>
                  <a:pt x="1284" y="94"/>
                  <a:pt x="1284" y="94"/>
                  <a:pt x="1284" y="94"/>
                </a:cubicBezTo>
                <a:cubicBezTo>
                  <a:pt x="1284" y="94"/>
                  <a:pt x="1284" y="94"/>
                  <a:pt x="1284" y="94"/>
                </a:cubicBezTo>
                <a:cubicBezTo>
                  <a:pt x="1284" y="94"/>
                  <a:pt x="1284" y="94"/>
                  <a:pt x="1284" y="94"/>
                </a:cubicBezTo>
                <a:moveTo>
                  <a:pt x="1288" y="90"/>
                </a:moveTo>
                <a:cubicBezTo>
                  <a:pt x="1288" y="90"/>
                  <a:pt x="1288" y="90"/>
                  <a:pt x="1288" y="90"/>
                </a:cubicBezTo>
                <a:cubicBezTo>
                  <a:pt x="1289" y="91"/>
                  <a:pt x="1289" y="91"/>
                  <a:pt x="1289" y="91"/>
                </a:cubicBezTo>
                <a:cubicBezTo>
                  <a:pt x="1289" y="91"/>
                  <a:pt x="1289" y="91"/>
                  <a:pt x="1289" y="91"/>
                </a:cubicBezTo>
                <a:cubicBezTo>
                  <a:pt x="1289" y="91"/>
                  <a:pt x="1289" y="91"/>
                  <a:pt x="1289" y="90"/>
                </a:cubicBezTo>
                <a:cubicBezTo>
                  <a:pt x="1289" y="90"/>
                  <a:pt x="1289" y="90"/>
                  <a:pt x="1289" y="90"/>
                </a:cubicBezTo>
                <a:cubicBezTo>
                  <a:pt x="1289" y="90"/>
                  <a:pt x="1289" y="90"/>
                  <a:pt x="1289" y="90"/>
                </a:cubicBezTo>
                <a:cubicBezTo>
                  <a:pt x="1289" y="90"/>
                  <a:pt x="1288" y="90"/>
                  <a:pt x="1288" y="90"/>
                </a:cubicBezTo>
                <a:moveTo>
                  <a:pt x="1281" y="89"/>
                </a:moveTo>
                <a:cubicBezTo>
                  <a:pt x="1280" y="89"/>
                  <a:pt x="1280" y="89"/>
                  <a:pt x="1280" y="89"/>
                </a:cubicBezTo>
                <a:cubicBezTo>
                  <a:pt x="1280" y="90"/>
                  <a:pt x="1280" y="90"/>
                  <a:pt x="1280" y="90"/>
                </a:cubicBezTo>
                <a:cubicBezTo>
                  <a:pt x="1280" y="90"/>
                  <a:pt x="1281" y="89"/>
                  <a:pt x="1281" y="89"/>
                </a:cubicBezTo>
                <a:moveTo>
                  <a:pt x="1285" y="89"/>
                </a:moveTo>
                <a:cubicBezTo>
                  <a:pt x="1285" y="89"/>
                  <a:pt x="1285" y="89"/>
                  <a:pt x="1284" y="89"/>
                </a:cubicBezTo>
                <a:cubicBezTo>
                  <a:pt x="1285" y="89"/>
                  <a:pt x="1286" y="89"/>
                  <a:pt x="1287" y="89"/>
                </a:cubicBezTo>
                <a:cubicBezTo>
                  <a:pt x="1287" y="89"/>
                  <a:pt x="1287" y="89"/>
                  <a:pt x="1287" y="89"/>
                </a:cubicBezTo>
                <a:cubicBezTo>
                  <a:pt x="1288" y="89"/>
                  <a:pt x="1288" y="89"/>
                  <a:pt x="1288" y="89"/>
                </a:cubicBezTo>
                <a:cubicBezTo>
                  <a:pt x="1287" y="89"/>
                  <a:pt x="1286" y="89"/>
                  <a:pt x="1285" y="89"/>
                </a:cubicBezTo>
                <a:moveTo>
                  <a:pt x="1289" y="88"/>
                </a:moveTo>
                <a:cubicBezTo>
                  <a:pt x="1288" y="88"/>
                  <a:pt x="1286" y="88"/>
                  <a:pt x="1284" y="88"/>
                </a:cubicBezTo>
                <a:cubicBezTo>
                  <a:pt x="1285" y="88"/>
                  <a:pt x="1286" y="88"/>
                  <a:pt x="1287" y="88"/>
                </a:cubicBezTo>
                <a:cubicBezTo>
                  <a:pt x="1287" y="88"/>
                  <a:pt x="1288" y="88"/>
                  <a:pt x="1289" y="88"/>
                </a:cubicBezTo>
                <a:cubicBezTo>
                  <a:pt x="1290" y="88"/>
                  <a:pt x="1290" y="88"/>
                  <a:pt x="1290" y="88"/>
                </a:cubicBezTo>
                <a:cubicBezTo>
                  <a:pt x="1290" y="88"/>
                  <a:pt x="1290" y="88"/>
                  <a:pt x="1290" y="88"/>
                </a:cubicBezTo>
                <a:cubicBezTo>
                  <a:pt x="1289" y="88"/>
                  <a:pt x="1289" y="88"/>
                  <a:pt x="1289" y="88"/>
                </a:cubicBezTo>
                <a:cubicBezTo>
                  <a:pt x="1289" y="88"/>
                  <a:pt x="1289" y="88"/>
                  <a:pt x="1289" y="88"/>
                </a:cubicBezTo>
                <a:moveTo>
                  <a:pt x="1291" y="82"/>
                </a:moveTo>
                <a:cubicBezTo>
                  <a:pt x="1288" y="82"/>
                  <a:pt x="1286" y="82"/>
                  <a:pt x="1284" y="82"/>
                </a:cubicBezTo>
                <a:cubicBezTo>
                  <a:pt x="1286" y="83"/>
                  <a:pt x="1287" y="83"/>
                  <a:pt x="1288" y="83"/>
                </a:cubicBezTo>
                <a:cubicBezTo>
                  <a:pt x="1288" y="83"/>
                  <a:pt x="1288" y="83"/>
                  <a:pt x="1288" y="83"/>
                </a:cubicBezTo>
                <a:cubicBezTo>
                  <a:pt x="1288" y="83"/>
                  <a:pt x="1288" y="83"/>
                  <a:pt x="1288" y="83"/>
                </a:cubicBezTo>
                <a:cubicBezTo>
                  <a:pt x="1289" y="83"/>
                  <a:pt x="1289" y="83"/>
                  <a:pt x="1290" y="83"/>
                </a:cubicBezTo>
                <a:cubicBezTo>
                  <a:pt x="1290" y="82"/>
                  <a:pt x="1290" y="82"/>
                  <a:pt x="1290" y="82"/>
                </a:cubicBezTo>
                <a:cubicBezTo>
                  <a:pt x="1291" y="82"/>
                  <a:pt x="1291" y="82"/>
                  <a:pt x="1291" y="82"/>
                </a:cubicBezTo>
                <a:cubicBezTo>
                  <a:pt x="1291" y="82"/>
                  <a:pt x="1291" y="82"/>
                  <a:pt x="1291" y="82"/>
                </a:cubicBezTo>
                <a:moveTo>
                  <a:pt x="3" y="81"/>
                </a:moveTo>
                <a:cubicBezTo>
                  <a:pt x="4" y="82"/>
                  <a:pt x="4" y="82"/>
                  <a:pt x="5" y="82"/>
                </a:cubicBezTo>
                <a:cubicBezTo>
                  <a:pt x="5" y="82"/>
                  <a:pt x="5" y="82"/>
                  <a:pt x="5" y="82"/>
                </a:cubicBezTo>
                <a:cubicBezTo>
                  <a:pt x="6" y="82"/>
                  <a:pt x="6" y="82"/>
                  <a:pt x="6" y="82"/>
                </a:cubicBezTo>
                <a:cubicBezTo>
                  <a:pt x="5" y="82"/>
                  <a:pt x="4" y="81"/>
                  <a:pt x="3" y="81"/>
                </a:cubicBezTo>
                <a:moveTo>
                  <a:pt x="6" y="77"/>
                </a:moveTo>
                <a:cubicBezTo>
                  <a:pt x="5" y="77"/>
                  <a:pt x="5" y="77"/>
                  <a:pt x="4" y="77"/>
                </a:cubicBezTo>
                <a:cubicBezTo>
                  <a:pt x="5" y="77"/>
                  <a:pt x="6" y="77"/>
                  <a:pt x="6" y="77"/>
                </a:cubicBezTo>
                <a:cubicBezTo>
                  <a:pt x="6" y="77"/>
                  <a:pt x="6" y="77"/>
                  <a:pt x="6" y="77"/>
                </a:cubicBezTo>
                <a:moveTo>
                  <a:pt x="1278" y="75"/>
                </a:moveTo>
                <a:cubicBezTo>
                  <a:pt x="1278" y="76"/>
                  <a:pt x="1278" y="76"/>
                  <a:pt x="1278" y="77"/>
                </a:cubicBezTo>
                <a:cubicBezTo>
                  <a:pt x="1278" y="77"/>
                  <a:pt x="1278" y="78"/>
                  <a:pt x="1279" y="79"/>
                </a:cubicBezTo>
                <a:cubicBezTo>
                  <a:pt x="1279" y="79"/>
                  <a:pt x="1279" y="79"/>
                  <a:pt x="1279" y="79"/>
                </a:cubicBezTo>
                <a:cubicBezTo>
                  <a:pt x="1279" y="79"/>
                  <a:pt x="1280" y="79"/>
                  <a:pt x="1280" y="79"/>
                </a:cubicBezTo>
                <a:cubicBezTo>
                  <a:pt x="1280" y="78"/>
                  <a:pt x="1281" y="78"/>
                  <a:pt x="1282" y="78"/>
                </a:cubicBezTo>
                <a:cubicBezTo>
                  <a:pt x="1283" y="78"/>
                  <a:pt x="1284" y="78"/>
                  <a:pt x="1284" y="78"/>
                </a:cubicBezTo>
                <a:cubicBezTo>
                  <a:pt x="1284" y="78"/>
                  <a:pt x="1283" y="78"/>
                  <a:pt x="1282" y="78"/>
                </a:cubicBezTo>
                <a:cubicBezTo>
                  <a:pt x="1281" y="78"/>
                  <a:pt x="1281" y="78"/>
                  <a:pt x="1280" y="77"/>
                </a:cubicBezTo>
                <a:cubicBezTo>
                  <a:pt x="1280" y="77"/>
                  <a:pt x="1280" y="77"/>
                  <a:pt x="1280" y="77"/>
                </a:cubicBezTo>
                <a:cubicBezTo>
                  <a:pt x="1280" y="76"/>
                  <a:pt x="1280" y="76"/>
                  <a:pt x="1280" y="76"/>
                </a:cubicBezTo>
                <a:cubicBezTo>
                  <a:pt x="1280" y="76"/>
                  <a:pt x="1280" y="76"/>
                  <a:pt x="1280" y="76"/>
                </a:cubicBezTo>
                <a:cubicBezTo>
                  <a:pt x="1280" y="76"/>
                  <a:pt x="1280" y="76"/>
                  <a:pt x="1280" y="76"/>
                </a:cubicBezTo>
                <a:cubicBezTo>
                  <a:pt x="1279" y="76"/>
                  <a:pt x="1279" y="76"/>
                  <a:pt x="1279" y="76"/>
                </a:cubicBezTo>
                <a:cubicBezTo>
                  <a:pt x="1278" y="75"/>
                  <a:pt x="1278" y="75"/>
                  <a:pt x="1278" y="75"/>
                </a:cubicBezTo>
                <a:moveTo>
                  <a:pt x="1286" y="74"/>
                </a:moveTo>
                <a:cubicBezTo>
                  <a:pt x="1286" y="74"/>
                  <a:pt x="1285" y="75"/>
                  <a:pt x="1284" y="75"/>
                </a:cubicBezTo>
                <a:cubicBezTo>
                  <a:pt x="1286" y="75"/>
                  <a:pt x="1287" y="76"/>
                  <a:pt x="1288" y="76"/>
                </a:cubicBezTo>
                <a:cubicBezTo>
                  <a:pt x="1288" y="76"/>
                  <a:pt x="1288" y="75"/>
                  <a:pt x="1288" y="75"/>
                </a:cubicBezTo>
                <a:cubicBezTo>
                  <a:pt x="1287" y="75"/>
                  <a:pt x="1287" y="74"/>
                  <a:pt x="1286" y="74"/>
                </a:cubicBezTo>
                <a:cubicBezTo>
                  <a:pt x="1286" y="74"/>
                  <a:pt x="1286" y="74"/>
                  <a:pt x="1286" y="74"/>
                </a:cubicBezTo>
                <a:moveTo>
                  <a:pt x="775" y="72"/>
                </a:moveTo>
                <a:cubicBezTo>
                  <a:pt x="775" y="72"/>
                  <a:pt x="775" y="72"/>
                  <a:pt x="775" y="72"/>
                </a:cubicBezTo>
                <a:moveTo>
                  <a:pt x="775" y="72"/>
                </a:moveTo>
                <a:cubicBezTo>
                  <a:pt x="775" y="72"/>
                  <a:pt x="775" y="72"/>
                  <a:pt x="775" y="72"/>
                </a:cubicBezTo>
                <a:moveTo>
                  <a:pt x="1277" y="66"/>
                </a:moveTo>
                <a:cubicBezTo>
                  <a:pt x="1277" y="66"/>
                  <a:pt x="1277" y="66"/>
                  <a:pt x="1277" y="66"/>
                </a:cubicBezTo>
                <a:cubicBezTo>
                  <a:pt x="1276" y="67"/>
                  <a:pt x="1276" y="67"/>
                  <a:pt x="1276" y="67"/>
                </a:cubicBezTo>
                <a:cubicBezTo>
                  <a:pt x="1276" y="67"/>
                  <a:pt x="1276" y="67"/>
                  <a:pt x="1276" y="67"/>
                </a:cubicBezTo>
                <a:cubicBezTo>
                  <a:pt x="1277" y="69"/>
                  <a:pt x="1277" y="71"/>
                  <a:pt x="1279" y="71"/>
                </a:cubicBezTo>
                <a:cubicBezTo>
                  <a:pt x="1279" y="72"/>
                  <a:pt x="1279" y="72"/>
                  <a:pt x="1280" y="72"/>
                </a:cubicBezTo>
                <a:cubicBezTo>
                  <a:pt x="1280" y="72"/>
                  <a:pt x="1280" y="71"/>
                  <a:pt x="1281" y="71"/>
                </a:cubicBezTo>
                <a:cubicBezTo>
                  <a:pt x="1282" y="71"/>
                  <a:pt x="1283" y="71"/>
                  <a:pt x="1284" y="70"/>
                </a:cubicBezTo>
                <a:cubicBezTo>
                  <a:pt x="1284" y="70"/>
                  <a:pt x="1284" y="70"/>
                  <a:pt x="1284" y="70"/>
                </a:cubicBezTo>
                <a:cubicBezTo>
                  <a:pt x="1283" y="70"/>
                  <a:pt x="1282" y="70"/>
                  <a:pt x="1281" y="70"/>
                </a:cubicBezTo>
                <a:cubicBezTo>
                  <a:pt x="1280" y="70"/>
                  <a:pt x="1280" y="70"/>
                  <a:pt x="1279" y="69"/>
                </a:cubicBezTo>
                <a:cubicBezTo>
                  <a:pt x="1279" y="69"/>
                  <a:pt x="1279" y="69"/>
                  <a:pt x="1278" y="68"/>
                </a:cubicBezTo>
                <a:cubicBezTo>
                  <a:pt x="1278" y="68"/>
                  <a:pt x="1278" y="68"/>
                  <a:pt x="1278" y="68"/>
                </a:cubicBezTo>
                <a:cubicBezTo>
                  <a:pt x="1278" y="68"/>
                  <a:pt x="1277" y="67"/>
                  <a:pt x="1277" y="67"/>
                </a:cubicBezTo>
                <a:cubicBezTo>
                  <a:pt x="1277" y="66"/>
                  <a:pt x="1277" y="66"/>
                  <a:pt x="1277" y="66"/>
                </a:cubicBezTo>
                <a:moveTo>
                  <a:pt x="1287" y="66"/>
                </a:moveTo>
                <a:cubicBezTo>
                  <a:pt x="1286" y="66"/>
                  <a:pt x="1285" y="66"/>
                  <a:pt x="1284" y="66"/>
                </a:cubicBezTo>
                <a:cubicBezTo>
                  <a:pt x="1286" y="67"/>
                  <a:pt x="1288" y="67"/>
                  <a:pt x="1289" y="68"/>
                </a:cubicBezTo>
                <a:cubicBezTo>
                  <a:pt x="1289" y="68"/>
                  <a:pt x="1289" y="68"/>
                  <a:pt x="1289" y="68"/>
                </a:cubicBezTo>
                <a:cubicBezTo>
                  <a:pt x="1289" y="68"/>
                  <a:pt x="1289" y="68"/>
                  <a:pt x="1289" y="68"/>
                </a:cubicBezTo>
                <a:cubicBezTo>
                  <a:pt x="1289" y="68"/>
                  <a:pt x="1289" y="68"/>
                  <a:pt x="1290" y="68"/>
                </a:cubicBezTo>
                <a:cubicBezTo>
                  <a:pt x="1290" y="68"/>
                  <a:pt x="1290" y="68"/>
                  <a:pt x="1290" y="68"/>
                </a:cubicBezTo>
                <a:cubicBezTo>
                  <a:pt x="1290" y="68"/>
                  <a:pt x="1290" y="68"/>
                  <a:pt x="1290" y="67"/>
                </a:cubicBezTo>
                <a:cubicBezTo>
                  <a:pt x="1289" y="66"/>
                  <a:pt x="1288" y="66"/>
                  <a:pt x="1287" y="66"/>
                </a:cubicBezTo>
                <a:cubicBezTo>
                  <a:pt x="1287" y="66"/>
                  <a:pt x="1287" y="66"/>
                  <a:pt x="1287" y="66"/>
                </a:cubicBezTo>
                <a:moveTo>
                  <a:pt x="1288" y="58"/>
                </a:moveTo>
                <a:cubicBezTo>
                  <a:pt x="1286" y="58"/>
                  <a:pt x="1285" y="58"/>
                  <a:pt x="1284" y="58"/>
                </a:cubicBezTo>
                <a:cubicBezTo>
                  <a:pt x="1286" y="59"/>
                  <a:pt x="1288" y="59"/>
                  <a:pt x="1289" y="59"/>
                </a:cubicBezTo>
                <a:cubicBezTo>
                  <a:pt x="1290" y="59"/>
                  <a:pt x="1290" y="59"/>
                  <a:pt x="1290" y="59"/>
                </a:cubicBezTo>
                <a:cubicBezTo>
                  <a:pt x="1291" y="59"/>
                  <a:pt x="1291" y="59"/>
                  <a:pt x="1291" y="59"/>
                </a:cubicBezTo>
                <a:cubicBezTo>
                  <a:pt x="1290" y="58"/>
                  <a:pt x="1289" y="58"/>
                  <a:pt x="1288" y="58"/>
                </a:cubicBezTo>
                <a:cubicBezTo>
                  <a:pt x="1288" y="58"/>
                  <a:pt x="1288" y="58"/>
                  <a:pt x="1288" y="58"/>
                </a:cubicBezTo>
                <a:moveTo>
                  <a:pt x="1277" y="57"/>
                </a:moveTo>
                <a:cubicBezTo>
                  <a:pt x="1276" y="57"/>
                  <a:pt x="1275" y="58"/>
                  <a:pt x="1275" y="58"/>
                </a:cubicBezTo>
                <a:cubicBezTo>
                  <a:pt x="1274" y="58"/>
                  <a:pt x="1274" y="58"/>
                  <a:pt x="1274" y="58"/>
                </a:cubicBezTo>
                <a:cubicBezTo>
                  <a:pt x="1274" y="59"/>
                  <a:pt x="1274" y="59"/>
                  <a:pt x="1274" y="59"/>
                </a:cubicBezTo>
                <a:cubicBezTo>
                  <a:pt x="1274" y="59"/>
                  <a:pt x="1274" y="60"/>
                  <a:pt x="1274" y="60"/>
                </a:cubicBezTo>
                <a:cubicBezTo>
                  <a:pt x="1274" y="61"/>
                  <a:pt x="1275" y="62"/>
                  <a:pt x="1275" y="63"/>
                </a:cubicBezTo>
                <a:cubicBezTo>
                  <a:pt x="1276" y="63"/>
                  <a:pt x="1276" y="63"/>
                  <a:pt x="1276" y="63"/>
                </a:cubicBezTo>
                <a:cubicBezTo>
                  <a:pt x="1276" y="63"/>
                  <a:pt x="1276" y="63"/>
                  <a:pt x="1276" y="63"/>
                </a:cubicBezTo>
                <a:cubicBezTo>
                  <a:pt x="1277" y="64"/>
                  <a:pt x="1278" y="64"/>
                  <a:pt x="1279" y="64"/>
                </a:cubicBezTo>
                <a:cubicBezTo>
                  <a:pt x="1281" y="63"/>
                  <a:pt x="1282" y="62"/>
                  <a:pt x="1284" y="62"/>
                </a:cubicBezTo>
                <a:cubicBezTo>
                  <a:pt x="1284" y="62"/>
                  <a:pt x="1284" y="62"/>
                  <a:pt x="1284" y="62"/>
                </a:cubicBezTo>
                <a:cubicBezTo>
                  <a:pt x="1282" y="62"/>
                  <a:pt x="1279" y="62"/>
                  <a:pt x="1277" y="61"/>
                </a:cubicBezTo>
                <a:cubicBezTo>
                  <a:pt x="1276" y="61"/>
                  <a:pt x="1276" y="61"/>
                  <a:pt x="1276" y="60"/>
                </a:cubicBezTo>
                <a:cubicBezTo>
                  <a:pt x="1276" y="60"/>
                  <a:pt x="1276" y="60"/>
                  <a:pt x="1276" y="60"/>
                </a:cubicBezTo>
                <a:cubicBezTo>
                  <a:pt x="1277" y="59"/>
                  <a:pt x="1277" y="59"/>
                  <a:pt x="1277" y="59"/>
                </a:cubicBezTo>
                <a:cubicBezTo>
                  <a:pt x="1277" y="59"/>
                  <a:pt x="1277" y="59"/>
                  <a:pt x="1277" y="59"/>
                </a:cubicBezTo>
                <a:cubicBezTo>
                  <a:pt x="1277" y="58"/>
                  <a:pt x="1277" y="58"/>
                  <a:pt x="1277" y="58"/>
                </a:cubicBezTo>
                <a:cubicBezTo>
                  <a:pt x="1277" y="57"/>
                  <a:pt x="1277" y="57"/>
                  <a:pt x="1277" y="57"/>
                </a:cubicBezTo>
                <a:cubicBezTo>
                  <a:pt x="1277" y="57"/>
                  <a:pt x="1277" y="57"/>
                  <a:pt x="1277" y="57"/>
                </a:cubicBezTo>
                <a:moveTo>
                  <a:pt x="17" y="56"/>
                </a:moveTo>
                <a:cubicBezTo>
                  <a:pt x="17" y="56"/>
                  <a:pt x="17" y="56"/>
                  <a:pt x="17" y="56"/>
                </a:cubicBezTo>
                <a:cubicBezTo>
                  <a:pt x="17" y="56"/>
                  <a:pt x="17" y="56"/>
                  <a:pt x="17" y="56"/>
                </a:cubicBezTo>
                <a:moveTo>
                  <a:pt x="5" y="55"/>
                </a:moveTo>
                <a:cubicBezTo>
                  <a:pt x="1" y="56"/>
                  <a:pt x="1" y="56"/>
                  <a:pt x="1" y="56"/>
                </a:cubicBezTo>
                <a:cubicBezTo>
                  <a:pt x="2" y="56"/>
                  <a:pt x="2" y="56"/>
                  <a:pt x="3" y="56"/>
                </a:cubicBezTo>
                <a:cubicBezTo>
                  <a:pt x="3" y="56"/>
                  <a:pt x="3" y="56"/>
                  <a:pt x="3" y="56"/>
                </a:cubicBezTo>
                <a:cubicBezTo>
                  <a:pt x="3" y="56"/>
                  <a:pt x="4" y="56"/>
                  <a:pt x="5" y="56"/>
                </a:cubicBezTo>
                <a:cubicBezTo>
                  <a:pt x="5" y="55"/>
                  <a:pt x="5" y="55"/>
                  <a:pt x="5" y="55"/>
                </a:cubicBezTo>
                <a:moveTo>
                  <a:pt x="7" y="55"/>
                </a:moveTo>
                <a:cubicBezTo>
                  <a:pt x="6" y="55"/>
                  <a:pt x="6" y="55"/>
                  <a:pt x="6" y="55"/>
                </a:cubicBezTo>
                <a:cubicBezTo>
                  <a:pt x="8" y="55"/>
                  <a:pt x="8" y="55"/>
                  <a:pt x="8" y="55"/>
                </a:cubicBezTo>
                <a:cubicBezTo>
                  <a:pt x="7" y="55"/>
                  <a:pt x="7" y="55"/>
                  <a:pt x="7" y="55"/>
                </a:cubicBezTo>
                <a:moveTo>
                  <a:pt x="1280" y="51"/>
                </a:moveTo>
                <a:cubicBezTo>
                  <a:pt x="1279" y="51"/>
                  <a:pt x="1278" y="51"/>
                  <a:pt x="1277" y="52"/>
                </a:cubicBezTo>
                <a:cubicBezTo>
                  <a:pt x="1278" y="52"/>
                  <a:pt x="1278" y="52"/>
                  <a:pt x="1278" y="52"/>
                </a:cubicBezTo>
                <a:cubicBezTo>
                  <a:pt x="1278" y="52"/>
                  <a:pt x="1278" y="52"/>
                  <a:pt x="1278" y="52"/>
                </a:cubicBezTo>
                <a:cubicBezTo>
                  <a:pt x="1279" y="52"/>
                  <a:pt x="1279" y="52"/>
                  <a:pt x="1279" y="52"/>
                </a:cubicBezTo>
                <a:cubicBezTo>
                  <a:pt x="1279" y="51"/>
                  <a:pt x="1280" y="51"/>
                  <a:pt x="1280" y="51"/>
                </a:cubicBezTo>
                <a:moveTo>
                  <a:pt x="1293" y="51"/>
                </a:moveTo>
                <a:cubicBezTo>
                  <a:pt x="1292" y="51"/>
                  <a:pt x="1292" y="51"/>
                  <a:pt x="1292" y="51"/>
                </a:cubicBezTo>
                <a:cubicBezTo>
                  <a:pt x="1292" y="51"/>
                  <a:pt x="1291" y="51"/>
                  <a:pt x="1291" y="52"/>
                </a:cubicBezTo>
                <a:cubicBezTo>
                  <a:pt x="1291" y="52"/>
                  <a:pt x="1292" y="52"/>
                  <a:pt x="1292" y="52"/>
                </a:cubicBezTo>
                <a:cubicBezTo>
                  <a:pt x="1293" y="52"/>
                  <a:pt x="1293" y="52"/>
                  <a:pt x="1293" y="52"/>
                </a:cubicBezTo>
                <a:cubicBezTo>
                  <a:pt x="1293" y="52"/>
                  <a:pt x="1293" y="52"/>
                  <a:pt x="1293" y="52"/>
                </a:cubicBezTo>
                <a:cubicBezTo>
                  <a:pt x="1293" y="51"/>
                  <a:pt x="1293" y="51"/>
                  <a:pt x="1293" y="51"/>
                </a:cubicBezTo>
                <a:moveTo>
                  <a:pt x="4" y="51"/>
                </a:moveTo>
                <a:cubicBezTo>
                  <a:pt x="3" y="51"/>
                  <a:pt x="2" y="51"/>
                  <a:pt x="1" y="51"/>
                </a:cubicBezTo>
                <a:cubicBezTo>
                  <a:pt x="1" y="51"/>
                  <a:pt x="1" y="51"/>
                  <a:pt x="1" y="51"/>
                </a:cubicBezTo>
                <a:cubicBezTo>
                  <a:pt x="1" y="51"/>
                  <a:pt x="1" y="51"/>
                  <a:pt x="1" y="51"/>
                </a:cubicBezTo>
                <a:cubicBezTo>
                  <a:pt x="1" y="51"/>
                  <a:pt x="1" y="51"/>
                  <a:pt x="0" y="51"/>
                </a:cubicBezTo>
                <a:cubicBezTo>
                  <a:pt x="2" y="51"/>
                  <a:pt x="4" y="51"/>
                  <a:pt x="6" y="51"/>
                </a:cubicBezTo>
                <a:cubicBezTo>
                  <a:pt x="6" y="51"/>
                  <a:pt x="5" y="51"/>
                  <a:pt x="4" y="51"/>
                </a:cubicBezTo>
                <a:moveTo>
                  <a:pt x="1285" y="51"/>
                </a:moveTo>
                <a:cubicBezTo>
                  <a:pt x="1285" y="51"/>
                  <a:pt x="1284" y="51"/>
                  <a:pt x="1284" y="51"/>
                </a:cubicBezTo>
                <a:cubicBezTo>
                  <a:pt x="1286" y="51"/>
                  <a:pt x="1287" y="51"/>
                  <a:pt x="1289" y="51"/>
                </a:cubicBezTo>
                <a:cubicBezTo>
                  <a:pt x="1287" y="51"/>
                  <a:pt x="1286" y="51"/>
                  <a:pt x="1285" y="51"/>
                </a:cubicBezTo>
                <a:cubicBezTo>
                  <a:pt x="1285" y="51"/>
                  <a:pt x="1285" y="51"/>
                  <a:pt x="1285" y="51"/>
                </a:cubicBezTo>
                <a:moveTo>
                  <a:pt x="1276" y="49"/>
                </a:moveTo>
                <a:cubicBezTo>
                  <a:pt x="1275" y="49"/>
                  <a:pt x="1275" y="49"/>
                  <a:pt x="1274" y="50"/>
                </a:cubicBezTo>
                <a:cubicBezTo>
                  <a:pt x="1274" y="50"/>
                  <a:pt x="1274" y="50"/>
                  <a:pt x="1274" y="50"/>
                </a:cubicBezTo>
                <a:cubicBezTo>
                  <a:pt x="1274" y="50"/>
                  <a:pt x="1274" y="50"/>
                  <a:pt x="1274" y="50"/>
                </a:cubicBezTo>
                <a:cubicBezTo>
                  <a:pt x="1274" y="51"/>
                  <a:pt x="1273" y="52"/>
                  <a:pt x="1273" y="54"/>
                </a:cubicBezTo>
                <a:cubicBezTo>
                  <a:pt x="1273" y="55"/>
                  <a:pt x="1273" y="55"/>
                  <a:pt x="1274" y="56"/>
                </a:cubicBezTo>
                <a:cubicBezTo>
                  <a:pt x="1274" y="56"/>
                  <a:pt x="1274" y="56"/>
                  <a:pt x="1274" y="56"/>
                </a:cubicBezTo>
                <a:cubicBezTo>
                  <a:pt x="1277" y="56"/>
                  <a:pt x="1277" y="56"/>
                  <a:pt x="1277" y="56"/>
                </a:cubicBezTo>
                <a:cubicBezTo>
                  <a:pt x="1277" y="56"/>
                  <a:pt x="1278" y="56"/>
                  <a:pt x="1278" y="55"/>
                </a:cubicBezTo>
                <a:cubicBezTo>
                  <a:pt x="1278" y="55"/>
                  <a:pt x="1279" y="55"/>
                  <a:pt x="1279" y="55"/>
                </a:cubicBezTo>
                <a:cubicBezTo>
                  <a:pt x="1280" y="55"/>
                  <a:pt x="1281" y="54"/>
                  <a:pt x="1282" y="54"/>
                </a:cubicBezTo>
                <a:cubicBezTo>
                  <a:pt x="1282" y="54"/>
                  <a:pt x="1282" y="54"/>
                  <a:pt x="1282" y="54"/>
                </a:cubicBezTo>
                <a:cubicBezTo>
                  <a:pt x="1275" y="54"/>
                  <a:pt x="1275" y="54"/>
                  <a:pt x="1275" y="54"/>
                </a:cubicBezTo>
                <a:cubicBezTo>
                  <a:pt x="1275" y="54"/>
                  <a:pt x="1275" y="54"/>
                  <a:pt x="1275" y="54"/>
                </a:cubicBezTo>
                <a:cubicBezTo>
                  <a:pt x="1275" y="53"/>
                  <a:pt x="1276" y="52"/>
                  <a:pt x="1276" y="52"/>
                </a:cubicBezTo>
                <a:cubicBezTo>
                  <a:pt x="1276" y="51"/>
                  <a:pt x="1276" y="51"/>
                  <a:pt x="1276" y="51"/>
                </a:cubicBezTo>
                <a:cubicBezTo>
                  <a:pt x="1275" y="51"/>
                  <a:pt x="1275" y="50"/>
                  <a:pt x="1275" y="50"/>
                </a:cubicBezTo>
                <a:cubicBezTo>
                  <a:pt x="1275" y="50"/>
                  <a:pt x="1275" y="49"/>
                  <a:pt x="1276" y="49"/>
                </a:cubicBezTo>
                <a:moveTo>
                  <a:pt x="1284" y="46"/>
                </a:moveTo>
                <a:cubicBezTo>
                  <a:pt x="1284" y="46"/>
                  <a:pt x="1284" y="46"/>
                  <a:pt x="1284" y="46"/>
                </a:cubicBezTo>
                <a:cubicBezTo>
                  <a:pt x="1285" y="46"/>
                  <a:pt x="1285" y="46"/>
                  <a:pt x="1285" y="46"/>
                </a:cubicBezTo>
                <a:cubicBezTo>
                  <a:pt x="1285" y="46"/>
                  <a:pt x="1285" y="46"/>
                  <a:pt x="1284" y="46"/>
                </a:cubicBezTo>
                <a:moveTo>
                  <a:pt x="1280" y="44"/>
                </a:moveTo>
                <a:cubicBezTo>
                  <a:pt x="1279" y="45"/>
                  <a:pt x="1278" y="46"/>
                  <a:pt x="1278" y="47"/>
                </a:cubicBezTo>
                <a:cubicBezTo>
                  <a:pt x="1278" y="48"/>
                  <a:pt x="1278" y="48"/>
                  <a:pt x="1278" y="48"/>
                </a:cubicBezTo>
                <a:cubicBezTo>
                  <a:pt x="1278" y="47"/>
                  <a:pt x="1278" y="47"/>
                  <a:pt x="1279" y="47"/>
                </a:cubicBezTo>
                <a:cubicBezTo>
                  <a:pt x="1280" y="46"/>
                  <a:pt x="1282" y="46"/>
                  <a:pt x="1283" y="46"/>
                </a:cubicBezTo>
                <a:cubicBezTo>
                  <a:pt x="1282" y="46"/>
                  <a:pt x="1281" y="46"/>
                  <a:pt x="1281" y="46"/>
                </a:cubicBezTo>
                <a:cubicBezTo>
                  <a:pt x="1281" y="46"/>
                  <a:pt x="1281" y="46"/>
                  <a:pt x="1281" y="46"/>
                </a:cubicBezTo>
                <a:cubicBezTo>
                  <a:pt x="1281" y="46"/>
                  <a:pt x="1281" y="46"/>
                  <a:pt x="1281" y="46"/>
                </a:cubicBezTo>
                <a:cubicBezTo>
                  <a:pt x="1282" y="45"/>
                  <a:pt x="1283" y="45"/>
                  <a:pt x="1284" y="45"/>
                </a:cubicBezTo>
                <a:cubicBezTo>
                  <a:pt x="1283" y="45"/>
                  <a:pt x="1281" y="45"/>
                  <a:pt x="1280" y="44"/>
                </a:cubicBezTo>
                <a:moveTo>
                  <a:pt x="1288" y="40"/>
                </a:moveTo>
                <a:cubicBezTo>
                  <a:pt x="1286" y="40"/>
                  <a:pt x="1285" y="40"/>
                  <a:pt x="1284" y="41"/>
                </a:cubicBezTo>
                <a:cubicBezTo>
                  <a:pt x="1285" y="41"/>
                  <a:pt x="1285" y="41"/>
                  <a:pt x="1285" y="41"/>
                </a:cubicBezTo>
                <a:cubicBezTo>
                  <a:pt x="1285" y="41"/>
                  <a:pt x="1285" y="41"/>
                  <a:pt x="1285" y="41"/>
                </a:cubicBezTo>
                <a:cubicBezTo>
                  <a:pt x="1286" y="41"/>
                  <a:pt x="1286" y="41"/>
                  <a:pt x="1286" y="41"/>
                </a:cubicBezTo>
                <a:cubicBezTo>
                  <a:pt x="1286" y="41"/>
                  <a:pt x="1286" y="41"/>
                  <a:pt x="1286" y="41"/>
                </a:cubicBezTo>
                <a:cubicBezTo>
                  <a:pt x="1286" y="41"/>
                  <a:pt x="1286" y="41"/>
                  <a:pt x="1286" y="41"/>
                </a:cubicBezTo>
                <a:cubicBezTo>
                  <a:pt x="1288" y="41"/>
                  <a:pt x="1289" y="41"/>
                  <a:pt x="1291" y="42"/>
                </a:cubicBezTo>
                <a:cubicBezTo>
                  <a:pt x="1290" y="41"/>
                  <a:pt x="1290" y="41"/>
                  <a:pt x="1290" y="41"/>
                </a:cubicBezTo>
                <a:cubicBezTo>
                  <a:pt x="1289" y="40"/>
                  <a:pt x="1288" y="40"/>
                  <a:pt x="1288" y="40"/>
                </a:cubicBezTo>
                <a:moveTo>
                  <a:pt x="69" y="21"/>
                </a:moveTo>
                <a:cubicBezTo>
                  <a:pt x="69" y="21"/>
                  <a:pt x="69" y="21"/>
                  <a:pt x="69" y="21"/>
                </a:cubicBezTo>
                <a:moveTo>
                  <a:pt x="69" y="21"/>
                </a:moveTo>
                <a:cubicBezTo>
                  <a:pt x="69" y="21"/>
                  <a:pt x="69" y="21"/>
                  <a:pt x="69" y="21"/>
                </a:cubicBezTo>
                <a:moveTo>
                  <a:pt x="1286" y="18"/>
                </a:moveTo>
                <a:cubicBezTo>
                  <a:pt x="1285" y="18"/>
                  <a:pt x="1285" y="18"/>
                  <a:pt x="1284" y="19"/>
                </a:cubicBezTo>
                <a:cubicBezTo>
                  <a:pt x="1285" y="19"/>
                  <a:pt x="1285" y="19"/>
                  <a:pt x="1286" y="19"/>
                </a:cubicBezTo>
                <a:cubicBezTo>
                  <a:pt x="1286" y="19"/>
                  <a:pt x="1286" y="19"/>
                  <a:pt x="1287" y="18"/>
                </a:cubicBezTo>
                <a:cubicBezTo>
                  <a:pt x="1286" y="18"/>
                  <a:pt x="1286" y="18"/>
                  <a:pt x="1286" y="18"/>
                </a:cubicBezTo>
                <a:moveTo>
                  <a:pt x="1290" y="0"/>
                </a:moveTo>
                <a:cubicBezTo>
                  <a:pt x="1290" y="0"/>
                  <a:pt x="1290" y="0"/>
                  <a:pt x="1290" y="0"/>
                </a:cubicBezTo>
                <a:cubicBezTo>
                  <a:pt x="1290" y="0"/>
                  <a:pt x="1290" y="0"/>
                  <a:pt x="1290" y="0"/>
                </a:cubicBezTo>
                <a:cubicBezTo>
                  <a:pt x="1288" y="0"/>
                  <a:pt x="1286" y="1"/>
                  <a:pt x="1284" y="1"/>
                </a:cubicBezTo>
                <a:cubicBezTo>
                  <a:pt x="1285" y="1"/>
                  <a:pt x="1286" y="1"/>
                  <a:pt x="1287" y="1"/>
                </a:cubicBezTo>
                <a:cubicBezTo>
                  <a:pt x="1287" y="1"/>
                  <a:pt x="1287" y="1"/>
                  <a:pt x="1287" y="1"/>
                </a:cubicBezTo>
                <a:cubicBezTo>
                  <a:pt x="1288" y="1"/>
                  <a:pt x="1289" y="1"/>
                  <a:pt x="1290" y="1"/>
                </a:cubicBezTo>
                <a:cubicBezTo>
                  <a:pt x="1290" y="1"/>
                  <a:pt x="1290" y="1"/>
                  <a:pt x="1290" y="1"/>
                </a:cubicBezTo>
                <a:cubicBezTo>
                  <a:pt x="1290" y="0"/>
                  <a:pt x="1290" y="0"/>
                  <a:pt x="1290" y="0"/>
                </a:cubicBezTo>
              </a:path>
            </a:pathLst>
          </a:custGeom>
          <a:solidFill>
            <a:srgbClr val="E8888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99" name="PA_任意多边形 1431"/>
          <p:cNvSpPr>
            <a:spLocks/>
          </p:cNvSpPr>
          <p:nvPr>
            <p:custDataLst>
              <p:tags r:id="rId164"/>
            </p:custDataLst>
          </p:nvPr>
        </p:nvSpPr>
        <p:spPr bwMode="auto">
          <a:xfrm>
            <a:off x="9163050" y="6927850"/>
            <a:ext cx="12700" cy="3175"/>
          </a:xfrm>
          <a:custGeom>
            <a:avLst/>
            <a:gdLst>
              <a:gd name="T0" fmla="*/ 5 w 5"/>
              <a:gd name="T1" fmla="*/ 0 h 1"/>
              <a:gd name="T2" fmla="*/ 0 w 5"/>
              <a:gd name="T3" fmla="*/ 0 h 1"/>
              <a:gd name="T4" fmla="*/ 5 w 5"/>
              <a:gd name="T5" fmla="*/ 1 h 1"/>
              <a:gd name="T6" fmla="*/ 5 w 5"/>
              <a:gd name="T7" fmla="*/ 1 h 1"/>
              <a:gd name="T8" fmla="*/ 5 w 5"/>
              <a:gd name="T9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" h="1">
                <a:moveTo>
                  <a:pt x="5" y="0"/>
                </a:moveTo>
                <a:cubicBezTo>
                  <a:pt x="0" y="0"/>
                  <a:pt x="0" y="0"/>
                  <a:pt x="0" y="0"/>
                </a:cubicBezTo>
                <a:cubicBezTo>
                  <a:pt x="2" y="0"/>
                  <a:pt x="3" y="1"/>
                  <a:pt x="5" y="1"/>
                </a:cubicBezTo>
                <a:cubicBezTo>
                  <a:pt x="5" y="1"/>
                  <a:pt x="5" y="1"/>
                  <a:pt x="5" y="1"/>
                </a:cubicBezTo>
                <a:cubicBezTo>
                  <a:pt x="5" y="0"/>
                  <a:pt x="5" y="0"/>
                  <a:pt x="5" y="0"/>
                </a:cubicBezTo>
              </a:path>
            </a:pathLst>
          </a:custGeom>
          <a:solidFill>
            <a:srgbClr val="F2EED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00" name="PA_任意多边形 1432"/>
          <p:cNvSpPr>
            <a:spLocks/>
          </p:cNvSpPr>
          <p:nvPr>
            <p:custDataLst>
              <p:tags r:id="rId165"/>
            </p:custDataLst>
          </p:nvPr>
        </p:nvSpPr>
        <p:spPr bwMode="auto">
          <a:xfrm>
            <a:off x="9161462" y="6927850"/>
            <a:ext cx="17463" cy="0"/>
          </a:xfrm>
          <a:custGeom>
            <a:avLst/>
            <a:gdLst>
              <a:gd name="T0" fmla="*/ 7 w 7"/>
              <a:gd name="T1" fmla="*/ 0 w 7"/>
              <a:gd name="T2" fmla="*/ 1 w 7"/>
              <a:gd name="T3" fmla="*/ 6 w 7"/>
              <a:gd name="T4" fmla="*/ 7 w 7"/>
              <a:gd name="T5" fmla="*/ 7 w 7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</a:cxnLst>
            <a:rect l="0" t="0" r="r" b="b"/>
            <a:pathLst>
              <a:path w="7">
                <a:moveTo>
                  <a:pt x="7" y="0"/>
                </a:moveTo>
                <a:cubicBezTo>
                  <a:pt x="4" y="0"/>
                  <a:pt x="2" y="0"/>
                  <a:pt x="0" y="0"/>
                </a:cubicBezTo>
                <a:cubicBezTo>
                  <a:pt x="1" y="0"/>
                  <a:pt x="1" y="0"/>
                  <a:pt x="1" y="0"/>
                </a:cubicBezTo>
                <a:cubicBezTo>
                  <a:pt x="6" y="0"/>
                  <a:pt x="6" y="0"/>
                  <a:pt x="6" y="0"/>
                </a:cubicBezTo>
                <a:cubicBezTo>
                  <a:pt x="7" y="0"/>
                  <a:pt x="7" y="0"/>
                  <a:pt x="7" y="0"/>
                </a:cubicBezTo>
                <a:cubicBezTo>
                  <a:pt x="7" y="0"/>
                  <a:pt x="7" y="0"/>
                  <a:pt x="7" y="0"/>
                </a:cubicBezTo>
              </a:path>
            </a:pathLst>
          </a:custGeom>
          <a:solidFill>
            <a:srgbClr val="E8888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01" name="PA_任意多边形 1433"/>
          <p:cNvSpPr>
            <a:spLocks noEditPoints="1"/>
          </p:cNvSpPr>
          <p:nvPr>
            <p:custDataLst>
              <p:tags r:id="rId166"/>
            </p:custDataLst>
          </p:nvPr>
        </p:nvSpPr>
        <p:spPr bwMode="auto">
          <a:xfrm>
            <a:off x="9148762" y="6538913"/>
            <a:ext cx="3097213" cy="336550"/>
          </a:xfrm>
          <a:custGeom>
            <a:avLst/>
            <a:gdLst>
              <a:gd name="T0" fmla="*/ 371 w 1288"/>
              <a:gd name="T1" fmla="*/ 92 h 140"/>
              <a:gd name="T2" fmla="*/ 842 w 1288"/>
              <a:gd name="T3" fmla="*/ 88 h 140"/>
              <a:gd name="T4" fmla="*/ 474 w 1288"/>
              <a:gd name="T5" fmla="*/ 87 h 140"/>
              <a:gd name="T6" fmla="*/ 582 w 1288"/>
              <a:gd name="T7" fmla="*/ 85 h 140"/>
              <a:gd name="T8" fmla="*/ 672 w 1288"/>
              <a:gd name="T9" fmla="*/ 92 h 140"/>
              <a:gd name="T10" fmla="*/ 1195 w 1288"/>
              <a:gd name="T11" fmla="*/ 89 h 140"/>
              <a:gd name="T12" fmla="*/ 400 w 1288"/>
              <a:gd name="T13" fmla="*/ 83 h 140"/>
              <a:gd name="T14" fmla="*/ 1108 w 1288"/>
              <a:gd name="T15" fmla="*/ 82 h 140"/>
              <a:gd name="T16" fmla="*/ 41 w 1288"/>
              <a:gd name="T17" fmla="*/ 91 h 140"/>
              <a:gd name="T18" fmla="*/ 514 w 1288"/>
              <a:gd name="T19" fmla="*/ 84 h 140"/>
              <a:gd name="T20" fmla="*/ 247 w 1288"/>
              <a:gd name="T21" fmla="*/ 78 h 140"/>
              <a:gd name="T22" fmla="*/ 757 w 1288"/>
              <a:gd name="T23" fmla="*/ 80 h 140"/>
              <a:gd name="T24" fmla="*/ 1173 w 1288"/>
              <a:gd name="T25" fmla="*/ 73 h 140"/>
              <a:gd name="T26" fmla="*/ 542 w 1288"/>
              <a:gd name="T27" fmla="*/ 73 h 140"/>
              <a:gd name="T28" fmla="*/ 285 w 1288"/>
              <a:gd name="T29" fmla="*/ 72 h 140"/>
              <a:gd name="T30" fmla="*/ 0 w 1288"/>
              <a:gd name="T31" fmla="*/ 69 h 140"/>
              <a:gd name="T32" fmla="*/ 514 w 1288"/>
              <a:gd name="T33" fmla="*/ 71 h 140"/>
              <a:gd name="T34" fmla="*/ 582 w 1288"/>
              <a:gd name="T35" fmla="*/ 64 h 140"/>
              <a:gd name="T36" fmla="*/ 1110 w 1288"/>
              <a:gd name="T37" fmla="*/ 62 h 140"/>
              <a:gd name="T38" fmla="*/ 679 w 1288"/>
              <a:gd name="T39" fmla="*/ 61 h 140"/>
              <a:gd name="T40" fmla="*/ 542 w 1288"/>
              <a:gd name="T41" fmla="*/ 58 h 140"/>
              <a:gd name="T42" fmla="*/ 689 w 1288"/>
              <a:gd name="T43" fmla="*/ 56 h 140"/>
              <a:gd name="T44" fmla="*/ 717 w 1288"/>
              <a:gd name="T45" fmla="*/ 61 h 140"/>
              <a:gd name="T46" fmla="*/ 9 w 1288"/>
              <a:gd name="T47" fmla="*/ 60 h 140"/>
              <a:gd name="T48" fmla="*/ 11 w 1288"/>
              <a:gd name="T49" fmla="*/ 89 h 140"/>
              <a:gd name="T50" fmla="*/ 400 w 1288"/>
              <a:gd name="T51" fmla="*/ 54 h 140"/>
              <a:gd name="T52" fmla="*/ 47 w 1288"/>
              <a:gd name="T53" fmla="*/ 54 h 140"/>
              <a:gd name="T54" fmla="*/ 775 w 1288"/>
              <a:gd name="T55" fmla="*/ 63 h 140"/>
              <a:gd name="T56" fmla="*/ 703 w 1288"/>
              <a:gd name="T57" fmla="*/ 51 h 140"/>
              <a:gd name="T58" fmla="*/ 1243 w 1288"/>
              <a:gd name="T59" fmla="*/ 49 h 140"/>
              <a:gd name="T60" fmla="*/ 1171 w 1288"/>
              <a:gd name="T61" fmla="*/ 47 h 140"/>
              <a:gd name="T62" fmla="*/ 74 w 1288"/>
              <a:gd name="T63" fmla="*/ 69 h 140"/>
              <a:gd name="T64" fmla="*/ 748 w 1288"/>
              <a:gd name="T65" fmla="*/ 53 h 140"/>
              <a:gd name="T66" fmla="*/ 384 w 1288"/>
              <a:gd name="T67" fmla="*/ 46 h 140"/>
              <a:gd name="T68" fmla="*/ 473 w 1288"/>
              <a:gd name="T69" fmla="*/ 50 h 140"/>
              <a:gd name="T70" fmla="*/ 81 w 1288"/>
              <a:gd name="T71" fmla="*/ 38 h 140"/>
              <a:gd name="T72" fmla="*/ 123 w 1288"/>
              <a:gd name="T73" fmla="*/ 117 h 140"/>
              <a:gd name="T74" fmla="*/ 1211 w 1288"/>
              <a:gd name="T75" fmla="*/ 38 h 140"/>
              <a:gd name="T76" fmla="*/ 688 w 1288"/>
              <a:gd name="T77" fmla="*/ 40 h 140"/>
              <a:gd name="T78" fmla="*/ 507 w 1288"/>
              <a:gd name="T79" fmla="*/ 35 h 140"/>
              <a:gd name="T80" fmla="*/ 28 w 1288"/>
              <a:gd name="T81" fmla="*/ 45 h 140"/>
              <a:gd name="T82" fmla="*/ 816 w 1288"/>
              <a:gd name="T83" fmla="*/ 98 h 140"/>
              <a:gd name="T84" fmla="*/ 827 w 1288"/>
              <a:gd name="T85" fmla="*/ 111 h 140"/>
              <a:gd name="T86" fmla="*/ 730 w 1288"/>
              <a:gd name="T87" fmla="*/ 41 h 140"/>
              <a:gd name="T88" fmla="*/ 375 w 1288"/>
              <a:gd name="T89" fmla="*/ 31 h 140"/>
              <a:gd name="T90" fmla="*/ 704 w 1288"/>
              <a:gd name="T91" fmla="*/ 28 h 140"/>
              <a:gd name="T92" fmla="*/ 1095 w 1288"/>
              <a:gd name="T93" fmla="*/ 103 h 140"/>
              <a:gd name="T94" fmla="*/ 1071 w 1288"/>
              <a:gd name="T95" fmla="*/ 71 h 140"/>
              <a:gd name="T96" fmla="*/ 1074 w 1288"/>
              <a:gd name="T97" fmla="*/ 28 h 140"/>
              <a:gd name="T98" fmla="*/ 661 w 1288"/>
              <a:gd name="T99" fmla="*/ 85 h 140"/>
              <a:gd name="T100" fmla="*/ 616 w 1288"/>
              <a:gd name="T101" fmla="*/ 66 h 140"/>
              <a:gd name="T102" fmla="*/ 1098 w 1288"/>
              <a:gd name="T103" fmla="*/ 52 h 140"/>
              <a:gd name="T104" fmla="*/ 517 w 1288"/>
              <a:gd name="T105" fmla="*/ 19 h 140"/>
              <a:gd name="T106" fmla="*/ 1158 w 1288"/>
              <a:gd name="T107" fmla="*/ 25 h 140"/>
              <a:gd name="T108" fmla="*/ 759 w 1288"/>
              <a:gd name="T109" fmla="*/ 15 h 140"/>
              <a:gd name="T110" fmla="*/ 1105 w 1288"/>
              <a:gd name="T111" fmla="*/ 16 h 140"/>
              <a:gd name="T112" fmla="*/ 712 w 1288"/>
              <a:gd name="T113" fmla="*/ 10 h 140"/>
              <a:gd name="T114" fmla="*/ 474 w 1288"/>
              <a:gd name="T115" fmla="*/ 12 h 140"/>
              <a:gd name="T116" fmla="*/ 1114 w 1288"/>
              <a:gd name="T117" fmla="*/ 45 h 140"/>
              <a:gd name="T118" fmla="*/ 1142 w 1288"/>
              <a:gd name="T119" fmla="*/ 12 h 140"/>
              <a:gd name="T120" fmla="*/ 1177 w 1288"/>
              <a:gd name="T121" fmla="*/ 4 h 140"/>
              <a:gd name="T122" fmla="*/ 444 w 1288"/>
              <a:gd name="T123" fmla="*/ 45 h 140"/>
              <a:gd name="T124" fmla="*/ 1170 w 1288"/>
              <a:gd name="T125" fmla="*/ 0 h 1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288" h="140">
                <a:moveTo>
                  <a:pt x="55" y="89"/>
                </a:moveTo>
                <a:cubicBezTo>
                  <a:pt x="55" y="91"/>
                  <a:pt x="55" y="91"/>
                  <a:pt x="55" y="91"/>
                </a:cubicBezTo>
                <a:cubicBezTo>
                  <a:pt x="56" y="92"/>
                  <a:pt x="56" y="93"/>
                  <a:pt x="56" y="94"/>
                </a:cubicBezTo>
                <a:cubicBezTo>
                  <a:pt x="56" y="95"/>
                  <a:pt x="56" y="95"/>
                  <a:pt x="55" y="96"/>
                </a:cubicBezTo>
                <a:cubicBezTo>
                  <a:pt x="55" y="96"/>
                  <a:pt x="55" y="96"/>
                  <a:pt x="55" y="96"/>
                </a:cubicBezTo>
                <a:cubicBezTo>
                  <a:pt x="55" y="96"/>
                  <a:pt x="55" y="96"/>
                  <a:pt x="55" y="96"/>
                </a:cubicBezTo>
                <a:cubicBezTo>
                  <a:pt x="55" y="96"/>
                  <a:pt x="55" y="96"/>
                  <a:pt x="55" y="96"/>
                </a:cubicBezTo>
                <a:cubicBezTo>
                  <a:pt x="55" y="96"/>
                  <a:pt x="55" y="96"/>
                  <a:pt x="55" y="96"/>
                </a:cubicBezTo>
                <a:cubicBezTo>
                  <a:pt x="55" y="100"/>
                  <a:pt x="55" y="100"/>
                  <a:pt x="55" y="100"/>
                </a:cubicBezTo>
                <a:cubicBezTo>
                  <a:pt x="56" y="99"/>
                  <a:pt x="56" y="98"/>
                  <a:pt x="57" y="98"/>
                </a:cubicBezTo>
                <a:cubicBezTo>
                  <a:pt x="59" y="96"/>
                  <a:pt x="60" y="94"/>
                  <a:pt x="62" y="93"/>
                </a:cubicBezTo>
                <a:cubicBezTo>
                  <a:pt x="62" y="93"/>
                  <a:pt x="62" y="93"/>
                  <a:pt x="62" y="93"/>
                </a:cubicBezTo>
                <a:cubicBezTo>
                  <a:pt x="62" y="93"/>
                  <a:pt x="62" y="93"/>
                  <a:pt x="62" y="93"/>
                </a:cubicBezTo>
                <a:cubicBezTo>
                  <a:pt x="64" y="92"/>
                  <a:pt x="67" y="92"/>
                  <a:pt x="70" y="92"/>
                </a:cubicBezTo>
                <a:cubicBezTo>
                  <a:pt x="70" y="92"/>
                  <a:pt x="70" y="92"/>
                  <a:pt x="70" y="92"/>
                </a:cubicBezTo>
                <a:cubicBezTo>
                  <a:pt x="73" y="92"/>
                  <a:pt x="76" y="93"/>
                  <a:pt x="78" y="95"/>
                </a:cubicBezTo>
                <a:cubicBezTo>
                  <a:pt x="79" y="96"/>
                  <a:pt x="79" y="96"/>
                  <a:pt x="79" y="97"/>
                </a:cubicBezTo>
                <a:cubicBezTo>
                  <a:pt x="79" y="95"/>
                  <a:pt x="79" y="95"/>
                  <a:pt x="79" y="95"/>
                </a:cubicBezTo>
                <a:cubicBezTo>
                  <a:pt x="77" y="93"/>
                  <a:pt x="77" y="93"/>
                  <a:pt x="77" y="93"/>
                </a:cubicBezTo>
                <a:cubicBezTo>
                  <a:pt x="74" y="92"/>
                  <a:pt x="71" y="91"/>
                  <a:pt x="69" y="91"/>
                </a:cubicBezTo>
                <a:cubicBezTo>
                  <a:pt x="69" y="91"/>
                  <a:pt x="69" y="91"/>
                  <a:pt x="69" y="91"/>
                </a:cubicBezTo>
                <a:cubicBezTo>
                  <a:pt x="67" y="91"/>
                  <a:pt x="66" y="91"/>
                  <a:pt x="65" y="92"/>
                </a:cubicBezTo>
                <a:cubicBezTo>
                  <a:pt x="64" y="92"/>
                  <a:pt x="64" y="92"/>
                  <a:pt x="64" y="92"/>
                </a:cubicBezTo>
                <a:cubicBezTo>
                  <a:pt x="64" y="92"/>
                  <a:pt x="64" y="92"/>
                  <a:pt x="64" y="92"/>
                </a:cubicBezTo>
                <a:cubicBezTo>
                  <a:pt x="64" y="92"/>
                  <a:pt x="64" y="92"/>
                  <a:pt x="64" y="92"/>
                </a:cubicBezTo>
                <a:cubicBezTo>
                  <a:pt x="64" y="92"/>
                  <a:pt x="64" y="92"/>
                  <a:pt x="64" y="92"/>
                </a:cubicBezTo>
                <a:cubicBezTo>
                  <a:pt x="63" y="92"/>
                  <a:pt x="62" y="92"/>
                  <a:pt x="61" y="92"/>
                </a:cubicBezTo>
                <a:cubicBezTo>
                  <a:pt x="61" y="93"/>
                  <a:pt x="60" y="93"/>
                  <a:pt x="59" y="93"/>
                </a:cubicBezTo>
                <a:cubicBezTo>
                  <a:pt x="59" y="93"/>
                  <a:pt x="59" y="93"/>
                  <a:pt x="59" y="93"/>
                </a:cubicBezTo>
                <a:cubicBezTo>
                  <a:pt x="58" y="93"/>
                  <a:pt x="58" y="93"/>
                  <a:pt x="57" y="93"/>
                </a:cubicBezTo>
                <a:cubicBezTo>
                  <a:pt x="57" y="93"/>
                  <a:pt x="57" y="93"/>
                  <a:pt x="57" y="93"/>
                </a:cubicBezTo>
                <a:cubicBezTo>
                  <a:pt x="57" y="92"/>
                  <a:pt x="57" y="92"/>
                  <a:pt x="57" y="92"/>
                </a:cubicBezTo>
                <a:cubicBezTo>
                  <a:pt x="56" y="91"/>
                  <a:pt x="56" y="90"/>
                  <a:pt x="55" y="89"/>
                </a:cubicBezTo>
                <a:moveTo>
                  <a:pt x="560" y="89"/>
                </a:moveTo>
                <a:cubicBezTo>
                  <a:pt x="555" y="90"/>
                  <a:pt x="550" y="92"/>
                  <a:pt x="546" y="94"/>
                </a:cubicBezTo>
                <a:cubicBezTo>
                  <a:pt x="546" y="94"/>
                  <a:pt x="546" y="94"/>
                  <a:pt x="546" y="94"/>
                </a:cubicBezTo>
                <a:cubicBezTo>
                  <a:pt x="545" y="94"/>
                  <a:pt x="545" y="94"/>
                  <a:pt x="544" y="95"/>
                </a:cubicBezTo>
                <a:cubicBezTo>
                  <a:pt x="544" y="96"/>
                  <a:pt x="544" y="96"/>
                  <a:pt x="544" y="96"/>
                </a:cubicBezTo>
                <a:cubicBezTo>
                  <a:pt x="549" y="94"/>
                  <a:pt x="554" y="91"/>
                  <a:pt x="560" y="90"/>
                </a:cubicBezTo>
                <a:cubicBezTo>
                  <a:pt x="560" y="89"/>
                  <a:pt x="560" y="89"/>
                  <a:pt x="560" y="89"/>
                </a:cubicBezTo>
                <a:moveTo>
                  <a:pt x="387" y="89"/>
                </a:moveTo>
                <a:cubicBezTo>
                  <a:pt x="383" y="91"/>
                  <a:pt x="380" y="93"/>
                  <a:pt x="377" y="95"/>
                </a:cubicBezTo>
                <a:cubicBezTo>
                  <a:pt x="377" y="96"/>
                  <a:pt x="377" y="96"/>
                  <a:pt x="377" y="96"/>
                </a:cubicBezTo>
                <a:cubicBezTo>
                  <a:pt x="371" y="92"/>
                  <a:pt x="371" y="92"/>
                  <a:pt x="371" y="92"/>
                </a:cubicBezTo>
                <a:cubicBezTo>
                  <a:pt x="371" y="93"/>
                  <a:pt x="371" y="93"/>
                  <a:pt x="371" y="93"/>
                </a:cubicBezTo>
                <a:cubicBezTo>
                  <a:pt x="378" y="97"/>
                  <a:pt x="382" y="103"/>
                  <a:pt x="387" y="109"/>
                </a:cubicBezTo>
                <a:cubicBezTo>
                  <a:pt x="387" y="107"/>
                  <a:pt x="387" y="107"/>
                  <a:pt x="387" y="107"/>
                </a:cubicBezTo>
                <a:cubicBezTo>
                  <a:pt x="385" y="106"/>
                  <a:pt x="384" y="105"/>
                  <a:pt x="384" y="103"/>
                </a:cubicBezTo>
                <a:cubicBezTo>
                  <a:pt x="384" y="102"/>
                  <a:pt x="384" y="102"/>
                  <a:pt x="384" y="102"/>
                </a:cubicBezTo>
                <a:cubicBezTo>
                  <a:pt x="385" y="102"/>
                  <a:pt x="385" y="102"/>
                  <a:pt x="385" y="102"/>
                </a:cubicBezTo>
                <a:cubicBezTo>
                  <a:pt x="385" y="102"/>
                  <a:pt x="386" y="101"/>
                  <a:pt x="387" y="101"/>
                </a:cubicBezTo>
                <a:cubicBezTo>
                  <a:pt x="387" y="99"/>
                  <a:pt x="387" y="99"/>
                  <a:pt x="387" y="99"/>
                </a:cubicBezTo>
                <a:cubicBezTo>
                  <a:pt x="386" y="100"/>
                  <a:pt x="385" y="100"/>
                  <a:pt x="384" y="101"/>
                </a:cubicBezTo>
                <a:cubicBezTo>
                  <a:pt x="383" y="102"/>
                  <a:pt x="383" y="102"/>
                  <a:pt x="383" y="102"/>
                </a:cubicBezTo>
                <a:cubicBezTo>
                  <a:pt x="379" y="96"/>
                  <a:pt x="379" y="96"/>
                  <a:pt x="379" y="96"/>
                </a:cubicBezTo>
                <a:cubicBezTo>
                  <a:pt x="379" y="96"/>
                  <a:pt x="379" y="96"/>
                  <a:pt x="379" y="96"/>
                </a:cubicBezTo>
                <a:cubicBezTo>
                  <a:pt x="382" y="94"/>
                  <a:pt x="384" y="92"/>
                  <a:pt x="387" y="90"/>
                </a:cubicBezTo>
                <a:cubicBezTo>
                  <a:pt x="387" y="89"/>
                  <a:pt x="387" y="89"/>
                  <a:pt x="387" y="89"/>
                </a:cubicBezTo>
                <a:moveTo>
                  <a:pt x="1220" y="88"/>
                </a:moveTo>
                <a:cubicBezTo>
                  <a:pt x="1220" y="90"/>
                  <a:pt x="1220" y="90"/>
                  <a:pt x="1220" y="90"/>
                </a:cubicBezTo>
                <a:cubicBezTo>
                  <a:pt x="1221" y="90"/>
                  <a:pt x="1221" y="90"/>
                  <a:pt x="1222" y="90"/>
                </a:cubicBezTo>
                <a:cubicBezTo>
                  <a:pt x="1222" y="88"/>
                  <a:pt x="1222" y="88"/>
                  <a:pt x="1222" y="88"/>
                </a:cubicBezTo>
                <a:cubicBezTo>
                  <a:pt x="1221" y="88"/>
                  <a:pt x="1221" y="88"/>
                  <a:pt x="1221" y="88"/>
                </a:cubicBezTo>
                <a:cubicBezTo>
                  <a:pt x="1221" y="88"/>
                  <a:pt x="1220" y="88"/>
                  <a:pt x="1220" y="88"/>
                </a:cubicBezTo>
                <a:moveTo>
                  <a:pt x="493" y="88"/>
                </a:moveTo>
                <a:cubicBezTo>
                  <a:pt x="493" y="92"/>
                  <a:pt x="493" y="92"/>
                  <a:pt x="493" y="92"/>
                </a:cubicBezTo>
                <a:cubicBezTo>
                  <a:pt x="494" y="92"/>
                  <a:pt x="494" y="92"/>
                  <a:pt x="494" y="92"/>
                </a:cubicBezTo>
                <a:cubicBezTo>
                  <a:pt x="495" y="92"/>
                  <a:pt x="495" y="92"/>
                  <a:pt x="495" y="92"/>
                </a:cubicBezTo>
                <a:cubicBezTo>
                  <a:pt x="495" y="90"/>
                  <a:pt x="495" y="90"/>
                  <a:pt x="495" y="90"/>
                </a:cubicBezTo>
                <a:cubicBezTo>
                  <a:pt x="495" y="90"/>
                  <a:pt x="495" y="90"/>
                  <a:pt x="495" y="90"/>
                </a:cubicBezTo>
                <a:cubicBezTo>
                  <a:pt x="495" y="89"/>
                  <a:pt x="495" y="89"/>
                  <a:pt x="495" y="89"/>
                </a:cubicBezTo>
                <a:cubicBezTo>
                  <a:pt x="494" y="89"/>
                  <a:pt x="494" y="88"/>
                  <a:pt x="493" y="88"/>
                </a:cubicBezTo>
                <a:moveTo>
                  <a:pt x="1006" y="87"/>
                </a:moveTo>
                <a:cubicBezTo>
                  <a:pt x="1006" y="88"/>
                  <a:pt x="1006" y="88"/>
                  <a:pt x="1006" y="88"/>
                </a:cubicBezTo>
                <a:cubicBezTo>
                  <a:pt x="1031" y="89"/>
                  <a:pt x="1054" y="99"/>
                  <a:pt x="1074" y="114"/>
                </a:cubicBezTo>
                <a:cubicBezTo>
                  <a:pt x="1074" y="114"/>
                  <a:pt x="1074" y="114"/>
                  <a:pt x="1074" y="114"/>
                </a:cubicBezTo>
                <a:cubicBezTo>
                  <a:pt x="1074" y="114"/>
                  <a:pt x="1074" y="114"/>
                  <a:pt x="1074" y="114"/>
                </a:cubicBezTo>
                <a:cubicBezTo>
                  <a:pt x="1082" y="122"/>
                  <a:pt x="1090" y="129"/>
                  <a:pt x="1098" y="136"/>
                </a:cubicBezTo>
                <a:cubicBezTo>
                  <a:pt x="1098" y="134"/>
                  <a:pt x="1098" y="134"/>
                  <a:pt x="1098" y="134"/>
                </a:cubicBezTo>
                <a:cubicBezTo>
                  <a:pt x="1088" y="125"/>
                  <a:pt x="1078" y="116"/>
                  <a:pt x="1067" y="107"/>
                </a:cubicBezTo>
                <a:cubicBezTo>
                  <a:pt x="1065" y="107"/>
                  <a:pt x="1064" y="106"/>
                  <a:pt x="1063" y="105"/>
                </a:cubicBezTo>
                <a:cubicBezTo>
                  <a:pt x="1062" y="104"/>
                  <a:pt x="1060" y="103"/>
                  <a:pt x="1059" y="103"/>
                </a:cubicBezTo>
                <a:cubicBezTo>
                  <a:pt x="1059" y="102"/>
                  <a:pt x="1059" y="102"/>
                  <a:pt x="1059" y="102"/>
                </a:cubicBezTo>
                <a:cubicBezTo>
                  <a:pt x="1059" y="102"/>
                  <a:pt x="1059" y="102"/>
                  <a:pt x="1059" y="102"/>
                </a:cubicBezTo>
                <a:cubicBezTo>
                  <a:pt x="1043" y="93"/>
                  <a:pt x="1024" y="88"/>
                  <a:pt x="1006" y="87"/>
                </a:cubicBezTo>
                <a:moveTo>
                  <a:pt x="842" y="87"/>
                </a:moveTo>
                <a:cubicBezTo>
                  <a:pt x="842" y="88"/>
                  <a:pt x="842" y="88"/>
                  <a:pt x="842" y="88"/>
                </a:cubicBezTo>
                <a:cubicBezTo>
                  <a:pt x="842" y="88"/>
                  <a:pt x="842" y="88"/>
                  <a:pt x="842" y="88"/>
                </a:cubicBezTo>
                <a:cubicBezTo>
                  <a:pt x="842" y="88"/>
                  <a:pt x="842" y="88"/>
                  <a:pt x="842" y="88"/>
                </a:cubicBezTo>
                <a:cubicBezTo>
                  <a:pt x="842" y="88"/>
                  <a:pt x="842" y="88"/>
                  <a:pt x="842" y="88"/>
                </a:cubicBezTo>
                <a:cubicBezTo>
                  <a:pt x="842" y="88"/>
                  <a:pt x="842" y="88"/>
                  <a:pt x="842" y="88"/>
                </a:cubicBezTo>
                <a:cubicBezTo>
                  <a:pt x="849" y="90"/>
                  <a:pt x="856" y="93"/>
                  <a:pt x="862" y="97"/>
                </a:cubicBezTo>
                <a:cubicBezTo>
                  <a:pt x="862" y="96"/>
                  <a:pt x="862" y="96"/>
                  <a:pt x="862" y="96"/>
                </a:cubicBezTo>
                <a:cubicBezTo>
                  <a:pt x="860" y="95"/>
                  <a:pt x="859" y="94"/>
                  <a:pt x="858" y="94"/>
                </a:cubicBezTo>
                <a:cubicBezTo>
                  <a:pt x="858" y="94"/>
                  <a:pt x="858" y="94"/>
                  <a:pt x="858" y="94"/>
                </a:cubicBezTo>
                <a:cubicBezTo>
                  <a:pt x="858" y="94"/>
                  <a:pt x="858" y="94"/>
                  <a:pt x="858" y="94"/>
                </a:cubicBezTo>
                <a:cubicBezTo>
                  <a:pt x="852" y="91"/>
                  <a:pt x="847" y="89"/>
                  <a:pt x="842" y="87"/>
                </a:cubicBezTo>
                <a:moveTo>
                  <a:pt x="1004" y="87"/>
                </a:moveTo>
                <a:cubicBezTo>
                  <a:pt x="996" y="87"/>
                  <a:pt x="988" y="88"/>
                  <a:pt x="981" y="89"/>
                </a:cubicBezTo>
                <a:cubicBezTo>
                  <a:pt x="981" y="89"/>
                  <a:pt x="981" y="89"/>
                  <a:pt x="981" y="89"/>
                </a:cubicBezTo>
                <a:cubicBezTo>
                  <a:pt x="955" y="94"/>
                  <a:pt x="932" y="107"/>
                  <a:pt x="910" y="123"/>
                </a:cubicBezTo>
                <a:cubicBezTo>
                  <a:pt x="910" y="124"/>
                  <a:pt x="910" y="124"/>
                  <a:pt x="910" y="124"/>
                </a:cubicBezTo>
                <a:cubicBezTo>
                  <a:pt x="916" y="119"/>
                  <a:pt x="923" y="116"/>
                  <a:pt x="929" y="111"/>
                </a:cubicBezTo>
                <a:cubicBezTo>
                  <a:pt x="929" y="111"/>
                  <a:pt x="929" y="111"/>
                  <a:pt x="929" y="111"/>
                </a:cubicBezTo>
                <a:cubicBezTo>
                  <a:pt x="929" y="111"/>
                  <a:pt x="929" y="111"/>
                  <a:pt x="929" y="111"/>
                </a:cubicBezTo>
                <a:cubicBezTo>
                  <a:pt x="950" y="99"/>
                  <a:pt x="972" y="90"/>
                  <a:pt x="997" y="88"/>
                </a:cubicBezTo>
                <a:cubicBezTo>
                  <a:pt x="997" y="88"/>
                  <a:pt x="997" y="88"/>
                  <a:pt x="997" y="88"/>
                </a:cubicBezTo>
                <a:cubicBezTo>
                  <a:pt x="997" y="88"/>
                  <a:pt x="997" y="88"/>
                  <a:pt x="997" y="88"/>
                </a:cubicBezTo>
                <a:cubicBezTo>
                  <a:pt x="1000" y="88"/>
                  <a:pt x="1002" y="88"/>
                  <a:pt x="1004" y="88"/>
                </a:cubicBezTo>
                <a:cubicBezTo>
                  <a:pt x="1004" y="87"/>
                  <a:pt x="1004" y="87"/>
                  <a:pt x="1004" y="87"/>
                </a:cubicBezTo>
                <a:moveTo>
                  <a:pt x="473" y="87"/>
                </a:moveTo>
                <a:cubicBezTo>
                  <a:pt x="473" y="90"/>
                  <a:pt x="473" y="90"/>
                  <a:pt x="473" y="90"/>
                </a:cubicBezTo>
                <a:cubicBezTo>
                  <a:pt x="474" y="90"/>
                  <a:pt x="475" y="89"/>
                  <a:pt x="477" y="89"/>
                </a:cubicBezTo>
                <a:cubicBezTo>
                  <a:pt x="477" y="89"/>
                  <a:pt x="477" y="89"/>
                  <a:pt x="477" y="89"/>
                </a:cubicBezTo>
                <a:cubicBezTo>
                  <a:pt x="477" y="89"/>
                  <a:pt x="477" y="89"/>
                  <a:pt x="477" y="89"/>
                </a:cubicBezTo>
                <a:cubicBezTo>
                  <a:pt x="478" y="90"/>
                  <a:pt x="480" y="90"/>
                  <a:pt x="481" y="90"/>
                </a:cubicBezTo>
                <a:cubicBezTo>
                  <a:pt x="483" y="91"/>
                  <a:pt x="485" y="91"/>
                  <a:pt x="486" y="92"/>
                </a:cubicBezTo>
                <a:cubicBezTo>
                  <a:pt x="487" y="93"/>
                  <a:pt x="488" y="94"/>
                  <a:pt x="488" y="95"/>
                </a:cubicBezTo>
                <a:cubicBezTo>
                  <a:pt x="489" y="95"/>
                  <a:pt x="489" y="95"/>
                  <a:pt x="489" y="95"/>
                </a:cubicBezTo>
                <a:cubicBezTo>
                  <a:pt x="489" y="95"/>
                  <a:pt x="489" y="95"/>
                  <a:pt x="489" y="95"/>
                </a:cubicBezTo>
                <a:cubicBezTo>
                  <a:pt x="489" y="95"/>
                  <a:pt x="489" y="95"/>
                  <a:pt x="490" y="94"/>
                </a:cubicBezTo>
                <a:cubicBezTo>
                  <a:pt x="490" y="94"/>
                  <a:pt x="491" y="93"/>
                  <a:pt x="491" y="93"/>
                </a:cubicBezTo>
                <a:cubicBezTo>
                  <a:pt x="491" y="92"/>
                  <a:pt x="491" y="92"/>
                  <a:pt x="491" y="92"/>
                </a:cubicBezTo>
                <a:cubicBezTo>
                  <a:pt x="491" y="92"/>
                  <a:pt x="490" y="92"/>
                  <a:pt x="490" y="92"/>
                </a:cubicBezTo>
                <a:cubicBezTo>
                  <a:pt x="490" y="92"/>
                  <a:pt x="490" y="92"/>
                  <a:pt x="490" y="92"/>
                </a:cubicBezTo>
                <a:cubicBezTo>
                  <a:pt x="488" y="92"/>
                  <a:pt x="487" y="91"/>
                  <a:pt x="486" y="91"/>
                </a:cubicBezTo>
                <a:cubicBezTo>
                  <a:pt x="485" y="90"/>
                  <a:pt x="484" y="89"/>
                  <a:pt x="484" y="89"/>
                </a:cubicBezTo>
                <a:cubicBezTo>
                  <a:pt x="484" y="89"/>
                  <a:pt x="484" y="89"/>
                  <a:pt x="484" y="89"/>
                </a:cubicBezTo>
                <a:cubicBezTo>
                  <a:pt x="483" y="90"/>
                  <a:pt x="483" y="90"/>
                  <a:pt x="483" y="90"/>
                </a:cubicBezTo>
                <a:cubicBezTo>
                  <a:pt x="483" y="90"/>
                  <a:pt x="483" y="90"/>
                  <a:pt x="483" y="90"/>
                </a:cubicBezTo>
                <a:cubicBezTo>
                  <a:pt x="482" y="90"/>
                  <a:pt x="482" y="90"/>
                  <a:pt x="482" y="90"/>
                </a:cubicBezTo>
                <a:cubicBezTo>
                  <a:pt x="480" y="88"/>
                  <a:pt x="477" y="88"/>
                  <a:pt x="474" y="87"/>
                </a:cubicBezTo>
                <a:cubicBezTo>
                  <a:pt x="474" y="87"/>
                  <a:pt x="474" y="87"/>
                  <a:pt x="474" y="87"/>
                </a:cubicBezTo>
                <a:cubicBezTo>
                  <a:pt x="474" y="87"/>
                  <a:pt x="474" y="87"/>
                  <a:pt x="474" y="87"/>
                </a:cubicBezTo>
                <a:cubicBezTo>
                  <a:pt x="473" y="87"/>
                  <a:pt x="473" y="87"/>
                  <a:pt x="473" y="87"/>
                </a:cubicBezTo>
                <a:moveTo>
                  <a:pt x="1216" y="87"/>
                </a:moveTo>
                <a:cubicBezTo>
                  <a:pt x="1216" y="88"/>
                  <a:pt x="1216" y="88"/>
                  <a:pt x="1216" y="88"/>
                </a:cubicBezTo>
                <a:cubicBezTo>
                  <a:pt x="1217" y="88"/>
                  <a:pt x="1217" y="88"/>
                  <a:pt x="1218" y="89"/>
                </a:cubicBezTo>
                <a:cubicBezTo>
                  <a:pt x="1218" y="87"/>
                  <a:pt x="1218" y="87"/>
                  <a:pt x="1218" y="87"/>
                </a:cubicBezTo>
                <a:cubicBezTo>
                  <a:pt x="1217" y="87"/>
                  <a:pt x="1217" y="87"/>
                  <a:pt x="1216" y="87"/>
                </a:cubicBezTo>
                <a:moveTo>
                  <a:pt x="748" y="86"/>
                </a:moveTo>
                <a:cubicBezTo>
                  <a:pt x="745" y="86"/>
                  <a:pt x="742" y="87"/>
                  <a:pt x="740" y="87"/>
                </a:cubicBezTo>
                <a:cubicBezTo>
                  <a:pt x="739" y="87"/>
                  <a:pt x="738" y="88"/>
                  <a:pt x="737" y="88"/>
                </a:cubicBezTo>
                <a:cubicBezTo>
                  <a:pt x="737" y="89"/>
                  <a:pt x="737" y="89"/>
                  <a:pt x="737" y="89"/>
                </a:cubicBezTo>
                <a:cubicBezTo>
                  <a:pt x="741" y="88"/>
                  <a:pt x="744" y="87"/>
                  <a:pt x="748" y="87"/>
                </a:cubicBezTo>
                <a:cubicBezTo>
                  <a:pt x="748" y="86"/>
                  <a:pt x="748" y="86"/>
                  <a:pt x="748" y="86"/>
                </a:cubicBezTo>
                <a:moveTo>
                  <a:pt x="836" y="86"/>
                </a:moveTo>
                <a:cubicBezTo>
                  <a:pt x="836" y="87"/>
                  <a:pt x="836" y="87"/>
                  <a:pt x="836" y="87"/>
                </a:cubicBezTo>
                <a:cubicBezTo>
                  <a:pt x="837" y="87"/>
                  <a:pt x="838" y="87"/>
                  <a:pt x="840" y="88"/>
                </a:cubicBezTo>
                <a:cubicBezTo>
                  <a:pt x="840" y="86"/>
                  <a:pt x="840" y="86"/>
                  <a:pt x="840" y="86"/>
                </a:cubicBezTo>
                <a:cubicBezTo>
                  <a:pt x="838" y="86"/>
                  <a:pt x="837" y="86"/>
                  <a:pt x="836" y="86"/>
                </a:cubicBezTo>
                <a:moveTo>
                  <a:pt x="608" y="86"/>
                </a:moveTo>
                <a:cubicBezTo>
                  <a:pt x="608" y="87"/>
                  <a:pt x="608" y="87"/>
                  <a:pt x="608" y="87"/>
                </a:cubicBezTo>
                <a:cubicBezTo>
                  <a:pt x="613" y="88"/>
                  <a:pt x="618" y="90"/>
                  <a:pt x="623" y="91"/>
                </a:cubicBezTo>
                <a:cubicBezTo>
                  <a:pt x="623" y="91"/>
                  <a:pt x="623" y="91"/>
                  <a:pt x="623" y="91"/>
                </a:cubicBezTo>
                <a:cubicBezTo>
                  <a:pt x="623" y="91"/>
                  <a:pt x="623" y="91"/>
                  <a:pt x="623" y="91"/>
                </a:cubicBezTo>
                <a:cubicBezTo>
                  <a:pt x="636" y="98"/>
                  <a:pt x="650" y="104"/>
                  <a:pt x="661" y="115"/>
                </a:cubicBezTo>
                <a:cubicBezTo>
                  <a:pt x="661" y="114"/>
                  <a:pt x="661" y="114"/>
                  <a:pt x="661" y="114"/>
                </a:cubicBezTo>
                <a:cubicBezTo>
                  <a:pt x="651" y="105"/>
                  <a:pt x="639" y="98"/>
                  <a:pt x="627" y="92"/>
                </a:cubicBezTo>
                <a:cubicBezTo>
                  <a:pt x="623" y="90"/>
                  <a:pt x="618" y="89"/>
                  <a:pt x="614" y="87"/>
                </a:cubicBezTo>
                <a:cubicBezTo>
                  <a:pt x="612" y="86"/>
                  <a:pt x="610" y="86"/>
                  <a:pt x="608" y="86"/>
                </a:cubicBezTo>
                <a:moveTo>
                  <a:pt x="32" y="85"/>
                </a:moveTo>
                <a:cubicBezTo>
                  <a:pt x="31" y="85"/>
                  <a:pt x="31" y="85"/>
                  <a:pt x="31" y="85"/>
                </a:cubicBezTo>
                <a:cubicBezTo>
                  <a:pt x="31" y="85"/>
                  <a:pt x="31" y="85"/>
                  <a:pt x="30" y="85"/>
                </a:cubicBezTo>
                <a:cubicBezTo>
                  <a:pt x="30" y="85"/>
                  <a:pt x="30" y="85"/>
                  <a:pt x="30" y="85"/>
                </a:cubicBezTo>
                <a:cubicBezTo>
                  <a:pt x="30" y="86"/>
                  <a:pt x="30" y="86"/>
                  <a:pt x="30" y="86"/>
                </a:cubicBezTo>
                <a:cubicBezTo>
                  <a:pt x="31" y="86"/>
                  <a:pt x="31" y="87"/>
                  <a:pt x="31" y="87"/>
                </a:cubicBezTo>
                <a:cubicBezTo>
                  <a:pt x="31" y="87"/>
                  <a:pt x="31" y="87"/>
                  <a:pt x="32" y="87"/>
                </a:cubicBezTo>
                <a:cubicBezTo>
                  <a:pt x="32" y="86"/>
                  <a:pt x="32" y="86"/>
                  <a:pt x="32" y="86"/>
                </a:cubicBezTo>
                <a:cubicBezTo>
                  <a:pt x="33" y="86"/>
                  <a:pt x="33" y="86"/>
                  <a:pt x="33" y="86"/>
                </a:cubicBezTo>
                <a:cubicBezTo>
                  <a:pt x="34" y="87"/>
                  <a:pt x="34" y="87"/>
                  <a:pt x="34" y="87"/>
                </a:cubicBezTo>
                <a:cubicBezTo>
                  <a:pt x="34" y="87"/>
                  <a:pt x="35" y="88"/>
                  <a:pt x="35" y="88"/>
                </a:cubicBezTo>
                <a:cubicBezTo>
                  <a:pt x="36" y="88"/>
                  <a:pt x="36" y="88"/>
                  <a:pt x="36" y="88"/>
                </a:cubicBezTo>
                <a:cubicBezTo>
                  <a:pt x="36" y="87"/>
                  <a:pt x="36" y="87"/>
                  <a:pt x="36" y="87"/>
                </a:cubicBezTo>
                <a:cubicBezTo>
                  <a:pt x="35" y="86"/>
                  <a:pt x="33" y="85"/>
                  <a:pt x="32" y="85"/>
                </a:cubicBezTo>
                <a:moveTo>
                  <a:pt x="582" y="85"/>
                </a:moveTo>
                <a:cubicBezTo>
                  <a:pt x="576" y="86"/>
                  <a:pt x="569" y="87"/>
                  <a:pt x="563" y="88"/>
                </a:cubicBezTo>
                <a:cubicBezTo>
                  <a:pt x="563" y="89"/>
                  <a:pt x="563" y="89"/>
                  <a:pt x="563" y="89"/>
                </a:cubicBezTo>
                <a:cubicBezTo>
                  <a:pt x="569" y="88"/>
                  <a:pt x="576" y="86"/>
                  <a:pt x="582" y="86"/>
                </a:cubicBezTo>
                <a:cubicBezTo>
                  <a:pt x="582" y="85"/>
                  <a:pt x="582" y="85"/>
                  <a:pt x="582" y="85"/>
                </a:cubicBezTo>
                <a:moveTo>
                  <a:pt x="1209" y="85"/>
                </a:moveTo>
                <a:cubicBezTo>
                  <a:pt x="1209" y="87"/>
                  <a:pt x="1209" y="87"/>
                  <a:pt x="1209" y="87"/>
                </a:cubicBezTo>
                <a:cubicBezTo>
                  <a:pt x="1210" y="87"/>
                  <a:pt x="1211" y="87"/>
                  <a:pt x="1211" y="87"/>
                </a:cubicBezTo>
                <a:cubicBezTo>
                  <a:pt x="1212" y="87"/>
                  <a:pt x="1213" y="87"/>
                  <a:pt x="1214" y="87"/>
                </a:cubicBezTo>
                <a:cubicBezTo>
                  <a:pt x="1214" y="86"/>
                  <a:pt x="1214" y="86"/>
                  <a:pt x="1214" y="86"/>
                </a:cubicBezTo>
                <a:cubicBezTo>
                  <a:pt x="1213" y="86"/>
                  <a:pt x="1211" y="86"/>
                  <a:pt x="1210" y="85"/>
                </a:cubicBezTo>
                <a:cubicBezTo>
                  <a:pt x="1210" y="85"/>
                  <a:pt x="1210" y="85"/>
                  <a:pt x="1210" y="85"/>
                </a:cubicBezTo>
                <a:cubicBezTo>
                  <a:pt x="1210" y="85"/>
                  <a:pt x="1210" y="85"/>
                  <a:pt x="1210" y="85"/>
                </a:cubicBezTo>
                <a:cubicBezTo>
                  <a:pt x="1209" y="85"/>
                  <a:pt x="1209" y="85"/>
                  <a:pt x="1209" y="85"/>
                </a:cubicBezTo>
                <a:moveTo>
                  <a:pt x="467" y="85"/>
                </a:moveTo>
                <a:cubicBezTo>
                  <a:pt x="467" y="86"/>
                  <a:pt x="467" y="86"/>
                  <a:pt x="467" y="86"/>
                </a:cubicBezTo>
                <a:cubicBezTo>
                  <a:pt x="468" y="87"/>
                  <a:pt x="469" y="87"/>
                  <a:pt x="470" y="88"/>
                </a:cubicBezTo>
                <a:cubicBezTo>
                  <a:pt x="471" y="88"/>
                  <a:pt x="471" y="88"/>
                  <a:pt x="471" y="88"/>
                </a:cubicBezTo>
                <a:cubicBezTo>
                  <a:pt x="471" y="86"/>
                  <a:pt x="471" y="86"/>
                  <a:pt x="471" y="86"/>
                </a:cubicBezTo>
                <a:cubicBezTo>
                  <a:pt x="469" y="85"/>
                  <a:pt x="468" y="85"/>
                  <a:pt x="467" y="85"/>
                </a:cubicBezTo>
                <a:moveTo>
                  <a:pt x="589" y="85"/>
                </a:moveTo>
                <a:cubicBezTo>
                  <a:pt x="587" y="85"/>
                  <a:pt x="586" y="85"/>
                  <a:pt x="584" y="85"/>
                </a:cubicBezTo>
                <a:cubicBezTo>
                  <a:pt x="584" y="86"/>
                  <a:pt x="584" y="86"/>
                  <a:pt x="584" y="86"/>
                </a:cubicBezTo>
                <a:cubicBezTo>
                  <a:pt x="586" y="86"/>
                  <a:pt x="587" y="86"/>
                  <a:pt x="589" y="86"/>
                </a:cubicBezTo>
                <a:cubicBezTo>
                  <a:pt x="595" y="86"/>
                  <a:pt x="601" y="86"/>
                  <a:pt x="606" y="87"/>
                </a:cubicBezTo>
                <a:cubicBezTo>
                  <a:pt x="606" y="85"/>
                  <a:pt x="606" y="85"/>
                  <a:pt x="606" y="85"/>
                </a:cubicBezTo>
                <a:cubicBezTo>
                  <a:pt x="600" y="85"/>
                  <a:pt x="595" y="85"/>
                  <a:pt x="589" y="85"/>
                </a:cubicBezTo>
                <a:moveTo>
                  <a:pt x="679" y="85"/>
                </a:moveTo>
                <a:cubicBezTo>
                  <a:pt x="676" y="86"/>
                  <a:pt x="673" y="89"/>
                  <a:pt x="670" y="91"/>
                </a:cubicBezTo>
                <a:cubicBezTo>
                  <a:pt x="670" y="91"/>
                  <a:pt x="670" y="91"/>
                  <a:pt x="670" y="91"/>
                </a:cubicBezTo>
                <a:cubicBezTo>
                  <a:pt x="669" y="91"/>
                  <a:pt x="669" y="91"/>
                  <a:pt x="669" y="91"/>
                </a:cubicBezTo>
                <a:cubicBezTo>
                  <a:pt x="667" y="90"/>
                  <a:pt x="665" y="89"/>
                  <a:pt x="663" y="87"/>
                </a:cubicBezTo>
                <a:cubicBezTo>
                  <a:pt x="663" y="89"/>
                  <a:pt x="663" y="89"/>
                  <a:pt x="663" y="89"/>
                </a:cubicBezTo>
                <a:cubicBezTo>
                  <a:pt x="667" y="91"/>
                  <a:pt x="671" y="94"/>
                  <a:pt x="674" y="97"/>
                </a:cubicBezTo>
                <a:cubicBezTo>
                  <a:pt x="674" y="97"/>
                  <a:pt x="674" y="97"/>
                  <a:pt x="674" y="97"/>
                </a:cubicBezTo>
                <a:cubicBezTo>
                  <a:pt x="674" y="97"/>
                  <a:pt x="674" y="97"/>
                  <a:pt x="674" y="97"/>
                </a:cubicBezTo>
                <a:cubicBezTo>
                  <a:pt x="676" y="98"/>
                  <a:pt x="677" y="100"/>
                  <a:pt x="679" y="102"/>
                </a:cubicBezTo>
                <a:cubicBezTo>
                  <a:pt x="679" y="100"/>
                  <a:pt x="679" y="100"/>
                  <a:pt x="679" y="100"/>
                </a:cubicBezTo>
                <a:cubicBezTo>
                  <a:pt x="679" y="100"/>
                  <a:pt x="679" y="100"/>
                  <a:pt x="679" y="100"/>
                </a:cubicBezTo>
                <a:cubicBezTo>
                  <a:pt x="679" y="100"/>
                  <a:pt x="679" y="100"/>
                  <a:pt x="679" y="100"/>
                </a:cubicBezTo>
                <a:cubicBezTo>
                  <a:pt x="679" y="100"/>
                  <a:pt x="678" y="100"/>
                  <a:pt x="678" y="99"/>
                </a:cubicBezTo>
                <a:cubicBezTo>
                  <a:pt x="678" y="99"/>
                  <a:pt x="678" y="99"/>
                  <a:pt x="678" y="99"/>
                </a:cubicBezTo>
                <a:cubicBezTo>
                  <a:pt x="677" y="99"/>
                  <a:pt x="677" y="99"/>
                  <a:pt x="677" y="99"/>
                </a:cubicBezTo>
                <a:cubicBezTo>
                  <a:pt x="677" y="98"/>
                  <a:pt x="676" y="97"/>
                  <a:pt x="675" y="96"/>
                </a:cubicBezTo>
                <a:cubicBezTo>
                  <a:pt x="674" y="95"/>
                  <a:pt x="672" y="94"/>
                  <a:pt x="672" y="92"/>
                </a:cubicBezTo>
                <a:cubicBezTo>
                  <a:pt x="672" y="91"/>
                  <a:pt x="672" y="91"/>
                  <a:pt x="673" y="90"/>
                </a:cubicBezTo>
                <a:cubicBezTo>
                  <a:pt x="673" y="89"/>
                  <a:pt x="674" y="89"/>
                  <a:pt x="675" y="89"/>
                </a:cubicBezTo>
                <a:cubicBezTo>
                  <a:pt x="676" y="87"/>
                  <a:pt x="678" y="87"/>
                  <a:pt x="679" y="86"/>
                </a:cubicBezTo>
                <a:cubicBezTo>
                  <a:pt x="679" y="85"/>
                  <a:pt x="679" y="85"/>
                  <a:pt x="679" y="85"/>
                </a:cubicBezTo>
                <a:moveTo>
                  <a:pt x="757" y="85"/>
                </a:moveTo>
                <a:cubicBezTo>
                  <a:pt x="754" y="85"/>
                  <a:pt x="752" y="85"/>
                  <a:pt x="750" y="86"/>
                </a:cubicBezTo>
                <a:cubicBezTo>
                  <a:pt x="750" y="87"/>
                  <a:pt x="750" y="87"/>
                  <a:pt x="750" y="87"/>
                </a:cubicBezTo>
                <a:cubicBezTo>
                  <a:pt x="751" y="87"/>
                  <a:pt x="753" y="87"/>
                  <a:pt x="755" y="87"/>
                </a:cubicBezTo>
                <a:cubicBezTo>
                  <a:pt x="755" y="87"/>
                  <a:pt x="756" y="87"/>
                  <a:pt x="757" y="87"/>
                </a:cubicBezTo>
                <a:cubicBezTo>
                  <a:pt x="757" y="85"/>
                  <a:pt x="757" y="85"/>
                  <a:pt x="757" y="85"/>
                </a:cubicBezTo>
                <a:moveTo>
                  <a:pt x="704" y="84"/>
                </a:moveTo>
                <a:cubicBezTo>
                  <a:pt x="700" y="86"/>
                  <a:pt x="695" y="88"/>
                  <a:pt x="691" y="91"/>
                </a:cubicBezTo>
                <a:cubicBezTo>
                  <a:pt x="691" y="92"/>
                  <a:pt x="691" y="92"/>
                  <a:pt x="691" y="92"/>
                </a:cubicBezTo>
                <a:cubicBezTo>
                  <a:pt x="695" y="90"/>
                  <a:pt x="699" y="87"/>
                  <a:pt x="704" y="85"/>
                </a:cubicBezTo>
                <a:cubicBezTo>
                  <a:pt x="704" y="84"/>
                  <a:pt x="704" y="84"/>
                  <a:pt x="704" y="84"/>
                </a:cubicBezTo>
                <a:moveTo>
                  <a:pt x="49" y="83"/>
                </a:moveTo>
                <a:cubicBezTo>
                  <a:pt x="49" y="85"/>
                  <a:pt x="49" y="85"/>
                  <a:pt x="49" y="85"/>
                </a:cubicBezTo>
                <a:cubicBezTo>
                  <a:pt x="49" y="85"/>
                  <a:pt x="49" y="85"/>
                  <a:pt x="49" y="85"/>
                </a:cubicBezTo>
                <a:cubicBezTo>
                  <a:pt x="50" y="86"/>
                  <a:pt x="50" y="86"/>
                  <a:pt x="50" y="86"/>
                </a:cubicBezTo>
                <a:cubicBezTo>
                  <a:pt x="51" y="86"/>
                  <a:pt x="51" y="86"/>
                  <a:pt x="51" y="86"/>
                </a:cubicBezTo>
                <a:cubicBezTo>
                  <a:pt x="51" y="87"/>
                  <a:pt x="51" y="87"/>
                  <a:pt x="51" y="87"/>
                </a:cubicBezTo>
                <a:cubicBezTo>
                  <a:pt x="51" y="87"/>
                  <a:pt x="51" y="87"/>
                  <a:pt x="51" y="87"/>
                </a:cubicBezTo>
                <a:cubicBezTo>
                  <a:pt x="50" y="88"/>
                  <a:pt x="50" y="88"/>
                  <a:pt x="50" y="88"/>
                </a:cubicBezTo>
                <a:cubicBezTo>
                  <a:pt x="49" y="89"/>
                  <a:pt x="49" y="89"/>
                  <a:pt x="49" y="89"/>
                </a:cubicBezTo>
                <a:cubicBezTo>
                  <a:pt x="49" y="89"/>
                  <a:pt x="49" y="88"/>
                  <a:pt x="49" y="88"/>
                </a:cubicBezTo>
                <a:cubicBezTo>
                  <a:pt x="49" y="90"/>
                  <a:pt x="49" y="90"/>
                  <a:pt x="49" y="90"/>
                </a:cubicBezTo>
                <a:cubicBezTo>
                  <a:pt x="50" y="90"/>
                  <a:pt x="52" y="90"/>
                  <a:pt x="53" y="90"/>
                </a:cubicBezTo>
                <a:cubicBezTo>
                  <a:pt x="53" y="87"/>
                  <a:pt x="53" y="87"/>
                  <a:pt x="53" y="87"/>
                </a:cubicBezTo>
                <a:cubicBezTo>
                  <a:pt x="52" y="86"/>
                  <a:pt x="50" y="84"/>
                  <a:pt x="49" y="83"/>
                </a:cubicBezTo>
                <a:moveTo>
                  <a:pt x="1179" y="83"/>
                </a:moveTo>
                <a:cubicBezTo>
                  <a:pt x="1179" y="85"/>
                  <a:pt x="1179" y="85"/>
                  <a:pt x="1179" y="85"/>
                </a:cubicBezTo>
                <a:cubicBezTo>
                  <a:pt x="1181" y="86"/>
                  <a:pt x="1182" y="86"/>
                  <a:pt x="1184" y="87"/>
                </a:cubicBezTo>
                <a:cubicBezTo>
                  <a:pt x="1185" y="88"/>
                  <a:pt x="1185" y="88"/>
                  <a:pt x="1185" y="88"/>
                </a:cubicBezTo>
                <a:cubicBezTo>
                  <a:pt x="1184" y="88"/>
                  <a:pt x="1184" y="88"/>
                  <a:pt x="1184" y="88"/>
                </a:cubicBezTo>
                <a:cubicBezTo>
                  <a:pt x="1183" y="90"/>
                  <a:pt x="1181" y="91"/>
                  <a:pt x="1179" y="92"/>
                </a:cubicBezTo>
                <a:cubicBezTo>
                  <a:pt x="1179" y="93"/>
                  <a:pt x="1179" y="93"/>
                  <a:pt x="1179" y="93"/>
                </a:cubicBezTo>
                <a:cubicBezTo>
                  <a:pt x="1182" y="91"/>
                  <a:pt x="1186" y="89"/>
                  <a:pt x="1190" y="89"/>
                </a:cubicBezTo>
                <a:cubicBezTo>
                  <a:pt x="1191" y="89"/>
                  <a:pt x="1191" y="89"/>
                  <a:pt x="1192" y="89"/>
                </a:cubicBezTo>
                <a:cubicBezTo>
                  <a:pt x="1192" y="89"/>
                  <a:pt x="1192" y="89"/>
                  <a:pt x="1192" y="89"/>
                </a:cubicBezTo>
                <a:cubicBezTo>
                  <a:pt x="1192" y="89"/>
                  <a:pt x="1192" y="89"/>
                  <a:pt x="1192" y="89"/>
                </a:cubicBezTo>
                <a:cubicBezTo>
                  <a:pt x="1193" y="89"/>
                  <a:pt x="1194" y="90"/>
                  <a:pt x="1195" y="91"/>
                </a:cubicBezTo>
                <a:cubicBezTo>
                  <a:pt x="1195" y="92"/>
                  <a:pt x="1196" y="92"/>
                  <a:pt x="1196" y="92"/>
                </a:cubicBezTo>
                <a:cubicBezTo>
                  <a:pt x="1196" y="90"/>
                  <a:pt x="1196" y="90"/>
                  <a:pt x="1196" y="90"/>
                </a:cubicBezTo>
                <a:cubicBezTo>
                  <a:pt x="1196" y="90"/>
                  <a:pt x="1195" y="90"/>
                  <a:pt x="1195" y="89"/>
                </a:cubicBezTo>
                <a:cubicBezTo>
                  <a:pt x="1194" y="89"/>
                  <a:pt x="1193" y="88"/>
                  <a:pt x="1193" y="88"/>
                </a:cubicBezTo>
                <a:cubicBezTo>
                  <a:pt x="1193" y="88"/>
                  <a:pt x="1193" y="88"/>
                  <a:pt x="1193" y="88"/>
                </a:cubicBezTo>
                <a:cubicBezTo>
                  <a:pt x="1193" y="88"/>
                  <a:pt x="1193" y="88"/>
                  <a:pt x="1193" y="88"/>
                </a:cubicBezTo>
                <a:cubicBezTo>
                  <a:pt x="1193" y="88"/>
                  <a:pt x="1193" y="88"/>
                  <a:pt x="1193" y="88"/>
                </a:cubicBezTo>
                <a:cubicBezTo>
                  <a:pt x="1188" y="87"/>
                  <a:pt x="1184" y="84"/>
                  <a:pt x="1179" y="83"/>
                </a:cubicBezTo>
                <a:moveTo>
                  <a:pt x="446" y="83"/>
                </a:moveTo>
                <a:cubicBezTo>
                  <a:pt x="431" y="84"/>
                  <a:pt x="416" y="87"/>
                  <a:pt x="402" y="92"/>
                </a:cubicBezTo>
                <a:cubicBezTo>
                  <a:pt x="402" y="93"/>
                  <a:pt x="402" y="93"/>
                  <a:pt x="402" y="93"/>
                </a:cubicBezTo>
                <a:cubicBezTo>
                  <a:pt x="416" y="88"/>
                  <a:pt x="431" y="85"/>
                  <a:pt x="446" y="84"/>
                </a:cubicBezTo>
                <a:cubicBezTo>
                  <a:pt x="446" y="83"/>
                  <a:pt x="446" y="83"/>
                  <a:pt x="446" y="83"/>
                </a:cubicBezTo>
                <a:moveTo>
                  <a:pt x="448" y="83"/>
                </a:moveTo>
                <a:cubicBezTo>
                  <a:pt x="448" y="84"/>
                  <a:pt x="448" y="84"/>
                  <a:pt x="448" y="84"/>
                </a:cubicBezTo>
                <a:cubicBezTo>
                  <a:pt x="448" y="84"/>
                  <a:pt x="448" y="84"/>
                  <a:pt x="448" y="84"/>
                </a:cubicBezTo>
                <a:cubicBezTo>
                  <a:pt x="449" y="84"/>
                  <a:pt x="449" y="84"/>
                  <a:pt x="449" y="84"/>
                </a:cubicBezTo>
                <a:cubicBezTo>
                  <a:pt x="449" y="84"/>
                  <a:pt x="449" y="84"/>
                  <a:pt x="449" y="84"/>
                </a:cubicBezTo>
                <a:cubicBezTo>
                  <a:pt x="454" y="85"/>
                  <a:pt x="460" y="84"/>
                  <a:pt x="465" y="86"/>
                </a:cubicBezTo>
                <a:cubicBezTo>
                  <a:pt x="465" y="84"/>
                  <a:pt x="465" y="84"/>
                  <a:pt x="465" y="84"/>
                </a:cubicBezTo>
                <a:cubicBezTo>
                  <a:pt x="460" y="83"/>
                  <a:pt x="454" y="83"/>
                  <a:pt x="448" y="83"/>
                </a:cubicBezTo>
                <a:moveTo>
                  <a:pt x="1173" y="82"/>
                </a:moveTo>
                <a:cubicBezTo>
                  <a:pt x="1173" y="84"/>
                  <a:pt x="1173" y="84"/>
                  <a:pt x="1173" y="84"/>
                </a:cubicBezTo>
                <a:cubicBezTo>
                  <a:pt x="1175" y="84"/>
                  <a:pt x="1176" y="84"/>
                  <a:pt x="1177" y="84"/>
                </a:cubicBezTo>
                <a:cubicBezTo>
                  <a:pt x="1177" y="84"/>
                  <a:pt x="1177" y="84"/>
                  <a:pt x="1177" y="84"/>
                </a:cubicBezTo>
                <a:cubicBezTo>
                  <a:pt x="1177" y="83"/>
                  <a:pt x="1177" y="83"/>
                  <a:pt x="1177" y="83"/>
                </a:cubicBezTo>
                <a:cubicBezTo>
                  <a:pt x="1176" y="83"/>
                  <a:pt x="1175" y="83"/>
                  <a:pt x="1173" y="82"/>
                </a:cubicBezTo>
                <a:moveTo>
                  <a:pt x="1161" y="82"/>
                </a:moveTo>
                <a:cubicBezTo>
                  <a:pt x="1160" y="82"/>
                  <a:pt x="1160" y="82"/>
                  <a:pt x="1159" y="82"/>
                </a:cubicBezTo>
                <a:cubicBezTo>
                  <a:pt x="1159" y="82"/>
                  <a:pt x="1159" y="82"/>
                  <a:pt x="1159" y="82"/>
                </a:cubicBezTo>
                <a:cubicBezTo>
                  <a:pt x="1159" y="82"/>
                  <a:pt x="1159" y="82"/>
                  <a:pt x="1158" y="82"/>
                </a:cubicBezTo>
                <a:cubicBezTo>
                  <a:pt x="1158" y="84"/>
                  <a:pt x="1158" y="84"/>
                  <a:pt x="1158" y="84"/>
                </a:cubicBezTo>
                <a:cubicBezTo>
                  <a:pt x="1160" y="83"/>
                  <a:pt x="1161" y="83"/>
                  <a:pt x="1163" y="83"/>
                </a:cubicBezTo>
                <a:cubicBezTo>
                  <a:pt x="1166" y="83"/>
                  <a:pt x="1169" y="83"/>
                  <a:pt x="1171" y="84"/>
                </a:cubicBezTo>
                <a:cubicBezTo>
                  <a:pt x="1171" y="82"/>
                  <a:pt x="1171" y="82"/>
                  <a:pt x="1171" y="82"/>
                </a:cubicBezTo>
                <a:cubicBezTo>
                  <a:pt x="1171" y="82"/>
                  <a:pt x="1171" y="82"/>
                  <a:pt x="1171" y="82"/>
                </a:cubicBezTo>
                <a:cubicBezTo>
                  <a:pt x="1170" y="82"/>
                  <a:pt x="1169" y="82"/>
                  <a:pt x="1169" y="82"/>
                </a:cubicBezTo>
                <a:cubicBezTo>
                  <a:pt x="1169" y="83"/>
                  <a:pt x="1169" y="83"/>
                  <a:pt x="1169" y="83"/>
                </a:cubicBezTo>
                <a:cubicBezTo>
                  <a:pt x="1168" y="82"/>
                  <a:pt x="1168" y="82"/>
                  <a:pt x="1168" y="82"/>
                </a:cubicBezTo>
                <a:cubicBezTo>
                  <a:pt x="1168" y="82"/>
                  <a:pt x="1167" y="82"/>
                  <a:pt x="1166" y="82"/>
                </a:cubicBezTo>
                <a:cubicBezTo>
                  <a:pt x="1166" y="82"/>
                  <a:pt x="1166" y="82"/>
                  <a:pt x="1166" y="82"/>
                </a:cubicBezTo>
                <a:cubicBezTo>
                  <a:pt x="1165" y="82"/>
                  <a:pt x="1164" y="82"/>
                  <a:pt x="1163" y="82"/>
                </a:cubicBezTo>
                <a:cubicBezTo>
                  <a:pt x="1162" y="82"/>
                  <a:pt x="1162" y="82"/>
                  <a:pt x="1161" y="82"/>
                </a:cubicBezTo>
                <a:moveTo>
                  <a:pt x="400" y="82"/>
                </a:moveTo>
                <a:cubicBezTo>
                  <a:pt x="396" y="84"/>
                  <a:pt x="392" y="85"/>
                  <a:pt x="389" y="87"/>
                </a:cubicBezTo>
                <a:cubicBezTo>
                  <a:pt x="389" y="89"/>
                  <a:pt x="389" y="89"/>
                  <a:pt x="389" y="89"/>
                </a:cubicBezTo>
                <a:cubicBezTo>
                  <a:pt x="392" y="86"/>
                  <a:pt x="396" y="85"/>
                  <a:pt x="400" y="83"/>
                </a:cubicBezTo>
                <a:cubicBezTo>
                  <a:pt x="400" y="82"/>
                  <a:pt x="400" y="82"/>
                  <a:pt x="400" y="82"/>
                </a:cubicBezTo>
                <a:moveTo>
                  <a:pt x="522" y="82"/>
                </a:moveTo>
                <a:cubicBezTo>
                  <a:pt x="521" y="83"/>
                  <a:pt x="520" y="83"/>
                  <a:pt x="519" y="84"/>
                </a:cubicBezTo>
                <a:cubicBezTo>
                  <a:pt x="518" y="84"/>
                  <a:pt x="518" y="84"/>
                  <a:pt x="518" y="84"/>
                </a:cubicBezTo>
                <a:cubicBezTo>
                  <a:pt x="518" y="84"/>
                  <a:pt x="518" y="84"/>
                  <a:pt x="518" y="84"/>
                </a:cubicBezTo>
                <a:cubicBezTo>
                  <a:pt x="517" y="84"/>
                  <a:pt x="517" y="84"/>
                  <a:pt x="517" y="84"/>
                </a:cubicBezTo>
                <a:cubicBezTo>
                  <a:pt x="517" y="87"/>
                  <a:pt x="517" y="87"/>
                  <a:pt x="517" y="87"/>
                </a:cubicBezTo>
                <a:cubicBezTo>
                  <a:pt x="519" y="86"/>
                  <a:pt x="521" y="85"/>
                  <a:pt x="522" y="84"/>
                </a:cubicBezTo>
                <a:cubicBezTo>
                  <a:pt x="522" y="82"/>
                  <a:pt x="522" y="82"/>
                  <a:pt x="522" y="82"/>
                </a:cubicBezTo>
                <a:moveTo>
                  <a:pt x="131" y="82"/>
                </a:moveTo>
                <a:cubicBezTo>
                  <a:pt x="131" y="83"/>
                  <a:pt x="131" y="83"/>
                  <a:pt x="131" y="83"/>
                </a:cubicBezTo>
                <a:cubicBezTo>
                  <a:pt x="137" y="84"/>
                  <a:pt x="142" y="85"/>
                  <a:pt x="146" y="88"/>
                </a:cubicBezTo>
                <a:cubicBezTo>
                  <a:pt x="149" y="90"/>
                  <a:pt x="152" y="92"/>
                  <a:pt x="155" y="93"/>
                </a:cubicBezTo>
                <a:cubicBezTo>
                  <a:pt x="155" y="93"/>
                  <a:pt x="155" y="93"/>
                  <a:pt x="155" y="93"/>
                </a:cubicBezTo>
                <a:cubicBezTo>
                  <a:pt x="154" y="92"/>
                  <a:pt x="152" y="91"/>
                  <a:pt x="152" y="91"/>
                </a:cubicBezTo>
                <a:cubicBezTo>
                  <a:pt x="152" y="91"/>
                  <a:pt x="152" y="91"/>
                  <a:pt x="152" y="91"/>
                </a:cubicBezTo>
                <a:cubicBezTo>
                  <a:pt x="152" y="91"/>
                  <a:pt x="152" y="91"/>
                  <a:pt x="152" y="91"/>
                </a:cubicBezTo>
                <a:cubicBezTo>
                  <a:pt x="146" y="86"/>
                  <a:pt x="139" y="84"/>
                  <a:pt x="131" y="82"/>
                </a:cubicBezTo>
                <a:moveTo>
                  <a:pt x="1155" y="82"/>
                </a:moveTo>
                <a:cubicBezTo>
                  <a:pt x="1155" y="82"/>
                  <a:pt x="1155" y="82"/>
                  <a:pt x="1155" y="82"/>
                </a:cubicBezTo>
                <a:cubicBezTo>
                  <a:pt x="1155" y="82"/>
                  <a:pt x="1154" y="82"/>
                  <a:pt x="1154" y="82"/>
                </a:cubicBezTo>
                <a:cubicBezTo>
                  <a:pt x="1153" y="82"/>
                  <a:pt x="1153" y="82"/>
                  <a:pt x="1153" y="82"/>
                </a:cubicBezTo>
                <a:cubicBezTo>
                  <a:pt x="1153" y="82"/>
                  <a:pt x="1153" y="82"/>
                  <a:pt x="1153" y="82"/>
                </a:cubicBezTo>
                <a:cubicBezTo>
                  <a:pt x="1153" y="82"/>
                  <a:pt x="1153" y="82"/>
                  <a:pt x="1153" y="82"/>
                </a:cubicBezTo>
                <a:cubicBezTo>
                  <a:pt x="1151" y="82"/>
                  <a:pt x="1148" y="83"/>
                  <a:pt x="1146" y="83"/>
                </a:cubicBezTo>
                <a:cubicBezTo>
                  <a:pt x="1146" y="83"/>
                  <a:pt x="1146" y="83"/>
                  <a:pt x="1146" y="83"/>
                </a:cubicBezTo>
                <a:cubicBezTo>
                  <a:pt x="1145" y="83"/>
                  <a:pt x="1144" y="83"/>
                  <a:pt x="1143" y="83"/>
                </a:cubicBezTo>
                <a:cubicBezTo>
                  <a:pt x="1133" y="85"/>
                  <a:pt x="1123" y="87"/>
                  <a:pt x="1114" y="91"/>
                </a:cubicBezTo>
                <a:cubicBezTo>
                  <a:pt x="1114" y="92"/>
                  <a:pt x="1114" y="92"/>
                  <a:pt x="1114" y="92"/>
                </a:cubicBezTo>
                <a:cubicBezTo>
                  <a:pt x="1117" y="91"/>
                  <a:pt x="1120" y="90"/>
                  <a:pt x="1122" y="89"/>
                </a:cubicBezTo>
                <a:cubicBezTo>
                  <a:pt x="1122" y="89"/>
                  <a:pt x="1122" y="89"/>
                  <a:pt x="1122" y="89"/>
                </a:cubicBezTo>
                <a:cubicBezTo>
                  <a:pt x="1122" y="89"/>
                  <a:pt x="1122" y="89"/>
                  <a:pt x="1122" y="89"/>
                </a:cubicBezTo>
                <a:cubicBezTo>
                  <a:pt x="1132" y="87"/>
                  <a:pt x="1142" y="84"/>
                  <a:pt x="1153" y="84"/>
                </a:cubicBezTo>
                <a:cubicBezTo>
                  <a:pt x="1154" y="84"/>
                  <a:pt x="1155" y="84"/>
                  <a:pt x="1156" y="84"/>
                </a:cubicBezTo>
                <a:cubicBezTo>
                  <a:pt x="1156" y="84"/>
                  <a:pt x="1156" y="84"/>
                  <a:pt x="1156" y="84"/>
                </a:cubicBezTo>
                <a:cubicBezTo>
                  <a:pt x="1156" y="82"/>
                  <a:pt x="1156" y="82"/>
                  <a:pt x="1156" y="82"/>
                </a:cubicBezTo>
                <a:cubicBezTo>
                  <a:pt x="1156" y="82"/>
                  <a:pt x="1155" y="82"/>
                  <a:pt x="1155" y="82"/>
                </a:cubicBezTo>
                <a:moveTo>
                  <a:pt x="1108" y="81"/>
                </a:moveTo>
                <a:cubicBezTo>
                  <a:pt x="1106" y="82"/>
                  <a:pt x="1103" y="84"/>
                  <a:pt x="1100" y="85"/>
                </a:cubicBezTo>
                <a:cubicBezTo>
                  <a:pt x="1100" y="86"/>
                  <a:pt x="1100" y="86"/>
                  <a:pt x="1100" y="86"/>
                </a:cubicBezTo>
                <a:cubicBezTo>
                  <a:pt x="1102" y="86"/>
                  <a:pt x="1103" y="85"/>
                  <a:pt x="1104" y="84"/>
                </a:cubicBezTo>
                <a:cubicBezTo>
                  <a:pt x="1104" y="84"/>
                  <a:pt x="1104" y="84"/>
                  <a:pt x="1104" y="84"/>
                </a:cubicBezTo>
                <a:cubicBezTo>
                  <a:pt x="1104" y="84"/>
                  <a:pt x="1104" y="84"/>
                  <a:pt x="1104" y="84"/>
                </a:cubicBezTo>
                <a:cubicBezTo>
                  <a:pt x="1106" y="83"/>
                  <a:pt x="1107" y="83"/>
                  <a:pt x="1108" y="82"/>
                </a:cubicBezTo>
                <a:cubicBezTo>
                  <a:pt x="1108" y="81"/>
                  <a:pt x="1108" y="81"/>
                  <a:pt x="1108" y="81"/>
                </a:cubicBezTo>
                <a:moveTo>
                  <a:pt x="715" y="81"/>
                </a:moveTo>
                <a:cubicBezTo>
                  <a:pt x="712" y="81"/>
                  <a:pt x="709" y="82"/>
                  <a:pt x="706" y="83"/>
                </a:cubicBezTo>
                <a:cubicBezTo>
                  <a:pt x="706" y="84"/>
                  <a:pt x="706" y="84"/>
                  <a:pt x="706" y="84"/>
                </a:cubicBezTo>
                <a:cubicBezTo>
                  <a:pt x="709" y="84"/>
                  <a:pt x="711" y="83"/>
                  <a:pt x="713" y="83"/>
                </a:cubicBezTo>
                <a:cubicBezTo>
                  <a:pt x="715" y="82"/>
                  <a:pt x="715" y="82"/>
                  <a:pt x="715" y="82"/>
                </a:cubicBezTo>
                <a:cubicBezTo>
                  <a:pt x="715" y="90"/>
                  <a:pt x="715" y="90"/>
                  <a:pt x="715" y="90"/>
                </a:cubicBezTo>
                <a:cubicBezTo>
                  <a:pt x="715" y="90"/>
                  <a:pt x="715" y="90"/>
                  <a:pt x="715" y="90"/>
                </a:cubicBezTo>
                <a:cubicBezTo>
                  <a:pt x="715" y="81"/>
                  <a:pt x="715" y="81"/>
                  <a:pt x="715" y="81"/>
                </a:cubicBezTo>
                <a:moveTo>
                  <a:pt x="759" y="81"/>
                </a:moveTo>
                <a:cubicBezTo>
                  <a:pt x="759" y="87"/>
                  <a:pt x="759" y="87"/>
                  <a:pt x="759" y="87"/>
                </a:cubicBezTo>
                <a:cubicBezTo>
                  <a:pt x="760" y="87"/>
                  <a:pt x="760" y="87"/>
                  <a:pt x="761" y="87"/>
                </a:cubicBezTo>
                <a:cubicBezTo>
                  <a:pt x="761" y="87"/>
                  <a:pt x="761" y="87"/>
                  <a:pt x="761" y="87"/>
                </a:cubicBezTo>
                <a:cubicBezTo>
                  <a:pt x="761" y="87"/>
                  <a:pt x="761" y="87"/>
                  <a:pt x="761" y="87"/>
                </a:cubicBezTo>
                <a:cubicBezTo>
                  <a:pt x="762" y="88"/>
                  <a:pt x="762" y="88"/>
                  <a:pt x="762" y="88"/>
                </a:cubicBezTo>
                <a:cubicBezTo>
                  <a:pt x="762" y="89"/>
                  <a:pt x="762" y="89"/>
                  <a:pt x="762" y="89"/>
                </a:cubicBezTo>
                <a:cubicBezTo>
                  <a:pt x="761" y="90"/>
                  <a:pt x="760" y="92"/>
                  <a:pt x="759" y="93"/>
                </a:cubicBezTo>
                <a:cubicBezTo>
                  <a:pt x="759" y="96"/>
                  <a:pt x="759" y="96"/>
                  <a:pt x="759" y="96"/>
                </a:cubicBezTo>
                <a:cubicBezTo>
                  <a:pt x="760" y="95"/>
                  <a:pt x="760" y="94"/>
                  <a:pt x="761" y="93"/>
                </a:cubicBezTo>
                <a:cubicBezTo>
                  <a:pt x="762" y="90"/>
                  <a:pt x="765" y="88"/>
                  <a:pt x="767" y="87"/>
                </a:cubicBezTo>
                <a:cubicBezTo>
                  <a:pt x="770" y="86"/>
                  <a:pt x="773" y="86"/>
                  <a:pt x="776" y="86"/>
                </a:cubicBezTo>
                <a:cubicBezTo>
                  <a:pt x="776" y="86"/>
                  <a:pt x="776" y="86"/>
                  <a:pt x="776" y="86"/>
                </a:cubicBezTo>
                <a:cubicBezTo>
                  <a:pt x="776" y="86"/>
                  <a:pt x="776" y="86"/>
                  <a:pt x="776" y="86"/>
                </a:cubicBezTo>
                <a:cubicBezTo>
                  <a:pt x="780" y="86"/>
                  <a:pt x="783" y="87"/>
                  <a:pt x="785" y="89"/>
                </a:cubicBezTo>
                <a:cubicBezTo>
                  <a:pt x="785" y="87"/>
                  <a:pt x="785" y="87"/>
                  <a:pt x="785" y="87"/>
                </a:cubicBezTo>
                <a:cubicBezTo>
                  <a:pt x="783" y="86"/>
                  <a:pt x="780" y="85"/>
                  <a:pt x="777" y="85"/>
                </a:cubicBezTo>
                <a:cubicBezTo>
                  <a:pt x="777" y="85"/>
                  <a:pt x="777" y="85"/>
                  <a:pt x="777" y="85"/>
                </a:cubicBezTo>
                <a:cubicBezTo>
                  <a:pt x="773" y="85"/>
                  <a:pt x="768" y="86"/>
                  <a:pt x="764" y="87"/>
                </a:cubicBezTo>
                <a:cubicBezTo>
                  <a:pt x="764" y="87"/>
                  <a:pt x="764" y="87"/>
                  <a:pt x="764" y="87"/>
                </a:cubicBezTo>
                <a:cubicBezTo>
                  <a:pt x="763" y="86"/>
                  <a:pt x="763" y="86"/>
                  <a:pt x="763" y="86"/>
                </a:cubicBezTo>
                <a:cubicBezTo>
                  <a:pt x="762" y="84"/>
                  <a:pt x="761" y="82"/>
                  <a:pt x="759" y="81"/>
                </a:cubicBezTo>
                <a:moveTo>
                  <a:pt x="38" y="80"/>
                </a:moveTo>
                <a:cubicBezTo>
                  <a:pt x="38" y="82"/>
                  <a:pt x="38" y="82"/>
                  <a:pt x="38" y="82"/>
                </a:cubicBezTo>
                <a:cubicBezTo>
                  <a:pt x="38" y="82"/>
                  <a:pt x="38" y="82"/>
                  <a:pt x="38" y="82"/>
                </a:cubicBezTo>
                <a:cubicBezTo>
                  <a:pt x="39" y="83"/>
                  <a:pt x="40" y="84"/>
                  <a:pt x="41" y="84"/>
                </a:cubicBezTo>
                <a:cubicBezTo>
                  <a:pt x="42" y="84"/>
                  <a:pt x="43" y="85"/>
                  <a:pt x="44" y="86"/>
                </a:cubicBezTo>
                <a:cubicBezTo>
                  <a:pt x="44" y="87"/>
                  <a:pt x="45" y="87"/>
                  <a:pt x="45" y="88"/>
                </a:cubicBezTo>
                <a:cubicBezTo>
                  <a:pt x="45" y="89"/>
                  <a:pt x="45" y="89"/>
                  <a:pt x="45" y="89"/>
                </a:cubicBezTo>
                <a:cubicBezTo>
                  <a:pt x="45" y="89"/>
                  <a:pt x="45" y="89"/>
                  <a:pt x="45" y="89"/>
                </a:cubicBezTo>
                <a:cubicBezTo>
                  <a:pt x="45" y="89"/>
                  <a:pt x="44" y="90"/>
                  <a:pt x="44" y="90"/>
                </a:cubicBezTo>
                <a:cubicBezTo>
                  <a:pt x="44" y="91"/>
                  <a:pt x="43" y="91"/>
                  <a:pt x="42" y="91"/>
                </a:cubicBezTo>
                <a:cubicBezTo>
                  <a:pt x="42" y="91"/>
                  <a:pt x="42" y="91"/>
                  <a:pt x="42" y="91"/>
                </a:cubicBezTo>
                <a:cubicBezTo>
                  <a:pt x="41" y="91"/>
                  <a:pt x="41" y="91"/>
                  <a:pt x="41" y="91"/>
                </a:cubicBezTo>
                <a:cubicBezTo>
                  <a:pt x="41" y="91"/>
                  <a:pt x="41" y="91"/>
                  <a:pt x="41" y="91"/>
                </a:cubicBezTo>
                <a:cubicBezTo>
                  <a:pt x="41" y="91"/>
                  <a:pt x="41" y="91"/>
                  <a:pt x="41" y="91"/>
                </a:cubicBezTo>
                <a:cubicBezTo>
                  <a:pt x="40" y="90"/>
                  <a:pt x="39" y="89"/>
                  <a:pt x="38" y="89"/>
                </a:cubicBezTo>
                <a:cubicBezTo>
                  <a:pt x="38" y="90"/>
                  <a:pt x="38" y="90"/>
                  <a:pt x="38" y="90"/>
                </a:cubicBezTo>
                <a:cubicBezTo>
                  <a:pt x="38" y="90"/>
                  <a:pt x="38" y="90"/>
                  <a:pt x="38" y="90"/>
                </a:cubicBezTo>
                <a:cubicBezTo>
                  <a:pt x="40" y="92"/>
                  <a:pt x="40" y="92"/>
                  <a:pt x="40" y="92"/>
                </a:cubicBezTo>
                <a:cubicBezTo>
                  <a:pt x="38" y="92"/>
                  <a:pt x="38" y="92"/>
                  <a:pt x="38" y="92"/>
                </a:cubicBezTo>
                <a:cubicBezTo>
                  <a:pt x="38" y="94"/>
                  <a:pt x="38" y="94"/>
                  <a:pt x="38" y="94"/>
                </a:cubicBezTo>
                <a:cubicBezTo>
                  <a:pt x="41" y="93"/>
                  <a:pt x="44" y="91"/>
                  <a:pt x="47" y="91"/>
                </a:cubicBezTo>
                <a:cubicBezTo>
                  <a:pt x="47" y="86"/>
                  <a:pt x="47" y="86"/>
                  <a:pt x="47" y="86"/>
                </a:cubicBezTo>
                <a:cubicBezTo>
                  <a:pt x="47" y="86"/>
                  <a:pt x="47" y="86"/>
                  <a:pt x="47" y="86"/>
                </a:cubicBezTo>
                <a:cubicBezTo>
                  <a:pt x="47" y="82"/>
                  <a:pt x="47" y="82"/>
                  <a:pt x="47" y="82"/>
                </a:cubicBezTo>
                <a:cubicBezTo>
                  <a:pt x="47" y="82"/>
                  <a:pt x="47" y="82"/>
                  <a:pt x="47" y="82"/>
                </a:cubicBezTo>
                <a:cubicBezTo>
                  <a:pt x="46" y="82"/>
                  <a:pt x="46" y="82"/>
                  <a:pt x="46" y="82"/>
                </a:cubicBezTo>
                <a:cubicBezTo>
                  <a:pt x="43" y="81"/>
                  <a:pt x="40" y="81"/>
                  <a:pt x="38" y="80"/>
                </a:cubicBezTo>
                <a:moveTo>
                  <a:pt x="36" y="80"/>
                </a:moveTo>
                <a:cubicBezTo>
                  <a:pt x="34" y="81"/>
                  <a:pt x="32" y="81"/>
                  <a:pt x="30" y="81"/>
                </a:cubicBezTo>
                <a:cubicBezTo>
                  <a:pt x="30" y="82"/>
                  <a:pt x="30" y="82"/>
                  <a:pt x="30" y="82"/>
                </a:cubicBezTo>
                <a:cubicBezTo>
                  <a:pt x="30" y="82"/>
                  <a:pt x="30" y="82"/>
                  <a:pt x="30" y="82"/>
                </a:cubicBezTo>
                <a:cubicBezTo>
                  <a:pt x="31" y="82"/>
                  <a:pt x="31" y="82"/>
                  <a:pt x="31" y="82"/>
                </a:cubicBezTo>
                <a:cubicBezTo>
                  <a:pt x="31" y="82"/>
                  <a:pt x="31" y="82"/>
                  <a:pt x="31" y="82"/>
                </a:cubicBezTo>
                <a:cubicBezTo>
                  <a:pt x="32" y="82"/>
                  <a:pt x="34" y="82"/>
                  <a:pt x="35" y="82"/>
                </a:cubicBezTo>
                <a:cubicBezTo>
                  <a:pt x="35" y="82"/>
                  <a:pt x="35" y="82"/>
                  <a:pt x="35" y="82"/>
                </a:cubicBezTo>
                <a:cubicBezTo>
                  <a:pt x="36" y="82"/>
                  <a:pt x="36" y="82"/>
                  <a:pt x="36" y="82"/>
                </a:cubicBezTo>
                <a:cubicBezTo>
                  <a:pt x="36" y="80"/>
                  <a:pt x="36" y="80"/>
                  <a:pt x="36" y="80"/>
                </a:cubicBezTo>
                <a:moveTo>
                  <a:pt x="369" y="80"/>
                </a:moveTo>
                <a:cubicBezTo>
                  <a:pt x="367" y="82"/>
                  <a:pt x="365" y="84"/>
                  <a:pt x="362" y="86"/>
                </a:cubicBezTo>
                <a:cubicBezTo>
                  <a:pt x="362" y="86"/>
                  <a:pt x="362" y="86"/>
                  <a:pt x="362" y="86"/>
                </a:cubicBezTo>
                <a:cubicBezTo>
                  <a:pt x="362" y="86"/>
                  <a:pt x="362" y="86"/>
                  <a:pt x="362" y="86"/>
                </a:cubicBezTo>
                <a:cubicBezTo>
                  <a:pt x="362" y="86"/>
                  <a:pt x="362" y="86"/>
                  <a:pt x="362" y="86"/>
                </a:cubicBezTo>
                <a:cubicBezTo>
                  <a:pt x="361" y="86"/>
                  <a:pt x="361" y="86"/>
                  <a:pt x="361" y="86"/>
                </a:cubicBezTo>
                <a:cubicBezTo>
                  <a:pt x="361" y="87"/>
                  <a:pt x="361" y="87"/>
                  <a:pt x="361" y="87"/>
                </a:cubicBezTo>
                <a:cubicBezTo>
                  <a:pt x="364" y="88"/>
                  <a:pt x="367" y="90"/>
                  <a:pt x="369" y="92"/>
                </a:cubicBezTo>
                <a:cubicBezTo>
                  <a:pt x="369" y="92"/>
                  <a:pt x="369" y="92"/>
                  <a:pt x="369" y="92"/>
                </a:cubicBezTo>
                <a:cubicBezTo>
                  <a:pt x="369" y="92"/>
                  <a:pt x="369" y="92"/>
                  <a:pt x="369" y="92"/>
                </a:cubicBezTo>
                <a:cubicBezTo>
                  <a:pt x="369" y="91"/>
                  <a:pt x="369" y="91"/>
                  <a:pt x="369" y="91"/>
                </a:cubicBezTo>
                <a:cubicBezTo>
                  <a:pt x="364" y="88"/>
                  <a:pt x="364" y="88"/>
                  <a:pt x="364" y="88"/>
                </a:cubicBezTo>
                <a:cubicBezTo>
                  <a:pt x="364" y="87"/>
                  <a:pt x="364" y="87"/>
                  <a:pt x="364" y="87"/>
                </a:cubicBezTo>
                <a:cubicBezTo>
                  <a:pt x="365" y="86"/>
                  <a:pt x="365" y="84"/>
                  <a:pt x="366" y="83"/>
                </a:cubicBezTo>
                <a:cubicBezTo>
                  <a:pt x="367" y="83"/>
                  <a:pt x="368" y="82"/>
                  <a:pt x="369" y="81"/>
                </a:cubicBezTo>
                <a:cubicBezTo>
                  <a:pt x="369" y="80"/>
                  <a:pt x="369" y="80"/>
                  <a:pt x="369" y="80"/>
                </a:cubicBezTo>
                <a:moveTo>
                  <a:pt x="514" y="80"/>
                </a:moveTo>
                <a:cubicBezTo>
                  <a:pt x="514" y="83"/>
                  <a:pt x="514" y="83"/>
                  <a:pt x="514" y="83"/>
                </a:cubicBezTo>
                <a:cubicBezTo>
                  <a:pt x="514" y="83"/>
                  <a:pt x="514" y="83"/>
                  <a:pt x="514" y="84"/>
                </a:cubicBezTo>
                <a:cubicBezTo>
                  <a:pt x="514" y="84"/>
                  <a:pt x="514" y="84"/>
                  <a:pt x="514" y="84"/>
                </a:cubicBezTo>
                <a:cubicBezTo>
                  <a:pt x="514" y="93"/>
                  <a:pt x="514" y="93"/>
                  <a:pt x="514" y="93"/>
                </a:cubicBezTo>
                <a:cubicBezTo>
                  <a:pt x="515" y="93"/>
                  <a:pt x="515" y="93"/>
                  <a:pt x="515" y="93"/>
                </a:cubicBezTo>
                <a:cubicBezTo>
                  <a:pt x="515" y="92"/>
                  <a:pt x="515" y="92"/>
                  <a:pt x="515" y="92"/>
                </a:cubicBezTo>
                <a:cubicBezTo>
                  <a:pt x="515" y="91"/>
                  <a:pt x="515" y="91"/>
                  <a:pt x="515" y="91"/>
                </a:cubicBezTo>
                <a:cubicBezTo>
                  <a:pt x="515" y="90"/>
                  <a:pt x="515" y="90"/>
                  <a:pt x="515" y="90"/>
                </a:cubicBezTo>
                <a:cubicBezTo>
                  <a:pt x="515" y="90"/>
                  <a:pt x="515" y="90"/>
                  <a:pt x="515" y="90"/>
                </a:cubicBezTo>
                <a:cubicBezTo>
                  <a:pt x="515" y="90"/>
                  <a:pt x="515" y="90"/>
                  <a:pt x="515" y="90"/>
                </a:cubicBezTo>
                <a:cubicBezTo>
                  <a:pt x="515" y="89"/>
                  <a:pt x="515" y="89"/>
                  <a:pt x="515" y="89"/>
                </a:cubicBezTo>
                <a:cubicBezTo>
                  <a:pt x="515" y="82"/>
                  <a:pt x="515" y="82"/>
                  <a:pt x="515" y="82"/>
                </a:cubicBezTo>
                <a:cubicBezTo>
                  <a:pt x="515" y="81"/>
                  <a:pt x="515" y="80"/>
                  <a:pt x="514" y="80"/>
                </a:cubicBezTo>
                <a:moveTo>
                  <a:pt x="1112" y="79"/>
                </a:moveTo>
                <a:cubicBezTo>
                  <a:pt x="1112" y="80"/>
                  <a:pt x="1111" y="80"/>
                  <a:pt x="1110" y="80"/>
                </a:cubicBezTo>
                <a:cubicBezTo>
                  <a:pt x="1110" y="81"/>
                  <a:pt x="1110" y="81"/>
                  <a:pt x="1110" y="81"/>
                </a:cubicBezTo>
                <a:cubicBezTo>
                  <a:pt x="1111" y="81"/>
                  <a:pt x="1112" y="81"/>
                  <a:pt x="1112" y="80"/>
                </a:cubicBezTo>
                <a:cubicBezTo>
                  <a:pt x="1112" y="79"/>
                  <a:pt x="1112" y="79"/>
                  <a:pt x="1112" y="79"/>
                </a:cubicBezTo>
                <a:moveTo>
                  <a:pt x="689" y="79"/>
                </a:moveTo>
                <a:cubicBezTo>
                  <a:pt x="688" y="79"/>
                  <a:pt x="687" y="80"/>
                  <a:pt x="686" y="81"/>
                </a:cubicBezTo>
                <a:cubicBezTo>
                  <a:pt x="685" y="81"/>
                  <a:pt x="685" y="81"/>
                  <a:pt x="685" y="81"/>
                </a:cubicBezTo>
                <a:cubicBezTo>
                  <a:pt x="685" y="81"/>
                  <a:pt x="685" y="81"/>
                  <a:pt x="685" y="81"/>
                </a:cubicBezTo>
                <a:cubicBezTo>
                  <a:pt x="684" y="82"/>
                  <a:pt x="682" y="82"/>
                  <a:pt x="681" y="83"/>
                </a:cubicBezTo>
                <a:cubicBezTo>
                  <a:pt x="681" y="85"/>
                  <a:pt x="681" y="85"/>
                  <a:pt x="681" y="85"/>
                </a:cubicBezTo>
                <a:cubicBezTo>
                  <a:pt x="684" y="83"/>
                  <a:pt x="686" y="81"/>
                  <a:pt x="689" y="80"/>
                </a:cubicBezTo>
                <a:cubicBezTo>
                  <a:pt x="689" y="79"/>
                  <a:pt x="689" y="79"/>
                  <a:pt x="689" y="79"/>
                </a:cubicBezTo>
                <a:moveTo>
                  <a:pt x="1198" y="78"/>
                </a:moveTo>
                <a:cubicBezTo>
                  <a:pt x="1198" y="80"/>
                  <a:pt x="1198" y="80"/>
                  <a:pt x="1198" y="80"/>
                </a:cubicBezTo>
                <a:cubicBezTo>
                  <a:pt x="1201" y="81"/>
                  <a:pt x="1203" y="82"/>
                  <a:pt x="1205" y="84"/>
                </a:cubicBezTo>
                <a:cubicBezTo>
                  <a:pt x="1205" y="85"/>
                  <a:pt x="1205" y="85"/>
                  <a:pt x="1205" y="85"/>
                </a:cubicBezTo>
                <a:cubicBezTo>
                  <a:pt x="1205" y="85"/>
                  <a:pt x="1205" y="85"/>
                  <a:pt x="1205" y="85"/>
                </a:cubicBezTo>
                <a:cubicBezTo>
                  <a:pt x="1204" y="88"/>
                  <a:pt x="1201" y="89"/>
                  <a:pt x="1199" y="91"/>
                </a:cubicBezTo>
                <a:cubicBezTo>
                  <a:pt x="1199" y="91"/>
                  <a:pt x="1199" y="91"/>
                  <a:pt x="1199" y="91"/>
                </a:cubicBezTo>
                <a:cubicBezTo>
                  <a:pt x="1198" y="91"/>
                  <a:pt x="1198" y="91"/>
                  <a:pt x="1198" y="91"/>
                </a:cubicBezTo>
                <a:cubicBezTo>
                  <a:pt x="1198" y="91"/>
                  <a:pt x="1198" y="91"/>
                  <a:pt x="1198" y="91"/>
                </a:cubicBezTo>
                <a:cubicBezTo>
                  <a:pt x="1198" y="92"/>
                  <a:pt x="1198" y="92"/>
                  <a:pt x="1198" y="92"/>
                </a:cubicBezTo>
                <a:cubicBezTo>
                  <a:pt x="1201" y="90"/>
                  <a:pt x="1204" y="88"/>
                  <a:pt x="1207" y="88"/>
                </a:cubicBezTo>
                <a:cubicBezTo>
                  <a:pt x="1207" y="83"/>
                  <a:pt x="1207" y="83"/>
                  <a:pt x="1207" y="83"/>
                </a:cubicBezTo>
                <a:cubicBezTo>
                  <a:pt x="1204" y="81"/>
                  <a:pt x="1201" y="79"/>
                  <a:pt x="1198" y="78"/>
                </a:cubicBezTo>
                <a:moveTo>
                  <a:pt x="250" y="78"/>
                </a:moveTo>
                <a:cubicBezTo>
                  <a:pt x="242" y="79"/>
                  <a:pt x="236" y="82"/>
                  <a:pt x="228" y="85"/>
                </a:cubicBezTo>
                <a:cubicBezTo>
                  <a:pt x="220" y="89"/>
                  <a:pt x="212" y="93"/>
                  <a:pt x="204" y="97"/>
                </a:cubicBezTo>
                <a:cubicBezTo>
                  <a:pt x="204" y="98"/>
                  <a:pt x="204" y="98"/>
                  <a:pt x="204" y="98"/>
                </a:cubicBezTo>
                <a:cubicBezTo>
                  <a:pt x="209" y="95"/>
                  <a:pt x="215" y="92"/>
                  <a:pt x="220" y="89"/>
                </a:cubicBezTo>
                <a:cubicBezTo>
                  <a:pt x="220" y="89"/>
                  <a:pt x="220" y="89"/>
                  <a:pt x="220" y="89"/>
                </a:cubicBezTo>
                <a:cubicBezTo>
                  <a:pt x="220" y="89"/>
                  <a:pt x="220" y="89"/>
                  <a:pt x="220" y="89"/>
                </a:cubicBezTo>
                <a:cubicBezTo>
                  <a:pt x="229" y="84"/>
                  <a:pt x="238" y="82"/>
                  <a:pt x="247" y="78"/>
                </a:cubicBezTo>
                <a:cubicBezTo>
                  <a:pt x="247" y="78"/>
                  <a:pt x="247" y="78"/>
                  <a:pt x="247" y="78"/>
                </a:cubicBezTo>
                <a:cubicBezTo>
                  <a:pt x="247" y="78"/>
                  <a:pt x="247" y="78"/>
                  <a:pt x="247" y="78"/>
                </a:cubicBezTo>
                <a:cubicBezTo>
                  <a:pt x="248" y="78"/>
                  <a:pt x="249" y="78"/>
                  <a:pt x="250" y="78"/>
                </a:cubicBezTo>
                <a:moveTo>
                  <a:pt x="473" y="77"/>
                </a:moveTo>
                <a:cubicBezTo>
                  <a:pt x="473" y="78"/>
                  <a:pt x="473" y="78"/>
                  <a:pt x="473" y="78"/>
                </a:cubicBezTo>
                <a:cubicBezTo>
                  <a:pt x="479" y="79"/>
                  <a:pt x="485" y="82"/>
                  <a:pt x="490" y="87"/>
                </a:cubicBezTo>
                <a:cubicBezTo>
                  <a:pt x="491" y="89"/>
                  <a:pt x="491" y="89"/>
                  <a:pt x="491" y="89"/>
                </a:cubicBezTo>
                <a:cubicBezTo>
                  <a:pt x="491" y="86"/>
                  <a:pt x="491" y="86"/>
                  <a:pt x="491" y="86"/>
                </a:cubicBezTo>
                <a:cubicBezTo>
                  <a:pt x="486" y="82"/>
                  <a:pt x="479" y="79"/>
                  <a:pt x="473" y="77"/>
                </a:cubicBezTo>
                <a:moveTo>
                  <a:pt x="1220" y="77"/>
                </a:moveTo>
                <a:cubicBezTo>
                  <a:pt x="1220" y="80"/>
                  <a:pt x="1220" y="80"/>
                  <a:pt x="1220" y="80"/>
                </a:cubicBezTo>
                <a:cubicBezTo>
                  <a:pt x="1221" y="81"/>
                  <a:pt x="1221" y="82"/>
                  <a:pt x="1222" y="83"/>
                </a:cubicBezTo>
                <a:cubicBezTo>
                  <a:pt x="1222" y="79"/>
                  <a:pt x="1222" y="79"/>
                  <a:pt x="1222" y="79"/>
                </a:cubicBezTo>
                <a:cubicBezTo>
                  <a:pt x="1221" y="78"/>
                  <a:pt x="1221" y="78"/>
                  <a:pt x="1220" y="77"/>
                </a:cubicBezTo>
                <a:moveTo>
                  <a:pt x="1243" y="76"/>
                </a:moveTo>
                <a:cubicBezTo>
                  <a:pt x="1239" y="78"/>
                  <a:pt x="1236" y="80"/>
                  <a:pt x="1233" y="81"/>
                </a:cubicBezTo>
                <a:cubicBezTo>
                  <a:pt x="1233" y="81"/>
                  <a:pt x="1233" y="81"/>
                  <a:pt x="1233" y="81"/>
                </a:cubicBezTo>
                <a:cubicBezTo>
                  <a:pt x="1233" y="83"/>
                  <a:pt x="1233" y="83"/>
                  <a:pt x="1233" y="83"/>
                </a:cubicBezTo>
                <a:cubicBezTo>
                  <a:pt x="1234" y="82"/>
                  <a:pt x="1235" y="81"/>
                  <a:pt x="1236" y="80"/>
                </a:cubicBezTo>
                <a:cubicBezTo>
                  <a:pt x="1236" y="80"/>
                  <a:pt x="1236" y="80"/>
                  <a:pt x="1236" y="80"/>
                </a:cubicBezTo>
                <a:cubicBezTo>
                  <a:pt x="1237" y="80"/>
                  <a:pt x="1237" y="80"/>
                  <a:pt x="1237" y="80"/>
                </a:cubicBezTo>
                <a:cubicBezTo>
                  <a:pt x="1239" y="79"/>
                  <a:pt x="1241" y="78"/>
                  <a:pt x="1243" y="77"/>
                </a:cubicBezTo>
                <a:cubicBezTo>
                  <a:pt x="1243" y="76"/>
                  <a:pt x="1243" y="76"/>
                  <a:pt x="1243" y="76"/>
                </a:cubicBezTo>
                <a:moveTo>
                  <a:pt x="735" y="76"/>
                </a:moveTo>
                <a:cubicBezTo>
                  <a:pt x="731" y="78"/>
                  <a:pt x="728" y="81"/>
                  <a:pt x="725" y="85"/>
                </a:cubicBezTo>
                <a:cubicBezTo>
                  <a:pt x="725" y="85"/>
                  <a:pt x="725" y="85"/>
                  <a:pt x="725" y="85"/>
                </a:cubicBezTo>
                <a:cubicBezTo>
                  <a:pt x="725" y="85"/>
                  <a:pt x="725" y="85"/>
                  <a:pt x="725" y="85"/>
                </a:cubicBezTo>
                <a:cubicBezTo>
                  <a:pt x="725" y="85"/>
                  <a:pt x="724" y="86"/>
                  <a:pt x="724" y="87"/>
                </a:cubicBezTo>
                <a:cubicBezTo>
                  <a:pt x="723" y="88"/>
                  <a:pt x="723" y="89"/>
                  <a:pt x="722" y="89"/>
                </a:cubicBezTo>
                <a:cubicBezTo>
                  <a:pt x="722" y="90"/>
                  <a:pt x="721" y="90"/>
                  <a:pt x="720" y="90"/>
                </a:cubicBezTo>
                <a:cubicBezTo>
                  <a:pt x="720" y="90"/>
                  <a:pt x="720" y="90"/>
                  <a:pt x="720" y="90"/>
                </a:cubicBezTo>
                <a:cubicBezTo>
                  <a:pt x="720" y="90"/>
                  <a:pt x="720" y="90"/>
                  <a:pt x="720" y="90"/>
                </a:cubicBezTo>
                <a:cubicBezTo>
                  <a:pt x="719" y="90"/>
                  <a:pt x="719" y="90"/>
                  <a:pt x="719" y="90"/>
                </a:cubicBezTo>
                <a:cubicBezTo>
                  <a:pt x="719" y="90"/>
                  <a:pt x="718" y="89"/>
                  <a:pt x="717" y="88"/>
                </a:cubicBezTo>
                <a:cubicBezTo>
                  <a:pt x="717" y="88"/>
                  <a:pt x="717" y="88"/>
                  <a:pt x="717" y="88"/>
                </a:cubicBezTo>
                <a:cubicBezTo>
                  <a:pt x="717" y="91"/>
                  <a:pt x="717" y="91"/>
                  <a:pt x="717" y="91"/>
                </a:cubicBezTo>
                <a:cubicBezTo>
                  <a:pt x="718" y="91"/>
                  <a:pt x="719" y="91"/>
                  <a:pt x="720" y="91"/>
                </a:cubicBezTo>
                <a:cubicBezTo>
                  <a:pt x="720" y="91"/>
                  <a:pt x="720" y="91"/>
                  <a:pt x="720" y="91"/>
                </a:cubicBezTo>
                <a:cubicBezTo>
                  <a:pt x="721" y="91"/>
                  <a:pt x="722" y="91"/>
                  <a:pt x="722" y="91"/>
                </a:cubicBezTo>
                <a:cubicBezTo>
                  <a:pt x="725" y="86"/>
                  <a:pt x="729" y="80"/>
                  <a:pt x="735" y="77"/>
                </a:cubicBezTo>
                <a:cubicBezTo>
                  <a:pt x="735" y="76"/>
                  <a:pt x="735" y="76"/>
                  <a:pt x="735" y="76"/>
                </a:cubicBezTo>
                <a:moveTo>
                  <a:pt x="750" y="76"/>
                </a:moveTo>
                <a:cubicBezTo>
                  <a:pt x="750" y="77"/>
                  <a:pt x="750" y="77"/>
                  <a:pt x="750" y="77"/>
                </a:cubicBezTo>
                <a:cubicBezTo>
                  <a:pt x="752" y="78"/>
                  <a:pt x="754" y="79"/>
                  <a:pt x="757" y="80"/>
                </a:cubicBezTo>
                <a:cubicBezTo>
                  <a:pt x="757" y="79"/>
                  <a:pt x="757" y="79"/>
                  <a:pt x="757" y="79"/>
                </a:cubicBezTo>
                <a:cubicBezTo>
                  <a:pt x="755" y="78"/>
                  <a:pt x="752" y="77"/>
                  <a:pt x="750" y="76"/>
                </a:cubicBezTo>
                <a:moveTo>
                  <a:pt x="509" y="76"/>
                </a:moveTo>
                <a:cubicBezTo>
                  <a:pt x="509" y="77"/>
                  <a:pt x="509" y="77"/>
                  <a:pt x="509" y="77"/>
                </a:cubicBezTo>
                <a:cubicBezTo>
                  <a:pt x="510" y="78"/>
                  <a:pt x="511" y="79"/>
                  <a:pt x="512" y="80"/>
                </a:cubicBezTo>
                <a:cubicBezTo>
                  <a:pt x="512" y="78"/>
                  <a:pt x="512" y="78"/>
                  <a:pt x="512" y="78"/>
                </a:cubicBezTo>
                <a:cubicBezTo>
                  <a:pt x="511" y="77"/>
                  <a:pt x="510" y="77"/>
                  <a:pt x="509" y="76"/>
                </a:cubicBezTo>
                <a:moveTo>
                  <a:pt x="467" y="76"/>
                </a:moveTo>
                <a:cubicBezTo>
                  <a:pt x="467" y="77"/>
                  <a:pt x="467" y="77"/>
                  <a:pt x="467" y="77"/>
                </a:cubicBezTo>
                <a:cubicBezTo>
                  <a:pt x="468" y="77"/>
                  <a:pt x="469" y="77"/>
                  <a:pt x="471" y="77"/>
                </a:cubicBezTo>
                <a:cubicBezTo>
                  <a:pt x="471" y="77"/>
                  <a:pt x="471" y="77"/>
                  <a:pt x="471" y="77"/>
                </a:cubicBezTo>
                <a:cubicBezTo>
                  <a:pt x="469" y="76"/>
                  <a:pt x="468" y="76"/>
                  <a:pt x="467" y="76"/>
                </a:cubicBezTo>
                <a:moveTo>
                  <a:pt x="81" y="75"/>
                </a:moveTo>
                <a:cubicBezTo>
                  <a:pt x="81" y="76"/>
                  <a:pt x="81" y="76"/>
                  <a:pt x="81" y="76"/>
                </a:cubicBezTo>
                <a:cubicBezTo>
                  <a:pt x="81" y="77"/>
                  <a:pt x="81" y="77"/>
                  <a:pt x="81" y="77"/>
                </a:cubicBezTo>
                <a:cubicBezTo>
                  <a:pt x="82" y="78"/>
                  <a:pt x="82" y="80"/>
                  <a:pt x="82" y="81"/>
                </a:cubicBezTo>
                <a:cubicBezTo>
                  <a:pt x="82" y="81"/>
                  <a:pt x="82" y="81"/>
                  <a:pt x="82" y="82"/>
                </a:cubicBezTo>
                <a:cubicBezTo>
                  <a:pt x="82" y="82"/>
                  <a:pt x="82" y="82"/>
                  <a:pt x="82" y="83"/>
                </a:cubicBezTo>
                <a:cubicBezTo>
                  <a:pt x="85" y="81"/>
                  <a:pt x="90" y="80"/>
                  <a:pt x="94" y="80"/>
                </a:cubicBezTo>
                <a:cubicBezTo>
                  <a:pt x="94" y="80"/>
                  <a:pt x="95" y="80"/>
                  <a:pt x="96" y="80"/>
                </a:cubicBezTo>
                <a:cubicBezTo>
                  <a:pt x="94" y="80"/>
                  <a:pt x="92" y="80"/>
                  <a:pt x="90" y="80"/>
                </a:cubicBezTo>
                <a:cubicBezTo>
                  <a:pt x="90" y="80"/>
                  <a:pt x="90" y="80"/>
                  <a:pt x="90" y="80"/>
                </a:cubicBezTo>
                <a:cubicBezTo>
                  <a:pt x="88" y="80"/>
                  <a:pt x="87" y="80"/>
                  <a:pt x="85" y="80"/>
                </a:cubicBezTo>
                <a:cubicBezTo>
                  <a:pt x="84" y="81"/>
                  <a:pt x="84" y="81"/>
                  <a:pt x="84" y="81"/>
                </a:cubicBezTo>
                <a:cubicBezTo>
                  <a:pt x="84" y="80"/>
                  <a:pt x="84" y="80"/>
                  <a:pt x="84" y="80"/>
                </a:cubicBezTo>
                <a:cubicBezTo>
                  <a:pt x="83" y="78"/>
                  <a:pt x="82" y="77"/>
                  <a:pt x="81" y="75"/>
                </a:cubicBezTo>
                <a:moveTo>
                  <a:pt x="745" y="75"/>
                </a:moveTo>
                <a:cubicBezTo>
                  <a:pt x="742" y="75"/>
                  <a:pt x="740" y="75"/>
                  <a:pt x="737" y="76"/>
                </a:cubicBezTo>
                <a:cubicBezTo>
                  <a:pt x="737" y="76"/>
                  <a:pt x="737" y="76"/>
                  <a:pt x="737" y="76"/>
                </a:cubicBezTo>
                <a:cubicBezTo>
                  <a:pt x="738" y="76"/>
                  <a:pt x="740" y="76"/>
                  <a:pt x="741" y="76"/>
                </a:cubicBezTo>
                <a:cubicBezTo>
                  <a:pt x="742" y="76"/>
                  <a:pt x="742" y="76"/>
                  <a:pt x="743" y="76"/>
                </a:cubicBezTo>
                <a:cubicBezTo>
                  <a:pt x="743" y="76"/>
                  <a:pt x="743" y="76"/>
                  <a:pt x="743" y="76"/>
                </a:cubicBezTo>
                <a:cubicBezTo>
                  <a:pt x="743" y="76"/>
                  <a:pt x="743" y="76"/>
                  <a:pt x="743" y="76"/>
                </a:cubicBezTo>
                <a:cubicBezTo>
                  <a:pt x="745" y="76"/>
                  <a:pt x="746" y="77"/>
                  <a:pt x="748" y="77"/>
                </a:cubicBezTo>
                <a:cubicBezTo>
                  <a:pt x="748" y="76"/>
                  <a:pt x="748" y="76"/>
                  <a:pt x="748" y="76"/>
                </a:cubicBezTo>
                <a:cubicBezTo>
                  <a:pt x="747" y="75"/>
                  <a:pt x="746" y="75"/>
                  <a:pt x="745" y="75"/>
                </a:cubicBezTo>
                <a:moveTo>
                  <a:pt x="1179" y="74"/>
                </a:moveTo>
                <a:cubicBezTo>
                  <a:pt x="1179" y="76"/>
                  <a:pt x="1179" y="76"/>
                  <a:pt x="1179" y="76"/>
                </a:cubicBezTo>
                <a:cubicBezTo>
                  <a:pt x="1192" y="77"/>
                  <a:pt x="1192" y="77"/>
                  <a:pt x="1192" y="77"/>
                </a:cubicBezTo>
                <a:cubicBezTo>
                  <a:pt x="1192" y="77"/>
                  <a:pt x="1192" y="77"/>
                  <a:pt x="1192" y="77"/>
                </a:cubicBezTo>
                <a:cubicBezTo>
                  <a:pt x="1194" y="78"/>
                  <a:pt x="1195" y="78"/>
                  <a:pt x="1196" y="79"/>
                </a:cubicBezTo>
                <a:cubicBezTo>
                  <a:pt x="1196" y="78"/>
                  <a:pt x="1196" y="78"/>
                  <a:pt x="1196" y="78"/>
                </a:cubicBezTo>
                <a:cubicBezTo>
                  <a:pt x="1191" y="75"/>
                  <a:pt x="1185" y="75"/>
                  <a:pt x="1179" y="74"/>
                </a:cubicBezTo>
                <a:moveTo>
                  <a:pt x="1173" y="73"/>
                </a:moveTo>
                <a:cubicBezTo>
                  <a:pt x="1173" y="75"/>
                  <a:pt x="1173" y="75"/>
                  <a:pt x="1173" y="75"/>
                </a:cubicBezTo>
                <a:cubicBezTo>
                  <a:pt x="1173" y="75"/>
                  <a:pt x="1173" y="75"/>
                  <a:pt x="1173" y="75"/>
                </a:cubicBezTo>
                <a:cubicBezTo>
                  <a:pt x="1177" y="75"/>
                  <a:pt x="1177" y="75"/>
                  <a:pt x="1177" y="75"/>
                </a:cubicBezTo>
                <a:cubicBezTo>
                  <a:pt x="1177" y="74"/>
                  <a:pt x="1177" y="74"/>
                  <a:pt x="1177" y="74"/>
                </a:cubicBezTo>
                <a:cubicBezTo>
                  <a:pt x="1176" y="74"/>
                  <a:pt x="1175" y="74"/>
                  <a:pt x="1173" y="73"/>
                </a:cubicBezTo>
                <a:moveTo>
                  <a:pt x="448" y="73"/>
                </a:moveTo>
                <a:cubicBezTo>
                  <a:pt x="448" y="74"/>
                  <a:pt x="448" y="74"/>
                  <a:pt x="448" y="74"/>
                </a:cubicBezTo>
                <a:cubicBezTo>
                  <a:pt x="451" y="74"/>
                  <a:pt x="455" y="74"/>
                  <a:pt x="458" y="75"/>
                </a:cubicBezTo>
                <a:cubicBezTo>
                  <a:pt x="458" y="75"/>
                  <a:pt x="458" y="75"/>
                  <a:pt x="458" y="75"/>
                </a:cubicBezTo>
                <a:cubicBezTo>
                  <a:pt x="458" y="75"/>
                  <a:pt x="458" y="75"/>
                  <a:pt x="458" y="75"/>
                </a:cubicBezTo>
                <a:cubicBezTo>
                  <a:pt x="460" y="75"/>
                  <a:pt x="463" y="76"/>
                  <a:pt x="465" y="76"/>
                </a:cubicBezTo>
                <a:cubicBezTo>
                  <a:pt x="465" y="75"/>
                  <a:pt x="465" y="75"/>
                  <a:pt x="465" y="75"/>
                </a:cubicBezTo>
                <a:cubicBezTo>
                  <a:pt x="465" y="75"/>
                  <a:pt x="465" y="75"/>
                  <a:pt x="465" y="75"/>
                </a:cubicBezTo>
                <a:cubicBezTo>
                  <a:pt x="464" y="75"/>
                  <a:pt x="464" y="75"/>
                  <a:pt x="464" y="75"/>
                </a:cubicBezTo>
                <a:cubicBezTo>
                  <a:pt x="464" y="75"/>
                  <a:pt x="464" y="75"/>
                  <a:pt x="464" y="75"/>
                </a:cubicBezTo>
                <a:cubicBezTo>
                  <a:pt x="464" y="75"/>
                  <a:pt x="464" y="75"/>
                  <a:pt x="464" y="75"/>
                </a:cubicBezTo>
                <a:cubicBezTo>
                  <a:pt x="459" y="74"/>
                  <a:pt x="454" y="73"/>
                  <a:pt x="448" y="73"/>
                </a:cubicBezTo>
                <a:moveTo>
                  <a:pt x="446" y="73"/>
                </a:moveTo>
                <a:cubicBezTo>
                  <a:pt x="437" y="73"/>
                  <a:pt x="428" y="74"/>
                  <a:pt x="420" y="76"/>
                </a:cubicBezTo>
                <a:cubicBezTo>
                  <a:pt x="420" y="76"/>
                  <a:pt x="420" y="76"/>
                  <a:pt x="420" y="76"/>
                </a:cubicBezTo>
                <a:cubicBezTo>
                  <a:pt x="420" y="76"/>
                  <a:pt x="420" y="76"/>
                  <a:pt x="420" y="76"/>
                </a:cubicBezTo>
                <a:cubicBezTo>
                  <a:pt x="414" y="77"/>
                  <a:pt x="408" y="79"/>
                  <a:pt x="402" y="81"/>
                </a:cubicBezTo>
                <a:cubicBezTo>
                  <a:pt x="402" y="82"/>
                  <a:pt x="402" y="82"/>
                  <a:pt x="402" y="82"/>
                </a:cubicBezTo>
                <a:cubicBezTo>
                  <a:pt x="411" y="78"/>
                  <a:pt x="421" y="77"/>
                  <a:pt x="430" y="75"/>
                </a:cubicBezTo>
                <a:cubicBezTo>
                  <a:pt x="430" y="75"/>
                  <a:pt x="430" y="75"/>
                  <a:pt x="430" y="75"/>
                </a:cubicBezTo>
                <a:cubicBezTo>
                  <a:pt x="430" y="75"/>
                  <a:pt x="430" y="75"/>
                  <a:pt x="430" y="75"/>
                </a:cubicBezTo>
                <a:cubicBezTo>
                  <a:pt x="435" y="75"/>
                  <a:pt x="441" y="74"/>
                  <a:pt x="446" y="74"/>
                </a:cubicBezTo>
                <a:cubicBezTo>
                  <a:pt x="446" y="73"/>
                  <a:pt x="446" y="73"/>
                  <a:pt x="446" y="73"/>
                </a:cubicBezTo>
                <a:moveTo>
                  <a:pt x="704" y="73"/>
                </a:moveTo>
                <a:cubicBezTo>
                  <a:pt x="700" y="74"/>
                  <a:pt x="695" y="76"/>
                  <a:pt x="691" y="78"/>
                </a:cubicBezTo>
                <a:cubicBezTo>
                  <a:pt x="691" y="79"/>
                  <a:pt x="691" y="79"/>
                  <a:pt x="691" y="79"/>
                </a:cubicBezTo>
                <a:cubicBezTo>
                  <a:pt x="695" y="77"/>
                  <a:pt x="700" y="75"/>
                  <a:pt x="704" y="74"/>
                </a:cubicBezTo>
                <a:cubicBezTo>
                  <a:pt x="704" y="73"/>
                  <a:pt x="704" y="73"/>
                  <a:pt x="704" y="73"/>
                </a:cubicBezTo>
                <a:moveTo>
                  <a:pt x="1216" y="73"/>
                </a:moveTo>
                <a:cubicBezTo>
                  <a:pt x="1216" y="75"/>
                  <a:pt x="1216" y="75"/>
                  <a:pt x="1216" y="75"/>
                </a:cubicBezTo>
                <a:cubicBezTo>
                  <a:pt x="1217" y="76"/>
                  <a:pt x="1218" y="77"/>
                  <a:pt x="1218" y="78"/>
                </a:cubicBezTo>
                <a:cubicBezTo>
                  <a:pt x="1218" y="75"/>
                  <a:pt x="1218" y="75"/>
                  <a:pt x="1218" y="75"/>
                </a:cubicBezTo>
                <a:cubicBezTo>
                  <a:pt x="1218" y="74"/>
                  <a:pt x="1217" y="74"/>
                  <a:pt x="1216" y="73"/>
                </a:cubicBezTo>
                <a:moveTo>
                  <a:pt x="1158" y="73"/>
                </a:moveTo>
                <a:cubicBezTo>
                  <a:pt x="1158" y="74"/>
                  <a:pt x="1158" y="74"/>
                  <a:pt x="1158" y="74"/>
                </a:cubicBezTo>
                <a:cubicBezTo>
                  <a:pt x="1163" y="74"/>
                  <a:pt x="1167" y="74"/>
                  <a:pt x="1171" y="75"/>
                </a:cubicBezTo>
                <a:cubicBezTo>
                  <a:pt x="1171" y="73"/>
                  <a:pt x="1171" y="73"/>
                  <a:pt x="1171" y="73"/>
                </a:cubicBezTo>
                <a:cubicBezTo>
                  <a:pt x="1167" y="73"/>
                  <a:pt x="1163" y="73"/>
                  <a:pt x="1158" y="73"/>
                </a:cubicBezTo>
                <a:moveTo>
                  <a:pt x="542" y="73"/>
                </a:moveTo>
                <a:cubicBezTo>
                  <a:pt x="536" y="75"/>
                  <a:pt x="530" y="78"/>
                  <a:pt x="524" y="81"/>
                </a:cubicBezTo>
                <a:cubicBezTo>
                  <a:pt x="524" y="83"/>
                  <a:pt x="524" y="83"/>
                  <a:pt x="524" y="83"/>
                </a:cubicBezTo>
                <a:cubicBezTo>
                  <a:pt x="530" y="79"/>
                  <a:pt x="535" y="76"/>
                  <a:pt x="542" y="74"/>
                </a:cubicBezTo>
                <a:cubicBezTo>
                  <a:pt x="542" y="73"/>
                  <a:pt x="542" y="73"/>
                  <a:pt x="542" y="73"/>
                </a:cubicBezTo>
                <a:moveTo>
                  <a:pt x="1156" y="72"/>
                </a:moveTo>
                <a:cubicBezTo>
                  <a:pt x="1156" y="72"/>
                  <a:pt x="1156" y="72"/>
                  <a:pt x="1156" y="72"/>
                </a:cubicBezTo>
                <a:cubicBezTo>
                  <a:pt x="1143" y="73"/>
                  <a:pt x="1129" y="73"/>
                  <a:pt x="1117" y="77"/>
                </a:cubicBezTo>
                <a:cubicBezTo>
                  <a:pt x="1117" y="77"/>
                  <a:pt x="1117" y="77"/>
                  <a:pt x="1117" y="77"/>
                </a:cubicBezTo>
                <a:cubicBezTo>
                  <a:pt x="1116" y="78"/>
                  <a:pt x="1115" y="78"/>
                  <a:pt x="1114" y="78"/>
                </a:cubicBezTo>
                <a:cubicBezTo>
                  <a:pt x="1114" y="80"/>
                  <a:pt x="1114" y="80"/>
                  <a:pt x="1114" y="80"/>
                </a:cubicBezTo>
                <a:cubicBezTo>
                  <a:pt x="1126" y="75"/>
                  <a:pt x="1139" y="74"/>
                  <a:pt x="1152" y="74"/>
                </a:cubicBezTo>
                <a:cubicBezTo>
                  <a:pt x="1153" y="74"/>
                  <a:pt x="1155" y="74"/>
                  <a:pt x="1156" y="74"/>
                </a:cubicBezTo>
                <a:cubicBezTo>
                  <a:pt x="1156" y="72"/>
                  <a:pt x="1156" y="72"/>
                  <a:pt x="1156" y="72"/>
                </a:cubicBezTo>
                <a:moveTo>
                  <a:pt x="679" y="72"/>
                </a:moveTo>
                <a:cubicBezTo>
                  <a:pt x="674" y="75"/>
                  <a:pt x="669" y="78"/>
                  <a:pt x="663" y="81"/>
                </a:cubicBezTo>
                <a:cubicBezTo>
                  <a:pt x="663" y="83"/>
                  <a:pt x="663" y="83"/>
                  <a:pt x="663" y="83"/>
                </a:cubicBezTo>
                <a:cubicBezTo>
                  <a:pt x="668" y="79"/>
                  <a:pt x="674" y="77"/>
                  <a:pt x="678" y="74"/>
                </a:cubicBezTo>
                <a:cubicBezTo>
                  <a:pt x="678" y="73"/>
                  <a:pt x="678" y="73"/>
                  <a:pt x="678" y="73"/>
                </a:cubicBezTo>
                <a:cubicBezTo>
                  <a:pt x="679" y="73"/>
                  <a:pt x="679" y="73"/>
                  <a:pt x="679" y="73"/>
                </a:cubicBezTo>
                <a:cubicBezTo>
                  <a:pt x="679" y="73"/>
                  <a:pt x="679" y="73"/>
                  <a:pt x="679" y="73"/>
                </a:cubicBezTo>
                <a:cubicBezTo>
                  <a:pt x="679" y="73"/>
                  <a:pt x="679" y="73"/>
                  <a:pt x="679" y="73"/>
                </a:cubicBezTo>
                <a:cubicBezTo>
                  <a:pt x="679" y="73"/>
                  <a:pt x="679" y="73"/>
                  <a:pt x="679" y="73"/>
                </a:cubicBezTo>
                <a:cubicBezTo>
                  <a:pt x="679" y="72"/>
                  <a:pt x="679" y="72"/>
                  <a:pt x="679" y="72"/>
                </a:cubicBezTo>
                <a:moveTo>
                  <a:pt x="283" y="72"/>
                </a:moveTo>
                <a:cubicBezTo>
                  <a:pt x="273" y="73"/>
                  <a:pt x="262" y="75"/>
                  <a:pt x="251" y="78"/>
                </a:cubicBezTo>
                <a:cubicBezTo>
                  <a:pt x="261" y="76"/>
                  <a:pt x="272" y="74"/>
                  <a:pt x="283" y="73"/>
                </a:cubicBezTo>
                <a:cubicBezTo>
                  <a:pt x="283" y="72"/>
                  <a:pt x="283" y="72"/>
                  <a:pt x="283" y="72"/>
                </a:cubicBezTo>
                <a:moveTo>
                  <a:pt x="517" y="72"/>
                </a:moveTo>
                <a:cubicBezTo>
                  <a:pt x="517" y="74"/>
                  <a:pt x="517" y="74"/>
                  <a:pt x="517" y="74"/>
                </a:cubicBezTo>
                <a:cubicBezTo>
                  <a:pt x="518" y="74"/>
                  <a:pt x="518" y="74"/>
                  <a:pt x="518" y="74"/>
                </a:cubicBezTo>
                <a:cubicBezTo>
                  <a:pt x="519" y="75"/>
                  <a:pt x="519" y="75"/>
                  <a:pt x="519" y="75"/>
                </a:cubicBezTo>
                <a:cubicBezTo>
                  <a:pt x="518" y="76"/>
                  <a:pt x="518" y="76"/>
                  <a:pt x="518" y="76"/>
                </a:cubicBezTo>
                <a:cubicBezTo>
                  <a:pt x="517" y="76"/>
                  <a:pt x="517" y="76"/>
                  <a:pt x="517" y="76"/>
                </a:cubicBezTo>
                <a:cubicBezTo>
                  <a:pt x="517" y="77"/>
                  <a:pt x="517" y="77"/>
                  <a:pt x="517" y="77"/>
                </a:cubicBezTo>
                <a:cubicBezTo>
                  <a:pt x="518" y="77"/>
                  <a:pt x="518" y="77"/>
                  <a:pt x="519" y="77"/>
                </a:cubicBezTo>
                <a:cubicBezTo>
                  <a:pt x="519" y="77"/>
                  <a:pt x="519" y="77"/>
                  <a:pt x="519" y="77"/>
                </a:cubicBezTo>
                <a:cubicBezTo>
                  <a:pt x="519" y="77"/>
                  <a:pt x="520" y="77"/>
                  <a:pt x="521" y="76"/>
                </a:cubicBezTo>
                <a:cubicBezTo>
                  <a:pt x="521" y="76"/>
                  <a:pt x="521" y="76"/>
                  <a:pt x="521" y="76"/>
                </a:cubicBezTo>
                <a:cubicBezTo>
                  <a:pt x="521" y="75"/>
                  <a:pt x="521" y="75"/>
                  <a:pt x="520" y="75"/>
                </a:cubicBezTo>
                <a:cubicBezTo>
                  <a:pt x="520" y="74"/>
                  <a:pt x="520" y="74"/>
                  <a:pt x="519" y="74"/>
                </a:cubicBezTo>
                <a:cubicBezTo>
                  <a:pt x="519" y="73"/>
                  <a:pt x="518" y="73"/>
                  <a:pt x="517" y="72"/>
                </a:cubicBezTo>
                <a:moveTo>
                  <a:pt x="301" y="71"/>
                </a:moveTo>
                <a:cubicBezTo>
                  <a:pt x="296" y="71"/>
                  <a:pt x="291" y="72"/>
                  <a:pt x="285" y="72"/>
                </a:cubicBezTo>
                <a:cubicBezTo>
                  <a:pt x="285" y="72"/>
                  <a:pt x="285" y="72"/>
                  <a:pt x="285" y="72"/>
                </a:cubicBezTo>
                <a:cubicBezTo>
                  <a:pt x="290" y="72"/>
                  <a:pt x="295" y="72"/>
                  <a:pt x="299" y="72"/>
                </a:cubicBezTo>
                <a:cubicBezTo>
                  <a:pt x="309" y="72"/>
                  <a:pt x="319" y="73"/>
                  <a:pt x="329" y="76"/>
                </a:cubicBezTo>
                <a:cubicBezTo>
                  <a:pt x="337" y="78"/>
                  <a:pt x="337" y="78"/>
                  <a:pt x="337" y="78"/>
                </a:cubicBezTo>
                <a:cubicBezTo>
                  <a:pt x="337" y="78"/>
                  <a:pt x="337" y="78"/>
                  <a:pt x="337" y="78"/>
                </a:cubicBezTo>
                <a:cubicBezTo>
                  <a:pt x="345" y="80"/>
                  <a:pt x="352" y="82"/>
                  <a:pt x="359" y="86"/>
                </a:cubicBezTo>
                <a:cubicBezTo>
                  <a:pt x="359" y="85"/>
                  <a:pt x="359" y="85"/>
                  <a:pt x="359" y="85"/>
                </a:cubicBezTo>
                <a:cubicBezTo>
                  <a:pt x="358" y="85"/>
                  <a:pt x="357" y="84"/>
                  <a:pt x="356" y="83"/>
                </a:cubicBezTo>
                <a:cubicBezTo>
                  <a:pt x="356" y="83"/>
                  <a:pt x="356" y="83"/>
                  <a:pt x="356" y="83"/>
                </a:cubicBezTo>
                <a:cubicBezTo>
                  <a:pt x="356" y="82"/>
                  <a:pt x="356" y="82"/>
                  <a:pt x="356" y="82"/>
                </a:cubicBezTo>
                <a:cubicBezTo>
                  <a:pt x="357" y="81"/>
                  <a:pt x="358" y="80"/>
                  <a:pt x="359" y="79"/>
                </a:cubicBezTo>
                <a:cubicBezTo>
                  <a:pt x="359" y="77"/>
                  <a:pt x="359" y="77"/>
                  <a:pt x="359" y="77"/>
                </a:cubicBezTo>
                <a:cubicBezTo>
                  <a:pt x="358" y="78"/>
                  <a:pt x="358" y="79"/>
                  <a:pt x="357" y="80"/>
                </a:cubicBezTo>
                <a:cubicBezTo>
                  <a:pt x="356" y="81"/>
                  <a:pt x="355" y="81"/>
                  <a:pt x="355" y="82"/>
                </a:cubicBezTo>
                <a:cubicBezTo>
                  <a:pt x="354" y="83"/>
                  <a:pt x="354" y="83"/>
                  <a:pt x="354" y="83"/>
                </a:cubicBezTo>
                <a:cubicBezTo>
                  <a:pt x="345" y="79"/>
                  <a:pt x="345" y="79"/>
                  <a:pt x="345" y="79"/>
                </a:cubicBezTo>
                <a:cubicBezTo>
                  <a:pt x="336" y="77"/>
                  <a:pt x="327" y="75"/>
                  <a:pt x="319" y="73"/>
                </a:cubicBezTo>
                <a:cubicBezTo>
                  <a:pt x="319" y="73"/>
                  <a:pt x="319" y="73"/>
                  <a:pt x="319" y="73"/>
                </a:cubicBezTo>
                <a:cubicBezTo>
                  <a:pt x="309" y="72"/>
                  <a:pt x="309" y="72"/>
                  <a:pt x="309" y="72"/>
                </a:cubicBezTo>
                <a:cubicBezTo>
                  <a:pt x="306" y="72"/>
                  <a:pt x="304" y="71"/>
                  <a:pt x="301" y="71"/>
                </a:cubicBezTo>
                <a:moveTo>
                  <a:pt x="715" y="71"/>
                </a:moveTo>
                <a:cubicBezTo>
                  <a:pt x="713" y="71"/>
                  <a:pt x="712" y="71"/>
                  <a:pt x="712" y="71"/>
                </a:cubicBezTo>
                <a:cubicBezTo>
                  <a:pt x="711" y="72"/>
                  <a:pt x="711" y="72"/>
                  <a:pt x="711" y="72"/>
                </a:cubicBezTo>
                <a:cubicBezTo>
                  <a:pt x="711" y="72"/>
                  <a:pt x="711" y="72"/>
                  <a:pt x="711" y="72"/>
                </a:cubicBezTo>
                <a:cubicBezTo>
                  <a:pt x="709" y="72"/>
                  <a:pt x="708" y="72"/>
                  <a:pt x="706" y="72"/>
                </a:cubicBezTo>
                <a:cubicBezTo>
                  <a:pt x="706" y="73"/>
                  <a:pt x="706" y="73"/>
                  <a:pt x="706" y="73"/>
                </a:cubicBezTo>
                <a:cubicBezTo>
                  <a:pt x="709" y="72"/>
                  <a:pt x="712" y="72"/>
                  <a:pt x="715" y="72"/>
                </a:cubicBezTo>
                <a:cubicBezTo>
                  <a:pt x="715" y="71"/>
                  <a:pt x="715" y="71"/>
                  <a:pt x="715" y="71"/>
                </a:cubicBezTo>
                <a:moveTo>
                  <a:pt x="387" y="70"/>
                </a:moveTo>
                <a:cubicBezTo>
                  <a:pt x="381" y="73"/>
                  <a:pt x="376" y="76"/>
                  <a:pt x="371" y="79"/>
                </a:cubicBezTo>
                <a:cubicBezTo>
                  <a:pt x="371" y="80"/>
                  <a:pt x="371" y="80"/>
                  <a:pt x="371" y="80"/>
                </a:cubicBezTo>
                <a:cubicBezTo>
                  <a:pt x="372" y="80"/>
                  <a:pt x="373" y="79"/>
                  <a:pt x="373" y="79"/>
                </a:cubicBezTo>
                <a:cubicBezTo>
                  <a:pt x="374" y="79"/>
                  <a:pt x="374" y="79"/>
                  <a:pt x="374" y="79"/>
                </a:cubicBezTo>
                <a:cubicBezTo>
                  <a:pt x="374" y="79"/>
                  <a:pt x="374" y="79"/>
                  <a:pt x="374" y="79"/>
                </a:cubicBezTo>
                <a:cubicBezTo>
                  <a:pt x="378" y="75"/>
                  <a:pt x="382" y="73"/>
                  <a:pt x="387" y="71"/>
                </a:cubicBezTo>
                <a:cubicBezTo>
                  <a:pt x="387" y="70"/>
                  <a:pt x="387" y="70"/>
                  <a:pt x="387" y="70"/>
                </a:cubicBezTo>
                <a:moveTo>
                  <a:pt x="1262" y="69"/>
                </a:moveTo>
                <a:cubicBezTo>
                  <a:pt x="1256" y="71"/>
                  <a:pt x="1250" y="73"/>
                  <a:pt x="1245" y="75"/>
                </a:cubicBezTo>
                <a:cubicBezTo>
                  <a:pt x="1245" y="76"/>
                  <a:pt x="1245" y="76"/>
                  <a:pt x="1245" y="76"/>
                </a:cubicBezTo>
                <a:cubicBezTo>
                  <a:pt x="1250" y="74"/>
                  <a:pt x="1256" y="71"/>
                  <a:pt x="1262" y="69"/>
                </a:cubicBezTo>
                <a:cubicBezTo>
                  <a:pt x="1262" y="69"/>
                  <a:pt x="1262" y="69"/>
                  <a:pt x="1262" y="69"/>
                </a:cubicBezTo>
                <a:moveTo>
                  <a:pt x="6" y="68"/>
                </a:moveTo>
                <a:cubicBezTo>
                  <a:pt x="3" y="68"/>
                  <a:pt x="3" y="68"/>
                  <a:pt x="3" y="68"/>
                </a:cubicBezTo>
                <a:cubicBezTo>
                  <a:pt x="3" y="68"/>
                  <a:pt x="2" y="68"/>
                  <a:pt x="1" y="69"/>
                </a:cubicBezTo>
                <a:cubicBezTo>
                  <a:pt x="1" y="69"/>
                  <a:pt x="1" y="69"/>
                  <a:pt x="0" y="69"/>
                </a:cubicBezTo>
                <a:cubicBezTo>
                  <a:pt x="0" y="69"/>
                  <a:pt x="0" y="69"/>
                  <a:pt x="0" y="69"/>
                </a:cubicBezTo>
                <a:cubicBezTo>
                  <a:pt x="2" y="69"/>
                  <a:pt x="4" y="69"/>
                  <a:pt x="6" y="68"/>
                </a:cubicBezTo>
                <a:moveTo>
                  <a:pt x="497" y="68"/>
                </a:moveTo>
                <a:cubicBezTo>
                  <a:pt x="497" y="69"/>
                  <a:pt x="497" y="69"/>
                  <a:pt x="497" y="69"/>
                </a:cubicBezTo>
                <a:cubicBezTo>
                  <a:pt x="500" y="70"/>
                  <a:pt x="500" y="70"/>
                  <a:pt x="500" y="70"/>
                </a:cubicBezTo>
                <a:cubicBezTo>
                  <a:pt x="500" y="70"/>
                  <a:pt x="500" y="70"/>
                  <a:pt x="500" y="70"/>
                </a:cubicBezTo>
                <a:cubicBezTo>
                  <a:pt x="502" y="72"/>
                  <a:pt x="505" y="74"/>
                  <a:pt x="507" y="76"/>
                </a:cubicBezTo>
                <a:cubicBezTo>
                  <a:pt x="507" y="75"/>
                  <a:pt x="507" y="75"/>
                  <a:pt x="507" y="75"/>
                </a:cubicBezTo>
                <a:cubicBezTo>
                  <a:pt x="506" y="74"/>
                  <a:pt x="505" y="73"/>
                  <a:pt x="504" y="72"/>
                </a:cubicBezTo>
                <a:cubicBezTo>
                  <a:pt x="502" y="70"/>
                  <a:pt x="500" y="69"/>
                  <a:pt x="497" y="68"/>
                </a:cubicBezTo>
                <a:moveTo>
                  <a:pt x="1209" y="68"/>
                </a:moveTo>
                <a:cubicBezTo>
                  <a:pt x="1209" y="69"/>
                  <a:pt x="1209" y="69"/>
                  <a:pt x="1209" y="69"/>
                </a:cubicBezTo>
                <a:cubicBezTo>
                  <a:pt x="1210" y="70"/>
                  <a:pt x="1212" y="72"/>
                  <a:pt x="1214" y="73"/>
                </a:cubicBezTo>
                <a:cubicBezTo>
                  <a:pt x="1214" y="71"/>
                  <a:pt x="1214" y="71"/>
                  <a:pt x="1214" y="71"/>
                </a:cubicBezTo>
                <a:cubicBezTo>
                  <a:pt x="1212" y="70"/>
                  <a:pt x="1211" y="69"/>
                  <a:pt x="1209" y="68"/>
                </a:cubicBezTo>
                <a:moveTo>
                  <a:pt x="689" y="67"/>
                </a:moveTo>
                <a:cubicBezTo>
                  <a:pt x="686" y="69"/>
                  <a:pt x="684" y="70"/>
                  <a:pt x="681" y="71"/>
                </a:cubicBezTo>
                <a:cubicBezTo>
                  <a:pt x="681" y="73"/>
                  <a:pt x="681" y="73"/>
                  <a:pt x="681" y="73"/>
                </a:cubicBezTo>
                <a:cubicBezTo>
                  <a:pt x="684" y="71"/>
                  <a:pt x="687" y="70"/>
                  <a:pt x="689" y="68"/>
                </a:cubicBezTo>
                <a:cubicBezTo>
                  <a:pt x="689" y="67"/>
                  <a:pt x="689" y="67"/>
                  <a:pt x="689" y="67"/>
                </a:cubicBezTo>
                <a:moveTo>
                  <a:pt x="369" y="67"/>
                </a:moveTo>
                <a:cubicBezTo>
                  <a:pt x="368" y="70"/>
                  <a:pt x="364" y="73"/>
                  <a:pt x="361" y="74"/>
                </a:cubicBezTo>
                <a:cubicBezTo>
                  <a:pt x="361" y="76"/>
                  <a:pt x="361" y="76"/>
                  <a:pt x="361" y="76"/>
                </a:cubicBezTo>
                <a:cubicBezTo>
                  <a:pt x="361" y="76"/>
                  <a:pt x="362" y="75"/>
                  <a:pt x="362" y="75"/>
                </a:cubicBezTo>
                <a:cubicBezTo>
                  <a:pt x="365" y="73"/>
                  <a:pt x="367" y="71"/>
                  <a:pt x="369" y="70"/>
                </a:cubicBezTo>
                <a:cubicBezTo>
                  <a:pt x="369" y="67"/>
                  <a:pt x="369" y="67"/>
                  <a:pt x="369" y="67"/>
                </a:cubicBezTo>
                <a:moveTo>
                  <a:pt x="493" y="67"/>
                </a:moveTo>
                <a:cubicBezTo>
                  <a:pt x="493" y="67"/>
                  <a:pt x="493" y="67"/>
                  <a:pt x="493" y="67"/>
                </a:cubicBezTo>
                <a:cubicBezTo>
                  <a:pt x="495" y="68"/>
                  <a:pt x="495" y="68"/>
                  <a:pt x="495" y="68"/>
                </a:cubicBezTo>
                <a:cubicBezTo>
                  <a:pt x="495" y="67"/>
                  <a:pt x="495" y="67"/>
                  <a:pt x="495" y="67"/>
                </a:cubicBezTo>
                <a:cubicBezTo>
                  <a:pt x="495" y="67"/>
                  <a:pt x="494" y="67"/>
                  <a:pt x="493" y="67"/>
                </a:cubicBezTo>
                <a:moveTo>
                  <a:pt x="560" y="67"/>
                </a:moveTo>
                <a:cubicBezTo>
                  <a:pt x="554" y="68"/>
                  <a:pt x="549" y="70"/>
                  <a:pt x="544" y="72"/>
                </a:cubicBezTo>
                <a:cubicBezTo>
                  <a:pt x="544" y="73"/>
                  <a:pt x="544" y="73"/>
                  <a:pt x="544" y="73"/>
                </a:cubicBezTo>
                <a:cubicBezTo>
                  <a:pt x="549" y="71"/>
                  <a:pt x="554" y="69"/>
                  <a:pt x="560" y="68"/>
                </a:cubicBezTo>
                <a:cubicBezTo>
                  <a:pt x="560" y="67"/>
                  <a:pt x="560" y="67"/>
                  <a:pt x="560" y="67"/>
                </a:cubicBezTo>
                <a:moveTo>
                  <a:pt x="1220" y="66"/>
                </a:moveTo>
                <a:cubicBezTo>
                  <a:pt x="1220" y="67"/>
                  <a:pt x="1220" y="67"/>
                  <a:pt x="1220" y="67"/>
                </a:cubicBezTo>
                <a:cubicBezTo>
                  <a:pt x="1221" y="68"/>
                  <a:pt x="1221" y="68"/>
                  <a:pt x="1222" y="69"/>
                </a:cubicBezTo>
                <a:cubicBezTo>
                  <a:pt x="1222" y="66"/>
                  <a:pt x="1222" y="66"/>
                  <a:pt x="1222" y="66"/>
                </a:cubicBezTo>
                <a:cubicBezTo>
                  <a:pt x="1221" y="66"/>
                  <a:pt x="1221" y="66"/>
                  <a:pt x="1220" y="66"/>
                </a:cubicBezTo>
                <a:moveTo>
                  <a:pt x="515" y="65"/>
                </a:moveTo>
                <a:cubicBezTo>
                  <a:pt x="514" y="66"/>
                  <a:pt x="514" y="66"/>
                  <a:pt x="514" y="66"/>
                </a:cubicBezTo>
                <a:cubicBezTo>
                  <a:pt x="514" y="71"/>
                  <a:pt x="514" y="71"/>
                  <a:pt x="514" y="71"/>
                </a:cubicBezTo>
                <a:cubicBezTo>
                  <a:pt x="515" y="71"/>
                  <a:pt x="515" y="71"/>
                  <a:pt x="515" y="72"/>
                </a:cubicBezTo>
                <a:cubicBezTo>
                  <a:pt x="515" y="65"/>
                  <a:pt x="515" y="65"/>
                  <a:pt x="515" y="65"/>
                </a:cubicBezTo>
                <a:moveTo>
                  <a:pt x="1285" y="65"/>
                </a:moveTo>
                <a:cubicBezTo>
                  <a:pt x="1281" y="65"/>
                  <a:pt x="1277" y="65"/>
                  <a:pt x="1272" y="66"/>
                </a:cubicBezTo>
                <a:cubicBezTo>
                  <a:pt x="1284" y="65"/>
                  <a:pt x="1284" y="65"/>
                  <a:pt x="1284" y="65"/>
                </a:cubicBezTo>
                <a:cubicBezTo>
                  <a:pt x="1284" y="65"/>
                  <a:pt x="1284" y="65"/>
                  <a:pt x="1284" y="65"/>
                </a:cubicBezTo>
                <a:cubicBezTo>
                  <a:pt x="1285" y="65"/>
                  <a:pt x="1285" y="66"/>
                  <a:pt x="1286" y="66"/>
                </a:cubicBezTo>
                <a:cubicBezTo>
                  <a:pt x="1286" y="66"/>
                  <a:pt x="1287" y="66"/>
                  <a:pt x="1287" y="66"/>
                </a:cubicBezTo>
                <a:cubicBezTo>
                  <a:pt x="1287" y="66"/>
                  <a:pt x="1287" y="66"/>
                  <a:pt x="1287" y="66"/>
                </a:cubicBezTo>
                <a:cubicBezTo>
                  <a:pt x="1287" y="66"/>
                  <a:pt x="1287" y="66"/>
                  <a:pt x="1288" y="66"/>
                </a:cubicBezTo>
                <a:cubicBezTo>
                  <a:pt x="1288" y="65"/>
                  <a:pt x="1288" y="65"/>
                  <a:pt x="1288" y="65"/>
                </a:cubicBezTo>
                <a:cubicBezTo>
                  <a:pt x="1288" y="65"/>
                  <a:pt x="1288" y="65"/>
                  <a:pt x="1288" y="65"/>
                </a:cubicBezTo>
                <a:cubicBezTo>
                  <a:pt x="1287" y="65"/>
                  <a:pt x="1286" y="65"/>
                  <a:pt x="1285" y="65"/>
                </a:cubicBezTo>
                <a:moveTo>
                  <a:pt x="509" y="65"/>
                </a:moveTo>
                <a:cubicBezTo>
                  <a:pt x="509" y="67"/>
                  <a:pt x="509" y="67"/>
                  <a:pt x="509" y="67"/>
                </a:cubicBezTo>
                <a:cubicBezTo>
                  <a:pt x="510" y="67"/>
                  <a:pt x="511" y="68"/>
                  <a:pt x="512" y="69"/>
                </a:cubicBezTo>
                <a:cubicBezTo>
                  <a:pt x="512" y="66"/>
                  <a:pt x="512" y="66"/>
                  <a:pt x="512" y="66"/>
                </a:cubicBezTo>
                <a:cubicBezTo>
                  <a:pt x="511" y="66"/>
                  <a:pt x="510" y="65"/>
                  <a:pt x="509" y="65"/>
                </a:cubicBezTo>
                <a:moveTo>
                  <a:pt x="1001" y="64"/>
                </a:moveTo>
                <a:cubicBezTo>
                  <a:pt x="992" y="64"/>
                  <a:pt x="982" y="66"/>
                  <a:pt x="973" y="67"/>
                </a:cubicBezTo>
                <a:cubicBezTo>
                  <a:pt x="966" y="69"/>
                  <a:pt x="959" y="69"/>
                  <a:pt x="953" y="72"/>
                </a:cubicBezTo>
                <a:cubicBezTo>
                  <a:pt x="953" y="72"/>
                  <a:pt x="953" y="72"/>
                  <a:pt x="953" y="72"/>
                </a:cubicBezTo>
                <a:cubicBezTo>
                  <a:pt x="953" y="72"/>
                  <a:pt x="953" y="72"/>
                  <a:pt x="953" y="72"/>
                </a:cubicBezTo>
                <a:cubicBezTo>
                  <a:pt x="938" y="77"/>
                  <a:pt x="923" y="84"/>
                  <a:pt x="910" y="93"/>
                </a:cubicBezTo>
                <a:cubicBezTo>
                  <a:pt x="910" y="94"/>
                  <a:pt x="910" y="94"/>
                  <a:pt x="910" y="94"/>
                </a:cubicBezTo>
                <a:cubicBezTo>
                  <a:pt x="910" y="93"/>
                  <a:pt x="911" y="93"/>
                  <a:pt x="912" y="92"/>
                </a:cubicBezTo>
                <a:cubicBezTo>
                  <a:pt x="912" y="92"/>
                  <a:pt x="912" y="92"/>
                  <a:pt x="912" y="92"/>
                </a:cubicBezTo>
                <a:cubicBezTo>
                  <a:pt x="912" y="92"/>
                  <a:pt x="912" y="92"/>
                  <a:pt x="912" y="92"/>
                </a:cubicBezTo>
                <a:cubicBezTo>
                  <a:pt x="935" y="78"/>
                  <a:pt x="960" y="67"/>
                  <a:pt x="988" y="65"/>
                </a:cubicBezTo>
                <a:cubicBezTo>
                  <a:pt x="988" y="65"/>
                  <a:pt x="988" y="65"/>
                  <a:pt x="988" y="65"/>
                </a:cubicBezTo>
                <a:cubicBezTo>
                  <a:pt x="988" y="65"/>
                  <a:pt x="988" y="65"/>
                  <a:pt x="988" y="65"/>
                </a:cubicBezTo>
                <a:cubicBezTo>
                  <a:pt x="993" y="65"/>
                  <a:pt x="998" y="65"/>
                  <a:pt x="1004" y="65"/>
                </a:cubicBezTo>
                <a:cubicBezTo>
                  <a:pt x="1004" y="64"/>
                  <a:pt x="1004" y="64"/>
                  <a:pt x="1004" y="64"/>
                </a:cubicBezTo>
                <a:cubicBezTo>
                  <a:pt x="1003" y="64"/>
                  <a:pt x="1002" y="64"/>
                  <a:pt x="1001" y="64"/>
                </a:cubicBezTo>
                <a:moveTo>
                  <a:pt x="400" y="64"/>
                </a:moveTo>
                <a:cubicBezTo>
                  <a:pt x="396" y="66"/>
                  <a:pt x="393" y="68"/>
                  <a:pt x="389" y="69"/>
                </a:cubicBezTo>
                <a:cubicBezTo>
                  <a:pt x="389" y="70"/>
                  <a:pt x="389" y="70"/>
                  <a:pt x="389" y="70"/>
                </a:cubicBezTo>
                <a:cubicBezTo>
                  <a:pt x="393" y="69"/>
                  <a:pt x="396" y="67"/>
                  <a:pt x="400" y="65"/>
                </a:cubicBezTo>
                <a:cubicBezTo>
                  <a:pt x="400" y="64"/>
                  <a:pt x="400" y="64"/>
                  <a:pt x="400" y="64"/>
                </a:cubicBezTo>
                <a:moveTo>
                  <a:pt x="582" y="63"/>
                </a:moveTo>
                <a:cubicBezTo>
                  <a:pt x="580" y="63"/>
                  <a:pt x="578" y="64"/>
                  <a:pt x="576" y="64"/>
                </a:cubicBezTo>
                <a:cubicBezTo>
                  <a:pt x="572" y="64"/>
                  <a:pt x="567" y="65"/>
                  <a:pt x="563" y="66"/>
                </a:cubicBezTo>
                <a:cubicBezTo>
                  <a:pt x="563" y="67"/>
                  <a:pt x="563" y="67"/>
                  <a:pt x="563" y="67"/>
                </a:cubicBezTo>
                <a:cubicBezTo>
                  <a:pt x="569" y="66"/>
                  <a:pt x="576" y="65"/>
                  <a:pt x="582" y="64"/>
                </a:cubicBezTo>
                <a:cubicBezTo>
                  <a:pt x="582" y="63"/>
                  <a:pt x="582" y="63"/>
                  <a:pt x="582" y="63"/>
                </a:cubicBezTo>
                <a:moveTo>
                  <a:pt x="591" y="63"/>
                </a:moveTo>
                <a:cubicBezTo>
                  <a:pt x="589" y="63"/>
                  <a:pt x="587" y="63"/>
                  <a:pt x="584" y="63"/>
                </a:cubicBezTo>
                <a:cubicBezTo>
                  <a:pt x="584" y="64"/>
                  <a:pt x="584" y="64"/>
                  <a:pt x="584" y="64"/>
                </a:cubicBezTo>
                <a:cubicBezTo>
                  <a:pt x="588" y="64"/>
                  <a:pt x="592" y="64"/>
                  <a:pt x="596" y="64"/>
                </a:cubicBezTo>
                <a:cubicBezTo>
                  <a:pt x="596" y="64"/>
                  <a:pt x="596" y="64"/>
                  <a:pt x="596" y="64"/>
                </a:cubicBezTo>
                <a:cubicBezTo>
                  <a:pt x="596" y="64"/>
                  <a:pt x="596" y="64"/>
                  <a:pt x="596" y="64"/>
                </a:cubicBezTo>
                <a:cubicBezTo>
                  <a:pt x="599" y="64"/>
                  <a:pt x="603" y="65"/>
                  <a:pt x="606" y="65"/>
                </a:cubicBezTo>
                <a:cubicBezTo>
                  <a:pt x="606" y="65"/>
                  <a:pt x="606" y="65"/>
                  <a:pt x="606" y="65"/>
                </a:cubicBezTo>
                <a:cubicBezTo>
                  <a:pt x="605" y="64"/>
                  <a:pt x="603" y="64"/>
                  <a:pt x="603" y="64"/>
                </a:cubicBezTo>
                <a:cubicBezTo>
                  <a:pt x="599" y="63"/>
                  <a:pt x="595" y="63"/>
                  <a:pt x="591" y="63"/>
                </a:cubicBezTo>
                <a:moveTo>
                  <a:pt x="1108" y="63"/>
                </a:moveTo>
                <a:cubicBezTo>
                  <a:pt x="1106" y="64"/>
                  <a:pt x="1103" y="65"/>
                  <a:pt x="1100" y="66"/>
                </a:cubicBezTo>
                <a:cubicBezTo>
                  <a:pt x="1100" y="67"/>
                  <a:pt x="1100" y="67"/>
                  <a:pt x="1100" y="67"/>
                </a:cubicBezTo>
                <a:cubicBezTo>
                  <a:pt x="1103" y="66"/>
                  <a:pt x="1106" y="65"/>
                  <a:pt x="1108" y="64"/>
                </a:cubicBezTo>
                <a:cubicBezTo>
                  <a:pt x="1108" y="63"/>
                  <a:pt x="1108" y="63"/>
                  <a:pt x="1108" y="63"/>
                </a:cubicBezTo>
                <a:moveTo>
                  <a:pt x="704" y="62"/>
                </a:moveTo>
                <a:cubicBezTo>
                  <a:pt x="700" y="63"/>
                  <a:pt x="695" y="65"/>
                  <a:pt x="691" y="66"/>
                </a:cubicBezTo>
                <a:cubicBezTo>
                  <a:pt x="691" y="67"/>
                  <a:pt x="691" y="67"/>
                  <a:pt x="691" y="67"/>
                </a:cubicBezTo>
                <a:cubicBezTo>
                  <a:pt x="694" y="66"/>
                  <a:pt x="697" y="65"/>
                  <a:pt x="700" y="64"/>
                </a:cubicBezTo>
                <a:cubicBezTo>
                  <a:pt x="702" y="64"/>
                  <a:pt x="703" y="64"/>
                  <a:pt x="704" y="63"/>
                </a:cubicBezTo>
                <a:cubicBezTo>
                  <a:pt x="704" y="62"/>
                  <a:pt x="704" y="62"/>
                  <a:pt x="704" y="62"/>
                </a:cubicBezTo>
                <a:moveTo>
                  <a:pt x="1198" y="62"/>
                </a:moveTo>
                <a:cubicBezTo>
                  <a:pt x="1198" y="63"/>
                  <a:pt x="1198" y="63"/>
                  <a:pt x="1198" y="63"/>
                </a:cubicBezTo>
                <a:cubicBezTo>
                  <a:pt x="1199" y="64"/>
                  <a:pt x="1200" y="64"/>
                  <a:pt x="1201" y="64"/>
                </a:cubicBezTo>
                <a:cubicBezTo>
                  <a:pt x="1204" y="66"/>
                  <a:pt x="1204" y="66"/>
                  <a:pt x="1204" y="66"/>
                </a:cubicBezTo>
                <a:cubicBezTo>
                  <a:pt x="1204" y="66"/>
                  <a:pt x="1204" y="66"/>
                  <a:pt x="1204" y="66"/>
                </a:cubicBezTo>
                <a:cubicBezTo>
                  <a:pt x="1205" y="67"/>
                  <a:pt x="1206" y="67"/>
                  <a:pt x="1207" y="68"/>
                </a:cubicBezTo>
                <a:cubicBezTo>
                  <a:pt x="1207" y="66"/>
                  <a:pt x="1207" y="66"/>
                  <a:pt x="1207" y="66"/>
                </a:cubicBezTo>
                <a:cubicBezTo>
                  <a:pt x="1207" y="66"/>
                  <a:pt x="1207" y="66"/>
                  <a:pt x="1207" y="66"/>
                </a:cubicBezTo>
                <a:cubicBezTo>
                  <a:pt x="1206" y="66"/>
                  <a:pt x="1206" y="66"/>
                  <a:pt x="1206" y="66"/>
                </a:cubicBezTo>
                <a:cubicBezTo>
                  <a:pt x="1206" y="66"/>
                  <a:pt x="1206" y="66"/>
                  <a:pt x="1206" y="66"/>
                </a:cubicBezTo>
                <a:cubicBezTo>
                  <a:pt x="1204" y="64"/>
                  <a:pt x="1201" y="63"/>
                  <a:pt x="1198" y="62"/>
                </a:cubicBezTo>
                <a:moveTo>
                  <a:pt x="787" y="62"/>
                </a:moveTo>
                <a:cubicBezTo>
                  <a:pt x="787" y="69"/>
                  <a:pt x="787" y="69"/>
                  <a:pt x="787" y="69"/>
                </a:cubicBezTo>
                <a:cubicBezTo>
                  <a:pt x="788" y="70"/>
                  <a:pt x="789" y="72"/>
                  <a:pt x="790" y="74"/>
                </a:cubicBezTo>
                <a:cubicBezTo>
                  <a:pt x="790" y="74"/>
                  <a:pt x="790" y="74"/>
                  <a:pt x="790" y="74"/>
                </a:cubicBezTo>
                <a:cubicBezTo>
                  <a:pt x="790" y="74"/>
                  <a:pt x="790" y="74"/>
                  <a:pt x="790" y="74"/>
                </a:cubicBezTo>
                <a:cubicBezTo>
                  <a:pt x="790" y="75"/>
                  <a:pt x="790" y="76"/>
                  <a:pt x="790" y="77"/>
                </a:cubicBezTo>
                <a:cubicBezTo>
                  <a:pt x="790" y="77"/>
                  <a:pt x="790" y="77"/>
                  <a:pt x="791" y="78"/>
                </a:cubicBezTo>
                <a:cubicBezTo>
                  <a:pt x="791" y="72"/>
                  <a:pt x="791" y="72"/>
                  <a:pt x="791" y="72"/>
                </a:cubicBezTo>
                <a:cubicBezTo>
                  <a:pt x="789" y="69"/>
                  <a:pt x="789" y="65"/>
                  <a:pt x="787" y="62"/>
                </a:cubicBezTo>
                <a:moveTo>
                  <a:pt x="1112" y="62"/>
                </a:moveTo>
                <a:cubicBezTo>
                  <a:pt x="1112" y="62"/>
                  <a:pt x="1111" y="62"/>
                  <a:pt x="1110" y="62"/>
                </a:cubicBezTo>
                <a:cubicBezTo>
                  <a:pt x="1110" y="63"/>
                  <a:pt x="1110" y="63"/>
                  <a:pt x="1110" y="63"/>
                </a:cubicBezTo>
                <a:cubicBezTo>
                  <a:pt x="1111" y="63"/>
                  <a:pt x="1112" y="63"/>
                  <a:pt x="1112" y="62"/>
                </a:cubicBezTo>
                <a:cubicBezTo>
                  <a:pt x="1112" y="62"/>
                  <a:pt x="1112" y="62"/>
                  <a:pt x="1112" y="62"/>
                </a:cubicBezTo>
                <a:moveTo>
                  <a:pt x="1231" y="61"/>
                </a:moveTo>
                <a:cubicBezTo>
                  <a:pt x="1228" y="63"/>
                  <a:pt x="1226" y="64"/>
                  <a:pt x="1224" y="67"/>
                </a:cubicBezTo>
                <a:cubicBezTo>
                  <a:pt x="1224" y="67"/>
                  <a:pt x="1224" y="67"/>
                  <a:pt x="1224" y="67"/>
                </a:cubicBezTo>
                <a:cubicBezTo>
                  <a:pt x="1224" y="71"/>
                  <a:pt x="1224" y="71"/>
                  <a:pt x="1224" y="71"/>
                </a:cubicBezTo>
                <a:cubicBezTo>
                  <a:pt x="1224" y="71"/>
                  <a:pt x="1224" y="71"/>
                  <a:pt x="1225" y="72"/>
                </a:cubicBezTo>
                <a:cubicBezTo>
                  <a:pt x="1225" y="72"/>
                  <a:pt x="1225" y="72"/>
                  <a:pt x="1225" y="72"/>
                </a:cubicBezTo>
                <a:cubicBezTo>
                  <a:pt x="1225" y="72"/>
                  <a:pt x="1225" y="72"/>
                  <a:pt x="1225" y="72"/>
                </a:cubicBezTo>
                <a:cubicBezTo>
                  <a:pt x="1227" y="75"/>
                  <a:pt x="1229" y="78"/>
                  <a:pt x="1230" y="82"/>
                </a:cubicBezTo>
                <a:cubicBezTo>
                  <a:pt x="1230" y="82"/>
                  <a:pt x="1230" y="82"/>
                  <a:pt x="1230" y="82"/>
                </a:cubicBezTo>
                <a:cubicBezTo>
                  <a:pt x="1230" y="82"/>
                  <a:pt x="1230" y="82"/>
                  <a:pt x="1230" y="82"/>
                </a:cubicBezTo>
                <a:cubicBezTo>
                  <a:pt x="1230" y="83"/>
                  <a:pt x="1229" y="83"/>
                  <a:pt x="1229" y="84"/>
                </a:cubicBezTo>
                <a:cubicBezTo>
                  <a:pt x="1228" y="84"/>
                  <a:pt x="1228" y="85"/>
                  <a:pt x="1227" y="85"/>
                </a:cubicBezTo>
                <a:cubicBezTo>
                  <a:pt x="1227" y="85"/>
                  <a:pt x="1227" y="85"/>
                  <a:pt x="1227" y="85"/>
                </a:cubicBezTo>
                <a:cubicBezTo>
                  <a:pt x="1226" y="85"/>
                  <a:pt x="1225" y="84"/>
                  <a:pt x="1225" y="84"/>
                </a:cubicBezTo>
                <a:cubicBezTo>
                  <a:pt x="1225" y="84"/>
                  <a:pt x="1225" y="84"/>
                  <a:pt x="1225" y="84"/>
                </a:cubicBezTo>
                <a:cubicBezTo>
                  <a:pt x="1225" y="84"/>
                  <a:pt x="1225" y="84"/>
                  <a:pt x="1225" y="84"/>
                </a:cubicBezTo>
                <a:cubicBezTo>
                  <a:pt x="1224" y="83"/>
                  <a:pt x="1224" y="82"/>
                  <a:pt x="1224" y="82"/>
                </a:cubicBezTo>
                <a:cubicBezTo>
                  <a:pt x="1224" y="87"/>
                  <a:pt x="1224" y="87"/>
                  <a:pt x="1224" y="87"/>
                </a:cubicBezTo>
                <a:cubicBezTo>
                  <a:pt x="1225" y="88"/>
                  <a:pt x="1225" y="88"/>
                  <a:pt x="1225" y="88"/>
                </a:cubicBezTo>
                <a:cubicBezTo>
                  <a:pt x="1225" y="88"/>
                  <a:pt x="1225" y="88"/>
                  <a:pt x="1225" y="88"/>
                </a:cubicBezTo>
                <a:cubicBezTo>
                  <a:pt x="1227" y="87"/>
                  <a:pt x="1229" y="85"/>
                  <a:pt x="1231" y="84"/>
                </a:cubicBezTo>
                <a:cubicBezTo>
                  <a:pt x="1231" y="79"/>
                  <a:pt x="1231" y="79"/>
                  <a:pt x="1231" y="79"/>
                </a:cubicBezTo>
                <a:cubicBezTo>
                  <a:pt x="1229" y="76"/>
                  <a:pt x="1227" y="72"/>
                  <a:pt x="1225" y="69"/>
                </a:cubicBezTo>
                <a:cubicBezTo>
                  <a:pt x="1225" y="69"/>
                  <a:pt x="1225" y="69"/>
                  <a:pt x="1225" y="69"/>
                </a:cubicBezTo>
                <a:cubicBezTo>
                  <a:pt x="1225" y="68"/>
                  <a:pt x="1225" y="68"/>
                  <a:pt x="1225" y="68"/>
                </a:cubicBezTo>
                <a:cubicBezTo>
                  <a:pt x="1226" y="66"/>
                  <a:pt x="1228" y="63"/>
                  <a:pt x="1231" y="62"/>
                </a:cubicBezTo>
                <a:cubicBezTo>
                  <a:pt x="1231" y="61"/>
                  <a:pt x="1231" y="61"/>
                  <a:pt x="1231" y="61"/>
                </a:cubicBezTo>
                <a:moveTo>
                  <a:pt x="522" y="61"/>
                </a:moveTo>
                <a:cubicBezTo>
                  <a:pt x="521" y="61"/>
                  <a:pt x="520" y="61"/>
                  <a:pt x="519" y="62"/>
                </a:cubicBezTo>
                <a:cubicBezTo>
                  <a:pt x="517" y="63"/>
                  <a:pt x="517" y="63"/>
                  <a:pt x="517" y="63"/>
                </a:cubicBezTo>
                <a:cubicBezTo>
                  <a:pt x="517" y="65"/>
                  <a:pt x="517" y="65"/>
                  <a:pt x="517" y="65"/>
                </a:cubicBezTo>
                <a:cubicBezTo>
                  <a:pt x="519" y="63"/>
                  <a:pt x="520" y="62"/>
                  <a:pt x="522" y="62"/>
                </a:cubicBezTo>
                <a:cubicBezTo>
                  <a:pt x="522" y="61"/>
                  <a:pt x="522" y="61"/>
                  <a:pt x="522" y="61"/>
                </a:cubicBezTo>
                <a:moveTo>
                  <a:pt x="715" y="61"/>
                </a:moveTo>
                <a:cubicBezTo>
                  <a:pt x="713" y="61"/>
                  <a:pt x="711" y="61"/>
                  <a:pt x="710" y="61"/>
                </a:cubicBezTo>
                <a:cubicBezTo>
                  <a:pt x="708" y="62"/>
                  <a:pt x="707" y="62"/>
                  <a:pt x="706" y="62"/>
                </a:cubicBezTo>
                <a:cubicBezTo>
                  <a:pt x="706" y="63"/>
                  <a:pt x="706" y="63"/>
                  <a:pt x="706" y="63"/>
                </a:cubicBezTo>
                <a:cubicBezTo>
                  <a:pt x="708" y="63"/>
                  <a:pt x="710" y="62"/>
                  <a:pt x="713" y="62"/>
                </a:cubicBezTo>
                <a:cubicBezTo>
                  <a:pt x="713" y="62"/>
                  <a:pt x="714" y="62"/>
                  <a:pt x="715" y="62"/>
                </a:cubicBezTo>
                <a:cubicBezTo>
                  <a:pt x="715" y="61"/>
                  <a:pt x="715" y="61"/>
                  <a:pt x="715" y="61"/>
                </a:cubicBezTo>
                <a:moveTo>
                  <a:pt x="679" y="61"/>
                </a:moveTo>
                <a:cubicBezTo>
                  <a:pt x="674" y="64"/>
                  <a:pt x="669" y="67"/>
                  <a:pt x="663" y="70"/>
                </a:cubicBezTo>
                <a:cubicBezTo>
                  <a:pt x="663" y="71"/>
                  <a:pt x="663" y="71"/>
                  <a:pt x="663" y="71"/>
                </a:cubicBezTo>
                <a:cubicBezTo>
                  <a:pt x="668" y="68"/>
                  <a:pt x="673" y="65"/>
                  <a:pt x="679" y="62"/>
                </a:cubicBezTo>
                <a:cubicBezTo>
                  <a:pt x="679" y="61"/>
                  <a:pt x="679" y="61"/>
                  <a:pt x="679" y="61"/>
                </a:cubicBezTo>
                <a:moveTo>
                  <a:pt x="1240" y="60"/>
                </a:moveTo>
                <a:cubicBezTo>
                  <a:pt x="1240" y="60"/>
                  <a:pt x="1240" y="60"/>
                  <a:pt x="1240" y="60"/>
                </a:cubicBezTo>
                <a:cubicBezTo>
                  <a:pt x="1237" y="60"/>
                  <a:pt x="1235" y="60"/>
                  <a:pt x="1233" y="61"/>
                </a:cubicBezTo>
                <a:cubicBezTo>
                  <a:pt x="1233" y="61"/>
                  <a:pt x="1233" y="61"/>
                  <a:pt x="1233" y="61"/>
                </a:cubicBezTo>
                <a:cubicBezTo>
                  <a:pt x="1234" y="61"/>
                  <a:pt x="1235" y="60"/>
                  <a:pt x="1236" y="60"/>
                </a:cubicBezTo>
                <a:cubicBezTo>
                  <a:pt x="1236" y="60"/>
                  <a:pt x="1236" y="60"/>
                  <a:pt x="1236" y="60"/>
                </a:cubicBezTo>
                <a:cubicBezTo>
                  <a:pt x="1237" y="60"/>
                  <a:pt x="1237" y="60"/>
                  <a:pt x="1238" y="60"/>
                </a:cubicBezTo>
                <a:cubicBezTo>
                  <a:pt x="1238" y="60"/>
                  <a:pt x="1238" y="60"/>
                  <a:pt x="1238" y="60"/>
                </a:cubicBezTo>
                <a:cubicBezTo>
                  <a:pt x="1240" y="60"/>
                  <a:pt x="1241" y="61"/>
                  <a:pt x="1242" y="61"/>
                </a:cubicBezTo>
                <a:cubicBezTo>
                  <a:pt x="1242" y="62"/>
                  <a:pt x="1242" y="62"/>
                  <a:pt x="1243" y="62"/>
                </a:cubicBezTo>
                <a:cubicBezTo>
                  <a:pt x="1243" y="61"/>
                  <a:pt x="1243" y="61"/>
                  <a:pt x="1243" y="61"/>
                </a:cubicBezTo>
                <a:cubicBezTo>
                  <a:pt x="1242" y="61"/>
                  <a:pt x="1242" y="60"/>
                  <a:pt x="1241" y="60"/>
                </a:cubicBezTo>
                <a:cubicBezTo>
                  <a:pt x="1241" y="60"/>
                  <a:pt x="1240" y="60"/>
                  <a:pt x="1240" y="60"/>
                </a:cubicBezTo>
                <a:moveTo>
                  <a:pt x="473" y="59"/>
                </a:moveTo>
                <a:cubicBezTo>
                  <a:pt x="473" y="60"/>
                  <a:pt x="473" y="60"/>
                  <a:pt x="473" y="60"/>
                </a:cubicBezTo>
                <a:cubicBezTo>
                  <a:pt x="477" y="62"/>
                  <a:pt x="483" y="63"/>
                  <a:pt x="487" y="65"/>
                </a:cubicBezTo>
                <a:cubicBezTo>
                  <a:pt x="491" y="67"/>
                  <a:pt x="491" y="67"/>
                  <a:pt x="491" y="67"/>
                </a:cubicBezTo>
                <a:cubicBezTo>
                  <a:pt x="491" y="66"/>
                  <a:pt x="491" y="66"/>
                  <a:pt x="491" y="66"/>
                </a:cubicBezTo>
                <a:cubicBezTo>
                  <a:pt x="491" y="66"/>
                  <a:pt x="491" y="66"/>
                  <a:pt x="491" y="66"/>
                </a:cubicBezTo>
                <a:cubicBezTo>
                  <a:pt x="491" y="66"/>
                  <a:pt x="491" y="66"/>
                  <a:pt x="491" y="66"/>
                </a:cubicBezTo>
                <a:cubicBezTo>
                  <a:pt x="485" y="63"/>
                  <a:pt x="479" y="61"/>
                  <a:pt x="473" y="59"/>
                </a:cubicBezTo>
                <a:moveTo>
                  <a:pt x="1209" y="58"/>
                </a:moveTo>
                <a:cubicBezTo>
                  <a:pt x="1209" y="60"/>
                  <a:pt x="1209" y="60"/>
                  <a:pt x="1209" y="60"/>
                </a:cubicBezTo>
                <a:cubicBezTo>
                  <a:pt x="1211" y="61"/>
                  <a:pt x="1212" y="62"/>
                  <a:pt x="1214" y="63"/>
                </a:cubicBezTo>
                <a:cubicBezTo>
                  <a:pt x="1214" y="60"/>
                  <a:pt x="1214" y="60"/>
                  <a:pt x="1214" y="60"/>
                </a:cubicBezTo>
                <a:cubicBezTo>
                  <a:pt x="1213" y="60"/>
                  <a:pt x="1213" y="60"/>
                  <a:pt x="1213" y="60"/>
                </a:cubicBezTo>
                <a:cubicBezTo>
                  <a:pt x="1212" y="59"/>
                  <a:pt x="1210" y="59"/>
                  <a:pt x="1209" y="58"/>
                </a:cubicBezTo>
                <a:moveTo>
                  <a:pt x="387" y="58"/>
                </a:moveTo>
                <a:cubicBezTo>
                  <a:pt x="379" y="63"/>
                  <a:pt x="379" y="63"/>
                  <a:pt x="379" y="63"/>
                </a:cubicBezTo>
                <a:cubicBezTo>
                  <a:pt x="378" y="64"/>
                  <a:pt x="375" y="65"/>
                  <a:pt x="373" y="65"/>
                </a:cubicBezTo>
                <a:cubicBezTo>
                  <a:pt x="373" y="65"/>
                  <a:pt x="372" y="65"/>
                  <a:pt x="371" y="65"/>
                </a:cubicBezTo>
                <a:cubicBezTo>
                  <a:pt x="371" y="68"/>
                  <a:pt x="371" y="68"/>
                  <a:pt x="371" y="68"/>
                </a:cubicBezTo>
                <a:cubicBezTo>
                  <a:pt x="376" y="65"/>
                  <a:pt x="381" y="62"/>
                  <a:pt x="387" y="60"/>
                </a:cubicBezTo>
                <a:cubicBezTo>
                  <a:pt x="387" y="58"/>
                  <a:pt x="387" y="58"/>
                  <a:pt x="387" y="58"/>
                </a:cubicBezTo>
                <a:moveTo>
                  <a:pt x="467" y="58"/>
                </a:moveTo>
                <a:cubicBezTo>
                  <a:pt x="467" y="59"/>
                  <a:pt x="467" y="59"/>
                  <a:pt x="467" y="59"/>
                </a:cubicBezTo>
                <a:cubicBezTo>
                  <a:pt x="468" y="59"/>
                  <a:pt x="469" y="60"/>
                  <a:pt x="471" y="60"/>
                </a:cubicBezTo>
                <a:cubicBezTo>
                  <a:pt x="471" y="59"/>
                  <a:pt x="471" y="59"/>
                  <a:pt x="471" y="59"/>
                </a:cubicBezTo>
                <a:cubicBezTo>
                  <a:pt x="469" y="59"/>
                  <a:pt x="468" y="58"/>
                  <a:pt x="467" y="58"/>
                </a:cubicBezTo>
                <a:moveTo>
                  <a:pt x="542" y="58"/>
                </a:moveTo>
                <a:cubicBezTo>
                  <a:pt x="541" y="60"/>
                  <a:pt x="539" y="62"/>
                  <a:pt x="538" y="63"/>
                </a:cubicBezTo>
                <a:cubicBezTo>
                  <a:pt x="537" y="63"/>
                  <a:pt x="537" y="63"/>
                  <a:pt x="537" y="63"/>
                </a:cubicBezTo>
                <a:cubicBezTo>
                  <a:pt x="536" y="63"/>
                  <a:pt x="536" y="63"/>
                  <a:pt x="536" y="63"/>
                </a:cubicBezTo>
                <a:cubicBezTo>
                  <a:pt x="534" y="62"/>
                  <a:pt x="530" y="61"/>
                  <a:pt x="526" y="61"/>
                </a:cubicBezTo>
                <a:cubicBezTo>
                  <a:pt x="526" y="61"/>
                  <a:pt x="526" y="61"/>
                  <a:pt x="526" y="61"/>
                </a:cubicBezTo>
                <a:cubicBezTo>
                  <a:pt x="526" y="61"/>
                  <a:pt x="525" y="61"/>
                  <a:pt x="524" y="61"/>
                </a:cubicBezTo>
                <a:cubicBezTo>
                  <a:pt x="524" y="62"/>
                  <a:pt x="524" y="62"/>
                  <a:pt x="524" y="62"/>
                </a:cubicBezTo>
                <a:cubicBezTo>
                  <a:pt x="525" y="62"/>
                  <a:pt x="525" y="62"/>
                  <a:pt x="525" y="62"/>
                </a:cubicBezTo>
                <a:cubicBezTo>
                  <a:pt x="527" y="62"/>
                  <a:pt x="530" y="62"/>
                  <a:pt x="532" y="62"/>
                </a:cubicBezTo>
                <a:cubicBezTo>
                  <a:pt x="532" y="62"/>
                  <a:pt x="532" y="62"/>
                  <a:pt x="532" y="62"/>
                </a:cubicBezTo>
                <a:cubicBezTo>
                  <a:pt x="532" y="62"/>
                  <a:pt x="532" y="62"/>
                  <a:pt x="532" y="62"/>
                </a:cubicBezTo>
                <a:cubicBezTo>
                  <a:pt x="533" y="63"/>
                  <a:pt x="534" y="63"/>
                  <a:pt x="535" y="64"/>
                </a:cubicBezTo>
                <a:cubicBezTo>
                  <a:pt x="536" y="65"/>
                  <a:pt x="537" y="65"/>
                  <a:pt x="537" y="65"/>
                </a:cubicBezTo>
                <a:cubicBezTo>
                  <a:pt x="537" y="65"/>
                  <a:pt x="537" y="65"/>
                  <a:pt x="537" y="65"/>
                </a:cubicBezTo>
                <a:cubicBezTo>
                  <a:pt x="537" y="65"/>
                  <a:pt x="538" y="65"/>
                  <a:pt x="538" y="65"/>
                </a:cubicBezTo>
                <a:cubicBezTo>
                  <a:pt x="540" y="63"/>
                  <a:pt x="541" y="62"/>
                  <a:pt x="542" y="60"/>
                </a:cubicBezTo>
                <a:cubicBezTo>
                  <a:pt x="542" y="58"/>
                  <a:pt x="542" y="58"/>
                  <a:pt x="542" y="58"/>
                </a:cubicBezTo>
                <a:moveTo>
                  <a:pt x="361" y="57"/>
                </a:moveTo>
                <a:cubicBezTo>
                  <a:pt x="361" y="59"/>
                  <a:pt x="361" y="59"/>
                  <a:pt x="361" y="59"/>
                </a:cubicBezTo>
                <a:cubicBezTo>
                  <a:pt x="363" y="62"/>
                  <a:pt x="366" y="64"/>
                  <a:pt x="369" y="65"/>
                </a:cubicBezTo>
                <a:cubicBezTo>
                  <a:pt x="369" y="65"/>
                  <a:pt x="369" y="65"/>
                  <a:pt x="369" y="65"/>
                </a:cubicBezTo>
                <a:cubicBezTo>
                  <a:pt x="369" y="64"/>
                  <a:pt x="369" y="64"/>
                  <a:pt x="369" y="64"/>
                </a:cubicBezTo>
                <a:cubicBezTo>
                  <a:pt x="368" y="64"/>
                  <a:pt x="367" y="64"/>
                  <a:pt x="367" y="64"/>
                </a:cubicBezTo>
                <a:cubicBezTo>
                  <a:pt x="367" y="64"/>
                  <a:pt x="367" y="64"/>
                  <a:pt x="367" y="64"/>
                </a:cubicBezTo>
                <a:cubicBezTo>
                  <a:pt x="366" y="63"/>
                  <a:pt x="366" y="63"/>
                  <a:pt x="366" y="63"/>
                </a:cubicBezTo>
                <a:cubicBezTo>
                  <a:pt x="365" y="63"/>
                  <a:pt x="364" y="62"/>
                  <a:pt x="363" y="60"/>
                </a:cubicBezTo>
                <a:cubicBezTo>
                  <a:pt x="362" y="59"/>
                  <a:pt x="361" y="59"/>
                  <a:pt x="361" y="57"/>
                </a:cubicBezTo>
                <a:moveTo>
                  <a:pt x="493" y="57"/>
                </a:moveTo>
                <a:cubicBezTo>
                  <a:pt x="493" y="58"/>
                  <a:pt x="493" y="58"/>
                  <a:pt x="493" y="58"/>
                </a:cubicBezTo>
                <a:cubicBezTo>
                  <a:pt x="494" y="58"/>
                  <a:pt x="495" y="58"/>
                  <a:pt x="495" y="59"/>
                </a:cubicBezTo>
                <a:cubicBezTo>
                  <a:pt x="495" y="58"/>
                  <a:pt x="495" y="58"/>
                  <a:pt x="495" y="58"/>
                </a:cubicBezTo>
                <a:cubicBezTo>
                  <a:pt x="495" y="57"/>
                  <a:pt x="494" y="57"/>
                  <a:pt x="493" y="57"/>
                </a:cubicBezTo>
                <a:moveTo>
                  <a:pt x="446" y="57"/>
                </a:moveTo>
                <a:cubicBezTo>
                  <a:pt x="431" y="57"/>
                  <a:pt x="416" y="58"/>
                  <a:pt x="402" y="63"/>
                </a:cubicBezTo>
                <a:cubicBezTo>
                  <a:pt x="402" y="64"/>
                  <a:pt x="402" y="64"/>
                  <a:pt x="402" y="64"/>
                </a:cubicBezTo>
                <a:cubicBezTo>
                  <a:pt x="416" y="60"/>
                  <a:pt x="431" y="57"/>
                  <a:pt x="446" y="57"/>
                </a:cubicBezTo>
                <a:cubicBezTo>
                  <a:pt x="446" y="57"/>
                  <a:pt x="446" y="57"/>
                  <a:pt x="446" y="57"/>
                </a:cubicBezTo>
                <a:moveTo>
                  <a:pt x="457" y="57"/>
                </a:moveTo>
                <a:cubicBezTo>
                  <a:pt x="454" y="57"/>
                  <a:pt x="451" y="57"/>
                  <a:pt x="448" y="57"/>
                </a:cubicBezTo>
                <a:cubicBezTo>
                  <a:pt x="448" y="57"/>
                  <a:pt x="448" y="57"/>
                  <a:pt x="448" y="57"/>
                </a:cubicBezTo>
                <a:cubicBezTo>
                  <a:pt x="454" y="58"/>
                  <a:pt x="459" y="58"/>
                  <a:pt x="465" y="59"/>
                </a:cubicBezTo>
                <a:cubicBezTo>
                  <a:pt x="465" y="58"/>
                  <a:pt x="465" y="58"/>
                  <a:pt x="465" y="58"/>
                </a:cubicBezTo>
                <a:cubicBezTo>
                  <a:pt x="462" y="57"/>
                  <a:pt x="460" y="57"/>
                  <a:pt x="457" y="57"/>
                </a:cubicBezTo>
                <a:moveTo>
                  <a:pt x="689" y="56"/>
                </a:moveTo>
                <a:cubicBezTo>
                  <a:pt x="686" y="57"/>
                  <a:pt x="684" y="59"/>
                  <a:pt x="681" y="60"/>
                </a:cubicBezTo>
                <a:cubicBezTo>
                  <a:pt x="681" y="61"/>
                  <a:pt x="681" y="61"/>
                  <a:pt x="681" y="61"/>
                </a:cubicBezTo>
                <a:cubicBezTo>
                  <a:pt x="684" y="60"/>
                  <a:pt x="686" y="58"/>
                  <a:pt x="689" y="57"/>
                </a:cubicBezTo>
                <a:cubicBezTo>
                  <a:pt x="689" y="56"/>
                  <a:pt x="689" y="56"/>
                  <a:pt x="689" y="56"/>
                </a:cubicBezTo>
                <a:moveTo>
                  <a:pt x="1179" y="56"/>
                </a:moveTo>
                <a:cubicBezTo>
                  <a:pt x="1179" y="57"/>
                  <a:pt x="1179" y="57"/>
                  <a:pt x="1179" y="57"/>
                </a:cubicBezTo>
                <a:cubicBezTo>
                  <a:pt x="1179" y="57"/>
                  <a:pt x="1179" y="57"/>
                  <a:pt x="1179" y="57"/>
                </a:cubicBezTo>
                <a:cubicBezTo>
                  <a:pt x="1185" y="58"/>
                  <a:pt x="1191" y="61"/>
                  <a:pt x="1196" y="63"/>
                </a:cubicBezTo>
                <a:cubicBezTo>
                  <a:pt x="1196" y="61"/>
                  <a:pt x="1196" y="61"/>
                  <a:pt x="1196" y="61"/>
                </a:cubicBezTo>
                <a:cubicBezTo>
                  <a:pt x="1194" y="61"/>
                  <a:pt x="1192" y="60"/>
                  <a:pt x="1190" y="59"/>
                </a:cubicBezTo>
                <a:cubicBezTo>
                  <a:pt x="1186" y="58"/>
                  <a:pt x="1182" y="57"/>
                  <a:pt x="1179" y="56"/>
                </a:cubicBezTo>
                <a:moveTo>
                  <a:pt x="1173" y="56"/>
                </a:moveTo>
                <a:cubicBezTo>
                  <a:pt x="1173" y="57"/>
                  <a:pt x="1173" y="57"/>
                  <a:pt x="1173" y="57"/>
                </a:cubicBezTo>
                <a:cubicBezTo>
                  <a:pt x="1177" y="57"/>
                  <a:pt x="1177" y="57"/>
                  <a:pt x="1177" y="57"/>
                </a:cubicBezTo>
                <a:cubicBezTo>
                  <a:pt x="1177" y="56"/>
                  <a:pt x="1177" y="56"/>
                  <a:pt x="1177" y="56"/>
                </a:cubicBezTo>
                <a:cubicBezTo>
                  <a:pt x="1176" y="56"/>
                  <a:pt x="1175" y="56"/>
                  <a:pt x="1173" y="56"/>
                </a:cubicBezTo>
                <a:moveTo>
                  <a:pt x="1152" y="55"/>
                </a:moveTo>
                <a:cubicBezTo>
                  <a:pt x="1152" y="55"/>
                  <a:pt x="1151" y="55"/>
                  <a:pt x="1151" y="55"/>
                </a:cubicBezTo>
                <a:cubicBezTo>
                  <a:pt x="1151" y="55"/>
                  <a:pt x="1151" y="55"/>
                  <a:pt x="1151" y="55"/>
                </a:cubicBezTo>
                <a:cubicBezTo>
                  <a:pt x="1151" y="55"/>
                  <a:pt x="1151" y="55"/>
                  <a:pt x="1151" y="55"/>
                </a:cubicBezTo>
                <a:cubicBezTo>
                  <a:pt x="1138" y="56"/>
                  <a:pt x="1126" y="57"/>
                  <a:pt x="1114" y="61"/>
                </a:cubicBezTo>
                <a:cubicBezTo>
                  <a:pt x="1114" y="62"/>
                  <a:pt x="1114" y="62"/>
                  <a:pt x="1114" y="62"/>
                </a:cubicBezTo>
                <a:cubicBezTo>
                  <a:pt x="1122" y="59"/>
                  <a:pt x="1129" y="58"/>
                  <a:pt x="1137" y="57"/>
                </a:cubicBezTo>
                <a:cubicBezTo>
                  <a:pt x="1137" y="57"/>
                  <a:pt x="1137" y="57"/>
                  <a:pt x="1137" y="57"/>
                </a:cubicBezTo>
                <a:cubicBezTo>
                  <a:pt x="1138" y="57"/>
                  <a:pt x="1138" y="57"/>
                  <a:pt x="1138" y="57"/>
                </a:cubicBezTo>
                <a:cubicBezTo>
                  <a:pt x="1141" y="57"/>
                  <a:pt x="1144" y="57"/>
                  <a:pt x="1147" y="57"/>
                </a:cubicBezTo>
                <a:cubicBezTo>
                  <a:pt x="1150" y="57"/>
                  <a:pt x="1153" y="57"/>
                  <a:pt x="1156" y="56"/>
                </a:cubicBezTo>
                <a:cubicBezTo>
                  <a:pt x="1156" y="55"/>
                  <a:pt x="1156" y="55"/>
                  <a:pt x="1156" y="55"/>
                </a:cubicBezTo>
                <a:cubicBezTo>
                  <a:pt x="1155" y="55"/>
                  <a:pt x="1154" y="55"/>
                  <a:pt x="1153" y="55"/>
                </a:cubicBezTo>
                <a:cubicBezTo>
                  <a:pt x="1153" y="55"/>
                  <a:pt x="1153" y="55"/>
                  <a:pt x="1153" y="55"/>
                </a:cubicBezTo>
                <a:cubicBezTo>
                  <a:pt x="1152" y="55"/>
                  <a:pt x="1152" y="55"/>
                  <a:pt x="1152" y="55"/>
                </a:cubicBezTo>
                <a:moveTo>
                  <a:pt x="1161" y="55"/>
                </a:moveTo>
                <a:cubicBezTo>
                  <a:pt x="1160" y="55"/>
                  <a:pt x="1159" y="55"/>
                  <a:pt x="1158" y="55"/>
                </a:cubicBezTo>
                <a:cubicBezTo>
                  <a:pt x="1158" y="56"/>
                  <a:pt x="1158" y="56"/>
                  <a:pt x="1158" y="56"/>
                </a:cubicBezTo>
                <a:cubicBezTo>
                  <a:pt x="1159" y="56"/>
                  <a:pt x="1160" y="56"/>
                  <a:pt x="1162" y="55"/>
                </a:cubicBezTo>
                <a:cubicBezTo>
                  <a:pt x="1162" y="55"/>
                  <a:pt x="1162" y="55"/>
                  <a:pt x="1162" y="55"/>
                </a:cubicBezTo>
                <a:cubicBezTo>
                  <a:pt x="1171" y="57"/>
                  <a:pt x="1171" y="57"/>
                  <a:pt x="1171" y="57"/>
                </a:cubicBezTo>
                <a:cubicBezTo>
                  <a:pt x="1171" y="55"/>
                  <a:pt x="1171" y="55"/>
                  <a:pt x="1171" y="55"/>
                </a:cubicBezTo>
                <a:cubicBezTo>
                  <a:pt x="1168" y="55"/>
                  <a:pt x="1165" y="55"/>
                  <a:pt x="1161" y="55"/>
                </a:cubicBezTo>
                <a:moveTo>
                  <a:pt x="717" y="54"/>
                </a:moveTo>
                <a:cubicBezTo>
                  <a:pt x="717" y="56"/>
                  <a:pt x="717" y="56"/>
                  <a:pt x="717" y="56"/>
                </a:cubicBezTo>
                <a:cubicBezTo>
                  <a:pt x="717" y="57"/>
                  <a:pt x="718" y="59"/>
                  <a:pt x="718" y="60"/>
                </a:cubicBezTo>
                <a:cubicBezTo>
                  <a:pt x="719" y="61"/>
                  <a:pt x="719" y="61"/>
                  <a:pt x="719" y="61"/>
                </a:cubicBezTo>
                <a:cubicBezTo>
                  <a:pt x="717" y="61"/>
                  <a:pt x="717" y="61"/>
                  <a:pt x="717" y="61"/>
                </a:cubicBezTo>
                <a:cubicBezTo>
                  <a:pt x="717" y="61"/>
                  <a:pt x="717" y="61"/>
                  <a:pt x="717" y="61"/>
                </a:cubicBezTo>
                <a:cubicBezTo>
                  <a:pt x="717" y="63"/>
                  <a:pt x="717" y="63"/>
                  <a:pt x="717" y="63"/>
                </a:cubicBezTo>
                <a:cubicBezTo>
                  <a:pt x="717" y="63"/>
                  <a:pt x="718" y="63"/>
                  <a:pt x="719" y="63"/>
                </a:cubicBezTo>
                <a:cubicBezTo>
                  <a:pt x="719" y="63"/>
                  <a:pt x="719" y="63"/>
                  <a:pt x="719" y="63"/>
                </a:cubicBezTo>
                <a:cubicBezTo>
                  <a:pt x="720" y="64"/>
                  <a:pt x="720" y="64"/>
                  <a:pt x="720" y="64"/>
                </a:cubicBezTo>
                <a:cubicBezTo>
                  <a:pt x="720" y="67"/>
                  <a:pt x="720" y="67"/>
                  <a:pt x="720" y="67"/>
                </a:cubicBezTo>
                <a:cubicBezTo>
                  <a:pt x="720" y="68"/>
                  <a:pt x="720" y="68"/>
                  <a:pt x="720" y="68"/>
                </a:cubicBezTo>
                <a:cubicBezTo>
                  <a:pt x="720" y="69"/>
                  <a:pt x="719" y="69"/>
                  <a:pt x="718" y="70"/>
                </a:cubicBezTo>
                <a:cubicBezTo>
                  <a:pt x="718" y="70"/>
                  <a:pt x="717" y="70"/>
                  <a:pt x="717" y="70"/>
                </a:cubicBezTo>
                <a:cubicBezTo>
                  <a:pt x="717" y="71"/>
                  <a:pt x="717" y="71"/>
                  <a:pt x="717" y="71"/>
                </a:cubicBezTo>
                <a:cubicBezTo>
                  <a:pt x="717" y="71"/>
                  <a:pt x="717" y="71"/>
                  <a:pt x="718" y="71"/>
                </a:cubicBezTo>
                <a:cubicBezTo>
                  <a:pt x="719" y="71"/>
                  <a:pt x="719" y="71"/>
                  <a:pt x="719" y="71"/>
                </a:cubicBezTo>
                <a:cubicBezTo>
                  <a:pt x="719" y="72"/>
                  <a:pt x="719" y="72"/>
                  <a:pt x="719" y="72"/>
                </a:cubicBezTo>
                <a:cubicBezTo>
                  <a:pt x="719" y="74"/>
                  <a:pt x="719" y="74"/>
                  <a:pt x="719" y="74"/>
                </a:cubicBezTo>
                <a:cubicBezTo>
                  <a:pt x="719" y="75"/>
                  <a:pt x="719" y="75"/>
                  <a:pt x="719" y="75"/>
                </a:cubicBezTo>
                <a:cubicBezTo>
                  <a:pt x="719" y="76"/>
                  <a:pt x="718" y="78"/>
                  <a:pt x="717" y="80"/>
                </a:cubicBezTo>
                <a:cubicBezTo>
                  <a:pt x="717" y="85"/>
                  <a:pt x="717" y="85"/>
                  <a:pt x="717" y="85"/>
                </a:cubicBezTo>
                <a:cubicBezTo>
                  <a:pt x="718" y="79"/>
                  <a:pt x="722" y="73"/>
                  <a:pt x="722" y="66"/>
                </a:cubicBezTo>
                <a:cubicBezTo>
                  <a:pt x="722" y="65"/>
                  <a:pt x="722" y="64"/>
                  <a:pt x="721" y="63"/>
                </a:cubicBezTo>
                <a:cubicBezTo>
                  <a:pt x="720" y="60"/>
                  <a:pt x="719" y="57"/>
                  <a:pt x="717" y="54"/>
                </a:cubicBezTo>
                <a:moveTo>
                  <a:pt x="507" y="54"/>
                </a:moveTo>
                <a:cubicBezTo>
                  <a:pt x="505" y="56"/>
                  <a:pt x="503" y="57"/>
                  <a:pt x="502" y="59"/>
                </a:cubicBezTo>
                <a:cubicBezTo>
                  <a:pt x="502" y="60"/>
                  <a:pt x="502" y="60"/>
                  <a:pt x="502" y="60"/>
                </a:cubicBezTo>
                <a:cubicBezTo>
                  <a:pt x="501" y="60"/>
                  <a:pt x="501" y="60"/>
                  <a:pt x="501" y="60"/>
                </a:cubicBezTo>
                <a:cubicBezTo>
                  <a:pt x="498" y="59"/>
                  <a:pt x="498" y="59"/>
                  <a:pt x="498" y="59"/>
                </a:cubicBezTo>
                <a:cubicBezTo>
                  <a:pt x="498" y="58"/>
                  <a:pt x="498" y="58"/>
                  <a:pt x="497" y="58"/>
                </a:cubicBezTo>
                <a:cubicBezTo>
                  <a:pt x="497" y="60"/>
                  <a:pt x="497" y="60"/>
                  <a:pt x="497" y="60"/>
                </a:cubicBezTo>
                <a:cubicBezTo>
                  <a:pt x="501" y="61"/>
                  <a:pt x="504" y="63"/>
                  <a:pt x="507" y="65"/>
                </a:cubicBezTo>
                <a:cubicBezTo>
                  <a:pt x="507" y="64"/>
                  <a:pt x="507" y="64"/>
                  <a:pt x="507" y="64"/>
                </a:cubicBezTo>
                <a:cubicBezTo>
                  <a:pt x="506" y="63"/>
                  <a:pt x="505" y="62"/>
                  <a:pt x="504" y="61"/>
                </a:cubicBezTo>
                <a:cubicBezTo>
                  <a:pt x="503" y="61"/>
                  <a:pt x="503" y="61"/>
                  <a:pt x="503" y="61"/>
                </a:cubicBezTo>
                <a:cubicBezTo>
                  <a:pt x="504" y="60"/>
                  <a:pt x="504" y="60"/>
                  <a:pt x="504" y="60"/>
                </a:cubicBezTo>
                <a:cubicBezTo>
                  <a:pt x="505" y="58"/>
                  <a:pt x="506" y="57"/>
                  <a:pt x="507" y="55"/>
                </a:cubicBezTo>
                <a:cubicBezTo>
                  <a:pt x="507" y="54"/>
                  <a:pt x="507" y="54"/>
                  <a:pt x="507" y="54"/>
                </a:cubicBezTo>
                <a:moveTo>
                  <a:pt x="2" y="54"/>
                </a:moveTo>
                <a:cubicBezTo>
                  <a:pt x="2" y="54"/>
                  <a:pt x="2" y="54"/>
                  <a:pt x="2" y="54"/>
                </a:cubicBezTo>
                <a:cubicBezTo>
                  <a:pt x="1" y="54"/>
                  <a:pt x="1" y="54"/>
                  <a:pt x="1" y="54"/>
                </a:cubicBezTo>
                <a:cubicBezTo>
                  <a:pt x="1" y="54"/>
                  <a:pt x="1" y="54"/>
                  <a:pt x="1" y="54"/>
                </a:cubicBezTo>
                <a:cubicBezTo>
                  <a:pt x="2" y="55"/>
                  <a:pt x="3" y="55"/>
                  <a:pt x="4" y="55"/>
                </a:cubicBezTo>
                <a:cubicBezTo>
                  <a:pt x="6" y="55"/>
                  <a:pt x="8" y="55"/>
                  <a:pt x="9" y="56"/>
                </a:cubicBezTo>
                <a:cubicBezTo>
                  <a:pt x="10" y="56"/>
                  <a:pt x="11" y="57"/>
                  <a:pt x="11" y="59"/>
                </a:cubicBezTo>
                <a:cubicBezTo>
                  <a:pt x="12" y="60"/>
                  <a:pt x="12" y="60"/>
                  <a:pt x="12" y="60"/>
                </a:cubicBezTo>
                <a:cubicBezTo>
                  <a:pt x="11" y="60"/>
                  <a:pt x="11" y="60"/>
                  <a:pt x="11" y="60"/>
                </a:cubicBezTo>
                <a:cubicBezTo>
                  <a:pt x="10" y="60"/>
                  <a:pt x="9" y="60"/>
                  <a:pt x="9" y="60"/>
                </a:cubicBezTo>
                <a:cubicBezTo>
                  <a:pt x="8" y="60"/>
                  <a:pt x="6" y="60"/>
                  <a:pt x="5" y="60"/>
                </a:cubicBezTo>
                <a:cubicBezTo>
                  <a:pt x="5" y="60"/>
                  <a:pt x="5" y="60"/>
                  <a:pt x="5" y="60"/>
                </a:cubicBezTo>
                <a:cubicBezTo>
                  <a:pt x="3" y="60"/>
                  <a:pt x="2" y="60"/>
                  <a:pt x="1" y="61"/>
                </a:cubicBezTo>
                <a:cubicBezTo>
                  <a:pt x="1" y="61"/>
                  <a:pt x="1" y="61"/>
                  <a:pt x="1" y="61"/>
                </a:cubicBezTo>
                <a:cubicBezTo>
                  <a:pt x="0" y="61"/>
                  <a:pt x="0" y="61"/>
                  <a:pt x="0" y="61"/>
                </a:cubicBezTo>
                <a:cubicBezTo>
                  <a:pt x="0" y="61"/>
                  <a:pt x="0" y="61"/>
                  <a:pt x="0" y="61"/>
                </a:cubicBezTo>
                <a:cubicBezTo>
                  <a:pt x="2" y="61"/>
                  <a:pt x="4" y="61"/>
                  <a:pt x="6" y="61"/>
                </a:cubicBezTo>
                <a:cubicBezTo>
                  <a:pt x="6" y="61"/>
                  <a:pt x="6" y="61"/>
                  <a:pt x="6" y="61"/>
                </a:cubicBezTo>
                <a:cubicBezTo>
                  <a:pt x="8" y="61"/>
                  <a:pt x="10" y="61"/>
                  <a:pt x="12" y="62"/>
                </a:cubicBezTo>
                <a:cubicBezTo>
                  <a:pt x="12" y="62"/>
                  <a:pt x="12" y="62"/>
                  <a:pt x="12" y="62"/>
                </a:cubicBezTo>
                <a:cubicBezTo>
                  <a:pt x="12" y="61"/>
                  <a:pt x="12" y="61"/>
                  <a:pt x="12" y="61"/>
                </a:cubicBezTo>
                <a:cubicBezTo>
                  <a:pt x="12" y="61"/>
                  <a:pt x="13" y="61"/>
                  <a:pt x="14" y="61"/>
                </a:cubicBezTo>
                <a:cubicBezTo>
                  <a:pt x="14" y="61"/>
                  <a:pt x="14" y="61"/>
                  <a:pt x="14" y="61"/>
                </a:cubicBezTo>
                <a:cubicBezTo>
                  <a:pt x="14" y="61"/>
                  <a:pt x="15" y="61"/>
                  <a:pt x="15" y="62"/>
                </a:cubicBezTo>
                <a:cubicBezTo>
                  <a:pt x="15" y="62"/>
                  <a:pt x="15" y="62"/>
                  <a:pt x="15" y="62"/>
                </a:cubicBezTo>
                <a:cubicBezTo>
                  <a:pt x="15" y="62"/>
                  <a:pt x="15" y="62"/>
                  <a:pt x="15" y="62"/>
                </a:cubicBezTo>
                <a:cubicBezTo>
                  <a:pt x="15" y="63"/>
                  <a:pt x="16" y="64"/>
                  <a:pt x="16" y="66"/>
                </a:cubicBezTo>
                <a:cubicBezTo>
                  <a:pt x="16" y="67"/>
                  <a:pt x="16" y="67"/>
                  <a:pt x="15" y="68"/>
                </a:cubicBezTo>
                <a:cubicBezTo>
                  <a:pt x="15" y="68"/>
                  <a:pt x="15" y="68"/>
                  <a:pt x="15" y="68"/>
                </a:cubicBezTo>
                <a:cubicBezTo>
                  <a:pt x="11" y="68"/>
                  <a:pt x="11" y="68"/>
                  <a:pt x="11" y="68"/>
                </a:cubicBezTo>
                <a:cubicBezTo>
                  <a:pt x="12" y="69"/>
                  <a:pt x="14" y="69"/>
                  <a:pt x="15" y="70"/>
                </a:cubicBezTo>
                <a:cubicBezTo>
                  <a:pt x="15" y="70"/>
                  <a:pt x="15" y="70"/>
                  <a:pt x="15" y="70"/>
                </a:cubicBezTo>
                <a:cubicBezTo>
                  <a:pt x="15" y="71"/>
                  <a:pt x="15" y="71"/>
                  <a:pt x="15" y="71"/>
                </a:cubicBezTo>
                <a:cubicBezTo>
                  <a:pt x="15" y="71"/>
                  <a:pt x="15" y="72"/>
                  <a:pt x="15" y="72"/>
                </a:cubicBezTo>
                <a:cubicBezTo>
                  <a:pt x="15" y="73"/>
                  <a:pt x="15" y="74"/>
                  <a:pt x="14" y="75"/>
                </a:cubicBezTo>
                <a:cubicBezTo>
                  <a:pt x="14" y="75"/>
                  <a:pt x="14" y="75"/>
                  <a:pt x="14" y="75"/>
                </a:cubicBezTo>
                <a:cubicBezTo>
                  <a:pt x="14" y="75"/>
                  <a:pt x="14" y="75"/>
                  <a:pt x="14" y="75"/>
                </a:cubicBezTo>
                <a:cubicBezTo>
                  <a:pt x="11" y="76"/>
                  <a:pt x="8" y="76"/>
                  <a:pt x="6" y="76"/>
                </a:cubicBezTo>
                <a:cubicBezTo>
                  <a:pt x="4" y="76"/>
                  <a:pt x="2" y="77"/>
                  <a:pt x="1" y="78"/>
                </a:cubicBezTo>
                <a:cubicBezTo>
                  <a:pt x="3" y="77"/>
                  <a:pt x="5" y="76"/>
                  <a:pt x="8" y="76"/>
                </a:cubicBezTo>
                <a:cubicBezTo>
                  <a:pt x="8" y="76"/>
                  <a:pt x="8" y="76"/>
                  <a:pt x="8" y="76"/>
                </a:cubicBezTo>
                <a:cubicBezTo>
                  <a:pt x="10" y="76"/>
                  <a:pt x="12" y="77"/>
                  <a:pt x="13" y="78"/>
                </a:cubicBezTo>
                <a:cubicBezTo>
                  <a:pt x="13" y="79"/>
                  <a:pt x="13" y="79"/>
                  <a:pt x="13" y="79"/>
                </a:cubicBezTo>
                <a:cubicBezTo>
                  <a:pt x="13" y="79"/>
                  <a:pt x="13" y="79"/>
                  <a:pt x="13" y="79"/>
                </a:cubicBezTo>
                <a:cubicBezTo>
                  <a:pt x="13" y="81"/>
                  <a:pt x="13" y="82"/>
                  <a:pt x="12" y="83"/>
                </a:cubicBezTo>
                <a:cubicBezTo>
                  <a:pt x="11" y="83"/>
                  <a:pt x="10" y="84"/>
                  <a:pt x="9" y="84"/>
                </a:cubicBezTo>
                <a:cubicBezTo>
                  <a:pt x="7" y="84"/>
                  <a:pt x="5" y="84"/>
                  <a:pt x="3" y="85"/>
                </a:cubicBezTo>
                <a:cubicBezTo>
                  <a:pt x="2" y="85"/>
                  <a:pt x="2" y="85"/>
                  <a:pt x="1" y="86"/>
                </a:cubicBezTo>
                <a:cubicBezTo>
                  <a:pt x="3" y="85"/>
                  <a:pt x="5" y="84"/>
                  <a:pt x="7" y="84"/>
                </a:cubicBezTo>
                <a:cubicBezTo>
                  <a:pt x="7" y="84"/>
                  <a:pt x="7" y="84"/>
                  <a:pt x="7" y="84"/>
                </a:cubicBezTo>
                <a:cubicBezTo>
                  <a:pt x="8" y="84"/>
                  <a:pt x="9" y="85"/>
                  <a:pt x="10" y="85"/>
                </a:cubicBezTo>
                <a:cubicBezTo>
                  <a:pt x="10" y="85"/>
                  <a:pt x="10" y="85"/>
                  <a:pt x="10" y="85"/>
                </a:cubicBezTo>
                <a:cubicBezTo>
                  <a:pt x="11" y="86"/>
                  <a:pt x="11" y="86"/>
                  <a:pt x="11" y="86"/>
                </a:cubicBezTo>
                <a:cubicBezTo>
                  <a:pt x="11" y="87"/>
                  <a:pt x="11" y="88"/>
                  <a:pt x="11" y="89"/>
                </a:cubicBezTo>
                <a:cubicBezTo>
                  <a:pt x="11" y="90"/>
                  <a:pt x="11" y="91"/>
                  <a:pt x="10" y="91"/>
                </a:cubicBezTo>
                <a:cubicBezTo>
                  <a:pt x="9" y="92"/>
                  <a:pt x="8" y="92"/>
                  <a:pt x="7" y="92"/>
                </a:cubicBezTo>
                <a:cubicBezTo>
                  <a:pt x="6" y="92"/>
                  <a:pt x="4" y="92"/>
                  <a:pt x="2" y="92"/>
                </a:cubicBezTo>
                <a:cubicBezTo>
                  <a:pt x="2" y="92"/>
                  <a:pt x="2" y="93"/>
                  <a:pt x="1" y="93"/>
                </a:cubicBezTo>
                <a:cubicBezTo>
                  <a:pt x="4" y="92"/>
                  <a:pt x="8" y="92"/>
                  <a:pt x="12" y="92"/>
                </a:cubicBezTo>
                <a:cubicBezTo>
                  <a:pt x="12" y="92"/>
                  <a:pt x="12" y="92"/>
                  <a:pt x="12" y="92"/>
                </a:cubicBezTo>
                <a:cubicBezTo>
                  <a:pt x="16" y="92"/>
                  <a:pt x="21" y="93"/>
                  <a:pt x="25" y="97"/>
                </a:cubicBezTo>
                <a:cubicBezTo>
                  <a:pt x="25" y="96"/>
                  <a:pt x="25" y="96"/>
                  <a:pt x="25" y="96"/>
                </a:cubicBezTo>
                <a:cubicBezTo>
                  <a:pt x="25" y="96"/>
                  <a:pt x="25" y="96"/>
                  <a:pt x="25" y="96"/>
                </a:cubicBezTo>
                <a:cubicBezTo>
                  <a:pt x="25" y="95"/>
                  <a:pt x="25" y="95"/>
                  <a:pt x="24" y="95"/>
                </a:cubicBezTo>
                <a:cubicBezTo>
                  <a:pt x="24" y="94"/>
                  <a:pt x="24" y="94"/>
                  <a:pt x="23" y="94"/>
                </a:cubicBezTo>
                <a:cubicBezTo>
                  <a:pt x="23" y="93"/>
                  <a:pt x="21" y="93"/>
                  <a:pt x="20" y="93"/>
                </a:cubicBezTo>
                <a:cubicBezTo>
                  <a:pt x="20" y="92"/>
                  <a:pt x="19" y="92"/>
                  <a:pt x="19" y="91"/>
                </a:cubicBezTo>
                <a:cubicBezTo>
                  <a:pt x="19" y="90"/>
                  <a:pt x="19" y="89"/>
                  <a:pt x="20" y="89"/>
                </a:cubicBezTo>
                <a:cubicBezTo>
                  <a:pt x="20" y="88"/>
                  <a:pt x="20" y="88"/>
                  <a:pt x="20" y="88"/>
                </a:cubicBezTo>
                <a:cubicBezTo>
                  <a:pt x="20" y="88"/>
                  <a:pt x="20" y="88"/>
                  <a:pt x="20" y="88"/>
                </a:cubicBezTo>
                <a:cubicBezTo>
                  <a:pt x="21" y="87"/>
                  <a:pt x="23" y="86"/>
                  <a:pt x="25" y="86"/>
                </a:cubicBezTo>
                <a:cubicBezTo>
                  <a:pt x="25" y="86"/>
                  <a:pt x="25" y="86"/>
                  <a:pt x="25" y="86"/>
                </a:cubicBezTo>
                <a:cubicBezTo>
                  <a:pt x="26" y="86"/>
                  <a:pt x="27" y="86"/>
                  <a:pt x="28" y="86"/>
                </a:cubicBezTo>
                <a:cubicBezTo>
                  <a:pt x="28" y="82"/>
                  <a:pt x="28" y="82"/>
                  <a:pt x="28" y="82"/>
                </a:cubicBezTo>
                <a:cubicBezTo>
                  <a:pt x="26" y="82"/>
                  <a:pt x="25" y="83"/>
                  <a:pt x="23" y="85"/>
                </a:cubicBezTo>
                <a:cubicBezTo>
                  <a:pt x="23" y="85"/>
                  <a:pt x="23" y="85"/>
                  <a:pt x="23" y="85"/>
                </a:cubicBezTo>
                <a:cubicBezTo>
                  <a:pt x="23" y="85"/>
                  <a:pt x="23" y="85"/>
                  <a:pt x="23" y="85"/>
                </a:cubicBezTo>
                <a:cubicBezTo>
                  <a:pt x="22" y="86"/>
                  <a:pt x="21" y="87"/>
                  <a:pt x="20" y="88"/>
                </a:cubicBezTo>
                <a:cubicBezTo>
                  <a:pt x="19" y="89"/>
                  <a:pt x="18" y="90"/>
                  <a:pt x="16" y="90"/>
                </a:cubicBezTo>
                <a:cubicBezTo>
                  <a:pt x="15" y="90"/>
                  <a:pt x="15" y="90"/>
                  <a:pt x="15" y="90"/>
                </a:cubicBezTo>
                <a:cubicBezTo>
                  <a:pt x="15" y="90"/>
                  <a:pt x="15" y="90"/>
                  <a:pt x="15" y="90"/>
                </a:cubicBezTo>
                <a:cubicBezTo>
                  <a:pt x="15" y="90"/>
                  <a:pt x="14" y="89"/>
                  <a:pt x="14" y="89"/>
                </a:cubicBezTo>
                <a:cubicBezTo>
                  <a:pt x="13" y="88"/>
                  <a:pt x="12" y="88"/>
                  <a:pt x="12" y="87"/>
                </a:cubicBezTo>
                <a:cubicBezTo>
                  <a:pt x="12" y="86"/>
                  <a:pt x="12" y="86"/>
                  <a:pt x="12" y="86"/>
                </a:cubicBezTo>
                <a:cubicBezTo>
                  <a:pt x="12" y="86"/>
                  <a:pt x="12" y="86"/>
                  <a:pt x="12" y="86"/>
                </a:cubicBezTo>
                <a:cubicBezTo>
                  <a:pt x="13" y="79"/>
                  <a:pt x="17" y="74"/>
                  <a:pt x="17" y="67"/>
                </a:cubicBezTo>
                <a:cubicBezTo>
                  <a:pt x="17" y="65"/>
                  <a:pt x="17" y="63"/>
                  <a:pt x="16" y="61"/>
                </a:cubicBezTo>
                <a:cubicBezTo>
                  <a:pt x="14" y="57"/>
                  <a:pt x="11" y="55"/>
                  <a:pt x="7" y="55"/>
                </a:cubicBezTo>
                <a:cubicBezTo>
                  <a:pt x="6" y="55"/>
                  <a:pt x="6" y="55"/>
                  <a:pt x="6" y="55"/>
                </a:cubicBezTo>
                <a:cubicBezTo>
                  <a:pt x="5" y="55"/>
                  <a:pt x="3" y="54"/>
                  <a:pt x="2" y="54"/>
                </a:cubicBezTo>
                <a:moveTo>
                  <a:pt x="49" y="54"/>
                </a:moveTo>
                <a:cubicBezTo>
                  <a:pt x="49" y="55"/>
                  <a:pt x="49" y="55"/>
                  <a:pt x="49" y="55"/>
                </a:cubicBezTo>
                <a:cubicBezTo>
                  <a:pt x="50" y="57"/>
                  <a:pt x="51" y="59"/>
                  <a:pt x="52" y="60"/>
                </a:cubicBezTo>
                <a:cubicBezTo>
                  <a:pt x="52" y="60"/>
                  <a:pt x="53" y="60"/>
                  <a:pt x="53" y="60"/>
                </a:cubicBezTo>
                <a:cubicBezTo>
                  <a:pt x="53" y="59"/>
                  <a:pt x="53" y="59"/>
                  <a:pt x="53" y="59"/>
                </a:cubicBezTo>
                <a:cubicBezTo>
                  <a:pt x="52" y="58"/>
                  <a:pt x="51" y="57"/>
                  <a:pt x="50" y="56"/>
                </a:cubicBezTo>
                <a:cubicBezTo>
                  <a:pt x="50" y="55"/>
                  <a:pt x="49" y="54"/>
                  <a:pt x="49" y="54"/>
                </a:cubicBezTo>
                <a:moveTo>
                  <a:pt x="400" y="54"/>
                </a:moveTo>
                <a:cubicBezTo>
                  <a:pt x="397" y="55"/>
                  <a:pt x="394" y="55"/>
                  <a:pt x="391" y="56"/>
                </a:cubicBezTo>
                <a:cubicBezTo>
                  <a:pt x="391" y="56"/>
                  <a:pt x="391" y="56"/>
                  <a:pt x="391" y="56"/>
                </a:cubicBezTo>
                <a:cubicBezTo>
                  <a:pt x="391" y="56"/>
                  <a:pt x="391" y="56"/>
                  <a:pt x="391" y="56"/>
                </a:cubicBezTo>
                <a:cubicBezTo>
                  <a:pt x="390" y="56"/>
                  <a:pt x="389" y="55"/>
                  <a:pt x="389" y="55"/>
                </a:cubicBezTo>
                <a:cubicBezTo>
                  <a:pt x="389" y="59"/>
                  <a:pt x="389" y="59"/>
                  <a:pt x="389" y="59"/>
                </a:cubicBezTo>
                <a:cubicBezTo>
                  <a:pt x="392" y="57"/>
                  <a:pt x="396" y="55"/>
                  <a:pt x="400" y="54"/>
                </a:cubicBezTo>
                <a:cubicBezTo>
                  <a:pt x="400" y="54"/>
                  <a:pt x="400" y="54"/>
                  <a:pt x="400" y="54"/>
                </a:cubicBezTo>
                <a:moveTo>
                  <a:pt x="1198" y="53"/>
                </a:moveTo>
                <a:cubicBezTo>
                  <a:pt x="1198" y="55"/>
                  <a:pt x="1198" y="55"/>
                  <a:pt x="1198" y="55"/>
                </a:cubicBezTo>
                <a:cubicBezTo>
                  <a:pt x="1201" y="56"/>
                  <a:pt x="1204" y="58"/>
                  <a:pt x="1207" y="59"/>
                </a:cubicBezTo>
                <a:cubicBezTo>
                  <a:pt x="1207" y="58"/>
                  <a:pt x="1207" y="58"/>
                  <a:pt x="1207" y="58"/>
                </a:cubicBezTo>
                <a:cubicBezTo>
                  <a:pt x="1204" y="56"/>
                  <a:pt x="1201" y="55"/>
                  <a:pt x="1198" y="53"/>
                </a:cubicBezTo>
                <a:moveTo>
                  <a:pt x="1218" y="53"/>
                </a:moveTo>
                <a:cubicBezTo>
                  <a:pt x="1217" y="54"/>
                  <a:pt x="1217" y="56"/>
                  <a:pt x="1216" y="57"/>
                </a:cubicBezTo>
                <a:cubicBezTo>
                  <a:pt x="1216" y="64"/>
                  <a:pt x="1216" y="64"/>
                  <a:pt x="1216" y="64"/>
                </a:cubicBezTo>
                <a:cubicBezTo>
                  <a:pt x="1217" y="64"/>
                  <a:pt x="1218" y="65"/>
                  <a:pt x="1218" y="66"/>
                </a:cubicBezTo>
                <a:cubicBezTo>
                  <a:pt x="1218" y="64"/>
                  <a:pt x="1218" y="64"/>
                  <a:pt x="1218" y="64"/>
                </a:cubicBezTo>
                <a:cubicBezTo>
                  <a:pt x="1218" y="63"/>
                  <a:pt x="1217" y="63"/>
                  <a:pt x="1216" y="62"/>
                </a:cubicBezTo>
                <a:cubicBezTo>
                  <a:pt x="1216" y="62"/>
                  <a:pt x="1216" y="62"/>
                  <a:pt x="1216" y="62"/>
                </a:cubicBezTo>
                <a:cubicBezTo>
                  <a:pt x="1216" y="62"/>
                  <a:pt x="1216" y="62"/>
                  <a:pt x="1216" y="62"/>
                </a:cubicBezTo>
                <a:cubicBezTo>
                  <a:pt x="1216" y="61"/>
                  <a:pt x="1216" y="61"/>
                  <a:pt x="1216" y="60"/>
                </a:cubicBezTo>
                <a:cubicBezTo>
                  <a:pt x="1216" y="58"/>
                  <a:pt x="1217" y="56"/>
                  <a:pt x="1218" y="54"/>
                </a:cubicBezTo>
                <a:cubicBezTo>
                  <a:pt x="1218" y="53"/>
                  <a:pt x="1218" y="53"/>
                  <a:pt x="1218" y="53"/>
                </a:cubicBezTo>
                <a:moveTo>
                  <a:pt x="544" y="53"/>
                </a:moveTo>
                <a:cubicBezTo>
                  <a:pt x="544" y="55"/>
                  <a:pt x="544" y="55"/>
                  <a:pt x="544" y="55"/>
                </a:cubicBezTo>
                <a:cubicBezTo>
                  <a:pt x="544" y="55"/>
                  <a:pt x="544" y="54"/>
                  <a:pt x="544" y="54"/>
                </a:cubicBezTo>
                <a:cubicBezTo>
                  <a:pt x="544" y="54"/>
                  <a:pt x="544" y="53"/>
                  <a:pt x="544" y="53"/>
                </a:cubicBezTo>
                <a:moveTo>
                  <a:pt x="1100" y="52"/>
                </a:moveTo>
                <a:cubicBezTo>
                  <a:pt x="1100" y="55"/>
                  <a:pt x="1100" y="55"/>
                  <a:pt x="1100" y="55"/>
                </a:cubicBezTo>
                <a:cubicBezTo>
                  <a:pt x="1100" y="55"/>
                  <a:pt x="1100" y="55"/>
                  <a:pt x="1100" y="55"/>
                </a:cubicBezTo>
                <a:cubicBezTo>
                  <a:pt x="1100" y="55"/>
                  <a:pt x="1100" y="55"/>
                  <a:pt x="1100" y="55"/>
                </a:cubicBezTo>
                <a:cubicBezTo>
                  <a:pt x="1100" y="57"/>
                  <a:pt x="1100" y="57"/>
                  <a:pt x="1100" y="57"/>
                </a:cubicBezTo>
                <a:cubicBezTo>
                  <a:pt x="1103" y="56"/>
                  <a:pt x="1106" y="55"/>
                  <a:pt x="1108" y="54"/>
                </a:cubicBezTo>
                <a:cubicBezTo>
                  <a:pt x="1108" y="53"/>
                  <a:pt x="1108" y="53"/>
                  <a:pt x="1108" y="53"/>
                </a:cubicBezTo>
                <a:cubicBezTo>
                  <a:pt x="1107" y="53"/>
                  <a:pt x="1105" y="54"/>
                  <a:pt x="1103" y="54"/>
                </a:cubicBezTo>
                <a:cubicBezTo>
                  <a:pt x="1102" y="55"/>
                  <a:pt x="1102" y="55"/>
                  <a:pt x="1102" y="55"/>
                </a:cubicBezTo>
                <a:cubicBezTo>
                  <a:pt x="1102" y="54"/>
                  <a:pt x="1102" y="54"/>
                  <a:pt x="1102" y="54"/>
                </a:cubicBezTo>
                <a:cubicBezTo>
                  <a:pt x="1101" y="53"/>
                  <a:pt x="1101" y="53"/>
                  <a:pt x="1100" y="52"/>
                </a:cubicBezTo>
                <a:moveTo>
                  <a:pt x="41" y="52"/>
                </a:moveTo>
                <a:cubicBezTo>
                  <a:pt x="40" y="52"/>
                  <a:pt x="39" y="52"/>
                  <a:pt x="38" y="52"/>
                </a:cubicBezTo>
                <a:cubicBezTo>
                  <a:pt x="38" y="53"/>
                  <a:pt x="38" y="53"/>
                  <a:pt x="38" y="53"/>
                </a:cubicBezTo>
                <a:cubicBezTo>
                  <a:pt x="39" y="52"/>
                  <a:pt x="40" y="52"/>
                  <a:pt x="42" y="52"/>
                </a:cubicBezTo>
                <a:cubicBezTo>
                  <a:pt x="43" y="52"/>
                  <a:pt x="43" y="52"/>
                  <a:pt x="44" y="53"/>
                </a:cubicBezTo>
                <a:cubicBezTo>
                  <a:pt x="45" y="53"/>
                  <a:pt x="46" y="53"/>
                  <a:pt x="47" y="54"/>
                </a:cubicBezTo>
                <a:cubicBezTo>
                  <a:pt x="47" y="53"/>
                  <a:pt x="47" y="53"/>
                  <a:pt x="47" y="53"/>
                </a:cubicBezTo>
                <a:cubicBezTo>
                  <a:pt x="47" y="53"/>
                  <a:pt x="47" y="53"/>
                  <a:pt x="47" y="53"/>
                </a:cubicBezTo>
                <a:cubicBezTo>
                  <a:pt x="46" y="52"/>
                  <a:pt x="46" y="52"/>
                  <a:pt x="46" y="52"/>
                </a:cubicBezTo>
                <a:cubicBezTo>
                  <a:pt x="46" y="52"/>
                  <a:pt x="46" y="52"/>
                  <a:pt x="46" y="52"/>
                </a:cubicBezTo>
                <a:cubicBezTo>
                  <a:pt x="46" y="52"/>
                  <a:pt x="46" y="52"/>
                  <a:pt x="46" y="52"/>
                </a:cubicBezTo>
                <a:cubicBezTo>
                  <a:pt x="46" y="52"/>
                  <a:pt x="46" y="52"/>
                  <a:pt x="46" y="52"/>
                </a:cubicBezTo>
                <a:cubicBezTo>
                  <a:pt x="44" y="52"/>
                  <a:pt x="43" y="52"/>
                  <a:pt x="41" y="52"/>
                </a:cubicBezTo>
                <a:moveTo>
                  <a:pt x="1112" y="52"/>
                </a:moveTo>
                <a:cubicBezTo>
                  <a:pt x="1112" y="52"/>
                  <a:pt x="1111" y="52"/>
                  <a:pt x="1110" y="52"/>
                </a:cubicBezTo>
                <a:cubicBezTo>
                  <a:pt x="1110" y="53"/>
                  <a:pt x="1110" y="53"/>
                  <a:pt x="1110" y="53"/>
                </a:cubicBezTo>
                <a:cubicBezTo>
                  <a:pt x="1111" y="53"/>
                  <a:pt x="1112" y="53"/>
                  <a:pt x="1112" y="53"/>
                </a:cubicBezTo>
                <a:cubicBezTo>
                  <a:pt x="1112" y="52"/>
                  <a:pt x="1112" y="52"/>
                  <a:pt x="1112" y="52"/>
                </a:cubicBezTo>
                <a:moveTo>
                  <a:pt x="512" y="51"/>
                </a:moveTo>
                <a:cubicBezTo>
                  <a:pt x="511" y="52"/>
                  <a:pt x="510" y="52"/>
                  <a:pt x="509" y="53"/>
                </a:cubicBezTo>
                <a:cubicBezTo>
                  <a:pt x="509" y="54"/>
                  <a:pt x="509" y="54"/>
                  <a:pt x="509" y="54"/>
                </a:cubicBezTo>
                <a:cubicBezTo>
                  <a:pt x="510" y="53"/>
                  <a:pt x="511" y="53"/>
                  <a:pt x="512" y="52"/>
                </a:cubicBezTo>
                <a:cubicBezTo>
                  <a:pt x="512" y="51"/>
                  <a:pt x="512" y="51"/>
                  <a:pt x="512" y="51"/>
                </a:cubicBezTo>
                <a:moveTo>
                  <a:pt x="1222" y="50"/>
                </a:moveTo>
                <a:cubicBezTo>
                  <a:pt x="1221" y="50"/>
                  <a:pt x="1221" y="51"/>
                  <a:pt x="1220" y="51"/>
                </a:cubicBezTo>
                <a:cubicBezTo>
                  <a:pt x="1220" y="53"/>
                  <a:pt x="1220" y="53"/>
                  <a:pt x="1220" y="53"/>
                </a:cubicBezTo>
                <a:cubicBezTo>
                  <a:pt x="1221" y="52"/>
                  <a:pt x="1221" y="52"/>
                  <a:pt x="1222" y="51"/>
                </a:cubicBezTo>
                <a:cubicBezTo>
                  <a:pt x="1222" y="50"/>
                  <a:pt x="1222" y="50"/>
                  <a:pt x="1222" y="50"/>
                </a:cubicBezTo>
                <a:moveTo>
                  <a:pt x="679" y="50"/>
                </a:moveTo>
                <a:cubicBezTo>
                  <a:pt x="673" y="52"/>
                  <a:pt x="668" y="55"/>
                  <a:pt x="663" y="59"/>
                </a:cubicBezTo>
                <a:cubicBezTo>
                  <a:pt x="663" y="60"/>
                  <a:pt x="663" y="60"/>
                  <a:pt x="663" y="60"/>
                </a:cubicBezTo>
                <a:cubicBezTo>
                  <a:pt x="668" y="56"/>
                  <a:pt x="673" y="53"/>
                  <a:pt x="679" y="51"/>
                </a:cubicBezTo>
                <a:cubicBezTo>
                  <a:pt x="679" y="50"/>
                  <a:pt x="679" y="50"/>
                  <a:pt x="679" y="50"/>
                </a:cubicBezTo>
                <a:moveTo>
                  <a:pt x="759" y="49"/>
                </a:moveTo>
                <a:cubicBezTo>
                  <a:pt x="759" y="51"/>
                  <a:pt x="759" y="51"/>
                  <a:pt x="759" y="51"/>
                </a:cubicBezTo>
                <a:cubicBezTo>
                  <a:pt x="760" y="51"/>
                  <a:pt x="760" y="51"/>
                  <a:pt x="760" y="51"/>
                </a:cubicBezTo>
                <a:cubicBezTo>
                  <a:pt x="762" y="51"/>
                  <a:pt x="764" y="51"/>
                  <a:pt x="766" y="52"/>
                </a:cubicBezTo>
                <a:cubicBezTo>
                  <a:pt x="766" y="52"/>
                  <a:pt x="766" y="52"/>
                  <a:pt x="766" y="52"/>
                </a:cubicBezTo>
                <a:cubicBezTo>
                  <a:pt x="766" y="52"/>
                  <a:pt x="766" y="52"/>
                  <a:pt x="766" y="52"/>
                </a:cubicBezTo>
                <a:cubicBezTo>
                  <a:pt x="768" y="54"/>
                  <a:pt x="770" y="55"/>
                  <a:pt x="771" y="57"/>
                </a:cubicBezTo>
                <a:cubicBezTo>
                  <a:pt x="773" y="59"/>
                  <a:pt x="774" y="61"/>
                  <a:pt x="774" y="63"/>
                </a:cubicBezTo>
                <a:cubicBezTo>
                  <a:pt x="774" y="64"/>
                  <a:pt x="774" y="65"/>
                  <a:pt x="773" y="66"/>
                </a:cubicBezTo>
                <a:cubicBezTo>
                  <a:pt x="774" y="66"/>
                  <a:pt x="774" y="66"/>
                  <a:pt x="775" y="66"/>
                </a:cubicBezTo>
                <a:cubicBezTo>
                  <a:pt x="775" y="66"/>
                  <a:pt x="775" y="66"/>
                  <a:pt x="775" y="66"/>
                </a:cubicBezTo>
                <a:cubicBezTo>
                  <a:pt x="776" y="66"/>
                  <a:pt x="777" y="66"/>
                  <a:pt x="778" y="66"/>
                </a:cubicBezTo>
                <a:cubicBezTo>
                  <a:pt x="779" y="66"/>
                  <a:pt x="779" y="66"/>
                  <a:pt x="780" y="66"/>
                </a:cubicBezTo>
                <a:cubicBezTo>
                  <a:pt x="782" y="66"/>
                  <a:pt x="783" y="67"/>
                  <a:pt x="785" y="68"/>
                </a:cubicBezTo>
                <a:cubicBezTo>
                  <a:pt x="785" y="66"/>
                  <a:pt x="785" y="66"/>
                  <a:pt x="785" y="66"/>
                </a:cubicBezTo>
                <a:cubicBezTo>
                  <a:pt x="775" y="64"/>
                  <a:pt x="775" y="64"/>
                  <a:pt x="775" y="64"/>
                </a:cubicBezTo>
                <a:cubicBezTo>
                  <a:pt x="775" y="63"/>
                  <a:pt x="775" y="63"/>
                  <a:pt x="775" y="63"/>
                </a:cubicBezTo>
                <a:cubicBezTo>
                  <a:pt x="775" y="60"/>
                  <a:pt x="774" y="57"/>
                  <a:pt x="772" y="55"/>
                </a:cubicBezTo>
                <a:cubicBezTo>
                  <a:pt x="770" y="53"/>
                  <a:pt x="767" y="51"/>
                  <a:pt x="765" y="50"/>
                </a:cubicBezTo>
                <a:cubicBezTo>
                  <a:pt x="764" y="50"/>
                  <a:pt x="764" y="50"/>
                  <a:pt x="763" y="50"/>
                </a:cubicBezTo>
                <a:cubicBezTo>
                  <a:pt x="763" y="50"/>
                  <a:pt x="763" y="50"/>
                  <a:pt x="763" y="50"/>
                </a:cubicBezTo>
                <a:cubicBezTo>
                  <a:pt x="762" y="50"/>
                  <a:pt x="761" y="50"/>
                  <a:pt x="759" y="49"/>
                </a:cubicBezTo>
                <a:moveTo>
                  <a:pt x="1245" y="49"/>
                </a:moveTo>
                <a:cubicBezTo>
                  <a:pt x="1245" y="50"/>
                  <a:pt x="1245" y="50"/>
                  <a:pt x="1245" y="50"/>
                </a:cubicBezTo>
                <a:cubicBezTo>
                  <a:pt x="1245" y="50"/>
                  <a:pt x="1245" y="50"/>
                  <a:pt x="1245" y="51"/>
                </a:cubicBezTo>
                <a:cubicBezTo>
                  <a:pt x="1245" y="51"/>
                  <a:pt x="1245" y="51"/>
                  <a:pt x="1245" y="51"/>
                </a:cubicBezTo>
                <a:cubicBezTo>
                  <a:pt x="1247" y="52"/>
                  <a:pt x="1248" y="54"/>
                  <a:pt x="1248" y="56"/>
                </a:cubicBezTo>
                <a:cubicBezTo>
                  <a:pt x="1248" y="58"/>
                  <a:pt x="1247" y="60"/>
                  <a:pt x="1247" y="61"/>
                </a:cubicBezTo>
                <a:cubicBezTo>
                  <a:pt x="1247" y="61"/>
                  <a:pt x="1247" y="61"/>
                  <a:pt x="1247" y="61"/>
                </a:cubicBezTo>
                <a:cubicBezTo>
                  <a:pt x="1247" y="62"/>
                  <a:pt x="1247" y="62"/>
                  <a:pt x="1247" y="62"/>
                </a:cubicBezTo>
                <a:cubicBezTo>
                  <a:pt x="1246" y="62"/>
                  <a:pt x="1246" y="62"/>
                  <a:pt x="1245" y="62"/>
                </a:cubicBezTo>
                <a:cubicBezTo>
                  <a:pt x="1245" y="62"/>
                  <a:pt x="1245" y="62"/>
                  <a:pt x="1245" y="62"/>
                </a:cubicBezTo>
                <a:cubicBezTo>
                  <a:pt x="1245" y="62"/>
                  <a:pt x="1245" y="62"/>
                  <a:pt x="1245" y="62"/>
                </a:cubicBezTo>
                <a:cubicBezTo>
                  <a:pt x="1245" y="64"/>
                  <a:pt x="1245" y="64"/>
                  <a:pt x="1245" y="64"/>
                </a:cubicBezTo>
                <a:cubicBezTo>
                  <a:pt x="1245" y="65"/>
                  <a:pt x="1245" y="65"/>
                  <a:pt x="1245" y="65"/>
                </a:cubicBezTo>
                <a:cubicBezTo>
                  <a:pt x="1246" y="65"/>
                  <a:pt x="1246" y="65"/>
                  <a:pt x="1247" y="64"/>
                </a:cubicBezTo>
                <a:cubicBezTo>
                  <a:pt x="1247" y="64"/>
                  <a:pt x="1247" y="64"/>
                  <a:pt x="1247" y="64"/>
                </a:cubicBezTo>
                <a:cubicBezTo>
                  <a:pt x="1247" y="63"/>
                  <a:pt x="1247" y="63"/>
                  <a:pt x="1247" y="63"/>
                </a:cubicBezTo>
                <a:cubicBezTo>
                  <a:pt x="1247" y="63"/>
                  <a:pt x="1247" y="63"/>
                  <a:pt x="1247" y="63"/>
                </a:cubicBezTo>
                <a:cubicBezTo>
                  <a:pt x="1248" y="61"/>
                  <a:pt x="1249" y="59"/>
                  <a:pt x="1249" y="57"/>
                </a:cubicBezTo>
                <a:cubicBezTo>
                  <a:pt x="1249" y="55"/>
                  <a:pt x="1248" y="53"/>
                  <a:pt x="1247" y="51"/>
                </a:cubicBezTo>
                <a:cubicBezTo>
                  <a:pt x="1246" y="50"/>
                  <a:pt x="1246" y="50"/>
                  <a:pt x="1245" y="49"/>
                </a:cubicBezTo>
                <a:moveTo>
                  <a:pt x="515" y="49"/>
                </a:moveTo>
                <a:cubicBezTo>
                  <a:pt x="515" y="49"/>
                  <a:pt x="514" y="50"/>
                  <a:pt x="514" y="50"/>
                </a:cubicBezTo>
                <a:cubicBezTo>
                  <a:pt x="514" y="51"/>
                  <a:pt x="514" y="51"/>
                  <a:pt x="514" y="51"/>
                </a:cubicBezTo>
                <a:cubicBezTo>
                  <a:pt x="514" y="51"/>
                  <a:pt x="515" y="51"/>
                  <a:pt x="515" y="51"/>
                </a:cubicBezTo>
                <a:cubicBezTo>
                  <a:pt x="515" y="49"/>
                  <a:pt x="515" y="49"/>
                  <a:pt x="515" y="49"/>
                </a:cubicBezTo>
                <a:moveTo>
                  <a:pt x="704" y="49"/>
                </a:moveTo>
                <a:cubicBezTo>
                  <a:pt x="701" y="50"/>
                  <a:pt x="699" y="51"/>
                  <a:pt x="697" y="53"/>
                </a:cubicBezTo>
                <a:cubicBezTo>
                  <a:pt x="697" y="53"/>
                  <a:pt x="697" y="53"/>
                  <a:pt x="697" y="53"/>
                </a:cubicBezTo>
                <a:cubicBezTo>
                  <a:pt x="697" y="53"/>
                  <a:pt x="697" y="53"/>
                  <a:pt x="697" y="53"/>
                </a:cubicBezTo>
                <a:cubicBezTo>
                  <a:pt x="696" y="53"/>
                  <a:pt x="696" y="53"/>
                  <a:pt x="696" y="53"/>
                </a:cubicBezTo>
                <a:cubicBezTo>
                  <a:pt x="695" y="53"/>
                  <a:pt x="694" y="53"/>
                  <a:pt x="693" y="52"/>
                </a:cubicBezTo>
                <a:cubicBezTo>
                  <a:pt x="693" y="52"/>
                  <a:pt x="692" y="52"/>
                  <a:pt x="691" y="51"/>
                </a:cubicBezTo>
                <a:cubicBezTo>
                  <a:pt x="691" y="55"/>
                  <a:pt x="691" y="55"/>
                  <a:pt x="691" y="55"/>
                </a:cubicBezTo>
                <a:cubicBezTo>
                  <a:pt x="691" y="55"/>
                  <a:pt x="691" y="55"/>
                  <a:pt x="691" y="55"/>
                </a:cubicBezTo>
                <a:cubicBezTo>
                  <a:pt x="691" y="57"/>
                  <a:pt x="691" y="57"/>
                  <a:pt x="691" y="57"/>
                </a:cubicBezTo>
                <a:cubicBezTo>
                  <a:pt x="695" y="56"/>
                  <a:pt x="700" y="55"/>
                  <a:pt x="704" y="54"/>
                </a:cubicBezTo>
                <a:cubicBezTo>
                  <a:pt x="704" y="53"/>
                  <a:pt x="704" y="53"/>
                  <a:pt x="704" y="53"/>
                </a:cubicBezTo>
                <a:cubicBezTo>
                  <a:pt x="704" y="53"/>
                  <a:pt x="704" y="53"/>
                  <a:pt x="704" y="52"/>
                </a:cubicBezTo>
                <a:cubicBezTo>
                  <a:pt x="703" y="51"/>
                  <a:pt x="703" y="51"/>
                  <a:pt x="703" y="51"/>
                </a:cubicBezTo>
                <a:cubicBezTo>
                  <a:pt x="703" y="51"/>
                  <a:pt x="703" y="51"/>
                  <a:pt x="703" y="51"/>
                </a:cubicBezTo>
                <a:cubicBezTo>
                  <a:pt x="704" y="50"/>
                  <a:pt x="704" y="50"/>
                  <a:pt x="704" y="50"/>
                </a:cubicBezTo>
                <a:cubicBezTo>
                  <a:pt x="704" y="50"/>
                  <a:pt x="704" y="50"/>
                  <a:pt x="704" y="50"/>
                </a:cubicBezTo>
                <a:cubicBezTo>
                  <a:pt x="704" y="49"/>
                  <a:pt x="704" y="49"/>
                  <a:pt x="704" y="49"/>
                </a:cubicBezTo>
                <a:moveTo>
                  <a:pt x="706" y="49"/>
                </a:moveTo>
                <a:cubicBezTo>
                  <a:pt x="706" y="50"/>
                  <a:pt x="706" y="50"/>
                  <a:pt x="706" y="50"/>
                </a:cubicBezTo>
                <a:cubicBezTo>
                  <a:pt x="707" y="50"/>
                  <a:pt x="707" y="50"/>
                  <a:pt x="707" y="50"/>
                </a:cubicBezTo>
                <a:cubicBezTo>
                  <a:pt x="707" y="51"/>
                  <a:pt x="707" y="51"/>
                  <a:pt x="707" y="51"/>
                </a:cubicBezTo>
                <a:cubicBezTo>
                  <a:pt x="707" y="52"/>
                  <a:pt x="707" y="52"/>
                  <a:pt x="707" y="52"/>
                </a:cubicBezTo>
                <a:cubicBezTo>
                  <a:pt x="706" y="52"/>
                  <a:pt x="706" y="52"/>
                  <a:pt x="706" y="52"/>
                </a:cubicBezTo>
                <a:cubicBezTo>
                  <a:pt x="706" y="52"/>
                  <a:pt x="706" y="52"/>
                  <a:pt x="706" y="52"/>
                </a:cubicBezTo>
                <a:cubicBezTo>
                  <a:pt x="706" y="54"/>
                  <a:pt x="706" y="54"/>
                  <a:pt x="706" y="54"/>
                </a:cubicBezTo>
                <a:cubicBezTo>
                  <a:pt x="708" y="54"/>
                  <a:pt x="709" y="55"/>
                  <a:pt x="711" y="55"/>
                </a:cubicBezTo>
                <a:cubicBezTo>
                  <a:pt x="711" y="55"/>
                  <a:pt x="711" y="55"/>
                  <a:pt x="711" y="55"/>
                </a:cubicBezTo>
                <a:cubicBezTo>
                  <a:pt x="712" y="55"/>
                  <a:pt x="713" y="54"/>
                  <a:pt x="713" y="54"/>
                </a:cubicBezTo>
                <a:cubicBezTo>
                  <a:pt x="714" y="54"/>
                  <a:pt x="714" y="54"/>
                  <a:pt x="714" y="54"/>
                </a:cubicBezTo>
                <a:cubicBezTo>
                  <a:pt x="714" y="55"/>
                  <a:pt x="714" y="55"/>
                  <a:pt x="714" y="55"/>
                </a:cubicBezTo>
                <a:cubicBezTo>
                  <a:pt x="714" y="55"/>
                  <a:pt x="714" y="55"/>
                  <a:pt x="715" y="55"/>
                </a:cubicBezTo>
                <a:cubicBezTo>
                  <a:pt x="715" y="52"/>
                  <a:pt x="715" y="52"/>
                  <a:pt x="715" y="52"/>
                </a:cubicBezTo>
                <a:cubicBezTo>
                  <a:pt x="712" y="51"/>
                  <a:pt x="709" y="49"/>
                  <a:pt x="706" y="49"/>
                </a:cubicBezTo>
                <a:moveTo>
                  <a:pt x="519" y="48"/>
                </a:moveTo>
                <a:cubicBezTo>
                  <a:pt x="518" y="48"/>
                  <a:pt x="518" y="48"/>
                  <a:pt x="517" y="48"/>
                </a:cubicBezTo>
                <a:cubicBezTo>
                  <a:pt x="517" y="50"/>
                  <a:pt x="517" y="50"/>
                  <a:pt x="517" y="50"/>
                </a:cubicBezTo>
                <a:cubicBezTo>
                  <a:pt x="517" y="50"/>
                  <a:pt x="518" y="50"/>
                  <a:pt x="518" y="50"/>
                </a:cubicBezTo>
                <a:cubicBezTo>
                  <a:pt x="518" y="50"/>
                  <a:pt x="519" y="50"/>
                  <a:pt x="519" y="50"/>
                </a:cubicBezTo>
                <a:cubicBezTo>
                  <a:pt x="520" y="49"/>
                  <a:pt x="520" y="49"/>
                  <a:pt x="520" y="49"/>
                </a:cubicBezTo>
                <a:cubicBezTo>
                  <a:pt x="520" y="50"/>
                  <a:pt x="520" y="50"/>
                  <a:pt x="520" y="50"/>
                </a:cubicBezTo>
                <a:cubicBezTo>
                  <a:pt x="521" y="51"/>
                  <a:pt x="521" y="51"/>
                  <a:pt x="522" y="51"/>
                </a:cubicBezTo>
                <a:cubicBezTo>
                  <a:pt x="522" y="51"/>
                  <a:pt x="522" y="51"/>
                  <a:pt x="522" y="51"/>
                </a:cubicBezTo>
                <a:cubicBezTo>
                  <a:pt x="522" y="51"/>
                  <a:pt x="522" y="51"/>
                  <a:pt x="522" y="51"/>
                </a:cubicBezTo>
                <a:cubicBezTo>
                  <a:pt x="522" y="48"/>
                  <a:pt x="522" y="48"/>
                  <a:pt x="522" y="48"/>
                </a:cubicBezTo>
                <a:cubicBezTo>
                  <a:pt x="522" y="48"/>
                  <a:pt x="522" y="48"/>
                  <a:pt x="522" y="48"/>
                </a:cubicBezTo>
                <a:cubicBezTo>
                  <a:pt x="521" y="48"/>
                  <a:pt x="520" y="48"/>
                  <a:pt x="519" y="48"/>
                </a:cubicBezTo>
                <a:moveTo>
                  <a:pt x="1240" y="48"/>
                </a:moveTo>
                <a:cubicBezTo>
                  <a:pt x="1240" y="48"/>
                  <a:pt x="1240" y="48"/>
                  <a:pt x="1240" y="48"/>
                </a:cubicBezTo>
                <a:cubicBezTo>
                  <a:pt x="1239" y="48"/>
                  <a:pt x="1238" y="48"/>
                  <a:pt x="1237" y="49"/>
                </a:cubicBezTo>
                <a:cubicBezTo>
                  <a:pt x="1236" y="49"/>
                  <a:pt x="1236" y="49"/>
                  <a:pt x="1235" y="49"/>
                </a:cubicBezTo>
                <a:cubicBezTo>
                  <a:pt x="1235" y="49"/>
                  <a:pt x="1235" y="49"/>
                  <a:pt x="1235" y="49"/>
                </a:cubicBezTo>
                <a:cubicBezTo>
                  <a:pt x="1234" y="49"/>
                  <a:pt x="1233" y="49"/>
                  <a:pt x="1233" y="49"/>
                </a:cubicBezTo>
                <a:cubicBezTo>
                  <a:pt x="1233" y="50"/>
                  <a:pt x="1233" y="50"/>
                  <a:pt x="1233" y="50"/>
                </a:cubicBezTo>
                <a:cubicBezTo>
                  <a:pt x="1233" y="50"/>
                  <a:pt x="1233" y="50"/>
                  <a:pt x="1233" y="50"/>
                </a:cubicBezTo>
                <a:cubicBezTo>
                  <a:pt x="1235" y="50"/>
                  <a:pt x="1237" y="49"/>
                  <a:pt x="1240" y="49"/>
                </a:cubicBezTo>
                <a:cubicBezTo>
                  <a:pt x="1240" y="49"/>
                  <a:pt x="1240" y="49"/>
                  <a:pt x="1240" y="49"/>
                </a:cubicBezTo>
                <a:cubicBezTo>
                  <a:pt x="1241" y="49"/>
                  <a:pt x="1242" y="49"/>
                  <a:pt x="1243" y="49"/>
                </a:cubicBezTo>
                <a:cubicBezTo>
                  <a:pt x="1243" y="48"/>
                  <a:pt x="1243" y="48"/>
                  <a:pt x="1243" y="48"/>
                </a:cubicBezTo>
                <a:cubicBezTo>
                  <a:pt x="1242" y="48"/>
                  <a:pt x="1241" y="48"/>
                  <a:pt x="1240" y="48"/>
                </a:cubicBezTo>
                <a:moveTo>
                  <a:pt x="448" y="47"/>
                </a:moveTo>
                <a:cubicBezTo>
                  <a:pt x="448" y="49"/>
                  <a:pt x="448" y="49"/>
                  <a:pt x="448" y="49"/>
                </a:cubicBezTo>
                <a:cubicBezTo>
                  <a:pt x="448" y="49"/>
                  <a:pt x="448" y="49"/>
                  <a:pt x="448" y="49"/>
                </a:cubicBezTo>
                <a:cubicBezTo>
                  <a:pt x="448" y="49"/>
                  <a:pt x="448" y="49"/>
                  <a:pt x="448" y="49"/>
                </a:cubicBezTo>
                <a:cubicBezTo>
                  <a:pt x="449" y="49"/>
                  <a:pt x="449" y="49"/>
                  <a:pt x="449" y="49"/>
                </a:cubicBezTo>
                <a:cubicBezTo>
                  <a:pt x="454" y="49"/>
                  <a:pt x="460" y="50"/>
                  <a:pt x="465" y="50"/>
                </a:cubicBezTo>
                <a:cubicBezTo>
                  <a:pt x="465" y="49"/>
                  <a:pt x="465" y="49"/>
                  <a:pt x="465" y="49"/>
                </a:cubicBezTo>
                <a:cubicBezTo>
                  <a:pt x="459" y="48"/>
                  <a:pt x="453" y="49"/>
                  <a:pt x="448" y="47"/>
                </a:cubicBezTo>
                <a:moveTo>
                  <a:pt x="1228" y="47"/>
                </a:moveTo>
                <a:cubicBezTo>
                  <a:pt x="1228" y="47"/>
                  <a:pt x="1228" y="47"/>
                  <a:pt x="1228" y="47"/>
                </a:cubicBezTo>
                <a:cubicBezTo>
                  <a:pt x="1228" y="47"/>
                  <a:pt x="1228" y="47"/>
                  <a:pt x="1227" y="48"/>
                </a:cubicBezTo>
                <a:cubicBezTo>
                  <a:pt x="1227" y="48"/>
                  <a:pt x="1227" y="48"/>
                  <a:pt x="1227" y="48"/>
                </a:cubicBezTo>
                <a:cubicBezTo>
                  <a:pt x="1227" y="48"/>
                  <a:pt x="1227" y="48"/>
                  <a:pt x="1227" y="48"/>
                </a:cubicBezTo>
                <a:cubicBezTo>
                  <a:pt x="1226" y="48"/>
                  <a:pt x="1225" y="48"/>
                  <a:pt x="1224" y="49"/>
                </a:cubicBezTo>
                <a:cubicBezTo>
                  <a:pt x="1224" y="50"/>
                  <a:pt x="1224" y="50"/>
                  <a:pt x="1224" y="50"/>
                </a:cubicBezTo>
                <a:cubicBezTo>
                  <a:pt x="1225" y="49"/>
                  <a:pt x="1227" y="48"/>
                  <a:pt x="1228" y="48"/>
                </a:cubicBezTo>
                <a:cubicBezTo>
                  <a:pt x="1229" y="48"/>
                  <a:pt x="1230" y="48"/>
                  <a:pt x="1231" y="49"/>
                </a:cubicBezTo>
                <a:cubicBezTo>
                  <a:pt x="1231" y="48"/>
                  <a:pt x="1231" y="48"/>
                  <a:pt x="1231" y="48"/>
                </a:cubicBezTo>
                <a:cubicBezTo>
                  <a:pt x="1230" y="48"/>
                  <a:pt x="1229" y="47"/>
                  <a:pt x="1228" y="47"/>
                </a:cubicBezTo>
                <a:moveTo>
                  <a:pt x="49" y="47"/>
                </a:moveTo>
                <a:cubicBezTo>
                  <a:pt x="49" y="48"/>
                  <a:pt x="49" y="48"/>
                  <a:pt x="49" y="48"/>
                </a:cubicBezTo>
                <a:cubicBezTo>
                  <a:pt x="50" y="49"/>
                  <a:pt x="52" y="50"/>
                  <a:pt x="53" y="51"/>
                </a:cubicBezTo>
                <a:cubicBezTo>
                  <a:pt x="53" y="50"/>
                  <a:pt x="53" y="50"/>
                  <a:pt x="53" y="50"/>
                </a:cubicBezTo>
                <a:cubicBezTo>
                  <a:pt x="52" y="49"/>
                  <a:pt x="50" y="48"/>
                  <a:pt x="49" y="47"/>
                </a:cubicBezTo>
                <a:moveTo>
                  <a:pt x="750" y="47"/>
                </a:moveTo>
                <a:cubicBezTo>
                  <a:pt x="750" y="49"/>
                  <a:pt x="750" y="49"/>
                  <a:pt x="750" y="49"/>
                </a:cubicBezTo>
                <a:cubicBezTo>
                  <a:pt x="751" y="49"/>
                  <a:pt x="751" y="49"/>
                  <a:pt x="751" y="49"/>
                </a:cubicBezTo>
                <a:cubicBezTo>
                  <a:pt x="751" y="50"/>
                  <a:pt x="751" y="50"/>
                  <a:pt x="751" y="50"/>
                </a:cubicBezTo>
                <a:cubicBezTo>
                  <a:pt x="751" y="50"/>
                  <a:pt x="750" y="51"/>
                  <a:pt x="750" y="51"/>
                </a:cubicBezTo>
                <a:cubicBezTo>
                  <a:pt x="750" y="51"/>
                  <a:pt x="750" y="51"/>
                  <a:pt x="750" y="51"/>
                </a:cubicBezTo>
                <a:cubicBezTo>
                  <a:pt x="750" y="53"/>
                  <a:pt x="750" y="53"/>
                  <a:pt x="750" y="53"/>
                </a:cubicBezTo>
                <a:cubicBezTo>
                  <a:pt x="752" y="52"/>
                  <a:pt x="754" y="51"/>
                  <a:pt x="757" y="51"/>
                </a:cubicBezTo>
                <a:cubicBezTo>
                  <a:pt x="757" y="49"/>
                  <a:pt x="757" y="49"/>
                  <a:pt x="757" y="49"/>
                </a:cubicBezTo>
                <a:cubicBezTo>
                  <a:pt x="756" y="49"/>
                  <a:pt x="755" y="49"/>
                  <a:pt x="755" y="49"/>
                </a:cubicBezTo>
                <a:cubicBezTo>
                  <a:pt x="754" y="50"/>
                  <a:pt x="754" y="50"/>
                  <a:pt x="754" y="50"/>
                </a:cubicBezTo>
                <a:cubicBezTo>
                  <a:pt x="754" y="49"/>
                  <a:pt x="754" y="49"/>
                  <a:pt x="754" y="49"/>
                </a:cubicBezTo>
                <a:cubicBezTo>
                  <a:pt x="752" y="48"/>
                  <a:pt x="752" y="48"/>
                  <a:pt x="752" y="48"/>
                </a:cubicBezTo>
                <a:cubicBezTo>
                  <a:pt x="751" y="47"/>
                  <a:pt x="750" y="47"/>
                  <a:pt x="750" y="47"/>
                </a:cubicBezTo>
                <a:moveTo>
                  <a:pt x="1158" y="46"/>
                </a:moveTo>
                <a:cubicBezTo>
                  <a:pt x="1158" y="48"/>
                  <a:pt x="1158" y="48"/>
                  <a:pt x="1158" y="48"/>
                </a:cubicBezTo>
                <a:cubicBezTo>
                  <a:pt x="1163" y="48"/>
                  <a:pt x="1167" y="48"/>
                  <a:pt x="1171" y="49"/>
                </a:cubicBezTo>
                <a:cubicBezTo>
                  <a:pt x="1171" y="47"/>
                  <a:pt x="1171" y="47"/>
                  <a:pt x="1171" y="47"/>
                </a:cubicBezTo>
                <a:cubicBezTo>
                  <a:pt x="1160" y="47"/>
                  <a:pt x="1160" y="47"/>
                  <a:pt x="1160" y="47"/>
                </a:cubicBezTo>
                <a:cubicBezTo>
                  <a:pt x="1160" y="47"/>
                  <a:pt x="1160" y="47"/>
                  <a:pt x="1160" y="47"/>
                </a:cubicBezTo>
                <a:cubicBezTo>
                  <a:pt x="1159" y="47"/>
                  <a:pt x="1159" y="46"/>
                  <a:pt x="1158" y="46"/>
                </a:cubicBezTo>
                <a:moveTo>
                  <a:pt x="369" y="45"/>
                </a:moveTo>
                <a:cubicBezTo>
                  <a:pt x="366" y="45"/>
                  <a:pt x="363" y="46"/>
                  <a:pt x="361" y="49"/>
                </a:cubicBezTo>
                <a:cubicBezTo>
                  <a:pt x="361" y="52"/>
                  <a:pt x="361" y="52"/>
                  <a:pt x="361" y="52"/>
                </a:cubicBezTo>
                <a:cubicBezTo>
                  <a:pt x="361" y="49"/>
                  <a:pt x="363" y="47"/>
                  <a:pt x="365" y="46"/>
                </a:cubicBezTo>
                <a:cubicBezTo>
                  <a:pt x="365" y="46"/>
                  <a:pt x="365" y="46"/>
                  <a:pt x="365" y="46"/>
                </a:cubicBezTo>
                <a:cubicBezTo>
                  <a:pt x="365" y="46"/>
                  <a:pt x="365" y="46"/>
                  <a:pt x="365" y="46"/>
                </a:cubicBezTo>
                <a:cubicBezTo>
                  <a:pt x="366" y="46"/>
                  <a:pt x="368" y="46"/>
                  <a:pt x="369" y="46"/>
                </a:cubicBezTo>
                <a:cubicBezTo>
                  <a:pt x="369" y="46"/>
                  <a:pt x="369" y="46"/>
                  <a:pt x="369" y="46"/>
                </a:cubicBezTo>
                <a:cubicBezTo>
                  <a:pt x="369" y="45"/>
                  <a:pt x="369" y="45"/>
                  <a:pt x="369" y="45"/>
                </a:cubicBezTo>
                <a:moveTo>
                  <a:pt x="31" y="45"/>
                </a:moveTo>
                <a:cubicBezTo>
                  <a:pt x="31" y="45"/>
                  <a:pt x="31" y="45"/>
                  <a:pt x="31" y="45"/>
                </a:cubicBezTo>
                <a:cubicBezTo>
                  <a:pt x="30" y="45"/>
                  <a:pt x="30" y="45"/>
                  <a:pt x="30" y="45"/>
                </a:cubicBezTo>
                <a:cubicBezTo>
                  <a:pt x="30" y="47"/>
                  <a:pt x="30" y="47"/>
                  <a:pt x="30" y="47"/>
                </a:cubicBezTo>
                <a:cubicBezTo>
                  <a:pt x="32" y="48"/>
                  <a:pt x="34" y="51"/>
                  <a:pt x="35" y="54"/>
                </a:cubicBezTo>
                <a:cubicBezTo>
                  <a:pt x="35" y="54"/>
                  <a:pt x="35" y="53"/>
                  <a:pt x="36" y="53"/>
                </a:cubicBezTo>
                <a:cubicBezTo>
                  <a:pt x="36" y="52"/>
                  <a:pt x="36" y="52"/>
                  <a:pt x="36" y="52"/>
                </a:cubicBezTo>
                <a:cubicBezTo>
                  <a:pt x="36" y="52"/>
                  <a:pt x="36" y="52"/>
                  <a:pt x="36" y="52"/>
                </a:cubicBezTo>
                <a:cubicBezTo>
                  <a:pt x="35" y="51"/>
                  <a:pt x="35" y="51"/>
                  <a:pt x="35" y="51"/>
                </a:cubicBezTo>
                <a:cubicBezTo>
                  <a:pt x="34" y="49"/>
                  <a:pt x="33" y="47"/>
                  <a:pt x="31" y="45"/>
                </a:cubicBezTo>
                <a:cubicBezTo>
                  <a:pt x="31" y="45"/>
                  <a:pt x="31" y="45"/>
                  <a:pt x="31" y="45"/>
                </a:cubicBezTo>
                <a:moveTo>
                  <a:pt x="534" y="45"/>
                </a:moveTo>
                <a:cubicBezTo>
                  <a:pt x="534" y="45"/>
                  <a:pt x="534" y="45"/>
                  <a:pt x="534" y="45"/>
                </a:cubicBezTo>
                <a:cubicBezTo>
                  <a:pt x="532" y="45"/>
                  <a:pt x="529" y="45"/>
                  <a:pt x="527" y="46"/>
                </a:cubicBezTo>
                <a:cubicBezTo>
                  <a:pt x="526" y="47"/>
                  <a:pt x="525" y="48"/>
                  <a:pt x="524" y="48"/>
                </a:cubicBezTo>
                <a:cubicBezTo>
                  <a:pt x="524" y="49"/>
                  <a:pt x="524" y="49"/>
                  <a:pt x="524" y="49"/>
                </a:cubicBezTo>
                <a:cubicBezTo>
                  <a:pt x="524" y="49"/>
                  <a:pt x="525" y="49"/>
                  <a:pt x="525" y="49"/>
                </a:cubicBezTo>
                <a:cubicBezTo>
                  <a:pt x="526" y="48"/>
                  <a:pt x="527" y="47"/>
                  <a:pt x="528" y="46"/>
                </a:cubicBezTo>
                <a:cubicBezTo>
                  <a:pt x="528" y="46"/>
                  <a:pt x="528" y="46"/>
                  <a:pt x="528" y="46"/>
                </a:cubicBezTo>
                <a:cubicBezTo>
                  <a:pt x="528" y="46"/>
                  <a:pt x="528" y="46"/>
                  <a:pt x="528" y="46"/>
                </a:cubicBezTo>
                <a:cubicBezTo>
                  <a:pt x="529" y="46"/>
                  <a:pt x="531" y="46"/>
                  <a:pt x="533" y="46"/>
                </a:cubicBezTo>
                <a:cubicBezTo>
                  <a:pt x="533" y="46"/>
                  <a:pt x="533" y="46"/>
                  <a:pt x="533" y="46"/>
                </a:cubicBezTo>
                <a:cubicBezTo>
                  <a:pt x="536" y="46"/>
                  <a:pt x="540" y="47"/>
                  <a:pt x="542" y="51"/>
                </a:cubicBezTo>
                <a:cubicBezTo>
                  <a:pt x="542" y="49"/>
                  <a:pt x="542" y="49"/>
                  <a:pt x="542" y="49"/>
                </a:cubicBezTo>
                <a:cubicBezTo>
                  <a:pt x="541" y="47"/>
                  <a:pt x="540" y="46"/>
                  <a:pt x="538" y="46"/>
                </a:cubicBezTo>
                <a:cubicBezTo>
                  <a:pt x="537" y="45"/>
                  <a:pt x="536" y="45"/>
                  <a:pt x="534" y="45"/>
                </a:cubicBezTo>
                <a:moveTo>
                  <a:pt x="55" y="45"/>
                </a:moveTo>
                <a:cubicBezTo>
                  <a:pt x="55" y="46"/>
                  <a:pt x="55" y="46"/>
                  <a:pt x="55" y="46"/>
                </a:cubicBezTo>
                <a:cubicBezTo>
                  <a:pt x="62" y="51"/>
                  <a:pt x="68" y="57"/>
                  <a:pt x="73" y="63"/>
                </a:cubicBezTo>
                <a:cubicBezTo>
                  <a:pt x="73" y="64"/>
                  <a:pt x="73" y="64"/>
                  <a:pt x="73" y="64"/>
                </a:cubicBezTo>
                <a:cubicBezTo>
                  <a:pt x="73" y="64"/>
                  <a:pt x="73" y="64"/>
                  <a:pt x="73" y="64"/>
                </a:cubicBezTo>
                <a:cubicBezTo>
                  <a:pt x="74" y="65"/>
                  <a:pt x="74" y="67"/>
                  <a:pt x="74" y="69"/>
                </a:cubicBezTo>
                <a:cubicBezTo>
                  <a:pt x="74" y="69"/>
                  <a:pt x="74" y="69"/>
                  <a:pt x="74" y="69"/>
                </a:cubicBezTo>
                <a:cubicBezTo>
                  <a:pt x="74" y="69"/>
                  <a:pt x="74" y="69"/>
                  <a:pt x="74" y="69"/>
                </a:cubicBezTo>
                <a:cubicBezTo>
                  <a:pt x="73" y="70"/>
                  <a:pt x="73" y="70"/>
                  <a:pt x="72" y="70"/>
                </a:cubicBezTo>
                <a:cubicBezTo>
                  <a:pt x="72" y="70"/>
                  <a:pt x="72" y="70"/>
                  <a:pt x="72" y="70"/>
                </a:cubicBezTo>
                <a:cubicBezTo>
                  <a:pt x="71" y="70"/>
                  <a:pt x="71" y="70"/>
                  <a:pt x="71" y="70"/>
                </a:cubicBezTo>
                <a:cubicBezTo>
                  <a:pt x="70" y="69"/>
                  <a:pt x="70" y="69"/>
                  <a:pt x="70" y="68"/>
                </a:cubicBezTo>
                <a:cubicBezTo>
                  <a:pt x="70" y="68"/>
                  <a:pt x="70" y="67"/>
                  <a:pt x="69" y="66"/>
                </a:cubicBezTo>
                <a:cubicBezTo>
                  <a:pt x="69" y="66"/>
                  <a:pt x="69" y="66"/>
                  <a:pt x="69" y="66"/>
                </a:cubicBezTo>
                <a:cubicBezTo>
                  <a:pt x="69" y="65"/>
                  <a:pt x="69" y="65"/>
                  <a:pt x="69" y="65"/>
                </a:cubicBezTo>
                <a:cubicBezTo>
                  <a:pt x="69" y="65"/>
                  <a:pt x="69" y="65"/>
                  <a:pt x="69" y="65"/>
                </a:cubicBezTo>
                <a:cubicBezTo>
                  <a:pt x="68" y="64"/>
                  <a:pt x="67" y="63"/>
                  <a:pt x="65" y="62"/>
                </a:cubicBezTo>
                <a:cubicBezTo>
                  <a:pt x="63" y="61"/>
                  <a:pt x="62" y="60"/>
                  <a:pt x="61" y="58"/>
                </a:cubicBezTo>
                <a:cubicBezTo>
                  <a:pt x="61" y="58"/>
                  <a:pt x="61" y="58"/>
                  <a:pt x="61" y="58"/>
                </a:cubicBezTo>
                <a:cubicBezTo>
                  <a:pt x="59" y="55"/>
                  <a:pt x="57" y="53"/>
                  <a:pt x="55" y="51"/>
                </a:cubicBezTo>
                <a:cubicBezTo>
                  <a:pt x="55" y="53"/>
                  <a:pt x="55" y="53"/>
                  <a:pt x="55" y="53"/>
                </a:cubicBezTo>
                <a:cubicBezTo>
                  <a:pt x="56" y="54"/>
                  <a:pt x="57" y="55"/>
                  <a:pt x="58" y="56"/>
                </a:cubicBezTo>
                <a:cubicBezTo>
                  <a:pt x="58" y="56"/>
                  <a:pt x="58" y="56"/>
                  <a:pt x="58" y="56"/>
                </a:cubicBezTo>
                <a:cubicBezTo>
                  <a:pt x="58" y="57"/>
                  <a:pt x="58" y="57"/>
                  <a:pt x="58" y="57"/>
                </a:cubicBezTo>
                <a:cubicBezTo>
                  <a:pt x="59" y="57"/>
                  <a:pt x="59" y="57"/>
                  <a:pt x="59" y="57"/>
                </a:cubicBezTo>
                <a:cubicBezTo>
                  <a:pt x="59" y="58"/>
                  <a:pt x="58" y="59"/>
                  <a:pt x="58" y="59"/>
                </a:cubicBezTo>
                <a:cubicBezTo>
                  <a:pt x="57" y="59"/>
                  <a:pt x="57" y="60"/>
                  <a:pt x="56" y="60"/>
                </a:cubicBezTo>
                <a:cubicBezTo>
                  <a:pt x="56" y="60"/>
                  <a:pt x="56" y="60"/>
                  <a:pt x="56" y="60"/>
                </a:cubicBezTo>
                <a:cubicBezTo>
                  <a:pt x="56" y="60"/>
                  <a:pt x="55" y="60"/>
                  <a:pt x="55" y="59"/>
                </a:cubicBezTo>
                <a:cubicBezTo>
                  <a:pt x="55" y="60"/>
                  <a:pt x="55" y="60"/>
                  <a:pt x="55" y="60"/>
                </a:cubicBezTo>
                <a:cubicBezTo>
                  <a:pt x="58" y="60"/>
                  <a:pt x="61" y="61"/>
                  <a:pt x="64" y="62"/>
                </a:cubicBezTo>
                <a:cubicBezTo>
                  <a:pt x="66" y="63"/>
                  <a:pt x="67" y="65"/>
                  <a:pt x="67" y="66"/>
                </a:cubicBezTo>
                <a:cubicBezTo>
                  <a:pt x="68" y="68"/>
                  <a:pt x="68" y="69"/>
                  <a:pt x="68" y="70"/>
                </a:cubicBezTo>
                <a:cubicBezTo>
                  <a:pt x="70" y="71"/>
                  <a:pt x="73" y="71"/>
                  <a:pt x="75" y="72"/>
                </a:cubicBezTo>
                <a:cubicBezTo>
                  <a:pt x="76" y="72"/>
                  <a:pt x="78" y="73"/>
                  <a:pt x="79" y="74"/>
                </a:cubicBezTo>
                <a:cubicBezTo>
                  <a:pt x="79" y="73"/>
                  <a:pt x="79" y="73"/>
                  <a:pt x="79" y="73"/>
                </a:cubicBezTo>
                <a:cubicBezTo>
                  <a:pt x="78" y="72"/>
                  <a:pt x="77" y="70"/>
                  <a:pt x="76" y="68"/>
                </a:cubicBezTo>
                <a:cubicBezTo>
                  <a:pt x="73" y="60"/>
                  <a:pt x="66" y="53"/>
                  <a:pt x="59" y="47"/>
                </a:cubicBezTo>
                <a:cubicBezTo>
                  <a:pt x="59" y="47"/>
                  <a:pt x="59" y="47"/>
                  <a:pt x="59" y="47"/>
                </a:cubicBezTo>
                <a:cubicBezTo>
                  <a:pt x="57" y="46"/>
                  <a:pt x="56" y="46"/>
                  <a:pt x="55" y="45"/>
                </a:cubicBezTo>
                <a:moveTo>
                  <a:pt x="737" y="45"/>
                </a:moveTo>
                <a:cubicBezTo>
                  <a:pt x="737" y="46"/>
                  <a:pt x="737" y="46"/>
                  <a:pt x="737" y="46"/>
                </a:cubicBezTo>
                <a:cubicBezTo>
                  <a:pt x="737" y="46"/>
                  <a:pt x="738" y="46"/>
                  <a:pt x="738" y="46"/>
                </a:cubicBezTo>
                <a:cubicBezTo>
                  <a:pt x="738" y="47"/>
                  <a:pt x="738" y="47"/>
                  <a:pt x="738" y="47"/>
                </a:cubicBezTo>
                <a:cubicBezTo>
                  <a:pt x="738" y="48"/>
                  <a:pt x="738" y="48"/>
                  <a:pt x="738" y="48"/>
                </a:cubicBezTo>
                <a:cubicBezTo>
                  <a:pt x="737" y="49"/>
                  <a:pt x="737" y="49"/>
                  <a:pt x="737" y="49"/>
                </a:cubicBezTo>
                <a:cubicBezTo>
                  <a:pt x="737" y="50"/>
                  <a:pt x="737" y="50"/>
                  <a:pt x="737" y="50"/>
                </a:cubicBezTo>
                <a:cubicBezTo>
                  <a:pt x="738" y="50"/>
                  <a:pt x="739" y="50"/>
                  <a:pt x="739" y="50"/>
                </a:cubicBezTo>
                <a:cubicBezTo>
                  <a:pt x="739" y="50"/>
                  <a:pt x="739" y="50"/>
                  <a:pt x="739" y="50"/>
                </a:cubicBezTo>
                <a:cubicBezTo>
                  <a:pt x="743" y="50"/>
                  <a:pt x="745" y="51"/>
                  <a:pt x="748" y="53"/>
                </a:cubicBezTo>
                <a:cubicBezTo>
                  <a:pt x="748" y="51"/>
                  <a:pt x="748" y="51"/>
                  <a:pt x="748" y="51"/>
                </a:cubicBezTo>
                <a:cubicBezTo>
                  <a:pt x="746" y="49"/>
                  <a:pt x="746" y="49"/>
                  <a:pt x="746" y="49"/>
                </a:cubicBezTo>
                <a:cubicBezTo>
                  <a:pt x="748" y="49"/>
                  <a:pt x="748" y="49"/>
                  <a:pt x="748" y="49"/>
                </a:cubicBezTo>
                <a:cubicBezTo>
                  <a:pt x="748" y="47"/>
                  <a:pt x="748" y="47"/>
                  <a:pt x="748" y="47"/>
                </a:cubicBezTo>
                <a:cubicBezTo>
                  <a:pt x="744" y="46"/>
                  <a:pt x="741" y="45"/>
                  <a:pt x="737" y="45"/>
                </a:cubicBezTo>
                <a:moveTo>
                  <a:pt x="38" y="43"/>
                </a:moveTo>
                <a:cubicBezTo>
                  <a:pt x="38" y="44"/>
                  <a:pt x="38" y="44"/>
                  <a:pt x="38" y="44"/>
                </a:cubicBezTo>
                <a:cubicBezTo>
                  <a:pt x="41" y="45"/>
                  <a:pt x="44" y="46"/>
                  <a:pt x="47" y="47"/>
                </a:cubicBezTo>
                <a:cubicBezTo>
                  <a:pt x="47" y="46"/>
                  <a:pt x="47" y="46"/>
                  <a:pt x="47" y="46"/>
                </a:cubicBezTo>
                <a:cubicBezTo>
                  <a:pt x="44" y="45"/>
                  <a:pt x="41" y="44"/>
                  <a:pt x="38" y="43"/>
                </a:cubicBezTo>
                <a:moveTo>
                  <a:pt x="1196" y="42"/>
                </a:moveTo>
                <a:cubicBezTo>
                  <a:pt x="1193" y="44"/>
                  <a:pt x="1191" y="46"/>
                  <a:pt x="1190" y="49"/>
                </a:cubicBezTo>
                <a:cubicBezTo>
                  <a:pt x="1189" y="50"/>
                  <a:pt x="1189" y="50"/>
                  <a:pt x="1189" y="50"/>
                </a:cubicBezTo>
                <a:cubicBezTo>
                  <a:pt x="1189" y="50"/>
                  <a:pt x="1189" y="50"/>
                  <a:pt x="1189" y="50"/>
                </a:cubicBezTo>
                <a:cubicBezTo>
                  <a:pt x="1185" y="50"/>
                  <a:pt x="1182" y="49"/>
                  <a:pt x="1179" y="48"/>
                </a:cubicBezTo>
                <a:cubicBezTo>
                  <a:pt x="1179" y="50"/>
                  <a:pt x="1179" y="50"/>
                  <a:pt x="1179" y="50"/>
                </a:cubicBezTo>
                <a:cubicBezTo>
                  <a:pt x="1184" y="51"/>
                  <a:pt x="1190" y="52"/>
                  <a:pt x="1195" y="53"/>
                </a:cubicBezTo>
                <a:cubicBezTo>
                  <a:pt x="1195" y="53"/>
                  <a:pt x="1195" y="53"/>
                  <a:pt x="1195" y="53"/>
                </a:cubicBezTo>
                <a:cubicBezTo>
                  <a:pt x="1195" y="53"/>
                  <a:pt x="1195" y="53"/>
                  <a:pt x="1195" y="53"/>
                </a:cubicBezTo>
                <a:cubicBezTo>
                  <a:pt x="1195" y="54"/>
                  <a:pt x="1196" y="54"/>
                  <a:pt x="1196" y="54"/>
                </a:cubicBezTo>
                <a:cubicBezTo>
                  <a:pt x="1196" y="53"/>
                  <a:pt x="1196" y="53"/>
                  <a:pt x="1196" y="53"/>
                </a:cubicBezTo>
                <a:cubicBezTo>
                  <a:pt x="1195" y="52"/>
                  <a:pt x="1194" y="51"/>
                  <a:pt x="1193" y="51"/>
                </a:cubicBezTo>
                <a:cubicBezTo>
                  <a:pt x="1192" y="51"/>
                  <a:pt x="1192" y="51"/>
                  <a:pt x="1192" y="51"/>
                </a:cubicBezTo>
                <a:cubicBezTo>
                  <a:pt x="1192" y="50"/>
                  <a:pt x="1192" y="50"/>
                  <a:pt x="1192" y="50"/>
                </a:cubicBezTo>
                <a:cubicBezTo>
                  <a:pt x="1192" y="50"/>
                  <a:pt x="1192" y="50"/>
                  <a:pt x="1192" y="49"/>
                </a:cubicBezTo>
                <a:cubicBezTo>
                  <a:pt x="1192" y="46"/>
                  <a:pt x="1194" y="45"/>
                  <a:pt x="1195" y="43"/>
                </a:cubicBezTo>
                <a:cubicBezTo>
                  <a:pt x="1195" y="43"/>
                  <a:pt x="1195" y="43"/>
                  <a:pt x="1195" y="43"/>
                </a:cubicBezTo>
                <a:cubicBezTo>
                  <a:pt x="1195" y="43"/>
                  <a:pt x="1195" y="43"/>
                  <a:pt x="1195" y="43"/>
                </a:cubicBezTo>
                <a:cubicBezTo>
                  <a:pt x="1196" y="43"/>
                  <a:pt x="1196" y="43"/>
                  <a:pt x="1196" y="43"/>
                </a:cubicBezTo>
                <a:cubicBezTo>
                  <a:pt x="1196" y="43"/>
                  <a:pt x="1196" y="43"/>
                  <a:pt x="1196" y="43"/>
                </a:cubicBezTo>
                <a:cubicBezTo>
                  <a:pt x="1196" y="42"/>
                  <a:pt x="1196" y="42"/>
                  <a:pt x="1196" y="42"/>
                </a:cubicBezTo>
                <a:moveTo>
                  <a:pt x="759" y="42"/>
                </a:moveTo>
                <a:cubicBezTo>
                  <a:pt x="759" y="43"/>
                  <a:pt x="759" y="43"/>
                  <a:pt x="759" y="43"/>
                </a:cubicBezTo>
                <a:cubicBezTo>
                  <a:pt x="762" y="44"/>
                  <a:pt x="764" y="45"/>
                  <a:pt x="766" y="46"/>
                </a:cubicBezTo>
                <a:cubicBezTo>
                  <a:pt x="766" y="46"/>
                  <a:pt x="766" y="46"/>
                  <a:pt x="766" y="46"/>
                </a:cubicBezTo>
                <a:cubicBezTo>
                  <a:pt x="767" y="46"/>
                  <a:pt x="767" y="46"/>
                  <a:pt x="767" y="46"/>
                </a:cubicBezTo>
                <a:cubicBezTo>
                  <a:pt x="770" y="48"/>
                  <a:pt x="774" y="51"/>
                  <a:pt x="777" y="53"/>
                </a:cubicBezTo>
                <a:cubicBezTo>
                  <a:pt x="781" y="56"/>
                  <a:pt x="784" y="59"/>
                  <a:pt x="785" y="63"/>
                </a:cubicBezTo>
                <a:cubicBezTo>
                  <a:pt x="785" y="59"/>
                  <a:pt x="785" y="59"/>
                  <a:pt x="785" y="59"/>
                </a:cubicBezTo>
                <a:cubicBezTo>
                  <a:pt x="785" y="59"/>
                  <a:pt x="785" y="59"/>
                  <a:pt x="785" y="59"/>
                </a:cubicBezTo>
                <a:cubicBezTo>
                  <a:pt x="778" y="51"/>
                  <a:pt x="769" y="46"/>
                  <a:pt x="759" y="42"/>
                </a:cubicBezTo>
                <a:moveTo>
                  <a:pt x="387" y="42"/>
                </a:moveTo>
                <a:cubicBezTo>
                  <a:pt x="386" y="42"/>
                  <a:pt x="386" y="43"/>
                  <a:pt x="386" y="43"/>
                </a:cubicBezTo>
                <a:cubicBezTo>
                  <a:pt x="385" y="44"/>
                  <a:pt x="385" y="45"/>
                  <a:pt x="384" y="46"/>
                </a:cubicBezTo>
                <a:cubicBezTo>
                  <a:pt x="384" y="46"/>
                  <a:pt x="384" y="46"/>
                  <a:pt x="384" y="46"/>
                </a:cubicBezTo>
                <a:cubicBezTo>
                  <a:pt x="384" y="46"/>
                  <a:pt x="384" y="46"/>
                  <a:pt x="384" y="46"/>
                </a:cubicBezTo>
                <a:cubicBezTo>
                  <a:pt x="384" y="46"/>
                  <a:pt x="384" y="47"/>
                  <a:pt x="384" y="47"/>
                </a:cubicBezTo>
                <a:cubicBezTo>
                  <a:pt x="384" y="50"/>
                  <a:pt x="385" y="52"/>
                  <a:pt x="387" y="54"/>
                </a:cubicBezTo>
                <a:cubicBezTo>
                  <a:pt x="387" y="52"/>
                  <a:pt x="387" y="52"/>
                  <a:pt x="387" y="52"/>
                </a:cubicBezTo>
                <a:cubicBezTo>
                  <a:pt x="386" y="50"/>
                  <a:pt x="386" y="48"/>
                  <a:pt x="386" y="46"/>
                </a:cubicBezTo>
                <a:cubicBezTo>
                  <a:pt x="386" y="46"/>
                  <a:pt x="386" y="46"/>
                  <a:pt x="386" y="46"/>
                </a:cubicBezTo>
                <a:cubicBezTo>
                  <a:pt x="386" y="46"/>
                  <a:pt x="386" y="46"/>
                  <a:pt x="386" y="46"/>
                </a:cubicBezTo>
                <a:cubicBezTo>
                  <a:pt x="387" y="45"/>
                  <a:pt x="387" y="45"/>
                  <a:pt x="387" y="45"/>
                </a:cubicBezTo>
                <a:cubicBezTo>
                  <a:pt x="387" y="42"/>
                  <a:pt x="387" y="42"/>
                  <a:pt x="387" y="42"/>
                </a:cubicBezTo>
                <a:moveTo>
                  <a:pt x="1110" y="41"/>
                </a:moveTo>
                <a:cubicBezTo>
                  <a:pt x="1110" y="44"/>
                  <a:pt x="1110" y="44"/>
                  <a:pt x="1110" y="44"/>
                </a:cubicBezTo>
                <a:cubicBezTo>
                  <a:pt x="1111" y="44"/>
                  <a:pt x="1112" y="45"/>
                  <a:pt x="1112" y="45"/>
                </a:cubicBezTo>
                <a:cubicBezTo>
                  <a:pt x="1112" y="43"/>
                  <a:pt x="1112" y="43"/>
                  <a:pt x="1112" y="43"/>
                </a:cubicBezTo>
                <a:cubicBezTo>
                  <a:pt x="1112" y="43"/>
                  <a:pt x="1111" y="42"/>
                  <a:pt x="1110" y="41"/>
                </a:cubicBezTo>
                <a:moveTo>
                  <a:pt x="679" y="41"/>
                </a:moveTo>
                <a:cubicBezTo>
                  <a:pt x="672" y="43"/>
                  <a:pt x="672" y="43"/>
                  <a:pt x="672" y="43"/>
                </a:cubicBezTo>
                <a:cubicBezTo>
                  <a:pt x="670" y="45"/>
                  <a:pt x="666" y="47"/>
                  <a:pt x="663" y="48"/>
                </a:cubicBezTo>
                <a:cubicBezTo>
                  <a:pt x="663" y="49"/>
                  <a:pt x="663" y="49"/>
                  <a:pt x="663" y="49"/>
                </a:cubicBezTo>
                <a:cubicBezTo>
                  <a:pt x="668" y="46"/>
                  <a:pt x="673" y="44"/>
                  <a:pt x="679" y="42"/>
                </a:cubicBezTo>
                <a:cubicBezTo>
                  <a:pt x="679" y="41"/>
                  <a:pt x="679" y="41"/>
                  <a:pt x="679" y="41"/>
                </a:cubicBezTo>
                <a:moveTo>
                  <a:pt x="49" y="41"/>
                </a:moveTo>
                <a:cubicBezTo>
                  <a:pt x="49" y="42"/>
                  <a:pt x="49" y="42"/>
                  <a:pt x="49" y="42"/>
                </a:cubicBezTo>
                <a:cubicBezTo>
                  <a:pt x="50" y="43"/>
                  <a:pt x="52" y="43"/>
                  <a:pt x="53" y="44"/>
                </a:cubicBezTo>
                <a:cubicBezTo>
                  <a:pt x="53" y="43"/>
                  <a:pt x="53" y="43"/>
                  <a:pt x="53" y="43"/>
                </a:cubicBezTo>
                <a:cubicBezTo>
                  <a:pt x="52" y="42"/>
                  <a:pt x="50" y="42"/>
                  <a:pt x="49" y="41"/>
                </a:cubicBezTo>
                <a:moveTo>
                  <a:pt x="30" y="40"/>
                </a:moveTo>
                <a:cubicBezTo>
                  <a:pt x="30" y="41"/>
                  <a:pt x="30" y="41"/>
                  <a:pt x="30" y="41"/>
                </a:cubicBezTo>
                <a:cubicBezTo>
                  <a:pt x="31" y="41"/>
                  <a:pt x="31" y="42"/>
                  <a:pt x="32" y="43"/>
                </a:cubicBezTo>
                <a:cubicBezTo>
                  <a:pt x="32" y="43"/>
                  <a:pt x="32" y="43"/>
                  <a:pt x="32" y="43"/>
                </a:cubicBezTo>
                <a:cubicBezTo>
                  <a:pt x="34" y="43"/>
                  <a:pt x="35" y="43"/>
                  <a:pt x="36" y="43"/>
                </a:cubicBezTo>
                <a:cubicBezTo>
                  <a:pt x="36" y="42"/>
                  <a:pt x="36" y="42"/>
                  <a:pt x="36" y="42"/>
                </a:cubicBezTo>
                <a:cubicBezTo>
                  <a:pt x="34" y="42"/>
                  <a:pt x="33" y="41"/>
                  <a:pt x="32" y="41"/>
                </a:cubicBezTo>
                <a:cubicBezTo>
                  <a:pt x="32" y="41"/>
                  <a:pt x="32" y="41"/>
                  <a:pt x="32" y="41"/>
                </a:cubicBezTo>
                <a:cubicBezTo>
                  <a:pt x="32" y="41"/>
                  <a:pt x="32" y="41"/>
                  <a:pt x="32" y="41"/>
                </a:cubicBezTo>
                <a:cubicBezTo>
                  <a:pt x="32" y="40"/>
                  <a:pt x="31" y="40"/>
                  <a:pt x="30" y="40"/>
                </a:cubicBezTo>
                <a:moveTo>
                  <a:pt x="491" y="39"/>
                </a:moveTo>
                <a:cubicBezTo>
                  <a:pt x="490" y="41"/>
                  <a:pt x="489" y="42"/>
                  <a:pt x="487" y="43"/>
                </a:cubicBezTo>
                <a:cubicBezTo>
                  <a:pt x="486" y="44"/>
                  <a:pt x="486" y="45"/>
                  <a:pt x="485" y="47"/>
                </a:cubicBezTo>
                <a:cubicBezTo>
                  <a:pt x="485" y="49"/>
                  <a:pt x="484" y="51"/>
                  <a:pt x="483" y="52"/>
                </a:cubicBezTo>
                <a:cubicBezTo>
                  <a:pt x="483" y="53"/>
                  <a:pt x="483" y="53"/>
                  <a:pt x="483" y="53"/>
                </a:cubicBezTo>
                <a:cubicBezTo>
                  <a:pt x="473" y="50"/>
                  <a:pt x="473" y="50"/>
                  <a:pt x="473" y="50"/>
                </a:cubicBezTo>
                <a:cubicBezTo>
                  <a:pt x="473" y="50"/>
                  <a:pt x="473" y="50"/>
                  <a:pt x="473" y="50"/>
                </a:cubicBezTo>
                <a:cubicBezTo>
                  <a:pt x="473" y="50"/>
                  <a:pt x="473" y="50"/>
                  <a:pt x="473" y="50"/>
                </a:cubicBezTo>
                <a:cubicBezTo>
                  <a:pt x="473" y="51"/>
                  <a:pt x="473" y="51"/>
                  <a:pt x="473" y="51"/>
                </a:cubicBezTo>
                <a:cubicBezTo>
                  <a:pt x="479" y="53"/>
                  <a:pt x="485" y="55"/>
                  <a:pt x="491" y="57"/>
                </a:cubicBezTo>
                <a:cubicBezTo>
                  <a:pt x="491" y="56"/>
                  <a:pt x="491" y="56"/>
                  <a:pt x="491" y="56"/>
                </a:cubicBezTo>
                <a:cubicBezTo>
                  <a:pt x="490" y="56"/>
                  <a:pt x="488" y="55"/>
                  <a:pt x="487" y="54"/>
                </a:cubicBezTo>
                <a:cubicBezTo>
                  <a:pt x="487" y="54"/>
                  <a:pt x="487" y="54"/>
                  <a:pt x="487" y="54"/>
                </a:cubicBezTo>
                <a:cubicBezTo>
                  <a:pt x="486" y="53"/>
                  <a:pt x="486" y="53"/>
                  <a:pt x="486" y="53"/>
                </a:cubicBezTo>
                <a:cubicBezTo>
                  <a:pt x="486" y="52"/>
                  <a:pt x="486" y="52"/>
                  <a:pt x="486" y="51"/>
                </a:cubicBezTo>
                <a:cubicBezTo>
                  <a:pt x="486" y="47"/>
                  <a:pt x="488" y="44"/>
                  <a:pt x="490" y="42"/>
                </a:cubicBezTo>
                <a:cubicBezTo>
                  <a:pt x="490" y="42"/>
                  <a:pt x="490" y="42"/>
                  <a:pt x="490" y="42"/>
                </a:cubicBezTo>
                <a:cubicBezTo>
                  <a:pt x="490" y="41"/>
                  <a:pt x="490" y="41"/>
                  <a:pt x="490" y="41"/>
                </a:cubicBezTo>
                <a:cubicBezTo>
                  <a:pt x="490" y="41"/>
                  <a:pt x="491" y="41"/>
                  <a:pt x="491" y="40"/>
                </a:cubicBezTo>
                <a:cubicBezTo>
                  <a:pt x="491" y="39"/>
                  <a:pt x="491" y="39"/>
                  <a:pt x="491" y="39"/>
                </a:cubicBezTo>
                <a:moveTo>
                  <a:pt x="1218" y="39"/>
                </a:moveTo>
                <a:cubicBezTo>
                  <a:pt x="1218" y="39"/>
                  <a:pt x="1218" y="39"/>
                  <a:pt x="1218" y="39"/>
                </a:cubicBezTo>
                <a:cubicBezTo>
                  <a:pt x="1218" y="39"/>
                  <a:pt x="1218" y="39"/>
                  <a:pt x="1218" y="39"/>
                </a:cubicBezTo>
                <a:cubicBezTo>
                  <a:pt x="1218" y="40"/>
                  <a:pt x="1217" y="40"/>
                  <a:pt x="1216" y="40"/>
                </a:cubicBezTo>
                <a:cubicBezTo>
                  <a:pt x="1216" y="40"/>
                  <a:pt x="1216" y="40"/>
                  <a:pt x="1216" y="40"/>
                </a:cubicBezTo>
                <a:cubicBezTo>
                  <a:pt x="1216" y="41"/>
                  <a:pt x="1216" y="41"/>
                  <a:pt x="1216" y="41"/>
                </a:cubicBezTo>
                <a:cubicBezTo>
                  <a:pt x="1217" y="42"/>
                  <a:pt x="1217" y="42"/>
                  <a:pt x="1218" y="42"/>
                </a:cubicBezTo>
                <a:cubicBezTo>
                  <a:pt x="1218" y="42"/>
                  <a:pt x="1218" y="42"/>
                  <a:pt x="1218" y="42"/>
                </a:cubicBezTo>
                <a:cubicBezTo>
                  <a:pt x="1218" y="42"/>
                  <a:pt x="1218" y="42"/>
                  <a:pt x="1218" y="42"/>
                </a:cubicBezTo>
                <a:cubicBezTo>
                  <a:pt x="1218" y="39"/>
                  <a:pt x="1218" y="39"/>
                  <a:pt x="1218" y="39"/>
                </a:cubicBezTo>
                <a:moveTo>
                  <a:pt x="750" y="39"/>
                </a:moveTo>
                <a:cubicBezTo>
                  <a:pt x="750" y="40"/>
                  <a:pt x="750" y="40"/>
                  <a:pt x="750" y="40"/>
                </a:cubicBezTo>
                <a:cubicBezTo>
                  <a:pt x="751" y="41"/>
                  <a:pt x="752" y="41"/>
                  <a:pt x="753" y="41"/>
                </a:cubicBezTo>
                <a:cubicBezTo>
                  <a:pt x="753" y="41"/>
                  <a:pt x="753" y="41"/>
                  <a:pt x="753" y="41"/>
                </a:cubicBezTo>
                <a:cubicBezTo>
                  <a:pt x="754" y="41"/>
                  <a:pt x="754" y="41"/>
                  <a:pt x="754" y="41"/>
                </a:cubicBezTo>
                <a:cubicBezTo>
                  <a:pt x="754" y="41"/>
                  <a:pt x="754" y="41"/>
                  <a:pt x="754" y="41"/>
                </a:cubicBezTo>
                <a:cubicBezTo>
                  <a:pt x="755" y="41"/>
                  <a:pt x="756" y="41"/>
                  <a:pt x="757" y="42"/>
                </a:cubicBezTo>
                <a:cubicBezTo>
                  <a:pt x="757" y="41"/>
                  <a:pt x="757" y="41"/>
                  <a:pt x="757" y="41"/>
                </a:cubicBezTo>
                <a:cubicBezTo>
                  <a:pt x="754" y="40"/>
                  <a:pt x="752" y="40"/>
                  <a:pt x="750" y="39"/>
                </a:cubicBezTo>
                <a:moveTo>
                  <a:pt x="389" y="39"/>
                </a:moveTo>
                <a:cubicBezTo>
                  <a:pt x="389" y="41"/>
                  <a:pt x="389" y="41"/>
                  <a:pt x="389" y="41"/>
                </a:cubicBezTo>
                <a:cubicBezTo>
                  <a:pt x="389" y="40"/>
                  <a:pt x="389" y="40"/>
                  <a:pt x="389" y="40"/>
                </a:cubicBezTo>
                <a:cubicBezTo>
                  <a:pt x="389" y="39"/>
                  <a:pt x="389" y="39"/>
                  <a:pt x="389" y="39"/>
                </a:cubicBezTo>
                <a:moveTo>
                  <a:pt x="514" y="39"/>
                </a:moveTo>
                <a:cubicBezTo>
                  <a:pt x="514" y="40"/>
                  <a:pt x="514" y="40"/>
                  <a:pt x="514" y="40"/>
                </a:cubicBezTo>
                <a:cubicBezTo>
                  <a:pt x="515" y="40"/>
                  <a:pt x="515" y="40"/>
                  <a:pt x="515" y="40"/>
                </a:cubicBezTo>
                <a:cubicBezTo>
                  <a:pt x="515" y="39"/>
                  <a:pt x="515" y="39"/>
                  <a:pt x="515" y="39"/>
                </a:cubicBezTo>
                <a:cubicBezTo>
                  <a:pt x="515" y="39"/>
                  <a:pt x="515" y="39"/>
                  <a:pt x="515" y="39"/>
                </a:cubicBezTo>
                <a:cubicBezTo>
                  <a:pt x="515" y="39"/>
                  <a:pt x="515" y="39"/>
                  <a:pt x="515" y="39"/>
                </a:cubicBezTo>
                <a:cubicBezTo>
                  <a:pt x="514" y="39"/>
                  <a:pt x="514" y="39"/>
                  <a:pt x="514" y="39"/>
                </a:cubicBezTo>
                <a:cubicBezTo>
                  <a:pt x="514" y="39"/>
                  <a:pt x="514" y="39"/>
                  <a:pt x="514" y="39"/>
                </a:cubicBezTo>
                <a:moveTo>
                  <a:pt x="81" y="38"/>
                </a:moveTo>
                <a:cubicBezTo>
                  <a:pt x="81" y="39"/>
                  <a:pt x="81" y="39"/>
                  <a:pt x="81" y="39"/>
                </a:cubicBezTo>
                <a:cubicBezTo>
                  <a:pt x="87" y="45"/>
                  <a:pt x="93" y="52"/>
                  <a:pt x="98" y="59"/>
                </a:cubicBezTo>
                <a:cubicBezTo>
                  <a:pt x="98" y="59"/>
                  <a:pt x="98" y="59"/>
                  <a:pt x="98" y="59"/>
                </a:cubicBezTo>
                <a:cubicBezTo>
                  <a:pt x="98" y="60"/>
                  <a:pt x="98" y="60"/>
                  <a:pt x="98" y="60"/>
                </a:cubicBezTo>
                <a:cubicBezTo>
                  <a:pt x="98" y="63"/>
                  <a:pt x="100" y="66"/>
                  <a:pt x="102" y="69"/>
                </a:cubicBezTo>
                <a:cubicBezTo>
                  <a:pt x="104" y="72"/>
                  <a:pt x="105" y="75"/>
                  <a:pt x="105" y="79"/>
                </a:cubicBezTo>
                <a:cubicBezTo>
                  <a:pt x="105" y="79"/>
                  <a:pt x="105" y="79"/>
                  <a:pt x="105" y="80"/>
                </a:cubicBezTo>
                <a:cubicBezTo>
                  <a:pt x="105" y="80"/>
                  <a:pt x="105" y="80"/>
                  <a:pt x="105" y="80"/>
                </a:cubicBezTo>
                <a:cubicBezTo>
                  <a:pt x="105" y="81"/>
                  <a:pt x="105" y="81"/>
                  <a:pt x="105" y="81"/>
                </a:cubicBezTo>
                <a:cubicBezTo>
                  <a:pt x="104" y="82"/>
                  <a:pt x="104" y="82"/>
                  <a:pt x="104" y="82"/>
                </a:cubicBezTo>
                <a:cubicBezTo>
                  <a:pt x="103" y="82"/>
                  <a:pt x="103" y="82"/>
                  <a:pt x="103" y="82"/>
                </a:cubicBezTo>
                <a:cubicBezTo>
                  <a:pt x="102" y="82"/>
                  <a:pt x="101" y="81"/>
                  <a:pt x="100" y="81"/>
                </a:cubicBezTo>
                <a:cubicBezTo>
                  <a:pt x="103" y="82"/>
                  <a:pt x="105" y="83"/>
                  <a:pt x="106" y="85"/>
                </a:cubicBezTo>
                <a:cubicBezTo>
                  <a:pt x="106" y="85"/>
                  <a:pt x="106" y="85"/>
                  <a:pt x="106" y="85"/>
                </a:cubicBezTo>
                <a:cubicBezTo>
                  <a:pt x="107" y="85"/>
                  <a:pt x="107" y="85"/>
                  <a:pt x="107" y="85"/>
                </a:cubicBezTo>
                <a:cubicBezTo>
                  <a:pt x="109" y="87"/>
                  <a:pt x="111" y="90"/>
                  <a:pt x="111" y="94"/>
                </a:cubicBezTo>
                <a:cubicBezTo>
                  <a:pt x="111" y="95"/>
                  <a:pt x="111" y="96"/>
                  <a:pt x="111" y="97"/>
                </a:cubicBezTo>
                <a:cubicBezTo>
                  <a:pt x="110" y="98"/>
                  <a:pt x="110" y="99"/>
                  <a:pt x="110" y="99"/>
                </a:cubicBezTo>
                <a:cubicBezTo>
                  <a:pt x="110" y="100"/>
                  <a:pt x="109" y="100"/>
                  <a:pt x="109" y="100"/>
                </a:cubicBezTo>
                <a:cubicBezTo>
                  <a:pt x="110" y="101"/>
                  <a:pt x="110" y="101"/>
                  <a:pt x="110" y="101"/>
                </a:cubicBezTo>
                <a:cubicBezTo>
                  <a:pt x="113" y="101"/>
                  <a:pt x="115" y="102"/>
                  <a:pt x="117" y="103"/>
                </a:cubicBezTo>
                <a:cubicBezTo>
                  <a:pt x="118" y="103"/>
                  <a:pt x="118" y="103"/>
                  <a:pt x="118" y="103"/>
                </a:cubicBezTo>
                <a:cubicBezTo>
                  <a:pt x="118" y="104"/>
                  <a:pt x="118" y="104"/>
                  <a:pt x="118" y="104"/>
                </a:cubicBezTo>
                <a:cubicBezTo>
                  <a:pt x="118" y="105"/>
                  <a:pt x="118" y="106"/>
                  <a:pt x="119" y="107"/>
                </a:cubicBezTo>
                <a:cubicBezTo>
                  <a:pt x="120" y="107"/>
                  <a:pt x="121" y="108"/>
                  <a:pt x="121" y="110"/>
                </a:cubicBezTo>
                <a:cubicBezTo>
                  <a:pt x="122" y="111"/>
                  <a:pt x="122" y="112"/>
                  <a:pt x="122" y="113"/>
                </a:cubicBezTo>
                <a:cubicBezTo>
                  <a:pt x="122" y="116"/>
                  <a:pt x="120" y="118"/>
                  <a:pt x="118" y="121"/>
                </a:cubicBezTo>
                <a:cubicBezTo>
                  <a:pt x="118" y="121"/>
                  <a:pt x="118" y="121"/>
                  <a:pt x="118" y="122"/>
                </a:cubicBezTo>
                <a:cubicBezTo>
                  <a:pt x="118" y="124"/>
                  <a:pt x="119" y="127"/>
                  <a:pt x="120" y="129"/>
                </a:cubicBezTo>
                <a:cubicBezTo>
                  <a:pt x="122" y="132"/>
                  <a:pt x="125" y="135"/>
                  <a:pt x="129" y="137"/>
                </a:cubicBezTo>
                <a:cubicBezTo>
                  <a:pt x="129" y="137"/>
                  <a:pt x="129" y="137"/>
                  <a:pt x="129" y="137"/>
                </a:cubicBezTo>
                <a:cubicBezTo>
                  <a:pt x="125" y="134"/>
                  <a:pt x="121" y="131"/>
                  <a:pt x="120" y="125"/>
                </a:cubicBezTo>
                <a:cubicBezTo>
                  <a:pt x="120" y="124"/>
                  <a:pt x="120" y="124"/>
                  <a:pt x="120" y="124"/>
                </a:cubicBezTo>
                <a:cubicBezTo>
                  <a:pt x="121" y="124"/>
                  <a:pt x="121" y="124"/>
                  <a:pt x="121" y="124"/>
                </a:cubicBezTo>
                <a:cubicBezTo>
                  <a:pt x="124" y="124"/>
                  <a:pt x="127" y="125"/>
                  <a:pt x="129" y="126"/>
                </a:cubicBezTo>
                <a:cubicBezTo>
                  <a:pt x="129" y="125"/>
                  <a:pt x="129" y="125"/>
                  <a:pt x="129" y="125"/>
                </a:cubicBezTo>
                <a:cubicBezTo>
                  <a:pt x="126" y="124"/>
                  <a:pt x="124" y="123"/>
                  <a:pt x="121" y="123"/>
                </a:cubicBezTo>
                <a:cubicBezTo>
                  <a:pt x="120" y="123"/>
                  <a:pt x="120" y="123"/>
                  <a:pt x="120" y="123"/>
                </a:cubicBezTo>
                <a:cubicBezTo>
                  <a:pt x="120" y="123"/>
                  <a:pt x="120" y="123"/>
                  <a:pt x="120" y="123"/>
                </a:cubicBezTo>
                <a:cubicBezTo>
                  <a:pt x="120" y="122"/>
                  <a:pt x="119" y="121"/>
                  <a:pt x="120" y="121"/>
                </a:cubicBezTo>
                <a:cubicBezTo>
                  <a:pt x="119" y="120"/>
                  <a:pt x="120" y="120"/>
                  <a:pt x="120" y="119"/>
                </a:cubicBezTo>
                <a:cubicBezTo>
                  <a:pt x="120" y="119"/>
                  <a:pt x="121" y="119"/>
                  <a:pt x="121" y="119"/>
                </a:cubicBezTo>
                <a:cubicBezTo>
                  <a:pt x="123" y="117"/>
                  <a:pt x="123" y="117"/>
                  <a:pt x="123" y="117"/>
                </a:cubicBezTo>
                <a:cubicBezTo>
                  <a:pt x="123" y="117"/>
                  <a:pt x="123" y="117"/>
                  <a:pt x="123" y="117"/>
                </a:cubicBezTo>
                <a:cubicBezTo>
                  <a:pt x="125" y="118"/>
                  <a:pt x="127" y="118"/>
                  <a:pt x="129" y="118"/>
                </a:cubicBezTo>
                <a:cubicBezTo>
                  <a:pt x="129" y="117"/>
                  <a:pt x="129" y="117"/>
                  <a:pt x="129" y="117"/>
                </a:cubicBezTo>
                <a:cubicBezTo>
                  <a:pt x="123" y="116"/>
                  <a:pt x="123" y="116"/>
                  <a:pt x="123" y="116"/>
                </a:cubicBezTo>
                <a:cubicBezTo>
                  <a:pt x="123" y="115"/>
                  <a:pt x="123" y="115"/>
                  <a:pt x="123" y="115"/>
                </a:cubicBezTo>
                <a:cubicBezTo>
                  <a:pt x="123" y="113"/>
                  <a:pt x="122" y="111"/>
                  <a:pt x="122" y="109"/>
                </a:cubicBezTo>
                <a:cubicBezTo>
                  <a:pt x="122" y="108"/>
                  <a:pt x="122" y="108"/>
                  <a:pt x="122" y="108"/>
                </a:cubicBezTo>
                <a:cubicBezTo>
                  <a:pt x="122" y="107"/>
                  <a:pt x="122" y="107"/>
                  <a:pt x="122" y="107"/>
                </a:cubicBezTo>
                <a:cubicBezTo>
                  <a:pt x="123" y="107"/>
                  <a:pt x="123" y="107"/>
                  <a:pt x="123" y="107"/>
                </a:cubicBezTo>
                <a:cubicBezTo>
                  <a:pt x="124" y="107"/>
                  <a:pt x="125" y="107"/>
                  <a:pt x="125" y="107"/>
                </a:cubicBezTo>
                <a:cubicBezTo>
                  <a:pt x="127" y="107"/>
                  <a:pt x="128" y="107"/>
                  <a:pt x="129" y="107"/>
                </a:cubicBezTo>
                <a:cubicBezTo>
                  <a:pt x="129" y="106"/>
                  <a:pt x="129" y="106"/>
                  <a:pt x="129" y="106"/>
                </a:cubicBezTo>
                <a:cubicBezTo>
                  <a:pt x="124" y="106"/>
                  <a:pt x="119" y="105"/>
                  <a:pt x="114" y="101"/>
                </a:cubicBezTo>
                <a:cubicBezTo>
                  <a:pt x="113" y="101"/>
                  <a:pt x="113" y="100"/>
                  <a:pt x="112" y="100"/>
                </a:cubicBezTo>
                <a:cubicBezTo>
                  <a:pt x="112" y="99"/>
                  <a:pt x="112" y="98"/>
                  <a:pt x="112" y="97"/>
                </a:cubicBezTo>
                <a:cubicBezTo>
                  <a:pt x="112" y="96"/>
                  <a:pt x="112" y="94"/>
                  <a:pt x="112" y="93"/>
                </a:cubicBezTo>
                <a:cubicBezTo>
                  <a:pt x="112" y="92"/>
                  <a:pt x="112" y="91"/>
                  <a:pt x="111" y="90"/>
                </a:cubicBezTo>
                <a:cubicBezTo>
                  <a:pt x="111" y="90"/>
                  <a:pt x="111" y="90"/>
                  <a:pt x="111" y="90"/>
                </a:cubicBezTo>
                <a:cubicBezTo>
                  <a:pt x="107" y="84"/>
                  <a:pt x="107" y="84"/>
                  <a:pt x="107" y="84"/>
                </a:cubicBezTo>
                <a:cubicBezTo>
                  <a:pt x="107" y="84"/>
                  <a:pt x="107" y="84"/>
                  <a:pt x="107" y="84"/>
                </a:cubicBezTo>
                <a:cubicBezTo>
                  <a:pt x="107" y="83"/>
                  <a:pt x="108" y="82"/>
                  <a:pt x="108" y="82"/>
                </a:cubicBezTo>
                <a:cubicBezTo>
                  <a:pt x="109" y="82"/>
                  <a:pt x="109" y="82"/>
                  <a:pt x="109" y="82"/>
                </a:cubicBezTo>
                <a:cubicBezTo>
                  <a:pt x="110" y="81"/>
                  <a:pt x="111" y="81"/>
                  <a:pt x="112" y="81"/>
                </a:cubicBezTo>
                <a:cubicBezTo>
                  <a:pt x="112" y="81"/>
                  <a:pt x="112" y="81"/>
                  <a:pt x="112" y="81"/>
                </a:cubicBezTo>
                <a:cubicBezTo>
                  <a:pt x="118" y="81"/>
                  <a:pt x="124" y="82"/>
                  <a:pt x="129" y="82"/>
                </a:cubicBezTo>
                <a:cubicBezTo>
                  <a:pt x="129" y="81"/>
                  <a:pt x="129" y="81"/>
                  <a:pt x="129" y="81"/>
                </a:cubicBezTo>
                <a:cubicBezTo>
                  <a:pt x="123" y="80"/>
                  <a:pt x="117" y="80"/>
                  <a:pt x="111" y="80"/>
                </a:cubicBezTo>
                <a:cubicBezTo>
                  <a:pt x="111" y="80"/>
                  <a:pt x="111" y="80"/>
                  <a:pt x="111" y="80"/>
                </a:cubicBezTo>
                <a:cubicBezTo>
                  <a:pt x="110" y="81"/>
                  <a:pt x="109" y="81"/>
                  <a:pt x="109" y="81"/>
                </a:cubicBezTo>
                <a:cubicBezTo>
                  <a:pt x="109" y="81"/>
                  <a:pt x="109" y="81"/>
                  <a:pt x="109" y="81"/>
                </a:cubicBezTo>
                <a:cubicBezTo>
                  <a:pt x="108" y="81"/>
                  <a:pt x="107" y="80"/>
                  <a:pt x="107" y="80"/>
                </a:cubicBezTo>
                <a:cubicBezTo>
                  <a:pt x="106" y="79"/>
                  <a:pt x="106" y="79"/>
                  <a:pt x="106" y="78"/>
                </a:cubicBezTo>
                <a:cubicBezTo>
                  <a:pt x="106" y="77"/>
                  <a:pt x="106" y="76"/>
                  <a:pt x="106" y="75"/>
                </a:cubicBezTo>
                <a:cubicBezTo>
                  <a:pt x="106" y="74"/>
                  <a:pt x="106" y="74"/>
                  <a:pt x="105" y="73"/>
                </a:cubicBezTo>
                <a:cubicBezTo>
                  <a:pt x="105" y="73"/>
                  <a:pt x="105" y="73"/>
                  <a:pt x="105" y="73"/>
                </a:cubicBezTo>
                <a:cubicBezTo>
                  <a:pt x="105" y="73"/>
                  <a:pt x="105" y="73"/>
                  <a:pt x="105" y="73"/>
                </a:cubicBezTo>
                <a:cubicBezTo>
                  <a:pt x="104" y="72"/>
                  <a:pt x="104" y="71"/>
                  <a:pt x="104" y="69"/>
                </a:cubicBezTo>
                <a:cubicBezTo>
                  <a:pt x="103" y="68"/>
                  <a:pt x="103" y="67"/>
                  <a:pt x="102" y="66"/>
                </a:cubicBezTo>
                <a:cubicBezTo>
                  <a:pt x="102" y="66"/>
                  <a:pt x="102" y="66"/>
                  <a:pt x="102" y="66"/>
                </a:cubicBezTo>
                <a:cubicBezTo>
                  <a:pt x="101" y="66"/>
                  <a:pt x="101" y="66"/>
                  <a:pt x="101" y="66"/>
                </a:cubicBezTo>
                <a:cubicBezTo>
                  <a:pt x="98" y="55"/>
                  <a:pt x="90" y="46"/>
                  <a:pt x="81" y="38"/>
                </a:cubicBezTo>
                <a:moveTo>
                  <a:pt x="1209" y="38"/>
                </a:moveTo>
                <a:cubicBezTo>
                  <a:pt x="1209" y="38"/>
                  <a:pt x="1209" y="38"/>
                  <a:pt x="1209" y="38"/>
                </a:cubicBezTo>
                <a:cubicBezTo>
                  <a:pt x="1210" y="38"/>
                  <a:pt x="1210" y="38"/>
                  <a:pt x="1211" y="38"/>
                </a:cubicBezTo>
                <a:cubicBezTo>
                  <a:pt x="1211" y="38"/>
                  <a:pt x="1211" y="38"/>
                  <a:pt x="1211" y="38"/>
                </a:cubicBezTo>
                <a:cubicBezTo>
                  <a:pt x="1211" y="38"/>
                  <a:pt x="1211" y="38"/>
                  <a:pt x="1211" y="38"/>
                </a:cubicBezTo>
                <a:cubicBezTo>
                  <a:pt x="1212" y="39"/>
                  <a:pt x="1213" y="39"/>
                  <a:pt x="1214" y="40"/>
                </a:cubicBezTo>
                <a:cubicBezTo>
                  <a:pt x="1214" y="39"/>
                  <a:pt x="1214" y="39"/>
                  <a:pt x="1214" y="39"/>
                </a:cubicBezTo>
                <a:cubicBezTo>
                  <a:pt x="1213" y="38"/>
                  <a:pt x="1212" y="38"/>
                  <a:pt x="1211" y="38"/>
                </a:cubicBezTo>
                <a:cubicBezTo>
                  <a:pt x="1211" y="38"/>
                  <a:pt x="1211" y="38"/>
                  <a:pt x="1211" y="38"/>
                </a:cubicBezTo>
                <a:cubicBezTo>
                  <a:pt x="1210" y="38"/>
                  <a:pt x="1210" y="38"/>
                  <a:pt x="1210" y="38"/>
                </a:cubicBezTo>
                <a:cubicBezTo>
                  <a:pt x="1209" y="38"/>
                  <a:pt x="1209" y="38"/>
                  <a:pt x="1209" y="38"/>
                </a:cubicBezTo>
                <a:cubicBezTo>
                  <a:pt x="1209" y="38"/>
                  <a:pt x="1209" y="38"/>
                  <a:pt x="1209" y="38"/>
                </a:cubicBezTo>
                <a:moveTo>
                  <a:pt x="1207" y="38"/>
                </a:moveTo>
                <a:cubicBezTo>
                  <a:pt x="1204" y="38"/>
                  <a:pt x="1201" y="39"/>
                  <a:pt x="1198" y="40"/>
                </a:cubicBezTo>
                <a:cubicBezTo>
                  <a:pt x="1198" y="41"/>
                  <a:pt x="1198" y="41"/>
                  <a:pt x="1198" y="41"/>
                </a:cubicBezTo>
                <a:cubicBezTo>
                  <a:pt x="1201" y="40"/>
                  <a:pt x="1204" y="39"/>
                  <a:pt x="1207" y="38"/>
                </a:cubicBezTo>
                <a:cubicBezTo>
                  <a:pt x="1207" y="38"/>
                  <a:pt x="1207" y="38"/>
                  <a:pt x="1207" y="38"/>
                </a:cubicBezTo>
                <a:moveTo>
                  <a:pt x="1177" y="37"/>
                </a:moveTo>
                <a:cubicBezTo>
                  <a:pt x="1176" y="39"/>
                  <a:pt x="1175" y="41"/>
                  <a:pt x="1173" y="43"/>
                </a:cubicBezTo>
                <a:cubicBezTo>
                  <a:pt x="1173" y="49"/>
                  <a:pt x="1173" y="49"/>
                  <a:pt x="1173" y="49"/>
                </a:cubicBezTo>
                <a:cubicBezTo>
                  <a:pt x="1175" y="49"/>
                  <a:pt x="1176" y="49"/>
                  <a:pt x="1177" y="49"/>
                </a:cubicBezTo>
                <a:cubicBezTo>
                  <a:pt x="1177" y="48"/>
                  <a:pt x="1177" y="48"/>
                  <a:pt x="1177" y="48"/>
                </a:cubicBezTo>
                <a:cubicBezTo>
                  <a:pt x="1177" y="48"/>
                  <a:pt x="1177" y="48"/>
                  <a:pt x="1176" y="48"/>
                </a:cubicBezTo>
                <a:cubicBezTo>
                  <a:pt x="1176" y="47"/>
                  <a:pt x="1176" y="47"/>
                  <a:pt x="1176" y="47"/>
                </a:cubicBezTo>
                <a:cubicBezTo>
                  <a:pt x="1175" y="47"/>
                  <a:pt x="1175" y="47"/>
                  <a:pt x="1175" y="47"/>
                </a:cubicBezTo>
                <a:cubicBezTo>
                  <a:pt x="1175" y="47"/>
                  <a:pt x="1175" y="47"/>
                  <a:pt x="1175" y="47"/>
                </a:cubicBezTo>
                <a:cubicBezTo>
                  <a:pt x="1174" y="47"/>
                  <a:pt x="1174" y="46"/>
                  <a:pt x="1174" y="45"/>
                </a:cubicBezTo>
                <a:cubicBezTo>
                  <a:pt x="1174" y="44"/>
                  <a:pt x="1175" y="43"/>
                  <a:pt x="1175" y="42"/>
                </a:cubicBezTo>
                <a:cubicBezTo>
                  <a:pt x="1175" y="41"/>
                  <a:pt x="1176" y="40"/>
                  <a:pt x="1176" y="40"/>
                </a:cubicBezTo>
                <a:cubicBezTo>
                  <a:pt x="1176" y="40"/>
                  <a:pt x="1176" y="40"/>
                  <a:pt x="1176" y="40"/>
                </a:cubicBezTo>
                <a:cubicBezTo>
                  <a:pt x="1176" y="39"/>
                  <a:pt x="1176" y="39"/>
                  <a:pt x="1176" y="39"/>
                </a:cubicBezTo>
                <a:cubicBezTo>
                  <a:pt x="1176" y="39"/>
                  <a:pt x="1176" y="39"/>
                  <a:pt x="1176" y="39"/>
                </a:cubicBezTo>
                <a:cubicBezTo>
                  <a:pt x="1177" y="39"/>
                  <a:pt x="1177" y="39"/>
                  <a:pt x="1177" y="38"/>
                </a:cubicBezTo>
                <a:cubicBezTo>
                  <a:pt x="1177" y="37"/>
                  <a:pt x="1177" y="37"/>
                  <a:pt x="1177" y="37"/>
                </a:cubicBezTo>
                <a:moveTo>
                  <a:pt x="495" y="37"/>
                </a:moveTo>
                <a:cubicBezTo>
                  <a:pt x="495" y="37"/>
                  <a:pt x="494" y="38"/>
                  <a:pt x="493" y="38"/>
                </a:cubicBezTo>
                <a:cubicBezTo>
                  <a:pt x="493" y="39"/>
                  <a:pt x="493" y="39"/>
                  <a:pt x="493" y="39"/>
                </a:cubicBezTo>
                <a:cubicBezTo>
                  <a:pt x="494" y="38"/>
                  <a:pt x="495" y="38"/>
                  <a:pt x="495" y="38"/>
                </a:cubicBezTo>
                <a:cubicBezTo>
                  <a:pt x="495" y="37"/>
                  <a:pt x="495" y="37"/>
                  <a:pt x="495" y="37"/>
                </a:cubicBezTo>
                <a:moveTo>
                  <a:pt x="689" y="37"/>
                </a:moveTo>
                <a:cubicBezTo>
                  <a:pt x="689" y="37"/>
                  <a:pt x="689" y="37"/>
                  <a:pt x="689" y="38"/>
                </a:cubicBezTo>
                <a:cubicBezTo>
                  <a:pt x="688" y="39"/>
                  <a:pt x="687" y="40"/>
                  <a:pt x="685" y="40"/>
                </a:cubicBezTo>
                <a:cubicBezTo>
                  <a:pt x="685" y="40"/>
                  <a:pt x="685" y="40"/>
                  <a:pt x="685" y="40"/>
                </a:cubicBezTo>
                <a:cubicBezTo>
                  <a:pt x="685" y="40"/>
                  <a:pt x="684" y="40"/>
                  <a:pt x="684" y="40"/>
                </a:cubicBezTo>
                <a:cubicBezTo>
                  <a:pt x="681" y="40"/>
                  <a:pt x="681" y="40"/>
                  <a:pt x="681" y="40"/>
                </a:cubicBezTo>
                <a:cubicBezTo>
                  <a:pt x="681" y="41"/>
                  <a:pt x="681" y="41"/>
                  <a:pt x="681" y="41"/>
                </a:cubicBezTo>
                <a:cubicBezTo>
                  <a:pt x="683" y="41"/>
                  <a:pt x="685" y="40"/>
                  <a:pt x="687" y="40"/>
                </a:cubicBezTo>
                <a:cubicBezTo>
                  <a:pt x="688" y="40"/>
                  <a:pt x="688" y="40"/>
                  <a:pt x="688" y="40"/>
                </a:cubicBezTo>
                <a:cubicBezTo>
                  <a:pt x="688" y="48"/>
                  <a:pt x="688" y="48"/>
                  <a:pt x="688" y="48"/>
                </a:cubicBezTo>
                <a:cubicBezTo>
                  <a:pt x="687" y="48"/>
                  <a:pt x="687" y="48"/>
                  <a:pt x="687" y="48"/>
                </a:cubicBezTo>
                <a:cubicBezTo>
                  <a:pt x="685" y="49"/>
                  <a:pt x="683" y="49"/>
                  <a:pt x="681" y="49"/>
                </a:cubicBezTo>
                <a:cubicBezTo>
                  <a:pt x="681" y="50"/>
                  <a:pt x="681" y="50"/>
                  <a:pt x="681" y="50"/>
                </a:cubicBezTo>
                <a:cubicBezTo>
                  <a:pt x="683" y="50"/>
                  <a:pt x="684" y="49"/>
                  <a:pt x="686" y="49"/>
                </a:cubicBezTo>
                <a:cubicBezTo>
                  <a:pt x="687" y="49"/>
                  <a:pt x="687" y="49"/>
                  <a:pt x="687" y="49"/>
                </a:cubicBezTo>
                <a:cubicBezTo>
                  <a:pt x="687" y="49"/>
                  <a:pt x="687" y="49"/>
                  <a:pt x="687" y="49"/>
                </a:cubicBezTo>
                <a:cubicBezTo>
                  <a:pt x="688" y="50"/>
                  <a:pt x="689" y="51"/>
                  <a:pt x="689" y="52"/>
                </a:cubicBezTo>
                <a:cubicBezTo>
                  <a:pt x="689" y="47"/>
                  <a:pt x="689" y="47"/>
                  <a:pt x="689" y="47"/>
                </a:cubicBezTo>
                <a:cubicBezTo>
                  <a:pt x="689" y="46"/>
                  <a:pt x="689" y="46"/>
                  <a:pt x="689" y="45"/>
                </a:cubicBezTo>
                <a:cubicBezTo>
                  <a:pt x="689" y="44"/>
                  <a:pt x="689" y="44"/>
                  <a:pt x="689" y="43"/>
                </a:cubicBezTo>
                <a:cubicBezTo>
                  <a:pt x="689" y="37"/>
                  <a:pt x="689" y="37"/>
                  <a:pt x="689" y="37"/>
                </a:cubicBezTo>
                <a:moveTo>
                  <a:pt x="38" y="37"/>
                </a:moveTo>
                <a:cubicBezTo>
                  <a:pt x="38" y="38"/>
                  <a:pt x="38" y="38"/>
                  <a:pt x="38" y="38"/>
                </a:cubicBezTo>
                <a:cubicBezTo>
                  <a:pt x="44" y="39"/>
                  <a:pt x="44" y="39"/>
                  <a:pt x="44" y="39"/>
                </a:cubicBezTo>
                <a:cubicBezTo>
                  <a:pt x="44" y="39"/>
                  <a:pt x="44" y="39"/>
                  <a:pt x="44" y="39"/>
                </a:cubicBezTo>
                <a:cubicBezTo>
                  <a:pt x="45" y="40"/>
                  <a:pt x="46" y="40"/>
                  <a:pt x="47" y="40"/>
                </a:cubicBezTo>
                <a:cubicBezTo>
                  <a:pt x="47" y="40"/>
                  <a:pt x="47" y="40"/>
                  <a:pt x="47" y="40"/>
                </a:cubicBezTo>
                <a:cubicBezTo>
                  <a:pt x="44" y="39"/>
                  <a:pt x="41" y="38"/>
                  <a:pt x="38" y="37"/>
                </a:cubicBezTo>
                <a:moveTo>
                  <a:pt x="737" y="37"/>
                </a:moveTo>
                <a:cubicBezTo>
                  <a:pt x="737" y="38"/>
                  <a:pt x="737" y="38"/>
                  <a:pt x="737" y="38"/>
                </a:cubicBezTo>
                <a:cubicBezTo>
                  <a:pt x="741" y="38"/>
                  <a:pt x="744" y="39"/>
                  <a:pt x="748" y="40"/>
                </a:cubicBezTo>
                <a:cubicBezTo>
                  <a:pt x="748" y="39"/>
                  <a:pt x="748" y="39"/>
                  <a:pt x="748" y="39"/>
                </a:cubicBezTo>
                <a:cubicBezTo>
                  <a:pt x="744" y="38"/>
                  <a:pt x="741" y="37"/>
                  <a:pt x="737" y="37"/>
                </a:cubicBezTo>
                <a:moveTo>
                  <a:pt x="30" y="35"/>
                </a:moveTo>
                <a:cubicBezTo>
                  <a:pt x="30" y="36"/>
                  <a:pt x="30" y="36"/>
                  <a:pt x="30" y="36"/>
                </a:cubicBezTo>
                <a:cubicBezTo>
                  <a:pt x="36" y="37"/>
                  <a:pt x="36" y="37"/>
                  <a:pt x="36" y="37"/>
                </a:cubicBezTo>
                <a:cubicBezTo>
                  <a:pt x="36" y="36"/>
                  <a:pt x="36" y="36"/>
                  <a:pt x="36" y="36"/>
                </a:cubicBezTo>
                <a:cubicBezTo>
                  <a:pt x="34" y="36"/>
                  <a:pt x="32" y="35"/>
                  <a:pt x="30" y="35"/>
                </a:cubicBezTo>
                <a:moveTo>
                  <a:pt x="509" y="35"/>
                </a:moveTo>
                <a:cubicBezTo>
                  <a:pt x="509" y="35"/>
                  <a:pt x="509" y="35"/>
                  <a:pt x="509" y="35"/>
                </a:cubicBezTo>
                <a:cubicBezTo>
                  <a:pt x="510" y="36"/>
                  <a:pt x="511" y="36"/>
                  <a:pt x="512" y="37"/>
                </a:cubicBezTo>
                <a:cubicBezTo>
                  <a:pt x="512" y="36"/>
                  <a:pt x="512" y="36"/>
                  <a:pt x="512" y="36"/>
                </a:cubicBezTo>
                <a:cubicBezTo>
                  <a:pt x="511" y="35"/>
                  <a:pt x="510" y="35"/>
                  <a:pt x="509" y="35"/>
                </a:cubicBezTo>
                <a:moveTo>
                  <a:pt x="27" y="35"/>
                </a:moveTo>
                <a:cubicBezTo>
                  <a:pt x="27" y="35"/>
                  <a:pt x="28" y="35"/>
                  <a:pt x="28" y="35"/>
                </a:cubicBezTo>
                <a:cubicBezTo>
                  <a:pt x="28" y="35"/>
                  <a:pt x="28" y="35"/>
                  <a:pt x="28" y="35"/>
                </a:cubicBezTo>
                <a:cubicBezTo>
                  <a:pt x="28" y="35"/>
                  <a:pt x="27" y="35"/>
                  <a:pt x="27" y="35"/>
                </a:cubicBezTo>
                <a:moveTo>
                  <a:pt x="507" y="35"/>
                </a:moveTo>
                <a:cubicBezTo>
                  <a:pt x="505" y="35"/>
                  <a:pt x="502" y="35"/>
                  <a:pt x="499" y="35"/>
                </a:cubicBezTo>
                <a:cubicBezTo>
                  <a:pt x="499" y="36"/>
                  <a:pt x="498" y="36"/>
                  <a:pt x="497" y="36"/>
                </a:cubicBezTo>
                <a:cubicBezTo>
                  <a:pt x="497" y="37"/>
                  <a:pt x="497" y="37"/>
                  <a:pt x="497" y="37"/>
                </a:cubicBezTo>
                <a:cubicBezTo>
                  <a:pt x="501" y="35"/>
                  <a:pt x="504" y="35"/>
                  <a:pt x="507" y="35"/>
                </a:cubicBezTo>
                <a:cubicBezTo>
                  <a:pt x="507" y="35"/>
                  <a:pt x="507" y="35"/>
                  <a:pt x="507" y="35"/>
                </a:cubicBezTo>
                <a:moveTo>
                  <a:pt x="471" y="34"/>
                </a:moveTo>
                <a:cubicBezTo>
                  <a:pt x="470" y="34"/>
                  <a:pt x="470" y="35"/>
                  <a:pt x="470" y="35"/>
                </a:cubicBezTo>
                <a:cubicBezTo>
                  <a:pt x="469" y="37"/>
                  <a:pt x="468" y="40"/>
                  <a:pt x="468" y="42"/>
                </a:cubicBezTo>
                <a:cubicBezTo>
                  <a:pt x="468" y="44"/>
                  <a:pt x="469" y="46"/>
                  <a:pt x="469" y="47"/>
                </a:cubicBezTo>
                <a:cubicBezTo>
                  <a:pt x="470" y="48"/>
                  <a:pt x="470" y="48"/>
                  <a:pt x="470" y="48"/>
                </a:cubicBezTo>
                <a:cubicBezTo>
                  <a:pt x="469" y="48"/>
                  <a:pt x="469" y="48"/>
                  <a:pt x="469" y="48"/>
                </a:cubicBezTo>
                <a:cubicBezTo>
                  <a:pt x="468" y="50"/>
                  <a:pt x="468" y="50"/>
                  <a:pt x="468" y="50"/>
                </a:cubicBezTo>
                <a:cubicBezTo>
                  <a:pt x="468" y="50"/>
                  <a:pt x="468" y="50"/>
                  <a:pt x="468" y="50"/>
                </a:cubicBezTo>
                <a:cubicBezTo>
                  <a:pt x="467" y="50"/>
                  <a:pt x="467" y="50"/>
                  <a:pt x="467" y="49"/>
                </a:cubicBezTo>
                <a:cubicBezTo>
                  <a:pt x="467" y="51"/>
                  <a:pt x="467" y="51"/>
                  <a:pt x="467" y="51"/>
                </a:cubicBezTo>
                <a:cubicBezTo>
                  <a:pt x="468" y="51"/>
                  <a:pt x="469" y="51"/>
                  <a:pt x="471" y="51"/>
                </a:cubicBezTo>
                <a:cubicBezTo>
                  <a:pt x="471" y="45"/>
                  <a:pt x="471" y="45"/>
                  <a:pt x="471" y="45"/>
                </a:cubicBezTo>
                <a:cubicBezTo>
                  <a:pt x="470" y="44"/>
                  <a:pt x="470" y="43"/>
                  <a:pt x="470" y="42"/>
                </a:cubicBezTo>
                <a:cubicBezTo>
                  <a:pt x="470" y="41"/>
                  <a:pt x="470" y="39"/>
                  <a:pt x="470" y="39"/>
                </a:cubicBezTo>
                <a:cubicBezTo>
                  <a:pt x="470" y="38"/>
                  <a:pt x="470" y="38"/>
                  <a:pt x="470" y="38"/>
                </a:cubicBezTo>
                <a:cubicBezTo>
                  <a:pt x="470" y="38"/>
                  <a:pt x="470" y="38"/>
                  <a:pt x="471" y="38"/>
                </a:cubicBezTo>
                <a:cubicBezTo>
                  <a:pt x="471" y="34"/>
                  <a:pt x="471" y="34"/>
                  <a:pt x="471" y="34"/>
                </a:cubicBezTo>
                <a:moveTo>
                  <a:pt x="400" y="33"/>
                </a:moveTo>
                <a:cubicBezTo>
                  <a:pt x="399" y="35"/>
                  <a:pt x="399" y="36"/>
                  <a:pt x="399" y="38"/>
                </a:cubicBezTo>
                <a:cubicBezTo>
                  <a:pt x="399" y="39"/>
                  <a:pt x="399" y="41"/>
                  <a:pt x="399" y="42"/>
                </a:cubicBezTo>
                <a:cubicBezTo>
                  <a:pt x="400" y="42"/>
                  <a:pt x="400" y="42"/>
                  <a:pt x="400" y="42"/>
                </a:cubicBezTo>
                <a:cubicBezTo>
                  <a:pt x="400" y="42"/>
                  <a:pt x="400" y="42"/>
                  <a:pt x="400" y="42"/>
                </a:cubicBezTo>
                <a:cubicBezTo>
                  <a:pt x="400" y="43"/>
                  <a:pt x="400" y="43"/>
                  <a:pt x="400" y="44"/>
                </a:cubicBezTo>
                <a:cubicBezTo>
                  <a:pt x="400" y="33"/>
                  <a:pt x="400" y="33"/>
                  <a:pt x="400" y="33"/>
                </a:cubicBezTo>
                <a:moveTo>
                  <a:pt x="1108" y="33"/>
                </a:moveTo>
                <a:cubicBezTo>
                  <a:pt x="1108" y="34"/>
                  <a:pt x="1107" y="35"/>
                  <a:pt x="1107" y="37"/>
                </a:cubicBezTo>
                <a:cubicBezTo>
                  <a:pt x="1107" y="38"/>
                  <a:pt x="1107" y="38"/>
                  <a:pt x="1108" y="38"/>
                </a:cubicBezTo>
                <a:cubicBezTo>
                  <a:pt x="1108" y="39"/>
                  <a:pt x="1108" y="40"/>
                  <a:pt x="1108" y="41"/>
                </a:cubicBezTo>
                <a:cubicBezTo>
                  <a:pt x="1108" y="33"/>
                  <a:pt x="1108" y="33"/>
                  <a:pt x="1108" y="33"/>
                </a:cubicBezTo>
                <a:moveTo>
                  <a:pt x="9" y="32"/>
                </a:moveTo>
                <a:cubicBezTo>
                  <a:pt x="9" y="32"/>
                  <a:pt x="9" y="32"/>
                  <a:pt x="9" y="32"/>
                </a:cubicBezTo>
                <a:cubicBezTo>
                  <a:pt x="9" y="32"/>
                  <a:pt x="9" y="32"/>
                  <a:pt x="9" y="32"/>
                </a:cubicBezTo>
                <a:cubicBezTo>
                  <a:pt x="8" y="33"/>
                  <a:pt x="7" y="33"/>
                  <a:pt x="7" y="33"/>
                </a:cubicBezTo>
                <a:cubicBezTo>
                  <a:pt x="6" y="33"/>
                  <a:pt x="5" y="32"/>
                  <a:pt x="4" y="32"/>
                </a:cubicBezTo>
                <a:cubicBezTo>
                  <a:pt x="4" y="32"/>
                  <a:pt x="4" y="32"/>
                  <a:pt x="4" y="32"/>
                </a:cubicBezTo>
                <a:cubicBezTo>
                  <a:pt x="3" y="32"/>
                  <a:pt x="2" y="33"/>
                  <a:pt x="1" y="33"/>
                </a:cubicBezTo>
                <a:cubicBezTo>
                  <a:pt x="1" y="33"/>
                  <a:pt x="1" y="33"/>
                  <a:pt x="1" y="33"/>
                </a:cubicBezTo>
                <a:cubicBezTo>
                  <a:pt x="2" y="33"/>
                  <a:pt x="3" y="33"/>
                  <a:pt x="4" y="33"/>
                </a:cubicBezTo>
                <a:cubicBezTo>
                  <a:pt x="8" y="33"/>
                  <a:pt x="12" y="33"/>
                  <a:pt x="15" y="34"/>
                </a:cubicBezTo>
                <a:cubicBezTo>
                  <a:pt x="15" y="34"/>
                  <a:pt x="15" y="34"/>
                  <a:pt x="15" y="34"/>
                </a:cubicBezTo>
                <a:cubicBezTo>
                  <a:pt x="15" y="34"/>
                  <a:pt x="15" y="34"/>
                  <a:pt x="15" y="34"/>
                </a:cubicBezTo>
                <a:cubicBezTo>
                  <a:pt x="19" y="37"/>
                  <a:pt x="23" y="41"/>
                  <a:pt x="24" y="45"/>
                </a:cubicBezTo>
                <a:cubicBezTo>
                  <a:pt x="28" y="46"/>
                  <a:pt x="28" y="46"/>
                  <a:pt x="28" y="46"/>
                </a:cubicBezTo>
                <a:cubicBezTo>
                  <a:pt x="28" y="45"/>
                  <a:pt x="28" y="45"/>
                  <a:pt x="28" y="45"/>
                </a:cubicBezTo>
                <a:cubicBezTo>
                  <a:pt x="28" y="45"/>
                  <a:pt x="28" y="45"/>
                  <a:pt x="27" y="45"/>
                </a:cubicBezTo>
                <a:cubicBezTo>
                  <a:pt x="27" y="45"/>
                  <a:pt x="27" y="45"/>
                  <a:pt x="26" y="44"/>
                </a:cubicBezTo>
                <a:cubicBezTo>
                  <a:pt x="26" y="44"/>
                  <a:pt x="26" y="44"/>
                  <a:pt x="26" y="44"/>
                </a:cubicBezTo>
                <a:cubicBezTo>
                  <a:pt x="26" y="44"/>
                  <a:pt x="26" y="44"/>
                  <a:pt x="26" y="44"/>
                </a:cubicBezTo>
                <a:cubicBezTo>
                  <a:pt x="26" y="43"/>
                  <a:pt x="26" y="42"/>
                  <a:pt x="27" y="41"/>
                </a:cubicBezTo>
                <a:cubicBezTo>
                  <a:pt x="27" y="41"/>
                  <a:pt x="28" y="41"/>
                  <a:pt x="28" y="41"/>
                </a:cubicBezTo>
                <a:cubicBezTo>
                  <a:pt x="28" y="40"/>
                  <a:pt x="28" y="40"/>
                  <a:pt x="28" y="40"/>
                </a:cubicBezTo>
                <a:cubicBezTo>
                  <a:pt x="27" y="41"/>
                  <a:pt x="27" y="41"/>
                  <a:pt x="26" y="41"/>
                </a:cubicBezTo>
                <a:cubicBezTo>
                  <a:pt x="25" y="41"/>
                  <a:pt x="24" y="40"/>
                  <a:pt x="23" y="40"/>
                </a:cubicBezTo>
                <a:cubicBezTo>
                  <a:pt x="22" y="39"/>
                  <a:pt x="21" y="38"/>
                  <a:pt x="21" y="37"/>
                </a:cubicBezTo>
                <a:cubicBezTo>
                  <a:pt x="21" y="36"/>
                  <a:pt x="21" y="36"/>
                  <a:pt x="21" y="36"/>
                </a:cubicBezTo>
                <a:cubicBezTo>
                  <a:pt x="21" y="36"/>
                  <a:pt x="21" y="36"/>
                  <a:pt x="21" y="36"/>
                </a:cubicBezTo>
                <a:cubicBezTo>
                  <a:pt x="22" y="35"/>
                  <a:pt x="24" y="35"/>
                  <a:pt x="25" y="34"/>
                </a:cubicBezTo>
                <a:cubicBezTo>
                  <a:pt x="26" y="34"/>
                  <a:pt x="26" y="35"/>
                  <a:pt x="26" y="35"/>
                </a:cubicBezTo>
                <a:cubicBezTo>
                  <a:pt x="24" y="34"/>
                  <a:pt x="22" y="34"/>
                  <a:pt x="20" y="34"/>
                </a:cubicBezTo>
                <a:cubicBezTo>
                  <a:pt x="19" y="34"/>
                  <a:pt x="18" y="34"/>
                  <a:pt x="17" y="34"/>
                </a:cubicBezTo>
                <a:cubicBezTo>
                  <a:pt x="17" y="34"/>
                  <a:pt x="17" y="34"/>
                  <a:pt x="17" y="34"/>
                </a:cubicBezTo>
                <a:cubicBezTo>
                  <a:pt x="16" y="34"/>
                  <a:pt x="14" y="34"/>
                  <a:pt x="13" y="33"/>
                </a:cubicBezTo>
                <a:cubicBezTo>
                  <a:pt x="12" y="33"/>
                  <a:pt x="10" y="32"/>
                  <a:pt x="9" y="32"/>
                </a:cubicBezTo>
                <a:moveTo>
                  <a:pt x="793" y="32"/>
                </a:moveTo>
                <a:cubicBezTo>
                  <a:pt x="793" y="34"/>
                  <a:pt x="793" y="34"/>
                  <a:pt x="793" y="34"/>
                </a:cubicBezTo>
                <a:cubicBezTo>
                  <a:pt x="800" y="40"/>
                  <a:pt x="805" y="46"/>
                  <a:pt x="809" y="54"/>
                </a:cubicBezTo>
                <a:cubicBezTo>
                  <a:pt x="809" y="54"/>
                  <a:pt x="809" y="54"/>
                  <a:pt x="809" y="54"/>
                </a:cubicBezTo>
                <a:cubicBezTo>
                  <a:pt x="812" y="60"/>
                  <a:pt x="813" y="66"/>
                  <a:pt x="815" y="71"/>
                </a:cubicBezTo>
                <a:cubicBezTo>
                  <a:pt x="815" y="71"/>
                  <a:pt x="815" y="71"/>
                  <a:pt x="815" y="71"/>
                </a:cubicBezTo>
                <a:cubicBezTo>
                  <a:pt x="816" y="81"/>
                  <a:pt x="816" y="81"/>
                  <a:pt x="816" y="81"/>
                </a:cubicBezTo>
                <a:cubicBezTo>
                  <a:pt x="815" y="81"/>
                  <a:pt x="815" y="81"/>
                  <a:pt x="815" y="81"/>
                </a:cubicBezTo>
                <a:cubicBezTo>
                  <a:pt x="815" y="82"/>
                  <a:pt x="814" y="82"/>
                  <a:pt x="813" y="82"/>
                </a:cubicBezTo>
                <a:cubicBezTo>
                  <a:pt x="813" y="82"/>
                  <a:pt x="813" y="82"/>
                  <a:pt x="813" y="82"/>
                </a:cubicBezTo>
                <a:cubicBezTo>
                  <a:pt x="812" y="82"/>
                  <a:pt x="810" y="81"/>
                  <a:pt x="809" y="80"/>
                </a:cubicBezTo>
                <a:cubicBezTo>
                  <a:pt x="808" y="79"/>
                  <a:pt x="807" y="78"/>
                  <a:pt x="806" y="78"/>
                </a:cubicBezTo>
                <a:cubicBezTo>
                  <a:pt x="806" y="78"/>
                  <a:pt x="806" y="78"/>
                  <a:pt x="806" y="78"/>
                </a:cubicBezTo>
                <a:cubicBezTo>
                  <a:pt x="806" y="78"/>
                  <a:pt x="806" y="78"/>
                  <a:pt x="806" y="78"/>
                </a:cubicBezTo>
                <a:cubicBezTo>
                  <a:pt x="803" y="76"/>
                  <a:pt x="798" y="77"/>
                  <a:pt x="793" y="76"/>
                </a:cubicBezTo>
                <a:cubicBezTo>
                  <a:pt x="793" y="78"/>
                  <a:pt x="793" y="78"/>
                  <a:pt x="793" y="78"/>
                </a:cubicBezTo>
                <a:cubicBezTo>
                  <a:pt x="794" y="77"/>
                  <a:pt x="796" y="77"/>
                  <a:pt x="797" y="77"/>
                </a:cubicBezTo>
                <a:cubicBezTo>
                  <a:pt x="802" y="77"/>
                  <a:pt x="808" y="78"/>
                  <a:pt x="811" y="83"/>
                </a:cubicBezTo>
                <a:cubicBezTo>
                  <a:pt x="811" y="83"/>
                  <a:pt x="811" y="83"/>
                  <a:pt x="811" y="83"/>
                </a:cubicBezTo>
                <a:cubicBezTo>
                  <a:pt x="811" y="83"/>
                  <a:pt x="811" y="83"/>
                  <a:pt x="811" y="83"/>
                </a:cubicBezTo>
                <a:cubicBezTo>
                  <a:pt x="813" y="86"/>
                  <a:pt x="815" y="89"/>
                  <a:pt x="815" y="93"/>
                </a:cubicBezTo>
                <a:cubicBezTo>
                  <a:pt x="815" y="94"/>
                  <a:pt x="815" y="95"/>
                  <a:pt x="814" y="97"/>
                </a:cubicBezTo>
                <a:cubicBezTo>
                  <a:pt x="814" y="97"/>
                  <a:pt x="814" y="97"/>
                  <a:pt x="814" y="97"/>
                </a:cubicBezTo>
                <a:cubicBezTo>
                  <a:pt x="814" y="97"/>
                  <a:pt x="814" y="97"/>
                  <a:pt x="815" y="98"/>
                </a:cubicBezTo>
                <a:cubicBezTo>
                  <a:pt x="815" y="98"/>
                  <a:pt x="815" y="98"/>
                  <a:pt x="816" y="98"/>
                </a:cubicBezTo>
                <a:cubicBezTo>
                  <a:pt x="817" y="99"/>
                  <a:pt x="818" y="99"/>
                  <a:pt x="819" y="100"/>
                </a:cubicBezTo>
                <a:cubicBezTo>
                  <a:pt x="822" y="103"/>
                  <a:pt x="825" y="107"/>
                  <a:pt x="825" y="112"/>
                </a:cubicBezTo>
                <a:cubicBezTo>
                  <a:pt x="825" y="112"/>
                  <a:pt x="825" y="113"/>
                  <a:pt x="825" y="113"/>
                </a:cubicBezTo>
                <a:cubicBezTo>
                  <a:pt x="826" y="116"/>
                  <a:pt x="827" y="118"/>
                  <a:pt x="827" y="121"/>
                </a:cubicBezTo>
                <a:cubicBezTo>
                  <a:pt x="827" y="124"/>
                  <a:pt x="826" y="126"/>
                  <a:pt x="826" y="129"/>
                </a:cubicBezTo>
                <a:cubicBezTo>
                  <a:pt x="827" y="131"/>
                  <a:pt x="828" y="133"/>
                  <a:pt x="829" y="135"/>
                </a:cubicBezTo>
                <a:cubicBezTo>
                  <a:pt x="830" y="138"/>
                  <a:pt x="831" y="139"/>
                  <a:pt x="833" y="140"/>
                </a:cubicBezTo>
                <a:cubicBezTo>
                  <a:pt x="834" y="140"/>
                  <a:pt x="834" y="140"/>
                  <a:pt x="834" y="140"/>
                </a:cubicBezTo>
                <a:cubicBezTo>
                  <a:pt x="834" y="140"/>
                  <a:pt x="834" y="140"/>
                  <a:pt x="834" y="140"/>
                </a:cubicBezTo>
                <a:cubicBezTo>
                  <a:pt x="834" y="139"/>
                  <a:pt x="834" y="139"/>
                  <a:pt x="834" y="139"/>
                </a:cubicBezTo>
                <a:cubicBezTo>
                  <a:pt x="833" y="138"/>
                  <a:pt x="833" y="138"/>
                  <a:pt x="833" y="138"/>
                </a:cubicBezTo>
                <a:cubicBezTo>
                  <a:pt x="833" y="138"/>
                  <a:pt x="833" y="138"/>
                  <a:pt x="833" y="138"/>
                </a:cubicBezTo>
                <a:cubicBezTo>
                  <a:pt x="833" y="138"/>
                  <a:pt x="833" y="138"/>
                  <a:pt x="833" y="138"/>
                </a:cubicBezTo>
                <a:cubicBezTo>
                  <a:pt x="832" y="138"/>
                  <a:pt x="832" y="137"/>
                  <a:pt x="831" y="136"/>
                </a:cubicBezTo>
                <a:cubicBezTo>
                  <a:pt x="830" y="136"/>
                  <a:pt x="830" y="135"/>
                  <a:pt x="830" y="134"/>
                </a:cubicBezTo>
                <a:cubicBezTo>
                  <a:pt x="830" y="133"/>
                  <a:pt x="830" y="132"/>
                  <a:pt x="830" y="132"/>
                </a:cubicBezTo>
                <a:cubicBezTo>
                  <a:pt x="831" y="131"/>
                  <a:pt x="831" y="131"/>
                  <a:pt x="831" y="131"/>
                </a:cubicBezTo>
                <a:cubicBezTo>
                  <a:pt x="832" y="132"/>
                  <a:pt x="832" y="132"/>
                  <a:pt x="832" y="132"/>
                </a:cubicBezTo>
                <a:cubicBezTo>
                  <a:pt x="832" y="132"/>
                  <a:pt x="833" y="133"/>
                  <a:pt x="834" y="133"/>
                </a:cubicBezTo>
                <a:cubicBezTo>
                  <a:pt x="834" y="131"/>
                  <a:pt x="834" y="131"/>
                  <a:pt x="834" y="131"/>
                </a:cubicBezTo>
                <a:cubicBezTo>
                  <a:pt x="833" y="131"/>
                  <a:pt x="832" y="130"/>
                  <a:pt x="831" y="130"/>
                </a:cubicBezTo>
                <a:cubicBezTo>
                  <a:pt x="830" y="129"/>
                  <a:pt x="829" y="129"/>
                  <a:pt x="828" y="128"/>
                </a:cubicBezTo>
                <a:cubicBezTo>
                  <a:pt x="828" y="127"/>
                  <a:pt x="827" y="127"/>
                  <a:pt x="827" y="126"/>
                </a:cubicBezTo>
                <a:cubicBezTo>
                  <a:pt x="827" y="125"/>
                  <a:pt x="828" y="124"/>
                  <a:pt x="828" y="123"/>
                </a:cubicBezTo>
                <a:cubicBezTo>
                  <a:pt x="828" y="123"/>
                  <a:pt x="828" y="123"/>
                  <a:pt x="828" y="123"/>
                </a:cubicBezTo>
                <a:cubicBezTo>
                  <a:pt x="828" y="123"/>
                  <a:pt x="828" y="123"/>
                  <a:pt x="828" y="123"/>
                </a:cubicBezTo>
                <a:cubicBezTo>
                  <a:pt x="829" y="122"/>
                  <a:pt x="830" y="122"/>
                  <a:pt x="831" y="122"/>
                </a:cubicBezTo>
                <a:cubicBezTo>
                  <a:pt x="831" y="122"/>
                  <a:pt x="831" y="122"/>
                  <a:pt x="831" y="122"/>
                </a:cubicBezTo>
                <a:cubicBezTo>
                  <a:pt x="832" y="122"/>
                  <a:pt x="833" y="122"/>
                  <a:pt x="834" y="122"/>
                </a:cubicBezTo>
                <a:cubicBezTo>
                  <a:pt x="834" y="121"/>
                  <a:pt x="834" y="121"/>
                  <a:pt x="834" y="121"/>
                </a:cubicBezTo>
                <a:cubicBezTo>
                  <a:pt x="832" y="121"/>
                  <a:pt x="831" y="121"/>
                  <a:pt x="830" y="121"/>
                </a:cubicBezTo>
                <a:cubicBezTo>
                  <a:pt x="830" y="121"/>
                  <a:pt x="830" y="121"/>
                  <a:pt x="830" y="121"/>
                </a:cubicBezTo>
                <a:cubicBezTo>
                  <a:pt x="829" y="121"/>
                  <a:pt x="829" y="121"/>
                  <a:pt x="829" y="121"/>
                </a:cubicBezTo>
                <a:cubicBezTo>
                  <a:pt x="829" y="121"/>
                  <a:pt x="829" y="121"/>
                  <a:pt x="829" y="121"/>
                </a:cubicBezTo>
                <a:cubicBezTo>
                  <a:pt x="828" y="120"/>
                  <a:pt x="828" y="118"/>
                  <a:pt x="828" y="117"/>
                </a:cubicBezTo>
                <a:cubicBezTo>
                  <a:pt x="828" y="116"/>
                  <a:pt x="828" y="115"/>
                  <a:pt x="828" y="115"/>
                </a:cubicBezTo>
                <a:cubicBezTo>
                  <a:pt x="829" y="114"/>
                  <a:pt x="829" y="114"/>
                  <a:pt x="829" y="114"/>
                </a:cubicBezTo>
                <a:cubicBezTo>
                  <a:pt x="830" y="114"/>
                  <a:pt x="830" y="114"/>
                  <a:pt x="830" y="114"/>
                </a:cubicBezTo>
                <a:cubicBezTo>
                  <a:pt x="831" y="115"/>
                  <a:pt x="832" y="115"/>
                  <a:pt x="834" y="115"/>
                </a:cubicBezTo>
                <a:cubicBezTo>
                  <a:pt x="834" y="114"/>
                  <a:pt x="834" y="114"/>
                  <a:pt x="834" y="114"/>
                </a:cubicBezTo>
                <a:cubicBezTo>
                  <a:pt x="831" y="114"/>
                  <a:pt x="829" y="113"/>
                  <a:pt x="827" y="112"/>
                </a:cubicBezTo>
                <a:cubicBezTo>
                  <a:pt x="826" y="112"/>
                  <a:pt x="826" y="112"/>
                  <a:pt x="826" y="112"/>
                </a:cubicBezTo>
                <a:cubicBezTo>
                  <a:pt x="827" y="111"/>
                  <a:pt x="827" y="111"/>
                  <a:pt x="827" y="111"/>
                </a:cubicBezTo>
                <a:cubicBezTo>
                  <a:pt x="827" y="111"/>
                  <a:pt x="827" y="111"/>
                  <a:pt x="827" y="111"/>
                </a:cubicBezTo>
                <a:cubicBezTo>
                  <a:pt x="827" y="110"/>
                  <a:pt x="827" y="110"/>
                  <a:pt x="827" y="109"/>
                </a:cubicBezTo>
                <a:cubicBezTo>
                  <a:pt x="827" y="109"/>
                  <a:pt x="828" y="109"/>
                  <a:pt x="828" y="109"/>
                </a:cubicBezTo>
                <a:cubicBezTo>
                  <a:pt x="828" y="109"/>
                  <a:pt x="828" y="109"/>
                  <a:pt x="828" y="109"/>
                </a:cubicBezTo>
                <a:cubicBezTo>
                  <a:pt x="830" y="109"/>
                  <a:pt x="832" y="109"/>
                  <a:pt x="834" y="109"/>
                </a:cubicBezTo>
                <a:cubicBezTo>
                  <a:pt x="834" y="108"/>
                  <a:pt x="834" y="108"/>
                  <a:pt x="834" y="108"/>
                </a:cubicBezTo>
                <a:cubicBezTo>
                  <a:pt x="834" y="108"/>
                  <a:pt x="834" y="108"/>
                  <a:pt x="834" y="108"/>
                </a:cubicBezTo>
                <a:cubicBezTo>
                  <a:pt x="833" y="108"/>
                  <a:pt x="833" y="108"/>
                  <a:pt x="833" y="108"/>
                </a:cubicBezTo>
                <a:cubicBezTo>
                  <a:pt x="833" y="108"/>
                  <a:pt x="832" y="108"/>
                  <a:pt x="831" y="108"/>
                </a:cubicBezTo>
                <a:cubicBezTo>
                  <a:pt x="831" y="108"/>
                  <a:pt x="831" y="108"/>
                  <a:pt x="831" y="108"/>
                </a:cubicBezTo>
                <a:cubicBezTo>
                  <a:pt x="830" y="108"/>
                  <a:pt x="829" y="108"/>
                  <a:pt x="828" y="107"/>
                </a:cubicBezTo>
                <a:cubicBezTo>
                  <a:pt x="827" y="107"/>
                  <a:pt x="826" y="106"/>
                  <a:pt x="825" y="106"/>
                </a:cubicBezTo>
                <a:cubicBezTo>
                  <a:pt x="824" y="106"/>
                  <a:pt x="824" y="106"/>
                  <a:pt x="824" y="106"/>
                </a:cubicBezTo>
                <a:cubicBezTo>
                  <a:pt x="824" y="105"/>
                  <a:pt x="824" y="105"/>
                  <a:pt x="824" y="105"/>
                </a:cubicBezTo>
                <a:cubicBezTo>
                  <a:pt x="822" y="102"/>
                  <a:pt x="820" y="99"/>
                  <a:pt x="817" y="97"/>
                </a:cubicBezTo>
                <a:cubicBezTo>
                  <a:pt x="817" y="97"/>
                  <a:pt x="817" y="97"/>
                  <a:pt x="817" y="97"/>
                </a:cubicBezTo>
                <a:cubicBezTo>
                  <a:pt x="817" y="97"/>
                  <a:pt x="817" y="97"/>
                  <a:pt x="817" y="97"/>
                </a:cubicBezTo>
                <a:cubicBezTo>
                  <a:pt x="817" y="95"/>
                  <a:pt x="817" y="94"/>
                  <a:pt x="817" y="93"/>
                </a:cubicBezTo>
                <a:cubicBezTo>
                  <a:pt x="817" y="90"/>
                  <a:pt x="816" y="88"/>
                  <a:pt x="815" y="87"/>
                </a:cubicBezTo>
                <a:cubicBezTo>
                  <a:pt x="815" y="85"/>
                  <a:pt x="815" y="85"/>
                  <a:pt x="815" y="85"/>
                </a:cubicBezTo>
                <a:cubicBezTo>
                  <a:pt x="816" y="85"/>
                  <a:pt x="816" y="85"/>
                  <a:pt x="816" y="85"/>
                </a:cubicBezTo>
                <a:cubicBezTo>
                  <a:pt x="818" y="85"/>
                  <a:pt x="820" y="84"/>
                  <a:pt x="822" y="84"/>
                </a:cubicBezTo>
                <a:cubicBezTo>
                  <a:pt x="826" y="84"/>
                  <a:pt x="830" y="85"/>
                  <a:pt x="834" y="86"/>
                </a:cubicBezTo>
                <a:cubicBezTo>
                  <a:pt x="834" y="85"/>
                  <a:pt x="834" y="85"/>
                  <a:pt x="834" y="85"/>
                </a:cubicBezTo>
                <a:cubicBezTo>
                  <a:pt x="833" y="85"/>
                  <a:pt x="833" y="85"/>
                  <a:pt x="832" y="85"/>
                </a:cubicBezTo>
                <a:cubicBezTo>
                  <a:pt x="832" y="85"/>
                  <a:pt x="832" y="85"/>
                  <a:pt x="832" y="85"/>
                </a:cubicBezTo>
                <a:cubicBezTo>
                  <a:pt x="832" y="85"/>
                  <a:pt x="832" y="85"/>
                  <a:pt x="832" y="85"/>
                </a:cubicBezTo>
                <a:cubicBezTo>
                  <a:pt x="832" y="85"/>
                  <a:pt x="832" y="85"/>
                  <a:pt x="832" y="85"/>
                </a:cubicBezTo>
                <a:cubicBezTo>
                  <a:pt x="828" y="84"/>
                  <a:pt x="822" y="84"/>
                  <a:pt x="818" y="82"/>
                </a:cubicBezTo>
                <a:cubicBezTo>
                  <a:pt x="817" y="82"/>
                  <a:pt x="817" y="82"/>
                  <a:pt x="817" y="82"/>
                </a:cubicBezTo>
                <a:cubicBezTo>
                  <a:pt x="817" y="81"/>
                  <a:pt x="817" y="81"/>
                  <a:pt x="817" y="81"/>
                </a:cubicBezTo>
                <a:cubicBezTo>
                  <a:pt x="817" y="80"/>
                  <a:pt x="817" y="79"/>
                  <a:pt x="817" y="78"/>
                </a:cubicBezTo>
                <a:cubicBezTo>
                  <a:pt x="817" y="73"/>
                  <a:pt x="816" y="69"/>
                  <a:pt x="814" y="64"/>
                </a:cubicBezTo>
                <a:cubicBezTo>
                  <a:pt x="814" y="64"/>
                  <a:pt x="814" y="64"/>
                  <a:pt x="814" y="64"/>
                </a:cubicBezTo>
                <a:cubicBezTo>
                  <a:pt x="814" y="64"/>
                  <a:pt x="814" y="64"/>
                  <a:pt x="814" y="64"/>
                </a:cubicBezTo>
                <a:cubicBezTo>
                  <a:pt x="812" y="52"/>
                  <a:pt x="803" y="43"/>
                  <a:pt x="795" y="33"/>
                </a:cubicBezTo>
                <a:cubicBezTo>
                  <a:pt x="794" y="33"/>
                  <a:pt x="794" y="33"/>
                  <a:pt x="793" y="32"/>
                </a:cubicBezTo>
                <a:moveTo>
                  <a:pt x="522" y="31"/>
                </a:moveTo>
                <a:cubicBezTo>
                  <a:pt x="521" y="34"/>
                  <a:pt x="520" y="36"/>
                  <a:pt x="517" y="38"/>
                </a:cubicBezTo>
                <a:cubicBezTo>
                  <a:pt x="517" y="40"/>
                  <a:pt x="517" y="40"/>
                  <a:pt x="517" y="40"/>
                </a:cubicBezTo>
                <a:cubicBezTo>
                  <a:pt x="519" y="39"/>
                  <a:pt x="521" y="37"/>
                  <a:pt x="522" y="35"/>
                </a:cubicBezTo>
                <a:cubicBezTo>
                  <a:pt x="522" y="31"/>
                  <a:pt x="522" y="31"/>
                  <a:pt x="522" y="31"/>
                </a:cubicBezTo>
                <a:moveTo>
                  <a:pt x="717" y="30"/>
                </a:moveTo>
                <a:cubicBezTo>
                  <a:pt x="717" y="31"/>
                  <a:pt x="717" y="31"/>
                  <a:pt x="717" y="31"/>
                </a:cubicBezTo>
                <a:cubicBezTo>
                  <a:pt x="722" y="32"/>
                  <a:pt x="727" y="35"/>
                  <a:pt x="730" y="41"/>
                </a:cubicBezTo>
                <a:cubicBezTo>
                  <a:pt x="731" y="43"/>
                  <a:pt x="732" y="45"/>
                  <a:pt x="732" y="48"/>
                </a:cubicBezTo>
                <a:cubicBezTo>
                  <a:pt x="732" y="49"/>
                  <a:pt x="732" y="50"/>
                  <a:pt x="731" y="52"/>
                </a:cubicBezTo>
                <a:cubicBezTo>
                  <a:pt x="732" y="52"/>
                  <a:pt x="732" y="52"/>
                  <a:pt x="732" y="52"/>
                </a:cubicBezTo>
                <a:cubicBezTo>
                  <a:pt x="732" y="52"/>
                  <a:pt x="732" y="52"/>
                  <a:pt x="732" y="52"/>
                </a:cubicBezTo>
                <a:cubicBezTo>
                  <a:pt x="732" y="52"/>
                  <a:pt x="733" y="52"/>
                  <a:pt x="733" y="51"/>
                </a:cubicBezTo>
                <a:cubicBezTo>
                  <a:pt x="734" y="51"/>
                  <a:pt x="735" y="51"/>
                  <a:pt x="735" y="50"/>
                </a:cubicBezTo>
                <a:cubicBezTo>
                  <a:pt x="735" y="49"/>
                  <a:pt x="735" y="49"/>
                  <a:pt x="735" y="49"/>
                </a:cubicBezTo>
                <a:cubicBezTo>
                  <a:pt x="735" y="48"/>
                  <a:pt x="735" y="48"/>
                  <a:pt x="735" y="48"/>
                </a:cubicBezTo>
                <a:cubicBezTo>
                  <a:pt x="733" y="46"/>
                  <a:pt x="733" y="46"/>
                  <a:pt x="733" y="46"/>
                </a:cubicBezTo>
                <a:cubicBezTo>
                  <a:pt x="735" y="46"/>
                  <a:pt x="735" y="46"/>
                  <a:pt x="735" y="46"/>
                </a:cubicBezTo>
                <a:cubicBezTo>
                  <a:pt x="735" y="44"/>
                  <a:pt x="735" y="44"/>
                  <a:pt x="735" y="44"/>
                </a:cubicBezTo>
                <a:cubicBezTo>
                  <a:pt x="735" y="44"/>
                  <a:pt x="734" y="44"/>
                  <a:pt x="734" y="44"/>
                </a:cubicBezTo>
                <a:cubicBezTo>
                  <a:pt x="734" y="44"/>
                  <a:pt x="734" y="44"/>
                  <a:pt x="734" y="44"/>
                </a:cubicBezTo>
                <a:cubicBezTo>
                  <a:pt x="733" y="44"/>
                  <a:pt x="733" y="44"/>
                  <a:pt x="733" y="44"/>
                </a:cubicBezTo>
                <a:cubicBezTo>
                  <a:pt x="733" y="43"/>
                  <a:pt x="733" y="43"/>
                  <a:pt x="733" y="43"/>
                </a:cubicBezTo>
                <a:cubicBezTo>
                  <a:pt x="732" y="42"/>
                  <a:pt x="731" y="41"/>
                  <a:pt x="731" y="39"/>
                </a:cubicBezTo>
                <a:cubicBezTo>
                  <a:pt x="731" y="38"/>
                  <a:pt x="731" y="38"/>
                  <a:pt x="731" y="38"/>
                </a:cubicBezTo>
                <a:cubicBezTo>
                  <a:pt x="732" y="38"/>
                  <a:pt x="732" y="38"/>
                  <a:pt x="732" y="38"/>
                </a:cubicBezTo>
                <a:cubicBezTo>
                  <a:pt x="733" y="38"/>
                  <a:pt x="734" y="38"/>
                  <a:pt x="735" y="38"/>
                </a:cubicBezTo>
                <a:cubicBezTo>
                  <a:pt x="735" y="36"/>
                  <a:pt x="735" y="36"/>
                  <a:pt x="735" y="36"/>
                </a:cubicBezTo>
                <a:cubicBezTo>
                  <a:pt x="733" y="36"/>
                  <a:pt x="731" y="36"/>
                  <a:pt x="729" y="36"/>
                </a:cubicBezTo>
                <a:cubicBezTo>
                  <a:pt x="729" y="36"/>
                  <a:pt x="729" y="36"/>
                  <a:pt x="729" y="36"/>
                </a:cubicBezTo>
                <a:cubicBezTo>
                  <a:pt x="729" y="36"/>
                  <a:pt x="729" y="36"/>
                  <a:pt x="729" y="36"/>
                </a:cubicBezTo>
                <a:cubicBezTo>
                  <a:pt x="725" y="34"/>
                  <a:pt x="721" y="32"/>
                  <a:pt x="717" y="30"/>
                </a:cubicBezTo>
                <a:moveTo>
                  <a:pt x="371" y="30"/>
                </a:moveTo>
                <a:cubicBezTo>
                  <a:pt x="371" y="31"/>
                  <a:pt x="371" y="31"/>
                  <a:pt x="371" y="31"/>
                </a:cubicBezTo>
                <a:cubicBezTo>
                  <a:pt x="372" y="31"/>
                  <a:pt x="372" y="31"/>
                  <a:pt x="372" y="31"/>
                </a:cubicBezTo>
                <a:cubicBezTo>
                  <a:pt x="373" y="31"/>
                  <a:pt x="373" y="31"/>
                  <a:pt x="373" y="31"/>
                </a:cubicBezTo>
                <a:cubicBezTo>
                  <a:pt x="373" y="31"/>
                  <a:pt x="373" y="31"/>
                  <a:pt x="373" y="31"/>
                </a:cubicBezTo>
                <a:cubicBezTo>
                  <a:pt x="373" y="31"/>
                  <a:pt x="373" y="31"/>
                  <a:pt x="373" y="31"/>
                </a:cubicBezTo>
                <a:cubicBezTo>
                  <a:pt x="376" y="33"/>
                  <a:pt x="376" y="33"/>
                  <a:pt x="376" y="33"/>
                </a:cubicBezTo>
                <a:cubicBezTo>
                  <a:pt x="376" y="34"/>
                  <a:pt x="376" y="34"/>
                  <a:pt x="376" y="34"/>
                </a:cubicBezTo>
                <a:cubicBezTo>
                  <a:pt x="376" y="35"/>
                  <a:pt x="376" y="37"/>
                  <a:pt x="376" y="39"/>
                </a:cubicBezTo>
                <a:cubicBezTo>
                  <a:pt x="376" y="41"/>
                  <a:pt x="376" y="43"/>
                  <a:pt x="375" y="45"/>
                </a:cubicBezTo>
                <a:cubicBezTo>
                  <a:pt x="375" y="45"/>
                  <a:pt x="375" y="45"/>
                  <a:pt x="375" y="45"/>
                </a:cubicBezTo>
                <a:cubicBezTo>
                  <a:pt x="374" y="45"/>
                  <a:pt x="374" y="45"/>
                  <a:pt x="374" y="45"/>
                </a:cubicBezTo>
                <a:cubicBezTo>
                  <a:pt x="373" y="45"/>
                  <a:pt x="372" y="45"/>
                  <a:pt x="371" y="45"/>
                </a:cubicBezTo>
                <a:cubicBezTo>
                  <a:pt x="371" y="46"/>
                  <a:pt x="371" y="46"/>
                  <a:pt x="371" y="46"/>
                </a:cubicBezTo>
                <a:cubicBezTo>
                  <a:pt x="372" y="46"/>
                  <a:pt x="372" y="46"/>
                  <a:pt x="373" y="47"/>
                </a:cubicBezTo>
                <a:cubicBezTo>
                  <a:pt x="373" y="47"/>
                  <a:pt x="373" y="47"/>
                  <a:pt x="373" y="47"/>
                </a:cubicBezTo>
                <a:cubicBezTo>
                  <a:pt x="376" y="46"/>
                  <a:pt x="376" y="46"/>
                  <a:pt x="376" y="46"/>
                </a:cubicBezTo>
                <a:cubicBezTo>
                  <a:pt x="377" y="44"/>
                  <a:pt x="378" y="41"/>
                  <a:pt x="378" y="39"/>
                </a:cubicBezTo>
                <a:cubicBezTo>
                  <a:pt x="378" y="38"/>
                  <a:pt x="378" y="36"/>
                  <a:pt x="377" y="35"/>
                </a:cubicBezTo>
                <a:cubicBezTo>
                  <a:pt x="377" y="33"/>
                  <a:pt x="376" y="32"/>
                  <a:pt x="375" y="31"/>
                </a:cubicBezTo>
                <a:cubicBezTo>
                  <a:pt x="374" y="31"/>
                  <a:pt x="373" y="30"/>
                  <a:pt x="371" y="30"/>
                </a:cubicBezTo>
                <a:moveTo>
                  <a:pt x="359" y="28"/>
                </a:moveTo>
                <a:cubicBezTo>
                  <a:pt x="357" y="28"/>
                  <a:pt x="355" y="29"/>
                  <a:pt x="353" y="30"/>
                </a:cubicBezTo>
                <a:cubicBezTo>
                  <a:pt x="352" y="32"/>
                  <a:pt x="350" y="35"/>
                  <a:pt x="350" y="37"/>
                </a:cubicBezTo>
                <a:cubicBezTo>
                  <a:pt x="350" y="38"/>
                  <a:pt x="350" y="39"/>
                  <a:pt x="351" y="40"/>
                </a:cubicBezTo>
                <a:cubicBezTo>
                  <a:pt x="351" y="40"/>
                  <a:pt x="351" y="40"/>
                  <a:pt x="351" y="40"/>
                </a:cubicBezTo>
                <a:cubicBezTo>
                  <a:pt x="351" y="41"/>
                  <a:pt x="351" y="41"/>
                  <a:pt x="351" y="41"/>
                </a:cubicBezTo>
                <a:cubicBezTo>
                  <a:pt x="347" y="44"/>
                  <a:pt x="343" y="48"/>
                  <a:pt x="342" y="53"/>
                </a:cubicBezTo>
                <a:cubicBezTo>
                  <a:pt x="342" y="54"/>
                  <a:pt x="342" y="55"/>
                  <a:pt x="342" y="57"/>
                </a:cubicBezTo>
                <a:cubicBezTo>
                  <a:pt x="342" y="59"/>
                  <a:pt x="342" y="61"/>
                  <a:pt x="343" y="63"/>
                </a:cubicBezTo>
                <a:cubicBezTo>
                  <a:pt x="344" y="65"/>
                  <a:pt x="345" y="66"/>
                  <a:pt x="347" y="68"/>
                </a:cubicBezTo>
                <a:cubicBezTo>
                  <a:pt x="351" y="69"/>
                  <a:pt x="355" y="71"/>
                  <a:pt x="358" y="75"/>
                </a:cubicBezTo>
                <a:cubicBezTo>
                  <a:pt x="358" y="75"/>
                  <a:pt x="358" y="75"/>
                  <a:pt x="358" y="75"/>
                </a:cubicBezTo>
                <a:cubicBezTo>
                  <a:pt x="358" y="75"/>
                  <a:pt x="358" y="75"/>
                  <a:pt x="358" y="75"/>
                </a:cubicBezTo>
                <a:cubicBezTo>
                  <a:pt x="358" y="75"/>
                  <a:pt x="358" y="75"/>
                  <a:pt x="359" y="76"/>
                </a:cubicBezTo>
                <a:cubicBezTo>
                  <a:pt x="359" y="74"/>
                  <a:pt x="359" y="74"/>
                  <a:pt x="359" y="74"/>
                </a:cubicBezTo>
                <a:cubicBezTo>
                  <a:pt x="358" y="73"/>
                  <a:pt x="357" y="73"/>
                  <a:pt x="356" y="72"/>
                </a:cubicBezTo>
                <a:cubicBezTo>
                  <a:pt x="356" y="71"/>
                  <a:pt x="355" y="70"/>
                  <a:pt x="355" y="69"/>
                </a:cubicBezTo>
                <a:cubicBezTo>
                  <a:pt x="353" y="69"/>
                  <a:pt x="351" y="68"/>
                  <a:pt x="349" y="67"/>
                </a:cubicBezTo>
                <a:cubicBezTo>
                  <a:pt x="347" y="66"/>
                  <a:pt x="345" y="65"/>
                  <a:pt x="344" y="63"/>
                </a:cubicBezTo>
                <a:cubicBezTo>
                  <a:pt x="344" y="63"/>
                  <a:pt x="344" y="63"/>
                  <a:pt x="344" y="63"/>
                </a:cubicBezTo>
                <a:cubicBezTo>
                  <a:pt x="344" y="63"/>
                  <a:pt x="344" y="63"/>
                  <a:pt x="344" y="63"/>
                </a:cubicBezTo>
                <a:cubicBezTo>
                  <a:pt x="343" y="61"/>
                  <a:pt x="343" y="58"/>
                  <a:pt x="343" y="56"/>
                </a:cubicBezTo>
                <a:cubicBezTo>
                  <a:pt x="343" y="54"/>
                  <a:pt x="343" y="52"/>
                  <a:pt x="344" y="49"/>
                </a:cubicBezTo>
                <a:cubicBezTo>
                  <a:pt x="345" y="47"/>
                  <a:pt x="347" y="46"/>
                  <a:pt x="349" y="44"/>
                </a:cubicBezTo>
                <a:cubicBezTo>
                  <a:pt x="350" y="43"/>
                  <a:pt x="352" y="42"/>
                  <a:pt x="353" y="41"/>
                </a:cubicBezTo>
                <a:cubicBezTo>
                  <a:pt x="353" y="40"/>
                  <a:pt x="352" y="40"/>
                  <a:pt x="352" y="39"/>
                </a:cubicBezTo>
                <a:cubicBezTo>
                  <a:pt x="351" y="39"/>
                  <a:pt x="351" y="38"/>
                  <a:pt x="351" y="37"/>
                </a:cubicBezTo>
                <a:cubicBezTo>
                  <a:pt x="351" y="36"/>
                  <a:pt x="351" y="36"/>
                  <a:pt x="351" y="36"/>
                </a:cubicBezTo>
                <a:cubicBezTo>
                  <a:pt x="351" y="36"/>
                  <a:pt x="351" y="36"/>
                  <a:pt x="351" y="36"/>
                </a:cubicBezTo>
                <a:cubicBezTo>
                  <a:pt x="351" y="36"/>
                  <a:pt x="351" y="36"/>
                  <a:pt x="351" y="36"/>
                </a:cubicBezTo>
                <a:cubicBezTo>
                  <a:pt x="352" y="33"/>
                  <a:pt x="354" y="31"/>
                  <a:pt x="356" y="29"/>
                </a:cubicBezTo>
                <a:cubicBezTo>
                  <a:pt x="356" y="29"/>
                  <a:pt x="356" y="29"/>
                  <a:pt x="356" y="29"/>
                </a:cubicBezTo>
                <a:cubicBezTo>
                  <a:pt x="356" y="29"/>
                  <a:pt x="356" y="29"/>
                  <a:pt x="356" y="29"/>
                </a:cubicBezTo>
                <a:cubicBezTo>
                  <a:pt x="357" y="29"/>
                  <a:pt x="358" y="29"/>
                  <a:pt x="359" y="28"/>
                </a:cubicBezTo>
                <a:cubicBezTo>
                  <a:pt x="359" y="28"/>
                  <a:pt x="359" y="28"/>
                  <a:pt x="359" y="28"/>
                </a:cubicBezTo>
                <a:moveTo>
                  <a:pt x="704" y="28"/>
                </a:moveTo>
                <a:cubicBezTo>
                  <a:pt x="700" y="28"/>
                  <a:pt x="697" y="29"/>
                  <a:pt x="694" y="31"/>
                </a:cubicBezTo>
                <a:cubicBezTo>
                  <a:pt x="694" y="32"/>
                  <a:pt x="694" y="32"/>
                  <a:pt x="694" y="32"/>
                </a:cubicBezTo>
                <a:cubicBezTo>
                  <a:pt x="694" y="32"/>
                  <a:pt x="694" y="32"/>
                  <a:pt x="694" y="32"/>
                </a:cubicBezTo>
                <a:cubicBezTo>
                  <a:pt x="693" y="32"/>
                  <a:pt x="692" y="33"/>
                  <a:pt x="691" y="34"/>
                </a:cubicBezTo>
                <a:cubicBezTo>
                  <a:pt x="691" y="36"/>
                  <a:pt x="691" y="36"/>
                  <a:pt x="691" y="36"/>
                </a:cubicBezTo>
                <a:cubicBezTo>
                  <a:pt x="694" y="32"/>
                  <a:pt x="699" y="29"/>
                  <a:pt x="704" y="29"/>
                </a:cubicBezTo>
                <a:cubicBezTo>
                  <a:pt x="704" y="28"/>
                  <a:pt x="704" y="28"/>
                  <a:pt x="704" y="28"/>
                </a:cubicBezTo>
                <a:moveTo>
                  <a:pt x="706" y="28"/>
                </a:moveTo>
                <a:cubicBezTo>
                  <a:pt x="706" y="29"/>
                  <a:pt x="706" y="29"/>
                  <a:pt x="706" y="29"/>
                </a:cubicBezTo>
                <a:cubicBezTo>
                  <a:pt x="706" y="29"/>
                  <a:pt x="707" y="29"/>
                  <a:pt x="707" y="29"/>
                </a:cubicBezTo>
                <a:cubicBezTo>
                  <a:pt x="707" y="29"/>
                  <a:pt x="707" y="29"/>
                  <a:pt x="707" y="29"/>
                </a:cubicBezTo>
                <a:cubicBezTo>
                  <a:pt x="707" y="29"/>
                  <a:pt x="707" y="29"/>
                  <a:pt x="707" y="29"/>
                </a:cubicBezTo>
                <a:cubicBezTo>
                  <a:pt x="709" y="30"/>
                  <a:pt x="712" y="30"/>
                  <a:pt x="715" y="31"/>
                </a:cubicBezTo>
                <a:cubicBezTo>
                  <a:pt x="715" y="30"/>
                  <a:pt x="715" y="30"/>
                  <a:pt x="715" y="30"/>
                </a:cubicBezTo>
                <a:cubicBezTo>
                  <a:pt x="712" y="29"/>
                  <a:pt x="709" y="28"/>
                  <a:pt x="706" y="28"/>
                </a:cubicBezTo>
                <a:moveTo>
                  <a:pt x="1074" y="28"/>
                </a:moveTo>
                <a:cubicBezTo>
                  <a:pt x="1071" y="28"/>
                  <a:pt x="1069" y="28"/>
                  <a:pt x="1068" y="30"/>
                </a:cubicBezTo>
                <a:cubicBezTo>
                  <a:pt x="1066" y="31"/>
                  <a:pt x="1064" y="32"/>
                  <a:pt x="1063" y="34"/>
                </a:cubicBezTo>
                <a:cubicBezTo>
                  <a:pt x="1060" y="42"/>
                  <a:pt x="1060" y="42"/>
                  <a:pt x="1060" y="42"/>
                </a:cubicBezTo>
                <a:cubicBezTo>
                  <a:pt x="1059" y="42"/>
                  <a:pt x="1059" y="42"/>
                  <a:pt x="1059" y="42"/>
                </a:cubicBezTo>
                <a:cubicBezTo>
                  <a:pt x="1057" y="43"/>
                  <a:pt x="1055" y="45"/>
                  <a:pt x="1054" y="47"/>
                </a:cubicBezTo>
                <a:cubicBezTo>
                  <a:pt x="1053" y="49"/>
                  <a:pt x="1052" y="52"/>
                  <a:pt x="1052" y="54"/>
                </a:cubicBezTo>
                <a:cubicBezTo>
                  <a:pt x="1053" y="59"/>
                  <a:pt x="1056" y="63"/>
                  <a:pt x="1060" y="67"/>
                </a:cubicBezTo>
                <a:cubicBezTo>
                  <a:pt x="1071" y="73"/>
                  <a:pt x="1071" y="73"/>
                  <a:pt x="1071" y="73"/>
                </a:cubicBezTo>
                <a:cubicBezTo>
                  <a:pt x="1071" y="73"/>
                  <a:pt x="1071" y="73"/>
                  <a:pt x="1071" y="73"/>
                </a:cubicBezTo>
                <a:cubicBezTo>
                  <a:pt x="1071" y="75"/>
                  <a:pt x="1070" y="76"/>
                  <a:pt x="1069" y="77"/>
                </a:cubicBezTo>
                <a:cubicBezTo>
                  <a:pt x="1068" y="77"/>
                  <a:pt x="1067" y="78"/>
                  <a:pt x="1067" y="78"/>
                </a:cubicBezTo>
                <a:cubicBezTo>
                  <a:pt x="1066" y="78"/>
                  <a:pt x="1066" y="78"/>
                  <a:pt x="1066" y="78"/>
                </a:cubicBezTo>
                <a:cubicBezTo>
                  <a:pt x="1066" y="78"/>
                  <a:pt x="1066" y="78"/>
                  <a:pt x="1066" y="78"/>
                </a:cubicBezTo>
                <a:cubicBezTo>
                  <a:pt x="1057" y="74"/>
                  <a:pt x="1048" y="70"/>
                  <a:pt x="1038" y="68"/>
                </a:cubicBezTo>
                <a:cubicBezTo>
                  <a:pt x="1038" y="68"/>
                  <a:pt x="1038" y="68"/>
                  <a:pt x="1038" y="68"/>
                </a:cubicBezTo>
                <a:cubicBezTo>
                  <a:pt x="1031" y="66"/>
                  <a:pt x="1023" y="66"/>
                  <a:pt x="1016" y="66"/>
                </a:cubicBezTo>
                <a:cubicBezTo>
                  <a:pt x="1016" y="66"/>
                  <a:pt x="1016" y="66"/>
                  <a:pt x="1016" y="66"/>
                </a:cubicBezTo>
                <a:cubicBezTo>
                  <a:pt x="1016" y="66"/>
                  <a:pt x="1016" y="66"/>
                  <a:pt x="1016" y="66"/>
                </a:cubicBezTo>
                <a:cubicBezTo>
                  <a:pt x="1013" y="65"/>
                  <a:pt x="1009" y="65"/>
                  <a:pt x="1006" y="64"/>
                </a:cubicBezTo>
                <a:cubicBezTo>
                  <a:pt x="1006" y="66"/>
                  <a:pt x="1006" y="66"/>
                  <a:pt x="1006" y="66"/>
                </a:cubicBezTo>
                <a:cubicBezTo>
                  <a:pt x="1009" y="66"/>
                  <a:pt x="1012" y="66"/>
                  <a:pt x="1015" y="67"/>
                </a:cubicBezTo>
                <a:cubicBezTo>
                  <a:pt x="1025" y="67"/>
                  <a:pt x="1037" y="68"/>
                  <a:pt x="1046" y="71"/>
                </a:cubicBezTo>
                <a:cubicBezTo>
                  <a:pt x="1046" y="71"/>
                  <a:pt x="1046" y="71"/>
                  <a:pt x="1046" y="71"/>
                </a:cubicBezTo>
                <a:cubicBezTo>
                  <a:pt x="1056" y="74"/>
                  <a:pt x="1063" y="79"/>
                  <a:pt x="1071" y="84"/>
                </a:cubicBezTo>
                <a:cubicBezTo>
                  <a:pt x="1071" y="84"/>
                  <a:pt x="1071" y="84"/>
                  <a:pt x="1071" y="84"/>
                </a:cubicBezTo>
                <a:cubicBezTo>
                  <a:pt x="1071" y="84"/>
                  <a:pt x="1071" y="84"/>
                  <a:pt x="1071" y="84"/>
                </a:cubicBezTo>
                <a:cubicBezTo>
                  <a:pt x="1081" y="92"/>
                  <a:pt x="1090" y="100"/>
                  <a:pt x="1098" y="109"/>
                </a:cubicBezTo>
                <a:cubicBezTo>
                  <a:pt x="1098" y="107"/>
                  <a:pt x="1098" y="107"/>
                  <a:pt x="1098" y="107"/>
                </a:cubicBezTo>
                <a:cubicBezTo>
                  <a:pt x="1098" y="107"/>
                  <a:pt x="1097" y="106"/>
                  <a:pt x="1097" y="106"/>
                </a:cubicBezTo>
                <a:cubicBezTo>
                  <a:pt x="1096" y="105"/>
                  <a:pt x="1096" y="105"/>
                  <a:pt x="1096" y="105"/>
                </a:cubicBezTo>
                <a:cubicBezTo>
                  <a:pt x="1096" y="105"/>
                  <a:pt x="1096" y="105"/>
                  <a:pt x="1096" y="105"/>
                </a:cubicBezTo>
                <a:cubicBezTo>
                  <a:pt x="1097" y="104"/>
                  <a:pt x="1098" y="103"/>
                  <a:pt x="1098" y="103"/>
                </a:cubicBezTo>
                <a:cubicBezTo>
                  <a:pt x="1098" y="100"/>
                  <a:pt x="1098" y="100"/>
                  <a:pt x="1098" y="100"/>
                </a:cubicBezTo>
                <a:cubicBezTo>
                  <a:pt x="1097" y="100"/>
                  <a:pt x="1096" y="101"/>
                  <a:pt x="1095" y="102"/>
                </a:cubicBezTo>
                <a:cubicBezTo>
                  <a:pt x="1095" y="103"/>
                  <a:pt x="1095" y="103"/>
                  <a:pt x="1095" y="103"/>
                </a:cubicBezTo>
                <a:cubicBezTo>
                  <a:pt x="1094" y="103"/>
                  <a:pt x="1094" y="103"/>
                  <a:pt x="1094" y="103"/>
                </a:cubicBezTo>
                <a:cubicBezTo>
                  <a:pt x="1094" y="103"/>
                  <a:pt x="1093" y="102"/>
                  <a:pt x="1092" y="102"/>
                </a:cubicBezTo>
                <a:cubicBezTo>
                  <a:pt x="1092" y="101"/>
                  <a:pt x="1091" y="101"/>
                  <a:pt x="1091" y="100"/>
                </a:cubicBezTo>
                <a:cubicBezTo>
                  <a:pt x="1090" y="99"/>
                  <a:pt x="1089" y="98"/>
                  <a:pt x="1088" y="97"/>
                </a:cubicBezTo>
                <a:cubicBezTo>
                  <a:pt x="1088" y="96"/>
                  <a:pt x="1088" y="96"/>
                  <a:pt x="1088" y="96"/>
                </a:cubicBezTo>
                <a:cubicBezTo>
                  <a:pt x="1088" y="96"/>
                  <a:pt x="1088" y="96"/>
                  <a:pt x="1088" y="96"/>
                </a:cubicBezTo>
                <a:cubicBezTo>
                  <a:pt x="1090" y="92"/>
                  <a:pt x="1094" y="89"/>
                  <a:pt x="1098" y="88"/>
                </a:cubicBezTo>
                <a:cubicBezTo>
                  <a:pt x="1098" y="86"/>
                  <a:pt x="1098" y="86"/>
                  <a:pt x="1098" y="86"/>
                </a:cubicBezTo>
                <a:cubicBezTo>
                  <a:pt x="1096" y="87"/>
                  <a:pt x="1094" y="88"/>
                  <a:pt x="1092" y="90"/>
                </a:cubicBezTo>
                <a:cubicBezTo>
                  <a:pt x="1092" y="90"/>
                  <a:pt x="1092" y="90"/>
                  <a:pt x="1092" y="90"/>
                </a:cubicBezTo>
                <a:cubicBezTo>
                  <a:pt x="1092" y="90"/>
                  <a:pt x="1092" y="90"/>
                  <a:pt x="1092" y="90"/>
                </a:cubicBezTo>
                <a:cubicBezTo>
                  <a:pt x="1092" y="90"/>
                  <a:pt x="1091" y="91"/>
                  <a:pt x="1090" y="91"/>
                </a:cubicBezTo>
                <a:cubicBezTo>
                  <a:pt x="1090" y="92"/>
                  <a:pt x="1089" y="93"/>
                  <a:pt x="1088" y="93"/>
                </a:cubicBezTo>
                <a:cubicBezTo>
                  <a:pt x="1088" y="94"/>
                  <a:pt x="1087" y="94"/>
                  <a:pt x="1086" y="94"/>
                </a:cubicBezTo>
                <a:cubicBezTo>
                  <a:pt x="1086" y="94"/>
                  <a:pt x="1086" y="94"/>
                  <a:pt x="1086" y="94"/>
                </a:cubicBezTo>
                <a:cubicBezTo>
                  <a:pt x="1086" y="94"/>
                  <a:pt x="1085" y="94"/>
                  <a:pt x="1084" y="93"/>
                </a:cubicBezTo>
                <a:cubicBezTo>
                  <a:pt x="1084" y="93"/>
                  <a:pt x="1084" y="93"/>
                  <a:pt x="1084" y="93"/>
                </a:cubicBezTo>
                <a:cubicBezTo>
                  <a:pt x="1084" y="93"/>
                  <a:pt x="1084" y="93"/>
                  <a:pt x="1084" y="93"/>
                </a:cubicBezTo>
                <a:cubicBezTo>
                  <a:pt x="1083" y="92"/>
                  <a:pt x="1082" y="91"/>
                  <a:pt x="1081" y="90"/>
                </a:cubicBezTo>
                <a:cubicBezTo>
                  <a:pt x="1080" y="90"/>
                  <a:pt x="1078" y="89"/>
                  <a:pt x="1077" y="88"/>
                </a:cubicBezTo>
                <a:cubicBezTo>
                  <a:pt x="1077" y="87"/>
                  <a:pt x="1076" y="86"/>
                  <a:pt x="1076" y="85"/>
                </a:cubicBezTo>
                <a:cubicBezTo>
                  <a:pt x="1076" y="84"/>
                  <a:pt x="1076" y="84"/>
                  <a:pt x="1077" y="83"/>
                </a:cubicBezTo>
                <a:cubicBezTo>
                  <a:pt x="1077" y="83"/>
                  <a:pt x="1077" y="83"/>
                  <a:pt x="1077" y="83"/>
                </a:cubicBezTo>
                <a:cubicBezTo>
                  <a:pt x="1077" y="82"/>
                  <a:pt x="1077" y="82"/>
                  <a:pt x="1077" y="82"/>
                </a:cubicBezTo>
                <a:cubicBezTo>
                  <a:pt x="1084" y="77"/>
                  <a:pt x="1091" y="72"/>
                  <a:pt x="1098" y="68"/>
                </a:cubicBezTo>
                <a:cubicBezTo>
                  <a:pt x="1098" y="67"/>
                  <a:pt x="1098" y="67"/>
                  <a:pt x="1098" y="67"/>
                </a:cubicBezTo>
                <a:cubicBezTo>
                  <a:pt x="1089" y="71"/>
                  <a:pt x="1082" y="77"/>
                  <a:pt x="1075" y="83"/>
                </a:cubicBezTo>
                <a:cubicBezTo>
                  <a:pt x="1074" y="84"/>
                  <a:pt x="1074" y="84"/>
                  <a:pt x="1074" y="84"/>
                </a:cubicBezTo>
                <a:cubicBezTo>
                  <a:pt x="1073" y="84"/>
                  <a:pt x="1073" y="84"/>
                  <a:pt x="1073" y="84"/>
                </a:cubicBezTo>
                <a:cubicBezTo>
                  <a:pt x="1073" y="83"/>
                  <a:pt x="1072" y="83"/>
                  <a:pt x="1071" y="83"/>
                </a:cubicBezTo>
                <a:cubicBezTo>
                  <a:pt x="1071" y="82"/>
                  <a:pt x="1070" y="82"/>
                  <a:pt x="1069" y="81"/>
                </a:cubicBezTo>
                <a:cubicBezTo>
                  <a:pt x="1069" y="81"/>
                  <a:pt x="1068" y="80"/>
                  <a:pt x="1068" y="80"/>
                </a:cubicBezTo>
                <a:cubicBezTo>
                  <a:pt x="1069" y="79"/>
                  <a:pt x="1069" y="79"/>
                  <a:pt x="1069" y="79"/>
                </a:cubicBezTo>
                <a:cubicBezTo>
                  <a:pt x="1069" y="78"/>
                  <a:pt x="1069" y="78"/>
                  <a:pt x="1069" y="78"/>
                </a:cubicBezTo>
                <a:cubicBezTo>
                  <a:pt x="1069" y="78"/>
                  <a:pt x="1069" y="78"/>
                  <a:pt x="1069" y="78"/>
                </a:cubicBezTo>
                <a:cubicBezTo>
                  <a:pt x="1077" y="69"/>
                  <a:pt x="1087" y="62"/>
                  <a:pt x="1098" y="57"/>
                </a:cubicBezTo>
                <a:cubicBezTo>
                  <a:pt x="1098" y="56"/>
                  <a:pt x="1098" y="56"/>
                  <a:pt x="1098" y="56"/>
                </a:cubicBezTo>
                <a:cubicBezTo>
                  <a:pt x="1093" y="59"/>
                  <a:pt x="1088" y="61"/>
                  <a:pt x="1084" y="64"/>
                </a:cubicBezTo>
                <a:cubicBezTo>
                  <a:pt x="1084" y="64"/>
                  <a:pt x="1084" y="64"/>
                  <a:pt x="1084" y="64"/>
                </a:cubicBezTo>
                <a:cubicBezTo>
                  <a:pt x="1082" y="65"/>
                  <a:pt x="1080" y="67"/>
                  <a:pt x="1078" y="68"/>
                </a:cubicBezTo>
                <a:cubicBezTo>
                  <a:pt x="1077" y="70"/>
                  <a:pt x="1075" y="71"/>
                  <a:pt x="1072" y="71"/>
                </a:cubicBezTo>
                <a:cubicBezTo>
                  <a:pt x="1072" y="71"/>
                  <a:pt x="1072" y="71"/>
                  <a:pt x="1071" y="71"/>
                </a:cubicBezTo>
                <a:cubicBezTo>
                  <a:pt x="1071" y="71"/>
                  <a:pt x="1071" y="71"/>
                  <a:pt x="1071" y="71"/>
                </a:cubicBezTo>
                <a:cubicBezTo>
                  <a:pt x="1071" y="71"/>
                  <a:pt x="1071" y="71"/>
                  <a:pt x="1071" y="71"/>
                </a:cubicBezTo>
                <a:cubicBezTo>
                  <a:pt x="1063" y="69"/>
                  <a:pt x="1055" y="62"/>
                  <a:pt x="1053" y="54"/>
                </a:cubicBezTo>
                <a:cubicBezTo>
                  <a:pt x="1053" y="54"/>
                  <a:pt x="1053" y="54"/>
                  <a:pt x="1053" y="54"/>
                </a:cubicBezTo>
                <a:cubicBezTo>
                  <a:pt x="1053" y="54"/>
                  <a:pt x="1053" y="54"/>
                  <a:pt x="1053" y="54"/>
                </a:cubicBezTo>
                <a:cubicBezTo>
                  <a:pt x="1053" y="49"/>
                  <a:pt x="1057" y="44"/>
                  <a:pt x="1062" y="42"/>
                </a:cubicBezTo>
                <a:cubicBezTo>
                  <a:pt x="1062" y="40"/>
                  <a:pt x="1062" y="38"/>
                  <a:pt x="1063" y="36"/>
                </a:cubicBezTo>
                <a:cubicBezTo>
                  <a:pt x="1063" y="36"/>
                  <a:pt x="1063" y="36"/>
                  <a:pt x="1063" y="36"/>
                </a:cubicBezTo>
                <a:cubicBezTo>
                  <a:pt x="1064" y="33"/>
                  <a:pt x="1067" y="30"/>
                  <a:pt x="1070" y="29"/>
                </a:cubicBezTo>
                <a:cubicBezTo>
                  <a:pt x="1070" y="29"/>
                  <a:pt x="1070" y="29"/>
                  <a:pt x="1070" y="29"/>
                </a:cubicBezTo>
                <a:cubicBezTo>
                  <a:pt x="1070" y="29"/>
                  <a:pt x="1070" y="29"/>
                  <a:pt x="1070" y="29"/>
                </a:cubicBezTo>
                <a:cubicBezTo>
                  <a:pt x="1071" y="29"/>
                  <a:pt x="1073" y="28"/>
                  <a:pt x="1074" y="28"/>
                </a:cubicBezTo>
                <a:cubicBezTo>
                  <a:pt x="1076" y="28"/>
                  <a:pt x="1078" y="29"/>
                  <a:pt x="1079" y="30"/>
                </a:cubicBezTo>
                <a:cubicBezTo>
                  <a:pt x="1081" y="31"/>
                  <a:pt x="1082" y="33"/>
                  <a:pt x="1082" y="35"/>
                </a:cubicBezTo>
                <a:cubicBezTo>
                  <a:pt x="1082" y="36"/>
                  <a:pt x="1083" y="38"/>
                  <a:pt x="1083" y="39"/>
                </a:cubicBezTo>
                <a:cubicBezTo>
                  <a:pt x="1083" y="39"/>
                  <a:pt x="1083" y="39"/>
                  <a:pt x="1083" y="39"/>
                </a:cubicBezTo>
                <a:cubicBezTo>
                  <a:pt x="1083" y="40"/>
                  <a:pt x="1083" y="40"/>
                  <a:pt x="1083" y="40"/>
                </a:cubicBezTo>
                <a:cubicBezTo>
                  <a:pt x="1082" y="42"/>
                  <a:pt x="1080" y="43"/>
                  <a:pt x="1078" y="44"/>
                </a:cubicBezTo>
                <a:cubicBezTo>
                  <a:pt x="1076" y="46"/>
                  <a:pt x="1075" y="47"/>
                  <a:pt x="1074" y="48"/>
                </a:cubicBezTo>
                <a:cubicBezTo>
                  <a:pt x="1073" y="49"/>
                  <a:pt x="1073" y="50"/>
                  <a:pt x="1073" y="51"/>
                </a:cubicBezTo>
                <a:cubicBezTo>
                  <a:pt x="1073" y="52"/>
                  <a:pt x="1073" y="52"/>
                  <a:pt x="1073" y="52"/>
                </a:cubicBezTo>
                <a:cubicBezTo>
                  <a:pt x="1073" y="52"/>
                  <a:pt x="1073" y="52"/>
                  <a:pt x="1073" y="52"/>
                </a:cubicBezTo>
                <a:cubicBezTo>
                  <a:pt x="1073" y="52"/>
                  <a:pt x="1073" y="52"/>
                  <a:pt x="1073" y="52"/>
                </a:cubicBezTo>
                <a:cubicBezTo>
                  <a:pt x="1073" y="53"/>
                  <a:pt x="1073" y="53"/>
                  <a:pt x="1073" y="54"/>
                </a:cubicBezTo>
                <a:cubicBezTo>
                  <a:pt x="1072" y="56"/>
                  <a:pt x="1074" y="59"/>
                  <a:pt x="1076" y="61"/>
                </a:cubicBezTo>
                <a:cubicBezTo>
                  <a:pt x="1077" y="61"/>
                  <a:pt x="1077" y="61"/>
                  <a:pt x="1078" y="62"/>
                </a:cubicBezTo>
                <a:cubicBezTo>
                  <a:pt x="1079" y="62"/>
                  <a:pt x="1079" y="63"/>
                  <a:pt x="1080" y="63"/>
                </a:cubicBezTo>
                <a:cubicBezTo>
                  <a:pt x="1080" y="63"/>
                  <a:pt x="1080" y="63"/>
                  <a:pt x="1080" y="63"/>
                </a:cubicBezTo>
                <a:cubicBezTo>
                  <a:pt x="1080" y="63"/>
                  <a:pt x="1080" y="63"/>
                  <a:pt x="1080" y="62"/>
                </a:cubicBezTo>
                <a:cubicBezTo>
                  <a:pt x="1080" y="62"/>
                  <a:pt x="1080" y="62"/>
                  <a:pt x="1079" y="61"/>
                </a:cubicBezTo>
                <a:cubicBezTo>
                  <a:pt x="1078" y="61"/>
                  <a:pt x="1077" y="60"/>
                  <a:pt x="1076" y="59"/>
                </a:cubicBezTo>
                <a:cubicBezTo>
                  <a:pt x="1074" y="57"/>
                  <a:pt x="1074" y="55"/>
                  <a:pt x="1074" y="53"/>
                </a:cubicBezTo>
                <a:cubicBezTo>
                  <a:pt x="1074" y="51"/>
                  <a:pt x="1074" y="50"/>
                  <a:pt x="1074" y="49"/>
                </a:cubicBezTo>
                <a:cubicBezTo>
                  <a:pt x="1074" y="49"/>
                  <a:pt x="1074" y="49"/>
                  <a:pt x="1074" y="49"/>
                </a:cubicBezTo>
                <a:cubicBezTo>
                  <a:pt x="1074" y="49"/>
                  <a:pt x="1074" y="49"/>
                  <a:pt x="1074" y="49"/>
                </a:cubicBezTo>
                <a:cubicBezTo>
                  <a:pt x="1075" y="47"/>
                  <a:pt x="1076" y="46"/>
                  <a:pt x="1077" y="45"/>
                </a:cubicBezTo>
                <a:cubicBezTo>
                  <a:pt x="1079" y="45"/>
                  <a:pt x="1080" y="44"/>
                  <a:pt x="1081" y="44"/>
                </a:cubicBezTo>
                <a:cubicBezTo>
                  <a:pt x="1083" y="42"/>
                  <a:pt x="1084" y="40"/>
                  <a:pt x="1084" y="37"/>
                </a:cubicBezTo>
                <a:cubicBezTo>
                  <a:pt x="1084" y="35"/>
                  <a:pt x="1083" y="34"/>
                  <a:pt x="1083" y="33"/>
                </a:cubicBezTo>
                <a:cubicBezTo>
                  <a:pt x="1083" y="33"/>
                  <a:pt x="1083" y="33"/>
                  <a:pt x="1083" y="33"/>
                </a:cubicBezTo>
                <a:cubicBezTo>
                  <a:pt x="1083" y="33"/>
                  <a:pt x="1083" y="33"/>
                  <a:pt x="1083" y="33"/>
                </a:cubicBezTo>
                <a:cubicBezTo>
                  <a:pt x="1082" y="30"/>
                  <a:pt x="1079" y="28"/>
                  <a:pt x="1076" y="28"/>
                </a:cubicBezTo>
                <a:cubicBezTo>
                  <a:pt x="1076" y="28"/>
                  <a:pt x="1076" y="28"/>
                  <a:pt x="1076" y="28"/>
                </a:cubicBezTo>
                <a:cubicBezTo>
                  <a:pt x="1076" y="28"/>
                  <a:pt x="1076" y="28"/>
                  <a:pt x="1076" y="28"/>
                </a:cubicBezTo>
                <a:cubicBezTo>
                  <a:pt x="1076" y="28"/>
                  <a:pt x="1076" y="28"/>
                  <a:pt x="1076" y="28"/>
                </a:cubicBezTo>
                <a:cubicBezTo>
                  <a:pt x="1075" y="28"/>
                  <a:pt x="1074" y="28"/>
                  <a:pt x="1074" y="28"/>
                </a:cubicBezTo>
                <a:moveTo>
                  <a:pt x="1112" y="28"/>
                </a:moveTo>
                <a:cubicBezTo>
                  <a:pt x="1112" y="28"/>
                  <a:pt x="1111" y="29"/>
                  <a:pt x="1110" y="29"/>
                </a:cubicBezTo>
                <a:cubicBezTo>
                  <a:pt x="1110" y="31"/>
                  <a:pt x="1110" y="31"/>
                  <a:pt x="1110" y="31"/>
                </a:cubicBezTo>
                <a:cubicBezTo>
                  <a:pt x="1111" y="31"/>
                  <a:pt x="1112" y="30"/>
                  <a:pt x="1112" y="29"/>
                </a:cubicBezTo>
                <a:cubicBezTo>
                  <a:pt x="1112" y="28"/>
                  <a:pt x="1112" y="28"/>
                  <a:pt x="1112" y="28"/>
                </a:cubicBezTo>
                <a:moveTo>
                  <a:pt x="364" y="27"/>
                </a:moveTo>
                <a:cubicBezTo>
                  <a:pt x="363" y="28"/>
                  <a:pt x="362" y="28"/>
                  <a:pt x="361" y="28"/>
                </a:cubicBezTo>
                <a:cubicBezTo>
                  <a:pt x="361" y="28"/>
                  <a:pt x="361" y="28"/>
                  <a:pt x="361" y="28"/>
                </a:cubicBezTo>
                <a:cubicBezTo>
                  <a:pt x="361" y="28"/>
                  <a:pt x="361" y="28"/>
                  <a:pt x="361" y="28"/>
                </a:cubicBezTo>
                <a:cubicBezTo>
                  <a:pt x="364" y="28"/>
                  <a:pt x="367" y="29"/>
                  <a:pt x="369" y="30"/>
                </a:cubicBezTo>
                <a:cubicBezTo>
                  <a:pt x="369" y="29"/>
                  <a:pt x="369" y="29"/>
                  <a:pt x="369" y="29"/>
                </a:cubicBezTo>
                <a:cubicBezTo>
                  <a:pt x="368" y="29"/>
                  <a:pt x="366" y="28"/>
                  <a:pt x="364" y="27"/>
                </a:cubicBezTo>
                <a:moveTo>
                  <a:pt x="1220" y="27"/>
                </a:moveTo>
                <a:cubicBezTo>
                  <a:pt x="1220" y="32"/>
                  <a:pt x="1220" y="32"/>
                  <a:pt x="1220" y="32"/>
                </a:cubicBezTo>
                <a:cubicBezTo>
                  <a:pt x="1220" y="33"/>
                  <a:pt x="1220" y="33"/>
                  <a:pt x="1220" y="33"/>
                </a:cubicBezTo>
                <a:cubicBezTo>
                  <a:pt x="1220" y="38"/>
                  <a:pt x="1220" y="38"/>
                  <a:pt x="1220" y="38"/>
                </a:cubicBezTo>
                <a:cubicBezTo>
                  <a:pt x="1221" y="36"/>
                  <a:pt x="1222" y="34"/>
                  <a:pt x="1222" y="32"/>
                </a:cubicBezTo>
                <a:cubicBezTo>
                  <a:pt x="1222" y="31"/>
                  <a:pt x="1221" y="30"/>
                  <a:pt x="1221" y="29"/>
                </a:cubicBezTo>
                <a:cubicBezTo>
                  <a:pt x="1221" y="28"/>
                  <a:pt x="1221" y="28"/>
                  <a:pt x="1220" y="27"/>
                </a:cubicBezTo>
                <a:moveTo>
                  <a:pt x="787" y="27"/>
                </a:moveTo>
                <a:cubicBezTo>
                  <a:pt x="787" y="28"/>
                  <a:pt x="787" y="28"/>
                  <a:pt x="787" y="28"/>
                </a:cubicBezTo>
                <a:cubicBezTo>
                  <a:pt x="788" y="29"/>
                  <a:pt x="789" y="30"/>
                  <a:pt x="791" y="31"/>
                </a:cubicBezTo>
                <a:cubicBezTo>
                  <a:pt x="791" y="30"/>
                  <a:pt x="791" y="30"/>
                  <a:pt x="791" y="30"/>
                </a:cubicBezTo>
                <a:cubicBezTo>
                  <a:pt x="789" y="29"/>
                  <a:pt x="788" y="28"/>
                  <a:pt x="787" y="27"/>
                </a:cubicBezTo>
                <a:moveTo>
                  <a:pt x="1216" y="25"/>
                </a:moveTo>
                <a:cubicBezTo>
                  <a:pt x="1216" y="25"/>
                  <a:pt x="1216" y="25"/>
                  <a:pt x="1216" y="25"/>
                </a:cubicBezTo>
                <a:cubicBezTo>
                  <a:pt x="1217" y="26"/>
                  <a:pt x="1218" y="27"/>
                  <a:pt x="1218" y="27"/>
                </a:cubicBezTo>
                <a:cubicBezTo>
                  <a:pt x="1218" y="26"/>
                  <a:pt x="1218" y="26"/>
                  <a:pt x="1218" y="26"/>
                </a:cubicBezTo>
                <a:cubicBezTo>
                  <a:pt x="1218" y="26"/>
                  <a:pt x="1218" y="26"/>
                  <a:pt x="1218" y="26"/>
                </a:cubicBezTo>
                <a:cubicBezTo>
                  <a:pt x="1218" y="26"/>
                  <a:pt x="1217" y="26"/>
                  <a:pt x="1217" y="25"/>
                </a:cubicBezTo>
                <a:cubicBezTo>
                  <a:pt x="1216" y="25"/>
                  <a:pt x="1216" y="25"/>
                  <a:pt x="1216" y="25"/>
                </a:cubicBezTo>
                <a:moveTo>
                  <a:pt x="661" y="23"/>
                </a:moveTo>
                <a:cubicBezTo>
                  <a:pt x="658" y="25"/>
                  <a:pt x="654" y="27"/>
                  <a:pt x="650" y="29"/>
                </a:cubicBezTo>
                <a:cubicBezTo>
                  <a:pt x="637" y="38"/>
                  <a:pt x="625" y="50"/>
                  <a:pt x="615" y="62"/>
                </a:cubicBezTo>
                <a:cubicBezTo>
                  <a:pt x="615" y="63"/>
                  <a:pt x="614" y="64"/>
                  <a:pt x="613" y="65"/>
                </a:cubicBezTo>
                <a:cubicBezTo>
                  <a:pt x="612" y="65"/>
                  <a:pt x="611" y="65"/>
                  <a:pt x="610" y="65"/>
                </a:cubicBezTo>
                <a:cubicBezTo>
                  <a:pt x="610" y="65"/>
                  <a:pt x="610" y="65"/>
                  <a:pt x="610" y="65"/>
                </a:cubicBezTo>
                <a:cubicBezTo>
                  <a:pt x="609" y="65"/>
                  <a:pt x="609" y="65"/>
                  <a:pt x="608" y="65"/>
                </a:cubicBezTo>
                <a:cubicBezTo>
                  <a:pt x="608" y="66"/>
                  <a:pt x="608" y="66"/>
                  <a:pt x="608" y="66"/>
                </a:cubicBezTo>
                <a:cubicBezTo>
                  <a:pt x="619" y="68"/>
                  <a:pt x="630" y="73"/>
                  <a:pt x="640" y="77"/>
                </a:cubicBezTo>
                <a:cubicBezTo>
                  <a:pt x="640" y="77"/>
                  <a:pt x="640" y="77"/>
                  <a:pt x="640" y="77"/>
                </a:cubicBezTo>
                <a:cubicBezTo>
                  <a:pt x="640" y="77"/>
                  <a:pt x="640" y="77"/>
                  <a:pt x="640" y="77"/>
                </a:cubicBezTo>
                <a:cubicBezTo>
                  <a:pt x="647" y="80"/>
                  <a:pt x="655" y="83"/>
                  <a:pt x="661" y="88"/>
                </a:cubicBezTo>
                <a:cubicBezTo>
                  <a:pt x="661" y="85"/>
                  <a:pt x="661" y="85"/>
                  <a:pt x="661" y="85"/>
                </a:cubicBezTo>
                <a:cubicBezTo>
                  <a:pt x="661" y="82"/>
                  <a:pt x="661" y="82"/>
                  <a:pt x="661" y="82"/>
                </a:cubicBezTo>
                <a:cubicBezTo>
                  <a:pt x="660" y="83"/>
                  <a:pt x="659" y="83"/>
                  <a:pt x="658" y="84"/>
                </a:cubicBezTo>
                <a:cubicBezTo>
                  <a:pt x="658" y="84"/>
                  <a:pt x="658" y="84"/>
                  <a:pt x="658" y="84"/>
                </a:cubicBezTo>
                <a:cubicBezTo>
                  <a:pt x="658" y="84"/>
                  <a:pt x="658" y="84"/>
                  <a:pt x="658" y="84"/>
                </a:cubicBezTo>
                <a:cubicBezTo>
                  <a:pt x="657" y="83"/>
                  <a:pt x="655" y="83"/>
                  <a:pt x="654" y="82"/>
                </a:cubicBezTo>
                <a:cubicBezTo>
                  <a:pt x="653" y="81"/>
                  <a:pt x="653" y="80"/>
                  <a:pt x="653" y="80"/>
                </a:cubicBezTo>
                <a:cubicBezTo>
                  <a:pt x="653" y="79"/>
                  <a:pt x="653" y="79"/>
                  <a:pt x="653" y="79"/>
                </a:cubicBezTo>
                <a:cubicBezTo>
                  <a:pt x="654" y="78"/>
                  <a:pt x="654" y="78"/>
                  <a:pt x="654" y="78"/>
                </a:cubicBezTo>
                <a:cubicBezTo>
                  <a:pt x="654" y="78"/>
                  <a:pt x="654" y="78"/>
                  <a:pt x="654" y="78"/>
                </a:cubicBezTo>
                <a:cubicBezTo>
                  <a:pt x="656" y="77"/>
                  <a:pt x="659" y="75"/>
                  <a:pt x="661" y="73"/>
                </a:cubicBezTo>
                <a:cubicBezTo>
                  <a:pt x="661" y="72"/>
                  <a:pt x="661" y="72"/>
                  <a:pt x="661" y="72"/>
                </a:cubicBezTo>
                <a:cubicBezTo>
                  <a:pt x="658" y="74"/>
                  <a:pt x="654" y="76"/>
                  <a:pt x="651" y="79"/>
                </a:cubicBezTo>
                <a:cubicBezTo>
                  <a:pt x="651" y="79"/>
                  <a:pt x="651" y="79"/>
                  <a:pt x="651" y="79"/>
                </a:cubicBezTo>
                <a:cubicBezTo>
                  <a:pt x="650" y="79"/>
                  <a:pt x="650" y="79"/>
                  <a:pt x="650" y="79"/>
                </a:cubicBezTo>
                <a:cubicBezTo>
                  <a:pt x="650" y="79"/>
                  <a:pt x="650" y="79"/>
                  <a:pt x="650" y="79"/>
                </a:cubicBezTo>
                <a:cubicBezTo>
                  <a:pt x="648" y="79"/>
                  <a:pt x="646" y="78"/>
                  <a:pt x="645" y="76"/>
                </a:cubicBezTo>
                <a:cubicBezTo>
                  <a:pt x="644" y="75"/>
                  <a:pt x="644" y="75"/>
                  <a:pt x="644" y="75"/>
                </a:cubicBezTo>
                <a:cubicBezTo>
                  <a:pt x="645" y="75"/>
                  <a:pt x="645" y="75"/>
                  <a:pt x="645" y="75"/>
                </a:cubicBezTo>
                <a:cubicBezTo>
                  <a:pt x="646" y="73"/>
                  <a:pt x="646" y="73"/>
                  <a:pt x="646" y="73"/>
                </a:cubicBezTo>
                <a:cubicBezTo>
                  <a:pt x="646" y="73"/>
                  <a:pt x="646" y="73"/>
                  <a:pt x="646" y="73"/>
                </a:cubicBezTo>
                <a:cubicBezTo>
                  <a:pt x="651" y="69"/>
                  <a:pt x="656" y="65"/>
                  <a:pt x="661" y="61"/>
                </a:cubicBezTo>
                <a:cubicBezTo>
                  <a:pt x="661" y="60"/>
                  <a:pt x="661" y="60"/>
                  <a:pt x="661" y="60"/>
                </a:cubicBezTo>
                <a:cubicBezTo>
                  <a:pt x="658" y="62"/>
                  <a:pt x="655" y="64"/>
                  <a:pt x="652" y="66"/>
                </a:cubicBezTo>
                <a:cubicBezTo>
                  <a:pt x="642" y="75"/>
                  <a:pt x="642" y="75"/>
                  <a:pt x="642" y="75"/>
                </a:cubicBezTo>
                <a:cubicBezTo>
                  <a:pt x="642" y="75"/>
                  <a:pt x="642" y="75"/>
                  <a:pt x="642" y="75"/>
                </a:cubicBezTo>
                <a:cubicBezTo>
                  <a:pt x="640" y="75"/>
                  <a:pt x="638" y="74"/>
                  <a:pt x="637" y="73"/>
                </a:cubicBezTo>
                <a:cubicBezTo>
                  <a:pt x="637" y="73"/>
                  <a:pt x="637" y="73"/>
                  <a:pt x="637" y="73"/>
                </a:cubicBezTo>
                <a:cubicBezTo>
                  <a:pt x="637" y="72"/>
                  <a:pt x="637" y="72"/>
                  <a:pt x="637" y="72"/>
                </a:cubicBezTo>
                <a:cubicBezTo>
                  <a:pt x="642" y="64"/>
                  <a:pt x="649" y="61"/>
                  <a:pt x="654" y="55"/>
                </a:cubicBezTo>
                <a:cubicBezTo>
                  <a:pt x="655" y="54"/>
                  <a:pt x="655" y="54"/>
                  <a:pt x="655" y="54"/>
                </a:cubicBezTo>
                <a:cubicBezTo>
                  <a:pt x="655" y="54"/>
                  <a:pt x="655" y="54"/>
                  <a:pt x="655" y="54"/>
                </a:cubicBezTo>
                <a:cubicBezTo>
                  <a:pt x="657" y="53"/>
                  <a:pt x="659" y="52"/>
                  <a:pt x="661" y="51"/>
                </a:cubicBezTo>
                <a:cubicBezTo>
                  <a:pt x="661" y="49"/>
                  <a:pt x="661" y="49"/>
                  <a:pt x="661" y="49"/>
                </a:cubicBezTo>
                <a:cubicBezTo>
                  <a:pt x="659" y="50"/>
                  <a:pt x="657" y="51"/>
                  <a:pt x="656" y="53"/>
                </a:cubicBezTo>
                <a:cubicBezTo>
                  <a:pt x="655" y="53"/>
                  <a:pt x="655" y="53"/>
                  <a:pt x="655" y="53"/>
                </a:cubicBezTo>
                <a:cubicBezTo>
                  <a:pt x="655" y="53"/>
                  <a:pt x="655" y="53"/>
                  <a:pt x="655" y="53"/>
                </a:cubicBezTo>
                <a:cubicBezTo>
                  <a:pt x="648" y="59"/>
                  <a:pt x="642" y="65"/>
                  <a:pt x="635" y="71"/>
                </a:cubicBezTo>
                <a:cubicBezTo>
                  <a:pt x="635" y="72"/>
                  <a:pt x="635" y="72"/>
                  <a:pt x="635" y="72"/>
                </a:cubicBezTo>
                <a:cubicBezTo>
                  <a:pt x="635" y="72"/>
                  <a:pt x="635" y="72"/>
                  <a:pt x="635" y="72"/>
                </a:cubicBezTo>
                <a:cubicBezTo>
                  <a:pt x="634" y="72"/>
                  <a:pt x="634" y="72"/>
                  <a:pt x="633" y="72"/>
                </a:cubicBezTo>
                <a:cubicBezTo>
                  <a:pt x="633" y="72"/>
                  <a:pt x="633" y="72"/>
                  <a:pt x="633" y="72"/>
                </a:cubicBezTo>
                <a:cubicBezTo>
                  <a:pt x="630" y="72"/>
                  <a:pt x="627" y="71"/>
                  <a:pt x="624" y="69"/>
                </a:cubicBezTo>
                <a:cubicBezTo>
                  <a:pt x="622" y="68"/>
                  <a:pt x="619" y="67"/>
                  <a:pt x="616" y="66"/>
                </a:cubicBezTo>
                <a:cubicBezTo>
                  <a:pt x="616" y="66"/>
                  <a:pt x="616" y="66"/>
                  <a:pt x="616" y="66"/>
                </a:cubicBezTo>
                <a:cubicBezTo>
                  <a:pt x="616" y="66"/>
                  <a:pt x="616" y="66"/>
                  <a:pt x="616" y="66"/>
                </a:cubicBezTo>
                <a:cubicBezTo>
                  <a:pt x="615" y="65"/>
                  <a:pt x="615" y="65"/>
                  <a:pt x="615" y="64"/>
                </a:cubicBezTo>
                <a:cubicBezTo>
                  <a:pt x="615" y="63"/>
                  <a:pt x="616" y="62"/>
                  <a:pt x="616" y="62"/>
                </a:cubicBezTo>
                <a:cubicBezTo>
                  <a:pt x="617" y="61"/>
                  <a:pt x="617" y="60"/>
                  <a:pt x="618" y="60"/>
                </a:cubicBezTo>
                <a:cubicBezTo>
                  <a:pt x="618" y="60"/>
                  <a:pt x="618" y="60"/>
                  <a:pt x="618" y="60"/>
                </a:cubicBezTo>
                <a:cubicBezTo>
                  <a:pt x="618" y="60"/>
                  <a:pt x="618" y="60"/>
                  <a:pt x="618" y="60"/>
                </a:cubicBezTo>
                <a:cubicBezTo>
                  <a:pt x="631" y="46"/>
                  <a:pt x="645" y="32"/>
                  <a:pt x="661" y="24"/>
                </a:cubicBezTo>
                <a:cubicBezTo>
                  <a:pt x="661" y="23"/>
                  <a:pt x="661" y="23"/>
                  <a:pt x="661" y="23"/>
                </a:cubicBezTo>
                <a:moveTo>
                  <a:pt x="1211" y="23"/>
                </a:moveTo>
                <a:cubicBezTo>
                  <a:pt x="1210" y="23"/>
                  <a:pt x="1210" y="23"/>
                  <a:pt x="1209" y="24"/>
                </a:cubicBezTo>
                <a:cubicBezTo>
                  <a:pt x="1209" y="24"/>
                  <a:pt x="1209" y="24"/>
                  <a:pt x="1209" y="24"/>
                </a:cubicBezTo>
                <a:cubicBezTo>
                  <a:pt x="1210" y="24"/>
                  <a:pt x="1210" y="24"/>
                  <a:pt x="1211" y="24"/>
                </a:cubicBezTo>
                <a:cubicBezTo>
                  <a:pt x="1212" y="24"/>
                  <a:pt x="1213" y="24"/>
                  <a:pt x="1214" y="25"/>
                </a:cubicBezTo>
                <a:cubicBezTo>
                  <a:pt x="1214" y="24"/>
                  <a:pt x="1214" y="24"/>
                  <a:pt x="1214" y="24"/>
                </a:cubicBezTo>
                <a:cubicBezTo>
                  <a:pt x="1213" y="24"/>
                  <a:pt x="1212" y="23"/>
                  <a:pt x="1211" y="23"/>
                </a:cubicBezTo>
                <a:moveTo>
                  <a:pt x="1198" y="23"/>
                </a:moveTo>
                <a:cubicBezTo>
                  <a:pt x="1198" y="24"/>
                  <a:pt x="1198" y="24"/>
                  <a:pt x="1198" y="24"/>
                </a:cubicBezTo>
                <a:cubicBezTo>
                  <a:pt x="1199" y="24"/>
                  <a:pt x="1200" y="24"/>
                  <a:pt x="1201" y="25"/>
                </a:cubicBezTo>
                <a:cubicBezTo>
                  <a:pt x="1202" y="26"/>
                  <a:pt x="1203" y="27"/>
                  <a:pt x="1204" y="27"/>
                </a:cubicBezTo>
                <a:cubicBezTo>
                  <a:pt x="1204" y="27"/>
                  <a:pt x="1204" y="27"/>
                  <a:pt x="1204" y="27"/>
                </a:cubicBezTo>
                <a:cubicBezTo>
                  <a:pt x="1205" y="27"/>
                  <a:pt x="1205" y="27"/>
                  <a:pt x="1205" y="27"/>
                </a:cubicBezTo>
                <a:cubicBezTo>
                  <a:pt x="1205" y="26"/>
                  <a:pt x="1205" y="26"/>
                  <a:pt x="1206" y="25"/>
                </a:cubicBezTo>
                <a:cubicBezTo>
                  <a:pt x="1206" y="25"/>
                  <a:pt x="1207" y="25"/>
                  <a:pt x="1207" y="25"/>
                </a:cubicBezTo>
                <a:cubicBezTo>
                  <a:pt x="1207" y="24"/>
                  <a:pt x="1207" y="24"/>
                  <a:pt x="1207" y="24"/>
                </a:cubicBezTo>
                <a:cubicBezTo>
                  <a:pt x="1206" y="24"/>
                  <a:pt x="1205" y="25"/>
                  <a:pt x="1205" y="25"/>
                </a:cubicBezTo>
                <a:cubicBezTo>
                  <a:pt x="1204" y="25"/>
                  <a:pt x="1204" y="25"/>
                  <a:pt x="1204" y="25"/>
                </a:cubicBezTo>
                <a:cubicBezTo>
                  <a:pt x="1198" y="23"/>
                  <a:pt x="1198" y="23"/>
                  <a:pt x="1198" y="23"/>
                </a:cubicBezTo>
                <a:moveTo>
                  <a:pt x="1196" y="23"/>
                </a:moveTo>
                <a:cubicBezTo>
                  <a:pt x="1189" y="24"/>
                  <a:pt x="1183" y="28"/>
                  <a:pt x="1179" y="34"/>
                </a:cubicBezTo>
                <a:cubicBezTo>
                  <a:pt x="1179" y="36"/>
                  <a:pt x="1179" y="36"/>
                  <a:pt x="1179" y="36"/>
                </a:cubicBezTo>
                <a:cubicBezTo>
                  <a:pt x="1182" y="32"/>
                  <a:pt x="1186" y="28"/>
                  <a:pt x="1190" y="25"/>
                </a:cubicBezTo>
                <a:cubicBezTo>
                  <a:pt x="1191" y="25"/>
                  <a:pt x="1191" y="25"/>
                  <a:pt x="1191" y="25"/>
                </a:cubicBezTo>
                <a:cubicBezTo>
                  <a:pt x="1191" y="25"/>
                  <a:pt x="1191" y="25"/>
                  <a:pt x="1191" y="25"/>
                </a:cubicBezTo>
                <a:cubicBezTo>
                  <a:pt x="1192" y="25"/>
                  <a:pt x="1194" y="24"/>
                  <a:pt x="1196" y="24"/>
                </a:cubicBezTo>
                <a:cubicBezTo>
                  <a:pt x="1196" y="23"/>
                  <a:pt x="1196" y="23"/>
                  <a:pt x="1196" y="23"/>
                </a:cubicBezTo>
                <a:moveTo>
                  <a:pt x="1098" y="20"/>
                </a:moveTo>
                <a:cubicBezTo>
                  <a:pt x="1093" y="25"/>
                  <a:pt x="1090" y="30"/>
                  <a:pt x="1090" y="36"/>
                </a:cubicBezTo>
                <a:cubicBezTo>
                  <a:pt x="1090" y="37"/>
                  <a:pt x="1090" y="37"/>
                  <a:pt x="1090" y="37"/>
                </a:cubicBezTo>
                <a:cubicBezTo>
                  <a:pt x="1090" y="38"/>
                  <a:pt x="1091" y="40"/>
                  <a:pt x="1092" y="41"/>
                </a:cubicBezTo>
                <a:cubicBezTo>
                  <a:pt x="1094" y="43"/>
                  <a:pt x="1095" y="44"/>
                  <a:pt x="1096" y="44"/>
                </a:cubicBezTo>
                <a:cubicBezTo>
                  <a:pt x="1097" y="45"/>
                  <a:pt x="1097" y="45"/>
                  <a:pt x="1097" y="45"/>
                </a:cubicBezTo>
                <a:cubicBezTo>
                  <a:pt x="1097" y="45"/>
                  <a:pt x="1097" y="45"/>
                  <a:pt x="1097" y="45"/>
                </a:cubicBezTo>
                <a:cubicBezTo>
                  <a:pt x="1097" y="46"/>
                  <a:pt x="1097" y="46"/>
                  <a:pt x="1097" y="47"/>
                </a:cubicBezTo>
                <a:cubicBezTo>
                  <a:pt x="1097" y="49"/>
                  <a:pt x="1097" y="50"/>
                  <a:pt x="1098" y="52"/>
                </a:cubicBezTo>
                <a:cubicBezTo>
                  <a:pt x="1098" y="43"/>
                  <a:pt x="1098" y="43"/>
                  <a:pt x="1098" y="43"/>
                </a:cubicBezTo>
                <a:cubicBezTo>
                  <a:pt x="1098" y="43"/>
                  <a:pt x="1098" y="43"/>
                  <a:pt x="1098" y="43"/>
                </a:cubicBezTo>
                <a:cubicBezTo>
                  <a:pt x="1097" y="43"/>
                  <a:pt x="1097" y="43"/>
                  <a:pt x="1097" y="43"/>
                </a:cubicBezTo>
                <a:cubicBezTo>
                  <a:pt x="1096" y="43"/>
                  <a:pt x="1095" y="42"/>
                  <a:pt x="1094" y="41"/>
                </a:cubicBezTo>
                <a:cubicBezTo>
                  <a:pt x="1093" y="40"/>
                  <a:pt x="1093" y="39"/>
                  <a:pt x="1092" y="38"/>
                </a:cubicBezTo>
                <a:cubicBezTo>
                  <a:pt x="1092" y="38"/>
                  <a:pt x="1092" y="38"/>
                  <a:pt x="1092" y="38"/>
                </a:cubicBezTo>
                <a:cubicBezTo>
                  <a:pt x="1092" y="38"/>
                  <a:pt x="1092" y="38"/>
                  <a:pt x="1092" y="38"/>
                </a:cubicBezTo>
                <a:cubicBezTo>
                  <a:pt x="1092" y="36"/>
                  <a:pt x="1092" y="35"/>
                  <a:pt x="1092" y="34"/>
                </a:cubicBezTo>
                <a:cubicBezTo>
                  <a:pt x="1092" y="31"/>
                  <a:pt x="1093" y="28"/>
                  <a:pt x="1094" y="25"/>
                </a:cubicBezTo>
                <a:cubicBezTo>
                  <a:pt x="1094" y="25"/>
                  <a:pt x="1094" y="25"/>
                  <a:pt x="1094" y="25"/>
                </a:cubicBezTo>
                <a:cubicBezTo>
                  <a:pt x="1095" y="25"/>
                  <a:pt x="1095" y="25"/>
                  <a:pt x="1095" y="25"/>
                </a:cubicBezTo>
                <a:cubicBezTo>
                  <a:pt x="1096" y="24"/>
                  <a:pt x="1097" y="23"/>
                  <a:pt x="1098" y="22"/>
                </a:cubicBezTo>
                <a:cubicBezTo>
                  <a:pt x="1098" y="20"/>
                  <a:pt x="1098" y="20"/>
                  <a:pt x="1098" y="20"/>
                </a:cubicBezTo>
                <a:moveTo>
                  <a:pt x="387" y="20"/>
                </a:moveTo>
                <a:cubicBezTo>
                  <a:pt x="386" y="21"/>
                  <a:pt x="385" y="22"/>
                  <a:pt x="385" y="23"/>
                </a:cubicBezTo>
                <a:cubicBezTo>
                  <a:pt x="384" y="24"/>
                  <a:pt x="383" y="26"/>
                  <a:pt x="383" y="29"/>
                </a:cubicBezTo>
                <a:cubicBezTo>
                  <a:pt x="383" y="29"/>
                  <a:pt x="383" y="29"/>
                  <a:pt x="383" y="29"/>
                </a:cubicBezTo>
                <a:cubicBezTo>
                  <a:pt x="383" y="29"/>
                  <a:pt x="383" y="29"/>
                  <a:pt x="383" y="29"/>
                </a:cubicBezTo>
                <a:cubicBezTo>
                  <a:pt x="383" y="29"/>
                  <a:pt x="383" y="29"/>
                  <a:pt x="383" y="30"/>
                </a:cubicBezTo>
                <a:cubicBezTo>
                  <a:pt x="383" y="33"/>
                  <a:pt x="384" y="36"/>
                  <a:pt x="387" y="38"/>
                </a:cubicBezTo>
                <a:cubicBezTo>
                  <a:pt x="387" y="38"/>
                  <a:pt x="387" y="38"/>
                  <a:pt x="387" y="38"/>
                </a:cubicBezTo>
                <a:cubicBezTo>
                  <a:pt x="387" y="36"/>
                  <a:pt x="387" y="36"/>
                  <a:pt x="387" y="36"/>
                </a:cubicBezTo>
                <a:cubicBezTo>
                  <a:pt x="385" y="34"/>
                  <a:pt x="384" y="32"/>
                  <a:pt x="384" y="29"/>
                </a:cubicBezTo>
                <a:cubicBezTo>
                  <a:pt x="384" y="28"/>
                  <a:pt x="384" y="27"/>
                  <a:pt x="385" y="25"/>
                </a:cubicBezTo>
                <a:cubicBezTo>
                  <a:pt x="385" y="24"/>
                  <a:pt x="386" y="23"/>
                  <a:pt x="387" y="22"/>
                </a:cubicBezTo>
                <a:cubicBezTo>
                  <a:pt x="387" y="20"/>
                  <a:pt x="387" y="20"/>
                  <a:pt x="387" y="20"/>
                </a:cubicBezTo>
                <a:moveTo>
                  <a:pt x="55" y="20"/>
                </a:moveTo>
                <a:cubicBezTo>
                  <a:pt x="55" y="20"/>
                  <a:pt x="55" y="20"/>
                  <a:pt x="55" y="20"/>
                </a:cubicBezTo>
                <a:cubicBezTo>
                  <a:pt x="64" y="25"/>
                  <a:pt x="72" y="30"/>
                  <a:pt x="79" y="37"/>
                </a:cubicBezTo>
                <a:cubicBezTo>
                  <a:pt x="79" y="36"/>
                  <a:pt x="79" y="36"/>
                  <a:pt x="79" y="36"/>
                </a:cubicBezTo>
                <a:cubicBezTo>
                  <a:pt x="78" y="35"/>
                  <a:pt x="77" y="34"/>
                  <a:pt x="76" y="33"/>
                </a:cubicBezTo>
                <a:cubicBezTo>
                  <a:pt x="76" y="33"/>
                  <a:pt x="76" y="33"/>
                  <a:pt x="76" y="33"/>
                </a:cubicBezTo>
                <a:cubicBezTo>
                  <a:pt x="76" y="33"/>
                  <a:pt x="76" y="33"/>
                  <a:pt x="76" y="33"/>
                </a:cubicBezTo>
                <a:cubicBezTo>
                  <a:pt x="70" y="28"/>
                  <a:pt x="63" y="23"/>
                  <a:pt x="55" y="20"/>
                </a:cubicBezTo>
                <a:moveTo>
                  <a:pt x="514" y="19"/>
                </a:moveTo>
                <a:cubicBezTo>
                  <a:pt x="514" y="21"/>
                  <a:pt x="514" y="21"/>
                  <a:pt x="514" y="21"/>
                </a:cubicBezTo>
                <a:cubicBezTo>
                  <a:pt x="514" y="21"/>
                  <a:pt x="514" y="21"/>
                  <a:pt x="515" y="21"/>
                </a:cubicBezTo>
                <a:cubicBezTo>
                  <a:pt x="515" y="21"/>
                  <a:pt x="515" y="21"/>
                  <a:pt x="515" y="21"/>
                </a:cubicBezTo>
                <a:cubicBezTo>
                  <a:pt x="515" y="19"/>
                  <a:pt x="515" y="19"/>
                  <a:pt x="515" y="19"/>
                </a:cubicBezTo>
                <a:cubicBezTo>
                  <a:pt x="515" y="19"/>
                  <a:pt x="515" y="19"/>
                  <a:pt x="515" y="19"/>
                </a:cubicBezTo>
                <a:cubicBezTo>
                  <a:pt x="514" y="19"/>
                  <a:pt x="514" y="19"/>
                  <a:pt x="514" y="19"/>
                </a:cubicBezTo>
                <a:cubicBezTo>
                  <a:pt x="514" y="19"/>
                  <a:pt x="514" y="19"/>
                  <a:pt x="514" y="19"/>
                </a:cubicBezTo>
                <a:cubicBezTo>
                  <a:pt x="514" y="19"/>
                  <a:pt x="514" y="19"/>
                  <a:pt x="514" y="19"/>
                </a:cubicBezTo>
                <a:moveTo>
                  <a:pt x="517" y="19"/>
                </a:moveTo>
                <a:cubicBezTo>
                  <a:pt x="517" y="20"/>
                  <a:pt x="517" y="20"/>
                  <a:pt x="517" y="20"/>
                </a:cubicBezTo>
                <a:cubicBezTo>
                  <a:pt x="517" y="20"/>
                  <a:pt x="518" y="20"/>
                  <a:pt x="518" y="20"/>
                </a:cubicBezTo>
                <a:cubicBezTo>
                  <a:pt x="518" y="20"/>
                  <a:pt x="519" y="20"/>
                  <a:pt x="519" y="21"/>
                </a:cubicBezTo>
                <a:cubicBezTo>
                  <a:pt x="519" y="21"/>
                  <a:pt x="519" y="21"/>
                  <a:pt x="519" y="21"/>
                </a:cubicBezTo>
                <a:cubicBezTo>
                  <a:pt x="519" y="21"/>
                  <a:pt x="519" y="21"/>
                  <a:pt x="519" y="21"/>
                </a:cubicBezTo>
                <a:cubicBezTo>
                  <a:pt x="521" y="22"/>
                  <a:pt x="522" y="23"/>
                  <a:pt x="522" y="24"/>
                </a:cubicBezTo>
                <a:cubicBezTo>
                  <a:pt x="522" y="24"/>
                  <a:pt x="522" y="24"/>
                  <a:pt x="522" y="24"/>
                </a:cubicBezTo>
                <a:cubicBezTo>
                  <a:pt x="522" y="21"/>
                  <a:pt x="522" y="21"/>
                  <a:pt x="522" y="21"/>
                </a:cubicBezTo>
                <a:cubicBezTo>
                  <a:pt x="522" y="21"/>
                  <a:pt x="522" y="21"/>
                  <a:pt x="522" y="21"/>
                </a:cubicBezTo>
                <a:cubicBezTo>
                  <a:pt x="522" y="21"/>
                  <a:pt x="522" y="21"/>
                  <a:pt x="522" y="21"/>
                </a:cubicBezTo>
                <a:cubicBezTo>
                  <a:pt x="522" y="21"/>
                  <a:pt x="522" y="21"/>
                  <a:pt x="522" y="21"/>
                </a:cubicBezTo>
                <a:cubicBezTo>
                  <a:pt x="521" y="20"/>
                  <a:pt x="520" y="20"/>
                  <a:pt x="519" y="20"/>
                </a:cubicBezTo>
                <a:cubicBezTo>
                  <a:pt x="518" y="20"/>
                  <a:pt x="518" y="19"/>
                  <a:pt x="517" y="19"/>
                </a:cubicBezTo>
                <a:moveTo>
                  <a:pt x="463" y="19"/>
                </a:moveTo>
                <a:cubicBezTo>
                  <a:pt x="463" y="19"/>
                  <a:pt x="463" y="19"/>
                  <a:pt x="463" y="19"/>
                </a:cubicBezTo>
                <a:cubicBezTo>
                  <a:pt x="463" y="19"/>
                  <a:pt x="462" y="19"/>
                  <a:pt x="462" y="19"/>
                </a:cubicBezTo>
                <a:cubicBezTo>
                  <a:pt x="462" y="19"/>
                  <a:pt x="462" y="19"/>
                  <a:pt x="462" y="19"/>
                </a:cubicBezTo>
                <a:cubicBezTo>
                  <a:pt x="462" y="19"/>
                  <a:pt x="462" y="19"/>
                  <a:pt x="462" y="19"/>
                </a:cubicBezTo>
                <a:cubicBezTo>
                  <a:pt x="457" y="19"/>
                  <a:pt x="452" y="22"/>
                  <a:pt x="448" y="26"/>
                </a:cubicBezTo>
                <a:cubicBezTo>
                  <a:pt x="448" y="28"/>
                  <a:pt x="448" y="28"/>
                  <a:pt x="448" y="28"/>
                </a:cubicBezTo>
                <a:cubicBezTo>
                  <a:pt x="451" y="24"/>
                  <a:pt x="455" y="22"/>
                  <a:pt x="458" y="20"/>
                </a:cubicBezTo>
                <a:cubicBezTo>
                  <a:pt x="459" y="19"/>
                  <a:pt x="461" y="19"/>
                  <a:pt x="462" y="19"/>
                </a:cubicBezTo>
                <a:cubicBezTo>
                  <a:pt x="462" y="19"/>
                  <a:pt x="462" y="19"/>
                  <a:pt x="462" y="19"/>
                </a:cubicBezTo>
                <a:cubicBezTo>
                  <a:pt x="463" y="19"/>
                  <a:pt x="464" y="20"/>
                  <a:pt x="465" y="20"/>
                </a:cubicBezTo>
                <a:cubicBezTo>
                  <a:pt x="465" y="19"/>
                  <a:pt x="465" y="19"/>
                  <a:pt x="465" y="19"/>
                </a:cubicBezTo>
                <a:cubicBezTo>
                  <a:pt x="464" y="19"/>
                  <a:pt x="464" y="19"/>
                  <a:pt x="463" y="19"/>
                </a:cubicBezTo>
                <a:moveTo>
                  <a:pt x="471" y="18"/>
                </a:moveTo>
                <a:cubicBezTo>
                  <a:pt x="470" y="19"/>
                  <a:pt x="469" y="19"/>
                  <a:pt x="468" y="19"/>
                </a:cubicBezTo>
                <a:cubicBezTo>
                  <a:pt x="468" y="19"/>
                  <a:pt x="468" y="19"/>
                  <a:pt x="468" y="19"/>
                </a:cubicBezTo>
                <a:cubicBezTo>
                  <a:pt x="467" y="19"/>
                  <a:pt x="467" y="19"/>
                  <a:pt x="467" y="19"/>
                </a:cubicBezTo>
                <a:cubicBezTo>
                  <a:pt x="467" y="21"/>
                  <a:pt x="467" y="21"/>
                  <a:pt x="467" y="21"/>
                </a:cubicBezTo>
                <a:cubicBezTo>
                  <a:pt x="467" y="21"/>
                  <a:pt x="468" y="21"/>
                  <a:pt x="468" y="21"/>
                </a:cubicBezTo>
                <a:cubicBezTo>
                  <a:pt x="468" y="21"/>
                  <a:pt x="468" y="21"/>
                  <a:pt x="468" y="21"/>
                </a:cubicBezTo>
                <a:cubicBezTo>
                  <a:pt x="469" y="21"/>
                  <a:pt x="469" y="21"/>
                  <a:pt x="470" y="20"/>
                </a:cubicBezTo>
                <a:cubicBezTo>
                  <a:pt x="470" y="20"/>
                  <a:pt x="470" y="20"/>
                  <a:pt x="470" y="20"/>
                </a:cubicBezTo>
                <a:cubicBezTo>
                  <a:pt x="470" y="20"/>
                  <a:pt x="470" y="20"/>
                  <a:pt x="470" y="20"/>
                </a:cubicBezTo>
                <a:cubicBezTo>
                  <a:pt x="470" y="20"/>
                  <a:pt x="470" y="20"/>
                  <a:pt x="471" y="20"/>
                </a:cubicBezTo>
                <a:cubicBezTo>
                  <a:pt x="471" y="18"/>
                  <a:pt x="471" y="18"/>
                  <a:pt x="471" y="18"/>
                </a:cubicBezTo>
                <a:moveTo>
                  <a:pt x="1171" y="18"/>
                </a:moveTo>
                <a:cubicBezTo>
                  <a:pt x="1167" y="19"/>
                  <a:pt x="1164" y="21"/>
                  <a:pt x="1160" y="23"/>
                </a:cubicBezTo>
                <a:cubicBezTo>
                  <a:pt x="1160" y="23"/>
                  <a:pt x="1160" y="23"/>
                  <a:pt x="1160" y="23"/>
                </a:cubicBezTo>
                <a:cubicBezTo>
                  <a:pt x="1160" y="23"/>
                  <a:pt x="1160" y="23"/>
                  <a:pt x="1160" y="23"/>
                </a:cubicBezTo>
                <a:cubicBezTo>
                  <a:pt x="1160" y="23"/>
                  <a:pt x="1159" y="23"/>
                  <a:pt x="1158" y="24"/>
                </a:cubicBezTo>
                <a:cubicBezTo>
                  <a:pt x="1158" y="25"/>
                  <a:pt x="1158" y="25"/>
                  <a:pt x="1158" y="25"/>
                </a:cubicBezTo>
                <a:cubicBezTo>
                  <a:pt x="1162" y="22"/>
                  <a:pt x="1166" y="20"/>
                  <a:pt x="1170" y="18"/>
                </a:cubicBezTo>
                <a:cubicBezTo>
                  <a:pt x="1171" y="18"/>
                  <a:pt x="1171" y="18"/>
                  <a:pt x="1171" y="18"/>
                </a:cubicBezTo>
                <a:cubicBezTo>
                  <a:pt x="1171" y="18"/>
                  <a:pt x="1171" y="18"/>
                  <a:pt x="1171" y="18"/>
                </a:cubicBezTo>
                <a:cubicBezTo>
                  <a:pt x="1171" y="18"/>
                  <a:pt x="1171" y="18"/>
                  <a:pt x="1171" y="18"/>
                </a:cubicBezTo>
                <a:moveTo>
                  <a:pt x="1176" y="17"/>
                </a:moveTo>
                <a:cubicBezTo>
                  <a:pt x="1175" y="17"/>
                  <a:pt x="1174" y="17"/>
                  <a:pt x="1173" y="17"/>
                </a:cubicBezTo>
                <a:cubicBezTo>
                  <a:pt x="1173" y="18"/>
                  <a:pt x="1173" y="18"/>
                  <a:pt x="1173" y="18"/>
                </a:cubicBezTo>
                <a:cubicBezTo>
                  <a:pt x="1173" y="18"/>
                  <a:pt x="1173" y="18"/>
                  <a:pt x="1174" y="18"/>
                </a:cubicBezTo>
                <a:cubicBezTo>
                  <a:pt x="1175" y="18"/>
                  <a:pt x="1176" y="18"/>
                  <a:pt x="1177" y="18"/>
                </a:cubicBezTo>
                <a:cubicBezTo>
                  <a:pt x="1177" y="17"/>
                  <a:pt x="1177" y="17"/>
                  <a:pt x="1177" y="17"/>
                </a:cubicBezTo>
                <a:cubicBezTo>
                  <a:pt x="1177" y="17"/>
                  <a:pt x="1176" y="17"/>
                  <a:pt x="1176" y="17"/>
                </a:cubicBezTo>
                <a:cubicBezTo>
                  <a:pt x="1176" y="17"/>
                  <a:pt x="1176" y="17"/>
                  <a:pt x="1176" y="17"/>
                </a:cubicBezTo>
                <a:moveTo>
                  <a:pt x="509" y="17"/>
                </a:moveTo>
                <a:cubicBezTo>
                  <a:pt x="509" y="18"/>
                  <a:pt x="509" y="18"/>
                  <a:pt x="509" y="18"/>
                </a:cubicBezTo>
                <a:cubicBezTo>
                  <a:pt x="510" y="18"/>
                  <a:pt x="511" y="19"/>
                  <a:pt x="512" y="20"/>
                </a:cubicBezTo>
                <a:cubicBezTo>
                  <a:pt x="512" y="18"/>
                  <a:pt x="512" y="18"/>
                  <a:pt x="512" y="18"/>
                </a:cubicBezTo>
                <a:cubicBezTo>
                  <a:pt x="511" y="18"/>
                  <a:pt x="510" y="17"/>
                  <a:pt x="509" y="17"/>
                </a:cubicBezTo>
                <a:moveTo>
                  <a:pt x="49" y="17"/>
                </a:moveTo>
                <a:cubicBezTo>
                  <a:pt x="49" y="17"/>
                  <a:pt x="49" y="17"/>
                  <a:pt x="49" y="17"/>
                </a:cubicBezTo>
                <a:cubicBezTo>
                  <a:pt x="50" y="18"/>
                  <a:pt x="52" y="19"/>
                  <a:pt x="53" y="19"/>
                </a:cubicBezTo>
                <a:cubicBezTo>
                  <a:pt x="53" y="19"/>
                  <a:pt x="53" y="19"/>
                  <a:pt x="53" y="19"/>
                </a:cubicBezTo>
                <a:cubicBezTo>
                  <a:pt x="52" y="18"/>
                  <a:pt x="50" y="17"/>
                  <a:pt x="49" y="17"/>
                </a:cubicBezTo>
                <a:moveTo>
                  <a:pt x="679" y="17"/>
                </a:moveTo>
                <a:cubicBezTo>
                  <a:pt x="673" y="18"/>
                  <a:pt x="668" y="20"/>
                  <a:pt x="663" y="22"/>
                </a:cubicBezTo>
                <a:cubicBezTo>
                  <a:pt x="663" y="23"/>
                  <a:pt x="663" y="23"/>
                  <a:pt x="663" y="23"/>
                </a:cubicBezTo>
                <a:cubicBezTo>
                  <a:pt x="665" y="22"/>
                  <a:pt x="667" y="21"/>
                  <a:pt x="669" y="21"/>
                </a:cubicBezTo>
                <a:cubicBezTo>
                  <a:pt x="673" y="20"/>
                  <a:pt x="676" y="19"/>
                  <a:pt x="679" y="17"/>
                </a:cubicBezTo>
                <a:cubicBezTo>
                  <a:pt x="679" y="17"/>
                  <a:pt x="679" y="17"/>
                  <a:pt x="679" y="17"/>
                </a:cubicBezTo>
                <a:moveTo>
                  <a:pt x="491" y="16"/>
                </a:moveTo>
                <a:cubicBezTo>
                  <a:pt x="487" y="18"/>
                  <a:pt x="484" y="22"/>
                  <a:pt x="482" y="27"/>
                </a:cubicBezTo>
                <a:cubicBezTo>
                  <a:pt x="482" y="27"/>
                  <a:pt x="482" y="27"/>
                  <a:pt x="482" y="27"/>
                </a:cubicBezTo>
                <a:cubicBezTo>
                  <a:pt x="481" y="27"/>
                  <a:pt x="481" y="27"/>
                  <a:pt x="481" y="27"/>
                </a:cubicBezTo>
                <a:cubicBezTo>
                  <a:pt x="478" y="29"/>
                  <a:pt x="475" y="30"/>
                  <a:pt x="473" y="33"/>
                </a:cubicBezTo>
                <a:cubicBezTo>
                  <a:pt x="473" y="35"/>
                  <a:pt x="473" y="35"/>
                  <a:pt x="473" y="35"/>
                </a:cubicBezTo>
                <a:cubicBezTo>
                  <a:pt x="474" y="33"/>
                  <a:pt x="475" y="32"/>
                  <a:pt x="477" y="31"/>
                </a:cubicBezTo>
                <a:cubicBezTo>
                  <a:pt x="479" y="30"/>
                  <a:pt x="482" y="29"/>
                  <a:pt x="484" y="28"/>
                </a:cubicBezTo>
                <a:cubicBezTo>
                  <a:pt x="484" y="27"/>
                  <a:pt x="484" y="27"/>
                  <a:pt x="484" y="27"/>
                </a:cubicBezTo>
                <a:cubicBezTo>
                  <a:pt x="484" y="24"/>
                  <a:pt x="485" y="23"/>
                  <a:pt x="487" y="21"/>
                </a:cubicBezTo>
                <a:cubicBezTo>
                  <a:pt x="488" y="20"/>
                  <a:pt x="490" y="19"/>
                  <a:pt x="491" y="18"/>
                </a:cubicBezTo>
                <a:cubicBezTo>
                  <a:pt x="491" y="17"/>
                  <a:pt x="491" y="17"/>
                  <a:pt x="491" y="17"/>
                </a:cubicBezTo>
                <a:cubicBezTo>
                  <a:pt x="491" y="16"/>
                  <a:pt x="491" y="16"/>
                  <a:pt x="491" y="16"/>
                </a:cubicBezTo>
                <a:moveTo>
                  <a:pt x="762" y="15"/>
                </a:moveTo>
                <a:cubicBezTo>
                  <a:pt x="761" y="15"/>
                  <a:pt x="760" y="15"/>
                  <a:pt x="759" y="15"/>
                </a:cubicBezTo>
                <a:cubicBezTo>
                  <a:pt x="759" y="15"/>
                  <a:pt x="759" y="15"/>
                  <a:pt x="759" y="15"/>
                </a:cubicBezTo>
                <a:cubicBezTo>
                  <a:pt x="769" y="18"/>
                  <a:pt x="777" y="21"/>
                  <a:pt x="785" y="27"/>
                </a:cubicBezTo>
                <a:cubicBezTo>
                  <a:pt x="785" y="26"/>
                  <a:pt x="785" y="26"/>
                  <a:pt x="785" y="26"/>
                </a:cubicBezTo>
                <a:cubicBezTo>
                  <a:pt x="778" y="21"/>
                  <a:pt x="770" y="17"/>
                  <a:pt x="762" y="15"/>
                </a:cubicBezTo>
                <a:moveTo>
                  <a:pt x="495" y="14"/>
                </a:moveTo>
                <a:cubicBezTo>
                  <a:pt x="495" y="15"/>
                  <a:pt x="494" y="15"/>
                  <a:pt x="493" y="15"/>
                </a:cubicBezTo>
                <a:cubicBezTo>
                  <a:pt x="493" y="16"/>
                  <a:pt x="493" y="16"/>
                  <a:pt x="493" y="16"/>
                </a:cubicBezTo>
                <a:cubicBezTo>
                  <a:pt x="494" y="16"/>
                  <a:pt x="495" y="15"/>
                  <a:pt x="495" y="15"/>
                </a:cubicBezTo>
                <a:cubicBezTo>
                  <a:pt x="495" y="14"/>
                  <a:pt x="495" y="14"/>
                  <a:pt x="495" y="14"/>
                </a:cubicBezTo>
                <a:moveTo>
                  <a:pt x="497" y="14"/>
                </a:moveTo>
                <a:cubicBezTo>
                  <a:pt x="497" y="14"/>
                  <a:pt x="497" y="14"/>
                  <a:pt x="497" y="14"/>
                </a:cubicBezTo>
                <a:cubicBezTo>
                  <a:pt x="497" y="15"/>
                  <a:pt x="497" y="15"/>
                  <a:pt x="497" y="15"/>
                </a:cubicBezTo>
                <a:cubicBezTo>
                  <a:pt x="497" y="15"/>
                  <a:pt x="497" y="15"/>
                  <a:pt x="497" y="15"/>
                </a:cubicBezTo>
                <a:cubicBezTo>
                  <a:pt x="501" y="15"/>
                  <a:pt x="505" y="16"/>
                  <a:pt x="507" y="17"/>
                </a:cubicBezTo>
                <a:cubicBezTo>
                  <a:pt x="507" y="16"/>
                  <a:pt x="507" y="16"/>
                  <a:pt x="507" y="16"/>
                </a:cubicBezTo>
                <a:cubicBezTo>
                  <a:pt x="504" y="15"/>
                  <a:pt x="501" y="15"/>
                  <a:pt x="497" y="14"/>
                </a:cubicBezTo>
                <a:moveTo>
                  <a:pt x="38" y="13"/>
                </a:moveTo>
                <a:cubicBezTo>
                  <a:pt x="38" y="13"/>
                  <a:pt x="38" y="13"/>
                  <a:pt x="38" y="13"/>
                </a:cubicBezTo>
                <a:cubicBezTo>
                  <a:pt x="39" y="13"/>
                  <a:pt x="39" y="14"/>
                  <a:pt x="40" y="14"/>
                </a:cubicBezTo>
                <a:cubicBezTo>
                  <a:pt x="42" y="15"/>
                  <a:pt x="45" y="16"/>
                  <a:pt x="47" y="17"/>
                </a:cubicBezTo>
                <a:cubicBezTo>
                  <a:pt x="47" y="16"/>
                  <a:pt x="47" y="16"/>
                  <a:pt x="47" y="16"/>
                </a:cubicBezTo>
                <a:cubicBezTo>
                  <a:pt x="44" y="14"/>
                  <a:pt x="41" y="13"/>
                  <a:pt x="38" y="13"/>
                </a:cubicBezTo>
                <a:moveTo>
                  <a:pt x="689" y="13"/>
                </a:moveTo>
                <a:cubicBezTo>
                  <a:pt x="687" y="13"/>
                  <a:pt x="685" y="14"/>
                  <a:pt x="683" y="15"/>
                </a:cubicBezTo>
                <a:cubicBezTo>
                  <a:pt x="683" y="15"/>
                  <a:pt x="682" y="15"/>
                  <a:pt x="681" y="16"/>
                </a:cubicBezTo>
                <a:cubicBezTo>
                  <a:pt x="681" y="17"/>
                  <a:pt x="681" y="17"/>
                  <a:pt x="681" y="17"/>
                </a:cubicBezTo>
                <a:cubicBezTo>
                  <a:pt x="684" y="16"/>
                  <a:pt x="686" y="15"/>
                  <a:pt x="689" y="14"/>
                </a:cubicBezTo>
                <a:cubicBezTo>
                  <a:pt x="689" y="13"/>
                  <a:pt x="689" y="13"/>
                  <a:pt x="689" y="13"/>
                </a:cubicBezTo>
                <a:moveTo>
                  <a:pt x="750" y="12"/>
                </a:moveTo>
                <a:cubicBezTo>
                  <a:pt x="750" y="13"/>
                  <a:pt x="750" y="13"/>
                  <a:pt x="750" y="13"/>
                </a:cubicBezTo>
                <a:cubicBezTo>
                  <a:pt x="752" y="14"/>
                  <a:pt x="754" y="14"/>
                  <a:pt x="756" y="15"/>
                </a:cubicBezTo>
                <a:cubicBezTo>
                  <a:pt x="756" y="15"/>
                  <a:pt x="756" y="15"/>
                  <a:pt x="757" y="15"/>
                </a:cubicBezTo>
                <a:cubicBezTo>
                  <a:pt x="757" y="14"/>
                  <a:pt x="757" y="14"/>
                  <a:pt x="757" y="14"/>
                </a:cubicBezTo>
                <a:cubicBezTo>
                  <a:pt x="754" y="14"/>
                  <a:pt x="752" y="13"/>
                  <a:pt x="750" y="12"/>
                </a:cubicBezTo>
                <a:moveTo>
                  <a:pt x="400" y="12"/>
                </a:moveTo>
                <a:cubicBezTo>
                  <a:pt x="396" y="12"/>
                  <a:pt x="393" y="14"/>
                  <a:pt x="390" y="16"/>
                </a:cubicBezTo>
                <a:cubicBezTo>
                  <a:pt x="389" y="16"/>
                  <a:pt x="389" y="17"/>
                  <a:pt x="389" y="17"/>
                </a:cubicBezTo>
                <a:cubicBezTo>
                  <a:pt x="389" y="19"/>
                  <a:pt x="389" y="19"/>
                  <a:pt x="389" y="19"/>
                </a:cubicBezTo>
                <a:cubicBezTo>
                  <a:pt x="391" y="16"/>
                  <a:pt x="394" y="13"/>
                  <a:pt x="398" y="13"/>
                </a:cubicBezTo>
                <a:cubicBezTo>
                  <a:pt x="399" y="13"/>
                  <a:pt x="399" y="13"/>
                  <a:pt x="399" y="13"/>
                </a:cubicBezTo>
                <a:cubicBezTo>
                  <a:pt x="399" y="13"/>
                  <a:pt x="399" y="13"/>
                  <a:pt x="399" y="13"/>
                </a:cubicBezTo>
                <a:cubicBezTo>
                  <a:pt x="399" y="13"/>
                  <a:pt x="400" y="13"/>
                  <a:pt x="400" y="13"/>
                </a:cubicBezTo>
                <a:cubicBezTo>
                  <a:pt x="400" y="12"/>
                  <a:pt x="400" y="12"/>
                  <a:pt x="400" y="12"/>
                </a:cubicBezTo>
                <a:moveTo>
                  <a:pt x="1108" y="12"/>
                </a:moveTo>
                <a:cubicBezTo>
                  <a:pt x="1107" y="13"/>
                  <a:pt x="1106" y="15"/>
                  <a:pt x="1105" y="16"/>
                </a:cubicBezTo>
                <a:cubicBezTo>
                  <a:pt x="1104" y="17"/>
                  <a:pt x="1102" y="19"/>
                  <a:pt x="1100" y="19"/>
                </a:cubicBezTo>
                <a:cubicBezTo>
                  <a:pt x="1100" y="20"/>
                  <a:pt x="1100" y="20"/>
                  <a:pt x="1100" y="20"/>
                </a:cubicBezTo>
                <a:cubicBezTo>
                  <a:pt x="1101" y="19"/>
                  <a:pt x="1103" y="18"/>
                  <a:pt x="1104" y="18"/>
                </a:cubicBezTo>
                <a:cubicBezTo>
                  <a:pt x="1104" y="18"/>
                  <a:pt x="1105" y="18"/>
                  <a:pt x="1105" y="18"/>
                </a:cubicBezTo>
                <a:cubicBezTo>
                  <a:pt x="1106" y="16"/>
                  <a:pt x="1107" y="15"/>
                  <a:pt x="1108" y="13"/>
                </a:cubicBezTo>
                <a:cubicBezTo>
                  <a:pt x="1108" y="12"/>
                  <a:pt x="1108" y="12"/>
                  <a:pt x="1108" y="12"/>
                </a:cubicBezTo>
                <a:moveTo>
                  <a:pt x="704" y="11"/>
                </a:moveTo>
                <a:cubicBezTo>
                  <a:pt x="700" y="11"/>
                  <a:pt x="695" y="12"/>
                  <a:pt x="691" y="12"/>
                </a:cubicBezTo>
                <a:cubicBezTo>
                  <a:pt x="691" y="13"/>
                  <a:pt x="691" y="13"/>
                  <a:pt x="691" y="13"/>
                </a:cubicBezTo>
                <a:cubicBezTo>
                  <a:pt x="696" y="12"/>
                  <a:pt x="700" y="12"/>
                  <a:pt x="704" y="11"/>
                </a:cubicBezTo>
                <a:cubicBezTo>
                  <a:pt x="704" y="11"/>
                  <a:pt x="704" y="11"/>
                  <a:pt x="704" y="11"/>
                </a:cubicBezTo>
                <a:moveTo>
                  <a:pt x="30" y="11"/>
                </a:moveTo>
                <a:cubicBezTo>
                  <a:pt x="30" y="11"/>
                  <a:pt x="30" y="11"/>
                  <a:pt x="30" y="11"/>
                </a:cubicBezTo>
                <a:cubicBezTo>
                  <a:pt x="32" y="11"/>
                  <a:pt x="34" y="12"/>
                  <a:pt x="36" y="13"/>
                </a:cubicBezTo>
                <a:cubicBezTo>
                  <a:pt x="36" y="12"/>
                  <a:pt x="36" y="12"/>
                  <a:pt x="36" y="12"/>
                </a:cubicBezTo>
                <a:cubicBezTo>
                  <a:pt x="34" y="12"/>
                  <a:pt x="32" y="11"/>
                  <a:pt x="30" y="11"/>
                </a:cubicBezTo>
                <a:moveTo>
                  <a:pt x="737" y="10"/>
                </a:moveTo>
                <a:cubicBezTo>
                  <a:pt x="737" y="11"/>
                  <a:pt x="737" y="11"/>
                  <a:pt x="737" y="11"/>
                </a:cubicBezTo>
                <a:cubicBezTo>
                  <a:pt x="741" y="11"/>
                  <a:pt x="744" y="12"/>
                  <a:pt x="748" y="13"/>
                </a:cubicBezTo>
                <a:cubicBezTo>
                  <a:pt x="748" y="12"/>
                  <a:pt x="748" y="12"/>
                  <a:pt x="748" y="12"/>
                </a:cubicBezTo>
                <a:cubicBezTo>
                  <a:pt x="746" y="11"/>
                  <a:pt x="743" y="11"/>
                  <a:pt x="740" y="11"/>
                </a:cubicBezTo>
                <a:cubicBezTo>
                  <a:pt x="739" y="11"/>
                  <a:pt x="738" y="10"/>
                  <a:pt x="737" y="10"/>
                </a:cubicBezTo>
                <a:moveTo>
                  <a:pt x="17" y="9"/>
                </a:moveTo>
                <a:cubicBezTo>
                  <a:pt x="12" y="9"/>
                  <a:pt x="8" y="10"/>
                  <a:pt x="3" y="11"/>
                </a:cubicBezTo>
                <a:cubicBezTo>
                  <a:pt x="2" y="11"/>
                  <a:pt x="2" y="11"/>
                  <a:pt x="2" y="11"/>
                </a:cubicBezTo>
                <a:cubicBezTo>
                  <a:pt x="1" y="11"/>
                  <a:pt x="1" y="11"/>
                  <a:pt x="1" y="11"/>
                </a:cubicBezTo>
                <a:cubicBezTo>
                  <a:pt x="2" y="11"/>
                  <a:pt x="2" y="11"/>
                  <a:pt x="3" y="11"/>
                </a:cubicBezTo>
                <a:cubicBezTo>
                  <a:pt x="3" y="11"/>
                  <a:pt x="3" y="11"/>
                  <a:pt x="3" y="11"/>
                </a:cubicBezTo>
                <a:cubicBezTo>
                  <a:pt x="5" y="11"/>
                  <a:pt x="8" y="10"/>
                  <a:pt x="11" y="10"/>
                </a:cubicBezTo>
                <a:cubicBezTo>
                  <a:pt x="14" y="10"/>
                  <a:pt x="17" y="10"/>
                  <a:pt x="20" y="10"/>
                </a:cubicBezTo>
                <a:cubicBezTo>
                  <a:pt x="22" y="10"/>
                  <a:pt x="25" y="10"/>
                  <a:pt x="28" y="11"/>
                </a:cubicBezTo>
                <a:cubicBezTo>
                  <a:pt x="28" y="10"/>
                  <a:pt x="28" y="10"/>
                  <a:pt x="28" y="10"/>
                </a:cubicBezTo>
                <a:cubicBezTo>
                  <a:pt x="24" y="10"/>
                  <a:pt x="21" y="9"/>
                  <a:pt x="17" y="9"/>
                </a:cubicBezTo>
                <a:moveTo>
                  <a:pt x="1112" y="9"/>
                </a:moveTo>
                <a:cubicBezTo>
                  <a:pt x="1112" y="9"/>
                  <a:pt x="1111" y="10"/>
                  <a:pt x="1110" y="10"/>
                </a:cubicBezTo>
                <a:cubicBezTo>
                  <a:pt x="1110" y="11"/>
                  <a:pt x="1110" y="11"/>
                  <a:pt x="1110" y="11"/>
                </a:cubicBezTo>
                <a:cubicBezTo>
                  <a:pt x="1111" y="11"/>
                  <a:pt x="1112" y="11"/>
                  <a:pt x="1112" y="10"/>
                </a:cubicBezTo>
                <a:cubicBezTo>
                  <a:pt x="1112" y="9"/>
                  <a:pt x="1112" y="9"/>
                  <a:pt x="1112" y="9"/>
                </a:cubicBezTo>
                <a:moveTo>
                  <a:pt x="715" y="9"/>
                </a:moveTo>
                <a:cubicBezTo>
                  <a:pt x="713" y="9"/>
                  <a:pt x="712" y="9"/>
                  <a:pt x="711" y="9"/>
                </a:cubicBezTo>
                <a:cubicBezTo>
                  <a:pt x="709" y="10"/>
                  <a:pt x="708" y="10"/>
                  <a:pt x="706" y="11"/>
                </a:cubicBezTo>
                <a:cubicBezTo>
                  <a:pt x="706" y="11"/>
                  <a:pt x="706" y="11"/>
                  <a:pt x="706" y="11"/>
                </a:cubicBezTo>
                <a:cubicBezTo>
                  <a:pt x="708" y="10"/>
                  <a:pt x="710" y="10"/>
                  <a:pt x="712" y="10"/>
                </a:cubicBezTo>
                <a:cubicBezTo>
                  <a:pt x="712" y="10"/>
                  <a:pt x="712" y="10"/>
                  <a:pt x="712" y="10"/>
                </a:cubicBezTo>
                <a:cubicBezTo>
                  <a:pt x="712" y="10"/>
                  <a:pt x="712" y="10"/>
                  <a:pt x="712" y="10"/>
                </a:cubicBezTo>
                <a:cubicBezTo>
                  <a:pt x="713" y="10"/>
                  <a:pt x="714" y="10"/>
                  <a:pt x="715" y="10"/>
                </a:cubicBezTo>
                <a:cubicBezTo>
                  <a:pt x="715" y="9"/>
                  <a:pt x="715" y="9"/>
                  <a:pt x="715" y="9"/>
                </a:cubicBezTo>
                <a:moveTo>
                  <a:pt x="723" y="9"/>
                </a:moveTo>
                <a:cubicBezTo>
                  <a:pt x="721" y="9"/>
                  <a:pt x="719" y="9"/>
                  <a:pt x="717" y="9"/>
                </a:cubicBezTo>
                <a:cubicBezTo>
                  <a:pt x="717" y="10"/>
                  <a:pt x="717" y="10"/>
                  <a:pt x="717" y="10"/>
                </a:cubicBezTo>
                <a:cubicBezTo>
                  <a:pt x="719" y="10"/>
                  <a:pt x="721" y="10"/>
                  <a:pt x="723" y="10"/>
                </a:cubicBezTo>
                <a:cubicBezTo>
                  <a:pt x="727" y="10"/>
                  <a:pt x="731" y="10"/>
                  <a:pt x="735" y="10"/>
                </a:cubicBezTo>
                <a:cubicBezTo>
                  <a:pt x="735" y="10"/>
                  <a:pt x="735" y="10"/>
                  <a:pt x="735" y="10"/>
                </a:cubicBezTo>
                <a:cubicBezTo>
                  <a:pt x="731" y="9"/>
                  <a:pt x="727" y="9"/>
                  <a:pt x="723" y="9"/>
                </a:cubicBezTo>
                <a:moveTo>
                  <a:pt x="1117" y="8"/>
                </a:moveTo>
                <a:cubicBezTo>
                  <a:pt x="1116" y="8"/>
                  <a:pt x="1115" y="8"/>
                  <a:pt x="1114" y="8"/>
                </a:cubicBezTo>
                <a:cubicBezTo>
                  <a:pt x="1114" y="9"/>
                  <a:pt x="1114" y="9"/>
                  <a:pt x="1114" y="9"/>
                </a:cubicBezTo>
                <a:cubicBezTo>
                  <a:pt x="1115" y="9"/>
                  <a:pt x="1115" y="9"/>
                  <a:pt x="1115" y="9"/>
                </a:cubicBezTo>
                <a:cubicBezTo>
                  <a:pt x="1116" y="9"/>
                  <a:pt x="1116" y="9"/>
                  <a:pt x="1116" y="9"/>
                </a:cubicBezTo>
                <a:cubicBezTo>
                  <a:pt x="1116" y="9"/>
                  <a:pt x="1116" y="9"/>
                  <a:pt x="1116" y="9"/>
                </a:cubicBezTo>
                <a:cubicBezTo>
                  <a:pt x="1119" y="9"/>
                  <a:pt x="1122" y="11"/>
                  <a:pt x="1124" y="12"/>
                </a:cubicBezTo>
                <a:cubicBezTo>
                  <a:pt x="1124" y="12"/>
                  <a:pt x="1124" y="12"/>
                  <a:pt x="1124" y="12"/>
                </a:cubicBezTo>
                <a:cubicBezTo>
                  <a:pt x="1125" y="12"/>
                  <a:pt x="1125" y="12"/>
                  <a:pt x="1125" y="12"/>
                </a:cubicBezTo>
                <a:cubicBezTo>
                  <a:pt x="1126" y="15"/>
                  <a:pt x="1128" y="18"/>
                  <a:pt x="1128" y="21"/>
                </a:cubicBezTo>
                <a:cubicBezTo>
                  <a:pt x="1128" y="22"/>
                  <a:pt x="1128" y="22"/>
                  <a:pt x="1128" y="22"/>
                </a:cubicBezTo>
                <a:cubicBezTo>
                  <a:pt x="1127" y="22"/>
                  <a:pt x="1127" y="22"/>
                  <a:pt x="1127" y="22"/>
                </a:cubicBezTo>
                <a:cubicBezTo>
                  <a:pt x="1126" y="23"/>
                  <a:pt x="1125" y="23"/>
                  <a:pt x="1124" y="23"/>
                </a:cubicBezTo>
                <a:cubicBezTo>
                  <a:pt x="1124" y="23"/>
                  <a:pt x="1124" y="23"/>
                  <a:pt x="1124" y="23"/>
                </a:cubicBezTo>
                <a:cubicBezTo>
                  <a:pt x="1122" y="23"/>
                  <a:pt x="1121" y="23"/>
                  <a:pt x="1120" y="23"/>
                </a:cubicBezTo>
                <a:cubicBezTo>
                  <a:pt x="1120" y="23"/>
                  <a:pt x="1120" y="23"/>
                  <a:pt x="1120" y="23"/>
                </a:cubicBezTo>
                <a:cubicBezTo>
                  <a:pt x="1119" y="23"/>
                  <a:pt x="1118" y="23"/>
                  <a:pt x="1118" y="23"/>
                </a:cubicBezTo>
                <a:cubicBezTo>
                  <a:pt x="1117" y="24"/>
                  <a:pt x="1115" y="25"/>
                  <a:pt x="1114" y="26"/>
                </a:cubicBezTo>
                <a:cubicBezTo>
                  <a:pt x="1114" y="27"/>
                  <a:pt x="1114" y="27"/>
                  <a:pt x="1114" y="27"/>
                </a:cubicBezTo>
                <a:cubicBezTo>
                  <a:pt x="1116" y="25"/>
                  <a:pt x="1119" y="24"/>
                  <a:pt x="1121" y="24"/>
                </a:cubicBezTo>
                <a:cubicBezTo>
                  <a:pt x="1123" y="23"/>
                  <a:pt x="1126" y="24"/>
                  <a:pt x="1128" y="23"/>
                </a:cubicBezTo>
                <a:cubicBezTo>
                  <a:pt x="1129" y="23"/>
                  <a:pt x="1129" y="21"/>
                  <a:pt x="1129" y="20"/>
                </a:cubicBezTo>
                <a:cubicBezTo>
                  <a:pt x="1129" y="18"/>
                  <a:pt x="1129" y="17"/>
                  <a:pt x="1129" y="16"/>
                </a:cubicBezTo>
                <a:cubicBezTo>
                  <a:pt x="1128" y="14"/>
                  <a:pt x="1127" y="13"/>
                  <a:pt x="1126" y="12"/>
                </a:cubicBezTo>
                <a:cubicBezTo>
                  <a:pt x="1124" y="10"/>
                  <a:pt x="1123" y="9"/>
                  <a:pt x="1122" y="9"/>
                </a:cubicBezTo>
                <a:cubicBezTo>
                  <a:pt x="1121" y="9"/>
                  <a:pt x="1121" y="9"/>
                  <a:pt x="1121" y="9"/>
                </a:cubicBezTo>
                <a:cubicBezTo>
                  <a:pt x="1121" y="9"/>
                  <a:pt x="1121" y="9"/>
                  <a:pt x="1121" y="9"/>
                </a:cubicBezTo>
                <a:cubicBezTo>
                  <a:pt x="1120" y="8"/>
                  <a:pt x="1118" y="8"/>
                  <a:pt x="1117" y="8"/>
                </a:cubicBezTo>
                <a:moveTo>
                  <a:pt x="473" y="6"/>
                </a:moveTo>
                <a:cubicBezTo>
                  <a:pt x="473" y="8"/>
                  <a:pt x="473" y="8"/>
                  <a:pt x="473" y="8"/>
                </a:cubicBezTo>
                <a:cubicBezTo>
                  <a:pt x="473" y="9"/>
                  <a:pt x="473" y="10"/>
                  <a:pt x="473" y="11"/>
                </a:cubicBezTo>
                <a:cubicBezTo>
                  <a:pt x="473" y="12"/>
                  <a:pt x="473" y="13"/>
                  <a:pt x="473" y="14"/>
                </a:cubicBezTo>
                <a:cubicBezTo>
                  <a:pt x="473" y="17"/>
                  <a:pt x="473" y="17"/>
                  <a:pt x="473" y="17"/>
                </a:cubicBezTo>
                <a:cubicBezTo>
                  <a:pt x="473" y="16"/>
                  <a:pt x="474" y="14"/>
                  <a:pt x="474" y="12"/>
                </a:cubicBezTo>
                <a:cubicBezTo>
                  <a:pt x="474" y="10"/>
                  <a:pt x="473" y="7"/>
                  <a:pt x="473" y="6"/>
                </a:cubicBezTo>
                <a:moveTo>
                  <a:pt x="411" y="5"/>
                </a:moveTo>
                <a:cubicBezTo>
                  <a:pt x="407" y="5"/>
                  <a:pt x="404" y="7"/>
                  <a:pt x="402" y="10"/>
                </a:cubicBezTo>
                <a:cubicBezTo>
                  <a:pt x="402" y="13"/>
                  <a:pt x="402" y="13"/>
                  <a:pt x="402" y="13"/>
                </a:cubicBezTo>
                <a:cubicBezTo>
                  <a:pt x="403" y="12"/>
                  <a:pt x="403" y="11"/>
                  <a:pt x="404" y="10"/>
                </a:cubicBezTo>
                <a:cubicBezTo>
                  <a:pt x="405" y="9"/>
                  <a:pt x="407" y="7"/>
                  <a:pt x="409" y="6"/>
                </a:cubicBezTo>
                <a:cubicBezTo>
                  <a:pt x="409" y="6"/>
                  <a:pt x="409" y="6"/>
                  <a:pt x="409" y="6"/>
                </a:cubicBezTo>
                <a:cubicBezTo>
                  <a:pt x="409" y="6"/>
                  <a:pt x="409" y="6"/>
                  <a:pt x="409" y="6"/>
                </a:cubicBezTo>
                <a:cubicBezTo>
                  <a:pt x="410" y="6"/>
                  <a:pt x="410" y="6"/>
                  <a:pt x="411" y="6"/>
                </a:cubicBezTo>
                <a:cubicBezTo>
                  <a:pt x="412" y="6"/>
                  <a:pt x="413" y="6"/>
                  <a:pt x="414" y="7"/>
                </a:cubicBezTo>
                <a:cubicBezTo>
                  <a:pt x="415" y="7"/>
                  <a:pt x="416" y="8"/>
                  <a:pt x="417" y="9"/>
                </a:cubicBezTo>
                <a:cubicBezTo>
                  <a:pt x="417" y="9"/>
                  <a:pt x="417" y="9"/>
                  <a:pt x="417" y="9"/>
                </a:cubicBezTo>
                <a:cubicBezTo>
                  <a:pt x="417" y="9"/>
                  <a:pt x="417" y="9"/>
                  <a:pt x="417" y="9"/>
                </a:cubicBezTo>
                <a:cubicBezTo>
                  <a:pt x="418" y="10"/>
                  <a:pt x="418" y="12"/>
                  <a:pt x="418" y="14"/>
                </a:cubicBezTo>
                <a:cubicBezTo>
                  <a:pt x="418" y="17"/>
                  <a:pt x="417" y="20"/>
                  <a:pt x="415" y="22"/>
                </a:cubicBezTo>
                <a:cubicBezTo>
                  <a:pt x="415" y="23"/>
                  <a:pt x="415" y="23"/>
                  <a:pt x="415" y="23"/>
                </a:cubicBezTo>
                <a:cubicBezTo>
                  <a:pt x="415" y="23"/>
                  <a:pt x="415" y="23"/>
                  <a:pt x="415" y="23"/>
                </a:cubicBezTo>
                <a:cubicBezTo>
                  <a:pt x="414" y="24"/>
                  <a:pt x="412" y="24"/>
                  <a:pt x="410" y="24"/>
                </a:cubicBezTo>
                <a:cubicBezTo>
                  <a:pt x="409" y="25"/>
                  <a:pt x="408" y="25"/>
                  <a:pt x="407" y="25"/>
                </a:cubicBezTo>
                <a:cubicBezTo>
                  <a:pt x="405" y="27"/>
                  <a:pt x="403" y="28"/>
                  <a:pt x="402" y="30"/>
                </a:cubicBezTo>
                <a:cubicBezTo>
                  <a:pt x="402" y="33"/>
                  <a:pt x="402" y="33"/>
                  <a:pt x="402" y="33"/>
                </a:cubicBezTo>
                <a:cubicBezTo>
                  <a:pt x="403" y="30"/>
                  <a:pt x="405" y="28"/>
                  <a:pt x="407" y="27"/>
                </a:cubicBezTo>
                <a:cubicBezTo>
                  <a:pt x="407" y="26"/>
                  <a:pt x="407" y="26"/>
                  <a:pt x="407" y="26"/>
                </a:cubicBezTo>
                <a:cubicBezTo>
                  <a:pt x="407" y="26"/>
                  <a:pt x="407" y="26"/>
                  <a:pt x="407" y="26"/>
                </a:cubicBezTo>
                <a:cubicBezTo>
                  <a:pt x="409" y="26"/>
                  <a:pt x="411" y="26"/>
                  <a:pt x="413" y="25"/>
                </a:cubicBezTo>
                <a:cubicBezTo>
                  <a:pt x="414" y="25"/>
                  <a:pt x="416" y="24"/>
                  <a:pt x="416" y="23"/>
                </a:cubicBezTo>
                <a:cubicBezTo>
                  <a:pt x="418" y="19"/>
                  <a:pt x="419" y="17"/>
                  <a:pt x="419" y="13"/>
                </a:cubicBezTo>
                <a:cubicBezTo>
                  <a:pt x="419" y="13"/>
                  <a:pt x="419" y="12"/>
                  <a:pt x="419" y="10"/>
                </a:cubicBezTo>
                <a:cubicBezTo>
                  <a:pt x="418" y="7"/>
                  <a:pt x="415" y="6"/>
                  <a:pt x="412" y="5"/>
                </a:cubicBezTo>
                <a:cubicBezTo>
                  <a:pt x="411" y="5"/>
                  <a:pt x="411" y="5"/>
                  <a:pt x="411" y="5"/>
                </a:cubicBezTo>
                <a:moveTo>
                  <a:pt x="1154" y="5"/>
                </a:moveTo>
                <a:cubicBezTo>
                  <a:pt x="1150" y="5"/>
                  <a:pt x="1146" y="7"/>
                  <a:pt x="1142" y="10"/>
                </a:cubicBezTo>
                <a:cubicBezTo>
                  <a:pt x="1138" y="15"/>
                  <a:pt x="1136" y="20"/>
                  <a:pt x="1136" y="25"/>
                </a:cubicBezTo>
                <a:cubicBezTo>
                  <a:pt x="1136" y="26"/>
                  <a:pt x="1136" y="27"/>
                  <a:pt x="1136" y="28"/>
                </a:cubicBezTo>
                <a:cubicBezTo>
                  <a:pt x="1136" y="29"/>
                  <a:pt x="1136" y="29"/>
                  <a:pt x="1136" y="29"/>
                </a:cubicBezTo>
                <a:cubicBezTo>
                  <a:pt x="1136" y="29"/>
                  <a:pt x="1136" y="29"/>
                  <a:pt x="1136" y="29"/>
                </a:cubicBezTo>
                <a:cubicBezTo>
                  <a:pt x="1134" y="33"/>
                  <a:pt x="1132" y="37"/>
                  <a:pt x="1132" y="40"/>
                </a:cubicBezTo>
                <a:cubicBezTo>
                  <a:pt x="1132" y="42"/>
                  <a:pt x="1132" y="43"/>
                  <a:pt x="1134" y="45"/>
                </a:cubicBezTo>
                <a:cubicBezTo>
                  <a:pt x="1135" y="46"/>
                  <a:pt x="1135" y="46"/>
                  <a:pt x="1135" y="46"/>
                </a:cubicBezTo>
                <a:cubicBezTo>
                  <a:pt x="1133" y="47"/>
                  <a:pt x="1133" y="47"/>
                  <a:pt x="1133" y="47"/>
                </a:cubicBezTo>
                <a:cubicBezTo>
                  <a:pt x="1129" y="48"/>
                  <a:pt x="1124" y="48"/>
                  <a:pt x="1121" y="49"/>
                </a:cubicBezTo>
                <a:cubicBezTo>
                  <a:pt x="1120" y="49"/>
                  <a:pt x="1120" y="49"/>
                  <a:pt x="1120" y="49"/>
                </a:cubicBezTo>
                <a:cubicBezTo>
                  <a:pt x="1120" y="49"/>
                  <a:pt x="1120" y="49"/>
                  <a:pt x="1120" y="49"/>
                </a:cubicBezTo>
                <a:cubicBezTo>
                  <a:pt x="1118" y="47"/>
                  <a:pt x="1116" y="46"/>
                  <a:pt x="1114" y="45"/>
                </a:cubicBezTo>
                <a:cubicBezTo>
                  <a:pt x="1114" y="47"/>
                  <a:pt x="1114" y="47"/>
                  <a:pt x="1114" y="47"/>
                </a:cubicBezTo>
                <a:cubicBezTo>
                  <a:pt x="1115" y="47"/>
                  <a:pt x="1115" y="47"/>
                  <a:pt x="1115" y="47"/>
                </a:cubicBezTo>
                <a:cubicBezTo>
                  <a:pt x="1116" y="48"/>
                  <a:pt x="1116" y="48"/>
                  <a:pt x="1116" y="48"/>
                </a:cubicBezTo>
                <a:cubicBezTo>
                  <a:pt x="1118" y="49"/>
                  <a:pt x="1118" y="49"/>
                  <a:pt x="1118" y="49"/>
                </a:cubicBezTo>
                <a:cubicBezTo>
                  <a:pt x="1116" y="50"/>
                  <a:pt x="1116" y="50"/>
                  <a:pt x="1116" y="50"/>
                </a:cubicBezTo>
                <a:cubicBezTo>
                  <a:pt x="1115" y="50"/>
                  <a:pt x="1115" y="50"/>
                  <a:pt x="1114" y="51"/>
                </a:cubicBezTo>
                <a:cubicBezTo>
                  <a:pt x="1114" y="52"/>
                  <a:pt x="1114" y="52"/>
                  <a:pt x="1114" y="52"/>
                </a:cubicBezTo>
                <a:cubicBezTo>
                  <a:pt x="1119" y="51"/>
                  <a:pt x="1124" y="50"/>
                  <a:pt x="1129" y="49"/>
                </a:cubicBezTo>
                <a:cubicBezTo>
                  <a:pt x="1129" y="49"/>
                  <a:pt x="1129" y="49"/>
                  <a:pt x="1129" y="49"/>
                </a:cubicBezTo>
                <a:cubicBezTo>
                  <a:pt x="1138" y="48"/>
                  <a:pt x="1148" y="48"/>
                  <a:pt x="1156" y="48"/>
                </a:cubicBezTo>
                <a:cubicBezTo>
                  <a:pt x="1156" y="48"/>
                  <a:pt x="1156" y="48"/>
                  <a:pt x="1156" y="48"/>
                </a:cubicBezTo>
                <a:cubicBezTo>
                  <a:pt x="1156" y="48"/>
                  <a:pt x="1156" y="48"/>
                  <a:pt x="1156" y="48"/>
                </a:cubicBezTo>
                <a:cubicBezTo>
                  <a:pt x="1156" y="48"/>
                  <a:pt x="1156" y="48"/>
                  <a:pt x="1156" y="48"/>
                </a:cubicBezTo>
                <a:cubicBezTo>
                  <a:pt x="1156" y="47"/>
                  <a:pt x="1156" y="47"/>
                  <a:pt x="1156" y="47"/>
                </a:cubicBezTo>
                <a:cubicBezTo>
                  <a:pt x="1155" y="47"/>
                  <a:pt x="1155" y="47"/>
                  <a:pt x="1154" y="47"/>
                </a:cubicBezTo>
                <a:cubicBezTo>
                  <a:pt x="1154" y="47"/>
                  <a:pt x="1154" y="47"/>
                  <a:pt x="1154" y="47"/>
                </a:cubicBezTo>
                <a:cubicBezTo>
                  <a:pt x="1153" y="47"/>
                  <a:pt x="1151" y="47"/>
                  <a:pt x="1150" y="46"/>
                </a:cubicBezTo>
                <a:cubicBezTo>
                  <a:pt x="1149" y="46"/>
                  <a:pt x="1149" y="46"/>
                  <a:pt x="1149" y="46"/>
                </a:cubicBezTo>
                <a:cubicBezTo>
                  <a:pt x="1150" y="45"/>
                  <a:pt x="1150" y="45"/>
                  <a:pt x="1150" y="45"/>
                </a:cubicBezTo>
                <a:cubicBezTo>
                  <a:pt x="1150" y="43"/>
                  <a:pt x="1151" y="40"/>
                  <a:pt x="1151" y="38"/>
                </a:cubicBezTo>
                <a:cubicBezTo>
                  <a:pt x="1151" y="38"/>
                  <a:pt x="1151" y="38"/>
                  <a:pt x="1151" y="38"/>
                </a:cubicBezTo>
                <a:cubicBezTo>
                  <a:pt x="1151" y="38"/>
                  <a:pt x="1151" y="38"/>
                  <a:pt x="1151" y="38"/>
                </a:cubicBezTo>
                <a:cubicBezTo>
                  <a:pt x="1152" y="34"/>
                  <a:pt x="1153" y="30"/>
                  <a:pt x="1156" y="27"/>
                </a:cubicBezTo>
                <a:cubicBezTo>
                  <a:pt x="1156" y="26"/>
                  <a:pt x="1156" y="26"/>
                  <a:pt x="1156" y="26"/>
                </a:cubicBezTo>
                <a:cubicBezTo>
                  <a:pt x="1153" y="29"/>
                  <a:pt x="1150" y="34"/>
                  <a:pt x="1150" y="38"/>
                </a:cubicBezTo>
                <a:cubicBezTo>
                  <a:pt x="1150" y="39"/>
                  <a:pt x="1150" y="39"/>
                  <a:pt x="1150" y="39"/>
                </a:cubicBezTo>
                <a:cubicBezTo>
                  <a:pt x="1150" y="40"/>
                  <a:pt x="1150" y="40"/>
                  <a:pt x="1150" y="40"/>
                </a:cubicBezTo>
                <a:cubicBezTo>
                  <a:pt x="1150" y="40"/>
                  <a:pt x="1150" y="40"/>
                  <a:pt x="1150" y="40"/>
                </a:cubicBezTo>
                <a:cubicBezTo>
                  <a:pt x="1149" y="41"/>
                  <a:pt x="1149" y="42"/>
                  <a:pt x="1149" y="43"/>
                </a:cubicBezTo>
                <a:cubicBezTo>
                  <a:pt x="1149" y="44"/>
                  <a:pt x="1149" y="44"/>
                  <a:pt x="1149" y="45"/>
                </a:cubicBezTo>
                <a:cubicBezTo>
                  <a:pt x="1149" y="45"/>
                  <a:pt x="1149" y="45"/>
                  <a:pt x="1149" y="45"/>
                </a:cubicBezTo>
                <a:cubicBezTo>
                  <a:pt x="1149" y="46"/>
                  <a:pt x="1149" y="46"/>
                  <a:pt x="1149" y="46"/>
                </a:cubicBezTo>
                <a:cubicBezTo>
                  <a:pt x="1147" y="47"/>
                  <a:pt x="1145" y="47"/>
                  <a:pt x="1143" y="47"/>
                </a:cubicBezTo>
                <a:cubicBezTo>
                  <a:pt x="1141" y="47"/>
                  <a:pt x="1139" y="46"/>
                  <a:pt x="1137" y="46"/>
                </a:cubicBezTo>
                <a:cubicBezTo>
                  <a:pt x="1137" y="46"/>
                  <a:pt x="1137" y="46"/>
                  <a:pt x="1137" y="46"/>
                </a:cubicBezTo>
                <a:cubicBezTo>
                  <a:pt x="1137" y="46"/>
                  <a:pt x="1137" y="46"/>
                  <a:pt x="1137" y="46"/>
                </a:cubicBezTo>
                <a:cubicBezTo>
                  <a:pt x="1135" y="44"/>
                  <a:pt x="1133" y="42"/>
                  <a:pt x="1133" y="39"/>
                </a:cubicBezTo>
                <a:cubicBezTo>
                  <a:pt x="1133" y="38"/>
                  <a:pt x="1133" y="36"/>
                  <a:pt x="1134" y="35"/>
                </a:cubicBezTo>
                <a:cubicBezTo>
                  <a:pt x="1134" y="34"/>
                  <a:pt x="1135" y="32"/>
                  <a:pt x="1136" y="32"/>
                </a:cubicBezTo>
                <a:cubicBezTo>
                  <a:pt x="1137" y="31"/>
                  <a:pt x="1138" y="30"/>
                  <a:pt x="1138" y="30"/>
                </a:cubicBezTo>
                <a:cubicBezTo>
                  <a:pt x="1138" y="28"/>
                  <a:pt x="1137" y="27"/>
                  <a:pt x="1137" y="25"/>
                </a:cubicBezTo>
                <a:cubicBezTo>
                  <a:pt x="1137" y="20"/>
                  <a:pt x="1140" y="16"/>
                  <a:pt x="1142" y="12"/>
                </a:cubicBezTo>
                <a:cubicBezTo>
                  <a:pt x="1142" y="12"/>
                  <a:pt x="1142" y="12"/>
                  <a:pt x="1142" y="12"/>
                </a:cubicBezTo>
                <a:cubicBezTo>
                  <a:pt x="1142" y="12"/>
                  <a:pt x="1142" y="12"/>
                  <a:pt x="1142" y="12"/>
                </a:cubicBezTo>
                <a:cubicBezTo>
                  <a:pt x="1145" y="8"/>
                  <a:pt x="1149" y="6"/>
                  <a:pt x="1153" y="6"/>
                </a:cubicBezTo>
                <a:cubicBezTo>
                  <a:pt x="1153" y="6"/>
                  <a:pt x="1153" y="6"/>
                  <a:pt x="1153" y="6"/>
                </a:cubicBezTo>
                <a:cubicBezTo>
                  <a:pt x="1154" y="6"/>
                  <a:pt x="1154" y="6"/>
                  <a:pt x="1154" y="6"/>
                </a:cubicBezTo>
                <a:cubicBezTo>
                  <a:pt x="1155" y="6"/>
                  <a:pt x="1156" y="6"/>
                  <a:pt x="1156" y="6"/>
                </a:cubicBezTo>
                <a:cubicBezTo>
                  <a:pt x="1156" y="6"/>
                  <a:pt x="1156" y="6"/>
                  <a:pt x="1156" y="6"/>
                </a:cubicBezTo>
                <a:cubicBezTo>
                  <a:pt x="1156" y="5"/>
                  <a:pt x="1156" y="5"/>
                  <a:pt x="1156" y="5"/>
                </a:cubicBezTo>
                <a:cubicBezTo>
                  <a:pt x="1156" y="5"/>
                  <a:pt x="1155" y="5"/>
                  <a:pt x="1154" y="5"/>
                </a:cubicBezTo>
                <a:cubicBezTo>
                  <a:pt x="1154" y="5"/>
                  <a:pt x="1154" y="5"/>
                  <a:pt x="1154" y="5"/>
                </a:cubicBezTo>
                <a:moveTo>
                  <a:pt x="1179" y="4"/>
                </a:moveTo>
                <a:cubicBezTo>
                  <a:pt x="1179" y="5"/>
                  <a:pt x="1179" y="5"/>
                  <a:pt x="1179" y="5"/>
                </a:cubicBezTo>
                <a:cubicBezTo>
                  <a:pt x="1180" y="6"/>
                  <a:pt x="1180" y="7"/>
                  <a:pt x="1181" y="9"/>
                </a:cubicBezTo>
                <a:cubicBezTo>
                  <a:pt x="1181" y="9"/>
                  <a:pt x="1181" y="9"/>
                  <a:pt x="1181" y="9"/>
                </a:cubicBezTo>
                <a:cubicBezTo>
                  <a:pt x="1181" y="9"/>
                  <a:pt x="1181" y="9"/>
                  <a:pt x="1181" y="9"/>
                </a:cubicBezTo>
                <a:cubicBezTo>
                  <a:pt x="1181" y="10"/>
                  <a:pt x="1182" y="12"/>
                  <a:pt x="1182" y="13"/>
                </a:cubicBezTo>
                <a:cubicBezTo>
                  <a:pt x="1182" y="14"/>
                  <a:pt x="1182" y="15"/>
                  <a:pt x="1181" y="16"/>
                </a:cubicBezTo>
                <a:cubicBezTo>
                  <a:pt x="1181" y="17"/>
                  <a:pt x="1180" y="17"/>
                  <a:pt x="1180" y="18"/>
                </a:cubicBezTo>
                <a:cubicBezTo>
                  <a:pt x="1179" y="18"/>
                  <a:pt x="1179" y="18"/>
                  <a:pt x="1179" y="18"/>
                </a:cubicBezTo>
                <a:cubicBezTo>
                  <a:pt x="1179" y="18"/>
                  <a:pt x="1179" y="18"/>
                  <a:pt x="1179" y="18"/>
                </a:cubicBezTo>
                <a:cubicBezTo>
                  <a:pt x="1179" y="19"/>
                  <a:pt x="1179" y="19"/>
                  <a:pt x="1179" y="19"/>
                </a:cubicBezTo>
                <a:cubicBezTo>
                  <a:pt x="1180" y="19"/>
                  <a:pt x="1180" y="19"/>
                  <a:pt x="1181" y="20"/>
                </a:cubicBezTo>
                <a:cubicBezTo>
                  <a:pt x="1182" y="17"/>
                  <a:pt x="1183" y="15"/>
                  <a:pt x="1183" y="12"/>
                </a:cubicBezTo>
                <a:cubicBezTo>
                  <a:pt x="1183" y="11"/>
                  <a:pt x="1183" y="9"/>
                  <a:pt x="1183" y="8"/>
                </a:cubicBezTo>
                <a:cubicBezTo>
                  <a:pt x="1182" y="7"/>
                  <a:pt x="1180" y="5"/>
                  <a:pt x="1179" y="4"/>
                </a:cubicBezTo>
                <a:moveTo>
                  <a:pt x="1165" y="2"/>
                </a:moveTo>
                <a:cubicBezTo>
                  <a:pt x="1163" y="3"/>
                  <a:pt x="1161" y="4"/>
                  <a:pt x="1159" y="6"/>
                </a:cubicBezTo>
                <a:cubicBezTo>
                  <a:pt x="1158" y="6"/>
                  <a:pt x="1158" y="6"/>
                  <a:pt x="1158" y="6"/>
                </a:cubicBezTo>
                <a:cubicBezTo>
                  <a:pt x="1158" y="6"/>
                  <a:pt x="1158" y="6"/>
                  <a:pt x="1158" y="6"/>
                </a:cubicBezTo>
                <a:cubicBezTo>
                  <a:pt x="1158" y="8"/>
                  <a:pt x="1158" y="8"/>
                  <a:pt x="1158" y="8"/>
                </a:cubicBezTo>
                <a:cubicBezTo>
                  <a:pt x="1158" y="8"/>
                  <a:pt x="1159" y="8"/>
                  <a:pt x="1159" y="8"/>
                </a:cubicBezTo>
                <a:cubicBezTo>
                  <a:pt x="1160" y="7"/>
                  <a:pt x="1161" y="5"/>
                  <a:pt x="1162" y="4"/>
                </a:cubicBezTo>
                <a:cubicBezTo>
                  <a:pt x="1163" y="3"/>
                  <a:pt x="1164" y="2"/>
                  <a:pt x="1165" y="2"/>
                </a:cubicBezTo>
                <a:moveTo>
                  <a:pt x="467" y="2"/>
                </a:moveTo>
                <a:cubicBezTo>
                  <a:pt x="467" y="2"/>
                  <a:pt x="467" y="2"/>
                  <a:pt x="467" y="2"/>
                </a:cubicBezTo>
                <a:cubicBezTo>
                  <a:pt x="467" y="2"/>
                  <a:pt x="467" y="2"/>
                  <a:pt x="467" y="2"/>
                </a:cubicBezTo>
                <a:cubicBezTo>
                  <a:pt x="467" y="2"/>
                  <a:pt x="467" y="2"/>
                  <a:pt x="467" y="2"/>
                </a:cubicBezTo>
                <a:cubicBezTo>
                  <a:pt x="468" y="3"/>
                  <a:pt x="468" y="3"/>
                  <a:pt x="468" y="3"/>
                </a:cubicBezTo>
                <a:cubicBezTo>
                  <a:pt x="469" y="3"/>
                  <a:pt x="470" y="4"/>
                  <a:pt x="470" y="4"/>
                </a:cubicBezTo>
                <a:cubicBezTo>
                  <a:pt x="470" y="5"/>
                  <a:pt x="470" y="5"/>
                  <a:pt x="471" y="5"/>
                </a:cubicBezTo>
                <a:cubicBezTo>
                  <a:pt x="471" y="3"/>
                  <a:pt x="471" y="3"/>
                  <a:pt x="471" y="3"/>
                </a:cubicBezTo>
                <a:cubicBezTo>
                  <a:pt x="470" y="3"/>
                  <a:pt x="470" y="3"/>
                  <a:pt x="469" y="2"/>
                </a:cubicBezTo>
                <a:cubicBezTo>
                  <a:pt x="468" y="2"/>
                  <a:pt x="468" y="2"/>
                  <a:pt x="467" y="2"/>
                </a:cubicBezTo>
                <a:moveTo>
                  <a:pt x="1173" y="1"/>
                </a:moveTo>
                <a:cubicBezTo>
                  <a:pt x="1173" y="2"/>
                  <a:pt x="1173" y="2"/>
                  <a:pt x="1173" y="2"/>
                </a:cubicBezTo>
                <a:cubicBezTo>
                  <a:pt x="1175" y="3"/>
                  <a:pt x="1176" y="3"/>
                  <a:pt x="1177" y="4"/>
                </a:cubicBezTo>
                <a:cubicBezTo>
                  <a:pt x="1177" y="2"/>
                  <a:pt x="1177" y="2"/>
                  <a:pt x="1177" y="2"/>
                </a:cubicBezTo>
                <a:cubicBezTo>
                  <a:pt x="1176" y="2"/>
                  <a:pt x="1175" y="1"/>
                  <a:pt x="1173" y="1"/>
                </a:cubicBezTo>
                <a:moveTo>
                  <a:pt x="446" y="1"/>
                </a:moveTo>
                <a:cubicBezTo>
                  <a:pt x="442" y="1"/>
                  <a:pt x="438" y="3"/>
                  <a:pt x="434" y="4"/>
                </a:cubicBezTo>
                <a:cubicBezTo>
                  <a:pt x="430" y="7"/>
                  <a:pt x="429" y="11"/>
                  <a:pt x="429" y="16"/>
                </a:cubicBezTo>
                <a:cubicBezTo>
                  <a:pt x="429" y="18"/>
                  <a:pt x="429" y="20"/>
                  <a:pt x="429" y="21"/>
                </a:cubicBezTo>
                <a:cubicBezTo>
                  <a:pt x="429" y="22"/>
                  <a:pt x="429" y="22"/>
                  <a:pt x="429" y="22"/>
                </a:cubicBezTo>
                <a:cubicBezTo>
                  <a:pt x="429" y="22"/>
                  <a:pt x="429" y="22"/>
                  <a:pt x="429" y="22"/>
                </a:cubicBezTo>
                <a:cubicBezTo>
                  <a:pt x="425" y="27"/>
                  <a:pt x="421" y="32"/>
                  <a:pt x="420" y="38"/>
                </a:cubicBezTo>
                <a:cubicBezTo>
                  <a:pt x="421" y="39"/>
                  <a:pt x="422" y="40"/>
                  <a:pt x="423" y="42"/>
                </a:cubicBezTo>
                <a:cubicBezTo>
                  <a:pt x="424" y="43"/>
                  <a:pt x="425" y="45"/>
                  <a:pt x="425" y="47"/>
                </a:cubicBezTo>
                <a:cubicBezTo>
                  <a:pt x="425" y="47"/>
                  <a:pt x="425" y="47"/>
                  <a:pt x="425" y="48"/>
                </a:cubicBezTo>
                <a:cubicBezTo>
                  <a:pt x="424" y="49"/>
                  <a:pt x="424" y="49"/>
                  <a:pt x="424" y="49"/>
                </a:cubicBezTo>
                <a:cubicBezTo>
                  <a:pt x="424" y="49"/>
                  <a:pt x="424" y="49"/>
                  <a:pt x="424" y="49"/>
                </a:cubicBezTo>
                <a:cubicBezTo>
                  <a:pt x="424" y="49"/>
                  <a:pt x="424" y="49"/>
                  <a:pt x="424" y="49"/>
                </a:cubicBezTo>
                <a:cubicBezTo>
                  <a:pt x="423" y="49"/>
                  <a:pt x="423" y="49"/>
                  <a:pt x="422" y="49"/>
                </a:cubicBezTo>
                <a:cubicBezTo>
                  <a:pt x="422" y="49"/>
                  <a:pt x="421" y="50"/>
                  <a:pt x="420" y="50"/>
                </a:cubicBezTo>
                <a:cubicBezTo>
                  <a:pt x="420" y="50"/>
                  <a:pt x="420" y="50"/>
                  <a:pt x="420" y="50"/>
                </a:cubicBezTo>
                <a:cubicBezTo>
                  <a:pt x="420" y="50"/>
                  <a:pt x="419" y="49"/>
                  <a:pt x="419" y="49"/>
                </a:cubicBezTo>
                <a:cubicBezTo>
                  <a:pt x="418" y="49"/>
                  <a:pt x="418" y="49"/>
                  <a:pt x="418" y="48"/>
                </a:cubicBezTo>
                <a:cubicBezTo>
                  <a:pt x="417" y="49"/>
                  <a:pt x="415" y="49"/>
                  <a:pt x="414" y="49"/>
                </a:cubicBezTo>
                <a:cubicBezTo>
                  <a:pt x="411" y="49"/>
                  <a:pt x="409" y="48"/>
                  <a:pt x="407" y="48"/>
                </a:cubicBezTo>
                <a:cubicBezTo>
                  <a:pt x="405" y="47"/>
                  <a:pt x="403" y="46"/>
                  <a:pt x="402" y="44"/>
                </a:cubicBezTo>
                <a:cubicBezTo>
                  <a:pt x="402" y="46"/>
                  <a:pt x="402" y="46"/>
                  <a:pt x="402" y="46"/>
                </a:cubicBezTo>
                <a:cubicBezTo>
                  <a:pt x="403" y="47"/>
                  <a:pt x="405" y="48"/>
                  <a:pt x="407" y="49"/>
                </a:cubicBezTo>
                <a:cubicBezTo>
                  <a:pt x="408" y="50"/>
                  <a:pt x="408" y="50"/>
                  <a:pt x="408" y="50"/>
                </a:cubicBezTo>
                <a:cubicBezTo>
                  <a:pt x="407" y="51"/>
                  <a:pt x="407" y="51"/>
                  <a:pt x="407" y="51"/>
                </a:cubicBezTo>
                <a:cubicBezTo>
                  <a:pt x="405" y="52"/>
                  <a:pt x="404" y="53"/>
                  <a:pt x="402" y="53"/>
                </a:cubicBezTo>
                <a:cubicBezTo>
                  <a:pt x="402" y="53"/>
                  <a:pt x="402" y="53"/>
                  <a:pt x="402" y="53"/>
                </a:cubicBezTo>
                <a:cubicBezTo>
                  <a:pt x="410" y="51"/>
                  <a:pt x="418" y="50"/>
                  <a:pt x="426" y="50"/>
                </a:cubicBezTo>
                <a:cubicBezTo>
                  <a:pt x="431" y="49"/>
                  <a:pt x="436" y="49"/>
                  <a:pt x="440" y="49"/>
                </a:cubicBezTo>
                <a:cubicBezTo>
                  <a:pt x="442" y="49"/>
                  <a:pt x="444" y="49"/>
                  <a:pt x="446" y="49"/>
                </a:cubicBezTo>
                <a:cubicBezTo>
                  <a:pt x="446" y="46"/>
                  <a:pt x="446" y="46"/>
                  <a:pt x="446" y="46"/>
                </a:cubicBezTo>
                <a:cubicBezTo>
                  <a:pt x="445" y="45"/>
                  <a:pt x="444" y="43"/>
                  <a:pt x="444" y="41"/>
                </a:cubicBezTo>
                <a:cubicBezTo>
                  <a:pt x="444" y="40"/>
                  <a:pt x="444" y="38"/>
                  <a:pt x="444" y="36"/>
                </a:cubicBezTo>
                <a:cubicBezTo>
                  <a:pt x="444" y="36"/>
                  <a:pt x="444" y="36"/>
                  <a:pt x="444" y="36"/>
                </a:cubicBezTo>
                <a:cubicBezTo>
                  <a:pt x="444" y="36"/>
                  <a:pt x="444" y="36"/>
                  <a:pt x="444" y="36"/>
                </a:cubicBezTo>
                <a:cubicBezTo>
                  <a:pt x="444" y="34"/>
                  <a:pt x="445" y="32"/>
                  <a:pt x="446" y="30"/>
                </a:cubicBezTo>
                <a:cubicBezTo>
                  <a:pt x="446" y="29"/>
                  <a:pt x="446" y="29"/>
                  <a:pt x="446" y="29"/>
                </a:cubicBezTo>
                <a:cubicBezTo>
                  <a:pt x="445" y="30"/>
                  <a:pt x="444" y="32"/>
                  <a:pt x="444" y="34"/>
                </a:cubicBezTo>
                <a:cubicBezTo>
                  <a:pt x="443" y="34"/>
                  <a:pt x="443" y="34"/>
                  <a:pt x="443" y="34"/>
                </a:cubicBezTo>
                <a:cubicBezTo>
                  <a:pt x="443" y="34"/>
                  <a:pt x="443" y="34"/>
                  <a:pt x="443" y="34"/>
                </a:cubicBezTo>
                <a:cubicBezTo>
                  <a:pt x="443" y="35"/>
                  <a:pt x="442" y="37"/>
                  <a:pt x="442" y="38"/>
                </a:cubicBezTo>
                <a:cubicBezTo>
                  <a:pt x="442" y="41"/>
                  <a:pt x="443" y="43"/>
                  <a:pt x="444" y="45"/>
                </a:cubicBezTo>
                <a:cubicBezTo>
                  <a:pt x="444" y="45"/>
                  <a:pt x="444" y="45"/>
                  <a:pt x="444" y="45"/>
                </a:cubicBezTo>
                <a:cubicBezTo>
                  <a:pt x="444" y="46"/>
                  <a:pt x="444" y="46"/>
                  <a:pt x="444" y="46"/>
                </a:cubicBezTo>
                <a:cubicBezTo>
                  <a:pt x="443" y="47"/>
                  <a:pt x="443" y="47"/>
                  <a:pt x="443" y="47"/>
                </a:cubicBezTo>
                <a:cubicBezTo>
                  <a:pt x="443" y="47"/>
                  <a:pt x="443" y="47"/>
                  <a:pt x="443" y="47"/>
                </a:cubicBezTo>
                <a:cubicBezTo>
                  <a:pt x="438" y="48"/>
                  <a:pt x="433" y="48"/>
                  <a:pt x="429" y="48"/>
                </a:cubicBezTo>
                <a:cubicBezTo>
                  <a:pt x="428" y="48"/>
                  <a:pt x="428" y="48"/>
                  <a:pt x="428" y="48"/>
                </a:cubicBezTo>
                <a:cubicBezTo>
                  <a:pt x="428" y="47"/>
                  <a:pt x="428" y="47"/>
                  <a:pt x="428" y="47"/>
                </a:cubicBezTo>
                <a:cubicBezTo>
                  <a:pt x="427" y="46"/>
                  <a:pt x="426" y="44"/>
                  <a:pt x="424" y="42"/>
                </a:cubicBezTo>
                <a:cubicBezTo>
                  <a:pt x="423" y="40"/>
                  <a:pt x="422" y="38"/>
                  <a:pt x="422" y="35"/>
                </a:cubicBezTo>
                <a:cubicBezTo>
                  <a:pt x="422" y="33"/>
                  <a:pt x="422" y="31"/>
                  <a:pt x="424" y="29"/>
                </a:cubicBezTo>
                <a:cubicBezTo>
                  <a:pt x="424" y="29"/>
                  <a:pt x="424" y="29"/>
                  <a:pt x="424" y="29"/>
                </a:cubicBezTo>
                <a:cubicBezTo>
                  <a:pt x="432" y="22"/>
                  <a:pt x="432" y="22"/>
                  <a:pt x="432" y="22"/>
                </a:cubicBezTo>
                <a:cubicBezTo>
                  <a:pt x="432" y="22"/>
                  <a:pt x="432" y="22"/>
                  <a:pt x="432" y="22"/>
                </a:cubicBezTo>
                <a:cubicBezTo>
                  <a:pt x="432" y="21"/>
                  <a:pt x="432" y="21"/>
                  <a:pt x="432" y="21"/>
                </a:cubicBezTo>
                <a:cubicBezTo>
                  <a:pt x="432" y="20"/>
                  <a:pt x="431" y="20"/>
                  <a:pt x="431" y="19"/>
                </a:cubicBezTo>
                <a:cubicBezTo>
                  <a:pt x="431" y="19"/>
                  <a:pt x="431" y="19"/>
                  <a:pt x="431" y="18"/>
                </a:cubicBezTo>
                <a:cubicBezTo>
                  <a:pt x="431" y="14"/>
                  <a:pt x="431" y="9"/>
                  <a:pt x="434" y="6"/>
                </a:cubicBezTo>
                <a:cubicBezTo>
                  <a:pt x="434" y="6"/>
                  <a:pt x="434" y="6"/>
                  <a:pt x="434" y="6"/>
                </a:cubicBezTo>
                <a:cubicBezTo>
                  <a:pt x="434" y="6"/>
                  <a:pt x="434" y="6"/>
                  <a:pt x="434" y="6"/>
                </a:cubicBezTo>
                <a:cubicBezTo>
                  <a:pt x="437" y="4"/>
                  <a:pt x="442" y="2"/>
                  <a:pt x="446" y="1"/>
                </a:cubicBezTo>
                <a:cubicBezTo>
                  <a:pt x="446" y="1"/>
                  <a:pt x="446" y="1"/>
                  <a:pt x="446" y="1"/>
                </a:cubicBezTo>
                <a:moveTo>
                  <a:pt x="448" y="1"/>
                </a:moveTo>
                <a:cubicBezTo>
                  <a:pt x="448" y="1"/>
                  <a:pt x="448" y="1"/>
                  <a:pt x="448" y="1"/>
                </a:cubicBezTo>
                <a:cubicBezTo>
                  <a:pt x="449" y="1"/>
                  <a:pt x="449" y="1"/>
                  <a:pt x="449" y="1"/>
                </a:cubicBezTo>
                <a:cubicBezTo>
                  <a:pt x="449" y="1"/>
                  <a:pt x="449" y="1"/>
                  <a:pt x="449" y="1"/>
                </a:cubicBezTo>
                <a:cubicBezTo>
                  <a:pt x="453" y="1"/>
                  <a:pt x="456" y="2"/>
                  <a:pt x="459" y="5"/>
                </a:cubicBezTo>
                <a:cubicBezTo>
                  <a:pt x="460" y="4"/>
                  <a:pt x="460" y="4"/>
                  <a:pt x="461" y="3"/>
                </a:cubicBezTo>
                <a:cubicBezTo>
                  <a:pt x="462" y="3"/>
                  <a:pt x="463" y="2"/>
                  <a:pt x="465" y="2"/>
                </a:cubicBezTo>
                <a:cubicBezTo>
                  <a:pt x="465" y="1"/>
                  <a:pt x="465" y="1"/>
                  <a:pt x="465" y="1"/>
                </a:cubicBezTo>
                <a:cubicBezTo>
                  <a:pt x="465" y="1"/>
                  <a:pt x="464" y="1"/>
                  <a:pt x="464" y="1"/>
                </a:cubicBezTo>
                <a:cubicBezTo>
                  <a:pt x="462" y="1"/>
                  <a:pt x="461" y="2"/>
                  <a:pt x="459" y="3"/>
                </a:cubicBezTo>
                <a:cubicBezTo>
                  <a:pt x="459" y="3"/>
                  <a:pt x="459" y="3"/>
                  <a:pt x="459" y="3"/>
                </a:cubicBezTo>
                <a:cubicBezTo>
                  <a:pt x="459" y="3"/>
                  <a:pt x="459" y="3"/>
                  <a:pt x="459" y="3"/>
                </a:cubicBezTo>
                <a:cubicBezTo>
                  <a:pt x="455" y="1"/>
                  <a:pt x="452" y="1"/>
                  <a:pt x="448" y="1"/>
                </a:cubicBezTo>
                <a:moveTo>
                  <a:pt x="1170" y="0"/>
                </a:moveTo>
                <a:cubicBezTo>
                  <a:pt x="1169" y="0"/>
                  <a:pt x="1168" y="1"/>
                  <a:pt x="1166" y="1"/>
                </a:cubicBezTo>
                <a:cubicBezTo>
                  <a:pt x="1167" y="1"/>
                  <a:pt x="1168" y="1"/>
                  <a:pt x="1168" y="1"/>
                </a:cubicBezTo>
                <a:cubicBezTo>
                  <a:pt x="1169" y="1"/>
                  <a:pt x="1170" y="1"/>
                  <a:pt x="1171" y="1"/>
                </a:cubicBezTo>
                <a:cubicBezTo>
                  <a:pt x="1171" y="1"/>
                  <a:pt x="1171" y="1"/>
                  <a:pt x="1171" y="1"/>
                </a:cubicBezTo>
                <a:cubicBezTo>
                  <a:pt x="1171" y="1"/>
                  <a:pt x="1171" y="1"/>
                  <a:pt x="1171" y="1"/>
                </a:cubicBezTo>
                <a:cubicBezTo>
                  <a:pt x="1171" y="1"/>
                  <a:pt x="1171" y="2"/>
                  <a:pt x="1171" y="2"/>
                </a:cubicBezTo>
                <a:cubicBezTo>
                  <a:pt x="1171" y="1"/>
                  <a:pt x="1171" y="1"/>
                  <a:pt x="1171" y="1"/>
                </a:cubicBezTo>
                <a:cubicBezTo>
                  <a:pt x="1171" y="0"/>
                  <a:pt x="1171" y="0"/>
                  <a:pt x="1170" y="0"/>
                </a:cubicBezTo>
                <a:cubicBezTo>
                  <a:pt x="1170" y="0"/>
                  <a:pt x="1170" y="0"/>
                  <a:pt x="1170" y="0"/>
                </a:cubicBezTo>
              </a:path>
            </a:pathLst>
          </a:custGeom>
          <a:solidFill>
            <a:srgbClr val="E8888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02" name="PA_任意多边形 1434"/>
          <p:cNvSpPr>
            <a:spLocks noEditPoints="1"/>
          </p:cNvSpPr>
          <p:nvPr>
            <p:custDataLst>
              <p:tags r:id="rId167"/>
            </p:custDataLst>
          </p:nvPr>
        </p:nvSpPr>
        <p:spPr bwMode="auto">
          <a:xfrm>
            <a:off x="9151937" y="6751638"/>
            <a:ext cx="3089275" cy="171450"/>
          </a:xfrm>
          <a:custGeom>
            <a:avLst/>
            <a:gdLst>
              <a:gd name="T0" fmla="*/ 758 w 1285"/>
              <a:gd name="T1" fmla="*/ 21 h 71"/>
              <a:gd name="T2" fmla="*/ 645 w 1285"/>
              <a:gd name="T3" fmla="*/ 67 h 71"/>
              <a:gd name="T4" fmla="*/ 621 w 1285"/>
              <a:gd name="T5" fmla="*/ 55 h 71"/>
              <a:gd name="T6" fmla="*/ 607 w 1285"/>
              <a:gd name="T7" fmla="*/ 66 h 71"/>
              <a:gd name="T8" fmla="*/ 841 w 1285"/>
              <a:gd name="T9" fmla="*/ 22 h 71"/>
              <a:gd name="T10" fmla="*/ 846 w 1285"/>
              <a:gd name="T11" fmla="*/ 40 h 71"/>
              <a:gd name="T12" fmla="*/ 848 w 1285"/>
              <a:gd name="T13" fmla="*/ 34 h 71"/>
              <a:gd name="T14" fmla="*/ 839 w 1285"/>
              <a:gd name="T15" fmla="*/ 20 h 71"/>
              <a:gd name="T16" fmla="*/ 532 w 1285"/>
              <a:gd name="T17" fmla="*/ 49 h 71"/>
              <a:gd name="T18" fmla="*/ 581 w 1285"/>
              <a:gd name="T19" fmla="*/ 19 h 71"/>
              <a:gd name="T20" fmla="*/ 1180 w 1285"/>
              <a:gd name="T21" fmla="*/ 33 h 71"/>
              <a:gd name="T22" fmla="*/ 136 w 1285"/>
              <a:gd name="T23" fmla="*/ 19 h 71"/>
              <a:gd name="T24" fmla="*/ 1107 w 1285"/>
              <a:gd name="T25" fmla="*/ 28 h 71"/>
              <a:gd name="T26" fmla="*/ 484 w 1285"/>
              <a:gd name="T27" fmla="*/ 17 h 71"/>
              <a:gd name="T28" fmla="*/ 1232 w 1285"/>
              <a:gd name="T29" fmla="*/ 26 h 71"/>
              <a:gd name="T30" fmla="*/ 1236 w 1285"/>
              <a:gd name="T31" fmla="*/ 43 h 71"/>
              <a:gd name="T32" fmla="*/ 703 w 1285"/>
              <a:gd name="T33" fmla="*/ 15 h 71"/>
              <a:gd name="T34" fmla="*/ 691 w 1285"/>
              <a:gd name="T35" fmla="*/ 26 h 71"/>
              <a:gd name="T36" fmla="*/ 1198 w 1285"/>
              <a:gd name="T37" fmla="*/ 15 h 71"/>
              <a:gd name="T38" fmla="*/ 1150 w 1285"/>
              <a:gd name="T39" fmla="*/ 14 h 71"/>
              <a:gd name="T40" fmla="*/ 399 w 1285"/>
              <a:gd name="T41" fmla="*/ 14 h 71"/>
              <a:gd name="T42" fmla="*/ 396 w 1285"/>
              <a:gd name="T43" fmla="*/ 28 h 71"/>
              <a:gd name="T44" fmla="*/ 445 w 1285"/>
              <a:gd name="T45" fmla="*/ 13 h 71"/>
              <a:gd name="T46" fmla="*/ 559 w 1285"/>
              <a:gd name="T47" fmla="*/ 13 h 71"/>
              <a:gd name="T48" fmla="*/ 680 w 1285"/>
              <a:gd name="T49" fmla="*/ 12 h 71"/>
              <a:gd name="T50" fmla="*/ 1191 w 1285"/>
              <a:gd name="T51" fmla="*/ 12 h 71"/>
              <a:gd name="T52" fmla="*/ 1067 w 1285"/>
              <a:gd name="T53" fmla="*/ 32 h 71"/>
              <a:gd name="T54" fmla="*/ 920 w 1285"/>
              <a:gd name="T55" fmla="*/ 40 h 71"/>
              <a:gd name="T56" fmla="*/ 1282 w 1285"/>
              <a:gd name="T57" fmla="*/ 10 h 71"/>
              <a:gd name="T58" fmla="*/ 613 w 1285"/>
              <a:gd name="T59" fmla="*/ 10 h 71"/>
              <a:gd name="T60" fmla="*/ 15 w 1285"/>
              <a:gd name="T61" fmla="*/ 11 h 71"/>
              <a:gd name="T62" fmla="*/ 85 w 1285"/>
              <a:gd name="T63" fmla="*/ 10 h 71"/>
              <a:gd name="T64" fmla="*/ 93 w 1285"/>
              <a:gd name="T65" fmla="*/ 66 h 71"/>
              <a:gd name="T66" fmla="*/ 85 w 1285"/>
              <a:gd name="T67" fmla="*/ 41 h 71"/>
              <a:gd name="T68" fmla="*/ 86 w 1285"/>
              <a:gd name="T69" fmla="*/ 52 h 71"/>
              <a:gd name="T70" fmla="*/ 97 w 1285"/>
              <a:gd name="T71" fmla="*/ 69 h 71"/>
              <a:gd name="T72" fmla="*/ 81 w 1285"/>
              <a:gd name="T73" fmla="*/ 9 h 71"/>
              <a:gd name="T74" fmla="*/ 884 w 1285"/>
              <a:gd name="T75" fmla="*/ 25 h 71"/>
              <a:gd name="T76" fmla="*/ 18 w 1285"/>
              <a:gd name="T77" fmla="*/ 12 h 71"/>
              <a:gd name="T78" fmla="*/ 2 w 1285"/>
              <a:gd name="T79" fmla="*/ 15 h 71"/>
              <a:gd name="T80" fmla="*/ 904 w 1285"/>
              <a:gd name="T81" fmla="*/ 7 h 71"/>
              <a:gd name="T82" fmla="*/ 181 w 1285"/>
              <a:gd name="T83" fmla="*/ 23 h 71"/>
              <a:gd name="T84" fmla="*/ 541 w 1285"/>
              <a:gd name="T85" fmla="*/ 7 h 71"/>
              <a:gd name="T86" fmla="*/ 690 w 1285"/>
              <a:gd name="T87" fmla="*/ 16 h 71"/>
              <a:gd name="T88" fmla="*/ 447 w 1285"/>
              <a:gd name="T89" fmla="*/ 14 h 71"/>
              <a:gd name="T90" fmla="*/ 461 w 1285"/>
              <a:gd name="T91" fmla="*/ 12 h 71"/>
              <a:gd name="T92" fmla="*/ 448 w 1285"/>
              <a:gd name="T93" fmla="*/ 4 h 71"/>
              <a:gd name="T94" fmla="*/ 1155 w 1285"/>
              <a:gd name="T95" fmla="*/ 4 h 71"/>
              <a:gd name="T96" fmla="*/ 1169 w 1285"/>
              <a:gd name="T97" fmla="*/ 8 h 71"/>
              <a:gd name="T98" fmla="*/ 1157 w 1285"/>
              <a:gd name="T99" fmla="*/ 24 h 71"/>
              <a:gd name="T100" fmla="*/ 35 w 1285"/>
              <a:gd name="T101" fmla="*/ 4 h 71"/>
              <a:gd name="T102" fmla="*/ 410 w 1285"/>
              <a:gd name="T103" fmla="*/ 11 h 71"/>
              <a:gd name="T104" fmla="*/ 799 w 1285"/>
              <a:gd name="T105" fmla="*/ 9 h 71"/>
              <a:gd name="T106" fmla="*/ 810 w 1285"/>
              <a:gd name="T107" fmla="*/ 31 h 71"/>
              <a:gd name="T108" fmla="*/ 792 w 1285"/>
              <a:gd name="T109" fmla="*/ 68 h 71"/>
              <a:gd name="T110" fmla="*/ 799 w 1285"/>
              <a:gd name="T111" fmla="*/ 7 h 71"/>
              <a:gd name="T112" fmla="*/ 295 w 1285"/>
              <a:gd name="T113" fmla="*/ 2 h 71"/>
              <a:gd name="T114" fmla="*/ 1278 w 1285"/>
              <a:gd name="T115" fmla="*/ 2 h 71"/>
              <a:gd name="T116" fmla="*/ 713 w 1285"/>
              <a:gd name="T117" fmla="*/ 1 h 71"/>
              <a:gd name="T118" fmla="*/ 786 w 1285"/>
              <a:gd name="T119" fmla="*/ 2 h 71"/>
              <a:gd name="T120" fmla="*/ 726 w 1285"/>
              <a:gd name="T121" fmla="*/ 4 h 71"/>
              <a:gd name="T122" fmla="*/ 1230 w 1285"/>
              <a:gd name="T123" fmla="*/ 23 h 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285" h="71">
                <a:moveTo>
                  <a:pt x="54" y="22"/>
                </a:moveTo>
                <a:cubicBezTo>
                  <a:pt x="54" y="24"/>
                  <a:pt x="54" y="24"/>
                  <a:pt x="54" y="24"/>
                </a:cubicBezTo>
                <a:cubicBezTo>
                  <a:pt x="54" y="24"/>
                  <a:pt x="54" y="24"/>
                  <a:pt x="54" y="24"/>
                </a:cubicBezTo>
                <a:cubicBezTo>
                  <a:pt x="56" y="26"/>
                  <a:pt x="56" y="26"/>
                  <a:pt x="56" y="26"/>
                </a:cubicBezTo>
                <a:cubicBezTo>
                  <a:pt x="54" y="26"/>
                  <a:pt x="54" y="26"/>
                  <a:pt x="54" y="26"/>
                </a:cubicBezTo>
                <a:cubicBezTo>
                  <a:pt x="54" y="28"/>
                  <a:pt x="54" y="28"/>
                  <a:pt x="54" y="28"/>
                </a:cubicBezTo>
                <a:cubicBezTo>
                  <a:pt x="54" y="28"/>
                  <a:pt x="55" y="28"/>
                  <a:pt x="55" y="27"/>
                </a:cubicBezTo>
                <a:cubicBezTo>
                  <a:pt x="56" y="27"/>
                  <a:pt x="57" y="27"/>
                  <a:pt x="57" y="27"/>
                </a:cubicBezTo>
                <a:cubicBezTo>
                  <a:pt x="57" y="26"/>
                  <a:pt x="57" y="26"/>
                  <a:pt x="57" y="26"/>
                </a:cubicBezTo>
                <a:cubicBezTo>
                  <a:pt x="56" y="25"/>
                  <a:pt x="55" y="24"/>
                  <a:pt x="54" y="22"/>
                </a:cubicBezTo>
                <a:moveTo>
                  <a:pt x="1176" y="21"/>
                </a:moveTo>
                <a:cubicBezTo>
                  <a:pt x="1175" y="22"/>
                  <a:pt x="1174" y="22"/>
                  <a:pt x="1173" y="23"/>
                </a:cubicBezTo>
                <a:cubicBezTo>
                  <a:pt x="1172" y="23"/>
                  <a:pt x="1172" y="23"/>
                  <a:pt x="1172" y="23"/>
                </a:cubicBezTo>
                <a:cubicBezTo>
                  <a:pt x="1172" y="23"/>
                  <a:pt x="1172" y="23"/>
                  <a:pt x="1172" y="23"/>
                </a:cubicBezTo>
                <a:cubicBezTo>
                  <a:pt x="1172" y="25"/>
                  <a:pt x="1172" y="25"/>
                  <a:pt x="1172" y="25"/>
                </a:cubicBezTo>
                <a:cubicBezTo>
                  <a:pt x="1174" y="24"/>
                  <a:pt x="1175" y="24"/>
                  <a:pt x="1176" y="23"/>
                </a:cubicBezTo>
                <a:cubicBezTo>
                  <a:pt x="1176" y="21"/>
                  <a:pt x="1176" y="21"/>
                  <a:pt x="1176" y="21"/>
                </a:cubicBezTo>
                <a:moveTo>
                  <a:pt x="758" y="21"/>
                </a:moveTo>
                <a:cubicBezTo>
                  <a:pt x="758" y="26"/>
                  <a:pt x="758" y="26"/>
                  <a:pt x="758" y="26"/>
                </a:cubicBezTo>
                <a:cubicBezTo>
                  <a:pt x="759" y="25"/>
                  <a:pt x="760" y="25"/>
                  <a:pt x="761" y="24"/>
                </a:cubicBezTo>
                <a:cubicBezTo>
                  <a:pt x="760" y="23"/>
                  <a:pt x="760" y="23"/>
                  <a:pt x="760" y="23"/>
                </a:cubicBezTo>
                <a:cubicBezTo>
                  <a:pt x="760" y="23"/>
                  <a:pt x="760" y="23"/>
                  <a:pt x="760" y="22"/>
                </a:cubicBezTo>
                <a:cubicBezTo>
                  <a:pt x="759" y="22"/>
                  <a:pt x="759" y="22"/>
                  <a:pt x="758" y="21"/>
                </a:cubicBezTo>
                <a:moveTo>
                  <a:pt x="607" y="21"/>
                </a:moveTo>
                <a:cubicBezTo>
                  <a:pt x="607" y="22"/>
                  <a:pt x="607" y="22"/>
                  <a:pt x="607" y="22"/>
                </a:cubicBezTo>
                <a:cubicBezTo>
                  <a:pt x="617" y="24"/>
                  <a:pt x="626" y="28"/>
                  <a:pt x="634" y="33"/>
                </a:cubicBezTo>
                <a:cubicBezTo>
                  <a:pt x="634" y="33"/>
                  <a:pt x="634" y="33"/>
                  <a:pt x="634" y="33"/>
                </a:cubicBezTo>
                <a:cubicBezTo>
                  <a:pt x="634" y="33"/>
                  <a:pt x="634" y="33"/>
                  <a:pt x="634" y="33"/>
                </a:cubicBezTo>
                <a:cubicBezTo>
                  <a:pt x="642" y="42"/>
                  <a:pt x="652" y="50"/>
                  <a:pt x="654" y="62"/>
                </a:cubicBezTo>
                <a:cubicBezTo>
                  <a:pt x="655" y="62"/>
                  <a:pt x="655" y="63"/>
                  <a:pt x="655" y="63"/>
                </a:cubicBezTo>
                <a:cubicBezTo>
                  <a:pt x="655" y="64"/>
                  <a:pt x="654" y="65"/>
                  <a:pt x="654" y="65"/>
                </a:cubicBezTo>
                <a:cubicBezTo>
                  <a:pt x="653" y="66"/>
                  <a:pt x="652" y="66"/>
                  <a:pt x="652" y="66"/>
                </a:cubicBezTo>
                <a:cubicBezTo>
                  <a:pt x="650" y="66"/>
                  <a:pt x="649" y="66"/>
                  <a:pt x="648" y="66"/>
                </a:cubicBezTo>
                <a:cubicBezTo>
                  <a:pt x="648" y="67"/>
                  <a:pt x="648" y="67"/>
                  <a:pt x="648" y="67"/>
                </a:cubicBezTo>
                <a:cubicBezTo>
                  <a:pt x="648" y="67"/>
                  <a:pt x="648" y="67"/>
                  <a:pt x="648" y="67"/>
                </a:cubicBezTo>
                <a:cubicBezTo>
                  <a:pt x="645" y="67"/>
                  <a:pt x="645" y="67"/>
                  <a:pt x="645" y="67"/>
                </a:cubicBezTo>
                <a:cubicBezTo>
                  <a:pt x="644" y="66"/>
                  <a:pt x="644" y="66"/>
                  <a:pt x="644" y="66"/>
                </a:cubicBezTo>
                <a:cubicBezTo>
                  <a:pt x="638" y="49"/>
                  <a:pt x="623" y="39"/>
                  <a:pt x="607" y="34"/>
                </a:cubicBezTo>
                <a:cubicBezTo>
                  <a:pt x="607" y="35"/>
                  <a:pt x="607" y="35"/>
                  <a:pt x="607" y="35"/>
                </a:cubicBezTo>
                <a:cubicBezTo>
                  <a:pt x="611" y="37"/>
                  <a:pt x="611" y="37"/>
                  <a:pt x="611" y="37"/>
                </a:cubicBezTo>
                <a:cubicBezTo>
                  <a:pt x="611" y="37"/>
                  <a:pt x="611" y="37"/>
                  <a:pt x="611" y="37"/>
                </a:cubicBezTo>
                <a:cubicBezTo>
                  <a:pt x="624" y="42"/>
                  <a:pt x="637" y="50"/>
                  <a:pt x="642" y="64"/>
                </a:cubicBezTo>
                <a:cubicBezTo>
                  <a:pt x="642" y="65"/>
                  <a:pt x="642" y="65"/>
                  <a:pt x="642" y="65"/>
                </a:cubicBezTo>
                <a:cubicBezTo>
                  <a:pt x="642" y="65"/>
                  <a:pt x="642" y="65"/>
                  <a:pt x="642" y="65"/>
                </a:cubicBezTo>
                <a:cubicBezTo>
                  <a:pt x="640" y="66"/>
                  <a:pt x="639" y="66"/>
                  <a:pt x="637" y="66"/>
                </a:cubicBezTo>
                <a:cubicBezTo>
                  <a:pt x="635" y="66"/>
                  <a:pt x="632" y="66"/>
                  <a:pt x="631" y="66"/>
                </a:cubicBezTo>
                <a:cubicBezTo>
                  <a:pt x="631" y="66"/>
                  <a:pt x="631" y="66"/>
                  <a:pt x="631" y="66"/>
                </a:cubicBezTo>
                <a:cubicBezTo>
                  <a:pt x="630" y="66"/>
                  <a:pt x="630" y="66"/>
                  <a:pt x="630" y="66"/>
                </a:cubicBezTo>
                <a:cubicBezTo>
                  <a:pt x="630" y="65"/>
                  <a:pt x="630" y="65"/>
                  <a:pt x="630" y="65"/>
                </a:cubicBezTo>
                <a:cubicBezTo>
                  <a:pt x="626" y="55"/>
                  <a:pt x="617" y="50"/>
                  <a:pt x="607" y="46"/>
                </a:cubicBezTo>
                <a:cubicBezTo>
                  <a:pt x="607" y="48"/>
                  <a:pt x="607" y="48"/>
                  <a:pt x="607" y="48"/>
                </a:cubicBezTo>
                <a:cubicBezTo>
                  <a:pt x="612" y="49"/>
                  <a:pt x="617" y="52"/>
                  <a:pt x="621" y="55"/>
                </a:cubicBezTo>
                <a:cubicBezTo>
                  <a:pt x="621" y="55"/>
                  <a:pt x="621" y="55"/>
                  <a:pt x="621" y="55"/>
                </a:cubicBezTo>
                <a:cubicBezTo>
                  <a:pt x="621" y="55"/>
                  <a:pt x="621" y="55"/>
                  <a:pt x="621" y="55"/>
                </a:cubicBezTo>
                <a:cubicBezTo>
                  <a:pt x="622" y="57"/>
                  <a:pt x="624" y="58"/>
                  <a:pt x="625" y="59"/>
                </a:cubicBezTo>
                <a:cubicBezTo>
                  <a:pt x="625" y="61"/>
                  <a:pt x="626" y="62"/>
                  <a:pt x="626" y="64"/>
                </a:cubicBezTo>
                <a:cubicBezTo>
                  <a:pt x="626" y="64"/>
                  <a:pt x="626" y="64"/>
                  <a:pt x="626" y="64"/>
                </a:cubicBezTo>
                <a:cubicBezTo>
                  <a:pt x="626" y="65"/>
                  <a:pt x="626" y="65"/>
                  <a:pt x="626" y="65"/>
                </a:cubicBezTo>
                <a:cubicBezTo>
                  <a:pt x="626" y="65"/>
                  <a:pt x="626" y="65"/>
                  <a:pt x="626" y="65"/>
                </a:cubicBezTo>
                <a:cubicBezTo>
                  <a:pt x="623" y="66"/>
                  <a:pt x="622" y="66"/>
                  <a:pt x="620" y="66"/>
                </a:cubicBezTo>
                <a:cubicBezTo>
                  <a:pt x="620" y="66"/>
                  <a:pt x="620" y="66"/>
                  <a:pt x="620" y="66"/>
                </a:cubicBezTo>
                <a:cubicBezTo>
                  <a:pt x="618" y="66"/>
                  <a:pt x="617" y="66"/>
                  <a:pt x="616" y="66"/>
                </a:cubicBezTo>
                <a:cubicBezTo>
                  <a:pt x="615" y="66"/>
                  <a:pt x="615" y="66"/>
                  <a:pt x="615" y="66"/>
                </a:cubicBezTo>
                <a:cubicBezTo>
                  <a:pt x="615" y="65"/>
                  <a:pt x="615" y="65"/>
                  <a:pt x="615" y="65"/>
                </a:cubicBezTo>
                <a:cubicBezTo>
                  <a:pt x="613" y="62"/>
                  <a:pt x="610" y="60"/>
                  <a:pt x="607" y="58"/>
                </a:cubicBezTo>
                <a:cubicBezTo>
                  <a:pt x="607" y="59"/>
                  <a:pt x="607" y="59"/>
                  <a:pt x="607" y="59"/>
                </a:cubicBezTo>
                <a:cubicBezTo>
                  <a:pt x="609" y="60"/>
                  <a:pt x="610" y="61"/>
                  <a:pt x="611" y="63"/>
                </a:cubicBezTo>
                <a:cubicBezTo>
                  <a:pt x="612" y="64"/>
                  <a:pt x="612" y="64"/>
                  <a:pt x="612" y="64"/>
                </a:cubicBezTo>
                <a:cubicBezTo>
                  <a:pt x="612" y="64"/>
                  <a:pt x="612" y="64"/>
                  <a:pt x="612" y="64"/>
                </a:cubicBezTo>
                <a:cubicBezTo>
                  <a:pt x="611" y="66"/>
                  <a:pt x="611" y="66"/>
                  <a:pt x="611" y="66"/>
                </a:cubicBezTo>
                <a:cubicBezTo>
                  <a:pt x="610" y="66"/>
                  <a:pt x="610" y="66"/>
                  <a:pt x="610" y="66"/>
                </a:cubicBezTo>
                <a:cubicBezTo>
                  <a:pt x="607" y="66"/>
                  <a:pt x="607" y="66"/>
                  <a:pt x="607" y="66"/>
                </a:cubicBezTo>
                <a:cubicBezTo>
                  <a:pt x="607" y="69"/>
                  <a:pt x="607" y="69"/>
                  <a:pt x="607" y="69"/>
                </a:cubicBezTo>
                <a:cubicBezTo>
                  <a:pt x="660" y="69"/>
                  <a:pt x="660" y="69"/>
                  <a:pt x="660" y="69"/>
                </a:cubicBezTo>
                <a:cubicBezTo>
                  <a:pt x="660" y="66"/>
                  <a:pt x="660" y="66"/>
                  <a:pt x="660" y="66"/>
                </a:cubicBezTo>
                <a:cubicBezTo>
                  <a:pt x="660" y="66"/>
                  <a:pt x="660" y="66"/>
                  <a:pt x="659" y="66"/>
                </a:cubicBezTo>
                <a:cubicBezTo>
                  <a:pt x="658" y="66"/>
                  <a:pt x="658" y="66"/>
                  <a:pt x="657" y="65"/>
                </a:cubicBezTo>
                <a:cubicBezTo>
                  <a:pt x="657" y="64"/>
                  <a:pt x="657" y="64"/>
                  <a:pt x="657" y="63"/>
                </a:cubicBezTo>
                <a:cubicBezTo>
                  <a:pt x="657" y="63"/>
                  <a:pt x="657" y="63"/>
                  <a:pt x="657" y="63"/>
                </a:cubicBezTo>
                <a:cubicBezTo>
                  <a:pt x="650" y="45"/>
                  <a:pt x="633" y="26"/>
                  <a:pt x="614" y="23"/>
                </a:cubicBezTo>
                <a:cubicBezTo>
                  <a:pt x="614" y="23"/>
                  <a:pt x="614" y="23"/>
                  <a:pt x="614" y="23"/>
                </a:cubicBezTo>
                <a:cubicBezTo>
                  <a:pt x="614" y="23"/>
                  <a:pt x="614" y="23"/>
                  <a:pt x="614" y="23"/>
                </a:cubicBezTo>
                <a:cubicBezTo>
                  <a:pt x="611" y="22"/>
                  <a:pt x="609" y="21"/>
                  <a:pt x="607" y="21"/>
                </a:cubicBezTo>
                <a:moveTo>
                  <a:pt x="360" y="21"/>
                </a:moveTo>
                <a:cubicBezTo>
                  <a:pt x="360" y="22"/>
                  <a:pt x="360" y="22"/>
                  <a:pt x="360" y="22"/>
                </a:cubicBezTo>
                <a:cubicBezTo>
                  <a:pt x="363" y="24"/>
                  <a:pt x="365" y="26"/>
                  <a:pt x="368" y="28"/>
                </a:cubicBezTo>
                <a:cubicBezTo>
                  <a:pt x="368" y="27"/>
                  <a:pt x="368" y="27"/>
                  <a:pt x="368" y="27"/>
                </a:cubicBezTo>
                <a:cubicBezTo>
                  <a:pt x="366" y="25"/>
                  <a:pt x="363" y="23"/>
                  <a:pt x="360" y="21"/>
                </a:cubicBezTo>
                <a:moveTo>
                  <a:pt x="841" y="20"/>
                </a:moveTo>
                <a:cubicBezTo>
                  <a:pt x="841" y="22"/>
                  <a:pt x="841" y="22"/>
                  <a:pt x="841" y="22"/>
                </a:cubicBezTo>
                <a:cubicBezTo>
                  <a:pt x="845" y="23"/>
                  <a:pt x="849" y="24"/>
                  <a:pt x="853" y="27"/>
                </a:cubicBezTo>
                <a:cubicBezTo>
                  <a:pt x="854" y="27"/>
                  <a:pt x="854" y="27"/>
                  <a:pt x="854" y="27"/>
                </a:cubicBezTo>
                <a:cubicBezTo>
                  <a:pt x="853" y="28"/>
                  <a:pt x="853" y="28"/>
                  <a:pt x="853" y="28"/>
                </a:cubicBezTo>
                <a:cubicBezTo>
                  <a:pt x="852" y="30"/>
                  <a:pt x="850" y="31"/>
                  <a:pt x="848" y="31"/>
                </a:cubicBezTo>
                <a:cubicBezTo>
                  <a:pt x="848" y="31"/>
                  <a:pt x="848" y="31"/>
                  <a:pt x="848" y="31"/>
                </a:cubicBezTo>
                <a:cubicBezTo>
                  <a:pt x="847" y="31"/>
                  <a:pt x="845" y="31"/>
                  <a:pt x="844" y="30"/>
                </a:cubicBezTo>
                <a:cubicBezTo>
                  <a:pt x="843" y="29"/>
                  <a:pt x="842" y="28"/>
                  <a:pt x="841" y="28"/>
                </a:cubicBezTo>
                <a:cubicBezTo>
                  <a:pt x="841" y="29"/>
                  <a:pt x="841" y="29"/>
                  <a:pt x="841" y="29"/>
                </a:cubicBezTo>
                <a:cubicBezTo>
                  <a:pt x="843" y="30"/>
                  <a:pt x="844" y="32"/>
                  <a:pt x="846" y="33"/>
                </a:cubicBezTo>
                <a:cubicBezTo>
                  <a:pt x="846" y="33"/>
                  <a:pt x="846" y="33"/>
                  <a:pt x="846" y="33"/>
                </a:cubicBezTo>
                <a:cubicBezTo>
                  <a:pt x="846" y="34"/>
                  <a:pt x="846" y="34"/>
                  <a:pt x="846" y="34"/>
                </a:cubicBezTo>
                <a:cubicBezTo>
                  <a:pt x="846" y="39"/>
                  <a:pt x="846" y="39"/>
                  <a:pt x="846" y="39"/>
                </a:cubicBezTo>
                <a:cubicBezTo>
                  <a:pt x="844" y="38"/>
                  <a:pt x="844" y="38"/>
                  <a:pt x="844" y="38"/>
                </a:cubicBezTo>
                <a:cubicBezTo>
                  <a:pt x="843" y="37"/>
                  <a:pt x="842" y="36"/>
                  <a:pt x="841" y="35"/>
                </a:cubicBezTo>
                <a:cubicBezTo>
                  <a:pt x="841" y="37"/>
                  <a:pt x="841" y="37"/>
                  <a:pt x="841" y="37"/>
                </a:cubicBezTo>
                <a:cubicBezTo>
                  <a:pt x="842" y="38"/>
                  <a:pt x="844" y="39"/>
                  <a:pt x="845" y="41"/>
                </a:cubicBezTo>
                <a:cubicBezTo>
                  <a:pt x="845" y="40"/>
                  <a:pt x="846" y="40"/>
                  <a:pt x="846" y="40"/>
                </a:cubicBezTo>
                <a:cubicBezTo>
                  <a:pt x="846" y="40"/>
                  <a:pt x="846" y="40"/>
                  <a:pt x="846" y="40"/>
                </a:cubicBezTo>
                <a:cubicBezTo>
                  <a:pt x="847" y="40"/>
                  <a:pt x="847" y="41"/>
                  <a:pt x="848" y="41"/>
                </a:cubicBezTo>
                <a:cubicBezTo>
                  <a:pt x="848" y="42"/>
                  <a:pt x="849" y="42"/>
                  <a:pt x="849" y="43"/>
                </a:cubicBezTo>
                <a:cubicBezTo>
                  <a:pt x="849" y="43"/>
                  <a:pt x="849" y="44"/>
                  <a:pt x="849" y="44"/>
                </a:cubicBezTo>
                <a:cubicBezTo>
                  <a:pt x="848" y="45"/>
                  <a:pt x="848" y="46"/>
                  <a:pt x="847" y="47"/>
                </a:cubicBezTo>
                <a:cubicBezTo>
                  <a:pt x="846" y="48"/>
                  <a:pt x="845" y="48"/>
                  <a:pt x="844" y="49"/>
                </a:cubicBezTo>
                <a:cubicBezTo>
                  <a:pt x="844" y="49"/>
                  <a:pt x="844" y="49"/>
                  <a:pt x="844" y="49"/>
                </a:cubicBezTo>
                <a:cubicBezTo>
                  <a:pt x="844" y="49"/>
                  <a:pt x="844" y="49"/>
                  <a:pt x="844" y="49"/>
                </a:cubicBezTo>
                <a:cubicBezTo>
                  <a:pt x="842" y="49"/>
                  <a:pt x="841" y="48"/>
                  <a:pt x="841" y="48"/>
                </a:cubicBezTo>
                <a:cubicBezTo>
                  <a:pt x="841" y="52"/>
                  <a:pt x="841" y="52"/>
                  <a:pt x="841" y="52"/>
                </a:cubicBezTo>
                <a:cubicBezTo>
                  <a:pt x="843" y="51"/>
                  <a:pt x="846" y="49"/>
                  <a:pt x="848" y="48"/>
                </a:cubicBezTo>
                <a:cubicBezTo>
                  <a:pt x="848" y="48"/>
                  <a:pt x="848" y="48"/>
                  <a:pt x="848" y="48"/>
                </a:cubicBezTo>
                <a:cubicBezTo>
                  <a:pt x="848" y="48"/>
                  <a:pt x="848" y="48"/>
                  <a:pt x="848" y="48"/>
                </a:cubicBezTo>
                <a:cubicBezTo>
                  <a:pt x="849" y="46"/>
                  <a:pt x="850" y="45"/>
                  <a:pt x="850" y="43"/>
                </a:cubicBezTo>
                <a:cubicBezTo>
                  <a:pt x="850" y="43"/>
                  <a:pt x="850" y="42"/>
                  <a:pt x="850" y="41"/>
                </a:cubicBezTo>
                <a:cubicBezTo>
                  <a:pt x="849" y="39"/>
                  <a:pt x="848" y="38"/>
                  <a:pt x="848" y="36"/>
                </a:cubicBezTo>
                <a:cubicBezTo>
                  <a:pt x="848" y="35"/>
                  <a:pt x="848" y="34"/>
                  <a:pt x="848" y="34"/>
                </a:cubicBezTo>
                <a:cubicBezTo>
                  <a:pt x="848" y="34"/>
                  <a:pt x="848" y="34"/>
                  <a:pt x="848" y="34"/>
                </a:cubicBezTo>
                <a:cubicBezTo>
                  <a:pt x="848" y="34"/>
                  <a:pt x="848" y="34"/>
                  <a:pt x="848" y="34"/>
                </a:cubicBezTo>
                <a:cubicBezTo>
                  <a:pt x="849" y="33"/>
                  <a:pt x="850" y="32"/>
                  <a:pt x="851" y="31"/>
                </a:cubicBezTo>
                <a:cubicBezTo>
                  <a:pt x="852" y="30"/>
                  <a:pt x="853" y="30"/>
                  <a:pt x="854" y="30"/>
                </a:cubicBezTo>
                <a:cubicBezTo>
                  <a:pt x="855" y="30"/>
                  <a:pt x="855" y="30"/>
                  <a:pt x="856" y="30"/>
                </a:cubicBezTo>
                <a:cubicBezTo>
                  <a:pt x="858" y="30"/>
                  <a:pt x="860" y="31"/>
                  <a:pt x="861" y="33"/>
                </a:cubicBezTo>
                <a:cubicBezTo>
                  <a:pt x="861" y="31"/>
                  <a:pt x="861" y="31"/>
                  <a:pt x="861" y="31"/>
                </a:cubicBezTo>
                <a:cubicBezTo>
                  <a:pt x="860" y="30"/>
                  <a:pt x="859" y="29"/>
                  <a:pt x="858" y="28"/>
                </a:cubicBezTo>
                <a:cubicBezTo>
                  <a:pt x="857" y="28"/>
                  <a:pt x="857" y="28"/>
                  <a:pt x="857" y="28"/>
                </a:cubicBezTo>
                <a:cubicBezTo>
                  <a:pt x="857" y="28"/>
                  <a:pt x="857" y="28"/>
                  <a:pt x="857" y="28"/>
                </a:cubicBezTo>
                <a:cubicBezTo>
                  <a:pt x="853" y="24"/>
                  <a:pt x="847" y="22"/>
                  <a:pt x="841" y="20"/>
                </a:cubicBezTo>
                <a:moveTo>
                  <a:pt x="747" y="20"/>
                </a:moveTo>
                <a:cubicBezTo>
                  <a:pt x="743" y="21"/>
                  <a:pt x="740" y="22"/>
                  <a:pt x="736" y="23"/>
                </a:cubicBezTo>
                <a:cubicBezTo>
                  <a:pt x="736" y="23"/>
                  <a:pt x="736" y="23"/>
                  <a:pt x="736" y="23"/>
                </a:cubicBezTo>
                <a:cubicBezTo>
                  <a:pt x="740" y="23"/>
                  <a:pt x="743" y="22"/>
                  <a:pt x="747" y="22"/>
                </a:cubicBezTo>
                <a:cubicBezTo>
                  <a:pt x="747" y="20"/>
                  <a:pt x="747" y="20"/>
                  <a:pt x="747" y="20"/>
                </a:cubicBezTo>
                <a:moveTo>
                  <a:pt x="835" y="20"/>
                </a:moveTo>
                <a:cubicBezTo>
                  <a:pt x="835" y="20"/>
                  <a:pt x="835" y="20"/>
                  <a:pt x="835" y="20"/>
                </a:cubicBezTo>
                <a:cubicBezTo>
                  <a:pt x="836" y="21"/>
                  <a:pt x="837" y="21"/>
                  <a:pt x="839" y="21"/>
                </a:cubicBezTo>
                <a:cubicBezTo>
                  <a:pt x="839" y="20"/>
                  <a:pt x="839" y="20"/>
                  <a:pt x="839" y="20"/>
                </a:cubicBezTo>
                <a:cubicBezTo>
                  <a:pt x="837" y="20"/>
                  <a:pt x="836" y="20"/>
                  <a:pt x="835" y="20"/>
                </a:cubicBezTo>
                <a:moveTo>
                  <a:pt x="541" y="20"/>
                </a:moveTo>
                <a:cubicBezTo>
                  <a:pt x="536" y="22"/>
                  <a:pt x="531" y="25"/>
                  <a:pt x="526" y="30"/>
                </a:cubicBezTo>
                <a:cubicBezTo>
                  <a:pt x="526" y="30"/>
                  <a:pt x="526" y="30"/>
                  <a:pt x="526" y="30"/>
                </a:cubicBezTo>
                <a:cubicBezTo>
                  <a:pt x="525" y="30"/>
                  <a:pt x="525" y="30"/>
                  <a:pt x="525" y="30"/>
                </a:cubicBezTo>
                <a:cubicBezTo>
                  <a:pt x="524" y="29"/>
                  <a:pt x="524" y="29"/>
                  <a:pt x="523" y="28"/>
                </a:cubicBezTo>
                <a:cubicBezTo>
                  <a:pt x="523" y="31"/>
                  <a:pt x="523" y="31"/>
                  <a:pt x="523" y="31"/>
                </a:cubicBezTo>
                <a:cubicBezTo>
                  <a:pt x="525" y="34"/>
                  <a:pt x="525" y="37"/>
                  <a:pt x="526" y="41"/>
                </a:cubicBezTo>
                <a:cubicBezTo>
                  <a:pt x="526" y="44"/>
                  <a:pt x="527" y="47"/>
                  <a:pt x="529" y="49"/>
                </a:cubicBezTo>
                <a:cubicBezTo>
                  <a:pt x="532" y="51"/>
                  <a:pt x="534" y="52"/>
                  <a:pt x="537" y="52"/>
                </a:cubicBezTo>
                <a:cubicBezTo>
                  <a:pt x="537" y="52"/>
                  <a:pt x="537" y="52"/>
                  <a:pt x="537" y="52"/>
                </a:cubicBezTo>
                <a:cubicBezTo>
                  <a:pt x="538" y="52"/>
                  <a:pt x="540" y="51"/>
                  <a:pt x="541" y="50"/>
                </a:cubicBezTo>
                <a:cubicBezTo>
                  <a:pt x="541" y="50"/>
                  <a:pt x="541" y="50"/>
                  <a:pt x="541" y="50"/>
                </a:cubicBezTo>
                <a:cubicBezTo>
                  <a:pt x="541" y="50"/>
                  <a:pt x="541" y="50"/>
                  <a:pt x="541" y="50"/>
                </a:cubicBezTo>
                <a:cubicBezTo>
                  <a:pt x="539" y="50"/>
                  <a:pt x="538" y="51"/>
                  <a:pt x="537" y="51"/>
                </a:cubicBezTo>
                <a:cubicBezTo>
                  <a:pt x="537" y="51"/>
                  <a:pt x="537" y="51"/>
                  <a:pt x="537" y="51"/>
                </a:cubicBezTo>
                <a:cubicBezTo>
                  <a:pt x="535" y="51"/>
                  <a:pt x="533" y="50"/>
                  <a:pt x="532" y="49"/>
                </a:cubicBezTo>
                <a:cubicBezTo>
                  <a:pt x="532" y="49"/>
                  <a:pt x="532" y="49"/>
                  <a:pt x="532" y="49"/>
                </a:cubicBezTo>
                <a:cubicBezTo>
                  <a:pt x="532" y="49"/>
                  <a:pt x="532" y="49"/>
                  <a:pt x="532" y="49"/>
                </a:cubicBezTo>
                <a:cubicBezTo>
                  <a:pt x="530" y="48"/>
                  <a:pt x="529" y="47"/>
                  <a:pt x="529" y="46"/>
                </a:cubicBezTo>
                <a:cubicBezTo>
                  <a:pt x="528" y="44"/>
                  <a:pt x="528" y="43"/>
                  <a:pt x="528" y="41"/>
                </a:cubicBezTo>
                <a:cubicBezTo>
                  <a:pt x="527" y="39"/>
                  <a:pt x="527" y="36"/>
                  <a:pt x="526" y="34"/>
                </a:cubicBezTo>
                <a:cubicBezTo>
                  <a:pt x="525" y="33"/>
                  <a:pt x="525" y="33"/>
                  <a:pt x="525" y="33"/>
                </a:cubicBezTo>
                <a:cubicBezTo>
                  <a:pt x="526" y="33"/>
                  <a:pt x="526" y="33"/>
                  <a:pt x="526" y="33"/>
                </a:cubicBezTo>
                <a:cubicBezTo>
                  <a:pt x="530" y="27"/>
                  <a:pt x="535" y="24"/>
                  <a:pt x="541" y="21"/>
                </a:cubicBezTo>
                <a:cubicBezTo>
                  <a:pt x="541" y="20"/>
                  <a:pt x="541" y="20"/>
                  <a:pt x="541" y="20"/>
                </a:cubicBezTo>
                <a:moveTo>
                  <a:pt x="756" y="19"/>
                </a:moveTo>
                <a:cubicBezTo>
                  <a:pt x="754" y="20"/>
                  <a:pt x="753" y="20"/>
                  <a:pt x="752" y="20"/>
                </a:cubicBezTo>
                <a:cubicBezTo>
                  <a:pt x="752" y="20"/>
                  <a:pt x="752" y="20"/>
                  <a:pt x="752" y="20"/>
                </a:cubicBezTo>
                <a:cubicBezTo>
                  <a:pt x="751" y="20"/>
                  <a:pt x="750" y="20"/>
                  <a:pt x="749" y="20"/>
                </a:cubicBezTo>
                <a:cubicBezTo>
                  <a:pt x="749" y="22"/>
                  <a:pt x="749" y="22"/>
                  <a:pt x="749" y="22"/>
                </a:cubicBezTo>
                <a:cubicBezTo>
                  <a:pt x="750" y="21"/>
                  <a:pt x="752" y="21"/>
                  <a:pt x="754" y="21"/>
                </a:cubicBezTo>
                <a:cubicBezTo>
                  <a:pt x="754" y="21"/>
                  <a:pt x="755" y="20"/>
                  <a:pt x="755" y="20"/>
                </a:cubicBezTo>
                <a:cubicBezTo>
                  <a:pt x="755" y="20"/>
                  <a:pt x="755" y="21"/>
                  <a:pt x="756" y="21"/>
                </a:cubicBezTo>
                <a:cubicBezTo>
                  <a:pt x="756" y="19"/>
                  <a:pt x="756" y="19"/>
                  <a:pt x="756" y="19"/>
                </a:cubicBezTo>
                <a:moveTo>
                  <a:pt x="581" y="19"/>
                </a:moveTo>
                <a:cubicBezTo>
                  <a:pt x="574" y="20"/>
                  <a:pt x="568" y="21"/>
                  <a:pt x="562" y="23"/>
                </a:cubicBezTo>
                <a:cubicBezTo>
                  <a:pt x="562" y="24"/>
                  <a:pt x="562" y="24"/>
                  <a:pt x="562" y="24"/>
                </a:cubicBezTo>
                <a:cubicBezTo>
                  <a:pt x="568" y="22"/>
                  <a:pt x="575" y="21"/>
                  <a:pt x="581" y="20"/>
                </a:cubicBezTo>
                <a:cubicBezTo>
                  <a:pt x="581" y="19"/>
                  <a:pt x="581" y="19"/>
                  <a:pt x="581" y="19"/>
                </a:cubicBezTo>
                <a:moveTo>
                  <a:pt x="592" y="19"/>
                </a:moveTo>
                <a:cubicBezTo>
                  <a:pt x="589" y="19"/>
                  <a:pt x="586" y="19"/>
                  <a:pt x="583" y="19"/>
                </a:cubicBezTo>
                <a:cubicBezTo>
                  <a:pt x="583" y="20"/>
                  <a:pt x="583" y="20"/>
                  <a:pt x="583" y="20"/>
                </a:cubicBezTo>
                <a:cubicBezTo>
                  <a:pt x="585" y="20"/>
                  <a:pt x="587" y="20"/>
                  <a:pt x="589" y="20"/>
                </a:cubicBezTo>
                <a:cubicBezTo>
                  <a:pt x="594" y="20"/>
                  <a:pt x="600" y="21"/>
                  <a:pt x="605" y="22"/>
                </a:cubicBezTo>
                <a:cubicBezTo>
                  <a:pt x="605" y="20"/>
                  <a:pt x="605" y="20"/>
                  <a:pt x="605" y="20"/>
                </a:cubicBezTo>
                <a:cubicBezTo>
                  <a:pt x="601" y="20"/>
                  <a:pt x="596" y="20"/>
                  <a:pt x="592" y="19"/>
                </a:cubicBezTo>
                <a:moveTo>
                  <a:pt x="1195" y="18"/>
                </a:moveTo>
                <a:cubicBezTo>
                  <a:pt x="1194" y="18"/>
                  <a:pt x="1194" y="18"/>
                  <a:pt x="1194" y="19"/>
                </a:cubicBezTo>
                <a:cubicBezTo>
                  <a:pt x="1193" y="19"/>
                  <a:pt x="1193" y="19"/>
                  <a:pt x="1193" y="20"/>
                </a:cubicBezTo>
                <a:cubicBezTo>
                  <a:pt x="1192" y="21"/>
                  <a:pt x="1191" y="22"/>
                  <a:pt x="1190" y="23"/>
                </a:cubicBezTo>
                <a:cubicBezTo>
                  <a:pt x="1188" y="27"/>
                  <a:pt x="1184" y="30"/>
                  <a:pt x="1181" y="33"/>
                </a:cubicBezTo>
                <a:cubicBezTo>
                  <a:pt x="1181" y="33"/>
                  <a:pt x="1181" y="33"/>
                  <a:pt x="1181" y="33"/>
                </a:cubicBezTo>
                <a:cubicBezTo>
                  <a:pt x="1180" y="33"/>
                  <a:pt x="1180" y="33"/>
                  <a:pt x="1180" y="33"/>
                </a:cubicBezTo>
                <a:cubicBezTo>
                  <a:pt x="1178" y="33"/>
                  <a:pt x="1178" y="33"/>
                  <a:pt x="1178" y="33"/>
                </a:cubicBezTo>
                <a:cubicBezTo>
                  <a:pt x="1178" y="37"/>
                  <a:pt x="1178" y="37"/>
                  <a:pt x="1178" y="37"/>
                </a:cubicBezTo>
                <a:cubicBezTo>
                  <a:pt x="1184" y="31"/>
                  <a:pt x="1190" y="26"/>
                  <a:pt x="1195" y="19"/>
                </a:cubicBezTo>
                <a:cubicBezTo>
                  <a:pt x="1195" y="19"/>
                  <a:pt x="1195" y="19"/>
                  <a:pt x="1195" y="19"/>
                </a:cubicBezTo>
                <a:cubicBezTo>
                  <a:pt x="1195" y="18"/>
                  <a:pt x="1195" y="18"/>
                  <a:pt x="1195" y="18"/>
                </a:cubicBezTo>
                <a:cubicBezTo>
                  <a:pt x="1195" y="18"/>
                  <a:pt x="1195" y="18"/>
                  <a:pt x="1195" y="18"/>
                </a:cubicBezTo>
                <a:moveTo>
                  <a:pt x="492" y="18"/>
                </a:moveTo>
                <a:cubicBezTo>
                  <a:pt x="492" y="20"/>
                  <a:pt x="492" y="20"/>
                  <a:pt x="492" y="20"/>
                </a:cubicBezTo>
                <a:cubicBezTo>
                  <a:pt x="493" y="21"/>
                  <a:pt x="493" y="22"/>
                  <a:pt x="493" y="23"/>
                </a:cubicBezTo>
                <a:cubicBezTo>
                  <a:pt x="493" y="24"/>
                  <a:pt x="493" y="24"/>
                  <a:pt x="492" y="25"/>
                </a:cubicBezTo>
                <a:cubicBezTo>
                  <a:pt x="492" y="28"/>
                  <a:pt x="492" y="28"/>
                  <a:pt x="492" y="28"/>
                </a:cubicBezTo>
                <a:cubicBezTo>
                  <a:pt x="493" y="27"/>
                  <a:pt x="494" y="26"/>
                  <a:pt x="494" y="26"/>
                </a:cubicBezTo>
                <a:cubicBezTo>
                  <a:pt x="494" y="19"/>
                  <a:pt x="494" y="19"/>
                  <a:pt x="494" y="19"/>
                </a:cubicBezTo>
                <a:cubicBezTo>
                  <a:pt x="494" y="19"/>
                  <a:pt x="494" y="19"/>
                  <a:pt x="494" y="19"/>
                </a:cubicBezTo>
                <a:cubicBezTo>
                  <a:pt x="493" y="18"/>
                  <a:pt x="493" y="18"/>
                  <a:pt x="492" y="18"/>
                </a:cubicBezTo>
                <a:moveTo>
                  <a:pt x="130" y="17"/>
                </a:moveTo>
                <a:cubicBezTo>
                  <a:pt x="130" y="18"/>
                  <a:pt x="130" y="18"/>
                  <a:pt x="130" y="18"/>
                </a:cubicBezTo>
                <a:cubicBezTo>
                  <a:pt x="132" y="19"/>
                  <a:pt x="134" y="19"/>
                  <a:pt x="136" y="19"/>
                </a:cubicBezTo>
                <a:cubicBezTo>
                  <a:pt x="136" y="19"/>
                  <a:pt x="136" y="19"/>
                  <a:pt x="136" y="19"/>
                </a:cubicBezTo>
                <a:cubicBezTo>
                  <a:pt x="136" y="19"/>
                  <a:pt x="136" y="19"/>
                  <a:pt x="136" y="19"/>
                </a:cubicBezTo>
                <a:cubicBezTo>
                  <a:pt x="136" y="19"/>
                  <a:pt x="136" y="19"/>
                  <a:pt x="136" y="19"/>
                </a:cubicBezTo>
                <a:cubicBezTo>
                  <a:pt x="142" y="21"/>
                  <a:pt x="148" y="23"/>
                  <a:pt x="154" y="27"/>
                </a:cubicBezTo>
                <a:cubicBezTo>
                  <a:pt x="154" y="26"/>
                  <a:pt x="154" y="26"/>
                  <a:pt x="154" y="26"/>
                </a:cubicBezTo>
                <a:cubicBezTo>
                  <a:pt x="149" y="22"/>
                  <a:pt x="144" y="20"/>
                  <a:pt x="138" y="18"/>
                </a:cubicBezTo>
                <a:cubicBezTo>
                  <a:pt x="135" y="18"/>
                  <a:pt x="133" y="18"/>
                  <a:pt x="130" y="17"/>
                </a:cubicBezTo>
                <a:moveTo>
                  <a:pt x="1107" y="16"/>
                </a:moveTo>
                <a:cubicBezTo>
                  <a:pt x="1106" y="17"/>
                  <a:pt x="1104" y="19"/>
                  <a:pt x="1102" y="20"/>
                </a:cubicBezTo>
                <a:cubicBezTo>
                  <a:pt x="1102" y="21"/>
                  <a:pt x="1102" y="21"/>
                  <a:pt x="1102" y="21"/>
                </a:cubicBezTo>
                <a:cubicBezTo>
                  <a:pt x="1102" y="21"/>
                  <a:pt x="1102" y="21"/>
                  <a:pt x="1102" y="21"/>
                </a:cubicBezTo>
                <a:cubicBezTo>
                  <a:pt x="1101" y="21"/>
                  <a:pt x="1101" y="21"/>
                  <a:pt x="1101" y="21"/>
                </a:cubicBezTo>
                <a:cubicBezTo>
                  <a:pt x="1101" y="21"/>
                  <a:pt x="1101" y="21"/>
                  <a:pt x="1101" y="21"/>
                </a:cubicBezTo>
                <a:cubicBezTo>
                  <a:pt x="1100" y="21"/>
                  <a:pt x="1099" y="21"/>
                  <a:pt x="1099" y="20"/>
                </a:cubicBezTo>
                <a:cubicBezTo>
                  <a:pt x="1099" y="22"/>
                  <a:pt x="1099" y="22"/>
                  <a:pt x="1099" y="22"/>
                </a:cubicBezTo>
                <a:cubicBezTo>
                  <a:pt x="1102" y="25"/>
                  <a:pt x="1105" y="28"/>
                  <a:pt x="1107" y="31"/>
                </a:cubicBezTo>
                <a:cubicBezTo>
                  <a:pt x="1107" y="28"/>
                  <a:pt x="1107" y="28"/>
                  <a:pt x="1107" y="28"/>
                </a:cubicBezTo>
                <a:cubicBezTo>
                  <a:pt x="1107" y="28"/>
                  <a:pt x="1107" y="28"/>
                  <a:pt x="1107" y="28"/>
                </a:cubicBezTo>
                <a:cubicBezTo>
                  <a:pt x="1106" y="27"/>
                  <a:pt x="1104" y="25"/>
                  <a:pt x="1103" y="24"/>
                </a:cubicBezTo>
                <a:cubicBezTo>
                  <a:pt x="1102" y="23"/>
                  <a:pt x="1102" y="23"/>
                  <a:pt x="1102" y="23"/>
                </a:cubicBezTo>
                <a:cubicBezTo>
                  <a:pt x="1102" y="23"/>
                  <a:pt x="1102" y="23"/>
                  <a:pt x="1102" y="23"/>
                </a:cubicBezTo>
                <a:cubicBezTo>
                  <a:pt x="1103" y="20"/>
                  <a:pt x="1106" y="18"/>
                  <a:pt x="1107" y="17"/>
                </a:cubicBezTo>
                <a:cubicBezTo>
                  <a:pt x="1107" y="16"/>
                  <a:pt x="1107" y="16"/>
                  <a:pt x="1107" y="16"/>
                </a:cubicBezTo>
                <a:moveTo>
                  <a:pt x="485" y="15"/>
                </a:moveTo>
                <a:cubicBezTo>
                  <a:pt x="482" y="15"/>
                  <a:pt x="479" y="17"/>
                  <a:pt x="476" y="18"/>
                </a:cubicBezTo>
                <a:cubicBezTo>
                  <a:pt x="476" y="18"/>
                  <a:pt x="476" y="18"/>
                  <a:pt x="476" y="18"/>
                </a:cubicBezTo>
                <a:cubicBezTo>
                  <a:pt x="476" y="18"/>
                  <a:pt x="476" y="18"/>
                  <a:pt x="476" y="18"/>
                </a:cubicBezTo>
                <a:cubicBezTo>
                  <a:pt x="475" y="18"/>
                  <a:pt x="474" y="19"/>
                  <a:pt x="474" y="19"/>
                </a:cubicBezTo>
                <a:cubicBezTo>
                  <a:pt x="473" y="20"/>
                  <a:pt x="472" y="21"/>
                  <a:pt x="472" y="21"/>
                </a:cubicBezTo>
                <a:cubicBezTo>
                  <a:pt x="472" y="23"/>
                  <a:pt x="472" y="23"/>
                  <a:pt x="472" y="23"/>
                </a:cubicBezTo>
                <a:cubicBezTo>
                  <a:pt x="472" y="22"/>
                  <a:pt x="473" y="22"/>
                  <a:pt x="474" y="21"/>
                </a:cubicBezTo>
                <a:cubicBezTo>
                  <a:pt x="475" y="21"/>
                  <a:pt x="477" y="20"/>
                  <a:pt x="477" y="19"/>
                </a:cubicBezTo>
                <a:cubicBezTo>
                  <a:pt x="477" y="18"/>
                  <a:pt x="477" y="18"/>
                  <a:pt x="477" y="18"/>
                </a:cubicBezTo>
                <a:cubicBezTo>
                  <a:pt x="478" y="18"/>
                  <a:pt x="478" y="18"/>
                  <a:pt x="478" y="18"/>
                </a:cubicBezTo>
                <a:cubicBezTo>
                  <a:pt x="479" y="18"/>
                  <a:pt x="481" y="17"/>
                  <a:pt x="482" y="17"/>
                </a:cubicBezTo>
                <a:cubicBezTo>
                  <a:pt x="483" y="17"/>
                  <a:pt x="484" y="17"/>
                  <a:pt x="484" y="17"/>
                </a:cubicBezTo>
                <a:cubicBezTo>
                  <a:pt x="485" y="18"/>
                  <a:pt x="485" y="18"/>
                  <a:pt x="485" y="18"/>
                </a:cubicBezTo>
                <a:cubicBezTo>
                  <a:pt x="485" y="19"/>
                  <a:pt x="485" y="19"/>
                  <a:pt x="485" y="19"/>
                </a:cubicBezTo>
                <a:cubicBezTo>
                  <a:pt x="481" y="24"/>
                  <a:pt x="476" y="29"/>
                  <a:pt x="472" y="34"/>
                </a:cubicBezTo>
                <a:cubicBezTo>
                  <a:pt x="472" y="36"/>
                  <a:pt x="472" y="36"/>
                  <a:pt x="472" y="36"/>
                </a:cubicBezTo>
                <a:cubicBezTo>
                  <a:pt x="472" y="36"/>
                  <a:pt x="472" y="35"/>
                  <a:pt x="472" y="35"/>
                </a:cubicBezTo>
                <a:cubicBezTo>
                  <a:pt x="475" y="30"/>
                  <a:pt x="481" y="26"/>
                  <a:pt x="485" y="21"/>
                </a:cubicBezTo>
                <a:cubicBezTo>
                  <a:pt x="485" y="21"/>
                  <a:pt x="485" y="21"/>
                  <a:pt x="485" y="21"/>
                </a:cubicBezTo>
                <a:cubicBezTo>
                  <a:pt x="485" y="21"/>
                  <a:pt x="485" y="21"/>
                  <a:pt x="485" y="21"/>
                </a:cubicBezTo>
                <a:cubicBezTo>
                  <a:pt x="486" y="21"/>
                  <a:pt x="487" y="20"/>
                  <a:pt x="487" y="19"/>
                </a:cubicBezTo>
                <a:cubicBezTo>
                  <a:pt x="488" y="19"/>
                  <a:pt x="489" y="18"/>
                  <a:pt x="490" y="18"/>
                </a:cubicBezTo>
                <a:cubicBezTo>
                  <a:pt x="490" y="18"/>
                  <a:pt x="490" y="18"/>
                  <a:pt x="490" y="18"/>
                </a:cubicBezTo>
                <a:cubicBezTo>
                  <a:pt x="490" y="18"/>
                  <a:pt x="490" y="18"/>
                  <a:pt x="490" y="18"/>
                </a:cubicBezTo>
                <a:cubicBezTo>
                  <a:pt x="490" y="16"/>
                  <a:pt x="490" y="16"/>
                  <a:pt x="490" y="16"/>
                </a:cubicBezTo>
                <a:cubicBezTo>
                  <a:pt x="489" y="16"/>
                  <a:pt x="487" y="15"/>
                  <a:pt x="485" y="15"/>
                </a:cubicBezTo>
                <a:cubicBezTo>
                  <a:pt x="485" y="15"/>
                  <a:pt x="485" y="15"/>
                  <a:pt x="485" y="15"/>
                </a:cubicBezTo>
                <a:moveTo>
                  <a:pt x="1242" y="15"/>
                </a:moveTo>
                <a:cubicBezTo>
                  <a:pt x="1238" y="17"/>
                  <a:pt x="1235" y="19"/>
                  <a:pt x="1232" y="21"/>
                </a:cubicBezTo>
                <a:cubicBezTo>
                  <a:pt x="1232" y="26"/>
                  <a:pt x="1232" y="26"/>
                  <a:pt x="1232" y="26"/>
                </a:cubicBezTo>
                <a:cubicBezTo>
                  <a:pt x="1234" y="28"/>
                  <a:pt x="1234" y="31"/>
                  <a:pt x="1234" y="35"/>
                </a:cubicBezTo>
                <a:cubicBezTo>
                  <a:pt x="1234" y="35"/>
                  <a:pt x="1234" y="35"/>
                  <a:pt x="1234" y="35"/>
                </a:cubicBezTo>
                <a:cubicBezTo>
                  <a:pt x="1234" y="35"/>
                  <a:pt x="1234" y="35"/>
                  <a:pt x="1234" y="35"/>
                </a:cubicBezTo>
                <a:cubicBezTo>
                  <a:pt x="1233" y="37"/>
                  <a:pt x="1233" y="38"/>
                  <a:pt x="1233" y="40"/>
                </a:cubicBezTo>
                <a:cubicBezTo>
                  <a:pt x="1233" y="41"/>
                  <a:pt x="1233" y="42"/>
                  <a:pt x="1233" y="44"/>
                </a:cubicBezTo>
                <a:cubicBezTo>
                  <a:pt x="1234" y="46"/>
                  <a:pt x="1235" y="48"/>
                  <a:pt x="1237" y="49"/>
                </a:cubicBezTo>
                <a:cubicBezTo>
                  <a:pt x="1238" y="49"/>
                  <a:pt x="1239" y="49"/>
                  <a:pt x="1240" y="49"/>
                </a:cubicBezTo>
                <a:cubicBezTo>
                  <a:pt x="1241" y="49"/>
                  <a:pt x="1241" y="49"/>
                  <a:pt x="1242" y="49"/>
                </a:cubicBezTo>
                <a:cubicBezTo>
                  <a:pt x="1242" y="48"/>
                  <a:pt x="1242" y="48"/>
                  <a:pt x="1242" y="48"/>
                </a:cubicBezTo>
                <a:cubicBezTo>
                  <a:pt x="1240" y="48"/>
                  <a:pt x="1238" y="47"/>
                  <a:pt x="1237" y="46"/>
                </a:cubicBezTo>
                <a:cubicBezTo>
                  <a:pt x="1236" y="46"/>
                  <a:pt x="1236" y="46"/>
                  <a:pt x="1236" y="46"/>
                </a:cubicBezTo>
                <a:cubicBezTo>
                  <a:pt x="1236" y="45"/>
                  <a:pt x="1236" y="45"/>
                  <a:pt x="1236" y="45"/>
                </a:cubicBezTo>
                <a:cubicBezTo>
                  <a:pt x="1237" y="42"/>
                  <a:pt x="1240" y="41"/>
                  <a:pt x="1242" y="39"/>
                </a:cubicBezTo>
                <a:cubicBezTo>
                  <a:pt x="1242" y="39"/>
                  <a:pt x="1242" y="39"/>
                  <a:pt x="1242" y="39"/>
                </a:cubicBezTo>
                <a:cubicBezTo>
                  <a:pt x="1241" y="40"/>
                  <a:pt x="1239" y="40"/>
                  <a:pt x="1238" y="42"/>
                </a:cubicBezTo>
                <a:cubicBezTo>
                  <a:pt x="1238" y="42"/>
                  <a:pt x="1238" y="42"/>
                  <a:pt x="1238" y="42"/>
                </a:cubicBezTo>
                <a:cubicBezTo>
                  <a:pt x="1238" y="42"/>
                  <a:pt x="1238" y="42"/>
                  <a:pt x="1238" y="42"/>
                </a:cubicBezTo>
                <a:cubicBezTo>
                  <a:pt x="1238" y="42"/>
                  <a:pt x="1237" y="43"/>
                  <a:pt x="1236" y="43"/>
                </a:cubicBezTo>
                <a:cubicBezTo>
                  <a:pt x="1236" y="43"/>
                  <a:pt x="1236" y="43"/>
                  <a:pt x="1236" y="43"/>
                </a:cubicBezTo>
                <a:cubicBezTo>
                  <a:pt x="1235" y="43"/>
                  <a:pt x="1234" y="42"/>
                  <a:pt x="1234" y="41"/>
                </a:cubicBezTo>
                <a:cubicBezTo>
                  <a:pt x="1234" y="41"/>
                  <a:pt x="1234" y="41"/>
                  <a:pt x="1234" y="41"/>
                </a:cubicBezTo>
                <a:cubicBezTo>
                  <a:pt x="1234" y="41"/>
                  <a:pt x="1234" y="41"/>
                  <a:pt x="1234" y="41"/>
                </a:cubicBezTo>
                <a:cubicBezTo>
                  <a:pt x="1235" y="37"/>
                  <a:pt x="1235" y="33"/>
                  <a:pt x="1237" y="30"/>
                </a:cubicBezTo>
                <a:cubicBezTo>
                  <a:pt x="1237" y="30"/>
                  <a:pt x="1237" y="30"/>
                  <a:pt x="1237" y="30"/>
                </a:cubicBezTo>
                <a:cubicBezTo>
                  <a:pt x="1237" y="30"/>
                  <a:pt x="1237" y="30"/>
                  <a:pt x="1237" y="30"/>
                </a:cubicBezTo>
                <a:cubicBezTo>
                  <a:pt x="1239" y="29"/>
                  <a:pt x="1240" y="27"/>
                  <a:pt x="1242" y="26"/>
                </a:cubicBezTo>
                <a:cubicBezTo>
                  <a:pt x="1242" y="26"/>
                  <a:pt x="1242" y="26"/>
                  <a:pt x="1242" y="26"/>
                </a:cubicBezTo>
                <a:cubicBezTo>
                  <a:pt x="1240" y="26"/>
                  <a:pt x="1238" y="27"/>
                  <a:pt x="1236" y="28"/>
                </a:cubicBezTo>
                <a:cubicBezTo>
                  <a:pt x="1236" y="29"/>
                  <a:pt x="1236" y="29"/>
                  <a:pt x="1236" y="29"/>
                </a:cubicBezTo>
                <a:cubicBezTo>
                  <a:pt x="1235" y="28"/>
                  <a:pt x="1235" y="28"/>
                  <a:pt x="1235" y="28"/>
                </a:cubicBezTo>
                <a:cubicBezTo>
                  <a:pt x="1235" y="27"/>
                  <a:pt x="1233" y="25"/>
                  <a:pt x="1233" y="23"/>
                </a:cubicBezTo>
                <a:cubicBezTo>
                  <a:pt x="1233" y="22"/>
                  <a:pt x="1233" y="21"/>
                  <a:pt x="1233" y="21"/>
                </a:cubicBezTo>
                <a:cubicBezTo>
                  <a:pt x="1233" y="21"/>
                  <a:pt x="1233" y="21"/>
                  <a:pt x="1233" y="21"/>
                </a:cubicBezTo>
                <a:cubicBezTo>
                  <a:pt x="1242" y="15"/>
                  <a:pt x="1242" y="15"/>
                  <a:pt x="1242" y="15"/>
                </a:cubicBezTo>
                <a:cubicBezTo>
                  <a:pt x="1242" y="15"/>
                  <a:pt x="1242" y="15"/>
                  <a:pt x="1242" y="15"/>
                </a:cubicBezTo>
                <a:moveTo>
                  <a:pt x="703" y="15"/>
                </a:moveTo>
                <a:cubicBezTo>
                  <a:pt x="699" y="17"/>
                  <a:pt x="695" y="20"/>
                  <a:pt x="691" y="24"/>
                </a:cubicBezTo>
                <a:cubicBezTo>
                  <a:pt x="691" y="24"/>
                  <a:pt x="691" y="24"/>
                  <a:pt x="691" y="24"/>
                </a:cubicBezTo>
                <a:cubicBezTo>
                  <a:pt x="690" y="24"/>
                  <a:pt x="690" y="24"/>
                  <a:pt x="690" y="24"/>
                </a:cubicBezTo>
                <a:cubicBezTo>
                  <a:pt x="690" y="28"/>
                  <a:pt x="690" y="28"/>
                  <a:pt x="690" y="28"/>
                </a:cubicBezTo>
                <a:cubicBezTo>
                  <a:pt x="694" y="34"/>
                  <a:pt x="698" y="40"/>
                  <a:pt x="702" y="47"/>
                </a:cubicBezTo>
                <a:cubicBezTo>
                  <a:pt x="702" y="47"/>
                  <a:pt x="702" y="47"/>
                  <a:pt x="702" y="47"/>
                </a:cubicBezTo>
                <a:cubicBezTo>
                  <a:pt x="702" y="47"/>
                  <a:pt x="702" y="47"/>
                  <a:pt x="702" y="47"/>
                </a:cubicBezTo>
                <a:cubicBezTo>
                  <a:pt x="702" y="48"/>
                  <a:pt x="703" y="49"/>
                  <a:pt x="703" y="50"/>
                </a:cubicBezTo>
                <a:cubicBezTo>
                  <a:pt x="703" y="46"/>
                  <a:pt x="703" y="46"/>
                  <a:pt x="703" y="46"/>
                </a:cubicBezTo>
                <a:cubicBezTo>
                  <a:pt x="701" y="42"/>
                  <a:pt x="701" y="42"/>
                  <a:pt x="701" y="42"/>
                </a:cubicBezTo>
                <a:cubicBezTo>
                  <a:pt x="701" y="41"/>
                  <a:pt x="701" y="41"/>
                  <a:pt x="701" y="41"/>
                </a:cubicBezTo>
                <a:cubicBezTo>
                  <a:pt x="702" y="40"/>
                  <a:pt x="702" y="40"/>
                  <a:pt x="703" y="39"/>
                </a:cubicBezTo>
                <a:cubicBezTo>
                  <a:pt x="703" y="38"/>
                  <a:pt x="703" y="38"/>
                  <a:pt x="703" y="38"/>
                </a:cubicBezTo>
                <a:cubicBezTo>
                  <a:pt x="703" y="38"/>
                  <a:pt x="702" y="39"/>
                  <a:pt x="701" y="39"/>
                </a:cubicBezTo>
                <a:cubicBezTo>
                  <a:pt x="701" y="39"/>
                  <a:pt x="701" y="39"/>
                  <a:pt x="701" y="39"/>
                </a:cubicBezTo>
                <a:cubicBezTo>
                  <a:pt x="701" y="39"/>
                  <a:pt x="701" y="39"/>
                  <a:pt x="701" y="39"/>
                </a:cubicBezTo>
                <a:cubicBezTo>
                  <a:pt x="699" y="39"/>
                  <a:pt x="699" y="39"/>
                  <a:pt x="699" y="39"/>
                </a:cubicBezTo>
                <a:cubicBezTo>
                  <a:pt x="691" y="26"/>
                  <a:pt x="691" y="26"/>
                  <a:pt x="691" y="26"/>
                </a:cubicBezTo>
                <a:cubicBezTo>
                  <a:pt x="692" y="26"/>
                  <a:pt x="692" y="26"/>
                  <a:pt x="692" y="26"/>
                </a:cubicBezTo>
                <a:cubicBezTo>
                  <a:pt x="695" y="21"/>
                  <a:pt x="699" y="19"/>
                  <a:pt x="703" y="16"/>
                </a:cubicBezTo>
                <a:cubicBezTo>
                  <a:pt x="703" y="15"/>
                  <a:pt x="703" y="15"/>
                  <a:pt x="703" y="15"/>
                </a:cubicBezTo>
                <a:moveTo>
                  <a:pt x="1261" y="14"/>
                </a:moveTo>
                <a:cubicBezTo>
                  <a:pt x="1255" y="17"/>
                  <a:pt x="1249" y="21"/>
                  <a:pt x="1244" y="24"/>
                </a:cubicBezTo>
                <a:cubicBezTo>
                  <a:pt x="1244" y="25"/>
                  <a:pt x="1244" y="25"/>
                  <a:pt x="1244" y="25"/>
                </a:cubicBezTo>
                <a:cubicBezTo>
                  <a:pt x="1249" y="21"/>
                  <a:pt x="1255" y="18"/>
                  <a:pt x="1261" y="15"/>
                </a:cubicBezTo>
                <a:cubicBezTo>
                  <a:pt x="1261" y="14"/>
                  <a:pt x="1261" y="14"/>
                  <a:pt x="1261" y="14"/>
                </a:cubicBezTo>
                <a:moveTo>
                  <a:pt x="1197" y="14"/>
                </a:moveTo>
                <a:cubicBezTo>
                  <a:pt x="1197" y="16"/>
                  <a:pt x="1197" y="16"/>
                  <a:pt x="1197" y="16"/>
                </a:cubicBezTo>
                <a:cubicBezTo>
                  <a:pt x="1198" y="17"/>
                  <a:pt x="1199" y="18"/>
                  <a:pt x="1200" y="19"/>
                </a:cubicBezTo>
                <a:cubicBezTo>
                  <a:pt x="1200" y="19"/>
                  <a:pt x="1200" y="19"/>
                  <a:pt x="1200" y="19"/>
                </a:cubicBezTo>
                <a:cubicBezTo>
                  <a:pt x="1200" y="20"/>
                  <a:pt x="1200" y="20"/>
                  <a:pt x="1200" y="20"/>
                </a:cubicBezTo>
                <a:cubicBezTo>
                  <a:pt x="1200" y="22"/>
                  <a:pt x="1199" y="24"/>
                  <a:pt x="1197" y="26"/>
                </a:cubicBezTo>
                <a:cubicBezTo>
                  <a:pt x="1197" y="28"/>
                  <a:pt x="1197" y="28"/>
                  <a:pt x="1197" y="28"/>
                </a:cubicBezTo>
                <a:cubicBezTo>
                  <a:pt x="1198" y="27"/>
                  <a:pt x="1199" y="26"/>
                  <a:pt x="1200" y="25"/>
                </a:cubicBezTo>
                <a:cubicBezTo>
                  <a:pt x="1201" y="23"/>
                  <a:pt x="1202" y="21"/>
                  <a:pt x="1202" y="20"/>
                </a:cubicBezTo>
                <a:cubicBezTo>
                  <a:pt x="1202" y="19"/>
                  <a:pt x="1201" y="17"/>
                  <a:pt x="1198" y="15"/>
                </a:cubicBezTo>
                <a:cubicBezTo>
                  <a:pt x="1198" y="15"/>
                  <a:pt x="1198" y="15"/>
                  <a:pt x="1198" y="15"/>
                </a:cubicBezTo>
                <a:cubicBezTo>
                  <a:pt x="1198" y="15"/>
                  <a:pt x="1198" y="15"/>
                  <a:pt x="1198" y="15"/>
                </a:cubicBezTo>
                <a:cubicBezTo>
                  <a:pt x="1198" y="15"/>
                  <a:pt x="1198" y="14"/>
                  <a:pt x="1197" y="14"/>
                </a:cubicBezTo>
                <a:moveTo>
                  <a:pt x="52" y="14"/>
                </a:moveTo>
                <a:cubicBezTo>
                  <a:pt x="52" y="16"/>
                  <a:pt x="52" y="18"/>
                  <a:pt x="52" y="20"/>
                </a:cubicBezTo>
                <a:cubicBezTo>
                  <a:pt x="52" y="20"/>
                  <a:pt x="52" y="20"/>
                  <a:pt x="52" y="20"/>
                </a:cubicBezTo>
                <a:cubicBezTo>
                  <a:pt x="51" y="21"/>
                  <a:pt x="51" y="21"/>
                  <a:pt x="51" y="21"/>
                </a:cubicBezTo>
                <a:cubicBezTo>
                  <a:pt x="50" y="21"/>
                  <a:pt x="49" y="21"/>
                  <a:pt x="48" y="22"/>
                </a:cubicBezTo>
                <a:cubicBezTo>
                  <a:pt x="48" y="23"/>
                  <a:pt x="48" y="23"/>
                  <a:pt x="48" y="23"/>
                </a:cubicBezTo>
                <a:cubicBezTo>
                  <a:pt x="48" y="23"/>
                  <a:pt x="49" y="23"/>
                  <a:pt x="49" y="23"/>
                </a:cubicBezTo>
                <a:cubicBezTo>
                  <a:pt x="50" y="23"/>
                  <a:pt x="51" y="23"/>
                  <a:pt x="52" y="23"/>
                </a:cubicBezTo>
                <a:cubicBezTo>
                  <a:pt x="52" y="14"/>
                  <a:pt x="52" y="14"/>
                  <a:pt x="52" y="14"/>
                </a:cubicBezTo>
                <a:moveTo>
                  <a:pt x="1111" y="14"/>
                </a:moveTo>
                <a:cubicBezTo>
                  <a:pt x="1111" y="14"/>
                  <a:pt x="1110" y="14"/>
                  <a:pt x="1109" y="15"/>
                </a:cubicBezTo>
                <a:cubicBezTo>
                  <a:pt x="1109" y="16"/>
                  <a:pt x="1109" y="16"/>
                  <a:pt x="1109" y="16"/>
                </a:cubicBezTo>
                <a:cubicBezTo>
                  <a:pt x="1110" y="15"/>
                  <a:pt x="1111" y="15"/>
                  <a:pt x="1111" y="15"/>
                </a:cubicBezTo>
                <a:cubicBezTo>
                  <a:pt x="1111" y="14"/>
                  <a:pt x="1111" y="14"/>
                  <a:pt x="1111" y="14"/>
                </a:cubicBezTo>
                <a:moveTo>
                  <a:pt x="1150" y="14"/>
                </a:moveTo>
                <a:cubicBezTo>
                  <a:pt x="1140" y="14"/>
                  <a:pt x="1130" y="17"/>
                  <a:pt x="1122" y="21"/>
                </a:cubicBezTo>
                <a:cubicBezTo>
                  <a:pt x="1122" y="21"/>
                  <a:pt x="1122" y="21"/>
                  <a:pt x="1122" y="21"/>
                </a:cubicBezTo>
                <a:cubicBezTo>
                  <a:pt x="1122" y="21"/>
                  <a:pt x="1122" y="21"/>
                  <a:pt x="1122" y="21"/>
                </a:cubicBezTo>
                <a:cubicBezTo>
                  <a:pt x="1119" y="23"/>
                  <a:pt x="1116" y="24"/>
                  <a:pt x="1113" y="26"/>
                </a:cubicBezTo>
                <a:cubicBezTo>
                  <a:pt x="1113" y="27"/>
                  <a:pt x="1113" y="27"/>
                  <a:pt x="1113" y="27"/>
                </a:cubicBezTo>
                <a:cubicBezTo>
                  <a:pt x="1114" y="26"/>
                  <a:pt x="1115" y="26"/>
                  <a:pt x="1116" y="25"/>
                </a:cubicBezTo>
                <a:cubicBezTo>
                  <a:pt x="1116" y="25"/>
                  <a:pt x="1116" y="25"/>
                  <a:pt x="1116" y="25"/>
                </a:cubicBezTo>
                <a:cubicBezTo>
                  <a:pt x="1130" y="18"/>
                  <a:pt x="1130" y="18"/>
                  <a:pt x="1130" y="18"/>
                </a:cubicBezTo>
                <a:cubicBezTo>
                  <a:pt x="1131" y="18"/>
                  <a:pt x="1131" y="18"/>
                  <a:pt x="1131" y="18"/>
                </a:cubicBezTo>
                <a:cubicBezTo>
                  <a:pt x="1137" y="17"/>
                  <a:pt x="1142" y="15"/>
                  <a:pt x="1149" y="15"/>
                </a:cubicBezTo>
                <a:cubicBezTo>
                  <a:pt x="1150" y="15"/>
                  <a:pt x="1152" y="15"/>
                  <a:pt x="1153" y="15"/>
                </a:cubicBezTo>
                <a:cubicBezTo>
                  <a:pt x="1154" y="15"/>
                  <a:pt x="1155" y="15"/>
                  <a:pt x="1155" y="15"/>
                </a:cubicBezTo>
                <a:cubicBezTo>
                  <a:pt x="1155" y="14"/>
                  <a:pt x="1155" y="14"/>
                  <a:pt x="1155" y="14"/>
                </a:cubicBezTo>
                <a:cubicBezTo>
                  <a:pt x="1155" y="14"/>
                  <a:pt x="1155" y="14"/>
                  <a:pt x="1155" y="14"/>
                </a:cubicBezTo>
                <a:cubicBezTo>
                  <a:pt x="1155" y="14"/>
                  <a:pt x="1155" y="14"/>
                  <a:pt x="1155" y="14"/>
                </a:cubicBezTo>
                <a:cubicBezTo>
                  <a:pt x="1154" y="14"/>
                  <a:pt x="1154" y="14"/>
                  <a:pt x="1153" y="14"/>
                </a:cubicBezTo>
                <a:cubicBezTo>
                  <a:pt x="1152" y="14"/>
                  <a:pt x="1151" y="14"/>
                  <a:pt x="1150" y="14"/>
                </a:cubicBezTo>
                <a:moveTo>
                  <a:pt x="399" y="14"/>
                </a:moveTo>
                <a:cubicBezTo>
                  <a:pt x="396" y="15"/>
                  <a:pt x="392" y="17"/>
                  <a:pt x="389" y="20"/>
                </a:cubicBezTo>
                <a:cubicBezTo>
                  <a:pt x="389" y="20"/>
                  <a:pt x="389" y="20"/>
                  <a:pt x="389" y="20"/>
                </a:cubicBezTo>
                <a:cubicBezTo>
                  <a:pt x="389" y="20"/>
                  <a:pt x="389" y="20"/>
                  <a:pt x="389" y="20"/>
                </a:cubicBezTo>
                <a:cubicBezTo>
                  <a:pt x="388" y="20"/>
                  <a:pt x="388" y="20"/>
                  <a:pt x="388" y="20"/>
                </a:cubicBezTo>
                <a:cubicBezTo>
                  <a:pt x="388" y="23"/>
                  <a:pt x="388" y="23"/>
                  <a:pt x="388" y="23"/>
                </a:cubicBezTo>
                <a:cubicBezTo>
                  <a:pt x="390" y="26"/>
                  <a:pt x="394" y="30"/>
                  <a:pt x="397" y="33"/>
                </a:cubicBezTo>
                <a:cubicBezTo>
                  <a:pt x="397" y="33"/>
                  <a:pt x="397" y="33"/>
                  <a:pt x="397" y="33"/>
                </a:cubicBezTo>
                <a:cubicBezTo>
                  <a:pt x="397" y="33"/>
                  <a:pt x="397" y="33"/>
                  <a:pt x="397" y="33"/>
                </a:cubicBezTo>
                <a:cubicBezTo>
                  <a:pt x="398" y="33"/>
                  <a:pt x="398" y="34"/>
                  <a:pt x="399" y="34"/>
                </a:cubicBezTo>
                <a:cubicBezTo>
                  <a:pt x="399" y="33"/>
                  <a:pt x="399" y="33"/>
                  <a:pt x="399" y="33"/>
                </a:cubicBezTo>
                <a:cubicBezTo>
                  <a:pt x="399" y="32"/>
                  <a:pt x="399" y="32"/>
                  <a:pt x="399" y="32"/>
                </a:cubicBezTo>
                <a:cubicBezTo>
                  <a:pt x="398" y="32"/>
                  <a:pt x="398" y="31"/>
                  <a:pt x="398" y="31"/>
                </a:cubicBezTo>
                <a:cubicBezTo>
                  <a:pt x="398" y="29"/>
                  <a:pt x="398" y="29"/>
                  <a:pt x="398" y="29"/>
                </a:cubicBezTo>
                <a:cubicBezTo>
                  <a:pt x="398" y="29"/>
                  <a:pt x="398" y="29"/>
                  <a:pt x="398" y="29"/>
                </a:cubicBezTo>
                <a:cubicBezTo>
                  <a:pt x="399" y="28"/>
                  <a:pt x="399" y="28"/>
                  <a:pt x="399" y="28"/>
                </a:cubicBezTo>
                <a:cubicBezTo>
                  <a:pt x="399" y="27"/>
                  <a:pt x="399" y="27"/>
                  <a:pt x="399" y="27"/>
                </a:cubicBezTo>
                <a:cubicBezTo>
                  <a:pt x="398" y="28"/>
                  <a:pt x="397" y="28"/>
                  <a:pt x="396" y="28"/>
                </a:cubicBezTo>
                <a:cubicBezTo>
                  <a:pt x="396" y="28"/>
                  <a:pt x="396" y="28"/>
                  <a:pt x="396" y="28"/>
                </a:cubicBezTo>
                <a:cubicBezTo>
                  <a:pt x="395" y="28"/>
                  <a:pt x="394" y="28"/>
                  <a:pt x="393" y="27"/>
                </a:cubicBezTo>
                <a:cubicBezTo>
                  <a:pt x="392" y="26"/>
                  <a:pt x="390" y="25"/>
                  <a:pt x="390" y="23"/>
                </a:cubicBezTo>
                <a:cubicBezTo>
                  <a:pt x="390" y="23"/>
                  <a:pt x="391" y="22"/>
                  <a:pt x="391" y="22"/>
                </a:cubicBezTo>
                <a:cubicBezTo>
                  <a:pt x="393" y="18"/>
                  <a:pt x="396" y="16"/>
                  <a:pt x="399" y="15"/>
                </a:cubicBezTo>
                <a:cubicBezTo>
                  <a:pt x="399" y="14"/>
                  <a:pt x="399" y="14"/>
                  <a:pt x="399" y="14"/>
                </a:cubicBezTo>
                <a:moveTo>
                  <a:pt x="444" y="13"/>
                </a:moveTo>
                <a:cubicBezTo>
                  <a:pt x="430" y="13"/>
                  <a:pt x="416" y="16"/>
                  <a:pt x="406" y="23"/>
                </a:cubicBezTo>
                <a:cubicBezTo>
                  <a:pt x="405" y="23"/>
                  <a:pt x="405" y="23"/>
                  <a:pt x="405" y="23"/>
                </a:cubicBezTo>
                <a:cubicBezTo>
                  <a:pt x="405" y="23"/>
                  <a:pt x="405" y="23"/>
                  <a:pt x="405" y="23"/>
                </a:cubicBezTo>
                <a:cubicBezTo>
                  <a:pt x="404" y="23"/>
                  <a:pt x="403" y="25"/>
                  <a:pt x="401" y="26"/>
                </a:cubicBezTo>
                <a:cubicBezTo>
                  <a:pt x="401" y="27"/>
                  <a:pt x="401" y="27"/>
                  <a:pt x="401" y="27"/>
                </a:cubicBezTo>
                <a:cubicBezTo>
                  <a:pt x="411" y="20"/>
                  <a:pt x="423" y="16"/>
                  <a:pt x="436" y="14"/>
                </a:cubicBezTo>
                <a:cubicBezTo>
                  <a:pt x="436" y="14"/>
                  <a:pt x="436" y="14"/>
                  <a:pt x="436" y="14"/>
                </a:cubicBezTo>
                <a:cubicBezTo>
                  <a:pt x="436" y="14"/>
                  <a:pt x="436" y="14"/>
                  <a:pt x="436" y="14"/>
                </a:cubicBezTo>
                <a:cubicBezTo>
                  <a:pt x="436" y="14"/>
                  <a:pt x="436" y="14"/>
                  <a:pt x="436" y="14"/>
                </a:cubicBezTo>
                <a:cubicBezTo>
                  <a:pt x="438" y="14"/>
                  <a:pt x="440" y="14"/>
                  <a:pt x="443" y="14"/>
                </a:cubicBezTo>
                <a:cubicBezTo>
                  <a:pt x="444" y="14"/>
                  <a:pt x="444" y="14"/>
                  <a:pt x="445" y="14"/>
                </a:cubicBezTo>
                <a:cubicBezTo>
                  <a:pt x="445" y="13"/>
                  <a:pt x="445" y="13"/>
                  <a:pt x="445" y="13"/>
                </a:cubicBezTo>
                <a:cubicBezTo>
                  <a:pt x="445" y="13"/>
                  <a:pt x="444" y="13"/>
                  <a:pt x="444" y="13"/>
                </a:cubicBezTo>
                <a:moveTo>
                  <a:pt x="282" y="13"/>
                </a:moveTo>
                <a:cubicBezTo>
                  <a:pt x="277" y="13"/>
                  <a:pt x="272" y="14"/>
                  <a:pt x="267" y="15"/>
                </a:cubicBezTo>
                <a:cubicBezTo>
                  <a:pt x="267" y="15"/>
                  <a:pt x="267" y="15"/>
                  <a:pt x="267" y="15"/>
                </a:cubicBezTo>
                <a:cubicBezTo>
                  <a:pt x="267" y="15"/>
                  <a:pt x="267" y="15"/>
                  <a:pt x="267" y="15"/>
                </a:cubicBezTo>
                <a:cubicBezTo>
                  <a:pt x="243" y="18"/>
                  <a:pt x="220" y="28"/>
                  <a:pt x="203" y="47"/>
                </a:cubicBezTo>
                <a:cubicBezTo>
                  <a:pt x="203" y="48"/>
                  <a:pt x="203" y="48"/>
                  <a:pt x="203" y="48"/>
                </a:cubicBezTo>
                <a:cubicBezTo>
                  <a:pt x="203" y="48"/>
                  <a:pt x="203" y="48"/>
                  <a:pt x="204" y="48"/>
                </a:cubicBezTo>
                <a:cubicBezTo>
                  <a:pt x="213" y="36"/>
                  <a:pt x="227" y="29"/>
                  <a:pt x="240" y="22"/>
                </a:cubicBezTo>
                <a:cubicBezTo>
                  <a:pt x="240" y="22"/>
                  <a:pt x="240" y="22"/>
                  <a:pt x="240" y="22"/>
                </a:cubicBezTo>
                <a:cubicBezTo>
                  <a:pt x="240" y="22"/>
                  <a:pt x="240" y="22"/>
                  <a:pt x="240" y="22"/>
                </a:cubicBezTo>
                <a:cubicBezTo>
                  <a:pt x="253" y="18"/>
                  <a:pt x="268" y="15"/>
                  <a:pt x="282" y="14"/>
                </a:cubicBezTo>
                <a:cubicBezTo>
                  <a:pt x="282" y="13"/>
                  <a:pt x="282" y="13"/>
                  <a:pt x="282" y="13"/>
                </a:cubicBezTo>
                <a:moveTo>
                  <a:pt x="559" y="13"/>
                </a:moveTo>
                <a:cubicBezTo>
                  <a:pt x="553" y="15"/>
                  <a:pt x="548" y="16"/>
                  <a:pt x="543" y="19"/>
                </a:cubicBezTo>
                <a:cubicBezTo>
                  <a:pt x="543" y="20"/>
                  <a:pt x="543" y="20"/>
                  <a:pt x="543" y="20"/>
                </a:cubicBezTo>
                <a:cubicBezTo>
                  <a:pt x="548" y="18"/>
                  <a:pt x="553" y="16"/>
                  <a:pt x="559" y="14"/>
                </a:cubicBezTo>
                <a:cubicBezTo>
                  <a:pt x="559" y="13"/>
                  <a:pt x="559" y="13"/>
                  <a:pt x="559" y="13"/>
                </a:cubicBezTo>
                <a:moveTo>
                  <a:pt x="291" y="12"/>
                </a:moveTo>
                <a:cubicBezTo>
                  <a:pt x="289" y="12"/>
                  <a:pt x="287" y="13"/>
                  <a:pt x="284" y="13"/>
                </a:cubicBezTo>
                <a:cubicBezTo>
                  <a:pt x="284" y="14"/>
                  <a:pt x="284" y="14"/>
                  <a:pt x="284" y="14"/>
                </a:cubicBezTo>
                <a:cubicBezTo>
                  <a:pt x="287" y="13"/>
                  <a:pt x="290" y="13"/>
                  <a:pt x="293" y="13"/>
                </a:cubicBezTo>
                <a:cubicBezTo>
                  <a:pt x="304" y="13"/>
                  <a:pt x="315" y="14"/>
                  <a:pt x="325" y="17"/>
                </a:cubicBezTo>
                <a:cubicBezTo>
                  <a:pt x="325" y="17"/>
                  <a:pt x="325" y="17"/>
                  <a:pt x="325" y="17"/>
                </a:cubicBezTo>
                <a:cubicBezTo>
                  <a:pt x="325" y="17"/>
                  <a:pt x="325" y="17"/>
                  <a:pt x="325" y="17"/>
                </a:cubicBezTo>
                <a:cubicBezTo>
                  <a:pt x="334" y="21"/>
                  <a:pt x="345" y="24"/>
                  <a:pt x="353" y="30"/>
                </a:cubicBezTo>
                <a:cubicBezTo>
                  <a:pt x="353" y="30"/>
                  <a:pt x="353" y="30"/>
                  <a:pt x="353" y="30"/>
                </a:cubicBezTo>
                <a:cubicBezTo>
                  <a:pt x="353" y="30"/>
                  <a:pt x="353" y="30"/>
                  <a:pt x="353" y="30"/>
                </a:cubicBezTo>
                <a:cubicBezTo>
                  <a:pt x="355" y="31"/>
                  <a:pt x="356" y="32"/>
                  <a:pt x="358" y="33"/>
                </a:cubicBezTo>
                <a:cubicBezTo>
                  <a:pt x="358" y="32"/>
                  <a:pt x="358" y="32"/>
                  <a:pt x="358" y="32"/>
                </a:cubicBezTo>
                <a:cubicBezTo>
                  <a:pt x="340" y="20"/>
                  <a:pt x="320" y="13"/>
                  <a:pt x="297" y="13"/>
                </a:cubicBezTo>
                <a:cubicBezTo>
                  <a:pt x="296" y="13"/>
                  <a:pt x="295" y="13"/>
                  <a:pt x="295" y="13"/>
                </a:cubicBezTo>
                <a:cubicBezTo>
                  <a:pt x="295" y="13"/>
                  <a:pt x="295" y="13"/>
                  <a:pt x="295" y="13"/>
                </a:cubicBezTo>
                <a:cubicBezTo>
                  <a:pt x="295" y="13"/>
                  <a:pt x="295" y="13"/>
                  <a:pt x="295" y="13"/>
                </a:cubicBezTo>
                <a:cubicBezTo>
                  <a:pt x="293" y="13"/>
                  <a:pt x="292" y="12"/>
                  <a:pt x="291" y="12"/>
                </a:cubicBezTo>
                <a:moveTo>
                  <a:pt x="680" y="12"/>
                </a:moveTo>
                <a:cubicBezTo>
                  <a:pt x="680" y="15"/>
                  <a:pt x="680" y="15"/>
                  <a:pt x="680" y="15"/>
                </a:cubicBezTo>
                <a:cubicBezTo>
                  <a:pt x="683" y="18"/>
                  <a:pt x="686" y="22"/>
                  <a:pt x="688" y="26"/>
                </a:cubicBezTo>
                <a:cubicBezTo>
                  <a:pt x="688" y="23"/>
                  <a:pt x="688" y="23"/>
                  <a:pt x="688" y="23"/>
                </a:cubicBezTo>
                <a:cubicBezTo>
                  <a:pt x="688" y="22"/>
                  <a:pt x="687" y="22"/>
                  <a:pt x="686" y="21"/>
                </a:cubicBezTo>
                <a:cubicBezTo>
                  <a:pt x="686" y="20"/>
                  <a:pt x="686" y="20"/>
                  <a:pt x="686" y="20"/>
                </a:cubicBezTo>
                <a:cubicBezTo>
                  <a:pt x="687" y="20"/>
                  <a:pt x="687" y="20"/>
                  <a:pt x="687" y="20"/>
                </a:cubicBezTo>
                <a:cubicBezTo>
                  <a:pt x="687" y="19"/>
                  <a:pt x="688" y="18"/>
                  <a:pt x="688" y="18"/>
                </a:cubicBezTo>
                <a:cubicBezTo>
                  <a:pt x="688" y="16"/>
                  <a:pt x="688" y="16"/>
                  <a:pt x="688" y="16"/>
                </a:cubicBezTo>
                <a:cubicBezTo>
                  <a:pt x="687" y="17"/>
                  <a:pt x="686" y="17"/>
                  <a:pt x="685" y="18"/>
                </a:cubicBezTo>
                <a:cubicBezTo>
                  <a:pt x="685" y="18"/>
                  <a:pt x="685" y="18"/>
                  <a:pt x="685" y="18"/>
                </a:cubicBezTo>
                <a:cubicBezTo>
                  <a:pt x="684" y="17"/>
                  <a:pt x="684" y="17"/>
                  <a:pt x="684" y="17"/>
                </a:cubicBezTo>
                <a:cubicBezTo>
                  <a:pt x="683" y="17"/>
                  <a:pt x="682" y="16"/>
                  <a:pt x="681" y="15"/>
                </a:cubicBezTo>
                <a:cubicBezTo>
                  <a:pt x="681" y="14"/>
                  <a:pt x="680" y="13"/>
                  <a:pt x="680" y="12"/>
                </a:cubicBezTo>
                <a:moveTo>
                  <a:pt x="756" y="12"/>
                </a:moveTo>
                <a:cubicBezTo>
                  <a:pt x="756" y="13"/>
                  <a:pt x="755" y="13"/>
                  <a:pt x="755" y="14"/>
                </a:cubicBezTo>
                <a:cubicBezTo>
                  <a:pt x="755" y="15"/>
                  <a:pt x="756" y="15"/>
                  <a:pt x="756" y="16"/>
                </a:cubicBezTo>
                <a:cubicBezTo>
                  <a:pt x="756" y="12"/>
                  <a:pt x="756" y="12"/>
                  <a:pt x="756" y="12"/>
                </a:cubicBezTo>
                <a:moveTo>
                  <a:pt x="1191" y="12"/>
                </a:moveTo>
                <a:cubicBezTo>
                  <a:pt x="1191" y="12"/>
                  <a:pt x="1191" y="12"/>
                  <a:pt x="1191" y="12"/>
                </a:cubicBezTo>
                <a:cubicBezTo>
                  <a:pt x="1190" y="12"/>
                  <a:pt x="1189" y="12"/>
                  <a:pt x="1189" y="13"/>
                </a:cubicBezTo>
                <a:cubicBezTo>
                  <a:pt x="1185" y="14"/>
                  <a:pt x="1182" y="18"/>
                  <a:pt x="1178" y="20"/>
                </a:cubicBezTo>
                <a:cubicBezTo>
                  <a:pt x="1178" y="22"/>
                  <a:pt x="1178" y="22"/>
                  <a:pt x="1178" y="22"/>
                </a:cubicBezTo>
                <a:cubicBezTo>
                  <a:pt x="1181" y="19"/>
                  <a:pt x="1184" y="15"/>
                  <a:pt x="1189" y="13"/>
                </a:cubicBezTo>
                <a:cubicBezTo>
                  <a:pt x="1189" y="13"/>
                  <a:pt x="1189" y="13"/>
                  <a:pt x="1189" y="13"/>
                </a:cubicBezTo>
                <a:cubicBezTo>
                  <a:pt x="1189" y="13"/>
                  <a:pt x="1189" y="13"/>
                  <a:pt x="1189" y="13"/>
                </a:cubicBezTo>
                <a:cubicBezTo>
                  <a:pt x="1190" y="13"/>
                  <a:pt x="1190" y="13"/>
                  <a:pt x="1191" y="13"/>
                </a:cubicBezTo>
                <a:cubicBezTo>
                  <a:pt x="1192" y="13"/>
                  <a:pt x="1194" y="13"/>
                  <a:pt x="1195" y="14"/>
                </a:cubicBezTo>
                <a:cubicBezTo>
                  <a:pt x="1195" y="13"/>
                  <a:pt x="1195" y="13"/>
                  <a:pt x="1195" y="13"/>
                </a:cubicBezTo>
                <a:cubicBezTo>
                  <a:pt x="1194" y="13"/>
                  <a:pt x="1192" y="12"/>
                  <a:pt x="1191" y="12"/>
                </a:cubicBezTo>
                <a:moveTo>
                  <a:pt x="1005" y="11"/>
                </a:moveTo>
                <a:cubicBezTo>
                  <a:pt x="1005" y="12"/>
                  <a:pt x="1005" y="12"/>
                  <a:pt x="1005" y="12"/>
                </a:cubicBezTo>
                <a:cubicBezTo>
                  <a:pt x="1017" y="12"/>
                  <a:pt x="1029" y="15"/>
                  <a:pt x="1040" y="19"/>
                </a:cubicBezTo>
                <a:cubicBezTo>
                  <a:pt x="1040" y="19"/>
                  <a:pt x="1040" y="19"/>
                  <a:pt x="1040" y="19"/>
                </a:cubicBezTo>
                <a:cubicBezTo>
                  <a:pt x="1049" y="22"/>
                  <a:pt x="1058" y="28"/>
                  <a:pt x="1067" y="32"/>
                </a:cubicBezTo>
                <a:cubicBezTo>
                  <a:pt x="1067" y="32"/>
                  <a:pt x="1067" y="32"/>
                  <a:pt x="1067" y="32"/>
                </a:cubicBezTo>
                <a:cubicBezTo>
                  <a:pt x="1067" y="32"/>
                  <a:pt x="1067" y="32"/>
                  <a:pt x="1067" y="32"/>
                </a:cubicBezTo>
                <a:cubicBezTo>
                  <a:pt x="1077" y="41"/>
                  <a:pt x="1087" y="51"/>
                  <a:pt x="1097" y="60"/>
                </a:cubicBezTo>
                <a:cubicBezTo>
                  <a:pt x="1097" y="58"/>
                  <a:pt x="1097" y="58"/>
                  <a:pt x="1097" y="58"/>
                </a:cubicBezTo>
                <a:cubicBezTo>
                  <a:pt x="1095" y="57"/>
                  <a:pt x="1094" y="55"/>
                  <a:pt x="1093" y="55"/>
                </a:cubicBezTo>
                <a:cubicBezTo>
                  <a:pt x="1092" y="55"/>
                  <a:pt x="1092" y="55"/>
                  <a:pt x="1092" y="55"/>
                </a:cubicBezTo>
                <a:cubicBezTo>
                  <a:pt x="1092" y="54"/>
                  <a:pt x="1092" y="54"/>
                  <a:pt x="1092" y="54"/>
                </a:cubicBezTo>
                <a:cubicBezTo>
                  <a:pt x="1084" y="45"/>
                  <a:pt x="1074" y="38"/>
                  <a:pt x="1065" y="30"/>
                </a:cubicBezTo>
                <a:cubicBezTo>
                  <a:pt x="1053" y="23"/>
                  <a:pt x="1041" y="17"/>
                  <a:pt x="1028" y="14"/>
                </a:cubicBezTo>
                <a:cubicBezTo>
                  <a:pt x="1028" y="14"/>
                  <a:pt x="1028" y="14"/>
                  <a:pt x="1028" y="14"/>
                </a:cubicBezTo>
                <a:cubicBezTo>
                  <a:pt x="1028" y="14"/>
                  <a:pt x="1028" y="14"/>
                  <a:pt x="1028" y="14"/>
                </a:cubicBezTo>
                <a:cubicBezTo>
                  <a:pt x="1020" y="12"/>
                  <a:pt x="1012" y="12"/>
                  <a:pt x="1005" y="11"/>
                </a:cubicBezTo>
                <a:moveTo>
                  <a:pt x="1003" y="11"/>
                </a:moveTo>
                <a:cubicBezTo>
                  <a:pt x="991" y="11"/>
                  <a:pt x="980" y="13"/>
                  <a:pt x="969" y="17"/>
                </a:cubicBezTo>
                <a:cubicBezTo>
                  <a:pt x="969" y="17"/>
                  <a:pt x="969" y="17"/>
                  <a:pt x="969" y="17"/>
                </a:cubicBezTo>
                <a:cubicBezTo>
                  <a:pt x="969" y="17"/>
                  <a:pt x="969" y="17"/>
                  <a:pt x="969" y="17"/>
                </a:cubicBezTo>
                <a:cubicBezTo>
                  <a:pt x="952" y="21"/>
                  <a:pt x="936" y="30"/>
                  <a:pt x="920" y="38"/>
                </a:cubicBezTo>
                <a:cubicBezTo>
                  <a:pt x="916" y="41"/>
                  <a:pt x="913" y="45"/>
                  <a:pt x="909" y="48"/>
                </a:cubicBezTo>
                <a:cubicBezTo>
                  <a:pt x="909" y="50"/>
                  <a:pt x="909" y="50"/>
                  <a:pt x="909" y="50"/>
                </a:cubicBezTo>
                <a:cubicBezTo>
                  <a:pt x="912" y="46"/>
                  <a:pt x="917" y="43"/>
                  <a:pt x="920" y="40"/>
                </a:cubicBezTo>
                <a:cubicBezTo>
                  <a:pt x="920" y="40"/>
                  <a:pt x="920" y="40"/>
                  <a:pt x="920" y="40"/>
                </a:cubicBezTo>
                <a:cubicBezTo>
                  <a:pt x="920" y="40"/>
                  <a:pt x="920" y="40"/>
                  <a:pt x="920" y="40"/>
                </a:cubicBezTo>
                <a:cubicBezTo>
                  <a:pt x="930" y="33"/>
                  <a:pt x="940" y="28"/>
                  <a:pt x="951" y="23"/>
                </a:cubicBezTo>
                <a:cubicBezTo>
                  <a:pt x="951" y="23"/>
                  <a:pt x="951" y="23"/>
                  <a:pt x="951" y="23"/>
                </a:cubicBezTo>
                <a:cubicBezTo>
                  <a:pt x="951" y="23"/>
                  <a:pt x="951" y="23"/>
                  <a:pt x="951" y="23"/>
                </a:cubicBezTo>
                <a:cubicBezTo>
                  <a:pt x="964" y="20"/>
                  <a:pt x="975" y="14"/>
                  <a:pt x="989" y="13"/>
                </a:cubicBezTo>
                <a:cubicBezTo>
                  <a:pt x="989" y="13"/>
                  <a:pt x="989" y="13"/>
                  <a:pt x="989" y="13"/>
                </a:cubicBezTo>
                <a:cubicBezTo>
                  <a:pt x="994" y="12"/>
                  <a:pt x="998" y="12"/>
                  <a:pt x="1003" y="12"/>
                </a:cubicBezTo>
                <a:cubicBezTo>
                  <a:pt x="1003" y="11"/>
                  <a:pt x="1003" y="11"/>
                  <a:pt x="1003" y="11"/>
                </a:cubicBezTo>
                <a:moveTo>
                  <a:pt x="1276" y="10"/>
                </a:moveTo>
                <a:cubicBezTo>
                  <a:pt x="1271" y="11"/>
                  <a:pt x="1267" y="12"/>
                  <a:pt x="1263" y="14"/>
                </a:cubicBezTo>
                <a:cubicBezTo>
                  <a:pt x="1263" y="14"/>
                  <a:pt x="1263" y="14"/>
                  <a:pt x="1263" y="14"/>
                </a:cubicBezTo>
                <a:cubicBezTo>
                  <a:pt x="1266" y="13"/>
                  <a:pt x="1270" y="11"/>
                  <a:pt x="1274" y="11"/>
                </a:cubicBezTo>
                <a:cubicBezTo>
                  <a:pt x="1275" y="11"/>
                  <a:pt x="1275" y="10"/>
                  <a:pt x="1276" y="10"/>
                </a:cubicBezTo>
                <a:moveTo>
                  <a:pt x="1280" y="10"/>
                </a:moveTo>
                <a:cubicBezTo>
                  <a:pt x="1279" y="10"/>
                  <a:pt x="1278" y="10"/>
                  <a:pt x="1277" y="10"/>
                </a:cubicBezTo>
                <a:cubicBezTo>
                  <a:pt x="1277" y="10"/>
                  <a:pt x="1277" y="10"/>
                  <a:pt x="1277" y="10"/>
                </a:cubicBezTo>
                <a:cubicBezTo>
                  <a:pt x="1279" y="10"/>
                  <a:pt x="1280" y="10"/>
                  <a:pt x="1282" y="10"/>
                </a:cubicBezTo>
                <a:cubicBezTo>
                  <a:pt x="1282" y="10"/>
                  <a:pt x="1282" y="10"/>
                  <a:pt x="1282" y="10"/>
                </a:cubicBezTo>
                <a:cubicBezTo>
                  <a:pt x="1282" y="10"/>
                  <a:pt x="1282" y="10"/>
                  <a:pt x="1282" y="10"/>
                </a:cubicBezTo>
                <a:cubicBezTo>
                  <a:pt x="1282" y="10"/>
                  <a:pt x="1283" y="10"/>
                  <a:pt x="1283" y="10"/>
                </a:cubicBezTo>
                <a:cubicBezTo>
                  <a:pt x="1282" y="10"/>
                  <a:pt x="1281" y="10"/>
                  <a:pt x="1280" y="10"/>
                </a:cubicBezTo>
                <a:moveTo>
                  <a:pt x="201" y="10"/>
                </a:moveTo>
                <a:cubicBezTo>
                  <a:pt x="200" y="10"/>
                  <a:pt x="200" y="11"/>
                  <a:pt x="199" y="11"/>
                </a:cubicBezTo>
                <a:cubicBezTo>
                  <a:pt x="200" y="11"/>
                  <a:pt x="200" y="10"/>
                  <a:pt x="201" y="10"/>
                </a:cubicBezTo>
                <a:cubicBezTo>
                  <a:pt x="201" y="10"/>
                  <a:pt x="201" y="10"/>
                  <a:pt x="201" y="10"/>
                </a:cubicBezTo>
                <a:moveTo>
                  <a:pt x="607" y="9"/>
                </a:moveTo>
                <a:cubicBezTo>
                  <a:pt x="607" y="10"/>
                  <a:pt x="607" y="10"/>
                  <a:pt x="607" y="10"/>
                </a:cubicBezTo>
                <a:cubicBezTo>
                  <a:pt x="611" y="10"/>
                  <a:pt x="614" y="11"/>
                  <a:pt x="618" y="12"/>
                </a:cubicBezTo>
                <a:cubicBezTo>
                  <a:pt x="622" y="14"/>
                  <a:pt x="626" y="17"/>
                  <a:pt x="631" y="18"/>
                </a:cubicBezTo>
                <a:cubicBezTo>
                  <a:pt x="631" y="18"/>
                  <a:pt x="631" y="18"/>
                  <a:pt x="631" y="18"/>
                </a:cubicBezTo>
                <a:cubicBezTo>
                  <a:pt x="631" y="18"/>
                  <a:pt x="631" y="18"/>
                  <a:pt x="631" y="18"/>
                </a:cubicBezTo>
                <a:cubicBezTo>
                  <a:pt x="643" y="24"/>
                  <a:pt x="653" y="34"/>
                  <a:pt x="660" y="45"/>
                </a:cubicBezTo>
                <a:cubicBezTo>
                  <a:pt x="660" y="42"/>
                  <a:pt x="660" y="42"/>
                  <a:pt x="660" y="42"/>
                </a:cubicBezTo>
                <a:cubicBezTo>
                  <a:pt x="649" y="27"/>
                  <a:pt x="631" y="15"/>
                  <a:pt x="613" y="10"/>
                </a:cubicBezTo>
                <a:cubicBezTo>
                  <a:pt x="613" y="10"/>
                  <a:pt x="613" y="10"/>
                  <a:pt x="613" y="10"/>
                </a:cubicBezTo>
                <a:cubicBezTo>
                  <a:pt x="613" y="10"/>
                  <a:pt x="613" y="10"/>
                  <a:pt x="613" y="10"/>
                </a:cubicBezTo>
                <a:cubicBezTo>
                  <a:pt x="611" y="9"/>
                  <a:pt x="609" y="9"/>
                  <a:pt x="607" y="9"/>
                </a:cubicBezTo>
                <a:moveTo>
                  <a:pt x="8" y="8"/>
                </a:moveTo>
                <a:cubicBezTo>
                  <a:pt x="8" y="8"/>
                  <a:pt x="8" y="8"/>
                  <a:pt x="8" y="8"/>
                </a:cubicBezTo>
                <a:cubicBezTo>
                  <a:pt x="6" y="8"/>
                  <a:pt x="5" y="8"/>
                  <a:pt x="3" y="9"/>
                </a:cubicBezTo>
                <a:cubicBezTo>
                  <a:pt x="2" y="9"/>
                  <a:pt x="2" y="9"/>
                  <a:pt x="2" y="9"/>
                </a:cubicBezTo>
                <a:cubicBezTo>
                  <a:pt x="2" y="9"/>
                  <a:pt x="2" y="9"/>
                  <a:pt x="2" y="9"/>
                </a:cubicBezTo>
                <a:cubicBezTo>
                  <a:pt x="2" y="9"/>
                  <a:pt x="2" y="9"/>
                  <a:pt x="2" y="9"/>
                </a:cubicBezTo>
                <a:cubicBezTo>
                  <a:pt x="2" y="9"/>
                  <a:pt x="2" y="9"/>
                  <a:pt x="2" y="9"/>
                </a:cubicBezTo>
                <a:cubicBezTo>
                  <a:pt x="4" y="9"/>
                  <a:pt x="7" y="9"/>
                  <a:pt x="9" y="9"/>
                </a:cubicBezTo>
                <a:cubicBezTo>
                  <a:pt x="11" y="9"/>
                  <a:pt x="12" y="9"/>
                  <a:pt x="14" y="10"/>
                </a:cubicBezTo>
                <a:cubicBezTo>
                  <a:pt x="14" y="10"/>
                  <a:pt x="14" y="10"/>
                  <a:pt x="14" y="10"/>
                </a:cubicBezTo>
                <a:cubicBezTo>
                  <a:pt x="14" y="10"/>
                  <a:pt x="14" y="10"/>
                  <a:pt x="14" y="10"/>
                </a:cubicBezTo>
                <a:cubicBezTo>
                  <a:pt x="14" y="10"/>
                  <a:pt x="14" y="10"/>
                  <a:pt x="14" y="10"/>
                </a:cubicBezTo>
                <a:cubicBezTo>
                  <a:pt x="14" y="10"/>
                  <a:pt x="14" y="10"/>
                  <a:pt x="14" y="10"/>
                </a:cubicBezTo>
                <a:cubicBezTo>
                  <a:pt x="14" y="10"/>
                  <a:pt x="14" y="10"/>
                  <a:pt x="14" y="10"/>
                </a:cubicBezTo>
                <a:cubicBezTo>
                  <a:pt x="15" y="11"/>
                  <a:pt x="15" y="11"/>
                  <a:pt x="15" y="11"/>
                </a:cubicBezTo>
                <a:cubicBezTo>
                  <a:pt x="15" y="11"/>
                  <a:pt x="15" y="11"/>
                  <a:pt x="15" y="11"/>
                </a:cubicBezTo>
                <a:cubicBezTo>
                  <a:pt x="15" y="10"/>
                  <a:pt x="15" y="10"/>
                  <a:pt x="15" y="10"/>
                </a:cubicBezTo>
                <a:cubicBezTo>
                  <a:pt x="13" y="9"/>
                  <a:pt x="11" y="8"/>
                  <a:pt x="8" y="8"/>
                </a:cubicBezTo>
                <a:moveTo>
                  <a:pt x="714" y="8"/>
                </a:moveTo>
                <a:cubicBezTo>
                  <a:pt x="713" y="9"/>
                  <a:pt x="712" y="9"/>
                  <a:pt x="711" y="10"/>
                </a:cubicBezTo>
                <a:cubicBezTo>
                  <a:pt x="709" y="11"/>
                  <a:pt x="707" y="12"/>
                  <a:pt x="705" y="14"/>
                </a:cubicBezTo>
                <a:cubicBezTo>
                  <a:pt x="705" y="14"/>
                  <a:pt x="705" y="14"/>
                  <a:pt x="705" y="14"/>
                </a:cubicBezTo>
                <a:cubicBezTo>
                  <a:pt x="708" y="12"/>
                  <a:pt x="711" y="11"/>
                  <a:pt x="714" y="10"/>
                </a:cubicBezTo>
                <a:cubicBezTo>
                  <a:pt x="714" y="8"/>
                  <a:pt x="714" y="8"/>
                  <a:pt x="714" y="8"/>
                </a:cubicBezTo>
                <a:moveTo>
                  <a:pt x="81" y="67"/>
                </a:moveTo>
                <a:cubicBezTo>
                  <a:pt x="81" y="67"/>
                  <a:pt x="81" y="67"/>
                  <a:pt x="81" y="67"/>
                </a:cubicBezTo>
                <a:cubicBezTo>
                  <a:pt x="82" y="67"/>
                  <a:pt x="82" y="67"/>
                  <a:pt x="82" y="67"/>
                </a:cubicBezTo>
                <a:cubicBezTo>
                  <a:pt x="82" y="69"/>
                  <a:pt x="82" y="69"/>
                  <a:pt x="82" y="69"/>
                </a:cubicBezTo>
                <a:cubicBezTo>
                  <a:pt x="81" y="69"/>
                  <a:pt x="81" y="69"/>
                  <a:pt x="81" y="69"/>
                </a:cubicBezTo>
                <a:cubicBezTo>
                  <a:pt x="81" y="68"/>
                  <a:pt x="81" y="68"/>
                  <a:pt x="81" y="68"/>
                </a:cubicBezTo>
                <a:cubicBezTo>
                  <a:pt x="81" y="67"/>
                  <a:pt x="81" y="67"/>
                  <a:pt x="81" y="67"/>
                </a:cubicBezTo>
                <a:moveTo>
                  <a:pt x="80" y="8"/>
                </a:moveTo>
                <a:cubicBezTo>
                  <a:pt x="80" y="11"/>
                  <a:pt x="80" y="11"/>
                  <a:pt x="80" y="11"/>
                </a:cubicBezTo>
                <a:cubicBezTo>
                  <a:pt x="82" y="10"/>
                  <a:pt x="83" y="10"/>
                  <a:pt x="85" y="10"/>
                </a:cubicBezTo>
                <a:cubicBezTo>
                  <a:pt x="89" y="10"/>
                  <a:pt x="93" y="12"/>
                  <a:pt x="97" y="15"/>
                </a:cubicBezTo>
                <a:cubicBezTo>
                  <a:pt x="97" y="15"/>
                  <a:pt x="97" y="15"/>
                  <a:pt x="97" y="15"/>
                </a:cubicBezTo>
                <a:cubicBezTo>
                  <a:pt x="97" y="15"/>
                  <a:pt x="97" y="15"/>
                  <a:pt x="97" y="15"/>
                </a:cubicBezTo>
                <a:cubicBezTo>
                  <a:pt x="98" y="17"/>
                  <a:pt x="99" y="19"/>
                  <a:pt x="99" y="21"/>
                </a:cubicBezTo>
                <a:cubicBezTo>
                  <a:pt x="99" y="22"/>
                  <a:pt x="98" y="24"/>
                  <a:pt x="98" y="25"/>
                </a:cubicBezTo>
                <a:cubicBezTo>
                  <a:pt x="98" y="26"/>
                  <a:pt x="98" y="26"/>
                  <a:pt x="98" y="26"/>
                </a:cubicBezTo>
                <a:cubicBezTo>
                  <a:pt x="98" y="26"/>
                  <a:pt x="99" y="26"/>
                  <a:pt x="99" y="26"/>
                </a:cubicBezTo>
                <a:cubicBezTo>
                  <a:pt x="100" y="26"/>
                  <a:pt x="101" y="26"/>
                  <a:pt x="102" y="27"/>
                </a:cubicBezTo>
                <a:cubicBezTo>
                  <a:pt x="103" y="28"/>
                  <a:pt x="104" y="29"/>
                  <a:pt x="104" y="30"/>
                </a:cubicBezTo>
                <a:cubicBezTo>
                  <a:pt x="105" y="32"/>
                  <a:pt x="106" y="35"/>
                  <a:pt x="106" y="38"/>
                </a:cubicBezTo>
                <a:cubicBezTo>
                  <a:pt x="106" y="39"/>
                  <a:pt x="106" y="40"/>
                  <a:pt x="105" y="41"/>
                </a:cubicBezTo>
                <a:cubicBezTo>
                  <a:pt x="105" y="42"/>
                  <a:pt x="105" y="42"/>
                  <a:pt x="105" y="42"/>
                </a:cubicBezTo>
                <a:cubicBezTo>
                  <a:pt x="102" y="44"/>
                  <a:pt x="102" y="44"/>
                  <a:pt x="102" y="44"/>
                </a:cubicBezTo>
                <a:cubicBezTo>
                  <a:pt x="104" y="46"/>
                  <a:pt x="105" y="49"/>
                  <a:pt x="105" y="52"/>
                </a:cubicBezTo>
                <a:cubicBezTo>
                  <a:pt x="105" y="53"/>
                  <a:pt x="105" y="53"/>
                  <a:pt x="105" y="54"/>
                </a:cubicBezTo>
                <a:cubicBezTo>
                  <a:pt x="105" y="54"/>
                  <a:pt x="105" y="54"/>
                  <a:pt x="105" y="54"/>
                </a:cubicBezTo>
                <a:cubicBezTo>
                  <a:pt x="105" y="57"/>
                  <a:pt x="103" y="60"/>
                  <a:pt x="101" y="62"/>
                </a:cubicBezTo>
                <a:cubicBezTo>
                  <a:pt x="99" y="64"/>
                  <a:pt x="96" y="65"/>
                  <a:pt x="93" y="66"/>
                </a:cubicBezTo>
                <a:cubicBezTo>
                  <a:pt x="92" y="66"/>
                  <a:pt x="91" y="66"/>
                  <a:pt x="90" y="66"/>
                </a:cubicBezTo>
                <a:cubicBezTo>
                  <a:pt x="90" y="66"/>
                  <a:pt x="90" y="66"/>
                  <a:pt x="90" y="66"/>
                </a:cubicBezTo>
                <a:cubicBezTo>
                  <a:pt x="89" y="66"/>
                  <a:pt x="87" y="66"/>
                  <a:pt x="86" y="65"/>
                </a:cubicBezTo>
                <a:cubicBezTo>
                  <a:pt x="85" y="64"/>
                  <a:pt x="84" y="62"/>
                  <a:pt x="84" y="61"/>
                </a:cubicBezTo>
                <a:cubicBezTo>
                  <a:pt x="84" y="59"/>
                  <a:pt x="86" y="58"/>
                  <a:pt x="87" y="56"/>
                </a:cubicBezTo>
                <a:cubicBezTo>
                  <a:pt x="88" y="55"/>
                  <a:pt x="89" y="54"/>
                  <a:pt x="89" y="53"/>
                </a:cubicBezTo>
                <a:cubicBezTo>
                  <a:pt x="89" y="52"/>
                  <a:pt x="89" y="52"/>
                  <a:pt x="89" y="52"/>
                </a:cubicBezTo>
                <a:cubicBezTo>
                  <a:pt x="89" y="52"/>
                  <a:pt x="89" y="52"/>
                  <a:pt x="89" y="52"/>
                </a:cubicBezTo>
                <a:cubicBezTo>
                  <a:pt x="89" y="51"/>
                  <a:pt x="89" y="49"/>
                  <a:pt x="89" y="48"/>
                </a:cubicBezTo>
                <a:cubicBezTo>
                  <a:pt x="89" y="44"/>
                  <a:pt x="88" y="40"/>
                  <a:pt x="86" y="37"/>
                </a:cubicBezTo>
                <a:cubicBezTo>
                  <a:pt x="84" y="35"/>
                  <a:pt x="82" y="35"/>
                  <a:pt x="80" y="34"/>
                </a:cubicBezTo>
                <a:cubicBezTo>
                  <a:pt x="80" y="35"/>
                  <a:pt x="80" y="35"/>
                  <a:pt x="80" y="35"/>
                </a:cubicBezTo>
                <a:cubicBezTo>
                  <a:pt x="80" y="35"/>
                  <a:pt x="80" y="35"/>
                  <a:pt x="80" y="35"/>
                </a:cubicBezTo>
                <a:cubicBezTo>
                  <a:pt x="81" y="35"/>
                  <a:pt x="81" y="35"/>
                  <a:pt x="81" y="35"/>
                </a:cubicBezTo>
                <a:cubicBezTo>
                  <a:pt x="81" y="35"/>
                  <a:pt x="81" y="35"/>
                  <a:pt x="81" y="35"/>
                </a:cubicBezTo>
                <a:cubicBezTo>
                  <a:pt x="83" y="36"/>
                  <a:pt x="85" y="38"/>
                  <a:pt x="86" y="40"/>
                </a:cubicBezTo>
                <a:cubicBezTo>
                  <a:pt x="86" y="41"/>
                  <a:pt x="86" y="41"/>
                  <a:pt x="86" y="41"/>
                </a:cubicBezTo>
                <a:cubicBezTo>
                  <a:pt x="85" y="41"/>
                  <a:pt x="85" y="41"/>
                  <a:pt x="85" y="41"/>
                </a:cubicBezTo>
                <a:cubicBezTo>
                  <a:pt x="83" y="41"/>
                  <a:pt x="82" y="41"/>
                  <a:pt x="80" y="41"/>
                </a:cubicBezTo>
                <a:cubicBezTo>
                  <a:pt x="80" y="42"/>
                  <a:pt x="80" y="42"/>
                  <a:pt x="80" y="42"/>
                </a:cubicBezTo>
                <a:cubicBezTo>
                  <a:pt x="81" y="42"/>
                  <a:pt x="83" y="42"/>
                  <a:pt x="84" y="42"/>
                </a:cubicBezTo>
                <a:cubicBezTo>
                  <a:pt x="84" y="42"/>
                  <a:pt x="84" y="42"/>
                  <a:pt x="84" y="42"/>
                </a:cubicBezTo>
                <a:cubicBezTo>
                  <a:pt x="84" y="42"/>
                  <a:pt x="84" y="42"/>
                  <a:pt x="84" y="42"/>
                </a:cubicBezTo>
                <a:cubicBezTo>
                  <a:pt x="84" y="42"/>
                  <a:pt x="85" y="42"/>
                  <a:pt x="85" y="42"/>
                </a:cubicBezTo>
                <a:cubicBezTo>
                  <a:pt x="85" y="42"/>
                  <a:pt x="86" y="42"/>
                  <a:pt x="86" y="42"/>
                </a:cubicBezTo>
                <a:cubicBezTo>
                  <a:pt x="86" y="42"/>
                  <a:pt x="87" y="43"/>
                  <a:pt x="87" y="43"/>
                </a:cubicBezTo>
                <a:cubicBezTo>
                  <a:pt x="88" y="43"/>
                  <a:pt x="88" y="43"/>
                  <a:pt x="88" y="43"/>
                </a:cubicBezTo>
                <a:cubicBezTo>
                  <a:pt x="88" y="44"/>
                  <a:pt x="88" y="44"/>
                  <a:pt x="88" y="44"/>
                </a:cubicBezTo>
                <a:cubicBezTo>
                  <a:pt x="88" y="45"/>
                  <a:pt x="88" y="46"/>
                  <a:pt x="88" y="48"/>
                </a:cubicBezTo>
                <a:cubicBezTo>
                  <a:pt x="88" y="49"/>
                  <a:pt x="88" y="50"/>
                  <a:pt x="86" y="51"/>
                </a:cubicBezTo>
                <a:cubicBezTo>
                  <a:pt x="86" y="52"/>
                  <a:pt x="86" y="52"/>
                  <a:pt x="86" y="52"/>
                </a:cubicBezTo>
                <a:cubicBezTo>
                  <a:pt x="85" y="51"/>
                  <a:pt x="85" y="51"/>
                  <a:pt x="85" y="51"/>
                </a:cubicBezTo>
                <a:cubicBezTo>
                  <a:pt x="84" y="50"/>
                  <a:pt x="82" y="50"/>
                  <a:pt x="80" y="50"/>
                </a:cubicBezTo>
                <a:cubicBezTo>
                  <a:pt x="80" y="50"/>
                  <a:pt x="80" y="50"/>
                  <a:pt x="80" y="50"/>
                </a:cubicBezTo>
                <a:cubicBezTo>
                  <a:pt x="82" y="51"/>
                  <a:pt x="84" y="51"/>
                  <a:pt x="85" y="52"/>
                </a:cubicBezTo>
                <a:cubicBezTo>
                  <a:pt x="86" y="52"/>
                  <a:pt x="86" y="52"/>
                  <a:pt x="86" y="52"/>
                </a:cubicBezTo>
                <a:cubicBezTo>
                  <a:pt x="86" y="53"/>
                  <a:pt x="86" y="53"/>
                  <a:pt x="86" y="53"/>
                </a:cubicBezTo>
                <a:cubicBezTo>
                  <a:pt x="86" y="54"/>
                  <a:pt x="85" y="56"/>
                  <a:pt x="84" y="57"/>
                </a:cubicBezTo>
                <a:cubicBezTo>
                  <a:pt x="84" y="57"/>
                  <a:pt x="84" y="57"/>
                  <a:pt x="84" y="57"/>
                </a:cubicBezTo>
                <a:cubicBezTo>
                  <a:pt x="83" y="57"/>
                  <a:pt x="83" y="57"/>
                  <a:pt x="83" y="57"/>
                </a:cubicBezTo>
                <a:cubicBezTo>
                  <a:pt x="82" y="57"/>
                  <a:pt x="81" y="57"/>
                  <a:pt x="80" y="57"/>
                </a:cubicBezTo>
                <a:cubicBezTo>
                  <a:pt x="80" y="59"/>
                  <a:pt x="80" y="59"/>
                  <a:pt x="80" y="59"/>
                </a:cubicBezTo>
                <a:cubicBezTo>
                  <a:pt x="81" y="60"/>
                  <a:pt x="83" y="61"/>
                  <a:pt x="83" y="62"/>
                </a:cubicBezTo>
                <a:cubicBezTo>
                  <a:pt x="83" y="63"/>
                  <a:pt x="83" y="63"/>
                  <a:pt x="83" y="63"/>
                </a:cubicBezTo>
                <a:cubicBezTo>
                  <a:pt x="83" y="63"/>
                  <a:pt x="83" y="63"/>
                  <a:pt x="83" y="63"/>
                </a:cubicBezTo>
                <a:cubicBezTo>
                  <a:pt x="82" y="64"/>
                  <a:pt x="82" y="64"/>
                  <a:pt x="82" y="64"/>
                </a:cubicBezTo>
                <a:cubicBezTo>
                  <a:pt x="82" y="64"/>
                  <a:pt x="82" y="64"/>
                  <a:pt x="82" y="64"/>
                </a:cubicBezTo>
                <a:cubicBezTo>
                  <a:pt x="81" y="64"/>
                  <a:pt x="81" y="64"/>
                  <a:pt x="80" y="64"/>
                </a:cubicBezTo>
                <a:cubicBezTo>
                  <a:pt x="80" y="71"/>
                  <a:pt x="80" y="71"/>
                  <a:pt x="80" y="71"/>
                </a:cubicBezTo>
                <a:cubicBezTo>
                  <a:pt x="96" y="71"/>
                  <a:pt x="112" y="71"/>
                  <a:pt x="128" y="70"/>
                </a:cubicBezTo>
                <a:cubicBezTo>
                  <a:pt x="128" y="69"/>
                  <a:pt x="128" y="69"/>
                  <a:pt x="128" y="69"/>
                </a:cubicBezTo>
                <a:cubicBezTo>
                  <a:pt x="125" y="69"/>
                  <a:pt x="122" y="69"/>
                  <a:pt x="119" y="69"/>
                </a:cubicBezTo>
                <a:cubicBezTo>
                  <a:pt x="112" y="69"/>
                  <a:pt x="105" y="69"/>
                  <a:pt x="98" y="69"/>
                </a:cubicBezTo>
                <a:cubicBezTo>
                  <a:pt x="97" y="69"/>
                  <a:pt x="97" y="69"/>
                  <a:pt x="97" y="69"/>
                </a:cubicBezTo>
                <a:cubicBezTo>
                  <a:pt x="97" y="68"/>
                  <a:pt x="97" y="68"/>
                  <a:pt x="97" y="68"/>
                </a:cubicBezTo>
                <a:cubicBezTo>
                  <a:pt x="96" y="66"/>
                  <a:pt x="96" y="66"/>
                  <a:pt x="96" y="66"/>
                </a:cubicBezTo>
                <a:cubicBezTo>
                  <a:pt x="97" y="66"/>
                  <a:pt x="97" y="66"/>
                  <a:pt x="97" y="66"/>
                </a:cubicBezTo>
                <a:cubicBezTo>
                  <a:pt x="102" y="64"/>
                  <a:pt x="105" y="58"/>
                  <a:pt x="106" y="53"/>
                </a:cubicBezTo>
                <a:cubicBezTo>
                  <a:pt x="106" y="53"/>
                  <a:pt x="106" y="53"/>
                  <a:pt x="106" y="53"/>
                </a:cubicBezTo>
                <a:cubicBezTo>
                  <a:pt x="106" y="53"/>
                  <a:pt x="106" y="53"/>
                  <a:pt x="106" y="53"/>
                </a:cubicBezTo>
                <a:cubicBezTo>
                  <a:pt x="106" y="53"/>
                  <a:pt x="106" y="52"/>
                  <a:pt x="106" y="52"/>
                </a:cubicBezTo>
                <a:cubicBezTo>
                  <a:pt x="106" y="50"/>
                  <a:pt x="105" y="47"/>
                  <a:pt x="105" y="45"/>
                </a:cubicBezTo>
                <a:cubicBezTo>
                  <a:pt x="105" y="44"/>
                  <a:pt x="105" y="42"/>
                  <a:pt x="106" y="41"/>
                </a:cubicBezTo>
                <a:cubicBezTo>
                  <a:pt x="107" y="40"/>
                  <a:pt x="107" y="39"/>
                  <a:pt x="107" y="37"/>
                </a:cubicBezTo>
                <a:cubicBezTo>
                  <a:pt x="107" y="33"/>
                  <a:pt x="104" y="28"/>
                  <a:pt x="101" y="24"/>
                </a:cubicBezTo>
                <a:cubicBezTo>
                  <a:pt x="100" y="24"/>
                  <a:pt x="100" y="24"/>
                  <a:pt x="100" y="24"/>
                </a:cubicBezTo>
                <a:cubicBezTo>
                  <a:pt x="100" y="24"/>
                  <a:pt x="100" y="24"/>
                  <a:pt x="100" y="24"/>
                </a:cubicBezTo>
                <a:cubicBezTo>
                  <a:pt x="100" y="21"/>
                  <a:pt x="99" y="18"/>
                  <a:pt x="98" y="15"/>
                </a:cubicBezTo>
                <a:cubicBezTo>
                  <a:pt x="94" y="11"/>
                  <a:pt x="90" y="9"/>
                  <a:pt x="85" y="9"/>
                </a:cubicBezTo>
                <a:cubicBezTo>
                  <a:pt x="84" y="9"/>
                  <a:pt x="83" y="9"/>
                  <a:pt x="82" y="9"/>
                </a:cubicBezTo>
                <a:cubicBezTo>
                  <a:pt x="81" y="9"/>
                  <a:pt x="81" y="9"/>
                  <a:pt x="81" y="9"/>
                </a:cubicBezTo>
                <a:cubicBezTo>
                  <a:pt x="81" y="9"/>
                  <a:pt x="81" y="9"/>
                  <a:pt x="81" y="9"/>
                </a:cubicBezTo>
                <a:cubicBezTo>
                  <a:pt x="80" y="8"/>
                  <a:pt x="80" y="8"/>
                  <a:pt x="80" y="8"/>
                </a:cubicBezTo>
                <a:moveTo>
                  <a:pt x="863" y="8"/>
                </a:moveTo>
                <a:cubicBezTo>
                  <a:pt x="863" y="9"/>
                  <a:pt x="863" y="9"/>
                  <a:pt x="863" y="9"/>
                </a:cubicBezTo>
                <a:cubicBezTo>
                  <a:pt x="868" y="13"/>
                  <a:pt x="873" y="17"/>
                  <a:pt x="878" y="21"/>
                </a:cubicBezTo>
                <a:cubicBezTo>
                  <a:pt x="878" y="21"/>
                  <a:pt x="878" y="21"/>
                  <a:pt x="878" y="21"/>
                </a:cubicBezTo>
                <a:cubicBezTo>
                  <a:pt x="878" y="21"/>
                  <a:pt x="878" y="21"/>
                  <a:pt x="878" y="21"/>
                </a:cubicBezTo>
                <a:cubicBezTo>
                  <a:pt x="884" y="27"/>
                  <a:pt x="891" y="33"/>
                  <a:pt x="895" y="41"/>
                </a:cubicBezTo>
                <a:cubicBezTo>
                  <a:pt x="896" y="41"/>
                  <a:pt x="896" y="42"/>
                  <a:pt x="896" y="42"/>
                </a:cubicBezTo>
                <a:cubicBezTo>
                  <a:pt x="896" y="40"/>
                  <a:pt x="896" y="40"/>
                  <a:pt x="896" y="40"/>
                </a:cubicBezTo>
                <a:cubicBezTo>
                  <a:pt x="892" y="37"/>
                  <a:pt x="890" y="31"/>
                  <a:pt x="887" y="28"/>
                </a:cubicBezTo>
                <a:cubicBezTo>
                  <a:pt x="886" y="27"/>
                  <a:pt x="886" y="27"/>
                  <a:pt x="886" y="27"/>
                </a:cubicBezTo>
                <a:cubicBezTo>
                  <a:pt x="886" y="27"/>
                  <a:pt x="886" y="27"/>
                  <a:pt x="886" y="27"/>
                </a:cubicBezTo>
                <a:cubicBezTo>
                  <a:pt x="889" y="21"/>
                  <a:pt x="892" y="17"/>
                  <a:pt x="896" y="14"/>
                </a:cubicBezTo>
                <a:cubicBezTo>
                  <a:pt x="896" y="13"/>
                  <a:pt x="896" y="13"/>
                  <a:pt x="896" y="13"/>
                </a:cubicBezTo>
                <a:cubicBezTo>
                  <a:pt x="895" y="15"/>
                  <a:pt x="893" y="16"/>
                  <a:pt x="891" y="18"/>
                </a:cubicBezTo>
                <a:cubicBezTo>
                  <a:pt x="890" y="19"/>
                  <a:pt x="890" y="20"/>
                  <a:pt x="889" y="22"/>
                </a:cubicBezTo>
                <a:cubicBezTo>
                  <a:pt x="888" y="23"/>
                  <a:pt x="886" y="24"/>
                  <a:pt x="884" y="25"/>
                </a:cubicBezTo>
                <a:cubicBezTo>
                  <a:pt x="884" y="25"/>
                  <a:pt x="884" y="25"/>
                  <a:pt x="884" y="25"/>
                </a:cubicBezTo>
                <a:cubicBezTo>
                  <a:pt x="883" y="25"/>
                  <a:pt x="883" y="25"/>
                  <a:pt x="883" y="25"/>
                </a:cubicBezTo>
                <a:cubicBezTo>
                  <a:pt x="876" y="19"/>
                  <a:pt x="870" y="13"/>
                  <a:pt x="863" y="8"/>
                </a:cubicBezTo>
                <a:moveTo>
                  <a:pt x="581" y="8"/>
                </a:moveTo>
                <a:cubicBezTo>
                  <a:pt x="578" y="8"/>
                  <a:pt x="574" y="9"/>
                  <a:pt x="571" y="9"/>
                </a:cubicBezTo>
                <a:cubicBezTo>
                  <a:pt x="568" y="10"/>
                  <a:pt x="565" y="11"/>
                  <a:pt x="562" y="12"/>
                </a:cubicBezTo>
                <a:cubicBezTo>
                  <a:pt x="562" y="13"/>
                  <a:pt x="562" y="13"/>
                  <a:pt x="562" y="13"/>
                </a:cubicBezTo>
                <a:cubicBezTo>
                  <a:pt x="566" y="12"/>
                  <a:pt x="570" y="11"/>
                  <a:pt x="574" y="10"/>
                </a:cubicBezTo>
                <a:cubicBezTo>
                  <a:pt x="574" y="10"/>
                  <a:pt x="574" y="10"/>
                  <a:pt x="574" y="10"/>
                </a:cubicBezTo>
                <a:cubicBezTo>
                  <a:pt x="574" y="10"/>
                  <a:pt x="574" y="10"/>
                  <a:pt x="574" y="10"/>
                </a:cubicBezTo>
                <a:cubicBezTo>
                  <a:pt x="576" y="9"/>
                  <a:pt x="579" y="9"/>
                  <a:pt x="581" y="9"/>
                </a:cubicBezTo>
                <a:cubicBezTo>
                  <a:pt x="581" y="8"/>
                  <a:pt x="581" y="8"/>
                  <a:pt x="581" y="8"/>
                </a:cubicBezTo>
                <a:moveTo>
                  <a:pt x="27" y="8"/>
                </a:moveTo>
                <a:cubicBezTo>
                  <a:pt x="26" y="8"/>
                  <a:pt x="26" y="8"/>
                  <a:pt x="25" y="8"/>
                </a:cubicBezTo>
                <a:cubicBezTo>
                  <a:pt x="24" y="8"/>
                  <a:pt x="24" y="8"/>
                  <a:pt x="24" y="8"/>
                </a:cubicBezTo>
                <a:cubicBezTo>
                  <a:pt x="24" y="8"/>
                  <a:pt x="24" y="8"/>
                  <a:pt x="24" y="8"/>
                </a:cubicBezTo>
                <a:cubicBezTo>
                  <a:pt x="24" y="9"/>
                  <a:pt x="24" y="9"/>
                  <a:pt x="24" y="9"/>
                </a:cubicBezTo>
                <a:cubicBezTo>
                  <a:pt x="22" y="11"/>
                  <a:pt x="19" y="11"/>
                  <a:pt x="18" y="12"/>
                </a:cubicBezTo>
                <a:cubicBezTo>
                  <a:pt x="18" y="12"/>
                  <a:pt x="18" y="12"/>
                  <a:pt x="18" y="12"/>
                </a:cubicBezTo>
                <a:cubicBezTo>
                  <a:pt x="18" y="12"/>
                  <a:pt x="18" y="12"/>
                  <a:pt x="18" y="12"/>
                </a:cubicBezTo>
                <a:cubicBezTo>
                  <a:pt x="17" y="12"/>
                  <a:pt x="16" y="12"/>
                  <a:pt x="16" y="12"/>
                </a:cubicBezTo>
                <a:cubicBezTo>
                  <a:pt x="16" y="12"/>
                  <a:pt x="16" y="12"/>
                  <a:pt x="16" y="12"/>
                </a:cubicBezTo>
                <a:cubicBezTo>
                  <a:pt x="16" y="12"/>
                  <a:pt x="16" y="12"/>
                  <a:pt x="16" y="12"/>
                </a:cubicBezTo>
                <a:cubicBezTo>
                  <a:pt x="16" y="12"/>
                  <a:pt x="16" y="13"/>
                  <a:pt x="15" y="13"/>
                </a:cubicBezTo>
                <a:cubicBezTo>
                  <a:pt x="15" y="13"/>
                  <a:pt x="15" y="13"/>
                  <a:pt x="15" y="13"/>
                </a:cubicBezTo>
                <a:cubicBezTo>
                  <a:pt x="15" y="13"/>
                  <a:pt x="15" y="13"/>
                  <a:pt x="15" y="13"/>
                </a:cubicBezTo>
                <a:cubicBezTo>
                  <a:pt x="14" y="14"/>
                  <a:pt x="14" y="14"/>
                  <a:pt x="13" y="15"/>
                </a:cubicBezTo>
                <a:cubicBezTo>
                  <a:pt x="12" y="16"/>
                  <a:pt x="11" y="16"/>
                  <a:pt x="9" y="16"/>
                </a:cubicBezTo>
                <a:cubicBezTo>
                  <a:pt x="9" y="16"/>
                  <a:pt x="9" y="16"/>
                  <a:pt x="9" y="16"/>
                </a:cubicBezTo>
                <a:cubicBezTo>
                  <a:pt x="9" y="16"/>
                  <a:pt x="8" y="16"/>
                  <a:pt x="8" y="16"/>
                </a:cubicBezTo>
                <a:cubicBezTo>
                  <a:pt x="7" y="15"/>
                  <a:pt x="7" y="15"/>
                  <a:pt x="7" y="14"/>
                </a:cubicBezTo>
                <a:cubicBezTo>
                  <a:pt x="5" y="14"/>
                  <a:pt x="4" y="14"/>
                  <a:pt x="3" y="14"/>
                </a:cubicBezTo>
                <a:cubicBezTo>
                  <a:pt x="3" y="14"/>
                  <a:pt x="3" y="14"/>
                  <a:pt x="3" y="14"/>
                </a:cubicBezTo>
                <a:cubicBezTo>
                  <a:pt x="3" y="14"/>
                  <a:pt x="3" y="14"/>
                  <a:pt x="3" y="14"/>
                </a:cubicBezTo>
                <a:cubicBezTo>
                  <a:pt x="2" y="14"/>
                  <a:pt x="2" y="14"/>
                  <a:pt x="1" y="14"/>
                </a:cubicBezTo>
                <a:cubicBezTo>
                  <a:pt x="1" y="15"/>
                  <a:pt x="1" y="15"/>
                  <a:pt x="1" y="15"/>
                </a:cubicBezTo>
                <a:cubicBezTo>
                  <a:pt x="1" y="15"/>
                  <a:pt x="1" y="15"/>
                  <a:pt x="2" y="15"/>
                </a:cubicBezTo>
                <a:cubicBezTo>
                  <a:pt x="2" y="15"/>
                  <a:pt x="2" y="15"/>
                  <a:pt x="2" y="15"/>
                </a:cubicBezTo>
                <a:cubicBezTo>
                  <a:pt x="2" y="15"/>
                  <a:pt x="2" y="15"/>
                  <a:pt x="2" y="15"/>
                </a:cubicBezTo>
                <a:cubicBezTo>
                  <a:pt x="2" y="15"/>
                  <a:pt x="3" y="15"/>
                  <a:pt x="4" y="15"/>
                </a:cubicBezTo>
                <a:cubicBezTo>
                  <a:pt x="5" y="15"/>
                  <a:pt x="6" y="15"/>
                  <a:pt x="7" y="16"/>
                </a:cubicBezTo>
                <a:cubicBezTo>
                  <a:pt x="7" y="16"/>
                  <a:pt x="7" y="16"/>
                  <a:pt x="7" y="16"/>
                </a:cubicBezTo>
                <a:cubicBezTo>
                  <a:pt x="7" y="16"/>
                  <a:pt x="7" y="16"/>
                  <a:pt x="7" y="16"/>
                </a:cubicBezTo>
                <a:cubicBezTo>
                  <a:pt x="7" y="17"/>
                  <a:pt x="7" y="17"/>
                  <a:pt x="7" y="17"/>
                </a:cubicBezTo>
                <a:cubicBezTo>
                  <a:pt x="7" y="18"/>
                  <a:pt x="7" y="19"/>
                  <a:pt x="6" y="19"/>
                </a:cubicBezTo>
                <a:cubicBezTo>
                  <a:pt x="6" y="20"/>
                  <a:pt x="5" y="20"/>
                  <a:pt x="4" y="20"/>
                </a:cubicBezTo>
                <a:cubicBezTo>
                  <a:pt x="3" y="21"/>
                  <a:pt x="2" y="21"/>
                  <a:pt x="1" y="22"/>
                </a:cubicBezTo>
                <a:cubicBezTo>
                  <a:pt x="1" y="22"/>
                  <a:pt x="0" y="22"/>
                  <a:pt x="0" y="22"/>
                </a:cubicBezTo>
                <a:cubicBezTo>
                  <a:pt x="0" y="23"/>
                  <a:pt x="0" y="24"/>
                  <a:pt x="0" y="24"/>
                </a:cubicBezTo>
                <a:cubicBezTo>
                  <a:pt x="0" y="24"/>
                  <a:pt x="0" y="25"/>
                  <a:pt x="0" y="25"/>
                </a:cubicBezTo>
                <a:cubicBezTo>
                  <a:pt x="0" y="25"/>
                  <a:pt x="0" y="25"/>
                  <a:pt x="0" y="25"/>
                </a:cubicBezTo>
                <a:cubicBezTo>
                  <a:pt x="0" y="25"/>
                  <a:pt x="0" y="25"/>
                  <a:pt x="0" y="25"/>
                </a:cubicBezTo>
                <a:cubicBezTo>
                  <a:pt x="8" y="18"/>
                  <a:pt x="18" y="13"/>
                  <a:pt x="27" y="9"/>
                </a:cubicBezTo>
                <a:cubicBezTo>
                  <a:pt x="27" y="8"/>
                  <a:pt x="27" y="8"/>
                  <a:pt x="27" y="8"/>
                </a:cubicBezTo>
                <a:moveTo>
                  <a:pt x="904" y="7"/>
                </a:moveTo>
                <a:cubicBezTo>
                  <a:pt x="902" y="9"/>
                  <a:pt x="900" y="10"/>
                  <a:pt x="898" y="11"/>
                </a:cubicBezTo>
                <a:cubicBezTo>
                  <a:pt x="898" y="12"/>
                  <a:pt x="898" y="12"/>
                  <a:pt x="898" y="12"/>
                </a:cubicBezTo>
                <a:cubicBezTo>
                  <a:pt x="900" y="11"/>
                  <a:pt x="902" y="10"/>
                  <a:pt x="904" y="9"/>
                </a:cubicBezTo>
                <a:cubicBezTo>
                  <a:pt x="904" y="7"/>
                  <a:pt x="904" y="7"/>
                  <a:pt x="904" y="7"/>
                </a:cubicBezTo>
                <a:moveTo>
                  <a:pt x="591" y="7"/>
                </a:moveTo>
                <a:cubicBezTo>
                  <a:pt x="588" y="7"/>
                  <a:pt x="586" y="7"/>
                  <a:pt x="583" y="8"/>
                </a:cubicBezTo>
                <a:cubicBezTo>
                  <a:pt x="583" y="9"/>
                  <a:pt x="583" y="9"/>
                  <a:pt x="583" y="9"/>
                </a:cubicBezTo>
                <a:cubicBezTo>
                  <a:pt x="586" y="9"/>
                  <a:pt x="588" y="9"/>
                  <a:pt x="591" y="9"/>
                </a:cubicBezTo>
                <a:cubicBezTo>
                  <a:pt x="596" y="9"/>
                  <a:pt x="600" y="9"/>
                  <a:pt x="605" y="10"/>
                </a:cubicBezTo>
                <a:cubicBezTo>
                  <a:pt x="605" y="8"/>
                  <a:pt x="605" y="8"/>
                  <a:pt x="605" y="8"/>
                </a:cubicBezTo>
                <a:cubicBezTo>
                  <a:pt x="600" y="8"/>
                  <a:pt x="596" y="7"/>
                  <a:pt x="591" y="7"/>
                </a:cubicBezTo>
                <a:moveTo>
                  <a:pt x="161" y="7"/>
                </a:moveTo>
                <a:cubicBezTo>
                  <a:pt x="161" y="8"/>
                  <a:pt x="161" y="8"/>
                  <a:pt x="161" y="8"/>
                </a:cubicBezTo>
                <a:cubicBezTo>
                  <a:pt x="162" y="8"/>
                  <a:pt x="162" y="9"/>
                  <a:pt x="163" y="9"/>
                </a:cubicBezTo>
                <a:cubicBezTo>
                  <a:pt x="163" y="9"/>
                  <a:pt x="163" y="9"/>
                  <a:pt x="163" y="9"/>
                </a:cubicBezTo>
                <a:cubicBezTo>
                  <a:pt x="163" y="9"/>
                  <a:pt x="163" y="9"/>
                  <a:pt x="163" y="9"/>
                </a:cubicBezTo>
                <a:cubicBezTo>
                  <a:pt x="163" y="9"/>
                  <a:pt x="163" y="9"/>
                  <a:pt x="163" y="9"/>
                </a:cubicBezTo>
                <a:cubicBezTo>
                  <a:pt x="169" y="13"/>
                  <a:pt x="175" y="18"/>
                  <a:pt x="181" y="23"/>
                </a:cubicBezTo>
                <a:cubicBezTo>
                  <a:pt x="181" y="24"/>
                  <a:pt x="181" y="24"/>
                  <a:pt x="181" y="24"/>
                </a:cubicBezTo>
                <a:cubicBezTo>
                  <a:pt x="181" y="24"/>
                  <a:pt x="181" y="24"/>
                  <a:pt x="181" y="24"/>
                </a:cubicBezTo>
                <a:cubicBezTo>
                  <a:pt x="185" y="29"/>
                  <a:pt x="190" y="35"/>
                  <a:pt x="194" y="40"/>
                </a:cubicBezTo>
                <a:cubicBezTo>
                  <a:pt x="194" y="39"/>
                  <a:pt x="194" y="39"/>
                  <a:pt x="194" y="39"/>
                </a:cubicBezTo>
                <a:cubicBezTo>
                  <a:pt x="190" y="36"/>
                  <a:pt x="188" y="31"/>
                  <a:pt x="186" y="28"/>
                </a:cubicBezTo>
                <a:cubicBezTo>
                  <a:pt x="186" y="28"/>
                  <a:pt x="186" y="28"/>
                  <a:pt x="186" y="28"/>
                </a:cubicBezTo>
                <a:cubicBezTo>
                  <a:pt x="186" y="28"/>
                  <a:pt x="186" y="28"/>
                  <a:pt x="186" y="28"/>
                </a:cubicBezTo>
                <a:cubicBezTo>
                  <a:pt x="186" y="24"/>
                  <a:pt x="186" y="24"/>
                  <a:pt x="186" y="24"/>
                </a:cubicBezTo>
                <a:cubicBezTo>
                  <a:pt x="186" y="24"/>
                  <a:pt x="186" y="24"/>
                  <a:pt x="186" y="24"/>
                </a:cubicBezTo>
                <a:cubicBezTo>
                  <a:pt x="188" y="21"/>
                  <a:pt x="190" y="19"/>
                  <a:pt x="192" y="17"/>
                </a:cubicBezTo>
                <a:cubicBezTo>
                  <a:pt x="190" y="19"/>
                  <a:pt x="187" y="21"/>
                  <a:pt x="185" y="24"/>
                </a:cubicBezTo>
                <a:cubicBezTo>
                  <a:pt x="185" y="24"/>
                  <a:pt x="185" y="24"/>
                  <a:pt x="185" y="24"/>
                </a:cubicBezTo>
                <a:cubicBezTo>
                  <a:pt x="185" y="24"/>
                  <a:pt x="185" y="24"/>
                  <a:pt x="185" y="24"/>
                </a:cubicBezTo>
                <a:cubicBezTo>
                  <a:pt x="182" y="24"/>
                  <a:pt x="182" y="24"/>
                  <a:pt x="182" y="24"/>
                </a:cubicBezTo>
                <a:cubicBezTo>
                  <a:pt x="182" y="24"/>
                  <a:pt x="182" y="24"/>
                  <a:pt x="182" y="24"/>
                </a:cubicBezTo>
                <a:cubicBezTo>
                  <a:pt x="176" y="18"/>
                  <a:pt x="168" y="13"/>
                  <a:pt x="161" y="7"/>
                </a:cubicBezTo>
                <a:cubicBezTo>
                  <a:pt x="161" y="7"/>
                  <a:pt x="161" y="7"/>
                  <a:pt x="161" y="7"/>
                </a:cubicBezTo>
                <a:moveTo>
                  <a:pt x="541" y="7"/>
                </a:moveTo>
                <a:cubicBezTo>
                  <a:pt x="536" y="9"/>
                  <a:pt x="531" y="12"/>
                  <a:pt x="526" y="15"/>
                </a:cubicBezTo>
                <a:cubicBezTo>
                  <a:pt x="525" y="16"/>
                  <a:pt x="525" y="16"/>
                  <a:pt x="525" y="16"/>
                </a:cubicBezTo>
                <a:cubicBezTo>
                  <a:pt x="525" y="15"/>
                  <a:pt x="525" y="15"/>
                  <a:pt x="525" y="15"/>
                </a:cubicBezTo>
                <a:cubicBezTo>
                  <a:pt x="525" y="13"/>
                  <a:pt x="524" y="11"/>
                  <a:pt x="523" y="10"/>
                </a:cubicBezTo>
                <a:cubicBezTo>
                  <a:pt x="523" y="21"/>
                  <a:pt x="523" y="21"/>
                  <a:pt x="523" y="21"/>
                </a:cubicBezTo>
                <a:cubicBezTo>
                  <a:pt x="525" y="19"/>
                  <a:pt x="527" y="17"/>
                  <a:pt x="529" y="15"/>
                </a:cubicBezTo>
                <a:cubicBezTo>
                  <a:pt x="533" y="12"/>
                  <a:pt x="537" y="10"/>
                  <a:pt x="540" y="8"/>
                </a:cubicBezTo>
                <a:cubicBezTo>
                  <a:pt x="540" y="8"/>
                  <a:pt x="540" y="8"/>
                  <a:pt x="541" y="8"/>
                </a:cubicBezTo>
                <a:cubicBezTo>
                  <a:pt x="541" y="8"/>
                  <a:pt x="541" y="8"/>
                  <a:pt x="541" y="8"/>
                </a:cubicBezTo>
                <a:cubicBezTo>
                  <a:pt x="541" y="7"/>
                  <a:pt x="541" y="7"/>
                  <a:pt x="541" y="7"/>
                </a:cubicBezTo>
                <a:moveTo>
                  <a:pt x="157" y="5"/>
                </a:moveTo>
                <a:cubicBezTo>
                  <a:pt x="157" y="6"/>
                  <a:pt x="157" y="6"/>
                  <a:pt x="157" y="6"/>
                </a:cubicBezTo>
                <a:cubicBezTo>
                  <a:pt x="158" y="7"/>
                  <a:pt x="159" y="7"/>
                  <a:pt x="159" y="7"/>
                </a:cubicBezTo>
                <a:cubicBezTo>
                  <a:pt x="159" y="6"/>
                  <a:pt x="159" y="6"/>
                  <a:pt x="159" y="6"/>
                </a:cubicBezTo>
                <a:cubicBezTo>
                  <a:pt x="159" y="6"/>
                  <a:pt x="158" y="6"/>
                  <a:pt x="157" y="5"/>
                </a:cubicBezTo>
                <a:moveTo>
                  <a:pt x="703" y="5"/>
                </a:moveTo>
                <a:cubicBezTo>
                  <a:pt x="699" y="8"/>
                  <a:pt x="695" y="12"/>
                  <a:pt x="690" y="15"/>
                </a:cubicBezTo>
                <a:cubicBezTo>
                  <a:pt x="690" y="16"/>
                  <a:pt x="690" y="16"/>
                  <a:pt x="690" y="16"/>
                </a:cubicBezTo>
                <a:cubicBezTo>
                  <a:pt x="694" y="12"/>
                  <a:pt x="699" y="10"/>
                  <a:pt x="703" y="7"/>
                </a:cubicBezTo>
                <a:cubicBezTo>
                  <a:pt x="703" y="5"/>
                  <a:pt x="703" y="5"/>
                  <a:pt x="703" y="5"/>
                </a:cubicBezTo>
                <a:moveTo>
                  <a:pt x="907" y="5"/>
                </a:moveTo>
                <a:cubicBezTo>
                  <a:pt x="906" y="5"/>
                  <a:pt x="906" y="6"/>
                  <a:pt x="906" y="6"/>
                </a:cubicBezTo>
                <a:cubicBezTo>
                  <a:pt x="906" y="7"/>
                  <a:pt x="906" y="7"/>
                  <a:pt x="906" y="7"/>
                </a:cubicBezTo>
                <a:cubicBezTo>
                  <a:pt x="906" y="7"/>
                  <a:pt x="906" y="6"/>
                  <a:pt x="907" y="6"/>
                </a:cubicBezTo>
                <a:cubicBezTo>
                  <a:pt x="907" y="5"/>
                  <a:pt x="907" y="5"/>
                  <a:pt x="907" y="5"/>
                </a:cubicBezTo>
                <a:moveTo>
                  <a:pt x="464" y="5"/>
                </a:moveTo>
                <a:cubicBezTo>
                  <a:pt x="463" y="6"/>
                  <a:pt x="462" y="7"/>
                  <a:pt x="461" y="9"/>
                </a:cubicBezTo>
                <a:cubicBezTo>
                  <a:pt x="460" y="10"/>
                  <a:pt x="460" y="10"/>
                  <a:pt x="460" y="10"/>
                </a:cubicBezTo>
                <a:cubicBezTo>
                  <a:pt x="460" y="10"/>
                  <a:pt x="460" y="10"/>
                  <a:pt x="460" y="10"/>
                </a:cubicBezTo>
                <a:cubicBezTo>
                  <a:pt x="460" y="10"/>
                  <a:pt x="460" y="11"/>
                  <a:pt x="460" y="11"/>
                </a:cubicBezTo>
                <a:cubicBezTo>
                  <a:pt x="460" y="12"/>
                  <a:pt x="459" y="13"/>
                  <a:pt x="459" y="14"/>
                </a:cubicBezTo>
                <a:cubicBezTo>
                  <a:pt x="458" y="14"/>
                  <a:pt x="458" y="14"/>
                  <a:pt x="457" y="14"/>
                </a:cubicBezTo>
                <a:cubicBezTo>
                  <a:pt x="457" y="14"/>
                  <a:pt x="457" y="14"/>
                  <a:pt x="457" y="14"/>
                </a:cubicBezTo>
                <a:cubicBezTo>
                  <a:pt x="456" y="14"/>
                  <a:pt x="456" y="14"/>
                  <a:pt x="456" y="14"/>
                </a:cubicBezTo>
                <a:cubicBezTo>
                  <a:pt x="456" y="14"/>
                  <a:pt x="456" y="14"/>
                  <a:pt x="456" y="14"/>
                </a:cubicBezTo>
                <a:cubicBezTo>
                  <a:pt x="453" y="14"/>
                  <a:pt x="450" y="14"/>
                  <a:pt x="447" y="14"/>
                </a:cubicBezTo>
                <a:cubicBezTo>
                  <a:pt x="447" y="14"/>
                  <a:pt x="447" y="14"/>
                  <a:pt x="447" y="14"/>
                </a:cubicBezTo>
                <a:cubicBezTo>
                  <a:pt x="451" y="15"/>
                  <a:pt x="455" y="15"/>
                  <a:pt x="458" y="18"/>
                </a:cubicBezTo>
                <a:cubicBezTo>
                  <a:pt x="458" y="18"/>
                  <a:pt x="458" y="18"/>
                  <a:pt x="458" y="18"/>
                </a:cubicBezTo>
                <a:cubicBezTo>
                  <a:pt x="458" y="18"/>
                  <a:pt x="458" y="18"/>
                  <a:pt x="458" y="18"/>
                </a:cubicBezTo>
                <a:cubicBezTo>
                  <a:pt x="459" y="19"/>
                  <a:pt x="459" y="20"/>
                  <a:pt x="459" y="22"/>
                </a:cubicBezTo>
                <a:cubicBezTo>
                  <a:pt x="459" y="23"/>
                  <a:pt x="459" y="23"/>
                  <a:pt x="459" y="23"/>
                </a:cubicBezTo>
                <a:cubicBezTo>
                  <a:pt x="459" y="23"/>
                  <a:pt x="459" y="23"/>
                  <a:pt x="459" y="23"/>
                </a:cubicBezTo>
                <a:cubicBezTo>
                  <a:pt x="458" y="23"/>
                  <a:pt x="458" y="23"/>
                  <a:pt x="458" y="23"/>
                </a:cubicBezTo>
                <a:cubicBezTo>
                  <a:pt x="454" y="23"/>
                  <a:pt x="451" y="23"/>
                  <a:pt x="447" y="23"/>
                </a:cubicBezTo>
                <a:cubicBezTo>
                  <a:pt x="447" y="24"/>
                  <a:pt x="447" y="24"/>
                  <a:pt x="447" y="24"/>
                </a:cubicBezTo>
                <a:cubicBezTo>
                  <a:pt x="453" y="24"/>
                  <a:pt x="459" y="24"/>
                  <a:pt x="464" y="27"/>
                </a:cubicBezTo>
                <a:cubicBezTo>
                  <a:pt x="464" y="24"/>
                  <a:pt x="464" y="24"/>
                  <a:pt x="464" y="24"/>
                </a:cubicBezTo>
                <a:cubicBezTo>
                  <a:pt x="464" y="24"/>
                  <a:pt x="464" y="24"/>
                  <a:pt x="464" y="24"/>
                </a:cubicBezTo>
                <a:cubicBezTo>
                  <a:pt x="463" y="23"/>
                  <a:pt x="463" y="23"/>
                  <a:pt x="463" y="23"/>
                </a:cubicBezTo>
                <a:cubicBezTo>
                  <a:pt x="463" y="23"/>
                  <a:pt x="463" y="23"/>
                  <a:pt x="463" y="23"/>
                </a:cubicBezTo>
                <a:cubicBezTo>
                  <a:pt x="463" y="23"/>
                  <a:pt x="463" y="23"/>
                  <a:pt x="463" y="23"/>
                </a:cubicBezTo>
                <a:cubicBezTo>
                  <a:pt x="461" y="21"/>
                  <a:pt x="460" y="19"/>
                  <a:pt x="460" y="16"/>
                </a:cubicBezTo>
                <a:cubicBezTo>
                  <a:pt x="460" y="15"/>
                  <a:pt x="461" y="14"/>
                  <a:pt x="461" y="12"/>
                </a:cubicBezTo>
                <a:cubicBezTo>
                  <a:pt x="462" y="11"/>
                  <a:pt x="463" y="9"/>
                  <a:pt x="464" y="7"/>
                </a:cubicBezTo>
                <a:cubicBezTo>
                  <a:pt x="464" y="5"/>
                  <a:pt x="464" y="5"/>
                  <a:pt x="464" y="5"/>
                </a:cubicBezTo>
                <a:moveTo>
                  <a:pt x="1261" y="5"/>
                </a:moveTo>
                <a:cubicBezTo>
                  <a:pt x="1259" y="5"/>
                  <a:pt x="1258" y="5"/>
                  <a:pt x="1257" y="6"/>
                </a:cubicBezTo>
                <a:cubicBezTo>
                  <a:pt x="1253" y="9"/>
                  <a:pt x="1248" y="11"/>
                  <a:pt x="1244" y="14"/>
                </a:cubicBezTo>
                <a:cubicBezTo>
                  <a:pt x="1244" y="14"/>
                  <a:pt x="1244" y="14"/>
                  <a:pt x="1244" y="14"/>
                </a:cubicBezTo>
                <a:cubicBezTo>
                  <a:pt x="1254" y="8"/>
                  <a:pt x="1254" y="8"/>
                  <a:pt x="1254" y="8"/>
                </a:cubicBezTo>
                <a:cubicBezTo>
                  <a:pt x="1256" y="7"/>
                  <a:pt x="1259" y="6"/>
                  <a:pt x="1261" y="5"/>
                </a:cubicBezTo>
                <a:cubicBezTo>
                  <a:pt x="1261" y="5"/>
                  <a:pt x="1261" y="5"/>
                  <a:pt x="1261" y="5"/>
                </a:cubicBezTo>
                <a:moveTo>
                  <a:pt x="447" y="4"/>
                </a:moveTo>
                <a:cubicBezTo>
                  <a:pt x="447" y="5"/>
                  <a:pt x="447" y="5"/>
                  <a:pt x="447" y="5"/>
                </a:cubicBezTo>
                <a:cubicBezTo>
                  <a:pt x="450" y="6"/>
                  <a:pt x="453" y="7"/>
                  <a:pt x="455" y="7"/>
                </a:cubicBezTo>
                <a:cubicBezTo>
                  <a:pt x="455" y="7"/>
                  <a:pt x="455" y="7"/>
                  <a:pt x="455" y="7"/>
                </a:cubicBezTo>
                <a:cubicBezTo>
                  <a:pt x="455" y="8"/>
                  <a:pt x="455" y="8"/>
                  <a:pt x="455" y="8"/>
                </a:cubicBezTo>
                <a:cubicBezTo>
                  <a:pt x="457" y="9"/>
                  <a:pt x="457" y="9"/>
                  <a:pt x="457" y="9"/>
                </a:cubicBezTo>
                <a:cubicBezTo>
                  <a:pt x="459" y="9"/>
                  <a:pt x="459" y="9"/>
                  <a:pt x="459" y="9"/>
                </a:cubicBezTo>
                <a:cubicBezTo>
                  <a:pt x="458" y="7"/>
                  <a:pt x="456" y="7"/>
                  <a:pt x="454" y="6"/>
                </a:cubicBezTo>
                <a:cubicBezTo>
                  <a:pt x="452" y="5"/>
                  <a:pt x="450" y="5"/>
                  <a:pt x="448" y="4"/>
                </a:cubicBezTo>
                <a:cubicBezTo>
                  <a:pt x="448" y="4"/>
                  <a:pt x="447" y="4"/>
                  <a:pt x="447" y="4"/>
                </a:cubicBezTo>
                <a:moveTo>
                  <a:pt x="1176" y="4"/>
                </a:moveTo>
                <a:cubicBezTo>
                  <a:pt x="1175" y="5"/>
                  <a:pt x="1174" y="5"/>
                  <a:pt x="1172" y="6"/>
                </a:cubicBezTo>
                <a:cubicBezTo>
                  <a:pt x="1172" y="6"/>
                  <a:pt x="1172" y="6"/>
                  <a:pt x="1172" y="6"/>
                </a:cubicBezTo>
                <a:cubicBezTo>
                  <a:pt x="1172" y="8"/>
                  <a:pt x="1172" y="8"/>
                  <a:pt x="1172" y="8"/>
                </a:cubicBezTo>
                <a:cubicBezTo>
                  <a:pt x="1174" y="7"/>
                  <a:pt x="1175" y="6"/>
                  <a:pt x="1176" y="5"/>
                </a:cubicBezTo>
                <a:cubicBezTo>
                  <a:pt x="1176" y="4"/>
                  <a:pt x="1176" y="4"/>
                  <a:pt x="1176" y="4"/>
                </a:cubicBezTo>
                <a:moveTo>
                  <a:pt x="516" y="4"/>
                </a:moveTo>
                <a:cubicBezTo>
                  <a:pt x="516" y="5"/>
                  <a:pt x="516" y="5"/>
                  <a:pt x="516" y="5"/>
                </a:cubicBezTo>
                <a:cubicBezTo>
                  <a:pt x="518" y="6"/>
                  <a:pt x="520" y="8"/>
                  <a:pt x="521" y="9"/>
                </a:cubicBezTo>
                <a:cubicBezTo>
                  <a:pt x="521" y="8"/>
                  <a:pt x="521" y="8"/>
                  <a:pt x="521" y="8"/>
                </a:cubicBezTo>
                <a:cubicBezTo>
                  <a:pt x="520" y="7"/>
                  <a:pt x="518" y="5"/>
                  <a:pt x="516" y="4"/>
                </a:cubicBezTo>
                <a:moveTo>
                  <a:pt x="1107" y="4"/>
                </a:moveTo>
                <a:cubicBezTo>
                  <a:pt x="1104" y="6"/>
                  <a:pt x="1102" y="7"/>
                  <a:pt x="1099" y="9"/>
                </a:cubicBezTo>
                <a:cubicBezTo>
                  <a:pt x="1099" y="11"/>
                  <a:pt x="1099" y="11"/>
                  <a:pt x="1099" y="11"/>
                </a:cubicBezTo>
                <a:cubicBezTo>
                  <a:pt x="1101" y="8"/>
                  <a:pt x="1104" y="7"/>
                  <a:pt x="1107" y="5"/>
                </a:cubicBezTo>
                <a:cubicBezTo>
                  <a:pt x="1107" y="4"/>
                  <a:pt x="1107" y="4"/>
                  <a:pt x="1107" y="4"/>
                </a:cubicBezTo>
                <a:moveTo>
                  <a:pt x="1155" y="4"/>
                </a:moveTo>
                <a:cubicBezTo>
                  <a:pt x="1147" y="4"/>
                  <a:pt x="1138" y="6"/>
                  <a:pt x="1130" y="7"/>
                </a:cubicBezTo>
                <a:cubicBezTo>
                  <a:pt x="1130" y="7"/>
                  <a:pt x="1130" y="7"/>
                  <a:pt x="1130" y="7"/>
                </a:cubicBezTo>
                <a:cubicBezTo>
                  <a:pt x="1124" y="8"/>
                  <a:pt x="1118" y="10"/>
                  <a:pt x="1113" y="13"/>
                </a:cubicBezTo>
                <a:cubicBezTo>
                  <a:pt x="1113" y="14"/>
                  <a:pt x="1113" y="14"/>
                  <a:pt x="1113" y="14"/>
                </a:cubicBezTo>
                <a:cubicBezTo>
                  <a:pt x="1114" y="14"/>
                  <a:pt x="1114" y="13"/>
                  <a:pt x="1114" y="13"/>
                </a:cubicBezTo>
                <a:cubicBezTo>
                  <a:pt x="1114" y="13"/>
                  <a:pt x="1114" y="13"/>
                  <a:pt x="1114" y="13"/>
                </a:cubicBezTo>
                <a:cubicBezTo>
                  <a:pt x="1114" y="13"/>
                  <a:pt x="1114" y="13"/>
                  <a:pt x="1114" y="13"/>
                </a:cubicBezTo>
                <a:cubicBezTo>
                  <a:pt x="1127" y="7"/>
                  <a:pt x="1141" y="6"/>
                  <a:pt x="1155" y="5"/>
                </a:cubicBezTo>
                <a:cubicBezTo>
                  <a:pt x="1155" y="4"/>
                  <a:pt x="1155" y="4"/>
                  <a:pt x="1155" y="4"/>
                </a:cubicBezTo>
                <a:moveTo>
                  <a:pt x="1157" y="4"/>
                </a:moveTo>
                <a:cubicBezTo>
                  <a:pt x="1157" y="5"/>
                  <a:pt x="1157" y="5"/>
                  <a:pt x="1157" y="5"/>
                </a:cubicBezTo>
                <a:cubicBezTo>
                  <a:pt x="1157" y="5"/>
                  <a:pt x="1157" y="5"/>
                  <a:pt x="1158" y="5"/>
                </a:cubicBezTo>
                <a:cubicBezTo>
                  <a:pt x="1158" y="5"/>
                  <a:pt x="1158" y="5"/>
                  <a:pt x="1158" y="5"/>
                </a:cubicBezTo>
                <a:cubicBezTo>
                  <a:pt x="1158" y="5"/>
                  <a:pt x="1158" y="5"/>
                  <a:pt x="1158" y="5"/>
                </a:cubicBezTo>
                <a:cubicBezTo>
                  <a:pt x="1158" y="5"/>
                  <a:pt x="1159" y="5"/>
                  <a:pt x="1160" y="5"/>
                </a:cubicBezTo>
                <a:cubicBezTo>
                  <a:pt x="1160" y="5"/>
                  <a:pt x="1161" y="5"/>
                  <a:pt x="1162" y="5"/>
                </a:cubicBezTo>
                <a:cubicBezTo>
                  <a:pt x="1163" y="5"/>
                  <a:pt x="1164" y="5"/>
                  <a:pt x="1166" y="6"/>
                </a:cubicBezTo>
                <a:cubicBezTo>
                  <a:pt x="1167" y="6"/>
                  <a:pt x="1168" y="7"/>
                  <a:pt x="1169" y="8"/>
                </a:cubicBezTo>
                <a:cubicBezTo>
                  <a:pt x="1170" y="9"/>
                  <a:pt x="1170" y="9"/>
                  <a:pt x="1170" y="9"/>
                </a:cubicBezTo>
                <a:cubicBezTo>
                  <a:pt x="1169" y="9"/>
                  <a:pt x="1169" y="9"/>
                  <a:pt x="1169" y="9"/>
                </a:cubicBezTo>
                <a:cubicBezTo>
                  <a:pt x="1169" y="10"/>
                  <a:pt x="1169" y="11"/>
                  <a:pt x="1168" y="12"/>
                </a:cubicBezTo>
                <a:cubicBezTo>
                  <a:pt x="1168" y="13"/>
                  <a:pt x="1167" y="14"/>
                  <a:pt x="1167" y="15"/>
                </a:cubicBezTo>
                <a:cubicBezTo>
                  <a:pt x="1166" y="15"/>
                  <a:pt x="1165" y="16"/>
                  <a:pt x="1164" y="16"/>
                </a:cubicBezTo>
                <a:cubicBezTo>
                  <a:pt x="1164" y="16"/>
                  <a:pt x="1164" y="16"/>
                  <a:pt x="1164" y="16"/>
                </a:cubicBezTo>
                <a:cubicBezTo>
                  <a:pt x="1164" y="16"/>
                  <a:pt x="1163" y="15"/>
                  <a:pt x="1162" y="15"/>
                </a:cubicBezTo>
                <a:cubicBezTo>
                  <a:pt x="1161" y="14"/>
                  <a:pt x="1160" y="14"/>
                  <a:pt x="1159" y="14"/>
                </a:cubicBezTo>
                <a:cubicBezTo>
                  <a:pt x="1159" y="14"/>
                  <a:pt x="1159" y="14"/>
                  <a:pt x="1159" y="14"/>
                </a:cubicBezTo>
                <a:cubicBezTo>
                  <a:pt x="1158" y="14"/>
                  <a:pt x="1158" y="14"/>
                  <a:pt x="1157" y="14"/>
                </a:cubicBezTo>
                <a:cubicBezTo>
                  <a:pt x="1157" y="15"/>
                  <a:pt x="1157" y="15"/>
                  <a:pt x="1157" y="15"/>
                </a:cubicBezTo>
                <a:cubicBezTo>
                  <a:pt x="1159" y="15"/>
                  <a:pt x="1161" y="15"/>
                  <a:pt x="1162" y="16"/>
                </a:cubicBezTo>
                <a:cubicBezTo>
                  <a:pt x="1164" y="17"/>
                  <a:pt x="1165" y="19"/>
                  <a:pt x="1165" y="21"/>
                </a:cubicBezTo>
                <a:cubicBezTo>
                  <a:pt x="1165" y="21"/>
                  <a:pt x="1166" y="21"/>
                  <a:pt x="1166" y="21"/>
                </a:cubicBezTo>
                <a:cubicBezTo>
                  <a:pt x="1167" y="22"/>
                  <a:pt x="1168" y="23"/>
                  <a:pt x="1168" y="24"/>
                </a:cubicBezTo>
                <a:cubicBezTo>
                  <a:pt x="1168" y="25"/>
                  <a:pt x="1168" y="25"/>
                  <a:pt x="1168" y="25"/>
                </a:cubicBezTo>
                <a:cubicBezTo>
                  <a:pt x="1167" y="25"/>
                  <a:pt x="1167" y="25"/>
                  <a:pt x="1167" y="25"/>
                </a:cubicBezTo>
                <a:cubicBezTo>
                  <a:pt x="1164" y="25"/>
                  <a:pt x="1160" y="25"/>
                  <a:pt x="1157" y="24"/>
                </a:cubicBezTo>
                <a:cubicBezTo>
                  <a:pt x="1157" y="25"/>
                  <a:pt x="1157" y="25"/>
                  <a:pt x="1157" y="25"/>
                </a:cubicBezTo>
                <a:cubicBezTo>
                  <a:pt x="1159" y="25"/>
                  <a:pt x="1162" y="25"/>
                  <a:pt x="1164" y="26"/>
                </a:cubicBezTo>
                <a:cubicBezTo>
                  <a:pt x="1166" y="26"/>
                  <a:pt x="1169" y="27"/>
                  <a:pt x="1170" y="29"/>
                </a:cubicBezTo>
                <a:cubicBezTo>
                  <a:pt x="1170" y="25"/>
                  <a:pt x="1170" y="25"/>
                  <a:pt x="1170" y="25"/>
                </a:cubicBezTo>
                <a:cubicBezTo>
                  <a:pt x="1170" y="25"/>
                  <a:pt x="1170" y="25"/>
                  <a:pt x="1170" y="25"/>
                </a:cubicBezTo>
                <a:cubicBezTo>
                  <a:pt x="1170" y="25"/>
                  <a:pt x="1170" y="25"/>
                  <a:pt x="1170" y="25"/>
                </a:cubicBezTo>
                <a:cubicBezTo>
                  <a:pt x="1170" y="23"/>
                  <a:pt x="1170" y="23"/>
                  <a:pt x="1170" y="23"/>
                </a:cubicBezTo>
                <a:cubicBezTo>
                  <a:pt x="1170" y="22"/>
                  <a:pt x="1169" y="21"/>
                  <a:pt x="1168" y="20"/>
                </a:cubicBezTo>
                <a:cubicBezTo>
                  <a:pt x="1168" y="19"/>
                  <a:pt x="1168" y="19"/>
                  <a:pt x="1168" y="19"/>
                </a:cubicBezTo>
                <a:cubicBezTo>
                  <a:pt x="1169" y="19"/>
                  <a:pt x="1169" y="19"/>
                  <a:pt x="1169" y="19"/>
                </a:cubicBezTo>
                <a:cubicBezTo>
                  <a:pt x="1169" y="18"/>
                  <a:pt x="1169" y="18"/>
                  <a:pt x="1169" y="18"/>
                </a:cubicBezTo>
                <a:cubicBezTo>
                  <a:pt x="1169" y="18"/>
                  <a:pt x="1169" y="17"/>
                  <a:pt x="1169" y="16"/>
                </a:cubicBezTo>
                <a:cubicBezTo>
                  <a:pt x="1168" y="16"/>
                  <a:pt x="1168" y="15"/>
                  <a:pt x="1168" y="14"/>
                </a:cubicBezTo>
                <a:cubicBezTo>
                  <a:pt x="1168" y="13"/>
                  <a:pt x="1168" y="12"/>
                  <a:pt x="1169" y="11"/>
                </a:cubicBezTo>
                <a:cubicBezTo>
                  <a:pt x="1170" y="11"/>
                  <a:pt x="1170" y="10"/>
                  <a:pt x="1170" y="10"/>
                </a:cubicBezTo>
                <a:cubicBezTo>
                  <a:pt x="1170" y="5"/>
                  <a:pt x="1170" y="5"/>
                  <a:pt x="1170" y="5"/>
                </a:cubicBezTo>
                <a:cubicBezTo>
                  <a:pt x="1166" y="4"/>
                  <a:pt x="1162" y="4"/>
                  <a:pt x="1157" y="4"/>
                </a:cubicBezTo>
                <a:moveTo>
                  <a:pt x="35" y="4"/>
                </a:moveTo>
                <a:cubicBezTo>
                  <a:pt x="33" y="5"/>
                  <a:pt x="31" y="6"/>
                  <a:pt x="29" y="7"/>
                </a:cubicBezTo>
                <a:cubicBezTo>
                  <a:pt x="29" y="8"/>
                  <a:pt x="29" y="8"/>
                  <a:pt x="29" y="8"/>
                </a:cubicBezTo>
                <a:cubicBezTo>
                  <a:pt x="31" y="7"/>
                  <a:pt x="33" y="6"/>
                  <a:pt x="35" y="6"/>
                </a:cubicBezTo>
                <a:cubicBezTo>
                  <a:pt x="35" y="4"/>
                  <a:pt x="35" y="4"/>
                  <a:pt x="35" y="4"/>
                </a:cubicBezTo>
                <a:moveTo>
                  <a:pt x="399" y="4"/>
                </a:moveTo>
                <a:cubicBezTo>
                  <a:pt x="395" y="5"/>
                  <a:pt x="391" y="7"/>
                  <a:pt x="388" y="9"/>
                </a:cubicBezTo>
                <a:cubicBezTo>
                  <a:pt x="388" y="10"/>
                  <a:pt x="388" y="10"/>
                  <a:pt x="388" y="10"/>
                </a:cubicBezTo>
                <a:cubicBezTo>
                  <a:pt x="391" y="8"/>
                  <a:pt x="395" y="7"/>
                  <a:pt x="399" y="5"/>
                </a:cubicBezTo>
                <a:cubicBezTo>
                  <a:pt x="399" y="4"/>
                  <a:pt x="399" y="4"/>
                  <a:pt x="399" y="4"/>
                </a:cubicBezTo>
                <a:moveTo>
                  <a:pt x="439" y="4"/>
                </a:moveTo>
                <a:cubicBezTo>
                  <a:pt x="429" y="4"/>
                  <a:pt x="419" y="6"/>
                  <a:pt x="410" y="10"/>
                </a:cubicBezTo>
                <a:cubicBezTo>
                  <a:pt x="410" y="10"/>
                  <a:pt x="410" y="10"/>
                  <a:pt x="410" y="10"/>
                </a:cubicBezTo>
                <a:cubicBezTo>
                  <a:pt x="410" y="10"/>
                  <a:pt x="410" y="10"/>
                  <a:pt x="410" y="10"/>
                </a:cubicBezTo>
                <a:cubicBezTo>
                  <a:pt x="407" y="10"/>
                  <a:pt x="404" y="12"/>
                  <a:pt x="401" y="13"/>
                </a:cubicBezTo>
                <a:cubicBezTo>
                  <a:pt x="401" y="14"/>
                  <a:pt x="401" y="14"/>
                  <a:pt x="401" y="14"/>
                </a:cubicBezTo>
                <a:cubicBezTo>
                  <a:pt x="404" y="13"/>
                  <a:pt x="407" y="12"/>
                  <a:pt x="410" y="11"/>
                </a:cubicBezTo>
                <a:cubicBezTo>
                  <a:pt x="410" y="11"/>
                  <a:pt x="410" y="11"/>
                  <a:pt x="410" y="11"/>
                </a:cubicBezTo>
                <a:cubicBezTo>
                  <a:pt x="410" y="11"/>
                  <a:pt x="410" y="11"/>
                  <a:pt x="410" y="11"/>
                </a:cubicBezTo>
                <a:cubicBezTo>
                  <a:pt x="419" y="7"/>
                  <a:pt x="429" y="5"/>
                  <a:pt x="438" y="5"/>
                </a:cubicBezTo>
                <a:cubicBezTo>
                  <a:pt x="441" y="5"/>
                  <a:pt x="443" y="5"/>
                  <a:pt x="445" y="5"/>
                </a:cubicBezTo>
                <a:cubicBezTo>
                  <a:pt x="445" y="4"/>
                  <a:pt x="445" y="4"/>
                  <a:pt x="445" y="4"/>
                </a:cubicBezTo>
                <a:cubicBezTo>
                  <a:pt x="443" y="4"/>
                  <a:pt x="441" y="4"/>
                  <a:pt x="439" y="4"/>
                </a:cubicBezTo>
                <a:moveTo>
                  <a:pt x="688" y="3"/>
                </a:moveTo>
                <a:cubicBezTo>
                  <a:pt x="686" y="5"/>
                  <a:pt x="684" y="6"/>
                  <a:pt x="681" y="8"/>
                </a:cubicBezTo>
                <a:cubicBezTo>
                  <a:pt x="681" y="8"/>
                  <a:pt x="681" y="8"/>
                  <a:pt x="681" y="8"/>
                </a:cubicBezTo>
                <a:cubicBezTo>
                  <a:pt x="680" y="9"/>
                  <a:pt x="680" y="9"/>
                  <a:pt x="680" y="9"/>
                </a:cubicBezTo>
                <a:cubicBezTo>
                  <a:pt x="680" y="9"/>
                  <a:pt x="680" y="9"/>
                  <a:pt x="680" y="10"/>
                </a:cubicBezTo>
                <a:cubicBezTo>
                  <a:pt x="680" y="10"/>
                  <a:pt x="680" y="10"/>
                  <a:pt x="680" y="10"/>
                </a:cubicBezTo>
                <a:cubicBezTo>
                  <a:pt x="680" y="10"/>
                  <a:pt x="680" y="10"/>
                  <a:pt x="680" y="10"/>
                </a:cubicBezTo>
                <a:cubicBezTo>
                  <a:pt x="683" y="8"/>
                  <a:pt x="686" y="6"/>
                  <a:pt x="688" y="4"/>
                </a:cubicBezTo>
                <a:cubicBezTo>
                  <a:pt x="688" y="3"/>
                  <a:pt x="688" y="3"/>
                  <a:pt x="688" y="3"/>
                </a:cubicBezTo>
                <a:moveTo>
                  <a:pt x="792" y="3"/>
                </a:moveTo>
                <a:cubicBezTo>
                  <a:pt x="792" y="4"/>
                  <a:pt x="792" y="4"/>
                  <a:pt x="792" y="4"/>
                </a:cubicBezTo>
                <a:cubicBezTo>
                  <a:pt x="795" y="5"/>
                  <a:pt x="797" y="7"/>
                  <a:pt x="799" y="8"/>
                </a:cubicBezTo>
                <a:cubicBezTo>
                  <a:pt x="799" y="9"/>
                  <a:pt x="799" y="9"/>
                  <a:pt x="799" y="9"/>
                </a:cubicBezTo>
                <a:cubicBezTo>
                  <a:pt x="799" y="9"/>
                  <a:pt x="799" y="9"/>
                  <a:pt x="799" y="9"/>
                </a:cubicBezTo>
                <a:cubicBezTo>
                  <a:pt x="800" y="11"/>
                  <a:pt x="802" y="14"/>
                  <a:pt x="802" y="17"/>
                </a:cubicBezTo>
                <a:cubicBezTo>
                  <a:pt x="802" y="18"/>
                  <a:pt x="802" y="19"/>
                  <a:pt x="801" y="20"/>
                </a:cubicBezTo>
                <a:cubicBezTo>
                  <a:pt x="801" y="20"/>
                  <a:pt x="801" y="20"/>
                  <a:pt x="801" y="20"/>
                </a:cubicBezTo>
                <a:cubicBezTo>
                  <a:pt x="801" y="20"/>
                  <a:pt x="801" y="20"/>
                  <a:pt x="801" y="20"/>
                </a:cubicBezTo>
                <a:cubicBezTo>
                  <a:pt x="801" y="21"/>
                  <a:pt x="801" y="21"/>
                  <a:pt x="800" y="22"/>
                </a:cubicBezTo>
                <a:cubicBezTo>
                  <a:pt x="800" y="22"/>
                  <a:pt x="800" y="22"/>
                  <a:pt x="800" y="22"/>
                </a:cubicBezTo>
                <a:cubicBezTo>
                  <a:pt x="800" y="23"/>
                  <a:pt x="800" y="23"/>
                  <a:pt x="800" y="23"/>
                </a:cubicBezTo>
                <a:cubicBezTo>
                  <a:pt x="800" y="23"/>
                  <a:pt x="800" y="23"/>
                  <a:pt x="800" y="23"/>
                </a:cubicBezTo>
                <a:cubicBezTo>
                  <a:pt x="800" y="23"/>
                  <a:pt x="800" y="23"/>
                  <a:pt x="800" y="23"/>
                </a:cubicBezTo>
                <a:cubicBezTo>
                  <a:pt x="800" y="23"/>
                  <a:pt x="800" y="23"/>
                  <a:pt x="800" y="23"/>
                </a:cubicBezTo>
                <a:cubicBezTo>
                  <a:pt x="800" y="23"/>
                  <a:pt x="800" y="23"/>
                  <a:pt x="800" y="23"/>
                </a:cubicBezTo>
                <a:cubicBezTo>
                  <a:pt x="800" y="23"/>
                  <a:pt x="800" y="23"/>
                  <a:pt x="800" y="23"/>
                </a:cubicBezTo>
                <a:cubicBezTo>
                  <a:pt x="801" y="23"/>
                  <a:pt x="801" y="23"/>
                  <a:pt x="802" y="23"/>
                </a:cubicBezTo>
                <a:cubicBezTo>
                  <a:pt x="802" y="23"/>
                  <a:pt x="802" y="23"/>
                  <a:pt x="803" y="23"/>
                </a:cubicBezTo>
                <a:cubicBezTo>
                  <a:pt x="803" y="23"/>
                  <a:pt x="803" y="24"/>
                  <a:pt x="803" y="24"/>
                </a:cubicBezTo>
                <a:cubicBezTo>
                  <a:pt x="805" y="25"/>
                  <a:pt x="806" y="26"/>
                  <a:pt x="807" y="27"/>
                </a:cubicBezTo>
                <a:cubicBezTo>
                  <a:pt x="808" y="28"/>
                  <a:pt x="809" y="30"/>
                  <a:pt x="810" y="31"/>
                </a:cubicBezTo>
                <a:cubicBezTo>
                  <a:pt x="810" y="31"/>
                  <a:pt x="810" y="31"/>
                  <a:pt x="810" y="31"/>
                </a:cubicBezTo>
                <a:cubicBezTo>
                  <a:pt x="810" y="31"/>
                  <a:pt x="810" y="31"/>
                  <a:pt x="810" y="31"/>
                </a:cubicBezTo>
                <a:cubicBezTo>
                  <a:pt x="810" y="32"/>
                  <a:pt x="810" y="33"/>
                  <a:pt x="810" y="34"/>
                </a:cubicBezTo>
                <a:cubicBezTo>
                  <a:pt x="810" y="36"/>
                  <a:pt x="810" y="38"/>
                  <a:pt x="810" y="40"/>
                </a:cubicBezTo>
                <a:cubicBezTo>
                  <a:pt x="811" y="41"/>
                  <a:pt x="812" y="43"/>
                  <a:pt x="813" y="45"/>
                </a:cubicBezTo>
                <a:cubicBezTo>
                  <a:pt x="813" y="47"/>
                  <a:pt x="813" y="49"/>
                  <a:pt x="813" y="51"/>
                </a:cubicBezTo>
                <a:cubicBezTo>
                  <a:pt x="813" y="56"/>
                  <a:pt x="810" y="61"/>
                  <a:pt x="805" y="63"/>
                </a:cubicBezTo>
                <a:cubicBezTo>
                  <a:pt x="805" y="63"/>
                  <a:pt x="805" y="63"/>
                  <a:pt x="805" y="63"/>
                </a:cubicBezTo>
                <a:cubicBezTo>
                  <a:pt x="804" y="63"/>
                  <a:pt x="804" y="63"/>
                  <a:pt x="804" y="63"/>
                </a:cubicBezTo>
                <a:cubicBezTo>
                  <a:pt x="803" y="63"/>
                  <a:pt x="802" y="63"/>
                  <a:pt x="801" y="63"/>
                </a:cubicBezTo>
                <a:cubicBezTo>
                  <a:pt x="798" y="63"/>
                  <a:pt x="795" y="63"/>
                  <a:pt x="792" y="61"/>
                </a:cubicBezTo>
                <a:cubicBezTo>
                  <a:pt x="792" y="63"/>
                  <a:pt x="792" y="63"/>
                  <a:pt x="792" y="63"/>
                </a:cubicBezTo>
                <a:cubicBezTo>
                  <a:pt x="792" y="63"/>
                  <a:pt x="792" y="63"/>
                  <a:pt x="792" y="63"/>
                </a:cubicBezTo>
                <a:cubicBezTo>
                  <a:pt x="793" y="63"/>
                  <a:pt x="793" y="63"/>
                  <a:pt x="793" y="63"/>
                </a:cubicBezTo>
                <a:cubicBezTo>
                  <a:pt x="793" y="64"/>
                  <a:pt x="793" y="64"/>
                  <a:pt x="793" y="64"/>
                </a:cubicBezTo>
                <a:cubicBezTo>
                  <a:pt x="793" y="65"/>
                  <a:pt x="793" y="65"/>
                  <a:pt x="793" y="65"/>
                </a:cubicBezTo>
                <a:cubicBezTo>
                  <a:pt x="793" y="66"/>
                  <a:pt x="793" y="66"/>
                  <a:pt x="793" y="66"/>
                </a:cubicBezTo>
                <a:cubicBezTo>
                  <a:pt x="792" y="66"/>
                  <a:pt x="792" y="66"/>
                  <a:pt x="792" y="66"/>
                </a:cubicBezTo>
                <a:cubicBezTo>
                  <a:pt x="792" y="68"/>
                  <a:pt x="792" y="68"/>
                  <a:pt x="792" y="68"/>
                </a:cubicBezTo>
                <a:cubicBezTo>
                  <a:pt x="833" y="68"/>
                  <a:pt x="833" y="68"/>
                  <a:pt x="833" y="68"/>
                </a:cubicBezTo>
                <a:cubicBezTo>
                  <a:pt x="833" y="66"/>
                  <a:pt x="833" y="66"/>
                  <a:pt x="833" y="66"/>
                </a:cubicBezTo>
                <a:cubicBezTo>
                  <a:pt x="830" y="66"/>
                  <a:pt x="828" y="66"/>
                  <a:pt x="826" y="66"/>
                </a:cubicBezTo>
                <a:cubicBezTo>
                  <a:pt x="820" y="66"/>
                  <a:pt x="814" y="66"/>
                  <a:pt x="808" y="66"/>
                </a:cubicBezTo>
                <a:cubicBezTo>
                  <a:pt x="805" y="66"/>
                  <a:pt x="805" y="66"/>
                  <a:pt x="805" y="66"/>
                </a:cubicBezTo>
                <a:cubicBezTo>
                  <a:pt x="807" y="64"/>
                  <a:pt x="807" y="64"/>
                  <a:pt x="807" y="64"/>
                </a:cubicBezTo>
                <a:cubicBezTo>
                  <a:pt x="811" y="61"/>
                  <a:pt x="815" y="56"/>
                  <a:pt x="815" y="50"/>
                </a:cubicBezTo>
                <a:cubicBezTo>
                  <a:pt x="815" y="49"/>
                  <a:pt x="815" y="47"/>
                  <a:pt x="814" y="46"/>
                </a:cubicBezTo>
                <a:cubicBezTo>
                  <a:pt x="814" y="46"/>
                  <a:pt x="814" y="46"/>
                  <a:pt x="814" y="46"/>
                </a:cubicBezTo>
                <a:cubicBezTo>
                  <a:pt x="814" y="46"/>
                  <a:pt x="814" y="46"/>
                  <a:pt x="814" y="46"/>
                </a:cubicBezTo>
                <a:cubicBezTo>
                  <a:pt x="814" y="45"/>
                  <a:pt x="814" y="43"/>
                  <a:pt x="813" y="42"/>
                </a:cubicBezTo>
                <a:cubicBezTo>
                  <a:pt x="812" y="40"/>
                  <a:pt x="811" y="39"/>
                  <a:pt x="811" y="37"/>
                </a:cubicBezTo>
                <a:cubicBezTo>
                  <a:pt x="811" y="36"/>
                  <a:pt x="811" y="35"/>
                  <a:pt x="812" y="34"/>
                </a:cubicBezTo>
                <a:cubicBezTo>
                  <a:pt x="810" y="29"/>
                  <a:pt x="807" y="24"/>
                  <a:pt x="803" y="22"/>
                </a:cubicBezTo>
                <a:cubicBezTo>
                  <a:pt x="802" y="21"/>
                  <a:pt x="802" y="21"/>
                  <a:pt x="802" y="21"/>
                </a:cubicBezTo>
                <a:cubicBezTo>
                  <a:pt x="803" y="20"/>
                  <a:pt x="803" y="20"/>
                  <a:pt x="803" y="20"/>
                </a:cubicBezTo>
                <a:cubicBezTo>
                  <a:pt x="803" y="19"/>
                  <a:pt x="803" y="18"/>
                  <a:pt x="803" y="17"/>
                </a:cubicBezTo>
                <a:cubicBezTo>
                  <a:pt x="803" y="13"/>
                  <a:pt x="801" y="10"/>
                  <a:pt x="799" y="7"/>
                </a:cubicBezTo>
                <a:cubicBezTo>
                  <a:pt x="797" y="5"/>
                  <a:pt x="795" y="4"/>
                  <a:pt x="792" y="3"/>
                </a:cubicBezTo>
                <a:moveTo>
                  <a:pt x="1111" y="2"/>
                </a:moveTo>
                <a:cubicBezTo>
                  <a:pt x="1111" y="3"/>
                  <a:pt x="1110" y="3"/>
                  <a:pt x="1109" y="3"/>
                </a:cubicBezTo>
                <a:cubicBezTo>
                  <a:pt x="1109" y="4"/>
                  <a:pt x="1109" y="4"/>
                  <a:pt x="1109" y="4"/>
                </a:cubicBezTo>
                <a:cubicBezTo>
                  <a:pt x="1110" y="4"/>
                  <a:pt x="1111" y="4"/>
                  <a:pt x="1111" y="3"/>
                </a:cubicBezTo>
                <a:cubicBezTo>
                  <a:pt x="1111" y="2"/>
                  <a:pt x="1111" y="2"/>
                  <a:pt x="1111" y="2"/>
                </a:cubicBezTo>
                <a:moveTo>
                  <a:pt x="282" y="2"/>
                </a:moveTo>
                <a:cubicBezTo>
                  <a:pt x="277" y="3"/>
                  <a:pt x="271" y="4"/>
                  <a:pt x="265" y="5"/>
                </a:cubicBezTo>
                <a:cubicBezTo>
                  <a:pt x="265" y="5"/>
                  <a:pt x="265" y="5"/>
                  <a:pt x="265" y="5"/>
                </a:cubicBezTo>
                <a:cubicBezTo>
                  <a:pt x="265" y="5"/>
                  <a:pt x="265" y="5"/>
                  <a:pt x="265" y="5"/>
                </a:cubicBezTo>
                <a:cubicBezTo>
                  <a:pt x="245" y="8"/>
                  <a:pt x="226" y="15"/>
                  <a:pt x="210" y="28"/>
                </a:cubicBezTo>
                <a:cubicBezTo>
                  <a:pt x="217" y="25"/>
                  <a:pt x="223" y="20"/>
                  <a:pt x="230" y="16"/>
                </a:cubicBezTo>
                <a:cubicBezTo>
                  <a:pt x="238" y="12"/>
                  <a:pt x="247" y="9"/>
                  <a:pt x="255" y="7"/>
                </a:cubicBezTo>
                <a:cubicBezTo>
                  <a:pt x="256" y="7"/>
                  <a:pt x="256" y="7"/>
                  <a:pt x="256" y="7"/>
                </a:cubicBezTo>
                <a:cubicBezTo>
                  <a:pt x="256" y="7"/>
                  <a:pt x="256" y="7"/>
                  <a:pt x="256" y="7"/>
                </a:cubicBezTo>
                <a:cubicBezTo>
                  <a:pt x="265" y="5"/>
                  <a:pt x="273" y="4"/>
                  <a:pt x="282" y="3"/>
                </a:cubicBezTo>
                <a:cubicBezTo>
                  <a:pt x="282" y="2"/>
                  <a:pt x="282" y="2"/>
                  <a:pt x="282" y="2"/>
                </a:cubicBezTo>
                <a:moveTo>
                  <a:pt x="295" y="2"/>
                </a:moveTo>
                <a:cubicBezTo>
                  <a:pt x="292" y="2"/>
                  <a:pt x="288" y="2"/>
                  <a:pt x="284" y="2"/>
                </a:cubicBezTo>
                <a:cubicBezTo>
                  <a:pt x="284" y="3"/>
                  <a:pt x="284" y="3"/>
                  <a:pt x="284" y="3"/>
                </a:cubicBezTo>
                <a:cubicBezTo>
                  <a:pt x="288" y="3"/>
                  <a:pt x="292" y="3"/>
                  <a:pt x="296" y="3"/>
                </a:cubicBezTo>
                <a:cubicBezTo>
                  <a:pt x="308" y="3"/>
                  <a:pt x="320" y="4"/>
                  <a:pt x="331" y="7"/>
                </a:cubicBezTo>
                <a:cubicBezTo>
                  <a:pt x="341" y="9"/>
                  <a:pt x="350" y="15"/>
                  <a:pt x="358" y="21"/>
                </a:cubicBezTo>
                <a:cubicBezTo>
                  <a:pt x="358" y="19"/>
                  <a:pt x="358" y="19"/>
                  <a:pt x="358" y="19"/>
                </a:cubicBezTo>
                <a:cubicBezTo>
                  <a:pt x="354" y="17"/>
                  <a:pt x="350" y="15"/>
                  <a:pt x="347" y="12"/>
                </a:cubicBezTo>
                <a:cubicBezTo>
                  <a:pt x="339" y="9"/>
                  <a:pt x="332" y="7"/>
                  <a:pt x="324" y="5"/>
                </a:cubicBezTo>
                <a:cubicBezTo>
                  <a:pt x="324" y="5"/>
                  <a:pt x="324" y="5"/>
                  <a:pt x="324" y="5"/>
                </a:cubicBezTo>
                <a:cubicBezTo>
                  <a:pt x="324" y="5"/>
                  <a:pt x="324" y="5"/>
                  <a:pt x="324" y="5"/>
                </a:cubicBezTo>
                <a:cubicBezTo>
                  <a:pt x="315" y="3"/>
                  <a:pt x="305" y="2"/>
                  <a:pt x="295" y="2"/>
                </a:cubicBezTo>
                <a:moveTo>
                  <a:pt x="1283" y="2"/>
                </a:moveTo>
                <a:cubicBezTo>
                  <a:pt x="1281" y="2"/>
                  <a:pt x="1280" y="2"/>
                  <a:pt x="1278" y="2"/>
                </a:cubicBezTo>
                <a:cubicBezTo>
                  <a:pt x="1278" y="2"/>
                  <a:pt x="1278" y="2"/>
                  <a:pt x="1278" y="2"/>
                </a:cubicBezTo>
                <a:cubicBezTo>
                  <a:pt x="1272" y="2"/>
                  <a:pt x="1268" y="3"/>
                  <a:pt x="1263" y="4"/>
                </a:cubicBezTo>
                <a:cubicBezTo>
                  <a:pt x="1263" y="5"/>
                  <a:pt x="1263" y="5"/>
                  <a:pt x="1263" y="5"/>
                </a:cubicBezTo>
                <a:cubicBezTo>
                  <a:pt x="1267" y="3"/>
                  <a:pt x="1272" y="3"/>
                  <a:pt x="1277" y="2"/>
                </a:cubicBezTo>
                <a:cubicBezTo>
                  <a:pt x="1277" y="2"/>
                  <a:pt x="1278" y="2"/>
                  <a:pt x="1278" y="2"/>
                </a:cubicBezTo>
                <a:cubicBezTo>
                  <a:pt x="1280" y="2"/>
                  <a:pt x="1282" y="3"/>
                  <a:pt x="1283" y="3"/>
                </a:cubicBezTo>
                <a:cubicBezTo>
                  <a:pt x="1283" y="3"/>
                  <a:pt x="1283" y="3"/>
                  <a:pt x="1283" y="3"/>
                </a:cubicBezTo>
                <a:cubicBezTo>
                  <a:pt x="1284" y="3"/>
                  <a:pt x="1284" y="3"/>
                  <a:pt x="1285" y="2"/>
                </a:cubicBezTo>
                <a:cubicBezTo>
                  <a:pt x="1285" y="2"/>
                  <a:pt x="1284" y="2"/>
                  <a:pt x="1284" y="2"/>
                </a:cubicBezTo>
                <a:cubicBezTo>
                  <a:pt x="1284" y="2"/>
                  <a:pt x="1283" y="2"/>
                  <a:pt x="1283" y="2"/>
                </a:cubicBezTo>
                <a:cubicBezTo>
                  <a:pt x="1283" y="2"/>
                  <a:pt x="1283" y="2"/>
                  <a:pt x="1283" y="2"/>
                </a:cubicBezTo>
                <a:cubicBezTo>
                  <a:pt x="1283" y="2"/>
                  <a:pt x="1283" y="2"/>
                  <a:pt x="1283" y="2"/>
                </a:cubicBezTo>
                <a:moveTo>
                  <a:pt x="713" y="1"/>
                </a:moveTo>
                <a:cubicBezTo>
                  <a:pt x="713" y="1"/>
                  <a:pt x="713" y="1"/>
                  <a:pt x="713" y="1"/>
                </a:cubicBezTo>
                <a:cubicBezTo>
                  <a:pt x="710" y="2"/>
                  <a:pt x="707" y="3"/>
                  <a:pt x="705" y="4"/>
                </a:cubicBezTo>
                <a:cubicBezTo>
                  <a:pt x="705" y="6"/>
                  <a:pt x="705" y="6"/>
                  <a:pt x="705" y="6"/>
                </a:cubicBezTo>
                <a:cubicBezTo>
                  <a:pt x="705" y="6"/>
                  <a:pt x="706" y="5"/>
                  <a:pt x="706" y="5"/>
                </a:cubicBezTo>
                <a:cubicBezTo>
                  <a:pt x="706" y="5"/>
                  <a:pt x="706" y="5"/>
                  <a:pt x="706" y="5"/>
                </a:cubicBezTo>
                <a:cubicBezTo>
                  <a:pt x="706" y="5"/>
                  <a:pt x="706" y="5"/>
                  <a:pt x="706" y="5"/>
                </a:cubicBezTo>
                <a:cubicBezTo>
                  <a:pt x="707" y="4"/>
                  <a:pt x="708" y="4"/>
                  <a:pt x="709" y="4"/>
                </a:cubicBezTo>
                <a:cubicBezTo>
                  <a:pt x="710" y="3"/>
                  <a:pt x="711" y="3"/>
                  <a:pt x="712" y="3"/>
                </a:cubicBezTo>
                <a:cubicBezTo>
                  <a:pt x="712" y="3"/>
                  <a:pt x="713" y="2"/>
                  <a:pt x="713" y="2"/>
                </a:cubicBezTo>
                <a:cubicBezTo>
                  <a:pt x="713" y="1"/>
                  <a:pt x="713" y="1"/>
                  <a:pt x="713" y="1"/>
                </a:cubicBezTo>
                <a:moveTo>
                  <a:pt x="496" y="1"/>
                </a:moveTo>
                <a:cubicBezTo>
                  <a:pt x="496" y="2"/>
                  <a:pt x="496" y="2"/>
                  <a:pt x="496" y="2"/>
                </a:cubicBezTo>
                <a:cubicBezTo>
                  <a:pt x="498" y="2"/>
                  <a:pt x="499" y="2"/>
                  <a:pt x="501" y="2"/>
                </a:cubicBezTo>
                <a:cubicBezTo>
                  <a:pt x="503" y="2"/>
                  <a:pt x="505" y="2"/>
                  <a:pt x="506" y="2"/>
                </a:cubicBezTo>
                <a:cubicBezTo>
                  <a:pt x="506" y="1"/>
                  <a:pt x="506" y="1"/>
                  <a:pt x="506" y="1"/>
                </a:cubicBezTo>
                <a:cubicBezTo>
                  <a:pt x="496" y="1"/>
                  <a:pt x="496" y="1"/>
                  <a:pt x="496" y="1"/>
                </a:cubicBezTo>
                <a:moveTo>
                  <a:pt x="511" y="0"/>
                </a:moveTo>
                <a:cubicBezTo>
                  <a:pt x="511" y="1"/>
                  <a:pt x="510" y="1"/>
                  <a:pt x="510" y="1"/>
                </a:cubicBezTo>
                <a:cubicBezTo>
                  <a:pt x="510" y="1"/>
                  <a:pt x="510" y="1"/>
                  <a:pt x="510" y="1"/>
                </a:cubicBezTo>
                <a:cubicBezTo>
                  <a:pt x="510" y="1"/>
                  <a:pt x="510" y="1"/>
                  <a:pt x="510" y="1"/>
                </a:cubicBezTo>
                <a:cubicBezTo>
                  <a:pt x="508" y="1"/>
                  <a:pt x="508" y="1"/>
                  <a:pt x="508" y="1"/>
                </a:cubicBezTo>
                <a:cubicBezTo>
                  <a:pt x="508" y="3"/>
                  <a:pt x="508" y="3"/>
                  <a:pt x="508" y="3"/>
                </a:cubicBezTo>
                <a:cubicBezTo>
                  <a:pt x="509" y="3"/>
                  <a:pt x="509" y="3"/>
                  <a:pt x="509" y="3"/>
                </a:cubicBezTo>
                <a:cubicBezTo>
                  <a:pt x="509" y="3"/>
                  <a:pt x="509" y="3"/>
                  <a:pt x="509" y="3"/>
                </a:cubicBezTo>
                <a:cubicBezTo>
                  <a:pt x="510" y="3"/>
                  <a:pt x="510" y="3"/>
                  <a:pt x="511" y="3"/>
                </a:cubicBezTo>
                <a:cubicBezTo>
                  <a:pt x="511" y="0"/>
                  <a:pt x="511" y="0"/>
                  <a:pt x="511" y="0"/>
                </a:cubicBezTo>
                <a:moveTo>
                  <a:pt x="786" y="0"/>
                </a:moveTo>
                <a:cubicBezTo>
                  <a:pt x="786" y="2"/>
                  <a:pt x="786" y="2"/>
                  <a:pt x="786" y="2"/>
                </a:cubicBezTo>
                <a:cubicBezTo>
                  <a:pt x="786" y="2"/>
                  <a:pt x="786" y="2"/>
                  <a:pt x="786" y="2"/>
                </a:cubicBezTo>
                <a:cubicBezTo>
                  <a:pt x="787" y="2"/>
                  <a:pt x="789" y="3"/>
                  <a:pt x="790" y="3"/>
                </a:cubicBezTo>
                <a:cubicBezTo>
                  <a:pt x="790" y="2"/>
                  <a:pt x="790" y="2"/>
                  <a:pt x="790" y="2"/>
                </a:cubicBezTo>
                <a:cubicBezTo>
                  <a:pt x="789" y="2"/>
                  <a:pt x="788" y="1"/>
                  <a:pt x="787" y="1"/>
                </a:cubicBezTo>
                <a:cubicBezTo>
                  <a:pt x="787" y="1"/>
                  <a:pt x="787" y="1"/>
                  <a:pt x="787" y="1"/>
                </a:cubicBezTo>
                <a:cubicBezTo>
                  <a:pt x="786" y="1"/>
                  <a:pt x="786" y="1"/>
                  <a:pt x="786" y="1"/>
                </a:cubicBezTo>
                <a:cubicBezTo>
                  <a:pt x="786" y="1"/>
                  <a:pt x="786" y="1"/>
                  <a:pt x="786" y="1"/>
                </a:cubicBezTo>
                <a:cubicBezTo>
                  <a:pt x="786" y="1"/>
                  <a:pt x="786" y="0"/>
                  <a:pt x="786" y="0"/>
                </a:cubicBezTo>
                <a:moveTo>
                  <a:pt x="470" y="0"/>
                </a:moveTo>
                <a:cubicBezTo>
                  <a:pt x="469" y="0"/>
                  <a:pt x="469" y="0"/>
                  <a:pt x="469" y="0"/>
                </a:cubicBezTo>
                <a:cubicBezTo>
                  <a:pt x="468" y="1"/>
                  <a:pt x="467" y="2"/>
                  <a:pt x="466" y="3"/>
                </a:cubicBezTo>
                <a:cubicBezTo>
                  <a:pt x="466" y="5"/>
                  <a:pt x="466" y="5"/>
                  <a:pt x="466" y="5"/>
                </a:cubicBezTo>
                <a:cubicBezTo>
                  <a:pt x="467" y="4"/>
                  <a:pt x="468" y="3"/>
                  <a:pt x="470" y="2"/>
                </a:cubicBezTo>
                <a:cubicBezTo>
                  <a:pt x="470" y="0"/>
                  <a:pt x="470" y="0"/>
                  <a:pt x="470" y="0"/>
                </a:cubicBezTo>
                <a:moveTo>
                  <a:pt x="734" y="0"/>
                </a:moveTo>
                <a:cubicBezTo>
                  <a:pt x="728" y="2"/>
                  <a:pt x="721" y="4"/>
                  <a:pt x="716" y="7"/>
                </a:cubicBezTo>
                <a:cubicBezTo>
                  <a:pt x="716" y="9"/>
                  <a:pt x="716" y="9"/>
                  <a:pt x="716" y="9"/>
                </a:cubicBezTo>
                <a:cubicBezTo>
                  <a:pt x="719" y="7"/>
                  <a:pt x="723" y="5"/>
                  <a:pt x="726" y="4"/>
                </a:cubicBezTo>
                <a:cubicBezTo>
                  <a:pt x="729" y="3"/>
                  <a:pt x="731" y="1"/>
                  <a:pt x="734" y="1"/>
                </a:cubicBezTo>
                <a:cubicBezTo>
                  <a:pt x="734" y="0"/>
                  <a:pt x="734" y="0"/>
                  <a:pt x="734" y="0"/>
                </a:cubicBezTo>
                <a:moveTo>
                  <a:pt x="1223" y="0"/>
                </a:moveTo>
                <a:cubicBezTo>
                  <a:pt x="1223" y="3"/>
                  <a:pt x="1223" y="3"/>
                  <a:pt x="1223" y="3"/>
                </a:cubicBezTo>
                <a:cubicBezTo>
                  <a:pt x="1224" y="5"/>
                  <a:pt x="1225" y="6"/>
                  <a:pt x="1225" y="7"/>
                </a:cubicBezTo>
                <a:cubicBezTo>
                  <a:pt x="1225" y="7"/>
                  <a:pt x="1225" y="7"/>
                  <a:pt x="1225" y="7"/>
                </a:cubicBezTo>
                <a:cubicBezTo>
                  <a:pt x="1225" y="7"/>
                  <a:pt x="1225" y="7"/>
                  <a:pt x="1225" y="7"/>
                </a:cubicBezTo>
                <a:cubicBezTo>
                  <a:pt x="1226" y="9"/>
                  <a:pt x="1226" y="11"/>
                  <a:pt x="1226" y="13"/>
                </a:cubicBezTo>
                <a:cubicBezTo>
                  <a:pt x="1226" y="16"/>
                  <a:pt x="1225" y="19"/>
                  <a:pt x="1223" y="21"/>
                </a:cubicBezTo>
                <a:cubicBezTo>
                  <a:pt x="1223" y="22"/>
                  <a:pt x="1223" y="22"/>
                  <a:pt x="1223" y="22"/>
                </a:cubicBezTo>
                <a:cubicBezTo>
                  <a:pt x="1223" y="22"/>
                  <a:pt x="1223" y="22"/>
                  <a:pt x="1223" y="22"/>
                </a:cubicBezTo>
                <a:cubicBezTo>
                  <a:pt x="1223" y="22"/>
                  <a:pt x="1223" y="22"/>
                  <a:pt x="1223" y="22"/>
                </a:cubicBezTo>
                <a:cubicBezTo>
                  <a:pt x="1223" y="22"/>
                  <a:pt x="1223" y="22"/>
                  <a:pt x="1223" y="22"/>
                </a:cubicBezTo>
                <a:cubicBezTo>
                  <a:pt x="1223" y="22"/>
                  <a:pt x="1223" y="22"/>
                  <a:pt x="1223" y="22"/>
                </a:cubicBezTo>
                <a:cubicBezTo>
                  <a:pt x="1223" y="22"/>
                  <a:pt x="1223" y="22"/>
                  <a:pt x="1223" y="22"/>
                </a:cubicBezTo>
                <a:cubicBezTo>
                  <a:pt x="1224" y="22"/>
                  <a:pt x="1225" y="22"/>
                  <a:pt x="1227" y="22"/>
                </a:cubicBezTo>
                <a:cubicBezTo>
                  <a:pt x="1227" y="22"/>
                  <a:pt x="1227" y="22"/>
                  <a:pt x="1227" y="22"/>
                </a:cubicBezTo>
                <a:cubicBezTo>
                  <a:pt x="1228" y="22"/>
                  <a:pt x="1229" y="22"/>
                  <a:pt x="1230" y="23"/>
                </a:cubicBezTo>
                <a:cubicBezTo>
                  <a:pt x="1230" y="22"/>
                  <a:pt x="1230" y="22"/>
                  <a:pt x="1230" y="22"/>
                </a:cubicBezTo>
                <a:cubicBezTo>
                  <a:pt x="1227" y="21"/>
                  <a:pt x="1227" y="21"/>
                  <a:pt x="1227" y="21"/>
                </a:cubicBezTo>
                <a:cubicBezTo>
                  <a:pt x="1227" y="20"/>
                  <a:pt x="1227" y="20"/>
                  <a:pt x="1227" y="20"/>
                </a:cubicBezTo>
                <a:cubicBezTo>
                  <a:pt x="1227" y="17"/>
                  <a:pt x="1227" y="15"/>
                  <a:pt x="1227" y="12"/>
                </a:cubicBezTo>
                <a:cubicBezTo>
                  <a:pt x="1227" y="11"/>
                  <a:pt x="1227" y="10"/>
                  <a:pt x="1227" y="9"/>
                </a:cubicBezTo>
                <a:cubicBezTo>
                  <a:pt x="1227" y="9"/>
                  <a:pt x="1227" y="9"/>
                  <a:pt x="1227" y="9"/>
                </a:cubicBezTo>
                <a:cubicBezTo>
                  <a:pt x="1227" y="8"/>
                  <a:pt x="1227" y="8"/>
                  <a:pt x="1227" y="8"/>
                </a:cubicBezTo>
                <a:cubicBezTo>
                  <a:pt x="1227" y="7"/>
                  <a:pt x="1226" y="6"/>
                  <a:pt x="1225" y="5"/>
                </a:cubicBezTo>
                <a:cubicBezTo>
                  <a:pt x="1225" y="3"/>
                  <a:pt x="1224" y="2"/>
                  <a:pt x="1224" y="1"/>
                </a:cubicBezTo>
                <a:cubicBezTo>
                  <a:pt x="1223" y="0"/>
                  <a:pt x="1223" y="0"/>
                  <a:pt x="1223" y="0"/>
                </a:cubicBezTo>
              </a:path>
            </a:pathLst>
          </a:custGeom>
          <a:solidFill>
            <a:srgbClr val="E8888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03" name="PA_任意多边形 1435"/>
          <p:cNvSpPr>
            <a:spLocks/>
          </p:cNvSpPr>
          <p:nvPr>
            <p:custDataLst>
              <p:tags r:id="rId168"/>
            </p:custDataLst>
          </p:nvPr>
        </p:nvSpPr>
        <p:spPr bwMode="auto">
          <a:xfrm>
            <a:off x="12250737" y="6910388"/>
            <a:ext cx="0" cy="3175"/>
          </a:xfrm>
          <a:custGeom>
            <a:avLst/>
            <a:gdLst>
              <a:gd name="T0" fmla="*/ 0 h 1"/>
              <a:gd name="T1" fmla="*/ 0 h 1"/>
              <a:gd name="T2" fmla="*/ 1 h 1"/>
              <a:gd name="T3" fmla="*/ 1 h 1"/>
              <a:gd name="T4" fmla="*/ 1 h 1"/>
              <a:gd name="T5" fmla="*/ 0 h 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  <a:cxn ang="0">
                <a:pos x="0" y="T3"/>
              </a:cxn>
              <a:cxn ang="0">
                <a:pos x="0" y="T4"/>
              </a:cxn>
              <a:cxn ang="0">
                <a:pos x="0" y="T5"/>
              </a:cxn>
            </a:cxnLst>
            <a:rect l="0" t="0" r="r" b="b"/>
            <a:pathLst>
              <a:path h="1"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0"/>
                  <a:pt x="0" y="0"/>
                  <a:pt x="0" y="0"/>
                </a:cubicBezTo>
              </a:path>
            </a:pathLst>
          </a:custGeom>
          <a:solidFill>
            <a:srgbClr val="F2EED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04" name="PA_任意多边形 1436"/>
          <p:cNvSpPr>
            <a:spLocks noEditPoints="1"/>
          </p:cNvSpPr>
          <p:nvPr>
            <p:custDataLst>
              <p:tags r:id="rId169"/>
            </p:custDataLst>
          </p:nvPr>
        </p:nvSpPr>
        <p:spPr bwMode="auto">
          <a:xfrm>
            <a:off x="9147175" y="6805613"/>
            <a:ext cx="3103563" cy="119063"/>
          </a:xfrm>
          <a:custGeom>
            <a:avLst/>
            <a:gdLst>
              <a:gd name="T0" fmla="*/ 494 w 1291"/>
              <a:gd name="T1" fmla="*/ 44 h 50"/>
              <a:gd name="T2" fmla="*/ 1159 w 1291"/>
              <a:gd name="T3" fmla="*/ 46 h 50"/>
              <a:gd name="T4" fmla="*/ 758 w 1291"/>
              <a:gd name="T5" fmla="*/ 44 h 50"/>
              <a:gd name="T6" fmla="*/ 50 w 1291"/>
              <a:gd name="T7" fmla="*/ 49 h 50"/>
              <a:gd name="T8" fmla="*/ 738 w 1291"/>
              <a:gd name="T9" fmla="*/ 46 h 50"/>
              <a:gd name="T10" fmla="*/ 160 w 1291"/>
              <a:gd name="T11" fmla="*/ 42 h 50"/>
              <a:gd name="T12" fmla="*/ 586 w 1291"/>
              <a:gd name="T13" fmla="*/ 41 h 50"/>
              <a:gd name="T14" fmla="*/ 392 w 1291"/>
              <a:gd name="T15" fmla="*/ 42 h 50"/>
              <a:gd name="T16" fmla="*/ 474 w 1291"/>
              <a:gd name="T17" fmla="*/ 44 h 50"/>
              <a:gd name="T18" fmla="*/ 1103 w 1291"/>
              <a:gd name="T19" fmla="*/ 41 h 50"/>
              <a:gd name="T20" fmla="*/ 792 w 1291"/>
              <a:gd name="T21" fmla="*/ 42 h 50"/>
              <a:gd name="T22" fmla="*/ 378 w 1291"/>
              <a:gd name="T23" fmla="*/ 43 h 50"/>
              <a:gd name="T24" fmla="*/ 788 w 1291"/>
              <a:gd name="T25" fmla="*/ 36 h 50"/>
              <a:gd name="T26" fmla="*/ 135 w 1291"/>
              <a:gd name="T27" fmla="*/ 47 h 50"/>
              <a:gd name="T28" fmla="*/ 556 w 1291"/>
              <a:gd name="T29" fmla="*/ 43 h 50"/>
              <a:gd name="T30" fmla="*/ 682 w 1291"/>
              <a:gd name="T31" fmla="*/ 37 h 50"/>
              <a:gd name="T32" fmla="*/ 859 w 1291"/>
              <a:gd name="T33" fmla="*/ 35 h 50"/>
              <a:gd name="T34" fmla="*/ 1197 w 1291"/>
              <a:gd name="T35" fmla="*/ 29 h 50"/>
              <a:gd name="T36" fmla="*/ 511 w 1291"/>
              <a:gd name="T37" fmla="*/ 34 h 50"/>
              <a:gd name="T38" fmla="*/ 908 w 1291"/>
              <a:gd name="T39" fmla="*/ 29 h 50"/>
              <a:gd name="T40" fmla="*/ 711 w 1291"/>
              <a:gd name="T41" fmla="*/ 42 h 50"/>
              <a:gd name="T42" fmla="*/ 205 w 1291"/>
              <a:gd name="T43" fmla="*/ 41 h 50"/>
              <a:gd name="T44" fmla="*/ 788 w 1291"/>
              <a:gd name="T45" fmla="*/ 28 h 50"/>
              <a:gd name="T46" fmla="*/ 362 w 1291"/>
              <a:gd name="T47" fmla="*/ 26 h 50"/>
              <a:gd name="T48" fmla="*/ 664 w 1291"/>
              <a:gd name="T49" fmla="*/ 44 h 50"/>
              <a:gd name="T50" fmla="*/ 202 w 1291"/>
              <a:gd name="T51" fmla="*/ 27 h 50"/>
              <a:gd name="T52" fmla="*/ 496 w 1291"/>
              <a:gd name="T53" fmla="*/ 21 h 50"/>
              <a:gd name="T54" fmla="*/ 453 w 1291"/>
              <a:gd name="T55" fmla="*/ 27 h 50"/>
              <a:gd name="T56" fmla="*/ 508 w 1291"/>
              <a:gd name="T57" fmla="*/ 23 h 50"/>
              <a:gd name="T58" fmla="*/ 37 w 1291"/>
              <a:gd name="T59" fmla="*/ 18 h 50"/>
              <a:gd name="T60" fmla="*/ 545 w 1291"/>
              <a:gd name="T61" fmla="*/ 18 h 50"/>
              <a:gd name="T62" fmla="*/ 320 w 1291"/>
              <a:gd name="T63" fmla="*/ 17 h 50"/>
              <a:gd name="T64" fmla="*/ 296 w 1291"/>
              <a:gd name="T65" fmla="*/ 40 h 50"/>
              <a:gd name="T66" fmla="*/ 472 w 1291"/>
              <a:gd name="T67" fmla="*/ 14 h 50"/>
              <a:gd name="T68" fmla="*/ 449 w 1291"/>
              <a:gd name="T69" fmla="*/ 13 h 50"/>
              <a:gd name="T70" fmla="*/ 364 w 1291"/>
              <a:gd name="T71" fmla="*/ 13 h 50"/>
              <a:gd name="T72" fmla="*/ 166 w 1291"/>
              <a:gd name="T73" fmla="*/ 38 h 50"/>
              <a:gd name="T74" fmla="*/ 143 w 1291"/>
              <a:gd name="T75" fmla="*/ 22 h 50"/>
              <a:gd name="T76" fmla="*/ 765 w 1291"/>
              <a:gd name="T77" fmla="*/ 20 h 50"/>
              <a:gd name="T78" fmla="*/ 867 w 1291"/>
              <a:gd name="T79" fmla="*/ 30 h 50"/>
              <a:gd name="T80" fmla="*/ 867 w 1291"/>
              <a:gd name="T81" fmla="*/ 11 h 50"/>
              <a:gd name="T82" fmla="*/ 0 w 1291"/>
              <a:gd name="T83" fmla="*/ 48 h 50"/>
              <a:gd name="T84" fmla="*/ 23 w 1291"/>
              <a:gd name="T85" fmla="*/ 26 h 50"/>
              <a:gd name="T86" fmla="*/ 749 w 1291"/>
              <a:gd name="T87" fmla="*/ 9 h 50"/>
              <a:gd name="T88" fmla="*/ 141 w 1291"/>
              <a:gd name="T89" fmla="*/ 10 h 50"/>
              <a:gd name="T90" fmla="*/ 756 w 1291"/>
              <a:gd name="T91" fmla="*/ 14 h 50"/>
              <a:gd name="T92" fmla="*/ 489 w 1291"/>
              <a:gd name="T93" fmla="*/ 20 h 50"/>
              <a:gd name="T94" fmla="*/ 1250 w 1291"/>
              <a:gd name="T95" fmla="*/ 25 h 50"/>
              <a:gd name="T96" fmla="*/ 1113 w 1291"/>
              <a:gd name="T97" fmla="*/ 8 h 50"/>
              <a:gd name="T98" fmla="*/ 1078 w 1291"/>
              <a:gd name="T99" fmla="*/ 34 h 50"/>
              <a:gd name="T100" fmla="*/ 1007 w 1291"/>
              <a:gd name="T101" fmla="*/ 29 h 50"/>
              <a:gd name="T102" fmla="*/ 967 w 1291"/>
              <a:gd name="T103" fmla="*/ 8 h 50"/>
              <a:gd name="T104" fmla="*/ 962 w 1291"/>
              <a:gd name="T105" fmla="*/ 43 h 50"/>
              <a:gd name="T106" fmla="*/ 926 w 1291"/>
              <a:gd name="T107" fmla="*/ 44 h 50"/>
              <a:gd name="T108" fmla="*/ 303 w 1291"/>
              <a:gd name="T109" fmla="*/ 3 h 50"/>
              <a:gd name="T110" fmla="*/ 1115 w 1291"/>
              <a:gd name="T111" fmla="*/ 15 h 50"/>
              <a:gd name="T112" fmla="*/ 1130 w 1291"/>
              <a:gd name="T113" fmla="*/ 19 h 50"/>
              <a:gd name="T114" fmla="*/ 472 w 1291"/>
              <a:gd name="T115" fmla="*/ 8 h 50"/>
              <a:gd name="T116" fmla="*/ 421 w 1291"/>
              <a:gd name="T117" fmla="*/ 28 h 50"/>
              <a:gd name="T118" fmla="*/ 520 w 1291"/>
              <a:gd name="T119" fmla="*/ 4 h 50"/>
              <a:gd name="T120" fmla="*/ 1267 w 1291"/>
              <a:gd name="T121" fmla="*/ 43 h 50"/>
              <a:gd name="T122" fmla="*/ 1271 w 1291"/>
              <a:gd name="T123" fmla="*/ 24 h 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291" h="50">
                <a:moveTo>
                  <a:pt x="198" y="46"/>
                </a:moveTo>
                <a:cubicBezTo>
                  <a:pt x="198" y="48"/>
                  <a:pt x="198" y="48"/>
                  <a:pt x="198" y="48"/>
                </a:cubicBezTo>
                <a:cubicBezTo>
                  <a:pt x="199" y="48"/>
                  <a:pt x="201" y="48"/>
                  <a:pt x="203" y="48"/>
                </a:cubicBezTo>
                <a:cubicBezTo>
                  <a:pt x="203" y="46"/>
                  <a:pt x="203" y="46"/>
                  <a:pt x="203" y="46"/>
                </a:cubicBezTo>
                <a:cubicBezTo>
                  <a:pt x="203" y="46"/>
                  <a:pt x="202" y="47"/>
                  <a:pt x="202" y="47"/>
                </a:cubicBezTo>
                <a:cubicBezTo>
                  <a:pt x="201" y="47"/>
                  <a:pt x="201" y="47"/>
                  <a:pt x="201" y="47"/>
                </a:cubicBezTo>
                <a:cubicBezTo>
                  <a:pt x="201" y="47"/>
                  <a:pt x="201" y="47"/>
                  <a:pt x="201" y="47"/>
                </a:cubicBezTo>
                <a:cubicBezTo>
                  <a:pt x="200" y="46"/>
                  <a:pt x="199" y="46"/>
                  <a:pt x="198" y="46"/>
                </a:cubicBezTo>
                <a:moveTo>
                  <a:pt x="48" y="46"/>
                </a:moveTo>
                <a:cubicBezTo>
                  <a:pt x="47" y="46"/>
                  <a:pt x="45" y="47"/>
                  <a:pt x="44" y="47"/>
                </a:cubicBezTo>
                <a:cubicBezTo>
                  <a:pt x="43" y="48"/>
                  <a:pt x="41" y="48"/>
                  <a:pt x="39" y="48"/>
                </a:cubicBezTo>
                <a:cubicBezTo>
                  <a:pt x="39" y="49"/>
                  <a:pt x="39" y="49"/>
                  <a:pt x="39" y="49"/>
                </a:cubicBezTo>
                <a:cubicBezTo>
                  <a:pt x="42" y="49"/>
                  <a:pt x="45" y="49"/>
                  <a:pt x="48" y="49"/>
                </a:cubicBezTo>
                <a:cubicBezTo>
                  <a:pt x="48" y="46"/>
                  <a:pt x="48" y="46"/>
                  <a:pt x="48" y="46"/>
                </a:cubicBezTo>
                <a:moveTo>
                  <a:pt x="370" y="45"/>
                </a:moveTo>
                <a:cubicBezTo>
                  <a:pt x="368" y="45"/>
                  <a:pt x="366" y="45"/>
                  <a:pt x="364" y="45"/>
                </a:cubicBezTo>
                <a:cubicBezTo>
                  <a:pt x="364" y="45"/>
                  <a:pt x="364" y="45"/>
                  <a:pt x="364" y="45"/>
                </a:cubicBezTo>
                <a:cubicBezTo>
                  <a:pt x="363" y="45"/>
                  <a:pt x="362" y="45"/>
                  <a:pt x="362" y="45"/>
                </a:cubicBezTo>
                <a:cubicBezTo>
                  <a:pt x="362" y="47"/>
                  <a:pt x="362" y="47"/>
                  <a:pt x="362" y="47"/>
                </a:cubicBezTo>
                <a:cubicBezTo>
                  <a:pt x="365" y="47"/>
                  <a:pt x="367" y="47"/>
                  <a:pt x="370" y="47"/>
                </a:cubicBezTo>
                <a:cubicBezTo>
                  <a:pt x="370" y="45"/>
                  <a:pt x="370" y="45"/>
                  <a:pt x="370" y="45"/>
                </a:cubicBezTo>
                <a:moveTo>
                  <a:pt x="510" y="44"/>
                </a:moveTo>
                <a:cubicBezTo>
                  <a:pt x="510" y="46"/>
                  <a:pt x="510" y="46"/>
                  <a:pt x="510" y="46"/>
                </a:cubicBezTo>
                <a:cubicBezTo>
                  <a:pt x="511" y="46"/>
                  <a:pt x="512" y="46"/>
                  <a:pt x="513" y="46"/>
                </a:cubicBezTo>
                <a:cubicBezTo>
                  <a:pt x="513" y="45"/>
                  <a:pt x="513" y="45"/>
                  <a:pt x="513" y="45"/>
                </a:cubicBezTo>
                <a:cubicBezTo>
                  <a:pt x="513" y="45"/>
                  <a:pt x="513" y="45"/>
                  <a:pt x="513" y="45"/>
                </a:cubicBezTo>
                <a:cubicBezTo>
                  <a:pt x="513" y="45"/>
                  <a:pt x="513" y="45"/>
                  <a:pt x="513" y="45"/>
                </a:cubicBezTo>
                <a:cubicBezTo>
                  <a:pt x="512" y="45"/>
                  <a:pt x="511" y="45"/>
                  <a:pt x="510" y="44"/>
                </a:cubicBezTo>
                <a:moveTo>
                  <a:pt x="494" y="44"/>
                </a:moveTo>
                <a:cubicBezTo>
                  <a:pt x="494" y="46"/>
                  <a:pt x="494" y="46"/>
                  <a:pt x="494" y="46"/>
                </a:cubicBezTo>
                <a:cubicBezTo>
                  <a:pt x="495" y="46"/>
                  <a:pt x="496" y="46"/>
                  <a:pt x="496" y="46"/>
                </a:cubicBezTo>
                <a:cubicBezTo>
                  <a:pt x="496" y="44"/>
                  <a:pt x="496" y="44"/>
                  <a:pt x="496" y="44"/>
                </a:cubicBezTo>
                <a:cubicBezTo>
                  <a:pt x="496" y="44"/>
                  <a:pt x="495" y="44"/>
                  <a:pt x="494" y="44"/>
                </a:cubicBezTo>
                <a:moveTo>
                  <a:pt x="516" y="44"/>
                </a:moveTo>
                <a:cubicBezTo>
                  <a:pt x="516" y="44"/>
                  <a:pt x="516" y="44"/>
                  <a:pt x="515" y="44"/>
                </a:cubicBezTo>
                <a:cubicBezTo>
                  <a:pt x="515" y="46"/>
                  <a:pt x="515" y="46"/>
                  <a:pt x="515" y="46"/>
                </a:cubicBezTo>
                <a:cubicBezTo>
                  <a:pt x="515" y="46"/>
                  <a:pt x="516" y="46"/>
                  <a:pt x="516" y="46"/>
                </a:cubicBezTo>
                <a:cubicBezTo>
                  <a:pt x="516" y="44"/>
                  <a:pt x="516" y="44"/>
                  <a:pt x="516" y="44"/>
                </a:cubicBezTo>
                <a:moveTo>
                  <a:pt x="705" y="44"/>
                </a:moveTo>
                <a:cubicBezTo>
                  <a:pt x="692" y="44"/>
                  <a:pt x="692" y="44"/>
                  <a:pt x="692" y="44"/>
                </a:cubicBezTo>
                <a:cubicBezTo>
                  <a:pt x="692" y="46"/>
                  <a:pt x="692" y="46"/>
                  <a:pt x="692" y="46"/>
                </a:cubicBezTo>
                <a:cubicBezTo>
                  <a:pt x="697" y="46"/>
                  <a:pt x="701" y="47"/>
                  <a:pt x="705" y="47"/>
                </a:cubicBezTo>
                <a:cubicBezTo>
                  <a:pt x="705" y="44"/>
                  <a:pt x="705" y="44"/>
                  <a:pt x="705" y="44"/>
                </a:cubicBezTo>
                <a:moveTo>
                  <a:pt x="841" y="44"/>
                </a:moveTo>
                <a:cubicBezTo>
                  <a:pt x="839" y="44"/>
                  <a:pt x="838" y="44"/>
                  <a:pt x="837" y="44"/>
                </a:cubicBezTo>
                <a:cubicBezTo>
                  <a:pt x="837" y="46"/>
                  <a:pt x="837" y="46"/>
                  <a:pt x="837" y="46"/>
                </a:cubicBezTo>
                <a:cubicBezTo>
                  <a:pt x="841" y="46"/>
                  <a:pt x="841" y="46"/>
                  <a:pt x="841" y="46"/>
                </a:cubicBezTo>
                <a:cubicBezTo>
                  <a:pt x="841" y="44"/>
                  <a:pt x="841" y="44"/>
                  <a:pt x="841" y="44"/>
                </a:cubicBezTo>
                <a:moveTo>
                  <a:pt x="1113" y="44"/>
                </a:moveTo>
                <a:cubicBezTo>
                  <a:pt x="1113" y="44"/>
                  <a:pt x="1113" y="44"/>
                  <a:pt x="1112" y="44"/>
                </a:cubicBezTo>
                <a:cubicBezTo>
                  <a:pt x="1112" y="44"/>
                  <a:pt x="1112" y="44"/>
                  <a:pt x="1111" y="44"/>
                </a:cubicBezTo>
                <a:cubicBezTo>
                  <a:pt x="1111" y="46"/>
                  <a:pt x="1111" y="46"/>
                  <a:pt x="1111" y="46"/>
                </a:cubicBezTo>
                <a:cubicBezTo>
                  <a:pt x="1112" y="46"/>
                  <a:pt x="1113" y="46"/>
                  <a:pt x="1113" y="46"/>
                </a:cubicBezTo>
                <a:cubicBezTo>
                  <a:pt x="1113" y="44"/>
                  <a:pt x="1113" y="44"/>
                  <a:pt x="1113" y="44"/>
                </a:cubicBezTo>
                <a:moveTo>
                  <a:pt x="786" y="44"/>
                </a:moveTo>
                <a:cubicBezTo>
                  <a:pt x="783" y="45"/>
                  <a:pt x="783" y="45"/>
                  <a:pt x="783" y="45"/>
                </a:cubicBezTo>
                <a:cubicBezTo>
                  <a:pt x="783" y="44"/>
                  <a:pt x="783" y="44"/>
                  <a:pt x="783" y="44"/>
                </a:cubicBezTo>
                <a:cubicBezTo>
                  <a:pt x="779" y="44"/>
                  <a:pt x="776" y="44"/>
                  <a:pt x="771" y="44"/>
                </a:cubicBezTo>
                <a:cubicBezTo>
                  <a:pt x="768" y="44"/>
                  <a:pt x="764" y="44"/>
                  <a:pt x="760" y="44"/>
                </a:cubicBezTo>
                <a:cubicBezTo>
                  <a:pt x="760" y="46"/>
                  <a:pt x="760" y="46"/>
                  <a:pt x="760" y="46"/>
                </a:cubicBezTo>
                <a:cubicBezTo>
                  <a:pt x="762" y="46"/>
                  <a:pt x="763" y="46"/>
                  <a:pt x="764" y="46"/>
                </a:cubicBezTo>
                <a:cubicBezTo>
                  <a:pt x="786" y="46"/>
                  <a:pt x="786" y="46"/>
                  <a:pt x="786" y="46"/>
                </a:cubicBezTo>
                <a:cubicBezTo>
                  <a:pt x="786" y="44"/>
                  <a:pt x="786" y="44"/>
                  <a:pt x="786" y="44"/>
                </a:cubicBezTo>
                <a:moveTo>
                  <a:pt x="1172" y="44"/>
                </a:moveTo>
                <a:cubicBezTo>
                  <a:pt x="1168" y="44"/>
                  <a:pt x="1164" y="44"/>
                  <a:pt x="1159" y="44"/>
                </a:cubicBezTo>
                <a:cubicBezTo>
                  <a:pt x="1159" y="46"/>
                  <a:pt x="1159" y="46"/>
                  <a:pt x="1159" y="46"/>
                </a:cubicBezTo>
                <a:cubicBezTo>
                  <a:pt x="1164" y="46"/>
                  <a:pt x="1168" y="46"/>
                  <a:pt x="1172" y="46"/>
                </a:cubicBezTo>
                <a:cubicBezTo>
                  <a:pt x="1172" y="44"/>
                  <a:pt x="1172" y="44"/>
                  <a:pt x="1172" y="44"/>
                </a:cubicBezTo>
                <a:moveTo>
                  <a:pt x="1217" y="44"/>
                </a:moveTo>
                <a:cubicBezTo>
                  <a:pt x="1217" y="46"/>
                  <a:pt x="1217" y="46"/>
                  <a:pt x="1217" y="46"/>
                </a:cubicBezTo>
                <a:cubicBezTo>
                  <a:pt x="1218" y="46"/>
                  <a:pt x="1219" y="46"/>
                  <a:pt x="1219" y="46"/>
                </a:cubicBezTo>
                <a:cubicBezTo>
                  <a:pt x="1219" y="44"/>
                  <a:pt x="1219" y="44"/>
                  <a:pt x="1219" y="44"/>
                </a:cubicBezTo>
                <a:cubicBezTo>
                  <a:pt x="1219" y="44"/>
                  <a:pt x="1218" y="44"/>
                  <a:pt x="1217" y="44"/>
                </a:cubicBezTo>
                <a:moveTo>
                  <a:pt x="1234" y="44"/>
                </a:moveTo>
                <a:cubicBezTo>
                  <a:pt x="1234" y="46"/>
                  <a:pt x="1234" y="46"/>
                  <a:pt x="1234" y="46"/>
                </a:cubicBezTo>
                <a:cubicBezTo>
                  <a:pt x="1237" y="46"/>
                  <a:pt x="1240" y="46"/>
                  <a:pt x="1244" y="46"/>
                </a:cubicBezTo>
                <a:cubicBezTo>
                  <a:pt x="1244" y="44"/>
                  <a:pt x="1244" y="44"/>
                  <a:pt x="1244" y="44"/>
                </a:cubicBezTo>
                <a:cubicBezTo>
                  <a:pt x="1234" y="44"/>
                  <a:pt x="1234" y="44"/>
                  <a:pt x="1234" y="44"/>
                </a:cubicBezTo>
                <a:moveTo>
                  <a:pt x="863" y="44"/>
                </a:moveTo>
                <a:cubicBezTo>
                  <a:pt x="856" y="44"/>
                  <a:pt x="849" y="44"/>
                  <a:pt x="843" y="44"/>
                </a:cubicBezTo>
                <a:cubicBezTo>
                  <a:pt x="843" y="46"/>
                  <a:pt x="843" y="46"/>
                  <a:pt x="843" y="46"/>
                </a:cubicBezTo>
                <a:cubicBezTo>
                  <a:pt x="863" y="46"/>
                  <a:pt x="863" y="46"/>
                  <a:pt x="863" y="46"/>
                </a:cubicBezTo>
                <a:cubicBezTo>
                  <a:pt x="863" y="44"/>
                  <a:pt x="863" y="44"/>
                  <a:pt x="863" y="44"/>
                </a:cubicBezTo>
                <a:moveTo>
                  <a:pt x="1199" y="44"/>
                </a:moveTo>
                <a:cubicBezTo>
                  <a:pt x="1199" y="46"/>
                  <a:pt x="1199" y="46"/>
                  <a:pt x="1199" y="46"/>
                </a:cubicBezTo>
                <a:cubicBezTo>
                  <a:pt x="1202" y="46"/>
                  <a:pt x="1205" y="46"/>
                  <a:pt x="1208" y="46"/>
                </a:cubicBezTo>
                <a:cubicBezTo>
                  <a:pt x="1208" y="44"/>
                  <a:pt x="1208" y="44"/>
                  <a:pt x="1208" y="44"/>
                </a:cubicBezTo>
                <a:cubicBezTo>
                  <a:pt x="1207" y="44"/>
                  <a:pt x="1205" y="44"/>
                  <a:pt x="1204" y="44"/>
                </a:cubicBezTo>
                <a:cubicBezTo>
                  <a:pt x="1204" y="44"/>
                  <a:pt x="1204" y="44"/>
                  <a:pt x="1204" y="44"/>
                </a:cubicBezTo>
                <a:cubicBezTo>
                  <a:pt x="1202" y="44"/>
                  <a:pt x="1201" y="44"/>
                  <a:pt x="1199" y="44"/>
                </a:cubicBezTo>
                <a:moveTo>
                  <a:pt x="1223" y="44"/>
                </a:moveTo>
                <a:cubicBezTo>
                  <a:pt x="1222" y="44"/>
                  <a:pt x="1222" y="44"/>
                  <a:pt x="1221" y="44"/>
                </a:cubicBezTo>
                <a:cubicBezTo>
                  <a:pt x="1221" y="46"/>
                  <a:pt x="1221" y="46"/>
                  <a:pt x="1221" y="46"/>
                </a:cubicBezTo>
                <a:cubicBezTo>
                  <a:pt x="1222" y="46"/>
                  <a:pt x="1222" y="46"/>
                  <a:pt x="1223" y="46"/>
                </a:cubicBezTo>
                <a:cubicBezTo>
                  <a:pt x="1223" y="44"/>
                  <a:pt x="1223" y="44"/>
                  <a:pt x="1223" y="44"/>
                </a:cubicBezTo>
                <a:moveTo>
                  <a:pt x="751" y="44"/>
                </a:moveTo>
                <a:cubicBezTo>
                  <a:pt x="751" y="46"/>
                  <a:pt x="751" y="46"/>
                  <a:pt x="751" y="46"/>
                </a:cubicBezTo>
                <a:cubicBezTo>
                  <a:pt x="753" y="46"/>
                  <a:pt x="755" y="46"/>
                  <a:pt x="758" y="46"/>
                </a:cubicBezTo>
                <a:cubicBezTo>
                  <a:pt x="758" y="44"/>
                  <a:pt x="758" y="44"/>
                  <a:pt x="758" y="44"/>
                </a:cubicBezTo>
                <a:cubicBezTo>
                  <a:pt x="755" y="44"/>
                  <a:pt x="753" y="44"/>
                  <a:pt x="751" y="44"/>
                </a:cubicBezTo>
                <a:cubicBezTo>
                  <a:pt x="751" y="44"/>
                  <a:pt x="751" y="44"/>
                  <a:pt x="751" y="44"/>
                </a:cubicBezTo>
                <a:moveTo>
                  <a:pt x="906" y="43"/>
                </a:moveTo>
                <a:cubicBezTo>
                  <a:pt x="904" y="44"/>
                  <a:pt x="902" y="44"/>
                  <a:pt x="900" y="44"/>
                </a:cubicBezTo>
                <a:cubicBezTo>
                  <a:pt x="900" y="46"/>
                  <a:pt x="900" y="46"/>
                  <a:pt x="900" y="46"/>
                </a:cubicBezTo>
                <a:cubicBezTo>
                  <a:pt x="906" y="46"/>
                  <a:pt x="906" y="46"/>
                  <a:pt x="906" y="46"/>
                </a:cubicBezTo>
                <a:cubicBezTo>
                  <a:pt x="906" y="43"/>
                  <a:pt x="906" y="43"/>
                  <a:pt x="906" y="43"/>
                </a:cubicBezTo>
                <a:moveTo>
                  <a:pt x="1214" y="43"/>
                </a:moveTo>
                <a:cubicBezTo>
                  <a:pt x="1214" y="43"/>
                  <a:pt x="1214" y="43"/>
                  <a:pt x="1214" y="43"/>
                </a:cubicBezTo>
                <a:cubicBezTo>
                  <a:pt x="1214" y="44"/>
                  <a:pt x="1214" y="44"/>
                  <a:pt x="1214" y="44"/>
                </a:cubicBezTo>
                <a:cubicBezTo>
                  <a:pt x="1213" y="44"/>
                  <a:pt x="1213" y="44"/>
                  <a:pt x="1213" y="44"/>
                </a:cubicBezTo>
                <a:cubicBezTo>
                  <a:pt x="1210" y="45"/>
                  <a:pt x="1210" y="45"/>
                  <a:pt x="1210" y="45"/>
                </a:cubicBezTo>
                <a:cubicBezTo>
                  <a:pt x="1211" y="44"/>
                  <a:pt x="1211" y="44"/>
                  <a:pt x="1211" y="44"/>
                </a:cubicBezTo>
                <a:cubicBezTo>
                  <a:pt x="1211" y="44"/>
                  <a:pt x="1210" y="44"/>
                  <a:pt x="1210" y="44"/>
                </a:cubicBezTo>
                <a:cubicBezTo>
                  <a:pt x="1210" y="46"/>
                  <a:pt x="1210" y="46"/>
                  <a:pt x="1210" y="46"/>
                </a:cubicBezTo>
                <a:cubicBezTo>
                  <a:pt x="1212" y="46"/>
                  <a:pt x="1213" y="46"/>
                  <a:pt x="1215" y="46"/>
                </a:cubicBezTo>
                <a:cubicBezTo>
                  <a:pt x="1215" y="43"/>
                  <a:pt x="1215" y="43"/>
                  <a:pt x="1215" y="43"/>
                </a:cubicBezTo>
                <a:cubicBezTo>
                  <a:pt x="1214" y="43"/>
                  <a:pt x="1214" y="43"/>
                  <a:pt x="1214" y="43"/>
                </a:cubicBezTo>
                <a:moveTo>
                  <a:pt x="1117" y="43"/>
                </a:moveTo>
                <a:cubicBezTo>
                  <a:pt x="1116" y="43"/>
                  <a:pt x="1116" y="43"/>
                  <a:pt x="1116" y="43"/>
                </a:cubicBezTo>
                <a:cubicBezTo>
                  <a:pt x="1115" y="43"/>
                  <a:pt x="1115" y="43"/>
                  <a:pt x="1115" y="43"/>
                </a:cubicBezTo>
                <a:cubicBezTo>
                  <a:pt x="1115" y="46"/>
                  <a:pt x="1115" y="46"/>
                  <a:pt x="1115" y="46"/>
                </a:cubicBezTo>
                <a:cubicBezTo>
                  <a:pt x="1129" y="46"/>
                  <a:pt x="1143" y="46"/>
                  <a:pt x="1157" y="46"/>
                </a:cubicBezTo>
                <a:cubicBezTo>
                  <a:pt x="1157" y="44"/>
                  <a:pt x="1157" y="44"/>
                  <a:pt x="1157" y="44"/>
                </a:cubicBezTo>
                <a:cubicBezTo>
                  <a:pt x="1144" y="44"/>
                  <a:pt x="1131" y="44"/>
                  <a:pt x="1117" y="43"/>
                </a:cubicBezTo>
                <a:moveTo>
                  <a:pt x="909" y="43"/>
                </a:moveTo>
                <a:cubicBezTo>
                  <a:pt x="908" y="43"/>
                  <a:pt x="908" y="43"/>
                  <a:pt x="908" y="43"/>
                </a:cubicBezTo>
                <a:cubicBezTo>
                  <a:pt x="908" y="46"/>
                  <a:pt x="908" y="46"/>
                  <a:pt x="908" y="46"/>
                </a:cubicBezTo>
                <a:cubicBezTo>
                  <a:pt x="909" y="46"/>
                  <a:pt x="909" y="46"/>
                  <a:pt x="909" y="46"/>
                </a:cubicBezTo>
                <a:cubicBezTo>
                  <a:pt x="909" y="43"/>
                  <a:pt x="909" y="43"/>
                  <a:pt x="909" y="43"/>
                </a:cubicBezTo>
                <a:moveTo>
                  <a:pt x="54" y="43"/>
                </a:moveTo>
                <a:cubicBezTo>
                  <a:pt x="53" y="43"/>
                  <a:pt x="51" y="44"/>
                  <a:pt x="50" y="45"/>
                </a:cubicBezTo>
                <a:cubicBezTo>
                  <a:pt x="50" y="49"/>
                  <a:pt x="50" y="49"/>
                  <a:pt x="50" y="49"/>
                </a:cubicBezTo>
                <a:cubicBezTo>
                  <a:pt x="51" y="49"/>
                  <a:pt x="53" y="49"/>
                  <a:pt x="54" y="49"/>
                </a:cubicBezTo>
                <a:cubicBezTo>
                  <a:pt x="54" y="46"/>
                  <a:pt x="54" y="46"/>
                  <a:pt x="54" y="46"/>
                </a:cubicBezTo>
                <a:cubicBezTo>
                  <a:pt x="54" y="43"/>
                  <a:pt x="54" y="43"/>
                  <a:pt x="54" y="43"/>
                </a:cubicBezTo>
                <a:moveTo>
                  <a:pt x="466" y="43"/>
                </a:moveTo>
                <a:cubicBezTo>
                  <a:pt x="464" y="43"/>
                  <a:pt x="462" y="44"/>
                  <a:pt x="460" y="45"/>
                </a:cubicBezTo>
                <a:cubicBezTo>
                  <a:pt x="460" y="45"/>
                  <a:pt x="460" y="45"/>
                  <a:pt x="460" y="45"/>
                </a:cubicBezTo>
                <a:cubicBezTo>
                  <a:pt x="449" y="45"/>
                  <a:pt x="449" y="45"/>
                  <a:pt x="449" y="45"/>
                </a:cubicBezTo>
                <a:cubicBezTo>
                  <a:pt x="449" y="47"/>
                  <a:pt x="449" y="47"/>
                  <a:pt x="449" y="47"/>
                </a:cubicBezTo>
                <a:cubicBezTo>
                  <a:pt x="455" y="47"/>
                  <a:pt x="460" y="47"/>
                  <a:pt x="466" y="46"/>
                </a:cubicBezTo>
                <a:cubicBezTo>
                  <a:pt x="466" y="43"/>
                  <a:pt x="466" y="43"/>
                  <a:pt x="466" y="43"/>
                </a:cubicBezTo>
                <a:moveTo>
                  <a:pt x="1178" y="43"/>
                </a:moveTo>
                <a:cubicBezTo>
                  <a:pt x="1177" y="43"/>
                  <a:pt x="1176" y="43"/>
                  <a:pt x="1175" y="44"/>
                </a:cubicBezTo>
                <a:cubicBezTo>
                  <a:pt x="1175" y="44"/>
                  <a:pt x="1175" y="44"/>
                  <a:pt x="1175" y="44"/>
                </a:cubicBezTo>
                <a:cubicBezTo>
                  <a:pt x="1175" y="44"/>
                  <a:pt x="1175" y="44"/>
                  <a:pt x="1175" y="44"/>
                </a:cubicBezTo>
                <a:cubicBezTo>
                  <a:pt x="1175" y="44"/>
                  <a:pt x="1175" y="44"/>
                  <a:pt x="1174" y="44"/>
                </a:cubicBezTo>
                <a:cubicBezTo>
                  <a:pt x="1174" y="46"/>
                  <a:pt x="1174" y="46"/>
                  <a:pt x="1174" y="46"/>
                </a:cubicBezTo>
                <a:cubicBezTo>
                  <a:pt x="1176" y="46"/>
                  <a:pt x="1177" y="46"/>
                  <a:pt x="1178" y="46"/>
                </a:cubicBezTo>
                <a:cubicBezTo>
                  <a:pt x="1178" y="43"/>
                  <a:pt x="1178" y="43"/>
                  <a:pt x="1178" y="43"/>
                </a:cubicBezTo>
                <a:moveTo>
                  <a:pt x="80" y="43"/>
                </a:moveTo>
                <a:cubicBezTo>
                  <a:pt x="74" y="44"/>
                  <a:pt x="68" y="48"/>
                  <a:pt x="61" y="48"/>
                </a:cubicBezTo>
                <a:cubicBezTo>
                  <a:pt x="60" y="48"/>
                  <a:pt x="58" y="47"/>
                  <a:pt x="56" y="47"/>
                </a:cubicBezTo>
                <a:cubicBezTo>
                  <a:pt x="56" y="49"/>
                  <a:pt x="56" y="49"/>
                  <a:pt x="56" y="49"/>
                </a:cubicBezTo>
                <a:cubicBezTo>
                  <a:pt x="64" y="49"/>
                  <a:pt x="71" y="49"/>
                  <a:pt x="79" y="48"/>
                </a:cubicBezTo>
                <a:cubicBezTo>
                  <a:pt x="79" y="48"/>
                  <a:pt x="79" y="48"/>
                  <a:pt x="79" y="48"/>
                </a:cubicBezTo>
                <a:cubicBezTo>
                  <a:pt x="79" y="48"/>
                  <a:pt x="79" y="48"/>
                  <a:pt x="79" y="48"/>
                </a:cubicBezTo>
                <a:cubicBezTo>
                  <a:pt x="79" y="48"/>
                  <a:pt x="80" y="48"/>
                  <a:pt x="80" y="48"/>
                </a:cubicBezTo>
                <a:cubicBezTo>
                  <a:pt x="80" y="43"/>
                  <a:pt x="80" y="43"/>
                  <a:pt x="80" y="43"/>
                </a:cubicBezTo>
                <a:moveTo>
                  <a:pt x="749" y="41"/>
                </a:moveTo>
                <a:cubicBezTo>
                  <a:pt x="746" y="42"/>
                  <a:pt x="744" y="43"/>
                  <a:pt x="741" y="44"/>
                </a:cubicBezTo>
                <a:cubicBezTo>
                  <a:pt x="741" y="45"/>
                  <a:pt x="741" y="45"/>
                  <a:pt x="741" y="45"/>
                </a:cubicBezTo>
                <a:cubicBezTo>
                  <a:pt x="741" y="45"/>
                  <a:pt x="741" y="45"/>
                  <a:pt x="741" y="45"/>
                </a:cubicBezTo>
                <a:cubicBezTo>
                  <a:pt x="740" y="44"/>
                  <a:pt x="739" y="44"/>
                  <a:pt x="738" y="44"/>
                </a:cubicBezTo>
                <a:cubicBezTo>
                  <a:pt x="738" y="46"/>
                  <a:pt x="738" y="46"/>
                  <a:pt x="738" y="46"/>
                </a:cubicBezTo>
                <a:cubicBezTo>
                  <a:pt x="742" y="46"/>
                  <a:pt x="745" y="46"/>
                  <a:pt x="749" y="46"/>
                </a:cubicBezTo>
                <a:cubicBezTo>
                  <a:pt x="749" y="43"/>
                  <a:pt x="749" y="43"/>
                  <a:pt x="749" y="43"/>
                </a:cubicBezTo>
                <a:cubicBezTo>
                  <a:pt x="749" y="43"/>
                  <a:pt x="749" y="43"/>
                  <a:pt x="749" y="43"/>
                </a:cubicBezTo>
                <a:cubicBezTo>
                  <a:pt x="749" y="43"/>
                  <a:pt x="749" y="43"/>
                  <a:pt x="749" y="43"/>
                </a:cubicBezTo>
                <a:cubicBezTo>
                  <a:pt x="749" y="41"/>
                  <a:pt x="749" y="41"/>
                  <a:pt x="749" y="41"/>
                </a:cubicBezTo>
                <a:moveTo>
                  <a:pt x="37" y="41"/>
                </a:moveTo>
                <a:cubicBezTo>
                  <a:pt x="35" y="42"/>
                  <a:pt x="33" y="43"/>
                  <a:pt x="31" y="44"/>
                </a:cubicBezTo>
                <a:cubicBezTo>
                  <a:pt x="31" y="49"/>
                  <a:pt x="31" y="49"/>
                  <a:pt x="31" y="49"/>
                </a:cubicBezTo>
                <a:cubicBezTo>
                  <a:pt x="33" y="49"/>
                  <a:pt x="35" y="49"/>
                  <a:pt x="37" y="49"/>
                </a:cubicBezTo>
                <a:cubicBezTo>
                  <a:pt x="37" y="48"/>
                  <a:pt x="37" y="48"/>
                  <a:pt x="37" y="48"/>
                </a:cubicBezTo>
                <a:cubicBezTo>
                  <a:pt x="36" y="47"/>
                  <a:pt x="35" y="47"/>
                  <a:pt x="34" y="47"/>
                </a:cubicBezTo>
                <a:cubicBezTo>
                  <a:pt x="34" y="47"/>
                  <a:pt x="34" y="47"/>
                  <a:pt x="34" y="47"/>
                </a:cubicBezTo>
                <a:cubicBezTo>
                  <a:pt x="34" y="47"/>
                  <a:pt x="33" y="47"/>
                  <a:pt x="33" y="47"/>
                </a:cubicBezTo>
                <a:cubicBezTo>
                  <a:pt x="32" y="48"/>
                  <a:pt x="32" y="48"/>
                  <a:pt x="32" y="48"/>
                </a:cubicBezTo>
                <a:cubicBezTo>
                  <a:pt x="32" y="46"/>
                  <a:pt x="32" y="46"/>
                  <a:pt x="32" y="46"/>
                </a:cubicBezTo>
                <a:cubicBezTo>
                  <a:pt x="32" y="45"/>
                  <a:pt x="32" y="45"/>
                  <a:pt x="32" y="45"/>
                </a:cubicBezTo>
                <a:cubicBezTo>
                  <a:pt x="32" y="44"/>
                  <a:pt x="32" y="44"/>
                  <a:pt x="32" y="44"/>
                </a:cubicBezTo>
                <a:cubicBezTo>
                  <a:pt x="34" y="43"/>
                  <a:pt x="35" y="42"/>
                  <a:pt x="37" y="41"/>
                </a:cubicBezTo>
                <a:cubicBezTo>
                  <a:pt x="37" y="41"/>
                  <a:pt x="37" y="41"/>
                  <a:pt x="37" y="41"/>
                </a:cubicBezTo>
                <a:moveTo>
                  <a:pt x="541" y="40"/>
                </a:moveTo>
                <a:cubicBezTo>
                  <a:pt x="539" y="42"/>
                  <a:pt x="535" y="43"/>
                  <a:pt x="532" y="43"/>
                </a:cubicBezTo>
                <a:cubicBezTo>
                  <a:pt x="530" y="43"/>
                  <a:pt x="527" y="42"/>
                  <a:pt x="525" y="42"/>
                </a:cubicBezTo>
                <a:cubicBezTo>
                  <a:pt x="525" y="46"/>
                  <a:pt x="525" y="46"/>
                  <a:pt x="525" y="46"/>
                </a:cubicBezTo>
                <a:cubicBezTo>
                  <a:pt x="531" y="46"/>
                  <a:pt x="537" y="46"/>
                  <a:pt x="543" y="46"/>
                </a:cubicBezTo>
                <a:cubicBezTo>
                  <a:pt x="543" y="41"/>
                  <a:pt x="543" y="41"/>
                  <a:pt x="543" y="41"/>
                </a:cubicBezTo>
                <a:cubicBezTo>
                  <a:pt x="542" y="41"/>
                  <a:pt x="542" y="41"/>
                  <a:pt x="541" y="40"/>
                </a:cubicBezTo>
                <a:moveTo>
                  <a:pt x="159" y="40"/>
                </a:moveTo>
                <a:cubicBezTo>
                  <a:pt x="159" y="43"/>
                  <a:pt x="159" y="43"/>
                  <a:pt x="159" y="43"/>
                </a:cubicBezTo>
                <a:cubicBezTo>
                  <a:pt x="159" y="43"/>
                  <a:pt x="159" y="44"/>
                  <a:pt x="159" y="44"/>
                </a:cubicBezTo>
                <a:cubicBezTo>
                  <a:pt x="159" y="48"/>
                  <a:pt x="159" y="48"/>
                  <a:pt x="159" y="48"/>
                </a:cubicBezTo>
                <a:cubicBezTo>
                  <a:pt x="160" y="48"/>
                  <a:pt x="161" y="48"/>
                  <a:pt x="161" y="48"/>
                </a:cubicBezTo>
                <a:cubicBezTo>
                  <a:pt x="161" y="46"/>
                  <a:pt x="161" y="46"/>
                  <a:pt x="161" y="46"/>
                </a:cubicBezTo>
                <a:cubicBezTo>
                  <a:pt x="160" y="45"/>
                  <a:pt x="160" y="43"/>
                  <a:pt x="160" y="42"/>
                </a:cubicBezTo>
                <a:cubicBezTo>
                  <a:pt x="160" y="41"/>
                  <a:pt x="160" y="41"/>
                  <a:pt x="159" y="40"/>
                </a:cubicBezTo>
                <a:moveTo>
                  <a:pt x="472" y="40"/>
                </a:moveTo>
                <a:cubicBezTo>
                  <a:pt x="470" y="41"/>
                  <a:pt x="469" y="41"/>
                  <a:pt x="468" y="42"/>
                </a:cubicBezTo>
                <a:cubicBezTo>
                  <a:pt x="468" y="46"/>
                  <a:pt x="468" y="46"/>
                  <a:pt x="468" y="46"/>
                </a:cubicBezTo>
                <a:cubicBezTo>
                  <a:pt x="469" y="46"/>
                  <a:pt x="470" y="46"/>
                  <a:pt x="472" y="46"/>
                </a:cubicBezTo>
                <a:cubicBezTo>
                  <a:pt x="472" y="43"/>
                  <a:pt x="472" y="43"/>
                  <a:pt x="472" y="43"/>
                </a:cubicBezTo>
                <a:cubicBezTo>
                  <a:pt x="472" y="42"/>
                  <a:pt x="472" y="42"/>
                  <a:pt x="472" y="42"/>
                </a:cubicBezTo>
                <a:cubicBezTo>
                  <a:pt x="472" y="40"/>
                  <a:pt x="472" y="40"/>
                  <a:pt x="472" y="40"/>
                </a:cubicBezTo>
                <a:moveTo>
                  <a:pt x="876" y="40"/>
                </a:moveTo>
                <a:cubicBezTo>
                  <a:pt x="876" y="40"/>
                  <a:pt x="876" y="40"/>
                  <a:pt x="876" y="40"/>
                </a:cubicBezTo>
                <a:cubicBezTo>
                  <a:pt x="876" y="40"/>
                  <a:pt x="876" y="40"/>
                  <a:pt x="876" y="40"/>
                </a:cubicBezTo>
                <a:cubicBezTo>
                  <a:pt x="876" y="40"/>
                  <a:pt x="876" y="40"/>
                  <a:pt x="876" y="40"/>
                </a:cubicBezTo>
                <a:moveTo>
                  <a:pt x="583" y="40"/>
                </a:moveTo>
                <a:cubicBezTo>
                  <a:pt x="577" y="40"/>
                  <a:pt x="571" y="42"/>
                  <a:pt x="566" y="44"/>
                </a:cubicBezTo>
                <a:cubicBezTo>
                  <a:pt x="566" y="44"/>
                  <a:pt x="566" y="44"/>
                  <a:pt x="566" y="44"/>
                </a:cubicBezTo>
                <a:cubicBezTo>
                  <a:pt x="566" y="44"/>
                  <a:pt x="566" y="44"/>
                  <a:pt x="566" y="44"/>
                </a:cubicBezTo>
                <a:cubicBezTo>
                  <a:pt x="564" y="44"/>
                  <a:pt x="564" y="44"/>
                  <a:pt x="564" y="44"/>
                </a:cubicBezTo>
                <a:cubicBezTo>
                  <a:pt x="564" y="47"/>
                  <a:pt x="564" y="47"/>
                  <a:pt x="564" y="47"/>
                </a:cubicBezTo>
                <a:cubicBezTo>
                  <a:pt x="567" y="47"/>
                  <a:pt x="571" y="47"/>
                  <a:pt x="574" y="47"/>
                </a:cubicBezTo>
                <a:cubicBezTo>
                  <a:pt x="583" y="47"/>
                  <a:pt x="583" y="47"/>
                  <a:pt x="583" y="47"/>
                </a:cubicBezTo>
                <a:cubicBezTo>
                  <a:pt x="583" y="44"/>
                  <a:pt x="583" y="44"/>
                  <a:pt x="583" y="44"/>
                </a:cubicBezTo>
                <a:cubicBezTo>
                  <a:pt x="583" y="44"/>
                  <a:pt x="583" y="44"/>
                  <a:pt x="582" y="44"/>
                </a:cubicBezTo>
                <a:cubicBezTo>
                  <a:pt x="582" y="44"/>
                  <a:pt x="581" y="44"/>
                  <a:pt x="581" y="44"/>
                </a:cubicBezTo>
                <a:cubicBezTo>
                  <a:pt x="581" y="44"/>
                  <a:pt x="581" y="44"/>
                  <a:pt x="581" y="44"/>
                </a:cubicBezTo>
                <a:cubicBezTo>
                  <a:pt x="577" y="44"/>
                  <a:pt x="577" y="44"/>
                  <a:pt x="577" y="44"/>
                </a:cubicBezTo>
                <a:cubicBezTo>
                  <a:pt x="581" y="42"/>
                  <a:pt x="581" y="42"/>
                  <a:pt x="581" y="42"/>
                </a:cubicBezTo>
                <a:cubicBezTo>
                  <a:pt x="581" y="42"/>
                  <a:pt x="582" y="42"/>
                  <a:pt x="583" y="41"/>
                </a:cubicBezTo>
                <a:cubicBezTo>
                  <a:pt x="583" y="40"/>
                  <a:pt x="583" y="40"/>
                  <a:pt x="583" y="40"/>
                </a:cubicBezTo>
                <a:moveTo>
                  <a:pt x="585" y="39"/>
                </a:moveTo>
                <a:cubicBezTo>
                  <a:pt x="585" y="39"/>
                  <a:pt x="585" y="39"/>
                  <a:pt x="585" y="39"/>
                </a:cubicBezTo>
                <a:cubicBezTo>
                  <a:pt x="585" y="41"/>
                  <a:pt x="585" y="41"/>
                  <a:pt x="585" y="41"/>
                </a:cubicBezTo>
                <a:cubicBezTo>
                  <a:pt x="585" y="41"/>
                  <a:pt x="586" y="41"/>
                  <a:pt x="586" y="41"/>
                </a:cubicBezTo>
                <a:cubicBezTo>
                  <a:pt x="586" y="41"/>
                  <a:pt x="586" y="41"/>
                  <a:pt x="586" y="41"/>
                </a:cubicBezTo>
                <a:cubicBezTo>
                  <a:pt x="586" y="41"/>
                  <a:pt x="586" y="41"/>
                  <a:pt x="586" y="41"/>
                </a:cubicBezTo>
                <a:cubicBezTo>
                  <a:pt x="586" y="41"/>
                  <a:pt x="587" y="41"/>
                  <a:pt x="588" y="41"/>
                </a:cubicBezTo>
                <a:cubicBezTo>
                  <a:pt x="589" y="42"/>
                  <a:pt x="589" y="42"/>
                  <a:pt x="589" y="42"/>
                </a:cubicBezTo>
                <a:cubicBezTo>
                  <a:pt x="588" y="43"/>
                  <a:pt x="588" y="43"/>
                  <a:pt x="588" y="43"/>
                </a:cubicBezTo>
                <a:cubicBezTo>
                  <a:pt x="587" y="44"/>
                  <a:pt x="586" y="44"/>
                  <a:pt x="585" y="44"/>
                </a:cubicBezTo>
                <a:cubicBezTo>
                  <a:pt x="585" y="47"/>
                  <a:pt x="585" y="47"/>
                  <a:pt x="585" y="47"/>
                </a:cubicBezTo>
                <a:cubicBezTo>
                  <a:pt x="607" y="47"/>
                  <a:pt x="607" y="47"/>
                  <a:pt x="607" y="47"/>
                </a:cubicBezTo>
                <a:cubicBezTo>
                  <a:pt x="607" y="44"/>
                  <a:pt x="607" y="44"/>
                  <a:pt x="607" y="44"/>
                </a:cubicBezTo>
                <a:cubicBezTo>
                  <a:pt x="603" y="44"/>
                  <a:pt x="603" y="44"/>
                  <a:pt x="603" y="44"/>
                </a:cubicBezTo>
                <a:cubicBezTo>
                  <a:pt x="603" y="44"/>
                  <a:pt x="603" y="44"/>
                  <a:pt x="603" y="44"/>
                </a:cubicBezTo>
                <a:cubicBezTo>
                  <a:pt x="598" y="40"/>
                  <a:pt x="592" y="40"/>
                  <a:pt x="585" y="39"/>
                </a:cubicBezTo>
                <a:moveTo>
                  <a:pt x="1263" y="39"/>
                </a:moveTo>
                <a:cubicBezTo>
                  <a:pt x="1260" y="41"/>
                  <a:pt x="1257" y="42"/>
                  <a:pt x="1254" y="42"/>
                </a:cubicBezTo>
                <a:cubicBezTo>
                  <a:pt x="1252" y="44"/>
                  <a:pt x="1252" y="44"/>
                  <a:pt x="1252" y="44"/>
                </a:cubicBezTo>
                <a:cubicBezTo>
                  <a:pt x="1246" y="44"/>
                  <a:pt x="1246" y="44"/>
                  <a:pt x="1246" y="44"/>
                </a:cubicBezTo>
                <a:cubicBezTo>
                  <a:pt x="1246" y="46"/>
                  <a:pt x="1246" y="46"/>
                  <a:pt x="1246" y="46"/>
                </a:cubicBezTo>
                <a:cubicBezTo>
                  <a:pt x="1252" y="46"/>
                  <a:pt x="1257" y="46"/>
                  <a:pt x="1263" y="46"/>
                </a:cubicBezTo>
                <a:cubicBezTo>
                  <a:pt x="1263" y="44"/>
                  <a:pt x="1263" y="44"/>
                  <a:pt x="1263" y="44"/>
                </a:cubicBezTo>
                <a:cubicBezTo>
                  <a:pt x="1263" y="44"/>
                  <a:pt x="1263" y="44"/>
                  <a:pt x="1263" y="44"/>
                </a:cubicBezTo>
                <a:cubicBezTo>
                  <a:pt x="1262" y="44"/>
                  <a:pt x="1262" y="43"/>
                  <a:pt x="1262" y="43"/>
                </a:cubicBezTo>
                <a:cubicBezTo>
                  <a:pt x="1261" y="42"/>
                  <a:pt x="1261" y="42"/>
                  <a:pt x="1261" y="42"/>
                </a:cubicBezTo>
                <a:cubicBezTo>
                  <a:pt x="1262" y="42"/>
                  <a:pt x="1262" y="42"/>
                  <a:pt x="1262" y="42"/>
                </a:cubicBezTo>
                <a:cubicBezTo>
                  <a:pt x="1262" y="41"/>
                  <a:pt x="1262" y="41"/>
                  <a:pt x="1263" y="41"/>
                </a:cubicBezTo>
                <a:cubicBezTo>
                  <a:pt x="1263" y="39"/>
                  <a:pt x="1263" y="39"/>
                  <a:pt x="1263" y="39"/>
                </a:cubicBezTo>
                <a:moveTo>
                  <a:pt x="1234" y="39"/>
                </a:moveTo>
                <a:cubicBezTo>
                  <a:pt x="1234" y="41"/>
                  <a:pt x="1234" y="41"/>
                  <a:pt x="1234" y="41"/>
                </a:cubicBezTo>
                <a:cubicBezTo>
                  <a:pt x="1234" y="41"/>
                  <a:pt x="1234" y="41"/>
                  <a:pt x="1235" y="41"/>
                </a:cubicBezTo>
                <a:cubicBezTo>
                  <a:pt x="1236" y="41"/>
                  <a:pt x="1237" y="40"/>
                  <a:pt x="1238" y="40"/>
                </a:cubicBezTo>
                <a:cubicBezTo>
                  <a:pt x="1238" y="40"/>
                  <a:pt x="1237" y="39"/>
                  <a:pt x="1236" y="39"/>
                </a:cubicBezTo>
                <a:cubicBezTo>
                  <a:pt x="1236" y="39"/>
                  <a:pt x="1235" y="39"/>
                  <a:pt x="1234" y="39"/>
                </a:cubicBezTo>
                <a:moveTo>
                  <a:pt x="390" y="39"/>
                </a:moveTo>
                <a:cubicBezTo>
                  <a:pt x="390" y="40"/>
                  <a:pt x="390" y="40"/>
                  <a:pt x="390" y="40"/>
                </a:cubicBezTo>
                <a:cubicBezTo>
                  <a:pt x="390" y="40"/>
                  <a:pt x="391" y="41"/>
                  <a:pt x="392" y="42"/>
                </a:cubicBezTo>
                <a:cubicBezTo>
                  <a:pt x="392" y="42"/>
                  <a:pt x="392" y="42"/>
                  <a:pt x="392" y="42"/>
                </a:cubicBezTo>
                <a:cubicBezTo>
                  <a:pt x="392" y="43"/>
                  <a:pt x="392" y="43"/>
                  <a:pt x="392" y="43"/>
                </a:cubicBezTo>
                <a:cubicBezTo>
                  <a:pt x="392" y="46"/>
                  <a:pt x="392" y="46"/>
                  <a:pt x="392" y="46"/>
                </a:cubicBezTo>
                <a:cubicBezTo>
                  <a:pt x="391" y="45"/>
                  <a:pt x="391" y="45"/>
                  <a:pt x="391" y="45"/>
                </a:cubicBezTo>
                <a:cubicBezTo>
                  <a:pt x="390" y="45"/>
                  <a:pt x="390" y="45"/>
                  <a:pt x="390" y="45"/>
                </a:cubicBezTo>
                <a:cubicBezTo>
                  <a:pt x="390" y="45"/>
                  <a:pt x="390" y="45"/>
                  <a:pt x="390" y="45"/>
                </a:cubicBezTo>
                <a:cubicBezTo>
                  <a:pt x="390" y="45"/>
                  <a:pt x="390" y="45"/>
                  <a:pt x="390" y="45"/>
                </a:cubicBezTo>
                <a:cubicBezTo>
                  <a:pt x="390" y="47"/>
                  <a:pt x="390" y="47"/>
                  <a:pt x="390" y="47"/>
                </a:cubicBezTo>
                <a:cubicBezTo>
                  <a:pt x="394" y="47"/>
                  <a:pt x="397" y="47"/>
                  <a:pt x="401" y="47"/>
                </a:cubicBezTo>
                <a:cubicBezTo>
                  <a:pt x="401" y="45"/>
                  <a:pt x="401" y="45"/>
                  <a:pt x="401" y="45"/>
                </a:cubicBezTo>
                <a:cubicBezTo>
                  <a:pt x="400" y="45"/>
                  <a:pt x="399" y="45"/>
                  <a:pt x="399" y="45"/>
                </a:cubicBezTo>
                <a:cubicBezTo>
                  <a:pt x="398" y="45"/>
                  <a:pt x="398" y="45"/>
                  <a:pt x="398" y="45"/>
                </a:cubicBezTo>
                <a:cubicBezTo>
                  <a:pt x="398" y="45"/>
                  <a:pt x="398" y="45"/>
                  <a:pt x="398" y="45"/>
                </a:cubicBezTo>
                <a:cubicBezTo>
                  <a:pt x="395" y="43"/>
                  <a:pt x="392" y="41"/>
                  <a:pt x="390" y="39"/>
                </a:cubicBezTo>
                <a:moveTo>
                  <a:pt x="518" y="39"/>
                </a:moveTo>
                <a:cubicBezTo>
                  <a:pt x="518" y="41"/>
                  <a:pt x="518" y="41"/>
                  <a:pt x="518" y="41"/>
                </a:cubicBezTo>
                <a:cubicBezTo>
                  <a:pt x="519" y="41"/>
                  <a:pt x="519" y="41"/>
                  <a:pt x="519" y="41"/>
                </a:cubicBezTo>
                <a:cubicBezTo>
                  <a:pt x="519" y="42"/>
                  <a:pt x="519" y="42"/>
                  <a:pt x="519" y="42"/>
                </a:cubicBezTo>
                <a:cubicBezTo>
                  <a:pt x="519" y="42"/>
                  <a:pt x="519" y="42"/>
                  <a:pt x="519" y="42"/>
                </a:cubicBezTo>
                <a:cubicBezTo>
                  <a:pt x="519" y="42"/>
                  <a:pt x="519" y="42"/>
                  <a:pt x="519" y="42"/>
                </a:cubicBezTo>
                <a:cubicBezTo>
                  <a:pt x="519" y="43"/>
                  <a:pt x="519" y="43"/>
                  <a:pt x="519" y="43"/>
                </a:cubicBezTo>
                <a:cubicBezTo>
                  <a:pt x="518" y="43"/>
                  <a:pt x="518" y="43"/>
                  <a:pt x="518" y="43"/>
                </a:cubicBezTo>
                <a:cubicBezTo>
                  <a:pt x="518" y="46"/>
                  <a:pt x="518" y="46"/>
                  <a:pt x="518" y="46"/>
                </a:cubicBezTo>
                <a:cubicBezTo>
                  <a:pt x="520" y="46"/>
                  <a:pt x="522" y="46"/>
                  <a:pt x="523" y="46"/>
                </a:cubicBezTo>
                <a:cubicBezTo>
                  <a:pt x="523" y="41"/>
                  <a:pt x="523" y="41"/>
                  <a:pt x="523" y="41"/>
                </a:cubicBezTo>
                <a:cubicBezTo>
                  <a:pt x="523" y="41"/>
                  <a:pt x="523" y="41"/>
                  <a:pt x="523" y="41"/>
                </a:cubicBezTo>
                <a:cubicBezTo>
                  <a:pt x="521" y="40"/>
                  <a:pt x="520" y="40"/>
                  <a:pt x="518" y="39"/>
                </a:cubicBezTo>
                <a:moveTo>
                  <a:pt x="492" y="39"/>
                </a:moveTo>
                <a:cubicBezTo>
                  <a:pt x="491" y="40"/>
                  <a:pt x="489" y="42"/>
                  <a:pt x="488" y="44"/>
                </a:cubicBezTo>
                <a:cubicBezTo>
                  <a:pt x="488" y="44"/>
                  <a:pt x="488" y="44"/>
                  <a:pt x="488" y="44"/>
                </a:cubicBezTo>
                <a:cubicBezTo>
                  <a:pt x="487" y="44"/>
                  <a:pt x="487" y="44"/>
                  <a:pt x="487" y="44"/>
                </a:cubicBezTo>
                <a:cubicBezTo>
                  <a:pt x="484" y="44"/>
                  <a:pt x="481" y="45"/>
                  <a:pt x="478" y="45"/>
                </a:cubicBezTo>
                <a:cubicBezTo>
                  <a:pt x="476" y="45"/>
                  <a:pt x="475" y="45"/>
                  <a:pt x="474" y="44"/>
                </a:cubicBezTo>
                <a:cubicBezTo>
                  <a:pt x="474" y="46"/>
                  <a:pt x="474" y="46"/>
                  <a:pt x="474" y="46"/>
                </a:cubicBezTo>
                <a:cubicBezTo>
                  <a:pt x="480" y="46"/>
                  <a:pt x="486" y="46"/>
                  <a:pt x="492" y="46"/>
                </a:cubicBezTo>
                <a:cubicBezTo>
                  <a:pt x="492" y="43"/>
                  <a:pt x="492" y="43"/>
                  <a:pt x="492" y="43"/>
                </a:cubicBezTo>
                <a:cubicBezTo>
                  <a:pt x="492" y="43"/>
                  <a:pt x="492" y="43"/>
                  <a:pt x="492" y="43"/>
                </a:cubicBezTo>
                <a:cubicBezTo>
                  <a:pt x="491" y="42"/>
                  <a:pt x="491" y="42"/>
                  <a:pt x="491" y="42"/>
                </a:cubicBezTo>
                <a:cubicBezTo>
                  <a:pt x="492" y="42"/>
                  <a:pt x="492" y="42"/>
                  <a:pt x="492" y="42"/>
                </a:cubicBezTo>
                <a:cubicBezTo>
                  <a:pt x="492" y="41"/>
                  <a:pt x="492" y="41"/>
                  <a:pt x="492" y="41"/>
                </a:cubicBezTo>
                <a:cubicBezTo>
                  <a:pt x="492" y="39"/>
                  <a:pt x="492" y="39"/>
                  <a:pt x="492" y="39"/>
                </a:cubicBezTo>
                <a:moveTo>
                  <a:pt x="1215" y="38"/>
                </a:moveTo>
                <a:cubicBezTo>
                  <a:pt x="1214" y="39"/>
                  <a:pt x="1214" y="39"/>
                  <a:pt x="1214" y="39"/>
                </a:cubicBezTo>
                <a:cubicBezTo>
                  <a:pt x="1213" y="40"/>
                  <a:pt x="1213" y="40"/>
                  <a:pt x="1212" y="41"/>
                </a:cubicBezTo>
                <a:cubicBezTo>
                  <a:pt x="1212" y="41"/>
                  <a:pt x="1212" y="41"/>
                  <a:pt x="1212" y="41"/>
                </a:cubicBezTo>
                <a:cubicBezTo>
                  <a:pt x="1212" y="41"/>
                  <a:pt x="1212" y="42"/>
                  <a:pt x="1212" y="42"/>
                </a:cubicBezTo>
                <a:cubicBezTo>
                  <a:pt x="1212" y="42"/>
                  <a:pt x="1212" y="42"/>
                  <a:pt x="1212" y="42"/>
                </a:cubicBezTo>
                <a:cubicBezTo>
                  <a:pt x="1213" y="41"/>
                  <a:pt x="1214" y="40"/>
                  <a:pt x="1215" y="39"/>
                </a:cubicBezTo>
                <a:cubicBezTo>
                  <a:pt x="1215" y="38"/>
                  <a:pt x="1215" y="38"/>
                  <a:pt x="1215" y="38"/>
                </a:cubicBezTo>
                <a:moveTo>
                  <a:pt x="508" y="38"/>
                </a:moveTo>
                <a:cubicBezTo>
                  <a:pt x="507" y="40"/>
                  <a:pt x="504" y="42"/>
                  <a:pt x="503" y="44"/>
                </a:cubicBezTo>
                <a:cubicBezTo>
                  <a:pt x="502" y="44"/>
                  <a:pt x="502" y="44"/>
                  <a:pt x="502" y="44"/>
                </a:cubicBezTo>
                <a:cubicBezTo>
                  <a:pt x="502" y="44"/>
                  <a:pt x="502" y="44"/>
                  <a:pt x="502" y="44"/>
                </a:cubicBezTo>
                <a:cubicBezTo>
                  <a:pt x="501" y="44"/>
                  <a:pt x="500" y="44"/>
                  <a:pt x="498" y="44"/>
                </a:cubicBezTo>
                <a:cubicBezTo>
                  <a:pt x="498" y="46"/>
                  <a:pt x="498" y="46"/>
                  <a:pt x="498" y="46"/>
                </a:cubicBezTo>
                <a:cubicBezTo>
                  <a:pt x="502" y="46"/>
                  <a:pt x="505" y="46"/>
                  <a:pt x="508" y="46"/>
                </a:cubicBezTo>
                <a:cubicBezTo>
                  <a:pt x="508" y="44"/>
                  <a:pt x="508" y="44"/>
                  <a:pt x="508" y="44"/>
                </a:cubicBezTo>
                <a:cubicBezTo>
                  <a:pt x="508" y="44"/>
                  <a:pt x="508" y="44"/>
                  <a:pt x="508" y="44"/>
                </a:cubicBezTo>
                <a:cubicBezTo>
                  <a:pt x="508" y="43"/>
                  <a:pt x="508" y="43"/>
                  <a:pt x="508" y="43"/>
                </a:cubicBezTo>
                <a:cubicBezTo>
                  <a:pt x="508" y="42"/>
                  <a:pt x="508" y="41"/>
                  <a:pt x="508" y="40"/>
                </a:cubicBezTo>
                <a:cubicBezTo>
                  <a:pt x="508" y="38"/>
                  <a:pt x="508" y="38"/>
                  <a:pt x="508" y="38"/>
                </a:cubicBezTo>
                <a:moveTo>
                  <a:pt x="1101" y="38"/>
                </a:moveTo>
                <a:cubicBezTo>
                  <a:pt x="1101" y="40"/>
                  <a:pt x="1101" y="40"/>
                  <a:pt x="1101" y="40"/>
                </a:cubicBezTo>
                <a:cubicBezTo>
                  <a:pt x="1101" y="40"/>
                  <a:pt x="1102" y="40"/>
                  <a:pt x="1102" y="41"/>
                </a:cubicBezTo>
                <a:cubicBezTo>
                  <a:pt x="1103" y="41"/>
                  <a:pt x="1103" y="41"/>
                  <a:pt x="1103" y="41"/>
                </a:cubicBezTo>
                <a:cubicBezTo>
                  <a:pt x="1103" y="41"/>
                  <a:pt x="1103" y="41"/>
                  <a:pt x="1103" y="41"/>
                </a:cubicBezTo>
                <a:cubicBezTo>
                  <a:pt x="1103" y="43"/>
                  <a:pt x="1103" y="43"/>
                  <a:pt x="1103" y="43"/>
                </a:cubicBezTo>
                <a:cubicBezTo>
                  <a:pt x="1102" y="43"/>
                  <a:pt x="1102" y="43"/>
                  <a:pt x="1102" y="43"/>
                </a:cubicBezTo>
                <a:cubicBezTo>
                  <a:pt x="1102" y="43"/>
                  <a:pt x="1101" y="43"/>
                  <a:pt x="1101" y="44"/>
                </a:cubicBezTo>
                <a:cubicBezTo>
                  <a:pt x="1101" y="46"/>
                  <a:pt x="1101" y="46"/>
                  <a:pt x="1101" y="46"/>
                </a:cubicBezTo>
                <a:cubicBezTo>
                  <a:pt x="1104" y="46"/>
                  <a:pt x="1107" y="46"/>
                  <a:pt x="1109" y="46"/>
                </a:cubicBezTo>
                <a:cubicBezTo>
                  <a:pt x="1109" y="43"/>
                  <a:pt x="1109" y="43"/>
                  <a:pt x="1109" y="43"/>
                </a:cubicBezTo>
                <a:cubicBezTo>
                  <a:pt x="1106" y="43"/>
                  <a:pt x="1104" y="40"/>
                  <a:pt x="1101" y="38"/>
                </a:cubicBezTo>
                <a:moveTo>
                  <a:pt x="1115" y="38"/>
                </a:moveTo>
                <a:cubicBezTo>
                  <a:pt x="1115" y="40"/>
                  <a:pt x="1115" y="40"/>
                  <a:pt x="1115" y="40"/>
                </a:cubicBezTo>
                <a:cubicBezTo>
                  <a:pt x="1116" y="42"/>
                  <a:pt x="1116" y="42"/>
                  <a:pt x="1116" y="42"/>
                </a:cubicBezTo>
                <a:cubicBezTo>
                  <a:pt x="1117" y="41"/>
                  <a:pt x="1117" y="41"/>
                  <a:pt x="1117" y="41"/>
                </a:cubicBezTo>
                <a:cubicBezTo>
                  <a:pt x="1117" y="41"/>
                  <a:pt x="1118" y="40"/>
                  <a:pt x="1118" y="40"/>
                </a:cubicBezTo>
                <a:cubicBezTo>
                  <a:pt x="1117" y="39"/>
                  <a:pt x="1117" y="39"/>
                  <a:pt x="1117" y="39"/>
                </a:cubicBezTo>
                <a:cubicBezTo>
                  <a:pt x="1117" y="39"/>
                  <a:pt x="1116" y="38"/>
                  <a:pt x="1115" y="38"/>
                </a:cubicBezTo>
                <a:moveTo>
                  <a:pt x="758" y="38"/>
                </a:moveTo>
                <a:cubicBezTo>
                  <a:pt x="755" y="38"/>
                  <a:pt x="753" y="39"/>
                  <a:pt x="751" y="40"/>
                </a:cubicBezTo>
                <a:cubicBezTo>
                  <a:pt x="751" y="42"/>
                  <a:pt x="751" y="42"/>
                  <a:pt x="751" y="42"/>
                </a:cubicBezTo>
                <a:cubicBezTo>
                  <a:pt x="751" y="42"/>
                  <a:pt x="751" y="42"/>
                  <a:pt x="751" y="42"/>
                </a:cubicBezTo>
                <a:cubicBezTo>
                  <a:pt x="753" y="41"/>
                  <a:pt x="755" y="40"/>
                  <a:pt x="758" y="39"/>
                </a:cubicBezTo>
                <a:cubicBezTo>
                  <a:pt x="758" y="38"/>
                  <a:pt x="758" y="38"/>
                  <a:pt x="758" y="38"/>
                </a:cubicBezTo>
                <a:moveTo>
                  <a:pt x="792" y="38"/>
                </a:moveTo>
                <a:cubicBezTo>
                  <a:pt x="791" y="38"/>
                  <a:pt x="791" y="38"/>
                  <a:pt x="791" y="38"/>
                </a:cubicBezTo>
                <a:cubicBezTo>
                  <a:pt x="791" y="38"/>
                  <a:pt x="791" y="38"/>
                  <a:pt x="791" y="38"/>
                </a:cubicBezTo>
                <a:cubicBezTo>
                  <a:pt x="791" y="38"/>
                  <a:pt x="791" y="38"/>
                  <a:pt x="791" y="38"/>
                </a:cubicBezTo>
                <a:cubicBezTo>
                  <a:pt x="790" y="39"/>
                  <a:pt x="790" y="40"/>
                  <a:pt x="790" y="41"/>
                </a:cubicBezTo>
                <a:cubicBezTo>
                  <a:pt x="790" y="41"/>
                  <a:pt x="790" y="42"/>
                  <a:pt x="790" y="42"/>
                </a:cubicBezTo>
                <a:cubicBezTo>
                  <a:pt x="791" y="44"/>
                  <a:pt x="791" y="44"/>
                  <a:pt x="791" y="44"/>
                </a:cubicBezTo>
                <a:cubicBezTo>
                  <a:pt x="789" y="44"/>
                  <a:pt x="789" y="44"/>
                  <a:pt x="789" y="44"/>
                </a:cubicBezTo>
                <a:cubicBezTo>
                  <a:pt x="788" y="44"/>
                  <a:pt x="788" y="44"/>
                  <a:pt x="788" y="44"/>
                </a:cubicBezTo>
                <a:cubicBezTo>
                  <a:pt x="788" y="46"/>
                  <a:pt x="788" y="46"/>
                  <a:pt x="788" y="46"/>
                </a:cubicBezTo>
                <a:cubicBezTo>
                  <a:pt x="792" y="46"/>
                  <a:pt x="792" y="46"/>
                  <a:pt x="792" y="46"/>
                </a:cubicBezTo>
                <a:cubicBezTo>
                  <a:pt x="792" y="43"/>
                  <a:pt x="792" y="43"/>
                  <a:pt x="792" y="43"/>
                </a:cubicBezTo>
                <a:cubicBezTo>
                  <a:pt x="792" y="42"/>
                  <a:pt x="792" y="42"/>
                  <a:pt x="792" y="42"/>
                </a:cubicBezTo>
                <a:cubicBezTo>
                  <a:pt x="792" y="38"/>
                  <a:pt x="792" y="38"/>
                  <a:pt x="792" y="38"/>
                </a:cubicBezTo>
                <a:moveTo>
                  <a:pt x="403" y="37"/>
                </a:moveTo>
                <a:cubicBezTo>
                  <a:pt x="403" y="39"/>
                  <a:pt x="403" y="39"/>
                  <a:pt x="403" y="39"/>
                </a:cubicBezTo>
                <a:cubicBezTo>
                  <a:pt x="404" y="40"/>
                  <a:pt x="405" y="41"/>
                  <a:pt x="407" y="42"/>
                </a:cubicBezTo>
                <a:cubicBezTo>
                  <a:pt x="407" y="43"/>
                  <a:pt x="407" y="43"/>
                  <a:pt x="407" y="43"/>
                </a:cubicBezTo>
                <a:cubicBezTo>
                  <a:pt x="407" y="43"/>
                  <a:pt x="407" y="43"/>
                  <a:pt x="407" y="43"/>
                </a:cubicBezTo>
                <a:cubicBezTo>
                  <a:pt x="406" y="44"/>
                  <a:pt x="405" y="45"/>
                  <a:pt x="404" y="45"/>
                </a:cubicBezTo>
                <a:cubicBezTo>
                  <a:pt x="404" y="45"/>
                  <a:pt x="403" y="45"/>
                  <a:pt x="403" y="45"/>
                </a:cubicBezTo>
                <a:cubicBezTo>
                  <a:pt x="403" y="47"/>
                  <a:pt x="403" y="47"/>
                  <a:pt x="403" y="47"/>
                </a:cubicBezTo>
                <a:cubicBezTo>
                  <a:pt x="404" y="47"/>
                  <a:pt x="405" y="47"/>
                  <a:pt x="406" y="47"/>
                </a:cubicBezTo>
                <a:cubicBezTo>
                  <a:pt x="420" y="47"/>
                  <a:pt x="434" y="47"/>
                  <a:pt x="447" y="47"/>
                </a:cubicBezTo>
                <a:cubicBezTo>
                  <a:pt x="447" y="45"/>
                  <a:pt x="447" y="45"/>
                  <a:pt x="447" y="45"/>
                </a:cubicBezTo>
                <a:cubicBezTo>
                  <a:pt x="420" y="45"/>
                  <a:pt x="420" y="45"/>
                  <a:pt x="420" y="45"/>
                </a:cubicBezTo>
                <a:cubicBezTo>
                  <a:pt x="413" y="45"/>
                  <a:pt x="408" y="41"/>
                  <a:pt x="403" y="37"/>
                </a:cubicBezTo>
                <a:moveTo>
                  <a:pt x="865" y="37"/>
                </a:moveTo>
                <a:cubicBezTo>
                  <a:pt x="865" y="39"/>
                  <a:pt x="865" y="39"/>
                  <a:pt x="865" y="39"/>
                </a:cubicBezTo>
                <a:cubicBezTo>
                  <a:pt x="865" y="39"/>
                  <a:pt x="865" y="39"/>
                  <a:pt x="865" y="39"/>
                </a:cubicBezTo>
                <a:cubicBezTo>
                  <a:pt x="866" y="39"/>
                  <a:pt x="866" y="39"/>
                  <a:pt x="866" y="39"/>
                </a:cubicBezTo>
                <a:cubicBezTo>
                  <a:pt x="866" y="39"/>
                  <a:pt x="866" y="39"/>
                  <a:pt x="866" y="39"/>
                </a:cubicBezTo>
                <a:cubicBezTo>
                  <a:pt x="866" y="38"/>
                  <a:pt x="865" y="38"/>
                  <a:pt x="865" y="37"/>
                </a:cubicBezTo>
                <a:moveTo>
                  <a:pt x="372" y="36"/>
                </a:moveTo>
                <a:cubicBezTo>
                  <a:pt x="372" y="39"/>
                  <a:pt x="372" y="39"/>
                  <a:pt x="372" y="39"/>
                </a:cubicBezTo>
                <a:cubicBezTo>
                  <a:pt x="373" y="40"/>
                  <a:pt x="374" y="41"/>
                  <a:pt x="374" y="42"/>
                </a:cubicBezTo>
                <a:cubicBezTo>
                  <a:pt x="374" y="43"/>
                  <a:pt x="374" y="44"/>
                  <a:pt x="373" y="45"/>
                </a:cubicBezTo>
                <a:cubicBezTo>
                  <a:pt x="373" y="45"/>
                  <a:pt x="373" y="45"/>
                  <a:pt x="373" y="45"/>
                </a:cubicBezTo>
                <a:cubicBezTo>
                  <a:pt x="372" y="45"/>
                  <a:pt x="372" y="45"/>
                  <a:pt x="372" y="45"/>
                </a:cubicBezTo>
                <a:cubicBezTo>
                  <a:pt x="372" y="47"/>
                  <a:pt x="372" y="47"/>
                  <a:pt x="372" y="47"/>
                </a:cubicBezTo>
                <a:cubicBezTo>
                  <a:pt x="378" y="47"/>
                  <a:pt x="383" y="47"/>
                  <a:pt x="388" y="47"/>
                </a:cubicBezTo>
                <a:cubicBezTo>
                  <a:pt x="388" y="45"/>
                  <a:pt x="388" y="45"/>
                  <a:pt x="388" y="45"/>
                </a:cubicBezTo>
                <a:cubicBezTo>
                  <a:pt x="386" y="45"/>
                  <a:pt x="385" y="45"/>
                  <a:pt x="384" y="45"/>
                </a:cubicBezTo>
                <a:cubicBezTo>
                  <a:pt x="382" y="45"/>
                  <a:pt x="380" y="45"/>
                  <a:pt x="378" y="43"/>
                </a:cubicBezTo>
                <a:cubicBezTo>
                  <a:pt x="378" y="43"/>
                  <a:pt x="378" y="43"/>
                  <a:pt x="378" y="43"/>
                </a:cubicBezTo>
                <a:cubicBezTo>
                  <a:pt x="378" y="43"/>
                  <a:pt x="378" y="43"/>
                  <a:pt x="378" y="43"/>
                </a:cubicBezTo>
                <a:cubicBezTo>
                  <a:pt x="376" y="41"/>
                  <a:pt x="375" y="38"/>
                  <a:pt x="372" y="36"/>
                </a:cubicBezTo>
                <a:moveTo>
                  <a:pt x="1225" y="36"/>
                </a:moveTo>
                <a:cubicBezTo>
                  <a:pt x="1225" y="38"/>
                  <a:pt x="1225" y="38"/>
                  <a:pt x="1225" y="38"/>
                </a:cubicBezTo>
                <a:cubicBezTo>
                  <a:pt x="1225" y="38"/>
                  <a:pt x="1225" y="38"/>
                  <a:pt x="1225" y="38"/>
                </a:cubicBezTo>
                <a:cubicBezTo>
                  <a:pt x="1226" y="39"/>
                  <a:pt x="1226" y="39"/>
                  <a:pt x="1226" y="40"/>
                </a:cubicBezTo>
                <a:cubicBezTo>
                  <a:pt x="1226" y="40"/>
                  <a:pt x="1226" y="41"/>
                  <a:pt x="1225" y="41"/>
                </a:cubicBezTo>
                <a:cubicBezTo>
                  <a:pt x="1225" y="41"/>
                  <a:pt x="1225" y="41"/>
                  <a:pt x="1225" y="41"/>
                </a:cubicBezTo>
                <a:cubicBezTo>
                  <a:pt x="1225" y="41"/>
                  <a:pt x="1225" y="41"/>
                  <a:pt x="1225" y="41"/>
                </a:cubicBezTo>
                <a:cubicBezTo>
                  <a:pt x="1225" y="42"/>
                  <a:pt x="1225" y="42"/>
                  <a:pt x="1225" y="42"/>
                </a:cubicBezTo>
                <a:cubicBezTo>
                  <a:pt x="1225" y="42"/>
                  <a:pt x="1225" y="42"/>
                  <a:pt x="1225" y="42"/>
                </a:cubicBezTo>
                <a:cubicBezTo>
                  <a:pt x="1225" y="46"/>
                  <a:pt x="1225" y="46"/>
                  <a:pt x="1225" y="46"/>
                </a:cubicBezTo>
                <a:cubicBezTo>
                  <a:pt x="1227" y="46"/>
                  <a:pt x="1229" y="46"/>
                  <a:pt x="1232" y="46"/>
                </a:cubicBezTo>
                <a:cubicBezTo>
                  <a:pt x="1232" y="44"/>
                  <a:pt x="1232" y="44"/>
                  <a:pt x="1232" y="44"/>
                </a:cubicBezTo>
                <a:cubicBezTo>
                  <a:pt x="1228" y="44"/>
                  <a:pt x="1228" y="44"/>
                  <a:pt x="1228" y="44"/>
                </a:cubicBezTo>
                <a:cubicBezTo>
                  <a:pt x="1227" y="43"/>
                  <a:pt x="1227" y="43"/>
                  <a:pt x="1227" y="43"/>
                </a:cubicBezTo>
                <a:cubicBezTo>
                  <a:pt x="1227" y="43"/>
                  <a:pt x="1227" y="42"/>
                  <a:pt x="1227" y="42"/>
                </a:cubicBezTo>
                <a:cubicBezTo>
                  <a:pt x="1227" y="41"/>
                  <a:pt x="1227" y="41"/>
                  <a:pt x="1227" y="40"/>
                </a:cubicBezTo>
                <a:cubicBezTo>
                  <a:pt x="1228" y="40"/>
                  <a:pt x="1228" y="40"/>
                  <a:pt x="1228" y="40"/>
                </a:cubicBezTo>
                <a:cubicBezTo>
                  <a:pt x="1228" y="40"/>
                  <a:pt x="1228" y="40"/>
                  <a:pt x="1228" y="40"/>
                </a:cubicBezTo>
                <a:cubicBezTo>
                  <a:pt x="1228" y="40"/>
                  <a:pt x="1228" y="40"/>
                  <a:pt x="1228" y="40"/>
                </a:cubicBezTo>
                <a:cubicBezTo>
                  <a:pt x="1229" y="40"/>
                  <a:pt x="1230" y="40"/>
                  <a:pt x="1232" y="40"/>
                </a:cubicBezTo>
                <a:cubicBezTo>
                  <a:pt x="1232" y="39"/>
                  <a:pt x="1232" y="39"/>
                  <a:pt x="1232" y="39"/>
                </a:cubicBezTo>
                <a:cubicBezTo>
                  <a:pt x="1231" y="39"/>
                  <a:pt x="1230" y="39"/>
                  <a:pt x="1230" y="39"/>
                </a:cubicBezTo>
                <a:cubicBezTo>
                  <a:pt x="1228" y="38"/>
                  <a:pt x="1226" y="37"/>
                  <a:pt x="1225" y="36"/>
                </a:cubicBezTo>
                <a:moveTo>
                  <a:pt x="515" y="36"/>
                </a:moveTo>
                <a:cubicBezTo>
                  <a:pt x="515" y="38"/>
                  <a:pt x="515" y="38"/>
                  <a:pt x="515" y="38"/>
                </a:cubicBezTo>
                <a:cubicBezTo>
                  <a:pt x="515" y="39"/>
                  <a:pt x="516" y="39"/>
                  <a:pt x="516" y="39"/>
                </a:cubicBezTo>
                <a:cubicBezTo>
                  <a:pt x="516" y="37"/>
                  <a:pt x="516" y="37"/>
                  <a:pt x="516" y="37"/>
                </a:cubicBezTo>
                <a:cubicBezTo>
                  <a:pt x="516" y="37"/>
                  <a:pt x="515" y="36"/>
                  <a:pt x="515" y="36"/>
                </a:cubicBezTo>
                <a:moveTo>
                  <a:pt x="788" y="36"/>
                </a:moveTo>
                <a:cubicBezTo>
                  <a:pt x="788" y="37"/>
                  <a:pt x="788" y="37"/>
                  <a:pt x="788" y="37"/>
                </a:cubicBezTo>
                <a:cubicBezTo>
                  <a:pt x="788" y="37"/>
                  <a:pt x="788" y="37"/>
                  <a:pt x="789" y="36"/>
                </a:cubicBezTo>
                <a:cubicBezTo>
                  <a:pt x="788" y="36"/>
                  <a:pt x="788" y="36"/>
                  <a:pt x="788" y="36"/>
                </a:cubicBezTo>
                <a:moveTo>
                  <a:pt x="736" y="36"/>
                </a:moveTo>
                <a:cubicBezTo>
                  <a:pt x="730" y="38"/>
                  <a:pt x="723" y="40"/>
                  <a:pt x="718" y="43"/>
                </a:cubicBezTo>
                <a:cubicBezTo>
                  <a:pt x="718" y="47"/>
                  <a:pt x="718" y="47"/>
                  <a:pt x="718" y="47"/>
                </a:cubicBezTo>
                <a:cubicBezTo>
                  <a:pt x="724" y="47"/>
                  <a:pt x="730" y="46"/>
                  <a:pt x="736" y="46"/>
                </a:cubicBezTo>
                <a:cubicBezTo>
                  <a:pt x="736" y="44"/>
                  <a:pt x="736" y="44"/>
                  <a:pt x="736" y="44"/>
                </a:cubicBezTo>
                <a:cubicBezTo>
                  <a:pt x="732" y="44"/>
                  <a:pt x="728" y="44"/>
                  <a:pt x="724" y="43"/>
                </a:cubicBezTo>
                <a:cubicBezTo>
                  <a:pt x="721" y="43"/>
                  <a:pt x="721" y="43"/>
                  <a:pt x="721" y="43"/>
                </a:cubicBezTo>
                <a:cubicBezTo>
                  <a:pt x="724" y="41"/>
                  <a:pt x="724" y="41"/>
                  <a:pt x="724" y="41"/>
                </a:cubicBezTo>
                <a:cubicBezTo>
                  <a:pt x="727" y="40"/>
                  <a:pt x="730" y="38"/>
                  <a:pt x="734" y="38"/>
                </a:cubicBezTo>
                <a:cubicBezTo>
                  <a:pt x="736" y="37"/>
                  <a:pt x="736" y="37"/>
                  <a:pt x="736" y="37"/>
                </a:cubicBezTo>
                <a:cubicBezTo>
                  <a:pt x="736" y="36"/>
                  <a:pt x="736" y="36"/>
                  <a:pt x="736" y="36"/>
                </a:cubicBezTo>
                <a:moveTo>
                  <a:pt x="48" y="35"/>
                </a:moveTo>
                <a:cubicBezTo>
                  <a:pt x="45" y="37"/>
                  <a:pt x="42" y="38"/>
                  <a:pt x="39" y="40"/>
                </a:cubicBezTo>
                <a:cubicBezTo>
                  <a:pt x="39" y="40"/>
                  <a:pt x="39" y="40"/>
                  <a:pt x="39" y="40"/>
                </a:cubicBezTo>
                <a:cubicBezTo>
                  <a:pt x="42" y="39"/>
                  <a:pt x="45" y="38"/>
                  <a:pt x="48" y="36"/>
                </a:cubicBezTo>
                <a:cubicBezTo>
                  <a:pt x="48" y="35"/>
                  <a:pt x="48" y="35"/>
                  <a:pt x="48" y="35"/>
                </a:cubicBezTo>
                <a:moveTo>
                  <a:pt x="80" y="35"/>
                </a:moveTo>
                <a:cubicBezTo>
                  <a:pt x="71" y="36"/>
                  <a:pt x="64" y="39"/>
                  <a:pt x="56" y="42"/>
                </a:cubicBezTo>
                <a:cubicBezTo>
                  <a:pt x="56" y="43"/>
                  <a:pt x="56" y="43"/>
                  <a:pt x="56" y="43"/>
                </a:cubicBezTo>
                <a:cubicBezTo>
                  <a:pt x="58" y="41"/>
                  <a:pt x="61" y="40"/>
                  <a:pt x="64" y="40"/>
                </a:cubicBezTo>
                <a:cubicBezTo>
                  <a:pt x="67" y="39"/>
                  <a:pt x="70" y="38"/>
                  <a:pt x="73" y="37"/>
                </a:cubicBezTo>
                <a:cubicBezTo>
                  <a:pt x="73" y="37"/>
                  <a:pt x="73" y="37"/>
                  <a:pt x="73" y="37"/>
                </a:cubicBezTo>
                <a:cubicBezTo>
                  <a:pt x="74" y="37"/>
                  <a:pt x="74" y="37"/>
                  <a:pt x="74" y="37"/>
                </a:cubicBezTo>
                <a:cubicBezTo>
                  <a:pt x="74" y="37"/>
                  <a:pt x="74" y="37"/>
                  <a:pt x="74" y="37"/>
                </a:cubicBezTo>
                <a:cubicBezTo>
                  <a:pt x="75" y="37"/>
                  <a:pt x="77" y="36"/>
                  <a:pt x="79" y="36"/>
                </a:cubicBezTo>
                <a:cubicBezTo>
                  <a:pt x="79" y="36"/>
                  <a:pt x="80" y="36"/>
                  <a:pt x="80" y="37"/>
                </a:cubicBezTo>
                <a:cubicBezTo>
                  <a:pt x="80" y="35"/>
                  <a:pt x="80" y="35"/>
                  <a:pt x="80" y="35"/>
                </a:cubicBezTo>
                <a:moveTo>
                  <a:pt x="156" y="35"/>
                </a:moveTo>
                <a:cubicBezTo>
                  <a:pt x="153" y="38"/>
                  <a:pt x="149" y="41"/>
                  <a:pt x="145" y="43"/>
                </a:cubicBezTo>
                <a:cubicBezTo>
                  <a:pt x="144" y="44"/>
                  <a:pt x="142" y="44"/>
                  <a:pt x="140" y="44"/>
                </a:cubicBezTo>
                <a:cubicBezTo>
                  <a:pt x="139" y="44"/>
                  <a:pt x="137" y="44"/>
                  <a:pt x="137" y="44"/>
                </a:cubicBezTo>
                <a:cubicBezTo>
                  <a:pt x="136" y="45"/>
                  <a:pt x="136" y="45"/>
                  <a:pt x="135" y="46"/>
                </a:cubicBezTo>
                <a:cubicBezTo>
                  <a:pt x="135" y="47"/>
                  <a:pt x="135" y="47"/>
                  <a:pt x="135" y="47"/>
                </a:cubicBezTo>
                <a:cubicBezTo>
                  <a:pt x="134" y="47"/>
                  <a:pt x="134" y="47"/>
                  <a:pt x="134" y="47"/>
                </a:cubicBezTo>
                <a:cubicBezTo>
                  <a:pt x="134" y="47"/>
                  <a:pt x="133" y="47"/>
                  <a:pt x="132" y="47"/>
                </a:cubicBezTo>
                <a:cubicBezTo>
                  <a:pt x="132" y="48"/>
                  <a:pt x="132" y="48"/>
                  <a:pt x="132" y="48"/>
                </a:cubicBezTo>
                <a:cubicBezTo>
                  <a:pt x="140" y="48"/>
                  <a:pt x="148" y="48"/>
                  <a:pt x="156" y="48"/>
                </a:cubicBezTo>
                <a:cubicBezTo>
                  <a:pt x="156" y="47"/>
                  <a:pt x="156" y="47"/>
                  <a:pt x="156" y="47"/>
                </a:cubicBezTo>
                <a:cubicBezTo>
                  <a:pt x="155" y="47"/>
                  <a:pt x="155" y="47"/>
                  <a:pt x="155" y="47"/>
                </a:cubicBezTo>
                <a:cubicBezTo>
                  <a:pt x="154" y="47"/>
                  <a:pt x="153" y="47"/>
                  <a:pt x="153" y="47"/>
                </a:cubicBezTo>
                <a:cubicBezTo>
                  <a:pt x="142" y="46"/>
                  <a:pt x="142" y="46"/>
                  <a:pt x="142" y="46"/>
                </a:cubicBezTo>
                <a:cubicBezTo>
                  <a:pt x="144" y="44"/>
                  <a:pt x="144" y="44"/>
                  <a:pt x="144" y="44"/>
                </a:cubicBezTo>
                <a:cubicBezTo>
                  <a:pt x="148" y="42"/>
                  <a:pt x="151" y="41"/>
                  <a:pt x="154" y="37"/>
                </a:cubicBezTo>
                <a:cubicBezTo>
                  <a:pt x="155" y="37"/>
                  <a:pt x="155" y="37"/>
                  <a:pt x="155" y="37"/>
                </a:cubicBezTo>
                <a:cubicBezTo>
                  <a:pt x="155" y="37"/>
                  <a:pt x="155" y="37"/>
                  <a:pt x="155" y="37"/>
                </a:cubicBezTo>
                <a:cubicBezTo>
                  <a:pt x="156" y="37"/>
                  <a:pt x="156" y="37"/>
                  <a:pt x="156" y="37"/>
                </a:cubicBezTo>
                <a:cubicBezTo>
                  <a:pt x="156" y="35"/>
                  <a:pt x="156" y="35"/>
                  <a:pt x="156" y="35"/>
                </a:cubicBezTo>
                <a:moveTo>
                  <a:pt x="1111" y="35"/>
                </a:moveTo>
                <a:cubicBezTo>
                  <a:pt x="1111" y="37"/>
                  <a:pt x="1111" y="37"/>
                  <a:pt x="1111" y="37"/>
                </a:cubicBezTo>
                <a:cubicBezTo>
                  <a:pt x="1112" y="37"/>
                  <a:pt x="1113" y="38"/>
                  <a:pt x="1113" y="38"/>
                </a:cubicBezTo>
                <a:cubicBezTo>
                  <a:pt x="1113" y="36"/>
                  <a:pt x="1113" y="36"/>
                  <a:pt x="1113" y="36"/>
                </a:cubicBezTo>
                <a:cubicBezTo>
                  <a:pt x="1113" y="36"/>
                  <a:pt x="1112" y="35"/>
                  <a:pt x="1111" y="35"/>
                </a:cubicBezTo>
                <a:moveTo>
                  <a:pt x="496" y="35"/>
                </a:moveTo>
                <a:cubicBezTo>
                  <a:pt x="496" y="35"/>
                  <a:pt x="495" y="36"/>
                  <a:pt x="494" y="36"/>
                </a:cubicBezTo>
                <a:cubicBezTo>
                  <a:pt x="494" y="38"/>
                  <a:pt x="494" y="38"/>
                  <a:pt x="494" y="38"/>
                </a:cubicBezTo>
                <a:cubicBezTo>
                  <a:pt x="495" y="38"/>
                  <a:pt x="496" y="37"/>
                  <a:pt x="496" y="36"/>
                </a:cubicBezTo>
                <a:cubicBezTo>
                  <a:pt x="496" y="35"/>
                  <a:pt x="496" y="35"/>
                  <a:pt x="496" y="35"/>
                </a:cubicBezTo>
                <a:moveTo>
                  <a:pt x="561" y="34"/>
                </a:moveTo>
                <a:cubicBezTo>
                  <a:pt x="560" y="36"/>
                  <a:pt x="559" y="37"/>
                  <a:pt x="557" y="38"/>
                </a:cubicBezTo>
                <a:cubicBezTo>
                  <a:pt x="554" y="41"/>
                  <a:pt x="551" y="42"/>
                  <a:pt x="548" y="42"/>
                </a:cubicBezTo>
                <a:cubicBezTo>
                  <a:pt x="547" y="42"/>
                  <a:pt x="546" y="41"/>
                  <a:pt x="545" y="41"/>
                </a:cubicBezTo>
                <a:cubicBezTo>
                  <a:pt x="545" y="46"/>
                  <a:pt x="545" y="46"/>
                  <a:pt x="545" y="46"/>
                </a:cubicBezTo>
                <a:cubicBezTo>
                  <a:pt x="550" y="47"/>
                  <a:pt x="555" y="47"/>
                  <a:pt x="561" y="47"/>
                </a:cubicBezTo>
                <a:cubicBezTo>
                  <a:pt x="561" y="44"/>
                  <a:pt x="561" y="44"/>
                  <a:pt x="561" y="44"/>
                </a:cubicBezTo>
                <a:cubicBezTo>
                  <a:pt x="555" y="44"/>
                  <a:pt x="555" y="44"/>
                  <a:pt x="555" y="44"/>
                </a:cubicBezTo>
                <a:cubicBezTo>
                  <a:pt x="556" y="43"/>
                  <a:pt x="556" y="43"/>
                  <a:pt x="556" y="43"/>
                </a:cubicBezTo>
                <a:cubicBezTo>
                  <a:pt x="557" y="41"/>
                  <a:pt x="558" y="39"/>
                  <a:pt x="561" y="38"/>
                </a:cubicBezTo>
                <a:cubicBezTo>
                  <a:pt x="561" y="34"/>
                  <a:pt x="561" y="34"/>
                  <a:pt x="561" y="34"/>
                </a:cubicBezTo>
                <a:moveTo>
                  <a:pt x="1219" y="34"/>
                </a:moveTo>
                <a:cubicBezTo>
                  <a:pt x="1219" y="35"/>
                  <a:pt x="1219" y="35"/>
                  <a:pt x="1219" y="35"/>
                </a:cubicBezTo>
                <a:cubicBezTo>
                  <a:pt x="1219" y="35"/>
                  <a:pt x="1219" y="36"/>
                  <a:pt x="1218" y="36"/>
                </a:cubicBezTo>
                <a:cubicBezTo>
                  <a:pt x="1218" y="37"/>
                  <a:pt x="1217" y="37"/>
                  <a:pt x="1217" y="37"/>
                </a:cubicBezTo>
                <a:cubicBezTo>
                  <a:pt x="1217" y="38"/>
                  <a:pt x="1217" y="38"/>
                  <a:pt x="1217" y="38"/>
                </a:cubicBezTo>
                <a:cubicBezTo>
                  <a:pt x="1218" y="37"/>
                  <a:pt x="1218" y="37"/>
                  <a:pt x="1219" y="36"/>
                </a:cubicBezTo>
                <a:cubicBezTo>
                  <a:pt x="1219" y="34"/>
                  <a:pt x="1219" y="34"/>
                  <a:pt x="1219" y="34"/>
                </a:cubicBezTo>
                <a:moveTo>
                  <a:pt x="778" y="34"/>
                </a:moveTo>
                <a:cubicBezTo>
                  <a:pt x="772" y="34"/>
                  <a:pt x="766" y="35"/>
                  <a:pt x="760" y="37"/>
                </a:cubicBezTo>
                <a:cubicBezTo>
                  <a:pt x="760" y="38"/>
                  <a:pt x="760" y="38"/>
                  <a:pt x="760" y="38"/>
                </a:cubicBezTo>
                <a:cubicBezTo>
                  <a:pt x="765" y="37"/>
                  <a:pt x="770" y="36"/>
                  <a:pt x="774" y="35"/>
                </a:cubicBezTo>
                <a:cubicBezTo>
                  <a:pt x="774" y="35"/>
                  <a:pt x="774" y="35"/>
                  <a:pt x="774" y="35"/>
                </a:cubicBezTo>
                <a:cubicBezTo>
                  <a:pt x="774" y="35"/>
                  <a:pt x="774" y="35"/>
                  <a:pt x="774" y="35"/>
                </a:cubicBezTo>
                <a:cubicBezTo>
                  <a:pt x="775" y="35"/>
                  <a:pt x="776" y="35"/>
                  <a:pt x="778" y="35"/>
                </a:cubicBezTo>
                <a:cubicBezTo>
                  <a:pt x="778" y="35"/>
                  <a:pt x="779" y="35"/>
                  <a:pt x="780" y="35"/>
                </a:cubicBezTo>
                <a:cubicBezTo>
                  <a:pt x="782" y="35"/>
                  <a:pt x="784" y="35"/>
                  <a:pt x="786" y="36"/>
                </a:cubicBezTo>
                <a:cubicBezTo>
                  <a:pt x="786" y="35"/>
                  <a:pt x="786" y="35"/>
                  <a:pt x="786" y="35"/>
                </a:cubicBezTo>
                <a:cubicBezTo>
                  <a:pt x="785" y="35"/>
                  <a:pt x="784" y="34"/>
                  <a:pt x="782" y="34"/>
                </a:cubicBezTo>
                <a:cubicBezTo>
                  <a:pt x="781" y="34"/>
                  <a:pt x="779" y="34"/>
                  <a:pt x="778" y="34"/>
                </a:cubicBezTo>
                <a:moveTo>
                  <a:pt x="1221" y="33"/>
                </a:moveTo>
                <a:cubicBezTo>
                  <a:pt x="1221" y="36"/>
                  <a:pt x="1221" y="36"/>
                  <a:pt x="1221" y="36"/>
                </a:cubicBezTo>
                <a:cubicBezTo>
                  <a:pt x="1222" y="36"/>
                  <a:pt x="1222" y="36"/>
                  <a:pt x="1223" y="37"/>
                </a:cubicBezTo>
                <a:cubicBezTo>
                  <a:pt x="1223" y="35"/>
                  <a:pt x="1223" y="35"/>
                  <a:pt x="1223" y="35"/>
                </a:cubicBezTo>
                <a:cubicBezTo>
                  <a:pt x="1222" y="34"/>
                  <a:pt x="1222" y="34"/>
                  <a:pt x="1221" y="33"/>
                </a:cubicBezTo>
                <a:moveTo>
                  <a:pt x="54" y="33"/>
                </a:moveTo>
                <a:cubicBezTo>
                  <a:pt x="53" y="33"/>
                  <a:pt x="51" y="34"/>
                  <a:pt x="50" y="35"/>
                </a:cubicBezTo>
                <a:cubicBezTo>
                  <a:pt x="50" y="35"/>
                  <a:pt x="50" y="35"/>
                  <a:pt x="50" y="35"/>
                </a:cubicBezTo>
                <a:cubicBezTo>
                  <a:pt x="51" y="35"/>
                  <a:pt x="53" y="34"/>
                  <a:pt x="54" y="34"/>
                </a:cubicBezTo>
                <a:cubicBezTo>
                  <a:pt x="54" y="33"/>
                  <a:pt x="54" y="33"/>
                  <a:pt x="54" y="33"/>
                </a:cubicBezTo>
                <a:moveTo>
                  <a:pt x="682" y="33"/>
                </a:moveTo>
                <a:cubicBezTo>
                  <a:pt x="682" y="37"/>
                  <a:pt x="682" y="37"/>
                  <a:pt x="682" y="37"/>
                </a:cubicBezTo>
                <a:cubicBezTo>
                  <a:pt x="682" y="39"/>
                  <a:pt x="682" y="40"/>
                  <a:pt x="683" y="41"/>
                </a:cubicBezTo>
                <a:cubicBezTo>
                  <a:pt x="683" y="42"/>
                  <a:pt x="683" y="42"/>
                  <a:pt x="683" y="42"/>
                </a:cubicBezTo>
                <a:cubicBezTo>
                  <a:pt x="683" y="42"/>
                  <a:pt x="683" y="42"/>
                  <a:pt x="683" y="42"/>
                </a:cubicBezTo>
                <a:cubicBezTo>
                  <a:pt x="682" y="42"/>
                  <a:pt x="682" y="42"/>
                  <a:pt x="682" y="42"/>
                </a:cubicBezTo>
                <a:cubicBezTo>
                  <a:pt x="682" y="43"/>
                  <a:pt x="682" y="43"/>
                  <a:pt x="682" y="43"/>
                </a:cubicBezTo>
                <a:cubicBezTo>
                  <a:pt x="682" y="47"/>
                  <a:pt x="682" y="47"/>
                  <a:pt x="682" y="47"/>
                </a:cubicBezTo>
                <a:cubicBezTo>
                  <a:pt x="685" y="47"/>
                  <a:pt x="685" y="47"/>
                  <a:pt x="685" y="47"/>
                </a:cubicBezTo>
                <a:cubicBezTo>
                  <a:pt x="685" y="47"/>
                  <a:pt x="685" y="47"/>
                  <a:pt x="685" y="47"/>
                </a:cubicBezTo>
                <a:cubicBezTo>
                  <a:pt x="685" y="47"/>
                  <a:pt x="685" y="47"/>
                  <a:pt x="685" y="47"/>
                </a:cubicBezTo>
                <a:cubicBezTo>
                  <a:pt x="685" y="46"/>
                  <a:pt x="685" y="46"/>
                  <a:pt x="685" y="46"/>
                </a:cubicBezTo>
                <a:cubicBezTo>
                  <a:pt x="686" y="46"/>
                  <a:pt x="686" y="46"/>
                  <a:pt x="687" y="46"/>
                </a:cubicBezTo>
                <a:cubicBezTo>
                  <a:pt x="687" y="46"/>
                  <a:pt x="687" y="46"/>
                  <a:pt x="687" y="46"/>
                </a:cubicBezTo>
                <a:cubicBezTo>
                  <a:pt x="687" y="46"/>
                  <a:pt x="688" y="46"/>
                  <a:pt x="688" y="46"/>
                </a:cubicBezTo>
                <a:cubicBezTo>
                  <a:pt x="689" y="46"/>
                  <a:pt x="690" y="46"/>
                  <a:pt x="690" y="46"/>
                </a:cubicBezTo>
                <a:cubicBezTo>
                  <a:pt x="690" y="44"/>
                  <a:pt x="690" y="44"/>
                  <a:pt x="690" y="44"/>
                </a:cubicBezTo>
                <a:cubicBezTo>
                  <a:pt x="686" y="44"/>
                  <a:pt x="686" y="44"/>
                  <a:pt x="686" y="44"/>
                </a:cubicBezTo>
                <a:cubicBezTo>
                  <a:pt x="686" y="44"/>
                  <a:pt x="686" y="44"/>
                  <a:pt x="686" y="44"/>
                </a:cubicBezTo>
                <a:cubicBezTo>
                  <a:pt x="684" y="40"/>
                  <a:pt x="683" y="36"/>
                  <a:pt x="682" y="33"/>
                </a:cubicBezTo>
                <a:moveTo>
                  <a:pt x="1208" y="32"/>
                </a:moveTo>
                <a:cubicBezTo>
                  <a:pt x="1199" y="39"/>
                  <a:pt x="1199" y="39"/>
                  <a:pt x="1199" y="39"/>
                </a:cubicBezTo>
                <a:cubicBezTo>
                  <a:pt x="1199" y="41"/>
                  <a:pt x="1199" y="41"/>
                  <a:pt x="1199" y="41"/>
                </a:cubicBezTo>
                <a:cubicBezTo>
                  <a:pt x="1200" y="39"/>
                  <a:pt x="1200" y="39"/>
                  <a:pt x="1200" y="39"/>
                </a:cubicBezTo>
                <a:cubicBezTo>
                  <a:pt x="1200" y="39"/>
                  <a:pt x="1200" y="39"/>
                  <a:pt x="1200" y="39"/>
                </a:cubicBezTo>
                <a:cubicBezTo>
                  <a:pt x="1203" y="37"/>
                  <a:pt x="1205" y="35"/>
                  <a:pt x="1208" y="33"/>
                </a:cubicBezTo>
                <a:cubicBezTo>
                  <a:pt x="1208" y="32"/>
                  <a:pt x="1208" y="32"/>
                  <a:pt x="1208" y="32"/>
                </a:cubicBezTo>
                <a:moveTo>
                  <a:pt x="749" y="31"/>
                </a:moveTo>
                <a:cubicBezTo>
                  <a:pt x="745" y="33"/>
                  <a:pt x="742" y="34"/>
                  <a:pt x="738" y="35"/>
                </a:cubicBezTo>
                <a:cubicBezTo>
                  <a:pt x="738" y="36"/>
                  <a:pt x="738" y="36"/>
                  <a:pt x="738" y="36"/>
                </a:cubicBezTo>
                <a:cubicBezTo>
                  <a:pt x="749" y="33"/>
                  <a:pt x="749" y="33"/>
                  <a:pt x="749" y="33"/>
                </a:cubicBezTo>
                <a:cubicBezTo>
                  <a:pt x="749" y="31"/>
                  <a:pt x="749" y="31"/>
                  <a:pt x="749" y="31"/>
                </a:cubicBezTo>
                <a:moveTo>
                  <a:pt x="863" y="31"/>
                </a:moveTo>
                <a:cubicBezTo>
                  <a:pt x="862" y="32"/>
                  <a:pt x="862" y="32"/>
                  <a:pt x="861" y="32"/>
                </a:cubicBezTo>
                <a:cubicBezTo>
                  <a:pt x="860" y="33"/>
                  <a:pt x="860" y="34"/>
                  <a:pt x="859" y="35"/>
                </a:cubicBezTo>
                <a:cubicBezTo>
                  <a:pt x="859" y="35"/>
                  <a:pt x="859" y="35"/>
                  <a:pt x="859" y="35"/>
                </a:cubicBezTo>
                <a:cubicBezTo>
                  <a:pt x="859" y="35"/>
                  <a:pt x="859" y="35"/>
                  <a:pt x="859" y="35"/>
                </a:cubicBezTo>
                <a:cubicBezTo>
                  <a:pt x="859" y="36"/>
                  <a:pt x="858" y="36"/>
                  <a:pt x="857" y="37"/>
                </a:cubicBezTo>
                <a:cubicBezTo>
                  <a:pt x="856" y="37"/>
                  <a:pt x="856" y="37"/>
                  <a:pt x="855" y="38"/>
                </a:cubicBezTo>
                <a:cubicBezTo>
                  <a:pt x="855" y="38"/>
                  <a:pt x="855" y="38"/>
                  <a:pt x="855" y="38"/>
                </a:cubicBezTo>
                <a:cubicBezTo>
                  <a:pt x="855" y="38"/>
                  <a:pt x="855" y="38"/>
                  <a:pt x="855" y="38"/>
                </a:cubicBezTo>
                <a:cubicBezTo>
                  <a:pt x="856" y="38"/>
                  <a:pt x="856" y="38"/>
                  <a:pt x="856" y="38"/>
                </a:cubicBezTo>
                <a:cubicBezTo>
                  <a:pt x="856" y="38"/>
                  <a:pt x="856" y="38"/>
                  <a:pt x="856" y="38"/>
                </a:cubicBezTo>
                <a:cubicBezTo>
                  <a:pt x="857" y="38"/>
                  <a:pt x="859" y="37"/>
                  <a:pt x="861" y="36"/>
                </a:cubicBezTo>
                <a:cubicBezTo>
                  <a:pt x="861" y="35"/>
                  <a:pt x="861" y="35"/>
                  <a:pt x="861" y="35"/>
                </a:cubicBezTo>
                <a:cubicBezTo>
                  <a:pt x="862" y="36"/>
                  <a:pt x="862" y="36"/>
                  <a:pt x="862" y="36"/>
                </a:cubicBezTo>
                <a:cubicBezTo>
                  <a:pt x="862" y="36"/>
                  <a:pt x="863" y="36"/>
                  <a:pt x="863" y="36"/>
                </a:cubicBezTo>
                <a:cubicBezTo>
                  <a:pt x="863" y="31"/>
                  <a:pt x="863" y="31"/>
                  <a:pt x="863" y="31"/>
                </a:cubicBezTo>
                <a:moveTo>
                  <a:pt x="583" y="30"/>
                </a:moveTo>
                <a:cubicBezTo>
                  <a:pt x="580" y="30"/>
                  <a:pt x="577" y="30"/>
                  <a:pt x="575" y="31"/>
                </a:cubicBezTo>
                <a:cubicBezTo>
                  <a:pt x="572" y="31"/>
                  <a:pt x="569" y="32"/>
                  <a:pt x="567" y="34"/>
                </a:cubicBezTo>
                <a:cubicBezTo>
                  <a:pt x="566" y="34"/>
                  <a:pt x="566" y="34"/>
                  <a:pt x="566" y="34"/>
                </a:cubicBezTo>
                <a:cubicBezTo>
                  <a:pt x="566" y="34"/>
                  <a:pt x="566" y="34"/>
                  <a:pt x="566" y="34"/>
                </a:cubicBezTo>
                <a:cubicBezTo>
                  <a:pt x="564" y="34"/>
                  <a:pt x="564" y="34"/>
                  <a:pt x="564" y="34"/>
                </a:cubicBezTo>
                <a:cubicBezTo>
                  <a:pt x="564" y="37"/>
                  <a:pt x="564" y="37"/>
                  <a:pt x="564" y="37"/>
                </a:cubicBezTo>
                <a:cubicBezTo>
                  <a:pt x="564" y="37"/>
                  <a:pt x="564" y="37"/>
                  <a:pt x="564" y="37"/>
                </a:cubicBezTo>
                <a:cubicBezTo>
                  <a:pt x="570" y="33"/>
                  <a:pt x="577" y="31"/>
                  <a:pt x="583" y="31"/>
                </a:cubicBezTo>
                <a:cubicBezTo>
                  <a:pt x="583" y="30"/>
                  <a:pt x="583" y="30"/>
                  <a:pt x="583" y="30"/>
                </a:cubicBezTo>
                <a:moveTo>
                  <a:pt x="586" y="30"/>
                </a:moveTo>
                <a:cubicBezTo>
                  <a:pt x="586" y="30"/>
                  <a:pt x="585" y="30"/>
                  <a:pt x="585" y="30"/>
                </a:cubicBezTo>
                <a:cubicBezTo>
                  <a:pt x="585" y="31"/>
                  <a:pt x="585" y="31"/>
                  <a:pt x="585" y="31"/>
                </a:cubicBezTo>
                <a:cubicBezTo>
                  <a:pt x="593" y="31"/>
                  <a:pt x="600" y="33"/>
                  <a:pt x="607" y="36"/>
                </a:cubicBezTo>
                <a:cubicBezTo>
                  <a:pt x="607" y="36"/>
                  <a:pt x="607" y="36"/>
                  <a:pt x="607" y="36"/>
                </a:cubicBezTo>
                <a:cubicBezTo>
                  <a:pt x="607" y="36"/>
                  <a:pt x="607" y="36"/>
                  <a:pt x="607" y="36"/>
                </a:cubicBezTo>
                <a:cubicBezTo>
                  <a:pt x="607" y="36"/>
                  <a:pt x="607" y="36"/>
                  <a:pt x="607" y="36"/>
                </a:cubicBezTo>
                <a:cubicBezTo>
                  <a:pt x="607" y="35"/>
                  <a:pt x="607" y="35"/>
                  <a:pt x="607" y="35"/>
                </a:cubicBezTo>
                <a:cubicBezTo>
                  <a:pt x="601" y="31"/>
                  <a:pt x="593" y="30"/>
                  <a:pt x="586" y="30"/>
                </a:cubicBezTo>
                <a:moveTo>
                  <a:pt x="1197" y="29"/>
                </a:moveTo>
                <a:cubicBezTo>
                  <a:pt x="1191" y="34"/>
                  <a:pt x="1186" y="39"/>
                  <a:pt x="1180" y="42"/>
                </a:cubicBezTo>
                <a:cubicBezTo>
                  <a:pt x="1180" y="46"/>
                  <a:pt x="1180" y="46"/>
                  <a:pt x="1180" y="46"/>
                </a:cubicBezTo>
                <a:cubicBezTo>
                  <a:pt x="1180" y="46"/>
                  <a:pt x="1181" y="46"/>
                  <a:pt x="1181" y="46"/>
                </a:cubicBezTo>
                <a:cubicBezTo>
                  <a:pt x="1182" y="45"/>
                  <a:pt x="1183" y="45"/>
                  <a:pt x="1184" y="45"/>
                </a:cubicBezTo>
                <a:cubicBezTo>
                  <a:pt x="1184" y="45"/>
                  <a:pt x="1184" y="45"/>
                  <a:pt x="1184" y="45"/>
                </a:cubicBezTo>
                <a:cubicBezTo>
                  <a:pt x="1185" y="45"/>
                  <a:pt x="1186" y="45"/>
                  <a:pt x="1186" y="45"/>
                </a:cubicBezTo>
                <a:cubicBezTo>
                  <a:pt x="1187" y="46"/>
                  <a:pt x="1188" y="46"/>
                  <a:pt x="1188" y="46"/>
                </a:cubicBezTo>
                <a:cubicBezTo>
                  <a:pt x="1188" y="46"/>
                  <a:pt x="1188" y="46"/>
                  <a:pt x="1188" y="46"/>
                </a:cubicBezTo>
                <a:cubicBezTo>
                  <a:pt x="1188" y="46"/>
                  <a:pt x="1189" y="46"/>
                  <a:pt x="1189" y="46"/>
                </a:cubicBezTo>
                <a:cubicBezTo>
                  <a:pt x="1189" y="45"/>
                  <a:pt x="1189" y="45"/>
                  <a:pt x="1189" y="45"/>
                </a:cubicBezTo>
                <a:cubicBezTo>
                  <a:pt x="1190" y="45"/>
                  <a:pt x="1190" y="45"/>
                  <a:pt x="1190" y="45"/>
                </a:cubicBezTo>
                <a:cubicBezTo>
                  <a:pt x="1190" y="45"/>
                  <a:pt x="1190" y="45"/>
                  <a:pt x="1190" y="45"/>
                </a:cubicBezTo>
                <a:cubicBezTo>
                  <a:pt x="1192" y="45"/>
                  <a:pt x="1195" y="45"/>
                  <a:pt x="1197" y="46"/>
                </a:cubicBezTo>
                <a:cubicBezTo>
                  <a:pt x="1197" y="41"/>
                  <a:pt x="1197" y="41"/>
                  <a:pt x="1197" y="41"/>
                </a:cubicBezTo>
                <a:cubicBezTo>
                  <a:pt x="1197" y="41"/>
                  <a:pt x="1197" y="41"/>
                  <a:pt x="1197" y="41"/>
                </a:cubicBezTo>
                <a:cubicBezTo>
                  <a:pt x="1197" y="42"/>
                  <a:pt x="1196" y="43"/>
                  <a:pt x="1196" y="43"/>
                </a:cubicBezTo>
                <a:cubicBezTo>
                  <a:pt x="1195" y="44"/>
                  <a:pt x="1195" y="44"/>
                  <a:pt x="1194" y="44"/>
                </a:cubicBezTo>
                <a:cubicBezTo>
                  <a:pt x="1194" y="44"/>
                  <a:pt x="1194" y="44"/>
                  <a:pt x="1194" y="44"/>
                </a:cubicBezTo>
                <a:cubicBezTo>
                  <a:pt x="1193" y="44"/>
                  <a:pt x="1191" y="43"/>
                  <a:pt x="1190" y="43"/>
                </a:cubicBezTo>
                <a:cubicBezTo>
                  <a:pt x="1190" y="43"/>
                  <a:pt x="1190" y="43"/>
                  <a:pt x="1190" y="43"/>
                </a:cubicBezTo>
                <a:cubicBezTo>
                  <a:pt x="1190" y="43"/>
                  <a:pt x="1189" y="43"/>
                  <a:pt x="1189" y="44"/>
                </a:cubicBezTo>
                <a:cubicBezTo>
                  <a:pt x="1189" y="44"/>
                  <a:pt x="1189" y="44"/>
                  <a:pt x="1189" y="44"/>
                </a:cubicBezTo>
                <a:cubicBezTo>
                  <a:pt x="1182" y="44"/>
                  <a:pt x="1182" y="44"/>
                  <a:pt x="1182" y="44"/>
                </a:cubicBezTo>
                <a:cubicBezTo>
                  <a:pt x="1184" y="42"/>
                  <a:pt x="1184" y="42"/>
                  <a:pt x="1184" y="42"/>
                </a:cubicBezTo>
                <a:cubicBezTo>
                  <a:pt x="1187" y="37"/>
                  <a:pt x="1192" y="34"/>
                  <a:pt x="1196" y="31"/>
                </a:cubicBezTo>
                <a:cubicBezTo>
                  <a:pt x="1197" y="31"/>
                  <a:pt x="1197" y="31"/>
                  <a:pt x="1197" y="31"/>
                </a:cubicBezTo>
                <a:cubicBezTo>
                  <a:pt x="1197" y="29"/>
                  <a:pt x="1197" y="29"/>
                  <a:pt x="1197" y="29"/>
                </a:cubicBezTo>
                <a:moveTo>
                  <a:pt x="510" y="29"/>
                </a:moveTo>
                <a:cubicBezTo>
                  <a:pt x="510" y="33"/>
                  <a:pt x="510" y="33"/>
                  <a:pt x="510" y="33"/>
                </a:cubicBezTo>
                <a:cubicBezTo>
                  <a:pt x="511" y="33"/>
                  <a:pt x="511" y="33"/>
                  <a:pt x="511" y="33"/>
                </a:cubicBezTo>
                <a:cubicBezTo>
                  <a:pt x="511" y="34"/>
                  <a:pt x="511" y="34"/>
                  <a:pt x="511" y="34"/>
                </a:cubicBezTo>
                <a:cubicBezTo>
                  <a:pt x="511" y="34"/>
                  <a:pt x="511" y="34"/>
                  <a:pt x="511" y="34"/>
                </a:cubicBezTo>
                <a:cubicBezTo>
                  <a:pt x="511" y="34"/>
                  <a:pt x="511" y="34"/>
                  <a:pt x="511" y="34"/>
                </a:cubicBezTo>
                <a:cubicBezTo>
                  <a:pt x="511" y="35"/>
                  <a:pt x="511" y="35"/>
                  <a:pt x="511" y="36"/>
                </a:cubicBezTo>
                <a:cubicBezTo>
                  <a:pt x="510" y="36"/>
                  <a:pt x="510" y="36"/>
                  <a:pt x="510" y="36"/>
                </a:cubicBezTo>
                <a:cubicBezTo>
                  <a:pt x="510" y="38"/>
                  <a:pt x="510" y="38"/>
                  <a:pt x="510" y="38"/>
                </a:cubicBezTo>
                <a:cubicBezTo>
                  <a:pt x="511" y="38"/>
                  <a:pt x="511" y="38"/>
                  <a:pt x="511" y="37"/>
                </a:cubicBezTo>
                <a:cubicBezTo>
                  <a:pt x="512" y="36"/>
                  <a:pt x="512" y="36"/>
                  <a:pt x="512" y="36"/>
                </a:cubicBezTo>
                <a:cubicBezTo>
                  <a:pt x="513" y="37"/>
                  <a:pt x="513" y="37"/>
                  <a:pt x="513" y="37"/>
                </a:cubicBezTo>
                <a:cubicBezTo>
                  <a:pt x="513" y="37"/>
                  <a:pt x="513" y="37"/>
                  <a:pt x="513" y="37"/>
                </a:cubicBezTo>
                <a:cubicBezTo>
                  <a:pt x="513" y="34"/>
                  <a:pt x="513" y="34"/>
                  <a:pt x="513" y="34"/>
                </a:cubicBezTo>
                <a:cubicBezTo>
                  <a:pt x="512" y="32"/>
                  <a:pt x="511" y="31"/>
                  <a:pt x="510" y="29"/>
                </a:cubicBezTo>
                <a:moveTo>
                  <a:pt x="68" y="29"/>
                </a:moveTo>
                <a:cubicBezTo>
                  <a:pt x="65" y="30"/>
                  <a:pt x="62" y="31"/>
                  <a:pt x="59" y="32"/>
                </a:cubicBezTo>
                <a:cubicBezTo>
                  <a:pt x="59" y="32"/>
                  <a:pt x="59" y="32"/>
                  <a:pt x="59" y="32"/>
                </a:cubicBezTo>
                <a:cubicBezTo>
                  <a:pt x="59" y="32"/>
                  <a:pt x="59" y="32"/>
                  <a:pt x="59" y="32"/>
                </a:cubicBezTo>
                <a:cubicBezTo>
                  <a:pt x="59" y="32"/>
                  <a:pt x="59" y="32"/>
                  <a:pt x="58" y="32"/>
                </a:cubicBezTo>
                <a:cubicBezTo>
                  <a:pt x="58" y="32"/>
                  <a:pt x="57" y="32"/>
                  <a:pt x="56" y="32"/>
                </a:cubicBezTo>
                <a:cubicBezTo>
                  <a:pt x="56" y="33"/>
                  <a:pt x="56" y="33"/>
                  <a:pt x="56" y="33"/>
                </a:cubicBezTo>
                <a:cubicBezTo>
                  <a:pt x="60" y="32"/>
                  <a:pt x="64" y="30"/>
                  <a:pt x="68" y="29"/>
                </a:cubicBezTo>
                <a:moveTo>
                  <a:pt x="758" y="29"/>
                </a:moveTo>
                <a:cubicBezTo>
                  <a:pt x="755" y="29"/>
                  <a:pt x="753" y="30"/>
                  <a:pt x="751" y="31"/>
                </a:cubicBezTo>
                <a:cubicBezTo>
                  <a:pt x="751" y="31"/>
                  <a:pt x="751" y="31"/>
                  <a:pt x="751" y="31"/>
                </a:cubicBezTo>
                <a:cubicBezTo>
                  <a:pt x="751" y="31"/>
                  <a:pt x="751" y="31"/>
                  <a:pt x="751" y="31"/>
                </a:cubicBezTo>
                <a:cubicBezTo>
                  <a:pt x="751" y="32"/>
                  <a:pt x="751" y="32"/>
                  <a:pt x="751" y="32"/>
                </a:cubicBezTo>
                <a:cubicBezTo>
                  <a:pt x="758" y="30"/>
                  <a:pt x="758" y="30"/>
                  <a:pt x="758" y="30"/>
                </a:cubicBezTo>
                <a:cubicBezTo>
                  <a:pt x="758" y="29"/>
                  <a:pt x="758" y="29"/>
                  <a:pt x="758" y="29"/>
                </a:cubicBezTo>
                <a:moveTo>
                  <a:pt x="1217" y="29"/>
                </a:moveTo>
                <a:cubicBezTo>
                  <a:pt x="1217" y="31"/>
                  <a:pt x="1217" y="31"/>
                  <a:pt x="1217" y="31"/>
                </a:cubicBezTo>
                <a:cubicBezTo>
                  <a:pt x="1218" y="32"/>
                  <a:pt x="1218" y="33"/>
                  <a:pt x="1219" y="34"/>
                </a:cubicBezTo>
                <a:cubicBezTo>
                  <a:pt x="1219" y="34"/>
                  <a:pt x="1219" y="34"/>
                  <a:pt x="1219" y="34"/>
                </a:cubicBezTo>
                <a:cubicBezTo>
                  <a:pt x="1219" y="32"/>
                  <a:pt x="1219" y="32"/>
                  <a:pt x="1219" y="32"/>
                </a:cubicBezTo>
                <a:cubicBezTo>
                  <a:pt x="1218" y="31"/>
                  <a:pt x="1218" y="30"/>
                  <a:pt x="1217" y="29"/>
                </a:cubicBezTo>
                <a:moveTo>
                  <a:pt x="909" y="28"/>
                </a:moveTo>
                <a:cubicBezTo>
                  <a:pt x="908" y="29"/>
                  <a:pt x="908" y="29"/>
                  <a:pt x="908" y="29"/>
                </a:cubicBezTo>
                <a:cubicBezTo>
                  <a:pt x="908" y="29"/>
                  <a:pt x="908" y="29"/>
                  <a:pt x="908" y="29"/>
                </a:cubicBezTo>
                <a:cubicBezTo>
                  <a:pt x="908" y="34"/>
                  <a:pt x="908" y="34"/>
                  <a:pt x="908" y="34"/>
                </a:cubicBezTo>
                <a:cubicBezTo>
                  <a:pt x="908" y="34"/>
                  <a:pt x="908" y="35"/>
                  <a:pt x="909" y="35"/>
                </a:cubicBezTo>
                <a:cubicBezTo>
                  <a:pt x="909" y="33"/>
                  <a:pt x="909" y="33"/>
                  <a:pt x="909" y="33"/>
                </a:cubicBezTo>
                <a:cubicBezTo>
                  <a:pt x="909" y="32"/>
                  <a:pt x="909" y="32"/>
                  <a:pt x="909" y="32"/>
                </a:cubicBezTo>
                <a:cubicBezTo>
                  <a:pt x="909" y="32"/>
                  <a:pt x="909" y="31"/>
                  <a:pt x="909" y="31"/>
                </a:cubicBezTo>
                <a:cubicBezTo>
                  <a:pt x="909" y="28"/>
                  <a:pt x="909" y="28"/>
                  <a:pt x="909" y="28"/>
                </a:cubicBezTo>
                <a:moveTo>
                  <a:pt x="37" y="28"/>
                </a:moveTo>
                <a:cubicBezTo>
                  <a:pt x="35" y="29"/>
                  <a:pt x="33" y="31"/>
                  <a:pt x="31" y="32"/>
                </a:cubicBezTo>
                <a:cubicBezTo>
                  <a:pt x="31" y="34"/>
                  <a:pt x="31" y="34"/>
                  <a:pt x="31" y="34"/>
                </a:cubicBezTo>
                <a:cubicBezTo>
                  <a:pt x="33" y="32"/>
                  <a:pt x="35" y="31"/>
                  <a:pt x="36" y="30"/>
                </a:cubicBezTo>
                <a:cubicBezTo>
                  <a:pt x="36" y="30"/>
                  <a:pt x="36" y="30"/>
                  <a:pt x="36" y="30"/>
                </a:cubicBezTo>
                <a:cubicBezTo>
                  <a:pt x="37" y="30"/>
                  <a:pt x="37" y="30"/>
                  <a:pt x="37" y="30"/>
                </a:cubicBezTo>
                <a:cubicBezTo>
                  <a:pt x="37" y="30"/>
                  <a:pt x="37" y="30"/>
                  <a:pt x="37" y="30"/>
                </a:cubicBezTo>
                <a:cubicBezTo>
                  <a:pt x="37" y="29"/>
                  <a:pt x="37" y="29"/>
                  <a:pt x="37" y="29"/>
                </a:cubicBezTo>
                <a:cubicBezTo>
                  <a:pt x="37" y="29"/>
                  <a:pt x="37" y="29"/>
                  <a:pt x="37" y="29"/>
                </a:cubicBezTo>
                <a:cubicBezTo>
                  <a:pt x="37" y="28"/>
                  <a:pt x="37" y="28"/>
                  <a:pt x="37" y="28"/>
                </a:cubicBezTo>
                <a:moveTo>
                  <a:pt x="707" y="28"/>
                </a:moveTo>
                <a:cubicBezTo>
                  <a:pt x="707" y="33"/>
                  <a:pt x="707" y="33"/>
                  <a:pt x="707" y="33"/>
                </a:cubicBezTo>
                <a:cubicBezTo>
                  <a:pt x="708" y="36"/>
                  <a:pt x="708" y="39"/>
                  <a:pt x="709" y="42"/>
                </a:cubicBezTo>
                <a:cubicBezTo>
                  <a:pt x="709" y="43"/>
                  <a:pt x="709" y="43"/>
                  <a:pt x="709" y="43"/>
                </a:cubicBezTo>
                <a:cubicBezTo>
                  <a:pt x="708" y="43"/>
                  <a:pt x="708" y="43"/>
                  <a:pt x="708" y="43"/>
                </a:cubicBezTo>
                <a:cubicBezTo>
                  <a:pt x="707" y="44"/>
                  <a:pt x="707" y="44"/>
                  <a:pt x="707" y="44"/>
                </a:cubicBezTo>
                <a:cubicBezTo>
                  <a:pt x="707" y="47"/>
                  <a:pt x="707" y="47"/>
                  <a:pt x="707" y="47"/>
                </a:cubicBezTo>
                <a:cubicBezTo>
                  <a:pt x="710" y="47"/>
                  <a:pt x="713" y="47"/>
                  <a:pt x="716" y="47"/>
                </a:cubicBezTo>
                <a:cubicBezTo>
                  <a:pt x="716" y="44"/>
                  <a:pt x="716" y="44"/>
                  <a:pt x="716" y="44"/>
                </a:cubicBezTo>
                <a:cubicBezTo>
                  <a:pt x="716" y="44"/>
                  <a:pt x="716" y="44"/>
                  <a:pt x="716" y="44"/>
                </a:cubicBezTo>
                <a:cubicBezTo>
                  <a:pt x="715" y="44"/>
                  <a:pt x="715" y="44"/>
                  <a:pt x="714" y="44"/>
                </a:cubicBezTo>
                <a:cubicBezTo>
                  <a:pt x="714" y="44"/>
                  <a:pt x="714" y="44"/>
                  <a:pt x="714" y="44"/>
                </a:cubicBezTo>
                <a:cubicBezTo>
                  <a:pt x="714" y="44"/>
                  <a:pt x="714" y="44"/>
                  <a:pt x="714" y="44"/>
                </a:cubicBezTo>
                <a:cubicBezTo>
                  <a:pt x="714" y="44"/>
                  <a:pt x="713" y="44"/>
                  <a:pt x="713" y="44"/>
                </a:cubicBezTo>
                <a:cubicBezTo>
                  <a:pt x="712" y="43"/>
                  <a:pt x="712" y="43"/>
                  <a:pt x="711" y="42"/>
                </a:cubicBezTo>
                <a:cubicBezTo>
                  <a:pt x="711" y="42"/>
                  <a:pt x="711" y="42"/>
                  <a:pt x="711" y="42"/>
                </a:cubicBezTo>
                <a:cubicBezTo>
                  <a:pt x="711" y="42"/>
                  <a:pt x="711" y="42"/>
                  <a:pt x="711" y="42"/>
                </a:cubicBezTo>
                <a:cubicBezTo>
                  <a:pt x="711" y="41"/>
                  <a:pt x="711" y="41"/>
                  <a:pt x="711" y="41"/>
                </a:cubicBezTo>
                <a:cubicBezTo>
                  <a:pt x="711" y="40"/>
                  <a:pt x="712" y="39"/>
                  <a:pt x="713" y="38"/>
                </a:cubicBezTo>
                <a:cubicBezTo>
                  <a:pt x="714" y="37"/>
                  <a:pt x="715" y="36"/>
                  <a:pt x="716" y="36"/>
                </a:cubicBezTo>
                <a:cubicBezTo>
                  <a:pt x="716" y="34"/>
                  <a:pt x="716" y="34"/>
                  <a:pt x="716" y="34"/>
                </a:cubicBezTo>
                <a:cubicBezTo>
                  <a:pt x="714" y="35"/>
                  <a:pt x="713" y="36"/>
                  <a:pt x="712" y="37"/>
                </a:cubicBezTo>
                <a:cubicBezTo>
                  <a:pt x="711" y="38"/>
                  <a:pt x="711" y="38"/>
                  <a:pt x="711" y="38"/>
                </a:cubicBezTo>
                <a:cubicBezTo>
                  <a:pt x="710" y="36"/>
                  <a:pt x="710" y="36"/>
                  <a:pt x="710" y="36"/>
                </a:cubicBezTo>
                <a:cubicBezTo>
                  <a:pt x="709" y="34"/>
                  <a:pt x="708" y="31"/>
                  <a:pt x="707" y="28"/>
                </a:cubicBezTo>
                <a:moveTo>
                  <a:pt x="841" y="28"/>
                </a:moveTo>
                <a:cubicBezTo>
                  <a:pt x="840" y="29"/>
                  <a:pt x="839" y="29"/>
                  <a:pt x="838" y="29"/>
                </a:cubicBezTo>
                <a:cubicBezTo>
                  <a:pt x="838" y="29"/>
                  <a:pt x="838" y="29"/>
                  <a:pt x="838" y="29"/>
                </a:cubicBezTo>
                <a:cubicBezTo>
                  <a:pt x="838" y="29"/>
                  <a:pt x="837" y="29"/>
                  <a:pt x="837" y="28"/>
                </a:cubicBezTo>
                <a:cubicBezTo>
                  <a:pt x="837" y="30"/>
                  <a:pt x="837" y="30"/>
                  <a:pt x="837" y="30"/>
                </a:cubicBezTo>
                <a:cubicBezTo>
                  <a:pt x="838" y="31"/>
                  <a:pt x="838" y="31"/>
                  <a:pt x="839" y="31"/>
                </a:cubicBezTo>
                <a:cubicBezTo>
                  <a:pt x="840" y="31"/>
                  <a:pt x="840" y="31"/>
                  <a:pt x="841" y="31"/>
                </a:cubicBezTo>
                <a:cubicBezTo>
                  <a:pt x="841" y="28"/>
                  <a:pt x="841" y="28"/>
                  <a:pt x="841" y="28"/>
                </a:cubicBezTo>
                <a:moveTo>
                  <a:pt x="284" y="28"/>
                </a:moveTo>
                <a:cubicBezTo>
                  <a:pt x="265" y="29"/>
                  <a:pt x="247" y="35"/>
                  <a:pt x="231" y="46"/>
                </a:cubicBezTo>
                <a:cubicBezTo>
                  <a:pt x="231" y="46"/>
                  <a:pt x="231" y="46"/>
                  <a:pt x="231" y="46"/>
                </a:cubicBezTo>
                <a:cubicBezTo>
                  <a:pt x="231" y="46"/>
                  <a:pt x="231" y="46"/>
                  <a:pt x="231" y="46"/>
                </a:cubicBezTo>
                <a:cubicBezTo>
                  <a:pt x="228" y="46"/>
                  <a:pt x="226" y="46"/>
                  <a:pt x="223" y="46"/>
                </a:cubicBezTo>
                <a:cubicBezTo>
                  <a:pt x="220" y="46"/>
                  <a:pt x="217" y="46"/>
                  <a:pt x="215" y="46"/>
                </a:cubicBezTo>
                <a:cubicBezTo>
                  <a:pt x="214" y="46"/>
                  <a:pt x="214" y="46"/>
                  <a:pt x="214" y="46"/>
                </a:cubicBezTo>
                <a:cubicBezTo>
                  <a:pt x="214" y="45"/>
                  <a:pt x="214" y="45"/>
                  <a:pt x="214" y="45"/>
                </a:cubicBezTo>
                <a:cubicBezTo>
                  <a:pt x="215" y="42"/>
                  <a:pt x="215" y="42"/>
                  <a:pt x="215" y="42"/>
                </a:cubicBezTo>
                <a:cubicBezTo>
                  <a:pt x="221" y="38"/>
                  <a:pt x="221" y="38"/>
                  <a:pt x="221" y="38"/>
                </a:cubicBezTo>
                <a:cubicBezTo>
                  <a:pt x="220" y="39"/>
                  <a:pt x="219" y="40"/>
                  <a:pt x="218" y="40"/>
                </a:cubicBezTo>
                <a:cubicBezTo>
                  <a:pt x="215" y="42"/>
                  <a:pt x="212" y="44"/>
                  <a:pt x="209" y="46"/>
                </a:cubicBezTo>
                <a:cubicBezTo>
                  <a:pt x="208" y="46"/>
                  <a:pt x="208" y="46"/>
                  <a:pt x="208" y="46"/>
                </a:cubicBezTo>
                <a:cubicBezTo>
                  <a:pt x="208" y="45"/>
                  <a:pt x="208" y="45"/>
                  <a:pt x="208" y="45"/>
                </a:cubicBezTo>
                <a:cubicBezTo>
                  <a:pt x="206" y="44"/>
                  <a:pt x="206" y="43"/>
                  <a:pt x="206" y="42"/>
                </a:cubicBezTo>
                <a:cubicBezTo>
                  <a:pt x="206" y="41"/>
                  <a:pt x="205" y="41"/>
                  <a:pt x="205" y="40"/>
                </a:cubicBezTo>
                <a:cubicBezTo>
                  <a:pt x="205" y="41"/>
                  <a:pt x="205" y="41"/>
                  <a:pt x="205" y="41"/>
                </a:cubicBezTo>
                <a:cubicBezTo>
                  <a:pt x="205" y="41"/>
                  <a:pt x="205" y="43"/>
                  <a:pt x="205" y="44"/>
                </a:cubicBezTo>
                <a:cubicBezTo>
                  <a:pt x="205" y="48"/>
                  <a:pt x="205" y="48"/>
                  <a:pt x="205" y="48"/>
                </a:cubicBezTo>
                <a:cubicBezTo>
                  <a:pt x="211" y="48"/>
                  <a:pt x="218" y="48"/>
                  <a:pt x="224" y="48"/>
                </a:cubicBezTo>
                <a:cubicBezTo>
                  <a:pt x="225" y="47"/>
                  <a:pt x="225" y="47"/>
                  <a:pt x="225" y="47"/>
                </a:cubicBezTo>
                <a:cubicBezTo>
                  <a:pt x="226" y="47"/>
                  <a:pt x="227" y="48"/>
                  <a:pt x="228" y="48"/>
                </a:cubicBezTo>
                <a:cubicBezTo>
                  <a:pt x="229" y="49"/>
                  <a:pt x="229" y="49"/>
                  <a:pt x="229" y="49"/>
                </a:cubicBezTo>
                <a:cubicBezTo>
                  <a:pt x="229" y="49"/>
                  <a:pt x="229" y="49"/>
                  <a:pt x="229" y="49"/>
                </a:cubicBezTo>
                <a:cubicBezTo>
                  <a:pt x="230" y="49"/>
                  <a:pt x="230" y="49"/>
                  <a:pt x="230" y="48"/>
                </a:cubicBezTo>
                <a:cubicBezTo>
                  <a:pt x="230" y="48"/>
                  <a:pt x="230" y="48"/>
                  <a:pt x="230" y="48"/>
                </a:cubicBezTo>
                <a:cubicBezTo>
                  <a:pt x="269" y="48"/>
                  <a:pt x="269" y="48"/>
                  <a:pt x="269" y="48"/>
                </a:cubicBezTo>
                <a:cubicBezTo>
                  <a:pt x="284" y="48"/>
                  <a:pt x="284" y="48"/>
                  <a:pt x="284" y="48"/>
                </a:cubicBezTo>
                <a:cubicBezTo>
                  <a:pt x="284" y="46"/>
                  <a:pt x="284" y="46"/>
                  <a:pt x="284" y="46"/>
                </a:cubicBezTo>
                <a:cubicBezTo>
                  <a:pt x="279" y="46"/>
                  <a:pt x="273" y="46"/>
                  <a:pt x="267" y="46"/>
                </a:cubicBezTo>
                <a:cubicBezTo>
                  <a:pt x="267" y="46"/>
                  <a:pt x="267" y="46"/>
                  <a:pt x="267" y="46"/>
                </a:cubicBezTo>
                <a:cubicBezTo>
                  <a:pt x="266" y="45"/>
                  <a:pt x="266" y="45"/>
                  <a:pt x="266" y="45"/>
                </a:cubicBezTo>
                <a:cubicBezTo>
                  <a:pt x="266" y="43"/>
                  <a:pt x="266" y="43"/>
                  <a:pt x="266" y="43"/>
                </a:cubicBezTo>
                <a:cubicBezTo>
                  <a:pt x="267" y="43"/>
                  <a:pt x="267" y="43"/>
                  <a:pt x="267" y="43"/>
                </a:cubicBezTo>
                <a:cubicBezTo>
                  <a:pt x="272" y="40"/>
                  <a:pt x="278" y="40"/>
                  <a:pt x="284" y="40"/>
                </a:cubicBezTo>
                <a:cubicBezTo>
                  <a:pt x="284" y="39"/>
                  <a:pt x="284" y="39"/>
                  <a:pt x="284" y="39"/>
                </a:cubicBezTo>
                <a:cubicBezTo>
                  <a:pt x="277" y="39"/>
                  <a:pt x="269" y="40"/>
                  <a:pt x="263" y="43"/>
                </a:cubicBezTo>
                <a:cubicBezTo>
                  <a:pt x="260" y="46"/>
                  <a:pt x="256" y="46"/>
                  <a:pt x="252" y="46"/>
                </a:cubicBezTo>
                <a:cubicBezTo>
                  <a:pt x="248" y="46"/>
                  <a:pt x="244" y="46"/>
                  <a:pt x="241" y="46"/>
                </a:cubicBezTo>
                <a:cubicBezTo>
                  <a:pt x="241" y="46"/>
                  <a:pt x="241" y="46"/>
                  <a:pt x="241" y="46"/>
                </a:cubicBezTo>
                <a:cubicBezTo>
                  <a:pt x="240" y="46"/>
                  <a:pt x="239" y="46"/>
                  <a:pt x="239" y="46"/>
                </a:cubicBezTo>
                <a:cubicBezTo>
                  <a:pt x="238" y="46"/>
                  <a:pt x="238" y="46"/>
                  <a:pt x="238" y="46"/>
                </a:cubicBezTo>
                <a:cubicBezTo>
                  <a:pt x="238" y="45"/>
                  <a:pt x="238" y="45"/>
                  <a:pt x="238" y="45"/>
                </a:cubicBezTo>
                <a:cubicBezTo>
                  <a:pt x="237" y="44"/>
                  <a:pt x="237" y="44"/>
                  <a:pt x="237" y="44"/>
                </a:cubicBezTo>
                <a:cubicBezTo>
                  <a:pt x="238" y="43"/>
                  <a:pt x="238" y="43"/>
                  <a:pt x="238" y="43"/>
                </a:cubicBezTo>
                <a:cubicBezTo>
                  <a:pt x="251" y="34"/>
                  <a:pt x="267" y="30"/>
                  <a:pt x="284" y="28"/>
                </a:cubicBezTo>
                <a:cubicBezTo>
                  <a:pt x="284" y="28"/>
                  <a:pt x="284" y="28"/>
                  <a:pt x="284" y="28"/>
                </a:cubicBezTo>
                <a:moveTo>
                  <a:pt x="788" y="28"/>
                </a:moveTo>
                <a:cubicBezTo>
                  <a:pt x="788" y="29"/>
                  <a:pt x="788" y="29"/>
                  <a:pt x="788" y="29"/>
                </a:cubicBezTo>
                <a:cubicBezTo>
                  <a:pt x="788" y="28"/>
                  <a:pt x="788" y="28"/>
                  <a:pt x="788" y="28"/>
                </a:cubicBezTo>
                <a:cubicBezTo>
                  <a:pt x="789" y="28"/>
                  <a:pt x="789" y="28"/>
                  <a:pt x="789" y="28"/>
                </a:cubicBezTo>
                <a:cubicBezTo>
                  <a:pt x="789" y="28"/>
                  <a:pt x="789" y="28"/>
                  <a:pt x="789" y="28"/>
                </a:cubicBezTo>
                <a:cubicBezTo>
                  <a:pt x="788" y="28"/>
                  <a:pt x="788" y="28"/>
                  <a:pt x="788" y="28"/>
                </a:cubicBezTo>
                <a:moveTo>
                  <a:pt x="78" y="27"/>
                </a:moveTo>
                <a:cubicBezTo>
                  <a:pt x="76" y="27"/>
                  <a:pt x="73" y="28"/>
                  <a:pt x="70" y="28"/>
                </a:cubicBezTo>
                <a:cubicBezTo>
                  <a:pt x="71" y="28"/>
                  <a:pt x="71" y="28"/>
                  <a:pt x="72" y="28"/>
                </a:cubicBezTo>
                <a:cubicBezTo>
                  <a:pt x="72" y="28"/>
                  <a:pt x="72" y="28"/>
                  <a:pt x="72" y="28"/>
                </a:cubicBezTo>
                <a:cubicBezTo>
                  <a:pt x="74" y="28"/>
                  <a:pt x="76" y="28"/>
                  <a:pt x="79" y="28"/>
                </a:cubicBezTo>
                <a:cubicBezTo>
                  <a:pt x="79" y="28"/>
                  <a:pt x="80" y="28"/>
                  <a:pt x="80" y="28"/>
                </a:cubicBezTo>
                <a:cubicBezTo>
                  <a:pt x="80" y="27"/>
                  <a:pt x="80" y="27"/>
                  <a:pt x="80" y="27"/>
                </a:cubicBezTo>
                <a:cubicBezTo>
                  <a:pt x="80" y="27"/>
                  <a:pt x="79" y="27"/>
                  <a:pt x="78" y="27"/>
                </a:cubicBezTo>
                <a:cubicBezTo>
                  <a:pt x="78" y="27"/>
                  <a:pt x="78" y="27"/>
                  <a:pt x="78" y="27"/>
                </a:cubicBezTo>
                <a:moveTo>
                  <a:pt x="792" y="27"/>
                </a:moveTo>
                <a:cubicBezTo>
                  <a:pt x="792" y="27"/>
                  <a:pt x="792" y="27"/>
                  <a:pt x="792" y="27"/>
                </a:cubicBezTo>
                <a:cubicBezTo>
                  <a:pt x="791" y="27"/>
                  <a:pt x="791" y="27"/>
                  <a:pt x="791" y="27"/>
                </a:cubicBezTo>
                <a:cubicBezTo>
                  <a:pt x="792" y="27"/>
                  <a:pt x="792" y="27"/>
                  <a:pt x="792" y="27"/>
                </a:cubicBezTo>
                <a:cubicBezTo>
                  <a:pt x="792" y="27"/>
                  <a:pt x="792" y="27"/>
                  <a:pt x="792" y="27"/>
                </a:cubicBezTo>
                <a:moveTo>
                  <a:pt x="130" y="27"/>
                </a:moveTo>
                <a:cubicBezTo>
                  <a:pt x="130" y="27"/>
                  <a:pt x="130" y="27"/>
                  <a:pt x="130" y="27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30" y="27"/>
                  <a:pt x="130" y="27"/>
                  <a:pt x="130" y="27"/>
                </a:cubicBezTo>
                <a:moveTo>
                  <a:pt x="776" y="26"/>
                </a:moveTo>
                <a:cubicBezTo>
                  <a:pt x="771" y="26"/>
                  <a:pt x="766" y="27"/>
                  <a:pt x="760" y="28"/>
                </a:cubicBezTo>
                <a:cubicBezTo>
                  <a:pt x="760" y="29"/>
                  <a:pt x="760" y="29"/>
                  <a:pt x="760" y="29"/>
                </a:cubicBezTo>
                <a:cubicBezTo>
                  <a:pt x="765" y="28"/>
                  <a:pt x="771" y="28"/>
                  <a:pt x="776" y="28"/>
                </a:cubicBezTo>
                <a:cubicBezTo>
                  <a:pt x="779" y="28"/>
                  <a:pt x="782" y="28"/>
                  <a:pt x="785" y="28"/>
                </a:cubicBezTo>
                <a:cubicBezTo>
                  <a:pt x="785" y="28"/>
                  <a:pt x="785" y="28"/>
                  <a:pt x="785" y="28"/>
                </a:cubicBezTo>
                <a:cubicBezTo>
                  <a:pt x="785" y="28"/>
                  <a:pt x="785" y="28"/>
                  <a:pt x="785" y="28"/>
                </a:cubicBezTo>
                <a:cubicBezTo>
                  <a:pt x="785" y="29"/>
                  <a:pt x="786" y="29"/>
                  <a:pt x="786" y="29"/>
                </a:cubicBezTo>
                <a:cubicBezTo>
                  <a:pt x="786" y="27"/>
                  <a:pt x="786" y="27"/>
                  <a:pt x="786" y="27"/>
                </a:cubicBezTo>
                <a:cubicBezTo>
                  <a:pt x="783" y="27"/>
                  <a:pt x="780" y="26"/>
                  <a:pt x="776" y="26"/>
                </a:cubicBezTo>
                <a:moveTo>
                  <a:pt x="362" y="26"/>
                </a:moveTo>
                <a:cubicBezTo>
                  <a:pt x="362" y="28"/>
                  <a:pt x="362" y="28"/>
                  <a:pt x="362" y="28"/>
                </a:cubicBezTo>
                <a:cubicBezTo>
                  <a:pt x="365" y="30"/>
                  <a:pt x="368" y="33"/>
                  <a:pt x="370" y="36"/>
                </a:cubicBezTo>
                <a:cubicBezTo>
                  <a:pt x="370" y="34"/>
                  <a:pt x="370" y="34"/>
                  <a:pt x="370" y="34"/>
                </a:cubicBezTo>
                <a:cubicBezTo>
                  <a:pt x="368" y="31"/>
                  <a:pt x="365" y="29"/>
                  <a:pt x="362" y="26"/>
                </a:cubicBezTo>
                <a:moveTo>
                  <a:pt x="1101" y="25"/>
                </a:moveTo>
                <a:cubicBezTo>
                  <a:pt x="1101" y="27"/>
                  <a:pt x="1101" y="27"/>
                  <a:pt x="1101" y="27"/>
                </a:cubicBezTo>
                <a:cubicBezTo>
                  <a:pt x="1104" y="30"/>
                  <a:pt x="1107" y="33"/>
                  <a:pt x="1109" y="35"/>
                </a:cubicBezTo>
                <a:cubicBezTo>
                  <a:pt x="1109" y="33"/>
                  <a:pt x="1109" y="33"/>
                  <a:pt x="1109" y="33"/>
                </a:cubicBezTo>
                <a:cubicBezTo>
                  <a:pt x="1107" y="30"/>
                  <a:pt x="1104" y="28"/>
                  <a:pt x="1101" y="25"/>
                </a:cubicBezTo>
                <a:moveTo>
                  <a:pt x="48" y="24"/>
                </a:moveTo>
                <a:cubicBezTo>
                  <a:pt x="45" y="25"/>
                  <a:pt x="42" y="26"/>
                  <a:pt x="39" y="27"/>
                </a:cubicBezTo>
                <a:cubicBezTo>
                  <a:pt x="39" y="28"/>
                  <a:pt x="39" y="28"/>
                  <a:pt x="39" y="28"/>
                </a:cubicBezTo>
                <a:cubicBezTo>
                  <a:pt x="42" y="27"/>
                  <a:pt x="45" y="26"/>
                  <a:pt x="48" y="25"/>
                </a:cubicBezTo>
                <a:cubicBezTo>
                  <a:pt x="48" y="24"/>
                  <a:pt x="48" y="24"/>
                  <a:pt x="48" y="24"/>
                </a:cubicBezTo>
                <a:moveTo>
                  <a:pt x="51" y="23"/>
                </a:moveTo>
                <a:cubicBezTo>
                  <a:pt x="51" y="23"/>
                  <a:pt x="50" y="23"/>
                  <a:pt x="50" y="24"/>
                </a:cubicBezTo>
                <a:cubicBezTo>
                  <a:pt x="50" y="25"/>
                  <a:pt x="50" y="25"/>
                  <a:pt x="50" y="25"/>
                </a:cubicBezTo>
                <a:cubicBezTo>
                  <a:pt x="51" y="24"/>
                  <a:pt x="51" y="24"/>
                  <a:pt x="52" y="24"/>
                </a:cubicBezTo>
                <a:cubicBezTo>
                  <a:pt x="52" y="24"/>
                  <a:pt x="52" y="24"/>
                  <a:pt x="52" y="24"/>
                </a:cubicBezTo>
                <a:cubicBezTo>
                  <a:pt x="51" y="23"/>
                  <a:pt x="51" y="23"/>
                  <a:pt x="51" y="23"/>
                </a:cubicBezTo>
                <a:moveTo>
                  <a:pt x="664" y="23"/>
                </a:moveTo>
                <a:cubicBezTo>
                  <a:pt x="664" y="27"/>
                  <a:pt x="664" y="27"/>
                  <a:pt x="664" y="27"/>
                </a:cubicBezTo>
                <a:cubicBezTo>
                  <a:pt x="666" y="31"/>
                  <a:pt x="668" y="34"/>
                  <a:pt x="670" y="39"/>
                </a:cubicBezTo>
                <a:cubicBezTo>
                  <a:pt x="670" y="39"/>
                  <a:pt x="670" y="39"/>
                  <a:pt x="670" y="39"/>
                </a:cubicBezTo>
                <a:cubicBezTo>
                  <a:pt x="670" y="39"/>
                  <a:pt x="670" y="39"/>
                  <a:pt x="670" y="39"/>
                </a:cubicBezTo>
                <a:cubicBezTo>
                  <a:pt x="670" y="39"/>
                  <a:pt x="670" y="40"/>
                  <a:pt x="670" y="41"/>
                </a:cubicBezTo>
                <a:cubicBezTo>
                  <a:pt x="670" y="42"/>
                  <a:pt x="669" y="43"/>
                  <a:pt x="668" y="44"/>
                </a:cubicBezTo>
                <a:cubicBezTo>
                  <a:pt x="668" y="44"/>
                  <a:pt x="667" y="45"/>
                  <a:pt x="666" y="45"/>
                </a:cubicBezTo>
                <a:cubicBezTo>
                  <a:pt x="666" y="45"/>
                  <a:pt x="666" y="45"/>
                  <a:pt x="666" y="45"/>
                </a:cubicBezTo>
                <a:cubicBezTo>
                  <a:pt x="666" y="44"/>
                  <a:pt x="666" y="44"/>
                  <a:pt x="666" y="44"/>
                </a:cubicBezTo>
                <a:cubicBezTo>
                  <a:pt x="666" y="44"/>
                  <a:pt x="666" y="44"/>
                  <a:pt x="666" y="44"/>
                </a:cubicBezTo>
                <a:cubicBezTo>
                  <a:pt x="665" y="44"/>
                  <a:pt x="665" y="44"/>
                  <a:pt x="665" y="44"/>
                </a:cubicBezTo>
                <a:cubicBezTo>
                  <a:pt x="665" y="44"/>
                  <a:pt x="665" y="44"/>
                  <a:pt x="664" y="44"/>
                </a:cubicBezTo>
                <a:cubicBezTo>
                  <a:pt x="664" y="47"/>
                  <a:pt x="664" y="47"/>
                  <a:pt x="664" y="47"/>
                </a:cubicBezTo>
                <a:cubicBezTo>
                  <a:pt x="680" y="47"/>
                  <a:pt x="680" y="47"/>
                  <a:pt x="680" y="47"/>
                </a:cubicBezTo>
                <a:cubicBezTo>
                  <a:pt x="680" y="44"/>
                  <a:pt x="680" y="44"/>
                  <a:pt x="680" y="44"/>
                </a:cubicBezTo>
                <a:cubicBezTo>
                  <a:pt x="679" y="44"/>
                  <a:pt x="678" y="44"/>
                  <a:pt x="678" y="44"/>
                </a:cubicBezTo>
                <a:cubicBezTo>
                  <a:pt x="676" y="44"/>
                  <a:pt x="674" y="44"/>
                  <a:pt x="673" y="44"/>
                </a:cubicBezTo>
                <a:cubicBezTo>
                  <a:pt x="673" y="44"/>
                  <a:pt x="673" y="44"/>
                  <a:pt x="673" y="44"/>
                </a:cubicBezTo>
                <a:cubicBezTo>
                  <a:pt x="672" y="44"/>
                  <a:pt x="672" y="44"/>
                  <a:pt x="672" y="44"/>
                </a:cubicBezTo>
                <a:cubicBezTo>
                  <a:pt x="672" y="44"/>
                  <a:pt x="672" y="44"/>
                  <a:pt x="672" y="44"/>
                </a:cubicBezTo>
                <a:cubicBezTo>
                  <a:pt x="672" y="43"/>
                  <a:pt x="671" y="42"/>
                  <a:pt x="671" y="41"/>
                </a:cubicBezTo>
                <a:cubicBezTo>
                  <a:pt x="671" y="40"/>
                  <a:pt x="671" y="39"/>
                  <a:pt x="671" y="38"/>
                </a:cubicBezTo>
                <a:cubicBezTo>
                  <a:pt x="670" y="33"/>
                  <a:pt x="667" y="28"/>
                  <a:pt x="664" y="23"/>
                </a:cubicBezTo>
                <a:moveTo>
                  <a:pt x="736" y="23"/>
                </a:moveTo>
                <a:cubicBezTo>
                  <a:pt x="730" y="26"/>
                  <a:pt x="723" y="29"/>
                  <a:pt x="718" y="33"/>
                </a:cubicBezTo>
                <a:cubicBezTo>
                  <a:pt x="718" y="34"/>
                  <a:pt x="718" y="34"/>
                  <a:pt x="718" y="34"/>
                </a:cubicBezTo>
                <a:cubicBezTo>
                  <a:pt x="718" y="34"/>
                  <a:pt x="718" y="34"/>
                  <a:pt x="718" y="34"/>
                </a:cubicBezTo>
                <a:cubicBezTo>
                  <a:pt x="724" y="29"/>
                  <a:pt x="731" y="28"/>
                  <a:pt x="736" y="24"/>
                </a:cubicBezTo>
                <a:cubicBezTo>
                  <a:pt x="736" y="23"/>
                  <a:pt x="736" y="23"/>
                  <a:pt x="736" y="23"/>
                </a:cubicBezTo>
                <a:moveTo>
                  <a:pt x="390" y="22"/>
                </a:moveTo>
                <a:cubicBezTo>
                  <a:pt x="390" y="24"/>
                  <a:pt x="390" y="24"/>
                  <a:pt x="390" y="24"/>
                </a:cubicBezTo>
                <a:cubicBezTo>
                  <a:pt x="394" y="28"/>
                  <a:pt x="397" y="32"/>
                  <a:pt x="401" y="36"/>
                </a:cubicBezTo>
                <a:cubicBezTo>
                  <a:pt x="401" y="35"/>
                  <a:pt x="401" y="35"/>
                  <a:pt x="401" y="35"/>
                </a:cubicBezTo>
                <a:cubicBezTo>
                  <a:pt x="400" y="34"/>
                  <a:pt x="399" y="33"/>
                  <a:pt x="398" y="32"/>
                </a:cubicBezTo>
                <a:cubicBezTo>
                  <a:pt x="398" y="32"/>
                  <a:pt x="398" y="32"/>
                  <a:pt x="398" y="32"/>
                </a:cubicBezTo>
                <a:cubicBezTo>
                  <a:pt x="398" y="32"/>
                  <a:pt x="398" y="32"/>
                  <a:pt x="398" y="32"/>
                </a:cubicBezTo>
                <a:cubicBezTo>
                  <a:pt x="396" y="29"/>
                  <a:pt x="393" y="25"/>
                  <a:pt x="390" y="22"/>
                </a:cubicBezTo>
                <a:moveTo>
                  <a:pt x="198" y="22"/>
                </a:moveTo>
                <a:cubicBezTo>
                  <a:pt x="200" y="26"/>
                  <a:pt x="202" y="29"/>
                  <a:pt x="203" y="33"/>
                </a:cubicBezTo>
                <a:cubicBezTo>
                  <a:pt x="203" y="30"/>
                  <a:pt x="203" y="30"/>
                  <a:pt x="203" y="30"/>
                </a:cubicBezTo>
                <a:cubicBezTo>
                  <a:pt x="203" y="30"/>
                  <a:pt x="203" y="29"/>
                  <a:pt x="203" y="29"/>
                </a:cubicBezTo>
                <a:cubicBezTo>
                  <a:pt x="203" y="29"/>
                  <a:pt x="203" y="28"/>
                  <a:pt x="203" y="28"/>
                </a:cubicBezTo>
                <a:cubicBezTo>
                  <a:pt x="203" y="27"/>
                  <a:pt x="203" y="27"/>
                  <a:pt x="203" y="27"/>
                </a:cubicBezTo>
                <a:cubicBezTo>
                  <a:pt x="203" y="27"/>
                  <a:pt x="203" y="27"/>
                  <a:pt x="203" y="27"/>
                </a:cubicBezTo>
                <a:cubicBezTo>
                  <a:pt x="202" y="27"/>
                  <a:pt x="202" y="27"/>
                  <a:pt x="202" y="27"/>
                </a:cubicBezTo>
                <a:cubicBezTo>
                  <a:pt x="202" y="27"/>
                  <a:pt x="202" y="27"/>
                  <a:pt x="202" y="27"/>
                </a:cubicBezTo>
                <a:cubicBezTo>
                  <a:pt x="202" y="27"/>
                  <a:pt x="201" y="26"/>
                  <a:pt x="201" y="26"/>
                </a:cubicBezTo>
                <a:cubicBezTo>
                  <a:pt x="200" y="25"/>
                  <a:pt x="200" y="25"/>
                  <a:pt x="199" y="24"/>
                </a:cubicBezTo>
                <a:cubicBezTo>
                  <a:pt x="199" y="23"/>
                  <a:pt x="198" y="22"/>
                  <a:pt x="198" y="22"/>
                </a:cubicBezTo>
                <a:cubicBezTo>
                  <a:pt x="198" y="22"/>
                  <a:pt x="198" y="22"/>
                  <a:pt x="198" y="22"/>
                </a:cubicBezTo>
                <a:moveTo>
                  <a:pt x="716" y="21"/>
                </a:moveTo>
                <a:cubicBezTo>
                  <a:pt x="713" y="23"/>
                  <a:pt x="711" y="25"/>
                  <a:pt x="710" y="26"/>
                </a:cubicBezTo>
                <a:cubicBezTo>
                  <a:pt x="710" y="26"/>
                  <a:pt x="710" y="26"/>
                  <a:pt x="710" y="26"/>
                </a:cubicBezTo>
                <a:cubicBezTo>
                  <a:pt x="710" y="26"/>
                  <a:pt x="710" y="26"/>
                  <a:pt x="710" y="26"/>
                </a:cubicBezTo>
                <a:cubicBezTo>
                  <a:pt x="710" y="26"/>
                  <a:pt x="710" y="26"/>
                  <a:pt x="710" y="26"/>
                </a:cubicBezTo>
                <a:cubicBezTo>
                  <a:pt x="711" y="27"/>
                  <a:pt x="711" y="27"/>
                  <a:pt x="711" y="27"/>
                </a:cubicBezTo>
                <a:cubicBezTo>
                  <a:pt x="711" y="27"/>
                  <a:pt x="711" y="27"/>
                  <a:pt x="711" y="27"/>
                </a:cubicBezTo>
                <a:cubicBezTo>
                  <a:pt x="711" y="26"/>
                  <a:pt x="711" y="26"/>
                  <a:pt x="711" y="26"/>
                </a:cubicBezTo>
                <a:cubicBezTo>
                  <a:pt x="712" y="26"/>
                  <a:pt x="712" y="26"/>
                  <a:pt x="712" y="25"/>
                </a:cubicBezTo>
                <a:cubicBezTo>
                  <a:pt x="713" y="25"/>
                  <a:pt x="714" y="24"/>
                  <a:pt x="715" y="23"/>
                </a:cubicBezTo>
                <a:cubicBezTo>
                  <a:pt x="715" y="23"/>
                  <a:pt x="715" y="23"/>
                  <a:pt x="715" y="23"/>
                </a:cubicBezTo>
                <a:cubicBezTo>
                  <a:pt x="716" y="23"/>
                  <a:pt x="716" y="23"/>
                  <a:pt x="716" y="23"/>
                </a:cubicBezTo>
                <a:cubicBezTo>
                  <a:pt x="716" y="21"/>
                  <a:pt x="716" y="21"/>
                  <a:pt x="716" y="21"/>
                </a:cubicBezTo>
                <a:moveTo>
                  <a:pt x="837" y="21"/>
                </a:moveTo>
                <a:cubicBezTo>
                  <a:pt x="837" y="23"/>
                  <a:pt x="837" y="23"/>
                  <a:pt x="837" y="23"/>
                </a:cubicBezTo>
                <a:cubicBezTo>
                  <a:pt x="838" y="24"/>
                  <a:pt x="840" y="25"/>
                  <a:pt x="841" y="26"/>
                </a:cubicBezTo>
                <a:cubicBezTo>
                  <a:pt x="841" y="24"/>
                  <a:pt x="841" y="24"/>
                  <a:pt x="841" y="24"/>
                </a:cubicBezTo>
                <a:cubicBezTo>
                  <a:pt x="839" y="23"/>
                  <a:pt x="838" y="22"/>
                  <a:pt x="837" y="21"/>
                </a:cubicBezTo>
                <a:moveTo>
                  <a:pt x="1206" y="21"/>
                </a:moveTo>
                <a:cubicBezTo>
                  <a:pt x="1205" y="21"/>
                  <a:pt x="1204" y="22"/>
                  <a:pt x="1203" y="24"/>
                </a:cubicBezTo>
                <a:cubicBezTo>
                  <a:pt x="1202" y="25"/>
                  <a:pt x="1201" y="26"/>
                  <a:pt x="1199" y="28"/>
                </a:cubicBezTo>
                <a:cubicBezTo>
                  <a:pt x="1199" y="29"/>
                  <a:pt x="1199" y="29"/>
                  <a:pt x="1199" y="29"/>
                </a:cubicBezTo>
                <a:cubicBezTo>
                  <a:pt x="1202" y="26"/>
                  <a:pt x="1204" y="23"/>
                  <a:pt x="1206" y="21"/>
                </a:cubicBezTo>
                <a:moveTo>
                  <a:pt x="496" y="21"/>
                </a:moveTo>
                <a:cubicBezTo>
                  <a:pt x="496" y="21"/>
                  <a:pt x="495" y="21"/>
                  <a:pt x="494" y="21"/>
                </a:cubicBezTo>
                <a:cubicBezTo>
                  <a:pt x="494" y="24"/>
                  <a:pt x="494" y="24"/>
                  <a:pt x="494" y="24"/>
                </a:cubicBezTo>
                <a:cubicBezTo>
                  <a:pt x="495" y="23"/>
                  <a:pt x="496" y="23"/>
                  <a:pt x="496" y="22"/>
                </a:cubicBezTo>
                <a:cubicBezTo>
                  <a:pt x="496" y="21"/>
                  <a:pt x="496" y="21"/>
                  <a:pt x="496" y="21"/>
                </a:cubicBezTo>
                <a:moveTo>
                  <a:pt x="583" y="20"/>
                </a:moveTo>
                <a:cubicBezTo>
                  <a:pt x="577" y="20"/>
                  <a:pt x="572" y="22"/>
                  <a:pt x="567" y="24"/>
                </a:cubicBezTo>
                <a:cubicBezTo>
                  <a:pt x="567" y="24"/>
                  <a:pt x="567" y="24"/>
                  <a:pt x="567" y="24"/>
                </a:cubicBezTo>
                <a:cubicBezTo>
                  <a:pt x="566" y="24"/>
                  <a:pt x="566" y="24"/>
                  <a:pt x="566" y="24"/>
                </a:cubicBezTo>
                <a:cubicBezTo>
                  <a:pt x="565" y="23"/>
                  <a:pt x="564" y="22"/>
                  <a:pt x="564" y="21"/>
                </a:cubicBezTo>
                <a:cubicBezTo>
                  <a:pt x="564" y="24"/>
                  <a:pt x="564" y="24"/>
                  <a:pt x="564" y="24"/>
                </a:cubicBezTo>
                <a:cubicBezTo>
                  <a:pt x="564" y="25"/>
                  <a:pt x="564" y="26"/>
                  <a:pt x="564" y="26"/>
                </a:cubicBezTo>
                <a:cubicBezTo>
                  <a:pt x="564" y="32"/>
                  <a:pt x="564" y="32"/>
                  <a:pt x="564" y="32"/>
                </a:cubicBezTo>
                <a:cubicBezTo>
                  <a:pt x="565" y="27"/>
                  <a:pt x="565" y="27"/>
                  <a:pt x="565" y="27"/>
                </a:cubicBezTo>
                <a:cubicBezTo>
                  <a:pt x="566" y="27"/>
                  <a:pt x="566" y="27"/>
                  <a:pt x="566" y="27"/>
                </a:cubicBezTo>
                <a:cubicBezTo>
                  <a:pt x="571" y="24"/>
                  <a:pt x="577" y="22"/>
                  <a:pt x="583" y="21"/>
                </a:cubicBezTo>
                <a:cubicBezTo>
                  <a:pt x="583" y="20"/>
                  <a:pt x="583" y="20"/>
                  <a:pt x="583" y="20"/>
                </a:cubicBezTo>
                <a:moveTo>
                  <a:pt x="593" y="20"/>
                </a:moveTo>
                <a:cubicBezTo>
                  <a:pt x="590" y="20"/>
                  <a:pt x="588" y="20"/>
                  <a:pt x="585" y="20"/>
                </a:cubicBezTo>
                <a:cubicBezTo>
                  <a:pt x="585" y="21"/>
                  <a:pt x="585" y="21"/>
                  <a:pt x="585" y="21"/>
                </a:cubicBezTo>
                <a:cubicBezTo>
                  <a:pt x="586" y="21"/>
                  <a:pt x="586" y="21"/>
                  <a:pt x="587" y="21"/>
                </a:cubicBezTo>
                <a:cubicBezTo>
                  <a:pt x="593" y="21"/>
                  <a:pt x="600" y="23"/>
                  <a:pt x="607" y="25"/>
                </a:cubicBezTo>
                <a:cubicBezTo>
                  <a:pt x="607" y="23"/>
                  <a:pt x="607" y="23"/>
                  <a:pt x="607" y="23"/>
                </a:cubicBezTo>
                <a:cubicBezTo>
                  <a:pt x="602" y="22"/>
                  <a:pt x="597" y="21"/>
                  <a:pt x="593" y="20"/>
                </a:cubicBezTo>
                <a:moveTo>
                  <a:pt x="466" y="20"/>
                </a:moveTo>
                <a:cubicBezTo>
                  <a:pt x="463" y="22"/>
                  <a:pt x="461" y="23"/>
                  <a:pt x="458" y="25"/>
                </a:cubicBezTo>
                <a:cubicBezTo>
                  <a:pt x="458" y="25"/>
                  <a:pt x="458" y="25"/>
                  <a:pt x="458" y="25"/>
                </a:cubicBezTo>
                <a:cubicBezTo>
                  <a:pt x="458" y="25"/>
                  <a:pt x="458" y="25"/>
                  <a:pt x="458" y="25"/>
                </a:cubicBezTo>
                <a:cubicBezTo>
                  <a:pt x="458" y="25"/>
                  <a:pt x="458" y="25"/>
                  <a:pt x="458" y="25"/>
                </a:cubicBezTo>
                <a:cubicBezTo>
                  <a:pt x="456" y="25"/>
                  <a:pt x="455" y="25"/>
                  <a:pt x="455" y="24"/>
                </a:cubicBezTo>
                <a:cubicBezTo>
                  <a:pt x="454" y="24"/>
                  <a:pt x="454" y="23"/>
                  <a:pt x="453" y="23"/>
                </a:cubicBezTo>
                <a:cubicBezTo>
                  <a:pt x="453" y="23"/>
                  <a:pt x="453" y="23"/>
                  <a:pt x="453" y="23"/>
                </a:cubicBezTo>
                <a:cubicBezTo>
                  <a:pt x="453" y="23"/>
                  <a:pt x="453" y="23"/>
                  <a:pt x="453" y="23"/>
                </a:cubicBezTo>
                <a:cubicBezTo>
                  <a:pt x="451" y="23"/>
                  <a:pt x="450" y="23"/>
                  <a:pt x="449" y="23"/>
                </a:cubicBezTo>
                <a:cubicBezTo>
                  <a:pt x="449" y="24"/>
                  <a:pt x="449" y="24"/>
                  <a:pt x="449" y="24"/>
                </a:cubicBezTo>
                <a:cubicBezTo>
                  <a:pt x="451" y="24"/>
                  <a:pt x="452" y="24"/>
                  <a:pt x="453" y="25"/>
                </a:cubicBezTo>
                <a:cubicBezTo>
                  <a:pt x="454" y="26"/>
                  <a:pt x="454" y="26"/>
                  <a:pt x="454" y="26"/>
                </a:cubicBezTo>
                <a:cubicBezTo>
                  <a:pt x="453" y="27"/>
                  <a:pt x="453" y="27"/>
                  <a:pt x="453" y="27"/>
                </a:cubicBezTo>
                <a:cubicBezTo>
                  <a:pt x="452" y="28"/>
                  <a:pt x="451" y="29"/>
                  <a:pt x="449" y="29"/>
                </a:cubicBezTo>
                <a:cubicBezTo>
                  <a:pt x="449" y="30"/>
                  <a:pt x="449" y="30"/>
                  <a:pt x="449" y="30"/>
                </a:cubicBezTo>
                <a:cubicBezTo>
                  <a:pt x="455" y="28"/>
                  <a:pt x="461" y="25"/>
                  <a:pt x="466" y="21"/>
                </a:cubicBezTo>
                <a:cubicBezTo>
                  <a:pt x="466" y="20"/>
                  <a:pt x="466" y="20"/>
                  <a:pt x="466" y="20"/>
                </a:cubicBezTo>
                <a:moveTo>
                  <a:pt x="372" y="19"/>
                </a:moveTo>
                <a:cubicBezTo>
                  <a:pt x="372" y="21"/>
                  <a:pt x="372" y="21"/>
                  <a:pt x="372" y="21"/>
                </a:cubicBezTo>
                <a:cubicBezTo>
                  <a:pt x="378" y="26"/>
                  <a:pt x="382" y="32"/>
                  <a:pt x="388" y="38"/>
                </a:cubicBezTo>
                <a:cubicBezTo>
                  <a:pt x="388" y="37"/>
                  <a:pt x="388" y="37"/>
                  <a:pt x="388" y="37"/>
                </a:cubicBezTo>
                <a:cubicBezTo>
                  <a:pt x="382" y="31"/>
                  <a:pt x="378" y="25"/>
                  <a:pt x="372" y="19"/>
                </a:cubicBezTo>
                <a:moveTo>
                  <a:pt x="159" y="19"/>
                </a:moveTo>
                <a:cubicBezTo>
                  <a:pt x="159" y="21"/>
                  <a:pt x="159" y="21"/>
                  <a:pt x="159" y="21"/>
                </a:cubicBezTo>
                <a:cubicBezTo>
                  <a:pt x="160" y="23"/>
                  <a:pt x="160" y="25"/>
                  <a:pt x="160" y="27"/>
                </a:cubicBezTo>
                <a:cubicBezTo>
                  <a:pt x="160" y="28"/>
                  <a:pt x="160" y="28"/>
                  <a:pt x="160" y="28"/>
                </a:cubicBezTo>
                <a:cubicBezTo>
                  <a:pt x="159" y="29"/>
                  <a:pt x="159" y="29"/>
                  <a:pt x="159" y="29"/>
                </a:cubicBezTo>
                <a:cubicBezTo>
                  <a:pt x="159" y="31"/>
                  <a:pt x="159" y="31"/>
                  <a:pt x="159" y="31"/>
                </a:cubicBezTo>
                <a:cubicBezTo>
                  <a:pt x="160" y="31"/>
                  <a:pt x="160" y="31"/>
                  <a:pt x="161" y="31"/>
                </a:cubicBezTo>
                <a:cubicBezTo>
                  <a:pt x="161" y="31"/>
                  <a:pt x="161" y="31"/>
                  <a:pt x="161" y="31"/>
                </a:cubicBezTo>
                <a:cubicBezTo>
                  <a:pt x="161" y="31"/>
                  <a:pt x="161" y="31"/>
                  <a:pt x="161" y="31"/>
                </a:cubicBezTo>
                <a:cubicBezTo>
                  <a:pt x="161" y="30"/>
                  <a:pt x="161" y="30"/>
                  <a:pt x="161" y="30"/>
                </a:cubicBezTo>
                <a:cubicBezTo>
                  <a:pt x="161" y="30"/>
                  <a:pt x="161" y="30"/>
                  <a:pt x="161" y="30"/>
                </a:cubicBezTo>
                <a:cubicBezTo>
                  <a:pt x="161" y="29"/>
                  <a:pt x="161" y="29"/>
                  <a:pt x="161" y="29"/>
                </a:cubicBezTo>
                <a:cubicBezTo>
                  <a:pt x="160" y="26"/>
                  <a:pt x="160" y="23"/>
                  <a:pt x="159" y="19"/>
                </a:cubicBezTo>
                <a:moveTo>
                  <a:pt x="1172" y="19"/>
                </a:moveTo>
                <a:cubicBezTo>
                  <a:pt x="1168" y="22"/>
                  <a:pt x="1164" y="26"/>
                  <a:pt x="1159" y="28"/>
                </a:cubicBezTo>
                <a:cubicBezTo>
                  <a:pt x="1159" y="29"/>
                  <a:pt x="1159" y="29"/>
                  <a:pt x="1159" y="29"/>
                </a:cubicBezTo>
                <a:cubicBezTo>
                  <a:pt x="1164" y="27"/>
                  <a:pt x="1168" y="24"/>
                  <a:pt x="1172" y="20"/>
                </a:cubicBezTo>
                <a:cubicBezTo>
                  <a:pt x="1172" y="19"/>
                  <a:pt x="1172" y="19"/>
                  <a:pt x="1172" y="19"/>
                </a:cubicBezTo>
                <a:moveTo>
                  <a:pt x="504" y="19"/>
                </a:moveTo>
                <a:cubicBezTo>
                  <a:pt x="502" y="19"/>
                  <a:pt x="500" y="19"/>
                  <a:pt x="498" y="20"/>
                </a:cubicBezTo>
                <a:cubicBezTo>
                  <a:pt x="498" y="21"/>
                  <a:pt x="498" y="21"/>
                  <a:pt x="498" y="21"/>
                </a:cubicBezTo>
                <a:cubicBezTo>
                  <a:pt x="500" y="21"/>
                  <a:pt x="502" y="20"/>
                  <a:pt x="503" y="20"/>
                </a:cubicBezTo>
                <a:cubicBezTo>
                  <a:pt x="504" y="20"/>
                  <a:pt x="505" y="20"/>
                  <a:pt x="506" y="20"/>
                </a:cubicBezTo>
                <a:cubicBezTo>
                  <a:pt x="507" y="21"/>
                  <a:pt x="507" y="22"/>
                  <a:pt x="508" y="23"/>
                </a:cubicBezTo>
                <a:cubicBezTo>
                  <a:pt x="508" y="23"/>
                  <a:pt x="508" y="23"/>
                  <a:pt x="508" y="23"/>
                </a:cubicBezTo>
                <a:cubicBezTo>
                  <a:pt x="508" y="23"/>
                  <a:pt x="508" y="23"/>
                  <a:pt x="508" y="23"/>
                </a:cubicBezTo>
                <a:cubicBezTo>
                  <a:pt x="508" y="25"/>
                  <a:pt x="508" y="25"/>
                  <a:pt x="508" y="25"/>
                </a:cubicBezTo>
                <a:cubicBezTo>
                  <a:pt x="507" y="26"/>
                  <a:pt x="507" y="26"/>
                  <a:pt x="507" y="26"/>
                </a:cubicBezTo>
                <a:cubicBezTo>
                  <a:pt x="504" y="28"/>
                  <a:pt x="501" y="30"/>
                  <a:pt x="498" y="33"/>
                </a:cubicBezTo>
                <a:cubicBezTo>
                  <a:pt x="498" y="34"/>
                  <a:pt x="498" y="34"/>
                  <a:pt x="498" y="34"/>
                </a:cubicBezTo>
                <a:cubicBezTo>
                  <a:pt x="501" y="32"/>
                  <a:pt x="503" y="30"/>
                  <a:pt x="506" y="28"/>
                </a:cubicBezTo>
                <a:cubicBezTo>
                  <a:pt x="506" y="28"/>
                  <a:pt x="506" y="28"/>
                  <a:pt x="506" y="28"/>
                </a:cubicBezTo>
                <a:cubicBezTo>
                  <a:pt x="507" y="28"/>
                  <a:pt x="507" y="28"/>
                  <a:pt x="507" y="28"/>
                </a:cubicBezTo>
                <a:cubicBezTo>
                  <a:pt x="507" y="28"/>
                  <a:pt x="508" y="28"/>
                  <a:pt x="508" y="29"/>
                </a:cubicBezTo>
                <a:cubicBezTo>
                  <a:pt x="508" y="22"/>
                  <a:pt x="508" y="22"/>
                  <a:pt x="508" y="22"/>
                </a:cubicBezTo>
                <a:cubicBezTo>
                  <a:pt x="507" y="19"/>
                  <a:pt x="506" y="19"/>
                  <a:pt x="504" y="19"/>
                </a:cubicBezTo>
                <a:cubicBezTo>
                  <a:pt x="504" y="19"/>
                  <a:pt x="504" y="19"/>
                  <a:pt x="504" y="19"/>
                </a:cubicBezTo>
                <a:moveTo>
                  <a:pt x="788" y="18"/>
                </a:moveTo>
                <a:cubicBezTo>
                  <a:pt x="788" y="19"/>
                  <a:pt x="788" y="19"/>
                  <a:pt x="788" y="19"/>
                </a:cubicBezTo>
                <a:cubicBezTo>
                  <a:pt x="789" y="19"/>
                  <a:pt x="791" y="20"/>
                  <a:pt x="792" y="21"/>
                </a:cubicBezTo>
                <a:cubicBezTo>
                  <a:pt x="792" y="19"/>
                  <a:pt x="792" y="19"/>
                  <a:pt x="792" y="19"/>
                </a:cubicBezTo>
                <a:cubicBezTo>
                  <a:pt x="788" y="18"/>
                  <a:pt x="788" y="18"/>
                  <a:pt x="788" y="18"/>
                </a:cubicBezTo>
                <a:moveTo>
                  <a:pt x="749" y="18"/>
                </a:moveTo>
                <a:cubicBezTo>
                  <a:pt x="745" y="19"/>
                  <a:pt x="742" y="20"/>
                  <a:pt x="738" y="22"/>
                </a:cubicBezTo>
                <a:cubicBezTo>
                  <a:pt x="738" y="23"/>
                  <a:pt x="738" y="23"/>
                  <a:pt x="738" y="23"/>
                </a:cubicBezTo>
                <a:cubicBezTo>
                  <a:pt x="738" y="22"/>
                  <a:pt x="739" y="22"/>
                  <a:pt x="739" y="22"/>
                </a:cubicBezTo>
                <a:cubicBezTo>
                  <a:pt x="739" y="22"/>
                  <a:pt x="739" y="22"/>
                  <a:pt x="739" y="22"/>
                </a:cubicBezTo>
                <a:cubicBezTo>
                  <a:pt x="739" y="22"/>
                  <a:pt x="739" y="22"/>
                  <a:pt x="739" y="22"/>
                </a:cubicBezTo>
                <a:cubicBezTo>
                  <a:pt x="743" y="21"/>
                  <a:pt x="746" y="20"/>
                  <a:pt x="749" y="19"/>
                </a:cubicBezTo>
                <a:cubicBezTo>
                  <a:pt x="749" y="18"/>
                  <a:pt x="749" y="18"/>
                  <a:pt x="749" y="18"/>
                </a:cubicBezTo>
                <a:moveTo>
                  <a:pt x="37" y="18"/>
                </a:moveTo>
                <a:cubicBezTo>
                  <a:pt x="35" y="19"/>
                  <a:pt x="33" y="20"/>
                  <a:pt x="31" y="21"/>
                </a:cubicBezTo>
                <a:cubicBezTo>
                  <a:pt x="31" y="22"/>
                  <a:pt x="31" y="22"/>
                  <a:pt x="31" y="22"/>
                </a:cubicBezTo>
                <a:cubicBezTo>
                  <a:pt x="33" y="21"/>
                  <a:pt x="34" y="20"/>
                  <a:pt x="36" y="19"/>
                </a:cubicBezTo>
                <a:cubicBezTo>
                  <a:pt x="37" y="19"/>
                  <a:pt x="37" y="19"/>
                  <a:pt x="37" y="19"/>
                </a:cubicBezTo>
                <a:cubicBezTo>
                  <a:pt x="37" y="19"/>
                  <a:pt x="37" y="19"/>
                  <a:pt x="37" y="19"/>
                </a:cubicBezTo>
                <a:cubicBezTo>
                  <a:pt x="37" y="18"/>
                  <a:pt x="37" y="18"/>
                  <a:pt x="37" y="18"/>
                </a:cubicBezTo>
                <a:moveTo>
                  <a:pt x="1210" y="17"/>
                </a:moveTo>
                <a:cubicBezTo>
                  <a:pt x="1210" y="18"/>
                  <a:pt x="1210" y="18"/>
                  <a:pt x="1210" y="18"/>
                </a:cubicBezTo>
                <a:cubicBezTo>
                  <a:pt x="1210" y="18"/>
                  <a:pt x="1210" y="18"/>
                  <a:pt x="1210" y="18"/>
                </a:cubicBezTo>
                <a:cubicBezTo>
                  <a:pt x="1211" y="18"/>
                  <a:pt x="1211" y="18"/>
                  <a:pt x="1211" y="18"/>
                </a:cubicBezTo>
                <a:cubicBezTo>
                  <a:pt x="1211" y="18"/>
                  <a:pt x="1211" y="18"/>
                  <a:pt x="1211" y="18"/>
                </a:cubicBezTo>
                <a:cubicBezTo>
                  <a:pt x="1211" y="18"/>
                  <a:pt x="1211" y="18"/>
                  <a:pt x="1211" y="18"/>
                </a:cubicBezTo>
                <a:cubicBezTo>
                  <a:pt x="1212" y="20"/>
                  <a:pt x="1214" y="22"/>
                  <a:pt x="1214" y="25"/>
                </a:cubicBezTo>
                <a:cubicBezTo>
                  <a:pt x="1214" y="26"/>
                  <a:pt x="1213" y="27"/>
                  <a:pt x="1213" y="28"/>
                </a:cubicBezTo>
                <a:cubicBezTo>
                  <a:pt x="1213" y="28"/>
                  <a:pt x="1213" y="28"/>
                  <a:pt x="1213" y="28"/>
                </a:cubicBezTo>
                <a:cubicBezTo>
                  <a:pt x="1213" y="28"/>
                  <a:pt x="1213" y="28"/>
                  <a:pt x="1213" y="28"/>
                </a:cubicBezTo>
                <a:cubicBezTo>
                  <a:pt x="1210" y="30"/>
                  <a:pt x="1210" y="30"/>
                  <a:pt x="1210" y="30"/>
                </a:cubicBezTo>
                <a:cubicBezTo>
                  <a:pt x="1210" y="32"/>
                  <a:pt x="1210" y="32"/>
                  <a:pt x="1210" y="32"/>
                </a:cubicBezTo>
                <a:cubicBezTo>
                  <a:pt x="1211" y="31"/>
                  <a:pt x="1212" y="30"/>
                  <a:pt x="1213" y="29"/>
                </a:cubicBezTo>
                <a:cubicBezTo>
                  <a:pt x="1214" y="29"/>
                  <a:pt x="1214" y="29"/>
                  <a:pt x="1214" y="29"/>
                </a:cubicBezTo>
                <a:cubicBezTo>
                  <a:pt x="1215" y="29"/>
                  <a:pt x="1215" y="29"/>
                  <a:pt x="1215" y="29"/>
                </a:cubicBezTo>
                <a:cubicBezTo>
                  <a:pt x="1215" y="24"/>
                  <a:pt x="1215" y="24"/>
                  <a:pt x="1215" y="24"/>
                </a:cubicBezTo>
                <a:cubicBezTo>
                  <a:pt x="1214" y="23"/>
                  <a:pt x="1214" y="22"/>
                  <a:pt x="1214" y="22"/>
                </a:cubicBezTo>
                <a:cubicBezTo>
                  <a:pt x="1214" y="19"/>
                  <a:pt x="1212" y="18"/>
                  <a:pt x="1210" y="17"/>
                </a:cubicBezTo>
                <a:moveTo>
                  <a:pt x="906" y="16"/>
                </a:moveTo>
                <a:cubicBezTo>
                  <a:pt x="905" y="17"/>
                  <a:pt x="903" y="19"/>
                  <a:pt x="902" y="19"/>
                </a:cubicBezTo>
                <a:cubicBezTo>
                  <a:pt x="901" y="20"/>
                  <a:pt x="901" y="20"/>
                  <a:pt x="901" y="20"/>
                </a:cubicBezTo>
                <a:cubicBezTo>
                  <a:pt x="900" y="19"/>
                  <a:pt x="900" y="19"/>
                  <a:pt x="900" y="19"/>
                </a:cubicBezTo>
                <a:cubicBezTo>
                  <a:pt x="900" y="23"/>
                  <a:pt x="900" y="23"/>
                  <a:pt x="900" y="23"/>
                </a:cubicBezTo>
                <a:cubicBezTo>
                  <a:pt x="903" y="25"/>
                  <a:pt x="904" y="28"/>
                  <a:pt x="906" y="30"/>
                </a:cubicBezTo>
                <a:cubicBezTo>
                  <a:pt x="906" y="28"/>
                  <a:pt x="906" y="28"/>
                  <a:pt x="906" y="28"/>
                </a:cubicBezTo>
                <a:cubicBezTo>
                  <a:pt x="905" y="27"/>
                  <a:pt x="905" y="26"/>
                  <a:pt x="904" y="25"/>
                </a:cubicBezTo>
                <a:cubicBezTo>
                  <a:pt x="904" y="24"/>
                  <a:pt x="903" y="23"/>
                  <a:pt x="903" y="23"/>
                </a:cubicBezTo>
                <a:cubicBezTo>
                  <a:pt x="902" y="22"/>
                  <a:pt x="902" y="22"/>
                  <a:pt x="902" y="22"/>
                </a:cubicBezTo>
                <a:cubicBezTo>
                  <a:pt x="902" y="22"/>
                  <a:pt x="902" y="22"/>
                  <a:pt x="902" y="22"/>
                </a:cubicBezTo>
                <a:cubicBezTo>
                  <a:pt x="904" y="20"/>
                  <a:pt x="904" y="19"/>
                  <a:pt x="906" y="18"/>
                </a:cubicBezTo>
                <a:cubicBezTo>
                  <a:pt x="906" y="16"/>
                  <a:pt x="906" y="16"/>
                  <a:pt x="906" y="16"/>
                </a:cubicBezTo>
                <a:moveTo>
                  <a:pt x="545" y="16"/>
                </a:moveTo>
                <a:cubicBezTo>
                  <a:pt x="545" y="18"/>
                  <a:pt x="545" y="18"/>
                  <a:pt x="545" y="18"/>
                </a:cubicBezTo>
                <a:cubicBezTo>
                  <a:pt x="545" y="18"/>
                  <a:pt x="545" y="18"/>
                  <a:pt x="545" y="19"/>
                </a:cubicBezTo>
                <a:cubicBezTo>
                  <a:pt x="545" y="20"/>
                  <a:pt x="545" y="21"/>
                  <a:pt x="545" y="22"/>
                </a:cubicBezTo>
                <a:cubicBezTo>
                  <a:pt x="545" y="26"/>
                  <a:pt x="545" y="26"/>
                  <a:pt x="545" y="26"/>
                </a:cubicBezTo>
                <a:cubicBezTo>
                  <a:pt x="545" y="26"/>
                  <a:pt x="545" y="26"/>
                  <a:pt x="545" y="26"/>
                </a:cubicBezTo>
                <a:cubicBezTo>
                  <a:pt x="546" y="24"/>
                  <a:pt x="546" y="22"/>
                  <a:pt x="546" y="21"/>
                </a:cubicBezTo>
                <a:cubicBezTo>
                  <a:pt x="546" y="19"/>
                  <a:pt x="546" y="18"/>
                  <a:pt x="545" y="17"/>
                </a:cubicBezTo>
                <a:cubicBezTo>
                  <a:pt x="545" y="17"/>
                  <a:pt x="545" y="17"/>
                  <a:pt x="545" y="17"/>
                </a:cubicBezTo>
                <a:cubicBezTo>
                  <a:pt x="545" y="16"/>
                  <a:pt x="545" y="16"/>
                  <a:pt x="545" y="16"/>
                </a:cubicBezTo>
                <a:cubicBezTo>
                  <a:pt x="545" y="16"/>
                  <a:pt x="545" y="16"/>
                  <a:pt x="545" y="16"/>
                </a:cubicBezTo>
                <a:moveTo>
                  <a:pt x="1207" y="16"/>
                </a:moveTo>
                <a:cubicBezTo>
                  <a:pt x="1205" y="16"/>
                  <a:pt x="1203" y="17"/>
                  <a:pt x="1201" y="17"/>
                </a:cubicBezTo>
                <a:cubicBezTo>
                  <a:pt x="1200" y="17"/>
                  <a:pt x="1200" y="17"/>
                  <a:pt x="1199" y="17"/>
                </a:cubicBezTo>
                <a:cubicBezTo>
                  <a:pt x="1199" y="19"/>
                  <a:pt x="1199" y="19"/>
                  <a:pt x="1199" y="19"/>
                </a:cubicBezTo>
                <a:cubicBezTo>
                  <a:pt x="1199" y="19"/>
                  <a:pt x="1199" y="19"/>
                  <a:pt x="1199" y="19"/>
                </a:cubicBezTo>
                <a:cubicBezTo>
                  <a:pt x="1199" y="19"/>
                  <a:pt x="1199" y="19"/>
                  <a:pt x="1199" y="19"/>
                </a:cubicBezTo>
                <a:cubicBezTo>
                  <a:pt x="1200" y="19"/>
                  <a:pt x="1202" y="18"/>
                  <a:pt x="1203" y="18"/>
                </a:cubicBezTo>
                <a:cubicBezTo>
                  <a:pt x="1204" y="18"/>
                  <a:pt x="1205" y="17"/>
                  <a:pt x="1207" y="17"/>
                </a:cubicBezTo>
                <a:cubicBezTo>
                  <a:pt x="1207" y="17"/>
                  <a:pt x="1207" y="17"/>
                  <a:pt x="1207" y="17"/>
                </a:cubicBezTo>
                <a:cubicBezTo>
                  <a:pt x="1207" y="17"/>
                  <a:pt x="1208" y="17"/>
                  <a:pt x="1208" y="17"/>
                </a:cubicBezTo>
                <a:cubicBezTo>
                  <a:pt x="1208" y="16"/>
                  <a:pt x="1208" y="16"/>
                  <a:pt x="1208" y="16"/>
                </a:cubicBezTo>
                <a:cubicBezTo>
                  <a:pt x="1208" y="16"/>
                  <a:pt x="1208" y="16"/>
                  <a:pt x="1208" y="16"/>
                </a:cubicBezTo>
                <a:cubicBezTo>
                  <a:pt x="1208" y="16"/>
                  <a:pt x="1207" y="16"/>
                  <a:pt x="1207" y="16"/>
                </a:cubicBezTo>
                <a:moveTo>
                  <a:pt x="284" y="16"/>
                </a:moveTo>
                <a:cubicBezTo>
                  <a:pt x="263" y="18"/>
                  <a:pt x="243" y="26"/>
                  <a:pt x="224" y="37"/>
                </a:cubicBezTo>
                <a:cubicBezTo>
                  <a:pt x="235" y="32"/>
                  <a:pt x="245" y="26"/>
                  <a:pt x="256" y="23"/>
                </a:cubicBezTo>
                <a:cubicBezTo>
                  <a:pt x="265" y="20"/>
                  <a:pt x="275" y="18"/>
                  <a:pt x="284" y="16"/>
                </a:cubicBezTo>
                <a:cubicBezTo>
                  <a:pt x="284" y="16"/>
                  <a:pt x="284" y="16"/>
                  <a:pt x="284" y="16"/>
                </a:cubicBezTo>
                <a:moveTo>
                  <a:pt x="297" y="15"/>
                </a:moveTo>
                <a:cubicBezTo>
                  <a:pt x="293" y="15"/>
                  <a:pt x="290" y="15"/>
                  <a:pt x="286" y="16"/>
                </a:cubicBezTo>
                <a:cubicBezTo>
                  <a:pt x="286" y="16"/>
                  <a:pt x="286" y="16"/>
                  <a:pt x="286" y="16"/>
                </a:cubicBezTo>
                <a:cubicBezTo>
                  <a:pt x="291" y="16"/>
                  <a:pt x="295" y="16"/>
                  <a:pt x="299" y="16"/>
                </a:cubicBezTo>
                <a:cubicBezTo>
                  <a:pt x="306" y="16"/>
                  <a:pt x="313" y="16"/>
                  <a:pt x="320" y="17"/>
                </a:cubicBezTo>
                <a:cubicBezTo>
                  <a:pt x="320" y="17"/>
                  <a:pt x="320" y="17"/>
                  <a:pt x="320" y="17"/>
                </a:cubicBezTo>
                <a:cubicBezTo>
                  <a:pt x="320" y="18"/>
                  <a:pt x="320" y="18"/>
                  <a:pt x="320" y="18"/>
                </a:cubicBezTo>
                <a:cubicBezTo>
                  <a:pt x="330" y="21"/>
                  <a:pt x="341" y="23"/>
                  <a:pt x="348" y="32"/>
                </a:cubicBezTo>
                <a:cubicBezTo>
                  <a:pt x="348" y="32"/>
                  <a:pt x="348" y="32"/>
                  <a:pt x="348" y="32"/>
                </a:cubicBezTo>
                <a:cubicBezTo>
                  <a:pt x="348" y="32"/>
                  <a:pt x="348" y="32"/>
                  <a:pt x="348" y="32"/>
                </a:cubicBezTo>
                <a:cubicBezTo>
                  <a:pt x="349" y="34"/>
                  <a:pt x="352" y="35"/>
                  <a:pt x="354" y="37"/>
                </a:cubicBezTo>
                <a:cubicBezTo>
                  <a:pt x="355" y="39"/>
                  <a:pt x="357" y="41"/>
                  <a:pt x="357" y="44"/>
                </a:cubicBezTo>
                <a:cubicBezTo>
                  <a:pt x="357" y="45"/>
                  <a:pt x="357" y="45"/>
                  <a:pt x="357" y="45"/>
                </a:cubicBezTo>
                <a:cubicBezTo>
                  <a:pt x="356" y="45"/>
                  <a:pt x="356" y="45"/>
                  <a:pt x="356" y="45"/>
                </a:cubicBezTo>
                <a:cubicBezTo>
                  <a:pt x="356" y="45"/>
                  <a:pt x="356" y="45"/>
                  <a:pt x="356" y="45"/>
                </a:cubicBezTo>
                <a:cubicBezTo>
                  <a:pt x="353" y="45"/>
                  <a:pt x="349" y="45"/>
                  <a:pt x="345" y="45"/>
                </a:cubicBezTo>
                <a:cubicBezTo>
                  <a:pt x="343" y="45"/>
                  <a:pt x="342" y="45"/>
                  <a:pt x="340" y="45"/>
                </a:cubicBezTo>
                <a:cubicBezTo>
                  <a:pt x="339" y="45"/>
                  <a:pt x="339" y="45"/>
                  <a:pt x="339" y="45"/>
                </a:cubicBezTo>
                <a:cubicBezTo>
                  <a:pt x="339" y="44"/>
                  <a:pt x="339" y="44"/>
                  <a:pt x="339" y="44"/>
                </a:cubicBezTo>
                <a:cubicBezTo>
                  <a:pt x="338" y="42"/>
                  <a:pt x="336" y="40"/>
                  <a:pt x="334" y="39"/>
                </a:cubicBezTo>
                <a:cubicBezTo>
                  <a:pt x="332" y="38"/>
                  <a:pt x="329" y="37"/>
                  <a:pt x="327" y="35"/>
                </a:cubicBezTo>
                <a:cubicBezTo>
                  <a:pt x="320" y="34"/>
                  <a:pt x="314" y="30"/>
                  <a:pt x="308" y="29"/>
                </a:cubicBezTo>
                <a:cubicBezTo>
                  <a:pt x="302" y="28"/>
                  <a:pt x="297" y="28"/>
                  <a:pt x="291" y="28"/>
                </a:cubicBezTo>
                <a:cubicBezTo>
                  <a:pt x="290" y="28"/>
                  <a:pt x="288" y="28"/>
                  <a:pt x="286" y="28"/>
                </a:cubicBezTo>
                <a:cubicBezTo>
                  <a:pt x="286" y="28"/>
                  <a:pt x="286" y="28"/>
                  <a:pt x="286" y="28"/>
                </a:cubicBezTo>
                <a:cubicBezTo>
                  <a:pt x="287" y="28"/>
                  <a:pt x="287" y="28"/>
                  <a:pt x="288" y="28"/>
                </a:cubicBezTo>
                <a:cubicBezTo>
                  <a:pt x="305" y="28"/>
                  <a:pt x="321" y="31"/>
                  <a:pt x="335" y="41"/>
                </a:cubicBezTo>
                <a:cubicBezTo>
                  <a:pt x="335" y="42"/>
                  <a:pt x="335" y="42"/>
                  <a:pt x="335" y="42"/>
                </a:cubicBezTo>
                <a:cubicBezTo>
                  <a:pt x="335" y="42"/>
                  <a:pt x="335" y="42"/>
                  <a:pt x="335" y="42"/>
                </a:cubicBezTo>
                <a:cubicBezTo>
                  <a:pt x="335" y="43"/>
                  <a:pt x="335" y="44"/>
                  <a:pt x="334" y="45"/>
                </a:cubicBezTo>
                <a:cubicBezTo>
                  <a:pt x="334" y="45"/>
                  <a:pt x="333" y="46"/>
                  <a:pt x="332" y="46"/>
                </a:cubicBezTo>
                <a:cubicBezTo>
                  <a:pt x="332" y="46"/>
                  <a:pt x="332" y="46"/>
                  <a:pt x="332" y="46"/>
                </a:cubicBezTo>
                <a:cubicBezTo>
                  <a:pt x="332" y="46"/>
                  <a:pt x="332" y="46"/>
                  <a:pt x="332" y="46"/>
                </a:cubicBezTo>
                <a:cubicBezTo>
                  <a:pt x="313" y="45"/>
                  <a:pt x="313" y="45"/>
                  <a:pt x="313" y="45"/>
                </a:cubicBezTo>
                <a:cubicBezTo>
                  <a:pt x="313" y="45"/>
                  <a:pt x="313" y="45"/>
                  <a:pt x="313" y="45"/>
                </a:cubicBezTo>
                <a:cubicBezTo>
                  <a:pt x="306" y="41"/>
                  <a:pt x="296" y="39"/>
                  <a:pt x="286" y="39"/>
                </a:cubicBezTo>
                <a:cubicBezTo>
                  <a:pt x="286" y="40"/>
                  <a:pt x="286" y="40"/>
                  <a:pt x="286" y="40"/>
                </a:cubicBezTo>
                <a:cubicBezTo>
                  <a:pt x="290" y="40"/>
                  <a:pt x="293" y="40"/>
                  <a:pt x="296" y="40"/>
                </a:cubicBezTo>
                <a:cubicBezTo>
                  <a:pt x="296" y="40"/>
                  <a:pt x="296" y="40"/>
                  <a:pt x="296" y="40"/>
                </a:cubicBezTo>
                <a:cubicBezTo>
                  <a:pt x="296" y="40"/>
                  <a:pt x="296" y="40"/>
                  <a:pt x="296" y="40"/>
                </a:cubicBezTo>
                <a:cubicBezTo>
                  <a:pt x="296" y="40"/>
                  <a:pt x="296" y="40"/>
                  <a:pt x="296" y="40"/>
                </a:cubicBezTo>
                <a:cubicBezTo>
                  <a:pt x="299" y="41"/>
                  <a:pt x="302" y="41"/>
                  <a:pt x="305" y="43"/>
                </a:cubicBezTo>
                <a:cubicBezTo>
                  <a:pt x="307" y="45"/>
                  <a:pt x="307" y="45"/>
                  <a:pt x="307" y="45"/>
                </a:cubicBezTo>
                <a:cubicBezTo>
                  <a:pt x="304" y="45"/>
                  <a:pt x="304" y="45"/>
                  <a:pt x="304" y="45"/>
                </a:cubicBezTo>
                <a:cubicBezTo>
                  <a:pt x="298" y="46"/>
                  <a:pt x="292" y="46"/>
                  <a:pt x="286" y="46"/>
                </a:cubicBezTo>
                <a:cubicBezTo>
                  <a:pt x="286" y="47"/>
                  <a:pt x="286" y="47"/>
                  <a:pt x="286" y="47"/>
                </a:cubicBezTo>
                <a:cubicBezTo>
                  <a:pt x="353" y="47"/>
                  <a:pt x="353" y="47"/>
                  <a:pt x="353" y="47"/>
                </a:cubicBezTo>
                <a:cubicBezTo>
                  <a:pt x="360" y="47"/>
                  <a:pt x="360" y="47"/>
                  <a:pt x="360" y="47"/>
                </a:cubicBezTo>
                <a:cubicBezTo>
                  <a:pt x="360" y="44"/>
                  <a:pt x="360" y="44"/>
                  <a:pt x="360" y="44"/>
                </a:cubicBezTo>
                <a:cubicBezTo>
                  <a:pt x="359" y="44"/>
                  <a:pt x="359" y="43"/>
                  <a:pt x="358" y="42"/>
                </a:cubicBezTo>
                <a:cubicBezTo>
                  <a:pt x="356" y="37"/>
                  <a:pt x="350" y="33"/>
                  <a:pt x="345" y="27"/>
                </a:cubicBezTo>
                <a:cubicBezTo>
                  <a:pt x="334" y="21"/>
                  <a:pt x="320" y="15"/>
                  <a:pt x="306" y="15"/>
                </a:cubicBezTo>
                <a:cubicBezTo>
                  <a:pt x="306" y="15"/>
                  <a:pt x="306" y="15"/>
                  <a:pt x="306" y="15"/>
                </a:cubicBezTo>
                <a:cubicBezTo>
                  <a:pt x="306" y="15"/>
                  <a:pt x="305" y="15"/>
                  <a:pt x="305" y="15"/>
                </a:cubicBezTo>
                <a:cubicBezTo>
                  <a:pt x="305" y="15"/>
                  <a:pt x="305" y="15"/>
                  <a:pt x="305" y="15"/>
                </a:cubicBezTo>
                <a:cubicBezTo>
                  <a:pt x="305" y="15"/>
                  <a:pt x="305" y="15"/>
                  <a:pt x="305" y="15"/>
                </a:cubicBezTo>
                <a:cubicBezTo>
                  <a:pt x="302" y="15"/>
                  <a:pt x="299" y="15"/>
                  <a:pt x="297" y="15"/>
                </a:cubicBezTo>
                <a:moveTo>
                  <a:pt x="794" y="14"/>
                </a:moveTo>
                <a:cubicBezTo>
                  <a:pt x="794" y="16"/>
                  <a:pt x="794" y="16"/>
                  <a:pt x="794" y="16"/>
                </a:cubicBezTo>
                <a:cubicBezTo>
                  <a:pt x="795" y="16"/>
                  <a:pt x="795" y="16"/>
                  <a:pt x="795" y="17"/>
                </a:cubicBezTo>
                <a:cubicBezTo>
                  <a:pt x="795" y="17"/>
                  <a:pt x="795" y="17"/>
                  <a:pt x="795" y="17"/>
                </a:cubicBezTo>
                <a:cubicBezTo>
                  <a:pt x="795" y="17"/>
                  <a:pt x="795" y="17"/>
                  <a:pt x="795" y="17"/>
                </a:cubicBezTo>
                <a:cubicBezTo>
                  <a:pt x="795" y="20"/>
                  <a:pt x="795" y="20"/>
                  <a:pt x="795" y="20"/>
                </a:cubicBezTo>
                <a:cubicBezTo>
                  <a:pt x="794" y="20"/>
                  <a:pt x="794" y="20"/>
                  <a:pt x="794" y="20"/>
                </a:cubicBezTo>
                <a:cubicBezTo>
                  <a:pt x="794" y="26"/>
                  <a:pt x="794" y="26"/>
                  <a:pt x="794" y="26"/>
                </a:cubicBezTo>
                <a:cubicBezTo>
                  <a:pt x="795" y="26"/>
                  <a:pt x="796" y="25"/>
                  <a:pt x="796" y="24"/>
                </a:cubicBezTo>
                <a:cubicBezTo>
                  <a:pt x="797" y="23"/>
                  <a:pt x="798" y="22"/>
                  <a:pt x="798" y="21"/>
                </a:cubicBezTo>
                <a:cubicBezTo>
                  <a:pt x="798" y="20"/>
                  <a:pt x="798" y="20"/>
                  <a:pt x="797" y="19"/>
                </a:cubicBezTo>
                <a:cubicBezTo>
                  <a:pt x="797" y="19"/>
                  <a:pt x="797" y="19"/>
                  <a:pt x="797" y="19"/>
                </a:cubicBezTo>
                <a:cubicBezTo>
                  <a:pt x="797" y="19"/>
                  <a:pt x="797" y="19"/>
                  <a:pt x="797" y="19"/>
                </a:cubicBezTo>
                <a:cubicBezTo>
                  <a:pt x="797" y="17"/>
                  <a:pt x="796" y="16"/>
                  <a:pt x="794" y="14"/>
                </a:cubicBezTo>
                <a:moveTo>
                  <a:pt x="472" y="14"/>
                </a:moveTo>
                <a:cubicBezTo>
                  <a:pt x="470" y="16"/>
                  <a:pt x="469" y="17"/>
                  <a:pt x="468" y="18"/>
                </a:cubicBezTo>
                <a:cubicBezTo>
                  <a:pt x="468" y="20"/>
                  <a:pt x="468" y="20"/>
                  <a:pt x="468" y="20"/>
                </a:cubicBezTo>
                <a:cubicBezTo>
                  <a:pt x="469" y="19"/>
                  <a:pt x="470" y="17"/>
                  <a:pt x="472" y="16"/>
                </a:cubicBezTo>
                <a:cubicBezTo>
                  <a:pt x="472" y="14"/>
                  <a:pt x="472" y="14"/>
                  <a:pt x="472" y="14"/>
                </a:cubicBezTo>
                <a:moveTo>
                  <a:pt x="1159" y="14"/>
                </a:moveTo>
                <a:cubicBezTo>
                  <a:pt x="1159" y="16"/>
                  <a:pt x="1159" y="16"/>
                  <a:pt x="1159" y="16"/>
                </a:cubicBezTo>
                <a:cubicBezTo>
                  <a:pt x="1161" y="16"/>
                  <a:pt x="1163" y="17"/>
                  <a:pt x="1165" y="19"/>
                </a:cubicBezTo>
                <a:cubicBezTo>
                  <a:pt x="1165" y="19"/>
                  <a:pt x="1166" y="18"/>
                  <a:pt x="1166" y="18"/>
                </a:cubicBezTo>
                <a:cubicBezTo>
                  <a:pt x="1165" y="17"/>
                  <a:pt x="1164" y="16"/>
                  <a:pt x="1163" y="15"/>
                </a:cubicBezTo>
                <a:cubicBezTo>
                  <a:pt x="1162" y="15"/>
                  <a:pt x="1161" y="14"/>
                  <a:pt x="1159" y="14"/>
                </a:cubicBezTo>
                <a:moveTo>
                  <a:pt x="203" y="13"/>
                </a:moveTo>
                <a:cubicBezTo>
                  <a:pt x="202" y="15"/>
                  <a:pt x="200" y="17"/>
                  <a:pt x="198" y="18"/>
                </a:cubicBezTo>
                <a:cubicBezTo>
                  <a:pt x="198" y="18"/>
                  <a:pt x="198" y="18"/>
                  <a:pt x="198" y="18"/>
                </a:cubicBezTo>
                <a:cubicBezTo>
                  <a:pt x="198" y="18"/>
                  <a:pt x="198" y="18"/>
                  <a:pt x="198" y="18"/>
                </a:cubicBezTo>
                <a:cubicBezTo>
                  <a:pt x="198" y="22"/>
                  <a:pt x="198" y="22"/>
                  <a:pt x="198" y="22"/>
                </a:cubicBezTo>
                <a:cubicBezTo>
                  <a:pt x="198" y="22"/>
                  <a:pt x="198" y="22"/>
                  <a:pt x="198" y="22"/>
                </a:cubicBezTo>
                <a:cubicBezTo>
                  <a:pt x="198" y="21"/>
                  <a:pt x="198" y="21"/>
                  <a:pt x="198" y="21"/>
                </a:cubicBezTo>
                <a:cubicBezTo>
                  <a:pt x="198" y="19"/>
                  <a:pt x="198" y="19"/>
                  <a:pt x="198" y="19"/>
                </a:cubicBezTo>
                <a:cubicBezTo>
                  <a:pt x="198" y="19"/>
                  <a:pt x="198" y="19"/>
                  <a:pt x="198" y="19"/>
                </a:cubicBezTo>
                <a:cubicBezTo>
                  <a:pt x="200" y="17"/>
                  <a:pt x="201" y="16"/>
                  <a:pt x="203" y="14"/>
                </a:cubicBezTo>
                <a:cubicBezTo>
                  <a:pt x="203" y="13"/>
                  <a:pt x="203" y="13"/>
                  <a:pt x="203" y="13"/>
                </a:cubicBezTo>
                <a:moveTo>
                  <a:pt x="48" y="13"/>
                </a:moveTo>
                <a:cubicBezTo>
                  <a:pt x="45" y="14"/>
                  <a:pt x="42" y="16"/>
                  <a:pt x="39" y="17"/>
                </a:cubicBezTo>
                <a:cubicBezTo>
                  <a:pt x="39" y="18"/>
                  <a:pt x="39" y="18"/>
                  <a:pt x="39" y="18"/>
                </a:cubicBezTo>
                <a:cubicBezTo>
                  <a:pt x="42" y="17"/>
                  <a:pt x="45" y="16"/>
                  <a:pt x="48" y="15"/>
                </a:cubicBezTo>
                <a:cubicBezTo>
                  <a:pt x="48" y="13"/>
                  <a:pt x="48" y="13"/>
                  <a:pt x="48" y="13"/>
                </a:cubicBezTo>
                <a:moveTo>
                  <a:pt x="909" y="13"/>
                </a:moveTo>
                <a:cubicBezTo>
                  <a:pt x="908" y="13"/>
                  <a:pt x="908" y="14"/>
                  <a:pt x="908" y="14"/>
                </a:cubicBezTo>
                <a:cubicBezTo>
                  <a:pt x="908" y="16"/>
                  <a:pt x="908" y="16"/>
                  <a:pt x="908" y="16"/>
                </a:cubicBezTo>
                <a:cubicBezTo>
                  <a:pt x="908" y="15"/>
                  <a:pt x="908" y="15"/>
                  <a:pt x="909" y="15"/>
                </a:cubicBezTo>
                <a:cubicBezTo>
                  <a:pt x="909" y="13"/>
                  <a:pt x="909" y="13"/>
                  <a:pt x="909" y="13"/>
                </a:cubicBezTo>
                <a:moveTo>
                  <a:pt x="449" y="12"/>
                </a:moveTo>
                <a:cubicBezTo>
                  <a:pt x="449" y="13"/>
                  <a:pt x="449" y="13"/>
                  <a:pt x="449" y="13"/>
                </a:cubicBezTo>
                <a:cubicBezTo>
                  <a:pt x="453" y="14"/>
                  <a:pt x="457" y="15"/>
                  <a:pt x="460" y="17"/>
                </a:cubicBezTo>
                <a:cubicBezTo>
                  <a:pt x="461" y="17"/>
                  <a:pt x="461" y="17"/>
                  <a:pt x="461" y="17"/>
                </a:cubicBezTo>
                <a:cubicBezTo>
                  <a:pt x="461" y="16"/>
                  <a:pt x="461" y="16"/>
                  <a:pt x="462" y="16"/>
                </a:cubicBezTo>
                <a:cubicBezTo>
                  <a:pt x="460" y="15"/>
                  <a:pt x="458" y="14"/>
                  <a:pt x="456" y="13"/>
                </a:cubicBezTo>
                <a:cubicBezTo>
                  <a:pt x="454" y="13"/>
                  <a:pt x="451" y="13"/>
                  <a:pt x="449" y="12"/>
                </a:cubicBezTo>
                <a:moveTo>
                  <a:pt x="80" y="12"/>
                </a:moveTo>
                <a:cubicBezTo>
                  <a:pt x="77" y="12"/>
                  <a:pt x="73" y="12"/>
                  <a:pt x="71" y="13"/>
                </a:cubicBezTo>
                <a:cubicBezTo>
                  <a:pt x="67" y="14"/>
                  <a:pt x="63" y="18"/>
                  <a:pt x="62" y="22"/>
                </a:cubicBezTo>
                <a:cubicBezTo>
                  <a:pt x="62" y="22"/>
                  <a:pt x="62" y="22"/>
                  <a:pt x="62" y="22"/>
                </a:cubicBezTo>
                <a:cubicBezTo>
                  <a:pt x="61" y="22"/>
                  <a:pt x="61" y="22"/>
                  <a:pt x="61" y="22"/>
                </a:cubicBezTo>
                <a:cubicBezTo>
                  <a:pt x="60" y="22"/>
                  <a:pt x="59" y="22"/>
                  <a:pt x="57" y="21"/>
                </a:cubicBezTo>
                <a:cubicBezTo>
                  <a:pt x="57" y="21"/>
                  <a:pt x="57" y="21"/>
                  <a:pt x="56" y="21"/>
                </a:cubicBezTo>
                <a:cubicBezTo>
                  <a:pt x="56" y="22"/>
                  <a:pt x="56" y="22"/>
                  <a:pt x="56" y="22"/>
                </a:cubicBezTo>
                <a:cubicBezTo>
                  <a:pt x="58" y="23"/>
                  <a:pt x="60" y="24"/>
                  <a:pt x="61" y="24"/>
                </a:cubicBezTo>
                <a:cubicBezTo>
                  <a:pt x="61" y="24"/>
                  <a:pt x="61" y="24"/>
                  <a:pt x="61" y="24"/>
                </a:cubicBezTo>
                <a:cubicBezTo>
                  <a:pt x="62" y="24"/>
                  <a:pt x="63" y="24"/>
                  <a:pt x="63" y="23"/>
                </a:cubicBezTo>
                <a:cubicBezTo>
                  <a:pt x="63" y="23"/>
                  <a:pt x="63" y="23"/>
                  <a:pt x="63" y="23"/>
                </a:cubicBezTo>
                <a:cubicBezTo>
                  <a:pt x="64" y="23"/>
                  <a:pt x="64" y="23"/>
                  <a:pt x="64" y="23"/>
                </a:cubicBezTo>
                <a:cubicBezTo>
                  <a:pt x="69" y="21"/>
                  <a:pt x="75" y="20"/>
                  <a:pt x="80" y="20"/>
                </a:cubicBezTo>
                <a:cubicBezTo>
                  <a:pt x="80" y="19"/>
                  <a:pt x="80" y="19"/>
                  <a:pt x="80" y="19"/>
                </a:cubicBezTo>
                <a:cubicBezTo>
                  <a:pt x="76" y="20"/>
                  <a:pt x="71" y="20"/>
                  <a:pt x="68" y="21"/>
                </a:cubicBezTo>
                <a:cubicBezTo>
                  <a:pt x="67" y="21"/>
                  <a:pt x="67" y="21"/>
                  <a:pt x="67" y="21"/>
                </a:cubicBezTo>
                <a:cubicBezTo>
                  <a:pt x="67" y="20"/>
                  <a:pt x="67" y="20"/>
                  <a:pt x="67" y="20"/>
                </a:cubicBezTo>
                <a:cubicBezTo>
                  <a:pt x="65" y="19"/>
                  <a:pt x="65" y="19"/>
                  <a:pt x="65" y="19"/>
                </a:cubicBezTo>
                <a:cubicBezTo>
                  <a:pt x="66" y="18"/>
                  <a:pt x="66" y="18"/>
                  <a:pt x="66" y="18"/>
                </a:cubicBezTo>
                <a:cubicBezTo>
                  <a:pt x="69" y="14"/>
                  <a:pt x="74" y="12"/>
                  <a:pt x="79" y="12"/>
                </a:cubicBezTo>
                <a:cubicBezTo>
                  <a:pt x="79" y="12"/>
                  <a:pt x="80" y="12"/>
                  <a:pt x="80" y="12"/>
                </a:cubicBezTo>
                <a:cubicBezTo>
                  <a:pt x="80" y="12"/>
                  <a:pt x="80" y="12"/>
                  <a:pt x="80" y="12"/>
                </a:cubicBezTo>
                <a:moveTo>
                  <a:pt x="362" y="11"/>
                </a:moveTo>
                <a:cubicBezTo>
                  <a:pt x="362" y="13"/>
                  <a:pt x="362" y="13"/>
                  <a:pt x="362" y="13"/>
                </a:cubicBezTo>
                <a:cubicBezTo>
                  <a:pt x="365" y="15"/>
                  <a:pt x="368" y="17"/>
                  <a:pt x="370" y="19"/>
                </a:cubicBezTo>
                <a:cubicBezTo>
                  <a:pt x="370" y="18"/>
                  <a:pt x="370" y="18"/>
                  <a:pt x="370" y="18"/>
                </a:cubicBezTo>
                <a:cubicBezTo>
                  <a:pt x="368" y="17"/>
                  <a:pt x="367" y="14"/>
                  <a:pt x="364" y="13"/>
                </a:cubicBezTo>
                <a:cubicBezTo>
                  <a:pt x="364" y="13"/>
                  <a:pt x="364" y="13"/>
                  <a:pt x="364" y="13"/>
                </a:cubicBezTo>
                <a:cubicBezTo>
                  <a:pt x="364" y="13"/>
                  <a:pt x="364" y="13"/>
                  <a:pt x="364" y="13"/>
                </a:cubicBezTo>
                <a:cubicBezTo>
                  <a:pt x="363" y="12"/>
                  <a:pt x="362" y="12"/>
                  <a:pt x="362" y="11"/>
                </a:cubicBezTo>
                <a:moveTo>
                  <a:pt x="837" y="11"/>
                </a:moveTo>
                <a:cubicBezTo>
                  <a:pt x="837" y="12"/>
                  <a:pt x="837" y="12"/>
                  <a:pt x="837" y="12"/>
                </a:cubicBezTo>
                <a:cubicBezTo>
                  <a:pt x="837" y="12"/>
                  <a:pt x="837" y="12"/>
                  <a:pt x="837" y="12"/>
                </a:cubicBezTo>
                <a:cubicBezTo>
                  <a:pt x="837" y="12"/>
                  <a:pt x="838" y="12"/>
                  <a:pt x="838" y="13"/>
                </a:cubicBezTo>
                <a:cubicBezTo>
                  <a:pt x="839" y="13"/>
                  <a:pt x="840" y="13"/>
                  <a:pt x="841" y="14"/>
                </a:cubicBezTo>
                <a:cubicBezTo>
                  <a:pt x="841" y="12"/>
                  <a:pt x="841" y="12"/>
                  <a:pt x="841" y="12"/>
                </a:cubicBezTo>
                <a:cubicBezTo>
                  <a:pt x="839" y="12"/>
                  <a:pt x="838" y="11"/>
                  <a:pt x="837" y="11"/>
                </a:cubicBezTo>
                <a:moveTo>
                  <a:pt x="788" y="11"/>
                </a:moveTo>
                <a:cubicBezTo>
                  <a:pt x="788" y="12"/>
                  <a:pt x="788" y="12"/>
                  <a:pt x="788" y="12"/>
                </a:cubicBezTo>
                <a:cubicBezTo>
                  <a:pt x="789" y="12"/>
                  <a:pt x="790" y="13"/>
                  <a:pt x="792" y="13"/>
                </a:cubicBezTo>
                <a:cubicBezTo>
                  <a:pt x="792" y="12"/>
                  <a:pt x="792" y="12"/>
                  <a:pt x="792" y="12"/>
                </a:cubicBezTo>
                <a:cubicBezTo>
                  <a:pt x="791" y="12"/>
                  <a:pt x="791" y="12"/>
                  <a:pt x="791" y="12"/>
                </a:cubicBezTo>
                <a:cubicBezTo>
                  <a:pt x="791" y="11"/>
                  <a:pt x="791" y="11"/>
                  <a:pt x="791" y="11"/>
                </a:cubicBezTo>
                <a:cubicBezTo>
                  <a:pt x="790" y="11"/>
                  <a:pt x="789" y="11"/>
                  <a:pt x="788" y="11"/>
                </a:cubicBezTo>
                <a:moveTo>
                  <a:pt x="163" y="11"/>
                </a:moveTo>
                <a:cubicBezTo>
                  <a:pt x="163" y="13"/>
                  <a:pt x="163" y="13"/>
                  <a:pt x="163" y="13"/>
                </a:cubicBezTo>
                <a:cubicBezTo>
                  <a:pt x="169" y="18"/>
                  <a:pt x="174" y="26"/>
                  <a:pt x="176" y="33"/>
                </a:cubicBezTo>
                <a:cubicBezTo>
                  <a:pt x="176" y="33"/>
                  <a:pt x="176" y="33"/>
                  <a:pt x="176" y="33"/>
                </a:cubicBezTo>
                <a:cubicBezTo>
                  <a:pt x="176" y="33"/>
                  <a:pt x="176" y="33"/>
                  <a:pt x="176" y="33"/>
                </a:cubicBezTo>
                <a:cubicBezTo>
                  <a:pt x="176" y="36"/>
                  <a:pt x="177" y="39"/>
                  <a:pt x="177" y="43"/>
                </a:cubicBezTo>
                <a:cubicBezTo>
                  <a:pt x="177" y="44"/>
                  <a:pt x="177" y="45"/>
                  <a:pt x="177" y="45"/>
                </a:cubicBezTo>
                <a:cubicBezTo>
                  <a:pt x="177" y="46"/>
                  <a:pt x="177" y="46"/>
                  <a:pt x="177" y="46"/>
                </a:cubicBezTo>
                <a:cubicBezTo>
                  <a:pt x="176" y="46"/>
                  <a:pt x="176" y="46"/>
                  <a:pt x="176" y="46"/>
                </a:cubicBezTo>
                <a:cubicBezTo>
                  <a:pt x="176" y="46"/>
                  <a:pt x="175" y="47"/>
                  <a:pt x="174" y="47"/>
                </a:cubicBezTo>
                <a:cubicBezTo>
                  <a:pt x="172" y="47"/>
                  <a:pt x="171" y="46"/>
                  <a:pt x="170" y="46"/>
                </a:cubicBezTo>
                <a:cubicBezTo>
                  <a:pt x="170" y="45"/>
                  <a:pt x="170" y="45"/>
                  <a:pt x="170" y="45"/>
                </a:cubicBezTo>
                <a:cubicBezTo>
                  <a:pt x="170" y="45"/>
                  <a:pt x="170" y="45"/>
                  <a:pt x="170" y="45"/>
                </a:cubicBezTo>
                <a:cubicBezTo>
                  <a:pt x="167" y="40"/>
                  <a:pt x="166" y="36"/>
                  <a:pt x="163" y="32"/>
                </a:cubicBezTo>
                <a:cubicBezTo>
                  <a:pt x="163" y="34"/>
                  <a:pt x="163" y="34"/>
                  <a:pt x="163" y="34"/>
                </a:cubicBezTo>
                <a:cubicBezTo>
                  <a:pt x="164" y="35"/>
                  <a:pt x="165" y="36"/>
                  <a:pt x="166" y="38"/>
                </a:cubicBezTo>
                <a:cubicBezTo>
                  <a:pt x="167" y="39"/>
                  <a:pt x="167" y="41"/>
                  <a:pt x="167" y="43"/>
                </a:cubicBezTo>
                <a:cubicBezTo>
                  <a:pt x="167" y="44"/>
                  <a:pt x="167" y="45"/>
                  <a:pt x="166" y="46"/>
                </a:cubicBezTo>
                <a:cubicBezTo>
                  <a:pt x="166" y="46"/>
                  <a:pt x="166" y="46"/>
                  <a:pt x="166" y="46"/>
                </a:cubicBezTo>
                <a:cubicBezTo>
                  <a:pt x="166" y="47"/>
                  <a:pt x="166" y="47"/>
                  <a:pt x="166" y="47"/>
                </a:cubicBezTo>
                <a:cubicBezTo>
                  <a:pt x="165" y="47"/>
                  <a:pt x="165" y="47"/>
                  <a:pt x="164" y="47"/>
                </a:cubicBezTo>
                <a:cubicBezTo>
                  <a:pt x="164" y="47"/>
                  <a:pt x="164" y="47"/>
                  <a:pt x="164" y="47"/>
                </a:cubicBezTo>
                <a:cubicBezTo>
                  <a:pt x="164" y="47"/>
                  <a:pt x="163" y="47"/>
                  <a:pt x="163" y="47"/>
                </a:cubicBezTo>
                <a:cubicBezTo>
                  <a:pt x="163" y="48"/>
                  <a:pt x="163" y="48"/>
                  <a:pt x="163" y="48"/>
                </a:cubicBezTo>
                <a:cubicBezTo>
                  <a:pt x="174" y="48"/>
                  <a:pt x="185" y="48"/>
                  <a:pt x="196" y="48"/>
                </a:cubicBezTo>
                <a:cubicBezTo>
                  <a:pt x="196" y="46"/>
                  <a:pt x="196" y="46"/>
                  <a:pt x="196" y="46"/>
                </a:cubicBezTo>
                <a:cubicBezTo>
                  <a:pt x="192" y="46"/>
                  <a:pt x="189" y="46"/>
                  <a:pt x="185" y="46"/>
                </a:cubicBezTo>
                <a:cubicBezTo>
                  <a:pt x="184" y="46"/>
                  <a:pt x="182" y="46"/>
                  <a:pt x="180" y="46"/>
                </a:cubicBezTo>
                <a:cubicBezTo>
                  <a:pt x="179" y="46"/>
                  <a:pt x="179" y="46"/>
                  <a:pt x="179" y="46"/>
                </a:cubicBezTo>
                <a:cubicBezTo>
                  <a:pt x="179" y="45"/>
                  <a:pt x="179" y="45"/>
                  <a:pt x="179" y="45"/>
                </a:cubicBezTo>
                <a:cubicBezTo>
                  <a:pt x="177" y="39"/>
                  <a:pt x="177" y="32"/>
                  <a:pt x="174" y="27"/>
                </a:cubicBezTo>
                <a:cubicBezTo>
                  <a:pt x="174" y="27"/>
                  <a:pt x="174" y="27"/>
                  <a:pt x="174" y="27"/>
                </a:cubicBezTo>
                <a:cubicBezTo>
                  <a:pt x="174" y="26"/>
                  <a:pt x="174" y="26"/>
                  <a:pt x="174" y="26"/>
                </a:cubicBezTo>
                <a:cubicBezTo>
                  <a:pt x="171" y="21"/>
                  <a:pt x="167" y="16"/>
                  <a:pt x="163" y="11"/>
                </a:cubicBezTo>
                <a:moveTo>
                  <a:pt x="150" y="11"/>
                </a:moveTo>
                <a:cubicBezTo>
                  <a:pt x="148" y="11"/>
                  <a:pt x="145" y="12"/>
                  <a:pt x="142" y="12"/>
                </a:cubicBezTo>
                <a:cubicBezTo>
                  <a:pt x="142" y="12"/>
                  <a:pt x="142" y="12"/>
                  <a:pt x="142" y="12"/>
                </a:cubicBezTo>
                <a:cubicBezTo>
                  <a:pt x="142" y="14"/>
                  <a:pt x="140" y="16"/>
                  <a:pt x="139" y="17"/>
                </a:cubicBezTo>
                <a:cubicBezTo>
                  <a:pt x="139" y="18"/>
                  <a:pt x="139" y="18"/>
                  <a:pt x="139" y="18"/>
                </a:cubicBezTo>
                <a:cubicBezTo>
                  <a:pt x="138" y="17"/>
                  <a:pt x="138" y="17"/>
                  <a:pt x="138" y="17"/>
                </a:cubicBezTo>
                <a:cubicBezTo>
                  <a:pt x="136" y="16"/>
                  <a:pt x="134" y="15"/>
                  <a:pt x="132" y="14"/>
                </a:cubicBezTo>
                <a:cubicBezTo>
                  <a:pt x="132" y="16"/>
                  <a:pt x="132" y="16"/>
                  <a:pt x="132" y="16"/>
                </a:cubicBezTo>
                <a:cubicBezTo>
                  <a:pt x="135" y="17"/>
                  <a:pt x="138" y="18"/>
                  <a:pt x="140" y="20"/>
                </a:cubicBezTo>
                <a:cubicBezTo>
                  <a:pt x="140" y="20"/>
                  <a:pt x="140" y="20"/>
                  <a:pt x="140" y="20"/>
                </a:cubicBezTo>
                <a:cubicBezTo>
                  <a:pt x="141" y="20"/>
                  <a:pt x="141" y="20"/>
                  <a:pt x="142" y="20"/>
                </a:cubicBezTo>
                <a:cubicBezTo>
                  <a:pt x="142" y="20"/>
                  <a:pt x="142" y="20"/>
                  <a:pt x="142" y="20"/>
                </a:cubicBezTo>
                <a:cubicBezTo>
                  <a:pt x="142" y="20"/>
                  <a:pt x="143" y="20"/>
                  <a:pt x="143" y="20"/>
                </a:cubicBezTo>
                <a:cubicBezTo>
                  <a:pt x="143" y="21"/>
                  <a:pt x="143" y="21"/>
                  <a:pt x="143" y="22"/>
                </a:cubicBezTo>
                <a:cubicBezTo>
                  <a:pt x="143" y="22"/>
                  <a:pt x="143" y="22"/>
                  <a:pt x="143" y="22"/>
                </a:cubicBezTo>
                <a:cubicBezTo>
                  <a:pt x="143" y="24"/>
                  <a:pt x="143" y="25"/>
                  <a:pt x="142" y="26"/>
                </a:cubicBezTo>
                <a:cubicBezTo>
                  <a:pt x="141" y="26"/>
                  <a:pt x="140" y="27"/>
                  <a:pt x="139" y="27"/>
                </a:cubicBezTo>
                <a:cubicBezTo>
                  <a:pt x="138" y="28"/>
                  <a:pt x="137" y="28"/>
                  <a:pt x="136" y="28"/>
                </a:cubicBezTo>
                <a:cubicBezTo>
                  <a:pt x="136" y="28"/>
                  <a:pt x="136" y="28"/>
                  <a:pt x="136" y="28"/>
                </a:cubicBezTo>
                <a:cubicBezTo>
                  <a:pt x="135" y="28"/>
                  <a:pt x="134" y="28"/>
                  <a:pt x="132" y="27"/>
                </a:cubicBezTo>
                <a:cubicBezTo>
                  <a:pt x="132" y="28"/>
                  <a:pt x="132" y="28"/>
                  <a:pt x="132" y="28"/>
                </a:cubicBezTo>
                <a:cubicBezTo>
                  <a:pt x="134" y="28"/>
                  <a:pt x="135" y="29"/>
                  <a:pt x="137" y="29"/>
                </a:cubicBezTo>
                <a:cubicBezTo>
                  <a:pt x="138" y="28"/>
                  <a:pt x="140" y="28"/>
                  <a:pt x="142" y="27"/>
                </a:cubicBezTo>
                <a:cubicBezTo>
                  <a:pt x="143" y="26"/>
                  <a:pt x="144" y="25"/>
                  <a:pt x="144" y="23"/>
                </a:cubicBezTo>
                <a:cubicBezTo>
                  <a:pt x="144" y="23"/>
                  <a:pt x="144" y="23"/>
                  <a:pt x="144" y="23"/>
                </a:cubicBezTo>
                <a:cubicBezTo>
                  <a:pt x="144" y="23"/>
                  <a:pt x="144" y="23"/>
                  <a:pt x="144" y="23"/>
                </a:cubicBezTo>
                <a:cubicBezTo>
                  <a:pt x="145" y="22"/>
                  <a:pt x="145" y="22"/>
                  <a:pt x="145" y="22"/>
                </a:cubicBezTo>
                <a:cubicBezTo>
                  <a:pt x="145" y="21"/>
                  <a:pt x="144" y="20"/>
                  <a:pt x="143" y="20"/>
                </a:cubicBezTo>
                <a:cubicBezTo>
                  <a:pt x="143" y="19"/>
                  <a:pt x="142" y="18"/>
                  <a:pt x="142" y="16"/>
                </a:cubicBezTo>
                <a:cubicBezTo>
                  <a:pt x="142" y="15"/>
                  <a:pt x="142" y="14"/>
                  <a:pt x="143" y="14"/>
                </a:cubicBezTo>
                <a:cubicBezTo>
                  <a:pt x="143" y="14"/>
                  <a:pt x="143" y="14"/>
                  <a:pt x="143" y="14"/>
                </a:cubicBezTo>
                <a:cubicBezTo>
                  <a:pt x="143" y="13"/>
                  <a:pt x="143" y="13"/>
                  <a:pt x="143" y="13"/>
                </a:cubicBezTo>
                <a:cubicBezTo>
                  <a:pt x="145" y="12"/>
                  <a:pt x="148" y="11"/>
                  <a:pt x="150" y="11"/>
                </a:cubicBezTo>
                <a:cubicBezTo>
                  <a:pt x="151" y="11"/>
                  <a:pt x="152" y="11"/>
                  <a:pt x="153" y="12"/>
                </a:cubicBezTo>
                <a:cubicBezTo>
                  <a:pt x="153" y="12"/>
                  <a:pt x="153" y="12"/>
                  <a:pt x="153" y="12"/>
                </a:cubicBezTo>
                <a:cubicBezTo>
                  <a:pt x="153" y="12"/>
                  <a:pt x="153" y="12"/>
                  <a:pt x="153" y="12"/>
                </a:cubicBezTo>
                <a:cubicBezTo>
                  <a:pt x="154" y="12"/>
                  <a:pt x="155" y="13"/>
                  <a:pt x="156" y="14"/>
                </a:cubicBezTo>
                <a:cubicBezTo>
                  <a:pt x="156" y="13"/>
                  <a:pt x="156" y="13"/>
                  <a:pt x="156" y="13"/>
                </a:cubicBezTo>
                <a:cubicBezTo>
                  <a:pt x="155" y="12"/>
                  <a:pt x="155" y="12"/>
                  <a:pt x="155" y="12"/>
                </a:cubicBezTo>
                <a:cubicBezTo>
                  <a:pt x="155" y="12"/>
                  <a:pt x="155" y="12"/>
                  <a:pt x="155" y="12"/>
                </a:cubicBezTo>
                <a:cubicBezTo>
                  <a:pt x="154" y="11"/>
                  <a:pt x="152" y="11"/>
                  <a:pt x="151" y="11"/>
                </a:cubicBezTo>
                <a:cubicBezTo>
                  <a:pt x="150" y="11"/>
                  <a:pt x="150" y="11"/>
                  <a:pt x="150" y="11"/>
                </a:cubicBezTo>
                <a:moveTo>
                  <a:pt x="786" y="11"/>
                </a:moveTo>
                <a:cubicBezTo>
                  <a:pt x="779" y="11"/>
                  <a:pt x="773" y="16"/>
                  <a:pt x="766" y="20"/>
                </a:cubicBezTo>
                <a:cubicBezTo>
                  <a:pt x="766" y="20"/>
                  <a:pt x="766" y="20"/>
                  <a:pt x="766" y="20"/>
                </a:cubicBezTo>
                <a:cubicBezTo>
                  <a:pt x="766" y="20"/>
                  <a:pt x="766" y="20"/>
                  <a:pt x="766" y="20"/>
                </a:cubicBezTo>
                <a:cubicBezTo>
                  <a:pt x="765" y="20"/>
                  <a:pt x="765" y="20"/>
                  <a:pt x="765" y="20"/>
                </a:cubicBezTo>
                <a:cubicBezTo>
                  <a:pt x="765" y="20"/>
                  <a:pt x="765" y="20"/>
                  <a:pt x="765" y="20"/>
                </a:cubicBezTo>
                <a:cubicBezTo>
                  <a:pt x="763" y="20"/>
                  <a:pt x="762" y="20"/>
                  <a:pt x="761" y="19"/>
                </a:cubicBezTo>
                <a:cubicBezTo>
                  <a:pt x="761" y="19"/>
                  <a:pt x="761" y="19"/>
                  <a:pt x="760" y="19"/>
                </a:cubicBezTo>
                <a:cubicBezTo>
                  <a:pt x="760" y="20"/>
                  <a:pt x="760" y="20"/>
                  <a:pt x="760" y="20"/>
                </a:cubicBezTo>
                <a:cubicBezTo>
                  <a:pt x="762" y="21"/>
                  <a:pt x="764" y="22"/>
                  <a:pt x="765" y="22"/>
                </a:cubicBezTo>
                <a:cubicBezTo>
                  <a:pt x="766" y="22"/>
                  <a:pt x="766" y="22"/>
                  <a:pt x="766" y="22"/>
                </a:cubicBezTo>
                <a:cubicBezTo>
                  <a:pt x="766" y="22"/>
                  <a:pt x="766" y="22"/>
                  <a:pt x="766" y="22"/>
                </a:cubicBezTo>
                <a:cubicBezTo>
                  <a:pt x="774" y="17"/>
                  <a:pt x="774" y="17"/>
                  <a:pt x="774" y="17"/>
                </a:cubicBezTo>
                <a:cubicBezTo>
                  <a:pt x="774" y="17"/>
                  <a:pt x="774" y="17"/>
                  <a:pt x="774" y="17"/>
                </a:cubicBezTo>
                <a:cubicBezTo>
                  <a:pt x="778" y="18"/>
                  <a:pt x="782" y="18"/>
                  <a:pt x="786" y="18"/>
                </a:cubicBezTo>
                <a:cubicBezTo>
                  <a:pt x="786" y="18"/>
                  <a:pt x="786" y="18"/>
                  <a:pt x="786" y="18"/>
                </a:cubicBezTo>
                <a:cubicBezTo>
                  <a:pt x="779" y="15"/>
                  <a:pt x="779" y="15"/>
                  <a:pt x="779" y="15"/>
                </a:cubicBezTo>
                <a:cubicBezTo>
                  <a:pt x="779" y="14"/>
                  <a:pt x="779" y="14"/>
                  <a:pt x="779" y="14"/>
                </a:cubicBezTo>
                <a:cubicBezTo>
                  <a:pt x="779" y="14"/>
                  <a:pt x="780" y="13"/>
                  <a:pt x="780" y="13"/>
                </a:cubicBezTo>
                <a:cubicBezTo>
                  <a:pt x="781" y="12"/>
                  <a:pt x="782" y="12"/>
                  <a:pt x="782" y="12"/>
                </a:cubicBezTo>
                <a:cubicBezTo>
                  <a:pt x="783" y="12"/>
                  <a:pt x="785" y="12"/>
                  <a:pt x="785" y="12"/>
                </a:cubicBezTo>
                <a:cubicBezTo>
                  <a:pt x="786" y="12"/>
                  <a:pt x="786" y="12"/>
                  <a:pt x="786" y="12"/>
                </a:cubicBezTo>
                <a:cubicBezTo>
                  <a:pt x="786" y="12"/>
                  <a:pt x="786" y="12"/>
                  <a:pt x="786" y="12"/>
                </a:cubicBezTo>
                <a:cubicBezTo>
                  <a:pt x="786" y="12"/>
                  <a:pt x="786" y="12"/>
                  <a:pt x="786" y="12"/>
                </a:cubicBezTo>
                <a:cubicBezTo>
                  <a:pt x="786" y="11"/>
                  <a:pt x="786" y="11"/>
                  <a:pt x="786" y="11"/>
                </a:cubicBezTo>
                <a:moveTo>
                  <a:pt x="736" y="11"/>
                </a:moveTo>
                <a:cubicBezTo>
                  <a:pt x="729" y="13"/>
                  <a:pt x="723" y="16"/>
                  <a:pt x="718" y="20"/>
                </a:cubicBezTo>
                <a:cubicBezTo>
                  <a:pt x="718" y="22"/>
                  <a:pt x="718" y="22"/>
                  <a:pt x="718" y="22"/>
                </a:cubicBezTo>
                <a:cubicBezTo>
                  <a:pt x="723" y="17"/>
                  <a:pt x="729" y="14"/>
                  <a:pt x="736" y="11"/>
                </a:cubicBezTo>
                <a:cubicBezTo>
                  <a:pt x="736" y="11"/>
                  <a:pt x="736" y="11"/>
                  <a:pt x="736" y="11"/>
                </a:cubicBezTo>
                <a:moveTo>
                  <a:pt x="865" y="10"/>
                </a:moveTo>
                <a:cubicBezTo>
                  <a:pt x="865" y="19"/>
                  <a:pt x="865" y="19"/>
                  <a:pt x="865" y="19"/>
                </a:cubicBezTo>
                <a:cubicBezTo>
                  <a:pt x="866" y="20"/>
                  <a:pt x="866" y="22"/>
                  <a:pt x="866" y="24"/>
                </a:cubicBezTo>
                <a:cubicBezTo>
                  <a:pt x="866" y="25"/>
                  <a:pt x="866" y="27"/>
                  <a:pt x="865" y="28"/>
                </a:cubicBezTo>
                <a:cubicBezTo>
                  <a:pt x="865" y="28"/>
                  <a:pt x="865" y="29"/>
                  <a:pt x="865" y="29"/>
                </a:cubicBezTo>
                <a:cubicBezTo>
                  <a:pt x="865" y="31"/>
                  <a:pt x="865" y="31"/>
                  <a:pt x="865" y="31"/>
                </a:cubicBezTo>
                <a:cubicBezTo>
                  <a:pt x="865" y="30"/>
                  <a:pt x="866" y="30"/>
                  <a:pt x="866" y="30"/>
                </a:cubicBezTo>
                <a:cubicBezTo>
                  <a:pt x="867" y="29"/>
                  <a:pt x="867" y="29"/>
                  <a:pt x="867" y="29"/>
                </a:cubicBezTo>
                <a:cubicBezTo>
                  <a:pt x="867" y="30"/>
                  <a:pt x="867" y="30"/>
                  <a:pt x="867" y="30"/>
                </a:cubicBezTo>
                <a:cubicBezTo>
                  <a:pt x="869" y="31"/>
                  <a:pt x="871" y="33"/>
                  <a:pt x="872" y="35"/>
                </a:cubicBezTo>
                <a:cubicBezTo>
                  <a:pt x="873" y="37"/>
                  <a:pt x="874" y="39"/>
                  <a:pt x="875" y="40"/>
                </a:cubicBezTo>
                <a:cubicBezTo>
                  <a:pt x="875" y="40"/>
                  <a:pt x="876" y="40"/>
                  <a:pt x="876" y="40"/>
                </a:cubicBezTo>
                <a:cubicBezTo>
                  <a:pt x="874" y="37"/>
                  <a:pt x="872" y="33"/>
                  <a:pt x="870" y="30"/>
                </a:cubicBezTo>
                <a:cubicBezTo>
                  <a:pt x="869" y="29"/>
                  <a:pt x="868" y="28"/>
                  <a:pt x="867" y="26"/>
                </a:cubicBezTo>
                <a:cubicBezTo>
                  <a:pt x="867" y="25"/>
                  <a:pt x="867" y="24"/>
                  <a:pt x="867" y="23"/>
                </a:cubicBezTo>
                <a:cubicBezTo>
                  <a:pt x="867" y="20"/>
                  <a:pt x="867" y="18"/>
                  <a:pt x="866" y="16"/>
                </a:cubicBezTo>
                <a:cubicBezTo>
                  <a:pt x="865" y="16"/>
                  <a:pt x="865" y="16"/>
                  <a:pt x="865" y="16"/>
                </a:cubicBezTo>
                <a:cubicBezTo>
                  <a:pt x="865" y="15"/>
                  <a:pt x="865" y="15"/>
                  <a:pt x="865" y="15"/>
                </a:cubicBezTo>
                <a:cubicBezTo>
                  <a:pt x="866" y="14"/>
                  <a:pt x="866" y="14"/>
                  <a:pt x="866" y="14"/>
                </a:cubicBezTo>
                <a:cubicBezTo>
                  <a:pt x="867" y="14"/>
                  <a:pt x="867" y="14"/>
                  <a:pt x="867" y="14"/>
                </a:cubicBezTo>
                <a:cubicBezTo>
                  <a:pt x="869" y="14"/>
                  <a:pt x="871" y="15"/>
                  <a:pt x="872" y="17"/>
                </a:cubicBezTo>
                <a:cubicBezTo>
                  <a:pt x="874" y="19"/>
                  <a:pt x="876" y="21"/>
                  <a:pt x="877" y="22"/>
                </a:cubicBezTo>
                <a:cubicBezTo>
                  <a:pt x="877" y="22"/>
                  <a:pt x="877" y="22"/>
                  <a:pt x="877" y="22"/>
                </a:cubicBezTo>
                <a:cubicBezTo>
                  <a:pt x="881" y="28"/>
                  <a:pt x="884" y="34"/>
                  <a:pt x="886" y="40"/>
                </a:cubicBezTo>
                <a:cubicBezTo>
                  <a:pt x="886" y="40"/>
                  <a:pt x="886" y="40"/>
                  <a:pt x="886" y="40"/>
                </a:cubicBezTo>
                <a:cubicBezTo>
                  <a:pt x="886" y="40"/>
                  <a:pt x="886" y="40"/>
                  <a:pt x="886" y="40"/>
                </a:cubicBezTo>
                <a:cubicBezTo>
                  <a:pt x="886" y="41"/>
                  <a:pt x="886" y="41"/>
                  <a:pt x="886" y="41"/>
                </a:cubicBezTo>
                <a:cubicBezTo>
                  <a:pt x="886" y="42"/>
                  <a:pt x="886" y="42"/>
                  <a:pt x="885" y="43"/>
                </a:cubicBezTo>
                <a:cubicBezTo>
                  <a:pt x="885" y="43"/>
                  <a:pt x="884" y="44"/>
                  <a:pt x="884" y="44"/>
                </a:cubicBezTo>
                <a:cubicBezTo>
                  <a:pt x="883" y="44"/>
                  <a:pt x="881" y="44"/>
                  <a:pt x="881" y="44"/>
                </a:cubicBezTo>
                <a:cubicBezTo>
                  <a:pt x="875" y="44"/>
                  <a:pt x="870" y="44"/>
                  <a:pt x="865" y="44"/>
                </a:cubicBezTo>
                <a:cubicBezTo>
                  <a:pt x="865" y="46"/>
                  <a:pt x="865" y="46"/>
                  <a:pt x="865" y="46"/>
                </a:cubicBezTo>
                <a:cubicBezTo>
                  <a:pt x="898" y="46"/>
                  <a:pt x="898" y="46"/>
                  <a:pt x="898" y="46"/>
                </a:cubicBezTo>
                <a:cubicBezTo>
                  <a:pt x="898" y="44"/>
                  <a:pt x="898" y="44"/>
                  <a:pt x="898" y="44"/>
                </a:cubicBezTo>
                <a:cubicBezTo>
                  <a:pt x="896" y="44"/>
                  <a:pt x="893" y="44"/>
                  <a:pt x="890" y="44"/>
                </a:cubicBezTo>
                <a:cubicBezTo>
                  <a:pt x="890" y="44"/>
                  <a:pt x="890" y="44"/>
                  <a:pt x="890" y="44"/>
                </a:cubicBezTo>
                <a:cubicBezTo>
                  <a:pt x="890" y="44"/>
                  <a:pt x="890" y="44"/>
                  <a:pt x="890" y="44"/>
                </a:cubicBezTo>
                <a:cubicBezTo>
                  <a:pt x="888" y="43"/>
                  <a:pt x="888" y="41"/>
                  <a:pt x="887" y="40"/>
                </a:cubicBezTo>
                <a:cubicBezTo>
                  <a:pt x="887" y="39"/>
                  <a:pt x="887" y="37"/>
                  <a:pt x="886" y="37"/>
                </a:cubicBezTo>
                <a:cubicBezTo>
                  <a:pt x="886" y="37"/>
                  <a:pt x="886" y="37"/>
                  <a:pt x="886" y="37"/>
                </a:cubicBezTo>
                <a:cubicBezTo>
                  <a:pt x="886" y="36"/>
                  <a:pt x="886" y="36"/>
                  <a:pt x="886" y="36"/>
                </a:cubicBezTo>
                <a:cubicBezTo>
                  <a:pt x="882" y="27"/>
                  <a:pt x="876" y="16"/>
                  <a:pt x="867" y="11"/>
                </a:cubicBezTo>
                <a:cubicBezTo>
                  <a:pt x="866" y="11"/>
                  <a:pt x="865" y="11"/>
                  <a:pt x="865" y="10"/>
                </a:cubicBezTo>
                <a:moveTo>
                  <a:pt x="716" y="9"/>
                </a:moveTo>
                <a:cubicBezTo>
                  <a:pt x="713" y="11"/>
                  <a:pt x="710" y="13"/>
                  <a:pt x="707" y="14"/>
                </a:cubicBezTo>
                <a:cubicBezTo>
                  <a:pt x="707" y="16"/>
                  <a:pt x="707" y="16"/>
                  <a:pt x="707" y="16"/>
                </a:cubicBezTo>
                <a:cubicBezTo>
                  <a:pt x="710" y="14"/>
                  <a:pt x="713" y="12"/>
                  <a:pt x="716" y="10"/>
                </a:cubicBezTo>
                <a:cubicBezTo>
                  <a:pt x="716" y="9"/>
                  <a:pt x="716" y="9"/>
                  <a:pt x="716" y="9"/>
                </a:cubicBezTo>
                <a:moveTo>
                  <a:pt x="583" y="9"/>
                </a:moveTo>
                <a:cubicBezTo>
                  <a:pt x="580" y="9"/>
                  <a:pt x="576" y="9"/>
                  <a:pt x="573" y="10"/>
                </a:cubicBezTo>
                <a:cubicBezTo>
                  <a:pt x="570" y="12"/>
                  <a:pt x="567" y="12"/>
                  <a:pt x="564" y="12"/>
                </a:cubicBezTo>
                <a:cubicBezTo>
                  <a:pt x="564" y="15"/>
                  <a:pt x="564" y="15"/>
                  <a:pt x="564" y="15"/>
                </a:cubicBezTo>
                <a:cubicBezTo>
                  <a:pt x="569" y="12"/>
                  <a:pt x="576" y="10"/>
                  <a:pt x="583" y="10"/>
                </a:cubicBezTo>
                <a:cubicBezTo>
                  <a:pt x="583" y="9"/>
                  <a:pt x="583" y="9"/>
                  <a:pt x="583" y="9"/>
                </a:cubicBezTo>
                <a:moveTo>
                  <a:pt x="29" y="9"/>
                </a:moveTo>
                <a:cubicBezTo>
                  <a:pt x="22" y="12"/>
                  <a:pt x="16" y="17"/>
                  <a:pt x="10" y="22"/>
                </a:cubicBezTo>
                <a:cubicBezTo>
                  <a:pt x="10" y="22"/>
                  <a:pt x="10" y="22"/>
                  <a:pt x="10" y="22"/>
                </a:cubicBezTo>
                <a:cubicBezTo>
                  <a:pt x="9" y="22"/>
                  <a:pt x="9" y="22"/>
                  <a:pt x="9" y="22"/>
                </a:cubicBezTo>
                <a:cubicBezTo>
                  <a:pt x="9" y="22"/>
                  <a:pt x="9" y="22"/>
                  <a:pt x="9" y="22"/>
                </a:cubicBezTo>
                <a:cubicBezTo>
                  <a:pt x="8" y="22"/>
                  <a:pt x="6" y="21"/>
                  <a:pt x="5" y="20"/>
                </a:cubicBezTo>
                <a:cubicBezTo>
                  <a:pt x="5" y="19"/>
                  <a:pt x="4" y="18"/>
                  <a:pt x="3" y="17"/>
                </a:cubicBezTo>
                <a:cubicBezTo>
                  <a:pt x="3" y="17"/>
                  <a:pt x="2" y="16"/>
                  <a:pt x="2" y="16"/>
                </a:cubicBezTo>
                <a:cubicBezTo>
                  <a:pt x="1" y="16"/>
                  <a:pt x="1" y="16"/>
                  <a:pt x="1" y="16"/>
                </a:cubicBezTo>
                <a:cubicBezTo>
                  <a:pt x="1" y="16"/>
                  <a:pt x="1" y="16"/>
                  <a:pt x="1" y="16"/>
                </a:cubicBezTo>
                <a:cubicBezTo>
                  <a:pt x="1" y="17"/>
                  <a:pt x="1" y="17"/>
                  <a:pt x="1" y="17"/>
                </a:cubicBezTo>
                <a:cubicBezTo>
                  <a:pt x="1" y="17"/>
                  <a:pt x="1" y="17"/>
                  <a:pt x="1" y="17"/>
                </a:cubicBezTo>
                <a:cubicBezTo>
                  <a:pt x="1" y="17"/>
                  <a:pt x="1" y="17"/>
                  <a:pt x="1" y="17"/>
                </a:cubicBezTo>
                <a:cubicBezTo>
                  <a:pt x="3" y="19"/>
                  <a:pt x="5" y="21"/>
                  <a:pt x="7" y="24"/>
                </a:cubicBezTo>
                <a:cubicBezTo>
                  <a:pt x="9" y="26"/>
                  <a:pt x="11" y="28"/>
                  <a:pt x="11" y="31"/>
                </a:cubicBezTo>
                <a:cubicBezTo>
                  <a:pt x="13" y="35"/>
                  <a:pt x="16" y="39"/>
                  <a:pt x="16" y="44"/>
                </a:cubicBezTo>
                <a:cubicBezTo>
                  <a:pt x="16" y="45"/>
                  <a:pt x="16" y="46"/>
                  <a:pt x="15" y="47"/>
                </a:cubicBezTo>
                <a:cubicBezTo>
                  <a:pt x="15" y="47"/>
                  <a:pt x="15" y="47"/>
                  <a:pt x="15" y="47"/>
                </a:cubicBezTo>
                <a:cubicBezTo>
                  <a:pt x="2" y="47"/>
                  <a:pt x="2" y="47"/>
                  <a:pt x="2" y="47"/>
                </a:cubicBezTo>
                <a:cubicBezTo>
                  <a:pt x="0" y="48"/>
                  <a:pt x="0" y="48"/>
                  <a:pt x="0" y="48"/>
                </a:cubicBezTo>
                <a:cubicBezTo>
                  <a:pt x="0" y="48"/>
                  <a:pt x="0" y="48"/>
                  <a:pt x="0" y="48"/>
                </a:cubicBezTo>
                <a:cubicBezTo>
                  <a:pt x="0" y="49"/>
                  <a:pt x="1" y="49"/>
                  <a:pt x="1" y="50"/>
                </a:cubicBezTo>
                <a:cubicBezTo>
                  <a:pt x="10" y="49"/>
                  <a:pt x="19" y="49"/>
                  <a:pt x="29" y="49"/>
                </a:cubicBezTo>
                <a:cubicBezTo>
                  <a:pt x="29" y="45"/>
                  <a:pt x="29" y="45"/>
                  <a:pt x="29" y="45"/>
                </a:cubicBezTo>
                <a:cubicBezTo>
                  <a:pt x="27" y="46"/>
                  <a:pt x="26" y="46"/>
                  <a:pt x="24" y="47"/>
                </a:cubicBezTo>
                <a:cubicBezTo>
                  <a:pt x="24" y="48"/>
                  <a:pt x="24" y="48"/>
                  <a:pt x="24" y="48"/>
                </a:cubicBezTo>
                <a:cubicBezTo>
                  <a:pt x="23" y="47"/>
                  <a:pt x="23" y="47"/>
                  <a:pt x="23" y="47"/>
                </a:cubicBezTo>
                <a:cubicBezTo>
                  <a:pt x="23" y="47"/>
                  <a:pt x="23" y="47"/>
                  <a:pt x="23" y="47"/>
                </a:cubicBezTo>
                <a:cubicBezTo>
                  <a:pt x="23" y="47"/>
                  <a:pt x="23" y="47"/>
                  <a:pt x="23" y="47"/>
                </a:cubicBezTo>
                <a:cubicBezTo>
                  <a:pt x="22" y="47"/>
                  <a:pt x="22" y="47"/>
                  <a:pt x="21" y="47"/>
                </a:cubicBezTo>
                <a:cubicBezTo>
                  <a:pt x="21" y="47"/>
                  <a:pt x="20" y="47"/>
                  <a:pt x="20" y="47"/>
                </a:cubicBezTo>
                <a:cubicBezTo>
                  <a:pt x="19" y="47"/>
                  <a:pt x="18" y="46"/>
                  <a:pt x="18" y="45"/>
                </a:cubicBezTo>
                <a:cubicBezTo>
                  <a:pt x="19" y="45"/>
                  <a:pt x="19" y="45"/>
                  <a:pt x="19" y="45"/>
                </a:cubicBezTo>
                <a:cubicBezTo>
                  <a:pt x="19" y="44"/>
                  <a:pt x="19" y="44"/>
                  <a:pt x="19" y="44"/>
                </a:cubicBezTo>
                <a:cubicBezTo>
                  <a:pt x="19" y="44"/>
                  <a:pt x="19" y="44"/>
                  <a:pt x="19" y="44"/>
                </a:cubicBezTo>
                <a:cubicBezTo>
                  <a:pt x="21" y="40"/>
                  <a:pt x="25" y="37"/>
                  <a:pt x="29" y="35"/>
                </a:cubicBezTo>
                <a:cubicBezTo>
                  <a:pt x="29" y="33"/>
                  <a:pt x="29" y="33"/>
                  <a:pt x="29" y="33"/>
                </a:cubicBezTo>
                <a:cubicBezTo>
                  <a:pt x="27" y="35"/>
                  <a:pt x="25" y="37"/>
                  <a:pt x="23" y="38"/>
                </a:cubicBezTo>
                <a:cubicBezTo>
                  <a:pt x="23" y="38"/>
                  <a:pt x="23" y="38"/>
                  <a:pt x="23" y="38"/>
                </a:cubicBezTo>
                <a:cubicBezTo>
                  <a:pt x="23" y="38"/>
                  <a:pt x="23" y="38"/>
                  <a:pt x="23" y="38"/>
                </a:cubicBezTo>
                <a:cubicBezTo>
                  <a:pt x="22" y="39"/>
                  <a:pt x="22" y="39"/>
                  <a:pt x="21" y="40"/>
                </a:cubicBezTo>
                <a:cubicBezTo>
                  <a:pt x="21" y="40"/>
                  <a:pt x="20" y="41"/>
                  <a:pt x="19" y="41"/>
                </a:cubicBezTo>
                <a:cubicBezTo>
                  <a:pt x="19" y="41"/>
                  <a:pt x="19" y="41"/>
                  <a:pt x="19" y="41"/>
                </a:cubicBezTo>
                <a:cubicBezTo>
                  <a:pt x="18" y="41"/>
                  <a:pt x="17" y="41"/>
                  <a:pt x="17" y="41"/>
                </a:cubicBezTo>
                <a:cubicBezTo>
                  <a:pt x="17" y="40"/>
                  <a:pt x="17" y="40"/>
                  <a:pt x="17" y="40"/>
                </a:cubicBezTo>
                <a:cubicBezTo>
                  <a:pt x="16" y="40"/>
                  <a:pt x="16" y="40"/>
                  <a:pt x="16" y="40"/>
                </a:cubicBezTo>
                <a:cubicBezTo>
                  <a:pt x="16" y="39"/>
                  <a:pt x="16" y="39"/>
                  <a:pt x="16" y="38"/>
                </a:cubicBezTo>
                <a:cubicBezTo>
                  <a:pt x="15" y="37"/>
                  <a:pt x="15" y="36"/>
                  <a:pt x="15" y="35"/>
                </a:cubicBezTo>
                <a:cubicBezTo>
                  <a:pt x="15" y="35"/>
                  <a:pt x="15" y="34"/>
                  <a:pt x="16" y="33"/>
                </a:cubicBezTo>
                <a:cubicBezTo>
                  <a:pt x="16" y="33"/>
                  <a:pt x="17" y="33"/>
                  <a:pt x="18" y="33"/>
                </a:cubicBezTo>
                <a:cubicBezTo>
                  <a:pt x="21" y="29"/>
                  <a:pt x="25" y="26"/>
                  <a:pt x="29" y="23"/>
                </a:cubicBezTo>
                <a:cubicBezTo>
                  <a:pt x="29" y="22"/>
                  <a:pt x="29" y="22"/>
                  <a:pt x="29" y="22"/>
                </a:cubicBezTo>
                <a:cubicBezTo>
                  <a:pt x="27" y="24"/>
                  <a:pt x="25" y="25"/>
                  <a:pt x="23" y="26"/>
                </a:cubicBezTo>
                <a:cubicBezTo>
                  <a:pt x="23" y="26"/>
                  <a:pt x="23" y="26"/>
                  <a:pt x="23" y="26"/>
                </a:cubicBezTo>
                <a:cubicBezTo>
                  <a:pt x="14" y="34"/>
                  <a:pt x="14" y="34"/>
                  <a:pt x="14" y="34"/>
                </a:cubicBezTo>
                <a:cubicBezTo>
                  <a:pt x="14" y="33"/>
                  <a:pt x="14" y="33"/>
                  <a:pt x="14" y="33"/>
                </a:cubicBezTo>
                <a:cubicBezTo>
                  <a:pt x="11" y="31"/>
                  <a:pt x="11" y="28"/>
                  <a:pt x="10" y="26"/>
                </a:cubicBezTo>
                <a:cubicBezTo>
                  <a:pt x="10" y="25"/>
                  <a:pt x="10" y="25"/>
                  <a:pt x="10" y="25"/>
                </a:cubicBezTo>
                <a:cubicBezTo>
                  <a:pt x="10" y="25"/>
                  <a:pt x="10" y="25"/>
                  <a:pt x="10" y="25"/>
                </a:cubicBezTo>
                <a:cubicBezTo>
                  <a:pt x="15" y="18"/>
                  <a:pt x="22" y="14"/>
                  <a:pt x="29" y="10"/>
                </a:cubicBezTo>
                <a:cubicBezTo>
                  <a:pt x="29" y="9"/>
                  <a:pt x="29" y="9"/>
                  <a:pt x="29" y="9"/>
                </a:cubicBezTo>
                <a:moveTo>
                  <a:pt x="592" y="8"/>
                </a:moveTo>
                <a:cubicBezTo>
                  <a:pt x="592" y="8"/>
                  <a:pt x="592" y="8"/>
                  <a:pt x="592" y="8"/>
                </a:cubicBezTo>
                <a:cubicBezTo>
                  <a:pt x="591" y="8"/>
                  <a:pt x="589" y="9"/>
                  <a:pt x="588" y="9"/>
                </a:cubicBezTo>
                <a:cubicBezTo>
                  <a:pt x="588" y="9"/>
                  <a:pt x="588" y="9"/>
                  <a:pt x="588" y="9"/>
                </a:cubicBezTo>
                <a:cubicBezTo>
                  <a:pt x="587" y="9"/>
                  <a:pt x="587" y="9"/>
                  <a:pt x="587" y="9"/>
                </a:cubicBezTo>
                <a:cubicBezTo>
                  <a:pt x="587" y="9"/>
                  <a:pt x="586" y="9"/>
                  <a:pt x="585" y="9"/>
                </a:cubicBezTo>
                <a:cubicBezTo>
                  <a:pt x="585" y="9"/>
                  <a:pt x="585" y="9"/>
                  <a:pt x="585" y="9"/>
                </a:cubicBezTo>
                <a:cubicBezTo>
                  <a:pt x="586" y="9"/>
                  <a:pt x="586" y="9"/>
                  <a:pt x="587" y="9"/>
                </a:cubicBezTo>
                <a:cubicBezTo>
                  <a:pt x="594" y="9"/>
                  <a:pt x="601" y="11"/>
                  <a:pt x="607" y="12"/>
                </a:cubicBezTo>
                <a:cubicBezTo>
                  <a:pt x="607" y="11"/>
                  <a:pt x="607" y="11"/>
                  <a:pt x="607" y="11"/>
                </a:cubicBezTo>
                <a:cubicBezTo>
                  <a:pt x="602" y="10"/>
                  <a:pt x="597" y="8"/>
                  <a:pt x="592" y="8"/>
                </a:cubicBezTo>
                <a:moveTo>
                  <a:pt x="209" y="8"/>
                </a:moveTo>
                <a:cubicBezTo>
                  <a:pt x="209" y="8"/>
                  <a:pt x="209" y="8"/>
                  <a:pt x="209" y="8"/>
                </a:cubicBezTo>
                <a:cubicBezTo>
                  <a:pt x="208" y="9"/>
                  <a:pt x="206" y="10"/>
                  <a:pt x="205" y="11"/>
                </a:cubicBezTo>
                <a:cubicBezTo>
                  <a:pt x="205" y="12"/>
                  <a:pt x="205" y="12"/>
                  <a:pt x="205" y="12"/>
                </a:cubicBezTo>
                <a:cubicBezTo>
                  <a:pt x="206" y="11"/>
                  <a:pt x="208" y="9"/>
                  <a:pt x="209" y="8"/>
                </a:cubicBezTo>
                <a:moveTo>
                  <a:pt x="749" y="8"/>
                </a:moveTo>
                <a:cubicBezTo>
                  <a:pt x="747" y="8"/>
                  <a:pt x="745" y="8"/>
                  <a:pt x="744" y="9"/>
                </a:cubicBezTo>
                <a:cubicBezTo>
                  <a:pt x="744" y="9"/>
                  <a:pt x="744" y="9"/>
                  <a:pt x="744" y="9"/>
                </a:cubicBezTo>
                <a:cubicBezTo>
                  <a:pt x="744" y="9"/>
                  <a:pt x="744" y="9"/>
                  <a:pt x="744" y="9"/>
                </a:cubicBezTo>
                <a:cubicBezTo>
                  <a:pt x="742" y="9"/>
                  <a:pt x="740" y="9"/>
                  <a:pt x="738" y="10"/>
                </a:cubicBezTo>
                <a:cubicBezTo>
                  <a:pt x="738" y="11"/>
                  <a:pt x="738" y="11"/>
                  <a:pt x="738" y="11"/>
                </a:cubicBezTo>
                <a:cubicBezTo>
                  <a:pt x="742" y="10"/>
                  <a:pt x="745" y="9"/>
                  <a:pt x="748" y="9"/>
                </a:cubicBezTo>
                <a:cubicBezTo>
                  <a:pt x="748" y="9"/>
                  <a:pt x="748" y="9"/>
                  <a:pt x="748" y="9"/>
                </a:cubicBezTo>
                <a:cubicBezTo>
                  <a:pt x="748" y="9"/>
                  <a:pt x="748" y="9"/>
                  <a:pt x="748" y="9"/>
                </a:cubicBezTo>
                <a:cubicBezTo>
                  <a:pt x="749" y="9"/>
                  <a:pt x="749" y="9"/>
                  <a:pt x="749" y="9"/>
                </a:cubicBezTo>
                <a:cubicBezTo>
                  <a:pt x="749" y="8"/>
                  <a:pt x="749" y="8"/>
                  <a:pt x="749" y="8"/>
                </a:cubicBezTo>
                <a:moveTo>
                  <a:pt x="159" y="7"/>
                </a:moveTo>
                <a:cubicBezTo>
                  <a:pt x="159" y="8"/>
                  <a:pt x="159" y="8"/>
                  <a:pt x="159" y="8"/>
                </a:cubicBezTo>
                <a:cubicBezTo>
                  <a:pt x="160" y="9"/>
                  <a:pt x="161" y="9"/>
                  <a:pt x="161" y="10"/>
                </a:cubicBezTo>
                <a:cubicBezTo>
                  <a:pt x="161" y="9"/>
                  <a:pt x="161" y="9"/>
                  <a:pt x="161" y="9"/>
                </a:cubicBezTo>
                <a:cubicBezTo>
                  <a:pt x="161" y="8"/>
                  <a:pt x="160" y="8"/>
                  <a:pt x="159" y="7"/>
                </a:cubicBezTo>
                <a:moveTo>
                  <a:pt x="1197" y="7"/>
                </a:moveTo>
                <a:cubicBezTo>
                  <a:pt x="1196" y="9"/>
                  <a:pt x="1194" y="11"/>
                  <a:pt x="1194" y="13"/>
                </a:cubicBezTo>
                <a:cubicBezTo>
                  <a:pt x="1194" y="15"/>
                  <a:pt x="1195" y="16"/>
                  <a:pt x="1197" y="18"/>
                </a:cubicBezTo>
                <a:cubicBezTo>
                  <a:pt x="1197" y="16"/>
                  <a:pt x="1197" y="16"/>
                  <a:pt x="1197" y="16"/>
                </a:cubicBezTo>
                <a:cubicBezTo>
                  <a:pt x="1197" y="16"/>
                  <a:pt x="1197" y="16"/>
                  <a:pt x="1197" y="16"/>
                </a:cubicBezTo>
                <a:cubicBezTo>
                  <a:pt x="1196" y="16"/>
                  <a:pt x="1196" y="16"/>
                  <a:pt x="1196" y="16"/>
                </a:cubicBezTo>
                <a:cubicBezTo>
                  <a:pt x="1196" y="15"/>
                  <a:pt x="1196" y="15"/>
                  <a:pt x="1196" y="15"/>
                </a:cubicBezTo>
                <a:cubicBezTo>
                  <a:pt x="1196" y="15"/>
                  <a:pt x="1196" y="14"/>
                  <a:pt x="1196" y="13"/>
                </a:cubicBezTo>
                <a:cubicBezTo>
                  <a:pt x="1196" y="12"/>
                  <a:pt x="1197" y="10"/>
                  <a:pt x="1197" y="9"/>
                </a:cubicBezTo>
                <a:cubicBezTo>
                  <a:pt x="1197" y="7"/>
                  <a:pt x="1197" y="7"/>
                  <a:pt x="1197" y="7"/>
                </a:cubicBezTo>
                <a:moveTo>
                  <a:pt x="543" y="7"/>
                </a:moveTo>
                <a:cubicBezTo>
                  <a:pt x="541" y="8"/>
                  <a:pt x="540" y="9"/>
                  <a:pt x="539" y="10"/>
                </a:cubicBezTo>
                <a:cubicBezTo>
                  <a:pt x="538" y="11"/>
                  <a:pt x="538" y="11"/>
                  <a:pt x="538" y="12"/>
                </a:cubicBezTo>
                <a:cubicBezTo>
                  <a:pt x="538" y="13"/>
                  <a:pt x="539" y="14"/>
                  <a:pt x="539" y="14"/>
                </a:cubicBezTo>
                <a:cubicBezTo>
                  <a:pt x="540" y="15"/>
                  <a:pt x="541" y="15"/>
                  <a:pt x="542" y="15"/>
                </a:cubicBezTo>
                <a:cubicBezTo>
                  <a:pt x="542" y="16"/>
                  <a:pt x="542" y="16"/>
                  <a:pt x="543" y="16"/>
                </a:cubicBezTo>
                <a:cubicBezTo>
                  <a:pt x="543" y="15"/>
                  <a:pt x="543" y="15"/>
                  <a:pt x="543" y="15"/>
                </a:cubicBezTo>
                <a:cubicBezTo>
                  <a:pt x="542" y="15"/>
                  <a:pt x="542" y="15"/>
                  <a:pt x="541" y="14"/>
                </a:cubicBezTo>
                <a:cubicBezTo>
                  <a:pt x="541" y="14"/>
                  <a:pt x="540" y="13"/>
                  <a:pt x="540" y="12"/>
                </a:cubicBezTo>
                <a:cubicBezTo>
                  <a:pt x="540" y="11"/>
                  <a:pt x="540" y="11"/>
                  <a:pt x="540" y="10"/>
                </a:cubicBezTo>
                <a:cubicBezTo>
                  <a:pt x="540" y="10"/>
                  <a:pt x="540" y="10"/>
                  <a:pt x="540" y="10"/>
                </a:cubicBezTo>
                <a:cubicBezTo>
                  <a:pt x="541" y="10"/>
                  <a:pt x="541" y="10"/>
                  <a:pt x="541" y="10"/>
                </a:cubicBezTo>
                <a:cubicBezTo>
                  <a:pt x="541" y="9"/>
                  <a:pt x="542" y="8"/>
                  <a:pt x="543" y="8"/>
                </a:cubicBezTo>
                <a:cubicBezTo>
                  <a:pt x="543" y="7"/>
                  <a:pt x="543" y="7"/>
                  <a:pt x="543" y="7"/>
                </a:cubicBezTo>
                <a:moveTo>
                  <a:pt x="132" y="7"/>
                </a:moveTo>
                <a:cubicBezTo>
                  <a:pt x="132" y="8"/>
                  <a:pt x="132" y="8"/>
                  <a:pt x="132" y="8"/>
                </a:cubicBezTo>
                <a:cubicBezTo>
                  <a:pt x="136" y="8"/>
                  <a:pt x="139" y="9"/>
                  <a:pt x="141" y="10"/>
                </a:cubicBezTo>
                <a:cubicBezTo>
                  <a:pt x="141" y="10"/>
                  <a:pt x="141" y="10"/>
                  <a:pt x="140" y="9"/>
                </a:cubicBezTo>
                <a:cubicBezTo>
                  <a:pt x="140" y="9"/>
                  <a:pt x="139" y="9"/>
                  <a:pt x="138" y="9"/>
                </a:cubicBezTo>
                <a:cubicBezTo>
                  <a:pt x="137" y="8"/>
                  <a:pt x="135" y="8"/>
                  <a:pt x="134" y="7"/>
                </a:cubicBezTo>
                <a:cubicBezTo>
                  <a:pt x="132" y="7"/>
                  <a:pt x="132" y="7"/>
                  <a:pt x="132" y="7"/>
                </a:cubicBezTo>
                <a:moveTo>
                  <a:pt x="372" y="7"/>
                </a:moveTo>
                <a:cubicBezTo>
                  <a:pt x="372" y="7"/>
                  <a:pt x="372" y="7"/>
                  <a:pt x="372" y="7"/>
                </a:cubicBezTo>
                <a:cubicBezTo>
                  <a:pt x="373" y="8"/>
                  <a:pt x="373" y="8"/>
                  <a:pt x="374" y="8"/>
                </a:cubicBezTo>
                <a:cubicBezTo>
                  <a:pt x="374" y="8"/>
                  <a:pt x="374" y="8"/>
                  <a:pt x="374" y="8"/>
                </a:cubicBezTo>
                <a:cubicBezTo>
                  <a:pt x="374" y="8"/>
                  <a:pt x="374" y="8"/>
                  <a:pt x="374" y="8"/>
                </a:cubicBezTo>
                <a:cubicBezTo>
                  <a:pt x="379" y="12"/>
                  <a:pt x="384" y="17"/>
                  <a:pt x="388" y="22"/>
                </a:cubicBezTo>
                <a:cubicBezTo>
                  <a:pt x="388" y="20"/>
                  <a:pt x="388" y="20"/>
                  <a:pt x="388" y="20"/>
                </a:cubicBezTo>
                <a:cubicBezTo>
                  <a:pt x="383" y="15"/>
                  <a:pt x="378" y="11"/>
                  <a:pt x="372" y="7"/>
                </a:cubicBezTo>
                <a:moveTo>
                  <a:pt x="54" y="6"/>
                </a:moveTo>
                <a:cubicBezTo>
                  <a:pt x="53" y="8"/>
                  <a:pt x="53" y="9"/>
                  <a:pt x="53" y="11"/>
                </a:cubicBezTo>
                <a:cubicBezTo>
                  <a:pt x="53" y="12"/>
                  <a:pt x="53" y="12"/>
                  <a:pt x="53" y="12"/>
                </a:cubicBezTo>
                <a:cubicBezTo>
                  <a:pt x="52" y="12"/>
                  <a:pt x="52" y="12"/>
                  <a:pt x="52" y="12"/>
                </a:cubicBezTo>
                <a:cubicBezTo>
                  <a:pt x="51" y="12"/>
                  <a:pt x="50" y="12"/>
                  <a:pt x="50" y="12"/>
                </a:cubicBezTo>
                <a:cubicBezTo>
                  <a:pt x="50" y="15"/>
                  <a:pt x="50" y="15"/>
                  <a:pt x="50" y="15"/>
                </a:cubicBezTo>
                <a:cubicBezTo>
                  <a:pt x="50" y="15"/>
                  <a:pt x="51" y="15"/>
                  <a:pt x="51" y="15"/>
                </a:cubicBezTo>
                <a:cubicBezTo>
                  <a:pt x="52" y="15"/>
                  <a:pt x="52" y="15"/>
                  <a:pt x="52" y="15"/>
                </a:cubicBezTo>
                <a:cubicBezTo>
                  <a:pt x="54" y="20"/>
                  <a:pt x="54" y="20"/>
                  <a:pt x="54" y="20"/>
                </a:cubicBezTo>
                <a:cubicBezTo>
                  <a:pt x="54" y="16"/>
                  <a:pt x="54" y="16"/>
                  <a:pt x="54" y="16"/>
                </a:cubicBezTo>
                <a:cubicBezTo>
                  <a:pt x="54" y="15"/>
                  <a:pt x="54" y="14"/>
                  <a:pt x="54" y="13"/>
                </a:cubicBezTo>
                <a:cubicBezTo>
                  <a:pt x="54" y="12"/>
                  <a:pt x="54" y="11"/>
                  <a:pt x="54" y="10"/>
                </a:cubicBezTo>
                <a:cubicBezTo>
                  <a:pt x="54" y="6"/>
                  <a:pt x="54" y="6"/>
                  <a:pt x="54" y="6"/>
                </a:cubicBezTo>
                <a:moveTo>
                  <a:pt x="758" y="6"/>
                </a:moveTo>
                <a:cubicBezTo>
                  <a:pt x="757" y="7"/>
                  <a:pt x="756" y="7"/>
                  <a:pt x="755" y="7"/>
                </a:cubicBezTo>
                <a:cubicBezTo>
                  <a:pt x="754" y="8"/>
                  <a:pt x="752" y="8"/>
                  <a:pt x="751" y="8"/>
                </a:cubicBezTo>
                <a:cubicBezTo>
                  <a:pt x="751" y="9"/>
                  <a:pt x="751" y="9"/>
                  <a:pt x="751" y="9"/>
                </a:cubicBezTo>
                <a:cubicBezTo>
                  <a:pt x="755" y="9"/>
                  <a:pt x="755" y="9"/>
                  <a:pt x="755" y="9"/>
                </a:cubicBezTo>
                <a:cubicBezTo>
                  <a:pt x="755" y="10"/>
                  <a:pt x="755" y="10"/>
                  <a:pt x="755" y="10"/>
                </a:cubicBezTo>
                <a:cubicBezTo>
                  <a:pt x="755" y="10"/>
                  <a:pt x="756" y="11"/>
                  <a:pt x="756" y="12"/>
                </a:cubicBezTo>
                <a:cubicBezTo>
                  <a:pt x="756" y="12"/>
                  <a:pt x="756" y="13"/>
                  <a:pt x="756" y="14"/>
                </a:cubicBezTo>
                <a:cubicBezTo>
                  <a:pt x="756" y="15"/>
                  <a:pt x="756" y="16"/>
                  <a:pt x="755" y="16"/>
                </a:cubicBezTo>
                <a:cubicBezTo>
                  <a:pt x="755" y="17"/>
                  <a:pt x="754" y="17"/>
                  <a:pt x="753" y="17"/>
                </a:cubicBezTo>
                <a:cubicBezTo>
                  <a:pt x="753" y="17"/>
                  <a:pt x="753" y="17"/>
                  <a:pt x="753" y="17"/>
                </a:cubicBezTo>
                <a:cubicBezTo>
                  <a:pt x="752" y="17"/>
                  <a:pt x="752" y="17"/>
                  <a:pt x="752" y="17"/>
                </a:cubicBezTo>
                <a:cubicBezTo>
                  <a:pt x="752" y="17"/>
                  <a:pt x="751" y="18"/>
                  <a:pt x="751" y="18"/>
                </a:cubicBezTo>
                <a:cubicBezTo>
                  <a:pt x="751" y="19"/>
                  <a:pt x="751" y="19"/>
                  <a:pt x="751" y="19"/>
                </a:cubicBezTo>
                <a:cubicBezTo>
                  <a:pt x="752" y="18"/>
                  <a:pt x="754" y="18"/>
                  <a:pt x="756" y="18"/>
                </a:cubicBezTo>
                <a:cubicBezTo>
                  <a:pt x="756" y="18"/>
                  <a:pt x="756" y="18"/>
                  <a:pt x="756" y="18"/>
                </a:cubicBezTo>
                <a:cubicBezTo>
                  <a:pt x="756" y="18"/>
                  <a:pt x="756" y="18"/>
                  <a:pt x="756" y="18"/>
                </a:cubicBezTo>
                <a:cubicBezTo>
                  <a:pt x="757" y="18"/>
                  <a:pt x="757" y="18"/>
                  <a:pt x="758" y="19"/>
                </a:cubicBezTo>
                <a:cubicBezTo>
                  <a:pt x="758" y="16"/>
                  <a:pt x="758" y="16"/>
                  <a:pt x="758" y="16"/>
                </a:cubicBezTo>
                <a:cubicBezTo>
                  <a:pt x="757" y="16"/>
                  <a:pt x="757" y="16"/>
                  <a:pt x="757" y="16"/>
                </a:cubicBezTo>
                <a:cubicBezTo>
                  <a:pt x="757" y="15"/>
                  <a:pt x="757" y="15"/>
                  <a:pt x="757" y="15"/>
                </a:cubicBezTo>
                <a:cubicBezTo>
                  <a:pt x="757" y="14"/>
                  <a:pt x="757" y="14"/>
                  <a:pt x="757" y="13"/>
                </a:cubicBezTo>
                <a:cubicBezTo>
                  <a:pt x="757" y="12"/>
                  <a:pt x="757" y="11"/>
                  <a:pt x="758" y="10"/>
                </a:cubicBezTo>
                <a:cubicBezTo>
                  <a:pt x="758" y="6"/>
                  <a:pt x="758" y="6"/>
                  <a:pt x="758" y="6"/>
                </a:cubicBezTo>
                <a:moveTo>
                  <a:pt x="492" y="6"/>
                </a:moveTo>
                <a:cubicBezTo>
                  <a:pt x="491" y="8"/>
                  <a:pt x="489" y="10"/>
                  <a:pt x="488" y="11"/>
                </a:cubicBezTo>
                <a:cubicBezTo>
                  <a:pt x="488" y="11"/>
                  <a:pt x="488" y="11"/>
                  <a:pt x="488" y="11"/>
                </a:cubicBezTo>
                <a:cubicBezTo>
                  <a:pt x="488" y="11"/>
                  <a:pt x="488" y="11"/>
                  <a:pt x="488" y="11"/>
                </a:cubicBezTo>
                <a:cubicBezTo>
                  <a:pt x="487" y="13"/>
                  <a:pt x="486" y="15"/>
                  <a:pt x="485" y="17"/>
                </a:cubicBezTo>
                <a:cubicBezTo>
                  <a:pt x="485" y="17"/>
                  <a:pt x="485" y="17"/>
                  <a:pt x="485" y="17"/>
                </a:cubicBezTo>
                <a:cubicBezTo>
                  <a:pt x="485" y="18"/>
                  <a:pt x="486" y="19"/>
                  <a:pt x="487" y="20"/>
                </a:cubicBezTo>
                <a:cubicBezTo>
                  <a:pt x="488" y="21"/>
                  <a:pt x="490" y="22"/>
                  <a:pt x="491" y="23"/>
                </a:cubicBezTo>
                <a:cubicBezTo>
                  <a:pt x="491" y="24"/>
                  <a:pt x="491" y="24"/>
                  <a:pt x="491" y="24"/>
                </a:cubicBezTo>
                <a:cubicBezTo>
                  <a:pt x="491" y="24"/>
                  <a:pt x="491" y="24"/>
                  <a:pt x="491" y="24"/>
                </a:cubicBezTo>
                <a:cubicBezTo>
                  <a:pt x="491" y="26"/>
                  <a:pt x="491" y="26"/>
                  <a:pt x="491" y="26"/>
                </a:cubicBezTo>
                <a:cubicBezTo>
                  <a:pt x="490" y="26"/>
                  <a:pt x="490" y="26"/>
                  <a:pt x="490" y="26"/>
                </a:cubicBezTo>
                <a:cubicBezTo>
                  <a:pt x="485" y="30"/>
                  <a:pt x="479" y="35"/>
                  <a:pt x="474" y="39"/>
                </a:cubicBezTo>
                <a:cubicBezTo>
                  <a:pt x="474" y="40"/>
                  <a:pt x="474" y="40"/>
                  <a:pt x="474" y="40"/>
                </a:cubicBezTo>
                <a:cubicBezTo>
                  <a:pt x="480" y="35"/>
                  <a:pt x="486" y="31"/>
                  <a:pt x="492" y="26"/>
                </a:cubicBezTo>
                <a:cubicBezTo>
                  <a:pt x="492" y="21"/>
                  <a:pt x="492" y="21"/>
                  <a:pt x="492" y="21"/>
                </a:cubicBezTo>
                <a:cubicBezTo>
                  <a:pt x="491" y="21"/>
                  <a:pt x="490" y="21"/>
                  <a:pt x="489" y="20"/>
                </a:cubicBezTo>
                <a:cubicBezTo>
                  <a:pt x="488" y="20"/>
                  <a:pt x="488" y="20"/>
                  <a:pt x="487" y="19"/>
                </a:cubicBezTo>
                <a:cubicBezTo>
                  <a:pt x="487" y="18"/>
                  <a:pt x="487" y="18"/>
                  <a:pt x="487" y="17"/>
                </a:cubicBezTo>
                <a:cubicBezTo>
                  <a:pt x="487" y="16"/>
                  <a:pt x="487" y="15"/>
                  <a:pt x="487" y="15"/>
                </a:cubicBezTo>
                <a:cubicBezTo>
                  <a:pt x="488" y="12"/>
                  <a:pt x="490" y="10"/>
                  <a:pt x="492" y="8"/>
                </a:cubicBezTo>
                <a:cubicBezTo>
                  <a:pt x="492" y="6"/>
                  <a:pt x="492" y="6"/>
                  <a:pt x="492" y="6"/>
                </a:cubicBezTo>
                <a:moveTo>
                  <a:pt x="1174" y="6"/>
                </a:moveTo>
                <a:cubicBezTo>
                  <a:pt x="1174" y="8"/>
                  <a:pt x="1174" y="8"/>
                  <a:pt x="1174" y="8"/>
                </a:cubicBezTo>
                <a:cubicBezTo>
                  <a:pt x="1175" y="9"/>
                  <a:pt x="1175" y="9"/>
                  <a:pt x="1176" y="9"/>
                </a:cubicBezTo>
                <a:cubicBezTo>
                  <a:pt x="1176" y="10"/>
                  <a:pt x="1176" y="10"/>
                  <a:pt x="1177" y="11"/>
                </a:cubicBezTo>
                <a:cubicBezTo>
                  <a:pt x="1177" y="11"/>
                  <a:pt x="1177" y="11"/>
                  <a:pt x="1177" y="11"/>
                </a:cubicBezTo>
                <a:cubicBezTo>
                  <a:pt x="1177" y="11"/>
                  <a:pt x="1177" y="11"/>
                  <a:pt x="1177" y="11"/>
                </a:cubicBezTo>
                <a:cubicBezTo>
                  <a:pt x="1177" y="12"/>
                  <a:pt x="1178" y="12"/>
                  <a:pt x="1178" y="13"/>
                </a:cubicBezTo>
                <a:cubicBezTo>
                  <a:pt x="1177" y="15"/>
                  <a:pt x="1176" y="17"/>
                  <a:pt x="1174" y="18"/>
                </a:cubicBezTo>
                <a:cubicBezTo>
                  <a:pt x="1174" y="19"/>
                  <a:pt x="1174" y="19"/>
                  <a:pt x="1174" y="19"/>
                </a:cubicBezTo>
                <a:cubicBezTo>
                  <a:pt x="1176" y="18"/>
                  <a:pt x="1177" y="17"/>
                  <a:pt x="1178" y="16"/>
                </a:cubicBezTo>
                <a:cubicBezTo>
                  <a:pt x="1178" y="9"/>
                  <a:pt x="1178" y="9"/>
                  <a:pt x="1178" y="9"/>
                </a:cubicBezTo>
                <a:cubicBezTo>
                  <a:pt x="1174" y="6"/>
                  <a:pt x="1174" y="6"/>
                  <a:pt x="1174" y="6"/>
                </a:cubicBezTo>
                <a:moveTo>
                  <a:pt x="1263" y="5"/>
                </a:moveTo>
                <a:cubicBezTo>
                  <a:pt x="1258" y="7"/>
                  <a:pt x="1253" y="8"/>
                  <a:pt x="1250" y="11"/>
                </a:cubicBezTo>
                <a:cubicBezTo>
                  <a:pt x="1249" y="13"/>
                  <a:pt x="1247" y="15"/>
                  <a:pt x="1246" y="16"/>
                </a:cubicBezTo>
                <a:cubicBezTo>
                  <a:pt x="1246" y="16"/>
                  <a:pt x="1246" y="16"/>
                  <a:pt x="1246" y="16"/>
                </a:cubicBezTo>
                <a:cubicBezTo>
                  <a:pt x="1247" y="16"/>
                  <a:pt x="1248" y="16"/>
                  <a:pt x="1249" y="15"/>
                </a:cubicBezTo>
                <a:cubicBezTo>
                  <a:pt x="1249" y="15"/>
                  <a:pt x="1249" y="15"/>
                  <a:pt x="1249" y="15"/>
                </a:cubicBezTo>
                <a:cubicBezTo>
                  <a:pt x="1250" y="16"/>
                  <a:pt x="1250" y="16"/>
                  <a:pt x="1250" y="16"/>
                </a:cubicBezTo>
                <a:cubicBezTo>
                  <a:pt x="1251" y="19"/>
                  <a:pt x="1251" y="19"/>
                  <a:pt x="1251" y="19"/>
                </a:cubicBezTo>
                <a:cubicBezTo>
                  <a:pt x="1251" y="19"/>
                  <a:pt x="1251" y="19"/>
                  <a:pt x="1251" y="19"/>
                </a:cubicBezTo>
                <a:cubicBezTo>
                  <a:pt x="1251" y="21"/>
                  <a:pt x="1250" y="24"/>
                  <a:pt x="1248" y="25"/>
                </a:cubicBezTo>
                <a:cubicBezTo>
                  <a:pt x="1247" y="25"/>
                  <a:pt x="1247" y="25"/>
                  <a:pt x="1247" y="25"/>
                </a:cubicBezTo>
                <a:cubicBezTo>
                  <a:pt x="1247" y="25"/>
                  <a:pt x="1247" y="25"/>
                  <a:pt x="1247" y="25"/>
                </a:cubicBezTo>
                <a:cubicBezTo>
                  <a:pt x="1247" y="25"/>
                  <a:pt x="1247" y="25"/>
                  <a:pt x="1247" y="25"/>
                </a:cubicBezTo>
                <a:cubicBezTo>
                  <a:pt x="1247" y="25"/>
                  <a:pt x="1246" y="25"/>
                  <a:pt x="1246" y="25"/>
                </a:cubicBezTo>
                <a:cubicBezTo>
                  <a:pt x="1246" y="27"/>
                  <a:pt x="1246" y="27"/>
                  <a:pt x="1246" y="27"/>
                </a:cubicBezTo>
                <a:cubicBezTo>
                  <a:pt x="1248" y="26"/>
                  <a:pt x="1249" y="26"/>
                  <a:pt x="1250" y="25"/>
                </a:cubicBezTo>
                <a:cubicBezTo>
                  <a:pt x="1252" y="23"/>
                  <a:pt x="1253" y="22"/>
                  <a:pt x="1253" y="20"/>
                </a:cubicBezTo>
                <a:cubicBezTo>
                  <a:pt x="1253" y="17"/>
                  <a:pt x="1252" y="14"/>
                  <a:pt x="1252" y="11"/>
                </a:cubicBezTo>
                <a:cubicBezTo>
                  <a:pt x="1252" y="11"/>
                  <a:pt x="1252" y="11"/>
                  <a:pt x="1252" y="11"/>
                </a:cubicBezTo>
                <a:cubicBezTo>
                  <a:pt x="1252" y="10"/>
                  <a:pt x="1252" y="10"/>
                  <a:pt x="1252" y="10"/>
                </a:cubicBezTo>
                <a:cubicBezTo>
                  <a:pt x="1254" y="9"/>
                  <a:pt x="1256" y="8"/>
                  <a:pt x="1258" y="8"/>
                </a:cubicBezTo>
                <a:cubicBezTo>
                  <a:pt x="1259" y="7"/>
                  <a:pt x="1261" y="7"/>
                  <a:pt x="1263" y="7"/>
                </a:cubicBezTo>
                <a:cubicBezTo>
                  <a:pt x="1263" y="5"/>
                  <a:pt x="1263" y="5"/>
                  <a:pt x="1263" y="5"/>
                </a:cubicBezTo>
                <a:moveTo>
                  <a:pt x="664" y="5"/>
                </a:moveTo>
                <a:cubicBezTo>
                  <a:pt x="664" y="6"/>
                  <a:pt x="664" y="6"/>
                  <a:pt x="664" y="6"/>
                </a:cubicBezTo>
                <a:cubicBezTo>
                  <a:pt x="665" y="7"/>
                  <a:pt x="666" y="8"/>
                  <a:pt x="667" y="9"/>
                </a:cubicBezTo>
                <a:cubicBezTo>
                  <a:pt x="667" y="9"/>
                  <a:pt x="667" y="9"/>
                  <a:pt x="667" y="9"/>
                </a:cubicBezTo>
                <a:cubicBezTo>
                  <a:pt x="667" y="9"/>
                  <a:pt x="667" y="9"/>
                  <a:pt x="667" y="9"/>
                </a:cubicBezTo>
                <a:cubicBezTo>
                  <a:pt x="672" y="16"/>
                  <a:pt x="677" y="23"/>
                  <a:pt x="680" y="31"/>
                </a:cubicBezTo>
                <a:cubicBezTo>
                  <a:pt x="680" y="27"/>
                  <a:pt x="680" y="27"/>
                  <a:pt x="680" y="27"/>
                </a:cubicBezTo>
                <a:cubicBezTo>
                  <a:pt x="679" y="25"/>
                  <a:pt x="678" y="22"/>
                  <a:pt x="676" y="20"/>
                </a:cubicBezTo>
                <a:cubicBezTo>
                  <a:pt x="676" y="20"/>
                  <a:pt x="676" y="20"/>
                  <a:pt x="676" y="20"/>
                </a:cubicBezTo>
                <a:cubicBezTo>
                  <a:pt x="676" y="20"/>
                  <a:pt x="676" y="20"/>
                  <a:pt x="676" y="20"/>
                </a:cubicBezTo>
                <a:cubicBezTo>
                  <a:pt x="673" y="17"/>
                  <a:pt x="671" y="14"/>
                  <a:pt x="669" y="9"/>
                </a:cubicBezTo>
                <a:cubicBezTo>
                  <a:pt x="667" y="8"/>
                  <a:pt x="666" y="7"/>
                  <a:pt x="664" y="5"/>
                </a:cubicBezTo>
                <a:moveTo>
                  <a:pt x="37" y="5"/>
                </a:moveTo>
                <a:cubicBezTo>
                  <a:pt x="35" y="6"/>
                  <a:pt x="33" y="7"/>
                  <a:pt x="31" y="8"/>
                </a:cubicBezTo>
                <a:cubicBezTo>
                  <a:pt x="31" y="9"/>
                  <a:pt x="31" y="9"/>
                  <a:pt x="31" y="9"/>
                </a:cubicBezTo>
                <a:cubicBezTo>
                  <a:pt x="33" y="8"/>
                  <a:pt x="35" y="7"/>
                  <a:pt x="37" y="7"/>
                </a:cubicBezTo>
                <a:cubicBezTo>
                  <a:pt x="37" y="5"/>
                  <a:pt x="37" y="5"/>
                  <a:pt x="37" y="5"/>
                </a:cubicBezTo>
                <a:moveTo>
                  <a:pt x="1113" y="5"/>
                </a:moveTo>
                <a:cubicBezTo>
                  <a:pt x="1113" y="5"/>
                  <a:pt x="1112" y="6"/>
                  <a:pt x="1111" y="6"/>
                </a:cubicBezTo>
                <a:cubicBezTo>
                  <a:pt x="1111" y="11"/>
                  <a:pt x="1111" y="11"/>
                  <a:pt x="1111" y="11"/>
                </a:cubicBezTo>
                <a:cubicBezTo>
                  <a:pt x="1112" y="12"/>
                  <a:pt x="1113" y="12"/>
                  <a:pt x="1113" y="13"/>
                </a:cubicBezTo>
                <a:cubicBezTo>
                  <a:pt x="1113" y="11"/>
                  <a:pt x="1113" y="11"/>
                  <a:pt x="1113" y="11"/>
                </a:cubicBezTo>
                <a:cubicBezTo>
                  <a:pt x="1113" y="11"/>
                  <a:pt x="1112" y="10"/>
                  <a:pt x="1112" y="10"/>
                </a:cubicBezTo>
                <a:cubicBezTo>
                  <a:pt x="1112" y="10"/>
                  <a:pt x="1112" y="10"/>
                  <a:pt x="1112" y="10"/>
                </a:cubicBezTo>
                <a:cubicBezTo>
                  <a:pt x="1112" y="9"/>
                  <a:pt x="1112" y="9"/>
                  <a:pt x="1112" y="9"/>
                </a:cubicBezTo>
                <a:cubicBezTo>
                  <a:pt x="1112" y="9"/>
                  <a:pt x="1112" y="8"/>
                  <a:pt x="1113" y="8"/>
                </a:cubicBezTo>
                <a:cubicBezTo>
                  <a:pt x="1113" y="7"/>
                  <a:pt x="1113" y="7"/>
                  <a:pt x="1113" y="7"/>
                </a:cubicBezTo>
                <a:cubicBezTo>
                  <a:pt x="1113" y="5"/>
                  <a:pt x="1113" y="5"/>
                  <a:pt x="1113" y="5"/>
                </a:cubicBezTo>
                <a:moveTo>
                  <a:pt x="837" y="4"/>
                </a:moveTo>
                <a:cubicBezTo>
                  <a:pt x="837" y="5"/>
                  <a:pt x="837" y="5"/>
                  <a:pt x="837" y="5"/>
                </a:cubicBezTo>
                <a:cubicBezTo>
                  <a:pt x="838" y="5"/>
                  <a:pt x="839" y="6"/>
                  <a:pt x="841" y="6"/>
                </a:cubicBezTo>
                <a:cubicBezTo>
                  <a:pt x="841" y="5"/>
                  <a:pt x="841" y="5"/>
                  <a:pt x="841" y="5"/>
                </a:cubicBezTo>
                <a:cubicBezTo>
                  <a:pt x="840" y="5"/>
                  <a:pt x="839" y="4"/>
                  <a:pt x="839" y="4"/>
                </a:cubicBezTo>
                <a:cubicBezTo>
                  <a:pt x="839" y="4"/>
                  <a:pt x="839" y="4"/>
                  <a:pt x="839" y="4"/>
                </a:cubicBezTo>
                <a:cubicBezTo>
                  <a:pt x="838" y="4"/>
                  <a:pt x="838" y="4"/>
                  <a:pt x="838" y="4"/>
                </a:cubicBezTo>
                <a:cubicBezTo>
                  <a:pt x="838" y="4"/>
                  <a:pt x="838" y="4"/>
                  <a:pt x="838" y="4"/>
                </a:cubicBezTo>
                <a:cubicBezTo>
                  <a:pt x="838" y="4"/>
                  <a:pt x="837" y="4"/>
                  <a:pt x="837" y="4"/>
                </a:cubicBezTo>
                <a:moveTo>
                  <a:pt x="284" y="3"/>
                </a:moveTo>
                <a:cubicBezTo>
                  <a:pt x="270" y="5"/>
                  <a:pt x="256" y="7"/>
                  <a:pt x="242" y="12"/>
                </a:cubicBezTo>
                <a:cubicBezTo>
                  <a:pt x="236" y="15"/>
                  <a:pt x="230" y="19"/>
                  <a:pt x="223" y="22"/>
                </a:cubicBezTo>
                <a:cubicBezTo>
                  <a:pt x="218" y="27"/>
                  <a:pt x="212" y="30"/>
                  <a:pt x="206" y="35"/>
                </a:cubicBezTo>
                <a:cubicBezTo>
                  <a:pt x="206" y="35"/>
                  <a:pt x="206" y="35"/>
                  <a:pt x="206" y="35"/>
                </a:cubicBezTo>
                <a:cubicBezTo>
                  <a:pt x="206" y="35"/>
                  <a:pt x="206" y="35"/>
                  <a:pt x="206" y="35"/>
                </a:cubicBezTo>
                <a:cubicBezTo>
                  <a:pt x="205" y="35"/>
                  <a:pt x="205" y="35"/>
                  <a:pt x="205" y="35"/>
                </a:cubicBezTo>
                <a:cubicBezTo>
                  <a:pt x="205" y="37"/>
                  <a:pt x="205" y="37"/>
                  <a:pt x="205" y="37"/>
                </a:cubicBezTo>
                <a:cubicBezTo>
                  <a:pt x="205" y="37"/>
                  <a:pt x="205" y="37"/>
                  <a:pt x="205" y="37"/>
                </a:cubicBezTo>
                <a:cubicBezTo>
                  <a:pt x="206" y="36"/>
                  <a:pt x="206" y="36"/>
                  <a:pt x="207" y="36"/>
                </a:cubicBezTo>
                <a:cubicBezTo>
                  <a:pt x="217" y="26"/>
                  <a:pt x="229" y="19"/>
                  <a:pt x="242" y="13"/>
                </a:cubicBezTo>
                <a:cubicBezTo>
                  <a:pt x="255" y="8"/>
                  <a:pt x="270" y="6"/>
                  <a:pt x="284" y="4"/>
                </a:cubicBezTo>
                <a:cubicBezTo>
                  <a:pt x="284" y="3"/>
                  <a:pt x="284" y="3"/>
                  <a:pt x="284" y="3"/>
                </a:cubicBezTo>
                <a:moveTo>
                  <a:pt x="1007" y="3"/>
                </a:moveTo>
                <a:cubicBezTo>
                  <a:pt x="1007" y="4"/>
                  <a:pt x="1007" y="4"/>
                  <a:pt x="1007" y="4"/>
                </a:cubicBezTo>
                <a:cubicBezTo>
                  <a:pt x="1012" y="4"/>
                  <a:pt x="1018" y="5"/>
                  <a:pt x="1023" y="5"/>
                </a:cubicBezTo>
                <a:cubicBezTo>
                  <a:pt x="1023" y="5"/>
                  <a:pt x="1023" y="5"/>
                  <a:pt x="1023" y="5"/>
                </a:cubicBezTo>
                <a:cubicBezTo>
                  <a:pt x="1030" y="7"/>
                  <a:pt x="1030" y="7"/>
                  <a:pt x="1030" y="7"/>
                </a:cubicBezTo>
                <a:cubicBezTo>
                  <a:pt x="1044" y="11"/>
                  <a:pt x="1044" y="11"/>
                  <a:pt x="1044" y="11"/>
                </a:cubicBezTo>
                <a:cubicBezTo>
                  <a:pt x="1056" y="17"/>
                  <a:pt x="1056" y="17"/>
                  <a:pt x="1056" y="17"/>
                </a:cubicBezTo>
                <a:cubicBezTo>
                  <a:pt x="1056" y="17"/>
                  <a:pt x="1056" y="17"/>
                  <a:pt x="1056" y="17"/>
                </a:cubicBezTo>
                <a:cubicBezTo>
                  <a:pt x="1064" y="23"/>
                  <a:pt x="1071" y="29"/>
                  <a:pt x="1078" y="34"/>
                </a:cubicBezTo>
                <a:cubicBezTo>
                  <a:pt x="1079" y="34"/>
                  <a:pt x="1079" y="34"/>
                  <a:pt x="1079" y="34"/>
                </a:cubicBezTo>
                <a:cubicBezTo>
                  <a:pt x="1079" y="34"/>
                  <a:pt x="1079" y="34"/>
                  <a:pt x="1079" y="34"/>
                </a:cubicBezTo>
                <a:cubicBezTo>
                  <a:pt x="1079" y="36"/>
                  <a:pt x="1080" y="37"/>
                  <a:pt x="1082" y="38"/>
                </a:cubicBezTo>
                <a:cubicBezTo>
                  <a:pt x="1083" y="39"/>
                  <a:pt x="1085" y="40"/>
                  <a:pt x="1086" y="41"/>
                </a:cubicBezTo>
                <a:cubicBezTo>
                  <a:pt x="1086" y="42"/>
                  <a:pt x="1086" y="42"/>
                  <a:pt x="1086" y="42"/>
                </a:cubicBezTo>
                <a:cubicBezTo>
                  <a:pt x="1085" y="43"/>
                  <a:pt x="1085" y="43"/>
                  <a:pt x="1085" y="43"/>
                </a:cubicBezTo>
                <a:cubicBezTo>
                  <a:pt x="1083" y="43"/>
                  <a:pt x="1081" y="44"/>
                  <a:pt x="1078" y="44"/>
                </a:cubicBezTo>
                <a:cubicBezTo>
                  <a:pt x="1077" y="44"/>
                  <a:pt x="1076" y="44"/>
                  <a:pt x="1075" y="44"/>
                </a:cubicBezTo>
                <a:cubicBezTo>
                  <a:pt x="1074" y="44"/>
                  <a:pt x="1074" y="44"/>
                  <a:pt x="1074" y="44"/>
                </a:cubicBezTo>
                <a:cubicBezTo>
                  <a:pt x="1071" y="40"/>
                  <a:pt x="1071" y="40"/>
                  <a:pt x="1071" y="40"/>
                </a:cubicBezTo>
                <a:cubicBezTo>
                  <a:pt x="1063" y="34"/>
                  <a:pt x="1056" y="25"/>
                  <a:pt x="1047" y="23"/>
                </a:cubicBezTo>
                <a:cubicBezTo>
                  <a:pt x="1047" y="23"/>
                  <a:pt x="1047" y="23"/>
                  <a:pt x="1047" y="23"/>
                </a:cubicBezTo>
                <a:cubicBezTo>
                  <a:pt x="1047" y="23"/>
                  <a:pt x="1047" y="23"/>
                  <a:pt x="1047" y="23"/>
                </a:cubicBezTo>
                <a:cubicBezTo>
                  <a:pt x="1042" y="21"/>
                  <a:pt x="1037" y="19"/>
                  <a:pt x="1032" y="18"/>
                </a:cubicBezTo>
                <a:cubicBezTo>
                  <a:pt x="1025" y="17"/>
                  <a:pt x="1019" y="15"/>
                  <a:pt x="1012" y="15"/>
                </a:cubicBezTo>
                <a:cubicBezTo>
                  <a:pt x="1012" y="15"/>
                  <a:pt x="1012" y="15"/>
                  <a:pt x="1012" y="15"/>
                </a:cubicBezTo>
                <a:cubicBezTo>
                  <a:pt x="1010" y="15"/>
                  <a:pt x="1008" y="15"/>
                  <a:pt x="1007" y="15"/>
                </a:cubicBezTo>
                <a:cubicBezTo>
                  <a:pt x="1007" y="17"/>
                  <a:pt x="1007" y="17"/>
                  <a:pt x="1007" y="17"/>
                </a:cubicBezTo>
                <a:cubicBezTo>
                  <a:pt x="1009" y="17"/>
                  <a:pt x="1012" y="16"/>
                  <a:pt x="1015" y="16"/>
                </a:cubicBezTo>
                <a:cubicBezTo>
                  <a:pt x="1017" y="16"/>
                  <a:pt x="1018" y="16"/>
                  <a:pt x="1020" y="17"/>
                </a:cubicBezTo>
                <a:cubicBezTo>
                  <a:pt x="1020" y="17"/>
                  <a:pt x="1020" y="17"/>
                  <a:pt x="1020" y="17"/>
                </a:cubicBezTo>
                <a:cubicBezTo>
                  <a:pt x="1020" y="17"/>
                  <a:pt x="1020" y="17"/>
                  <a:pt x="1020" y="17"/>
                </a:cubicBezTo>
                <a:cubicBezTo>
                  <a:pt x="1030" y="18"/>
                  <a:pt x="1038" y="21"/>
                  <a:pt x="1047" y="25"/>
                </a:cubicBezTo>
                <a:cubicBezTo>
                  <a:pt x="1056" y="27"/>
                  <a:pt x="1064" y="35"/>
                  <a:pt x="1070" y="42"/>
                </a:cubicBezTo>
                <a:cubicBezTo>
                  <a:pt x="1071" y="43"/>
                  <a:pt x="1071" y="43"/>
                  <a:pt x="1071" y="43"/>
                </a:cubicBezTo>
                <a:cubicBezTo>
                  <a:pt x="1069" y="43"/>
                  <a:pt x="1069" y="43"/>
                  <a:pt x="1069" y="43"/>
                </a:cubicBezTo>
                <a:cubicBezTo>
                  <a:pt x="1066" y="44"/>
                  <a:pt x="1064" y="44"/>
                  <a:pt x="1061" y="44"/>
                </a:cubicBezTo>
                <a:cubicBezTo>
                  <a:pt x="1057" y="44"/>
                  <a:pt x="1053" y="44"/>
                  <a:pt x="1049" y="44"/>
                </a:cubicBezTo>
                <a:cubicBezTo>
                  <a:pt x="1049" y="44"/>
                  <a:pt x="1049" y="44"/>
                  <a:pt x="1049" y="44"/>
                </a:cubicBezTo>
                <a:cubicBezTo>
                  <a:pt x="1049" y="44"/>
                  <a:pt x="1049" y="44"/>
                  <a:pt x="1049" y="44"/>
                </a:cubicBezTo>
                <a:cubicBezTo>
                  <a:pt x="1048" y="43"/>
                  <a:pt x="1048" y="43"/>
                  <a:pt x="1048" y="43"/>
                </a:cubicBezTo>
                <a:cubicBezTo>
                  <a:pt x="1046" y="39"/>
                  <a:pt x="1041" y="38"/>
                  <a:pt x="1037" y="36"/>
                </a:cubicBezTo>
                <a:cubicBezTo>
                  <a:pt x="1028" y="32"/>
                  <a:pt x="1017" y="30"/>
                  <a:pt x="1007" y="29"/>
                </a:cubicBezTo>
                <a:cubicBezTo>
                  <a:pt x="1007" y="30"/>
                  <a:pt x="1007" y="30"/>
                  <a:pt x="1007" y="30"/>
                </a:cubicBezTo>
                <a:cubicBezTo>
                  <a:pt x="1017" y="30"/>
                  <a:pt x="1027" y="33"/>
                  <a:pt x="1036" y="37"/>
                </a:cubicBezTo>
                <a:cubicBezTo>
                  <a:pt x="1036" y="37"/>
                  <a:pt x="1036" y="37"/>
                  <a:pt x="1036" y="37"/>
                </a:cubicBezTo>
                <a:cubicBezTo>
                  <a:pt x="1044" y="41"/>
                  <a:pt x="1044" y="41"/>
                  <a:pt x="1044" y="41"/>
                </a:cubicBezTo>
                <a:cubicBezTo>
                  <a:pt x="1044" y="42"/>
                  <a:pt x="1044" y="42"/>
                  <a:pt x="1044" y="42"/>
                </a:cubicBezTo>
                <a:cubicBezTo>
                  <a:pt x="1044" y="43"/>
                  <a:pt x="1044" y="43"/>
                  <a:pt x="1044" y="43"/>
                </a:cubicBezTo>
                <a:cubicBezTo>
                  <a:pt x="1043" y="43"/>
                  <a:pt x="1043" y="43"/>
                  <a:pt x="1043" y="43"/>
                </a:cubicBezTo>
                <a:cubicBezTo>
                  <a:pt x="1043" y="43"/>
                  <a:pt x="1043" y="43"/>
                  <a:pt x="1043" y="43"/>
                </a:cubicBezTo>
                <a:cubicBezTo>
                  <a:pt x="1038" y="43"/>
                  <a:pt x="1033" y="44"/>
                  <a:pt x="1028" y="44"/>
                </a:cubicBezTo>
                <a:cubicBezTo>
                  <a:pt x="1023" y="44"/>
                  <a:pt x="1018" y="43"/>
                  <a:pt x="1014" y="40"/>
                </a:cubicBezTo>
                <a:cubicBezTo>
                  <a:pt x="1011" y="40"/>
                  <a:pt x="1009" y="40"/>
                  <a:pt x="1007" y="40"/>
                </a:cubicBezTo>
                <a:cubicBezTo>
                  <a:pt x="1007" y="41"/>
                  <a:pt x="1007" y="41"/>
                  <a:pt x="1007" y="41"/>
                </a:cubicBezTo>
                <a:cubicBezTo>
                  <a:pt x="1007" y="41"/>
                  <a:pt x="1007" y="41"/>
                  <a:pt x="1007" y="41"/>
                </a:cubicBezTo>
                <a:cubicBezTo>
                  <a:pt x="1009" y="41"/>
                  <a:pt x="1009" y="41"/>
                  <a:pt x="1009" y="41"/>
                </a:cubicBezTo>
                <a:cubicBezTo>
                  <a:pt x="1008" y="43"/>
                  <a:pt x="1008" y="43"/>
                  <a:pt x="1008" y="43"/>
                </a:cubicBezTo>
                <a:cubicBezTo>
                  <a:pt x="1007" y="43"/>
                  <a:pt x="1007" y="43"/>
                  <a:pt x="1007" y="44"/>
                </a:cubicBezTo>
                <a:cubicBezTo>
                  <a:pt x="1007" y="46"/>
                  <a:pt x="1007" y="46"/>
                  <a:pt x="1007" y="46"/>
                </a:cubicBezTo>
                <a:cubicBezTo>
                  <a:pt x="1015" y="46"/>
                  <a:pt x="1023" y="46"/>
                  <a:pt x="1032" y="46"/>
                </a:cubicBezTo>
                <a:cubicBezTo>
                  <a:pt x="1047" y="46"/>
                  <a:pt x="1062" y="46"/>
                  <a:pt x="1077" y="46"/>
                </a:cubicBezTo>
                <a:cubicBezTo>
                  <a:pt x="1085" y="46"/>
                  <a:pt x="1092" y="46"/>
                  <a:pt x="1099" y="46"/>
                </a:cubicBezTo>
                <a:cubicBezTo>
                  <a:pt x="1099" y="44"/>
                  <a:pt x="1099" y="44"/>
                  <a:pt x="1099" y="44"/>
                </a:cubicBezTo>
                <a:cubicBezTo>
                  <a:pt x="1099" y="44"/>
                  <a:pt x="1098" y="44"/>
                  <a:pt x="1098" y="44"/>
                </a:cubicBezTo>
                <a:cubicBezTo>
                  <a:pt x="1096" y="44"/>
                  <a:pt x="1093" y="43"/>
                  <a:pt x="1091" y="43"/>
                </a:cubicBezTo>
                <a:cubicBezTo>
                  <a:pt x="1091" y="43"/>
                  <a:pt x="1091" y="43"/>
                  <a:pt x="1091" y="43"/>
                </a:cubicBezTo>
                <a:cubicBezTo>
                  <a:pt x="1091" y="43"/>
                  <a:pt x="1091" y="43"/>
                  <a:pt x="1091" y="43"/>
                </a:cubicBezTo>
                <a:cubicBezTo>
                  <a:pt x="1091" y="43"/>
                  <a:pt x="1091" y="43"/>
                  <a:pt x="1091" y="43"/>
                </a:cubicBezTo>
                <a:cubicBezTo>
                  <a:pt x="1075" y="30"/>
                  <a:pt x="1060" y="15"/>
                  <a:pt x="1040" y="9"/>
                </a:cubicBezTo>
                <a:cubicBezTo>
                  <a:pt x="1040" y="9"/>
                  <a:pt x="1040" y="9"/>
                  <a:pt x="1040" y="9"/>
                </a:cubicBezTo>
                <a:cubicBezTo>
                  <a:pt x="1040" y="9"/>
                  <a:pt x="1040" y="9"/>
                  <a:pt x="1040" y="9"/>
                </a:cubicBezTo>
                <a:cubicBezTo>
                  <a:pt x="1030" y="5"/>
                  <a:pt x="1018" y="3"/>
                  <a:pt x="1007" y="3"/>
                </a:cubicBezTo>
                <a:moveTo>
                  <a:pt x="1002" y="3"/>
                </a:moveTo>
                <a:cubicBezTo>
                  <a:pt x="990" y="3"/>
                  <a:pt x="978" y="5"/>
                  <a:pt x="967" y="8"/>
                </a:cubicBezTo>
                <a:cubicBezTo>
                  <a:pt x="967" y="8"/>
                  <a:pt x="967" y="8"/>
                  <a:pt x="967" y="8"/>
                </a:cubicBezTo>
                <a:cubicBezTo>
                  <a:pt x="967" y="8"/>
                  <a:pt x="967" y="8"/>
                  <a:pt x="967" y="8"/>
                </a:cubicBezTo>
                <a:cubicBezTo>
                  <a:pt x="962" y="9"/>
                  <a:pt x="957" y="12"/>
                  <a:pt x="953" y="13"/>
                </a:cubicBezTo>
                <a:cubicBezTo>
                  <a:pt x="944" y="18"/>
                  <a:pt x="935" y="21"/>
                  <a:pt x="927" y="26"/>
                </a:cubicBezTo>
                <a:cubicBezTo>
                  <a:pt x="927" y="26"/>
                  <a:pt x="927" y="26"/>
                  <a:pt x="927" y="26"/>
                </a:cubicBezTo>
                <a:cubicBezTo>
                  <a:pt x="927" y="26"/>
                  <a:pt x="927" y="26"/>
                  <a:pt x="927" y="26"/>
                </a:cubicBezTo>
                <a:cubicBezTo>
                  <a:pt x="922" y="29"/>
                  <a:pt x="918" y="32"/>
                  <a:pt x="914" y="37"/>
                </a:cubicBezTo>
                <a:cubicBezTo>
                  <a:pt x="914" y="37"/>
                  <a:pt x="914" y="37"/>
                  <a:pt x="914" y="37"/>
                </a:cubicBezTo>
                <a:cubicBezTo>
                  <a:pt x="914" y="37"/>
                  <a:pt x="914" y="37"/>
                  <a:pt x="914" y="37"/>
                </a:cubicBezTo>
                <a:cubicBezTo>
                  <a:pt x="913" y="37"/>
                  <a:pt x="913" y="37"/>
                  <a:pt x="912" y="37"/>
                </a:cubicBezTo>
                <a:cubicBezTo>
                  <a:pt x="912" y="37"/>
                  <a:pt x="912" y="37"/>
                  <a:pt x="912" y="37"/>
                </a:cubicBezTo>
                <a:cubicBezTo>
                  <a:pt x="912" y="37"/>
                  <a:pt x="911" y="37"/>
                  <a:pt x="911" y="37"/>
                </a:cubicBezTo>
                <a:cubicBezTo>
                  <a:pt x="911" y="37"/>
                  <a:pt x="911" y="36"/>
                  <a:pt x="911" y="36"/>
                </a:cubicBezTo>
                <a:cubicBezTo>
                  <a:pt x="911" y="41"/>
                  <a:pt x="911" y="41"/>
                  <a:pt x="911" y="41"/>
                </a:cubicBezTo>
                <a:cubicBezTo>
                  <a:pt x="911" y="41"/>
                  <a:pt x="911" y="42"/>
                  <a:pt x="911" y="42"/>
                </a:cubicBezTo>
                <a:cubicBezTo>
                  <a:pt x="911" y="43"/>
                  <a:pt x="911" y="43"/>
                  <a:pt x="911" y="43"/>
                </a:cubicBezTo>
                <a:cubicBezTo>
                  <a:pt x="911" y="43"/>
                  <a:pt x="911" y="43"/>
                  <a:pt x="911" y="43"/>
                </a:cubicBezTo>
                <a:cubicBezTo>
                  <a:pt x="911" y="46"/>
                  <a:pt x="911" y="46"/>
                  <a:pt x="911" y="46"/>
                </a:cubicBezTo>
                <a:cubicBezTo>
                  <a:pt x="916" y="46"/>
                  <a:pt x="916" y="46"/>
                  <a:pt x="916" y="46"/>
                </a:cubicBezTo>
                <a:cubicBezTo>
                  <a:pt x="916" y="46"/>
                  <a:pt x="916" y="46"/>
                  <a:pt x="916" y="46"/>
                </a:cubicBezTo>
                <a:cubicBezTo>
                  <a:pt x="926" y="46"/>
                  <a:pt x="936" y="46"/>
                  <a:pt x="946" y="46"/>
                </a:cubicBezTo>
                <a:cubicBezTo>
                  <a:pt x="966" y="46"/>
                  <a:pt x="985" y="46"/>
                  <a:pt x="1005" y="46"/>
                </a:cubicBezTo>
                <a:cubicBezTo>
                  <a:pt x="1005" y="44"/>
                  <a:pt x="1005" y="44"/>
                  <a:pt x="1005" y="44"/>
                </a:cubicBezTo>
                <a:cubicBezTo>
                  <a:pt x="1004" y="44"/>
                  <a:pt x="1004" y="44"/>
                  <a:pt x="1003" y="44"/>
                </a:cubicBezTo>
                <a:cubicBezTo>
                  <a:pt x="1001" y="44"/>
                  <a:pt x="998" y="44"/>
                  <a:pt x="996" y="43"/>
                </a:cubicBezTo>
                <a:cubicBezTo>
                  <a:pt x="992" y="43"/>
                  <a:pt x="992" y="43"/>
                  <a:pt x="992" y="43"/>
                </a:cubicBezTo>
                <a:cubicBezTo>
                  <a:pt x="996" y="41"/>
                  <a:pt x="996" y="41"/>
                  <a:pt x="996" y="41"/>
                </a:cubicBezTo>
                <a:cubicBezTo>
                  <a:pt x="997" y="41"/>
                  <a:pt x="999" y="41"/>
                  <a:pt x="1000" y="41"/>
                </a:cubicBezTo>
                <a:cubicBezTo>
                  <a:pt x="1002" y="41"/>
                  <a:pt x="1003" y="41"/>
                  <a:pt x="1005" y="41"/>
                </a:cubicBezTo>
                <a:cubicBezTo>
                  <a:pt x="1005" y="39"/>
                  <a:pt x="1005" y="39"/>
                  <a:pt x="1005" y="39"/>
                </a:cubicBezTo>
                <a:cubicBezTo>
                  <a:pt x="997" y="40"/>
                  <a:pt x="989" y="40"/>
                  <a:pt x="984" y="44"/>
                </a:cubicBezTo>
                <a:cubicBezTo>
                  <a:pt x="983" y="44"/>
                  <a:pt x="983" y="44"/>
                  <a:pt x="983" y="44"/>
                </a:cubicBezTo>
                <a:cubicBezTo>
                  <a:pt x="983" y="44"/>
                  <a:pt x="983" y="44"/>
                  <a:pt x="983" y="44"/>
                </a:cubicBezTo>
                <a:cubicBezTo>
                  <a:pt x="976" y="44"/>
                  <a:pt x="969" y="44"/>
                  <a:pt x="962" y="43"/>
                </a:cubicBezTo>
                <a:cubicBezTo>
                  <a:pt x="960" y="43"/>
                  <a:pt x="960" y="43"/>
                  <a:pt x="960" y="43"/>
                </a:cubicBezTo>
                <a:cubicBezTo>
                  <a:pt x="962" y="42"/>
                  <a:pt x="962" y="42"/>
                  <a:pt x="962" y="42"/>
                </a:cubicBezTo>
                <a:cubicBezTo>
                  <a:pt x="969" y="34"/>
                  <a:pt x="981" y="32"/>
                  <a:pt x="991" y="30"/>
                </a:cubicBezTo>
                <a:cubicBezTo>
                  <a:pt x="991" y="30"/>
                  <a:pt x="991" y="30"/>
                  <a:pt x="991" y="30"/>
                </a:cubicBezTo>
                <a:cubicBezTo>
                  <a:pt x="994" y="29"/>
                  <a:pt x="997" y="29"/>
                  <a:pt x="1000" y="29"/>
                </a:cubicBezTo>
                <a:cubicBezTo>
                  <a:pt x="1001" y="29"/>
                  <a:pt x="1003" y="29"/>
                  <a:pt x="1005" y="29"/>
                </a:cubicBezTo>
                <a:cubicBezTo>
                  <a:pt x="1005" y="29"/>
                  <a:pt x="1005" y="29"/>
                  <a:pt x="1005" y="29"/>
                </a:cubicBezTo>
                <a:cubicBezTo>
                  <a:pt x="1004" y="29"/>
                  <a:pt x="1003" y="29"/>
                  <a:pt x="1002" y="29"/>
                </a:cubicBezTo>
                <a:cubicBezTo>
                  <a:pt x="995" y="29"/>
                  <a:pt x="989" y="29"/>
                  <a:pt x="984" y="30"/>
                </a:cubicBezTo>
                <a:cubicBezTo>
                  <a:pt x="984" y="30"/>
                  <a:pt x="984" y="30"/>
                  <a:pt x="984" y="30"/>
                </a:cubicBezTo>
                <a:cubicBezTo>
                  <a:pt x="984" y="30"/>
                  <a:pt x="984" y="30"/>
                  <a:pt x="984" y="30"/>
                </a:cubicBezTo>
                <a:cubicBezTo>
                  <a:pt x="978" y="31"/>
                  <a:pt x="973" y="35"/>
                  <a:pt x="967" y="36"/>
                </a:cubicBezTo>
                <a:cubicBezTo>
                  <a:pt x="954" y="44"/>
                  <a:pt x="954" y="44"/>
                  <a:pt x="954" y="44"/>
                </a:cubicBezTo>
                <a:cubicBezTo>
                  <a:pt x="954" y="44"/>
                  <a:pt x="954" y="44"/>
                  <a:pt x="954" y="44"/>
                </a:cubicBezTo>
                <a:cubicBezTo>
                  <a:pt x="950" y="44"/>
                  <a:pt x="947" y="44"/>
                  <a:pt x="943" y="44"/>
                </a:cubicBezTo>
                <a:cubicBezTo>
                  <a:pt x="940" y="44"/>
                  <a:pt x="936" y="44"/>
                  <a:pt x="933" y="44"/>
                </a:cubicBezTo>
                <a:cubicBezTo>
                  <a:pt x="932" y="44"/>
                  <a:pt x="932" y="44"/>
                  <a:pt x="932" y="44"/>
                </a:cubicBezTo>
                <a:cubicBezTo>
                  <a:pt x="932" y="43"/>
                  <a:pt x="932" y="43"/>
                  <a:pt x="932" y="43"/>
                </a:cubicBezTo>
                <a:cubicBezTo>
                  <a:pt x="932" y="43"/>
                  <a:pt x="932" y="42"/>
                  <a:pt x="932" y="42"/>
                </a:cubicBezTo>
                <a:cubicBezTo>
                  <a:pt x="932" y="41"/>
                  <a:pt x="932" y="41"/>
                  <a:pt x="932" y="41"/>
                </a:cubicBezTo>
                <a:cubicBezTo>
                  <a:pt x="933" y="40"/>
                  <a:pt x="933" y="40"/>
                  <a:pt x="933" y="40"/>
                </a:cubicBezTo>
                <a:cubicBezTo>
                  <a:pt x="934" y="39"/>
                  <a:pt x="935" y="39"/>
                  <a:pt x="935" y="39"/>
                </a:cubicBezTo>
                <a:cubicBezTo>
                  <a:pt x="935" y="39"/>
                  <a:pt x="935" y="39"/>
                  <a:pt x="935" y="39"/>
                </a:cubicBezTo>
                <a:cubicBezTo>
                  <a:pt x="935" y="39"/>
                  <a:pt x="935" y="39"/>
                  <a:pt x="935" y="39"/>
                </a:cubicBezTo>
                <a:cubicBezTo>
                  <a:pt x="953" y="27"/>
                  <a:pt x="972" y="18"/>
                  <a:pt x="995" y="17"/>
                </a:cubicBezTo>
                <a:cubicBezTo>
                  <a:pt x="995" y="17"/>
                  <a:pt x="995" y="17"/>
                  <a:pt x="995" y="17"/>
                </a:cubicBezTo>
                <a:cubicBezTo>
                  <a:pt x="995" y="17"/>
                  <a:pt x="995" y="17"/>
                  <a:pt x="995" y="17"/>
                </a:cubicBezTo>
                <a:cubicBezTo>
                  <a:pt x="998" y="17"/>
                  <a:pt x="1001" y="17"/>
                  <a:pt x="1005" y="17"/>
                </a:cubicBezTo>
                <a:cubicBezTo>
                  <a:pt x="1005" y="15"/>
                  <a:pt x="1005" y="15"/>
                  <a:pt x="1005" y="15"/>
                </a:cubicBezTo>
                <a:cubicBezTo>
                  <a:pt x="995" y="16"/>
                  <a:pt x="985" y="16"/>
                  <a:pt x="977" y="19"/>
                </a:cubicBezTo>
                <a:cubicBezTo>
                  <a:pt x="977" y="19"/>
                  <a:pt x="977" y="19"/>
                  <a:pt x="977" y="19"/>
                </a:cubicBezTo>
                <a:cubicBezTo>
                  <a:pt x="977" y="19"/>
                  <a:pt x="977" y="19"/>
                  <a:pt x="977" y="19"/>
                </a:cubicBezTo>
                <a:cubicBezTo>
                  <a:pt x="958" y="23"/>
                  <a:pt x="942" y="33"/>
                  <a:pt x="926" y="44"/>
                </a:cubicBezTo>
                <a:cubicBezTo>
                  <a:pt x="926" y="44"/>
                  <a:pt x="926" y="44"/>
                  <a:pt x="926" y="44"/>
                </a:cubicBezTo>
                <a:cubicBezTo>
                  <a:pt x="926" y="44"/>
                  <a:pt x="926" y="44"/>
                  <a:pt x="926" y="44"/>
                </a:cubicBezTo>
                <a:cubicBezTo>
                  <a:pt x="924" y="44"/>
                  <a:pt x="921" y="44"/>
                  <a:pt x="920" y="44"/>
                </a:cubicBezTo>
                <a:cubicBezTo>
                  <a:pt x="918" y="44"/>
                  <a:pt x="916" y="44"/>
                  <a:pt x="914" y="43"/>
                </a:cubicBezTo>
                <a:cubicBezTo>
                  <a:pt x="913" y="43"/>
                  <a:pt x="913" y="43"/>
                  <a:pt x="913" y="43"/>
                </a:cubicBezTo>
                <a:cubicBezTo>
                  <a:pt x="913" y="42"/>
                  <a:pt x="913" y="42"/>
                  <a:pt x="913" y="42"/>
                </a:cubicBezTo>
                <a:cubicBezTo>
                  <a:pt x="913" y="40"/>
                  <a:pt x="913" y="40"/>
                  <a:pt x="913" y="40"/>
                </a:cubicBezTo>
                <a:cubicBezTo>
                  <a:pt x="913" y="40"/>
                  <a:pt x="913" y="40"/>
                  <a:pt x="913" y="40"/>
                </a:cubicBezTo>
                <a:cubicBezTo>
                  <a:pt x="916" y="34"/>
                  <a:pt x="920" y="31"/>
                  <a:pt x="925" y="28"/>
                </a:cubicBezTo>
                <a:cubicBezTo>
                  <a:pt x="930" y="25"/>
                  <a:pt x="935" y="23"/>
                  <a:pt x="940" y="20"/>
                </a:cubicBezTo>
                <a:cubicBezTo>
                  <a:pt x="940" y="20"/>
                  <a:pt x="940" y="20"/>
                  <a:pt x="940" y="20"/>
                </a:cubicBezTo>
                <a:cubicBezTo>
                  <a:pt x="940" y="20"/>
                  <a:pt x="940" y="20"/>
                  <a:pt x="940" y="20"/>
                </a:cubicBezTo>
                <a:cubicBezTo>
                  <a:pt x="951" y="16"/>
                  <a:pt x="961" y="9"/>
                  <a:pt x="974" y="7"/>
                </a:cubicBezTo>
                <a:cubicBezTo>
                  <a:pt x="984" y="4"/>
                  <a:pt x="994" y="4"/>
                  <a:pt x="1005" y="4"/>
                </a:cubicBezTo>
                <a:cubicBezTo>
                  <a:pt x="1005" y="3"/>
                  <a:pt x="1005" y="3"/>
                  <a:pt x="1005" y="3"/>
                </a:cubicBezTo>
                <a:cubicBezTo>
                  <a:pt x="1004" y="3"/>
                  <a:pt x="1003" y="3"/>
                  <a:pt x="1002" y="3"/>
                </a:cubicBezTo>
                <a:moveTo>
                  <a:pt x="297" y="3"/>
                </a:moveTo>
                <a:cubicBezTo>
                  <a:pt x="294" y="3"/>
                  <a:pt x="290" y="3"/>
                  <a:pt x="286" y="3"/>
                </a:cubicBezTo>
                <a:cubicBezTo>
                  <a:pt x="286" y="4"/>
                  <a:pt x="286" y="4"/>
                  <a:pt x="286" y="4"/>
                </a:cubicBezTo>
                <a:cubicBezTo>
                  <a:pt x="288" y="4"/>
                  <a:pt x="290" y="4"/>
                  <a:pt x="291" y="3"/>
                </a:cubicBezTo>
                <a:cubicBezTo>
                  <a:pt x="291" y="3"/>
                  <a:pt x="291" y="3"/>
                  <a:pt x="291" y="3"/>
                </a:cubicBezTo>
                <a:cubicBezTo>
                  <a:pt x="292" y="3"/>
                  <a:pt x="292" y="3"/>
                  <a:pt x="292" y="3"/>
                </a:cubicBezTo>
                <a:cubicBezTo>
                  <a:pt x="293" y="4"/>
                  <a:pt x="295" y="4"/>
                  <a:pt x="297" y="4"/>
                </a:cubicBezTo>
                <a:cubicBezTo>
                  <a:pt x="297" y="4"/>
                  <a:pt x="297" y="4"/>
                  <a:pt x="297" y="4"/>
                </a:cubicBezTo>
                <a:cubicBezTo>
                  <a:pt x="300" y="4"/>
                  <a:pt x="302" y="4"/>
                  <a:pt x="305" y="4"/>
                </a:cubicBezTo>
                <a:cubicBezTo>
                  <a:pt x="306" y="4"/>
                  <a:pt x="308" y="4"/>
                  <a:pt x="310" y="4"/>
                </a:cubicBezTo>
                <a:cubicBezTo>
                  <a:pt x="321" y="5"/>
                  <a:pt x="331" y="10"/>
                  <a:pt x="340" y="15"/>
                </a:cubicBezTo>
                <a:cubicBezTo>
                  <a:pt x="347" y="17"/>
                  <a:pt x="354" y="21"/>
                  <a:pt x="360" y="26"/>
                </a:cubicBezTo>
                <a:cubicBezTo>
                  <a:pt x="360" y="25"/>
                  <a:pt x="360" y="25"/>
                  <a:pt x="360" y="25"/>
                </a:cubicBezTo>
                <a:cubicBezTo>
                  <a:pt x="353" y="20"/>
                  <a:pt x="346" y="16"/>
                  <a:pt x="339" y="13"/>
                </a:cubicBezTo>
                <a:cubicBezTo>
                  <a:pt x="339" y="13"/>
                  <a:pt x="339" y="13"/>
                  <a:pt x="339" y="13"/>
                </a:cubicBezTo>
                <a:cubicBezTo>
                  <a:pt x="339" y="13"/>
                  <a:pt x="339" y="13"/>
                  <a:pt x="339" y="13"/>
                </a:cubicBezTo>
                <a:cubicBezTo>
                  <a:pt x="328" y="6"/>
                  <a:pt x="316" y="4"/>
                  <a:pt x="303" y="3"/>
                </a:cubicBezTo>
                <a:cubicBezTo>
                  <a:pt x="303" y="3"/>
                  <a:pt x="303" y="3"/>
                  <a:pt x="303" y="3"/>
                </a:cubicBezTo>
                <a:cubicBezTo>
                  <a:pt x="301" y="3"/>
                  <a:pt x="299" y="3"/>
                  <a:pt x="297" y="3"/>
                </a:cubicBezTo>
                <a:moveTo>
                  <a:pt x="561" y="2"/>
                </a:moveTo>
                <a:cubicBezTo>
                  <a:pt x="558" y="3"/>
                  <a:pt x="556" y="4"/>
                  <a:pt x="554" y="4"/>
                </a:cubicBezTo>
                <a:cubicBezTo>
                  <a:pt x="554" y="4"/>
                  <a:pt x="554" y="4"/>
                  <a:pt x="554" y="4"/>
                </a:cubicBezTo>
                <a:cubicBezTo>
                  <a:pt x="554" y="4"/>
                  <a:pt x="554" y="4"/>
                  <a:pt x="554" y="4"/>
                </a:cubicBezTo>
                <a:cubicBezTo>
                  <a:pt x="553" y="4"/>
                  <a:pt x="552" y="4"/>
                  <a:pt x="551" y="4"/>
                </a:cubicBezTo>
                <a:cubicBezTo>
                  <a:pt x="549" y="4"/>
                  <a:pt x="547" y="5"/>
                  <a:pt x="545" y="6"/>
                </a:cubicBezTo>
                <a:cubicBezTo>
                  <a:pt x="545" y="7"/>
                  <a:pt x="545" y="7"/>
                  <a:pt x="545" y="7"/>
                </a:cubicBezTo>
                <a:cubicBezTo>
                  <a:pt x="547" y="6"/>
                  <a:pt x="549" y="5"/>
                  <a:pt x="552" y="5"/>
                </a:cubicBezTo>
                <a:cubicBezTo>
                  <a:pt x="552" y="5"/>
                  <a:pt x="553" y="5"/>
                  <a:pt x="554" y="5"/>
                </a:cubicBezTo>
                <a:cubicBezTo>
                  <a:pt x="554" y="5"/>
                  <a:pt x="554" y="5"/>
                  <a:pt x="554" y="5"/>
                </a:cubicBezTo>
                <a:cubicBezTo>
                  <a:pt x="554" y="5"/>
                  <a:pt x="554" y="5"/>
                  <a:pt x="554" y="5"/>
                </a:cubicBezTo>
                <a:cubicBezTo>
                  <a:pt x="557" y="6"/>
                  <a:pt x="559" y="8"/>
                  <a:pt x="560" y="10"/>
                </a:cubicBezTo>
                <a:cubicBezTo>
                  <a:pt x="560" y="10"/>
                  <a:pt x="560" y="10"/>
                  <a:pt x="560" y="10"/>
                </a:cubicBezTo>
                <a:cubicBezTo>
                  <a:pt x="561" y="11"/>
                  <a:pt x="561" y="11"/>
                  <a:pt x="561" y="12"/>
                </a:cubicBezTo>
                <a:cubicBezTo>
                  <a:pt x="561" y="13"/>
                  <a:pt x="560" y="14"/>
                  <a:pt x="560" y="14"/>
                </a:cubicBezTo>
                <a:cubicBezTo>
                  <a:pt x="560" y="15"/>
                  <a:pt x="560" y="15"/>
                  <a:pt x="560" y="16"/>
                </a:cubicBezTo>
                <a:cubicBezTo>
                  <a:pt x="560" y="16"/>
                  <a:pt x="560" y="16"/>
                  <a:pt x="560" y="16"/>
                </a:cubicBezTo>
                <a:cubicBezTo>
                  <a:pt x="560" y="16"/>
                  <a:pt x="560" y="16"/>
                  <a:pt x="561" y="16"/>
                </a:cubicBezTo>
                <a:cubicBezTo>
                  <a:pt x="561" y="16"/>
                  <a:pt x="561" y="16"/>
                  <a:pt x="561" y="16"/>
                </a:cubicBezTo>
                <a:cubicBezTo>
                  <a:pt x="561" y="8"/>
                  <a:pt x="561" y="8"/>
                  <a:pt x="561" y="8"/>
                </a:cubicBezTo>
                <a:cubicBezTo>
                  <a:pt x="560" y="7"/>
                  <a:pt x="560" y="6"/>
                  <a:pt x="560" y="5"/>
                </a:cubicBezTo>
                <a:cubicBezTo>
                  <a:pt x="560" y="5"/>
                  <a:pt x="560" y="4"/>
                  <a:pt x="560" y="4"/>
                </a:cubicBezTo>
                <a:cubicBezTo>
                  <a:pt x="560" y="4"/>
                  <a:pt x="561" y="3"/>
                  <a:pt x="561" y="3"/>
                </a:cubicBezTo>
                <a:cubicBezTo>
                  <a:pt x="561" y="2"/>
                  <a:pt x="561" y="2"/>
                  <a:pt x="561" y="2"/>
                </a:cubicBezTo>
                <a:moveTo>
                  <a:pt x="1151" y="2"/>
                </a:moveTo>
                <a:cubicBezTo>
                  <a:pt x="1149" y="2"/>
                  <a:pt x="1147" y="2"/>
                  <a:pt x="1145" y="2"/>
                </a:cubicBezTo>
                <a:cubicBezTo>
                  <a:pt x="1136" y="5"/>
                  <a:pt x="1128" y="10"/>
                  <a:pt x="1118" y="14"/>
                </a:cubicBezTo>
                <a:cubicBezTo>
                  <a:pt x="1118" y="14"/>
                  <a:pt x="1118" y="14"/>
                  <a:pt x="1118" y="14"/>
                </a:cubicBezTo>
                <a:cubicBezTo>
                  <a:pt x="1118" y="14"/>
                  <a:pt x="1118" y="14"/>
                  <a:pt x="1118" y="14"/>
                </a:cubicBezTo>
                <a:cubicBezTo>
                  <a:pt x="1117" y="13"/>
                  <a:pt x="1116" y="13"/>
                  <a:pt x="1115" y="13"/>
                </a:cubicBezTo>
                <a:cubicBezTo>
                  <a:pt x="1115" y="15"/>
                  <a:pt x="1115" y="15"/>
                  <a:pt x="1115" y="15"/>
                </a:cubicBezTo>
                <a:cubicBezTo>
                  <a:pt x="1118" y="17"/>
                  <a:pt x="1121" y="19"/>
                  <a:pt x="1124" y="22"/>
                </a:cubicBezTo>
                <a:cubicBezTo>
                  <a:pt x="1131" y="27"/>
                  <a:pt x="1140" y="32"/>
                  <a:pt x="1149" y="32"/>
                </a:cubicBezTo>
                <a:cubicBezTo>
                  <a:pt x="1149" y="32"/>
                  <a:pt x="1149" y="32"/>
                  <a:pt x="1149" y="32"/>
                </a:cubicBezTo>
                <a:cubicBezTo>
                  <a:pt x="1152" y="32"/>
                  <a:pt x="1154" y="31"/>
                  <a:pt x="1157" y="30"/>
                </a:cubicBezTo>
                <a:cubicBezTo>
                  <a:pt x="1157" y="30"/>
                  <a:pt x="1157" y="30"/>
                  <a:pt x="1157" y="30"/>
                </a:cubicBezTo>
                <a:cubicBezTo>
                  <a:pt x="1157" y="30"/>
                  <a:pt x="1157" y="30"/>
                  <a:pt x="1157" y="30"/>
                </a:cubicBezTo>
                <a:cubicBezTo>
                  <a:pt x="1157" y="29"/>
                  <a:pt x="1157" y="29"/>
                  <a:pt x="1157" y="29"/>
                </a:cubicBezTo>
                <a:cubicBezTo>
                  <a:pt x="1157" y="29"/>
                  <a:pt x="1157" y="29"/>
                  <a:pt x="1157" y="29"/>
                </a:cubicBezTo>
                <a:cubicBezTo>
                  <a:pt x="1155" y="30"/>
                  <a:pt x="1152" y="31"/>
                  <a:pt x="1150" y="31"/>
                </a:cubicBezTo>
                <a:cubicBezTo>
                  <a:pt x="1145" y="31"/>
                  <a:pt x="1141" y="29"/>
                  <a:pt x="1137" y="27"/>
                </a:cubicBezTo>
                <a:cubicBezTo>
                  <a:pt x="1135" y="27"/>
                  <a:pt x="1135" y="27"/>
                  <a:pt x="1135" y="27"/>
                </a:cubicBezTo>
                <a:cubicBezTo>
                  <a:pt x="1137" y="26"/>
                  <a:pt x="1137" y="26"/>
                  <a:pt x="1137" y="26"/>
                </a:cubicBezTo>
                <a:cubicBezTo>
                  <a:pt x="1139" y="24"/>
                  <a:pt x="1142" y="24"/>
                  <a:pt x="1144" y="24"/>
                </a:cubicBezTo>
                <a:cubicBezTo>
                  <a:pt x="1148" y="24"/>
                  <a:pt x="1153" y="25"/>
                  <a:pt x="1156" y="27"/>
                </a:cubicBezTo>
                <a:cubicBezTo>
                  <a:pt x="1156" y="27"/>
                  <a:pt x="1156" y="27"/>
                  <a:pt x="1156" y="27"/>
                </a:cubicBezTo>
                <a:cubicBezTo>
                  <a:pt x="1156" y="26"/>
                  <a:pt x="1156" y="26"/>
                  <a:pt x="1156" y="26"/>
                </a:cubicBezTo>
                <a:cubicBezTo>
                  <a:pt x="1154" y="23"/>
                  <a:pt x="1151" y="23"/>
                  <a:pt x="1147" y="23"/>
                </a:cubicBezTo>
                <a:cubicBezTo>
                  <a:pt x="1143" y="23"/>
                  <a:pt x="1140" y="23"/>
                  <a:pt x="1136" y="24"/>
                </a:cubicBezTo>
                <a:cubicBezTo>
                  <a:pt x="1135" y="25"/>
                  <a:pt x="1134" y="26"/>
                  <a:pt x="1132" y="26"/>
                </a:cubicBezTo>
                <a:cubicBezTo>
                  <a:pt x="1132" y="26"/>
                  <a:pt x="1132" y="26"/>
                  <a:pt x="1132" y="26"/>
                </a:cubicBezTo>
                <a:cubicBezTo>
                  <a:pt x="1131" y="26"/>
                  <a:pt x="1130" y="25"/>
                  <a:pt x="1129" y="25"/>
                </a:cubicBezTo>
                <a:cubicBezTo>
                  <a:pt x="1129" y="25"/>
                  <a:pt x="1129" y="25"/>
                  <a:pt x="1129" y="25"/>
                </a:cubicBezTo>
                <a:cubicBezTo>
                  <a:pt x="1129" y="24"/>
                  <a:pt x="1129" y="24"/>
                  <a:pt x="1129" y="24"/>
                </a:cubicBezTo>
                <a:cubicBezTo>
                  <a:pt x="1129" y="24"/>
                  <a:pt x="1128" y="23"/>
                  <a:pt x="1128" y="22"/>
                </a:cubicBezTo>
                <a:cubicBezTo>
                  <a:pt x="1128" y="22"/>
                  <a:pt x="1129" y="21"/>
                  <a:pt x="1129" y="21"/>
                </a:cubicBezTo>
                <a:cubicBezTo>
                  <a:pt x="1129" y="21"/>
                  <a:pt x="1129" y="21"/>
                  <a:pt x="1129" y="21"/>
                </a:cubicBezTo>
                <a:cubicBezTo>
                  <a:pt x="1129" y="21"/>
                  <a:pt x="1129" y="21"/>
                  <a:pt x="1129" y="21"/>
                </a:cubicBezTo>
                <a:cubicBezTo>
                  <a:pt x="1135" y="17"/>
                  <a:pt x="1143" y="14"/>
                  <a:pt x="1151" y="14"/>
                </a:cubicBezTo>
                <a:cubicBezTo>
                  <a:pt x="1153" y="14"/>
                  <a:pt x="1155" y="15"/>
                  <a:pt x="1157" y="15"/>
                </a:cubicBezTo>
                <a:cubicBezTo>
                  <a:pt x="1157" y="14"/>
                  <a:pt x="1157" y="14"/>
                  <a:pt x="1157" y="14"/>
                </a:cubicBezTo>
                <a:cubicBezTo>
                  <a:pt x="1155" y="13"/>
                  <a:pt x="1153" y="13"/>
                  <a:pt x="1151" y="13"/>
                </a:cubicBezTo>
                <a:cubicBezTo>
                  <a:pt x="1151" y="13"/>
                  <a:pt x="1151" y="13"/>
                  <a:pt x="1151" y="13"/>
                </a:cubicBezTo>
                <a:cubicBezTo>
                  <a:pt x="1144" y="13"/>
                  <a:pt x="1137" y="16"/>
                  <a:pt x="1130" y="19"/>
                </a:cubicBezTo>
                <a:cubicBezTo>
                  <a:pt x="1130" y="19"/>
                  <a:pt x="1129" y="20"/>
                  <a:pt x="1128" y="20"/>
                </a:cubicBezTo>
                <a:cubicBezTo>
                  <a:pt x="1128" y="21"/>
                  <a:pt x="1127" y="21"/>
                  <a:pt x="1126" y="21"/>
                </a:cubicBezTo>
                <a:cubicBezTo>
                  <a:pt x="1126" y="21"/>
                  <a:pt x="1126" y="21"/>
                  <a:pt x="1126" y="21"/>
                </a:cubicBezTo>
                <a:cubicBezTo>
                  <a:pt x="1125" y="21"/>
                  <a:pt x="1124" y="21"/>
                  <a:pt x="1124" y="21"/>
                </a:cubicBezTo>
                <a:cubicBezTo>
                  <a:pt x="1124" y="20"/>
                  <a:pt x="1124" y="20"/>
                  <a:pt x="1124" y="20"/>
                </a:cubicBezTo>
                <a:cubicBezTo>
                  <a:pt x="1124" y="20"/>
                  <a:pt x="1124" y="20"/>
                  <a:pt x="1124" y="20"/>
                </a:cubicBezTo>
                <a:cubicBezTo>
                  <a:pt x="1123" y="20"/>
                  <a:pt x="1122" y="19"/>
                  <a:pt x="1122" y="19"/>
                </a:cubicBezTo>
                <a:cubicBezTo>
                  <a:pt x="1121" y="18"/>
                  <a:pt x="1120" y="17"/>
                  <a:pt x="1120" y="16"/>
                </a:cubicBezTo>
                <a:cubicBezTo>
                  <a:pt x="1119" y="16"/>
                  <a:pt x="1119" y="16"/>
                  <a:pt x="1119" y="16"/>
                </a:cubicBezTo>
                <a:cubicBezTo>
                  <a:pt x="1120" y="15"/>
                  <a:pt x="1120" y="15"/>
                  <a:pt x="1120" y="15"/>
                </a:cubicBezTo>
                <a:cubicBezTo>
                  <a:pt x="1121" y="13"/>
                  <a:pt x="1123" y="12"/>
                  <a:pt x="1125" y="11"/>
                </a:cubicBezTo>
                <a:cubicBezTo>
                  <a:pt x="1127" y="11"/>
                  <a:pt x="1129" y="10"/>
                  <a:pt x="1131" y="9"/>
                </a:cubicBezTo>
                <a:cubicBezTo>
                  <a:pt x="1131" y="9"/>
                  <a:pt x="1131" y="9"/>
                  <a:pt x="1131" y="9"/>
                </a:cubicBezTo>
                <a:cubicBezTo>
                  <a:pt x="1131" y="9"/>
                  <a:pt x="1131" y="9"/>
                  <a:pt x="1131" y="9"/>
                </a:cubicBezTo>
                <a:cubicBezTo>
                  <a:pt x="1138" y="5"/>
                  <a:pt x="1147" y="3"/>
                  <a:pt x="1156" y="3"/>
                </a:cubicBezTo>
                <a:cubicBezTo>
                  <a:pt x="1156" y="3"/>
                  <a:pt x="1157" y="3"/>
                  <a:pt x="1157" y="3"/>
                </a:cubicBezTo>
                <a:cubicBezTo>
                  <a:pt x="1157" y="2"/>
                  <a:pt x="1157" y="2"/>
                  <a:pt x="1157" y="2"/>
                </a:cubicBezTo>
                <a:cubicBezTo>
                  <a:pt x="1155" y="2"/>
                  <a:pt x="1153" y="2"/>
                  <a:pt x="1151" y="2"/>
                </a:cubicBezTo>
                <a:moveTo>
                  <a:pt x="736" y="1"/>
                </a:moveTo>
                <a:cubicBezTo>
                  <a:pt x="734" y="2"/>
                  <a:pt x="732" y="2"/>
                  <a:pt x="730" y="3"/>
                </a:cubicBezTo>
                <a:cubicBezTo>
                  <a:pt x="730" y="3"/>
                  <a:pt x="730" y="3"/>
                  <a:pt x="730" y="3"/>
                </a:cubicBezTo>
                <a:cubicBezTo>
                  <a:pt x="725" y="5"/>
                  <a:pt x="721" y="6"/>
                  <a:pt x="718" y="8"/>
                </a:cubicBezTo>
                <a:cubicBezTo>
                  <a:pt x="718" y="9"/>
                  <a:pt x="718" y="9"/>
                  <a:pt x="718" y="9"/>
                </a:cubicBezTo>
                <a:cubicBezTo>
                  <a:pt x="723" y="6"/>
                  <a:pt x="730" y="4"/>
                  <a:pt x="736" y="2"/>
                </a:cubicBezTo>
                <a:cubicBezTo>
                  <a:pt x="736" y="1"/>
                  <a:pt x="736" y="1"/>
                  <a:pt x="736" y="1"/>
                </a:cubicBezTo>
                <a:moveTo>
                  <a:pt x="472" y="1"/>
                </a:moveTo>
                <a:cubicBezTo>
                  <a:pt x="470" y="2"/>
                  <a:pt x="469" y="2"/>
                  <a:pt x="468" y="2"/>
                </a:cubicBezTo>
                <a:cubicBezTo>
                  <a:pt x="468" y="2"/>
                  <a:pt x="468" y="2"/>
                  <a:pt x="468" y="2"/>
                </a:cubicBezTo>
                <a:cubicBezTo>
                  <a:pt x="468" y="6"/>
                  <a:pt x="468" y="6"/>
                  <a:pt x="468" y="6"/>
                </a:cubicBezTo>
                <a:cubicBezTo>
                  <a:pt x="469" y="7"/>
                  <a:pt x="470" y="7"/>
                  <a:pt x="471" y="8"/>
                </a:cubicBezTo>
                <a:cubicBezTo>
                  <a:pt x="471" y="8"/>
                  <a:pt x="471" y="8"/>
                  <a:pt x="471" y="8"/>
                </a:cubicBezTo>
                <a:cubicBezTo>
                  <a:pt x="472" y="8"/>
                  <a:pt x="472" y="8"/>
                  <a:pt x="472" y="8"/>
                </a:cubicBezTo>
                <a:cubicBezTo>
                  <a:pt x="472" y="8"/>
                  <a:pt x="472" y="8"/>
                  <a:pt x="472" y="8"/>
                </a:cubicBezTo>
                <a:cubicBezTo>
                  <a:pt x="471" y="7"/>
                  <a:pt x="471" y="6"/>
                  <a:pt x="471" y="5"/>
                </a:cubicBezTo>
                <a:cubicBezTo>
                  <a:pt x="471" y="5"/>
                  <a:pt x="471" y="4"/>
                  <a:pt x="472" y="3"/>
                </a:cubicBezTo>
                <a:cubicBezTo>
                  <a:pt x="472" y="1"/>
                  <a:pt x="472" y="1"/>
                  <a:pt x="472" y="1"/>
                </a:cubicBezTo>
                <a:moveTo>
                  <a:pt x="447" y="1"/>
                </a:moveTo>
                <a:cubicBezTo>
                  <a:pt x="444" y="1"/>
                  <a:pt x="440" y="1"/>
                  <a:pt x="437" y="2"/>
                </a:cubicBezTo>
                <a:cubicBezTo>
                  <a:pt x="426" y="5"/>
                  <a:pt x="415" y="8"/>
                  <a:pt x="405" y="13"/>
                </a:cubicBezTo>
                <a:cubicBezTo>
                  <a:pt x="405" y="13"/>
                  <a:pt x="405" y="13"/>
                  <a:pt x="405" y="13"/>
                </a:cubicBezTo>
                <a:cubicBezTo>
                  <a:pt x="404" y="13"/>
                  <a:pt x="404" y="13"/>
                  <a:pt x="404" y="13"/>
                </a:cubicBezTo>
                <a:cubicBezTo>
                  <a:pt x="404" y="13"/>
                  <a:pt x="403" y="13"/>
                  <a:pt x="403" y="12"/>
                </a:cubicBezTo>
                <a:cubicBezTo>
                  <a:pt x="403" y="14"/>
                  <a:pt x="403" y="14"/>
                  <a:pt x="403" y="14"/>
                </a:cubicBezTo>
                <a:cubicBezTo>
                  <a:pt x="410" y="21"/>
                  <a:pt x="417" y="29"/>
                  <a:pt x="427" y="30"/>
                </a:cubicBezTo>
                <a:cubicBezTo>
                  <a:pt x="427" y="30"/>
                  <a:pt x="427" y="30"/>
                  <a:pt x="427" y="30"/>
                </a:cubicBezTo>
                <a:cubicBezTo>
                  <a:pt x="427" y="30"/>
                  <a:pt x="427" y="30"/>
                  <a:pt x="427" y="30"/>
                </a:cubicBezTo>
                <a:cubicBezTo>
                  <a:pt x="431" y="31"/>
                  <a:pt x="434" y="32"/>
                  <a:pt x="438" y="32"/>
                </a:cubicBezTo>
                <a:cubicBezTo>
                  <a:pt x="441" y="32"/>
                  <a:pt x="444" y="31"/>
                  <a:pt x="447" y="31"/>
                </a:cubicBezTo>
                <a:cubicBezTo>
                  <a:pt x="447" y="30"/>
                  <a:pt x="447" y="30"/>
                  <a:pt x="447" y="30"/>
                </a:cubicBezTo>
                <a:cubicBezTo>
                  <a:pt x="446" y="30"/>
                  <a:pt x="446" y="30"/>
                  <a:pt x="445" y="30"/>
                </a:cubicBezTo>
                <a:cubicBezTo>
                  <a:pt x="444" y="30"/>
                  <a:pt x="443" y="30"/>
                  <a:pt x="442" y="31"/>
                </a:cubicBezTo>
                <a:cubicBezTo>
                  <a:pt x="442" y="31"/>
                  <a:pt x="442" y="31"/>
                  <a:pt x="442" y="31"/>
                </a:cubicBezTo>
                <a:cubicBezTo>
                  <a:pt x="441" y="31"/>
                  <a:pt x="441" y="31"/>
                  <a:pt x="441" y="31"/>
                </a:cubicBezTo>
                <a:cubicBezTo>
                  <a:pt x="440" y="31"/>
                  <a:pt x="437" y="31"/>
                  <a:pt x="435" y="31"/>
                </a:cubicBezTo>
                <a:cubicBezTo>
                  <a:pt x="433" y="30"/>
                  <a:pt x="431" y="30"/>
                  <a:pt x="429" y="29"/>
                </a:cubicBezTo>
                <a:cubicBezTo>
                  <a:pt x="428" y="28"/>
                  <a:pt x="428" y="28"/>
                  <a:pt x="428" y="28"/>
                </a:cubicBezTo>
                <a:cubicBezTo>
                  <a:pt x="429" y="27"/>
                  <a:pt x="429" y="27"/>
                  <a:pt x="429" y="27"/>
                </a:cubicBezTo>
                <a:cubicBezTo>
                  <a:pt x="433" y="25"/>
                  <a:pt x="438" y="25"/>
                  <a:pt x="443" y="24"/>
                </a:cubicBezTo>
                <a:cubicBezTo>
                  <a:pt x="443" y="24"/>
                  <a:pt x="443" y="24"/>
                  <a:pt x="443" y="24"/>
                </a:cubicBezTo>
                <a:cubicBezTo>
                  <a:pt x="443" y="24"/>
                  <a:pt x="443" y="24"/>
                  <a:pt x="443" y="24"/>
                </a:cubicBezTo>
                <a:cubicBezTo>
                  <a:pt x="444" y="24"/>
                  <a:pt x="446" y="24"/>
                  <a:pt x="447" y="24"/>
                </a:cubicBezTo>
                <a:cubicBezTo>
                  <a:pt x="447" y="23"/>
                  <a:pt x="447" y="23"/>
                  <a:pt x="447" y="23"/>
                </a:cubicBezTo>
                <a:cubicBezTo>
                  <a:pt x="447" y="23"/>
                  <a:pt x="446" y="23"/>
                  <a:pt x="446" y="23"/>
                </a:cubicBezTo>
                <a:cubicBezTo>
                  <a:pt x="438" y="23"/>
                  <a:pt x="430" y="25"/>
                  <a:pt x="422" y="28"/>
                </a:cubicBezTo>
                <a:cubicBezTo>
                  <a:pt x="422" y="28"/>
                  <a:pt x="422" y="28"/>
                  <a:pt x="422" y="28"/>
                </a:cubicBezTo>
                <a:cubicBezTo>
                  <a:pt x="421" y="28"/>
                  <a:pt x="421" y="28"/>
                  <a:pt x="421" y="28"/>
                </a:cubicBezTo>
                <a:cubicBezTo>
                  <a:pt x="420" y="27"/>
                  <a:pt x="419" y="26"/>
                  <a:pt x="418" y="26"/>
                </a:cubicBezTo>
                <a:cubicBezTo>
                  <a:pt x="417" y="25"/>
                  <a:pt x="416" y="24"/>
                  <a:pt x="415" y="23"/>
                </a:cubicBezTo>
                <a:cubicBezTo>
                  <a:pt x="415" y="22"/>
                  <a:pt x="415" y="22"/>
                  <a:pt x="415" y="22"/>
                </a:cubicBezTo>
                <a:cubicBezTo>
                  <a:pt x="415" y="21"/>
                  <a:pt x="415" y="21"/>
                  <a:pt x="415" y="21"/>
                </a:cubicBezTo>
                <a:cubicBezTo>
                  <a:pt x="422" y="17"/>
                  <a:pt x="431" y="16"/>
                  <a:pt x="438" y="14"/>
                </a:cubicBezTo>
                <a:cubicBezTo>
                  <a:pt x="438" y="14"/>
                  <a:pt x="438" y="14"/>
                  <a:pt x="438" y="14"/>
                </a:cubicBezTo>
                <a:cubicBezTo>
                  <a:pt x="438" y="14"/>
                  <a:pt x="438" y="14"/>
                  <a:pt x="438" y="14"/>
                </a:cubicBezTo>
                <a:cubicBezTo>
                  <a:pt x="441" y="14"/>
                  <a:pt x="444" y="13"/>
                  <a:pt x="447" y="13"/>
                </a:cubicBezTo>
                <a:cubicBezTo>
                  <a:pt x="447" y="12"/>
                  <a:pt x="447" y="12"/>
                  <a:pt x="447" y="12"/>
                </a:cubicBezTo>
                <a:cubicBezTo>
                  <a:pt x="447" y="12"/>
                  <a:pt x="447" y="12"/>
                  <a:pt x="447" y="12"/>
                </a:cubicBezTo>
                <a:cubicBezTo>
                  <a:pt x="447" y="12"/>
                  <a:pt x="447" y="12"/>
                  <a:pt x="447" y="12"/>
                </a:cubicBezTo>
                <a:cubicBezTo>
                  <a:pt x="434" y="12"/>
                  <a:pt x="424" y="17"/>
                  <a:pt x="413" y="21"/>
                </a:cubicBezTo>
                <a:cubicBezTo>
                  <a:pt x="413" y="21"/>
                  <a:pt x="413" y="21"/>
                  <a:pt x="413" y="21"/>
                </a:cubicBezTo>
                <a:cubicBezTo>
                  <a:pt x="413" y="21"/>
                  <a:pt x="413" y="21"/>
                  <a:pt x="413" y="21"/>
                </a:cubicBezTo>
                <a:cubicBezTo>
                  <a:pt x="413" y="21"/>
                  <a:pt x="413" y="21"/>
                  <a:pt x="413" y="21"/>
                </a:cubicBezTo>
                <a:cubicBezTo>
                  <a:pt x="411" y="21"/>
                  <a:pt x="410" y="20"/>
                  <a:pt x="409" y="19"/>
                </a:cubicBezTo>
                <a:cubicBezTo>
                  <a:pt x="409" y="18"/>
                  <a:pt x="408" y="17"/>
                  <a:pt x="408" y="17"/>
                </a:cubicBezTo>
                <a:cubicBezTo>
                  <a:pt x="407" y="16"/>
                  <a:pt x="407" y="16"/>
                  <a:pt x="407" y="16"/>
                </a:cubicBezTo>
                <a:cubicBezTo>
                  <a:pt x="407" y="16"/>
                  <a:pt x="407" y="16"/>
                  <a:pt x="407" y="16"/>
                </a:cubicBezTo>
                <a:cubicBezTo>
                  <a:pt x="407" y="15"/>
                  <a:pt x="408" y="14"/>
                  <a:pt x="408" y="13"/>
                </a:cubicBezTo>
                <a:cubicBezTo>
                  <a:pt x="409" y="12"/>
                  <a:pt x="410" y="12"/>
                  <a:pt x="411" y="11"/>
                </a:cubicBezTo>
                <a:cubicBezTo>
                  <a:pt x="411" y="11"/>
                  <a:pt x="411" y="11"/>
                  <a:pt x="411" y="11"/>
                </a:cubicBezTo>
                <a:cubicBezTo>
                  <a:pt x="411" y="11"/>
                  <a:pt x="411" y="11"/>
                  <a:pt x="411" y="11"/>
                </a:cubicBezTo>
                <a:cubicBezTo>
                  <a:pt x="422" y="7"/>
                  <a:pt x="435" y="2"/>
                  <a:pt x="447" y="2"/>
                </a:cubicBezTo>
                <a:cubicBezTo>
                  <a:pt x="447" y="1"/>
                  <a:pt x="447" y="1"/>
                  <a:pt x="447" y="1"/>
                </a:cubicBezTo>
                <a:moveTo>
                  <a:pt x="48" y="1"/>
                </a:moveTo>
                <a:cubicBezTo>
                  <a:pt x="45" y="2"/>
                  <a:pt x="42" y="3"/>
                  <a:pt x="39" y="4"/>
                </a:cubicBezTo>
                <a:cubicBezTo>
                  <a:pt x="39" y="6"/>
                  <a:pt x="39" y="6"/>
                  <a:pt x="39" y="6"/>
                </a:cubicBezTo>
                <a:cubicBezTo>
                  <a:pt x="40" y="5"/>
                  <a:pt x="42" y="4"/>
                  <a:pt x="43" y="3"/>
                </a:cubicBezTo>
                <a:cubicBezTo>
                  <a:pt x="45" y="3"/>
                  <a:pt x="46" y="2"/>
                  <a:pt x="48" y="1"/>
                </a:cubicBezTo>
                <a:cubicBezTo>
                  <a:pt x="48" y="1"/>
                  <a:pt x="48" y="1"/>
                  <a:pt x="48" y="1"/>
                </a:cubicBezTo>
                <a:moveTo>
                  <a:pt x="523" y="1"/>
                </a:moveTo>
                <a:cubicBezTo>
                  <a:pt x="522" y="2"/>
                  <a:pt x="521" y="4"/>
                  <a:pt x="520" y="4"/>
                </a:cubicBezTo>
                <a:cubicBezTo>
                  <a:pt x="520" y="5"/>
                  <a:pt x="520" y="5"/>
                  <a:pt x="520" y="5"/>
                </a:cubicBezTo>
                <a:cubicBezTo>
                  <a:pt x="521" y="5"/>
                  <a:pt x="522" y="6"/>
                  <a:pt x="523" y="6"/>
                </a:cubicBezTo>
                <a:cubicBezTo>
                  <a:pt x="523" y="1"/>
                  <a:pt x="523" y="1"/>
                  <a:pt x="523" y="1"/>
                </a:cubicBezTo>
                <a:moveTo>
                  <a:pt x="1282" y="0"/>
                </a:moveTo>
                <a:cubicBezTo>
                  <a:pt x="1276" y="0"/>
                  <a:pt x="1270" y="3"/>
                  <a:pt x="1265" y="5"/>
                </a:cubicBezTo>
                <a:cubicBezTo>
                  <a:pt x="1265" y="7"/>
                  <a:pt x="1265" y="7"/>
                  <a:pt x="1265" y="7"/>
                </a:cubicBezTo>
                <a:cubicBezTo>
                  <a:pt x="1267" y="8"/>
                  <a:pt x="1269" y="9"/>
                  <a:pt x="1270" y="11"/>
                </a:cubicBezTo>
                <a:cubicBezTo>
                  <a:pt x="1270" y="11"/>
                  <a:pt x="1270" y="11"/>
                  <a:pt x="1270" y="11"/>
                </a:cubicBezTo>
                <a:cubicBezTo>
                  <a:pt x="1270" y="12"/>
                  <a:pt x="1270" y="12"/>
                  <a:pt x="1270" y="12"/>
                </a:cubicBezTo>
                <a:cubicBezTo>
                  <a:pt x="1269" y="13"/>
                  <a:pt x="1269" y="13"/>
                  <a:pt x="1269" y="13"/>
                </a:cubicBezTo>
                <a:cubicBezTo>
                  <a:pt x="1269" y="14"/>
                  <a:pt x="1269" y="14"/>
                  <a:pt x="1270" y="15"/>
                </a:cubicBezTo>
                <a:cubicBezTo>
                  <a:pt x="1270" y="16"/>
                  <a:pt x="1271" y="16"/>
                  <a:pt x="1271" y="18"/>
                </a:cubicBezTo>
                <a:cubicBezTo>
                  <a:pt x="1271" y="18"/>
                  <a:pt x="1270" y="19"/>
                  <a:pt x="1270" y="20"/>
                </a:cubicBezTo>
                <a:cubicBezTo>
                  <a:pt x="1270" y="20"/>
                  <a:pt x="1270" y="20"/>
                  <a:pt x="1270" y="20"/>
                </a:cubicBezTo>
                <a:cubicBezTo>
                  <a:pt x="1270" y="20"/>
                  <a:pt x="1270" y="20"/>
                  <a:pt x="1270" y="20"/>
                </a:cubicBezTo>
                <a:cubicBezTo>
                  <a:pt x="1269" y="21"/>
                  <a:pt x="1269" y="21"/>
                  <a:pt x="1269" y="22"/>
                </a:cubicBezTo>
                <a:cubicBezTo>
                  <a:pt x="1269" y="23"/>
                  <a:pt x="1269" y="24"/>
                  <a:pt x="1270" y="25"/>
                </a:cubicBezTo>
                <a:cubicBezTo>
                  <a:pt x="1270" y="26"/>
                  <a:pt x="1271" y="27"/>
                  <a:pt x="1271" y="29"/>
                </a:cubicBezTo>
                <a:cubicBezTo>
                  <a:pt x="1271" y="30"/>
                  <a:pt x="1270" y="31"/>
                  <a:pt x="1269" y="32"/>
                </a:cubicBezTo>
                <a:cubicBezTo>
                  <a:pt x="1268" y="34"/>
                  <a:pt x="1267" y="36"/>
                  <a:pt x="1265" y="38"/>
                </a:cubicBezTo>
                <a:cubicBezTo>
                  <a:pt x="1265" y="40"/>
                  <a:pt x="1265" y="40"/>
                  <a:pt x="1265" y="40"/>
                </a:cubicBezTo>
                <a:cubicBezTo>
                  <a:pt x="1265" y="40"/>
                  <a:pt x="1266" y="40"/>
                  <a:pt x="1266" y="41"/>
                </a:cubicBezTo>
                <a:cubicBezTo>
                  <a:pt x="1266" y="41"/>
                  <a:pt x="1266" y="41"/>
                  <a:pt x="1266" y="42"/>
                </a:cubicBezTo>
                <a:cubicBezTo>
                  <a:pt x="1266" y="44"/>
                  <a:pt x="1266" y="44"/>
                  <a:pt x="1266" y="44"/>
                </a:cubicBezTo>
                <a:cubicBezTo>
                  <a:pt x="1265" y="44"/>
                  <a:pt x="1265" y="44"/>
                  <a:pt x="1265" y="44"/>
                </a:cubicBezTo>
                <a:cubicBezTo>
                  <a:pt x="1265" y="44"/>
                  <a:pt x="1265" y="44"/>
                  <a:pt x="1265" y="44"/>
                </a:cubicBezTo>
                <a:cubicBezTo>
                  <a:pt x="1265" y="46"/>
                  <a:pt x="1265" y="46"/>
                  <a:pt x="1265" y="46"/>
                </a:cubicBezTo>
                <a:cubicBezTo>
                  <a:pt x="1273" y="46"/>
                  <a:pt x="1281" y="46"/>
                  <a:pt x="1290" y="46"/>
                </a:cubicBezTo>
                <a:cubicBezTo>
                  <a:pt x="1291" y="45"/>
                  <a:pt x="1291" y="45"/>
                  <a:pt x="1291" y="45"/>
                </a:cubicBezTo>
                <a:cubicBezTo>
                  <a:pt x="1291" y="44"/>
                  <a:pt x="1291" y="44"/>
                  <a:pt x="1291" y="44"/>
                </a:cubicBezTo>
                <a:cubicBezTo>
                  <a:pt x="1269" y="44"/>
                  <a:pt x="1269" y="44"/>
                  <a:pt x="1269" y="44"/>
                </a:cubicBezTo>
                <a:cubicBezTo>
                  <a:pt x="1269" y="44"/>
                  <a:pt x="1269" y="44"/>
                  <a:pt x="1269" y="44"/>
                </a:cubicBezTo>
                <a:cubicBezTo>
                  <a:pt x="1267" y="43"/>
                  <a:pt x="1267" y="43"/>
                  <a:pt x="1267" y="43"/>
                </a:cubicBezTo>
                <a:cubicBezTo>
                  <a:pt x="1268" y="42"/>
                  <a:pt x="1268" y="42"/>
                  <a:pt x="1268" y="42"/>
                </a:cubicBezTo>
                <a:cubicBezTo>
                  <a:pt x="1272" y="38"/>
                  <a:pt x="1278" y="37"/>
                  <a:pt x="1283" y="35"/>
                </a:cubicBezTo>
                <a:cubicBezTo>
                  <a:pt x="1283" y="35"/>
                  <a:pt x="1283" y="35"/>
                  <a:pt x="1283" y="35"/>
                </a:cubicBezTo>
                <a:cubicBezTo>
                  <a:pt x="1283" y="35"/>
                  <a:pt x="1283" y="35"/>
                  <a:pt x="1283" y="35"/>
                </a:cubicBezTo>
                <a:cubicBezTo>
                  <a:pt x="1284" y="35"/>
                  <a:pt x="1285" y="36"/>
                  <a:pt x="1285" y="36"/>
                </a:cubicBezTo>
                <a:cubicBezTo>
                  <a:pt x="1285" y="36"/>
                  <a:pt x="1286" y="36"/>
                  <a:pt x="1286" y="36"/>
                </a:cubicBezTo>
                <a:cubicBezTo>
                  <a:pt x="1286" y="36"/>
                  <a:pt x="1286" y="36"/>
                  <a:pt x="1286" y="36"/>
                </a:cubicBezTo>
                <a:cubicBezTo>
                  <a:pt x="1286" y="36"/>
                  <a:pt x="1286" y="36"/>
                  <a:pt x="1286" y="36"/>
                </a:cubicBezTo>
                <a:cubicBezTo>
                  <a:pt x="1286" y="35"/>
                  <a:pt x="1286" y="35"/>
                  <a:pt x="1286" y="35"/>
                </a:cubicBezTo>
                <a:cubicBezTo>
                  <a:pt x="1285" y="35"/>
                  <a:pt x="1285" y="35"/>
                  <a:pt x="1284" y="35"/>
                </a:cubicBezTo>
                <a:cubicBezTo>
                  <a:pt x="1284" y="35"/>
                  <a:pt x="1284" y="35"/>
                  <a:pt x="1284" y="35"/>
                </a:cubicBezTo>
                <a:cubicBezTo>
                  <a:pt x="1279" y="35"/>
                  <a:pt x="1274" y="38"/>
                  <a:pt x="1269" y="39"/>
                </a:cubicBezTo>
                <a:cubicBezTo>
                  <a:pt x="1269" y="39"/>
                  <a:pt x="1269" y="39"/>
                  <a:pt x="1269" y="39"/>
                </a:cubicBezTo>
                <a:cubicBezTo>
                  <a:pt x="1268" y="39"/>
                  <a:pt x="1268" y="39"/>
                  <a:pt x="1268" y="39"/>
                </a:cubicBezTo>
                <a:cubicBezTo>
                  <a:pt x="1268" y="38"/>
                  <a:pt x="1268" y="38"/>
                  <a:pt x="1268" y="37"/>
                </a:cubicBezTo>
                <a:cubicBezTo>
                  <a:pt x="1268" y="36"/>
                  <a:pt x="1269" y="35"/>
                  <a:pt x="1269" y="34"/>
                </a:cubicBezTo>
                <a:cubicBezTo>
                  <a:pt x="1270" y="33"/>
                  <a:pt x="1270" y="33"/>
                  <a:pt x="1271" y="32"/>
                </a:cubicBezTo>
                <a:cubicBezTo>
                  <a:pt x="1271" y="32"/>
                  <a:pt x="1271" y="32"/>
                  <a:pt x="1271" y="32"/>
                </a:cubicBezTo>
                <a:cubicBezTo>
                  <a:pt x="1271" y="31"/>
                  <a:pt x="1271" y="31"/>
                  <a:pt x="1271" y="31"/>
                </a:cubicBezTo>
                <a:cubicBezTo>
                  <a:pt x="1274" y="29"/>
                  <a:pt x="1279" y="27"/>
                  <a:pt x="1283" y="27"/>
                </a:cubicBezTo>
                <a:cubicBezTo>
                  <a:pt x="1284" y="27"/>
                  <a:pt x="1285" y="27"/>
                  <a:pt x="1285" y="27"/>
                </a:cubicBezTo>
                <a:cubicBezTo>
                  <a:pt x="1286" y="27"/>
                  <a:pt x="1286" y="27"/>
                  <a:pt x="1286" y="27"/>
                </a:cubicBezTo>
                <a:cubicBezTo>
                  <a:pt x="1287" y="27"/>
                  <a:pt x="1287" y="27"/>
                  <a:pt x="1287" y="27"/>
                </a:cubicBezTo>
                <a:cubicBezTo>
                  <a:pt x="1287" y="27"/>
                  <a:pt x="1287" y="27"/>
                  <a:pt x="1287" y="27"/>
                </a:cubicBezTo>
                <a:cubicBezTo>
                  <a:pt x="1286" y="26"/>
                  <a:pt x="1285" y="26"/>
                  <a:pt x="1284" y="26"/>
                </a:cubicBezTo>
                <a:cubicBezTo>
                  <a:pt x="1284" y="26"/>
                  <a:pt x="1284" y="26"/>
                  <a:pt x="1284" y="26"/>
                </a:cubicBezTo>
                <a:cubicBezTo>
                  <a:pt x="1281" y="26"/>
                  <a:pt x="1278" y="28"/>
                  <a:pt x="1275" y="29"/>
                </a:cubicBezTo>
                <a:cubicBezTo>
                  <a:pt x="1275" y="29"/>
                  <a:pt x="1275" y="29"/>
                  <a:pt x="1275" y="29"/>
                </a:cubicBezTo>
                <a:cubicBezTo>
                  <a:pt x="1274" y="29"/>
                  <a:pt x="1274" y="29"/>
                  <a:pt x="1274" y="29"/>
                </a:cubicBezTo>
                <a:cubicBezTo>
                  <a:pt x="1274" y="29"/>
                  <a:pt x="1274" y="29"/>
                  <a:pt x="1274" y="29"/>
                </a:cubicBezTo>
                <a:cubicBezTo>
                  <a:pt x="1274" y="29"/>
                  <a:pt x="1273" y="28"/>
                  <a:pt x="1273" y="28"/>
                </a:cubicBezTo>
                <a:cubicBezTo>
                  <a:pt x="1272" y="27"/>
                  <a:pt x="1272" y="27"/>
                  <a:pt x="1272" y="26"/>
                </a:cubicBezTo>
                <a:cubicBezTo>
                  <a:pt x="1272" y="25"/>
                  <a:pt x="1272" y="24"/>
                  <a:pt x="1271" y="24"/>
                </a:cubicBezTo>
                <a:cubicBezTo>
                  <a:pt x="1271" y="23"/>
                  <a:pt x="1271" y="23"/>
                  <a:pt x="1271" y="23"/>
                </a:cubicBezTo>
                <a:cubicBezTo>
                  <a:pt x="1272" y="23"/>
                  <a:pt x="1272" y="23"/>
                  <a:pt x="1272" y="23"/>
                </a:cubicBezTo>
                <a:cubicBezTo>
                  <a:pt x="1275" y="20"/>
                  <a:pt x="1280" y="18"/>
                  <a:pt x="1285" y="18"/>
                </a:cubicBezTo>
                <a:cubicBezTo>
                  <a:pt x="1285" y="18"/>
                  <a:pt x="1285" y="18"/>
                  <a:pt x="1285" y="18"/>
                </a:cubicBezTo>
                <a:cubicBezTo>
                  <a:pt x="1285" y="18"/>
                  <a:pt x="1284" y="18"/>
                  <a:pt x="1284" y="18"/>
                </a:cubicBezTo>
                <a:cubicBezTo>
                  <a:pt x="1280" y="18"/>
                  <a:pt x="1277" y="19"/>
                  <a:pt x="1274" y="20"/>
                </a:cubicBezTo>
                <a:cubicBezTo>
                  <a:pt x="1273" y="20"/>
                  <a:pt x="1273" y="20"/>
                  <a:pt x="1273" y="20"/>
                </a:cubicBezTo>
                <a:cubicBezTo>
                  <a:pt x="1273" y="19"/>
                  <a:pt x="1273" y="19"/>
                  <a:pt x="1273" y="19"/>
                </a:cubicBezTo>
                <a:cubicBezTo>
                  <a:pt x="1272" y="19"/>
                  <a:pt x="1272" y="18"/>
                  <a:pt x="1272" y="17"/>
                </a:cubicBezTo>
                <a:cubicBezTo>
                  <a:pt x="1272" y="16"/>
                  <a:pt x="1273" y="14"/>
                  <a:pt x="1273" y="13"/>
                </a:cubicBezTo>
                <a:cubicBezTo>
                  <a:pt x="1273" y="13"/>
                  <a:pt x="1273" y="13"/>
                  <a:pt x="1273" y="13"/>
                </a:cubicBezTo>
                <a:cubicBezTo>
                  <a:pt x="1274" y="13"/>
                  <a:pt x="1274" y="13"/>
                  <a:pt x="1274" y="13"/>
                </a:cubicBezTo>
                <a:cubicBezTo>
                  <a:pt x="1276" y="11"/>
                  <a:pt x="1280" y="10"/>
                  <a:pt x="1283" y="10"/>
                </a:cubicBezTo>
                <a:cubicBezTo>
                  <a:pt x="1284" y="10"/>
                  <a:pt x="1285" y="10"/>
                  <a:pt x="1286" y="10"/>
                </a:cubicBezTo>
                <a:cubicBezTo>
                  <a:pt x="1286" y="10"/>
                  <a:pt x="1286" y="10"/>
                  <a:pt x="1286" y="10"/>
                </a:cubicBezTo>
                <a:cubicBezTo>
                  <a:pt x="1286" y="10"/>
                  <a:pt x="1286" y="10"/>
                  <a:pt x="1286" y="10"/>
                </a:cubicBezTo>
                <a:cubicBezTo>
                  <a:pt x="1285" y="10"/>
                  <a:pt x="1283" y="10"/>
                  <a:pt x="1282" y="10"/>
                </a:cubicBezTo>
                <a:cubicBezTo>
                  <a:pt x="1282" y="10"/>
                  <a:pt x="1282" y="10"/>
                  <a:pt x="1282" y="10"/>
                </a:cubicBezTo>
                <a:cubicBezTo>
                  <a:pt x="1279" y="10"/>
                  <a:pt x="1276" y="10"/>
                  <a:pt x="1274" y="11"/>
                </a:cubicBezTo>
                <a:cubicBezTo>
                  <a:pt x="1274" y="11"/>
                  <a:pt x="1274" y="11"/>
                  <a:pt x="1274" y="11"/>
                </a:cubicBezTo>
                <a:cubicBezTo>
                  <a:pt x="1273" y="11"/>
                  <a:pt x="1273" y="11"/>
                  <a:pt x="1273" y="11"/>
                </a:cubicBezTo>
                <a:cubicBezTo>
                  <a:pt x="1272" y="10"/>
                  <a:pt x="1271" y="10"/>
                  <a:pt x="1270" y="9"/>
                </a:cubicBezTo>
                <a:cubicBezTo>
                  <a:pt x="1269" y="8"/>
                  <a:pt x="1268" y="7"/>
                  <a:pt x="1267" y="6"/>
                </a:cubicBezTo>
                <a:cubicBezTo>
                  <a:pt x="1267" y="5"/>
                  <a:pt x="1267" y="5"/>
                  <a:pt x="1267" y="5"/>
                </a:cubicBezTo>
                <a:cubicBezTo>
                  <a:pt x="1268" y="5"/>
                  <a:pt x="1268" y="5"/>
                  <a:pt x="1268" y="5"/>
                </a:cubicBezTo>
                <a:cubicBezTo>
                  <a:pt x="1272" y="2"/>
                  <a:pt x="1277" y="1"/>
                  <a:pt x="1282" y="1"/>
                </a:cubicBezTo>
                <a:cubicBezTo>
                  <a:pt x="1284" y="1"/>
                  <a:pt x="1286" y="1"/>
                  <a:pt x="1287" y="1"/>
                </a:cubicBezTo>
                <a:cubicBezTo>
                  <a:pt x="1287" y="1"/>
                  <a:pt x="1287" y="1"/>
                  <a:pt x="1287" y="1"/>
                </a:cubicBezTo>
                <a:cubicBezTo>
                  <a:pt x="1287" y="1"/>
                  <a:pt x="1287" y="1"/>
                  <a:pt x="1287" y="1"/>
                </a:cubicBezTo>
                <a:cubicBezTo>
                  <a:pt x="1287" y="1"/>
                  <a:pt x="1287" y="1"/>
                  <a:pt x="1287" y="1"/>
                </a:cubicBezTo>
                <a:cubicBezTo>
                  <a:pt x="1285" y="1"/>
                  <a:pt x="1284" y="0"/>
                  <a:pt x="1282" y="0"/>
                </a:cubicBezTo>
                <a:cubicBezTo>
                  <a:pt x="1282" y="0"/>
                  <a:pt x="1282" y="0"/>
                  <a:pt x="1282" y="0"/>
                </a:cubicBezTo>
              </a:path>
            </a:pathLst>
          </a:custGeom>
          <a:solidFill>
            <a:srgbClr val="E8888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05" name="PA_任意多边形 1437"/>
          <p:cNvSpPr>
            <a:spLocks noEditPoints="1"/>
          </p:cNvSpPr>
          <p:nvPr>
            <p:custDataLst>
              <p:tags r:id="rId170"/>
            </p:custDataLst>
          </p:nvPr>
        </p:nvSpPr>
        <p:spPr bwMode="auto">
          <a:xfrm>
            <a:off x="9147175" y="6905625"/>
            <a:ext cx="3111500" cy="25400"/>
          </a:xfrm>
          <a:custGeom>
            <a:avLst/>
            <a:gdLst>
              <a:gd name="T0" fmla="*/ 5 w 1294"/>
              <a:gd name="T1" fmla="*/ 9 h 10"/>
              <a:gd name="T2" fmla="*/ 0 w 1294"/>
              <a:gd name="T3" fmla="*/ 9 h 10"/>
              <a:gd name="T4" fmla="*/ 0 w 1294"/>
              <a:gd name="T5" fmla="*/ 10 h 10"/>
              <a:gd name="T6" fmla="*/ 1 w 1294"/>
              <a:gd name="T7" fmla="*/ 10 h 10"/>
              <a:gd name="T8" fmla="*/ 5 w 1294"/>
              <a:gd name="T9" fmla="*/ 9 h 10"/>
              <a:gd name="T10" fmla="*/ 1292 w 1294"/>
              <a:gd name="T11" fmla="*/ 0 h 10"/>
              <a:gd name="T12" fmla="*/ 1291 w 1294"/>
              <a:gd name="T13" fmla="*/ 0 h 10"/>
              <a:gd name="T14" fmla="*/ 1291 w 1294"/>
              <a:gd name="T15" fmla="*/ 2 h 10"/>
              <a:gd name="T16" fmla="*/ 1291 w 1294"/>
              <a:gd name="T17" fmla="*/ 2 h 10"/>
              <a:gd name="T18" fmla="*/ 1291 w 1294"/>
              <a:gd name="T19" fmla="*/ 3 h 10"/>
              <a:gd name="T20" fmla="*/ 1291 w 1294"/>
              <a:gd name="T21" fmla="*/ 3 h 10"/>
              <a:gd name="T22" fmla="*/ 1291 w 1294"/>
              <a:gd name="T23" fmla="*/ 3 h 10"/>
              <a:gd name="T24" fmla="*/ 1291 w 1294"/>
              <a:gd name="T25" fmla="*/ 5 h 10"/>
              <a:gd name="T26" fmla="*/ 1293 w 1294"/>
              <a:gd name="T27" fmla="*/ 4 h 10"/>
              <a:gd name="T28" fmla="*/ 1294 w 1294"/>
              <a:gd name="T29" fmla="*/ 4 h 10"/>
              <a:gd name="T30" fmla="*/ 1294 w 1294"/>
              <a:gd name="T31" fmla="*/ 4 h 10"/>
              <a:gd name="T32" fmla="*/ 1293 w 1294"/>
              <a:gd name="T33" fmla="*/ 2 h 10"/>
              <a:gd name="T34" fmla="*/ 1293 w 1294"/>
              <a:gd name="T35" fmla="*/ 1 h 10"/>
              <a:gd name="T36" fmla="*/ 1292 w 1294"/>
              <a:gd name="T37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294" h="10">
                <a:moveTo>
                  <a:pt x="5" y="9"/>
                </a:moveTo>
                <a:cubicBezTo>
                  <a:pt x="0" y="9"/>
                  <a:pt x="0" y="9"/>
                  <a:pt x="0" y="9"/>
                </a:cubicBezTo>
                <a:cubicBezTo>
                  <a:pt x="0" y="10"/>
                  <a:pt x="0" y="10"/>
                  <a:pt x="0" y="10"/>
                </a:cubicBezTo>
                <a:cubicBezTo>
                  <a:pt x="1" y="10"/>
                  <a:pt x="1" y="10"/>
                  <a:pt x="1" y="10"/>
                </a:cubicBezTo>
                <a:cubicBezTo>
                  <a:pt x="2" y="10"/>
                  <a:pt x="4" y="9"/>
                  <a:pt x="5" y="9"/>
                </a:cubicBezTo>
                <a:moveTo>
                  <a:pt x="1292" y="0"/>
                </a:moveTo>
                <a:cubicBezTo>
                  <a:pt x="1291" y="0"/>
                  <a:pt x="1291" y="0"/>
                  <a:pt x="1291" y="0"/>
                </a:cubicBezTo>
                <a:cubicBezTo>
                  <a:pt x="1291" y="2"/>
                  <a:pt x="1291" y="2"/>
                  <a:pt x="1291" y="2"/>
                </a:cubicBezTo>
                <a:cubicBezTo>
                  <a:pt x="1291" y="2"/>
                  <a:pt x="1291" y="2"/>
                  <a:pt x="1291" y="2"/>
                </a:cubicBezTo>
                <a:cubicBezTo>
                  <a:pt x="1291" y="2"/>
                  <a:pt x="1291" y="2"/>
                  <a:pt x="1291" y="3"/>
                </a:cubicBezTo>
                <a:cubicBezTo>
                  <a:pt x="1291" y="3"/>
                  <a:pt x="1291" y="3"/>
                  <a:pt x="1291" y="3"/>
                </a:cubicBezTo>
                <a:cubicBezTo>
                  <a:pt x="1291" y="3"/>
                  <a:pt x="1291" y="3"/>
                  <a:pt x="1291" y="3"/>
                </a:cubicBezTo>
                <a:cubicBezTo>
                  <a:pt x="1291" y="5"/>
                  <a:pt x="1291" y="5"/>
                  <a:pt x="1291" y="5"/>
                </a:cubicBezTo>
                <a:cubicBezTo>
                  <a:pt x="1293" y="4"/>
                  <a:pt x="1293" y="4"/>
                  <a:pt x="1293" y="4"/>
                </a:cubicBezTo>
                <a:cubicBezTo>
                  <a:pt x="1294" y="4"/>
                  <a:pt x="1294" y="4"/>
                  <a:pt x="1294" y="4"/>
                </a:cubicBezTo>
                <a:cubicBezTo>
                  <a:pt x="1294" y="4"/>
                  <a:pt x="1294" y="4"/>
                  <a:pt x="1294" y="4"/>
                </a:cubicBezTo>
                <a:cubicBezTo>
                  <a:pt x="1294" y="3"/>
                  <a:pt x="1293" y="2"/>
                  <a:pt x="1293" y="2"/>
                </a:cubicBezTo>
                <a:cubicBezTo>
                  <a:pt x="1293" y="1"/>
                  <a:pt x="1293" y="1"/>
                  <a:pt x="1293" y="1"/>
                </a:cubicBezTo>
                <a:cubicBezTo>
                  <a:pt x="1292" y="0"/>
                  <a:pt x="1292" y="0"/>
                  <a:pt x="1292" y="0"/>
                </a:cubicBezTo>
              </a:path>
            </a:pathLst>
          </a:custGeom>
          <a:solidFill>
            <a:srgbClr val="F2EED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06" name="PA_任意多边形 1438"/>
          <p:cNvSpPr>
            <a:spLocks noEditPoints="1"/>
          </p:cNvSpPr>
          <p:nvPr>
            <p:custDataLst>
              <p:tags r:id="rId171"/>
            </p:custDataLst>
          </p:nvPr>
        </p:nvSpPr>
        <p:spPr bwMode="auto">
          <a:xfrm>
            <a:off x="9144000" y="6534150"/>
            <a:ext cx="3009900" cy="263525"/>
          </a:xfrm>
          <a:custGeom>
            <a:avLst/>
            <a:gdLst>
              <a:gd name="T0" fmla="*/ 792 w 1252"/>
              <a:gd name="T1" fmla="*/ 76 h 110"/>
              <a:gd name="T2" fmla="*/ 787 w 1252"/>
              <a:gd name="T3" fmla="*/ 58 h 110"/>
              <a:gd name="T4" fmla="*/ 767 w 1252"/>
              <a:gd name="T5" fmla="*/ 56 h 110"/>
              <a:gd name="T6" fmla="*/ 799 w 1252"/>
              <a:gd name="T7" fmla="*/ 81 h 110"/>
              <a:gd name="T8" fmla="*/ 811 w 1252"/>
              <a:gd name="T9" fmla="*/ 82 h 110"/>
              <a:gd name="T10" fmla="*/ 836 w 1252"/>
              <a:gd name="T11" fmla="*/ 88 h 110"/>
              <a:gd name="T12" fmla="*/ 821 w 1252"/>
              <a:gd name="T13" fmla="*/ 98 h 110"/>
              <a:gd name="T14" fmla="*/ 842 w 1252"/>
              <a:gd name="T15" fmla="*/ 86 h 110"/>
              <a:gd name="T16" fmla="*/ 1 w 1252"/>
              <a:gd name="T17" fmla="*/ 55 h 110"/>
              <a:gd name="T18" fmla="*/ 1242 w 1252"/>
              <a:gd name="T19" fmla="*/ 51 h 110"/>
              <a:gd name="T20" fmla="*/ 1220 w 1252"/>
              <a:gd name="T21" fmla="*/ 52 h 110"/>
              <a:gd name="T22" fmla="*/ 1247 w 1252"/>
              <a:gd name="T23" fmla="*/ 49 h 110"/>
              <a:gd name="T24" fmla="*/ 30 w 1252"/>
              <a:gd name="T25" fmla="*/ 45 h 110"/>
              <a:gd name="T26" fmla="*/ 49 w 1252"/>
              <a:gd name="T27" fmla="*/ 42 h 110"/>
              <a:gd name="T28" fmla="*/ 28 w 1252"/>
              <a:gd name="T29" fmla="*/ 46 h 110"/>
              <a:gd name="T30" fmla="*/ 2 w 1252"/>
              <a:gd name="T31" fmla="*/ 37 h 110"/>
              <a:gd name="T32" fmla="*/ 48 w 1252"/>
              <a:gd name="T33" fmla="*/ 54 h 110"/>
              <a:gd name="T34" fmla="*/ 57 w 1252"/>
              <a:gd name="T35" fmla="*/ 50 h 110"/>
              <a:gd name="T36" fmla="*/ 38 w 1252"/>
              <a:gd name="T37" fmla="*/ 41 h 110"/>
              <a:gd name="T38" fmla="*/ 32 w 1252"/>
              <a:gd name="T39" fmla="*/ 35 h 110"/>
              <a:gd name="T40" fmla="*/ 1076 w 1252"/>
              <a:gd name="T41" fmla="*/ 32 h 110"/>
              <a:gd name="T42" fmla="*/ 426 w 1252"/>
              <a:gd name="T43" fmla="*/ 44 h 110"/>
              <a:gd name="T44" fmla="*/ 1086 w 1252"/>
              <a:gd name="T45" fmla="*/ 39 h 110"/>
              <a:gd name="T46" fmla="*/ 367 w 1252"/>
              <a:gd name="T47" fmla="*/ 48 h 110"/>
              <a:gd name="T48" fmla="*/ 363 w 1252"/>
              <a:gd name="T49" fmla="*/ 30 h 110"/>
              <a:gd name="T50" fmla="*/ 354 w 1252"/>
              <a:gd name="T51" fmla="*/ 41 h 110"/>
              <a:gd name="T52" fmla="*/ 376 w 1252"/>
              <a:gd name="T53" fmla="*/ 36 h 110"/>
              <a:gd name="T54" fmla="*/ 373 w 1252"/>
              <a:gd name="T55" fmla="*/ 29 h 110"/>
              <a:gd name="T56" fmla="*/ 32 w 1252"/>
              <a:gd name="T57" fmla="*/ 13 h 110"/>
              <a:gd name="T58" fmla="*/ 22 w 1252"/>
              <a:gd name="T59" fmla="*/ 14 h 110"/>
              <a:gd name="T60" fmla="*/ 81 w 1252"/>
              <a:gd name="T61" fmla="*/ 35 h 110"/>
              <a:gd name="T62" fmla="*/ 387 w 1252"/>
              <a:gd name="T63" fmla="*/ 25 h 110"/>
              <a:gd name="T64" fmla="*/ 409 w 1252"/>
              <a:gd name="T65" fmla="*/ 27 h 110"/>
              <a:gd name="T66" fmla="*/ 384 w 1252"/>
              <a:gd name="T67" fmla="*/ 47 h 110"/>
              <a:gd name="T68" fmla="*/ 389 w 1252"/>
              <a:gd name="T69" fmla="*/ 28 h 110"/>
              <a:gd name="T70" fmla="*/ 404 w 1252"/>
              <a:gd name="T71" fmla="*/ 51 h 110"/>
              <a:gd name="T72" fmla="*/ 429 w 1252"/>
              <a:gd name="T73" fmla="*/ 26 h 110"/>
              <a:gd name="T74" fmla="*/ 423 w 1252"/>
              <a:gd name="T75" fmla="*/ 12 h 110"/>
              <a:gd name="T76" fmla="*/ 1218 w 1252"/>
              <a:gd name="T77" fmla="*/ 43 h 110"/>
              <a:gd name="T78" fmla="*/ 1177 w 1252"/>
              <a:gd name="T79" fmla="*/ 44 h 110"/>
              <a:gd name="T80" fmla="*/ 1180 w 1252"/>
              <a:gd name="T81" fmla="*/ 43 h 110"/>
              <a:gd name="T82" fmla="*/ 1220 w 1252"/>
              <a:gd name="T83" fmla="*/ 35 h 110"/>
              <a:gd name="T84" fmla="*/ 1218 w 1252"/>
              <a:gd name="T85" fmla="*/ 27 h 110"/>
              <a:gd name="T86" fmla="*/ 1193 w 1252"/>
              <a:gd name="T87" fmla="*/ 27 h 110"/>
              <a:gd name="T88" fmla="*/ 1162 w 1252"/>
              <a:gd name="T89" fmla="*/ 25 h 110"/>
              <a:gd name="T90" fmla="*/ 1118 w 1252"/>
              <a:gd name="T91" fmla="*/ 13 h 110"/>
              <a:gd name="T92" fmla="*/ 1115 w 1252"/>
              <a:gd name="T93" fmla="*/ 50 h 110"/>
              <a:gd name="T94" fmla="*/ 1106 w 1252"/>
              <a:gd name="T95" fmla="*/ 22 h 110"/>
              <a:gd name="T96" fmla="*/ 1127 w 1252"/>
              <a:gd name="T97" fmla="*/ 14 h 110"/>
              <a:gd name="T98" fmla="*/ 1139 w 1252"/>
              <a:gd name="T99" fmla="*/ 27 h 110"/>
              <a:gd name="T100" fmla="*/ 1158 w 1252"/>
              <a:gd name="T101" fmla="*/ 50 h 110"/>
              <a:gd name="T102" fmla="*/ 1181 w 1252"/>
              <a:gd name="T103" fmla="*/ 20 h 110"/>
              <a:gd name="T104" fmla="*/ 1161 w 1252"/>
              <a:gd name="T105" fmla="*/ 23 h 110"/>
              <a:gd name="T106" fmla="*/ 1159 w 1252"/>
              <a:gd name="T107" fmla="*/ 11 h 110"/>
              <a:gd name="T108" fmla="*/ 1156 w 1252"/>
              <a:gd name="T109" fmla="*/ 5 h 110"/>
              <a:gd name="T110" fmla="*/ 1133 w 1252"/>
              <a:gd name="T111" fmla="*/ 17 h 110"/>
              <a:gd name="T112" fmla="*/ 1102 w 1252"/>
              <a:gd name="T113" fmla="*/ 55 h 110"/>
              <a:gd name="T114" fmla="*/ 1198 w 1252"/>
              <a:gd name="T115" fmla="*/ 45 h 110"/>
              <a:gd name="T116" fmla="*/ 1218 w 1252"/>
              <a:gd name="T117" fmla="*/ 46 h 110"/>
              <a:gd name="T118" fmla="*/ 1209 w 1252"/>
              <a:gd name="T119" fmla="*/ 24 h 110"/>
              <a:gd name="T120" fmla="*/ 1160 w 1252"/>
              <a:gd name="T121" fmla="*/ 30 h 1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252" h="110">
                <a:moveTo>
                  <a:pt x="736" y="55"/>
                </a:moveTo>
                <a:cubicBezTo>
                  <a:pt x="732" y="55"/>
                  <a:pt x="732" y="55"/>
                  <a:pt x="732" y="55"/>
                </a:cubicBezTo>
                <a:cubicBezTo>
                  <a:pt x="733" y="56"/>
                  <a:pt x="733" y="56"/>
                  <a:pt x="734" y="56"/>
                </a:cubicBezTo>
                <a:cubicBezTo>
                  <a:pt x="734" y="56"/>
                  <a:pt x="734" y="56"/>
                  <a:pt x="734" y="56"/>
                </a:cubicBezTo>
                <a:cubicBezTo>
                  <a:pt x="735" y="56"/>
                  <a:pt x="736" y="55"/>
                  <a:pt x="736" y="55"/>
                </a:cubicBezTo>
                <a:moveTo>
                  <a:pt x="759" y="55"/>
                </a:moveTo>
                <a:cubicBezTo>
                  <a:pt x="752" y="55"/>
                  <a:pt x="752" y="55"/>
                  <a:pt x="752" y="55"/>
                </a:cubicBezTo>
                <a:cubicBezTo>
                  <a:pt x="752" y="55"/>
                  <a:pt x="752" y="55"/>
                  <a:pt x="752" y="55"/>
                </a:cubicBezTo>
                <a:cubicBezTo>
                  <a:pt x="752" y="55"/>
                  <a:pt x="752" y="55"/>
                  <a:pt x="752" y="55"/>
                </a:cubicBezTo>
                <a:cubicBezTo>
                  <a:pt x="750" y="55"/>
                  <a:pt x="750" y="55"/>
                  <a:pt x="750" y="55"/>
                </a:cubicBezTo>
                <a:cubicBezTo>
                  <a:pt x="750" y="55"/>
                  <a:pt x="750" y="55"/>
                  <a:pt x="750" y="55"/>
                </a:cubicBezTo>
                <a:cubicBezTo>
                  <a:pt x="750" y="55"/>
                  <a:pt x="750" y="55"/>
                  <a:pt x="749" y="55"/>
                </a:cubicBezTo>
                <a:cubicBezTo>
                  <a:pt x="746" y="55"/>
                  <a:pt x="746" y="55"/>
                  <a:pt x="746" y="55"/>
                </a:cubicBezTo>
                <a:cubicBezTo>
                  <a:pt x="747" y="56"/>
                  <a:pt x="749" y="57"/>
                  <a:pt x="750" y="58"/>
                </a:cubicBezTo>
                <a:cubicBezTo>
                  <a:pt x="750" y="58"/>
                  <a:pt x="750" y="58"/>
                  <a:pt x="750" y="58"/>
                </a:cubicBezTo>
                <a:cubicBezTo>
                  <a:pt x="750" y="59"/>
                  <a:pt x="750" y="59"/>
                  <a:pt x="750" y="59"/>
                </a:cubicBezTo>
                <a:cubicBezTo>
                  <a:pt x="750" y="58"/>
                  <a:pt x="750" y="58"/>
                  <a:pt x="750" y="58"/>
                </a:cubicBezTo>
                <a:cubicBezTo>
                  <a:pt x="751" y="60"/>
                  <a:pt x="751" y="60"/>
                  <a:pt x="751" y="60"/>
                </a:cubicBezTo>
                <a:cubicBezTo>
                  <a:pt x="751" y="58"/>
                  <a:pt x="751" y="58"/>
                  <a:pt x="751" y="58"/>
                </a:cubicBezTo>
                <a:cubicBezTo>
                  <a:pt x="752" y="58"/>
                  <a:pt x="752" y="58"/>
                  <a:pt x="752" y="58"/>
                </a:cubicBezTo>
                <a:cubicBezTo>
                  <a:pt x="752" y="57"/>
                  <a:pt x="752" y="57"/>
                  <a:pt x="752" y="57"/>
                </a:cubicBezTo>
                <a:cubicBezTo>
                  <a:pt x="754" y="56"/>
                  <a:pt x="756" y="55"/>
                  <a:pt x="759" y="55"/>
                </a:cubicBezTo>
                <a:moveTo>
                  <a:pt x="760" y="55"/>
                </a:moveTo>
                <a:cubicBezTo>
                  <a:pt x="759" y="55"/>
                  <a:pt x="759" y="55"/>
                  <a:pt x="759" y="55"/>
                </a:cubicBezTo>
                <a:cubicBezTo>
                  <a:pt x="759" y="55"/>
                  <a:pt x="759" y="55"/>
                  <a:pt x="759" y="55"/>
                </a:cubicBezTo>
                <a:cubicBezTo>
                  <a:pt x="760" y="55"/>
                  <a:pt x="760" y="55"/>
                  <a:pt x="760" y="55"/>
                </a:cubicBezTo>
                <a:moveTo>
                  <a:pt x="793" y="80"/>
                </a:moveTo>
                <a:cubicBezTo>
                  <a:pt x="792" y="79"/>
                  <a:pt x="792" y="79"/>
                  <a:pt x="792" y="79"/>
                </a:cubicBezTo>
                <a:cubicBezTo>
                  <a:pt x="792" y="78"/>
                  <a:pt x="792" y="77"/>
                  <a:pt x="792" y="76"/>
                </a:cubicBezTo>
                <a:cubicBezTo>
                  <a:pt x="792" y="76"/>
                  <a:pt x="792" y="76"/>
                  <a:pt x="792" y="76"/>
                </a:cubicBezTo>
                <a:cubicBezTo>
                  <a:pt x="792" y="76"/>
                  <a:pt x="792" y="76"/>
                  <a:pt x="792" y="76"/>
                </a:cubicBezTo>
                <a:cubicBezTo>
                  <a:pt x="791" y="74"/>
                  <a:pt x="790" y="72"/>
                  <a:pt x="789" y="71"/>
                </a:cubicBezTo>
                <a:cubicBezTo>
                  <a:pt x="789" y="64"/>
                  <a:pt x="789" y="64"/>
                  <a:pt x="789" y="64"/>
                </a:cubicBezTo>
                <a:cubicBezTo>
                  <a:pt x="791" y="67"/>
                  <a:pt x="791" y="71"/>
                  <a:pt x="793" y="74"/>
                </a:cubicBezTo>
                <a:cubicBezTo>
                  <a:pt x="793" y="80"/>
                  <a:pt x="793" y="80"/>
                  <a:pt x="793" y="80"/>
                </a:cubicBezTo>
                <a:moveTo>
                  <a:pt x="811" y="55"/>
                </a:moveTo>
                <a:cubicBezTo>
                  <a:pt x="808" y="55"/>
                  <a:pt x="808" y="55"/>
                  <a:pt x="808" y="55"/>
                </a:cubicBezTo>
                <a:cubicBezTo>
                  <a:pt x="809" y="56"/>
                  <a:pt x="809" y="56"/>
                  <a:pt x="809" y="57"/>
                </a:cubicBezTo>
                <a:cubicBezTo>
                  <a:pt x="812" y="62"/>
                  <a:pt x="813" y="68"/>
                  <a:pt x="815" y="74"/>
                </a:cubicBezTo>
                <a:cubicBezTo>
                  <a:pt x="816" y="82"/>
                  <a:pt x="816" y="82"/>
                  <a:pt x="816" y="82"/>
                </a:cubicBezTo>
                <a:cubicBezTo>
                  <a:pt x="815" y="82"/>
                  <a:pt x="815" y="82"/>
                  <a:pt x="815" y="82"/>
                </a:cubicBezTo>
                <a:cubicBezTo>
                  <a:pt x="815" y="82"/>
                  <a:pt x="815" y="82"/>
                  <a:pt x="815" y="82"/>
                </a:cubicBezTo>
                <a:cubicBezTo>
                  <a:pt x="815" y="82"/>
                  <a:pt x="814" y="82"/>
                  <a:pt x="813" y="81"/>
                </a:cubicBezTo>
                <a:cubicBezTo>
                  <a:pt x="812" y="80"/>
                  <a:pt x="811" y="78"/>
                  <a:pt x="809" y="78"/>
                </a:cubicBezTo>
                <a:cubicBezTo>
                  <a:pt x="805" y="76"/>
                  <a:pt x="800" y="77"/>
                  <a:pt x="796" y="76"/>
                </a:cubicBezTo>
                <a:cubicBezTo>
                  <a:pt x="796" y="76"/>
                  <a:pt x="795" y="76"/>
                  <a:pt x="795" y="76"/>
                </a:cubicBezTo>
                <a:cubicBezTo>
                  <a:pt x="795" y="76"/>
                  <a:pt x="795" y="76"/>
                  <a:pt x="795" y="76"/>
                </a:cubicBezTo>
                <a:cubicBezTo>
                  <a:pt x="795" y="76"/>
                  <a:pt x="795" y="76"/>
                  <a:pt x="795" y="76"/>
                </a:cubicBezTo>
                <a:cubicBezTo>
                  <a:pt x="795" y="75"/>
                  <a:pt x="795" y="75"/>
                  <a:pt x="795" y="75"/>
                </a:cubicBezTo>
                <a:cubicBezTo>
                  <a:pt x="795" y="76"/>
                  <a:pt x="795" y="76"/>
                  <a:pt x="795" y="76"/>
                </a:cubicBezTo>
                <a:cubicBezTo>
                  <a:pt x="795" y="75"/>
                  <a:pt x="795" y="75"/>
                  <a:pt x="795" y="75"/>
                </a:cubicBezTo>
                <a:cubicBezTo>
                  <a:pt x="795" y="75"/>
                  <a:pt x="795" y="75"/>
                  <a:pt x="795" y="75"/>
                </a:cubicBezTo>
                <a:cubicBezTo>
                  <a:pt x="795" y="75"/>
                  <a:pt x="795" y="74"/>
                  <a:pt x="794" y="74"/>
                </a:cubicBezTo>
                <a:cubicBezTo>
                  <a:pt x="793" y="70"/>
                  <a:pt x="792" y="64"/>
                  <a:pt x="789" y="60"/>
                </a:cubicBezTo>
                <a:cubicBezTo>
                  <a:pt x="789" y="60"/>
                  <a:pt x="789" y="60"/>
                  <a:pt x="789" y="60"/>
                </a:cubicBezTo>
                <a:cubicBezTo>
                  <a:pt x="789" y="60"/>
                  <a:pt x="789" y="59"/>
                  <a:pt x="788" y="59"/>
                </a:cubicBezTo>
                <a:cubicBezTo>
                  <a:pt x="787" y="58"/>
                  <a:pt x="787" y="58"/>
                  <a:pt x="787" y="58"/>
                </a:cubicBezTo>
                <a:cubicBezTo>
                  <a:pt x="787" y="58"/>
                  <a:pt x="787" y="58"/>
                  <a:pt x="787" y="58"/>
                </a:cubicBezTo>
                <a:cubicBezTo>
                  <a:pt x="786" y="57"/>
                  <a:pt x="785" y="56"/>
                  <a:pt x="784" y="55"/>
                </a:cubicBezTo>
                <a:cubicBezTo>
                  <a:pt x="781" y="55"/>
                  <a:pt x="781" y="55"/>
                  <a:pt x="781" y="55"/>
                </a:cubicBezTo>
                <a:cubicBezTo>
                  <a:pt x="783" y="57"/>
                  <a:pt x="785" y="59"/>
                  <a:pt x="787" y="61"/>
                </a:cubicBezTo>
                <a:cubicBezTo>
                  <a:pt x="787" y="61"/>
                  <a:pt x="787" y="61"/>
                  <a:pt x="787" y="61"/>
                </a:cubicBezTo>
                <a:cubicBezTo>
                  <a:pt x="787" y="65"/>
                  <a:pt x="787" y="65"/>
                  <a:pt x="787" y="65"/>
                </a:cubicBezTo>
                <a:cubicBezTo>
                  <a:pt x="786" y="61"/>
                  <a:pt x="783" y="58"/>
                  <a:pt x="779" y="55"/>
                </a:cubicBezTo>
                <a:cubicBezTo>
                  <a:pt x="779" y="55"/>
                  <a:pt x="779" y="55"/>
                  <a:pt x="779" y="55"/>
                </a:cubicBezTo>
                <a:cubicBezTo>
                  <a:pt x="776" y="55"/>
                  <a:pt x="776" y="55"/>
                  <a:pt x="776" y="55"/>
                </a:cubicBezTo>
                <a:cubicBezTo>
                  <a:pt x="777" y="56"/>
                  <a:pt x="777" y="56"/>
                  <a:pt x="778" y="57"/>
                </a:cubicBezTo>
                <a:cubicBezTo>
                  <a:pt x="781" y="59"/>
                  <a:pt x="784" y="62"/>
                  <a:pt x="785" y="65"/>
                </a:cubicBezTo>
                <a:cubicBezTo>
                  <a:pt x="779" y="64"/>
                  <a:pt x="779" y="64"/>
                  <a:pt x="779" y="64"/>
                </a:cubicBezTo>
                <a:cubicBezTo>
                  <a:pt x="779" y="61"/>
                  <a:pt x="777" y="58"/>
                  <a:pt x="775" y="56"/>
                </a:cubicBezTo>
                <a:cubicBezTo>
                  <a:pt x="775" y="56"/>
                  <a:pt x="775" y="55"/>
                  <a:pt x="774" y="55"/>
                </a:cubicBezTo>
                <a:cubicBezTo>
                  <a:pt x="771" y="55"/>
                  <a:pt x="771" y="55"/>
                  <a:pt x="771" y="55"/>
                </a:cubicBezTo>
                <a:cubicBezTo>
                  <a:pt x="772" y="56"/>
                  <a:pt x="773" y="56"/>
                  <a:pt x="774" y="57"/>
                </a:cubicBezTo>
                <a:cubicBezTo>
                  <a:pt x="776" y="59"/>
                  <a:pt x="777" y="62"/>
                  <a:pt x="777" y="65"/>
                </a:cubicBezTo>
                <a:cubicBezTo>
                  <a:pt x="777" y="66"/>
                  <a:pt x="777" y="66"/>
                  <a:pt x="777" y="66"/>
                </a:cubicBezTo>
                <a:cubicBezTo>
                  <a:pt x="787" y="68"/>
                  <a:pt x="787" y="68"/>
                  <a:pt x="787" y="68"/>
                </a:cubicBezTo>
                <a:cubicBezTo>
                  <a:pt x="787" y="70"/>
                  <a:pt x="787" y="70"/>
                  <a:pt x="787" y="70"/>
                </a:cubicBezTo>
                <a:cubicBezTo>
                  <a:pt x="785" y="69"/>
                  <a:pt x="784" y="68"/>
                  <a:pt x="782" y="68"/>
                </a:cubicBezTo>
                <a:cubicBezTo>
                  <a:pt x="781" y="68"/>
                  <a:pt x="781" y="68"/>
                  <a:pt x="780" y="68"/>
                </a:cubicBezTo>
                <a:cubicBezTo>
                  <a:pt x="779" y="68"/>
                  <a:pt x="778" y="68"/>
                  <a:pt x="777" y="68"/>
                </a:cubicBezTo>
                <a:cubicBezTo>
                  <a:pt x="777" y="68"/>
                  <a:pt x="777" y="68"/>
                  <a:pt x="777" y="68"/>
                </a:cubicBezTo>
                <a:cubicBezTo>
                  <a:pt x="776" y="68"/>
                  <a:pt x="776" y="68"/>
                  <a:pt x="775" y="68"/>
                </a:cubicBezTo>
                <a:cubicBezTo>
                  <a:pt x="776" y="67"/>
                  <a:pt x="776" y="66"/>
                  <a:pt x="776" y="65"/>
                </a:cubicBezTo>
                <a:cubicBezTo>
                  <a:pt x="776" y="63"/>
                  <a:pt x="775" y="61"/>
                  <a:pt x="773" y="59"/>
                </a:cubicBezTo>
                <a:cubicBezTo>
                  <a:pt x="772" y="58"/>
                  <a:pt x="771" y="56"/>
                  <a:pt x="769" y="55"/>
                </a:cubicBezTo>
                <a:cubicBezTo>
                  <a:pt x="765" y="55"/>
                  <a:pt x="765" y="55"/>
                  <a:pt x="765" y="55"/>
                </a:cubicBezTo>
                <a:cubicBezTo>
                  <a:pt x="766" y="55"/>
                  <a:pt x="766" y="55"/>
                  <a:pt x="767" y="56"/>
                </a:cubicBezTo>
                <a:cubicBezTo>
                  <a:pt x="769" y="57"/>
                  <a:pt x="770" y="59"/>
                  <a:pt x="772" y="60"/>
                </a:cubicBezTo>
                <a:cubicBezTo>
                  <a:pt x="773" y="62"/>
                  <a:pt x="774" y="64"/>
                  <a:pt x="774" y="65"/>
                </a:cubicBezTo>
                <a:cubicBezTo>
                  <a:pt x="774" y="66"/>
                  <a:pt x="774" y="67"/>
                  <a:pt x="773" y="68"/>
                </a:cubicBezTo>
                <a:cubicBezTo>
                  <a:pt x="773" y="68"/>
                  <a:pt x="773" y="68"/>
                  <a:pt x="773" y="68"/>
                </a:cubicBezTo>
                <a:cubicBezTo>
                  <a:pt x="773" y="69"/>
                  <a:pt x="773" y="69"/>
                  <a:pt x="773" y="69"/>
                </a:cubicBezTo>
                <a:cubicBezTo>
                  <a:pt x="774" y="70"/>
                  <a:pt x="776" y="70"/>
                  <a:pt x="777" y="70"/>
                </a:cubicBezTo>
                <a:cubicBezTo>
                  <a:pt x="777" y="70"/>
                  <a:pt x="777" y="70"/>
                  <a:pt x="777" y="70"/>
                </a:cubicBezTo>
                <a:cubicBezTo>
                  <a:pt x="778" y="70"/>
                  <a:pt x="779" y="70"/>
                  <a:pt x="780" y="70"/>
                </a:cubicBezTo>
                <a:cubicBezTo>
                  <a:pt x="780" y="70"/>
                  <a:pt x="780" y="70"/>
                  <a:pt x="780" y="70"/>
                </a:cubicBezTo>
                <a:cubicBezTo>
                  <a:pt x="781" y="70"/>
                  <a:pt x="781" y="70"/>
                  <a:pt x="781" y="70"/>
                </a:cubicBezTo>
                <a:cubicBezTo>
                  <a:pt x="782" y="70"/>
                  <a:pt x="782" y="70"/>
                  <a:pt x="782" y="70"/>
                </a:cubicBezTo>
                <a:cubicBezTo>
                  <a:pt x="782" y="70"/>
                  <a:pt x="782" y="70"/>
                  <a:pt x="782" y="70"/>
                </a:cubicBezTo>
                <a:cubicBezTo>
                  <a:pt x="782" y="70"/>
                  <a:pt x="782" y="70"/>
                  <a:pt x="782" y="70"/>
                </a:cubicBezTo>
                <a:cubicBezTo>
                  <a:pt x="784" y="70"/>
                  <a:pt x="786" y="71"/>
                  <a:pt x="787" y="72"/>
                </a:cubicBezTo>
                <a:cubicBezTo>
                  <a:pt x="787" y="72"/>
                  <a:pt x="787" y="72"/>
                  <a:pt x="787" y="72"/>
                </a:cubicBezTo>
                <a:cubicBezTo>
                  <a:pt x="787" y="73"/>
                  <a:pt x="787" y="73"/>
                  <a:pt x="787" y="73"/>
                </a:cubicBezTo>
                <a:cubicBezTo>
                  <a:pt x="789" y="74"/>
                  <a:pt x="789" y="74"/>
                  <a:pt x="789" y="74"/>
                </a:cubicBezTo>
                <a:cubicBezTo>
                  <a:pt x="789" y="74"/>
                  <a:pt x="789" y="75"/>
                  <a:pt x="790" y="76"/>
                </a:cubicBezTo>
                <a:cubicBezTo>
                  <a:pt x="790" y="77"/>
                  <a:pt x="790" y="78"/>
                  <a:pt x="790" y="79"/>
                </a:cubicBezTo>
                <a:cubicBezTo>
                  <a:pt x="790" y="80"/>
                  <a:pt x="791" y="81"/>
                  <a:pt x="792" y="82"/>
                </a:cubicBezTo>
                <a:cubicBezTo>
                  <a:pt x="792" y="82"/>
                  <a:pt x="792" y="82"/>
                  <a:pt x="792" y="82"/>
                </a:cubicBezTo>
                <a:cubicBezTo>
                  <a:pt x="793" y="82"/>
                  <a:pt x="793" y="82"/>
                  <a:pt x="793" y="82"/>
                </a:cubicBezTo>
                <a:cubicBezTo>
                  <a:pt x="793" y="82"/>
                  <a:pt x="793" y="82"/>
                  <a:pt x="793" y="82"/>
                </a:cubicBezTo>
                <a:cubicBezTo>
                  <a:pt x="793" y="82"/>
                  <a:pt x="793" y="82"/>
                  <a:pt x="794" y="82"/>
                </a:cubicBezTo>
                <a:cubicBezTo>
                  <a:pt x="794" y="82"/>
                  <a:pt x="794" y="82"/>
                  <a:pt x="794" y="82"/>
                </a:cubicBezTo>
                <a:cubicBezTo>
                  <a:pt x="794" y="82"/>
                  <a:pt x="794" y="82"/>
                  <a:pt x="794" y="82"/>
                </a:cubicBezTo>
                <a:cubicBezTo>
                  <a:pt x="795" y="82"/>
                  <a:pt x="795" y="82"/>
                  <a:pt x="795" y="82"/>
                </a:cubicBezTo>
                <a:cubicBezTo>
                  <a:pt x="795" y="82"/>
                  <a:pt x="795" y="82"/>
                  <a:pt x="795" y="82"/>
                </a:cubicBezTo>
                <a:cubicBezTo>
                  <a:pt x="796" y="81"/>
                  <a:pt x="798" y="81"/>
                  <a:pt x="799" y="81"/>
                </a:cubicBezTo>
                <a:cubicBezTo>
                  <a:pt x="804" y="81"/>
                  <a:pt x="809" y="82"/>
                  <a:pt x="812" y="86"/>
                </a:cubicBezTo>
                <a:cubicBezTo>
                  <a:pt x="813" y="89"/>
                  <a:pt x="816" y="92"/>
                  <a:pt x="815" y="95"/>
                </a:cubicBezTo>
                <a:cubicBezTo>
                  <a:pt x="815" y="96"/>
                  <a:pt x="815" y="97"/>
                  <a:pt x="815" y="98"/>
                </a:cubicBezTo>
                <a:cubicBezTo>
                  <a:pt x="814" y="98"/>
                  <a:pt x="814" y="98"/>
                  <a:pt x="814" y="98"/>
                </a:cubicBezTo>
                <a:cubicBezTo>
                  <a:pt x="814" y="98"/>
                  <a:pt x="814" y="98"/>
                  <a:pt x="814" y="98"/>
                </a:cubicBezTo>
                <a:cubicBezTo>
                  <a:pt x="814" y="99"/>
                  <a:pt x="814" y="99"/>
                  <a:pt x="814" y="99"/>
                </a:cubicBezTo>
                <a:cubicBezTo>
                  <a:pt x="814" y="100"/>
                  <a:pt x="815" y="101"/>
                  <a:pt x="815" y="101"/>
                </a:cubicBezTo>
                <a:cubicBezTo>
                  <a:pt x="816" y="102"/>
                  <a:pt x="817" y="102"/>
                  <a:pt x="818" y="102"/>
                </a:cubicBezTo>
                <a:cubicBezTo>
                  <a:pt x="819" y="103"/>
                  <a:pt x="819" y="103"/>
                  <a:pt x="820" y="104"/>
                </a:cubicBezTo>
                <a:cubicBezTo>
                  <a:pt x="820" y="104"/>
                  <a:pt x="820" y="104"/>
                  <a:pt x="820" y="104"/>
                </a:cubicBezTo>
                <a:cubicBezTo>
                  <a:pt x="820" y="104"/>
                  <a:pt x="820" y="104"/>
                  <a:pt x="820" y="104"/>
                </a:cubicBezTo>
                <a:cubicBezTo>
                  <a:pt x="821" y="106"/>
                  <a:pt x="823" y="108"/>
                  <a:pt x="824" y="110"/>
                </a:cubicBezTo>
                <a:cubicBezTo>
                  <a:pt x="826" y="110"/>
                  <a:pt x="826" y="110"/>
                  <a:pt x="826" y="110"/>
                </a:cubicBezTo>
                <a:cubicBezTo>
                  <a:pt x="825" y="107"/>
                  <a:pt x="823" y="105"/>
                  <a:pt x="821" y="102"/>
                </a:cubicBezTo>
                <a:cubicBezTo>
                  <a:pt x="820" y="101"/>
                  <a:pt x="819" y="101"/>
                  <a:pt x="818" y="100"/>
                </a:cubicBezTo>
                <a:cubicBezTo>
                  <a:pt x="817" y="100"/>
                  <a:pt x="817" y="100"/>
                  <a:pt x="817" y="100"/>
                </a:cubicBezTo>
                <a:cubicBezTo>
                  <a:pt x="816" y="99"/>
                  <a:pt x="816" y="99"/>
                  <a:pt x="816" y="99"/>
                </a:cubicBezTo>
                <a:cubicBezTo>
                  <a:pt x="816" y="99"/>
                  <a:pt x="816" y="99"/>
                  <a:pt x="816" y="99"/>
                </a:cubicBezTo>
                <a:cubicBezTo>
                  <a:pt x="817" y="97"/>
                  <a:pt x="817" y="96"/>
                  <a:pt x="817" y="95"/>
                </a:cubicBezTo>
                <a:cubicBezTo>
                  <a:pt x="817" y="91"/>
                  <a:pt x="815" y="88"/>
                  <a:pt x="813" y="85"/>
                </a:cubicBezTo>
                <a:cubicBezTo>
                  <a:pt x="813" y="85"/>
                  <a:pt x="813" y="85"/>
                  <a:pt x="813" y="85"/>
                </a:cubicBezTo>
                <a:cubicBezTo>
                  <a:pt x="813" y="85"/>
                  <a:pt x="813" y="85"/>
                  <a:pt x="813" y="85"/>
                </a:cubicBezTo>
                <a:cubicBezTo>
                  <a:pt x="810" y="80"/>
                  <a:pt x="804" y="79"/>
                  <a:pt x="799" y="79"/>
                </a:cubicBezTo>
                <a:cubicBezTo>
                  <a:pt x="798" y="79"/>
                  <a:pt x="796" y="79"/>
                  <a:pt x="795" y="80"/>
                </a:cubicBezTo>
                <a:cubicBezTo>
                  <a:pt x="795" y="78"/>
                  <a:pt x="795" y="78"/>
                  <a:pt x="795" y="78"/>
                </a:cubicBezTo>
                <a:cubicBezTo>
                  <a:pt x="800" y="79"/>
                  <a:pt x="805" y="78"/>
                  <a:pt x="808" y="80"/>
                </a:cubicBezTo>
                <a:cubicBezTo>
                  <a:pt x="808" y="80"/>
                  <a:pt x="808" y="80"/>
                  <a:pt x="808" y="80"/>
                </a:cubicBezTo>
                <a:cubicBezTo>
                  <a:pt x="808" y="80"/>
                  <a:pt x="808" y="80"/>
                  <a:pt x="808" y="80"/>
                </a:cubicBezTo>
                <a:cubicBezTo>
                  <a:pt x="809" y="80"/>
                  <a:pt x="810" y="81"/>
                  <a:pt x="811" y="82"/>
                </a:cubicBezTo>
                <a:cubicBezTo>
                  <a:pt x="812" y="83"/>
                  <a:pt x="814" y="84"/>
                  <a:pt x="815" y="84"/>
                </a:cubicBezTo>
                <a:cubicBezTo>
                  <a:pt x="815" y="84"/>
                  <a:pt x="815" y="84"/>
                  <a:pt x="815" y="84"/>
                </a:cubicBezTo>
                <a:cubicBezTo>
                  <a:pt x="816" y="84"/>
                  <a:pt x="817" y="84"/>
                  <a:pt x="817" y="83"/>
                </a:cubicBezTo>
                <a:cubicBezTo>
                  <a:pt x="818" y="83"/>
                  <a:pt x="818" y="83"/>
                  <a:pt x="818" y="83"/>
                </a:cubicBezTo>
                <a:cubicBezTo>
                  <a:pt x="817" y="73"/>
                  <a:pt x="817" y="73"/>
                  <a:pt x="817" y="73"/>
                </a:cubicBezTo>
                <a:cubicBezTo>
                  <a:pt x="817" y="73"/>
                  <a:pt x="817" y="73"/>
                  <a:pt x="817" y="73"/>
                </a:cubicBezTo>
                <a:cubicBezTo>
                  <a:pt x="815" y="68"/>
                  <a:pt x="814" y="62"/>
                  <a:pt x="811" y="56"/>
                </a:cubicBezTo>
                <a:cubicBezTo>
                  <a:pt x="811" y="56"/>
                  <a:pt x="811" y="56"/>
                  <a:pt x="811" y="56"/>
                </a:cubicBezTo>
                <a:cubicBezTo>
                  <a:pt x="811" y="56"/>
                  <a:pt x="811" y="55"/>
                  <a:pt x="811" y="55"/>
                </a:cubicBezTo>
                <a:moveTo>
                  <a:pt x="842" y="90"/>
                </a:moveTo>
                <a:cubicBezTo>
                  <a:pt x="840" y="89"/>
                  <a:pt x="839" y="89"/>
                  <a:pt x="838" y="89"/>
                </a:cubicBezTo>
                <a:cubicBezTo>
                  <a:pt x="838" y="88"/>
                  <a:pt x="838" y="88"/>
                  <a:pt x="838" y="88"/>
                </a:cubicBezTo>
                <a:cubicBezTo>
                  <a:pt x="839" y="88"/>
                  <a:pt x="840" y="88"/>
                  <a:pt x="842" y="88"/>
                </a:cubicBezTo>
                <a:cubicBezTo>
                  <a:pt x="842" y="90"/>
                  <a:pt x="842" y="90"/>
                  <a:pt x="842" y="90"/>
                </a:cubicBezTo>
                <a:moveTo>
                  <a:pt x="814" y="55"/>
                </a:moveTo>
                <a:cubicBezTo>
                  <a:pt x="812" y="55"/>
                  <a:pt x="812" y="55"/>
                  <a:pt x="812" y="55"/>
                </a:cubicBezTo>
                <a:cubicBezTo>
                  <a:pt x="814" y="59"/>
                  <a:pt x="815" y="62"/>
                  <a:pt x="816" y="66"/>
                </a:cubicBezTo>
                <a:cubicBezTo>
                  <a:pt x="816" y="66"/>
                  <a:pt x="816" y="66"/>
                  <a:pt x="816" y="66"/>
                </a:cubicBezTo>
                <a:cubicBezTo>
                  <a:pt x="816" y="66"/>
                  <a:pt x="816" y="66"/>
                  <a:pt x="816" y="66"/>
                </a:cubicBezTo>
                <a:cubicBezTo>
                  <a:pt x="818" y="71"/>
                  <a:pt x="819" y="75"/>
                  <a:pt x="819" y="80"/>
                </a:cubicBezTo>
                <a:cubicBezTo>
                  <a:pt x="819" y="81"/>
                  <a:pt x="819" y="82"/>
                  <a:pt x="819" y="83"/>
                </a:cubicBezTo>
                <a:cubicBezTo>
                  <a:pt x="819" y="84"/>
                  <a:pt x="819" y="84"/>
                  <a:pt x="819" y="84"/>
                </a:cubicBezTo>
                <a:cubicBezTo>
                  <a:pt x="820" y="84"/>
                  <a:pt x="820" y="84"/>
                  <a:pt x="820" y="84"/>
                </a:cubicBezTo>
                <a:cubicBezTo>
                  <a:pt x="824" y="86"/>
                  <a:pt x="830" y="86"/>
                  <a:pt x="834" y="87"/>
                </a:cubicBezTo>
                <a:cubicBezTo>
                  <a:pt x="834" y="87"/>
                  <a:pt x="834" y="87"/>
                  <a:pt x="834" y="87"/>
                </a:cubicBezTo>
                <a:cubicBezTo>
                  <a:pt x="834" y="87"/>
                  <a:pt x="834" y="87"/>
                  <a:pt x="834" y="87"/>
                </a:cubicBezTo>
                <a:cubicBezTo>
                  <a:pt x="834" y="87"/>
                  <a:pt x="834" y="87"/>
                  <a:pt x="834" y="87"/>
                </a:cubicBezTo>
                <a:cubicBezTo>
                  <a:pt x="835" y="87"/>
                  <a:pt x="835" y="87"/>
                  <a:pt x="836" y="87"/>
                </a:cubicBezTo>
                <a:cubicBezTo>
                  <a:pt x="836" y="88"/>
                  <a:pt x="836" y="88"/>
                  <a:pt x="836" y="88"/>
                </a:cubicBezTo>
                <a:cubicBezTo>
                  <a:pt x="832" y="87"/>
                  <a:pt x="828" y="86"/>
                  <a:pt x="824" y="86"/>
                </a:cubicBezTo>
                <a:cubicBezTo>
                  <a:pt x="822" y="86"/>
                  <a:pt x="820" y="87"/>
                  <a:pt x="818" y="87"/>
                </a:cubicBezTo>
                <a:cubicBezTo>
                  <a:pt x="817" y="87"/>
                  <a:pt x="817" y="87"/>
                  <a:pt x="817" y="87"/>
                </a:cubicBezTo>
                <a:cubicBezTo>
                  <a:pt x="817" y="89"/>
                  <a:pt x="817" y="89"/>
                  <a:pt x="817" y="89"/>
                </a:cubicBezTo>
                <a:cubicBezTo>
                  <a:pt x="818" y="90"/>
                  <a:pt x="819" y="92"/>
                  <a:pt x="819" y="95"/>
                </a:cubicBezTo>
                <a:cubicBezTo>
                  <a:pt x="819" y="96"/>
                  <a:pt x="819" y="97"/>
                  <a:pt x="819" y="99"/>
                </a:cubicBezTo>
                <a:cubicBezTo>
                  <a:pt x="819" y="99"/>
                  <a:pt x="819" y="99"/>
                  <a:pt x="819" y="99"/>
                </a:cubicBezTo>
                <a:cubicBezTo>
                  <a:pt x="819" y="99"/>
                  <a:pt x="819" y="99"/>
                  <a:pt x="819" y="99"/>
                </a:cubicBezTo>
                <a:cubicBezTo>
                  <a:pt x="822" y="101"/>
                  <a:pt x="824" y="104"/>
                  <a:pt x="826" y="107"/>
                </a:cubicBezTo>
                <a:cubicBezTo>
                  <a:pt x="826" y="108"/>
                  <a:pt x="826" y="108"/>
                  <a:pt x="826" y="108"/>
                </a:cubicBezTo>
                <a:cubicBezTo>
                  <a:pt x="827" y="108"/>
                  <a:pt x="827" y="108"/>
                  <a:pt x="827" y="108"/>
                </a:cubicBezTo>
                <a:cubicBezTo>
                  <a:pt x="828" y="108"/>
                  <a:pt x="829" y="109"/>
                  <a:pt x="830" y="109"/>
                </a:cubicBezTo>
                <a:cubicBezTo>
                  <a:pt x="830" y="109"/>
                  <a:pt x="830" y="110"/>
                  <a:pt x="831" y="110"/>
                </a:cubicBezTo>
                <a:cubicBezTo>
                  <a:pt x="845" y="110"/>
                  <a:pt x="845" y="110"/>
                  <a:pt x="845" y="110"/>
                </a:cubicBezTo>
                <a:cubicBezTo>
                  <a:pt x="845" y="110"/>
                  <a:pt x="844" y="110"/>
                  <a:pt x="844" y="109"/>
                </a:cubicBezTo>
                <a:cubicBezTo>
                  <a:pt x="844" y="109"/>
                  <a:pt x="844" y="109"/>
                  <a:pt x="844" y="109"/>
                </a:cubicBezTo>
                <a:cubicBezTo>
                  <a:pt x="843" y="109"/>
                  <a:pt x="843" y="109"/>
                  <a:pt x="843" y="109"/>
                </a:cubicBezTo>
                <a:cubicBezTo>
                  <a:pt x="842" y="109"/>
                  <a:pt x="842" y="109"/>
                  <a:pt x="842" y="109"/>
                </a:cubicBezTo>
                <a:cubicBezTo>
                  <a:pt x="842" y="109"/>
                  <a:pt x="842" y="109"/>
                  <a:pt x="842" y="109"/>
                </a:cubicBezTo>
                <a:cubicBezTo>
                  <a:pt x="840" y="109"/>
                  <a:pt x="839" y="109"/>
                  <a:pt x="837" y="108"/>
                </a:cubicBezTo>
                <a:cubicBezTo>
                  <a:pt x="837" y="108"/>
                  <a:pt x="836" y="108"/>
                  <a:pt x="836" y="108"/>
                </a:cubicBezTo>
                <a:cubicBezTo>
                  <a:pt x="836" y="108"/>
                  <a:pt x="835" y="108"/>
                  <a:pt x="835" y="108"/>
                </a:cubicBezTo>
                <a:cubicBezTo>
                  <a:pt x="835" y="108"/>
                  <a:pt x="835" y="108"/>
                  <a:pt x="835" y="108"/>
                </a:cubicBezTo>
                <a:cubicBezTo>
                  <a:pt x="835" y="108"/>
                  <a:pt x="835" y="108"/>
                  <a:pt x="835" y="108"/>
                </a:cubicBezTo>
                <a:cubicBezTo>
                  <a:pt x="834" y="108"/>
                  <a:pt x="834" y="108"/>
                  <a:pt x="833" y="108"/>
                </a:cubicBezTo>
                <a:cubicBezTo>
                  <a:pt x="833" y="108"/>
                  <a:pt x="833" y="108"/>
                  <a:pt x="833" y="108"/>
                </a:cubicBezTo>
                <a:cubicBezTo>
                  <a:pt x="832" y="108"/>
                  <a:pt x="831" y="108"/>
                  <a:pt x="831" y="107"/>
                </a:cubicBezTo>
                <a:cubicBezTo>
                  <a:pt x="830" y="107"/>
                  <a:pt x="829" y="106"/>
                  <a:pt x="828" y="106"/>
                </a:cubicBezTo>
                <a:cubicBezTo>
                  <a:pt x="826" y="103"/>
                  <a:pt x="823" y="100"/>
                  <a:pt x="821" y="98"/>
                </a:cubicBezTo>
                <a:cubicBezTo>
                  <a:pt x="821" y="97"/>
                  <a:pt x="821" y="96"/>
                  <a:pt x="821" y="95"/>
                </a:cubicBezTo>
                <a:cubicBezTo>
                  <a:pt x="821" y="93"/>
                  <a:pt x="820" y="91"/>
                  <a:pt x="820" y="89"/>
                </a:cubicBezTo>
                <a:cubicBezTo>
                  <a:pt x="821" y="88"/>
                  <a:pt x="823" y="88"/>
                  <a:pt x="824" y="88"/>
                </a:cubicBezTo>
                <a:cubicBezTo>
                  <a:pt x="824" y="88"/>
                  <a:pt x="824" y="88"/>
                  <a:pt x="824" y="88"/>
                </a:cubicBezTo>
                <a:cubicBezTo>
                  <a:pt x="828" y="88"/>
                  <a:pt x="832" y="89"/>
                  <a:pt x="836" y="90"/>
                </a:cubicBezTo>
                <a:cubicBezTo>
                  <a:pt x="838" y="91"/>
                  <a:pt x="840" y="91"/>
                  <a:pt x="842" y="92"/>
                </a:cubicBezTo>
                <a:cubicBezTo>
                  <a:pt x="842" y="92"/>
                  <a:pt x="842" y="92"/>
                  <a:pt x="842" y="92"/>
                </a:cubicBezTo>
                <a:cubicBezTo>
                  <a:pt x="843" y="92"/>
                  <a:pt x="843" y="92"/>
                  <a:pt x="843" y="92"/>
                </a:cubicBezTo>
                <a:cubicBezTo>
                  <a:pt x="843" y="92"/>
                  <a:pt x="843" y="92"/>
                  <a:pt x="843" y="92"/>
                </a:cubicBezTo>
                <a:cubicBezTo>
                  <a:pt x="843" y="92"/>
                  <a:pt x="843" y="92"/>
                  <a:pt x="843" y="92"/>
                </a:cubicBezTo>
                <a:cubicBezTo>
                  <a:pt x="843" y="92"/>
                  <a:pt x="843" y="92"/>
                  <a:pt x="844" y="92"/>
                </a:cubicBezTo>
                <a:cubicBezTo>
                  <a:pt x="850" y="94"/>
                  <a:pt x="856" y="97"/>
                  <a:pt x="861" y="100"/>
                </a:cubicBezTo>
                <a:cubicBezTo>
                  <a:pt x="861" y="98"/>
                  <a:pt x="861" y="98"/>
                  <a:pt x="861" y="98"/>
                </a:cubicBezTo>
                <a:cubicBezTo>
                  <a:pt x="856" y="95"/>
                  <a:pt x="850" y="92"/>
                  <a:pt x="844" y="90"/>
                </a:cubicBezTo>
                <a:cubicBezTo>
                  <a:pt x="844" y="90"/>
                  <a:pt x="844" y="90"/>
                  <a:pt x="844" y="90"/>
                </a:cubicBezTo>
                <a:cubicBezTo>
                  <a:pt x="844" y="90"/>
                  <a:pt x="844" y="90"/>
                  <a:pt x="844" y="90"/>
                </a:cubicBezTo>
                <a:cubicBezTo>
                  <a:pt x="844" y="90"/>
                  <a:pt x="844" y="90"/>
                  <a:pt x="844" y="90"/>
                </a:cubicBezTo>
                <a:cubicBezTo>
                  <a:pt x="844" y="90"/>
                  <a:pt x="844" y="90"/>
                  <a:pt x="844" y="90"/>
                </a:cubicBezTo>
                <a:cubicBezTo>
                  <a:pt x="844" y="89"/>
                  <a:pt x="844" y="89"/>
                  <a:pt x="844" y="89"/>
                </a:cubicBezTo>
                <a:cubicBezTo>
                  <a:pt x="849" y="91"/>
                  <a:pt x="854" y="93"/>
                  <a:pt x="860" y="96"/>
                </a:cubicBezTo>
                <a:cubicBezTo>
                  <a:pt x="860" y="96"/>
                  <a:pt x="860" y="96"/>
                  <a:pt x="860" y="96"/>
                </a:cubicBezTo>
                <a:cubicBezTo>
                  <a:pt x="860" y="96"/>
                  <a:pt x="860" y="96"/>
                  <a:pt x="860" y="96"/>
                </a:cubicBezTo>
                <a:cubicBezTo>
                  <a:pt x="860" y="96"/>
                  <a:pt x="861" y="96"/>
                  <a:pt x="861" y="96"/>
                </a:cubicBezTo>
                <a:cubicBezTo>
                  <a:pt x="861" y="94"/>
                  <a:pt x="861" y="94"/>
                  <a:pt x="861" y="94"/>
                </a:cubicBezTo>
                <a:cubicBezTo>
                  <a:pt x="861" y="94"/>
                  <a:pt x="861" y="94"/>
                  <a:pt x="861" y="94"/>
                </a:cubicBezTo>
                <a:cubicBezTo>
                  <a:pt x="855" y="91"/>
                  <a:pt x="849" y="89"/>
                  <a:pt x="844" y="87"/>
                </a:cubicBezTo>
                <a:cubicBezTo>
                  <a:pt x="844" y="87"/>
                  <a:pt x="844" y="87"/>
                  <a:pt x="844" y="87"/>
                </a:cubicBezTo>
                <a:cubicBezTo>
                  <a:pt x="843" y="87"/>
                  <a:pt x="843" y="87"/>
                  <a:pt x="843" y="87"/>
                </a:cubicBezTo>
                <a:cubicBezTo>
                  <a:pt x="842" y="86"/>
                  <a:pt x="842" y="86"/>
                  <a:pt x="842" y="86"/>
                </a:cubicBezTo>
                <a:cubicBezTo>
                  <a:pt x="842" y="86"/>
                  <a:pt x="842" y="86"/>
                  <a:pt x="842" y="86"/>
                </a:cubicBezTo>
                <a:cubicBezTo>
                  <a:pt x="840" y="86"/>
                  <a:pt x="839" y="86"/>
                  <a:pt x="838" y="86"/>
                </a:cubicBezTo>
                <a:cubicBezTo>
                  <a:pt x="838" y="85"/>
                  <a:pt x="838" y="85"/>
                  <a:pt x="838" y="85"/>
                </a:cubicBezTo>
                <a:cubicBezTo>
                  <a:pt x="837" y="85"/>
                  <a:pt x="837" y="85"/>
                  <a:pt x="837" y="85"/>
                </a:cubicBezTo>
                <a:cubicBezTo>
                  <a:pt x="836" y="85"/>
                  <a:pt x="836" y="85"/>
                  <a:pt x="836" y="85"/>
                </a:cubicBezTo>
                <a:cubicBezTo>
                  <a:pt x="836" y="85"/>
                  <a:pt x="836" y="85"/>
                  <a:pt x="836" y="85"/>
                </a:cubicBezTo>
                <a:cubicBezTo>
                  <a:pt x="835" y="85"/>
                  <a:pt x="835" y="85"/>
                  <a:pt x="834" y="85"/>
                </a:cubicBezTo>
                <a:cubicBezTo>
                  <a:pt x="830" y="84"/>
                  <a:pt x="825" y="84"/>
                  <a:pt x="821" y="82"/>
                </a:cubicBezTo>
                <a:cubicBezTo>
                  <a:pt x="821" y="81"/>
                  <a:pt x="821" y="81"/>
                  <a:pt x="821" y="80"/>
                </a:cubicBezTo>
                <a:cubicBezTo>
                  <a:pt x="821" y="74"/>
                  <a:pt x="820" y="70"/>
                  <a:pt x="818" y="66"/>
                </a:cubicBezTo>
                <a:cubicBezTo>
                  <a:pt x="817" y="62"/>
                  <a:pt x="816" y="58"/>
                  <a:pt x="814" y="55"/>
                </a:cubicBezTo>
                <a:moveTo>
                  <a:pt x="1163" y="55"/>
                </a:moveTo>
                <a:cubicBezTo>
                  <a:pt x="1163" y="55"/>
                  <a:pt x="1163" y="55"/>
                  <a:pt x="1163" y="55"/>
                </a:cubicBezTo>
                <a:cubicBezTo>
                  <a:pt x="1162" y="55"/>
                  <a:pt x="1161" y="55"/>
                  <a:pt x="1159" y="55"/>
                </a:cubicBezTo>
                <a:cubicBezTo>
                  <a:pt x="1159" y="55"/>
                  <a:pt x="1159" y="55"/>
                  <a:pt x="1159" y="55"/>
                </a:cubicBezTo>
                <a:cubicBezTo>
                  <a:pt x="1159" y="55"/>
                  <a:pt x="1159" y="55"/>
                  <a:pt x="1159" y="55"/>
                </a:cubicBezTo>
                <a:cubicBezTo>
                  <a:pt x="1158" y="55"/>
                  <a:pt x="1156" y="55"/>
                  <a:pt x="1155" y="55"/>
                </a:cubicBezTo>
                <a:cubicBezTo>
                  <a:pt x="1154" y="55"/>
                  <a:pt x="1153" y="55"/>
                  <a:pt x="1152" y="55"/>
                </a:cubicBezTo>
                <a:cubicBezTo>
                  <a:pt x="1152" y="55"/>
                  <a:pt x="1152" y="55"/>
                  <a:pt x="1151" y="55"/>
                </a:cubicBezTo>
                <a:cubicBezTo>
                  <a:pt x="1170" y="55"/>
                  <a:pt x="1170" y="55"/>
                  <a:pt x="1170" y="55"/>
                </a:cubicBezTo>
                <a:cubicBezTo>
                  <a:pt x="1168" y="55"/>
                  <a:pt x="1166" y="55"/>
                  <a:pt x="1163" y="55"/>
                </a:cubicBezTo>
                <a:cubicBezTo>
                  <a:pt x="1163" y="55"/>
                  <a:pt x="1163" y="55"/>
                  <a:pt x="1163" y="55"/>
                </a:cubicBezTo>
                <a:moveTo>
                  <a:pt x="1218" y="54"/>
                </a:moveTo>
                <a:cubicBezTo>
                  <a:pt x="1217" y="55"/>
                  <a:pt x="1217" y="55"/>
                  <a:pt x="1217" y="55"/>
                </a:cubicBezTo>
                <a:cubicBezTo>
                  <a:pt x="1218" y="55"/>
                  <a:pt x="1218" y="55"/>
                  <a:pt x="1218" y="55"/>
                </a:cubicBezTo>
                <a:cubicBezTo>
                  <a:pt x="1218" y="54"/>
                  <a:pt x="1218" y="54"/>
                  <a:pt x="1218" y="54"/>
                </a:cubicBezTo>
                <a:moveTo>
                  <a:pt x="4" y="54"/>
                </a:moveTo>
                <a:cubicBezTo>
                  <a:pt x="3" y="54"/>
                  <a:pt x="3" y="54"/>
                  <a:pt x="2" y="55"/>
                </a:cubicBezTo>
                <a:cubicBezTo>
                  <a:pt x="2" y="55"/>
                  <a:pt x="2" y="55"/>
                  <a:pt x="1" y="55"/>
                </a:cubicBezTo>
                <a:cubicBezTo>
                  <a:pt x="11" y="55"/>
                  <a:pt x="11" y="55"/>
                  <a:pt x="11" y="55"/>
                </a:cubicBezTo>
                <a:cubicBezTo>
                  <a:pt x="11" y="55"/>
                  <a:pt x="10" y="55"/>
                  <a:pt x="9" y="55"/>
                </a:cubicBezTo>
                <a:cubicBezTo>
                  <a:pt x="9" y="55"/>
                  <a:pt x="9" y="55"/>
                  <a:pt x="9" y="55"/>
                </a:cubicBezTo>
                <a:cubicBezTo>
                  <a:pt x="9" y="55"/>
                  <a:pt x="9" y="55"/>
                  <a:pt x="9" y="55"/>
                </a:cubicBezTo>
                <a:cubicBezTo>
                  <a:pt x="8" y="55"/>
                  <a:pt x="8" y="55"/>
                  <a:pt x="8" y="55"/>
                </a:cubicBezTo>
                <a:cubicBezTo>
                  <a:pt x="8" y="55"/>
                  <a:pt x="8" y="55"/>
                  <a:pt x="8" y="55"/>
                </a:cubicBezTo>
                <a:cubicBezTo>
                  <a:pt x="7" y="55"/>
                  <a:pt x="5" y="54"/>
                  <a:pt x="4" y="54"/>
                </a:cubicBezTo>
                <a:moveTo>
                  <a:pt x="429" y="52"/>
                </a:moveTo>
                <a:cubicBezTo>
                  <a:pt x="429" y="52"/>
                  <a:pt x="428" y="52"/>
                  <a:pt x="428" y="52"/>
                </a:cubicBezTo>
                <a:cubicBezTo>
                  <a:pt x="420" y="52"/>
                  <a:pt x="413" y="53"/>
                  <a:pt x="405" y="55"/>
                </a:cubicBezTo>
                <a:cubicBezTo>
                  <a:pt x="415" y="55"/>
                  <a:pt x="415" y="55"/>
                  <a:pt x="415" y="55"/>
                </a:cubicBezTo>
                <a:cubicBezTo>
                  <a:pt x="419" y="54"/>
                  <a:pt x="424" y="54"/>
                  <a:pt x="428" y="54"/>
                </a:cubicBezTo>
                <a:cubicBezTo>
                  <a:pt x="428" y="54"/>
                  <a:pt x="428" y="54"/>
                  <a:pt x="428" y="54"/>
                </a:cubicBezTo>
                <a:cubicBezTo>
                  <a:pt x="428" y="54"/>
                  <a:pt x="428" y="54"/>
                  <a:pt x="428" y="54"/>
                </a:cubicBezTo>
                <a:cubicBezTo>
                  <a:pt x="429" y="54"/>
                  <a:pt x="429" y="54"/>
                  <a:pt x="429" y="54"/>
                </a:cubicBezTo>
                <a:cubicBezTo>
                  <a:pt x="429" y="52"/>
                  <a:pt x="429" y="52"/>
                  <a:pt x="429" y="52"/>
                </a:cubicBezTo>
                <a:moveTo>
                  <a:pt x="1222" y="55"/>
                </a:moveTo>
                <a:cubicBezTo>
                  <a:pt x="1222" y="53"/>
                  <a:pt x="1222" y="53"/>
                  <a:pt x="1222" y="53"/>
                </a:cubicBezTo>
                <a:cubicBezTo>
                  <a:pt x="1223" y="53"/>
                  <a:pt x="1223" y="52"/>
                  <a:pt x="1224" y="52"/>
                </a:cubicBezTo>
                <a:cubicBezTo>
                  <a:pt x="1224" y="53"/>
                  <a:pt x="1224" y="53"/>
                  <a:pt x="1224" y="53"/>
                </a:cubicBezTo>
                <a:cubicBezTo>
                  <a:pt x="1223" y="54"/>
                  <a:pt x="1223" y="54"/>
                  <a:pt x="1222" y="55"/>
                </a:cubicBezTo>
                <a:moveTo>
                  <a:pt x="1237" y="51"/>
                </a:moveTo>
                <a:cubicBezTo>
                  <a:pt x="1238" y="51"/>
                  <a:pt x="1238" y="51"/>
                  <a:pt x="1239" y="51"/>
                </a:cubicBezTo>
                <a:cubicBezTo>
                  <a:pt x="1240" y="50"/>
                  <a:pt x="1241" y="50"/>
                  <a:pt x="1242" y="50"/>
                </a:cubicBezTo>
                <a:cubicBezTo>
                  <a:pt x="1242" y="50"/>
                  <a:pt x="1242" y="50"/>
                  <a:pt x="1242" y="50"/>
                </a:cubicBezTo>
                <a:cubicBezTo>
                  <a:pt x="1243" y="50"/>
                  <a:pt x="1244" y="50"/>
                  <a:pt x="1245" y="50"/>
                </a:cubicBezTo>
                <a:cubicBezTo>
                  <a:pt x="1245" y="51"/>
                  <a:pt x="1245" y="51"/>
                  <a:pt x="1245" y="51"/>
                </a:cubicBezTo>
                <a:cubicBezTo>
                  <a:pt x="1244" y="51"/>
                  <a:pt x="1243" y="51"/>
                  <a:pt x="1242" y="51"/>
                </a:cubicBezTo>
                <a:cubicBezTo>
                  <a:pt x="1242" y="51"/>
                  <a:pt x="1242" y="51"/>
                  <a:pt x="1242" y="51"/>
                </a:cubicBezTo>
                <a:cubicBezTo>
                  <a:pt x="1239" y="51"/>
                  <a:pt x="1237" y="52"/>
                  <a:pt x="1235" y="52"/>
                </a:cubicBezTo>
                <a:cubicBezTo>
                  <a:pt x="1235" y="52"/>
                  <a:pt x="1235" y="52"/>
                  <a:pt x="1235" y="52"/>
                </a:cubicBezTo>
                <a:cubicBezTo>
                  <a:pt x="1235" y="51"/>
                  <a:pt x="1235" y="51"/>
                  <a:pt x="1235" y="51"/>
                </a:cubicBezTo>
                <a:cubicBezTo>
                  <a:pt x="1235" y="51"/>
                  <a:pt x="1236" y="51"/>
                  <a:pt x="1237" y="51"/>
                </a:cubicBezTo>
                <a:cubicBezTo>
                  <a:pt x="1237" y="51"/>
                  <a:pt x="1237" y="51"/>
                  <a:pt x="1237" y="51"/>
                </a:cubicBezTo>
                <a:moveTo>
                  <a:pt x="1226" y="52"/>
                </a:moveTo>
                <a:cubicBezTo>
                  <a:pt x="1226" y="51"/>
                  <a:pt x="1226" y="51"/>
                  <a:pt x="1226" y="51"/>
                </a:cubicBezTo>
                <a:cubicBezTo>
                  <a:pt x="1227" y="50"/>
                  <a:pt x="1228" y="50"/>
                  <a:pt x="1229" y="50"/>
                </a:cubicBezTo>
                <a:cubicBezTo>
                  <a:pt x="1229" y="50"/>
                  <a:pt x="1229" y="50"/>
                  <a:pt x="1229" y="50"/>
                </a:cubicBezTo>
                <a:cubicBezTo>
                  <a:pt x="1229" y="50"/>
                  <a:pt x="1229" y="50"/>
                  <a:pt x="1229" y="50"/>
                </a:cubicBezTo>
                <a:cubicBezTo>
                  <a:pt x="1230" y="49"/>
                  <a:pt x="1230" y="49"/>
                  <a:pt x="1230" y="49"/>
                </a:cubicBezTo>
                <a:cubicBezTo>
                  <a:pt x="1230" y="49"/>
                  <a:pt x="1230" y="49"/>
                  <a:pt x="1230" y="49"/>
                </a:cubicBezTo>
                <a:cubicBezTo>
                  <a:pt x="1231" y="49"/>
                  <a:pt x="1232" y="50"/>
                  <a:pt x="1233" y="50"/>
                </a:cubicBezTo>
                <a:cubicBezTo>
                  <a:pt x="1233" y="51"/>
                  <a:pt x="1233" y="51"/>
                  <a:pt x="1233" y="51"/>
                </a:cubicBezTo>
                <a:cubicBezTo>
                  <a:pt x="1232" y="50"/>
                  <a:pt x="1231" y="50"/>
                  <a:pt x="1230" y="50"/>
                </a:cubicBezTo>
                <a:cubicBezTo>
                  <a:pt x="1229" y="50"/>
                  <a:pt x="1227" y="51"/>
                  <a:pt x="1226" y="52"/>
                </a:cubicBezTo>
                <a:moveTo>
                  <a:pt x="1230" y="47"/>
                </a:moveTo>
                <a:cubicBezTo>
                  <a:pt x="1230" y="47"/>
                  <a:pt x="1229" y="47"/>
                  <a:pt x="1228" y="48"/>
                </a:cubicBezTo>
                <a:cubicBezTo>
                  <a:pt x="1227" y="48"/>
                  <a:pt x="1226" y="48"/>
                  <a:pt x="1226" y="49"/>
                </a:cubicBezTo>
                <a:cubicBezTo>
                  <a:pt x="1226" y="48"/>
                  <a:pt x="1226" y="48"/>
                  <a:pt x="1226" y="48"/>
                </a:cubicBezTo>
                <a:cubicBezTo>
                  <a:pt x="1224" y="49"/>
                  <a:pt x="1224" y="49"/>
                  <a:pt x="1224" y="49"/>
                </a:cubicBezTo>
                <a:cubicBezTo>
                  <a:pt x="1224" y="49"/>
                  <a:pt x="1224" y="49"/>
                  <a:pt x="1224" y="49"/>
                </a:cubicBezTo>
                <a:cubicBezTo>
                  <a:pt x="1224" y="50"/>
                  <a:pt x="1224" y="50"/>
                  <a:pt x="1224" y="50"/>
                </a:cubicBezTo>
                <a:cubicBezTo>
                  <a:pt x="1223" y="50"/>
                  <a:pt x="1223" y="50"/>
                  <a:pt x="1222" y="50"/>
                </a:cubicBezTo>
                <a:cubicBezTo>
                  <a:pt x="1222" y="50"/>
                  <a:pt x="1222" y="50"/>
                  <a:pt x="1222" y="50"/>
                </a:cubicBezTo>
                <a:cubicBezTo>
                  <a:pt x="1221" y="52"/>
                  <a:pt x="1221" y="52"/>
                  <a:pt x="1221" y="52"/>
                </a:cubicBezTo>
                <a:cubicBezTo>
                  <a:pt x="1221" y="52"/>
                  <a:pt x="1221" y="52"/>
                  <a:pt x="1221" y="52"/>
                </a:cubicBezTo>
                <a:cubicBezTo>
                  <a:pt x="1220" y="52"/>
                  <a:pt x="1220" y="52"/>
                  <a:pt x="1220" y="52"/>
                </a:cubicBezTo>
                <a:cubicBezTo>
                  <a:pt x="1220" y="52"/>
                  <a:pt x="1220" y="52"/>
                  <a:pt x="1220" y="52"/>
                </a:cubicBezTo>
                <a:cubicBezTo>
                  <a:pt x="1220" y="53"/>
                  <a:pt x="1219" y="54"/>
                  <a:pt x="1218" y="55"/>
                </a:cubicBezTo>
                <a:cubicBezTo>
                  <a:pt x="1225" y="55"/>
                  <a:pt x="1225" y="55"/>
                  <a:pt x="1225" y="55"/>
                </a:cubicBezTo>
                <a:cubicBezTo>
                  <a:pt x="1225" y="55"/>
                  <a:pt x="1225" y="54"/>
                  <a:pt x="1225" y="54"/>
                </a:cubicBezTo>
                <a:cubicBezTo>
                  <a:pt x="1227" y="53"/>
                  <a:pt x="1229" y="52"/>
                  <a:pt x="1230" y="52"/>
                </a:cubicBezTo>
                <a:cubicBezTo>
                  <a:pt x="1230" y="52"/>
                  <a:pt x="1230" y="52"/>
                  <a:pt x="1230" y="52"/>
                </a:cubicBezTo>
                <a:cubicBezTo>
                  <a:pt x="1231" y="52"/>
                  <a:pt x="1232" y="53"/>
                  <a:pt x="1233" y="53"/>
                </a:cubicBezTo>
                <a:cubicBezTo>
                  <a:pt x="1233" y="53"/>
                  <a:pt x="1234" y="54"/>
                  <a:pt x="1234" y="54"/>
                </a:cubicBezTo>
                <a:cubicBezTo>
                  <a:pt x="1234" y="55"/>
                  <a:pt x="1234" y="55"/>
                  <a:pt x="1234" y="55"/>
                </a:cubicBezTo>
                <a:cubicBezTo>
                  <a:pt x="1235" y="54"/>
                  <a:pt x="1235" y="54"/>
                  <a:pt x="1235" y="54"/>
                </a:cubicBezTo>
                <a:cubicBezTo>
                  <a:pt x="1237" y="54"/>
                  <a:pt x="1240" y="53"/>
                  <a:pt x="1242" y="53"/>
                </a:cubicBezTo>
                <a:cubicBezTo>
                  <a:pt x="1242" y="53"/>
                  <a:pt x="1242" y="53"/>
                  <a:pt x="1242" y="53"/>
                </a:cubicBezTo>
                <a:cubicBezTo>
                  <a:pt x="1243" y="53"/>
                  <a:pt x="1244" y="53"/>
                  <a:pt x="1245" y="54"/>
                </a:cubicBezTo>
                <a:cubicBezTo>
                  <a:pt x="1245" y="54"/>
                  <a:pt x="1245" y="54"/>
                  <a:pt x="1245" y="54"/>
                </a:cubicBezTo>
                <a:cubicBezTo>
                  <a:pt x="1245" y="54"/>
                  <a:pt x="1245" y="54"/>
                  <a:pt x="1245" y="54"/>
                </a:cubicBezTo>
                <a:cubicBezTo>
                  <a:pt x="1245" y="54"/>
                  <a:pt x="1245" y="54"/>
                  <a:pt x="1245" y="54"/>
                </a:cubicBezTo>
                <a:cubicBezTo>
                  <a:pt x="1246" y="54"/>
                  <a:pt x="1246" y="54"/>
                  <a:pt x="1246" y="54"/>
                </a:cubicBezTo>
                <a:cubicBezTo>
                  <a:pt x="1246" y="55"/>
                  <a:pt x="1246" y="55"/>
                  <a:pt x="1247" y="55"/>
                </a:cubicBezTo>
                <a:cubicBezTo>
                  <a:pt x="1249" y="55"/>
                  <a:pt x="1249" y="55"/>
                  <a:pt x="1249" y="55"/>
                </a:cubicBezTo>
                <a:cubicBezTo>
                  <a:pt x="1249" y="54"/>
                  <a:pt x="1248" y="53"/>
                  <a:pt x="1247" y="53"/>
                </a:cubicBezTo>
                <a:cubicBezTo>
                  <a:pt x="1247" y="53"/>
                  <a:pt x="1247" y="53"/>
                  <a:pt x="1247" y="53"/>
                </a:cubicBezTo>
                <a:cubicBezTo>
                  <a:pt x="1247" y="52"/>
                  <a:pt x="1247" y="52"/>
                  <a:pt x="1247" y="52"/>
                </a:cubicBezTo>
                <a:cubicBezTo>
                  <a:pt x="1247" y="51"/>
                  <a:pt x="1247" y="51"/>
                  <a:pt x="1247" y="51"/>
                </a:cubicBezTo>
                <a:cubicBezTo>
                  <a:pt x="1248" y="52"/>
                  <a:pt x="1248" y="52"/>
                  <a:pt x="1249" y="53"/>
                </a:cubicBezTo>
                <a:cubicBezTo>
                  <a:pt x="1250" y="54"/>
                  <a:pt x="1250" y="54"/>
                  <a:pt x="1250" y="55"/>
                </a:cubicBezTo>
                <a:cubicBezTo>
                  <a:pt x="1252" y="55"/>
                  <a:pt x="1252" y="55"/>
                  <a:pt x="1252" y="55"/>
                </a:cubicBezTo>
                <a:cubicBezTo>
                  <a:pt x="1252" y="54"/>
                  <a:pt x="1252" y="53"/>
                  <a:pt x="1251" y="52"/>
                </a:cubicBezTo>
                <a:cubicBezTo>
                  <a:pt x="1251" y="51"/>
                  <a:pt x="1251" y="51"/>
                  <a:pt x="1251" y="51"/>
                </a:cubicBezTo>
                <a:cubicBezTo>
                  <a:pt x="1250" y="51"/>
                  <a:pt x="1250" y="51"/>
                  <a:pt x="1250" y="51"/>
                </a:cubicBezTo>
                <a:cubicBezTo>
                  <a:pt x="1249" y="51"/>
                  <a:pt x="1248" y="50"/>
                  <a:pt x="1247" y="49"/>
                </a:cubicBezTo>
                <a:cubicBezTo>
                  <a:pt x="1247" y="49"/>
                  <a:pt x="1247" y="49"/>
                  <a:pt x="1247" y="49"/>
                </a:cubicBezTo>
                <a:cubicBezTo>
                  <a:pt x="1246" y="49"/>
                  <a:pt x="1246" y="49"/>
                  <a:pt x="1246" y="49"/>
                </a:cubicBezTo>
                <a:cubicBezTo>
                  <a:pt x="1245" y="48"/>
                  <a:pt x="1245" y="48"/>
                  <a:pt x="1245" y="48"/>
                </a:cubicBezTo>
                <a:cubicBezTo>
                  <a:pt x="1245" y="48"/>
                  <a:pt x="1245" y="48"/>
                  <a:pt x="1245" y="48"/>
                </a:cubicBezTo>
                <a:cubicBezTo>
                  <a:pt x="1244" y="48"/>
                  <a:pt x="1243" y="48"/>
                  <a:pt x="1242" y="48"/>
                </a:cubicBezTo>
                <a:cubicBezTo>
                  <a:pt x="1242" y="48"/>
                  <a:pt x="1242" y="48"/>
                  <a:pt x="1242" y="48"/>
                </a:cubicBezTo>
                <a:cubicBezTo>
                  <a:pt x="1241" y="48"/>
                  <a:pt x="1239" y="48"/>
                  <a:pt x="1238" y="49"/>
                </a:cubicBezTo>
                <a:cubicBezTo>
                  <a:pt x="1238" y="49"/>
                  <a:pt x="1238" y="49"/>
                  <a:pt x="1238" y="49"/>
                </a:cubicBezTo>
                <a:cubicBezTo>
                  <a:pt x="1238" y="49"/>
                  <a:pt x="1238" y="49"/>
                  <a:pt x="1238" y="49"/>
                </a:cubicBezTo>
                <a:cubicBezTo>
                  <a:pt x="1238" y="49"/>
                  <a:pt x="1237" y="49"/>
                  <a:pt x="1237" y="49"/>
                </a:cubicBezTo>
                <a:cubicBezTo>
                  <a:pt x="1237" y="49"/>
                  <a:pt x="1237" y="49"/>
                  <a:pt x="1237" y="49"/>
                </a:cubicBezTo>
                <a:cubicBezTo>
                  <a:pt x="1236" y="49"/>
                  <a:pt x="1235" y="49"/>
                  <a:pt x="1234" y="49"/>
                </a:cubicBezTo>
                <a:cubicBezTo>
                  <a:pt x="1234" y="48"/>
                  <a:pt x="1234" y="48"/>
                  <a:pt x="1234" y="48"/>
                </a:cubicBezTo>
                <a:cubicBezTo>
                  <a:pt x="1233" y="48"/>
                  <a:pt x="1233" y="48"/>
                  <a:pt x="1233" y="48"/>
                </a:cubicBezTo>
                <a:cubicBezTo>
                  <a:pt x="1233" y="48"/>
                  <a:pt x="1233" y="48"/>
                  <a:pt x="1233" y="48"/>
                </a:cubicBezTo>
                <a:cubicBezTo>
                  <a:pt x="1232" y="47"/>
                  <a:pt x="1231" y="47"/>
                  <a:pt x="1230" y="47"/>
                </a:cubicBezTo>
                <a:cubicBezTo>
                  <a:pt x="1230" y="47"/>
                  <a:pt x="1230" y="47"/>
                  <a:pt x="1230" y="47"/>
                </a:cubicBezTo>
                <a:moveTo>
                  <a:pt x="55" y="53"/>
                </a:moveTo>
                <a:cubicBezTo>
                  <a:pt x="54" y="52"/>
                  <a:pt x="52" y="51"/>
                  <a:pt x="51" y="50"/>
                </a:cubicBezTo>
                <a:cubicBezTo>
                  <a:pt x="51" y="49"/>
                  <a:pt x="51" y="49"/>
                  <a:pt x="51" y="49"/>
                </a:cubicBezTo>
                <a:cubicBezTo>
                  <a:pt x="52" y="50"/>
                  <a:pt x="54" y="51"/>
                  <a:pt x="55" y="52"/>
                </a:cubicBezTo>
                <a:cubicBezTo>
                  <a:pt x="55" y="53"/>
                  <a:pt x="55" y="53"/>
                  <a:pt x="55" y="53"/>
                </a:cubicBezTo>
                <a:moveTo>
                  <a:pt x="49" y="49"/>
                </a:moveTo>
                <a:cubicBezTo>
                  <a:pt x="46" y="48"/>
                  <a:pt x="43" y="47"/>
                  <a:pt x="40" y="46"/>
                </a:cubicBezTo>
                <a:cubicBezTo>
                  <a:pt x="40" y="45"/>
                  <a:pt x="40" y="45"/>
                  <a:pt x="40" y="45"/>
                </a:cubicBezTo>
                <a:cubicBezTo>
                  <a:pt x="43" y="46"/>
                  <a:pt x="46" y="47"/>
                  <a:pt x="49" y="48"/>
                </a:cubicBezTo>
                <a:cubicBezTo>
                  <a:pt x="49" y="49"/>
                  <a:pt x="49" y="49"/>
                  <a:pt x="49" y="49"/>
                </a:cubicBezTo>
                <a:moveTo>
                  <a:pt x="31" y="45"/>
                </a:moveTo>
                <a:cubicBezTo>
                  <a:pt x="30" y="45"/>
                  <a:pt x="30" y="45"/>
                  <a:pt x="30" y="45"/>
                </a:cubicBezTo>
                <a:cubicBezTo>
                  <a:pt x="30" y="45"/>
                  <a:pt x="30" y="45"/>
                  <a:pt x="30" y="45"/>
                </a:cubicBezTo>
                <a:cubicBezTo>
                  <a:pt x="30" y="45"/>
                  <a:pt x="30" y="45"/>
                  <a:pt x="31" y="45"/>
                </a:cubicBezTo>
                <a:cubicBezTo>
                  <a:pt x="31" y="45"/>
                  <a:pt x="31" y="45"/>
                  <a:pt x="31" y="45"/>
                </a:cubicBezTo>
                <a:cubicBezTo>
                  <a:pt x="31" y="45"/>
                  <a:pt x="32" y="45"/>
                  <a:pt x="32" y="45"/>
                </a:cubicBezTo>
                <a:cubicBezTo>
                  <a:pt x="32" y="45"/>
                  <a:pt x="32" y="45"/>
                  <a:pt x="32" y="45"/>
                </a:cubicBezTo>
                <a:cubicBezTo>
                  <a:pt x="31" y="45"/>
                  <a:pt x="31" y="45"/>
                  <a:pt x="31" y="45"/>
                </a:cubicBezTo>
                <a:cubicBezTo>
                  <a:pt x="31" y="45"/>
                  <a:pt x="31" y="45"/>
                  <a:pt x="31" y="45"/>
                </a:cubicBezTo>
                <a:moveTo>
                  <a:pt x="55" y="46"/>
                </a:moveTo>
                <a:cubicBezTo>
                  <a:pt x="54" y="45"/>
                  <a:pt x="52" y="45"/>
                  <a:pt x="51" y="44"/>
                </a:cubicBezTo>
                <a:cubicBezTo>
                  <a:pt x="51" y="43"/>
                  <a:pt x="51" y="43"/>
                  <a:pt x="51" y="43"/>
                </a:cubicBezTo>
                <a:cubicBezTo>
                  <a:pt x="52" y="44"/>
                  <a:pt x="54" y="44"/>
                  <a:pt x="55" y="45"/>
                </a:cubicBezTo>
                <a:cubicBezTo>
                  <a:pt x="55" y="46"/>
                  <a:pt x="55" y="46"/>
                  <a:pt x="55" y="46"/>
                </a:cubicBezTo>
                <a:moveTo>
                  <a:pt x="34" y="45"/>
                </a:moveTo>
                <a:cubicBezTo>
                  <a:pt x="33" y="44"/>
                  <a:pt x="33" y="43"/>
                  <a:pt x="32" y="43"/>
                </a:cubicBezTo>
                <a:cubicBezTo>
                  <a:pt x="32" y="42"/>
                  <a:pt x="32" y="42"/>
                  <a:pt x="32" y="42"/>
                </a:cubicBezTo>
                <a:cubicBezTo>
                  <a:pt x="33" y="42"/>
                  <a:pt x="34" y="42"/>
                  <a:pt x="34" y="43"/>
                </a:cubicBezTo>
                <a:cubicBezTo>
                  <a:pt x="34" y="43"/>
                  <a:pt x="34" y="43"/>
                  <a:pt x="34" y="43"/>
                </a:cubicBezTo>
                <a:cubicBezTo>
                  <a:pt x="34" y="43"/>
                  <a:pt x="34" y="43"/>
                  <a:pt x="34" y="43"/>
                </a:cubicBezTo>
                <a:cubicBezTo>
                  <a:pt x="35" y="43"/>
                  <a:pt x="36" y="44"/>
                  <a:pt x="38" y="44"/>
                </a:cubicBezTo>
                <a:cubicBezTo>
                  <a:pt x="38" y="45"/>
                  <a:pt x="38" y="45"/>
                  <a:pt x="38" y="45"/>
                </a:cubicBezTo>
                <a:cubicBezTo>
                  <a:pt x="37" y="45"/>
                  <a:pt x="36" y="45"/>
                  <a:pt x="34" y="45"/>
                </a:cubicBezTo>
                <a:cubicBezTo>
                  <a:pt x="34" y="45"/>
                  <a:pt x="34" y="45"/>
                  <a:pt x="34" y="45"/>
                </a:cubicBezTo>
                <a:moveTo>
                  <a:pt x="49" y="42"/>
                </a:moveTo>
                <a:cubicBezTo>
                  <a:pt x="48" y="42"/>
                  <a:pt x="47" y="42"/>
                  <a:pt x="46" y="41"/>
                </a:cubicBezTo>
                <a:cubicBezTo>
                  <a:pt x="46" y="41"/>
                  <a:pt x="46" y="41"/>
                  <a:pt x="46" y="41"/>
                </a:cubicBezTo>
                <a:cubicBezTo>
                  <a:pt x="40" y="40"/>
                  <a:pt x="40" y="40"/>
                  <a:pt x="40" y="40"/>
                </a:cubicBezTo>
                <a:cubicBezTo>
                  <a:pt x="40" y="39"/>
                  <a:pt x="40" y="39"/>
                  <a:pt x="40" y="39"/>
                </a:cubicBezTo>
                <a:cubicBezTo>
                  <a:pt x="43" y="40"/>
                  <a:pt x="46" y="41"/>
                  <a:pt x="49" y="42"/>
                </a:cubicBezTo>
                <a:cubicBezTo>
                  <a:pt x="49" y="42"/>
                  <a:pt x="49" y="42"/>
                  <a:pt x="49" y="42"/>
                </a:cubicBezTo>
                <a:moveTo>
                  <a:pt x="38" y="39"/>
                </a:moveTo>
                <a:cubicBezTo>
                  <a:pt x="32" y="38"/>
                  <a:pt x="32" y="38"/>
                  <a:pt x="32" y="38"/>
                </a:cubicBezTo>
                <a:cubicBezTo>
                  <a:pt x="32" y="37"/>
                  <a:pt x="32" y="37"/>
                  <a:pt x="32" y="37"/>
                </a:cubicBezTo>
                <a:cubicBezTo>
                  <a:pt x="34" y="37"/>
                  <a:pt x="36" y="38"/>
                  <a:pt x="38" y="38"/>
                </a:cubicBezTo>
                <a:cubicBezTo>
                  <a:pt x="38" y="39"/>
                  <a:pt x="38" y="39"/>
                  <a:pt x="38" y="39"/>
                </a:cubicBezTo>
                <a:moveTo>
                  <a:pt x="30" y="37"/>
                </a:moveTo>
                <a:cubicBezTo>
                  <a:pt x="30" y="37"/>
                  <a:pt x="29" y="37"/>
                  <a:pt x="29" y="37"/>
                </a:cubicBezTo>
                <a:cubicBezTo>
                  <a:pt x="29" y="37"/>
                  <a:pt x="30" y="37"/>
                  <a:pt x="30" y="37"/>
                </a:cubicBezTo>
                <a:cubicBezTo>
                  <a:pt x="30" y="37"/>
                  <a:pt x="30" y="37"/>
                  <a:pt x="30" y="37"/>
                </a:cubicBezTo>
                <a:moveTo>
                  <a:pt x="9" y="35"/>
                </a:moveTo>
                <a:cubicBezTo>
                  <a:pt x="9" y="35"/>
                  <a:pt x="10" y="35"/>
                  <a:pt x="11" y="34"/>
                </a:cubicBezTo>
                <a:cubicBezTo>
                  <a:pt x="11" y="34"/>
                  <a:pt x="11" y="34"/>
                  <a:pt x="11" y="34"/>
                </a:cubicBezTo>
                <a:cubicBezTo>
                  <a:pt x="11" y="34"/>
                  <a:pt x="11" y="34"/>
                  <a:pt x="11" y="34"/>
                </a:cubicBezTo>
                <a:cubicBezTo>
                  <a:pt x="12" y="34"/>
                  <a:pt x="14" y="35"/>
                  <a:pt x="15" y="35"/>
                </a:cubicBezTo>
                <a:cubicBezTo>
                  <a:pt x="16" y="36"/>
                  <a:pt x="18" y="36"/>
                  <a:pt x="19" y="36"/>
                </a:cubicBezTo>
                <a:cubicBezTo>
                  <a:pt x="19" y="36"/>
                  <a:pt x="19" y="36"/>
                  <a:pt x="19" y="36"/>
                </a:cubicBezTo>
                <a:cubicBezTo>
                  <a:pt x="20" y="36"/>
                  <a:pt x="21" y="36"/>
                  <a:pt x="22" y="36"/>
                </a:cubicBezTo>
                <a:cubicBezTo>
                  <a:pt x="24" y="36"/>
                  <a:pt x="26" y="36"/>
                  <a:pt x="28" y="37"/>
                </a:cubicBezTo>
                <a:cubicBezTo>
                  <a:pt x="28" y="37"/>
                  <a:pt x="28" y="36"/>
                  <a:pt x="27" y="36"/>
                </a:cubicBezTo>
                <a:cubicBezTo>
                  <a:pt x="26" y="37"/>
                  <a:pt x="24" y="37"/>
                  <a:pt x="23" y="38"/>
                </a:cubicBezTo>
                <a:cubicBezTo>
                  <a:pt x="23" y="38"/>
                  <a:pt x="23" y="38"/>
                  <a:pt x="23" y="38"/>
                </a:cubicBezTo>
                <a:cubicBezTo>
                  <a:pt x="23" y="39"/>
                  <a:pt x="23" y="39"/>
                  <a:pt x="23" y="39"/>
                </a:cubicBezTo>
                <a:cubicBezTo>
                  <a:pt x="23" y="40"/>
                  <a:pt x="24" y="41"/>
                  <a:pt x="25" y="42"/>
                </a:cubicBezTo>
                <a:cubicBezTo>
                  <a:pt x="26" y="42"/>
                  <a:pt x="27" y="43"/>
                  <a:pt x="28" y="43"/>
                </a:cubicBezTo>
                <a:cubicBezTo>
                  <a:pt x="29" y="43"/>
                  <a:pt x="29" y="43"/>
                  <a:pt x="30" y="42"/>
                </a:cubicBezTo>
                <a:cubicBezTo>
                  <a:pt x="30" y="43"/>
                  <a:pt x="30" y="43"/>
                  <a:pt x="30" y="43"/>
                </a:cubicBezTo>
                <a:cubicBezTo>
                  <a:pt x="30" y="43"/>
                  <a:pt x="29" y="43"/>
                  <a:pt x="29" y="43"/>
                </a:cubicBezTo>
                <a:cubicBezTo>
                  <a:pt x="28" y="44"/>
                  <a:pt x="28" y="45"/>
                  <a:pt x="28" y="46"/>
                </a:cubicBezTo>
                <a:cubicBezTo>
                  <a:pt x="28" y="46"/>
                  <a:pt x="28" y="46"/>
                  <a:pt x="28" y="46"/>
                </a:cubicBezTo>
                <a:cubicBezTo>
                  <a:pt x="28" y="46"/>
                  <a:pt x="28" y="46"/>
                  <a:pt x="28" y="46"/>
                </a:cubicBezTo>
                <a:cubicBezTo>
                  <a:pt x="29" y="47"/>
                  <a:pt x="29" y="47"/>
                  <a:pt x="29" y="47"/>
                </a:cubicBezTo>
                <a:cubicBezTo>
                  <a:pt x="30" y="47"/>
                  <a:pt x="30" y="47"/>
                  <a:pt x="30" y="47"/>
                </a:cubicBezTo>
                <a:cubicBezTo>
                  <a:pt x="30" y="48"/>
                  <a:pt x="30" y="48"/>
                  <a:pt x="30" y="48"/>
                </a:cubicBezTo>
                <a:cubicBezTo>
                  <a:pt x="26" y="47"/>
                  <a:pt x="26" y="47"/>
                  <a:pt x="26" y="47"/>
                </a:cubicBezTo>
                <a:cubicBezTo>
                  <a:pt x="25" y="43"/>
                  <a:pt x="21" y="39"/>
                  <a:pt x="17" y="36"/>
                </a:cubicBezTo>
                <a:cubicBezTo>
                  <a:pt x="17" y="36"/>
                  <a:pt x="17" y="36"/>
                  <a:pt x="17" y="36"/>
                </a:cubicBezTo>
                <a:cubicBezTo>
                  <a:pt x="17" y="36"/>
                  <a:pt x="17" y="36"/>
                  <a:pt x="17" y="36"/>
                </a:cubicBezTo>
                <a:cubicBezTo>
                  <a:pt x="14" y="35"/>
                  <a:pt x="10" y="35"/>
                  <a:pt x="6" y="35"/>
                </a:cubicBezTo>
                <a:cubicBezTo>
                  <a:pt x="5" y="35"/>
                  <a:pt x="4" y="35"/>
                  <a:pt x="3" y="35"/>
                </a:cubicBezTo>
                <a:cubicBezTo>
                  <a:pt x="3" y="35"/>
                  <a:pt x="3" y="35"/>
                  <a:pt x="3" y="35"/>
                </a:cubicBezTo>
                <a:cubicBezTo>
                  <a:pt x="4" y="35"/>
                  <a:pt x="5" y="34"/>
                  <a:pt x="6" y="34"/>
                </a:cubicBezTo>
                <a:cubicBezTo>
                  <a:pt x="6" y="34"/>
                  <a:pt x="6" y="34"/>
                  <a:pt x="6" y="34"/>
                </a:cubicBezTo>
                <a:cubicBezTo>
                  <a:pt x="7" y="34"/>
                  <a:pt x="8" y="35"/>
                  <a:pt x="9" y="35"/>
                </a:cubicBezTo>
                <a:moveTo>
                  <a:pt x="11" y="32"/>
                </a:moveTo>
                <a:cubicBezTo>
                  <a:pt x="10" y="32"/>
                  <a:pt x="10" y="32"/>
                  <a:pt x="10" y="32"/>
                </a:cubicBezTo>
                <a:cubicBezTo>
                  <a:pt x="10" y="32"/>
                  <a:pt x="10" y="32"/>
                  <a:pt x="10" y="32"/>
                </a:cubicBezTo>
                <a:cubicBezTo>
                  <a:pt x="10" y="32"/>
                  <a:pt x="10" y="32"/>
                  <a:pt x="10" y="32"/>
                </a:cubicBezTo>
                <a:cubicBezTo>
                  <a:pt x="10" y="33"/>
                  <a:pt x="9" y="33"/>
                  <a:pt x="9" y="33"/>
                </a:cubicBezTo>
                <a:cubicBezTo>
                  <a:pt x="8" y="33"/>
                  <a:pt x="7" y="32"/>
                  <a:pt x="6" y="32"/>
                </a:cubicBezTo>
                <a:cubicBezTo>
                  <a:pt x="5" y="32"/>
                  <a:pt x="4" y="33"/>
                  <a:pt x="3" y="33"/>
                </a:cubicBezTo>
                <a:cubicBezTo>
                  <a:pt x="2" y="33"/>
                  <a:pt x="1" y="34"/>
                  <a:pt x="0" y="34"/>
                </a:cubicBezTo>
                <a:cubicBezTo>
                  <a:pt x="0" y="35"/>
                  <a:pt x="0" y="35"/>
                  <a:pt x="0" y="35"/>
                </a:cubicBezTo>
                <a:cubicBezTo>
                  <a:pt x="0" y="35"/>
                  <a:pt x="0" y="35"/>
                  <a:pt x="0" y="35"/>
                </a:cubicBezTo>
                <a:cubicBezTo>
                  <a:pt x="0" y="36"/>
                  <a:pt x="0" y="36"/>
                  <a:pt x="0" y="36"/>
                </a:cubicBezTo>
                <a:cubicBezTo>
                  <a:pt x="0" y="36"/>
                  <a:pt x="1" y="37"/>
                  <a:pt x="1" y="37"/>
                </a:cubicBezTo>
                <a:cubicBezTo>
                  <a:pt x="1" y="37"/>
                  <a:pt x="2" y="37"/>
                  <a:pt x="2" y="37"/>
                </a:cubicBezTo>
                <a:cubicBezTo>
                  <a:pt x="2" y="37"/>
                  <a:pt x="2" y="37"/>
                  <a:pt x="2" y="37"/>
                </a:cubicBezTo>
                <a:cubicBezTo>
                  <a:pt x="2" y="37"/>
                  <a:pt x="2" y="37"/>
                  <a:pt x="2" y="37"/>
                </a:cubicBezTo>
                <a:cubicBezTo>
                  <a:pt x="4" y="37"/>
                  <a:pt x="5" y="37"/>
                  <a:pt x="6" y="37"/>
                </a:cubicBezTo>
                <a:cubicBezTo>
                  <a:pt x="6" y="37"/>
                  <a:pt x="6" y="37"/>
                  <a:pt x="6" y="37"/>
                </a:cubicBezTo>
                <a:cubicBezTo>
                  <a:pt x="10" y="37"/>
                  <a:pt x="13" y="37"/>
                  <a:pt x="16" y="38"/>
                </a:cubicBezTo>
                <a:cubicBezTo>
                  <a:pt x="20" y="41"/>
                  <a:pt x="23" y="44"/>
                  <a:pt x="24" y="48"/>
                </a:cubicBezTo>
                <a:cubicBezTo>
                  <a:pt x="24" y="49"/>
                  <a:pt x="24" y="49"/>
                  <a:pt x="24" y="49"/>
                </a:cubicBezTo>
                <a:cubicBezTo>
                  <a:pt x="30" y="50"/>
                  <a:pt x="30" y="50"/>
                  <a:pt x="30" y="50"/>
                </a:cubicBezTo>
                <a:cubicBezTo>
                  <a:pt x="31" y="50"/>
                  <a:pt x="31" y="50"/>
                  <a:pt x="31" y="50"/>
                </a:cubicBezTo>
                <a:cubicBezTo>
                  <a:pt x="31" y="50"/>
                  <a:pt x="31" y="50"/>
                  <a:pt x="31" y="50"/>
                </a:cubicBezTo>
                <a:cubicBezTo>
                  <a:pt x="32" y="51"/>
                  <a:pt x="34" y="53"/>
                  <a:pt x="34" y="55"/>
                </a:cubicBezTo>
                <a:cubicBezTo>
                  <a:pt x="36" y="55"/>
                  <a:pt x="36" y="55"/>
                  <a:pt x="36" y="55"/>
                </a:cubicBezTo>
                <a:cubicBezTo>
                  <a:pt x="36" y="52"/>
                  <a:pt x="34" y="50"/>
                  <a:pt x="32" y="49"/>
                </a:cubicBezTo>
                <a:cubicBezTo>
                  <a:pt x="32" y="47"/>
                  <a:pt x="32" y="47"/>
                  <a:pt x="32" y="47"/>
                </a:cubicBezTo>
                <a:cubicBezTo>
                  <a:pt x="32" y="47"/>
                  <a:pt x="32" y="47"/>
                  <a:pt x="33" y="47"/>
                </a:cubicBezTo>
                <a:cubicBezTo>
                  <a:pt x="33" y="47"/>
                  <a:pt x="33" y="47"/>
                  <a:pt x="33" y="47"/>
                </a:cubicBezTo>
                <a:cubicBezTo>
                  <a:pt x="33" y="47"/>
                  <a:pt x="33" y="47"/>
                  <a:pt x="33" y="47"/>
                </a:cubicBezTo>
                <a:cubicBezTo>
                  <a:pt x="35" y="49"/>
                  <a:pt x="36" y="51"/>
                  <a:pt x="37" y="53"/>
                </a:cubicBezTo>
                <a:cubicBezTo>
                  <a:pt x="38" y="54"/>
                  <a:pt x="38" y="54"/>
                  <a:pt x="38" y="54"/>
                </a:cubicBezTo>
                <a:cubicBezTo>
                  <a:pt x="38" y="54"/>
                  <a:pt x="38" y="54"/>
                  <a:pt x="38" y="54"/>
                </a:cubicBezTo>
                <a:cubicBezTo>
                  <a:pt x="38" y="55"/>
                  <a:pt x="38" y="55"/>
                  <a:pt x="38" y="55"/>
                </a:cubicBezTo>
                <a:cubicBezTo>
                  <a:pt x="48" y="55"/>
                  <a:pt x="48" y="55"/>
                  <a:pt x="48" y="55"/>
                </a:cubicBezTo>
                <a:cubicBezTo>
                  <a:pt x="47" y="55"/>
                  <a:pt x="47" y="55"/>
                  <a:pt x="46" y="55"/>
                </a:cubicBezTo>
                <a:cubicBezTo>
                  <a:pt x="46" y="54"/>
                  <a:pt x="45" y="54"/>
                  <a:pt x="44" y="54"/>
                </a:cubicBezTo>
                <a:cubicBezTo>
                  <a:pt x="42" y="54"/>
                  <a:pt x="41" y="54"/>
                  <a:pt x="40" y="55"/>
                </a:cubicBezTo>
                <a:cubicBezTo>
                  <a:pt x="40" y="54"/>
                  <a:pt x="40" y="54"/>
                  <a:pt x="40" y="54"/>
                </a:cubicBezTo>
                <a:cubicBezTo>
                  <a:pt x="41" y="54"/>
                  <a:pt x="42" y="54"/>
                  <a:pt x="43" y="54"/>
                </a:cubicBezTo>
                <a:cubicBezTo>
                  <a:pt x="45" y="54"/>
                  <a:pt x="46" y="54"/>
                  <a:pt x="48" y="54"/>
                </a:cubicBezTo>
                <a:cubicBezTo>
                  <a:pt x="48" y="54"/>
                  <a:pt x="48" y="54"/>
                  <a:pt x="48" y="54"/>
                </a:cubicBezTo>
                <a:cubicBezTo>
                  <a:pt x="48" y="54"/>
                  <a:pt x="48" y="54"/>
                  <a:pt x="48" y="54"/>
                </a:cubicBezTo>
                <a:cubicBezTo>
                  <a:pt x="48" y="54"/>
                  <a:pt x="48" y="54"/>
                  <a:pt x="48" y="54"/>
                </a:cubicBezTo>
                <a:cubicBezTo>
                  <a:pt x="49" y="55"/>
                  <a:pt x="49" y="55"/>
                  <a:pt x="49" y="55"/>
                </a:cubicBezTo>
                <a:cubicBezTo>
                  <a:pt x="49" y="55"/>
                  <a:pt x="49" y="55"/>
                  <a:pt x="49" y="55"/>
                </a:cubicBezTo>
                <a:cubicBezTo>
                  <a:pt x="49" y="55"/>
                  <a:pt x="49" y="55"/>
                  <a:pt x="49" y="55"/>
                </a:cubicBezTo>
                <a:cubicBezTo>
                  <a:pt x="53" y="55"/>
                  <a:pt x="53" y="55"/>
                  <a:pt x="53" y="55"/>
                </a:cubicBezTo>
                <a:cubicBezTo>
                  <a:pt x="52" y="54"/>
                  <a:pt x="52" y="54"/>
                  <a:pt x="51" y="53"/>
                </a:cubicBezTo>
                <a:cubicBezTo>
                  <a:pt x="51" y="53"/>
                  <a:pt x="51" y="53"/>
                  <a:pt x="51" y="53"/>
                </a:cubicBezTo>
                <a:cubicBezTo>
                  <a:pt x="50" y="53"/>
                  <a:pt x="50" y="53"/>
                  <a:pt x="50" y="53"/>
                </a:cubicBezTo>
                <a:cubicBezTo>
                  <a:pt x="49" y="52"/>
                  <a:pt x="49" y="52"/>
                  <a:pt x="49" y="52"/>
                </a:cubicBezTo>
                <a:cubicBezTo>
                  <a:pt x="49" y="53"/>
                  <a:pt x="49" y="53"/>
                  <a:pt x="49" y="53"/>
                </a:cubicBezTo>
                <a:cubicBezTo>
                  <a:pt x="49" y="53"/>
                  <a:pt x="49" y="52"/>
                  <a:pt x="48" y="52"/>
                </a:cubicBezTo>
                <a:cubicBezTo>
                  <a:pt x="47" y="52"/>
                  <a:pt x="45" y="52"/>
                  <a:pt x="43" y="52"/>
                </a:cubicBezTo>
                <a:cubicBezTo>
                  <a:pt x="41" y="52"/>
                  <a:pt x="40" y="52"/>
                  <a:pt x="39" y="52"/>
                </a:cubicBezTo>
                <a:cubicBezTo>
                  <a:pt x="39" y="52"/>
                  <a:pt x="39" y="52"/>
                  <a:pt x="39" y="52"/>
                </a:cubicBezTo>
                <a:cubicBezTo>
                  <a:pt x="38" y="50"/>
                  <a:pt x="36" y="48"/>
                  <a:pt x="35" y="47"/>
                </a:cubicBezTo>
                <a:cubicBezTo>
                  <a:pt x="35" y="47"/>
                  <a:pt x="35" y="47"/>
                  <a:pt x="35" y="47"/>
                </a:cubicBezTo>
                <a:cubicBezTo>
                  <a:pt x="36" y="47"/>
                  <a:pt x="37" y="47"/>
                  <a:pt x="39" y="47"/>
                </a:cubicBezTo>
                <a:cubicBezTo>
                  <a:pt x="42" y="49"/>
                  <a:pt x="46" y="50"/>
                  <a:pt x="49" y="52"/>
                </a:cubicBezTo>
                <a:cubicBezTo>
                  <a:pt x="49" y="52"/>
                  <a:pt x="49" y="52"/>
                  <a:pt x="49" y="52"/>
                </a:cubicBezTo>
                <a:cubicBezTo>
                  <a:pt x="49" y="52"/>
                  <a:pt x="49" y="52"/>
                  <a:pt x="49" y="52"/>
                </a:cubicBezTo>
                <a:cubicBezTo>
                  <a:pt x="49" y="52"/>
                  <a:pt x="49" y="52"/>
                  <a:pt x="49" y="52"/>
                </a:cubicBezTo>
                <a:cubicBezTo>
                  <a:pt x="51" y="53"/>
                  <a:pt x="51" y="53"/>
                  <a:pt x="51" y="53"/>
                </a:cubicBezTo>
                <a:cubicBezTo>
                  <a:pt x="51" y="53"/>
                  <a:pt x="51" y="53"/>
                  <a:pt x="51" y="53"/>
                </a:cubicBezTo>
                <a:cubicBezTo>
                  <a:pt x="52" y="53"/>
                  <a:pt x="53" y="54"/>
                  <a:pt x="54" y="55"/>
                </a:cubicBezTo>
                <a:cubicBezTo>
                  <a:pt x="58" y="55"/>
                  <a:pt x="58" y="55"/>
                  <a:pt x="58" y="55"/>
                </a:cubicBezTo>
                <a:cubicBezTo>
                  <a:pt x="57" y="55"/>
                  <a:pt x="57" y="55"/>
                  <a:pt x="57" y="55"/>
                </a:cubicBezTo>
                <a:cubicBezTo>
                  <a:pt x="57" y="53"/>
                  <a:pt x="57" y="53"/>
                  <a:pt x="57" y="53"/>
                </a:cubicBezTo>
                <a:cubicBezTo>
                  <a:pt x="58" y="54"/>
                  <a:pt x="58" y="54"/>
                  <a:pt x="59" y="55"/>
                </a:cubicBezTo>
                <a:cubicBezTo>
                  <a:pt x="62" y="55"/>
                  <a:pt x="62" y="55"/>
                  <a:pt x="62" y="55"/>
                </a:cubicBezTo>
                <a:cubicBezTo>
                  <a:pt x="60" y="53"/>
                  <a:pt x="59" y="52"/>
                  <a:pt x="57" y="50"/>
                </a:cubicBezTo>
                <a:cubicBezTo>
                  <a:pt x="57" y="50"/>
                  <a:pt x="57" y="50"/>
                  <a:pt x="57" y="50"/>
                </a:cubicBezTo>
                <a:cubicBezTo>
                  <a:pt x="57" y="50"/>
                  <a:pt x="57" y="50"/>
                  <a:pt x="57" y="50"/>
                </a:cubicBezTo>
                <a:cubicBezTo>
                  <a:pt x="55" y="49"/>
                  <a:pt x="55" y="49"/>
                  <a:pt x="55" y="49"/>
                </a:cubicBezTo>
                <a:cubicBezTo>
                  <a:pt x="55" y="49"/>
                  <a:pt x="55" y="49"/>
                  <a:pt x="55" y="49"/>
                </a:cubicBezTo>
                <a:cubicBezTo>
                  <a:pt x="54" y="48"/>
                  <a:pt x="52" y="47"/>
                  <a:pt x="50" y="47"/>
                </a:cubicBezTo>
                <a:cubicBezTo>
                  <a:pt x="47" y="45"/>
                  <a:pt x="43" y="44"/>
                  <a:pt x="40" y="43"/>
                </a:cubicBezTo>
                <a:cubicBezTo>
                  <a:pt x="40" y="43"/>
                  <a:pt x="40" y="43"/>
                  <a:pt x="40" y="43"/>
                </a:cubicBezTo>
                <a:cubicBezTo>
                  <a:pt x="39" y="42"/>
                  <a:pt x="39" y="42"/>
                  <a:pt x="39" y="42"/>
                </a:cubicBezTo>
                <a:cubicBezTo>
                  <a:pt x="38" y="42"/>
                  <a:pt x="38" y="42"/>
                  <a:pt x="38" y="42"/>
                </a:cubicBezTo>
                <a:cubicBezTo>
                  <a:pt x="38" y="42"/>
                  <a:pt x="38" y="42"/>
                  <a:pt x="38" y="42"/>
                </a:cubicBezTo>
                <a:cubicBezTo>
                  <a:pt x="37" y="42"/>
                  <a:pt x="36" y="41"/>
                  <a:pt x="35" y="41"/>
                </a:cubicBezTo>
                <a:cubicBezTo>
                  <a:pt x="34" y="40"/>
                  <a:pt x="33" y="40"/>
                  <a:pt x="32" y="40"/>
                </a:cubicBezTo>
                <a:cubicBezTo>
                  <a:pt x="32" y="40"/>
                  <a:pt x="32" y="40"/>
                  <a:pt x="32" y="40"/>
                </a:cubicBezTo>
                <a:cubicBezTo>
                  <a:pt x="31" y="40"/>
                  <a:pt x="31" y="40"/>
                  <a:pt x="31" y="40"/>
                </a:cubicBezTo>
                <a:cubicBezTo>
                  <a:pt x="30" y="40"/>
                  <a:pt x="30" y="40"/>
                  <a:pt x="30" y="40"/>
                </a:cubicBezTo>
                <a:cubicBezTo>
                  <a:pt x="30" y="40"/>
                  <a:pt x="30" y="40"/>
                  <a:pt x="30" y="40"/>
                </a:cubicBezTo>
                <a:cubicBezTo>
                  <a:pt x="29" y="41"/>
                  <a:pt x="29" y="41"/>
                  <a:pt x="28" y="41"/>
                </a:cubicBezTo>
                <a:cubicBezTo>
                  <a:pt x="28" y="41"/>
                  <a:pt x="28" y="41"/>
                  <a:pt x="28" y="41"/>
                </a:cubicBezTo>
                <a:cubicBezTo>
                  <a:pt x="27" y="41"/>
                  <a:pt x="26" y="40"/>
                  <a:pt x="26" y="40"/>
                </a:cubicBezTo>
                <a:cubicBezTo>
                  <a:pt x="25" y="40"/>
                  <a:pt x="25" y="40"/>
                  <a:pt x="25" y="39"/>
                </a:cubicBezTo>
                <a:cubicBezTo>
                  <a:pt x="26" y="39"/>
                  <a:pt x="26" y="38"/>
                  <a:pt x="27" y="38"/>
                </a:cubicBezTo>
                <a:cubicBezTo>
                  <a:pt x="27" y="38"/>
                  <a:pt x="27" y="38"/>
                  <a:pt x="27" y="38"/>
                </a:cubicBezTo>
                <a:cubicBezTo>
                  <a:pt x="27" y="38"/>
                  <a:pt x="27" y="38"/>
                  <a:pt x="27" y="38"/>
                </a:cubicBezTo>
                <a:cubicBezTo>
                  <a:pt x="28" y="38"/>
                  <a:pt x="29" y="39"/>
                  <a:pt x="30" y="39"/>
                </a:cubicBezTo>
                <a:cubicBezTo>
                  <a:pt x="30" y="39"/>
                  <a:pt x="30" y="39"/>
                  <a:pt x="30" y="39"/>
                </a:cubicBezTo>
                <a:cubicBezTo>
                  <a:pt x="31" y="39"/>
                  <a:pt x="31" y="39"/>
                  <a:pt x="31" y="39"/>
                </a:cubicBezTo>
                <a:cubicBezTo>
                  <a:pt x="32" y="40"/>
                  <a:pt x="32" y="40"/>
                  <a:pt x="32" y="40"/>
                </a:cubicBezTo>
                <a:cubicBezTo>
                  <a:pt x="32" y="40"/>
                  <a:pt x="32" y="40"/>
                  <a:pt x="32" y="40"/>
                </a:cubicBezTo>
                <a:cubicBezTo>
                  <a:pt x="38" y="41"/>
                  <a:pt x="38" y="41"/>
                  <a:pt x="38" y="41"/>
                </a:cubicBezTo>
                <a:cubicBezTo>
                  <a:pt x="38" y="41"/>
                  <a:pt x="38" y="41"/>
                  <a:pt x="38" y="41"/>
                </a:cubicBezTo>
                <a:cubicBezTo>
                  <a:pt x="39" y="41"/>
                  <a:pt x="39" y="41"/>
                  <a:pt x="39" y="41"/>
                </a:cubicBezTo>
                <a:cubicBezTo>
                  <a:pt x="40" y="42"/>
                  <a:pt x="40" y="42"/>
                  <a:pt x="40" y="42"/>
                </a:cubicBezTo>
                <a:cubicBezTo>
                  <a:pt x="40" y="42"/>
                  <a:pt x="40" y="42"/>
                  <a:pt x="40" y="42"/>
                </a:cubicBezTo>
                <a:cubicBezTo>
                  <a:pt x="46" y="43"/>
                  <a:pt x="46" y="43"/>
                  <a:pt x="46" y="43"/>
                </a:cubicBezTo>
                <a:cubicBezTo>
                  <a:pt x="47" y="43"/>
                  <a:pt x="48" y="44"/>
                  <a:pt x="49" y="45"/>
                </a:cubicBezTo>
                <a:cubicBezTo>
                  <a:pt x="49" y="45"/>
                  <a:pt x="49" y="45"/>
                  <a:pt x="49" y="45"/>
                </a:cubicBezTo>
                <a:cubicBezTo>
                  <a:pt x="49" y="45"/>
                  <a:pt x="49" y="45"/>
                  <a:pt x="49" y="45"/>
                </a:cubicBezTo>
                <a:cubicBezTo>
                  <a:pt x="51" y="46"/>
                  <a:pt x="51" y="46"/>
                  <a:pt x="51" y="46"/>
                </a:cubicBezTo>
                <a:cubicBezTo>
                  <a:pt x="51" y="46"/>
                  <a:pt x="51" y="46"/>
                  <a:pt x="51" y="46"/>
                </a:cubicBezTo>
                <a:cubicBezTo>
                  <a:pt x="52" y="47"/>
                  <a:pt x="54" y="48"/>
                  <a:pt x="56" y="49"/>
                </a:cubicBezTo>
                <a:cubicBezTo>
                  <a:pt x="58" y="51"/>
                  <a:pt x="61" y="53"/>
                  <a:pt x="63" y="55"/>
                </a:cubicBezTo>
                <a:cubicBezTo>
                  <a:pt x="66" y="55"/>
                  <a:pt x="66" y="55"/>
                  <a:pt x="66" y="55"/>
                </a:cubicBezTo>
                <a:cubicBezTo>
                  <a:pt x="63" y="52"/>
                  <a:pt x="60" y="50"/>
                  <a:pt x="57" y="48"/>
                </a:cubicBezTo>
                <a:cubicBezTo>
                  <a:pt x="57" y="47"/>
                  <a:pt x="57" y="47"/>
                  <a:pt x="57" y="47"/>
                </a:cubicBezTo>
                <a:cubicBezTo>
                  <a:pt x="58" y="48"/>
                  <a:pt x="59" y="48"/>
                  <a:pt x="61" y="49"/>
                </a:cubicBezTo>
                <a:cubicBezTo>
                  <a:pt x="63" y="51"/>
                  <a:pt x="65" y="53"/>
                  <a:pt x="67" y="55"/>
                </a:cubicBezTo>
                <a:cubicBezTo>
                  <a:pt x="70" y="55"/>
                  <a:pt x="70" y="55"/>
                  <a:pt x="70" y="55"/>
                </a:cubicBezTo>
                <a:cubicBezTo>
                  <a:pt x="68" y="52"/>
                  <a:pt x="65" y="50"/>
                  <a:pt x="62" y="48"/>
                </a:cubicBezTo>
                <a:cubicBezTo>
                  <a:pt x="62" y="48"/>
                  <a:pt x="62" y="48"/>
                  <a:pt x="62" y="48"/>
                </a:cubicBezTo>
                <a:cubicBezTo>
                  <a:pt x="62" y="48"/>
                  <a:pt x="62" y="48"/>
                  <a:pt x="62" y="48"/>
                </a:cubicBezTo>
                <a:cubicBezTo>
                  <a:pt x="60" y="46"/>
                  <a:pt x="59" y="45"/>
                  <a:pt x="57" y="44"/>
                </a:cubicBezTo>
                <a:cubicBezTo>
                  <a:pt x="57" y="44"/>
                  <a:pt x="57" y="44"/>
                  <a:pt x="57" y="44"/>
                </a:cubicBezTo>
                <a:cubicBezTo>
                  <a:pt x="57" y="44"/>
                  <a:pt x="57" y="44"/>
                  <a:pt x="57" y="44"/>
                </a:cubicBezTo>
                <a:cubicBezTo>
                  <a:pt x="55" y="43"/>
                  <a:pt x="55" y="43"/>
                  <a:pt x="55" y="43"/>
                </a:cubicBezTo>
                <a:cubicBezTo>
                  <a:pt x="55" y="43"/>
                  <a:pt x="55" y="43"/>
                  <a:pt x="55" y="43"/>
                </a:cubicBezTo>
                <a:cubicBezTo>
                  <a:pt x="54" y="42"/>
                  <a:pt x="52" y="41"/>
                  <a:pt x="50" y="40"/>
                </a:cubicBezTo>
                <a:cubicBezTo>
                  <a:pt x="46" y="39"/>
                  <a:pt x="43" y="37"/>
                  <a:pt x="39" y="37"/>
                </a:cubicBezTo>
                <a:cubicBezTo>
                  <a:pt x="37" y="36"/>
                  <a:pt x="34" y="35"/>
                  <a:pt x="32" y="35"/>
                </a:cubicBezTo>
                <a:cubicBezTo>
                  <a:pt x="32" y="35"/>
                  <a:pt x="32" y="35"/>
                  <a:pt x="32" y="35"/>
                </a:cubicBezTo>
                <a:cubicBezTo>
                  <a:pt x="31" y="35"/>
                  <a:pt x="31" y="35"/>
                  <a:pt x="31" y="35"/>
                </a:cubicBezTo>
                <a:cubicBezTo>
                  <a:pt x="31" y="35"/>
                  <a:pt x="31" y="35"/>
                  <a:pt x="31" y="35"/>
                </a:cubicBezTo>
                <a:cubicBezTo>
                  <a:pt x="30" y="35"/>
                  <a:pt x="30" y="35"/>
                  <a:pt x="30" y="35"/>
                </a:cubicBezTo>
                <a:cubicBezTo>
                  <a:pt x="30" y="35"/>
                  <a:pt x="30" y="35"/>
                  <a:pt x="30" y="35"/>
                </a:cubicBezTo>
                <a:cubicBezTo>
                  <a:pt x="27" y="34"/>
                  <a:pt x="25" y="34"/>
                  <a:pt x="22" y="34"/>
                </a:cubicBezTo>
                <a:cubicBezTo>
                  <a:pt x="22" y="34"/>
                  <a:pt x="22" y="34"/>
                  <a:pt x="22" y="34"/>
                </a:cubicBezTo>
                <a:cubicBezTo>
                  <a:pt x="22" y="34"/>
                  <a:pt x="22" y="34"/>
                  <a:pt x="22" y="34"/>
                </a:cubicBezTo>
                <a:cubicBezTo>
                  <a:pt x="21" y="34"/>
                  <a:pt x="20" y="34"/>
                  <a:pt x="19" y="34"/>
                </a:cubicBezTo>
                <a:cubicBezTo>
                  <a:pt x="19" y="34"/>
                  <a:pt x="19" y="34"/>
                  <a:pt x="19" y="34"/>
                </a:cubicBezTo>
                <a:cubicBezTo>
                  <a:pt x="18" y="34"/>
                  <a:pt x="17" y="34"/>
                  <a:pt x="16" y="34"/>
                </a:cubicBezTo>
                <a:cubicBezTo>
                  <a:pt x="14" y="33"/>
                  <a:pt x="13" y="32"/>
                  <a:pt x="11" y="32"/>
                </a:cubicBezTo>
                <a:moveTo>
                  <a:pt x="1076" y="30"/>
                </a:moveTo>
                <a:cubicBezTo>
                  <a:pt x="1075" y="30"/>
                  <a:pt x="1073" y="31"/>
                  <a:pt x="1072" y="31"/>
                </a:cubicBezTo>
                <a:cubicBezTo>
                  <a:pt x="1072" y="31"/>
                  <a:pt x="1072" y="31"/>
                  <a:pt x="1072" y="31"/>
                </a:cubicBezTo>
                <a:cubicBezTo>
                  <a:pt x="1072" y="31"/>
                  <a:pt x="1072" y="31"/>
                  <a:pt x="1072" y="31"/>
                </a:cubicBezTo>
                <a:cubicBezTo>
                  <a:pt x="1069" y="32"/>
                  <a:pt x="1066" y="35"/>
                  <a:pt x="1065" y="38"/>
                </a:cubicBezTo>
                <a:cubicBezTo>
                  <a:pt x="1064" y="40"/>
                  <a:pt x="1064" y="42"/>
                  <a:pt x="1064" y="44"/>
                </a:cubicBezTo>
                <a:cubicBezTo>
                  <a:pt x="1059" y="46"/>
                  <a:pt x="1055" y="50"/>
                  <a:pt x="1055" y="55"/>
                </a:cubicBezTo>
                <a:cubicBezTo>
                  <a:pt x="1057" y="55"/>
                  <a:pt x="1057" y="55"/>
                  <a:pt x="1057" y="55"/>
                </a:cubicBezTo>
                <a:cubicBezTo>
                  <a:pt x="1057" y="51"/>
                  <a:pt x="1061" y="47"/>
                  <a:pt x="1065" y="46"/>
                </a:cubicBezTo>
                <a:cubicBezTo>
                  <a:pt x="1065" y="46"/>
                  <a:pt x="1065" y="46"/>
                  <a:pt x="1065" y="46"/>
                </a:cubicBezTo>
                <a:cubicBezTo>
                  <a:pt x="1065" y="45"/>
                  <a:pt x="1065" y="45"/>
                  <a:pt x="1065" y="45"/>
                </a:cubicBezTo>
                <a:cubicBezTo>
                  <a:pt x="1065" y="43"/>
                  <a:pt x="1066" y="40"/>
                  <a:pt x="1067" y="39"/>
                </a:cubicBezTo>
                <a:cubicBezTo>
                  <a:pt x="1067" y="39"/>
                  <a:pt x="1067" y="39"/>
                  <a:pt x="1067" y="39"/>
                </a:cubicBezTo>
                <a:cubicBezTo>
                  <a:pt x="1067" y="39"/>
                  <a:pt x="1067" y="39"/>
                  <a:pt x="1067" y="39"/>
                </a:cubicBezTo>
                <a:cubicBezTo>
                  <a:pt x="1068" y="36"/>
                  <a:pt x="1070" y="34"/>
                  <a:pt x="1073" y="33"/>
                </a:cubicBezTo>
                <a:cubicBezTo>
                  <a:pt x="1074" y="33"/>
                  <a:pt x="1075" y="32"/>
                  <a:pt x="1076" y="32"/>
                </a:cubicBezTo>
                <a:cubicBezTo>
                  <a:pt x="1076" y="32"/>
                  <a:pt x="1076" y="32"/>
                  <a:pt x="1076" y="32"/>
                </a:cubicBezTo>
                <a:cubicBezTo>
                  <a:pt x="1076" y="32"/>
                  <a:pt x="1076" y="32"/>
                  <a:pt x="1076" y="32"/>
                </a:cubicBezTo>
                <a:cubicBezTo>
                  <a:pt x="1078" y="32"/>
                  <a:pt x="1079" y="33"/>
                  <a:pt x="1080" y="34"/>
                </a:cubicBezTo>
                <a:cubicBezTo>
                  <a:pt x="1080" y="34"/>
                  <a:pt x="1080" y="34"/>
                  <a:pt x="1080" y="34"/>
                </a:cubicBezTo>
                <a:cubicBezTo>
                  <a:pt x="1080" y="34"/>
                  <a:pt x="1080" y="34"/>
                  <a:pt x="1080" y="34"/>
                </a:cubicBezTo>
                <a:cubicBezTo>
                  <a:pt x="1081" y="34"/>
                  <a:pt x="1082" y="36"/>
                  <a:pt x="1082" y="37"/>
                </a:cubicBezTo>
                <a:cubicBezTo>
                  <a:pt x="1082" y="38"/>
                  <a:pt x="1083" y="40"/>
                  <a:pt x="1083" y="41"/>
                </a:cubicBezTo>
                <a:cubicBezTo>
                  <a:pt x="1082" y="43"/>
                  <a:pt x="1080" y="44"/>
                  <a:pt x="1077" y="46"/>
                </a:cubicBezTo>
                <a:cubicBezTo>
                  <a:pt x="1076" y="47"/>
                  <a:pt x="1075" y="47"/>
                  <a:pt x="1074" y="49"/>
                </a:cubicBezTo>
                <a:cubicBezTo>
                  <a:pt x="1073" y="50"/>
                  <a:pt x="1073" y="51"/>
                  <a:pt x="1073" y="53"/>
                </a:cubicBezTo>
                <a:cubicBezTo>
                  <a:pt x="1073" y="54"/>
                  <a:pt x="1073" y="54"/>
                  <a:pt x="1073" y="54"/>
                </a:cubicBezTo>
                <a:cubicBezTo>
                  <a:pt x="1073" y="54"/>
                  <a:pt x="1073" y="55"/>
                  <a:pt x="1073" y="55"/>
                </a:cubicBezTo>
                <a:cubicBezTo>
                  <a:pt x="1075" y="55"/>
                  <a:pt x="1075" y="55"/>
                  <a:pt x="1075" y="55"/>
                </a:cubicBezTo>
                <a:cubicBezTo>
                  <a:pt x="1075" y="55"/>
                  <a:pt x="1075" y="54"/>
                  <a:pt x="1075" y="54"/>
                </a:cubicBezTo>
                <a:cubicBezTo>
                  <a:pt x="1075" y="54"/>
                  <a:pt x="1075" y="54"/>
                  <a:pt x="1075" y="54"/>
                </a:cubicBezTo>
                <a:cubicBezTo>
                  <a:pt x="1075" y="54"/>
                  <a:pt x="1075" y="54"/>
                  <a:pt x="1075" y="54"/>
                </a:cubicBezTo>
                <a:cubicBezTo>
                  <a:pt x="1075" y="53"/>
                  <a:pt x="1075" y="53"/>
                  <a:pt x="1075" y="53"/>
                </a:cubicBezTo>
                <a:cubicBezTo>
                  <a:pt x="1075" y="52"/>
                  <a:pt x="1075" y="51"/>
                  <a:pt x="1076" y="50"/>
                </a:cubicBezTo>
                <a:cubicBezTo>
                  <a:pt x="1077" y="49"/>
                  <a:pt x="1078" y="48"/>
                  <a:pt x="1080" y="46"/>
                </a:cubicBezTo>
                <a:cubicBezTo>
                  <a:pt x="1082" y="45"/>
                  <a:pt x="1084" y="44"/>
                  <a:pt x="1085" y="42"/>
                </a:cubicBezTo>
                <a:cubicBezTo>
                  <a:pt x="1085" y="41"/>
                  <a:pt x="1085" y="41"/>
                  <a:pt x="1085" y="41"/>
                </a:cubicBezTo>
                <a:cubicBezTo>
                  <a:pt x="1085" y="41"/>
                  <a:pt x="1085" y="41"/>
                  <a:pt x="1085" y="41"/>
                </a:cubicBezTo>
                <a:cubicBezTo>
                  <a:pt x="1085" y="40"/>
                  <a:pt x="1084" y="38"/>
                  <a:pt x="1084" y="37"/>
                </a:cubicBezTo>
                <a:cubicBezTo>
                  <a:pt x="1084" y="35"/>
                  <a:pt x="1083" y="33"/>
                  <a:pt x="1081" y="32"/>
                </a:cubicBezTo>
                <a:cubicBezTo>
                  <a:pt x="1080" y="31"/>
                  <a:pt x="1078" y="30"/>
                  <a:pt x="1076" y="30"/>
                </a:cubicBezTo>
                <a:moveTo>
                  <a:pt x="429" y="29"/>
                </a:moveTo>
                <a:cubicBezTo>
                  <a:pt x="426" y="31"/>
                  <a:pt x="426" y="31"/>
                  <a:pt x="426" y="31"/>
                </a:cubicBezTo>
                <a:cubicBezTo>
                  <a:pt x="426" y="31"/>
                  <a:pt x="426" y="31"/>
                  <a:pt x="426" y="31"/>
                </a:cubicBezTo>
                <a:cubicBezTo>
                  <a:pt x="424" y="33"/>
                  <a:pt x="424" y="35"/>
                  <a:pt x="424" y="37"/>
                </a:cubicBezTo>
                <a:cubicBezTo>
                  <a:pt x="424" y="40"/>
                  <a:pt x="425" y="42"/>
                  <a:pt x="426" y="44"/>
                </a:cubicBezTo>
                <a:cubicBezTo>
                  <a:pt x="427" y="45"/>
                  <a:pt x="428" y="46"/>
                  <a:pt x="429" y="48"/>
                </a:cubicBezTo>
                <a:cubicBezTo>
                  <a:pt x="429" y="44"/>
                  <a:pt x="429" y="44"/>
                  <a:pt x="429" y="44"/>
                </a:cubicBezTo>
                <a:cubicBezTo>
                  <a:pt x="429" y="44"/>
                  <a:pt x="428" y="43"/>
                  <a:pt x="428" y="43"/>
                </a:cubicBezTo>
                <a:cubicBezTo>
                  <a:pt x="427" y="41"/>
                  <a:pt x="426" y="39"/>
                  <a:pt x="426" y="37"/>
                </a:cubicBezTo>
                <a:cubicBezTo>
                  <a:pt x="426" y="36"/>
                  <a:pt x="426" y="35"/>
                  <a:pt x="428" y="33"/>
                </a:cubicBezTo>
                <a:cubicBezTo>
                  <a:pt x="429" y="31"/>
                  <a:pt x="429" y="31"/>
                  <a:pt x="429" y="31"/>
                </a:cubicBezTo>
                <a:cubicBezTo>
                  <a:pt x="429" y="29"/>
                  <a:pt x="429" y="29"/>
                  <a:pt x="429" y="29"/>
                </a:cubicBezTo>
                <a:moveTo>
                  <a:pt x="1076" y="28"/>
                </a:moveTo>
                <a:cubicBezTo>
                  <a:pt x="1073" y="28"/>
                  <a:pt x="1071" y="29"/>
                  <a:pt x="1068" y="30"/>
                </a:cubicBezTo>
                <a:cubicBezTo>
                  <a:pt x="1066" y="31"/>
                  <a:pt x="1065" y="33"/>
                  <a:pt x="1063" y="35"/>
                </a:cubicBezTo>
                <a:cubicBezTo>
                  <a:pt x="1063" y="35"/>
                  <a:pt x="1063" y="35"/>
                  <a:pt x="1063" y="35"/>
                </a:cubicBezTo>
                <a:cubicBezTo>
                  <a:pt x="1060" y="43"/>
                  <a:pt x="1060" y="43"/>
                  <a:pt x="1060" y="43"/>
                </a:cubicBezTo>
                <a:cubicBezTo>
                  <a:pt x="1058" y="44"/>
                  <a:pt x="1056" y="46"/>
                  <a:pt x="1054" y="48"/>
                </a:cubicBezTo>
                <a:cubicBezTo>
                  <a:pt x="1053" y="50"/>
                  <a:pt x="1052" y="53"/>
                  <a:pt x="1052" y="55"/>
                </a:cubicBezTo>
                <a:cubicBezTo>
                  <a:pt x="1054" y="55"/>
                  <a:pt x="1054" y="55"/>
                  <a:pt x="1054" y="55"/>
                </a:cubicBezTo>
                <a:cubicBezTo>
                  <a:pt x="1054" y="53"/>
                  <a:pt x="1055" y="51"/>
                  <a:pt x="1056" y="49"/>
                </a:cubicBezTo>
                <a:cubicBezTo>
                  <a:pt x="1057" y="47"/>
                  <a:pt x="1059" y="45"/>
                  <a:pt x="1061" y="44"/>
                </a:cubicBezTo>
                <a:cubicBezTo>
                  <a:pt x="1062" y="44"/>
                  <a:pt x="1062" y="44"/>
                  <a:pt x="1062" y="44"/>
                </a:cubicBezTo>
                <a:cubicBezTo>
                  <a:pt x="1065" y="36"/>
                  <a:pt x="1065" y="36"/>
                  <a:pt x="1065" y="36"/>
                </a:cubicBezTo>
                <a:cubicBezTo>
                  <a:pt x="1066" y="34"/>
                  <a:pt x="1068" y="33"/>
                  <a:pt x="1070" y="32"/>
                </a:cubicBezTo>
                <a:cubicBezTo>
                  <a:pt x="1071" y="30"/>
                  <a:pt x="1073" y="30"/>
                  <a:pt x="1076" y="30"/>
                </a:cubicBezTo>
                <a:cubicBezTo>
                  <a:pt x="1076" y="30"/>
                  <a:pt x="1077" y="30"/>
                  <a:pt x="1078" y="30"/>
                </a:cubicBezTo>
                <a:cubicBezTo>
                  <a:pt x="1078" y="30"/>
                  <a:pt x="1078" y="30"/>
                  <a:pt x="1078" y="30"/>
                </a:cubicBezTo>
                <a:cubicBezTo>
                  <a:pt x="1078" y="30"/>
                  <a:pt x="1078" y="30"/>
                  <a:pt x="1078" y="30"/>
                </a:cubicBezTo>
                <a:cubicBezTo>
                  <a:pt x="1078" y="30"/>
                  <a:pt x="1078" y="30"/>
                  <a:pt x="1078" y="30"/>
                </a:cubicBezTo>
                <a:cubicBezTo>
                  <a:pt x="1081" y="30"/>
                  <a:pt x="1084" y="32"/>
                  <a:pt x="1085" y="35"/>
                </a:cubicBezTo>
                <a:cubicBezTo>
                  <a:pt x="1085" y="35"/>
                  <a:pt x="1085" y="35"/>
                  <a:pt x="1085" y="35"/>
                </a:cubicBezTo>
                <a:cubicBezTo>
                  <a:pt x="1085" y="35"/>
                  <a:pt x="1085" y="35"/>
                  <a:pt x="1085" y="35"/>
                </a:cubicBezTo>
                <a:cubicBezTo>
                  <a:pt x="1085" y="36"/>
                  <a:pt x="1086" y="37"/>
                  <a:pt x="1086" y="39"/>
                </a:cubicBezTo>
                <a:cubicBezTo>
                  <a:pt x="1086" y="42"/>
                  <a:pt x="1085" y="44"/>
                  <a:pt x="1083" y="46"/>
                </a:cubicBezTo>
                <a:cubicBezTo>
                  <a:pt x="1082" y="46"/>
                  <a:pt x="1081" y="47"/>
                  <a:pt x="1079" y="47"/>
                </a:cubicBezTo>
                <a:cubicBezTo>
                  <a:pt x="1078" y="48"/>
                  <a:pt x="1077" y="49"/>
                  <a:pt x="1076" y="51"/>
                </a:cubicBezTo>
                <a:cubicBezTo>
                  <a:pt x="1076" y="51"/>
                  <a:pt x="1076" y="51"/>
                  <a:pt x="1076" y="51"/>
                </a:cubicBezTo>
                <a:cubicBezTo>
                  <a:pt x="1076" y="51"/>
                  <a:pt x="1076" y="51"/>
                  <a:pt x="1076" y="51"/>
                </a:cubicBezTo>
                <a:cubicBezTo>
                  <a:pt x="1076" y="52"/>
                  <a:pt x="1076" y="53"/>
                  <a:pt x="1076" y="55"/>
                </a:cubicBezTo>
                <a:cubicBezTo>
                  <a:pt x="1076" y="55"/>
                  <a:pt x="1076" y="55"/>
                  <a:pt x="1076" y="55"/>
                </a:cubicBezTo>
                <a:cubicBezTo>
                  <a:pt x="1078" y="55"/>
                  <a:pt x="1078" y="55"/>
                  <a:pt x="1078" y="55"/>
                </a:cubicBezTo>
                <a:cubicBezTo>
                  <a:pt x="1078" y="55"/>
                  <a:pt x="1078" y="55"/>
                  <a:pt x="1078" y="55"/>
                </a:cubicBezTo>
                <a:cubicBezTo>
                  <a:pt x="1078" y="53"/>
                  <a:pt x="1078" y="52"/>
                  <a:pt x="1078" y="51"/>
                </a:cubicBezTo>
                <a:cubicBezTo>
                  <a:pt x="1078" y="50"/>
                  <a:pt x="1079" y="50"/>
                  <a:pt x="1080" y="49"/>
                </a:cubicBezTo>
                <a:cubicBezTo>
                  <a:pt x="1081" y="48"/>
                  <a:pt x="1083" y="48"/>
                  <a:pt x="1084" y="48"/>
                </a:cubicBezTo>
                <a:cubicBezTo>
                  <a:pt x="1084" y="48"/>
                  <a:pt x="1084" y="48"/>
                  <a:pt x="1084" y="48"/>
                </a:cubicBezTo>
                <a:cubicBezTo>
                  <a:pt x="1084" y="47"/>
                  <a:pt x="1084" y="47"/>
                  <a:pt x="1084" y="47"/>
                </a:cubicBezTo>
                <a:cubicBezTo>
                  <a:pt x="1087" y="45"/>
                  <a:pt x="1088" y="42"/>
                  <a:pt x="1088" y="39"/>
                </a:cubicBezTo>
                <a:cubicBezTo>
                  <a:pt x="1088" y="37"/>
                  <a:pt x="1087" y="35"/>
                  <a:pt x="1087" y="34"/>
                </a:cubicBezTo>
                <a:cubicBezTo>
                  <a:pt x="1085" y="30"/>
                  <a:pt x="1082" y="28"/>
                  <a:pt x="1078" y="28"/>
                </a:cubicBezTo>
                <a:cubicBezTo>
                  <a:pt x="1077" y="28"/>
                  <a:pt x="1076" y="28"/>
                  <a:pt x="1076" y="28"/>
                </a:cubicBezTo>
                <a:moveTo>
                  <a:pt x="361" y="50"/>
                </a:moveTo>
                <a:cubicBezTo>
                  <a:pt x="362" y="50"/>
                  <a:pt x="362" y="50"/>
                  <a:pt x="362" y="50"/>
                </a:cubicBezTo>
                <a:cubicBezTo>
                  <a:pt x="361" y="50"/>
                  <a:pt x="361" y="50"/>
                  <a:pt x="361" y="50"/>
                </a:cubicBezTo>
                <a:moveTo>
                  <a:pt x="363" y="54"/>
                </a:moveTo>
                <a:cubicBezTo>
                  <a:pt x="363" y="51"/>
                  <a:pt x="363" y="51"/>
                  <a:pt x="363" y="51"/>
                </a:cubicBezTo>
                <a:cubicBezTo>
                  <a:pt x="365" y="48"/>
                  <a:pt x="368" y="47"/>
                  <a:pt x="371" y="47"/>
                </a:cubicBezTo>
                <a:cubicBezTo>
                  <a:pt x="371" y="48"/>
                  <a:pt x="371" y="48"/>
                  <a:pt x="371" y="48"/>
                </a:cubicBezTo>
                <a:cubicBezTo>
                  <a:pt x="371" y="48"/>
                  <a:pt x="371" y="48"/>
                  <a:pt x="371" y="48"/>
                </a:cubicBezTo>
                <a:cubicBezTo>
                  <a:pt x="370" y="48"/>
                  <a:pt x="368" y="48"/>
                  <a:pt x="367" y="48"/>
                </a:cubicBezTo>
                <a:cubicBezTo>
                  <a:pt x="367" y="48"/>
                  <a:pt x="367" y="48"/>
                  <a:pt x="367" y="48"/>
                </a:cubicBezTo>
                <a:cubicBezTo>
                  <a:pt x="367" y="48"/>
                  <a:pt x="367" y="48"/>
                  <a:pt x="367" y="48"/>
                </a:cubicBezTo>
                <a:cubicBezTo>
                  <a:pt x="365" y="49"/>
                  <a:pt x="363" y="51"/>
                  <a:pt x="363" y="54"/>
                </a:cubicBezTo>
                <a:moveTo>
                  <a:pt x="375" y="33"/>
                </a:moveTo>
                <a:cubicBezTo>
                  <a:pt x="374" y="33"/>
                  <a:pt x="374" y="33"/>
                  <a:pt x="374" y="33"/>
                </a:cubicBezTo>
                <a:cubicBezTo>
                  <a:pt x="374" y="33"/>
                  <a:pt x="374" y="33"/>
                  <a:pt x="373" y="33"/>
                </a:cubicBezTo>
                <a:cubicBezTo>
                  <a:pt x="373" y="32"/>
                  <a:pt x="373" y="32"/>
                  <a:pt x="373" y="32"/>
                </a:cubicBezTo>
                <a:cubicBezTo>
                  <a:pt x="375" y="32"/>
                  <a:pt x="376" y="33"/>
                  <a:pt x="377" y="33"/>
                </a:cubicBezTo>
                <a:cubicBezTo>
                  <a:pt x="378" y="34"/>
                  <a:pt x="379" y="35"/>
                  <a:pt x="379" y="37"/>
                </a:cubicBezTo>
                <a:cubicBezTo>
                  <a:pt x="380" y="38"/>
                  <a:pt x="380" y="40"/>
                  <a:pt x="380" y="41"/>
                </a:cubicBezTo>
                <a:cubicBezTo>
                  <a:pt x="380" y="43"/>
                  <a:pt x="379" y="46"/>
                  <a:pt x="378" y="48"/>
                </a:cubicBezTo>
                <a:cubicBezTo>
                  <a:pt x="375" y="49"/>
                  <a:pt x="375" y="49"/>
                  <a:pt x="375" y="49"/>
                </a:cubicBezTo>
                <a:cubicBezTo>
                  <a:pt x="375" y="49"/>
                  <a:pt x="375" y="49"/>
                  <a:pt x="375" y="49"/>
                </a:cubicBezTo>
                <a:cubicBezTo>
                  <a:pt x="374" y="48"/>
                  <a:pt x="374" y="48"/>
                  <a:pt x="373" y="48"/>
                </a:cubicBezTo>
                <a:cubicBezTo>
                  <a:pt x="373" y="47"/>
                  <a:pt x="373" y="47"/>
                  <a:pt x="373" y="47"/>
                </a:cubicBezTo>
                <a:cubicBezTo>
                  <a:pt x="374" y="47"/>
                  <a:pt x="375" y="47"/>
                  <a:pt x="376" y="47"/>
                </a:cubicBezTo>
                <a:cubicBezTo>
                  <a:pt x="377" y="47"/>
                  <a:pt x="377" y="47"/>
                  <a:pt x="377" y="47"/>
                </a:cubicBezTo>
                <a:cubicBezTo>
                  <a:pt x="377" y="47"/>
                  <a:pt x="377" y="47"/>
                  <a:pt x="377" y="47"/>
                </a:cubicBezTo>
                <a:cubicBezTo>
                  <a:pt x="378" y="45"/>
                  <a:pt x="378" y="43"/>
                  <a:pt x="378" y="41"/>
                </a:cubicBezTo>
                <a:cubicBezTo>
                  <a:pt x="378" y="39"/>
                  <a:pt x="378" y="37"/>
                  <a:pt x="378" y="36"/>
                </a:cubicBezTo>
                <a:cubicBezTo>
                  <a:pt x="378" y="35"/>
                  <a:pt x="378" y="35"/>
                  <a:pt x="378" y="35"/>
                </a:cubicBezTo>
                <a:cubicBezTo>
                  <a:pt x="375" y="33"/>
                  <a:pt x="375" y="33"/>
                  <a:pt x="375" y="33"/>
                </a:cubicBezTo>
                <a:cubicBezTo>
                  <a:pt x="375" y="33"/>
                  <a:pt x="375" y="33"/>
                  <a:pt x="375" y="33"/>
                </a:cubicBezTo>
                <a:cubicBezTo>
                  <a:pt x="375" y="33"/>
                  <a:pt x="375" y="33"/>
                  <a:pt x="375" y="33"/>
                </a:cubicBezTo>
                <a:moveTo>
                  <a:pt x="363" y="30"/>
                </a:moveTo>
                <a:cubicBezTo>
                  <a:pt x="363" y="30"/>
                  <a:pt x="363" y="30"/>
                  <a:pt x="363" y="30"/>
                </a:cubicBezTo>
                <a:cubicBezTo>
                  <a:pt x="364" y="30"/>
                  <a:pt x="365" y="30"/>
                  <a:pt x="366" y="29"/>
                </a:cubicBezTo>
                <a:cubicBezTo>
                  <a:pt x="368" y="30"/>
                  <a:pt x="370" y="31"/>
                  <a:pt x="371" y="31"/>
                </a:cubicBezTo>
                <a:cubicBezTo>
                  <a:pt x="371" y="32"/>
                  <a:pt x="371" y="32"/>
                  <a:pt x="371" y="32"/>
                </a:cubicBezTo>
                <a:cubicBezTo>
                  <a:pt x="369" y="31"/>
                  <a:pt x="366" y="30"/>
                  <a:pt x="363" y="30"/>
                </a:cubicBezTo>
                <a:cubicBezTo>
                  <a:pt x="363" y="30"/>
                  <a:pt x="363" y="30"/>
                  <a:pt x="363" y="30"/>
                </a:cubicBezTo>
                <a:moveTo>
                  <a:pt x="366" y="27"/>
                </a:moveTo>
                <a:cubicBezTo>
                  <a:pt x="366" y="27"/>
                  <a:pt x="366" y="27"/>
                  <a:pt x="366" y="27"/>
                </a:cubicBezTo>
                <a:cubicBezTo>
                  <a:pt x="365" y="28"/>
                  <a:pt x="363" y="28"/>
                  <a:pt x="361" y="28"/>
                </a:cubicBezTo>
                <a:cubicBezTo>
                  <a:pt x="359" y="28"/>
                  <a:pt x="357" y="29"/>
                  <a:pt x="354" y="30"/>
                </a:cubicBezTo>
                <a:cubicBezTo>
                  <a:pt x="354" y="30"/>
                  <a:pt x="354" y="30"/>
                  <a:pt x="354" y="30"/>
                </a:cubicBezTo>
                <a:cubicBezTo>
                  <a:pt x="354" y="30"/>
                  <a:pt x="354" y="30"/>
                  <a:pt x="354" y="30"/>
                </a:cubicBezTo>
                <a:cubicBezTo>
                  <a:pt x="353" y="33"/>
                  <a:pt x="350" y="36"/>
                  <a:pt x="350" y="39"/>
                </a:cubicBezTo>
                <a:cubicBezTo>
                  <a:pt x="350" y="40"/>
                  <a:pt x="350" y="41"/>
                  <a:pt x="351" y="42"/>
                </a:cubicBezTo>
                <a:cubicBezTo>
                  <a:pt x="347" y="45"/>
                  <a:pt x="343" y="49"/>
                  <a:pt x="342" y="54"/>
                </a:cubicBezTo>
                <a:cubicBezTo>
                  <a:pt x="342" y="55"/>
                  <a:pt x="342" y="55"/>
                  <a:pt x="342" y="55"/>
                </a:cubicBezTo>
                <a:cubicBezTo>
                  <a:pt x="342" y="55"/>
                  <a:pt x="342" y="55"/>
                  <a:pt x="342" y="55"/>
                </a:cubicBezTo>
                <a:cubicBezTo>
                  <a:pt x="342" y="55"/>
                  <a:pt x="342" y="55"/>
                  <a:pt x="342" y="55"/>
                </a:cubicBezTo>
                <a:cubicBezTo>
                  <a:pt x="344" y="55"/>
                  <a:pt x="344" y="55"/>
                  <a:pt x="344" y="55"/>
                </a:cubicBezTo>
                <a:cubicBezTo>
                  <a:pt x="344" y="55"/>
                  <a:pt x="344" y="55"/>
                  <a:pt x="344" y="55"/>
                </a:cubicBezTo>
                <a:cubicBezTo>
                  <a:pt x="345" y="50"/>
                  <a:pt x="349" y="46"/>
                  <a:pt x="353" y="43"/>
                </a:cubicBezTo>
                <a:cubicBezTo>
                  <a:pt x="353" y="42"/>
                  <a:pt x="353" y="42"/>
                  <a:pt x="353" y="42"/>
                </a:cubicBezTo>
                <a:cubicBezTo>
                  <a:pt x="353" y="42"/>
                  <a:pt x="353" y="42"/>
                  <a:pt x="353" y="42"/>
                </a:cubicBezTo>
                <a:cubicBezTo>
                  <a:pt x="352" y="41"/>
                  <a:pt x="352" y="40"/>
                  <a:pt x="352" y="39"/>
                </a:cubicBezTo>
                <a:cubicBezTo>
                  <a:pt x="352" y="37"/>
                  <a:pt x="354" y="34"/>
                  <a:pt x="355" y="32"/>
                </a:cubicBezTo>
                <a:cubicBezTo>
                  <a:pt x="357" y="31"/>
                  <a:pt x="359" y="30"/>
                  <a:pt x="361" y="30"/>
                </a:cubicBezTo>
                <a:cubicBezTo>
                  <a:pt x="361" y="30"/>
                  <a:pt x="361" y="30"/>
                  <a:pt x="361" y="30"/>
                </a:cubicBezTo>
                <a:cubicBezTo>
                  <a:pt x="360" y="31"/>
                  <a:pt x="359" y="31"/>
                  <a:pt x="358" y="31"/>
                </a:cubicBezTo>
                <a:cubicBezTo>
                  <a:pt x="358" y="31"/>
                  <a:pt x="358" y="31"/>
                  <a:pt x="358" y="31"/>
                </a:cubicBezTo>
                <a:cubicBezTo>
                  <a:pt x="358" y="31"/>
                  <a:pt x="358" y="31"/>
                  <a:pt x="358" y="31"/>
                </a:cubicBezTo>
                <a:cubicBezTo>
                  <a:pt x="356" y="33"/>
                  <a:pt x="354" y="35"/>
                  <a:pt x="353" y="38"/>
                </a:cubicBezTo>
                <a:cubicBezTo>
                  <a:pt x="353" y="38"/>
                  <a:pt x="353" y="38"/>
                  <a:pt x="353" y="38"/>
                </a:cubicBezTo>
                <a:cubicBezTo>
                  <a:pt x="353" y="38"/>
                  <a:pt x="353" y="38"/>
                  <a:pt x="353" y="38"/>
                </a:cubicBezTo>
                <a:cubicBezTo>
                  <a:pt x="353" y="39"/>
                  <a:pt x="353" y="39"/>
                  <a:pt x="353" y="39"/>
                </a:cubicBezTo>
                <a:cubicBezTo>
                  <a:pt x="353" y="40"/>
                  <a:pt x="353" y="41"/>
                  <a:pt x="354" y="41"/>
                </a:cubicBezTo>
                <a:cubicBezTo>
                  <a:pt x="354" y="42"/>
                  <a:pt x="355" y="42"/>
                  <a:pt x="355" y="43"/>
                </a:cubicBezTo>
                <a:cubicBezTo>
                  <a:pt x="354" y="44"/>
                  <a:pt x="352" y="45"/>
                  <a:pt x="351" y="46"/>
                </a:cubicBezTo>
                <a:cubicBezTo>
                  <a:pt x="349" y="48"/>
                  <a:pt x="347" y="49"/>
                  <a:pt x="346" y="51"/>
                </a:cubicBezTo>
                <a:cubicBezTo>
                  <a:pt x="346" y="53"/>
                  <a:pt x="345" y="54"/>
                  <a:pt x="345" y="55"/>
                </a:cubicBezTo>
                <a:cubicBezTo>
                  <a:pt x="347" y="55"/>
                  <a:pt x="347" y="55"/>
                  <a:pt x="347" y="55"/>
                </a:cubicBezTo>
                <a:cubicBezTo>
                  <a:pt x="347" y="54"/>
                  <a:pt x="348" y="53"/>
                  <a:pt x="348" y="52"/>
                </a:cubicBezTo>
                <a:cubicBezTo>
                  <a:pt x="348" y="52"/>
                  <a:pt x="348" y="52"/>
                  <a:pt x="348" y="52"/>
                </a:cubicBezTo>
                <a:cubicBezTo>
                  <a:pt x="348" y="52"/>
                  <a:pt x="348" y="52"/>
                  <a:pt x="348" y="52"/>
                </a:cubicBezTo>
                <a:cubicBezTo>
                  <a:pt x="349" y="50"/>
                  <a:pt x="350" y="49"/>
                  <a:pt x="352" y="48"/>
                </a:cubicBezTo>
                <a:cubicBezTo>
                  <a:pt x="354" y="47"/>
                  <a:pt x="356" y="45"/>
                  <a:pt x="357" y="43"/>
                </a:cubicBezTo>
                <a:cubicBezTo>
                  <a:pt x="357" y="43"/>
                  <a:pt x="357" y="43"/>
                  <a:pt x="357" y="43"/>
                </a:cubicBezTo>
                <a:cubicBezTo>
                  <a:pt x="357" y="42"/>
                  <a:pt x="357" y="42"/>
                  <a:pt x="357" y="42"/>
                </a:cubicBezTo>
                <a:cubicBezTo>
                  <a:pt x="356" y="41"/>
                  <a:pt x="356" y="41"/>
                  <a:pt x="356" y="40"/>
                </a:cubicBezTo>
                <a:cubicBezTo>
                  <a:pt x="355" y="40"/>
                  <a:pt x="355" y="39"/>
                  <a:pt x="355" y="39"/>
                </a:cubicBezTo>
                <a:cubicBezTo>
                  <a:pt x="355" y="38"/>
                  <a:pt x="355" y="38"/>
                  <a:pt x="355" y="38"/>
                </a:cubicBezTo>
                <a:cubicBezTo>
                  <a:pt x="356" y="36"/>
                  <a:pt x="357" y="34"/>
                  <a:pt x="359" y="33"/>
                </a:cubicBezTo>
                <a:cubicBezTo>
                  <a:pt x="359" y="33"/>
                  <a:pt x="360" y="33"/>
                  <a:pt x="361" y="32"/>
                </a:cubicBezTo>
                <a:cubicBezTo>
                  <a:pt x="362" y="32"/>
                  <a:pt x="362" y="32"/>
                  <a:pt x="362" y="32"/>
                </a:cubicBezTo>
                <a:cubicBezTo>
                  <a:pt x="363" y="32"/>
                  <a:pt x="363" y="32"/>
                  <a:pt x="363" y="32"/>
                </a:cubicBezTo>
                <a:cubicBezTo>
                  <a:pt x="363" y="32"/>
                  <a:pt x="363" y="32"/>
                  <a:pt x="363" y="32"/>
                </a:cubicBezTo>
                <a:cubicBezTo>
                  <a:pt x="363" y="32"/>
                  <a:pt x="363" y="32"/>
                  <a:pt x="363" y="32"/>
                </a:cubicBezTo>
                <a:cubicBezTo>
                  <a:pt x="363" y="32"/>
                  <a:pt x="363" y="32"/>
                  <a:pt x="363" y="32"/>
                </a:cubicBezTo>
                <a:cubicBezTo>
                  <a:pt x="366" y="32"/>
                  <a:pt x="369" y="33"/>
                  <a:pt x="371" y="34"/>
                </a:cubicBezTo>
                <a:cubicBezTo>
                  <a:pt x="371" y="34"/>
                  <a:pt x="371" y="34"/>
                  <a:pt x="371" y="34"/>
                </a:cubicBezTo>
                <a:cubicBezTo>
                  <a:pt x="372" y="34"/>
                  <a:pt x="372" y="34"/>
                  <a:pt x="372" y="34"/>
                </a:cubicBezTo>
                <a:cubicBezTo>
                  <a:pt x="373" y="35"/>
                  <a:pt x="373" y="35"/>
                  <a:pt x="373" y="35"/>
                </a:cubicBezTo>
                <a:cubicBezTo>
                  <a:pt x="373" y="35"/>
                  <a:pt x="373" y="35"/>
                  <a:pt x="373" y="35"/>
                </a:cubicBezTo>
                <a:cubicBezTo>
                  <a:pt x="374" y="35"/>
                  <a:pt x="374" y="35"/>
                  <a:pt x="374" y="35"/>
                </a:cubicBezTo>
                <a:cubicBezTo>
                  <a:pt x="376" y="36"/>
                  <a:pt x="376" y="36"/>
                  <a:pt x="376" y="36"/>
                </a:cubicBezTo>
                <a:cubicBezTo>
                  <a:pt x="376" y="38"/>
                  <a:pt x="376" y="40"/>
                  <a:pt x="376" y="41"/>
                </a:cubicBezTo>
                <a:cubicBezTo>
                  <a:pt x="376" y="43"/>
                  <a:pt x="376" y="44"/>
                  <a:pt x="376" y="45"/>
                </a:cubicBezTo>
                <a:cubicBezTo>
                  <a:pt x="375" y="45"/>
                  <a:pt x="373" y="45"/>
                  <a:pt x="372" y="45"/>
                </a:cubicBezTo>
                <a:cubicBezTo>
                  <a:pt x="371" y="45"/>
                  <a:pt x="371" y="45"/>
                  <a:pt x="371" y="45"/>
                </a:cubicBezTo>
                <a:cubicBezTo>
                  <a:pt x="371" y="45"/>
                  <a:pt x="371" y="45"/>
                  <a:pt x="371" y="45"/>
                </a:cubicBezTo>
                <a:cubicBezTo>
                  <a:pt x="368" y="45"/>
                  <a:pt x="364" y="46"/>
                  <a:pt x="361" y="49"/>
                </a:cubicBezTo>
                <a:cubicBezTo>
                  <a:pt x="361" y="50"/>
                  <a:pt x="361" y="50"/>
                  <a:pt x="361" y="50"/>
                </a:cubicBezTo>
                <a:cubicBezTo>
                  <a:pt x="361" y="50"/>
                  <a:pt x="361" y="50"/>
                  <a:pt x="361" y="50"/>
                </a:cubicBezTo>
                <a:cubicBezTo>
                  <a:pt x="361" y="50"/>
                  <a:pt x="361" y="50"/>
                  <a:pt x="361" y="50"/>
                </a:cubicBezTo>
                <a:cubicBezTo>
                  <a:pt x="359" y="52"/>
                  <a:pt x="359" y="53"/>
                  <a:pt x="359" y="55"/>
                </a:cubicBezTo>
                <a:cubicBezTo>
                  <a:pt x="359" y="55"/>
                  <a:pt x="359" y="55"/>
                  <a:pt x="359" y="55"/>
                </a:cubicBezTo>
                <a:cubicBezTo>
                  <a:pt x="364" y="55"/>
                  <a:pt x="364" y="55"/>
                  <a:pt x="364" y="55"/>
                </a:cubicBezTo>
                <a:cubicBezTo>
                  <a:pt x="365" y="53"/>
                  <a:pt x="366" y="51"/>
                  <a:pt x="368" y="50"/>
                </a:cubicBezTo>
                <a:cubicBezTo>
                  <a:pt x="369" y="50"/>
                  <a:pt x="370" y="50"/>
                  <a:pt x="371" y="50"/>
                </a:cubicBezTo>
                <a:cubicBezTo>
                  <a:pt x="371" y="50"/>
                  <a:pt x="371" y="50"/>
                  <a:pt x="371" y="50"/>
                </a:cubicBezTo>
                <a:cubicBezTo>
                  <a:pt x="371" y="50"/>
                  <a:pt x="372" y="50"/>
                  <a:pt x="372" y="50"/>
                </a:cubicBezTo>
                <a:cubicBezTo>
                  <a:pt x="373" y="50"/>
                  <a:pt x="373" y="50"/>
                  <a:pt x="373" y="50"/>
                </a:cubicBezTo>
                <a:cubicBezTo>
                  <a:pt x="374" y="51"/>
                  <a:pt x="374" y="51"/>
                  <a:pt x="374" y="51"/>
                </a:cubicBezTo>
                <a:cubicBezTo>
                  <a:pt x="374" y="52"/>
                  <a:pt x="374" y="52"/>
                  <a:pt x="374" y="52"/>
                </a:cubicBezTo>
                <a:cubicBezTo>
                  <a:pt x="380" y="49"/>
                  <a:pt x="380" y="49"/>
                  <a:pt x="380" y="49"/>
                </a:cubicBezTo>
                <a:cubicBezTo>
                  <a:pt x="380" y="49"/>
                  <a:pt x="380" y="49"/>
                  <a:pt x="380" y="49"/>
                </a:cubicBezTo>
                <a:cubicBezTo>
                  <a:pt x="381" y="47"/>
                  <a:pt x="382" y="44"/>
                  <a:pt x="382" y="41"/>
                </a:cubicBezTo>
                <a:cubicBezTo>
                  <a:pt x="382" y="39"/>
                  <a:pt x="382" y="38"/>
                  <a:pt x="381" y="37"/>
                </a:cubicBezTo>
                <a:cubicBezTo>
                  <a:pt x="381" y="37"/>
                  <a:pt x="381" y="37"/>
                  <a:pt x="381" y="37"/>
                </a:cubicBezTo>
                <a:cubicBezTo>
                  <a:pt x="381" y="36"/>
                  <a:pt x="381" y="36"/>
                  <a:pt x="381" y="36"/>
                </a:cubicBezTo>
                <a:cubicBezTo>
                  <a:pt x="381" y="34"/>
                  <a:pt x="379" y="33"/>
                  <a:pt x="378" y="32"/>
                </a:cubicBezTo>
                <a:cubicBezTo>
                  <a:pt x="376" y="31"/>
                  <a:pt x="375" y="30"/>
                  <a:pt x="373" y="29"/>
                </a:cubicBezTo>
                <a:cubicBezTo>
                  <a:pt x="373" y="29"/>
                  <a:pt x="373" y="29"/>
                  <a:pt x="373" y="29"/>
                </a:cubicBezTo>
                <a:cubicBezTo>
                  <a:pt x="373" y="29"/>
                  <a:pt x="373" y="29"/>
                  <a:pt x="373" y="29"/>
                </a:cubicBezTo>
                <a:cubicBezTo>
                  <a:pt x="371" y="29"/>
                  <a:pt x="371" y="29"/>
                  <a:pt x="371" y="29"/>
                </a:cubicBezTo>
                <a:cubicBezTo>
                  <a:pt x="371" y="29"/>
                  <a:pt x="371" y="29"/>
                  <a:pt x="371" y="29"/>
                </a:cubicBezTo>
                <a:cubicBezTo>
                  <a:pt x="370" y="29"/>
                  <a:pt x="368" y="28"/>
                  <a:pt x="366" y="27"/>
                </a:cubicBezTo>
                <a:cubicBezTo>
                  <a:pt x="366" y="27"/>
                  <a:pt x="366" y="27"/>
                  <a:pt x="366" y="27"/>
                </a:cubicBezTo>
                <a:moveTo>
                  <a:pt x="429" y="15"/>
                </a:moveTo>
                <a:cubicBezTo>
                  <a:pt x="429" y="16"/>
                  <a:pt x="429" y="17"/>
                  <a:pt x="429" y="18"/>
                </a:cubicBezTo>
                <a:cubicBezTo>
                  <a:pt x="429" y="19"/>
                  <a:pt x="429" y="21"/>
                  <a:pt x="429" y="22"/>
                </a:cubicBezTo>
                <a:cubicBezTo>
                  <a:pt x="429" y="15"/>
                  <a:pt x="429" y="15"/>
                  <a:pt x="429" y="15"/>
                </a:cubicBezTo>
                <a:moveTo>
                  <a:pt x="81" y="39"/>
                </a:moveTo>
                <a:cubicBezTo>
                  <a:pt x="74" y="32"/>
                  <a:pt x="66" y="27"/>
                  <a:pt x="57" y="22"/>
                </a:cubicBezTo>
                <a:cubicBezTo>
                  <a:pt x="57" y="22"/>
                  <a:pt x="57" y="22"/>
                  <a:pt x="57" y="22"/>
                </a:cubicBezTo>
                <a:cubicBezTo>
                  <a:pt x="65" y="25"/>
                  <a:pt x="72" y="30"/>
                  <a:pt x="78" y="35"/>
                </a:cubicBezTo>
                <a:cubicBezTo>
                  <a:pt x="78" y="35"/>
                  <a:pt x="78" y="35"/>
                  <a:pt x="78" y="35"/>
                </a:cubicBezTo>
                <a:cubicBezTo>
                  <a:pt x="78" y="35"/>
                  <a:pt x="78" y="35"/>
                  <a:pt x="78" y="35"/>
                </a:cubicBezTo>
                <a:cubicBezTo>
                  <a:pt x="79" y="36"/>
                  <a:pt x="80" y="37"/>
                  <a:pt x="81" y="38"/>
                </a:cubicBezTo>
                <a:cubicBezTo>
                  <a:pt x="81" y="39"/>
                  <a:pt x="81" y="39"/>
                  <a:pt x="81" y="39"/>
                </a:cubicBezTo>
                <a:moveTo>
                  <a:pt x="55" y="21"/>
                </a:moveTo>
                <a:cubicBezTo>
                  <a:pt x="54" y="21"/>
                  <a:pt x="52" y="20"/>
                  <a:pt x="51" y="19"/>
                </a:cubicBezTo>
                <a:cubicBezTo>
                  <a:pt x="51" y="19"/>
                  <a:pt x="51" y="19"/>
                  <a:pt x="51" y="19"/>
                </a:cubicBezTo>
                <a:cubicBezTo>
                  <a:pt x="52" y="19"/>
                  <a:pt x="54" y="20"/>
                  <a:pt x="55" y="21"/>
                </a:cubicBezTo>
                <a:cubicBezTo>
                  <a:pt x="55" y="21"/>
                  <a:pt x="55" y="21"/>
                  <a:pt x="55" y="21"/>
                </a:cubicBezTo>
                <a:moveTo>
                  <a:pt x="49" y="19"/>
                </a:moveTo>
                <a:cubicBezTo>
                  <a:pt x="47" y="18"/>
                  <a:pt x="44" y="17"/>
                  <a:pt x="42" y="16"/>
                </a:cubicBezTo>
                <a:cubicBezTo>
                  <a:pt x="41" y="16"/>
                  <a:pt x="41" y="15"/>
                  <a:pt x="40" y="15"/>
                </a:cubicBezTo>
                <a:cubicBezTo>
                  <a:pt x="40" y="15"/>
                  <a:pt x="40" y="15"/>
                  <a:pt x="40" y="15"/>
                </a:cubicBezTo>
                <a:cubicBezTo>
                  <a:pt x="43" y="15"/>
                  <a:pt x="46" y="16"/>
                  <a:pt x="49" y="18"/>
                </a:cubicBezTo>
                <a:cubicBezTo>
                  <a:pt x="49" y="19"/>
                  <a:pt x="49" y="19"/>
                  <a:pt x="49" y="19"/>
                </a:cubicBezTo>
                <a:moveTo>
                  <a:pt x="38" y="15"/>
                </a:moveTo>
                <a:cubicBezTo>
                  <a:pt x="36" y="14"/>
                  <a:pt x="34" y="13"/>
                  <a:pt x="32" y="13"/>
                </a:cubicBezTo>
                <a:cubicBezTo>
                  <a:pt x="32" y="13"/>
                  <a:pt x="32" y="13"/>
                  <a:pt x="32" y="13"/>
                </a:cubicBezTo>
                <a:cubicBezTo>
                  <a:pt x="34" y="13"/>
                  <a:pt x="36" y="14"/>
                  <a:pt x="38" y="14"/>
                </a:cubicBezTo>
                <a:cubicBezTo>
                  <a:pt x="38" y="15"/>
                  <a:pt x="38" y="15"/>
                  <a:pt x="38" y="15"/>
                </a:cubicBezTo>
                <a:moveTo>
                  <a:pt x="5" y="13"/>
                </a:moveTo>
                <a:cubicBezTo>
                  <a:pt x="5" y="13"/>
                  <a:pt x="5" y="13"/>
                  <a:pt x="5" y="13"/>
                </a:cubicBezTo>
                <a:cubicBezTo>
                  <a:pt x="4" y="13"/>
                  <a:pt x="4" y="13"/>
                  <a:pt x="3" y="13"/>
                </a:cubicBezTo>
                <a:cubicBezTo>
                  <a:pt x="3" y="13"/>
                  <a:pt x="3" y="13"/>
                  <a:pt x="4" y="13"/>
                </a:cubicBezTo>
                <a:cubicBezTo>
                  <a:pt x="4" y="13"/>
                  <a:pt x="4" y="13"/>
                  <a:pt x="5" y="13"/>
                </a:cubicBezTo>
                <a:cubicBezTo>
                  <a:pt x="10" y="12"/>
                  <a:pt x="14" y="11"/>
                  <a:pt x="19" y="11"/>
                </a:cubicBezTo>
                <a:cubicBezTo>
                  <a:pt x="23" y="11"/>
                  <a:pt x="26" y="12"/>
                  <a:pt x="30" y="12"/>
                </a:cubicBezTo>
                <a:cubicBezTo>
                  <a:pt x="30" y="13"/>
                  <a:pt x="30" y="13"/>
                  <a:pt x="30" y="13"/>
                </a:cubicBezTo>
                <a:cubicBezTo>
                  <a:pt x="27" y="12"/>
                  <a:pt x="24" y="12"/>
                  <a:pt x="22" y="12"/>
                </a:cubicBezTo>
                <a:cubicBezTo>
                  <a:pt x="19" y="12"/>
                  <a:pt x="16" y="12"/>
                  <a:pt x="13" y="12"/>
                </a:cubicBezTo>
                <a:cubicBezTo>
                  <a:pt x="10" y="12"/>
                  <a:pt x="7" y="13"/>
                  <a:pt x="5" y="13"/>
                </a:cubicBezTo>
                <a:moveTo>
                  <a:pt x="19" y="9"/>
                </a:moveTo>
                <a:cubicBezTo>
                  <a:pt x="14" y="9"/>
                  <a:pt x="9" y="10"/>
                  <a:pt x="4" y="11"/>
                </a:cubicBezTo>
                <a:cubicBezTo>
                  <a:pt x="4" y="11"/>
                  <a:pt x="4" y="11"/>
                  <a:pt x="4" y="11"/>
                </a:cubicBezTo>
                <a:cubicBezTo>
                  <a:pt x="4" y="11"/>
                  <a:pt x="4" y="11"/>
                  <a:pt x="4" y="11"/>
                </a:cubicBezTo>
                <a:cubicBezTo>
                  <a:pt x="4" y="11"/>
                  <a:pt x="3" y="11"/>
                  <a:pt x="3" y="11"/>
                </a:cubicBezTo>
                <a:cubicBezTo>
                  <a:pt x="2" y="12"/>
                  <a:pt x="2" y="12"/>
                  <a:pt x="2" y="12"/>
                </a:cubicBezTo>
                <a:cubicBezTo>
                  <a:pt x="1" y="12"/>
                  <a:pt x="1" y="13"/>
                  <a:pt x="1" y="13"/>
                </a:cubicBezTo>
                <a:cubicBezTo>
                  <a:pt x="1" y="14"/>
                  <a:pt x="1" y="14"/>
                  <a:pt x="1" y="14"/>
                </a:cubicBezTo>
                <a:cubicBezTo>
                  <a:pt x="1" y="15"/>
                  <a:pt x="1" y="15"/>
                  <a:pt x="1" y="15"/>
                </a:cubicBezTo>
                <a:cubicBezTo>
                  <a:pt x="2" y="15"/>
                  <a:pt x="2" y="15"/>
                  <a:pt x="2" y="15"/>
                </a:cubicBezTo>
                <a:cubicBezTo>
                  <a:pt x="3" y="15"/>
                  <a:pt x="4" y="15"/>
                  <a:pt x="5" y="15"/>
                </a:cubicBezTo>
                <a:cubicBezTo>
                  <a:pt x="5" y="15"/>
                  <a:pt x="5" y="15"/>
                  <a:pt x="5" y="15"/>
                </a:cubicBezTo>
                <a:cubicBezTo>
                  <a:pt x="7" y="15"/>
                  <a:pt x="10" y="14"/>
                  <a:pt x="13" y="14"/>
                </a:cubicBezTo>
                <a:cubicBezTo>
                  <a:pt x="13" y="14"/>
                  <a:pt x="13" y="14"/>
                  <a:pt x="13" y="14"/>
                </a:cubicBezTo>
                <a:cubicBezTo>
                  <a:pt x="16" y="14"/>
                  <a:pt x="19" y="14"/>
                  <a:pt x="22" y="14"/>
                </a:cubicBezTo>
                <a:cubicBezTo>
                  <a:pt x="25" y="14"/>
                  <a:pt x="28" y="14"/>
                  <a:pt x="31" y="15"/>
                </a:cubicBezTo>
                <a:cubicBezTo>
                  <a:pt x="33" y="15"/>
                  <a:pt x="35" y="16"/>
                  <a:pt x="38" y="17"/>
                </a:cubicBezTo>
                <a:cubicBezTo>
                  <a:pt x="38" y="17"/>
                  <a:pt x="38" y="17"/>
                  <a:pt x="38" y="17"/>
                </a:cubicBezTo>
                <a:cubicBezTo>
                  <a:pt x="39" y="17"/>
                  <a:pt x="39" y="17"/>
                  <a:pt x="39" y="17"/>
                </a:cubicBezTo>
                <a:cubicBezTo>
                  <a:pt x="40" y="17"/>
                  <a:pt x="40" y="17"/>
                  <a:pt x="40" y="17"/>
                </a:cubicBezTo>
                <a:cubicBezTo>
                  <a:pt x="40" y="17"/>
                  <a:pt x="40" y="17"/>
                  <a:pt x="40" y="17"/>
                </a:cubicBezTo>
                <a:cubicBezTo>
                  <a:pt x="40" y="17"/>
                  <a:pt x="41" y="17"/>
                  <a:pt x="41" y="18"/>
                </a:cubicBezTo>
                <a:cubicBezTo>
                  <a:pt x="41" y="18"/>
                  <a:pt x="41" y="18"/>
                  <a:pt x="41" y="18"/>
                </a:cubicBezTo>
                <a:cubicBezTo>
                  <a:pt x="41" y="18"/>
                  <a:pt x="41" y="18"/>
                  <a:pt x="41" y="18"/>
                </a:cubicBezTo>
                <a:cubicBezTo>
                  <a:pt x="44" y="18"/>
                  <a:pt x="46" y="20"/>
                  <a:pt x="49" y="21"/>
                </a:cubicBezTo>
                <a:cubicBezTo>
                  <a:pt x="49" y="21"/>
                  <a:pt x="49" y="21"/>
                  <a:pt x="49" y="21"/>
                </a:cubicBezTo>
                <a:cubicBezTo>
                  <a:pt x="49" y="21"/>
                  <a:pt x="49" y="21"/>
                  <a:pt x="49" y="21"/>
                </a:cubicBezTo>
                <a:cubicBezTo>
                  <a:pt x="51" y="21"/>
                  <a:pt x="51" y="21"/>
                  <a:pt x="51" y="21"/>
                </a:cubicBezTo>
                <a:cubicBezTo>
                  <a:pt x="52" y="22"/>
                  <a:pt x="54" y="23"/>
                  <a:pt x="56" y="24"/>
                </a:cubicBezTo>
                <a:cubicBezTo>
                  <a:pt x="65" y="29"/>
                  <a:pt x="73" y="35"/>
                  <a:pt x="81" y="42"/>
                </a:cubicBezTo>
                <a:cubicBezTo>
                  <a:pt x="81" y="42"/>
                  <a:pt x="81" y="42"/>
                  <a:pt x="81" y="42"/>
                </a:cubicBezTo>
                <a:cubicBezTo>
                  <a:pt x="81" y="42"/>
                  <a:pt x="81" y="42"/>
                  <a:pt x="81" y="42"/>
                </a:cubicBezTo>
                <a:cubicBezTo>
                  <a:pt x="81" y="42"/>
                  <a:pt x="81" y="42"/>
                  <a:pt x="82" y="42"/>
                </a:cubicBezTo>
                <a:cubicBezTo>
                  <a:pt x="82" y="43"/>
                  <a:pt x="82" y="43"/>
                  <a:pt x="82" y="43"/>
                </a:cubicBezTo>
                <a:cubicBezTo>
                  <a:pt x="86" y="47"/>
                  <a:pt x="90" y="51"/>
                  <a:pt x="93" y="55"/>
                </a:cubicBezTo>
                <a:cubicBezTo>
                  <a:pt x="96" y="55"/>
                  <a:pt x="96" y="55"/>
                  <a:pt x="96" y="55"/>
                </a:cubicBezTo>
                <a:cubicBezTo>
                  <a:pt x="92" y="50"/>
                  <a:pt x="88" y="45"/>
                  <a:pt x="83" y="41"/>
                </a:cubicBezTo>
                <a:cubicBezTo>
                  <a:pt x="83" y="40"/>
                  <a:pt x="83" y="40"/>
                  <a:pt x="83" y="40"/>
                </a:cubicBezTo>
                <a:cubicBezTo>
                  <a:pt x="88" y="45"/>
                  <a:pt x="93" y="50"/>
                  <a:pt x="97" y="55"/>
                </a:cubicBezTo>
                <a:cubicBezTo>
                  <a:pt x="99" y="55"/>
                  <a:pt x="99" y="55"/>
                  <a:pt x="99" y="55"/>
                </a:cubicBezTo>
                <a:cubicBezTo>
                  <a:pt x="95" y="48"/>
                  <a:pt x="89" y="43"/>
                  <a:pt x="83" y="37"/>
                </a:cubicBezTo>
                <a:cubicBezTo>
                  <a:pt x="83" y="37"/>
                  <a:pt x="83" y="37"/>
                  <a:pt x="83" y="37"/>
                </a:cubicBezTo>
                <a:cubicBezTo>
                  <a:pt x="83" y="36"/>
                  <a:pt x="83" y="36"/>
                  <a:pt x="83" y="36"/>
                </a:cubicBezTo>
                <a:cubicBezTo>
                  <a:pt x="81" y="35"/>
                  <a:pt x="81" y="35"/>
                  <a:pt x="81" y="35"/>
                </a:cubicBezTo>
                <a:cubicBezTo>
                  <a:pt x="81" y="35"/>
                  <a:pt x="81" y="35"/>
                  <a:pt x="81" y="35"/>
                </a:cubicBezTo>
                <a:cubicBezTo>
                  <a:pt x="81" y="34"/>
                  <a:pt x="80" y="34"/>
                  <a:pt x="79" y="33"/>
                </a:cubicBezTo>
                <a:cubicBezTo>
                  <a:pt x="72" y="28"/>
                  <a:pt x="65" y="23"/>
                  <a:pt x="57" y="19"/>
                </a:cubicBezTo>
                <a:cubicBezTo>
                  <a:pt x="54" y="18"/>
                  <a:pt x="52" y="17"/>
                  <a:pt x="50" y="16"/>
                </a:cubicBezTo>
                <a:cubicBezTo>
                  <a:pt x="46" y="15"/>
                  <a:pt x="43" y="13"/>
                  <a:pt x="39" y="12"/>
                </a:cubicBezTo>
                <a:cubicBezTo>
                  <a:pt x="37" y="12"/>
                  <a:pt x="34" y="11"/>
                  <a:pt x="32" y="11"/>
                </a:cubicBezTo>
                <a:cubicBezTo>
                  <a:pt x="32" y="10"/>
                  <a:pt x="32" y="10"/>
                  <a:pt x="32" y="10"/>
                </a:cubicBezTo>
                <a:cubicBezTo>
                  <a:pt x="31" y="10"/>
                  <a:pt x="31" y="10"/>
                  <a:pt x="31" y="10"/>
                </a:cubicBezTo>
                <a:cubicBezTo>
                  <a:pt x="30" y="10"/>
                  <a:pt x="30" y="10"/>
                  <a:pt x="30" y="10"/>
                </a:cubicBezTo>
                <a:cubicBezTo>
                  <a:pt x="30" y="10"/>
                  <a:pt x="30" y="10"/>
                  <a:pt x="30" y="10"/>
                </a:cubicBezTo>
                <a:cubicBezTo>
                  <a:pt x="26" y="10"/>
                  <a:pt x="23" y="9"/>
                  <a:pt x="19" y="9"/>
                </a:cubicBezTo>
                <a:moveTo>
                  <a:pt x="391" y="43"/>
                </a:moveTo>
                <a:cubicBezTo>
                  <a:pt x="391" y="41"/>
                  <a:pt x="391" y="41"/>
                  <a:pt x="391" y="41"/>
                </a:cubicBezTo>
                <a:cubicBezTo>
                  <a:pt x="391" y="41"/>
                  <a:pt x="391" y="41"/>
                  <a:pt x="391" y="42"/>
                </a:cubicBezTo>
                <a:cubicBezTo>
                  <a:pt x="391" y="43"/>
                  <a:pt x="391" y="43"/>
                  <a:pt x="391" y="43"/>
                </a:cubicBezTo>
                <a:moveTo>
                  <a:pt x="402" y="46"/>
                </a:moveTo>
                <a:cubicBezTo>
                  <a:pt x="402" y="45"/>
                  <a:pt x="402" y="45"/>
                  <a:pt x="402" y="44"/>
                </a:cubicBezTo>
                <a:cubicBezTo>
                  <a:pt x="402" y="44"/>
                  <a:pt x="402" y="44"/>
                  <a:pt x="402" y="44"/>
                </a:cubicBezTo>
                <a:cubicBezTo>
                  <a:pt x="401" y="44"/>
                  <a:pt x="401" y="44"/>
                  <a:pt x="401" y="44"/>
                </a:cubicBezTo>
                <a:cubicBezTo>
                  <a:pt x="401" y="43"/>
                  <a:pt x="401" y="41"/>
                  <a:pt x="401" y="40"/>
                </a:cubicBezTo>
                <a:cubicBezTo>
                  <a:pt x="401" y="38"/>
                  <a:pt x="401" y="37"/>
                  <a:pt x="402" y="35"/>
                </a:cubicBezTo>
                <a:cubicBezTo>
                  <a:pt x="402" y="46"/>
                  <a:pt x="402" y="46"/>
                  <a:pt x="402" y="46"/>
                </a:cubicBezTo>
                <a:moveTo>
                  <a:pt x="389" y="40"/>
                </a:moveTo>
                <a:cubicBezTo>
                  <a:pt x="389" y="40"/>
                  <a:pt x="389" y="40"/>
                  <a:pt x="389" y="40"/>
                </a:cubicBezTo>
                <a:cubicBezTo>
                  <a:pt x="386" y="38"/>
                  <a:pt x="385" y="35"/>
                  <a:pt x="385" y="32"/>
                </a:cubicBezTo>
                <a:cubicBezTo>
                  <a:pt x="385" y="31"/>
                  <a:pt x="385" y="31"/>
                  <a:pt x="385" y="31"/>
                </a:cubicBezTo>
                <a:cubicBezTo>
                  <a:pt x="385" y="31"/>
                  <a:pt x="385" y="31"/>
                  <a:pt x="385" y="31"/>
                </a:cubicBezTo>
                <a:cubicBezTo>
                  <a:pt x="385" y="31"/>
                  <a:pt x="385" y="31"/>
                  <a:pt x="385" y="31"/>
                </a:cubicBezTo>
                <a:cubicBezTo>
                  <a:pt x="385" y="28"/>
                  <a:pt x="386" y="26"/>
                  <a:pt x="387" y="25"/>
                </a:cubicBezTo>
                <a:cubicBezTo>
                  <a:pt x="387" y="24"/>
                  <a:pt x="388" y="23"/>
                  <a:pt x="389" y="22"/>
                </a:cubicBezTo>
                <a:cubicBezTo>
                  <a:pt x="389" y="24"/>
                  <a:pt x="389" y="24"/>
                  <a:pt x="389" y="24"/>
                </a:cubicBezTo>
                <a:cubicBezTo>
                  <a:pt x="388" y="25"/>
                  <a:pt x="387" y="26"/>
                  <a:pt x="387" y="27"/>
                </a:cubicBezTo>
                <a:cubicBezTo>
                  <a:pt x="386" y="29"/>
                  <a:pt x="386" y="30"/>
                  <a:pt x="386" y="31"/>
                </a:cubicBezTo>
                <a:cubicBezTo>
                  <a:pt x="386" y="34"/>
                  <a:pt x="387" y="36"/>
                  <a:pt x="389" y="38"/>
                </a:cubicBezTo>
                <a:cubicBezTo>
                  <a:pt x="389" y="40"/>
                  <a:pt x="389" y="40"/>
                  <a:pt x="389" y="40"/>
                </a:cubicBezTo>
                <a:moveTo>
                  <a:pt x="391" y="21"/>
                </a:moveTo>
                <a:cubicBezTo>
                  <a:pt x="391" y="19"/>
                  <a:pt x="391" y="19"/>
                  <a:pt x="391" y="19"/>
                </a:cubicBezTo>
                <a:cubicBezTo>
                  <a:pt x="391" y="19"/>
                  <a:pt x="391" y="18"/>
                  <a:pt x="392" y="18"/>
                </a:cubicBezTo>
                <a:cubicBezTo>
                  <a:pt x="395" y="16"/>
                  <a:pt x="398" y="14"/>
                  <a:pt x="402" y="14"/>
                </a:cubicBezTo>
                <a:cubicBezTo>
                  <a:pt x="402" y="15"/>
                  <a:pt x="402" y="15"/>
                  <a:pt x="402" y="15"/>
                </a:cubicBezTo>
                <a:cubicBezTo>
                  <a:pt x="402" y="15"/>
                  <a:pt x="401" y="15"/>
                  <a:pt x="401" y="15"/>
                </a:cubicBezTo>
                <a:cubicBezTo>
                  <a:pt x="401" y="15"/>
                  <a:pt x="401" y="15"/>
                  <a:pt x="401" y="15"/>
                </a:cubicBezTo>
                <a:cubicBezTo>
                  <a:pt x="400" y="15"/>
                  <a:pt x="400" y="15"/>
                  <a:pt x="400" y="15"/>
                </a:cubicBezTo>
                <a:cubicBezTo>
                  <a:pt x="396" y="15"/>
                  <a:pt x="393" y="18"/>
                  <a:pt x="391" y="21"/>
                </a:cubicBezTo>
                <a:moveTo>
                  <a:pt x="404" y="15"/>
                </a:moveTo>
                <a:cubicBezTo>
                  <a:pt x="404" y="12"/>
                  <a:pt x="404" y="12"/>
                  <a:pt x="404" y="12"/>
                </a:cubicBezTo>
                <a:cubicBezTo>
                  <a:pt x="406" y="9"/>
                  <a:pt x="409" y="7"/>
                  <a:pt x="413" y="7"/>
                </a:cubicBezTo>
                <a:cubicBezTo>
                  <a:pt x="414" y="7"/>
                  <a:pt x="414" y="7"/>
                  <a:pt x="414" y="7"/>
                </a:cubicBezTo>
                <a:cubicBezTo>
                  <a:pt x="417" y="8"/>
                  <a:pt x="420" y="9"/>
                  <a:pt x="421" y="12"/>
                </a:cubicBezTo>
                <a:cubicBezTo>
                  <a:pt x="421" y="14"/>
                  <a:pt x="421" y="15"/>
                  <a:pt x="421" y="15"/>
                </a:cubicBezTo>
                <a:cubicBezTo>
                  <a:pt x="421" y="19"/>
                  <a:pt x="420" y="21"/>
                  <a:pt x="418" y="25"/>
                </a:cubicBezTo>
                <a:cubicBezTo>
                  <a:pt x="418" y="26"/>
                  <a:pt x="416" y="27"/>
                  <a:pt x="415" y="27"/>
                </a:cubicBezTo>
                <a:cubicBezTo>
                  <a:pt x="413" y="28"/>
                  <a:pt x="411" y="28"/>
                  <a:pt x="409" y="28"/>
                </a:cubicBezTo>
                <a:cubicBezTo>
                  <a:pt x="409" y="28"/>
                  <a:pt x="409" y="28"/>
                  <a:pt x="409" y="28"/>
                </a:cubicBezTo>
                <a:cubicBezTo>
                  <a:pt x="409" y="29"/>
                  <a:pt x="409" y="29"/>
                  <a:pt x="409" y="29"/>
                </a:cubicBezTo>
                <a:cubicBezTo>
                  <a:pt x="407" y="30"/>
                  <a:pt x="405" y="32"/>
                  <a:pt x="404" y="35"/>
                </a:cubicBezTo>
                <a:cubicBezTo>
                  <a:pt x="404" y="32"/>
                  <a:pt x="404" y="32"/>
                  <a:pt x="404" y="32"/>
                </a:cubicBezTo>
                <a:cubicBezTo>
                  <a:pt x="405" y="30"/>
                  <a:pt x="407" y="29"/>
                  <a:pt x="409" y="27"/>
                </a:cubicBezTo>
                <a:cubicBezTo>
                  <a:pt x="410" y="27"/>
                  <a:pt x="411" y="27"/>
                  <a:pt x="412" y="26"/>
                </a:cubicBezTo>
                <a:cubicBezTo>
                  <a:pt x="414" y="26"/>
                  <a:pt x="416" y="26"/>
                  <a:pt x="417" y="25"/>
                </a:cubicBezTo>
                <a:cubicBezTo>
                  <a:pt x="417" y="25"/>
                  <a:pt x="417" y="25"/>
                  <a:pt x="417" y="25"/>
                </a:cubicBezTo>
                <a:cubicBezTo>
                  <a:pt x="417" y="24"/>
                  <a:pt x="417" y="24"/>
                  <a:pt x="417" y="24"/>
                </a:cubicBezTo>
                <a:cubicBezTo>
                  <a:pt x="419" y="22"/>
                  <a:pt x="420" y="19"/>
                  <a:pt x="420" y="16"/>
                </a:cubicBezTo>
                <a:cubicBezTo>
                  <a:pt x="420" y="14"/>
                  <a:pt x="420" y="12"/>
                  <a:pt x="419" y="11"/>
                </a:cubicBezTo>
                <a:cubicBezTo>
                  <a:pt x="419" y="11"/>
                  <a:pt x="419" y="11"/>
                  <a:pt x="419" y="11"/>
                </a:cubicBezTo>
                <a:cubicBezTo>
                  <a:pt x="419" y="11"/>
                  <a:pt x="419" y="11"/>
                  <a:pt x="419" y="11"/>
                </a:cubicBezTo>
                <a:cubicBezTo>
                  <a:pt x="418" y="10"/>
                  <a:pt x="417" y="9"/>
                  <a:pt x="416" y="9"/>
                </a:cubicBezTo>
                <a:cubicBezTo>
                  <a:pt x="415" y="8"/>
                  <a:pt x="414" y="8"/>
                  <a:pt x="413" y="8"/>
                </a:cubicBezTo>
                <a:cubicBezTo>
                  <a:pt x="412" y="8"/>
                  <a:pt x="412" y="8"/>
                  <a:pt x="411" y="8"/>
                </a:cubicBezTo>
                <a:cubicBezTo>
                  <a:pt x="411" y="8"/>
                  <a:pt x="411" y="8"/>
                  <a:pt x="411" y="8"/>
                </a:cubicBezTo>
                <a:cubicBezTo>
                  <a:pt x="411" y="8"/>
                  <a:pt x="411" y="8"/>
                  <a:pt x="411" y="8"/>
                </a:cubicBezTo>
                <a:cubicBezTo>
                  <a:pt x="409" y="9"/>
                  <a:pt x="407" y="11"/>
                  <a:pt x="406" y="12"/>
                </a:cubicBezTo>
                <a:cubicBezTo>
                  <a:pt x="405" y="13"/>
                  <a:pt x="405" y="14"/>
                  <a:pt x="404" y="15"/>
                </a:cubicBezTo>
                <a:moveTo>
                  <a:pt x="413" y="5"/>
                </a:moveTo>
                <a:cubicBezTo>
                  <a:pt x="408" y="5"/>
                  <a:pt x="404" y="8"/>
                  <a:pt x="402" y="12"/>
                </a:cubicBezTo>
                <a:cubicBezTo>
                  <a:pt x="402" y="12"/>
                  <a:pt x="402" y="12"/>
                  <a:pt x="402" y="12"/>
                </a:cubicBezTo>
                <a:cubicBezTo>
                  <a:pt x="397" y="12"/>
                  <a:pt x="394" y="14"/>
                  <a:pt x="391" y="16"/>
                </a:cubicBezTo>
                <a:cubicBezTo>
                  <a:pt x="391" y="16"/>
                  <a:pt x="391" y="16"/>
                  <a:pt x="391" y="16"/>
                </a:cubicBezTo>
                <a:cubicBezTo>
                  <a:pt x="390" y="17"/>
                  <a:pt x="390" y="17"/>
                  <a:pt x="390" y="17"/>
                </a:cubicBezTo>
                <a:cubicBezTo>
                  <a:pt x="389" y="17"/>
                  <a:pt x="389" y="18"/>
                  <a:pt x="389" y="18"/>
                </a:cubicBezTo>
                <a:cubicBezTo>
                  <a:pt x="388" y="20"/>
                  <a:pt x="386" y="22"/>
                  <a:pt x="385" y="24"/>
                </a:cubicBezTo>
                <a:cubicBezTo>
                  <a:pt x="384" y="26"/>
                  <a:pt x="383" y="28"/>
                  <a:pt x="383" y="30"/>
                </a:cubicBezTo>
                <a:cubicBezTo>
                  <a:pt x="383" y="31"/>
                  <a:pt x="383" y="31"/>
                  <a:pt x="383" y="32"/>
                </a:cubicBezTo>
                <a:cubicBezTo>
                  <a:pt x="383" y="35"/>
                  <a:pt x="384" y="39"/>
                  <a:pt x="387" y="41"/>
                </a:cubicBezTo>
                <a:cubicBezTo>
                  <a:pt x="387" y="42"/>
                  <a:pt x="387" y="42"/>
                  <a:pt x="387" y="42"/>
                </a:cubicBezTo>
                <a:cubicBezTo>
                  <a:pt x="387" y="42"/>
                  <a:pt x="387" y="43"/>
                  <a:pt x="386" y="44"/>
                </a:cubicBezTo>
                <a:cubicBezTo>
                  <a:pt x="385" y="45"/>
                  <a:pt x="385" y="46"/>
                  <a:pt x="384" y="47"/>
                </a:cubicBezTo>
                <a:cubicBezTo>
                  <a:pt x="384" y="48"/>
                  <a:pt x="384" y="49"/>
                  <a:pt x="384" y="49"/>
                </a:cubicBezTo>
                <a:cubicBezTo>
                  <a:pt x="384" y="51"/>
                  <a:pt x="385" y="53"/>
                  <a:pt x="386" y="55"/>
                </a:cubicBezTo>
                <a:cubicBezTo>
                  <a:pt x="388" y="55"/>
                  <a:pt x="388" y="55"/>
                  <a:pt x="388" y="55"/>
                </a:cubicBezTo>
                <a:cubicBezTo>
                  <a:pt x="387" y="53"/>
                  <a:pt x="386" y="51"/>
                  <a:pt x="386" y="49"/>
                </a:cubicBezTo>
                <a:cubicBezTo>
                  <a:pt x="386" y="49"/>
                  <a:pt x="386" y="48"/>
                  <a:pt x="386" y="48"/>
                </a:cubicBezTo>
                <a:cubicBezTo>
                  <a:pt x="386" y="48"/>
                  <a:pt x="386" y="48"/>
                  <a:pt x="386" y="48"/>
                </a:cubicBezTo>
                <a:cubicBezTo>
                  <a:pt x="386" y="48"/>
                  <a:pt x="386" y="48"/>
                  <a:pt x="386" y="48"/>
                </a:cubicBezTo>
                <a:cubicBezTo>
                  <a:pt x="387" y="47"/>
                  <a:pt x="387" y="46"/>
                  <a:pt x="388" y="45"/>
                </a:cubicBezTo>
                <a:cubicBezTo>
                  <a:pt x="388" y="45"/>
                  <a:pt x="388" y="44"/>
                  <a:pt x="389" y="44"/>
                </a:cubicBezTo>
                <a:cubicBezTo>
                  <a:pt x="389" y="47"/>
                  <a:pt x="389" y="47"/>
                  <a:pt x="389" y="47"/>
                </a:cubicBezTo>
                <a:cubicBezTo>
                  <a:pt x="388" y="48"/>
                  <a:pt x="388" y="48"/>
                  <a:pt x="388" y="48"/>
                </a:cubicBezTo>
                <a:cubicBezTo>
                  <a:pt x="388" y="48"/>
                  <a:pt x="388" y="48"/>
                  <a:pt x="388" y="48"/>
                </a:cubicBezTo>
                <a:cubicBezTo>
                  <a:pt x="388" y="48"/>
                  <a:pt x="388" y="48"/>
                  <a:pt x="388" y="48"/>
                </a:cubicBezTo>
                <a:cubicBezTo>
                  <a:pt x="388" y="50"/>
                  <a:pt x="388" y="52"/>
                  <a:pt x="389" y="54"/>
                </a:cubicBezTo>
                <a:cubicBezTo>
                  <a:pt x="389" y="55"/>
                  <a:pt x="389" y="55"/>
                  <a:pt x="389" y="55"/>
                </a:cubicBezTo>
                <a:cubicBezTo>
                  <a:pt x="392" y="55"/>
                  <a:pt x="392" y="55"/>
                  <a:pt x="392" y="55"/>
                </a:cubicBezTo>
                <a:cubicBezTo>
                  <a:pt x="391" y="55"/>
                  <a:pt x="391" y="54"/>
                  <a:pt x="390" y="53"/>
                </a:cubicBezTo>
                <a:cubicBezTo>
                  <a:pt x="390" y="52"/>
                  <a:pt x="390" y="51"/>
                  <a:pt x="390" y="49"/>
                </a:cubicBezTo>
                <a:cubicBezTo>
                  <a:pt x="390" y="47"/>
                  <a:pt x="390" y="47"/>
                  <a:pt x="390" y="47"/>
                </a:cubicBezTo>
                <a:cubicBezTo>
                  <a:pt x="390" y="47"/>
                  <a:pt x="390" y="47"/>
                  <a:pt x="390" y="47"/>
                </a:cubicBezTo>
                <a:cubicBezTo>
                  <a:pt x="394" y="41"/>
                  <a:pt x="394" y="41"/>
                  <a:pt x="394" y="41"/>
                </a:cubicBezTo>
                <a:cubicBezTo>
                  <a:pt x="393" y="41"/>
                  <a:pt x="393" y="41"/>
                  <a:pt x="393" y="41"/>
                </a:cubicBezTo>
                <a:cubicBezTo>
                  <a:pt x="392" y="40"/>
                  <a:pt x="391" y="39"/>
                  <a:pt x="391" y="38"/>
                </a:cubicBezTo>
                <a:cubicBezTo>
                  <a:pt x="391" y="38"/>
                  <a:pt x="391" y="38"/>
                  <a:pt x="391" y="38"/>
                </a:cubicBezTo>
                <a:cubicBezTo>
                  <a:pt x="390" y="37"/>
                  <a:pt x="390" y="37"/>
                  <a:pt x="390" y="37"/>
                </a:cubicBezTo>
                <a:cubicBezTo>
                  <a:pt x="390" y="36"/>
                  <a:pt x="390" y="36"/>
                  <a:pt x="390" y="36"/>
                </a:cubicBezTo>
                <a:cubicBezTo>
                  <a:pt x="389" y="35"/>
                  <a:pt x="388" y="33"/>
                  <a:pt x="388" y="31"/>
                </a:cubicBezTo>
                <a:cubicBezTo>
                  <a:pt x="388" y="30"/>
                  <a:pt x="388" y="29"/>
                  <a:pt x="389" y="28"/>
                </a:cubicBezTo>
                <a:cubicBezTo>
                  <a:pt x="389" y="28"/>
                  <a:pt x="389" y="28"/>
                  <a:pt x="389" y="28"/>
                </a:cubicBezTo>
                <a:cubicBezTo>
                  <a:pt x="389" y="28"/>
                  <a:pt x="389" y="28"/>
                  <a:pt x="389" y="28"/>
                </a:cubicBezTo>
                <a:cubicBezTo>
                  <a:pt x="389" y="27"/>
                  <a:pt x="390" y="26"/>
                  <a:pt x="391" y="24"/>
                </a:cubicBezTo>
                <a:cubicBezTo>
                  <a:pt x="393" y="21"/>
                  <a:pt x="396" y="17"/>
                  <a:pt x="400" y="17"/>
                </a:cubicBezTo>
                <a:cubicBezTo>
                  <a:pt x="401" y="17"/>
                  <a:pt x="402" y="17"/>
                  <a:pt x="402" y="17"/>
                </a:cubicBezTo>
                <a:cubicBezTo>
                  <a:pt x="402" y="18"/>
                  <a:pt x="402" y="18"/>
                  <a:pt x="402" y="18"/>
                </a:cubicBezTo>
                <a:cubicBezTo>
                  <a:pt x="403" y="17"/>
                  <a:pt x="403" y="17"/>
                  <a:pt x="403" y="17"/>
                </a:cubicBezTo>
                <a:cubicBezTo>
                  <a:pt x="404" y="17"/>
                  <a:pt x="404" y="17"/>
                  <a:pt x="404" y="17"/>
                </a:cubicBezTo>
                <a:cubicBezTo>
                  <a:pt x="404" y="17"/>
                  <a:pt x="404" y="17"/>
                  <a:pt x="404" y="17"/>
                </a:cubicBezTo>
                <a:cubicBezTo>
                  <a:pt x="406" y="16"/>
                  <a:pt x="407" y="15"/>
                  <a:pt x="408" y="13"/>
                </a:cubicBezTo>
                <a:cubicBezTo>
                  <a:pt x="409" y="12"/>
                  <a:pt x="410" y="11"/>
                  <a:pt x="411" y="10"/>
                </a:cubicBezTo>
                <a:cubicBezTo>
                  <a:pt x="412" y="10"/>
                  <a:pt x="413" y="10"/>
                  <a:pt x="413" y="10"/>
                </a:cubicBezTo>
                <a:cubicBezTo>
                  <a:pt x="413" y="10"/>
                  <a:pt x="413" y="10"/>
                  <a:pt x="413" y="10"/>
                </a:cubicBezTo>
                <a:cubicBezTo>
                  <a:pt x="414" y="10"/>
                  <a:pt x="415" y="10"/>
                  <a:pt x="416" y="11"/>
                </a:cubicBezTo>
                <a:cubicBezTo>
                  <a:pt x="416" y="11"/>
                  <a:pt x="417" y="11"/>
                  <a:pt x="417" y="12"/>
                </a:cubicBezTo>
                <a:cubicBezTo>
                  <a:pt x="418" y="13"/>
                  <a:pt x="418" y="14"/>
                  <a:pt x="418" y="16"/>
                </a:cubicBezTo>
                <a:cubicBezTo>
                  <a:pt x="418" y="18"/>
                  <a:pt x="417" y="21"/>
                  <a:pt x="416" y="23"/>
                </a:cubicBezTo>
                <a:cubicBezTo>
                  <a:pt x="415" y="24"/>
                  <a:pt x="414" y="24"/>
                  <a:pt x="412" y="24"/>
                </a:cubicBezTo>
                <a:cubicBezTo>
                  <a:pt x="411" y="25"/>
                  <a:pt x="409" y="25"/>
                  <a:pt x="408" y="25"/>
                </a:cubicBezTo>
                <a:cubicBezTo>
                  <a:pt x="408" y="25"/>
                  <a:pt x="408" y="25"/>
                  <a:pt x="408" y="25"/>
                </a:cubicBezTo>
                <a:cubicBezTo>
                  <a:pt x="407" y="26"/>
                  <a:pt x="407" y="26"/>
                  <a:pt x="407" y="26"/>
                </a:cubicBezTo>
                <a:cubicBezTo>
                  <a:pt x="405" y="27"/>
                  <a:pt x="404" y="29"/>
                  <a:pt x="402" y="31"/>
                </a:cubicBezTo>
                <a:cubicBezTo>
                  <a:pt x="400" y="34"/>
                  <a:pt x="399" y="37"/>
                  <a:pt x="399" y="40"/>
                </a:cubicBezTo>
                <a:cubicBezTo>
                  <a:pt x="399" y="42"/>
                  <a:pt x="399" y="43"/>
                  <a:pt x="400" y="44"/>
                </a:cubicBezTo>
                <a:cubicBezTo>
                  <a:pt x="400" y="45"/>
                  <a:pt x="400" y="46"/>
                  <a:pt x="400" y="47"/>
                </a:cubicBezTo>
                <a:cubicBezTo>
                  <a:pt x="401" y="48"/>
                  <a:pt x="401" y="48"/>
                  <a:pt x="402" y="49"/>
                </a:cubicBezTo>
                <a:cubicBezTo>
                  <a:pt x="402" y="49"/>
                  <a:pt x="402" y="49"/>
                  <a:pt x="402" y="49"/>
                </a:cubicBezTo>
                <a:cubicBezTo>
                  <a:pt x="402" y="49"/>
                  <a:pt x="402" y="49"/>
                  <a:pt x="402" y="49"/>
                </a:cubicBezTo>
                <a:cubicBezTo>
                  <a:pt x="404" y="51"/>
                  <a:pt x="404" y="51"/>
                  <a:pt x="404" y="51"/>
                </a:cubicBezTo>
                <a:cubicBezTo>
                  <a:pt x="404" y="51"/>
                  <a:pt x="404" y="51"/>
                  <a:pt x="404" y="51"/>
                </a:cubicBezTo>
                <a:cubicBezTo>
                  <a:pt x="405" y="51"/>
                  <a:pt x="405" y="51"/>
                  <a:pt x="406" y="52"/>
                </a:cubicBezTo>
                <a:cubicBezTo>
                  <a:pt x="405" y="52"/>
                  <a:pt x="405" y="53"/>
                  <a:pt x="404" y="53"/>
                </a:cubicBezTo>
                <a:cubicBezTo>
                  <a:pt x="404" y="53"/>
                  <a:pt x="404" y="53"/>
                  <a:pt x="404" y="53"/>
                </a:cubicBezTo>
                <a:cubicBezTo>
                  <a:pt x="403" y="53"/>
                  <a:pt x="403" y="53"/>
                  <a:pt x="403" y="53"/>
                </a:cubicBezTo>
                <a:cubicBezTo>
                  <a:pt x="402" y="54"/>
                  <a:pt x="402" y="54"/>
                  <a:pt x="402" y="54"/>
                </a:cubicBezTo>
                <a:cubicBezTo>
                  <a:pt x="402" y="54"/>
                  <a:pt x="402" y="54"/>
                  <a:pt x="402" y="54"/>
                </a:cubicBezTo>
                <a:cubicBezTo>
                  <a:pt x="400" y="54"/>
                  <a:pt x="398" y="55"/>
                  <a:pt x="396" y="55"/>
                </a:cubicBezTo>
                <a:cubicBezTo>
                  <a:pt x="404" y="55"/>
                  <a:pt x="404" y="55"/>
                  <a:pt x="404" y="55"/>
                </a:cubicBezTo>
                <a:cubicBezTo>
                  <a:pt x="404" y="55"/>
                  <a:pt x="404" y="55"/>
                  <a:pt x="404" y="55"/>
                </a:cubicBezTo>
                <a:cubicBezTo>
                  <a:pt x="406" y="55"/>
                  <a:pt x="407" y="54"/>
                  <a:pt x="409" y="53"/>
                </a:cubicBezTo>
                <a:cubicBezTo>
                  <a:pt x="410" y="52"/>
                  <a:pt x="410" y="52"/>
                  <a:pt x="410" y="52"/>
                </a:cubicBezTo>
                <a:cubicBezTo>
                  <a:pt x="409" y="51"/>
                  <a:pt x="409" y="51"/>
                  <a:pt x="409" y="51"/>
                </a:cubicBezTo>
                <a:cubicBezTo>
                  <a:pt x="407" y="50"/>
                  <a:pt x="405" y="49"/>
                  <a:pt x="404" y="48"/>
                </a:cubicBezTo>
                <a:cubicBezTo>
                  <a:pt x="404" y="46"/>
                  <a:pt x="404" y="46"/>
                  <a:pt x="404" y="46"/>
                </a:cubicBezTo>
                <a:cubicBezTo>
                  <a:pt x="405" y="48"/>
                  <a:pt x="407" y="49"/>
                  <a:pt x="409" y="50"/>
                </a:cubicBezTo>
                <a:cubicBezTo>
                  <a:pt x="411" y="50"/>
                  <a:pt x="413" y="51"/>
                  <a:pt x="416" y="51"/>
                </a:cubicBezTo>
                <a:cubicBezTo>
                  <a:pt x="417" y="51"/>
                  <a:pt x="419" y="51"/>
                  <a:pt x="420" y="50"/>
                </a:cubicBezTo>
                <a:cubicBezTo>
                  <a:pt x="420" y="51"/>
                  <a:pt x="420" y="51"/>
                  <a:pt x="421" y="51"/>
                </a:cubicBezTo>
                <a:cubicBezTo>
                  <a:pt x="421" y="51"/>
                  <a:pt x="422" y="52"/>
                  <a:pt x="422" y="52"/>
                </a:cubicBezTo>
                <a:cubicBezTo>
                  <a:pt x="422" y="52"/>
                  <a:pt x="422" y="52"/>
                  <a:pt x="422" y="52"/>
                </a:cubicBezTo>
                <a:cubicBezTo>
                  <a:pt x="423" y="52"/>
                  <a:pt x="424" y="51"/>
                  <a:pt x="424" y="51"/>
                </a:cubicBezTo>
                <a:cubicBezTo>
                  <a:pt x="425" y="51"/>
                  <a:pt x="425" y="51"/>
                  <a:pt x="426" y="51"/>
                </a:cubicBezTo>
                <a:cubicBezTo>
                  <a:pt x="426" y="51"/>
                  <a:pt x="426" y="51"/>
                  <a:pt x="426" y="51"/>
                </a:cubicBezTo>
                <a:cubicBezTo>
                  <a:pt x="426" y="51"/>
                  <a:pt x="426" y="51"/>
                  <a:pt x="426" y="51"/>
                </a:cubicBezTo>
                <a:cubicBezTo>
                  <a:pt x="427" y="50"/>
                  <a:pt x="427" y="50"/>
                  <a:pt x="427" y="50"/>
                </a:cubicBezTo>
                <a:cubicBezTo>
                  <a:pt x="427" y="49"/>
                  <a:pt x="427" y="49"/>
                  <a:pt x="427" y="49"/>
                </a:cubicBezTo>
                <a:cubicBezTo>
                  <a:pt x="427" y="47"/>
                  <a:pt x="426" y="45"/>
                  <a:pt x="425" y="44"/>
                </a:cubicBezTo>
                <a:cubicBezTo>
                  <a:pt x="424" y="42"/>
                  <a:pt x="423" y="41"/>
                  <a:pt x="422" y="40"/>
                </a:cubicBezTo>
                <a:cubicBezTo>
                  <a:pt x="422" y="35"/>
                  <a:pt x="426" y="31"/>
                  <a:pt x="429" y="26"/>
                </a:cubicBezTo>
                <a:cubicBezTo>
                  <a:pt x="429" y="23"/>
                  <a:pt x="429" y="23"/>
                  <a:pt x="429" y="23"/>
                </a:cubicBezTo>
                <a:cubicBezTo>
                  <a:pt x="425" y="28"/>
                  <a:pt x="421" y="33"/>
                  <a:pt x="420" y="40"/>
                </a:cubicBezTo>
                <a:cubicBezTo>
                  <a:pt x="420" y="40"/>
                  <a:pt x="420" y="40"/>
                  <a:pt x="420" y="40"/>
                </a:cubicBezTo>
                <a:cubicBezTo>
                  <a:pt x="420" y="41"/>
                  <a:pt x="420" y="41"/>
                  <a:pt x="420" y="41"/>
                </a:cubicBezTo>
                <a:cubicBezTo>
                  <a:pt x="421" y="42"/>
                  <a:pt x="422" y="44"/>
                  <a:pt x="423" y="45"/>
                </a:cubicBezTo>
                <a:cubicBezTo>
                  <a:pt x="424" y="46"/>
                  <a:pt x="425" y="47"/>
                  <a:pt x="425" y="49"/>
                </a:cubicBezTo>
                <a:cubicBezTo>
                  <a:pt x="425" y="49"/>
                  <a:pt x="425" y="49"/>
                  <a:pt x="425" y="49"/>
                </a:cubicBezTo>
                <a:cubicBezTo>
                  <a:pt x="424" y="49"/>
                  <a:pt x="424" y="49"/>
                  <a:pt x="424" y="49"/>
                </a:cubicBezTo>
                <a:cubicBezTo>
                  <a:pt x="423" y="49"/>
                  <a:pt x="423" y="50"/>
                  <a:pt x="422" y="50"/>
                </a:cubicBezTo>
                <a:cubicBezTo>
                  <a:pt x="422" y="50"/>
                  <a:pt x="422" y="50"/>
                  <a:pt x="422" y="50"/>
                </a:cubicBezTo>
                <a:cubicBezTo>
                  <a:pt x="422" y="49"/>
                  <a:pt x="422" y="49"/>
                  <a:pt x="422" y="49"/>
                </a:cubicBezTo>
                <a:cubicBezTo>
                  <a:pt x="422" y="49"/>
                  <a:pt x="422" y="49"/>
                  <a:pt x="422" y="49"/>
                </a:cubicBezTo>
                <a:cubicBezTo>
                  <a:pt x="421" y="48"/>
                  <a:pt x="421" y="48"/>
                  <a:pt x="421" y="48"/>
                </a:cubicBezTo>
                <a:cubicBezTo>
                  <a:pt x="421" y="48"/>
                  <a:pt x="421" y="48"/>
                  <a:pt x="421" y="48"/>
                </a:cubicBezTo>
                <a:cubicBezTo>
                  <a:pt x="419" y="49"/>
                  <a:pt x="417" y="49"/>
                  <a:pt x="416" y="49"/>
                </a:cubicBezTo>
                <a:cubicBezTo>
                  <a:pt x="416" y="49"/>
                  <a:pt x="416" y="49"/>
                  <a:pt x="416" y="49"/>
                </a:cubicBezTo>
                <a:cubicBezTo>
                  <a:pt x="416" y="49"/>
                  <a:pt x="416" y="49"/>
                  <a:pt x="416" y="49"/>
                </a:cubicBezTo>
                <a:cubicBezTo>
                  <a:pt x="414" y="49"/>
                  <a:pt x="411" y="48"/>
                  <a:pt x="410" y="48"/>
                </a:cubicBezTo>
                <a:cubicBezTo>
                  <a:pt x="408" y="47"/>
                  <a:pt x="406" y="46"/>
                  <a:pt x="405" y="44"/>
                </a:cubicBezTo>
                <a:cubicBezTo>
                  <a:pt x="405" y="43"/>
                  <a:pt x="404" y="42"/>
                  <a:pt x="404" y="41"/>
                </a:cubicBezTo>
                <a:cubicBezTo>
                  <a:pt x="404" y="37"/>
                  <a:pt x="407" y="33"/>
                  <a:pt x="410" y="30"/>
                </a:cubicBezTo>
                <a:cubicBezTo>
                  <a:pt x="411" y="30"/>
                  <a:pt x="413" y="30"/>
                  <a:pt x="415" y="29"/>
                </a:cubicBezTo>
                <a:cubicBezTo>
                  <a:pt x="417" y="29"/>
                  <a:pt x="419" y="28"/>
                  <a:pt x="420" y="26"/>
                </a:cubicBezTo>
                <a:cubicBezTo>
                  <a:pt x="420" y="26"/>
                  <a:pt x="420" y="26"/>
                  <a:pt x="420" y="26"/>
                </a:cubicBezTo>
                <a:cubicBezTo>
                  <a:pt x="420" y="26"/>
                  <a:pt x="420" y="26"/>
                  <a:pt x="420" y="26"/>
                </a:cubicBezTo>
                <a:cubicBezTo>
                  <a:pt x="422" y="22"/>
                  <a:pt x="423" y="19"/>
                  <a:pt x="423" y="15"/>
                </a:cubicBezTo>
                <a:cubicBezTo>
                  <a:pt x="423" y="14"/>
                  <a:pt x="423" y="13"/>
                  <a:pt x="423" y="12"/>
                </a:cubicBezTo>
                <a:cubicBezTo>
                  <a:pt x="423" y="12"/>
                  <a:pt x="423" y="12"/>
                  <a:pt x="423" y="12"/>
                </a:cubicBezTo>
                <a:cubicBezTo>
                  <a:pt x="423" y="12"/>
                  <a:pt x="423" y="12"/>
                  <a:pt x="423" y="12"/>
                </a:cubicBezTo>
                <a:cubicBezTo>
                  <a:pt x="421" y="8"/>
                  <a:pt x="418" y="6"/>
                  <a:pt x="414" y="5"/>
                </a:cubicBezTo>
                <a:cubicBezTo>
                  <a:pt x="414" y="5"/>
                  <a:pt x="414" y="5"/>
                  <a:pt x="414" y="5"/>
                </a:cubicBezTo>
                <a:cubicBezTo>
                  <a:pt x="414" y="5"/>
                  <a:pt x="414" y="5"/>
                  <a:pt x="414" y="5"/>
                </a:cubicBezTo>
                <a:cubicBezTo>
                  <a:pt x="414" y="5"/>
                  <a:pt x="413" y="5"/>
                  <a:pt x="413" y="5"/>
                </a:cubicBezTo>
                <a:moveTo>
                  <a:pt x="1112" y="55"/>
                </a:moveTo>
                <a:cubicBezTo>
                  <a:pt x="1112" y="54"/>
                  <a:pt x="1112" y="54"/>
                  <a:pt x="1112" y="54"/>
                </a:cubicBezTo>
                <a:cubicBezTo>
                  <a:pt x="1113" y="54"/>
                  <a:pt x="1114" y="54"/>
                  <a:pt x="1114" y="54"/>
                </a:cubicBezTo>
                <a:cubicBezTo>
                  <a:pt x="1114" y="55"/>
                  <a:pt x="1114" y="55"/>
                  <a:pt x="1114" y="55"/>
                </a:cubicBezTo>
                <a:cubicBezTo>
                  <a:pt x="1114" y="55"/>
                  <a:pt x="1113" y="55"/>
                  <a:pt x="1112" y="55"/>
                </a:cubicBezTo>
                <a:moveTo>
                  <a:pt x="1173" y="51"/>
                </a:moveTo>
                <a:cubicBezTo>
                  <a:pt x="1169" y="50"/>
                  <a:pt x="1165" y="50"/>
                  <a:pt x="1160" y="50"/>
                </a:cubicBezTo>
                <a:cubicBezTo>
                  <a:pt x="1160" y="48"/>
                  <a:pt x="1160" y="48"/>
                  <a:pt x="1160" y="48"/>
                </a:cubicBezTo>
                <a:cubicBezTo>
                  <a:pt x="1161" y="48"/>
                  <a:pt x="1161" y="49"/>
                  <a:pt x="1162" y="49"/>
                </a:cubicBezTo>
                <a:cubicBezTo>
                  <a:pt x="1162" y="49"/>
                  <a:pt x="1162" y="49"/>
                  <a:pt x="1162" y="49"/>
                </a:cubicBezTo>
                <a:cubicBezTo>
                  <a:pt x="1173" y="49"/>
                  <a:pt x="1173" y="49"/>
                  <a:pt x="1173" y="49"/>
                </a:cubicBezTo>
                <a:cubicBezTo>
                  <a:pt x="1173" y="51"/>
                  <a:pt x="1173" y="51"/>
                  <a:pt x="1173" y="51"/>
                </a:cubicBezTo>
                <a:moveTo>
                  <a:pt x="1114" y="47"/>
                </a:moveTo>
                <a:cubicBezTo>
                  <a:pt x="1114" y="47"/>
                  <a:pt x="1113" y="46"/>
                  <a:pt x="1112" y="46"/>
                </a:cubicBezTo>
                <a:cubicBezTo>
                  <a:pt x="1112" y="43"/>
                  <a:pt x="1112" y="43"/>
                  <a:pt x="1112" y="43"/>
                </a:cubicBezTo>
                <a:cubicBezTo>
                  <a:pt x="1113" y="44"/>
                  <a:pt x="1114" y="45"/>
                  <a:pt x="1114" y="45"/>
                </a:cubicBezTo>
                <a:cubicBezTo>
                  <a:pt x="1114" y="47"/>
                  <a:pt x="1114" y="47"/>
                  <a:pt x="1114" y="47"/>
                </a:cubicBezTo>
                <a:moveTo>
                  <a:pt x="1218" y="42"/>
                </a:moveTo>
                <a:cubicBezTo>
                  <a:pt x="1219" y="42"/>
                  <a:pt x="1220" y="42"/>
                  <a:pt x="1220" y="41"/>
                </a:cubicBezTo>
                <a:cubicBezTo>
                  <a:pt x="1220" y="41"/>
                  <a:pt x="1220" y="41"/>
                  <a:pt x="1220" y="41"/>
                </a:cubicBezTo>
                <a:cubicBezTo>
                  <a:pt x="1220" y="41"/>
                  <a:pt x="1220" y="41"/>
                  <a:pt x="1220" y="41"/>
                </a:cubicBezTo>
                <a:cubicBezTo>
                  <a:pt x="1220" y="44"/>
                  <a:pt x="1220" y="44"/>
                  <a:pt x="1220" y="44"/>
                </a:cubicBezTo>
                <a:cubicBezTo>
                  <a:pt x="1220" y="44"/>
                  <a:pt x="1220" y="44"/>
                  <a:pt x="1220" y="44"/>
                </a:cubicBezTo>
                <a:cubicBezTo>
                  <a:pt x="1220" y="44"/>
                  <a:pt x="1220" y="44"/>
                  <a:pt x="1220" y="44"/>
                </a:cubicBezTo>
                <a:cubicBezTo>
                  <a:pt x="1219" y="44"/>
                  <a:pt x="1219" y="44"/>
                  <a:pt x="1218" y="43"/>
                </a:cubicBezTo>
                <a:cubicBezTo>
                  <a:pt x="1218" y="42"/>
                  <a:pt x="1218" y="42"/>
                  <a:pt x="1218" y="42"/>
                </a:cubicBezTo>
                <a:cubicBezTo>
                  <a:pt x="1218" y="42"/>
                  <a:pt x="1218" y="42"/>
                  <a:pt x="1218" y="42"/>
                </a:cubicBezTo>
                <a:moveTo>
                  <a:pt x="1211" y="40"/>
                </a:moveTo>
                <a:cubicBezTo>
                  <a:pt x="1211" y="40"/>
                  <a:pt x="1211" y="40"/>
                  <a:pt x="1211" y="40"/>
                </a:cubicBezTo>
                <a:cubicBezTo>
                  <a:pt x="1211" y="40"/>
                  <a:pt x="1211" y="40"/>
                  <a:pt x="1211" y="40"/>
                </a:cubicBezTo>
                <a:cubicBezTo>
                  <a:pt x="1212" y="40"/>
                  <a:pt x="1212" y="40"/>
                  <a:pt x="1212" y="40"/>
                </a:cubicBezTo>
                <a:cubicBezTo>
                  <a:pt x="1213" y="40"/>
                  <a:pt x="1213" y="40"/>
                  <a:pt x="1213" y="40"/>
                </a:cubicBezTo>
                <a:cubicBezTo>
                  <a:pt x="1213" y="40"/>
                  <a:pt x="1213" y="40"/>
                  <a:pt x="1213" y="40"/>
                </a:cubicBezTo>
                <a:cubicBezTo>
                  <a:pt x="1214" y="40"/>
                  <a:pt x="1215" y="40"/>
                  <a:pt x="1216" y="41"/>
                </a:cubicBezTo>
                <a:cubicBezTo>
                  <a:pt x="1216" y="42"/>
                  <a:pt x="1216" y="42"/>
                  <a:pt x="1216" y="42"/>
                </a:cubicBezTo>
                <a:cubicBezTo>
                  <a:pt x="1215" y="41"/>
                  <a:pt x="1214" y="41"/>
                  <a:pt x="1213" y="40"/>
                </a:cubicBezTo>
                <a:cubicBezTo>
                  <a:pt x="1213" y="40"/>
                  <a:pt x="1213" y="40"/>
                  <a:pt x="1213" y="40"/>
                </a:cubicBezTo>
                <a:cubicBezTo>
                  <a:pt x="1213" y="40"/>
                  <a:pt x="1213" y="40"/>
                  <a:pt x="1213" y="40"/>
                </a:cubicBezTo>
                <a:cubicBezTo>
                  <a:pt x="1212" y="40"/>
                  <a:pt x="1212" y="40"/>
                  <a:pt x="1211" y="40"/>
                </a:cubicBezTo>
                <a:moveTo>
                  <a:pt x="1200" y="43"/>
                </a:moveTo>
                <a:cubicBezTo>
                  <a:pt x="1200" y="42"/>
                  <a:pt x="1200" y="42"/>
                  <a:pt x="1200" y="42"/>
                </a:cubicBezTo>
                <a:cubicBezTo>
                  <a:pt x="1203" y="41"/>
                  <a:pt x="1206" y="40"/>
                  <a:pt x="1209" y="40"/>
                </a:cubicBezTo>
                <a:cubicBezTo>
                  <a:pt x="1209" y="40"/>
                  <a:pt x="1209" y="40"/>
                  <a:pt x="1209" y="40"/>
                </a:cubicBezTo>
                <a:cubicBezTo>
                  <a:pt x="1206" y="41"/>
                  <a:pt x="1203" y="42"/>
                  <a:pt x="1200" y="43"/>
                </a:cubicBezTo>
                <a:moveTo>
                  <a:pt x="1179" y="51"/>
                </a:moveTo>
                <a:cubicBezTo>
                  <a:pt x="1178" y="51"/>
                  <a:pt x="1177" y="51"/>
                  <a:pt x="1175" y="51"/>
                </a:cubicBezTo>
                <a:cubicBezTo>
                  <a:pt x="1175" y="45"/>
                  <a:pt x="1175" y="45"/>
                  <a:pt x="1175" y="45"/>
                </a:cubicBezTo>
                <a:cubicBezTo>
                  <a:pt x="1177" y="43"/>
                  <a:pt x="1178" y="41"/>
                  <a:pt x="1179" y="39"/>
                </a:cubicBezTo>
                <a:cubicBezTo>
                  <a:pt x="1179" y="40"/>
                  <a:pt x="1179" y="40"/>
                  <a:pt x="1179" y="40"/>
                </a:cubicBezTo>
                <a:cubicBezTo>
                  <a:pt x="1179" y="41"/>
                  <a:pt x="1179" y="41"/>
                  <a:pt x="1178" y="41"/>
                </a:cubicBezTo>
                <a:cubicBezTo>
                  <a:pt x="1178" y="41"/>
                  <a:pt x="1178" y="41"/>
                  <a:pt x="1178" y="41"/>
                </a:cubicBezTo>
                <a:cubicBezTo>
                  <a:pt x="1178" y="42"/>
                  <a:pt x="1178" y="42"/>
                  <a:pt x="1178" y="42"/>
                </a:cubicBezTo>
                <a:cubicBezTo>
                  <a:pt x="1178" y="42"/>
                  <a:pt x="1178" y="42"/>
                  <a:pt x="1178" y="42"/>
                </a:cubicBezTo>
                <a:cubicBezTo>
                  <a:pt x="1178" y="42"/>
                  <a:pt x="1177" y="43"/>
                  <a:pt x="1177" y="44"/>
                </a:cubicBezTo>
                <a:cubicBezTo>
                  <a:pt x="1177" y="45"/>
                  <a:pt x="1176" y="46"/>
                  <a:pt x="1176" y="47"/>
                </a:cubicBezTo>
                <a:cubicBezTo>
                  <a:pt x="1176" y="48"/>
                  <a:pt x="1176" y="49"/>
                  <a:pt x="1177" y="49"/>
                </a:cubicBezTo>
                <a:cubicBezTo>
                  <a:pt x="1177" y="49"/>
                  <a:pt x="1177" y="49"/>
                  <a:pt x="1177" y="49"/>
                </a:cubicBezTo>
                <a:cubicBezTo>
                  <a:pt x="1178" y="49"/>
                  <a:pt x="1178" y="49"/>
                  <a:pt x="1178" y="49"/>
                </a:cubicBezTo>
                <a:cubicBezTo>
                  <a:pt x="1178" y="50"/>
                  <a:pt x="1178" y="50"/>
                  <a:pt x="1178" y="50"/>
                </a:cubicBezTo>
                <a:cubicBezTo>
                  <a:pt x="1179" y="50"/>
                  <a:pt x="1179" y="50"/>
                  <a:pt x="1179" y="50"/>
                </a:cubicBezTo>
                <a:cubicBezTo>
                  <a:pt x="1179" y="51"/>
                  <a:pt x="1179" y="51"/>
                  <a:pt x="1179" y="51"/>
                </a:cubicBezTo>
                <a:moveTo>
                  <a:pt x="1110" y="43"/>
                </a:moveTo>
                <a:cubicBezTo>
                  <a:pt x="1110" y="42"/>
                  <a:pt x="1110" y="41"/>
                  <a:pt x="1110" y="40"/>
                </a:cubicBezTo>
                <a:cubicBezTo>
                  <a:pt x="1109" y="40"/>
                  <a:pt x="1109" y="40"/>
                  <a:pt x="1109" y="39"/>
                </a:cubicBezTo>
                <a:cubicBezTo>
                  <a:pt x="1109" y="37"/>
                  <a:pt x="1110" y="36"/>
                  <a:pt x="1110" y="35"/>
                </a:cubicBezTo>
                <a:cubicBezTo>
                  <a:pt x="1110" y="43"/>
                  <a:pt x="1110" y="43"/>
                  <a:pt x="1110" y="43"/>
                </a:cubicBezTo>
                <a:moveTo>
                  <a:pt x="1112" y="33"/>
                </a:moveTo>
                <a:cubicBezTo>
                  <a:pt x="1112" y="31"/>
                  <a:pt x="1112" y="31"/>
                  <a:pt x="1112" y="31"/>
                </a:cubicBezTo>
                <a:cubicBezTo>
                  <a:pt x="1113" y="31"/>
                  <a:pt x="1114" y="30"/>
                  <a:pt x="1114" y="30"/>
                </a:cubicBezTo>
                <a:cubicBezTo>
                  <a:pt x="1114" y="31"/>
                  <a:pt x="1114" y="31"/>
                  <a:pt x="1114" y="31"/>
                </a:cubicBezTo>
                <a:cubicBezTo>
                  <a:pt x="1114" y="32"/>
                  <a:pt x="1113" y="33"/>
                  <a:pt x="1112" y="33"/>
                </a:cubicBezTo>
                <a:moveTo>
                  <a:pt x="1222" y="40"/>
                </a:moveTo>
                <a:cubicBezTo>
                  <a:pt x="1222" y="35"/>
                  <a:pt x="1222" y="35"/>
                  <a:pt x="1222" y="35"/>
                </a:cubicBezTo>
                <a:cubicBezTo>
                  <a:pt x="1222" y="35"/>
                  <a:pt x="1222" y="35"/>
                  <a:pt x="1222" y="34"/>
                </a:cubicBezTo>
                <a:cubicBezTo>
                  <a:pt x="1222" y="29"/>
                  <a:pt x="1222" y="29"/>
                  <a:pt x="1222" y="29"/>
                </a:cubicBezTo>
                <a:cubicBezTo>
                  <a:pt x="1223" y="30"/>
                  <a:pt x="1223" y="30"/>
                  <a:pt x="1223" y="31"/>
                </a:cubicBezTo>
                <a:cubicBezTo>
                  <a:pt x="1223" y="32"/>
                  <a:pt x="1224" y="33"/>
                  <a:pt x="1224" y="34"/>
                </a:cubicBezTo>
                <a:cubicBezTo>
                  <a:pt x="1224" y="36"/>
                  <a:pt x="1223" y="38"/>
                  <a:pt x="1222" y="40"/>
                </a:cubicBezTo>
                <a:moveTo>
                  <a:pt x="1179" y="48"/>
                </a:moveTo>
                <a:cubicBezTo>
                  <a:pt x="1179" y="48"/>
                  <a:pt x="1178" y="48"/>
                  <a:pt x="1178" y="47"/>
                </a:cubicBezTo>
                <a:cubicBezTo>
                  <a:pt x="1178" y="47"/>
                  <a:pt x="1178" y="47"/>
                  <a:pt x="1178" y="47"/>
                </a:cubicBezTo>
                <a:cubicBezTo>
                  <a:pt x="1178" y="46"/>
                  <a:pt x="1178" y="46"/>
                  <a:pt x="1179" y="45"/>
                </a:cubicBezTo>
                <a:cubicBezTo>
                  <a:pt x="1179" y="44"/>
                  <a:pt x="1180" y="43"/>
                  <a:pt x="1180" y="43"/>
                </a:cubicBezTo>
                <a:cubicBezTo>
                  <a:pt x="1180" y="43"/>
                  <a:pt x="1180" y="43"/>
                  <a:pt x="1180" y="43"/>
                </a:cubicBezTo>
                <a:cubicBezTo>
                  <a:pt x="1180" y="42"/>
                  <a:pt x="1180" y="42"/>
                  <a:pt x="1180" y="42"/>
                </a:cubicBezTo>
                <a:cubicBezTo>
                  <a:pt x="1181" y="41"/>
                  <a:pt x="1181" y="41"/>
                  <a:pt x="1181" y="41"/>
                </a:cubicBezTo>
                <a:cubicBezTo>
                  <a:pt x="1184" y="37"/>
                  <a:pt x="1188" y="32"/>
                  <a:pt x="1193" y="29"/>
                </a:cubicBezTo>
                <a:cubicBezTo>
                  <a:pt x="1195" y="29"/>
                  <a:pt x="1197" y="28"/>
                  <a:pt x="1199" y="28"/>
                </a:cubicBezTo>
                <a:cubicBezTo>
                  <a:pt x="1199" y="28"/>
                  <a:pt x="1199" y="28"/>
                  <a:pt x="1199" y="28"/>
                </a:cubicBezTo>
                <a:cubicBezTo>
                  <a:pt x="1199" y="28"/>
                  <a:pt x="1199" y="28"/>
                  <a:pt x="1199" y="28"/>
                </a:cubicBezTo>
                <a:cubicBezTo>
                  <a:pt x="1200" y="28"/>
                  <a:pt x="1201" y="28"/>
                  <a:pt x="1202" y="29"/>
                </a:cubicBezTo>
                <a:cubicBezTo>
                  <a:pt x="1203" y="30"/>
                  <a:pt x="1204" y="31"/>
                  <a:pt x="1206" y="31"/>
                </a:cubicBezTo>
                <a:cubicBezTo>
                  <a:pt x="1206" y="31"/>
                  <a:pt x="1206" y="31"/>
                  <a:pt x="1206" y="31"/>
                </a:cubicBezTo>
                <a:cubicBezTo>
                  <a:pt x="1207" y="31"/>
                  <a:pt x="1208" y="31"/>
                  <a:pt x="1208" y="30"/>
                </a:cubicBezTo>
                <a:cubicBezTo>
                  <a:pt x="1208" y="30"/>
                  <a:pt x="1208" y="30"/>
                  <a:pt x="1208" y="30"/>
                </a:cubicBezTo>
                <a:cubicBezTo>
                  <a:pt x="1208" y="30"/>
                  <a:pt x="1208" y="30"/>
                  <a:pt x="1208" y="30"/>
                </a:cubicBezTo>
                <a:cubicBezTo>
                  <a:pt x="1209" y="29"/>
                  <a:pt x="1209" y="29"/>
                  <a:pt x="1209" y="29"/>
                </a:cubicBezTo>
                <a:cubicBezTo>
                  <a:pt x="1209" y="29"/>
                  <a:pt x="1209" y="29"/>
                  <a:pt x="1209" y="29"/>
                </a:cubicBezTo>
                <a:cubicBezTo>
                  <a:pt x="1209" y="29"/>
                  <a:pt x="1209" y="29"/>
                  <a:pt x="1209" y="29"/>
                </a:cubicBezTo>
                <a:cubicBezTo>
                  <a:pt x="1210" y="29"/>
                  <a:pt x="1210" y="29"/>
                  <a:pt x="1210" y="29"/>
                </a:cubicBezTo>
                <a:cubicBezTo>
                  <a:pt x="1211" y="28"/>
                  <a:pt x="1211" y="28"/>
                  <a:pt x="1211" y="28"/>
                </a:cubicBezTo>
                <a:cubicBezTo>
                  <a:pt x="1211" y="28"/>
                  <a:pt x="1211" y="28"/>
                  <a:pt x="1211" y="28"/>
                </a:cubicBezTo>
                <a:cubicBezTo>
                  <a:pt x="1212" y="28"/>
                  <a:pt x="1212" y="28"/>
                  <a:pt x="1213" y="28"/>
                </a:cubicBezTo>
                <a:cubicBezTo>
                  <a:pt x="1213" y="28"/>
                  <a:pt x="1213" y="28"/>
                  <a:pt x="1213" y="28"/>
                </a:cubicBezTo>
                <a:cubicBezTo>
                  <a:pt x="1213" y="28"/>
                  <a:pt x="1213" y="28"/>
                  <a:pt x="1213" y="28"/>
                </a:cubicBezTo>
                <a:cubicBezTo>
                  <a:pt x="1214" y="28"/>
                  <a:pt x="1215" y="28"/>
                  <a:pt x="1215" y="29"/>
                </a:cubicBezTo>
                <a:cubicBezTo>
                  <a:pt x="1216" y="29"/>
                  <a:pt x="1216" y="29"/>
                  <a:pt x="1216" y="29"/>
                </a:cubicBezTo>
                <a:cubicBezTo>
                  <a:pt x="1216" y="29"/>
                  <a:pt x="1216" y="29"/>
                  <a:pt x="1216" y="29"/>
                </a:cubicBezTo>
                <a:cubicBezTo>
                  <a:pt x="1216" y="29"/>
                  <a:pt x="1216" y="29"/>
                  <a:pt x="1217" y="29"/>
                </a:cubicBezTo>
                <a:cubicBezTo>
                  <a:pt x="1219" y="30"/>
                  <a:pt x="1220" y="32"/>
                  <a:pt x="1220" y="34"/>
                </a:cubicBezTo>
                <a:cubicBezTo>
                  <a:pt x="1220" y="34"/>
                  <a:pt x="1220" y="34"/>
                  <a:pt x="1220" y="34"/>
                </a:cubicBezTo>
                <a:cubicBezTo>
                  <a:pt x="1220" y="35"/>
                  <a:pt x="1220" y="35"/>
                  <a:pt x="1220" y="35"/>
                </a:cubicBezTo>
                <a:cubicBezTo>
                  <a:pt x="1220" y="35"/>
                  <a:pt x="1220" y="35"/>
                  <a:pt x="1220" y="35"/>
                </a:cubicBezTo>
                <a:cubicBezTo>
                  <a:pt x="1220" y="35"/>
                  <a:pt x="1220" y="35"/>
                  <a:pt x="1220" y="35"/>
                </a:cubicBezTo>
                <a:cubicBezTo>
                  <a:pt x="1220" y="37"/>
                  <a:pt x="1220" y="39"/>
                  <a:pt x="1219" y="40"/>
                </a:cubicBezTo>
                <a:cubicBezTo>
                  <a:pt x="1219" y="40"/>
                  <a:pt x="1219" y="40"/>
                  <a:pt x="1218" y="40"/>
                </a:cubicBezTo>
                <a:cubicBezTo>
                  <a:pt x="1218" y="40"/>
                  <a:pt x="1218" y="40"/>
                  <a:pt x="1218" y="40"/>
                </a:cubicBezTo>
                <a:cubicBezTo>
                  <a:pt x="1218" y="40"/>
                  <a:pt x="1218" y="40"/>
                  <a:pt x="1218" y="40"/>
                </a:cubicBezTo>
                <a:cubicBezTo>
                  <a:pt x="1218" y="40"/>
                  <a:pt x="1217" y="40"/>
                  <a:pt x="1217" y="40"/>
                </a:cubicBezTo>
                <a:cubicBezTo>
                  <a:pt x="1216" y="39"/>
                  <a:pt x="1215" y="38"/>
                  <a:pt x="1213" y="38"/>
                </a:cubicBezTo>
                <a:cubicBezTo>
                  <a:pt x="1212" y="38"/>
                  <a:pt x="1212" y="38"/>
                  <a:pt x="1212" y="38"/>
                </a:cubicBezTo>
                <a:cubicBezTo>
                  <a:pt x="1212" y="38"/>
                  <a:pt x="1211" y="38"/>
                  <a:pt x="1211" y="38"/>
                </a:cubicBezTo>
                <a:cubicBezTo>
                  <a:pt x="1211" y="38"/>
                  <a:pt x="1211" y="38"/>
                  <a:pt x="1211" y="38"/>
                </a:cubicBezTo>
                <a:cubicBezTo>
                  <a:pt x="1211" y="37"/>
                  <a:pt x="1211" y="37"/>
                  <a:pt x="1211" y="37"/>
                </a:cubicBezTo>
                <a:cubicBezTo>
                  <a:pt x="1210" y="37"/>
                  <a:pt x="1210" y="37"/>
                  <a:pt x="1210" y="37"/>
                </a:cubicBezTo>
                <a:cubicBezTo>
                  <a:pt x="1209" y="37"/>
                  <a:pt x="1209" y="37"/>
                  <a:pt x="1209" y="37"/>
                </a:cubicBezTo>
                <a:cubicBezTo>
                  <a:pt x="1209" y="38"/>
                  <a:pt x="1209" y="38"/>
                  <a:pt x="1209" y="38"/>
                </a:cubicBezTo>
                <a:cubicBezTo>
                  <a:pt x="1206" y="38"/>
                  <a:pt x="1203" y="39"/>
                  <a:pt x="1200" y="40"/>
                </a:cubicBezTo>
                <a:cubicBezTo>
                  <a:pt x="1200" y="40"/>
                  <a:pt x="1200" y="40"/>
                  <a:pt x="1200" y="40"/>
                </a:cubicBezTo>
                <a:cubicBezTo>
                  <a:pt x="1199" y="41"/>
                  <a:pt x="1199" y="41"/>
                  <a:pt x="1199" y="41"/>
                </a:cubicBezTo>
                <a:cubicBezTo>
                  <a:pt x="1198" y="41"/>
                  <a:pt x="1198" y="41"/>
                  <a:pt x="1198" y="41"/>
                </a:cubicBezTo>
                <a:cubicBezTo>
                  <a:pt x="1198" y="41"/>
                  <a:pt x="1198" y="41"/>
                  <a:pt x="1198" y="41"/>
                </a:cubicBezTo>
                <a:cubicBezTo>
                  <a:pt x="1195" y="44"/>
                  <a:pt x="1192" y="46"/>
                  <a:pt x="1190" y="50"/>
                </a:cubicBezTo>
                <a:cubicBezTo>
                  <a:pt x="1187" y="50"/>
                  <a:pt x="1184" y="49"/>
                  <a:pt x="1181" y="48"/>
                </a:cubicBezTo>
                <a:cubicBezTo>
                  <a:pt x="1181" y="48"/>
                  <a:pt x="1181" y="48"/>
                  <a:pt x="1181" y="48"/>
                </a:cubicBezTo>
                <a:cubicBezTo>
                  <a:pt x="1180" y="48"/>
                  <a:pt x="1180" y="48"/>
                  <a:pt x="1180" y="48"/>
                </a:cubicBezTo>
                <a:cubicBezTo>
                  <a:pt x="1179" y="48"/>
                  <a:pt x="1179" y="48"/>
                  <a:pt x="1179" y="48"/>
                </a:cubicBezTo>
                <a:cubicBezTo>
                  <a:pt x="1179" y="48"/>
                  <a:pt x="1179" y="48"/>
                  <a:pt x="1179" y="48"/>
                </a:cubicBezTo>
                <a:moveTo>
                  <a:pt x="1220" y="29"/>
                </a:moveTo>
                <a:cubicBezTo>
                  <a:pt x="1220" y="29"/>
                  <a:pt x="1219" y="28"/>
                  <a:pt x="1218" y="27"/>
                </a:cubicBezTo>
                <a:cubicBezTo>
                  <a:pt x="1218" y="27"/>
                  <a:pt x="1218" y="27"/>
                  <a:pt x="1218" y="27"/>
                </a:cubicBezTo>
                <a:cubicBezTo>
                  <a:pt x="1218" y="27"/>
                  <a:pt x="1218" y="27"/>
                  <a:pt x="1219" y="27"/>
                </a:cubicBezTo>
                <a:cubicBezTo>
                  <a:pt x="1219" y="28"/>
                  <a:pt x="1220" y="28"/>
                  <a:pt x="1220" y="28"/>
                </a:cubicBezTo>
                <a:cubicBezTo>
                  <a:pt x="1220" y="28"/>
                  <a:pt x="1220" y="28"/>
                  <a:pt x="1220" y="28"/>
                </a:cubicBezTo>
                <a:cubicBezTo>
                  <a:pt x="1220" y="29"/>
                  <a:pt x="1220" y="29"/>
                  <a:pt x="1220" y="29"/>
                </a:cubicBezTo>
                <a:moveTo>
                  <a:pt x="1211" y="26"/>
                </a:moveTo>
                <a:cubicBezTo>
                  <a:pt x="1211" y="26"/>
                  <a:pt x="1211" y="26"/>
                  <a:pt x="1211" y="26"/>
                </a:cubicBezTo>
                <a:cubicBezTo>
                  <a:pt x="1212" y="25"/>
                  <a:pt x="1212" y="25"/>
                  <a:pt x="1213" y="25"/>
                </a:cubicBezTo>
                <a:cubicBezTo>
                  <a:pt x="1214" y="25"/>
                  <a:pt x="1215" y="26"/>
                  <a:pt x="1216" y="26"/>
                </a:cubicBezTo>
                <a:cubicBezTo>
                  <a:pt x="1216" y="27"/>
                  <a:pt x="1216" y="27"/>
                  <a:pt x="1216" y="27"/>
                </a:cubicBezTo>
                <a:cubicBezTo>
                  <a:pt x="1215" y="26"/>
                  <a:pt x="1214" y="26"/>
                  <a:pt x="1213" y="26"/>
                </a:cubicBezTo>
                <a:cubicBezTo>
                  <a:pt x="1212" y="26"/>
                  <a:pt x="1212" y="26"/>
                  <a:pt x="1211" y="26"/>
                </a:cubicBezTo>
                <a:moveTo>
                  <a:pt x="1206" y="29"/>
                </a:moveTo>
                <a:cubicBezTo>
                  <a:pt x="1205" y="29"/>
                  <a:pt x="1204" y="28"/>
                  <a:pt x="1203" y="27"/>
                </a:cubicBezTo>
                <a:cubicBezTo>
                  <a:pt x="1202" y="26"/>
                  <a:pt x="1201" y="26"/>
                  <a:pt x="1200" y="26"/>
                </a:cubicBezTo>
                <a:cubicBezTo>
                  <a:pt x="1200" y="25"/>
                  <a:pt x="1200" y="25"/>
                  <a:pt x="1200" y="25"/>
                </a:cubicBezTo>
                <a:cubicBezTo>
                  <a:pt x="1206" y="27"/>
                  <a:pt x="1206" y="27"/>
                  <a:pt x="1206" y="27"/>
                </a:cubicBezTo>
                <a:cubicBezTo>
                  <a:pt x="1207" y="27"/>
                  <a:pt x="1207" y="27"/>
                  <a:pt x="1207" y="27"/>
                </a:cubicBezTo>
                <a:cubicBezTo>
                  <a:pt x="1207" y="27"/>
                  <a:pt x="1208" y="26"/>
                  <a:pt x="1209" y="26"/>
                </a:cubicBezTo>
                <a:cubicBezTo>
                  <a:pt x="1209" y="27"/>
                  <a:pt x="1209" y="27"/>
                  <a:pt x="1209" y="27"/>
                </a:cubicBezTo>
                <a:cubicBezTo>
                  <a:pt x="1209" y="27"/>
                  <a:pt x="1208" y="27"/>
                  <a:pt x="1208" y="27"/>
                </a:cubicBezTo>
                <a:cubicBezTo>
                  <a:pt x="1207" y="28"/>
                  <a:pt x="1207" y="28"/>
                  <a:pt x="1207" y="29"/>
                </a:cubicBezTo>
                <a:cubicBezTo>
                  <a:pt x="1206" y="29"/>
                  <a:pt x="1206" y="29"/>
                  <a:pt x="1206" y="29"/>
                </a:cubicBezTo>
                <a:cubicBezTo>
                  <a:pt x="1206" y="29"/>
                  <a:pt x="1206" y="29"/>
                  <a:pt x="1206" y="29"/>
                </a:cubicBezTo>
                <a:moveTo>
                  <a:pt x="1181" y="38"/>
                </a:moveTo>
                <a:cubicBezTo>
                  <a:pt x="1181" y="36"/>
                  <a:pt x="1181" y="36"/>
                  <a:pt x="1181" y="36"/>
                </a:cubicBezTo>
                <a:cubicBezTo>
                  <a:pt x="1185" y="30"/>
                  <a:pt x="1191" y="26"/>
                  <a:pt x="1198" y="25"/>
                </a:cubicBezTo>
                <a:cubicBezTo>
                  <a:pt x="1198" y="26"/>
                  <a:pt x="1198" y="26"/>
                  <a:pt x="1198" y="26"/>
                </a:cubicBezTo>
                <a:cubicBezTo>
                  <a:pt x="1196" y="26"/>
                  <a:pt x="1194" y="27"/>
                  <a:pt x="1193" y="27"/>
                </a:cubicBezTo>
                <a:cubicBezTo>
                  <a:pt x="1193" y="27"/>
                  <a:pt x="1193" y="27"/>
                  <a:pt x="1193" y="27"/>
                </a:cubicBezTo>
                <a:cubicBezTo>
                  <a:pt x="1192" y="27"/>
                  <a:pt x="1192" y="27"/>
                  <a:pt x="1192" y="27"/>
                </a:cubicBezTo>
                <a:cubicBezTo>
                  <a:pt x="1188" y="30"/>
                  <a:pt x="1184" y="34"/>
                  <a:pt x="1181" y="38"/>
                </a:cubicBezTo>
                <a:moveTo>
                  <a:pt x="1100" y="54"/>
                </a:moveTo>
                <a:cubicBezTo>
                  <a:pt x="1099" y="52"/>
                  <a:pt x="1099" y="51"/>
                  <a:pt x="1099" y="49"/>
                </a:cubicBezTo>
                <a:cubicBezTo>
                  <a:pt x="1099" y="48"/>
                  <a:pt x="1099" y="48"/>
                  <a:pt x="1099" y="47"/>
                </a:cubicBezTo>
                <a:cubicBezTo>
                  <a:pt x="1099" y="47"/>
                  <a:pt x="1099" y="47"/>
                  <a:pt x="1099" y="47"/>
                </a:cubicBezTo>
                <a:cubicBezTo>
                  <a:pt x="1098" y="46"/>
                  <a:pt x="1098" y="46"/>
                  <a:pt x="1098" y="46"/>
                </a:cubicBezTo>
                <a:cubicBezTo>
                  <a:pt x="1097" y="46"/>
                  <a:pt x="1096" y="45"/>
                  <a:pt x="1094" y="43"/>
                </a:cubicBezTo>
                <a:cubicBezTo>
                  <a:pt x="1093" y="42"/>
                  <a:pt x="1092" y="40"/>
                  <a:pt x="1092" y="39"/>
                </a:cubicBezTo>
                <a:cubicBezTo>
                  <a:pt x="1092" y="38"/>
                  <a:pt x="1092" y="38"/>
                  <a:pt x="1092" y="38"/>
                </a:cubicBezTo>
                <a:cubicBezTo>
                  <a:pt x="1092" y="32"/>
                  <a:pt x="1095" y="27"/>
                  <a:pt x="1100" y="22"/>
                </a:cubicBezTo>
                <a:cubicBezTo>
                  <a:pt x="1100" y="24"/>
                  <a:pt x="1100" y="24"/>
                  <a:pt x="1100" y="24"/>
                </a:cubicBezTo>
                <a:cubicBezTo>
                  <a:pt x="1099" y="25"/>
                  <a:pt x="1098" y="26"/>
                  <a:pt x="1097" y="27"/>
                </a:cubicBezTo>
                <a:cubicBezTo>
                  <a:pt x="1096" y="27"/>
                  <a:pt x="1096" y="27"/>
                  <a:pt x="1096" y="27"/>
                </a:cubicBezTo>
                <a:cubicBezTo>
                  <a:pt x="1096" y="27"/>
                  <a:pt x="1096" y="27"/>
                  <a:pt x="1096" y="27"/>
                </a:cubicBezTo>
                <a:cubicBezTo>
                  <a:pt x="1095" y="30"/>
                  <a:pt x="1094" y="33"/>
                  <a:pt x="1094" y="36"/>
                </a:cubicBezTo>
                <a:cubicBezTo>
                  <a:pt x="1094" y="37"/>
                  <a:pt x="1094" y="38"/>
                  <a:pt x="1094" y="40"/>
                </a:cubicBezTo>
                <a:cubicBezTo>
                  <a:pt x="1094" y="40"/>
                  <a:pt x="1094" y="40"/>
                  <a:pt x="1094" y="40"/>
                </a:cubicBezTo>
                <a:cubicBezTo>
                  <a:pt x="1094" y="40"/>
                  <a:pt x="1094" y="40"/>
                  <a:pt x="1094" y="40"/>
                </a:cubicBezTo>
                <a:cubicBezTo>
                  <a:pt x="1095" y="41"/>
                  <a:pt x="1095" y="42"/>
                  <a:pt x="1096" y="43"/>
                </a:cubicBezTo>
                <a:cubicBezTo>
                  <a:pt x="1097" y="44"/>
                  <a:pt x="1098" y="45"/>
                  <a:pt x="1099" y="45"/>
                </a:cubicBezTo>
                <a:cubicBezTo>
                  <a:pt x="1100" y="45"/>
                  <a:pt x="1100" y="45"/>
                  <a:pt x="1100" y="45"/>
                </a:cubicBezTo>
                <a:cubicBezTo>
                  <a:pt x="1100" y="45"/>
                  <a:pt x="1100" y="45"/>
                  <a:pt x="1100" y="45"/>
                </a:cubicBezTo>
                <a:cubicBezTo>
                  <a:pt x="1100" y="54"/>
                  <a:pt x="1100" y="54"/>
                  <a:pt x="1100" y="54"/>
                </a:cubicBezTo>
                <a:moveTo>
                  <a:pt x="1160" y="27"/>
                </a:moveTo>
                <a:cubicBezTo>
                  <a:pt x="1160" y="26"/>
                  <a:pt x="1160" y="26"/>
                  <a:pt x="1160" y="26"/>
                </a:cubicBezTo>
                <a:cubicBezTo>
                  <a:pt x="1161" y="25"/>
                  <a:pt x="1162" y="25"/>
                  <a:pt x="1162" y="25"/>
                </a:cubicBezTo>
                <a:cubicBezTo>
                  <a:pt x="1162" y="25"/>
                  <a:pt x="1162" y="25"/>
                  <a:pt x="1162" y="25"/>
                </a:cubicBezTo>
                <a:cubicBezTo>
                  <a:pt x="1162" y="25"/>
                  <a:pt x="1162" y="25"/>
                  <a:pt x="1162" y="25"/>
                </a:cubicBezTo>
                <a:cubicBezTo>
                  <a:pt x="1166" y="23"/>
                  <a:pt x="1169" y="21"/>
                  <a:pt x="1173" y="20"/>
                </a:cubicBezTo>
                <a:cubicBezTo>
                  <a:pt x="1173" y="20"/>
                  <a:pt x="1173" y="20"/>
                  <a:pt x="1173" y="20"/>
                </a:cubicBezTo>
                <a:cubicBezTo>
                  <a:pt x="1173" y="20"/>
                  <a:pt x="1173" y="20"/>
                  <a:pt x="1173" y="20"/>
                </a:cubicBezTo>
                <a:cubicBezTo>
                  <a:pt x="1173" y="20"/>
                  <a:pt x="1173" y="20"/>
                  <a:pt x="1172" y="20"/>
                </a:cubicBezTo>
                <a:cubicBezTo>
                  <a:pt x="1168" y="22"/>
                  <a:pt x="1164" y="24"/>
                  <a:pt x="1160" y="27"/>
                </a:cubicBezTo>
                <a:moveTo>
                  <a:pt x="1175" y="20"/>
                </a:moveTo>
                <a:cubicBezTo>
                  <a:pt x="1175" y="19"/>
                  <a:pt x="1175" y="19"/>
                  <a:pt x="1175" y="19"/>
                </a:cubicBezTo>
                <a:cubicBezTo>
                  <a:pt x="1176" y="19"/>
                  <a:pt x="1177" y="19"/>
                  <a:pt x="1178" y="19"/>
                </a:cubicBezTo>
                <a:cubicBezTo>
                  <a:pt x="1178" y="19"/>
                  <a:pt x="1178" y="19"/>
                  <a:pt x="1178" y="19"/>
                </a:cubicBezTo>
                <a:cubicBezTo>
                  <a:pt x="1178" y="19"/>
                  <a:pt x="1179" y="19"/>
                  <a:pt x="1179" y="19"/>
                </a:cubicBezTo>
                <a:cubicBezTo>
                  <a:pt x="1179" y="20"/>
                  <a:pt x="1179" y="20"/>
                  <a:pt x="1179" y="20"/>
                </a:cubicBezTo>
                <a:cubicBezTo>
                  <a:pt x="1178" y="20"/>
                  <a:pt x="1177" y="20"/>
                  <a:pt x="1176" y="20"/>
                </a:cubicBezTo>
                <a:cubicBezTo>
                  <a:pt x="1175" y="20"/>
                  <a:pt x="1175" y="20"/>
                  <a:pt x="1175" y="20"/>
                </a:cubicBezTo>
                <a:moveTo>
                  <a:pt x="1102" y="22"/>
                </a:moveTo>
                <a:cubicBezTo>
                  <a:pt x="1102" y="21"/>
                  <a:pt x="1102" y="21"/>
                  <a:pt x="1102" y="21"/>
                </a:cubicBezTo>
                <a:cubicBezTo>
                  <a:pt x="1104" y="21"/>
                  <a:pt x="1106" y="19"/>
                  <a:pt x="1107" y="18"/>
                </a:cubicBezTo>
                <a:cubicBezTo>
                  <a:pt x="1108" y="17"/>
                  <a:pt x="1109" y="15"/>
                  <a:pt x="1110" y="14"/>
                </a:cubicBezTo>
                <a:cubicBezTo>
                  <a:pt x="1110" y="15"/>
                  <a:pt x="1110" y="15"/>
                  <a:pt x="1110" y="15"/>
                </a:cubicBezTo>
                <a:cubicBezTo>
                  <a:pt x="1109" y="17"/>
                  <a:pt x="1108" y="18"/>
                  <a:pt x="1107" y="20"/>
                </a:cubicBezTo>
                <a:cubicBezTo>
                  <a:pt x="1107" y="20"/>
                  <a:pt x="1106" y="20"/>
                  <a:pt x="1106" y="20"/>
                </a:cubicBezTo>
                <a:cubicBezTo>
                  <a:pt x="1105" y="20"/>
                  <a:pt x="1103" y="21"/>
                  <a:pt x="1102" y="22"/>
                </a:cubicBezTo>
                <a:moveTo>
                  <a:pt x="1108" y="22"/>
                </a:moveTo>
                <a:cubicBezTo>
                  <a:pt x="1108" y="22"/>
                  <a:pt x="1108" y="22"/>
                  <a:pt x="1108" y="22"/>
                </a:cubicBezTo>
                <a:cubicBezTo>
                  <a:pt x="1109" y="20"/>
                  <a:pt x="1111" y="18"/>
                  <a:pt x="1112" y="16"/>
                </a:cubicBezTo>
                <a:cubicBezTo>
                  <a:pt x="1113" y="16"/>
                  <a:pt x="1114" y="15"/>
                  <a:pt x="1115" y="14"/>
                </a:cubicBezTo>
                <a:cubicBezTo>
                  <a:pt x="1116" y="14"/>
                  <a:pt x="1116" y="14"/>
                  <a:pt x="1116" y="14"/>
                </a:cubicBezTo>
                <a:cubicBezTo>
                  <a:pt x="1116" y="14"/>
                  <a:pt x="1116" y="14"/>
                  <a:pt x="1116" y="14"/>
                </a:cubicBezTo>
                <a:cubicBezTo>
                  <a:pt x="1116" y="14"/>
                  <a:pt x="1116" y="14"/>
                  <a:pt x="1116" y="14"/>
                </a:cubicBezTo>
                <a:cubicBezTo>
                  <a:pt x="1117" y="13"/>
                  <a:pt x="1117" y="13"/>
                  <a:pt x="1118" y="13"/>
                </a:cubicBezTo>
                <a:cubicBezTo>
                  <a:pt x="1120" y="13"/>
                  <a:pt x="1123" y="14"/>
                  <a:pt x="1125" y="15"/>
                </a:cubicBezTo>
                <a:cubicBezTo>
                  <a:pt x="1126" y="18"/>
                  <a:pt x="1128" y="20"/>
                  <a:pt x="1128" y="22"/>
                </a:cubicBezTo>
                <a:cubicBezTo>
                  <a:pt x="1127" y="23"/>
                  <a:pt x="1126" y="23"/>
                  <a:pt x="1126" y="23"/>
                </a:cubicBezTo>
                <a:cubicBezTo>
                  <a:pt x="1126" y="23"/>
                  <a:pt x="1126" y="23"/>
                  <a:pt x="1126" y="23"/>
                </a:cubicBezTo>
                <a:cubicBezTo>
                  <a:pt x="1124" y="23"/>
                  <a:pt x="1123" y="23"/>
                  <a:pt x="1122" y="23"/>
                </a:cubicBezTo>
                <a:cubicBezTo>
                  <a:pt x="1122" y="23"/>
                  <a:pt x="1122" y="23"/>
                  <a:pt x="1122" y="23"/>
                </a:cubicBezTo>
                <a:cubicBezTo>
                  <a:pt x="1121" y="23"/>
                  <a:pt x="1120" y="23"/>
                  <a:pt x="1119" y="23"/>
                </a:cubicBezTo>
                <a:cubicBezTo>
                  <a:pt x="1118" y="24"/>
                  <a:pt x="1117" y="25"/>
                  <a:pt x="1116" y="25"/>
                </a:cubicBezTo>
                <a:cubicBezTo>
                  <a:pt x="1116" y="25"/>
                  <a:pt x="1116" y="25"/>
                  <a:pt x="1116" y="25"/>
                </a:cubicBezTo>
                <a:cubicBezTo>
                  <a:pt x="1115" y="26"/>
                  <a:pt x="1115" y="26"/>
                  <a:pt x="1115" y="26"/>
                </a:cubicBezTo>
                <a:cubicBezTo>
                  <a:pt x="1114" y="27"/>
                  <a:pt x="1114" y="27"/>
                  <a:pt x="1114" y="27"/>
                </a:cubicBezTo>
                <a:cubicBezTo>
                  <a:pt x="1114" y="27"/>
                  <a:pt x="1114" y="27"/>
                  <a:pt x="1114" y="27"/>
                </a:cubicBezTo>
                <a:cubicBezTo>
                  <a:pt x="1114" y="27"/>
                  <a:pt x="1113" y="28"/>
                  <a:pt x="1112" y="29"/>
                </a:cubicBezTo>
                <a:cubicBezTo>
                  <a:pt x="1112" y="28"/>
                  <a:pt x="1112" y="28"/>
                  <a:pt x="1112" y="28"/>
                </a:cubicBezTo>
                <a:cubicBezTo>
                  <a:pt x="1111" y="30"/>
                  <a:pt x="1111" y="30"/>
                  <a:pt x="1111" y="30"/>
                </a:cubicBezTo>
                <a:cubicBezTo>
                  <a:pt x="1110" y="31"/>
                  <a:pt x="1110" y="31"/>
                  <a:pt x="1110" y="31"/>
                </a:cubicBezTo>
                <a:cubicBezTo>
                  <a:pt x="1110" y="31"/>
                  <a:pt x="1110" y="31"/>
                  <a:pt x="1110" y="31"/>
                </a:cubicBezTo>
                <a:cubicBezTo>
                  <a:pt x="1109" y="33"/>
                  <a:pt x="1107" y="36"/>
                  <a:pt x="1107" y="39"/>
                </a:cubicBezTo>
                <a:cubicBezTo>
                  <a:pt x="1107" y="40"/>
                  <a:pt x="1107" y="40"/>
                  <a:pt x="1108" y="41"/>
                </a:cubicBezTo>
                <a:cubicBezTo>
                  <a:pt x="1108" y="41"/>
                  <a:pt x="1108" y="41"/>
                  <a:pt x="1108" y="41"/>
                </a:cubicBezTo>
                <a:cubicBezTo>
                  <a:pt x="1108" y="41"/>
                  <a:pt x="1108" y="41"/>
                  <a:pt x="1108" y="41"/>
                </a:cubicBezTo>
                <a:cubicBezTo>
                  <a:pt x="1108" y="43"/>
                  <a:pt x="1109" y="45"/>
                  <a:pt x="1110" y="46"/>
                </a:cubicBezTo>
                <a:cubicBezTo>
                  <a:pt x="1110" y="46"/>
                  <a:pt x="1110" y="46"/>
                  <a:pt x="1110" y="46"/>
                </a:cubicBezTo>
                <a:cubicBezTo>
                  <a:pt x="1111" y="47"/>
                  <a:pt x="1111" y="47"/>
                  <a:pt x="1111" y="47"/>
                </a:cubicBezTo>
                <a:cubicBezTo>
                  <a:pt x="1112" y="49"/>
                  <a:pt x="1112" y="49"/>
                  <a:pt x="1112" y="49"/>
                </a:cubicBezTo>
                <a:cubicBezTo>
                  <a:pt x="1112" y="48"/>
                  <a:pt x="1112" y="48"/>
                  <a:pt x="1112" y="48"/>
                </a:cubicBezTo>
                <a:cubicBezTo>
                  <a:pt x="1113" y="49"/>
                  <a:pt x="1114" y="49"/>
                  <a:pt x="1114" y="50"/>
                </a:cubicBezTo>
                <a:cubicBezTo>
                  <a:pt x="1114" y="50"/>
                  <a:pt x="1114" y="50"/>
                  <a:pt x="1114" y="50"/>
                </a:cubicBezTo>
                <a:cubicBezTo>
                  <a:pt x="1115" y="50"/>
                  <a:pt x="1115" y="50"/>
                  <a:pt x="1115" y="50"/>
                </a:cubicBezTo>
                <a:cubicBezTo>
                  <a:pt x="1115" y="51"/>
                  <a:pt x="1115" y="51"/>
                  <a:pt x="1115" y="51"/>
                </a:cubicBezTo>
                <a:cubicBezTo>
                  <a:pt x="1115" y="51"/>
                  <a:pt x="1115" y="51"/>
                  <a:pt x="1115" y="51"/>
                </a:cubicBezTo>
                <a:cubicBezTo>
                  <a:pt x="1114" y="52"/>
                  <a:pt x="1113" y="52"/>
                  <a:pt x="1112" y="52"/>
                </a:cubicBezTo>
                <a:cubicBezTo>
                  <a:pt x="1112" y="52"/>
                  <a:pt x="1112" y="52"/>
                  <a:pt x="1112" y="52"/>
                </a:cubicBezTo>
                <a:cubicBezTo>
                  <a:pt x="1111" y="53"/>
                  <a:pt x="1111" y="53"/>
                  <a:pt x="1111" y="53"/>
                </a:cubicBezTo>
                <a:cubicBezTo>
                  <a:pt x="1110" y="53"/>
                  <a:pt x="1110" y="53"/>
                  <a:pt x="1110" y="53"/>
                </a:cubicBezTo>
                <a:cubicBezTo>
                  <a:pt x="1110" y="53"/>
                  <a:pt x="1110" y="53"/>
                  <a:pt x="1110" y="53"/>
                </a:cubicBezTo>
                <a:cubicBezTo>
                  <a:pt x="1109" y="53"/>
                  <a:pt x="1107" y="54"/>
                  <a:pt x="1105" y="54"/>
                </a:cubicBezTo>
                <a:cubicBezTo>
                  <a:pt x="1105" y="54"/>
                  <a:pt x="1104" y="53"/>
                  <a:pt x="1103" y="53"/>
                </a:cubicBezTo>
                <a:cubicBezTo>
                  <a:pt x="1103" y="52"/>
                  <a:pt x="1102" y="52"/>
                  <a:pt x="1102" y="51"/>
                </a:cubicBezTo>
                <a:cubicBezTo>
                  <a:pt x="1102" y="51"/>
                  <a:pt x="1102" y="51"/>
                  <a:pt x="1102" y="51"/>
                </a:cubicBezTo>
                <a:cubicBezTo>
                  <a:pt x="1103" y="50"/>
                  <a:pt x="1103" y="48"/>
                  <a:pt x="1103" y="47"/>
                </a:cubicBezTo>
                <a:cubicBezTo>
                  <a:pt x="1103" y="46"/>
                  <a:pt x="1103" y="45"/>
                  <a:pt x="1102" y="44"/>
                </a:cubicBezTo>
                <a:cubicBezTo>
                  <a:pt x="1102" y="43"/>
                  <a:pt x="1102" y="43"/>
                  <a:pt x="1102" y="43"/>
                </a:cubicBezTo>
                <a:cubicBezTo>
                  <a:pt x="1101" y="43"/>
                  <a:pt x="1101" y="43"/>
                  <a:pt x="1101" y="43"/>
                </a:cubicBezTo>
                <a:cubicBezTo>
                  <a:pt x="1100" y="42"/>
                  <a:pt x="1100" y="42"/>
                  <a:pt x="1100" y="42"/>
                </a:cubicBezTo>
                <a:cubicBezTo>
                  <a:pt x="1100" y="43"/>
                  <a:pt x="1100" y="43"/>
                  <a:pt x="1100" y="43"/>
                </a:cubicBezTo>
                <a:cubicBezTo>
                  <a:pt x="1100" y="43"/>
                  <a:pt x="1100" y="43"/>
                  <a:pt x="1099" y="43"/>
                </a:cubicBezTo>
                <a:cubicBezTo>
                  <a:pt x="1099" y="43"/>
                  <a:pt x="1099" y="43"/>
                  <a:pt x="1099" y="43"/>
                </a:cubicBezTo>
                <a:cubicBezTo>
                  <a:pt x="1099" y="43"/>
                  <a:pt x="1098" y="42"/>
                  <a:pt x="1098" y="42"/>
                </a:cubicBezTo>
                <a:cubicBezTo>
                  <a:pt x="1097" y="41"/>
                  <a:pt x="1096" y="40"/>
                  <a:pt x="1096" y="39"/>
                </a:cubicBezTo>
                <a:cubicBezTo>
                  <a:pt x="1096" y="38"/>
                  <a:pt x="1096" y="37"/>
                  <a:pt x="1096" y="36"/>
                </a:cubicBezTo>
                <a:cubicBezTo>
                  <a:pt x="1096" y="33"/>
                  <a:pt x="1097" y="31"/>
                  <a:pt x="1098" y="28"/>
                </a:cubicBezTo>
                <a:cubicBezTo>
                  <a:pt x="1099" y="28"/>
                  <a:pt x="1099" y="27"/>
                  <a:pt x="1100" y="26"/>
                </a:cubicBezTo>
                <a:cubicBezTo>
                  <a:pt x="1100" y="27"/>
                  <a:pt x="1100" y="27"/>
                  <a:pt x="1100" y="27"/>
                </a:cubicBezTo>
                <a:cubicBezTo>
                  <a:pt x="1102" y="25"/>
                  <a:pt x="1102" y="25"/>
                  <a:pt x="1102" y="25"/>
                </a:cubicBezTo>
                <a:cubicBezTo>
                  <a:pt x="1102" y="25"/>
                  <a:pt x="1102" y="25"/>
                  <a:pt x="1102" y="25"/>
                </a:cubicBezTo>
                <a:cubicBezTo>
                  <a:pt x="1102" y="25"/>
                  <a:pt x="1102" y="25"/>
                  <a:pt x="1102" y="25"/>
                </a:cubicBezTo>
                <a:cubicBezTo>
                  <a:pt x="1103" y="23"/>
                  <a:pt x="1105" y="22"/>
                  <a:pt x="1106" y="22"/>
                </a:cubicBezTo>
                <a:cubicBezTo>
                  <a:pt x="1107" y="22"/>
                  <a:pt x="1107" y="22"/>
                  <a:pt x="1107" y="22"/>
                </a:cubicBezTo>
                <a:cubicBezTo>
                  <a:pt x="1108" y="22"/>
                  <a:pt x="1108" y="22"/>
                  <a:pt x="1108" y="22"/>
                </a:cubicBezTo>
                <a:moveTo>
                  <a:pt x="1112" y="14"/>
                </a:moveTo>
                <a:cubicBezTo>
                  <a:pt x="1112" y="12"/>
                  <a:pt x="1112" y="12"/>
                  <a:pt x="1112" y="12"/>
                </a:cubicBezTo>
                <a:cubicBezTo>
                  <a:pt x="1113" y="12"/>
                  <a:pt x="1114" y="11"/>
                  <a:pt x="1114" y="11"/>
                </a:cubicBezTo>
                <a:cubicBezTo>
                  <a:pt x="1114" y="12"/>
                  <a:pt x="1114" y="12"/>
                  <a:pt x="1114" y="12"/>
                </a:cubicBezTo>
                <a:cubicBezTo>
                  <a:pt x="1114" y="13"/>
                  <a:pt x="1113" y="13"/>
                  <a:pt x="1112" y="14"/>
                </a:cubicBezTo>
                <a:moveTo>
                  <a:pt x="1116" y="11"/>
                </a:moveTo>
                <a:cubicBezTo>
                  <a:pt x="1116" y="10"/>
                  <a:pt x="1116" y="10"/>
                  <a:pt x="1116" y="10"/>
                </a:cubicBezTo>
                <a:cubicBezTo>
                  <a:pt x="1117" y="10"/>
                  <a:pt x="1118" y="10"/>
                  <a:pt x="1119" y="10"/>
                </a:cubicBezTo>
                <a:cubicBezTo>
                  <a:pt x="1120" y="10"/>
                  <a:pt x="1122" y="10"/>
                  <a:pt x="1123" y="11"/>
                </a:cubicBezTo>
                <a:cubicBezTo>
                  <a:pt x="1123" y="11"/>
                  <a:pt x="1123" y="11"/>
                  <a:pt x="1123" y="11"/>
                </a:cubicBezTo>
                <a:cubicBezTo>
                  <a:pt x="1124" y="11"/>
                  <a:pt x="1124" y="11"/>
                  <a:pt x="1124" y="11"/>
                </a:cubicBezTo>
                <a:cubicBezTo>
                  <a:pt x="1125" y="11"/>
                  <a:pt x="1126" y="12"/>
                  <a:pt x="1128" y="14"/>
                </a:cubicBezTo>
                <a:cubicBezTo>
                  <a:pt x="1129" y="15"/>
                  <a:pt x="1130" y="16"/>
                  <a:pt x="1131" y="18"/>
                </a:cubicBezTo>
                <a:cubicBezTo>
                  <a:pt x="1131" y="19"/>
                  <a:pt x="1131" y="20"/>
                  <a:pt x="1131" y="22"/>
                </a:cubicBezTo>
                <a:cubicBezTo>
                  <a:pt x="1131" y="23"/>
                  <a:pt x="1131" y="25"/>
                  <a:pt x="1130" y="25"/>
                </a:cubicBezTo>
                <a:cubicBezTo>
                  <a:pt x="1128" y="26"/>
                  <a:pt x="1125" y="25"/>
                  <a:pt x="1123" y="26"/>
                </a:cubicBezTo>
                <a:cubicBezTo>
                  <a:pt x="1121" y="26"/>
                  <a:pt x="1118" y="27"/>
                  <a:pt x="1116" y="29"/>
                </a:cubicBezTo>
                <a:cubicBezTo>
                  <a:pt x="1116" y="28"/>
                  <a:pt x="1116" y="28"/>
                  <a:pt x="1116" y="28"/>
                </a:cubicBezTo>
                <a:cubicBezTo>
                  <a:pt x="1117" y="27"/>
                  <a:pt x="1119" y="26"/>
                  <a:pt x="1120" y="25"/>
                </a:cubicBezTo>
                <a:cubicBezTo>
                  <a:pt x="1120" y="25"/>
                  <a:pt x="1121" y="25"/>
                  <a:pt x="1122" y="25"/>
                </a:cubicBezTo>
                <a:cubicBezTo>
                  <a:pt x="1122" y="25"/>
                  <a:pt x="1122" y="25"/>
                  <a:pt x="1122" y="25"/>
                </a:cubicBezTo>
                <a:cubicBezTo>
                  <a:pt x="1123" y="25"/>
                  <a:pt x="1124" y="25"/>
                  <a:pt x="1126" y="25"/>
                </a:cubicBezTo>
                <a:cubicBezTo>
                  <a:pt x="1126" y="25"/>
                  <a:pt x="1126" y="25"/>
                  <a:pt x="1126" y="25"/>
                </a:cubicBezTo>
                <a:cubicBezTo>
                  <a:pt x="1127" y="25"/>
                  <a:pt x="1128" y="25"/>
                  <a:pt x="1129" y="24"/>
                </a:cubicBezTo>
                <a:cubicBezTo>
                  <a:pt x="1130" y="24"/>
                  <a:pt x="1130" y="24"/>
                  <a:pt x="1130" y="24"/>
                </a:cubicBezTo>
                <a:cubicBezTo>
                  <a:pt x="1130" y="23"/>
                  <a:pt x="1130" y="23"/>
                  <a:pt x="1130" y="23"/>
                </a:cubicBezTo>
                <a:cubicBezTo>
                  <a:pt x="1130" y="20"/>
                  <a:pt x="1128" y="17"/>
                  <a:pt x="1127" y="14"/>
                </a:cubicBezTo>
                <a:cubicBezTo>
                  <a:pt x="1126" y="14"/>
                  <a:pt x="1126" y="14"/>
                  <a:pt x="1126" y="14"/>
                </a:cubicBezTo>
                <a:cubicBezTo>
                  <a:pt x="1126" y="14"/>
                  <a:pt x="1126" y="14"/>
                  <a:pt x="1126" y="14"/>
                </a:cubicBezTo>
                <a:cubicBezTo>
                  <a:pt x="1124" y="13"/>
                  <a:pt x="1121" y="11"/>
                  <a:pt x="1118" y="11"/>
                </a:cubicBezTo>
                <a:cubicBezTo>
                  <a:pt x="1118" y="11"/>
                  <a:pt x="1118" y="11"/>
                  <a:pt x="1118" y="11"/>
                </a:cubicBezTo>
                <a:cubicBezTo>
                  <a:pt x="1117" y="11"/>
                  <a:pt x="1117" y="11"/>
                  <a:pt x="1117" y="11"/>
                </a:cubicBezTo>
                <a:cubicBezTo>
                  <a:pt x="1117" y="11"/>
                  <a:pt x="1117" y="11"/>
                  <a:pt x="1116" y="11"/>
                </a:cubicBezTo>
                <a:moveTo>
                  <a:pt x="1122" y="51"/>
                </a:moveTo>
                <a:cubicBezTo>
                  <a:pt x="1123" y="51"/>
                  <a:pt x="1123" y="51"/>
                  <a:pt x="1123" y="51"/>
                </a:cubicBezTo>
                <a:cubicBezTo>
                  <a:pt x="1126" y="50"/>
                  <a:pt x="1131" y="50"/>
                  <a:pt x="1135" y="49"/>
                </a:cubicBezTo>
                <a:cubicBezTo>
                  <a:pt x="1137" y="48"/>
                  <a:pt x="1137" y="48"/>
                  <a:pt x="1137" y="48"/>
                </a:cubicBezTo>
                <a:cubicBezTo>
                  <a:pt x="1136" y="47"/>
                  <a:pt x="1136" y="47"/>
                  <a:pt x="1136" y="47"/>
                </a:cubicBezTo>
                <a:cubicBezTo>
                  <a:pt x="1134" y="45"/>
                  <a:pt x="1134" y="44"/>
                  <a:pt x="1134" y="42"/>
                </a:cubicBezTo>
                <a:cubicBezTo>
                  <a:pt x="1134" y="39"/>
                  <a:pt x="1136" y="35"/>
                  <a:pt x="1138" y="31"/>
                </a:cubicBezTo>
                <a:cubicBezTo>
                  <a:pt x="1138" y="31"/>
                  <a:pt x="1138" y="31"/>
                  <a:pt x="1138" y="31"/>
                </a:cubicBezTo>
                <a:cubicBezTo>
                  <a:pt x="1138" y="30"/>
                  <a:pt x="1138" y="30"/>
                  <a:pt x="1138" y="30"/>
                </a:cubicBezTo>
                <a:cubicBezTo>
                  <a:pt x="1138" y="29"/>
                  <a:pt x="1138" y="28"/>
                  <a:pt x="1138" y="27"/>
                </a:cubicBezTo>
                <a:cubicBezTo>
                  <a:pt x="1138" y="22"/>
                  <a:pt x="1140" y="17"/>
                  <a:pt x="1144" y="12"/>
                </a:cubicBezTo>
                <a:cubicBezTo>
                  <a:pt x="1148" y="9"/>
                  <a:pt x="1152" y="7"/>
                  <a:pt x="1156" y="7"/>
                </a:cubicBezTo>
                <a:cubicBezTo>
                  <a:pt x="1156" y="7"/>
                  <a:pt x="1156" y="7"/>
                  <a:pt x="1156" y="7"/>
                </a:cubicBezTo>
                <a:cubicBezTo>
                  <a:pt x="1157" y="7"/>
                  <a:pt x="1158" y="7"/>
                  <a:pt x="1158" y="7"/>
                </a:cubicBezTo>
                <a:cubicBezTo>
                  <a:pt x="1158" y="8"/>
                  <a:pt x="1158" y="8"/>
                  <a:pt x="1158" y="8"/>
                </a:cubicBezTo>
                <a:cubicBezTo>
                  <a:pt x="1158" y="8"/>
                  <a:pt x="1158" y="8"/>
                  <a:pt x="1158" y="8"/>
                </a:cubicBezTo>
                <a:cubicBezTo>
                  <a:pt x="1158" y="8"/>
                  <a:pt x="1157" y="8"/>
                  <a:pt x="1156" y="8"/>
                </a:cubicBezTo>
                <a:cubicBezTo>
                  <a:pt x="1155" y="8"/>
                  <a:pt x="1155" y="8"/>
                  <a:pt x="1155" y="8"/>
                </a:cubicBezTo>
                <a:cubicBezTo>
                  <a:pt x="1155" y="8"/>
                  <a:pt x="1155" y="8"/>
                  <a:pt x="1155" y="8"/>
                </a:cubicBezTo>
                <a:cubicBezTo>
                  <a:pt x="1151" y="8"/>
                  <a:pt x="1147" y="10"/>
                  <a:pt x="1144" y="14"/>
                </a:cubicBezTo>
                <a:cubicBezTo>
                  <a:pt x="1144" y="14"/>
                  <a:pt x="1144" y="14"/>
                  <a:pt x="1144" y="14"/>
                </a:cubicBezTo>
                <a:cubicBezTo>
                  <a:pt x="1144" y="14"/>
                  <a:pt x="1144" y="14"/>
                  <a:pt x="1144" y="14"/>
                </a:cubicBezTo>
                <a:cubicBezTo>
                  <a:pt x="1142" y="18"/>
                  <a:pt x="1139" y="22"/>
                  <a:pt x="1139" y="27"/>
                </a:cubicBezTo>
                <a:cubicBezTo>
                  <a:pt x="1139" y="29"/>
                  <a:pt x="1140" y="30"/>
                  <a:pt x="1140" y="32"/>
                </a:cubicBezTo>
                <a:cubicBezTo>
                  <a:pt x="1140" y="32"/>
                  <a:pt x="1139" y="33"/>
                  <a:pt x="1138" y="34"/>
                </a:cubicBezTo>
                <a:cubicBezTo>
                  <a:pt x="1137" y="34"/>
                  <a:pt x="1136" y="36"/>
                  <a:pt x="1136" y="37"/>
                </a:cubicBezTo>
                <a:cubicBezTo>
                  <a:pt x="1135" y="38"/>
                  <a:pt x="1135" y="40"/>
                  <a:pt x="1135" y="41"/>
                </a:cubicBezTo>
                <a:cubicBezTo>
                  <a:pt x="1135" y="44"/>
                  <a:pt x="1137" y="46"/>
                  <a:pt x="1139" y="48"/>
                </a:cubicBezTo>
                <a:cubicBezTo>
                  <a:pt x="1139" y="48"/>
                  <a:pt x="1139" y="48"/>
                  <a:pt x="1139" y="48"/>
                </a:cubicBezTo>
                <a:cubicBezTo>
                  <a:pt x="1139" y="48"/>
                  <a:pt x="1139" y="48"/>
                  <a:pt x="1139" y="48"/>
                </a:cubicBezTo>
                <a:cubicBezTo>
                  <a:pt x="1141" y="48"/>
                  <a:pt x="1143" y="49"/>
                  <a:pt x="1145" y="49"/>
                </a:cubicBezTo>
                <a:cubicBezTo>
                  <a:pt x="1147" y="49"/>
                  <a:pt x="1149" y="49"/>
                  <a:pt x="1151" y="48"/>
                </a:cubicBezTo>
                <a:cubicBezTo>
                  <a:pt x="1151" y="47"/>
                  <a:pt x="1151" y="47"/>
                  <a:pt x="1151" y="47"/>
                </a:cubicBezTo>
                <a:cubicBezTo>
                  <a:pt x="1151" y="47"/>
                  <a:pt x="1151" y="47"/>
                  <a:pt x="1151" y="47"/>
                </a:cubicBezTo>
                <a:cubicBezTo>
                  <a:pt x="1151" y="46"/>
                  <a:pt x="1151" y="46"/>
                  <a:pt x="1151" y="45"/>
                </a:cubicBezTo>
                <a:cubicBezTo>
                  <a:pt x="1151" y="44"/>
                  <a:pt x="1151" y="43"/>
                  <a:pt x="1152" y="42"/>
                </a:cubicBezTo>
                <a:cubicBezTo>
                  <a:pt x="1152" y="42"/>
                  <a:pt x="1152" y="42"/>
                  <a:pt x="1152" y="42"/>
                </a:cubicBezTo>
                <a:cubicBezTo>
                  <a:pt x="1152" y="41"/>
                  <a:pt x="1152" y="41"/>
                  <a:pt x="1152" y="41"/>
                </a:cubicBezTo>
                <a:cubicBezTo>
                  <a:pt x="1152" y="40"/>
                  <a:pt x="1152" y="40"/>
                  <a:pt x="1152" y="40"/>
                </a:cubicBezTo>
                <a:cubicBezTo>
                  <a:pt x="1152" y="36"/>
                  <a:pt x="1155" y="31"/>
                  <a:pt x="1158" y="28"/>
                </a:cubicBezTo>
                <a:cubicBezTo>
                  <a:pt x="1158" y="29"/>
                  <a:pt x="1158" y="29"/>
                  <a:pt x="1158" y="29"/>
                </a:cubicBezTo>
                <a:cubicBezTo>
                  <a:pt x="1155" y="32"/>
                  <a:pt x="1154" y="36"/>
                  <a:pt x="1153" y="40"/>
                </a:cubicBezTo>
                <a:cubicBezTo>
                  <a:pt x="1153" y="40"/>
                  <a:pt x="1153" y="40"/>
                  <a:pt x="1153" y="40"/>
                </a:cubicBezTo>
                <a:cubicBezTo>
                  <a:pt x="1153" y="40"/>
                  <a:pt x="1153" y="40"/>
                  <a:pt x="1153" y="40"/>
                </a:cubicBezTo>
                <a:cubicBezTo>
                  <a:pt x="1153" y="42"/>
                  <a:pt x="1152" y="45"/>
                  <a:pt x="1152" y="47"/>
                </a:cubicBezTo>
                <a:cubicBezTo>
                  <a:pt x="1151" y="48"/>
                  <a:pt x="1151" y="48"/>
                  <a:pt x="1151" y="48"/>
                </a:cubicBezTo>
                <a:cubicBezTo>
                  <a:pt x="1152" y="48"/>
                  <a:pt x="1152" y="48"/>
                  <a:pt x="1152" y="48"/>
                </a:cubicBezTo>
                <a:cubicBezTo>
                  <a:pt x="1153" y="49"/>
                  <a:pt x="1155" y="49"/>
                  <a:pt x="1156" y="49"/>
                </a:cubicBezTo>
                <a:cubicBezTo>
                  <a:pt x="1156" y="49"/>
                  <a:pt x="1156" y="49"/>
                  <a:pt x="1156" y="49"/>
                </a:cubicBezTo>
                <a:cubicBezTo>
                  <a:pt x="1157" y="49"/>
                  <a:pt x="1157" y="49"/>
                  <a:pt x="1158" y="49"/>
                </a:cubicBezTo>
                <a:cubicBezTo>
                  <a:pt x="1158" y="50"/>
                  <a:pt x="1158" y="50"/>
                  <a:pt x="1158" y="50"/>
                </a:cubicBezTo>
                <a:cubicBezTo>
                  <a:pt x="1158" y="50"/>
                  <a:pt x="1158" y="50"/>
                  <a:pt x="1158" y="50"/>
                </a:cubicBezTo>
                <a:cubicBezTo>
                  <a:pt x="1158" y="50"/>
                  <a:pt x="1158" y="50"/>
                  <a:pt x="1158" y="50"/>
                </a:cubicBezTo>
                <a:cubicBezTo>
                  <a:pt x="1158" y="50"/>
                  <a:pt x="1158" y="50"/>
                  <a:pt x="1158" y="50"/>
                </a:cubicBezTo>
                <a:cubicBezTo>
                  <a:pt x="1150" y="50"/>
                  <a:pt x="1140" y="50"/>
                  <a:pt x="1131" y="51"/>
                </a:cubicBezTo>
                <a:cubicBezTo>
                  <a:pt x="1131" y="51"/>
                  <a:pt x="1131" y="51"/>
                  <a:pt x="1131" y="51"/>
                </a:cubicBezTo>
                <a:cubicBezTo>
                  <a:pt x="1126" y="52"/>
                  <a:pt x="1121" y="53"/>
                  <a:pt x="1116" y="54"/>
                </a:cubicBezTo>
                <a:cubicBezTo>
                  <a:pt x="1116" y="53"/>
                  <a:pt x="1116" y="53"/>
                  <a:pt x="1116" y="53"/>
                </a:cubicBezTo>
                <a:cubicBezTo>
                  <a:pt x="1117" y="52"/>
                  <a:pt x="1117" y="52"/>
                  <a:pt x="1118" y="52"/>
                </a:cubicBezTo>
                <a:cubicBezTo>
                  <a:pt x="1120" y="51"/>
                  <a:pt x="1120" y="51"/>
                  <a:pt x="1120" y="51"/>
                </a:cubicBezTo>
                <a:cubicBezTo>
                  <a:pt x="1118" y="50"/>
                  <a:pt x="1118" y="50"/>
                  <a:pt x="1118" y="50"/>
                </a:cubicBezTo>
                <a:cubicBezTo>
                  <a:pt x="1117" y="49"/>
                  <a:pt x="1117" y="49"/>
                  <a:pt x="1117" y="49"/>
                </a:cubicBezTo>
                <a:cubicBezTo>
                  <a:pt x="1117" y="49"/>
                  <a:pt x="1117" y="49"/>
                  <a:pt x="1116" y="49"/>
                </a:cubicBezTo>
                <a:cubicBezTo>
                  <a:pt x="1116" y="47"/>
                  <a:pt x="1116" y="47"/>
                  <a:pt x="1116" y="47"/>
                </a:cubicBezTo>
                <a:cubicBezTo>
                  <a:pt x="1118" y="48"/>
                  <a:pt x="1120" y="49"/>
                  <a:pt x="1122" y="51"/>
                </a:cubicBezTo>
                <a:cubicBezTo>
                  <a:pt x="1122" y="51"/>
                  <a:pt x="1122" y="51"/>
                  <a:pt x="1122" y="51"/>
                </a:cubicBezTo>
                <a:moveTo>
                  <a:pt x="1181" y="20"/>
                </a:moveTo>
                <a:cubicBezTo>
                  <a:pt x="1182" y="20"/>
                  <a:pt x="1182" y="20"/>
                  <a:pt x="1182" y="20"/>
                </a:cubicBezTo>
                <a:cubicBezTo>
                  <a:pt x="1182" y="19"/>
                  <a:pt x="1183" y="19"/>
                  <a:pt x="1183" y="18"/>
                </a:cubicBezTo>
                <a:cubicBezTo>
                  <a:pt x="1184" y="17"/>
                  <a:pt x="1184" y="16"/>
                  <a:pt x="1184" y="15"/>
                </a:cubicBezTo>
                <a:cubicBezTo>
                  <a:pt x="1184" y="14"/>
                  <a:pt x="1183" y="12"/>
                  <a:pt x="1183" y="11"/>
                </a:cubicBezTo>
                <a:cubicBezTo>
                  <a:pt x="1183" y="11"/>
                  <a:pt x="1183" y="11"/>
                  <a:pt x="1183" y="11"/>
                </a:cubicBezTo>
                <a:cubicBezTo>
                  <a:pt x="1183" y="11"/>
                  <a:pt x="1183" y="11"/>
                  <a:pt x="1183" y="11"/>
                </a:cubicBezTo>
                <a:cubicBezTo>
                  <a:pt x="1182" y="9"/>
                  <a:pt x="1182" y="8"/>
                  <a:pt x="1181" y="7"/>
                </a:cubicBezTo>
                <a:cubicBezTo>
                  <a:pt x="1181" y="6"/>
                  <a:pt x="1181" y="6"/>
                  <a:pt x="1181" y="6"/>
                </a:cubicBezTo>
                <a:cubicBezTo>
                  <a:pt x="1182" y="7"/>
                  <a:pt x="1184" y="9"/>
                  <a:pt x="1185" y="10"/>
                </a:cubicBezTo>
                <a:cubicBezTo>
                  <a:pt x="1185" y="11"/>
                  <a:pt x="1185" y="13"/>
                  <a:pt x="1185" y="14"/>
                </a:cubicBezTo>
                <a:cubicBezTo>
                  <a:pt x="1185" y="17"/>
                  <a:pt x="1184" y="19"/>
                  <a:pt x="1183" y="22"/>
                </a:cubicBezTo>
                <a:cubicBezTo>
                  <a:pt x="1182" y="21"/>
                  <a:pt x="1182" y="21"/>
                  <a:pt x="1181" y="21"/>
                </a:cubicBezTo>
                <a:cubicBezTo>
                  <a:pt x="1181" y="20"/>
                  <a:pt x="1181" y="20"/>
                  <a:pt x="1181" y="20"/>
                </a:cubicBezTo>
                <a:cubicBezTo>
                  <a:pt x="1181" y="20"/>
                  <a:pt x="1181" y="20"/>
                  <a:pt x="1181" y="20"/>
                </a:cubicBezTo>
                <a:moveTo>
                  <a:pt x="1161" y="12"/>
                </a:moveTo>
                <a:cubicBezTo>
                  <a:pt x="1162" y="12"/>
                  <a:pt x="1162" y="12"/>
                  <a:pt x="1162" y="12"/>
                </a:cubicBezTo>
                <a:cubicBezTo>
                  <a:pt x="1162" y="12"/>
                  <a:pt x="1162" y="12"/>
                  <a:pt x="1162" y="12"/>
                </a:cubicBezTo>
                <a:cubicBezTo>
                  <a:pt x="1163" y="10"/>
                  <a:pt x="1165" y="8"/>
                  <a:pt x="1166" y="7"/>
                </a:cubicBezTo>
                <a:cubicBezTo>
                  <a:pt x="1167" y="6"/>
                  <a:pt x="1169" y="5"/>
                  <a:pt x="1170" y="5"/>
                </a:cubicBezTo>
                <a:cubicBezTo>
                  <a:pt x="1170" y="5"/>
                  <a:pt x="1170" y="5"/>
                  <a:pt x="1170" y="5"/>
                </a:cubicBezTo>
                <a:cubicBezTo>
                  <a:pt x="1171" y="5"/>
                  <a:pt x="1171" y="5"/>
                  <a:pt x="1172" y="5"/>
                </a:cubicBezTo>
                <a:cubicBezTo>
                  <a:pt x="1172" y="5"/>
                  <a:pt x="1173" y="6"/>
                  <a:pt x="1173" y="6"/>
                </a:cubicBezTo>
                <a:cubicBezTo>
                  <a:pt x="1173" y="6"/>
                  <a:pt x="1173" y="6"/>
                  <a:pt x="1173" y="6"/>
                </a:cubicBezTo>
                <a:cubicBezTo>
                  <a:pt x="1173" y="6"/>
                  <a:pt x="1173" y="6"/>
                  <a:pt x="1173" y="6"/>
                </a:cubicBezTo>
                <a:cubicBezTo>
                  <a:pt x="1174" y="6"/>
                  <a:pt x="1174" y="6"/>
                  <a:pt x="1174" y="6"/>
                </a:cubicBezTo>
                <a:cubicBezTo>
                  <a:pt x="1175" y="7"/>
                  <a:pt x="1175" y="7"/>
                  <a:pt x="1175" y="7"/>
                </a:cubicBezTo>
                <a:cubicBezTo>
                  <a:pt x="1175" y="6"/>
                  <a:pt x="1175" y="6"/>
                  <a:pt x="1175" y="6"/>
                </a:cubicBezTo>
                <a:cubicBezTo>
                  <a:pt x="1177" y="7"/>
                  <a:pt x="1178" y="7"/>
                  <a:pt x="1179" y="8"/>
                </a:cubicBezTo>
                <a:cubicBezTo>
                  <a:pt x="1179" y="8"/>
                  <a:pt x="1179" y="8"/>
                  <a:pt x="1179" y="8"/>
                </a:cubicBezTo>
                <a:cubicBezTo>
                  <a:pt x="1179" y="8"/>
                  <a:pt x="1179" y="8"/>
                  <a:pt x="1179" y="8"/>
                </a:cubicBezTo>
                <a:cubicBezTo>
                  <a:pt x="1180" y="9"/>
                  <a:pt x="1181" y="10"/>
                  <a:pt x="1181" y="11"/>
                </a:cubicBezTo>
                <a:cubicBezTo>
                  <a:pt x="1181" y="12"/>
                  <a:pt x="1182" y="14"/>
                  <a:pt x="1182" y="15"/>
                </a:cubicBezTo>
                <a:cubicBezTo>
                  <a:pt x="1182" y="16"/>
                  <a:pt x="1182" y="17"/>
                  <a:pt x="1181" y="17"/>
                </a:cubicBezTo>
                <a:cubicBezTo>
                  <a:pt x="1181" y="17"/>
                  <a:pt x="1181" y="17"/>
                  <a:pt x="1181" y="18"/>
                </a:cubicBezTo>
                <a:cubicBezTo>
                  <a:pt x="1181" y="17"/>
                  <a:pt x="1180" y="17"/>
                  <a:pt x="1180" y="17"/>
                </a:cubicBezTo>
                <a:cubicBezTo>
                  <a:pt x="1180" y="17"/>
                  <a:pt x="1180" y="17"/>
                  <a:pt x="1180" y="17"/>
                </a:cubicBezTo>
                <a:cubicBezTo>
                  <a:pt x="1179" y="17"/>
                  <a:pt x="1179" y="17"/>
                  <a:pt x="1178" y="17"/>
                </a:cubicBezTo>
                <a:cubicBezTo>
                  <a:pt x="1177" y="17"/>
                  <a:pt x="1176" y="17"/>
                  <a:pt x="1175" y="17"/>
                </a:cubicBezTo>
                <a:cubicBezTo>
                  <a:pt x="1175" y="17"/>
                  <a:pt x="1175" y="17"/>
                  <a:pt x="1175" y="17"/>
                </a:cubicBezTo>
                <a:cubicBezTo>
                  <a:pt x="1174" y="17"/>
                  <a:pt x="1174" y="17"/>
                  <a:pt x="1174" y="17"/>
                </a:cubicBezTo>
                <a:cubicBezTo>
                  <a:pt x="1173" y="17"/>
                  <a:pt x="1173" y="17"/>
                  <a:pt x="1173" y="17"/>
                </a:cubicBezTo>
                <a:cubicBezTo>
                  <a:pt x="1173" y="18"/>
                  <a:pt x="1173" y="18"/>
                  <a:pt x="1173" y="18"/>
                </a:cubicBezTo>
                <a:cubicBezTo>
                  <a:pt x="1169" y="19"/>
                  <a:pt x="1165" y="21"/>
                  <a:pt x="1161" y="23"/>
                </a:cubicBezTo>
                <a:cubicBezTo>
                  <a:pt x="1161" y="23"/>
                  <a:pt x="1161" y="23"/>
                  <a:pt x="1160" y="24"/>
                </a:cubicBezTo>
                <a:cubicBezTo>
                  <a:pt x="1160" y="23"/>
                  <a:pt x="1160" y="23"/>
                  <a:pt x="1160" y="23"/>
                </a:cubicBezTo>
                <a:cubicBezTo>
                  <a:pt x="1160" y="24"/>
                  <a:pt x="1160" y="24"/>
                  <a:pt x="1160" y="24"/>
                </a:cubicBezTo>
                <a:cubicBezTo>
                  <a:pt x="1159" y="24"/>
                  <a:pt x="1159" y="24"/>
                  <a:pt x="1159" y="25"/>
                </a:cubicBezTo>
                <a:cubicBezTo>
                  <a:pt x="1154" y="28"/>
                  <a:pt x="1150" y="34"/>
                  <a:pt x="1150" y="40"/>
                </a:cubicBezTo>
                <a:cubicBezTo>
                  <a:pt x="1150" y="41"/>
                  <a:pt x="1150" y="41"/>
                  <a:pt x="1150" y="41"/>
                </a:cubicBezTo>
                <a:cubicBezTo>
                  <a:pt x="1149" y="42"/>
                  <a:pt x="1149" y="44"/>
                  <a:pt x="1149" y="45"/>
                </a:cubicBezTo>
                <a:cubicBezTo>
                  <a:pt x="1149" y="46"/>
                  <a:pt x="1149" y="46"/>
                  <a:pt x="1149" y="46"/>
                </a:cubicBezTo>
                <a:cubicBezTo>
                  <a:pt x="1148" y="47"/>
                  <a:pt x="1147" y="47"/>
                  <a:pt x="1146" y="47"/>
                </a:cubicBezTo>
                <a:cubicBezTo>
                  <a:pt x="1146" y="47"/>
                  <a:pt x="1146" y="47"/>
                  <a:pt x="1145" y="47"/>
                </a:cubicBezTo>
                <a:cubicBezTo>
                  <a:pt x="1145" y="47"/>
                  <a:pt x="1145" y="47"/>
                  <a:pt x="1145" y="47"/>
                </a:cubicBezTo>
                <a:cubicBezTo>
                  <a:pt x="1144" y="47"/>
                  <a:pt x="1142" y="46"/>
                  <a:pt x="1140" y="46"/>
                </a:cubicBezTo>
                <a:cubicBezTo>
                  <a:pt x="1138" y="45"/>
                  <a:pt x="1137" y="43"/>
                  <a:pt x="1137" y="41"/>
                </a:cubicBezTo>
                <a:cubicBezTo>
                  <a:pt x="1137" y="40"/>
                  <a:pt x="1137" y="39"/>
                  <a:pt x="1138" y="38"/>
                </a:cubicBezTo>
                <a:cubicBezTo>
                  <a:pt x="1138" y="38"/>
                  <a:pt x="1138" y="38"/>
                  <a:pt x="1138" y="38"/>
                </a:cubicBezTo>
                <a:cubicBezTo>
                  <a:pt x="1138" y="38"/>
                  <a:pt x="1138" y="38"/>
                  <a:pt x="1138" y="38"/>
                </a:cubicBezTo>
                <a:cubicBezTo>
                  <a:pt x="1138" y="37"/>
                  <a:pt x="1138" y="36"/>
                  <a:pt x="1139" y="35"/>
                </a:cubicBezTo>
                <a:cubicBezTo>
                  <a:pt x="1140" y="34"/>
                  <a:pt x="1142" y="34"/>
                  <a:pt x="1143" y="32"/>
                </a:cubicBezTo>
                <a:cubicBezTo>
                  <a:pt x="1143" y="32"/>
                  <a:pt x="1143" y="32"/>
                  <a:pt x="1143" y="32"/>
                </a:cubicBezTo>
                <a:cubicBezTo>
                  <a:pt x="1142" y="31"/>
                  <a:pt x="1142" y="31"/>
                  <a:pt x="1142" y="31"/>
                </a:cubicBezTo>
                <a:cubicBezTo>
                  <a:pt x="1142" y="30"/>
                  <a:pt x="1141" y="28"/>
                  <a:pt x="1141" y="27"/>
                </a:cubicBezTo>
                <a:cubicBezTo>
                  <a:pt x="1141" y="23"/>
                  <a:pt x="1144" y="19"/>
                  <a:pt x="1146" y="15"/>
                </a:cubicBezTo>
                <a:cubicBezTo>
                  <a:pt x="1148" y="12"/>
                  <a:pt x="1152" y="10"/>
                  <a:pt x="1156" y="10"/>
                </a:cubicBezTo>
                <a:cubicBezTo>
                  <a:pt x="1156" y="10"/>
                  <a:pt x="1156" y="10"/>
                  <a:pt x="1156" y="10"/>
                </a:cubicBezTo>
                <a:cubicBezTo>
                  <a:pt x="1156" y="10"/>
                  <a:pt x="1156" y="10"/>
                  <a:pt x="1156" y="10"/>
                </a:cubicBezTo>
                <a:cubicBezTo>
                  <a:pt x="1156" y="10"/>
                  <a:pt x="1156" y="10"/>
                  <a:pt x="1156" y="10"/>
                </a:cubicBezTo>
                <a:cubicBezTo>
                  <a:pt x="1156" y="10"/>
                  <a:pt x="1156" y="10"/>
                  <a:pt x="1156" y="10"/>
                </a:cubicBezTo>
                <a:cubicBezTo>
                  <a:pt x="1156" y="10"/>
                  <a:pt x="1157" y="10"/>
                  <a:pt x="1157" y="10"/>
                </a:cubicBezTo>
                <a:cubicBezTo>
                  <a:pt x="1158" y="10"/>
                  <a:pt x="1158" y="11"/>
                  <a:pt x="1159" y="11"/>
                </a:cubicBezTo>
                <a:cubicBezTo>
                  <a:pt x="1159" y="11"/>
                  <a:pt x="1160" y="12"/>
                  <a:pt x="1161" y="12"/>
                </a:cubicBezTo>
                <a:moveTo>
                  <a:pt x="1160" y="8"/>
                </a:moveTo>
                <a:cubicBezTo>
                  <a:pt x="1161" y="8"/>
                  <a:pt x="1161" y="8"/>
                  <a:pt x="1161" y="8"/>
                </a:cubicBezTo>
                <a:cubicBezTo>
                  <a:pt x="1163" y="6"/>
                  <a:pt x="1165" y="5"/>
                  <a:pt x="1167" y="4"/>
                </a:cubicBezTo>
                <a:cubicBezTo>
                  <a:pt x="1166" y="4"/>
                  <a:pt x="1165" y="5"/>
                  <a:pt x="1164" y="6"/>
                </a:cubicBezTo>
                <a:cubicBezTo>
                  <a:pt x="1163" y="7"/>
                  <a:pt x="1162" y="9"/>
                  <a:pt x="1161" y="10"/>
                </a:cubicBezTo>
                <a:cubicBezTo>
                  <a:pt x="1161" y="10"/>
                  <a:pt x="1160" y="10"/>
                  <a:pt x="1160" y="10"/>
                </a:cubicBezTo>
                <a:cubicBezTo>
                  <a:pt x="1160" y="8"/>
                  <a:pt x="1160" y="8"/>
                  <a:pt x="1160" y="8"/>
                </a:cubicBezTo>
                <a:cubicBezTo>
                  <a:pt x="1160" y="8"/>
                  <a:pt x="1160" y="8"/>
                  <a:pt x="1160" y="8"/>
                </a:cubicBezTo>
                <a:moveTo>
                  <a:pt x="1179" y="6"/>
                </a:moveTo>
                <a:cubicBezTo>
                  <a:pt x="1178" y="5"/>
                  <a:pt x="1177" y="5"/>
                  <a:pt x="1175" y="4"/>
                </a:cubicBezTo>
                <a:cubicBezTo>
                  <a:pt x="1175" y="3"/>
                  <a:pt x="1175" y="3"/>
                  <a:pt x="1175" y="3"/>
                </a:cubicBezTo>
                <a:cubicBezTo>
                  <a:pt x="1177" y="3"/>
                  <a:pt x="1178" y="4"/>
                  <a:pt x="1179" y="4"/>
                </a:cubicBezTo>
                <a:cubicBezTo>
                  <a:pt x="1179" y="6"/>
                  <a:pt x="1179" y="6"/>
                  <a:pt x="1179" y="6"/>
                </a:cubicBezTo>
                <a:moveTo>
                  <a:pt x="1168" y="3"/>
                </a:moveTo>
                <a:cubicBezTo>
                  <a:pt x="1170" y="3"/>
                  <a:pt x="1171" y="2"/>
                  <a:pt x="1172" y="2"/>
                </a:cubicBezTo>
                <a:cubicBezTo>
                  <a:pt x="1172" y="2"/>
                  <a:pt x="1172" y="2"/>
                  <a:pt x="1172" y="2"/>
                </a:cubicBezTo>
                <a:cubicBezTo>
                  <a:pt x="1173" y="2"/>
                  <a:pt x="1173" y="2"/>
                  <a:pt x="1173" y="3"/>
                </a:cubicBezTo>
                <a:cubicBezTo>
                  <a:pt x="1173" y="4"/>
                  <a:pt x="1173" y="4"/>
                  <a:pt x="1173" y="4"/>
                </a:cubicBezTo>
                <a:cubicBezTo>
                  <a:pt x="1173" y="4"/>
                  <a:pt x="1173" y="3"/>
                  <a:pt x="1173" y="3"/>
                </a:cubicBezTo>
                <a:cubicBezTo>
                  <a:pt x="1173" y="3"/>
                  <a:pt x="1173" y="3"/>
                  <a:pt x="1173" y="3"/>
                </a:cubicBezTo>
                <a:cubicBezTo>
                  <a:pt x="1173" y="3"/>
                  <a:pt x="1173" y="3"/>
                  <a:pt x="1173" y="3"/>
                </a:cubicBezTo>
                <a:cubicBezTo>
                  <a:pt x="1172" y="3"/>
                  <a:pt x="1171" y="3"/>
                  <a:pt x="1170" y="3"/>
                </a:cubicBezTo>
                <a:cubicBezTo>
                  <a:pt x="1170" y="3"/>
                  <a:pt x="1169" y="3"/>
                  <a:pt x="1168" y="3"/>
                </a:cubicBezTo>
                <a:moveTo>
                  <a:pt x="1172" y="0"/>
                </a:moveTo>
                <a:cubicBezTo>
                  <a:pt x="1168" y="0"/>
                  <a:pt x="1164" y="3"/>
                  <a:pt x="1160" y="6"/>
                </a:cubicBezTo>
                <a:cubicBezTo>
                  <a:pt x="1160" y="5"/>
                  <a:pt x="1160" y="5"/>
                  <a:pt x="1159" y="5"/>
                </a:cubicBezTo>
                <a:cubicBezTo>
                  <a:pt x="1159" y="5"/>
                  <a:pt x="1159" y="5"/>
                  <a:pt x="1159" y="5"/>
                </a:cubicBezTo>
                <a:cubicBezTo>
                  <a:pt x="1158" y="5"/>
                  <a:pt x="1157" y="5"/>
                  <a:pt x="1156" y="5"/>
                </a:cubicBezTo>
                <a:cubicBezTo>
                  <a:pt x="1156" y="5"/>
                  <a:pt x="1156" y="5"/>
                  <a:pt x="1156" y="5"/>
                </a:cubicBezTo>
                <a:cubicBezTo>
                  <a:pt x="1151" y="5"/>
                  <a:pt x="1147" y="8"/>
                  <a:pt x="1143" y="11"/>
                </a:cubicBezTo>
                <a:cubicBezTo>
                  <a:pt x="1143" y="11"/>
                  <a:pt x="1143" y="11"/>
                  <a:pt x="1143" y="11"/>
                </a:cubicBezTo>
                <a:cubicBezTo>
                  <a:pt x="1143" y="11"/>
                  <a:pt x="1143" y="11"/>
                  <a:pt x="1143" y="11"/>
                </a:cubicBezTo>
                <a:cubicBezTo>
                  <a:pt x="1139" y="15"/>
                  <a:pt x="1136" y="21"/>
                  <a:pt x="1136" y="27"/>
                </a:cubicBezTo>
                <a:cubicBezTo>
                  <a:pt x="1136" y="28"/>
                  <a:pt x="1136" y="29"/>
                  <a:pt x="1136" y="30"/>
                </a:cubicBezTo>
                <a:cubicBezTo>
                  <a:pt x="1135" y="34"/>
                  <a:pt x="1132" y="38"/>
                  <a:pt x="1132" y="42"/>
                </a:cubicBezTo>
                <a:cubicBezTo>
                  <a:pt x="1132" y="44"/>
                  <a:pt x="1132" y="46"/>
                  <a:pt x="1133" y="47"/>
                </a:cubicBezTo>
                <a:cubicBezTo>
                  <a:pt x="1130" y="48"/>
                  <a:pt x="1126" y="48"/>
                  <a:pt x="1123" y="49"/>
                </a:cubicBezTo>
                <a:cubicBezTo>
                  <a:pt x="1121" y="47"/>
                  <a:pt x="1118" y="46"/>
                  <a:pt x="1116" y="44"/>
                </a:cubicBezTo>
                <a:cubicBezTo>
                  <a:pt x="1116" y="44"/>
                  <a:pt x="1116" y="44"/>
                  <a:pt x="1116" y="44"/>
                </a:cubicBezTo>
                <a:cubicBezTo>
                  <a:pt x="1116" y="44"/>
                  <a:pt x="1116" y="44"/>
                  <a:pt x="1116" y="44"/>
                </a:cubicBezTo>
                <a:cubicBezTo>
                  <a:pt x="1115" y="43"/>
                  <a:pt x="1115" y="43"/>
                  <a:pt x="1115" y="43"/>
                </a:cubicBezTo>
                <a:cubicBezTo>
                  <a:pt x="1114" y="42"/>
                  <a:pt x="1113" y="41"/>
                  <a:pt x="1113" y="39"/>
                </a:cubicBezTo>
                <a:cubicBezTo>
                  <a:pt x="1113" y="39"/>
                  <a:pt x="1113" y="39"/>
                  <a:pt x="1113" y="39"/>
                </a:cubicBezTo>
                <a:cubicBezTo>
                  <a:pt x="1113" y="39"/>
                  <a:pt x="1113" y="39"/>
                  <a:pt x="1113" y="39"/>
                </a:cubicBezTo>
                <a:cubicBezTo>
                  <a:pt x="1113" y="38"/>
                  <a:pt x="1113" y="38"/>
                  <a:pt x="1113" y="38"/>
                </a:cubicBezTo>
                <a:cubicBezTo>
                  <a:pt x="1113" y="36"/>
                  <a:pt x="1114" y="34"/>
                  <a:pt x="1116" y="32"/>
                </a:cubicBezTo>
                <a:cubicBezTo>
                  <a:pt x="1116" y="32"/>
                  <a:pt x="1116" y="32"/>
                  <a:pt x="1116" y="32"/>
                </a:cubicBezTo>
                <a:cubicBezTo>
                  <a:pt x="1117" y="32"/>
                  <a:pt x="1117" y="32"/>
                  <a:pt x="1117" y="32"/>
                </a:cubicBezTo>
                <a:cubicBezTo>
                  <a:pt x="1117" y="32"/>
                  <a:pt x="1117" y="32"/>
                  <a:pt x="1117" y="32"/>
                </a:cubicBezTo>
                <a:cubicBezTo>
                  <a:pt x="1117" y="31"/>
                  <a:pt x="1117" y="31"/>
                  <a:pt x="1117" y="31"/>
                </a:cubicBezTo>
                <a:cubicBezTo>
                  <a:pt x="1119" y="29"/>
                  <a:pt x="1121" y="28"/>
                  <a:pt x="1123" y="28"/>
                </a:cubicBezTo>
                <a:cubicBezTo>
                  <a:pt x="1125" y="27"/>
                  <a:pt x="1128" y="28"/>
                  <a:pt x="1131" y="27"/>
                </a:cubicBezTo>
                <a:cubicBezTo>
                  <a:pt x="1131" y="27"/>
                  <a:pt x="1131" y="27"/>
                  <a:pt x="1131" y="27"/>
                </a:cubicBezTo>
                <a:cubicBezTo>
                  <a:pt x="1131" y="27"/>
                  <a:pt x="1131" y="27"/>
                  <a:pt x="1131" y="27"/>
                </a:cubicBezTo>
                <a:cubicBezTo>
                  <a:pt x="1133" y="26"/>
                  <a:pt x="1133" y="24"/>
                  <a:pt x="1133" y="22"/>
                </a:cubicBezTo>
                <a:cubicBezTo>
                  <a:pt x="1133" y="20"/>
                  <a:pt x="1133" y="18"/>
                  <a:pt x="1133" y="17"/>
                </a:cubicBezTo>
                <a:cubicBezTo>
                  <a:pt x="1133" y="17"/>
                  <a:pt x="1133" y="17"/>
                  <a:pt x="1133" y="17"/>
                </a:cubicBezTo>
                <a:cubicBezTo>
                  <a:pt x="1132" y="17"/>
                  <a:pt x="1132" y="17"/>
                  <a:pt x="1132" y="17"/>
                </a:cubicBezTo>
                <a:cubicBezTo>
                  <a:pt x="1132" y="15"/>
                  <a:pt x="1131" y="14"/>
                  <a:pt x="1129" y="12"/>
                </a:cubicBezTo>
                <a:cubicBezTo>
                  <a:pt x="1128" y="11"/>
                  <a:pt x="1126" y="9"/>
                  <a:pt x="1124" y="9"/>
                </a:cubicBezTo>
                <a:cubicBezTo>
                  <a:pt x="1122" y="8"/>
                  <a:pt x="1120" y="8"/>
                  <a:pt x="1119" y="8"/>
                </a:cubicBezTo>
                <a:cubicBezTo>
                  <a:pt x="1118" y="8"/>
                  <a:pt x="1117" y="8"/>
                  <a:pt x="1116" y="8"/>
                </a:cubicBezTo>
                <a:cubicBezTo>
                  <a:pt x="1116" y="8"/>
                  <a:pt x="1116" y="8"/>
                  <a:pt x="1116" y="8"/>
                </a:cubicBezTo>
                <a:cubicBezTo>
                  <a:pt x="1115" y="9"/>
                  <a:pt x="1115" y="9"/>
                  <a:pt x="1115" y="9"/>
                </a:cubicBezTo>
                <a:cubicBezTo>
                  <a:pt x="1114" y="9"/>
                  <a:pt x="1114" y="9"/>
                  <a:pt x="1114" y="9"/>
                </a:cubicBezTo>
                <a:cubicBezTo>
                  <a:pt x="1114" y="9"/>
                  <a:pt x="1114" y="9"/>
                  <a:pt x="1114" y="9"/>
                </a:cubicBezTo>
                <a:cubicBezTo>
                  <a:pt x="1114" y="9"/>
                  <a:pt x="1113" y="10"/>
                  <a:pt x="1112" y="10"/>
                </a:cubicBezTo>
                <a:cubicBezTo>
                  <a:pt x="1112" y="9"/>
                  <a:pt x="1112" y="9"/>
                  <a:pt x="1112" y="9"/>
                </a:cubicBezTo>
                <a:cubicBezTo>
                  <a:pt x="1111" y="11"/>
                  <a:pt x="1111" y="11"/>
                  <a:pt x="1111" y="11"/>
                </a:cubicBezTo>
                <a:cubicBezTo>
                  <a:pt x="1110" y="11"/>
                  <a:pt x="1110" y="11"/>
                  <a:pt x="1110" y="11"/>
                </a:cubicBezTo>
                <a:cubicBezTo>
                  <a:pt x="1110" y="11"/>
                  <a:pt x="1110" y="11"/>
                  <a:pt x="1110" y="11"/>
                </a:cubicBezTo>
                <a:cubicBezTo>
                  <a:pt x="1110" y="11"/>
                  <a:pt x="1110" y="11"/>
                  <a:pt x="1110" y="11"/>
                </a:cubicBezTo>
                <a:cubicBezTo>
                  <a:pt x="1110" y="12"/>
                  <a:pt x="1110" y="12"/>
                  <a:pt x="1110" y="12"/>
                </a:cubicBezTo>
                <a:cubicBezTo>
                  <a:pt x="1108" y="13"/>
                  <a:pt x="1107" y="15"/>
                  <a:pt x="1106" y="17"/>
                </a:cubicBezTo>
                <a:cubicBezTo>
                  <a:pt x="1105" y="18"/>
                  <a:pt x="1104" y="19"/>
                  <a:pt x="1102" y="19"/>
                </a:cubicBezTo>
                <a:cubicBezTo>
                  <a:pt x="1102" y="18"/>
                  <a:pt x="1102" y="18"/>
                  <a:pt x="1102" y="18"/>
                </a:cubicBezTo>
                <a:cubicBezTo>
                  <a:pt x="1100" y="19"/>
                  <a:pt x="1100" y="19"/>
                  <a:pt x="1100" y="19"/>
                </a:cubicBezTo>
                <a:cubicBezTo>
                  <a:pt x="1095" y="24"/>
                  <a:pt x="1090" y="30"/>
                  <a:pt x="1090" y="38"/>
                </a:cubicBezTo>
                <a:cubicBezTo>
                  <a:pt x="1090" y="39"/>
                  <a:pt x="1090" y="39"/>
                  <a:pt x="1090" y="39"/>
                </a:cubicBezTo>
                <a:cubicBezTo>
                  <a:pt x="1090" y="39"/>
                  <a:pt x="1090" y="39"/>
                  <a:pt x="1090" y="39"/>
                </a:cubicBezTo>
                <a:cubicBezTo>
                  <a:pt x="1090" y="39"/>
                  <a:pt x="1090" y="39"/>
                  <a:pt x="1090" y="39"/>
                </a:cubicBezTo>
                <a:cubicBezTo>
                  <a:pt x="1090" y="41"/>
                  <a:pt x="1091" y="43"/>
                  <a:pt x="1093" y="44"/>
                </a:cubicBezTo>
                <a:cubicBezTo>
                  <a:pt x="1094" y="46"/>
                  <a:pt x="1096" y="47"/>
                  <a:pt x="1097" y="48"/>
                </a:cubicBezTo>
                <a:cubicBezTo>
                  <a:pt x="1097" y="48"/>
                  <a:pt x="1097" y="49"/>
                  <a:pt x="1097" y="49"/>
                </a:cubicBezTo>
                <a:cubicBezTo>
                  <a:pt x="1097" y="51"/>
                  <a:pt x="1097" y="53"/>
                  <a:pt x="1098" y="55"/>
                </a:cubicBezTo>
                <a:cubicBezTo>
                  <a:pt x="1102" y="55"/>
                  <a:pt x="1102" y="55"/>
                  <a:pt x="1102" y="55"/>
                </a:cubicBezTo>
                <a:cubicBezTo>
                  <a:pt x="1102" y="54"/>
                  <a:pt x="1102" y="54"/>
                  <a:pt x="1102" y="54"/>
                </a:cubicBezTo>
                <a:cubicBezTo>
                  <a:pt x="1102" y="54"/>
                  <a:pt x="1103" y="55"/>
                  <a:pt x="1103" y="55"/>
                </a:cubicBezTo>
                <a:cubicBezTo>
                  <a:pt x="1110" y="55"/>
                  <a:pt x="1110" y="55"/>
                  <a:pt x="1110" y="55"/>
                </a:cubicBezTo>
                <a:cubicBezTo>
                  <a:pt x="1110" y="55"/>
                  <a:pt x="1110" y="55"/>
                  <a:pt x="1110" y="55"/>
                </a:cubicBezTo>
                <a:cubicBezTo>
                  <a:pt x="1110" y="55"/>
                  <a:pt x="1110" y="55"/>
                  <a:pt x="1110" y="55"/>
                </a:cubicBezTo>
                <a:cubicBezTo>
                  <a:pt x="1121" y="55"/>
                  <a:pt x="1121" y="55"/>
                  <a:pt x="1121" y="55"/>
                </a:cubicBezTo>
                <a:cubicBezTo>
                  <a:pt x="1124" y="54"/>
                  <a:pt x="1128" y="53"/>
                  <a:pt x="1132" y="53"/>
                </a:cubicBezTo>
                <a:cubicBezTo>
                  <a:pt x="1140" y="52"/>
                  <a:pt x="1150" y="52"/>
                  <a:pt x="1158" y="52"/>
                </a:cubicBezTo>
                <a:cubicBezTo>
                  <a:pt x="1158" y="52"/>
                  <a:pt x="1158" y="52"/>
                  <a:pt x="1159" y="52"/>
                </a:cubicBezTo>
                <a:cubicBezTo>
                  <a:pt x="1164" y="52"/>
                  <a:pt x="1169" y="52"/>
                  <a:pt x="1173" y="53"/>
                </a:cubicBezTo>
                <a:cubicBezTo>
                  <a:pt x="1173" y="53"/>
                  <a:pt x="1173" y="53"/>
                  <a:pt x="1173" y="53"/>
                </a:cubicBezTo>
                <a:cubicBezTo>
                  <a:pt x="1174" y="53"/>
                  <a:pt x="1174" y="53"/>
                  <a:pt x="1174" y="53"/>
                </a:cubicBezTo>
                <a:cubicBezTo>
                  <a:pt x="1175" y="53"/>
                  <a:pt x="1175" y="53"/>
                  <a:pt x="1175" y="53"/>
                </a:cubicBezTo>
                <a:cubicBezTo>
                  <a:pt x="1175" y="53"/>
                  <a:pt x="1175" y="53"/>
                  <a:pt x="1175" y="53"/>
                </a:cubicBezTo>
                <a:cubicBezTo>
                  <a:pt x="1177" y="53"/>
                  <a:pt x="1178" y="53"/>
                  <a:pt x="1179" y="53"/>
                </a:cubicBezTo>
                <a:cubicBezTo>
                  <a:pt x="1179" y="53"/>
                  <a:pt x="1179" y="53"/>
                  <a:pt x="1179" y="53"/>
                </a:cubicBezTo>
                <a:cubicBezTo>
                  <a:pt x="1180" y="54"/>
                  <a:pt x="1180" y="54"/>
                  <a:pt x="1180" y="54"/>
                </a:cubicBezTo>
                <a:cubicBezTo>
                  <a:pt x="1181" y="54"/>
                  <a:pt x="1181" y="54"/>
                  <a:pt x="1181" y="54"/>
                </a:cubicBezTo>
                <a:cubicBezTo>
                  <a:pt x="1181" y="54"/>
                  <a:pt x="1181" y="54"/>
                  <a:pt x="1181" y="54"/>
                </a:cubicBezTo>
                <a:cubicBezTo>
                  <a:pt x="1183" y="54"/>
                  <a:pt x="1185" y="55"/>
                  <a:pt x="1186" y="55"/>
                </a:cubicBezTo>
                <a:cubicBezTo>
                  <a:pt x="1195" y="55"/>
                  <a:pt x="1195" y="55"/>
                  <a:pt x="1195" y="55"/>
                </a:cubicBezTo>
                <a:cubicBezTo>
                  <a:pt x="1191" y="54"/>
                  <a:pt x="1186" y="53"/>
                  <a:pt x="1181" y="52"/>
                </a:cubicBezTo>
                <a:cubicBezTo>
                  <a:pt x="1181" y="50"/>
                  <a:pt x="1181" y="50"/>
                  <a:pt x="1181" y="50"/>
                </a:cubicBezTo>
                <a:cubicBezTo>
                  <a:pt x="1184" y="51"/>
                  <a:pt x="1187" y="52"/>
                  <a:pt x="1191" y="52"/>
                </a:cubicBezTo>
                <a:cubicBezTo>
                  <a:pt x="1191" y="52"/>
                  <a:pt x="1191" y="52"/>
                  <a:pt x="1191" y="52"/>
                </a:cubicBezTo>
                <a:cubicBezTo>
                  <a:pt x="1192" y="51"/>
                  <a:pt x="1192" y="51"/>
                  <a:pt x="1192" y="51"/>
                </a:cubicBezTo>
                <a:cubicBezTo>
                  <a:pt x="1193" y="48"/>
                  <a:pt x="1195" y="46"/>
                  <a:pt x="1198" y="44"/>
                </a:cubicBezTo>
                <a:cubicBezTo>
                  <a:pt x="1198" y="45"/>
                  <a:pt x="1198" y="45"/>
                  <a:pt x="1198" y="45"/>
                </a:cubicBezTo>
                <a:cubicBezTo>
                  <a:pt x="1198" y="45"/>
                  <a:pt x="1198" y="45"/>
                  <a:pt x="1198" y="45"/>
                </a:cubicBezTo>
                <a:cubicBezTo>
                  <a:pt x="1197" y="45"/>
                  <a:pt x="1197" y="45"/>
                  <a:pt x="1197" y="45"/>
                </a:cubicBezTo>
                <a:cubicBezTo>
                  <a:pt x="1197" y="45"/>
                  <a:pt x="1197" y="45"/>
                  <a:pt x="1197" y="45"/>
                </a:cubicBezTo>
                <a:cubicBezTo>
                  <a:pt x="1197" y="45"/>
                  <a:pt x="1197" y="45"/>
                  <a:pt x="1197" y="45"/>
                </a:cubicBezTo>
                <a:cubicBezTo>
                  <a:pt x="1196" y="47"/>
                  <a:pt x="1194" y="48"/>
                  <a:pt x="1194" y="51"/>
                </a:cubicBezTo>
                <a:cubicBezTo>
                  <a:pt x="1194" y="52"/>
                  <a:pt x="1194" y="52"/>
                  <a:pt x="1194" y="52"/>
                </a:cubicBezTo>
                <a:cubicBezTo>
                  <a:pt x="1194" y="53"/>
                  <a:pt x="1194" y="53"/>
                  <a:pt x="1194" y="53"/>
                </a:cubicBezTo>
                <a:cubicBezTo>
                  <a:pt x="1195" y="53"/>
                  <a:pt x="1195" y="53"/>
                  <a:pt x="1195" y="53"/>
                </a:cubicBezTo>
                <a:cubicBezTo>
                  <a:pt x="1196" y="53"/>
                  <a:pt x="1197" y="54"/>
                  <a:pt x="1198" y="55"/>
                </a:cubicBezTo>
                <a:cubicBezTo>
                  <a:pt x="1198" y="55"/>
                  <a:pt x="1198" y="55"/>
                  <a:pt x="1198" y="55"/>
                </a:cubicBezTo>
                <a:cubicBezTo>
                  <a:pt x="1204" y="55"/>
                  <a:pt x="1204" y="55"/>
                  <a:pt x="1204" y="55"/>
                </a:cubicBezTo>
                <a:cubicBezTo>
                  <a:pt x="1203" y="54"/>
                  <a:pt x="1202" y="54"/>
                  <a:pt x="1200" y="53"/>
                </a:cubicBezTo>
                <a:cubicBezTo>
                  <a:pt x="1200" y="53"/>
                  <a:pt x="1200" y="53"/>
                  <a:pt x="1200" y="53"/>
                </a:cubicBezTo>
                <a:cubicBezTo>
                  <a:pt x="1199" y="53"/>
                  <a:pt x="1199" y="53"/>
                  <a:pt x="1199" y="53"/>
                </a:cubicBezTo>
                <a:cubicBezTo>
                  <a:pt x="1198" y="52"/>
                  <a:pt x="1198" y="52"/>
                  <a:pt x="1198" y="52"/>
                </a:cubicBezTo>
                <a:cubicBezTo>
                  <a:pt x="1198" y="52"/>
                  <a:pt x="1198" y="52"/>
                  <a:pt x="1198" y="52"/>
                </a:cubicBezTo>
                <a:cubicBezTo>
                  <a:pt x="1198" y="52"/>
                  <a:pt x="1197" y="52"/>
                  <a:pt x="1196" y="51"/>
                </a:cubicBezTo>
                <a:cubicBezTo>
                  <a:pt x="1196" y="51"/>
                  <a:pt x="1196" y="51"/>
                  <a:pt x="1196" y="51"/>
                </a:cubicBezTo>
                <a:cubicBezTo>
                  <a:pt x="1196" y="49"/>
                  <a:pt x="1197" y="48"/>
                  <a:pt x="1199" y="47"/>
                </a:cubicBezTo>
                <a:cubicBezTo>
                  <a:pt x="1199" y="46"/>
                  <a:pt x="1199" y="46"/>
                  <a:pt x="1199" y="46"/>
                </a:cubicBezTo>
                <a:cubicBezTo>
                  <a:pt x="1199" y="46"/>
                  <a:pt x="1199" y="46"/>
                  <a:pt x="1199" y="46"/>
                </a:cubicBezTo>
                <a:cubicBezTo>
                  <a:pt x="1200" y="46"/>
                  <a:pt x="1200" y="46"/>
                  <a:pt x="1200" y="46"/>
                </a:cubicBezTo>
                <a:cubicBezTo>
                  <a:pt x="1203" y="44"/>
                  <a:pt x="1207" y="42"/>
                  <a:pt x="1210" y="42"/>
                </a:cubicBezTo>
                <a:cubicBezTo>
                  <a:pt x="1210" y="42"/>
                  <a:pt x="1210" y="42"/>
                  <a:pt x="1210" y="42"/>
                </a:cubicBezTo>
                <a:cubicBezTo>
                  <a:pt x="1211" y="42"/>
                  <a:pt x="1211" y="42"/>
                  <a:pt x="1211" y="42"/>
                </a:cubicBezTo>
                <a:cubicBezTo>
                  <a:pt x="1212" y="42"/>
                  <a:pt x="1212" y="42"/>
                  <a:pt x="1213" y="42"/>
                </a:cubicBezTo>
                <a:cubicBezTo>
                  <a:pt x="1214" y="43"/>
                  <a:pt x="1215" y="44"/>
                  <a:pt x="1216" y="44"/>
                </a:cubicBezTo>
                <a:cubicBezTo>
                  <a:pt x="1216" y="44"/>
                  <a:pt x="1216" y="44"/>
                  <a:pt x="1216" y="44"/>
                </a:cubicBezTo>
                <a:cubicBezTo>
                  <a:pt x="1216" y="45"/>
                  <a:pt x="1216" y="45"/>
                  <a:pt x="1216" y="45"/>
                </a:cubicBezTo>
                <a:cubicBezTo>
                  <a:pt x="1218" y="46"/>
                  <a:pt x="1218" y="46"/>
                  <a:pt x="1218" y="46"/>
                </a:cubicBezTo>
                <a:cubicBezTo>
                  <a:pt x="1218" y="45"/>
                  <a:pt x="1218" y="45"/>
                  <a:pt x="1218" y="45"/>
                </a:cubicBezTo>
                <a:cubicBezTo>
                  <a:pt x="1218" y="46"/>
                  <a:pt x="1219" y="46"/>
                  <a:pt x="1220" y="46"/>
                </a:cubicBezTo>
                <a:cubicBezTo>
                  <a:pt x="1220" y="46"/>
                  <a:pt x="1220" y="46"/>
                  <a:pt x="1220" y="46"/>
                </a:cubicBezTo>
                <a:cubicBezTo>
                  <a:pt x="1220" y="47"/>
                  <a:pt x="1220" y="47"/>
                  <a:pt x="1220" y="47"/>
                </a:cubicBezTo>
                <a:cubicBezTo>
                  <a:pt x="1222" y="46"/>
                  <a:pt x="1222" y="46"/>
                  <a:pt x="1222" y="46"/>
                </a:cubicBezTo>
                <a:cubicBezTo>
                  <a:pt x="1222" y="45"/>
                  <a:pt x="1222" y="45"/>
                  <a:pt x="1222" y="45"/>
                </a:cubicBezTo>
                <a:cubicBezTo>
                  <a:pt x="1222" y="45"/>
                  <a:pt x="1222" y="45"/>
                  <a:pt x="1222" y="45"/>
                </a:cubicBezTo>
                <a:cubicBezTo>
                  <a:pt x="1222" y="45"/>
                  <a:pt x="1222" y="45"/>
                  <a:pt x="1222" y="45"/>
                </a:cubicBezTo>
                <a:cubicBezTo>
                  <a:pt x="1223" y="45"/>
                  <a:pt x="1223" y="45"/>
                  <a:pt x="1223" y="45"/>
                </a:cubicBezTo>
                <a:cubicBezTo>
                  <a:pt x="1223" y="45"/>
                  <a:pt x="1223" y="45"/>
                  <a:pt x="1223" y="45"/>
                </a:cubicBezTo>
                <a:cubicBezTo>
                  <a:pt x="1224" y="41"/>
                  <a:pt x="1226" y="38"/>
                  <a:pt x="1226" y="34"/>
                </a:cubicBezTo>
                <a:cubicBezTo>
                  <a:pt x="1226" y="33"/>
                  <a:pt x="1225" y="32"/>
                  <a:pt x="1225" y="31"/>
                </a:cubicBezTo>
                <a:cubicBezTo>
                  <a:pt x="1225" y="31"/>
                  <a:pt x="1225" y="31"/>
                  <a:pt x="1225" y="31"/>
                </a:cubicBezTo>
                <a:cubicBezTo>
                  <a:pt x="1225" y="31"/>
                  <a:pt x="1225" y="31"/>
                  <a:pt x="1225" y="31"/>
                </a:cubicBezTo>
                <a:cubicBezTo>
                  <a:pt x="1225" y="29"/>
                  <a:pt x="1223" y="27"/>
                  <a:pt x="1222" y="26"/>
                </a:cubicBezTo>
                <a:cubicBezTo>
                  <a:pt x="1222" y="26"/>
                  <a:pt x="1222" y="26"/>
                  <a:pt x="1222" y="26"/>
                </a:cubicBezTo>
                <a:cubicBezTo>
                  <a:pt x="1220" y="25"/>
                  <a:pt x="1220" y="25"/>
                  <a:pt x="1220" y="25"/>
                </a:cubicBezTo>
                <a:cubicBezTo>
                  <a:pt x="1220" y="26"/>
                  <a:pt x="1220" y="26"/>
                  <a:pt x="1220" y="26"/>
                </a:cubicBezTo>
                <a:cubicBezTo>
                  <a:pt x="1220" y="26"/>
                  <a:pt x="1220" y="26"/>
                  <a:pt x="1220" y="25"/>
                </a:cubicBezTo>
                <a:cubicBezTo>
                  <a:pt x="1219" y="25"/>
                  <a:pt x="1218" y="25"/>
                  <a:pt x="1218" y="24"/>
                </a:cubicBezTo>
                <a:cubicBezTo>
                  <a:pt x="1218" y="24"/>
                  <a:pt x="1218" y="24"/>
                  <a:pt x="1218" y="24"/>
                </a:cubicBezTo>
                <a:cubicBezTo>
                  <a:pt x="1217" y="24"/>
                  <a:pt x="1217" y="24"/>
                  <a:pt x="1217" y="24"/>
                </a:cubicBezTo>
                <a:cubicBezTo>
                  <a:pt x="1216" y="23"/>
                  <a:pt x="1216" y="23"/>
                  <a:pt x="1216" y="23"/>
                </a:cubicBezTo>
                <a:cubicBezTo>
                  <a:pt x="1216" y="24"/>
                  <a:pt x="1216" y="24"/>
                  <a:pt x="1216" y="24"/>
                </a:cubicBezTo>
                <a:cubicBezTo>
                  <a:pt x="1215" y="23"/>
                  <a:pt x="1214" y="23"/>
                  <a:pt x="1213" y="23"/>
                </a:cubicBezTo>
                <a:cubicBezTo>
                  <a:pt x="1212" y="23"/>
                  <a:pt x="1212" y="23"/>
                  <a:pt x="1211" y="24"/>
                </a:cubicBezTo>
                <a:cubicBezTo>
                  <a:pt x="1211" y="23"/>
                  <a:pt x="1211" y="23"/>
                  <a:pt x="1211" y="23"/>
                </a:cubicBezTo>
                <a:cubicBezTo>
                  <a:pt x="1210" y="24"/>
                  <a:pt x="1210" y="24"/>
                  <a:pt x="1210" y="24"/>
                </a:cubicBezTo>
                <a:cubicBezTo>
                  <a:pt x="1209" y="24"/>
                  <a:pt x="1209" y="24"/>
                  <a:pt x="1209" y="24"/>
                </a:cubicBezTo>
                <a:cubicBezTo>
                  <a:pt x="1209" y="24"/>
                  <a:pt x="1209" y="24"/>
                  <a:pt x="1209" y="24"/>
                </a:cubicBezTo>
                <a:cubicBezTo>
                  <a:pt x="1208" y="24"/>
                  <a:pt x="1207" y="25"/>
                  <a:pt x="1206" y="25"/>
                </a:cubicBezTo>
                <a:cubicBezTo>
                  <a:pt x="1200" y="23"/>
                  <a:pt x="1200" y="23"/>
                  <a:pt x="1200" y="23"/>
                </a:cubicBezTo>
                <a:cubicBezTo>
                  <a:pt x="1200" y="23"/>
                  <a:pt x="1200" y="23"/>
                  <a:pt x="1200" y="23"/>
                </a:cubicBezTo>
                <a:cubicBezTo>
                  <a:pt x="1199" y="23"/>
                  <a:pt x="1199" y="23"/>
                  <a:pt x="1199" y="23"/>
                </a:cubicBezTo>
                <a:cubicBezTo>
                  <a:pt x="1198" y="23"/>
                  <a:pt x="1198" y="23"/>
                  <a:pt x="1198" y="23"/>
                </a:cubicBezTo>
                <a:cubicBezTo>
                  <a:pt x="1198" y="23"/>
                  <a:pt x="1198" y="23"/>
                  <a:pt x="1198" y="23"/>
                </a:cubicBezTo>
                <a:cubicBezTo>
                  <a:pt x="1191" y="24"/>
                  <a:pt x="1185" y="28"/>
                  <a:pt x="1181" y="33"/>
                </a:cubicBezTo>
                <a:cubicBezTo>
                  <a:pt x="1181" y="33"/>
                  <a:pt x="1181" y="33"/>
                  <a:pt x="1181" y="33"/>
                </a:cubicBezTo>
                <a:cubicBezTo>
                  <a:pt x="1179" y="35"/>
                  <a:pt x="1179" y="35"/>
                  <a:pt x="1179" y="35"/>
                </a:cubicBezTo>
                <a:cubicBezTo>
                  <a:pt x="1179" y="35"/>
                  <a:pt x="1179" y="35"/>
                  <a:pt x="1179" y="35"/>
                </a:cubicBezTo>
                <a:cubicBezTo>
                  <a:pt x="1179" y="36"/>
                  <a:pt x="1179" y="36"/>
                  <a:pt x="1179" y="36"/>
                </a:cubicBezTo>
                <a:cubicBezTo>
                  <a:pt x="1179" y="36"/>
                  <a:pt x="1179" y="36"/>
                  <a:pt x="1179" y="36"/>
                </a:cubicBezTo>
                <a:cubicBezTo>
                  <a:pt x="1178" y="37"/>
                  <a:pt x="1176" y="39"/>
                  <a:pt x="1175" y="41"/>
                </a:cubicBezTo>
                <a:cubicBezTo>
                  <a:pt x="1175" y="40"/>
                  <a:pt x="1175" y="40"/>
                  <a:pt x="1175" y="40"/>
                </a:cubicBezTo>
                <a:cubicBezTo>
                  <a:pt x="1174" y="44"/>
                  <a:pt x="1174" y="44"/>
                  <a:pt x="1174" y="44"/>
                </a:cubicBezTo>
                <a:cubicBezTo>
                  <a:pt x="1173" y="44"/>
                  <a:pt x="1173" y="44"/>
                  <a:pt x="1173" y="44"/>
                </a:cubicBezTo>
                <a:cubicBezTo>
                  <a:pt x="1173" y="44"/>
                  <a:pt x="1173" y="44"/>
                  <a:pt x="1173" y="44"/>
                </a:cubicBezTo>
                <a:cubicBezTo>
                  <a:pt x="1173" y="45"/>
                  <a:pt x="1173" y="46"/>
                  <a:pt x="1172" y="47"/>
                </a:cubicBezTo>
                <a:cubicBezTo>
                  <a:pt x="1162" y="47"/>
                  <a:pt x="1162" y="47"/>
                  <a:pt x="1162" y="47"/>
                </a:cubicBezTo>
                <a:cubicBezTo>
                  <a:pt x="1162" y="47"/>
                  <a:pt x="1161" y="46"/>
                  <a:pt x="1160" y="46"/>
                </a:cubicBezTo>
                <a:cubicBezTo>
                  <a:pt x="1160" y="46"/>
                  <a:pt x="1159" y="46"/>
                  <a:pt x="1159" y="47"/>
                </a:cubicBezTo>
                <a:cubicBezTo>
                  <a:pt x="1158" y="47"/>
                  <a:pt x="1157" y="47"/>
                  <a:pt x="1156" y="47"/>
                </a:cubicBezTo>
                <a:cubicBezTo>
                  <a:pt x="1156" y="47"/>
                  <a:pt x="1156" y="47"/>
                  <a:pt x="1156" y="47"/>
                </a:cubicBezTo>
                <a:cubicBezTo>
                  <a:pt x="1155" y="47"/>
                  <a:pt x="1154" y="47"/>
                  <a:pt x="1154" y="47"/>
                </a:cubicBezTo>
                <a:cubicBezTo>
                  <a:pt x="1155" y="45"/>
                  <a:pt x="1155" y="42"/>
                  <a:pt x="1155" y="40"/>
                </a:cubicBezTo>
                <a:cubicBezTo>
                  <a:pt x="1156" y="37"/>
                  <a:pt x="1157" y="34"/>
                  <a:pt x="1158" y="32"/>
                </a:cubicBezTo>
                <a:cubicBezTo>
                  <a:pt x="1160" y="30"/>
                  <a:pt x="1160" y="30"/>
                  <a:pt x="1160" y="30"/>
                </a:cubicBezTo>
                <a:cubicBezTo>
                  <a:pt x="1160" y="30"/>
                  <a:pt x="1160" y="30"/>
                  <a:pt x="1160" y="30"/>
                </a:cubicBezTo>
                <a:cubicBezTo>
                  <a:pt x="1160" y="30"/>
                  <a:pt x="1160" y="30"/>
                  <a:pt x="1160" y="30"/>
                </a:cubicBezTo>
                <a:cubicBezTo>
                  <a:pt x="1163" y="27"/>
                  <a:pt x="1169" y="24"/>
                  <a:pt x="1173" y="22"/>
                </a:cubicBezTo>
                <a:cubicBezTo>
                  <a:pt x="1173" y="22"/>
                  <a:pt x="1173" y="22"/>
                  <a:pt x="1173" y="22"/>
                </a:cubicBezTo>
                <a:cubicBezTo>
                  <a:pt x="1173" y="22"/>
                  <a:pt x="1173" y="22"/>
                  <a:pt x="1173" y="22"/>
                </a:cubicBezTo>
                <a:cubicBezTo>
                  <a:pt x="1173" y="22"/>
                  <a:pt x="1173" y="22"/>
                  <a:pt x="1173" y="22"/>
                </a:cubicBezTo>
                <a:cubicBezTo>
                  <a:pt x="1174" y="22"/>
                  <a:pt x="1174" y="22"/>
                  <a:pt x="1174" y="22"/>
                </a:cubicBezTo>
                <a:cubicBezTo>
                  <a:pt x="1175" y="22"/>
                  <a:pt x="1175" y="22"/>
                  <a:pt x="1175" y="22"/>
                </a:cubicBezTo>
                <a:cubicBezTo>
                  <a:pt x="1175" y="22"/>
                  <a:pt x="1175" y="22"/>
                  <a:pt x="1175" y="22"/>
                </a:cubicBezTo>
                <a:cubicBezTo>
                  <a:pt x="1176" y="22"/>
                  <a:pt x="1176" y="22"/>
                  <a:pt x="1176" y="22"/>
                </a:cubicBezTo>
                <a:cubicBezTo>
                  <a:pt x="1176" y="22"/>
                  <a:pt x="1176" y="22"/>
                  <a:pt x="1176" y="22"/>
                </a:cubicBezTo>
                <a:cubicBezTo>
                  <a:pt x="1177" y="22"/>
                  <a:pt x="1178" y="22"/>
                  <a:pt x="1180" y="23"/>
                </a:cubicBezTo>
                <a:cubicBezTo>
                  <a:pt x="1181" y="23"/>
                  <a:pt x="1182" y="24"/>
                  <a:pt x="1184" y="24"/>
                </a:cubicBezTo>
                <a:cubicBezTo>
                  <a:pt x="1184" y="24"/>
                  <a:pt x="1184" y="24"/>
                  <a:pt x="1184" y="24"/>
                </a:cubicBezTo>
                <a:cubicBezTo>
                  <a:pt x="1184" y="23"/>
                  <a:pt x="1184" y="23"/>
                  <a:pt x="1184" y="23"/>
                </a:cubicBezTo>
                <a:cubicBezTo>
                  <a:pt x="1186" y="20"/>
                  <a:pt x="1187" y="17"/>
                  <a:pt x="1187" y="14"/>
                </a:cubicBezTo>
                <a:cubicBezTo>
                  <a:pt x="1187" y="12"/>
                  <a:pt x="1187" y="11"/>
                  <a:pt x="1187" y="9"/>
                </a:cubicBezTo>
                <a:cubicBezTo>
                  <a:pt x="1187" y="9"/>
                  <a:pt x="1187" y="9"/>
                  <a:pt x="1187" y="9"/>
                </a:cubicBezTo>
                <a:cubicBezTo>
                  <a:pt x="1186" y="9"/>
                  <a:pt x="1186" y="9"/>
                  <a:pt x="1186" y="9"/>
                </a:cubicBezTo>
                <a:cubicBezTo>
                  <a:pt x="1185" y="7"/>
                  <a:pt x="1183" y="4"/>
                  <a:pt x="1180" y="3"/>
                </a:cubicBezTo>
                <a:cubicBezTo>
                  <a:pt x="1179" y="2"/>
                  <a:pt x="1177" y="1"/>
                  <a:pt x="1175" y="1"/>
                </a:cubicBezTo>
                <a:cubicBezTo>
                  <a:pt x="1175" y="1"/>
                  <a:pt x="1175" y="1"/>
                  <a:pt x="1175" y="1"/>
                </a:cubicBezTo>
                <a:cubicBezTo>
                  <a:pt x="1175" y="1"/>
                  <a:pt x="1175" y="1"/>
                  <a:pt x="1175" y="1"/>
                </a:cubicBezTo>
                <a:cubicBezTo>
                  <a:pt x="1175" y="1"/>
                  <a:pt x="1175" y="1"/>
                  <a:pt x="1175" y="1"/>
                </a:cubicBezTo>
                <a:cubicBezTo>
                  <a:pt x="1175" y="1"/>
                  <a:pt x="1175" y="1"/>
                  <a:pt x="1175" y="1"/>
                </a:cubicBezTo>
                <a:cubicBezTo>
                  <a:pt x="1174" y="1"/>
                  <a:pt x="1173" y="0"/>
                  <a:pt x="1172" y="0"/>
                </a:cubicBezTo>
              </a:path>
            </a:pathLst>
          </a:custGeom>
          <a:solidFill>
            <a:srgbClr val="E8888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07" name="PA_任意多边形 1439"/>
          <p:cNvSpPr>
            <a:spLocks noEditPoints="1"/>
          </p:cNvSpPr>
          <p:nvPr>
            <p:custDataLst>
              <p:tags r:id="rId172"/>
            </p:custDataLst>
          </p:nvPr>
        </p:nvSpPr>
        <p:spPr bwMode="auto">
          <a:xfrm>
            <a:off x="10175875" y="6665913"/>
            <a:ext cx="911225" cy="131763"/>
          </a:xfrm>
          <a:custGeom>
            <a:avLst/>
            <a:gdLst>
              <a:gd name="T0" fmla="*/ 45 w 379"/>
              <a:gd name="T1" fmla="*/ 55 h 55"/>
              <a:gd name="T2" fmla="*/ 59 w 379"/>
              <a:gd name="T3" fmla="*/ 49 h 55"/>
              <a:gd name="T4" fmla="*/ 144 w 379"/>
              <a:gd name="T5" fmla="*/ 43 h 55"/>
              <a:gd name="T6" fmla="*/ 156 w 379"/>
              <a:gd name="T7" fmla="*/ 47 h 55"/>
              <a:gd name="T8" fmla="*/ 181 w 379"/>
              <a:gd name="T9" fmla="*/ 43 h 55"/>
              <a:gd name="T10" fmla="*/ 190 w 379"/>
              <a:gd name="T11" fmla="*/ 11 h 55"/>
              <a:gd name="T12" fmla="*/ 270 w 379"/>
              <a:gd name="T13" fmla="*/ 0 h 55"/>
              <a:gd name="T14" fmla="*/ 95 w 379"/>
              <a:gd name="T15" fmla="*/ 45 h 55"/>
              <a:gd name="T16" fmla="*/ 70 w 379"/>
              <a:gd name="T17" fmla="*/ 37 h 55"/>
              <a:gd name="T18" fmla="*/ 40 w 379"/>
              <a:gd name="T19" fmla="*/ 39 h 55"/>
              <a:gd name="T20" fmla="*/ 46 w 379"/>
              <a:gd name="T21" fmla="*/ 37 h 55"/>
              <a:gd name="T22" fmla="*/ 310 w 379"/>
              <a:gd name="T23" fmla="*/ 35 h 55"/>
              <a:gd name="T24" fmla="*/ 277 w 379"/>
              <a:gd name="T25" fmla="*/ 39 h 55"/>
              <a:gd name="T26" fmla="*/ 247 w 379"/>
              <a:gd name="T27" fmla="*/ 44 h 55"/>
              <a:gd name="T28" fmla="*/ 92 w 379"/>
              <a:gd name="T29" fmla="*/ 31 h 55"/>
              <a:gd name="T30" fmla="*/ 337 w 379"/>
              <a:gd name="T31" fmla="*/ 34 h 55"/>
              <a:gd name="T32" fmla="*/ 254 w 379"/>
              <a:gd name="T33" fmla="*/ 30 h 55"/>
              <a:gd name="T34" fmla="*/ 308 w 379"/>
              <a:gd name="T35" fmla="*/ 34 h 55"/>
              <a:gd name="T36" fmla="*/ 330 w 379"/>
              <a:gd name="T37" fmla="*/ 27 h 55"/>
              <a:gd name="T38" fmla="*/ 289 w 379"/>
              <a:gd name="T39" fmla="*/ 21 h 55"/>
              <a:gd name="T40" fmla="*/ 249 w 379"/>
              <a:gd name="T41" fmla="*/ 37 h 55"/>
              <a:gd name="T42" fmla="*/ 37 w 379"/>
              <a:gd name="T43" fmla="*/ 22 h 55"/>
              <a:gd name="T44" fmla="*/ 90 w 379"/>
              <a:gd name="T45" fmla="*/ 23 h 55"/>
              <a:gd name="T46" fmla="*/ 77 w 379"/>
              <a:gd name="T47" fmla="*/ 19 h 55"/>
              <a:gd name="T48" fmla="*/ 85 w 379"/>
              <a:gd name="T49" fmla="*/ 13 h 55"/>
              <a:gd name="T50" fmla="*/ 279 w 379"/>
              <a:gd name="T51" fmla="*/ 17 h 55"/>
              <a:gd name="T52" fmla="*/ 157 w 379"/>
              <a:gd name="T53" fmla="*/ 11 h 55"/>
              <a:gd name="T54" fmla="*/ 288 w 379"/>
              <a:gd name="T55" fmla="*/ 9 h 55"/>
              <a:gd name="T56" fmla="*/ 110 w 379"/>
              <a:gd name="T57" fmla="*/ 12 h 55"/>
              <a:gd name="T58" fmla="*/ 262 w 379"/>
              <a:gd name="T59" fmla="*/ 3 h 55"/>
              <a:gd name="T60" fmla="*/ 278 w 379"/>
              <a:gd name="T61" fmla="*/ 7 h 55"/>
              <a:gd name="T62" fmla="*/ 252 w 379"/>
              <a:gd name="T63" fmla="*/ 11 h 55"/>
              <a:gd name="T64" fmla="*/ 290 w 379"/>
              <a:gd name="T65" fmla="*/ 18 h 55"/>
              <a:gd name="T66" fmla="*/ 277 w 379"/>
              <a:gd name="T67" fmla="*/ 1 h 55"/>
              <a:gd name="T68" fmla="*/ 229 w 379"/>
              <a:gd name="T69" fmla="*/ 3 h 55"/>
              <a:gd name="T70" fmla="*/ 227 w 379"/>
              <a:gd name="T71" fmla="*/ 25 h 55"/>
              <a:gd name="T72" fmla="*/ 181 w 379"/>
              <a:gd name="T73" fmla="*/ 10 h 55"/>
              <a:gd name="T74" fmla="*/ 90 w 379"/>
              <a:gd name="T75" fmla="*/ 28 h 55"/>
              <a:gd name="T76" fmla="*/ 113 w 379"/>
              <a:gd name="T77" fmla="*/ 13 h 55"/>
              <a:gd name="T78" fmla="*/ 80 w 379"/>
              <a:gd name="T79" fmla="*/ 9 h 55"/>
              <a:gd name="T80" fmla="*/ 43 w 379"/>
              <a:gd name="T81" fmla="*/ 0 h 55"/>
              <a:gd name="T82" fmla="*/ 87 w 379"/>
              <a:gd name="T83" fmla="*/ 20 h 55"/>
              <a:gd name="T84" fmla="*/ 68 w 379"/>
              <a:gd name="T85" fmla="*/ 12 h 55"/>
              <a:gd name="T86" fmla="*/ 0 w 379"/>
              <a:gd name="T87" fmla="*/ 8 h 55"/>
              <a:gd name="T88" fmla="*/ 66 w 379"/>
              <a:gd name="T89" fmla="*/ 32 h 55"/>
              <a:gd name="T90" fmla="*/ 62 w 379"/>
              <a:gd name="T91" fmla="*/ 36 h 55"/>
              <a:gd name="T92" fmla="*/ 0 w 379"/>
              <a:gd name="T93" fmla="*/ 33 h 55"/>
              <a:gd name="T94" fmla="*/ 19 w 379"/>
              <a:gd name="T95" fmla="*/ 41 h 55"/>
              <a:gd name="T96" fmla="*/ 10 w 379"/>
              <a:gd name="T97" fmla="*/ 50 h 55"/>
              <a:gd name="T98" fmla="*/ 34 w 379"/>
              <a:gd name="T99" fmla="*/ 46 h 55"/>
              <a:gd name="T100" fmla="*/ 59 w 379"/>
              <a:gd name="T101" fmla="*/ 43 h 55"/>
              <a:gd name="T102" fmla="*/ 99 w 379"/>
              <a:gd name="T103" fmla="*/ 52 h 55"/>
              <a:gd name="T104" fmla="*/ 180 w 379"/>
              <a:gd name="T105" fmla="*/ 36 h 55"/>
              <a:gd name="T106" fmla="*/ 179 w 379"/>
              <a:gd name="T107" fmla="*/ 30 h 55"/>
              <a:gd name="T108" fmla="*/ 95 w 379"/>
              <a:gd name="T109" fmla="*/ 33 h 55"/>
              <a:gd name="T110" fmla="*/ 246 w 379"/>
              <a:gd name="T111" fmla="*/ 45 h 55"/>
              <a:gd name="T112" fmla="*/ 284 w 379"/>
              <a:gd name="T113" fmla="*/ 44 h 55"/>
              <a:gd name="T114" fmla="*/ 309 w 379"/>
              <a:gd name="T115" fmla="*/ 38 h 55"/>
              <a:gd name="T116" fmla="*/ 321 w 379"/>
              <a:gd name="T117" fmla="*/ 54 h 55"/>
              <a:gd name="T118" fmla="*/ 376 w 379"/>
              <a:gd name="T119" fmla="*/ 53 h 55"/>
              <a:gd name="T120" fmla="*/ 330 w 379"/>
              <a:gd name="T121" fmla="*/ 23 h 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379" h="55">
                <a:moveTo>
                  <a:pt x="56" y="53"/>
                </a:moveTo>
                <a:cubicBezTo>
                  <a:pt x="55" y="53"/>
                  <a:pt x="53" y="54"/>
                  <a:pt x="52" y="54"/>
                </a:cubicBezTo>
                <a:cubicBezTo>
                  <a:pt x="51" y="54"/>
                  <a:pt x="51" y="54"/>
                  <a:pt x="51" y="54"/>
                </a:cubicBezTo>
                <a:cubicBezTo>
                  <a:pt x="51" y="55"/>
                  <a:pt x="51" y="55"/>
                  <a:pt x="51" y="55"/>
                </a:cubicBezTo>
                <a:cubicBezTo>
                  <a:pt x="51" y="55"/>
                  <a:pt x="51" y="55"/>
                  <a:pt x="51" y="55"/>
                </a:cubicBezTo>
                <a:cubicBezTo>
                  <a:pt x="59" y="55"/>
                  <a:pt x="59" y="55"/>
                  <a:pt x="59" y="55"/>
                </a:cubicBezTo>
                <a:cubicBezTo>
                  <a:pt x="59" y="54"/>
                  <a:pt x="59" y="54"/>
                  <a:pt x="59" y="54"/>
                </a:cubicBezTo>
                <a:cubicBezTo>
                  <a:pt x="58" y="53"/>
                  <a:pt x="58" y="53"/>
                  <a:pt x="58" y="53"/>
                </a:cubicBezTo>
                <a:cubicBezTo>
                  <a:pt x="58" y="53"/>
                  <a:pt x="57" y="53"/>
                  <a:pt x="56" y="53"/>
                </a:cubicBezTo>
                <a:moveTo>
                  <a:pt x="166" y="53"/>
                </a:moveTo>
                <a:cubicBezTo>
                  <a:pt x="166" y="53"/>
                  <a:pt x="166" y="53"/>
                  <a:pt x="166" y="53"/>
                </a:cubicBezTo>
                <a:cubicBezTo>
                  <a:pt x="162" y="53"/>
                  <a:pt x="159" y="53"/>
                  <a:pt x="156" y="53"/>
                </a:cubicBezTo>
                <a:cubicBezTo>
                  <a:pt x="152" y="53"/>
                  <a:pt x="148" y="54"/>
                  <a:pt x="144" y="55"/>
                </a:cubicBezTo>
                <a:cubicBezTo>
                  <a:pt x="157" y="55"/>
                  <a:pt x="157" y="55"/>
                  <a:pt x="157" y="55"/>
                </a:cubicBezTo>
                <a:cubicBezTo>
                  <a:pt x="160" y="55"/>
                  <a:pt x="163" y="55"/>
                  <a:pt x="166" y="55"/>
                </a:cubicBezTo>
                <a:cubicBezTo>
                  <a:pt x="166" y="55"/>
                  <a:pt x="166" y="55"/>
                  <a:pt x="167" y="55"/>
                </a:cubicBezTo>
                <a:cubicBezTo>
                  <a:pt x="181" y="55"/>
                  <a:pt x="181" y="55"/>
                  <a:pt x="181" y="55"/>
                </a:cubicBezTo>
                <a:cubicBezTo>
                  <a:pt x="181" y="55"/>
                  <a:pt x="181" y="55"/>
                  <a:pt x="180" y="55"/>
                </a:cubicBezTo>
                <a:cubicBezTo>
                  <a:pt x="175" y="54"/>
                  <a:pt x="170" y="54"/>
                  <a:pt x="166" y="53"/>
                </a:cubicBezTo>
                <a:cubicBezTo>
                  <a:pt x="166" y="53"/>
                  <a:pt x="166" y="53"/>
                  <a:pt x="166" y="53"/>
                </a:cubicBezTo>
                <a:moveTo>
                  <a:pt x="59" y="49"/>
                </a:moveTo>
                <a:cubicBezTo>
                  <a:pt x="56" y="49"/>
                  <a:pt x="52" y="51"/>
                  <a:pt x="49" y="52"/>
                </a:cubicBezTo>
                <a:cubicBezTo>
                  <a:pt x="48" y="52"/>
                  <a:pt x="47" y="53"/>
                  <a:pt x="46" y="54"/>
                </a:cubicBezTo>
                <a:cubicBezTo>
                  <a:pt x="46" y="54"/>
                  <a:pt x="46" y="54"/>
                  <a:pt x="46" y="55"/>
                </a:cubicBezTo>
                <a:cubicBezTo>
                  <a:pt x="46" y="54"/>
                  <a:pt x="46" y="54"/>
                  <a:pt x="46" y="54"/>
                </a:cubicBezTo>
                <a:cubicBezTo>
                  <a:pt x="45" y="55"/>
                  <a:pt x="45" y="55"/>
                  <a:pt x="45" y="55"/>
                </a:cubicBezTo>
                <a:cubicBezTo>
                  <a:pt x="48" y="55"/>
                  <a:pt x="48" y="55"/>
                  <a:pt x="48" y="55"/>
                </a:cubicBezTo>
                <a:cubicBezTo>
                  <a:pt x="49" y="54"/>
                  <a:pt x="49" y="54"/>
                  <a:pt x="50" y="54"/>
                </a:cubicBezTo>
                <a:cubicBezTo>
                  <a:pt x="50" y="54"/>
                  <a:pt x="50" y="54"/>
                  <a:pt x="50" y="54"/>
                </a:cubicBezTo>
                <a:cubicBezTo>
                  <a:pt x="50" y="54"/>
                  <a:pt x="50" y="54"/>
                  <a:pt x="50" y="54"/>
                </a:cubicBezTo>
                <a:cubicBezTo>
                  <a:pt x="53" y="53"/>
                  <a:pt x="56" y="51"/>
                  <a:pt x="59" y="51"/>
                </a:cubicBezTo>
                <a:cubicBezTo>
                  <a:pt x="59" y="51"/>
                  <a:pt x="59" y="51"/>
                  <a:pt x="59" y="51"/>
                </a:cubicBezTo>
                <a:cubicBezTo>
                  <a:pt x="61" y="51"/>
                  <a:pt x="63" y="52"/>
                  <a:pt x="64" y="52"/>
                </a:cubicBezTo>
                <a:cubicBezTo>
                  <a:pt x="64" y="54"/>
                  <a:pt x="64" y="54"/>
                  <a:pt x="64" y="54"/>
                </a:cubicBezTo>
                <a:cubicBezTo>
                  <a:pt x="64" y="54"/>
                  <a:pt x="64" y="54"/>
                  <a:pt x="64" y="54"/>
                </a:cubicBezTo>
                <a:cubicBezTo>
                  <a:pt x="63" y="54"/>
                  <a:pt x="63" y="54"/>
                  <a:pt x="62" y="55"/>
                </a:cubicBezTo>
                <a:cubicBezTo>
                  <a:pt x="66" y="55"/>
                  <a:pt x="66" y="55"/>
                  <a:pt x="66" y="55"/>
                </a:cubicBezTo>
                <a:cubicBezTo>
                  <a:pt x="66" y="54"/>
                  <a:pt x="66" y="54"/>
                  <a:pt x="66" y="54"/>
                </a:cubicBezTo>
                <a:cubicBezTo>
                  <a:pt x="67" y="54"/>
                  <a:pt x="67" y="54"/>
                  <a:pt x="68" y="55"/>
                </a:cubicBezTo>
                <a:cubicBezTo>
                  <a:pt x="70" y="55"/>
                  <a:pt x="70" y="55"/>
                  <a:pt x="70" y="55"/>
                </a:cubicBezTo>
                <a:cubicBezTo>
                  <a:pt x="70" y="55"/>
                  <a:pt x="70" y="54"/>
                  <a:pt x="70" y="54"/>
                </a:cubicBezTo>
                <a:cubicBezTo>
                  <a:pt x="70" y="54"/>
                  <a:pt x="70" y="54"/>
                  <a:pt x="70" y="54"/>
                </a:cubicBezTo>
                <a:cubicBezTo>
                  <a:pt x="70" y="54"/>
                  <a:pt x="70" y="54"/>
                  <a:pt x="70" y="54"/>
                </a:cubicBezTo>
                <a:cubicBezTo>
                  <a:pt x="70" y="54"/>
                  <a:pt x="70" y="54"/>
                  <a:pt x="70" y="54"/>
                </a:cubicBezTo>
                <a:cubicBezTo>
                  <a:pt x="68" y="51"/>
                  <a:pt x="68" y="51"/>
                  <a:pt x="68" y="51"/>
                </a:cubicBezTo>
                <a:cubicBezTo>
                  <a:pt x="68" y="53"/>
                  <a:pt x="68" y="53"/>
                  <a:pt x="68" y="53"/>
                </a:cubicBezTo>
                <a:cubicBezTo>
                  <a:pt x="68" y="52"/>
                  <a:pt x="67" y="52"/>
                  <a:pt x="66" y="51"/>
                </a:cubicBezTo>
                <a:cubicBezTo>
                  <a:pt x="66" y="51"/>
                  <a:pt x="66" y="51"/>
                  <a:pt x="66" y="51"/>
                </a:cubicBezTo>
                <a:cubicBezTo>
                  <a:pt x="66" y="51"/>
                  <a:pt x="66" y="51"/>
                  <a:pt x="66" y="51"/>
                </a:cubicBezTo>
                <a:cubicBezTo>
                  <a:pt x="64" y="50"/>
                  <a:pt x="64" y="50"/>
                  <a:pt x="64" y="50"/>
                </a:cubicBezTo>
                <a:cubicBezTo>
                  <a:pt x="64" y="50"/>
                  <a:pt x="64" y="50"/>
                  <a:pt x="64" y="50"/>
                </a:cubicBezTo>
                <a:cubicBezTo>
                  <a:pt x="63" y="50"/>
                  <a:pt x="61" y="49"/>
                  <a:pt x="59" y="49"/>
                </a:cubicBezTo>
                <a:moveTo>
                  <a:pt x="136" y="49"/>
                </a:moveTo>
                <a:cubicBezTo>
                  <a:pt x="136" y="48"/>
                  <a:pt x="136" y="48"/>
                  <a:pt x="136" y="48"/>
                </a:cubicBezTo>
                <a:cubicBezTo>
                  <a:pt x="139" y="47"/>
                  <a:pt x="142" y="46"/>
                  <a:pt x="145" y="45"/>
                </a:cubicBezTo>
                <a:cubicBezTo>
                  <a:pt x="148" y="45"/>
                  <a:pt x="152" y="44"/>
                  <a:pt x="155" y="44"/>
                </a:cubicBezTo>
                <a:cubicBezTo>
                  <a:pt x="155" y="45"/>
                  <a:pt x="155" y="45"/>
                  <a:pt x="155" y="45"/>
                </a:cubicBezTo>
                <a:cubicBezTo>
                  <a:pt x="153" y="45"/>
                  <a:pt x="150" y="45"/>
                  <a:pt x="148" y="46"/>
                </a:cubicBezTo>
                <a:cubicBezTo>
                  <a:pt x="148" y="46"/>
                  <a:pt x="148" y="46"/>
                  <a:pt x="148" y="46"/>
                </a:cubicBezTo>
                <a:cubicBezTo>
                  <a:pt x="148" y="46"/>
                  <a:pt x="148" y="46"/>
                  <a:pt x="148" y="46"/>
                </a:cubicBezTo>
                <a:cubicBezTo>
                  <a:pt x="144" y="47"/>
                  <a:pt x="140" y="48"/>
                  <a:pt x="136" y="49"/>
                </a:cubicBezTo>
                <a:moveTo>
                  <a:pt x="157" y="45"/>
                </a:moveTo>
                <a:cubicBezTo>
                  <a:pt x="157" y="44"/>
                  <a:pt x="157" y="44"/>
                  <a:pt x="157" y="44"/>
                </a:cubicBezTo>
                <a:cubicBezTo>
                  <a:pt x="160" y="43"/>
                  <a:pt x="162" y="43"/>
                  <a:pt x="165" y="43"/>
                </a:cubicBezTo>
                <a:cubicBezTo>
                  <a:pt x="170" y="43"/>
                  <a:pt x="174" y="44"/>
                  <a:pt x="179" y="44"/>
                </a:cubicBezTo>
                <a:cubicBezTo>
                  <a:pt x="179" y="46"/>
                  <a:pt x="179" y="46"/>
                  <a:pt x="179" y="46"/>
                </a:cubicBezTo>
                <a:cubicBezTo>
                  <a:pt x="174" y="45"/>
                  <a:pt x="170" y="45"/>
                  <a:pt x="165" y="45"/>
                </a:cubicBezTo>
                <a:cubicBezTo>
                  <a:pt x="162" y="45"/>
                  <a:pt x="160" y="45"/>
                  <a:pt x="157" y="45"/>
                </a:cubicBezTo>
                <a:moveTo>
                  <a:pt x="165" y="41"/>
                </a:moveTo>
                <a:cubicBezTo>
                  <a:pt x="162" y="41"/>
                  <a:pt x="160" y="41"/>
                  <a:pt x="157" y="42"/>
                </a:cubicBezTo>
                <a:cubicBezTo>
                  <a:pt x="157" y="42"/>
                  <a:pt x="157" y="42"/>
                  <a:pt x="157" y="42"/>
                </a:cubicBezTo>
                <a:cubicBezTo>
                  <a:pt x="156" y="42"/>
                  <a:pt x="156" y="42"/>
                  <a:pt x="156" y="42"/>
                </a:cubicBezTo>
                <a:cubicBezTo>
                  <a:pt x="156" y="42"/>
                  <a:pt x="156" y="42"/>
                  <a:pt x="156" y="42"/>
                </a:cubicBezTo>
                <a:cubicBezTo>
                  <a:pt x="155" y="42"/>
                  <a:pt x="155" y="42"/>
                  <a:pt x="155" y="42"/>
                </a:cubicBezTo>
                <a:cubicBezTo>
                  <a:pt x="155" y="42"/>
                  <a:pt x="155" y="42"/>
                  <a:pt x="155" y="42"/>
                </a:cubicBezTo>
                <a:cubicBezTo>
                  <a:pt x="152" y="42"/>
                  <a:pt x="148" y="43"/>
                  <a:pt x="145" y="43"/>
                </a:cubicBezTo>
                <a:cubicBezTo>
                  <a:pt x="145" y="43"/>
                  <a:pt x="145" y="43"/>
                  <a:pt x="145" y="43"/>
                </a:cubicBezTo>
                <a:cubicBezTo>
                  <a:pt x="144" y="43"/>
                  <a:pt x="144" y="43"/>
                  <a:pt x="144" y="43"/>
                </a:cubicBezTo>
                <a:cubicBezTo>
                  <a:pt x="141" y="44"/>
                  <a:pt x="138" y="45"/>
                  <a:pt x="135" y="46"/>
                </a:cubicBezTo>
                <a:cubicBezTo>
                  <a:pt x="135" y="46"/>
                  <a:pt x="135" y="46"/>
                  <a:pt x="135" y="46"/>
                </a:cubicBezTo>
                <a:cubicBezTo>
                  <a:pt x="134" y="46"/>
                  <a:pt x="134" y="46"/>
                  <a:pt x="134" y="46"/>
                </a:cubicBezTo>
                <a:cubicBezTo>
                  <a:pt x="133" y="46"/>
                  <a:pt x="133" y="46"/>
                  <a:pt x="133" y="46"/>
                </a:cubicBezTo>
                <a:cubicBezTo>
                  <a:pt x="133" y="47"/>
                  <a:pt x="133" y="47"/>
                  <a:pt x="133" y="47"/>
                </a:cubicBezTo>
                <a:cubicBezTo>
                  <a:pt x="127" y="48"/>
                  <a:pt x="122" y="50"/>
                  <a:pt x="117" y="52"/>
                </a:cubicBezTo>
                <a:cubicBezTo>
                  <a:pt x="117" y="52"/>
                  <a:pt x="117" y="52"/>
                  <a:pt x="117" y="52"/>
                </a:cubicBezTo>
                <a:cubicBezTo>
                  <a:pt x="115" y="53"/>
                  <a:pt x="115" y="53"/>
                  <a:pt x="115" y="53"/>
                </a:cubicBezTo>
                <a:cubicBezTo>
                  <a:pt x="115" y="53"/>
                  <a:pt x="115" y="53"/>
                  <a:pt x="115" y="53"/>
                </a:cubicBezTo>
                <a:cubicBezTo>
                  <a:pt x="115" y="53"/>
                  <a:pt x="115" y="53"/>
                  <a:pt x="115" y="53"/>
                </a:cubicBezTo>
                <a:cubicBezTo>
                  <a:pt x="114" y="54"/>
                  <a:pt x="113" y="54"/>
                  <a:pt x="112" y="55"/>
                </a:cubicBezTo>
                <a:cubicBezTo>
                  <a:pt x="117" y="55"/>
                  <a:pt x="117" y="55"/>
                  <a:pt x="117" y="55"/>
                </a:cubicBezTo>
                <a:cubicBezTo>
                  <a:pt x="117" y="55"/>
                  <a:pt x="117" y="55"/>
                  <a:pt x="117" y="55"/>
                </a:cubicBezTo>
                <a:cubicBezTo>
                  <a:pt x="122" y="52"/>
                  <a:pt x="127" y="51"/>
                  <a:pt x="133" y="49"/>
                </a:cubicBezTo>
                <a:cubicBezTo>
                  <a:pt x="133" y="50"/>
                  <a:pt x="133" y="50"/>
                  <a:pt x="133" y="50"/>
                </a:cubicBezTo>
                <a:cubicBezTo>
                  <a:pt x="128" y="51"/>
                  <a:pt x="124" y="53"/>
                  <a:pt x="119" y="55"/>
                </a:cubicBezTo>
                <a:cubicBezTo>
                  <a:pt x="125" y="55"/>
                  <a:pt x="125" y="55"/>
                  <a:pt x="125" y="55"/>
                </a:cubicBezTo>
                <a:cubicBezTo>
                  <a:pt x="128" y="54"/>
                  <a:pt x="131" y="53"/>
                  <a:pt x="134" y="52"/>
                </a:cubicBezTo>
                <a:cubicBezTo>
                  <a:pt x="135" y="52"/>
                  <a:pt x="135" y="52"/>
                  <a:pt x="135" y="52"/>
                </a:cubicBezTo>
                <a:cubicBezTo>
                  <a:pt x="135" y="52"/>
                  <a:pt x="135" y="52"/>
                  <a:pt x="135" y="52"/>
                </a:cubicBezTo>
                <a:cubicBezTo>
                  <a:pt x="136" y="52"/>
                  <a:pt x="136" y="52"/>
                  <a:pt x="136" y="52"/>
                </a:cubicBezTo>
                <a:cubicBezTo>
                  <a:pt x="136" y="51"/>
                  <a:pt x="136" y="51"/>
                  <a:pt x="136" y="51"/>
                </a:cubicBezTo>
                <a:cubicBezTo>
                  <a:pt x="140" y="50"/>
                  <a:pt x="144" y="49"/>
                  <a:pt x="148" y="48"/>
                </a:cubicBezTo>
                <a:cubicBezTo>
                  <a:pt x="150" y="47"/>
                  <a:pt x="153" y="47"/>
                  <a:pt x="155" y="47"/>
                </a:cubicBezTo>
                <a:cubicBezTo>
                  <a:pt x="155" y="47"/>
                  <a:pt x="155" y="47"/>
                  <a:pt x="155" y="47"/>
                </a:cubicBezTo>
                <a:cubicBezTo>
                  <a:pt x="156" y="47"/>
                  <a:pt x="156" y="47"/>
                  <a:pt x="156" y="47"/>
                </a:cubicBezTo>
                <a:cubicBezTo>
                  <a:pt x="157" y="47"/>
                  <a:pt x="157" y="47"/>
                  <a:pt x="157" y="47"/>
                </a:cubicBezTo>
                <a:cubicBezTo>
                  <a:pt x="157" y="47"/>
                  <a:pt x="157" y="47"/>
                  <a:pt x="157" y="47"/>
                </a:cubicBezTo>
                <a:cubicBezTo>
                  <a:pt x="160" y="47"/>
                  <a:pt x="162" y="47"/>
                  <a:pt x="165" y="47"/>
                </a:cubicBezTo>
                <a:cubicBezTo>
                  <a:pt x="170" y="47"/>
                  <a:pt x="175" y="47"/>
                  <a:pt x="179" y="48"/>
                </a:cubicBezTo>
                <a:cubicBezTo>
                  <a:pt x="179" y="48"/>
                  <a:pt x="179" y="48"/>
                  <a:pt x="179" y="48"/>
                </a:cubicBezTo>
                <a:cubicBezTo>
                  <a:pt x="180" y="48"/>
                  <a:pt x="180" y="48"/>
                  <a:pt x="180" y="48"/>
                </a:cubicBezTo>
                <a:cubicBezTo>
                  <a:pt x="181" y="48"/>
                  <a:pt x="181" y="48"/>
                  <a:pt x="181" y="48"/>
                </a:cubicBezTo>
                <a:cubicBezTo>
                  <a:pt x="181" y="48"/>
                  <a:pt x="181" y="48"/>
                  <a:pt x="181" y="48"/>
                </a:cubicBezTo>
                <a:cubicBezTo>
                  <a:pt x="184" y="48"/>
                  <a:pt x="188" y="49"/>
                  <a:pt x="191" y="50"/>
                </a:cubicBezTo>
                <a:cubicBezTo>
                  <a:pt x="191" y="50"/>
                  <a:pt x="191" y="50"/>
                  <a:pt x="191" y="50"/>
                </a:cubicBezTo>
                <a:cubicBezTo>
                  <a:pt x="191" y="50"/>
                  <a:pt x="191" y="50"/>
                  <a:pt x="191" y="50"/>
                </a:cubicBezTo>
                <a:cubicBezTo>
                  <a:pt x="194" y="51"/>
                  <a:pt x="197" y="53"/>
                  <a:pt x="201" y="55"/>
                </a:cubicBezTo>
                <a:cubicBezTo>
                  <a:pt x="206" y="55"/>
                  <a:pt x="206" y="55"/>
                  <a:pt x="206" y="55"/>
                </a:cubicBezTo>
                <a:cubicBezTo>
                  <a:pt x="206" y="55"/>
                  <a:pt x="205" y="54"/>
                  <a:pt x="205" y="54"/>
                </a:cubicBezTo>
                <a:cubicBezTo>
                  <a:pt x="205" y="54"/>
                  <a:pt x="205" y="54"/>
                  <a:pt x="205" y="54"/>
                </a:cubicBezTo>
                <a:cubicBezTo>
                  <a:pt x="205" y="54"/>
                  <a:pt x="205" y="54"/>
                  <a:pt x="205" y="54"/>
                </a:cubicBezTo>
                <a:cubicBezTo>
                  <a:pt x="200" y="53"/>
                  <a:pt x="196" y="50"/>
                  <a:pt x="192" y="48"/>
                </a:cubicBezTo>
                <a:cubicBezTo>
                  <a:pt x="188" y="47"/>
                  <a:pt x="185" y="46"/>
                  <a:pt x="181" y="46"/>
                </a:cubicBezTo>
                <a:cubicBezTo>
                  <a:pt x="181" y="45"/>
                  <a:pt x="181" y="45"/>
                  <a:pt x="181" y="45"/>
                </a:cubicBezTo>
                <a:cubicBezTo>
                  <a:pt x="183" y="45"/>
                  <a:pt x="185" y="45"/>
                  <a:pt x="187" y="46"/>
                </a:cubicBezTo>
                <a:cubicBezTo>
                  <a:pt x="187" y="46"/>
                  <a:pt x="187" y="46"/>
                  <a:pt x="187" y="46"/>
                </a:cubicBezTo>
                <a:cubicBezTo>
                  <a:pt x="187" y="46"/>
                  <a:pt x="187" y="46"/>
                  <a:pt x="187" y="46"/>
                </a:cubicBezTo>
                <a:cubicBezTo>
                  <a:pt x="194" y="48"/>
                  <a:pt x="201" y="51"/>
                  <a:pt x="208" y="55"/>
                </a:cubicBezTo>
                <a:cubicBezTo>
                  <a:pt x="212" y="55"/>
                  <a:pt x="212" y="55"/>
                  <a:pt x="212" y="55"/>
                </a:cubicBezTo>
                <a:cubicBezTo>
                  <a:pt x="204" y="50"/>
                  <a:pt x="196" y="46"/>
                  <a:pt x="188" y="44"/>
                </a:cubicBezTo>
                <a:cubicBezTo>
                  <a:pt x="186" y="43"/>
                  <a:pt x="183" y="43"/>
                  <a:pt x="181" y="43"/>
                </a:cubicBezTo>
                <a:cubicBezTo>
                  <a:pt x="181" y="43"/>
                  <a:pt x="181" y="43"/>
                  <a:pt x="181" y="43"/>
                </a:cubicBezTo>
                <a:cubicBezTo>
                  <a:pt x="180" y="43"/>
                  <a:pt x="180" y="43"/>
                  <a:pt x="180" y="43"/>
                </a:cubicBezTo>
                <a:cubicBezTo>
                  <a:pt x="179" y="42"/>
                  <a:pt x="179" y="42"/>
                  <a:pt x="179" y="42"/>
                </a:cubicBezTo>
                <a:cubicBezTo>
                  <a:pt x="179" y="42"/>
                  <a:pt x="179" y="42"/>
                  <a:pt x="179" y="42"/>
                </a:cubicBezTo>
                <a:cubicBezTo>
                  <a:pt x="174" y="42"/>
                  <a:pt x="170" y="41"/>
                  <a:pt x="165" y="41"/>
                </a:cubicBezTo>
                <a:moveTo>
                  <a:pt x="90" y="28"/>
                </a:moveTo>
                <a:cubicBezTo>
                  <a:pt x="90" y="28"/>
                  <a:pt x="90" y="28"/>
                  <a:pt x="90" y="28"/>
                </a:cubicBezTo>
                <a:cubicBezTo>
                  <a:pt x="90" y="28"/>
                  <a:pt x="90" y="28"/>
                  <a:pt x="90" y="28"/>
                </a:cubicBezTo>
                <a:moveTo>
                  <a:pt x="366" y="20"/>
                </a:moveTo>
                <a:cubicBezTo>
                  <a:pt x="366" y="20"/>
                  <a:pt x="366" y="20"/>
                  <a:pt x="366" y="20"/>
                </a:cubicBezTo>
                <a:moveTo>
                  <a:pt x="88" y="0"/>
                </a:moveTo>
                <a:cubicBezTo>
                  <a:pt x="88" y="0"/>
                  <a:pt x="88" y="0"/>
                  <a:pt x="88" y="0"/>
                </a:cubicBezTo>
                <a:cubicBezTo>
                  <a:pt x="88" y="0"/>
                  <a:pt x="88" y="0"/>
                  <a:pt x="88" y="0"/>
                </a:cubicBezTo>
                <a:cubicBezTo>
                  <a:pt x="88" y="0"/>
                  <a:pt x="88" y="0"/>
                  <a:pt x="88" y="0"/>
                </a:cubicBezTo>
                <a:moveTo>
                  <a:pt x="95" y="0"/>
                </a:moveTo>
                <a:cubicBezTo>
                  <a:pt x="95" y="0"/>
                  <a:pt x="95" y="0"/>
                  <a:pt x="95" y="0"/>
                </a:cubicBezTo>
                <a:cubicBezTo>
                  <a:pt x="95" y="0"/>
                  <a:pt x="95" y="0"/>
                  <a:pt x="95" y="0"/>
                </a:cubicBezTo>
                <a:cubicBezTo>
                  <a:pt x="95" y="0"/>
                  <a:pt x="95" y="0"/>
                  <a:pt x="95" y="0"/>
                </a:cubicBezTo>
                <a:moveTo>
                  <a:pt x="228" y="0"/>
                </a:moveTo>
                <a:cubicBezTo>
                  <a:pt x="225" y="0"/>
                  <a:pt x="225" y="0"/>
                  <a:pt x="225" y="0"/>
                </a:cubicBezTo>
                <a:cubicBezTo>
                  <a:pt x="219" y="5"/>
                  <a:pt x="213" y="11"/>
                  <a:pt x="207" y="17"/>
                </a:cubicBezTo>
                <a:cubicBezTo>
                  <a:pt x="207" y="17"/>
                  <a:pt x="207" y="17"/>
                  <a:pt x="206" y="17"/>
                </a:cubicBezTo>
                <a:cubicBezTo>
                  <a:pt x="206" y="17"/>
                  <a:pt x="206" y="17"/>
                  <a:pt x="206" y="17"/>
                </a:cubicBezTo>
                <a:cubicBezTo>
                  <a:pt x="203" y="17"/>
                  <a:pt x="201" y="16"/>
                  <a:pt x="198" y="15"/>
                </a:cubicBezTo>
                <a:cubicBezTo>
                  <a:pt x="196" y="13"/>
                  <a:pt x="193" y="12"/>
                  <a:pt x="190" y="11"/>
                </a:cubicBezTo>
                <a:cubicBezTo>
                  <a:pt x="190" y="11"/>
                  <a:pt x="190" y="11"/>
                  <a:pt x="190" y="11"/>
                </a:cubicBezTo>
                <a:cubicBezTo>
                  <a:pt x="190" y="11"/>
                  <a:pt x="190" y="11"/>
                  <a:pt x="191" y="10"/>
                </a:cubicBezTo>
                <a:cubicBezTo>
                  <a:pt x="191" y="9"/>
                  <a:pt x="192" y="9"/>
                  <a:pt x="193" y="8"/>
                </a:cubicBezTo>
                <a:cubicBezTo>
                  <a:pt x="195" y="5"/>
                  <a:pt x="197" y="3"/>
                  <a:pt x="200" y="0"/>
                </a:cubicBezTo>
                <a:cubicBezTo>
                  <a:pt x="197" y="0"/>
                  <a:pt x="197" y="0"/>
                  <a:pt x="197" y="0"/>
                </a:cubicBezTo>
                <a:cubicBezTo>
                  <a:pt x="195" y="2"/>
                  <a:pt x="193" y="4"/>
                  <a:pt x="191" y="7"/>
                </a:cubicBezTo>
                <a:cubicBezTo>
                  <a:pt x="191" y="7"/>
                  <a:pt x="191" y="7"/>
                  <a:pt x="191" y="7"/>
                </a:cubicBezTo>
                <a:cubicBezTo>
                  <a:pt x="191" y="7"/>
                  <a:pt x="191" y="7"/>
                  <a:pt x="191" y="7"/>
                </a:cubicBezTo>
                <a:cubicBezTo>
                  <a:pt x="190" y="7"/>
                  <a:pt x="190" y="8"/>
                  <a:pt x="189" y="9"/>
                </a:cubicBezTo>
                <a:cubicBezTo>
                  <a:pt x="189" y="9"/>
                  <a:pt x="188" y="10"/>
                  <a:pt x="188" y="11"/>
                </a:cubicBezTo>
                <a:cubicBezTo>
                  <a:pt x="188" y="12"/>
                  <a:pt x="188" y="12"/>
                  <a:pt x="189" y="13"/>
                </a:cubicBezTo>
                <a:cubicBezTo>
                  <a:pt x="189" y="13"/>
                  <a:pt x="189" y="13"/>
                  <a:pt x="189" y="13"/>
                </a:cubicBezTo>
                <a:cubicBezTo>
                  <a:pt x="189" y="13"/>
                  <a:pt x="189" y="13"/>
                  <a:pt x="189" y="13"/>
                </a:cubicBezTo>
                <a:cubicBezTo>
                  <a:pt x="192" y="14"/>
                  <a:pt x="195" y="15"/>
                  <a:pt x="197" y="16"/>
                </a:cubicBezTo>
                <a:cubicBezTo>
                  <a:pt x="200" y="18"/>
                  <a:pt x="203" y="19"/>
                  <a:pt x="206" y="19"/>
                </a:cubicBezTo>
                <a:cubicBezTo>
                  <a:pt x="206" y="19"/>
                  <a:pt x="206" y="19"/>
                  <a:pt x="206" y="19"/>
                </a:cubicBezTo>
                <a:cubicBezTo>
                  <a:pt x="207" y="19"/>
                  <a:pt x="207" y="19"/>
                  <a:pt x="208" y="19"/>
                </a:cubicBezTo>
                <a:cubicBezTo>
                  <a:pt x="208" y="19"/>
                  <a:pt x="208" y="19"/>
                  <a:pt x="208" y="19"/>
                </a:cubicBezTo>
                <a:cubicBezTo>
                  <a:pt x="208" y="18"/>
                  <a:pt x="208" y="18"/>
                  <a:pt x="208" y="18"/>
                </a:cubicBezTo>
                <a:cubicBezTo>
                  <a:pt x="215" y="12"/>
                  <a:pt x="221" y="6"/>
                  <a:pt x="228" y="0"/>
                </a:cubicBezTo>
                <a:cubicBezTo>
                  <a:pt x="228" y="0"/>
                  <a:pt x="228" y="0"/>
                  <a:pt x="228" y="0"/>
                </a:cubicBezTo>
                <a:moveTo>
                  <a:pt x="270" y="0"/>
                </a:moveTo>
                <a:cubicBezTo>
                  <a:pt x="267" y="0"/>
                  <a:pt x="267" y="0"/>
                  <a:pt x="267" y="0"/>
                </a:cubicBezTo>
                <a:cubicBezTo>
                  <a:pt x="268" y="0"/>
                  <a:pt x="268" y="0"/>
                  <a:pt x="269" y="0"/>
                </a:cubicBezTo>
                <a:cubicBezTo>
                  <a:pt x="270" y="0"/>
                  <a:pt x="270" y="0"/>
                  <a:pt x="270" y="0"/>
                </a:cubicBezTo>
                <a:cubicBezTo>
                  <a:pt x="270" y="0"/>
                  <a:pt x="270" y="0"/>
                  <a:pt x="270" y="0"/>
                </a:cubicBezTo>
                <a:cubicBezTo>
                  <a:pt x="270" y="0"/>
                  <a:pt x="270" y="0"/>
                  <a:pt x="270" y="0"/>
                </a:cubicBezTo>
                <a:moveTo>
                  <a:pt x="330" y="52"/>
                </a:moveTo>
                <a:cubicBezTo>
                  <a:pt x="330" y="51"/>
                  <a:pt x="329" y="51"/>
                  <a:pt x="329" y="50"/>
                </a:cubicBezTo>
                <a:cubicBezTo>
                  <a:pt x="329" y="49"/>
                  <a:pt x="330" y="49"/>
                  <a:pt x="330" y="48"/>
                </a:cubicBezTo>
                <a:cubicBezTo>
                  <a:pt x="330" y="52"/>
                  <a:pt x="330" y="52"/>
                  <a:pt x="330" y="52"/>
                </a:cubicBezTo>
                <a:moveTo>
                  <a:pt x="279" y="50"/>
                </a:moveTo>
                <a:cubicBezTo>
                  <a:pt x="279" y="50"/>
                  <a:pt x="279" y="50"/>
                  <a:pt x="279" y="50"/>
                </a:cubicBezTo>
                <a:cubicBezTo>
                  <a:pt x="281" y="48"/>
                  <a:pt x="283" y="47"/>
                  <a:pt x="285" y="46"/>
                </a:cubicBezTo>
                <a:cubicBezTo>
                  <a:pt x="286" y="45"/>
                  <a:pt x="287" y="45"/>
                  <a:pt x="288" y="44"/>
                </a:cubicBezTo>
                <a:cubicBezTo>
                  <a:pt x="288" y="46"/>
                  <a:pt x="288" y="46"/>
                  <a:pt x="288" y="46"/>
                </a:cubicBezTo>
                <a:cubicBezTo>
                  <a:pt x="285" y="47"/>
                  <a:pt x="282" y="48"/>
                  <a:pt x="279" y="50"/>
                </a:cubicBezTo>
                <a:moveTo>
                  <a:pt x="264" y="52"/>
                </a:moveTo>
                <a:cubicBezTo>
                  <a:pt x="264" y="51"/>
                  <a:pt x="264" y="51"/>
                  <a:pt x="264" y="51"/>
                </a:cubicBezTo>
                <a:cubicBezTo>
                  <a:pt x="269" y="48"/>
                  <a:pt x="273" y="44"/>
                  <a:pt x="277" y="41"/>
                </a:cubicBezTo>
                <a:cubicBezTo>
                  <a:pt x="277" y="43"/>
                  <a:pt x="277" y="43"/>
                  <a:pt x="277" y="43"/>
                </a:cubicBezTo>
                <a:cubicBezTo>
                  <a:pt x="273" y="46"/>
                  <a:pt x="268" y="48"/>
                  <a:pt x="264" y="52"/>
                </a:cubicBezTo>
                <a:moveTo>
                  <a:pt x="31" y="45"/>
                </a:moveTo>
                <a:cubicBezTo>
                  <a:pt x="29" y="44"/>
                  <a:pt x="29" y="44"/>
                  <a:pt x="29" y="44"/>
                </a:cubicBezTo>
                <a:cubicBezTo>
                  <a:pt x="29" y="43"/>
                  <a:pt x="29" y="43"/>
                  <a:pt x="29" y="43"/>
                </a:cubicBezTo>
                <a:cubicBezTo>
                  <a:pt x="29" y="43"/>
                  <a:pt x="29" y="43"/>
                  <a:pt x="29" y="43"/>
                </a:cubicBezTo>
                <a:cubicBezTo>
                  <a:pt x="27" y="43"/>
                  <a:pt x="24" y="42"/>
                  <a:pt x="21" y="41"/>
                </a:cubicBezTo>
                <a:cubicBezTo>
                  <a:pt x="21" y="40"/>
                  <a:pt x="21" y="40"/>
                  <a:pt x="21" y="40"/>
                </a:cubicBezTo>
                <a:cubicBezTo>
                  <a:pt x="21" y="40"/>
                  <a:pt x="22" y="40"/>
                  <a:pt x="22" y="40"/>
                </a:cubicBezTo>
                <a:cubicBezTo>
                  <a:pt x="24" y="41"/>
                  <a:pt x="26" y="41"/>
                  <a:pt x="28" y="42"/>
                </a:cubicBezTo>
                <a:cubicBezTo>
                  <a:pt x="30" y="43"/>
                  <a:pt x="32" y="43"/>
                  <a:pt x="33" y="45"/>
                </a:cubicBezTo>
                <a:cubicBezTo>
                  <a:pt x="31" y="45"/>
                  <a:pt x="31" y="45"/>
                  <a:pt x="31" y="45"/>
                </a:cubicBezTo>
                <a:moveTo>
                  <a:pt x="95" y="45"/>
                </a:moveTo>
                <a:cubicBezTo>
                  <a:pt x="94" y="44"/>
                  <a:pt x="92" y="42"/>
                  <a:pt x="90" y="41"/>
                </a:cubicBezTo>
                <a:cubicBezTo>
                  <a:pt x="90" y="40"/>
                  <a:pt x="90" y="40"/>
                  <a:pt x="90" y="40"/>
                </a:cubicBezTo>
                <a:cubicBezTo>
                  <a:pt x="92" y="41"/>
                  <a:pt x="94" y="43"/>
                  <a:pt x="95" y="44"/>
                </a:cubicBezTo>
                <a:cubicBezTo>
                  <a:pt x="95" y="45"/>
                  <a:pt x="95" y="45"/>
                  <a:pt x="95" y="45"/>
                </a:cubicBezTo>
                <a:moveTo>
                  <a:pt x="254" y="46"/>
                </a:moveTo>
                <a:cubicBezTo>
                  <a:pt x="254" y="46"/>
                  <a:pt x="254" y="46"/>
                  <a:pt x="254" y="46"/>
                </a:cubicBezTo>
                <a:cubicBezTo>
                  <a:pt x="254" y="45"/>
                  <a:pt x="254" y="45"/>
                  <a:pt x="254" y="45"/>
                </a:cubicBezTo>
                <a:cubicBezTo>
                  <a:pt x="255" y="44"/>
                  <a:pt x="255" y="44"/>
                  <a:pt x="255" y="44"/>
                </a:cubicBezTo>
                <a:cubicBezTo>
                  <a:pt x="255" y="44"/>
                  <a:pt x="255" y="44"/>
                  <a:pt x="255" y="44"/>
                </a:cubicBezTo>
                <a:cubicBezTo>
                  <a:pt x="258" y="42"/>
                  <a:pt x="260" y="41"/>
                  <a:pt x="262" y="39"/>
                </a:cubicBezTo>
                <a:cubicBezTo>
                  <a:pt x="262" y="40"/>
                  <a:pt x="262" y="40"/>
                  <a:pt x="262" y="40"/>
                </a:cubicBezTo>
                <a:cubicBezTo>
                  <a:pt x="260" y="42"/>
                  <a:pt x="257" y="44"/>
                  <a:pt x="254" y="46"/>
                </a:cubicBezTo>
                <a:cubicBezTo>
                  <a:pt x="254" y="46"/>
                  <a:pt x="254" y="46"/>
                  <a:pt x="254" y="46"/>
                </a:cubicBezTo>
                <a:moveTo>
                  <a:pt x="279" y="42"/>
                </a:moveTo>
                <a:cubicBezTo>
                  <a:pt x="279" y="40"/>
                  <a:pt x="279" y="40"/>
                  <a:pt x="279" y="40"/>
                </a:cubicBezTo>
                <a:cubicBezTo>
                  <a:pt x="281" y="39"/>
                  <a:pt x="284" y="38"/>
                  <a:pt x="287" y="37"/>
                </a:cubicBezTo>
                <a:cubicBezTo>
                  <a:pt x="287" y="37"/>
                  <a:pt x="287" y="37"/>
                  <a:pt x="287" y="37"/>
                </a:cubicBezTo>
                <a:cubicBezTo>
                  <a:pt x="287" y="38"/>
                  <a:pt x="287" y="38"/>
                  <a:pt x="287" y="38"/>
                </a:cubicBezTo>
                <a:cubicBezTo>
                  <a:pt x="287" y="38"/>
                  <a:pt x="286" y="39"/>
                  <a:pt x="286" y="39"/>
                </a:cubicBezTo>
                <a:cubicBezTo>
                  <a:pt x="285" y="39"/>
                  <a:pt x="284" y="39"/>
                  <a:pt x="283" y="40"/>
                </a:cubicBezTo>
                <a:cubicBezTo>
                  <a:pt x="282" y="40"/>
                  <a:pt x="281" y="40"/>
                  <a:pt x="280" y="41"/>
                </a:cubicBezTo>
                <a:cubicBezTo>
                  <a:pt x="280" y="41"/>
                  <a:pt x="280" y="41"/>
                  <a:pt x="280" y="41"/>
                </a:cubicBezTo>
                <a:cubicBezTo>
                  <a:pt x="280" y="41"/>
                  <a:pt x="280" y="41"/>
                  <a:pt x="280" y="41"/>
                </a:cubicBezTo>
                <a:cubicBezTo>
                  <a:pt x="280" y="41"/>
                  <a:pt x="279" y="42"/>
                  <a:pt x="279" y="42"/>
                </a:cubicBezTo>
                <a:moveTo>
                  <a:pt x="70" y="38"/>
                </a:moveTo>
                <a:cubicBezTo>
                  <a:pt x="70" y="37"/>
                  <a:pt x="70" y="37"/>
                  <a:pt x="70" y="37"/>
                </a:cubicBezTo>
                <a:cubicBezTo>
                  <a:pt x="80" y="37"/>
                  <a:pt x="80" y="37"/>
                  <a:pt x="80" y="37"/>
                </a:cubicBezTo>
                <a:cubicBezTo>
                  <a:pt x="80" y="38"/>
                  <a:pt x="80" y="38"/>
                  <a:pt x="80" y="38"/>
                </a:cubicBezTo>
                <a:cubicBezTo>
                  <a:pt x="79" y="38"/>
                  <a:pt x="77" y="38"/>
                  <a:pt x="75" y="38"/>
                </a:cubicBezTo>
                <a:cubicBezTo>
                  <a:pt x="73" y="38"/>
                  <a:pt x="72" y="38"/>
                  <a:pt x="70" y="38"/>
                </a:cubicBezTo>
                <a:moveTo>
                  <a:pt x="85" y="39"/>
                </a:moveTo>
                <a:cubicBezTo>
                  <a:pt x="84" y="39"/>
                  <a:pt x="84" y="39"/>
                  <a:pt x="83" y="39"/>
                </a:cubicBezTo>
                <a:cubicBezTo>
                  <a:pt x="83" y="39"/>
                  <a:pt x="83" y="39"/>
                  <a:pt x="83" y="39"/>
                </a:cubicBezTo>
                <a:cubicBezTo>
                  <a:pt x="83" y="39"/>
                  <a:pt x="83" y="39"/>
                  <a:pt x="82" y="39"/>
                </a:cubicBezTo>
                <a:cubicBezTo>
                  <a:pt x="82" y="37"/>
                  <a:pt x="82" y="37"/>
                  <a:pt x="82" y="37"/>
                </a:cubicBezTo>
                <a:cubicBezTo>
                  <a:pt x="84" y="37"/>
                  <a:pt x="84" y="37"/>
                  <a:pt x="84" y="37"/>
                </a:cubicBezTo>
                <a:cubicBezTo>
                  <a:pt x="84" y="37"/>
                  <a:pt x="84" y="37"/>
                  <a:pt x="84" y="37"/>
                </a:cubicBezTo>
                <a:cubicBezTo>
                  <a:pt x="84" y="37"/>
                  <a:pt x="84" y="37"/>
                  <a:pt x="84" y="37"/>
                </a:cubicBezTo>
                <a:cubicBezTo>
                  <a:pt x="84" y="37"/>
                  <a:pt x="85" y="37"/>
                  <a:pt x="85" y="36"/>
                </a:cubicBezTo>
                <a:cubicBezTo>
                  <a:pt x="85" y="39"/>
                  <a:pt x="85" y="39"/>
                  <a:pt x="85" y="39"/>
                </a:cubicBezTo>
                <a:moveTo>
                  <a:pt x="364" y="39"/>
                </a:moveTo>
                <a:cubicBezTo>
                  <a:pt x="363" y="39"/>
                  <a:pt x="361" y="38"/>
                  <a:pt x="360" y="38"/>
                </a:cubicBezTo>
                <a:cubicBezTo>
                  <a:pt x="360" y="38"/>
                  <a:pt x="360" y="38"/>
                  <a:pt x="360" y="38"/>
                </a:cubicBezTo>
                <a:cubicBezTo>
                  <a:pt x="360" y="36"/>
                  <a:pt x="360" y="36"/>
                  <a:pt x="360" y="36"/>
                </a:cubicBezTo>
                <a:cubicBezTo>
                  <a:pt x="360" y="36"/>
                  <a:pt x="360" y="37"/>
                  <a:pt x="360" y="37"/>
                </a:cubicBezTo>
                <a:cubicBezTo>
                  <a:pt x="360" y="37"/>
                  <a:pt x="360" y="37"/>
                  <a:pt x="360" y="37"/>
                </a:cubicBezTo>
                <a:cubicBezTo>
                  <a:pt x="361" y="37"/>
                  <a:pt x="361" y="37"/>
                  <a:pt x="361" y="37"/>
                </a:cubicBezTo>
                <a:cubicBezTo>
                  <a:pt x="361" y="37"/>
                  <a:pt x="361" y="37"/>
                  <a:pt x="361" y="37"/>
                </a:cubicBezTo>
                <a:cubicBezTo>
                  <a:pt x="362" y="37"/>
                  <a:pt x="363" y="38"/>
                  <a:pt x="364" y="38"/>
                </a:cubicBezTo>
                <a:cubicBezTo>
                  <a:pt x="364" y="39"/>
                  <a:pt x="364" y="39"/>
                  <a:pt x="364" y="39"/>
                </a:cubicBezTo>
                <a:moveTo>
                  <a:pt x="40" y="41"/>
                </a:moveTo>
                <a:cubicBezTo>
                  <a:pt x="40" y="39"/>
                  <a:pt x="40" y="39"/>
                  <a:pt x="40" y="39"/>
                </a:cubicBezTo>
                <a:cubicBezTo>
                  <a:pt x="41" y="38"/>
                  <a:pt x="42" y="37"/>
                  <a:pt x="43" y="36"/>
                </a:cubicBezTo>
                <a:cubicBezTo>
                  <a:pt x="44" y="36"/>
                  <a:pt x="44" y="36"/>
                  <a:pt x="44" y="36"/>
                </a:cubicBezTo>
                <a:cubicBezTo>
                  <a:pt x="44" y="38"/>
                  <a:pt x="44" y="38"/>
                  <a:pt x="44" y="38"/>
                </a:cubicBezTo>
                <a:cubicBezTo>
                  <a:pt x="42" y="39"/>
                  <a:pt x="41" y="40"/>
                  <a:pt x="40" y="41"/>
                </a:cubicBezTo>
                <a:moveTo>
                  <a:pt x="290" y="45"/>
                </a:moveTo>
                <a:cubicBezTo>
                  <a:pt x="290" y="43"/>
                  <a:pt x="290" y="43"/>
                  <a:pt x="290" y="43"/>
                </a:cubicBezTo>
                <a:cubicBezTo>
                  <a:pt x="295" y="40"/>
                  <a:pt x="302" y="38"/>
                  <a:pt x="308" y="36"/>
                </a:cubicBezTo>
                <a:cubicBezTo>
                  <a:pt x="308" y="37"/>
                  <a:pt x="308" y="37"/>
                  <a:pt x="308" y="37"/>
                </a:cubicBezTo>
                <a:cubicBezTo>
                  <a:pt x="305" y="37"/>
                  <a:pt x="303" y="39"/>
                  <a:pt x="300" y="40"/>
                </a:cubicBezTo>
                <a:cubicBezTo>
                  <a:pt x="297" y="41"/>
                  <a:pt x="293" y="43"/>
                  <a:pt x="290" y="45"/>
                </a:cubicBezTo>
                <a:moveTo>
                  <a:pt x="119" y="41"/>
                </a:moveTo>
                <a:cubicBezTo>
                  <a:pt x="123" y="39"/>
                  <a:pt x="128" y="37"/>
                  <a:pt x="133" y="36"/>
                </a:cubicBezTo>
                <a:cubicBezTo>
                  <a:pt x="133" y="37"/>
                  <a:pt x="133" y="37"/>
                  <a:pt x="133" y="37"/>
                </a:cubicBezTo>
                <a:cubicBezTo>
                  <a:pt x="127" y="38"/>
                  <a:pt x="122" y="41"/>
                  <a:pt x="117" y="43"/>
                </a:cubicBezTo>
                <a:cubicBezTo>
                  <a:pt x="117" y="42"/>
                  <a:pt x="117" y="42"/>
                  <a:pt x="117" y="42"/>
                </a:cubicBezTo>
                <a:cubicBezTo>
                  <a:pt x="118" y="41"/>
                  <a:pt x="118" y="41"/>
                  <a:pt x="119" y="41"/>
                </a:cubicBezTo>
                <a:cubicBezTo>
                  <a:pt x="119" y="41"/>
                  <a:pt x="119" y="41"/>
                  <a:pt x="119" y="41"/>
                </a:cubicBezTo>
                <a:moveTo>
                  <a:pt x="66" y="39"/>
                </a:moveTo>
                <a:cubicBezTo>
                  <a:pt x="66" y="35"/>
                  <a:pt x="66" y="35"/>
                  <a:pt x="66" y="35"/>
                </a:cubicBezTo>
                <a:cubicBezTo>
                  <a:pt x="67" y="35"/>
                  <a:pt x="67" y="36"/>
                  <a:pt x="68" y="36"/>
                </a:cubicBezTo>
                <a:cubicBezTo>
                  <a:pt x="68" y="37"/>
                  <a:pt x="68" y="37"/>
                  <a:pt x="68" y="37"/>
                </a:cubicBezTo>
                <a:cubicBezTo>
                  <a:pt x="68" y="37"/>
                  <a:pt x="68" y="37"/>
                  <a:pt x="68" y="37"/>
                </a:cubicBezTo>
                <a:cubicBezTo>
                  <a:pt x="68" y="39"/>
                  <a:pt x="68" y="39"/>
                  <a:pt x="68" y="39"/>
                </a:cubicBezTo>
                <a:cubicBezTo>
                  <a:pt x="68" y="39"/>
                  <a:pt x="68" y="39"/>
                  <a:pt x="67" y="39"/>
                </a:cubicBezTo>
                <a:cubicBezTo>
                  <a:pt x="67" y="39"/>
                  <a:pt x="67" y="39"/>
                  <a:pt x="66" y="39"/>
                </a:cubicBezTo>
                <a:moveTo>
                  <a:pt x="46" y="37"/>
                </a:moveTo>
                <a:cubicBezTo>
                  <a:pt x="46" y="34"/>
                  <a:pt x="46" y="34"/>
                  <a:pt x="46" y="34"/>
                </a:cubicBezTo>
                <a:cubicBezTo>
                  <a:pt x="46" y="34"/>
                  <a:pt x="46" y="34"/>
                  <a:pt x="47" y="34"/>
                </a:cubicBezTo>
                <a:cubicBezTo>
                  <a:pt x="47" y="34"/>
                  <a:pt x="47" y="34"/>
                  <a:pt x="47" y="34"/>
                </a:cubicBezTo>
                <a:cubicBezTo>
                  <a:pt x="47" y="34"/>
                  <a:pt x="47" y="34"/>
                  <a:pt x="47" y="34"/>
                </a:cubicBezTo>
                <a:cubicBezTo>
                  <a:pt x="50" y="35"/>
                  <a:pt x="53" y="35"/>
                  <a:pt x="55" y="37"/>
                </a:cubicBezTo>
                <a:cubicBezTo>
                  <a:pt x="56" y="37"/>
                  <a:pt x="56" y="37"/>
                  <a:pt x="56" y="37"/>
                </a:cubicBezTo>
                <a:cubicBezTo>
                  <a:pt x="56" y="37"/>
                  <a:pt x="56" y="37"/>
                  <a:pt x="56" y="37"/>
                </a:cubicBezTo>
                <a:cubicBezTo>
                  <a:pt x="57" y="36"/>
                  <a:pt x="57" y="36"/>
                  <a:pt x="57" y="36"/>
                </a:cubicBezTo>
                <a:cubicBezTo>
                  <a:pt x="57" y="36"/>
                  <a:pt x="57" y="36"/>
                  <a:pt x="57" y="36"/>
                </a:cubicBezTo>
                <a:cubicBezTo>
                  <a:pt x="57" y="36"/>
                  <a:pt x="58" y="37"/>
                  <a:pt x="59" y="38"/>
                </a:cubicBezTo>
                <a:cubicBezTo>
                  <a:pt x="60" y="38"/>
                  <a:pt x="61" y="39"/>
                  <a:pt x="63" y="39"/>
                </a:cubicBezTo>
                <a:cubicBezTo>
                  <a:pt x="63" y="39"/>
                  <a:pt x="63" y="39"/>
                  <a:pt x="63" y="39"/>
                </a:cubicBezTo>
                <a:cubicBezTo>
                  <a:pt x="63" y="39"/>
                  <a:pt x="64" y="39"/>
                  <a:pt x="64" y="39"/>
                </a:cubicBezTo>
                <a:cubicBezTo>
                  <a:pt x="64" y="40"/>
                  <a:pt x="64" y="40"/>
                  <a:pt x="64" y="40"/>
                </a:cubicBezTo>
                <a:cubicBezTo>
                  <a:pt x="64" y="40"/>
                  <a:pt x="63" y="41"/>
                  <a:pt x="63" y="41"/>
                </a:cubicBezTo>
                <a:cubicBezTo>
                  <a:pt x="62" y="42"/>
                  <a:pt x="62" y="42"/>
                  <a:pt x="62" y="42"/>
                </a:cubicBezTo>
                <a:cubicBezTo>
                  <a:pt x="62" y="42"/>
                  <a:pt x="62" y="42"/>
                  <a:pt x="62" y="42"/>
                </a:cubicBezTo>
                <a:cubicBezTo>
                  <a:pt x="61" y="42"/>
                  <a:pt x="61" y="42"/>
                  <a:pt x="61" y="42"/>
                </a:cubicBezTo>
                <a:cubicBezTo>
                  <a:pt x="61" y="41"/>
                  <a:pt x="60" y="40"/>
                  <a:pt x="59" y="39"/>
                </a:cubicBezTo>
                <a:cubicBezTo>
                  <a:pt x="58" y="38"/>
                  <a:pt x="56" y="38"/>
                  <a:pt x="54" y="37"/>
                </a:cubicBezTo>
                <a:cubicBezTo>
                  <a:pt x="53" y="37"/>
                  <a:pt x="51" y="37"/>
                  <a:pt x="50" y="36"/>
                </a:cubicBezTo>
                <a:cubicBezTo>
                  <a:pt x="50" y="36"/>
                  <a:pt x="50" y="36"/>
                  <a:pt x="50" y="36"/>
                </a:cubicBezTo>
                <a:cubicBezTo>
                  <a:pt x="50" y="36"/>
                  <a:pt x="50" y="36"/>
                  <a:pt x="50" y="36"/>
                </a:cubicBezTo>
                <a:cubicBezTo>
                  <a:pt x="48" y="36"/>
                  <a:pt x="47" y="37"/>
                  <a:pt x="46" y="37"/>
                </a:cubicBezTo>
                <a:moveTo>
                  <a:pt x="310" y="36"/>
                </a:moveTo>
                <a:cubicBezTo>
                  <a:pt x="310" y="35"/>
                  <a:pt x="310" y="35"/>
                  <a:pt x="310" y="35"/>
                </a:cubicBezTo>
                <a:cubicBezTo>
                  <a:pt x="311" y="35"/>
                  <a:pt x="312" y="34"/>
                  <a:pt x="313" y="34"/>
                </a:cubicBezTo>
                <a:cubicBezTo>
                  <a:pt x="315" y="34"/>
                  <a:pt x="318" y="33"/>
                  <a:pt x="321" y="33"/>
                </a:cubicBezTo>
                <a:cubicBezTo>
                  <a:pt x="321" y="34"/>
                  <a:pt x="321" y="34"/>
                  <a:pt x="321" y="34"/>
                </a:cubicBezTo>
                <a:cubicBezTo>
                  <a:pt x="317" y="34"/>
                  <a:pt x="314" y="35"/>
                  <a:pt x="310" y="36"/>
                </a:cubicBezTo>
                <a:moveTo>
                  <a:pt x="136" y="36"/>
                </a:moveTo>
                <a:cubicBezTo>
                  <a:pt x="136" y="35"/>
                  <a:pt x="136" y="35"/>
                  <a:pt x="136" y="35"/>
                </a:cubicBezTo>
                <a:cubicBezTo>
                  <a:pt x="142" y="34"/>
                  <a:pt x="149" y="33"/>
                  <a:pt x="155" y="32"/>
                </a:cubicBezTo>
                <a:cubicBezTo>
                  <a:pt x="155" y="33"/>
                  <a:pt x="155" y="33"/>
                  <a:pt x="155" y="33"/>
                </a:cubicBezTo>
                <a:cubicBezTo>
                  <a:pt x="149" y="33"/>
                  <a:pt x="142" y="35"/>
                  <a:pt x="136" y="36"/>
                </a:cubicBezTo>
                <a:moveTo>
                  <a:pt x="44" y="35"/>
                </a:moveTo>
                <a:cubicBezTo>
                  <a:pt x="43" y="35"/>
                  <a:pt x="43" y="35"/>
                  <a:pt x="43" y="35"/>
                </a:cubicBezTo>
                <a:cubicBezTo>
                  <a:pt x="42" y="34"/>
                  <a:pt x="41" y="34"/>
                  <a:pt x="40" y="33"/>
                </a:cubicBezTo>
                <a:cubicBezTo>
                  <a:pt x="40" y="32"/>
                  <a:pt x="40" y="32"/>
                  <a:pt x="40" y="32"/>
                </a:cubicBezTo>
                <a:cubicBezTo>
                  <a:pt x="41" y="32"/>
                  <a:pt x="42" y="32"/>
                  <a:pt x="44" y="33"/>
                </a:cubicBezTo>
                <a:cubicBezTo>
                  <a:pt x="44" y="35"/>
                  <a:pt x="44" y="35"/>
                  <a:pt x="44" y="35"/>
                </a:cubicBezTo>
                <a:moveTo>
                  <a:pt x="259" y="52"/>
                </a:moveTo>
                <a:cubicBezTo>
                  <a:pt x="258" y="51"/>
                  <a:pt x="258" y="50"/>
                  <a:pt x="257" y="49"/>
                </a:cubicBezTo>
                <a:cubicBezTo>
                  <a:pt x="256" y="49"/>
                  <a:pt x="256" y="48"/>
                  <a:pt x="256" y="47"/>
                </a:cubicBezTo>
                <a:cubicBezTo>
                  <a:pt x="259" y="46"/>
                  <a:pt x="261" y="44"/>
                  <a:pt x="264" y="42"/>
                </a:cubicBezTo>
                <a:cubicBezTo>
                  <a:pt x="269" y="39"/>
                  <a:pt x="273" y="36"/>
                  <a:pt x="278" y="34"/>
                </a:cubicBezTo>
                <a:cubicBezTo>
                  <a:pt x="281" y="33"/>
                  <a:pt x="283" y="32"/>
                  <a:pt x="286" y="32"/>
                </a:cubicBezTo>
                <a:cubicBezTo>
                  <a:pt x="286" y="36"/>
                  <a:pt x="286" y="36"/>
                  <a:pt x="286" y="36"/>
                </a:cubicBezTo>
                <a:cubicBezTo>
                  <a:pt x="283" y="36"/>
                  <a:pt x="281" y="37"/>
                  <a:pt x="279" y="38"/>
                </a:cubicBezTo>
                <a:cubicBezTo>
                  <a:pt x="279" y="37"/>
                  <a:pt x="279" y="37"/>
                  <a:pt x="279" y="37"/>
                </a:cubicBezTo>
                <a:cubicBezTo>
                  <a:pt x="278" y="38"/>
                  <a:pt x="278" y="38"/>
                  <a:pt x="278" y="38"/>
                </a:cubicBezTo>
                <a:cubicBezTo>
                  <a:pt x="277" y="39"/>
                  <a:pt x="277" y="39"/>
                  <a:pt x="277" y="39"/>
                </a:cubicBezTo>
                <a:cubicBezTo>
                  <a:pt x="277" y="39"/>
                  <a:pt x="277" y="39"/>
                  <a:pt x="277" y="39"/>
                </a:cubicBezTo>
                <a:cubicBezTo>
                  <a:pt x="272" y="42"/>
                  <a:pt x="268" y="47"/>
                  <a:pt x="263" y="50"/>
                </a:cubicBezTo>
                <a:cubicBezTo>
                  <a:pt x="261" y="50"/>
                  <a:pt x="260" y="51"/>
                  <a:pt x="259" y="52"/>
                </a:cubicBezTo>
                <a:moveTo>
                  <a:pt x="157" y="33"/>
                </a:moveTo>
                <a:cubicBezTo>
                  <a:pt x="157" y="32"/>
                  <a:pt x="157" y="32"/>
                  <a:pt x="157" y="32"/>
                </a:cubicBezTo>
                <a:cubicBezTo>
                  <a:pt x="159" y="32"/>
                  <a:pt x="160" y="32"/>
                  <a:pt x="162" y="32"/>
                </a:cubicBezTo>
                <a:cubicBezTo>
                  <a:pt x="168" y="32"/>
                  <a:pt x="173" y="32"/>
                  <a:pt x="179" y="32"/>
                </a:cubicBezTo>
                <a:cubicBezTo>
                  <a:pt x="179" y="34"/>
                  <a:pt x="179" y="34"/>
                  <a:pt x="179" y="34"/>
                </a:cubicBezTo>
                <a:cubicBezTo>
                  <a:pt x="174" y="33"/>
                  <a:pt x="168" y="33"/>
                  <a:pt x="162" y="33"/>
                </a:cubicBezTo>
                <a:cubicBezTo>
                  <a:pt x="160" y="33"/>
                  <a:pt x="159" y="33"/>
                  <a:pt x="157" y="33"/>
                </a:cubicBezTo>
                <a:moveTo>
                  <a:pt x="243" y="38"/>
                </a:moveTo>
                <a:cubicBezTo>
                  <a:pt x="243" y="38"/>
                  <a:pt x="243" y="38"/>
                  <a:pt x="243" y="38"/>
                </a:cubicBezTo>
                <a:cubicBezTo>
                  <a:pt x="246" y="36"/>
                  <a:pt x="249" y="33"/>
                  <a:pt x="252" y="32"/>
                </a:cubicBezTo>
                <a:cubicBezTo>
                  <a:pt x="252" y="33"/>
                  <a:pt x="252" y="33"/>
                  <a:pt x="252" y="33"/>
                </a:cubicBezTo>
                <a:cubicBezTo>
                  <a:pt x="251" y="34"/>
                  <a:pt x="249" y="34"/>
                  <a:pt x="248" y="36"/>
                </a:cubicBezTo>
                <a:cubicBezTo>
                  <a:pt x="247" y="36"/>
                  <a:pt x="246" y="36"/>
                  <a:pt x="246" y="37"/>
                </a:cubicBezTo>
                <a:cubicBezTo>
                  <a:pt x="245" y="38"/>
                  <a:pt x="245" y="38"/>
                  <a:pt x="245" y="39"/>
                </a:cubicBezTo>
                <a:cubicBezTo>
                  <a:pt x="245" y="41"/>
                  <a:pt x="247" y="42"/>
                  <a:pt x="248" y="43"/>
                </a:cubicBezTo>
                <a:cubicBezTo>
                  <a:pt x="249" y="44"/>
                  <a:pt x="250" y="45"/>
                  <a:pt x="250" y="46"/>
                </a:cubicBezTo>
                <a:cubicBezTo>
                  <a:pt x="251" y="46"/>
                  <a:pt x="251" y="46"/>
                  <a:pt x="251" y="46"/>
                </a:cubicBezTo>
                <a:cubicBezTo>
                  <a:pt x="251" y="46"/>
                  <a:pt x="251" y="46"/>
                  <a:pt x="251" y="46"/>
                </a:cubicBezTo>
                <a:cubicBezTo>
                  <a:pt x="251" y="47"/>
                  <a:pt x="252" y="47"/>
                  <a:pt x="252" y="47"/>
                </a:cubicBezTo>
                <a:cubicBezTo>
                  <a:pt x="252" y="47"/>
                  <a:pt x="252" y="47"/>
                  <a:pt x="252" y="47"/>
                </a:cubicBezTo>
                <a:cubicBezTo>
                  <a:pt x="252" y="49"/>
                  <a:pt x="252" y="49"/>
                  <a:pt x="252" y="49"/>
                </a:cubicBezTo>
                <a:cubicBezTo>
                  <a:pt x="250" y="47"/>
                  <a:pt x="249" y="45"/>
                  <a:pt x="247" y="44"/>
                </a:cubicBezTo>
                <a:cubicBezTo>
                  <a:pt x="247" y="44"/>
                  <a:pt x="247" y="44"/>
                  <a:pt x="247" y="44"/>
                </a:cubicBezTo>
                <a:cubicBezTo>
                  <a:pt x="247" y="44"/>
                  <a:pt x="247" y="44"/>
                  <a:pt x="247" y="44"/>
                </a:cubicBezTo>
                <a:cubicBezTo>
                  <a:pt x="244" y="41"/>
                  <a:pt x="240" y="38"/>
                  <a:pt x="236" y="36"/>
                </a:cubicBezTo>
                <a:cubicBezTo>
                  <a:pt x="236" y="34"/>
                  <a:pt x="236" y="34"/>
                  <a:pt x="236" y="34"/>
                </a:cubicBezTo>
                <a:cubicBezTo>
                  <a:pt x="238" y="36"/>
                  <a:pt x="240" y="37"/>
                  <a:pt x="242" y="38"/>
                </a:cubicBezTo>
                <a:cubicBezTo>
                  <a:pt x="243" y="38"/>
                  <a:pt x="243" y="38"/>
                  <a:pt x="243" y="38"/>
                </a:cubicBezTo>
                <a:moveTo>
                  <a:pt x="323" y="34"/>
                </a:moveTo>
                <a:cubicBezTo>
                  <a:pt x="323" y="33"/>
                  <a:pt x="323" y="33"/>
                  <a:pt x="323" y="33"/>
                </a:cubicBezTo>
                <a:cubicBezTo>
                  <a:pt x="325" y="32"/>
                  <a:pt x="327" y="32"/>
                  <a:pt x="330" y="32"/>
                </a:cubicBezTo>
                <a:cubicBezTo>
                  <a:pt x="330" y="34"/>
                  <a:pt x="330" y="34"/>
                  <a:pt x="330" y="34"/>
                </a:cubicBezTo>
                <a:cubicBezTo>
                  <a:pt x="329" y="34"/>
                  <a:pt x="328" y="34"/>
                  <a:pt x="328" y="34"/>
                </a:cubicBezTo>
                <a:cubicBezTo>
                  <a:pt x="326" y="34"/>
                  <a:pt x="324" y="34"/>
                  <a:pt x="323" y="34"/>
                </a:cubicBezTo>
                <a:moveTo>
                  <a:pt x="264" y="39"/>
                </a:moveTo>
                <a:cubicBezTo>
                  <a:pt x="264" y="38"/>
                  <a:pt x="264" y="38"/>
                  <a:pt x="264" y="38"/>
                </a:cubicBezTo>
                <a:cubicBezTo>
                  <a:pt x="268" y="35"/>
                  <a:pt x="273" y="33"/>
                  <a:pt x="277" y="31"/>
                </a:cubicBezTo>
                <a:cubicBezTo>
                  <a:pt x="277" y="32"/>
                  <a:pt x="277" y="32"/>
                  <a:pt x="277" y="32"/>
                </a:cubicBezTo>
                <a:cubicBezTo>
                  <a:pt x="272" y="34"/>
                  <a:pt x="268" y="37"/>
                  <a:pt x="264" y="39"/>
                </a:cubicBezTo>
                <a:moveTo>
                  <a:pt x="21" y="31"/>
                </a:moveTo>
                <a:cubicBezTo>
                  <a:pt x="21" y="30"/>
                  <a:pt x="21" y="30"/>
                  <a:pt x="21" y="30"/>
                </a:cubicBezTo>
                <a:cubicBezTo>
                  <a:pt x="27" y="30"/>
                  <a:pt x="33" y="30"/>
                  <a:pt x="38" y="31"/>
                </a:cubicBezTo>
                <a:cubicBezTo>
                  <a:pt x="38" y="33"/>
                  <a:pt x="38" y="33"/>
                  <a:pt x="38" y="33"/>
                </a:cubicBezTo>
                <a:cubicBezTo>
                  <a:pt x="33" y="31"/>
                  <a:pt x="27" y="32"/>
                  <a:pt x="22" y="31"/>
                </a:cubicBezTo>
                <a:cubicBezTo>
                  <a:pt x="22" y="31"/>
                  <a:pt x="22" y="31"/>
                  <a:pt x="22" y="31"/>
                </a:cubicBezTo>
                <a:cubicBezTo>
                  <a:pt x="21" y="31"/>
                  <a:pt x="21" y="31"/>
                  <a:pt x="21" y="31"/>
                </a:cubicBezTo>
                <a:cubicBezTo>
                  <a:pt x="21" y="31"/>
                  <a:pt x="21" y="31"/>
                  <a:pt x="21" y="31"/>
                </a:cubicBezTo>
                <a:moveTo>
                  <a:pt x="91" y="31"/>
                </a:moveTo>
                <a:cubicBezTo>
                  <a:pt x="92" y="31"/>
                  <a:pt x="92" y="31"/>
                  <a:pt x="92" y="31"/>
                </a:cubicBezTo>
                <a:cubicBezTo>
                  <a:pt x="93" y="30"/>
                  <a:pt x="94" y="30"/>
                  <a:pt x="95" y="29"/>
                </a:cubicBezTo>
                <a:cubicBezTo>
                  <a:pt x="95" y="31"/>
                  <a:pt x="95" y="31"/>
                  <a:pt x="95" y="31"/>
                </a:cubicBezTo>
                <a:cubicBezTo>
                  <a:pt x="94" y="32"/>
                  <a:pt x="92" y="33"/>
                  <a:pt x="90" y="34"/>
                </a:cubicBezTo>
                <a:cubicBezTo>
                  <a:pt x="90" y="31"/>
                  <a:pt x="90" y="31"/>
                  <a:pt x="90" y="31"/>
                </a:cubicBezTo>
                <a:cubicBezTo>
                  <a:pt x="91" y="31"/>
                  <a:pt x="91" y="31"/>
                  <a:pt x="91" y="31"/>
                </a:cubicBezTo>
                <a:cubicBezTo>
                  <a:pt x="91" y="31"/>
                  <a:pt x="91" y="31"/>
                  <a:pt x="91" y="31"/>
                </a:cubicBezTo>
                <a:moveTo>
                  <a:pt x="279" y="31"/>
                </a:moveTo>
                <a:cubicBezTo>
                  <a:pt x="279" y="30"/>
                  <a:pt x="279" y="30"/>
                  <a:pt x="279" y="30"/>
                </a:cubicBezTo>
                <a:cubicBezTo>
                  <a:pt x="282" y="29"/>
                  <a:pt x="285" y="28"/>
                  <a:pt x="288" y="28"/>
                </a:cubicBezTo>
                <a:cubicBezTo>
                  <a:pt x="288" y="37"/>
                  <a:pt x="288" y="37"/>
                  <a:pt x="288" y="37"/>
                </a:cubicBezTo>
                <a:cubicBezTo>
                  <a:pt x="288" y="37"/>
                  <a:pt x="288" y="37"/>
                  <a:pt x="288" y="37"/>
                </a:cubicBezTo>
                <a:cubicBezTo>
                  <a:pt x="288" y="29"/>
                  <a:pt x="288" y="29"/>
                  <a:pt x="288" y="29"/>
                </a:cubicBezTo>
                <a:cubicBezTo>
                  <a:pt x="286" y="30"/>
                  <a:pt x="286" y="30"/>
                  <a:pt x="286" y="30"/>
                </a:cubicBezTo>
                <a:cubicBezTo>
                  <a:pt x="284" y="30"/>
                  <a:pt x="282" y="31"/>
                  <a:pt x="279" y="31"/>
                </a:cubicBezTo>
                <a:moveTo>
                  <a:pt x="332" y="43"/>
                </a:moveTo>
                <a:cubicBezTo>
                  <a:pt x="332" y="40"/>
                  <a:pt x="332" y="40"/>
                  <a:pt x="332" y="40"/>
                </a:cubicBezTo>
                <a:cubicBezTo>
                  <a:pt x="333" y="39"/>
                  <a:pt x="334" y="37"/>
                  <a:pt x="335" y="36"/>
                </a:cubicBezTo>
                <a:cubicBezTo>
                  <a:pt x="335" y="35"/>
                  <a:pt x="335" y="35"/>
                  <a:pt x="335" y="35"/>
                </a:cubicBezTo>
                <a:cubicBezTo>
                  <a:pt x="334" y="34"/>
                  <a:pt x="334" y="34"/>
                  <a:pt x="334" y="34"/>
                </a:cubicBezTo>
                <a:cubicBezTo>
                  <a:pt x="334" y="34"/>
                  <a:pt x="334" y="34"/>
                  <a:pt x="334" y="34"/>
                </a:cubicBezTo>
                <a:cubicBezTo>
                  <a:pt x="334" y="34"/>
                  <a:pt x="334" y="34"/>
                  <a:pt x="334" y="34"/>
                </a:cubicBezTo>
                <a:cubicBezTo>
                  <a:pt x="333" y="34"/>
                  <a:pt x="333" y="34"/>
                  <a:pt x="332" y="34"/>
                </a:cubicBezTo>
                <a:cubicBezTo>
                  <a:pt x="332" y="28"/>
                  <a:pt x="332" y="28"/>
                  <a:pt x="332" y="28"/>
                </a:cubicBezTo>
                <a:cubicBezTo>
                  <a:pt x="334" y="29"/>
                  <a:pt x="335" y="31"/>
                  <a:pt x="336" y="33"/>
                </a:cubicBezTo>
                <a:cubicBezTo>
                  <a:pt x="337" y="34"/>
                  <a:pt x="337" y="34"/>
                  <a:pt x="337" y="34"/>
                </a:cubicBezTo>
                <a:cubicBezTo>
                  <a:pt x="337" y="34"/>
                  <a:pt x="337" y="34"/>
                  <a:pt x="337" y="34"/>
                </a:cubicBezTo>
                <a:cubicBezTo>
                  <a:pt x="341" y="33"/>
                  <a:pt x="346" y="32"/>
                  <a:pt x="350" y="32"/>
                </a:cubicBezTo>
                <a:cubicBezTo>
                  <a:pt x="350" y="32"/>
                  <a:pt x="350" y="32"/>
                  <a:pt x="350" y="32"/>
                </a:cubicBezTo>
                <a:cubicBezTo>
                  <a:pt x="353" y="32"/>
                  <a:pt x="356" y="33"/>
                  <a:pt x="358" y="34"/>
                </a:cubicBezTo>
                <a:cubicBezTo>
                  <a:pt x="358" y="36"/>
                  <a:pt x="358" y="36"/>
                  <a:pt x="358" y="36"/>
                </a:cubicBezTo>
                <a:cubicBezTo>
                  <a:pt x="356" y="34"/>
                  <a:pt x="353" y="33"/>
                  <a:pt x="349" y="33"/>
                </a:cubicBezTo>
                <a:cubicBezTo>
                  <a:pt x="349" y="33"/>
                  <a:pt x="349" y="33"/>
                  <a:pt x="349" y="33"/>
                </a:cubicBezTo>
                <a:cubicBezTo>
                  <a:pt x="349" y="33"/>
                  <a:pt x="349" y="33"/>
                  <a:pt x="349" y="33"/>
                </a:cubicBezTo>
                <a:cubicBezTo>
                  <a:pt x="346" y="33"/>
                  <a:pt x="343" y="33"/>
                  <a:pt x="340" y="34"/>
                </a:cubicBezTo>
                <a:cubicBezTo>
                  <a:pt x="338" y="35"/>
                  <a:pt x="335" y="37"/>
                  <a:pt x="334" y="40"/>
                </a:cubicBezTo>
                <a:cubicBezTo>
                  <a:pt x="333" y="41"/>
                  <a:pt x="333" y="42"/>
                  <a:pt x="332" y="43"/>
                </a:cubicBezTo>
                <a:moveTo>
                  <a:pt x="88" y="40"/>
                </a:moveTo>
                <a:cubicBezTo>
                  <a:pt x="88" y="40"/>
                  <a:pt x="88" y="40"/>
                  <a:pt x="87" y="40"/>
                </a:cubicBezTo>
                <a:cubicBezTo>
                  <a:pt x="87" y="31"/>
                  <a:pt x="87" y="31"/>
                  <a:pt x="87" y="31"/>
                </a:cubicBezTo>
                <a:cubicBezTo>
                  <a:pt x="87" y="31"/>
                  <a:pt x="87" y="31"/>
                  <a:pt x="87" y="31"/>
                </a:cubicBezTo>
                <a:cubicBezTo>
                  <a:pt x="87" y="30"/>
                  <a:pt x="87" y="30"/>
                  <a:pt x="87" y="30"/>
                </a:cubicBezTo>
                <a:cubicBezTo>
                  <a:pt x="87" y="27"/>
                  <a:pt x="87" y="27"/>
                  <a:pt x="87" y="27"/>
                </a:cubicBezTo>
                <a:cubicBezTo>
                  <a:pt x="88" y="27"/>
                  <a:pt x="88" y="28"/>
                  <a:pt x="88" y="29"/>
                </a:cubicBezTo>
                <a:cubicBezTo>
                  <a:pt x="88" y="36"/>
                  <a:pt x="88" y="36"/>
                  <a:pt x="88" y="36"/>
                </a:cubicBezTo>
                <a:cubicBezTo>
                  <a:pt x="88" y="37"/>
                  <a:pt x="88" y="37"/>
                  <a:pt x="88" y="37"/>
                </a:cubicBezTo>
                <a:cubicBezTo>
                  <a:pt x="88" y="37"/>
                  <a:pt x="88" y="37"/>
                  <a:pt x="88" y="37"/>
                </a:cubicBezTo>
                <a:cubicBezTo>
                  <a:pt x="88" y="37"/>
                  <a:pt x="88" y="37"/>
                  <a:pt x="88" y="37"/>
                </a:cubicBezTo>
                <a:cubicBezTo>
                  <a:pt x="88" y="38"/>
                  <a:pt x="88" y="38"/>
                  <a:pt x="88" y="38"/>
                </a:cubicBezTo>
                <a:cubicBezTo>
                  <a:pt x="88" y="39"/>
                  <a:pt x="88" y="39"/>
                  <a:pt x="88" y="39"/>
                </a:cubicBezTo>
                <a:cubicBezTo>
                  <a:pt x="88" y="40"/>
                  <a:pt x="88" y="40"/>
                  <a:pt x="88" y="40"/>
                </a:cubicBezTo>
                <a:moveTo>
                  <a:pt x="254" y="32"/>
                </a:moveTo>
                <a:cubicBezTo>
                  <a:pt x="254" y="30"/>
                  <a:pt x="254" y="30"/>
                  <a:pt x="254" y="30"/>
                </a:cubicBezTo>
                <a:cubicBezTo>
                  <a:pt x="255" y="29"/>
                  <a:pt x="257" y="29"/>
                  <a:pt x="258" y="28"/>
                </a:cubicBezTo>
                <a:cubicBezTo>
                  <a:pt x="258" y="28"/>
                  <a:pt x="258" y="28"/>
                  <a:pt x="258" y="28"/>
                </a:cubicBezTo>
                <a:cubicBezTo>
                  <a:pt x="259" y="28"/>
                  <a:pt x="259" y="28"/>
                  <a:pt x="259" y="28"/>
                </a:cubicBezTo>
                <a:cubicBezTo>
                  <a:pt x="260" y="27"/>
                  <a:pt x="261" y="26"/>
                  <a:pt x="262" y="26"/>
                </a:cubicBezTo>
                <a:cubicBezTo>
                  <a:pt x="262" y="27"/>
                  <a:pt x="262" y="27"/>
                  <a:pt x="262" y="27"/>
                </a:cubicBezTo>
                <a:cubicBezTo>
                  <a:pt x="259" y="28"/>
                  <a:pt x="257" y="30"/>
                  <a:pt x="254" y="32"/>
                </a:cubicBezTo>
                <a:moveTo>
                  <a:pt x="298" y="37"/>
                </a:moveTo>
                <a:cubicBezTo>
                  <a:pt x="301" y="33"/>
                  <a:pt x="304" y="28"/>
                  <a:pt x="310" y="26"/>
                </a:cubicBezTo>
                <a:cubicBezTo>
                  <a:pt x="311" y="25"/>
                  <a:pt x="312" y="25"/>
                  <a:pt x="314" y="25"/>
                </a:cubicBezTo>
                <a:cubicBezTo>
                  <a:pt x="314" y="25"/>
                  <a:pt x="315" y="25"/>
                  <a:pt x="316" y="25"/>
                </a:cubicBezTo>
                <a:cubicBezTo>
                  <a:pt x="318" y="25"/>
                  <a:pt x="320" y="26"/>
                  <a:pt x="322" y="26"/>
                </a:cubicBezTo>
                <a:cubicBezTo>
                  <a:pt x="325" y="27"/>
                  <a:pt x="327" y="28"/>
                  <a:pt x="329" y="30"/>
                </a:cubicBezTo>
                <a:cubicBezTo>
                  <a:pt x="327" y="30"/>
                  <a:pt x="325" y="30"/>
                  <a:pt x="323" y="31"/>
                </a:cubicBezTo>
                <a:cubicBezTo>
                  <a:pt x="323" y="31"/>
                  <a:pt x="323" y="31"/>
                  <a:pt x="323" y="31"/>
                </a:cubicBezTo>
                <a:cubicBezTo>
                  <a:pt x="322" y="31"/>
                  <a:pt x="322" y="31"/>
                  <a:pt x="322" y="31"/>
                </a:cubicBezTo>
                <a:cubicBezTo>
                  <a:pt x="322" y="31"/>
                  <a:pt x="322" y="31"/>
                  <a:pt x="322" y="31"/>
                </a:cubicBezTo>
                <a:cubicBezTo>
                  <a:pt x="321" y="31"/>
                  <a:pt x="321" y="31"/>
                  <a:pt x="321" y="31"/>
                </a:cubicBezTo>
                <a:cubicBezTo>
                  <a:pt x="321" y="31"/>
                  <a:pt x="321" y="31"/>
                  <a:pt x="321" y="31"/>
                </a:cubicBezTo>
                <a:cubicBezTo>
                  <a:pt x="318" y="31"/>
                  <a:pt x="315" y="32"/>
                  <a:pt x="312" y="32"/>
                </a:cubicBezTo>
                <a:cubicBezTo>
                  <a:pt x="312" y="32"/>
                  <a:pt x="312" y="32"/>
                  <a:pt x="312" y="32"/>
                </a:cubicBezTo>
                <a:cubicBezTo>
                  <a:pt x="312" y="32"/>
                  <a:pt x="312" y="32"/>
                  <a:pt x="312" y="32"/>
                </a:cubicBezTo>
                <a:cubicBezTo>
                  <a:pt x="311" y="33"/>
                  <a:pt x="310" y="33"/>
                  <a:pt x="309" y="34"/>
                </a:cubicBezTo>
                <a:cubicBezTo>
                  <a:pt x="309" y="34"/>
                  <a:pt x="309" y="34"/>
                  <a:pt x="309" y="34"/>
                </a:cubicBezTo>
                <a:cubicBezTo>
                  <a:pt x="309" y="34"/>
                  <a:pt x="309" y="34"/>
                  <a:pt x="309" y="34"/>
                </a:cubicBezTo>
                <a:cubicBezTo>
                  <a:pt x="308" y="34"/>
                  <a:pt x="308" y="34"/>
                  <a:pt x="308" y="34"/>
                </a:cubicBezTo>
                <a:cubicBezTo>
                  <a:pt x="308" y="34"/>
                  <a:pt x="308" y="34"/>
                  <a:pt x="308" y="34"/>
                </a:cubicBezTo>
                <a:cubicBezTo>
                  <a:pt x="305" y="35"/>
                  <a:pt x="301" y="36"/>
                  <a:pt x="298" y="37"/>
                </a:cubicBezTo>
                <a:moveTo>
                  <a:pt x="64" y="36"/>
                </a:moveTo>
                <a:cubicBezTo>
                  <a:pt x="63" y="34"/>
                  <a:pt x="63" y="34"/>
                  <a:pt x="63" y="34"/>
                </a:cubicBezTo>
                <a:cubicBezTo>
                  <a:pt x="58" y="29"/>
                  <a:pt x="52" y="26"/>
                  <a:pt x="46" y="25"/>
                </a:cubicBezTo>
                <a:cubicBezTo>
                  <a:pt x="46" y="24"/>
                  <a:pt x="46" y="24"/>
                  <a:pt x="46" y="24"/>
                </a:cubicBezTo>
                <a:cubicBezTo>
                  <a:pt x="52" y="26"/>
                  <a:pt x="59" y="29"/>
                  <a:pt x="64" y="33"/>
                </a:cubicBezTo>
                <a:cubicBezTo>
                  <a:pt x="64" y="36"/>
                  <a:pt x="64" y="36"/>
                  <a:pt x="64" y="36"/>
                </a:cubicBezTo>
                <a:moveTo>
                  <a:pt x="293" y="37"/>
                </a:moveTo>
                <a:cubicBezTo>
                  <a:pt x="293" y="37"/>
                  <a:pt x="293" y="37"/>
                  <a:pt x="293" y="37"/>
                </a:cubicBezTo>
                <a:cubicBezTo>
                  <a:pt x="293" y="37"/>
                  <a:pt x="293" y="37"/>
                  <a:pt x="293" y="37"/>
                </a:cubicBezTo>
                <a:cubicBezTo>
                  <a:pt x="294" y="37"/>
                  <a:pt x="295" y="37"/>
                  <a:pt x="295" y="36"/>
                </a:cubicBezTo>
                <a:cubicBezTo>
                  <a:pt x="296" y="36"/>
                  <a:pt x="296" y="35"/>
                  <a:pt x="297" y="34"/>
                </a:cubicBezTo>
                <a:cubicBezTo>
                  <a:pt x="297" y="33"/>
                  <a:pt x="298" y="32"/>
                  <a:pt x="298" y="32"/>
                </a:cubicBezTo>
                <a:cubicBezTo>
                  <a:pt x="298" y="32"/>
                  <a:pt x="298" y="32"/>
                  <a:pt x="298" y="32"/>
                </a:cubicBezTo>
                <a:cubicBezTo>
                  <a:pt x="298" y="32"/>
                  <a:pt x="298" y="32"/>
                  <a:pt x="298" y="32"/>
                </a:cubicBezTo>
                <a:cubicBezTo>
                  <a:pt x="301" y="28"/>
                  <a:pt x="304" y="25"/>
                  <a:pt x="308" y="23"/>
                </a:cubicBezTo>
                <a:cubicBezTo>
                  <a:pt x="308" y="24"/>
                  <a:pt x="308" y="24"/>
                  <a:pt x="308" y="24"/>
                </a:cubicBezTo>
                <a:cubicBezTo>
                  <a:pt x="302" y="27"/>
                  <a:pt x="298" y="33"/>
                  <a:pt x="295" y="38"/>
                </a:cubicBezTo>
                <a:cubicBezTo>
                  <a:pt x="295" y="38"/>
                  <a:pt x="294" y="38"/>
                  <a:pt x="293" y="38"/>
                </a:cubicBezTo>
                <a:cubicBezTo>
                  <a:pt x="293" y="38"/>
                  <a:pt x="293" y="38"/>
                  <a:pt x="293" y="38"/>
                </a:cubicBezTo>
                <a:cubicBezTo>
                  <a:pt x="292" y="38"/>
                  <a:pt x="291" y="38"/>
                  <a:pt x="290" y="38"/>
                </a:cubicBezTo>
                <a:cubicBezTo>
                  <a:pt x="290" y="35"/>
                  <a:pt x="290" y="35"/>
                  <a:pt x="290" y="35"/>
                </a:cubicBezTo>
                <a:cubicBezTo>
                  <a:pt x="290" y="35"/>
                  <a:pt x="290" y="35"/>
                  <a:pt x="290" y="35"/>
                </a:cubicBezTo>
                <a:cubicBezTo>
                  <a:pt x="291" y="36"/>
                  <a:pt x="292" y="37"/>
                  <a:pt x="292" y="37"/>
                </a:cubicBezTo>
                <a:cubicBezTo>
                  <a:pt x="293" y="37"/>
                  <a:pt x="293" y="37"/>
                  <a:pt x="293" y="37"/>
                </a:cubicBezTo>
                <a:moveTo>
                  <a:pt x="330" y="27"/>
                </a:moveTo>
                <a:cubicBezTo>
                  <a:pt x="327" y="26"/>
                  <a:pt x="325" y="25"/>
                  <a:pt x="323" y="24"/>
                </a:cubicBezTo>
                <a:cubicBezTo>
                  <a:pt x="323" y="23"/>
                  <a:pt x="323" y="23"/>
                  <a:pt x="323" y="23"/>
                </a:cubicBezTo>
                <a:cubicBezTo>
                  <a:pt x="325" y="24"/>
                  <a:pt x="328" y="25"/>
                  <a:pt x="330" y="26"/>
                </a:cubicBezTo>
                <a:cubicBezTo>
                  <a:pt x="330" y="27"/>
                  <a:pt x="330" y="27"/>
                  <a:pt x="330" y="27"/>
                </a:cubicBezTo>
                <a:moveTo>
                  <a:pt x="85" y="27"/>
                </a:moveTo>
                <a:cubicBezTo>
                  <a:pt x="84" y="26"/>
                  <a:pt x="83" y="25"/>
                  <a:pt x="82" y="24"/>
                </a:cubicBezTo>
                <a:cubicBezTo>
                  <a:pt x="82" y="23"/>
                  <a:pt x="82" y="23"/>
                  <a:pt x="82" y="23"/>
                </a:cubicBezTo>
                <a:cubicBezTo>
                  <a:pt x="83" y="24"/>
                  <a:pt x="84" y="24"/>
                  <a:pt x="85" y="25"/>
                </a:cubicBezTo>
                <a:cubicBezTo>
                  <a:pt x="85" y="27"/>
                  <a:pt x="85" y="27"/>
                  <a:pt x="85" y="27"/>
                </a:cubicBezTo>
                <a:moveTo>
                  <a:pt x="44" y="24"/>
                </a:moveTo>
                <a:cubicBezTo>
                  <a:pt x="42" y="24"/>
                  <a:pt x="41" y="24"/>
                  <a:pt x="40" y="24"/>
                </a:cubicBezTo>
                <a:cubicBezTo>
                  <a:pt x="40" y="23"/>
                  <a:pt x="40" y="23"/>
                  <a:pt x="40" y="23"/>
                </a:cubicBezTo>
                <a:cubicBezTo>
                  <a:pt x="41" y="23"/>
                  <a:pt x="42" y="23"/>
                  <a:pt x="44" y="24"/>
                </a:cubicBezTo>
                <a:cubicBezTo>
                  <a:pt x="44" y="24"/>
                  <a:pt x="44" y="24"/>
                  <a:pt x="44" y="24"/>
                </a:cubicBezTo>
                <a:moveTo>
                  <a:pt x="310" y="23"/>
                </a:moveTo>
                <a:cubicBezTo>
                  <a:pt x="310" y="23"/>
                  <a:pt x="310" y="23"/>
                  <a:pt x="310" y="23"/>
                </a:cubicBezTo>
                <a:cubicBezTo>
                  <a:pt x="313" y="22"/>
                  <a:pt x="315" y="22"/>
                  <a:pt x="318" y="22"/>
                </a:cubicBezTo>
                <a:cubicBezTo>
                  <a:pt x="319" y="22"/>
                  <a:pt x="320" y="22"/>
                  <a:pt x="321" y="23"/>
                </a:cubicBezTo>
                <a:cubicBezTo>
                  <a:pt x="321" y="24"/>
                  <a:pt x="321" y="24"/>
                  <a:pt x="321" y="24"/>
                </a:cubicBezTo>
                <a:cubicBezTo>
                  <a:pt x="319" y="24"/>
                  <a:pt x="318" y="23"/>
                  <a:pt x="316" y="23"/>
                </a:cubicBezTo>
                <a:cubicBezTo>
                  <a:pt x="316" y="23"/>
                  <a:pt x="316" y="23"/>
                  <a:pt x="316" y="23"/>
                </a:cubicBezTo>
                <a:cubicBezTo>
                  <a:pt x="316" y="23"/>
                  <a:pt x="316" y="23"/>
                  <a:pt x="316" y="23"/>
                </a:cubicBezTo>
                <a:cubicBezTo>
                  <a:pt x="315" y="23"/>
                  <a:pt x="315" y="23"/>
                  <a:pt x="314" y="23"/>
                </a:cubicBezTo>
                <a:cubicBezTo>
                  <a:pt x="313" y="23"/>
                  <a:pt x="311" y="23"/>
                  <a:pt x="310" y="23"/>
                </a:cubicBezTo>
                <a:moveTo>
                  <a:pt x="288" y="22"/>
                </a:moveTo>
                <a:cubicBezTo>
                  <a:pt x="289" y="21"/>
                  <a:pt x="289" y="21"/>
                  <a:pt x="289" y="21"/>
                </a:cubicBezTo>
                <a:cubicBezTo>
                  <a:pt x="290" y="21"/>
                  <a:pt x="290" y="21"/>
                  <a:pt x="290" y="21"/>
                </a:cubicBezTo>
                <a:cubicBezTo>
                  <a:pt x="290" y="20"/>
                  <a:pt x="290" y="20"/>
                  <a:pt x="290" y="20"/>
                </a:cubicBezTo>
                <a:cubicBezTo>
                  <a:pt x="290" y="20"/>
                  <a:pt x="290" y="20"/>
                  <a:pt x="290" y="20"/>
                </a:cubicBezTo>
                <a:cubicBezTo>
                  <a:pt x="290" y="21"/>
                  <a:pt x="290" y="21"/>
                  <a:pt x="290" y="21"/>
                </a:cubicBezTo>
                <a:cubicBezTo>
                  <a:pt x="290" y="23"/>
                  <a:pt x="289" y="24"/>
                  <a:pt x="288" y="25"/>
                </a:cubicBezTo>
                <a:cubicBezTo>
                  <a:pt x="288" y="26"/>
                  <a:pt x="288" y="26"/>
                  <a:pt x="288" y="26"/>
                </a:cubicBezTo>
                <a:cubicBezTo>
                  <a:pt x="285" y="26"/>
                  <a:pt x="282" y="27"/>
                  <a:pt x="279" y="28"/>
                </a:cubicBezTo>
                <a:cubicBezTo>
                  <a:pt x="279" y="28"/>
                  <a:pt x="279" y="28"/>
                  <a:pt x="279" y="28"/>
                </a:cubicBezTo>
                <a:cubicBezTo>
                  <a:pt x="278" y="29"/>
                  <a:pt x="278" y="29"/>
                  <a:pt x="278" y="29"/>
                </a:cubicBezTo>
                <a:cubicBezTo>
                  <a:pt x="277" y="29"/>
                  <a:pt x="277" y="29"/>
                  <a:pt x="277" y="29"/>
                </a:cubicBezTo>
                <a:cubicBezTo>
                  <a:pt x="277" y="29"/>
                  <a:pt x="277" y="29"/>
                  <a:pt x="277" y="29"/>
                </a:cubicBezTo>
                <a:cubicBezTo>
                  <a:pt x="272" y="31"/>
                  <a:pt x="267" y="34"/>
                  <a:pt x="263" y="37"/>
                </a:cubicBezTo>
                <a:cubicBezTo>
                  <a:pt x="260" y="39"/>
                  <a:pt x="257" y="41"/>
                  <a:pt x="254" y="42"/>
                </a:cubicBezTo>
                <a:cubicBezTo>
                  <a:pt x="254" y="42"/>
                  <a:pt x="254" y="42"/>
                  <a:pt x="254" y="42"/>
                </a:cubicBezTo>
                <a:cubicBezTo>
                  <a:pt x="254" y="42"/>
                  <a:pt x="254" y="42"/>
                  <a:pt x="254" y="42"/>
                </a:cubicBezTo>
                <a:cubicBezTo>
                  <a:pt x="253" y="43"/>
                  <a:pt x="253" y="43"/>
                  <a:pt x="253" y="44"/>
                </a:cubicBezTo>
                <a:cubicBezTo>
                  <a:pt x="252" y="44"/>
                  <a:pt x="252" y="44"/>
                  <a:pt x="252" y="44"/>
                </a:cubicBezTo>
                <a:cubicBezTo>
                  <a:pt x="252" y="44"/>
                  <a:pt x="252" y="44"/>
                  <a:pt x="252" y="44"/>
                </a:cubicBezTo>
                <a:cubicBezTo>
                  <a:pt x="252" y="44"/>
                  <a:pt x="252" y="44"/>
                  <a:pt x="252" y="44"/>
                </a:cubicBezTo>
                <a:cubicBezTo>
                  <a:pt x="252" y="45"/>
                  <a:pt x="252" y="45"/>
                  <a:pt x="252" y="45"/>
                </a:cubicBezTo>
                <a:cubicBezTo>
                  <a:pt x="251" y="44"/>
                  <a:pt x="250" y="43"/>
                  <a:pt x="249" y="42"/>
                </a:cubicBezTo>
                <a:cubicBezTo>
                  <a:pt x="248" y="40"/>
                  <a:pt x="247" y="39"/>
                  <a:pt x="247" y="39"/>
                </a:cubicBezTo>
                <a:cubicBezTo>
                  <a:pt x="247" y="38"/>
                  <a:pt x="247" y="38"/>
                  <a:pt x="247" y="38"/>
                </a:cubicBezTo>
                <a:cubicBezTo>
                  <a:pt x="248" y="38"/>
                  <a:pt x="248" y="38"/>
                  <a:pt x="249" y="37"/>
                </a:cubicBezTo>
                <a:cubicBezTo>
                  <a:pt x="249" y="37"/>
                  <a:pt x="249" y="37"/>
                  <a:pt x="249" y="37"/>
                </a:cubicBezTo>
                <a:cubicBezTo>
                  <a:pt x="249" y="37"/>
                  <a:pt x="249" y="37"/>
                  <a:pt x="249" y="37"/>
                </a:cubicBezTo>
                <a:cubicBezTo>
                  <a:pt x="250" y="36"/>
                  <a:pt x="251" y="36"/>
                  <a:pt x="252" y="35"/>
                </a:cubicBezTo>
                <a:cubicBezTo>
                  <a:pt x="252" y="35"/>
                  <a:pt x="252" y="35"/>
                  <a:pt x="252" y="35"/>
                </a:cubicBezTo>
                <a:cubicBezTo>
                  <a:pt x="253" y="34"/>
                  <a:pt x="253" y="34"/>
                  <a:pt x="253" y="34"/>
                </a:cubicBezTo>
                <a:cubicBezTo>
                  <a:pt x="254" y="34"/>
                  <a:pt x="254" y="34"/>
                  <a:pt x="254" y="34"/>
                </a:cubicBezTo>
                <a:cubicBezTo>
                  <a:pt x="254" y="34"/>
                  <a:pt x="254" y="34"/>
                  <a:pt x="254" y="34"/>
                </a:cubicBezTo>
                <a:cubicBezTo>
                  <a:pt x="257" y="32"/>
                  <a:pt x="260" y="30"/>
                  <a:pt x="262" y="29"/>
                </a:cubicBezTo>
                <a:cubicBezTo>
                  <a:pt x="262" y="29"/>
                  <a:pt x="262" y="29"/>
                  <a:pt x="262" y="29"/>
                </a:cubicBezTo>
                <a:cubicBezTo>
                  <a:pt x="264" y="28"/>
                  <a:pt x="264" y="28"/>
                  <a:pt x="264" y="28"/>
                </a:cubicBezTo>
                <a:cubicBezTo>
                  <a:pt x="264" y="28"/>
                  <a:pt x="264" y="28"/>
                  <a:pt x="264" y="28"/>
                </a:cubicBezTo>
                <a:cubicBezTo>
                  <a:pt x="264" y="28"/>
                  <a:pt x="264" y="28"/>
                  <a:pt x="264" y="28"/>
                </a:cubicBezTo>
                <a:cubicBezTo>
                  <a:pt x="268" y="26"/>
                  <a:pt x="273" y="24"/>
                  <a:pt x="277" y="23"/>
                </a:cubicBezTo>
                <a:cubicBezTo>
                  <a:pt x="277" y="23"/>
                  <a:pt x="277" y="23"/>
                  <a:pt x="277" y="23"/>
                </a:cubicBezTo>
                <a:cubicBezTo>
                  <a:pt x="278" y="22"/>
                  <a:pt x="278" y="22"/>
                  <a:pt x="278" y="22"/>
                </a:cubicBezTo>
                <a:cubicBezTo>
                  <a:pt x="279" y="22"/>
                  <a:pt x="279" y="22"/>
                  <a:pt x="279" y="22"/>
                </a:cubicBezTo>
                <a:cubicBezTo>
                  <a:pt x="279" y="22"/>
                  <a:pt x="279" y="22"/>
                  <a:pt x="279" y="22"/>
                </a:cubicBezTo>
                <a:cubicBezTo>
                  <a:pt x="282" y="21"/>
                  <a:pt x="285" y="21"/>
                  <a:pt x="288" y="21"/>
                </a:cubicBezTo>
                <a:cubicBezTo>
                  <a:pt x="288" y="22"/>
                  <a:pt x="288" y="22"/>
                  <a:pt x="288" y="22"/>
                </a:cubicBezTo>
                <a:moveTo>
                  <a:pt x="38" y="23"/>
                </a:moveTo>
                <a:cubicBezTo>
                  <a:pt x="36" y="23"/>
                  <a:pt x="33" y="22"/>
                  <a:pt x="31" y="22"/>
                </a:cubicBezTo>
                <a:cubicBezTo>
                  <a:pt x="31" y="22"/>
                  <a:pt x="31" y="22"/>
                  <a:pt x="31" y="22"/>
                </a:cubicBezTo>
                <a:cubicBezTo>
                  <a:pt x="31" y="22"/>
                  <a:pt x="31" y="22"/>
                  <a:pt x="31" y="22"/>
                </a:cubicBezTo>
                <a:cubicBezTo>
                  <a:pt x="28" y="21"/>
                  <a:pt x="24" y="21"/>
                  <a:pt x="21" y="21"/>
                </a:cubicBezTo>
                <a:cubicBezTo>
                  <a:pt x="21" y="20"/>
                  <a:pt x="21" y="20"/>
                  <a:pt x="21" y="20"/>
                </a:cubicBezTo>
                <a:cubicBezTo>
                  <a:pt x="27" y="20"/>
                  <a:pt x="32" y="21"/>
                  <a:pt x="37" y="22"/>
                </a:cubicBezTo>
                <a:cubicBezTo>
                  <a:pt x="37" y="22"/>
                  <a:pt x="37" y="22"/>
                  <a:pt x="37" y="22"/>
                </a:cubicBezTo>
                <a:cubicBezTo>
                  <a:pt x="37" y="22"/>
                  <a:pt x="37" y="22"/>
                  <a:pt x="37" y="22"/>
                </a:cubicBezTo>
                <a:cubicBezTo>
                  <a:pt x="38" y="22"/>
                  <a:pt x="38" y="22"/>
                  <a:pt x="38" y="22"/>
                </a:cubicBezTo>
                <a:cubicBezTo>
                  <a:pt x="38" y="22"/>
                  <a:pt x="38" y="22"/>
                  <a:pt x="38" y="22"/>
                </a:cubicBezTo>
                <a:cubicBezTo>
                  <a:pt x="38" y="23"/>
                  <a:pt x="38" y="23"/>
                  <a:pt x="38" y="23"/>
                </a:cubicBezTo>
                <a:moveTo>
                  <a:pt x="264" y="26"/>
                </a:moveTo>
                <a:cubicBezTo>
                  <a:pt x="264" y="25"/>
                  <a:pt x="264" y="25"/>
                  <a:pt x="264" y="25"/>
                </a:cubicBezTo>
                <a:cubicBezTo>
                  <a:pt x="268" y="23"/>
                  <a:pt x="273" y="21"/>
                  <a:pt x="277" y="20"/>
                </a:cubicBezTo>
                <a:cubicBezTo>
                  <a:pt x="277" y="21"/>
                  <a:pt x="277" y="21"/>
                  <a:pt x="277" y="21"/>
                </a:cubicBezTo>
                <a:cubicBezTo>
                  <a:pt x="273" y="22"/>
                  <a:pt x="268" y="24"/>
                  <a:pt x="264" y="26"/>
                </a:cubicBezTo>
                <a:moveTo>
                  <a:pt x="97" y="30"/>
                </a:moveTo>
                <a:cubicBezTo>
                  <a:pt x="97" y="28"/>
                  <a:pt x="97" y="28"/>
                  <a:pt x="97" y="28"/>
                </a:cubicBezTo>
                <a:cubicBezTo>
                  <a:pt x="103" y="25"/>
                  <a:pt x="109" y="22"/>
                  <a:pt x="115" y="20"/>
                </a:cubicBezTo>
                <a:cubicBezTo>
                  <a:pt x="115" y="21"/>
                  <a:pt x="115" y="21"/>
                  <a:pt x="115" y="21"/>
                </a:cubicBezTo>
                <a:cubicBezTo>
                  <a:pt x="108" y="23"/>
                  <a:pt x="103" y="26"/>
                  <a:pt x="97" y="30"/>
                </a:cubicBezTo>
                <a:moveTo>
                  <a:pt x="236" y="30"/>
                </a:moveTo>
                <a:cubicBezTo>
                  <a:pt x="236" y="28"/>
                  <a:pt x="236" y="28"/>
                  <a:pt x="236" y="28"/>
                </a:cubicBezTo>
                <a:cubicBezTo>
                  <a:pt x="242" y="25"/>
                  <a:pt x="247" y="22"/>
                  <a:pt x="252" y="19"/>
                </a:cubicBezTo>
                <a:cubicBezTo>
                  <a:pt x="252" y="20"/>
                  <a:pt x="252" y="20"/>
                  <a:pt x="252" y="20"/>
                </a:cubicBezTo>
                <a:cubicBezTo>
                  <a:pt x="252" y="20"/>
                  <a:pt x="252" y="20"/>
                  <a:pt x="252" y="20"/>
                </a:cubicBezTo>
                <a:cubicBezTo>
                  <a:pt x="252" y="20"/>
                  <a:pt x="252" y="20"/>
                  <a:pt x="252" y="20"/>
                </a:cubicBezTo>
                <a:cubicBezTo>
                  <a:pt x="252" y="20"/>
                  <a:pt x="252" y="20"/>
                  <a:pt x="252" y="20"/>
                </a:cubicBezTo>
                <a:cubicBezTo>
                  <a:pt x="251" y="20"/>
                  <a:pt x="251" y="20"/>
                  <a:pt x="251" y="20"/>
                </a:cubicBezTo>
                <a:cubicBezTo>
                  <a:pt x="251" y="21"/>
                  <a:pt x="251" y="21"/>
                  <a:pt x="251" y="21"/>
                </a:cubicBezTo>
                <a:cubicBezTo>
                  <a:pt x="247" y="24"/>
                  <a:pt x="241" y="26"/>
                  <a:pt x="236" y="30"/>
                </a:cubicBezTo>
                <a:moveTo>
                  <a:pt x="92" y="24"/>
                </a:moveTo>
                <a:cubicBezTo>
                  <a:pt x="91" y="24"/>
                  <a:pt x="91" y="24"/>
                  <a:pt x="90" y="24"/>
                </a:cubicBezTo>
                <a:cubicBezTo>
                  <a:pt x="90" y="23"/>
                  <a:pt x="90" y="23"/>
                  <a:pt x="90" y="23"/>
                </a:cubicBezTo>
                <a:cubicBezTo>
                  <a:pt x="91" y="23"/>
                  <a:pt x="91" y="23"/>
                  <a:pt x="91" y="23"/>
                </a:cubicBezTo>
                <a:cubicBezTo>
                  <a:pt x="92" y="22"/>
                  <a:pt x="92" y="22"/>
                  <a:pt x="92" y="22"/>
                </a:cubicBezTo>
                <a:cubicBezTo>
                  <a:pt x="91" y="21"/>
                  <a:pt x="91" y="21"/>
                  <a:pt x="91" y="21"/>
                </a:cubicBezTo>
                <a:cubicBezTo>
                  <a:pt x="90" y="21"/>
                  <a:pt x="90" y="21"/>
                  <a:pt x="90" y="21"/>
                </a:cubicBezTo>
                <a:cubicBezTo>
                  <a:pt x="90" y="19"/>
                  <a:pt x="90" y="19"/>
                  <a:pt x="90" y="19"/>
                </a:cubicBezTo>
                <a:cubicBezTo>
                  <a:pt x="91" y="20"/>
                  <a:pt x="92" y="20"/>
                  <a:pt x="92" y="21"/>
                </a:cubicBezTo>
                <a:cubicBezTo>
                  <a:pt x="93" y="21"/>
                  <a:pt x="93" y="21"/>
                  <a:pt x="93" y="22"/>
                </a:cubicBezTo>
                <a:cubicBezTo>
                  <a:pt x="94" y="22"/>
                  <a:pt x="94" y="22"/>
                  <a:pt x="94" y="23"/>
                </a:cubicBezTo>
                <a:cubicBezTo>
                  <a:pt x="94" y="23"/>
                  <a:pt x="94" y="23"/>
                  <a:pt x="94" y="23"/>
                </a:cubicBezTo>
                <a:cubicBezTo>
                  <a:pt x="93" y="24"/>
                  <a:pt x="92" y="24"/>
                  <a:pt x="92" y="24"/>
                </a:cubicBezTo>
                <a:cubicBezTo>
                  <a:pt x="92" y="24"/>
                  <a:pt x="92" y="24"/>
                  <a:pt x="92" y="24"/>
                </a:cubicBezTo>
                <a:moveTo>
                  <a:pt x="284" y="19"/>
                </a:moveTo>
                <a:cubicBezTo>
                  <a:pt x="284" y="19"/>
                  <a:pt x="284" y="19"/>
                  <a:pt x="284" y="19"/>
                </a:cubicBezTo>
                <a:cubicBezTo>
                  <a:pt x="285" y="18"/>
                  <a:pt x="285" y="18"/>
                  <a:pt x="285" y="18"/>
                </a:cubicBezTo>
                <a:cubicBezTo>
                  <a:pt x="285" y="18"/>
                  <a:pt x="286" y="18"/>
                  <a:pt x="288" y="18"/>
                </a:cubicBezTo>
                <a:cubicBezTo>
                  <a:pt x="288" y="19"/>
                  <a:pt x="288" y="19"/>
                  <a:pt x="288" y="19"/>
                </a:cubicBezTo>
                <a:cubicBezTo>
                  <a:pt x="285" y="19"/>
                  <a:pt x="282" y="19"/>
                  <a:pt x="279" y="20"/>
                </a:cubicBezTo>
                <a:cubicBezTo>
                  <a:pt x="279" y="19"/>
                  <a:pt x="279" y="19"/>
                  <a:pt x="279" y="19"/>
                </a:cubicBezTo>
                <a:cubicBezTo>
                  <a:pt x="281" y="19"/>
                  <a:pt x="282" y="19"/>
                  <a:pt x="284" y="19"/>
                </a:cubicBezTo>
                <a:cubicBezTo>
                  <a:pt x="284" y="19"/>
                  <a:pt x="284" y="19"/>
                  <a:pt x="284" y="19"/>
                </a:cubicBezTo>
                <a:moveTo>
                  <a:pt x="80" y="23"/>
                </a:moveTo>
                <a:cubicBezTo>
                  <a:pt x="78" y="21"/>
                  <a:pt x="75" y="19"/>
                  <a:pt x="73" y="17"/>
                </a:cubicBezTo>
                <a:cubicBezTo>
                  <a:pt x="73" y="17"/>
                  <a:pt x="73" y="17"/>
                  <a:pt x="73" y="17"/>
                </a:cubicBezTo>
                <a:cubicBezTo>
                  <a:pt x="70" y="16"/>
                  <a:pt x="70" y="16"/>
                  <a:pt x="70" y="16"/>
                </a:cubicBezTo>
                <a:cubicBezTo>
                  <a:pt x="70" y="15"/>
                  <a:pt x="70" y="15"/>
                  <a:pt x="70" y="15"/>
                </a:cubicBezTo>
                <a:cubicBezTo>
                  <a:pt x="73" y="16"/>
                  <a:pt x="75" y="17"/>
                  <a:pt x="77" y="19"/>
                </a:cubicBezTo>
                <a:cubicBezTo>
                  <a:pt x="78" y="20"/>
                  <a:pt x="79" y="21"/>
                  <a:pt x="80" y="22"/>
                </a:cubicBezTo>
                <a:cubicBezTo>
                  <a:pt x="80" y="23"/>
                  <a:pt x="80" y="23"/>
                  <a:pt x="80" y="23"/>
                </a:cubicBezTo>
                <a:moveTo>
                  <a:pt x="254" y="20"/>
                </a:moveTo>
                <a:cubicBezTo>
                  <a:pt x="254" y="18"/>
                  <a:pt x="254" y="18"/>
                  <a:pt x="254" y="18"/>
                </a:cubicBezTo>
                <a:cubicBezTo>
                  <a:pt x="257" y="17"/>
                  <a:pt x="259" y="16"/>
                  <a:pt x="262" y="14"/>
                </a:cubicBezTo>
                <a:cubicBezTo>
                  <a:pt x="262" y="15"/>
                  <a:pt x="262" y="15"/>
                  <a:pt x="262" y="15"/>
                </a:cubicBezTo>
                <a:cubicBezTo>
                  <a:pt x="260" y="17"/>
                  <a:pt x="257" y="18"/>
                  <a:pt x="254" y="20"/>
                </a:cubicBezTo>
                <a:moveTo>
                  <a:pt x="68" y="15"/>
                </a:moveTo>
                <a:cubicBezTo>
                  <a:pt x="66" y="14"/>
                  <a:pt x="66" y="14"/>
                  <a:pt x="66" y="14"/>
                </a:cubicBezTo>
                <a:cubicBezTo>
                  <a:pt x="66" y="14"/>
                  <a:pt x="66" y="14"/>
                  <a:pt x="66" y="14"/>
                </a:cubicBezTo>
                <a:cubicBezTo>
                  <a:pt x="67" y="14"/>
                  <a:pt x="68" y="14"/>
                  <a:pt x="68" y="14"/>
                </a:cubicBezTo>
                <a:cubicBezTo>
                  <a:pt x="68" y="15"/>
                  <a:pt x="68" y="15"/>
                  <a:pt x="68" y="15"/>
                </a:cubicBezTo>
                <a:moveTo>
                  <a:pt x="117" y="20"/>
                </a:moveTo>
                <a:cubicBezTo>
                  <a:pt x="117" y="19"/>
                  <a:pt x="117" y="19"/>
                  <a:pt x="117" y="19"/>
                </a:cubicBezTo>
                <a:cubicBezTo>
                  <a:pt x="122" y="17"/>
                  <a:pt x="127" y="15"/>
                  <a:pt x="133" y="14"/>
                </a:cubicBezTo>
                <a:cubicBezTo>
                  <a:pt x="133" y="15"/>
                  <a:pt x="133" y="15"/>
                  <a:pt x="133" y="15"/>
                </a:cubicBezTo>
                <a:cubicBezTo>
                  <a:pt x="127" y="16"/>
                  <a:pt x="122" y="18"/>
                  <a:pt x="117" y="20"/>
                </a:cubicBezTo>
                <a:moveTo>
                  <a:pt x="88" y="19"/>
                </a:moveTo>
                <a:cubicBezTo>
                  <a:pt x="88" y="18"/>
                  <a:pt x="88" y="18"/>
                  <a:pt x="87" y="18"/>
                </a:cubicBezTo>
                <a:cubicBezTo>
                  <a:pt x="87" y="13"/>
                  <a:pt x="87" y="13"/>
                  <a:pt x="87" y="13"/>
                </a:cubicBezTo>
                <a:cubicBezTo>
                  <a:pt x="88" y="12"/>
                  <a:pt x="88" y="12"/>
                  <a:pt x="88" y="12"/>
                </a:cubicBezTo>
                <a:cubicBezTo>
                  <a:pt x="88" y="19"/>
                  <a:pt x="88" y="19"/>
                  <a:pt x="88" y="19"/>
                </a:cubicBezTo>
                <a:moveTo>
                  <a:pt x="85" y="16"/>
                </a:moveTo>
                <a:cubicBezTo>
                  <a:pt x="84" y="15"/>
                  <a:pt x="83" y="14"/>
                  <a:pt x="82" y="14"/>
                </a:cubicBezTo>
                <a:cubicBezTo>
                  <a:pt x="82" y="12"/>
                  <a:pt x="82" y="12"/>
                  <a:pt x="82" y="12"/>
                </a:cubicBezTo>
                <a:cubicBezTo>
                  <a:pt x="83" y="12"/>
                  <a:pt x="84" y="13"/>
                  <a:pt x="85" y="13"/>
                </a:cubicBezTo>
                <a:cubicBezTo>
                  <a:pt x="85" y="16"/>
                  <a:pt x="85" y="16"/>
                  <a:pt x="85" y="16"/>
                </a:cubicBezTo>
                <a:moveTo>
                  <a:pt x="262" y="18"/>
                </a:moveTo>
                <a:cubicBezTo>
                  <a:pt x="264" y="17"/>
                  <a:pt x="264" y="17"/>
                  <a:pt x="264" y="17"/>
                </a:cubicBezTo>
                <a:cubicBezTo>
                  <a:pt x="264" y="17"/>
                  <a:pt x="264" y="17"/>
                  <a:pt x="264" y="17"/>
                </a:cubicBezTo>
                <a:cubicBezTo>
                  <a:pt x="264" y="17"/>
                  <a:pt x="264" y="17"/>
                  <a:pt x="264" y="17"/>
                </a:cubicBezTo>
                <a:cubicBezTo>
                  <a:pt x="267" y="15"/>
                  <a:pt x="270" y="14"/>
                  <a:pt x="274" y="13"/>
                </a:cubicBezTo>
                <a:cubicBezTo>
                  <a:pt x="274" y="13"/>
                  <a:pt x="274" y="13"/>
                  <a:pt x="274" y="13"/>
                </a:cubicBezTo>
                <a:cubicBezTo>
                  <a:pt x="274" y="13"/>
                  <a:pt x="274" y="13"/>
                  <a:pt x="274" y="13"/>
                </a:cubicBezTo>
                <a:cubicBezTo>
                  <a:pt x="275" y="13"/>
                  <a:pt x="277" y="12"/>
                  <a:pt x="278" y="12"/>
                </a:cubicBezTo>
                <a:cubicBezTo>
                  <a:pt x="281" y="12"/>
                  <a:pt x="283" y="11"/>
                  <a:pt x="286" y="11"/>
                </a:cubicBezTo>
                <a:cubicBezTo>
                  <a:pt x="286" y="11"/>
                  <a:pt x="287" y="11"/>
                  <a:pt x="288" y="11"/>
                </a:cubicBezTo>
                <a:cubicBezTo>
                  <a:pt x="288" y="12"/>
                  <a:pt x="288" y="12"/>
                  <a:pt x="288" y="12"/>
                </a:cubicBezTo>
                <a:cubicBezTo>
                  <a:pt x="289" y="12"/>
                  <a:pt x="289" y="12"/>
                  <a:pt x="289" y="12"/>
                </a:cubicBezTo>
                <a:cubicBezTo>
                  <a:pt x="290" y="12"/>
                  <a:pt x="290" y="12"/>
                  <a:pt x="290" y="12"/>
                </a:cubicBezTo>
                <a:cubicBezTo>
                  <a:pt x="290" y="12"/>
                  <a:pt x="290" y="12"/>
                  <a:pt x="290" y="12"/>
                </a:cubicBezTo>
                <a:cubicBezTo>
                  <a:pt x="290" y="12"/>
                  <a:pt x="290" y="12"/>
                  <a:pt x="291" y="12"/>
                </a:cubicBezTo>
                <a:cubicBezTo>
                  <a:pt x="291" y="14"/>
                  <a:pt x="291" y="14"/>
                  <a:pt x="291" y="14"/>
                </a:cubicBezTo>
                <a:cubicBezTo>
                  <a:pt x="291" y="15"/>
                  <a:pt x="291" y="15"/>
                  <a:pt x="290" y="15"/>
                </a:cubicBezTo>
                <a:cubicBezTo>
                  <a:pt x="290" y="15"/>
                  <a:pt x="290" y="15"/>
                  <a:pt x="290" y="15"/>
                </a:cubicBezTo>
                <a:cubicBezTo>
                  <a:pt x="290" y="15"/>
                  <a:pt x="290" y="15"/>
                  <a:pt x="290" y="15"/>
                </a:cubicBezTo>
                <a:cubicBezTo>
                  <a:pt x="288" y="15"/>
                  <a:pt x="288" y="15"/>
                  <a:pt x="288" y="15"/>
                </a:cubicBezTo>
                <a:cubicBezTo>
                  <a:pt x="288" y="15"/>
                  <a:pt x="288" y="15"/>
                  <a:pt x="288" y="15"/>
                </a:cubicBezTo>
                <a:cubicBezTo>
                  <a:pt x="288" y="16"/>
                  <a:pt x="288" y="16"/>
                  <a:pt x="288" y="16"/>
                </a:cubicBezTo>
                <a:cubicBezTo>
                  <a:pt x="286" y="16"/>
                  <a:pt x="285" y="16"/>
                  <a:pt x="284" y="17"/>
                </a:cubicBezTo>
                <a:cubicBezTo>
                  <a:pt x="282" y="17"/>
                  <a:pt x="281" y="17"/>
                  <a:pt x="279" y="17"/>
                </a:cubicBezTo>
                <a:cubicBezTo>
                  <a:pt x="279" y="17"/>
                  <a:pt x="279" y="17"/>
                  <a:pt x="279" y="17"/>
                </a:cubicBezTo>
                <a:cubicBezTo>
                  <a:pt x="278" y="18"/>
                  <a:pt x="278" y="18"/>
                  <a:pt x="278" y="18"/>
                </a:cubicBezTo>
                <a:cubicBezTo>
                  <a:pt x="277" y="18"/>
                  <a:pt x="277" y="18"/>
                  <a:pt x="277" y="18"/>
                </a:cubicBezTo>
                <a:cubicBezTo>
                  <a:pt x="277" y="18"/>
                  <a:pt x="277" y="18"/>
                  <a:pt x="277" y="18"/>
                </a:cubicBezTo>
                <a:cubicBezTo>
                  <a:pt x="273" y="19"/>
                  <a:pt x="268" y="21"/>
                  <a:pt x="264" y="22"/>
                </a:cubicBezTo>
                <a:cubicBezTo>
                  <a:pt x="264" y="22"/>
                  <a:pt x="264" y="22"/>
                  <a:pt x="264" y="22"/>
                </a:cubicBezTo>
                <a:cubicBezTo>
                  <a:pt x="263" y="23"/>
                  <a:pt x="263" y="23"/>
                  <a:pt x="263" y="23"/>
                </a:cubicBezTo>
                <a:cubicBezTo>
                  <a:pt x="262" y="23"/>
                  <a:pt x="262" y="23"/>
                  <a:pt x="262" y="23"/>
                </a:cubicBezTo>
                <a:cubicBezTo>
                  <a:pt x="262" y="23"/>
                  <a:pt x="262" y="23"/>
                  <a:pt x="262" y="23"/>
                </a:cubicBezTo>
                <a:cubicBezTo>
                  <a:pt x="261" y="24"/>
                  <a:pt x="259" y="25"/>
                  <a:pt x="258" y="26"/>
                </a:cubicBezTo>
                <a:cubicBezTo>
                  <a:pt x="256" y="27"/>
                  <a:pt x="254" y="28"/>
                  <a:pt x="252" y="29"/>
                </a:cubicBezTo>
                <a:cubicBezTo>
                  <a:pt x="249" y="31"/>
                  <a:pt x="246" y="34"/>
                  <a:pt x="242" y="36"/>
                </a:cubicBezTo>
                <a:cubicBezTo>
                  <a:pt x="240" y="35"/>
                  <a:pt x="239" y="33"/>
                  <a:pt x="237" y="32"/>
                </a:cubicBezTo>
                <a:cubicBezTo>
                  <a:pt x="241" y="28"/>
                  <a:pt x="247" y="26"/>
                  <a:pt x="252" y="22"/>
                </a:cubicBezTo>
                <a:cubicBezTo>
                  <a:pt x="252" y="22"/>
                  <a:pt x="253" y="22"/>
                  <a:pt x="253" y="22"/>
                </a:cubicBezTo>
                <a:cubicBezTo>
                  <a:pt x="253" y="22"/>
                  <a:pt x="253" y="22"/>
                  <a:pt x="253" y="22"/>
                </a:cubicBezTo>
                <a:cubicBezTo>
                  <a:pt x="254" y="22"/>
                  <a:pt x="254" y="22"/>
                  <a:pt x="254" y="22"/>
                </a:cubicBezTo>
                <a:cubicBezTo>
                  <a:pt x="254" y="22"/>
                  <a:pt x="254" y="22"/>
                  <a:pt x="254" y="22"/>
                </a:cubicBezTo>
                <a:cubicBezTo>
                  <a:pt x="257" y="21"/>
                  <a:pt x="260" y="19"/>
                  <a:pt x="262" y="18"/>
                </a:cubicBezTo>
                <a:cubicBezTo>
                  <a:pt x="262" y="18"/>
                  <a:pt x="262" y="18"/>
                  <a:pt x="262" y="18"/>
                </a:cubicBezTo>
                <a:moveTo>
                  <a:pt x="136" y="14"/>
                </a:moveTo>
                <a:cubicBezTo>
                  <a:pt x="136" y="13"/>
                  <a:pt x="136" y="13"/>
                  <a:pt x="136" y="13"/>
                </a:cubicBezTo>
                <a:cubicBezTo>
                  <a:pt x="140" y="12"/>
                  <a:pt x="145" y="11"/>
                  <a:pt x="149" y="11"/>
                </a:cubicBezTo>
                <a:cubicBezTo>
                  <a:pt x="151" y="11"/>
                  <a:pt x="153" y="10"/>
                  <a:pt x="155" y="10"/>
                </a:cubicBezTo>
                <a:cubicBezTo>
                  <a:pt x="155" y="11"/>
                  <a:pt x="155" y="11"/>
                  <a:pt x="155" y="11"/>
                </a:cubicBezTo>
                <a:cubicBezTo>
                  <a:pt x="149" y="12"/>
                  <a:pt x="142" y="13"/>
                  <a:pt x="136" y="14"/>
                </a:cubicBezTo>
                <a:moveTo>
                  <a:pt x="157" y="11"/>
                </a:moveTo>
                <a:cubicBezTo>
                  <a:pt x="157" y="10"/>
                  <a:pt x="157" y="10"/>
                  <a:pt x="157" y="10"/>
                </a:cubicBezTo>
                <a:cubicBezTo>
                  <a:pt x="160" y="10"/>
                  <a:pt x="162" y="10"/>
                  <a:pt x="164" y="10"/>
                </a:cubicBezTo>
                <a:cubicBezTo>
                  <a:pt x="168" y="10"/>
                  <a:pt x="172" y="10"/>
                  <a:pt x="176" y="11"/>
                </a:cubicBezTo>
                <a:cubicBezTo>
                  <a:pt x="176" y="11"/>
                  <a:pt x="178" y="11"/>
                  <a:pt x="179" y="12"/>
                </a:cubicBezTo>
                <a:cubicBezTo>
                  <a:pt x="179" y="12"/>
                  <a:pt x="179" y="12"/>
                  <a:pt x="179" y="12"/>
                </a:cubicBezTo>
                <a:cubicBezTo>
                  <a:pt x="176" y="12"/>
                  <a:pt x="172" y="11"/>
                  <a:pt x="169" y="11"/>
                </a:cubicBezTo>
                <a:cubicBezTo>
                  <a:pt x="169" y="11"/>
                  <a:pt x="169" y="11"/>
                  <a:pt x="169" y="11"/>
                </a:cubicBezTo>
                <a:cubicBezTo>
                  <a:pt x="169" y="11"/>
                  <a:pt x="169" y="11"/>
                  <a:pt x="169" y="11"/>
                </a:cubicBezTo>
                <a:cubicBezTo>
                  <a:pt x="165" y="11"/>
                  <a:pt x="161" y="11"/>
                  <a:pt x="157" y="11"/>
                </a:cubicBezTo>
                <a:moveTo>
                  <a:pt x="264" y="14"/>
                </a:moveTo>
                <a:cubicBezTo>
                  <a:pt x="264" y="13"/>
                  <a:pt x="264" y="13"/>
                  <a:pt x="264" y="13"/>
                </a:cubicBezTo>
                <a:cubicBezTo>
                  <a:pt x="268" y="12"/>
                  <a:pt x="273" y="10"/>
                  <a:pt x="277" y="9"/>
                </a:cubicBezTo>
                <a:cubicBezTo>
                  <a:pt x="277" y="10"/>
                  <a:pt x="277" y="10"/>
                  <a:pt x="277" y="10"/>
                </a:cubicBezTo>
                <a:cubicBezTo>
                  <a:pt x="276" y="11"/>
                  <a:pt x="275" y="11"/>
                  <a:pt x="273" y="11"/>
                </a:cubicBezTo>
                <a:cubicBezTo>
                  <a:pt x="270" y="12"/>
                  <a:pt x="267" y="13"/>
                  <a:pt x="264" y="14"/>
                </a:cubicBezTo>
                <a:moveTo>
                  <a:pt x="90" y="12"/>
                </a:moveTo>
                <a:cubicBezTo>
                  <a:pt x="90" y="10"/>
                  <a:pt x="90" y="10"/>
                  <a:pt x="90" y="10"/>
                </a:cubicBezTo>
                <a:cubicBezTo>
                  <a:pt x="92" y="9"/>
                  <a:pt x="92" y="9"/>
                  <a:pt x="92" y="9"/>
                </a:cubicBezTo>
                <a:cubicBezTo>
                  <a:pt x="93" y="8"/>
                  <a:pt x="94" y="8"/>
                  <a:pt x="95" y="8"/>
                </a:cubicBezTo>
                <a:cubicBezTo>
                  <a:pt x="95" y="9"/>
                  <a:pt x="95" y="9"/>
                  <a:pt x="95" y="9"/>
                </a:cubicBezTo>
                <a:cubicBezTo>
                  <a:pt x="93" y="9"/>
                  <a:pt x="92" y="10"/>
                  <a:pt x="90" y="12"/>
                </a:cubicBezTo>
                <a:moveTo>
                  <a:pt x="279" y="10"/>
                </a:moveTo>
                <a:cubicBezTo>
                  <a:pt x="279" y="9"/>
                  <a:pt x="279" y="9"/>
                  <a:pt x="279" y="9"/>
                </a:cubicBezTo>
                <a:cubicBezTo>
                  <a:pt x="280" y="9"/>
                  <a:pt x="281" y="9"/>
                  <a:pt x="283" y="8"/>
                </a:cubicBezTo>
                <a:cubicBezTo>
                  <a:pt x="284" y="8"/>
                  <a:pt x="286" y="8"/>
                  <a:pt x="288" y="8"/>
                </a:cubicBezTo>
                <a:cubicBezTo>
                  <a:pt x="288" y="9"/>
                  <a:pt x="288" y="9"/>
                  <a:pt x="288" y="9"/>
                </a:cubicBezTo>
                <a:cubicBezTo>
                  <a:pt x="287" y="9"/>
                  <a:pt x="286" y="9"/>
                  <a:pt x="286" y="9"/>
                </a:cubicBezTo>
                <a:cubicBezTo>
                  <a:pt x="283" y="9"/>
                  <a:pt x="281" y="10"/>
                  <a:pt x="279" y="10"/>
                </a:cubicBezTo>
                <a:moveTo>
                  <a:pt x="236" y="18"/>
                </a:moveTo>
                <a:cubicBezTo>
                  <a:pt x="236" y="17"/>
                  <a:pt x="236" y="17"/>
                  <a:pt x="236" y="17"/>
                </a:cubicBezTo>
                <a:cubicBezTo>
                  <a:pt x="242" y="14"/>
                  <a:pt x="247" y="11"/>
                  <a:pt x="252" y="8"/>
                </a:cubicBezTo>
                <a:cubicBezTo>
                  <a:pt x="252" y="9"/>
                  <a:pt x="252" y="9"/>
                  <a:pt x="252" y="9"/>
                </a:cubicBezTo>
                <a:cubicBezTo>
                  <a:pt x="246" y="12"/>
                  <a:pt x="241" y="15"/>
                  <a:pt x="236" y="18"/>
                </a:cubicBezTo>
                <a:moveTo>
                  <a:pt x="64" y="14"/>
                </a:moveTo>
                <a:cubicBezTo>
                  <a:pt x="60" y="12"/>
                  <a:pt x="60" y="12"/>
                  <a:pt x="60" y="12"/>
                </a:cubicBezTo>
                <a:cubicBezTo>
                  <a:pt x="56" y="10"/>
                  <a:pt x="50" y="9"/>
                  <a:pt x="46" y="7"/>
                </a:cubicBezTo>
                <a:cubicBezTo>
                  <a:pt x="46" y="6"/>
                  <a:pt x="46" y="6"/>
                  <a:pt x="46" y="6"/>
                </a:cubicBezTo>
                <a:cubicBezTo>
                  <a:pt x="52" y="8"/>
                  <a:pt x="58" y="10"/>
                  <a:pt x="64" y="13"/>
                </a:cubicBezTo>
                <a:cubicBezTo>
                  <a:pt x="64" y="13"/>
                  <a:pt x="64" y="13"/>
                  <a:pt x="64" y="13"/>
                </a:cubicBezTo>
                <a:cubicBezTo>
                  <a:pt x="64" y="13"/>
                  <a:pt x="64" y="13"/>
                  <a:pt x="64" y="13"/>
                </a:cubicBezTo>
                <a:cubicBezTo>
                  <a:pt x="64" y="14"/>
                  <a:pt x="64" y="14"/>
                  <a:pt x="64" y="14"/>
                </a:cubicBezTo>
                <a:moveTo>
                  <a:pt x="44" y="7"/>
                </a:moveTo>
                <a:cubicBezTo>
                  <a:pt x="42" y="7"/>
                  <a:pt x="41" y="6"/>
                  <a:pt x="40" y="6"/>
                </a:cubicBezTo>
                <a:cubicBezTo>
                  <a:pt x="40" y="5"/>
                  <a:pt x="40" y="5"/>
                  <a:pt x="40" y="5"/>
                </a:cubicBezTo>
                <a:cubicBezTo>
                  <a:pt x="41" y="5"/>
                  <a:pt x="42" y="6"/>
                  <a:pt x="44" y="6"/>
                </a:cubicBezTo>
                <a:cubicBezTo>
                  <a:pt x="44" y="7"/>
                  <a:pt x="44" y="7"/>
                  <a:pt x="44" y="7"/>
                </a:cubicBezTo>
                <a:moveTo>
                  <a:pt x="110" y="10"/>
                </a:moveTo>
                <a:cubicBezTo>
                  <a:pt x="111" y="10"/>
                  <a:pt x="111" y="10"/>
                  <a:pt x="111" y="10"/>
                </a:cubicBezTo>
                <a:cubicBezTo>
                  <a:pt x="112" y="9"/>
                  <a:pt x="114" y="7"/>
                  <a:pt x="115" y="5"/>
                </a:cubicBezTo>
                <a:cubicBezTo>
                  <a:pt x="115" y="7"/>
                  <a:pt x="115" y="7"/>
                  <a:pt x="115" y="7"/>
                </a:cubicBezTo>
                <a:cubicBezTo>
                  <a:pt x="114" y="9"/>
                  <a:pt x="113" y="10"/>
                  <a:pt x="111" y="12"/>
                </a:cubicBezTo>
                <a:cubicBezTo>
                  <a:pt x="111" y="12"/>
                  <a:pt x="110" y="12"/>
                  <a:pt x="110" y="12"/>
                </a:cubicBezTo>
                <a:cubicBezTo>
                  <a:pt x="110" y="12"/>
                  <a:pt x="110" y="12"/>
                  <a:pt x="110" y="12"/>
                </a:cubicBezTo>
                <a:cubicBezTo>
                  <a:pt x="110" y="12"/>
                  <a:pt x="109" y="12"/>
                  <a:pt x="108" y="11"/>
                </a:cubicBezTo>
                <a:cubicBezTo>
                  <a:pt x="107" y="10"/>
                  <a:pt x="106" y="10"/>
                  <a:pt x="105" y="9"/>
                </a:cubicBezTo>
                <a:cubicBezTo>
                  <a:pt x="105" y="9"/>
                  <a:pt x="105" y="9"/>
                  <a:pt x="105" y="9"/>
                </a:cubicBezTo>
                <a:cubicBezTo>
                  <a:pt x="105" y="9"/>
                  <a:pt x="105" y="9"/>
                  <a:pt x="105" y="9"/>
                </a:cubicBezTo>
                <a:cubicBezTo>
                  <a:pt x="103" y="9"/>
                  <a:pt x="100" y="9"/>
                  <a:pt x="98" y="9"/>
                </a:cubicBezTo>
                <a:cubicBezTo>
                  <a:pt x="98" y="9"/>
                  <a:pt x="98" y="9"/>
                  <a:pt x="97" y="9"/>
                </a:cubicBezTo>
                <a:cubicBezTo>
                  <a:pt x="97" y="8"/>
                  <a:pt x="97" y="8"/>
                  <a:pt x="97" y="8"/>
                </a:cubicBezTo>
                <a:cubicBezTo>
                  <a:pt x="98" y="8"/>
                  <a:pt x="99" y="8"/>
                  <a:pt x="99" y="8"/>
                </a:cubicBezTo>
                <a:cubicBezTo>
                  <a:pt x="99" y="8"/>
                  <a:pt x="99" y="8"/>
                  <a:pt x="99" y="8"/>
                </a:cubicBezTo>
                <a:cubicBezTo>
                  <a:pt x="103" y="8"/>
                  <a:pt x="107" y="9"/>
                  <a:pt x="109" y="10"/>
                </a:cubicBezTo>
                <a:cubicBezTo>
                  <a:pt x="110" y="10"/>
                  <a:pt x="110" y="10"/>
                  <a:pt x="110" y="10"/>
                </a:cubicBezTo>
                <a:moveTo>
                  <a:pt x="68" y="6"/>
                </a:moveTo>
                <a:cubicBezTo>
                  <a:pt x="68" y="5"/>
                  <a:pt x="67" y="5"/>
                  <a:pt x="66" y="5"/>
                </a:cubicBezTo>
                <a:cubicBezTo>
                  <a:pt x="66" y="4"/>
                  <a:pt x="66" y="4"/>
                  <a:pt x="66" y="4"/>
                </a:cubicBezTo>
                <a:cubicBezTo>
                  <a:pt x="67" y="4"/>
                  <a:pt x="68" y="4"/>
                  <a:pt x="68" y="5"/>
                </a:cubicBezTo>
                <a:cubicBezTo>
                  <a:pt x="68" y="6"/>
                  <a:pt x="68" y="6"/>
                  <a:pt x="68" y="6"/>
                </a:cubicBezTo>
                <a:moveTo>
                  <a:pt x="38" y="6"/>
                </a:moveTo>
                <a:cubicBezTo>
                  <a:pt x="32" y="5"/>
                  <a:pt x="27" y="5"/>
                  <a:pt x="21" y="4"/>
                </a:cubicBezTo>
                <a:cubicBezTo>
                  <a:pt x="21" y="4"/>
                  <a:pt x="21" y="4"/>
                  <a:pt x="21" y="4"/>
                </a:cubicBezTo>
                <a:cubicBezTo>
                  <a:pt x="24" y="4"/>
                  <a:pt x="27" y="4"/>
                  <a:pt x="30" y="4"/>
                </a:cubicBezTo>
                <a:cubicBezTo>
                  <a:pt x="33" y="4"/>
                  <a:pt x="35" y="4"/>
                  <a:pt x="38" y="5"/>
                </a:cubicBezTo>
                <a:cubicBezTo>
                  <a:pt x="38" y="6"/>
                  <a:pt x="38" y="6"/>
                  <a:pt x="38" y="6"/>
                </a:cubicBezTo>
                <a:moveTo>
                  <a:pt x="254" y="8"/>
                </a:moveTo>
                <a:cubicBezTo>
                  <a:pt x="254" y="7"/>
                  <a:pt x="254" y="7"/>
                  <a:pt x="254" y="7"/>
                </a:cubicBezTo>
                <a:cubicBezTo>
                  <a:pt x="257" y="6"/>
                  <a:pt x="259" y="4"/>
                  <a:pt x="262" y="3"/>
                </a:cubicBezTo>
                <a:cubicBezTo>
                  <a:pt x="262" y="4"/>
                  <a:pt x="262" y="4"/>
                  <a:pt x="262" y="4"/>
                </a:cubicBezTo>
                <a:cubicBezTo>
                  <a:pt x="259" y="5"/>
                  <a:pt x="257" y="7"/>
                  <a:pt x="254" y="8"/>
                </a:cubicBezTo>
                <a:moveTo>
                  <a:pt x="252" y="11"/>
                </a:moveTo>
                <a:cubicBezTo>
                  <a:pt x="253" y="11"/>
                  <a:pt x="253" y="11"/>
                  <a:pt x="253" y="11"/>
                </a:cubicBezTo>
                <a:cubicBezTo>
                  <a:pt x="253" y="11"/>
                  <a:pt x="253" y="11"/>
                  <a:pt x="253" y="11"/>
                </a:cubicBezTo>
                <a:cubicBezTo>
                  <a:pt x="254" y="10"/>
                  <a:pt x="254" y="10"/>
                  <a:pt x="254" y="10"/>
                </a:cubicBezTo>
                <a:cubicBezTo>
                  <a:pt x="254" y="10"/>
                  <a:pt x="254" y="10"/>
                  <a:pt x="254" y="10"/>
                </a:cubicBezTo>
                <a:cubicBezTo>
                  <a:pt x="257" y="9"/>
                  <a:pt x="260" y="7"/>
                  <a:pt x="264" y="6"/>
                </a:cubicBezTo>
                <a:cubicBezTo>
                  <a:pt x="264" y="6"/>
                  <a:pt x="264" y="6"/>
                  <a:pt x="264" y="6"/>
                </a:cubicBezTo>
                <a:cubicBezTo>
                  <a:pt x="268" y="5"/>
                  <a:pt x="272" y="4"/>
                  <a:pt x="277" y="3"/>
                </a:cubicBezTo>
                <a:cubicBezTo>
                  <a:pt x="277" y="3"/>
                  <a:pt x="278" y="3"/>
                  <a:pt x="278" y="3"/>
                </a:cubicBezTo>
                <a:cubicBezTo>
                  <a:pt x="278" y="3"/>
                  <a:pt x="278" y="3"/>
                  <a:pt x="278" y="3"/>
                </a:cubicBezTo>
                <a:cubicBezTo>
                  <a:pt x="280" y="3"/>
                  <a:pt x="282" y="4"/>
                  <a:pt x="284" y="4"/>
                </a:cubicBezTo>
                <a:cubicBezTo>
                  <a:pt x="285" y="4"/>
                  <a:pt x="285" y="4"/>
                  <a:pt x="286" y="3"/>
                </a:cubicBezTo>
                <a:cubicBezTo>
                  <a:pt x="287" y="4"/>
                  <a:pt x="287" y="4"/>
                  <a:pt x="288" y="4"/>
                </a:cubicBezTo>
                <a:cubicBezTo>
                  <a:pt x="288" y="5"/>
                  <a:pt x="289" y="6"/>
                  <a:pt x="289" y="6"/>
                </a:cubicBezTo>
                <a:cubicBezTo>
                  <a:pt x="289" y="6"/>
                  <a:pt x="289" y="6"/>
                  <a:pt x="289" y="6"/>
                </a:cubicBezTo>
                <a:cubicBezTo>
                  <a:pt x="288" y="6"/>
                  <a:pt x="287" y="6"/>
                  <a:pt x="286" y="6"/>
                </a:cubicBezTo>
                <a:cubicBezTo>
                  <a:pt x="285" y="6"/>
                  <a:pt x="284" y="6"/>
                  <a:pt x="283" y="6"/>
                </a:cubicBezTo>
                <a:cubicBezTo>
                  <a:pt x="283" y="6"/>
                  <a:pt x="283" y="6"/>
                  <a:pt x="283" y="6"/>
                </a:cubicBezTo>
                <a:cubicBezTo>
                  <a:pt x="283" y="6"/>
                  <a:pt x="283" y="6"/>
                  <a:pt x="283" y="6"/>
                </a:cubicBezTo>
                <a:cubicBezTo>
                  <a:pt x="281" y="7"/>
                  <a:pt x="280" y="7"/>
                  <a:pt x="279" y="7"/>
                </a:cubicBezTo>
                <a:cubicBezTo>
                  <a:pt x="279" y="7"/>
                  <a:pt x="279" y="7"/>
                  <a:pt x="279" y="7"/>
                </a:cubicBezTo>
                <a:cubicBezTo>
                  <a:pt x="278" y="7"/>
                  <a:pt x="278" y="7"/>
                  <a:pt x="278" y="7"/>
                </a:cubicBezTo>
                <a:cubicBezTo>
                  <a:pt x="278" y="7"/>
                  <a:pt x="278" y="7"/>
                  <a:pt x="278" y="7"/>
                </a:cubicBezTo>
                <a:cubicBezTo>
                  <a:pt x="278" y="7"/>
                  <a:pt x="278" y="7"/>
                  <a:pt x="278" y="7"/>
                </a:cubicBezTo>
                <a:cubicBezTo>
                  <a:pt x="278" y="7"/>
                  <a:pt x="278" y="7"/>
                  <a:pt x="278" y="7"/>
                </a:cubicBezTo>
                <a:cubicBezTo>
                  <a:pt x="277" y="7"/>
                  <a:pt x="277" y="7"/>
                  <a:pt x="277" y="7"/>
                </a:cubicBezTo>
                <a:cubicBezTo>
                  <a:pt x="277" y="7"/>
                  <a:pt x="277" y="7"/>
                  <a:pt x="277" y="7"/>
                </a:cubicBezTo>
                <a:cubicBezTo>
                  <a:pt x="273" y="8"/>
                  <a:pt x="268" y="10"/>
                  <a:pt x="264" y="11"/>
                </a:cubicBezTo>
                <a:cubicBezTo>
                  <a:pt x="264" y="11"/>
                  <a:pt x="264" y="11"/>
                  <a:pt x="264" y="11"/>
                </a:cubicBezTo>
                <a:cubicBezTo>
                  <a:pt x="263" y="12"/>
                  <a:pt x="263" y="12"/>
                  <a:pt x="263" y="12"/>
                </a:cubicBezTo>
                <a:cubicBezTo>
                  <a:pt x="262" y="12"/>
                  <a:pt x="262" y="12"/>
                  <a:pt x="262" y="12"/>
                </a:cubicBezTo>
                <a:cubicBezTo>
                  <a:pt x="262" y="12"/>
                  <a:pt x="262" y="12"/>
                  <a:pt x="262" y="12"/>
                </a:cubicBezTo>
                <a:cubicBezTo>
                  <a:pt x="259" y="13"/>
                  <a:pt x="257" y="15"/>
                  <a:pt x="254" y="16"/>
                </a:cubicBezTo>
                <a:cubicBezTo>
                  <a:pt x="254" y="16"/>
                  <a:pt x="254" y="16"/>
                  <a:pt x="254" y="16"/>
                </a:cubicBezTo>
                <a:cubicBezTo>
                  <a:pt x="252" y="17"/>
                  <a:pt x="252" y="17"/>
                  <a:pt x="252" y="17"/>
                </a:cubicBezTo>
                <a:cubicBezTo>
                  <a:pt x="252" y="17"/>
                  <a:pt x="252" y="17"/>
                  <a:pt x="252" y="17"/>
                </a:cubicBezTo>
                <a:cubicBezTo>
                  <a:pt x="252" y="17"/>
                  <a:pt x="252" y="17"/>
                  <a:pt x="252" y="17"/>
                </a:cubicBezTo>
                <a:cubicBezTo>
                  <a:pt x="247" y="20"/>
                  <a:pt x="242" y="23"/>
                  <a:pt x="236" y="26"/>
                </a:cubicBezTo>
                <a:cubicBezTo>
                  <a:pt x="236" y="26"/>
                  <a:pt x="236" y="26"/>
                  <a:pt x="236" y="26"/>
                </a:cubicBezTo>
                <a:cubicBezTo>
                  <a:pt x="235" y="27"/>
                  <a:pt x="235" y="27"/>
                  <a:pt x="235" y="27"/>
                </a:cubicBezTo>
                <a:cubicBezTo>
                  <a:pt x="234" y="27"/>
                  <a:pt x="234" y="27"/>
                  <a:pt x="234" y="27"/>
                </a:cubicBezTo>
                <a:cubicBezTo>
                  <a:pt x="234" y="27"/>
                  <a:pt x="234" y="27"/>
                  <a:pt x="234" y="27"/>
                </a:cubicBezTo>
                <a:cubicBezTo>
                  <a:pt x="233" y="28"/>
                  <a:pt x="232" y="28"/>
                  <a:pt x="231" y="29"/>
                </a:cubicBezTo>
                <a:cubicBezTo>
                  <a:pt x="230" y="28"/>
                  <a:pt x="230" y="28"/>
                  <a:pt x="229" y="28"/>
                </a:cubicBezTo>
                <a:cubicBezTo>
                  <a:pt x="228" y="27"/>
                  <a:pt x="228" y="27"/>
                  <a:pt x="228" y="27"/>
                </a:cubicBezTo>
                <a:cubicBezTo>
                  <a:pt x="228" y="27"/>
                  <a:pt x="228" y="27"/>
                  <a:pt x="228" y="27"/>
                </a:cubicBezTo>
                <a:cubicBezTo>
                  <a:pt x="228" y="27"/>
                  <a:pt x="228" y="27"/>
                  <a:pt x="228" y="27"/>
                </a:cubicBezTo>
                <a:cubicBezTo>
                  <a:pt x="231" y="25"/>
                  <a:pt x="233" y="23"/>
                  <a:pt x="236" y="21"/>
                </a:cubicBezTo>
                <a:cubicBezTo>
                  <a:pt x="236" y="21"/>
                  <a:pt x="236" y="21"/>
                  <a:pt x="236" y="21"/>
                </a:cubicBezTo>
                <a:cubicBezTo>
                  <a:pt x="241" y="18"/>
                  <a:pt x="246" y="14"/>
                  <a:pt x="252" y="11"/>
                </a:cubicBezTo>
                <a:cubicBezTo>
                  <a:pt x="252" y="11"/>
                  <a:pt x="252" y="11"/>
                  <a:pt x="252" y="11"/>
                </a:cubicBezTo>
                <a:moveTo>
                  <a:pt x="290" y="18"/>
                </a:moveTo>
                <a:cubicBezTo>
                  <a:pt x="290" y="17"/>
                  <a:pt x="290" y="17"/>
                  <a:pt x="290" y="17"/>
                </a:cubicBezTo>
                <a:cubicBezTo>
                  <a:pt x="290" y="17"/>
                  <a:pt x="291" y="17"/>
                  <a:pt x="291" y="17"/>
                </a:cubicBezTo>
                <a:cubicBezTo>
                  <a:pt x="292" y="16"/>
                  <a:pt x="293" y="16"/>
                  <a:pt x="293" y="15"/>
                </a:cubicBezTo>
                <a:cubicBezTo>
                  <a:pt x="293" y="14"/>
                  <a:pt x="293" y="14"/>
                  <a:pt x="293" y="14"/>
                </a:cubicBezTo>
                <a:cubicBezTo>
                  <a:pt x="293" y="11"/>
                  <a:pt x="293" y="11"/>
                  <a:pt x="293" y="11"/>
                </a:cubicBezTo>
                <a:cubicBezTo>
                  <a:pt x="292" y="10"/>
                  <a:pt x="292" y="10"/>
                  <a:pt x="292" y="10"/>
                </a:cubicBezTo>
                <a:cubicBezTo>
                  <a:pt x="292" y="10"/>
                  <a:pt x="292" y="10"/>
                  <a:pt x="292" y="10"/>
                </a:cubicBezTo>
                <a:cubicBezTo>
                  <a:pt x="291" y="10"/>
                  <a:pt x="290" y="10"/>
                  <a:pt x="290" y="10"/>
                </a:cubicBezTo>
                <a:cubicBezTo>
                  <a:pt x="290" y="8"/>
                  <a:pt x="290" y="8"/>
                  <a:pt x="290" y="8"/>
                </a:cubicBezTo>
                <a:cubicBezTo>
                  <a:pt x="290" y="8"/>
                  <a:pt x="290" y="8"/>
                  <a:pt x="290" y="8"/>
                </a:cubicBezTo>
                <a:cubicBezTo>
                  <a:pt x="292" y="8"/>
                  <a:pt x="292" y="8"/>
                  <a:pt x="292" y="8"/>
                </a:cubicBezTo>
                <a:cubicBezTo>
                  <a:pt x="291" y="7"/>
                  <a:pt x="291" y="7"/>
                  <a:pt x="291" y="7"/>
                </a:cubicBezTo>
                <a:cubicBezTo>
                  <a:pt x="291" y="6"/>
                  <a:pt x="290" y="4"/>
                  <a:pt x="290" y="3"/>
                </a:cubicBezTo>
                <a:cubicBezTo>
                  <a:pt x="290" y="1"/>
                  <a:pt x="290" y="1"/>
                  <a:pt x="290" y="1"/>
                </a:cubicBezTo>
                <a:cubicBezTo>
                  <a:pt x="292" y="4"/>
                  <a:pt x="293" y="7"/>
                  <a:pt x="294" y="10"/>
                </a:cubicBezTo>
                <a:cubicBezTo>
                  <a:pt x="295" y="11"/>
                  <a:pt x="295" y="12"/>
                  <a:pt x="295" y="13"/>
                </a:cubicBezTo>
                <a:cubicBezTo>
                  <a:pt x="295" y="20"/>
                  <a:pt x="291" y="26"/>
                  <a:pt x="290" y="32"/>
                </a:cubicBezTo>
                <a:cubicBezTo>
                  <a:pt x="290" y="27"/>
                  <a:pt x="290" y="27"/>
                  <a:pt x="290" y="27"/>
                </a:cubicBezTo>
                <a:cubicBezTo>
                  <a:pt x="291" y="25"/>
                  <a:pt x="292" y="23"/>
                  <a:pt x="292" y="22"/>
                </a:cubicBezTo>
                <a:cubicBezTo>
                  <a:pt x="292" y="21"/>
                  <a:pt x="292" y="21"/>
                  <a:pt x="292" y="21"/>
                </a:cubicBezTo>
                <a:cubicBezTo>
                  <a:pt x="292" y="19"/>
                  <a:pt x="292" y="19"/>
                  <a:pt x="292" y="19"/>
                </a:cubicBezTo>
                <a:cubicBezTo>
                  <a:pt x="292" y="18"/>
                  <a:pt x="292" y="18"/>
                  <a:pt x="292" y="18"/>
                </a:cubicBezTo>
                <a:cubicBezTo>
                  <a:pt x="291" y="18"/>
                  <a:pt x="291" y="18"/>
                  <a:pt x="291" y="18"/>
                </a:cubicBezTo>
                <a:cubicBezTo>
                  <a:pt x="290" y="18"/>
                  <a:pt x="290" y="18"/>
                  <a:pt x="290" y="18"/>
                </a:cubicBezTo>
                <a:moveTo>
                  <a:pt x="75" y="7"/>
                </a:moveTo>
                <a:cubicBezTo>
                  <a:pt x="75" y="6"/>
                  <a:pt x="75" y="6"/>
                  <a:pt x="75" y="6"/>
                </a:cubicBezTo>
                <a:cubicBezTo>
                  <a:pt x="76" y="4"/>
                  <a:pt x="78" y="3"/>
                  <a:pt x="80" y="1"/>
                </a:cubicBezTo>
                <a:cubicBezTo>
                  <a:pt x="80" y="2"/>
                  <a:pt x="80" y="2"/>
                  <a:pt x="80" y="2"/>
                </a:cubicBezTo>
                <a:cubicBezTo>
                  <a:pt x="79" y="4"/>
                  <a:pt x="78" y="5"/>
                  <a:pt x="77" y="7"/>
                </a:cubicBezTo>
                <a:cubicBezTo>
                  <a:pt x="76" y="8"/>
                  <a:pt x="76" y="8"/>
                  <a:pt x="76" y="8"/>
                </a:cubicBezTo>
                <a:cubicBezTo>
                  <a:pt x="77" y="8"/>
                  <a:pt x="77" y="8"/>
                  <a:pt x="77" y="8"/>
                </a:cubicBezTo>
                <a:cubicBezTo>
                  <a:pt x="78" y="9"/>
                  <a:pt x="79" y="10"/>
                  <a:pt x="80" y="11"/>
                </a:cubicBezTo>
                <a:cubicBezTo>
                  <a:pt x="80" y="12"/>
                  <a:pt x="80" y="12"/>
                  <a:pt x="80" y="12"/>
                </a:cubicBezTo>
                <a:cubicBezTo>
                  <a:pt x="77" y="10"/>
                  <a:pt x="74" y="8"/>
                  <a:pt x="70" y="7"/>
                </a:cubicBezTo>
                <a:cubicBezTo>
                  <a:pt x="70" y="5"/>
                  <a:pt x="70" y="5"/>
                  <a:pt x="70" y="5"/>
                </a:cubicBezTo>
                <a:cubicBezTo>
                  <a:pt x="71" y="5"/>
                  <a:pt x="71" y="5"/>
                  <a:pt x="71" y="6"/>
                </a:cubicBezTo>
                <a:cubicBezTo>
                  <a:pt x="74" y="7"/>
                  <a:pt x="74" y="7"/>
                  <a:pt x="74" y="7"/>
                </a:cubicBezTo>
                <a:cubicBezTo>
                  <a:pt x="75" y="7"/>
                  <a:pt x="75" y="7"/>
                  <a:pt x="75" y="7"/>
                </a:cubicBezTo>
                <a:moveTo>
                  <a:pt x="291" y="0"/>
                </a:moveTo>
                <a:cubicBezTo>
                  <a:pt x="288" y="0"/>
                  <a:pt x="288" y="0"/>
                  <a:pt x="288" y="0"/>
                </a:cubicBezTo>
                <a:cubicBezTo>
                  <a:pt x="288" y="2"/>
                  <a:pt x="288" y="2"/>
                  <a:pt x="288" y="2"/>
                </a:cubicBezTo>
                <a:cubicBezTo>
                  <a:pt x="287" y="2"/>
                  <a:pt x="287" y="2"/>
                  <a:pt x="287" y="2"/>
                </a:cubicBezTo>
                <a:cubicBezTo>
                  <a:pt x="287" y="1"/>
                  <a:pt x="287" y="1"/>
                  <a:pt x="287" y="1"/>
                </a:cubicBezTo>
                <a:cubicBezTo>
                  <a:pt x="286" y="1"/>
                  <a:pt x="286" y="1"/>
                  <a:pt x="286" y="1"/>
                </a:cubicBezTo>
                <a:cubicBezTo>
                  <a:pt x="286" y="1"/>
                  <a:pt x="285" y="2"/>
                  <a:pt x="284" y="2"/>
                </a:cubicBezTo>
                <a:cubicBezTo>
                  <a:pt x="284" y="2"/>
                  <a:pt x="284" y="2"/>
                  <a:pt x="284" y="2"/>
                </a:cubicBezTo>
                <a:cubicBezTo>
                  <a:pt x="282" y="2"/>
                  <a:pt x="281" y="1"/>
                  <a:pt x="279" y="1"/>
                </a:cubicBezTo>
                <a:cubicBezTo>
                  <a:pt x="279" y="0"/>
                  <a:pt x="279" y="0"/>
                  <a:pt x="279" y="0"/>
                </a:cubicBezTo>
                <a:cubicBezTo>
                  <a:pt x="277" y="0"/>
                  <a:pt x="277" y="0"/>
                  <a:pt x="277" y="0"/>
                </a:cubicBezTo>
                <a:cubicBezTo>
                  <a:pt x="277" y="1"/>
                  <a:pt x="277" y="1"/>
                  <a:pt x="277" y="1"/>
                </a:cubicBezTo>
                <a:cubicBezTo>
                  <a:pt x="273" y="2"/>
                  <a:pt x="268" y="3"/>
                  <a:pt x="264" y="4"/>
                </a:cubicBezTo>
                <a:cubicBezTo>
                  <a:pt x="264" y="2"/>
                  <a:pt x="264" y="2"/>
                  <a:pt x="264" y="2"/>
                </a:cubicBezTo>
                <a:cubicBezTo>
                  <a:pt x="264" y="2"/>
                  <a:pt x="264" y="2"/>
                  <a:pt x="264" y="2"/>
                </a:cubicBezTo>
                <a:cubicBezTo>
                  <a:pt x="264" y="0"/>
                  <a:pt x="264" y="0"/>
                  <a:pt x="264" y="0"/>
                </a:cubicBezTo>
                <a:cubicBezTo>
                  <a:pt x="261" y="0"/>
                  <a:pt x="261" y="0"/>
                  <a:pt x="261" y="0"/>
                </a:cubicBezTo>
                <a:cubicBezTo>
                  <a:pt x="261" y="1"/>
                  <a:pt x="262" y="1"/>
                  <a:pt x="262" y="2"/>
                </a:cubicBezTo>
                <a:cubicBezTo>
                  <a:pt x="259" y="2"/>
                  <a:pt x="256" y="4"/>
                  <a:pt x="253" y="5"/>
                </a:cubicBezTo>
                <a:cubicBezTo>
                  <a:pt x="253" y="5"/>
                  <a:pt x="253" y="5"/>
                  <a:pt x="253" y="5"/>
                </a:cubicBezTo>
                <a:cubicBezTo>
                  <a:pt x="246" y="8"/>
                  <a:pt x="241" y="12"/>
                  <a:pt x="235" y="16"/>
                </a:cubicBezTo>
                <a:cubicBezTo>
                  <a:pt x="235" y="16"/>
                  <a:pt x="235" y="16"/>
                  <a:pt x="235" y="16"/>
                </a:cubicBezTo>
                <a:cubicBezTo>
                  <a:pt x="231" y="18"/>
                  <a:pt x="227" y="21"/>
                  <a:pt x="223" y="24"/>
                </a:cubicBezTo>
                <a:cubicBezTo>
                  <a:pt x="222" y="24"/>
                  <a:pt x="220" y="23"/>
                  <a:pt x="220" y="22"/>
                </a:cubicBezTo>
                <a:cubicBezTo>
                  <a:pt x="221" y="21"/>
                  <a:pt x="221" y="21"/>
                  <a:pt x="221" y="21"/>
                </a:cubicBezTo>
                <a:cubicBezTo>
                  <a:pt x="226" y="17"/>
                  <a:pt x="231" y="13"/>
                  <a:pt x="236" y="9"/>
                </a:cubicBezTo>
                <a:cubicBezTo>
                  <a:pt x="241" y="6"/>
                  <a:pt x="246" y="3"/>
                  <a:pt x="252" y="0"/>
                </a:cubicBezTo>
                <a:cubicBezTo>
                  <a:pt x="247" y="0"/>
                  <a:pt x="247" y="0"/>
                  <a:pt x="247" y="0"/>
                </a:cubicBezTo>
                <a:cubicBezTo>
                  <a:pt x="244" y="2"/>
                  <a:pt x="240" y="4"/>
                  <a:pt x="236" y="7"/>
                </a:cubicBezTo>
                <a:cubicBezTo>
                  <a:pt x="236" y="6"/>
                  <a:pt x="236" y="6"/>
                  <a:pt x="236" y="6"/>
                </a:cubicBezTo>
                <a:cubicBezTo>
                  <a:pt x="239" y="4"/>
                  <a:pt x="242" y="2"/>
                  <a:pt x="245" y="0"/>
                </a:cubicBezTo>
                <a:cubicBezTo>
                  <a:pt x="241" y="0"/>
                  <a:pt x="241" y="0"/>
                  <a:pt x="241" y="0"/>
                </a:cubicBezTo>
                <a:cubicBezTo>
                  <a:pt x="239" y="2"/>
                  <a:pt x="237" y="3"/>
                  <a:pt x="235" y="5"/>
                </a:cubicBezTo>
                <a:cubicBezTo>
                  <a:pt x="231" y="7"/>
                  <a:pt x="228" y="9"/>
                  <a:pt x="224" y="11"/>
                </a:cubicBezTo>
                <a:cubicBezTo>
                  <a:pt x="224" y="11"/>
                  <a:pt x="224" y="11"/>
                  <a:pt x="224" y="11"/>
                </a:cubicBezTo>
                <a:cubicBezTo>
                  <a:pt x="214" y="20"/>
                  <a:pt x="214" y="20"/>
                  <a:pt x="214" y="20"/>
                </a:cubicBezTo>
                <a:cubicBezTo>
                  <a:pt x="214" y="20"/>
                  <a:pt x="213" y="20"/>
                  <a:pt x="212" y="20"/>
                </a:cubicBezTo>
                <a:cubicBezTo>
                  <a:pt x="216" y="13"/>
                  <a:pt x="223" y="9"/>
                  <a:pt x="229" y="3"/>
                </a:cubicBezTo>
                <a:cubicBezTo>
                  <a:pt x="231" y="2"/>
                  <a:pt x="232" y="1"/>
                  <a:pt x="234" y="0"/>
                </a:cubicBezTo>
                <a:cubicBezTo>
                  <a:pt x="230" y="0"/>
                  <a:pt x="230" y="0"/>
                  <a:pt x="230" y="0"/>
                </a:cubicBezTo>
                <a:cubicBezTo>
                  <a:pt x="229" y="0"/>
                  <a:pt x="229" y="1"/>
                  <a:pt x="228" y="1"/>
                </a:cubicBezTo>
                <a:cubicBezTo>
                  <a:pt x="228" y="1"/>
                  <a:pt x="228" y="1"/>
                  <a:pt x="228" y="1"/>
                </a:cubicBezTo>
                <a:cubicBezTo>
                  <a:pt x="227" y="2"/>
                  <a:pt x="227" y="2"/>
                  <a:pt x="227" y="2"/>
                </a:cubicBezTo>
                <a:cubicBezTo>
                  <a:pt x="222" y="8"/>
                  <a:pt x="215" y="11"/>
                  <a:pt x="210" y="19"/>
                </a:cubicBezTo>
                <a:cubicBezTo>
                  <a:pt x="210" y="20"/>
                  <a:pt x="210" y="20"/>
                  <a:pt x="210" y="20"/>
                </a:cubicBezTo>
                <a:cubicBezTo>
                  <a:pt x="210" y="20"/>
                  <a:pt x="210" y="20"/>
                  <a:pt x="210" y="20"/>
                </a:cubicBezTo>
                <a:cubicBezTo>
                  <a:pt x="211" y="21"/>
                  <a:pt x="213" y="22"/>
                  <a:pt x="215" y="22"/>
                </a:cubicBezTo>
                <a:cubicBezTo>
                  <a:pt x="215" y="22"/>
                  <a:pt x="215" y="22"/>
                  <a:pt x="215" y="22"/>
                </a:cubicBezTo>
                <a:cubicBezTo>
                  <a:pt x="225" y="13"/>
                  <a:pt x="225" y="13"/>
                  <a:pt x="225" y="13"/>
                </a:cubicBezTo>
                <a:cubicBezTo>
                  <a:pt x="228" y="11"/>
                  <a:pt x="231" y="9"/>
                  <a:pt x="234" y="7"/>
                </a:cubicBezTo>
                <a:cubicBezTo>
                  <a:pt x="234" y="8"/>
                  <a:pt x="234" y="8"/>
                  <a:pt x="234" y="8"/>
                </a:cubicBezTo>
                <a:cubicBezTo>
                  <a:pt x="229" y="12"/>
                  <a:pt x="224" y="16"/>
                  <a:pt x="219" y="20"/>
                </a:cubicBezTo>
                <a:cubicBezTo>
                  <a:pt x="219" y="20"/>
                  <a:pt x="219" y="20"/>
                  <a:pt x="219" y="20"/>
                </a:cubicBezTo>
                <a:cubicBezTo>
                  <a:pt x="218" y="22"/>
                  <a:pt x="218" y="22"/>
                  <a:pt x="218" y="22"/>
                </a:cubicBezTo>
                <a:cubicBezTo>
                  <a:pt x="217" y="22"/>
                  <a:pt x="217" y="22"/>
                  <a:pt x="217" y="22"/>
                </a:cubicBezTo>
                <a:cubicBezTo>
                  <a:pt x="218" y="23"/>
                  <a:pt x="218" y="23"/>
                  <a:pt x="218" y="23"/>
                </a:cubicBezTo>
                <a:cubicBezTo>
                  <a:pt x="219" y="25"/>
                  <a:pt x="221" y="26"/>
                  <a:pt x="223" y="26"/>
                </a:cubicBezTo>
                <a:cubicBezTo>
                  <a:pt x="223" y="26"/>
                  <a:pt x="223" y="26"/>
                  <a:pt x="223" y="26"/>
                </a:cubicBezTo>
                <a:cubicBezTo>
                  <a:pt x="224" y="26"/>
                  <a:pt x="224" y="26"/>
                  <a:pt x="224" y="26"/>
                </a:cubicBezTo>
                <a:cubicBezTo>
                  <a:pt x="224" y="26"/>
                  <a:pt x="224" y="26"/>
                  <a:pt x="224" y="26"/>
                </a:cubicBezTo>
                <a:cubicBezTo>
                  <a:pt x="227" y="23"/>
                  <a:pt x="231" y="21"/>
                  <a:pt x="234" y="19"/>
                </a:cubicBezTo>
                <a:cubicBezTo>
                  <a:pt x="234" y="20"/>
                  <a:pt x="234" y="20"/>
                  <a:pt x="234" y="20"/>
                </a:cubicBezTo>
                <a:cubicBezTo>
                  <a:pt x="232" y="22"/>
                  <a:pt x="229" y="24"/>
                  <a:pt x="227" y="25"/>
                </a:cubicBezTo>
                <a:cubicBezTo>
                  <a:pt x="227" y="25"/>
                  <a:pt x="227" y="25"/>
                  <a:pt x="227" y="25"/>
                </a:cubicBezTo>
                <a:cubicBezTo>
                  <a:pt x="226" y="26"/>
                  <a:pt x="226" y="26"/>
                  <a:pt x="226" y="26"/>
                </a:cubicBezTo>
                <a:cubicBezTo>
                  <a:pt x="226" y="26"/>
                  <a:pt x="226" y="26"/>
                  <a:pt x="226" y="27"/>
                </a:cubicBezTo>
                <a:cubicBezTo>
                  <a:pt x="226" y="27"/>
                  <a:pt x="226" y="28"/>
                  <a:pt x="227" y="29"/>
                </a:cubicBezTo>
                <a:cubicBezTo>
                  <a:pt x="228" y="30"/>
                  <a:pt x="230" y="30"/>
                  <a:pt x="231" y="31"/>
                </a:cubicBezTo>
                <a:cubicBezTo>
                  <a:pt x="231" y="31"/>
                  <a:pt x="231" y="31"/>
                  <a:pt x="231" y="31"/>
                </a:cubicBezTo>
                <a:cubicBezTo>
                  <a:pt x="231" y="31"/>
                  <a:pt x="231" y="31"/>
                  <a:pt x="231" y="31"/>
                </a:cubicBezTo>
                <a:cubicBezTo>
                  <a:pt x="232" y="30"/>
                  <a:pt x="233" y="30"/>
                  <a:pt x="234" y="29"/>
                </a:cubicBezTo>
                <a:cubicBezTo>
                  <a:pt x="234" y="32"/>
                  <a:pt x="234" y="32"/>
                  <a:pt x="234" y="32"/>
                </a:cubicBezTo>
                <a:cubicBezTo>
                  <a:pt x="234" y="35"/>
                  <a:pt x="234" y="35"/>
                  <a:pt x="234" y="35"/>
                </a:cubicBezTo>
                <a:cubicBezTo>
                  <a:pt x="228" y="30"/>
                  <a:pt x="220" y="27"/>
                  <a:pt x="213" y="24"/>
                </a:cubicBezTo>
                <a:cubicBezTo>
                  <a:pt x="213" y="24"/>
                  <a:pt x="213" y="24"/>
                  <a:pt x="213" y="24"/>
                </a:cubicBezTo>
                <a:cubicBezTo>
                  <a:pt x="213" y="24"/>
                  <a:pt x="213" y="24"/>
                  <a:pt x="213" y="24"/>
                </a:cubicBezTo>
                <a:cubicBezTo>
                  <a:pt x="203" y="20"/>
                  <a:pt x="192" y="15"/>
                  <a:pt x="181" y="13"/>
                </a:cubicBezTo>
                <a:cubicBezTo>
                  <a:pt x="181" y="12"/>
                  <a:pt x="181" y="12"/>
                  <a:pt x="181" y="12"/>
                </a:cubicBezTo>
                <a:cubicBezTo>
                  <a:pt x="182" y="12"/>
                  <a:pt x="182" y="12"/>
                  <a:pt x="183" y="12"/>
                </a:cubicBezTo>
                <a:cubicBezTo>
                  <a:pt x="183" y="12"/>
                  <a:pt x="183" y="12"/>
                  <a:pt x="183" y="12"/>
                </a:cubicBezTo>
                <a:cubicBezTo>
                  <a:pt x="184" y="12"/>
                  <a:pt x="185" y="12"/>
                  <a:pt x="186" y="12"/>
                </a:cubicBezTo>
                <a:cubicBezTo>
                  <a:pt x="187" y="11"/>
                  <a:pt x="188" y="10"/>
                  <a:pt x="188" y="9"/>
                </a:cubicBezTo>
                <a:cubicBezTo>
                  <a:pt x="191" y="6"/>
                  <a:pt x="193" y="3"/>
                  <a:pt x="196" y="0"/>
                </a:cubicBezTo>
                <a:cubicBezTo>
                  <a:pt x="193" y="0"/>
                  <a:pt x="193" y="0"/>
                  <a:pt x="193" y="0"/>
                </a:cubicBezTo>
                <a:cubicBezTo>
                  <a:pt x="191" y="3"/>
                  <a:pt x="189" y="5"/>
                  <a:pt x="187" y="7"/>
                </a:cubicBezTo>
                <a:cubicBezTo>
                  <a:pt x="187" y="8"/>
                  <a:pt x="187" y="8"/>
                  <a:pt x="187" y="8"/>
                </a:cubicBezTo>
                <a:cubicBezTo>
                  <a:pt x="187" y="8"/>
                  <a:pt x="187" y="8"/>
                  <a:pt x="187" y="8"/>
                </a:cubicBezTo>
                <a:cubicBezTo>
                  <a:pt x="186" y="9"/>
                  <a:pt x="186" y="9"/>
                  <a:pt x="185" y="10"/>
                </a:cubicBezTo>
                <a:cubicBezTo>
                  <a:pt x="184" y="10"/>
                  <a:pt x="184" y="10"/>
                  <a:pt x="183" y="10"/>
                </a:cubicBezTo>
                <a:cubicBezTo>
                  <a:pt x="182" y="10"/>
                  <a:pt x="182" y="10"/>
                  <a:pt x="181" y="10"/>
                </a:cubicBezTo>
                <a:cubicBezTo>
                  <a:pt x="181" y="10"/>
                  <a:pt x="181" y="10"/>
                  <a:pt x="181" y="10"/>
                </a:cubicBezTo>
                <a:cubicBezTo>
                  <a:pt x="180" y="10"/>
                  <a:pt x="180" y="10"/>
                  <a:pt x="180" y="10"/>
                </a:cubicBezTo>
                <a:cubicBezTo>
                  <a:pt x="180" y="10"/>
                  <a:pt x="180" y="10"/>
                  <a:pt x="180" y="10"/>
                </a:cubicBezTo>
                <a:cubicBezTo>
                  <a:pt x="179" y="10"/>
                  <a:pt x="179" y="10"/>
                  <a:pt x="179" y="10"/>
                </a:cubicBezTo>
                <a:cubicBezTo>
                  <a:pt x="179" y="10"/>
                  <a:pt x="179" y="10"/>
                  <a:pt x="179" y="10"/>
                </a:cubicBezTo>
                <a:cubicBezTo>
                  <a:pt x="178" y="9"/>
                  <a:pt x="177" y="9"/>
                  <a:pt x="176" y="9"/>
                </a:cubicBezTo>
                <a:cubicBezTo>
                  <a:pt x="176" y="9"/>
                  <a:pt x="176" y="9"/>
                  <a:pt x="176" y="9"/>
                </a:cubicBezTo>
                <a:cubicBezTo>
                  <a:pt x="176" y="9"/>
                  <a:pt x="176" y="9"/>
                  <a:pt x="176" y="9"/>
                </a:cubicBezTo>
                <a:cubicBezTo>
                  <a:pt x="172" y="8"/>
                  <a:pt x="168" y="8"/>
                  <a:pt x="164" y="8"/>
                </a:cubicBezTo>
                <a:cubicBezTo>
                  <a:pt x="162" y="8"/>
                  <a:pt x="159" y="8"/>
                  <a:pt x="156" y="8"/>
                </a:cubicBezTo>
                <a:cubicBezTo>
                  <a:pt x="154" y="8"/>
                  <a:pt x="151" y="9"/>
                  <a:pt x="149" y="9"/>
                </a:cubicBezTo>
                <a:cubicBezTo>
                  <a:pt x="149" y="9"/>
                  <a:pt x="149" y="9"/>
                  <a:pt x="149" y="9"/>
                </a:cubicBezTo>
                <a:cubicBezTo>
                  <a:pt x="149" y="9"/>
                  <a:pt x="149" y="9"/>
                  <a:pt x="149" y="9"/>
                </a:cubicBezTo>
                <a:cubicBezTo>
                  <a:pt x="149" y="9"/>
                  <a:pt x="149" y="9"/>
                  <a:pt x="149" y="9"/>
                </a:cubicBezTo>
                <a:cubicBezTo>
                  <a:pt x="144" y="9"/>
                  <a:pt x="139" y="10"/>
                  <a:pt x="135" y="11"/>
                </a:cubicBezTo>
                <a:cubicBezTo>
                  <a:pt x="135" y="11"/>
                  <a:pt x="135" y="11"/>
                  <a:pt x="135" y="11"/>
                </a:cubicBezTo>
                <a:cubicBezTo>
                  <a:pt x="134" y="11"/>
                  <a:pt x="134" y="11"/>
                  <a:pt x="134" y="11"/>
                </a:cubicBezTo>
                <a:cubicBezTo>
                  <a:pt x="133" y="11"/>
                  <a:pt x="133" y="11"/>
                  <a:pt x="133" y="11"/>
                </a:cubicBezTo>
                <a:cubicBezTo>
                  <a:pt x="133" y="11"/>
                  <a:pt x="133" y="11"/>
                  <a:pt x="133" y="11"/>
                </a:cubicBezTo>
                <a:cubicBezTo>
                  <a:pt x="127" y="13"/>
                  <a:pt x="121" y="15"/>
                  <a:pt x="115" y="17"/>
                </a:cubicBezTo>
                <a:cubicBezTo>
                  <a:pt x="109" y="20"/>
                  <a:pt x="102" y="23"/>
                  <a:pt x="96" y="26"/>
                </a:cubicBezTo>
                <a:cubicBezTo>
                  <a:pt x="96" y="26"/>
                  <a:pt x="96" y="26"/>
                  <a:pt x="96" y="26"/>
                </a:cubicBezTo>
                <a:cubicBezTo>
                  <a:pt x="94" y="27"/>
                  <a:pt x="92" y="28"/>
                  <a:pt x="91" y="29"/>
                </a:cubicBezTo>
                <a:cubicBezTo>
                  <a:pt x="91" y="29"/>
                  <a:pt x="91" y="29"/>
                  <a:pt x="91" y="29"/>
                </a:cubicBezTo>
                <a:cubicBezTo>
                  <a:pt x="91" y="29"/>
                  <a:pt x="91" y="29"/>
                  <a:pt x="91" y="29"/>
                </a:cubicBezTo>
                <a:cubicBezTo>
                  <a:pt x="90" y="28"/>
                  <a:pt x="90" y="28"/>
                  <a:pt x="90" y="28"/>
                </a:cubicBezTo>
                <a:cubicBezTo>
                  <a:pt x="90" y="28"/>
                  <a:pt x="90" y="28"/>
                  <a:pt x="90" y="28"/>
                </a:cubicBezTo>
                <a:cubicBezTo>
                  <a:pt x="90" y="28"/>
                  <a:pt x="90" y="28"/>
                  <a:pt x="90" y="28"/>
                </a:cubicBezTo>
                <a:cubicBezTo>
                  <a:pt x="90" y="28"/>
                  <a:pt x="90" y="28"/>
                  <a:pt x="90" y="28"/>
                </a:cubicBezTo>
                <a:cubicBezTo>
                  <a:pt x="90" y="28"/>
                  <a:pt x="90" y="28"/>
                  <a:pt x="90" y="28"/>
                </a:cubicBezTo>
                <a:cubicBezTo>
                  <a:pt x="90" y="27"/>
                  <a:pt x="89" y="26"/>
                  <a:pt x="88" y="25"/>
                </a:cubicBezTo>
                <a:cubicBezTo>
                  <a:pt x="88" y="25"/>
                  <a:pt x="89" y="25"/>
                  <a:pt x="89" y="25"/>
                </a:cubicBezTo>
                <a:cubicBezTo>
                  <a:pt x="89" y="25"/>
                  <a:pt x="89" y="25"/>
                  <a:pt x="89" y="25"/>
                </a:cubicBezTo>
                <a:cubicBezTo>
                  <a:pt x="90" y="26"/>
                  <a:pt x="91" y="26"/>
                  <a:pt x="92" y="26"/>
                </a:cubicBezTo>
                <a:cubicBezTo>
                  <a:pt x="92" y="26"/>
                  <a:pt x="92" y="26"/>
                  <a:pt x="92" y="26"/>
                </a:cubicBezTo>
                <a:cubicBezTo>
                  <a:pt x="93" y="26"/>
                  <a:pt x="94" y="26"/>
                  <a:pt x="95" y="25"/>
                </a:cubicBezTo>
                <a:cubicBezTo>
                  <a:pt x="95" y="24"/>
                  <a:pt x="95" y="24"/>
                  <a:pt x="95" y="24"/>
                </a:cubicBezTo>
                <a:cubicBezTo>
                  <a:pt x="95" y="24"/>
                  <a:pt x="95" y="24"/>
                  <a:pt x="95" y="24"/>
                </a:cubicBezTo>
                <a:cubicBezTo>
                  <a:pt x="96" y="24"/>
                  <a:pt x="96" y="23"/>
                  <a:pt x="96" y="23"/>
                </a:cubicBezTo>
                <a:cubicBezTo>
                  <a:pt x="96" y="22"/>
                  <a:pt x="95" y="21"/>
                  <a:pt x="95" y="21"/>
                </a:cubicBezTo>
                <a:cubicBezTo>
                  <a:pt x="94" y="19"/>
                  <a:pt x="92" y="18"/>
                  <a:pt x="91" y="17"/>
                </a:cubicBezTo>
                <a:cubicBezTo>
                  <a:pt x="91" y="16"/>
                  <a:pt x="91" y="16"/>
                  <a:pt x="91" y="16"/>
                </a:cubicBezTo>
                <a:cubicBezTo>
                  <a:pt x="91" y="16"/>
                  <a:pt x="91" y="16"/>
                  <a:pt x="91" y="15"/>
                </a:cubicBezTo>
                <a:cubicBezTo>
                  <a:pt x="91" y="15"/>
                  <a:pt x="91" y="14"/>
                  <a:pt x="91" y="14"/>
                </a:cubicBezTo>
                <a:cubicBezTo>
                  <a:pt x="93" y="12"/>
                  <a:pt x="94" y="11"/>
                  <a:pt x="96" y="11"/>
                </a:cubicBezTo>
                <a:cubicBezTo>
                  <a:pt x="97" y="11"/>
                  <a:pt x="98" y="11"/>
                  <a:pt x="98" y="11"/>
                </a:cubicBezTo>
                <a:cubicBezTo>
                  <a:pt x="100" y="11"/>
                  <a:pt x="102" y="11"/>
                  <a:pt x="104" y="11"/>
                </a:cubicBezTo>
                <a:cubicBezTo>
                  <a:pt x="105" y="11"/>
                  <a:pt x="106" y="12"/>
                  <a:pt x="107" y="13"/>
                </a:cubicBezTo>
                <a:cubicBezTo>
                  <a:pt x="108" y="13"/>
                  <a:pt x="109" y="14"/>
                  <a:pt x="110" y="14"/>
                </a:cubicBezTo>
                <a:cubicBezTo>
                  <a:pt x="110" y="14"/>
                  <a:pt x="110" y="14"/>
                  <a:pt x="110" y="14"/>
                </a:cubicBezTo>
                <a:cubicBezTo>
                  <a:pt x="111" y="14"/>
                  <a:pt x="112" y="14"/>
                  <a:pt x="113" y="13"/>
                </a:cubicBezTo>
                <a:cubicBezTo>
                  <a:pt x="113" y="13"/>
                  <a:pt x="113" y="13"/>
                  <a:pt x="113" y="13"/>
                </a:cubicBezTo>
                <a:cubicBezTo>
                  <a:pt x="113" y="13"/>
                  <a:pt x="113" y="13"/>
                  <a:pt x="113" y="13"/>
                </a:cubicBezTo>
                <a:cubicBezTo>
                  <a:pt x="113" y="12"/>
                  <a:pt x="114" y="11"/>
                  <a:pt x="115" y="11"/>
                </a:cubicBezTo>
                <a:cubicBezTo>
                  <a:pt x="115" y="11"/>
                  <a:pt x="115" y="11"/>
                  <a:pt x="115" y="11"/>
                </a:cubicBezTo>
                <a:cubicBezTo>
                  <a:pt x="117" y="8"/>
                  <a:pt x="117" y="8"/>
                  <a:pt x="117" y="8"/>
                </a:cubicBezTo>
                <a:cubicBezTo>
                  <a:pt x="117" y="8"/>
                  <a:pt x="117" y="8"/>
                  <a:pt x="117" y="8"/>
                </a:cubicBezTo>
                <a:cubicBezTo>
                  <a:pt x="117" y="8"/>
                  <a:pt x="117" y="8"/>
                  <a:pt x="117" y="8"/>
                </a:cubicBezTo>
                <a:cubicBezTo>
                  <a:pt x="118" y="6"/>
                  <a:pt x="119" y="4"/>
                  <a:pt x="119" y="1"/>
                </a:cubicBezTo>
                <a:cubicBezTo>
                  <a:pt x="119" y="1"/>
                  <a:pt x="119" y="0"/>
                  <a:pt x="119" y="0"/>
                </a:cubicBezTo>
                <a:cubicBezTo>
                  <a:pt x="117" y="0"/>
                  <a:pt x="117" y="0"/>
                  <a:pt x="117" y="0"/>
                </a:cubicBezTo>
                <a:cubicBezTo>
                  <a:pt x="117" y="0"/>
                  <a:pt x="117" y="1"/>
                  <a:pt x="117" y="1"/>
                </a:cubicBezTo>
                <a:cubicBezTo>
                  <a:pt x="117" y="1"/>
                  <a:pt x="117" y="2"/>
                  <a:pt x="117" y="2"/>
                </a:cubicBezTo>
                <a:cubicBezTo>
                  <a:pt x="117" y="0"/>
                  <a:pt x="117" y="0"/>
                  <a:pt x="117" y="0"/>
                </a:cubicBezTo>
                <a:cubicBezTo>
                  <a:pt x="113" y="0"/>
                  <a:pt x="113" y="0"/>
                  <a:pt x="113" y="0"/>
                </a:cubicBezTo>
                <a:cubicBezTo>
                  <a:pt x="113" y="0"/>
                  <a:pt x="113" y="1"/>
                  <a:pt x="113" y="1"/>
                </a:cubicBezTo>
                <a:cubicBezTo>
                  <a:pt x="114" y="4"/>
                  <a:pt x="112" y="6"/>
                  <a:pt x="110" y="8"/>
                </a:cubicBezTo>
                <a:cubicBezTo>
                  <a:pt x="107" y="7"/>
                  <a:pt x="103" y="6"/>
                  <a:pt x="99" y="6"/>
                </a:cubicBezTo>
                <a:cubicBezTo>
                  <a:pt x="98" y="6"/>
                  <a:pt x="97" y="6"/>
                  <a:pt x="96" y="6"/>
                </a:cubicBezTo>
                <a:cubicBezTo>
                  <a:pt x="96" y="6"/>
                  <a:pt x="96" y="6"/>
                  <a:pt x="96" y="6"/>
                </a:cubicBezTo>
                <a:cubicBezTo>
                  <a:pt x="94" y="6"/>
                  <a:pt x="93" y="6"/>
                  <a:pt x="91" y="7"/>
                </a:cubicBezTo>
                <a:cubicBezTo>
                  <a:pt x="91" y="7"/>
                  <a:pt x="91" y="7"/>
                  <a:pt x="91" y="7"/>
                </a:cubicBezTo>
                <a:cubicBezTo>
                  <a:pt x="89" y="9"/>
                  <a:pt x="89" y="9"/>
                  <a:pt x="89" y="9"/>
                </a:cubicBezTo>
                <a:cubicBezTo>
                  <a:pt x="86" y="11"/>
                  <a:pt x="86" y="11"/>
                  <a:pt x="86" y="11"/>
                </a:cubicBezTo>
                <a:cubicBezTo>
                  <a:pt x="85" y="11"/>
                  <a:pt x="84" y="10"/>
                  <a:pt x="82" y="10"/>
                </a:cubicBezTo>
                <a:cubicBezTo>
                  <a:pt x="82" y="9"/>
                  <a:pt x="82" y="9"/>
                  <a:pt x="82" y="9"/>
                </a:cubicBezTo>
                <a:cubicBezTo>
                  <a:pt x="82" y="9"/>
                  <a:pt x="82" y="9"/>
                  <a:pt x="82" y="9"/>
                </a:cubicBezTo>
                <a:cubicBezTo>
                  <a:pt x="80" y="9"/>
                  <a:pt x="80" y="9"/>
                  <a:pt x="80" y="9"/>
                </a:cubicBezTo>
                <a:cubicBezTo>
                  <a:pt x="80" y="9"/>
                  <a:pt x="80" y="9"/>
                  <a:pt x="80" y="9"/>
                </a:cubicBezTo>
                <a:cubicBezTo>
                  <a:pt x="80" y="8"/>
                  <a:pt x="79" y="8"/>
                  <a:pt x="79" y="7"/>
                </a:cubicBezTo>
                <a:cubicBezTo>
                  <a:pt x="80" y="6"/>
                  <a:pt x="81" y="5"/>
                  <a:pt x="82" y="3"/>
                </a:cubicBezTo>
                <a:cubicBezTo>
                  <a:pt x="84" y="3"/>
                  <a:pt x="85" y="1"/>
                  <a:pt x="86" y="1"/>
                </a:cubicBezTo>
                <a:cubicBezTo>
                  <a:pt x="87" y="0"/>
                  <a:pt x="87" y="0"/>
                  <a:pt x="88" y="0"/>
                </a:cubicBezTo>
                <a:cubicBezTo>
                  <a:pt x="84" y="0"/>
                  <a:pt x="84" y="0"/>
                  <a:pt x="84" y="0"/>
                </a:cubicBezTo>
                <a:cubicBezTo>
                  <a:pt x="83" y="0"/>
                  <a:pt x="83" y="1"/>
                  <a:pt x="82" y="1"/>
                </a:cubicBezTo>
                <a:cubicBezTo>
                  <a:pt x="82" y="0"/>
                  <a:pt x="82" y="0"/>
                  <a:pt x="82" y="0"/>
                </a:cubicBezTo>
                <a:cubicBezTo>
                  <a:pt x="78" y="0"/>
                  <a:pt x="78" y="0"/>
                  <a:pt x="78" y="0"/>
                </a:cubicBezTo>
                <a:cubicBezTo>
                  <a:pt x="77" y="1"/>
                  <a:pt x="75" y="3"/>
                  <a:pt x="74" y="5"/>
                </a:cubicBezTo>
                <a:cubicBezTo>
                  <a:pt x="72" y="4"/>
                  <a:pt x="72" y="4"/>
                  <a:pt x="72" y="4"/>
                </a:cubicBezTo>
                <a:cubicBezTo>
                  <a:pt x="71" y="3"/>
                  <a:pt x="71" y="3"/>
                  <a:pt x="70" y="3"/>
                </a:cubicBezTo>
                <a:cubicBezTo>
                  <a:pt x="70" y="3"/>
                  <a:pt x="70" y="3"/>
                  <a:pt x="70" y="3"/>
                </a:cubicBezTo>
                <a:cubicBezTo>
                  <a:pt x="70" y="3"/>
                  <a:pt x="70" y="3"/>
                  <a:pt x="70" y="3"/>
                </a:cubicBezTo>
                <a:cubicBezTo>
                  <a:pt x="68" y="2"/>
                  <a:pt x="68" y="2"/>
                  <a:pt x="68" y="2"/>
                </a:cubicBezTo>
                <a:cubicBezTo>
                  <a:pt x="68" y="2"/>
                  <a:pt x="68" y="2"/>
                  <a:pt x="68" y="2"/>
                </a:cubicBezTo>
                <a:cubicBezTo>
                  <a:pt x="67" y="2"/>
                  <a:pt x="67" y="2"/>
                  <a:pt x="66" y="2"/>
                </a:cubicBezTo>
                <a:cubicBezTo>
                  <a:pt x="65" y="1"/>
                  <a:pt x="64" y="1"/>
                  <a:pt x="63" y="0"/>
                </a:cubicBezTo>
                <a:cubicBezTo>
                  <a:pt x="59" y="0"/>
                  <a:pt x="59" y="0"/>
                  <a:pt x="59" y="0"/>
                </a:cubicBezTo>
                <a:cubicBezTo>
                  <a:pt x="59" y="0"/>
                  <a:pt x="59" y="0"/>
                  <a:pt x="59" y="0"/>
                </a:cubicBezTo>
                <a:cubicBezTo>
                  <a:pt x="60" y="1"/>
                  <a:pt x="60" y="1"/>
                  <a:pt x="60" y="1"/>
                </a:cubicBezTo>
                <a:cubicBezTo>
                  <a:pt x="60" y="1"/>
                  <a:pt x="60" y="1"/>
                  <a:pt x="60" y="1"/>
                </a:cubicBezTo>
                <a:cubicBezTo>
                  <a:pt x="61" y="2"/>
                  <a:pt x="63" y="3"/>
                  <a:pt x="64" y="3"/>
                </a:cubicBezTo>
                <a:cubicBezTo>
                  <a:pt x="64" y="4"/>
                  <a:pt x="64" y="4"/>
                  <a:pt x="64" y="4"/>
                </a:cubicBezTo>
                <a:cubicBezTo>
                  <a:pt x="61" y="2"/>
                  <a:pt x="57" y="1"/>
                  <a:pt x="53" y="0"/>
                </a:cubicBezTo>
                <a:cubicBezTo>
                  <a:pt x="43" y="0"/>
                  <a:pt x="43" y="0"/>
                  <a:pt x="43" y="0"/>
                </a:cubicBezTo>
                <a:cubicBezTo>
                  <a:pt x="43" y="0"/>
                  <a:pt x="43" y="0"/>
                  <a:pt x="44" y="0"/>
                </a:cubicBezTo>
                <a:cubicBezTo>
                  <a:pt x="44" y="0"/>
                  <a:pt x="44" y="0"/>
                  <a:pt x="44" y="0"/>
                </a:cubicBezTo>
                <a:cubicBezTo>
                  <a:pt x="44" y="0"/>
                  <a:pt x="44" y="0"/>
                  <a:pt x="44" y="0"/>
                </a:cubicBezTo>
                <a:cubicBezTo>
                  <a:pt x="44" y="0"/>
                  <a:pt x="44" y="0"/>
                  <a:pt x="44" y="0"/>
                </a:cubicBezTo>
                <a:cubicBezTo>
                  <a:pt x="46" y="1"/>
                  <a:pt x="46" y="1"/>
                  <a:pt x="46" y="1"/>
                </a:cubicBezTo>
                <a:cubicBezTo>
                  <a:pt x="46" y="0"/>
                  <a:pt x="46" y="0"/>
                  <a:pt x="46" y="0"/>
                </a:cubicBezTo>
                <a:cubicBezTo>
                  <a:pt x="52" y="2"/>
                  <a:pt x="58" y="4"/>
                  <a:pt x="64" y="6"/>
                </a:cubicBezTo>
                <a:cubicBezTo>
                  <a:pt x="64" y="6"/>
                  <a:pt x="64" y="6"/>
                  <a:pt x="64" y="6"/>
                </a:cubicBezTo>
                <a:cubicBezTo>
                  <a:pt x="65" y="6"/>
                  <a:pt x="65" y="6"/>
                  <a:pt x="65" y="6"/>
                </a:cubicBezTo>
                <a:cubicBezTo>
                  <a:pt x="66" y="7"/>
                  <a:pt x="66" y="7"/>
                  <a:pt x="66" y="7"/>
                </a:cubicBezTo>
                <a:cubicBezTo>
                  <a:pt x="66" y="7"/>
                  <a:pt x="66" y="7"/>
                  <a:pt x="66" y="7"/>
                </a:cubicBezTo>
                <a:cubicBezTo>
                  <a:pt x="67" y="7"/>
                  <a:pt x="68" y="7"/>
                  <a:pt x="68" y="8"/>
                </a:cubicBezTo>
                <a:cubicBezTo>
                  <a:pt x="68" y="8"/>
                  <a:pt x="68" y="8"/>
                  <a:pt x="68" y="8"/>
                </a:cubicBezTo>
                <a:cubicBezTo>
                  <a:pt x="69" y="8"/>
                  <a:pt x="69" y="8"/>
                  <a:pt x="69" y="8"/>
                </a:cubicBezTo>
                <a:cubicBezTo>
                  <a:pt x="70" y="9"/>
                  <a:pt x="70" y="9"/>
                  <a:pt x="70" y="9"/>
                </a:cubicBezTo>
                <a:cubicBezTo>
                  <a:pt x="70" y="9"/>
                  <a:pt x="70" y="9"/>
                  <a:pt x="70" y="9"/>
                </a:cubicBezTo>
                <a:cubicBezTo>
                  <a:pt x="74" y="10"/>
                  <a:pt x="77" y="12"/>
                  <a:pt x="80" y="15"/>
                </a:cubicBezTo>
                <a:cubicBezTo>
                  <a:pt x="80" y="15"/>
                  <a:pt x="80" y="15"/>
                  <a:pt x="80" y="15"/>
                </a:cubicBezTo>
                <a:cubicBezTo>
                  <a:pt x="81" y="15"/>
                  <a:pt x="81" y="15"/>
                  <a:pt x="81" y="15"/>
                </a:cubicBezTo>
                <a:cubicBezTo>
                  <a:pt x="81" y="15"/>
                  <a:pt x="81" y="15"/>
                  <a:pt x="81" y="15"/>
                </a:cubicBezTo>
                <a:cubicBezTo>
                  <a:pt x="82" y="16"/>
                  <a:pt x="82" y="16"/>
                  <a:pt x="82" y="16"/>
                </a:cubicBezTo>
                <a:cubicBezTo>
                  <a:pt x="82" y="16"/>
                  <a:pt x="82" y="16"/>
                  <a:pt x="82" y="16"/>
                </a:cubicBezTo>
                <a:cubicBezTo>
                  <a:pt x="83" y="17"/>
                  <a:pt x="84" y="18"/>
                  <a:pt x="85" y="18"/>
                </a:cubicBezTo>
                <a:cubicBezTo>
                  <a:pt x="85" y="19"/>
                  <a:pt x="85" y="19"/>
                  <a:pt x="85" y="19"/>
                </a:cubicBezTo>
                <a:cubicBezTo>
                  <a:pt x="85" y="19"/>
                  <a:pt x="85" y="19"/>
                  <a:pt x="85" y="19"/>
                </a:cubicBezTo>
                <a:cubicBezTo>
                  <a:pt x="87" y="20"/>
                  <a:pt x="87" y="20"/>
                  <a:pt x="87" y="20"/>
                </a:cubicBezTo>
                <a:cubicBezTo>
                  <a:pt x="87" y="20"/>
                  <a:pt x="87" y="20"/>
                  <a:pt x="87" y="20"/>
                </a:cubicBezTo>
                <a:cubicBezTo>
                  <a:pt x="87" y="21"/>
                  <a:pt x="88" y="21"/>
                  <a:pt x="89" y="22"/>
                </a:cubicBezTo>
                <a:cubicBezTo>
                  <a:pt x="89" y="22"/>
                  <a:pt x="89" y="22"/>
                  <a:pt x="89" y="22"/>
                </a:cubicBezTo>
                <a:cubicBezTo>
                  <a:pt x="89" y="22"/>
                  <a:pt x="89" y="22"/>
                  <a:pt x="89" y="22"/>
                </a:cubicBezTo>
                <a:cubicBezTo>
                  <a:pt x="89" y="22"/>
                  <a:pt x="89" y="22"/>
                  <a:pt x="89" y="22"/>
                </a:cubicBezTo>
                <a:cubicBezTo>
                  <a:pt x="88" y="22"/>
                  <a:pt x="88" y="22"/>
                  <a:pt x="88" y="22"/>
                </a:cubicBezTo>
                <a:cubicBezTo>
                  <a:pt x="88" y="22"/>
                  <a:pt x="88" y="22"/>
                  <a:pt x="88" y="22"/>
                </a:cubicBezTo>
                <a:cubicBezTo>
                  <a:pt x="88" y="23"/>
                  <a:pt x="88" y="23"/>
                  <a:pt x="88" y="23"/>
                </a:cubicBezTo>
                <a:cubicBezTo>
                  <a:pt x="88" y="24"/>
                  <a:pt x="88" y="24"/>
                  <a:pt x="88" y="24"/>
                </a:cubicBezTo>
                <a:cubicBezTo>
                  <a:pt x="88" y="24"/>
                  <a:pt x="88" y="24"/>
                  <a:pt x="88" y="24"/>
                </a:cubicBezTo>
                <a:cubicBezTo>
                  <a:pt x="88" y="25"/>
                  <a:pt x="88" y="25"/>
                  <a:pt x="88" y="25"/>
                </a:cubicBezTo>
                <a:cubicBezTo>
                  <a:pt x="88" y="24"/>
                  <a:pt x="87" y="24"/>
                  <a:pt x="87" y="24"/>
                </a:cubicBezTo>
                <a:cubicBezTo>
                  <a:pt x="87" y="24"/>
                  <a:pt x="87" y="24"/>
                  <a:pt x="87" y="24"/>
                </a:cubicBezTo>
                <a:cubicBezTo>
                  <a:pt x="87" y="24"/>
                  <a:pt x="87" y="24"/>
                  <a:pt x="87" y="24"/>
                </a:cubicBezTo>
                <a:cubicBezTo>
                  <a:pt x="85" y="22"/>
                  <a:pt x="85" y="22"/>
                  <a:pt x="85" y="22"/>
                </a:cubicBezTo>
                <a:cubicBezTo>
                  <a:pt x="85" y="22"/>
                  <a:pt x="85" y="22"/>
                  <a:pt x="85" y="22"/>
                </a:cubicBezTo>
                <a:cubicBezTo>
                  <a:pt x="84" y="22"/>
                  <a:pt x="83" y="21"/>
                  <a:pt x="82" y="20"/>
                </a:cubicBezTo>
                <a:cubicBezTo>
                  <a:pt x="82" y="20"/>
                  <a:pt x="82" y="20"/>
                  <a:pt x="82" y="20"/>
                </a:cubicBezTo>
                <a:cubicBezTo>
                  <a:pt x="82" y="20"/>
                  <a:pt x="82" y="20"/>
                  <a:pt x="82" y="20"/>
                </a:cubicBezTo>
                <a:cubicBezTo>
                  <a:pt x="80" y="19"/>
                  <a:pt x="80" y="19"/>
                  <a:pt x="80" y="19"/>
                </a:cubicBezTo>
                <a:cubicBezTo>
                  <a:pt x="80" y="19"/>
                  <a:pt x="80" y="19"/>
                  <a:pt x="80" y="19"/>
                </a:cubicBezTo>
                <a:cubicBezTo>
                  <a:pt x="80" y="19"/>
                  <a:pt x="79" y="18"/>
                  <a:pt x="79" y="18"/>
                </a:cubicBezTo>
                <a:cubicBezTo>
                  <a:pt x="76" y="15"/>
                  <a:pt x="73" y="14"/>
                  <a:pt x="70" y="13"/>
                </a:cubicBezTo>
                <a:cubicBezTo>
                  <a:pt x="70" y="13"/>
                  <a:pt x="70" y="13"/>
                  <a:pt x="70" y="13"/>
                </a:cubicBezTo>
                <a:cubicBezTo>
                  <a:pt x="70" y="13"/>
                  <a:pt x="70" y="13"/>
                  <a:pt x="70" y="13"/>
                </a:cubicBezTo>
                <a:cubicBezTo>
                  <a:pt x="68" y="12"/>
                  <a:pt x="68" y="12"/>
                  <a:pt x="68" y="12"/>
                </a:cubicBezTo>
                <a:cubicBezTo>
                  <a:pt x="68" y="12"/>
                  <a:pt x="68" y="12"/>
                  <a:pt x="68" y="12"/>
                </a:cubicBezTo>
                <a:cubicBezTo>
                  <a:pt x="68" y="12"/>
                  <a:pt x="67" y="12"/>
                  <a:pt x="66" y="11"/>
                </a:cubicBezTo>
                <a:cubicBezTo>
                  <a:pt x="66" y="11"/>
                  <a:pt x="66" y="11"/>
                  <a:pt x="66" y="11"/>
                </a:cubicBezTo>
                <a:cubicBezTo>
                  <a:pt x="66" y="11"/>
                  <a:pt x="65" y="11"/>
                  <a:pt x="65" y="11"/>
                </a:cubicBezTo>
                <a:cubicBezTo>
                  <a:pt x="65" y="11"/>
                  <a:pt x="65" y="11"/>
                  <a:pt x="65" y="11"/>
                </a:cubicBezTo>
                <a:cubicBezTo>
                  <a:pt x="59" y="7"/>
                  <a:pt x="52" y="5"/>
                  <a:pt x="45" y="4"/>
                </a:cubicBezTo>
                <a:cubicBezTo>
                  <a:pt x="45" y="4"/>
                  <a:pt x="45" y="4"/>
                  <a:pt x="45" y="4"/>
                </a:cubicBezTo>
                <a:cubicBezTo>
                  <a:pt x="43" y="4"/>
                  <a:pt x="41" y="3"/>
                  <a:pt x="40" y="3"/>
                </a:cubicBezTo>
                <a:cubicBezTo>
                  <a:pt x="40" y="3"/>
                  <a:pt x="40" y="3"/>
                  <a:pt x="40" y="3"/>
                </a:cubicBezTo>
                <a:cubicBezTo>
                  <a:pt x="39" y="3"/>
                  <a:pt x="39" y="3"/>
                  <a:pt x="39" y="3"/>
                </a:cubicBezTo>
                <a:cubicBezTo>
                  <a:pt x="38" y="3"/>
                  <a:pt x="38" y="3"/>
                  <a:pt x="38" y="3"/>
                </a:cubicBezTo>
                <a:cubicBezTo>
                  <a:pt x="38" y="3"/>
                  <a:pt x="38" y="3"/>
                  <a:pt x="38" y="3"/>
                </a:cubicBezTo>
                <a:cubicBezTo>
                  <a:pt x="35" y="2"/>
                  <a:pt x="33" y="2"/>
                  <a:pt x="30" y="2"/>
                </a:cubicBezTo>
                <a:cubicBezTo>
                  <a:pt x="30" y="2"/>
                  <a:pt x="30" y="2"/>
                  <a:pt x="30" y="2"/>
                </a:cubicBezTo>
                <a:cubicBezTo>
                  <a:pt x="30" y="2"/>
                  <a:pt x="30" y="2"/>
                  <a:pt x="30" y="2"/>
                </a:cubicBezTo>
                <a:cubicBezTo>
                  <a:pt x="27" y="2"/>
                  <a:pt x="24" y="2"/>
                  <a:pt x="21" y="2"/>
                </a:cubicBezTo>
                <a:cubicBezTo>
                  <a:pt x="21" y="2"/>
                  <a:pt x="21" y="2"/>
                  <a:pt x="21" y="2"/>
                </a:cubicBezTo>
                <a:cubicBezTo>
                  <a:pt x="20" y="2"/>
                  <a:pt x="20" y="2"/>
                  <a:pt x="20" y="2"/>
                </a:cubicBezTo>
                <a:cubicBezTo>
                  <a:pt x="19" y="2"/>
                  <a:pt x="19" y="2"/>
                  <a:pt x="19" y="2"/>
                </a:cubicBezTo>
                <a:cubicBezTo>
                  <a:pt x="19" y="2"/>
                  <a:pt x="19" y="2"/>
                  <a:pt x="19" y="2"/>
                </a:cubicBezTo>
                <a:cubicBezTo>
                  <a:pt x="13" y="2"/>
                  <a:pt x="6" y="2"/>
                  <a:pt x="0" y="3"/>
                </a:cubicBezTo>
                <a:cubicBezTo>
                  <a:pt x="0" y="5"/>
                  <a:pt x="0" y="5"/>
                  <a:pt x="0" y="5"/>
                </a:cubicBezTo>
                <a:cubicBezTo>
                  <a:pt x="6" y="4"/>
                  <a:pt x="13" y="4"/>
                  <a:pt x="19" y="4"/>
                </a:cubicBezTo>
                <a:cubicBezTo>
                  <a:pt x="19" y="4"/>
                  <a:pt x="19" y="4"/>
                  <a:pt x="19" y="4"/>
                </a:cubicBezTo>
                <a:cubicBezTo>
                  <a:pt x="13" y="4"/>
                  <a:pt x="6" y="5"/>
                  <a:pt x="0" y="5"/>
                </a:cubicBezTo>
                <a:cubicBezTo>
                  <a:pt x="0" y="8"/>
                  <a:pt x="0" y="8"/>
                  <a:pt x="0" y="8"/>
                </a:cubicBezTo>
                <a:cubicBezTo>
                  <a:pt x="7" y="7"/>
                  <a:pt x="13" y="6"/>
                  <a:pt x="20" y="6"/>
                </a:cubicBezTo>
                <a:cubicBezTo>
                  <a:pt x="26" y="7"/>
                  <a:pt x="33" y="7"/>
                  <a:pt x="39" y="8"/>
                </a:cubicBezTo>
                <a:cubicBezTo>
                  <a:pt x="41" y="8"/>
                  <a:pt x="42" y="9"/>
                  <a:pt x="44" y="9"/>
                </a:cubicBezTo>
                <a:cubicBezTo>
                  <a:pt x="49" y="10"/>
                  <a:pt x="55" y="12"/>
                  <a:pt x="59" y="14"/>
                </a:cubicBezTo>
                <a:cubicBezTo>
                  <a:pt x="59" y="14"/>
                  <a:pt x="59" y="14"/>
                  <a:pt x="59" y="14"/>
                </a:cubicBezTo>
                <a:cubicBezTo>
                  <a:pt x="65" y="16"/>
                  <a:pt x="65" y="16"/>
                  <a:pt x="65" y="16"/>
                </a:cubicBezTo>
                <a:cubicBezTo>
                  <a:pt x="68" y="17"/>
                  <a:pt x="68" y="17"/>
                  <a:pt x="68" y="17"/>
                </a:cubicBezTo>
                <a:cubicBezTo>
                  <a:pt x="68" y="17"/>
                  <a:pt x="68" y="17"/>
                  <a:pt x="68" y="17"/>
                </a:cubicBezTo>
                <a:cubicBezTo>
                  <a:pt x="69" y="18"/>
                  <a:pt x="69" y="18"/>
                  <a:pt x="69" y="18"/>
                </a:cubicBezTo>
                <a:cubicBezTo>
                  <a:pt x="70" y="18"/>
                  <a:pt x="70" y="18"/>
                  <a:pt x="70" y="18"/>
                </a:cubicBezTo>
                <a:cubicBezTo>
                  <a:pt x="70" y="18"/>
                  <a:pt x="70" y="18"/>
                  <a:pt x="70" y="18"/>
                </a:cubicBezTo>
                <a:cubicBezTo>
                  <a:pt x="72" y="19"/>
                  <a:pt x="72" y="19"/>
                  <a:pt x="72" y="19"/>
                </a:cubicBezTo>
                <a:cubicBezTo>
                  <a:pt x="75" y="21"/>
                  <a:pt x="78" y="23"/>
                  <a:pt x="81" y="25"/>
                </a:cubicBezTo>
                <a:cubicBezTo>
                  <a:pt x="82" y="27"/>
                  <a:pt x="84" y="29"/>
                  <a:pt x="85" y="30"/>
                </a:cubicBezTo>
                <a:cubicBezTo>
                  <a:pt x="85" y="30"/>
                  <a:pt x="85" y="31"/>
                  <a:pt x="85" y="31"/>
                </a:cubicBezTo>
                <a:cubicBezTo>
                  <a:pt x="85" y="31"/>
                  <a:pt x="85" y="31"/>
                  <a:pt x="85" y="31"/>
                </a:cubicBezTo>
                <a:cubicBezTo>
                  <a:pt x="85" y="31"/>
                  <a:pt x="85" y="31"/>
                  <a:pt x="85" y="31"/>
                </a:cubicBezTo>
                <a:cubicBezTo>
                  <a:pt x="85" y="32"/>
                  <a:pt x="85" y="32"/>
                  <a:pt x="85" y="32"/>
                </a:cubicBezTo>
                <a:cubicBezTo>
                  <a:pt x="85" y="32"/>
                  <a:pt x="85" y="33"/>
                  <a:pt x="85" y="34"/>
                </a:cubicBezTo>
                <a:cubicBezTo>
                  <a:pt x="84" y="35"/>
                  <a:pt x="84" y="35"/>
                  <a:pt x="83" y="35"/>
                </a:cubicBezTo>
                <a:cubicBezTo>
                  <a:pt x="81" y="35"/>
                  <a:pt x="81" y="35"/>
                  <a:pt x="81" y="35"/>
                </a:cubicBezTo>
                <a:cubicBezTo>
                  <a:pt x="70" y="35"/>
                  <a:pt x="70" y="35"/>
                  <a:pt x="70" y="35"/>
                </a:cubicBezTo>
                <a:cubicBezTo>
                  <a:pt x="70" y="35"/>
                  <a:pt x="70" y="35"/>
                  <a:pt x="70" y="35"/>
                </a:cubicBezTo>
                <a:cubicBezTo>
                  <a:pt x="69" y="35"/>
                  <a:pt x="69" y="35"/>
                  <a:pt x="69" y="35"/>
                </a:cubicBezTo>
                <a:cubicBezTo>
                  <a:pt x="69" y="35"/>
                  <a:pt x="69" y="35"/>
                  <a:pt x="69" y="35"/>
                </a:cubicBezTo>
                <a:cubicBezTo>
                  <a:pt x="68" y="33"/>
                  <a:pt x="67" y="33"/>
                  <a:pt x="66" y="32"/>
                </a:cubicBezTo>
                <a:cubicBezTo>
                  <a:pt x="60" y="27"/>
                  <a:pt x="52" y="24"/>
                  <a:pt x="45" y="22"/>
                </a:cubicBezTo>
                <a:cubicBezTo>
                  <a:pt x="43" y="21"/>
                  <a:pt x="41" y="21"/>
                  <a:pt x="40" y="20"/>
                </a:cubicBezTo>
                <a:cubicBezTo>
                  <a:pt x="39" y="20"/>
                  <a:pt x="39" y="20"/>
                  <a:pt x="38" y="20"/>
                </a:cubicBezTo>
                <a:cubicBezTo>
                  <a:pt x="38" y="20"/>
                  <a:pt x="38" y="20"/>
                  <a:pt x="37" y="20"/>
                </a:cubicBezTo>
                <a:cubicBezTo>
                  <a:pt x="32" y="19"/>
                  <a:pt x="27" y="18"/>
                  <a:pt x="21" y="18"/>
                </a:cubicBezTo>
                <a:cubicBezTo>
                  <a:pt x="21" y="18"/>
                  <a:pt x="21" y="18"/>
                  <a:pt x="21" y="18"/>
                </a:cubicBezTo>
                <a:cubicBezTo>
                  <a:pt x="20" y="18"/>
                  <a:pt x="20" y="18"/>
                  <a:pt x="20" y="18"/>
                </a:cubicBezTo>
                <a:cubicBezTo>
                  <a:pt x="19" y="18"/>
                  <a:pt x="19" y="18"/>
                  <a:pt x="19" y="18"/>
                </a:cubicBezTo>
                <a:cubicBezTo>
                  <a:pt x="19" y="18"/>
                  <a:pt x="19" y="18"/>
                  <a:pt x="19" y="18"/>
                </a:cubicBezTo>
                <a:cubicBezTo>
                  <a:pt x="13" y="18"/>
                  <a:pt x="6" y="19"/>
                  <a:pt x="0" y="20"/>
                </a:cubicBezTo>
                <a:cubicBezTo>
                  <a:pt x="0" y="22"/>
                  <a:pt x="0" y="22"/>
                  <a:pt x="0" y="22"/>
                </a:cubicBezTo>
                <a:cubicBezTo>
                  <a:pt x="6" y="21"/>
                  <a:pt x="13" y="20"/>
                  <a:pt x="19" y="20"/>
                </a:cubicBezTo>
                <a:cubicBezTo>
                  <a:pt x="19" y="21"/>
                  <a:pt x="19" y="21"/>
                  <a:pt x="19" y="21"/>
                </a:cubicBezTo>
                <a:cubicBezTo>
                  <a:pt x="14" y="21"/>
                  <a:pt x="8" y="22"/>
                  <a:pt x="3" y="22"/>
                </a:cubicBezTo>
                <a:cubicBezTo>
                  <a:pt x="3" y="22"/>
                  <a:pt x="3" y="22"/>
                  <a:pt x="3" y="22"/>
                </a:cubicBezTo>
                <a:cubicBezTo>
                  <a:pt x="3" y="22"/>
                  <a:pt x="3" y="22"/>
                  <a:pt x="3" y="22"/>
                </a:cubicBezTo>
                <a:cubicBezTo>
                  <a:pt x="2" y="22"/>
                  <a:pt x="1" y="22"/>
                  <a:pt x="0" y="23"/>
                </a:cubicBezTo>
                <a:cubicBezTo>
                  <a:pt x="0" y="25"/>
                  <a:pt x="0" y="25"/>
                  <a:pt x="0" y="25"/>
                </a:cubicBezTo>
                <a:cubicBezTo>
                  <a:pt x="1" y="24"/>
                  <a:pt x="2" y="24"/>
                  <a:pt x="4" y="24"/>
                </a:cubicBezTo>
                <a:cubicBezTo>
                  <a:pt x="9" y="24"/>
                  <a:pt x="15" y="23"/>
                  <a:pt x="20" y="23"/>
                </a:cubicBezTo>
                <a:cubicBezTo>
                  <a:pt x="21" y="23"/>
                  <a:pt x="21" y="23"/>
                  <a:pt x="21" y="23"/>
                </a:cubicBezTo>
                <a:cubicBezTo>
                  <a:pt x="24" y="23"/>
                  <a:pt x="27" y="23"/>
                  <a:pt x="30" y="24"/>
                </a:cubicBezTo>
                <a:cubicBezTo>
                  <a:pt x="33" y="24"/>
                  <a:pt x="36" y="25"/>
                  <a:pt x="39" y="25"/>
                </a:cubicBezTo>
                <a:cubicBezTo>
                  <a:pt x="41" y="26"/>
                  <a:pt x="42" y="26"/>
                  <a:pt x="44" y="27"/>
                </a:cubicBezTo>
                <a:cubicBezTo>
                  <a:pt x="51" y="28"/>
                  <a:pt x="57" y="31"/>
                  <a:pt x="62" y="36"/>
                </a:cubicBezTo>
                <a:cubicBezTo>
                  <a:pt x="62" y="36"/>
                  <a:pt x="62" y="36"/>
                  <a:pt x="62" y="36"/>
                </a:cubicBezTo>
                <a:cubicBezTo>
                  <a:pt x="63" y="37"/>
                  <a:pt x="63" y="37"/>
                  <a:pt x="63" y="37"/>
                </a:cubicBezTo>
                <a:cubicBezTo>
                  <a:pt x="63" y="37"/>
                  <a:pt x="63" y="37"/>
                  <a:pt x="63" y="37"/>
                </a:cubicBezTo>
                <a:cubicBezTo>
                  <a:pt x="63" y="37"/>
                  <a:pt x="63" y="37"/>
                  <a:pt x="63" y="37"/>
                </a:cubicBezTo>
                <a:cubicBezTo>
                  <a:pt x="62" y="37"/>
                  <a:pt x="61" y="37"/>
                  <a:pt x="60" y="36"/>
                </a:cubicBezTo>
                <a:cubicBezTo>
                  <a:pt x="59" y="35"/>
                  <a:pt x="58" y="35"/>
                  <a:pt x="57" y="34"/>
                </a:cubicBezTo>
                <a:cubicBezTo>
                  <a:pt x="56" y="35"/>
                  <a:pt x="56" y="35"/>
                  <a:pt x="56" y="35"/>
                </a:cubicBezTo>
                <a:cubicBezTo>
                  <a:pt x="53" y="33"/>
                  <a:pt x="50" y="33"/>
                  <a:pt x="47" y="33"/>
                </a:cubicBezTo>
                <a:cubicBezTo>
                  <a:pt x="47" y="32"/>
                  <a:pt x="46" y="32"/>
                  <a:pt x="46" y="32"/>
                </a:cubicBezTo>
                <a:cubicBezTo>
                  <a:pt x="45" y="31"/>
                  <a:pt x="45" y="31"/>
                  <a:pt x="45" y="31"/>
                </a:cubicBezTo>
                <a:cubicBezTo>
                  <a:pt x="44" y="31"/>
                  <a:pt x="44" y="31"/>
                  <a:pt x="44" y="31"/>
                </a:cubicBezTo>
                <a:cubicBezTo>
                  <a:pt x="44" y="31"/>
                  <a:pt x="44" y="31"/>
                  <a:pt x="44" y="31"/>
                </a:cubicBezTo>
                <a:cubicBezTo>
                  <a:pt x="42" y="30"/>
                  <a:pt x="41" y="30"/>
                  <a:pt x="40" y="30"/>
                </a:cubicBezTo>
                <a:cubicBezTo>
                  <a:pt x="40" y="30"/>
                  <a:pt x="40" y="30"/>
                  <a:pt x="40" y="30"/>
                </a:cubicBezTo>
                <a:cubicBezTo>
                  <a:pt x="39" y="30"/>
                  <a:pt x="39" y="30"/>
                  <a:pt x="39" y="30"/>
                </a:cubicBezTo>
                <a:cubicBezTo>
                  <a:pt x="38" y="29"/>
                  <a:pt x="38" y="29"/>
                  <a:pt x="38" y="29"/>
                </a:cubicBezTo>
                <a:cubicBezTo>
                  <a:pt x="38" y="29"/>
                  <a:pt x="38" y="29"/>
                  <a:pt x="38" y="29"/>
                </a:cubicBezTo>
                <a:cubicBezTo>
                  <a:pt x="33" y="28"/>
                  <a:pt x="27" y="28"/>
                  <a:pt x="21" y="28"/>
                </a:cubicBezTo>
                <a:cubicBezTo>
                  <a:pt x="21" y="28"/>
                  <a:pt x="21" y="28"/>
                  <a:pt x="21" y="28"/>
                </a:cubicBezTo>
                <a:cubicBezTo>
                  <a:pt x="20" y="28"/>
                  <a:pt x="20" y="28"/>
                  <a:pt x="20" y="28"/>
                </a:cubicBezTo>
                <a:cubicBezTo>
                  <a:pt x="19" y="28"/>
                  <a:pt x="19" y="28"/>
                  <a:pt x="19" y="28"/>
                </a:cubicBezTo>
                <a:cubicBezTo>
                  <a:pt x="19" y="28"/>
                  <a:pt x="19" y="28"/>
                  <a:pt x="19" y="28"/>
                </a:cubicBezTo>
                <a:cubicBezTo>
                  <a:pt x="13" y="28"/>
                  <a:pt x="6" y="29"/>
                  <a:pt x="0" y="30"/>
                </a:cubicBezTo>
                <a:cubicBezTo>
                  <a:pt x="0" y="32"/>
                  <a:pt x="0" y="32"/>
                  <a:pt x="0" y="32"/>
                </a:cubicBezTo>
                <a:cubicBezTo>
                  <a:pt x="6" y="31"/>
                  <a:pt x="13" y="30"/>
                  <a:pt x="19" y="30"/>
                </a:cubicBezTo>
                <a:cubicBezTo>
                  <a:pt x="19" y="31"/>
                  <a:pt x="19" y="31"/>
                  <a:pt x="19" y="31"/>
                </a:cubicBezTo>
                <a:cubicBezTo>
                  <a:pt x="13" y="31"/>
                  <a:pt x="6" y="32"/>
                  <a:pt x="0" y="33"/>
                </a:cubicBezTo>
                <a:cubicBezTo>
                  <a:pt x="0" y="35"/>
                  <a:pt x="0" y="35"/>
                  <a:pt x="0" y="35"/>
                </a:cubicBezTo>
                <a:cubicBezTo>
                  <a:pt x="7" y="34"/>
                  <a:pt x="13" y="33"/>
                  <a:pt x="20" y="33"/>
                </a:cubicBezTo>
                <a:cubicBezTo>
                  <a:pt x="21" y="33"/>
                  <a:pt x="21" y="33"/>
                  <a:pt x="21" y="33"/>
                </a:cubicBezTo>
                <a:cubicBezTo>
                  <a:pt x="27" y="34"/>
                  <a:pt x="34" y="33"/>
                  <a:pt x="39" y="35"/>
                </a:cubicBezTo>
                <a:cubicBezTo>
                  <a:pt x="40" y="35"/>
                  <a:pt x="40" y="35"/>
                  <a:pt x="41" y="36"/>
                </a:cubicBezTo>
                <a:cubicBezTo>
                  <a:pt x="41" y="36"/>
                  <a:pt x="40" y="36"/>
                  <a:pt x="40" y="36"/>
                </a:cubicBezTo>
                <a:cubicBezTo>
                  <a:pt x="40" y="36"/>
                  <a:pt x="40" y="36"/>
                  <a:pt x="40" y="36"/>
                </a:cubicBezTo>
                <a:cubicBezTo>
                  <a:pt x="38" y="38"/>
                  <a:pt x="38" y="38"/>
                  <a:pt x="38" y="38"/>
                </a:cubicBezTo>
                <a:cubicBezTo>
                  <a:pt x="38" y="38"/>
                  <a:pt x="38" y="38"/>
                  <a:pt x="38" y="38"/>
                </a:cubicBezTo>
                <a:cubicBezTo>
                  <a:pt x="38" y="38"/>
                  <a:pt x="38" y="38"/>
                  <a:pt x="38" y="38"/>
                </a:cubicBezTo>
                <a:cubicBezTo>
                  <a:pt x="36" y="39"/>
                  <a:pt x="35" y="41"/>
                  <a:pt x="34" y="43"/>
                </a:cubicBezTo>
                <a:cubicBezTo>
                  <a:pt x="32" y="41"/>
                  <a:pt x="31" y="41"/>
                  <a:pt x="29" y="40"/>
                </a:cubicBezTo>
                <a:cubicBezTo>
                  <a:pt x="27" y="40"/>
                  <a:pt x="24" y="39"/>
                  <a:pt x="23" y="38"/>
                </a:cubicBezTo>
                <a:cubicBezTo>
                  <a:pt x="22" y="38"/>
                  <a:pt x="22" y="38"/>
                  <a:pt x="22" y="38"/>
                </a:cubicBezTo>
                <a:cubicBezTo>
                  <a:pt x="22" y="38"/>
                  <a:pt x="22" y="38"/>
                  <a:pt x="22" y="38"/>
                </a:cubicBezTo>
                <a:cubicBezTo>
                  <a:pt x="22" y="38"/>
                  <a:pt x="22" y="38"/>
                  <a:pt x="22" y="38"/>
                </a:cubicBezTo>
                <a:cubicBezTo>
                  <a:pt x="21" y="38"/>
                  <a:pt x="21" y="38"/>
                  <a:pt x="21" y="38"/>
                </a:cubicBezTo>
                <a:cubicBezTo>
                  <a:pt x="21" y="38"/>
                  <a:pt x="21" y="38"/>
                  <a:pt x="21" y="38"/>
                </a:cubicBezTo>
                <a:cubicBezTo>
                  <a:pt x="21" y="38"/>
                  <a:pt x="21" y="38"/>
                  <a:pt x="21" y="38"/>
                </a:cubicBezTo>
                <a:cubicBezTo>
                  <a:pt x="21" y="38"/>
                  <a:pt x="20" y="38"/>
                  <a:pt x="20" y="38"/>
                </a:cubicBezTo>
                <a:cubicBezTo>
                  <a:pt x="18" y="38"/>
                  <a:pt x="15" y="38"/>
                  <a:pt x="13" y="38"/>
                </a:cubicBezTo>
                <a:cubicBezTo>
                  <a:pt x="9" y="38"/>
                  <a:pt x="4" y="38"/>
                  <a:pt x="0" y="39"/>
                </a:cubicBezTo>
                <a:cubicBezTo>
                  <a:pt x="0" y="41"/>
                  <a:pt x="0" y="41"/>
                  <a:pt x="0" y="41"/>
                </a:cubicBezTo>
                <a:cubicBezTo>
                  <a:pt x="4" y="40"/>
                  <a:pt x="9" y="40"/>
                  <a:pt x="13" y="40"/>
                </a:cubicBezTo>
                <a:cubicBezTo>
                  <a:pt x="15" y="40"/>
                  <a:pt x="17" y="40"/>
                  <a:pt x="19" y="40"/>
                </a:cubicBezTo>
                <a:cubicBezTo>
                  <a:pt x="19" y="41"/>
                  <a:pt x="19" y="41"/>
                  <a:pt x="19" y="41"/>
                </a:cubicBezTo>
                <a:cubicBezTo>
                  <a:pt x="17" y="41"/>
                  <a:pt x="15" y="41"/>
                  <a:pt x="12" y="41"/>
                </a:cubicBezTo>
                <a:cubicBezTo>
                  <a:pt x="8" y="41"/>
                  <a:pt x="4" y="41"/>
                  <a:pt x="0" y="42"/>
                </a:cubicBezTo>
                <a:cubicBezTo>
                  <a:pt x="0" y="44"/>
                  <a:pt x="0" y="44"/>
                  <a:pt x="0" y="44"/>
                </a:cubicBezTo>
                <a:cubicBezTo>
                  <a:pt x="4" y="43"/>
                  <a:pt x="8" y="43"/>
                  <a:pt x="12" y="43"/>
                </a:cubicBezTo>
                <a:cubicBezTo>
                  <a:pt x="15" y="43"/>
                  <a:pt x="18" y="43"/>
                  <a:pt x="20" y="43"/>
                </a:cubicBezTo>
                <a:cubicBezTo>
                  <a:pt x="20" y="43"/>
                  <a:pt x="20" y="43"/>
                  <a:pt x="20" y="43"/>
                </a:cubicBezTo>
                <a:cubicBezTo>
                  <a:pt x="23" y="44"/>
                  <a:pt x="26" y="44"/>
                  <a:pt x="28" y="45"/>
                </a:cubicBezTo>
                <a:cubicBezTo>
                  <a:pt x="30" y="47"/>
                  <a:pt x="30" y="47"/>
                  <a:pt x="30" y="47"/>
                </a:cubicBezTo>
                <a:cubicBezTo>
                  <a:pt x="30" y="47"/>
                  <a:pt x="30" y="47"/>
                  <a:pt x="30" y="47"/>
                </a:cubicBezTo>
                <a:cubicBezTo>
                  <a:pt x="32" y="47"/>
                  <a:pt x="32" y="47"/>
                  <a:pt x="32" y="47"/>
                </a:cubicBezTo>
                <a:cubicBezTo>
                  <a:pt x="32" y="47"/>
                  <a:pt x="32" y="47"/>
                  <a:pt x="32" y="48"/>
                </a:cubicBezTo>
                <a:cubicBezTo>
                  <a:pt x="31" y="48"/>
                  <a:pt x="31" y="48"/>
                  <a:pt x="31" y="48"/>
                </a:cubicBezTo>
                <a:cubicBezTo>
                  <a:pt x="31" y="48"/>
                  <a:pt x="31" y="48"/>
                  <a:pt x="31" y="48"/>
                </a:cubicBezTo>
                <a:cubicBezTo>
                  <a:pt x="31" y="48"/>
                  <a:pt x="31" y="48"/>
                  <a:pt x="31" y="48"/>
                </a:cubicBezTo>
                <a:cubicBezTo>
                  <a:pt x="30" y="48"/>
                  <a:pt x="30" y="48"/>
                  <a:pt x="30" y="48"/>
                </a:cubicBezTo>
                <a:cubicBezTo>
                  <a:pt x="30" y="48"/>
                  <a:pt x="30" y="48"/>
                  <a:pt x="30" y="48"/>
                </a:cubicBezTo>
                <a:cubicBezTo>
                  <a:pt x="27" y="48"/>
                  <a:pt x="24" y="48"/>
                  <a:pt x="20" y="48"/>
                </a:cubicBezTo>
                <a:cubicBezTo>
                  <a:pt x="20" y="48"/>
                  <a:pt x="20" y="48"/>
                  <a:pt x="20" y="48"/>
                </a:cubicBezTo>
                <a:cubicBezTo>
                  <a:pt x="19" y="47"/>
                  <a:pt x="18" y="47"/>
                  <a:pt x="18" y="47"/>
                </a:cubicBezTo>
                <a:cubicBezTo>
                  <a:pt x="12" y="47"/>
                  <a:pt x="6" y="48"/>
                  <a:pt x="0" y="49"/>
                </a:cubicBezTo>
                <a:cubicBezTo>
                  <a:pt x="0" y="51"/>
                  <a:pt x="0" y="51"/>
                  <a:pt x="0" y="51"/>
                </a:cubicBezTo>
                <a:cubicBezTo>
                  <a:pt x="6" y="50"/>
                  <a:pt x="12" y="49"/>
                  <a:pt x="18" y="49"/>
                </a:cubicBezTo>
                <a:cubicBezTo>
                  <a:pt x="18" y="49"/>
                  <a:pt x="19" y="49"/>
                  <a:pt x="19" y="49"/>
                </a:cubicBezTo>
                <a:cubicBezTo>
                  <a:pt x="19" y="50"/>
                  <a:pt x="19" y="50"/>
                  <a:pt x="19" y="50"/>
                </a:cubicBezTo>
                <a:cubicBezTo>
                  <a:pt x="18" y="50"/>
                  <a:pt x="18" y="50"/>
                  <a:pt x="17" y="50"/>
                </a:cubicBezTo>
                <a:cubicBezTo>
                  <a:pt x="14" y="50"/>
                  <a:pt x="12" y="50"/>
                  <a:pt x="10" y="50"/>
                </a:cubicBezTo>
                <a:cubicBezTo>
                  <a:pt x="10" y="50"/>
                  <a:pt x="10" y="50"/>
                  <a:pt x="10" y="50"/>
                </a:cubicBezTo>
                <a:cubicBezTo>
                  <a:pt x="10" y="50"/>
                  <a:pt x="10" y="50"/>
                  <a:pt x="10" y="50"/>
                </a:cubicBezTo>
                <a:cubicBezTo>
                  <a:pt x="10" y="50"/>
                  <a:pt x="10" y="50"/>
                  <a:pt x="10" y="50"/>
                </a:cubicBezTo>
                <a:cubicBezTo>
                  <a:pt x="6" y="51"/>
                  <a:pt x="3" y="51"/>
                  <a:pt x="0" y="52"/>
                </a:cubicBezTo>
                <a:cubicBezTo>
                  <a:pt x="0" y="54"/>
                  <a:pt x="0" y="54"/>
                  <a:pt x="0" y="54"/>
                </a:cubicBezTo>
                <a:cubicBezTo>
                  <a:pt x="3" y="53"/>
                  <a:pt x="6" y="53"/>
                  <a:pt x="10" y="52"/>
                </a:cubicBezTo>
                <a:cubicBezTo>
                  <a:pt x="12" y="52"/>
                  <a:pt x="14" y="52"/>
                  <a:pt x="17" y="52"/>
                </a:cubicBezTo>
                <a:cubicBezTo>
                  <a:pt x="18" y="52"/>
                  <a:pt x="18" y="52"/>
                  <a:pt x="19" y="52"/>
                </a:cubicBezTo>
                <a:cubicBezTo>
                  <a:pt x="19" y="52"/>
                  <a:pt x="19" y="52"/>
                  <a:pt x="19" y="52"/>
                </a:cubicBezTo>
                <a:cubicBezTo>
                  <a:pt x="20" y="52"/>
                  <a:pt x="20" y="52"/>
                  <a:pt x="20" y="52"/>
                </a:cubicBezTo>
                <a:cubicBezTo>
                  <a:pt x="21" y="53"/>
                  <a:pt x="21" y="53"/>
                  <a:pt x="21" y="53"/>
                </a:cubicBezTo>
                <a:cubicBezTo>
                  <a:pt x="21" y="52"/>
                  <a:pt x="21" y="52"/>
                  <a:pt x="21" y="52"/>
                </a:cubicBezTo>
                <a:cubicBezTo>
                  <a:pt x="25" y="53"/>
                  <a:pt x="28" y="53"/>
                  <a:pt x="30" y="55"/>
                </a:cubicBezTo>
                <a:cubicBezTo>
                  <a:pt x="33" y="55"/>
                  <a:pt x="33" y="55"/>
                  <a:pt x="33" y="55"/>
                </a:cubicBezTo>
                <a:cubicBezTo>
                  <a:pt x="33" y="55"/>
                  <a:pt x="33" y="54"/>
                  <a:pt x="32" y="54"/>
                </a:cubicBezTo>
                <a:cubicBezTo>
                  <a:pt x="32" y="54"/>
                  <a:pt x="32" y="54"/>
                  <a:pt x="32" y="54"/>
                </a:cubicBezTo>
                <a:cubicBezTo>
                  <a:pt x="32" y="54"/>
                  <a:pt x="32" y="54"/>
                  <a:pt x="32" y="54"/>
                </a:cubicBezTo>
                <a:cubicBezTo>
                  <a:pt x="29" y="51"/>
                  <a:pt x="25" y="51"/>
                  <a:pt x="21" y="50"/>
                </a:cubicBezTo>
                <a:cubicBezTo>
                  <a:pt x="21" y="50"/>
                  <a:pt x="21" y="50"/>
                  <a:pt x="21" y="50"/>
                </a:cubicBezTo>
                <a:cubicBezTo>
                  <a:pt x="24" y="50"/>
                  <a:pt x="27" y="50"/>
                  <a:pt x="30" y="50"/>
                </a:cubicBezTo>
                <a:cubicBezTo>
                  <a:pt x="30" y="50"/>
                  <a:pt x="30" y="50"/>
                  <a:pt x="30" y="50"/>
                </a:cubicBezTo>
                <a:cubicBezTo>
                  <a:pt x="31" y="50"/>
                  <a:pt x="31" y="50"/>
                  <a:pt x="31" y="50"/>
                </a:cubicBezTo>
                <a:cubicBezTo>
                  <a:pt x="31" y="50"/>
                  <a:pt x="31" y="50"/>
                  <a:pt x="31" y="50"/>
                </a:cubicBezTo>
                <a:cubicBezTo>
                  <a:pt x="32" y="50"/>
                  <a:pt x="32" y="50"/>
                  <a:pt x="33" y="50"/>
                </a:cubicBezTo>
                <a:cubicBezTo>
                  <a:pt x="33" y="49"/>
                  <a:pt x="34" y="48"/>
                  <a:pt x="34" y="47"/>
                </a:cubicBezTo>
                <a:cubicBezTo>
                  <a:pt x="34" y="47"/>
                  <a:pt x="34" y="46"/>
                  <a:pt x="34" y="46"/>
                </a:cubicBezTo>
                <a:cubicBezTo>
                  <a:pt x="34" y="46"/>
                  <a:pt x="34" y="46"/>
                  <a:pt x="34" y="46"/>
                </a:cubicBezTo>
                <a:cubicBezTo>
                  <a:pt x="35" y="45"/>
                  <a:pt x="35" y="45"/>
                  <a:pt x="35" y="45"/>
                </a:cubicBezTo>
                <a:cubicBezTo>
                  <a:pt x="36" y="43"/>
                  <a:pt x="37" y="42"/>
                  <a:pt x="38" y="41"/>
                </a:cubicBezTo>
                <a:cubicBezTo>
                  <a:pt x="38" y="43"/>
                  <a:pt x="38" y="43"/>
                  <a:pt x="38" y="43"/>
                </a:cubicBezTo>
                <a:cubicBezTo>
                  <a:pt x="37" y="45"/>
                  <a:pt x="36" y="47"/>
                  <a:pt x="35" y="48"/>
                </a:cubicBezTo>
                <a:cubicBezTo>
                  <a:pt x="35" y="50"/>
                  <a:pt x="34" y="51"/>
                  <a:pt x="34" y="52"/>
                </a:cubicBezTo>
                <a:cubicBezTo>
                  <a:pt x="34" y="53"/>
                  <a:pt x="34" y="54"/>
                  <a:pt x="35" y="55"/>
                </a:cubicBezTo>
                <a:cubicBezTo>
                  <a:pt x="37" y="55"/>
                  <a:pt x="37" y="55"/>
                  <a:pt x="37" y="55"/>
                </a:cubicBezTo>
                <a:cubicBezTo>
                  <a:pt x="36" y="54"/>
                  <a:pt x="36" y="53"/>
                  <a:pt x="36" y="52"/>
                </a:cubicBezTo>
                <a:cubicBezTo>
                  <a:pt x="36" y="51"/>
                  <a:pt x="36" y="50"/>
                  <a:pt x="37" y="49"/>
                </a:cubicBezTo>
                <a:cubicBezTo>
                  <a:pt x="37" y="49"/>
                  <a:pt x="37" y="49"/>
                  <a:pt x="37" y="49"/>
                </a:cubicBezTo>
                <a:cubicBezTo>
                  <a:pt x="37" y="49"/>
                  <a:pt x="37" y="49"/>
                  <a:pt x="37" y="49"/>
                </a:cubicBezTo>
                <a:cubicBezTo>
                  <a:pt x="37" y="48"/>
                  <a:pt x="38" y="48"/>
                  <a:pt x="38" y="47"/>
                </a:cubicBezTo>
                <a:cubicBezTo>
                  <a:pt x="38" y="47"/>
                  <a:pt x="38" y="47"/>
                  <a:pt x="38" y="47"/>
                </a:cubicBezTo>
                <a:cubicBezTo>
                  <a:pt x="40" y="44"/>
                  <a:pt x="40" y="44"/>
                  <a:pt x="40" y="44"/>
                </a:cubicBezTo>
                <a:cubicBezTo>
                  <a:pt x="40" y="44"/>
                  <a:pt x="40" y="44"/>
                  <a:pt x="40" y="44"/>
                </a:cubicBezTo>
                <a:cubicBezTo>
                  <a:pt x="40" y="44"/>
                  <a:pt x="40" y="44"/>
                  <a:pt x="40" y="44"/>
                </a:cubicBezTo>
                <a:cubicBezTo>
                  <a:pt x="41" y="42"/>
                  <a:pt x="42" y="41"/>
                  <a:pt x="44" y="41"/>
                </a:cubicBezTo>
                <a:cubicBezTo>
                  <a:pt x="44" y="41"/>
                  <a:pt x="44" y="41"/>
                  <a:pt x="44" y="41"/>
                </a:cubicBezTo>
                <a:cubicBezTo>
                  <a:pt x="45" y="40"/>
                  <a:pt x="45" y="40"/>
                  <a:pt x="45" y="40"/>
                </a:cubicBezTo>
                <a:cubicBezTo>
                  <a:pt x="46" y="40"/>
                  <a:pt x="46" y="40"/>
                  <a:pt x="46" y="40"/>
                </a:cubicBezTo>
                <a:cubicBezTo>
                  <a:pt x="46" y="39"/>
                  <a:pt x="46" y="39"/>
                  <a:pt x="46" y="39"/>
                </a:cubicBezTo>
                <a:cubicBezTo>
                  <a:pt x="47" y="39"/>
                  <a:pt x="48" y="38"/>
                  <a:pt x="49" y="38"/>
                </a:cubicBezTo>
                <a:cubicBezTo>
                  <a:pt x="51" y="39"/>
                  <a:pt x="54" y="39"/>
                  <a:pt x="56" y="40"/>
                </a:cubicBezTo>
                <a:cubicBezTo>
                  <a:pt x="57" y="40"/>
                  <a:pt x="58" y="40"/>
                  <a:pt x="58" y="40"/>
                </a:cubicBezTo>
                <a:cubicBezTo>
                  <a:pt x="59" y="41"/>
                  <a:pt x="59" y="42"/>
                  <a:pt x="59" y="43"/>
                </a:cubicBezTo>
                <a:cubicBezTo>
                  <a:pt x="60" y="43"/>
                  <a:pt x="60" y="43"/>
                  <a:pt x="60" y="43"/>
                </a:cubicBezTo>
                <a:cubicBezTo>
                  <a:pt x="60" y="44"/>
                  <a:pt x="60" y="44"/>
                  <a:pt x="60" y="44"/>
                </a:cubicBezTo>
                <a:cubicBezTo>
                  <a:pt x="60" y="44"/>
                  <a:pt x="61" y="44"/>
                  <a:pt x="62" y="44"/>
                </a:cubicBezTo>
                <a:cubicBezTo>
                  <a:pt x="62" y="44"/>
                  <a:pt x="62" y="44"/>
                  <a:pt x="62" y="44"/>
                </a:cubicBezTo>
                <a:cubicBezTo>
                  <a:pt x="63" y="44"/>
                  <a:pt x="64" y="43"/>
                  <a:pt x="64" y="43"/>
                </a:cubicBezTo>
                <a:cubicBezTo>
                  <a:pt x="65" y="42"/>
                  <a:pt x="65" y="42"/>
                  <a:pt x="66" y="41"/>
                </a:cubicBezTo>
                <a:cubicBezTo>
                  <a:pt x="66" y="41"/>
                  <a:pt x="67" y="41"/>
                  <a:pt x="67" y="41"/>
                </a:cubicBezTo>
                <a:cubicBezTo>
                  <a:pt x="67" y="41"/>
                  <a:pt x="67" y="41"/>
                  <a:pt x="67" y="41"/>
                </a:cubicBezTo>
                <a:cubicBezTo>
                  <a:pt x="67" y="41"/>
                  <a:pt x="67" y="41"/>
                  <a:pt x="67" y="41"/>
                </a:cubicBezTo>
                <a:cubicBezTo>
                  <a:pt x="67" y="41"/>
                  <a:pt x="67" y="41"/>
                  <a:pt x="67" y="41"/>
                </a:cubicBezTo>
                <a:cubicBezTo>
                  <a:pt x="68" y="41"/>
                  <a:pt x="69" y="41"/>
                  <a:pt x="70" y="40"/>
                </a:cubicBezTo>
                <a:cubicBezTo>
                  <a:pt x="71" y="40"/>
                  <a:pt x="73" y="40"/>
                  <a:pt x="75" y="40"/>
                </a:cubicBezTo>
                <a:cubicBezTo>
                  <a:pt x="77" y="40"/>
                  <a:pt x="79" y="40"/>
                  <a:pt x="80" y="40"/>
                </a:cubicBezTo>
                <a:cubicBezTo>
                  <a:pt x="80" y="41"/>
                  <a:pt x="80" y="41"/>
                  <a:pt x="80" y="41"/>
                </a:cubicBezTo>
                <a:cubicBezTo>
                  <a:pt x="81" y="41"/>
                  <a:pt x="81" y="41"/>
                  <a:pt x="81" y="41"/>
                </a:cubicBezTo>
                <a:cubicBezTo>
                  <a:pt x="82" y="41"/>
                  <a:pt x="82" y="41"/>
                  <a:pt x="82" y="41"/>
                </a:cubicBezTo>
                <a:cubicBezTo>
                  <a:pt x="82" y="41"/>
                  <a:pt x="82" y="41"/>
                  <a:pt x="83" y="41"/>
                </a:cubicBezTo>
                <a:cubicBezTo>
                  <a:pt x="83" y="41"/>
                  <a:pt x="83" y="41"/>
                  <a:pt x="83" y="41"/>
                </a:cubicBezTo>
                <a:cubicBezTo>
                  <a:pt x="84" y="41"/>
                  <a:pt x="84" y="42"/>
                  <a:pt x="86" y="42"/>
                </a:cubicBezTo>
                <a:cubicBezTo>
                  <a:pt x="87" y="42"/>
                  <a:pt x="88" y="42"/>
                  <a:pt x="89" y="43"/>
                </a:cubicBezTo>
                <a:cubicBezTo>
                  <a:pt x="91" y="44"/>
                  <a:pt x="93" y="46"/>
                  <a:pt x="95" y="48"/>
                </a:cubicBezTo>
                <a:cubicBezTo>
                  <a:pt x="94" y="50"/>
                  <a:pt x="95" y="53"/>
                  <a:pt x="94" y="55"/>
                </a:cubicBezTo>
                <a:cubicBezTo>
                  <a:pt x="97" y="55"/>
                  <a:pt x="97" y="55"/>
                  <a:pt x="97" y="55"/>
                </a:cubicBezTo>
                <a:cubicBezTo>
                  <a:pt x="97" y="46"/>
                  <a:pt x="97" y="46"/>
                  <a:pt x="97" y="46"/>
                </a:cubicBezTo>
                <a:cubicBezTo>
                  <a:pt x="98" y="47"/>
                  <a:pt x="99" y="49"/>
                  <a:pt x="99" y="51"/>
                </a:cubicBezTo>
                <a:cubicBezTo>
                  <a:pt x="99" y="52"/>
                  <a:pt x="99" y="52"/>
                  <a:pt x="99" y="52"/>
                </a:cubicBezTo>
                <a:cubicBezTo>
                  <a:pt x="100" y="51"/>
                  <a:pt x="100" y="51"/>
                  <a:pt x="100" y="51"/>
                </a:cubicBezTo>
                <a:cubicBezTo>
                  <a:pt x="105" y="48"/>
                  <a:pt x="110" y="45"/>
                  <a:pt x="115" y="43"/>
                </a:cubicBezTo>
                <a:cubicBezTo>
                  <a:pt x="115" y="44"/>
                  <a:pt x="115" y="44"/>
                  <a:pt x="115" y="44"/>
                </a:cubicBezTo>
                <a:cubicBezTo>
                  <a:pt x="115" y="44"/>
                  <a:pt x="115" y="44"/>
                  <a:pt x="115" y="44"/>
                </a:cubicBezTo>
                <a:cubicBezTo>
                  <a:pt x="114" y="44"/>
                  <a:pt x="114" y="44"/>
                  <a:pt x="114" y="44"/>
                </a:cubicBezTo>
                <a:cubicBezTo>
                  <a:pt x="111" y="46"/>
                  <a:pt x="107" y="48"/>
                  <a:pt x="103" y="51"/>
                </a:cubicBezTo>
                <a:cubicBezTo>
                  <a:pt x="102" y="52"/>
                  <a:pt x="100" y="53"/>
                  <a:pt x="99" y="55"/>
                </a:cubicBezTo>
                <a:cubicBezTo>
                  <a:pt x="102" y="55"/>
                  <a:pt x="102" y="55"/>
                  <a:pt x="102" y="55"/>
                </a:cubicBezTo>
                <a:cubicBezTo>
                  <a:pt x="103" y="54"/>
                  <a:pt x="103" y="53"/>
                  <a:pt x="104" y="53"/>
                </a:cubicBezTo>
                <a:cubicBezTo>
                  <a:pt x="108" y="50"/>
                  <a:pt x="112" y="48"/>
                  <a:pt x="115" y="46"/>
                </a:cubicBezTo>
                <a:cubicBezTo>
                  <a:pt x="115" y="46"/>
                  <a:pt x="115" y="46"/>
                  <a:pt x="115" y="46"/>
                </a:cubicBezTo>
                <a:cubicBezTo>
                  <a:pt x="115" y="46"/>
                  <a:pt x="115" y="46"/>
                  <a:pt x="115" y="46"/>
                </a:cubicBezTo>
                <a:cubicBezTo>
                  <a:pt x="115" y="46"/>
                  <a:pt x="115" y="46"/>
                  <a:pt x="115" y="46"/>
                </a:cubicBezTo>
                <a:cubicBezTo>
                  <a:pt x="115" y="46"/>
                  <a:pt x="115" y="46"/>
                  <a:pt x="115" y="46"/>
                </a:cubicBezTo>
                <a:cubicBezTo>
                  <a:pt x="116" y="46"/>
                  <a:pt x="116" y="45"/>
                  <a:pt x="116" y="45"/>
                </a:cubicBezTo>
                <a:cubicBezTo>
                  <a:pt x="122" y="43"/>
                  <a:pt x="128" y="40"/>
                  <a:pt x="134" y="39"/>
                </a:cubicBezTo>
                <a:cubicBezTo>
                  <a:pt x="134" y="39"/>
                  <a:pt x="134" y="39"/>
                  <a:pt x="134" y="39"/>
                </a:cubicBezTo>
                <a:cubicBezTo>
                  <a:pt x="135" y="39"/>
                  <a:pt x="135" y="39"/>
                  <a:pt x="135" y="39"/>
                </a:cubicBezTo>
                <a:cubicBezTo>
                  <a:pt x="136" y="39"/>
                  <a:pt x="136" y="39"/>
                  <a:pt x="136" y="39"/>
                </a:cubicBezTo>
                <a:cubicBezTo>
                  <a:pt x="136" y="38"/>
                  <a:pt x="136" y="38"/>
                  <a:pt x="136" y="38"/>
                </a:cubicBezTo>
                <a:cubicBezTo>
                  <a:pt x="142" y="36"/>
                  <a:pt x="149" y="35"/>
                  <a:pt x="156" y="35"/>
                </a:cubicBezTo>
                <a:cubicBezTo>
                  <a:pt x="156" y="35"/>
                  <a:pt x="156" y="35"/>
                  <a:pt x="156" y="35"/>
                </a:cubicBezTo>
                <a:cubicBezTo>
                  <a:pt x="158" y="35"/>
                  <a:pt x="160" y="35"/>
                  <a:pt x="162" y="35"/>
                </a:cubicBezTo>
                <a:cubicBezTo>
                  <a:pt x="168" y="35"/>
                  <a:pt x="174" y="35"/>
                  <a:pt x="179" y="36"/>
                </a:cubicBezTo>
                <a:cubicBezTo>
                  <a:pt x="179" y="36"/>
                  <a:pt x="179" y="36"/>
                  <a:pt x="179" y="36"/>
                </a:cubicBezTo>
                <a:cubicBezTo>
                  <a:pt x="180" y="36"/>
                  <a:pt x="180" y="36"/>
                  <a:pt x="180" y="36"/>
                </a:cubicBezTo>
                <a:cubicBezTo>
                  <a:pt x="180" y="36"/>
                  <a:pt x="180" y="36"/>
                  <a:pt x="180" y="36"/>
                </a:cubicBezTo>
                <a:cubicBezTo>
                  <a:pt x="181" y="36"/>
                  <a:pt x="181" y="36"/>
                  <a:pt x="181" y="36"/>
                </a:cubicBezTo>
                <a:cubicBezTo>
                  <a:pt x="181" y="36"/>
                  <a:pt x="181" y="36"/>
                  <a:pt x="181" y="36"/>
                </a:cubicBezTo>
                <a:cubicBezTo>
                  <a:pt x="186" y="37"/>
                  <a:pt x="190" y="39"/>
                  <a:pt x="195" y="40"/>
                </a:cubicBezTo>
                <a:cubicBezTo>
                  <a:pt x="204" y="45"/>
                  <a:pt x="214" y="49"/>
                  <a:pt x="222" y="55"/>
                </a:cubicBezTo>
                <a:cubicBezTo>
                  <a:pt x="226" y="55"/>
                  <a:pt x="226" y="55"/>
                  <a:pt x="226" y="55"/>
                </a:cubicBezTo>
                <a:cubicBezTo>
                  <a:pt x="216" y="48"/>
                  <a:pt x="206" y="43"/>
                  <a:pt x="196" y="38"/>
                </a:cubicBezTo>
                <a:cubicBezTo>
                  <a:pt x="196" y="38"/>
                  <a:pt x="196" y="38"/>
                  <a:pt x="196" y="38"/>
                </a:cubicBezTo>
                <a:cubicBezTo>
                  <a:pt x="196" y="38"/>
                  <a:pt x="196" y="38"/>
                  <a:pt x="196" y="38"/>
                </a:cubicBezTo>
                <a:cubicBezTo>
                  <a:pt x="191" y="37"/>
                  <a:pt x="186" y="35"/>
                  <a:pt x="181" y="34"/>
                </a:cubicBezTo>
                <a:cubicBezTo>
                  <a:pt x="181" y="33"/>
                  <a:pt x="181" y="33"/>
                  <a:pt x="181" y="33"/>
                </a:cubicBezTo>
                <a:cubicBezTo>
                  <a:pt x="183" y="33"/>
                  <a:pt x="185" y="33"/>
                  <a:pt x="187" y="34"/>
                </a:cubicBezTo>
                <a:cubicBezTo>
                  <a:pt x="191" y="36"/>
                  <a:pt x="196" y="37"/>
                  <a:pt x="200" y="39"/>
                </a:cubicBezTo>
                <a:cubicBezTo>
                  <a:pt x="209" y="44"/>
                  <a:pt x="218" y="49"/>
                  <a:pt x="227" y="55"/>
                </a:cubicBezTo>
                <a:cubicBezTo>
                  <a:pt x="230" y="55"/>
                  <a:pt x="230" y="55"/>
                  <a:pt x="230" y="55"/>
                </a:cubicBezTo>
                <a:cubicBezTo>
                  <a:pt x="221" y="48"/>
                  <a:pt x="211" y="42"/>
                  <a:pt x="201" y="37"/>
                </a:cubicBezTo>
                <a:cubicBezTo>
                  <a:pt x="201" y="37"/>
                  <a:pt x="201" y="37"/>
                  <a:pt x="201" y="37"/>
                </a:cubicBezTo>
                <a:cubicBezTo>
                  <a:pt x="200" y="37"/>
                  <a:pt x="200" y="37"/>
                  <a:pt x="200" y="37"/>
                </a:cubicBezTo>
                <a:cubicBezTo>
                  <a:pt x="196" y="35"/>
                  <a:pt x="192" y="34"/>
                  <a:pt x="188" y="32"/>
                </a:cubicBezTo>
                <a:cubicBezTo>
                  <a:pt x="188" y="32"/>
                  <a:pt x="188" y="32"/>
                  <a:pt x="188" y="32"/>
                </a:cubicBezTo>
                <a:cubicBezTo>
                  <a:pt x="188" y="32"/>
                  <a:pt x="188" y="32"/>
                  <a:pt x="188" y="32"/>
                </a:cubicBezTo>
                <a:cubicBezTo>
                  <a:pt x="186" y="31"/>
                  <a:pt x="183" y="31"/>
                  <a:pt x="181" y="31"/>
                </a:cubicBezTo>
                <a:cubicBezTo>
                  <a:pt x="181" y="30"/>
                  <a:pt x="181" y="30"/>
                  <a:pt x="181" y="30"/>
                </a:cubicBezTo>
                <a:cubicBezTo>
                  <a:pt x="180" y="30"/>
                  <a:pt x="180" y="30"/>
                  <a:pt x="180" y="30"/>
                </a:cubicBezTo>
                <a:cubicBezTo>
                  <a:pt x="179" y="30"/>
                  <a:pt x="179" y="30"/>
                  <a:pt x="179" y="30"/>
                </a:cubicBezTo>
                <a:cubicBezTo>
                  <a:pt x="179" y="30"/>
                  <a:pt x="179" y="30"/>
                  <a:pt x="179" y="30"/>
                </a:cubicBezTo>
                <a:cubicBezTo>
                  <a:pt x="173" y="30"/>
                  <a:pt x="167" y="30"/>
                  <a:pt x="162" y="30"/>
                </a:cubicBezTo>
                <a:cubicBezTo>
                  <a:pt x="162" y="30"/>
                  <a:pt x="162" y="30"/>
                  <a:pt x="162" y="30"/>
                </a:cubicBezTo>
                <a:cubicBezTo>
                  <a:pt x="162" y="30"/>
                  <a:pt x="162" y="30"/>
                  <a:pt x="162" y="30"/>
                </a:cubicBezTo>
                <a:cubicBezTo>
                  <a:pt x="160" y="30"/>
                  <a:pt x="159" y="30"/>
                  <a:pt x="157" y="30"/>
                </a:cubicBezTo>
                <a:cubicBezTo>
                  <a:pt x="157" y="30"/>
                  <a:pt x="157" y="30"/>
                  <a:pt x="157" y="30"/>
                </a:cubicBezTo>
                <a:cubicBezTo>
                  <a:pt x="156" y="30"/>
                  <a:pt x="156" y="30"/>
                  <a:pt x="156" y="30"/>
                </a:cubicBezTo>
                <a:cubicBezTo>
                  <a:pt x="155" y="30"/>
                  <a:pt x="155" y="30"/>
                  <a:pt x="155" y="30"/>
                </a:cubicBezTo>
                <a:cubicBezTo>
                  <a:pt x="155" y="30"/>
                  <a:pt x="155" y="30"/>
                  <a:pt x="155" y="30"/>
                </a:cubicBezTo>
                <a:cubicBezTo>
                  <a:pt x="148" y="31"/>
                  <a:pt x="141" y="32"/>
                  <a:pt x="135" y="33"/>
                </a:cubicBezTo>
                <a:cubicBezTo>
                  <a:pt x="134" y="33"/>
                  <a:pt x="134" y="33"/>
                  <a:pt x="134" y="33"/>
                </a:cubicBezTo>
                <a:cubicBezTo>
                  <a:pt x="133" y="34"/>
                  <a:pt x="133" y="34"/>
                  <a:pt x="133" y="34"/>
                </a:cubicBezTo>
                <a:cubicBezTo>
                  <a:pt x="128" y="35"/>
                  <a:pt x="123" y="37"/>
                  <a:pt x="118" y="39"/>
                </a:cubicBezTo>
                <a:cubicBezTo>
                  <a:pt x="118" y="39"/>
                  <a:pt x="118" y="39"/>
                  <a:pt x="118" y="39"/>
                </a:cubicBezTo>
                <a:cubicBezTo>
                  <a:pt x="118" y="39"/>
                  <a:pt x="118" y="39"/>
                  <a:pt x="118" y="39"/>
                </a:cubicBezTo>
                <a:cubicBezTo>
                  <a:pt x="118" y="39"/>
                  <a:pt x="117" y="39"/>
                  <a:pt x="117" y="39"/>
                </a:cubicBezTo>
                <a:cubicBezTo>
                  <a:pt x="117" y="39"/>
                  <a:pt x="117" y="39"/>
                  <a:pt x="117" y="39"/>
                </a:cubicBezTo>
                <a:cubicBezTo>
                  <a:pt x="116" y="40"/>
                  <a:pt x="116" y="40"/>
                  <a:pt x="116" y="40"/>
                </a:cubicBezTo>
                <a:cubicBezTo>
                  <a:pt x="116" y="40"/>
                  <a:pt x="116" y="40"/>
                  <a:pt x="115" y="40"/>
                </a:cubicBezTo>
                <a:cubicBezTo>
                  <a:pt x="115" y="40"/>
                  <a:pt x="115" y="40"/>
                  <a:pt x="115" y="40"/>
                </a:cubicBezTo>
                <a:cubicBezTo>
                  <a:pt x="110" y="42"/>
                  <a:pt x="105" y="45"/>
                  <a:pt x="101" y="49"/>
                </a:cubicBezTo>
                <a:cubicBezTo>
                  <a:pt x="100" y="46"/>
                  <a:pt x="99" y="44"/>
                  <a:pt x="97" y="43"/>
                </a:cubicBezTo>
                <a:cubicBezTo>
                  <a:pt x="95" y="41"/>
                  <a:pt x="92" y="39"/>
                  <a:pt x="90" y="37"/>
                </a:cubicBezTo>
                <a:cubicBezTo>
                  <a:pt x="90" y="37"/>
                  <a:pt x="90" y="37"/>
                  <a:pt x="90" y="37"/>
                </a:cubicBezTo>
                <a:cubicBezTo>
                  <a:pt x="90" y="37"/>
                  <a:pt x="90" y="37"/>
                  <a:pt x="90" y="37"/>
                </a:cubicBezTo>
                <a:cubicBezTo>
                  <a:pt x="92" y="35"/>
                  <a:pt x="93" y="34"/>
                  <a:pt x="95" y="33"/>
                </a:cubicBezTo>
                <a:cubicBezTo>
                  <a:pt x="95" y="33"/>
                  <a:pt x="95" y="33"/>
                  <a:pt x="95" y="33"/>
                </a:cubicBezTo>
                <a:cubicBezTo>
                  <a:pt x="97" y="32"/>
                  <a:pt x="97" y="32"/>
                  <a:pt x="97" y="32"/>
                </a:cubicBezTo>
                <a:cubicBezTo>
                  <a:pt x="97" y="32"/>
                  <a:pt x="97" y="32"/>
                  <a:pt x="97" y="32"/>
                </a:cubicBezTo>
                <a:cubicBezTo>
                  <a:pt x="97" y="32"/>
                  <a:pt x="97" y="32"/>
                  <a:pt x="97" y="32"/>
                </a:cubicBezTo>
                <a:cubicBezTo>
                  <a:pt x="97" y="32"/>
                  <a:pt x="97" y="32"/>
                  <a:pt x="97" y="32"/>
                </a:cubicBezTo>
                <a:cubicBezTo>
                  <a:pt x="103" y="28"/>
                  <a:pt x="108" y="25"/>
                  <a:pt x="115" y="23"/>
                </a:cubicBezTo>
                <a:cubicBezTo>
                  <a:pt x="115" y="23"/>
                  <a:pt x="115" y="23"/>
                  <a:pt x="115" y="23"/>
                </a:cubicBezTo>
                <a:cubicBezTo>
                  <a:pt x="116" y="22"/>
                  <a:pt x="116" y="22"/>
                  <a:pt x="116" y="22"/>
                </a:cubicBezTo>
                <a:cubicBezTo>
                  <a:pt x="117" y="22"/>
                  <a:pt x="117" y="22"/>
                  <a:pt x="117" y="22"/>
                </a:cubicBezTo>
                <a:cubicBezTo>
                  <a:pt x="117" y="22"/>
                  <a:pt x="117" y="22"/>
                  <a:pt x="117" y="22"/>
                </a:cubicBezTo>
                <a:cubicBezTo>
                  <a:pt x="122" y="20"/>
                  <a:pt x="128" y="18"/>
                  <a:pt x="134" y="17"/>
                </a:cubicBezTo>
                <a:cubicBezTo>
                  <a:pt x="135" y="17"/>
                  <a:pt x="135" y="17"/>
                  <a:pt x="135" y="17"/>
                </a:cubicBezTo>
                <a:cubicBezTo>
                  <a:pt x="135" y="17"/>
                  <a:pt x="135" y="17"/>
                  <a:pt x="135" y="17"/>
                </a:cubicBezTo>
                <a:cubicBezTo>
                  <a:pt x="136" y="17"/>
                  <a:pt x="136" y="17"/>
                  <a:pt x="136" y="17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142" y="15"/>
                  <a:pt x="149" y="14"/>
                  <a:pt x="156" y="13"/>
                </a:cubicBezTo>
                <a:cubicBezTo>
                  <a:pt x="156" y="13"/>
                  <a:pt x="156" y="13"/>
                  <a:pt x="156" y="13"/>
                </a:cubicBezTo>
                <a:cubicBezTo>
                  <a:pt x="160" y="13"/>
                  <a:pt x="164" y="13"/>
                  <a:pt x="168" y="13"/>
                </a:cubicBezTo>
                <a:cubicBezTo>
                  <a:pt x="168" y="13"/>
                  <a:pt x="168" y="13"/>
                  <a:pt x="169" y="13"/>
                </a:cubicBezTo>
                <a:cubicBezTo>
                  <a:pt x="172" y="13"/>
                  <a:pt x="176" y="14"/>
                  <a:pt x="180" y="14"/>
                </a:cubicBezTo>
                <a:cubicBezTo>
                  <a:pt x="191" y="17"/>
                  <a:pt x="202" y="21"/>
                  <a:pt x="212" y="26"/>
                </a:cubicBezTo>
                <a:cubicBezTo>
                  <a:pt x="220" y="29"/>
                  <a:pt x="227" y="33"/>
                  <a:pt x="234" y="37"/>
                </a:cubicBezTo>
                <a:cubicBezTo>
                  <a:pt x="234" y="37"/>
                  <a:pt x="234" y="37"/>
                  <a:pt x="234" y="37"/>
                </a:cubicBezTo>
                <a:cubicBezTo>
                  <a:pt x="235" y="37"/>
                  <a:pt x="235" y="37"/>
                  <a:pt x="235" y="37"/>
                </a:cubicBezTo>
                <a:cubicBezTo>
                  <a:pt x="236" y="38"/>
                  <a:pt x="236" y="38"/>
                  <a:pt x="236" y="38"/>
                </a:cubicBezTo>
                <a:cubicBezTo>
                  <a:pt x="236" y="38"/>
                  <a:pt x="236" y="38"/>
                  <a:pt x="236" y="38"/>
                </a:cubicBezTo>
                <a:cubicBezTo>
                  <a:pt x="240" y="40"/>
                  <a:pt x="243" y="43"/>
                  <a:pt x="246" y="45"/>
                </a:cubicBezTo>
                <a:cubicBezTo>
                  <a:pt x="248" y="47"/>
                  <a:pt x="250" y="50"/>
                  <a:pt x="252" y="52"/>
                </a:cubicBezTo>
                <a:cubicBezTo>
                  <a:pt x="253" y="53"/>
                  <a:pt x="254" y="54"/>
                  <a:pt x="255" y="55"/>
                </a:cubicBezTo>
                <a:cubicBezTo>
                  <a:pt x="257" y="55"/>
                  <a:pt x="257" y="55"/>
                  <a:pt x="257" y="55"/>
                </a:cubicBezTo>
                <a:cubicBezTo>
                  <a:pt x="256" y="53"/>
                  <a:pt x="255" y="52"/>
                  <a:pt x="254" y="51"/>
                </a:cubicBezTo>
                <a:cubicBezTo>
                  <a:pt x="254" y="48"/>
                  <a:pt x="254" y="48"/>
                  <a:pt x="254" y="48"/>
                </a:cubicBezTo>
                <a:cubicBezTo>
                  <a:pt x="254" y="49"/>
                  <a:pt x="255" y="50"/>
                  <a:pt x="255" y="51"/>
                </a:cubicBezTo>
                <a:cubicBezTo>
                  <a:pt x="256" y="52"/>
                  <a:pt x="257" y="53"/>
                  <a:pt x="258" y="53"/>
                </a:cubicBezTo>
                <a:cubicBezTo>
                  <a:pt x="259" y="54"/>
                  <a:pt x="259" y="54"/>
                  <a:pt x="259" y="54"/>
                </a:cubicBezTo>
                <a:cubicBezTo>
                  <a:pt x="259" y="54"/>
                  <a:pt x="259" y="54"/>
                  <a:pt x="259" y="54"/>
                </a:cubicBezTo>
                <a:cubicBezTo>
                  <a:pt x="260" y="53"/>
                  <a:pt x="261" y="53"/>
                  <a:pt x="262" y="52"/>
                </a:cubicBezTo>
                <a:cubicBezTo>
                  <a:pt x="262" y="54"/>
                  <a:pt x="262" y="54"/>
                  <a:pt x="262" y="54"/>
                </a:cubicBezTo>
                <a:cubicBezTo>
                  <a:pt x="262" y="54"/>
                  <a:pt x="262" y="54"/>
                  <a:pt x="261" y="55"/>
                </a:cubicBezTo>
                <a:cubicBezTo>
                  <a:pt x="264" y="55"/>
                  <a:pt x="264" y="55"/>
                  <a:pt x="264" y="55"/>
                </a:cubicBezTo>
                <a:cubicBezTo>
                  <a:pt x="264" y="55"/>
                  <a:pt x="264" y="55"/>
                  <a:pt x="264" y="55"/>
                </a:cubicBezTo>
                <a:cubicBezTo>
                  <a:pt x="268" y="50"/>
                  <a:pt x="274" y="48"/>
                  <a:pt x="279" y="44"/>
                </a:cubicBezTo>
                <a:cubicBezTo>
                  <a:pt x="279" y="44"/>
                  <a:pt x="280" y="43"/>
                  <a:pt x="281" y="43"/>
                </a:cubicBezTo>
                <a:cubicBezTo>
                  <a:pt x="282" y="42"/>
                  <a:pt x="283" y="42"/>
                  <a:pt x="285" y="41"/>
                </a:cubicBezTo>
                <a:cubicBezTo>
                  <a:pt x="286" y="41"/>
                  <a:pt x="286" y="41"/>
                  <a:pt x="287" y="41"/>
                </a:cubicBezTo>
                <a:cubicBezTo>
                  <a:pt x="287" y="40"/>
                  <a:pt x="288" y="40"/>
                  <a:pt x="288" y="39"/>
                </a:cubicBezTo>
                <a:cubicBezTo>
                  <a:pt x="290" y="41"/>
                  <a:pt x="290" y="41"/>
                  <a:pt x="290" y="41"/>
                </a:cubicBezTo>
                <a:cubicBezTo>
                  <a:pt x="290" y="40"/>
                  <a:pt x="290" y="40"/>
                  <a:pt x="290" y="40"/>
                </a:cubicBezTo>
                <a:cubicBezTo>
                  <a:pt x="290" y="40"/>
                  <a:pt x="291" y="40"/>
                  <a:pt x="291" y="40"/>
                </a:cubicBezTo>
                <a:cubicBezTo>
                  <a:pt x="290" y="41"/>
                  <a:pt x="289" y="41"/>
                  <a:pt x="288" y="42"/>
                </a:cubicBezTo>
                <a:cubicBezTo>
                  <a:pt x="287" y="42"/>
                  <a:pt x="286" y="43"/>
                  <a:pt x="284" y="44"/>
                </a:cubicBezTo>
                <a:cubicBezTo>
                  <a:pt x="284" y="44"/>
                  <a:pt x="284" y="44"/>
                  <a:pt x="284" y="44"/>
                </a:cubicBezTo>
                <a:cubicBezTo>
                  <a:pt x="284" y="44"/>
                  <a:pt x="284" y="44"/>
                  <a:pt x="284" y="44"/>
                </a:cubicBezTo>
                <a:cubicBezTo>
                  <a:pt x="283" y="45"/>
                  <a:pt x="281" y="46"/>
                  <a:pt x="279" y="47"/>
                </a:cubicBezTo>
                <a:cubicBezTo>
                  <a:pt x="279" y="47"/>
                  <a:pt x="279" y="47"/>
                  <a:pt x="279" y="47"/>
                </a:cubicBezTo>
                <a:cubicBezTo>
                  <a:pt x="278" y="48"/>
                  <a:pt x="278" y="48"/>
                  <a:pt x="278" y="48"/>
                </a:cubicBezTo>
                <a:cubicBezTo>
                  <a:pt x="278" y="48"/>
                  <a:pt x="278" y="48"/>
                  <a:pt x="278" y="48"/>
                </a:cubicBezTo>
                <a:cubicBezTo>
                  <a:pt x="277" y="48"/>
                  <a:pt x="277" y="48"/>
                  <a:pt x="277" y="48"/>
                </a:cubicBezTo>
                <a:cubicBezTo>
                  <a:pt x="277" y="48"/>
                  <a:pt x="277" y="48"/>
                  <a:pt x="277" y="48"/>
                </a:cubicBezTo>
                <a:cubicBezTo>
                  <a:pt x="274" y="50"/>
                  <a:pt x="271" y="52"/>
                  <a:pt x="268" y="55"/>
                </a:cubicBezTo>
                <a:cubicBezTo>
                  <a:pt x="271" y="55"/>
                  <a:pt x="271" y="55"/>
                  <a:pt x="271" y="55"/>
                </a:cubicBezTo>
                <a:cubicBezTo>
                  <a:pt x="273" y="53"/>
                  <a:pt x="275" y="52"/>
                  <a:pt x="277" y="51"/>
                </a:cubicBezTo>
                <a:cubicBezTo>
                  <a:pt x="277" y="52"/>
                  <a:pt x="277" y="52"/>
                  <a:pt x="277" y="52"/>
                </a:cubicBezTo>
                <a:cubicBezTo>
                  <a:pt x="276" y="53"/>
                  <a:pt x="274" y="54"/>
                  <a:pt x="273" y="55"/>
                </a:cubicBezTo>
                <a:cubicBezTo>
                  <a:pt x="276" y="55"/>
                  <a:pt x="276" y="55"/>
                  <a:pt x="276" y="55"/>
                </a:cubicBezTo>
                <a:cubicBezTo>
                  <a:pt x="277" y="55"/>
                  <a:pt x="277" y="54"/>
                  <a:pt x="277" y="54"/>
                </a:cubicBezTo>
                <a:cubicBezTo>
                  <a:pt x="277" y="54"/>
                  <a:pt x="277" y="54"/>
                  <a:pt x="277" y="54"/>
                </a:cubicBezTo>
                <a:cubicBezTo>
                  <a:pt x="279" y="53"/>
                  <a:pt x="279" y="53"/>
                  <a:pt x="279" y="53"/>
                </a:cubicBezTo>
                <a:cubicBezTo>
                  <a:pt x="279" y="53"/>
                  <a:pt x="279" y="53"/>
                  <a:pt x="279" y="53"/>
                </a:cubicBezTo>
                <a:cubicBezTo>
                  <a:pt x="279" y="53"/>
                  <a:pt x="279" y="53"/>
                  <a:pt x="279" y="53"/>
                </a:cubicBezTo>
                <a:cubicBezTo>
                  <a:pt x="282" y="51"/>
                  <a:pt x="285" y="49"/>
                  <a:pt x="288" y="48"/>
                </a:cubicBezTo>
                <a:cubicBezTo>
                  <a:pt x="288" y="48"/>
                  <a:pt x="288" y="48"/>
                  <a:pt x="288" y="48"/>
                </a:cubicBezTo>
                <a:cubicBezTo>
                  <a:pt x="289" y="47"/>
                  <a:pt x="289" y="47"/>
                  <a:pt x="289" y="47"/>
                </a:cubicBezTo>
                <a:cubicBezTo>
                  <a:pt x="290" y="47"/>
                  <a:pt x="290" y="47"/>
                  <a:pt x="290" y="47"/>
                </a:cubicBezTo>
                <a:cubicBezTo>
                  <a:pt x="290" y="47"/>
                  <a:pt x="290" y="47"/>
                  <a:pt x="290" y="47"/>
                </a:cubicBezTo>
                <a:cubicBezTo>
                  <a:pt x="293" y="45"/>
                  <a:pt x="297" y="43"/>
                  <a:pt x="301" y="42"/>
                </a:cubicBezTo>
                <a:cubicBezTo>
                  <a:pt x="301" y="42"/>
                  <a:pt x="301" y="42"/>
                  <a:pt x="301" y="42"/>
                </a:cubicBezTo>
                <a:cubicBezTo>
                  <a:pt x="301" y="41"/>
                  <a:pt x="301" y="41"/>
                  <a:pt x="301" y="41"/>
                </a:cubicBezTo>
                <a:cubicBezTo>
                  <a:pt x="303" y="40"/>
                  <a:pt x="306" y="39"/>
                  <a:pt x="309" y="38"/>
                </a:cubicBezTo>
                <a:cubicBezTo>
                  <a:pt x="309" y="38"/>
                  <a:pt x="309" y="38"/>
                  <a:pt x="309" y="38"/>
                </a:cubicBezTo>
                <a:cubicBezTo>
                  <a:pt x="309" y="38"/>
                  <a:pt x="309" y="38"/>
                  <a:pt x="309" y="38"/>
                </a:cubicBezTo>
                <a:cubicBezTo>
                  <a:pt x="310" y="38"/>
                  <a:pt x="310" y="38"/>
                  <a:pt x="310" y="38"/>
                </a:cubicBezTo>
                <a:cubicBezTo>
                  <a:pt x="310" y="38"/>
                  <a:pt x="310" y="38"/>
                  <a:pt x="310" y="38"/>
                </a:cubicBezTo>
                <a:cubicBezTo>
                  <a:pt x="314" y="37"/>
                  <a:pt x="318" y="36"/>
                  <a:pt x="322" y="36"/>
                </a:cubicBezTo>
                <a:cubicBezTo>
                  <a:pt x="324" y="36"/>
                  <a:pt x="326" y="36"/>
                  <a:pt x="328" y="36"/>
                </a:cubicBezTo>
                <a:cubicBezTo>
                  <a:pt x="328" y="36"/>
                  <a:pt x="328" y="36"/>
                  <a:pt x="328" y="36"/>
                </a:cubicBezTo>
                <a:cubicBezTo>
                  <a:pt x="328" y="36"/>
                  <a:pt x="329" y="36"/>
                  <a:pt x="330" y="36"/>
                </a:cubicBezTo>
                <a:cubicBezTo>
                  <a:pt x="330" y="36"/>
                  <a:pt x="330" y="36"/>
                  <a:pt x="330" y="36"/>
                </a:cubicBezTo>
                <a:cubicBezTo>
                  <a:pt x="331" y="36"/>
                  <a:pt x="331" y="36"/>
                  <a:pt x="331" y="36"/>
                </a:cubicBezTo>
                <a:cubicBezTo>
                  <a:pt x="332" y="36"/>
                  <a:pt x="332" y="36"/>
                  <a:pt x="332" y="36"/>
                </a:cubicBezTo>
                <a:cubicBezTo>
                  <a:pt x="332" y="36"/>
                  <a:pt x="332" y="36"/>
                  <a:pt x="332" y="36"/>
                </a:cubicBezTo>
                <a:cubicBezTo>
                  <a:pt x="332" y="36"/>
                  <a:pt x="332" y="36"/>
                  <a:pt x="332" y="36"/>
                </a:cubicBezTo>
                <a:cubicBezTo>
                  <a:pt x="332" y="36"/>
                  <a:pt x="332" y="37"/>
                  <a:pt x="332" y="37"/>
                </a:cubicBezTo>
                <a:cubicBezTo>
                  <a:pt x="332" y="37"/>
                  <a:pt x="332" y="37"/>
                  <a:pt x="332" y="37"/>
                </a:cubicBezTo>
                <a:cubicBezTo>
                  <a:pt x="330" y="40"/>
                  <a:pt x="330" y="40"/>
                  <a:pt x="330" y="40"/>
                </a:cubicBezTo>
                <a:cubicBezTo>
                  <a:pt x="330" y="40"/>
                  <a:pt x="330" y="40"/>
                  <a:pt x="330" y="40"/>
                </a:cubicBezTo>
                <a:cubicBezTo>
                  <a:pt x="330" y="40"/>
                  <a:pt x="330" y="40"/>
                  <a:pt x="330" y="41"/>
                </a:cubicBezTo>
                <a:cubicBezTo>
                  <a:pt x="328" y="44"/>
                  <a:pt x="327" y="47"/>
                  <a:pt x="327" y="50"/>
                </a:cubicBezTo>
                <a:cubicBezTo>
                  <a:pt x="327" y="51"/>
                  <a:pt x="328" y="53"/>
                  <a:pt x="328" y="54"/>
                </a:cubicBezTo>
                <a:cubicBezTo>
                  <a:pt x="327" y="54"/>
                  <a:pt x="327" y="54"/>
                  <a:pt x="326" y="54"/>
                </a:cubicBezTo>
                <a:cubicBezTo>
                  <a:pt x="326" y="54"/>
                  <a:pt x="326" y="54"/>
                  <a:pt x="326" y="54"/>
                </a:cubicBezTo>
                <a:cubicBezTo>
                  <a:pt x="325" y="54"/>
                  <a:pt x="324" y="54"/>
                  <a:pt x="323" y="54"/>
                </a:cubicBezTo>
                <a:cubicBezTo>
                  <a:pt x="323" y="54"/>
                  <a:pt x="323" y="54"/>
                  <a:pt x="323" y="54"/>
                </a:cubicBezTo>
                <a:cubicBezTo>
                  <a:pt x="322" y="54"/>
                  <a:pt x="322" y="54"/>
                  <a:pt x="322" y="54"/>
                </a:cubicBezTo>
                <a:cubicBezTo>
                  <a:pt x="321" y="54"/>
                  <a:pt x="321" y="54"/>
                  <a:pt x="321" y="54"/>
                </a:cubicBezTo>
                <a:cubicBezTo>
                  <a:pt x="321" y="54"/>
                  <a:pt x="321" y="54"/>
                  <a:pt x="321" y="54"/>
                </a:cubicBezTo>
                <a:cubicBezTo>
                  <a:pt x="320" y="54"/>
                  <a:pt x="319" y="55"/>
                  <a:pt x="318" y="55"/>
                </a:cubicBezTo>
                <a:cubicBezTo>
                  <a:pt x="333" y="55"/>
                  <a:pt x="333" y="55"/>
                  <a:pt x="333" y="55"/>
                </a:cubicBezTo>
                <a:cubicBezTo>
                  <a:pt x="333" y="54"/>
                  <a:pt x="333" y="52"/>
                  <a:pt x="333" y="51"/>
                </a:cubicBezTo>
                <a:cubicBezTo>
                  <a:pt x="333" y="47"/>
                  <a:pt x="334" y="44"/>
                  <a:pt x="336" y="41"/>
                </a:cubicBezTo>
                <a:cubicBezTo>
                  <a:pt x="336" y="41"/>
                  <a:pt x="336" y="41"/>
                  <a:pt x="336" y="41"/>
                </a:cubicBezTo>
                <a:cubicBezTo>
                  <a:pt x="336" y="41"/>
                  <a:pt x="336" y="41"/>
                  <a:pt x="336" y="41"/>
                </a:cubicBezTo>
                <a:cubicBezTo>
                  <a:pt x="337" y="38"/>
                  <a:pt x="339" y="37"/>
                  <a:pt x="341" y="36"/>
                </a:cubicBezTo>
                <a:cubicBezTo>
                  <a:pt x="343" y="35"/>
                  <a:pt x="346" y="35"/>
                  <a:pt x="349" y="34"/>
                </a:cubicBezTo>
                <a:cubicBezTo>
                  <a:pt x="353" y="35"/>
                  <a:pt x="356" y="37"/>
                  <a:pt x="358" y="39"/>
                </a:cubicBezTo>
                <a:cubicBezTo>
                  <a:pt x="358" y="40"/>
                  <a:pt x="358" y="40"/>
                  <a:pt x="358" y="40"/>
                </a:cubicBezTo>
                <a:cubicBezTo>
                  <a:pt x="359" y="40"/>
                  <a:pt x="359" y="40"/>
                  <a:pt x="359" y="40"/>
                </a:cubicBezTo>
                <a:cubicBezTo>
                  <a:pt x="360" y="42"/>
                  <a:pt x="360" y="42"/>
                  <a:pt x="360" y="42"/>
                </a:cubicBezTo>
                <a:cubicBezTo>
                  <a:pt x="360" y="40"/>
                  <a:pt x="360" y="40"/>
                  <a:pt x="360" y="40"/>
                </a:cubicBezTo>
                <a:cubicBezTo>
                  <a:pt x="361" y="40"/>
                  <a:pt x="363" y="41"/>
                  <a:pt x="364" y="41"/>
                </a:cubicBezTo>
                <a:cubicBezTo>
                  <a:pt x="364" y="41"/>
                  <a:pt x="364" y="41"/>
                  <a:pt x="364" y="41"/>
                </a:cubicBezTo>
                <a:cubicBezTo>
                  <a:pt x="364" y="41"/>
                  <a:pt x="364" y="41"/>
                  <a:pt x="364" y="41"/>
                </a:cubicBezTo>
                <a:cubicBezTo>
                  <a:pt x="364" y="41"/>
                  <a:pt x="364" y="41"/>
                  <a:pt x="364" y="41"/>
                </a:cubicBezTo>
                <a:cubicBezTo>
                  <a:pt x="365" y="41"/>
                  <a:pt x="365" y="41"/>
                  <a:pt x="365" y="41"/>
                </a:cubicBezTo>
                <a:cubicBezTo>
                  <a:pt x="366" y="43"/>
                  <a:pt x="366" y="43"/>
                  <a:pt x="366" y="43"/>
                </a:cubicBezTo>
                <a:cubicBezTo>
                  <a:pt x="366" y="42"/>
                  <a:pt x="366" y="42"/>
                  <a:pt x="366" y="42"/>
                </a:cubicBezTo>
                <a:cubicBezTo>
                  <a:pt x="368" y="43"/>
                  <a:pt x="370" y="44"/>
                  <a:pt x="371" y="46"/>
                </a:cubicBezTo>
                <a:cubicBezTo>
                  <a:pt x="373" y="49"/>
                  <a:pt x="374" y="51"/>
                  <a:pt x="374" y="53"/>
                </a:cubicBezTo>
                <a:cubicBezTo>
                  <a:pt x="374" y="54"/>
                  <a:pt x="374" y="54"/>
                  <a:pt x="374" y="55"/>
                </a:cubicBezTo>
                <a:cubicBezTo>
                  <a:pt x="376" y="55"/>
                  <a:pt x="376" y="55"/>
                  <a:pt x="376" y="55"/>
                </a:cubicBezTo>
                <a:cubicBezTo>
                  <a:pt x="376" y="54"/>
                  <a:pt x="376" y="54"/>
                  <a:pt x="376" y="53"/>
                </a:cubicBezTo>
                <a:cubicBezTo>
                  <a:pt x="376" y="50"/>
                  <a:pt x="374" y="47"/>
                  <a:pt x="373" y="45"/>
                </a:cubicBezTo>
                <a:cubicBezTo>
                  <a:pt x="373" y="45"/>
                  <a:pt x="373" y="45"/>
                  <a:pt x="373" y="45"/>
                </a:cubicBezTo>
                <a:cubicBezTo>
                  <a:pt x="373" y="44"/>
                  <a:pt x="373" y="44"/>
                  <a:pt x="373" y="44"/>
                </a:cubicBezTo>
                <a:cubicBezTo>
                  <a:pt x="371" y="43"/>
                  <a:pt x="369" y="41"/>
                  <a:pt x="366" y="40"/>
                </a:cubicBezTo>
                <a:cubicBezTo>
                  <a:pt x="366" y="39"/>
                  <a:pt x="366" y="39"/>
                  <a:pt x="366" y="39"/>
                </a:cubicBezTo>
                <a:cubicBezTo>
                  <a:pt x="369" y="40"/>
                  <a:pt x="371" y="41"/>
                  <a:pt x="373" y="43"/>
                </a:cubicBezTo>
                <a:cubicBezTo>
                  <a:pt x="375" y="46"/>
                  <a:pt x="377" y="49"/>
                  <a:pt x="377" y="53"/>
                </a:cubicBezTo>
                <a:cubicBezTo>
                  <a:pt x="377" y="54"/>
                  <a:pt x="377" y="54"/>
                  <a:pt x="377" y="55"/>
                </a:cubicBezTo>
                <a:cubicBezTo>
                  <a:pt x="379" y="55"/>
                  <a:pt x="379" y="55"/>
                  <a:pt x="379" y="55"/>
                </a:cubicBezTo>
                <a:cubicBezTo>
                  <a:pt x="379" y="54"/>
                  <a:pt x="379" y="54"/>
                  <a:pt x="379" y="53"/>
                </a:cubicBezTo>
                <a:cubicBezTo>
                  <a:pt x="379" y="49"/>
                  <a:pt x="377" y="45"/>
                  <a:pt x="374" y="42"/>
                </a:cubicBezTo>
                <a:cubicBezTo>
                  <a:pt x="372" y="39"/>
                  <a:pt x="369" y="37"/>
                  <a:pt x="366" y="37"/>
                </a:cubicBezTo>
                <a:cubicBezTo>
                  <a:pt x="366" y="36"/>
                  <a:pt x="366" y="36"/>
                  <a:pt x="366" y="36"/>
                </a:cubicBezTo>
                <a:cubicBezTo>
                  <a:pt x="366" y="36"/>
                  <a:pt x="366" y="36"/>
                  <a:pt x="366" y="36"/>
                </a:cubicBezTo>
                <a:cubicBezTo>
                  <a:pt x="364" y="36"/>
                  <a:pt x="364" y="36"/>
                  <a:pt x="364" y="36"/>
                </a:cubicBezTo>
                <a:cubicBezTo>
                  <a:pt x="364" y="36"/>
                  <a:pt x="364" y="36"/>
                  <a:pt x="364" y="36"/>
                </a:cubicBezTo>
                <a:cubicBezTo>
                  <a:pt x="364" y="36"/>
                  <a:pt x="363" y="36"/>
                  <a:pt x="362" y="35"/>
                </a:cubicBezTo>
                <a:cubicBezTo>
                  <a:pt x="361" y="34"/>
                  <a:pt x="361" y="34"/>
                  <a:pt x="360" y="33"/>
                </a:cubicBezTo>
                <a:cubicBezTo>
                  <a:pt x="357" y="31"/>
                  <a:pt x="353" y="30"/>
                  <a:pt x="350" y="30"/>
                </a:cubicBezTo>
                <a:cubicBezTo>
                  <a:pt x="350" y="30"/>
                  <a:pt x="350" y="30"/>
                  <a:pt x="350" y="30"/>
                </a:cubicBezTo>
                <a:cubicBezTo>
                  <a:pt x="346" y="30"/>
                  <a:pt x="342" y="31"/>
                  <a:pt x="338" y="32"/>
                </a:cubicBezTo>
                <a:cubicBezTo>
                  <a:pt x="337" y="29"/>
                  <a:pt x="335" y="27"/>
                  <a:pt x="332" y="25"/>
                </a:cubicBezTo>
                <a:cubicBezTo>
                  <a:pt x="332" y="25"/>
                  <a:pt x="332" y="25"/>
                  <a:pt x="332" y="25"/>
                </a:cubicBezTo>
                <a:cubicBezTo>
                  <a:pt x="332" y="25"/>
                  <a:pt x="332" y="25"/>
                  <a:pt x="332" y="25"/>
                </a:cubicBezTo>
                <a:cubicBezTo>
                  <a:pt x="331" y="24"/>
                  <a:pt x="331" y="24"/>
                  <a:pt x="331" y="24"/>
                </a:cubicBezTo>
                <a:cubicBezTo>
                  <a:pt x="330" y="23"/>
                  <a:pt x="330" y="23"/>
                  <a:pt x="330" y="23"/>
                </a:cubicBezTo>
                <a:cubicBezTo>
                  <a:pt x="330" y="23"/>
                  <a:pt x="330" y="23"/>
                  <a:pt x="330" y="23"/>
                </a:cubicBezTo>
                <a:cubicBezTo>
                  <a:pt x="327" y="22"/>
                  <a:pt x="324" y="22"/>
                  <a:pt x="322" y="21"/>
                </a:cubicBezTo>
                <a:cubicBezTo>
                  <a:pt x="322" y="21"/>
                  <a:pt x="322" y="21"/>
                  <a:pt x="322" y="21"/>
                </a:cubicBezTo>
                <a:cubicBezTo>
                  <a:pt x="321" y="20"/>
                  <a:pt x="320" y="20"/>
                  <a:pt x="319" y="20"/>
                </a:cubicBezTo>
                <a:cubicBezTo>
                  <a:pt x="319" y="20"/>
                  <a:pt x="319" y="20"/>
                  <a:pt x="319" y="20"/>
                </a:cubicBezTo>
                <a:cubicBezTo>
                  <a:pt x="318" y="20"/>
                  <a:pt x="318" y="20"/>
                  <a:pt x="318" y="20"/>
                </a:cubicBezTo>
                <a:cubicBezTo>
                  <a:pt x="315" y="20"/>
                  <a:pt x="313" y="20"/>
                  <a:pt x="310" y="21"/>
                </a:cubicBezTo>
                <a:cubicBezTo>
                  <a:pt x="310" y="20"/>
                  <a:pt x="310" y="20"/>
                  <a:pt x="310" y="20"/>
                </a:cubicBezTo>
                <a:cubicBezTo>
                  <a:pt x="309" y="21"/>
                  <a:pt x="309" y="21"/>
                  <a:pt x="309" y="21"/>
                </a:cubicBezTo>
                <a:cubicBezTo>
                  <a:pt x="308" y="21"/>
                  <a:pt x="308" y="21"/>
                  <a:pt x="308" y="21"/>
                </a:cubicBezTo>
                <a:cubicBezTo>
                  <a:pt x="308" y="21"/>
                  <a:pt x="308" y="21"/>
                  <a:pt x="308" y="21"/>
                </a:cubicBezTo>
                <a:cubicBezTo>
                  <a:pt x="304" y="23"/>
                  <a:pt x="300" y="26"/>
                  <a:pt x="297" y="30"/>
                </a:cubicBezTo>
                <a:cubicBezTo>
                  <a:pt x="296" y="31"/>
                  <a:pt x="295" y="33"/>
                  <a:pt x="295" y="34"/>
                </a:cubicBezTo>
                <a:cubicBezTo>
                  <a:pt x="294" y="34"/>
                  <a:pt x="294" y="34"/>
                  <a:pt x="294" y="35"/>
                </a:cubicBezTo>
                <a:cubicBezTo>
                  <a:pt x="294" y="35"/>
                  <a:pt x="293" y="35"/>
                  <a:pt x="293" y="35"/>
                </a:cubicBezTo>
                <a:cubicBezTo>
                  <a:pt x="293" y="35"/>
                  <a:pt x="292" y="35"/>
                  <a:pt x="292" y="34"/>
                </a:cubicBezTo>
                <a:cubicBezTo>
                  <a:pt x="291" y="34"/>
                  <a:pt x="291" y="34"/>
                  <a:pt x="291" y="34"/>
                </a:cubicBezTo>
                <a:cubicBezTo>
                  <a:pt x="291" y="34"/>
                  <a:pt x="291" y="34"/>
                  <a:pt x="291" y="34"/>
                </a:cubicBezTo>
                <a:cubicBezTo>
                  <a:pt x="293" y="27"/>
                  <a:pt x="297" y="21"/>
                  <a:pt x="297" y="13"/>
                </a:cubicBezTo>
                <a:cubicBezTo>
                  <a:pt x="297" y="12"/>
                  <a:pt x="297" y="11"/>
                  <a:pt x="296" y="10"/>
                </a:cubicBezTo>
                <a:cubicBezTo>
                  <a:pt x="296" y="9"/>
                  <a:pt x="296" y="9"/>
                  <a:pt x="296" y="9"/>
                </a:cubicBezTo>
                <a:cubicBezTo>
                  <a:pt x="296" y="9"/>
                  <a:pt x="296" y="9"/>
                  <a:pt x="296" y="9"/>
                </a:cubicBezTo>
                <a:cubicBezTo>
                  <a:pt x="295" y="6"/>
                  <a:pt x="293" y="3"/>
                  <a:pt x="291" y="0"/>
                </a:cubicBezTo>
              </a:path>
            </a:pathLst>
          </a:custGeom>
          <a:solidFill>
            <a:srgbClr val="E8888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08" name="PA_任意多边形 1440"/>
          <p:cNvSpPr>
            <a:spLocks noEditPoints="1"/>
          </p:cNvSpPr>
          <p:nvPr>
            <p:custDataLst>
              <p:tags r:id="rId173"/>
            </p:custDataLst>
          </p:nvPr>
        </p:nvSpPr>
        <p:spPr bwMode="auto">
          <a:xfrm>
            <a:off x="10069512" y="6797675"/>
            <a:ext cx="2181225" cy="122238"/>
          </a:xfrm>
          <a:custGeom>
            <a:avLst/>
            <a:gdLst>
              <a:gd name="T0" fmla="*/ 8 w 907"/>
              <a:gd name="T1" fmla="*/ 4 h 51"/>
              <a:gd name="T2" fmla="*/ 43 w 907"/>
              <a:gd name="T3" fmla="*/ 35 h 51"/>
              <a:gd name="T4" fmla="*/ 501 w 907"/>
              <a:gd name="T5" fmla="*/ 6 h 51"/>
              <a:gd name="T6" fmla="*/ 793 w 907"/>
              <a:gd name="T7" fmla="*/ 14 h 51"/>
              <a:gd name="T8" fmla="*/ 782 w 907"/>
              <a:gd name="T9" fmla="*/ 9 h 51"/>
              <a:gd name="T10" fmla="*/ 767 w 907"/>
              <a:gd name="T11" fmla="*/ 19 h 51"/>
              <a:gd name="T12" fmla="*/ 767 w 907"/>
              <a:gd name="T13" fmla="*/ 5 h 51"/>
              <a:gd name="T14" fmla="*/ 745 w 907"/>
              <a:gd name="T15" fmla="*/ 27 h 51"/>
              <a:gd name="T16" fmla="*/ 790 w 907"/>
              <a:gd name="T17" fmla="*/ 4 h 51"/>
              <a:gd name="T18" fmla="*/ 795 w 907"/>
              <a:gd name="T19" fmla="*/ 6 h 51"/>
              <a:gd name="T20" fmla="*/ 786 w 907"/>
              <a:gd name="T21" fmla="*/ 6 h 51"/>
              <a:gd name="T22" fmla="*/ 731 w 907"/>
              <a:gd name="T23" fmla="*/ 8 h 51"/>
              <a:gd name="T24" fmla="*/ 719 w 907"/>
              <a:gd name="T25" fmla="*/ 2 h 51"/>
              <a:gd name="T26" fmla="*/ 775 w 907"/>
              <a:gd name="T27" fmla="*/ 35 h 51"/>
              <a:gd name="T28" fmla="*/ 835 w 907"/>
              <a:gd name="T29" fmla="*/ 47 h 51"/>
              <a:gd name="T30" fmla="*/ 830 w 907"/>
              <a:gd name="T31" fmla="*/ 46 h 51"/>
              <a:gd name="T32" fmla="*/ 862 w 907"/>
              <a:gd name="T33" fmla="*/ 49 h 51"/>
              <a:gd name="T34" fmla="*/ 832 w 907"/>
              <a:gd name="T35" fmla="*/ 45 h 51"/>
              <a:gd name="T36" fmla="*/ 734 w 907"/>
              <a:gd name="T37" fmla="*/ 43 h 51"/>
              <a:gd name="T38" fmla="*/ 844 w 907"/>
              <a:gd name="T39" fmla="*/ 47 h 51"/>
              <a:gd name="T40" fmla="*/ 824 w 907"/>
              <a:gd name="T41" fmla="*/ 36 h 51"/>
              <a:gd name="T42" fmla="*/ 831 w 907"/>
              <a:gd name="T43" fmla="*/ 39 h 51"/>
              <a:gd name="T44" fmla="*/ 651 w 907"/>
              <a:gd name="T45" fmla="*/ 42 h 51"/>
              <a:gd name="T46" fmla="*/ 813 w 907"/>
              <a:gd name="T47" fmla="*/ 44 h 51"/>
              <a:gd name="T48" fmla="*/ 525 w 907"/>
              <a:gd name="T49" fmla="*/ 38 h 51"/>
              <a:gd name="T50" fmla="*/ 824 w 907"/>
              <a:gd name="T51" fmla="*/ 32 h 51"/>
              <a:gd name="T52" fmla="*/ 683 w 907"/>
              <a:gd name="T53" fmla="*/ 45 h 51"/>
              <a:gd name="T54" fmla="*/ 829 w 907"/>
              <a:gd name="T55" fmla="*/ 31 h 51"/>
              <a:gd name="T56" fmla="*/ 484 w 907"/>
              <a:gd name="T57" fmla="*/ 19 h 51"/>
              <a:gd name="T58" fmla="*/ 819 w 907"/>
              <a:gd name="T59" fmla="*/ 21 h 51"/>
              <a:gd name="T60" fmla="*/ 481 w 907"/>
              <a:gd name="T61" fmla="*/ 47 h 51"/>
              <a:gd name="T62" fmla="*/ 813 w 907"/>
              <a:gd name="T63" fmla="*/ 12 h 51"/>
              <a:gd name="T64" fmla="*/ 663 w 907"/>
              <a:gd name="T65" fmla="*/ 24 h 51"/>
              <a:gd name="T66" fmla="*/ 863 w 907"/>
              <a:gd name="T67" fmla="*/ 28 h 51"/>
              <a:gd name="T68" fmla="*/ 707 w 907"/>
              <a:gd name="T69" fmla="*/ 46 h 51"/>
              <a:gd name="T70" fmla="*/ 665 w 907"/>
              <a:gd name="T71" fmla="*/ 47 h 51"/>
              <a:gd name="T72" fmla="*/ 530 w 907"/>
              <a:gd name="T73" fmla="*/ 40 h 51"/>
              <a:gd name="T74" fmla="*/ 621 w 907"/>
              <a:gd name="T75" fmla="*/ 18 h 51"/>
              <a:gd name="T76" fmla="*/ 578 w 907"/>
              <a:gd name="T77" fmla="*/ 46 h 51"/>
              <a:gd name="T78" fmla="*/ 871 w 907"/>
              <a:gd name="T79" fmla="*/ 0 h 51"/>
              <a:gd name="T80" fmla="*/ 860 w 907"/>
              <a:gd name="T81" fmla="*/ 20 h 51"/>
              <a:gd name="T82" fmla="*/ 845 w 907"/>
              <a:gd name="T83" fmla="*/ 3 h 51"/>
              <a:gd name="T84" fmla="*/ 848 w 907"/>
              <a:gd name="T85" fmla="*/ 8 h 51"/>
              <a:gd name="T86" fmla="*/ 884 w 907"/>
              <a:gd name="T87" fmla="*/ 34 h 51"/>
              <a:gd name="T88" fmla="*/ 831 w 907"/>
              <a:gd name="T89" fmla="*/ 22 h 51"/>
              <a:gd name="T90" fmla="*/ 818 w 907"/>
              <a:gd name="T91" fmla="*/ 0 h 51"/>
              <a:gd name="T92" fmla="*/ 791 w 907"/>
              <a:gd name="T93" fmla="*/ 45 h 51"/>
              <a:gd name="T94" fmla="*/ 691 w 907"/>
              <a:gd name="T95" fmla="*/ 6 h 51"/>
              <a:gd name="T96" fmla="*/ 715 w 907"/>
              <a:gd name="T97" fmla="*/ 39 h 51"/>
              <a:gd name="T98" fmla="*/ 528 w 907"/>
              <a:gd name="T99" fmla="*/ 38 h 51"/>
              <a:gd name="T100" fmla="*/ 525 w 907"/>
              <a:gd name="T101" fmla="*/ 29 h 51"/>
              <a:gd name="T102" fmla="*/ 509 w 907"/>
              <a:gd name="T103" fmla="*/ 0 h 51"/>
              <a:gd name="T104" fmla="*/ 524 w 907"/>
              <a:gd name="T105" fmla="*/ 44 h 51"/>
              <a:gd name="T106" fmla="*/ 479 w 907"/>
              <a:gd name="T107" fmla="*/ 22 h 51"/>
              <a:gd name="T108" fmla="*/ 476 w 907"/>
              <a:gd name="T109" fmla="*/ 49 h 51"/>
              <a:gd name="T110" fmla="*/ 790 w 907"/>
              <a:gd name="T111" fmla="*/ 51 h 51"/>
              <a:gd name="T112" fmla="*/ 850 w 907"/>
              <a:gd name="T113" fmla="*/ 51 h 51"/>
              <a:gd name="T114" fmla="*/ 886 w 907"/>
              <a:gd name="T115" fmla="*/ 15 h 51"/>
              <a:gd name="T116" fmla="*/ 888 w 907"/>
              <a:gd name="T117" fmla="*/ 20 h 51"/>
              <a:gd name="T118" fmla="*/ 884 w 907"/>
              <a:gd name="T119" fmla="*/ 42 h 51"/>
              <a:gd name="T120" fmla="*/ 902 w 907"/>
              <a:gd name="T121" fmla="*/ 36 h 51"/>
              <a:gd name="T122" fmla="*/ 902 w 907"/>
              <a:gd name="T123" fmla="*/ 19 h 51"/>
              <a:gd name="T124" fmla="*/ 880 w 907"/>
              <a:gd name="T125" fmla="*/ 6 h 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907" h="51">
                <a:moveTo>
                  <a:pt x="41" y="0"/>
                </a:moveTo>
                <a:cubicBezTo>
                  <a:pt x="35" y="0"/>
                  <a:pt x="35" y="0"/>
                  <a:pt x="35" y="0"/>
                </a:cubicBezTo>
                <a:cubicBezTo>
                  <a:pt x="29" y="2"/>
                  <a:pt x="24" y="5"/>
                  <a:pt x="19" y="8"/>
                </a:cubicBezTo>
                <a:cubicBezTo>
                  <a:pt x="19" y="7"/>
                  <a:pt x="19" y="7"/>
                  <a:pt x="19" y="7"/>
                </a:cubicBezTo>
                <a:cubicBezTo>
                  <a:pt x="21" y="6"/>
                  <a:pt x="22" y="4"/>
                  <a:pt x="23" y="4"/>
                </a:cubicBezTo>
                <a:cubicBezTo>
                  <a:pt x="23" y="4"/>
                  <a:pt x="23" y="4"/>
                  <a:pt x="23" y="4"/>
                </a:cubicBezTo>
                <a:cubicBezTo>
                  <a:pt x="24" y="4"/>
                  <a:pt x="24" y="4"/>
                  <a:pt x="24" y="4"/>
                </a:cubicBezTo>
                <a:cubicBezTo>
                  <a:pt x="26" y="2"/>
                  <a:pt x="29" y="1"/>
                  <a:pt x="32" y="0"/>
                </a:cubicBezTo>
                <a:cubicBezTo>
                  <a:pt x="27" y="0"/>
                  <a:pt x="27" y="0"/>
                  <a:pt x="27" y="0"/>
                </a:cubicBezTo>
                <a:cubicBezTo>
                  <a:pt x="26" y="1"/>
                  <a:pt x="24" y="1"/>
                  <a:pt x="23" y="2"/>
                </a:cubicBezTo>
                <a:cubicBezTo>
                  <a:pt x="21" y="3"/>
                  <a:pt x="20" y="3"/>
                  <a:pt x="19" y="4"/>
                </a:cubicBezTo>
                <a:cubicBezTo>
                  <a:pt x="19" y="4"/>
                  <a:pt x="19" y="4"/>
                  <a:pt x="19" y="4"/>
                </a:cubicBezTo>
                <a:cubicBezTo>
                  <a:pt x="17" y="6"/>
                  <a:pt x="17" y="6"/>
                  <a:pt x="17" y="6"/>
                </a:cubicBezTo>
                <a:cubicBezTo>
                  <a:pt x="17" y="6"/>
                  <a:pt x="17" y="6"/>
                  <a:pt x="17" y="6"/>
                </a:cubicBezTo>
                <a:cubicBezTo>
                  <a:pt x="17" y="6"/>
                  <a:pt x="17" y="6"/>
                  <a:pt x="17" y="6"/>
                </a:cubicBezTo>
                <a:cubicBezTo>
                  <a:pt x="16" y="7"/>
                  <a:pt x="15" y="7"/>
                  <a:pt x="14" y="7"/>
                </a:cubicBezTo>
                <a:cubicBezTo>
                  <a:pt x="14" y="7"/>
                  <a:pt x="14" y="7"/>
                  <a:pt x="14" y="7"/>
                </a:cubicBezTo>
                <a:cubicBezTo>
                  <a:pt x="14" y="7"/>
                  <a:pt x="13" y="7"/>
                  <a:pt x="12" y="6"/>
                </a:cubicBezTo>
                <a:cubicBezTo>
                  <a:pt x="12" y="6"/>
                  <a:pt x="12" y="6"/>
                  <a:pt x="12" y="6"/>
                </a:cubicBezTo>
                <a:cubicBezTo>
                  <a:pt x="12" y="6"/>
                  <a:pt x="12" y="6"/>
                  <a:pt x="12" y="6"/>
                </a:cubicBezTo>
                <a:cubicBezTo>
                  <a:pt x="11" y="6"/>
                  <a:pt x="10" y="4"/>
                  <a:pt x="10" y="4"/>
                </a:cubicBezTo>
                <a:cubicBezTo>
                  <a:pt x="10" y="4"/>
                  <a:pt x="10" y="4"/>
                  <a:pt x="10" y="4"/>
                </a:cubicBezTo>
                <a:cubicBezTo>
                  <a:pt x="10" y="4"/>
                  <a:pt x="10" y="4"/>
                  <a:pt x="10" y="4"/>
                </a:cubicBezTo>
                <a:cubicBezTo>
                  <a:pt x="10" y="4"/>
                  <a:pt x="10" y="4"/>
                  <a:pt x="10" y="4"/>
                </a:cubicBezTo>
                <a:cubicBezTo>
                  <a:pt x="12" y="2"/>
                  <a:pt x="13" y="1"/>
                  <a:pt x="14" y="0"/>
                </a:cubicBezTo>
                <a:cubicBezTo>
                  <a:pt x="11" y="0"/>
                  <a:pt x="11" y="0"/>
                  <a:pt x="11" y="0"/>
                </a:cubicBezTo>
                <a:cubicBezTo>
                  <a:pt x="10" y="1"/>
                  <a:pt x="9" y="2"/>
                  <a:pt x="9" y="3"/>
                </a:cubicBezTo>
                <a:cubicBezTo>
                  <a:pt x="9" y="3"/>
                  <a:pt x="8" y="4"/>
                  <a:pt x="8" y="4"/>
                </a:cubicBezTo>
                <a:cubicBezTo>
                  <a:pt x="8" y="6"/>
                  <a:pt x="10" y="7"/>
                  <a:pt x="11" y="8"/>
                </a:cubicBezTo>
                <a:cubicBezTo>
                  <a:pt x="12" y="9"/>
                  <a:pt x="13" y="9"/>
                  <a:pt x="14" y="9"/>
                </a:cubicBezTo>
                <a:cubicBezTo>
                  <a:pt x="14" y="9"/>
                  <a:pt x="14" y="9"/>
                  <a:pt x="14" y="9"/>
                </a:cubicBezTo>
                <a:cubicBezTo>
                  <a:pt x="15" y="9"/>
                  <a:pt x="16" y="9"/>
                  <a:pt x="17" y="8"/>
                </a:cubicBezTo>
                <a:cubicBezTo>
                  <a:pt x="17" y="9"/>
                  <a:pt x="17" y="9"/>
                  <a:pt x="17" y="9"/>
                </a:cubicBezTo>
                <a:cubicBezTo>
                  <a:pt x="16" y="10"/>
                  <a:pt x="16" y="10"/>
                  <a:pt x="16" y="10"/>
                </a:cubicBezTo>
                <a:cubicBezTo>
                  <a:pt x="16" y="10"/>
                  <a:pt x="16" y="10"/>
                  <a:pt x="16" y="10"/>
                </a:cubicBezTo>
                <a:cubicBezTo>
                  <a:pt x="16" y="12"/>
                  <a:pt x="16" y="12"/>
                  <a:pt x="16" y="12"/>
                </a:cubicBezTo>
                <a:cubicBezTo>
                  <a:pt x="16" y="12"/>
                  <a:pt x="16" y="13"/>
                  <a:pt x="17" y="13"/>
                </a:cubicBezTo>
                <a:cubicBezTo>
                  <a:pt x="17" y="14"/>
                  <a:pt x="17" y="14"/>
                  <a:pt x="17" y="14"/>
                </a:cubicBezTo>
                <a:cubicBezTo>
                  <a:pt x="17" y="15"/>
                  <a:pt x="17" y="15"/>
                  <a:pt x="17" y="15"/>
                </a:cubicBezTo>
                <a:cubicBezTo>
                  <a:pt x="16" y="15"/>
                  <a:pt x="16" y="14"/>
                  <a:pt x="15" y="14"/>
                </a:cubicBezTo>
                <a:cubicBezTo>
                  <a:pt x="15" y="14"/>
                  <a:pt x="15" y="14"/>
                  <a:pt x="15" y="14"/>
                </a:cubicBezTo>
                <a:cubicBezTo>
                  <a:pt x="15" y="14"/>
                  <a:pt x="15" y="14"/>
                  <a:pt x="15" y="14"/>
                </a:cubicBezTo>
                <a:cubicBezTo>
                  <a:pt x="12" y="11"/>
                  <a:pt x="8" y="7"/>
                  <a:pt x="6" y="4"/>
                </a:cubicBezTo>
                <a:cubicBezTo>
                  <a:pt x="6" y="1"/>
                  <a:pt x="6" y="1"/>
                  <a:pt x="6" y="1"/>
                </a:cubicBezTo>
                <a:cubicBezTo>
                  <a:pt x="6" y="1"/>
                  <a:pt x="6" y="1"/>
                  <a:pt x="7" y="1"/>
                </a:cubicBezTo>
                <a:cubicBezTo>
                  <a:pt x="7" y="1"/>
                  <a:pt x="7" y="1"/>
                  <a:pt x="7" y="1"/>
                </a:cubicBezTo>
                <a:cubicBezTo>
                  <a:pt x="7" y="1"/>
                  <a:pt x="7" y="1"/>
                  <a:pt x="7" y="1"/>
                </a:cubicBezTo>
                <a:cubicBezTo>
                  <a:pt x="8" y="1"/>
                  <a:pt x="8" y="0"/>
                  <a:pt x="9" y="0"/>
                </a:cubicBezTo>
                <a:cubicBezTo>
                  <a:pt x="4" y="0"/>
                  <a:pt x="4" y="0"/>
                  <a:pt x="4" y="0"/>
                </a:cubicBezTo>
                <a:cubicBezTo>
                  <a:pt x="4" y="1"/>
                  <a:pt x="4" y="1"/>
                  <a:pt x="4" y="1"/>
                </a:cubicBezTo>
                <a:cubicBezTo>
                  <a:pt x="3" y="1"/>
                  <a:pt x="3" y="0"/>
                  <a:pt x="3" y="0"/>
                </a:cubicBezTo>
                <a:cubicBezTo>
                  <a:pt x="0" y="0"/>
                  <a:pt x="0" y="0"/>
                  <a:pt x="0" y="0"/>
                </a:cubicBezTo>
                <a:cubicBezTo>
                  <a:pt x="1" y="1"/>
                  <a:pt x="3" y="3"/>
                  <a:pt x="4" y="5"/>
                </a:cubicBezTo>
                <a:cubicBezTo>
                  <a:pt x="7" y="8"/>
                  <a:pt x="10" y="12"/>
                  <a:pt x="14" y="15"/>
                </a:cubicBezTo>
                <a:cubicBezTo>
                  <a:pt x="15" y="16"/>
                  <a:pt x="16" y="17"/>
                  <a:pt x="17" y="18"/>
                </a:cubicBezTo>
                <a:cubicBezTo>
                  <a:pt x="24" y="25"/>
                  <a:pt x="32" y="34"/>
                  <a:pt x="43" y="35"/>
                </a:cubicBezTo>
                <a:cubicBezTo>
                  <a:pt x="43" y="35"/>
                  <a:pt x="44" y="36"/>
                  <a:pt x="44" y="36"/>
                </a:cubicBezTo>
                <a:cubicBezTo>
                  <a:pt x="44" y="34"/>
                  <a:pt x="44" y="34"/>
                  <a:pt x="44" y="34"/>
                </a:cubicBezTo>
                <a:cubicBezTo>
                  <a:pt x="44" y="34"/>
                  <a:pt x="44" y="33"/>
                  <a:pt x="43" y="33"/>
                </a:cubicBezTo>
                <a:cubicBezTo>
                  <a:pt x="43" y="33"/>
                  <a:pt x="43" y="33"/>
                  <a:pt x="43" y="33"/>
                </a:cubicBezTo>
                <a:cubicBezTo>
                  <a:pt x="43" y="33"/>
                  <a:pt x="43" y="33"/>
                  <a:pt x="43" y="33"/>
                </a:cubicBezTo>
                <a:cubicBezTo>
                  <a:pt x="33" y="32"/>
                  <a:pt x="26" y="24"/>
                  <a:pt x="19" y="17"/>
                </a:cubicBezTo>
                <a:cubicBezTo>
                  <a:pt x="19" y="15"/>
                  <a:pt x="19" y="15"/>
                  <a:pt x="19" y="15"/>
                </a:cubicBezTo>
                <a:cubicBezTo>
                  <a:pt x="19" y="16"/>
                  <a:pt x="20" y="16"/>
                  <a:pt x="20" y="16"/>
                </a:cubicBezTo>
                <a:cubicBezTo>
                  <a:pt x="21" y="16"/>
                  <a:pt x="21" y="16"/>
                  <a:pt x="21" y="16"/>
                </a:cubicBezTo>
                <a:cubicBezTo>
                  <a:pt x="21" y="16"/>
                  <a:pt x="21" y="16"/>
                  <a:pt x="21" y="16"/>
                </a:cubicBezTo>
                <a:cubicBezTo>
                  <a:pt x="28" y="12"/>
                  <a:pt x="36" y="10"/>
                  <a:pt x="44" y="7"/>
                </a:cubicBezTo>
                <a:cubicBezTo>
                  <a:pt x="44" y="5"/>
                  <a:pt x="44" y="5"/>
                  <a:pt x="44" y="5"/>
                </a:cubicBezTo>
                <a:cubicBezTo>
                  <a:pt x="36" y="8"/>
                  <a:pt x="28" y="10"/>
                  <a:pt x="21" y="14"/>
                </a:cubicBezTo>
                <a:cubicBezTo>
                  <a:pt x="20" y="14"/>
                  <a:pt x="19" y="13"/>
                  <a:pt x="19" y="13"/>
                </a:cubicBezTo>
                <a:cubicBezTo>
                  <a:pt x="19" y="13"/>
                  <a:pt x="19" y="13"/>
                  <a:pt x="19" y="13"/>
                </a:cubicBezTo>
                <a:cubicBezTo>
                  <a:pt x="19" y="13"/>
                  <a:pt x="19" y="13"/>
                  <a:pt x="19" y="13"/>
                </a:cubicBezTo>
                <a:cubicBezTo>
                  <a:pt x="18" y="11"/>
                  <a:pt x="18" y="11"/>
                  <a:pt x="18" y="11"/>
                </a:cubicBezTo>
                <a:cubicBezTo>
                  <a:pt x="18" y="11"/>
                  <a:pt x="18" y="11"/>
                  <a:pt x="18" y="11"/>
                </a:cubicBezTo>
                <a:cubicBezTo>
                  <a:pt x="19" y="11"/>
                  <a:pt x="19" y="11"/>
                  <a:pt x="19" y="11"/>
                </a:cubicBezTo>
                <a:cubicBezTo>
                  <a:pt x="19" y="11"/>
                  <a:pt x="19" y="11"/>
                  <a:pt x="19" y="11"/>
                </a:cubicBezTo>
                <a:cubicBezTo>
                  <a:pt x="26" y="6"/>
                  <a:pt x="33" y="2"/>
                  <a:pt x="41" y="0"/>
                </a:cubicBezTo>
                <a:moveTo>
                  <a:pt x="508" y="0"/>
                </a:moveTo>
                <a:cubicBezTo>
                  <a:pt x="506" y="0"/>
                  <a:pt x="506" y="0"/>
                  <a:pt x="506" y="0"/>
                </a:cubicBezTo>
                <a:cubicBezTo>
                  <a:pt x="506" y="0"/>
                  <a:pt x="505" y="1"/>
                  <a:pt x="505" y="1"/>
                </a:cubicBezTo>
                <a:cubicBezTo>
                  <a:pt x="504" y="2"/>
                  <a:pt x="503" y="3"/>
                  <a:pt x="502" y="4"/>
                </a:cubicBezTo>
                <a:cubicBezTo>
                  <a:pt x="501" y="2"/>
                  <a:pt x="499" y="1"/>
                  <a:pt x="498" y="0"/>
                </a:cubicBezTo>
                <a:cubicBezTo>
                  <a:pt x="494" y="0"/>
                  <a:pt x="494" y="0"/>
                  <a:pt x="494" y="0"/>
                </a:cubicBezTo>
                <a:cubicBezTo>
                  <a:pt x="497" y="2"/>
                  <a:pt x="499" y="4"/>
                  <a:pt x="501" y="6"/>
                </a:cubicBezTo>
                <a:cubicBezTo>
                  <a:pt x="502" y="6"/>
                  <a:pt x="502" y="6"/>
                  <a:pt x="502" y="6"/>
                </a:cubicBezTo>
                <a:cubicBezTo>
                  <a:pt x="502" y="6"/>
                  <a:pt x="502" y="6"/>
                  <a:pt x="502" y="6"/>
                </a:cubicBezTo>
                <a:cubicBezTo>
                  <a:pt x="504" y="5"/>
                  <a:pt x="506" y="4"/>
                  <a:pt x="507" y="3"/>
                </a:cubicBezTo>
                <a:cubicBezTo>
                  <a:pt x="507" y="2"/>
                  <a:pt x="508" y="1"/>
                  <a:pt x="508" y="0"/>
                </a:cubicBezTo>
                <a:moveTo>
                  <a:pt x="766" y="32"/>
                </a:moveTo>
                <a:cubicBezTo>
                  <a:pt x="763" y="32"/>
                  <a:pt x="759" y="31"/>
                  <a:pt x="756" y="29"/>
                </a:cubicBezTo>
                <a:cubicBezTo>
                  <a:pt x="757" y="29"/>
                  <a:pt x="759" y="29"/>
                  <a:pt x="760" y="29"/>
                </a:cubicBezTo>
                <a:cubicBezTo>
                  <a:pt x="760" y="29"/>
                  <a:pt x="760" y="29"/>
                  <a:pt x="760" y="29"/>
                </a:cubicBezTo>
                <a:cubicBezTo>
                  <a:pt x="764" y="29"/>
                  <a:pt x="767" y="30"/>
                  <a:pt x="770" y="31"/>
                </a:cubicBezTo>
                <a:cubicBezTo>
                  <a:pt x="769" y="32"/>
                  <a:pt x="767" y="32"/>
                  <a:pt x="766" y="32"/>
                </a:cubicBezTo>
                <a:cubicBezTo>
                  <a:pt x="766" y="32"/>
                  <a:pt x="766" y="32"/>
                  <a:pt x="766" y="32"/>
                </a:cubicBezTo>
                <a:moveTo>
                  <a:pt x="775" y="32"/>
                </a:moveTo>
                <a:cubicBezTo>
                  <a:pt x="775" y="31"/>
                  <a:pt x="775" y="31"/>
                  <a:pt x="775" y="31"/>
                </a:cubicBezTo>
                <a:cubicBezTo>
                  <a:pt x="780" y="29"/>
                  <a:pt x="784" y="25"/>
                  <a:pt x="788" y="22"/>
                </a:cubicBezTo>
                <a:cubicBezTo>
                  <a:pt x="788" y="23"/>
                  <a:pt x="788" y="23"/>
                  <a:pt x="788" y="23"/>
                </a:cubicBezTo>
                <a:cubicBezTo>
                  <a:pt x="784" y="27"/>
                  <a:pt x="780" y="30"/>
                  <a:pt x="775" y="32"/>
                </a:cubicBezTo>
                <a:moveTo>
                  <a:pt x="781" y="22"/>
                </a:moveTo>
                <a:cubicBezTo>
                  <a:pt x="779" y="20"/>
                  <a:pt x="777" y="19"/>
                  <a:pt x="775" y="19"/>
                </a:cubicBezTo>
                <a:cubicBezTo>
                  <a:pt x="775" y="17"/>
                  <a:pt x="775" y="17"/>
                  <a:pt x="775" y="17"/>
                </a:cubicBezTo>
                <a:cubicBezTo>
                  <a:pt x="777" y="17"/>
                  <a:pt x="778" y="18"/>
                  <a:pt x="779" y="18"/>
                </a:cubicBezTo>
                <a:cubicBezTo>
                  <a:pt x="780" y="19"/>
                  <a:pt x="781" y="20"/>
                  <a:pt x="782" y="21"/>
                </a:cubicBezTo>
                <a:cubicBezTo>
                  <a:pt x="782" y="21"/>
                  <a:pt x="781" y="22"/>
                  <a:pt x="781" y="22"/>
                </a:cubicBezTo>
                <a:moveTo>
                  <a:pt x="790" y="22"/>
                </a:moveTo>
                <a:cubicBezTo>
                  <a:pt x="790" y="21"/>
                  <a:pt x="790" y="21"/>
                  <a:pt x="790" y="21"/>
                </a:cubicBezTo>
                <a:cubicBezTo>
                  <a:pt x="792" y="20"/>
                  <a:pt x="793" y="18"/>
                  <a:pt x="794" y="16"/>
                </a:cubicBezTo>
                <a:cubicBezTo>
                  <a:pt x="794" y="15"/>
                  <a:pt x="793" y="15"/>
                  <a:pt x="793" y="14"/>
                </a:cubicBezTo>
                <a:cubicBezTo>
                  <a:pt x="793" y="14"/>
                  <a:pt x="793" y="14"/>
                  <a:pt x="793" y="14"/>
                </a:cubicBezTo>
                <a:cubicBezTo>
                  <a:pt x="793" y="14"/>
                  <a:pt x="793" y="14"/>
                  <a:pt x="793" y="14"/>
                </a:cubicBezTo>
                <a:cubicBezTo>
                  <a:pt x="792" y="13"/>
                  <a:pt x="792" y="13"/>
                  <a:pt x="792" y="12"/>
                </a:cubicBezTo>
                <a:cubicBezTo>
                  <a:pt x="791" y="12"/>
                  <a:pt x="791" y="12"/>
                  <a:pt x="790" y="11"/>
                </a:cubicBezTo>
                <a:cubicBezTo>
                  <a:pt x="790" y="9"/>
                  <a:pt x="790" y="9"/>
                  <a:pt x="790" y="9"/>
                </a:cubicBezTo>
                <a:cubicBezTo>
                  <a:pt x="794" y="12"/>
                  <a:pt x="794" y="12"/>
                  <a:pt x="794" y="12"/>
                </a:cubicBezTo>
                <a:cubicBezTo>
                  <a:pt x="794" y="19"/>
                  <a:pt x="794" y="19"/>
                  <a:pt x="794" y="19"/>
                </a:cubicBezTo>
                <a:cubicBezTo>
                  <a:pt x="793" y="20"/>
                  <a:pt x="792" y="21"/>
                  <a:pt x="790" y="22"/>
                </a:cubicBezTo>
                <a:moveTo>
                  <a:pt x="729" y="16"/>
                </a:moveTo>
                <a:cubicBezTo>
                  <a:pt x="729" y="15"/>
                  <a:pt x="728" y="15"/>
                  <a:pt x="727" y="14"/>
                </a:cubicBezTo>
                <a:cubicBezTo>
                  <a:pt x="727" y="9"/>
                  <a:pt x="727" y="9"/>
                  <a:pt x="727" y="9"/>
                </a:cubicBezTo>
                <a:cubicBezTo>
                  <a:pt x="728" y="9"/>
                  <a:pt x="729" y="8"/>
                  <a:pt x="729" y="8"/>
                </a:cubicBezTo>
                <a:cubicBezTo>
                  <a:pt x="729" y="10"/>
                  <a:pt x="729" y="10"/>
                  <a:pt x="729" y="10"/>
                </a:cubicBezTo>
                <a:cubicBezTo>
                  <a:pt x="729" y="10"/>
                  <a:pt x="729" y="10"/>
                  <a:pt x="729" y="11"/>
                </a:cubicBezTo>
                <a:cubicBezTo>
                  <a:pt x="728" y="11"/>
                  <a:pt x="728" y="12"/>
                  <a:pt x="728" y="12"/>
                </a:cubicBezTo>
                <a:cubicBezTo>
                  <a:pt x="728" y="13"/>
                  <a:pt x="728" y="13"/>
                  <a:pt x="728" y="13"/>
                </a:cubicBezTo>
                <a:cubicBezTo>
                  <a:pt x="728" y="13"/>
                  <a:pt x="728" y="13"/>
                  <a:pt x="728" y="13"/>
                </a:cubicBezTo>
                <a:cubicBezTo>
                  <a:pt x="728" y="13"/>
                  <a:pt x="729" y="14"/>
                  <a:pt x="729" y="14"/>
                </a:cubicBezTo>
                <a:cubicBezTo>
                  <a:pt x="729" y="16"/>
                  <a:pt x="729" y="16"/>
                  <a:pt x="729" y="16"/>
                </a:cubicBezTo>
                <a:moveTo>
                  <a:pt x="742" y="22"/>
                </a:moveTo>
                <a:cubicBezTo>
                  <a:pt x="742" y="22"/>
                  <a:pt x="742" y="22"/>
                  <a:pt x="742" y="22"/>
                </a:cubicBezTo>
                <a:cubicBezTo>
                  <a:pt x="742" y="22"/>
                  <a:pt x="741" y="22"/>
                  <a:pt x="741" y="22"/>
                </a:cubicBezTo>
                <a:cubicBezTo>
                  <a:pt x="740" y="21"/>
                  <a:pt x="739" y="21"/>
                  <a:pt x="739" y="20"/>
                </a:cubicBezTo>
                <a:cubicBezTo>
                  <a:pt x="738" y="20"/>
                  <a:pt x="738" y="19"/>
                  <a:pt x="738" y="19"/>
                </a:cubicBezTo>
                <a:cubicBezTo>
                  <a:pt x="739" y="18"/>
                  <a:pt x="740" y="17"/>
                  <a:pt x="742" y="16"/>
                </a:cubicBezTo>
                <a:cubicBezTo>
                  <a:pt x="744" y="16"/>
                  <a:pt x="746" y="15"/>
                  <a:pt x="748" y="14"/>
                </a:cubicBezTo>
                <a:cubicBezTo>
                  <a:pt x="755" y="10"/>
                  <a:pt x="763" y="8"/>
                  <a:pt x="772" y="8"/>
                </a:cubicBezTo>
                <a:cubicBezTo>
                  <a:pt x="772" y="8"/>
                  <a:pt x="773" y="8"/>
                  <a:pt x="774" y="8"/>
                </a:cubicBezTo>
                <a:cubicBezTo>
                  <a:pt x="777" y="8"/>
                  <a:pt x="779" y="8"/>
                  <a:pt x="782" y="9"/>
                </a:cubicBezTo>
                <a:cubicBezTo>
                  <a:pt x="782" y="9"/>
                  <a:pt x="782" y="9"/>
                  <a:pt x="782" y="9"/>
                </a:cubicBezTo>
                <a:cubicBezTo>
                  <a:pt x="782" y="9"/>
                  <a:pt x="782" y="9"/>
                  <a:pt x="782" y="9"/>
                </a:cubicBezTo>
                <a:cubicBezTo>
                  <a:pt x="784" y="9"/>
                  <a:pt x="786" y="11"/>
                  <a:pt x="788" y="12"/>
                </a:cubicBezTo>
                <a:cubicBezTo>
                  <a:pt x="788" y="13"/>
                  <a:pt x="788" y="13"/>
                  <a:pt x="788" y="13"/>
                </a:cubicBezTo>
                <a:cubicBezTo>
                  <a:pt x="789" y="13"/>
                  <a:pt x="789" y="13"/>
                  <a:pt x="789" y="13"/>
                </a:cubicBezTo>
                <a:cubicBezTo>
                  <a:pt x="790" y="14"/>
                  <a:pt x="790" y="14"/>
                  <a:pt x="790" y="14"/>
                </a:cubicBezTo>
                <a:cubicBezTo>
                  <a:pt x="790" y="14"/>
                  <a:pt x="790" y="14"/>
                  <a:pt x="790" y="14"/>
                </a:cubicBezTo>
                <a:cubicBezTo>
                  <a:pt x="791" y="14"/>
                  <a:pt x="791" y="15"/>
                  <a:pt x="791" y="15"/>
                </a:cubicBezTo>
                <a:cubicBezTo>
                  <a:pt x="791" y="15"/>
                  <a:pt x="792" y="16"/>
                  <a:pt x="792" y="16"/>
                </a:cubicBezTo>
                <a:cubicBezTo>
                  <a:pt x="792" y="17"/>
                  <a:pt x="790" y="19"/>
                  <a:pt x="789" y="20"/>
                </a:cubicBezTo>
                <a:cubicBezTo>
                  <a:pt x="789" y="20"/>
                  <a:pt x="789" y="20"/>
                  <a:pt x="789" y="20"/>
                </a:cubicBezTo>
                <a:cubicBezTo>
                  <a:pt x="789" y="20"/>
                  <a:pt x="789" y="20"/>
                  <a:pt x="788" y="20"/>
                </a:cubicBezTo>
                <a:cubicBezTo>
                  <a:pt x="788" y="20"/>
                  <a:pt x="788" y="20"/>
                  <a:pt x="788" y="20"/>
                </a:cubicBezTo>
                <a:cubicBezTo>
                  <a:pt x="784" y="23"/>
                  <a:pt x="780" y="27"/>
                  <a:pt x="775" y="29"/>
                </a:cubicBezTo>
                <a:cubicBezTo>
                  <a:pt x="775" y="29"/>
                  <a:pt x="775" y="29"/>
                  <a:pt x="775" y="29"/>
                </a:cubicBezTo>
                <a:cubicBezTo>
                  <a:pt x="774" y="29"/>
                  <a:pt x="774" y="29"/>
                  <a:pt x="774" y="29"/>
                </a:cubicBezTo>
                <a:cubicBezTo>
                  <a:pt x="774" y="29"/>
                  <a:pt x="774" y="28"/>
                  <a:pt x="774" y="28"/>
                </a:cubicBezTo>
                <a:cubicBezTo>
                  <a:pt x="774" y="28"/>
                  <a:pt x="774" y="28"/>
                  <a:pt x="774" y="28"/>
                </a:cubicBezTo>
                <a:cubicBezTo>
                  <a:pt x="774" y="27"/>
                  <a:pt x="774" y="27"/>
                  <a:pt x="774" y="27"/>
                </a:cubicBezTo>
                <a:cubicBezTo>
                  <a:pt x="771" y="25"/>
                  <a:pt x="767" y="24"/>
                  <a:pt x="763" y="24"/>
                </a:cubicBezTo>
                <a:cubicBezTo>
                  <a:pt x="759" y="24"/>
                  <a:pt x="755" y="24"/>
                  <a:pt x="752" y="26"/>
                </a:cubicBezTo>
                <a:cubicBezTo>
                  <a:pt x="752" y="26"/>
                  <a:pt x="752" y="26"/>
                  <a:pt x="752" y="26"/>
                </a:cubicBezTo>
                <a:cubicBezTo>
                  <a:pt x="752" y="26"/>
                  <a:pt x="752" y="26"/>
                  <a:pt x="752" y="26"/>
                </a:cubicBezTo>
                <a:cubicBezTo>
                  <a:pt x="750" y="26"/>
                  <a:pt x="749" y="27"/>
                  <a:pt x="748" y="27"/>
                </a:cubicBezTo>
                <a:cubicBezTo>
                  <a:pt x="748" y="27"/>
                  <a:pt x="747" y="27"/>
                  <a:pt x="747" y="26"/>
                </a:cubicBezTo>
                <a:cubicBezTo>
                  <a:pt x="746" y="26"/>
                  <a:pt x="746" y="26"/>
                  <a:pt x="746" y="25"/>
                </a:cubicBezTo>
                <a:cubicBezTo>
                  <a:pt x="746" y="25"/>
                  <a:pt x="746" y="25"/>
                  <a:pt x="746" y="25"/>
                </a:cubicBezTo>
                <a:cubicBezTo>
                  <a:pt x="752" y="22"/>
                  <a:pt x="760" y="19"/>
                  <a:pt x="767" y="19"/>
                </a:cubicBezTo>
                <a:cubicBezTo>
                  <a:pt x="767" y="19"/>
                  <a:pt x="767" y="19"/>
                  <a:pt x="767" y="19"/>
                </a:cubicBezTo>
                <a:cubicBezTo>
                  <a:pt x="769" y="19"/>
                  <a:pt x="771" y="20"/>
                  <a:pt x="773" y="20"/>
                </a:cubicBezTo>
                <a:cubicBezTo>
                  <a:pt x="773" y="20"/>
                  <a:pt x="773" y="20"/>
                  <a:pt x="773" y="20"/>
                </a:cubicBezTo>
                <a:cubicBezTo>
                  <a:pt x="774" y="20"/>
                  <a:pt x="774" y="20"/>
                  <a:pt x="774" y="20"/>
                </a:cubicBezTo>
                <a:cubicBezTo>
                  <a:pt x="775" y="21"/>
                  <a:pt x="775" y="21"/>
                  <a:pt x="775" y="21"/>
                </a:cubicBezTo>
                <a:cubicBezTo>
                  <a:pt x="775" y="21"/>
                  <a:pt x="775" y="21"/>
                  <a:pt x="775" y="21"/>
                </a:cubicBezTo>
                <a:cubicBezTo>
                  <a:pt x="777" y="21"/>
                  <a:pt x="779" y="22"/>
                  <a:pt x="780" y="23"/>
                </a:cubicBezTo>
                <a:cubicBezTo>
                  <a:pt x="780" y="24"/>
                  <a:pt x="780" y="24"/>
                  <a:pt x="780" y="24"/>
                </a:cubicBezTo>
                <a:cubicBezTo>
                  <a:pt x="781" y="24"/>
                  <a:pt x="781" y="24"/>
                  <a:pt x="781" y="24"/>
                </a:cubicBezTo>
                <a:cubicBezTo>
                  <a:pt x="781" y="24"/>
                  <a:pt x="782" y="24"/>
                  <a:pt x="783" y="23"/>
                </a:cubicBezTo>
                <a:cubicBezTo>
                  <a:pt x="783" y="23"/>
                  <a:pt x="783" y="23"/>
                  <a:pt x="784" y="23"/>
                </a:cubicBezTo>
                <a:cubicBezTo>
                  <a:pt x="784" y="22"/>
                  <a:pt x="784" y="22"/>
                  <a:pt x="784" y="21"/>
                </a:cubicBezTo>
                <a:cubicBezTo>
                  <a:pt x="784" y="21"/>
                  <a:pt x="784" y="21"/>
                  <a:pt x="784" y="21"/>
                </a:cubicBezTo>
                <a:cubicBezTo>
                  <a:pt x="784" y="21"/>
                  <a:pt x="784" y="21"/>
                  <a:pt x="784" y="21"/>
                </a:cubicBezTo>
                <a:cubicBezTo>
                  <a:pt x="783" y="19"/>
                  <a:pt x="782" y="18"/>
                  <a:pt x="780" y="17"/>
                </a:cubicBezTo>
                <a:cubicBezTo>
                  <a:pt x="778" y="16"/>
                  <a:pt x="777" y="15"/>
                  <a:pt x="775" y="15"/>
                </a:cubicBezTo>
                <a:cubicBezTo>
                  <a:pt x="775" y="15"/>
                  <a:pt x="775" y="15"/>
                  <a:pt x="775" y="15"/>
                </a:cubicBezTo>
                <a:cubicBezTo>
                  <a:pt x="774" y="15"/>
                  <a:pt x="774" y="15"/>
                  <a:pt x="774" y="15"/>
                </a:cubicBezTo>
                <a:cubicBezTo>
                  <a:pt x="774" y="15"/>
                  <a:pt x="774" y="15"/>
                  <a:pt x="774" y="15"/>
                </a:cubicBezTo>
                <a:cubicBezTo>
                  <a:pt x="772" y="14"/>
                  <a:pt x="769" y="14"/>
                  <a:pt x="767" y="14"/>
                </a:cubicBezTo>
                <a:cubicBezTo>
                  <a:pt x="759" y="14"/>
                  <a:pt x="752" y="17"/>
                  <a:pt x="745" y="20"/>
                </a:cubicBezTo>
                <a:cubicBezTo>
                  <a:pt x="745" y="20"/>
                  <a:pt x="745" y="20"/>
                  <a:pt x="745" y="20"/>
                </a:cubicBezTo>
                <a:cubicBezTo>
                  <a:pt x="745" y="20"/>
                  <a:pt x="745" y="20"/>
                  <a:pt x="745" y="20"/>
                </a:cubicBezTo>
                <a:cubicBezTo>
                  <a:pt x="744" y="20"/>
                  <a:pt x="744" y="21"/>
                  <a:pt x="743" y="22"/>
                </a:cubicBezTo>
                <a:cubicBezTo>
                  <a:pt x="743" y="22"/>
                  <a:pt x="742" y="22"/>
                  <a:pt x="742" y="22"/>
                </a:cubicBezTo>
                <a:moveTo>
                  <a:pt x="734" y="17"/>
                </a:moveTo>
                <a:cubicBezTo>
                  <a:pt x="734" y="17"/>
                  <a:pt x="734" y="17"/>
                  <a:pt x="734" y="17"/>
                </a:cubicBezTo>
                <a:cubicBezTo>
                  <a:pt x="744" y="13"/>
                  <a:pt x="752" y="8"/>
                  <a:pt x="761" y="5"/>
                </a:cubicBezTo>
                <a:cubicBezTo>
                  <a:pt x="763" y="5"/>
                  <a:pt x="765" y="5"/>
                  <a:pt x="767" y="5"/>
                </a:cubicBezTo>
                <a:cubicBezTo>
                  <a:pt x="769" y="5"/>
                  <a:pt x="771" y="5"/>
                  <a:pt x="773" y="5"/>
                </a:cubicBezTo>
                <a:cubicBezTo>
                  <a:pt x="773" y="6"/>
                  <a:pt x="773" y="6"/>
                  <a:pt x="773" y="6"/>
                </a:cubicBezTo>
                <a:cubicBezTo>
                  <a:pt x="773" y="6"/>
                  <a:pt x="772" y="6"/>
                  <a:pt x="772" y="6"/>
                </a:cubicBezTo>
                <a:cubicBezTo>
                  <a:pt x="763" y="6"/>
                  <a:pt x="754" y="8"/>
                  <a:pt x="747" y="12"/>
                </a:cubicBezTo>
                <a:cubicBezTo>
                  <a:pt x="747" y="12"/>
                  <a:pt x="747" y="12"/>
                  <a:pt x="747" y="12"/>
                </a:cubicBezTo>
                <a:cubicBezTo>
                  <a:pt x="747" y="12"/>
                  <a:pt x="747" y="12"/>
                  <a:pt x="747" y="12"/>
                </a:cubicBezTo>
                <a:cubicBezTo>
                  <a:pt x="745" y="13"/>
                  <a:pt x="743" y="14"/>
                  <a:pt x="741" y="14"/>
                </a:cubicBezTo>
                <a:cubicBezTo>
                  <a:pt x="739" y="15"/>
                  <a:pt x="737" y="16"/>
                  <a:pt x="736" y="18"/>
                </a:cubicBezTo>
                <a:cubicBezTo>
                  <a:pt x="735" y="19"/>
                  <a:pt x="735" y="19"/>
                  <a:pt x="735" y="19"/>
                </a:cubicBezTo>
                <a:cubicBezTo>
                  <a:pt x="736" y="19"/>
                  <a:pt x="736" y="19"/>
                  <a:pt x="736" y="19"/>
                </a:cubicBezTo>
                <a:cubicBezTo>
                  <a:pt x="736" y="20"/>
                  <a:pt x="737" y="21"/>
                  <a:pt x="738" y="22"/>
                </a:cubicBezTo>
                <a:cubicBezTo>
                  <a:pt x="738" y="22"/>
                  <a:pt x="739" y="23"/>
                  <a:pt x="740" y="23"/>
                </a:cubicBezTo>
                <a:cubicBezTo>
                  <a:pt x="740" y="23"/>
                  <a:pt x="740" y="23"/>
                  <a:pt x="740" y="23"/>
                </a:cubicBezTo>
                <a:cubicBezTo>
                  <a:pt x="740" y="24"/>
                  <a:pt x="740" y="24"/>
                  <a:pt x="740" y="24"/>
                </a:cubicBezTo>
                <a:cubicBezTo>
                  <a:pt x="740" y="24"/>
                  <a:pt x="741" y="24"/>
                  <a:pt x="742" y="24"/>
                </a:cubicBezTo>
                <a:cubicBezTo>
                  <a:pt x="742" y="24"/>
                  <a:pt x="742" y="24"/>
                  <a:pt x="742" y="24"/>
                </a:cubicBezTo>
                <a:cubicBezTo>
                  <a:pt x="743" y="24"/>
                  <a:pt x="744" y="24"/>
                  <a:pt x="744" y="23"/>
                </a:cubicBezTo>
                <a:cubicBezTo>
                  <a:pt x="745" y="23"/>
                  <a:pt x="746" y="22"/>
                  <a:pt x="746" y="22"/>
                </a:cubicBezTo>
                <a:cubicBezTo>
                  <a:pt x="753" y="19"/>
                  <a:pt x="760" y="16"/>
                  <a:pt x="767" y="16"/>
                </a:cubicBezTo>
                <a:cubicBezTo>
                  <a:pt x="767" y="16"/>
                  <a:pt x="767" y="16"/>
                  <a:pt x="767" y="16"/>
                </a:cubicBezTo>
                <a:cubicBezTo>
                  <a:pt x="769" y="16"/>
                  <a:pt x="771" y="16"/>
                  <a:pt x="773" y="17"/>
                </a:cubicBezTo>
                <a:cubicBezTo>
                  <a:pt x="773" y="18"/>
                  <a:pt x="773" y="18"/>
                  <a:pt x="773" y="18"/>
                </a:cubicBezTo>
                <a:cubicBezTo>
                  <a:pt x="771" y="18"/>
                  <a:pt x="769" y="17"/>
                  <a:pt x="767" y="17"/>
                </a:cubicBezTo>
                <a:cubicBezTo>
                  <a:pt x="759" y="17"/>
                  <a:pt x="751" y="20"/>
                  <a:pt x="745" y="24"/>
                </a:cubicBezTo>
                <a:cubicBezTo>
                  <a:pt x="745" y="24"/>
                  <a:pt x="745" y="24"/>
                  <a:pt x="745" y="24"/>
                </a:cubicBezTo>
                <a:cubicBezTo>
                  <a:pt x="745" y="24"/>
                  <a:pt x="745" y="24"/>
                  <a:pt x="745" y="24"/>
                </a:cubicBezTo>
                <a:cubicBezTo>
                  <a:pt x="745" y="24"/>
                  <a:pt x="744" y="25"/>
                  <a:pt x="744" y="25"/>
                </a:cubicBezTo>
                <a:cubicBezTo>
                  <a:pt x="744" y="26"/>
                  <a:pt x="745" y="27"/>
                  <a:pt x="745" y="27"/>
                </a:cubicBezTo>
                <a:cubicBezTo>
                  <a:pt x="745" y="28"/>
                  <a:pt x="745" y="28"/>
                  <a:pt x="745" y="28"/>
                </a:cubicBezTo>
                <a:cubicBezTo>
                  <a:pt x="745" y="28"/>
                  <a:pt x="745" y="28"/>
                  <a:pt x="745" y="28"/>
                </a:cubicBezTo>
                <a:cubicBezTo>
                  <a:pt x="746" y="28"/>
                  <a:pt x="747" y="29"/>
                  <a:pt x="748" y="29"/>
                </a:cubicBezTo>
                <a:cubicBezTo>
                  <a:pt x="748" y="29"/>
                  <a:pt x="748" y="29"/>
                  <a:pt x="748" y="29"/>
                </a:cubicBezTo>
                <a:cubicBezTo>
                  <a:pt x="750" y="29"/>
                  <a:pt x="751" y="28"/>
                  <a:pt x="752" y="27"/>
                </a:cubicBezTo>
                <a:cubicBezTo>
                  <a:pt x="756" y="26"/>
                  <a:pt x="759" y="26"/>
                  <a:pt x="763" y="26"/>
                </a:cubicBezTo>
                <a:cubicBezTo>
                  <a:pt x="767" y="26"/>
                  <a:pt x="770" y="26"/>
                  <a:pt x="772" y="29"/>
                </a:cubicBezTo>
                <a:cubicBezTo>
                  <a:pt x="772" y="29"/>
                  <a:pt x="772" y="29"/>
                  <a:pt x="772" y="30"/>
                </a:cubicBezTo>
                <a:cubicBezTo>
                  <a:pt x="772" y="30"/>
                  <a:pt x="772" y="30"/>
                  <a:pt x="772" y="30"/>
                </a:cubicBezTo>
                <a:cubicBezTo>
                  <a:pt x="769" y="28"/>
                  <a:pt x="764" y="27"/>
                  <a:pt x="760" y="27"/>
                </a:cubicBezTo>
                <a:cubicBezTo>
                  <a:pt x="758" y="27"/>
                  <a:pt x="755" y="27"/>
                  <a:pt x="753" y="29"/>
                </a:cubicBezTo>
                <a:cubicBezTo>
                  <a:pt x="751" y="30"/>
                  <a:pt x="751" y="30"/>
                  <a:pt x="751" y="30"/>
                </a:cubicBezTo>
                <a:cubicBezTo>
                  <a:pt x="753" y="30"/>
                  <a:pt x="753" y="30"/>
                  <a:pt x="753" y="30"/>
                </a:cubicBezTo>
                <a:cubicBezTo>
                  <a:pt x="757" y="32"/>
                  <a:pt x="761" y="34"/>
                  <a:pt x="766" y="34"/>
                </a:cubicBezTo>
                <a:cubicBezTo>
                  <a:pt x="768" y="34"/>
                  <a:pt x="771" y="33"/>
                  <a:pt x="773" y="32"/>
                </a:cubicBezTo>
                <a:cubicBezTo>
                  <a:pt x="773" y="32"/>
                  <a:pt x="773" y="32"/>
                  <a:pt x="773" y="32"/>
                </a:cubicBezTo>
                <a:cubicBezTo>
                  <a:pt x="773" y="33"/>
                  <a:pt x="773" y="33"/>
                  <a:pt x="773" y="33"/>
                </a:cubicBezTo>
                <a:cubicBezTo>
                  <a:pt x="773" y="33"/>
                  <a:pt x="773" y="33"/>
                  <a:pt x="773" y="33"/>
                </a:cubicBezTo>
                <a:cubicBezTo>
                  <a:pt x="773" y="33"/>
                  <a:pt x="773" y="33"/>
                  <a:pt x="773" y="33"/>
                </a:cubicBezTo>
                <a:cubicBezTo>
                  <a:pt x="770" y="34"/>
                  <a:pt x="768" y="35"/>
                  <a:pt x="765" y="35"/>
                </a:cubicBezTo>
                <a:cubicBezTo>
                  <a:pt x="765" y="35"/>
                  <a:pt x="765" y="35"/>
                  <a:pt x="765" y="35"/>
                </a:cubicBezTo>
                <a:cubicBezTo>
                  <a:pt x="756" y="35"/>
                  <a:pt x="747" y="30"/>
                  <a:pt x="740" y="25"/>
                </a:cubicBezTo>
                <a:cubicBezTo>
                  <a:pt x="737" y="22"/>
                  <a:pt x="734" y="20"/>
                  <a:pt x="731" y="18"/>
                </a:cubicBezTo>
                <a:cubicBezTo>
                  <a:pt x="731" y="16"/>
                  <a:pt x="731" y="16"/>
                  <a:pt x="731" y="16"/>
                </a:cubicBezTo>
                <a:cubicBezTo>
                  <a:pt x="732" y="16"/>
                  <a:pt x="733" y="16"/>
                  <a:pt x="734" y="17"/>
                </a:cubicBezTo>
                <a:cubicBezTo>
                  <a:pt x="734" y="17"/>
                  <a:pt x="734" y="17"/>
                  <a:pt x="734" y="17"/>
                </a:cubicBezTo>
                <a:moveTo>
                  <a:pt x="790" y="6"/>
                </a:moveTo>
                <a:cubicBezTo>
                  <a:pt x="790" y="4"/>
                  <a:pt x="790" y="4"/>
                  <a:pt x="790" y="4"/>
                </a:cubicBezTo>
                <a:cubicBezTo>
                  <a:pt x="790" y="4"/>
                  <a:pt x="790" y="4"/>
                  <a:pt x="790" y="4"/>
                </a:cubicBezTo>
                <a:cubicBezTo>
                  <a:pt x="791" y="4"/>
                  <a:pt x="791" y="4"/>
                  <a:pt x="791" y="4"/>
                </a:cubicBezTo>
                <a:cubicBezTo>
                  <a:pt x="792" y="3"/>
                  <a:pt x="793" y="3"/>
                  <a:pt x="794" y="2"/>
                </a:cubicBezTo>
                <a:cubicBezTo>
                  <a:pt x="794" y="4"/>
                  <a:pt x="794" y="4"/>
                  <a:pt x="794" y="4"/>
                </a:cubicBezTo>
                <a:cubicBezTo>
                  <a:pt x="793" y="5"/>
                  <a:pt x="792" y="5"/>
                  <a:pt x="790" y="6"/>
                </a:cubicBezTo>
                <a:moveTo>
                  <a:pt x="815" y="0"/>
                </a:moveTo>
                <a:cubicBezTo>
                  <a:pt x="813" y="0"/>
                  <a:pt x="813" y="0"/>
                  <a:pt x="813" y="0"/>
                </a:cubicBezTo>
                <a:cubicBezTo>
                  <a:pt x="813" y="0"/>
                  <a:pt x="813" y="0"/>
                  <a:pt x="813" y="0"/>
                </a:cubicBezTo>
                <a:cubicBezTo>
                  <a:pt x="808" y="7"/>
                  <a:pt x="802" y="12"/>
                  <a:pt x="796" y="18"/>
                </a:cubicBezTo>
                <a:cubicBezTo>
                  <a:pt x="796" y="14"/>
                  <a:pt x="796" y="14"/>
                  <a:pt x="796" y="14"/>
                </a:cubicBezTo>
                <a:cubicBezTo>
                  <a:pt x="798" y="14"/>
                  <a:pt x="798" y="14"/>
                  <a:pt x="798" y="14"/>
                </a:cubicBezTo>
                <a:cubicBezTo>
                  <a:pt x="799" y="14"/>
                  <a:pt x="799" y="14"/>
                  <a:pt x="799" y="14"/>
                </a:cubicBezTo>
                <a:cubicBezTo>
                  <a:pt x="799" y="14"/>
                  <a:pt x="799" y="14"/>
                  <a:pt x="799" y="14"/>
                </a:cubicBezTo>
                <a:cubicBezTo>
                  <a:pt x="802" y="11"/>
                  <a:pt x="806" y="8"/>
                  <a:pt x="808" y="4"/>
                </a:cubicBezTo>
                <a:cubicBezTo>
                  <a:pt x="809" y="3"/>
                  <a:pt x="810" y="2"/>
                  <a:pt x="811" y="1"/>
                </a:cubicBezTo>
                <a:cubicBezTo>
                  <a:pt x="811" y="0"/>
                  <a:pt x="811" y="0"/>
                  <a:pt x="811" y="0"/>
                </a:cubicBezTo>
                <a:cubicBezTo>
                  <a:pt x="809" y="0"/>
                  <a:pt x="809" y="0"/>
                  <a:pt x="809" y="0"/>
                </a:cubicBezTo>
                <a:cubicBezTo>
                  <a:pt x="809" y="0"/>
                  <a:pt x="808" y="0"/>
                  <a:pt x="808" y="1"/>
                </a:cubicBezTo>
                <a:cubicBezTo>
                  <a:pt x="808" y="2"/>
                  <a:pt x="807" y="2"/>
                  <a:pt x="807" y="3"/>
                </a:cubicBezTo>
                <a:cubicBezTo>
                  <a:pt x="807" y="3"/>
                  <a:pt x="807" y="3"/>
                  <a:pt x="807" y="3"/>
                </a:cubicBezTo>
                <a:cubicBezTo>
                  <a:pt x="807" y="3"/>
                  <a:pt x="807" y="3"/>
                  <a:pt x="807" y="3"/>
                </a:cubicBezTo>
                <a:cubicBezTo>
                  <a:pt x="804" y="6"/>
                  <a:pt x="801" y="9"/>
                  <a:pt x="798" y="12"/>
                </a:cubicBezTo>
                <a:cubicBezTo>
                  <a:pt x="797" y="12"/>
                  <a:pt x="797" y="12"/>
                  <a:pt x="797" y="12"/>
                </a:cubicBezTo>
                <a:cubicBezTo>
                  <a:pt x="796" y="11"/>
                  <a:pt x="796" y="11"/>
                  <a:pt x="796" y="11"/>
                </a:cubicBezTo>
                <a:cubicBezTo>
                  <a:pt x="792" y="7"/>
                  <a:pt x="792" y="7"/>
                  <a:pt x="792" y="7"/>
                </a:cubicBezTo>
                <a:cubicBezTo>
                  <a:pt x="793" y="7"/>
                  <a:pt x="793" y="7"/>
                  <a:pt x="794" y="7"/>
                </a:cubicBezTo>
                <a:cubicBezTo>
                  <a:pt x="794" y="7"/>
                  <a:pt x="794" y="7"/>
                  <a:pt x="794" y="7"/>
                </a:cubicBezTo>
                <a:cubicBezTo>
                  <a:pt x="795" y="6"/>
                  <a:pt x="795" y="6"/>
                  <a:pt x="795" y="6"/>
                </a:cubicBezTo>
                <a:cubicBezTo>
                  <a:pt x="795" y="6"/>
                  <a:pt x="795" y="6"/>
                  <a:pt x="795" y="6"/>
                </a:cubicBezTo>
                <a:cubicBezTo>
                  <a:pt x="796" y="5"/>
                  <a:pt x="796" y="5"/>
                  <a:pt x="796" y="5"/>
                </a:cubicBezTo>
                <a:cubicBezTo>
                  <a:pt x="796" y="5"/>
                  <a:pt x="796" y="5"/>
                  <a:pt x="796" y="5"/>
                </a:cubicBezTo>
                <a:cubicBezTo>
                  <a:pt x="798" y="4"/>
                  <a:pt x="800" y="2"/>
                  <a:pt x="802" y="0"/>
                </a:cubicBezTo>
                <a:cubicBezTo>
                  <a:pt x="799" y="0"/>
                  <a:pt x="799" y="0"/>
                  <a:pt x="799" y="0"/>
                </a:cubicBezTo>
                <a:cubicBezTo>
                  <a:pt x="798" y="1"/>
                  <a:pt x="797" y="2"/>
                  <a:pt x="796" y="3"/>
                </a:cubicBezTo>
                <a:cubicBezTo>
                  <a:pt x="796" y="1"/>
                  <a:pt x="796" y="1"/>
                  <a:pt x="796" y="1"/>
                </a:cubicBezTo>
                <a:cubicBezTo>
                  <a:pt x="796" y="1"/>
                  <a:pt x="797" y="0"/>
                  <a:pt x="798" y="0"/>
                </a:cubicBezTo>
                <a:cubicBezTo>
                  <a:pt x="794" y="0"/>
                  <a:pt x="794" y="0"/>
                  <a:pt x="794" y="0"/>
                </a:cubicBezTo>
                <a:cubicBezTo>
                  <a:pt x="794" y="0"/>
                  <a:pt x="794" y="0"/>
                  <a:pt x="794" y="0"/>
                </a:cubicBezTo>
                <a:cubicBezTo>
                  <a:pt x="793" y="1"/>
                  <a:pt x="792" y="1"/>
                  <a:pt x="790" y="2"/>
                </a:cubicBezTo>
                <a:cubicBezTo>
                  <a:pt x="790" y="2"/>
                  <a:pt x="790" y="2"/>
                  <a:pt x="790" y="2"/>
                </a:cubicBezTo>
                <a:cubicBezTo>
                  <a:pt x="789" y="2"/>
                  <a:pt x="789" y="1"/>
                  <a:pt x="788" y="1"/>
                </a:cubicBezTo>
                <a:cubicBezTo>
                  <a:pt x="789" y="1"/>
                  <a:pt x="789" y="0"/>
                  <a:pt x="789" y="0"/>
                </a:cubicBezTo>
                <a:cubicBezTo>
                  <a:pt x="787" y="0"/>
                  <a:pt x="787" y="0"/>
                  <a:pt x="787" y="0"/>
                </a:cubicBezTo>
                <a:cubicBezTo>
                  <a:pt x="787" y="0"/>
                  <a:pt x="787" y="0"/>
                  <a:pt x="787" y="0"/>
                </a:cubicBezTo>
                <a:cubicBezTo>
                  <a:pt x="786" y="0"/>
                  <a:pt x="786" y="0"/>
                  <a:pt x="786" y="0"/>
                </a:cubicBezTo>
                <a:cubicBezTo>
                  <a:pt x="786" y="1"/>
                  <a:pt x="786" y="1"/>
                  <a:pt x="786" y="1"/>
                </a:cubicBezTo>
                <a:cubicBezTo>
                  <a:pt x="787" y="2"/>
                  <a:pt x="788" y="3"/>
                  <a:pt x="788" y="4"/>
                </a:cubicBezTo>
                <a:cubicBezTo>
                  <a:pt x="788" y="6"/>
                  <a:pt x="788" y="6"/>
                  <a:pt x="788" y="6"/>
                </a:cubicBezTo>
                <a:cubicBezTo>
                  <a:pt x="788" y="6"/>
                  <a:pt x="788" y="6"/>
                  <a:pt x="788" y="6"/>
                </a:cubicBezTo>
                <a:cubicBezTo>
                  <a:pt x="788" y="6"/>
                  <a:pt x="788" y="6"/>
                  <a:pt x="788" y="6"/>
                </a:cubicBezTo>
                <a:cubicBezTo>
                  <a:pt x="788" y="10"/>
                  <a:pt x="788" y="10"/>
                  <a:pt x="788" y="10"/>
                </a:cubicBezTo>
                <a:cubicBezTo>
                  <a:pt x="787" y="8"/>
                  <a:pt x="784" y="7"/>
                  <a:pt x="782" y="7"/>
                </a:cubicBezTo>
                <a:cubicBezTo>
                  <a:pt x="780" y="6"/>
                  <a:pt x="777" y="6"/>
                  <a:pt x="775" y="6"/>
                </a:cubicBezTo>
                <a:cubicBezTo>
                  <a:pt x="775" y="5"/>
                  <a:pt x="775" y="5"/>
                  <a:pt x="775" y="5"/>
                </a:cubicBezTo>
                <a:cubicBezTo>
                  <a:pt x="778" y="6"/>
                  <a:pt x="782" y="6"/>
                  <a:pt x="785" y="6"/>
                </a:cubicBezTo>
                <a:cubicBezTo>
                  <a:pt x="786" y="6"/>
                  <a:pt x="786" y="6"/>
                  <a:pt x="786" y="6"/>
                </a:cubicBezTo>
                <a:cubicBezTo>
                  <a:pt x="786" y="5"/>
                  <a:pt x="786" y="5"/>
                  <a:pt x="786" y="5"/>
                </a:cubicBezTo>
                <a:cubicBezTo>
                  <a:pt x="786" y="4"/>
                  <a:pt x="785" y="3"/>
                  <a:pt x="784" y="2"/>
                </a:cubicBezTo>
                <a:cubicBezTo>
                  <a:pt x="784" y="2"/>
                  <a:pt x="783" y="2"/>
                  <a:pt x="783" y="2"/>
                </a:cubicBezTo>
                <a:cubicBezTo>
                  <a:pt x="783" y="1"/>
                  <a:pt x="783" y="0"/>
                  <a:pt x="782" y="0"/>
                </a:cubicBezTo>
                <a:cubicBezTo>
                  <a:pt x="780" y="0"/>
                  <a:pt x="780" y="0"/>
                  <a:pt x="780" y="0"/>
                </a:cubicBezTo>
                <a:cubicBezTo>
                  <a:pt x="781" y="0"/>
                  <a:pt x="781" y="1"/>
                  <a:pt x="781" y="2"/>
                </a:cubicBezTo>
                <a:cubicBezTo>
                  <a:pt x="781" y="3"/>
                  <a:pt x="781" y="3"/>
                  <a:pt x="781" y="3"/>
                </a:cubicBezTo>
                <a:cubicBezTo>
                  <a:pt x="781" y="3"/>
                  <a:pt x="781" y="3"/>
                  <a:pt x="781" y="3"/>
                </a:cubicBezTo>
                <a:cubicBezTo>
                  <a:pt x="782" y="4"/>
                  <a:pt x="783" y="4"/>
                  <a:pt x="783" y="4"/>
                </a:cubicBezTo>
                <a:cubicBezTo>
                  <a:pt x="783" y="4"/>
                  <a:pt x="783" y="4"/>
                  <a:pt x="783" y="4"/>
                </a:cubicBezTo>
                <a:cubicBezTo>
                  <a:pt x="780" y="4"/>
                  <a:pt x="777" y="3"/>
                  <a:pt x="774" y="3"/>
                </a:cubicBezTo>
                <a:cubicBezTo>
                  <a:pt x="772" y="3"/>
                  <a:pt x="769" y="3"/>
                  <a:pt x="767" y="3"/>
                </a:cubicBezTo>
                <a:cubicBezTo>
                  <a:pt x="765" y="3"/>
                  <a:pt x="763" y="3"/>
                  <a:pt x="761" y="3"/>
                </a:cubicBezTo>
                <a:cubicBezTo>
                  <a:pt x="761" y="3"/>
                  <a:pt x="761" y="3"/>
                  <a:pt x="761" y="3"/>
                </a:cubicBezTo>
                <a:cubicBezTo>
                  <a:pt x="761" y="3"/>
                  <a:pt x="761" y="3"/>
                  <a:pt x="761" y="3"/>
                </a:cubicBezTo>
                <a:cubicBezTo>
                  <a:pt x="751" y="6"/>
                  <a:pt x="743" y="11"/>
                  <a:pt x="734" y="15"/>
                </a:cubicBezTo>
                <a:cubicBezTo>
                  <a:pt x="733" y="14"/>
                  <a:pt x="732" y="14"/>
                  <a:pt x="731" y="13"/>
                </a:cubicBezTo>
                <a:cubicBezTo>
                  <a:pt x="731" y="13"/>
                  <a:pt x="731" y="13"/>
                  <a:pt x="731" y="13"/>
                </a:cubicBezTo>
                <a:cubicBezTo>
                  <a:pt x="731" y="13"/>
                  <a:pt x="730" y="13"/>
                  <a:pt x="730" y="12"/>
                </a:cubicBezTo>
                <a:cubicBezTo>
                  <a:pt x="730" y="12"/>
                  <a:pt x="730" y="12"/>
                  <a:pt x="730" y="12"/>
                </a:cubicBezTo>
                <a:cubicBezTo>
                  <a:pt x="731" y="11"/>
                  <a:pt x="731" y="11"/>
                  <a:pt x="731" y="10"/>
                </a:cubicBezTo>
                <a:cubicBezTo>
                  <a:pt x="732" y="9"/>
                  <a:pt x="734" y="9"/>
                  <a:pt x="735" y="8"/>
                </a:cubicBezTo>
                <a:cubicBezTo>
                  <a:pt x="749" y="1"/>
                  <a:pt x="749" y="1"/>
                  <a:pt x="749" y="1"/>
                </a:cubicBezTo>
                <a:cubicBezTo>
                  <a:pt x="751" y="1"/>
                  <a:pt x="753" y="0"/>
                  <a:pt x="755" y="0"/>
                </a:cubicBezTo>
                <a:cubicBezTo>
                  <a:pt x="746" y="0"/>
                  <a:pt x="746" y="0"/>
                  <a:pt x="746" y="0"/>
                </a:cubicBezTo>
                <a:cubicBezTo>
                  <a:pt x="734" y="6"/>
                  <a:pt x="734" y="6"/>
                  <a:pt x="734" y="6"/>
                </a:cubicBezTo>
                <a:cubicBezTo>
                  <a:pt x="734" y="6"/>
                  <a:pt x="734" y="6"/>
                  <a:pt x="734" y="6"/>
                </a:cubicBezTo>
                <a:cubicBezTo>
                  <a:pt x="733" y="7"/>
                  <a:pt x="732" y="7"/>
                  <a:pt x="731" y="8"/>
                </a:cubicBezTo>
                <a:cubicBezTo>
                  <a:pt x="731" y="7"/>
                  <a:pt x="731" y="7"/>
                  <a:pt x="731" y="7"/>
                </a:cubicBezTo>
                <a:cubicBezTo>
                  <a:pt x="734" y="5"/>
                  <a:pt x="737" y="4"/>
                  <a:pt x="740" y="2"/>
                </a:cubicBezTo>
                <a:cubicBezTo>
                  <a:pt x="740" y="2"/>
                  <a:pt x="740" y="2"/>
                  <a:pt x="740" y="2"/>
                </a:cubicBezTo>
                <a:cubicBezTo>
                  <a:pt x="740" y="2"/>
                  <a:pt x="740" y="2"/>
                  <a:pt x="740" y="2"/>
                </a:cubicBezTo>
                <a:cubicBezTo>
                  <a:pt x="742" y="1"/>
                  <a:pt x="743" y="1"/>
                  <a:pt x="745" y="0"/>
                </a:cubicBezTo>
                <a:cubicBezTo>
                  <a:pt x="740" y="0"/>
                  <a:pt x="740" y="0"/>
                  <a:pt x="740" y="0"/>
                </a:cubicBezTo>
                <a:cubicBezTo>
                  <a:pt x="740" y="0"/>
                  <a:pt x="739" y="0"/>
                  <a:pt x="739" y="1"/>
                </a:cubicBezTo>
                <a:cubicBezTo>
                  <a:pt x="736" y="2"/>
                  <a:pt x="734" y="3"/>
                  <a:pt x="731" y="4"/>
                </a:cubicBezTo>
                <a:cubicBezTo>
                  <a:pt x="731" y="4"/>
                  <a:pt x="731" y="4"/>
                  <a:pt x="731" y="4"/>
                </a:cubicBezTo>
                <a:cubicBezTo>
                  <a:pt x="730" y="5"/>
                  <a:pt x="730" y="5"/>
                  <a:pt x="730" y="5"/>
                </a:cubicBezTo>
                <a:cubicBezTo>
                  <a:pt x="729" y="5"/>
                  <a:pt x="729" y="5"/>
                  <a:pt x="729" y="5"/>
                </a:cubicBezTo>
                <a:cubicBezTo>
                  <a:pt x="729" y="5"/>
                  <a:pt x="729" y="5"/>
                  <a:pt x="729" y="5"/>
                </a:cubicBezTo>
                <a:cubicBezTo>
                  <a:pt x="728" y="6"/>
                  <a:pt x="727" y="7"/>
                  <a:pt x="726" y="7"/>
                </a:cubicBezTo>
                <a:cubicBezTo>
                  <a:pt x="725" y="6"/>
                  <a:pt x="724" y="5"/>
                  <a:pt x="723" y="4"/>
                </a:cubicBezTo>
                <a:cubicBezTo>
                  <a:pt x="723" y="2"/>
                  <a:pt x="724" y="1"/>
                  <a:pt x="725" y="0"/>
                </a:cubicBezTo>
                <a:cubicBezTo>
                  <a:pt x="725" y="0"/>
                  <a:pt x="725" y="0"/>
                  <a:pt x="725" y="0"/>
                </a:cubicBezTo>
                <a:cubicBezTo>
                  <a:pt x="726" y="0"/>
                  <a:pt x="726" y="0"/>
                  <a:pt x="726" y="0"/>
                </a:cubicBezTo>
                <a:cubicBezTo>
                  <a:pt x="723" y="0"/>
                  <a:pt x="723" y="0"/>
                  <a:pt x="723" y="0"/>
                </a:cubicBezTo>
                <a:cubicBezTo>
                  <a:pt x="722" y="1"/>
                  <a:pt x="721" y="2"/>
                  <a:pt x="720" y="4"/>
                </a:cubicBezTo>
                <a:cubicBezTo>
                  <a:pt x="720" y="4"/>
                  <a:pt x="720" y="4"/>
                  <a:pt x="720" y="4"/>
                </a:cubicBezTo>
                <a:cubicBezTo>
                  <a:pt x="721" y="5"/>
                  <a:pt x="721" y="5"/>
                  <a:pt x="721" y="5"/>
                </a:cubicBezTo>
                <a:cubicBezTo>
                  <a:pt x="722" y="6"/>
                  <a:pt x="724" y="8"/>
                  <a:pt x="725" y="9"/>
                </a:cubicBezTo>
                <a:cubicBezTo>
                  <a:pt x="725" y="9"/>
                  <a:pt x="725" y="9"/>
                  <a:pt x="725" y="9"/>
                </a:cubicBezTo>
                <a:cubicBezTo>
                  <a:pt x="725" y="12"/>
                  <a:pt x="725" y="12"/>
                  <a:pt x="725" y="12"/>
                </a:cubicBezTo>
                <a:cubicBezTo>
                  <a:pt x="723" y="9"/>
                  <a:pt x="720" y="6"/>
                  <a:pt x="717" y="3"/>
                </a:cubicBezTo>
                <a:cubicBezTo>
                  <a:pt x="717" y="1"/>
                  <a:pt x="717" y="1"/>
                  <a:pt x="717" y="1"/>
                </a:cubicBezTo>
                <a:cubicBezTo>
                  <a:pt x="717" y="2"/>
                  <a:pt x="718" y="2"/>
                  <a:pt x="719" y="2"/>
                </a:cubicBezTo>
                <a:cubicBezTo>
                  <a:pt x="719" y="2"/>
                  <a:pt x="719" y="2"/>
                  <a:pt x="719" y="2"/>
                </a:cubicBezTo>
                <a:cubicBezTo>
                  <a:pt x="719" y="2"/>
                  <a:pt x="719" y="2"/>
                  <a:pt x="720" y="2"/>
                </a:cubicBezTo>
                <a:cubicBezTo>
                  <a:pt x="720" y="2"/>
                  <a:pt x="720" y="2"/>
                  <a:pt x="720" y="2"/>
                </a:cubicBezTo>
                <a:cubicBezTo>
                  <a:pt x="720" y="1"/>
                  <a:pt x="720" y="1"/>
                  <a:pt x="720" y="1"/>
                </a:cubicBezTo>
                <a:cubicBezTo>
                  <a:pt x="721" y="1"/>
                  <a:pt x="721" y="0"/>
                  <a:pt x="722" y="0"/>
                </a:cubicBezTo>
                <a:cubicBezTo>
                  <a:pt x="715" y="0"/>
                  <a:pt x="715" y="0"/>
                  <a:pt x="715" y="0"/>
                </a:cubicBezTo>
                <a:cubicBezTo>
                  <a:pt x="715" y="1"/>
                  <a:pt x="715" y="1"/>
                  <a:pt x="715" y="1"/>
                </a:cubicBezTo>
                <a:cubicBezTo>
                  <a:pt x="715" y="1"/>
                  <a:pt x="714" y="0"/>
                  <a:pt x="714" y="0"/>
                </a:cubicBezTo>
                <a:cubicBezTo>
                  <a:pt x="711" y="0"/>
                  <a:pt x="711" y="0"/>
                  <a:pt x="711" y="0"/>
                </a:cubicBezTo>
                <a:cubicBezTo>
                  <a:pt x="712" y="1"/>
                  <a:pt x="714" y="3"/>
                  <a:pt x="715" y="4"/>
                </a:cubicBezTo>
                <a:cubicBezTo>
                  <a:pt x="715" y="4"/>
                  <a:pt x="715" y="4"/>
                  <a:pt x="715" y="4"/>
                </a:cubicBezTo>
                <a:cubicBezTo>
                  <a:pt x="719" y="8"/>
                  <a:pt x="722" y="12"/>
                  <a:pt x="725" y="15"/>
                </a:cubicBezTo>
                <a:cubicBezTo>
                  <a:pt x="726" y="15"/>
                  <a:pt x="726" y="15"/>
                  <a:pt x="726" y="15"/>
                </a:cubicBezTo>
                <a:cubicBezTo>
                  <a:pt x="727" y="17"/>
                  <a:pt x="727" y="17"/>
                  <a:pt x="727" y="17"/>
                </a:cubicBezTo>
                <a:cubicBezTo>
                  <a:pt x="727" y="17"/>
                  <a:pt x="727" y="17"/>
                  <a:pt x="727" y="17"/>
                </a:cubicBezTo>
                <a:cubicBezTo>
                  <a:pt x="728" y="17"/>
                  <a:pt x="729" y="18"/>
                  <a:pt x="729" y="19"/>
                </a:cubicBezTo>
                <a:cubicBezTo>
                  <a:pt x="729" y="19"/>
                  <a:pt x="729" y="19"/>
                  <a:pt x="729" y="19"/>
                </a:cubicBezTo>
                <a:cubicBezTo>
                  <a:pt x="730" y="19"/>
                  <a:pt x="730" y="19"/>
                  <a:pt x="730" y="19"/>
                </a:cubicBezTo>
                <a:cubicBezTo>
                  <a:pt x="731" y="21"/>
                  <a:pt x="731" y="21"/>
                  <a:pt x="731" y="21"/>
                </a:cubicBezTo>
                <a:cubicBezTo>
                  <a:pt x="731" y="20"/>
                  <a:pt x="731" y="20"/>
                  <a:pt x="731" y="20"/>
                </a:cubicBezTo>
                <a:cubicBezTo>
                  <a:pt x="734" y="22"/>
                  <a:pt x="736" y="24"/>
                  <a:pt x="738" y="26"/>
                </a:cubicBezTo>
                <a:cubicBezTo>
                  <a:pt x="738" y="26"/>
                  <a:pt x="738" y="26"/>
                  <a:pt x="738" y="26"/>
                </a:cubicBezTo>
                <a:cubicBezTo>
                  <a:pt x="738" y="26"/>
                  <a:pt x="738" y="26"/>
                  <a:pt x="738" y="26"/>
                </a:cubicBezTo>
                <a:cubicBezTo>
                  <a:pt x="746" y="32"/>
                  <a:pt x="755" y="37"/>
                  <a:pt x="765" y="37"/>
                </a:cubicBezTo>
                <a:cubicBezTo>
                  <a:pt x="768" y="37"/>
                  <a:pt x="771" y="36"/>
                  <a:pt x="773" y="35"/>
                </a:cubicBezTo>
                <a:cubicBezTo>
                  <a:pt x="773" y="36"/>
                  <a:pt x="773" y="36"/>
                  <a:pt x="773" y="36"/>
                </a:cubicBezTo>
                <a:cubicBezTo>
                  <a:pt x="774" y="35"/>
                  <a:pt x="774" y="35"/>
                  <a:pt x="774" y="35"/>
                </a:cubicBezTo>
                <a:cubicBezTo>
                  <a:pt x="774" y="35"/>
                  <a:pt x="774" y="35"/>
                  <a:pt x="774" y="35"/>
                </a:cubicBezTo>
                <a:cubicBezTo>
                  <a:pt x="775" y="35"/>
                  <a:pt x="775" y="35"/>
                  <a:pt x="775" y="35"/>
                </a:cubicBezTo>
                <a:cubicBezTo>
                  <a:pt x="775" y="35"/>
                  <a:pt x="775" y="35"/>
                  <a:pt x="775" y="35"/>
                </a:cubicBezTo>
                <a:cubicBezTo>
                  <a:pt x="775" y="35"/>
                  <a:pt x="775" y="35"/>
                  <a:pt x="775" y="35"/>
                </a:cubicBezTo>
                <a:cubicBezTo>
                  <a:pt x="780" y="32"/>
                  <a:pt x="785" y="28"/>
                  <a:pt x="790" y="25"/>
                </a:cubicBezTo>
                <a:cubicBezTo>
                  <a:pt x="791" y="24"/>
                  <a:pt x="793" y="23"/>
                  <a:pt x="794" y="22"/>
                </a:cubicBezTo>
                <a:cubicBezTo>
                  <a:pt x="794" y="22"/>
                  <a:pt x="794" y="22"/>
                  <a:pt x="794" y="22"/>
                </a:cubicBezTo>
                <a:cubicBezTo>
                  <a:pt x="795" y="21"/>
                  <a:pt x="795" y="21"/>
                  <a:pt x="795" y="21"/>
                </a:cubicBezTo>
                <a:cubicBezTo>
                  <a:pt x="796" y="20"/>
                  <a:pt x="796" y="20"/>
                  <a:pt x="796" y="20"/>
                </a:cubicBezTo>
                <a:cubicBezTo>
                  <a:pt x="796" y="20"/>
                  <a:pt x="796" y="20"/>
                  <a:pt x="796" y="20"/>
                </a:cubicBezTo>
                <a:cubicBezTo>
                  <a:pt x="803" y="14"/>
                  <a:pt x="810" y="8"/>
                  <a:pt x="815" y="1"/>
                </a:cubicBezTo>
                <a:cubicBezTo>
                  <a:pt x="815" y="1"/>
                  <a:pt x="815" y="1"/>
                  <a:pt x="815" y="1"/>
                </a:cubicBezTo>
                <a:cubicBezTo>
                  <a:pt x="815" y="0"/>
                  <a:pt x="815" y="0"/>
                  <a:pt x="815" y="0"/>
                </a:cubicBezTo>
                <a:cubicBezTo>
                  <a:pt x="814" y="0"/>
                  <a:pt x="814" y="0"/>
                  <a:pt x="814" y="0"/>
                </a:cubicBezTo>
                <a:cubicBezTo>
                  <a:pt x="815" y="0"/>
                  <a:pt x="815" y="0"/>
                  <a:pt x="815" y="0"/>
                </a:cubicBezTo>
                <a:cubicBezTo>
                  <a:pt x="815" y="0"/>
                  <a:pt x="815" y="0"/>
                  <a:pt x="815" y="0"/>
                </a:cubicBezTo>
                <a:moveTo>
                  <a:pt x="728" y="47"/>
                </a:moveTo>
                <a:cubicBezTo>
                  <a:pt x="729" y="47"/>
                  <a:pt x="729" y="47"/>
                  <a:pt x="729" y="47"/>
                </a:cubicBezTo>
                <a:cubicBezTo>
                  <a:pt x="729" y="49"/>
                  <a:pt x="729" y="49"/>
                  <a:pt x="729" y="49"/>
                </a:cubicBezTo>
                <a:cubicBezTo>
                  <a:pt x="729" y="49"/>
                  <a:pt x="728" y="49"/>
                  <a:pt x="727" y="49"/>
                </a:cubicBezTo>
                <a:cubicBezTo>
                  <a:pt x="727" y="47"/>
                  <a:pt x="727" y="47"/>
                  <a:pt x="727" y="47"/>
                </a:cubicBezTo>
                <a:cubicBezTo>
                  <a:pt x="728" y="47"/>
                  <a:pt x="728" y="47"/>
                  <a:pt x="728" y="47"/>
                </a:cubicBezTo>
                <a:moveTo>
                  <a:pt x="775" y="49"/>
                </a:moveTo>
                <a:cubicBezTo>
                  <a:pt x="775" y="47"/>
                  <a:pt x="775" y="47"/>
                  <a:pt x="775" y="47"/>
                </a:cubicBezTo>
                <a:cubicBezTo>
                  <a:pt x="780" y="47"/>
                  <a:pt x="784" y="47"/>
                  <a:pt x="788" y="47"/>
                </a:cubicBezTo>
                <a:cubicBezTo>
                  <a:pt x="788" y="49"/>
                  <a:pt x="788" y="49"/>
                  <a:pt x="788" y="49"/>
                </a:cubicBezTo>
                <a:cubicBezTo>
                  <a:pt x="784" y="49"/>
                  <a:pt x="780" y="49"/>
                  <a:pt x="775" y="49"/>
                </a:cubicBezTo>
                <a:moveTo>
                  <a:pt x="833" y="49"/>
                </a:moveTo>
                <a:cubicBezTo>
                  <a:pt x="833" y="47"/>
                  <a:pt x="833" y="47"/>
                  <a:pt x="833" y="47"/>
                </a:cubicBezTo>
                <a:cubicBezTo>
                  <a:pt x="834" y="47"/>
                  <a:pt x="835" y="47"/>
                  <a:pt x="835" y="47"/>
                </a:cubicBezTo>
                <a:cubicBezTo>
                  <a:pt x="835" y="49"/>
                  <a:pt x="835" y="49"/>
                  <a:pt x="835" y="49"/>
                </a:cubicBezTo>
                <a:cubicBezTo>
                  <a:pt x="835" y="49"/>
                  <a:pt x="834" y="49"/>
                  <a:pt x="833" y="49"/>
                </a:cubicBezTo>
                <a:moveTo>
                  <a:pt x="850" y="49"/>
                </a:moveTo>
                <a:cubicBezTo>
                  <a:pt x="850" y="47"/>
                  <a:pt x="850" y="47"/>
                  <a:pt x="850" y="47"/>
                </a:cubicBezTo>
                <a:cubicBezTo>
                  <a:pt x="860" y="47"/>
                  <a:pt x="860" y="47"/>
                  <a:pt x="860" y="47"/>
                </a:cubicBezTo>
                <a:cubicBezTo>
                  <a:pt x="860" y="49"/>
                  <a:pt x="860" y="49"/>
                  <a:pt x="860" y="49"/>
                </a:cubicBezTo>
                <a:cubicBezTo>
                  <a:pt x="856" y="49"/>
                  <a:pt x="853" y="49"/>
                  <a:pt x="850" y="49"/>
                </a:cubicBezTo>
                <a:moveTo>
                  <a:pt x="815" y="49"/>
                </a:moveTo>
                <a:cubicBezTo>
                  <a:pt x="815" y="47"/>
                  <a:pt x="815" y="47"/>
                  <a:pt x="815" y="47"/>
                </a:cubicBezTo>
                <a:cubicBezTo>
                  <a:pt x="817" y="47"/>
                  <a:pt x="818" y="47"/>
                  <a:pt x="820" y="47"/>
                </a:cubicBezTo>
                <a:cubicBezTo>
                  <a:pt x="820" y="47"/>
                  <a:pt x="820" y="47"/>
                  <a:pt x="820" y="47"/>
                </a:cubicBezTo>
                <a:cubicBezTo>
                  <a:pt x="821" y="47"/>
                  <a:pt x="823" y="47"/>
                  <a:pt x="824" y="47"/>
                </a:cubicBezTo>
                <a:cubicBezTo>
                  <a:pt x="824" y="49"/>
                  <a:pt x="824" y="49"/>
                  <a:pt x="824" y="49"/>
                </a:cubicBezTo>
                <a:cubicBezTo>
                  <a:pt x="821" y="49"/>
                  <a:pt x="818" y="49"/>
                  <a:pt x="815" y="49"/>
                </a:cubicBezTo>
                <a:moveTo>
                  <a:pt x="837" y="49"/>
                </a:moveTo>
                <a:cubicBezTo>
                  <a:pt x="837" y="47"/>
                  <a:pt x="837" y="47"/>
                  <a:pt x="837" y="47"/>
                </a:cubicBezTo>
                <a:cubicBezTo>
                  <a:pt x="838" y="47"/>
                  <a:pt x="838" y="47"/>
                  <a:pt x="839" y="47"/>
                </a:cubicBezTo>
                <a:cubicBezTo>
                  <a:pt x="839" y="49"/>
                  <a:pt x="839" y="49"/>
                  <a:pt x="839" y="49"/>
                </a:cubicBezTo>
                <a:cubicBezTo>
                  <a:pt x="838" y="49"/>
                  <a:pt x="838" y="49"/>
                  <a:pt x="837" y="49"/>
                </a:cubicBezTo>
                <a:moveTo>
                  <a:pt x="516" y="49"/>
                </a:moveTo>
                <a:cubicBezTo>
                  <a:pt x="516" y="47"/>
                  <a:pt x="516" y="47"/>
                  <a:pt x="516" y="47"/>
                </a:cubicBezTo>
                <a:cubicBezTo>
                  <a:pt x="518" y="47"/>
                  <a:pt x="520" y="47"/>
                  <a:pt x="522" y="46"/>
                </a:cubicBezTo>
                <a:cubicBezTo>
                  <a:pt x="522" y="49"/>
                  <a:pt x="522" y="49"/>
                  <a:pt x="522" y="49"/>
                </a:cubicBezTo>
                <a:cubicBezTo>
                  <a:pt x="516" y="49"/>
                  <a:pt x="516" y="49"/>
                  <a:pt x="516" y="49"/>
                </a:cubicBezTo>
                <a:moveTo>
                  <a:pt x="826" y="48"/>
                </a:moveTo>
                <a:cubicBezTo>
                  <a:pt x="829" y="47"/>
                  <a:pt x="829" y="47"/>
                  <a:pt x="829" y="47"/>
                </a:cubicBezTo>
                <a:cubicBezTo>
                  <a:pt x="830" y="47"/>
                  <a:pt x="830" y="47"/>
                  <a:pt x="830" y="47"/>
                </a:cubicBezTo>
                <a:cubicBezTo>
                  <a:pt x="830" y="46"/>
                  <a:pt x="830" y="46"/>
                  <a:pt x="830" y="46"/>
                </a:cubicBezTo>
                <a:cubicBezTo>
                  <a:pt x="830" y="46"/>
                  <a:pt x="830" y="46"/>
                  <a:pt x="830" y="46"/>
                </a:cubicBezTo>
                <a:cubicBezTo>
                  <a:pt x="831" y="46"/>
                  <a:pt x="831" y="46"/>
                  <a:pt x="831" y="46"/>
                </a:cubicBezTo>
                <a:cubicBezTo>
                  <a:pt x="831" y="49"/>
                  <a:pt x="831" y="49"/>
                  <a:pt x="831" y="49"/>
                </a:cubicBezTo>
                <a:cubicBezTo>
                  <a:pt x="829" y="49"/>
                  <a:pt x="828" y="49"/>
                  <a:pt x="826" y="49"/>
                </a:cubicBezTo>
                <a:cubicBezTo>
                  <a:pt x="826" y="47"/>
                  <a:pt x="826" y="47"/>
                  <a:pt x="826" y="47"/>
                </a:cubicBezTo>
                <a:cubicBezTo>
                  <a:pt x="826" y="47"/>
                  <a:pt x="827" y="47"/>
                  <a:pt x="827" y="47"/>
                </a:cubicBezTo>
                <a:cubicBezTo>
                  <a:pt x="826" y="48"/>
                  <a:pt x="826" y="48"/>
                  <a:pt x="826" y="48"/>
                </a:cubicBezTo>
                <a:moveTo>
                  <a:pt x="731" y="49"/>
                </a:moveTo>
                <a:cubicBezTo>
                  <a:pt x="731" y="46"/>
                  <a:pt x="731" y="46"/>
                  <a:pt x="731" y="46"/>
                </a:cubicBezTo>
                <a:cubicBezTo>
                  <a:pt x="731" y="46"/>
                  <a:pt x="731" y="46"/>
                  <a:pt x="732" y="46"/>
                </a:cubicBezTo>
                <a:cubicBezTo>
                  <a:pt x="733" y="46"/>
                  <a:pt x="733" y="46"/>
                  <a:pt x="733" y="46"/>
                </a:cubicBezTo>
                <a:cubicBezTo>
                  <a:pt x="747" y="47"/>
                  <a:pt x="760" y="47"/>
                  <a:pt x="773" y="47"/>
                </a:cubicBezTo>
                <a:cubicBezTo>
                  <a:pt x="773" y="49"/>
                  <a:pt x="773" y="49"/>
                  <a:pt x="773" y="49"/>
                </a:cubicBezTo>
                <a:cubicBezTo>
                  <a:pt x="759" y="49"/>
                  <a:pt x="745" y="49"/>
                  <a:pt x="731" y="49"/>
                </a:cubicBezTo>
                <a:moveTo>
                  <a:pt x="524" y="49"/>
                </a:moveTo>
                <a:cubicBezTo>
                  <a:pt x="524" y="46"/>
                  <a:pt x="524" y="46"/>
                  <a:pt x="524" y="46"/>
                </a:cubicBezTo>
                <a:cubicBezTo>
                  <a:pt x="524" y="46"/>
                  <a:pt x="524" y="46"/>
                  <a:pt x="525" y="46"/>
                </a:cubicBezTo>
                <a:cubicBezTo>
                  <a:pt x="525" y="49"/>
                  <a:pt x="525" y="49"/>
                  <a:pt x="525" y="49"/>
                </a:cubicBezTo>
                <a:cubicBezTo>
                  <a:pt x="524" y="49"/>
                  <a:pt x="524" y="49"/>
                  <a:pt x="524" y="49"/>
                </a:cubicBezTo>
                <a:moveTo>
                  <a:pt x="790" y="49"/>
                </a:moveTo>
                <a:cubicBezTo>
                  <a:pt x="790" y="47"/>
                  <a:pt x="790" y="47"/>
                  <a:pt x="790" y="47"/>
                </a:cubicBezTo>
                <a:cubicBezTo>
                  <a:pt x="791" y="47"/>
                  <a:pt x="791" y="47"/>
                  <a:pt x="791" y="47"/>
                </a:cubicBezTo>
                <a:cubicBezTo>
                  <a:pt x="791" y="47"/>
                  <a:pt x="791" y="47"/>
                  <a:pt x="791" y="47"/>
                </a:cubicBezTo>
                <a:cubicBezTo>
                  <a:pt x="791" y="47"/>
                  <a:pt x="791" y="47"/>
                  <a:pt x="791" y="47"/>
                </a:cubicBezTo>
                <a:cubicBezTo>
                  <a:pt x="792" y="46"/>
                  <a:pt x="793" y="46"/>
                  <a:pt x="794" y="46"/>
                </a:cubicBezTo>
                <a:cubicBezTo>
                  <a:pt x="794" y="49"/>
                  <a:pt x="794" y="49"/>
                  <a:pt x="794" y="49"/>
                </a:cubicBezTo>
                <a:cubicBezTo>
                  <a:pt x="793" y="49"/>
                  <a:pt x="792" y="49"/>
                  <a:pt x="790" y="49"/>
                </a:cubicBezTo>
                <a:moveTo>
                  <a:pt x="862" y="49"/>
                </a:moveTo>
                <a:cubicBezTo>
                  <a:pt x="862" y="47"/>
                  <a:pt x="862" y="47"/>
                  <a:pt x="862" y="47"/>
                </a:cubicBezTo>
                <a:cubicBezTo>
                  <a:pt x="868" y="47"/>
                  <a:pt x="868" y="47"/>
                  <a:pt x="868" y="47"/>
                </a:cubicBezTo>
                <a:cubicBezTo>
                  <a:pt x="870" y="45"/>
                  <a:pt x="870" y="45"/>
                  <a:pt x="870" y="45"/>
                </a:cubicBezTo>
                <a:cubicBezTo>
                  <a:pt x="873" y="45"/>
                  <a:pt x="876" y="44"/>
                  <a:pt x="879" y="42"/>
                </a:cubicBezTo>
                <a:cubicBezTo>
                  <a:pt x="879" y="44"/>
                  <a:pt x="879" y="44"/>
                  <a:pt x="879" y="44"/>
                </a:cubicBezTo>
                <a:cubicBezTo>
                  <a:pt x="878" y="44"/>
                  <a:pt x="878" y="44"/>
                  <a:pt x="878" y="45"/>
                </a:cubicBezTo>
                <a:cubicBezTo>
                  <a:pt x="877" y="45"/>
                  <a:pt x="877" y="45"/>
                  <a:pt x="877" y="45"/>
                </a:cubicBezTo>
                <a:cubicBezTo>
                  <a:pt x="878" y="46"/>
                  <a:pt x="878" y="46"/>
                  <a:pt x="878" y="46"/>
                </a:cubicBezTo>
                <a:cubicBezTo>
                  <a:pt x="878" y="46"/>
                  <a:pt x="878" y="47"/>
                  <a:pt x="879" y="47"/>
                </a:cubicBezTo>
                <a:cubicBezTo>
                  <a:pt x="879" y="47"/>
                  <a:pt x="879" y="47"/>
                  <a:pt x="879" y="47"/>
                </a:cubicBezTo>
                <a:cubicBezTo>
                  <a:pt x="879" y="49"/>
                  <a:pt x="879" y="49"/>
                  <a:pt x="879" y="49"/>
                </a:cubicBezTo>
                <a:cubicBezTo>
                  <a:pt x="873" y="49"/>
                  <a:pt x="868" y="49"/>
                  <a:pt x="862" y="49"/>
                </a:cubicBezTo>
                <a:moveTo>
                  <a:pt x="851" y="44"/>
                </a:moveTo>
                <a:cubicBezTo>
                  <a:pt x="850" y="44"/>
                  <a:pt x="850" y="44"/>
                  <a:pt x="850" y="44"/>
                </a:cubicBezTo>
                <a:cubicBezTo>
                  <a:pt x="850" y="42"/>
                  <a:pt x="850" y="42"/>
                  <a:pt x="850" y="42"/>
                </a:cubicBezTo>
                <a:cubicBezTo>
                  <a:pt x="851" y="42"/>
                  <a:pt x="852" y="42"/>
                  <a:pt x="852" y="42"/>
                </a:cubicBezTo>
                <a:cubicBezTo>
                  <a:pt x="853" y="42"/>
                  <a:pt x="854" y="43"/>
                  <a:pt x="854" y="43"/>
                </a:cubicBezTo>
                <a:cubicBezTo>
                  <a:pt x="853" y="43"/>
                  <a:pt x="852" y="44"/>
                  <a:pt x="851" y="44"/>
                </a:cubicBezTo>
                <a:moveTo>
                  <a:pt x="828" y="45"/>
                </a:moveTo>
                <a:cubicBezTo>
                  <a:pt x="828" y="45"/>
                  <a:pt x="828" y="45"/>
                  <a:pt x="828" y="45"/>
                </a:cubicBezTo>
                <a:cubicBezTo>
                  <a:pt x="828" y="45"/>
                  <a:pt x="828" y="44"/>
                  <a:pt x="828" y="44"/>
                </a:cubicBezTo>
                <a:cubicBezTo>
                  <a:pt x="828" y="44"/>
                  <a:pt x="828" y="44"/>
                  <a:pt x="828" y="44"/>
                </a:cubicBezTo>
                <a:cubicBezTo>
                  <a:pt x="829" y="43"/>
                  <a:pt x="829" y="43"/>
                  <a:pt x="830" y="42"/>
                </a:cubicBezTo>
                <a:cubicBezTo>
                  <a:pt x="830" y="42"/>
                  <a:pt x="830" y="42"/>
                  <a:pt x="831" y="41"/>
                </a:cubicBezTo>
                <a:cubicBezTo>
                  <a:pt x="831" y="42"/>
                  <a:pt x="831" y="42"/>
                  <a:pt x="831" y="42"/>
                </a:cubicBezTo>
                <a:cubicBezTo>
                  <a:pt x="830" y="43"/>
                  <a:pt x="829" y="44"/>
                  <a:pt x="828" y="45"/>
                </a:cubicBezTo>
                <a:moveTo>
                  <a:pt x="836" y="45"/>
                </a:moveTo>
                <a:cubicBezTo>
                  <a:pt x="835" y="45"/>
                  <a:pt x="834" y="45"/>
                  <a:pt x="832" y="45"/>
                </a:cubicBezTo>
                <a:cubicBezTo>
                  <a:pt x="832" y="45"/>
                  <a:pt x="832" y="45"/>
                  <a:pt x="831" y="44"/>
                </a:cubicBezTo>
                <a:cubicBezTo>
                  <a:pt x="832" y="44"/>
                  <a:pt x="832" y="44"/>
                  <a:pt x="832" y="44"/>
                </a:cubicBezTo>
                <a:cubicBezTo>
                  <a:pt x="832" y="43"/>
                  <a:pt x="832" y="43"/>
                  <a:pt x="832" y="43"/>
                </a:cubicBezTo>
                <a:cubicBezTo>
                  <a:pt x="834" y="42"/>
                  <a:pt x="835" y="42"/>
                  <a:pt x="837" y="41"/>
                </a:cubicBezTo>
                <a:cubicBezTo>
                  <a:pt x="837" y="41"/>
                  <a:pt x="838" y="42"/>
                  <a:pt x="839" y="42"/>
                </a:cubicBezTo>
                <a:cubicBezTo>
                  <a:pt x="840" y="43"/>
                  <a:pt x="840" y="43"/>
                  <a:pt x="840" y="43"/>
                </a:cubicBezTo>
                <a:cubicBezTo>
                  <a:pt x="839" y="43"/>
                  <a:pt x="839" y="43"/>
                  <a:pt x="839" y="43"/>
                </a:cubicBezTo>
                <a:cubicBezTo>
                  <a:pt x="839" y="43"/>
                  <a:pt x="839" y="43"/>
                  <a:pt x="839" y="43"/>
                </a:cubicBezTo>
                <a:cubicBezTo>
                  <a:pt x="839" y="44"/>
                  <a:pt x="839" y="44"/>
                  <a:pt x="839" y="44"/>
                </a:cubicBezTo>
                <a:cubicBezTo>
                  <a:pt x="838" y="45"/>
                  <a:pt x="837" y="45"/>
                  <a:pt x="836" y="45"/>
                </a:cubicBezTo>
                <a:cubicBezTo>
                  <a:pt x="836" y="45"/>
                  <a:pt x="836" y="45"/>
                  <a:pt x="836" y="45"/>
                </a:cubicBezTo>
                <a:moveTo>
                  <a:pt x="717" y="49"/>
                </a:moveTo>
                <a:cubicBezTo>
                  <a:pt x="717" y="47"/>
                  <a:pt x="717" y="47"/>
                  <a:pt x="717" y="47"/>
                </a:cubicBezTo>
                <a:cubicBezTo>
                  <a:pt x="717" y="46"/>
                  <a:pt x="718" y="46"/>
                  <a:pt x="718" y="46"/>
                </a:cubicBezTo>
                <a:cubicBezTo>
                  <a:pt x="719" y="46"/>
                  <a:pt x="719" y="46"/>
                  <a:pt x="719" y="46"/>
                </a:cubicBezTo>
                <a:cubicBezTo>
                  <a:pt x="719" y="44"/>
                  <a:pt x="719" y="44"/>
                  <a:pt x="719" y="44"/>
                </a:cubicBezTo>
                <a:cubicBezTo>
                  <a:pt x="719" y="44"/>
                  <a:pt x="719" y="44"/>
                  <a:pt x="719" y="44"/>
                </a:cubicBezTo>
                <a:cubicBezTo>
                  <a:pt x="718" y="44"/>
                  <a:pt x="718" y="44"/>
                  <a:pt x="718" y="44"/>
                </a:cubicBezTo>
                <a:cubicBezTo>
                  <a:pt x="718" y="43"/>
                  <a:pt x="717" y="43"/>
                  <a:pt x="717" y="43"/>
                </a:cubicBezTo>
                <a:cubicBezTo>
                  <a:pt x="717" y="41"/>
                  <a:pt x="717" y="41"/>
                  <a:pt x="717" y="41"/>
                </a:cubicBezTo>
                <a:cubicBezTo>
                  <a:pt x="720" y="43"/>
                  <a:pt x="722" y="46"/>
                  <a:pt x="725" y="46"/>
                </a:cubicBezTo>
                <a:cubicBezTo>
                  <a:pt x="725" y="49"/>
                  <a:pt x="725" y="49"/>
                  <a:pt x="725" y="49"/>
                </a:cubicBezTo>
                <a:cubicBezTo>
                  <a:pt x="723" y="49"/>
                  <a:pt x="720" y="49"/>
                  <a:pt x="717" y="49"/>
                </a:cubicBezTo>
                <a:moveTo>
                  <a:pt x="732" y="45"/>
                </a:moveTo>
                <a:cubicBezTo>
                  <a:pt x="731" y="43"/>
                  <a:pt x="731" y="43"/>
                  <a:pt x="731" y="43"/>
                </a:cubicBezTo>
                <a:cubicBezTo>
                  <a:pt x="731" y="41"/>
                  <a:pt x="731" y="41"/>
                  <a:pt x="731" y="41"/>
                </a:cubicBezTo>
                <a:cubicBezTo>
                  <a:pt x="732" y="41"/>
                  <a:pt x="733" y="42"/>
                  <a:pt x="733" y="42"/>
                </a:cubicBezTo>
                <a:cubicBezTo>
                  <a:pt x="734" y="43"/>
                  <a:pt x="734" y="43"/>
                  <a:pt x="734" y="43"/>
                </a:cubicBezTo>
                <a:cubicBezTo>
                  <a:pt x="734" y="43"/>
                  <a:pt x="733" y="44"/>
                  <a:pt x="733" y="44"/>
                </a:cubicBezTo>
                <a:cubicBezTo>
                  <a:pt x="732" y="45"/>
                  <a:pt x="732" y="45"/>
                  <a:pt x="732" y="45"/>
                </a:cubicBezTo>
                <a:moveTo>
                  <a:pt x="481" y="42"/>
                </a:moveTo>
                <a:cubicBezTo>
                  <a:pt x="481" y="42"/>
                  <a:pt x="481" y="42"/>
                  <a:pt x="481" y="42"/>
                </a:cubicBezTo>
                <a:cubicBezTo>
                  <a:pt x="481" y="40"/>
                  <a:pt x="481" y="40"/>
                  <a:pt x="481" y="40"/>
                </a:cubicBezTo>
                <a:cubicBezTo>
                  <a:pt x="481" y="41"/>
                  <a:pt x="482" y="41"/>
                  <a:pt x="482" y="42"/>
                </a:cubicBezTo>
                <a:cubicBezTo>
                  <a:pt x="482" y="42"/>
                  <a:pt x="482" y="42"/>
                  <a:pt x="482" y="42"/>
                </a:cubicBezTo>
                <a:cubicBezTo>
                  <a:pt x="481" y="42"/>
                  <a:pt x="481" y="42"/>
                  <a:pt x="481" y="42"/>
                </a:cubicBezTo>
                <a:moveTo>
                  <a:pt x="841" y="49"/>
                </a:moveTo>
                <a:cubicBezTo>
                  <a:pt x="841" y="45"/>
                  <a:pt x="841" y="45"/>
                  <a:pt x="841" y="45"/>
                </a:cubicBezTo>
                <a:cubicBezTo>
                  <a:pt x="841" y="45"/>
                  <a:pt x="841" y="45"/>
                  <a:pt x="841" y="45"/>
                </a:cubicBezTo>
                <a:cubicBezTo>
                  <a:pt x="841" y="44"/>
                  <a:pt x="841" y="44"/>
                  <a:pt x="841" y="44"/>
                </a:cubicBezTo>
                <a:cubicBezTo>
                  <a:pt x="841" y="44"/>
                  <a:pt x="841" y="44"/>
                  <a:pt x="841" y="44"/>
                </a:cubicBezTo>
                <a:cubicBezTo>
                  <a:pt x="841" y="44"/>
                  <a:pt x="841" y="44"/>
                  <a:pt x="841" y="44"/>
                </a:cubicBezTo>
                <a:cubicBezTo>
                  <a:pt x="842" y="44"/>
                  <a:pt x="842" y="43"/>
                  <a:pt x="842" y="43"/>
                </a:cubicBezTo>
                <a:cubicBezTo>
                  <a:pt x="842" y="42"/>
                  <a:pt x="842" y="42"/>
                  <a:pt x="841" y="41"/>
                </a:cubicBezTo>
                <a:cubicBezTo>
                  <a:pt x="841" y="41"/>
                  <a:pt x="841" y="41"/>
                  <a:pt x="841" y="41"/>
                </a:cubicBezTo>
                <a:cubicBezTo>
                  <a:pt x="841" y="39"/>
                  <a:pt x="841" y="39"/>
                  <a:pt x="841" y="39"/>
                </a:cubicBezTo>
                <a:cubicBezTo>
                  <a:pt x="842" y="40"/>
                  <a:pt x="844" y="41"/>
                  <a:pt x="846" y="42"/>
                </a:cubicBezTo>
                <a:cubicBezTo>
                  <a:pt x="846" y="42"/>
                  <a:pt x="847" y="42"/>
                  <a:pt x="848" y="42"/>
                </a:cubicBezTo>
                <a:cubicBezTo>
                  <a:pt x="848" y="43"/>
                  <a:pt x="848" y="43"/>
                  <a:pt x="848" y="43"/>
                </a:cubicBezTo>
                <a:cubicBezTo>
                  <a:pt x="846" y="43"/>
                  <a:pt x="845" y="43"/>
                  <a:pt x="844" y="43"/>
                </a:cubicBezTo>
                <a:cubicBezTo>
                  <a:pt x="844" y="43"/>
                  <a:pt x="844" y="43"/>
                  <a:pt x="844" y="43"/>
                </a:cubicBezTo>
                <a:cubicBezTo>
                  <a:pt x="844" y="43"/>
                  <a:pt x="844" y="43"/>
                  <a:pt x="844" y="43"/>
                </a:cubicBezTo>
                <a:cubicBezTo>
                  <a:pt x="843" y="43"/>
                  <a:pt x="843" y="43"/>
                  <a:pt x="843" y="43"/>
                </a:cubicBezTo>
                <a:cubicBezTo>
                  <a:pt x="843" y="44"/>
                  <a:pt x="843" y="44"/>
                  <a:pt x="843" y="45"/>
                </a:cubicBezTo>
                <a:cubicBezTo>
                  <a:pt x="843" y="45"/>
                  <a:pt x="843" y="46"/>
                  <a:pt x="843" y="46"/>
                </a:cubicBezTo>
                <a:cubicBezTo>
                  <a:pt x="844" y="47"/>
                  <a:pt x="844" y="47"/>
                  <a:pt x="844" y="47"/>
                </a:cubicBezTo>
                <a:cubicBezTo>
                  <a:pt x="848" y="47"/>
                  <a:pt x="848" y="47"/>
                  <a:pt x="848" y="47"/>
                </a:cubicBezTo>
                <a:cubicBezTo>
                  <a:pt x="848" y="49"/>
                  <a:pt x="848" y="49"/>
                  <a:pt x="848" y="49"/>
                </a:cubicBezTo>
                <a:cubicBezTo>
                  <a:pt x="845" y="49"/>
                  <a:pt x="843" y="49"/>
                  <a:pt x="841" y="49"/>
                </a:cubicBezTo>
                <a:moveTo>
                  <a:pt x="729" y="41"/>
                </a:moveTo>
                <a:cubicBezTo>
                  <a:pt x="729" y="41"/>
                  <a:pt x="728" y="40"/>
                  <a:pt x="727" y="40"/>
                </a:cubicBezTo>
                <a:cubicBezTo>
                  <a:pt x="727" y="38"/>
                  <a:pt x="727" y="38"/>
                  <a:pt x="727" y="38"/>
                </a:cubicBezTo>
                <a:cubicBezTo>
                  <a:pt x="728" y="38"/>
                  <a:pt x="729" y="39"/>
                  <a:pt x="729" y="39"/>
                </a:cubicBezTo>
                <a:cubicBezTo>
                  <a:pt x="729" y="41"/>
                  <a:pt x="729" y="41"/>
                  <a:pt x="729" y="41"/>
                </a:cubicBezTo>
                <a:moveTo>
                  <a:pt x="833" y="41"/>
                </a:moveTo>
                <a:cubicBezTo>
                  <a:pt x="833" y="40"/>
                  <a:pt x="833" y="40"/>
                  <a:pt x="833" y="40"/>
                </a:cubicBezTo>
                <a:cubicBezTo>
                  <a:pt x="833" y="40"/>
                  <a:pt x="834" y="40"/>
                  <a:pt x="834" y="39"/>
                </a:cubicBezTo>
                <a:cubicBezTo>
                  <a:pt x="835" y="39"/>
                  <a:pt x="835" y="38"/>
                  <a:pt x="835" y="38"/>
                </a:cubicBezTo>
                <a:cubicBezTo>
                  <a:pt x="835" y="37"/>
                  <a:pt x="835" y="37"/>
                  <a:pt x="835" y="37"/>
                </a:cubicBezTo>
                <a:cubicBezTo>
                  <a:pt x="835" y="39"/>
                  <a:pt x="835" y="39"/>
                  <a:pt x="835" y="39"/>
                </a:cubicBezTo>
                <a:cubicBezTo>
                  <a:pt x="834" y="40"/>
                  <a:pt x="834" y="40"/>
                  <a:pt x="833" y="41"/>
                </a:cubicBezTo>
                <a:moveTo>
                  <a:pt x="833" y="38"/>
                </a:moveTo>
                <a:cubicBezTo>
                  <a:pt x="833" y="37"/>
                  <a:pt x="833" y="37"/>
                  <a:pt x="833" y="37"/>
                </a:cubicBezTo>
                <a:cubicBezTo>
                  <a:pt x="833" y="37"/>
                  <a:pt x="833" y="37"/>
                  <a:pt x="833" y="38"/>
                </a:cubicBezTo>
                <a:cubicBezTo>
                  <a:pt x="833" y="38"/>
                  <a:pt x="833" y="38"/>
                  <a:pt x="833" y="38"/>
                </a:cubicBezTo>
                <a:moveTo>
                  <a:pt x="839" y="40"/>
                </a:moveTo>
                <a:cubicBezTo>
                  <a:pt x="838" y="39"/>
                  <a:pt x="838" y="39"/>
                  <a:pt x="837" y="39"/>
                </a:cubicBezTo>
                <a:cubicBezTo>
                  <a:pt x="837" y="36"/>
                  <a:pt x="837" y="36"/>
                  <a:pt x="837" y="36"/>
                </a:cubicBezTo>
                <a:cubicBezTo>
                  <a:pt x="838" y="37"/>
                  <a:pt x="838" y="37"/>
                  <a:pt x="839" y="38"/>
                </a:cubicBezTo>
                <a:cubicBezTo>
                  <a:pt x="839" y="40"/>
                  <a:pt x="839" y="40"/>
                  <a:pt x="839" y="40"/>
                </a:cubicBezTo>
                <a:moveTo>
                  <a:pt x="815" y="44"/>
                </a:moveTo>
                <a:cubicBezTo>
                  <a:pt x="815" y="42"/>
                  <a:pt x="815" y="42"/>
                  <a:pt x="815" y="42"/>
                </a:cubicBezTo>
                <a:cubicBezTo>
                  <a:pt x="824" y="35"/>
                  <a:pt x="824" y="35"/>
                  <a:pt x="824" y="35"/>
                </a:cubicBezTo>
                <a:cubicBezTo>
                  <a:pt x="824" y="36"/>
                  <a:pt x="824" y="36"/>
                  <a:pt x="824" y="36"/>
                </a:cubicBezTo>
                <a:cubicBezTo>
                  <a:pt x="821" y="38"/>
                  <a:pt x="819" y="40"/>
                  <a:pt x="816" y="42"/>
                </a:cubicBezTo>
                <a:cubicBezTo>
                  <a:pt x="816" y="42"/>
                  <a:pt x="816" y="42"/>
                  <a:pt x="816" y="42"/>
                </a:cubicBezTo>
                <a:cubicBezTo>
                  <a:pt x="815" y="44"/>
                  <a:pt x="815" y="44"/>
                  <a:pt x="815" y="44"/>
                </a:cubicBezTo>
                <a:moveTo>
                  <a:pt x="481" y="44"/>
                </a:moveTo>
                <a:cubicBezTo>
                  <a:pt x="481" y="44"/>
                  <a:pt x="481" y="44"/>
                  <a:pt x="481" y="44"/>
                </a:cubicBezTo>
                <a:cubicBezTo>
                  <a:pt x="482" y="44"/>
                  <a:pt x="482" y="44"/>
                  <a:pt x="483" y="44"/>
                </a:cubicBezTo>
                <a:cubicBezTo>
                  <a:pt x="483" y="44"/>
                  <a:pt x="483" y="44"/>
                  <a:pt x="483" y="44"/>
                </a:cubicBezTo>
                <a:cubicBezTo>
                  <a:pt x="483" y="44"/>
                  <a:pt x="483" y="44"/>
                  <a:pt x="483" y="44"/>
                </a:cubicBezTo>
                <a:cubicBezTo>
                  <a:pt x="484" y="43"/>
                  <a:pt x="484" y="43"/>
                  <a:pt x="484" y="42"/>
                </a:cubicBezTo>
                <a:cubicBezTo>
                  <a:pt x="484" y="41"/>
                  <a:pt x="483" y="40"/>
                  <a:pt x="483" y="39"/>
                </a:cubicBezTo>
                <a:cubicBezTo>
                  <a:pt x="482" y="38"/>
                  <a:pt x="482" y="37"/>
                  <a:pt x="482" y="36"/>
                </a:cubicBezTo>
                <a:cubicBezTo>
                  <a:pt x="482" y="35"/>
                  <a:pt x="482" y="35"/>
                  <a:pt x="482" y="35"/>
                </a:cubicBezTo>
                <a:cubicBezTo>
                  <a:pt x="482" y="35"/>
                  <a:pt x="482" y="35"/>
                  <a:pt x="483" y="35"/>
                </a:cubicBezTo>
                <a:cubicBezTo>
                  <a:pt x="484" y="36"/>
                  <a:pt x="485" y="37"/>
                  <a:pt x="486" y="39"/>
                </a:cubicBezTo>
                <a:cubicBezTo>
                  <a:pt x="487" y="41"/>
                  <a:pt x="488" y="43"/>
                  <a:pt x="490" y="45"/>
                </a:cubicBezTo>
                <a:cubicBezTo>
                  <a:pt x="487" y="45"/>
                  <a:pt x="484" y="45"/>
                  <a:pt x="481" y="45"/>
                </a:cubicBezTo>
                <a:cubicBezTo>
                  <a:pt x="481" y="44"/>
                  <a:pt x="481" y="44"/>
                  <a:pt x="481" y="44"/>
                </a:cubicBezTo>
                <a:cubicBezTo>
                  <a:pt x="481" y="44"/>
                  <a:pt x="481" y="44"/>
                  <a:pt x="481" y="44"/>
                </a:cubicBezTo>
                <a:moveTo>
                  <a:pt x="824" y="39"/>
                </a:moveTo>
                <a:cubicBezTo>
                  <a:pt x="826" y="38"/>
                  <a:pt x="826" y="38"/>
                  <a:pt x="826" y="38"/>
                </a:cubicBezTo>
                <a:cubicBezTo>
                  <a:pt x="826" y="37"/>
                  <a:pt x="826" y="37"/>
                  <a:pt x="826" y="37"/>
                </a:cubicBezTo>
                <a:cubicBezTo>
                  <a:pt x="826" y="37"/>
                  <a:pt x="826" y="37"/>
                  <a:pt x="826" y="37"/>
                </a:cubicBezTo>
                <a:cubicBezTo>
                  <a:pt x="827" y="36"/>
                  <a:pt x="829" y="35"/>
                  <a:pt x="830" y="34"/>
                </a:cubicBezTo>
                <a:cubicBezTo>
                  <a:pt x="830" y="35"/>
                  <a:pt x="830" y="35"/>
                  <a:pt x="830" y="35"/>
                </a:cubicBezTo>
                <a:cubicBezTo>
                  <a:pt x="831" y="35"/>
                  <a:pt x="831" y="35"/>
                  <a:pt x="831" y="35"/>
                </a:cubicBezTo>
                <a:cubicBezTo>
                  <a:pt x="831" y="35"/>
                  <a:pt x="831" y="35"/>
                  <a:pt x="831" y="35"/>
                </a:cubicBezTo>
                <a:cubicBezTo>
                  <a:pt x="832" y="36"/>
                  <a:pt x="832" y="36"/>
                  <a:pt x="833" y="37"/>
                </a:cubicBezTo>
                <a:cubicBezTo>
                  <a:pt x="831" y="39"/>
                  <a:pt x="831" y="39"/>
                  <a:pt x="831" y="39"/>
                </a:cubicBezTo>
                <a:cubicBezTo>
                  <a:pt x="831" y="39"/>
                  <a:pt x="831" y="39"/>
                  <a:pt x="831" y="39"/>
                </a:cubicBezTo>
                <a:cubicBezTo>
                  <a:pt x="831" y="39"/>
                  <a:pt x="831" y="39"/>
                  <a:pt x="831" y="39"/>
                </a:cubicBezTo>
                <a:cubicBezTo>
                  <a:pt x="830" y="39"/>
                  <a:pt x="829" y="40"/>
                  <a:pt x="828" y="41"/>
                </a:cubicBezTo>
                <a:cubicBezTo>
                  <a:pt x="828" y="41"/>
                  <a:pt x="828" y="41"/>
                  <a:pt x="828" y="41"/>
                </a:cubicBezTo>
                <a:cubicBezTo>
                  <a:pt x="828" y="41"/>
                  <a:pt x="828" y="41"/>
                  <a:pt x="828" y="41"/>
                </a:cubicBezTo>
                <a:cubicBezTo>
                  <a:pt x="828" y="41"/>
                  <a:pt x="827" y="42"/>
                  <a:pt x="827" y="42"/>
                </a:cubicBezTo>
                <a:cubicBezTo>
                  <a:pt x="826" y="43"/>
                  <a:pt x="826" y="43"/>
                  <a:pt x="826" y="44"/>
                </a:cubicBezTo>
                <a:cubicBezTo>
                  <a:pt x="826" y="44"/>
                  <a:pt x="826" y="44"/>
                  <a:pt x="826" y="44"/>
                </a:cubicBezTo>
                <a:cubicBezTo>
                  <a:pt x="825" y="45"/>
                  <a:pt x="825" y="45"/>
                  <a:pt x="825" y="45"/>
                </a:cubicBezTo>
                <a:cubicBezTo>
                  <a:pt x="824" y="45"/>
                  <a:pt x="824" y="45"/>
                  <a:pt x="824" y="45"/>
                </a:cubicBezTo>
                <a:cubicBezTo>
                  <a:pt x="824" y="45"/>
                  <a:pt x="824" y="45"/>
                  <a:pt x="824" y="45"/>
                </a:cubicBezTo>
                <a:cubicBezTo>
                  <a:pt x="823" y="45"/>
                  <a:pt x="821" y="45"/>
                  <a:pt x="820" y="45"/>
                </a:cubicBezTo>
                <a:cubicBezTo>
                  <a:pt x="819" y="45"/>
                  <a:pt x="818" y="45"/>
                  <a:pt x="817" y="45"/>
                </a:cubicBezTo>
                <a:cubicBezTo>
                  <a:pt x="818" y="44"/>
                  <a:pt x="818" y="44"/>
                  <a:pt x="818" y="44"/>
                </a:cubicBezTo>
                <a:cubicBezTo>
                  <a:pt x="820" y="42"/>
                  <a:pt x="822" y="40"/>
                  <a:pt x="824" y="39"/>
                </a:cubicBezTo>
                <a:cubicBezTo>
                  <a:pt x="824" y="39"/>
                  <a:pt x="824" y="39"/>
                  <a:pt x="824" y="39"/>
                </a:cubicBezTo>
                <a:moveTo>
                  <a:pt x="599" y="45"/>
                </a:moveTo>
                <a:cubicBezTo>
                  <a:pt x="593" y="45"/>
                  <a:pt x="587" y="45"/>
                  <a:pt x="581" y="44"/>
                </a:cubicBezTo>
                <a:cubicBezTo>
                  <a:pt x="588" y="38"/>
                  <a:pt x="598" y="37"/>
                  <a:pt x="608" y="35"/>
                </a:cubicBezTo>
                <a:cubicBezTo>
                  <a:pt x="608" y="35"/>
                  <a:pt x="608" y="35"/>
                  <a:pt x="608" y="35"/>
                </a:cubicBezTo>
                <a:cubicBezTo>
                  <a:pt x="610" y="34"/>
                  <a:pt x="613" y="34"/>
                  <a:pt x="616" y="34"/>
                </a:cubicBezTo>
                <a:cubicBezTo>
                  <a:pt x="617" y="34"/>
                  <a:pt x="619" y="34"/>
                  <a:pt x="621" y="34"/>
                </a:cubicBezTo>
                <a:cubicBezTo>
                  <a:pt x="621" y="35"/>
                  <a:pt x="621" y="35"/>
                  <a:pt x="621" y="35"/>
                </a:cubicBezTo>
                <a:cubicBezTo>
                  <a:pt x="622" y="35"/>
                  <a:pt x="622" y="35"/>
                  <a:pt x="622" y="35"/>
                </a:cubicBezTo>
                <a:cubicBezTo>
                  <a:pt x="622" y="35"/>
                  <a:pt x="622" y="35"/>
                  <a:pt x="622" y="35"/>
                </a:cubicBezTo>
                <a:cubicBezTo>
                  <a:pt x="623" y="35"/>
                  <a:pt x="623" y="35"/>
                  <a:pt x="623" y="35"/>
                </a:cubicBezTo>
                <a:cubicBezTo>
                  <a:pt x="623" y="35"/>
                  <a:pt x="623" y="35"/>
                  <a:pt x="623" y="35"/>
                </a:cubicBezTo>
                <a:cubicBezTo>
                  <a:pt x="633" y="35"/>
                  <a:pt x="642" y="38"/>
                  <a:pt x="651" y="42"/>
                </a:cubicBezTo>
                <a:cubicBezTo>
                  <a:pt x="656" y="44"/>
                  <a:pt x="656" y="44"/>
                  <a:pt x="656" y="44"/>
                </a:cubicBezTo>
                <a:cubicBezTo>
                  <a:pt x="652" y="45"/>
                  <a:pt x="648" y="45"/>
                  <a:pt x="644" y="45"/>
                </a:cubicBezTo>
                <a:cubicBezTo>
                  <a:pt x="644" y="45"/>
                  <a:pt x="644" y="45"/>
                  <a:pt x="644" y="45"/>
                </a:cubicBezTo>
                <a:cubicBezTo>
                  <a:pt x="639" y="45"/>
                  <a:pt x="634" y="44"/>
                  <a:pt x="631" y="42"/>
                </a:cubicBezTo>
                <a:cubicBezTo>
                  <a:pt x="630" y="41"/>
                  <a:pt x="630" y="41"/>
                  <a:pt x="630" y="41"/>
                </a:cubicBezTo>
                <a:cubicBezTo>
                  <a:pt x="630" y="41"/>
                  <a:pt x="630" y="41"/>
                  <a:pt x="630" y="41"/>
                </a:cubicBezTo>
                <a:cubicBezTo>
                  <a:pt x="630" y="41"/>
                  <a:pt x="630" y="41"/>
                  <a:pt x="630" y="41"/>
                </a:cubicBezTo>
                <a:cubicBezTo>
                  <a:pt x="628" y="41"/>
                  <a:pt x="625" y="41"/>
                  <a:pt x="623" y="41"/>
                </a:cubicBezTo>
                <a:cubicBezTo>
                  <a:pt x="623" y="40"/>
                  <a:pt x="623" y="40"/>
                  <a:pt x="623" y="40"/>
                </a:cubicBezTo>
                <a:cubicBezTo>
                  <a:pt x="622" y="40"/>
                  <a:pt x="622" y="40"/>
                  <a:pt x="622" y="40"/>
                </a:cubicBezTo>
                <a:cubicBezTo>
                  <a:pt x="621" y="40"/>
                  <a:pt x="621" y="40"/>
                  <a:pt x="621" y="40"/>
                </a:cubicBezTo>
                <a:cubicBezTo>
                  <a:pt x="621" y="40"/>
                  <a:pt x="621" y="40"/>
                  <a:pt x="621" y="40"/>
                </a:cubicBezTo>
                <a:cubicBezTo>
                  <a:pt x="613" y="41"/>
                  <a:pt x="605" y="41"/>
                  <a:pt x="599" y="45"/>
                </a:cubicBezTo>
                <a:moveTo>
                  <a:pt x="796" y="49"/>
                </a:moveTo>
                <a:cubicBezTo>
                  <a:pt x="796" y="45"/>
                  <a:pt x="796" y="45"/>
                  <a:pt x="796" y="45"/>
                </a:cubicBezTo>
                <a:cubicBezTo>
                  <a:pt x="802" y="42"/>
                  <a:pt x="807" y="37"/>
                  <a:pt x="813" y="32"/>
                </a:cubicBezTo>
                <a:cubicBezTo>
                  <a:pt x="813" y="34"/>
                  <a:pt x="813" y="34"/>
                  <a:pt x="813" y="34"/>
                </a:cubicBezTo>
                <a:cubicBezTo>
                  <a:pt x="813" y="34"/>
                  <a:pt x="813" y="34"/>
                  <a:pt x="812" y="34"/>
                </a:cubicBezTo>
                <a:cubicBezTo>
                  <a:pt x="808" y="37"/>
                  <a:pt x="803" y="40"/>
                  <a:pt x="800" y="45"/>
                </a:cubicBezTo>
                <a:cubicBezTo>
                  <a:pt x="798" y="47"/>
                  <a:pt x="798" y="47"/>
                  <a:pt x="798" y="47"/>
                </a:cubicBezTo>
                <a:cubicBezTo>
                  <a:pt x="805" y="47"/>
                  <a:pt x="805" y="47"/>
                  <a:pt x="805" y="47"/>
                </a:cubicBezTo>
                <a:cubicBezTo>
                  <a:pt x="805" y="47"/>
                  <a:pt x="805" y="47"/>
                  <a:pt x="805" y="47"/>
                </a:cubicBezTo>
                <a:cubicBezTo>
                  <a:pt x="805" y="46"/>
                  <a:pt x="806" y="46"/>
                  <a:pt x="806" y="46"/>
                </a:cubicBezTo>
                <a:cubicBezTo>
                  <a:pt x="806" y="46"/>
                  <a:pt x="806" y="46"/>
                  <a:pt x="806" y="46"/>
                </a:cubicBezTo>
                <a:cubicBezTo>
                  <a:pt x="807" y="46"/>
                  <a:pt x="809" y="47"/>
                  <a:pt x="810" y="47"/>
                </a:cubicBezTo>
                <a:cubicBezTo>
                  <a:pt x="810" y="47"/>
                  <a:pt x="810" y="47"/>
                  <a:pt x="810" y="47"/>
                </a:cubicBezTo>
                <a:cubicBezTo>
                  <a:pt x="811" y="47"/>
                  <a:pt x="811" y="47"/>
                  <a:pt x="812" y="46"/>
                </a:cubicBezTo>
                <a:cubicBezTo>
                  <a:pt x="812" y="46"/>
                  <a:pt x="813" y="45"/>
                  <a:pt x="813" y="44"/>
                </a:cubicBezTo>
                <a:cubicBezTo>
                  <a:pt x="813" y="44"/>
                  <a:pt x="813" y="44"/>
                  <a:pt x="813" y="44"/>
                </a:cubicBezTo>
                <a:cubicBezTo>
                  <a:pt x="813" y="49"/>
                  <a:pt x="813" y="49"/>
                  <a:pt x="813" y="49"/>
                </a:cubicBezTo>
                <a:cubicBezTo>
                  <a:pt x="811" y="48"/>
                  <a:pt x="808" y="48"/>
                  <a:pt x="806" y="48"/>
                </a:cubicBezTo>
                <a:cubicBezTo>
                  <a:pt x="806" y="48"/>
                  <a:pt x="806" y="48"/>
                  <a:pt x="806" y="48"/>
                </a:cubicBezTo>
                <a:cubicBezTo>
                  <a:pt x="805" y="48"/>
                  <a:pt x="805" y="48"/>
                  <a:pt x="805" y="48"/>
                </a:cubicBezTo>
                <a:cubicBezTo>
                  <a:pt x="805" y="49"/>
                  <a:pt x="805" y="49"/>
                  <a:pt x="805" y="49"/>
                </a:cubicBezTo>
                <a:cubicBezTo>
                  <a:pt x="805" y="49"/>
                  <a:pt x="804" y="49"/>
                  <a:pt x="804" y="49"/>
                </a:cubicBezTo>
                <a:cubicBezTo>
                  <a:pt x="804" y="49"/>
                  <a:pt x="804" y="49"/>
                  <a:pt x="804" y="49"/>
                </a:cubicBezTo>
                <a:cubicBezTo>
                  <a:pt x="804" y="49"/>
                  <a:pt x="803" y="49"/>
                  <a:pt x="802" y="48"/>
                </a:cubicBezTo>
                <a:cubicBezTo>
                  <a:pt x="802" y="48"/>
                  <a:pt x="801" y="48"/>
                  <a:pt x="800" y="48"/>
                </a:cubicBezTo>
                <a:cubicBezTo>
                  <a:pt x="800" y="48"/>
                  <a:pt x="800" y="48"/>
                  <a:pt x="800" y="48"/>
                </a:cubicBezTo>
                <a:cubicBezTo>
                  <a:pt x="799" y="48"/>
                  <a:pt x="798" y="48"/>
                  <a:pt x="797" y="49"/>
                </a:cubicBezTo>
                <a:cubicBezTo>
                  <a:pt x="797" y="49"/>
                  <a:pt x="796" y="49"/>
                  <a:pt x="796" y="49"/>
                </a:cubicBezTo>
                <a:moveTo>
                  <a:pt x="835" y="37"/>
                </a:moveTo>
                <a:cubicBezTo>
                  <a:pt x="835" y="37"/>
                  <a:pt x="835" y="37"/>
                  <a:pt x="835" y="37"/>
                </a:cubicBezTo>
                <a:cubicBezTo>
                  <a:pt x="834" y="36"/>
                  <a:pt x="834" y="35"/>
                  <a:pt x="833" y="34"/>
                </a:cubicBezTo>
                <a:cubicBezTo>
                  <a:pt x="833" y="32"/>
                  <a:pt x="833" y="32"/>
                  <a:pt x="833" y="32"/>
                </a:cubicBezTo>
                <a:cubicBezTo>
                  <a:pt x="834" y="33"/>
                  <a:pt x="834" y="34"/>
                  <a:pt x="835" y="35"/>
                </a:cubicBezTo>
                <a:cubicBezTo>
                  <a:pt x="835" y="37"/>
                  <a:pt x="835" y="37"/>
                  <a:pt x="835" y="37"/>
                </a:cubicBezTo>
                <a:moveTo>
                  <a:pt x="525" y="38"/>
                </a:moveTo>
                <a:cubicBezTo>
                  <a:pt x="524" y="38"/>
                  <a:pt x="524" y="37"/>
                  <a:pt x="524" y="37"/>
                </a:cubicBezTo>
                <a:cubicBezTo>
                  <a:pt x="524" y="32"/>
                  <a:pt x="524" y="32"/>
                  <a:pt x="524" y="32"/>
                </a:cubicBezTo>
                <a:cubicBezTo>
                  <a:pt x="524" y="32"/>
                  <a:pt x="524" y="32"/>
                  <a:pt x="524" y="32"/>
                </a:cubicBezTo>
                <a:cubicBezTo>
                  <a:pt x="524" y="32"/>
                  <a:pt x="524" y="32"/>
                  <a:pt x="525" y="31"/>
                </a:cubicBezTo>
                <a:cubicBezTo>
                  <a:pt x="525" y="34"/>
                  <a:pt x="525" y="34"/>
                  <a:pt x="525" y="34"/>
                </a:cubicBezTo>
                <a:cubicBezTo>
                  <a:pt x="525" y="34"/>
                  <a:pt x="525" y="35"/>
                  <a:pt x="525" y="35"/>
                </a:cubicBezTo>
                <a:cubicBezTo>
                  <a:pt x="525" y="35"/>
                  <a:pt x="525" y="35"/>
                  <a:pt x="525" y="36"/>
                </a:cubicBezTo>
                <a:cubicBezTo>
                  <a:pt x="525" y="38"/>
                  <a:pt x="525" y="38"/>
                  <a:pt x="525" y="38"/>
                </a:cubicBezTo>
                <a:moveTo>
                  <a:pt x="813" y="30"/>
                </a:moveTo>
                <a:cubicBezTo>
                  <a:pt x="814" y="30"/>
                  <a:pt x="814" y="30"/>
                  <a:pt x="814" y="30"/>
                </a:cubicBezTo>
                <a:cubicBezTo>
                  <a:pt x="813" y="30"/>
                  <a:pt x="813" y="30"/>
                  <a:pt x="813" y="30"/>
                </a:cubicBezTo>
                <a:moveTo>
                  <a:pt x="725" y="38"/>
                </a:moveTo>
                <a:cubicBezTo>
                  <a:pt x="723" y="36"/>
                  <a:pt x="720" y="33"/>
                  <a:pt x="717" y="30"/>
                </a:cubicBezTo>
                <a:cubicBezTo>
                  <a:pt x="717" y="28"/>
                  <a:pt x="717" y="28"/>
                  <a:pt x="717" y="28"/>
                </a:cubicBezTo>
                <a:cubicBezTo>
                  <a:pt x="720" y="31"/>
                  <a:pt x="723" y="33"/>
                  <a:pt x="725" y="36"/>
                </a:cubicBezTo>
                <a:cubicBezTo>
                  <a:pt x="725" y="38"/>
                  <a:pt x="725" y="38"/>
                  <a:pt x="725" y="38"/>
                </a:cubicBezTo>
                <a:moveTo>
                  <a:pt x="815" y="32"/>
                </a:moveTo>
                <a:cubicBezTo>
                  <a:pt x="815" y="31"/>
                  <a:pt x="815" y="31"/>
                  <a:pt x="815" y="31"/>
                </a:cubicBezTo>
                <a:cubicBezTo>
                  <a:pt x="817" y="29"/>
                  <a:pt x="818" y="28"/>
                  <a:pt x="819" y="27"/>
                </a:cubicBezTo>
                <a:cubicBezTo>
                  <a:pt x="820" y="25"/>
                  <a:pt x="821" y="24"/>
                  <a:pt x="822" y="24"/>
                </a:cubicBezTo>
                <a:cubicBezTo>
                  <a:pt x="820" y="26"/>
                  <a:pt x="818" y="29"/>
                  <a:pt x="815" y="32"/>
                </a:cubicBezTo>
                <a:moveTo>
                  <a:pt x="803" y="45"/>
                </a:moveTo>
                <a:cubicBezTo>
                  <a:pt x="806" y="41"/>
                  <a:pt x="810" y="39"/>
                  <a:pt x="813" y="36"/>
                </a:cubicBezTo>
                <a:cubicBezTo>
                  <a:pt x="814" y="36"/>
                  <a:pt x="814" y="36"/>
                  <a:pt x="814" y="36"/>
                </a:cubicBezTo>
                <a:cubicBezTo>
                  <a:pt x="814" y="36"/>
                  <a:pt x="814" y="36"/>
                  <a:pt x="814" y="36"/>
                </a:cubicBezTo>
                <a:cubicBezTo>
                  <a:pt x="814" y="36"/>
                  <a:pt x="814" y="35"/>
                  <a:pt x="815" y="35"/>
                </a:cubicBezTo>
                <a:cubicBezTo>
                  <a:pt x="819" y="32"/>
                  <a:pt x="822" y="27"/>
                  <a:pt x="824" y="25"/>
                </a:cubicBezTo>
                <a:cubicBezTo>
                  <a:pt x="825" y="25"/>
                  <a:pt x="825" y="25"/>
                  <a:pt x="825" y="25"/>
                </a:cubicBezTo>
                <a:cubicBezTo>
                  <a:pt x="825" y="24"/>
                  <a:pt x="825" y="24"/>
                  <a:pt x="825" y="24"/>
                </a:cubicBezTo>
                <a:cubicBezTo>
                  <a:pt x="825" y="24"/>
                  <a:pt x="825" y="24"/>
                  <a:pt x="825" y="23"/>
                </a:cubicBezTo>
                <a:cubicBezTo>
                  <a:pt x="825" y="23"/>
                  <a:pt x="825" y="23"/>
                  <a:pt x="825" y="22"/>
                </a:cubicBezTo>
                <a:cubicBezTo>
                  <a:pt x="825" y="22"/>
                  <a:pt x="825" y="22"/>
                  <a:pt x="825" y="22"/>
                </a:cubicBezTo>
                <a:cubicBezTo>
                  <a:pt x="825" y="23"/>
                  <a:pt x="825" y="23"/>
                  <a:pt x="825" y="23"/>
                </a:cubicBezTo>
                <a:cubicBezTo>
                  <a:pt x="826" y="24"/>
                  <a:pt x="828" y="27"/>
                  <a:pt x="828" y="28"/>
                </a:cubicBezTo>
                <a:cubicBezTo>
                  <a:pt x="828" y="29"/>
                  <a:pt x="828" y="29"/>
                  <a:pt x="827" y="30"/>
                </a:cubicBezTo>
                <a:cubicBezTo>
                  <a:pt x="824" y="32"/>
                  <a:pt x="824" y="32"/>
                  <a:pt x="824" y="32"/>
                </a:cubicBezTo>
                <a:cubicBezTo>
                  <a:pt x="815" y="39"/>
                  <a:pt x="815" y="39"/>
                  <a:pt x="815" y="39"/>
                </a:cubicBezTo>
                <a:cubicBezTo>
                  <a:pt x="815" y="39"/>
                  <a:pt x="815" y="39"/>
                  <a:pt x="815" y="39"/>
                </a:cubicBezTo>
                <a:cubicBezTo>
                  <a:pt x="813" y="41"/>
                  <a:pt x="813" y="41"/>
                  <a:pt x="813" y="41"/>
                </a:cubicBezTo>
                <a:cubicBezTo>
                  <a:pt x="813" y="41"/>
                  <a:pt x="813" y="41"/>
                  <a:pt x="813" y="41"/>
                </a:cubicBezTo>
                <a:cubicBezTo>
                  <a:pt x="813" y="41"/>
                  <a:pt x="813" y="41"/>
                  <a:pt x="813" y="41"/>
                </a:cubicBezTo>
                <a:cubicBezTo>
                  <a:pt x="811" y="43"/>
                  <a:pt x="811" y="43"/>
                  <a:pt x="811" y="43"/>
                </a:cubicBezTo>
                <a:cubicBezTo>
                  <a:pt x="811" y="44"/>
                  <a:pt x="811" y="44"/>
                  <a:pt x="811" y="44"/>
                </a:cubicBezTo>
                <a:cubicBezTo>
                  <a:pt x="811" y="44"/>
                  <a:pt x="810" y="45"/>
                  <a:pt x="810" y="45"/>
                </a:cubicBezTo>
                <a:cubicBezTo>
                  <a:pt x="810" y="45"/>
                  <a:pt x="810" y="45"/>
                  <a:pt x="810" y="45"/>
                </a:cubicBezTo>
                <a:cubicBezTo>
                  <a:pt x="810" y="45"/>
                  <a:pt x="810" y="45"/>
                  <a:pt x="810" y="45"/>
                </a:cubicBezTo>
                <a:cubicBezTo>
                  <a:pt x="809" y="45"/>
                  <a:pt x="808" y="44"/>
                  <a:pt x="806" y="44"/>
                </a:cubicBezTo>
                <a:cubicBezTo>
                  <a:pt x="805" y="44"/>
                  <a:pt x="805" y="44"/>
                  <a:pt x="804" y="45"/>
                </a:cubicBezTo>
                <a:cubicBezTo>
                  <a:pt x="803" y="45"/>
                  <a:pt x="803" y="45"/>
                  <a:pt x="803" y="45"/>
                </a:cubicBezTo>
                <a:moveTo>
                  <a:pt x="559" y="45"/>
                </a:moveTo>
                <a:cubicBezTo>
                  <a:pt x="556" y="45"/>
                  <a:pt x="553" y="45"/>
                  <a:pt x="550" y="45"/>
                </a:cubicBezTo>
                <a:cubicBezTo>
                  <a:pt x="550" y="45"/>
                  <a:pt x="550" y="45"/>
                  <a:pt x="551" y="44"/>
                </a:cubicBezTo>
                <a:cubicBezTo>
                  <a:pt x="551" y="44"/>
                  <a:pt x="552" y="44"/>
                  <a:pt x="552" y="44"/>
                </a:cubicBezTo>
                <a:cubicBezTo>
                  <a:pt x="570" y="32"/>
                  <a:pt x="589" y="23"/>
                  <a:pt x="611" y="22"/>
                </a:cubicBezTo>
                <a:cubicBezTo>
                  <a:pt x="614" y="22"/>
                  <a:pt x="618" y="22"/>
                  <a:pt x="622" y="22"/>
                </a:cubicBezTo>
                <a:cubicBezTo>
                  <a:pt x="623" y="22"/>
                  <a:pt x="623" y="22"/>
                  <a:pt x="623" y="22"/>
                </a:cubicBezTo>
                <a:cubicBezTo>
                  <a:pt x="623" y="22"/>
                  <a:pt x="623" y="22"/>
                  <a:pt x="623" y="22"/>
                </a:cubicBezTo>
                <a:cubicBezTo>
                  <a:pt x="625" y="22"/>
                  <a:pt x="628" y="21"/>
                  <a:pt x="631" y="21"/>
                </a:cubicBezTo>
                <a:cubicBezTo>
                  <a:pt x="631" y="21"/>
                  <a:pt x="631" y="21"/>
                  <a:pt x="631" y="21"/>
                </a:cubicBezTo>
                <a:cubicBezTo>
                  <a:pt x="633" y="21"/>
                  <a:pt x="634" y="21"/>
                  <a:pt x="636" y="22"/>
                </a:cubicBezTo>
                <a:cubicBezTo>
                  <a:pt x="645" y="23"/>
                  <a:pt x="654" y="26"/>
                  <a:pt x="662" y="29"/>
                </a:cubicBezTo>
                <a:cubicBezTo>
                  <a:pt x="662" y="30"/>
                  <a:pt x="662" y="30"/>
                  <a:pt x="662" y="30"/>
                </a:cubicBezTo>
                <a:cubicBezTo>
                  <a:pt x="662" y="30"/>
                  <a:pt x="662" y="30"/>
                  <a:pt x="662" y="30"/>
                </a:cubicBezTo>
                <a:cubicBezTo>
                  <a:pt x="670" y="31"/>
                  <a:pt x="677" y="38"/>
                  <a:pt x="683" y="45"/>
                </a:cubicBezTo>
                <a:cubicBezTo>
                  <a:pt x="681" y="45"/>
                  <a:pt x="679" y="45"/>
                  <a:pt x="677" y="45"/>
                </a:cubicBezTo>
                <a:cubicBezTo>
                  <a:pt x="673" y="45"/>
                  <a:pt x="669" y="45"/>
                  <a:pt x="666" y="45"/>
                </a:cubicBezTo>
                <a:cubicBezTo>
                  <a:pt x="663" y="40"/>
                  <a:pt x="658" y="39"/>
                  <a:pt x="654" y="37"/>
                </a:cubicBezTo>
                <a:cubicBezTo>
                  <a:pt x="654" y="37"/>
                  <a:pt x="654" y="37"/>
                  <a:pt x="654" y="37"/>
                </a:cubicBezTo>
                <a:cubicBezTo>
                  <a:pt x="654" y="37"/>
                  <a:pt x="654" y="37"/>
                  <a:pt x="654" y="37"/>
                </a:cubicBezTo>
                <a:cubicBezTo>
                  <a:pt x="644" y="33"/>
                  <a:pt x="633" y="31"/>
                  <a:pt x="623" y="30"/>
                </a:cubicBezTo>
                <a:cubicBezTo>
                  <a:pt x="623" y="30"/>
                  <a:pt x="623" y="30"/>
                  <a:pt x="623" y="30"/>
                </a:cubicBezTo>
                <a:cubicBezTo>
                  <a:pt x="622" y="30"/>
                  <a:pt x="622" y="30"/>
                  <a:pt x="622" y="30"/>
                </a:cubicBezTo>
                <a:cubicBezTo>
                  <a:pt x="621" y="30"/>
                  <a:pt x="621" y="30"/>
                  <a:pt x="621" y="30"/>
                </a:cubicBezTo>
                <a:cubicBezTo>
                  <a:pt x="621" y="30"/>
                  <a:pt x="621" y="30"/>
                  <a:pt x="621" y="30"/>
                </a:cubicBezTo>
                <a:cubicBezTo>
                  <a:pt x="620" y="30"/>
                  <a:pt x="619" y="30"/>
                  <a:pt x="618" y="30"/>
                </a:cubicBezTo>
                <a:cubicBezTo>
                  <a:pt x="611" y="30"/>
                  <a:pt x="605" y="30"/>
                  <a:pt x="600" y="31"/>
                </a:cubicBezTo>
                <a:cubicBezTo>
                  <a:pt x="593" y="32"/>
                  <a:pt x="588" y="36"/>
                  <a:pt x="583" y="37"/>
                </a:cubicBezTo>
                <a:cubicBezTo>
                  <a:pt x="583" y="37"/>
                  <a:pt x="583" y="37"/>
                  <a:pt x="583" y="37"/>
                </a:cubicBezTo>
                <a:cubicBezTo>
                  <a:pt x="569" y="45"/>
                  <a:pt x="569" y="45"/>
                  <a:pt x="569" y="45"/>
                </a:cubicBezTo>
                <a:cubicBezTo>
                  <a:pt x="566" y="45"/>
                  <a:pt x="563" y="45"/>
                  <a:pt x="559" y="45"/>
                </a:cubicBezTo>
                <a:cubicBezTo>
                  <a:pt x="559" y="45"/>
                  <a:pt x="559" y="45"/>
                  <a:pt x="559" y="45"/>
                </a:cubicBezTo>
                <a:moveTo>
                  <a:pt x="860" y="27"/>
                </a:moveTo>
                <a:cubicBezTo>
                  <a:pt x="859" y="27"/>
                  <a:pt x="858" y="27"/>
                  <a:pt x="856" y="26"/>
                </a:cubicBezTo>
                <a:cubicBezTo>
                  <a:pt x="857" y="24"/>
                  <a:pt x="859" y="23"/>
                  <a:pt x="861" y="22"/>
                </a:cubicBezTo>
                <a:cubicBezTo>
                  <a:pt x="862" y="21"/>
                  <a:pt x="863" y="21"/>
                  <a:pt x="864" y="21"/>
                </a:cubicBezTo>
                <a:cubicBezTo>
                  <a:pt x="865" y="22"/>
                  <a:pt x="865" y="22"/>
                  <a:pt x="865" y="22"/>
                </a:cubicBezTo>
                <a:cubicBezTo>
                  <a:pt x="865" y="24"/>
                  <a:pt x="864" y="25"/>
                  <a:pt x="863" y="26"/>
                </a:cubicBezTo>
                <a:cubicBezTo>
                  <a:pt x="862" y="26"/>
                  <a:pt x="861" y="26"/>
                  <a:pt x="860" y="27"/>
                </a:cubicBezTo>
                <a:cubicBezTo>
                  <a:pt x="860" y="27"/>
                  <a:pt x="860" y="27"/>
                  <a:pt x="860" y="27"/>
                </a:cubicBezTo>
                <a:moveTo>
                  <a:pt x="826" y="35"/>
                </a:moveTo>
                <a:cubicBezTo>
                  <a:pt x="826" y="33"/>
                  <a:pt x="826" y="33"/>
                  <a:pt x="826" y="33"/>
                </a:cubicBezTo>
                <a:cubicBezTo>
                  <a:pt x="829" y="31"/>
                  <a:pt x="829" y="31"/>
                  <a:pt x="829" y="31"/>
                </a:cubicBezTo>
                <a:cubicBezTo>
                  <a:pt x="829" y="31"/>
                  <a:pt x="829" y="31"/>
                  <a:pt x="829" y="31"/>
                </a:cubicBezTo>
                <a:cubicBezTo>
                  <a:pt x="829" y="31"/>
                  <a:pt x="829" y="31"/>
                  <a:pt x="829" y="31"/>
                </a:cubicBezTo>
                <a:cubicBezTo>
                  <a:pt x="829" y="30"/>
                  <a:pt x="830" y="29"/>
                  <a:pt x="830" y="28"/>
                </a:cubicBezTo>
                <a:cubicBezTo>
                  <a:pt x="830" y="25"/>
                  <a:pt x="828" y="23"/>
                  <a:pt x="827" y="21"/>
                </a:cubicBezTo>
                <a:cubicBezTo>
                  <a:pt x="827" y="21"/>
                  <a:pt x="827" y="21"/>
                  <a:pt x="827" y="21"/>
                </a:cubicBezTo>
                <a:cubicBezTo>
                  <a:pt x="827" y="21"/>
                  <a:pt x="827" y="21"/>
                  <a:pt x="827" y="21"/>
                </a:cubicBezTo>
                <a:cubicBezTo>
                  <a:pt x="826" y="21"/>
                  <a:pt x="826" y="21"/>
                  <a:pt x="826" y="21"/>
                </a:cubicBezTo>
                <a:cubicBezTo>
                  <a:pt x="826" y="21"/>
                  <a:pt x="826" y="21"/>
                  <a:pt x="826" y="21"/>
                </a:cubicBezTo>
                <a:cubicBezTo>
                  <a:pt x="826" y="20"/>
                  <a:pt x="826" y="20"/>
                  <a:pt x="826" y="20"/>
                </a:cubicBezTo>
                <a:cubicBezTo>
                  <a:pt x="828" y="21"/>
                  <a:pt x="830" y="22"/>
                  <a:pt x="830" y="25"/>
                </a:cubicBezTo>
                <a:cubicBezTo>
                  <a:pt x="830" y="25"/>
                  <a:pt x="830" y="26"/>
                  <a:pt x="831" y="27"/>
                </a:cubicBezTo>
                <a:cubicBezTo>
                  <a:pt x="831" y="32"/>
                  <a:pt x="831" y="32"/>
                  <a:pt x="831" y="32"/>
                </a:cubicBezTo>
                <a:cubicBezTo>
                  <a:pt x="830" y="32"/>
                  <a:pt x="830" y="32"/>
                  <a:pt x="830" y="32"/>
                </a:cubicBezTo>
                <a:cubicBezTo>
                  <a:pt x="829" y="32"/>
                  <a:pt x="829" y="32"/>
                  <a:pt x="829" y="32"/>
                </a:cubicBezTo>
                <a:cubicBezTo>
                  <a:pt x="828" y="33"/>
                  <a:pt x="827" y="34"/>
                  <a:pt x="826" y="35"/>
                </a:cubicBezTo>
                <a:moveTo>
                  <a:pt x="497" y="45"/>
                </a:moveTo>
                <a:cubicBezTo>
                  <a:pt x="495" y="45"/>
                  <a:pt x="493" y="45"/>
                  <a:pt x="492" y="45"/>
                </a:cubicBezTo>
                <a:cubicBezTo>
                  <a:pt x="492" y="45"/>
                  <a:pt x="492" y="45"/>
                  <a:pt x="493" y="45"/>
                </a:cubicBezTo>
                <a:cubicBezTo>
                  <a:pt x="493" y="44"/>
                  <a:pt x="493" y="44"/>
                  <a:pt x="493" y="44"/>
                </a:cubicBezTo>
                <a:cubicBezTo>
                  <a:pt x="494" y="44"/>
                  <a:pt x="494" y="43"/>
                  <a:pt x="494" y="43"/>
                </a:cubicBezTo>
                <a:cubicBezTo>
                  <a:pt x="494" y="42"/>
                  <a:pt x="494" y="42"/>
                  <a:pt x="494" y="42"/>
                </a:cubicBezTo>
                <a:cubicBezTo>
                  <a:pt x="494" y="42"/>
                  <a:pt x="494" y="42"/>
                  <a:pt x="494" y="42"/>
                </a:cubicBezTo>
                <a:cubicBezTo>
                  <a:pt x="492" y="39"/>
                  <a:pt x="490" y="35"/>
                  <a:pt x="487" y="31"/>
                </a:cubicBezTo>
                <a:cubicBezTo>
                  <a:pt x="487" y="31"/>
                  <a:pt x="487" y="31"/>
                  <a:pt x="487" y="31"/>
                </a:cubicBezTo>
                <a:cubicBezTo>
                  <a:pt x="487" y="31"/>
                  <a:pt x="487" y="31"/>
                  <a:pt x="487" y="31"/>
                </a:cubicBezTo>
                <a:cubicBezTo>
                  <a:pt x="486" y="30"/>
                  <a:pt x="486" y="30"/>
                  <a:pt x="485" y="29"/>
                </a:cubicBezTo>
                <a:cubicBezTo>
                  <a:pt x="485" y="28"/>
                  <a:pt x="485" y="26"/>
                  <a:pt x="485" y="24"/>
                </a:cubicBezTo>
                <a:cubicBezTo>
                  <a:pt x="485" y="22"/>
                  <a:pt x="485" y="21"/>
                  <a:pt x="484" y="19"/>
                </a:cubicBezTo>
                <a:cubicBezTo>
                  <a:pt x="485" y="20"/>
                  <a:pt x="486" y="20"/>
                  <a:pt x="487" y="21"/>
                </a:cubicBezTo>
                <a:cubicBezTo>
                  <a:pt x="488" y="23"/>
                  <a:pt x="490" y="25"/>
                  <a:pt x="491" y="27"/>
                </a:cubicBezTo>
                <a:cubicBezTo>
                  <a:pt x="491" y="27"/>
                  <a:pt x="491" y="27"/>
                  <a:pt x="491" y="27"/>
                </a:cubicBezTo>
                <a:cubicBezTo>
                  <a:pt x="495" y="32"/>
                  <a:pt x="498" y="38"/>
                  <a:pt x="500" y="44"/>
                </a:cubicBezTo>
                <a:cubicBezTo>
                  <a:pt x="500" y="44"/>
                  <a:pt x="500" y="44"/>
                  <a:pt x="500" y="44"/>
                </a:cubicBezTo>
                <a:cubicBezTo>
                  <a:pt x="500" y="45"/>
                  <a:pt x="500" y="45"/>
                  <a:pt x="500" y="45"/>
                </a:cubicBezTo>
                <a:cubicBezTo>
                  <a:pt x="500" y="45"/>
                  <a:pt x="499" y="45"/>
                  <a:pt x="498" y="45"/>
                </a:cubicBezTo>
                <a:cubicBezTo>
                  <a:pt x="498" y="45"/>
                  <a:pt x="497" y="45"/>
                  <a:pt x="497" y="45"/>
                </a:cubicBezTo>
                <a:moveTo>
                  <a:pt x="517" y="23"/>
                </a:moveTo>
                <a:cubicBezTo>
                  <a:pt x="518" y="22"/>
                  <a:pt x="518" y="22"/>
                  <a:pt x="518" y="22"/>
                </a:cubicBezTo>
                <a:cubicBezTo>
                  <a:pt x="519" y="22"/>
                  <a:pt x="521" y="20"/>
                  <a:pt x="522" y="19"/>
                </a:cubicBezTo>
                <a:cubicBezTo>
                  <a:pt x="522" y="21"/>
                  <a:pt x="522" y="21"/>
                  <a:pt x="522" y="21"/>
                </a:cubicBezTo>
                <a:cubicBezTo>
                  <a:pt x="520" y="22"/>
                  <a:pt x="520" y="23"/>
                  <a:pt x="518" y="25"/>
                </a:cubicBezTo>
                <a:cubicBezTo>
                  <a:pt x="518" y="25"/>
                  <a:pt x="518" y="25"/>
                  <a:pt x="518" y="25"/>
                </a:cubicBezTo>
                <a:cubicBezTo>
                  <a:pt x="519" y="26"/>
                  <a:pt x="519" y="26"/>
                  <a:pt x="519" y="26"/>
                </a:cubicBezTo>
                <a:cubicBezTo>
                  <a:pt x="519" y="26"/>
                  <a:pt x="520" y="27"/>
                  <a:pt x="520" y="28"/>
                </a:cubicBezTo>
                <a:cubicBezTo>
                  <a:pt x="521" y="29"/>
                  <a:pt x="521" y="30"/>
                  <a:pt x="522" y="31"/>
                </a:cubicBezTo>
                <a:cubicBezTo>
                  <a:pt x="522" y="33"/>
                  <a:pt x="522" y="33"/>
                  <a:pt x="522" y="33"/>
                </a:cubicBezTo>
                <a:cubicBezTo>
                  <a:pt x="520" y="31"/>
                  <a:pt x="519" y="28"/>
                  <a:pt x="516" y="26"/>
                </a:cubicBezTo>
                <a:cubicBezTo>
                  <a:pt x="516" y="22"/>
                  <a:pt x="516" y="22"/>
                  <a:pt x="516" y="22"/>
                </a:cubicBezTo>
                <a:cubicBezTo>
                  <a:pt x="517" y="23"/>
                  <a:pt x="517" y="23"/>
                  <a:pt x="517" y="23"/>
                </a:cubicBezTo>
                <a:moveTo>
                  <a:pt x="817" y="20"/>
                </a:moveTo>
                <a:cubicBezTo>
                  <a:pt x="819" y="20"/>
                  <a:pt x="821" y="19"/>
                  <a:pt x="823" y="19"/>
                </a:cubicBezTo>
                <a:cubicBezTo>
                  <a:pt x="823" y="19"/>
                  <a:pt x="824" y="19"/>
                  <a:pt x="824" y="19"/>
                </a:cubicBezTo>
                <a:cubicBezTo>
                  <a:pt x="824" y="19"/>
                  <a:pt x="824" y="19"/>
                  <a:pt x="824" y="19"/>
                </a:cubicBezTo>
                <a:cubicBezTo>
                  <a:pt x="824" y="20"/>
                  <a:pt x="824" y="20"/>
                  <a:pt x="824" y="20"/>
                </a:cubicBezTo>
                <a:cubicBezTo>
                  <a:pt x="824" y="20"/>
                  <a:pt x="823" y="20"/>
                  <a:pt x="823" y="20"/>
                </a:cubicBezTo>
                <a:cubicBezTo>
                  <a:pt x="821" y="20"/>
                  <a:pt x="820" y="21"/>
                  <a:pt x="819" y="21"/>
                </a:cubicBezTo>
                <a:cubicBezTo>
                  <a:pt x="818" y="21"/>
                  <a:pt x="816" y="22"/>
                  <a:pt x="815" y="22"/>
                </a:cubicBezTo>
                <a:cubicBezTo>
                  <a:pt x="815" y="22"/>
                  <a:pt x="815" y="22"/>
                  <a:pt x="815" y="22"/>
                </a:cubicBezTo>
                <a:cubicBezTo>
                  <a:pt x="815" y="22"/>
                  <a:pt x="815" y="22"/>
                  <a:pt x="815" y="22"/>
                </a:cubicBezTo>
                <a:cubicBezTo>
                  <a:pt x="815" y="20"/>
                  <a:pt x="815" y="20"/>
                  <a:pt x="815" y="20"/>
                </a:cubicBezTo>
                <a:cubicBezTo>
                  <a:pt x="816" y="20"/>
                  <a:pt x="816" y="20"/>
                  <a:pt x="817" y="20"/>
                </a:cubicBezTo>
                <a:moveTo>
                  <a:pt x="524" y="19"/>
                </a:moveTo>
                <a:cubicBezTo>
                  <a:pt x="524" y="17"/>
                  <a:pt x="524" y="17"/>
                  <a:pt x="524" y="17"/>
                </a:cubicBezTo>
                <a:cubicBezTo>
                  <a:pt x="524" y="17"/>
                  <a:pt x="524" y="16"/>
                  <a:pt x="525" y="16"/>
                </a:cubicBezTo>
                <a:cubicBezTo>
                  <a:pt x="525" y="18"/>
                  <a:pt x="525" y="18"/>
                  <a:pt x="525" y="18"/>
                </a:cubicBezTo>
                <a:cubicBezTo>
                  <a:pt x="524" y="18"/>
                  <a:pt x="524" y="18"/>
                  <a:pt x="524" y="19"/>
                </a:cubicBezTo>
                <a:moveTo>
                  <a:pt x="481" y="34"/>
                </a:moveTo>
                <a:cubicBezTo>
                  <a:pt x="481" y="32"/>
                  <a:pt x="481" y="32"/>
                  <a:pt x="481" y="32"/>
                </a:cubicBezTo>
                <a:cubicBezTo>
                  <a:pt x="481" y="32"/>
                  <a:pt x="481" y="31"/>
                  <a:pt x="481" y="31"/>
                </a:cubicBezTo>
                <a:cubicBezTo>
                  <a:pt x="482" y="30"/>
                  <a:pt x="482" y="28"/>
                  <a:pt x="482" y="27"/>
                </a:cubicBezTo>
                <a:cubicBezTo>
                  <a:pt x="482" y="25"/>
                  <a:pt x="482" y="23"/>
                  <a:pt x="481" y="22"/>
                </a:cubicBezTo>
                <a:cubicBezTo>
                  <a:pt x="481" y="13"/>
                  <a:pt x="481" y="13"/>
                  <a:pt x="481" y="13"/>
                </a:cubicBezTo>
                <a:cubicBezTo>
                  <a:pt x="481" y="14"/>
                  <a:pt x="482" y="14"/>
                  <a:pt x="483" y="14"/>
                </a:cubicBezTo>
                <a:cubicBezTo>
                  <a:pt x="492" y="19"/>
                  <a:pt x="498" y="30"/>
                  <a:pt x="502" y="39"/>
                </a:cubicBezTo>
                <a:cubicBezTo>
                  <a:pt x="502" y="40"/>
                  <a:pt x="502" y="40"/>
                  <a:pt x="502" y="40"/>
                </a:cubicBezTo>
                <a:cubicBezTo>
                  <a:pt x="502" y="40"/>
                  <a:pt x="502" y="40"/>
                  <a:pt x="502" y="40"/>
                </a:cubicBezTo>
                <a:cubicBezTo>
                  <a:pt x="503" y="40"/>
                  <a:pt x="503" y="42"/>
                  <a:pt x="503" y="43"/>
                </a:cubicBezTo>
                <a:cubicBezTo>
                  <a:pt x="504" y="44"/>
                  <a:pt x="504" y="46"/>
                  <a:pt x="506" y="47"/>
                </a:cubicBezTo>
                <a:cubicBezTo>
                  <a:pt x="506" y="47"/>
                  <a:pt x="506" y="47"/>
                  <a:pt x="506" y="47"/>
                </a:cubicBezTo>
                <a:cubicBezTo>
                  <a:pt x="506" y="47"/>
                  <a:pt x="506" y="47"/>
                  <a:pt x="506" y="47"/>
                </a:cubicBezTo>
                <a:cubicBezTo>
                  <a:pt x="509" y="47"/>
                  <a:pt x="512" y="47"/>
                  <a:pt x="514" y="47"/>
                </a:cubicBezTo>
                <a:cubicBezTo>
                  <a:pt x="514" y="49"/>
                  <a:pt x="514" y="49"/>
                  <a:pt x="514" y="49"/>
                </a:cubicBezTo>
                <a:cubicBezTo>
                  <a:pt x="481" y="49"/>
                  <a:pt x="481" y="49"/>
                  <a:pt x="481" y="49"/>
                </a:cubicBezTo>
                <a:cubicBezTo>
                  <a:pt x="481" y="47"/>
                  <a:pt x="481" y="47"/>
                  <a:pt x="481" y="47"/>
                </a:cubicBezTo>
                <a:cubicBezTo>
                  <a:pt x="486" y="47"/>
                  <a:pt x="491" y="47"/>
                  <a:pt x="497" y="47"/>
                </a:cubicBezTo>
                <a:cubicBezTo>
                  <a:pt x="497" y="47"/>
                  <a:pt x="499" y="47"/>
                  <a:pt x="500" y="47"/>
                </a:cubicBezTo>
                <a:cubicBezTo>
                  <a:pt x="500" y="47"/>
                  <a:pt x="501" y="46"/>
                  <a:pt x="501" y="46"/>
                </a:cubicBezTo>
                <a:cubicBezTo>
                  <a:pt x="502" y="45"/>
                  <a:pt x="502" y="45"/>
                  <a:pt x="502" y="44"/>
                </a:cubicBezTo>
                <a:cubicBezTo>
                  <a:pt x="502" y="43"/>
                  <a:pt x="502" y="43"/>
                  <a:pt x="502" y="43"/>
                </a:cubicBezTo>
                <a:cubicBezTo>
                  <a:pt x="502" y="43"/>
                  <a:pt x="502" y="43"/>
                  <a:pt x="502" y="43"/>
                </a:cubicBezTo>
                <a:cubicBezTo>
                  <a:pt x="502" y="43"/>
                  <a:pt x="502" y="43"/>
                  <a:pt x="502" y="43"/>
                </a:cubicBezTo>
                <a:cubicBezTo>
                  <a:pt x="500" y="37"/>
                  <a:pt x="497" y="31"/>
                  <a:pt x="493" y="25"/>
                </a:cubicBezTo>
                <a:cubicBezTo>
                  <a:pt x="492" y="24"/>
                  <a:pt x="490" y="22"/>
                  <a:pt x="488" y="20"/>
                </a:cubicBezTo>
                <a:cubicBezTo>
                  <a:pt x="487" y="18"/>
                  <a:pt x="485" y="17"/>
                  <a:pt x="483" y="17"/>
                </a:cubicBezTo>
                <a:cubicBezTo>
                  <a:pt x="482" y="17"/>
                  <a:pt x="482" y="17"/>
                  <a:pt x="482" y="17"/>
                </a:cubicBezTo>
                <a:cubicBezTo>
                  <a:pt x="481" y="18"/>
                  <a:pt x="481" y="18"/>
                  <a:pt x="481" y="18"/>
                </a:cubicBezTo>
                <a:cubicBezTo>
                  <a:pt x="481" y="19"/>
                  <a:pt x="481" y="19"/>
                  <a:pt x="481" y="19"/>
                </a:cubicBezTo>
                <a:cubicBezTo>
                  <a:pt x="482" y="19"/>
                  <a:pt x="482" y="19"/>
                  <a:pt x="482" y="19"/>
                </a:cubicBezTo>
                <a:cubicBezTo>
                  <a:pt x="483" y="21"/>
                  <a:pt x="483" y="23"/>
                  <a:pt x="483" y="26"/>
                </a:cubicBezTo>
                <a:cubicBezTo>
                  <a:pt x="483" y="27"/>
                  <a:pt x="483" y="28"/>
                  <a:pt x="483" y="29"/>
                </a:cubicBezTo>
                <a:cubicBezTo>
                  <a:pt x="484" y="31"/>
                  <a:pt x="485" y="32"/>
                  <a:pt x="486" y="33"/>
                </a:cubicBezTo>
                <a:cubicBezTo>
                  <a:pt x="488" y="36"/>
                  <a:pt x="490" y="40"/>
                  <a:pt x="492" y="43"/>
                </a:cubicBezTo>
                <a:cubicBezTo>
                  <a:pt x="492" y="43"/>
                  <a:pt x="491" y="43"/>
                  <a:pt x="491" y="43"/>
                </a:cubicBezTo>
                <a:cubicBezTo>
                  <a:pt x="490" y="42"/>
                  <a:pt x="489" y="40"/>
                  <a:pt x="488" y="38"/>
                </a:cubicBezTo>
                <a:cubicBezTo>
                  <a:pt x="487" y="36"/>
                  <a:pt x="485" y="34"/>
                  <a:pt x="483" y="33"/>
                </a:cubicBezTo>
                <a:cubicBezTo>
                  <a:pt x="483" y="32"/>
                  <a:pt x="483" y="32"/>
                  <a:pt x="483" y="32"/>
                </a:cubicBezTo>
                <a:cubicBezTo>
                  <a:pt x="482" y="33"/>
                  <a:pt x="482" y="33"/>
                  <a:pt x="482" y="33"/>
                </a:cubicBezTo>
                <a:cubicBezTo>
                  <a:pt x="482" y="33"/>
                  <a:pt x="481" y="33"/>
                  <a:pt x="481" y="34"/>
                </a:cubicBezTo>
                <a:moveTo>
                  <a:pt x="813" y="21"/>
                </a:moveTo>
                <a:cubicBezTo>
                  <a:pt x="811" y="19"/>
                  <a:pt x="810" y="18"/>
                  <a:pt x="810" y="16"/>
                </a:cubicBezTo>
                <a:cubicBezTo>
                  <a:pt x="810" y="14"/>
                  <a:pt x="812" y="12"/>
                  <a:pt x="813" y="10"/>
                </a:cubicBezTo>
                <a:cubicBezTo>
                  <a:pt x="813" y="12"/>
                  <a:pt x="813" y="12"/>
                  <a:pt x="813" y="12"/>
                </a:cubicBezTo>
                <a:cubicBezTo>
                  <a:pt x="813" y="13"/>
                  <a:pt x="812" y="15"/>
                  <a:pt x="812" y="16"/>
                </a:cubicBezTo>
                <a:cubicBezTo>
                  <a:pt x="812" y="17"/>
                  <a:pt x="812" y="18"/>
                  <a:pt x="812" y="18"/>
                </a:cubicBezTo>
                <a:cubicBezTo>
                  <a:pt x="812" y="19"/>
                  <a:pt x="812" y="19"/>
                  <a:pt x="812" y="19"/>
                </a:cubicBezTo>
                <a:cubicBezTo>
                  <a:pt x="813" y="19"/>
                  <a:pt x="813" y="19"/>
                  <a:pt x="813" y="19"/>
                </a:cubicBezTo>
                <a:cubicBezTo>
                  <a:pt x="813" y="19"/>
                  <a:pt x="813" y="19"/>
                  <a:pt x="813" y="19"/>
                </a:cubicBezTo>
                <a:cubicBezTo>
                  <a:pt x="813" y="21"/>
                  <a:pt x="813" y="21"/>
                  <a:pt x="813" y="21"/>
                </a:cubicBezTo>
                <a:moveTo>
                  <a:pt x="536" y="45"/>
                </a:moveTo>
                <a:cubicBezTo>
                  <a:pt x="536" y="45"/>
                  <a:pt x="536" y="45"/>
                  <a:pt x="536" y="45"/>
                </a:cubicBezTo>
                <a:cubicBezTo>
                  <a:pt x="534" y="45"/>
                  <a:pt x="532" y="45"/>
                  <a:pt x="531" y="44"/>
                </a:cubicBezTo>
                <a:cubicBezTo>
                  <a:pt x="531" y="43"/>
                  <a:pt x="531" y="43"/>
                  <a:pt x="531" y="43"/>
                </a:cubicBezTo>
                <a:cubicBezTo>
                  <a:pt x="534" y="39"/>
                  <a:pt x="538" y="35"/>
                  <a:pt x="542" y="33"/>
                </a:cubicBezTo>
                <a:cubicBezTo>
                  <a:pt x="547" y="30"/>
                  <a:pt x="552" y="28"/>
                  <a:pt x="557" y="25"/>
                </a:cubicBezTo>
                <a:cubicBezTo>
                  <a:pt x="568" y="21"/>
                  <a:pt x="578" y="14"/>
                  <a:pt x="590" y="12"/>
                </a:cubicBezTo>
                <a:cubicBezTo>
                  <a:pt x="590" y="12"/>
                  <a:pt x="590" y="12"/>
                  <a:pt x="590" y="12"/>
                </a:cubicBezTo>
                <a:cubicBezTo>
                  <a:pt x="590" y="12"/>
                  <a:pt x="590" y="12"/>
                  <a:pt x="590" y="12"/>
                </a:cubicBezTo>
                <a:cubicBezTo>
                  <a:pt x="600" y="9"/>
                  <a:pt x="611" y="9"/>
                  <a:pt x="622" y="9"/>
                </a:cubicBezTo>
                <a:cubicBezTo>
                  <a:pt x="627" y="9"/>
                  <a:pt x="633" y="10"/>
                  <a:pt x="639" y="10"/>
                </a:cubicBezTo>
                <a:cubicBezTo>
                  <a:pt x="645" y="12"/>
                  <a:pt x="645" y="12"/>
                  <a:pt x="645" y="12"/>
                </a:cubicBezTo>
                <a:cubicBezTo>
                  <a:pt x="659" y="16"/>
                  <a:pt x="659" y="16"/>
                  <a:pt x="659" y="16"/>
                </a:cubicBezTo>
                <a:cubicBezTo>
                  <a:pt x="671" y="22"/>
                  <a:pt x="671" y="22"/>
                  <a:pt x="671" y="22"/>
                </a:cubicBezTo>
                <a:cubicBezTo>
                  <a:pt x="678" y="27"/>
                  <a:pt x="686" y="33"/>
                  <a:pt x="693" y="38"/>
                </a:cubicBezTo>
                <a:cubicBezTo>
                  <a:pt x="694" y="40"/>
                  <a:pt x="695" y="41"/>
                  <a:pt x="697" y="42"/>
                </a:cubicBezTo>
                <a:cubicBezTo>
                  <a:pt x="697" y="43"/>
                  <a:pt x="698" y="44"/>
                  <a:pt x="699" y="44"/>
                </a:cubicBezTo>
                <a:cubicBezTo>
                  <a:pt x="698" y="45"/>
                  <a:pt x="696" y="45"/>
                  <a:pt x="694" y="45"/>
                </a:cubicBezTo>
                <a:cubicBezTo>
                  <a:pt x="693" y="45"/>
                  <a:pt x="692" y="45"/>
                  <a:pt x="691" y="45"/>
                </a:cubicBezTo>
                <a:cubicBezTo>
                  <a:pt x="688" y="42"/>
                  <a:pt x="688" y="42"/>
                  <a:pt x="688" y="42"/>
                </a:cubicBezTo>
                <a:cubicBezTo>
                  <a:pt x="688" y="42"/>
                  <a:pt x="688" y="42"/>
                  <a:pt x="688" y="42"/>
                </a:cubicBezTo>
                <a:cubicBezTo>
                  <a:pt x="680" y="35"/>
                  <a:pt x="674" y="27"/>
                  <a:pt x="663" y="24"/>
                </a:cubicBezTo>
                <a:cubicBezTo>
                  <a:pt x="659" y="23"/>
                  <a:pt x="654" y="21"/>
                  <a:pt x="649" y="19"/>
                </a:cubicBezTo>
                <a:cubicBezTo>
                  <a:pt x="649" y="19"/>
                  <a:pt x="649" y="19"/>
                  <a:pt x="649" y="19"/>
                </a:cubicBezTo>
                <a:cubicBezTo>
                  <a:pt x="649" y="19"/>
                  <a:pt x="649" y="19"/>
                  <a:pt x="649" y="19"/>
                </a:cubicBezTo>
                <a:cubicBezTo>
                  <a:pt x="642" y="18"/>
                  <a:pt x="636" y="16"/>
                  <a:pt x="628" y="16"/>
                </a:cubicBezTo>
                <a:cubicBezTo>
                  <a:pt x="626" y="16"/>
                  <a:pt x="624" y="16"/>
                  <a:pt x="623" y="16"/>
                </a:cubicBezTo>
                <a:cubicBezTo>
                  <a:pt x="623" y="16"/>
                  <a:pt x="623" y="16"/>
                  <a:pt x="623" y="16"/>
                </a:cubicBezTo>
                <a:cubicBezTo>
                  <a:pt x="622" y="16"/>
                  <a:pt x="622" y="16"/>
                  <a:pt x="622" y="16"/>
                </a:cubicBezTo>
                <a:cubicBezTo>
                  <a:pt x="621" y="16"/>
                  <a:pt x="621" y="16"/>
                  <a:pt x="621" y="16"/>
                </a:cubicBezTo>
                <a:cubicBezTo>
                  <a:pt x="621" y="16"/>
                  <a:pt x="621" y="16"/>
                  <a:pt x="621" y="16"/>
                </a:cubicBezTo>
                <a:cubicBezTo>
                  <a:pt x="611" y="17"/>
                  <a:pt x="601" y="17"/>
                  <a:pt x="592" y="20"/>
                </a:cubicBezTo>
                <a:cubicBezTo>
                  <a:pt x="573" y="24"/>
                  <a:pt x="557" y="35"/>
                  <a:pt x="541" y="45"/>
                </a:cubicBezTo>
                <a:cubicBezTo>
                  <a:pt x="539" y="45"/>
                  <a:pt x="537" y="45"/>
                  <a:pt x="536" y="45"/>
                </a:cubicBezTo>
                <a:moveTo>
                  <a:pt x="862" y="19"/>
                </a:moveTo>
                <a:cubicBezTo>
                  <a:pt x="862" y="19"/>
                  <a:pt x="862" y="19"/>
                  <a:pt x="862" y="19"/>
                </a:cubicBezTo>
                <a:cubicBezTo>
                  <a:pt x="863" y="18"/>
                  <a:pt x="865" y="16"/>
                  <a:pt x="866" y="14"/>
                </a:cubicBezTo>
                <a:cubicBezTo>
                  <a:pt x="869" y="11"/>
                  <a:pt x="874" y="10"/>
                  <a:pt x="879" y="8"/>
                </a:cubicBezTo>
                <a:cubicBezTo>
                  <a:pt x="879" y="10"/>
                  <a:pt x="879" y="10"/>
                  <a:pt x="879" y="10"/>
                </a:cubicBezTo>
                <a:cubicBezTo>
                  <a:pt x="877" y="10"/>
                  <a:pt x="875" y="10"/>
                  <a:pt x="874" y="11"/>
                </a:cubicBezTo>
                <a:cubicBezTo>
                  <a:pt x="872" y="11"/>
                  <a:pt x="870" y="12"/>
                  <a:pt x="868" y="13"/>
                </a:cubicBezTo>
                <a:cubicBezTo>
                  <a:pt x="868" y="14"/>
                  <a:pt x="868" y="14"/>
                  <a:pt x="868" y="14"/>
                </a:cubicBezTo>
                <a:cubicBezTo>
                  <a:pt x="868" y="14"/>
                  <a:pt x="868" y="14"/>
                  <a:pt x="868" y="14"/>
                </a:cubicBezTo>
                <a:cubicBezTo>
                  <a:pt x="868" y="17"/>
                  <a:pt x="869" y="20"/>
                  <a:pt x="869" y="23"/>
                </a:cubicBezTo>
                <a:cubicBezTo>
                  <a:pt x="869" y="25"/>
                  <a:pt x="868" y="26"/>
                  <a:pt x="866" y="28"/>
                </a:cubicBezTo>
                <a:cubicBezTo>
                  <a:pt x="865" y="29"/>
                  <a:pt x="864" y="29"/>
                  <a:pt x="862" y="30"/>
                </a:cubicBezTo>
                <a:cubicBezTo>
                  <a:pt x="862" y="28"/>
                  <a:pt x="862" y="28"/>
                  <a:pt x="862" y="28"/>
                </a:cubicBezTo>
                <a:cubicBezTo>
                  <a:pt x="862" y="28"/>
                  <a:pt x="863" y="28"/>
                  <a:pt x="863" y="28"/>
                </a:cubicBezTo>
                <a:cubicBezTo>
                  <a:pt x="863" y="28"/>
                  <a:pt x="863" y="28"/>
                  <a:pt x="863" y="28"/>
                </a:cubicBezTo>
                <a:cubicBezTo>
                  <a:pt x="863" y="28"/>
                  <a:pt x="863" y="28"/>
                  <a:pt x="863" y="28"/>
                </a:cubicBezTo>
                <a:cubicBezTo>
                  <a:pt x="864" y="28"/>
                  <a:pt x="864" y="28"/>
                  <a:pt x="864" y="28"/>
                </a:cubicBezTo>
                <a:cubicBezTo>
                  <a:pt x="866" y="27"/>
                  <a:pt x="867" y="24"/>
                  <a:pt x="867" y="22"/>
                </a:cubicBezTo>
                <a:cubicBezTo>
                  <a:pt x="867" y="22"/>
                  <a:pt x="867" y="22"/>
                  <a:pt x="867" y="22"/>
                </a:cubicBezTo>
                <a:cubicBezTo>
                  <a:pt x="866" y="19"/>
                  <a:pt x="866" y="19"/>
                  <a:pt x="866" y="19"/>
                </a:cubicBezTo>
                <a:cubicBezTo>
                  <a:pt x="865" y="18"/>
                  <a:pt x="865" y="18"/>
                  <a:pt x="865" y="18"/>
                </a:cubicBezTo>
                <a:cubicBezTo>
                  <a:pt x="865" y="18"/>
                  <a:pt x="865" y="18"/>
                  <a:pt x="865" y="18"/>
                </a:cubicBezTo>
                <a:cubicBezTo>
                  <a:pt x="864" y="19"/>
                  <a:pt x="863" y="19"/>
                  <a:pt x="862" y="19"/>
                </a:cubicBezTo>
                <a:moveTo>
                  <a:pt x="694" y="47"/>
                </a:moveTo>
                <a:cubicBezTo>
                  <a:pt x="697" y="47"/>
                  <a:pt x="699" y="46"/>
                  <a:pt x="701" y="46"/>
                </a:cubicBezTo>
                <a:cubicBezTo>
                  <a:pt x="702" y="45"/>
                  <a:pt x="702" y="45"/>
                  <a:pt x="702" y="45"/>
                </a:cubicBezTo>
                <a:cubicBezTo>
                  <a:pt x="702" y="44"/>
                  <a:pt x="702" y="44"/>
                  <a:pt x="702" y="44"/>
                </a:cubicBezTo>
                <a:cubicBezTo>
                  <a:pt x="701" y="43"/>
                  <a:pt x="699" y="42"/>
                  <a:pt x="698" y="41"/>
                </a:cubicBezTo>
                <a:cubicBezTo>
                  <a:pt x="696" y="40"/>
                  <a:pt x="695" y="39"/>
                  <a:pt x="695" y="37"/>
                </a:cubicBezTo>
                <a:cubicBezTo>
                  <a:pt x="695" y="37"/>
                  <a:pt x="695" y="37"/>
                  <a:pt x="695" y="37"/>
                </a:cubicBezTo>
                <a:cubicBezTo>
                  <a:pt x="694" y="37"/>
                  <a:pt x="694" y="37"/>
                  <a:pt x="694" y="37"/>
                </a:cubicBezTo>
                <a:cubicBezTo>
                  <a:pt x="687" y="32"/>
                  <a:pt x="680" y="26"/>
                  <a:pt x="672" y="20"/>
                </a:cubicBezTo>
                <a:cubicBezTo>
                  <a:pt x="672" y="20"/>
                  <a:pt x="672" y="20"/>
                  <a:pt x="672" y="20"/>
                </a:cubicBezTo>
                <a:cubicBezTo>
                  <a:pt x="660" y="14"/>
                  <a:pt x="660" y="14"/>
                  <a:pt x="660" y="14"/>
                </a:cubicBezTo>
                <a:cubicBezTo>
                  <a:pt x="646" y="10"/>
                  <a:pt x="646" y="10"/>
                  <a:pt x="646" y="10"/>
                </a:cubicBezTo>
                <a:cubicBezTo>
                  <a:pt x="639" y="8"/>
                  <a:pt x="639" y="8"/>
                  <a:pt x="639" y="8"/>
                </a:cubicBezTo>
                <a:cubicBezTo>
                  <a:pt x="639" y="8"/>
                  <a:pt x="639" y="8"/>
                  <a:pt x="639" y="8"/>
                </a:cubicBezTo>
                <a:cubicBezTo>
                  <a:pt x="634" y="8"/>
                  <a:pt x="628" y="7"/>
                  <a:pt x="623" y="7"/>
                </a:cubicBezTo>
                <a:cubicBezTo>
                  <a:pt x="623" y="6"/>
                  <a:pt x="623" y="6"/>
                  <a:pt x="623" y="6"/>
                </a:cubicBezTo>
                <a:cubicBezTo>
                  <a:pt x="634" y="6"/>
                  <a:pt x="646" y="8"/>
                  <a:pt x="656" y="12"/>
                </a:cubicBezTo>
                <a:cubicBezTo>
                  <a:pt x="656" y="12"/>
                  <a:pt x="656" y="12"/>
                  <a:pt x="656" y="12"/>
                </a:cubicBezTo>
                <a:cubicBezTo>
                  <a:pt x="656" y="12"/>
                  <a:pt x="656" y="12"/>
                  <a:pt x="656" y="12"/>
                </a:cubicBezTo>
                <a:cubicBezTo>
                  <a:pt x="676" y="18"/>
                  <a:pt x="691" y="33"/>
                  <a:pt x="707" y="46"/>
                </a:cubicBezTo>
                <a:cubicBezTo>
                  <a:pt x="707" y="46"/>
                  <a:pt x="707" y="46"/>
                  <a:pt x="707" y="46"/>
                </a:cubicBezTo>
                <a:cubicBezTo>
                  <a:pt x="707" y="46"/>
                  <a:pt x="707" y="46"/>
                  <a:pt x="707" y="46"/>
                </a:cubicBezTo>
                <a:cubicBezTo>
                  <a:pt x="707" y="46"/>
                  <a:pt x="707" y="46"/>
                  <a:pt x="707" y="46"/>
                </a:cubicBezTo>
                <a:cubicBezTo>
                  <a:pt x="709" y="46"/>
                  <a:pt x="712" y="47"/>
                  <a:pt x="714" y="47"/>
                </a:cubicBezTo>
                <a:cubicBezTo>
                  <a:pt x="714" y="47"/>
                  <a:pt x="715" y="47"/>
                  <a:pt x="715" y="47"/>
                </a:cubicBezTo>
                <a:cubicBezTo>
                  <a:pt x="715" y="49"/>
                  <a:pt x="715" y="49"/>
                  <a:pt x="715" y="49"/>
                </a:cubicBezTo>
                <a:cubicBezTo>
                  <a:pt x="708" y="49"/>
                  <a:pt x="701" y="49"/>
                  <a:pt x="693" y="49"/>
                </a:cubicBezTo>
                <a:cubicBezTo>
                  <a:pt x="678" y="49"/>
                  <a:pt x="663" y="49"/>
                  <a:pt x="648" y="49"/>
                </a:cubicBezTo>
                <a:cubicBezTo>
                  <a:pt x="639" y="49"/>
                  <a:pt x="631" y="49"/>
                  <a:pt x="623" y="49"/>
                </a:cubicBezTo>
                <a:cubicBezTo>
                  <a:pt x="623" y="47"/>
                  <a:pt x="623" y="47"/>
                  <a:pt x="623" y="47"/>
                </a:cubicBezTo>
                <a:cubicBezTo>
                  <a:pt x="623" y="46"/>
                  <a:pt x="623" y="46"/>
                  <a:pt x="624" y="46"/>
                </a:cubicBezTo>
                <a:cubicBezTo>
                  <a:pt x="625" y="44"/>
                  <a:pt x="625" y="44"/>
                  <a:pt x="625" y="44"/>
                </a:cubicBezTo>
                <a:cubicBezTo>
                  <a:pt x="623" y="44"/>
                  <a:pt x="623" y="44"/>
                  <a:pt x="623" y="44"/>
                </a:cubicBezTo>
                <a:cubicBezTo>
                  <a:pt x="623" y="44"/>
                  <a:pt x="623" y="44"/>
                  <a:pt x="623" y="44"/>
                </a:cubicBezTo>
                <a:cubicBezTo>
                  <a:pt x="623" y="43"/>
                  <a:pt x="623" y="43"/>
                  <a:pt x="623" y="43"/>
                </a:cubicBezTo>
                <a:cubicBezTo>
                  <a:pt x="625" y="43"/>
                  <a:pt x="627" y="43"/>
                  <a:pt x="630" y="43"/>
                </a:cubicBezTo>
                <a:cubicBezTo>
                  <a:pt x="634" y="46"/>
                  <a:pt x="639" y="47"/>
                  <a:pt x="644" y="47"/>
                </a:cubicBezTo>
                <a:cubicBezTo>
                  <a:pt x="649" y="47"/>
                  <a:pt x="654" y="46"/>
                  <a:pt x="659" y="46"/>
                </a:cubicBezTo>
                <a:cubicBezTo>
                  <a:pt x="659" y="46"/>
                  <a:pt x="659" y="46"/>
                  <a:pt x="659" y="46"/>
                </a:cubicBezTo>
                <a:cubicBezTo>
                  <a:pt x="660" y="46"/>
                  <a:pt x="660" y="46"/>
                  <a:pt x="660" y="46"/>
                </a:cubicBezTo>
                <a:cubicBezTo>
                  <a:pt x="660" y="45"/>
                  <a:pt x="660" y="45"/>
                  <a:pt x="660" y="45"/>
                </a:cubicBezTo>
                <a:cubicBezTo>
                  <a:pt x="660" y="44"/>
                  <a:pt x="660" y="44"/>
                  <a:pt x="660" y="44"/>
                </a:cubicBezTo>
                <a:cubicBezTo>
                  <a:pt x="652" y="40"/>
                  <a:pt x="652" y="40"/>
                  <a:pt x="652" y="40"/>
                </a:cubicBezTo>
                <a:cubicBezTo>
                  <a:pt x="652" y="40"/>
                  <a:pt x="652" y="40"/>
                  <a:pt x="652" y="40"/>
                </a:cubicBezTo>
                <a:cubicBezTo>
                  <a:pt x="643" y="36"/>
                  <a:pt x="633" y="33"/>
                  <a:pt x="623" y="33"/>
                </a:cubicBezTo>
                <a:cubicBezTo>
                  <a:pt x="623" y="32"/>
                  <a:pt x="623" y="32"/>
                  <a:pt x="623" y="32"/>
                </a:cubicBezTo>
                <a:cubicBezTo>
                  <a:pt x="633" y="33"/>
                  <a:pt x="644" y="35"/>
                  <a:pt x="653" y="39"/>
                </a:cubicBezTo>
                <a:cubicBezTo>
                  <a:pt x="657" y="41"/>
                  <a:pt x="662" y="42"/>
                  <a:pt x="664" y="46"/>
                </a:cubicBezTo>
                <a:cubicBezTo>
                  <a:pt x="665" y="47"/>
                  <a:pt x="665" y="47"/>
                  <a:pt x="665" y="47"/>
                </a:cubicBezTo>
                <a:cubicBezTo>
                  <a:pt x="665" y="47"/>
                  <a:pt x="665" y="47"/>
                  <a:pt x="665" y="47"/>
                </a:cubicBezTo>
                <a:cubicBezTo>
                  <a:pt x="665" y="47"/>
                  <a:pt x="665" y="47"/>
                  <a:pt x="665" y="47"/>
                </a:cubicBezTo>
                <a:cubicBezTo>
                  <a:pt x="669" y="47"/>
                  <a:pt x="673" y="47"/>
                  <a:pt x="677" y="47"/>
                </a:cubicBezTo>
                <a:cubicBezTo>
                  <a:pt x="680" y="47"/>
                  <a:pt x="682" y="47"/>
                  <a:pt x="685" y="46"/>
                </a:cubicBezTo>
                <a:cubicBezTo>
                  <a:pt x="687" y="46"/>
                  <a:pt x="687" y="46"/>
                  <a:pt x="687" y="46"/>
                </a:cubicBezTo>
                <a:cubicBezTo>
                  <a:pt x="686" y="45"/>
                  <a:pt x="686" y="45"/>
                  <a:pt x="686" y="45"/>
                </a:cubicBezTo>
                <a:cubicBezTo>
                  <a:pt x="680" y="38"/>
                  <a:pt x="672" y="30"/>
                  <a:pt x="663" y="28"/>
                </a:cubicBezTo>
                <a:cubicBezTo>
                  <a:pt x="654" y="24"/>
                  <a:pt x="646" y="21"/>
                  <a:pt x="636" y="20"/>
                </a:cubicBezTo>
                <a:cubicBezTo>
                  <a:pt x="636" y="20"/>
                  <a:pt x="636" y="20"/>
                  <a:pt x="636" y="20"/>
                </a:cubicBezTo>
                <a:cubicBezTo>
                  <a:pt x="636" y="20"/>
                  <a:pt x="636" y="20"/>
                  <a:pt x="636" y="20"/>
                </a:cubicBezTo>
                <a:cubicBezTo>
                  <a:pt x="634" y="19"/>
                  <a:pt x="633" y="19"/>
                  <a:pt x="631" y="19"/>
                </a:cubicBezTo>
                <a:cubicBezTo>
                  <a:pt x="628" y="19"/>
                  <a:pt x="625" y="20"/>
                  <a:pt x="623" y="20"/>
                </a:cubicBezTo>
                <a:cubicBezTo>
                  <a:pt x="623" y="18"/>
                  <a:pt x="623" y="18"/>
                  <a:pt x="623" y="18"/>
                </a:cubicBezTo>
                <a:cubicBezTo>
                  <a:pt x="624" y="18"/>
                  <a:pt x="626" y="18"/>
                  <a:pt x="628" y="18"/>
                </a:cubicBezTo>
                <a:cubicBezTo>
                  <a:pt x="628" y="18"/>
                  <a:pt x="628" y="18"/>
                  <a:pt x="628" y="18"/>
                </a:cubicBezTo>
                <a:cubicBezTo>
                  <a:pt x="635" y="18"/>
                  <a:pt x="641" y="20"/>
                  <a:pt x="648" y="21"/>
                </a:cubicBezTo>
                <a:cubicBezTo>
                  <a:pt x="653" y="22"/>
                  <a:pt x="658" y="24"/>
                  <a:pt x="663" y="26"/>
                </a:cubicBezTo>
                <a:cubicBezTo>
                  <a:pt x="663" y="26"/>
                  <a:pt x="663" y="26"/>
                  <a:pt x="663" y="26"/>
                </a:cubicBezTo>
                <a:cubicBezTo>
                  <a:pt x="663" y="26"/>
                  <a:pt x="663" y="26"/>
                  <a:pt x="663" y="26"/>
                </a:cubicBezTo>
                <a:cubicBezTo>
                  <a:pt x="672" y="28"/>
                  <a:pt x="679" y="37"/>
                  <a:pt x="687" y="43"/>
                </a:cubicBezTo>
                <a:cubicBezTo>
                  <a:pt x="690" y="47"/>
                  <a:pt x="690" y="47"/>
                  <a:pt x="690" y="47"/>
                </a:cubicBezTo>
                <a:cubicBezTo>
                  <a:pt x="691" y="47"/>
                  <a:pt x="691" y="47"/>
                  <a:pt x="691" y="47"/>
                </a:cubicBezTo>
                <a:cubicBezTo>
                  <a:pt x="692" y="47"/>
                  <a:pt x="693" y="47"/>
                  <a:pt x="694" y="47"/>
                </a:cubicBezTo>
                <a:moveTo>
                  <a:pt x="528" y="40"/>
                </a:moveTo>
                <a:cubicBezTo>
                  <a:pt x="528" y="40"/>
                  <a:pt x="528" y="40"/>
                  <a:pt x="528" y="40"/>
                </a:cubicBezTo>
                <a:cubicBezTo>
                  <a:pt x="529" y="40"/>
                  <a:pt x="529" y="40"/>
                  <a:pt x="530" y="40"/>
                </a:cubicBezTo>
                <a:cubicBezTo>
                  <a:pt x="530" y="40"/>
                  <a:pt x="530" y="40"/>
                  <a:pt x="530" y="40"/>
                </a:cubicBezTo>
                <a:cubicBezTo>
                  <a:pt x="530" y="40"/>
                  <a:pt x="530" y="40"/>
                  <a:pt x="530" y="40"/>
                </a:cubicBezTo>
                <a:cubicBezTo>
                  <a:pt x="534" y="35"/>
                  <a:pt x="538" y="32"/>
                  <a:pt x="543" y="29"/>
                </a:cubicBezTo>
                <a:cubicBezTo>
                  <a:pt x="543" y="29"/>
                  <a:pt x="543" y="29"/>
                  <a:pt x="543" y="29"/>
                </a:cubicBezTo>
                <a:cubicBezTo>
                  <a:pt x="543" y="29"/>
                  <a:pt x="543" y="29"/>
                  <a:pt x="543" y="29"/>
                </a:cubicBezTo>
                <a:cubicBezTo>
                  <a:pt x="551" y="24"/>
                  <a:pt x="560" y="21"/>
                  <a:pt x="569" y="16"/>
                </a:cubicBezTo>
                <a:cubicBezTo>
                  <a:pt x="573" y="15"/>
                  <a:pt x="578" y="12"/>
                  <a:pt x="583" y="11"/>
                </a:cubicBezTo>
                <a:cubicBezTo>
                  <a:pt x="583" y="11"/>
                  <a:pt x="583" y="11"/>
                  <a:pt x="583" y="11"/>
                </a:cubicBezTo>
                <a:cubicBezTo>
                  <a:pt x="583" y="11"/>
                  <a:pt x="583" y="11"/>
                  <a:pt x="583" y="11"/>
                </a:cubicBezTo>
                <a:cubicBezTo>
                  <a:pt x="594" y="8"/>
                  <a:pt x="606" y="6"/>
                  <a:pt x="618" y="6"/>
                </a:cubicBezTo>
                <a:cubicBezTo>
                  <a:pt x="619" y="6"/>
                  <a:pt x="620" y="6"/>
                  <a:pt x="621" y="6"/>
                </a:cubicBezTo>
                <a:cubicBezTo>
                  <a:pt x="621" y="7"/>
                  <a:pt x="621" y="7"/>
                  <a:pt x="621" y="7"/>
                </a:cubicBezTo>
                <a:cubicBezTo>
                  <a:pt x="610" y="7"/>
                  <a:pt x="600" y="7"/>
                  <a:pt x="590" y="10"/>
                </a:cubicBezTo>
                <a:cubicBezTo>
                  <a:pt x="577" y="12"/>
                  <a:pt x="567" y="19"/>
                  <a:pt x="556" y="23"/>
                </a:cubicBezTo>
                <a:cubicBezTo>
                  <a:pt x="556" y="23"/>
                  <a:pt x="556" y="23"/>
                  <a:pt x="556" y="23"/>
                </a:cubicBezTo>
                <a:cubicBezTo>
                  <a:pt x="556" y="23"/>
                  <a:pt x="556" y="23"/>
                  <a:pt x="556" y="23"/>
                </a:cubicBezTo>
                <a:cubicBezTo>
                  <a:pt x="551" y="26"/>
                  <a:pt x="546" y="28"/>
                  <a:pt x="541" y="31"/>
                </a:cubicBezTo>
                <a:cubicBezTo>
                  <a:pt x="536" y="34"/>
                  <a:pt x="532" y="37"/>
                  <a:pt x="529" y="43"/>
                </a:cubicBezTo>
                <a:cubicBezTo>
                  <a:pt x="529" y="43"/>
                  <a:pt x="529" y="43"/>
                  <a:pt x="529" y="43"/>
                </a:cubicBezTo>
                <a:cubicBezTo>
                  <a:pt x="529" y="45"/>
                  <a:pt x="529" y="45"/>
                  <a:pt x="529" y="45"/>
                </a:cubicBezTo>
                <a:cubicBezTo>
                  <a:pt x="529" y="46"/>
                  <a:pt x="529" y="46"/>
                  <a:pt x="529" y="46"/>
                </a:cubicBezTo>
                <a:cubicBezTo>
                  <a:pt x="530" y="46"/>
                  <a:pt x="530" y="46"/>
                  <a:pt x="530" y="46"/>
                </a:cubicBezTo>
                <a:cubicBezTo>
                  <a:pt x="532" y="47"/>
                  <a:pt x="534" y="47"/>
                  <a:pt x="536" y="47"/>
                </a:cubicBezTo>
                <a:cubicBezTo>
                  <a:pt x="537" y="47"/>
                  <a:pt x="540" y="47"/>
                  <a:pt x="542" y="47"/>
                </a:cubicBezTo>
                <a:cubicBezTo>
                  <a:pt x="542" y="47"/>
                  <a:pt x="542" y="47"/>
                  <a:pt x="542" y="47"/>
                </a:cubicBezTo>
                <a:cubicBezTo>
                  <a:pt x="542" y="47"/>
                  <a:pt x="542" y="47"/>
                  <a:pt x="542" y="47"/>
                </a:cubicBezTo>
                <a:cubicBezTo>
                  <a:pt x="558" y="36"/>
                  <a:pt x="574" y="26"/>
                  <a:pt x="593" y="22"/>
                </a:cubicBezTo>
                <a:cubicBezTo>
                  <a:pt x="593" y="22"/>
                  <a:pt x="593" y="22"/>
                  <a:pt x="593" y="22"/>
                </a:cubicBezTo>
                <a:cubicBezTo>
                  <a:pt x="593" y="22"/>
                  <a:pt x="593" y="22"/>
                  <a:pt x="593" y="22"/>
                </a:cubicBezTo>
                <a:cubicBezTo>
                  <a:pt x="601" y="19"/>
                  <a:pt x="611" y="19"/>
                  <a:pt x="621" y="18"/>
                </a:cubicBezTo>
                <a:cubicBezTo>
                  <a:pt x="621" y="20"/>
                  <a:pt x="621" y="20"/>
                  <a:pt x="621" y="20"/>
                </a:cubicBezTo>
                <a:cubicBezTo>
                  <a:pt x="617" y="20"/>
                  <a:pt x="614" y="20"/>
                  <a:pt x="611" y="20"/>
                </a:cubicBezTo>
                <a:cubicBezTo>
                  <a:pt x="611" y="20"/>
                  <a:pt x="611" y="20"/>
                  <a:pt x="611" y="20"/>
                </a:cubicBezTo>
                <a:cubicBezTo>
                  <a:pt x="611" y="20"/>
                  <a:pt x="611" y="20"/>
                  <a:pt x="611" y="20"/>
                </a:cubicBezTo>
                <a:cubicBezTo>
                  <a:pt x="588" y="21"/>
                  <a:pt x="569" y="30"/>
                  <a:pt x="551" y="42"/>
                </a:cubicBezTo>
                <a:cubicBezTo>
                  <a:pt x="551" y="42"/>
                  <a:pt x="551" y="42"/>
                  <a:pt x="551" y="42"/>
                </a:cubicBezTo>
                <a:cubicBezTo>
                  <a:pt x="551" y="42"/>
                  <a:pt x="551" y="42"/>
                  <a:pt x="551" y="42"/>
                </a:cubicBezTo>
                <a:cubicBezTo>
                  <a:pt x="551" y="42"/>
                  <a:pt x="550" y="42"/>
                  <a:pt x="549" y="43"/>
                </a:cubicBezTo>
                <a:cubicBezTo>
                  <a:pt x="548" y="44"/>
                  <a:pt x="548" y="44"/>
                  <a:pt x="548" y="44"/>
                </a:cubicBezTo>
                <a:cubicBezTo>
                  <a:pt x="548" y="44"/>
                  <a:pt x="548" y="44"/>
                  <a:pt x="548" y="45"/>
                </a:cubicBezTo>
                <a:cubicBezTo>
                  <a:pt x="548" y="45"/>
                  <a:pt x="548" y="46"/>
                  <a:pt x="548" y="46"/>
                </a:cubicBezTo>
                <a:cubicBezTo>
                  <a:pt x="548" y="47"/>
                  <a:pt x="548" y="47"/>
                  <a:pt x="548" y="47"/>
                </a:cubicBezTo>
                <a:cubicBezTo>
                  <a:pt x="549" y="47"/>
                  <a:pt x="549" y="47"/>
                  <a:pt x="549" y="47"/>
                </a:cubicBezTo>
                <a:cubicBezTo>
                  <a:pt x="552" y="47"/>
                  <a:pt x="556" y="47"/>
                  <a:pt x="559" y="47"/>
                </a:cubicBezTo>
                <a:cubicBezTo>
                  <a:pt x="563" y="47"/>
                  <a:pt x="566" y="47"/>
                  <a:pt x="570" y="47"/>
                </a:cubicBezTo>
                <a:cubicBezTo>
                  <a:pt x="570" y="47"/>
                  <a:pt x="570" y="47"/>
                  <a:pt x="570" y="47"/>
                </a:cubicBezTo>
                <a:cubicBezTo>
                  <a:pt x="583" y="39"/>
                  <a:pt x="583" y="39"/>
                  <a:pt x="583" y="39"/>
                </a:cubicBezTo>
                <a:cubicBezTo>
                  <a:pt x="589" y="38"/>
                  <a:pt x="594" y="34"/>
                  <a:pt x="600" y="33"/>
                </a:cubicBezTo>
                <a:cubicBezTo>
                  <a:pt x="600" y="33"/>
                  <a:pt x="600" y="33"/>
                  <a:pt x="600" y="33"/>
                </a:cubicBezTo>
                <a:cubicBezTo>
                  <a:pt x="600" y="33"/>
                  <a:pt x="600" y="33"/>
                  <a:pt x="600" y="33"/>
                </a:cubicBezTo>
                <a:cubicBezTo>
                  <a:pt x="605" y="32"/>
                  <a:pt x="611" y="32"/>
                  <a:pt x="618" y="32"/>
                </a:cubicBezTo>
                <a:cubicBezTo>
                  <a:pt x="619" y="32"/>
                  <a:pt x="620" y="32"/>
                  <a:pt x="621" y="32"/>
                </a:cubicBezTo>
                <a:cubicBezTo>
                  <a:pt x="621" y="32"/>
                  <a:pt x="621" y="32"/>
                  <a:pt x="621" y="32"/>
                </a:cubicBezTo>
                <a:cubicBezTo>
                  <a:pt x="619" y="32"/>
                  <a:pt x="617" y="32"/>
                  <a:pt x="616" y="32"/>
                </a:cubicBezTo>
                <a:cubicBezTo>
                  <a:pt x="613" y="32"/>
                  <a:pt x="610" y="32"/>
                  <a:pt x="607" y="33"/>
                </a:cubicBezTo>
                <a:cubicBezTo>
                  <a:pt x="597" y="35"/>
                  <a:pt x="585" y="37"/>
                  <a:pt x="578" y="45"/>
                </a:cubicBezTo>
                <a:cubicBezTo>
                  <a:pt x="576" y="46"/>
                  <a:pt x="576" y="46"/>
                  <a:pt x="576" y="46"/>
                </a:cubicBezTo>
                <a:cubicBezTo>
                  <a:pt x="578" y="46"/>
                  <a:pt x="578" y="46"/>
                  <a:pt x="578" y="46"/>
                </a:cubicBezTo>
                <a:cubicBezTo>
                  <a:pt x="585" y="47"/>
                  <a:pt x="592" y="47"/>
                  <a:pt x="599" y="47"/>
                </a:cubicBezTo>
                <a:cubicBezTo>
                  <a:pt x="599" y="47"/>
                  <a:pt x="599" y="47"/>
                  <a:pt x="599" y="47"/>
                </a:cubicBezTo>
                <a:cubicBezTo>
                  <a:pt x="600" y="47"/>
                  <a:pt x="600" y="47"/>
                  <a:pt x="600" y="47"/>
                </a:cubicBezTo>
                <a:cubicBezTo>
                  <a:pt x="605" y="43"/>
                  <a:pt x="613" y="43"/>
                  <a:pt x="621" y="42"/>
                </a:cubicBezTo>
                <a:cubicBezTo>
                  <a:pt x="621" y="44"/>
                  <a:pt x="621" y="44"/>
                  <a:pt x="621" y="44"/>
                </a:cubicBezTo>
                <a:cubicBezTo>
                  <a:pt x="619" y="44"/>
                  <a:pt x="618" y="44"/>
                  <a:pt x="616" y="44"/>
                </a:cubicBezTo>
                <a:cubicBezTo>
                  <a:pt x="615" y="44"/>
                  <a:pt x="613" y="44"/>
                  <a:pt x="612" y="44"/>
                </a:cubicBezTo>
                <a:cubicBezTo>
                  <a:pt x="608" y="46"/>
                  <a:pt x="608" y="46"/>
                  <a:pt x="608" y="46"/>
                </a:cubicBezTo>
                <a:cubicBezTo>
                  <a:pt x="612" y="46"/>
                  <a:pt x="612" y="46"/>
                  <a:pt x="612" y="46"/>
                </a:cubicBezTo>
                <a:cubicBezTo>
                  <a:pt x="614" y="47"/>
                  <a:pt x="617" y="47"/>
                  <a:pt x="619" y="47"/>
                </a:cubicBezTo>
                <a:cubicBezTo>
                  <a:pt x="620" y="47"/>
                  <a:pt x="620" y="47"/>
                  <a:pt x="621" y="47"/>
                </a:cubicBezTo>
                <a:cubicBezTo>
                  <a:pt x="621" y="49"/>
                  <a:pt x="621" y="49"/>
                  <a:pt x="621" y="49"/>
                </a:cubicBezTo>
                <a:cubicBezTo>
                  <a:pt x="601" y="49"/>
                  <a:pt x="582" y="49"/>
                  <a:pt x="562" y="49"/>
                </a:cubicBezTo>
                <a:cubicBezTo>
                  <a:pt x="552" y="49"/>
                  <a:pt x="542" y="49"/>
                  <a:pt x="532" y="49"/>
                </a:cubicBezTo>
                <a:cubicBezTo>
                  <a:pt x="532" y="49"/>
                  <a:pt x="532" y="49"/>
                  <a:pt x="532" y="49"/>
                </a:cubicBezTo>
                <a:cubicBezTo>
                  <a:pt x="527" y="49"/>
                  <a:pt x="527" y="49"/>
                  <a:pt x="527" y="49"/>
                </a:cubicBezTo>
                <a:cubicBezTo>
                  <a:pt x="527" y="46"/>
                  <a:pt x="527" y="46"/>
                  <a:pt x="527" y="46"/>
                </a:cubicBezTo>
                <a:cubicBezTo>
                  <a:pt x="527" y="46"/>
                  <a:pt x="527" y="46"/>
                  <a:pt x="527" y="46"/>
                </a:cubicBezTo>
                <a:cubicBezTo>
                  <a:pt x="527" y="45"/>
                  <a:pt x="527" y="45"/>
                  <a:pt x="527" y="45"/>
                </a:cubicBezTo>
                <a:cubicBezTo>
                  <a:pt x="527" y="45"/>
                  <a:pt x="527" y="44"/>
                  <a:pt x="527" y="44"/>
                </a:cubicBezTo>
                <a:cubicBezTo>
                  <a:pt x="527" y="39"/>
                  <a:pt x="527" y="39"/>
                  <a:pt x="527" y="39"/>
                </a:cubicBezTo>
                <a:cubicBezTo>
                  <a:pt x="527" y="39"/>
                  <a:pt x="527" y="40"/>
                  <a:pt x="527" y="40"/>
                </a:cubicBezTo>
                <a:cubicBezTo>
                  <a:pt x="527" y="40"/>
                  <a:pt x="528" y="40"/>
                  <a:pt x="528" y="40"/>
                </a:cubicBezTo>
                <a:moveTo>
                  <a:pt x="876" y="0"/>
                </a:moveTo>
                <a:cubicBezTo>
                  <a:pt x="872" y="0"/>
                  <a:pt x="872" y="0"/>
                  <a:pt x="872" y="0"/>
                </a:cubicBezTo>
                <a:cubicBezTo>
                  <a:pt x="868" y="2"/>
                  <a:pt x="865" y="4"/>
                  <a:pt x="862" y="6"/>
                </a:cubicBezTo>
                <a:cubicBezTo>
                  <a:pt x="862" y="5"/>
                  <a:pt x="862" y="5"/>
                  <a:pt x="862" y="5"/>
                </a:cubicBezTo>
                <a:cubicBezTo>
                  <a:pt x="865" y="3"/>
                  <a:pt x="868" y="2"/>
                  <a:pt x="871" y="0"/>
                </a:cubicBezTo>
                <a:cubicBezTo>
                  <a:pt x="867" y="0"/>
                  <a:pt x="867" y="0"/>
                  <a:pt x="867" y="0"/>
                </a:cubicBezTo>
                <a:cubicBezTo>
                  <a:pt x="864" y="1"/>
                  <a:pt x="862" y="3"/>
                  <a:pt x="860" y="4"/>
                </a:cubicBezTo>
                <a:cubicBezTo>
                  <a:pt x="858" y="5"/>
                  <a:pt x="856" y="6"/>
                  <a:pt x="854" y="7"/>
                </a:cubicBezTo>
                <a:cubicBezTo>
                  <a:pt x="853" y="6"/>
                  <a:pt x="853" y="5"/>
                  <a:pt x="853" y="4"/>
                </a:cubicBezTo>
                <a:cubicBezTo>
                  <a:pt x="853" y="3"/>
                  <a:pt x="853" y="3"/>
                  <a:pt x="853" y="3"/>
                </a:cubicBezTo>
                <a:cubicBezTo>
                  <a:pt x="858" y="0"/>
                  <a:pt x="858" y="0"/>
                  <a:pt x="858" y="0"/>
                </a:cubicBezTo>
                <a:cubicBezTo>
                  <a:pt x="854" y="0"/>
                  <a:pt x="854" y="0"/>
                  <a:pt x="854" y="0"/>
                </a:cubicBezTo>
                <a:cubicBezTo>
                  <a:pt x="851" y="2"/>
                  <a:pt x="851" y="2"/>
                  <a:pt x="851" y="2"/>
                </a:cubicBezTo>
                <a:cubicBezTo>
                  <a:pt x="851" y="2"/>
                  <a:pt x="851" y="2"/>
                  <a:pt x="851" y="2"/>
                </a:cubicBezTo>
                <a:cubicBezTo>
                  <a:pt x="851" y="2"/>
                  <a:pt x="851" y="3"/>
                  <a:pt x="851" y="4"/>
                </a:cubicBezTo>
                <a:cubicBezTo>
                  <a:pt x="851" y="6"/>
                  <a:pt x="853" y="8"/>
                  <a:pt x="853" y="9"/>
                </a:cubicBezTo>
                <a:cubicBezTo>
                  <a:pt x="854" y="10"/>
                  <a:pt x="854" y="10"/>
                  <a:pt x="854" y="10"/>
                </a:cubicBezTo>
                <a:cubicBezTo>
                  <a:pt x="854" y="9"/>
                  <a:pt x="854" y="9"/>
                  <a:pt x="854" y="9"/>
                </a:cubicBezTo>
                <a:cubicBezTo>
                  <a:pt x="856" y="8"/>
                  <a:pt x="858" y="7"/>
                  <a:pt x="860" y="7"/>
                </a:cubicBezTo>
                <a:cubicBezTo>
                  <a:pt x="860" y="7"/>
                  <a:pt x="860" y="7"/>
                  <a:pt x="860" y="7"/>
                </a:cubicBezTo>
                <a:cubicBezTo>
                  <a:pt x="858" y="8"/>
                  <a:pt x="857" y="10"/>
                  <a:pt x="855" y="11"/>
                </a:cubicBezTo>
                <a:cubicBezTo>
                  <a:pt x="855" y="11"/>
                  <a:pt x="855" y="11"/>
                  <a:pt x="855" y="11"/>
                </a:cubicBezTo>
                <a:cubicBezTo>
                  <a:pt x="855" y="11"/>
                  <a:pt x="855" y="11"/>
                  <a:pt x="855" y="11"/>
                </a:cubicBezTo>
                <a:cubicBezTo>
                  <a:pt x="853" y="14"/>
                  <a:pt x="853" y="18"/>
                  <a:pt x="852" y="22"/>
                </a:cubicBezTo>
                <a:cubicBezTo>
                  <a:pt x="852" y="22"/>
                  <a:pt x="852" y="22"/>
                  <a:pt x="852" y="22"/>
                </a:cubicBezTo>
                <a:cubicBezTo>
                  <a:pt x="852" y="22"/>
                  <a:pt x="852" y="22"/>
                  <a:pt x="852" y="22"/>
                </a:cubicBezTo>
                <a:cubicBezTo>
                  <a:pt x="852" y="23"/>
                  <a:pt x="853" y="24"/>
                  <a:pt x="854" y="24"/>
                </a:cubicBezTo>
                <a:cubicBezTo>
                  <a:pt x="854" y="24"/>
                  <a:pt x="854" y="24"/>
                  <a:pt x="854" y="24"/>
                </a:cubicBezTo>
                <a:cubicBezTo>
                  <a:pt x="855" y="24"/>
                  <a:pt x="856" y="23"/>
                  <a:pt x="856" y="23"/>
                </a:cubicBezTo>
                <a:cubicBezTo>
                  <a:pt x="856" y="23"/>
                  <a:pt x="856" y="23"/>
                  <a:pt x="856" y="23"/>
                </a:cubicBezTo>
                <a:cubicBezTo>
                  <a:pt x="856" y="23"/>
                  <a:pt x="856" y="23"/>
                  <a:pt x="856" y="23"/>
                </a:cubicBezTo>
                <a:cubicBezTo>
                  <a:pt x="857" y="21"/>
                  <a:pt x="859" y="21"/>
                  <a:pt x="860" y="20"/>
                </a:cubicBezTo>
                <a:cubicBezTo>
                  <a:pt x="860" y="20"/>
                  <a:pt x="860" y="20"/>
                  <a:pt x="860" y="20"/>
                </a:cubicBezTo>
                <a:cubicBezTo>
                  <a:pt x="858" y="22"/>
                  <a:pt x="855" y="23"/>
                  <a:pt x="854" y="26"/>
                </a:cubicBezTo>
                <a:cubicBezTo>
                  <a:pt x="854" y="27"/>
                  <a:pt x="854" y="27"/>
                  <a:pt x="854" y="27"/>
                </a:cubicBezTo>
                <a:cubicBezTo>
                  <a:pt x="855" y="27"/>
                  <a:pt x="855" y="27"/>
                  <a:pt x="855" y="27"/>
                </a:cubicBezTo>
                <a:cubicBezTo>
                  <a:pt x="856" y="28"/>
                  <a:pt x="858" y="29"/>
                  <a:pt x="860" y="29"/>
                </a:cubicBezTo>
                <a:cubicBezTo>
                  <a:pt x="860" y="30"/>
                  <a:pt x="860" y="30"/>
                  <a:pt x="860" y="30"/>
                </a:cubicBezTo>
                <a:cubicBezTo>
                  <a:pt x="859" y="30"/>
                  <a:pt x="859" y="30"/>
                  <a:pt x="858" y="30"/>
                </a:cubicBezTo>
                <a:cubicBezTo>
                  <a:pt x="857" y="30"/>
                  <a:pt x="856" y="30"/>
                  <a:pt x="855" y="30"/>
                </a:cubicBezTo>
                <a:cubicBezTo>
                  <a:pt x="853" y="29"/>
                  <a:pt x="852" y="27"/>
                  <a:pt x="851" y="25"/>
                </a:cubicBezTo>
                <a:cubicBezTo>
                  <a:pt x="851" y="23"/>
                  <a:pt x="851" y="22"/>
                  <a:pt x="851" y="21"/>
                </a:cubicBezTo>
                <a:cubicBezTo>
                  <a:pt x="851" y="19"/>
                  <a:pt x="851" y="18"/>
                  <a:pt x="852" y="16"/>
                </a:cubicBezTo>
                <a:cubicBezTo>
                  <a:pt x="852" y="16"/>
                  <a:pt x="852" y="16"/>
                  <a:pt x="852" y="16"/>
                </a:cubicBezTo>
                <a:cubicBezTo>
                  <a:pt x="852" y="16"/>
                  <a:pt x="852" y="16"/>
                  <a:pt x="852" y="16"/>
                </a:cubicBezTo>
                <a:cubicBezTo>
                  <a:pt x="852" y="12"/>
                  <a:pt x="852" y="9"/>
                  <a:pt x="850" y="7"/>
                </a:cubicBezTo>
                <a:cubicBezTo>
                  <a:pt x="850" y="2"/>
                  <a:pt x="850" y="2"/>
                  <a:pt x="850" y="2"/>
                </a:cubicBezTo>
                <a:cubicBezTo>
                  <a:pt x="851" y="1"/>
                  <a:pt x="852" y="1"/>
                  <a:pt x="853" y="0"/>
                </a:cubicBezTo>
                <a:cubicBezTo>
                  <a:pt x="849" y="0"/>
                  <a:pt x="849" y="0"/>
                  <a:pt x="849" y="0"/>
                </a:cubicBezTo>
                <a:cubicBezTo>
                  <a:pt x="849" y="0"/>
                  <a:pt x="848" y="0"/>
                  <a:pt x="848" y="1"/>
                </a:cubicBezTo>
                <a:cubicBezTo>
                  <a:pt x="848" y="1"/>
                  <a:pt x="848" y="1"/>
                  <a:pt x="848" y="1"/>
                </a:cubicBezTo>
                <a:cubicBezTo>
                  <a:pt x="848" y="1"/>
                  <a:pt x="848" y="1"/>
                  <a:pt x="848" y="1"/>
                </a:cubicBezTo>
                <a:cubicBezTo>
                  <a:pt x="847" y="0"/>
                  <a:pt x="847" y="0"/>
                  <a:pt x="847" y="0"/>
                </a:cubicBezTo>
                <a:cubicBezTo>
                  <a:pt x="847" y="0"/>
                  <a:pt x="847" y="0"/>
                  <a:pt x="847" y="0"/>
                </a:cubicBezTo>
                <a:cubicBezTo>
                  <a:pt x="845" y="0"/>
                  <a:pt x="845" y="0"/>
                  <a:pt x="845" y="0"/>
                </a:cubicBezTo>
                <a:cubicBezTo>
                  <a:pt x="845" y="0"/>
                  <a:pt x="845" y="1"/>
                  <a:pt x="845" y="1"/>
                </a:cubicBezTo>
                <a:cubicBezTo>
                  <a:pt x="845" y="2"/>
                  <a:pt x="845" y="2"/>
                  <a:pt x="845" y="2"/>
                </a:cubicBezTo>
                <a:cubicBezTo>
                  <a:pt x="848" y="3"/>
                  <a:pt x="848" y="3"/>
                  <a:pt x="848" y="3"/>
                </a:cubicBezTo>
                <a:cubicBezTo>
                  <a:pt x="848" y="4"/>
                  <a:pt x="848" y="4"/>
                  <a:pt x="848" y="4"/>
                </a:cubicBezTo>
                <a:cubicBezTo>
                  <a:pt x="847" y="3"/>
                  <a:pt x="846" y="3"/>
                  <a:pt x="845" y="3"/>
                </a:cubicBezTo>
                <a:cubicBezTo>
                  <a:pt x="845" y="3"/>
                  <a:pt x="845" y="3"/>
                  <a:pt x="845" y="3"/>
                </a:cubicBezTo>
                <a:cubicBezTo>
                  <a:pt x="843" y="3"/>
                  <a:pt x="842" y="3"/>
                  <a:pt x="841" y="3"/>
                </a:cubicBezTo>
                <a:cubicBezTo>
                  <a:pt x="841" y="3"/>
                  <a:pt x="841" y="3"/>
                  <a:pt x="841" y="3"/>
                </a:cubicBezTo>
                <a:cubicBezTo>
                  <a:pt x="841" y="3"/>
                  <a:pt x="841" y="3"/>
                  <a:pt x="841" y="3"/>
                </a:cubicBezTo>
                <a:cubicBezTo>
                  <a:pt x="841" y="3"/>
                  <a:pt x="841" y="3"/>
                  <a:pt x="841" y="3"/>
                </a:cubicBezTo>
                <a:cubicBezTo>
                  <a:pt x="841" y="3"/>
                  <a:pt x="841" y="3"/>
                  <a:pt x="841" y="3"/>
                </a:cubicBezTo>
                <a:cubicBezTo>
                  <a:pt x="841" y="3"/>
                  <a:pt x="841" y="3"/>
                  <a:pt x="841" y="3"/>
                </a:cubicBezTo>
                <a:cubicBezTo>
                  <a:pt x="841" y="2"/>
                  <a:pt x="841" y="2"/>
                  <a:pt x="841" y="2"/>
                </a:cubicBezTo>
                <a:cubicBezTo>
                  <a:pt x="842" y="2"/>
                  <a:pt x="843" y="1"/>
                  <a:pt x="843" y="0"/>
                </a:cubicBezTo>
                <a:cubicBezTo>
                  <a:pt x="841" y="0"/>
                  <a:pt x="841" y="0"/>
                  <a:pt x="841" y="0"/>
                </a:cubicBezTo>
                <a:cubicBezTo>
                  <a:pt x="840" y="0"/>
                  <a:pt x="840" y="1"/>
                  <a:pt x="840" y="1"/>
                </a:cubicBezTo>
                <a:cubicBezTo>
                  <a:pt x="839" y="2"/>
                  <a:pt x="839" y="2"/>
                  <a:pt x="839" y="2"/>
                </a:cubicBezTo>
                <a:cubicBezTo>
                  <a:pt x="839" y="2"/>
                  <a:pt x="839" y="2"/>
                  <a:pt x="839" y="2"/>
                </a:cubicBezTo>
                <a:cubicBezTo>
                  <a:pt x="839" y="2"/>
                  <a:pt x="839" y="2"/>
                  <a:pt x="839" y="2"/>
                </a:cubicBezTo>
                <a:cubicBezTo>
                  <a:pt x="838" y="3"/>
                  <a:pt x="838" y="3"/>
                  <a:pt x="838" y="3"/>
                </a:cubicBezTo>
                <a:cubicBezTo>
                  <a:pt x="838" y="3"/>
                  <a:pt x="838" y="3"/>
                  <a:pt x="838" y="3"/>
                </a:cubicBezTo>
                <a:cubicBezTo>
                  <a:pt x="838" y="4"/>
                  <a:pt x="839" y="4"/>
                  <a:pt x="839" y="4"/>
                </a:cubicBezTo>
                <a:cubicBezTo>
                  <a:pt x="839" y="5"/>
                  <a:pt x="839" y="5"/>
                  <a:pt x="839" y="5"/>
                </a:cubicBezTo>
                <a:cubicBezTo>
                  <a:pt x="839" y="5"/>
                  <a:pt x="839" y="5"/>
                  <a:pt x="839" y="5"/>
                </a:cubicBezTo>
                <a:cubicBezTo>
                  <a:pt x="840" y="5"/>
                  <a:pt x="841" y="5"/>
                  <a:pt x="841" y="5"/>
                </a:cubicBezTo>
                <a:cubicBezTo>
                  <a:pt x="842" y="5"/>
                  <a:pt x="844" y="5"/>
                  <a:pt x="845" y="5"/>
                </a:cubicBezTo>
                <a:cubicBezTo>
                  <a:pt x="845" y="5"/>
                  <a:pt x="845" y="5"/>
                  <a:pt x="845" y="5"/>
                </a:cubicBezTo>
                <a:cubicBezTo>
                  <a:pt x="845" y="5"/>
                  <a:pt x="846" y="5"/>
                  <a:pt x="847" y="6"/>
                </a:cubicBezTo>
                <a:cubicBezTo>
                  <a:pt x="847" y="6"/>
                  <a:pt x="847" y="6"/>
                  <a:pt x="847" y="6"/>
                </a:cubicBezTo>
                <a:cubicBezTo>
                  <a:pt x="847" y="6"/>
                  <a:pt x="847" y="6"/>
                  <a:pt x="847" y="6"/>
                </a:cubicBezTo>
                <a:cubicBezTo>
                  <a:pt x="847" y="7"/>
                  <a:pt x="847" y="7"/>
                  <a:pt x="847" y="7"/>
                </a:cubicBezTo>
                <a:cubicBezTo>
                  <a:pt x="848" y="7"/>
                  <a:pt x="848" y="7"/>
                  <a:pt x="848" y="7"/>
                </a:cubicBezTo>
                <a:cubicBezTo>
                  <a:pt x="848" y="7"/>
                  <a:pt x="848" y="7"/>
                  <a:pt x="848" y="7"/>
                </a:cubicBezTo>
                <a:cubicBezTo>
                  <a:pt x="848" y="8"/>
                  <a:pt x="848" y="8"/>
                  <a:pt x="848" y="8"/>
                </a:cubicBezTo>
                <a:cubicBezTo>
                  <a:pt x="850" y="10"/>
                  <a:pt x="850" y="12"/>
                  <a:pt x="850" y="15"/>
                </a:cubicBezTo>
                <a:cubicBezTo>
                  <a:pt x="849" y="17"/>
                  <a:pt x="849" y="19"/>
                  <a:pt x="849" y="21"/>
                </a:cubicBezTo>
                <a:cubicBezTo>
                  <a:pt x="849" y="22"/>
                  <a:pt x="849" y="24"/>
                  <a:pt x="849" y="25"/>
                </a:cubicBezTo>
                <a:cubicBezTo>
                  <a:pt x="849" y="26"/>
                  <a:pt x="849" y="26"/>
                  <a:pt x="849" y="26"/>
                </a:cubicBezTo>
                <a:cubicBezTo>
                  <a:pt x="849" y="26"/>
                  <a:pt x="849" y="26"/>
                  <a:pt x="849" y="26"/>
                </a:cubicBezTo>
                <a:cubicBezTo>
                  <a:pt x="850" y="28"/>
                  <a:pt x="852" y="31"/>
                  <a:pt x="855" y="32"/>
                </a:cubicBezTo>
                <a:cubicBezTo>
                  <a:pt x="855" y="32"/>
                  <a:pt x="855" y="32"/>
                  <a:pt x="855" y="32"/>
                </a:cubicBezTo>
                <a:cubicBezTo>
                  <a:pt x="855" y="32"/>
                  <a:pt x="855" y="32"/>
                  <a:pt x="855" y="32"/>
                </a:cubicBezTo>
                <a:cubicBezTo>
                  <a:pt x="856" y="32"/>
                  <a:pt x="857" y="32"/>
                  <a:pt x="858" y="32"/>
                </a:cubicBezTo>
                <a:cubicBezTo>
                  <a:pt x="859" y="32"/>
                  <a:pt x="860" y="32"/>
                  <a:pt x="861" y="32"/>
                </a:cubicBezTo>
                <a:cubicBezTo>
                  <a:pt x="864" y="32"/>
                  <a:pt x="866" y="31"/>
                  <a:pt x="868" y="29"/>
                </a:cubicBezTo>
                <a:cubicBezTo>
                  <a:pt x="868" y="29"/>
                  <a:pt x="868" y="29"/>
                  <a:pt x="868" y="29"/>
                </a:cubicBezTo>
                <a:cubicBezTo>
                  <a:pt x="868" y="29"/>
                  <a:pt x="868" y="29"/>
                  <a:pt x="868" y="29"/>
                </a:cubicBezTo>
                <a:cubicBezTo>
                  <a:pt x="870" y="27"/>
                  <a:pt x="871" y="25"/>
                  <a:pt x="871" y="23"/>
                </a:cubicBezTo>
                <a:cubicBezTo>
                  <a:pt x="871" y="20"/>
                  <a:pt x="870" y="17"/>
                  <a:pt x="870" y="14"/>
                </a:cubicBezTo>
                <a:cubicBezTo>
                  <a:pt x="871" y="13"/>
                  <a:pt x="872" y="13"/>
                  <a:pt x="874" y="13"/>
                </a:cubicBezTo>
                <a:cubicBezTo>
                  <a:pt x="876" y="12"/>
                  <a:pt x="878" y="12"/>
                  <a:pt x="880" y="12"/>
                </a:cubicBezTo>
                <a:cubicBezTo>
                  <a:pt x="880" y="12"/>
                  <a:pt x="880" y="12"/>
                  <a:pt x="880" y="12"/>
                </a:cubicBezTo>
                <a:cubicBezTo>
                  <a:pt x="881" y="12"/>
                  <a:pt x="883" y="13"/>
                  <a:pt x="884" y="14"/>
                </a:cubicBezTo>
                <a:cubicBezTo>
                  <a:pt x="883" y="15"/>
                  <a:pt x="883" y="16"/>
                  <a:pt x="883" y="16"/>
                </a:cubicBezTo>
                <a:cubicBezTo>
                  <a:pt x="883" y="17"/>
                  <a:pt x="884" y="18"/>
                  <a:pt x="884" y="19"/>
                </a:cubicBezTo>
                <a:cubicBezTo>
                  <a:pt x="885" y="20"/>
                  <a:pt x="885" y="20"/>
                  <a:pt x="885" y="21"/>
                </a:cubicBezTo>
                <a:cubicBezTo>
                  <a:pt x="885" y="21"/>
                  <a:pt x="885" y="21"/>
                  <a:pt x="884" y="22"/>
                </a:cubicBezTo>
                <a:cubicBezTo>
                  <a:pt x="883" y="23"/>
                  <a:pt x="883" y="24"/>
                  <a:pt x="883" y="25"/>
                </a:cubicBezTo>
                <a:cubicBezTo>
                  <a:pt x="883" y="26"/>
                  <a:pt x="883" y="27"/>
                  <a:pt x="884" y="29"/>
                </a:cubicBezTo>
                <a:cubicBezTo>
                  <a:pt x="884" y="30"/>
                  <a:pt x="885" y="31"/>
                  <a:pt x="885" y="32"/>
                </a:cubicBezTo>
                <a:cubicBezTo>
                  <a:pt x="885" y="32"/>
                  <a:pt x="885" y="33"/>
                  <a:pt x="884" y="34"/>
                </a:cubicBezTo>
                <a:cubicBezTo>
                  <a:pt x="884" y="34"/>
                  <a:pt x="884" y="34"/>
                  <a:pt x="884" y="34"/>
                </a:cubicBezTo>
                <a:cubicBezTo>
                  <a:pt x="884" y="34"/>
                  <a:pt x="884" y="34"/>
                  <a:pt x="884" y="34"/>
                </a:cubicBezTo>
                <a:cubicBezTo>
                  <a:pt x="883" y="36"/>
                  <a:pt x="881" y="38"/>
                  <a:pt x="879" y="39"/>
                </a:cubicBezTo>
                <a:cubicBezTo>
                  <a:pt x="877" y="41"/>
                  <a:pt x="873" y="43"/>
                  <a:pt x="869" y="43"/>
                </a:cubicBezTo>
                <a:cubicBezTo>
                  <a:pt x="869" y="43"/>
                  <a:pt x="869" y="43"/>
                  <a:pt x="869" y="43"/>
                </a:cubicBezTo>
                <a:cubicBezTo>
                  <a:pt x="867" y="45"/>
                  <a:pt x="867" y="45"/>
                  <a:pt x="867" y="45"/>
                </a:cubicBezTo>
                <a:cubicBezTo>
                  <a:pt x="861" y="45"/>
                  <a:pt x="861" y="45"/>
                  <a:pt x="861" y="45"/>
                </a:cubicBezTo>
                <a:cubicBezTo>
                  <a:pt x="854" y="45"/>
                  <a:pt x="854" y="45"/>
                  <a:pt x="854" y="45"/>
                </a:cubicBezTo>
                <a:cubicBezTo>
                  <a:pt x="855" y="45"/>
                  <a:pt x="855" y="44"/>
                  <a:pt x="856" y="44"/>
                </a:cubicBezTo>
                <a:cubicBezTo>
                  <a:pt x="856" y="43"/>
                  <a:pt x="856" y="43"/>
                  <a:pt x="856" y="43"/>
                </a:cubicBezTo>
                <a:cubicBezTo>
                  <a:pt x="856" y="43"/>
                  <a:pt x="856" y="43"/>
                  <a:pt x="856" y="43"/>
                </a:cubicBezTo>
                <a:cubicBezTo>
                  <a:pt x="856" y="41"/>
                  <a:pt x="854" y="41"/>
                  <a:pt x="853" y="40"/>
                </a:cubicBezTo>
                <a:cubicBezTo>
                  <a:pt x="852" y="40"/>
                  <a:pt x="851" y="40"/>
                  <a:pt x="850" y="40"/>
                </a:cubicBezTo>
                <a:cubicBezTo>
                  <a:pt x="850" y="40"/>
                  <a:pt x="850" y="40"/>
                  <a:pt x="850" y="40"/>
                </a:cubicBezTo>
                <a:cubicBezTo>
                  <a:pt x="849" y="40"/>
                  <a:pt x="849" y="40"/>
                  <a:pt x="849" y="40"/>
                </a:cubicBezTo>
                <a:cubicBezTo>
                  <a:pt x="848" y="40"/>
                  <a:pt x="848" y="40"/>
                  <a:pt x="848" y="40"/>
                </a:cubicBezTo>
                <a:cubicBezTo>
                  <a:pt x="848" y="40"/>
                  <a:pt x="847" y="40"/>
                  <a:pt x="846" y="40"/>
                </a:cubicBezTo>
                <a:cubicBezTo>
                  <a:pt x="846" y="40"/>
                  <a:pt x="846" y="40"/>
                  <a:pt x="846" y="40"/>
                </a:cubicBezTo>
                <a:cubicBezTo>
                  <a:pt x="846" y="40"/>
                  <a:pt x="846" y="40"/>
                  <a:pt x="846" y="40"/>
                </a:cubicBezTo>
                <a:cubicBezTo>
                  <a:pt x="844" y="39"/>
                  <a:pt x="842" y="38"/>
                  <a:pt x="840" y="37"/>
                </a:cubicBezTo>
                <a:cubicBezTo>
                  <a:pt x="839" y="35"/>
                  <a:pt x="838" y="34"/>
                  <a:pt x="837" y="34"/>
                </a:cubicBezTo>
                <a:cubicBezTo>
                  <a:pt x="835" y="32"/>
                  <a:pt x="834" y="29"/>
                  <a:pt x="833" y="27"/>
                </a:cubicBezTo>
                <a:cubicBezTo>
                  <a:pt x="833" y="27"/>
                  <a:pt x="833" y="27"/>
                  <a:pt x="833" y="27"/>
                </a:cubicBezTo>
                <a:cubicBezTo>
                  <a:pt x="833" y="27"/>
                  <a:pt x="833" y="27"/>
                  <a:pt x="833" y="27"/>
                </a:cubicBezTo>
                <a:cubicBezTo>
                  <a:pt x="832" y="25"/>
                  <a:pt x="832" y="25"/>
                  <a:pt x="832" y="25"/>
                </a:cubicBezTo>
                <a:cubicBezTo>
                  <a:pt x="832" y="25"/>
                  <a:pt x="832" y="25"/>
                  <a:pt x="832" y="24"/>
                </a:cubicBezTo>
                <a:cubicBezTo>
                  <a:pt x="832" y="24"/>
                  <a:pt x="832" y="24"/>
                  <a:pt x="832" y="24"/>
                </a:cubicBezTo>
                <a:cubicBezTo>
                  <a:pt x="832" y="24"/>
                  <a:pt x="832" y="24"/>
                  <a:pt x="832" y="24"/>
                </a:cubicBezTo>
                <a:cubicBezTo>
                  <a:pt x="832" y="23"/>
                  <a:pt x="832" y="22"/>
                  <a:pt x="831" y="22"/>
                </a:cubicBezTo>
                <a:cubicBezTo>
                  <a:pt x="831" y="20"/>
                  <a:pt x="831" y="20"/>
                  <a:pt x="831" y="20"/>
                </a:cubicBezTo>
                <a:cubicBezTo>
                  <a:pt x="831" y="21"/>
                  <a:pt x="831" y="21"/>
                  <a:pt x="831" y="21"/>
                </a:cubicBezTo>
                <a:cubicBezTo>
                  <a:pt x="830" y="19"/>
                  <a:pt x="828" y="18"/>
                  <a:pt x="826" y="17"/>
                </a:cubicBezTo>
                <a:cubicBezTo>
                  <a:pt x="826" y="17"/>
                  <a:pt x="826" y="17"/>
                  <a:pt x="826" y="17"/>
                </a:cubicBezTo>
                <a:cubicBezTo>
                  <a:pt x="825" y="17"/>
                  <a:pt x="825" y="17"/>
                  <a:pt x="825" y="17"/>
                </a:cubicBezTo>
                <a:cubicBezTo>
                  <a:pt x="824" y="17"/>
                  <a:pt x="824" y="17"/>
                  <a:pt x="824" y="17"/>
                </a:cubicBezTo>
                <a:cubicBezTo>
                  <a:pt x="824" y="17"/>
                  <a:pt x="824" y="17"/>
                  <a:pt x="824" y="17"/>
                </a:cubicBezTo>
                <a:cubicBezTo>
                  <a:pt x="824" y="17"/>
                  <a:pt x="824" y="17"/>
                  <a:pt x="824" y="17"/>
                </a:cubicBezTo>
                <a:cubicBezTo>
                  <a:pt x="823" y="17"/>
                  <a:pt x="823" y="17"/>
                  <a:pt x="823" y="17"/>
                </a:cubicBezTo>
                <a:cubicBezTo>
                  <a:pt x="821" y="17"/>
                  <a:pt x="819" y="18"/>
                  <a:pt x="817" y="18"/>
                </a:cubicBezTo>
                <a:cubicBezTo>
                  <a:pt x="817" y="18"/>
                  <a:pt x="817" y="18"/>
                  <a:pt x="817" y="18"/>
                </a:cubicBezTo>
                <a:cubicBezTo>
                  <a:pt x="816" y="18"/>
                  <a:pt x="816" y="18"/>
                  <a:pt x="815" y="18"/>
                </a:cubicBezTo>
                <a:cubicBezTo>
                  <a:pt x="815" y="18"/>
                  <a:pt x="815" y="18"/>
                  <a:pt x="815" y="18"/>
                </a:cubicBezTo>
                <a:cubicBezTo>
                  <a:pt x="814" y="18"/>
                  <a:pt x="814" y="18"/>
                  <a:pt x="814" y="18"/>
                </a:cubicBezTo>
                <a:cubicBezTo>
                  <a:pt x="814" y="17"/>
                  <a:pt x="814" y="17"/>
                  <a:pt x="814" y="17"/>
                </a:cubicBezTo>
                <a:cubicBezTo>
                  <a:pt x="814" y="17"/>
                  <a:pt x="814" y="17"/>
                  <a:pt x="814" y="16"/>
                </a:cubicBezTo>
                <a:cubicBezTo>
                  <a:pt x="814" y="15"/>
                  <a:pt x="814" y="14"/>
                  <a:pt x="815" y="13"/>
                </a:cubicBezTo>
                <a:cubicBezTo>
                  <a:pt x="816" y="11"/>
                  <a:pt x="818" y="9"/>
                  <a:pt x="819" y="7"/>
                </a:cubicBezTo>
                <a:cubicBezTo>
                  <a:pt x="821" y="5"/>
                  <a:pt x="822" y="3"/>
                  <a:pt x="822" y="1"/>
                </a:cubicBezTo>
                <a:cubicBezTo>
                  <a:pt x="822" y="1"/>
                  <a:pt x="822" y="0"/>
                  <a:pt x="822" y="0"/>
                </a:cubicBezTo>
                <a:cubicBezTo>
                  <a:pt x="820" y="0"/>
                  <a:pt x="820" y="0"/>
                  <a:pt x="820" y="0"/>
                </a:cubicBezTo>
                <a:cubicBezTo>
                  <a:pt x="820" y="0"/>
                  <a:pt x="820" y="1"/>
                  <a:pt x="820" y="1"/>
                </a:cubicBezTo>
                <a:cubicBezTo>
                  <a:pt x="820" y="2"/>
                  <a:pt x="819" y="4"/>
                  <a:pt x="818" y="6"/>
                </a:cubicBezTo>
                <a:cubicBezTo>
                  <a:pt x="817" y="7"/>
                  <a:pt x="816" y="8"/>
                  <a:pt x="815" y="9"/>
                </a:cubicBezTo>
                <a:cubicBezTo>
                  <a:pt x="815" y="7"/>
                  <a:pt x="815" y="7"/>
                  <a:pt x="815" y="7"/>
                </a:cubicBezTo>
                <a:cubicBezTo>
                  <a:pt x="817" y="5"/>
                  <a:pt x="818" y="3"/>
                  <a:pt x="818" y="1"/>
                </a:cubicBezTo>
                <a:cubicBezTo>
                  <a:pt x="818" y="0"/>
                  <a:pt x="818" y="0"/>
                  <a:pt x="818" y="0"/>
                </a:cubicBezTo>
                <a:cubicBezTo>
                  <a:pt x="818" y="0"/>
                  <a:pt x="818" y="0"/>
                  <a:pt x="818" y="0"/>
                </a:cubicBezTo>
                <a:cubicBezTo>
                  <a:pt x="818" y="0"/>
                  <a:pt x="818" y="0"/>
                  <a:pt x="818" y="0"/>
                </a:cubicBezTo>
                <a:cubicBezTo>
                  <a:pt x="815" y="0"/>
                  <a:pt x="815" y="0"/>
                  <a:pt x="815" y="0"/>
                </a:cubicBezTo>
                <a:cubicBezTo>
                  <a:pt x="816" y="0"/>
                  <a:pt x="816" y="1"/>
                  <a:pt x="816" y="1"/>
                </a:cubicBezTo>
                <a:cubicBezTo>
                  <a:pt x="816" y="2"/>
                  <a:pt x="816" y="3"/>
                  <a:pt x="815" y="4"/>
                </a:cubicBezTo>
                <a:cubicBezTo>
                  <a:pt x="815" y="4"/>
                  <a:pt x="815" y="4"/>
                  <a:pt x="815" y="4"/>
                </a:cubicBezTo>
                <a:cubicBezTo>
                  <a:pt x="813" y="6"/>
                  <a:pt x="813" y="6"/>
                  <a:pt x="813" y="6"/>
                </a:cubicBezTo>
                <a:cubicBezTo>
                  <a:pt x="813" y="7"/>
                  <a:pt x="813" y="7"/>
                  <a:pt x="813" y="7"/>
                </a:cubicBezTo>
                <a:cubicBezTo>
                  <a:pt x="813" y="7"/>
                  <a:pt x="813" y="7"/>
                  <a:pt x="813" y="7"/>
                </a:cubicBezTo>
                <a:cubicBezTo>
                  <a:pt x="811" y="10"/>
                  <a:pt x="808" y="13"/>
                  <a:pt x="808" y="16"/>
                </a:cubicBezTo>
                <a:cubicBezTo>
                  <a:pt x="808" y="19"/>
                  <a:pt x="809" y="21"/>
                  <a:pt x="812" y="23"/>
                </a:cubicBezTo>
                <a:cubicBezTo>
                  <a:pt x="813" y="23"/>
                  <a:pt x="813" y="23"/>
                  <a:pt x="813" y="23"/>
                </a:cubicBezTo>
                <a:cubicBezTo>
                  <a:pt x="813" y="23"/>
                  <a:pt x="813" y="23"/>
                  <a:pt x="813" y="23"/>
                </a:cubicBezTo>
                <a:cubicBezTo>
                  <a:pt x="813" y="23"/>
                  <a:pt x="813" y="23"/>
                  <a:pt x="813" y="23"/>
                </a:cubicBezTo>
                <a:cubicBezTo>
                  <a:pt x="813" y="24"/>
                  <a:pt x="813" y="24"/>
                  <a:pt x="813" y="24"/>
                </a:cubicBezTo>
                <a:cubicBezTo>
                  <a:pt x="814" y="24"/>
                  <a:pt x="814" y="24"/>
                  <a:pt x="814" y="24"/>
                </a:cubicBezTo>
                <a:cubicBezTo>
                  <a:pt x="815" y="25"/>
                  <a:pt x="815" y="25"/>
                  <a:pt x="815" y="25"/>
                </a:cubicBezTo>
                <a:cubicBezTo>
                  <a:pt x="815" y="24"/>
                  <a:pt x="815" y="24"/>
                  <a:pt x="815" y="24"/>
                </a:cubicBezTo>
                <a:cubicBezTo>
                  <a:pt x="815" y="24"/>
                  <a:pt x="815" y="24"/>
                  <a:pt x="815" y="24"/>
                </a:cubicBezTo>
                <a:cubicBezTo>
                  <a:pt x="817" y="24"/>
                  <a:pt x="818" y="23"/>
                  <a:pt x="819" y="23"/>
                </a:cubicBezTo>
                <a:cubicBezTo>
                  <a:pt x="820" y="23"/>
                  <a:pt x="820" y="23"/>
                  <a:pt x="821" y="22"/>
                </a:cubicBezTo>
                <a:cubicBezTo>
                  <a:pt x="820" y="23"/>
                  <a:pt x="818" y="24"/>
                  <a:pt x="817" y="25"/>
                </a:cubicBezTo>
                <a:cubicBezTo>
                  <a:pt x="816" y="27"/>
                  <a:pt x="815" y="28"/>
                  <a:pt x="813" y="29"/>
                </a:cubicBezTo>
                <a:cubicBezTo>
                  <a:pt x="813" y="30"/>
                  <a:pt x="813" y="30"/>
                  <a:pt x="813" y="30"/>
                </a:cubicBezTo>
                <a:cubicBezTo>
                  <a:pt x="813" y="30"/>
                  <a:pt x="813" y="30"/>
                  <a:pt x="813" y="30"/>
                </a:cubicBezTo>
                <a:cubicBezTo>
                  <a:pt x="813" y="30"/>
                  <a:pt x="813" y="30"/>
                  <a:pt x="813" y="30"/>
                </a:cubicBezTo>
                <a:cubicBezTo>
                  <a:pt x="813" y="30"/>
                  <a:pt x="813" y="30"/>
                  <a:pt x="813" y="30"/>
                </a:cubicBezTo>
                <a:cubicBezTo>
                  <a:pt x="806" y="35"/>
                  <a:pt x="801" y="40"/>
                  <a:pt x="794" y="43"/>
                </a:cubicBezTo>
                <a:cubicBezTo>
                  <a:pt x="793" y="44"/>
                  <a:pt x="792" y="44"/>
                  <a:pt x="791" y="45"/>
                </a:cubicBezTo>
                <a:cubicBezTo>
                  <a:pt x="791" y="45"/>
                  <a:pt x="791" y="45"/>
                  <a:pt x="790" y="45"/>
                </a:cubicBezTo>
                <a:cubicBezTo>
                  <a:pt x="790" y="45"/>
                  <a:pt x="790" y="45"/>
                  <a:pt x="790" y="45"/>
                </a:cubicBezTo>
                <a:cubicBezTo>
                  <a:pt x="789" y="45"/>
                  <a:pt x="789" y="45"/>
                  <a:pt x="789" y="45"/>
                </a:cubicBezTo>
                <a:cubicBezTo>
                  <a:pt x="788" y="45"/>
                  <a:pt x="788" y="45"/>
                  <a:pt x="788" y="45"/>
                </a:cubicBezTo>
                <a:cubicBezTo>
                  <a:pt x="788" y="45"/>
                  <a:pt x="788" y="45"/>
                  <a:pt x="788" y="45"/>
                </a:cubicBezTo>
                <a:cubicBezTo>
                  <a:pt x="784" y="45"/>
                  <a:pt x="779" y="45"/>
                  <a:pt x="774" y="45"/>
                </a:cubicBezTo>
                <a:cubicBezTo>
                  <a:pt x="761" y="45"/>
                  <a:pt x="748" y="45"/>
                  <a:pt x="735" y="44"/>
                </a:cubicBezTo>
                <a:cubicBezTo>
                  <a:pt x="736" y="44"/>
                  <a:pt x="736" y="43"/>
                  <a:pt x="736" y="43"/>
                </a:cubicBezTo>
                <a:cubicBezTo>
                  <a:pt x="736" y="42"/>
                  <a:pt x="735" y="41"/>
                  <a:pt x="735" y="41"/>
                </a:cubicBezTo>
                <a:cubicBezTo>
                  <a:pt x="735" y="41"/>
                  <a:pt x="735" y="41"/>
                  <a:pt x="735" y="41"/>
                </a:cubicBezTo>
                <a:cubicBezTo>
                  <a:pt x="735" y="41"/>
                  <a:pt x="735" y="41"/>
                  <a:pt x="735" y="41"/>
                </a:cubicBezTo>
                <a:cubicBezTo>
                  <a:pt x="733" y="40"/>
                  <a:pt x="732" y="39"/>
                  <a:pt x="731" y="38"/>
                </a:cubicBezTo>
                <a:cubicBezTo>
                  <a:pt x="731" y="38"/>
                  <a:pt x="731" y="38"/>
                  <a:pt x="731" y="38"/>
                </a:cubicBezTo>
                <a:cubicBezTo>
                  <a:pt x="731" y="38"/>
                  <a:pt x="731" y="38"/>
                  <a:pt x="731" y="38"/>
                </a:cubicBezTo>
                <a:cubicBezTo>
                  <a:pt x="729" y="36"/>
                  <a:pt x="729" y="36"/>
                  <a:pt x="729" y="36"/>
                </a:cubicBezTo>
                <a:cubicBezTo>
                  <a:pt x="729" y="37"/>
                  <a:pt x="729" y="37"/>
                  <a:pt x="729" y="37"/>
                </a:cubicBezTo>
                <a:cubicBezTo>
                  <a:pt x="729" y="36"/>
                  <a:pt x="728" y="35"/>
                  <a:pt x="727" y="35"/>
                </a:cubicBezTo>
                <a:cubicBezTo>
                  <a:pt x="724" y="32"/>
                  <a:pt x="720" y="29"/>
                  <a:pt x="717" y="26"/>
                </a:cubicBezTo>
                <a:cubicBezTo>
                  <a:pt x="717" y="26"/>
                  <a:pt x="717" y="26"/>
                  <a:pt x="717" y="26"/>
                </a:cubicBezTo>
                <a:cubicBezTo>
                  <a:pt x="717" y="25"/>
                  <a:pt x="717" y="25"/>
                  <a:pt x="717" y="25"/>
                </a:cubicBezTo>
                <a:cubicBezTo>
                  <a:pt x="717" y="25"/>
                  <a:pt x="717" y="25"/>
                  <a:pt x="717" y="25"/>
                </a:cubicBezTo>
                <a:cubicBezTo>
                  <a:pt x="715" y="24"/>
                  <a:pt x="715" y="24"/>
                  <a:pt x="715" y="24"/>
                </a:cubicBezTo>
                <a:cubicBezTo>
                  <a:pt x="715" y="24"/>
                  <a:pt x="715" y="24"/>
                  <a:pt x="715" y="24"/>
                </a:cubicBezTo>
                <a:cubicBezTo>
                  <a:pt x="706" y="15"/>
                  <a:pt x="698" y="7"/>
                  <a:pt x="688" y="0"/>
                </a:cubicBezTo>
                <a:cubicBezTo>
                  <a:pt x="685" y="0"/>
                  <a:pt x="685" y="0"/>
                  <a:pt x="685" y="0"/>
                </a:cubicBezTo>
                <a:cubicBezTo>
                  <a:pt x="695" y="8"/>
                  <a:pt x="705" y="17"/>
                  <a:pt x="715" y="26"/>
                </a:cubicBezTo>
                <a:cubicBezTo>
                  <a:pt x="715" y="28"/>
                  <a:pt x="715" y="28"/>
                  <a:pt x="715" y="28"/>
                </a:cubicBezTo>
                <a:cubicBezTo>
                  <a:pt x="707" y="21"/>
                  <a:pt x="699" y="14"/>
                  <a:pt x="691" y="6"/>
                </a:cubicBezTo>
                <a:cubicBezTo>
                  <a:pt x="691" y="6"/>
                  <a:pt x="691" y="6"/>
                  <a:pt x="691" y="6"/>
                </a:cubicBezTo>
                <a:cubicBezTo>
                  <a:pt x="691" y="6"/>
                  <a:pt x="691" y="6"/>
                  <a:pt x="691" y="6"/>
                </a:cubicBezTo>
                <a:cubicBezTo>
                  <a:pt x="688" y="4"/>
                  <a:pt x="685" y="2"/>
                  <a:pt x="682" y="0"/>
                </a:cubicBezTo>
                <a:cubicBezTo>
                  <a:pt x="678" y="0"/>
                  <a:pt x="678" y="0"/>
                  <a:pt x="678" y="0"/>
                </a:cubicBezTo>
                <a:cubicBezTo>
                  <a:pt x="682" y="2"/>
                  <a:pt x="686" y="5"/>
                  <a:pt x="689" y="8"/>
                </a:cubicBezTo>
                <a:cubicBezTo>
                  <a:pt x="699" y="16"/>
                  <a:pt x="707" y="24"/>
                  <a:pt x="715" y="31"/>
                </a:cubicBezTo>
                <a:cubicBezTo>
                  <a:pt x="719" y="35"/>
                  <a:pt x="722" y="38"/>
                  <a:pt x="726" y="41"/>
                </a:cubicBezTo>
                <a:cubicBezTo>
                  <a:pt x="727" y="42"/>
                  <a:pt x="728" y="43"/>
                  <a:pt x="729" y="44"/>
                </a:cubicBezTo>
                <a:cubicBezTo>
                  <a:pt x="730" y="45"/>
                  <a:pt x="730" y="45"/>
                  <a:pt x="730" y="45"/>
                </a:cubicBezTo>
                <a:cubicBezTo>
                  <a:pt x="730" y="45"/>
                  <a:pt x="730" y="45"/>
                  <a:pt x="730" y="45"/>
                </a:cubicBezTo>
                <a:cubicBezTo>
                  <a:pt x="729" y="45"/>
                  <a:pt x="729" y="45"/>
                  <a:pt x="728" y="45"/>
                </a:cubicBezTo>
                <a:cubicBezTo>
                  <a:pt x="728" y="45"/>
                  <a:pt x="728" y="45"/>
                  <a:pt x="727" y="45"/>
                </a:cubicBezTo>
                <a:cubicBezTo>
                  <a:pt x="727" y="45"/>
                  <a:pt x="727" y="45"/>
                  <a:pt x="727" y="45"/>
                </a:cubicBezTo>
                <a:cubicBezTo>
                  <a:pt x="727" y="45"/>
                  <a:pt x="727" y="45"/>
                  <a:pt x="727" y="45"/>
                </a:cubicBezTo>
                <a:cubicBezTo>
                  <a:pt x="725" y="44"/>
                  <a:pt x="725" y="44"/>
                  <a:pt x="725" y="44"/>
                </a:cubicBezTo>
                <a:cubicBezTo>
                  <a:pt x="725" y="44"/>
                  <a:pt x="725" y="44"/>
                  <a:pt x="725" y="44"/>
                </a:cubicBezTo>
                <a:cubicBezTo>
                  <a:pt x="723" y="44"/>
                  <a:pt x="720" y="40"/>
                  <a:pt x="717" y="38"/>
                </a:cubicBezTo>
                <a:cubicBezTo>
                  <a:pt x="715" y="36"/>
                  <a:pt x="713" y="35"/>
                  <a:pt x="712" y="34"/>
                </a:cubicBezTo>
                <a:cubicBezTo>
                  <a:pt x="704" y="25"/>
                  <a:pt x="693" y="17"/>
                  <a:pt x="684" y="9"/>
                </a:cubicBezTo>
                <a:cubicBezTo>
                  <a:pt x="684" y="9"/>
                  <a:pt x="684" y="9"/>
                  <a:pt x="684" y="9"/>
                </a:cubicBezTo>
                <a:cubicBezTo>
                  <a:pt x="684" y="9"/>
                  <a:pt x="684" y="9"/>
                  <a:pt x="684" y="9"/>
                </a:cubicBezTo>
                <a:cubicBezTo>
                  <a:pt x="679" y="6"/>
                  <a:pt x="673" y="2"/>
                  <a:pt x="667" y="0"/>
                </a:cubicBezTo>
                <a:cubicBezTo>
                  <a:pt x="661" y="0"/>
                  <a:pt x="661" y="0"/>
                  <a:pt x="661" y="0"/>
                </a:cubicBezTo>
                <a:cubicBezTo>
                  <a:pt x="669" y="3"/>
                  <a:pt x="676" y="6"/>
                  <a:pt x="683" y="11"/>
                </a:cubicBezTo>
                <a:cubicBezTo>
                  <a:pt x="692" y="19"/>
                  <a:pt x="702" y="26"/>
                  <a:pt x="710" y="35"/>
                </a:cubicBezTo>
                <a:cubicBezTo>
                  <a:pt x="710" y="36"/>
                  <a:pt x="710" y="36"/>
                  <a:pt x="710" y="36"/>
                </a:cubicBezTo>
                <a:cubicBezTo>
                  <a:pt x="711" y="36"/>
                  <a:pt x="711" y="36"/>
                  <a:pt x="711" y="36"/>
                </a:cubicBezTo>
                <a:cubicBezTo>
                  <a:pt x="712" y="36"/>
                  <a:pt x="713" y="38"/>
                  <a:pt x="715" y="39"/>
                </a:cubicBezTo>
                <a:cubicBezTo>
                  <a:pt x="715" y="41"/>
                  <a:pt x="715" y="41"/>
                  <a:pt x="715" y="41"/>
                </a:cubicBezTo>
                <a:cubicBezTo>
                  <a:pt x="705" y="32"/>
                  <a:pt x="695" y="22"/>
                  <a:pt x="685" y="13"/>
                </a:cubicBezTo>
                <a:cubicBezTo>
                  <a:pt x="685" y="13"/>
                  <a:pt x="685" y="13"/>
                  <a:pt x="685" y="13"/>
                </a:cubicBezTo>
                <a:cubicBezTo>
                  <a:pt x="685" y="13"/>
                  <a:pt x="685" y="13"/>
                  <a:pt x="685" y="13"/>
                </a:cubicBezTo>
                <a:cubicBezTo>
                  <a:pt x="676" y="9"/>
                  <a:pt x="668" y="3"/>
                  <a:pt x="658" y="0"/>
                </a:cubicBezTo>
                <a:cubicBezTo>
                  <a:pt x="652" y="0"/>
                  <a:pt x="652" y="0"/>
                  <a:pt x="652" y="0"/>
                </a:cubicBezTo>
                <a:cubicBezTo>
                  <a:pt x="654" y="0"/>
                  <a:pt x="656" y="1"/>
                  <a:pt x="657" y="2"/>
                </a:cubicBezTo>
                <a:cubicBezTo>
                  <a:pt x="657" y="2"/>
                  <a:pt x="657" y="2"/>
                  <a:pt x="657" y="2"/>
                </a:cubicBezTo>
                <a:cubicBezTo>
                  <a:pt x="666" y="4"/>
                  <a:pt x="675" y="10"/>
                  <a:pt x="684" y="15"/>
                </a:cubicBezTo>
                <a:cubicBezTo>
                  <a:pt x="694" y="24"/>
                  <a:pt x="704" y="34"/>
                  <a:pt x="715" y="44"/>
                </a:cubicBezTo>
                <a:cubicBezTo>
                  <a:pt x="716" y="44"/>
                  <a:pt x="716" y="44"/>
                  <a:pt x="716" y="45"/>
                </a:cubicBezTo>
                <a:cubicBezTo>
                  <a:pt x="716" y="45"/>
                  <a:pt x="716" y="45"/>
                  <a:pt x="716" y="45"/>
                </a:cubicBezTo>
                <a:cubicBezTo>
                  <a:pt x="715" y="45"/>
                  <a:pt x="715" y="45"/>
                  <a:pt x="715" y="45"/>
                </a:cubicBezTo>
                <a:cubicBezTo>
                  <a:pt x="715" y="45"/>
                  <a:pt x="715" y="45"/>
                  <a:pt x="715" y="45"/>
                </a:cubicBezTo>
                <a:cubicBezTo>
                  <a:pt x="715" y="45"/>
                  <a:pt x="714" y="45"/>
                  <a:pt x="714" y="45"/>
                </a:cubicBezTo>
                <a:cubicBezTo>
                  <a:pt x="714" y="45"/>
                  <a:pt x="714" y="45"/>
                  <a:pt x="714" y="45"/>
                </a:cubicBezTo>
                <a:cubicBezTo>
                  <a:pt x="712" y="45"/>
                  <a:pt x="710" y="44"/>
                  <a:pt x="708" y="44"/>
                </a:cubicBezTo>
                <a:cubicBezTo>
                  <a:pt x="692" y="31"/>
                  <a:pt x="677" y="16"/>
                  <a:pt x="657" y="10"/>
                </a:cubicBezTo>
                <a:cubicBezTo>
                  <a:pt x="646" y="6"/>
                  <a:pt x="633" y="4"/>
                  <a:pt x="622" y="4"/>
                </a:cubicBezTo>
                <a:cubicBezTo>
                  <a:pt x="622" y="4"/>
                  <a:pt x="622" y="4"/>
                  <a:pt x="622" y="4"/>
                </a:cubicBezTo>
                <a:cubicBezTo>
                  <a:pt x="620" y="4"/>
                  <a:pt x="619" y="4"/>
                  <a:pt x="618" y="4"/>
                </a:cubicBezTo>
                <a:cubicBezTo>
                  <a:pt x="605" y="4"/>
                  <a:pt x="594" y="6"/>
                  <a:pt x="582" y="9"/>
                </a:cubicBezTo>
                <a:cubicBezTo>
                  <a:pt x="577" y="11"/>
                  <a:pt x="573" y="13"/>
                  <a:pt x="568" y="14"/>
                </a:cubicBezTo>
                <a:cubicBezTo>
                  <a:pt x="568" y="14"/>
                  <a:pt x="568" y="14"/>
                  <a:pt x="568" y="14"/>
                </a:cubicBezTo>
                <a:cubicBezTo>
                  <a:pt x="568" y="14"/>
                  <a:pt x="568" y="14"/>
                  <a:pt x="568" y="14"/>
                </a:cubicBezTo>
                <a:cubicBezTo>
                  <a:pt x="560" y="19"/>
                  <a:pt x="550" y="22"/>
                  <a:pt x="542" y="28"/>
                </a:cubicBezTo>
                <a:cubicBezTo>
                  <a:pt x="537" y="30"/>
                  <a:pt x="533" y="33"/>
                  <a:pt x="529" y="38"/>
                </a:cubicBezTo>
                <a:cubicBezTo>
                  <a:pt x="528" y="38"/>
                  <a:pt x="528" y="38"/>
                  <a:pt x="528" y="38"/>
                </a:cubicBezTo>
                <a:cubicBezTo>
                  <a:pt x="528" y="38"/>
                  <a:pt x="528" y="38"/>
                  <a:pt x="528" y="38"/>
                </a:cubicBezTo>
                <a:cubicBezTo>
                  <a:pt x="528" y="38"/>
                  <a:pt x="528" y="38"/>
                  <a:pt x="527" y="37"/>
                </a:cubicBezTo>
                <a:cubicBezTo>
                  <a:pt x="527" y="36"/>
                  <a:pt x="527" y="36"/>
                  <a:pt x="527" y="35"/>
                </a:cubicBezTo>
                <a:cubicBezTo>
                  <a:pt x="527" y="35"/>
                  <a:pt x="527" y="35"/>
                  <a:pt x="527" y="35"/>
                </a:cubicBezTo>
                <a:cubicBezTo>
                  <a:pt x="527" y="35"/>
                  <a:pt x="527" y="35"/>
                  <a:pt x="527" y="35"/>
                </a:cubicBezTo>
                <a:cubicBezTo>
                  <a:pt x="529" y="29"/>
                  <a:pt x="535" y="26"/>
                  <a:pt x="539" y="23"/>
                </a:cubicBezTo>
                <a:cubicBezTo>
                  <a:pt x="549" y="16"/>
                  <a:pt x="559" y="11"/>
                  <a:pt x="570" y="6"/>
                </a:cubicBezTo>
                <a:cubicBezTo>
                  <a:pt x="576" y="4"/>
                  <a:pt x="583" y="2"/>
                  <a:pt x="589" y="0"/>
                </a:cubicBezTo>
                <a:cubicBezTo>
                  <a:pt x="583" y="0"/>
                  <a:pt x="583" y="0"/>
                  <a:pt x="583" y="0"/>
                </a:cubicBezTo>
                <a:cubicBezTo>
                  <a:pt x="578" y="1"/>
                  <a:pt x="574" y="3"/>
                  <a:pt x="569" y="4"/>
                </a:cubicBezTo>
                <a:cubicBezTo>
                  <a:pt x="569" y="4"/>
                  <a:pt x="569" y="4"/>
                  <a:pt x="569" y="4"/>
                </a:cubicBezTo>
                <a:cubicBezTo>
                  <a:pt x="569" y="4"/>
                  <a:pt x="569" y="4"/>
                  <a:pt x="569" y="4"/>
                </a:cubicBezTo>
                <a:cubicBezTo>
                  <a:pt x="558" y="9"/>
                  <a:pt x="548" y="14"/>
                  <a:pt x="538" y="21"/>
                </a:cubicBezTo>
                <a:cubicBezTo>
                  <a:pt x="538" y="21"/>
                  <a:pt x="538" y="21"/>
                  <a:pt x="538" y="21"/>
                </a:cubicBezTo>
                <a:cubicBezTo>
                  <a:pt x="538" y="21"/>
                  <a:pt x="538" y="21"/>
                  <a:pt x="538" y="21"/>
                </a:cubicBezTo>
                <a:cubicBezTo>
                  <a:pt x="535" y="24"/>
                  <a:pt x="530" y="27"/>
                  <a:pt x="527" y="31"/>
                </a:cubicBezTo>
                <a:cubicBezTo>
                  <a:pt x="527" y="29"/>
                  <a:pt x="527" y="29"/>
                  <a:pt x="527" y="29"/>
                </a:cubicBezTo>
                <a:cubicBezTo>
                  <a:pt x="531" y="26"/>
                  <a:pt x="534" y="22"/>
                  <a:pt x="538" y="19"/>
                </a:cubicBezTo>
                <a:cubicBezTo>
                  <a:pt x="552" y="12"/>
                  <a:pt x="565" y="4"/>
                  <a:pt x="580" y="0"/>
                </a:cubicBezTo>
                <a:cubicBezTo>
                  <a:pt x="574" y="0"/>
                  <a:pt x="574" y="0"/>
                  <a:pt x="574" y="0"/>
                </a:cubicBezTo>
                <a:cubicBezTo>
                  <a:pt x="561" y="5"/>
                  <a:pt x="549" y="11"/>
                  <a:pt x="537" y="18"/>
                </a:cubicBezTo>
                <a:cubicBezTo>
                  <a:pt x="537" y="18"/>
                  <a:pt x="537" y="18"/>
                  <a:pt x="537" y="18"/>
                </a:cubicBezTo>
                <a:cubicBezTo>
                  <a:pt x="537" y="18"/>
                  <a:pt x="537" y="18"/>
                  <a:pt x="537" y="18"/>
                </a:cubicBezTo>
                <a:cubicBezTo>
                  <a:pt x="533" y="20"/>
                  <a:pt x="530" y="24"/>
                  <a:pt x="527" y="27"/>
                </a:cubicBezTo>
                <a:cubicBezTo>
                  <a:pt x="527" y="25"/>
                  <a:pt x="527" y="25"/>
                  <a:pt x="527" y="25"/>
                </a:cubicBezTo>
                <a:cubicBezTo>
                  <a:pt x="525" y="28"/>
                  <a:pt x="525" y="28"/>
                  <a:pt x="525" y="28"/>
                </a:cubicBezTo>
                <a:cubicBezTo>
                  <a:pt x="525" y="28"/>
                  <a:pt x="525" y="28"/>
                  <a:pt x="525" y="28"/>
                </a:cubicBezTo>
                <a:cubicBezTo>
                  <a:pt x="525" y="29"/>
                  <a:pt x="525" y="29"/>
                  <a:pt x="525" y="29"/>
                </a:cubicBezTo>
                <a:cubicBezTo>
                  <a:pt x="524" y="29"/>
                  <a:pt x="524" y="29"/>
                  <a:pt x="524" y="30"/>
                </a:cubicBezTo>
                <a:cubicBezTo>
                  <a:pt x="523" y="30"/>
                  <a:pt x="523" y="30"/>
                  <a:pt x="523" y="30"/>
                </a:cubicBezTo>
                <a:cubicBezTo>
                  <a:pt x="523" y="29"/>
                  <a:pt x="523" y="29"/>
                  <a:pt x="523" y="29"/>
                </a:cubicBezTo>
                <a:cubicBezTo>
                  <a:pt x="523" y="29"/>
                  <a:pt x="522" y="28"/>
                  <a:pt x="522" y="27"/>
                </a:cubicBezTo>
                <a:cubicBezTo>
                  <a:pt x="522" y="27"/>
                  <a:pt x="521" y="26"/>
                  <a:pt x="521" y="25"/>
                </a:cubicBezTo>
                <a:cubicBezTo>
                  <a:pt x="522" y="24"/>
                  <a:pt x="522" y="23"/>
                  <a:pt x="523" y="22"/>
                </a:cubicBezTo>
                <a:cubicBezTo>
                  <a:pt x="524" y="21"/>
                  <a:pt x="524" y="21"/>
                  <a:pt x="524" y="21"/>
                </a:cubicBezTo>
                <a:cubicBezTo>
                  <a:pt x="524" y="21"/>
                  <a:pt x="525" y="20"/>
                  <a:pt x="526" y="19"/>
                </a:cubicBezTo>
                <a:cubicBezTo>
                  <a:pt x="532" y="14"/>
                  <a:pt x="540" y="10"/>
                  <a:pt x="547" y="4"/>
                </a:cubicBezTo>
                <a:cubicBezTo>
                  <a:pt x="550" y="3"/>
                  <a:pt x="553" y="1"/>
                  <a:pt x="556" y="0"/>
                </a:cubicBezTo>
                <a:cubicBezTo>
                  <a:pt x="552" y="0"/>
                  <a:pt x="552" y="0"/>
                  <a:pt x="552" y="0"/>
                </a:cubicBezTo>
                <a:cubicBezTo>
                  <a:pt x="550" y="1"/>
                  <a:pt x="548" y="2"/>
                  <a:pt x="546" y="3"/>
                </a:cubicBezTo>
                <a:cubicBezTo>
                  <a:pt x="546" y="3"/>
                  <a:pt x="546" y="3"/>
                  <a:pt x="546" y="3"/>
                </a:cubicBezTo>
                <a:cubicBezTo>
                  <a:pt x="546" y="3"/>
                  <a:pt x="546" y="3"/>
                  <a:pt x="546" y="3"/>
                </a:cubicBezTo>
                <a:cubicBezTo>
                  <a:pt x="540" y="8"/>
                  <a:pt x="533" y="11"/>
                  <a:pt x="527" y="16"/>
                </a:cubicBezTo>
                <a:cubicBezTo>
                  <a:pt x="527" y="15"/>
                  <a:pt x="527" y="15"/>
                  <a:pt x="527" y="15"/>
                </a:cubicBezTo>
                <a:cubicBezTo>
                  <a:pt x="534" y="10"/>
                  <a:pt x="542" y="4"/>
                  <a:pt x="550" y="0"/>
                </a:cubicBezTo>
                <a:cubicBezTo>
                  <a:pt x="546" y="0"/>
                  <a:pt x="546" y="0"/>
                  <a:pt x="546" y="0"/>
                </a:cubicBezTo>
                <a:cubicBezTo>
                  <a:pt x="539" y="4"/>
                  <a:pt x="532" y="9"/>
                  <a:pt x="525" y="14"/>
                </a:cubicBezTo>
                <a:cubicBezTo>
                  <a:pt x="524" y="14"/>
                  <a:pt x="523" y="15"/>
                  <a:pt x="522" y="16"/>
                </a:cubicBezTo>
                <a:cubicBezTo>
                  <a:pt x="522" y="16"/>
                  <a:pt x="522" y="16"/>
                  <a:pt x="522" y="16"/>
                </a:cubicBezTo>
                <a:cubicBezTo>
                  <a:pt x="522" y="16"/>
                  <a:pt x="521" y="16"/>
                  <a:pt x="521" y="16"/>
                </a:cubicBezTo>
                <a:cubicBezTo>
                  <a:pt x="520" y="18"/>
                  <a:pt x="519" y="20"/>
                  <a:pt x="517" y="20"/>
                </a:cubicBezTo>
                <a:cubicBezTo>
                  <a:pt x="517" y="20"/>
                  <a:pt x="517" y="20"/>
                  <a:pt x="517" y="20"/>
                </a:cubicBezTo>
                <a:cubicBezTo>
                  <a:pt x="516" y="20"/>
                  <a:pt x="516" y="20"/>
                  <a:pt x="516" y="20"/>
                </a:cubicBezTo>
                <a:cubicBezTo>
                  <a:pt x="512" y="17"/>
                  <a:pt x="510" y="12"/>
                  <a:pt x="507" y="8"/>
                </a:cubicBezTo>
                <a:cubicBezTo>
                  <a:pt x="508" y="5"/>
                  <a:pt x="510" y="2"/>
                  <a:pt x="512" y="0"/>
                </a:cubicBezTo>
                <a:cubicBezTo>
                  <a:pt x="509" y="0"/>
                  <a:pt x="509" y="0"/>
                  <a:pt x="509" y="0"/>
                </a:cubicBezTo>
                <a:cubicBezTo>
                  <a:pt x="507" y="2"/>
                  <a:pt x="506" y="5"/>
                  <a:pt x="504" y="8"/>
                </a:cubicBezTo>
                <a:cubicBezTo>
                  <a:pt x="504" y="8"/>
                  <a:pt x="504" y="8"/>
                  <a:pt x="504" y="8"/>
                </a:cubicBezTo>
                <a:cubicBezTo>
                  <a:pt x="505" y="9"/>
                  <a:pt x="505" y="9"/>
                  <a:pt x="505" y="9"/>
                </a:cubicBezTo>
                <a:cubicBezTo>
                  <a:pt x="508" y="12"/>
                  <a:pt x="510" y="18"/>
                  <a:pt x="514" y="21"/>
                </a:cubicBezTo>
                <a:cubicBezTo>
                  <a:pt x="514" y="23"/>
                  <a:pt x="514" y="23"/>
                  <a:pt x="514" y="23"/>
                </a:cubicBezTo>
                <a:cubicBezTo>
                  <a:pt x="514" y="23"/>
                  <a:pt x="514" y="22"/>
                  <a:pt x="513" y="22"/>
                </a:cubicBezTo>
                <a:cubicBezTo>
                  <a:pt x="509" y="14"/>
                  <a:pt x="502" y="8"/>
                  <a:pt x="496" y="2"/>
                </a:cubicBezTo>
                <a:cubicBezTo>
                  <a:pt x="496" y="2"/>
                  <a:pt x="496" y="2"/>
                  <a:pt x="496" y="2"/>
                </a:cubicBezTo>
                <a:cubicBezTo>
                  <a:pt x="496" y="2"/>
                  <a:pt x="496" y="2"/>
                  <a:pt x="496" y="2"/>
                </a:cubicBezTo>
                <a:cubicBezTo>
                  <a:pt x="495" y="1"/>
                  <a:pt x="494" y="1"/>
                  <a:pt x="493" y="0"/>
                </a:cubicBezTo>
                <a:cubicBezTo>
                  <a:pt x="490" y="0"/>
                  <a:pt x="490" y="0"/>
                  <a:pt x="490" y="0"/>
                </a:cubicBezTo>
                <a:cubicBezTo>
                  <a:pt x="492" y="1"/>
                  <a:pt x="493" y="2"/>
                  <a:pt x="495" y="3"/>
                </a:cubicBezTo>
                <a:cubicBezTo>
                  <a:pt x="501" y="10"/>
                  <a:pt x="507" y="16"/>
                  <a:pt x="512" y="23"/>
                </a:cubicBezTo>
                <a:cubicBezTo>
                  <a:pt x="512" y="23"/>
                  <a:pt x="512" y="23"/>
                  <a:pt x="512" y="23"/>
                </a:cubicBezTo>
                <a:cubicBezTo>
                  <a:pt x="512" y="23"/>
                  <a:pt x="512" y="23"/>
                  <a:pt x="512" y="23"/>
                </a:cubicBezTo>
                <a:cubicBezTo>
                  <a:pt x="513" y="24"/>
                  <a:pt x="514" y="25"/>
                  <a:pt x="514" y="26"/>
                </a:cubicBezTo>
                <a:cubicBezTo>
                  <a:pt x="514" y="26"/>
                  <a:pt x="514" y="26"/>
                  <a:pt x="514" y="26"/>
                </a:cubicBezTo>
                <a:cubicBezTo>
                  <a:pt x="515" y="27"/>
                  <a:pt x="515" y="27"/>
                  <a:pt x="515" y="27"/>
                </a:cubicBezTo>
                <a:cubicBezTo>
                  <a:pt x="516" y="29"/>
                  <a:pt x="516" y="29"/>
                  <a:pt x="516" y="29"/>
                </a:cubicBezTo>
                <a:cubicBezTo>
                  <a:pt x="516" y="29"/>
                  <a:pt x="516" y="29"/>
                  <a:pt x="516" y="29"/>
                </a:cubicBezTo>
                <a:cubicBezTo>
                  <a:pt x="518" y="31"/>
                  <a:pt x="520" y="34"/>
                  <a:pt x="522" y="37"/>
                </a:cubicBezTo>
                <a:cubicBezTo>
                  <a:pt x="522" y="37"/>
                  <a:pt x="522" y="37"/>
                  <a:pt x="522" y="37"/>
                </a:cubicBezTo>
                <a:cubicBezTo>
                  <a:pt x="522" y="37"/>
                  <a:pt x="522" y="37"/>
                  <a:pt x="522" y="37"/>
                </a:cubicBezTo>
                <a:cubicBezTo>
                  <a:pt x="522" y="37"/>
                  <a:pt x="522" y="37"/>
                  <a:pt x="522" y="37"/>
                </a:cubicBezTo>
                <a:cubicBezTo>
                  <a:pt x="522" y="38"/>
                  <a:pt x="522" y="38"/>
                  <a:pt x="522" y="38"/>
                </a:cubicBezTo>
                <a:cubicBezTo>
                  <a:pt x="523" y="40"/>
                  <a:pt x="524" y="42"/>
                  <a:pt x="525" y="44"/>
                </a:cubicBezTo>
                <a:cubicBezTo>
                  <a:pt x="524" y="44"/>
                  <a:pt x="524" y="44"/>
                  <a:pt x="524" y="44"/>
                </a:cubicBezTo>
                <a:cubicBezTo>
                  <a:pt x="524" y="44"/>
                  <a:pt x="524" y="44"/>
                  <a:pt x="524" y="44"/>
                </a:cubicBezTo>
                <a:cubicBezTo>
                  <a:pt x="523" y="44"/>
                  <a:pt x="523" y="44"/>
                  <a:pt x="523" y="44"/>
                </a:cubicBezTo>
                <a:cubicBezTo>
                  <a:pt x="522" y="44"/>
                  <a:pt x="522" y="44"/>
                  <a:pt x="522" y="44"/>
                </a:cubicBezTo>
                <a:cubicBezTo>
                  <a:pt x="522" y="44"/>
                  <a:pt x="522" y="44"/>
                  <a:pt x="522" y="44"/>
                </a:cubicBezTo>
                <a:cubicBezTo>
                  <a:pt x="520" y="45"/>
                  <a:pt x="518" y="45"/>
                  <a:pt x="516" y="45"/>
                </a:cubicBezTo>
                <a:cubicBezTo>
                  <a:pt x="515" y="45"/>
                  <a:pt x="515" y="45"/>
                  <a:pt x="515" y="45"/>
                </a:cubicBezTo>
                <a:cubicBezTo>
                  <a:pt x="514" y="45"/>
                  <a:pt x="514" y="45"/>
                  <a:pt x="514" y="45"/>
                </a:cubicBezTo>
                <a:cubicBezTo>
                  <a:pt x="512" y="45"/>
                  <a:pt x="509" y="45"/>
                  <a:pt x="507" y="45"/>
                </a:cubicBezTo>
                <a:cubicBezTo>
                  <a:pt x="506" y="44"/>
                  <a:pt x="506" y="43"/>
                  <a:pt x="505" y="42"/>
                </a:cubicBezTo>
                <a:cubicBezTo>
                  <a:pt x="505" y="41"/>
                  <a:pt x="505" y="40"/>
                  <a:pt x="504" y="38"/>
                </a:cubicBezTo>
                <a:cubicBezTo>
                  <a:pt x="500" y="29"/>
                  <a:pt x="493" y="18"/>
                  <a:pt x="484" y="12"/>
                </a:cubicBezTo>
                <a:cubicBezTo>
                  <a:pt x="483" y="12"/>
                  <a:pt x="483" y="12"/>
                  <a:pt x="483" y="12"/>
                </a:cubicBezTo>
                <a:cubicBezTo>
                  <a:pt x="483" y="12"/>
                  <a:pt x="483" y="12"/>
                  <a:pt x="483" y="12"/>
                </a:cubicBezTo>
                <a:cubicBezTo>
                  <a:pt x="483" y="12"/>
                  <a:pt x="483" y="12"/>
                  <a:pt x="483" y="12"/>
                </a:cubicBezTo>
                <a:cubicBezTo>
                  <a:pt x="482" y="12"/>
                  <a:pt x="481" y="11"/>
                  <a:pt x="481" y="11"/>
                </a:cubicBezTo>
                <a:cubicBezTo>
                  <a:pt x="481" y="11"/>
                  <a:pt x="481" y="11"/>
                  <a:pt x="481" y="11"/>
                </a:cubicBezTo>
                <a:cubicBezTo>
                  <a:pt x="480" y="11"/>
                  <a:pt x="480" y="11"/>
                  <a:pt x="480" y="11"/>
                </a:cubicBezTo>
                <a:cubicBezTo>
                  <a:pt x="479" y="9"/>
                  <a:pt x="479" y="9"/>
                  <a:pt x="479" y="9"/>
                </a:cubicBezTo>
                <a:cubicBezTo>
                  <a:pt x="479" y="9"/>
                  <a:pt x="479" y="9"/>
                  <a:pt x="479" y="9"/>
                </a:cubicBezTo>
                <a:cubicBezTo>
                  <a:pt x="478" y="9"/>
                  <a:pt x="477" y="8"/>
                  <a:pt x="477" y="8"/>
                </a:cubicBezTo>
                <a:cubicBezTo>
                  <a:pt x="477" y="8"/>
                  <a:pt x="476" y="7"/>
                  <a:pt x="476" y="7"/>
                </a:cubicBezTo>
                <a:cubicBezTo>
                  <a:pt x="476" y="10"/>
                  <a:pt x="476" y="10"/>
                  <a:pt x="476" y="10"/>
                </a:cubicBezTo>
                <a:cubicBezTo>
                  <a:pt x="477" y="11"/>
                  <a:pt x="478" y="11"/>
                  <a:pt x="479" y="12"/>
                </a:cubicBezTo>
                <a:cubicBezTo>
                  <a:pt x="479" y="14"/>
                  <a:pt x="479" y="14"/>
                  <a:pt x="479" y="14"/>
                </a:cubicBezTo>
                <a:cubicBezTo>
                  <a:pt x="478" y="13"/>
                  <a:pt x="477" y="12"/>
                  <a:pt x="476" y="12"/>
                </a:cubicBezTo>
                <a:cubicBezTo>
                  <a:pt x="476" y="14"/>
                  <a:pt x="476" y="14"/>
                  <a:pt x="476" y="14"/>
                </a:cubicBezTo>
                <a:cubicBezTo>
                  <a:pt x="477" y="14"/>
                  <a:pt x="478" y="15"/>
                  <a:pt x="478" y="16"/>
                </a:cubicBezTo>
                <a:cubicBezTo>
                  <a:pt x="478" y="17"/>
                  <a:pt x="478" y="17"/>
                  <a:pt x="478" y="18"/>
                </a:cubicBezTo>
                <a:cubicBezTo>
                  <a:pt x="478" y="20"/>
                  <a:pt x="478" y="21"/>
                  <a:pt x="479" y="22"/>
                </a:cubicBezTo>
                <a:cubicBezTo>
                  <a:pt x="480" y="24"/>
                  <a:pt x="480" y="26"/>
                  <a:pt x="480" y="27"/>
                </a:cubicBezTo>
                <a:cubicBezTo>
                  <a:pt x="480" y="28"/>
                  <a:pt x="480" y="29"/>
                  <a:pt x="479" y="30"/>
                </a:cubicBezTo>
                <a:cubicBezTo>
                  <a:pt x="479" y="30"/>
                  <a:pt x="479" y="30"/>
                  <a:pt x="479" y="30"/>
                </a:cubicBezTo>
                <a:cubicBezTo>
                  <a:pt x="479" y="31"/>
                  <a:pt x="479" y="31"/>
                  <a:pt x="479" y="31"/>
                </a:cubicBezTo>
                <a:cubicBezTo>
                  <a:pt x="479" y="31"/>
                  <a:pt x="479" y="31"/>
                  <a:pt x="479" y="32"/>
                </a:cubicBezTo>
                <a:cubicBezTo>
                  <a:pt x="478" y="32"/>
                  <a:pt x="477" y="33"/>
                  <a:pt x="476" y="34"/>
                </a:cubicBezTo>
                <a:cubicBezTo>
                  <a:pt x="476" y="34"/>
                  <a:pt x="476" y="34"/>
                  <a:pt x="476" y="34"/>
                </a:cubicBezTo>
                <a:cubicBezTo>
                  <a:pt x="476" y="36"/>
                  <a:pt x="476" y="36"/>
                  <a:pt x="476" y="36"/>
                </a:cubicBezTo>
                <a:cubicBezTo>
                  <a:pt x="477" y="36"/>
                  <a:pt x="477" y="36"/>
                  <a:pt x="477" y="35"/>
                </a:cubicBezTo>
                <a:cubicBezTo>
                  <a:pt x="478" y="35"/>
                  <a:pt x="478" y="35"/>
                  <a:pt x="479" y="34"/>
                </a:cubicBezTo>
                <a:cubicBezTo>
                  <a:pt x="479" y="39"/>
                  <a:pt x="479" y="39"/>
                  <a:pt x="479" y="39"/>
                </a:cubicBezTo>
                <a:cubicBezTo>
                  <a:pt x="479" y="39"/>
                  <a:pt x="478" y="39"/>
                  <a:pt x="478" y="39"/>
                </a:cubicBezTo>
                <a:cubicBezTo>
                  <a:pt x="477" y="38"/>
                  <a:pt x="477" y="38"/>
                  <a:pt x="477" y="38"/>
                </a:cubicBezTo>
                <a:cubicBezTo>
                  <a:pt x="477" y="39"/>
                  <a:pt x="477" y="39"/>
                  <a:pt x="477" y="39"/>
                </a:cubicBezTo>
                <a:cubicBezTo>
                  <a:pt x="477" y="39"/>
                  <a:pt x="476" y="39"/>
                  <a:pt x="476" y="39"/>
                </a:cubicBezTo>
                <a:cubicBezTo>
                  <a:pt x="476" y="41"/>
                  <a:pt x="476" y="41"/>
                  <a:pt x="476" y="41"/>
                </a:cubicBezTo>
                <a:cubicBezTo>
                  <a:pt x="477" y="41"/>
                  <a:pt x="477" y="41"/>
                  <a:pt x="477" y="41"/>
                </a:cubicBezTo>
                <a:cubicBezTo>
                  <a:pt x="478" y="41"/>
                  <a:pt x="478" y="42"/>
                  <a:pt x="479" y="43"/>
                </a:cubicBezTo>
                <a:cubicBezTo>
                  <a:pt x="479" y="43"/>
                  <a:pt x="480" y="44"/>
                  <a:pt x="480" y="44"/>
                </a:cubicBezTo>
                <a:cubicBezTo>
                  <a:pt x="481" y="45"/>
                  <a:pt x="481" y="45"/>
                  <a:pt x="481" y="45"/>
                </a:cubicBezTo>
                <a:cubicBezTo>
                  <a:pt x="480" y="45"/>
                  <a:pt x="480" y="45"/>
                  <a:pt x="480" y="45"/>
                </a:cubicBezTo>
                <a:cubicBezTo>
                  <a:pt x="479" y="45"/>
                  <a:pt x="479" y="45"/>
                  <a:pt x="479" y="45"/>
                </a:cubicBezTo>
                <a:cubicBezTo>
                  <a:pt x="479" y="45"/>
                  <a:pt x="479" y="45"/>
                  <a:pt x="479" y="45"/>
                </a:cubicBezTo>
                <a:cubicBezTo>
                  <a:pt x="478" y="45"/>
                  <a:pt x="477" y="45"/>
                  <a:pt x="476" y="45"/>
                </a:cubicBezTo>
                <a:cubicBezTo>
                  <a:pt x="476" y="47"/>
                  <a:pt x="476" y="47"/>
                  <a:pt x="476" y="47"/>
                </a:cubicBezTo>
                <a:cubicBezTo>
                  <a:pt x="477" y="47"/>
                  <a:pt x="478" y="47"/>
                  <a:pt x="479" y="47"/>
                </a:cubicBezTo>
                <a:cubicBezTo>
                  <a:pt x="479" y="49"/>
                  <a:pt x="479" y="49"/>
                  <a:pt x="479" y="49"/>
                </a:cubicBezTo>
                <a:cubicBezTo>
                  <a:pt x="476" y="49"/>
                  <a:pt x="476" y="49"/>
                  <a:pt x="476" y="49"/>
                </a:cubicBezTo>
                <a:cubicBezTo>
                  <a:pt x="476" y="51"/>
                  <a:pt x="476" y="51"/>
                  <a:pt x="476" y="51"/>
                </a:cubicBezTo>
                <a:cubicBezTo>
                  <a:pt x="481" y="51"/>
                  <a:pt x="481" y="51"/>
                  <a:pt x="481" y="51"/>
                </a:cubicBezTo>
                <a:cubicBezTo>
                  <a:pt x="516" y="51"/>
                  <a:pt x="516" y="51"/>
                  <a:pt x="516" y="51"/>
                </a:cubicBezTo>
                <a:cubicBezTo>
                  <a:pt x="524" y="51"/>
                  <a:pt x="524" y="51"/>
                  <a:pt x="524" y="51"/>
                </a:cubicBezTo>
                <a:cubicBezTo>
                  <a:pt x="525" y="51"/>
                  <a:pt x="525" y="51"/>
                  <a:pt x="525" y="51"/>
                </a:cubicBezTo>
                <a:cubicBezTo>
                  <a:pt x="525" y="51"/>
                  <a:pt x="525" y="51"/>
                  <a:pt x="525" y="51"/>
                </a:cubicBezTo>
                <a:cubicBezTo>
                  <a:pt x="526" y="51"/>
                  <a:pt x="526" y="51"/>
                  <a:pt x="526" y="51"/>
                </a:cubicBezTo>
                <a:cubicBezTo>
                  <a:pt x="527" y="51"/>
                  <a:pt x="527" y="51"/>
                  <a:pt x="527" y="51"/>
                </a:cubicBezTo>
                <a:cubicBezTo>
                  <a:pt x="527" y="51"/>
                  <a:pt x="527" y="51"/>
                  <a:pt x="527" y="51"/>
                </a:cubicBezTo>
                <a:cubicBezTo>
                  <a:pt x="532" y="51"/>
                  <a:pt x="532" y="51"/>
                  <a:pt x="532" y="51"/>
                </a:cubicBezTo>
                <a:cubicBezTo>
                  <a:pt x="542" y="51"/>
                  <a:pt x="552" y="51"/>
                  <a:pt x="562" y="51"/>
                </a:cubicBezTo>
                <a:cubicBezTo>
                  <a:pt x="582" y="51"/>
                  <a:pt x="602" y="51"/>
                  <a:pt x="622" y="51"/>
                </a:cubicBezTo>
                <a:cubicBezTo>
                  <a:pt x="623" y="51"/>
                  <a:pt x="623" y="51"/>
                  <a:pt x="623" y="51"/>
                </a:cubicBezTo>
                <a:cubicBezTo>
                  <a:pt x="631" y="51"/>
                  <a:pt x="639" y="51"/>
                  <a:pt x="648" y="51"/>
                </a:cubicBezTo>
                <a:cubicBezTo>
                  <a:pt x="663" y="51"/>
                  <a:pt x="678" y="51"/>
                  <a:pt x="693" y="51"/>
                </a:cubicBezTo>
                <a:cubicBezTo>
                  <a:pt x="701" y="51"/>
                  <a:pt x="708" y="51"/>
                  <a:pt x="715" y="51"/>
                </a:cubicBezTo>
                <a:cubicBezTo>
                  <a:pt x="715" y="51"/>
                  <a:pt x="715" y="51"/>
                  <a:pt x="715" y="51"/>
                </a:cubicBezTo>
                <a:cubicBezTo>
                  <a:pt x="716" y="51"/>
                  <a:pt x="716" y="51"/>
                  <a:pt x="716" y="51"/>
                </a:cubicBezTo>
                <a:cubicBezTo>
                  <a:pt x="717" y="51"/>
                  <a:pt x="717" y="51"/>
                  <a:pt x="717" y="51"/>
                </a:cubicBezTo>
                <a:cubicBezTo>
                  <a:pt x="717" y="51"/>
                  <a:pt x="717" y="51"/>
                  <a:pt x="717" y="51"/>
                </a:cubicBezTo>
                <a:cubicBezTo>
                  <a:pt x="720" y="51"/>
                  <a:pt x="723" y="51"/>
                  <a:pt x="726" y="51"/>
                </a:cubicBezTo>
                <a:cubicBezTo>
                  <a:pt x="727" y="51"/>
                  <a:pt x="727" y="51"/>
                  <a:pt x="727" y="51"/>
                </a:cubicBezTo>
                <a:cubicBezTo>
                  <a:pt x="728" y="51"/>
                  <a:pt x="729" y="51"/>
                  <a:pt x="730" y="51"/>
                </a:cubicBezTo>
                <a:cubicBezTo>
                  <a:pt x="731" y="51"/>
                  <a:pt x="731" y="51"/>
                  <a:pt x="731" y="51"/>
                </a:cubicBezTo>
                <a:cubicBezTo>
                  <a:pt x="746" y="51"/>
                  <a:pt x="760" y="51"/>
                  <a:pt x="774" y="51"/>
                </a:cubicBezTo>
                <a:cubicBezTo>
                  <a:pt x="775" y="51"/>
                  <a:pt x="775" y="51"/>
                  <a:pt x="775" y="51"/>
                </a:cubicBezTo>
                <a:cubicBezTo>
                  <a:pt x="780" y="51"/>
                  <a:pt x="785" y="51"/>
                  <a:pt x="789" y="51"/>
                </a:cubicBezTo>
                <a:cubicBezTo>
                  <a:pt x="790" y="51"/>
                  <a:pt x="790" y="51"/>
                  <a:pt x="790" y="51"/>
                </a:cubicBezTo>
                <a:cubicBezTo>
                  <a:pt x="792" y="51"/>
                  <a:pt x="793" y="51"/>
                  <a:pt x="795" y="51"/>
                </a:cubicBezTo>
                <a:cubicBezTo>
                  <a:pt x="796" y="51"/>
                  <a:pt x="796" y="51"/>
                  <a:pt x="796" y="51"/>
                </a:cubicBezTo>
                <a:cubicBezTo>
                  <a:pt x="797" y="51"/>
                  <a:pt x="797" y="51"/>
                  <a:pt x="798" y="51"/>
                </a:cubicBezTo>
                <a:cubicBezTo>
                  <a:pt x="798" y="51"/>
                  <a:pt x="798" y="51"/>
                  <a:pt x="798" y="51"/>
                </a:cubicBezTo>
                <a:cubicBezTo>
                  <a:pt x="798" y="51"/>
                  <a:pt x="798" y="51"/>
                  <a:pt x="798" y="51"/>
                </a:cubicBezTo>
                <a:cubicBezTo>
                  <a:pt x="799" y="50"/>
                  <a:pt x="799" y="50"/>
                  <a:pt x="800" y="50"/>
                </a:cubicBezTo>
                <a:cubicBezTo>
                  <a:pt x="800" y="50"/>
                  <a:pt x="800" y="50"/>
                  <a:pt x="800" y="50"/>
                </a:cubicBezTo>
                <a:cubicBezTo>
                  <a:pt x="800" y="50"/>
                  <a:pt x="801" y="50"/>
                  <a:pt x="802" y="50"/>
                </a:cubicBezTo>
                <a:cubicBezTo>
                  <a:pt x="802" y="51"/>
                  <a:pt x="803" y="51"/>
                  <a:pt x="804" y="51"/>
                </a:cubicBezTo>
                <a:cubicBezTo>
                  <a:pt x="804" y="51"/>
                  <a:pt x="804" y="51"/>
                  <a:pt x="804" y="51"/>
                </a:cubicBezTo>
                <a:cubicBezTo>
                  <a:pt x="805" y="51"/>
                  <a:pt x="805" y="51"/>
                  <a:pt x="806" y="50"/>
                </a:cubicBezTo>
                <a:cubicBezTo>
                  <a:pt x="809" y="50"/>
                  <a:pt x="811" y="50"/>
                  <a:pt x="813" y="51"/>
                </a:cubicBezTo>
                <a:cubicBezTo>
                  <a:pt x="813" y="51"/>
                  <a:pt x="813" y="51"/>
                  <a:pt x="813" y="51"/>
                </a:cubicBezTo>
                <a:cubicBezTo>
                  <a:pt x="814" y="51"/>
                  <a:pt x="814" y="51"/>
                  <a:pt x="814" y="51"/>
                </a:cubicBezTo>
                <a:cubicBezTo>
                  <a:pt x="815" y="51"/>
                  <a:pt x="815" y="51"/>
                  <a:pt x="815" y="51"/>
                </a:cubicBezTo>
                <a:cubicBezTo>
                  <a:pt x="815" y="51"/>
                  <a:pt x="815" y="51"/>
                  <a:pt x="815" y="51"/>
                </a:cubicBezTo>
                <a:cubicBezTo>
                  <a:pt x="818" y="51"/>
                  <a:pt x="822" y="51"/>
                  <a:pt x="825" y="51"/>
                </a:cubicBezTo>
                <a:cubicBezTo>
                  <a:pt x="827" y="51"/>
                  <a:pt x="829" y="51"/>
                  <a:pt x="831" y="51"/>
                </a:cubicBezTo>
                <a:cubicBezTo>
                  <a:pt x="831" y="51"/>
                  <a:pt x="831" y="51"/>
                  <a:pt x="831" y="51"/>
                </a:cubicBezTo>
                <a:cubicBezTo>
                  <a:pt x="832" y="51"/>
                  <a:pt x="832" y="51"/>
                  <a:pt x="832" y="51"/>
                </a:cubicBezTo>
                <a:cubicBezTo>
                  <a:pt x="833" y="51"/>
                  <a:pt x="833" y="51"/>
                  <a:pt x="833" y="51"/>
                </a:cubicBezTo>
                <a:cubicBezTo>
                  <a:pt x="834" y="51"/>
                  <a:pt x="835" y="51"/>
                  <a:pt x="836" y="51"/>
                </a:cubicBezTo>
                <a:cubicBezTo>
                  <a:pt x="837" y="51"/>
                  <a:pt x="837" y="51"/>
                  <a:pt x="837" y="51"/>
                </a:cubicBezTo>
                <a:cubicBezTo>
                  <a:pt x="838" y="51"/>
                  <a:pt x="839" y="51"/>
                  <a:pt x="840" y="51"/>
                </a:cubicBezTo>
                <a:cubicBezTo>
                  <a:pt x="841" y="51"/>
                  <a:pt x="841" y="51"/>
                  <a:pt x="841" y="51"/>
                </a:cubicBezTo>
                <a:cubicBezTo>
                  <a:pt x="843" y="51"/>
                  <a:pt x="846" y="51"/>
                  <a:pt x="849" y="51"/>
                </a:cubicBezTo>
                <a:cubicBezTo>
                  <a:pt x="850" y="51"/>
                  <a:pt x="850" y="51"/>
                  <a:pt x="850" y="51"/>
                </a:cubicBezTo>
                <a:cubicBezTo>
                  <a:pt x="850" y="51"/>
                  <a:pt x="850" y="51"/>
                  <a:pt x="850" y="51"/>
                </a:cubicBezTo>
                <a:cubicBezTo>
                  <a:pt x="853" y="51"/>
                  <a:pt x="857" y="51"/>
                  <a:pt x="861" y="51"/>
                </a:cubicBezTo>
                <a:cubicBezTo>
                  <a:pt x="862" y="51"/>
                  <a:pt x="862" y="51"/>
                  <a:pt x="862" y="51"/>
                </a:cubicBezTo>
                <a:cubicBezTo>
                  <a:pt x="868" y="51"/>
                  <a:pt x="874" y="51"/>
                  <a:pt x="880" y="51"/>
                </a:cubicBezTo>
                <a:cubicBezTo>
                  <a:pt x="881" y="51"/>
                  <a:pt x="881" y="51"/>
                  <a:pt x="881" y="51"/>
                </a:cubicBezTo>
                <a:cubicBezTo>
                  <a:pt x="889" y="51"/>
                  <a:pt x="898" y="51"/>
                  <a:pt x="906" y="51"/>
                </a:cubicBezTo>
                <a:cubicBezTo>
                  <a:pt x="906" y="51"/>
                  <a:pt x="906" y="51"/>
                  <a:pt x="906" y="51"/>
                </a:cubicBezTo>
                <a:cubicBezTo>
                  <a:pt x="907" y="50"/>
                  <a:pt x="907" y="50"/>
                  <a:pt x="907" y="50"/>
                </a:cubicBezTo>
                <a:cubicBezTo>
                  <a:pt x="907" y="48"/>
                  <a:pt x="907" y="48"/>
                  <a:pt x="907" y="48"/>
                </a:cubicBezTo>
                <a:cubicBezTo>
                  <a:pt x="906" y="49"/>
                  <a:pt x="906" y="49"/>
                  <a:pt x="906" y="49"/>
                </a:cubicBezTo>
                <a:cubicBezTo>
                  <a:pt x="897" y="49"/>
                  <a:pt x="889" y="49"/>
                  <a:pt x="881" y="49"/>
                </a:cubicBezTo>
                <a:cubicBezTo>
                  <a:pt x="881" y="47"/>
                  <a:pt x="881" y="47"/>
                  <a:pt x="881" y="47"/>
                </a:cubicBezTo>
                <a:cubicBezTo>
                  <a:pt x="881" y="47"/>
                  <a:pt x="881" y="47"/>
                  <a:pt x="881" y="47"/>
                </a:cubicBezTo>
                <a:cubicBezTo>
                  <a:pt x="882" y="47"/>
                  <a:pt x="882" y="47"/>
                  <a:pt x="882" y="47"/>
                </a:cubicBezTo>
                <a:cubicBezTo>
                  <a:pt x="882" y="45"/>
                  <a:pt x="882" y="45"/>
                  <a:pt x="882" y="45"/>
                </a:cubicBezTo>
                <a:cubicBezTo>
                  <a:pt x="882" y="44"/>
                  <a:pt x="882" y="44"/>
                  <a:pt x="882" y="44"/>
                </a:cubicBezTo>
                <a:cubicBezTo>
                  <a:pt x="882" y="43"/>
                  <a:pt x="881" y="43"/>
                  <a:pt x="881" y="43"/>
                </a:cubicBezTo>
                <a:cubicBezTo>
                  <a:pt x="881" y="41"/>
                  <a:pt x="881" y="41"/>
                  <a:pt x="881" y="41"/>
                </a:cubicBezTo>
                <a:cubicBezTo>
                  <a:pt x="883" y="39"/>
                  <a:pt x="884" y="37"/>
                  <a:pt x="885" y="35"/>
                </a:cubicBezTo>
                <a:cubicBezTo>
                  <a:pt x="886" y="34"/>
                  <a:pt x="887" y="33"/>
                  <a:pt x="887" y="32"/>
                </a:cubicBezTo>
                <a:cubicBezTo>
                  <a:pt x="887" y="30"/>
                  <a:pt x="886" y="29"/>
                  <a:pt x="886" y="28"/>
                </a:cubicBezTo>
                <a:cubicBezTo>
                  <a:pt x="885" y="27"/>
                  <a:pt x="885" y="26"/>
                  <a:pt x="885" y="25"/>
                </a:cubicBezTo>
                <a:cubicBezTo>
                  <a:pt x="885" y="24"/>
                  <a:pt x="885" y="24"/>
                  <a:pt x="886" y="23"/>
                </a:cubicBezTo>
                <a:cubicBezTo>
                  <a:pt x="886" y="23"/>
                  <a:pt x="886" y="23"/>
                  <a:pt x="886" y="23"/>
                </a:cubicBezTo>
                <a:cubicBezTo>
                  <a:pt x="886" y="23"/>
                  <a:pt x="886" y="23"/>
                  <a:pt x="886" y="23"/>
                </a:cubicBezTo>
                <a:cubicBezTo>
                  <a:pt x="886" y="22"/>
                  <a:pt x="887" y="21"/>
                  <a:pt x="887" y="21"/>
                </a:cubicBezTo>
                <a:cubicBezTo>
                  <a:pt x="887" y="19"/>
                  <a:pt x="886" y="19"/>
                  <a:pt x="886" y="18"/>
                </a:cubicBezTo>
                <a:cubicBezTo>
                  <a:pt x="885" y="17"/>
                  <a:pt x="885" y="17"/>
                  <a:pt x="885" y="16"/>
                </a:cubicBezTo>
                <a:cubicBezTo>
                  <a:pt x="885" y="16"/>
                  <a:pt x="885" y="16"/>
                  <a:pt x="886" y="15"/>
                </a:cubicBezTo>
                <a:cubicBezTo>
                  <a:pt x="886" y="14"/>
                  <a:pt x="886" y="14"/>
                  <a:pt x="886" y="14"/>
                </a:cubicBezTo>
                <a:cubicBezTo>
                  <a:pt x="886" y="14"/>
                  <a:pt x="886" y="14"/>
                  <a:pt x="886" y="14"/>
                </a:cubicBezTo>
                <a:cubicBezTo>
                  <a:pt x="885" y="12"/>
                  <a:pt x="883" y="11"/>
                  <a:pt x="881" y="10"/>
                </a:cubicBezTo>
                <a:cubicBezTo>
                  <a:pt x="881" y="8"/>
                  <a:pt x="881" y="8"/>
                  <a:pt x="881" y="8"/>
                </a:cubicBezTo>
                <a:cubicBezTo>
                  <a:pt x="886" y="6"/>
                  <a:pt x="892" y="3"/>
                  <a:pt x="898" y="3"/>
                </a:cubicBezTo>
                <a:cubicBezTo>
                  <a:pt x="898" y="3"/>
                  <a:pt x="898" y="3"/>
                  <a:pt x="898" y="3"/>
                </a:cubicBezTo>
                <a:cubicBezTo>
                  <a:pt x="900" y="3"/>
                  <a:pt x="901" y="4"/>
                  <a:pt x="903" y="4"/>
                </a:cubicBezTo>
                <a:cubicBezTo>
                  <a:pt x="903" y="4"/>
                  <a:pt x="903" y="4"/>
                  <a:pt x="903" y="4"/>
                </a:cubicBezTo>
                <a:cubicBezTo>
                  <a:pt x="903" y="4"/>
                  <a:pt x="903" y="4"/>
                  <a:pt x="903" y="4"/>
                </a:cubicBezTo>
                <a:cubicBezTo>
                  <a:pt x="903" y="4"/>
                  <a:pt x="903" y="4"/>
                  <a:pt x="903" y="4"/>
                </a:cubicBezTo>
                <a:cubicBezTo>
                  <a:pt x="902" y="4"/>
                  <a:pt x="900" y="4"/>
                  <a:pt x="898" y="4"/>
                </a:cubicBezTo>
                <a:cubicBezTo>
                  <a:pt x="893" y="4"/>
                  <a:pt x="888" y="5"/>
                  <a:pt x="884" y="8"/>
                </a:cubicBezTo>
                <a:cubicBezTo>
                  <a:pt x="883" y="8"/>
                  <a:pt x="883" y="8"/>
                  <a:pt x="883" y="8"/>
                </a:cubicBezTo>
                <a:cubicBezTo>
                  <a:pt x="883" y="9"/>
                  <a:pt x="883" y="9"/>
                  <a:pt x="883" y="9"/>
                </a:cubicBezTo>
                <a:cubicBezTo>
                  <a:pt x="884" y="10"/>
                  <a:pt x="885" y="11"/>
                  <a:pt x="886" y="12"/>
                </a:cubicBezTo>
                <a:cubicBezTo>
                  <a:pt x="887" y="13"/>
                  <a:pt x="888" y="13"/>
                  <a:pt x="889" y="14"/>
                </a:cubicBezTo>
                <a:cubicBezTo>
                  <a:pt x="890" y="14"/>
                  <a:pt x="890" y="14"/>
                  <a:pt x="890" y="14"/>
                </a:cubicBezTo>
                <a:cubicBezTo>
                  <a:pt x="890" y="14"/>
                  <a:pt x="890" y="14"/>
                  <a:pt x="890" y="14"/>
                </a:cubicBezTo>
                <a:cubicBezTo>
                  <a:pt x="892" y="13"/>
                  <a:pt x="895" y="13"/>
                  <a:pt x="898" y="13"/>
                </a:cubicBezTo>
                <a:cubicBezTo>
                  <a:pt x="898" y="13"/>
                  <a:pt x="898" y="13"/>
                  <a:pt x="898" y="13"/>
                </a:cubicBezTo>
                <a:cubicBezTo>
                  <a:pt x="899" y="13"/>
                  <a:pt x="901" y="13"/>
                  <a:pt x="902" y="13"/>
                </a:cubicBezTo>
                <a:cubicBezTo>
                  <a:pt x="902" y="13"/>
                  <a:pt x="902" y="13"/>
                  <a:pt x="902" y="13"/>
                </a:cubicBezTo>
                <a:cubicBezTo>
                  <a:pt x="902" y="13"/>
                  <a:pt x="902" y="13"/>
                  <a:pt x="902" y="13"/>
                </a:cubicBezTo>
                <a:cubicBezTo>
                  <a:pt x="901" y="13"/>
                  <a:pt x="900" y="13"/>
                  <a:pt x="899" y="13"/>
                </a:cubicBezTo>
                <a:cubicBezTo>
                  <a:pt x="896" y="13"/>
                  <a:pt x="892" y="14"/>
                  <a:pt x="890" y="16"/>
                </a:cubicBezTo>
                <a:cubicBezTo>
                  <a:pt x="889" y="16"/>
                  <a:pt x="889" y="16"/>
                  <a:pt x="889" y="16"/>
                </a:cubicBezTo>
                <a:cubicBezTo>
                  <a:pt x="889" y="16"/>
                  <a:pt x="889" y="16"/>
                  <a:pt x="889" y="16"/>
                </a:cubicBezTo>
                <a:cubicBezTo>
                  <a:pt x="889" y="17"/>
                  <a:pt x="888" y="19"/>
                  <a:pt x="888" y="20"/>
                </a:cubicBezTo>
                <a:cubicBezTo>
                  <a:pt x="888" y="21"/>
                  <a:pt x="888" y="22"/>
                  <a:pt x="889" y="22"/>
                </a:cubicBezTo>
                <a:cubicBezTo>
                  <a:pt x="889" y="23"/>
                  <a:pt x="889" y="23"/>
                  <a:pt x="889" y="23"/>
                </a:cubicBezTo>
                <a:cubicBezTo>
                  <a:pt x="890" y="23"/>
                  <a:pt x="890" y="23"/>
                  <a:pt x="890" y="23"/>
                </a:cubicBezTo>
                <a:cubicBezTo>
                  <a:pt x="893" y="22"/>
                  <a:pt x="896" y="21"/>
                  <a:pt x="900" y="21"/>
                </a:cubicBezTo>
                <a:cubicBezTo>
                  <a:pt x="900" y="21"/>
                  <a:pt x="901" y="21"/>
                  <a:pt x="901" y="21"/>
                </a:cubicBezTo>
                <a:cubicBezTo>
                  <a:pt x="901" y="21"/>
                  <a:pt x="901" y="21"/>
                  <a:pt x="901" y="21"/>
                </a:cubicBezTo>
                <a:cubicBezTo>
                  <a:pt x="896" y="21"/>
                  <a:pt x="891" y="23"/>
                  <a:pt x="888" y="26"/>
                </a:cubicBezTo>
                <a:cubicBezTo>
                  <a:pt x="887" y="26"/>
                  <a:pt x="887" y="26"/>
                  <a:pt x="887" y="26"/>
                </a:cubicBezTo>
                <a:cubicBezTo>
                  <a:pt x="887" y="27"/>
                  <a:pt x="887" y="27"/>
                  <a:pt x="887" y="27"/>
                </a:cubicBezTo>
                <a:cubicBezTo>
                  <a:pt x="888" y="27"/>
                  <a:pt x="888" y="28"/>
                  <a:pt x="888" y="29"/>
                </a:cubicBezTo>
                <a:cubicBezTo>
                  <a:pt x="888" y="30"/>
                  <a:pt x="888" y="30"/>
                  <a:pt x="889" y="31"/>
                </a:cubicBezTo>
                <a:cubicBezTo>
                  <a:pt x="889" y="31"/>
                  <a:pt x="890" y="32"/>
                  <a:pt x="890" y="32"/>
                </a:cubicBezTo>
                <a:cubicBezTo>
                  <a:pt x="890" y="32"/>
                  <a:pt x="890" y="32"/>
                  <a:pt x="890" y="32"/>
                </a:cubicBezTo>
                <a:cubicBezTo>
                  <a:pt x="891" y="32"/>
                  <a:pt x="891" y="32"/>
                  <a:pt x="891" y="32"/>
                </a:cubicBezTo>
                <a:cubicBezTo>
                  <a:pt x="891" y="32"/>
                  <a:pt x="891" y="32"/>
                  <a:pt x="891" y="32"/>
                </a:cubicBezTo>
                <a:cubicBezTo>
                  <a:pt x="894" y="31"/>
                  <a:pt x="897" y="29"/>
                  <a:pt x="900" y="29"/>
                </a:cubicBezTo>
                <a:cubicBezTo>
                  <a:pt x="900" y="29"/>
                  <a:pt x="900" y="29"/>
                  <a:pt x="900" y="29"/>
                </a:cubicBezTo>
                <a:cubicBezTo>
                  <a:pt x="901" y="29"/>
                  <a:pt x="902" y="29"/>
                  <a:pt x="903" y="30"/>
                </a:cubicBezTo>
                <a:cubicBezTo>
                  <a:pt x="903" y="30"/>
                  <a:pt x="903" y="30"/>
                  <a:pt x="903" y="30"/>
                </a:cubicBezTo>
                <a:cubicBezTo>
                  <a:pt x="902" y="30"/>
                  <a:pt x="902" y="30"/>
                  <a:pt x="902" y="30"/>
                </a:cubicBezTo>
                <a:cubicBezTo>
                  <a:pt x="901" y="30"/>
                  <a:pt x="901" y="30"/>
                  <a:pt x="901" y="30"/>
                </a:cubicBezTo>
                <a:cubicBezTo>
                  <a:pt x="901" y="30"/>
                  <a:pt x="900" y="30"/>
                  <a:pt x="899" y="30"/>
                </a:cubicBezTo>
                <a:cubicBezTo>
                  <a:pt x="895" y="30"/>
                  <a:pt x="890" y="32"/>
                  <a:pt x="887" y="34"/>
                </a:cubicBezTo>
                <a:cubicBezTo>
                  <a:pt x="887" y="35"/>
                  <a:pt x="887" y="35"/>
                  <a:pt x="887" y="35"/>
                </a:cubicBezTo>
                <a:cubicBezTo>
                  <a:pt x="887" y="35"/>
                  <a:pt x="887" y="35"/>
                  <a:pt x="887" y="35"/>
                </a:cubicBezTo>
                <a:cubicBezTo>
                  <a:pt x="886" y="36"/>
                  <a:pt x="886" y="36"/>
                  <a:pt x="885" y="37"/>
                </a:cubicBezTo>
                <a:cubicBezTo>
                  <a:pt x="885" y="38"/>
                  <a:pt x="884" y="39"/>
                  <a:pt x="884" y="40"/>
                </a:cubicBezTo>
                <a:cubicBezTo>
                  <a:pt x="884" y="41"/>
                  <a:pt x="884" y="41"/>
                  <a:pt x="884" y="42"/>
                </a:cubicBezTo>
                <a:cubicBezTo>
                  <a:pt x="885" y="42"/>
                  <a:pt x="885" y="42"/>
                  <a:pt x="885" y="42"/>
                </a:cubicBezTo>
                <a:cubicBezTo>
                  <a:pt x="885" y="42"/>
                  <a:pt x="885" y="42"/>
                  <a:pt x="885" y="42"/>
                </a:cubicBezTo>
                <a:cubicBezTo>
                  <a:pt x="890" y="41"/>
                  <a:pt x="895" y="38"/>
                  <a:pt x="900" y="38"/>
                </a:cubicBezTo>
                <a:cubicBezTo>
                  <a:pt x="900" y="38"/>
                  <a:pt x="900" y="38"/>
                  <a:pt x="900" y="38"/>
                </a:cubicBezTo>
                <a:cubicBezTo>
                  <a:pt x="901" y="38"/>
                  <a:pt x="901" y="38"/>
                  <a:pt x="902" y="38"/>
                </a:cubicBezTo>
                <a:cubicBezTo>
                  <a:pt x="902" y="39"/>
                  <a:pt x="902" y="39"/>
                  <a:pt x="902" y="39"/>
                </a:cubicBezTo>
                <a:cubicBezTo>
                  <a:pt x="902" y="39"/>
                  <a:pt x="902" y="39"/>
                  <a:pt x="902" y="39"/>
                </a:cubicBezTo>
                <a:cubicBezTo>
                  <a:pt x="902" y="39"/>
                  <a:pt x="902" y="39"/>
                  <a:pt x="902" y="39"/>
                </a:cubicBezTo>
                <a:cubicBezTo>
                  <a:pt x="902" y="39"/>
                  <a:pt x="901" y="39"/>
                  <a:pt x="901" y="39"/>
                </a:cubicBezTo>
                <a:cubicBezTo>
                  <a:pt x="901" y="39"/>
                  <a:pt x="900" y="38"/>
                  <a:pt x="899" y="38"/>
                </a:cubicBezTo>
                <a:cubicBezTo>
                  <a:pt x="899" y="38"/>
                  <a:pt x="899" y="38"/>
                  <a:pt x="899" y="38"/>
                </a:cubicBezTo>
                <a:cubicBezTo>
                  <a:pt x="899" y="38"/>
                  <a:pt x="899" y="38"/>
                  <a:pt x="899" y="38"/>
                </a:cubicBezTo>
                <a:cubicBezTo>
                  <a:pt x="894" y="40"/>
                  <a:pt x="888" y="41"/>
                  <a:pt x="884" y="45"/>
                </a:cubicBezTo>
                <a:cubicBezTo>
                  <a:pt x="883" y="46"/>
                  <a:pt x="883" y="46"/>
                  <a:pt x="883" y="46"/>
                </a:cubicBezTo>
                <a:cubicBezTo>
                  <a:pt x="885" y="47"/>
                  <a:pt x="885" y="47"/>
                  <a:pt x="885" y="47"/>
                </a:cubicBezTo>
                <a:cubicBezTo>
                  <a:pt x="885" y="47"/>
                  <a:pt x="885" y="47"/>
                  <a:pt x="885" y="47"/>
                </a:cubicBezTo>
                <a:cubicBezTo>
                  <a:pt x="907" y="47"/>
                  <a:pt x="907" y="47"/>
                  <a:pt x="907" y="47"/>
                </a:cubicBezTo>
                <a:cubicBezTo>
                  <a:pt x="907" y="45"/>
                  <a:pt x="907" y="45"/>
                  <a:pt x="907" y="45"/>
                </a:cubicBezTo>
                <a:cubicBezTo>
                  <a:pt x="887" y="45"/>
                  <a:pt x="887" y="45"/>
                  <a:pt x="887" y="45"/>
                </a:cubicBezTo>
                <a:cubicBezTo>
                  <a:pt x="890" y="43"/>
                  <a:pt x="895" y="42"/>
                  <a:pt x="899" y="40"/>
                </a:cubicBezTo>
                <a:cubicBezTo>
                  <a:pt x="900" y="40"/>
                  <a:pt x="900" y="41"/>
                  <a:pt x="900" y="41"/>
                </a:cubicBezTo>
                <a:cubicBezTo>
                  <a:pt x="901" y="41"/>
                  <a:pt x="901" y="41"/>
                  <a:pt x="902" y="41"/>
                </a:cubicBezTo>
                <a:cubicBezTo>
                  <a:pt x="902" y="41"/>
                  <a:pt x="902" y="41"/>
                  <a:pt x="902" y="41"/>
                </a:cubicBezTo>
                <a:cubicBezTo>
                  <a:pt x="902" y="41"/>
                  <a:pt x="903" y="41"/>
                  <a:pt x="903" y="41"/>
                </a:cubicBezTo>
                <a:cubicBezTo>
                  <a:pt x="904" y="40"/>
                  <a:pt x="904" y="39"/>
                  <a:pt x="904" y="39"/>
                </a:cubicBezTo>
                <a:cubicBezTo>
                  <a:pt x="904" y="38"/>
                  <a:pt x="904" y="37"/>
                  <a:pt x="903" y="36"/>
                </a:cubicBezTo>
                <a:cubicBezTo>
                  <a:pt x="903" y="36"/>
                  <a:pt x="903" y="36"/>
                  <a:pt x="903" y="36"/>
                </a:cubicBezTo>
                <a:cubicBezTo>
                  <a:pt x="902" y="36"/>
                  <a:pt x="902" y="36"/>
                  <a:pt x="902" y="36"/>
                </a:cubicBezTo>
                <a:cubicBezTo>
                  <a:pt x="902" y="36"/>
                  <a:pt x="901" y="36"/>
                  <a:pt x="900" y="36"/>
                </a:cubicBezTo>
                <a:cubicBezTo>
                  <a:pt x="895" y="36"/>
                  <a:pt x="890" y="38"/>
                  <a:pt x="886" y="40"/>
                </a:cubicBezTo>
                <a:cubicBezTo>
                  <a:pt x="886" y="39"/>
                  <a:pt x="886" y="39"/>
                  <a:pt x="887" y="38"/>
                </a:cubicBezTo>
                <a:cubicBezTo>
                  <a:pt x="887" y="38"/>
                  <a:pt x="888" y="37"/>
                  <a:pt x="888" y="36"/>
                </a:cubicBezTo>
                <a:cubicBezTo>
                  <a:pt x="891" y="34"/>
                  <a:pt x="896" y="32"/>
                  <a:pt x="899" y="32"/>
                </a:cubicBezTo>
                <a:cubicBezTo>
                  <a:pt x="899" y="32"/>
                  <a:pt x="899" y="32"/>
                  <a:pt x="899" y="32"/>
                </a:cubicBezTo>
                <a:cubicBezTo>
                  <a:pt x="900" y="32"/>
                  <a:pt x="901" y="32"/>
                  <a:pt x="901" y="32"/>
                </a:cubicBezTo>
                <a:cubicBezTo>
                  <a:pt x="901" y="32"/>
                  <a:pt x="901" y="32"/>
                  <a:pt x="901" y="32"/>
                </a:cubicBezTo>
                <a:cubicBezTo>
                  <a:pt x="901" y="32"/>
                  <a:pt x="901" y="32"/>
                  <a:pt x="901" y="32"/>
                </a:cubicBezTo>
                <a:cubicBezTo>
                  <a:pt x="902" y="32"/>
                  <a:pt x="903" y="32"/>
                  <a:pt x="903" y="32"/>
                </a:cubicBezTo>
                <a:cubicBezTo>
                  <a:pt x="904" y="32"/>
                  <a:pt x="905" y="31"/>
                  <a:pt x="905" y="30"/>
                </a:cubicBezTo>
                <a:cubicBezTo>
                  <a:pt x="905" y="29"/>
                  <a:pt x="905" y="29"/>
                  <a:pt x="904" y="29"/>
                </a:cubicBezTo>
                <a:cubicBezTo>
                  <a:pt x="904" y="28"/>
                  <a:pt x="904" y="28"/>
                  <a:pt x="904" y="28"/>
                </a:cubicBezTo>
                <a:cubicBezTo>
                  <a:pt x="904" y="28"/>
                  <a:pt x="904" y="28"/>
                  <a:pt x="904" y="28"/>
                </a:cubicBezTo>
                <a:cubicBezTo>
                  <a:pt x="903" y="27"/>
                  <a:pt x="901" y="27"/>
                  <a:pt x="900" y="27"/>
                </a:cubicBezTo>
                <a:cubicBezTo>
                  <a:pt x="900" y="27"/>
                  <a:pt x="900" y="27"/>
                  <a:pt x="900" y="27"/>
                </a:cubicBezTo>
                <a:cubicBezTo>
                  <a:pt x="897" y="27"/>
                  <a:pt x="894" y="29"/>
                  <a:pt x="890" y="30"/>
                </a:cubicBezTo>
                <a:cubicBezTo>
                  <a:pt x="890" y="30"/>
                  <a:pt x="890" y="30"/>
                  <a:pt x="890" y="30"/>
                </a:cubicBezTo>
                <a:cubicBezTo>
                  <a:pt x="890" y="29"/>
                  <a:pt x="890" y="29"/>
                  <a:pt x="890" y="28"/>
                </a:cubicBezTo>
                <a:cubicBezTo>
                  <a:pt x="890" y="28"/>
                  <a:pt x="890" y="27"/>
                  <a:pt x="889" y="27"/>
                </a:cubicBezTo>
                <a:cubicBezTo>
                  <a:pt x="893" y="24"/>
                  <a:pt x="897" y="23"/>
                  <a:pt x="902" y="23"/>
                </a:cubicBezTo>
                <a:cubicBezTo>
                  <a:pt x="902" y="23"/>
                  <a:pt x="902" y="23"/>
                  <a:pt x="902" y="23"/>
                </a:cubicBezTo>
                <a:cubicBezTo>
                  <a:pt x="902" y="23"/>
                  <a:pt x="902" y="23"/>
                  <a:pt x="902" y="23"/>
                </a:cubicBezTo>
                <a:cubicBezTo>
                  <a:pt x="903" y="23"/>
                  <a:pt x="903" y="23"/>
                  <a:pt x="903" y="23"/>
                </a:cubicBezTo>
                <a:cubicBezTo>
                  <a:pt x="903" y="22"/>
                  <a:pt x="903" y="22"/>
                  <a:pt x="903" y="21"/>
                </a:cubicBezTo>
                <a:cubicBezTo>
                  <a:pt x="903" y="20"/>
                  <a:pt x="903" y="20"/>
                  <a:pt x="903" y="19"/>
                </a:cubicBezTo>
                <a:cubicBezTo>
                  <a:pt x="902" y="19"/>
                  <a:pt x="902" y="19"/>
                  <a:pt x="902" y="19"/>
                </a:cubicBezTo>
                <a:cubicBezTo>
                  <a:pt x="902" y="19"/>
                  <a:pt x="902" y="19"/>
                  <a:pt x="902" y="19"/>
                </a:cubicBezTo>
                <a:cubicBezTo>
                  <a:pt x="901" y="19"/>
                  <a:pt x="901" y="19"/>
                  <a:pt x="900" y="19"/>
                </a:cubicBezTo>
                <a:cubicBezTo>
                  <a:pt x="896" y="19"/>
                  <a:pt x="893" y="20"/>
                  <a:pt x="890" y="21"/>
                </a:cubicBezTo>
                <a:cubicBezTo>
                  <a:pt x="890" y="20"/>
                  <a:pt x="890" y="20"/>
                  <a:pt x="890" y="20"/>
                </a:cubicBezTo>
                <a:cubicBezTo>
                  <a:pt x="890" y="19"/>
                  <a:pt x="891" y="18"/>
                  <a:pt x="891" y="17"/>
                </a:cubicBezTo>
                <a:cubicBezTo>
                  <a:pt x="893" y="16"/>
                  <a:pt x="896" y="15"/>
                  <a:pt x="899" y="15"/>
                </a:cubicBezTo>
                <a:cubicBezTo>
                  <a:pt x="899" y="15"/>
                  <a:pt x="899" y="15"/>
                  <a:pt x="899" y="15"/>
                </a:cubicBezTo>
                <a:cubicBezTo>
                  <a:pt x="900" y="15"/>
                  <a:pt x="901" y="15"/>
                  <a:pt x="902" y="15"/>
                </a:cubicBezTo>
                <a:cubicBezTo>
                  <a:pt x="902" y="15"/>
                  <a:pt x="902" y="15"/>
                  <a:pt x="902" y="15"/>
                </a:cubicBezTo>
                <a:cubicBezTo>
                  <a:pt x="903" y="15"/>
                  <a:pt x="903" y="15"/>
                  <a:pt x="903" y="15"/>
                </a:cubicBezTo>
                <a:cubicBezTo>
                  <a:pt x="903" y="15"/>
                  <a:pt x="904" y="14"/>
                  <a:pt x="904" y="13"/>
                </a:cubicBezTo>
                <a:cubicBezTo>
                  <a:pt x="904" y="13"/>
                  <a:pt x="903" y="12"/>
                  <a:pt x="903" y="11"/>
                </a:cubicBezTo>
                <a:cubicBezTo>
                  <a:pt x="903" y="11"/>
                  <a:pt x="903" y="11"/>
                  <a:pt x="903" y="11"/>
                </a:cubicBezTo>
                <a:cubicBezTo>
                  <a:pt x="903" y="11"/>
                  <a:pt x="903" y="11"/>
                  <a:pt x="903" y="11"/>
                </a:cubicBezTo>
                <a:cubicBezTo>
                  <a:pt x="901" y="11"/>
                  <a:pt x="899" y="11"/>
                  <a:pt x="898" y="11"/>
                </a:cubicBezTo>
                <a:cubicBezTo>
                  <a:pt x="895" y="11"/>
                  <a:pt x="892" y="11"/>
                  <a:pt x="890" y="12"/>
                </a:cubicBezTo>
                <a:cubicBezTo>
                  <a:pt x="889" y="11"/>
                  <a:pt x="888" y="11"/>
                  <a:pt x="887" y="10"/>
                </a:cubicBezTo>
                <a:cubicBezTo>
                  <a:pt x="886" y="10"/>
                  <a:pt x="886" y="10"/>
                  <a:pt x="885" y="9"/>
                </a:cubicBezTo>
                <a:cubicBezTo>
                  <a:pt x="889" y="7"/>
                  <a:pt x="894" y="6"/>
                  <a:pt x="898" y="6"/>
                </a:cubicBezTo>
                <a:cubicBezTo>
                  <a:pt x="900" y="6"/>
                  <a:pt x="902" y="6"/>
                  <a:pt x="903" y="6"/>
                </a:cubicBezTo>
                <a:cubicBezTo>
                  <a:pt x="904" y="6"/>
                  <a:pt x="904" y="6"/>
                  <a:pt x="904" y="6"/>
                </a:cubicBezTo>
                <a:cubicBezTo>
                  <a:pt x="904" y="6"/>
                  <a:pt x="904" y="6"/>
                  <a:pt x="904" y="6"/>
                </a:cubicBezTo>
                <a:cubicBezTo>
                  <a:pt x="905" y="6"/>
                  <a:pt x="905" y="5"/>
                  <a:pt x="905" y="4"/>
                </a:cubicBezTo>
                <a:cubicBezTo>
                  <a:pt x="905" y="3"/>
                  <a:pt x="905" y="2"/>
                  <a:pt x="904" y="2"/>
                </a:cubicBezTo>
                <a:cubicBezTo>
                  <a:pt x="904" y="2"/>
                  <a:pt x="904" y="2"/>
                  <a:pt x="904" y="2"/>
                </a:cubicBezTo>
                <a:cubicBezTo>
                  <a:pt x="904" y="2"/>
                  <a:pt x="904" y="2"/>
                  <a:pt x="904" y="2"/>
                </a:cubicBezTo>
                <a:cubicBezTo>
                  <a:pt x="902" y="2"/>
                  <a:pt x="900" y="1"/>
                  <a:pt x="898" y="1"/>
                </a:cubicBezTo>
                <a:cubicBezTo>
                  <a:pt x="891" y="1"/>
                  <a:pt x="885" y="4"/>
                  <a:pt x="880" y="6"/>
                </a:cubicBezTo>
                <a:cubicBezTo>
                  <a:pt x="880" y="6"/>
                  <a:pt x="880" y="6"/>
                  <a:pt x="880" y="6"/>
                </a:cubicBezTo>
                <a:cubicBezTo>
                  <a:pt x="879" y="6"/>
                  <a:pt x="879" y="6"/>
                  <a:pt x="879" y="6"/>
                </a:cubicBezTo>
                <a:cubicBezTo>
                  <a:pt x="879" y="6"/>
                  <a:pt x="879" y="6"/>
                  <a:pt x="879" y="6"/>
                </a:cubicBezTo>
                <a:cubicBezTo>
                  <a:pt x="874" y="8"/>
                  <a:pt x="869" y="9"/>
                  <a:pt x="864" y="13"/>
                </a:cubicBezTo>
                <a:cubicBezTo>
                  <a:pt x="864" y="13"/>
                  <a:pt x="864" y="13"/>
                  <a:pt x="864" y="13"/>
                </a:cubicBezTo>
                <a:cubicBezTo>
                  <a:pt x="864" y="13"/>
                  <a:pt x="864" y="13"/>
                  <a:pt x="864" y="13"/>
                </a:cubicBezTo>
                <a:cubicBezTo>
                  <a:pt x="863" y="15"/>
                  <a:pt x="862" y="16"/>
                  <a:pt x="860" y="17"/>
                </a:cubicBezTo>
                <a:cubicBezTo>
                  <a:pt x="858" y="18"/>
                  <a:pt x="857" y="19"/>
                  <a:pt x="855" y="21"/>
                </a:cubicBezTo>
                <a:cubicBezTo>
                  <a:pt x="855" y="21"/>
                  <a:pt x="854" y="22"/>
                  <a:pt x="854" y="22"/>
                </a:cubicBezTo>
                <a:cubicBezTo>
                  <a:pt x="854" y="22"/>
                  <a:pt x="854" y="22"/>
                  <a:pt x="854" y="22"/>
                </a:cubicBezTo>
                <a:cubicBezTo>
                  <a:pt x="854" y="22"/>
                  <a:pt x="854" y="22"/>
                  <a:pt x="854" y="22"/>
                </a:cubicBezTo>
                <a:cubicBezTo>
                  <a:pt x="855" y="18"/>
                  <a:pt x="855" y="15"/>
                  <a:pt x="856" y="12"/>
                </a:cubicBezTo>
                <a:cubicBezTo>
                  <a:pt x="858" y="11"/>
                  <a:pt x="860" y="10"/>
                  <a:pt x="861" y="9"/>
                </a:cubicBezTo>
                <a:cubicBezTo>
                  <a:pt x="866" y="5"/>
                  <a:pt x="871" y="2"/>
                  <a:pt x="876" y="0"/>
                </a:cubicBezTo>
              </a:path>
            </a:pathLst>
          </a:custGeom>
          <a:solidFill>
            <a:srgbClr val="E8888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09" name="PA_任意多边形 1441"/>
          <p:cNvSpPr>
            <a:spLocks noEditPoints="1"/>
          </p:cNvSpPr>
          <p:nvPr>
            <p:custDataLst>
              <p:tags r:id="rId174"/>
            </p:custDataLst>
          </p:nvPr>
        </p:nvSpPr>
        <p:spPr bwMode="auto">
          <a:xfrm>
            <a:off x="9142412" y="6535738"/>
            <a:ext cx="1958975" cy="392113"/>
          </a:xfrm>
          <a:custGeom>
            <a:avLst/>
            <a:gdLst>
              <a:gd name="T0" fmla="*/ 519 w 815"/>
              <a:gd name="T1" fmla="*/ 48 h 163"/>
              <a:gd name="T2" fmla="*/ 547 w 815"/>
              <a:gd name="T3" fmla="*/ 49 h 163"/>
              <a:gd name="T4" fmla="*/ 688 w 815"/>
              <a:gd name="T5" fmla="*/ 41 h 163"/>
              <a:gd name="T6" fmla="*/ 709 w 815"/>
              <a:gd name="T7" fmla="*/ 29 h 163"/>
              <a:gd name="T8" fmla="*/ 684 w 815"/>
              <a:gd name="T9" fmla="*/ 44 h 163"/>
              <a:gd name="T10" fmla="*/ 721 w 815"/>
              <a:gd name="T11" fmla="*/ 54 h 163"/>
              <a:gd name="T12" fmla="*/ 740 w 815"/>
              <a:gd name="T13" fmla="*/ 53 h 163"/>
              <a:gd name="T14" fmla="*/ 763 w 815"/>
              <a:gd name="T15" fmla="*/ 54 h 163"/>
              <a:gd name="T16" fmla="*/ 752 w 815"/>
              <a:gd name="T17" fmla="*/ 43 h 163"/>
              <a:gd name="T18" fmla="*/ 682 w 815"/>
              <a:gd name="T19" fmla="*/ 18 h 163"/>
              <a:gd name="T20" fmla="*/ 720 w 815"/>
              <a:gd name="T21" fmla="*/ 11 h 163"/>
              <a:gd name="T22" fmla="*/ 683 w 815"/>
              <a:gd name="T23" fmla="*/ 20 h 163"/>
              <a:gd name="T24" fmla="*/ 799 w 815"/>
              <a:gd name="T25" fmla="*/ 33 h 163"/>
              <a:gd name="T26" fmla="*/ 517 w 815"/>
              <a:gd name="T27" fmla="*/ 40 h 163"/>
              <a:gd name="T28" fmla="*/ 525 w 815"/>
              <a:gd name="T29" fmla="*/ 35 h 163"/>
              <a:gd name="T30" fmla="*/ 473 w 815"/>
              <a:gd name="T31" fmla="*/ 21 h 163"/>
              <a:gd name="T32" fmla="*/ 511 w 815"/>
              <a:gd name="T33" fmla="*/ 20 h 163"/>
              <a:gd name="T34" fmla="*/ 476 w 815"/>
              <a:gd name="T35" fmla="*/ 36 h 163"/>
              <a:gd name="T36" fmla="*/ 451 w 815"/>
              <a:gd name="T37" fmla="*/ 2 h 163"/>
              <a:gd name="T38" fmla="*/ 437 w 815"/>
              <a:gd name="T39" fmla="*/ 24 h 163"/>
              <a:gd name="T40" fmla="*/ 432 w 815"/>
              <a:gd name="T41" fmla="*/ 49 h 163"/>
              <a:gd name="T42" fmla="*/ 493 w 815"/>
              <a:gd name="T43" fmla="*/ 43 h 163"/>
              <a:gd name="T44" fmla="*/ 518 w 815"/>
              <a:gd name="T45" fmla="*/ 18 h 163"/>
              <a:gd name="T46" fmla="*/ 465 w 815"/>
              <a:gd name="T47" fmla="*/ 22 h 163"/>
              <a:gd name="T48" fmla="*/ 430 w 815"/>
              <a:gd name="T49" fmla="*/ 136 h 163"/>
              <a:gd name="T50" fmla="*/ 2 w 815"/>
              <a:gd name="T51" fmla="*/ 112 h 163"/>
              <a:gd name="T52" fmla="*/ 366 w 815"/>
              <a:gd name="T53" fmla="*/ 157 h 163"/>
              <a:gd name="T54" fmla="*/ 162 w 815"/>
              <a:gd name="T55" fmla="*/ 154 h 163"/>
              <a:gd name="T56" fmla="*/ 81 w 815"/>
              <a:gd name="T57" fmla="*/ 150 h 163"/>
              <a:gd name="T58" fmla="*/ 136 w 815"/>
              <a:gd name="T59" fmla="*/ 159 h 163"/>
              <a:gd name="T60" fmla="*/ 254 w 815"/>
              <a:gd name="T61" fmla="*/ 156 h 163"/>
              <a:gd name="T62" fmla="*/ 72 w 815"/>
              <a:gd name="T63" fmla="*/ 142 h 163"/>
              <a:gd name="T64" fmla="*/ 286 w 815"/>
              <a:gd name="T65" fmla="*/ 158 h 163"/>
              <a:gd name="T66" fmla="*/ 372 w 815"/>
              <a:gd name="T67" fmla="*/ 146 h 163"/>
              <a:gd name="T68" fmla="*/ 52 w 815"/>
              <a:gd name="T69" fmla="*/ 144 h 163"/>
              <a:gd name="T70" fmla="*/ 200 w 815"/>
              <a:gd name="T71" fmla="*/ 134 h 163"/>
              <a:gd name="T72" fmla="*/ 301 w 815"/>
              <a:gd name="T73" fmla="*/ 130 h 163"/>
              <a:gd name="T74" fmla="*/ 33 w 815"/>
              <a:gd name="T75" fmla="*/ 141 h 163"/>
              <a:gd name="T76" fmla="*/ 140 w 815"/>
              <a:gd name="T77" fmla="*/ 138 h 163"/>
              <a:gd name="T78" fmla="*/ 293 w 815"/>
              <a:gd name="T79" fmla="*/ 140 h 163"/>
              <a:gd name="T80" fmla="*/ 200 w 815"/>
              <a:gd name="T81" fmla="*/ 133 h 163"/>
              <a:gd name="T82" fmla="*/ 179 w 815"/>
              <a:gd name="T83" fmla="*/ 155 h 163"/>
              <a:gd name="T84" fmla="*/ 155 w 815"/>
              <a:gd name="T85" fmla="*/ 124 h 163"/>
              <a:gd name="T86" fmla="*/ 31 w 815"/>
              <a:gd name="T87" fmla="*/ 134 h 163"/>
              <a:gd name="T88" fmla="*/ 3 w 815"/>
              <a:gd name="T89" fmla="*/ 128 h 163"/>
              <a:gd name="T90" fmla="*/ 390 w 815"/>
              <a:gd name="T91" fmla="*/ 134 h 163"/>
              <a:gd name="T92" fmla="*/ 374 w 815"/>
              <a:gd name="T93" fmla="*/ 154 h 163"/>
              <a:gd name="T94" fmla="*/ 286 w 815"/>
              <a:gd name="T95" fmla="*/ 115 h 163"/>
              <a:gd name="T96" fmla="*/ 31 w 815"/>
              <a:gd name="T97" fmla="*/ 132 h 163"/>
              <a:gd name="T98" fmla="*/ 160 w 815"/>
              <a:gd name="T99" fmla="*/ 121 h 163"/>
              <a:gd name="T100" fmla="*/ 362 w 815"/>
              <a:gd name="T101" fmla="*/ 113 h 163"/>
              <a:gd name="T102" fmla="*/ 329 w 815"/>
              <a:gd name="T103" fmla="*/ 109 h 163"/>
              <a:gd name="T104" fmla="*/ 207 w 815"/>
              <a:gd name="T105" fmla="*/ 141 h 163"/>
              <a:gd name="T106" fmla="*/ 212 w 815"/>
              <a:gd name="T107" fmla="*/ 118 h 163"/>
              <a:gd name="T108" fmla="*/ 165 w 815"/>
              <a:gd name="T109" fmla="*/ 120 h 163"/>
              <a:gd name="T110" fmla="*/ 121 w 815"/>
              <a:gd name="T111" fmla="*/ 123 h 163"/>
              <a:gd name="T112" fmla="*/ 159 w 815"/>
              <a:gd name="T113" fmla="*/ 141 h 163"/>
              <a:gd name="T114" fmla="*/ 102 w 815"/>
              <a:gd name="T115" fmla="*/ 159 h 163"/>
              <a:gd name="T116" fmla="*/ 84 w 815"/>
              <a:gd name="T117" fmla="*/ 124 h 163"/>
              <a:gd name="T118" fmla="*/ 107 w 815"/>
              <a:gd name="T119" fmla="*/ 144 h 163"/>
              <a:gd name="T120" fmla="*/ 59 w 815"/>
              <a:gd name="T121" fmla="*/ 109 h 163"/>
              <a:gd name="T122" fmla="*/ 7 w 815"/>
              <a:gd name="T123" fmla="*/ 163 h 163"/>
              <a:gd name="T124" fmla="*/ 362 w 815"/>
              <a:gd name="T125" fmla="*/ 162 h 1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815" h="163">
                <a:moveTo>
                  <a:pt x="517" y="52"/>
                </a:moveTo>
                <a:cubicBezTo>
                  <a:pt x="517" y="51"/>
                  <a:pt x="517" y="51"/>
                  <a:pt x="517" y="51"/>
                </a:cubicBezTo>
                <a:cubicBezTo>
                  <a:pt x="517" y="51"/>
                  <a:pt x="518" y="50"/>
                  <a:pt x="518" y="50"/>
                </a:cubicBezTo>
                <a:cubicBezTo>
                  <a:pt x="518" y="52"/>
                  <a:pt x="518" y="52"/>
                  <a:pt x="518" y="52"/>
                </a:cubicBezTo>
                <a:cubicBezTo>
                  <a:pt x="518" y="52"/>
                  <a:pt x="517" y="52"/>
                  <a:pt x="517" y="52"/>
                </a:cubicBezTo>
                <a:moveTo>
                  <a:pt x="520" y="51"/>
                </a:moveTo>
                <a:cubicBezTo>
                  <a:pt x="520" y="49"/>
                  <a:pt x="520" y="49"/>
                  <a:pt x="520" y="49"/>
                </a:cubicBezTo>
                <a:cubicBezTo>
                  <a:pt x="521" y="49"/>
                  <a:pt x="521" y="49"/>
                  <a:pt x="522" y="49"/>
                </a:cubicBezTo>
                <a:cubicBezTo>
                  <a:pt x="523" y="49"/>
                  <a:pt x="524" y="49"/>
                  <a:pt x="525" y="49"/>
                </a:cubicBezTo>
                <a:cubicBezTo>
                  <a:pt x="525" y="49"/>
                  <a:pt x="525" y="49"/>
                  <a:pt x="525" y="49"/>
                </a:cubicBezTo>
                <a:cubicBezTo>
                  <a:pt x="525" y="52"/>
                  <a:pt x="525" y="52"/>
                  <a:pt x="525" y="52"/>
                </a:cubicBezTo>
                <a:cubicBezTo>
                  <a:pt x="525" y="52"/>
                  <a:pt x="525" y="52"/>
                  <a:pt x="525" y="52"/>
                </a:cubicBezTo>
                <a:cubicBezTo>
                  <a:pt x="525" y="52"/>
                  <a:pt x="525" y="52"/>
                  <a:pt x="525" y="52"/>
                </a:cubicBezTo>
                <a:cubicBezTo>
                  <a:pt x="524" y="52"/>
                  <a:pt x="524" y="52"/>
                  <a:pt x="523" y="51"/>
                </a:cubicBezTo>
                <a:cubicBezTo>
                  <a:pt x="523" y="50"/>
                  <a:pt x="523" y="50"/>
                  <a:pt x="523" y="50"/>
                </a:cubicBezTo>
                <a:cubicBezTo>
                  <a:pt x="522" y="51"/>
                  <a:pt x="522" y="51"/>
                  <a:pt x="522" y="51"/>
                </a:cubicBezTo>
                <a:cubicBezTo>
                  <a:pt x="522" y="51"/>
                  <a:pt x="521" y="51"/>
                  <a:pt x="521" y="51"/>
                </a:cubicBezTo>
                <a:cubicBezTo>
                  <a:pt x="521" y="51"/>
                  <a:pt x="520" y="51"/>
                  <a:pt x="520" y="51"/>
                </a:cubicBezTo>
                <a:moveTo>
                  <a:pt x="527" y="50"/>
                </a:moveTo>
                <a:cubicBezTo>
                  <a:pt x="527" y="49"/>
                  <a:pt x="527" y="49"/>
                  <a:pt x="527" y="49"/>
                </a:cubicBezTo>
                <a:cubicBezTo>
                  <a:pt x="528" y="49"/>
                  <a:pt x="529" y="48"/>
                  <a:pt x="530" y="47"/>
                </a:cubicBezTo>
                <a:cubicBezTo>
                  <a:pt x="532" y="46"/>
                  <a:pt x="535" y="46"/>
                  <a:pt x="537" y="46"/>
                </a:cubicBezTo>
                <a:cubicBezTo>
                  <a:pt x="537" y="46"/>
                  <a:pt x="537" y="46"/>
                  <a:pt x="537" y="46"/>
                </a:cubicBezTo>
                <a:cubicBezTo>
                  <a:pt x="539" y="46"/>
                  <a:pt x="540" y="46"/>
                  <a:pt x="541" y="47"/>
                </a:cubicBezTo>
                <a:cubicBezTo>
                  <a:pt x="543" y="47"/>
                  <a:pt x="544" y="48"/>
                  <a:pt x="545" y="50"/>
                </a:cubicBezTo>
                <a:cubicBezTo>
                  <a:pt x="545" y="52"/>
                  <a:pt x="545" y="52"/>
                  <a:pt x="545" y="52"/>
                </a:cubicBezTo>
                <a:cubicBezTo>
                  <a:pt x="543" y="48"/>
                  <a:pt x="539" y="47"/>
                  <a:pt x="536" y="47"/>
                </a:cubicBezTo>
                <a:cubicBezTo>
                  <a:pt x="536" y="47"/>
                  <a:pt x="536" y="47"/>
                  <a:pt x="536" y="47"/>
                </a:cubicBezTo>
                <a:cubicBezTo>
                  <a:pt x="534" y="47"/>
                  <a:pt x="532" y="47"/>
                  <a:pt x="531" y="47"/>
                </a:cubicBezTo>
                <a:cubicBezTo>
                  <a:pt x="531" y="47"/>
                  <a:pt x="531" y="47"/>
                  <a:pt x="531" y="47"/>
                </a:cubicBezTo>
                <a:cubicBezTo>
                  <a:pt x="531" y="47"/>
                  <a:pt x="531" y="47"/>
                  <a:pt x="531" y="47"/>
                </a:cubicBezTo>
                <a:cubicBezTo>
                  <a:pt x="530" y="48"/>
                  <a:pt x="529" y="49"/>
                  <a:pt x="528" y="50"/>
                </a:cubicBezTo>
                <a:cubicBezTo>
                  <a:pt x="528" y="50"/>
                  <a:pt x="527" y="50"/>
                  <a:pt x="527" y="50"/>
                </a:cubicBezTo>
                <a:moveTo>
                  <a:pt x="537" y="44"/>
                </a:moveTo>
                <a:cubicBezTo>
                  <a:pt x="534" y="44"/>
                  <a:pt x="531" y="44"/>
                  <a:pt x="529" y="45"/>
                </a:cubicBezTo>
                <a:cubicBezTo>
                  <a:pt x="529" y="45"/>
                  <a:pt x="529" y="45"/>
                  <a:pt x="529" y="45"/>
                </a:cubicBezTo>
                <a:cubicBezTo>
                  <a:pt x="529" y="46"/>
                  <a:pt x="529" y="46"/>
                  <a:pt x="529" y="46"/>
                </a:cubicBezTo>
                <a:cubicBezTo>
                  <a:pt x="528" y="47"/>
                  <a:pt x="527" y="47"/>
                  <a:pt x="526" y="47"/>
                </a:cubicBezTo>
                <a:cubicBezTo>
                  <a:pt x="525" y="47"/>
                  <a:pt x="525" y="47"/>
                  <a:pt x="525" y="47"/>
                </a:cubicBezTo>
                <a:cubicBezTo>
                  <a:pt x="525" y="47"/>
                  <a:pt x="525" y="47"/>
                  <a:pt x="525" y="47"/>
                </a:cubicBezTo>
                <a:cubicBezTo>
                  <a:pt x="524" y="47"/>
                  <a:pt x="523" y="47"/>
                  <a:pt x="522" y="47"/>
                </a:cubicBezTo>
                <a:cubicBezTo>
                  <a:pt x="521" y="47"/>
                  <a:pt x="520" y="47"/>
                  <a:pt x="519" y="48"/>
                </a:cubicBezTo>
                <a:cubicBezTo>
                  <a:pt x="519" y="48"/>
                  <a:pt x="519" y="48"/>
                  <a:pt x="519" y="48"/>
                </a:cubicBezTo>
                <a:cubicBezTo>
                  <a:pt x="518" y="48"/>
                  <a:pt x="518" y="48"/>
                  <a:pt x="518" y="48"/>
                </a:cubicBezTo>
                <a:cubicBezTo>
                  <a:pt x="518" y="48"/>
                  <a:pt x="518" y="48"/>
                  <a:pt x="518" y="48"/>
                </a:cubicBezTo>
                <a:cubicBezTo>
                  <a:pt x="518" y="48"/>
                  <a:pt x="517" y="48"/>
                  <a:pt x="517" y="49"/>
                </a:cubicBezTo>
                <a:cubicBezTo>
                  <a:pt x="517" y="49"/>
                  <a:pt x="517" y="49"/>
                  <a:pt x="517" y="49"/>
                </a:cubicBezTo>
                <a:cubicBezTo>
                  <a:pt x="516" y="50"/>
                  <a:pt x="516" y="50"/>
                  <a:pt x="516" y="50"/>
                </a:cubicBezTo>
                <a:cubicBezTo>
                  <a:pt x="515" y="50"/>
                  <a:pt x="515" y="50"/>
                  <a:pt x="515" y="50"/>
                </a:cubicBezTo>
                <a:cubicBezTo>
                  <a:pt x="515" y="50"/>
                  <a:pt x="515" y="50"/>
                  <a:pt x="515" y="50"/>
                </a:cubicBezTo>
                <a:cubicBezTo>
                  <a:pt x="514" y="51"/>
                  <a:pt x="512" y="51"/>
                  <a:pt x="511" y="52"/>
                </a:cubicBezTo>
                <a:cubicBezTo>
                  <a:pt x="510" y="53"/>
                  <a:pt x="509" y="53"/>
                  <a:pt x="508" y="54"/>
                </a:cubicBezTo>
                <a:cubicBezTo>
                  <a:pt x="512" y="54"/>
                  <a:pt x="512" y="54"/>
                  <a:pt x="512" y="54"/>
                </a:cubicBezTo>
                <a:cubicBezTo>
                  <a:pt x="512" y="54"/>
                  <a:pt x="512" y="54"/>
                  <a:pt x="512" y="54"/>
                </a:cubicBezTo>
                <a:cubicBezTo>
                  <a:pt x="513" y="53"/>
                  <a:pt x="514" y="53"/>
                  <a:pt x="515" y="52"/>
                </a:cubicBezTo>
                <a:cubicBezTo>
                  <a:pt x="515" y="53"/>
                  <a:pt x="515" y="53"/>
                  <a:pt x="515" y="53"/>
                </a:cubicBezTo>
                <a:cubicBezTo>
                  <a:pt x="514" y="53"/>
                  <a:pt x="514" y="54"/>
                  <a:pt x="514" y="54"/>
                </a:cubicBezTo>
                <a:cubicBezTo>
                  <a:pt x="518" y="54"/>
                  <a:pt x="518" y="54"/>
                  <a:pt x="518" y="54"/>
                </a:cubicBezTo>
                <a:cubicBezTo>
                  <a:pt x="518" y="54"/>
                  <a:pt x="518" y="54"/>
                  <a:pt x="518" y="54"/>
                </a:cubicBezTo>
                <a:cubicBezTo>
                  <a:pt x="518" y="54"/>
                  <a:pt x="518" y="54"/>
                  <a:pt x="518" y="54"/>
                </a:cubicBezTo>
                <a:cubicBezTo>
                  <a:pt x="518" y="54"/>
                  <a:pt x="518" y="54"/>
                  <a:pt x="518" y="54"/>
                </a:cubicBezTo>
                <a:cubicBezTo>
                  <a:pt x="520" y="53"/>
                  <a:pt x="520" y="53"/>
                  <a:pt x="520" y="53"/>
                </a:cubicBezTo>
                <a:cubicBezTo>
                  <a:pt x="520" y="53"/>
                  <a:pt x="520" y="53"/>
                  <a:pt x="520" y="53"/>
                </a:cubicBezTo>
                <a:cubicBezTo>
                  <a:pt x="520" y="53"/>
                  <a:pt x="520" y="53"/>
                  <a:pt x="520" y="53"/>
                </a:cubicBezTo>
                <a:cubicBezTo>
                  <a:pt x="521" y="53"/>
                  <a:pt x="521" y="53"/>
                  <a:pt x="521" y="53"/>
                </a:cubicBezTo>
                <a:cubicBezTo>
                  <a:pt x="521" y="53"/>
                  <a:pt x="522" y="53"/>
                  <a:pt x="522" y="53"/>
                </a:cubicBezTo>
                <a:cubicBezTo>
                  <a:pt x="523" y="54"/>
                  <a:pt x="524" y="54"/>
                  <a:pt x="525" y="54"/>
                </a:cubicBezTo>
                <a:cubicBezTo>
                  <a:pt x="525" y="54"/>
                  <a:pt x="525" y="54"/>
                  <a:pt x="525" y="54"/>
                </a:cubicBezTo>
                <a:cubicBezTo>
                  <a:pt x="525" y="54"/>
                  <a:pt x="525" y="54"/>
                  <a:pt x="525" y="54"/>
                </a:cubicBezTo>
                <a:cubicBezTo>
                  <a:pt x="525" y="54"/>
                  <a:pt x="525" y="54"/>
                  <a:pt x="525" y="54"/>
                </a:cubicBezTo>
                <a:cubicBezTo>
                  <a:pt x="525" y="54"/>
                  <a:pt x="525" y="54"/>
                  <a:pt x="525" y="54"/>
                </a:cubicBezTo>
                <a:cubicBezTo>
                  <a:pt x="526" y="54"/>
                  <a:pt x="526" y="54"/>
                  <a:pt x="526" y="54"/>
                </a:cubicBezTo>
                <a:cubicBezTo>
                  <a:pt x="526" y="54"/>
                  <a:pt x="526" y="54"/>
                  <a:pt x="527" y="53"/>
                </a:cubicBezTo>
                <a:cubicBezTo>
                  <a:pt x="528" y="53"/>
                  <a:pt x="528" y="52"/>
                  <a:pt x="529" y="51"/>
                </a:cubicBezTo>
                <a:cubicBezTo>
                  <a:pt x="530" y="50"/>
                  <a:pt x="531" y="50"/>
                  <a:pt x="532" y="49"/>
                </a:cubicBezTo>
                <a:cubicBezTo>
                  <a:pt x="533" y="49"/>
                  <a:pt x="534" y="49"/>
                  <a:pt x="536" y="49"/>
                </a:cubicBezTo>
                <a:cubicBezTo>
                  <a:pt x="539" y="49"/>
                  <a:pt x="542" y="50"/>
                  <a:pt x="543" y="53"/>
                </a:cubicBezTo>
                <a:cubicBezTo>
                  <a:pt x="543" y="53"/>
                  <a:pt x="543" y="54"/>
                  <a:pt x="543" y="54"/>
                </a:cubicBezTo>
                <a:cubicBezTo>
                  <a:pt x="547" y="54"/>
                  <a:pt x="547" y="54"/>
                  <a:pt x="547" y="54"/>
                </a:cubicBezTo>
                <a:cubicBezTo>
                  <a:pt x="547" y="54"/>
                  <a:pt x="547" y="54"/>
                  <a:pt x="547" y="54"/>
                </a:cubicBezTo>
                <a:cubicBezTo>
                  <a:pt x="547" y="54"/>
                  <a:pt x="547" y="54"/>
                  <a:pt x="547" y="54"/>
                </a:cubicBezTo>
                <a:cubicBezTo>
                  <a:pt x="549" y="54"/>
                  <a:pt x="549" y="54"/>
                  <a:pt x="549" y="54"/>
                </a:cubicBezTo>
                <a:cubicBezTo>
                  <a:pt x="549" y="52"/>
                  <a:pt x="548" y="51"/>
                  <a:pt x="547" y="49"/>
                </a:cubicBezTo>
                <a:cubicBezTo>
                  <a:pt x="547" y="49"/>
                  <a:pt x="547" y="49"/>
                  <a:pt x="547" y="49"/>
                </a:cubicBezTo>
                <a:cubicBezTo>
                  <a:pt x="547" y="49"/>
                  <a:pt x="547" y="49"/>
                  <a:pt x="547" y="49"/>
                </a:cubicBezTo>
                <a:cubicBezTo>
                  <a:pt x="547" y="49"/>
                  <a:pt x="547" y="49"/>
                  <a:pt x="547" y="49"/>
                </a:cubicBezTo>
                <a:cubicBezTo>
                  <a:pt x="545" y="47"/>
                  <a:pt x="545" y="47"/>
                  <a:pt x="545" y="47"/>
                </a:cubicBezTo>
                <a:cubicBezTo>
                  <a:pt x="545" y="47"/>
                  <a:pt x="545" y="47"/>
                  <a:pt x="545" y="47"/>
                </a:cubicBezTo>
                <a:cubicBezTo>
                  <a:pt x="544" y="46"/>
                  <a:pt x="543" y="45"/>
                  <a:pt x="542" y="45"/>
                </a:cubicBezTo>
                <a:cubicBezTo>
                  <a:pt x="541" y="44"/>
                  <a:pt x="539" y="44"/>
                  <a:pt x="537" y="44"/>
                </a:cubicBezTo>
                <a:moveTo>
                  <a:pt x="666" y="50"/>
                </a:moveTo>
                <a:cubicBezTo>
                  <a:pt x="666" y="49"/>
                  <a:pt x="666" y="49"/>
                  <a:pt x="666" y="49"/>
                </a:cubicBezTo>
                <a:cubicBezTo>
                  <a:pt x="669" y="48"/>
                  <a:pt x="673" y="46"/>
                  <a:pt x="675" y="44"/>
                </a:cubicBezTo>
                <a:cubicBezTo>
                  <a:pt x="682" y="42"/>
                  <a:pt x="682" y="42"/>
                  <a:pt x="682" y="42"/>
                </a:cubicBezTo>
                <a:cubicBezTo>
                  <a:pt x="682" y="43"/>
                  <a:pt x="682" y="43"/>
                  <a:pt x="682" y="43"/>
                </a:cubicBezTo>
                <a:cubicBezTo>
                  <a:pt x="676" y="45"/>
                  <a:pt x="671" y="47"/>
                  <a:pt x="666" y="50"/>
                </a:cubicBezTo>
                <a:moveTo>
                  <a:pt x="756" y="42"/>
                </a:moveTo>
                <a:cubicBezTo>
                  <a:pt x="755" y="42"/>
                  <a:pt x="754" y="42"/>
                  <a:pt x="753" y="41"/>
                </a:cubicBezTo>
                <a:cubicBezTo>
                  <a:pt x="753" y="40"/>
                  <a:pt x="753" y="40"/>
                  <a:pt x="753" y="40"/>
                </a:cubicBezTo>
                <a:cubicBezTo>
                  <a:pt x="755" y="41"/>
                  <a:pt x="757" y="41"/>
                  <a:pt x="760" y="42"/>
                </a:cubicBezTo>
                <a:cubicBezTo>
                  <a:pt x="760" y="43"/>
                  <a:pt x="760" y="43"/>
                  <a:pt x="760" y="43"/>
                </a:cubicBezTo>
                <a:cubicBezTo>
                  <a:pt x="759" y="42"/>
                  <a:pt x="758" y="42"/>
                  <a:pt x="757" y="42"/>
                </a:cubicBezTo>
                <a:cubicBezTo>
                  <a:pt x="757" y="42"/>
                  <a:pt x="757" y="42"/>
                  <a:pt x="757" y="42"/>
                </a:cubicBezTo>
                <a:cubicBezTo>
                  <a:pt x="756" y="42"/>
                  <a:pt x="756" y="42"/>
                  <a:pt x="756" y="42"/>
                </a:cubicBezTo>
                <a:cubicBezTo>
                  <a:pt x="756" y="42"/>
                  <a:pt x="756" y="42"/>
                  <a:pt x="756" y="42"/>
                </a:cubicBezTo>
                <a:moveTo>
                  <a:pt x="688" y="41"/>
                </a:moveTo>
                <a:cubicBezTo>
                  <a:pt x="688" y="41"/>
                  <a:pt x="688" y="41"/>
                  <a:pt x="688" y="41"/>
                </a:cubicBezTo>
                <a:cubicBezTo>
                  <a:pt x="690" y="41"/>
                  <a:pt x="691" y="40"/>
                  <a:pt x="692" y="39"/>
                </a:cubicBezTo>
                <a:cubicBezTo>
                  <a:pt x="692" y="38"/>
                  <a:pt x="692" y="38"/>
                  <a:pt x="692" y="38"/>
                </a:cubicBezTo>
                <a:cubicBezTo>
                  <a:pt x="692" y="44"/>
                  <a:pt x="692" y="44"/>
                  <a:pt x="692" y="44"/>
                </a:cubicBezTo>
                <a:cubicBezTo>
                  <a:pt x="692" y="45"/>
                  <a:pt x="692" y="45"/>
                  <a:pt x="692" y="46"/>
                </a:cubicBezTo>
                <a:cubicBezTo>
                  <a:pt x="692" y="47"/>
                  <a:pt x="692" y="47"/>
                  <a:pt x="692" y="48"/>
                </a:cubicBezTo>
                <a:cubicBezTo>
                  <a:pt x="692" y="53"/>
                  <a:pt x="692" y="53"/>
                  <a:pt x="692" y="53"/>
                </a:cubicBezTo>
                <a:cubicBezTo>
                  <a:pt x="692" y="52"/>
                  <a:pt x="691" y="51"/>
                  <a:pt x="690" y="50"/>
                </a:cubicBezTo>
                <a:cubicBezTo>
                  <a:pt x="690" y="50"/>
                  <a:pt x="690" y="50"/>
                  <a:pt x="690" y="50"/>
                </a:cubicBezTo>
                <a:cubicBezTo>
                  <a:pt x="689" y="50"/>
                  <a:pt x="689" y="50"/>
                  <a:pt x="689" y="50"/>
                </a:cubicBezTo>
                <a:cubicBezTo>
                  <a:pt x="687" y="50"/>
                  <a:pt x="686" y="51"/>
                  <a:pt x="684" y="51"/>
                </a:cubicBezTo>
                <a:cubicBezTo>
                  <a:pt x="684" y="50"/>
                  <a:pt x="684" y="50"/>
                  <a:pt x="684" y="50"/>
                </a:cubicBezTo>
                <a:cubicBezTo>
                  <a:pt x="686" y="50"/>
                  <a:pt x="688" y="50"/>
                  <a:pt x="690" y="49"/>
                </a:cubicBezTo>
                <a:cubicBezTo>
                  <a:pt x="691" y="49"/>
                  <a:pt x="691" y="49"/>
                  <a:pt x="691" y="49"/>
                </a:cubicBezTo>
                <a:cubicBezTo>
                  <a:pt x="691" y="41"/>
                  <a:pt x="691" y="41"/>
                  <a:pt x="691" y="41"/>
                </a:cubicBezTo>
                <a:cubicBezTo>
                  <a:pt x="690" y="41"/>
                  <a:pt x="690" y="41"/>
                  <a:pt x="690" y="41"/>
                </a:cubicBezTo>
                <a:cubicBezTo>
                  <a:pt x="688" y="41"/>
                  <a:pt x="686" y="42"/>
                  <a:pt x="684" y="42"/>
                </a:cubicBezTo>
                <a:cubicBezTo>
                  <a:pt x="684" y="41"/>
                  <a:pt x="684" y="41"/>
                  <a:pt x="684" y="41"/>
                </a:cubicBezTo>
                <a:cubicBezTo>
                  <a:pt x="687" y="41"/>
                  <a:pt x="687" y="41"/>
                  <a:pt x="687" y="41"/>
                </a:cubicBezTo>
                <a:cubicBezTo>
                  <a:pt x="687" y="41"/>
                  <a:pt x="688" y="41"/>
                  <a:pt x="688" y="41"/>
                </a:cubicBezTo>
                <a:moveTo>
                  <a:pt x="751" y="41"/>
                </a:moveTo>
                <a:cubicBezTo>
                  <a:pt x="747" y="40"/>
                  <a:pt x="744" y="39"/>
                  <a:pt x="740" y="39"/>
                </a:cubicBezTo>
                <a:cubicBezTo>
                  <a:pt x="740" y="38"/>
                  <a:pt x="740" y="38"/>
                  <a:pt x="740" y="38"/>
                </a:cubicBezTo>
                <a:cubicBezTo>
                  <a:pt x="744" y="38"/>
                  <a:pt x="747" y="39"/>
                  <a:pt x="751" y="40"/>
                </a:cubicBezTo>
                <a:cubicBezTo>
                  <a:pt x="751" y="41"/>
                  <a:pt x="751" y="41"/>
                  <a:pt x="751" y="41"/>
                </a:cubicBezTo>
                <a:moveTo>
                  <a:pt x="735" y="53"/>
                </a:moveTo>
                <a:cubicBezTo>
                  <a:pt x="735" y="53"/>
                  <a:pt x="735" y="53"/>
                  <a:pt x="735" y="53"/>
                </a:cubicBezTo>
                <a:cubicBezTo>
                  <a:pt x="735" y="53"/>
                  <a:pt x="735" y="53"/>
                  <a:pt x="734" y="53"/>
                </a:cubicBezTo>
                <a:cubicBezTo>
                  <a:pt x="735" y="51"/>
                  <a:pt x="735" y="50"/>
                  <a:pt x="735" y="49"/>
                </a:cubicBezTo>
                <a:cubicBezTo>
                  <a:pt x="735" y="46"/>
                  <a:pt x="734" y="44"/>
                  <a:pt x="733" y="42"/>
                </a:cubicBezTo>
                <a:cubicBezTo>
                  <a:pt x="730" y="36"/>
                  <a:pt x="725" y="33"/>
                  <a:pt x="720" y="32"/>
                </a:cubicBezTo>
                <a:cubicBezTo>
                  <a:pt x="720" y="31"/>
                  <a:pt x="720" y="31"/>
                  <a:pt x="720" y="31"/>
                </a:cubicBezTo>
                <a:cubicBezTo>
                  <a:pt x="724" y="33"/>
                  <a:pt x="728" y="35"/>
                  <a:pt x="732" y="37"/>
                </a:cubicBezTo>
                <a:cubicBezTo>
                  <a:pt x="732" y="37"/>
                  <a:pt x="732" y="37"/>
                  <a:pt x="732" y="37"/>
                </a:cubicBezTo>
                <a:cubicBezTo>
                  <a:pt x="732" y="37"/>
                  <a:pt x="732" y="37"/>
                  <a:pt x="732" y="37"/>
                </a:cubicBezTo>
                <a:cubicBezTo>
                  <a:pt x="734" y="37"/>
                  <a:pt x="736" y="37"/>
                  <a:pt x="738" y="37"/>
                </a:cubicBezTo>
                <a:cubicBezTo>
                  <a:pt x="738" y="39"/>
                  <a:pt x="738" y="39"/>
                  <a:pt x="738" y="39"/>
                </a:cubicBezTo>
                <a:cubicBezTo>
                  <a:pt x="737" y="39"/>
                  <a:pt x="736" y="39"/>
                  <a:pt x="735" y="39"/>
                </a:cubicBezTo>
                <a:cubicBezTo>
                  <a:pt x="734" y="39"/>
                  <a:pt x="734" y="39"/>
                  <a:pt x="734" y="39"/>
                </a:cubicBezTo>
                <a:cubicBezTo>
                  <a:pt x="734" y="40"/>
                  <a:pt x="734" y="40"/>
                  <a:pt x="734" y="40"/>
                </a:cubicBezTo>
                <a:cubicBezTo>
                  <a:pt x="734" y="42"/>
                  <a:pt x="735" y="43"/>
                  <a:pt x="736" y="44"/>
                </a:cubicBezTo>
                <a:cubicBezTo>
                  <a:pt x="736" y="45"/>
                  <a:pt x="736" y="45"/>
                  <a:pt x="736" y="45"/>
                </a:cubicBezTo>
                <a:cubicBezTo>
                  <a:pt x="737" y="45"/>
                  <a:pt x="737" y="45"/>
                  <a:pt x="737" y="45"/>
                </a:cubicBezTo>
                <a:cubicBezTo>
                  <a:pt x="737" y="45"/>
                  <a:pt x="737" y="45"/>
                  <a:pt x="737" y="45"/>
                </a:cubicBezTo>
                <a:cubicBezTo>
                  <a:pt x="737" y="45"/>
                  <a:pt x="738" y="45"/>
                  <a:pt x="738" y="45"/>
                </a:cubicBezTo>
                <a:cubicBezTo>
                  <a:pt x="738" y="47"/>
                  <a:pt x="738" y="47"/>
                  <a:pt x="738" y="47"/>
                </a:cubicBezTo>
                <a:cubicBezTo>
                  <a:pt x="736" y="47"/>
                  <a:pt x="736" y="47"/>
                  <a:pt x="736" y="47"/>
                </a:cubicBezTo>
                <a:cubicBezTo>
                  <a:pt x="738" y="49"/>
                  <a:pt x="738" y="49"/>
                  <a:pt x="738" y="49"/>
                </a:cubicBezTo>
                <a:cubicBezTo>
                  <a:pt x="738" y="50"/>
                  <a:pt x="738" y="50"/>
                  <a:pt x="738" y="50"/>
                </a:cubicBezTo>
                <a:cubicBezTo>
                  <a:pt x="738" y="51"/>
                  <a:pt x="738" y="51"/>
                  <a:pt x="738" y="51"/>
                </a:cubicBezTo>
                <a:cubicBezTo>
                  <a:pt x="738" y="52"/>
                  <a:pt x="737" y="52"/>
                  <a:pt x="736" y="52"/>
                </a:cubicBezTo>
                <a:cubicBezTo>
                  <a:pt x="736" y="53"/>
                  <a:pt x="735" y="53"/>
                  <a:pt x="735" y="53"/>
                </a:cubicBezTo>
                <a:moveTo>
                  <a:pt x="694" y="37"/>
                </a:moveTo>
                <a:cubicBezTo>
                  <a:pt x="694" y="35"/>
                  <a:pt x="694" y="35"/>
                  <a:pt x="694" y="35"/>
                </a:cubicBezTo>
                <a:cubicBezTo>
                  <a:pt x="695" y="34"/>
                  <a:pt x="696" y="33"/>
                  <a:pt x="697" y="33"/>
                </a:cubicBezTo>
                <a:cubicBezTo>
                  <a:pt x="697" y="33"/>
                  <a:pt x="697" y="33"/>
                  <a:pt x="697" y="33"/>
                </a:cubicBezTo>
                <a:cubicBezTo>
                  <a:pt x="697" y="32"/>
                  <a:pt x="697" y="32"/>
                  <a:pt x="697" y="32"/>
                </a:cubicBezTo>
                <a:cubicBezTo>
                  <a:pt x="700" y="30"/>
                  <a:pt x="703" y="29"/>
                  <a:pt x="707" y="29"/>
                </a:cubicBezTo>
                <a:cubicBezTo>
                  <a:pt x="707" y="30"/>
                  <a:pt x="707" y="30"/>
                  <a:pt x="707" y="30"/>
                </a:cubicBezTo>
                <a:cubicBezTo>
                  <a:pt x="702" y="30"/>
                  <a:pt x="697" y="33"/>
                  <a:pt x="694" y="37"/>
                </a:cubicBezTo>
                <a:moveTo>
                  <a:pt x="709" y="30"/>
                </a:moveTo>
                <a:cubicBezTo>
                  <a:pt x="709" y="29"/>
                  <a:pt x="709" y="29"/>
                  <a:pt x="709" y="29"/>
                </a:cubicBezTo>
                <a:cubicBezTo>
                  <a:pt x="712" y="29"/>
                  <a:pt x="715" y="30"/>
                  <a:pt x="718" y="31"/>
                </a:cubicBezTo>
                <a:cubicBezTo>
                  <a:pt x="718" y="32"/>
                  <a:pt x="718" y="32"/>
                  <a:pt x="718" y="32"/>
                </a:cubicBezTo>
                <a:cubicBezTo>
                  <a:pt x="715" y="31"/>
                  <a:pt x="712" y="31"/>
                  <a:pt x="710" y="30"/>
                </a:cubicBezTo>
                <a:cubicBezTo>
                  <a:pt x="710" y="30"/>
                  <a:pt x="710" y="30"/>
                  <a:pt x="710" y="30"/>
                </a:cubicBezTo>
                <a:cubicBezTo>
                  <a:pt x="710" y="30"/>
                  <a:pt x="710" y="30"/>
                  <a:pt x="710" y="30"/>
                </a:cubicBezTo>
                <a:cubicBezTo>
                  <a:pt x="710" y="30"/>
                  <a:pt x="709" y="30"/>
                  <a:pt x="709" y="30"/>
                </a:cubicBezTo>
                <a:moveTo>
                  <a:pt x="709" y="27"/>
                </a:moveTo>
                <a:cubicBezTo>
                  <a:pt x="708" y="27"/>
                  <a:pt x="708" y="27"/>
                  <a:pt x="708" y="27"/>
                </a:cubicBezTo>
                <a:cubicBezTo>
                  <a:pt x="708" y="27"/>
                  <a:pt x="708" y="27"/>
                  <a:pt x="708" y="27"/>
                </a:cubicBezTo>
                <a:cubicBezTo>
                  <a:pt x="707" y="27"/>
                  <a:pt x="707" y="27"/>
                  <a:pt x="707" y="27"/>
                </a:cubicBezTo>
                <a:cubicBezTo>
                  <a:pt x="707" y="27"/>
                  <a:pt x="707" y="27"/>
                  <a:pt x="707" y="27"/>
                </a:cubicBezTo>
                <a:cubicBezTo>
                  <a:pt x="703" y="27"/>
                  <a:pt x="700" y="28"/>
                  <a:pt x="696" y="31"/>
                </a:cubicBezTo>
                <a:cubicBezTo>
                  <a:pt x="695" y="31"/>
                  <a:pt x="695" y="31"/>
                  <a:pt x="694" y="32"/>
                </a:cubicBezTo>
                <a:cubicBezTo>
                  <a:pt x="694" y="31"/>
                  <a:pt x="694" y="31"/>
                  <a:pt x="694" y="31"/>
                </a:cubicBezTo>
                <a:cubicBezTo>
                  <a:pt x="694" y="32"/>
                  <a:pt x="694" y="32"/>
                  <a:pt x="694" y="32"/>
                </a:cubicBezTo>
                <a:cubicBezTo>
                  <a:pt x="693" y="32"/>
                  <a:pt x="693" y="33"/>
                  <a:pt x="693" y="34"/>
                </a:cubicBezTo>
                <a:cubicBezTo>
                  <a:pt x="692" y="35"/>
                  <a:pt x="691" y="37"/>
                  <a:pt x="690" y="38"/>
                </a:cubicBezTo>
                <a:cubicBezTo>
                  <a:pt x="690" y="39"/>
                  <a:pt x="689" y="39"/>
                  <a:pt x="688" y="39"/>
                </a:cubicBezTo>
                <a:cubicBezTo>
                  <a:pt x="688" y="39"/>
                  <a:pt x="688" y="39"/>
                  <a:pt x="687" y="39"/>
                </a:cubicBezTo>
                <a:cubicBezTo>
                  <a:pt x="687" y="38"/>
                  <a:pt x="687" y="38"/>
                  <a:pt x="687" y="38"/>
                </a:cubicBezTo>
                <a:cubicBezTo>
                  <a:pt x="683" y="40"/>
                  <a:pt x="683" y="40"/>
                  <a:pt x="683" y="40"/>
                </a:cubicBezTo>
                <a:cubicBezTo>
                  <a:pt x="675" y="42"/>
                  <a:pt x="675" y="42"/>
                  <a:pt x="675" y="42"/>
                </a:cubicBezTo>
                <a:cubicBezTo>
                  <a:pt x="674" y="42"/>
                  <a:pt x="674" y="42"/>
                  <a:pt x="674" y="42"/>
                </a:cubicBezTo>
                <a:cubicBezTo>
                  <a:pt x="672" y="44"/>
                  <a:pt x="669" y="46"/>
                  <a:pt x="665" y="48"/>
                </a:cubicBezTo>
                <a:cubicBezTo>
                  <a:pt x="665" y="48"/>
                  <a:pt x="665" y="48"/>
                  <a:pt x="665" y="48"/>
                </a:cubicBezTo>
                <a:cubicBezTo>
                  <a:pt x="665" y="48"/>
                  <a:pt x="665" y="48"/>
                  <a:pt x="665" y="48"/>
                </a:cubicBezTo>
                <a:cubicBezTo>
                  <a:pt x="662" y="49"/>
                  <a:pt x="659" y="50"/>
                  <a:pt x="657" y="53"/>
                </a:cubicBezTo>
                <a:cubicBezTo>
                  <a:pt x="656" y="53"/>
                  <a:pt x="656" y="54"/>
                  <a:pt x="655" y="54"/>
                </a:cubicBezTo>
                <a:cubicBezTo>
                  <a:pt x="658" y="54"/>
                  <a:pt x="658" y="54"/>
                  <a:pt x="658" y="54"/>
                </a:cubicBezTo>
                <a:cubicBezTo>
                  <a:pt x="658" y="54"/>
                  <a:pt x="658" y="54"/>
                  <a:pt x="658" y="54"/>
                </a:cubicBezTo>
                <a:cubicBezTo>
                  <a:pt x="659" y="54"/>
                  <a:pt x="659" y="54"/>
                  <a:pt x="659" y="54"/>
                </a:cubicBezTo>
                <a:cubicBezTo>
                  <a:pt x="660" y="52"/>
                  <a:pt x="662" y="51"/>
                  <a:pt x="664" y="50"/>
                </a:cubicBezTo>
                <a:cubicBezTo>
                  <a:pt x="664" y="52"/>
                  <a:pt x="664" y="52"/>
                  <a:pt x="664" y="52"/>
                </a:cubicBezTo>
                <a:cubicBezTo>
                  <a:pt x="663" y="52"/>
                  <a:pt x="662" y="53"/>
                  <a:pt x="660" y="54"/>
                </a:cubicBezTo>
                <a:cubicBezTo>
                  <a:pt x="664" y="54"/>
                  <a:pt x="664" y="54"/>
                  <a:pt x="664" y="54"/>
                </a:cubicBezTo>
                <a:cubicBezTo>
                  <a:pt x="665" y="54"/>
                  <a:pt x="665" y="53"/>
                  <a:pt x="666" y="53"/>
                </a:cubicBezTo>
                <a:cubicBezTo>
                  <a:pt x="666" y="53"/>
                  <a:pt x="666" y="53"/>
                  <a:pt x="666" y="53"/>
                </a:cubicBezTo>
                <a:cubicBezTo>
                  <a:pt x="671" y="50"/>
                  <a:pt x="676" y="47"/>
                  <a:pt x="682" y="45"/>
                </a:cubicBezTo>
                <a:cubicBezTo>
                  <a:pt x="682" y="45"/>
                  <a:pt x="682" y="45"/>
                  <a:pt x="682" y="45"/>
                </a:cubicBezTo>
                <a:cubicBezTo>
                  <a:pt x="683" y="45"/>
                  <a:pt x="683" y="45"/>
                  <a:pt x="683" y="45"/>
                </a:cubicBezTo>
                <a:cubicBezTo>
                  <a:pt x="684" y="44"/>
                  <a:pt x="684" y="44"/>
                  <a:pt x="684" y="44"/>
                </a:cubicBezTo>
                <a:cubicBezTo>
                  <a:pt x="684" y="44"/>
                  <a:pt x="684" y="44"/>
                  <a:pt x="684" y="44"/>
                </a:cubicBezTo>
                <a:cubicBezTo>
                  <a:pt x="685" y="44"/>
                  <a:pt x="687" y="44"/>
                  <a:pt x="689" y="43"/>
                </a:cubicBezTo>
                <a:cubicBezTo>
                  <a:pt x="689" y="47"/>
                  <a:pt x="689" y="47"/>
                  <a:pt x="689" y="47"/>
                </a:cubicBezTo>
                <a:cubicBezTo>
                  <a:pt x="687" y="48"/>
                  <a:pt x="685" y="48"/>
                  <a:pt x="684" y="48"/>
                </a:cubicBezTo>
                <a:cubicBezTo>
                  <a:pt x="684" y="48"/>
                  <a:pt x="684" y="48"/>
                  <a:pt x="684" y="48"/>
                </a:cubicBezTo>
                <a:cubicBezTo>
                  <a:pt x="683" y="49"/>
                  <a:pt x="683" y="49"/>
                  <a:pt x="683" y="49"/>
                </a:cubicBezTo>
                <a:cubicBezTo>
                  <a:pt x="682" y="49"/>
                  <a:pt x="682" y="49"/>
                  <a:pt x="682" y="49"/>
                </a:cubicBezTo>
                <a:cubicBezTo>
                  <a:pt x="682" y="49"/>
                  <a:pt x="682" y="49"/>
                  <a:pt x="682" y="49"/>
                </a:cubicBezTo>
                <a:cubicBezTo>
                  <a:pt x="678" y="50"/>
                  <a:pt x="675" y="52"/>
                  <a:pt x="671" y="54"/>
                </a:cubicBezTo>
                <a:cubicBezTo>
                  <a:pt x="675" y="54"/>
                  <a:pt x="675" y="54"/>
                  <a:pt x="675" y="54"/>
                </a:cubicBezTo>
                <a:cubicBezTo>
                  <a:pt x="677" y="53"/>
                  <a:pt x="680" y="52"/>
                  <a:pt x="682" y="51"/>
                </a:cubicBezTo>
                <a:cubicBezTo>
                  <a:pt x="682" y="52"/>
                  <a:pt x="682" y="52"/>
                  <a:pt x="682" y="52"/>
                </a:cubicBezTo>
                <a:cubicBezTo>
                  <a:pt x="680" y="53"/>
                  <a:pt x="679" y="53"/>
                  <a:pt x="677" y="54"/>
                </a:cubicBezTo>
                <a:cubicBezTo>
                  <a:pt x="682" y="54"/>
                  <a:pt x="682" y="54"/>
                  <a:pt x="682" y="54"/>
                </a:cubicBezTo>
                <a:cubicBezTo>
                  <a:pt x="682" y="54"/>
                  <a:pt x="683" y="54"/>
                  <a:pt x="683" y="53"/>
                </a:cubicBezTo>
                <a:cubicBezTo>
                  <a:pt x="683" y="53"/>
                  <a:pt x="683" y="53"/>
                  <a:pt x="683" y="53"/>
                </a:cubicBezTo>
                <a:cubicBezTo>
                  <a:pt x="686" y="53"/>
                  <a:pt x="688" y="52"/>
                  <a:pt x="689" y="52"/>
                </a:cubicBezTo>
                <a:cubicBezTo>
                  <a:pt x="690" y="53"/>
                  <a:pt x="690" y="53"/>
                  <a:pt x="691" y="54"/>
                </a:cubicBezTo>
                <a:cubicBezTo>
                  <a:pt x="694" y="54"/>
                  <a:pt x="694" y="54"/>
                  <a:pt x="694" y="54"/>
                </a:cubicBezTo>
                <a:cubicBezTo>
                  <a:pt x="694" y="52"/>
                  <a:pt x="694" y="52"/>
                  <a:pt x="694" y="52"/>
                </a:cubicBezTo>
                <a:cubicBezTo>
                  <a:pt x="695" y="53"/>
                  <a:pt x="696" y="53"/>
                  <a:pt x="696" y="53"/>
                </a:cubicBezTo>
                <a:cubicBezTo>
                  <a:pt x="697" y="54"/>
                  <a:pt x="697" y="54"/>
                  <a:pt x="697" y="54"/>
                </a:cubicBezTo>
                <a:cubicBezTo>
                  <a:pt x="700" y="54"/>
                  <a:pt x="700" y="54"/>
                  <a:pt x="700" y="54"/>
                </a:cubicBezTo>
                <a:cubicBezTo>
                  <a:pt x="700" y="54"/>
                  <a:pt x="700" y="54"/>
                  <a:pt x="700" y="54"/>
                </a:cubicBezTo>
                <a:cubicBezTo>
                  <a:pt x="702" y="52"/>
                  <a:pt x="704" y="51"/>
                  <a:pt x="707" y="50"/>
                </a:cubicBezTo>
                <a:cubicBezTo>
                  <a:pt x="707" y="51"/>
                  <a:pt x="707" y="51"/>
                  <a:pt x="707" y="51"/>
                </a:cubicBezTo>
                <a:cubicBezTo>
                  <a:pt x="707" y="51"/>
                  <a:pt x="707" y="51"/>
                  <a:pt x="707" y="51"/>
                </a:cubicBezTo>
                <a:cubicBezTo>
                  <a:pt x="706" y="52"/>
                  <a:pt x="706" y="52"/>
                  <a:pt x="706" y="52"/>
                </a:cubicBezTo>
                <a:cubicBezTo>
                  <a:pt x="706" y="52"/>
                  <a:pt x="706" y="52"/>
                  <a:pt x="706" y="52"/>
                </a:cubicBezTo>
                <a:cubicBezTo>
                  <a:pt x="707" y="53"/>
                  <a:pt x="707" y="53"/>
                  <a:pt x="707" y="53"/>
                </a:cubicBezTo>
                <a:cubicBezTo>
                  <a:pt x="707" y="54"/>
                  <a:pt x="707" y="54"/>
                  <a:pt x="707" y="54"/>
                </a:cubicBezTo>
                <a:cubicBezTo>
                  <a:pt x="707" y="54"/>
                  <a:pt x="707" y="54"/>
                  <a:pt x="707" y="54"/>
                </a:cubicBezTo>
                <a:cubicBezTo>
                  <a:pt x="709" y="54"/>
                  <a:pt x="709" y="54"/>
                  <a:pt x="709" y="54"/>
                </a:cubicBezTo>
                <a:cubicBezTo>
                  <a:pt x="709" y="53"/>
                  <a:pt x="709" y="53"/>
                  <a:pt x="709" y="53"/>
                </a:cubicBezTo>
                <a:cubicBezTo>
                  <a:pt x="709" y="53"/>
                  <a:pt x="709" y="53"/>
                  <a:pt x="709" y="53"/>
                </a:cubicBezTo>
                <a:cubicBezTo>
                  <a:pt x="710" y="53"/>
                  <a:pt x="710" y="53"/>
                  <a:pt x="710" y="53"/>
                </a:cubicBezTo>
                <a:cubicBezTo>
                  <a:pt x="710" y="52"/>
                  <a:pt x="710" y="52"/>
                  <a:pt x="710" y="52"/>
                </a:cubicBezTo>
                <a:cubicBezTo>
                  <a:pt x="710" y="51"/>
                  <a:pt x="710" y="51"/>
                  <a:pt x="710" y="51"/>
                </a:cubicBezTo>
                <a:cubicBezTo>
                  <a:pt x="709" y="51"/>
                  <a:pt x="709" y="51"/>
                  <a:pt x="709" y="51"/>
                </a:cubicBezTo>
                <a:cubicBezTo>
                  <a:pt x="709" y="50"/>
                  <a:pt x="709" y="50"/>
                  <a:pt x="709" y="50"/>
                </a:cubicBezTo>
                <a:cubicBezTo>
                  <a:pt x="712" y="50"/>
                  <a:pt x="715" y="52"/>
                  <a:pt x="718" y="53"/>
                </a:cubicBezTo>
                <a:cubicBezTo>
                  <a:pt x="718" y="54"/>
                  <a:pt x="718" y="54"/>
                  <a:pt x="718" y="54"/>
                </a:cubicBezTo>
                <a:cubicBezTo>
                  <a:pt x="721" y="54"/>
                  <a:pt x="721" y="54"/>
                  <a:pt x="721" y="54"/>
                </a:cubicBezTo>
                <a:cubicBezTo>
                  <a:pt x="721" y="54"/>
                  <a:pt x="720" y="53"/>
                  <a:pt x="720" y="52"/>
                </a:cubicBezTo>
                <a:cubicBezTo>
                  <a:pt x="720" y="52"/>
                  <a:pt x="720" y="52"/>
                  <a:pt x="720" y="52"/>
                </a:cubicBezTo>
                <a:cubicBezTo>
                  <a:pt x="719" y="52"/>
                  <a:pt x="719" y="52"/>
                  <a:pt x="719" y="52"/>
                </a:cubicBezTo>
                <a:cubicBezTo>
                  <a:pt x="718" y="50"/>
                  <a:pt x="718" y="50"/>
                  <a:pt x="718" y="50"/>
                </a:cubicBezTo>
                <a:cubicBezTo>
                  <a:pt x="718" y="51"/>
                  <a:pt x="718" y="51"/>
                  <a:pt x="718" y="51"/>
                </a:cubicBezTo>
                <a:cubicBezTo>
                  <a:pt x="715" y="49"/>
                  <a:pt x="712" y="48"/>
                  <a:pt x="709" y="48"/>
                </a:cubicBezTo>
                <a:cubicBezTo>
                  <a:pt x="709" y="47"/>
                  <a:pt x="709" y="47"/>
                  <a:pt x="709" y="47"/>
                </a:cubicBezTo>
                <a:cubicBezTo>
                  <a:pt x="708" y="48"/>
                  <a:pt x="708" y="48"/>
                  <a:pt x="708" y="48"/>
                </a:cubicBezTo>
                <a:cubicBezTo>
                  <a:pt x="707" y="48"/>
                  <a:pt x="707" y="48"/>
                  <a:pt x="707" y="48"/>
                </a:cubicBezTo>
                <a:cubicBezTo>
                  <a:pt x="707" y="48"/>
                  <a:pt x="707" y="48"/>
                  <a:pt x="707" y="48"/>
                </a:cubicBezTo>
                <a:cubicBezTo>
                  <a:pt x="704" y="49"/>
                  <a:pt x="701" y="50"/>
                  <a:pt x="699" y="52"/>
                </a:cubicBezTo>
                <a:cubicBezTo>
                  <a:pt x="699" y="52"/>
                  <a:pt x="699" y="52"/>
                  <a:pt x="699" y="52"/>
                </a:cubicBezTo>
                <a:cubicBezTo>
                  <a:pt x="699" y="52"/>
                  <a:pt x="699" y="52"/>
                  <a:pt x="699" y="52"/>
                </a:cubicBezTo>
                <a:cubicBezTo>
                  <a:pt x="698" y="52"/>
                  <a:pt x="698" y="52"/>
                  <a:pt x="697" y="52"/>
                </a:cubicBezTo>
                <a:cubicBezTo>
                  <a:pt x="697" y="51"/>
                  <a:pt x="696" y="51"/>
                  <a:pt x="695" y="50"/>
                </a:cubicBezTo>
                <a:cubicBezTo>
                  <a:pt x="695" y="49"/>
                  <a:pt x="694" y="48"/>
                  <a:pt x="694" y="47"/>
                </a:cubicBezTo>
                <a:cubicBezTo>
                  <a:pt x="694" y="47"/>
                  <a:pt x="694" y="47"/>
                  <a:pt x="694" y="47"/>
                </a:cubicBezTo>
                <a:cubicBezTo>
                  <a:pt x="694" y="47"/>
                  <a:pt x="694" y="47"/>
                  <a:pt x="694" y="47"/>
                </a:cubicBezTo>
                <a:cubicBezTo>
                  <a:pt x="694" y="47"/>
                  <a:pt x="694" y="46"/>
                  <a:pt x="694" y="46"/>
                </a:cubicBezTo>
                <a:cubicBezTo>
                  <a:pt x="694" y="45"/>
                  <a:pt x="694" y="45"/>
                  <a:pt x="694" y="44"/>
                </a:cubicBezTo>
                <a:cubicBezTo>
                  <a:pt x="694" y="44"/>
                  <a:pt x="694" y="44"/>
                  <a:pt x="694" y="44"/>
                </a:cubicBezTo>
                <a:cubicBezTo>
                  <a:pt x="694" y="44"/>
                  <a:pt x="694" y="44"/>
                  <a:pt x="694" y="44"/>
                </a:cubicBezTo>
                <a:cubicBezTo>
                  <a:pt x="694" y="44"/>
                  <a:pt x="694" y="44"/>
                  <a:pt x="694" y="44"/>
                </a:cubicBezTo>
                <a:cubicBezTo>
                  <a:pt x="694" y="43"/>
                  <a:pt x="695" y="41"/>
                  <a:pt x="695" y="40"/>
                </a:cubicBezTo>
                <a:cubicBezTo>
                  <a:pt x="697" y="35"/>
                  <a:pt x="703" y="32"/>
                  <a:pt x="708" y="32"/>
                </a:cubicBezTo>
                <a:cubicBezTo>
                  <a:pt x="709" y="32"/>
                  <a:pt x="709" y="32"/>
                  <a:pt x="710" y="32"/>
                </a:cubicBezTo>
                <a:cubicBezTo>
                  <a:pt x="712" y="33"/>
                  <a:pt x="715" y="33"/>
                  <a:pt x="718" y="34"/>
                </a:cubicBezTo>
                <a:cubicBezTo>
                  <a:pt x="718" y="34"/>
                  <a:pt x="718" y="34"/>
                  <a:pt x="718" y="34"/>
                </a:cubicBezTo>
                <a:cubicBezTo>
                  <a:pt x="718" y="34"/>
                  <a:pt x="718" y="34"/>
                  <a:pt x="718" y="34"/>
                </a:cubicBezTo>
                <a:cubicBezTo>
                  <a:pt x="719" y="34"/>
                  <a:pt x="719" y="34"/>
                  <a:pt x="719" y="34"/>
                </a:cubicBezTo>
                <a:cubicBezTo>
                  <a:pt x="724" y="35"/>
                  <a:pt x="729" y="38"/>
                  <a:pt x="732" y="43"/>
                </a:cubicBezTo>
                <a:cubicBezTo>
                  <a:pt x="732" y="43"/>
                  <a:pt x="732" y="43"/>
                  <a:pt x="732" y="43"/>
                </a:cubicBezTo>
                <a:cubicBezTo>
                  <a:pt x="732" y="43"/>
                  <a:pt x="732" y="43"/>
                  <a:pt x="732" y="43"/>
                </a:cubicBezTo>
                <a:cubicBezTo>
                  <a:pt x="732" y="45"/>
                  <a:pt x="733" y="47"/>
                  <a:pt x="733" y="49"/>
                </a:cubicBezTo>
                <a:cubicBezTo>
                  <a:pt x="733" y="50"/>
                  <a:pt x="733" y="51"/>
                  <a:pt x="732" y="53"/>
                </a:cubicBezTo>
                <a:cubicBezTo>
                  <a:pt x="732" y="53"/>
                  <a:pt x="732" y="53"/>
                  <a:pt x="732" y="53"/>
                </a:cubicBezTo>
                <a:cubicBezTo>
                  <a:pt x="732" y="53"/>
                  <a:pt x="732" y="53"/>
                  <a:pt x="732" y="53"/>
                </a:cubicBezTo>
                <a:cubicBezTo>
                  <a:pt x="733" y="54"/>
                  <a:pt x="733" y="54"/>
                  <a:pt x="733" y="54"/>
                </a:cubicBezTo>
                <a:cubicBezTo>
                  <a:pt x="737" y="54"/>
                  <a:pt x="737" y="54"/>
                  <a:pt x="737" y="54"/>
                </a:cubicBezTo>
                <a:cubicBezTo>
                  <a:pt x="737" y="54"/>
                  <a:pt x="737" y="54"/>
                  <a:pt x="737" y="54"/>
                </a:cubicBezTo>
                <a:cubicBezTo>
                  <a:pt x="738" y="54"/>
                  <a:pt x="739" y="53"/>
                  <a:pt x="739" y="53"/>
                </a:cubicBezTo>
                <a:cubicBezTo>
                  <a:pt x="740" y="53"/>
                  <a:pt x="740" y="53"/>
                  <a:pt x="740" y="53"/>
                </a:cubicBezTo>
                <a:cubicBezTo>
                  <a:pt x="740" y="53"/>
                  <a:pt x="740" y="53"/>
                  <a:pt x="740" y="53"/>
                </a:cubicBezTo>
                <a:cubicBezTo>
                  <a:pt x="740" y="53"/>
                  <a:pt x="740" y="53"/>
                  <a:pt x="740" y="53"/>
                </a:cubicBezTo>
                <a:cubicBezTo>
                  <a:pt x="741" y="53"/>
                  <a:pt x="742" y="53"/>
                  <a:pt x="742" y="53"/>
                </a:cubicBezTo>
                <a:cubicBezTo>
                  <a:pt x="742" y="53"/>
                  <a:pt x="742" y="53"/>
                  <a:pt x="742" y="53"/>
                </a:cubicBezTo>
                <a:cubicBezTo>
                  <a:pt x="744" y="53"/>
                  <a:pt x="746" y="53"/>
                  <a:pt x="747" y="54"/>
                </a:cubicBezTo>
                <a:cubicBezTo>
                  <a:pt x="750" y="54"/>
                  <a:pt x="750" y="54"/>
                  <a:pt x="750" y="54"/>
                </a:cubicBezTo>
                <a:cubicBezTo>
                  <a:pt x="748" y="52"/>
                  <a:pt x="746" y="51"/>
                  <a:pt x="742" y="51"/>
                </a:cubicBezTo>
                <a:cubicBezTo>
                  <a:pt x="742" y="51"/>
                  <a:pt x="742" y="51"/>
                  <a:pt x="742" y="51"/>
                </a:cubicBezTo>
                <a:cubicBezTo>
                  <a:pt x="742" y="51"/>
                  <a:pt x="741" y="51"/>
                  <a:pt x="740" y="51"/>
                </a:cubicBezTo>
                <a:cubicBezTo>
                  <a:pt x="740" y="50"/>
                  <a:pt x="740" y="50"/>
                  <a:pt x="740" y="50"/>
                </a:cubicBezTo>
                <a:cubicBezTo>
                  <a:pt x="741" y="49"/>
                  <a:pt x="741" y="49"/>
                  <a:pt x="741" y="49"/>
                </a:cubicBezTo>
                <a:cubicBezTo>
                  <a:pt x="741" y="48"/>
                  <a:pt x="741" y="48"/>
                  <a:pt x="741" y="48"/>
                </a:cubicBezTo>
                <a:cubicBezTo>
                  <a:pt x="741" y="47"/>
                  <a:pt x="741" y="47"/>
                  <a:pt x="741" y="47"/>
                </a:cubicBezTo>
                <a:cubicBezTo>
                  <a:pt x="741" y="47"/>
                  <a:pt x="740" y="47"/>
                  <a:pt x="740" y="47"/>
                </a:cubicBezTo>
                <a:cubicBezTo>
                  <a:pt x="740" y="46"/>
                  <a:pt x="740" y="46"/>
                  <a:pt x="740" y="46"/>
                </a:cubicBezTo>
                <a:cubicBezTo>
                  <a:pt x="744" y="46"/>
                  <a:pt x="747" y="47"/>
                  <a:pt x="751" y="48"/>
                </a:cubicBezTo>
                <a:cubicBezTo>
                  <a:pt x="751" y="50"/>
                  <a:pt x="751" y="50"/>
                  <a:pt x="751" y="50"/>
                </a:cubicBezTo>
                <a:cubicBezTo>
                  <a:pt x="749" y="50"/>
                  <a:pt x="749" y="50"/>
                  <a:pt x="749" y="50"/>
                </a:cubicBezTo>
                <a:cubicBezTo>
                  <a:pt x="751" y="52"/>
                  <a:pt x="751" y="52"/>
                  <a:pt x="751" y="52"/>
                </a:cubicBezTo>
                <a:cubicBezTo>
                  <a:pt x="751" y="54"/>
                  <a:pt x="751" y="54"/>
                  <a:pt x="751" y="54"/>
                </a:cubicBezTo>
                <a:cubicBezTo>
                  <a:pt x="753" y="54"/>
                  <a:pt x="753" y="54"/>
                  <a:pt x="753" y="54"/>
                </a:cubicBezTo>
                <a:cubicBezTo>
                  <a:pt x="753" y="52"/>
                  <a:pt x="753" y="52"/>
                  <a:pt x="753" y="52"/>
                </a:cubicBezTo>
                <a:cubicBezTo>
                  <a:pt x="753" y="52"/>
                  <a:pt x="753" y="52"/>
                  <a:pt x="753" y="52"/>
                </a:cubicBezTo>
                <a:cubicBezTo>
                  <a:pt x="753" y="52"/>
                  <a:pt x="754" y="51"/>
                  <a:pt x="754" y="51"/>
                </a:cubicBezTo>
                <a:cubicBezTo>
                  <a:pt x="754" y="50"/>
                  <a:pt x="754" y="50"/>
                  <a:pt x="754" y="50"/>
                </a:cubicBezTo>
                <a:cubicBezTo>
                  <a:pt x="753" y="50"/>
                  <a:pt x="753" y="50"/>
                  <a:pt x="753" y="50"/>
                </a:cubicBezTo>
                <a:cubicBezTo>
                  <a:pt x="753" y="48"/>
                  <a:pt x="753" y="48"/>
                  <a:pt x="753" y="48"/>
                </a:cubicBezTo>
                <a:cubicBezTo>
                  <a:pt x="753" y="48"/>
                  <a:pt x="754" y="48"/>
                  <a:pt x="755" y="49"/>
                </a:cubicBezTo>
                <a:cubicBezTo>
                  <a:pt x="757" y="50"/>
                  <a:pt x="757" y="50"/>
                  <a:pt x="757" y="50"/>
                </a:cubicBezTo>
                <a:cubicBezTo>
                  <a:pt x="757" y="51"/>
                  <a:pt x="757" y="51"/>
                  <a:pt x="757" y="51"/>
                </a:cubicBezTo>
                <a:cubicBezTo>
                  <a:pt x="758" y="50"/>
                  <a:pt x="758" y="50"/>
                  <a:pt x="758" y="50"/>
                </a:cubicBezTo>
                <a:cubicBezTo>
                  <a:pt x="758" y="50"/>
                  <a:pt x="759" y="50"/>
                  <a:pt x="760" y="50"/>
                </a:cubicBezTo>
                <a:cubicBezTo>
                  <a:pt x="760" y="52"/>
                  <a:pt x="760" y="52"/>
                  <a:pt x="760" y="52"/>
                </a:cubicBezTo>
                <a:cubicBezTo>
                  <a:pt x="757" y="52"/>
                  <a:pt x="755" y="53"/>
                  <a:pt x="753" y="54"/>
                </a:cubicBezTo>
                <a:cubicBezTo>
                  <a:pt x="760" y="54"/>
                  <a:pt x="760" y="54"/>
                  <a:pt x="760" y="54"/>
                </a:cubicBezTo>
                <a:cubicBezTo>
                  <a:pt x="760" y="54"/>
                  <a:pt x="760" y="54"/>
                  <a:pt x="760" y="54"/>
                </a:cubicBezTo>
                <a:cubicBezTo>
                  <a:pt x="760" y="54"/>
                  <a:pt x="760" y="54"/>
                  <a:pt x="760" y="54"/>
                </a:cubicBezTo>
                <a:cubicBezTo>
                  <a:pt x="761" y="54"/>
                  <a:pt x="761" y="54"/>
                  <a:pt x="761" y="54"/>
                </a:cubicBezTo>
                <a:cubicBezTo>
                  <a:pt x="762" y="54"/>
                  <a:pt x="762" y="54"/>
                  <a:pt x="762" y="54"/>
                </a:cubicBezTo>
                <a:cubicBezTo>
                  <a:pt x="762" y="54"/>
                  <a:pt x="762" y="54"/>
                  <a:pt x="762" y="54"/>
                </a:cubicBezTo>
                <a:cubicBezTo>
                  <a:pt x="762" y="54"/>
                  <a:pt x="762" y="54"/>
                  <a:pt x="762" y="54"/>
                </a:cubicBezTo>
                <a:cubicBezTo>
                  <a:pt x="763" y="54"/>
                  <a:pt x="763" y="54"/>
                  <a:pt x="763" y="54"/>
                </a:cubicBezTo>
                <a:cubicBezTo>
                  <a:pt x="763" y="54"/>
                  <a:pt x="763" y="54"/>
                  <a:pt x="763" y="54"/>
                </a:cubicBezTo>
                <a:cubicBezTo>
                  <a:pt x="764" y="54"/>
                  <a:pt x="765" y="54"/>
                  <a:pt x="766" y="54"/>
                </a:cubicBezTo>
                <a:cubicBezTo>
                  <a:pt x="770" y="54"/>
                  <a:pt x="770" y="54"/>
                  <a:pt x="770" y="54"/>
                </a:cubicBezTo>
                <a:cubicBezTo>
                  <a:pt x="770" y="54"/>
                  <a:pt x="770" y="53"/>
                  <a:pt x="769" y="53"/>
                </a:cubicBezTo>
                <a:cubicBezTo>
                  <a:pt x="769" y="53"/>
                  <a:pt x="769" y="53"/>
                  <a:pt x="769" y="53"/>
                </a:cubicBezTo>
                <a:cubicBezTo>
                  <a:pt x="769" y="53"/>
                  <a:pt x="769" y="53"/>
                  <a:pt x="769" y="53"/>
                </a:cubicBezTo>
                <a:cubicBezTo>
                  <a:pt x="767" y="52"/>
                  <a:pt x="765" y="52"/>
                  <a:pt x="763" y="52"/>
                </a:cubicBezTo>
                <a:cubicBezTo>
                  <a:pt x="763" y="52"/>
                  <a:pt x="763" y="52"/>
                  <a:pt x="762" y="52"/>
                </a:cubicBezTo>
                <a:cubicBezTo>
                  <a:pt x="762" y="50"/>
                  <a:pt x="762" y="50"/>
                  <a:pt x="762" y="50"/>
                </a:cubicBezTo>
                <a:cubicBezTo>
                  <a:pt x="764" y="51"/>
                  <a:pt x="765" y="51"/>
                  <a:pt x="766" y="51"/>
                </a:cubicBezTo>
                <a:cubicBezTo>
                  <a:pt x="766" y="51"/>
                  <a:pt x="766" y="51"/>
                  <a:pt x="766" y="51"/>
                </a:cubicBezTo>
                <a:cubicBezTo>
                  <a:pt x="767" y="51"/>
                  <a:pt x="767" y="51"/>
                  <a:pt x="768" y="51"/>
                </a:cubicBezTo>
                <a:cubicBezTo>
                  <a:pt x="769" y="52"/>
                  <a:pt x="771" y="53"/>
                  <a:pt x="772" y="54"/>
                </a:cubicBezTo>
                <a:cubicBezTo>
                  <a:pt x="775" y="54"/>
                  <a:pt x="775" y="54"/>
                  <a:pt x="775" y="54"/>
                </a:cubicBezTo>
                <a:cubicBezTo>
                  <a:pt x="773" y="52"/>
                  <a:pt x="770" y="50"/>
                  <a:pt x="768" y="49"/>
                </a:cubicBezTo>
                <a:cubicBezTo>
                  <a:pt x="768" y="49"/>
                  <a:pt x="768" y="49"/>
                  <a:pt x="768" y="49"/>
                </a:cubicBezTo>
                <a:cubicBezTo>
                  <a:pt x="768" y="49"/>
                  <a:pt x="768" y="49"/>
                  <a:pt x="768" y="49"/>
                </a:cubicBezTo>
                <a:cubicBezTo>
                  <a:pt x="767" y="49"/>
                  <a:pt x="767" y="49"/>
                  <a:pt x="766" y="49"/>
                </a:cubicBezTo>
                <a:cubicBezTo>
                  <a:pt x="766" y="49"/>
                  <a:pt x="766" y="49"/>
                  <a:pt x="766" y="49"/>
                </a:cubicBezTo>
                <a:cubicBezTo>
                  <a:pt x="765" y="49"/>
                  <a:pt x="764" y="49"/>
                  <a:pt x="762" y="48"/>
                </a:cubicBezTo>
                <a:cubicBezTo>
                  <a:pt x="762" y="48"/>
                  <a:pt x="762" y="48"/>
                  <a:pt x="762" y="48"/>
                </a:cubicBezTo>
                <a:cubicBezTo>
                  <a:pt x="761" y="48"/>
                  <a:pt x="761" y="48"/>
                  <a:pt x="761" y="48"/>
                </a:cubicBezTo>
                <a:cubicBezTo>
                  <a:pt x="760" y="48"/>
                  <a:pt x="760" y="48"/>
                  <a:pt x="760" y="48"/>
                </a:cubicBezTo>
                <a:cubicBezTo>
                  <a:pt x="760" y="48"/>
                  <a:pt x="760" y="48"/>
                  <a:pt x="760" y="48"/>
                </a:cubicBezTo>
                <a:cubicBezTo>
                  <a:pt x="760" y="48"/>
                  <a:pt x="760" y="48"/>
                  <a:pt x="760" y="48"/>
                </a:cubicBezTo>
                <a:cubicBezTo>
                  <a:pt x="760" y="48"/>
                  <a:pt x="760" y="48"/>
                  <a:pt x="760" y="48"/>
                </a:cubicBezTo>
                <a:cubicBezTo>
                  <a:pt x="760" y="48"/>
                  <a:pt x="760" y="48"/>
                  <a:pt x="760" y="48"/>
                </a:cubicBezTo>
                <a:cubicBezTo>
                  <a:pt x="759" y="48"/>
                  <a:pt x="758" y="48"/>
                  <a:pt x="757" y="48"/>
                </a:cubicBezTo>
                <a:cubicBezTo>
                  <a:pt x="756" y="47"/>
                  <a:pt x="756" y="47"/>
                  <a:pt x="756" y="47"/>
                </a:cubicBezTo>
                <a:cubicBezTo>
                  <a:pt x="756" y="47"/>
                  <a:pt x="756" y="47"/>
                  <a:pt x="756" y="47"/>
                </a:cubicBezTo>
                <a:cubicBezTo>
                  <a:pt x="756" y="47"/>
                  <a:pt x="756" y="47"/>
                  <a:pt x="756" y="47"/>
                </a:cubicBezTo>
                <a:cubicBezTo>
                  <a:pt x="755" y="47"/>
                  <a:pt x="753" y="46"/>
                  <a:pt x="752" y="46"/>
                </a:cubicBezTo>
                <a:cubicBezTo>
                  <a:pt x="748" y="45"/>
                  <a:pt x="744" y="44"/>
                  <a:pt x="740" y="44"/>
                </a:cubicBezTo>
                <a:cubicBezTo>
                  <a:pt x="740" y="44"/>
                  <a:pt x="740" y="44"/>
                  <a:pt x="740" y="44"/>
                </a:cubicBezTo>
                <a:cubicBezTo>
                  <a:pt x="739" y="44"/>
                  <a:pt x="739" y="44"/>
                  <a:pt x="739" y="44"/>
                </a:cubicBezTo>
                <a:cubicBezTo>
                  <a:pt x="739" y="43"/>
                  <a:pt x="739" y="43"/>
                  <a:pt x="739" y="43"/>
                </a:cubicBezTo>
                <a:cubicBezTo>
                  <a:pt x="738" y="43"/>
                  <a:pt x="738" y="43"/>
                  <a:pt x="737" y="43"/>
                </a:cubicBezTo>
                <a:cubicBezTo>
                  <a:pt x="737" y="42"/>
                  <a:pt x="737" y="42"/>
                  <a:pt x="736" y="41"/>
                </a:cubicBezTo>
                <a:cubicBezTo>
                  <a:pt x="737" y="41"/>
                  <a:pt x="738" y="41"/>
                  <a:pt x="739" y="41"/>
                </a:cubicBezTo>
                <a:cubicBezTo>
                  <a:pt x="739" y="41"/>
                  <a:pt x="739" y="41"/>
                  <a:pt x="739" y="41"/>
                </a:cubicBezTo>
                <a:cubicBezTo>
                  <a:pt x="739" y="41"/>
                  <a:pt x="739" y="41"/>
                  <a:pt x="739" y="41"/>
                </a:cubicBezTo>
                <a:cubicBezTo>
                  <a:pt x="743" y="41"/>
                  <a:pt x="747" y="42"/>
                  <a:pt x="752" y="43"/>
                </a:cubicBezTo>
                <a:cubicBezTo>
                  <a:pt x="753" y="43"/>
                  <a:pt x="754" y="44"/>
                  <a:pt x="756" y="44"/>
                </a:cubicBezTo>
                <a:cubicBezTo>
                  <a:pt x="757" y="44"/>
                  <a:pt x="759" y="45"/>
                  <a:pt x="760" y="45"/>
                </a:cubicBezTo>
                <a:cubicBezTo>
                  <a:pt x="760" y="45"/>
                  <a:pt x="760" y="45"/>
                  <a:pt x="760" y="45"/>
                </a:cubicBezTo>
                <a:cubicBezTo>
                  <a:pt x="760" y="45"/>
                  <a:pt x="761" y="45"/>
                  <a:pt x="761" y="45"/>
                </a:cubicBezTo>
                <a:cubicBezTo>
                  <a:pt x="761" y="46"/>
                  <a:pt x="761" y="46"/>
                  <a:pt x="761" y="46"/>
                </a:cubicBezTo>
                <a:cubicBezTo>
                  <a:pt x="764" y="47"/>
                  <a:pt x="766" y="48"/>
                  <a:pt x="768" y="49"/>
                </a:cubicBezTo>
                <a:cubicBezTo>
                  <a:pt x="771" y="51"/>
                  <a:pt x="774" y="52"/>
                  <a:pt x="777" y="54"/>
                </a:cubicBezTo>
                <a:cubicBezTo>
                  <a:pt x="780" y="54"/>
                  <a:pt x="780" y="54"/>
                  <a:pt x="780" y="54"/>
                </a:cubicBezTo>
                <a:cubicBezTo>
                  <a:pt x="777" y="51"/>
                  <a:pt x="773" y="49"/>
                  <a:pt x="770" y="47"/>
                </a:cubicBezTo>
                <a:cubicBezTo>
                  <a:pt x="769" y="47"/>
                  <a:pt x="769" y="47"/>
                  <a:pt x="769" y="47"/>
                </a:cubicBezTo>
                <a:cubicBezTo>
                  <a:pt x="769" y="47"/>
                  <a:pt x="769" y="47"/>
                  <a:pt x="769" y="47"/>
                </a:cubicBezTo>
                <a:cubicBezTo>
                  <a:pt x="767" y="46"/>
                  <a:pt x="765" y="45"/>
                  <a:pt x="762" y="44"/>
                </a:cubicBezTo>
                <a:cubicBezTo>
                  <a:pt x="762" y="43"/>
                  <a:pt x="762" y="43"/>
                  <a:pt x="762" y="43"/>
                </a:cubicBezTo>
                <a:cubicBezTo>
                  <a:pt x="769" y="46"/>
                  <a:pt x="776" y="49"/>
                  <a:pt x="782" y="54"/>
                </a:cubicBezTo>
                <a:cubicBezTo>
                  <a:pt x="785" y="54"/>
                  <a:pt x="785" y="54"/>
                  <a:pt x="785" y="54"/>
                </a:cubicBezTo>
                <a:cubicBezTo>
                  <a:pt x="778" y="48"/>
                  <a:pt x="770" y="44"/>
                  <a:pt x="762" y="40"/>
                </a:cubicBezTo>
                <a:cubicBezTo>
                  <a:pt x="762" y="40"/>
                  <a:pt x="762" y="40"/>
                  <a:pt x="762" y="40"/>
                </a:cubicBezTo>
                <a:cubicBezTo>
                  <a:pt x="762" y="40"/>
                  <a:pt x="762" y="40"/>
                  <a:pt x="762" y="40"/>
                </a:cubicBezTo>
                <a:cubicBezTo>
                  <a:pt x="762" y="40"/>
                  <a:pt x="762" y="40"/>
                  <a:pt x="762" y="40"/>
                </a:cubicBezTo>
                <a:cubicBezTo>
                  <a:pt x="761" y="40"/>
                  <a:pt x="761" y="40"/>
                  <a:pt x="761" y="40"/>
                </a:cubicBezTo>
                <a:cubicBezTo>
                  <a:pt x="761" y="40"/>
                  <a:pt x="761" y="40"/>
                  <a:pt x="761" y="40"/>
                </a:cubicBezTo>
                <a:cubicBezTo>
                  <a:pt x="761" y="40"/>
                  <a:pt x="761" y="40"/>
                  <a:pt x="761" y="40"/>
                </a:cubicBezTo>
                <a:cubicBezTo>
                  <a:pt x="760" y="40"/>
                  <a:pt x="760" y="40"/>
                  <a:pt x="760" y="40"/>
                </a:cubicBezTo>
                <a:cubicBezTo>
                  <a:pt x="760" y="40"/>
                  <a:pt x="760" y="40"/>
                  <a:pt x="760" y="40"/>
                </a:cubicBezTo>
                <a:cubicBezTo>
                  <a:pt x="758" y="39"/>
                  <a:pt x="755" y="39"/>
                  <a:pt x="753" y="38"/>
                </a:cubicBezTo>
                <a:cubicBezTo>
                  <a:pt x="753" y="38"/>
                  <a:pt x="753" y="38"/>
                  <a:pt x="753" y="38"/>
                </a:cubicBezTo>
                <a:cubicBezTo>
                  <a:pt x="752" y="38"/>
                  <a:pt x="752" y="38"/>
                  <a:pt x="752" y="38"/>
                </a:cubicBezTo>
                <a:cubicBezTo>
                  <a:pt x="751" y="37"/>
                  <a:pt x="751" y="37"/>
                  <a:pt x="751" y="37"/>
                </a:cubicBezTo>
                <a:cubicBezTo>
                  <a:pt x="751" y="37"/>
                  <a:pt x="751" y="37"/>
                  <a:pt x="751" y="37"/>
                </a:cubicBezTo>
                <a:cubicBezTo>
                  <a:pt x="747" y="37"/>
                  <a:pt x="743" y="36"/>
                  <a:pt x="739" y="36"/>
                </a:cubicBezTo>
                <a:cubicBezTo>
                  <a:pt x="737" y="35"/>
                  <a:pt x="735" y="35"/>
                  <a:pt x="732" y="35"/>
                </a:cubicBezTo>
                <a:cubicBezTo>
                  <a:pt x="728" y="33"/>
                  <a:pt x="724" y="30"/>
                  <a:pt x="719" y="29"/>
                </a:cubicBezTo>
                <a:cubicBezTo>
                  <a:pt x="715" y="28"/>
                  <a:pt x="712" y="27"/>
                  <a:pt x="709" y="27"/>
                </a:cubicBezTo>
                <a:cubicBezTo>
                  <a:pt x="709" y="27"/>
                  <a:pt x="709" y="27"/>
                  <a:pt x="709" y="27"/>
                </a:cubicBezTo>
                <a:moveTo>
                  <a:pt x="794" y="32"/>
                </a:moveTo>
                <a:cubicBezTo>
                  <a:pt x="792" y="31"/>
                  <a:pt x="791" y="30"/>
                  <a:pt x="790" y="29"/>
                </a:cubicBezTo>
                <a:cubicBezTo>
                  <a:pt x="790" y="28"/>
                  <a:pt x="790" y="28"/>
                  <a:pt x="790" y="28"/>
                </a:cubicBezTo>
                <a:cubicBezTo>
                  <a:pt x="791" y="29"/>
                  <a:pt x="792" y="30"/>
                  <a:pt x="794" y="31"/>
                </a:cubicBezTo>
                <a:cubicBezTo>
                  <a:pt x="794" y="32"/>
                  <a:pt x="794" y="32"/>
                  <a:pt x="794" y="32"/>
                </a:cubicBezTo>
                <a:moveTo>
                  <a:pt x="666" y="24"/>
                </a:moveTo>
                <a:cubicBezTo>
                  <a:pt x="666" y="23"/>
                  <a:pt x="666" y="23"/>
                  <a:pt x="666" y="23"/>
                </a:cubicBezTo>
                <a:cubicBezTo>
                  <a:pt x="671" y="21"/>
                  <a:pt x="676" y="19"/>
                  <a:pt x="682" y="18"/>
                </a:cubicBezTo>
                <a:cubicBezTo>
                  <a:pt x="682" y="18"/>
                  <a:pt x="682" y="18"/>
                  <a:pt x="682" y="18"/>
                </a:cubicBezTo>
                <a:cubicBezTo>
                  <a:pt x="679" y="20"/>
                  <a:pt x="676" y="21"/>
                  <a:pt x="672" y="22"/>
                </a:cubicBezTo>
                <a:cubicBezTo>
                  <a:pt x="670" y="22"/>
                  <a:pt x="668" y="23"/>
                  <a:pt x="666" y="24"/>
                </a:cubicBezTo>
                <a:moveTo>
                  <a:pt x="788" y="28"/>
                </a:moveTo>
                <a:cubicBezTo>
                  <a:pt x="780" y="22"/>
                  <a:pt x="772" y="19"/>
                  <a:pt x="762" y="16"/>
                </a:cubicBezTo>
                <a:cubicBezTo>
                  <a:pt x="762" y="16"/>
                  <a:pt x="762" y="16"/>
                  <a:pt x="762" y="16"/>
                </a:cubicBezTo>
                <a:cubicBezTo>
                  <a:pt x="763" y="16"/>
                  <a:pt x="764" y="16"/>
                  <a:pt x="765" y="16"/>
                </a:cubicBezTo>
                <a:cubicBezTo>
                  <a:pt x="773" y="18"/>
                  <a:pt x="781" y="22"/>
                  <a:pt x="788" y="27"/>
                </a:cubicBezTo>
                <a:cubicBezTo>
                  <a:pt x="788" y="28"/>
                  <a:pt x="788" y="28"/>
                  <a:pt x="788" y="28"/>
                </a:cubicBezTo>
                <a:moveTo>
                  <a:pt x="684" y="18"/>
                </a:moveTo>
                <a:cubicBezTo>
                  <a:pt x="684" y="17"/>
                  <a:pt x="684" y="17"/>
                  <a:pt x="684" y="17"/>
                </a:cubicBezTo>
                <a:cubicBezTo>
                  <a:pt x="685" y="17"/>
                  <a:pt x="686" y="16"/>
                  <a:pt x="686" y="16"/>
                </a:cubicBezTo>
                <a:cubicBezTo>
                  <a:pt x="688" y="15"/>
                  <a:pt x="690" y="14"/>
                  <a:pt x="692" y="14"/>
                </a:cubicBezTo>
                <a:cubicBezTo>
                  <a:pt x="692" y="15"/>
                  <a:pt x="692" y="15"/>
                  <a:pt x="692" y="15"/>
                </a:cubicBezTo>
                <a:cubicBezTo>
                  <a:pt x="689" y="16"/>
                  <a:pt x="687" y="17"/>
                  <a:pt x="684" y="18"/>
                </a:cubicBezTo>
                <a:moveTo>
                  <a:pt x="760" y="16"/>
                </a:moveTo>
                <a:cubicBezTo>
                  <a:pt x="759" y="16"/>
                  <a:pt x="759" y="16"/>
                  <a:pt x="759" y="16"/>
                </a:cubicBezTo>
                <a:cubicBezTo>
                  <a:pt x="757" y="15"/>
                  <a:pt x="755" y="15"/>
                  <a:pt x="753" y="14"/>
                </a:cubicBezTo>
                <a:cubicBezTo>
                  <a:pt x="753" y="13"/>
                  <a:pt x="753" y="13"/>
                  <a:pt x="753" y="13"/>
                </a:cubicBezTo>
                <a:cubicBezTo>
                  <a:pt x="755" y="14"/>
                  <a:pt x="757" y="15"/>
                  <a:pt x="760" y="15"/>
                </a:cubicBezTo>
                <a:cubicBezTo>
                  <a:pt x="760" y="16"/>
                  <a:pt x="760" y="16"/>
                  <a:pt x="760" y="16"/>
                </a:cubicBezTo>
                <a:moveTo>
                  <a:pt x="694" y="14"/>
                </a:moveTo>
                <a:cubicBezTo>
                  <a:pt x="694" y="13"/>
                  <a:pt x="694" y="13"/>
                  <a:pt x="694" y="13"/>
                </a:cubicBezTo>
                <a:cubicBezTo>
                  <a:pt x="698" y="13"/>
                  <a:pt x="703" y="12"/>
                  <a:pt x="707" y="12"/>
                </a:cubicBezTo>
                <a:cubicBezTo>
                  <a:pt x="707" y="12"/>
                  <a:pt x="707" y="12"/>
                  <a:pt x="707" y="12"/>
                </a:cubicBezTo>
                <a:cubicBezTo>
                  <a:pt x="703" y="13"/>
                  <a:pt x="699" y="13"/>
                  <a:pt x="694" y="14"/>
                </a:cubicBezTo>
                <a:moveTo>
                  <a:pt x="751" y="14"/>
                </a:moveTo>
                <a:cubicBezTo>
                  <a:pt x="747" y="13"/>
                  <a:pt x="744" y="12"/>
                  <a:pt x="740" y="12"/>
                </a:cubicBezTo>
                <a:cubicBezTo>
                  <a:pt x="740" y="11"/>
                  <a:pt x="740" y="11"/>
                  <a:pt x="740" y="11"/>
                </a:cubicBezTo>
                <a:cubicBezTo>
                  <a:pt x="741" y="11"/>
                  <a:pt x="742" y="12"/>
                  <a:pt x="743" y="12"/>
                </a:cubicBezTo>
                <a:cubicBezTo>
                  <a:pt x="746" y="12"/>
                  <a:pt x="749" y="12"/>
                  <a:pt x="751" y="13"/>
                </a:cubicBezTo>
                <a:cubicBezTo>
                  <a:pt x="751" y="14"/>
                  <a:pt x="751" y="14"/>
                  <a:pt x="751" y="14"/>
                </a:cubicBezTo>
                <a:moveTo>
                  <a:pt x="709" y="12"/>
                </a:moveTo>
                <a:cubicBezTo>
                  <a:pt x="709" y="12"/>
                  <a:pt x="709" y="12"/>
                  <a:pt x="709" y="12"/>
                </a:cubicBezTo>
                <a:cubicBezTo>
                  <a:pt x="711" y="11"/>
                  <a:pt x="712" y="11"/>
                  <a:pt x="714" y="10"/>
                </a:cubicBezTo>
                <a:cubicBezTo>
                  <a:pt x="715" y="10"/>
                  <a:pt x="716" y="10"/>
                  <a:pt x="718" y="10"/>
                </a:cubicBezTo>
                <a:cubicBezTo>
                  <a:pt x="718" y="11"/>
                  <a:pt x="718" y="11"/>
                  <a:pt x="718" y="11"/>
                </a:cubicBezTo>
                <a:cubicBezTo>
                  <a:pt x="717" y="11"/>
                  <a:pt x="716" y="11"/>
                  <a:pt x="715" y="11"/>
                </a:cubicBezTo>
                <a:cubicBezTo>
                  <a:pt x="715" y="11"/>
                  <a:pt x="715" y="11"/>
                  <a:pt x="715" y="11"/>
                </a:cubicBezTo>
                <a:cubicBezTo>
                  <a:pt x="715" y="11"/>
                  <a:pt x="715" y="11"/>
                  <a:pt x="715" y="11"/>
                </a:cubicBezTo>
                <a:cubicBezTo>
                  <a:pt x="713" y="11"/>
                  <a:pt x="711" y="11"/>
                  <a:pt x="709" y="12"/>
                </a:cubicBezTo>
                <a:moveTo>
                  <a:pt x="720" y="11"/>
                </a:moveTo>
                <a:cubicBezTo>
                  <a:pt x="720" y="10"/>
                  <a:pt x="720" y="10"/>
                  <a:pt x="720" y="10"/>
                </a:cubicBezTo>
                <a:cubicBezTo>
                  <a:pt x="722" y="10"/>
                  <a:pt x="724" y="10"/>
                  <a:pt x="726" y="10"/>
                </a:cubicBezTo>
                <a:cubicBezTo>
                  <a:pt x="730" y="10"/>
                  <a:pt x="734" y="10"/>
                  <a:pt x="738" y="11"/>
                </a:cubicBezTo>
                <a:cubicBezTo>
                  <a:pt x="738" y="11"/>
                  <a:pt x="738" y="11"/>
                  <a:pt x="738" y="11"/>
                </a:cubicBezTo>
                <a:cubicBezTo>
                  <a:pt x="734" y="11"/>
                  <a:pt x="730" y="11"/>
                  <a:pt x="726" y="11"/>
                </a:cubicBezTo>
                <a:cubicBezTo>
                  <a:pt x="724" y="11"/>
                  <a:pt x="722" y="11"/>
                  <a:pt x="720" y="11"/>
                </a:cubicBezTo>
                <a:moveTo>
                  <a:pt x="726" y="8"/>
                </a:moveTo>
                <a:cubicBezTo>
                  <a:pt x="723" y="8"/>
                  <a:pt x="721" y="8"/>
                  <a:pt x="719" y="8"/>
                </a:cubicBezTo>
                <a:cubicBezTo>
                  <a:pt x="717" y="8"/>
                  <a:pt x="715" y="8"/>
                  <a:pt x="714" y="8"/>
                </a:cubicBezTo>
                <a:cubicBezTo>
                  <a:pt x="714" y="8"/>
                  <a:pt x="714" y="8"/>
                  <a:pt x="714" y="8"/>
                </a:cubicBezTo>
                <a:cubicBezTo>
                  <a:pt x="714" y="8"/>
                  <a:pt x="714" y="8"/>
                  <a:pt x="714" y="8"/>
                </a:cubicBezTo>
                <a:cubicBezTo>
                  <a:pt x="714" y="9"/>
                  <a:pt x="714" y="9"/>
                  <a:pt x="714" y="9"/>
                </a:cubicBezTo>
                <a:cubicBezTo>
                  <a:pt x="712" y="9"/>
                  <a:pt x="710" y="9"/>
                  <a:pt x="708" y="10"/>
                </a:cubicBezTo>
                <a:cubicBezTo>
                  <a:pt x="703" y="10"/>
                  <a:pt x="698" y="11"/>
                  <a:pt x="693" y="11"/>
                </a:cubicBezTo>
                <a:cubicBezTo>
                  <a:pt x="693" y="11"/>
                  <a:pt x="693" y="11"/>
                  <a:pt x="693" y="11"/>
                </a:cubicBezTo>
                <a:cubicBezTo>
                  <a:pt x="693" y="11"/>
                  <a:pt x="693" y="12"/>
                  <a:pt x="693" y="12"/>
                </a:cubicBezTo>
                <a:cubicBezTo>
                  <a:pt x="692" y="12"/>
                  <a:pt x="692" y="12"/>
                  <a:pt x="692" y="12"/>
                </a:cubicBezTo>
                <a:cubicBezTo>
                  <a:pt x="692" y="12"/>
                  <a:pt x="692" y="12"/>
                  <a:pt x="692" y="12"/>
                </a:cubicBezTo>
                <a:cubicBezTo>
                  <a:pt x="690" y="12"/>
                  <a:pt x="688" y="13"/>
                  <a:pt x="685" y="14"/>
                </a:cubicBezTo>
                <a:cubicBezTo>
                  <a:pt x="685" y="14"/>
                  <a:pt x="684" y="15"/>
                  <a:pt x="683" y="15"/>
                </a:cubicBezTo>
                <a:cubicBezTo>
                  <a:pt x="677" y="17"/>
                  <a:pt x="671" y="19"/>
                  <a:pt x="666" y="21"/>
                </a:cubicBezTo>
                <a:cubicBezTo>
                  <a:pt x="666" y="21"/>
                  <a:pt x="666" y="21"/>
                  <a:pt x="666" y="21"/>
                </a:cubicBezTo>
                <a:cubicBezTo>
                  <a:pt x="665" y="22"/>
                  <a:pt x="665" y="22"/>
                  <a:pt x="665" y="22"/>
                </a:cubicBezTo>
                <a:cubicBezTo>
                  <a:pt x="665" y="22"/>
                  <a:pt x="665" y="22"/>
                  <a:pt x="665" y="22"/>
                </a:cubicBezTo>
                <a:cubicBezTo>
                  <a:pt x="664" y="22"/>
                  <a:pt x="664" y="22"/>
                  <a:pt x="664" y="22"/>
                </a:cubicBezTo>
                <a:cubicBezTo>
                  <a:pt x="664" y="22"/>
                  <a:pt x="664" y="22"/>
                  <a:pt x="664" y="22"/>
                </a:cubicBezTo>
                <a:cubicBezTo>
                  <a:pt x="660" y="24"/>
                  <a:pt x="656" y="26"/>
                  <a:pt x="652" y="28"/>
                </a:cubicBezTo>
                <a:cubicBezTo>
                  <a:pt x="652" y="28"/>
                  <a:pt x="652" y="28"/>
                  <a:pt x="652" y="28"/>
                </a:cubicBezTo>
                <a:cubicBezTo>
                  <a:pt x="652" y="28"/>
                  <a:pt x="652" y="28"/>
                  <a:pt x="652" y="28"/>
                </a:cubicBezTo>
                <a:cubicBezTo>
                  <a:pt x="641" y="36"/>
                  <a:pt x="632" y="45"/>
                  <a:pt x="623" y="54"/>
                </a:cubicBezTo>
                <a:cubicBezTo>
                  <a:pt x="626" y="54"/>
                  <a:pt x="626" y="54"/>
                  <a:pt x="626" y="54"/>
                </a:cubicBezTo>
                <a:cubicBezTo>
                  <a:pt x="634" y="45"/>
                  <a:pt x="643" y="37"/>
                  <a:pt x="653" y="30"/>
                </a:cubicBezTo>
                <a:cubicBezTo>
                  <a:pt x="657" y="28"/>
                  <a:pt x="661" y="26"/>
                  <a:pt x="664" y="24"/>
                </a:cubicBezTo>
                <a:cubicBezTo>
                  <a:pt x="664" y="25"/>
                  <a:pt x="664" y="25"/>
                  <a:pt x="664" y="25"/>
                </a:cubicBezTo>
                <a:cubicBezTo>
                  <a:pt x="650" y="32"/>
                  <a:pt x="638" y="43"/>
                  <a:pt x="627" y="54"/>
                </a:cubicBezTo>
                <a:cubicBezTo>
                  <a:pt x="630" y="54"/>
                  <a:pt x="630" y="54"/>
                  <a:pt x="630" y="54"/>
                </a:cubicBezTo>
                <a:cubicBezTo>
                  <a:pt x="641" y="43"/>
                  <a:pt x="652" y="33"/>
                  <a:pt x="666" y="26"/>
                </a:cubicBezTo>
                <a:cubicBezTo>
                  <a:pt x="668" y="25"/>
                  <a:pt x="670" y="24"/>
                  <a:pt x="673" y="24"/>
                </a:cubicBezTo>
                <a:cubicBezTo>
                  <a:pt x="673" y="24"/>
                  <a:pt x="673" y="24"/>
                  <a:pt x="673" y="24"/>
                </a:cubicBezTo>
                <a:cubicBezTo>
                  <a:pt x="673" y="24"/>
                  <a:pt x="673" y="24"/>
                  <a:pt x="673" y="24"/>
                </a:cubicBezTo>
                <a:cubicBezTo>
                  <a:pt x="676" y="23"/>
                  <a:pt x="679" y="22"/>
                  <a:pt x="682" y="21"/>
                </a:cubicBezTo>
                <a:cubicBezTo>
                  <a:pt x="683" y="20"/>
                  <a:pt x="683" y="20"/>
                  <a:pt x="683" y="20"/>
                </a:cubicBezTo>
                <a:cubicBezTo>
                  <a:pt x="687" y="19"/>
                  <a:pt x="690" y="18"/>
                  <a:pt x="694" y="17"/>
                </a:cubicBezTo>
                <a:cubicBezTo>
                  <a:pt x="698" y="16"/>
                  <a:pt x="703" y="15"/>
                  <a:pt x="707" y="14"/>
                </a:cubicBezTo>
                <a:cubicBezTo>
                  <a:pt x="708" y="14"/>
                  <a:pt x="708" y="14"/>
                  <a:pt x="708" y="14"/>
                </a:cubicBezTo>
                <a:cubicBezTo>
                  <a:pt x="711" y="13"/>
                  <a:pt x="713" y="13"/>
                  <a:pt x="715" y="13"/>
                </a:cubicBezTo>
                <a:cubicBezTo>
                  <a:pt x="716" y="13"/>
                  <a:pt x="717" y="13"/>
                  <a:pt x="718" y="13"/>
                </a:cubicBezTo>
                <a:cubicBezTo>
                  <a:pt x="718" y="13"/>
                  <a:pt x="718" y="13"/>
                  <a:pt x="718" y="13"/>
                </a:cubicBezTo>
                <a:cubicBezTo>
                  <a:pt x="719" y="13"/>
                  <a:pt x="719" y="13"/>
                  <a:pt x="719" y="13"/>
                </a:cubicBezTo>
                <a:cubicBezTo>
                  <a:pt x="720" y="13"/>
                  <a:pt x="720" y="13"/>
                  <a:pt x="720" y="13"/>
                </a:cubicBezTo>
                <a:cubicBezTo>
                  <a:pt x="720" y="13"/>
                  <a:pt x="720" y="13"/>
                  <a:pt x="720" y="13"/>
                </a:cubicBezTo>
                <a:cubicBezTo>
                  <a:pt x="722" y="13"/>
                  <a:pt x="724" y="13"/>
                  <a:pt x="726" y="13"/>
                </a:cubicBezTo>
                <a:cubicBezTo>
                  <a:pt x="731" y="13"/>
                  <a:pt x="735" y="13"/>
                  <a:pt x="739" y="13"/>
                </a:cubicBezTo>
                <a:cubicBezTo>
                  <a:pt x="743" y="14"/>
                  <a:pt x="747" y="15"/>
                  <a:pt x="751" y="16"/>
                </a:cubicBezTo>
                <a:cubicBezTo>
                  <a:pt x="751" y="16"/>
                  <a:pt x="751" y="16"/>
                  <a:pt x="751" y="16"/>
                </a:cubicBezTo>
                <a:cubicBezTo>
                  <a:pt x="752" y="16"/>
                  <a:pt x="752" y="16"/>
                  <a:pt x="752" y="16"/>
                </a:cubicBezTo>
                <a:cubicBezTo>
                  <a:pt x="752" y="16"/>
                  <a:pt x="752" y="16"/>
                  <a:pt x="752" y="16"/>
                </a:cubicBezTo>
                <a:cubicBezTo>
                  <a:pt x="753" y="16"/>
                  <a:pt x="753" y="16"/>
                  <a:pt x="753" y="16"/>
                </a:cubicBezTo>
                <a:cubicBezTo>
                  <a:pt x="753" y="16"/>
                  <a:pt x="753" y="16"/>
                  <a:pt x="753" y="16"/>
                </a:cubicBezTo>
                <a:cubicBezTo>
                  <a:pt x="755" y="17"/>
                  <a:pt x="756" y="17"/>
                  <a:pt x="758" y="18"/>
                </a:cubicBezTo>
                <a:cubicBezTo>
                  <a:pt x="758" y="18"/>
                  <a:pt x="758" y="18"/>
                  <a:pt x="758" y="18"/>
                </a:cubicBezTo>
                <a:cubicBezTo>
                  <a:pt x="758" y="18"/>
                  <a:pt x="758" y="18"/>
                  <a:pt x="758" y="18"/>
                </a:cubicBezTo>
                <a:cubicBezTo>
                  <a:pt x="759" y="18"/>
                  <a:pt x="759" y="18"/>
                  <a:pt x="759" y="18"/>
                </a:cubicBezTo>
                <a:cubicBezTo>
                  <a:pt x="759" y="18"/>
                  <a:pt x="759" y="18"/>
                  <a:pt x="760" y="18"/>
                </a:cubicBezTo>
                <a:cubicBezTo>
                  <a:pt x="760" y="18"/>
                  <a:pt x="760" y="18"/>
                  <a:pt x="760" y="18"/>
                </a:cubicBezTo>
                <a:cubicBezTo>
                  <a:pt x="761" y="18"/>
                  <a:pt x="761" y="18"/>
                  <a:pt x="761" y="18"/>
                </a:cubicBezTo>
                <a:cubicBezTo>
                  <a:pt x="761" y="18"/>
                  <a:pt x="761" y="18"/>
                  <a:pt x="761" y="18"/>
                </a:cubicBezTo>
                <a:cubicBezTo>
                  <a:pt x="761" y="18"/>
                  <a:pt x="761" y="18"/>
                  <a:pt x="761" y="18"/>
                </a:cubicBezTo>
                <a:cubicBezTo>
                  <a:pt x="771" y="20"/>
                  <a:pt x="780" y="25"/>
                  <a:pt x="788" y="31"/>
                </a:cubicBezTo>
                <a:cubicBezTo>
                  <a:pt x="791" y="32"/>
                  <a:pt x="792" y="34"/>
                  <a:pt x="794" y="35"/>
                </a:cubicBezTo>
                <a:cubicBezTo>
                  <a:pt x="794" y="35"/>
                  <a:pt x="794" y="35"/>
                  <a:pt x="794" y="35"/>
                </a:cubicBezTo>
                <a:cubicBezTo>
                  <a:pt x="794" y="36"/>
                  <a:pt x="794" y="36"/>
                  <a:pt x="794" y="36"/>
                </a:cubicBezTo>
                <a:cubicBezTo>
                  <a:pt x="794" y="36"/>
                  <a:pt x="794" y="36"/>
                  <a:pt x="794" y="36"/>
                </a:cubicBezTo>
                <a:cubicBezTo>
                  <a:pt x="795" y="36"/>
                  <a:pt x="795" y="36"/>
                  <a:pt x="795" y="36"/>
                </a:cubicBezTo>
                <a:cubicBezTo>
                  <a:pt x="796" y="37"/>
                  <a:pt x="796" y="37"/>
                  <a:pt x="796" y="37"/>
                </a:cubicBezTo>
                <a:cubicBezTo>
                  <a:pt x="796" y="37"/>
                  <a:pt x="796" y="37"/>
                  <a:pt x="796" y="37"/>
                </a:cubicBezTo>
                <a:cubicBezTo>
                  <a:pt x="801" y="42"/>
                  <a:pt x="806" y="48"/>
                  <a:pt x="809" y="54"/>
                </a:cubicBezTo>
                <a:cubicBezTo>
                  <a:pt x="812" y="54"/>
                  <a:pt x="812" y="54"/>
                  <a:pt x="812" y="54"/>
                </a:cubicBezTo>
                <a:cubicBezTo>
                  <a:pt x="808" y="47"/>
                  <a:pt x="802" y="41"/>
                  <a:pt x="796" y="35"/>
                </a:cubicBezTo>
                <a:cubicBezTo>
                  <a:pt x="796" y="33"/>
                  <a:pt x="796" y="33"/>
                  <a:pt x="796" y="33"/>
                </a:cubicBezTo>
                <a:cubicBezTo>
                  <a:pt x="797" y="34"/>
                  <a:pt x="797" y="34"/>
                  <a:pt x="798" y="34"/>
                </a:cubicBezTo>
                <a:cubicBezTo>
                  <a:pt x="803" y="41"/>
                  <a:pt x="809" y="47"/>
                  <a:pt x="813" y="54"/>
                </a:cubicBezTo>
                <a:cubicBezTo>
                  <a:pt x="815" y="54"/>
                  <a:pt x="815" y="54"/>
                  <a:pt x="815" y="54"/>
                </a:cubicBezTo>
                <a:cubicBezTo>
                  <a:pt x="811" y="46"/>
                  <a:pt x="805" y="39"/>
                  <a:pt x="799" y="33"/>
                </a:cubicBezTo>
                <a:cubicBezTo>
                  <a:pt x="799" y="33"/>
                  <a:pt x="799" y="33"/>
                  <a:pt x="799" y="33"/>
                </a:cubicBezTo>
                <a:cubicBezTo>
                  <a:pt x="799" y="33"/>
                  <a:pt x="799" y="33"/>
                  <a:pt x="799" y="33"/>
                </a:cubicBezTo>
                <a:cubicBezTo>
                  <a:pt x="798" y="32"/>
                  <a:pt x="797" y="31"/>
                  <a:pt x="796" y="31"/>
                </a:cubicBezTo>
                <a:cubicBezTo>
                  <a:pt x="796" y="30"/>
                  <a:pt x="796" y="30"/>
                  <a:pt x="796" y="30"/>
                </a:cubicBezTo>
                <a:cubicBezTo>
                  <a:pt x="796" y="30"/>
                  <a:pt x="796" y="30"/>
                  <a:pt x="796" y="30"/>
                </a:cubicBezTo>
                <a:cubicBezTo>
                  <a:pt x="796" y="30"/>
                  <a:pt x="796" y="30"/>
                  <a:pt x="796" y="30"/>
                </a:cubicBezTo>
                <a:cubicBezTo>
                  <a:pt x="795" y="30"/>
                  <a:pt x="795" y="30"/>
                  <a:pt x="795" y="30"/>
                </a:cubicBezTo>
                <a:cubicBezTo>
                  <a:pt x="794" y="28"/>
                  <a:pt x="794" y="28"/>
                  <a:pt x="794" y="28"/>
                </a:cubicBezTo>
                <a:cubicBezTo>
                  <a:pt x="794" y="28"/>
                  <a:pt x="794" y="28"/>
                  <a:pt x="794" y="28"/>
                </a:cubicBezTo>
                <a:cubicBezTo>
                  <a:pt x="792" y="28"/>
                  <a:pt x="791" y="27"/>
                  <a:pt x="790" y="26"/>
                </a:cubicBezTo>
                <a:cubicBezTo>
                  <a:pt x="790" y="26"/>
                  <a:pt x="790" y="26"/>
                  <a:pt x="790" y="26"/>
                </a:cubicBezTo>
                <a:cubicBezTo>
                  <a:pt x="790" y="25"/>
                  <a:pt x="790" y="25"/>
                  <a:pt x="790" y="25"/>
                </a:cubicBezTo>
                <a:cubicBezTo>
                  <a:pt x="788" y="24"/>
                  <a:pt x="788" y="24"/>
                  <a:pt x="788" y="24"/>
                </a:cubicBezTo>
                <a:cubicBezTo>
                  <a:pt x="788" y="24"/>
                  <a:pt x="788" y="24"/>
                  <a:pt x="788" y="24"/>
                </a:cubicBezTo>
                <a:cubicBezTo>
                  <a:pt x="781" y="20"/>
                  <a:pt x="774" y="16"/>
                  <a:pt x="765" y="14"/>
                </a:cubicBezTo>
                <a:cubicBezTo>
                  <a:pt x="765" y="14"/>
                  <a:pt x="765" y="14"/>
                  <a:pt x="765" y="14"/>
                </a:cubicBezTo>
                <a:cubicBezTo>
                  <a:pt x="765" y="14"/>
                  <a:pt x="765" y="14"/>
                  <a:pt x="765" y="14"/>
                </a:cubicBezTo>
                <a:cubicBezTo>
                  <a:pt x="764" y="14"/>
                  <a:pt x="763" y="14"/>
                  <a:pt x="762" y="14"/>
                </a:cubicBezTo>
                <a:cubicBezTo>
                  <a:pt x="762" y="14"/>
                  <a:pt x="762" y="14"/>
                  <a:pt x="762" y="14"/>
                </a:cubicBezTo>
                <a:cubicBezTo>
                  <a:pt x="762" y="14"/>
                  <a:pt x="762" y="14"/>
                  <a:pt x="762" y="14"/>
                </a:cubicBezTo>
                <a:cubicBezTo>
                  <a:pt x="761" y="14"/>
                  <a:pt x="761" y="14"/>
                  <a:pt x="761" y="14"/>
                </a:cubicBezTo>
                <a:cubicBezTo>
                  <a:pt x="761" y="14"/>
                  <a:pt x="761" y="14"/>
                  <a:pt x="761" y="13"/>
                </a:cubicBezTo>
                <a:cubicBezTo>
                  <a:pt x="758" y="13"/>
                  <a:pt x="755" y="12"/>
                  <a:pt x="752" y="11"/>
                </a:cubicBezTo>
                <a:cubicBezTo>
                  <a:pt x="749" y="10"/>
                  <a:pt x="746" y="10"/>
                  <a:pt x="743" y="10"/>
                </a:cubicBezTo>
                <a:cubicBezTo>
                  <a:pt x="743" y="10"/>
                  <a:pt x="743" y="10"/>
                  <a:pt x="743" y="10"/>
                </a:cubicBezTo>
                <a:cubicBezTo>
                  <a:pt x="742" y="10"/>
                  <a:pt x="741" y="9"/>
                  <a:pt x="740" y="9"/>
                </a:cubicBezTo>
                <a:cubicBezTo>
                  <a:pt x="740" y="9"/>
                  <a:pt x="740" y="9"/>
                  <a:pt x="740" y="9"/>
                </a:cubicBezTo>
                <a:cubicBezTo>
                  <a:pt x="739" y="9"/>
                  <a:pt x="739" y="9"/>
                  <a:pt x="739" y="9"/>
                </a:cubicBezTo>
                <a:cubicBezTo>
                  <a:pt x="738" y="9"/>
                  <a:pt x="738" y="9"/>
                  <a:pt x="738" y="9"/>
                </a:cubicBezTo>
                <a:cubicBezTo>
                  <a:pt x="738" y="9"/>
                  <a:pt x="738" y="9"/>
                  <a:pt x="738" y="9"/>
                </a:cubicBezTo>
                <a:cubicBezTo>
                  <a:pt x="734" y="8"/>
                  <a:pt x="730" y="8"/>
                  <a:pt x="726" y="8"/>
                </a:cubicBezTo>
                <a:moveTo>
                  <a:pt x="451" y="50"/>
                </a:moveTo>
                <a:cubicBezTo>
                  <a:pt x="451" y="48"/>
                  <a:pt x="451" y="48"/>
                  <a:pt x="451" y="48"/>
                </a:cubicBezTo>
                <a:cubicBezTo>
                  <a:pt x="456" y="50"/>
                  <a:pt x="462" y="49"/>
                  <a:pt x="468" y="50"/>
                </a:cubicBezTo>
                <a:cubicBezTo>
                  <a:pt x="468" y="51"/>
                  <a:pt x="468" y="51"/>
                  <a:pt x="468" y="51"/>
                </a:cubicBezTo>
                <a:cubicBezTo>
                  <a:pt x="463" y="51"/>
                  <a:pt x="457" y="50"/>
                  <a:pt x="452" y="50"/>
                </a:cubicBezTo>
                <a:cubicBezTo>
                  <a:pt x="451" y="50"/>
                  <a:pt x="451" y="50"/>
                  <a:pt x="451" y="50"/>
                </a:cubicBezTo>
                <a:cubicBezTo>
                  <a:pt x="451" y="50"/>
                  <a:pt x="451" y="50"/>
                  <a:pt x="451" y="50"/>
                </a:cubicBezTo>
                <a:cubicBezTo>
                  <a:pt x="451" y="50"/>
                  <a:pt x="451" y="50"/>
                  <a:pt x="451" y="50"/>
                </a:cubicBezTo>
                <a:moveTo>
                  <a:pt x="517" y="41"/>
                </a:moveTo>
                <a:cubicBezTo>
                  <a:pt x="517" y="40"/>
                  <a:pt x="517" y="40"/>
                  <a:pt x="517" y="40"/>
                </a:cubicBezTo>
                <a:cubicBezTo>
                  <a:pt x="517" y="40"/>
                  <a:pt x="517" y="40"/>
                  <a:pt x="517" y="40"/>
                </a:cubicBezTo>
                <a:cubicBezTo>
                  <a:pt x="518" y="40"/>
                  <a:pt x="518" y="40"/>
                  <a:pt x="518" y="40"/>
                </a:cubicBezTo>
                <a:cubicBezTo>
                  <a:pt x="518" y="40"/>
                  <a:pt x="518" y="40"/>
                  <a:pt x="518" y="40"/>
                </a:cubicBezTo>
                <a:cubicBezTo>
                  <a:pt x="518" y="40"/>
                  <a:pt x="518" y="40"/>
                  <a:pt x="518" y="40"/>
                </a:cubicBezTo>
                <a:cubicBezTo>
                  <a:pt x="518" y="41"/>
                  <a:pt x="518" y="41"/>
                  <a:pt x="518" y="41"/>
                </a:cubicBezTo>
                <a:cubicBezTo>
                  <a:pt x="517" y="41"/>
                  <a:pt x="517" y="41"/>
                  <a:pt x="517" y="41"/>
                </a:cubicBezTo>
                <a:moveTo>
                  <a:pt x="496" y="40"/>
                </a:moveTo>
                <a:cubicBezTo>
                  <a:pt x="496" y="39"/>
                  <a:pt x="496" y="39"/>
                  <a:pt x="496" y="39"/>
                </a:cubicBezTo>
                <a:cubicBezTo>
                  <a:pt x="497" y="39"/>
                  <a:pt x="498" y="38"/>
                  <a:pt x="498" y="38"/>
                </a:cubicBezTo>
                <a:cubicBezTo>
                  <a:pt x="498" y="39"/>
                  <a:pt x="498" y="39"/>
                  <a:pt x="498" y="39"/>
                </a:cubicBezTo>
                <a:cubicBezTo>
                  <a:pt x="498" y="39"/>
                  <a:pt x="497" y="39"/>
                  <a:pt x="496" y="40"/>
                </a:cubicBezTo>
                <a:moveTo>
                  <a:pt x="515" y="38"/>
                </a:moveTo>
                <a:cubicBezTo>
                  <a:pt x="514" y="37"/>
                  <a:pt x="513" y="37"/>
                  <a:pt x="512" y="36"/>
                </a:cubicBezTo>
                <a:cubicBezTo>
                  <a:pt x="512" y="36"/>
                  <a:pt x="512" y="36"/>
                  <a:pt x="512" y="36"/>
                </a:cubicBezTo>
                <a:cubicBezTo>
                  <a:pt x="513" y="36"/>
                  <a:pt x="514" y="36"/>
                  <a:pt x="515" y="37"/>
                </a:cubicBezTo>
                <a:cubicBezTo>
                  <a:pt x="515" y="38"/>
                  <a:pt x="515" y="38"/>
                  <a:pt x="515" y="38"/>
                </a:cubicBezTo>
                <a:moveTo>
                  <a:pt x="500" y="38"/>
                </a:moveTo>
                <a:cubicBezTo>
                  <a:pt x="500" y="37"/>
                  <a:pt x="500" y="37"/>
                  <a:pt x="500" y="37"/>
                </a:cubicBezTo>
                <a:cubicBezTo>
                  <a:pt x="501" y="37"/>
                  <a:pt x="502" y="37"/>
                  <a:pt x="502" y="36"/>
                </a:cubicBezTo>
                <a:cubicBezTo>
                  <a:pt x="505" y="36"/>
                  <a:pt x="508" y="36"/>
                  <a:pt x="510" y="36"/>
                </a:cubicBezTo>
                <a:cubicBezTo>
                  <a:pt x="510" y="36"/>
                  <a:pt x="510" y="36"/>
                  <a:pt x="510" y="36"/>
                </a:cubicBezTo>
                <a:cubicBezTo>
                  <a:pt x="507" y="36"/>
                  <a:pt x="504" y="36"/>
                  <a:pt x="500" y="38"/>
                </a:cubicBezTo>
                <a:moveTo>
                  <a:pt x="471" y="51"/>
                </a:moveTo>
                <a:cubicBezTo>
                  <a:pt x="471" y="51"/>
                  <a:pt x="471" y="51"/>
                  <a:pt x="471" y="51"/>
                </a:cubicBezTo>
                <a:cubicBezTo>
                  <a:pt x="472" y="49"/>
                  <a:pt x="472" y="49"/>
                  <a:pt x="472" y="49"/>
                </a:cubicBezTo>
                <a:cubicBezTo>
                  <a:pt x="473" y="49"/>
                  <a:pt x="473" y="49"/>
                  <a:pt x="473" y="49"/>
                </a:cubicBezTo>
                <a:cubicBezTo>
                  <a:pt x="472" y="48"/>
                  <a:pt x="472" y="48"/>
                  <a:pt x="472" y="48"/>
                </a:cubicBezTo>
                <a:cubicBezTo>
                  <a:pt x="472" y="47"/>
                  <a:pt x="471" y="45"/>
                  <a:pt x="471" y="43"/>
                </a:cubicBezTo>
                <a:cubicBezTo>
                  <a:pt x="471" y="41"/>
                  <a:pt x="472" y="38"/>
                  <a:pt x="473" y="36"/>
                </a:cubicBezTo>
                <a:cubicBezTo>
                  <a:pt x="473" y="36"/>
                  <a:pt x="473" y="35"/>
                  <a:pt x="474" y="35"/>
                </a:cubicBezTo>
                <a:cubicBezTo>
                  <a:pt x="474" y="39"/>
                  <a:pt x="474" y="39"/>
                  <a:pt x="474" y="39"/>
                </a:cubicBezTo>
                <a:cubicBezTo>
                  <a:pt x="473" y="39"/>
                  <a:pt x="473" y="39"/>
                  <a:pt x="473" y="39"/>
                </a:cubicBezTo>
                <a:cubicBezTo>
                  <a:pt x="473" y="40"/>
                  <a:pt x="473" y="40"/>
                  <a:pt x="473" y="40"/>
                </a:cubicBezTo>
                <a:cubicBezTo>
                  <a:pt x="473" y="40"/>
                  <a:pt x="473" y="42"/>
                  <a:pt x="473" y="43"/>
                </a:cubicBezTo>
                <a:cubicBezTo>
                  <a:pt x="473" y="44"/>
                  <a:pt x="473" y="45"/>
                  <a:pt x="474" y="46"/>
                </a:cubicBezTo>
                <a:cubicBezTo>
                  <a:pt x="474" y="52"/>
                  <a:pt x="474" y="52"/>
                  <a:pt x="474" y="52"/>
                </a:cubicBezTo>
                <a:cubicBezTo>
                  <a:pt x="472" y="52"/>
                  <a:pt x="471" y="52"/>
                  <a:pt x="470" y="52"/>
                </a:cubicBezTo>
                <a:cubicBezTo>
                  <a:pt x="470" y="50"/>
                  <a:pt x="470" y="50"/>
                  <a:pt x="470" y="50"/>
                </a:cubicBezTo>
                <a:cubicBezTo>
                  <a:pt x="470" y="51"/>
                  <a:pt x="470" y="51"/>
                  <a:pt x="471" y="51"/>
                </a:cubicBezTo>
                <a:moveTo>
                  <a:pt x="520" y="41"/>
                </a:moveTo>
                <a:cubicBezTo>
                  <a:pt x="520" y="39"/>
                  <a:pt x="520" y="39"/>
                  <a:pt x="520" y="39"/>
                </a:cubicBezTo>
                <a:cubicBezTo>
                  <a:pt x="523" y="37"/>
                  <a:pt x="524" y="35"/>
                  <a:pt x="525" y="32"/>
                </a:cubicBezTo>
                <a:cubicBezTo>
                  <a:pt x="525" y="35"/>
                  <a:pt x="525" y="35"/>
                  <a:pt x="525" y="35"/>
                </a:cubicBezTo>
                <a:cubicBezTo>
                  <a:pt x="524" y="38"/>
                  <a:pt x="522" y="40"/>
                  <a:pt x="520" y="41"/>
                </a:cubicBezTo>
                <a:moveTo>
                  <a:pt x="517" y="22"/>
                </a:moveTo>
                <a:cubicBezTo>
                  <a:pt x="517" y="20"/>
                  <a:pt x="517" y="20"/>
                  <a:pt x="517" y="20"/>
                </a:cubicBezTo>
                <a:cubicBezTo>
                  <a:pt x="517" y="20"/>
                  <a:pt x="517" y="20"/>
                  <a:pt x="517" y="20"/>
                </a:cubicBezTo>
                <a:cubicBezTo>
                  <a:pt x="517" y="20"/>
                  <a:pt x="517" y="20"/>
                  <a:pt x="517" y="20"/>
                </a:cubicBezTo>
                <a:cubicBezTo>
                  <a:pt x="518" y="20"/>
                  <a:pt x="518" y="20"/>
                  <a:pt x="518" y="20"/>
                </a:cubicBezTo>
                <a:cubicBezTo>
                  <a:pt x="518" y="20"/>
                  <a:pt x="518" y="20"/>
                  <a:pt x="518" y="20"/>
                </a:cubicBezTo>
                <a:cubicBezTo>
                  <a:pt x="518" y="22"/>
                  <a:pt x="518" y="22"/>
                  <a:pt x="518" y="22"/>
                </a:cubicBezTo>
                <a:cubicBezTo>
                  <a:pt x="518" y="22"/>
                  <a:pt x="518" y="22"/>
                  <a:pt x="518" y="22"/>
                </a:cubicBezTo>
                <a:cubicBezTo>
                  <a:pt x="517" y="22"/>
                  <a:pt x="517" y="22"/>
                  <a:pt x="517" y="22"/>
                </a:cubicBezTo>
                <a:moveTo>
                  <a:pt x="520" y="21"/>
                </a:moveTo>
                <a:cubicBezTo>
                  <a:pt x="520" y="20"/>
                  <a:pt x="520" y="20"/>
                  <a:pt x="520" y="20"/>
                </a:cubicBezTo>
                <a:cubicBezTo>
                  <a:pt x="521" y="20"/>
                  <a:pt x="521" y="21"/>
                  <a:pt x="522" y="21"/>
                </a:cubicBezTo>
                <a:cubicBezTo>
                  <a:pt x="523" y="21"/>
                  <a:pt x="524" y="21"/>
                  <a:pt x="525" y="22"/>
                </a:cubicBezTo>
                <a:cubicBezTo>
                  <a:pt x="525" y="22"/>
                  <a:pt x="525" y="22"/>
                  <a:pt x="525" y="22"/>
                </a:cubicBezTo>
                <a:cubicBezTo>
                  <a:pt x="525" y="22"/>
                  <a:pt x="525" y="22"/>
                  <a:pt x="525" y="22"/>
                </a:cubicBezTo>
                <a:cubicBezTo>
                  <a:pt x="525" y="22"/>
                  <a:pt x="525" y="22"/>
                  <a:pt x="525" y="22"/>
                </a:cubicBezTo>
                <a:cubicBezTo>
                  <a:pt x="525" y="25"/>
                  <a:pt x="525" y="25"/>
                  <a:pt x="525" y="25"/>
                </a:cubicBezTo>
                <a:cubicBezTo>
                  <a:pt x="525" y="25"/>
                  <a:pt x="525" y="25"/>
                  <a:pt x="525" y="25"/>
                </a:cubicBezTo>
                <a:cubicBezTo>
                  <a:pt x="525" y="24"/>
                  <a:pt x="524" y="23"/>
                  <a:pt x="522" y="22"/>
                </a:cubicBezTo>
                <a:cubicBezTo>
                  <a:pt x="522" y="22"/>
                  <a:pt x="522" y="22"/>
                  <a:pt x="522" y="22"/>
                </a:cubicBezTo>
                <a:cubicBezTo>
                  <a:pt x="522" y="22"/>
                  <a:pt x="522" y="22"/>
                  <a:pt x="522" y="22"/>
                </a:cubicBezTo>
                <a:cubicBezTo>
                  <a:pt x="522" y="21"/>
                  <a:pt x="521" y="21"/>
                  <a:pt x="521" y="21"/>
                </a:cubicBezTo>
                <a:cubicBezTo>
                  <a:pt x="521" y="21"/>
                  <a:pt x="520" y="21"/>
                  <a:pt x="520" y="21"/>
                </a:cubicBezTo>
                <a:moveTo>
                  <a:pt x="451" y="29"/>
                </a:moveTo>
                <a:cubicBezTo>
                  <a:pt x="451" y="27"/>
                  <a:pt x="451" y="27"/>
                  <a:pt x="451" y="27"/>
                </a:cubicBezTo>
                <a:cubicBezTo>
                  <a:pt x="455" y="23"/>
                  <a:pt x="460" y="20"/>
                  <a:pt x="465" y="20"/>
                </a:cubicBezTo>
                <a:cubicBezTo>
                  <a:pt x="465" y="20"/>
                  <a:pt x="465" y="20"/>
                  <a:pt x="465" y="20"/>
                </a:cubicBezTo>
                <a:cubicBezTo>
                  <a:pt x="465" y="20"/>
                  <a:pt x="465" y="20"/>
                  <a:pt x="465" y="20"/>
                </a:cubicBezTo>
                <a:cubicBezTo>
                  <a:pt x="465" y="20"/>
                  <a:pt x="466" y="20"/>
                  <a:pt x="466" y="20"/>
                </a:cubicBezTo>
                <a:cubicBezTo>
                  <a:pt x="466" y="20"/>
                  <a:pt x="466" y="20"/>
                  <a:pt x="466" y="20"/>
                </a:cubicBezTo>
                <a:cubicBezTo>
                  <a:pt x="467" y="20"/>
                  <a:pt x="467" y="20"/>
                  <a:pt x="468" y="20"/>
                </a:cubicBezTo>
                <a:cubicBezTo>
                  <a:pt x="468" y="21"/>
                  <a:pt x="468" y="21"/>
                  <a:pt x="468" y="21"/>
                </a:cubicBezTo>
                <a:cubicBezTo>
                  <a:pt x="467" y="21"/>
                  <a:pt x="466" y="20"/>
                  <a:pt x="465" y="20"/>
                </a:cubicBezTo>
                <a:cubicBezTo>
                  <a:pt x="465" y="20"/>
                  <a:pt x="465" y="20"/>
                  <a:pt x="465" y="20"/>
                </a:cubicBezTo>
                <a:cubicBezTo>
                  <a:pt x="464" y="20"/>
                  <a:pt x="462" y="20"/>
                  <a:pt x="461" y="21"/>
                </a:cubicBezTo>
                <a:cubicBezTo>
                  <a:pt x="458" y="23"/>
                  <a:pt x="454" y="25"/>
                  <a:pt x="451" y="29"/>
                </a:cubicBezTo>
                <a:moveTo>
                  <a:pt x="471" y="20"/>
                </a:moveTo>
                <a:cubicBezTo>
                  <a:pt x="472" y="20"/>
                  <a:pt x="473" y="20"/>
                  <a:pt x="474" y="19"/>
                </a:cubicBezTo>
                <a:cubicBezTo>
                  <a:pt x="474" y="21"/>
                  <a:pt x="474" y="21"/>
                  <a:pt x="474" y="21"/>
                </a:cubicBezTo>
                <a:cubicBezTo>
                  <a:pt x="473" y="21"/>
                  <a:pt x="473" y="21"/>
                  <a:pt x="473" y="21"/>
                </a:cubicBezTo>
                <a:cubicBezTo>
                  <a:pt x="473" y="21"/>
                  <a:pt x="473" y="21"/>
                  <a:pt x="473" y="21"/>
                </a:cubicBezTo>
                <a:cubicBezTo>
                  <a:pt x="473" y="21"/>
                  <a:pt x="473" y="21"/>
                  <a:pt x="473" y="21"/>
                </a:cubicBezTo>
                <a:cubicBezTo>
                  <a:pt x="472" y="22"/>
                  <a:pt x="472" y="22"/>
                  <a:pt x="471" y="22"/>
                </a:cubicBezTo>
                <a:cubicBezTo>
                  <a:pt x="471" y="22"/>
                  <a:pt x="471" y="22"/>
                  <a:pt x="471" y="22"/>
                </a:cubicBezTo>
                <a:cubicBezTo>
                  <a:pt x="471" y="22"/>
                  <a:pt x="470" y="22"/>
                  <a:pt x="470" y="22"/>
                </a:cubicBezTo>
                <a:cubicBezTo>
                  <a:pt x="470" y="20"/>
                  <a:pt x="470" y="20"/>
                  <a:pt x="470" y="20"/>
                </a:cubicBezTo>
                <a:cubicBezTo>
                  <a:pt x="470" y="20"/>
                  <a:pt x="470" y="20"/>
                  <a:pt x="471" y="20"/>
                </a:cubicBezTo>
                <a:cubicBezTo>
                  <a:pt x="471" y="20"/>
                  <a:pt x="471" y="20"/>
                  <a:pt x="471" y="20"/>
                </a:cubicBezTo>
                <a:moveTo>
                  <a:pt x="515" y="21"/>
                </a:moveTo>
                <a:cubicBezTo>
                  <a:pt x="514" y="20"/>
                  <a:pt x="513" y="19"/>
                  <a:pt x="512" y="19"/>
                </a:cubicBezTo>
                <a:cubicBezTo>
                  <a:pt x="512" y="18"/>
                  <a:pt x="512" y="18"/>
                  <a:pt x="512" y="18"/>
                </a:cubicBezTo>
                <a:cubicBezTo>
                  <a:pt x="513" y="18"/>
                  <a:pt x="514" y="19"/>
                  <a:pt x="515" y="19"/>
                </a:cubicBezTo>
                <a:cubicBezTo>
                  <a:pt x="515" y="21"/>
                  <a:pt x="515" y="21"/>
                  <a:pt x="515" y="21"/>
                </a:cubicBezTo>
                <a:moveTo>
                  <a:pt x="485" y="52"/>
                </a:moveTo>
                <a:cubicBezTo>
                  <a:pt x="477" y="49"/>
                  <a:pt x="477" y="49"/>
                  <a:pt x="477" y="49"/>
                </a:cubicBezTo>
                <a:cubicBezTo>
                  <a:pt x="476" y="49"/>
                  <a:pt x="476" y="47"/>
                  <a:pt x="476" y="46"/>
                </a:cubicBezTo>
                <a:cubicBezTo>
                  <a:pt x="476" y="46"/>
                  <a:pt x="476" y="46"/>
                  <a:pt x="476" y="46"/>
                </a:cubicBezTo>
                <a:cubicBezTo>
                  <a:pt x="475" y="46"/>
                  <a:pt x="475" y="46"/>
                  <a:pt x="475" y="46"/>
                </a:cubicBezTo>
                <a:cubicBezTo>
                  <a:pt x="475" y="45"/>
                  <a:pt x="475" y="44"/>
                  <a:pt x="475" y="43"/>
                </a:cubicBezTo>
                <a:cubicBezTo>
                  <a:pt x="475" y="42"/>
                  <a:pt x="475" y="41"/>
                  <a:pt x="475" y="40"/>
                </a:cubicBezTo>
                <a:cubicBezTo>
                  <a:pt x="475" y="40"/>
                  <a:pt x="475" y="40"/>
                  <a:pt x="475" y="40"/>
                </a:cubicBezTo>
                <a:cubicBezTo>
                  <a:pt x="476" y="40"/>
                  <a:pt x="476" y="40"/>
                  <a:pt x="476" y="40"/>
                </a:cubicBezTo>
                <a:cubicBezTo>
                  <a:pt x="476" y="39"/>
                  <a:pt x="476" y="39"/>
                  <a:pt x="476" y="39"/>
                </a:cubicBezTo>
                <a:cubicBezTo>
                  <a:pt x="477" y="37"/>
                  <a:pt x="479" y="35"/>
                  <a:pt x="481" y="34"/>
                </a:cubicBezTo>
                <a:cubicBezTo>
                  <a:pt x="483" y="32"/>
                  <a:pt x="486" y="31"/>
                  <a:pt x="489" y="30"/>
                </a:cubicBezTo>
                <a:cubicBezTo>
                  <a:pt x="490" y="30"/>
                  <a:pt x="490" y="30"/>
                  <a:pt x="490" y="30"/>
                </a:cubicBezTo>
                <a:cubicBezTo>
                  <a:pt x="489" y="29"/>
                  <a:pt x="489" y="29"/>
                  <a:pt x="489" y="29"/>
                </a:cubicBezTo>
                <a:cubicBezTo>
                  <a:pt x="489" y="28"/>
                  <a:pt x="489" y="28"/>
                  <a:pt x="489" y="28"/>
                </a:cubicBezTo>
                <a:cubicBezTo>
                  <a:pt x="489" y="26"/>
                  <a:pt x="490" y="25"/>
                  <a:pt x="491" y="24"/>
                </a:cubicBezTo>
                <a:cubicBezTo>
                  <a:pt x="492" y="22"/>
                  <a:pt x="494" y="21"/>
                  <a:pt x="495" y="20"/>
                </a:cubicBezTo>
                <a:cubicBezTo>
                  <a:pt x="495" y="20"/>
                  <a:pt x="495" y="20"/>
                  <a:pt x="495" y="20"/>
                </a:cubicBezTo>
                <a:cubicBezTo>
                  <a:pt x="495" y="20"/>
                  <a:pt x="495" y="20"/>
                  <a:pt x="495" y="20"/>
                </a:cubicBezTo>
                <a:cubicBezTo>
                  <a:pt x="496" y="20"/>
                  <a:pt x="496" y="20"/>
                  <a:pt x="496" y="19"/>
                </a:cubicBezTo>
                <a:cubicBezTo>
                  <a:pt x="497" y="19"/>
                  <a:pt x="498" y="18"/>
                  <a:pt x="499" y="18"/>
                </a:cubicBezTo>
                <a:cubicBezTo>
                  <a:pt x="500" y="18"/>
                  <a:pt x="500" y="18"/>
                  <a:pt x="500" y="18"/>
                </a:cubicBezTo>
                <a:cubicBezTo>
                  <a:pt x="500" y="18"/>
                  <a:pt x="501" y="18"/>
                  <a:pt x="501" y="18"/>
                </a:cubicBezTo>
                <a:cubicBezTo>
                  <a:pt x="504" y="18"/>
                  <a:pt x="507" y="19"/>
                  <a:pt x="510" y="20"/>
                </a:cubicBezTo>
                <a:cubicBezTo>
                  <a:pt x="510" y="20"/>
                  <a:pt x="510" y="20"/>
                  <a:pt x="510" y="20"/>
                </a:cubicBezTo>
                <a:cubicBezTo>
                  <a:pt x="510" y="20"/>
                  <a:pt x="510" y="20"/>
                  <a:pt x="510" y="20"/>
                </a:cubicBezTo>
                <a:cubicBezTo>
                  <a:pt x="510" y="20"/>
                  <a:pt x="510" y="20"/>
                  <a:pt x="510" y="20"/>
                </a:cubicBezTo>
                <a:cubicBezTo>
                  <a:pt x="510" y="20"/>
                  <a:pt x="510" y="20"/>
                  <a:pt x="510" y="20"/>
                </a:cubicBezTo>
                <a:cubicBezTo>
                  <a:pt x="511" y="20"/>
                  <a:pt x="511" y="20"/>
                  <a:pt x="511" y="20"/>
                </a:cubicBezTo>
                <a:cubicBezTo>
                  <a:pt x="511" y="20"/>
                  <a:pt x="511" y="20"/>
                  <a:pt x="511" y="20"/>
                </a:cubicBezTo>
                <a:cubicBezTo>
                  <a:pt x="511" y="20"/>
                  <a:pt x="511" y="20"/>
                  <a:pt x="511" y="20"/>
                </a:cubicBezTo>
                <a:cubicBezTo>
                  <a:pt x="512" y="21"/>
                  <a:pt x="514" y="22"/>
                  <a:pt x="515" y="23"/>
                </a:cubicBezTo>
                <a:cubicBezTo>
                  <a:pt x="515" y="24"/>
                  <a:pt x="515" y="24"/>
                  <a:pt x="515" y="24"/>
                </a:cubicBezTo>
                <a:cubicBezTo>
                  <a:pt x="515" y="24"/>
                  <a:pt x="515" y="24"/>
                  <a:pt x="515" y="24"/>
                </a:cubicBezTo>
                <a:cubicBezTo>
                  <a:pt x="517" y="25"/>
                  <a:pt x="517" y="25"/>
                  <a:pt x="517" y="25"/>
                </a:cubicBezTo>
                <a:cubicBezTo>
                  <a:pt x="517" y="24"/>
                  <a:pt x="517" y="24"/>
                  <a:pt x="517" y="24"/>
                </a:cubicBezTo>
                <a:cubicBezTo>
                  <a:pt x="518" y="24"/>
                  <a:pt x="518" y="24"/>
                  <a:pt x="518" y="24"/>
                </a:cubicBezTo>
                <a:cubicBezTo>
                  <a:pt x="518" y="24"/>
                  <a:pt x="518" y="24"/>
                  <a:pt x="518" y="24"/>
                </a:cubicBezTo>
                <a:cubicBezTo>
                  <a:pt x="518" y="24"/>
                  <a:pt x="518" y="24"/>
                  <a:pt x="518" y="24"/>
                </a:cubicBezTo>
                <a:cubicBezTo>
                  <a:pt x="520" y="23"/>
                  <a:pt x="520" y="23"/>
                  <a:pt x="520" y="23"/>
                </a:cubicBezTo>
                <a:cubicBezTo>
                  <a:pt x="520" y="23"/>
                  <a:pt x="520" y="23"/>
                  <a:pt x="520" y="23"/>
                </a:cubicBezTo>
                <a:cubicBezTo>
                  <a:pt x="520" y="23"/>
                  <a:pt x="520" y="23"/>
                  <a:pt x="520" y="23"/>
                </a:cubicBezTo>
                <a:cubicBezTo>
                  <a:pt x="521" y="23"/>
                  <a:pt x="521" y="23"/>
                  <a:pt x="521" y="23"/>
                </a:cubicBezTo>
                <a:cubicBezTo>
                  <a:pt x="521" y="23"/>
                  <a:pt x="521" y="23"/>
                  <a:pt x="521" y="23"/>
                </a:cubicBezTo>
                <a:cubicBezTo>
                  <a:pt x="522" y="24"/>
                  <a:pt x="523" y="25"/>
                  <a:pt x="523" y="26"/>
                </a:cubicBezTo>
                <a:cubicBezTo>
                  <a:pt x="523" y="26"/>
                  <a:pt x="523" y="27"/>
                  <a:pt x="523" y="29"/>
                </a:cubicBezTo>
                <a:cubicBezTo>
                  <a:pt x="523" y="29"/>
                  <a:pt x="523" y="30"/>
                  <a:pt x="523" y="31"/>
                </a:cubicBezTo>
                <a:cubicBezTo>
                  <a:pt x="523" y="33"/>
                  <a:pt x="521" y="36"/>
                  <a:pt x="519" y="37"/>
                </a:cubicBezTo>
                <a:cubicBezTo>
                  <a:pt x="519" y="37"/>
                  <a:pt x="519" y="37"/>
                  <a:pt x="518" y="38"/>
                </a:cubicBezTo>
                <a:cubicBezTo>
                  <a:pt x="518" y="38"/>
                  <a:pt x="518" y="38"/>
                  <a:pt x="518" y="38"/>
                </a:cubicBezTo>
                <a:cubicBezTo>
                  <a:pt x="518" y="37"/>
                  <a:pt x="517" y="36"/>
                  <a:pt x="517" y="36"/>
                </a:cubicBezTo>
                <a:cubicBezTo>
                  <a:pt x="515" y="35"/>
                  <a:pt x="514" y="34"/>
                  <a:pt x="512" y="34"/>
                </a:cubicBezTo>
                <a:cubicBezTo>
                  <a:pt x="512" y="34"/>
                  <a:pt x="512" y="34"/>
                  <a:pt x="512" y="34"/>
                </a:cubicBezTo>
                <a:cubicBezTo>
                  <a:pt x="512" y="34"/>
                  <a:pt x="512" y="34"/>
                  <a:pt x="512" y="34"/>
                </a:cubicBezTo>
                <a:cubicBezTo>
                  <a:pt x="510" y="33"/>
                  <a:pt x="510" y="33"/>
                  <a:pt x="510" y="33"/>
                </a:cubicBezTo>
                <a:cubicBezTo>
                  <a:pt x="510" y="34"/>
                  <a:pt x="510" y="34"/>
                  <a:pt x="510" y="34"/>
                </a:cubicBezTo>
                <a:cubicBezTo>
                  <a:pt x="508" y="34"/>
                  <a:pt x="505" y="34"/>
                  <a:pt x="502" y="34"/>
                </a:cubicBezTo>
                <a:cubicBezTo>
                  <a:pt x="502" y="34"/>
                  <a:pt x="502" y="34"/>
                  <a:pt x="502" y="34"/>
                </a:cubicBezTo>
                <a:cubicBezTo>
                  <a:pt x="502" y="34"/>
                  <a:pt x="502" y="34"/>
                  <a:pt x="502" y="34"/>
                </a:cubicBezTo>
                <a:cubicBezTo>
                  <a:pt x="502" y="34"/>
                  <a:pt x="502" y="34"/>
                  <a:pt x="502" y="34"/>
                </a:cubicBezTo>
                <a:cubicBezTo>
                  <a:pt x="501" y="35"/>
                  <a:pt x="500" y="35"/>
                  <a:pt x="499" y="36"/>
                </a:cubicBezTo>
                <a:cubicBezTo>
                  <a:pt x="498" y="36"/>
                  <a:pt x="497" y="36"/>
                  <a:pt x="496" y="37"/>
                </a:cubicBezTo>
                <a:cubicBezTo>
                  <a:pt x="496" y="36"/>
                  <a:pt x="496" y="36"/>
                  <a:pt x="496" y="36"/>
                </a:cubicBezTo>
                <a:cubicBezTo>
                  <a:pt x="495" y="37"/>
                  <a:pt x="495" y="37"/>
                  <a:pt x="495" y="37"/>
                </a:cubicBezTo>
                <a:cubicBezTo>
                  <a:pt x="494" y="38"/>
                  <a:pt x="494" y="38"/>
                  <a:pt x="494" y="38"/>
                </a:cubicBezTo>
                <a:cubicBezTo>
                  <a:pt x="494" y="38"/>
                  <a:pt x="494" y="38"/>
                  <a:pt x="494" y="38"/>
                </a:cubicBezTo>
                <a:cubicBezTo>
                  <a:pt x="493" y="39"/>
                  <a:pt x="491" y="41"/>
                  <a:pt x="489" y="42"/>
                </a:cubicBezTo>
                <a:cubicBezTo>
                  <a:pt x="489" y="42"/>
                  <a:pt x="489" y="42"/>
                  <a:pt x="489" y="42"/>
                </a:cubicBezTo>
                <a:cubicBezTo>
                  <a:pt x="489" y="42"/>
                  <a:pt x="489" y="42"/>
                  <a:pt x="489" y="42"/>
                </a:cubicBezTo>
                <a:cubicBezTo>
                  <a:pt x="488" y="44"/>
                  <a:pt x="487" y="46"/>
                  <a:pt x="487" y="48"/>
                </a:cubicBezTo>
                <a:cubicBezTo>
                  <a:pt x="486" y="49"/>
                  <a:pt x="486" y="51"/>
                  <a:pt x="485" y="52"/>
                </a:cubicBezTo>
                <a:moveTo>
                  <a:pt x="476" y="36"/>
                </a:moveTo>
                <a:cubicBezTo>
                  <a:pt x="476" y="34"/>
                  <a:pt x="476" y="34"/>
                  <a:pt x="476" y="34"/>
                </a:cubicBezTo>
                <a:cubicBezTo>
                  <a:pt x="478" y="31"/>
                  <a:pt x="481" y="30"/>
                  <a:pt x="484" y="28"/>
                </a:cubicBezTo>
                <a:cubicBezTo>
                  <a:pt x="485" y="28"/>
                  <a:pt x="485" y="28"/>
                  <a:pt x="485" y="28"/>
                </a:cubicBezTo>
                <a:cubicBezTo>
                  <a:pt x="485" y="28"/>
                  <a:pt x="485" y="28"/>
                  <a:pt x="485" y="28"/>
                </a:cubicBezTo>
                <a:cubicBezTo>
                  <a:pt x="487" y="23"/>
                  <a:pt x="490" y="19"/>
                  <a:pt x="494" y="17"/>
                </a:cubicBezTo>
                <a:cubicBezTo>
                  <a:pt x="494" y="18"/>
                  <a:pt x="494" y="18"/>
                  <a:pt x="494" y="18"/>
                </a:cubicBezTo>
                <a:cubicBezTo>
                  <a:pt x="494" y="18"/>
                  <a:pt x="494" y="18"/>
                  <a:pt x="494" y="19"/>
                </a:cubicBezTo>
                <a:cubicBezTo>
                  <a:pt x="493" y="20"/>
                  <a:pt x="491" y="21"/>
                  <a:pt x="490" y="22"/>
                </a:cubicBezTo>
                <a:cubicBezTo>
                  <a:pt x="488" y="24"/>
                  <a:pt x="487" y="25"/>
                  <a:pt x="487" y="28"/>
                </a:cubicBezTo>
                <a:cubicBezTo>
                  <a:pt x="487" y="28"/>
                  <a:pt x="487" y="28"/>
                  <a:pt x="487" y="29"/>
                </a:cubicBezTo>
                <a:cubicBezTo>
                  <a:pt x="485" y="30"/>
                  <a:pt x="482" y="31"/>
                  <a:pt x="480" y="32"/>
                </a:cubicBezTo>
                <a:cubicBezTo>
                  <a:pt x="478" y="33"/>
                  <a:pt x="477" y="34"/>
                  <a:pt x="476" y="36"/>
                </a:cubicBezTo>
                <a:moveTo>
                  <a:pt x="496" y="17"/>
                </a:moveTo>
                <a:cubicBezTo>
                  <a:pt x="496" y="16"/>
                  <a:pt x="496" y="16"/>
                  <a:pt x="496" y="16"/>
                </a:cubicBezTo>
                <a:cubicBezTo>
                  <a:pt x="497" y="16"/>
                  <a:pt x="498" y="16"/>
                  <a:pt x="498" y="15"/>
                </a:cubicBezTo>
                <a:cubicBezTo>
                  <a:pt x="498" y="16"/>
                  <a:pt x="498" y="16"/>
                  <a:pt x="498" y="16"/>
                </a:cubicBezTo>
                <a:cubicBezTo>
                  <a:pt x="498" y="16"/>
                  <a:pt x="497" y="17"/>
                  <a:pt x="496" y="17"/>
                </a:cubicBezTo>
                <a:moveTo>
                  <a:pt x="500" y="16"/>
                </a:moveTo>
                <a:cubicBezTo>
                  <a:pt x="500" y="15"/>
                  <a:pt x="500" y="15"/>
                  <a:pt x="500" y="15"/>
                </a:cubicBezTo>
                <a:cubicBezTo>
                  <a:pt x="500" y="15"/>
                  <a:pt x="500" y="15"/>
                  <a:pt x="500" y="15"/>
                </a:cubicBezTo>
                <a:cubicBezTo>
                  <a:pt x="504" y="16"/>
                  <a:pt x="507" y="16"/>
                  <a:pt x="510" y="17"/>
                </a:cubicBezTo>
                <a:cubicBezTo>
                  <a:pt x="510" y="18"/>
                  <a:pt x="510" y="18"/>
                  <a:pt x="510" y="18"/>
                </a:cubicBezTo>
                <a:cubicBezTo>
                  <a:pt x="508" y="17"/>
                  <a:pt x="504" y="16"/>
                  <a:pt x="500" y="16"/>
                </a:cubicBezTo>
                <a:cubicBezTo>
                  <a:pt x="500" y="16"/>
                  <a:pt x="500" y="16"/>
                  <a:pt x="500" y="16"/>
                </a:cubicBezTo>
                <a:moveTo>
                  <a:pt x="476" y="18"/>
                </a:moveTo>
                <a:cubicBezTo>
                  <a:pt x="476" y="15"/>
                  <a:pt x="476" y="15"/>
                  <a:pt x="476" y="15"/>
                </a:cubicBezTo>
                <a:cubicBezTo>
                  <a:pt x="476" y="14"/>
                  <a:pt x="476" y="13"/>
                  <a:pt x="476" y="12"/>
                </a:cubicBezTo>
                <a:cubicBezTo>
                  <a:pt x="476" y="11"/>
                  <a:pt x="476" y="10"/>
                  <a:pt x="476" y="9"/>
                </a:cubicBezTo>
                <a:cubicBezTo>
                  <a:pt x="476" y="7"/>
                  <a:pt x="476" y="7"/>
                  <a:pt x="476" y="7"/>
                </a:cubicBezTo>
                <a:cubicBezTo>
                  <a:pt x="476" y="8"/>
                  <a:pt x="477" y="11"/>
                  <a:pt x="477" y="13"/>
                </a:cubicBezTo>
                <a:cubicBezTo>
                  <a:pt x="477" y="15"/>
                  <a:pt x="476" y="17"/>
                  <a:pt x="476" y="18"/>
                </a:cubicBezTo>
                <a:moveTo>
                  <a:pt x="470" y="3"/>
                </a:moveTo>
                <a:cubicBezTo>
                  <a:pt x="470" y="3"/>
                  <a:pt x="470" y="3"/>
                  <a:pt x="470" y="3"/>
                </a:cubicBezTo>
                <a:cubicBezTo>
                  <a:pt x="470" y="3"/>
                  <a:pt x="470" y="3"/>
                  <a:pt x="470" y="3"/>
                </a:cubicBezTo>
                <a:cubicBezTo>
                  <a:pt x="471" y="3"/>
                  <a:pt x="471" y="3"/>
                  <a:pt x="472" y="3"/>
                </a:cubicBezTo>
                <a:cubicBezTo>
                  <a:pt x="473" y="4"/>
                  <a:pt x="473" y="4"/>
                  <a:pt x="474" y="4"/>
                </a:cubicBezTo>
                <a:cubicBezTo>
                  <a:pt x="474" y="6"/>
                  <a:pt x="474" y="6"/>
                  <a:pt x="474" y="6"/>
                </a:cubicBezTo>
                <a:cubicBezTo>
                  <a:pt x="473" y="6"/>
                  <a:pt x="473" y="6"/>
                  <a:pt x="473" y="5"/>
                </a:cubicBezTo>
                <a:cubicBezTo>
                  <a:pt x="473" y="5"/>
                  <a:pt x="472" y="4"/>
                  <a:pt x="471" y="4"/>
                </a:cubicBezTo>
                <a:cubicBezTo>
                  <a:pt x="470" y="3"/>
                  <a:pt x="470" y="3"/>
                  <a:pt x="470" y="3"/>
                </a:cubicBezTo>
                <a:cubicBezTo>
                  <a:pt x="470" y="3"/>
                  <a:pt x="470" y="3"/>
                  <a:pt x="470" y="3"/>
                </a:cubicBezTo>
                <a:moveTo>
                  <a:pt x="451" y="2"/>
                </a:moveTo>
                <a:cubicBezTo>
                  <a:pt x="451" y="2"/>
                  <a:pt x="451" y="2"/>
                  <a:pt x="451" y="2"/>
                </a:cubicBezTo>
                <a:cubicBezTo>
                  <a:pt x="455" y="2"/>
                  <a:pt x="458" y="2"/>
                  <a:pt x="462" y="4"/>
                </a:cubicBezTo>
                <a:cubicBezTo>
                  <a:pt x="462" y="4"/>
                  <a:pt x="462" y="4"/>
                  <a:pt x="462" y="4"/>
                </a:cubicBezTo>
                <a:cubicBezTo>
                  <a:pt x="462" y="4"/>
                  <a:pt x="462" y="4"/>
                  <a:pt x="462" y="4"/>
                </a:cubicBezTo>
                <a:cubicBezTo>
                  <a:pt x="464" y="3"/>
                  <a:pt x="465" y="2"/>
                  <a:pt x="467" y="2"/>
                </a:cubicBezTo>
                <a:cubicBezTo>
                  <a:pt x="467" y="2"/>
                  <a:pt x="468" y="2"/>
                  <a:pt x="468" y="2"/>
                </a:cubicBezTo>
                <a:cubicBezTo>
                  <a:pt x="468" y="3"/>
                  <a:pt x="468" y="3"/>
                  <a:pt x="468" y="3"/>
                </a:cubicBezTo>
                <a:cubicBezTo>
                  <a:pt x="466" y="3"/>
                  <a:pt x="465" y="4"/>
                  <a:pt x="464" y="4"/>
                </a:cubicBezTo>
                <a:cubicBezTo>
                  <a:pt x="463" y="5"/>
                  <a:pt x="463" y="5"/>
                  <a:pt x="462" y="6"/>
                </a:cubicBezTo>
                <a:cubicBezTo>
                  <a:pt x="459" y="3"/>
                  <a:pt x="456" y="2"/>
                  <a:pt x="452" y="2"/>
                </a:cubicBezTo>
                <a:cubicBezTo>
                  <a:pt x="452" y="2"/>
                  <a:pt x="452" y="2"/>
                  <a:pt x="452" y="2"/>
                </a:cubicBezTo>
                <a:cubicBezTo>
                  <a:pt x="452" y="2"/>
                  <a:pt x="452" y="2"/>
                  <a:pt x="451" y="2"/>
                </a:cubicBezTo>
                <a:moveTo>
                  <a:pt x="451" y="0"/>
                </a:moveTo>
                <a:cubicBezTo>
                  <a:pt x="450" y="0"/>
                  <a:pt x="450" y="0"/>
                  <a:pt x="450" y="0"/>
                </a:cubicBezTo>
                <a:cubicBezTo>
                  <a:pt x="449" y="0"/>
                  <a:pt x="449" y="0"/>
                  <a:pt x="449" y="0"/>
                </a:cubicBezTo>
                <a:cubicBezTo>
                  <a:pt x="449" y="0"/>
                  <a:pt x="449" y="0"/>
                  <a:pt x="449" y="0"/>
                </a:cubicBezTo>
                <a:cubicBezTo>
                  <a:pt x="445" y="0"/>
                  <a:pt x="440" y="2"/>
                  <a:pt x="436" y="4"/>
                </a:cubicBezTo>
                <a:cubicBezTo>
                  <a:pt x="436" y="4"/>
                  <a:pt x="436" y="4"/>
                  <a:pt x="436" y="4"/>
                </a:cubicBezTo>
                <a:cubicBezTo>
                  <a:pt x="436" y="4"/>
                  <a:pt x="436" y="4"/>
                  <a:pt x="436" y="4"/>
                </a:cubicBezTo>
                <a:cubicBezTo>
                  <a:pt x="432" y="6"/>
                  <a:pt x="431" y="10"/>
                  <a:pt x="430" y="14"/>
                </a:cubicBezTo>
                <a:cubicBezTo>
                  <a:pt x="430" y="21"/>
                  <a:pt x="430" y="21"/>
                  <a:pt x="430" y="21"/>
                </a:cubicBezTo>
                <a:cubicBezTo>
                  <a:pt x="430" y="21"/>
                  <a:pt x="430" y="22"/>
                  <a:pt x="430" y="22"/>
                </a:cubicBezTo>
                <a:cubicBezTo>
                  <a:pt x="430" y="22"/>
                  <a:pt x="430" y="22"/>
                  <a:pt x="430" y="22"/>
                </a:cubicBezTo>
                <a:cubicBezTo>
                  <a:pt x="430" y="25"/>
                  <a:pt x="430" y="25"/>
                  <a:pt x="430" y="25"/>
                </a:cubicBezTo>
                <a:cubicBezTo>
                  <a:pt x="431" y="25"/>
                  <a:pt x="431" y="24"/>
                  <a:pt x="432" y="23"/>
                </a:cubicBezTo>
                <a:cubicBezTo>
                  <a:pt x="432" y="23"/>
                  <a:pt x="432" y="23"/>
                  <a:pt x="432" y="23"/>
                </a:cubicBezTo>
                <a:cubicBezTo>
                  <a:pt x="432" y="22"/>
                  <a:pt x="432" y="22"/>
                  <a:pt x="432" y="22"/>
                </a:cubicBezTo>
                <a:cubicBezTo>
                  <a:pt x="432" y="21"/>
                  <a:pt x="432" y="19"/>
                  <a:pt x="432" y="17"/>
                </a:cubicBezTo>
                <a:cubicBezTo>
                  <a:pt x="432" y="12"/>
                  <a:pt x="433" y="8"/>
                  <a:pt x="437" y="5"/>
                </a:cubicBezTo>
                <a:cubicBezTo>
                  <a:pt x="441" y="4"/>
                  <a:pt x="445" y="2"/>
                  <a:pt x="449" y="2"/>
                </a:cubicBezTo>
                <a:cubicBezTo>
                  <a:pt x="449" y="2"/>
                  <a:pt x="449" y="2"/>
                  <a:pt x="449" y="2"/>
                </a:cubicBezTo>
                <a:cubicBezTo>
                  <a:pt x="445" y="3"/>
                  <a:pt x="440" y="5"/>
                  <a:pt x="437" y="7"/>
                </a:cubicBezTo>
                <a:cubicBezTo>
                  <a:pt x="437" y="7"/>
                  <a:pt x="437" y="7"/>
                  <a:pt x="437" y="7"/>
                </a:cubicBezTo>
                <a:cubicBezTo>
                  <a:pt x="437" y="7"/>
                  <a:pt x="437" y="7"/>
                  <a:pt x="437" y="7"/>
                </a:cubicBezTo>
                <a:cubicBezTo>
                  <a:pt x="434" y="10"/>
                  <a:pt x="434" y="15"/>
                  <a:pt x="434" y="19"/>
                </a:cubicBezTo>
                <a:cubicBezTo>
                  <a:pt x="434" y="20"/>
                  <a:pt x="434" y="20"/>
                  <a:pt x="434" y="20"/>
                </a:cubicBezTo>
                <a:cubicBezTo>
                  <a:pt x="434" y="21"/>
                  <a:pt x="435" y="21"/>
                  <a:pt x="435" y="22"/>
                </a:cubicBezTo>
                <a:cubicBezTo>
                  <a:pt x="435" y="22"/>
                  <a:pt x="435" y="22"/>
                  <a:pt x="435" y="23"/>
                </a:cubicBezTo>
                <a:cubicBezTo>
                  <a:pt x="435" y="23"/>
                  <a:pt x="435" y="23"/>
                  <a:pt x="435" y="23"/>
                </a:cubicBezTo>
                <a:cubicBezTo>
                  <a:pt x="430" y="28"/>
                  <a:pt x="430" y="28"/>
                  <a:pt x="430" y="28"/>
                </a:cubicBezTo>
                <a:cubicBezTo>
                  <a:pt x="430" y="30"/>
                  <a:pt x="430" y="30"/>
                  <a:pt x="430" y="30"/>
                </a:cubicBezTo>
                <a:cubicBezTo>
                  <a:pt x="437" y="24"/>
                  <a:pt x="437" y="24"/>
                  <a:pt x="437" y="24"/>
                </a:cubicBezTo>
                <a:cubicBezTo>
                  <a:pt x="437" y="23"/>
                  <a:pt x="437" y="23"/>
                  <a:pt x="437" y="23"/>
                </a:cubicBezTo>
                <a:cubicBezTo>
                  <a:pt x="437" y="23"/>
                  <a:pt x="437" y="23"/>
                  <a:pt x="437" y="23"/>
                </a:cubicBezTo>
                <a:cubicBezTo>
                  <a:pt x="437" y="21"/>
                  <a:pt x="437" y="21"/>
                  <a:pt x="436" y="20"/>
                </a:cubicBezTo>
                <a:cubicBezTo>
                  <a:pt x="436" y="19"/>
                  <a:pt x="436" y="19"/>
                  <a:pt x="436" y="19"/>
                </a:cubicBezTo>
                <a:cubicBezTo>
                  <a:pt x="436" y="19"/>
                  <a:pt x="436" y="19"/>
                  <a:pt x="436" y="19"/>
                </a:cubicBezTo>
                <a:cubicBezTo>
                  <a:pt x="436" y="15"/>
                  <a:pt x="436" y="11"/>
                  <a:pt x="438" y="9"/>
                </a:cubicBezTo>
                <a:cubicBezTo>
                  <a:pt x="441" y="6"/>
                  <a:pt x="445" y="5"/>
                  <a:pt x="450" y="4"/>
                </a:cubicBezTo>
                <a:cubicBezTo>
                  <a:pt x="450" y="4"/>
                  <a:pt x="450" y="4"/>
                  <a:pt x="450" y="4"/>
                </a:cubicBezTo>
                <a:cubicBezTo>
                  <a:pt x="451" y="4"/>
                  <a:pt x="452" y="4"/>
                  <a:pt x="452" y="4"/>
                </a:cubicBezTo>
                <a:cubicBezTo>
                  <a:pt x="455" y="4"/>
                  <a:pt x="459" y="5"/>
                  <a:pt x="461" y="7"/>
                </a:cubicBezTo>
                <a:cubicBezTo>
                  <a:pt x="461" y="8"/>
                  <a:pt x="461" y="8"/>
                  <a:pt x="461" y="8"/>
                </a:cubicBezTo>
                <a:cubicBezTo>
                  <a:pt x="461" y="8"/>
                  <a:pt x="461" y="8"/>
                  <a:pt x="461" y="8"/>
                </a:cubicBezTo>
                <a:cubicBezTo>
                  <a:pt x="463" y="8"/>
                  <a:pt x="464" y="7"/>
                  <a:pt x="465" y="6"/>
                </a:cubicBezTo>
                <a:cubicBezTo>
                  <a:pt x="466" y="5"/>
                  <a:pt x="467" y="5"/>
                  <a:pt x="468" y="5"/>
                </a:cubicBezTo>
                <a:cubicBezTo>
                  <a:pt x="468" y="5"/>
                  <a:pt x="468" y="5"/>
                  <a:pt x="468" y="5"/>
                </a:cubicBezTo>
                <a:cubicBezTo>
                  <a:pt x="469" y="5"/>
                  <a:pt x="469" y="5"/>
                  <a:pt x="469" y="5"/>
                </a:cubicBezTo>
                <a:cubicBezTo>
                  <a:pt x="469" y="5"/>
                  <a:pt x="469" y="5"/>
                  <a:pt x="469" y="5"/>
                </a:cubicBezTo>
                <a:cubicBezTo>
                  <a:pt x="469" y="5"/>
                  <a:pt x="470" y="5"/>
                  <a:pt x="470" y="5"/>
                </a:cubicBezTo>
                <a:cubicBezTo>
                  <a:pt x="471" y="6"/>
                  <a:pt x="471" y="6"/>
                  <a:pt x="472" y="7"/>
                </a:cubicBezTo>
                <a:cubicBezTo>
                  <a:pt x="472" y="7"/>
                  <a:pt x="473" y="8"/>
                  <a:pt x="474" y="9"/>
                </a:cubicBezTo>
                <a:cubicBezTo>
                  <a:pt x="474" y="10"/>
                  <a:pt x="474" y="11"/>
                  <a:pt x="474" y="12"/>
                </a:cubicBezTo>
                <a:cubicBezTo>
                  <a:pt x="474" y="13"/>
                  <a:pt x="474" y="14"/>
                  <a:pt x="474" y="15"/>
                </a:cubicBezTo>
                <a:cubicBezTo>
                  <a:pt x="473" y="16"/>
                  <a:pt x="473" y="16"/>
                  <a:pt x="472" y="17"/>
                </a:cubicBezTo>
                <a:cubicBezTo>
                  <a:pt x="472" y="18"/>
                  <a:pt x="471" y="18"/>
                  <a:pt x="471" y="18"/>
                </a:cubicBezTo>
                <a:cubicBezTo>
                  <a:pt x="470" y="18"/>
                  <a:pt x="470" y="18"/>
                  <a:pt x="470" y="18"/>
                </a:cubicBezTo>
                <a:cubicBezTo>
                  <a:pt x="470" y="18"/>
                  <a:pt x="470" y="18"/>
                  <a:pt x="470" y="18"/>
                </a:cubicBezTo>
                <a:cubicBezTo>
                  <a:pt x="469" y="18"/>
                  <a:pt x="469" y="18"/>
                  <a:pt x="469" y="18"/>
                </a:cubicBezTo>
                <a:cubicBezTo>
                  <a:pt x="468" y="18"/>
                  <a:pt x="468" y="18"/>
                  <a:pt x="468" y="18"/>
                </a:cubicBezTo>
                <a:cubicBezTo>
                  <a:pt x="468" y="18"/>
                  <a:pt x="468" y="18"/>
                  <a:pt x="468" y="18"/>
                </a:cubicBezTo>
                <a:cubicBezTo>
                  <a:pt x="467" y="18"/>
                  <a:pt x="467" y="18"/>
                  <a:pt x="466" y="18"/>
                </a:cubicBezTo>
                <a:cubicBezTo>
                  <a:pt x="466" y="18"/>
                  <a:pt x="466" y="18"/>
                  <a:pt x="466" y="18"/>
                </a:cubicBezTo>
                <a:cubicBezTo>
                  <a:pt x="465" y="18"/>
                  <a:pt x="465" y="18"/>
                  <a:pt x="464" y="18"/>
                </a:cubicBezTo>
                <a:cubicBezTo>
                  <a:pt x="458" y="19"/>
                  <a:pt x="453" y="22"/>
                  <a:pt x="449" y="26"/>
                </a:cubicBezTo>
                <a:cubicBezTo>
                  <a:pt x="447" y="29"/>
                  <a:pt x="446" y="31"/>
                  <a:pt x="445" y="34"/>
                </a:cubicBezTo>
                <a:cubicBezTo>
                  <a:pt x="444" y="36"/>
                  <a:pt x="443" y="38"/>
                  <a:pt x="443" y="39"/>
                </a:cubicBezTo>
                <a:cubicBezTo>
                  <a:pt x="443" y="42"/>
                  <a:pt x="444" y="44"/>
                  <a:pt x="445" y="46"/>
                </a:cubicBezTo>
                <a:cubicBezTo>
                  <a:pt x="441" y="47"/>
                  <a:pt x="437" y="47"/>
                  <a:pt x="432" y="47"/>
                </a:cubicBezTo>
                <a:cubicBezTo>
                  <a:pt x="432" y="46"/>
                  <a:pt x="431" y="44"/>
                  <a:pt x="430" y="43"/>
                </a:cubicBezTo>
                <a:cubicBezTo>
                  <a:pt x="430" y="47"/>
                  <a:pt x="430" y="47"/>
                  <a:pt x="430" y="47"/>
                </a:cubicBezTo>
                <a:cubicBezTo>
                  <a:pt x="430" y="47"/>
                  <a:pt x="431" y="48"/>
                  <a:pt x="431" y="48"/>
                </a:cubicBezTo>
                <a:cubicBezTo>
                  <a:pt x="431" y="49"/>
                  <a:pt x="431" y="49"/>
                  <a:pt x="431" y="49"/>
                </a:cubicBezTo>
                <a:cubicBezTo>
                  <a:pt x="432" y="49"/>
                  <a:pt x="432" y="49"/>
                  <a:pt x="432" y="49"/>
                </a:cubicBezTo>
                <a:cubicBezTo>
                  <a:pt x="436" y="49"/>
                  <a:pt x="441" y="49"/>
                  <a:pt x="446" y="48"/>
                </a:cubicBezTo>
                <a:cubicBezTo>
                  <a:pt x="446" y="48"/>
                  <a:pt x="446" y="48"/>
                  <a:pt x="446" y="48"/>
                </a:cubicBezTo>
                <a:cubicBezTo>
                  <a:pt x="447" y="47"/>
                  <a:pt x="447" y="47"/>
                  <a:pt x="447" y="47"/>
                </a:cubicBezTo>
                <a:cubicBezTo>
                  <a:pt x="447" y="46"/>
                  <a:pt x="447" y="46"/>
                  <a:pt x="447" y="46"/>
                </a:cubicBezTo>
                <a:cubicBezTo>
                  <a:pt x="447" y="46"/>
                  <a:pt x="447" y="46"/>
                  <a:pt x="447" y="46"/>
                </a:cubicBezTo>
                <a:cubicBezTo>
                  <a:pt x="446" y="44"/>
                  <a:pt x="445" y="42"/>
                  <a:pt x="445" y="39"/>
                </a:cubicBezTo>
                <a:cubicBezTo>
                  <a:pt x="445" y="38"/>
                  <a:pt x="446" y="36"/>
                  <a:pt x="446" y="35"/>
                </a:cubicBezTo>
                <a:cubicBezTo>
                  <a:pt x="446" y="35"/>
                  <a:pt x="446" y="35"/>
                  <a:pt x="446" y="35"/>
                </a:cubicBezTo>
                <a:cubicBezTo>
                  <a:pt x="447" y="35"/>
                  <a:pt x="447" y="35"/>
                  <a:pt x="447" y="35"/>
                </a:cubicBezTo>
                <a:cubicBezTo>
                  <a:pt x="447" y="33"/>
                  <a:pt x="448" y="31"/>
                  <a:pt x="449" y="30"/>
                </a:cubicBezTo>
                <a:cubicBezTo>
                  <a:pt x="449" y="31"/>
                  <a:pt x="449" y="31"/>
                  <a:pt x="449" y="31"/>
                </a:cubicBezTo>
                <a:cubicBezTo>
                  <a:pt x="448" y="33"/>
                  <a:pt x="447" y="35"/>
                  <a:pt x="447" y="37"/>
                </a:cubicBezTo>
                <a:cubicBezTo>
                  <a:pt x="447" y="37"/>
                  <a:pt x="447" y="37"/>
                  <a:pt x="447" y="37"/>
                </a:cubicBezTo>
                <a:cubicBezTo>
                  <a:pt x="447" y="37"/>
                  <a:pt x="447" y="37"/>
                  <a:pt x="447" y="37"/>
                </a:cubicBezTo>
                <a:cubicBezTo>
                  <a:pt x="447" y="39"/>
                  <a:pt x="447" y="41"/>
                  <a:pt x="447" y="42"/>
                </a:cubicBezTo>
                <a:cubicBezTo>
                  <a:pt x="447" y="44"/>
                  <a:pt x="448" y="46"/>
                  <a:pt x="449" y="47"/>
                </a:cubicBezTo>
                <a:cubicBezTo>
                  <a:pt x="449" y="50"/>
                  <a:pt x="449" y="50"/>
                  <a:pt x="449" y="50"/>
                </a:cubicBezTo>
                <a:cubicBezTo>
                  <a:pt x="447" y="50"/>
                  <a:pt x="445" y="50"/>
                  <a:pt x="443" y="50"/>
                </a:cubicBezTo>
                <a:cubicBezTo>
                  <a:pt x="439" y="50"/>
                  <a:pt x="434" y="50"/>
                  <a:pt x="430" y="51"/>
                </a:cubicBezTo>
                <a:cubicBezTo>
                  <a:pt x="430" y="53"/>
                  <a:pt x="430" y="53"/>
                  <a:pt x="430" y="53"/>
                </a:cubicBezTo>
                <a:cubicBezTo>
                  <a:pt x="434" y="52"/>
                  <a:pt x="439" y="52"/>
                  <a:pt x="443" y="52"/>
                </a:cubicBezTo>
                <a:cubicBezTo>
                  <a:pt x="443" y="52"/>
                  <a:pt x="443" y="52"/>
                  <a:pt x="443" y="52"/>
                </a:cubicBezTo>
                <a:cubicBezTo>
                  <a:pt x="445" y="52"/>
                  <a:pt x="447" y="52"/>
                  <a:pt x="449" y="52"/>
                </a:cubicBezTo>
                <a:cubicBezTo>
                  <a:pt x="449" y="52"/>
                  <a:pt x="449" y="52"/>
                  <a:pt x="449" y="52"/>
                </a:cubicBezTo>
                <a:cubicBezTo>
                  <a:pt x="450" y="52"/>
                  <a:pt x="450" y="52"/>
                  <a:pt x="450" y="52"/>
                </a:cubicBezTo>
                <a:cubicBezTo>
                  <a:pt x="451" y="52"/>
                  <a:pt x="451" y="52"/>
                  <a:pt x="451" y="52"/>
                </a:cubicBezTo>
                <a:cubicBezTo>
                  <a:pt x="451" y="52"/>
                  <a:pt x="451" y="52"/>
                  <a:pt x="451" y="52"/>
                </a:cubicBezTo>
                <a:cubicBezTo>
                  <a:pt x="457" y="52"/>
                  <a:pt x="463" y="53"/>
                  <a:pt x="469" y="53"/>
                </a:cubicBezTo>
                <a:cubicBezTo>
                  <a:pt x="470" y="54"/>
                  <a:pt x="472" y="54"/>
                  <a:pt x="473" y="54"/>
                </a:cubicBezTo>
                <a:cubicBezTo>
                  <a:pt x="483" y="54"/>
                  <a:pt x="483" y="54"/>
                  <a:pt x="483" y="54"/>
                </a:cubicBezTo>
                <a:cubicBezTo>
                  <a:pt x="480" y="53"/>
                  <a:pt x="478" y="53"/>
                  <a:pt x="476" y="52"/>
                </a:cubicBezTo>
                <a:cubicBezTo>
                  <a:pt x="476" y="51"/>
                  <a:pt x="476" y="51"/>
                  <a:pt x="476" y="51"/>
                </a:cubicBezTo>
                <a:cubicBezTo>
                  <a:pt x="476" y="51"/>
                  <a:pt x="476" y="51"/>
                  <a:pt x="476" y="51"/>
                </a:cubicBezTo>
                <a:cubicBezTo>
                  <a:pt x="476" y="51"/>
                  <a:pt x="476" y="51"/>
                  <a:pt x="476" y="51"/>
                </a:cubicBezTo>
                <a:cubicBezTo>
                  <a:pt x="486" y="54"/>
                  <a:pt x="486" y="54"/>
                  <a:pt x="486" y="54"/>
                </a:cubicBezTo>
                <a:cubicBezTo>
                  <a:pt x="486" y="53"/>
                  <a:pt x="486" y="53"/>
                  <a:pt x="486" y="53"/>
                </a:cubicBezTo>
                <a:cubicBezTo>
                  <a:pt x="487" y="52"/>
                  <a:pt x="488" y="50"/>
                  <a:pt x="488" y="48"/>
                </a:cubicBezTo>
                <a:cubicBezTo>
                  <a:pt x="489" y="46"/>
                  <a:pt x="489" y="45"/>
                  <a:pt x="490" y="44"/>
                </a:cubicBezTo>
                <a:cubicBezTo>
                  <a:pt x="492" y="43"/>
                  <a:pt x="493" y="42"/>
                  <a:pt x="494" y="40"/>
                </a:cubicBezTo>
                <a:cubicBezTo>
                  <a:pt x="494" y="41"/>
                  <a:pt x="494" y="41"/>
                  <a:pt x="494" y="41"/>
                </a:cubicBezTo>
                <a:cubicBezTo>
                  <a:pt x="494" y="42"/>
                  <a:pt x="493" y="42"/>
                  <a:pt x="493" y="42"/>
                </a:cubicBezTo>
                <a:cubicBezTo>
                  <a:pt x="493" y="43"/>
                  <a:pt x="493" y="43"/>
                  <a:pt x="493" y="43"/>
                </a:cubicBezTo>
                <a:cubicBezTo>
                  <a:pt x="493" y="43"/>
                  <a:pt x="493" y="43"/>
                  <a:pt x="493" y="43"/>
                </a:cubicBezTo>
                <a:cubicBezTo>
                  <a:pt x="491" y="45"/>
                  <a:pt x="489" y="48"/>
                  <a:pt x="489" y="52"/>
                </a:cubicBezTo>
                <a:cubicBezTo>
                  <a:pt x="489" y="52"/>
                  <a:pt x="489" y="53"/>
                  <a:pt x="489" y="54"/>
                </a:cubicBezTo>
                <a:cubicBezTo>
                  <a:pt x="493" y="54"/>
                  <a:pt x="493" y="54"/>
                  <a:pt x="493" y="54"/>
                </a:cubicBezTo>
                <a:cubicBezTo>
                  <a:pt x="492" y="54"/>
                  <a:pt x="492" y="54"/>
                  <a:pt x="491" y="53"/>
                </a:cubicBezTo>
                <a:cubicBezTo>
                  <a:pt x="491" y="53"/>
                  <a:pt x="491" y="52"/>
                  <a:pt x="491" y="52"/>
                </a:cubicBezTo>
                <a:cubicBezTo>
                  <a:pt x="491" y="49"/>
                  <a:pt x="492" y="47"/>
                  <a:pt x="494" y="44"/>
                </a:cubicBezTo>
                <a:cubicBezTo>
                  <a:pt x="495" y="44"/>
                  <a:pt x="496" y="43"/>
                  <a:pt x="496" y="42"/>
                </a:cubicBezTo>
                <a:cubicBezTo>
                  <a:pt x="497" y="42"/>
                  <a:pt x="498" y="41"/>
                  <a:pt x="498" y="41"/>
                </a:cubicBezTo>
                <a:cubicBezTo>
                  <a:pt x="498" y="41"/>
                  <a:pt x="498" y="41"/>
                  <a:pt x="498" y="41"/>
                </a:cubicBezTo>
                <a:cubicBezTo>
                  <a:pt x="500" y="40"/>
                  <a:pt x="500" y="40"/>
                  <a:pt x="500" y="40"/>
                </a:cubicBezTo>
                <a:cubicBezTo>
                  <a:pt x="500" y="40"/>
                  <a:pt x="500" y="40"/>
                  <a:pt x="500" y="40"/>
                </a:cubicBezTo>
                <a:cubicBezTo>
                  <a:pt x="500" y="40"/>
                  <a:pt x="500" y="40"/>
                  <a:pt x="500" y="40"/>
                </a:cubicBezTo>
                <a:cubicBezTo>
                  <a:pt x="504" y="38"/>
                  <a:pt x="507" y="38"/>
                  <a:pt x="511" y="38"/>
                </a:cubicBezTo>
                <a:cubicBezTo>
                  <a:pt x="513" y="38"/>
                  <a:pt x="514" y="40"/>
                  <a:pt x="514" y="41"/>
                </a:cubicBezTo>
                <a:cubicBezTo>
                  <a:pt x="514" y="42"/>
                  <a:pt x="514" y="42"/>
                  <a:pt x="514" y="42"/>
                </a:cubicBezTo>
                <a:cubicBezTo>
                  <a:pt x="514" y="43"/>
                  <a:pt x="514" y="43"/>
                  <a:pt x="514" y="43"/>
                </a:cubicBezTo>
                <a:cubicBezTo>
                  <a:pt x="516" y="43"/>
                  <a:pt x="516" y="43"/>
                  <a:pt x="516" y="43"/>
                </a:cubicBezTo>
                <a:cubicBezTo>
                  <a:pt x="517" y="43"/>
                  <a:pt x="517" y="43"/>
                  <a:pt x="517" y="43"/>
                </a:cubicBezTo>
                <a:cubicBezTo>
                  <a:pt x="518" y="43"/>
                  <a:pt x="518" y="43"/>
                  <a:pt x="518" y="43"/>
                </a:cubicBezTo>
                <a:cubicBezTo>
                  <a:pt x="518" y="43"/>
                  <a:pt x="518" y="43"/>
                  <a:pt x="518" y="43"/>
                </a:cubicBezTo>
                <a:cubicBezTo>
                  <a:pt x="520" y="43"/>
                  <a:pt x="520" y="43"/>
                  <a:pt x="520" y="43"/>
                </a:cubicBezTo>
                <a:cubicBezTo>
                  <a:pt x="520" y="43"/>
                  <a:pt x="520" y="43"/>
                  <a:pt x="520" y="43"/>
                </a:cubicBezTo>
                <a:cubicBezTo>
                  <a:pt x="520" y="43"/>
                  <a:pt x="520" y="43"/>
                  <a:pt x="520" y="43"/>
                </a:cubicBezTo>
                <a:cubicBezTo>
                  <a:pt x="523" y="42"/>
                  <a:pt x="525" y="39"/>
                  <a:pt x="527" y="36"/>
                </a:cubicBezTo>
                <a:cubicBezTo>
                  <a:pt x="527" y="36"/>
                  <a:pt x="527" y="36"/>
                  <a:pt x="528" y="35"/>
                </a:cubicBezTo>
                <a:cubicBezTo>
                  <a:pt x="528" y="35"/>
                  <a:pt x="528" y="35"/>
                  <a:pt x="528" y="34"/>
                </a:cubicBezTo>
                <a:cubicBezTo>
                  <a:pt x="528" y="32"/>
                  <a:pt x="529" y="30"/>
                  <a:pt x="529" y="28"/>
                </a:cubicBezTo>
                <a:cubicBezTo>
                  <a:pt x="529" y="25"/>
                  <a:pt x="528" y="23"/>
                  <a:pt x="527" y="21"/>
                </a:cubicBezTo>
                <a:cubicBezTo>
                  <a:pt x="527" y="21"/>
                  <a:pt x="527" y="21"/>
                  <a:pt x="527" y="21"/>
                </a:cubicBezTo>
                <a:cubicBezTo>
                  <a:pt x="527" y="21"/>
                  <a:pt x="527" y="21"/>
                  <a:pt x="527" y="21"/>
                </a:cubicBezTo>
                <a:cubicBezTo>
                  <a:pt x="525" y="19"/>
                  <a:pt x="525" y="19"/>
                  <a:pt x="525" y="19"/>
                </a:cubicBezTo>
                <a:cubicBezTo>
                  <a:pt x="525" y="20"/>
                  <a:pt x="525" y="20"/>
                  <a:pt x="525" y="20"/>
                </a:cubicBezTo>
                <a:cubicBezTo>
                  <a:pt x="525" y="20"/>
                  <a:pt x="525" y="20"/>
                  <a:pt x="525" y="20"/>
                </a:cubicBezTo>
                <a:cubicBezTo>
                  <a:pt x="524" y="20"/>
                  <a:pt x="523" y="19"/>
                  <a:pt x="522" y="19"/>
                </a:cubicBezTo>
                <a:cubicBezTo>
                  <a:pt x="522" y="19"/>
                  <a:pt x="521" y="18"/>
                  <a:pt x="520" y="18"/>
                </a:cubicBezTo>
                <a:cubicBezTo>
                  <a:pt x="520" y="18"/>
                  <a:pt x="520" y="18"/>
                  <a:pt x="520" y="18"/>
                </a:cubicBezTo>
                <a:cubicBezTo>
                  <a:pt x="519" y="18"/>
                  <a:pt x="519" y="18"/>
                  <a:pt x="519" y="18"/>
                </a:cubicBezTo>
                <a:cubicBezTo>
                  <a:pt x="519" y="18"/>
                  <a:pt x="519" y="18"/>
                  <a:pt x="519" y="18"/>
                </a:cubicBezTo>
                <a:cubicBezTo>
                  <a:pt x="518" y="18"/>
                  <a:pt x="518" y="18"/>
                  <a:pt x="518" y="18"/>
                </a:cubicBezTo>
                <a:cubicBezTo>
                  <a:pt x="518" y="18"/>
                  <a:pt x="518" y="18"/>
                  <a:pt x="518" y="18"/>
                </a:cubicBezTo>
                <a:cubicBezTo>
                  <a:pt x="518" y="18"/>
                  <a:pt x="518" y="18"/>
                  <a:pt x="518" y="18"/>
                </a:cubicBezTo>
                <a:cubicBezTo>
                  <a:pt x="518" y="18"/>
                  <a:pt x="518" y="18"/>
                  <a:pt x="518" y="18"/>
                </a:cubicBezTo>
                <a:cubicBezTo>
                  <a:pt x="517" y="18"/>
                  <a:pt x="517" y="18"/>
                  <a:pt x="517" y="18"/>
                </a:cubicBezTo>
                <a:cubicBezTo>
                  <a:pt x="517" y="18"/>
                  <a:pt x="517" y="18"/>
                  <a:pt x="517" y="18"/>
                </a:cubicBezTo>
                <a:cubicBezTo>
                  <a:pt x="517" y="18"/>
                  <a:pt x="517" y="18"/>
                  <a:pt x="517" y="18"/>
                </a:cubicBezTo>
                <a:cubicBezTo>
                  <a:pt x="515" y="16"/>
                  <a:pt x="515" y="16"/>
                  <a:pt x="515" y="16"/>
                </a:cubicBezTo>
                <a:cubicBezTo>
                  <a:pt x="515" y="17"/>
                  <a:pt x="515" y="17"/>
                  <a:pt x="515" y="17"/>
                </a:cubicBezTo>
                <a:cubicBezTo>
                  <a:pt x="514" y="16"/>
                  <a:pt x="513" y="16"/>
                  <a:pt x="512" y="16"/>
                </a:cubicBezTo>
                <a:cubicBezTo>
                  <a:pt x="508" y="14"/>
                  <a:pt x="504" y="14"/>
                  <a:pt x="501" y="13"/>
                </a:cubicBezTo>
                <a:cubicBezTo>
                  <a:pt x="501" y="13"/>
                  <a:pt x="501" y="13"/>
                  <a:pt x="501" y="13"/>
                </a:cubicBezTo>
                <a:cubicBezTo>
                  <a:pt x="501" y="13"/>
                  <a:pt x="501" y="13"/>
                  <a:pt x="501" y="13"/>
                </a:cubicBezTo>
                <a:cubicBezTo>
                  <a:pt x="500" y="13"/>
                  <a:pt x="500" y="13"/>
                  <a:pt x="500" y="13"/>
                </a:cubicBezTo>
                <a:cubicBezTo>
                  <a:pt x="500" y="13"/>
                  <a:pt x="500" y="13"/>
                  <a:pt x="500" y="13"/>
                </a:cubicBezTo>
                <a:cubicBezTo>
                  <a:pt x="499" y="13"/>
                  <a:pt x="499" y="13"/>
                  <a:pt x="499" y="13"/>
                </a:cubicBezTo>
                <a:cubicBezTo>
                  <a:pt x="498" y="13"/>
                  <a:pt x="498" y="13"/>
                  <a:pt x="498" y="13"/>
                </a:cubicBezTo>
                <a:cubicBezTo>
                  <a:pt x="498" y="13"/>
                  <a:pt x="498" y="13"/>
                  <a:pt x="498" y="13"/>
                </a:cubicBezTo>
                <a:cubicBezTo>
                  <a:pt x="497" y="14"/>
                  <a:pt x="496" y="14"/>
                  <a:pt x="495" y="14"/>
                </a:cubicBezTo>
                <a:cubicBezTo>
                  <a:pt x="490" y="17"/>
                  <a:pt x="485" y="21"/>
                  <a:pt x="483" y="27"/>
                </a:cubicBezTo>
                <a:cubicBezTo>
                  <a:pt x="480" y="28"/>
                  <a:pt x="477" y="30"/>
                  <a:pt x="474" y="32"/>
                </a:cubicBezTo>
                <a:cubicBezTo>
                  <a:pt x="473" y="33"/>
                  <a:pt x="472" y="34"/>
                  <a:pt x="471" y="35"/>
                </a:cubicBezTo>
                <a:cubicBezTo>
                  <a:pt x="471" y="35"/>
                  <a:pt x="471" y="35"/>
                  <a:pt x="471" y="35"/>
                </a:cubicBezTo>
                <a:cubicBezTo>
                  <a:pt x="471" y="35"/>
                  <a:pt x="471" y="35"/>
                  <a:pt x="471" y="35"/>
                </a:cubicBezTo>
                <a:cubicBezTo>
                  <a:pt x="470" y="38"/>
                  <a:pt x="469" y="40"/>
                  <a:pt x="469" y="43"/>
                </a:cubicBezTo>
                <a:cubicBezTo>
                  <a:pt x="469" y="45"/>
                  <a:pt x="470" y="47"/>
                  <a:pt x="470" y="48"/>
                </a:cubicBezTo>
                <a:cubicBezTo>
                  <a:pt x="470" y="48"/>
                  <a:pt x="470" y="48"/>
                  <a:pt x="470" y="48"/>
                </a:cubicBezTo>
                <a:cubicBezTo>
                  <a:pt x="470" y="48"/>
                  <a:pt x="470" y="48"/>
                  <a:pt x="470" y="48"/>
                </a:cubicBezTo>
                <a:cubicBezTo>
                  <a:pt x="470" y="48"/>
                  <a:pt x="470" y="48"/>
                  <a:pt x="470" y="48"/>
                </a:cubicBezTo>
                <a:cubicBezTo>
                  <a:pt x="469" y="48"/>
                  <a:pt x="469" y="48"/>
                  <a:pt x="469" y="48"/>
                </a:cubicBezTo>
                <a:cubicBezTo>
                  <a:pt x="469" y="48"/>
                  <a:pt x="469" y="48"/>
                  <a:pt x="469" y="48"/>
                </a:cubicBezTo>
                <a:cubicBezTo>
                  <a:pt x="463" y="47"/>
                  <a:pt x="456" y="48"/>
                  <a:pt x="451" y="46"/>
                </a:cubicBezTo>
                <a:cubicBezTo>
                  <a:pt x="451" y="46"/>
                  <a:pt x="451" y="46"/>
                  <a:pt x="451" y="46"/>
                </a:cubicBezTo>
                <a:cubicBezTo>
                  <a:pt x="450" y="45"/>
                  <a:pt x="449" y="44"/>
                  <a:pt x="449" y="42"/>
                </a:cubicBezTo>
                <a:cubicBezTo>
                  <a:pt x="449" y="40"/>
                  <a:pt x="449" y="39"/>
                  <a:pt x="449" y="37"/>
                </a:cubicBezTo>
                <a:cubicBezTo>
                  <a:pt x="449" y="36"/>
                  <a:pt x="450" y="34"/>
                  <a:pt x="450" y="33"/>
                </a:cubicBezTo>
                <a:cubicBezTo>
                  <a:pt x="451" y="32"/>
                  <a:pt x="451" y="32"/>
                  <a:pt x="451" y="32"/>
                </a:cubicBezTo>
                <a:cubicBezTo>
                  <a:pt x="451" y="32"/>
                  <a:pt x="451" y="32"/>
                  <a:pt x="451" y="32"/>
                </a:cubicBezTo>
                <a:cubicBezTo>
                  <a:pt x="451" y="32"/>
                  <a:pt x="451" y="32"/>
                  <a:pt x="451" y="32"/>
                </a:cubicBezTo>
                <a:cubicBezTo>
                  <a:pt x="451" y="32"/>
                  <a:pt x="451" y="32"/>
                  <a:pt x="451" y="32"/>
                </a:cubicBezTo>
                <a:cubicBezTo>
                  <a:pt x="454" y="28"/>
                  <a:pt x="458" y="25"/>
                  <a:pt x="462" y="23"/>
                </a:cubicBezTo>
                <a:cubicBezTo>
                  <a:pt x="462" y="23"/>
                  <a:pt x="462" y="23"/>
                  <a:pt x="462" y="23"/>
                </a:cubicBezTo>
                <a:cubicBezTo>
                  <a:pt x="462" y="23"/>
                  <a:pt x="462" y="23"/>
                  <a:pt x="462" y="23"/>
                </a:cubicBezTo>
                <a:cubicBezTo>
                  <a:pt x="463" y="22"/>
                  <a:pt x="464" y="22"/>
                  <a:pt x="465" y="22"/>
                </a:cubicBezTo>
                <a:cubicBezTo>
                  <a:pt x="465" y="22"/>
                  <a:pt x="465" y="22"/>
                  <a:pt x="465" y="22"/>
                </a:cubicBezTo>
                <a:cubicBezTo>
                  <a:pt x="466" y="22"/>
                  <a:pt x="467" y="23"/>
                  <a:pt x="468" y="23"/>
                </a:cubicBezTo>
                <a:cubicBezTo>
                  <a:pt x="468" y="23"/>
                  <a:pt x="468" y="23"/>
                  <a:pt x="468" y="23"/>
                </a:cubicBezTo>
                <a:cubicBezTo>
                  <a:pt x="469" y="23"/>
                  <a:pt x="469" y="23"/>
                  <a:pt x="469" y="23"/>
                </a:cubicBezTo>
                <a:cubicBezTo>
                  <a:pt x="470" y="24"/>
                  <a:pt x="470" y="24"/>
                  <a:pt x="470" y="24"/>
                </a:cubicBezTo>
                <a:cubicBezTo>
                  <a:pt x="470" y="24"/>
                  <a:pt x="470" y="24"/>
                  <a:pt x="470" y="24"/>
                </a:cubicBezTo>
                <a:cubicBezTo>
                  <a:pt x="470" y="24"/>
                  <a:pt x="471" y="24"/>
                  <a:pt x="471" y="24"/>
                </a:cubicBezTo>
                <a:cubicBezTo>
                  <a:pt x="471" y="24"/>
                  <a:pt x="471" y="24"/>
                  <a:pt x="471" y="24"/>
                </a:cubicBezTo>
                <a:cubicBezTo>
                  <a:pt x="472" y="24"/>
                  <a:pt x="473" y="24"/>
                  <a:pt x="474" y="23"/>
                </a:cubicBezTo>
                <a:cubicBezTo>
                  <a:pt x="474" y="23"/>
                  <a:pt x="474" y="23"/>
                  <a:pt x="474" y="23"/>
                </a:cubicBezTo>
                <a:cubicBezTo>
                  <a:pt x="475" y="22"/>
                  <a:pt x="475" y="22"/>
                  <a:pt x="475" y="22"/>
                </a:cubicBezTo>
                <a:cubicBezTo>
                  <a:pt x="476" y="22"/>
                  <a:pt x="476" y="22"/>
                  <a:pt x="476" y="22"/>
                </a:cubicBezTo>
                <a:cubicBezTo>
                  <a:pt x="476" y="22"/>
                  <a:pt x="476" y="22"/>
                  <a:pt x="476" y="22"/>
                </a:cubicBezTo>
                <a:cubicBezTo>
                  <a:pt x="478" y="19"/>
                  <a:pt x="479" y="16"/>
                  <a:pt x="479" y="13"/>
                </a:cubicBezTo>
                <a:cubicBezTo>
                  <a:pt x="479" y="13"/>
                  <a:pt x="479" y="13"/>
                  <a:pt x="479" y="13"/>
                </a:cubicBezTo>
                <a:cubicBezTo>
                  <a:pt x="479" y="13"/>
                  <a:pt x="479" y="13"/>
                  <a:pt x="479" y="13"/>
                </a:cubicBezTo>
                <a:cubicBezTo>
                  <a:pt x="478" y="10"/>
                  <a:pt x="478" y="6"/>
                  <a:pt x="476" y="3"/>
                </a:cubicBezTo>
                <a:cubicBezTo>
                  <a:pt x="476" y="3"/>
                  <a:pt x="476" y="3"/>
                  <a:pt x="476" y="3"/>
                </a:cubicBezTo>
                <a:cubicBezTo>
                  <a:pt x="475" y="3"/>
                  <a:pt x="475" y="3"/>
                  <a:pt x="475" y="3"/>
                </a:cubicBezTo>
                <a:cubicBezTo>
                  <a:pt x="474" y="2"/>
                  <a:pt x="474" y="2"/>
                  <a:pt x="474" y="2"/>
                </a:cubicBezTo>
                <a:cubicBezTo>
                  <a:pt x="474" y="2"/>
                  <a:pt x="474" y="2"/>
                  <a:pt x="474" y="2"/>
                </a:cubicBezTo>
                <a:cubicBezTo>
                  <a:pt x="473" y="2"/>
                  <a:pt x="473" y="2"/>
                  <a:pt x="473" y="1"/>
                </a:cubicBezTo>
                <a:cubicBezTo>
                  <a:pt x="473" y="1"/>
                  <a:pt x="473" y="1"/>
                  <a:pt x="473" y="1"/>
                </a:cubicBezTo>
                <a:cubicBezTo>
                  <a:pt x="473" y="1"/>
                  <a:pt x="473" y="1"/>
                  <a:pt x="473" y="1"/>
                </a:cubicBezTo>
                <a:cubicBezTo>
                  <a:pt x="471" y="1"/>
                  <a:pt x="470" y="1"/>
                  <a:pt x="469" y="1"/>
                </a:cubicBezTo>
                <a:cubicBezTo>
                  <a:pt x="468" y="0"/>
                  <a:pt x="468" y="0"/>
                  <a:pt x="467" y="0"/>
                </a:cubicBezTo>
                <a:cubicBezTo>
                  <a:pt x="465" y="0"/>
                  <a:pt x="463" y="1"/>
                  <a:pt x="462" y="2"/>
                </a:cubicBezTo>
                <a:cubicBezTo>
                  <a:pt x="458" y="0"/>
                  <a:pt x="455" y="0"/>
                  <a:pt x="451" y="0"/>
                </a:cubicBezTo>
                <a:cubicBezTo>
                  <a:pt x="451" y="0"/>
                  <a:pt x="451" y="0"/>
                  <a:pt x="451" y="0"/>
                </a:cubicBezTo>
                <a:moveTo>
                  <a:pt x="430" y="140"/>
                </a:moveTo>
                <a:cubicBezTo>
                  <a:pt x="430" y="140"/>
                  <a:pt x="430" y="140"/>
                  <a:pt x="430" y="140"/>
                </a:cubicBezTo>
                <a:cubicBezTo>
                  <a:pt x="430" y="140"/>
                  <a:pt x="430" y="140"/>
                  <a:pt x="430" y="140"/>
                </a:cubicBezTo>
                <a:cubicBezTo>
                  <a:pt x="430" y="140"/>
                  <a:pt x="430" y="140"/>
                  <a:pt x="430" y="140"/>
                </a:cubicBezTo>
                <a:moveTo>
                  <a:pt x="430" y="128"/>
                </a:moveTo>
                <a:cubicBezTo>
                  <a:pt x="426" y="129"/>
                  <a:pt x="421" y="131"/>
                  <a:pt x="417" y="133"/>
                </a:cubicBezTo>
                <a:cubicBezTo>
                  <a:pt x="417" y="134"/>
                  <a:pt x="417" y="134"/>
                  <a:pt x="417" y="134"/>
                </a:cubicBezTo>
                <a:cubicBezTo>
                  <a:pt x="417" y="135"/>
                  <a:pt x="417" y="135"/>
                  <a:pt x="417" y="135"/>
                </a:cubicBezTo>
                <a:cubicBezTo>
                  <a:pt x="418" y="136"/>
                  <a:pt x="419" y="137"/>
                  <a:pt x="420" y="138"/>
                </a:cubicBezTo>
                <a:cubicBezTo>
                  <a:pt x="421" y="138"/>
                  <a:pt x="422" y="139"/>
                  <a:pt x="423" y="140"/>
                </a:cubicBezTo>
                <a:cubicBezTo>
                  <a:pt x="424" y="140"/>
                  <a:pt x="424" y="140"/>
                  <a:pt x="424" y="140"/>
                </a:cubicBezTo>
                <a:cubicBezTo>
                  <a:pt x="424" y="140"/>
                  <a:pt x="424" y="140"/>
                  <a:pt x="424" y="140"/>
                </a:cubicBezTo>
                <a:cubicBezTo>
                  <a:pt x="426" y="139"/>
                  <a:pt x="428" y="138"/>
                  <a:pt x="430" y="138"/>
                </a:cubicBezTo>
                <a:cubicBezTo>
                  <a:pt x="430" y="136"/>
                  <a:pt x="430" y="136"/>
                  <a:pt x="430" y="136"/>
                </a:cubicBezTo>
                <a:cubicBezTo>
                  <a:pt x="428" y="136"/>
                  <a:pt x="426" y="137"/>
                  <a:pt x="424" y="138"/>
                </a:cubicBezTo>
                <a:cubicBezTo>
                  <a:pt x="423" y="137"/>
                  <a:pt x="422" y="137"/>
                  <a:pt x="421" y="136"/>
                </a:cubicBezTo>
                <a:cubicBezTo>
                  <a:pt x="420" y="136"/>
                  <a:pt x="420" y="135"/>
                  <a:pt x="419" y="135"/>
                </a:cubicBezTo>
                <a:cubicBezTo>
                  <a:pt x="422" y="132"/>
                  <a:pt x="426" y="131"/>
                  <a:pt x="430" y="130"/>
                </a:cubicBezTo>
                <a:cubicBezTo>
                  <a:pt x="430" y="128"/>
                  <a:pt x="430" y="128"/>
                  <a:pt x="430" y="128"/>
                </a:cubicBezTo>
                <a:moveTo>
                  <a:pt x="430" y="117"/>
                </a:moveTo>
                <a:cubicBezTo>
                  <a:pt x="424" y="119"/>
                  <a:pt x="418" y="121"/>
                  <a:pt x="413" y="123"/>
                </a:cubicBezTo>
                <a:cubicBezTo>
                  <a:pt x="413" y="123"/>
                  <a:pt x="413" y="123"/>
                  <a:pt x="413" y="123"/>
                </a:cubicBezTo>
                <a:cubicBezTo>
                  <a:pt x="413" y="123"/>
                  <a:pt x="413" y="123"/>
                  <a:pt x="413" y="123"/>
                </a:cubicBezTo>
                <a:cubicBezTo>
                  <a:pt x="412" y="124"/>
                  <a:pt x="411" y="124"/>
                  <a:pt x="410" y="125"/>
                </a:cubicBezTo>
                <a:cubicBezTo>
                  <a:pt x="410" y="126"/>
                  <a:pt x="409" y="127"/>
                  <a:pt x="409" y="128"/>
                </a:cubicBezTo>
                <a:cubicBezTo>
                  <a:pt x="409" y="128"/>
                  <a:pt x="409" y="128"/>
                  <a:pt x="409" y="128"/>
                </a:cubicBezTo>
                <a:cubicBezTo>
                  <a:pt x="410" y="129"/>
                  <a:pt x="410" y="129"/>
                  <a:pt x="410" y="129"/>
                </a:cubicBezTo>
                <a:cubicBezTo>
                  <a:pt x="410" y="129"/>
                  <a:pt x="411" y="130"/>
                  <a:pt x="411" y="131"/>
                </a:cubicBezTo>
                <a:cubicBezTo>
                  <a:pt x="412" y="132"/>
                  <a:pt x="413" y="133"/>
                  <a:pt x="415" y="133"/>
                </a:cubicBezTo>
                <a:cubicBezTo>
                  <a:pt x="415" y="133"/>
                  <a:pt x="415" y="133"/>
                  <a:pt x="415" y="133"/>
                </a:cubicBezTo>
                <a:cubicBezTo>
                  <a:pt x="415" y="133"/>
                  <a:pt x="415" y="133"/>
                  <a:pt x="415" y="133"/>
                </a:cubicBezTo>
                <a:cubicBezTo>
                  <a:pt x="415" y="133"/>
                  <a:pt x="415" y="133"/>
                  <a:pt x="415" y="133"/>
                </a:cubicBezTo>
                <a:cubicBezTo>
                  <a:pt x="420" y="131"/>
                  <a:pt x="425" y="129"/>
                  <a:pt x="430" y="128"/>
                </a:cubicBezTo>
                <a:cubicBezTo>
                  <a:pt x="430" y="125"/>
                  <a:pt x="430" y="125"/>
                  <a:pt x="430" y="125"/>
                </a:cubicBezTo>
                <a:cubicBezTo>
                  <a:pt x="425" y="127"/>
                  <a:pt x="420" y="129"/>
                  <a:pt x="414" y="131"/>
                </a:cubicBezTo>
                <a:cubicBezTo>
                  <a:pt x="414" y="131"/>
                  <a:pt x="413" y="130"/>
                  <a:pt x="413" y="130"/>
                </a:cubicBezTo>
                <a:cubicBezTo>
                  <a:pt x="412" y="129"/>
                  <a:pt x="412" y="128"/>
                  <a:pt x="411" y="128"/>
                </a:cubicBezTo>
                <a:cubicBezTo>
                  <a:pt x="411" y="127"/>
                  <a:pt x="412" y="127"/>
                  <a:pt x="412" y="126"/>
                </a:cubicBezTo>
                <a:cubicBezTo>
                  <a:pt x="412" y="126"/>
                  <a:pt x="413" y="125"/>
                  <a:pt x="414" y="125"/>
                </a:cubicBezTo>
                <a:cubicBezTo>
                  <a:pt x="419" y="123"/>
                  <a:pt x="424" y="121"/>
                  <a:pt x="430" y="119"/>
                </a:cubicBezTo>
                <a:cubicBezTo>
                  <a:pt x="430" y="117"/>
                  <a:pt x="430" y="117"/>
                  <a:pt x="430" y="117"/>
                </a:cubicBezTo>
                <a:moveTo>
                  <a:pt x="15" y="109"/>
                </a:moveTo>
                <a:cubicBezTo>
                  <a:pt x="12" y="109"/>
                  <a:pt x="12" y="109"/>
                  <a:pt x="12" y="109"/>
                </a:cubicBezTo>
                <a:cubicBezTo>
                  <a:pt x="9" y="111"/>
                  <a:pt x="7" y="113"/>
                  <a:pt x="4" y="115"/>
                </a:cubicBezTo>
                <a:cubicBezTo>
                  <a:pt x="4" y="115"/>
                  <a:pt x="4" y="115"/>
                  <a:pt x="4" y="115"/>
                </a:cubicBezTo>
                <a:cubicBezTo>
                  <a:pt x="4" y="115"/>
                  <a:pt x="4" y="115"/>
                  <a:pt x="4" y="115"/>
                </a:cubicBezTo>
                <a:cubicBezTo>
                  <a:pt x="4" y="115"/>
                  <a:pt x="4" y="114"/>
                  <a:pt x="4" y="114"/>
                </a:cubicBezTo>
                <a:cubicBezTo>
                  <a:pt x="4" y="114"/>
                  <a:pt x="4" y="113"/>
                  <a:pt x="4" y="112"/>
                </a:cubicBezTo>
                <a:cubicBezTo>
                  <a:pt x="4" y="112"/>
                  <a:pt x="5" y="112"/>
                  <a:pt x="5" y="112"/>
                </a:cubicBezTo>
                <a:cubicBezTo>
                  <a:pt x="6" y="111"/>
                  <a:pt x="7" y="111"/>
                  <a:pt x="8" y="110"/>
                </a:cubicBezTo>
                <a:cubicBezTo>
                  <a:pt x="9" y="110"/>
                  <a:pt x="10" y="110"/>
                  <a:pt x="10" y="109"/>
                </a:cubicBezTo>
                <a:cubicBezTo>
                  <a:pt x="10" y="109"/>
                  <a:pt x="10" y="109"/>
                  <a:pt x="10" y="109"/>
                </a:cubicBezTo>
                <a:cubicBezTo>
                  <a:pt x="7" y="109"/>
                  <a:pt x="7" y="109"/>
                  <a:pt x="7" y="109"/>
                </a:cubicBezTo>
                <a:cubicBezTo>
                  <a:pt x="6" y="109"/>
                  <a:pt x="6" y="109"/>
                  <a:pt x="5" y="109"/>
                </a:cubicBezTo>
                <a:cubicBezTo>
                  <a:pt x="4" y="110"/>
                  <a:pt x="3" y="110"/>
                  <a:pt x="2" y="112"/>
                </a:cubicBezTo>
                <a:cubicBezTo>
                  <a:pt x="2" y="112"/>
                  <a:pt x="2" y="112"/>
                  <a:pt x="2" y="112"/>
                </a:cubicBezTo>
                <a:cubicBezTo>
                  <a:pt x="2" y="112"/>
                  <a:pt x="2" y="112"/>
                  <a:pt x="2" y="112"/>
                </a:cubicBezTo>
                <a:cubicBezTo>
                  <a:pt x="2" y="112"/>
                  <a:pt x="2" y="113"/>
                  <a:pt x="2" y="114"/>
                </a:cubicBezTo>
                <a:cubicBezTo>
                  <a:pt x="2" y="115"/>
                  <a:pt x="2" y="115"/>
                  <a:pt x="2" y="116"/>
                </a:cubicBezTo>
                <a:cubicBezTo>
                  <a:pt x="3" y="116"/>
                  <a:pt x="3" y="117"/>
                  <a:pt x="4" y="117"/>
                </a:cubicBezTo>
                <a:cubicBezTo>
                  <a:pt x="4" y="117"/>
                  <a:pt x="4" y="117"/>
                  <a:pt x="4" y="117"/>
                </a:cubicBezTo>
                <a:cubicBezTo>
                  <a:pt x="5" y="117"/>
                  <a:pt x="5" y="117"/>
                  <a:pt x="5" y="117"/>
                </a:cubicBezTo>
                <a:cubicBezTo>
                  <a:pt x="5" y="117"/>
                  <a:pt x="5" y="117"/>
                  <a:pt x="5" y="117"/>
                </a:cubicBezTo>
                <a:cubicBezTo>
                  <a:pt x="5" y="117"/>
                  <a:pt x="5" y="117"/>
                  <a:pt x="5" y="117"/>
                </a:cubicBezTo>
                <a:cubicBezTo>
                  <a:pt x="8" y="114"/>
                  <a:pt x="12" y="111"/>
                  <a:pt x="15" y="109"/>
                </a:cubicBezTo>
                <a:moveTo>
                  <a:pt x="194" y="109"/>
                </a:moveTo>
                <a:cubicBezTo>
                  <a:pt x="191" y="109"/>
                  <a:pt x="191" y="109"/>
                  <a:pt x="191" y="109"/>
                </a:cubicBezTo>
                <a:cubicBezTo>
                  <a:pt x="190" y="110"/>
                  <a:pt x="189" y="111"/>
                  <a:pt x="188" y="112"/>
                </a:cubicBezTo>
                <a:cubicBezTo>
                  <a:pt x="187" y="112"/>
                  <a:pt x="187" y="112"/>
                  <a:pt x="187" y="112"/>
                </a:cubicBezTo>
                <a:cubicBezTo>
                  <a:pt x="186" y="111"/>
                  <a:pt x="185" y="110"/>
                  <a:pt x="183" y="109"/>
                </a:cubicBezTo>
                <a:cubicBezTo>
                  <a:pt x="180" y="109"/>
                  <a:pt x="180" y="109"/>
                  <a:pt x="180" y="109"/>
                </a:cubicBezTo>
                <a:cubicBezTo>
                  <a:pt x="182" y="110"/>
                  <a:pt x="184" y="112"/>
                  <a:pt x="186" y="114"/>
                </a:cubicBezTo>
                <a:cubicBezTo>
                  <a:pt x="186" y="114"/>
                  <a:pt x="186" y="114"/>
                  <a:pt x="186" y="114"/>
                </a:cubicBezTo>
                <a:cubicBezTo>
                  <a:pt x="189" y="114"/>
                  <a:pt x="189" y="114"/>
                  <a:pt x="189" y="114"/>
                </a:cubicBezTo>
                <a:cubicBezTo>
                  <a:pt x="189" y="114"/>
                  <a:pt x="189" y="114"/>
                  <a:pt x="189" y="114"/>
                </a:cubicBezTo>
                <a:cubicBezTo>
                  <a:pt x="189" y="114"/>
                  <a:pt x="189" y="114"/>
                  <a:pt x="189" y="114"/>
                </a:cubicBezTo>
                <a:cubicBezTo>
                  <a:pt x="191" y="112"/>
                  <a:pt x="192" y="110"/>
                  <a:pt x="194" y="109"/>
                </a:cubicBezTo>
                <a:moveTo>
                  <a:pt x="200" y="160"/>
                </a:moveTo>
                <a:cubicBezTo>
                  <a:pt x="200" y="158"/>
                  <a:pt x="200" y="158"/>
                  <a:pt x="200" y="158"/>
                </a:cubicBezTo>
                <a:cubicBezTo>
                  <a:pt x="201" y="158"/>
                  <a:pt x="202" y="158"/>
                  <a:pt x="203" y="159"/>
                </a:cubicBezTo>
                <a:cubicBezTo>
                  <a:pt x="203" y="159"/>
                  <a:pt x="203" y="159"/>
                  <a:pt x="203" y="159"/>
                </a:cubicBezTo>
                <a:cubicBezTo>
                  <a:pt x="204" y="159"/>
                  <a:pt x="204" y="159"/>
                  <a:pt x="204" y="159"/>
                </a:cubicBezTo>
                <a:cubicBezTo>
                  <a:pt x="204" y="159"/>
                  <a:pt x="205" y="158"/>
                  <a:pt x="205" y="158"/>
                </a:cubicBezTo>
                <a:cubicBezTo>
                  <a:pt x="205" y="160"/>
                  <a:pt x="205" y="160"/>
                  <a:pt x="205" y="160"/>
                </a:cubicBezTo>
                <a:cubicBezTo>
                  <a:pt x="203" y="160"/>
                  <a:pt x="201" y="160"/>
                  <a:pt x="200" y="160"/>
                </a:cubicBezTo>
                <a:moveTo>
                  <a:pt x="41" y="161"/>
                </a:moveTo>
                <a:cubicBezTo>
                  <a:pt x="41" y="160"/>
                  <a:pt x="41" y="160"/>
                  <a:pt x="41" y="160"/>
                </a:cubicBezTo>
                <a:cubicBezTo>
                  <a:pt x="43" y="160"/>
                  <a:pt x="45" y="160"/>
                  <a:pt x="46" y="159"/>
                </a:cubicBezTo>
                <a:cubicBezTo>
                  <a:pt x="47" y="159"/>
                  <a:pt x="49" y="158"/>
                  <a:pt x="50" y="158"/>
                </a:cubicBezTo>
                <a:cubicBezTo>
                  <a:pt x="50" y="161"/>
                  <a:pt x="50" y="161"/>
                  <a:pt x="50" y="161"/>
                </a:cubicBezTo>
                <a:cubicBezTo>
                  <a:pt x="47" y="161"/>
                  <a:pt x="44" y="161"/>
                  <a:pt x="41" y="161"/>
                </a:cubicBezTo>
                <a:moveTo>
                  <a:pt x="366" y="157"/>
                </a:moveTo>
                <a:cubicBezTo>
                  <a:pt x="366" y="157"/>
                  <a:pt x="366" y="157"/>
                  <a:pt x="366" y="157"/>
                </a:cubicBezTo>
                <a:cubicBezTo>
                  <a:pt x="368" y="157"/>
                  <a:pt x="370" y="157"/>
                  <a:pt x="372" y="157"/>
                </a:cubicBezTo>
                <a:cubicBezTo>
                  <a:pt x="372" y="159"/>
                  <a:pt x="372" y="159"/>
                  <a:pt x="372" y="159"/>
                </a:cubicBezTo>
                <a:cubicBezTo>
                  <a:pt x="369" y="159"/>
                  <a:pt x="367" y="159"/>
                  <a:pt x="364" y="159"/>
                </a:cubicBezTo>
                <a:cubicBezTo>
                  <a:pt x="364" y="157"/>
                  <a:pt x="364" y="157"/>
                  <a:pt x="364" y="157"/>
                </a:cubicBezTo>
                <a:cubicBezTo>
                  <a:pt x="364" y="157"/>
                  <a:pt x="365" y="157"/>
                  <a:pt x="366" y="157"/>
                </a:cubicBezTo>
                <a:moveTo>
                  <a:pt x="52" y="161"/>
                </a:moveTo>
                <a:cubicBezTo>
                  <a:pt x="52" y="157"/>
                  <a:pt x="52" y="157"/>
                  <a:pt x="52" y="157"/>
                </a:cubicBezTo>
                <a:cubicBezTo>
                  <a:pt x="53" y="156"/>
                  <a:pt x="55" y="155"/>
                  <a:pt x="56" y="155"/>
                </a:cubicBezTo>
                <a:cubicBezTo>
                  <a:pt x="56" y="158"/>
                  <a:pt x="56" y="158"/>
                  <a:pt x="56" y="158"/>
                </a:cubicBezTo>
                <a:cubicBezTo>
                  <a:pt x="56" y="161"/>
                  <a:pt x="56" y="161"/>
                  <a:pt x="56" y="161"/>
                </a:cubicBezTo>
                <a:cubicBezTo>
                  <a:pt x="55" y="161"/>
                  <a:pt x="53" y="161"/>
                  <a:pt x="52" y="161"/>
                </a:cubicBezTo>
                <a:moveTo>
                  <a:pt x="63" y="160"/>
                </a:moveTo>
                <a:cubicBezTo>
                  <a:pt x="70" y="160"/>
                  <a:pt x="76" y="156"/>
                  <a:pt x="82" y="155"/>
                </a:cubicBezTo>
                <a:cubicBezTo>
                  <a:pt x="82" y="160"/>
                  <a:pt x="82" y="160"/>
                  <a:pt x="82" y="160"/>
                </a:cubicBezTo>
                <a:cubicBezTo>
                  <a:pt x="82" y="160"/>
                  <a:pt x="81" y="160"/>
                  <a:pt x="81" y="160"/>
                </a:cubicBezTo>
                <a:cubicBezTo>
                  <a:pt x="81" y="160"/>
                  <a:pt x="81" y="160"/>
                  <a:pt x="81" y="160"/>
                </a:cubicBezTo>
                <a:cubicBezTo>
                  <a:pt x="81" y="160"/>
                  <a:pt x="81" y="160"/>
                  <a:pt x="81" y="160"/>
                </a:cubicBezTo>
                <a:cubicBezTo>
                  <a:pt x="73" y="161"/>
                  <a:pt x="66" y="161"/>
                  <a:pt x="58" y="161"/>
                </a:cubicBezTo>
                <a:cubicBezTo>
                  <a:pt x="58" y="159"/>
                  <a:pt x="58" y="159"/>
                  <a:pt x="58" y="159"/>
                </a:cubicBezTo>
                <a:cubicBezTo>
                  <a:pt x="60" y="159"/>
                  <a:pt x="62" y="160"/>
                  <a:pt x="63" y="160"/>
                </a:cubicBezTo>
                <a:moveTo>
                  <a:pt x="287" y="156"/>
                </a:moveTo>
                <a:cubicBezTo>
                  <a:pt x="282" y="156"/>
                  <a:pt x="277" y="156"/>
                  <a:pt x="272" y="156"/>
                </a:cubicBezTo>
                <a:cubicBezTo>
                  <a:pt x="276" y="154"/>
                  <a:pt x="282" y="154"/>
                  <a:pt x="287" y="154"/>
                </a:cubicBezTo>
                <a:cubicBezTo>
                  <a:pt x="287" y="154"/>
                  <a:pt x="287" y="154"/>
                  <a:pt x="287" y="154"/>
                </a:cubicBezTo>
                <a:cubicBezTo>
                  <a:pt x="287" y="154"/>
                  <a:pt x="287" y="154"/>
                  <a:pt x="287" y="154"/>
                </a:cubicBezTo>
                <a:cubicBezTo>
                  <a:pt x="291" y="154"/>
                  <a:pt x="294" y="154"/>
                  <a:pt x="298" y="154"/>
                </a:cubicBezTo>
                <a:cubicBezTo>
                  <a:pt x="299" y="155"/>
                  <a:pt x="301" y="155"/>
                  <a:pt x="302" y="155"/>
                </a:cubicBezTo>
                <a:cubicBezTo>
                  <a:pt x="297" y="156"/>
                  <a:pt x="292" y="156"/>
                  <a:pt x="287" y="156"/>
                </a:cubicBezTo>
                <a:moveTo>
                  <a:pt x="33" y="161"/>
                </a:moveTo>
                <a:cubicBezTo>
                  <a:pt x="33" y="156"/>
                  <a:pt x="33" y="156"/>
                  <a:pt x="33" y="156"/>
                </a:cubicBezTo>
                <a:cubicBezTo>
                  <a:pt x="35" y="155"/>
                  <a:pt x="37" y="154"/>
                  <a:pt x="39" y="153"/>
                </a:cubicBezTo>
                <a:cubicBezTo>
                  <a:pt x="39" y="153"/>
                  <a:pt x="39" y="153"/>
                  <a:pt x="39" y="153"/>
                </a:cubicBezTo>
                <a:cubicBezTo>
                  <a:pt x="37" y="154"/>
                  <a:pt x="36" y="155"/>
                  <a:pt x="34" y="156"/>
                </a:cubicBezTo>
                <a:cubicBezTo>
                  <a:pt x="34" y="157"/>
                  <a:pt x="34" y="157"/>
                  <a:pt x="34" y="157"/>
                </a:cubicBezTo>
                <a:cubicBezTo>
                  <a:pt x="34" y="158"/>
                  <a:pt x="34" y="158"/>
                  <a:pt x="34" y="158"/>
                </a:cubicBezTo>
                <a:cubicBezTo>
                  <a:pt x="34" y="160"/>
                  <a:pt x="34" y="160"/>
                  <a:pt x="34" y="160"/>
                </a:cubicBezTo>
                <a:cubicBezTo>
                  <a:pt x="35" y="159"/>
                  <a:pt x="35" y="159"/>
                  <a:pt x="35" y="159"/>
                </a:cubicBezTo>
                <a:cubicBezTo>
                  <a:pt x="35" y="159"/>
                  <a:pt x="36" y="159"/>
                  <a:pt x="36" y="159"/>
                </a:cubicBezTo>
                <a:cubicBezTo>
                  <a:pt x="36" y="159"/>
                  <a:pt x="36" y="159"/>
                  <a:pt x="36" y="159"/>
                </a:cubicBezTo>
                <a:cubicBezTo>
                  <a:pt x="37" y="159"/>
                  <a:pt x="38" y="159"/>
                  <a:pt x="39" y="160"/>
                </a:cubicBezTo>
                <a:cubicBezTo>
                  <a:pt x="39" y="161"/>
                  <a:pt x="39" y="161"/>
                  <a:pt x="39" y="161"/>
                </a:cubicBezTo>
                <a:cubicBezTo>
                  <a:pt x="37" y="161"/>
                  <a:pt x="35" y="161"/>
                  <a:pt x="33" y="161"/>
                </a:cubicBezTo>
                <a:moveTo>
                  <a:pt x="161" y="160"/>
                </a:moveTo>
                <a:cubicBezTo>
                  <a:pt x="161" y="156"/>
                  <a:pt x="161" y="156"/>
                  <a:pt x="161" y="156"/>
                </a:cubicBezTo>
                <a:cubicBezTo>
                  <a:pt x="161" y="156"/>
                  <a:pt x="161" y="155"/>
                  <a:pt x="161" y="155"/>
                </a:cubicBezTo>
                <a:cubicBezTo>
                  <a:pt x="161" y="152"/>
                  <a:pt x="161" y="152"/>
                  <a:pt x="161" y="152"/>
                </a:cubicBezTo>
                <a:cubicBezTo>
                  <a:pt x="162" y="153"/>
                  <a:pt x="162" y="153"/>
                  <a:pt x="162" y="154"/>
                </a:cubicBezTo>
                <a:cubicBezTo>
                  <a:pt x="162" y="155"/>
                  <a:pt x="162" y="157"/>
                  <a:pt x="163" y="158"/>
                </a:cubicBezTo>
                <a:cubicBezTo>
                  <a:pt x="163" y="160"/>
                  <a:pt x="163" y="160"/>
                  <a:pt x="163" y="160"/>
                </a:cubicBezTo>
                <a:cubicBezTo>
                  <a:pt x="163" y="160"/>
                  <a:pt x="162" y="160"/>
                  <a:pt x="161" y="160"/>
                </a:cubicBezTo>
                <a:moveTo>
                  <a:pt x="157" y="157"/>
                </a:moveTo>
                <a:cubicBezTo>
                  <a:pt x="156" y="157"/>
                  <a:pt x="156" y="157"/>
                  <a:pt x="155" y="157"/>
                </a:cubicBezTo>
                <a:cubicBezTo>
                  <a:pt x="155" y="157"/>
                  <a:pt x="155" y="157"/>
                  <a:pt x="155" y="157"/>
                </a:cubicBezTo>
                <a:cubicBezTo>
                  <a:pt x="150" y="156"/>
                  <a:pt x="150" y="156"/>
                  <a:pt x="150" y="156"/>
                </a:cubicBezTo>
                <a:cubicBezTo>
                  <a:pt x="153" y="155"/>
                  <a:pt x="155" y="154"/>
                  <a:pt x="157" y="151"/>
                </a:cubicBezTo>
                <a:cubicBezTo>
                  <a:pt x="157" y="152"/>
                  <a:pt x="157" y="152"/>
                  <a:pt x="158" y="152"/>
                </a:cubicBezTo>
                <a:cubicBezTo>
                  <a:pt x="158" y="152"/>
                  <a:pt x="158" y="152"/>
                  <a:pt x="158" y="152"/>
                </a:cubicBezTo>
                <a:cubicBezTo>
                  <a:pt x="158" y="152"/>
                  <a:pt x="158" y="152"/>
                  <a:pt x="158" y="152"/>
                </a:cubicBezTo>
                <a:cubicBezTo>
                  <a:pt x="159" y="155"/>
                  <a:pt x="159" y="155"/>
                  <a:pt x="159" y="155"/>
                </a:cubicBezTo>
                <a:cubicBezTo>
                  <a:pt x="159" y="156"/>
                  <a:pt x="159" y="156"/>
                  <a:pt x="159" y="156"/>
                </a:cubicBezTo>
                <a:cubicBezTo>
                  <a:pt x="159" y="156"/>
                  <a:pt x="159" y="156"/>
                  <a:pt x="159" y="156"/>
                </a:cubicBezTo>
                <a:cubicBezTo>
                  <a:pt x="158" y="157"/>
                  <a:pt x="158" y="157"/>
                  <a:pt x="158" y="157"/>
                </a:cubicBezTo>
                <a:cubicBezTo>
                  <a:pt x="158" y="157"/>
                  <a:pt x="158" y="157"/>
                  <a:pt x="158" y="157"/>
                </a:cubicBezTo>
                <a:cubicBezTo>
                  <a:pt x="158" y="157"/>
                  <a:pt x="158" y="157"/>
                  <a:pt x="157" y="157"/>
                </a:cubicBezTo>
                <a:cubicBezTo>
                  <a:pt x="157" y="157"/>
                  <a:pt x="157" y="157"/>
                  <a:pt x="157" y="157"/>
                </a:cubicBezTo>
                <a:cubicBezTo>
                  <a:pt x="157" y="157"/>
                  <a:pt x="157" y="157"/>
                  <a:pt x="157" y="157"/>
                </a:cubicBezTo>
                <a:moveTo>
                  <a:pt x="394" y="158"/>
                </a:moveTo>
                <a:cubicBezTo>
                  <a:pt x="394" y="155"/>
                  <a:pt x="394" y="155"/>
                  <a:pt x="394" y="155"/>
                </a:cubicBezTo>
                <a:cubicBezTo>
                  <a:pt x="394" y="154"/>
                  <a:pt x="394" y="154"/>
                  <a:pt x="394" y="154"/>
                </a:cubicBezTo>
                <a:cubicBezTo>
                  <a:pt x="394" y="154"/>
                  <a:pt x="394" y="154"/>
                  <a:pt x="394" y="154"/>
                </a:cubicBezTo>
                <a:cubicBezTo>
                  <a:pt x="393" y="153"/>
                  <a:pt x="392" y="152"/>
                  <a:pt x="392" y="152"/>
                </a:cubicBezTo>
                <a:cubicBezTo>
                  <a:pt x="392" y="151"/>
                  <a:pt x="392" y="151"/>
                  <a:pt x="392" y="151"/>
                </a:cubicBezTo>
                <a:cubicBezTo>
                  <a:pt x="394" y="153"/>
                  <a:pt x="397" y="155"/>
                  <a:pt x="400" y="157"/>
                </a:cubicBezTo>
                <a:cubicBezTo>
                  <a:pt x="400" y="157"/>
                  <a:pt x="400" y="157"/>
                  <a:pt x="400" y="157"/>
                </a:cubicBezTo>
                <a:cubicBezTo>
                  <a:pt x="401" y="157"/>
                  <a:pt x="401" y="157"/>
                  <a:pt x="401" y="157"/>
                </a:cubicBezTo>
                <a:cubicBezTo>
                  <a:pt x="401" y="157"/>
                  <a:pt x="402" y="157"/>
                  <a:pt x="403" y="157"/>
                </a:cubicBezTo>
                <a:cubicBezTo>
                  <a:pt x="403" y="159"/>
                  <a:pt x="403" y="159"/>
                  <a:pt x="403" y="159"/>
                </a:cubicBezTo>
                <a:cubicBezTo>
                  <a:pt x="399" y="159"/>
                  <a:pt x="396" y="159"/>
                  <a:pt x="392" y="159"/>
                </a:cubicBezTo>
                <a:cubicBezTo>
                  <a:pt x="392" y="157"/>
                  <a:pt x="392" y="157"/>
                  <a:pt x="392" y="157"/>
                </a:cubicBezTo>
                <a:cubicBezTo>
                  <a:pt x="392" y="157"/>
                  <a:pt x="392" y="157"/>
                  <a:pt x="392" y="157"/>
                </a:cubicBezTo>
                <a:cubicBezTo>
                  <a:pt x="392" y="157"/>
                  <a:pt x="392" y="157"/>
                  <a:pt x="392" y="157"/>
                </a:cubicBezTo>
                <a:cubicBezTo>
                  <a:pt x="393" y="157"/>
                  <a:pt x="393" y="157"/>
                  <a:pt x="393" y="157"/>
                </a:cubicBezTo>
                <a:cubicBezTo>
                  <a:pt x="394" y="158"/>
                  <a:pt x="394" y="158"/>
                  <a:pt x="394" y="158"/>
                </a:cubicBezTo>
                <a:moveTo>
                  <a:pt x="63" y="158"/>
                </a:moveTo>
                <a:cubicBezTo>
                  <a:pt x="63" y="158"/>
                  <a:pt x="63" y="158"/>
                  <a:pt x="63" y="158"/>
                </a:cubicBezTo>
                <a:cubicBezTo>
                  <a:pt x="62" y="158"/>
                  <a:pt x="60" y="157"/>
                  <a:pt x="59" y="157"/>
                </a:cubicBezTo>
                <a:cubicBezTo>
                  <a:pt x="61" y="155"/>
                  <a:pt x="63" y="154"/>
                  <a:pt x="66" y="154"/>
                </a:cubicBezTo>
                <a:cubicBezTo>
                  <a:pt x="69" y="153"/>
                  <a:pt x="73" y="152"/>
                  <a:pt x="76" y="151"/>
                </a:cubicBezTo>
                <a:cubicBezTo>
                  <a:pt x="77" y="151"/>
                  <a:pt x="79" y="150"/>
                  <a:pt x="81" y="150"/>
                </a:cubicBezTo>
                <a:cubicBezTo>
                  <a:pt x="81" y="150"/>
                  <a:pt x="81" y="150"/>
                  <a:pt x="81" y="150"/>
                </a:cubicBezTo>
                <a:cubicBezTo>
                  <a:pt x="81" y="150"/>
                  <a:pt x="82" y="151"/>
                  <a:pt x="83" y="151"/>
                </a:cubicBezTo>
                <a:cubicBezTo>
                  <a:pt x="84" y="151"/>
                  <a:pt x="85" y="151"/>
                  <a:pt x="85" y="152"/>
                </a:cubicBezTo>
                <a:cubicBezTo>
                  <a:pt x="85" y="152"/>
                  <a:pt x="84" y="152"/>
                  <a:pt x="84" y="152"/>
                </a:cubicBezTo>
                <a:cubicBezTo>
                  <a:pt x="84" y="152"/>
                  <a:pt x="84" y="152"/>
                  <a:pt x="84" y="152"/>
                </a:cubicBezTo>
                <a:cubicBezTo>
                  <a:pt x="83" y="152"/>
                  <a:pt x="83" y="152"/>
                  <a:pt x="83" y="152"/>
                </a:cubicBezTo>
                <a:cubicBezTo>
                  <a:pt x="82" y="152"/>
                  <a:pt x="82" y="152"/>
                  <a:pt x="82" y="152"/>
                </a:cubicBezTo>
                <a:cubicBezTo>
                  <a:pt x="82" y="153"/>
                  <a:pt x="82" y="153"/>
                  <a:pt x="82" y="153"/>
                </a:cubicBezTo>
                <a:cubicBezTo>
                  <a:pt x="75" y="154"/>
                  <a:pt x="69" y="158"/>
                  <a:pt x="63" y="158"/>
                </a:cubicBezTo>
                <a:moveTo>
                  <a:pt x="375" y="157"/>
                </a:moveTo>
                <a:cubicBezTo>
                  <a:pt x="375" y="157"/>
                  <a:pt x="375" y="157"/>
                  <a:pt x="375" y="157"/>
                </a:cubicBezTo>
                <a:cubicBezTo>
                  <a:pt x="376" y="156"/>
                  <a:pt x="376" y="155"/>
                  <a:pt x="376" y="154"/>
                </a:cubicBezTo>
                <a:cubicBezTo>
                  <a:pt x="376" y="153"/>
                  <a:pt x="375" y="152"/>
                  <a:pt x="374" y="151"/>
                </a:cubicBezTo>
                <a:cubicBezTo>
                  <a:pt x="374" y="148"/>
                  <a:pt x="374" y="148"/>
                  <a:pt x="374" y="148"/>
                </a:cubicBezTo>
                <a:cubicBezTo>
                  <a:pt x="377" y="150"/>
                  <a:pt x="378" y="153"/>
                  <a:pt x="380" y="155"/>
                </a:cubicBezTo>
                <a:cubicBezTo>
                  <a:pt x="380" y="155"/>
                  <a:pt x="380" y="155"/>
                  <a:pt x="380" y="155"/>
                </a:cubicBezTo>
                <a:cubicBezTo>
                  <a:pt x="380" y="155"/>
                  <a:pt x="380" y="155"/>
                  <a:pt x="380" y="155"/>
                </a:cubicBezTo>
                <a:cubicBezTo>
                  <a:pt x="382" y="157"/>
                  <a:pt x="384" y="157"/>
                  <a:pt x="386" y="157"/>
                </a:cubicBezTo>
                <a:cubicBezTo>
                  <a:pt x="387" y="157"/>
                  <a:pt x="388" y="157"/>
                  <a:pt x="390" y="157"/>
                </a:cubicBezTo>
                <a:cubicBezTo>
                  <a:pt x="390" y="159"/>
                  <a:pt x="390" y="159"/>
                  <a:pt x="390" y="159"/>
                </a:cubicBezTo>
                <a:cubicBezTo>
                  <a:pt x="385" y="159"/>
                  <a:pt x="380" y="159"/>
                  <a:pt x="374" y="159"/>
                </a:cubicBezTo>
                <a:cubicBezTo>
                  <a:pt x="374" y="157"/>
                  <a:pt x="374" y="157"/>
                  <a:pt x="374" y="157"/>
                </a:cubicBezTo>
                <a:cubicBezTo>
                  <a:pt x="375" y="157"/>
                  <a:pt x="375" y="157"/>
                  <a:pt x="375" y="157"/>
                </a:cubicBezTo>
                <a:moveTo>
                  <a:pt x="41" y="152"/>
                </a:moveTo>
                <a:cubicBezTo>
                  <a:pt x="41" y="152"/>
                  <a:pt x="41" y="152"/>
                  <a:pt x="41" y="152"/>
                </a:cubicBezTo>
                <a:cubicBezTo>
                  <a:pt x="44" y="150"/>
                  <a:pt x="47" y="149"/>
                  <a:pt x="50" y="147"/>
                </a:cubicBezTo>
                <a:cubicBezTo>
                  <a:pt x="50" y="148"/>
                  <a:pt x="50" y="148"/>
                  <a:pt x="50" y="148"/>
                </a:cubicBezTo>
                <a:cubicBezTo>
                  <a:pt x="47" y="150"/>
                  <a:pt x="44" y="151"/>
                  <a:pt x="41" y="152"/>
                </a:cubicBezTo>
                <a:moveTo>
                  <a:pt x="58" y="155"/>
                </a:moveTo>
                <a:cubicBezTo>
                  <a:pt x="58" y="154"/>
                  <a:pt x="58" y="154"/>
                  <a:pt x="58" y="154"/>
                </a:cubicBezTo>
                <a:cubicBezTo>
                  <a:pt x="66" y="151"/>
                  <a:pt x="73" y="148"/>
                  <a:pt x="82" y="147"/>
                </a:cubicBezTo>
                <a:cubicBezTo>
                  <a:pt x="82" y="149"/>
                  <a:pt x="82" y="149"/>
                  <a:pt x="82" y="149"/>
                </a:cubicBezTo>
                <a:cubicBezTo>
                  <a:pt x="82" y="148"/>
                  <a:pt x="81" y="148"/>
                  <a:pt x="81" y="148"/>
                </a:cubicBezTo>
                <a:cubicBezTo>
                  <a:pt x="79" y="148"/>
                  <a:pt x="77" y="149"/>
                  <a:pt x="76" y="149"/>
                </a:cubicBezTo>
                <a:cubicBezTo>
                  <a:pt x="76" y="149"/>
                  <a:pt x="76" y="149"/>
                  <a:pt x="76" y="149"/>
                </a:cubicBezTo>
                <a:cubicBezTo>
                  <a:pt x="75" y="149"/>
                  <a:pt x="75" y="149"/>
                  <a:pt x="75" y="149"/>
                </a:cubicBezTo>
                <a:cubicBezTo>
                  <a:pt x="75" y="149"/>
                  <a:pt x="75" y="149"/>
                  <a:pt x="75" y="149"/>
                </a:cubicBezTo>
                <a:cubicBezTo>
                  <a:pt x="72" y="150"/>
                  <a:pt x="69" y="151"/>
                  <a:pt x="66" y="152"/>
                </a:cubicBezTo>
                <a:cubicBezTo>
                  <a:pt x="63" y="152"/>
                  <a:pt x="60" y="153"/>
                  <a:pt x="58" y="155"/>
                </a:cubicBezTo>
                <a:moveTo>
                  <a:pt x="134" y="160"/>
                </a:moveTo>
                <a:cubicBezTo>
                  <a:pt x="134" y="159"/>
                  <a:pt x="134" y="159"/>
                  <a:pt x="134" y="159"/>
                </a:cubicBezTo>
                <a:cubicBezTo>
                  <a:pt x="135" y="159"/>
                  <a:pt x="136" y="159"/>
                  <a:pt x="136" y="159"/>
                </a:cubicBezTo>
                <a:cubicBezTo>
                  <a:pt x="137" y="159"/>
                  <a:pt x="137" y="159"/>
                  <a:pt x="137" y="159"/>
                </a:cubicBezTo>
                <a:cubicBezTo>
                  <a:pt x="137" y="158"/>
                  <a:pt x="137" y="158"/>
                  <a:pt x="137" y="158"/>
                </a:cubicBezTo>
                <a:cubicBezTo>
                  <a:pt x="138" y="157"/>
                  <a:pt x="138" y="157"/>
                  <a:pt x="139" y="156"/>
                </a:cubicBezTo>
                <a:cubicBezTo>
                  <a:pt x="139" y="156"/>
                  <a:pt x="141" y="156"/>
                  <a:pt x="142" y="156"/>
                </a:cubicBezTo>
                <a:cubicBezTo>
                  <a:pt x="144" y="156"/>
                  <a:pt x="146" y="156"/>
                  <a:pt x="147" y="155"/>
                </a:cubicBezTo>
                <a:cubicBezTo>
                  <a:pt x="151" y="153"/>
                  <a:pt x="155" y="150"/>
                  <a:pt x="158" y="147"/>
                </a:cubicBezTo>
                <a:cubicBezTo>
                  <a:pt x="158" y="149"/>
                  <a:pt x="158" y="149"/>
                  <a:pt x="158" y="149"/>
                </a:cubicBezTo>
                <a:cubicBezTo>
                  <a:pt x="158" y="149"/>
                  <a:pt x="158" y="149"/>
                  <a:pt x="157" y="149"/>
                </a:cubicBezTo>
                <a:cubicBezTo>
                  <a:pt x="157" y="149"/>
                  <a:pt x="157" y="149"/>
                  <a:pt x="157" y="149"/>
                </a:cubicBezTo>
                <a:cubicBezTo>
                  <a:pt x="156" y="149"/>
                  <a:pt x="156" y="149"/>
                  <a:pt x="156" y="149"/>
                </a:cubicBezTo>
                <a:cubicBezTo>
                  <a:pt x="153" y="153"/>
                  <a:pt x="150" y="154"/>
                  <a:pt x="146" y="156"/>
                </a:cubicBezTo>
                <a:cubicBezTo>
                  <a:pt x="144" y="158"/>
                  <a:pt x="144" y="158"/>
                  <a:pt x="144" y="158"/>
                </a:cubicBezTo>
                <a:cubicBezTo>
                  <a:pt x="155" y="159"/>
                  <a:pt x="155" y="159"/>
                  <a:pt x="155" y="159"/>
                </a:cubicBezTo>
                <a:cubicBezTo>
                  <a:pt x="155" y="159"/>
                  <a:pt x="156" y="159"/>
                  <a:pt x="157" y="159"/>
                </a:cubicBezTo>
                <a:cubicBezTo>
                  <a:pt x="157" y="159"/>
                  <a:pt x="157" y="159"/>
                  <a:pt x="158" y="159"/>
                </a:cubicBezTo>
                <a:cubicBezTo>
                  <a:pt x="158" y="160"/>
                  <a:pt x="158" y="160"/>
                  <a:pt x="158" y="160"/>
                </a:cubicBezTo>
                <a:cubicBezTo>
                  <a:pt x="150" y="160"/>
                  <a:pt x="142" y="160"/>
                  <a:pt x="134" y="160"/>
                </a:cubicBezTo>
                <a:moveTo>
                  <a:pt x="166" y="157"/>
                </a:moveTo>
                <a:cubicBezTo>
                  <a:pt x="166" y="157"/>
                  <a:pt x="165" y="157"/>
                  <a:pt x="165" y="156"/>
                </a:cubicBezTo>
                <a:cubicBezTo>
                  <a:pt x="164" y="156"/>
                  <a:pt x="164" y="156"/>
                  <a:pt x="164" y="155"/>
                </a:cubicBezTo>
                <a:cubicBezTo>
                  <a:pt x="164" y="154"/>
                  <a:pt x="164" y="153"/>
                  <a:pt x="163" y="151"/>
                </a:cubicBezTo>
                <a:cubicBezTo>
                  <a:pt x="163" y="150"/>
                  <a:pt x="162" y="149"/>
                  <a:pt x="161" y="148"/>
                </a:cubicBezTo>
                <a:cubicBezTo>
                  <a:pt x="161" y="148"/>
                  <a:pt x="161" y="147"/>
                  <a:pt x="161" y="147"/>
                </a:cubicBezTo>
                <a:cubicBezTo>
                  <a:pt x="161" y="147"/>
                  <a:pt x="161" y="147"/>
                  <a:pt x="161" y="147"/>
                </a:cubicBezTo>
                <a:cubicBezTo>
                  <a:pt x="161" y="147"/>
                  <a:pt x="162" y="146"/>
                  <a:pt x="162" y="146"/>
                </a:cubicBezTo>
                <a:cubicBezTo>
                  <a:pt x="162" y="145"/>
                  <a:pt x="163" y="145"/>
                  <a:pt x="163" y="145"/>
                </a:cubicBezTo>
                <a:cubicBezTo>
                  <a:pt x="163" y="146"/>
                  <a:pt x="163" y="146"/>
                  <a:pt x="163" y="146"/>
                </a:cubicBezTo>
                <a:cubicBezTo>
                  <a:pt x="163" y="146"/>
                  <a:pt x="163" y="146"/>
                  <a:pt x="163" y="146"/>
                </a:cubicBezTo>
                <a:cubicBezTo>
                  <a:pt x="163" y="146"/>
                  <a:pt x="163" y="146"/>
                  <a:pt x="163" y="146"/>
                </a:cubicBezTo>
                <a:cubicBezTo>
                  <a:pt x="163" y="146"/>
                  <a:pt x="163" y="146"/>
                  <a:pt x="163" y="146"/>
                </a:cubicBezTo>
                <a:cubicBezTo>
                  <a:pt x="163" y="146"/>
                  <a:pt x="163" y="146"/>
                  <a:pt x="163" y="146"/>
                </a:cubicBezTo>
                <a:cubicBezTo>
                  <a:pt x="163" y="146"/>
                  <a:pt x="163" y="146"/>
                  <a:pt x="163" y="146"/>
                </a:cubicBezTo>
                <a:cubicBezTo>
                  <a:pt x="164" y="148"/>
                  <a:pt x="165" y="149"/>
                  <a:pt x="166" y="151"/>
                </a:cubicBezTo>
                <a:cubicBezTo>
                  <a:pt x="167" y="152"/>
                  <a:pt x="167" y="154"/>
                  <a:pt x="167" y="155"/>
                </a:cubicBezTo>
                <a:cubicBezTo>
                  <a:pt x="167" y="156"/>
                  <a:pt x="167" y="156"/>
                  <a:pt x="167" y="157"/>
                </a:cubicBezTo>
                <a:cubicBezTo>
                  <a:pt x="167" y="157"/>
                  <a:pt x="166" y="157"/>
                  <a:pt x="166" y="157"/>
                </a:cubicBezTo>
                <a:moveTo>
                  <a:pt x="52" y="147"/>
                </a:moveTo>
                <a:cubicBezTo>
                  <a:pt x="52" y="147"/>
                  <a:pt x="52" y="147"/>
                  <a:pt x="52" y="147"/>
                </a:cubicBezTo>
                <a:cubicBezTo>
                  <a:pt x="53" y="146"/>
                  <a:pt x="55" y="145"/>
                  <a:pt x="56" y="145"/>
                </a:cubicBezTo>
                <a:cubicBezTo>
                  <a:pt x="56" y="146"/>
                  <a:pt x="56" y="146"/>
                  <a:pt x="56" y="146"/>
                </a:cubicBezTo>
                <a:cubicBezTo>
                  <a:pt x="55" y="146"/>
                  <a:pt x="53" y="147"/>
                  <a:pt x="52" y="147"/>
                </a:cubicBezTo>
                <a:moveTo>
                  <a:pt x="254" y="156"/>
                </a:moveTo>
                <a:cubicBezTo>
                  <a:pt x="250" y="156"/>
                  <a:pt x="246" y="156"/>
                  <a:pt x="243" y="156"/>
                </a:cubicBezTo>
                <a:cubicBezTo>
                  <a:pt x="255" y="147"/>
                  <a:pt x="271" y="144"/>
                  <a:pt x="287" y="142"/>
                </a:cubicBezTo>
                <a:cubicBezTo>
                  <a:pt x="288" y="142"/>
                  <a:pt x="289" y="142"/>
                  <a:pt x="290" y="142"/>
                </a:cubicBezTo>
                <a:cubicBezTo>
                  <a:pt x="307" y="142"/>
                  <a:pt x="322" y="145"/>
                  <a:pt x="335" y="155"/>
                </a:cubicBezTo>
                <a:cubicBezTo>
                  <a:pt x="335" y="155"/>
                  <a:pt x="335" y="155"/>
                  <a:pt x="335" y="155"/>
                </a:cubicBezTo>
                <a:cubicBezTo>
                  <a:pt x="335" y="156"/>
                  <a:pt x="335" y="156"/>
                  <a:pt x="334" y="156"/>
                </a:cubicBezTo>
                <a:cubicBezTo>
                  <a:pt x="315" y="155"/>
                  <a:pt x="315" y="155"/>
                  <a:pt x="315" y="155"/>
                </a:cubicBezTo>
                <a:cubicBezTo>
                  <a:pt x="308" y="151"/>
                  <a:pt x="298" y="149"/>
                  <a:pt x="288" y="149"/>
                </a:cubicBezTo>
                <a:cubicBezTo>
                  <a:pt x="288" y="149"/>
                  <a:pt x="288" y="149"/>
                  <a:pt x="288" y="149"/>
                </a:cubicBezTo>
                <a:cubicBezTo>
                  <a:pt x="287" y="149"/>
                  <a:pt x="287" y="149"/>
                  <a:pt x="287" y="149"/>
                </a:cubicBezTo>
                <a:cubicBezTo>
                  <a:pt x="286" y="149"/>
                  <a:pt x="286" y="149"/>
                  <a:pt x="286" y="149"/>
                </a:cubicBezTo>
                <a:cubicBezTo>
                  <a:pt x="286" y="149"/>
                  <a:pt x="286" y="149"/>
                  <a:pt x="286" y="149"/>
                </a:cubicBezTo>
                <a:cubicBezTo>
                  <a:pt x="279" y="149"/>
                  <a:pt x="271" y="150"/>
                  <a:pt x="264" y="153"/>
                </a:cubicBezTo>
                <a:cubicBezTo>
                  <a:pt x="264" y="153"/>
                  <a:pt x="264" y="153"/>
                  <a:pt x="264" y="153"/>
                </a:cubicBezTo>
                <a:cubicBezTo>
                  <a:pt x="264" y="153"/>
                  <a:pt x="264" y="153"/>
                  <a:pt x="264" y="153"/>
                </a:cubicBezTo>
                <a:cubicBezTo>
                  <a:pt x="261" y="156"/>
                  <a:pt x="258" y="156"/>
                  <a:pt x="254" y="156"/>
                </a:cubicBezTo>
                <a:cubicBezTo>
                  <a:pt x="254" y="156"/>
                  <a:pt x="254" y="156"/>
                  <a:pt x="254" y="156"/>
                </a:cubicBezTo>
                <a:moveTo>
                  <a:pt x="74" y="142"/>
                </a:moveTo>
                <a:cubicBezTo>
                  <a:pt x="76" y="142"/>
                  <a:pt x="78" y="142"/>
                  <a:pt x="80" y="142"/>
                </a:cubicBezTo>
                <a:cubicBezTo>
                  <a:pt x="81" y="142"/>
                  <a:pt x="81" y="142"/>
                  <a:pt x="81" y="142"/>
                </a:cubicBezTo>
                <a:cubicBezTo>
                  <a:pt x="81" y="142"/>
                  <a:pt x="82" y="142"/>
                  <a:pt x="82" y="142"/>
                </a:cubicBezTo>
                <a:cubicBezTo>
                  <a:pt x="82" y="142"/>
                  <a:pt x="82" y="142"/>
                  <a:pt x="82" y="142"/>
                </a:cubicBezTo>
                <a:cubicBezTo>
                  <a:pt x="83" y="142"/>
                  <a:pt x="83" y="142"/>
                  <a:pt x="83" y="142"/>
                </a:cubicBezTo>
                <a:cubicBezTo>
                  <a:pt x="84" y="142"/>
                  <a:pt x="84" y="142"/>
                  <a:pt x="84" y="142"/>
                </a:cubicBezTo>
                <a:cubicBezTo>
                  <a:pt x="84" y="142"/>
                  <a:pt x="84" y="142"/>
                  <a:pt x="84" y="142"/>
                </a:cubicBezTo>
                <a:cubicBezTo>
                  <a:pt x="85" y="143"/>
                  <a:pt x="86" y="143"/>
                  <a:pt x="88" y="144"/>
                </a:cubicBezTo>
                <a:cubicBezTo>
                  <a:pt x="87" y="144"/>
                  <a:pt x="87" y="145"/>
                  <a:pt x="87" y="145"/>
                </a:cubicBezTo>
                <a:cubicBezTo>
                  <a:pt x="86" y="145"/>
                  <a:pt x="84" y="145"/>
                  <a:pt x="83" y="145"/>
                </a:cubicBezTo>
                <a:cubicBezTo>
                  <a:pt x="82" y="145"/>
                  <a:pt x="82" y="145"/>
                  <a:pt x="82" y="145"/>
                </a:cubicBezTo>
                <a:cubicBezTo>
                  <a:pt x="82" y="145"/>
                  <a:pt x="82" y="145"/>
                  <a:pt x="82" y="145"/>
                </a:cubicBezTo>
                <a:cubicBezTo>
                  <a:pt x="73" y="146"/>
                  <a:pt x="65" y="149"/>
                  <a:pt x="57" y="152"/>
                </a:cubicBezTo>
                <a:cubicBezTo>
                  <a:pt x="55" y="153"/>
                  <a:pt x="53" y="154"/>
                  <a:pt x="50" y="155"/>
                </a:cubicBezTo>
                <a:cubicBezTo>
                  <a:pt x="49" y="156"/>
                  <a:pt x="47" y="157"/>
                  <a:pt x="46" y="157"/>
                </a:cubicBezTo>
                <a:cubicBezTo>
                  <a:pt x="45" y="157"/>
                  <a:pt x="45" y="157"/>
                  <a:pt x="45" y="157"/>
                </a:cubicBezTo>
                <a:cubicBezTo>
                  <a:pt x="45" y="157"/>
                  <a:pt x="45" y="157"/>
                  <a:pt x="45" y="157"/>
                </a:cubicBezTo>
                <a:cubicBezTo>
                  <a:pt x="44" y="158"/>
                  <a:pt x="42" y="158"/>
                  <a:pt x="40" y="158"/>
                </a:cubicBezTo>
                <a:cubicBezTo>
                  <a:pt x="40" y="158"/>
                  <a:pt x="40" y="158"/>
                  <a:pt x="40" y="158"/>
                </a:cubicBezTo>
                <a:cubicBezTo>
                  <a:pt x="39" y="158"/>
                  <a:pt x="37" y="157"/>
                  <a:pt x="36" y="157"/>
                </a:cubicBezTo>
                <a:cubicBezTo>
                  <a:pt x="37" y="156"/>
                  <a:pt x="39" y="156"/>
                  <a:pt x="40" y="155"/>
                </a:cubicBezTo>
                <a:cubicBezTo>
                  <a:pt x="44" y="153"/>
                  <a:pt x="47" y="151"/>
                  <a:pt x="51" y="150"/>
                </a:cubicBezTo>
                <a:cubicBezTo>
                  <a:pt x="53" y="149"/>
                  <a:pt x="55" y="148"/>
                  <a:pt x="58" y="147"/>
                </a:cubicBezTo>
                <a:cubicBezTo>
                  <a:pt x="62" y="146"/>
                  <a:pt x="67" y="144"/>
                  <a:pt x="72" y="142"/>
                </a:cubicBezTo>
                <a:cubicBezTo>
                  <a:pt x="72" y="142"/>
                  <a:pt x="73" y="142"/>
                  <a:pt x="74" y="142"/>
                </a:cubicBezTo>
                <a:moveTo>
                  <a:pt x="61" y="144"/>
                </a:moveTo>
                <a:cubicBezTo>
                  <a:pt x="61" y="144"/>
                  <a:pt x="61" y="144"/>
                  <a:pt x="61" y="144"/>
                </a:cubicBezTo>
                <a:cubicBezTo>
                  <a:pt x="61" y="144"/>
                  <a:pt x="61" y="144"/>
                  <a:pt x="61" y="144"/>
                </a:cubicBezTo>
                <a:cubicBezTo>
                  <a:pt x="64" y="143"/>
                  <a:pt x="67" y="142"/>
                  <a:pt x="70" y="141"/>
                </a:cubicBezTo>
                <a:cubicBezTo>
                  <a:pt x="66" y="142"/>
                  <a:pt x="62" y="144"/>
                  <a:pt x="58" y="145"/>
                </a:cubicBezTo>
                <a:cubicBezTo>
                  <a:pt x="58" y="144"/>
                  <a:pt x="58" y="144"/>
                  <a:pt x="58" y="144"/>
                </a:cubicBezTo>
                <a:cubicBezTo>
                  <a:pt x="59" y="144"/>
                  <a:pt x="60" y="144"/>
                  <a:pt x="60" y="144"/>
                </a:cubicBezTo>
                <a:cubicBezTo>
                  <a:pt x="61" y="144"/>
                  <a:pt x="61" y="144"/>
                  <a:pt x="61" y="144"/>
                </a:cubicBezTo>
                <a:moveTo>
                  <a:pt x="33" y="146"/>
                </a:moveTo>
                <a:cubicBezTo>
                  <a:pt x="33" y="144"/>
                  <a:pt x="33" y="144"/>
                  <a:pt x="33" y="144"/>
                </a:cubicBezTo>
                <a:cubicBezTo>
                  <a:pt x="35" y="143"/>
                  <a:pt x="37" y="141"/>
                  <a:pt x="39" y="140"/>
                </a:cubicBezTo>
                <a:cubicBezTo>
                  <a:pt x="39" y="141"/>
                  <a:pt x="39" y="141"/>
                  <a:pt x="39" y="141"/>
                </a:cubicBezTo>
                <a:cubicBezTo>
                  <a:pt x="39" y="141"/>
                  <a:pt x="39" y="141"/>
                  <a:pt x="39" y="141"/>
                </a:cubicBezTo>
                <a:cubicBezTo>
                  <a:pt x="39" y="142"/>
                  <a:pt x="39" y="142"/>
                  <a:pt x="39" y="142"/>
                </a:cubicBezTo>
                <a:cubicBezTo>
                  <a:pt x="39" y="142"/>
                  <a:pt x="39" y="142"/>
                  <a:pt x="39" y="142"/>
                </a:cubicBezTo>
                <a:cubicBezTo>
                  <a:pt x="38" y="142"/>
                  <a:pt x="38" y="142"/>
                  <a:pt x="38" y="142"/>
                </a:cubicBezTo>
                <a:cubicBezTo>
                  <a:pt x="38" y="142"/>
                  <a:pt x="38" y="142"/>
                  <a:pt x="38" y="142"/>
                </a:cubicBezTo>
                <a:cubicBezTo>
                  <a:pt x="37" y="143"/>
                  <a:pt x="35" y="144"/>
                  <a:pt x="33" y="146"/>
                </a:cubicBezTo>
                <a:moveTo>
                  <a:pt x="225" y="158"/>
                </a:moveTo>
                <a:cubicBezTo>
                  <a:pt x="228" y="158"/>
                  <a:pt x="230" y="158"/>
                  <a:pt x="233" y="158"/>
                </a:cubicBezTo>
                <a:cubicBezTo>
                  <a:pt x="233" y="158"/>
                  <a:pt x="233" y="158"/>
                  <a:pt x="233" y="158"/>
                </a:cubicBezTo>
                <a:cubicBezTo>
                  <a:pt x="233" y="158"/>
                  <a:pt x="233" y="158"/>
                  <a:pt x="233" y="158"/>
                </a:cubicBezTo>
                <a:cubicBezTo>
                  <a:pt x="249" y="147"/>
                  <a:pt x="267" y="141"/>
                  <a:pt x="286" y="140"/>
                </a:cubicBezTo>
                <a:cubicBezTo>
                  <a:pt x="286" y="140"/>
                  <a:pt x="286" y="140"/>
                  <a:pt x="286" y="140"/>
                </a:cubicBezTo>
                <a:cubicBezTo>
                  <a:pt x="269" y="142"/>
                  <a:pt x="253" y="146"/>
                  <a:pt x="240" y="155"/>
                </a:cubicBezTo>
                <a:cubicBezTo>
                  <a:pt x="239" y="156"/>
                  <a:pt x="239" y="156"/>
                  <a:pt x="239" y="156"/>
                </a:cubicBezTo>
                <a:cubicBezTo>
                  <a:pt x="240" y="157"/>
                  <a:pt x="240" y="157"/>
                  <a:pt x="240" y="157"/>
                </a:cubicBezTo>
                <a:cubicBezTo>
                  <a:pt x="240" y="158"/>
                  <a:pt x="240" y="158"/>
                  <a:pt x="240" y="158"/>
                </a:cubicBezTo>
                <a:cubicBezTo>
                  <a:pt x="241" y="158"/>
                  <a:pt x="241" y="158"/>
                  <a:pt x="241" y="158"/>
                </a:cubicBezTo>
                <a:cubicBezTo>
                  <a:pt x="241" y="158"/>
                  <a:pt x="242" y="158"/>
                  <a:pt x="243" y="158"/>
                </a:cubicBezTo>
                <a:cubicBezTo>
                  <a:pt x="243" y="158"/>
                  <a:pt x="243" y="158"/>
                  <a:pt x="243" y="158"/>
                </a:cubicBezTo>
                <a:cubicBezTo>
                  <a:pt x="246" y="158"/>
                  <a:pt x="250" y="158"/>
                  <a:pt x="254" y="158"/>
                </a:cubicBezTo>
                <a:cubicBezTo>
                  <a:pt x="258" y="158"/>
                  <a:pt x="262" y="158"/>
                  <a:pt x="265" y="155"/>
                </a:cubicBezTo>
                <a:cubicBezTo>
                  <a:pt x="271" y="152"/>
                  <a:pt x="279" y="151"/>
                  <a:pt x="286" y="151"/>
                </a:cubicBezTo>
                <a:cubicBezTo>
                  <a:pt x="286" y="152"/>
                  <a:pt x="286" y="152"/>
                  <a:pt x="286" y="152"/>
                </a:cubicBezTo>
                <a:cubicBezTo>
                  <a:pt x="280" y="152"/>
                  <a:pt x="274" y="152"/>
                  <a:pt x="269" y="155"/>
                </a:cubicBezTo>
                <a:cubicBezTo>
                  <a:pt x="268" y="155"/>
                  <a:pt x="268" y="155"/>
                  <a:pt x="268" y="155"/>
                </a:cubicBezTo>
                <a:cubicBezTo>
                  <a:pt x="268" y="157"/>
                  <a:pt x="268" y="157"/>
                  <a:pt x="268" y="157"/>
                </a:cubicBezTo>
                <a:cubicBezTo>
                  <a:pt x="269" y="158"/>
                  <a:pt x="269" y="158"/>
                  <a:pt x="269" y="158"/>
                </a:cubicBezTo>
                <a:cubicBezTo>
                  <a:pt x="269" y="158"/>
                  <a:pt x="269" y="158"/>
                  <a:pt x="269" y="158"/>
                </a:cubicBezTo>
                <a:cubicBezTo>
                  <a:pt x="275" y="158"/>
                  <a:pt x="281" y="158"/>
                  <a:pt x="286" y="158"/>
                </a:cubicBezTo>
                <a:cubicBezTo>
                  <a:pt x="286" y="160"/>
                  <a:pt x="286" y="160"/>
                  <a:pt x="286" y="160"/>
                </a:cubicBezTo>
                <a:cubicBezTo>
                  <a:pt x="271" y="160"/>
                  <a:pt x="271" y="160"/>
                  <a:pt x="271" y="160"/>
                </a:cubicBezTo>
                <a:cubicBezTo>
                  <a:pt x="232" y="160"/>
                  <a:pt x="232" y="160"/>
                  <a:pt x="232" y="160"/>
                </a:cubicBezTo>
                <a:cubicBezTo>
                  <a:pt x="232" y="160"/>
                  <a:pt x="232" y="160"/>
                  <a:pt x="232" y="160"/>
                </a:cubicBezTo>
                <a:cubicBezTo>
                  <a:pt x="232" y="161"/>
                  <a:pt x="232" y="161"/>
                  <a:pt x="231" y="161"/>
                </a:cubicBezTo>
                <a:cubicBezTo>
                  <a:pt x="231" y="161"/>
                  <a:pt x="231" y="161"/>
                  <a:pt x="231" y="161"/>
                </a:cubicBezTo>
                <a:cubicBezTo>
                  <a:pt x="231" y="161"/>
                  <a:pt x="231" y="161"/>
                  <a:pt x="230" y="160"/>
                </a:cubicBezTo>
                <a:cubicBezTo>
                  <a:pt x="229" y="160"/>
                  <a:pt x="228" y="159"/>
                  <a:pt x="227" y="159"/>
                </a:cubicBezTo>
                <a:cubicBezTo>
                  <a:pt x="227" y="159"/>
                  <a:pt x="227" y="159"/>
                  <a:pt x="226" y="160"/>
                </a:cubicBezTo>
                <a:cubicBezTo>
                  <a:pt x="220" y="160"/>
                  <a:pt x="213" y="160"/>
                  <a:pt x="207" y="160"/>
                </a:cubicBezTo>
                <a:cubicBezTo>
                  <a:pt x="207" y="156"/>
                  <a:pt x="207" y="156"/>
                  <a:pt x="207" y="156"/>
                </a:cubicBezTo>
                <a:cubicBezTo>
                  <a:pt x="207" y="155"/>
                  <a:pt x="207" y="153"/>
                  <a:pt x="207" y="153"/>
                </a:cubicBezTo>
                <a:cubicBezTo>
                  <a:pt x="207" y="152"/>
                  <a:pt x="207" y="152"/>
                  <a:pt x="207" y="152"/>
                </a:cubicBezTo>
                <a:cubicBezTo>
                  <a:pt x="207" y="153"/>
                  <a:pt x="208" y="153"/>
                  <a:pt x="208" y="154"/>
                </a:cubicBezTo>
                <a:cubicBezTo>
                  <a:pt x="208" y="155"/>
                  <a:pt x="208" y="156"/>
                  <a:pt x="210" y="157"/>
                </a:cubicBezTo>
                <a:cubicBezTo>
                  <a:pt x="210" y="158"/>
                  <a:pt x="210" y="158"/>
                  <a:pt x="210" y="158"/>
                </a:cubicBezTo>
                <a:cubicBezTo>
                  <a:pt x="211" y="158"/>
                  <a:pt x="211" y="158"/>
                  <a:pt x="211" y="158"/>
                </a:cubicBezTo>
                <a:cubicBezTo>
                  <a:pt x="214" y="156"/>
                  <a:pt x="217" y="154"/>
                  <a:pt x="220" y="152"/>
                </a:cubicBezTo>
                <a:cubicBezTo>
                  <a:pt x="221" y="152"/>
                  <a:pt x="222" y="151"/>
                  <a:pt x="223" y="150"/>
                </a:cubicBezTo>
                <a:cubicBezTo>
                  <a:pt x="217" y="154"/>
                  <a:pt x="217" y="154"/>
                  <a:pt x="217" y="154"/>
                </a:cubicBezTo>
                <a:cubicBezTo>
                  <a:pt x="216" y="157"/>
                  <a:pt x="216" y="157"/>
                  <a:pt x="216" y="157"/>
                </a:cubicBezTo>
                <a:cubicBezTo>
                  <a:pt x="216" y="158"/>
                  <a:pt x="216" y="158"/>
                  <a:pt x="216" y="158"/>
                </a:cubicBezTo>
                <a:cubicBezTo>
                  <a:pt x="217" y="158"/>
                  <a:pt x="217" y="158"/>
                  <a:pt x="217" y="158"/>
                </a:cubicBezTo>
                <a:cubicBezTo>
                  <a:pt x="219" y="158"/>
                  <a:pt x="222" y="158"/>
                  <a:pt x="225" y="158"/>
                </a:cubicBezTo>
                <a:moveTo>
                  <a:pt x="74" y="140"/>
                </a:moveTo>
                <a:cubicBezTo>
                  <a:pt x="74" y="140"/>
                  <a:pt x="74" y="140"/>
                  <a:pt x="74" y="140"/>
                </a:cubicBezTo>
                <a:cubicBezTo>
                  <a:pt x="73" y="140"/>
                  <a:pt x="73" y="140"/>
                  <a:pt x="72" y="140"/>
                </a:cubicBezTo>
                <a:cubicBezTo>
                  <a:pt x="75" y="140"/>
                  <a:pt x="78" y="139"/>
                  <a:pt x="80" y="139"/>
                </a:cubicBezTo>
                <a:cubicBezTo>
                  <a:pt x="80" y="139"/>
                  <a:pt x="80" y="139"/>
                  <a:pt x="80" y="139"/>
                </a:cubicBezTo>
                <a:cubicBezTo>
                  <a:pt x="81" y="139"/>
                  <a:pt x="82" y="139"/>
                  <a:pt x="82" y="139"/>
                </a:cubicBezTo>
                <a:cubicBezTo>
                  <a:pt x="82" y="140"/>
                  <a:pt x="82" y="140"/>
                  <a:pt x="82" y="140"/>
                </a:cubicBezTo>
                <a:cubicBezTo>
                  <a:pt x="82" y="140"/>
                  <a:pt x="81" y="140"/>
                  <a:pt x="81" y="140"/>
                </a:cubicBezTo>
                <a:cubicBezTo>
                  <a:pt x="78" y="140"/>
                  <a:pt x="76" y="140"/>
                  <a:pt x="74" y="140"/>
                </a:cubicBezTo>
                <a:moveTo>
                  <a:pt x="132" y="139"/>
                </a:moveTo>
                <a:cubicBezTo>
                  <a:pt x="132" y="139"/>
                  <a:pt x="132" y="139"/>
                  <a:pt x="132" y="139"/>
                </a:cubicBezTo>
                <a:cubicBezTo>
                  <a:pt x="132" y="139"/>
                  <a:pt x="132" y="139"/>
                  <a:pt x="132" y="139"/>
                </a:cubicBezTo>
                <a:cubicBezTo>
                  <a:pt x="132" y="139"/>
                  <a:pt x="132" y="139"/>
                  <a:pt x="132" y="139"/>
                </a:cubicBezTo>
                <a:cubicBezTo>
                  <a:pt x="132" y="139"/>
                  <a:pt x="132" y="139"/>
                  <a:pt x="132" y="139"/>
                </a:cubicBezTo>
                <a:moveTo>
                  <a:pt x="372" y="148"/>
                </a:moveTo>
                <a:cubicBezTo>
                  <a:pt x="370" y="145"/>
                  <a:pt x="367" y="142"/>
                  <a:pt x="364" y="140"/>
                </a:cubicBezTo>
                <a:cubicBezTo>
                  <a:pt x="364" y="138"/>
                  <a:pt x="364" y="138"/>
                  <a:pt x="364" y="138"/>
                </a:cubicBezTo>
                <a:cubicBezTo>
                  <a:pt x="367" y="141"/>
                  <a:pt x="370" y="143"/>
                  <a:pt x="372" y="146"/>
                </a:cubicBezTo>
                <a:cubicBezTo>
                  <a:pt x="372" y="148"/>
                  <a:pt x="372" y="148"/>
                  <a:pt x="372" y="148"/>
                </a:cubicBezTo>
                <a:moveTo>
                  <a:pt x="41" y="140"/>
                </a:moveTo>
                <a:cubicBezTo>
                  <a:pt x="41" y="139"/>
                  <a:pt x="41" y="139"/>
                  <a:pt x="41" y="139"/>
                </a:cubicBezTo>
                <a:cubicBezTo>
                  <a:pt x="44" y="138"/>
                  <a:pt x="47" y="137"/>
                  <a:pt x="50" y="136"/>
                </a:cubicBezTo>
                <a:cubicBezTo>
                  <a:pt x="50" y="137"/>
                  <a:pt x="50" y="137"/>
                  <a:pt x="50" y="137"/>
                </a:cubicBezTo>
                <a:cubicBezTo>
                  <a:pt x="47" y="138"/>
                  <a:pt x="44" y="139"/>
                  <a:pt x="41" y="140"/>
                </a:cubicBezTo>
                <a:moveTo>
                  <a:pt x="52" y="137"/>
                </a:moveTo>
                <a:cubicBezTo>
                  <a:pt x="52" y="136"/>
                  <a:pt x="52" y="136"/>
                  <a:pt x="52" y="136"/>
                </a:cubicBezTo>
                <a:cubicBezTo>
                  <a:pt x="52" y="135"/>
                  <a:pt x="53" y="135"/>
                  <a:pt x="53" y="135"/>
                </a:cubicBezTo>
                <a:cubicBezTo>
                  <a:pt x="54" y="136"/>
                  <a:pt x="54" y="136"/>
                  <a:pt x="54" y="136"/>
                </a:cubicBezTo>
                <a:cubicBezTo>
                  <a:pt x="54" y="136"/>
                  <a:pt x="54" y="136"/>
                  <a:pt x="54" y="136"/>
                </a:cubicBezTo>
                <a:cubicBezTo>
                  <a:pt x="53" y="136"/>
                  <a:pt x="53" y="136"/>
                  <a:pt x="52" y="137"/>
                </a:cubicBezTo>
                <a:moveTo>
                  <a:pt x="403" y="148"/>
                </a:moveTo>
                <a:cubicBezTo>
                  <a:pt x="399" y="144"/>
                  <a:pt x="396" y="140"/>
                  <a:pt x="392" y="136"/>
                </a:cubicBezTo>
                <a:cubicBezTo>
                  <a:pt x="392" y="134"/>
                  <a:pt x="392" y="134"/>
                  <a:pt x="392" y="134"/>
                </a:cubicBezTo>
                <a:cubicBezTo>
                  <a:pt x="395" y="137"/>
                  <a:pt x="398" y="141"/>
                  <a:pt x="400" y="144"/>
                </a:cubicBezTo>
                <a:cubicBezTo>
                  <a:pt x="400" y="144"/>
                  <a:pt x="400" y="144"/>
                  <a:pt x="400" y="144"/>
                </a:cubicBezTo>
                <a:cubicBezTo>
                  <a:pt x="400" y="144"/>
                  <a:pt x="400" y="144"/>
                  <a:pt x="400" y="144"/>
                </a:cubicBezTo>
                <a:cubicBezTo>
                  <a:pt x="401" y="145"/>
                  <a:pt x="402" y="146"/>
                  <a:pt x="403" y="147"/>
                </a:cubicBezTo>
                <a:cubicBezTo>
                  <a:pt x="403" y="148"/>
                  <a:pt x="403" y="148"/>
                  <a:pt x="403" y="148"/>
                </a:cubicBezTo>
                <a:moveTo>
                  <a:pt x="63" y="138"/>
                </a:moveTo>
                <a:cubicBezTo>
                  <a:pt x="64" y="138"/>
                  <a:pt x="66" y="138"/>
                  <a:pt x="66" y="137"/>
                </a:cubicBezTo>
                <a:cubicBezTo>
                  <a:pt x="72" y="134"/>
                  <a:pt x="77" y="134"/>
                  <a:pt x="83" y="134"/>
                </a:cubicBezTo>
                <a:cubicBezTo>
                  <a:pt x="85" y="134"/>
                  <a:pt x="87" y="134"/>
                  <a:pt x="88" y="134"/>
                </a:cubicBezTo>
                <a:cubicBezTo>
                  <a:pt x="89" y="134"/>
                  <a:pt x="89" y="134"/>
                  <a:pt x="89" y="134"/>
                </a:cubicBezTo>
                <a:cubicBezTo>
                  <a:pt x="89" y="134"/>
                  <a:pt x="89" y="134"/>
                  <a:pt x="89" y="134"/>
                </a:cubicBezTo>
                <a:cubicBezTo>
                  <a:pt x="90" y="134"/>
                  <a:pt x="90" y="134"/>
                  <a:pt x="90" y="134"/>
                </a:cubicBezTo>
                <a:cubicBezTo>
                  <a:pt x="90" y="136"/>
                  <a:pt x="90" y="137"/>
                  <a:pt x="90" y="138"/>
                </a:cubicBezTo>
                <a:cubicBezTo>
                  <a:pt x="90" y="138"/>
                  <a:pt x="90" y="139"/>
                  <a:pt x="90" y="139"/>
                </a:cubicBezTo>
                <a:cubicBezTo>
                  <a:pt x="88" y="138"/>
                  <a:pt x="86" y="138"/>
                  <a:pt x="84" y="138"/>
                </a:cubicBezTo>
                <a:cubicBezTo>
                  <a:pt x="84" y="137"/>
                  <a:pt x="84" y="137"/>
                  <a:pt x="84" y="137"/>
                </a:cubicBezTo>
                <a:cubicBezTo>
                  <a:pt x="83" y="137"/>
                  <a:pt x="83" y="137"/>
                  <a:pt x="83" y="137"/>
                </a:cubicBezTo>
                <a:cubicBezTo>
                  <a:pt x="82" y="137"/>
                  <a:pt x="82" y="137"/>
                  <a:pt x="82" y="137"/>
                </a:cubicBezTo>
                <a:cubicBezTo>
                  <a:pt x="82" y="137"/>
                  <a:pt x="82" y="137"/>
                  <a:pt x="82" y="137"/>
                </a:cubicBezTo>
                <a:cubicBezTo>
                  <a:pt x="82" y="137"/>
                  <a:pt x="81" y="137"/>
                  <a:pt x="80" y="137"/>
                </a:cubicBezTo>
                <a:cubicBezTo>
                  <a:pt x="74" y="137"/>
                  <a:pt x="67" y="140"/>
                  <a:pt x="60" y="142"/>
                </a:cubicBezTo>
                <a:cubicBezTo>
                  <a:pt x="60" y="142"/>
                  <a:pt x="59" y="142"/>
                  <a:pt x="58" y="142"/>
                </a:cubicBezTo>
                <a:cubicBezTo>
                  <a:pt x="58" y="142"/>
                  <a:pt x="58" y="142"/>
                  <a:pt x="58" y="142"/>
                </a:cubicBezTo>
                <a:cubicBezTo>
                  <a:pt x="57" y="142"/>
                  <a:pt x="57" y="142"/>
                  <a:pt x="57" y="142"/>
                </a:cubicBezTo>
                <a:cubicBezTo>
                  <a:pt x="56" y="143"/>
                  <a:pt x="56" y="143"/>
                  <a:pt x="56" y="143"/>
                </a:cubicBezTo>
                <a:cubicBezTo>
                  <a:pt x="56" y="143"/>
                  <a:pt x="56" y="143"/>
                  <a:pt x="56" y="143"/>
                </a:cubicBezTo>
                <a:cubicBezTo>
                  <a:pt x="55" y="143"/>
                  <a:pt x="53" y="144"/>
                  <a:pt x="52" y="144"/>
                </a:cubicBezTo>
                <a:cubicBezTo>
                  <a:pt x="52" y="144"/>
                  <a:pt x="52" y="144"/>
                  <a:pt x="52" y="144"/>
                </a:cubicBezTo>
                <a:cubicBezTo>
                  <a:pt x="50" y="145"/>
                  <a:pt x="50" y="145"/>
                  <a:pt x="50" y="145"/>
                </a:cubicBezTo>
                <a:cubicBezTo>
                  <a:pt x="50" y="145"/>
                  <a:pt x="50" y="145"/>
                  <a:pt x="50" y="145"/>
                </a:cubicBezTo>
                <a:cubicBezTo>
                  <a:pt x="50" y="145"/>
                  <a:pt x="50" y="145"/>
                  <a:pt x="50" y="145"/>
                </a:cubicBezTo>
                <a:cubicBezTo>
                  <a:pt x="46" y="147"/>
                  <a:pt x="43" y="148"/>
                  <a:pt x="40" y="150"/>
                </a:cubicBezTo>
                <a:cubicBezTo>
                  <a:pt x="37" y="152"/>
                  <a:pt x="34" y="153"/>
                  <a:pt x="32" y="155"/>
                </a:cubicBezTo>
                <a:cubicBezTo>
                  <a:pt x="30" y="155"/>
                  <a:pt x="28" y="156"/>
                  <a:pt x="26" y="157"/>
                </a:cubicBezTo>
                <a:cubicBezTo>
                  <a:pt x="25" y="157"/>
                  <a:pt x="25" y="157"/>
                  <a:pt x="25" y="157"/>
                </a:cubicBezTo>
                <a:cubicBezTo>
                  <a:pt x="24" y="157"/>
                  <a:pt x="24" y="157"/>
                  <a:pt x="23" y="157"/>
                </a:cubicBezTo>
                <a:cubicBezTo>
                  <a:pt x="23" y="157"/>
                  <a:pt x="23" y="157"/>
                  <a:pt x="23" y="157"/>
                </a:cubicBezTo>
                <a:cubicBezTo>
                  <a:pt x="23" y="157"/>
                  <a:pt x="23" y="157"/>
                  <a:pt x="23" y="157"/>
                </a:cubicBezTo>
                <a:cubicBezTo>
                  <a:pt x="23" y="157"/>
                  <a:pt x="23" y="157"/>
                  <a:pt x="22" y="157"/>
                </a:cubicBezTo>
                <a:cubicBezTo>
                  <a:pt x="22" y="157"/>
                  <a:pt x="22" y="157"/>
                  <a:pt x="22" y="157"/>
                </a:cubicBezTo>
                <a:cubicBezTo>
                  <a:pt x="22" y="157"/>
                  <a:pt x="22" y="157"/>
                  <a:pt x="22" y="157"/>
                </a:cubicBezTo>
                <a:cubicBezTo>
                  <a:pt x="22" y="157"/>
                  <a:pt x="22" y="157"/>
                  <a:pt x="22" y="157"/>
                </a:cubicBezTo>
                <a:cubicBezTo>
                  <a:pt x="25" y="154"/>
                  <a:pt x="28" y="152"/>
                  <a:pt x="31" y="149"/>
                </a:cubicBezTo>
                <a:cubicBezTo>
                  <a:pt x="31" y="150"/>
                  <a:pt x="31" y="150"/>
                  <a:pt x="31" y="150"/>
                </a:cubicBezTo>
                <a:cubicBezTo>
                  <a:pt x="33" y="148"/>
                  <a:pt x="33" y="148"/>
                  <a:pt x="33" y="148"/>
                </a:cubicBezTo>
                <a:cubicBezTo>
                  <a:pt x="33" y="148"/>
                  <a:pt x="33" y="148"/>
                  <a:pt x="33" y="148"/>
                </a:cubicBezTo>
                <a:cubicBezTo>
                  <a:pt x="33" y="148"/>
                  <a:pt x="33" y="148"/>
                  <a:pt x="33" y="148"/>
                </a:cubicBezTo>
                <a:cubicBezTo>
                  <a:pt x="35" y="147"/>
                  <a:pt x="37" y="145"/>
                  <a:pt x="39" y="144"/>
                </a:cubicBezTo>
                <a:cubicBezTo>
                  <a:pt x="39" y="144"/>
                  <a:pt x="39" y="144"/>
                  <a:pt x="39" y="144"/>
                </a:cubicBezTo>
                <a:cubicBezTo>
                  <a:pt x="40" y="143"/>
                  <a:pt x="40" y="143"/>
                  <a:pt x="40" y="143"/>
                </a:cubicBezTo>
                <a:cubicBezTo>
                  <a:pt x="41" y="143"/>
                  <a:pt x="41" y="143"/>
                  <a:pt x="41" y="143"/>
                </a:cubicBezTo>
                <a:cubicBezTo>
                  <a:pt x="41" y="143"/>
                  <a:pt x="41" y="143"/>
                  <a:pt x="41" y="143"/>
                </a:cubicBezTo>
                <a:cubicBezTo>
                  <a:pt x="43" y="141"/>
                  <a:pt x="47" y="140"/>
                  <a:pt x="50" y="139"/>
                </a:cubicBezTo>
                <a:cubicBezTo>
                  <a:pt x="50" y="139"/>
                  <a:pt x="50" y="139"/>
                  <a:pt x="50" y="139"/>
                </a:cubicBezTo>
                <a:cubicBezTo>
                  <a:pt x="51" y="139"/>
                  <a:pt x="51" y="139"/>
                  <a:pt x="51" y="139"/>
                </a:cubicBezTo>
                <a:cubicBezTo>
                  <a:pt x="52" y="139"/>
                  <a:pt x="52" y="139"/>
                  <a:pt x="52" y="139"/>
                </a:cubicBezTo>
                <a:cubicBezTo>
                  <a:pt x="52" y="139"/>
                  <a:pt x="52" y="139"/>
                  <a:pt x="52" y="139"/>
                </a:cubicBezTo>
                <a:cubicBezTo>
                  <a:pt x="53" y="138"/>
                  <a:pt x="54" y="138"/>
                  <a:pt x="55" y="138"/>
                </a:cubicBezTo>
                <a:cubicBezTo>
                  <a:pt x="55" y="138"/>
                  <a:pt x="55" y="138"/>
                  <a:pt x="55" y="138"/>
                </a:cubicBezTo>
                <a:cubicBezTo>
                  <a:pt x="55" y="138"/>
                  <a:pt x="55" y="138"/>
                  <a:pt x="55" y="138"/>
                </a:cubicBezTo>
                <a:cubicBezTo>
                  <a:pt x="56" y="137"/>
                  <a:pt x="56" y="137"/>
                  <a:pt x="56" y="136"/>
                </a:cubicBezTo>
                <a:cubicBezTo>
                  <a:pt x="56" y="136"/>
                  <a:pt x="56" y="136"/>
                  <a:pt x="56" y="136"/>
                </a:cubicBezTo>
                <a:cubicBezTo>
                  <a:pt x="56" y="136"/>
                  <a:pt x="56" y="136"/>
                  <a:pt x="56" y="136"/>
                </a:cubicBezTo>
                <a:cubicBezTo>
                  <a:pt x="57" y="136"/>
                  <a:pt x="57" y="136"/>
                  <a:pt x="57" y="136"/>
                </a:cubicBezTo>
                <a:cubicBezTo>
                  <a:pt x="59" y="137"/>
                  <a:pt x="61" y="138"/>
                  <a:pt x="63" y="138"/>
                </a:cubicBezTo>
                <a:cubicBezTo>
                  <a:pt x="63" y="138"/>
                  <a:pt x="63" y="138"/>
                  <a:pt x="63" y="138"/>
                </a:cubicBezTo>
                <a:moveTo>
                  <a:pt x="205" y="145"/>
                </a:moveTo>
                <a:cubicBezTo>
                  <a:pt x="204" y="141"/>
                  <a:pt x="202" y="138"/>
                  <a:pt x="200" y="134"/>
                </a:cubicBezTo>
                <a:cubicBezTo>
                  <a:pt x="200" y="134"/>
                  <a:pt x="200" y="134"/>
                  <a:pt x="200" y="134"/>
                </a:cubicBezTo>
                <a:cubicBezTo>
                  <a:pt x="200" y="134"/>
                  <a:pt x="201" y="135"/>
                  <a:pt x="201" y="136"/>
                </a:cubicBezTo>
                <a:cubicBezTo>
                  <a:pt x="202" y="137"/>
                  <a:pt x="202" y="137"/>
                  <a:pt x="203" y="138"/>
                </a:cubicBezTo>
                <a:cubicBezTo>
                  <a:pt x="203" y="138"/>
                  <a:pt x="204" y="139"/>
                  <a:pt x="204" y="139"/>
                </a:cubicBezTo>
                <a:cubicBezTo>
                  <a:pt x="204" y="139"/>
                  <a:pt x="204" y="139"/>
                  <a:pt x="204" y="139"/>
                </a:cubicBezTo>
                <a:cubicBezTo>
                  <a:pt x="205" y="139"/>
                  <a:pt x="205" y="139"/>
                  <a:pt x="205" y="139"/>
                </a:cubicBezTo>
                <a:cubicBezTo>
                  <a:pt x="205" y="139"/>
                  <a:pt x="205" y="139"/>
                  <a:pt x="205" y="139"/>
                </a:cubicBezTo>
                <a:cubicBezTo>
                  <a:pt x="205" y="140"/>
                  <a:pt x="205" y="140"/>
                  <a:pt x="205" y="140"/>
                </a:cubicBezTo>
                <a:cubicBezTo>
                  <a:pt x="205" y="140"/>
                  <a:pt x="205" y="141"/>
                  <a:pt x="205" y="141"/>
                </a:cubicBezTo>
                <a:cubicBezTo>
                  <a:pt x="205" y="141"/>
                  <a:pt x="205" y="142"/>
                  <a:pt x="205" y="142"/>
                </a:cubicBezTo>
                <a:cubicBezTo>
                  <a:pt x="205" y="145"/>
                  <a:pt x="205" y="145"/>
                  <a:pt x="205" y="145"/>
                </a:cubicBezTo>
                <a:moveTo>
                  <a:pt x="390" y="150"/>
                </a:moveTo>
                <a:cubicBezTo>
                  <a:pt x="384" y="144"/>
                  <a:pt x="380" y="138"/>
                  <a:pt x="374" y="133"/>
                </a:cubicBezTo>
                <a:cubicBezTo>
                  <a:pt x="374" y="131"/>
                  <a:pt x="374" y="131"/>
                  <a:pt x="374" y="131"/>
                </a:cubicBezTo>
                <a:cubicBezTo>
                  <a:pt x="380" y="137"/>
                  <a:pt x="384" y="143"/>
                  <a:pt x="390" y="149"/>
                </a:cubicBezTo>
                <a:cubicBezTo>
                  <a:pt x="390" y="150"/>
                  <a:pt x="390" y="150"/>
                  <a:pt x="390" y="150"/>
                </a:cubicBezTo>
                <a:moveTo>
                  <a:pt x="161" y="143"/>
                </a:moveTo>
                <a:cubicBezTo>
                  <a:pt x="161" y="141"/>
                  <a:pt x="161" y="141"/>
                  <a:pt x="161" y="141"/>
                </a:cubicBezTo>
                <a:cubicBezTo>
                  <a:pt x="162" y="140"/>
                  <a:pt x="162" y="140"/>
                  <a:pt x="162" y="140"/>
                </a:cubicBezTo>
                <a:cubicBezTo>
                  <a:pt x="162" y="140"/>
                  <a:pt x="162" y="140"/>
                  <a:pt x="162" y="139"/>
                </a:cubicBezTo>
                <a:cubicBezTo>
                  <a:pt x="162" y="137"/>
                  <a:pt x="162" y="135"/>
                  <a:pt x="161" y="133"/>
                </a:cubicBezTo>
                <a:cubicBezTo>
                  <a:pt x="161" y="131"/>
                  <a:pt x="161" y="131"/>
                  <a:pt x="161" y="131"/>
                </a:cubicBezTo>
                <a:cubicBezTo>
                  <a:pt x="162" y="135"/>
                  <a:pt x="162" y="138"/>
                  <a:pt x="163" y="141"/>
                </a:cubicBezTo>
                <a:cubicBezTo>
                  <a:pt x="163" y="142"/>
                  <a:pt x="163" y="142"/>
                  <a:pt x="163" y="142"/>
                </a:cubicBezTo>
                <a:cubicBezTo>
                  <a:pt x="163" y="142"/>
                  <a:pt x="163" y="142"/>
                  <a:pt x="163" y="142"/>
                </a:cubicBezTo>
                <a:cubicBezTo>
                  <a:pt x="163" y="143"/>
                  <a:pt x="163" y="143"/>
                  <a:pt x="163" y="143"/>
                </a:cubicBezTo>
                <a:cubicBezTo>
                  <a:pt x="163" y="143"/>
                  <a:pt x="163" y="143"/>
                  <a:pt x="163" y="143"/>
                </a:cubicBezTo>
                <a:cubicBezTo>
                  <a:pt x="163" y="143"/>
                  <a:pt x="163" y="143"/>
                  <a:pt x="163" y="143"/>
                </a:cubicBezTo>
                <a:cubicBezTo>
                  <a:pt x="162" y="143"/>
                  <a:pt x="162" y="143"/>
                  <a:pt x="161" y="143"/>
                </a:cubicBezTo>
                <a:moveTo>
                  <a:pt x="33" y="134"/>
                </a:moveTo>
                <a:cubicBezTo>
                  <a:pt x="33" y="133"/>
                  <a:pt x="33" y="133"/>
                  <a:pt x="33" y="133"/>
                </a:cubicBezTo>
                <a:cubicBezTo>
                  <a:pt x="35" y="132"/>
                  <a:pt x="37" y="131"/>
                  <a:pt x="39" y="130"/>
                </a:cubicBezTo>
                <a:cubicBezTo>
                  <a:pt x="39" y="131"/>
                  <a:pt x="39" y="131"/>
                  <a:pt x="39" y="131"/>
                </a:cubicBezTo>
                <a:cubicBezTo>
                  <a:pt x="39" y="131"/>
                  <a:pt x="39" y="131"/>
                  <a:pt x="39" y="131"/>
                </a:cubicBezTo>
                <a:cubicBezTo>
                  <a:pt x="38" y="131"/>
                  <a:pt x="38" y="131"/>
                  <a:pt x="38" y="131"/>
                </a:cubicBezTo>
                <a:cubicBezTo>
                  <a:pt x="36" y="132"/>
                  <a:pt x="35" y="133"/>
                  <a:pt x="33" y="134"/>
                </a:cubicBezTo>
                <a:moveTo>
                  <a:pt x="225" y="156"/>
                </a:moveTo>
                <a:cubicBezTo>
                  <a:pt x="223" y="156"/>
                  <a:pt x="220" y="156"/>
                  <a:pt x="218" y="156"/>
                </a:cubicBezTo>
                <a:cubicBezTo>
                  <a:pt x="218" y="156"/>
                  <a:pt x="218" y="156"/>
                  <a:pt x="218" y="156"/>
                </a:cubicBezTo>
                <a:cubicBezTo>
                  <a:pt x="225" y="151"/>
                  <a:pt x="225" y="151"/>
                  <a:pt x="225" y="151"/>
                </a:cubicBezTo>
                <a:cubicBezTo>
                  <a:pt x="237" y="146"/>
                  <a:pt x="248" y="140"/>
                  <a:pt x="259" y="136"/>
                </a:cubicBezTo>
                <a:cubicBezTo>
                  <a:pt x="268" y="134"/>
                  <a:pt x="278" y="131"/>
                  <a:pt x="288" y="130"/>
                </a:cubicBezTo>
                <a:cubicBezTo>
                  <a:pt x="292" y="130"/>
                  <a:pt x="297" y="130"/>
                  <a:pt x="301" y="130"/>
                </a:cubicBezTo>
                <a:cubicBezTo>
                  <a:pt x="308" y="130"/>
                  <a:pt x="315" y="130"/>
                  <a:pt x="322" y="131"/>
                </a:cubicBezTo>
                <a:cubicBezTo>
                  <a:pt x="331" y="135"/>
                  <a:pt x="342" y="137"/>
                  <a:pt x="349" y="145"/>
                </a:cubicBezTo>
                <a:cubicBezTo>
                  <a:pt x="350" y="147"/>
                  <a:pt x="352" y="149"/>
                  <a:pt x="354" y="150"/>
                </a:cubicBezTo>
                <a:cubicBezTo>
                  <a:pt x="356" y="152"/>
                  <a:pt x="357" y="153"/>
                  <a:pt x="357" y="155"/>
                </a:cubicBezTo>
                <a:cubicBezTo>
                  <a:pt x="354" y="155"/>
                  <a:pt x="350" y="155"/>
                  <a:pt x="347" y="155"/>
                </a:cubicBezTo>
                <a:cubicBezTo>
                  <a:pt x="347" y="155"/>
                  <a:pt x="347" y="155"/>
                  <a:pt x="347" y="155"/>
                </a:cubicBezTo>
                <a:cubicBezTo>
                  <a:pt x="347" y="155"/>
                  <a:pt x="347" y="155"/>
                  <a:pt x="347" y="155"/>
                </a:cubicBezTo>
                <a:cubicBezTo>
                  <a:pt x="346" y="155"/>
                  <a:pt x="344" y="155"/>
                  <a:pt x="343" y="155"/>
                </a:cubicBezTo>
                <a:cubicBezTo>
                  <a:pt x="341" y="152"/>
                  <a:pt x="339" y="151"/>
                  <a:pt x="337" y="149"/>
                </a:cubicBezTo>
                <a:cubicBezTo>
                  <a:pt x="335" y="148"/>
                  <a:pt x="332" y="147"/>
                  <a:pt x="330" y="145"/>
                </a:cubicBezTo>
                <a:cubicBezTo>
                  <a:pt x="330" y="145"/>
                  <a:pt x="330" y="145"/>
                  <a:pt x="330" y="145"/>
                </a:cubicBezTo>
                <a:cubicBezTo>
                  <a:pt x="330" y="145"/>
                  <a:pt x="330" y="145"/>
                  <a:pt x="330" y="145"/>
                </a:cubicBezTo>
                <a:cubicBezTo>
                  <a:pt x="323" y="144"/>
                  <a:pt x="317" y="140"/>
                  <a:pt x="310" y="139"/>
                </a:cubicBezTo>
                <a:cubicBezTo>
                  <a:pt x="310" y="139"/>
                  <a:pt x="310" y="139"/>
                  <a:pt x="310" y="139"/>
                </a:cubicBezTo>
                <a:cubicBezTo>
                  <a:pt x="305" y="138"/>
                  <a:pt x="299" y="138"/>
                  <a:pt x="293" y="138"/>
                </a:cubicBezTo>
                <a:cubicBezTo>
                  <a:pt x="291" y="138"/>
                  <a:pt x="289" y="138"/>
                  <a:pt x="287" y="138"/>
                </a:cubicBezTo>
                <a:cubicBezTo>
                  <a:pt x="287" y="138"/>
                  <a:pt x="287" y="138"/>
                  <a:pt x="287" y="138"/>
                </a:cubicBezTo>
                <a:cubicBezTo>
                  <a:pt x="268" y="139"/>
                  <a:pt x="248" y="145"/>
                  <a:pt x="233" y="156"/>
                </a:cubicBezTo>
                <a:cubicBezTo>
                  <a:pt x="230" y="156"/>
                  <a:pt x="228" y="156"/>
                  <a:pt x="225" y="156"/>
                </a:cubicBezTo>
                <a:moveTo>
                  <a:pt x="31" y="138"/>
                </a:moveTo>
                <a:cubicBezTo>
                  <a:pt x="32" y="137"/>
                  <a:pt x="32" y="137"/>
                  <a:pt x="32" y="137"/>
                </a:cubicBezTo>
                <a:cubicBezTo>
                  <a:pt x="33" y="136"/>
                  <a:pt x="33" y="136"/>
                  <a:pt x="33" y="136"/>
                </a:cubicBezTo>
                <a:cubicBezTo>
                  <a:pt x="33" y="136"/>
                  <a:pt x="33" y="136"/>
                  <a:pt x="33" y="136"/>
                </a:cubicBezTo>
                <a:cubicBezTo>
                  <a:pt x="35" y="135"/>
                  <a:pt x="37" y="134"/>
                  <a:pt x="39" y="133"/>
                </a:cubicBezTo>
                <a:cubicBezTo>
                  <a:pt x="39" y="133"/>
                  <a:pt x="39" y="133"/>
                  <a:pt x="39" y="133"/>
                </a:cubicBezTo>
                <a:cubicBezTo>
                  <a:pt x="39" y="133"/>
                  <a:pt x="39" y="133"/>
                  <a:pt x="39" y="133"/>
                </a:cubicBezTo>
                <a:cubicBezTo>
                  <a:pt x="40" y="133"/>
                  <a:pt x="40" y="133"/>
                  <a:pt x="40" y="133"/>
                </a:cubicBezTo>
                <a:cubicBezTo>
                  <a:pt x="40" y="132"/>
                  <a:pt x="40" y="132"/>
                  <a:pt x="40" y="132"/>
                </a:cubicBezTo>
                <a:cubicBezTo>
                  <a:pt x="44" y="131"/>
                  <a:pt x="47" y="129"/>
                  <a:pt x="51" y="129"/>
                </a:cubicBezTo>
                <a:cubicBezTo>
                  <a:pt x="52" y="129"/>
                  <a:pt x="52" y="129"/>
                  <a:pt x="52" y="129"/>
                </a:cubicBezTo>
                <a:cubicBezTo>
                  <a:pt x="55" y="134"/>
                  <a:pt x="55" y="134"/>
                  <a:pt x="55" y="134"/>
                </a:cubicBezTo>
                <a:cubicBezTo>
                  <a:pt x="55" y="134"/>
                  <a:pt x="54" y="133"/>
                  <a:pt x="54" y="133"/>
                </a:cubicBezTo>
                <a:cubicBezTo>
                  <a:pt x="54" y="133"/>
                  <a:pt x="54" y="133"/>
                  <a:pt x="54" y="133"/>
                </a:cubicBezTo>
                <a:cubicBezTo>
                  <a:pt x="53" y="133"/>
                  <a:pt x="53" y="133"/>
                  <a:pt x="53" y="133"/>
                </a:cubicBezTo>
                <a:cubicBezTo>
                  <a:pt x="53" y="133"/>
                  <a:pt x="52" y="133"/>
                  <a:pt x="52" y="133"/>
                </a:cubicBezTo>
                <a:cubicBezTo>
                  <a:pt x="52" y="133"/>
                  <a:pt x="52" y="133"/>
                  <a:pt x="52" y="133"/>
                </a:cubicBezTo>
                <a:cubicBezTo>
                  <a:pt x="51" y="134"/>
                  <a:pt x="51" y="134"/>
                  <a:pt x="51" y="134"/>
                </a:cubicBezTo>
                <a:cubicBezTo>
                  <a:pt x="50" y="134"/>
                  <a:pt x="50" y="134"/>
                  <a:pt x="50" y="134"/>
                </a:cubicBezTo>
                <a:cubicBezTo>
                  <a:pt x="50" y="134"/>
                  <a:pt x="50" y="134"/>
                  <a:pt x="50" y="134"/>
                </a:cubicBezTo>
                <a:cubicBezTo>
                  <a:pt x="46" y="135"/>
                  <a:pt x="43" y="136"/>
                  <a:pt x="40" y="138"/>
                </a:cubicBezTo>
                <a:cubicBezTo>
                  <a:pt x="37" y="139"/>
                  <a:pt x="35" y="140"/>
                  <a:pt x="33" y="142"/>
                </a:cubicBezTo>
                <a:cubicBezTo>
                  <a:pt x="33" y="141"/>
                  <a:pt x="33" y="141"/>
                  <a:pt x="33" y="141"/>
                </a:cubicBezTo>
                <a:cubicBezTo>
                  <a:pt x="31" y="143"/>
                  <a:pt x="31" y="143"/>
                  <a:pt x="31" y="143"/>
                </a:cubicBezTo>
                <a:cubicBezTo>
                  <a:pt x="31" y="143"/>
                  <a:pt x="31" y="143"/>
                  <a:pt x="31" y="143"/>
                </a:cubicBezTo>
                <a:cubicBezTo>
                  <a:pt x="31" y="143"/>
                  <a:pt x="31" y="143"/>
                  <a:pt x="31" y="143"/>
                </a:cubicBezTo>
                <a:cubicBezTo>
                  <a:pt x="31" y="143"/>
                  <a:pt x="31" y="143"/>
                  <a:pt x="31" y="143"/>
                </a:cubicBezTo>
                <a:cubicBezTo>
                  <a:pt x="28" y="145"/>
                  <a:pt x="26" y="147"/>
                  <a:pt x="23" y="149"/>
                </a:cubicBezTo>
                <a:cubicBezTo>
                  <a:pt x="23" y="149"/>
                  <a:pt x="22" y="150"/>
                  <a:pt x="22" y="150"/>
                </a:cubicBezTo>
                <a:cubicBezTo>
                  <a:pt x="21" y="151"/>
                  <a:pt x="21" y="151"/>
                  <a:pt x="21" y="151"/>
                </a:cubicBezTo>
                <a:cubicBezTo>
                  <a:pt x="21" y="151"/>
                  <a:pt x="21" y="151"/>
                  <a:pt x="21" y="151"/>
                </a:cubicBezTo>
                <a:cubicBezTo>
                  <a:pt x="20" y="151"/>
                  <a:pt x="20" y="151"/>
                  <a:pt x="20" y="151"/>
                </a:cubicBezTo>
                <a:cubicBezTo>
                  <a:pt x="20" y="150"/>
                  <a:pt x="20" y="150"/>
                  <a:pt x="19" y="149"/>
                </a:cubicBezTo>
                <a:cubicBezTo>
                  <a:pt x="19" y="148"/>
                  <a:pt x="19" y="148"/>
                  <a:pt x="19" y="147"/>
                </a:cubicBezTo>
                <a:cubicBezTo>
                  <a:pt x="19" y="147"/>
                  <a:pt x="19" y="147"/>
                  <a:pt x="19" y="147"/>
                </a:cubicBezTo>
                <a:cubicBezTo>
                  <a:pt x="19" y="147"/>
                  <a:pt x="20" y="147"/>
                  <a:pt x="20" y="146"/>
                </a:cubicBezTo>
                <a:cubicBezTo>
                  <a:pt x="21" y="146"/>
                  <a:pt x="21" y="146"/>
                  <a:pt x="21" y="146"/>
                </a:cubicBezTo>
                <a:cubicBezTo>
                  <a:pt x="21" y="146"/>
                  <a:pt x="21" y="146"/>
                  <a:pt x="21" y="146"/>
                </a:cubicBezTo>
                <a:cubicBezTo>
                  <a:pt x="24" y="143"/>
                  <a:pt x="27" y="140"/>
                  <a:pt x="31" y="138"/>
                </a:cubicBezTo>
                <a:cubicBezTo>
                  <a:pt x="31" y="138"/>
                  <a:pt x="31" y="138"/>
                  <a:pt x="31" y="138"/>
                </a:cubicBezTo>
                <a:moveTo>
                  <a:pt x="226" y="149"/>
                </a:moveTo>
                <a:cubicBezTo>
                  <a:pt x="245" y="138"/>
                  <a:pt x="265" y="130"/>
                  <a:pt x="286" y="128"/>
                </a:cubicBezTo>
                <a:cubicBezTo>
                  <a:pt x="286" y="128"/>
                  <a:pt x="286" y="128"/>
                  <a:pt x="286" y="128"/>
                </a:cubicBezTo>
                <a:cubicBezTo>
                  <a:pt x="277" y="130"/>
                  <a:pt x="267" y="132"/>
                  <a:pt x="258" y="135"/>
                </a:cubicBezTo>
                <a:cubicBezTo>
                  <a:pt x="247" y="138"/>
                  <a:pt x="237" y="144"/>
                  <a:pt x="226" y="149"/>
                </a:cubicBezTo>
                <a:moveTo>
                  <a:pt x="134" y="137"/>
                </a:moveTo>
                <a:cubicBezTo>
                  <a:pt x="133" y="137"/>
                  <a:pt x="133" y="137"/>
                  <a:pt x="133" y="137"/>
                </a:cubicBezTo>
                <a:cubicBezTo>
                  <a:pt x="129" y="134"/>
                  <a:pt x="126" y="131"/>
                  <a:pt x="125" y="127"/>
                </a:cubicBezTo>
                <a:cubicBezTo>
                  <a:pt x="128" y="128"/>
                  <a:pt x="130" y="128"/>
                  <a:pt x="132" y="129"/>
                </a:cubicBezTo>
                <a:cubicBezTo>
                  <a:pt x="132" y="129"/>
                  <a:pt x="132" y="129"/>
                  <a:pt x="132" y="129"/>
                </a:cubicBezTo>
                <a:cubicBezTo>
                  <a:pt x="133" y="129"/>
                  <a:pt x="133" y="129"/>
                  <a:pt x="133" y="129"/>
                </a:cubicBezTo>
                <a:cubicBezTo>
                  <a:pt x="134" y="130"/>
                  <a:pt x="134" y="130"/>
                  <a:pt x="134" y="130"/>
                </a:cubicBezTo>
                <a:cubicBezTo>
                  <a:pt x="134" y="130"/>
                  <a:pt x="134" y="130"/>
                  <a:pt x="134" y="130"/>
                </a:cubicBezTo>
                <a:cubicBezTo>
                  <a:pt x="137" y="131"/>
                  <a:pt x="139" y="132"/>
                  <a:pt x="141" y="134"/>
                </a:cubicBezTo>
                <a:cubicBezTo>
                  <a:pt x="141" y="134"/>
                  <a:pt x="141" y="134"/>
                  <a:pt x="141" y="134"/>
                </a:cubicBezTo>
                <a:cubicBezTo>
                  <a:pt x="142" y="134"/>
                  <a:pt x="142" y="134"/>
                  <a:pt x="142" y="134"/>
                </a:cubicBezTo>
                <a:cubicBezTo>
                  <a:pt x="143" y="134"/>
                  <a:pt x="143" y="134"/>
                  <a:pt x="143" y="134"/>
                </a:cubicBezTo>
                <a:cubicBezTo>
                  <a:pt x="143" y="134"/>
                  <a:pt x="143" y="134"/>
                  <a:pt x="143" y="134"/>
                </a:cubicBezTo>
                <a:cubicBezTo>
                  <a:pt x="143" y="134"/>
                  <a:pt x="143" y="134"/>
                  <a:pt x="143" y="134"/>
                </a:cubicBezTo>
                <a:cubicBezTo>
                  <a:pt x="143" y="134"/>
                  <a:pt x="143" y="134"/>
                  <a:pt x="143" y="134"/>
                </a:cubicBezTo>
                <a:cubicBezTo>
                  <a:pt x="143" y="134"/>
                  <a:pt x="143" y="134"/>
                  <a:pt x="143" y="134"/>
                </a:cubicBezTo>
                <a:cubicBezTo>
                  <a:pt x="143" y="135"/>
                  <a:pt x="143" y="136"/>
                  <a:pt x="142" y="136"/>
                </a:cubicBezTo>
                <a:cubicBezTo>
                  <a:pt x="142" y="137"/>
                  <a:pt x="141" y="137"/>
                  <a:pt x="140" y="137"/>
                </a:cubicBezTo>
                <a:cubicBezTo>
                  <a:pt x="140" y="137"/>
                  <a:pt x="140" y="137"/>
                  <a:pt x="140" y="137"/>
                </a:cubicBezTo>
                <a:cubicBezTo>
                  <a:pt x="140" y="138"/>
                  <a:pt x="140" y="138"/>
                  <a:pt x="140" y="138"/>
                </a:cubicBezTo>
                <a:cubicBezTo>
                  <a:pt x="139" y="138"/>
                  <a:pt x="138" y="138"/>
                  <a:pt x="138" y="138"/>
                </a:cubicBezTo>
                <a:cubicBezTo>
                  <a:pt x="138" y="138"/>
                  <a:pt x="138" y="138"/>
                  <a:pt x="138" y="138"/>
                </a:cubicBezTo>
                <a:cubicBezTo>
                  <a:pt x="137" y="138"/>
                  <a:pt x="136" y="138"/>
                  <a:pt x="134" y="137"/>
                </a:cubicBezTo>
                <a:cubicBezTo>
                  <a:pt x="134" y="137"/>
                  <a:pt x="134" y="137"/>
                  <a:pt x="134" y="137"/>
                </a:cubicBezTo>
                <a:cubicBezTo>
                  <a:pt x="134" y="137"/>
                  <a:pt x="134" y="137"/>
                  <a:pt x="134" y="137"/>
                </a:cubicBezTo>
                <a:moveTo>
                  <a:pt x="288" y="128"/>
                </a:moveTo>
                <a:cubicBezTo>
                  <a:pt x="288" y="128"/>
                  <a:pt x="288" y="128"/>
                  <a:pt x="288" y="128"/>
                </a:cubicBezTo>
                <a:cubicBezTo>
                  <a:pt x="292" y="127"/>
                  <a:pt x="295" y="127"/>
                  <a:pt x="299" y="127"/>
                </a:cubicBezTo>
                <a:cubicBezTo>
                  <a:pt x="301" y="127"/>
                  <a:pt x="304" y="127"/>
                  <a:pt x="307" y="127"/>
                </a:cubicBezTo>
                <a:cubicBezTo>
                  <a:pt x="307" y="127"/>
                  <a:pt x="307" y="127"/>
                  <a:pt x="307" y="127"/>
                </a:cubicBezTo>
                <a:cubicBezTo>
                  <a:pt x="307" y="127"/>
                  <a:pt x="307" y="127"/>
                  <a:pt x="307" y="127"/>
                </a:cubicBezTo>
                <a:cubicBezTo>
                  <a:pt x="307" y="127"/>
                  <a:pt x="308" y="127"/>
                  <a:pt x="308" y="127"/>
                </a:cubicBezTo>
                <a:cubicBezTo>
                  <a:pt x="308" y="127"/>
                  <a:pt x="308" y="127"/>
                  <a:pt x="308" y="127"/>
                </a:cubicBezTo>
                <a:cubicBezTo>
                  <a:pt x="322" y="127"/>
                  <a:pt x="336" y="133"/>
                  <a:pt x="347" y="139"/>
                </a:cubicBezTo>
                <a:cubicBezTo>
                  <a:pt x="352" y="145"/>
                  <a:pt x="358" y="149"/>
                  <a:pt x="360" y="154"/>
                </a:cubicBezTo>
                <a:cubicBezTo>
                  <a:pt x="361" y="155"/>
                  <a:pt x="361" y="156"/>
                  <a:pt x="362" y="156"/>
                </a:cubicBezTo>
                <a:cubicBezTo>
                  <a:pt x="362" y="159"/>
                  <a:pt x="362" y="159"/>
                  <a:pt x="362" y="159"/>
                </a:cubicBezTo>
                <a:cubicBezTo>
                  <a:pt x="355" y="159"/>
                  <a:pt x="355" y="159"/>
                  <a:pt x="355" y="159"/>
                </a:cubicBezTo>
                <a:cubicBezTo>
                  <a:pt x="288" y="159"/>
                  <a:pt x="288" y="159"/>
                  <a:pt x="288" y="159"/>
                </a:cubicBezTo>
                <a:cubicBezTo>
                  <a:pt x="288" y="158"/>
                  <a:pt x="288" y="158"/>
                  <a:pt x="288" y="158"/>
                </a:cubicBezTo>
                <a:cubicBezTo>
                  <a:pt x="294" y="158"/>
                  <a:pt x="300" y="158"/>
                  <a:pt x="306" y="157"/>
                </a:cubicBezTo>
                <a:cubicBezTo>
                  <a:pt x="309" y="157"/>
                  <a:pt x="309" y="157"/>
                  <a:pt x="309" y="157"/>
                </a:cubicBezTo>
                <a:cubicBezTo>
                  <a:pt x="307" y="155"/>
                  <a:pt x="307" y="155"/>
                  <a:pt x="307" y="155"/>
                </a:cubicBezTo>
                <a:cubicBezTo>
                  <a:pt x="304" y="153"/>
                  <a:pt x="301" y="153"/>
                  <a:pt x="298" y="152"/>
                </a:cubicBezTo>
                <a:cubicBezTo>
                  <a:pt x="298" y="152"/>
                  <a:pt x="298" y="152"/>
                  <a:pt x="298" y="152"/>
                </a:cubicBezTo>
                <a:cubicBezTo>
                  <a:pt x="298" y="152"/>
                  <a:pt x="298" y="152"/>
                  <a:pt x="298" y="152"/>
                </a:cubicBezTo>
                <a:cubicBezTo>
                  <a:pt x="298" y="152"/>
                  <a:pt x="298" y="152"/>
                  <a:pt x="298" y="152"/>
                </a:cubicBezTo>
                <a:cubicBezTo>
                  <a:pt x="295" y="152"/>
                  <a:pt x="292" y="152"/>
                  <a:pt x="288" y="152"/>
                </a:cubicBezTo>
                <a:cubicBezTo>
                  <a:pt x="288" y="151"/>
                  <a:pt x="288" y="151"/>
                  <a:pt x="288" y="151"/>
                </a:cubicBezTo>
                <a:cubicBezTo>
                  <a:pt x="298" y="151"/>
                  <a:pt x="308" y="153"/>
                  <a:pt x="315" y="157"/>
                </a:cubicBezTo>
                <a:cubicBezTo>
                  <a:pt x="315" y="157"/>
                  <a:pt x="315" y="157"/>
                  <a:pt x="315" y="157"/>
                </a:cubicBezTo>
                <a:cubicBezTo>
                  <a:pt x="334" y="158"/>
                  <a:pt x="334" y="158"/>
                  <a:pt x="334" y="158"/>
                </a:cubicBezTo>
                <a:cubicBezTo>
                  <a:pt x="334" y="158"/>
                  <a:pt x="334" y="158"/>
                  <a:pt x="334" y="158"/>
                </a:cubicBezTo>
                <a:cubicBezTo>
                  <a:pt x="334" y="158"/>
                  <a:pt x="334" y="158"/>
                  <a:pt x="334" y="158"/>
                </a:cubicBezTo>
                <a:cubicBezTo>
                  <a:pt x="335" y="158"/>
                  <a:pt x="336" y="157"/>
                  <a:pt x="336" y="157"/>
                </a:cubicBezTo>
                <a:cubicBezTo>
                  <a:pt x="337" y="156"/>
                  <a:pt x="337" y="155"/>
                  <a:pt x="337" y="154"/>
                </a:cubicBezTo>
                <a:cubicBezTo>
                  <a:pt x="337" y="154"/>
                  <a:pt x="337" y="154"/>
                  <a:pt x="337" y="154"/>
                </a:cubicBezTo>
                <a:cubicBezTo>
                  <a:pt x="337" y="153"/>
                  <a:pt x="337" y="153"/>
                  <a:pt x="337" y="153"/>
                </a:cubicBezTo>
                <a:cubicBezTo>
                  <a:pt x="323" y="143"/>
                  <a:pt x="307" y="140"/>
                  <a:pt x="290" y="140"/>
                </a:cubicBezTo>
                <a:cubicBezTo>
                  <a:pt x="289" y="140"/>
                  <a:pt x="289" y="140"/>
                  <a:pt x="288" y="140"/>
                </a:cubicBezTo>
                <a:cubicBezTo>
                  <a:pt x="288" y="140"/>
                  <a:pt x="288" y="140"/>
                  <a:pt x="288" y="140"/>
                </a:cubicBezTo>
                <a:cubicBezTo>
                  <a:pt x="290" y="140"/>
                  <a:pt x="292" y="140"/>
                  <a:pt x="293" y="140"/>
                </a:cubicBezTo>
                <a:cubicBezTo>
                  <a:pt x="299" y="140"/>
                  <a:pt x="304" y="140"/>
                  <a:pt x="310" y="141"/>
                </a:cubicBezTo>
                <a:cubicBezTo>
                  <a:pt x="316" y="142"/>
                  <a:pt x="322" y="146"/>
                  <a:pt x="329" y="147"/>
                </a:cubicBezTo>
                <a:cubicBezTo>
                  <a:pt x="331" y="149"/>
                  <a:pt x="334" y="150"/>
                  <a:pt x="336" y="151"/>
                </a:cubicBezTo>
                <a:cubicBezTo>
                  <a:pt x="338" y="152"/>
                  <a:pt x="340" y="154"/>
                  <a:pt x="341" y="156"/>
                </a:cubicBezTo>
                <a:cubicBezTo>
                  <a:pt x="341" y="157"/>
                  <a:pt x="341" y="157"/>
                  <a:pt x="341" y="157"/>
                </a:cubicBezTo>
                <a:cubicBezTo>
                  <a:pt x="342" y="157"/>
                  <a:pt x="342" y="157"/>
                  <a:pt x="342" y="157"/>
                </a:cubicBezTo>
                <a:cubicBezTo>
                  <a:pt x="344" y="157"/>
                  <a:pt x="345" y="157"/>
                  <a:pt x="347" y="157"/>
                </a:cubicBezTo>
                <a:cubicBezTo>
                  <a:pt x="351" y="157"/>
                  <a:pt x="355" y="157"/>
                  <a:pt x="358" y="157"/>
                </a:cubicBezTo>
                <a:cubicBezTo>
                  <a:pt x="358" y="157"/>
                  <a:pt x="358" y="157"/>
                  <a:pt x="358" y="157"/>
                </a:cubicBezTo>
                <a:cubicBezTo>
                  <a:pt x="359" y="157"/>
                  <a:pt x="359" y="157"/>
                  <a:pt x="359" y="157"/>
                </a:cubicBezTo>
                <a:cubicBezTo>
                  <a:pt x="359" y="156"/>
                  <a:pt x="359" y="156"/>
                  <a:pt x="359" y="156"/>
                </a:cubicBezTo>
                <a:cubicBezTo>
                  <a:pt x="359" y="153"/>
                  <a:pt x="357" y="151"/>
                  <a:pt x="356" y="149"/>
                </a:cubicBezTo>
                <a:cubicBezTo>
                  <a:pt x="354" y="147"/>
                  <a:pt x="351" y="146"/>
                  <a:pt x="350" y="144"/>
                </a:cubicBezTo>
                <a:cubicBezTo>
                  <a:pt x="350" y="144"/>
                  <a:pt x="350" y="144"/>
                  <a:pt x="350" y="144"/>
                </a:cubicBezTo>
                <a:cubicBezTo>
                  <a:pt x="350" y="144"/>
                  <a:pt x="350" y="144"/>
                  <a:pt x="350" y="144"/>
                </a:cubicBezTo>
                <a:cubicBezTo>
                  <a:pt x="343" y="135"/>
                  <a:pt x="332" y="133"/>
                  <a:pt x="322" y="130"/>
                </a:cubicBezTo>
                <a:cubicBezTo>
                  <a:pt x="322" y="129"/>
                  <a:pt x="322" y="129"/>
                  <a:pt x="322" y="129"/>
                </a:cubicBezTo>
                <a:cubicBezTo>
                  <a:pt x="322" y="129"/>
                  <a:pt x="322" y="129"/>
                  <a:pt x="322" y="129"/>
                </a:cubicBezTo>
                <a:cubicBezTo>
                  <a:pt x="315" y="128"/>
                  <a:pt x="308" y="128"/>
                  <a:pt x="301" y="128"/>
                </a:cubicBezTo>
                <a:cubicBezTo>
                  <a:pt x="297" y="128"/>
                  <a:pt x="293" y="128"/>
                  <a:pt x="288" y="128"/>
                </a:cubicBezTo>
                <a:moveTo>
                  <a:pt x="70" y="131"/>
                </a:moveTo>
                <a:cubicBezTo>
                  <a:pt x="73" y="128"/>
                  <a:pt x="77" y="126"/>
                  <a:pt x="81" y="126"/>
                </a:cubicBezTo>
                <a:cubicBezTo>
                  <a:pt x="81" y="126"/>
                  <a:pt x="81" y="126"/>
                  <a:pt x="81" y="126"/>
                </a:cubicBezTo>
                <a:cubicBezTo>
                  <a:pt x="81" y="126"/>
                  <a:pt x="82" y="126"/>
                  <a:pt x="83" y="126"/>
                </a:cubicBezTo>
                <a:cubicBezTo>
                  <a:pt x="83" y="127"/>
                  <a:pt x="84" y="127"/>
                  <a:pt x="84" y="127"/>
                </a:cubicBezTo>
                <a:cubicBezTo>
                  <a:pt x="85" y="127"/>
                  <a:pt x="86" y="128"/>
                  <a:pt x="87" y="129"/>
                </a:cubicBezTo>
                <a:cubicBezTo>
                  <a:pt x="86" y="129"/>
                  <a:pt x="85" y="129"/>
                  <a:pt x="84" y="129"/>
                </a:cubicBezTo>
                <a:cubicBezTo>
                  <a:pt x="84" y="129"/>
                  <a:pt x="84" y="129"/>
                  <a:pt x="84" y="129"/>
                </a:cubicBezTo>
                <a:cubicBezTo>
                  <a:pt x="83" y="129"/>
                  <a:pt x="83" y="129"/>
                  <a:pt x="83" y="129"/>
                </a:cubicBezTo>
                <a:cubicBezTo>
                  <a:pt x="82" y="129"/>
                  <a:pt x="82" y="129"/>
                  <a:pt x="82" y="129"/>
                </a:cubicBezTo>
                <a:cubicBezTo>
                  <a:pt x="82" y="129"/>
                  <a:pt x="82" y="129"/>
                  <a:pt x="82" y="129"/>
                </a:cubicBezTo>
                <a:cubicBezTo>
                  <a:pt x="78" y="129"/>
                  <a:pt x="74" y="130"/>
                  <a:pt x="70" y="131"/>
                </a:cubicBezTo>
                <a:moveTo>
                  <a:pt x="200" y="134"/>
                </a:moveTo>
                <a:cubicBezTo>
                  <a:pt x="200" y="134"/>
                  <a:pt x="200" y="134"/>
                  <a:pt x="200" y="134"/>
                </a:cubicBezTo>
                <a:cubicBezTo>
                  <a:pt x="200" y="130"/>
                  <a:pt x="200" y="130"/>
                  <a:pt x="200" y="130"/>
                </a:cubicBezTo>
                <a:cubicBezTo>
                  <a:pt x="200" y="130"/>
                  <a:pt x="200" y="130"/>
                  <a:pt x="200" y="130"/>
                </a:cubicBezTo>
                <a:cubicBezTo>
                  <a:pt x="200" y="130"/>
                  <a:pt x="200" y="130"/>
                  <a:pt x="200" y="130"/>
                </a:cubicBezTo>
                <a:cubicBezTo>
                  <a:pt x="202" y="129"/>
                  <a:pt x="204" y="127"/>
                  <a:pt x="205" y="125"/>
                </a:cubicBezTo>
                <a:cubicBezTo>
                  <a:pt x="205" y="126"/>
                  <a:pt x="205" y="126"/>
                  <a:pt x="205" y="126"/>
                </a:cubicBezTo>
                <a:cubicBezTo>
                  <a:pt x="203" y="128"/>
                  <a:pt x="202" y="129"/>
                  <a:pt x="200" y="131"/>
                </a:cubicBezTo>
                <a:cubicBezTo>
                  <a:pt x="200" y="131"/>
                  <a:pt x="200" y="131"/>
                  <a:pt x="200" y="131"/>
                </a:cubicBezTo>
                <a:cubicBezTo>
                  <a:pt x="200" y="133"/>
                  <a:pt x="200" y="133"/>
                  <a:pt x="200" y="133"/>
                </a:cubicBezTo>
                <a:cubicBezTo>
                  <a:pt x="200" y="134"/>
                  <a:pt x="200" y="134"/>
                  <a:pt x="200" y="134"/>
                </a:cubicBezTo>
                <a:moveTo>
                  <a:pt x="41" y="130"/>
                </a:moveTo>
                <a:cubicBezTo>
                  <a:pt x="41" y="129"/>
                  <a:pt x="41" y="129"/>
                  <a:pt x="41" y="129"/>
                </a:cubicBezTo>
                <a:cubicBezTo>
                  <a:pt x="44" y="128"/>
                  <a:pt x="47" y="126"/>
                  <a:pt x="50" y="125"/>
                </a:cubicBezTo>
                <a:cubicBezTo>
                  <a:pt x="50" y="127"/>
                  <a:pt x="50" y="127"/>
                  <a:pt x="50" y="127"/>
                </a:cubicBezTo>
                <a:cubicBezTo>
                  <a:pt x="47" y="128"/>
                  <a:pt x="44" y="129"/>
                  <a:pt x="41" y="130"/>
                </a:cubicBezTo>
                <a:moveTo>
                  <a:pt x="63" y="134"/>
                </a:moveTo>
                <a:cubicBezTo>
                  <a:pt x="64" y="134"/>
                  <a:pt x="64" y="134"/>
                  <a:pt x="64" y="134"/>
                </a:cubicBezTo>
                <a:cubicBezTo>
                  <a:pt x="64" y="134"/>
                  <a:pt x="64" y="134"/>
                  <a:pt x="64" y="134"/>
                </a:cubicBezTo>
                <a:cubicBezTo>
                  <a:pt x="65" y="130"/>
                  <a:pt x="69" y="126"/>
                  <a:pt x="73" y="125"/>
                </a:cubicBezTo>
                <a:cubicBezTo>
                  <a:pt x="75" y="124"/>
                  <a:pt x="79" y="124"/>
                  <a:pt x="82" y="124"/>
                </a:cubicBezTo>
                <a:cubicBezTo>
                  <a:pt x="82" y="124"/>
                  <a:pt x="82" y="124"/>
                  <a:pt x="82" y="124"/>
                </a:cubicBezTo>
                <a:cubicBezTo>
                  <a:pt x="82" y="124"/>
                  <a:pt x="81" y="124"/>
                  <a:pt x="81" y="124"/>
                </a:cubicBezTo>
                <a:cubicBezTo>
                  <a:pt x="76" y="124"/>
                  <a:pt x="71" y="126"/>
                  <a:pt x="68" y="130"/>
                </a:cubicBezTo>
                <a:cubicBezTo>
                  <a:pt x="67" y="131"/>
                  <a:pt x="67" y="131"/>
                  <a:pt x="67" y="131"/>
                </a:cubicBezTo>
                <a:cubicBezTo>
                  <a:pt x="69" y="132"/>
                  <a:pt x="69" y="132"/>
                  <a:pt x="69" y="132"/>
                </a:cubicBezTo>
                <a:cubicBezTo>
                  <a:pt x="69" y="133"/>
                  <a:pt x="69" y="133"/>
                  <a:pt x="69" y="133"/>
                </a:cubicBezTo>
                <a:cubicBezTo>
                  <a:pt x="70" y="133"/>
                  <a:pt x="70" y="133"/>
                  <a:pt x="70" y="133"/>
                </a:cubicBezTo>
                <a:cubicBezTo>
                  <a:pt x="73" y="132"/>
                  <a:pt x="78" y="132"/>
                  <a:pt x="82" y="131"/>
                </a:cubicBezTo>
                <a:cubicBezTo>
                  <a:pt x="82" y="132"/>
                  <a:pt x="82" y="132"/>
                  <a:pt x="82" y="132"/>
                </a:cubicBezTo>
                <a:cubicBezTo>
                  <a:pt x="77" y="132"/>
                  <a:pt x="71" y="133"/>
                  <a:pt x="66" y="135"/>
                </a:cubicBezTo>
                <a:cubicBezTo>
                  <a:pt x="65" y="135"/>
                  <a:pt x="65" y="135"/>
                  <a:pt x="65" y="135"/>
                </a:cubicBezTo>
                <a:cubicBezTo>
                  <a:pt x="65" y="135"/>
                  <a:pt x="65" y="135"/>
                  <a:pt x="65" y="135"/>
                </a:cubicBezTo>
                <a:cubicBezTo>
                  <a:pt x="65" y="136"/>
                  <a:pt x="64" y="136"/>
                  <a:pt x="63" y="136"/>
                </a:cubicBezTo>
                <a:cubicBezTo>
                  <a:pt x="63" y="136"/>
                  <a:pt x="63" y="136"/>
                  <a:pt x="63" y="136"/>
                </a:cubicBezTo>
                <a:cubicBezTo>
                  <a:pt x="62" y="136"/>
                  <a:pt x="60" y="135"/>
                  <a:pt x="58" y="134"/>
                </a:cubicBezTo>
                <a:cubicBezTo>
                  <a:pt x="58" y="133"/>
                  <a:pt x="58" y="133"/>
                  <a:pt x="58" y="133"/>
                </a:cubicBezTo>
                <a:cubicBezTo>
                  <a:pt x="59" y="133"/>
                  <a:pt x="59" y="133"/>
                  <a:pt x="59" y="133"/>
                </a:cubicBezTo>
                <a:cubicBezTo>
                  <a:pt x="61" y="134"/>
                  <a:pt x="62" y="134"/>
                  <a:pt x="63" y="134"/>
                </a:cubicBezTo>
                <a:moveTo>
                  <a:pt x="372" y="131"/>
                </a:moveTo>
                <a:cubicBezTo>
                  <a:pt x="370" y="129"/>
                  <a:pt x="367" y="127"/>
                  <a:pt x="364" y="125"/>
                </a:cubicBezTo>
                <a:cubicBezTo>
                  <a:pt x="364" y="123"/>
                  <a:pt x="364" y="123"/>
                  <a:pt x="364" y="123"/>
                </a:cubicBezTo>
                <a:cubicBezTo>
                  <a:pt x="364" y="124"/>
                  <a:pt x="365" y="124"/>
                  <a:pt x="366" y="125"/>
                </a:cubicBezTo>
                <a:cubicBezTo>
                  <a:pt x="366" y="125"/>
                  <a:pt x="366" y="125"/>
                  <a:pt x="366" y="125"/>
                </a:cubicBezTo>
                <a:cubicBezTo>
                  <a:pt x="366" y="125"/>
                  <a:pt x="366" y="125"/>
                  <a:pt x="366" y="125"/>
                </a:cubicBezTo>
                <a:cubicBezTo>
                  <a:pt x="369" y="126"/>
                  <a:pt x="370" y="129"/>
                  <a:pt x="372" y="130"/>
                </a:cubicBezTo>
                <a:cubicBezTo>
                  <a:pt x="372" y="131"/>
                  <a:pt x="372" y="131"/>
                  <a:pt x="372" y="131"/>
                </a:cubicBezTo>
                <a:moveTo>
                  <a:pt x="176" y="159"/>
                </a:moveTo>
                <a:cubicBezTo>
                  <a:pt x="177" y="159"/>
                  <a:pt x="178" y="158"/>
                  <a:pt x="178" y="158"/>
                </a:cubicBezTo>
                <a:cubicBezTo>
                  <a:pt x="179" y="158"/>
                  <a:pt x="179" y="158"/>
                  <a:pt x="179" y="158"/>
                </a:cubicBezTo>
                <a:cubicBezTo>
                  <a:pt x="179" y="157"/>
                  <a:pt x="179" y="157"/>
                  <a:pt x="179" y="157"/>
                </a:cubicBezTo>
                <a:cubicBezTo>
                  <a:pt x="179" y="157"/>
                  <a:pt x="179" y="156"/>
                  <a:pt x="179" y="155"/>
                </a:cubicBezTo>
                <a:cubicBezTo>
                  <a:pt x="179" y="151"/>
                  <a:pt x="178" y="148"/>
                  <a:pt x="178" y="145"/>
                </a:cubicBezTo>
                <a:cubicBezTo>
                  <a:pt x="178" y="145"/>
                  <a:pt x="178" y="145"/>
                  <a:pt x="178" y="145"/>
                </a:cubicBezTo>
                <a:cubicBezTo>
                  <a:pt x="178" y="145"/>
                  <a:pt x="178" y="145"/>
                  <a:pt x="178" y="145"/>
                </a:cubicBezTo>
                <a:cubicBezTo>
                  <a:pt x="176" y="138"/>
                  <a:pt x="171" y="130"/>
                  <a:pt x="165" y="125"/>
                </a:cubicBezTo>
                <a:cubicBezTo>
                  <a:pt x="165" y="123"/>
                  <a:pt x="165" y="123"/>
                  <a:pt x="165" y="123"/>
                </a:cubicBezTo>
                <a:cubicBezTo>
                  <a:pt x="169" y="128"/>
                  <a:pt x="173" y="133"/>
                  <a:pt x="176" y="138"/>
                </a:cubicBezTo>
                <a:cubicBezTo>
                  <a:pt x="176" y="139"/>
                  <a:pt x="176" y="139"/>
                  <a:pt x="176" y="139"/>
                </a:cubicBezTo>
                <a:cubicBezTo>
                  <a:pt x="176" y="139"/>
                  <a:pt x="176" y="139"/>
                  <a:pt x="176" y="139"/>
                </a:cubicBezTo>
                <a:cubicBezTo>
                  <a:pt x="179" y="144"/>
                  <a:pt x="179" y="151"/>
                  <a:pt x="181" y="157"/>
                </a:cubicBezTo>
                <a:cubicBezTo>
                  <a:pt x="181" y="158"/>
                  <a:pt x="181" y="158"/>
                  <a:pt x="181" y="158"/>
                </a:cubicBezTo>
                <a:cubicBezTo>
                  <a:pt x="182" y="158"/>
                  <a:pt x="182" y="158"/>
                  <a:pt x="182" y="158"/>
                </a:cubicBezTo>
                <a:cubicBezTo>
                  <a:pt x="184" y="158"/>
                  <a:pt x="186" y="158"/>
                  <a:pt x="187" y="158"/>
                </a:cubicBezTo>
                <a:cubicBezTo>
                  <a:pt x="191" y="158"/>
                  <a:pt x="194" y="158"/>
                  <a:pt x="198" y="158"/>
                </a:cubicBezTo>
                <a:cubicBezTo>
                  <a:pt x="198" y="160"/>
                  <a:pt x="198" y="160"/>
                  <a:pt x="198" y="160"/>
                </a:cubicBezTo>
                <a:cubicBezTo>
                  <a:pt x="187" y="160"/>
                  <a:pt x="176" y="160"/>
                  <a:pt x="165" y="160"/>
                </a:cubicBezTo>
                <a:cubicBezTo>
                  <a:pt x="165" y="159"/>
                  <a:pt x="165" y="159"/>
                  <a:pt x="165" y="159"/>
                </a:cubicBezTo>
                <a:cubicBezTo>
                  <a:pt x="165" y="159"/>
                  <a:pt x="166" y="159"/>
                  <a:pt x="166" y="159"/>
                </a:cubicBezTo>
                <a:cubicBezTo>
                  <a:pt x="166" y="159"/>
                  <a:pt x="166" y="159"/>
                  <a:pt x="166" y="159"/>
                </a:cubicBezTo>
                <a:cubicBezTo>
                  <a:pt x="167" y="159"/>
                  <a:pt x="167" y="159"/>
                  <a:pt x="168" y="159"/>
                </a:cubicBezTo>
                <a:cubicBezTo>
                  <a:pt x="168" y="158"/>
                  <a:pt x="168" y="158"/>
                  <a:pt x="168" y="158"/>
                </a:cubicBezTo>
                <a:cubicBezTo>
                  <a:pt x="168" y="158"/>
                  <a:pt x="168" y="158"/>
                  <a:pt x="168" y="158"/>
                </a:cubicBezTo>
                <a:cubicBezTo>
                  <a:pt x="169" y="157"/>
                  <a:pt x="169" y="156"/>
                  <a:pt x="169" y="155"/>
                </a:cubicBezTo>
                <a:cubicBezTo>
                  <a:pt x="169" y="153"/>
                  <a:pt x="169" y="151"/>
                  <a:pt x="168" y="150"/>
                </a:cubicBezTo>
                <a:cubicBezTo>
                  <a:pt x="167" y="148"/>
                  <a:pt x="166" y="147"/>
                  <a:pt x="165" y="146"/>
                </a:cubicBezTo>
                <a:cubicBezTo>
                  <a:pt x="165" y="144"/>
                  <a:pt x="165" y="144"/>
                  <a:pt x="165" y="144"/>
                </a:cubicBezTo>
                <a:cubicBezTo>
                  <a:pt x="168" y="148"/>
                  <a:pt x="169" y="152"/>
                  <a:pt x="172" y="157"/>
                </a:cubicBezTo>
                <a:cubicBezTo>
                  <a:pt x="172" y="157"/>
                  <a:pt x="172" y="157"/>
                  <a:pt x="172" y="157"/>
                </a:cubicBezTo>
                <a:cubicBezTo>
                  <a:pt x="172" y="158"/>
                  <a:pt x="172" y="158"/>
                  <a:pt x="172" y="158"/>
                </a:cubicBezTo>
                <a:cubicBezTo>
                  <a:pt x="173" y="158"/>
                  <a:pt x="174" y="159"/>
                  <a:pt x="176" y="159"/>
                </a:cubicBezTo>
                <a:moveTo>
                  <a:pt x="141" y="130"/>
                </a:moveTo>
                <a:cubicBezTo>
                  <a:pt x="141" y="129"/>
                  <a:pt x="141" y="129"/>
                  <a:pt x="141" y="129"/>
                </a:cubicBezTo>
                <a:cubicBezTo>
                  <a:pt x="142" y="128"/>
                  <a:pt x="144" y="126"/>
                  <a:pt x="144" y="124"/>
                </a:cubicBezTo>
                <a:cubicBezTo>
                  <a:pt x="144" y="124"/>
                  <a:pt x="144" y="124"/>
                  <a:pt x="144" y="124"/>
                </a:cubicBezTo>
                <a:cubicBezTo>
                  <a:pt x="147" y="124"/>
                  <a:pt x="150" y="123"/>
                  <a:pt x="152" y="123"/>
                </a:cubicBezTo>
                <a:cubicBezTo>
                  <a:pt x="152" y="123"/>
                  <a:pt x="152" y="123"/>
                  <a:pt x="153" y="123"/>
                </a:cubicBezTo>
                <a:cubicBezTo>
                  <a:pt x="154" y="123"/>
                  <a:pt x="156" y="123"/>
                  <a:pt x="157" y="124"/>
                </a:cubicBezTo>
                <a:cubicBezTo>
                  <a:pt x="157" y="124"/>
                  <a:pt x="157" y="124"/>
                  <a:pt x="157" y="124"/>
                </a:cubicBezTo>
                <a:cubicBezTo>
                  <a:pt x="158" y="125"/>
                  <a:pt x="158" y="125"/>
                  <a:pt x="158" y="125"/>
                </a:cubicBezTo>
                <a:cubicBezTo>
                  <a:pt x="158" y="126"/>
                  <a:pt x="158" y="126"/>
                  <a:pt x="158" y="126"/>
                </a:cubicBezTo>
                <a:cubicBezTo>
                  <a:pt x="157" y="125"/>
                  <a:pt x="156" y="124"/>
                  <a:pt x="155" y="124"/>
                </a:cubicBezTo>
                <a:cubicBezTo>
                  <a:pt x="155" y="124"/>
                  <a:pt x="155" y="124"/>
                  <a:pt x="155" y="124"/>
                </a:cubicBezTo>
                <a:cubicBezTo>
                  <a:pt x="155" y="124"/>
                  <a:pt x="155" y="124"/>
                  <a:pt x="155" y="124"/>
                </a:cubicBezTo>
                <a:cubicBezTo>
                  <a:pt x="154" y="123"/>
                  <a:pt x="153" y="123"/>
                  <a:pt x="152" y="123"/>
                </a:cubicBezTo>
                <a:cubicBezTo>
                  <a:pt x="150" y="123"/>
                  <a:pt x="147" y="124"/>
                  <a:pt x="145" y="125"/>
                </a:cubicBezTo>
                <a:cubicBezTo>
                  <a:pt x="145" y="126"/>
                  <a:pt x="145" y="126"/>
                  <a:pt x="145" y="126"/>
                </a:cubicBezTo>
                <a:cubicBezTo>
                  <a:pt x="145" y="126"/>
                  <a:pt x="145" y="126"/>
                  <a:pt x="145" y="126"/>
                </a:cubicBezTo>
                <a:cubicBezTo>
                  <a:pt x="144" y="126"/>
                  <a:pt x="144" y="127"/>
                  <a:pt x="144" y="128"/>
                </a:cubicBezTo>
                <a:cubicBezTo>
                  <a:pt x="144" y="130"/>
                  <a:pt x="145" y="131"/>
                  <a:pt x="145" y="132"/>
                </a:cubicBezTo>
                <a:cubicBezTo>
                  <a:pt x="146" y="132"/>
                  <a:pt x="147" y="133"/>
                  <a:pt x="147" y="134"/>
                </a:cubicBezTo>
                <a:cubicBezTo>
                  <a:pt x="146" y="135"/>
                  <a:pt x="146" y="135"/>
                  <a:pt x="146" y="135"/>
                </a:cubicBezTo>
                <a:cubicBezTo>
                  <a:pt x="146" y="135"/>
                  <a:pt x="146" y="135"/>
                  <a:pt x="146" y="135"/>
                </a:cubicBezTo>
                <a:cubicBezTo>
                  <a:pt x="146" y="135"/>
                  <a:pt x="146" y="135"/>
                  <a:pt x="146" y="135"/>
                </a:cubicBezTo>
                <a:cubicBezTo>
                  <a:pt x="146" y="137"/>
                  <a:pt x="145" y="138"/>
                  <a:pt x="144" y="139"/>
                </a:cubicBezTo>
                <a:cubicBezTo>
                  <a:pt x="142" y="140"/>
                  <a:pt x="140" y="140"/>
                  <a:pt x="139" y="141"/>
                </a:cubicBezTo>
                <a:cubicBezTo>
                  <a:pt x="137" y="141"/>
                  <a:pt x="136" y="140"/>
                  <a:pt x="134" y="140"/>
                </a:cubicBezTo>
                <a:cubicBezTo>
                  <a:pt x="134" y="139"/>
                  <a:pt x="134" y="139"/>
                  <a:pt x="134" y="139"/>
                </a:cubicBezTo>
                <a:cubicBezTo>
                  <a:pt x="136" y="140"/>
                  <a:pt x="137" y="140"/>
                  <a:pt x="138" y="140"/>
                </a:cubicBezTo>
                <a:cubicBezTo>
                  <a:pt x="138" y="140"/>
                  <a:pt x="138" y="140"/>
                  <a:pt x="138" y="140"/>
                </a:cubicBezTo>
                <a:cubicBezTo>
                  <a:pt x="139" y="140"/>
                  <a:pt x="140" y="140"/>
                  <a:pt x="141" y="139"/>
                </a:cubicBezTo>
                <a:cubicBezTo>
                  <a:pt x="142" y="139"/>
                  <a:pt x="143" y="138"/>
                  <a:pt x="144" y="138"/>
                </a:cubicBezTo>
                <a:cubicBezTo>
                  <a:pt x="145" y="137"/>
                  <a:pt x="145" y="136"/>
                  <a:pt x="145" y="134"/>
                </a:cubicBezTo>
                <a:cubicBezTo>
                  <a:pt x="145" y="134"/>
                  <a:pt x="145" y="134"/>
                  <a:pt x="145" y="134"/>
                </a:cubicBezTo>
                <a:cubicBezTo>
                  <a:pt x="145" y="133"/>
                  <a:pt x="145" y="133"/>
                  <a:pt x="145" y="132"/>
                </a:cubicBezTo>
                <a:cubicBezTo>
                  <a:pt x="145" y="132"/>
                  <a:pt x="144" y="132"/>
                  <a:pt x="144" y="132"/>
                </a:cubicBezTo>
                <a:cubicBezTo>
                  <a:pt x="144" y="132"/>
                  <a:pt x="144" y="132"/>
                  <a:pt x="144" y="132"/>
                </a:cubicBezTo>
                <a:cubicBezTo>
                  <a:pt x="143" y="132"/>
                  <a:pt x="143" y="132"/>
                  <a:pt x="142" y="132"/>
                </a:cubicBezTo>
                <a:cubicBezTo>
                  <a:pt x="142" y="132"/>
                  <a:pt x="142" y="132"/>
                  <a:pt x="142" y="132"/>
                </a:cubicBezTo>
                <a:cubicBezTo>
                  <a:pt x="140" y="130"/>
                  <a:pt x="137" y="129"/>
                  <a:pt x="134" y="128"/>
                </a:cubicBezTo>
                <a:cubicBezTo>
                  <a:pt x="134" y="126"/>
                  <a:pt x="134" y="126"/>
                  <a:pt x="134" y="126"/>
                </a:cubicBezTo>
                <a:cubicBezTo>
                  <a:pt x="136" y="127"/>
                  <a:pt x="138" y="128"/>
                  <a:pt x="140" y="129"/>
                </a:cubicBezTo>
                <a:cubicBezTo>
                  <a:pt x="141" y="130"/>
                  <a:pt x="141" y="130"/>
                  <a:pt x="141" y="130"/>
                </a:cubicBezTo>
                <a:moveTo>
                  <a:pt x="11" y="134"/>
                </a:moveTo>
                <a:cubicBezTo>
                  <a:pt x="11" y="134"/>
                  <a:pt x="11" y="134"/>
                  <a:pt x="11" y="134"/>
                </a:cubicBezTo>
                <a:cubicBezTo>
                  <a:pt x="12" y="134"/>
                  <a:pt x="12" y="134"/>
                  <a:pt x="12" y="134"/>
                </a:cubicBezTo>
                <a:cubicBezTo>
                  <a:pt x="12" y="134"/>
                  <a:pt x="12" y="134"/>
                  <a:pt x="12" y="134"/>
                </a:cubicBezTo>
                <a:cubicBezTo>
                  <a:pt x="18" y="129"/>
                  <a:pt x="24" y="124"/>
                  <a:pt x="31" y="121"/>
                </a:cubicBezTo>
                <a:cubicBezTo>
                  <a:pt x="31" y="122"/>
                  <a:pt x="31" y="122"/>
                  <a:pt x="31" y="122"/>
                </a:cubicBezTo>
                <a:cubicBezTo>
                  <a:pt x="24" y="126"/>
                  <a:pt x="17" y="130"/>
                  <a:pt x="12" y="137"/>
                </a:cubicBezTo>
                <a:cubicBezTo>
                  <a:pt x="12" y="137"/>
                  <a:pt x="12" y="137"/>
                  <a:pt x="12" y="137"/>
                </a:cubicBezTo>
                <a:cubicBezTo>
                  <a:pt x="12" y="138"/>
                  <a:pt x="12" y="138"/>
                  <a:pt x="12" y="138"/>
                </a:cubicBezTo>
                <a:cubicBezTo>
                  <a:pt x="13" y="140"/>
                  <a:pt x="13" y="143"/>
                  <a:pt x="16" y="145"/>
                </a:cubicBezTo>
                <a:cubicBezTo>
                  <a:pt x="16" y="146"/>
                  <a:pt x="16" y="146"/>
                  <a:pt x="16" y="146"/>
                </a:cubicBezTo>
                <a:cubicBezTo>
                  <a:pt x="25" y="138"/>
                  <a:pt x="25" y="138"/>
                  <a:pt x="25" y="138"/>
                </a:cubicBezTo>
                <a:cubicBezTo>
                  <a:pt x="27" y="137"/>
                  <a:pt x="29" y="136"/>
                  <a:pt x="31" y="134"/>
                </a:cubicBezTo>
                <a:cubicBezTo>
                  <a:pt x="31" y="135"/>
                  <a:pt x="31" y="135"/>
                  <a:pt x="31" y="135"/>
                </a:cubicBezTo>
                <a:cubicBezTo>
                  <a:pt x="27" y="138"/>
                  <a:pt x="23" y="141"/>
                  <a:pt x="20" y="145"/>
                </a:cubicBezTo>
                <a:cubicBezTo>
                  <a:pt x="19" y="145"/>
                  <a:pt x="18" y="145"/>
                  <a:pt x="18" y="145"/>
                </a:cubicBezTo>
                <a:cubicBezTo>
                  <a:pt x="17" y="146"/>
                  <a:pt x="17" y="147"/>
                  <a:pt x="17" y="147"/>
                </a:cubicBezTo>
                <a:cubicBezTo>
                  <a:pt x="17" y="148"/>
                  <a:pt x="17" y="149"/>
                  <a:pt x="18" y="150"/>
                </a:cubicBezTo>
                <a:cubicBezTo>
                  <a:pt x="18" y="151"/>
                  <a:pt x="18" y="151"/>
                  <a:pt x="18" y="152"/>
                </a:cubicBezTo>
                <a:cubicBezTo>
                  <a:pt x="19" y="152"/>
                  <a:pt x="19" y="152"/>
                  <a:pt x="19" y="152"/>
                </a:cubicBezTo>
                <a:cubicBezTo>
                  <a:pt x="19" y="153"/>
                  <a:pt x="19" y="153"/>
                  <a:pt x="19" y="153"/>
                </a:cubicBezTo>
                <a:cubicBezTo>
                  <a:pt x="19" y="153"/>
                  <a:pt x="20" y="153"/>
                  <a:pt x="21" y="153"/>
                </a:cubicBezTo>
                <a:cubicBezTo>
                  <a:pt x="21" y="153"/>
                  <a:pt x="21" y="153"/>
                  <a:pt x="21" y="153"/>
                </a:cubicBezTo>
                <a:cubicBezTo>
                  <a:pt x="22" y="153"/>
                  <a:pt x="23" y="152"/>
                  <a:pt x="23" y="152"/>
                </a:cubicBezTo>
                <a:cubicBezTo>
                  <a:pt x="24" y="151"/>
                  <a:pt x="24" y="151"/>
                  <a:pt x="25" y="150"/>
                </a:cubicBezTo>
                <a:cubicBezTo>
                  <a:pt x="25" y="150"/>
                  <a:pt x="25" y="150"/>
                  <a:pt x="25" y="150"/>
                </a:cubicBezTo>
                <a:cubicBezTo>
                  <a:pt x="25" y="150"/>
                  <a:pt x="25" y="150"/>
                  <a:pt x="25" y="150"/>
                </a:cubicBezTo>
                <a:cubicBezTo>
                  <a:pt x="27" y="149"/>
                  <a:pt x="29" y="147"/>
                  <a:pt x="31" y="145"/>
                </a:cubicBezTo>
                <a:cubicBezTo>
                  <a:pt x="31" y="147"/>
                  <a:pt x="31" y="147"/>
                  <a:pt x="31" y="147"/>
                </a:cubicBezTo>
                <a:cubicBezTo>
                  <a:pt x="27" y="149"/>
                  <a:pt x="23" y="152"/>
                  <a:pt x="21" y="156"/>
                </a:cubicBezTo>
                <a:cubicBezTo>
                  <a:pt x="21" y="156"/>
                  <a:pt x="21" y="156"/>
                  <a:pt x="21" y="156"/>
                </a:cubicBezTo>
                <a:cubicBezTo>
                  <a:pt x="21" y="157"/>
                  <a:pt x="21" y="157"/>
                  <a:pt x="21" y="157"/>
                </a:cubicBezTo>
                <a:cubicBezTo>
                  <a:pt x="20" y="157"/>
                  <a:pt x="20" y="157"/>
                  <a:pt x="20" y="157"/>
                </a:cubicBezTo>
                <a:cubicBezTo>
                  <a:pt x="20" y="158"/>
                  <a:pt x="21" y="159"/>
                  <a:pt x="22" y="159"/>
                </a:cubicBezTo>
                <a:cubicBezTo>
                  <a:pt x="22" y="159"/>
                  <a:pt x="23" y="159"/>
                  <a:pt x="23" y="159"/>
                </a:cubicBezTo>
                <a:cubicBezTo>
                  <a:pt x="24" y="159"/>
                  <a:pt x="24" y="159"/>
                  <a:pt x="25" y="159"/>
                </a:cubicBezTo>
                <a:cubicBezTo>
                  <a:pt x="25" y="159"/>
                  <a:pt x="25" y="159"/>
                  <a:pt x="25" y="159"/>
                </a:cubicBezTo>
                <a:cubicBezTo>
                  <a:pt x="25" y="159"/>
                  <a:pt x="25" y="159"/>
                  <a:pt x="25" y="159"/>
                </a:cubicBezTo>
                <a:cubicBezTo>
                  <a:pt x="26" y="160"/>
                  <a:pt x="26" y="160"/>
                  <a:pt x="26" y="160"/>
                </a:cubicBezTo>
                <a:cubicBezTo>
                  <a:pt x="26" y="159"/>
                  <a:pt x="26" y="159"/>
                  <a:pt x="26" y="159"/>
                </a:cubicBezTo>
                <a:cubicBezTo>
                  <a:pt x="28" y="158"/>
                  <a:pt x="29" y="158"/>
                  <a:pt x="31" y="157"/>
                </a:cubicBezTo>
                <a:cubicBezTo>
                  <a:pt x="31" y="161"/>
                  <a:pt x="31" y="161"/>
                  <a:pt x="31" y="161"/>
                </a:cubicBezTo>
                <a:cubicBezTo>
                  <a:pt x="21" y="161"/>
                  <a:pt x="12" y="161"/>
                  <a:pt x="3" y="162"/>
                </a:cubicBezTo>
                <a:cubicBezTo>
                  <a:pt x="3" y="161"/>
                  <a:pt x="2" y="161"/>
                  <a:pt x="2" y="160"/>
                </a:cubicBezTo>
                <a:cubicBezTo>
                  <a:pt x="2" y="160"/>
                  <a:pt x="2" y="160"/>
                  <a:pt x="2" y="160"/>
                </a:cubicBezTo>
                <a:cubicBezTo>
                  <a:pt x="4" y="159"/>
                  <a:pt x="4" y="159"/>
                  <a:pt x="4" y="159"/>
                </a:cubicBezTo>
                <a:cubicBezTo>
                  <a:pt x="17" y="159"/>
                  <a:pt x="17" y="159"/>
                  <a:pt x="17" y="159"/>
                </a:cubicBezTo>
                <a:cubicBezTo>
                  <a:pt x="17" y="159"/>
                  <a:pt x="17" y="159"/>
                  <a:pt x="17" y="159"/>
                </a:cubicBezTo>
                <a:cubicBezTo>
                  <a:pt x="18" y="158"/>
                  <a:pt x="18" y="157"/>
                  <a:pt x="18" y="156"/>
                </a:cubicBezTo>
                <a:cubicBezTo>
                  <a:pt x="18" y="151"/>
                  <a:pt x="15" y="147"/>
                  <a:pt x="13" y="143"/>
                </a:cubicBezTo>
                <a:cubicBezTo>
                  <a:pt x="13" y="140"/>
                  <a:pt x="11" y="138"/>
                  <a:pt x="9" y="136"/>
                </a:cubicBezTo>
                <a:cubicBezTo>
                  <a:pt x="7" y="133"/>
                  <a:pt x="5" y="131"/>
                  <a:pt x="3" y="129"/>
                </a:cubicBezTo>
                <a:cubicBezTo>
                  <a:pt x="3" y="129"/>
                  <a:pt x="3" y="129"/>
                  <a:pt x="3" y="129"/>
                </a:cubicBezTo>
                <a:cubicBezTo>
                  <a:pt x="3" y="129"/>
                  <a:pt x="3" y="129"/>
                  <a:pt x="3" y="129"/>
                </a:cubicBezTo>
                <a:cubicBezTo>
                  <a:pt x="3" y="128"/>
                  <a:pt x="3" y="128"/>
                  <a:pt x="3" y="128"/>
                </a:cubicBezTo>
                <a:cubicBezTo>
                  <a:pt x="3" y="128"/>
                  <a:pt x="3" y="128"/>
                  <a:pt x="3" y="128"/>
                </a:cubicBezTo>
                <a:cubicBezTo>
                  <a:pt x="4" y="128"/>
                  <a:pt x="4" y="128"/>
                  <a:pt x="4" y="128"/>
                </a:cubicBezTo>
                <a:cubicBezTo>
                  <a:pt x="4" y="128"/>
                  <a:pt x="5" y="129"/>
                  <a:pt x="5" y="129"/>
                </a:cubicBezTo>
                <a:cubicBezTo>
                  <a:pt x="6" y="130"/>
                  <a:pt x="7" y="131"/>
                  <a:pt x="7" y="132"/>
                </a:cubicBezTo>
                <a:cubicBezTo>
                  <a:pt x="8" y="133"/>
                  <a:pt x="10" y="134"/>
                  <a:pt x="11" y="134"/>
                </a:cubicBezTo>
                <a:moveTo>
                  <a:pt x="132" y="124"/>
                </a:moveTo>
                <a:cubicBezTo>
                  <a:pt x="130" y="123"/>
                  <a:pt x="127" y="122"/>
                  <a:pt x="125" y="122"/>
                </a:cubicBezTo>
                <a:cubicBezTo>
                  <a:pt x="125" y="122"/>
                  <a:pt x="125" y="122"/>
                  <a:pt x="125" y="122"/>
                </a:cubicBezTo>
                <a:cubicBezTo>
                  <a:pt x="125" y="122"/>
                  <a:pt x="125" y="122"/>
                  <a:pt x="125" y="122"/>
                </a:cubicBezTo>
                <a:cubicBezTo>
                  <a:pt x="125" y="121"/>
                  <a:pt x="125" y="121"/>
                  <a:pt x="125" y="121"/>
                </a:cubicBezTo>
                <a:cubicBezTo>
                  <a:pt x="125" y="121"/>
                  <a:pt x="125" y="121"/>
                  <a:pt x="125" y="121"/>
                </a:cubicBezTo>
                <a:cubicBezTo>
                  <a:pt x="126" y="120"/>
                  <a:pt x="126" y="120"/>
                  <a:pt x="126" y="120"/>
                </a:cubicBezTo>
                <a:cubicBezTo>
                  <a:pt x="128" y="121"/>
                  <a:pt x="131" y="121"/>
                  <a:pt x="132" y="121"/>
                </a:cubicBezTo>
                <a:cubicBezTo>
                  <a:pt x="132" y="121"/>
                  <a:pt x="132" y="121"/>
                  <a:pt x="132" y="121"/>
                </a:cubicBezTo>
                <a:cubicBezTo>
                  <a:pt x="133" y="121"/>
                  <a:pt x="133" y="121"/>
                  <a:pt x="133" y="121"/>
                </a:cubicBezTo>
                <a:cubicBezTo>
                  <a:pt x="134" y="122"/>
                  <a:pt x="134" y="122"/>
                  <a:pt x="134" y="122"/>
                </a:cubicBezTo>
                <a:cubicBezTo>
                  <a:pt x="134" y="122"/>
                  <a:pt x="134" y="122"/>
                  <a:pt x="134" y="122"/>
                </a:cubicBezTo>
                <a:cubicBezTo>
                  <a:pt x="137" y="122"/>
                  <a:pt x="140" y="123"/>
                  <a:pt x="142" y="124"/>
                </a:cubicBezTo>
                <a:cubicBezTo>
                  <a:pt x="142" y="125"/>
                  <a:pt x="141" y="126"/>
                  <a:pt x="140" y="127"/>
                </a:cubicBezTo>
                <a:cubicBezTo>
                  <a:pt x="139" y="126"/>
                  <a:pt x="137" y="125"/>
                  <a:pt x="134" y="124"/>
                </a:cubicBezTo>
                <a:cubicBezTo>
                  <a:pt x="134" y="124"/>
                  <a:pt x="134" y="124"/>
                  <a:pt x="134" y="124"/>
                </a:cubicBezTo>
                <a:cubicBezTo>
                  <a:pt x="134" y="124"/>
                  <a:pt x="134" y="124"/>
                  <a:pt x="134" y="124"/>
                </a:cubicBezTo>
                <a:cubicBezTo>
                  <a:pt x="132" y="124"/>
                  <a:pt x="132" y="124"/>
                  <a:pt x="132" y="124"/>
                </a:cubicBezTo>
                <a:cubicBezTo>
                  <a:pt x="132" y="124"/>
                  <a:pt x="132" y="124"/>
                  <a:pt x="132" y="124"/>
                </a:cubicBezTo>
                <a:moveTo>
                  <a:pt x="207" y="124"/>
                </a:moveTo>
                <a:cubicBezTo>
                  <a:pt x="207" y="123"/>
                  <a:pt x="207" y="123"/>
                  <a:pt x="207" y="123"/>
                </a:cubicBezTo>
                <a:cubicBezTo>
                  <a:pt x="208" y="122"/>
                  <a:pt x="210" y="121"/>
                  <a:pt x="211" y="120"/>
                </a:cubicBezTo>
                <a:cubicBezTo>
                  <a:pt x="211" y="120"/>
                  <a:pt x="211" y="120"/>
                  <a:pt x="211" y="120"/>
                </a:cubicBezTo>
                <a:cubicBezTo>
                  <a:pt x="210" y="121"/>
                  <a:pt x="208" y="123"/>
                  <a:pt x="207" y="124"/>
                </a:cubicBezTo>
                <a:moveTo>
                  <a:pt x="163" y="122"/>
                </a:moveTo>
                <a:cubicBezTo>
                  <a:pt x="163" y="121"/>
                  <a:pt x="162" y="121"/>
                  <a:pt x="161" y="120"/>
                </a:cubicBezTo>
                <a:cubicBezTo>
                  <a:pt x="161" y="119"/>
                  <a:pt x="161" y="119"/>
                  <a:pt x="161" y="119"/>
                </a:cubicBezTo>
                <a:cubicBezTo>
                  <a:pt x="162" y="120"/>
                  <a:pt x="163" y="120"/>
                  <a:pt x="163" y="121"/>
                </a:cubicBezTo>
                <a:cubicBezTo>
                  <a:pt x="163" y="122"/>
                  <a:pt x="163" y="122"/>
                  <a:pt x="163" y="122"/>
                </a:cubicBezTo>
                <a:moveTo>
                  <a:pt x="143" y="122"/>
                </a:moveTo>
                <a:cubicBezTo>
                  <a:pt x="141" y="121"/>
                  <a:pt x="138" y="120"/>
                  <a:pt x="134" y="120"/>
                </a:cubicBezTo>
                <a:cubicBezTo>
                  <a:pt x="134" y="119"/>
                  <a:pt x="134" y="119"/>
                  <a:pt x="134" y="119"/>
                </a:cubicBezTo>
                <a:cubicBezTo>
                  <a:pt x="136" y="119"/>
                  <a:pt x="136" y="119"/>
                  <a:pt x="136" y="119"/>
                </a:cubicBezTo>
                <a:cubicBezTo>
                  <a:pt x="137" y="120"/>
                  <a:pt x="139" y="120"/>
                  <a:pt x="140" y="121"/>
                </a:cubicBezTo>
                <a:cubicBezTo>
                  <a:pt x="141" y="121"/>
                  <a:pt x="142" y="121"/>
                  <a:pt x="142" y="121"/>
                </a:cubicBezTo>
                <a:cubicBezTo>
                  <a:pt x="143" y="122"/>
                  <a:pt x="143" y="122"/>
                  <a:pt x="143" y="122"/>
                </a:cubicBezTo>
                <a:moveTo>
                  <a:pt x="390" y="134"/>
                </a:moveTo>
                <a:cubicBezTo>
                  <a:pt x="386" y="129"/>
                  <a:pt x="381" y="124"/>
                  <a:pt x="376" y="120"/>
                </a:cubicBezTo>
                <a:cubicBezTo>
                  <a:pt x="376" y="120"/>
                  <a:pt x="376" y="120"/>
                  <a:pt x="376" y="120"/>
                </a:cubicBezTo>
                <a:cubicBezTo>
                  <a:pt x="376" y="120"/>
                  <a:pt x="376" y="120"/>
                  <a:pt x="376" y="120"/>
                </a:cubicBezTo>
                <a:cubicBezTo>
                  <a:pt x="375" y="120"/>
                  <a:pt x="375" y="120"/>
                  <a:pt x="374" y="119"/>
                </a:cubicBezTo>
                <a:cubicBezTo>
                  <a:pt x="374" y="119"/>
                  <a:pt x="374" y="119"/>
                  <a:pt x="374" y="119"/>
                </a:cubicBezTo>
                <a:cubicBezTo>
                  <a:pt x="380" y="123"/>
                  <a:pt x="385" y="127"/>
                  <a:pt x="390" y="132"/>
                </a:cubicBezTo>
                <a:cubicBezTo>
                  <a:pt x="390" y="134"/>
                  <a:pt x="390" y="134"/>
                  <a:pt x="390" y="134"/>
                </a:cubicBezTo>
                <a:moveTo>
                  <a:pt x="52" y="127"/>
                </a:moveTo>
                <a:cubicBezTo>
                  <a:pt x="52" y="124"/>
                  <a:pt x="52" y="124"/>
                  <a:pt x="52" y="124"/>
                </a:cubicBezTo>
                <a:cubicBezTo>
                  <a:pt x="52" y="124"/>
                  <a:pt x="53" y="124"/>
                  <a:pt x="54" y="124"/>
                </a:cubicBezTo>
                <a:cubicBezTo>
                  <a:pt x="55" y="124"/>
                  <a:pt x="55" y="124"/>
                  <a:pt x="55" y="124"/>
                </a:cubicBezTo>
                <a:cubicBezTo>
                  <a:pt x="55" y="123"/>
                  <a:pt x="55" y="123"/>
                  <a:pt x="55" y="123"/>
                </a:cubicBezTo>
                <a:cubicBezTo>
                  <a:pt x="55" y="121"/>
                  <a:pt x="55" y="120"/>
                  <a:pt x="56" y="118"/>
                </a:cubicBezTo>
                <a:cubicBezTo>
                  <a:pt x="56" y="122"/>
                  <a:pt x="56" y="122"/>
                  <a:pt x="56" y="122"/>
                </a:cubicBezTo>
                <a:cubicBezTo>
                  <a:pt x="56" y="123"/>
                  <a:pt x="56" y="124"/>
                  <a:pt x="56" y="125"/>
                </a:cubicBezTo>
                <a:cubicBezTo>
                  <a:pt x="56" y="126"/>
                  <a:pt x="56" y="127"/>
                  <a:pt x="56" y="128"/>
                </a:cubicBezTo>
                <a:cubicBezTo>
                  <a:pt x="56" y="132"/>
                  <a:pt x="56" y="132"/>
                  <a:pt x="56" y="132"/>
                </a:cubicBezTo>
                <a:cubicBezTo>
                  <a:pt x="54" y="127"/>
                  <a:pt x="54" y="127"/>
                  <a:pt x="54" y="127"/>
                </a:cubicBezTo>
                <a:cubicBezTo>
                  <a:pt x="53" y="127"/>
                  <a:pt x="53" y="127"/>
                  <a:pt x="53" y="127"/>
                </a:cubicBezTo>
                <a:cubicBezTo>
                  <a:pt x="53" y="127"/>
                  <a:pt x="52" y="127"/>
                  <a:pt x="52" y="127"/>
                </a:cubicBezTo>
                <a:moveTo>
                  <a:pt x="286" y="118"/>
                </a:moveTo>
                <a:cubicBezTo>
                  <a:pt x="288" y="118"/>
                  <a:pt x="288" y="118"/>
                  <a:pt x="288" y="118"/>
                </a:cubicBezTo>
                <a:cubicBezTo>
                  <a:pt x="288" y="118"/>
                  <a:pt x="288" y="118"/>
                  <a:pt x="288" y="118"/>
                </a:cubicBezTo>
                <a:cubicBezTo>
                  <a:pt x="288" y="118"/>
                  <a:pt x="288" y="118"/>
                  <a:pt x="288" y="118"/>
                </a:cubicBezTo>
                <a:cubicBezTo>
                  <a:pt x="290" y="118"/>
                  <a:pt x="292" y="118"/>
                  <a:pt x="293" y="117"/>
                </a:cubicBezTo>
                <a:cubicBezTo>
                  <a:pt x="295" y="118"/>
                  <a:pt x="297" y="118"/>
                  <a:pt x="299" y="118"/>
                </a:cubicBezTo>
                <a:cubicBezTo>
                  <a:pt x="302" y="118"/>
                  <a:pt x="304" y="118"/>
                  <a:pt x="307" y="118"/>
                </a:cubicBezTo>
                <a:cubicBezTo>
                  <a:pt x="307" y="118"/>
                  <a:pt x="307" y="118"/>
                  <a:pt x="307" y="118"/>
                </a:cubicBezTo>
                <a:cubicBezTo>
                  <a:pt x="308" y="118"/>
                  <a:pt x="310" y="118"/>
                  <a:pt x="311" y="118"/>
                </a:cubicBezTo>
                <a:cubicBezTo>
                  <a:pt x="311" y="118"/>
                  <a:pt x="311" y="118"/>
                  <a:pt x="311" y="118"/>
                </a:cubicBezTo>
                <a:cubicBezTo>
                  <a:pt x="311" y="118"/>
                  <a:pt x="311" y="118"/>
                  <a:pt x="311" y="118"/>
                </a:cubicBezTo>
                <a:cubicBezTo>
                  <a:pt x="322" y="119"/>
                  <a:pt x="332" y="123"/>
                  <a:pt x="341" y="128"/>
                </a:cubicBezTo>
                <a:cubicBezTo>
                  <a:pt x="341" y="128"/>
                  <a:pt x="341" y="128"/>
                  <a:pt x="341" y="128"/>
                </a:cubicBezTo>
                <a:cubicBezTo>
                  <a:pt x="341" y="128"/>
                  <a:pt x="341" y="128"/>
                  <a:pt x="341" y="128"/>
                </a:cubicBezTo>
                <a:cubicBezTo>
                  <a:pt x="349" y="131"/>
                  <a:pt x="356" y="136"/>
                  <a:pt x="362" y="141"/>
                </a:cubicBezTo>
                <a:cubicBezTo>
                  <a:pt x="365" y="144"/>
                  <a:pt x="369" y="147"/>
                  <a:pt x="371" y="150"/>
                </a:cubicBezTo>
                <a:cubicBezTo>
                  <a:pt x="371" y="150"/>
                  <a:pt x="371" y="150"/>
                  <a:pt x="371" y="150"/>
                </a:cubicBezTo>
                <a:cubicBezTo>
                  <a:pt x="371" y="150"/>
                  <a:pt x="371" y="150"/>
                  <a:pt x="371" y="150"/>
                </a:cubicBezTo>
                <a:cubicBezTo>
                  <a:pt x="371" y="150"/>
                  <a:pt x="372" y="151"/>
                  <a:pt x="372" y="152"/>
                </a:cubicBezTo>
                <a:cubicBezTo>
                  <a:pt x="372" y="152"/>
                  <a:pt x="372" y="152"/>
                  <a:pt x="372" y="152"/>
                </a:cubicBezTo>
                <a:cubicBezTo>
                  <a:pt x="373" y="152"/>
                  <a:pt x="373" y="152"/>
                  <a:pt x="373" y="152"/>
                </a:cubicBezTo>
                <a:cubicBezTo>
                  <a:pt x="374" y="154"/>
                  <a:pt x="374" y="154"/>
                  <a:pt x="374" y="154"/>
                </a:cubicBezTo>
                <a:cubicBezTo>
                  <a:pt x="374" y="154"/>
                  <a:pt x="374" y="154"/>
                  <a:pt x="374" y="154"/>
                </a:cubicBezTo>
                <a:cubicBezTo>
                  <a:pt x="374" y="154"/>
                  <a:pt x="374" y="154"/>
                  <a:pt x="374" y="154"/>
                </a:cubicBezTo>
                <a:cubicBezTo>
                  <a:pt x="374" y="154"/>
                  <a:pt x="373" y="154"/>
                  <a:pt x="373" y="154"/>
                </a:cubicBezTo>
                <a:cubicBezTo>
                  <a:pt x="372" y="154"/>
                  <a:pt x="372" y="154"/>
                  <a:pt x="372" y="154"/>
                </a:cubicBezTo>
                <a:cubicBezTo>
                  <a:pt x="372" y="155"/>
                  <a:pt x="372" y="155"/>
                  <a:pt x="372" y="155"/>
                </a:cubicBezTo>
                <a:cubicBezTo>
                  <a:pt x="370" y="155"/>
                  <a:pt x="368" y="155"/>
                  <a:pt x="366" y="155"/>
                </a:cubicBezTo>
                <a:cubicBezTo>
                  <a:pt x="366" y="155"/>
                  <a:pt x="366" y="155"/>
                  <a:pt x="366" y="155"/>
                </a:cubicBezTo>
                <a:cubicBezTo>
                  <a:pt x="365" y="155"/>
                  <a:pt x="364" y="155"/>
                  <a:pt x="363" y="155"/>
                </a:cubicBezTo>
                <a:cubicBezTo>
                  <a:pt x="363" y="154"/>
                  <a:pt x="362" y="154"/>
                  <a:pt x="362" y="153"/>
                </a:cubicBezTo>
                <a:cubicBezTo>
                  <a:pt x="359" y="147"/>
                  <a:pt x="353" y="143"/>
                  <a:pt x="349" y="138"/>
                </a:cubicBezTo>
                <a:cubicBezTo>
                  <a:pt x="348" y="138"/>
                  <a:pt x="348" y="138"/>
                  <a:pt x="348" y="138"/>
                </a:cubicBezTo>
                <a:cubicBezTo>
                  <a:pt x="348" y="138"/>
                  <a:pt x="348" y="138"/>
                  <a:pt x="348" y="138"/>
                </a:cubicBezTo>
                <a:cubicBezTo>
                  <a:pt x="337" y="131"/>
                  <a:pt x="323" y="125"/>
                  <a:pt x="308" y="125"/>
                </a:cubicBezTo>
                <a:cubicBezTo>
                  <a:pt x="308" y="125"/>
                  <a:pt x="307" y="125"/>
                  <a:pt x="307" y="125"/>
                </a:cubicBezTo>
                <a:cubicBezTo>
                  <a:pt x="304" y="125"/>
                  <a:pt x="301" y="125"/>
                  <a:pt x="299" y="125"/>
                </a:cubicBezTo>
                <a:cubicBezTo>
                  <a:pt x="295" y="125"/>
                  <a:pt x="291" y="125"/>
                  <a:pt x="287" y="126"/>
                </a:cubicBezTo>
                <a:cubicBezTo>
                  <a:pt x="262" y="128"/>
                  <a:pt x="240" y="138"/>
                  <a:pt x="219" y="150"/>
                </a:cubicBezTo>
                <a:cubicBezTo>
                  <a:pt x="219" y="150"/>
                  <a:pt x="219" y="150"/>
                  <a:pt x="219" y="150"/>
                </a:cubicBezTo>
                <a:cubicBezTo>
                  <a:pt x="219" y="150"/>
                  <a:pt x="219" y="150"/>
                  <a:pt x="219" y="150"/>
                </a:cubicBezTo>
                <a:cubicBezTo>
                  <a:pt x="216" y="152"/>
                  <a:pt x="213" y="154"/>
                  <a:pt x="211" y="155"/>
                </a:cubicBezTo>
                <a:cubicBezTo>
                  <a:pt x="210" y="155"/>
                  <a:pt x="210" y="154"/>
                  <a:pt x="210" y="153"/>
                </a:cubicBezTo>
                <a:cubicBezTo>
                  <a:pt x="210" y="152"/>
                  <a:pt x="209" y="151"/>
                  <a:pt x="208" y="151"/>
                </a:cubicBezTo>
                <a:cubicBezTo>
                  <a:pt x="208" y="151"/>
                  <a:pt x="208" y="150"/>
                  <a:pt x="208" y="150"/>
                </a:cubicBezTo>
                <a:cubicBezTo>
                  <a:pt x="209" y="150"/>
                  <a:pt x="209" y="150"/>
                  <a:pt x="209" y="150"/>
                </a:cubicBezTo>
                <a:cubicBezTo>
                  <a:pt x="209" y="150"/>
                  <a:pt x="209" y="150"/>
                  <a:pt x="209" y="150"/>
                </a:cubicBezTo>
                <a:cubicBezTo>
                  <a:pt x="210" y="150"/>
                  <a:pt x="210" y="150"/>
                  <a:pt x="210" y="150"/>
                </a:cubicBezTo>
                <a:cubicBezTo>
                  <a:pt x="221" y="140"/>
                  <a:pt x="232" y="133"/>
                  <a:pt x="245" y="127"/>
                </a:cubicBezTo>
                <a:cubicBezTo>
                  <a:pt x="257" y="122"/>
                  <a:pt x="272" y="120"/>
                  <a:pt x="286" y="118"/>
                </a:cubicBezTo>
                <a:cubicBezTo>
                  <a:pt x="286" y="118"/>
                  <a:pt x="286" y="118"/>
                  <a:pt x="286" y="118"/>
                </a:cubicBezTo>
                <a:moveTo>
                  <a:pt x="33" y="121"/>
                </a:moveTo>
                <a:cubicBezTo>
                  <a:pt x="33" y="120"/>
                  <a:pt x="33" y="120"/>
                  <a:pt x="33" y="120"/>
                </a:cubicBezTo>
                <a:cubicBezTo>
                  <a:pt x="35" y="119"/>
                  <a:pt x="37" y="118"/>
                  <a:pt x="39" y="117"/>
                </a:cubicBezTo>
                <a:cubicBezTo>
                  <a:pt x="39" y="119"/>
                  <a:pt x="39" y="119"/>
                  <a:pt x="39" y="119"/>
                </a:cubicBezTo>
                <a:cubicBezTo>
                  <a:pt x="37" y="119"/>
                  <a:pt x="35" y="120"/>
                  <a:pt x="33" y="121"/>
                </a:cubicBezTo>
                <a:moveTo>
                  <a:pt x="207" y="149"/>
                </a:moveTo>
                <a:cubicBezTo>
                  <a:pt x="207" y="147"/>
                  <a:pt x="207" y="147"/>
                  <a:pt x="207" y="147"/>
                </a:cubicBezTo>
                <a:cubicBezTo>
                  <a:pt x="208" y="147"/>
                  <a:pt x="208" y="147"/>
                  <a:pt x="208" y="147"/>
                </a:cubicBezTo>
                <a:cubicBezTo>
                  <a:pt x="208" y="147"/>
                  <a:pt x="208" y="147"/>
                  <a:pt x="208" y="147"/>
                </a:cubicBezTo>
                <a:cubicBezTo>
                  <a:pt x="208" y="147"/>
                  <a:pt x="208" y="147"/>
                  <a:pt x="208" y="147"/>
                </a:cubicBezTo>
                <a:cubicBezTo>
                  <a:pt x="214" y="142"/>
                  <a:pt x="220" y="139"/>
                  <a:pt x="225" y="134"/>
                </a:cubicBezTo>
                <a:cubicBezTo>
                  <a:pt x="232" y="131"/>
                  <a:pt x="238" y="127"/>
                  <a:pt x="244" y="124"/>
                </a:cubicBezTo>
                <a:cubicBezTo>
                  <a:pt x="258" y="119"/>
                  <a:pt x="272" y="117"/>
                  <a:pt x="286" y="115"/>
                </a:cubicBezTo>
                <a:cubicBezTo>
                  <a:pt x="286" y="116"/>
                  <a:pt x="286" y="116"/>
                  <a:pt x="286" y="116"/>
                </a:cubicBezTo>
                <a:cubicBezTo>
                  <a:pt x="272" y="118"/>
                  <a:pt x="257" y="120"/>
                  <a:pt x="244" y="125"/>
                </a:cubicBezTo>
                <a:cubicBezTo>
                  <a:pt x="231" y="131"/>
                  <a:pt x="219" y="138"/>
                  <a:pt x="209" y="148"/>
                </a:cubicBezTo>
                <a:cubicBezTo>
                  <a:pt x="208" y="148"/>
                  <a:pt x="208" y="148"/>
                  <a:pt x="207" y="149"/>
                </a:cubicBezTo>
                <a:cubicBezTo>
                  <a:pt x="207" y="149"/>
                  <a:pt x="207" y="149"/>
                  <a:pt x="207" y="149"/>
                </a:cubicBezTo>
                <a:moveTo>
                  <a:pt x="288" y="116"/>
                </a:moveTo>
                <a:cubicBezTo>
                  <a:pt x="288" y="115"/>
                  <a:pt x="288" y="115"/>
                  <a:pt x="288" y="115"/>
                </a:cubicBezTo>
                <a:cubicBezTo>
                  <a:pt x="292" y="115"/>
                  <a:pt x="296" y="115"/>
                  <a:pt x="299" y="115"/>
                </a:cubicBezTo>
                <a:cubicBezTo>
                  <a:pt x="301" y="115"/>
                  <a:pt x="303" y="115"/>
                  <a:pt x="305" y="115"/>
                </a:cubicBezTo>
                <a:cubicBezTo>
                  <a:pt x="318" y="116"/>
                  <a:pt x="330" y="118"/>
                  <a:pt x="341" y="125"/>
                </a:cubicBezTo>
                <a:cubicBezTo>
                  <a:pt x="341" y="125"/>
                  <a:pt x="341" y="125"/>
                  <a:pt x="341" y="125"/>
                </a:cubicBezTo>
                <a:cubicBezTo>
                  <a:pt x="341" y="125"/>
                  <a:pt x="341" y="125"/>
                  <a:pt x="341" y="125"/>
                </a:cubicBezTo>
                <a:cubicBezTo>
                  <a:pt x="348" y="128"/>
                  <a:pt x="355" y="132"/>
                  <a:pt x="362" y="137"/>
                </a:cubicBezTo>
                <a:cubicBezTo>
                  <a:pt x="362" y="138"/>
                  <a:pt x="362" y="138"/>
                  <a:pt x="362" y="138"/>
                </a:cubicBezTo>
                <a:cubicBezTo>
                  <a:pt x="356" y="133"/>
                  <a:pt x="349" y="129"/>
                  <a:pt x="342" y="127"/>
                </a:cubicBezTo>
                <a:cubicBezTo>
                  <a:pt x="333" y="122"/>
                  <a:pt x="323" y="117"/>
                  <a:pt x="312" y="116"/>
                </a:cubicBezTo>
                <a:cubicBezTo>
                  <a:pt x="310" y="116"/>
                  <a:pt x="308" y="116"/>
                  <a:pt x="307" y="116"/>
                </a:cubicBezTo>
                <a:cubicBezTo>
                  <a:pt x="304" y="116"/>
                  <a:pt x="302" y="116"/>
                  <a:pt x="299" y="116"/>
                </a:cubicBezTo>
                <a:cubicBezTo>
                  <a:pt x="299" y="116"/>
                  <a:pt x="299" y="116"/>
                  <a:pt x="299" y="116"/>
                </a:cubicBezTo>
                <a:cubicBezTo>
                  <a:pt x="297" y="116"/>
                  <a:pt x="295" y="116"/>
                  <a:pt x="294" y="115"/>
                </a:cubicBezTo>
                <a:cubicBezTo>
                  <a:pt x="293" y="115"/>
                  <a:pt x="293" y="115"/>
                  <a:pt x="293" y="115"/>
                </a:cubicBezTo>
                <a:cubicBezTo>
                  <a:pt x="293" y="115"/>
                  <a:pt x="293" y="115"/>
                  <a:pt x="293" y="115"/>
                </a:cubicBezTo>
                <a:cubicBezTo>
                  <a:pt x="292" y="116"/>
                  <a:pt x="290" y="116"/>
                  <a:pt x="288" y="116"/>
                </a:cubicBezTo>
                <a:moveTo>
                  <a:pt x="39" y="121"/>
                </a:moveTo>
                <a:cubicBezTo>
                  <a:pt x="40" y="120"/>
                  <a:pt x="40" y="120"/>
                  <a:pt x="40" y="120"/>
                </a:cubicBezTo>
                <a:cubicBezTo>
                  <a:pt x="41" y="120"/>
                  <a:pt x="41" y="120"/>
                  <a:pt x="41" y="120"/>
                </a:cubicBezTo>
                <a:cubicBezTo>
                  <a:pt x="41" y="120"/>
                  <a:pt x="41" y="120"/>
                  <a:pt x="41" y="120"/>
                </a:cubicBezTo>
                <a:cubicBezTo>
                  <a:pt x="43" y="119"/>
                  <a:pt x="44" y="118"/>
                  <a:pt x="46" y="117"/>
                </a:cubicBezTo>
                <a:cubicBezTo>
                  <a:pt x="46" y="117"/>
                  <a:pt x="46" y="117"/>
                  <a:pt x="46" y="117"/>
                </a:cubicBezTo>
                <a:cubicBezTo>
                  <a:pt x="46" y="117"/>
                  <a:pt x="46" y="117"/>
                  <a:pt x="46" y="117"/>
                </a:cubicBezTo>
                <a:cubicBezTo>
                  <a:pt x="48" y="116"/>
                  <a:pt x="49" y="116"/>
                  <a:pt x="51" y="115"/>
                </a:cubicBezTo>
                <a:cubicBezTo>
                  <a:pt x="51" y="115"/>
                  <a:pt x="51" y="115"/>
                  <a:pt x="51" y="115"/>
                </a:cubicBezTo>
                <a:cubicBezTo>
                  <a:pt x="52" y="115"/>
                  <a:pt x="53" y="115"/>
                  <a:pt x="53" y="115"/>
                </a:cubicBezTo>
                <a:cubicBezTo>
                  <a:pt x="54" y="115"/>
                  <a:pt x="55" y="115"/>
                  <a:pt x="56" y="115"/>
                </a:cubicBezTo>
                <a:cubicBezTo>
                  <a:pt x="55" y="117"/>
                  <a:pt x="53" y="119"/>
                  <a:pt x="53" y="122"/>
                </a:cubicBezTo>
                <a:cubicBezTo>
                  <a:pt x="52" y="122"/>
                  <a:pt x="51" y="123"/>
                  <a:pt x="50" y="123"/>
                </a:cubicBezTo>
                <a:cubicBezTo>
                  <a:pt x="47" y="124"/>
                  <a:pt x="43" y="126"/>
                  <a:pt x="40" y="127"/>
                </a:cubicBezTo>
                <a:cubicBezTo>
                  <a:pt x="37" y="129"/>
                  <a:pt x="35" y="130"/>
                  <a:pt x="33" y="131"/>
                </a:cubicBezTo>
                <a:cubicBezTo>
                  <a:pt x="33" y="131"/>
                  <a:pt x="33" y="131"/>
                  <a:pt x="33" y="131"/>
                </a:cubicBezTo>
                <a:cubicBezTo>
                  <a:pt x="31" y="132"/>
                  <a:pt x="31" y="132"/>
                  <a:pt x="31" y="132"/>
                </a:cubicBezTo>
                <a:cubicBezTo>
                  <a:pt x="31" y="132"/>
                  <a:pt x="31" y="132"/>
                  <a:pt x="31" y="132"/>
                </a:cubicBezTo>
                <a:cubicBezTo>
                  <a:pt x="31" y="132"/>
                  <a:pt x="31" y="132"/>
                  <a:pt x="31" y="132"/>
                </a:cubicBezTo>
                <a:cubicBezTo>
                  <a:pt x="29" y="134"/>
                  <a:pt x="26" y="135"/>
                  <a:pt x="24" y="136"/>
                </a:cubicBezTo>
                <a:cubicBezTo>
                  <a:pt x="24" y="136"/>
                  <a:pt x="24" y="136"/>
                  <a:pt x="24" y="136"/>
                </a:cubicBezTo>
                <a:cubicBezTo>
                  <a:pt x="17" y="143"/>
                  <a:pt x="17" y="143"/>
                  <a:pt x="17" y="143"/>
                </a:cubicBezTo>
                <a:cubicBezTo>
                  <a:pt x="15" y="142"/>
                  <a:pt x="15" y="140"/>
                  <a:pt x="14" y="138"/>
                </a:cubicBezTo>
                <a:cubicBezTo>
                  <a:pt x="18" y="132"/>
                  <a:pt x="24" y="128"/>
                  <a:pt x="31" y="125"/>
                </a:cubicBezTo>
                <a:cubicBezTo>
                  <a:pt x="31" y="125"/>
                  <a:pt x="31" y="125"/>
                  <a:pt x="31" y="125"/>
                </a:cubicBezTo>
                <a:cubicBezTo>
                  <a:pt x="32" y="124"/>
                  <a:pt x="32" y="124"/>
                  <a:pt x="32" y="124"/>
                </a:cubicBezTo>
                <a:cubicBezTo>
                  <a:pt x="33" y="124"/>
                  <a:pt x="33" y="124"/>
                  <a:pt x="33" y="124"/>
                </a:cubicBezTo>
                <a:cubicBezTo>
                  <a:pt x="33" y="124"/>
                  <a:pt x="33" y="124"/>
                  <a:pt x="33" y="124"/>
                </a:cubicBezTo>
                <a:cubicBezTo>
                  <a:pt x="35" y="123"/>
                  <a:pt x="37" y="122"/>
                  <a:pt x="39" y="121"/>
                </a:cubicBezTo>
                <a:cubicBezTo>
                  <a:pt x="39" y="121"/>
                  <a:pt x="39" y="121"/>
                  <a:pt x="39" y="121"/>
                </a:cubicBezTo>
                <a:moveTo>
                  <a:pt x="41" y="118"/>
                </a:moveTo>
                <a:cubicBezTo>
                  <a:pt x="41" y="116"/>
                  <a:pt x="41" y="116"/>
                  <a:pt x="41" y="116"/>
                </a:cubicBezTo>
                <a:cubicBezTo>
                  <a:pt x="44" y="115"/>
                  <a:pt x="47" y="114"/>
                  <a:pt x="50" y="113"/>
                </a:cubicBezTo>
                <a:cubicBezTo>
                  <a:pt x="50" y="113"/>
                  <a:pt x="50" y="113"/>
                  <a:pt x="50" y="113"/>
                </a:cubicBezTo>
                <a:cubicBezTo>
                  <a:pt x="48" y="114"/>
                  <a:pt x="47" y="115"/>
                  <a:pt x="45" y="115"/>
                </a:cubicBezTo>
                <a:cubicBezTo>
                  <a:pt x="44" y="116"/>
                  <a:pt x="42" y="117"/>
                  <a:pt x="41" y="118"/>
                </a:cubicBezTo>
                <a:moveTo>
                  <a:pt x="58" y="118"/>
                </a:moveTo>
                <a:cubicBezTo>
                  <a:pt x="58" y="116"/>
                  <a:pt x="58" y="116"/>
                  <a:pt x="58" y="116"/>
                </a:cubicBezTo>
                <a:cubicBezTo>
                  <a:pt x="60" y="116"/>
                  <a:pt x="60" y="116"/>
                  <a:pt x="60" y="116"/>
                </a:cubicBezTo>
                <a:cubicBezTo>
                  <a:pt x="58" y="114"/>
                  <a:pt x="58" y="114"/>
                  <a:pt x="58" y="114"/>
                </a:cubicBezTo>
                <a:cubicBezTo>
                  <a:pt x="58" y="114"/>
                  <a:pt x="58" y="114"/>
                  <a:pt x="58" y="114"/>
                </a:cubicBezTo>
                <a:cubicBezTo>
                  <a:pt x="58" y="112"/>
                  <a:pt x="58" y="112"/>
                  <a:pt x="58" y="112"/>
                </a:cubicBezTo>
                <a:cubicBezTo>
                  <a:pt x="59" y="114"/>
                  <a:pt x="60" y="115"/>
                  <a:pt x="61" y="116"/>
                </a:cubicBezTo>
                <a:cubicBezTo>
                  <a:pt x="61" y="117"/>
                  <a:pt x="61" y="117"/>
                  <a:pt x="61" y="117"/>
                </a:cubicBezTo>
                <a:cubicBezTo>
                  <a:pt x="61" y="117"/>
                  <a:pt x="60" y="117"/>
                  <a:pt x="59" y="117"/>
                </a:cubicBezTo>
                <a:cubicBezTo>
                  <a:pt x="59" y="118"/>
                  <a:pt x="58" y="118"/>
                  <a:pt x="58" y="118"/>
                </a:cubicBezTo>
                <a:moveTo>
                  <a:pt x="372" y="118"/>
                </a:moveTo>
                <a:cubicBezTo>
                  <a:pt x="369" y="116"/>
                  <a:pt x="367" y="114"/>
                  <a:pt x="364" y="112"/>
                </a:cubicBezTo>
                <a:cubicBezTo>
                  <a:pt x="364" y="111"/>
                  <a:pt x="364" y="111"/>
                  <a:pt x="364" y="111"/>
                </a:cubicBezTo>
                <a:cubicBezTo>
                  <a:pt x="367" y="113"/>
                  <a:pt x="370" y="115"/>
                  <a:pt x="372" y="117"/>
                </a:cubicBezTo>
                <a:cubicBezTo>
                  <a:pt x="372" y="118"/>
                  <a:pt x="372" y="118"/>
                  <a:pt x="372" y="118"/>
                </a:cubicBezTo>
                <a:moveTo>
                  <a:pt x="134" y="117"/>
                </a:moveTo>
                <a:cubicBezTo>
                  <a:pt x="128" y="115"/>
                  <a:pt x="128" y="115"/>
                  <a:pt x="128" y="115"/>
                </a:cubicBezTo>
                <a:cubicBezTo>
                  <a:pt x="128" y="113"/>
                  <a:pt x="127" y="111"/>
                  <a:pt x="127" y="110"/>
                </a:cubicBezTo>
                <a:cubicBezTo>
                  <a:pt x="127" y="110"/>
                  <a:pt x="127" y="110"/>
                  <a:pt x="127" y="110"/>
                </a:cubicBezTo>
                <a:cubicBezTo>
                  <a:pt x="128" y="110"/>
                  <a:pt x="128" y="110"/>
                  <a:pt x="128" y="110"/>
                </a:cubicBezTo>
                <a:cubicBezTo>
                  <a:pt x="128" y="110"/>
                  <a:pt x="129" y="110"/>
                  <a:pt x="129" y="110"/>
                </a:cubicBezTo>
                <a:cubicBezTo>
                  <a:pt x="130" y="110"/>
                  <a:pt x="132" y="110"/>
                  <a:pt x="133" y="110"/>
                </a:cubicBezTo>
                <a:cubicBezTo>
                  <a:pt x="135" y="111"/>
                  <a:pt x="137" y="111"/>
                  <a:pt x="140" y="111"/>
                </a:cubicBezTo>
                <a:cubicBezTo>
                  <a:pt x="146" y="113"/>
                  <a:pt x="153" y="116"/>
                  <a:pt x="158" y="120"/>
                </a:cubicBezTo>
                <a:cubicBezTo>
                  <a:pt x="160" y="121"/>
                  <a:pt x="160" y="121"/>
                  <a:pt x="160" y="121"/>
                </a:cubicBezTo>
                <a:cubicBezTo>
                  <a:pt x="160" y="121"/>
                  <a:pt x="160" y="121"/>
                  <a:pt x="160" y="121"/>
                </a:cubicBezTo>
                <a:cubicBezTo>
                  <a:pt x="161" y="122"/>
                  <a:pt x="162" y="124"/>
                  <a:pt x="163" y="125"/>
                </a:cubicBezTo>
                <a:cubicBezTo>
                  <a:pt x="163" y="126"/>
                  <a:pt x="163" y="126"/>
                  <a:pt x="163" y="126"/>
                </a:cubicBezTo>
                <a:cubicBezTo>
                  <a:pt x="163" y="126"/>
                  <a:pt x="163" y="126"/>
                  <a:pt x="163" y="126"/>
                </a:cubicBezTo>
                <a:cubicBezTo>
                  <a:pt x="163" y="126"/>
                  <a:pt x="163" y="126"/>
                  <a:pt x="163" y="126"/>
                </a:cubicBezTo>
                <a:cubicBezTo>
                  <a:pt x="169" y="131"/>
                  <a:pt x="174" y="138"/>
                  <a:pt x="176" y="146"/>
                </a:cubicBezTo>
                <a:cubicBezTo>
                  <a:pt x="176" y="149"/>
                  <a:pt x="177" y="152"/>
                  <a:pt x="177" y="155"/>
                </a:cubicBezTo>
                <a:cubicBezTo>
                  <a:pt x="177" y="155"/>
                  <a:pt x="177" y="156"/>
                  <a:pt x="177" y="156"/>
                </a:cubicBezTo>
                <a:cubicBezTo>
                  <a:pt x="177" y="157"/>
                  <a:pt x="176" y="157"/>
                  <a:pt x="176" y="157"/>
                </a:cubicBezTo>
                <a:cubicBezTo>
                  <a:pt x="176" y="157"/>
                  <a:pt x="176" y="157"/>
                  <a:pt x="176" y="157"/>
                </a:cubicBezTo>
                <a:cubicBezTo>
                  <a:pt x="176" y="157"/>
                  <a:pt x="176" y="157"/>
                  <a:pt x="176" y="157"/>
                </a:cubicBezTo>
                <a:cubicBezTo>
                  <a:pt x="175" y="157"/>
                  <a:pt x="174" y="156"/>
                  <a:pt x="173" y="156"/>
                </a:cubicBezTo>
                <a:cubicBezTo>
                  <a:pt x="171" y="151"/>
                  <a:pt x="170" y="145"/>
                  <a:pt x="165" y="141"/>
                </a:cubicBezTo>
                <a:cubicBezTo>
                  <a:pt x="165" y="141"/>
                  <a:pt x="165" y="141"/>
                  <a:pt x="165" y="141"/>
                </a:cubicBezTo>
                <a:cubicBezTo>
                  <a:pt x="165" y="141"/>
                  <a:pt x="165" y="141"/>
                  <a:pt x="165" y="141"/>
                </a:cubicBezTo>
                <a:cubicBezTo>
                  <a:pt x="164" y="136"/>
                  <a:pt x="164" y="130"/>
                  <a:pt x="161" y="126"/>
                </a:cubicBezTo>
                <a:cubicBezTo>
                  <a:pt x="161" y="126"/>
                  <a:pt x="161" y="126"/>
                  <a:pt x="161" y="126"/>
                </a:cubicBezTo>
                <a:cubicBezTo>
                  <a:pt x="161" y="126"/>
                  <a:pt x="161" y="126"/>
                  <a:pt x="161" y="126"/>
                </a:cubicBezTo>
                <a:cubicBezTo>
                  <a:pt x="159" y="123"/>
                  <a:pt x="159" y="123"/>
                  <a:pt x="159" y="123"/>
                </a:cubicBezTo>
                <a:cubicBezTo>
                  <a:pt x="159" y="124"/>
                  <a:pt x="159" y="124"/>
                  <a:pt x="159" y="124"/>
                </a:cubicBezTo>
                <a:cubicBezTo>
                  <a:pt x="159" y="124"/>
                  <a:pt x="159" y="124"/>
                  <a:pt x="159" y="124"/>
                </a:cubicBezTo>
                <a:cubicBezTo>
                  <a:pt x="159" y="124"/>
                  <a:pt x="159" y="124"/>
                  <a:pt x="159" y="124"/>
                </a:cubicBezTo>
                <a:cubicBezTo>
                  <a:pt x="159" y="123"/>
                  <a:pt x="159" y="123"/>
                  <a:pt x="159" y="123"/>
                </a:cubicBezTo>
                <a:cubicBezTo>
                  <a:pt x="158" y="123"/>
                  <a:pt x="158" y="123"/>
                  <a:pt x="158" y="123"/>
                </a:cubicBezTo>
                <a:cubicBezTo>
                  <a:pt x="158" y="123"/>
                  <a:pt x="158" y="123"/>
                  <a:pt x="158" y="123"/>
                </a:cubicBezTo>
                <a:cubicBezTo>
                  <a:pt x="157" y="121"/>
                  <a:pt x="155" y="121"/>
                  <a:pt x="153" y="121"/>
                </a:cubicBezTo>
                <a:cubicBezTo>
                  <a:pt x="153" y="121"/>
                  <a:pt x="153" y="121"/>
                  <a:pt x="153" y="121"/>
                </a:cubicBezTo>
                <a:cubicBezTo>
                  <a:pt x="150" y="121"/>
                  <a:pt x="147" y="121"/>
                  <a:pt x="145" y="122"/>
                </a:cubicBezTo>
                <a:cubicBezTo>
                  <a:pt x="145" y="121"/>
                  <a:pt x="144" y="120"/>
                  <a:pt x="143" y="120"/>
                </a:cubicBezTo>
                <a:cubicBezTo>
                  <a:pt x="142" y="119"/>
                  <a:pt x="141" y="119"/>
                  <a:pt x="140" y="118"/>
                </a:cubicBezTo>
                <a:cubicBezTo>
                  <a:pt x="138" y="118"/>
                  <a:pt x="137" y="118"/>
                  <a:pt x="137" y="117"/>
                </a:cubicBezTo>
                <a:cubicBezTo>
                  <a:pt x="136" y="117"/>
                  <a:pt x="136" y="117"/>
                  <a:pt x="136" y="117"/>
                </a:cubicBezTo>
                <a:cubicBezTo>
                  <a:pt x="134" y="117"/>
                  <a:pt x="134" y="117"/>
                  <a:pt x="134" y="117"/>
                </a:cubicBezTo>
                <a:cubicBezTo>
                  <a:pt x="134" y="117"/>
                  <a:pt x="134" y="117"/>
                  <a:pt x="134" y="117"/>
                </a:cubicBezTo>
                <a:moveTo>
                  <a:pt x="364" y="109"/>
                </a:moveTo>
                <a:cubicBezTo>
                  <a:pt x="361" y="109"/>
                  <a:pt x="361" y="109"/>
                  <a:pt x="361" y="109"/>
                </a:cubicBezTo>
                <a:cubicBezTo>
                  <a:pt x="361" y="109"/>
                  <a:pt x="361" y="109"/>
                  <a:pt x="362" y="109"/>
                </a:cubicBezTo>
                <a:cubicBezTo>
                  <a:pt x="362" y="111"/>
                  <a:pt x="362" y="111"/>
                  <a:pt x="362" y="111"/>
                </a:cubicBezTo>
                <a:cubicBezTo>
                  <a:pt x="361" y="110"/>
                  <a:pt x="360" y="109"/>
                  <a:pt x="359" y="109"/>
                </a:cubicBezTo>
                <a:cubicBezTo>
                  <a:pt x="356" y="109"/>
                  <a:pt x="356" y="109"/>
                  <a:pt x="356" y="109"/>
                </a:cubicBezTo>
                <a:cubicBezTo>
                  <a:pt x="358" y="110"/>
                  <a:pt x="360" y="112"/>
                  <a:pt x="362" y="113"/>
                </a:cubicBezTo>
                <a:cubicBezTo>
                  <a:pt x="362" y="113"/>
                  <a:pt x="362" y="113"/>
                  <a:pt x="362" y="113"/>
                </a:cubicBezTo>
                <a:cubicBezTo>
                  <a:pt x="362" y="113"/>
                  <a:pt x="362" y="113"/>
                  <a:pt x="362" y="113"/>
                </a:cubicBezTo>
                <a:cubicBezTo>
                  <a:pt x="364" y="115"/>
                  <a:pt x="364" y="115"/>
                  <a:pt x="364" y="115"/>
                </a:cubicBezTo>
                <a:cubicBezTo>
                  <a:pt x="364" y="114"/>
                  <a:pt x="364" y="114"/>
                  <a:pt x="364" y="114"/>
                </a:cubicBezTo>
                <a:cubicBezTo>
                  <a:pt x="367" y="116"/>
                  <a:pt x="369" y="119"/>
                  <a:pt x="372" y="121"/>
                </a:cubicBezTo>
                <a:cubicBezTo>
                  <a:pt x="372" y="121"/>
                  <a:pt x="372" y="121"/>
                  <a:pt x="372" y="121"/>
                </a:cubicBezTo>
                <a:cubicBezTo>
                  <a:pt x="373" y="121"/>
                  <a:pt x="373" y="121"/>
                  <a:pt x="373" y="121"/>
                </a:cubicBezTo>
                <a:cubicBezTo>
                  <a:pt x="374" y="122"/>
                  <a:pt x="374" y="122"/>
                  <a:pt x="374" y="122"/>
                </a:cubicBezTo>
                <a:cubicBezTo>
                  <a:pt x="374" y="122"/>
                  <a:pt x="374" y="122"/>
                  <a:pt x="374" y="122"/>
                </a:cubicBezTo>
                <a:cubicBezTo>
                  <a:pt x="375" y="122"/>
                  <a:pt x="375" y="122"/>
                  <a:pt x="375" y="122"/>
                </a:cubicBezTo>
                <a:cubicBezTo>
                  <a:pt x="381" y="126"/>
                  <a:pt x="385" y="131"/>
                  <a:pt x="390" y="137"/>
                </a:cubicBezTo>
                <a:cubicBezTo>
                  <a:pt x="390" y="137"/>
                  <a:pt x="390" y="137"/>
                  <a:pt x="390" y="137"/>
                </a:cubicBezTo>
                <a:cubicBezTo>
                  <a:pt x="390" y="137"/>
                  <a:pt x="390" y="137"/>
                  <a:pt x="390" y="137"/>
                </a:cubicBezTo>
                <a:cubicBezTo>
                  <a:pt x="392" y="139"/>
                  <a:pt x="392" y="139"/>
                  <a:pt x="392" y="139"/>
                </a:cubicBezTo>
                <a:cubicBezTo>
                  <a:pt x="392" y="139"/>
                  <a:pt x="392" y="139"/>
                  <a:pt x="392" y="139"/>
                </a:cubicBezTo>
                <a:cubicBezTo>
                  <a:pt x="396" y="143"/>
                  <a:pt x="399" y="148"/>
                  <a:pt x="403" y="152"/>
                </a:cubicBezTo>
                <a:cubicBezTo>
                  <a:pt x="404" y="153"/>
                  <a:pt x="405" y="154"/>
                  <a:pt x="406" y="155"/>
                </a:cubicBezTo>
                <a:cubicBezTo>
                  <a:pt x="406" y="155"/>
                  <a:pt x="406" y="155"/>
                  <a:pt x="406" y="155"/>
                </a:cubicBezTo>
                <a:cubicBezTo>
                  <a:pt x="405" y="155"/>
                  <a:pt x="405" y="155"/>
                  <a:pt x="404" y="155"/>
                </a:cubicBezTo>
                <a:cubicBezTo>
                  <a:pt x="404" y="155"/>
                  <a:pt x="404" y="155"/>
                  <a:pt x="404" y="155"/>
                </a:cubicBezTo>
                <a:cubicBezTo>
                  <a:pt x="403" y="155"/>
                  <a:pt x="403" y="155"/>
                  <a:pt x="403" y="155"/>
                </a:cubicBezTo>
                <a:cubicBezTo>
                  <a:pt x="402" y="155"/>
                  <a:pt x="402" y="155"/>
                  <a:pt x="401" y="155"/>
                </a:cubicBezTo>
                <a:cubicBezTo>
                  <a:pt x="397" y="153"/>
                  <a:pt x="394" y="151"/>
                  <a:pt x="391" y="148"/>
                </a:cubicBezTo>
                <a:cubicBezTo>
                  <a:pt x="386" y="142"/>
                  <a:pt x="382" y="135"/>
                  <a:pt x="375" y="129"/>
                </a:cubicBezTo>
                <a:cubicBezTo>
                  <a:pt x="375" y="129"/>
                  <a:pt x="375" y="129"/>
                  <a:pt x="375" y="129"/>
                </a:cubicBezTo>
                <a:cubicBezTo>
                  <a:pt x="375" y="129"/>
                  <a:pt x="375" y="129"/>
                  <a:pt x="375" y="129"/>
                </a:cubicBezTo>
                <a:cubicBezTo>
                  <a:pt x="374" y="129"/>
                  <a:pt x="374" y="129"/>
                  <a:pt x="374" y="129"/>
                </a:cubicBezTo>
                <a:cubicBezTo>
                  <a:pt x="372" y="128"/>
                  <a:pt x="370" y="125"/>
                  <a:pt x="367" y="123"/>
                </a:cubicBezTo>
                <a:cubicBezTo>
                  <a:pt x="366" y="123"/>
                  <a:pt x="365" y="122"/>
                  <a:pt x="364" y="121"/>
                </a:cubicBezTo>
                <a:cubicBezTo>
                  <a:pt x="364" y="121"/>
                  <a:pt x="364" y="121"/>
                  <a:pt x="364" y="121"/>
                </a:cubicBezTo>
                <a:cubicBezTo>
                  <a:pt x="363" y="120"/>
                  <a:pt x="363" y="120"/>
                  <a:pt x="363" y="120"/>
                </a:cubicBezTo>
                <a:cubicBezTo>
                  <a:pt x="362" y="119"/>
                  <a:pt x="362" y="119"/>
                  <a:pt x="362" y="119"/>
                </a:cubicBezTo>
                <a:cubicBezTo>
                  <a:pt x="362" y="119"/>
                  <a:pt x="362" y="119"/>
                  <a:pt x="362" y="119"/>
                </a:cubicBezTo>
                <a:cubicBezTo>
                  <a:pt x="355" y="115"/>
                  <a:pt x="349" y="112"/>
                  <a:pt x="342" y="109"/>
                </a:cubicBezTo>
                <a:cubicBezTo>
                  <a:pt x="336" y="109"/>
                  <a:pt x="336" y="109"/>
                  <a:pt x="336" y="109"/>
                </a:cubicBezTo>
                <a:cubicBezTo>
                  <a:pt x="345" y="112"/>
                  <a:pt x="354" y="116"/>
                  <a:pt x="362" y="122"/>
                </a:cubicBezTo>
                <a:cubicBezTo>
                  <a:pt x="362" y="123"/>
                  <a:pt x="362" y="123"/>
                  <a:pt x="362" y="123"/>
                </a:cubicBezTo>
                <a:cubicBezTo>
                  <a:pt x="360" y="122"/>
                  <a:pt x="359" y="121"/>
                  <a:pt x="357" y="120"/>
                </a:cubicBezTo>
                <a:cubicBezTo>
                  <a:pt x="357" y="120"/>
                  <a:pt x="357" y="120"/>
                  <a:pt x="357" y="120"/>
                </a:cubicBezTo>
                <a:cubicBezTo>
                  <a:pt x="357" y="120"/>
                  <a:pt x="357" y="120"/>
                  <a:pt x="357" y="120"/>
                </a:cubicBezTo>
                <a:cubicBezTo>
                  <a:pt x="350" y="114"/>
                  <a:pt x="341" y="112"/>
                  <a:pt x="333" y="109"/>
                </a:cubicBezTo>
                <a:cubicBezTo>
                  <a:pt x="327" y="109"/>
                  <a:pt x="327" y="109"/>
                  <a:pt x="327" y="109"/>
                </a:cubicBezTo>
                <a:cubicBezTo>
                  <a:pt x="327" y="109"/>
                  <a:pt x="328" y="109"/>
                  <a:pt x="329" y="109"/>
                </a:cubicBezTo>
                <a:cubicBezTo>
                  <a:pt x="338" y="113"/>
                  <a:pt x="348" y="116"/>
                  <a:pt x="356" y="122"/>
                </a:cubicBezTo>
                <a:cubicBezTo>
                  <a:pt x="358" y="123"/>
                  <a:pt x="360" y="124"/>
                  <a:pt x="362" y="126"/>
                </a:cubicBezTo>
                <a:cubicBezTo>
                  <a:pt x="362" y="126"/>
                  <a:pt x="362" y="126"/>
                  <a:pt x="362" y="126"/>
                </a:cubicBezTo>
                <a:cubicBezTo>
                  <a:pt x="362" y="126"/>
                  <a:pt x="362" y="126"/>
                  <a:pt x="362" y="126"/>
                </a:cubicBezTo>
                <a:cubicBezTo>
                  <a:pt x="364" y="127"/>
                  <a:pt x="364" y="127"/>
                  <a:pt x="364" y="127"/>
                </a:cubicBezTo>
                <a:cubicBezTo>
                  <a:pt x="364" y="127"/>
                  <a:pt x="364" y="127"/>
                  <a:pt x="364" y="127"/>
                </a:cubicBezTo>
                <a:cubicBezTo>
                  <a:pt x="367" y="129"/>
                  <a:pt x="370" y="131"/>
                  <a:pt x="373" y="134"/>
                </a:cubicBezTo>
                <a:cubicBezTo>
                  <a:pt x="379" y="139"/>
                  <a:pt x="384" y="147"/>
                  <a:pt x="390" y="153"/>
                </a:cubicBezTo>
                <a:cubicBezTo>
                  <a:pt x="391" y="154"/>
                  <a:pt x="391" y="154"/>
                  <a:pt x="392" y="155"/>
                </a:cubicBezTo>
                <a:cubicBezTo>
                  <a:pt x="391" y="155"/>
                  <a:pt x="391" y="155"/>
                  <a:pt x="391" y="155"/>
                </a:cubicBezTo>
                <a:cubicBezTo>
                  <a:pt x="391" y="155"/>
                  <a:pt x="391" y="155"/>
                  <a:pt x="391" y="155"/>
                </a:cubicBezTo>
                <a:cubicBezTo>
                  <a:pt x="390" y="155"/>
                  <a:pt x="390" y="155"/>
                  <a:pt x="390" y="155"/>
                </a:cubicBezTo>
                <a:cubicBezTo>
                  <a:pt x="390" y="155"/>
                  <a:pt x="390" y="155"/>
                  <a:pt x="390" y="155"/>
                </a:cubicBezTo>
                <a:cubicBezTo>
                  <a:pt x="388" y="155"/>
                  <a:pt x="387" y="155"/>
                  <a:pt x="386" y="155"/>
                </a:cubicBezTo>
                <a:cubicBezTo>
                  <a:pt x="386" y="155"/>
                  <a:pt x="386" y="155"/>
                  <a:pt x="386" y="155"/>
                </a:cubicBezTo>
                <a:cubicBezTo>
                  <a:pt x="386" y="155"/>
                  <a:pt x="386" y="155"/>
                  <a:pt x="386" y="155"/>
                </a:cubicBezTo>
                <a:cubicBezTo>
                  <a:pt x="384" y="155"/>
                  <a:pt x="383" y="155"/>
                  <a:pt x="382" y="154"/>
                </a:cubicBezTo>
                <a:cubicBezTo>
                  <a:pt x="380" y="151"/>
                  <a:pt x="377" y="148"/>
                  <a:pt x="374" y="145"/>
                </a:cubicBezTo>
                <a:cubicBezTo>
                  <a:pt x="371" y="141"/>
                  <a:pt x="367" y="138"/>
                  <a:pt x="363" y="136"/>
                </a:cubicBezTo>
                <a:cubicBezTo>
                  <a:pt x="357" y="130"/>
                  <a:pt x="349" y="127"/>
                  <a:pt x="342" y="123"/>
                </a:cubicBezTo>
                <a:cubicBezTo>
                  <a:pt x="331" y="116"/>
                  <a:pt x="318" y="114"/>
                  <a:pt x="305" y="113"/>
                </a:cubicBezTo>
                <a:cubicBezTo>
                  <a:pt x="305" y="113"/>
                  <a:pt x="305" y="113"/>
                  <a:pt x="305" y="113"/>
                </a:cubicBezTo>
                <a:cubicBezTo>
                  <a:pt x="305" y="113"/>
                  <a:pt x="305" y="113"/>
                  <a:pt x="305" y="113"/>
                </a:cubicBezTo>
                <a:cubicBezTo>
                  <a:pt x="303" y="113"/>
                  <a:pt x="301" y="113"/>
                  <a:pt x="299" y="113"/>
                </a:cubicBezTo>
                <a:cubicBezTo>
                  <a:pt x="296" y="113"/>
                  <a:pt x="292" y="113"/>
                  <a:pt x="288" y="113"/>
                </a:cubicBezTo>
                <a:cubicBezTo>
                  <a:pt x="288" y="113"/>
                  <a:pt x="288" y="113"/>
                  <a:pt x="288" y="113"/>
                </a:cubicBezTo>
                <a:cubicBezTo>
                  <a:pt x="287" y="113"/>
                  <a:pt x="287" y="113"/>
                  <a:pt x="287" y="113"/>
                </a:cubicBezTo>
                <a:cubicBezTo>
                  <a:pt x="286" y="113"/>
                  <a:pt x="286" y="113"/>
                  <a:pt x="286" y="113"/>
                </a:cubicBezTo>
                <a:cubicBezTo>
                  <a:pt x="286" y="113"/>
                  <a:pt x="286" y="113"/>
                  <a:pt x="286" y="113"/>
                </a:cubicBezTo>
                <a:cubicBezTo>
                  <a:pt x="272" y="115"/>
                  <a:pt x="257" y="117"/>
                  <a:pt x="243" y="122"/>
                </a:cubicBezTo>
                <a:cubicBezTo>
                  <a:pt x="243" y="122"/>
                  <a:pt x="243" y="122"/>
                  <a:pt x="243" y="122"/>
                </a:cubicBezTo>
                <a:cubicBezTo>
                  <a:pt x="243" y="122"/>
                  <a:pt x="243" y="122"/>
                  <a:pt x="243" y="122"/>
                </a:cubicBezTo>
                <a:cubicBezTo>
                  <a:pt x="237" y="125"/>
                  <a:pt x="231" y="129"/>
                  <a:pt x="224" y="132"/>
                </a:cubicBezTo>
                <a:cubicBezTo>
                  <a:pt x="224" y="132"/>
                  <a:pt x="224" y="132"/>
                  <a:pt x="224" y="132"/>
                </a:cubicBezTo>
                <a:cubicBezTo>
                  <a:pt x="224" y="132"/>
                  <a:pt x="224" y="132"/>
                  <a:pt x="224" y="132"/>
                </a:cubicBezTo>
                <a:cubicBezTo>
                  <a:pt x="219" y="137"/>
                  <a:pt x="213" y="140"/>
                  <a:pt x="208" y="144"/>
                </a:cubicBezTo>
                <a:cubicBezTo>
                  <a:pt x="208" y="144"/>
                  <a:pt x="207" y="143"/>
                  <a:pt x="207" y="142"/>
                </a:cubicBezTo>
                <a:cubicBezTo>
                  <a:pt x="207" y="142"/>
                  <a:pt x="207" y="142"/>
                  <a:pt x="207" y="142"/>
                </a:cubicBezTo>
                <a:cubicBezTo>
                  <a:pt x="207" y="142"/>
                  <a:pt x="207" y="142"/>
                  <a:pt x="207" y="142"/>
                </a:cubicBezTo>
                <a:cubicBezTo>
                  <a:pt x="207" y="141"/>
                  <a:pt x="207" y="141"/>
                  <a:pt x="207" y="141"/>
                </a:cubicBezTo>
                <a:cubicBezTo>
                  <a:pt x="207" y="141"/>
                  <a:pt x="207" y="141"/>
                  <a:pt x="207" y="141"/>
                </a:cubicBezTo>
                <a:cubicBezTo>
                  <a:pt x="207" y="141"/>
                  <a:pt x="207" y="141"/>
                  <a:pt x="207" y="141"/>
                </a:cubicBezTo>
                <a:cubicBezTo>
                  <a:pt x="207" y="140"/>
                  <a:pt x="207" y="140"/>
                  <a:pt x="207" y="140"/>
                </a:cubicBezTo>
                <a:cubicBezTo>
                  <a:pt x="207" y="140"/>
                  <a:pt x="207" y="140"/>
                  <a:pt x="207" y="140"/>
                </a:cubicBezTo>
                <a:cubicBezTo>
                  <a:pt x="207" y="140"/>
                  <a:pt x="207" y="140"/>
                  <a:pt x="207" y="140"/>
                </a:cubicBezTo>
                <a:cubicBezTo>
                  <a:pt x="207" y="140"/>
                  <a:pt x="207" y="140"/>
                  <a:pt x="208" y="140"/>
                </a:cubicBezTo>
                <a:cubicBezTo>
                  <a:pt x="208" y="140"/>
                  <a:pt x="208" y="140"/>
                  <a:pt x="208" y="140"/>
                </a:cubicBezTo>
                <a:cubicBezTo>
                  <a:pt x="209" y="140"/>
                  <a:pt x="209" y="140"/>
                  <a:pt x="209" y="140"/>
                </a:cubicBezTo>
                <a:cubicBezTo>
                  <a:pt x="209" y="139"/>
                  <a:pt x="209" y="139"/>
                  <a:pt x="209" y="139"/>
                </a:cubicBezTo>
                <a:cubicBezTo>
                  <a:pt x="218" y="128"/>
                  <a:pt x="232" y="121"/>
                  <a:pt x="245" y="114"/>
                </a:cubicBezTo>
                <a:cubicBezTo>
                  <a:pt x="251" y="112"/>
                  <a:pt x="258" y="110"/>
                  <a:pt x="266" y="109"/>
                </a:cubicBezTo>
                <a:cubicBezTo>
                  <a:pt x="256" y="109"/>
                  <a:pt x="256" y="109"/>
                  <a:pt x="256" y="109"/>
                </a:cubicBezTo>
                <a:cubicBezTo>
                  <a:pt x="252" y="110"/>
                  <a:pt x="248" y="111"/>
                  <a:pt x="244" y="112"/>
                </a:cubicBezTo>
                <a:cubicBezTo>
                  <a:pt x="244" y="112"/>
                  <a:pt x="244" y="112"/>
                  <a:pt x="244" y="112"/>
                </a:cubicBezTo>
                <a:cubicBezTo>
                  <a:pt x="244" y="112"/>
                  <a:pt x="244" y="112"/>
                  <a:pt x="244" y="112"/>
                </a:cubicBezTo>
                <a:cubicBezTo>
                  <a:pt x="231" y="119"/>
                  <a:pt x="217" y="126"/>
                  <a:pt x="208" y="138"/>
                </a:cubicBezTo>
                <a:cubicBezTo>
                  <a:pt x="207" y="138"/>
                  <a:pt x="207" y="138"/>
                  <a:pt x="207" y="138"/>
                </a:cubicBezTo>
                <a:cubicBezTo>
                  <a:pt x="207" y="137"/>
                  <a:pt x="207" y="137"/>
                  <a:pt x="207" y="137"/>
                </a:cubicBezTo>
                <a:cubicBezTo>
                  <a:pt x="220" y="123"/>
                  <a:pt x="236" y="114"/>
                  <a:pt x="253" y="109"/>
                </a:cubicBezTo>
                <a:cubicBezTo>
                  <a:pt x="247" y="109"/>
                  <a:pt x="247" y="109"/>
                  <a:pt x="247" y="109"/>
                </a:cubicBezTo>
                <a:cubicBezTo>
                  <a:pt x="231" y="114"/>
                  <a:pt x="217" y="123"/>
                  <a:pt x="205" y="136"/>
                </a:cubicBezTo>
                <a:cubicBezTo>
                  <a:pt x="205" y="134"/>
                  <a:pt x="205" y="134"/>
                  <a:pt x="205" y="134"/>
                </a:cubicBezTo>
                <a:cubicBezTo>
                  <a:pt x="205" y="136"/>
                  <a:pt x="205" y="136"/>
                  <a:pt x="205" y="136"/>
                </a:cubicBezTo>
                <a:cubicBezTo>
                  <a:pt x="205" y="136"/>
                  <a:pt x="205" y="136"/>
                  <a:pt x="204" y="137"/>
                </a:cubicBezTo>
                <a:cubicBezTo>
                  <a:pt x="204" y="136"/>
                  <a:pt x="204" y="136"/>
                  <a:pt x="204" y="136"/>
                </a:cubicBezTo>
                <a:cubicBezTo>
                  <a:pt x="204" y="136"/>
                  <a:pt x="203" y="135"/>
                  <a:pt x="203" y="135"/>
                </a:cubicBezTo>
                <a:cubicBezTo>
                  <a:pt x="202" y="134"/>
                  <a:pt x="202" y="134"/>
                  <a:pt x="202" y="133"/>
                </a:cubicBezTo>
                <a:cubicBezTo>
                  <a:pt x="202" y="132"/>
                  <a:pt x="202" y="132"/>
                  <a:pt x="202" y="132"/>
                </a:cubicBezTo>
                <a:cubicBezTo>
                  <a:pt x="203" y="131"/>
                  <a:pt x="204" y="130"/>
                  <a:pt x="205" y="129"/>
                </a:cubicBezTo>
                <a:cubicBezTo>
                  <a:pt x="205" y="129"/>
                  <a:pt x="205" y="129"/>
                  <a:pt x="205" y="129"/>
                </a:cubicBezTo>
                <a:cubicBezTo>
                  <a:pt x="207" y="127"/>
                  <a:pt x="207" y="127"/>
                  <a:pt x="207" y="127"/>
                </a:cubicBezTo>
                <a:cubicBezTo>
                  <a:pt x="207" y="127"/>
                  <a:pt x="207" y="127"/>
                  <a:pt x="207" y="127"/>
                </a:cubicBezTo>
                <a:cubicBezTo>
                  <a:pt x="207" y="127"/>
                  <a:pt x="207" y="127"/>
                  <a:pt x="207" y="127"/>
                </a:cubicBezTo>
                <a:cubicBezTo>
                  <a:pt x="209" y="125"/>
                  <a:pt x="211" y="122"/>
                  <a:pt x="215" y="120"/>
                </a:cubicBezTo>
                <a:cubicBezTo>
                  <a:pt x="215" y="120"/>
                  <a:pt x="215" y="120"/>
                  <a:pt x="215" y="120"/>
                </a:cubicBezTo>
                <a:cubicBezTo>
                  <a:pt x="215" y="119"/>
                  <a:pt x="215" y="119"/>
                  <a:pt x="215" y="119"/>
                </a:cubicBezTo>
                <a:cubicBezTo>
                  <a:pt x="221" y="117"/>
                  <a:pt x="227" y="112"/>
                  <a:pt x="233" y="109"/>
                </a:cubicBezTo>
                <a:cubicBezTo>
                  <a:pt x="229" y="109"/>
                  <a:pt x="229" y="109"/>
                  <a:pt x="229" y="109"/>
                </a:cubicBezTo>
                <a:cubicBezTo>
                  <a:pt x="224" y="112"/>
                  <a:pt x="219" y="115"/>
                  <a:pt x="214" y="118"/>
                </a:cubicBezTo>
                <a:cubicBezTo>
                  <a:pt x="218" y="114"/>
                  <a:pt x="223" y="111"/>
                  <a:pt x="227" y="109"/>
                </a:cubicBezTo>
                <a:cubicBezTo>
                  <a:pt x="223" y="109"/>
                  <a:pt x="223" y="109"/>
                  <a:pt x="223" y="109"/>
                </a:cubicBezTo>
                <a:cubicBezTo>
                  <a:pt x="219" y="111"/>
                  <a:pt x="216" y="114"/>
                  <a:pt x="212" y="117"/>
                </a:cubicBezTo>
                <a:cubicBezTo>
                  <a:pt x="212" y="117"/>
                  <a:pt x="212" y="117"/>
                  <a:pt x="212" y="117"/>
                </a:cubicBezTo>
                <a:cubicBezTo>
                  <a:pt x="212" y="118"/>
                  <a:pt x="212" y="118"/>
                  <a:pt x="212" y="118"/>
                </a:cubicBezTo>
                <a:cubicBezTo>
                  <a:pt x="212" y="118"/>
                  <a:pt x="212" y="118"/>
                  <a:pt x="212" y="118"/>
                </a:cubicBezTo>
                <a:cubicBezTo>
                  <a:pt x="211" y="118"/>
                  <a:pt x="211" y="118"/>
                  <a:pt x="211" y="118"/>
                </a:cubicBezTo>
                <a:cubicBezTo>
                  <a:pt x="210" y="118"/>
                  <a:pt x="210" y="118"/>
                  <a:pt x="210" y="118"/>
                </a:cubicBezTo>
                <a:cubicBezTo>
                  <a:pt x="210" y="118"/>
                  <a:pt x="210" y="118"/>
                  <a:pt x="210" y="118"/>
                </a:cubicBezTo>
                <a:cubicBezTo>
                  <a:pt x="209" y="119"/>
                  <a:pt x="208" y="120"/>
                  <a:pt x="207" y="121"/>
                </a:cubicBezTo>
                <a:cubicBezTo>
                  <a:pt x="207" y="121"/>
                  <a:pt x="207" y="121"/>
                  <a:pt x="207" y="121"/>
                </a:cubicBezTo>
                <a:cubicBezTo>
                  <a:pt x="205" y="122"/>
                  <a:pt x="205" y="122"/>
                  <a:pt x="205" y="122"/>
                </a:cubicBezTo>
                <a:cubicBezTo>
                  <a:pt x="205" y="123"/>
                  <a:pt x="205" y="123"/>
                  <a:pt x="205" y="123"/>
                </a:cubicBezTo>
                <a:cubicBezTo>
                  <a:pt x="205" y="123"/>
                  <a:pt x="205" y="123"/>
                  <a:pt x="205" y="123"/>
                </a:cubicBezTo>
                <a:cubicBezTo>
                  <a:pt x="203" y="124"/>
                  <a:pt x="201" y="126"/>
                  <a:pt x="199" y="128"/>
                </a:cubicBezTo>
                <a:cubicBezTo>
                  <a:pt x="199" y="128"/>
                  <a:pt x="199" y="128"/>
                  <a:pt x="199" y="128"/>
                </a:cubicBezTo>
                <a:cubicBezTo>
                  <a:pt x="196" y="125"/>
                  <a:pt x="194" y="121"/>
                  <a:pt x="192" y="117"/>
                </a:cubicBezTo>
                <a:cubicBezTo>
                  <a:pt x="192" y="115"/>
                  <a:pt x="192" y="115"/>
                  <a:pt x="192" y="115"/>
                </a:cubicBezTo>
                <a:cubicBezTo>
                  <a:pt x="193" y="112"/>
                  <a:pt x="195" y="111"/>
                  <a:pt x="197" y="109"/>
                </a:cubicBezTo>
                <a:cubicBezTo>
                  <a:pt x="194" y="109"/>
                  <a:pt x="194" y="109"/>
                  <a:pt x="194" y="109"/>
                </a:cubicBezTo>
                <a:cubicBezTo>
                  <a:pt x="192" y="110"/>
                  <a:pt x="191" y="112"/>
                  <a:pt x="190" y="114"/>
                </a:cubicBezTo>
                <a:cubicBezTo>
                  <a:pt x="190" y="114"/>
                  <a:pt x="190" y="114"/>
                  <a:pt x="190" y="114"/>
                </a:cubicBezTo>
                <a:cubicBezTo>
                  <a:pt x="190" y="118"/>
                  <a:pt x="190" y="118"/>
                  <a:pt x="190" y="118"/>
                </a:cubicBezTo>
                <a:cubicBezTo>
                  <a:pt x="190" y="118"/>
                  <a:pt x="190" y="118"/>
                  <a:pt x="190" y="118"/>
                </a:cubicBezTo>
                <a:cubicBezTo>
                  <a:pt x="190" y="118"/>
                  <a:pt x="190" y="118"/>
                  <a:pt x="190" y="118"/>
                </a:cubicBezTo>
                <a:cubicBezTo>
                  <a:pt x="192" y="121"/>
                  <a:pt x="194" y="126"/>
                  <a:pt x="198" y="129"/>
                </a:cubicBezTo>
                <a:cubicBezTo>
                  <a:pt x="198" y="130"/>
                  <a:pt x="198" y="130"/>
                  <a:pt x="198" y="130"/>
                </a:cubicBezTo>
                <a:cubicBezTo>
                  <a:pt x="194" y="125"/>
                  <a:pt x="189" y="119"/>
                  <a:pt x="185" y="114"/>
                </a:cubicBezTo>
                <a:cubicBezTo>
                  <a:pt x="185" y="114"/>
                  <a:pt x="185" y="114"/>
                  <a:pt x="185" y="114"/>
                </a:cubicBezTo>
                <a:cubicBezTo>
                  <a:pt x="185" y="113"/>
                  <a:pt x="185" y="113"/>
                  <a:pt x="185" y="113"/>
                </a:cubicBezTo>
                <a:cubicBezTo>
                  <a:pt x="183" y="112"/>
                  <a:pt x="182" y="110"/>
                  <a:pt x="180" y="109"/>
                </a:cubicBezTo>
                <a:cubicBezTo>
                  <a:pt x="177" y="109"/>
                  <a:pt x="177" y="109"/>
                  <a:pt x="177" y="109"/>
                </a:cubicBezTo>
                <a:cubicBezTo>
                  <a:pt x="179" y="111"/>
                  <a:pt x="181" y="113"/>
                  <a:pt x="184" y="115"/>
                </a:cubicBezTo>
                <a:cubicBezTo>
                  <a:pt x="189" y="122"/>
                  <a:pt x="194" y="128"/>
                  <a:pt x="198" y="134"/>
                </a:cubicBezTo>
                <a:cubicBezTo>
                  <a:pt x="201" y="140"/>
                  <a:pt x="203" y="146"/>
                  <a:pt x="205" y="152"/>
                </a:cubicBezTo>
                <a:cubicBezTo>
                  <a:pt x="205" y="153"/>
                  <a:pt x="205" y="153"/>
                  <a:pt x="205" y="153"/>
                </a:cubicBezTo>
                <a:cubicBezTo>
                  <a:pt x="205" y="153"/>
                  <a:pt x="205" y="154"/>
                  <a:pt x="205" y="156"/>
                </a:cubicBezTo>
                <a:cubicBezTo>
                  <a:pt x="205" y="156"/>
                  <a:pt x="204" y="157"/>
                  <a:pt x="204" y="157"/>
                </a:cubicBezTo>
                <a:cubicBezTo>
                  <a:pt x="202" y="156"/>
                  <a:pt x="201" y="156"/>
                  <a:pt x="200" y="156"/>
                </a:cubicBezTo>
                <a:cubicBezTo>
                  <a:pt x="200" y="156"/>
                  <a:pt x="200" y="156"/>
                  <a:pt x="200" y="156"/>
                </a:cubicBezTo>
                <a:cubicBezTo>
                  <a:pt x="199" y="156"/>
                  <a:pt x="199" y="156"/>
                  <a:pt x="199" y="156"/>
                </a:cubicBezTo>
                <a:cubicBezTo>
                  <a:pt x="198" y="156"/>
                  <a:pt x="198" y="156"/>
                  <a:pt x="198" y="156"/>
                </a:cubicBezTo>
                <a:cubicBezTo>
                  <a:pt x="198" y="156"/>
                  <a:pt x="198" y="156"/>
                  <a:pt x="198" y="156"/>
                </a:cubicBezTo>
                <a:cubicBezTo>
                  <a:pt x="194" y="156"/>
                  <a:pt x="191" y="156"/>
                  <a:pt x="187" y="156"/>
                </a:cubicBezTo>
                <a:cubicBezTo>
                  <a:pt x="186" y="156"/>
                  <a:pt x="184" y="156"/>
                  <a:pt x="183" y="156"/>
                </a:cubicBezTo>
                <a:cubicBezTo>
                  <a:pt x="181" y="150"/>
                  <a:pt x="181" y="143"/>
                  <a:pt x="178" y="137"/>
                </a:cubicBezTo>
                <a:cubicBezTo>
                  <a:pt x="174" y="131"/>
                  <a:pt x="170" y="125"/>
                  <a:pt x="165" y="120"/>
                </a:cubicBezTo>
                <a:cubicBezTo>
                  <a:pt x="165" y="120"/>
                  <a:pt x="165" y="120"/>
                  <a:pt x="165" y="120"/>
                </a:cubicBezTo>
                <a:cubicBezTo>
                  <a:pt x="165" y="120"/>
                  <a:pt x="165" y="120"/>
                  <a:pt x="165" y="120"/>
                </a:cubicBezTo>
                <a:cubicBezTo>
                  <a:pt x="165" y="120"/>
                  <a:pt x="165" y="120"/>
                  <a:pt x="165" y="120"/>
                </a:cubicBezTo>
                <a:cubicBezTo>
                  <a:pt x="164" y="119"/>
                  <a:pt x="164" y="119"/>
                  <a:pt x="164" y="119"/>
                </a:cubicBezTo>
                <a:cubicBezTo>
                  <a:pt x="163" y="118"/>
                  <a:pt x="162" y="117"/>
                  <a:pt x="161" y="116"/>
                </a:cubicBezTo>
                <a:cubicBezTo>
                  <a:pt x="161" y="116"/>
                  <a:pt x="161" y="116"/>
                  <a:pt x="161" y="116"/>
                </a:cubicBezTo>
                <a:cubicBezTo>
                  <a:pt x="161" y="116"/>
                  <a:pt x="161" y="116"/>
                  <a:pt x="161" y="116"/>
                </a:cubicBezTo>
                <a:cubicBezTo>
                  <a:pt x="159" y="114"/>
                  <a:pt x="159" y="114"/>
                  <a:pt x="159" y="114"/>
                </a:cubicBezTo>
                <a:cubicBezTo>
                  <a:pt x="159" y="115"/>
                  <a:pt x="159" y="115"/>
                  <a:pt x="159" y="115"/>
                </a:cubicBezTo>
                <a:cubicBezTo>
                  <a:pt x="159" y="115"/>
                  <a:pt x="159" y="115"/>
                  <a:pt x="159" y="115"/>
                </a:cubicBezTo>
                <a:cubicBezTo>
                  <a:pt x="156" y="112"/>
                  <a:pt x="153" y="110"/>
                  <a:pt x="150" y="109"/>
                </a:cubicBezTo>
                <a:cubicBezTo>
                  <a:pt x="144" y="109"/>
                  <a:pt x="144" y="109"/>
                  <a:pt x="144" y="109"/>
                </a:cubicBezTo>
                <a:cubicBezTo>
                  <a:pt x="149" y="110"/>
                  <a:pt x="154" y="113"/>
                  <a:pt x="158" y="116"/>
                </a:cubicBezTo>
                <a:cubicBezTo>
                  <a:pt x="158" y="117"/>
                  <a:pt x="158" y="117"/>
                  <a:pt x="158" y="117"/>
                </a:cubicBezTo>
                <a:cubicBezTo>
                  <a:pt x="152" y="113"/>
                  <a:pt x="146" y="111"/>
                  <a:pt x="140" y="109"/>
                </a:cubicBezTo>
                <a:cubicBezTo>
                  <a:pt x="140" y="109"/>
                  <a:pt x="140" y="109"/>
                  <a:pt x="140" y="109"/>
                </a:cubicBezTo>
                <a:cubicBezTo>
                  <a:pt x="140" y="109"/>
                  <a:pt x="140" y="109"/>
                  <a:pt x="140" y="109"/>
                </a:cubicBezTo>
                <a:cubicBezTo>
                  <a:pt x="140" y="109"/>
                  <a:pt x="140" y="109"/>
                  <a:pt x="140" y="109"/>
                </a:cubicBezTo>
                <a:cubicBezTo>
                  <a:pt x="139" y="109"/>
                  <a:pt x="138" y="109"/>
                  <a:pt x="137" y="109"/>
                </a:cubicBezTo>
                <a:cubicBezTo>
                  <a:pt x="125" y="109"/>
                  <a:pt x="125" y="109"/>
                  <a:pt x="125" y="109"/>
                </a:cubicBezTo>
                <a:cubicBezTo>
                  <a:pt x="125" y="109"/>
                  <a:pt x="125" y="110"/>
                  <a:pt x="125" y="110"/>
                </a:cubicBezTo>
                <a:cubicBezTo>
                  <a:pt x="125" y="112"/>
                  <a:pt x="126" y="114"/>
                  <a:pt x="126" y="116"/>
                </a:cubicBezTo>
                <a:cubicBezTo>
                  <a:pt x="126" y="117"/>
                  <a:pt x="126" y="117"/>
                  <a:pt x="126" y="117"/>
                </a:cubicBezTo>
                <a:cubicBezTo>
                  <a:pt x="132" y="118"/>
                  <a:pt x="132" y="118"/>
                  <a:pt x="132" y="118"/>
                </a:cubicBezTo>
                <a:cubicBezTo>
                  <a:pt x="132" y="119"/>
                  <a:pt x="132" y="119"/>
                  <a:pt x="132" y="119"/>
                </a:cubicBezTo>
                <a:cubicBezTo>
                  <a:pt x="130" y="119"/>
                  <a:pt x="128" y="119"/>
                  <a:pt x="126" y="118"/>
                </a:cubicBezTo>
                <a:cubicBezTo>
                  <a:pt x="126" y="118"/>
                  <a:pt x="126" y="118"/>
                  <a:pt x="126" y="118"/>
                </a:cubicBezTo>
                <a:cubicBezTo>
                  <a:pt x="124" y="120"/>
                  <a:pt x="124" y="120"/>
                  <a:pt x="124" y="120"/>
                </a:cubicBezTo>
                <a:cubicBezTo>
                  <a:pt x="124" y="120"/>
                  <a:pt x="123" y="120"/>
                  <a:pt x="123" y="120"/>
                </a:cubicBezTo>
                <a:cubicBezTo>
                  <a:pt x="123" y="121"/>
                  <a:pt x="122" y="121"/>
                  <a:pt x="123" y="122"/>
                </a:cubicBezTo>
                <a:cubicBezTo>
                  <a:pt x="122" y="122"/>
                  <a:pt x="123" y="123"/>
                  <a:pt x="123" y="124"/>
                </a:cubicBezTo>
                <a:cubicBezTo>
                  <a:pt x="123" y="124"/>
                  <a:pt x="123" y="124"/>
                  <a:pt x="123" y="124"/>
                </a:cubicBezTo>
                <a:cubicBezTo>
                  <a:pt x="124" y="124"/>
                  <a:pt x="124" y="124"/>
                  <a:pt x="124" y="124"/>
                </a:cubicBezTo>
                <a:cubicBezTo>
                  <a:pt x="127" y="124"/>
                  <a:pt x="129" y="125"/>
                  <a:pt x="132" y="126"/>
                </a:cubicBezTo>
                <a:cubicBezTo>
                  <a:pt x="132" y="127"/>
                  <a:pt x="132" y="127"/>
                  <a:pt x="132" y="127"/>
                </a:cubicBezTo>
                <a:cubicBezTo>
                  <a:pt x="130" y="126"/>
                  <a:pt x="127" y="125"/>
                  <a:pt x="124" y="125"/>
                </a:cubicBezTo>
                <a:cubicBezTo>
                  <a:pt x="123" y="125"/>
                  <a:pt x="123" y="125"/>
                  <a:pt x="123" y="125"/>
                </a:cubicBezTo>
                <a:cubicBezTo>
                  <a:pt x="123" y="126"/>
                  <a:pt x="123" y="126"/>
                  <a:pt x="123" y="126"/>
                </a:cubicBezTo>
                <a:cubicBezTo>
                  <a:pt x="124" y="132"/>
                  <a:pt x="128" y="135"/>
                  <a:pt x="132" y="138"/>
                </a:cubicBezTo>
                <a:cubicBezTo>
                  <a:pt x="132" y="138"/>
                  <a:pt x="132" y="138"/>
                  <a:pt x="132" y="138"/>
                </a:cubicBezTo>
                <a:cubicBezTo>
                  <a:pt x="128" y="136"/>
                  <a:pt x="125" y="133"/>
                  <a:pt x="123" y="130"/>
                </a:cubicBezTo>
                <a:cubicBezTo>
                  <a:pt x="122" y="128"/>
                  <a:pt x="121" y="125"/>
                  <a:pt x="121" y="123"/>
                </a:cubicBezTo>
                <a:cubicBezTo>
                  <a:pt x="121" y="122"/>
                  <a:pt x="121" y="122"/>
                  <a:pt x="121" y="122"/>
                </a:cubicBezTo>
                <a:cubicBezTo>
                  <a:pt x="123" y="119"/>
                  <a:pt x="125" y="117"/>
                  <a:pt x="125" y="114"/>
                </a:cubicBezTo>
                <a:cubicBezTo>
                  <a:pt x="125" y="113"/>
                  <a:pt x="125" y="112"/>
                  <a:pt x="124" y="111"/>
                </a:cubicBezTo>
                <a:cubicBezTo>
                  <a:pt x="124" y="110"/>
                  <a:pt x="124" y="109"/>
                  <a:pt x="123" y="109"/>
                </a:cubicBezTo>
                <a:cubicBezTo>
                  <a:pt x="121" y="109"/>
                  <a:pt x="121" y="109"/>
                  <a:pt x="121" y="109"/>
                </a:cubicBezTo>
                <a:cubicBezTo>
                  <a:pt x="121" y="109"/>
                  <a:pt x="121" y="109"/>
                  <a:pt x="121" y="109"/>
                </a:cubicBezTo>
                <a:cubicBezTo>
                  <a:pt x="122" y="110"/>
                  <a:pt x="122" y="110"/>
                  <a:pt x="122" y="111"/>
                </a:cubicBezTo>
                <a:cubicBezTo>
                  <a:pt x="122" y="112"/>
                  <a:pt x="122" y="112"/>
                  <a:pt x="122" y="112"/>
                </a:cubicBezTo>
                <a:cubicBezTo>
                  <a:pt x="123" y="112"/>
                  <a:pt x="123" y="112"/>
                  <a:pt x="123" y="112"/>
                </a:cubicBezTo>
                <a:cubicBezTo>
                  <a:pt x="123" y="112"/>
                  <a:pt x="123" y="113"/>
                  <a:pt x="123" y="114"/>
                </a:cubicBezTo>
                <a:cubicBezTo>
                  <a:pt x="123" y="116"/>
                  <a:pt x="121" y="118"/>
                  <a:pt x="119" y="121"/>
                </a:cubicBezTo>
                <a:cubicBezTo>
                  <a:pt x="119" y="121"/>
                  <a:pt x="119" y="121"/>
                  <a:pt x="119" y="121"/>
                </a:cubicBezTo>
                <a:cubicBezTo>
                  <a:pt x="119" y="121"/>
                  <a:pt x="119" y="121"/>
                  <a:pt x="119" y="121"/>
                </a:cubicBezTo>
                <a:cubicBezTo>
                  <a:pt x="119" y="122"/>
                  <a:pt x="119" y="122"/>
                  <a:pt x="119" y="123"/>
                </a:cubicBezTo>
                <a:cubicBezTo>
                  <a:pt x="119" y="126"/>
                  <a:pt x="120" y="129"/>
                  <a:pt x="121" y="131"/>
                </a:cubicBezTo>
                <a:cubicBezTo>
                  <a:pt x="121" y="131"/>
                  <a:pt x="121" y="131"/>
                  <a:pt x="121" y="131"/>
                </a:cubicBezTo>
                <a:cubicBezTo>
                  <a:pt x="121" y="132"/>
                  <a:pt x="121" y="132"/>
                  <a:pt x="121" y="132"/>
                </a:cubicBezTo>
                <a:cubicBezTo>
                  <a:pt x="124" y="135"/>
                  <a:pt x="128" y="139"/>
                  <a:pt x="133" y="141"/>
                </a:cubicBezTo>
                <a:cubicBezTo>
                  <a:pt x="133" y="141"/>
                  <a:pt x="133" y="141"/>
                  <a:pt x="133" y="141"/>
                </a:cubicBezTo>
                <a:cubicBezTo>
                  <a:pt x="133" y="141"/>
                  <a:pt x="134" y="142"/>
                  <a:pt x="134" y="142"/>
                </a:cubicBezTo>
                <a:cubicBezTo>
                  <a:pt x="134" y="142"/>
                  <a:pt x="134" y="142"/>
                  <a:pt x="134" y="142"/>
                </a:cubicBezTo>
                <a:cubicBezTo>
                  <a:pt x="134" y="142"/>
                  <a:pt x="134" y="142"/>
                  <a:pt x="134" y="142"/>
                </a:cubicBezTo>
                <a:cubicBezTo>
                  <a:pt x="136" y="142"/>
                  <a:pt x="138" y="143"/>
                  <a:pt x="139" y="143"/>
                </a:cubicBezTo>
                <a:cubicBezTo>
                  <a:pt x="139" y="143"/>
                  <a:pt x="139" y="143"/>
                  <a:pt x="139" y="143"/>
                </a:cubicBezTo>
                <a:cubicBezTo>
                  <a:pt x="139" y="143"/>
                  <a:pt x="139" y="143"/>
                  <a:pt x="139" y="143"/>
                </a:cubicBezTo>
                <a:cubicBezTo>
                  <a:pt x="141" y="142"/>
                  <a:pt x="143" y="141"/>
                  <a:pt x="145" y="140"/>
                </a:cubicBezTo>
                <a:cubicBezTo>
                  <a:pt x="146" y="139"/>
                  <a:pt x="148" y="138"/>
                  <a:pt x="148" y="135"/>
                </a:cubicBezTo>
                <a:cubicBezTo>
                  <a:pt x="149" y="135"/>
                  <a:pt x="149" y="134"/>
                  <a:pt x="149" y="134"/>
                </a:cubicBezTo>
                <a:cubicBezTo>
                  <a:pt x="149" y="132"/>
                  <a:pt x="148" y="131"/>
                  <a:pt x="147" y="130"/>
                </a:cubicBezTo>
                <a:cubicBezTo>
                  <a:pt x="146" y="129"/>
                  <a:pt x="146" y="129"/>
                  <a:pt x="146" y="128"/>
                </a:cubicBezTo>
                <a:cubicBezTo>
                  <a:pt x="146" y="128"/>
                  <a:pt x="146" y="128"/>
                  <a:pt x="146" y="127"/>
                </a:cubicBezTo>
                <a:cubicBezTo>
                  <a:pt x="148" y="126"/>
                  <a:pt x="150" y="125"/>
                  <a:pt x="152" y="125"/>
                </a:cubicBezTo>
                <a:cubicBezTo>
                  <a:pt x="152" y="125"/>
                  <a:pt x="152" y="125"/>
                  <a:pt x="152" y="125"/>
                </a:cubicBezTo>
                <a:cubicBezTo>
                  <a:pt x="153" y="125"/>
                  <a:pt x="153" y="125"/>
                  <a:pt x="154" y="126"/>
                </a:cubicBezTo>
                <a:cubicBezTo>
                  <a:pt x="156" y="126"/>
                  <a:pt x="157" y="128"/>
                  <a:pt x="158" y="129"/>
                </a:cubicBezTo>
                <a:cubicBezTo>
                  <a:pt x="158" y="129"/>
                  <a:pt x="158" y="129"/>
                  <a:pt x="158" y="129"/>
                </a:cubicBezTo>
                <a:cubicBezTo>
                  <a:pt x="158" y="129"/>
                  <a:pt x="158" y="129"/>
                  <a:pt x="158" y="129"/>
                </a:cubicBezTo>
                <a:cubicBezTo>
                  <a:pt x="159" y="131"/>
                  <a:pt x="159" y="131"/>
                  <a:pt x="159" y="131"/>
                </a:cubicBezTo>
                <a:cubicBezTo>
                  <a:pt x="159" y="132"/>
                  <a:pt x="159" y="132"/>
                  <a:pt x="159" y="133"/>
                </a:cubicBezTo>
                <a:cubicBezTo>
                  <a:pt x="160" y="135"/>
                  <a:pt x="160" y="137"/>
                  <a:pt x="160" y="139"/>
                </a:cubicBezTo>
                <a:cubicBezTo>
                  <a:pt x="160" y="139"/>
                  <a:pt x="160" y="139"/>
                  <a:pt x="160" y="139"/>
                </a:cubicBezTo>
                <a:cubicBezTo>
                  <a:pt x="160" y="139"/>
                  <a:pt x="159" y="140"/>
                  <a:pt x="159" y="141"/>
                </a:cubicBezTo>
                <a:cubicBezTo>
                  <a:pt x="158" y="143"/>
                  <a:pt x="158" y="143"/>
                  <a:pt x="158" y="143"/>
                </a:cubicBezTo>
                <a:cubicBezTo>
                  <a:pt x="158" y="143"/>
                  <a:pt x="158" y="143"/>
                  <a:pt x="158" y="143"/>
                </a:cubicBezTo>
                <a:cubicBezTo>
                  <a:pt x="158" y="144"/>
                  <a:pt x="158" y="144"/>
                  <a:pt x="158" y="144"/>
                </a:cubicBezTo>
                <a:cubicBezTo>
                  <a:pt x="155" y="148"/>
                  <a:pt x="150" y="151"/>
                  <a:pt x="146" y="153"/>
                </a:cubicBezTo>
                <a:cubicBezTo>
                  <a:pt x="146" y="153"/>
                  <a:pt x="146" y="153"/>
                  <a:pt x="146" y="153"/>
                </a:cubicBezTo>
                <a:cubicBezTo>
                  <a:pt x="146" y="153"/>
                  <a:pt x="146" y="153"/>
                  <a:pt x="146" y="153"/>
                </a:cubicBezTo>
                <a:cubicBezTo>
                  <a:pt x="145" y="154"/>
                  <a:pt x="145" y="154"/>
                  <a:pt x="144" y="154"/>
                </a:cubicBezTo>
                <a:cubicBezTo>
                  <a:pt x="142" y="154"/>
                  <a:pt x="141" y="154"/>
                  <a:pt x="139" y="154"/>
                </a:cubicBezTo>
                <a:cubicBezTo>
                  <a:pt x="138" y="154"/>
                  <a:pt x="138" y="154"/>
                  <a:pt x="137" y="155"/>
                </a:cubicBezTo>
                <a:cubicBezTo>
                  <a:pt x="136" y="155"/>
                  <a:pt x="136" y="156"/>
                  <a:pt x="136" y="157"/>
                </a:cubicBezTo>
                <a:cubicBezTo>
                  <a:pt x="135" y="157"/>
                  <a:pt x="135" y="157"/>
                  <a:pt x="134" y="157"/>
                </a:cubicBezTo>
                <a:cubicBezTo>
                  <a:pt x="134" y="157"/>
                  <a:pt x="134" y="157"/>
                  <a:pt x="134" y="157"/>
                </a:cubicBezTo>
                <a:cubicBezTo>
                  <a:pt x="133" y="157"/>
                  <a:pt x="133" y="157"/>
                  <a:pt x="133" y="157"/>
                </a:cubicBezTo>
                <a:cubicBezTo>
                  <a:pt x="132" y="157"/>
                  <a:pt x="132" y="157"/>
                  <a:pt x="132" y="157"/>
                </a:cubicBezTo>
                <a:cubicBezTo>
                  <a:pt x="132" y="157"/>
                  <a:pt x="132" y="157"/>
                  <a:pt x="132" y="157"/>
                </a:cubicBezTo>
                <a:cubicBezTo>
                  <a:pt x="129" y="157"/>
                  <a:pt x="126" y="157"/>
                  <a:pt x="123" y="157"/>
                </a:cubicBezTo>
                <a:cubicBezTo>
                  <a:pt x="117" y="157"/>
                  <a:pt x="111" y="157"/>
                  <a:pt x="104" y="157"/>
                </a:cubicBezTo>
                <a:cubicBezTo>
                  <a:pt x="109" y="154"/>
                  <a:pt x="111" y="148"/>
                  <a:pt x="112" y="144"/>
                </a:cubicBezTo>
                <a:cubicBezTo>
                  <a:pt x="112" y="143"/>
                  <a:pt x="112" y="142"/>
                  <a:pt x="112" y="142"/>
                </a:cubicBezTo>
                <a:cubicBezTo>
                  <a:pt x="112" y="139"/>
                  <a:pt x="111" y="137"/>
                  <a:pt x="111" y="135"/>
                </a:cubicBezTo>
                <a:cubicBezTo>
                  <a:pt x="111" y="134"/>
                  <a:pt x="111" y="133"/>
                  <a:pt x="112" y="132"/>
                </a:cubicBezTo>
                <a:cubicBezTo>
                  <a:pt x="112" y="132"/>
                  <a:pt x="112" y="132"/>
                  <a:pt x="112" y="132"/>
                </a:cubicBezTo>
                <a:cubicBezTo>
                  <a:pt x="112" y="132"/>
                  <a:pt x="112" y="132"/>
                  <a:pt x="112" y="132"/>
                </a:cubicBezTo>
                <a:cubicBezTo>
                  <a:pt x="113" y="131"/>
                  <a:pt x="113" y="129"/>
                  <a:pt x="113" y="127"/>
                </a:cubicBezTo>
                <a:cubicBezTo>
                  <a:pt x="113" y="122"/>
                  <a:pt x="110" y="117"/>
                  <a:pt x="106" y="113"/>
                </a:cubicBezTo>
                <a:cubicBezTo>
                  <a:pt x="106" y="112"/>
                  <a:pt x="106" y="110"/>
                  <a:pt x="105" y="109"/>
                </a:cubicBezTo>
                <a:cubicBezTo>
                  <a:pt x="103" y="109"/>
                  <a:pt x="103" y="109"/>
                  <a:pt x="103" y="109"/>
                </a:cubicBezTo>
                <a:cubicBezTo>
                  <a:pt x="104" y="110"/>
                  <a:pt x="104" y="112"/>
                  <a:pt x="104" y="114"/>
                </a:cubicBezTo>
                <a:cubicBezTo>
                  <a:pt x="104" y="114"/>
                  <a:pt x="104" y="114"/>
                  <a:pt x="104" y="114"/>
                </a:cubicBezTo>
                <a:cubicBezTo>
                  <a:pt x="105" y="114"/>
                  <a:pt x="105" y="114"/>
                  <a:pt x="105" y="114"/>
                </a:cubicBezTo>
                <a:cubicBezTo>
                  <a:pt x="108" y="118"/>
                  <a:pt x="111" y="123"/>
                  <a:pt x="111" y="127"/>
                </a:cubicBezTo>
                <a:cubicBezTo>
                  <a:pt x="111" y="129"/>
                  <a:pt x="111" y="130"/>
                  <a:pt x="110" y="131"/>
                </a:cubicBezTo>
                <a:cubicBezTo>
                  <a:pt x="109" y="132"/>
                  <a:pt x="109" y="134"/>
                  <a:pt x="109" y="135"/>
                </a:cubicBezTo>
                <a:cubicBezTo>
                  <a:pt x="109" y="137"/>
                  <a:pt x="110" y="140"/>
                  <a:pt x="110" y="142"/>
                </a:cubicBezTo>
                <a:cubicBezTo>
                  <a:pt x="110" y="142"/>
                  <a:pt x="110" y="143"/>
                  <a:pt x="110" y="143"/>
                </a:cubicBezTo>
                <a:cubicBezTo>
                  <a:pt x="110" y="143"/>
                  <a:pt x="110" y="143"/>
                  <a:pt x="110" y="143"/>
                </a:cubicBezTo>
                <a:cubicBezTo>
                  <a:pt x="110" y="143"/>
                  <a:pt x="110" y="143"/>
                  <a:pt x="110" y="143"/>
                </a:cubicBezTo>
                <a:cubicBezTo>
                  <a:pt x="109" y="148"/>
                  <a:pt x="106" y="154"/>
                  <a:pt x="101" y="156"/>
                </a:cubicBezTo>
                <a:cubicBezTo>
                  <a:pt x="100" y="156"/>
                  <a:pt x="100" y="156"/>
                  <a:pt x="100" y="156"/>
                </a:cubicBezTo>
                <a:cubicBezTo>
                  <a:pt x="101" y="158"/>
                  <a:pt x="101" y="158"/>
                  <a:pt x="101" y="158"/>
                </a:cubicBezTo>
                <a:cubicBezTo>
                  <a:pt x="101" y="159"/>
                  <a:pt x="101" y="159"/>
                  <a:pt x="101" y="159"/>
                </a:cubicBezTo>
                <a:cubicBezTo>
                  <a:pt x="102" y="159"/>
                  <a:pt x="102" y="159"/>
                  <a:pt x="102" y="159"/>
                </a:cubicBezTo>
                <a:cubicBezTo>
                  <a:pt x="109" y="159"/>
                  <a:pt x="116" y="159"/>
                  <a:pt x="123" y="159"/>
                </a:cubicBezTo>
                <a:cubicBezTo>
                  <a:pt x="126" y="159"/>
                  <a:pt x="129" y="159"/>
                  <a:pt x="132" y="159"/>
                </a:cubicBezTo>
                <a:cubicBezTo>
                  <a:pt x="132" y="160"/>
                  <a:pt x="132" y="160"/>
                  <a:pt x="132" y="160"/>
                </a:cubicBezTo>
                <a:cubicBezTo>
                  <a:pt x="116" y="161"/>
                  <a:pt x="100" y="161"/>
                  <a:pt x="84" y="161"/>
                </a:cubicBezTo>
                <a:cubicBezTo>
                  <a:pt x="84" y="154"/>
                  <a:pt x="84" y="154"/>
                  <a:pt x="84" y="154"/>
                </a:cubicBezTo>
                <a:cubicBezTo>
                  <a:pt x="85" y="154"/>
                  <a:pt x="85" y="154"/>
                  <a:pt x="86" y="154"/>
                </a:cubicBezTo>
                <a:cubicBezTo>
                  <a:pt x="86" y="154"/>
                  <a:pt x="86" y="154"/>
                  <a:pt x="86" y="154"/>
                </a:cubicBezTo>
                <a:cubicBezTo>
                  <a:pt x="87" y="153"/>
                  <a:pt x="87" y="153"/>
                  <a:pt x="87" y="153"/>
                </a:cubicBezTo>
                <a:cubicBezTo>
                  <a:pt x="87" y="153"/>
                  <a:pt x="87" y="153"/>
                  <a:pt x="87" y="153"/>
                </a:cubicBezTo>
                <a:cubicBezTo>
                  <a:pt x="87" y="152"/>
                  <a:pt x="87" y="152"/>
                  <a:pt x="87" y="152"/>
                </a:cubicBezTo>
                <a:cubicBezTo>
                  <a:pt x="87" y="151"/>
                  <a:pt x="85" y="150"/>
                  <a:pt x="84" y="149"/>
                </a:cubicBezTo>
                <a:cubicBezTo>
                  <a:pt x="84" y="147"/>
                  <a:pt x="84" y="147"/>
                  <a:pt x="84" y="147"/>
                </a:cubicBezTo>
                <a:cubicBezTo>
                  <a:pt x="85" y="147"/>
                  <a:pt x="86" y="147"/>
                  <a:pt x="87" y="147"/>
                </a:cubicBezTo>
                <a:cubicBezTo>
                  <a:pt x="88" y="147"/>
                  <a:pt x="88" y="147"/>
                  <a:pt x="88" y="147"/>
                </a:cubicBezTo>
                <a:cubicBezTo>
                  <a:pt x="88" y="147"/>
                  <a:pt x="88" y="147"/>
                  <a:pt x="88" y="147"/>
                </a:cubicBezTo>
                <a:cubicBezTo>
                  <a:pt x="89" y="146"/>
                  <a:pt x="90" y="144"/>
                  <a:pt x="90" y="143"/>
                </a:cubicBezTo>
                <a:cubicBezTo>
                  <a:pt x="90" y="142"/>
                  <a:pt x="90" y="142"/>
                  <a:pt x="90" y="142"/>
                </a:cubicBezTo>
                <a:cubicBezTo>
                  <a:pt x="89" y="142"/>
                  <a:pt x="89" y="142"/>
                  <a:pt x="89" y="142"/>
                </a:cubicBezTo>
                <a:cubicBezTo>
                  <a:pt x="88" y="141"/>
                  <a:pt x="86" y="141"/>
                  <a:pt x="84" y="140"/>
                </a:cubicBezTo>
                <a:cubicBezTo>
                  <a:pt x="84" y="140"/>
                  <a:pt x="84" y="140"/>
                  <a:pt x="84" y="140"/>
                </a:cubicBezTo>
                <a:cubicBezTo>
                  <a:pt x="86" y="140"/>
                  <a:pt x="88" y="140"/>
                  <a:pt x="89" y="141"/>
                </a:cubicBezTo>
                <a:cubicBezTo>
                  <a:pt x="90" y="142"/>
                  <a:pt x="90" y="142"/>
                  <a:pt x="90" y="142"/>
                </a:cubicBezTo>
                <a:cubicBezTo>
                  <a:pt x="90" y="141"/>
                  <a:pt x="90" y="141"/>
                  <a:pt x="90" y="141"/>
                </a:cubicBezTo>
                <a:cubicBezTo>
                  <a:pt x="92" y="140"/>
                  <a:pt x="92" y="139"/>
                  <a:pt x="92" y="138"/>
                </a:cubicBezTo>
                <a:cubicBezTo>
                  <a:pt x="92" y="136"/>
                  <a:pt x="92" y="135"/>
                  <a:pt x="92" y="134"/>
                </a:cubicBezTo>
                <a:cubicBezTo>
                  <a:pt x="92" y="133"/>
                  <a:pt x="92" y="133"/>
                  <a:pt x="92" y="133"/>
                </a:cubicBezTo>
                <a:cubicBezTo>
                  <a:pt x="91" y="133"/>
                  <a:pt x="91" y="133"/>
                  <a:pt x="91" y="133"/>
                </a:cubicBezTo>
                <a:cubicBezTo>
                  <a:pt x="91" y="133"/>
                  <a:pt x="90" y="132"/>
                  <a:pt x="90" y="132"/>
                </a:cubicBezTo>
                <a:cubicBezTo>
                  <a:pt x="90" y="132"/>
                  <a:pt x="89" y="132"/>
                  <a:pt x="89" y="132"/>
                </a:cubicBezTo>
                <a:cubicBezTo>
                  <a:pt x="89" y="132"/>
                  <a:pt x="88" y="132"/>
                  <a:pt x="88" y="132"/>
                </a:cubicBezTo>
                <a:cubicBezTo>
                  <a:pt x="88" y="132"/>
                  <a:pt x="88" y="132"/>
                  <a:pt x="88" y="132"/>
                </a:cubicBezTo>
                <a:cubicBezTo>
                  <a:pt x="88" y="132"/>
                  <a:pt x="88" y="132"/>
                  <a:pt x="88" y="132"/>
                </a:cubicBezTo>
                <a:cubicBezTo>
                  <a:pt x="87" y="132"/>
                  <a:pt x="85" y="132"/>
                  <a:pt x="84" y="132"/>
                </a:cubicBezTo>
                <a:cubicBezTo>
                  <a:pt x="84" y="131"/>
                  <a:pt x="84" y="131"/>
                  <a:pt x="84" y="131"/>
                </a:cubicBezTo>
                <a:cubicBezTo>
                  <a:pt x="86" y="131"/>
                  <a:pt x="87" y="131"/>
                  <a:pt x="89" y="131"/>
                </a:cubicBezTo>
                <a:cubicBezTo>
                  <a:pt x="90" y="131"/>
                  <a:pt x="90" y="131"/>
                  <a:pt x="90" y="131"/>
                </a:cubicBezTo>
                <a:cubicBezTo>
                  <a:pt x="90" y="130"/>
                  <a:pt x="90" y="130"/>
                  <a:pt x="90" y="130"/>
                </a:cubicBezTo>
                <a:cubicBezTo>
                  <a:pt x="89" y="128"/>
                  <a:pt x="87" y="126"/>
                  <a:pt x="85" y="125"/>
                </a:cubicBezTo>
                <a:cubicBezTo>
                  <a:pt x="85" y="125"/>
                  <a:pt x="85" y="125"/>
                  <a:pt x="85" y="125"/>
                </a:cubicBezTo>
                <a:cubicBezTo>
                  <a:pt x="84" y="125"/>
                  <a:pt x="84" y="125"/>
                  <a:pt x="84" y="125"/>
                </a:cubicBezTo>
                <a:cubicBezTo>
                  <a:pt x="84" y="125"/>
                  <a:pt x="84" y="125"/>
                  <a:pt x="84" y="125"/>
                </a:cubicBezTo>
                <a:cubicBezTo>
                  <a:pt x="84" y="124"/>
                  <a:pt x="84" y="124"/>
                  <a:pt x="84" y="124"/>
                </a:cubicBezTo>
                <a:cubicBezTo>
                  <a:pt x="86" y="125"/>
                  <a:pt x="88" y="125"/>
                  <a:pt x="90" y="127"/>
                </a:cubicBezTo>
                <a:cubicBezTo>
                  <a:pt x="92" y="130"/>
                  <a:pt x="93" y="134"/>
                  <a:pt x="93" y="138"/>
                </a:cubicBezTo>
                <a:cubicBezTo>
                  <a:pt x="93" y="139"/>
                  <a:pt x="93" y="141"/>
                  <a:pt x="93" y="142"/>
                </a:cubicBezTo>
                <a:cubicBezTo>
                  <a:pt x="93" y="142"/>
                  <a:pt x="93" y="142"/>
                  <a:pt x="93" y="142"/>
                </a:cubicBezTo>
                <a:cubicBezTo>
                  <a:pt x="93" y="143"/>
                  <a:pt x="93" y="143"/>
                  <a:pt x="93" y="143"/>
                </a:cubicBezTo>
                <a:cubicBezTo>
                  <a:pt x="93" y="144"/>
                  <a:pt x="92" y="145"/>
                  <a:pt x="91" y="146"/>
                </a:cubicBezTo>
                <a:cubicBezTo>
                  <a:pt x="90" y="148"/>
                  <a:pt x="88" y="149"/>
                  <a:pt x="88" y="151"/>
                </a:cubicBezTo>
                <a:cubicBezTo>
                  <a:pt x="88" y="152"/>
                  <a:pt x="89" y="154"/>
                  <a:pt x="90" y="155"/>
                </a:cubicBezTo>
                <a:cubicBezTo>
                  <a:pt x="91" y="156"/>
                  <a:pt x="93" y="156"/>
                  <a:pt x="94" y="156"/>
                </a:cubicBezTo>
                <a:cubicBezTo>
                  <a:pt x="94" y="156"/>
                  <a:pt x="94" y="156"/>
                  <a:pt x="94" y="156"/>
                </a:cubicBezTo>
                <a:cubicBezTo>
                  <a:pt x="95" y="156"/>
                  <a:pt x="96" y="156"/>
                  <a:pt x="97" y="156"/>
                </a:cubicBezTo>
                <a:cubicBezTo>
                  <a:pt x="100" y="155"/>
                  <a:pt x="103" y="154"/>
                  <a:pt x="105" y="152"/>
                </a:cubicBezTo>
                <a:cubicBezTo>
                  <a:pt x="107" y="150"/>
                  <a:pt x="109" y="147"/>
                  <a:pt x="109" y="144"/>
                </a:cubicBezTo>
                <a:cubicBezTo>
                  <a:pt x="109" y="143"/>
                  <a:pt x="109" y="143"/>
                  <a:pt x="109" y="142"/>
                </a:cubicBezTo>
                <a:cubicBezTo>
                  <a:pt x="109" y="139"/>
                  <a:pt x="108" y="136"/>
                  <a:pt x="106" y="134"/>
                </a:cubicBezTo>
                <a:cubicBezTo>
                  <a:pt x="109" y="132"/>
                  <a:pt x="109" y="132"/>
                  <a:pt x="109" y="132"/>
                </a:cubicBezTo>
                <a:cubicBezTo>
                  <a:pt x="109" y="131"/>
                  <a:pt x="109" y="131"/>
                  <a:pt x="109" y="131"/>
                </a:cubicBezTo>
                <a:cubicBezTo>
                  <a:pt x="110" y="130"/>
                  <a:pt x="110" y="129"/>
                  <a:pt x="110" y="128"/>
                </a:cubicBezTo>
                <a:cubicBezTo>
                  <a:pt x="110" y="125"/>
                  <a:pt x="109" y="122"/>
                  <a:pt x="108" y="120"/>
                </a:cubicBezTo>
                <a:cubicBezTo>
                  <a:pt x="108" y="119"/>
                  <a:pt x="107" y="118"/>
                  <a:pt x="106" y="117"/>
                </a:cubicBezTo>
                <a:cubicBezTo>
                  <a:pt x="105" y="116"/>
                  <a:pt x="104" y="116"/>
                  <a:pt x="103" y="116"/>
                </a:cubicBezTo>
                <a:cubicBezTo>
                  <a:pt x="103" y="116"/>
                  <a:pt x="102" y="116"/>
                  <a:pt x="102" y="116"/>
                </a:cubicBezTo>
                <a:cubicBezTo>
                  <a:pt x="102" y="115"/>
                  <a:pt x="102" y="115"/>
                  <a:pt x="102" y="115"/>
                </a:cubicBezTo>
                <a:cubicBezTo>
                  <a:pt x="102" y="114"/>
                  <a:pt x="103" y="112"/>
                  <a:pt x="103" y="111"/>
                </a:cubicBezTo>
                <a:cubicBezTo>
                  <a:pt x="103" y="110"/>
                  <a:pt x="103" y="109"/>
                  <a:pt x="102" y="109"/>
                </a:cubicBezTo>
                <a:cubicBezTo>
                  <a:pt x="100" y="109"/>
                  <a:pt x="100" y="109"/>
                  <a:pt x="100" y="109"/>
                </a:cubicBezTo>
                <a:cubicBezTo>
                  <a:pt x="101" y="109"/>
                  <a:pt x="101" y="110"/>
                  <a:pt x="101" y="111"/>
                </a:cubicBezTo>
                <a:cubicBezTo>
                  <a:pt x="101" y="112"/>
                  <a:pt x="100" y="114"/>
                  <a:pt x="99" y="115"/>
                </a:cubicBezTo>
                <a:cubicBezTo>
                  <a:pt x="99" y="115"/>
                  <a:pt x="99" y="115"/>
                  <a:pt x="99" y="115"/>
                </a:cubicBezTo>
                <a:cubicBezTo>
                  <a:pt x="99" y="116"/>
                  <a:pt x="99" y="116"/>
                  <a:pt x="99" y="116"/>
                </a:cubicBezTo>
                <a:cubicBezTo>
                  <a:pt x="100" y="117"/>
                  <a:pt x="101" y="117"/>
                  <a:pt x="101" y="118"/>
                </a:cubicBezTo>
                <a:cubicBezTo>
                  <a:pt x="103" y="118"/>
                  <a:pt x="104" y="118"/>
                  <a:pt x="105" y="119"/>
                </a:cubicBezTo>
                <a:cubicBezTo>
                  <a:pt x="105" y="119"/>
                  <a:pt x="106" y="119"/>
                  <a:pt x="106" y="120"/>
                </a:cubicBezTo>
                <a:cubicBezTo>
                  <a:pt x="106" y="120"/>
                  <a:pt x="106" y="120"/>
                  <a:pt x="106" y="120"/>
                </a:cubicBezTo>
                <a:cubicBezTo>
                  <a:pt x="106" y="120"/>
                  <a:pt x="106" y="120"/>
                  <a:pt x="106" y="120"/>
                </a:cubicBezTo>
                <a:cubicBezTo>
                  <a:pt x="107" y="123"/>
                  <a:pt x="108" y="125"/>
                  <a:pt x="108" y="128"/>
                </a:cubicBezTo>
                <a:cubicBezTo>
                  <a:pt x="108" y="128"/>
                  <a:pt x="108" y="129"/>
                  <a:pt x="108" y="130"/>
                </a:cubicBezTo>
                <a:cubicBezTo>
                  <a:pt x="103" y="134"/>
                  <a:pt x="103" y="134"/>
                  <a:pt x="103" y="134"/>
                </a:cubicBezTo>
                <a:cubicBezTo>
                  <a:pt x="104" y="134"/>
                  <a:pt x="104" y="134"/>
                  <a:pt x="104" y="134"/>
                </a:cubicBezTo>
                <a:cubicBezTo>
                  <a:pt x="106" y="137"/>
                  <a:pt x="107" y="139"/>
                  <a:pt x="107" y="142"/>
                </a:cubicBezTo>
                <a:cubicBezTo>
                  <a:pt x="107" y="143"/>
                  <a:pt x="107" y="143"/>
                  <a:pt x="107" y="144"/>
                </a:cubicBezTo>
                <a:cubicBezTo>
                  <a:pt x="107" y="144"/>
                  <a:pt x="107" y="144"/>
                  <a:pt x="107" y="144"/>
                </a:cubicBezTo>
                <a:cubicBezTo>
                  <a:pt x="107" y="146"/>
                  <a:pt x="105" y="149"/>
                  <a:pt x="104" y="150"/>
                </a:cubicBezTo>
                <a:cubicBezTo>
                  <a:pt x="102" y="152"/>
                  <a:pt x="99" y="153"/>
                  <a:pt x="97" y="154"/>
                </a:cubicBezTo>
                <a:cubicBezTo>
                  <a:pt x="97" y="154"/>
                  <a:pt x="97" y="154"/>
                  <a:pt x="97" y="154"/>
                </a:cubicBezTo>
                <a:cubicBezTo>
                  <a:pt x="97" y="154"/>
                  <a:pt x="97" y="154"/>
                  <a:pt x="97" y="154"/>
                </a:cubicBezTo>
                <a:cubicBezTo>
                  <a:pt x="96" y="154"/>
                  <a:pt x="95" y="154"/>
                  <a:pt x="94" y="154"/>
                </a:cubicBezTo>
                <a:cubicBezTo>
                  <a:pt x="94" y="154"/>
                  <a:pt x="94" y="154"/>
                  <a:pt x="94" y="154"/>
                </a:cubicBezTo>
                <a:cubicBezTo>
                  <a:pt x="93" y="154"/>
                  <a:pt x="92" y="154"/>
                  <a:pt x="92" y="153"/>
                </a:cubicBezTo>
                <a:cubicBezTo>
                  <a:pt x="92" y="153"/>
                  <a:pt x="92" y="153"/>
                  <a:pt x="92" y="153"/>
                </a:cubicBezTo>
                <a:cubicBezTo>
                  <a:pt x="92" y="153"/>
                  <a:pt x="92" y="153"/>
                  <a:pt x="92" y="153"/>
                </a:cubicBezTo>
                <a:cubicBezTo>
                  <a:pt x="91" y="152"/>
                  <a:pt x="90" y="152"/>
                  <a:pt x="90" y="151"/>
                </a:cubicBezTo>
                <a:cubicBezTo>
                  <a:pt x="90" y="150"/>
                  <a:pt x="91" y="149"/>
                  <a:pt x="92" y="148"/>
                </a:cubicBezTo>
                <a:cubicBezTo>
                  <a:pt x="93" y="146"/>
                  <a:pt x="95" y="145"/>
                  <a:pt x="95" y="143"/>
                </a:cubicBezTo>
                <a:cubicBezTo>
                  <a:pt x="95" y="141"/>
                  <a:pt x="95" y="139"/>
                  <a:pt x="95" y="138"/>
                </a:cubicBezTo>
                <a:cubicBezTo>
                  <a:pt x="95" y="133"/>
                  <a:pt x="94" y="129"/>
                  <a:pt x="91" y="126"/>
                </a:cubicBezTo>
                <a:cubicBezTo>
                  <a:pt x="91" y="126"/>
                  <a:pt x="91" y="126"/>
                  <a:pt x="91" y="126"/>
                </a:cubicBezTo>
                <a:cubicBezTo>
                  <a:pt x="91" y="126"/>
                  <a:pt x="91" y="126"/>
                  <a:pt x="91" y="126"/>
                </a:cubicBezTo>
                <a:cubicBezTo>
                  <a:pt x="89" y="124"/>
                  <a:pt x="87" y="123"/>
                  <a:pt x="84" y="122"/>
                </a:cubicBezTo>
                <a:cubicBezTo>
                  <a:pt x="84" y="122"/>
                  <a:pt x="84" y="122"/>
                  <a:pt x="84" y="122"/>
                </a:cubicBezTo>
                <a:cubicBezTo>
                  <a:pt x="83" y="122"/>
                  <a:pt x="83" y="122"/>
                  <a:pt x="83" y="122"/>
                </a:cubicBezTo>
                <a:cubicBezTo>
                  <a:pt x="82" y="122"/>
                  <a:pt x="82" y="122"/>
                  <a:pt x="82" y="122"/>
                </a:cubicBezTo>
                <a:cubicBezTo>
                  <a:pt x="82" y="122"/>
                  <a:pt x="82" y="122"/>
                  <a:pt x="82" y="122"/>
                </a:cubicBezTo>
                <a:cubicBezTo>
                  <a:pt x="79" y="122"/>
                  <a:pt x="75" y="122"/>
                  <a:pt x="72" y="123"/>
                </a:cubicBezTo>
                <a:cubicBezTo>
                  <a:pt x="72" y="123"/>
                  <a:pt x="72" y="123"/>
                  <a:pt x="72" y="123"/>
                </a:cubicBezTo>
                <a:cubicBezTo>
                  <a:pt x="72" y="123"/>
                  <a:pt x="72" y="123"/>
                  <a:pt x="72" y="123"/>
                </a:cubicBezTo>
                <a:cubicBezTo>
                  <a:pt x="68" y="125"/>
                  <a:pt x="64" y="128"/>
                  <a:pt x="62" y="132"/>
                </a:cubicBezTo>
                <a:cubicBezTo>
                  <a:pt x="62" y="132"/>
                  <a:pt x="61" y="132"/>
                  <a:pt x="60" y="132"/>
                </a:cubicBezTo>
                <a:cubicBezTo>
                  <a:pt x="60" y="131"/>
                  <a:pt x="59" y="131"/>
                  <a:pt x="59" y="130"/>
                </a:cubicBezTo>
                <a:cubicBezTo>
                  <a:pt x="58" y="129"/>
                  <a:pt x="58" y="129"/>
                  <a:pt x="58" y="128"/>
                </a:cubicBezTo>
                <a:cubicBezTo>
                  <a:pt x="58" y="128"/>
                  <a:pt x="58" y="128"/>
                  <a:pt x="58" y="128"/>
                </a:cubicBezTo>
                <a:cubicBezTo>
                  <a:pt x="58" y="128"/>
                  <a:pt x="58" y="128"/>
                  <a:pt x="58" y="128"/>
                </a:cubicBezTo>
                <a:cubicBezTo>
                  <a:pt x="58" y="128"/>
                  <a:pt x="58" y="128"/>
                  <a:pt x="58" y="128"/>
                </a:cubicBezTo>
                <a:cubicBezTo>
                  <a:pt x="58" y="127"/>
                  <a:pt x="58" y="126"/>
                  <a:pt x="58" y="125"/>
                </a:cubicBezTo>
                <a:cubicBezTo>
                  <a:pt x="58" y="124"/>
                  <a:pt x="58" y="124"/>
                  <a:pt x="58" y="123"/>
                </a:cubicBezTo>
                <a:cubicBezTo>
                  <a:pt x="59" y="122"/>
                  <a:pt x="59" y="121"/>
                  <a:pt x="59" y="120"/>
                </a:cubicBezTo>
                <a:cubicBezTo>
                  <a:pt x="59" y="120"/>
                  <a:pt x="59" y="120"/>
                  <a:pt x="59" y="120"/>
                </a:cubicBezTo>
                <a:cubicBezTo>
                  <a:pt x="59" y="120"/>
                  <a:pt x="59" y="120"/>
                  <a:pt x="59" y="120"/>
                </a:cubicBezTo>
                <a:cubicBezTo>
                  <a:pt x="59" y="120"/>
                  <a:pt x="60" y="120"/>
                  <a:pt x="60" y="119"/>
                </a:cubicBezTo>
                <a:cubicBezTo>
                  <a:pt x="60" y="119"/>
                  <a:pt x="61" y="119"/>
                  <a:pt x="61" y="119"/>
                </a:cubicBezTo>
                <a:cubicBezTo>
                  <a:pt x="62" y="118"/>
                  <a:pt x="63" y="118"/>
                  <a:pt x="64" y="117"/>
                </a:cubicBezTo>
                <a:cubicBezTo>
                  <a:pt x="64" y="116"/>
                  <a:pt x="64" y="116"/>
                  <a:pt x="64" y="116"/>
                </a:cubicBezTo>
                <a:cubicBezTo>
                  <a:pt x="63" y="115"/>
                  <a:pt x="63" y="115"/>
                  <a:pt x="63" y="115"/>
                </a:cubicBezTo>
                <a:cubicBezTo>
                  <a:pt x="61" y="114"/>
                  <a:pt x="60" y="111"/>
                  <a:pt x="59" y="109"/>
                </a:cubicBezTo>
                <a:cubicBezTo>
                  <a:pt x="56" y="109"/>
                  <a:pt x="56" y="109"/>
                  <a:pt x="56" y="109"/>
                </a:cubicBezTo>
                <a:cubicBezTo>
                  <a:pt x="56" y="113"/>
                  <a:pt x="56" y="113"/>
                  <a:pt x="56" y="113"/>
                </a:cubicBezTo>
                <a:cubicBezTo>
                  <a:pt x="55" y="113"/>
                  <a:pt x="54" y="113"/>
                  <a:pt x="53" y="113"/>
                </a:cubicBezTo>
                <a:cubicBezTo>
                  <a:pt x="53" y="113"/>
                  <a:pt x="52" y="113"/>
                  <a:pt x="52" y="113"/>
                </a:cubicBezTo>
                <a:cubicBezTo>
                  <a:pt x="52" y="112"/>
                  <a:pt x="52" y="112"/>
                  <a:pt x="52" y="112"/>
                </a:cubicBezTo>
                <a:cubicBezTo>
                  <a:pt x="53" y="111"/>
                  <a:pt x="54" y="111"/>
                  <a:pt x="55" y="111"/>
                </a:cubicBezTo>
                <a:cubicBezTo>
                  <a:pt x="56" y="110"/>
                  <a:pt x="56" y="110"/>
                  <a:pt x="56" y="110"/>
                </a:cubicBezTo>
                <a:cubicBezTo>
                  <a:pt x="56" y="110"/>
                  <a:pt x="56" y="110"/>
                  <a:pt x="56" y="110"/>
                </a:cubicBezTo>
                <a:cubicBezTo>
                  <a:pt x="56" y="109"/>
                  <a:pt x="56" y="109"/>
                  <a:pt x="56" y="109"/>
                </a:cubicBezTo>
                <a:cubicBezTo>
                  <a:pt x="54" y="109"/>
                  <a:pt x="54" y="109"/>
                  <a:pt x="54" y="109"/>
                </a:cubicBezTo>
                <a:cubicBezTo>
                  <a:pt x="54" y="109"/>
                  <a:pt x="54" y="109"/>
                  <a:pt x="54" y="109"/>
                </a:cubicBezTo>
                <a:cubicBezTo>
                  <a:pt x="53" y="109"/>
                  <a:pt x="52" y="110"/>
                  <a:pt x="50" y="110"/>
                </a:cubicBezTo>
                <a:cubicBezTo>
                  <a:pt x="47" y="112"/>
                  <a:pt x="43" y="113"/>
                  <a:pt x="40" y="115"/>
                </a:cubicBezTo>
                <a:cubicBezTo>
                  <a:pt x="37" y="116"/>
                  <a:pt x="35" y="117"/>
                  <a:pt x="33" y="118"/>
                </a:cubicBezTo>
                <a:cubicBezTo>
                  <a:pt x="33" y="118"/>
                  <a:pt x="33" y="118"/>
                  <a:pt x="33" y="118"/>
                </a:cubicBezTo>
                <a:cubicBezTo>
                  <a:pt x="32" y="118"/>
                  <a:pt x="32" y="118"/>
                  <a:pt x="32" y="118"/>
                </a:cubicBezTo>
                <a:cubicBezTo>
                  <a:pt x="31" y="118"/>
                  <a:pt x="31" y="118"/>
                  <a:pt x="31" y="118"/>
                </a:cubicBezTo>
                <a:cubicBezTo>
                  <a:pt x="31" y="119"/>
                  <a:pt x="31" y="119"/>
                  <a:pt x="31" y="119"/>
                </a:cubicBezTo>
                <a:cubicBezTo>
                  <a:pt x="31" y="119"/>
                  <a:pt x="31" y="119"/>
                  <a:pt x="31" y="119"/>
                </a:cubicBezTo>
                <a:cubicBezTo>
                  <a:pt x="24" y="122"/>
                  <a:pt x="17" y="127"/>
                  <a:pt x="11" y="132"/>
                </a:cubicBezTo>
                <a:cubicBezTo>
                  <a:pt x="11" y="132"/>
                  <a:pt x="10" y="132"/>
                  <a:pt x="10" y="132"/>
                </a:cubicBezTo>
                <a:cubicBezTo>
                  <a:pt x="9" y="131"/>
                  <a:pt x="8" y="130"/>
                  <a:pt x="8" y="129"/>
                </a:cubicBezTo>
                <a:cubicBezTo>
                  <a:pt x="7" y="128"/>
                  <a:pt x="6" y="127"/>
                  <a:pt x="4" y="126"/>
                </a:cubicBezTo>
                <a:cubicBezTo>
                  <a:pt x="4" y="126"/>
                  <a:pt x="4" y="126"/>
                  <a:pt x="4" y="126"/>
                </a:cubicBezTo>
                <a:cubicBezTo>
                  <a:pt x="4" y="126"/>
                  <a:pt x="4" y="126"/>
                  <a:pt x="4" y="126"/>
                </a:cubicBezTo>
                <a:cubicBezTo>
                  <a:pt x="3" y="126"/>
                  <a:pt x="3" y="126"/>
                  <a:pt x="2" y="127"/>
                </a:cubicBezTo>
                <a:cubicBezTo>
                  <a:pt x="2" y="127"/>
                  <a:pt x="1" y="128"/>
                  <a:pt x="1" y="128"/>
                </a:cubicBezTo>
                <a:cubicBezTo>
                  <a:pt x="1" y="129"/>
                  <a:pt x="1" y="129"/>
                  <a:pt x="2" y="130"/>
                </a:cubicBezTo>
                <a:cubicBezTo>
                  <a:pt x="3" y="132"/>
                  <a:pt x="5" y="135"/>
                  <a:pt x="7" y="137"/>
                </a:cubicBezTo>
                <a:cubicBezTo>
                  <a:pt x="9" y="139"/>
                  <a:pt x="11" y="141"/>
                  <a:pt x="11" y="144"/>
                </a:cubicBezTo>
                <a:cubicBezTo>
                  <a:pt x="11" y="144"/>
                  <a:pt x="11" y="144"/>
                  <a:pt x="11" y="144"/>
                </a:cubicBezTo>
                <a:cubicBezTo>
                  <a:pt x="11" y="144"/>
                  <a:pt x="11" y="144"/>
                  <a:pt x="11" y="144"/>
                </a:cubicBezTo>
                <a:cubicBezTo>
                  <a:pt x="13" y="148"/>
                  <a:pt x="16" y="152"/>
                  <a:pt x="16" y="156"/>
                </a:cubicBezTo>
                <a:cubicBezTo>
                  <a:pt x="16" y="156"/>
                  <a:pt x="16" y="157"/>
                  <a:pt x="16" y="157"/>
                </a:cubicBezTo>
                <a:cubicBezTo>
                  <a:pt x="4" y="157"/>
                  <a:pt x="4" y="157"/>
                  <a:pt x="4" y="157"/>
                </a:cubicBezTo>
                <a:cubicBezTo>
                  <a:pt x="1" y="159"/>
                  <a:pt x="1" y="159"/>
                  <a:pt x="1" y="159"/>
                </a:cubicBezTo>
                <a:cubicBezTo>
                  <a:pt x="1" y="159"/>
                  <a:pt x="1" y="159"/>
                  <a:pt x="1" y="159"/>
                </a:cubicBezTo>
                <a:cubicBezTo>
                  <a:pt x="1" y="159"/>
                  <a:pt x="1" y="159"/>
                  <a:pt x="1" y="159"/>
                </a:cubicBezTo>
                <a:cubicBezTo>
                  <a:pt x="1" y="159"/>
                  <a:pt x="0" y="160"/>
                  <a:pt x="0" y="160"/>
                </a:cubicBezTo>
                <a:cubicBezTo>
                  <a:pt x="0" y="162"/>
                  <a:pt x="1" y="163"/>
                  <a:pt x="2" y="163"/>
                </a:cubicBezTo>
                <a:cubicBezTo>
                  <a:pt x="2" y="163"/>
                  <a:pt x="2" y="163"/>
                  <a:pt x="2" y="163"/>
                </a:cubicBezTo>
                <a:cubicBezTo>
                  <a:pt x="7" y="163"/>
                  <a:pt x="7" y="163"/>
                  <a:pt x="7" y="163"/>
                </a:cubicBezTo>
                <a:cubicBezTo>
                  <a:pt x="15" y="163"/>
                  <a:pt x="24" y="163"/>
                  <a:pt x="32" y="163"/>
                </a:cubicBezTo>
                <a:cubicBezTo>
                  <a:pt x="33" y="163"/>
                  <a:pt x="33" y="163"/>
                  <a:pt x="33" y="163"/>
                </a:cubicBezTo>
                <a:cubicBezTo>
                  <a:pt x="35" y="163"/>
                  <a:pt x="37" y="163"/>
                  <a:pt x="40" y="163"/>
                </a:cubicBezTo>
                <a:cubicBezTo>
                  <a:pt x="41" y="163"/>
                  <a:pt x="41" y="163"/>
                  <a:pt x="41" y="163"/>
                </a:cubicBezTo>
                <a:cubicBezTo>
                  <a:pt x="44" y="163"/>
                  <a:pt x="47" y="163"/>
                  <a:pt x="51" y="163"/>
                </a:cubicBezTo>
                <a:cubicBezTo>
                  <a:pt x="52" y="163"/>
                  <a:pt x="52" y="163"/>
                  <a:pt x="52" y="163"/>
                </a:cubicBezTo>
                <a:cubicBezTo>
                  <a:pt x="54" y="163"/>
                  <a:pt x="55" y="163"/>
                  <a:pt x="57" y="163"/>
                </a:cubicBezTo>
                <a:cubicBezTo>
                  <a:pt x="58" y="163"/>
                  <a:pt x="58" y="163"/>
                  <a:pt x="58" y="163"/>
                </a:cubicBezTo>
                <a:cubicBezTo>
                  <a:pt x="58" y="163"/>
                  <a:pt x="58" y="163"/>
                  <a:pt x="58" y="163"/>
                </a:cubicBezTo>
                <a:cubicBezTo>
                  <a:pt x="66" y="163"/>
                  <a:pt x="73" y="163"/>
                  <a:pt x="81" y="162"/>
                </a:cubicBezTo>
                <a:cubicBezTo>
                  <a:pt x="81" y="162"/>
                  <a:pt x="81" y="162"/>
                  <a:pt x="81" y="162"/>
                </a:cubicBezTo>
                <a:cubicBezTo>
                  <a:pt x="81" y="162"/>
                  <a:pt x="82" y="162"/>
                  <a:pt x="82" y="162"/>
                </a:cubicBezTo>
                <a:cubicBezTo>
                  <a:pt x="82" y="163"/>
                  <a:pt x="82" y="163"/>
                  <a:pt x="82" y="163"/>
                </a:cubicBezTo>
                <a:cubicBezTo>
                  <a:pt x="83" y="163"/>
                  <a:pt x="83" y="163"/>
                  <a:pt x="83" y="163"/>
                </a:cubicBezTo>
                <a:cubicBezTo>
                  <a:pt x="84" y="163"/>
                  <a:pt x="84" y="163"/>
                  <a:pt x="84" y="163"/>
                </a:cubicBezTo>
                <a:cubicBezTo>
                  <a:pt x="84" y="163"/>
                  <a:pt x="84" y="163"/>
                  <a:pt x="84" y="163"/>
                </a:cubicBezTo>
                <a:cubicBezTo>
                  <a:pt x="100" y="163"/>
                  <a:pt x="117" y="163"/>
                  <a:pt x="133" y="162"/>
                </a:cubicBezTo>
                <a:cubicBezTo>
                  <a:pt x="133" y="162"/>
                  <a:pt x="133" y="162"/>
                  <a:pt x="133" y="162"/>
                </a:cubicBezTo>
                <a:cubicBezTo>
                  <a:pt x="142" y="162"/>
                  <a:pt x="150" y="162"/>
                  <a:pt x="159" y="162"/>
                </a:cubicBezTo>
                <a:cubicBezTo>
                  <a:pt x="159" y="162"/>
                  <a:pt x="160" y="162"/>
                  <a:pt x="160" y="162"/>
                </a:cubicBezTo>
                <a:cubicBezTo>
                  <a:pt x="161" y="162"/>
                  <a:pt x="161" y="162"/>
                  <a:pt x="161" y="162"/>
                </a:cubicBezTo>
                <a:cubicBezTo>
                  <a:pt x="162" y="162"/>
                  <a:pt x="163" y="162"/>
                  <a:pt x="164" y="162"/>
                </a:cubicBezTo>
                <a:cubicBezTo>
                  <a:pt x="165" y="162"/>
                  <a:pt x="165" y="162"/>
                  <a:pt x="165" y="162"/>
                </a:cubicBezTo>
                <a:cubicBezTo>
                  <a:pt x="165" y="162"/>
                  <a:pt x="165" y="162"/>
                  <a:pt x="165" y="162"/>
                </a:cubicBezTo>
                <a:cubicBezTo>
                  <a:pt x="177" y="162"/>
                  <a:pt x="188" y="162"/>
                  <a:pt x="199" y="162"/>
                </a:cubicBezTo>
                <a:cubicBezTo>
                  <a:pt x="200" y="162"/>
                  <a:pt x="200" y="162"/>
                  <a:pt x="200" y="162"/>
                </a:cubicBezTo>
                <a:cubicBezTo>
                  <a:pt x="202" y="162"/>
                  <a:pt x="204" y="162"/>
                  <a:pt x="206" y="162"/>
                </a:cubicBezTo>
                <a:cubicBezTo>
                  <a:pt x="207" y="162"/>
                  <a:pt x="207" y="162"/>
                  <a:pt x="207" y="162"/>
                </a:cubicBezTo>
                <a:cubicBezTo>
                  <a:pt x="213" y="162"/>
                  <a:pt x="220" y="162"/>
                  <a:pt x="227" y="162"/>
                </a:cubicBezTo>
                <a:cubicBezTo>
                  <a:pt x="227" y="162"/>
                  <a:pt x="227" y="162"/>
                  <a:pt x="227" y="162"/>
                </a:cubicBezTo>
                <a:cubicBezTo>
                  <a:pt x="227" y="161"/>
                  <a:pt x="227" y="161"/>
                  <a:pt x="227" y="161"/>
                </a:cubicBezTo>
                <a:cubicBezTo>
                  <a:pt x="227" y="161"/>
                  <a:pt x="227" y="161"/>
                  <a:pt x="227" y="161"/>
                </a:cubicBezTo>
                <a:cubicBezTo>
                  <a:pt x="227" y="161"/>
                  <a:pt x="227" y="161"/>
                  <a:pt x="227" y="161"/>
                </a:cubicBezTo>
                <a:cubicBezTo>
                  <a:pt x="228" y="161"/>
                  <a:pt x="228" y="162"/>
                  <a:pt x="229" y="162"/>
                </a:cubicBezTo>
                <a:cubicBezTo>
                  <a:pt x="230" y="162"/>
                  <a:pt x="230" y="163"/>
                  <a:pt x="231" y="163"/>
                </a:cubicBezTo>
                <a:cubicBezTo>
                  <a:pt x="231" y="163"/>
                  <a:pt x="231" y="163"/>
                  <a:pt x="231" y="163"/>
                </a:cubicBezTo>
                <a:cubicBezTo>
                  <a:pt x="232" y="163"/>
                  <a:pt x="233" y="162"/>
                  <a:pt x="233" y="162"/>
                </a:cubicBezTo>
                <a:cubicBezTo>
                  <a:pt x="271" y="162"/>
                  <a:pt x="271" y="162"/>
                  <a:pt x="271" y="162"/>
                </a:cubicBezTo>
                <a:cubicBezTo>
                  <a:pt x="287" y="162"/>
                  <a:pt x="287" y="162"/>
                  <a:pt x="287" y="162"/>
                </a:cubicBezTo>
                <a:cubicBezTo>
                  <a:pt x="354" y="161"/>
                  <a:pt x="354" y="161"/>
                  <a:pt x="354" y="161"/>
                </a:cubicBezTo>
                <a:cubicBezTo>
                  <a:pt x="362" y="161"/>
                  <a:pt x="362" y="161"/>
                  <a:pt x="362" y="161"/>
                </a:cubicBezTo>
                <a:cubicBezTo>
                  <a:pt x="362" y="162"/>
                  <a:pt x="362" y="162"/>
                  <a:pt x="362" y="162"/>
                </a:cubicBezTo>
                <a:cubicBezTo>
                  <a:pt x="363" y="162"/>
                  <a:pt x="363" y="162"/>
                  <a:pt x="363" y="162"/>
                </a:cubicBezTo>
                <a:cubicBezTo>
                  <a:pt x="364" y="162"/>
                  <a:pt x="364" y="162"/>
                  <a:pt x="364" y="162"/>
                </a:cubicBezTo>
                <a:cubicBezTo>
                  <a:pt x="364" y="161"/>
                  <a:pt x="364" y="161"/>
                  <a:pt x="364" y="161"/>
                </a:cubicBezTo>
                <a:cubicBezTo>
                  <a:pt x="367" y="161"/>
                  <a:pt x="369" y="161"/>
                  <a:pt x="372" y="161"/>
                </a:cubicBezTo>
                <a:cubicBezTo>
                  <a:pt x="372" y="161"/>
                  <a:pt x="372" y="161"/>
                  <a:pt x="372" y="161"/>
                </a:cubicBezTo>
                <a:cubicBezTo>
                  <a:pt x="373" y="161"/>
                  <a:pt x="373" y="161"/>
                  <a:pt x="373" y="161"/>
                </a:cubicBezTo>
                <a:cubicBezTo>
                  <a:pt x="374" y="161"/>
                  <a:pt x="374" y="161"/>
                  <a:pt x="374" y="161"/>
                </a:cubicBezTo>
                <a:cubicBezTo>
                  <a:pt x="374" y="161"/>
                  <a:pt x="374" y="161"/>
                  <a:pt x="374" y="161"/>
                </a:cubicBezTo>
                <a:cubicBezTo>
                  <a:pt x="380" y="161"/>
                  <a:pt x="385" y="161"/>
                  <a:pt x="391" y="161"/>
                </a:cubicBezTo>
                <a:cubicBezTo>
                  <a:pt x="392" y="161"/>
                  <a:pt x="392" y="161"/>
                  <a:pt x="392" y="161"/>
                </a:cubicBezTo>
                <a:cubicBezTo>
                  <a:pt x="396" y="161"/>
                  <a:pt x="400" y="161"/>
                  <a:pt x="404" y="161"/>
                </a:cubicBezTo>
                <a:cubicBezTo>
                  <a:pt x="405" y="161"/>
                  <a:pt x="405" y="161"/>
                  <a:pt x="405" y="161"/>
                </a:cubicBezTo>
                <a:cubicBezTo>
                  <a:pt x="406" y="161"/>
                  <a:pt x="407" y="161"/>
                  <a:pt x="408" y="161"/>
                </a:cubicBezTo>
                <a:cubicBezTo>
                  <a:pt x="415" y="161"/>
                  <a:pt x="423" y="161"/>
                  <a:pt x="430" y="161"/>
                </a:cubicBezTo>
                <a:cubicBezTo>
                  <a:pt x="430" y="159"/>
                  <a:pt x="430" y="159"/>
                  <a:pt x="430" y="159"/>
                </a:cubicBezTo>
                <a:cubicBezTo>
                  <a:pt x="423" y="159"/>
                  <a:pt x="415" y="159"/>
                  <a:pt x="408" y="159"/>
                </a:cubicBezTo>
                <a:cubicBezTo>
                  <a:pt x="407" y="159"/>
                  <a:pt x="406" y="159"/>
                  <a:pt x="405" y="159"/>
                </a:cubicBezTo>
                <a:cubicBezTo>
                  <a:pt x="405" y="157"/>
                  <a:pt x="405" y="157"/>
                  <a:pt x="405" y="157"/>
                </a:cubicBezTo>
                <a:cubicBezTo>
                  <a:pt x="405" y="157"/>
                  <a:pt x="406" y="157"/>
                  <a:pt x="406" y="157"/>
                </a:cubicBezTo>
                <a:cubicBezTo>
                  <a:pt x="407" y="157"/>
                  <a:pt x="408" y="156"/>
                  <a:pt x="409" y="155"/>
                </a:cubicBezTo>
                <a:cubicBezTo>
                  <a:pt x="409" y="155"/>
                  <a:pt x="409" y="155"/>
                  <a:pt x="409" y="155"/>
                </a:cubicBezTo>
                <a:cubicBezTo>
                  <a:pt x="409" y="154"/>
                  <a:pt x="409" y="154"/>
                  <a:pt x="409" y="154"/>
                </a:cubicBezTo>
                <a:cubicBezTo>
                  <a:pt x="407" y="153"/>
                  <a:pt x="406" y="152"/>
                  <a:pt x="405" y="151"/>
                </a:cubicBezTo>
                <a:cubicBezTo>
                  <a:pt x="405" y="149"/>
                  <a:pt x="405" y="149"/>
                  <a:pt x="405" y="149"/>
                </a:cubicBezTo>
                <a:cubicBezTo>
                  <a:pt x="410" y="153"/>
                  <a:pt x="415" y="157"/>
                  <a:pt x="422" y="157"/>
                </a:cubicBezTo>
                <a:cubicBezTo>
                  <a:pt x="430" y="157"/>
                  <a:pt x="430" y="157"/>
                  <a:pt x="430" y="157"/>
                </a:cubicBezTo>
                <a:cubicBezTo>
                  <a:pt x="430" y="155"/>
                  <a:pt x="430" y="155"/>
                  <a:pt x="430" y="155"/>
                </a:cubicBezTo>
                <a:cubicBezTo>
                  <a:pt x="422" y="155"/>
                  <a:pt x="422" y="155"/>
                  <a:pt x="422" y="155"/>
                </a:cubicBezTo>
                <a:cubicBezTo>
                  <a:pt x="422" y="155"/>
                  <a:pt x="422" y="155"/>
                  <a:pt x="422" y="155"/>
                </a:cubicBezTo>
                <a:cubicBezTo>
                  <a:pt x="415" y="155"/>
                  <a:pt x="410" y="151"/>
                  <a:pt x="405" y="146"/>
                </a:cubicBezTo>
                <a:cubicBezTo>
                  <a:pt x="405" y="146"/>
                  <a:pt x="405" y="146"/>
                  <a:pt x="405" y="146"/>
                </a:cubicBezTo>
                <a:cubicBezTo>
                  <a:pt x="405" y="146"/>
                  <a:pt x="405" y="146"/>
                  <a:pt x="405" y="146"/>
                </a:cubicBezTo>
                <a:cubicBezTo>
                  <a:pt x="403" y="144"/>
                  <a:pt x="403" y="144"/>
                  <a:pt x="403" y="144"/>
                </a:cubicBezTo>
                <a:cubicBezTo>
                  <a:pt x="403" y="144"/>
                  <a:pt x="403" y="144"/>
                  <a:pt x="403" y="144"/>
                </a:cubicBezTo>
                <a:cubicBezTo>
                  <a:pt x="403" y="144"/>
                  <a:pt x="402" y="143"/>
                  <a:pt x="402" y="143"/>
                </a:cubicBezTo>
                <a:cubicBezTo>
                  <a:pt x="398" y="139"/>
                  <a:pt x="395" y="135"/>
                  <a:pt x="391" y="131"/>
                </a:cubicBezTo>
                <a:cubicBezTo>
                  <a:pt x="390" y="129"/>
                  <a:pt x="390" y="129"/>
                  <a:pt x="390" y="129"/>
                </a:cubicBezTo>
                <a:cubicBezTo>
                  <a:pt x="390" y="129"/>
                  <a:pt x="390" y="129"/>
                  <a:pt x="390" y="129"/>
                </a:cubicBezTo>
                <a:cubicBezTo>
                  <a:pt x="385" y="125"/>
                  <a:pt x="380" y="120"/>
                  <a:pt x="374" y="116"/>
                </a:cubicBezTo>
                <a:cubicBezTo>
                  <a:pt x="371" y="113"/>
                  <a:pt x="368" y="111"/>
                  <a:pt x="364" y="109"/>
                </a:cubicBezTo>
              </a:path>
            </a:pathLst>
          </a:custGeom>
          <a:solidFill>
            <a:srgbClr val="E8888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10" name="PA_任意多边形 1442"/>
          <p:cNvSpPr>
            <a:spLocks noEditPoints="1"/>
          </p:cNvSpPr>
          <p:nvPr>
            <p:custDataLst>
              <p:tags r:id="rId175"/>
            </p:custDataLst>
          </p:nvPr>
        </p:nvSpPr>
        <p:spPr bwMode="auto">
          <a:xfrm>
            <a:off x="9139237" y="6665913"/>
            <a:ext cx="3111500" cy="131763"/>
          </a:xfrm>
          <a:custGeom>
            <a:avLst/>
            <a:gdLst>
              <a:gd name="T0" fmla="*/ 337 w 1294"/>
              <a:gd name="T1" fmla="*/ 55 h 55"/>
              <a:gd name="T2" fmla="*/ 1203 w 1294"/>
              <a:gd name="T3" fmla="*/ 51 h 55"/>
              <a:gd name="T4" fmla="*/ 1281 w 1294"/>
              <a:gd name="T5" fmla="*/ 46 h 55"/>
              <a:gd name="T6" fmla="*/ 863 w 1294"/>
              <a:gd name="T7" fmla="*/ 41 h 55"/>
              <a:gd name="T8" fmla="*/ 234 w 1294"/>
              <a:gd name="T9" fmla="*/ 55 h 55"/>
              <a:gd name="T10" fmla="*/ 1288 w 1294"/>
              <a:gd name="T11" fmla="*/ 38 h 55"/>
              <a:gd name="T12" fmla="*/ 1283 w 1294"/>
              <a:gd name="T13" fmla="*/ 40 h 55"/>
              <a:gd name="T14" fmla="*/ 1009 w 1294"/>
              <a:gd name="T15" fmla="*/ 32 h 55"/>
              <a:gd name="T16" fmla="*/ 69 w 1294"/>
              <a:gd name="T17" fmla="*/ 39 h 55"/>
              <a:gd name="T18" fmla="*/ 38 w 1294"/>
              <a:gd name="T19" fmla="*/ 34 h 55"/>
              <a:gd name="T20" fmla="*/ 48 w 1294"/>
              <a:gd name="T21" fmla="*/ 33 h 55"/>
              <a:gd name="T22" fmla="*/ 8 w 1294"/>
              <a:gd name="T23" fmla="*/ 2 h 55"/>
              <a:gd name="T24" fmla="*/ 14 w 1294"/>
              <a:gd name="T25" fmla="*/ 32 h 55"/>
              <a:gd name="T26" fmla="*/ 13 w 1294"/>
              <a:gd name="T27" fmla="*/ 7 h 55"/>
              <a:gd name="T28" fmla="*/ 2 w 1294"/>
              <a:gd name="T29" fmla="*/ 25 h 55"/>
              <a:gd name="T30" fmla="*/ 13 w 1294"/>
              <a:gd name="T31" fmla="*/ 42 h 55"/>
              <a:gd name="T32" fmla="*/ 9 w 1294"/>
              <a:gd name="T33" fmla="*/ 51 h 55"/>
              <a:gd name="T34" fmla="*/ 58 w 1294"/>
              <a:gd name="T35" fmla="*/ 41 h 55"/>
              <a:gd name="T36" fmla="*/ 87 w 1294"/>
              <a:gd name="T37" fmla="*/ 45 h 55"/>
              <a:gd name="T38" fmla="*/ 19 w 1294"/>
              <a:gd name="T39" fmla="*/ 34 h 55"/>
              <a:gd name="T40" fmla="*/ 86 w 1294"/>
              <a:gd name="T41" fmla="*/ 28 h 55"/>
              <a:gd name="T42" fmla="*/ 72 w 1294"/>
              <a:gd name="T43" fmla="*/ 17 h 55"/>
              <a:gd name="T44" fmla="*/ 55 w 1294"/>
              <a:gd name="T45" fmla="*/ 10 h 55"/>
              <a:gd name="T46" fmla="*/ 115 w 1294"/>
              <a:gd name="T47" fmla="*/ 44 h 55"/>
              <a:gd name="T48" fmla="*/ 111 w 1294"/>
              <a:gd name="T49" fmla="*/ 27 h 55"/>
              <a:gd name="T50" fmla="*/ 119 w 1294"/>
              <a:gd name="T51" fmla="*/ 46 h 55"/>
              <a:gd name="T52" fmla="*/ 160 w 1294"/>
              <a:gd name="T53" fmla="*/ 38 h 55"/>
              <a:gd name="T54" fmla="*/ 370 w 1294"/>
              <a:gd name="T55" fmla="*/ 30 h 55"/>
              <a:gd name="T56" fmla="*/ 341 w 1294"/>
              <a:gd name="T57" fmla="*/ 25 h 55"/>
              <a:gd name="T58" fmla="*/ 395 w 1294"/>
              <a:gd name="T59" fmla="*/ 3 h 55"/>
              <a:gd name="T60" fmla="*/ 364 w 1294"/>
              <a:gd name="T61" fmla="*/ 19 h 55"/>
              <a:gd name="T62" fmla="*/ 289 w 1294"/>
              <a:gd name="T63" fmla="*/ 17 h 55"/>
              <a:gd name="T64" fmla="*/ 375 w 1294"/>
              <a:gd name="T65" fmla="*/ 43 h 55"/>
              <a:gd name="T66" fmla="*/ 431 w 1294"/>
              <a:gd name="T67" fmla="*/ 39 h 55"/>
              <a:gd name="T68" fmla="*/ 431 w 1294"/>
              <a:gd name="T69" fmla="*/ 25 h 55"/>
              <a:gd name="T70" fmla="*/ 403 w 1294"/>
              <a:gd name="T71" fmla="*/ 9 h 55"/>
              <a:gd name="T72" fmla="*/ 914 w 1294"/>
              <a:gd name="T73" fmla="*/ 40 h 55"/>
              <a:gd name="T74" fmla="*/ 902 w 1294"/>
              <a:gd name="T75" fmla="*/ 46 h 55"/>
              <a:gd name="T76" fmla="*/ 1020 w 1294"/>
              <a:gd name="T77" fmla="*/ 13 h 55"/>
              <a:gd name="T78" fmla="*/ 1118 w 1294"/>
              <a:gd name="T79" fmla="*/ 50 h 55"/>
              <a:gd name="T80" fmla="*/ 1118 w 1294"/>
              <a:gd name="T81" fmla="*/ 46 h 55"/>
              <a:gd name="T82" fmla="*/ 1213 w 1294"/>
              <a:gd name="T83" fmla="*/ 34 h 55"/>
              <a:gd name="T84" fmla="*/ 1163 w 1294"/>
              <a:gd name="T85" fmla="*/ 29 h 55"/>
              <a:gd name="T86" fmla="*/ 1202 w 1294"/>
              <a:gd name="T87" fmla="*/ 25 h 55"/>
              <a:gd name="T88" fmla="*/ 1202 w 1294"/>
              <a:gd name="T89" fmla="*/ 36 h 55"/>
              <a:gd name="T90" fmla="*/ 1102 w 1294"/>
              <a:gd name="T91" fmla="*/ 37 h 55"/>
              <a:gd name="T92" fmla="*/ 1156 w 1294"/>
              <a:gd name="T93" fmla="*/ 21 h 55"/>
              <a:gd name="T94" fmla="*/ 1211 w 1294"/>
              <a:gd name="T95" fmla="*/ 13 h 55"/>
              <a:gd name="T96" fmla="*/ 1242 w 1294"/>
              <a:gd name="T97" fmla="*/ 7 h 55"/>
              <a:gd name="T98" fmla="*/ 1224 w 1294"/>
              <a:gd name="T99" fmla="*/ 33 h 55"/>
              <a:gd name="T100" fmla="*/ 1113 w 1294"/>
              <a:gd name="T101" fmla="*/ 25 h 55"/>
              <a:gd name="T102" fmla="*/ 1118 w 1294"/>
              <a:gd name="T103" fmla="*/ 8 h 55"/>
              <a:gd name="T104" fmla="*/ 1251 w 1294"/>
              <a:gd name="T105" fmla="*/ 10 h 55"/>
              <a:gd name="T106" fmla="*/ 1218 w 1294"/>
              <a:gd name="T107" fmla="*/ 3 h 55"/>
              <a:gd name="T108" fmla="*/ 1219 w 1294"/>
              <a:gd name="T109" fmla="*/ 17 h 55"/>
              <a:gd name="T110" fmla="*/ 1118 w 1294"/>
              <a:gd name="T111" fmla="*/ 2 h 55"/>
              <a:gd name="T112" fmla="*/ 1059 w 1294"/>
              <a:gd name="T113" fmla="*/ 0 h 55"/>
              <a:gd name="T114" fmla="*/ 1092 w 1294"/>
              <a:gd name="T115" fmla="*/ 43 h 55"/>
              <a:gd name="T116" fmla="*/ 1162 w 1294"/>
              <a:gd name="T117" fmla="*/ 48 h 55"/>
              <a:gd name="T118" fmla="*/ 1169 w 1294"/>
              <a:gd name="T119" fmla="*/ 52 h 55"/>
              <a:gd name="T120" fmla="*/ 1202 w 1294"/>
              <a:gd name="T121" fmla="*/ 42 h 55"/>
              <a:gd name="T122" fmla="*/ 1234 w 1294"/>
              <a:gd name="T123" fmla="*/ 48 h 55"/>
              <a:gd name="T124" fmla="*/ 1242 w 1294"/>
              <a:gd name="T125" fmla="*/ 9 h 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294" h="55">
                <a:moveTo>
                  <a:pt x="431" y="52"/>
                </a:moveTo>
                <a:cubicBezTo>
                  <a:pt x="428" y="53"/>
                  <a:pt x="425" y="54"/>
                  <a:pt x="422" y="55"/>
                </a:cubicBezTo>
                <a:cubicBezTo>
                  <a:pt x="428" y="55"/>
                  <a:pt x="428" y="55"/>
                  <a:pt x="428" y="55"/>
                </a:cubicBezTo>
                <a:cubicBezTo>
                  <a:pt x="429" y="55"/>
                  <a:pt x="430" y="54"/>
                  <a:pt x="431" y="54"/>
                </a:cubicBezTo>
                <a:cubicBezTo>
                  <a:pt x="431" y="52"/>
                  <a:pt x="431" y="52"/>
                  <a:pt x="431" y="52"/>
                </a:cubicBezTo>
                <a:moveTo>
                  <a:pt x="431" y="49"/>
                </a:moveTo>
                <a:cubicBezTo>
                  <a:pt x="425" y="50"/>
                  <a:pt x="419" y="52"/>
                  <a:pt x="414" y="55"/>
                </a:cubicBezTo>
                <a:cubicBezTo>
                  <a:pt x="419" y="55"/>
                  <a:pt x="419" y="55"/>
                  <a:pt x="419" y="55"/>
                </a:cubicBezTo>
                <a:cubicBezTo>
                  <a:pt x="423" y="53"/>
                  <a:pt x="427" y="52"/>
                  <a:pt x="431" y="51"/>
                </a:cubicBezTo>
                <a:cubicBezTo>
                  <a:pt x="431" y="49"/>
                  <a:pt x="431" y="49"/>
                  <a:pt x="431" y="49"/>
                </a:cubicBezTo>
                <a:moveTo>
                  <a:pt x="296" y="46"/>
                </a:moveTo>
                <a:cubicBezTo>
                  <a:pt x="294" y="46"/>
                  <a:pt x="292" y="47"/>
                  <a:pt x="289" y="47"/>
                </a:cubicBezTo>
                <a:cubicBezTo>
                  <a:pt x="289" y="47"/>
                  <a:pt x="289" y="47"/>
                  <a:pt x="289" y="47"/>
                </a:cubicBezTo>
                <a:cubicBezTo>
                  <a:pt x="288" y="47"/>
                  <a:pt x="288" y="47"/>
                  <a:pt x="288" y="47"/>
                </a:cubicBezTo>
                <a:cubicBezTo>
                  <a:pt x="287" y="47"/>
                  <a:pt x="287" y="47"/>
                  <a:pt x="287" y="47"/>
                </a:cubicBezTo>
                <a:cubicBezTo>
                  <a:pt x="287" y="47"/>
                  <a:pt x="287" y="47"/>
                  <a:pt x="287" y="47"/>
                </a:cubicBezTo>
                <a:cubicBezTo>
                  <a:pt x="282" y="47"/>
                  <a:pt x="277" y="48"/>
                  <a:pt x="271" y="49"/>
                </a:cubicBezTo>
                <a:cubicBezTo>
                  <a:pt x="263" y="50"/>
                  <a:pt x="255" y="52"/>
                  <a:pt x="248" y="55"/>
                </a:cubicBezTo>
                <a:cubicBezTo>
                  <a:pt x="254" y="55"/>
                  <a:pt x="254" y="55"/>
                  <a:pt x="254" y="55"/>
                </a:cubicBezTo>
                <a:cubicBezTo>
                  <a:pt x="260" y="53"/>
                  <a:pt x="266" y="52"/>
                  <a:pt x="272" y="51"/>
                </a:cubicBezTo>
                <a:cubicBezTo>
                  <a:pt x="272" y="51"/>
                  <a:pt x="272" y="51"/>
                  <a:pt x="272" y="51"/>
                </a:cubicBezTo>
                <a:cubicBezTo>
                  <a:pt x="272" y="51"/>
                  <a:pt x="272" y="51"/>
                  <a:pt x="272" y="51"/>
                </a:cubicBezTo>
                <a:cubicBezTo>
                  <a:pt x="277" y="50"/>
                  <a:pt x="282" y="49"/>
                  <a:pt x="287" y="49"/>
                </a:cubicBezTo>
                <a:cubicBezTo>
                  <a:pt x="287" y="50"/>
                  <a:pt x="287" y="50"/>
                  <a:pt x="287" y="50"/>
                </a:cubicBezTo>
                <a:cubicBezTo>
                  <a:pt x="277" y="51"/>
                  <a:pt x="267" y="53"/>
                  <a:pt x="257" y="55"/>
                </a:cubicBezTo>
                <a:cubicBezTo>
                  <a:pt x="267" y="55"/>
                  <a:pt x="267" y="55"/>
                  <a:pt x="267" y="55"/>
                </a:cubicBezTo>
                <a:cubicBezTo>
                  <a:pt x="274" y="53"/>
                  <a:pt x="281" y="52"/>
                  <a:pt x="289" y="52"/>
                </a:cubicBezTo>
                <a:cubicBezTo>
                  <a:pt x="292" y="51"/>
                  <a:pt x="295" y="51"/>
                  <a:pt x="298" y="51"/>
                </a:cubicBezTo>
                <a:cubicBezTo>
                  <a:pt x="308" y="51"/>
                  <a:pt x="318" y="52"/>
                  <a:pt x="328" y="55"/>
                </a:cubicBezTo>
                <a:cubicBezTo>
                  <a:pt x="334" y="55"/>
                  <a:pt x="334" y="55"/>
                  <a:pt x="334" y="55"/>
                </a:cubicBezTo>
                <a:cubicBezTo>
                  <a:pt x="333" y="54"/>
                  <a:pt x="332" y="54"/>
                  <a:pt x="330" y="53"/>
                </a:cubicBezTo>
                <a:cubicBezTo>
                  <a:pt x="330" y="53"/>
                  <a:pt x="330" y="53"/>
                  <a:pt x="330" y="53"/>
                </a:cubicBezTo>
                <a:cubicBezTo>
                  <a:pt x="330" y="53"/>
                  <a:pt x="330" y="53"/>
                  <a:pt x="330" y="53"/>
                </a:cubicBezTo>
                <a:cubicBezTo>
                  <a:pt x="320" y="50"/>
                  <a:pt x="309" y="49"/>
                  <a:pt x="298" y="49"/>
                </a:cubicBezTo>
                <a:cubicBezTo>
                  <a:pt x="295" y="49"/>
                  <a:pt x="292" y="49"/>
                  <a:pt x="289" y="50"/>
                </a:cubicBezTo>
                <a:cubicBezTo>
                  <a:pt x="289" y="49"/>
                  <a:pt x="289" y="49"/>
                  <a:pt x="289" y="49"/>
                </a:cubicBezTo>
                <a:cubicBezTo>
                  <a:pt x="292" y="49"/>
                  <a:pt x="294" y="48"/>
                  <a:pt x="296" y="48"/>
                </a:cubicBezTo>
                <a:cubicBezTo>
                  <a:pt x="297" y="48"/>
                  <a:pt x="298" y="49"/>
                  <a:pt x="300" y="49"/>
                </a:cubicBezTo>
                <a:cubicBezTo>
                  <a:pt x="300" y="49"/>
                  <a:pt x="300" y="49"/>
                  <a:pt x="300" y="49"/>
                </a:cubicBezTo>
                <a:cubicBezTo>
                  <a:pt x="300" y="49"/>
                  <a:pt x="300" y="49"/>
                  <a:pt x="300" y="49"/>
                </a:cubicBezTo>
                <a:cubicBezTo>
                  <a:pt x="300" y="49"/>
                  <a:pt x="301" y="49"/>
                  <a:pt x="302" y="49"/>
                </a:cubicBezTo>
                <a:cubicBezTo>
                  <a:pt x="314" y="49"/>
                  <a:pt x="326" y="51"/>
                  <a:pt x="337" y="55"/>
                </a:cubicBezTo>
                <a:cubicBezTo>
                  <a:pt x="343" y="55"/>
                  <a:pt x="343" y="55"/>
                  <a:pt x="343" y="55"/>
                </a:cubicBezTo>
                <a:cubicBezTo>
                  <a:pt x="330" y="50"/>
                  <a:pt x="317" y="47"/>
                  <a:pt x="302" y="47"/>
                </a:cubicBezTo>
                <a:cubicBezTo>
                  <a:pt x="302" y="47"/>
                  <a:pt x="302" y="47"/>
                  <a:pt x="302" y="47"/>
                </a:cubicBezTo>
                <a:cubicBezTo>
                  <a:pt x="301" y="47"/>
                  <a:pt x="300" y="47"/>
                  <a:pt x="300" y="47"/>
                </a:cubicBezTo>
                <a:cubicBezTo>
                  <a:pt x="299" y="47"/>
                  <a:pt x="297" y="46"/>
                  <a:pt x="296" y="46"/>
                </a:cubicBezTo>
                <a:moveTo>
                  <a:pt x="1196" y="46"/>
                </a:moveTo>
                <a:cubicBezTo>
                  <a:pt x="1195" y="46"/>
                  <a:pt x="1194" y="46"/>
                  <a:pt x="1193" y="47"/>
                </a:cubicBezTo>
                <a:cubicBezTo>
                  <a:pt x="1188" y="49"/>
                  <a:pt x="1185" y="52"/>
                  <a:pt x="1181" y="55"/>
                </a:cubicBezTo>
                <a:cubicBezTo>
                  <a:pt x="1181" y="55"/>
                  <a:pt x="1181" y="55"/>
                  <a:pt x="1181" y="55"/>
                </a:cubicBezTo>
                <a:cubicBezTo>
                  <a:pt x="1185" y="55"/>
                  <a:pt x="1185" y="55"/>
                  <a:pt x="1185" y="55"/>
                </a:cubicBezTo>
                <a:cubicBezTo>
                  <a:pt x="1188" y="53"/>
                  <a:pt x="1190" y="50"/>
                  <a:pt x="1194" y="49"/>
                </a:cubicBezTo>
                <a:cubicBezTo>
                  <a:pt x="1194" y="48"/>
                  <a:pt x="1195" y="48"/>
                  <a:pt x="1196" y="48"/>
                </a:cubicBezTo>
                <a:cubicBezTo>
                  <a:pt x="1196" y="48"/>
                  <a:pt x="1196" y="48"/>
                  <a:pt x="1196" y="48"/>
                </a:cubicBezTo>
                <a:cubicBezTo>
                  <a:pt x="1197" y="48"/>
                  <a:pt x="1199" y="49"/>
                  <a:pt x="1200" y="49"/>
                </a:cubicBezTo>
                <a:cubicBezTo>
                  <a:pt x="1200" y="50"/>
                  <a:pt x="1200" y="50"/>
                  <a:pt x="1200" y="50"/>
                </a:cubicBezTo>
                <a:cubicBezTo>
                  <a:pt x="1199" y="49"/>
                  <a:pt x="1197" y="49"/>
                  <a:pt x="1196" y="49"/>
                </a:cubicBezTo>
                <a:cubicBezTo>
                  <a:pt x="1195" y="49"/>
                  <a:pt x="1195" y="49"/>
                  <a:pt x="1194" y="49"/>
                </a:cubicBezTo>
                <a:cubicBezTo>
                  <a:pt x="1194" y="49"/>
                  <a:pt x="1194" y="49"/>
                  <a:pt x="1194" y="49"/>
                </a:cubicBezTo>
                <a:cubicBezTo>
                  <a:pt x="1194" y="49"/>
                  <a:pt x="1194" y="49"/>
                  <a:pt x="1194" y="49"/>
                </a:cubicBezTo>
                <a:cubicBezTo>
                  <a:pt x="1191" y="50"/>
                  <a:pt x="1188" y="53"/>
                  <a:pt x="1186" y="55"/>
                </a:cubicBezTo>
                <a:cubicBezTo>
                  <a:pt x="1189" y="55"/>
                  <a:pt x="1189" y="55"/>
                  <a:pt x="1189" y="55"/>
                </a:cubicBezTo>
                <a:cubicBezTo>
                  <a:pt x="1191" y="53"/>
                  <a:pt x="1193" y="52"/>
                  <a:pt x="1195" y="51"/>
                </a:cubicBezTo>
                <a:cubicBezTo>
                  <a:pt x="1195" y="51"/>
                  <a:pt x="1195" y="51"/>
                  <a:pt x="1196" y="51"/>
                </a:cubicBezTo>
                <a:cubicBezTo>
                  <a:pt x="1196" y="51"/>
                  <a:pt x="1196" y="51"/>
                  <a:pt x="1196" y="51"/>
                </a:cubicBezTo>
                <a:cubicBezTo>
                  <a:pt x="1197" y="51"/>
                  <a:pt x="1198" y="51"/>
                  <a:pt x="1199" y="52"/>
                </a:cubicBezTo>
                <a:cubicBezTo>
                  <a:pt x="1199" y="52"/>
                  <a:pt x="1198" y="53"/>
                  <a:pt x="1197" y="53"/>
                </a:cubicBezTo>
                <a:cubicBezTo>
                  <a:pt x="1197" y="53"/>
                  <a:pt x="1196" y="54"/>
                  <a:pt x="1196" y="55"/>
                </a:cubicBezTo>
                <a:cubicBezTo>
                  <a:pt x="1198" y="55"/>
                  <a:pt x="1198" y="55"/>
                  <a:pt x="1198" y="55"/>
                </a:cubicBezTo>
                <a:cubicBezTo>
                  <a:pt x="1198" y="55"/>
                  <a:pt x="1198" y="55"/>
                  <a:pt x="1199" y="55"/>
                </a:cubicBezTo>
                <a:cubicBezTo>
                  <a:pt x="1199" y="54"/>
                  <a:pt x="1199" y="54"/>
                  <a:pt x="1200" y="54"/>
                </a:cubicBezTo>
                <a:cubicBezTo>
                  <a:pt x="1200" y="54"/>
                  <a:pt x="1200" y="54"/>
                  <a:pt x="1200" y="54"/>
                </a:cubicBezTo>
                <a:cubicBezTo>
                  <a:pt x="1200" y="55"/>
                  <a:pt x="1200" y="55"/>
                  <a:pt x="1200" y="55"/>
                </a:cubicBezTo>
                <a:cubicBezTo>
                  <a:pt x="1200" y="55"/>
                  <a:pt x="1200" y="55"/>
                  <a:pt x="1200" y="55"/>
                </a:cubicBezTo>
                <a:cubicBezTo>
                  <a:pt x="1202" y="55"/>
                  <a:pt x="1202" y="55"/>
                  <a:pt x="1202" y="55"/>
                </a:cubicBezTo>
                <a:cubicBezTo>
                  <a:pt x="1202" y="55"/>
                  <a:pt x="1202" y="55"/>
                  <a:pt x="1202" y="55"/>
                </a:cubicBezTo>
                <a:cubicBezTo>
                  <a:pt x="1202" y="55"/>
                  <a:pt x="1202" y="55"/>
                  <a:pt x="1202" y="55"/>
                </a:cubicBezTo>
                <a:cubicBezTo>
                  <a:pt x="1202" y="55"/>
                  <a:pt x="1202" y="55"/>
                  <a:pt x="1202" y="55"/>
                </a:cubicBezTo>
                <a:cubicBezTo>
                  <a:pt x="1202" y="55"/>
                  <a:pt x="1202" y="55"/>
                  <a:pt x="1202" y="55"/>
                </a:cubicBezTo>
                <a:cubicBezTo>
                  <a:pt x="1205" y="55"/>
                  <a:pt x="1205" y="55"/>
                  <a:pt x="1205" y="55"/>
                </a:cubicBezTo>
                <a:cubicBezTo>
                  <a:pt x="1204" y="54"/>
                  <a:pt x="1203" y="53"/>
                  <a:pt x="1202" y="52"/>
                </a:cubicBezTo>
                <a:cubicBezTo>
                  <a:pt x="1202" y="50"/>
                  <a:pt x="1202" y="50"/>
                  <a:pt x="1202" y="50"/>
                </a:cubicBezTo>
                <a:cubicBezTo>
                  <a:pt x="1203" y="50"/>
                  <a:pt x="1203" y="51"/>
                  <a:pt x="1203" y="51"/>
                </a:cubicBezTo>
                <a:cubicBezTo>
                  <a:pt x="1203" y="51"/>
                  <a:pt x="1203" y="51"/>
                  <a:pt x="1203" y="51"/>
                </a:cubicBezTo>
                <a:cubicBezTo>
                  <a:pt x="1203" y="51"/>
                  <a:pt x="1203" y="51"/>
                  <a:pt x="1203" y="51"/>
                </a:cubicBezTo>
                <a:cubicBezTo>
                  <a:pt x="1205" y="52"/>
                  <a:pt x="1206" y="54"/>
                  <a:pt x="1207" y="55"/>
                </a:cubicBezTo>
                <a:cubicBezTo>
                  <a:pt x="1209" y="55"/>
                  <a:pt x="1209" y="55"/>
                  <a:pt x="1209" y="55"/>
                </a:cubicBezTo>
                <a:cubicBezTo>
                  <a:pt x="1208" y="53"/>
                  <a:pt x="1207" y="51"/>
                  <a:pt x="1205" y="49"/>
                </a:cubicBezTo>
                <a:cubicBezTo>
                  <a:pt x="1204" y="49"/>
                  <a:pt x="1203" y="48"/>
                  <a:pt x="1202" y="48"/>
                </a:cubicBezTo>
                <a:cubicBezTo>
                  <a:pt x="1200" y="47"/>
                  <a:pt x="1198" y="46"/>
                  <a:pt x="1196" y="46"/>
                </a:cubicBezTo>
                <a:cubicBezTo>
                  <a:pt x="1196" y="46"/>
                  <a:pt x="1196" y="46"/>
                  <a:pt x="1196" y="46"/>
                </a:cubicBezTo>
                <a:moveTo>
                  <a:pt x="1008" y="45"/>
                </a:moveTo>
                <a:cubicBezTo>
                  <a:pt x="1008" y="45"/>
                  <a:pt x="1008" y="45"/>
                  <a:pt x="1008" y="45"/>
                </a:cubicBezTo>
                <a:cubicBezTo>
                  <a:pt x="996" y="45"/>
                  <a:pt x="984" y="47"/>
                  <a:pt x="974" y="51"/>
                </a:cubicBezTo>
                <a:cubicBezTo>
                  <a:pt x="969" y="52"/>
                  <a:pt x="965" y="53"/>
                  <a:pt x="961" y="55"/>
                </a:cubicBezTo>
                <a:cubicBezTo>
                  <a:pt x="967" y="55"/>
                  <a:pt x="967" y="55"/>
                  <a:pt x="967" y="55"/>
                </a:cubicBezTo>
                <a:cubicBezTo>
                  <a:pt x="969" y="54"/>
                  <a:pt x="972" y="53"/>
                  <a:pt x="974" y="53"/>
                </a:cubicBezTo>
                <a:cubicBezTo>
                  <a:pt x="974" y="53"/>
                  <a:pt x="974" y="53"/>
                  <a:pt x="974" y="53"/>
                </a:cubicBezTo>
                <a:cubicBezTo>
                  <a:pt x="974" y="53"/>
                  <a:pt x="974" y="53"/>
                  <a:pt x="974" y="53"/>
                </a:cubicBezTo>
                <a:cubicBezTo>
                  <a:pt x="985" y="49"/>
                  <a:pt x="996" y="47"/>
                  <a:pt x="1008" y="47"/>
                </a:cubicBezTo>
                <a:cubicBezTo>
                  <a:pt x="1008" y="48"/>
                  <a:pt x="1008" y="48"/>
                  <a:pt x="1008" y="48"/>
                </a:cubicBezTo>
                <a:cubicBezTo>
                  <a:pt x="1003" y="48"/>
                  <a:pt x="999" y="48"/>
                  <a:pt x="994" y="49"/>
                </a:cubicBezTo>
                <a:cubicBezTo>
                  <a:pt x="994" y="49"/>
                  <a:pt x="994" y="49"/>
                  <a:pt x="994" y="49"/>
                </a:cubicBezTo>
                <a:cubicBezTo>
                  <a:pt x="985" y="50"/>
                  <a:pt x="977" y="52"/>
                  <a:pt x="970" y="55"/>
                </a:cubicBezTo>
                <a:cubicBezTo>
                  <a:pt x="976" y="55"/>
                  <a:pt x="976" y="55"/>
                  <a:pt x="976" y="55"/>
                </a:cubicBezTo>
                <a:cubicBezTo>
                  <a:pt x="982" y="53"/>
                  <a:pt x="988" y="51"/>
                  <a:pt x="994" y="51"/>
                </a:cubicBezTo>
                <a:cubicBezTo>
                  <a:pt x="999" y="50"/>
                  <a:pt x="1004" y="50"/>
                  <a:pt x="1009" y="50"/>
                </a:cubicBezTo>
                <a:cubicBezTo>
                  <a:pt x="1019" y="50"/>
                  <a:pt x="1029" y="52"/>
                  <a:pt x="1039" y="55"/>
                </a:cubicBezTo>
                <a:cubicBezTo>
                  <a:pt x="1045" y="55"/>
                  <a:pt x="1045" y="55"/>
                  <a:pt x="1045" y="55"/>
                </a:cubicBezTo>
                <a:cubicBezTo>
                  <a:pt x="1045" y="55"/>
                  <a:pt x="1045" y="55"/>
                  <a:pt x="1045" y="55"/>
                </a:cubicBezTo>
                <a:cubicBezTo>
                  <a:pt x="1034" y="51"/>
                  <a:pt x="1022" y="48"/>
                  <a:pt x="1010" y="48"/>
                </a:cubicBezTo>
                <a:cubicBezTo>
                  <a:pt x="1010" y="47"/>
                  <a:pt x="1010" y="47"/>
                  <a:pt x="1010" y="47"/>
                </a:cubicBezTo>
                <a:cubicBezTo>
                  <a:pt x="1017" y="48"/>
                  <a:pt x="1025" y="48"/>
                  <a:pt x="1033" y="50"/>
                </a:cubicBezTo>
                <a:cubicBezTo>
                  <a:pt x="1033" y="50"/>
                  <a:pt x="1033" y="50"/>
                  <a:pt x="1033" y="50"/>
                </a:cubicBezTo>
                <a:cubicBezTo>
                  <a:pt x="1033" y="50"/>
                  <a:pt x="1033" y="50"/>
                  <a:pt x="1033" y="50"/>
                </a:cubicBezTo>
                <a:cubicBezTo>
                  <a:pt x="1038" y="51"/>
                  <a:pt x="1043" y="53"/>
                  <a:pt x="1048" y="55"/>
                </a:cubicBezTo>
                <a:cubicBezTo>
                  <a:pt x="1054" y="55"/>
                  <a:pt x="1054" y="55"/>
                  <a:pt x="1054" y="55"/>
                </a:cubicBezTo>
                <a:cubicBezTo>
                  <a:pt x="1047" y="52"/>
                  <a:pt x="1040" y="50"/>
                  <a:pt x="1033" y="48"/>
                </a:cubicBezTo>
                <a:cubicBezTo>
                  <a:pt x="1025" y="46"/>
                  <a:pt x="1017" y="46"/>
                  <a:pt x="1010" y="45"/>
                </a:cubicBezTo>
                <a:cubicBezTo>
                  <a:pt x="1010" y="45"/>
                  <a:pt x="1010" y="45"/>
                  <a:pt x="1010" y="45"/>
                </a:cubicBezTo>
                <a:cubicBezTo>
                  <a:pt x="1009" y="45"/>
                  <a:pt x="1009" y="45"/>
                  <a:pt x="1009" y="45"/>
                </a:cubicBezTo>
                <a:cubicBezTo>
                  <a:pt x="1008" y="45"/>
                  <a:pt x="1008" y="45"/>
                  <a:pt x="1008" y="45"/>
                </a:cubicBezTo>
                <a:moveTo>
                  <a:pt x="1268" y="50"/>
                </a:moveTo>
                <a:cubicBezTo>
                  <a:pt x="1268" y="50"/>
                  <a:pt x="1268" y="50"/>
                  <a:pt x="1268" y="50"/>
                </a:cubicBezTo>
                <a:cubicBezTo>
                  <a:pt x="1272" y="48"/>
                  <a:pt x="1276" y="47"/>
                  <a:pt x="1281" y="46"/>
                </a:cubicBezTo>
                <a:cubicBezTo>
                  <a:pt x="1280" y="46"/>
                  <a:pt x="1280" y="47"/>
                  <a:pt x="1279" y="47"/>
                </a:cubicBezTo>
                <a:cubicBezTo>
                  <a:pt x="1275" y="47"/>
                  <a:pt x="1271" y="49"/>
                  <a:pt x="1268" y="50"/>
                </a:cubicBezTo>
                <a:moveTo>
                  <a:pt x="1282" y="46"/>
                </a:moveTo>
                <a:cubicBezTo>
                  <a:pt x="1283" y="46"/>
                  <a:pt x="1284" y="46"/>
                  <a:pt x="1285" y="46"/>
                </a:cubicBezTo>
                <a:cubicBezTo>
                  <a:pt x="1286" y="46"/>
                  <a:pt x="1287" y="46"/>
                  <a:pt x="1288" y="46"/>
                </a:cubicBezTo>
                <a:cubicBezTo>
                  <a:pt x="1288" y="46"/>
                  <a:pt x="1287" y="46"/>
                  <a:pt x="1287" y="46"/>
                </a:cubicBezTo>
                <a:cubicBezTo>
                  <a:pt x="1287" y="46"/>
                  <a:pt x="1287" y="46"/>
                  <a:pt x="1287" y="46"/>
                </a:cubicBezTo>
                <a:cubicBezTo>
                  <a:pt x="1285" y="46"/>
                  <a:pt x="1284" y="46"/>
                  <a:pt x="1282" y="46"/>
                </a:cubicBezTo>
                <a:cubicBezTo>
                  <a:pt x="1282" y="46"/>
                  <a:pt x="1282" y="46"/>
                  <a:pt x="1282" y="46"/>
                </a:cubicBezTo>
                <a:moveTo>
                  <a:pt x="1285" y="44"/>
                </a:moveTo>
                <a:cubicBezTo>
                  <a:pt x="1279" y="44"/>
                  <a:pt x="1273" y="45"/>
                  <a:pt x="1268" y="47"/>
                </a:cubicBezTo>
                <a:cubicBezTo>
                  <a:pt x="1268" y="47"/>
                  <a:pt x="1268" y="47"/>
                  <a:pt x="1268" y="47"/>
                </a:cubicBezTo>
                <a:cubicBezTo>
                  <a:pt x="1267" y="48"/>
                  <a:pt x="1267" y="48"/>
                  <a:pt x="1267" y="48"/>
                </a:cubicBezTo>
                <a:cubicBezTo>
                  <a:pt x="1267" y="48"/>
                  <a:pt x="1267" y="48"/>
                  <a:pt x="1267" y="48"/>
                </a:cubicBezTo>
                <a:cubicBezTo>
                  <a:pt x="1266" y="48"/>
                  <a:pt x="1266" y="48"/>
                  <a:pt x="1266" y="48"/>
                </a:cubicBezTo>
                <a:cubicBezTo>
                  <a:pt x="1266" y="48"/>
                  <a:pt x="1266" y="48"/>
                  <a:pt x="1266" y="48"/>
                </a:cubicBezTo>
                <a:cubicBezTo>
                  <a:pt x="1262" y="50"/>
                  <a:pt x="1258" y="52"/>
                  <a:pt x="1254" y="55"/>
                </a:cubicBezTo>
                <a:cubicBezTo>
                  <a:pt x="1258" y="55"/>
                  <a:pt x="1258" y="55"/>
                  <a:pt x="1258" y="55"/>
                </a:cubicBezTo>
                <a:cubicBezTo>
                  <a:pt x="1260" y="53"/>
                  <a:pt x="1263" y="52"/>
                  <a:pt x="1266" y="50"/>
                </a:cubicBezTo>
                <a:cubicBezTo>
                  <a:pt x="1266" y="51"/>
                  <a:pt x="1266" y="51"/>
                  <a:pt x="1266" y="51"/>
                </a:cubicBezTo>
                <a:cubicBezTo>
                  <a:pt x="1264" y="52"/>
                  <a:pt x="1261" y="54"/>
                  <a:pt x="1259" y="55"/>
                </a:cubicBezTo>
                <a:cubicBezTo>
                  <a:pt x="1263" y="55"/>
                  <a:pt x="1263" y="55"/>
                  <a:pt x="1263" y="55"/>
                </a:cubicBezTo>
                <a:cubicBezTo>
                  <a:pt x="1264" y="54"/>
                  <a:pt x="1265" y="54"/>
                  <a:pt x="1266" y="53"/>
                </a:cubicBezTo>
                <a:cubicBezTo>
                  <a:pt x="1266" y="54"/>
                  <a:pt x="1266" y="54"/>
                  <a:pt x="1266" y="54"/>
                </a:cubicBezTo>
                <a:cubicBezTo>
                  <a:pt x="1267" y="53"/>
                  <a:pt x="1267" y="53"/>
                  <a:pt x="1267" y="53"/>
                </a:cubicBezTo>
                <a:cubicBezTo>
                  <a:pt x="1268" y="53"/>
                  <a:pt x="1268" y="53"/>
                  <a:pt x="1268" y="53"/>
                </a:cubicBezTo>
                <a:cubicBezTo>
                  <a:pt x="1268" y="52"/>
                  <a:pt x="1268" y="52"/>
                  <a:pt x="1268" y="52"/>
                </a:cubicBezTo>
                <a:cubicBezTo>
                  <a:pt x="1272" y="51"/>
                  <a:pt x="1275" y="49"/>
                  <a:pt x="1280" y="49"/>
                </a:cubicBezTo>
                <a:cubicBezTo>
                  <a:pt x="1280" y="49"/>
                  <a:pt x="1280" y="49"/>
                  <a:pt x="1280" y="49"/>
                </a:cubicBezTo>
                <a:cubicBezTo>
                  <a:pt x="1280" y="49"/>
                  <a:pt x="1280" y="49"/>
                  <a:pt x="1280" y="49"/>
                </a:cubicBezTo>
                <a:cubicBezTo>
                  <a:pt x="1281" y="48"/>
                  <a:pt x="1282" y="48"/>
                  <a:pt x="1282" y="48"/>
                </a:cubicBezTo>
                <a:cubicBezTo>
                  <a:pt x="1282" y="48"/>
                  <a:pt x="1282" y="48"/>
                  <a:pt x="1282" y="48"/>
                </a:cubicBezTo>
                <a:cubicBezTo>
                  <a:pt x="1283" y="48"/>
                  <a:pt x="1283" y="48"/>
                  <a:pt x="1283" y="48"/>
                </a:cubicBezTo>
                <a:cubicBezTo>
                  <a:pt x="1284" y="48"/>
                  <a:pt x="1285" y="48"/>
                  <a:pt x="1287" y="48"/>
                </a:cubicBezTo>
                <a:cubicBezTo>
                  <a:pt x="1288" y="48"/>
                  <a:pt x="1290" y="48"/>
                  <a:pt x="1291" y="47"/>
                </a:cubicBezTo>
                <a:cubicBezTo>
                  <a:pt x="1291" y="47"/>
                  <a:pt x="1291" y="47"/>
                  <a:pt x="1291" y="47"/>
                </a:cubicBezTo>
                <a:cubicBezTo>
                  <a:pt x="1291" y="46"/>
                  <a:pt x="1291" y="46"/>
                  <a:pt x="1291" y="46"/>
                </a:cubicBezTo>
                <a:cubicBezTo>
                  <a:pt x="1291" y="45"/>
                  <a:pt x="1291" y="45"/>
                  <a:pt x="1291" y="45"/>
                </a:cubicBezTo>
                <a:cubicBezTo>
                  <a:pt x="1291" y="45"/>
                  <a:pt x="1291" y="45"/>
                  <a:pt x="1291" y="45"/>
                </a:cubicBezTo>
                <a:cubicBezTo>
                  <a:pt x="1289" y="44"/>
                  <a:pt x="1287" y="44"/>
                  <a:pt x="1285" y="44"/>
                </a:cubicBezTo>
                <a:moveTo>
                  <a:pt x="863" y="39"/>
                </a:moveTo>
                <a:cubicBezTo>
                  <a:pt x="863" y="41"/>
                  <a:pt x="863" y="41"/>
                  <a:pt x="863" y="41"/>
                </a:cubicBezTo>
                <a:cubicBezTo>
                  <a:pt x="864" y="42"/>
                  <a:pt x="865" y="42"/>
                  <a:pt x="866" y="43"/>
                </a:cubicBezTo>
                <a:cubicBezTo>
                  <a:pt x="866" y="44"/>
                  <a:pt x="866" y="44"/>
                  <a:pt x="866" y="44"/>
                </a:cubicBezTo>
                <a:cubicBezTo>
                  <a:pt x="865" y="44"/>
                  <a:pt x="864" y="43"/>
                  <a:pt x="863" y="43"/>
                </a:cubicBezTo>
                <a:cubicBezTo>
                  <a:pt x="863" y="45"/>
                  <a:pt x="863" y="45"/>
                  <a:pt x="863" y="45"/>
                </a:cubicBezTo>
                <a:cubicBezTo>
                  <a:pt x="864" y="46"/>
                  <a:pt x="865" y="46"/>
                  <a:pt x="866" y="47"/>
                </a:cubicBezTo>
                <a:cubicBezTo>
                  <a:pt x="866" y="47"/>
                  <a:pt x="866" y="47"/>
                  <a:pt x="866" y="47"/>
                </a:cubicBezTo>
                <a:cubicBezTo>
                  <a:pt x="866" y="47"/>
                  <a:pt x="866" y="47"/>
                  <a:pt x="866" y="47"/>
                </a:cubicBezTo>
                <a:cubicBezTo>
                  <a:pt x="866" y="47"/>
                  <a:pt x="866" y="47"/>
                  <a:pt x="866" y="47"/>
                </a:cubicBezTo>
                <a:cubicBezTo>
                  <a:pt x="867" y="47"/>
                  <a:pt x="867" y="47"/>
                  <a:pt x="867" y="47"/>
                </a:cubicBezTo>
                <a:cubicBezTo>
                  <a:pt x="871" y="50"/>
                  <a:pt x="874" y="52"/>
                  <a:pt x="877" y="55"/>
                </a:cubicBezTo>
                <a:cubicBezTo>
                  <a:pt x="880" y="55"/>
                  <a:pt x="880" y="55"/>
                  <a:pt x="880" y="55"/>
                </a:cubicBezTo>
                <a:cubicBezTo>
                  <a:pt x="876" y="51"/>
                  <a:pt x="872" y="48"/>
                  <a:pt x="868" y="45"/>
                </a:cubicBezTo>
                <a:cubicBezTo>
                  <a:pt x="868" y="44"/>
                  <a:pt x="868" y="44"/>
                  <a:pt x="868" y="44"/>
                </a:cubicBezTo>
                <a:cubicBezTo>
                  <a:pt x="873" y="47"/>
                  <a:pt x="877" y="51"/>
                  <a:pt x="881" y="55"/>
                </a:cubicBezTo>
                <a:cubicBezTo>
                  <a:pt x="885" y="55"/>
                  <a:pt x="885" y="55"/>
                  <a:pt x="885" y="55"/>
                </a:cubicBezTo>
                <a:cubicBezTo>
                  <a:pt x="879" y="50"/>
                  <a:pt x="874" y="46"/>
                  <a:pt x="868" y="42"/>
                </a:cubicBezTo>
                <a:cubicBezTo>
                  <a:pt x="868" y="42"/>
                  <a:pt x="868" y="42"/>
                  <a:pt x="868" y="42"/>
                </a:cubicBezTo>
                <a:cubicBezTo>
                  <a:pt x="867" y="41"/>
                  <a:pt x="867" y="41"/>
                  <a:pt x="867" y="41"/>
                </a:cubicBezTo>
                <a:cubicBezTo>
                  <a:pt x="866" y="40"/>
                  <a:pt x="866" y="40"/>
                  <a:pt x="866" y="40"/>
                </a:cubicBezTo>
                <a:cubicBezTo>
                  <a:pt x="866" y="41"/>
                  <a:pt x="866" y="41"/>
                  <a:pt x="866" y="41"/>
                </a:cubicBezTo>
                <a:cubicBezTo>
                  <a:pt x="865" y="40"/>
                  <a:pt x="864" y="39"/>
                  <a:pt x="863" y="39"/>
                </a:cubicBezTo>
                <a:moveTo>
                  <a:pt x="300" y="36"/>
                </a:moveTo>
                <a:cubicBezTo>
                  <a:pt x="297" y="36"/>
                  <a:pt x="293" y="36"/>
                  <a:pt x="289" y="36"/>
                </a:cubicBezTo>
                <a:cubicBezTo>
                  <a:pt x="289" y="36"/>
                  <a:pt x="289" y="36"/>
                  <a:pt x="289" y="36"/>
                </a:cubicBezTo>
                <a:cubicBezTo>
                  <a:pt x="289" y="36"/>
                  <a:pt x="289" y="36"/>
                  <a:pt x="289" y="36"/>
                </a:cubicBezTo>
                <a:cubicBezTo>
                  <a:pt x="288" y="36"/>
                  <a:pt x="288" y="36"/>
                  <a:pt x="288" y="36"/>
                </a:cubicBezTo>
                <a:cubicBezTo>
                  <a:pt x="287" y="36"/>
                  <a:pt x="287" y="36"/>
                  <a:pt x="287" y="36"/>
                </a:cubicBezTo>
                <a:cubicBezTo>
                  <a:pt x="287" y="36"/>
                  <a:pt x="287" y="36"/>
                  <a:pt x="287" y="36"/>
                </a:cubicBezTo>
                <a:cubicBezTo>
                  <a:pt x="281" y="37"/>
                  <a:pt x="275" y="38"/>
                  <a:pt x="269" y="39"/>
                </a:cubicBezTo>
                <a:cubicBezTo>
                  <a:pt x="253" y="41"/>
                  <a:pt x="238" y="46"/>
                  <a:pt x="224" y="55"/>
                </a:cubicBezTo>
                <a:cubicBezTo>
                  <a:pt x="228" y="55"/>
                  <a:pt x="228" y="55"/>
                  <a:pt x="228" y="55"/>
                </a:cubicBezTo>
                <a:cubicBezTo>
                  <a:pt x="241" y="48"/>
                  <a:pt x="255" y="43"/>
                  <a:pt x="270" y="41"/>
                </a:cubicBezTo>
                <a:cubicBezTo>
                  <a:pt x="270" y="41"/>
                  <a:pt x="270" y="41"/>
                  <a:pt x="270" y="41"/>
                </a:cubicBezTo>
                <a:cubicBezTo>
                  <a:pt x="270" y="41"/>
                  <a:pt x="270" y="41"/>
                  <a:pt x="270" y="41"/>
                </a:cubicBezTo>
                <a:cubicBezTo>
                  <a:pt x="276" y="40"/>
                  <a:pt x="282" y="39"/>
                  <a:pt x="287" y="38"/>
                </a:cubicBezTo>
                <a:cubicBezTo>
                  <a:pt x="287" y="39"/>
                  <a:pt x="287" y="39"/>
                  <a:pt x="287" y="39"/>
                </a:cubicBezTo>
                <a:cubicBezTo>
                  <a:pt x="278" y="40"/>
                  <a:pt x="270" y="41"/>
                  <a:pt x="261" y="43"/>
                </a:cubicBezTo>
                <a:cubicBezTo>
                  <a:pt x="261" y="43"/>
                  <a:pt x="261" y="43"/>
                  <a:pt x="261" y="43"/>
                </a:cubicBezTo>
                <a:cubicBezTo>
                  <a:pt x="260" y="43"/>
                  <a:pt x="260" y="43"/>
                  <a:pt x="260" y="43"/>
                </a:cubicBezTo>
                <a:cubicBezTo>
                  <a:pt x="252" y="45"/>
                  <a:pt x="243" y="48"/>
                  <a:pt x="235" y="52"/>
                </a:cubicBezTo>
                <a:cubicBezTo>
                  <a:pt x="233" y="53"/>
                  <a:pt x="231" y="54"/>
                  <a:pt x="230" y="55"/>
                </a:cubicBezTo>
                <a:cubicBezTo>
                  <a:pt x="234" y="55"/>
                  <a:pt x="234" y="55"/>
                  <a:pt x="234" y="55"/>
                </a:cubicBezTo>
                <a:cubicBezTo>
                  <a:pt x="234" y="55"/>
                  <a:pt x="235" y="54"/>
                  <a:pt x="236" y="54"/>
                </a:cubicBezTo>
                <a:cubicBezTo>
                  <a:pt x="236" y="54"/>
                  <a:pt x="236" y="54"/>
                  <a:pt x="236" y="54"/>
                </a:cubicBezTo>
                <a:cubicBezTo>
                  <a:pt x="236" y="54"/>
                  <a:pt x="236" y="54"/>
                  <a:pt x="236" y="54"/>
                </a:cubicBezTo>
                <a:cubicBezTo>
                  <a:pt x="243" y="49"/>
                  <a:pt x="253" y="47"/>
                  <a:pt x="261" y="44"/>
                </a:cubicBezTo>
                <a:cubicBezTo>
                  <a:pt x="270" y="43"/>
                  <a:pt x="279" y="42"/>
                  <a:pt x="287" y="41"/>
                </a:cubicBezTo>
                <a:cubicBezTo>
                  <a:pt x="287" y="41"/>
                  <a:pt x="287" y="41"/>
                  <a:pt x="287" y="41"/>
                </a:cubicBezTo>
                <a:cubicBezTo>
                  <a:pt x="289" y="41"/>
                  <a:pt x="289" y="41"/>
                  <a:pt x="289" y="41"/>
                </a:cubicBezTo>
                <a:cubicBezTo>
                  <a:pt x="289" y="41"/>
                  <a:pt x="289" y="41"/>
                  <a:pt x="289" y="41"/>
                </a:cubicBezTo>
                <a:cubicBezTo>
                  <a:pt x="289" y="41"/>
                  <a:pt x="289" y="41"/>
                  <a:pt x="289" y="41"/>
                </a:cubicBezTo>
                <a:cubicBezTo>
                  <a:pt x="293" y="41"/>
                  <a:pt x="297" y="41"/>
                  <a:pt x="301" y="41"/>
                </a:cubicBezTo>
                <a:cubicBezTo>
                  <a:pt x="313" y="41"/>
                  <a:pt x="325" y="42"/>
                  <a:pt x="335" y="45"/>
                </a:cubicBezTo>
                <a:cubicBezTo>
                  <a:pt x="335" y="45"/>
                  <a:pt x="335" y="45"/>
                  <a:pt x="335" y="45"/>
                </a:cubicBezTo>
                <a:cubicBezTo>
                  <a:pt x="335" y="45"/>
                  <a:pt x="335" y="45"/>
                  <a:pt x="335" y="45"/>
                </a:cubicBezTo>
                <a:cubicBezTo>
                  <a:pt x="343" y="47"/>
                  <a:pt x="350" y="50"/>
                  <a:pt x="357" y="55"/>
                </a:cubicBezTo>
                <a:cubicBezTo>
                  <a:pt x="360" y="55"/>
                  <a:pt x="360" y="55"/>
                  <a:pt x="360" y="55"/>
                </a:cubicBezTo>
                <a:cubicBezTo>
                  <a:pt x="353" y="50"/>
                  <a:pt x="345" y="45"/>
                  <a:pt x="336" y="43"/>
                </a:cubicBezTo>
                <a:cubicBezTo>
                  <a:pt x="325" y="40"/>
                  <a:pt x="313" y="39"/>
                  <a:pt x="301" y="39"/>
                </a:cubicBezTo>
                <a:cubicBezTo>
                  <a:pt x="297" y="39"/>
                  <a:pt x="293" y="39"/>
                  <a:pt x="289" y="39"/>
                </a:cubicBezTo>
                <a:cubicBezTo>
                  <a:pt x="289" y="38"/>
                  <a:pt x="289" y="38"/>
                  <a:pt x="289" y="38"/>
                </a:cubicBezTo>
                <a:cubicBezTo>
                  <a:pt x="293" y="38"/>
                  <a:pt x="297" y="38"/>
                  <a:pt x="300" y="38"/>
                </a:cubicBezTo>
                <a:cubicBezTo>
                  <a:pt x="310" y="38"/>
                  <a:pt x="320" y="39"/>
                  <a:pt x="329" y="41"/>
                </a:cubicBezTo>
                <a:cubicBezTo>
                  <a:pt x="329" y="41"/>
                  <a:pt x="329" y="41"/>
                  <a:pt x="329" y="41"/>
                </a:cubicBezTo>
                <a:cubicBezTo>
                  <a:pt x="329" y="41"/>
                  <a:pt x="329" y="41"/>
                  <a:pt x="329" y="41"/>
                </a:cubicBezTo>
                <a:cubicBezTo>
                  <a:pt x="337" y="43"/>
                  <a:pt x="344" y="45"/>
                  <a:pt x="352" y="48"/>
                </a:cubicBezTo>
                <a:cubicBezTo>
                  <a:pt x="355" y="50"/>
                  <a:pt x="358" y="53"/>
                  <a:pt x="362" y="55"/>
                </a:cubicBezTo>
                <a:cubicBezTo>
                  <a:pt x="365" y="55"/>
                  <a:pt x="365" y="55"/>
                  <a:pt x="365" y="55"/>
                </a:cubicBezTo>
                <a:cubicBezTo>
                  <a:pt x="365" y="55"/>
                  <a:pt x="365" y="54"/>
                  <a:pt x="365" y="54"/>
                </a:cubicBezTo>
                <a:cubicBezTo>
                  <a:pt x="364" y="54"/>
                  <a:pt x="364" y="54"/>
                  <a:pt x="364" y="54"/>
                </a:cubicBezTo>
                <a:cubicBezTo>
                  <a:pt x="360" y="51"/>
                  <a:pt x="357" y="49"/>
                  <a:pt x="353" y="46"/>
                </a:cubicBezTo>
                <a:cubicBezTo>
                  <a:pt x="353" y="46"/>
                  <a:pt x="353" y="46"/>
                  <a:pt x="353" y="46"/>
                </a:cubicBezTo>
                <a:cubicBezTo>
                  <a:pt x="353" y="46"/>
                  <a:pt x="353" y="46"/>
                  <a:pt x="353" y="46"/>
                </a:cubicBezTo>
                <a:cubicBezTo>
                  <a:pt x="345" y="43"/>
                  <a:pt x="337" y="41"/>
                  <a:pt x="329" y="39"/>
                </a:cubicBezTo>
                <a:cubicBezTo>
                  <a:pt x="320" y="37"/>
                  <a:pt x="310" y="36"/>
                  <a:pt x="300" y="36"/>
                </a:cubicBezTo>
                <a:moveTo>
                  <a:pt x="1249" y="50"/>
                </a:moveTo>
                <a:cubicBezTo>
                  <a:pt x="1249" y="50"/>
                  <a:pt x="1249" y="50"/>
                  <a:pt x="1249" y="50"/>
                </a:cubicBezTo>
                <a:cubicBezTo>
                  <a:pt x="1253" y="47"/>
                  <a:pt x="1258" y="45"/>
                  <a:pt x="1262" y="42"/>
                </a:cubicBezTo>
                <a:cubicBezTo>
                  <a:pt x="1263" y="41"/>
                  <a:pt x="1264" y="41"/>
                  <a:pt x="1266" y="41"/>
                </a:cubicBezTo>
                <a:cubicBezTo>
                  <a:pt x="1266" y="41"/>
                  <a:pt x="1266" y="41"/>
                  <a:pt x="1266" y="41"/>
                </a:cubicBezTo>
                <a:cubicBezTo>
                  <a:pt x="1264" y="42"/>
                  <a:pt x="1261" y="43"/>
                  <a:pt x="1259" y="44"/>
                </a:cubicBezTo>
                <a:cubicBezTo>
                  <a:pt x="1249" y="50"/>
                  <a:pt x="1249" y="50"/>
                  <a:pt x="1249" y="50"/>
                </a:cubicBezTo>
                <a:moveTo>
                  <a:pt x="1283" y="38"/>
                </a:moveTo>
                <a:cubicBezTo>
                  <a:pt x="1285" y="38"/>
                  <a:pt x="1286" y="38"/>
                  <a:pt x="1288" y="38"/>
                </a:cubicBezTo>
                <a:cubicBezTo>
                  <a:pt x="1288" y="38"/>
                  <a:pt x="1288" y="38"/>
                  <a:pt x="1288" y="38"/>
                </a:cubicBezTo>
                <a:cubicBezTo>
                  <a:pt x="1288" y="38"/>
                  <a:pt x="1288" y="38"/>
                  <a:pt x="1288" y="38"/>
                </a:cubicBezTo>
                <a:cubicBezTo>
                  <a:pt x="1288" y="38"/>
                  <a:pt x="1289" y="38"/>
                  <a:pt x="1289" y="38"/>
                </a:cubicBezTo>
                <a:cubicBezTo>
                  <a:pt x="1289" y="38"/>
                  <a:pt x="1290" y="38"/>
                  <a:pt x="1290" y="38"/>
                </a:cubicBezTo>
                <a:cubicBezTo>
                  <a:pt x="1289" y="39"/>
                  <a:pt x="1289" y="39"/>
                  <a:pt x="1288" y="39"/>
                </a:cubicBezTo>
                <a:cubicBezTo>
                  <a:pt x="1288" y="39"/>
                  <a:pt x="1288" y="39"/>
                  <a:pt x="1288" y="39"/>
                </a:cubicBezTo>
                <a:cubicBezTo>
                  <a:pt x="1287" y="39"/>
                  <a:pt x="1285" y="38"/>
                  <a:pt x="1283" y="38"/>
                </a:cubicBezTo>
                <a:cubicBezTo>
                  <a:pt x="1283" y="38"/>
                  <a:pt x="1282" y="38"/>
                  <a:pt x="1282" y="38"/>
                </a:cubicBezTo>
                <a:cubicBezTo>
                  <a:pt x="1277" y="39"/>
                  <a:pt x="1272" y="39"/>
                  <a:pt x="1268" y="41"/>
                </a:cubicBezTo>
                <a:cubicBezTo>
                  <a:pt x="1268" y="40"/>
                  <a:pt x="1268" y="40"/>
                  <a:pt x="1268" y="40"/>
                </a:cubicBezTo>
                <a:cubicBezTo>
                  <a:pt x="1273" y="39"/>
                  <a:pt x="1277" y="38"/>
                  <a:pt x="1283" y="38"/>
                </a:cubicBezTo>
                <a:cubicBezTo>
                  <a:pt x="1283" y="38"/>
                  <a:pt x="1283" y="38"/>
                  <a:pt x="1283" y="38"/>
                </a:cubicBezTo>
                <a:moveTo>
                  <a:pt x="1288" y="36"/>
                </a:moveTo>
                <a:cubicBezTo>
                  <a:pt x="1286" y="36"/>
                  <a:pt x="1285" y="36"/>
                  <a:pt x="1283" y="36"/>
                </a:cubicBezTo>
                <a:cubicBezTo>
                  <a:pt x="1283" y="36"/>
                  <a:pt x="1283" y="36"/>
                  <a:pt x="1283" y="36"/>
                </a:cubicBezTo>
                <a:cubicBezTo>
                  <a:pt x="1283" y="36"/>
                  <a:pt x="1283" y="36"/>
                  <a:pt x="1283" y="36"/>
                </a:cubicBezTo>
                <a:cubicBezTo>
                  <a:pt x="1283" y="36"/>
                  <a:pt x="1283" y="36"/>
                  <a:pt x="1283" y="36"/>
                </a:cubicBezTo>
                <a:cubicBezTo>
                  <a:pt x="1282" y="36"/>
                  <a:pt x="1282" y="36"/>
                  <a:pt x="1282" y="36"/>
                </a:cubicBezTo>
                <a:cubicBezTo>
                  <a:pt x="1277" y="36"/>
                  <a:pt x="1272" y="37"/>
                  <a:pt x="1267" y="38"/>
                </a:cubicBezTo>
                <a:cubicBezTo>
                  <a:pt x="1265" y="39"/>
                  <a:pt x="1263" y="39"/>
                  <a:pt x="1261" y="40"/>
                </a:cubicBezTo>
                <a:cubicBezTo>
                  <a:pt x="1261" y="40"/>
                  <a:pt x="1261" y="40"/>
                  <a:pt x="1261" y="40"/>
                </a:cubicBezTo>
                <a:cubicBezTo>
                  <a:pt x="1261" y="40"/>
                  <a:pt x="1261" y="40"/>
                  <a:pt x="1261" y="40"/>
                </a:cubicBezTo>
                <a:cubicBezTo>
                  <a:pt x="1257" y="43"/>
                  <a:pt x="1253" y="45"/>
                  <a:pt x="1249" y="48"/>
                </a:cubicBezTo>
                <a:cubicBezTo>
                  <a:pt x="1249" y="47"/>
                  <a:pt x="1249" y="47"/>
                  <a:pt x="1249" y="47"/>
                </a:cubicBezTo>
                <a:cubicBezTo>
                  <a:pt x="1247" y="48"/>
                  <a:pt x="1247" y="48"/>
                  <a:pt x="1247" y="48"/>
                </a:cubicBezTo>
                <a:cubicBezTo>
                  <a:pt x="1247" y="49"/>
                  <a:pt x="1247" y="49"/>
                  <a:pt x="1247" y="49"/>
                </a:cubicBezTo>
                <a:cubicBezTo>
                  <a:pt x="1247" y="49"/>
                  <a:pt x="1247" y="49"/>
                  <a:pt x="1247" y="49"/>
                </a:cubicBezTo>
                <a:cubicBezTo>
                  <a:pt x="1243" y="51"/>
                  <a:pt x="1240" y="53"/>
                  <a:pt x="1236" y="55"/>
                </a:cubicBezTo>
                <a:cubicBezTo>
                  <a:pt x="1240" y="55"/>
                  <a:pt x="1240" y="55"/>
                  <a:pt x="1240" y="55"/>
                </a:cubicBezTo>
                <a:cubicBezTo>
                  <a:pt x="1243" y="54"/>
                  <a:pt x="1245" y="52"/>
                  <a:pt x="1247" y="51"/>
                </a:cubicBezTo>
                <a:cubicBezTo>
                  <a:pt x="1247" y="51"/>
                  <a:pt x="1247" y="51"/>
                  <a:pt x="1247" y="51"/>
                </a:cubicBezTo>
                <a:cubicBezTo>
                  <a:pt x="1241" y="55"/>
                  <a:pt x="1241" y="55"/>
                  <a:pt x="1241" y="55"/>
                </a:cubicBezTo>
                <a:cubicBezTo>
                  <a:pt x="1245" y="55"/>
                  <a:pt x="1245" y="55"/>
                  <a:pt x="1245" y="55"/>
                </a:cubicBezTo>
                <a:cubicBezTo>
                  <a:pt x="1248" y="53"/>
                  <a:pt x="1248" y="53"/>
                  <a:pt x="1248" y="53"/>
                </a:cubicBezTo>
                <a:cubicBezTo>
                  <a:pt x="1260" y="46"/>
                  <a:pt x="1260" y="46"/>
                  <a:pt x="1260" y="46"/>
                </a:cubicBezTo>
                <a:cubicBezTo>
                  <a:pt x="1260" y="46"/>
                  <a:pt x="1260" y="46"/>
                  <a:pt x="1260" y="46"/>
                </a:cubicBezTo>
                <a:cubicBezTo>
                  <a:pt x="1262" y="44"/>
                  <a:pt x="1265" y="44"/>
                  <a:pt x="1267" y="43"/>
                </a:cubicBezTo>
                <a:cubicBezTo>
                  <a:pt x="1272" y="42"/>
                  <a:pt x="1277" y="41"/>
                  <a:pt x="1282" y="40"/>
                </a:cubicBezTo>
                <a:cubicBezTo>
                  <a:pt x="1282" y="40"/>
                  <a:pt x="1282" y="40"/>
                  <a:pt x="1282" y="40"/>
                </a:cubicBezTo>
                <a:cubicBezTo>
                  <a:pt x="1282" y="40"/>
                  <a:pt x="1282" y="40"/>
                  <a:pt x="1282" y="40"/>
                </a:cubicBezTo>
                <a:cubicBezTo>
                  <a:pt x="1282" y="40"/>
                  <a:pt x="1283" y="40"/>
                  <a:pt x="1283" y="40"/>
                </a:cubicBezTo>
                <a:cubicBezTo>
                  <a:pt x="1283" y="40"/>
                  <a:pt x="1283" y="40"/>
                  <a:pt x="1283" y="40"/>
                </a:cubicBezTo>
                <a:cubicBezTo>
                  <a:pt x="1285" y="40"/>
                  <a:pt x="1286" y="41"/>
                  <a:pt x="1288" y="41"/>
                </a:cubicBezTo>
                <a:cubicBezTo>
                  <a:pt x="1288" y="41"/>
                  <a:pt x="1288" y="41"/>
                  <a:pt x="1288" y="41"/>
                </a:cubicBezTo>
                <a:cubicBezTo>
                  <a:pt x="1289" y="41"/>
                  <a:pt x="1291" y="40"/>
                  <a:pt x="1292" y="39"/>
                </a:cubicBezTo>
                <a:cubicBezTo>
                  <a:pt x="1292" y="39"/>
                  <a:pt x="1292" y="39"/>
                  <a:pt x="1292" y="39"/>
                </a:cubicBezTo>
                <a:cubicBezTo>
                  <a:pt x="1292" y="38"/>
                  <a:pt x="1292" y="38"/>
                  <a:pt x="1292" y="38"/>
                </a:cubicBezTo>
                <a:cubicBezTo>
                  <a:pt x="1291" y="37"/>
                  <a:pt x="1291" y="36"/>
                  <a:pt x="1290" y="36"/>
                </a:cubicBezTo>
                <a:cubicBezTo>
                  <a:pt x="1289" y="36"/>
                  <a:pt x="1288" y="36"/>
                  <a:pt x="1288" y="36"/>
                </a:cubicBezTo>
                <a:moveTo>
                  <a:pt x="1008" y="32"/>
                </a:moveTo>
                <a:cubicBezTo>
                  <a:pt x="1008" y="32"/>
                  <a:pt x="1008" y="32"/>
                  <a:pt x="1008" y="32"/>
                </a:cubicBezTo>
                <a:cubicBezTo>
                  <a:pt x="1000" y="32"/>
                  <a:pt x="992" y="33"/>
                  <a:pt x="985" y="34"/>
                </a:cubicBezTo>
                <a:cubicBezTo>
                  <a:pt x="985" y="34"/>
                  <a:pt x="985" y="34"/>
                  <a:pt x="985" y="34"/>
                </a:cubicBezTo>
                <a:cubicBezTo>
                  <a:pt x="966" y="37"/>
                  <a:pt x="949" y="45"/>
                  <a:pt x="933" y="55"/>
                </a:cubicBezTo>
                <a:cubicBezTo>
                  <a:pt x="937" y="55"/>
                  <a:pt x="937" y="55"/>
                  <a:pt x="937" y="55"/>
                </a:cubicBezTo>
                <a:cubicBezTo>
                  <a:pt x="952" y="46"/>
                  <a:pt x="968" y="39"/>
                  <a:pt x="985" y="36"/>
                </a:cubicBezTo>
                <a:cubicBezTo>
                  <a:pt x="992" y="35"/>
                  <a:pt x="1000" y="34"/>
                  <a:pt x="1008" y="34"/>
                </a:cubicBezTo>
                <a:cubicBezTo>
                  <a:pt x="1008" y="35"/>
                  <a:pt x="1008" y="35"/>
                  <a:pt x="1008" y="35"/>
                </a:cubicBezTo>
                <a:cubicBezTo>
                  <a:pt x="1006" y="35"/>
                  <a:pt x="1004" y="35"/>
                  <a:pt x="1001" y="35"/>
                </a:cubicBezTo>
                <a:cubicBezTo>
                  <a:pt x="1001" y="35"/>
                  <a:pt x="1001" y="35"/>
                  <a:pt x="1001" y="35"/>
                </a:cubicBezTo>
                <a:cubicBezTo>
                  <a:pt x="1001" y="35"/>
                  <a:pt x="1001" y="35"/>
                  <a:pt x="1001" y="35"/>
                </a:cubicBezTo>
                <a:cubicBezTo>
                  <a:pt x="979" y="37"/>
                  <a:pt x="958" y="44"/>
                  <a:pt x="939" y="55"/>
                </a:cubicBezTo>
                <a:cubicBezTo>
                  <a:pt x="943" y="55"/>
                  <a:pt x="943" y="55"/>
                  <a:pt x="943" y="55"/>
                </a:cubicBezTo>
                <a:cubicBezTo>
                  <a:pt x="961" y="45"/>
                  <a:pt x="980" y="38"/>
                  <a:pt x="1002" y="37"/>
                </a:cubicBezTo>
                <a:cubicBezTo>
                  <a:pt x="1004" y="37"/>
                  <a:pt x="1006" y="37"/>
                  <a:pt x="1009" y="37"/>
                </a:cubicBezTo>
                <a:cubicBezTo>
                  <a:pt x="1029" y="38"/>
                  <a:pt x="1049" y="44"/>
                  <a:pt x="1065" y="55"/>
                </a:cubicBezTo>
                <a:cubicBezTo>
                  <a:pt x="1069" y="55"/>
                  <a:pt x="1069" y="55"/>
                  <a:pt x="1069" y="55"/>
                </a:cubicBezTo>
                <a:cubicBezTo>
                  <a:pt x="1052" y="43"/>
                  <a:pt x="1031" y="36"/>
                  <a:pt x="1010" y="35"/>
                </a:cubicBezTo>
                <a:cubicBezTo>
                  <a:pt x="1010" y="34"/>
                  <a:pt x="1010" y="34"/>
                  <a:pt x="1010" y="34"/>
                </a:cubicBezTo>
                <a:cubicBezTo>
                  <a:pt x="1028" y="35"/>
                  <a:pt x="1047" y="40"/>
                  <a:pt x="1063" y="49"/>
                </a:cubicBezTo>
                <a:cubicBezTo>
                  <a:pt x="1063" y="49"/>
                  <a:pt x="1063" y="49"/>
                  <a:pt x="1063" y="49"/>
                </a:cubicBezTo>
                <a:cubicBezTo>
                  <a:pt x="1063" y="50"/>
                  <a:pt x="1063" y="50"/>
                  <a:pt x="1063" y="50"/>
                </a:cubicBezTo>
                <a:cubicBezTo>
                  <a:pt x="1064" y="50"/>
                  <a:pt x="1066" y="51"/>
                  <a:pt x="1067" y="52"/>
                </a:cubicBezTo>
                <a:cubicBezTo>
                  <a:pt x="1068" y="53"/>
                  <a:pt x="1069" y="54"/>
                  <a:pt x="1071" y="54"/>
                </a:cubicBezTo>
                <a:cubicBezTo>
                  <a:pt x="1071" y="55"/>
                  <a:pt x="1071" y="55"/>
                  <a:pt x="1072" y="55"/>
                </a:cubicBezTo>
                <a:cubicBezTo>
                  <a:pt x="1075" y="55"/>
                  <a:pt x="1075" y="55"/>
                  <a:pt x="1075" y="55"/>
                </a:cubicBezTo>
                <a:cubicBezTo>
                  <a:pt x="1074" y="54"/>
                  <a:pt x="1073" y="53"/>
                  <a:pt x="1072" y="53"/>
                </a:cubicBezTo>
                <a:cubicBezTo>
                  <a:pt x="1072" y="53"/>
                  <a:pt x="1072" y="53"/>
                  <a:pt x="1072" y="53"/>
                </a:cubicBezTo>
                <a:cubicBezTo>
                  <a:pt x="1072" y="53"/>
                  <a:pt x="1072" y="53"/>
                  <a:pt x="1072" y="53"/>
                </a:cubicBezTo>
                <a:cubicBezTo>
                  <a:pt x="1071" y="52"/>
                  <a:pt x="1069" y="51"/>
                  <a:pt x="1068" y="50"/>
                </a:cubicBezTo>
                <a:cubicBezTo>
                  <a:pt x="1067" y="49"/>
                  <a:pt x="1066" y="48"/>
                  <a:pt x="1064" y="48"/>
                </a:cubicBezTo>
                <a:cubicBezTo>
                  <a:pt x="1048" y="39"/>
                  <a:pt x="1029" y="33"/>
                  <a:pt x="1010" y="32"/>
                </a:cubicBezTo>
                <a:cubicBezTo>
                  <a:pt x="1010" y="32"/>
                  <a:pt x="1010" y="32"/>
                  <a:pt x="1010" y="32"/>
                </a:cubicBezTo>
                <a:cubicBezTo>
                  <a:pt x="1009" y="32"/>
                  <a:pt x="1009" y="32"/>
                  <a:pt x="1009" y="32"/>
                </a:cubicBezTo>
                <a:cubicBezTo>
                  <a:pt x="1008" y="32"/>
                  <a:pt x="1008" y="32"/>
                  <a:pt x="1008" y="32"/>
                </a:cubicBezTo>
                <a:moveTo>
                  <a:pt x="7" y="45"/>
                </a:moveTo>
                <a:cubicBezTo>
                  <a:pt x="7" y="45"/>
                  <a:pt x="7" y="45"/>
                  <a:pt x="7" y="45"/>
                </a:cubicBezTo>
                <a:cubicBezTo>
                  <a:pt x="7" y="45"/>
                  <a:pt x="7" y="45"/>
                  <a:pt x="8" y="45"/>
                </a:cubicBezTo>
                <a:cubicBezTo>
                  <a:pt x="10" y="44"/>
                  <a:pt x="11" y="44"/>
                  <a:pt x="13" y="44"/>
                </a:cubicBezTo>
                <a:cubicBezTo>
                  <a:pt x="13" y="44"/>
                  <a:pt x="13" y="44"/>
                  <a:pt x="13" y="44"/>
                </a:cubicBezTo>
                <a:cubicBezTo>
                  <a:pt x="16" y="44"/>
                  <a:pt x="18" y="45"/>
                  <a:pt x="20" y="46"/>
                </a:cubicBezTo>
                <a:cubicBezTo>
                  <a:pt x="20" y="46"/>
                  <a:pt x="20" y="46"/>
                  <a:pt x="20" y="47"/>
                </a:cubicBezTo>
                <a:cubicBezTo>
                  <a:pt x="20" y="47"/>
                  <a:pt x="20" y="47"/>
                  <a:pt x="20" y="47"/>
                </a:cubicBezTo>
                <a:cubicBezTo>
                  <a:pt x="19" y="46"/>
                  <a:pt x="19" y="46"/>
                  <a:pt x="19" y="46"/>
                </a:cubicBezTo>
                <a:cubicBezTo>
                  <a:pt x="19" y="46"/>
                  <a:pt x="19" y="46"/>
                  <a:pt x="19" y="46"/>
                </a:cubicBezTo>
                <a:cubicBezTo>
                  <a:pt x="19" y="46"/>
                  <a:pt x="19" y="46"/>
                  <a:pt x="19" y="46"/>
                </a:cubicBezTo>
                <a:cubicBezTo>
                  <a:pt x="19" y="46"/>
                  <a:pt x="19" y="46"/>
                  <a:pt x="19" y="46"/>
                </a:cubicBezTo>
                <a:cubicBezTo>
                  <a:pt x="19" y="46"/>
                  <a:pt x="19" y="46"/>
                  <a:pt x="19" y="46"/>
                </a:cubicBezTo>
                <a:cubicBezTo>
                  <a:pt x="17" y="45"/>
                  <a:pt x="16" y="45"/>
                  <a:pt x="14" y="45"/>
                </a:cubicBezTo>
                <a:cubicBezTo>
                  <a:pt x="12" y="45"/>
                  <a:pt x="9" y="45"/>
                  <a:pt x="7" y="45"/>
                </a:cubicBezTo>
                <a:cubicBezTo>
                  <a:pt x="7" y="45"/>
                  <a:pt x="7" y="45"/>
                  <a:pt x="7" y="45"/>
                </a:cubicBezTo>
                <a:cubicBezTo>
                  <a:pt x="7" y="45"/>
                  <a:pt x="7" y="45"/>
                  <a:pt x="7" y="45"/>
                </a:cubicBezTo>
                <a:moveTo>
                  <a:pt x="34" y="44"/>
                </a:moveTo>
                <a:cubicBezTo>
                  <a:pt x="34" y="43"/>
                  <a:pt x="34" y="43"/>
                  <a:pt x="34" y="43"/>
                </a:cubicBezTo>
                <a:cubicBezTo>
                  <a:pt x="36" y="42"/>
                  <a:pt x="38" y="41"/>
                  <a:pt x="40" y="40"/>
                </a:cubicBezTo>
                <a:cubicBezTo>
                  <a:pt x="40" y="42"/>
                  <a:pt x="40" y="42"/>
                  <a:pt x="40" y="42"/>
                </a:cubicBezTo>
                <a:cubicBezTo>
                  <a:pt x="38" y="42"/>
                  <a:pt x="36" y="43"/>
                  <a:pt x="34" y="44"/>
                </a:cubicBezTo>
                <a:moveTo>
                  <a:pt x="59" y="47"/>
                </a:moveTo>
                <a:cubicBezTo>
                  <a:pt x="59" y="43"/>
                  <a:pt x="59" y="43"/>
                  <a:pt x="59" y="43"/>
                </a:cubicBezTo>
                <a:cubicBezTo>
                  <a:pt x="59" y="43"/>
                  <a:pt x="59" y="43"/>
                  <a:pt x="59" y="43"/>
                </a:cubicBezTo>
                <a:cubicBezTo>
                  <a:pt x="59" y="43"/>
                  <a:pt x="59" y="43"/>
                  <a:pt x="59" y="43"/>
                </a:cubicBezTo>
                <a:cubicBezTo>
                  <a:pt x="59" y="43"/>
                  <a:pt x="59" y="43"/>
                  <a:pt x="59" y="43"/>
                </a:cubicBezTo>
                <a:cubicBezTo>
                  <a:pt x="60" y="42"/>
                  <a:pt x="60" y="42"/>
                  <a:pt x="60" y="41"/>
                </a:cubicBezTo>
                <a:cubicBezTo>
                  <a:pt x="60" y="40"/>
                  <a:pt x="60" y="39"/>
                  <a:pt x="59" y="38"/>
                </a:cubicBezTo>
                <a:cubicBezTo>
                  <a:pt x="59" y="36"/>
                  <a:pt x="59" y="36"/>
                  <a:pt x="59" y="36"/>
                </a:cubicBezTo>
                <a:cubicBezTo>
                  <a:pt x="60" y="37"/>
                  <a:pt x="60" y="38"/>
                  <a:pt x="61" y="39"/>
                </a:cubicBezTo>
                <a:cubicBezTo>
                  <a:pt x="61" y="40"/>
                  <a:pt x="61" y="40"/>
                  <a:pt x="61" y="40"/>
                </a:cubicBezTo>
                <a:cubicBezTo>
                  <a:pt x="61" y="40"/>
                  <a:pt x="61" y="40"/>
                  <a:pt x="61" y="40"/>
                </a:cubicBezTo>
                <a:cubicBezTo>
                  <a:pt x="62" y="40"/>
                  <a:pt x="62" y="40"/>
                  <a:pt x="63" y="40"/>
                </a:cubicBezTo>
                <a:cubicBezTo>
                  <a:pt x="63" y="40"/>
                  <a:pt x="63" y="40"/>
                  <a:pt x="63" y="40"/>
                </a:cubicBezTo>
                <a:cubicBezTo>
                  <a:pt x="64" y="40"/>
                  <a:pt x="65" y="40"/>
                  <a:pt x="65" y="39"/>
                </a:cubicBezTo>
                <a:cubicBezTo>
                  <a:pt x="66" y="39"/>
                  <a:pt x="67" y="39"/>
                  <a:pt x="68" y="39"/>
                </a:cubicBezTo>
                <a:cubicBezTo>
                  <a:pt x="68" y="39"/>
                  <a:pt x="68" y="39"/>
                  <a:pt x="68" y="39"/>
                </a:cubicBezTo>
                <a:cubicBezTo>
                  <a:pt x="68" y="39"/>
                  <a:pt x="68" y="39"/>
                  <a:pt x="68" y="39"/>
                </a:cubicBezTo>
                <a:cubicBezTo>
                  <a:pt x="68" y="39"/>
                  <a:pt x="68" y="39"/>
                  <a:pt x="68" y="39"/>
                </a:cubicBezTo>
                <a:cubicBezTo>
                  <a:pt x="69" y="39"/>
                  <a:pt x="69" y="39"/>
                  <a:pt x="69" y="39"/>
                </a:cubicBezTo>
                <a:cubicBezTo>
                  <a:pt x="70" y="38"/>
                  <a:pt x="71" y="38"/>
                  <a:pt x="73" y="38"/>
                </a:cubicBezTo>
                <a:cubicBezTo>
                  <a:pt x="73" y="38"/>
                  <a:pt x="73" y="38"/>
                  <a:pt x="73" y="38"/>
                </a:cubicBezTo>
                <a:cubicBezTo>
                  <a:pt x="75" y="38"/>
                  <a:pt x="78" y="39"/>
                  <a:pt x="81" y="40"/>
                </a:cubicBezTo>
                <a:cubicBezTo>
                  <a:pt x="83" y="42"/>
                  <a:pt x="83" y="42"/>
                  <a:pt x="83" y="42"/>
                </a:cubicBezTo>
                <a:cubicBezTo>
                  <a:pt x="83" y="44"/>
                  <a:pt x="83" y="44"/>
                  <a:pt x="83" y="44"/>
                </a:cubicBezTo>
                <a:cubicBezTo>
                  <a:pt x="83" y="43"/>
                  <a:pt x="83" y="43"/>
                  <a:pt x="82" y="42"/>
                </a:cubicBezTo>
                <a:cubicBezTo>
                  <a:pt x="80" y="40"/>
                  <a:pt x="77" y="39"/>
                  <a:pt x="74" y="39"/>
                </a:cubicBezTo>
                <a:cubicBezTo>
                  <a:pt x="74" y="39"/>
                  <a:pt x="74" y="39"/>
                  <a:pt x="74" y="39"/>
                </a:cubicBezTo>
                <a:cubicBezTo>
                  <a:pt x="71" y="39"/>
                  <a:pt x="68" y="39"/>
                  <a:pt x="66" y="40"/>
                </a:cubicBezTo>
                <a:cubicBezTo>
                  <a:pt x="66" y="40"/>
                  <a:pt x="66" y="40"/>
                  <a:pt x="66" y="40"/>
                </a:cubicBezTo>
                <a:cubicBezTo>
                  <a:pt x="66" y="40"/>
                  <a:pt x="66" y="40"/>
                  <a:pt x="66" y="40"/>
                </a:cubicBezTo>
                <a:cubicBezTo>
                  <a:pt x="64" y="41"/>
                  <a:pt x="63" y="43"/>
                  <a:pt x="61" y="45"/>
                </a:cubicBezTo>
                <a:cubicBezTo>
                  <a:pt x="60" y="45"/>
                  <a:pt x="60" y="46"/>
                  <a:pt x="59" y="47"/>
                </a:cubicBezTo>
                <a:moveTo>
                  <a:pt x="31" y="42"/>
                </a:moveTo>
                <a:cubicBezTo>
                  <a:pt x="30" y="41"/>
                  <a:pt x="30" y="40"/>
                  <a:pt x="29" y="40"/>
                </a:cubicBezTo>
                <a:cubicBezTo>
                  <a:pt x="28" y="39"/>
                  <a:pt x="27" y="39"/>
                  <a:pt x="26" y="38"/>
                </a:cubicBezTo>
                <a:cubicBezTo>
                  <a:pt x="26" y="38"/>
                  <a:pt x="25" y="38"/>
                  <a:pt x="25" y="38"/>
                </a:cubicBezTo>
                <a:cubicBezTo>
                  <a:pt x="25" y="38"/>
                  <a:pt x="25" y="38"/>
                  <a:pt x="25" y="38"/>
                </a:cubicBezTo>
                <a:cubicBezTo>
                  <a:pt x="25" y="37"/>
                  <a:pt x="25" y="37"/>
                  <a:pt x="25" y="37"/>
                </a:cubicBezTo>
                <a:cubicBezTo>
                  <a:pt x="27" y="35"/>
                  <a:pt x="28" y="35"/>
                  <a:pt x="29" y="35"/>
                </a:cubicBezTo>
                <a:cubicBezTo>
                  <a:pt x="29" y="35"/>
                  <a:pt x="29" y="35"/>
                  <a:pt x="29" y="35"/>
                </a:cubicBezTo>
                <a:cubicBezTo>
                  <a:pt x="30" y="35"/>
                  <a:pt x="31" y="35"/>
                  <a:pt x="32" y="35"/>
                </a:cubicBezTo>
                <a:cubicBezTo>
                  <a:pt x="32" y="35"/>
                  <a:pt x="32" y="35"/>
                  <a:pt x="32" y="35"/>
                </a:cubicBezTo>
                <a:cubicBezTo>
                  <a:pt x="33" y="35"/>
                  <a:pt x="33" y="35"/>
                  <a:pt x="33" y="35"/>
                </a:cubicBezTo>
                <a:cubicBezTo>
                  <a:pt x="34" y="35"/>
                  <a:pt x="34" y="35"/>
                  <a:pt x="34" y="35"/>
                </a:cubicBezTo>
                <a:cubicBezTo>
                  <a:pt x="34" y="35"/>
                  <a:pt x="34" y="35"/>
                  <a:pt x="34" y="35"/>
                </a:cubicBezTo>
                <a:cubicBezTo>
                  <a:pt x="34" y="35"/>
                  <a:pt x="35" y="36"/>
                  <a:pt x="36" y="36"/>
                </a:cubicBezTo>
                <a:cubicBezTo>
                  <a:pt x="36" y="36"/>
                  <a:pt x="36" y="35"/>
                  <a:pt x="36" y="35"/>
                </a:cubicBezTo>
                <a:cubicBezTo>
                  <a:pt x="37" y="36"/>
                  <a:pt x="38" y="37"/>
                  <a:pt x="38" y="37"/>
                </a:cubicBezTo>
                <a:cubicBezTo>
                  <a:pt x="39" y="37"/>
                  <a:pt x="39" y="37"/>
                  <a:pt x="40" y="38"/>
                </a:cubicBezTo>
                <a:cubicBezTo>
                  <a:pt x="38" y="39"/>
                  <a:pt x="35" y="40"/>
                  <a:pt x="33" y="41"/>
                </a:cubicBezTo>
                <a:cubicBezTo>
                  <a:pt x="32" y="42"/>
                  <a:pt x="31" y="42"/>
                  <a:pt x="31" y="42"/>
                </a:cubicBezTo>
                <a:moveTo>
                  <a:pt x="35" y="34"/>
                </a:moveTo>
                <a:cubicBezTo>
                  <a:pt x="35" y="34"/>
                  <a:pt x="35" y="33"/>
                  <a:pt x="34" y="33"/>
                </a:cubicBezTo>
                <a:cubicBezTo>
                  <a:pt x="34" y="32"/>
                  <a:pt x="34" y="32"/>
                  <a:pt x="34" y="32"/>
                </a:cubicBezTo>
                <a:cubicBezTo>
                  <a:pt x="34" y="32"/>
                  <a:pt x="34" y="32"/>
                  <a:pt x="34" y="32"/>
                </a:cubicBezTo>
                <a:cubicBezTo>
                  <a:pt x="35" y="32"/>
                  <a:pt x="35" y="32"/>
                  <a:pt x="35" y="32"/>
                </a:cubicBezTo>
                <a:cubicBezTo>
                  <a:pt x="35" y="32"/>
                  <a:pt x="35" y="32"/>
                  <a:pt x="36" y="32"/>
                </a:cubicBezTo>
                <a:cubicBezTo>
                  <a:pt x="37" y="32"/>
                  <a:pt x="39" y="33"/>
                  <a:pt x="40" y="34"/>
                </a:cubicBezTo>
                <a:cubicBezTo>
                  <a:pt x="40" y="35"/>
                  <a:pt x="40" y="35"/>
                  <a:pt x="40" y="35"/>
                </a:cubicBezTo>
                <a:cubicBezTo>
                  <a:pt x="40" y="35"/>
                  <a:pt x="40" y="35"/>
                  <a:pt x="39" y="35"/>
                </a:cubicBezTo>
                <a:cubicBezTo>
                  <a:pt x="39" y="35"/>
                  <a:pt x="38" y="34"/>
                  <a:pt x="38" y="34"/>
                </a:cubicBezTo>
                <a:cubicBezTo>
                  <a:pt x="37" y="33"/>
                  <a:pt x="37" y="33"/>
                  <a:pt x="37" y="33"/>
                </a:cubicBezTo>
                <a:cubicBezTo>
                  <a:pt x="36" y="33"/>
                  <a:pt x="36" y="33"/>
                  <a:pt x="36" y="33"/>
                </a:cubicBezTo>
                <a:cubicBezTo>
                  <a:pt x="36" y="34"/>
                  <a:pt x="36" y="34"/>
                  <a:pt x="36" y="34"/>
                </a:cubicBezTo>
                <a:cubicBezTo>
                  <a:pt x="35" y="34"/>
                  <a:pt x="35" y="34"/>
                  <a:pt x="35" y="34"/>
                </a:cubicBezTo>
                <a:moveTo>
                  <a:pt x="40" y="32"/>
                </a:moveTo>
                <a:cubicBezTo>
                  <a:pt x="39" y="31"/>
                  <a:pt x="39" y="31"/>
                  <a:pt x="38" y="31"/>
                </a:cubicBezTo>
                <a:cubicBezTo>
                  <a:pt x="39" y="31"/>
                  <a:pt x="39" y="31"/>
                  <a:pt x="39" y="31"/>
                </a:cubicBezTo>
                <a:cubicBezTo>
                  <a:pt x="39" y="31"/>
                  <a:pt x="39" y="31"/>
                  <a:pt x="39" y="31"/>
                </a:cubicBezTo>
                <a:cubicBezTo>
                  <a:pt x="40" y="31"/>
                  <a:pt x="40" y="31"/>
                  <a:pt x="40" y="31"/>
                </a:cubicBezTo>
                <a:cubicBezTo>
                  <a:pt x="40" y="31"/>
                  <a:pt x="41" y="31"/>
                  <a:pt x="41" y="31"/>
                </a:cubicBezTo>
                <a:cubicBezTo>
                  <a:pt x="41" y="31"/>
                  <a:pt x="41" y="31"/>
                  <a:pt x="41" y="31"/>
                </a:cubicBezTo>
                <a:cubicBezTo>
                  <a:pt x="42" y="32"/>
                  <a:pt x="44" y="33"/>
                  <a:pt x="45" y="33"/>
                </a:cubicBezTo>
                <a:cubicBezTo>
                  <a:pt x="46" y="34"/>
                  <a:pt x="46" y="34"/>
                  <a:pt x="46" y="34"/>
                </a:cubicBezTo>
                <a:cubicBezTo>
                  <a:pt x="47" y="35"/>
                  <a:pt x="47" y="35"/>
                  <a:pt x="47" y="35"/>
                </a:cubicBezTo>
                <a:cubicBezTo>
                  <a:pt x="47" y="36"/>
                  <a:pt x="47" y="36"/>
                  <a:pt x="47" y="36"/>
                </a:cubicBezTo>
                <a:cubicBezTo>
                  <a:pt x="46" y="36"/>
                  <a:pt x="46" y="36"/>
                  <a:pt x="46" y="36"/>
                </a:cubicBezTo>
                <a:cubicBezTo>
                  <a:pt x="46" y="36"/>
                  <a:pt x="46" y="36"/>
                  <a:pt x="46" y="36"/>
                </a:cubicBezTo>
                <a:cubicBezTo>
                  <a:pt x="44" y="35"/>
                  <a:pt x="43" y="34"/>
                  <a:pt x="42" y="33"/>
                </a:cubicBezTo>
                <a:cubicBezTo>
                  <a:pt x="42" y="33"/>
                  <a:pt x="42" y="33"/>
                  <a:pt x="42" y="33"/>
                </a:cubicBezTo>
                <a:cubicBezTo>
                  <a:pt x="41" y="32"/>
                  <a:pt x="41" y="32"/>
                  <a:pt x="41" y="32"/>
                </a:cubicBezTo>
                <a:cubicBezTo>
                  <a:pt x="40" y="32"/>
                  <a:pt x="40" y="32"/>
                  <a:pt x="40" y="32"/>
                </a:cubicBezTo>
                <a:cubicBezTo>
                  <a:pt x="40" y="32"/>
                  <a:pt x="40" y="32"/>
                  <a:pt x="40" y="32"/>
                </a:cubicBezTo>
                <a:moveTo>
                  <a:pt x="53" y="36"/>
                </a:moveTo>
                <a:cubicBezTo>
                  <a:pt x="54" y="35"/>
                  <a:pt x="54" y="35"/>
                  <a:pt x="54" y="35"/>
                </a:cubicBezTo>
                <a:cubicBezTo>
                  <a:pt x="54" y="35"/>
                  <a:pt x="54" y="35"/>
                  <a:pt x="55" y="34"/>
                </a:cubicBezTo>
                <a:cubicBezTo>
                  <a:pt x="55" y="34"/>
                  <a:pt x="55" y="34"/>
                  <a:pt x="55" y="34"/>
                </a:cubicBezTo>
                <a:cubicBezTo>
                  <a:pt x="55" y="33"/>
                  <a:pt x="55" y="33"/>
                  <a:pt x="55" y="33"/>
                </a:cubicBezTo>
                <a:cubicBezTo>
                  <a:pt x="54" y="33"/>
                  <a:pt x="54" y="33"/>
                  <a:pt x="54" y="33"/>
                </a:cubicBezTo>
                <a:cubicBezTo>
                  <a:pt x="54" y="33"/>
                  <a:pt x="54" y="33"/>
                  <a:pt x="53" y="32"/>
                </a:cubicBezTo>
                <a:cubicBezTo>
                  <a:pt x="53" y="32"/>
                  <a:pt x="53" y="32"/>
                  <a:pt x="53" y="32"/>
                </a:cubicBezTo>
                <a:cubicBezTo>
                  <a:pt x="53" y="30"/>
                  <a:pt x="53" y="30"/>
                  <a:pt x="53" y="30"/>
                </a:cubicBezTo>
                <a:cubicBezTo>
                  <a:pt x="54" y="31"/>
                  <a:pt x="56" y="33"/>
                  <a:pt x="57" y="34"/>
                </a:cubicBezTo>
                <a:cubicBezTo>
                  <a:pt x="57" y="37"/>
                  <a:pt x="57" y="37"/>
                  <a:pt x="57" y="37"/>
                </a:cubicBezTo>
                <a:cubicBezTo>
                  <a:pt x="56" y="37"/>
                  <a:pt x="54" y="37"/>
                  <a:pt x="53" y="37"/>
                </a:cubicBezTo>
                <a:cubicBezTo>
                  <a:pt x="53" y="35"/>
                  <a:pt x="53" y="35"/>
                  <a:pt x="53" y="35"/>
                </a:cubicBezTo>
                <a:cubicBezTo>
                  <a:pt x="53" y="35"/>
                  <a:pt x="53" y="36"/>
                  <a:pt x="53" y="36"/>
                </a:cubicBezTo>
                <a:moveTo>
                  <a:pt x="46" y="38"/>
                </a:moveTo>
                <a:cubicBezTo>
                  <a:pt x="47" y="38"/>
                  <a:pt x="48" y="38"/>
                  <a:pt x="48" y="37"/>
                </a:cubicBezTo>
                <a:cubicBezTo>
                  <a:pt x="48" y="37"/>
                  <a:pt x="49" y="36"/>
                  <a:pt x="49" y="36"/>
                </a:cubicBezTo>
                <a:cubicBezTo>
                  <a:pt x="49" y="36"/>
                  <a:pt x="49" y="36"/>
                  <a:pt x="49" y="36"/>
                </a:cubicBezTo>
                <a:cubicBezTo>
                  <a:pt x="49" y="35"/>
                  <a:pt x="49" y="35"/>
                  <a:pt x="49" y="35"/>
                </a:cubicBezTo>
                <a:cubicBezTo>
                  <a:pt x="49" y="34"/>
                  <a:pt x="48" y="34"/>
                  <a:pt x="48" y="33"/>
                </a:cubicBezTo>
                <a:cubicBezTo>
                  <a:pt x="47" y="32"/>
                  <a:pt x="46" y="31"/>
                  <a:pt x="45" y="31"/>
                </a:cubicBezTo>
                <a:cubicBezTo>
                  <a:pt x="44" y="31"/>
                  <a:pt x="43" y="30"/>
                  <a:pt x="42" y="29"/>
                </a:cubicBezTo>
                <a:cubicBezTo>
                  <a:pt x="42" y="29"/>
                  <a:pt x="42" y="29"/>
                  <a:pt x="42" y="29"/>
                </a:cubicBezTo>
                <a:cubicBezTo>
                  <a:pt x="42" y="27"/>
                  <a:pt x="42" y="27"/>
                  <a:pt x="42" y="27"/>
                </a:cubicBezTo>
                <a:cubicBezTo>
                  <a:pt x="44" y="28"/>
                  <a:pt x="47" y="28"/>
                  <a:pt x="50" y="29"/>
                </a:cubicBezTo>
                <a:cubicBezTo>
                  <a:pt x="51" y="29"/>
                  <a:pt x="51" y="29"/>
                  <a:pt x="51" y="29"/>
                </a:cubicBezTo>
                <a:cubicBezTo>
                  <a:pt x="51" y="29"/>
                  <a:pt x="51" y="29"/>
                  <a:pt x="51" y="29"/>
                </a:cubicBezTo>
                <a:cubicBezTo>
                  <a:pt x="51" y="33"/>
                  <a:pt x="51" y="33"/>
                  <a:pt x="51" y="33"/>
                </a:cubicBezTo>
                <a:cubicBezTo>
                  <a:pt x="51" y="33"/>
                  <a:pt x="51" y="33"/>
                  <a:pt x="51" y="33"/>
                </a:cubicBezTo>
                <a:cubicBezTo>
                  <a:pt x="51" y="38"/>
                  <a:pt x="51" y="38"/>
                  <a:pt x="51" y="38"/>
                </a:cubicBezTo>
                <a:cubicBezTo>
                  <a:pt x="48" y="38"/>
                  <a:pt x="45" y="40"/>
                  <a:pt x="42" y="41"/>
                </a:cubicBezTo>
                <a:cubicBezTo>
                  <a:pt x="42" y="39"/>
                  <a:pt x="42" y="39"/>
                  <a:pt x="42" y="39"/>
                </a:cubicBezTo>
                <a:cubicBezTo>
                  <a:pt x="44" y="39"/>
                  <a:pt x="44" y="39"/>
                  <a:pt x="44" y="39"/>
                </a:cubicBezTo>
                <a:cubicBezTo>
                  <a:pt x="42" y="37"/>
                  <a:pt x="42" y="37"/>
                  <a:pt x="42" y="37"/>
                </a:cubicBezTo>
                <a:cubicBezTo>
                  <a:pt x="42" y="37"/>
                  <a:pt x="42" y="37"/>
                  <a:pt x="42" y="37"/>
                </a:cubicBezTo>
                <a:cubicBezTo>
                  <a:pt x="42" y="36"/>
                  <a:pt x="42" y="36"/>
                  <a:pt x="42" y="36"/>
                </a:cubicBezTo>
                <a:cubicBezTo>
                  <a:pt x="43" y="36"/>
                  <a:pt x="44" y="37"/>
                  <a:pt x="45" y="38"/>
                </a:cubicBezTo>
                <a:cubicBezTo>
                  <a:pt x="45" y="38"/>
                  <a:pt x="45" y="38"/>
                  <a:pt x="45" y="38"/>
                </a:cubicBezTo>
                <a:cubicBezTo>
                  <a:pt x="45" y="38"/>
                  <a:pt x="45" y="38"/>
                  <a:pt x="45" y="38"/>
                </a:cubicBezTo>
                <a:cubicBezTo>
                  <a:pt x="46" y="38"/>
                  <a:pt x="46" y="38"/>
                  <a:pt x="46" y="38"/>
                </a:cubicBezTo>
                <a:cubicBezTo>
                  <a:pt x="46" y="38"/>
                  <a:pt x="46" y="38"/>
                  <a:pt x="46" y="38"/>
                </a:cubicBezTo>
                <a:moveTo>
                  <a:pt x="34" y="29"/>
                </a:moveTo>
                <a:cubicBezTo>
                  <a:pt x="34" y="28"/>
                  <a:pt x="34" y="28"/>
                  <a:pt x="34" y="28"/>
                </a:cubicBezTo>
                <a:cubicBezTo>
                  <a:pt x="36" y="28"/>
                  <a:pt x="38" y="28"/>
                  <a:pt x="40" y="27"/>
                </a:cubicBezTo>
                <a:cubicBezTo>
                  <a:pt x="40" y="29"/>
                  <a:pt x="40" y="29"/>
                  <a:pt x="40" y="29"/>
                </a:cubicBezTo>
                <a:cubicBezTo>
                  <a:pt x="40" y="29"/>
                  <a:pt x="40" y="29"/>
                  <a:pt x="39" y="29"/>
                </a:cubicBezTo>
                <a:cubicBezTo>
                  <a:pt x="38" y="29"/>
                  <a:pt x="36" y="29"/>
                  <a:pt x="35" y="29"/>
                </a:cubicBezTo>
                <a:cubicBezTo>
                  <a:pt x="35" y="29"/>
                  <a:pt x="35" y="29"/>
                  <a:pt x="35" y="29"/>
                </a:cubicBezTo>
                <a:cubicBezTo>
                  <a:pt x="34" y="29"/>
                  <a:pt x="34" y="29"/>
                  <a:pt x="34" y="29"/>
                </a:cubicBezTo>
                <a:cubicBezTo>
                  <a:pt x="34" y="29"/>
                  <a:pt x="34" y="29"/>
                  <a:pt x="34" y="29"/>
                </a:cubicBezTo>
                <a:moveTo>
                  <a:pt x="4" y="16"/>
                </a:moveTo>
                <a:cubicBezTo>
                  <a:pt x="4" y="16"/>
                  <a:pt x="4" y="16"/>
                  <a:pt x="4" y="16"/>
                </a:cubicBezTo>
                <a:cubicBezTo>
                  <a:pt x="5" y="16"/>
                  <a:pt x="5" y="16"/>
                  <a:pt x="5" y="16"/>
                </a:cubicBezTo>
                <a:cubicBezTo>
                  <a:pt x="6" y="15"/>
                  <a:pt x="7" y="15"/>
                  <a:pt x="7" y="15"/>
                </a:cubicBezTo>
                <a:cubicBezTo>
                  <a:pt x="10" y="15"/>
                  <a:pt x="10" y="15"/>
                  <a:pt x="10" y="15"/>
                </a:cubicBezTo>
                <a:cubicBezTo>
                  <a:pt x="8" y="16"/>
                  <a:pt x="6" y="16"/>
                  <a:pt x="4" y="16"/>
                </a:cubicBezTo>
                <a:moveTo>
                  <a:pt x="13" y="7"/>
                </a:moveTo>
                <a:cubicBezTo>
                  <a:pt x="13" y="7"/>
                  <a:pt x="14" y="7"/>
                  <a:pt x="15" y="7"/>
                </a:cubicBezTo>
                <a:cubicBezTo>
                  <a:pt x="16" y="7"/>
                  <a:pt x="16" y="7"/>
                  <a:pt x="16" y="7"/>
                </a:cubicBezTo>
                <a:cubicBezTo>
                  <a:pt x="15" y="6"/>
                  <a:pt x="15" y="6"/>
                  <a:pt x="15" y="6"/>
                </a:cubicBezTo>
                <a:cubicBezTo>
                  <a:pt x="15" y="4"/>
                  <a:pt x="14" y="3"/>
                  <a:pt x="13" y="3"/>
                </a:cubicBezTo>
                <a:cubicBezTo>
                  <a:pt x="12" y="2"/>
                  <a:pt x="10" y="2"/>
                  <a:pt x="8" y="2"/>
                </a:cubicBezTo>
                <a:cubicBezTo>
                  <a:pt x="7" y="2"/>
                  <a:pt x="6" y="2"/>
                  <a:pt x="5" y="1"/>
                </a:cubicBezTo>
                <a:cubicBezTo>
                  <a:pt x="5" y="1"/>
                  <a:pt x="5" y="1"/>
                  <a:pt x="5" y="1"/>
                </a:cubicBezTo>
                <a:cubicBezTo>
                  <a:pt x="5" y="1"/>
                  <a:pt x="5" y="1"/>
                  <a:pt x="6" y="1"/>
                </a:cubicBezTo>
                <a:cubicBezTo>
                  <a:pt x="6" y="1"/>
                  <a:pt x="6" y="1"/>
                  <a:pt x="6" y="1"/>
                </a:cubicBezTo>
                <a:cubicBezTo>
                  <a:pt x="7" y="1"/>
                  <a:pt x="9" y="2"/>
                  <a:pt x="10" y="2"/>
                </a:cubicBezTo>
                <a:cubicBezTo>
                  <a:pt x="11" y="2"/>
                  <a:pt x="11" y="2"/>
                  <a:pt x="11" y="2"/>
                </a:cubicBezTo>
                <a:cubicBezTo>
                  <a:pt x="15" y="2"/>
                  <a:pt x="18" y="4"/>
                  <a:pt x="20" y="8"/>
                </a:cubicBezTo>
                <a:cubicBezTo>
                  <a:pt x="21" y="10"/>
                  <a:pt x="21" y="12"/>
                  <a:pt x="21" y="14"/>
                </a:cubicBezTo>
                <a:cubicBezTo>
                  <a:pt x="21" y="21"/>
                  <a:pt x="17" y="26"/>
                  <a:pt x="16" y="33"/>
                </a:cubicBezTo>
                <a:cubicBezTo>
                  <a:pt x="16" y="33"/>
                  <a:pt x="16" y="33"/>
                  <a:pt x="16" y="33"/>
                </a:cubicBezTo>
                <a:cubicBezTo>
                  <a:pt x="16" y="34"/>
                  <a:pt x="16" y="34"/>
                  <a:pt x="16" y="34"/>
                </a:cubicBezTo>
                <a:cubicBezTo>
                  <a:pt x="16" y="35"/>
                  <a:pt x="17" y="35"/>
                  <a:pt x="18" y="36"/>
                </a:cubicBezTo>
                <a:cubicBezTo>
                  <a:pt x="18" y="36"/>
                  <a:pt x="19" y="37"/>
                  <a:pt x="19" y="37"/>
                </a:cubicBezTo>
                <a:cubicBezTo>
                  <a:pt x="19" y="37"/>
                  <a:pt x="19" y="37"/>
                  <a:pt x="19" y="37"/>
                </a:cubicBezTo>
                <a:cubicBezTo>
                  <a:pt x="20" y="37"/>
                  <a:pt x="20" y="37"/>
                  <a:pt x="20" y="37"/>
                </a:cubicBezTo>
                <a:cubicBezTo>
                  <a:pt x="22" y="37"/>
                  <a:pt x="23" y="36"/>
                  <a:pt x="24" y="35"/>
                </a:cubicBezTo>
                <a:cubicBezTo>
                  <a:pt x="25" y="34"/>
                  <a:pt x="26" y="33"/>
                  <a:pt x="27" y="32"/>
                </a:cubicBezTo>
                <a:cubicBezTo>
                  <a:pt x="27" y="32"/>
                  <a:pt x="27" y="32"/>
                  <a:pt x="27" y="32"/>
                </a:cubicBezTo>
                <a:cubicBezTo>
                  <a:pt x="27" y="32"/>
                  <a:pt x="27" y="32"/>
                  <a:pt x="27" y="32"/>
                </a:cubicBezTo>
                <a:cubicBezTo>
                  <a:pt x="29" y="30"/>
                  <a:pt x="30" y="29"/>
                  <a:pt x="32" y="29"/>
                </a:cubicBezTo>
                <a:cubicBezTo>
                  <a:pt x="32" y="33"/>
                  <a:pt x="32" y="33"/>
                  <a:pt x="32" y="33"/>
                </a:cubicBezTo>
                <a:cubicBezTo>
                  <a:pt x="31" y="33"/>
                  <a:pt x="30" y="33"/>
                  <a:pt x="29" y="33"/>
                </a:cubicBezTo>
                <a:cubicBezTo>
                  <a:pt x="29" y="33"/>
                  <a:pt x="29" y="33"/>
                  <a:pt x="29" y="33"/>
                </a:cubicBezTo>
                <a:cubicBezTo>
                  <a:pt x="27" y="33"/>
                  <a:pt x="25" y="34"/>
                  <a:pt x="24" y="35"/>
                </a:cubicBezTo>
                <a:cubicBezTo>
                  <a:pt x="24" y="35"/>
                  <a:pt x="24" y="35"/>
                  <a:pt x="24" y="35"/>
                </a:cubicBezTo>
                <a:cubicBezTo>
                  <a:pt x="24" y="36"/>
                  <a:pt x="24" y="36"/>
                  <a:pt x="24" y="36"/>
                </a:cubicBezTo>
                <a:cubicBezTo>
                  <a:pt x="23" y="36"/>
                  <a:pt x="23" y="37"/>
                  <a:pt x="23" y="38"/>
                </a:cubicBezTo>
                <a:cubicBezTo>
                  <a:pt x="23" y="39"/>
                  <a:pt x="24" y="39"/>
                  <a:pt x="24" y="40"/>
                </a:cubicBezTo>
                <a:cubicBezTo>
                  <a:pt x="25" y="40"/>
                  <a:pt x="27" y="40"/>
                  <a:pt x="27" y="41"/>
                </a:cubicBezTo>
                <a:cubicBezTo>
                  <a:pt x="28" y="41"/>
                  <a:pt x="28" y="41"/>
                  <a:pt x="28" y="42"/>
                </a:cubicBezTo>
                <a:cubicBezTo>
                  <a:pt x="29" y="42"/>
                  <a:pt x="29" y="42"/>
                  <a:pt x="29" y="43"/>
                </a:cubicBezTo>
                <a:cubicBezTo>
                  <a:pt x="29" y="43"/>
                  <a:pt x="29" y="43"/>
                  <a:pt x="29" y="43"/>
                </a:cubicBezTo>
                <a:cubicBezTo>
                  <a:pt x="29" y="44"/>
                  <a:pt x="29" y="44"/>
                  <a:pt x="29" y="44"/>
                </a:cubicBezTo>
                <a:cubicBezTo>
                  <a:pt x="25" y="40"/>
                  <a:pt x="20" y="39"/>
                  <a:pt x="16" y="39"/>
                </a:cubicBezTo>
                <a:cubicBezTo>
                  <a:pt x="16" y="39"/>
                  <a:pt x="16" y="39"/>
                  <a:pt x="16" y="39"/>
                </a:cubicBezTo>
                <a:cubicBezTo>
                  <a:pt x="12" y="39"/>
                  <a:pt x="8" y="39"/>
                  <a:pt x="5" y="40"/>
                </a:cubicBezTo>
                <a:cubicBezTo>
                  <a:pt x="6" y="40"/>
                  <a:pt x="6" y="39"/>
                  <a:pt x="6" y="39"/>
                </a:cubicBezTo>
                <a:cubicBezTo>
                  <a:pt x="8" y="39"/>
                  <a:pt x="10" y="39"/>
                  <a:pt x="11" y="39"/>
                </a:cubicBezTo>
                <a:cubicBezTo>
                  <a:pt x="12" y="39"/>
                  <a:pt x="13" y="39"/>
                  <a:pt x="14" y="38"/>
                </a:cubicBezTo>
                <a:cubicBezTo>
                  <a:pt x="15" y="38"/>
                  <a:pt x="15" y="37"/>
                  <a:pt x="15" y="36"/>
                </a:cubicBezTo>
                <a:cubicBezTo>
                  <a:pt x="15" y="35"/>
                  <a:pt x="15" y="34"/>
                  <a:pt x="15" y="33"/>
                </a:cubicBezTo>
                <a:cubicBezTo>
                  <a:pt x="14" y="32"/>
                  <a:pt x="14" y="32"/>
                  <a:pt x="14" y="32"/>
                </a:cubicBezTo>
                <a:cubicBezTo>
                  <a:pt x="14" y="32"/>
                  <a:pt x="14" y="32"/>
                  <a:pt x="14" y="32"/>
                </a:cubicBezTo>
                <a:cubicBezTo>
                  <a:pt x="13" y="32"/>
                  <a:pt x="12" y="31"/>
                  <a:pt x="11" y="31"/>
                </a:cubicBezTo>
                <a:cubicBezTo>
                  <a:pt x="11" y="31"/>
                  <a:pt x="11" y="31"/>
                  <a:pt x="11" y="31"/>
                </a:cubicBezTo>
                <a:cubicBezTo>
                  <a:pt x="9" y="31"/>
                  <a:pt x="7" y="32"/>
                  <a:pt x="5" y="33"/>
                </a:cubicBezTo>
                <a:cubicBezTo>
                  <a:pt x="6" y="32"/>
                  <a:pt x="6" y="32"/>
                  <a:pt x="7" y="32"/>
                </a:cubicBezTo>
                <a:cubicBezTo>
                  <a:pt x="9" y="31"/>
                  <a:pt x="11" y="31"/>
                  <a:pt x="13" y="31"/>
                </a:cubicBezTo>
                <a:cubicBezTo>
                  <a:pt x="14" y="31"/>
                  <a:pt x="15" y="30"/>
                  <a:pt x="16" y="30"/>
                </a:cubicBezTo>
                <a:cubicBezTo>
                  <a:pt x="17" y="29"/>
                  <a:pt x="17" y="28"/>
                  <a:pt x="17" y="26"/>
                </a:cubicBezTo>
                <a:cubicBezTo>
                  <a:pt x="17" y="26"/>
                  <a:pt x="17" y="26"/>
                  <a:pt x="17" y="26"/>
                </a:cubicBezTo>
                <a:cubicBezTo>
                  <a:pt x="17" y="25"/>
                  <a:pt x="17" y="25"/>
                  <a:pt x="17" y="25"/>
                </a:cubicBezTo>
                <a:cubicBezTo>
                  <a:pt x="16" y="24"/>
                  <a:pt x="14" y="23"/>
                  <a:pt x="12" y="23"/>
                </a:cubicBezTo>
                <a:cubicBezTo>
                  <a:pt x="12" y="23"/>
                  <a:pt x="12" y="23"/>
                  <a:pt x="12" y="23"/>
                </a:cubicBezTo>
                <a:cubicBezTo>
                  <a:pt x="9" y="23"/>
                  <a:pt x="7" y="24"/>
                  <a:pt x="5" y="25"/>
                </a:cubicBezTo>
                <a:cubicBezTo>
                  <a:pt x="6" y="24"/>
                  <a:pt x="8" y="23"/>
                  <a:pt x="10" y="23"/>
                </a:cubicBezTo>
                <a:cubicBezTo>
                  <a:pt x="12" y="23"/>
                  <a:pt x="15" y="23"/>
                  <a:pt x="18" y="22"/>
                </a:cubicBezTo>
                <a:cubicBezTo>
                  <a:pt x="18" y="22"/>
                  <a:pt x="18" y="22"/>
                  <a:pt x="18" y="22"/>
                </a:cubicBezTo>
                <a:cubicBezTo>
                  <a:pt x="18" y="22"/>
                  <a:pt x="18" y="22"/>
                  <a:pt x="18" y="22"/>
                </a:cubicBezTo>
                <a:cubicBezTo>
                  <a:pt x="19" y="21"/>
                  <a:pt x="19" y="20"/>
                  <a:pt x="19" y="19"/>
                </a:cubicBezTo>
                <a:cubicBezTo>
                  <a:pt x="19" y="19"/>
                  <a:pt x="19" y="18"/>
                  <a:pt x="19" y="18"/>
                </a:cubicBezTo>
                <a:cubicBezTo>
                  <a:pt x="19" y="17"/>
                  <a:pt x="19" y="17"/>
                  <a:pt x="19" y="17"/>
                </a:cubicBezTo>
                <a:cubicBezTo>
                  <a:pt x="19" y="17"/>
                  <a:pt x="19" y="17"/>
                  <a:pt x="19" y="17"/>
                </a:cubicBezTo>
                <a:cubicBezTo>
                  <a:pt x="18" y="16"/>
                  <a:pt x="16" y="16"/>
                  <a:pt x="15" y="15"/>
                </a:cubicBezTo>
                <a:cubicBezTo>
                  <a:pt x="19" y="15"/>
                  <a:pt x="19" y="15"/>
                  <a:pt x="19" y="15"/>
                </a:cubicBezTo>
                <a:cubicBezTo>
                  <a:pt x="19" y="15"/>
                  <a:pt x="19" y="15"/>
                  <a:pt x="19" y="15"/>
                </a:cubicBezTo>
                <a:cubicBezTo>
                  <a:pt x="20" y="14"/>
                  <a:pt x="20" y="14"/>
                  <a:pt x="20" y="13"/>
                </a:cubicBezTo>
                <a:cubicBezTo>
                  <a:pt x="20" y="11"/>
                  <a:pt x="19" y="10"/>
                  <a:pt x="19" y="9"/>
                </a:cubicBezTo>
                <a:cubicBezTo>
                  <a:pt x="19" y="9"/>
                  <a:pt x="19" y="9"/>
                  <a:pt x="19" y="9"/>
                </a:cubicBezTo>
                <a:cubicBezTo>
                  <a:pt x="19" y="9"/>
                  <a:pt x="19" y="9"/>
                  <a:pt x="19" y="9"/>
                </a:cubicBezTo>
                <a:cubicBezTo>
                  <a:pt x="19" y="8"/>
                  <a:pt x="18" y="8"/>
                  <a:pt x="18" y="8"/>
                </a:cubicBezTo>
                <a:cubicBezTo>
                  <a:pt x="18" y="8"/>
                  <a:pt x="18" y="8"/>
                  <a:pt x="18" y="8"/>
                </a:cubicBezTo>
                <a:cubicBezTo>
                  <a:pt x="17" y="8"/>
                  <a:pt x="16" y="8"/>
                  <a:pt x="16" y="8"/>
                </a:cubicBezTo>
                <a:cubicBezTo>
                  <a:pt x="16" y="9"/>
                  <a:pt x="16" y="9"/>
                  <a:pt x="16" y="9"/>
                </a:cubicBezTo>
                <a:cubicBezTo>
                  <a:pt x="16" y="9"/>
                  <a:pt x="16" y="9"/>
                  <a:pt x="16" y="9"/>
                </a:cubicBezTo>
                <a:cubicBezTo>
                  <a:pt x="14" y="8"/>
                  <a:pt x="12" y="8"/>
                  <a:pt x="10" y="8"/>
                </a:cubicBezTo>
                <a:cubicBezTo>
                  <a:pt x="10" y="8"/>
                  <a:pt x="10" y="8"/>
                  <a:pt x="10" y="8"/>
                </a:cubicBezTo>
                <a:cubicBezTo>
                  <a:pt x="8" y="8"/>
                  <a:pt x="6" y="8"/>
                  <a:pt x="4" y="8"/>
                </a:cubicBezTo>
                <a:cubicBezTo>
                  <a:pt x="4" y="8"/>
                  <a:pt x="4" y="8"/>
                  <a:pt x="4" y="8"/>
                </a:cubicBezTo>
                <a:cubicBezTo>
                  <a:pt x="5" y="8"/>
                  <a:pt x="5" y="8"/>
                  <a:pt x="5" y="8"/>
                </a:cubicBezTo>
                <a:cubicBezTo>
                  <a:pt x="5" y="8"/>
                  <a:pt x="5" y="8"/>
                  <a:pt x="5" y="8"/>
                </a:cubicBezTo>
                <a:cubicBezTo>
                  <a:pt x="6" y="7"/>
                  <a:pt x="7" y="7"/>
                  <a:pt x="9" y="7"/>
                </a:cubicBezTo>
                <a:cubicBezTo>
                  <a:pt x="9" y="7"/>
                  <a:pt x="9" y="7"/>
                  <a:pt x="9" y="7"/>
                </a:cubicBezTo>
                <a:cubicBezTo>
                  <a:pt x="10" y="7"/>
                  <a:pt x="12" y="7"/>
                  <a:pt x="13" y="7"/>
                </a:cubicBezTo>
                <a:moveTo>
                  <a:pt x="13" y="0"/>
                </a:moveTo>
                <a:cubicBezTo>
                  <a:pt x="3" y="0"/>
                  <a:pt x="3" y="0"/>
                  <a:pt x="3" y="0"/>
                </a:cubicBezTo>
                <a:cubicBezTo>
                  <a:pt x="3" y="0"/>
                  <a:pt x="3" y="1"/>
                  <a:pt x="3" y="2"/>
                </a:cubicBezTo>
                <a:cubicBezTo>
                  <a:pt x="2" y="2"/>
                  <a:pt x="2" y="2"/>
                  <a:pt x="2" y="2"/>
                </a:cubicBezTo>
                <a:cubicBezTo>
                  <a:pt x="3" y="3"/>
                  <a:pt x="3" y="3"/>
                  <a:pt x="3" y="3"/>
                </a:cubicBezTo>
                <a:cubicBezTo>
                  <a:pt x="5" y="4"/>
                  <a:pt x="8" y="4"/>
                  <a:pt x="10" y="4"/>
                </a:cubicBezTo>
                <a:cubicBezTo>
                  <a:pt x="11" y="4"/>
                  <a:pt x="11" y="4"/>
                  <a:pt x="12" y="5"/>
                </a:cubicBezTo>
                <a:cubicBezTo>
                  <a:pt x="12" y="5"/>
                  <a:pt x="13" y="5"/>
                  <a:pt x="13" y="5"/>
                </a:cubicBezTo>
                <a:cubicBezTo>
                  <a:pt x="13" y="5"/>
                  <a:pt x="13" y="5"/>
                  <a:pt x="13" y="5"/>
                </a:cubicBezTo>
                <a:cubicBezTo>
                  <a:pt x="12" y="5"/>
                  <a:pt x="10" y="5"/>
                  <a:pt x="9" y="5"/>
                </a:cubicBezTo>
                <a:cubicBezTo>
                  <a:pt x="7" y="5"/>
                  <a:pt x="5" y="5"/>
                  <a:pt x="4" y="6"/>
                </a:cubicBezTo>
                <a:cubicBezTo>
                  <a:pt x="3" y="6"/>
                  <a:pt x="2" y="7"/>
                  <a:pt x="2" y="7"/>
                </a:cubicBezTo>
                <a:cubicBezTo>
                  <a:pt x="1" y="8"/>
                  <a:pt x="1" y="8"/>
                  <a:pt x="1" y="8"/>
                </a:cubicBezTo>
                <a:cubicBezTo>
                  <a:pt x="1" y="8"/>
                  <a:pt x="0" y="8"/>
                  <a:pt x="0" y="9"/>
                </a:cubicBezTo>
                <a:cubicBezTo>
                  <a:pt x="0" y="9"/>
                  <a:pt x="0" y="10"/>
                  <a:pt x="1" y="10"/>
                </a:cubicBezTo>
                <a:cubicBezTo>
                  <a:pt x="1" y="11"/>
                  <a:pt x="1" y="11"/>
                  <a:pt x="1" y="11"/>
                </a:cubicBezTo>
                <a:cubicBezTo>
                  <a:pt x="2" y="11"/>
                  <a:pt x="2" y="11"/>
                  <a:pt x="2" y="11"/>
                </a:cubicBezTo>
                <a:cubicBezTo>
                  <a:pt x="4" y="10"/>
                  <a:pt x="7" y="10"/>
                  <a:pt x="10" y="10"/>
                </a:cubicBezTo>
                <a:cubicBezTo>
                  <a:pt x="10" y="10"/>
                  <a:pt x="10" y="10"/>
                  <a:pt x="10" y="10"/>
                </a:cubicBezTo>
                <a:cubicBezTo>
                  <a:pt x="12" y="10"/>
                  <a:pt x="13" y="10"/>
                  <a:pt x="15" y="11"/>
                </a:cubicBezTo>
                <a:cubicBezTo>
                  <a:pt x="15" y="11"/>
                  <a:pt x="15" y="11"/>
                  <a:pt x="15" y="11"/>
                </a:cubicBezTo>
                <a:cubicBezTo>
                  <a:pt x="15" y="11"/>
                  <a:pt x="15" y="11"/>
                  <a:pt x="15" y="11"/>
                </a:cubicBezTo>
                <a:cubicBezTo>
                  <a:pt x="16" y="11"/>
                  <a:pt x="16" y="10"/>
                  <a:pt x="17" y="10"/>
                </a:cubicBezTo>
                <a:cubicBezTo>
                  <a:pt x="17" y="10"/>
                  <a:pt x="17" y="10"/>
                  <a:pt x="18" y="10"/>
                </a:cubicBezTo>
                <a:cubicBezTo>
                  <a:pt x="18" y="11"/>
                  <a:pt x="18" y="12"/>
                  <a:pt x="18" y="13"/>
                </a:cubicBezTo>
                <a:cubicBezTo>
                  <a:pt x="18" y="13"/>
                  <a:pt x="18" y="13"/>
                  <a:pt x="18" y="13"/>
                </a:cubicBezTo>
                <a:cubicBezTo>
                  <a:pt x="7" y="13"/>
                  <a:pt x="7" y="13"/>
                  <a:pt x="7" y="13"/>
                </a:cubicBezTo>
                <a:cubicBezTo>
                  <a:pt x="7" y="13"/>
                  <a:pt x="7" y="13"/>
                  <a:pt x="7" y="13"/>
                </a:cubicBezTo>
                <a:cubicBezTo>
                  <a:pt x="6" y="13"/>
                  <a:pt x="5" y="14"/>
                  <a:pt x="4" y="14"/>
                </a:cubicBezTo>
                <a:cubicBezTo>
                  <a:pt x="4" y="14"/>
                  <a:pt x="3" y="14"/>
                  <a:pt x="3" y="14"/>
                </a:cubicBezTo>
                <a:cubicBezTo>
                  <a:pt x="2" y="15"/>
                  <a:pt x="2" y="15"/>
                  <a:pt x="2" y="16"/>
                </a:cubicBezTo>
                <a:cubicBezTo>
                  <a:pt x="2" y="17"/>
                  <a:pt x="2" y="17"/>
                  <a:pt x="2" y="17"/>
                </a:cubicBezTo>
                <a:cubicBezTo>
                  <a:pt x="2" y="18"/>
                  <a:pt x="2" y="18"/>
                  <a:pt x="2" y="18"/>
                </a:cubicBezTo>
                <a:cubicBezTo>
                  <a:pt x="3" y="18"/>
                  <a:pt x="3" y="18"/>
                  <a:pt x="3" y="18"/>
                </a:cubicBezTo>
                <a:cubicBezTo>
                  <a:pt x="4" y="18"/>
                  <a:pt x="4" y="18"/>
                  <a:pt x="4" y="18"/>
                </a:cubicBezTo>
                <a:cubicBezTo>
                  <a:pt x="7" y="18"/>
                  <a:pt x="10" y="17"/>
                  <a:pt x="13" y="17"/>
                </a:cubicBezTo>
                <a:cubicBezTo>
                  <a:pt x="13" y="17"/>
                  <a:pt x="13" y="17"/>
                  <a:pt x="13" y="17"/>
                </a:cubicBezTo>
                <a:cubicBezTo>
                  <a:pt x="14" y="17"/>
                  <a:pt x="16" y="17"/>
                  <a:pt x="17" y="19"/>
                </a:cubicBezTo>
                <a:cubicBezTo>
                  <a:pt x="17" y="19"/>
                  <a:pt x="17" y="19"/>
                  <a:pt x="17" y="19"/>
                </a:cubicBezTo>
                <a:cubicBezTo>
                  <a:pt x="17" y="20"/>
                  <a:pt x="17" y="20"/>
                  <a:pt x="17" y="20"/>
                </a:cubicBezTo>
                <a:cubicBezTo>
                  <a:pt x="15" y="21"/>
                  <a:pt x="12" y="21"/>
                  <a:pt x="9" y="21"/>
                </a:cubicBezTo>
                <a:cubicBezTo>
                  <a:pt x="7" y="21"/>
                  <a:pt x="4" y="22"/>
                  <a:pt x="2" y="25"/>
                </a:cubicBezTo>
                <a:cubicBezTo>
                  <a:pt x="2" y="25"/>
                  <a:pt x="2" y="25"/>
                  <a:pt x="2" y="25"/>
                </a:cubicBezTo>
                <a:cubicBezTo>
                  <a:pt x="2" y="26"/>
                  <a:pt x="2" y="26"/>
                  <a:pt x="2" y="26"/>
                </a:cubicBezTo>
                <a:cubicBezTo>
                  <a:pt x="2" y="26"/>
                  <a:pt x="3" y="27"/>
                  <a:pt x="3" y="27"/>
                </a:cubicBezTo>
                <a:cubicBezTo>
                  <a:pt x="3" y="27"/>
                  <a:pt x="4" y="27"/>
                  <a:pt x="4" y="27"/>
                </a:cubicBezTo>
                <a:cubicBezTo>
                  <a:pt x="4" y="27"/>
                  <a:pt x="4" y="27"/>
                  <a:pt x="4" y="27"/>
                </a:cubicBezTo>
                <a:cubicBezTo>
                  <a:pt x="4" y="27"/>
                  <a:pt x="4" y="27"/>
                  <a:pt x="4" y="27"/>
                </a:cubicBezTo>
                <a:cubicBezTo>
                  <a:pt x="4" y="27"/>
                  <a:pt x="4" y="27"/>
                  <a:pt x="4" y="27"/>
                </a:cubicBezTo>
                <a:cubicBezTo>
                  <a:pt x="7" y="26"/>
                  <a:pt x="10" y="25"/>
                  <a:pt x="12" y="25"/>
                </a:cubicBezTo>
                <a:cubicBezTo>
                  <a:pt x="12" y="25"/>
                  <a:pt x="12" y="25"/>
                  <a:pt x="12" y="25"/>
                </a:cubicBezTo>
                <a:cubicBezTo>
                  <a:pt x="13" y="25"/>
                  <a:pt x="14" y="25"/>
                  <a:pt x="15" y="26"/>
                </a:cubicBezTo>
                <a:cubicBezTo>
                  <a:pt x="15" y="28"/>
                  <a:pt x="14" y="28"/>
                  <a:pt x="14" y="29"/>
                </a:cubicBezTo>
                <a:cubicBezTo>
                  <a:pt x="13" y="29"/>
                  <a:pt x="11" y="29"/>
                  <a:pt x="9" y="29"/>
                </a:cubicBezTo>
                <a:cubicBezTo>
                  <a:pt x="8" y="30"/>
                  <a:pt x="7" y="30"/>
                  <a:pt x="6" y="30"/>
                </a:cubicBezTo>
                <a:cubicBezTo>
                  <a:pt x="5" y="31"/>
                  <a:pt x="4" y="31"/>
                  <a:pt x="3" y="33"/>
                </a:cubicBezTo>
                <a:cubicBezTo>
                  <a:pt x="3" y="33"/>
                  <a:pt x="3" y="33"/>
                  <a:pt x="3" y="33"/>
                </a:cubicBezTo>
                <a:cubicBezTo>
                  <a:pt x="4" y="35"/>
                  <a:pt x="4" y="35"/>
                  <a:pt x="4" y="35"/>
                </a:cubicBezTo>
                <a:cubicBezTo>
                  <a:pt x="5" y="35"/>
                  <a:pt x="5" y="35"/>
                  <a:pt x="5" y="35"/>
                </a:cubicBezTo>
                <a:cubicBezTo>
                  <a:pt x="5" y="35"/>
                  <a:pt x="5" y="35"/>
                  <a:pt x="5" y="35"/>
                </a:cubicBezTo>
                <a:cubicBezTo>
                  <a:pt x="7" y="35"/>
                  <a:pt x="9" y="33"/>
                  <a:pt x="11" y="33"/>
                </a:cubicBezTo>
                <a:cubicBezTo>
                  <a:pt x="11" y="33"/>
                  <a:pt x="11" y="33"/>
                  <a:pt x="11" y="33"/>
                </a:cubicBezTo>
                <a:cubicBezTo>
                  <a:pt x="12" y="33"/>
                  <a:pt x="12" y="34"/>
                  <a:pt x="13" y="34"/>
                </a:cubicBezTo>
                <a:cubicBezTo>
                  <a:pt x="13" y="35"/>
                  <a:pt x="13" y="35"/>
                  <a:pt x="13" y="36"/>
                </a:cubicBezTo>
                <a:cubicBezTo>
                  <a:pt x="13" y="36"/>
                  <a:pt x="13" y="36"/>
                  <a:pt x="13" y="36"/>
                </a:cubicBezTo>
                <a:cubicBezTo>
                  <a:pt x="13" y="36"/>
                  <a:pt x="13" y="37"/>
                  <a:pt x="12" y="37"/>
                </a:cubicBezTo>
                <a:cubicBezTo>
                  <a:pt x="10" y="37"/>
                  <a:pt x="9" y="37"/>
                  <a:pt x="7" y="37"/>
                </a:cubicBezTo>
                <a:cubicBezTo>
                  <a:pt x="6" y="37"/>
                  <a:pt x="5" y="37"/>
                  <a:pt x="5" y="38"/>
                </a:cubicBezTo>
                <a:cubicBezTo>
                  <a:pt x="4" y="39"/>
                  <a:pt x="3" y="39"/>
                  <a:pt x="3" y="40"/>
                </a:cubicBezTo>
                <a:cubicBezTo>
                  <a:pt x="3" y="41"/>
                  <a:pt x="3" y="41"/>
                  <a:pt x="3" y="41"/>
                </a:cubicBezTo>
                <a:cubicBezTo>
                  <a:pt x="3" y="41"/>
                  <a:pt x="3" y="41"/>
                  <a:pt x="3" y="41"/>
                </a:cubicBezTo>
                <a:cubicBezTo>
                  <a:pt x="4" y="42"/>
                  <a:pt x="4" y="42"/>
                  <a:pt x="4" y="42"/>
                </a:cubicBezTo>
                <a:cubicBezTo>
                  <a:pt x="4" y="42"/>
                  <a:pt x="4" y="42"/>
                  <a:pt x="5" y="42"/>
                </a:cubicBezTo>
                <a:cubicBezTo>
                  <a:pt x="5" y="42"/>
                  <a:pt x="5" y="42"/>
                  <a:pt x="5" y="42"/>
                </a:cubicBezTo>
                <a:cubicBezTo>
                  <a:pt x="5" y="42"/>
                  <a:pt x="5" y="42"/>
                  <a:pt x="5" y="42"/>
                </a:cubicBezTo>
                <a:cubicBezTo>
                  <a:pt x="9" y="41"/>
                  <a:pt x="12" y="41"/>
                  <a:pt x="16" y="41"/>
                </a:cubicBezTo>
                <a:cubicBezTo>
                  <a:pt x="20" y="41"/>
                  <a:pt x="24" y="42"/>
                  <a:pt x="26" y="44"/>
                </a:cubicBezTo>
                <a:cubicBezTo>
                  <a:pt x="25" y="45"/>
                  <a:pt x="24" y="46"/>
                  <a:pt x="22" y="46"/>
                </a:cubicBezTo>
                <a:cubicBezTo>
                  <a:pt x="22" y="46"/>
                  <a:pt x="22" y="46"/>
                  <a:pt x="22" y="46"/>
                </a:cubicBezTo>
                <a:cubicBezTo>
                  <a:pt x="22" y="46"/>
                  <a:pt x="22" y="46"/>
                  <a:pt x="22" y="46"/>
                </a:cubicBezTo>
                <a:cubicBezTo>
                  <a:pt x="22" y="45"/>
                  <a:pt x="22" y="45"/>
                  <a:pt x="22" y="44"/>
                </a:cubicBezTo>
                <a:cubicBezTo>
                  <a:pt x="21" y="44"/>
                  <a:pt x="21" y="44"/>
                  <a:pt x="21" y="44"/>
                </a:cubicBezTo>
                <a:cubicBezTo>
                  <a:pt x="21" y="44"/>
                  <a:pt x="21" y="44"/>
                  <a:pt x="21" y="44"/>
                </a:cubicBezTo>
                <a:cubicBezTo>
                  <a:pt x="19" y="43"/>
                  <a:pt x="16" y="42"/>
                  <a:pt x="13" y="42"/>
                </a:cubicBezTo>
                <a:cubicBezTo>
                  <a:pt x="11" y="42"/>
                  <a:pt x="9" y="43"/>
                  <a:pt x="7" y="43"/>
                </a:cubicBezTo>
                <a:cubicBezTo>
                  <a:pt x="7" y="43"/>
                  <a:pt x="7" y="43"/>
                  <a:pt x="7" y="43"/>
                </a:cubicBezTo>
                <a:cubicBezTo>
                  <a:pt x="7" y="43"/>
                  <a:pt x="7" y="43"/>
                  <a:pt x="7" y="43"/>
                </a:cubicBezTo>
                <a:cubicBezTo>
                  <a:pt x="7" y="43"/>
                  <a:pt x="7" y="43"/>
                  <a:pt x="7" y="43"/>
                </a:cubicBezTo>
                <a:cubicBezTo>
                  <a:pt x="6" y="43"/>
                  <a:pt x="6" y="43"/>
                  <a:pt x="5" y="44"/>
                </a:cubicBezTo>
                <a:cubicBezTo>
                  <a:pt x="5" y="44"/>
                  <a:pt x="5" y="44"/>
                  <a:pt x="4" y="45"/>
                </a:cubicBezTo>
                <a:cubicBezTo>
                  <a:pt x="4" y="45"/>
                  <a:pt x="4" y="45"/>
                  <a:pt x="4" y="46"/>
                </a:cubicBezTo>
                <a:cubicBezTo>
                  <a:pt x="4" y="47"/>
                  <a:pt x="4" y="47"/>
                  <a:pt x="4" y="47"/>
                </a:cubicBezTo>
                <a:cubicBezTo>
                  <a:pt x="5" y="47"/>
                  <a:pt x="5" y="47"/>
                  <a:pt x="5" y="47"/>
                </a:cubicBezTo>
                <a:cubicBezTo>
                  <a:pt x="5" y="47"/>
                  <a:pt x="6" y="47"/>
                  <a:pt x="7" y="47"/>
                </a:cubicBezTo>
                <a:cubicBezTo>
                  <a:pt x="9" y="47"/>
                  <a:pt x="12" y="47"/>
                  <a:pt x="14" y="47"/>
                </a:cubicBezTo>
                <a:cubicBezTo>
                  <a:pt x="14" y="47"/>
                  <a:pt x="14" y="47"/>
                  <a:pt x="14" y="47"/>
                </a:cubicBezTo>
                <a:cubicBezTo>
                  <a:pt x="15" y="47"/>
                  <a:pt x="17" y="47"/>
                  <a:pt x="18" y="47"/>
                </a:cubicBezTo>
                <a:cubicBezTo>
                  <a:pt x="18" y="48"/>
                  <a:pt x="18" y="48"/>
                  <a:pt x="19" y="48"/>
                </a:cubicBezTo>
                <a:cubicBezTo>
                  <a:pt x="18" y="48"/>
                  <a:pt x="17" y="49"/>
                  <a:pt x="17" y="49"/>
                </a:cubicBezTo>
                <a:cubicBezTo>
                  <a:pt x="16" y="50"/>
                  <a:pt x="15" y="50"/>
                  <a:pt x="15" y="50"/>
                </a:cubicBezTo>
                <a:cubicBezTo>
                  <a:pt x="15" y="50"/>
                  <a:pt x="15" y="50"/>
                  <a:pt x="14" y="50"/>
                </a:cubicBezTo>
                <a:cubicBezTo>
                  <a:pt x="14" y="50"/>
                  <a:pt x="14" y="50"/>
                  <a:pt x="14" y="50"/>
                </a:cubicBezTo>
                <a:cubicBezTo>
                  <a:pt x="14" y="50"/>
                  <a:pt x="14" y="50"/>
                  <a:pt x="13" y="49"/>
                </a:cubicBezTo>
                <a:cubicBezTo>
                  <a:pt x="13" y="48"/>
                  <a:pt x="13" y="48"/>
                  <a:pt x="13" y="48"/>
                </a:cubicBezTo>
                <a:cubicBezTo>
                  <a:pt x="12" y="48"/>
                  <a:pt x="12" y="48"/>
                  <a:pt x="12" y="48"/>
                </a:cubicBezTo>
                <a:cubicBezTo>
                  <a:pt x="12" y="48"/>
                  <a:pt x="12" y="48"/>
                  <a:pt x="12" y="48"/>
                </a:cubicBezTo>
                <a:cubicBezTo>
                  <a:pt x="11" y="48"/>
                  <a:pt x="10" y="48"/>
                  <a:pt x="8" y="48"/>
                </a:cubicBezTo>
                <a:cubicBezTo>
                  <a:pt x="7" y="48"/>
                  <a:pt x="6" y="48"/>
                  <a:pt x="5" y="49"/>
                </a:cubicBezTo>
                <a:cubicBezTo>
                  <a:pt x="5" y="49"/>
                  <a:pt x="5" y="49"/>
                  <a:pt x="5" y="49"/>
                </a:cubicBezTo>
                <a:cubicBezTo>
                  <a:pt x="4" y="49"/>
                  <a:pt x="4" y="49"/>
                  <a:pt x="4" y="49"/>
                </a:cubicBezTo>
                <a:cubicBezTo>
                  <a:pt x="4" y="50"/>
                  <a:pt x="4" y="50"/>
                  <a:pt x="4" y="51"/>
                </a:cubicBezTo>
                <a:cubicBezTo>
                  <a:pt x="4" y="52"/>
                  <a:pt x="4" y="52"/>
                  <a:pt x="5" y="53"/>
                </a:cubicBezTo>
                <a:cubicBezTo>
                  <a:pt x="6" y="53"/>
                  <a:pt x="6" y="53"/>
                  <a:pt x="7" y="53"/>
                </a:cubicBezTo>
                <a:cubicBezTo>
                  <a:pt x="7" y="53"/>
                  <a:pt x="8" y="53"/>
                  <a:pt x="9" y="53"/>
                </a:cubicBezTo>
                <a:cubicBezTo>
                  <a:pt x="9" y="53"/>
                  <a:pt x="9" y="53"/>
                  <a:pt x="9" y="53"/>
                </a:cubicBezTo>
                <a:cubicBezTo>
                  <a:pt x="10" y="53"/>
                  <a:pt x="10" y="53"/>
                  <a:pt x="10" y="53"/>
                </a:cubicBezTo>
                <a:cubicBezTo>
                  <a:pt x="10" y="53"/>
                  <a:pt x="10" y="53"/>
                  <a:pt x="10" y="53"/>
                </a:cubicBezTo>
                <a:cubicBezTo>
                  <a:pt x="10" y="53"/>
                  <a:pt x="10" y="53"/>
                  <a:pt x="10" y="53"/>
                </a:cubicBezTo>
                <a:cubicBezTo>
                  <a:pt x="10" y="54"/>
                  <a:pt x="10" y="54"/>
                  <a:pt x="9" y="54"/>
                </a:cubicBezTo>
                <a:cubicBezTo>
                  <a:pt x="9" y="54"/>
                  <a:pt x="8" y="55"/>
                  <a:pt x="8" y="55"/>
                </a:cubicBezTo>
                <a:cubicBezTo>
                  <a:pt x="11" y="55"/>
                  <a:pt x="11" y="55"/>
                  <a:pt x="11" y="55"/>
                </a:cubicBezTo>
                <a:cubicBezTo>
                  <a:pt x="12" y="54"/>
                  <a:pt x="12" y="54"/>
                  <a:pt x="12" y="53"/>
                </a:cubicBezTo>
                <a:cubicBezTo>
                  <a:pt x="12" y="52"/>
                  <a:pt x="12" y="52"/>
                  <a:pt x="12" y="52"/>
                </a:cubicBezTo>
                <a:cubicBezTo>
                  <a:pt x="12" y="52"/>
                  <a:pt x="12" y="52"/>
                  <a:pt x="12" y="52"/>
                </a:cubicBezTo>
                <a:cubicBezTo>
                  <a:pt x="12" y="52"/>
                  <a:pt x="12" y="52"/>
                  <a:pt x="12" y="52"/>
                </a:cubicBezTo>
                <a:cubicBezTo>
                  <a:pt x="11" y="51"/>
                  <a:pt x="10" y="51"/>
                  <a:pt x="9" y="51"/>
                </a:cubicBezTo>
                <a:cubicBezTo>
                  <a:pt x="8" y="51"/>
                  <a:pt x="7" y="51"/>
                  <a:pt x="7" y="51"/>
                </a:cubicBezTo>
                <a:cubicBezTo>
                  <a:pt x="7" y="51"/>
                  <a:pt x="7" y="51"/>
                  <a:pt x="7" y="51"/>
                </a:cubicBezTo>
                <a:cubicBezTo>
                  <a:pt x="7" y="51"/>
                  <a:pt x="7" y="51"/>
                  <a:pt x="7" y="51"/>
                </a:cubicBezTo>
                <a:cubicBezTo>
                  <a:pt x="6" y="51"/>
                  <a:pt x="6" y="51"/>
                  <a:pt x="6" y="51"/>
                </a:cubicBezTo>
                <a:cubicBezTo>
                  <a:pt x="6" y="51"/>
                  <a:pt x="6" y="51"/>
                  <a:pt x="6" y="50"/>
                </a:cubicBezTo>
                <a:cubicBezTo>
                  <a:pt x="7" y="50"/>
                  <a:pt x="7" y="50"/>
                  <a:pt x="8" y="50"/>
                </a:cubicBezTo>
                <a:cubicBezTo>
                  <a:pt x="8" y="50"/>
                  <a:pt x="8" y="50"/>
                  <a:pt x="8" y="50"/>
                </a:cubicBezTo>
                <a:cubicBezTo>
                  <a:pt x="8" y="50"/>
                  <a:pt x="8" y="50"/>
                  <a:pt x="8" y="50"/>
                </a:cubicBezTo>
                <a:cubicBezTo>
                  <a:pt x="9" y="50"/>
                  <a:pt x="10" y="50"/>
                  <a:pt x="12" y="50"/>
                </a:cubicBezTo>
                <a:cubicBezTo>
                  <a:pt x="12" y="51"/>
                  <a:pt x="12" y="51"/>
                  <a:pt x="13" y="52"/>
                </a:cubicBezTo>
                <a:cubicBezTo>
                  <a:pt x="13" y="52"/>
                  <a:pt x="14" y="52"/>
                  <a:pt x="14" y="52"/>
                </a:cubicBezTo>
                <a:cubicBezTo>
                  <a:pt x="14" y="52"/>
                  <a:pt x="14" y="52"/>
                  <a:pt x="14" y="52"/>
                </a:cubicBezTo>
                <a:cubicBezTo>
                  <a:pt x="16" y="52"/>
                  <a:pt x="17" y="52"/>
                  <a:pt x="18" y="51"/>
                </a:cubicBezTo>
                <a:cubicBezTo>
                  <a:pt x="19" y="50"/>
                  <a:pt x="19" y="50"/>
                  <a:pt x="20" y="49"/>
                </a:cubicBezTo>
                <a:cubicBezTo>
                  <a:pt x="20" y="49"/>
                  <a:pt x="20" y="49"/>
                  <a:pt x="20" y="49"/>
                </a:cubicBezTo>
                <a:cubicBezTo>
                  <a:pt x="20" y="49"/>
                  <a:pt x="20" y="49"/>
                  <a:pt x="20" y="49"/>
                </a:cubicBezTo>
                <a:cubicBezTo>
                  <a:pt x="21" y="49"/>
                  <a:pt x="21" y="48"/>
                  <a:pt x="21" y="48"/>
                </a:cubicBezTo>
                <a:cubicBezTo>
                  <a:pt x="21" y="48"/>
                  <a:pt x="21" y="48"/>
                  <a:pt x="21" y="48"/>
                </a:cubicBezTo>
                <a:cubicBezTo>
                  <a:pt x="21" y="48"/>
                  <a:pt x="21" y="48"/>
                  <a:pt x="21" y="48"/>
                </a:cubicBezTo>
                <a:cubicBezTo>
                  <a:pt x="21" y="48"/>
                  <a:pt x="22" y="48"/>
                  <a:pt x="23" y="48"/>
                </a:cubicBezTo>
                <a:cubicBezTo>
                  <a:pt x="23" y="48"/>
                  <a:pt x="23" y="48"/>
                  <a:pt x="23" y="48"/>
                </a:cubicBezTo>
                <a:cubicBezTo>
                  <a:pt x="23" y="48"/>
                  <a:pt x="23" y="48"/>
                  <a:pt x="23" y="48"/>
                </a:cubicBezTo>
                <a:cubicBezTo>
                  <a:pt x="24" y="47"/>
                  <a:pt x="27" y="47"/>
                  <a:pt x="29" y="45"/>
                </a:cubicBezTo>
                <a:cubicBezTo>
                  <a:pt x="29" y="44"/>
                  <a:pt x="29" y="44"/>
                  <a:pt x="29" y="44"/>
                </a:cubicBezTo>
                <a:cubicBezTo>
                  <a:pt x="29" y="44"/>
                  <a:pt x="29" y="44"/>
                  <a:pt x="29" y="44"/>
                </a:cubicBezTo>
                <a:cubicBezTo>
                  <a:pt x="30" y="44"/>
                  <a:pt x="30" y="44"/>
                  <a:pt x="30" y="44"/>
                </a:cubicBezTo>
                <a:cubicBezTo>
                  <a:pt x="31" y="44"/>
                  <a:pt x="31" y="44"/>
                  <a:pt x="32" y="44"/>
                </a:cubicBezTo>
                <a:cubicBezTo>
                  <a:pt x="32" y="45"/>
                  <a:pt x="32" y="45"/>
                  <a:pt x="32" y="45"/>
                </a:cubicBezTo>
                <a:cubicBezTo>
                  <a:pt x="26" y="48"/>
                  <a:pt x="19" y="51"/>
                  <a:pt x="13" y="55"/>
                </a:cubicBezTo>
                <a:cubicBezTo>
                  <a:pt x="16" y="55"/>
                  <a:pt x="16" y="55"/>
                  <a:pt x="16" y="55"/>
                </a:cubicBezTo>
                <a:cubicBezTo>
                  <a:pt x="22" y="52"/>
                  <a:pt x="28" y="49"/>
                  <a:pt x="33" y="46"/>
                </a:cubicBezTo>
                <a:cubicBezTo>
                  <a:pt x="36" y="45"/>
                  <a:pt x="38" y="44"/>
                  <a:pt x="41" y="43"/>
                </a:cubicBezTo>
                <a:cubicBezTo>
                  <a:pt x="41" y="43"/>
                  <a:pt x="41" y="43"/>
                  <a:pt x="41" y="43"/>
                </a:cubicBezTo>
                <a:cubicBezTo>
                  <a:pt x="44" y="42"/>
                  <a:pt x="48" y="41"/>
                  <a:pt x="51" y="40"/>
                </a:cubicBezTo>
                <a:cubicBezTo>
                  <a:pt x="51" y="40"/>
                  <a:pt x="51" y="40"/>
                  <a:pt x="51" y="40"/>
                </a:cubicBezTo>
                <a:cubicBezTo>
                  <a:pt x="52" y="39"/>
                  <a:pt x="52" y="39"/>
                  <a:pt x="52" y="39"/>
                </a:cubicBezTo>
                <a:cubicBezTo>
                  <a:pt x="52" y="39"/>
                  <a:pt x="52" y="39"/>
                  <a:pt x="52" y="39"/>
                </a:cubicBezTo>
                <a:cubicBezTo>
                  <a:pt x="53" y="39"/>
                  <a:pt x="53" y="39"/>
                  <a:pt x="53" y="39"/>
                </a:cubicBezTo>
                <a:cubicBezTo>
                  <a:pt x="53" y="39"/>
                  <a:pt x="53" y="39"/>
                  <a:pt x="53" y="39"/>
                </a:cubicBezTo>
                <a:cubicBezTo>
                  <a:pt x="54" y="39"/>
                  <a:pt x="55" y="39"/>
                  <a:pt x="57" y="39"/>
                </a:cubicBezTo>
                <a:cubicBezTo>
                  <a:pt x="57" y="39"/>
                  <a:pt x="57" y="39"/>
                  <a:pt x="57" y="39"/>
                </a:cubicBezTo>
                <a:cubicBezTo>
                  <a:pt x="58" y="40"/>
                  <a:pt x="58" y="40"/>
                  <a:pt x="58" y="41"/>
                </a:cubicBezTo>
                <a:cubicBezTo>
                  <a:pt x="58" y="41"/>
                  <a:pt x="58" y="42"/>
                  <a:pt x="58" y="42"/>
                </a:cubicBezTo>
                <a:cubicBezTo>
                  <a:pt x="57" y="42"/>
                  <a:pt x="57" y="42"/>
                  <a:pt x="57" y="42"/>
                </a:cubicBezTo>
                <a:cubicBezTo>
                  <a:pt x="57" y="42"/>
                  <a:pt x="57" y="43"/>
                  <a:pt x="57" y="43"/>
                </a:cubicBezTo>
                <a:cubicBezTo>
                  <a:pt x="55" y="47"/>
                  <a:pt x="55" y="51"/>
                  <a:pt x="55" y="55"/>
                </a:cubicBezTo>
                <a:cubicBezTo>
                  <a:pt x="57" y="55"/>
                  <a:pt x="57" y="55"/>
                  <a:pt x="57" y="55"/>
                </a:cubicBezTo>
                <a:cubicBezTo>
                  <a:pt x="57" y="53"/>
                  <a:pt x="57" y="51"/>
                  <a:pt x="57" y="50"/>
                </a:cubicBezTo>
                <a:cubicBezTo>
                  <a:pt x="57" y="55"/>
                  <a:pt x="57" y="55"/>
                  <a:pt x="57" y="55"/>
                </a:cubicBezTo>
                <a:cubicBezTo>
                  <a:pt x="60" y="55"/>
                  <a:pt x="60" y="55"/>
                  <a:pt x="60" y="55"/>
                </a:cubicBezTo>
                <a:cubicBezTo>
                  <a:pt x="60" y="54"/>
                  <a:pt x="60" y="53"/>
                  <a:pt x="60" y="53"/>
                </a:cubicBezTo>
                <a:cubicBezTo>
                  <a:pt x="60" y="52"/>
                  <a:pt x="60" y="51"/>
                  <a:pt x="60" y="51"/>
                </a:cubicBezTo>
                <a:cubicBezTo>
                  <a:pt x="60" y="51"/>
                  <a:pt x="60" y="51"/>
                  <a:pt x="60" y="51"/>
                </a:cubicBezTo>
                <a:cubicBezTo>
                  <a:pt x="60" y="51"/>
                  <a:pt x="60" y="51"/>
                  <a:pt x="60" y="51"/>
                </a:cubicBezTo>
                <a:cubicBezTo>
                  <a:pt x="60" y="49"/>
                  <a:pt x="61" y="47"/>
                  <a:pt x="63" y="46"/>
                </a:cubicBezTo>
                <a:cubicBezTo>
                  <a:pt x="64" y="44"/>
                  <a:pt x="66" y="43"/>
                  <a:pt x="67" y="42"/>
                </a:cubicBezTo>
                <a:cubicBezTo>
                  <a:pt x="69" y="41"/>
                  <a:pt x="71" y="41"/>
                  <a:pt x="74" y="41"/>
                </a:cubicBezTo>
                <a:cubicBezTo>
                  <a:pt x="77" y="41"/>
                  <a:pt x="79" y="42"/>
                  <a:pt x="81" y="44"/>
                </a:cubicBezTo>
                <a:cubicBezTo>
                  <a:pt x="81" y="44"/>
                  <a:pt x="81" y="44"/>
                  <a:pt x="81" y="44"/>
                </a:cubicBezTo>
                <a:cubicBezTo>
                  <a:pt x="81" y="44"/>
                  <a:pt x="81" y="44"/>
                  <a:pt x="81" y="44"/>
                </a:cubicBezTo>
                <a:cubicBezTo>
                  <a:pt x="81" y="44"/>
                  <a:pt x="82" y="45"/>
                  <a:pt x="82" y="46"/>
                </a:cubicBezTo>
                <a:cubicBezTo>
                  <a:pt x="82" y="46"/>
                  <a:pt x="82" y="47"/>
                  <a:pt x="82" y="47"/>
                </a:cubicBezTo>
                <a:cubicBezTo>
                  <a:pt x="83" y="48"/>
                  <a:pt x="83" y="48"/>
                  <a:pt x="83" y="48"/>
                </a:cubicBezTo>
                <a:cubicBezTo>
                  <a:pt x="83" y="49"/>
                  <a:pt x="83" y="49"/>
                  <a:pt x="83" y="49"/>
                </a:cubicBezTo>
                <a:cubicBezTo>
                  <a:pt x="84" y="49"/>
                  <a:pt x="84" y="49"/>
                  <a:pt x="84" y="49"/>
                </a:cubicBezTo>
                <a:cubicBezTo>
                  <a:pt x="85" y="49"/>
                  <a:pt x="85" y="49"/>
                  <a:pt x="85" y="49"/>
                </a:cubicBezTo>
                <a:cubicBezTo>
                  <a:pt x="85" y="49"/>
                  <a:pt x="85" y="49"/>
                  <a:pt x="85" y="49"/>
                </a:cubicBezTo>
                <a:cubicBezTo>
                  <a:pt x="85" y="49"/>
                  <a:pt x="85" y="49"/>
                  <a:pt x="85" y="49"/>
                </a:cubicBezTo>
                <a:cubicBezTo>
                  <a:pt x="85" y="49"/>
                  <a:pt x="85" y="49"/>
                  <a:pt x="85" y="49"/>
                </a:cubicBezTo>
                <a:cubicBezTo>
                  <a:pt x="87" y="48"/>
                  <a:pt x="88" y="48"/>
                  <a:pt x="90" y="48"/>
                </a:cubicBezTo>
                <a:cubicBezTo>
                  <a:pt x="90" y="48"/>
                  <a:pt x="90" y="48"/>
                  <a:pt x="90" y="48"/>
                </a:cubicBezTo>
                <a:cubicBezTo>
                  <a:pt x="93" y="48"/>
                  <a:pt x="97" y="50"/>
                  <a:pt x="100" y="52"/>
                </a:cubicBezTo>
                <a:cubicBezTo>
                  <a:pt x="101" y="53"/>
                  <a:pt x="101" y="54"/>
                  <a:pt x="101" y="55"/>
                </a:cubicBezTo>
                <a:cubicBezTo>
                  <a:pt x="103" y="55"/>
                  <a:pt x="103" y="55"/>
                  <a:pt x="103" y="55"/>
                </a:cubicBezTo>
                <a:cubicBezTo>
                  <a:pt x="103" y="53"/>
                  <a:pt x="103" y="52"/>
                  <a:pt x="102" y="51"/>
                </a:cubicBezTo>
                <a:cubicBezTo>
                  <a:pt x="102" y="51"/>
                  <a:pt x="102" y="51"/>
                  <a:pt x="102" y="51"/>
                </a:cubicBezTo>
                <a:cubicBezTo>
                  <a:pt x="102" y="51"/>
                  <a:pt x="102" y="51"/>
                  <a:pt x="102" y="51"/>
                </a:cubicBezTo>
                <a:cubicBezTo>
                  <a:pt x="98" y="48"/>
                  <a:pt x="94" y="46"/>
                  <a:pt x="90" y="46"/>
                </a:cubicBezTo>
                <a:cubicBezTo>
                  <a:pt x="90" y="46"/>
                  <a:pt x="90" y="46"/>
                  <a:pt x="90" y="46"/>
                </a:cubicBezTo>
                <a:cubicBezTo>
                  <a:pt x="88" y="46"/>
                  <a:pt x="87" y="46"/>
                  <a:pt x="85" y="47"/>
                </a:cubicBezTo>
                <a:cubicBezTo>
                  <a:pt x="85" y="44"/>
                  <a:pt x="85" y="44"/>
                  <a:pt x="85" y="44"/>
                </a:cubicBezTo>
                <a:cubicBezTo>
                  <a:pt x="86" y="45"/>
                  <a:pt x="86" y="45"/>
                  <a:pt x="86" y="45"/>
                </a:cubicBezTo>
                <a:cubicBezTo>
                  <a:pt x="86" y="45"/>
                  <a:pt x="86" y="45"/>
                  <a:pt x="86" y="45"/>
                </a:cubicBezTo>
                <a:cubicBezTo>
                  <a:pt x="87" y="45"/>
                  <a:pt x="87" y="45"/>
                  <a:pt x="87" y="45"/>
                </a:cubicBezTo>
                <a:cubicBezTo>
                  <a:pt x="88" y="45"/>
                  <a:pt x="89" y="45"/>
                  <a:pt x="90" y="45"/>
                </a:cubicBezTo>
                <a:cubicBezTo>
                  <a:pt x="95" y="45"/>
                  <a:pt x="99" y="47"/>
                  <a:pt x="103" y="51"/>
                </a:cubicBezTo>
                <a:cubicBezTo>
                  <a:pt x="103" y="52"/>
                  <a:pt x="104" y="53"/>
                  <a:pt x="104" y="55"/>
                </a:cubicBezTo>
                <a:cubicBezTo>
                  <a:pt x="106" y="55"/>
                  <a:pt x="106" y="55"/>
                  <a:pt x="106" y="55"/>
                </a:cubicBezTo>
                <a:cubicBezTo>
                  <a:pt x="106" y="53"/>
                  <a:pt x="105" y="51"/>
                  <a:pt x="104" y="50"/>
                </a:cubicBezTo>
                <a:cubicBezTo>
                  <a:pt x="104" y="50"/>
                  <a:pt x="104" y="50"/>
                  <a:pt x="104" y="50"/>
                </a:cubicBezTo>
                <a:cubicBezTo>
                  <a:pt x="104" y="50"/>
                  <a:pt x="104" y="50"/>
                  <a:pt x="104" y="50"/>
                </a:cubicBezTo>
                <a:cubicBezTo>
                  <a:pt x="101" y="45"/>
                  <a:pt x="95" y="43"/>
                  <a:pt x="90" y="43"/>
                </a:cubicBezTo>
                <a:cubicBezTo>
                  <a:pt x="90" y="43"/>
                  <a:pt x="90" y="43"/>
                  <a:pt x="90" y="43"/>
                </a:cubicBezTo>
                <a:cubicBezTo>
                  <a:pt x="89" y="43"/>
                  <a:pt x="88" y="43"/>
                  <a:pt x="87" y="43"/>
                </a:cubicBezTo>
                <a:cubicBezTo>
                  <a:pt x="85" y="41"/>
                  <a:pt x="85" y="41"/>
                  <a:pt x="85" y="41"/>
                </a:cubicBezTo>
                <a:cubicBezTo>
                  <a:pt x="85" y="41"/>
                  <a:pt x="85" y="41"/>
                  <a:pt x="85" y="41"/>
                </a:cubicBezTo>
                <a:cubicBezTo>
                  <a:pt x="85" y="41"/>
                  <a:pt x="85" y="41"/>
                  <a:pt x="85" y="41"/>
                </a:cubicBezTo>
                <a:cubicBezTo>
                  <a:pt x="83" y="39"/>
                  <a:pt x="83" y="39"/>
                  <a:pt x="83" y="39"/>
                </a:cubicBezTo>
                <a:cubicBezTo>
                  <a:pt x="83" y="39"/>
                  <a:pt x="83" y="39"/>
                  <a:pt x="83" y="39"/>
                </a:cubicBezTo>
                <a:cubicBezTo>
                  <a:pt x="82" y="38"/>
                  <a:pt x="82" y="38"/>
                  <a:pt x="82" y="38"/>
                </a:cubicBezTo>
                <a:cubicBezTo>
                  <a:pt x="82" y="38"/>
                  <a:pt x="82" y="38"/>
                  <a:pt x="82" y="38"/>
                </a:cubicBezTo>
                <a:cubicBezTo>
                  <a:pt x="82" y="38"/>
                  <a:pt x="82" y="38"/>
                  <a:pt x="82" y="38"/>
                </a:cubicBezTo>
                <a:cubicBezTo>
                  <a:pt x="79" y="37"/>
                  <a:pt x="76" y="36"/>
                  <a:pt x="73" y="36"/>
                </a:cubicBezTo>
                <a:cubicBezTo>
                  <a:pt x="71" y="36"/>
                  <a:pt x="70" y="36"/>
                  <a:pt x="68" y="37"/>
                </a:cubicBezTo>
                <a:cubicBezTo>
                  <a:pt x="68" y="37"/>
                  <a:pt x="68" y="37"/>
                  <a:pt x="68" y="37"/>
                </a:cubicBezTo>
                <a:cubicBezTo>
                  <a:pt x="66" y="37"/>
                  <a:pt x="65" y="37"/>
                  <a:pt x="64" y="38"/>
                </a:cubicBezTo>
                <a:cubicBezTo>
                  <a:pt x="64" y="38"/>
                  <a:pt x="63" y="38"/>
                  <a:pt x="63" y="38"/>
                </a:cubicBezTo>
                <a:cubicBezTo>
                  <a:pt x="63" y="38"/>
                  <a:pt x="63" y="38"/>
                  <a:pt x="63" y="38"/>
                </a:cubicBezTo>
                <a:cubicBezTo>
                  <a:pt x="62" y="38"/>
                  <a:pt x="62" y="38"/>
                  <a:pt x="62" y="38"/>
                </a:cubicBezTo>
                <a:cubicBezTo>
                  <a:pt x="62" y="36"/>
                  <a:pt x="60" y="34"/>
                  <a:pt x="59" y="33"/>
                </a:cubicBezTo>
                <a:cubicBezTo>
                  <a:pt x="57" y="31"/>
                  <a:pt x="54" y="29"/>
                  <a:pt x="52" y="28"/>
                </a:cubicBezTo>
                <a:cubicBezTo>
                  <a:pt x="52" y="27"/>
                  <a:pt x="52" y="27"/>
                  <a:pt x="52" y="27"/>
                </a:cubicBezTo>
                <a:cubicBezTo>
                  <a:pt x="52" y="27"/>
                  <a:pt x="52" y="27"/>
                  <a:pt x="52" y="27"/>
                </a:cubicBezTo>
                <a:cubicBezTo>
                  <a:pt x="51" y="27"/>
                  <a:pt x="51" y="27"/>
                  <a:pt x="51" y="27"/>
                </a:cubicBezTo>
                <a:cubicBezTo>
                  <a:pt x="51" y="27"/>
                  <a:pt x="51" y="27"/>
                  <a:pt x="51" y="27"/>
                </a:cubicBezTo>
                <a:cubicBezTo>
                  <a:pt x="51" y="27"/>
                  <a:pt x="51" y="27"/>
                  <a:pt x="51" y="27"/>
                </a:cubicBezTo>
                <a:cubicBezTo>
                  <a:pt x="48" y="26"/>
                  <a:pt x="45" y="26"/>
                  <a:pt x="42" y="25"/>
                </a:cubicBezTo>
                <a:cubicBezTo>
                  <a:pt x="42" y="25"/>
                  <a:pt x="42" y="25"/>
                  <a:pt x="42" y="25"/>
                </a:cubicBezTo>
                <a:cubicBezTo>
                  <a:pt x="41" y="25"/>
                  <a:pt x="41" y="25"/>
                  <a:pt x="41" y="25"/>
                </a:cubicBezTo>
                <a:cubicBezTo>
                  <a:pt x="40" y="25"/>
                  <a:pt x="40" y="25"/>
                  <a:pt x="40" y="25"/>
                </a:cubicBezTo>
                <a:cubicBezTo>
                  <a:pt x="40" y="25"/>
                  <a:pt x="40" y="25"/>
                  <a:pt x="40" y="25"/>
                </a:cubicBezTo>
                <a:cubicBezTo>
                  <a:pt x="37" y="26"/>
                  <a:pt x="35" y="26"/>
                  <a:pt x="33" y="27"/>
                </a:cubicBezTo>
                <a:cubicBezTo>
                  <a:pt x="30" y="27"/>
                  <a:pt x="28" y="29"/>
                  <a:pt x="26" y="30"/>
                </a:cubicBezTo>
                <a:cubicBezTo>
                  <a:pt x="24" y="31"/>
                  <a:pt x="23" y="32"/>
                  <a:pt x="22" y="33"/>
                </a:cubicBezTo>
                <a:cubicBezTo>
                  <a:pt x="22" y="34"/>
                  <a:pt x="21" y="35"/>
                  <a:pt x="20" y="35"/>
                </a:cubicBezTo>
                <a:cubicBezTo>
                  <a:pt x="19" y="35"/>
                  <a:pt x="19" y="35"/>
                  <a:pt x="19" y="34"/>
                </a:cubicBezTo>
                <a:cubicBezTo>
                  <a:pt x="18" y="34"/>
                  <a:pt x="18" y="34"/>
                  <a:pt x="18" y="34"/>
                </a:cubicBezTo>
                <a:cubicBezTo>
                  <a:pt x="18" y="33"/>
                  <a:pt x="18" y="33"/>
                  <a:pt x="18" y="33"/>
                </a:cubicBezTo>
                <a:cubicBezTo>
                  <a:pt x="18" y="33"/>
                  <a:pt x="18" y="33"/>
                  <a:pt x="18" y="33"/>
                </a:cubicBezTo>
                <a:cubicBezTo>
                  <a:pt x="18" y="33"/>
                  <a:pt x="18" y="33"/>
                  <a:pt x="18" y="33"/>
                </a:cubicBezTo>
                <a:cubicBezTo>
                  <a:pt x="19" y="27"/>
                  <a:pt x="23" y="21"/>
                  <a:pt x="23" y="14"/>
                </a:cubicBezTo>
                <a:cubicBezTo>
                  <a:pt x="23" y="12"/>
                  <a:pt x="22" y="10"/>
                  <a:pt x="21" y="7"/>
                </a:cubicBezTo>
                <a:cubicBezTo>
                  <a:pt x="21" y="7"/>
                  <a:pt x="21" y="7"/>
                  <a:pt x="21" y="7"/>
                </a:cubicBezTo>
                <a:cubicBezTo>
                  <a:pt x="21" y="7"/>
                  <a:pt x="21" y="7"/>
                  <a:pt x="21" y="7"/>
                </a:cubicBezTo>
                <a:cubicBezTo>
                  <a:pt x="20" y="4"/>
                  <a:pt x="17" y="1"/>
                  <a:pt x="13" y="0"/>
                </a:cubicBezTo>
                <a:moveTo>
                  <a:pt x="68" y="0"/>
                </a:moveTo>
                <a:cubicBezTo>
                  <a:pt x="65" y="0"/>
                  <a:pt x="65" y="0"/>
                  <a:pt x="65" y="0"/>
                </a:cubicBezTo>
                <a:cubicBezTo>
                  <a:pt x="69" y="4"/>
                  <a:pt x="72" y="7"/>
                  <a:pt x="75" y="11"/>
                </a:cubicBezTo>
                <a:cubicBezTo>
                  <a:pt x="76" y="13"/>
                  <a:pt x="76" y="14"/>
                  <a:pt x="76" y="15"/>
                </a:cubicBezTo>
                <a:cubicBezTo>
                  <a:pt x="76" y="15"/>
                  <a:pt x="76" y="15"/>
                  <a:pt x="76" y="15"/>
                </a:cubicBezTo>
                <a:cubicBezTo>
                  <a:pt x="76" y="15"/>
                  <a:pt x="76" y="15"/>
                  <a:pt x="76" y="15"/>
                </a:cubicBezTo>
                <a:cubicBezTo>
                  <a:pt x="76" y="15"/>
                  <a:pt x="76" y="14"/>
                  <a:pt x="76" y="14"/>
                </a:cubicBezTo>
                <a:cubicBezTo>
                  <a:pt x="75" y="13"/>
                  <a:pt x="75" y="12"/>
                  <a:pt x="74" y="11"/>
                </a:cubicBezTo>
                <a:cubicBezTo>
                  <a:pt x="73" y="9"/>
                  <a:pt x="72" y="8"/>
                  <a:pt x="70" y="7"/>
                </a:cubicBezTo>
                <a:cubicBezTo>
                  <a:pt x="69" y="6"/>
                  <a:pt x="67" y="5"/>
                  <a:pt x="67" y="4"/>
                </a:cubicBezTo>
                <a:cubicBezTo>
                  <a:pt x="66" y="3"/>
                  <a:pt x="65" y="1"/>
                  <a:pt x="64" y="0"/>
                </a:cubicBezTo>
                <a:cubicBezTo>
                  <a:pt x="61" y="0"/>
                  <a:pt x="61" y="0"/>
                  <a:pt x="61" y="0"/>
                </a:cubicBezTo>
                <a:cubicBezTo>
                  <a:pt x="62" y="2"/>
                  <a:pt x="64" y="3"/>
                  <a:pt x="65" y="5"/>
                </a:cubicBezTo>
                <a:cubicBezTo>
                  <a:pt x="65" y="5"/>
                  <a:pt x="65" y="5"/>
                  <a:pt x="65" y="5"/>
                </a:cubicBezTo>
                <a:cubicBezTo>
                  <a:pt x="66" y="7"/>
                  <a:pt x="67" y="8"/>
                  <a:pt x="69" y="9"/>
                </a:cubicBezTo>
                <a:cubicBezTo>
                  <a:pt x="71" y="10"/>
                  <a:pt x="72" y="11"/>
                  <a:pt x="73" y="12"/>
                </a:cubicBezTo>
                <a:cubicBezTo>
                  <a:pt x="73" y="12"/>
                  <a:pt x="73" y="12"/>
                  <a:pt x="73" y="12"/>
                </a:cubicBezTo>
                <a:cubicBezTo>
                  <a:pt x="73" y="13"/>
                  <a:pt x="73" y="13"/>
                  <a:pt x="73" y="13"/>
                </a:cubicBezTo>
                <a:cubicBezTo>
                  <a:pt x="73" y="13"/>
                  <a:pt x="73" y="13"/>
                  <a:pt x="73" y="13"/>
                </a:cubicBezTo>
                <a:cubicBezTo>
                  <a:pt x="74" y="14"/>
                  <a:pt x="74" y="15"/>
                  <a:pt x="74" y="15"/>
                </a:cubicBezTo>
                <a:cubicBezTo>
                  <a:pt x="74" y="16"/>
                  <a:pt x="74" y="16"/>
                  <a:pt x="75" y="17"/>
                </a:cubicBezTo>
                <a:cubicBezTo>
                  <a:pt x="75" y="17"/>
                  <a:pt x="75" y="17"/>
                  <a:pt x="76" y="17"/>
                </a:cubicBezTo>
                <a:cubicBezTo>
                  <a:pt x="76" y="17"/>
                  <a:pt x="76" y="17"/>
                  <a:pt x="76" y="17"/>
                </a:cubicBezTo>
                <a:cubicBezTo>
                  <a:pt x="77" y="17"/>
                  <a:pt x="77" y="17"/>
                  <a:pt x="78" y="16"/>
                </a:cubicBezTo>
                <a:cubicBezTo>
                  <a:pt x="78" y="16"/>
                  <a:pt x="78" y="16"/>
                  <a:pt x="78" y="16"/>
                </a:cubicBezTo>
                <a:cubicBezTo>
                  <a:pt x="78" y="16"/>
                  <a:pt x="78" y="16"/>
                  <a:pt x="78" y="16"/>
                </a:cubicBezTo>
                <a:cubicBezTo>
                  <a:pt x="78" y="14"/>
                  <a:pt x="78" y="12"/>
                  <a:pt x="77" y="11"/>
                </a:cubicBezTo>
                <a:cubicBezTo>
                  <a:pt x="77" y="11"/>
                  <a:pt x="77" y="11"/>
                  <a:pt x="77" y="11"/>
                </a:cubicBezTo>
                <a:cubicBezTo>
                  <a:pt x="77" y="10"/>
                  <a:pt x="77" y="10"/>
                  <a:pt x="77" y="10"/>
                </a:cubicBezTo>
                <a:cubicBezTo>
                  <a:pt x="74" y="7"/>
                  <a:pt x="71" y="3"/>
                  <a:pt x="68" y="0"/>
                </a:cubicBezTo>
                <a:moveTo>
                  <a:pt x="86" y="30"/>
                </a:moveTo>
                <a:cubicBezTo>
                  <a:pt x="86" y="29"/>
                  <a:pt x="86" y="29"/>
                  <a:pt x="86" y="29"/>
                </a:cubicBezTo>
                <a:cubicBezTo>
                  <a:pt x="86" y="28"/>
                  <a:pt x="86" y="28"/>
                  <a:pt x="86" y="28"/>
                </a:cubicBezTo>
                <a:cubicBezTo>
                  <a:pt x="86" y="27"/>
                  <a:pt x="86" y="25"/>
                  <a:pt x="85" y="24"/>
                </a:cubicBezTo>
                <a:cubicBezTo>
                  <a:pt x="85" y="24"/>
                  <a:pt x="85" y="24"/>
                  <a:pt x="85" y="23"/>
                </a:cubicBezTo>
                <a:cubicBezTo>
                  <a:pt x="85" y="22"/>
                  <a:pt x="85" y="22"/>
                  <a:pt x="85" y="22"/>
                </a:cubicBezTo>
                <a:cubicBezTo>
                  <a:pt x="86" y="24"/>
                  <a:pt x="87" y="25"/>
                  <a:pt x="88" y="27"/>
                </a:cubicBezTo>
                <a:cubicBezTo>
                  <a:pt x="88" y="28"/>
                  <a:pt x="88" y="28"/>
                  <a:pt x="88" y="28"/>
                </a:cubicBezTo>
                <a:cubicBezTo>
                  <a:pt x="89" y="27"/>
                  <a:pt x="89" y="27"/>
                  <a:pt x="89" y="27"/>
                </a:cubicBezTo>
                <a:cubicBezTo>
                  <a:pt x="91" y="27"/>
                  <a:pt x="92" y="27"/>
                  <a:pt x="94" y="27"/>
                </a:cubicBezTo>
                <a:cubicBezTo>
                  <a:pt x="94" y="27"/>
                  <a:pt x="94" y="27"/>
                  <a:pt x="94" y="27"/>
                </a:cubicBezTo>
                <a:cubicBezTo>
                  <a:pt x="96" y="27"/>
                  <a:pt x="98" y="27"/>
                  <a:pt x="100" y="27"/>
                </a:cubicBezTo>
                <a:cubicBezTo>
                  <a:pt x="99" y="27"/>
                  <a:pt x="98" y="27"/>
                  <a:pt x="98" y="27"/>
                </a:cubicBezTo>
                <a:cubicBezTo>
                  <a:pt x="94" y="27"/>
                  <a:pt x="89" y="28"/>
                  <a:pt x="86" y="30"/>
                </a:cubicBezTo>
                <a:moveTo>
                  <a:pt x="56" y="7"/>
                </a:moveTo>
                <a:cubicBezTo>
                  <a:pt x="55" y="6"/>
                  <a:pt x="54" y="4"/>
                  <a:pt x="53" y="2"/>
                </a:cubicBezTo>
                <a:cubicBezTo>
                  <a:pt x="53" y="1"/>
                  <a:pt x="53" y="1"/>
                  <a:pt x="53" y="1"/>
                </a:cubicBezTo>
                <a:cubicBezTo>
                  <a:pt x="53" y="1"/>
                  <a:pt x="54" y="2"/>
                  <a:pt x="54" y="3"/>
                </a:cubicBezTo>
                <a:cubicBezTo>
                  <a:pt x="55" y="4"/>
                  <a:pt x="56" y="5"/>
                  <a:pt x="57" y="6"/>
                </a:cubicBezTo>
                <a:cubicBezTo>
                  <a:pt x="57" y="7"/>
                  <a:pt x="57" y="7"/>
                  <a:pt x="57" y="7"/>
                </a:cubicBezTo>
                <a:cubicBezTo>
                  <a:pt x="57" y="7"/>
                  <a:pt x="56" y="7"/>
                  <a:pt x="56" y="7"/>
                </a:cubicBezTo>
                <a:moveTo>
                  <a:pt x="98" y="0"/>
                </a:moveTo>
                <a:cubicBezTo>
                  <a:pt x="95" y="0"/>
                  <a:pt x="95" y="0"/>
                  <a:pt x="95" y="0"/>
                </a:cubicBezTo>
                <a:cubicBezTo>
                  <a:pt x="97" y="2"/>
                  <a:pt x="98" y="5"/>
                  <a:pt x="100" y="7"/>
                </a:cubicBezTo>
                <a:cubicBezTo>
                  <a:pt x="101" y="11"/>
                  <a:pt x="103" y="14"/>
                  <a:pt x="104" y="17"/>
                </a:cubicBezTo>
                <a:cubicBezTo>
                  <a:pt x="106" y="20"/>
                  <a:pt x="107" y="22"/>
                  <a:pt x="107" y="26"/>
                </a:cubicBezTo>
                <a:cubicBezTo>
                  <a:pt x="107" y="26"/>
                  <a:pt x="107" y="26"/>
                  <a:pt x="107" y="26"/>
                </a:cubicBezTo>
                <a:cubicBezTo>
                  <a:pt x="107" y="27"/>
                  <a:pt x="107" y="27"/>
                  <a:pt x="107" y="27"/>
                </a:cubicBezTo>
                <a:cubicBezTo>
                  <a:pt x="103" y="26"/>
                  <a:pt x="98" y="25"/>
                  <a:pt x="94" y="25"/>
                </a:cubicBezTo>
                <a:cubicBezTo>
                  <a:pt x="92" y="25"/>
                  <a:pt x="91" y="25"/>
                  <a:pt x="89" y="25"/>
                </a:cubicBezTo>
                <a:cubicBezTo>
                  <a:pt x="88" y="23"/>
                  <a:pt x="87" y="21"/>
                  <a:pt x="85" y="19"/>
                </a:cubicBezTo>
                <a:cubicBezTo>
                  <a:pt x="85" y="19"/>
                  <a:pt x="85" y="19"/>
                  <a:pt x="85" y="19"/>
                </a:cubicBezTo>
                <a:cubicBezTo>
                  <a:pt x="85" y="19"/>
                  <a:pt x="85" y="19"/>
                  <a:pt x="85" y="19"/>
                </a:cubicBezTo>
                <a:cubicBezTo>
                  <a:pt x="83" y="17"/>
                  <a:pt x="83" y="17"/>
                  <a:pt x="83" y="17"/>
                </a:cubicBezTo>
                <a:cubicBezTo>
                  <a:pt x="83" y="17"/>
                  <a:pt x="83" y="17"/>
                  <a:pt x="83" y="17"/>
                </a:cubicBezTo>
                <a:cubicBezTo>
                  <a:pt x="83" y="16"/>
                  <a:pt x="82" y="16"/>
                  <a:pt x="82" y="15"/>
                </a:cubicBezTo>
                <a:cubicBezTo>
                  <a:pt x="82" y="15"/>
                  <a:pt x="82" y="15"/>
                  <a:pt x="82" y="15"/>
                </a:cubicBezTo>
                <a:cubicBezTo>
                  <a:pt x="82" y="15"/>
                  <a:pt x="82" y="15"/>
                  <a:pt x="82" y="15"/>
                </a:cubicBezTo>
                <a:cubicBezTo>
                  <a:pt x="80" y="9"/>
                  <a:pt x="76" y="4"/>
                  <a:pt x="72" y="0"/>
                </a:cubicBezTo>
                <a:cubicBezTo>
                  <a:pt x="69" y="0"/>
                  <a:pt x="69" y="0"/>
                  <a:pt x="69" y="0"/>
                </a:cubicBezTo>
                <a:cubicBezTo>
                  <a:pt x="74" y="5"/>
                  <a:pt x="78" y="10"/>
                  <a:pt x="80" y="15"/>
                </a:cubicBezTo>
                <a:cubicBezTo>
                  <a:pt x="81" y="17"/>
                  <a:pt x="82" y="19"/>
                  <a:pt x="83" y="20"/>
                </a:cubicBezTo>
                <a:cubicBezTo>
                  <a:pt x="83" y="21"/>
                  <a:pt x="83" y="21"/>
                  <a:pt x="83" y="21"/>
                </a:cubicBezTo>
                <a:cubicBezTo>
                  <a:pt x="82" y="20"/>
                  <a:pt x="80" y="19"/>
                  <a:pt x="79" y="19"/>
                </a:cubicBezTo>
                <a:cubicBezTo>
                  <a:pt x="77" y="18"/>
                  <a:pt x="74" y="18"/>
                  <a:pt x="72" y="17"/>
                </a:cubicBezTo>
                <a:cubicBezTo>
                  <a:pt x="72" y="16"/>
                  <a:pt x="72" y="15"/>
                  <a:pt x="71" y="13"/>
                </a:cubicBezTo>
                <a:cubicBezTo>
                  <a:pt x="71" y="12"/>
                  <a:pt x="70" y="10"/>
                  <a:pt x="68" y="9"/>
                </a:cubicBezTo>
                <a:cubicBezTo>
                  <a:pt x="65" y="8"/>
                  <a:pt x="62" y="7"/>
                  <a:pt x="59" y="7"/>
                </a:cubicBezTo>
                <a:cubicBezTo>
                  <a:pt x="59" y="6"/>
                  <a:pt x="59" y="6"/>
                  <a:pt x="59" y="6"/>
                </a:cubicBezTo>
                <a:cubicBezTo>
                  <a:pt x="59" y="7"/>
                  <a:pt x="60" y="7"/>
                  <a:pt x="60" y="7"/>
                </a:cubicBezTo>
                <a:cubicBezTo>
                  <a:pt x="60" y="7"/>
                  <a:pt x="60" y="7"/>
                  <a:pt x="60" y="7"/>
                </a:cubicBezTo>
                <a:cubicBezTo>
                  <a:pt x="61" y="7"/>
                  <a:pt x="61" y="6"/>
                  <a:pt x="62" y="6"/>
                </a:cubicBezTo>
                <a:cubicBezTo>
                  <a:pt x="62" y="6"/>
                  <a:pt x="63" y="5"/>
                  <a:pt x="63" y="4"/>
                </a:cubicBezTo>
                <a:cubicBezTo>
                  <a:pt x="62" y="4"/>
                  <a:pt x="62" y="4"/>
                  <a:pt x="62" y="4"/>
                </a:cubicBezTo>
                <a:cubicBezTo>
                  <a:pt x="62" y="3"/>
                  <a:pt x="62" y="3"/>
                  <a:pt x="62" y="3"/>
                </a:cubicBezTo>
                <a:cubicBezTo>
                  <a:pt x="62" y="3"/>
                  <a:pt x="62" y="3"/>
                  <a:pt x="62" y="3"/>
                </a:cubicBezTo>
                <a:cubicBezTo>
                  <a:pt x="62" y="2"/>
                  <a:pt x="61" y="1"/>
                  <a:pt x="60" y="0"/>
                </a:cubicBezTo>
                <a:cubicBezTo>
                  <a:pt x="56" y="0"/>
                  <a:pt x="56" y="0"/>
                  <a:pt x="56" y="0"/>
                </a:cubicBezTo>
                <a:cubicBezTo>
                  <a:pt x="57" y="0"/>
                  <a:pt x="57" y="1"/>
                  <a:pt x="57" y="1"/>
                </a:cubicBezTo>
                <a:cubicBezTo>
                  <a:pt x="59" y="2"/>
                  <a:pt x="60" y="3"/>
                  <a:pt x="61" y="4"/>
                </a:cubicBezTo>
                <a:cubicBezTo>
                  <a:pt x="61" y="4"/>
                  <a:pt x="61" y="4"/>
                  <a:pt x="61" y="4"/>
                </a:cubicBezTo>
                <a:cubicBezTo>
                  <a:pt x="60" y="5"/>
                  <a:pt x="60" y="5"/>
                  <a:pt x="60" y="5"/>
                </a:cubicBezTo>
                <a:cubicBezTo>
                  <a:pt x="59" y="5"/>
                  <a:pt x="59" y="5"/>
                  <a:pt x="59" y="4"/>
                </a:cubicBezTo>
                <a:cubicBezTo>
                  <a:pt x="59" y="4"/>
                  <a:pt x="59" y="4"/>
                  <a:pt x="59" y="4"/>
                </a:cubicBezTo>
                <a:cubicBezTo>
                  <a:pt x="58" y="4"/>
                  <a:pt x="57" y="3"/>
                  <a:pt x="56" y="1"/>
                </a:cubicBezTo>
                <a:cubicBezTo>
                  <a:pt x="56" y="1"/>
                  <a:pt x="55" y="1"/>
                  <a:pt x="55" y="0"/>
                </a:cubicBezTo>
                <a:cubicBezTo>
                  <a:pt x="51" y="0"/>
                  <a:pt x="51" y="0"/>
                  <a:pt x="51" y="0"/>
                </a:cubicBezTo>
                <a:cubicBezTo>
                  <a:pt x="51" y="1"/>
                  <a:pt x="51" y="1"/>
                  <a:pt x="51" y="1"/>
                </a:cubicBezTo>
                <a:cubicBezTo>
                  <a:pt x="51" y="0"/>
                  <a:pt x="50" y="0"/>
                  <a:pt x="50" y="0"/>
                </a:cubicBezTo>
                <a:cubicBezTo>
                  <a:pt x="40" y="0"/>
                  <a:pt x="40" y="0"/>
                  <a:pt x="40" y="0"/>
                </a:cubicBezTo>
                <a:cubicBezTo>
                  <a:pt x="40" y="0"/>
                  <a:pt x="40" y="0"/>
                  <a:pt x="40" y="0"/>
                </a:cubicBezTo>
                <a:cubicBezTo>
                  <a:pt x="39" y="0"/>
                  <a:pt x="39" y="1"/>
                  <a:pt x="39" y="1"/>
                </a:cubicBezTo>
                <a:cubicBezTo>
                  <a:pt x="39" y="0"/>
                  <a:pt x="38" y="0"/>
                  <a:pt x="38" y="0"/>
                </a:cubicBezTo>
                <a:cubicBezTo>
                  <a:pt x="36" y="0"/>
                  <a:pt x="36" y="0"/>
                  <a:pt x="36" y="0"/>
                </a:cubicBezTo>
                <a:cubicBezTo>
                  <a:pt x="37" y="1"/>
                  <a:pt x="37" y="1"/>
                  <a:pt x="37" y="2"/>
                </a:cubicBezTo>
                <a:cubicBezTo>
                  <a:pt x="37" y="3"/>
                  <a:pt x="37" y="3"/>
                  <a:pt x="37" y="3"/>
                </a:cubicBezTo>
                <a:cubicBezTo>
                  <a:pt x="38" y="3"/>
                  <a:pt x="38" y="3"/>
                  <a:pt x="38" y="3"/>
                </a:cubicBezTo>
                <a:cubicBezTo>
                  <a:pt x="39" y="3"/>
                  <a:pt x="40" y="2"/>
                  <a:pt x="41" y="2"/>
                </a:cubicBezTo>
                <a:cubicBezTo>
                  <a:pt x="43" y="2"/>
                  <a:pt x="44" y="1"/>
                  <a:pt x="46" y="1"/>
                </a:cubicBezTo>
                <a:cubicBezTo>
                  <a:pt x="46" y="1"/>
                  <a:pt x="46" y="1"/>
                  <a:pt x="46" y="1"/>
                </a:cubicBezTo>
                <a:cubicBezTo>
                  <a:pt x="46" y="1"/>
                  <a:pt x="47" y="1"/>
                  <a:pt x="48" y="1"/>
                </a:cubicBezTo>
                <a:cubicBezTo>
                  <a:pt x="48" y="2"/>
                  <a:pt x="48" y="2"/>
                  <a:pt x="48" y="2"/>
                </a:cubicBezTo>
                <a:cubicBezTo>
                  <a:pt x="48" y="2"/>
                  <a:pt x="48" y="2"/>
                  <a:pt x="48" y="2"/>
                </a:cubicBezTo>
                <a:cubicBezTo>
                  <a:pt x="49" y="2"/>
                  <a:pt x="50" y="3"/>
                  <a:pt x="51" y="3"/>
                </a:cubicBezTo>
                <a:cubicBezTo>
                  <a:pt x="51" y="3"/>
                  <a:pt x="51" y="3"/>
                  <a:pt x="51" y="3"/>
                </a:cubicBezTo>
                <a:cubicBezTo>
                  <a:pt x="53" y="5"/>
                  <a:pt x="53" y="7"/>
                  <a:pt x="55" y="9"/>
                </a:cubicBezTo>
                <a:cubicBezTo>
                  <a:pt x="55" y="10"/>
                  <a:pt x="55" y="10"/>
                  <a:pt x="55" y="10"/>
                </a:cubicBezTo>
                <a:cubicBezTo>
                  <a:pt x="56" y="9"/>
                  <a:pt x="56" y="9"/>
                  <a:pt x="56" y="9"/>
                </a:cubicBezTo>
                <a:cubicBezTo>
                  <a:pt x="57" y="9"/>
                  <a:pt x="57" y="9"/>
                  <a:pt x="58" y="9"/>
                </a:cubicBezTo>
                <a:cubicBezTo>
                  <a:pt x="58" y="9"/>
                  <a:pt x="58" y="9"/>
                  <a:pt x="58" y="9"/>
                </a:cubicBezTo>
                <a:cubicBezTo>
                  <a:pt x="61" y="9"/>
                  <a:pt x="65" y="10"/>
                  <a:pt x="67" y="11"/>
                </a:cubicBezTo>
                <a:cubicBezTo>
                  <a:pt x="69" y="12"/>
                  <a:pt x="69" y="12"/>
                  <a:pt x="70" y="14"/>
                </a:cubicBezTo>
                <a:cubicBezTo>
                  <a:pt x="70" y="15"/>
                  <a:pt x="70" y="17"/>
                  <a:pt x="71" y="18"/>
                </a:cubicBezTo>
                <a:cubicBezTo>
                  <a:pt x="71" y="19"/>
                  <a:pt x="71" y="19"/>
                  <a:pt x="71" y="19"/>
                </a:cubicBezTo>
                <a:cubicBezTo>
                  <a:pt x="71" y="19"/>
                  <a:pt x="71" y="19"/>
                  <a:pt x="71" y="19"/>
                </a:cubicBezTo>
                <a:cubicBezTo>
                  <a:pt x="74" y="19"/>
                  <a:pt x="76" y="20"/>
                  <a:pt x="78" y="20"/>
                </a:cubicBezTo>
                <a:cubicBezTo>
                  <a:pt x="80" y="21"/>
                  <a:pt x="82" y="22"/>
                  <a:pt x="83" y="24"/>
                </a:cubicBezTo>
                <a:cubicBezTo>
                  <a:pt x="83" y="24"/>
                  <a:pt x="83" y="24"/>
                  <a:pt x="83" y="24"/>
                </a:cubicBezTo>
                <a:cubicBezTo>
                  <a:pt x="83" y="25"/>
                  <a:pt x="83" y="25"/>
                  <a:pt x="83" y="25"/>
                </a:cubicBezTo>
                <a:cubicBezTo>
                  <a:pt x="83" y="25"/>
                  <a:pt x="83" y="25"/>
                  <a:pt x="83" y="25"/>
                </a:cubicBezTo>
                <a:cubicBezTo>
                  <a:pt x="84" y="26"/>
                  <a:pt x="84" y="27"/>
                  <a:pt x="84" y="28"/>
                </a:cubicBezTo>
                <a:cubicBezTo>
                  <a:pt x="84" y="28"/>
                  <a:pt x="84" y="28"/>
                  <a:pt x="84" y="29"/>
                </a:cubicBezTo>
                <a:cubicBezTo>
                  <a:pt x="84" y="30"/>
                  <a:pt x="84" y="30"/>
                  <a:pt x="84" y="31"/>
                </a:cubicBezTo>
                <a:cubicBezTo>
                  <a:pt x="85" y="32"/>
                  <a:pt x="85" y="32"/>
                  <a:pt x="85" y="32"/>
                </a:cubicBezTo>
                <a:cubicBezTo>
                  <a:pt x="86" y="32"/>
                  <a:pt x="86" y="32"/>
                  <a:pt x="86" y="32"/>
                </a:cubicBezTo>
                <a:cubicBezTo>
                  <a:pt x="89" y="30"/>
                  <a:pt x="93" y="29"/>
                  <a:pt x="98" y="29"/>
                </a:cubicBezTo>
                <a:cubicBezTo>
                  <a:pt x="98" y="29"/>
                  <a:pt x="98" y="29"/>
                  <a:pt x="98" y="29"/>
                </a:cubicBezTo>
                <a:cubicBezTo>
                  <a:pt x="98" y="29"/>
                  <a:pt x="98" y="29"/>
                  <a:pt x="98" y="29"/>
                </a:cubicBezTo>
                <a:cubicBezTo>
                  <a:pt x="102" y="29"/>
                  <a:pt x="106" y="30"/>
                  <a:pt x="109" y="33"/>
                </a:cubicBezTo>
                <a:cubicBezTo>
                  <a:pt x="111" y="36"/>
                  <a:pt x="113" y="38"/>
                  <a:pt x="113" y="41"/>
                </a:cubicBezTo>
                <a:cubicBezTo>
                  <a:pt x="113" y="42"/>
                  <a:pt x="113" y="43"/>
                  <a:pt x="113" y="44"/>
                </a:cubicBezTo>
                <a:cubicBezTo>
                  <a:pt x="113" y="44"/>
                  <a:pt x="113" y="44"/>
                  <a:pt x="113" y="44"/>
                </a:cubicBezTo>
                <a:cubicBezTo>
                  <a:pt x="113" y="44"/>
                  <a:pt x="113" y="44"/>
                  <a:pt x="113" y="44"/>
                </a:cubicBezTo>
                <a:cubicBezTo>
                  <a:pt x="113" y="44"/>
                  <a:pt x="112" y="45"/>
                  <a:pt x="112" y="45"/>
                </a:cubicBezTo>
                <a:cubicBezTo>
                  <a:pt x="112" y="46"/>
                  <a:pt x="111" y="46"/>
                  <a:pt x="111" y="47"/>
                </a:cubicBezTo>
                <a:cubicBezTo>
                  <a:pt x="111" y="48"/>
                  <a:pt x="112" y="49"/>
                  <a:pt x="112" y="49"/>
                </a:cubicBezTo>
                <a:cubicBezTo>
                  <a:pt x="113" y="49"/>
                  <a:pt x="113" y="49"/>
                  <a:pt x="113" y="49"/>
                </a:cubicBezTo>
                <a:cubicBezTo>
                  <a:pt x="113" y="50"/>
                  <a:pt x="113" y="50"/>
                  <a:pt x="113" y="50"/>
                </a:cubicBezTo>
                <a:cubicBezTo>
                  <a:pt x="116" y="50"/>
                  <a:pt x="117" y="51"/>
                  <a:pt x="120" y="52"/>
                </a:cubicBezTo>
                <a:cubicBezTo>
                  <a:pt x="120" y="53"/>
                  <a:pt x="121" y="54"/>
                  <a:pt x="122" y="55"/>
                </a:cubicBezTo>
                <a:cubicBezTo>
                  <a:pt x="124" y="55"/>
                  <a:pt x="124" y="55"/>
                  <a:pt x="124" y="55"/>
                </a:cubicBezTo>
                <a:cubicBezTo>
                  <a:pt x="124" y="54"/>
                  <a:pt x="124" y="54"/>
                  <a:pt x="123" y="54"/>
                </a:cubicBezTo>
                <a:cubicBezTo>
                  <a:pt x="122" y="53"/>
                  <a:pt x="122" y="52"/>
                  <a:pt x="122" y="51"/>
                </a:cubicBezTo>
                <a:cubicBezTo>
                  <a:pt x="122" y="50"/>
                  <a:pt x="122" y="50"/>
                  <a:pt x="122" y="50"/>
                </a:cubicBezTo>
                <a:cubicBezTo>
                  <a:pt x="121" y="50"/>
                  <a:pt x="121" y="50"/>
                  <a:pt x="121" y="50"/>
                </a:cubicBezTo>
                <a:cubicBezTo>
                  <a:pt x="119" y="49"/>
                  <a:pt x="117" y="48"/>
                  <a:pt x="114" y="48"/>
                </a:cubicBezTo>
                <a:cubicBezTo>
                  <a:pt x="113" y="47"/>
                  <a:pt x="113" y="47"/>
                  <a:pt x="113" y="47"/>
                </a:cubicBezTo>
                <a:cubicBezTo>
                  <a:pt x="113" y="47"/>
                  <a:pt x="114" y="47"/>
                  <a:pt x="114" y="46"/>
                </a:cubicBezTo>
                <a:cubicBezTo>
                  <a:pt x="114" y="46"/>
                  <a:pt x="114" y="45"/>
                  <a:pt x="115" y="44"/>
                </a:cubicBezTo>
                <a:cubicBezTo>
                  <a:pt x="115" y="43"/>
                  <a:pt x="115" y="42"/>
                  <a:pt x="115" y="41"/>
                </a:cubicBezTo>
                <a:cubicBezTo>
                  <a:pt x="115" y="37"/>
                  <a:pt x="113" y="34"/>
                  <a:pt x="111" y="32"/>
                </a:cubicBezTo>
                <a:cubicBezTo>
                  <a:pt x="110" y="32"/>
                  <a:pt x="110" y="32"/>
                  <a:pt x="110" y="32"/>
                </a:cubicBezTo>
                <a:cubicBezTo>
                  <a:pt x="110" y="32"/>
                  <a:pt x="110" y="32"/>
                  <a:pt x="110" y="32"/>
                </a:cubicBezTo>
                <a:cubicBezTo>
                  <a:pt x="109" y="30"/>
                  <a:pt x="107" y="29"/>
                  <a:pt x="104" y="28"/>
                </a:cubicBezTo>
                <a:cubicBezTo>
                  <a:pt x="105" y="28"/>
                  <a:pt x="106" y="29"/>
                  <a:pt x="107" y="29"/>
                </a:cubicBezTo>
                <a:cubicBezTo>
                  <a:pt x="108" y="29"/>
                  <a:pt x="108" y="29"/>
                  <a:pt x="108" y="29"/>
                </a:cubicBezTo>
                <a:cubicBezTo>
                  <a:pt x="109" y="28"/>
                  <a:pt x="109" y="28"/>
                  <a:pt x="109" y="28"/>
                </a:cubicBezTo>
                <a:cubicBezTo>
                  <a:pt x="109" y="27"/>
                  <a:pt x="109" y="27"/>
                  <a:pt x="109" y="27"/>
                </a:cubicBezTo>
                <a:cubicBezTo>
                  <a:pt x="109" y="27"/>
                  <a:pt x="109" y="27"/>
                  <a:pt x="109" y="27"/>
                </a:cubicBezTo>
                <a:cubicBezTo>
                  <a:pt x="109" y="26"/>
                  <a:pt x="109" y="26"/>
                  <a:pt x="109" y="26"/>
                </a:cubicBezTo>
                <a:cubicBezTo>
                  <a:pt x="109" y="22"/>
                  <a:pt x="108" y="19"/>
                  <a:pt x="106" y="16"/>
                </a:cubicBezTo>
                <a:cubicBezTo>
                  <a:pt x="104" y="13"/>
                  <a:pt x="102" y="10"/>
                  <a:pt x="102" y="7"/>
                </a:cubicBezTo>
                <a:cubicBezTo>
                  <a:pt x="102" y="6"/>
                  <a:pt x="102" y="6"/>
                  <a:pt x="102" y="6"/>
                </a:cubicBezTo>
                <a:cubicBezTo>
                  <a:pt x="102" y="6"/>
                  <a:pt x="102" y="6"/>
                  <a:pt x="102" y="6"/>
                </a:cubicBezTo>
                <a:cubicBezTo>
                  <a:pt x="100" y="4"/>
                  <a:pt x="99" y="2"/>
                  <a:pt x="98" y="0"/>
                </a:cubicBezTo>
                <a:moveTo>
                  <a:pt x="164" y="43"/>
                </a:moveTo>
                <a:cubicBezTo>
                  <a:pt x="164" y="43"/>
                  <a:pt x="163" y="43"/>
                  <a:pt x="162" y="42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3" y="42"/>
                  <a:pt x="164" y="42"/>
                  <a:pt x="164" y="42"/>
                </a:cubicBezTo>
                <a:cubicBezTo>
                  <a:pt x="164" y="43"/>
                  <a:pt x="164" y="43"/>
                  <a:pt x="164" y="43"/>
                </a:cubicBezTo>
                <a:moveTo>
                  <a:pt x="159" y="40"/>
                </a:moveTo>
                <a:cubicBezTo>
                  <a:pt x="156" y="39"/>
                  <a:pt x="153" y="37"/>
                  <a:pt x="150" y="35"/>
                </a:cubicBezTo>
                <a:cubicBezTo>
                  <a:pt x="146" y="32"/>
                  <a:pt x="141" y="31"/>
                  <a:pt x="135" y="30"/>
                </a:cubicBezTo>
                <a:cubicBezTo>
                  <a:pt x="135" y="29"/>
                  <a:pt x="135" y="29"/>
                  <a:pt x="135" y="29"/>
                </a:cubicBezTo>
                <a:cubicBezTo>
                  <a:pt x="143" y="31"/>
                  <a:pt x="150" y="33"/>
                  <a:pt x="156" y="38"/>
                </a:cubicBezTo>
                <a:cubicBezTo>
                  <a:pt x="156" y="38"/>
                  <a:pt x="156" y="38"/>
                  <a:pt x="156" y="38"/>
                </a:cubicBezTo>
                <a:cubicBezTo>
                  <a:pt x="156" y="38"/>
                  <a:pt x="156" y="38"/>
                  <a:pt x="156" y="38"/>
                </a:cubicBezTo>
                <a:cubicBezTo>
                  <a:pt x="156" y="38"/>
                  <a:pt x="158" y="39"/>
                  <a:pt x="159" y="40"/>
                </a:cubicBezTo>
                <a:cubicBezTo>
                  <a:pt x="159" y="40"/>
                  <a:pt x="159" y="40"/>
                  <a:pt x="159" y="40"/>
                </a:cubicBezTo>
                <a:moveTo>
                  <a:pt x="101" y="0"/>
                </a:moveTo>
                <a:cubicBezTo>
                  <a:pt x="99" y="0"/>
                  <a:pt x="99" y="0"/>
                  <a:pt x="99" y="0"/>
                </a:cubicBezTo>
                <a:cubicBezTo>
                  <a:pt x="101" y="4"/>
                  <a:pt x="104" y="8"/>
                  <a:pt x="105" y="13"/>
                </a:cubicBezTo>
                <a:cubicBezTo>
                  <a:pt x="106" y="13"/>
                  <a:pt x="106" y="13"/>
                  <a:pt x="106" y="13"/>
                </a:cubicBezTo>
                <a:cubicBezTo>
                  <a:pt x="106" y="13"/>
                  <a:pt x="106" y="13"/>
                  <a:pt x="106" y="13"/>
                </a:cubicBezTo>
                <a:cubicBezTo>
                  <a:pt x="107" y="14"/>
                  <a:pt x="107" y="15"/>
                  <a:pt x="108" y="16"/>
                </a:cubicBezTo>
                <a:cubicBezTo>
                  <a:pt x="108" y="18"/>
                  <a:pt x="108" y="19"/>
                  <a:pt x="109" y="20"/>
                </a:cubicBezTo>
                <a:cubicBezTo>
                  <a:pt x="109" y="20"/>
                  <a:pt x="109" y="20"/>
                  <a:pt x="109" y="20"/>
                </a:cubicBezTo>
                <a:cubicBezTo>
                  <a:pt x="109" y="20"/>
                  <a:pt x="109" y="20"/>
                  <a:pt x="109" y="20"/>
                </a:cubicBezTo>
                <a:cubicBezTo>
                  <a:pt x="110" y="21"/>
                  <a:pt x="110" y="21"/>
                  <a:pt x="110" y="22"/>
                </a:cubicBezTo>
                <a:cubicBezTo>
                  <a:pt x="110" y="23"/>
                  <a:pt x="110" y="24"/>
                  <a:pt x="110" y="25"/>
                </a:cubicBezTo>
                <a:cubicBezTo>
                  <a:pt x="110" y="26"/>
                  <a:pt x="110" y="26"/>
                  <a:pt x="111" y="27"/>
                </a:cubicBezTo>
                <a:cubicBezTo>
                  <a:pt x="111" y="27"/>
                  <a:pt x="112" y="28"/>
                  <a:pt x="113" y="28"/>
                </a:cubicBezTo>
                <a:cubicBezTo>
                  <a:pt x="113" y="28"/>
                  <a:pt x="113" y="28"/>
                  <a:pt x="113" y="28"/>
                </a:cubicBezTo>
                <a:cubicBezTo>
                  <a:pt x="113" y="28"/>
                  <a:pt x="114" y="28"/>
                  <a:pt x="115" y="27"/>
                </a:cubicBezTo>
                <a:cubicBezTo>
                  <a:pt x="115" y="27"/>
                  <a:pt x="115" y="27"/>
                  <a:pt x="115" y="27"/>
                </a:cubicBezTo>
                <a:cubicBezTo>
                  <a:pt x="121" y="27"/>
                  <a:pt x="127" y="27"/>
                  <a:pt x="133" y="28"/>
                </a:cubicBezTo>
                <a:cubicBezTo>
                  <a:pt x="133" y="29"/>
                  <a:pt x="133" y="29"/>
                  <a:pt x="133" y="29"/>
                </a:cubicBezTo>
                <a:cubicBezTo>
                  <a:pt x="128" y="29"/>
                  <a:pt x="122" y="28"/>
                  <a:pt x="116" y="28"/>
                </a:cubicBezTo>
                <a:cubicBezTo>
                  <a:pt x="116" y="28"/>
                  <a:pt x="116" y="28"/>
                  <a:pt x="116" y="28"/>
                </a:cubicBezTo>
                <a:cubicBezTo>
                  <a:pt x="115" y="28"/>
                  <a:pt x="114" y="28"/>
                  <a:pt x="113" y="29"/>
                </a:cubicBezTo>
                <a:cubicBezTo>
                  <a:pt x="113" y="29"/>
                  <a:pt x="113" y="29"/>
                  <a:pt x="112" y="29"/>
                </a:cubicBezTo>
                <a:cubicBezTo>
                  <a:pt x="112" y="29"/>
                  <a:pt x="111" y="30"/>
                  <a:pt x="111" y="31"/>
                </a:cubicBezTo>
                <a:cubicBezTo>
                  <a:pt x="111" y="31"/>
                  <a:pt x="111" y="31"/>
                  <a:pt x="111" y="31"/>
                </a:cubicBezTo>
                <a:cubicBezTo>
                  <a:pt x="115" y="37"/>
                  <a:pt x="115" y="37"/>
                  <a:pt x="115" y="37"/>
                </a:cubicBezTo>
                <a:cubicBezTo>
                  <a:pt x="115" y="37"/>
                  <a:pt x="115" y="37"/>
                  <a:pt x="115" y="37"/>
                </a:cubicBezTo>
                <a:cubicBezTo>
                  <a:pt x="116" y="38"/>
                  <a:pt x="116" y="39"/>
                  <a:pt x="116" y="40"/>
                </a:cubicBezTo>
                <a:cubicBezTo>
                  <a:pt x="116" y="41"/>
                  <a:pt x="116" y="43"/>
                  <a:pt x="116" y="44"/>
                </a:cubicBezTo>
                <a:cubicBezTo>
                  <a:pt x="116" y="45"/>
                  <a:pt x="116" y="46"/>
                  <a:pt x="116" y="47"/>
                </a:cubicBezTo>
                <a:cubicBezTo>
                  <a:pt x="117" y="47"/>
                  <a:pt x="117" y="48"/>
                  <a:pt x="118" y="48"/>
                </a:cubicBezTo>
                <a:cubicBezTo>
                  <a:pt x="123" y="52"/>
                  <a:pt x="128" y="53"/>
                  <a:pt x="133" y="53"/>
                </a:cubicBezTo>
                <a:cubicBezTo>
                  <a:pt x="133" y="54"/>
                  <a:pt x="133" y="54"/>
                  <a:pt x="133" y="54"/>
                </a:cubicBezTo>
                <a:cubicBezTo>
                  <a:pt x="132" y="54"/>
                  <a:pt x="131" y="54"/>
                  <a:pt x="129" y="54"/>
                </a:cubicBezTo>
                <a:cubicBezTo>
                  <a:pt x="129" y="54"/>
                  <a:pt x="128" y="54"/>
                  <a:pt x="127" y="54"/>
                </a:cubicBezTo>
                <a:cubicBezTo>
                  <a:pt x="126" y="54"/>
                  <a:pt x="126" y="54"/>
                  <a:pt x="126" y="54"/>
                </a:cubicBezTo>
                <a:cubicBezTo>
                  <a:pt x="126" y="55"/>
                  <a:pt x="126" y="55"/>
                  <a:pt x="126" y="55"/>
                </a:cubicBezTo>
                <a:cubicBezTo>
                  <a:pt x="126" y="55"/>
                  <a:pt x="126" y="55"/>
                  <a:pt x="126" y="55"/>
                </a:cubicBezTo>
                <a:cubicBezTo>
                  <a:pt x="138" y="55"/>
                  <a:pt x="138" y="55"/>
                  <a:pt x="138" y="55"/>
                </a:cubicBezTo>
                <a:cubicBezTo>
                  <a:pt x="137" y="55"/>
                  <a:pt x="136" y="55"/>
                  <a:pt x="135" y="54"/>
                </a:cubicBezTo>
                <a:cubicBezTo>
                  <a:pt x="135" y="53"/>
                  <a:pt x="135" y="53"/>
                  <a:pt x="135" y="53"/>
                </a:cubicBezTo>
                <a:cubicBezTo>
                  <a:pt x="138" y="54"/>
                  <a:pt x="140" y="54"/>
                  <a:pt x="143" y="54"/>
                </a:cubicBezTo>
                <a:cubicBezTo>
                  <a:pt x="144" y="54"/>
                  <a:pt x="144" y="55"/>
                  <a:pt x="145" y="55"/>
                </a:cubicBezTo>
                <a:cubicBezTo>
                  <a:pt x="151" y="55"/>
                  <a:pt x="151" y="55"/>
                  <a:pt x="151" y="55"/>
                </a:cubicBezTo>
                <a:cubicBezTo>
                  <a:pt x="148" y="54"/>
                  <a:pt x="146" y="53"/>
                  <a:pt x="143" y="52"/>
                </a:cubicBezTo>
                <a:cubicBezTo>
                  <a:pt x="143" y="52"/>
                  <a:pt x="143" y="52"/>
                  <a:pt x="143" y="52"/>
                </a:cubicBezTo>
                <a:cubicBezTo>
                  <a:pt x="143" y="52"/>
                  <a:pt x="143" y="52"/>
                  <a:pt x="143" y="52"/>
                </a:cubicBezTo>
                <a:cubicBezTo>
                  <a:pt x="140" y="52"/>
                  <a:pt x="138" y="52"/>
                  <a:pt x="135" y="51"/>
                </a:cubicBezTo>
                <a:cubicBezTo>
                  <a:pt x="135" y="51"/>
                  <a:pt x="135" y="51"/>
                  <a:pt x="135" y="51"/>
                </a:cubicBezTo>
                <a:cubicBezTo>
                  <a:pt x="135" y="51"/>
                  <a:pt x="135" y="51"/>
                  <a:pt x="135" y="51"/>
                </a:cubicBezTo>
                <a:cubicBezTo>
                  <a:pt x="133" y="51"/>
                  <a:pt x="133" y="51"/>
                  <a:pt x="133" y="51"/>
                </a:cubicBezTo>
                <a:cubicBezTo>
                  <a:pt x="133" y="51"/>
                  <a:pt x="133" y="51"/>
                  <a:pt x="133" y="51"/>
                </a:cubicBezTo>
                <a:cubicBezTo>
                  <a:pt x="128" y="51"/>
                  <a:pt x="123" y="50"/>
                  <a:pt x="120" y="47"/>
                </a:cubicBezTo>
                <a:cubicBezTo>
                  <a:pt x="119" y="46"/>
                  <a:pt x="119" y="46"/>
                  <a:pt x="119" y="46"/>
                </a:cubicBezTo>
                <a:cubicBezTo>
                  <a:pt x="119" y="46"/>
                  <a:pt x="119" y="46"/>
                  <a:pt x="119" y="46"/>
                </a:cubicBezTo>
                <a:cubicBezTo>
                  <a:pt x="118" y="46"/>
                  <a:pt x="118" y="46"/>
                  <a:pt x="118" y="45"/>
                </a:cubicBezTo>
                <a:cubicBezTo>
                  <a:pt x="118" y="45"/>
                  <a:pt x="118" y="45"/>
                  <a:pt x="118" y="44"/>
                </a:cubicBezTo>
                <a:cubicBezTo>
                  <a:pt x="118" y="43"/>
                  <a:pt x="118" y="42"/>
                  <a:pt x="118" y="40"/>
                </a:cubicBezTo>
                <a:cubicBezTo>
                  <a:pt x="118" y="39"/>
                  <a:pt x="118" y="38"/>
                  <a:pt x="117" y="36"/>
                </a:cubicBezTo>
                <a:cubicBezTo>
                  <a:pt x="113" y="31"/>
                  <a:pt x="113" y="31"/>
                  <a:pt x="113" y="31"/>
                </a:cubicBezTo>
                <a:cubicBezTo>
                  <a:pt x="113" y="31"/>
                  <a:pt x="113" y="31"/>
                  <a:pt x="113" y="31"/>
                </a:cubicBezTo>
                <a:cubicBezTo>
                  <a:pt x="114" y="30"/>
                  <a:pt x="115" y="30"/>
                  <a:pt x="116" y="30"/>
                </a:cubicBezTo>
                <a:cubicBezTo>
                  <a:pt x="116" y="30"/>
                  <a:pt x="116" y="30"/>
                  <a:pt x="116" y="30"/>
                </a:cubicBezTo>
                <a:cubicBezTo>
                  <a:pt x="122" y="30"/>
                  <a:pt x="128" y="31"/>
                  <a:pt x="134" y="32"/>
                </a:cubicBezTo>
                <a:cubicBezTo>
                  <a:pt x="134" y="32"/>
                  <a:pt x="134" y="32"/>
                  <a:pt x="134" y="32"/>
                </a:cubicBezTo>
                <a:cubicBezTo>
                  <a:pt x="140" y="32"/>
                  <a:pt x="145" y="34"/>
                  <a:pt x="149" y="37"/>
                </a:cubicBezTo>
                <a:cubicBezTo>
                  <a:pt x="149" y="37"/>
                  <a:pt x="149" y="37"/>
                  <a:pt x="149" y="37"/>
                </a:cubicBezTo>
                <a:cubicBezTo>
                  <a:pt x="149" y="37"/>
                  <a:pt x="149" y="37"/>
                  <a:pt x="149" y="37"/>
                </a:cubicBezTo>
                <a:cubicBezTo>
                  <a:pt x="153" y="38"/>
                  <a:pt x="156" y="41"/>
                  <a:pt x="159" y="43"/>
                </a:cubicBezTo>
                <a:cubicBezTo>
                  <a:pt x="159" y="43"/>
                  <a:pt x="160" y="43"/>
                  <a:pt x="160" y="43"/>
                </a:cubicBezTo>
                <a:cubicBezTo>
                  <a:pt x="160" y="43"/>
                  <a:pt x="161" y="44"/>
                  <a:pt x="161" y="44"/>
                </a:cubicBezTo>
                <a:cubicBezTo>
                  <a:pt x="162" y="44"/>
                  <a:pt x="163" y="45"/>
                  <a:pt x="165" y="46"/>
                </a:cubicBezTo>
                <a:cubicBezTo>
                  <a:pt x="165" y="46"/>
                  <a:pt x="166" y="46"/>
                  <a:pt x="167" y="47"/>
                </a:cubicBezTo>
                <a:cubicBezTo>
                  <a:pt x="171" y="49"/>
                  <a:pt x="174" y="52"/>
                  <a:pt x="178" y="55"/>
                </a:cubicBezTo>
                <a:cubicBezTo>
                  <a:pt x="181" y="55"/>
                  <a:pt x="181" y="55"/>
                  <a:pt x="181" y="55"/>
                </a:cubicBezTo>
                <a:cubicBezTo>
                  <a:pt x="177" y="51"/>
                  <a:pt x="172" y="48"/>
                  <a:pt x="168" y="45"/>
                </a:cubicBezTo>
                <a:cubicBezTo>
                  <a:pt x="168" y="45"/>
                  <a:pt x="168" y="45"/>
                  <a:pt x="168" y="45"/>
                </a:cubicBezTo>
                <a:cubicBezTo>
                  <a:pt x="168" y="45"/>
                  <a:pt x="168" y="45"/>
                  <a:pt x="168" y="45"/>
                </a:cubicBezTo>
                <a:cubicBezTo>
                  <a:pt x="168" y="45"/>
                  <a:pt x="168" y="45"/>
                  <a:pt x="168" y="45"/>
                </a:cubicBezTo>
                <a:cubicBezTo>
                  <a:pt x="167" y="45"/>
                  <a:pt x="167" y="44"/>
                  <a:pt x="166" y="44"/>
                </a:cubicBezTo>
                <a:cubicBezTo>
                  <a:pt x="166" y="43"/>
                  <a:pt x="166" y="43"/>
                  <a:pt x="166" y="43"/>
                </a:cubicBezTo>
                <a:cubicBezTo>
                  <a:pt x="166" y="43"/>
                  <a:pt x="166" y="43"/>
                  <a:pt x="166" y="43"/>
                </a:cubicBezTo>
                <a:cubicBezTo>
                  <a:pt x="171" y="47"/>
                  <a:pt x="177" y="51"/>
                  <a:pt x="181" y="55"/>
                </a:cubicBezTo>
                <a:cubicBezTo>
                  <a:pt x="184" y="55"/>
                  <a:pt x="184" y="55"/>
                  <a:pt x="184" y="55"/>
                </a:cubicBezTo>
                <a:cubicBezTo>
                  <a:pt x="179" y="50"/>
                  <a:pt x="173" y="46"/>
                  <a:pt x="167" y="41"/>
                </a:cubicBezTo>
                <a:cubicBezTo>
                  <a:pt x="167" y="41"/>
                  <a:pt x="167" y="41"/>
                  <a:pt x="167" y="41"/>
                </a:cubicBezTo>
                <a:cubicBezTo>
                  <a:pt x="167" y="41"/>
                  <a:pt x="167" y="41"/>
                  <a:pt x="167" y="41"/>
                </a:cubicBezTo>
                <a:cubicBezTo>
                  <a:pt x="167" y="41"/>
                  <a:pt x="166" y="41"/>
                  <a:pt x="166" y="41"/>
                </a:cubicBezTo>
                <a:cubicBezTo>
                  <a:pt x="166" y="41"/>
                  <a:pt x="166" y="41"/>
                  <a:pt x="166" y="41"/>
                </a:cubicBezTo>
                <a:cubicBezTo>
                  <a:pt x="166" y="40"/>
                  <a:pt x="166" y="40"/>
                  <a:pt x="166" y="40"/>
                </a:cubicBezTo>
                <a:cubicBezTo>
                  <a:pt x="164" y="40"/>
                  <a:pt x="164" y="40"/>
                  <a:pt x="164" y="40"/>
                </a:cubicBezTo>
                <a:cubicBezTo>
                  <a:pt x="164" y="40"/>
                  <a:pt x="164" y="40"/>
                  <a:pt x="164" y="40"/>
                </a:cubicBezTo>
                <a:cubicBezTo>
                  <a:pt x="164" y="40"/>
                  <a:pt x="163" y="40"/>
                  <a:pt x="162" y="39"/>
                </a:cubicBezTo>
                <a:cubicBezTo>
                  <a:pt x="162" y="39"/>
                  <a:pt x="162" y="39"/>
                  <a:pt x="162" y="39"/>
                </a:cubicBezTo>
                <a:cubicBezTo>
                  <a:pt x="162" y="39"/>
                  <a:pt x="162" y="39"/>
                  <a:pt x="162" y="39"/>
                </a:cubicBezTo>
                <a:cubicBezTo>
                  <a:pt x="160" y="38"/>
                  <a:pt x="160" y="38"/>
                  <a:pt x="160" y="38"/>
                </a:cubicBezTo>
                <a:cubicBezTo>
                  <a:pt x="160" y="38"/>
                  <a:pt x="160" y="38"/>
                  <a:pt x="160" y="38"/>
                </a:cubicBezTo>
                <a:cubicBezTo>
                  <a:pt x="160" y="38"/>
                  <a:pt x="160" y="38"/>
                  <a:pt x="160" y="38"/>
                </a:cubicBezTo>
                <a:cubicBezTo>
                  <a:pt x="159" y="37"/>
                  <a:pt x="159" y="37"/>
                  <a:pt x="159" y="37"/>
                </a:cubicBezTo>
                <a:cubicBezTo>
                  <a:pt x="159" y="37"/>
                  <a:pt x="159" y="37"/>
                  <a:pt x="159" y="37"/>
                </a:cubicBezTo>
                <a:cubicBezTo>
                  <a:pt x="158" y="37"/>
                  <a:pt x="157" y="37"/>
                  <a:pt x="157" y="36"/>
                </a:cubicBezTo>
                <a:cubicBezTo>
                  <a:pt x="151" y="31"/>
                  <a:pt x="143" y="29"/>
                  <a:pt x="135" y="27"/>
                </a:cubicBezTo>
                <a:cubicBezTo>
                  <a:pt x="135" y="27"/>
                  <a:pt x="135" y="27"/>
                  <a:pt x="135" y="27"/>
                </a:cubicBezTo>
                <a:cubicBezTo>
                  <a:pt x="135" y="27"/>
                  <a:pt x="135" y="27"/>
                  <a:pt x="135" y="27"/>
                </a:cubicBezTo>
                <a:cubicBezTo>
                  <a:pt x="135" y="27"/>
                  <a:pt x="135" y="27"/>
                  <a:pt x="135" y="27"/>
                </a:cubicBezTo>
                <a:cubicBezTo>
                  <a:pt x="133" y="26"/>
                  <a:pt x="133" y="26"/>
                  <a:pt x="133" y="26"/>
                </a:cubicBezTo>
                <a:cubicBezTo>
                  <a:pt x="133" y="26"/>
                  <a:pt x="133" y="26"/>
                  <a:pt x="133" y="26"/>
                </a:cubicBezTo>
                <a:cubicBezTo>
                  <a:pt x="127" y="25"/>
                  <a:pt x="121" y="25"/>
                  <a:pt x="114" y="25"/>
                </a:cubicBezTo>
                <a:cubicBezTo>
                  <a:pt x="114" y="25"/>
                  <a:pt x="114" y="25"/>
                  <a:pt x="114" y="25"/>
                </a:cubicBezTo>
                <a:cubicBezTo>
                  <a:pt x="114" y="25"/>
                  <a:pt x="114" y="25"/>
                  <a:pt x="114" y="25"/>
                </a:cubicBezTo>
                <a:cubicBezTo>
                  <a:pt x="113" y="26"/>
                  <a:pt x="113" y="26"/>
                  <a:pt x="113" y="26"/>
                </a:cubicBezTo>
                <a:cubicBezTo>
                  <a:pt x="113" y="26"/>
                  <a:pt x="113" y="26"/>
                  <a:pt x="113" y="26"/>
                </a:cubicBezTo>
                <a:cubicBezTo>
                  <a:pt x="112" y="26"/>
                  <a:pt x="112" y="26"/>
                  <a:pt x="112" y="26"/>
                </a:cubicBezTo>
                <a:cubicBezTo>
                  <a:pt x="112" y="25"/>
                  <a:pt x="112" y="24"/>
                  <a:pt x="112" y="23"/>
                </a:cubicBezTo>
                <a:cubicBezTo>
                  <a:pt x="112" y="22"/>
                  <a:pt x="112" y="20"/>
                  <a:pt x="111" y="19"/>
                </a:cubicBezTo>
                <a:cubicBezTo>
                  <a:pt x="110" y="18"/>
                  <a:pt x="110" y="17"/>
                  <a:pt x="109" y="16"/>
                </a:cubicBezTo>
                <a:cubicBezTo>
                  <a:pt x="109" y="14"/>
                  <a:pt x="108" y="13"/>
                  <a:pt x="107" y="12"/>
                </a:cubicBezTo>
                <a:cubicBezTo>
                  <a:pt x="106" y="8"/>
                  <a:pt x="104" y="4"/>
                  <a:pt x="101" y="0"/>
                </a:cubicBezTo>
                <a:moveTo>
                  <a:pt x="204" y="47"/>
                </a:moveTo>
                <a:cubicBezTo>
                  <a:pt x="205" y="47"/>
                  <a:pt x="205" y="46"/>
                  <a:pt x="206" y="46"/>
                </a:cubicBezTo>
                <a:cubicBezTo>
                  <a:pt x="206" y="46"/>
                  <a:pt x="206" y="46"/>
                  <a:pt x="206" y="46"/>
                </a:cubicBezTo>
                <a:cubicBezTo>
                  <a:pt x="205" y="46"/>
                  <a:pt x="205" y="47"/>
                  <a:pt x="204" y="47"/>
                </a:cubicBezTo>
                <a:moveTo>
                  <a:pt x="393" y="46"/>
                </a:moveTo>
                <a:cubicBezTo>
                  <a:pt x="393" y="45"/>
                  <a:pt x="393" y="45"/>
                  <a:pt x="393" y="45"/>
                </a:cubicBezTo>
                <a:cubicBezTo>
                  <a:pt x="396" y="43"/>
                  <a:pt x="400" y="41"/>
                  <a:pt x="404" y="40"/>
                </a:cubicBezTo>
                <a:cubicBezTo>
                  <a:pt x="404" y="41"/>
                  <a:pt x="404" y="41"/>
                  <a:pt x="404" y="41"/>
                </a:cubicBezTo>
                <a:cubicBezTo>
                  <a:pt x="400" y="43"/>
                  <a:pt x="396" y="44"/>
                  <a:pt x="393" y="46"/>
                </a:cubicBezTo>
                <a:moveTo>
                  <a:pt x="393" y="36"/>
                </a:moveTo>
                <a:cubicBezTo>
                  <a:pt x="393" y="34"/>
                  <a:pt x="393" y="34"/>
                  <a:pt x="393" y="34"/>
                </a:cubicBezTo>
                <a:cubicBezTo>
                  <a:pt x="396" y="32"/>
                  <a:pt x="400" y="31"/>
                  <a:pt x="404" y="29"/>
                </a:cubicBezTo>
                <a:cubicBezTo>
                  <a:pt x="404" y="30"/>
                  <a:pt x="404" y="30"/>
                  <a:pt x="404" y="30"/>
                </a:cubicBezTo>
                <a:cubicBezTo>
                  <a:pt x="400" y="32"/>
                  <a:pt x="396" y="33"/>
                  <a:pt x="393" y="36"/>
                </a:cubicBezTo>
                <a:moveTo>
                  <a:pt x="366" y="33"/>
                </a:moveTo>
                <a:cubicBezTo>
                  <a:pt x="366" y="33"/>
                  <a:pt x="366" y="33"/>
                  <a:pt x="366" y="33"/>
                </a:cubicBezTo>
                <a:cubicBezTo>
                  <a:pt x="366" y="33"/>
                  <a:pt x="366" y="33"/>
                  <a:pt x="366" y="33"/>
                </a:cubicBezTo>
                <a:cubicBezTo>
                  <a:pt x="366" y="33"/>
                  <a:pt x="366" y="33"/>
                  <a:pt x="366" y="33"/>
                </a:cubicBezTo>
                <a:cubicBezTo>
                  <a:pt x="369" y="31"/>
                  <a:pt x="371" y="29"/>
                  <a:pt x="373" y="27"/>
                </a:cubicBezTo>
                <a:cubicBezTo>
                  <a:pt x="373" y="28"/>
                  <a:pt x="373" y="28"/>
                  <a:pt x="373" y="28"/>
                </a:cubicBezTo>
                <a:cubicBezTo>
                  <a:pt x="372" y="29"/>
                  <a:pt x="371" y="30"/>
                  <a:pt x="370" y="30"/>
                </a:cubicBezTo>
                <a:cubicBezTo>
                  <a:pt x="369" y="31"/>
                  <a:pt x="369" y="33"/>
                  <a:pt x="368" y="34"/>
                </a:cubicBezTo>
                <a:cubicBezTo>
                  <a:pt x="368" y="35"/>
                  <a:pt x="368" y="35"/>
                  <a:pt x="368" y="35"/>
                </a:cubicBezTo>
                <a:cubicBezTo>
                  <a:pt x="373" y="38"/>
                  <a:pt x="373" y="38"/>
                  <a:pt x="373" y="38"/>
                </a:cubicBezTo>
                <a:cubicBezTo>
                  <a:pt x="373" y="39"/>
                  <a:pt x="373" y="39"/>
                  <a:pt x="373" y="39"/>
                </a:cubicBezTo>
                <a:cubicBezTo>
                  <a:pt x="373" y="39"/>
                  <a:pt x="373" y="39"/>
                  <a:pt x="373" y="39"/>
                </a:cubicBezTo>
                <a:cubicBezTo>
                  <a:pt x="373" y="39"/>
                  <a:pt x="373" y="39"/>
                  <a:pt x="373" y="39"/>
                </a:cubicBezTo>
                <a:cubicBezTo>
                  <a:pt x="371" y="37"/>
                  <a:pt x="368" y="35"/>
                  <a:pt x="365" y="34"/>
                </a:cubicBezTo>
                <a:cubicBezTo>
                  <a:pt x="365" y="33"/>
                  <a:pt x="365" y="33"/>
                  <a:pt x="365" y="33"/>
                </a:cubicBezTo>
                <a:cubicBezTo>
                  <a:pt x="365" y="33"/>
                  <a:pt x="365" y="33"/>
                  <a:pt x="366" y="33"/>
                </a:cubicBezTo>
                <a:moveTo>
                  <a:pt x="208" y="45"/>
                </a:moveTo>
                <a:cubicBezTo>
                  <a:pt x="208" y="44"/>
                  <a:pt x="208" y="44"/>
                  <a:pt x="208" y="44"/>
                </a:cubicBezTo>
                <a:cubicBezTo>
                  <a:pt x="216" y="40"/>
                  <a:pt x="224" y="36"/>
                  <a:pt x="232" y="32"/>
                </a:cubicBezTo>
                <a:cubicBezTo>
                  <a:pt x="240" y="29"/>
                  <a:pt x="246" y="26"/>
                  <a:pt x="254" y="25"/>
                </a:cubicBezTo>
                <a:cubicBezTo>
                  <a:pt x="253" y="25"/>
                  <a:pt x="252" y="25"/>
                  <a:pt x="251" y="25"/>
                </a:cubicBezTo>
                <a:cubicBezTo>
                  <a:pt x="251" y="25"/>
                  <a:pt x="251" y="25"/>
                  <a:pt x="251" y="25"/>
                </a:cubicBezTo>
                <a:cubicBezTo>
                  <a:pt x="251" y="25"/>
                  <a:pt x="251" y="25"/>
                  <a:pt x="251" y="25"/>
                </a:cubicBezTo>
                <a:cubicBezTo>
                  <a:pt x="242" y="29"/>
                  <a:pt x="233" y="31"/>
                  <a:pt x="224" y="36"/>
                </a:cubicBezTo>
                <a:cubicBezTo>
                  <a:pt x="224" y="36"/>
                  <a:pt x="224" y="36"/>
                  <a:pt x="224" y="36"/>
                </a:cubicBezTo>
                <a:cubicBezTo>
                  <a:pt x="224" y="36"/>
                  <a:pt x="224" y="36"/>
                  <a:pt x="224" y="36"/>
                </a:cubicBezTo>
                <a:cubicBezTo>
                  <a:pt x="219" y="39"/>
                  <a:pt x="213" y="42"/>
                  <a:pt x="208" y="45"/>
                </a:cubicBezTo>
                <a:moveTo>
                  <a:pt x="255" y="25"/>
                </a:moveTo>
                <a:cubicBezTo>
                  <a:pt x="266" y="22"/>
                  <a:pt x="277" y="20"/>
                  <a:pt x="287" y="19"/>
                </a:cubicBezTo>
                <a:cubicBezTo>
                  <a:pt x="287" y="20"/>
                  <a:pt x="287" y="20"/>
                  <a:pt x="287" y="20"/>
                </a:cubicBezTo>
                <a:cubicBezTo>
                  <a:pt x="276" y="21"/>
                  <a:pt x="265" y="23"/>
                  <a:pt x="255" y="25"/>
                </a:cubicBezTo>
                <a:moveTo>
                  <a:pt x="289" y="19"/>
                </a:moveTo>
                <a:cubicBezTo>
                  <a:pt x="289" y="19"/>
                  <a:pt x="289" y="19"/>
                  <a:pt x="289" y="19"/>
                </a:cubicBezTo>
                <a:cubicBezTo>
                  <a:pt x="295" y="19"/>
                  <a:pt x="300" y="18"/>
                  <a:pt x="305" y="18"/>
                </a:cubicBezTo>
                <a:cubicBezTo>
                  <a:pt x="308" y="18"/>
                  <a:pt x="310" y="19"/>
                  <a:pt x="313" y="19"/>
                </a:cubicBezTo>
                <a:cubicBezTo>
                  <a:pt x="323" y="20"/>
                  <a:pt x="323" y="20"/>
                  <a:pt x="323" y="20"/>
                </a:cubicBezTo>
                <a:cubicBezTo>
                  <a:pt x="323" y="20"/>
                  <a:pt x="323" y="20"/>
                  <a:pt x="323" y="20"/>
                </a:cubicBezTo>
                <a:cubicBezTo>
                  <a:pt x="331" y="22"/>
                  <a:pt x="340" y="24"/>
                  <a:pt x="349" y="26"/>
                </a:cubicBezTo>
                <a:cubicBezTo>
                  <a:pt x="358" y="30"/>
                  <a:pt x="358" y="30"/>
                  <a:pt x="358" y="30"/>
                </a:cubicBezTo>
                <a:cubicBezTo>
                  <a:pt x="359" y="29"/>
                  <a:pt x="359" y="29"/>
                  <a:pt x="359" y="29"/>
                </a:cubicBezTo>
                <a:cubicBezTo>
                  <a:pt x="359" y="28"/>
                  <a:pt x="360" y="28"/>
                  <a:pt x="361" y="27"/>
                </a:cubicBezTo>
                <a:cubicBezTo>
                  <a:pt x="362" y="26"/>
                  <a:pt x="362" y="25"/>
                  <a:pt x="363" y="24"/>
                </a:cubicBezTo>
                <a:cubicBezTo>
                  <a:pt x="363" y="26"/>
                  <a:pt x="363" y="26"/>
                  <a:pt x="363" y="26"/>
                </a:cubicBezTo>
                <a:cubicBezTo>
                  <a:pt x="362" y="27"/>
                  <a:pt x="361" y="28"/>
                  <a:pt x="360" y="29"/>
                </a:cubicBezTo>
                <a:cubicBezTo>
                  <a:pt x="360" y="30"/>
                  <a:pt x="360" y="30"/>
                  <a:pt x="360" y="30"/>
                </a:cubicBezTo>
                <a:cubicBezTo>
                  <a:pt x="360" y="30"/>
                  <a:pt x="360" y="30"/>
                  <a:pt x="360" y="30"/>
                </a:cubicBezTo>
                <a:cubicBezTo>
                  <a:pt x="361" y="31"/>
                  <a:pt x="362" y="32"/>
                  <a:pt x="363" y="32"/>
                </a:cubicBezTo>
                <a:cubicBezTo>
                  <a:pt x="363" y="33"/>
                  <a:pt x="363" y="33"/>
                  <a:pt x="363" y="33"/>
                </a:cubicBezTo>
                <a:cubicBezTo>
                  <a:pt x="356" y="29"/>
                  <a:pt x="349" y="27"/>
                  <a:pt x="341" y="25"/>
                </a:cubicBezTo>
                <a:cubicBezTo>
                  <a:pt x="341" y="25"/>
                  <a:pt x="341" y="25"/>
                  <a:pt x="341" y="25"/>
                </a:cubicBezTo>
                <a:cubicBezTo>
                  <a:pt x="333" y="23"/>
                  <a:pt x="333" y="23"/>
                  <a:pt x="333" y="23"/>
                </a:cubicBezTo>
                <a:cubicBezTo>
                  <a:pt x="323" y="20"/>
                  <a:pt x="313" y="19"/>
                  <a:pt x="303" y="19"/>
                </a:cubicBezTo>
                <a:cubicBezTo>
                  <a:pt x="299" y="19"/>
                  <a:pt x="294" y="19"/>
                  <a:pt x="289" y="19"/>
                </a:cubicBezTo>
                <a:moveTo>
                  <a:pt x="375" y="27"/>
                </a:moveTo>
                <a:cubicBezTo>
                  <a:pt x="375" y="26"/>
                  <a:pt x="375" y="26"/>
                  <a:pt x="375" y="26"/>
                </a:cubicBezTo>
                <a:cubicBezTo>
                  <a:pt x="380" y="23"/>
                  <a:pt x="385" y="20"/>
                  <a:pt x="391" y="17"/>
                </a:cubicBezTo>
                <a:cubicBezTo>
                  <a:pt x="391" y="18"/>
                  <a:pt x="391" y="18"/>
                  <a:pt x="391" y="18"/>
                </a:cubicBezTo>
                <a:cubicBezTo>
                  <a:pt x="386" y="20"/>
                  <a:pt x="382" y="22"/>
                  <a:pt x="378" y="26"/>
                </a:cubicBezTo>
                <a:cubicBezTo>
                  <a:pt x="378" y="26"/>
                  <a:pt x="378" y="26"/>
                  <a:pt x="378" y="26"/>
                </a:cubicBezTo>
                <a:cubicBezTo>
                  <a:pt x="377" y="26"/>
                  <a:pt x="377" y="26"/>
                  <a:pt x="377" y="26"/>
                </a:cubicBezTo>
                <a:cubicBezTo>
                  <a:pt x="377" y="26"/>
                  <a:pt x="376" y="27"/>
                  <a:pt x="375" y="27"/>
                </a:cubicBezTo>
                <a:moveTo>
                  <a:pt x="365" y="23"/>
                </a:moveTo>
                <a:cubicBezTo>
                  <a:pt x="365" y="21"/>
                  <a:pt x="365" y="21"/>
                  <a:pt x="365" y="21"/>
                </a:cubicBezTo>
                <a:cubicBezTo>
                  <a:pt x="368" y="20"/>
                  <a:pt x="372" y="17"/>
                  <a:pt x="373" y="14"/>
                </a:cubicBezTo>
                <a:cubicBezTo>
                  <a:pt x="373" y="17"/>
                  <a:pt x="373" y="17"/>
                  <a:pt x="373" y="17"/>
                </a:cubicBezTo>
                <a:cubicBezTo>
                  <a:pt x="371" y="18"/>
                  <a:pt x="369" y="20"/>
                  <a:pt x="366" y="22"/>
                </a:cubicBezTo>
                <a:cubicBezTo>
                  <a:pt x="366" y="22"/>
                  <a:pt x="365" y="23"/>
                  <a:pt x="365" y="23"/>
                </a:cubicBezTo>
                <a:moveTo>
                  <a:pt x="393" y="17"/>
                </a:moveTo>
                <a:cubicBezTo>
                  <a:pt x="393" y="16"/>
                  <a:pt x="393" y="16"/>
                  <a:pt x="393" y="16"/>
                </a:cubicBezTo>
                <a:cubicBezTo>
                  <a:pt x="397" y="15"/>
                  <a:pt x="400" y="13"/>
                  <a:pt x="404" y="11"/>
                </a:cubicBezTo>
                <a:cubicBezTo>
                  <a:pt x="404" y="12"/>
                  <a:pt x="404" y="12"/>
                  <a:pt x="404" y="12"/>
                </a:cubicBezTo>
                <a:cubicBezTo>
                  <a:pt x="400" y="14"/>
                  <a:pt x="397" y="16"/>
                  <a:pt x="393" y="17"/>
                </a:cubicBezTo>
                <a:moveTo>
                  <a:pt x="377" y="12"/>
                </a:moveTo>
                <a:cubicBezTo>
                  <a:pt x="379" y="12"/>
                  <a:pt x="382" y="11"/>
                  <a:pt x="383" y="10"/>
                </a:cubicBezTo>
                <a:cubicBezTo>
                  <a:pt x="391" y="5"/>
                  <a:pt x="391" y="5"/>
                  <a:pt x="391" y="5"/>
                </a:cubicBezTo>
                <a:cubicBezTo>
                  <a:pt x="391" y="7"/>
                  <a:pt x="391" y="7"/>
                  <a:pt x="391" y="7"/>
                </a:cubicBezTo>
                <a:cubicBezTo>
                  <a:pt x="385" y="9"/>
                  <a:pt x="380" y="12"/>
                  <a:pt x="375" y="15"/>
                </a:cubicBezTo>
                <a:cubicBezTo>
                  <a:pt x="375" y="12"/>
                  <a:pt x="375" y="12"/>
                  <a:pt x="375" y="12"/>
                </a:cubicBezTo>
                <a:cubicBezTo>
                  <a:pt x="376" y="12"/>
                  <a:pt x="377" y="12"/>
                  <a:pt x="377" y="12"/>
                </a:cubicBezTo>
                <a:moveTo>
                  <a:pt x="373" y="12"/>
                </a:moveTo>
                <a:cubicBezTo>
                  <a:pt x="373" y="12"/>
                  <a:pt x="373" y="12"/>
                  <a:pt x="373" y="12"/>
                </a:cubicBezTo>
                <a:cubicBezTo>
                  <a:pt x="370" y="11"/>
                  <a:pt x="367" y="9"/>
                  <a:pt x="365" y="6"/>
                </a:cubicBezTo>
                <a:cubicBezTo>
                  <a:pt x="365" y="4"/>
                  <a:pt x="365" y="4"/>
                  <a:pt x="365" y="4"/>
                </a:cubicBezTo>
                <a:cubicBezTo>
                  <a:pt x="365" y="6"/>
                  <a:pt x="366" y="6"/>
                  <a:pt x="367" y="7"/>
                </a:cubicBezTo>
                <a:cubicBezTo>
                  <a:pt x="368" y="9"/>
                  <a:pt x="369" y="10"/>
                  <a:pt x="370" y="10"/>
                </a:cubicBezTo>
                <a:cubicBezTo>
                  <a:pt x="371" y="11"/>
                  <a:pt x="371" y="11"/>
                  <a:pt x="371" y="11"/>
                </a:cubicBezTo>
                <a:cubicBezTo>
                  <a:pt x="371" y="11"/>
                  <a:pt x="371" y="11"/>
                  <a:pt x="371" y="11"/>
                </a:cubicBezTo>
                <a:cubicBezTo>
                  <a:pt x="371" y="11"/>
                  <a:pt x="372" y="11"/>
                  <a:pt x="373" y="11"/>
                </a:cubicBezTo>
                <a:cubicBezTo>
                  <a:pt x="373" y="12"/>
                  <a:pt x="373" y="12"/>
                  <a:pt x="373" y="12"/>
                </a:cubicBezTo>
                <a:moveTo>
                  <a:pt x="395" y="3"/>
                </a:moveTo>
                <a:cubicBezTo>
                  <a:pt x="395" y="3"/>
                  <a:pt x="395" y="3"/>
                  <a:pt x="395" y="3"/>
                </a:cubicBezTo>
                <a:cubicBezTo>
                  <a:pt x="398" y="2"/>
                  <a:pt x="401" y="2"/>
                  <a:pt x="404" y="1"/>
                </a:cubicBezTo>
                <a:cubicBezTo>
                  <a:pt x="404" y="1"/>
                  <a:pt x="404" y="1"/>
                  <a:pt x="404" y="1"/>
                </a:cubicBezTo>
                <a:cubicBezTo>
                  <a:pt x="400" y="2"/>
                  <a:pt x="396" y="4"/>
                  <a:pt x="393" y="6"/>
                </a:cubicBezTo>
                <a:cubicBezTo>
                  <a:pt x="393" y="2"/>
                  <a:pt x="393" y="2"/>
                  <a:pt x="393" y="2"/>
                </a:cubicBezTo>
                <a:cubicBezTo>
                  <a:pt x="393" y="2"/>
                  <a:pt x="394" y="3"/>
                  <a:pt x="395" y="3"/>
                </a:cubicBezTo>
                <a:cubicBezTo>
                  <a:pt x="395" y="3"/>
                  <a:pt x="395" y="3"/>
                  <a:pt x="395" y="3"/>
                </a:cubicBezTo>
                <a:moveTo>
                  <a:pt x="417" y="0"/>
                </a:moveTo>
                <a:cubicBezTo>
                  <a:pt x="407" y="0"/>
                  <a:pt x="407" y="0"/>
                  <a:pt x="407" y="0"/>
                </a:cubicBezTo>
                <a:cubicBezTo>
                  <a:pt x="407" y="0"/>
                  <a:pt x="406" y="0"/>
                  <a:pt x="406" y="0"/>
                </a:cubicBezTo>
                <a:cubicBezTo>
                  <a:pt x="406" y="0"/>
                  <a:pt x="406" y="0"/>
                  <a:pt x="406" y="0"/>
                </a:cubicBezTo>
                <a:cubicBezTo>
                  <a:pt x="398" y="0"/>
                  <a:pt x="398" y="0"/>
                  <a:pt x="398" y="0"/>
                </a:cubicBezTo>
                <a:cubicBezTo>
                  <a:pt x="397" y="0"/>
                  <a:pt x="396" y="1"/>
                  <a:pt x="395" y="1"/>
                </a:cubicBezTo>
                <a:cubicBezTo>
                  <a:pt x="395" y="1"/>
                  <a:pt x="394" y="0"/>
                  <a:pt x="394" y="0"/>
                </a:cubicBezTo>
                <a:cubicBezTo>
                  <a:pt x="391" y="0"/>
                  <a:pt x="391" y="0"/>
                  <a:pt x="391" y="0"/>
                </a:cubicBezTo>
                <a:cubicBezTo>
                  <a:pt x="391" y="1"/>
                  <a:pt x="391" y="1"/>
                  <a:pt x="391" y="1"/>
                </a:cubicBezTo>
                <a:cubicBezTo>
                  <a:pt x="390" y="1"/>
                  <a:pt x="390" y="1"/>
                  <a:pt x="390" y="0"/>
                </a:cubicBezTo>
                <a:cubicBezTo>
                  <a:pt x="388" y="0"/>
                  <a:pt x="388" y="0"/>
                  <a:pt x="388" y="0"/>
                </a:cubicBezTo>
                <a:cubicBezTo>
                  <a:pt x="388" y="1"/>
                  <a:pt x="389" y="2"/>
                  <a:pt x="389" y="4"/>
                </a:cubicBezTo>
                <a:cubicBezTo>
                  <a:pt x="382" y="8"/>
                  <a:pt x="382" y="8"/>
                  <a:pt x="382" y="8"/>
                </a:cubicBezTo>
                <a:cubicBezTo>
                  <a:pt x="382" y="8"/>
                  <a:pt x="382" y="8"/>
                  <a:pt x="382" y="8"/>
                </a:cubicBezTo>
                <a:cubicBezTo>
                  <a:pt x="381" y="9"/>
                  <a:pt x="379" y="10"/>
                  <a:pt x="377" y="10"/>
                </a:cubicBezTo>
                <a:cubicBezTo>
                  <a:pt x="377" y="10"/>
                  <a:pt x="376" y="10"/>
                  <a:pt x="375" y="10"/>
                </a:cubicBezTo>
                <a:cubicBezTo>
                  <a:pt x="375" y="10"/>
                  <a:pt x="375" y="10"/>
                  <a:pt x="375" y="10"/>
                </a:cubicBezTo>
                <a:cubicBezTo>
                  <a:pt x="374" y="10"/>
                  <a:pt x="374" y="10"/>
                  <a:pt x="374" y="10"/>
                </a:cubicBezTo>
                <a:cubicBezTo>
                  <a:pt x="373" y="9"/>
                  <a:pt x="373" y="9"/>
                  <a:pt x="373" y="9"/>
                </a:cubicBezTo>
                <a:cubicBezTo>
                  <a:pt x="373" y="9"/>
                  <a:pt x="373" y="9"/>
                  <a:pt x="373" y="9"/>
                </a:cubicBezTo>
                <a:cubicBezTo>
                  <a:pt x="373" y="9"/>
                  <a:pt x="372" y="9"/>
                  <a:pt x="372" y="9"/>
                </a:cubicBezTo>
                <a:cubicBezTo>
                  <a:pt x="370" y="8"/>
                  <a:pt x="369" y="7"/>
                  <a:pt x="368" y="6"/>
                </a:cubicBezTo>
                <a:cubicBezTo>
                  <a:pt x="367" y="5"/>
                  <a:pt x="366" y="4"/>
                  <a:pt x="366" y="2"/>
                </a:cubicBezTo>
                <a:cubicBezTo>
                  <a:pt x="366" y="2"/>
                  <a:pt x="366" y="2"/>
                  <a:pt x="366" y="2"/>
                </a:cubicBezTo>
                <a:cubicBezTo>
                  <a:pt x="366" y="2"/>
                  <a:pt x="366" y="2"/>
                  <a:pt x="366" y="2"/>
                </a:cubicBezTo>
                <a:cubicBezTo>
                  <a:pt x="366" y="2"/>
                  <a:pt x="366" y="2"/>
                  <a:pt x="366" y="2"/>
                </a:cubicBezTo>
                <a:cubicBezTo>
                  <a:pt x="366" y="1"/>
                  <a:pt x="366" y="1"/>
                  <a:pt x="366" y="1"/>
                </a:cubicBezTo>
                <a:cubicBezTo>
                  <a:pt x="366" y="1"/>
                  <a:pt x="366" y="0"/>
                  <a:pt x="366" y="0"/>
                </a:cubicBezTo>
                <a:cubicBezTo>
                  <a:pt x="361" y="0"/>
                  <a:pt x="361" y="0"/>
                  <a:pt x="361" y="0"/>
                </a:cubicBezTo>
                <a:cubicBezTo>
                  <a:pt x="361" y="3"/>
                  <a:pt x="362" y="5"/>
                  <a:pt x="363" y="7"/>
                </a:cubicBezTo>
                <a:cubicBezTo>
                  <a:pt x="363" y="7"/>
                  <a:pt x="363" y="7"/>
                  <a:pt x="363" y="7"/>
                </a:cubicBezTo>
                <a:cubicBezTo>
                  <a:pt x="363" y="7"/>
                  <a:pt x="363" y="7"/>
                  <a:pt x="363" y="7"/>
                </a:cubicBezTo>
                <a:cubicBezTo>
                  <a:pt x="365" y="15"/>
                  <a:pt x="365" y="15"/>
                  <a:pt x="365" y="15"/>
                </a:cubicBezTo>
                <a:cubicBezTo>
                  <a:pt x="365" y="9"/>
                  <a:pt x="365" y="9"/>
                  <a:pt x="365" y="9"/>
                </a:cubicBezTo>
                <a:cubicBezTo>
                  <a:pt x="367" y="11"/>
                  <a:pt x="369" y="13"/>
                  <a:pt x="371" y="14"/>
                </a:cubicBezTo>
                <a:cubicBezTo>
                  <a:pt x="370" y="16"/>
                  <a:pt x="367" y="18"/>
                  <a:pt x="364" y="19"/>
                </a:cubicBezTo>
                <a:cubicBezTo>
                  <a:pt x="363" y="19"/>
                  <a:pt x="362" y="18"/>
                  <a:pt x="362" y="17"/>
                </a:cubicBezTo>
                <a:cubicBezTo>
                  <a:pt x="361" y="17"/>
                  <a:pt x="360" y="16"/>
                  <a:pt x="360" y="15"/>
                </a:cubicBezTo>
                <a:cubicBezTo>
                  <a:pt x="360" y="15"/>
                  <a:pt x="360" y="15"/>
                  <a:pt x="360" y="15"/>
                </a:cubicBezTo>
                <a:cubicBezTo>
                  <a:pt x="360" y="15"/>
                  <a:pt x="360" y="15"/>
                  <a:pt x="360" y="15"/>
                </a:cubicBezTo>
                <a:cubicBezTo>
                  <a:pt x="358" y="14"/>
                  <a:pt x="355" y="13"/>
                  <a:pt x="354" y="12"/>
                </a:cubicBezTo>
                <a:cubicBezTo>
                  <a:pt x="352" y="12"/>
                  <a:pt x="351" y="11"/>
                  <a:pt x="350" y="9"/>
                </a:cubicBezTo>
                <a:cubicBezTo>
                  <a:pt x="349" y="7"/>
                  <a:pt x="349" y="5"/>
                  <a:pt x="349" y="3"/>
                </a:cubicBezTo>
                <a:cubicBezTo>
                  <a:pt x="349" y="2"/>
                  <a:pt x="349" y="1"/>
                  <a:pt x="349" y="0"/>
                </a:cubicBezTo>
                <a:cubicBezTo>
                  <a:pt x="347" y="0"/>
                  <a:pt x="347" y="0"/>
                  <a:pt x="347" y="0"/>
                </a:cubicBezTo>
                <a:cubicBezTo>
                  <a:pt x="347" y="1"/>
                  <a:pt x="347" y="2"/>
                  <a:pt x="347" y="3"/>
                </a:cubicBezTo>
                <a:cubicBezTo>
                  <a:pt x="347" y="5"/>
                  <a:pt x="347" y="8"/>
                  <a:pt x="348" y="10"/>
                </a:cubicBezTo>
                <a:cubicBezTo>
                  <a:pt x="348" y="10"/>
                  <a:pt x="348" y="10"/>
                  <a:pt x="348" y="10"/>
                </a:cubicBezTo>
                <a:cubicBezTo>
                  <a:pt x="348" y="10"/>
                  <a:pt x="348" y="10"/>
                  <a:pt x="348" y="10"/>
                </a:cubicBezTo>
                <a:cubicBezTo>
                  <a:pt x="349" y="12"/>
                  <a:pt x="351" y="13"/>
                  <a:pt x="353" y="14"/>
                </a:cubicBezTo>
                <a:cubicBezTo>
                  <a:pt x="355" y="15"/>
                  <a:pt x="357" y="16"/>
                  <a:pt x="359" y="16"/>
                </a:cubicBezTo>
                <a:cubicBezTo>
                  <a:pt x="359" y="17"/>
                  <a:pt x="360" y="18"/>
                  <a:pt x="360" y="19"/>
                </a:cubicBezTo>
                <a:cubicBezTo>
                  <a:pt x="361" y="20"/>
                  <a:pt x="362" y="20"/>
                  <a:pt x="363" y="21"/>
                </a:cubicBezTo>
                <a:cubicBezTo>
                  <a:pt x="363" y="23"/>
                  <a:pt x="363" y="23"/>
                  <a:pt x="363" y="23"/>
                </a:cubicBezTo>
                <a:cubicBezTo>
                  <a:pt x="362" y="22"/>
                  <a:pt x="362" y="22"/>
                  <a:pt x="362" y="22"/>
                </a:cubicBezTo>
                <a:cubicBezTo>
                  <a:pt x="362" y="22"/>
                  <a:pt x="362" y="22"/>
                  <a:pt x="362" y="22"/>
                </a:cubicBezTo>
                <a:cubicBezTo>
                  <a:pt x="362" y="22"/>
                  <a:pt x="362" y="22"/>
                  <a:pt x="362" y="22"/>
                </a:cubicBezTo>
                <a:cubicBezTo>
                  <a:pt x="359" y="18"/>
                  <a:pt x="355" y="16"/>
                  <a:pt x="351" y="15"/>
                </a:cubicBezTo>
                <a:cubicBezTo>
                  <a:pt x="349" y="13"/>
                  <a:pt x="348" y="12"/>
                  <a:pt x="347" y="10"/>
                </a:cubicBezTo>
                <a:cubicBezTo>
                  <a:pt x="346" y="8"/>
                  <a:pt x="346" y="6"/>
                  <a:pt x="346" y="4"/>
                </a:cubicBezTo>
                <a:cubicBezTo>
                  <a:pt x="346" y="2"/>
                  <a:pt x="346" y="1"/>
                  <a:pt x="346" y="0"/>
                </a:cubicBezTo>
                <a:cubicBezTo>
                  <a:pt x="344" y="0"/>
                  <a:pt x="344" y="0"/>
                  <a:pt x="344" y="0"/>
                </a:cubicBezTo>
                <a:cubicBezTo>
                  <a:pt x="344" y="1"/>
                  <a:pt x="344" y="2"/>
                  <a:pt x="344" y="4"/>
                </a:cubicBezTo>
                <a:cubicBezTo>
                  <a:pt x="344" y="6"/>
                  <a:pt x="344" y="8"/>
                  <a:pt x="345" y="11"/>
                </a:cubicBezTo>
                <a:cubicBezTo>
                  <a:pt x="346" y="13"/>
                  <a:pt x="348" y="15"/>
                  <a:pt x="350" y="16"/>
                </a:cubicBezTo>
                <a:cubicBezTo>
                  <a:pt x="350" y="16"/>
                  <a:pt x="350" y="16"/>
                  <a:pt x="350" y="16"/>
                </a:cubicBezTo>
                <a:cubicBezTo>
                  <a:pt x="350" y="17"/>
                  <a:pt x="350" y="17"/>
                  <a:pt x="350" y="17"/>
                </a:cubicBezTo>
                <a:cubicBezTo>
                  <a:pt x="354" y="18"/>
                  <a:pt x="357" y="20"/>
                  <a:pt x="360" y="23"/>
                </a:cubicBezTo>
                <a:cubicBezTo>
                  <a:pt x="361" y="23"/>
                  <a:pt x="361" y="23"/>
                  <a:pt x="361" y="23"/>
                </a:cubicBezTo>
                <a:cubicBezTo>
                  <a:pt x="361" y="24"/>
                  <a:pt x="360" y="25"/>
                  <a:pt x="359" y="25"/>
                </a:cubicBezTo>
                <a:cubicBezTo>
                  <a:pt x="359" y="26"/>
                  <a:pt x="358" y="27"/>
                  <a:pt x="358" y="27"/>
                </a:cubicBezTo>
                <a:cubicBezTo>
                  <a:pt x="350" y="24"/>
                  <a:pt x="350" y="24"/>
                  <a:pt x="350" y="24"/>
                </a:cubicBezTo>
                <a:cubicBezTo>
                  <a:pt x="349" y="24"/>
                  <a:pt x="349" y="24"/>
                  <a:pt x="349" y="24"/>
                </a:cubicBezTo>
                <a:cubicBezTo>
                  <a:pt x="340" y="23"/>
                  <a:pt x="332" y="20"/>
                  <a:pt x="323" y="18"/>
                </a:cubicBezTo>
                <a:cubicBezTo>
                  <a:pt x="313" y="17"/>
                  <a:pt x="313" y="17"/>
                  <a:pt x="313" y="17"/>
                </a:cubicBezTo>
                <a:cubicBezTo>
                  <a:pt x="313" y="17"/>
                  <a:pt x="313" y="17"/>
                  <a:pt x="313" y="17"/>
                </a:cubicBezTo>
                <a:cubicBezTo>
                  <a:pt x="310" y="17"/>
                  <a:pt x="308" y="16"/>
                  <a:pt x="305" y="16"/>
                </a:cubicBezTo>
                <a:cubicBezTo>
                  <a:pt x="300" y="16"/>
                  <a:pt x="295" y="17"/>
                  <a:pt x="289" y="17"/>
                </a:cubicBezTo>
                <a:cubicBezTo>
                  <a:pt x="289" y="17"/>
                  <a:pt x="289" y="17"/>
                  <a:pt x="289" y="17"/>
                </a:cubicBezTo>
                <a:cubicBezTo>
                  <a:pt x="288" y="17"/>
                  <a:pt x="288" y="17"/>
                  <a:pt x="288" y="17"/>
                </a:cubicBezTo>
                <a:cubicBezTo>
                  <a:pt x="287" y="17"/>
                  <a:pt x="287" y="17"/>
                  <a:pt x="287" y="17"/>
                </a:cubicBezTo>
                <a:cubicBezTo>
                  <a:pt x="287" y="17"/>
                  <a:pt x="287" y="17"/>
                  <a:pt x="287" y="17"/>
                </a:cubicBezTo>
                <a:cubicBezTo>
                  <a:pt x="276" y="18"/>
                  <a:pt x="265" y="20"/>
                  <a:pt x="254" y="23"/>
                </a:cubicBezTo>
                <a:cubicBezTo>
                  <a:pt x="246" y="24"/>
                  <a:pt x="239" y="28"/>
                  <a:pt x="232" y="30"/>
                </a:cubicBezTo>
                <a:cubicBezTo>
                  <a:pt x="231" y="30"/>
                  <a:pt x="231" y="30"/>
                  <a:pt x="231" y="30"/>
                </a:cubicBezTo>
                <a:cubicBezTo>
                  <a:pt x="231" y="30"/>
                  <a:pt x="231" y="30"/>
                  <a:pt x="231" y="30"/>
                </a:cubicBezTo>
                <a:cubicBezTo>
                  <a:pt x="223" y="34"/>
                  <a:pt x="215" y="38"/>
                  <a:pt x="207" y="43"/>
                </a:cubicBezTo>
                <a:cubicBezTo>
                  <a:pt x="204" y="45"/>
                  <a:pt x="201" y="47"/>
                  <a:pt x="199" y="49"/>
                </a:cubicBezTo>
                <a:cubicBezTo>
                  <a:pt x="199" y="49"/>
                  <a:pt x="199" y="49"/>
                  <a:pt x="199" y="49"/>
                </a:cubicBezTo>
                <a:cubicBezTo>
                  <a:pt x="196" y="51"/>
                  <a:pt x="194" y="53"/>
                  <a:pt x="192" y="55"/>
                </a:cubicBezTo>
                <a:cubicBezTo>
                  <a:pt x="195" y="55"/>
                  <a:pt x="195" y="55"/>
                  <a:pt x="195" y="55"/>
                </a:cubicBezTo>
                <a:cubicBezTo>
                  <a:pt x="196" y="54"/>
                  <a:pt x="196" y="53"/>
                  <a:pt x="197" y="53"/>
                </a:cubicBezTo>
                <a:cubicBezTo>
                  <a:pt x="196" y="53"/>
                  <a:pt x="196" y="54"/>
                  <a:pt x="195" y="55"/>
                </a:cubicBezTo>
                <a:cubicBezTo>
                  <a:pt x="198" y="55"/>
                  <a:pt x="198" y="55"/>
                  <a:pt x="198" y="55"/>
                </a:cubicBezTo>
                <a:cubicBezTo>
                  <a:pt x="198" y="55"/>
                  <a:pt x="198" y="54"/>
                  <a:pt x="199" y="54"/>
                </a:cubicBezTo>
                <a:cubicBezTo>
                  <a:pt x="199" y="54"/>
                  <a:pt x="199" y="54"/>
                  <a:pt x="199" y="54"/>
                </a:cubicBezTo>
                <a:cubicBezTo>
                  <a:pt x="200" y="53"/>
                  <a:pt x="200" y="53"/>
                  <a:pt x="200" y="53"/>
                </a:cubicBezTo>
                <a:cubicBezTo>
                  <a:pt x="201" y="52"/>
                  <a:pt x="201" y="52"/>
                  <a:pt x="201" y="52"/>
                </a:cubicBezTo>
                <a:cubicBezTo>
                  <a:pt x="201" y="52"/>
                  <a:pt x="201" y="52"/>
                  <a:pt x="201" y="52"/>
                </a:cubicBezTo>
                <a:cubicBezTo>
                  <a:pt x="202" y="50"/>
                  <a:pt x="205" y="49"/>
                  <a:pt x="208" y="47"/>
                </a:cubicBezTo>
                <a:cubicBezTo>
                  <a:pt x="208" y="47"/>
                  <a:pt x="208" y="47"/>
                  <a:pt x="208" y="47"/>
                </a:cubicBezTo>
                <a:cubicBezTo>
                  <a:pt x="214" y="44"/>
                  <a:pt x="219" y="41"/>
                  <a:pt x="225" y="37"/>
                </a:cubicBezTo>
                <a:cubicBezTo>
                  <a:pt x="233" y="33"/>
                  <a:pt x="242" y="31"/>
                  <a:pt x="251" y="27"/>
                </a:cubicBezTo>
                <a:cubicBezTo>
                  <a:pt x="264" y="25"/>
                  <a:pt x="276" y="23"/>
                  <a:pt x="289" y="22"/>
                </a:cubicBezTo>
                <a:cubicBezTo>
                  <a:pt x="294" y="21"/>
                  <a:pt x="298" y="21"/>
                  <a:pt x="303" y="21"/>
                </a:cubicBezTo>
                <a:cubicBezTo>
                  <a:pt x="313" y="21"/>
                  <a:pt x="323" y="22"/>
                  <a:pt x="332" y="25"/>
                </a:cubicBezTo>
                <a:cubicBezTo>
                  <a:pt x="332" y="25"/>
                  <a:pt x="332" y="25"/>
                  <a:pt x="332" y="25"/>
                </a:cubicBezTo>
                <a:cubicBezTo>
                  <a:pt x="341" y="27"/>
                  <a:pt x="341" y="27"/>
                  <a:pt x="341" y="27"/>
                </a:cubicBezTo>
                <a:cubicBezTo>
                  <a:pt x="341" y="27"/>
                  <a:pt x="341" y="27"/>
                  <a:pt x="341" y="27"/>
                </a:cubicBezTo>
                <a:cubicBezTo>
                  <a:pt x="348" y="29"/>
                  <a:pt x="356" y="31"/>
                  <a:pt x="363" y="35"/>
                </a:cubicBezTo>
                <a:cubicBezTo>
                  <a:pt x="363" y="35"/>
                  <a:pt x="363" y="35"/>
                  <a:pt x="363" y="35"/>
                </a:cubicBezTo>
                <a:cubicBezTo>
                  <a:pt x="363" y="36"/>
                  <a:pt x="363" y="36"/>
                  <a:pt x="363" y="36"/>
                </a:cubicBezTo>
                <a:cubicBezTo>
                  <a:pt x="365" y="36"/>
                  <a:pt x="365" y="36"/>
                  <a:pt x="365" y="36"/>
                </a:cubicBezTo>
                <a:cubicBezTo>
                  <a:pt x="365" y="36"/>
                  <a:pt x="365" y="36"/>
                  <a:pt x="365" y="36"/>
                </a:cubicBezTo>
                <a:cubicBezTo>
                  <a:pt x="367" y="37"/>
                  <a:pt x="370" y="39"/>
                  <a:pt x="372" y="41"/>
                </a:cubicBezTo>
                <a:cubicBezTo>
                  <a:pt x="373" y="41"/>
                  <a:pt x="373" y="41"/>
                  <a:pt x="373" y="42"/>
                </a:cubicBezTo>
                <a:cubicBezTo>
                  <a:pt x="373" y="42"/>
                  <a:pt x="373" y="42"/>
                  <a:pt x="373" y="42"/>
                </a:cubicBezTo>
                <a:cubicBezTo>
                  <a:pt x="374" y="42"/>
                  <a:pt x="374" y="42"/>
                  <a:pt x="374" y="42"/>
                </a:cubicBezTo>
                <a:cubicBezTo>
                  <a:pt x="375" y="43"/>
                  <a:pt x="375" y="43"/>
                  <a:pt x="375" y="43"/>
                </a:cubicBezTo>
                <a:cubicBezTo>
                  <a:pt x="375" y="43"/>
                  <a:pt x="375" y="43"/>
                  <a:pt x="375" y="43"/>
                </a:cubicBezTo>
                <a:cubicBezTo>
                  <a:pt x="380" y="46"/>
                  <a:pt x="383" y="50"/>
                  <a:pt x="387" y="55"/>
                </a:cubicBezTo>
                <a:cubicBezTo>
                  <a:pt x="390" y="55"/>
                  <a:pt x="390" y="55"/>
                  <a:pt x="390" y="55"/>
                </a:cubicBezTo>
                <a:cubicBezTo>
                  <a:pt x="385" y="49"/>
                  <a:pt x="381" y="44"/>
                  <a:pt x="375" y="40"/>
                </a:cubicBezTo>
                <a:cubicBezTo>
                  <a:pt x="375" y="39"/>
                  <a:pt x="375" y="39"/>
                  <a:pt x="375" y="39"/>
                </a:cubicBezTo>
                <a:cubicBezTo>
                  <a:pt x="381" y="43"/>
                  <a:pt x="381" y="43"/>
                  <a:pt x="381" y="43"/>
                </a:cubicBezTo>
                <a:cubicBezTo>
                  <a:pt x="381" y="42"/>
                  <a:pt x="381" y="42"/>
                  <a:pt x="381" y="42"/>
                </a:cubicBezTo>
                <a:cubicBezTo>
                  <a:pt x="384" y="40"/>
                  <a:pt x="387" y="38"/>
                  <a:pt x="391" y="36"/>
                </a:cubicBezTo>
                <a:cubicBezTo>
                  <a:pt x="391" y="37"/>
                  <a:pt x="391" y="37"/>
                  <a:pt x="391" y="37"/>
                </a:cubicBezTo>
                <a:cubicBezTo>
                  <a:pt x="388" y="39"/>
                  <a:pt x="386" y="41"/>
                  <a:pt x="383" y="43"/>
                </a:cubicBezTo>
                <a:cubicBezTo>
                  <a:pt x="383" y="43"/>
                  <a:pt x="383" y="43"/>
                  <a:pt x="383" y="43"/>
                </a:cubicBezTo>
                <a:cubicBezTo>
                  <a:pt x="387" y="49"/>
                  <a:pt x="387" y="49"/>
                  <a:pt x="387" y="49"/>
                </a:cubicBezTo>
                <a:cubicBezTo>
                  <a:pt x="388" y="48"/>
                  <a:pt x="388" y="48"/>
                  <a:pt x="388" y="48"/>
                </a:cubicBezTo>
                <a:cubicBezTo>
                  <a:pt x="389" y="47"/>
                  <a:pt x="390" y="47"/>
                  <a:pt x="391" y="46"/>
                </a:cubicBezTo>
                <a:cubicBezTo>
                  <a:pt x="391" y="48"/>
                  <a:pt x="391" y="48"/>
                  <a:pt x="391" y="48"/>
                </a:cubicBezTo>
                <a:cubicBezTo>
                  <a:pt x="390" y="48"/>
                  <a:pt x="389" y="49"/>
                  <a:pt x="389" y="49"/>
                </a:cubicBezTo>
                <a:cubicBezTo>
                  <a:pt x="388" y="49"/>
                  <a:pt x="388" y="49"/>
                  <a:pt x="388" y="49"/>
                </a:cubicBezTo>
                <a:cubicBezTo>
                  <a:pt x="388" y="50"/>
                  <a:pt x="388" y="50"/>
                  <a:pt x="388" y="50"/>
                </a:cubicBezTo>
                <a:cubicBezTo>
                  <a:pt x="388" y="52"/>
                  <a:pt x="389" y="53"/>
                  <a:pt x="391" y="54"/>
                </a:cubicBezTo>
                <a:cubicBezTo>
                  <a:pt x="391" y="55"/>
                  <a:pt x="391" y="55"/>
                  <a:pt x="391" y="55"/>
                </a:cubicBezTo>
                <a:cubicBezTo>
                  <a:pt x="396" y="55"/>
                  <a:pt x="396" y="55"/>
                  <a:pt x="396" y="55"/>
                </a:cubicBezTo>
                <a:cubicBezTo>
                  <a:pt x="398" y="53"/>
                  <a:pt x="401" y="51"/>
                  <a:pt x="404" y="50"/>
                </a:cubicBezTo>
                <a:cubicBezTo>
                  <a:pt x="404" y="51"/>
                  <a:pt x="404" y="51"/>
                  <a:pt x="404" y="51"/>
                </a:cubicBezTo>
                <a:cubicBezTo>
                  <a:pt x="402" y="52"/>
                  <a:pt x="400" y="53"/>
                  <a:pt x="398" y="55"/>
                </a:cubicBezTo>
                <a:cubicBezTo>
                  <a:pt x="401" y="55"/>
                  <a:pt x="401" y="55"/>
                  <a:pt x="401" y="55"/>
                </a:cubicBezTo>
                <a:cubicBezTo>
                  <a:pt x="402" y="54"/>
                  <a:pt x="403" y="54"/>
                  <a:pt x="404" y="53"/>
                </a:cubicBezTo>
                <a:cubicBezTo>
                  <a:pt x="404" y="53"/>
                  <a:pt x="404" y="53"/>
                  <a:pt x="404" y="53"/>
                </a:cubicBezTo>
                <a:cubicBezTo>
                  <a:pt x="405" y="53"/>
                  <a:pt x="405" y="53"/>
                  <a:pt x="405" y="53"/>
                </a:cubicBezTo>
                <a:cubicBezTo>
                  <a:pt x="406" y="53"/>
                  <a:pt x="406" y="53"/>
                  <a:pt x="406" y="53"/>
                </a:cubicBezTo>
                <a:cubicBezTo>
                  <a:pt x="406" y="52"/>
                  <a:pt x="406" y="52"/>
                  <a:pt x="406" y="52"/>
                </a:cubicBezTo>
                <a:cubicBezTo>
                  <a:pt x="409" y="51"/>
                  <a:pt x="413" y="50"/>
                  <a:pt x="416" y="49"/>
                </a:cubicBezTo>
                <a:cubicBezTo>
                  <a:pt x="421" y="47"/>
                  <a:pt x="426" y="45"/>
                  <a:pt x="431" y="44"/>
                </a:cubicBezTo>
                <a:cubicBezTo>
                  <a:pt x="431" y="42"/>
                  <a:pt x="431" y="42"/>
                  <a:pt x="431" y="42"/>
                </a:cubicBezTo>
                <a:cubicBezTo>
                  <a:pt x="426" y="43"/>
                  <a:pt x="420" y="45"/>
                  <a:pt x="415" y="47"/>
                </a:cubicBezTo>
                <a:cubicBezTo>
                  <a:pt x="415" y="47"/>
                  <a:pt x="415" y="47"/>
                  <a:pt x="415" y="47"/>
                </a:cubicBezTo>
                <a:cubicBezTo>
                  <a:pt x="415" y="47"/>
                  <a:pt x="415" y="47"/>
                  <a:pt x="415" y="47"/>
                </a:cubicBezTo>
                <a:cubicBezTo>
                  <a:pt x="412" y="48"/>
                  <a:pt x="409" y="49"/>
                  <a:pt x="406" y="50"/>
                </a:cubicBezTo>
                <a:cubicBezTo>
                  <a:pt x="406" y="49"/>
                  <a:pt x="406" y="49"/>
                  <a:pt x="406" y="49"/>
                </a:cubicBezTo>
                <a:cubicBezTo>
                  <a:pt x="409" y="48"/>
                  <a:pt x="412" y="46"/>
                  <a:pt x="415" y="46"/>
                </a:cubicBezTo>
                <a:cubicBezTo>
                  <a:pt x="415" y="46"/>
                  <a:pt x="415" y="46"/>
                  <a:pt x="415" y="46"/>
                </a:cubicBezTo>
                <a:cubicBezTo>
                  <a:pt x="415" y="46"/>
                  <a:pt x="415" y="46"/>
                  <a:pt x="415" y="46"/>
                </a:cubicBezTo>
                <a:cubicBezTo>
                  <a:pt x="420" y="43"/>
                  <a:pt x="425" y="42"/>
                  <a:pt x="431" y="41"/>
                </a:cubicBezTo>
                <a:cubicBezTo>
                  <a:pt x="431" y="39"/>
                  <a:pt x="431" y="39"/>
                  <a:pt x="431" y="39"/>
                </a:cubicBezTo>
                <a:cubicBezTo>
                  <a:pt x="425" y="40"/>
                  <a:pt x="420" y="41"/>
                  <a:pt x="414" y="44"/>
                </a:cubicBezTo>
                <a:cubicBezTo>
                  <a:pt x="411" y="45"/>
                  <a:pt x="408" y="46"/>
                  <a:pt x="405" y="47"/>
                </a:cubicBezTo>
                <a:cubicBezTo>
                  <a:pt x="405" y="47"/>
                  <a:pt x="405" y="47"/>
                  <a:pt x="405" y="47"/>
                </a:cubicBezTo>
                <a:cubicBezTo>
                  <a:pt x="401" y="49"/>
                  <a:pt x="397" y="51"/>
                  <a:pt x="393" y="54"/>
                </a:cubicBezTo>
                <a:cubicBezTo>
                  <a:pt x="393" y="54"/>
                  <a:pt x="393" y="54"/>
                  <a:pt x="393" y="54"/>
                </a:cubicBezTo>
                <a:cubicBezTo>
                  <a:pt x="393" y="54"/>
                  <a:pt x="393" y="53"/>
                  <a:pt x="392" y="53"/>
                </a:cubicBezTo>
                <a:cubicBezTo>
                  <a:pt x="391" y="53"/>
                  <a:pt x="390" y="51"/>
                  <a:pt x="390" y="50"/>
                </a:cubicBezTo>
                <a:cubicBezTo>
                  <a:pt x="391" y="50"/>
                  <a:pt x="391" y="50"/>
                  <a:pt x="392" y="49"/>
                </a:cubicBezTo>
                <a:cubicBezTo>
                  <a:pt x="392" y="49"/>
                  <a:pt x="392" y="49"/>
                  <a:pt x="392" y="49"/>
                </a:cubicBezTo>
                <a:cubicBezTo>
                  <a:pt x="393" y="49"/>
                  <a:pt x="393" y="49"/>
                  <a:pt x="393" y="49"/>
                </a:cubicBezTo>
                <a:cubicBezTo>
                  <a:pt x="393" y="49"/>
                  <a:pt x="393" y="49"/>
                  <a:pt x="393" y="49"/>
                </a:cubicBezTo>
                <a:cubicBezTo>
                  <a:pt x="396" y="47"/>
                  <a:pt x="400" y="45"/>
                  <a:pt x="404" y="43"/>
                </a:cubicBezTo>
                <a:cubicBezTo>
                  <a:pt x="404" y="43"/>
                  <a:pt x="404" y="43"/>
                  <a:pt x="404" y="43"/>
                </a:cubicBezTo>
                <a:cubicBezTo>
                  <a:pt x="405" y="43"/>
                  <a:pt x="405" y="43"/>
                  <a:pt x="405" y="43"/>
                </a:cubicBezTo>
                <a:cubicBezTo>
                  <a:pt x="406" y="43"/>
                  <a:pt x="406" y="43"/>
                  <a:pt x="406" y="43"/>
                </a:cubicBezTo>
                <a:cubicBezTo>
                  <a:pt x="406" y="43"/>
                  <a:pt x="406" y="43"/>
                  <a:pt x="406" y="43"/>
                </a:cubicBezTo>
                <a:cubicBezTo>
                  <a:pt x="414" y="39"/>
                  <a:pt x="422" y="37"/>
                  <a:pt x="431" y="35"/>
                </a:cubicBezTo>
                <a:cubicBezTo>
                  <a:pt x="431" y="33"/>
                  <a:pt x="431" y="33"/>
                  <a:pt x="431" y="33"/>
                </a:cubicBezTo>
                <a:cubicBezTo>
                  <a:pt x="422" y="35"/>
                  <a:pt x="414" y="37"/>
                  <a:pt x="406" y="40"/>
                </a:cubicBezTo>
                <a:cubicBezTo>
                  <a:pt x="406" y="39"/>
                  <a:pt x="406" y="39"/>
                  <a:pt x="406" y="39"/>
                </a:cubicBezTo>
                <a:cubicBezTo>
                  <a:pt x="414" y="36"/>
                  <a:pt x="422" y="34"/>
                  <a:pt x="431" y="32"/>
                </a:cubicBezTo>
                <a:cubicBezTo>
                  <a:pt x="431" y="30"/>
                  <a:pt x="431" y="30"/>
                  <a:pt x="431" y="30"/>
                </a:cubicBezTo>
                <a:cubicBezTo>
                  <a:pt x="422" y="32"/>
                  <a:pt x="414" y="34"/>
                  <a:pt x="406" y="37"/>
                </a:cubicBezTo>
                <a:cubicBezTo>
                  <a:pt x="406" y="37"/>
                  <a:pt x="406" y="37"/>
                  <a:pt x="406" y="37"/>
                </a:cubicBezTo>
                <a:cubicBezTo>
                  <a:pt x="405" y="37"/>
                  <a:pt x="405" y="37"/>
                  <a:pt x="405" y="37"/>
                </a:cubicBezTo>
                <a:cubicBezTo>
                  <a:pt x="404" y="37"/>
                  <a:pt x="404" y="37"/>
                  <a:pt x="404" y="37"/>
                </a:cubicBezTo>
                <a:cubicBezTo>
                  <a:pt x="404" y="37"/>
                  <a:pt x="404" y="37"/>
                  <a:pt x="404" y="37"/>
                </a:cubicBezTo>
                <a:cubicBezTo>
                  <a:pt x="400" y="39"/>
                  <a:pt x="395" y="41"/>
                  <a:pt x="391" y="43"/>
                </a:cubicBezTo>
                <a:cubicBezTo>
                  <a:pt x="390" y="44"/>
                  <a:pt x="389" y="45"/>
                  <a:pt x="387" y="46"/>
                </a:cubicBezTo>
                <a:cubicBezTo>
                  <a:pt x="385" y="44"/>
                  <a:pt x="385" y="44"/>
                  <a:pt x="385" y="44"/>
                </a:cubicBezTo>
                <a:cubicBezTo>
                  <a:pt x="387" y="42"/>
                  <a:pt x="389" y="41"/>
                  <a:pt x="391" y="40"/>
                </a:cubicBezTo>
                <a:cubicBezTo>
                  <a:pt x="392" y="39"/>
                  <a:pt x="392" y="39"/>
                  <a:pt x="392" y="39"/>
                </a:cubicBezTo>
                <a:cubicBezTo>
                  <a:pt x="392" y="39"/>
                  <a:pt x="392" y="39"/>
                  <a:pt x="392" y="39"/>
                </a:cubicBezTo>
                <a:cubicBezTo>
                  <a:pt x="393" y="38"/>
                  <a:pt x="393" y="38"/>
                  <a:pt x="393" y="38"/>
                </a:cubicBezTo>
                <a:cubicBezTo>
                  <a:pt x="393" y="38"/>
                  <a:pt x="393" y="38"/>
                  <a:pt x="393" y="38"/>
                </a:cubicBezTo>
                <a:cubicBezTo>
                  <a:pt x="397" y="36"/>
                  <a:pt x="401" y="34"/>
                  <a:pt x="405" y="32"/>
                </a:cubicBezTo>
                <a:cubicBezTo>
                  <a:pt x="406" y="31"/>
                  <a:pt x="406" y="31"/>
                  <a:pt x="406" y="31"/>
                </a:cubicBezTo>
                <a:cubicBezTo>
                  <a:pt x="406" y="31"/>
                  <a:pt x="406" y="31"/>
                  <a:pt x="406" y="31"/>
                </a:cubicBezTo>
                <a:cubicBezTo>
                  <a:pt x="406" y="31"/>
                  <a:pt x="406" y="31"/>
                  <a:pt x="406" y="31"/>
                </a:cubicBezTo>
                <a:cubicBezTo>
                  <a:pt x="407" y="31"/>
                  <a:pt x="407" y="31"/>
                  <a:pt x="407" y="31"/>
                </a:cubicBezTo>
                <a:cubicBezTo>
                  <a:pt x="407" y="31"/>
                  <a:pt x="407" y="31"/>
                  <a:pt x="407" y="31"/>
                </a:cubicBezTo>
                <a:cubicBezTo>
                  <a:pt x="414" y="28"/>
                  <a:pt x="423" y="26"/>
                  <a:pt x="431" y="25"/>
                </a:cubicBezTo>
                <a:cubicBezTo>
                  <a:pt x="431" y="23"/>
                  <a:pt x="431" y="23"/>
                  <a:pt x="431" y="23"/>
                </a:cubicBezTo>
                <a:cubicBezTo>
                  <a:pt x="422" y="24"/>
                  <a:pt x="414" y="26"/>
                  <a:pt x="406" y="29"/>
                </a:cubicBezTo>
                <a:cubicBezTo>
                  <a:pt x="406" y="28"/>
                  <a:pt x="406" y="28"/>
                  <a:pt x="406" y="28"/>
                </a:cubicBezTo>
                <a:cubicBezTo>
                  <a:pt x="412" y="26"/>
                  <a:pt x="418" y="24"/>
                  <a:pt x="424" y="23"/>
                </a:cubicBezTo>
                <a:cubicBezTo>
                  <a:pt x="424" y="23"/>
                  <a:pt x="424" y="23"/>
                  <a:pt x="424" y="23"/>
                </a:cubicBezTo>
                <a:cubicBezTo>
                  <a:pt x="424" y="23"/>
                  <a:pt x="424" y="23"/>
                  <a:pt x="424" y="23"/>
                </a:cubicBezTo>
                <a:cubicBezTo>
                  <a:pt x="426" y="23"/>
                  <a:pt x="429" y="22"/>
                  <a:pt x="431" y="22"/>
                </a:cubicBezTo>
                <a:cubicBezTo>
                  <a:pt x="431" y="20"/>
                  <a:pt x="431" y="20"/>
                  <a:pt x="431" y="20"/>
                </a:cubicBezTo>
                <a:cubicBezTo>
                  <a:pt x="428" y="20"/>
                  <a:pt x="426" y="21"/>
                  <a:pt x="423" y="21"/>
                </a:cubicBezTo>
                <a:cubicBezTo>
                  <a:pt x="417" y="23"/>
                  <a:pt x="411" y="24"/>
                  <a:pt x="405" y="27"/>
                </a:cubicBezTo>
                <a:cubicBezTo>
                  <a:pt x="400" y="28"/>
                  <a:pt x="395" y="31"/>
                  <a:pt x="391" y="33"/>
                </a:cubicBezTo>
                <a:cubicBezTo>
                  <a:pt x="387" y="35"/>
                  <a:pt x="384" y="37"/>
                  <a:pt x="381" y="40"/>
                </a:cubicBezTo>
                <a:cubicBezTo>
                  <a:pt x="375" y="37"/>
                  <a:pt x="375" y="37"/>
                  <a:pt x="375" y="37"/>
                </a:cubicBezTo>
                <a:cubicBezTo>
                  <a:pt x="371" y="34"/>
                  <a:pt x="371" y="34"/>
                  <a:pt x="371" y="34"/>
                </a:cubicBezTo>
                <a:cubicBezTo>
                  <a:pt x="371" y="33"/>
                  <a:pt x="371" y="32"/>
                  <a:pt x="372" y="32"/>
                </a:cubicBezTo>
                <a:cubicBezTo>
                  <a:pt x="372" y="31"/>
                  <a:pt x="373" y="31"/>
                  <a:pt x="373" y="31"/>
                </a:cubicBezTo>
                <a:cubicBezTo>
                  <a:pt x="373" y="31"/>
                  <a:pt x="373" y="31"/>
                  <a:pt x="373" y="31"/>
                </a:cubicBezTo>
                <a:cubicBezTo>
                  <a:pt x="375" y="30"/>
                  <a:pt x="375" y="30"/>
                  <a:pt x="375" y="30"/>
                </a:cubicBezTo>
                <a:cubicBezTo>
                  <a:pt x="375" y="30"/>
                  <a:pt x="375" y="30"/>
                  <a:pt x="375" y="30"/>
                </a:cubicBezTo>
                <a:cubicBezTo>
                  <a:pt x="375" y="29"/>
                  <a:pt x="375" y="29"/>
                  <a:pt x="375" y="29"/>
                </a:cubicBezTo>
                <a:cubicBezTo>
                  <a:pt x="377" y="29"/>
                  <a:pt x="378" y="28"/>
                  <a:pt x="379" y="27"/>
                </a:cubicBezTo>
                <a:cubicBezTo>
                  <a:pt x="383" y="24"/>
                  <a:pt x="387" y="22"/>
                  <a:pt x="391" y="20"/>
                </a:cubicBezTo>
                <a:cubicBezTo>
                  <a:pt x="392" y="20"/>
                  <a:pt x="392" y="20"/>
                  <a:pt x="392" y="20"/>
                </a:cubicBezTo>
                <a:cubicBezTo>
                  <a:pt x="396" y="18"/>
                  <a:pt x="400" y="16"/>
                  <a:pt x="404" y="15"/>
                </a:cubicBezTo>
                <a:cubicBezTo>
                  <a:pt x="404" y="15"/>
                  <a:pt x="404" y="15"/>
                  <a:pt x="404" y="15"/>
                </a:cubicBezTo>
                <a:cubicBezTo>
                  <a:pt x="406" y="14"/>
                  <a:pt x="406" y="14"/>
                  <a:pt x="406" y="14"/>
                </a:cubicBezTo>
                <a:cubicBezTo>
                  <a:pt x="406" y="14"/>
                  <a:pt x="406" y="14"/>
                  <a:pt x="406" y="14"/>
                </a:cubicBezTo>
                <a:cubicBezTo>
                  <a:pt x="406" y="14"/>
                  <a:pt x="406" y="14"/>
                  <a:pt x="406" y="14"/>
                </a:cubicBezTo>
                <a:cubicBezTo>
                  <a:pt x="406" y="14"/>
                  <a:pt x="406" y="14"/>
                  <a:pt x="406" y="14"/>
                </a:cubicBezTo>
                <a:cubicBezTo>
                  <a:pt x="407" y="13"/>
                  <a:pt x="407" y="13"/>
                  <a:pt x="407" y="13"/>
                </a:cubicBezTo>
                <a:cubicBezTo>
                  <a:pt x="414" y="11"/>
                  <a:pt x="423" y="9"/>
                  <a:pt x="431" y="8"/>
                </a:cubicBezTo>
                <a:cubicBezTo>
                  <a:pt x="431" y="5"/>
                  <a:pt x="431" y="5"/>
                  <a:pt x="431" y="5"/>
                </a:cubicBezTo>
                <a:cubicBezTo>
                  <a:pt x="422" y="7"/>
                  <a:pt x="414" y="9"/>
                  <a:pt x="406" y="11"/>
                </a:cubicBezTo>
                <a:cubicBezTo>
                  <a:pt x="406" y="10"/>
                  <a:pt x="406" y="10"/>
                  <a:pt x="406" y="10"/>
                </a:cubicBezTo>
                <a:cubicBezTo>
                  <a:pt x="414" y="7"/>
                  <a:pt x="423" y="6"/>
                  <a:pt x="431" y="5"/>
                </a:cubicBezTo>
                <a:cubicBezTo>
                  <a:pt x="431" y="3"/>
                  <a:pt x="431" y="3"/>
                  <a:pt x="431" y="3"/>
                </a:cubicBezTo>
                <a:cubicBezTo>
                  <a:pt x="422" y="4"/>
                  <a:pt x="414" y="5"/>
                  <a:pt x="405" y="8"/>
                </a:cubicBezTo>
                <a:cubicBezTo>
                  <a:pt x="404" y="8"/>
                  <a:pt x="404" y="9"/>
                  <a:pt x="404" y="9"/>
                </a:cubicBezTo>
                <a:cubicBezTo>
                  <a:pt x="404" y="9"/>
                  <a:pt x="404" y="9"/>
                  <a:pt x="404" y="9"/>
                </a:cubicBezTo>
                <a:cubicBezTo>
                  <a:pt x="404" y="9"/>
                  <a:pt x="404" y="9"/>
                  <a:pt x="404" y="9"/>
                </a:cubicBezTo>
                <a:cubicBezTo>
                  <a:pt x="404" y="9"/>
                  <a:pt x="404" y="9"/>
                  <a:pt x="404" y="9"/>
                </a:cubicBezTo>
                <a:cubicBezTo>
                  <a:pt x="403" y="9"/>
                  <a:pt x="403" y="9"/>
                  <a:pt x="403" y="9"/>
                </a:cubicBezTo>
                <a:cubicBezTo>
                  <a:pt x="400" y="11"/>
                  <a:pt x="396" y="13"/>
                  <a:pt x="393" y="14"/>
                </a:cubicBezTo>
                <a:cubicBezTo>
                  <a:pt x="393" y="14"/>
                  <a:pt x="393" y="14"/>
                  <a:pt x="393" y="14"/>
                </a:cubicBezTo>
                <a:cubicBezTo>
                  <a:pt x="391" y="15"/>
                  <a:pt x="391" y="15"/>
                  <a:pt x="391" y="15"/>
                </a:cubicBezTo>
                <a:cubicBezTo>
                  <a:pt x="391" y="15"/>
                  <a:pt x="391" y="15"/>
                  <a:pt x="391" y="15"/>
                </a:cubicBezTo>
                <a:cubicBezTo>
                  <a:pt x="391" y="15"/>
                  <a:pt x="391" y="15"/>
                  <a:pt x="391" y="15"/>
                </a:cubicBezTo>
                <a:cubicBezTo>
                  <a:pt x="385" y="18"/>
                  <a:pt x="379" y="21"/>
                  <a:pt x="374" y="25"/>
                </a:cubicBezTo>
                <a:cubicBezTo>
                  <a:pt x="371" y="26"/>
                  <a:pt x="368" y="28"/>
                  <a:pt x="365" y="31"/>
                </a:cubicBezTo>
                <a:cubicBezTo>
                  <a:pt x="365" y="31"/>
                  <a:pt x="365" y="31"/>
                  <a:pt x="365" y="31"/>
                </a:cubicBezTo>
                <a:cubicBezTo>
                  <a:pt x="365" y="31"/>
                  <a:pt x="364" y="30"/>
                  <a:pt x="364" y="30"/>
                </a:cubicBezTo>
                <a:cubicBezTo>
                  <a:pt x="363" y="30"/>
                  <a:pt x="363" y="30"/>
                  <a:pt x="362" y="30"/>
                </a:cubicBezTo>
                <a:cubicBezTo>
                  <a:pt x="363" y="29"/>
                  <a:pt x="364" y="28"/>
                  <a:pt x="364" y="27"/>
                </a:cubicBezTo>
                <a:cubicBezTo>
                  <a:pt x="366" y="25"/>
                  <a:pt x="366" y="24"/>
                  <a:pt x="367" y="23"/>
                </a:cubicBezTo>
                <a:cubicBezTo>
                  <a:pt x="367" y="23"/>
                  <a:pt x="367" y="23"/>
                  <a:pt x="367" y="23"/>
                </a:cubicBezTo>
                <a:cubicBezTo>
                  <a:pt x="368" y="23"/>
                  <a:pt x="368" y="23"/>
                  <a:pt x="368" y="23"/>
                </a:cubicBezTo>
                <a:cubicBezTo>
                  <a:pt x="369" y="22"/>
                  <a:pt x="371" y="20"/>
                  <a:pt x="373" y="19"/>
                </a:cubicBezTo>
                <a:cubicBezTo>
                  <a:pt x="373" y="19"/>
                  <a:pt x="373" y="19"/>
                  <a:pt x="373" y="19"/>
                </a:cubicBezTo>
                <a:cubicBezTo>
                  <a:pt x="375" y="18"/>
                  <a:pt x="375" y="18"/>
                  <a:pt x="375" y="18"/>
                </a:cubicBezTo>
                <a:cubicBezTo>
                  <a:pt x="375" y="18"/>
                  <a:pt x="375" y="18"/>
                  <a:pt x="375" y="18"/>
                </a:cubicBezTo>
                <a:cubicBezTo>
                  <a:pt x="375" y="18"/>
                  <a:pt x="375" y="18"/>
                  <a:pt x="375" y="18"/>
                </a:cubicBezTo>
                <a:cubicBezTo>
                  <a:pt x="380" y="14"/>
                  <a:pt x="385" y="11"/>
                  <a:pt x="391" y="9"/>
                </a:cubicBezTo>
                <a:cubicBezTo>
                  <a:pt x="391" y="9"/>
                  <a:pt x="391" y="9"/>
                  <a:pt x="391" y="9"/>
                </a:cubicBezTo>
                <a:cubicBezTo>
                  <a:pt x="392" y="9"/>
                  <a:pt x="392" y="9"/>
                  <a:pt x="392" y="9"/>
                </a:cubicBezTo>
                <a:cubicBezTo>
                  <a:pt x="393" y="8"/>
                  <a:pt x="393" y="8"/>
                  <a:pt x="393" y="8"/>
                </a:cubicBezTo>
                <a:cubicBezTo>
                  <a:pt x="393" y="8"/>
                  <a:pt x="393" y="8"/>
                  <a:pt x="393" y="8"/>
                </a:cubicBezTo>
                <a:cubicBezTo>
                  <a:pt x="396" y="6"/>
                  <a:pt x="400" y="4"/>
                  <a:pt x="404" y="3"/>
                </a:cubicBezTo>
                <a:cubicBezTo>
                  <a:pt x="404" y="3"/>
                  <a:pt x="404" y="3"/>
                  <a:pt x="404" y="3"/>
                </a:cubicBezTo>
                <a:cubicBezTo>
                  <a:pt x="405" y="3"/>
                  <a:pt x="405" y="3"/>
                  <a:pt x="405" y="3"/>
                </a:cubicBezTo>
                <a:cubicBezTo>
                  <a:pt x="406" y="3"/>
                  <a:pt x="406" y="3"/>
                  <a:pt x="406" y="3"/>
                </a:cubicBezTo>
                <a:cubicBezTo>
                  <a:pt x="406" y="3"/>
                  <a:pt x="406" y="3"/>
                  <a:pt x="406" y="3"/>
                </a:cubicBezTo>
                <a:cubicBezTo>
                  <a:pt x="410" y="1"/>
                  <a:pt x="413" y="1"/>
                  <a:pt x="417" y="0"/>
                </a:cubicBezTo>
                <a:moveTo>
                  <a:pt x="903" y="48"/>
                </a:moveTo>
                <a:cubicBezTo>
                  <a:pt x="903" y="47"/>
                  <a:pt x="903" y="47"/>
                  <a:pt x="903" y="47"/>
                </a:cubicBezTo>
                <a:cubicBezTo>
                  <a:pt x="905" y="46"/>
                  <a:pt x="907" y="45"/>
                  <a:pt x="909" y="43"/>
                </a:cubicBezTo>
                <a:cubicBezTo>
                  <a:pt x="909" y="45"/>
                  <a:pt x="909" y="45"/>
                  <a:pt x="909" y="45"/>
                </a:cubicBezTo>
                <a:cubicBezTo>
                  <a:pt x="907" y="46"/>
                  <a:pt x="905" y="47"/>
                  <a:pt x="903" y="48"/>
                </a:cubicBezTo>
                <a:moveTo>
                  <a:pt x="911" y="43"/>
                </a:moveTo>
                <a:cubicBezTo>
                  <a:pt x="911" y="42"/>
                  <a:pt x="911" y="42"/>
                  <a:pt x="911" y="42"/>
                </a:cubicBezTo>
                <a:cubicBezTo>
                  <a:pt x="911" y="42"/>
                  <a:pt x="911" y="41"/>
                  <a:pt x="912" y="41"/>
                </a:cubicBezTo>
                <a:cubicBezTo>
                  <a:pt x="912" y="42"/>
                  <a:pt x="912" y="42"/>
                  <a:pt x="912" y="42"/>
                </a:cubicBezTo>
                <a:cubicBezTo>
                  <a:pt x="911" y="42"/>
                  <a:pt x="911" y="43"/>
                  <a:pt x="911" y="43"/>
                </a:cubicBezTo>
                <a:moveTo>
                  <a:pt x="914" y="41"/>
                </a:moveTo>
                <a:cubicBezTo>
                  <a:pt x="914" y="40"/>
                  <a:pt x="914" y="40"/>
                  <a:pt x="914" y="40"/>
                </a:cubicBezTo>
                <a:cubicBezTo>
                  <a:pt x="927" y="31"/>
                  <a:pt x="942" y="24"/>
                  <a:pt x="957" y="19"/>
                </a:cubicBezTo>
                <a:cubicBezTo>
                  <a:pt x="957" y="19"/>
                  <a:pt x="957" y="19"/>
                  <a:pt x="957" y="19"/>
                </a:cubicBezTo>
                <a:cubicBezTo>
                  <a:pt x="957" y="19"/>
                  <a:pt x="957" y="19"/>
                  <a:pt x="957" y="19"/>
                </a:cubicBezTo>
                <a:cubicBezTo>
                  <a:pt x="963" y="16"/>
                  <a:pt x="970" y="16"/>
                  <a:pt x="977" y="14"/>
                </a:cubicBezTo>
                <a:cubicBezTo>
                  <a:pt x="986" y="13"/>
                  <a:pt x="996" y="11"/>
                  <a:pt x="1005" y="11"/>
                </a:cubicBezTo>
                <a:cubicBezTo>
                  <a:pt x="1006" y="11"/>
                  <a:pt x="1007" y="11"/>
                  <a:pt x="1008" y="11"/>
                </a:cubicBezTo>
                <a:cubicBezTo>
                  <a:pt x="1008" y="12"/>
                  <a:pt x="1008" y="12"/>
                  <a:pt x="1008" y="12"/>
                </a:cubicBezTo>
                <a:cubicBezTo>
                  <a:pt x="1002" y="12"/>
                  <a:pt x="997" y="12"/>
                  <a:pt x="992" y="12"/>
                </a:cubicBezTo>
                <a:cubicBezTo>
                  <a:pt x="992" y="12"/>
                  <a:pt x="992" y="12"/>
                  <a:pt x="992" y="12"/>
                </a:cubicBezTo>
                <a:cubicBezTo>
                  <a:pt x="992" y="12"/>
                  <a:pt x="992" y="12"/>
                  <a:pt x="992" y="12"/>
                </a:cubicBezTo>
                <a:cubicBezTo>
                  <a:pt x="964" y="14"/>
                  <a:pt x="939" y="25"/>
                  <a:pt x="916" y="39"/>
                </a:cubicBezTo>
                <a:cubicBezTo>
                  <a:pt x="916" y="39"/>
                  <a:pt x="916" y="39"/>
                  <a:pt x="916" y="39"/>
                </a:cubicBezTo>
                <a:cubicBezTo>
                  <a:pt x="916" y="39"/>
                  <a:pt x="916" y="39"/>
                  <a:pt x="916" y="39"/>
                </a:cubicBezTo>
                <a:cubicBezTo>
                  <a:pt x="915" y="40"/>
                  <a:pt x="914" y="40"/>
                  <a:pt x="914" y="41"/>
                </a:cubicBezTo>
                <a:moveTo>
                  <a:pt x="1056" y="0"/>
                </a:moveTo>
                <a:cubicBezTo>
                  <a:pt x="1054" y="0"/>
                  <a:pt x="1054" y="0"/>
                  <a:pt x="1054" y="0"/>
                </a:cubicBezTo>
                <a:cubicBezTo>
                  <a:pt x="1054" y="0"/>
                  <a:pt x="1054" y="1"/>
                  <a:pt x="1054" y="1"/>
                </a:cubicBezTo>
                <a:cubicBezTo>
                  <a:pt x="1054" y="1"/>
                  <a:pt x="1054" y="1"/>
                  <a:pt x="1054" y="1"/>
                </a:cubicBezTo>
                <a:cubicBezTo>
                  <a:pt x="1054" y="2"/>
                  <a:pt x="1054" y="2"/>
                  <a:pt x="1054" y="2"/>
                </a:cubicBezTo>
                <a:cubicBezTo>
                  <a:pt x="1055" y="7"/>
                  <a:pt x="1059" y="12"/>
                  <a:pt x="1063" y="16"/>
                </a:cubicBezTo>
                <a:cubicBezTo>
                  <a:pt x="1063" y="16"/>
                  <a:pt x="1063" y="16"/>
                  <a:pt x="1063" y="16"/>
                </a:cubicBezTo>
                <a:cubicBezTo>
                  <a:pt x="1073" y="21"/>
                  <a:pt x="1073" y="21"/>
                  <a:pt x="1073" y="21"/>
                </a:cubicBezTo>
                <a:cubicBezTo>
                  <a:pt x="1073" y="21"/>
                  <a:pt x="1073" y="22"/>
                  <a:pt x="1072" y="22"/>
                </a:cubicBezTo>
                <a:cubicBezTo>
                  <a:pt x="1072" y="22"/>
                  <a:pt x="1071" y="23"/>
                  <a:pt x="1070" y="23"/>
                </a:cubicBezTo>
                <a:cubicBezTo>
                  <a:pt x="1061" y="19"/>
                  <a:pt x="1052" y="15"/>
                  <a:pt x="1042" y="13"/>
                </a:cubicBezTo>
                <a:cubicBezTo>
                  <a:pt x="1042" y="13"/>
                  <a:pt x="1042" y="13"/>
                  <a:pt x="1042" y="13"/>
                </a:cubicBezTo>
                <a:cubicBezTo>
                  <a:pt x="1035" y="11"/>
                  <a:pt x="1028" y="11"/>
                  <a:pt x="1021" y="11"/>
                </a:cubicBezTo>
                <a:cubicBezTo>
                  <a:pt x="1017" y="10"/>
                  <a:pt x="1013" y="10"/>
                  <a:pt x="1010" y="9"/>
                </a:cubicBezTo>
                <a:cubicBezTo>
                  <a:pt x="1010" y="9"/>
                  <a:pt x="1010" y="9"/>
                  <a:pt x="1010" y="9"/>
                </a:cubicBezTo>
                <a:cubicBezTo>
                  <a:pt x="1009" y="9"/>
                  <a:pt x="1009" y="9"/>
                  <a:pt x="1009" y="9"/>
                </a:cubicBezTo>
                <a:cubicBezTo>
                  <a:pt x="1008" y="9"/>
                  <a:pt x="1008" y="9"/>
                  <a:pt x="1008" y="9"/>
                </a:cubicBezTo>
                <a:cubicBezTo>
                  <a:pt x="1008" y="9"/>
                  <a:pt x="1008" y="9"/>
                  <a:pt x="1008" y="9"/>
                </a:cubicBezTo>
                <a:cubicBezTo>
                  <a:pt x="1007" y="9"/>
                  <a:pt x="1006" y="9"/>
                  <a:pt x="1005" y="9"/>
                </a:cubicBezTo>
                <a:cubicBezTo>
                  <a:pt x="995" y="9"/>
                  <a:pt x="986" y="11"/>
                  <a:pt x="977" y="12"/>
                </a:cubicBezTo>
                <a:cubicBezTo>
                  <a:pt x="977" y="12"/>
                  <a:pt x="977" y="12"/>
                  <a:pt x="977" y="12"/>
                </a:cubicBezTo>
                <a:cubicBezTo>
                  <a:pt x="976" y="12"/>
                  <a:pt x="976" y="12"/>
                  <a:pt x="976" y="12"/>
                </a:cubicBezTo>
                <a:cubicBezTo>
                  <a:pt x="970" y="14"/>
                  <a:pt x="963" y="14"/>
                  <a:pt x="956" y="17"/>
                </a:cubicBezTo>
                <a:cubicBezTo>
                  <a:pt x="941" y="23"/>
                  <a:pt x="926" y="29"/>
                  <a:pt x="912" y="38"/>
                </a:cubicBezTo>
                <a:cubicBezTo>
                  <a:pt x="911" y="39"/>
                  <a:pt x="910" y="40"/>
                  <a:pt x="909" y="41"/>
                </a:cubicBezTo>
                <a:cubicBezTo>
                  <a:pt x="907" y="42"/>
                  <a:pt x="905" y="43"/>
                  <a:pt x="903" y="45"/>
                </a:cubicBezTo>
                <a:cubicBezTo>
                  <a:pt x="903" y="45"/>
                  <a:pt x="903" y="45"/>
                  <a:pt x="903" y="45"/>
                </a:cubicBezTo>
                <a:cubicBezTo>
                  <a:pt x="902" y="46"/>
                  <a:pt x="902" y="46"/>
                  <a:pt x="902" y="46"/>
                </a:cubicBezTo>
                <a:cubicBezTo>
                  <a:pt x="902" y="46"/>
                  <a:pt x="902" y="46"/>
                  <a:pt x="902" y="46"/>
                </a:cubicBezTo>
                <a:cubicBezTo>
                  <a:pt x="901" y="46"/>
                  <a:pt x="901" y="46"/>
                  <a:pt x="901" y="46"/>
                </a:cubicBezTo>
                <a:cubicBezTo>
                  <a:pt x="901" y="46"/>
                  <a:pt x="901" y="46"/>
                  <a:pt x="901" y="46"/>
                </a:cubicBezTo>
                <a:cubicBezTo>
                  <a:pt x="899" y="48"/>
                  <a:pt x="897" y="50"/>
                  <a:pt x="895" y="52"/>
                </a:cubicBezTo>
                <a:cubicBezTo>
                  <a:pt x="895" y="52"/>
                  <a:pt x="895" y="52"/>
                  <a:pt x="895" y="52"/>
                </a:cubicBezTo>
                <a:cubicBezTo>
                  <a:pt x="895" y="53"/>
                  <a:pt x="895" y="53"/>
                  <a:pt x="895" y="53"/>
                </a:cubicBezTo>
                <a:cubicBezTo>
                  <a:pt x="894" y="53"/>
                  <a:pt x="894" y="54"/>
                  <a:pt x="893" y="55"/>
                </a:cubicBezTo>
                <a:cubicBezTo>
                  <a:pt x="895" y="55"/>
                  <a:pt x="895" y="55"/>
                  <a:pt x="895" y="55"/>
                </a:cubicBezTo>
                <a:cubicBezTo>
                  <a:pt x="896" y="54"/>
                  <a:pt x="896" y="54"/>
                  <a:pt x="896" y="54"/>
                </a:cubicBezTo>
                <a:cubicBezTo>
                  <a:pt x="898" y="52"/>
                  <a:pt x="900" y="51"/>
                  <a:pt x="901" y="49"/>
                </a:cubicBezTo>
                <a:cubicBezTo>
                  <a:pt x="901" y="50"/>
                  <a:pt x="901" y="50"/>
                  <a:pt x="901" y="50"/>
                </a:cubicBezTo>
                <a:cubicBezTo>
                  <a:pt x="900" y="51"/>
                  <a:pt x="898" y="53"/>
                  <a:pt x="896" y="55"/>
                </a:cubicBezTo>
                <a:cubicBezTo>
                  <a:pt x="899" y="55"/>
                  <a:pt x="899" y="55"/>
                  <a:pt x="899" y="55"/>
                </a:cubicBezTo>
                <a:cubicBezTo>
                  <a:pt x="900" y="54"/>
                  <a:pt x="902" y="52"/>
                  <a:pt x="903" y="51"/>
                </a:cubicBezTo>
                <a:cubicBezTo>
                  <a:pt x="905" y="50"/>
                  <a:pt x="907" y="48"/>
                  <a:pt x="909" y="47"/>
                </a:cubicBezTo>
                <a:cubicBezTo>
                  <a:pt x="909" y="48"/>
                  <a:pt x="909" y="48"/>
                  <a:pt x="909" y="48"/>
                </a:cubicBezTo>
                <a:cubicBezTo>
                  <a:pt x="910" y="46"/>
                  <a:pt x="910" y="46"/>
                  <a:pt x="910" y="46"/>
                </a:cubicBezTo>
                <a:cubicBezTo>
                  <a:pt x="911" y="46"/>
                  <a:pt x="911" y="46"/>
                  <a:pt x="911" y="46"/>
                </a:cubicBezTo>
                <a:cubicBezTo>
                  <a:pt x="911" y="46"/>
                  <a:pt x="911" y="46"/>
                  <a:pt x="911" y="46"/>
                </a:cubicBezTo>
                <a:cubicBezTo>
                  <a:pt x="911" y="45"/>
                  <a:pt x="912" y="44"/>
                  <a:pt x="913" y="43"/>
                </a:cubicBezTo>
                <a:cubicBezTo>
                  <a:pt x="914" y="43"/>
                  <a:pt x="916" y="42"/>
                  <a:pt x="917" y="41"/>
                </a:cubicBezTo>
                <a:cubicBezTo>
                  <a:pt x="940" y="26"/>
                  <a:pt x="964" y="16"/>
                  <a:pt x="992" y="14"/>
                </a:cubicBezTo>
                <a:cubicBezTo>
                  <a:pt x="997" y="14"/>
                  <a:pt x="1003" y="14"/>
                  <a:pt x="1009" y="14"/>
                </a:cubicBezTo>
                <a:cubicBezTo>
                  <a:pt x="1012" y="15"/>
                  <a:pt x="1015" y="15"/>
                  <a:pt x="1018" y="16"/>
                </a:cubicBezTo>
                <a:cubicBezTo>
                  <a:pt x="1019" y="16"/>
                  <a:pt x="1019" y="16"/>
                  <a:pt x="1019" y="16"/>
                </a:cubicBezTo>
                <a:cubicBezTo>
                  <a:pt x="1019" y="16"/>
                  <a:pt x="1019" y="16"/>
                  <a:pt x="1019" y="16"/>
                </a:cubicBezTo>
                <a:cubicBezTo>
                  <a:pt x="1029" y="16"/>
                  <a:pt x="1040" y="17"/>
                  <a:pt x="1050" y="20"/>
                </a:cubicBezTo>
                <a:cubicBezTo>
                  <a:pt x="1050" y="20"/>
                  <a:pt x="1050" y="20"/>
                  <a:pt x="1050" y="20"/>
                </a:cubicBezTo>
                <a:cubicBezTo>
                  <a:pt x="1059" y="23"/>
                  <a:pt x="1066" y="28"/>
                  <a:pt x="1074" y="33"/>
                </a:cubicBezTo>
                <a:cubicBezTo>
                  <a:pt x="1083" y="40"/>
                  <a:pt x="1091" y="47"/>
                  <a:pt x="1098" y="55"/>
                </a:cubicBezTo>
                <a:cubicBezTo>
                  <a:pt x="1101" y="55"/>
                  <a:pt x="1101" y="55"/>
                  <a:pt x="1101" y="55"/>
                </a:cubicBezTo>
                <a:cubicBezTo>
                  <a:pt x="1093" y="47"/>
                  <a:pt x="1085" y="39"/>
                  <a:pt x="1075" y="31"/>
                </a:cubicBezTo>
                <a:cubicBezTo>
                  <a:pt x="1075" y="31"/>
                  <a:pt x="1075" y="31"/>
                  <a:pt x="1075" y="31"/>
                </a:cubicBezTo>
                <a:cubicBezTo>
                  <a:pt x="1075" y="31"/>
                  <a:pt x="1075" y="31"/>
                  <a:pt x="1075" y="31"/>
                </a:cubicBezTo>
                <a:cubicBezTo>
                  <a:pt x="1067" y="26"/>
                  <a:pt x="1060" y="21"/>
                  <a:pt x="1050" y="18"/>
                </a:cubicBezTo>
                <a:cubicBezTo>
                  <a:pt x="1050" y="18"/>
                  <a:pt x="1050" y="18"/>
                  <a:pt x="1050" y="18"/>
                </a:cubicBezTo>
                <a:cubicBezTo>
                  <a:pt x="1041" y="15"/>
                  <a:pt x="1029" y="14"/>
                  <a:pt x="1019" y="14"/>
                </a:cubicBezTo>
                <a:cubicBezTo>
                  <a:pt x="1016" y="13"/>
                  <a:pt x="1013" y="13"/>
                  <a:pt x="1010" y="13"/>
                </a:cubicBezTo>
                <a:cubicBezTo>
                  <a:pt x="1010" y="11"/>
                  <a:pt x="1010" y="11"/>
                  <a:pt x="1010" y="11"/>
                </a:cubicBezTo>
                <a:cubicBezTo>
                  <a:pt x="1013" y="12"/>
                  <a:pt x="1017" y="12"/>
                  <a:pt x="1020" y="13"/>
                </a:cubicBezTo>
                <a:cubicBezTo>
                  <a:pt x="1020" y="13"/>
                  <a:pt x="1020" y="13"/>
                  <a:pt x="1020" y="13"/>
                </a:cubicBezTo>
                <a:cubicBezTo>
                  <a:pt x="1020" y="13"/>
                  <a:pt x="1020" y="13"/>
                  <a:pt x="1020" y="13"/>
                </a:cubicBezTo>
                <a:cubicBezTo>
                  <a:pt x="1027" y="13"/>
                  <a:pt x="1035" y="13"/>
                  <a:pt x="1042" y="15"/>
                </a:cubicBezTo>
                <a:cubicBezTo>
                  <a:pt x="1052" y="17"/>
                  <a:pt x="1061" y="21"/>
                  <a:pt x="1070" y="25"/>
                </a:cubicBezTo>
                <a:cubicBezTo>
                  <a:pt x="1070" y="25"/>
                  <a:pt x="1070" y="25"/>
                  <a:pt x="1070" y="25"/>
                </a:cubicBezTo>
                <a:cubicBezTo>
                  <a:pt x="1071" y="25"/>
                  <a:pt x="1071" y="25"/>
                  <a:pt x="1071" y="25"/>
                </a:cubicBezTo>
                <a:cubicBezTo>
                  <a:pt x="1071" y="25"/>
                  <a:pt x="1072" y="24"/>
                  <a:pt x="1073" y="24"/>
                </a:cubicBezTo>
                <a:cubicBezTo>
                  <a:pt x="1074" y="23"/>
                  <a:pt x="1075" y="22"/>
                  <a:pt x="1075" y="20"/>
                </a:cubicBezTo>
                <a:cubicBezTo>
                  <a:pt x="1075" y="20"/>
                  <a:pt x="1075" y="20"/>
                  <a:pt x="1075" y="20"/>
                </a:cubicBezTo>
                <a:cubicBezTo>
                  <a:pt x="1064" y="14"/>
                  <a:pt x="1064" y="14"/>
                  <a:pt x="1064" y="14"/>
                </a:cubicBezTo>
                <a:cubicBezTo>
                  <a:pt x="1060" y="10"/>
                  <a:pt x="1057" y="6"/>
                  <a:pt x="1056" y="1"/>
                </a:cubicBezTo>
                <a:cubicBezTo>
                  <a:pt x="1056" y="1"/>
                  <a:pt x="1056" y="0"/>
                  <a:pt x="1056" y="0"/>
                </a:cubicBezTo>
                <a:moveTo>
                  <a:pt x="1112" y="0"/>
                </a:moveTo>
                <a:cubicBezTo>
                  <a:pt x="1105" y="0"/>
                  <a:pt x="1105" y="0"/>
                  <a:pt x="1105" y="0"/>
                </a:cubicBezTo>
                <a:cubicBezTo>
                  <a:pt x="1105" y="0"/>
                  <a:pt x="1106" y="1"/>
                  <a:pt x="1106" y="1"/>
                </a:cubicBezTo>
                <a:cubicBezTo>
                  <a:pt x="1106" y="2"/>
                  <a:pt x="1106" y="2"/>
                  <a:pt x="1106" y="2"/>
                </a:cubicBezTo>
                <a:cubicBezTo>
                  <a:pt x="1107" y="1"/>
                  <a:pt x="1107" y="1"/>
                  <a:pt x="1107" y="1"/>
                </a:cubicBezTo>
                <a:cubicBezTo>
                  <a:pt x="1109" y="1"/>
                  <a:pt x="1110" y="1"/>
                  <a:pt x="1112" y="0"/>
                </a:cubicBezTo>
                <a:moveTo>
                  <a:pt x="1114" y="52"/>
                </a:moveTo>
                <a:cubicBezTo>
                  <a:pt x="1114" y="51"/>
                  <a:pt x="1114" y="51"/>
                  <a:pt x="1114" y="51"/>
                </a:cubicBezTo>
                <a:cubicBezTo>
                  <a:pt x="1115" y="50"/>
                  <a:pt x="1116" y="50"/>
                  <a:pt x="1116" y="50"/>
                </a:cubicBezTo>
                <a:cubicBezTo>
                  <a:pt x="1116" y="51"/>
                  <a:pt x="1116" y="51"/>
                  <a:pt x="1116" y="51"/>
                </a:cubicBezTo>
                <a:cubicBezTo>
                  <a:pt x="1116" y="51"/>
                  <a:pt x="1115" y="51"/>
                  <a:pt x="1114" y="52"/>
                </a:cubicBezTo>
                <a:moveTo>
                  <a:pt x="1177" y="44"/>
                </a:moveTo>
                <a:cubicBezTo>
                  <a:pt x="1177" y="42"/>
                  <a:pt x="1177" y="42"/>
                  <a:pt x="1177" y="42"/>
                </a:cubicBezTo>
                <a:cubicBezTo>
                  <a:pt x="1177" y="42"/>
                  <a:pt x="1177" y="42"/>
                  <a:pt x="1177" y="42"/>
                </a:cubicBezTo>
                <a:cubicBezTo>
                  <a:pt x="1179" y="41"/>
                  <a:pt x="1180" y="41"/>
                  <a:pt x="1181" y="40"/>
                </a:cubicBezTo>
                <a:cubicBezTo>
                  <a:pt x="1181" y="41"/>
                  <a:pt x="1181" y="41"/>
                  <a:pt x="1181" y="41"/>
                </a:cubicBezTo>
                <a:cubicBezTo>
                  <a:pt x="1180" y="42"/>
                  <a:pt x="1179" y="43"/>
                  <a:pt x="1177" y="44"/>
                </a:cubicBezTo>
                <a:moveTo>
                  <a:pt x="1104" y="47"/>
                </a:moveTo>
                <a:cubicBezTo>
                  <a:pt x="1104" y="45"/>
                  <a:pt x="1104" y="45"/>
                  <a:pt x="1104" y="45"/>
                </a:cubicBezTo>
                <a:cubicBezTo>
                  <a:pt x="1107" y="43"/>
                  <a:pt x="1109" y="42"/>
                  <a:pt x="1112" y="40"/>
                </a:cubicBezTo>
                <a:cubicBezTo>
                  <a:pt x="1112" y="41"/>
                  <a:pt x="1112" y="41"/>
                  <a:pt x="1112" y="41"/>
                </a:cubicBezTo>
                <a:cubicBezTo>
                  <a:pt x="1109" y="43"/>
                  <a:pt x="1106" y="44"/>
                  <a:pt x="1104" y="47"/>
                </a:cubicBezTo>
                <a:moveTo>
                  <a:pt x="1118" y="50"/>
                </a:moveTo>
                <a:cubicBezTo>
                  <a:pt x="1118" y="49"/>
                  <a:pt x="1118" y="49"/>
                  <a:pt x="1118" y="49"/>
                </a:cubicBezTo>
                <a:cubicBezTo>
                  <a:pt x="1123" y="46"/>
                  <a:pt x="1129" y="44"/>
                  <a:pt x="1135" y="43"/>
                </a:cubicBezTo>
                <a:cubicBezTo>
                  <a:pt x="1135" y="43"/>
                  <a:pt x="1135" y="43"/>
                  <a:pt x="1135" y="43"/>
                </a:cubicBezTo>
                <a:cubicBezTo>
                  <a:pt x="1143" y="42"/>
                  <a:pt x="1152" y="40"/>
                  <a:pt x="1160" y="40"/>
                </a:cubicBezTo>
                <a:cubicBezTo>
                  <a:pt x="1160" y="41"/>
                  <a:pt x="1160" y="41"/>
                  <a:pt x="1160" y="41"/>
                </a:cubicBezTo>
                <a:cubicBezTo>
                  <a:pt x="1146" y="42"/>
                  <a:pt x="1132" y="43"/>
                  <a:pt x="1119" y="49"/>
                </a:cubicBezTo>
                <a:cubicBezTo>
                  <a:pt x="1119" y="49"/>
                  <a:pt x="1119" y="49"/>
                  <a:pt x="1119" y="49"/>
                </a:cubicBezTo>
                <a:cubicBezTo>
                  <a:pt x="1119" y="49"/>
                  <a:pt x="1119" y="49"/>
                  <a:pt x="1119" y="49"/>
                </a:cubicBezTo>
                <a:cubicBezTo>
                  <a:pt x="1119" y="49"/>
                  <a:pt x="1119" y="50"/>
                  <a:pt x="1118" y="50"/>
                </a:cubicBezTo>
                <a:moveTo>
                  <a:pt x="1114" y="40"/>
                </a:moveTo>
                <a:cubicBezTo>
                  <a:pt x="1114" y="39"/>
                  <a:pt x="1114" y="39"/>
                  <a:pt x="1114" y="39"/>
                </a:cubicBezTo>
                <a:cubicBezTo>
                  <a:pt x="1115" y="39"/>
                  <a:pt x="1116" y="39"/>
                  <a:pt x="1116" y="38"/>
                </a:cubicBezTo>
                <a:cubicBezTo>
                  <a:pt x="1116" y="39"/>
                  <a:pt x="1116" y="39"/>
                  <a:pt x="1116" y="39"/>
                </a:cubicBezTo>
                <a:cubicBezTo>
                  <a:pt x="1116" y="40"/>
                  <a:pt x="1115" y="40"/>
                  <a:pt x="1114" y="40"/>
                </a:cubicBezTo>
                <a:moveTo>
                  <a:pt x="1226" y="37"/>
                </a:moveTo>
                <a:cubicBezTo>
                  <a:pt x="1225" y="37"/>
                  <a:pt x="1225" y="37"/>
                  <a:pt x="1224" y="37"/>
                </a:cubicBezTo>
                <a:cubicBezTo>
                  <a:pt x="1224" y="35"/>
                  <a:pt x="1224" y="35"/>
                  <a:pt x="1224" y="35"/>
                </a:cubicBezTo>
                <a:cubicBezTo>
                  <a:pt x="1224" y="35"/>
                  <a:pt x="1225" y="35"/>
                  <a:pt x="1225" y="35"/>
                </a:cubicBezTo>
                <a:cubicBezTo>
                  <a:pt x="1225" y="35"/>
                  <a:pt x="1225" y="35"/>
                  <a:pt x="1226" y="35"/>
                </a:cubicBezTo>
                <a:cubicBezTo>
                  <a:pt x="1226" y="37"/>
                  <a:pt x="1226" y="37"/>
                  <a:pt x="1226" y="37"/>
                </a:cubicBezTo>
                <a:moveTo>
                  <a:pt x="1222" y="36"/>
                </a:moveTo>
                <a:cubicBezTo>
                  <a:pt x="1221" y="35"/>
                  <a:pt x="1221" y="35"/>
                  <a:pt x="1220" y="35"/>
                </a:cubicBezTo>
                <a:cubicBezTo>
                  <a:pt x="1220" y="34"/>
                  <a:pt x="1220" y="34"/>
                  <a:pt x="1220" y="34"/>
                </a:cubicBezTo>
                <a:cubicBezTo>
                  <a:pt x="1221" y="34"/>
                  <a:pt x="1221" y="34"/>
                  <a:pt x="1222" y="34"/>
                </a:cubicBezTo>
                <a:cubicBezTo>
                  <a:pt x="1222" y="36"/>
                  <a:pt x="1222" y="36"/>
                  <a:pt x="1222" y="36"/>
                </a:cubicBezTo>
                <a:moveTo>
                  <a:pt x="1160" y="33"/>
                </a:moveTo>
                <a:cubicBezTo>
                  <a:pt x="1161" y="33"/>
                  <a:pt x="1161" y="33"/>
                  <a:pt x="1161" y="33"/>
                </a:cubicBezTo>
                <a:cubicBezTo>
                  <a:pt x="1162" y="33"/>
                  <a:pt x="1162" y="33"/>
                  <a:pt x="1162" y="33"/>
                </a:cubicBezTo>
                <a:cubicBezTo>
                  <a:pt x="1162" y="33"/>
                  <a:pt x="1162" y="33"/>
                  <a:pt x="1162" y="33"/>
                </a:cubicBezTo>
                <a:cubicBezTo>
                  <a:pt x="1164" y="32"/>
                  <a:pt x="1165" y="32"/>
                  <a:pt x="1167" y="32"/>
                </a:cubicBezTo>
                <a:cubicBezTo>
                  <a:pt x="1167" y="32"/>
                  <a:pt x="1167" y="32"/>
                  <a:pt x="1167" y="32"/>
                </a:cubicBezTo>
                <a:cubicBezTo>
                  <a:pt x="1170" y="32"/>
                  <a:pt x="1173" y="33"/>
                  <a:pt x="1176" y="33"/>
                </a:cubicBezTo>
                <a:cubicBezTo>
                  <a:pt x="1178" y="33"/>
                  <a:pt x="1179" y="33"/>
                  <a:pt x="1180" y="33"/>
                </a:cubicBezTo>
                <a:cubicBezTo>
                  <a:pt x="1181" y="34"/>
                  <a:pt x="1181" y="34"/>
                  <a:pt x="1182" y="34"/>
                </a:cubicBezTo>
                <a:cubicBezTo>
                  <a:pt x="1183" y="34"/>
                  <a:pt x="1185" y="34"/>
                  <a:pt x="1186" y="35"/>
                </a:cubicBezTo>
                <a:cubicBezTo>
                  <a:pt x="1185" y="36"/>
                  <a:pt x="1184" y="36"/>
                  <a:pt x="1183" y="37"/>
                </a:cubicBezTo>
                <a:cubicBezTo>
                  <a:pt x="1183" y="37"/>
                  <a:pt x="1183" y="37"/>
                  <a:pt x="1183" y="37"/>
                </a:cubicBezTo>
                <a:cubicBezTo>
                  <a:pt x="1181" y="38"/>
                  <a:pt x="1181" y="38"/>
                  <a:pt x="1181" y="38"/>
                </a:cubicBezTo>
                <a:cubicBezTo>
                  <a:pt x="1181" y="38"/>
                  <a:pt x="1181" y="38"/>
                  <a:pt x="1181" y="38"/>
                </a:cubicBezTo>
                <a:cubicBezTo>
                  <a:pt x="1181" y="38"/>
                  <a:pt x="1181" y="38"/>
                  <a:pt x="1181" y="38"/>
                </a:cubicBezTo>
                <a:cubicBezTo>
                  <a:pt x="1179" y="39"/>
                  <a:pt x="1178" y="39"/>
                  <a:pt x="1177" y="40"/>
                </a:cubicBezTo>
                <a:cubicBezTo>
                  <a:pt x="1177" y="40"/>
                  <a:pt x="1177" y="40"/>
                  <a:pt x="1177" y="40"/>
                </a:cubicBezTo>
                <a:cubicBezTo>
                  <a:pt x="1172" y="38"/>
                  <a:pt x="1167" y="38"/>
                  <a:pt x="1162" y="38"/>
                </a:cubicBezTo>
                <a:cubicBezTo>
                  <a:pt x="1162" y="38"/>
                  <a:pt x="1162" y="38"/>
                  <a:pt x="1162" y="38"/>
                </a:cubicBezTo>
                <a:cubicBezTo>
                  <a:pt x="1161" y="38"/>
                  <a:pt x="1161" y="38"/>
                  <a:pt x="1161" y="38"/>
                </a:cubicBezTo>
                <a:cubicBezTo>
                  <a:pt x="1160" y="38"/>
                  <a:pt x="1160" y="38"/>
                  <a:pt x="1160" y="38"/>
                </a:cubicBezTo>
                <a:cubicBezTo>
                  <a:pt x="1160" y="38"/>
                  <a:pt x="1160" y="38"/>
                  <a:pt x="1160" y="38"/>
                </a:cubicBezTo>
                <a:cubicBezTo>
                  <a:pt x="1151" y="38"/>
                  <a:pt x="1142" y="40"/>
                  <a:pt x="1134" y="41"/>
                </a:cubicBezTo>
                <a:cubicBezTo>
                  <a:pt x="1134" y="41"/>
                  <a:pt x="1134" y="41"/>
                  <a:pt x="1134" y="41"/>
                </a:cubicBezTo>
                <a:cubicBezTo>
                  <a:pt x="1129" y="42"/>
                  <a:pt x="1123" y="44"/>
                  <a:pt x="1118" y="47"/>
                </a:cubicBezTo>
                <a:cubicBezTo>
                  <a:pt x="1118" y="46"/>
                  <a:pt x="1118" y="46"/>
                  <a:pt x="1118" y="46"/>
                </a:cubicBezTo>
                <a:cubicBezTo>
                  <a:pt x="1117" y="47"/>
                  <a:pt x="1117" y="47"/>
                  <a:pt x="1117" y="47"/>
                </a:cubicBezTo>
                <a:cubicBezTo>
                  <a:pt x="1116" y="47"/>
                  <a:pt x="1116" y="47"/>
                  <a:pt x="1116" y="47"/>
                </a:cubicBezTo>
                <a:cubicBezTo>
                  <a:pt x="1116" y="48"/>
                  <a:pt x="1116" y="48"/>
                  <a:pt x="1116" y="48"/>
                </a:cubicBezTo>
                <a:cubicBezTo>
                  <a:pt x="1116" y="48"/>
                  <a:pt x="1115" y="48"/>
                  <a:pt x="1114" y="48"/>
                </a:cubicBezTo>
                <a:cubicBezTo>
                  <a:pt x="1114" y="48"/>
                  <a:pt x="1114" y="48"/>
                  <a:pt x="1114" y="48"/>
                </a:cubicBezTo>
                <a:cubicBezTo>
                  <a:pt x="1113" y="49"/>
                  <a:pt x="1113" y="49"/>
                  <a:pt x="1113" y="49"/>
                </a:cubicBezTo>
                <a:cubicBezTo>
                  <a:pt x="1112" y="50"/>
                  <a:pt x="1112" y="50"/>
                  <a:pt x="1112" y="50"/>
                </a:cubicBezTo>
                <a:cubicBezTo>
                  <a:pt x="1112" y="50"/>
                  <a:pt x="1112" y="50"/>
                  <a:pt x="1112" y="50"/>
                </a:cubicBezTo>
                <a:cubicBezTo>
                  <a:pt x="1110" y="51"/>
                  <a:pt x="1108" y="53"/>
                  <a:pt x="1106" y="55"/>
                </a:cubicBezTo>
                <a:cubicBezTo>
                  <a:pt x="1106" y="55"/>
                  <a:pt x="1106" y="55"/>
                  <a:pt x="1106" y="55"/>
                </a:cubicBezTo>
                <a:cubicBezTo>
                  <a:pt x="1105" y="55"/>
                  <a:pt x="1105" y="55"/>
                  <a:pt x="1105" y="54"/>
                </a:cubicBezTo>
                <a:cubicBezTo>
                  <a:pt x="1104" y="54"/>
                  <a:pt x="1104" y="54"/>
                  <a:pt x="1104" y="54"/>
                </a:cubicBezTo>
                <a:cubicBezTo>
                  <a:pt x="1104" y="54"/>
                  <a:pt x="1104" y="54"/>
                  <a:pt x="1104" y="54"/>
                </a:cubicBezTo>
                <a:cubicBezTo>
                  <a:pt x="1104" y="53"/>
                  <a:pt x="1104" y="53"/>
                  <a:pt x="1104" y="53"/>
                </a:cubicBezTo>
                <a:cubicBezTo>
                  <a:pt x="1103" y="52"/>
                  <a:pt x="1103" y="52"/>
                  <a:pt x="1103" y="52"/>
                </a:cubicBezTo>
                <a:cubicBezTo>
                  <a:pt x="1103" y="52"/>
                  <a:pt x="1103" y="52"/>
                  <a:pt x="1103" y="52"/>
                </a:cubicBezTo>
                <a:cubicBezTo>
                  <a:pt x="1103" y="51"/>
                  <a:pt x="1104" y="51"/>
                  <a:pt x="1104" y="50"/>
                </a:cubicBezTo>
                <a:cubicBezTo>
                  <a:pt x="1106" y="47"/>
                  <a:pt x="1109" y="45"/>
                  <a:pt x="1112" y="43"/>
                </a:cubicBezTo>
                <a:cubicBezTo>
                  <a:pt x="1112" y="44"/>
                  <a:pt x="1112" y="44"/>
                  <a:pt x="1112" y="44"/>
                </a:cubicBezTo>
                <a:cubicBezTo>
                  <a:pt x="1114" y="43"/>
                  <a:pt x="1114" y="43"/>
                  <a:pt x="1114" y="43"/>
                </a:cubicBezTo>
                <a:cubicBezTo>
                  <a:pt x="1114" y="43"/>
                  <a:pt x="1114" y="43"/>
                  <a:pt x="1114" y="43"/>
                </a:cubicBezTo>
                <a:cubicBezTo>
                  <a:pt x="1114" y="42"/>
                  <a:pt x="1114" y="42"/>
                  <a:pt x="1114" y="42"/>
                </a:cubicBezTo>
                <a:cubicBezTo>
                  <a:pt x="1115" y="42"/>
                  <a:pt x="1116" y="42"/>
                  <a:pt x="1116" y="42"/>
                </a:cubicBezTo>
                <a:cubicBezTo>
                  <a:pt x="1116" y="42"/>
                  <a:pt x="1116" y="42"/>
                  <a:pt x="1116" y="42"/>
                </a:cubicBezTo>
                <a:cubicBezTo>
                  <a:pt x="1118" y="41"/>
                  <a:pt x="1118" y="41"/>
                  <a:pt x="1118" y="41"/>
                </a:cubicBezTo>
                <a:cubicBezTo>
                  <a:pt x="1118" y="41"/>
                  <a:pt x="1118" y="41"/>
                  <a:pt x="1118" y="41"/>
                </a:cubicBezTo>
                <a:cubicBezTo>
                  <a:pt x="1118" y="41"/>
                  <a:pt x="1118" y="41"/>
                  <a:pt x="1118" y="41"/>
                </a:cubicBezTo>
                <a:cubicBezTo>
                  <a:pt x="1121" y="40"/>
                  <a:pt x="1124" y="39"/>
                  <a:pt x="1127" y="38"/>
                </a:cubicBezTo>
                <a:cubicBezTo>
                  <a:pt x="1137" y="35"/>
                  <a:pt x="1147" y="33"/>
                  <a:pt x="1157" y="33"/>
                </a:cubicBezTo>
                <a:cubicBezTo>
                  <a:pt x="1158" y="33"/>
                  <a:pt x="1158" y="33"/>
                  <a:pt x="1159" y="33"/>
                </a:cubicBezTo>
                <a:cubicBezTo>
                  <a:pt x="1159" y="35"/>
                  <a:pt x="1159" y="35"/>
                  <a:pt x="1159" y="35"/>
                </a:cubicBezTo>
                <a:cubicBezTo>
                  <a:pt x="1160" y="33"/>
                  <a:pt x="1160" y="33"/>
                  <a:pt x="1160" y="33"/>
                </a:cubicBezTo>
                <a:cubicBezTo>
                  <a:pt x="1160" y="33"/>
                  <a:pt x="1160" y="33"/>
                  <a:pt x="1160" y="33"/>
                </a:cubicBezTo>
                <a:moveTo>
                  <a:pt x="1213" y="34"/>
                </a:moveTo>
                <a:cubicBezTo>
                  <a:pt x="1213" y="32"/>
                  <a:pt x="1213" y="32"/>
                  <a:pt x="1213" y="32"/>
                </a:cubicBezTo>
                <a:cubicBezTo>
                  <a:pt x="1213" y="32"/>
                  <a:pt x="1213" y="32"/>
                  <a:pt x="1214" y="32"/>
                </a:cubicBezTo>
                <a:cubicBezTo>
                  <a:pt x="1214" y="32"/>
                  <a:pt x="1214" y="32"/>
                  <a:pt x="1214" y="32"/>
                </a:cubicBezTo>
                <a:cubicBezTo>
                  <a:pt x="1214" y="32"/>
                  <a:pt x="1214" y="32"/>
                  <a:pt x="1214" y="32"/>
                </a:cubicBezTo>
                <a:cubicBezTo>
                  <a:pt x="1215" y="33"/>
                  <a:pt x="1217" y="33"/>
                  <a:pt x="1218" y="33"/>
                </a:cubicBezTo>
                <a:cubicBezTo>
                  <a:pt x="1218" y="34"/>
                  <a:pt x="1218" y="34"/>
                  <a:pt x="1218" y="34"/>
                </a:cubicBezTo>
                <a:cubicBezTo>
                  <a:pt x="1217" y="34"/>
                  <a:pt x="1216" y="34"/>
                  <a:pt x="1215" y="34"/>
                </a:cubicBezTo>
                <a:cubicBezTo>
                  <a:pt x="1215" y="34"/>
                  <a:pt x="1214" y="34"/>
                  <a:pt x="1213" y="34"/>
                </a:cubicBezTo>
                <a:moveTo>
                  <a:pt x="1183" y="40"/>
                </a:moveTo>
                <a:cubicBezTo>
                  <a:pt x="1183" y="39"/>
                  <a:pt x="1183" y="39"/>
                  <a:pt x="1183" y="39"/>
                </a:cubicBezTo>
                <a:cubicBezTo>
                  <a:pt x="1185" y="38"/>
                  <a:pt x="1187" y="37"/>
                  <a:pt x="1188" y="35"/>
                </a:cubicBezTo>
                <a:cubicBezTo>
                  <a:pt x="1189" y="35"/>
                  <a:pt x="1189" y="35"/>
                  <a:pt x="1189" y="35"/>
                </a:cubicBezTo>
                <a:cubicBezTo>
                  <a:pt x="1188" y="34"/>
                  <a:pt x="1188" y="34"/>
                  <a:pt x="1188" y="34"/>
                </a:cubicBezTo>
                <a:cubicBezTo>
                  <a:pt x="1186" y="33"/>
                  <a:pt x="1185" y="33"/>
                  <a:pt x="1183" y="32"/>
                </a:cubicBezTo>
                <a:cubicBezTo>
                  <a:pt x="1183" y="30"/>
                  <a:pt x="1183" y="30"/>
                  <a:pt x="1183" y="30"/>
                </a:cubicBezTo>
                <a:cubicBezTo>
                  <a:pt x="1188" y="31"/>
                  <a:pt x="1192" y="34"/>
                  <a:pt x="1197" y="35"/>
                </a:cubicBezTo>
                <a:cubicBezTo>
                  <a:pt x="1197" y="35"/>
                  <a:pt x="1197" y="35"/>
                  <a:pt x="1197" y="35"/>
                </a:cubicBezTo>
                <a:cubicBezTo>
                  <a:pt x="1197" y="35"/>
                  <a:pt x="1197" y="35"/>
                  <a:pt x="1197" y="35"/>
                </a:cubicBezTo>
                <a:cubicBezTo>
                  <a:pt x="1197" y="35"/>
                  <a:pt x="1197" y="35"/>
                  <a:pt x="1197" y="35"/>
                </a:cubicBezTo>
                <a:cubicBezTo>
                  <a:pt x="1197" y="35"/>
                  <a:pt x="1198" y="36"/>
                  <a:pt x="1199" y="36"/>
                </a:cubicBezTo>
                <a:cubicBezTo>
                  <a:pt x="1199" y="37"/>
                  <a:pt x="1200" y="37"/>
                  <a:pt x="1200" y="37"/>
                </a:cubicBezTo>
                <a:cubicBezTo>
                  <a:pt x="1200" y="39"/>
                  <a:pt x="1200" y="39"/>
                  <a:pt x="1200" y="39"/>
                </a:cubicBezTo>
                <a:cubicBezTo>
                  <a:pt x="1200" y="39"/>
                  <a:pt x="1199" y="39"/>
                  <a:pt x="1199" y="38"/>
                </a:cubicBezTo>
                <a:cubicBezTo>
                  <a:pt x="1198" y="37"/>
                  <a:pt x="1197" y="36"/>
                  <a:pt x="1196" y="36"/>
                </a:cubicBezTo>
                <a:cubicBezTo>
                  <a:pt x="1196" y="36"/>
                  <a:pt x="1196" y="36"/>
                  <a:pt x="1196" y="36"/>
                </a:cubicBezTo>
                <a:cubicBezTo>
                  <a:pt x="1196" y="36"/>
                  <a:pt x="1196" y="36"/>
                  <a:pt x="1196" y="36"/>
                </a:cubicBezTo>
                <a:cubicBezTo>
                  <a:pt x="1195" y="36"/>
                  <a:pt x="1195" y="36"/>
                  <a:pt x="1194" y="36"/>
                </a:cubicBezTo>
                <a:cubicBezTo>
                  <a:pt x="1190" y="36"/>
                  <a:pt x="1186" y="38"/>
                  <a:pt x="1183" y="40"/>
                </a:cubicBezTo>
                <a:moveTo>
                  <a:pt x="1181" y="31"/>
                </a:moveTo>
                <a:cubicBezTo>
                  <a:pt x="1180" y="31"/>
                  <a:pt x="1179" y="31"/>
                  <a:pt x="1177" y="31"/>
                </a:cubicBezTo>
                <a:cubicBezTo>
                  <a:pt x="1177" y="29"/>
                  <a:pt x="1177" y="29"/>
                  <a:pt x="1177" y="29"/>
                </a:cubicBezTo>
                <a:cubicBezTo>
                  <a:pt x="1179" y="30"/>
                  <a:pt x="1180" y="30"/>
                  <a:pt x="1181" y="30"/>
                </a:cubicBezTo>
                <a:cubicBezTo>
                  <a:pt x="1181" y="31"/>
                  <a:pt x="1181" y="31"/>
                  <a:pt x="1181" y="31"/>
                </a:cubicBezTo>
                <a:cubicBezTo>
                  <a:pt x="1181" y="31"/>
                  <a:pt x="1181" y="31"/>
                  <a:pt x="1181" y="31"/>
                </a:cubicBezTo>
                <a:moveTo>
                  <a:pt x="1163" y="29"/>
                </a:moveTo>
                <a:cubicBezTo>
                  <a:pt x="1163" y="29"/>
                  <a:pt x="1163" y="29"/>
                  <a:pt x="1163" y="29"/>
                </a:cubicBezTo>
                <a:cubicBezTo>
                  <a:pt x="1164" y="29"/>
                  <a:pt x="1164" y="29"/>
                  <a:pt x="1165" y="29"/>
                </a:cubicBezTo>
                <a:cubicBezTo>
                  <a:pt x="1166" y="29"/>
                  <a:pt x="1166" y="29"/>
                  <a:pt x="1167" y="29"/>
                </a:cubicBezTo>
                <a:cubicBezTo>
                  <a:pt x="1168" y="29"/>
                  <a:pt x="1169" y="29"/>
                  <a:pt x="1170" y="29"/>
                </a:cubicBezTo>
                <a:cubicBezTo>
                  <a:pt x="1170" y="29"/>
                  <a:pt x="1170" y="29"/>
                  <a:pt x="1170" y="29"/>
                </a:cubicBezTo>
                <a:cubicBezTo>
                  <a:pt x="1171" y="29"/>
                  <a:pt x="1172" y="29"/>
                  <a:pt x="1172" y="29"/>
                </a:cubicBezTo>
                <a:cubicBezTo>
                  <a:pt x="1173" y="30"/>
                  <a:pt x="1173" y="30"/>
                  <a:pt x="1173" y="30"/>
                </a:cubicBezTo>
                <a:cubicBezTo>
                  <a:pt x="1173" y="29"/>
                  <a:pt x="1173" y="29"/>
                  <a:pt x="1173" y="29"/>
                </a:cubicBezTo>
                <a:cubicBezTo>
                  <a:pt x="1173" y="29"/>
                  <a:pt x="1174" y="29"/>
                  <a:pt x="1175" y="29"/>
                </a:cubicBezTo>
                <a:cubicBezTo>
                  <a:pt x="1175" y="29"/>
                  <a:pt x="1175" y="29"/>
                  <a:pt x="1175" y="29"/>
                </a:cubicBezTo>
                <a:cubicBezTo>
                  <a:pt x="1175" y="31"/>
                  <a:pt x="1175" y="31"/>
                  <a:pt x="1175" y="31"/>
                </a:cubicBezTo>
                <a:cubicBezTo>
                  <a:pt x="1173" y="30"/>
                  <a:pt x="1170" y="30"/>
                  <a:pt x="1167" y="30"/>
                </a:cubicBezTo>
                <a:cubicBezTo>
                  <a:pt x="1165" y="30"/>
                  <a:pt x="1164" y="30"/>
                  <a:pt x="1162" y="31"/>
                </a:cubicBezTo>
                <a:cubicBezTo>
                  <a:pt x="1162" y="29"/>
                  <a:pt x="1162" y="29"/>
                  <a:pt x="1162" y="29"/>
                </a:cubicBezTo>
                <a:cubicBezTo>
                  <a:pt x="1163" y="29"/>
                  <a:pt x="1163" y="29"/>
                  <a:pt x="1163" y="29"/>
                </a:cubicBezTo>
                <a:moveTo>
                  <a:pt x="1157" y="29"/>
                </a:moveTo>
                <a:cubicBezTo>
                  <a:pt x="1157" y="29"/>
                  <a:pt x="1157" y="29"/>
                  <a:pt x="1157" y="29"/>
                </a:cubicBezTo>
                <a:cubicBezTo>
                  <a:pt x="1158" y="29"/>
                  <a:pt x="1158" y="29"/>
                  <a:pt x="1158" y="29"/>
                </a:cubicBezTo>
                <a:cubicBezTo>
                  <a:pt x="1158" y="29"/>
                  <a:pt x="1159" y="29"/>
                  <a:pt x="1159" y="29"/>
                </a:cubicBezTo>
                <a:cubicBezTo>
                  <a:pt x="1159" y="29"/>
                  <a:pt x="1159" y="29"/>
                  <a:pt x="1159" y="29"/>
                </a:cubicBezTo>
                <a:cubicBezTo>
                  <a:pt x="1159" y="29"/>
                  <a:pt x="1160" y="29"/>
                  <a:pt x="1160" y="29"/>
                </a:cubicBezTo>
                <a:cubicBezTo>
                  <a:pt x="1160" y="31"/>
                  <a:pt x="1160" y="31"/>
                  <a:pt x="1160" y="31"/>
                </a:cubicBezTo>
                <a:cubicBezTo>
                  <a:pt x="1160" y="31"/>
                  <a:pt x="1160" y="31"/>
                  <a:pt x="1160" y="31"/>
                </a:cubicBezTo>
                <a:cubicBezTo>
                  <a:pt x="1159" y="31"/>
                  <a:pt x="1158" y="31"/>
                  <a:pt x="1157" y="31"/>
                </a:cubicBezTo>
                <a:cubicBezTo>
                  <a:pt x="1146" y="31"/>
                  <a:pt x="1136" y="34"/>
                  <a:pt x="1126" y="36"/>
                </a:cubicBezTo>
                <a:cubicBezTo>
                  <a:pt x="1126" y="36"/>
                  <a:pt x="1126" y="36"/>
                  <a:pt x="1126" y="36"/>
                </a:cubicBezTo>
                <a:cubicBezTo>
                  <a:pt x="1126" y="36"/>
                  <a:pt x="1126" y="36"/>
                  <a:pt x="1126" y="36"/>
                </a:cubicBezTo>
                <a:cubicBezTo>
                  <a:pt x="1124" y="37"/>
                  <a:pt x="1121" y="38"/>
                  <a:pt x="1118" y="39"/>
                </a:cubicBezTo>
                <a:cubicBezTo>
                  <a:pt x="1118" y="38"/>
                  <a:pt x="1118" y="38"/>
                  <a:pt x="1118" y="38"/>
                </a:cubicBezTo>
                <a:cubicBezTo>
                  <a:pt x="1127" y="34"/>
                  <a:pt x="1137" y="32"/>
                  <a:pt x="1147" y="30"/>
                </a:cubicBezTo>
                <a:cubicBezTo>
                  <a:pt x="1148" y="30"/>
                  <a:pt x="1149" y="30"/>
                  <a:pt x="1150" y="30"/>
                </a:cubicBezTo>
                <a:cubicBezTo>
                  <a:pt x="1150" y="30"/>
                  <a:pt x="1150" y="30"/>
                  <a:pt x="1150" y="30"/>
                </a:cubicBezTo>
                <a:cubicBezTo>
                  <a:pt x="1152" y="30"/>
                  <a:pt x="1155" y="29"/>
                  <a:pt x="1157" y="29"/>
                </a:cubicBezTo>
                <a:cubicBezTo>
                  <a:pt x="1157" y="29"/>
                  <a:pt x="1157" y="29"/>
                  <a:pt x="1157" y="29"/>
                </a:cubicBezTo>
                <a:moveTo>
                  <a:pt x="1104" y="33"/>
                </a:moveTo>
                <a:cubicBezTo>
                  <a:pt x="1104" y="32"/>
                  <a:pt x="1104" y="32"/>
                  <a:pt x="1104" y="32"/>
                </a:cubicBezTo>
                <a:cubicBezTo>
                  <a:pt x="1107" y="31"/>
                  <a:pt x="1110" y="29"/>
                  <a:pt x="1112" y="28"/>
                </a:cubicBezTo>
                <a:cubicBezTo>
                  <a:pt x="1112" y="29"/>
                  <a:pt x="1112" y="29"/>
                  <a:pt x="1112" y="29"/>
                </a:cubicBezTo>
                <a:cubicBezTo>
                  <a:pt x="1111" y="30"/>
                  <a:pt x="1110" y="30"/>
                  <a:pt x="1108" y="31"/>
                </a:cubicBezTo>
                <a:cubicBezTo>
                  <a:pt x="1108" y="31"/>
                  <a:pt x="1108" y="31"/>
                  <a:pt x="1108" y="31"/>
                </a:cubicBezTo>
                <a:cubicBezTo>
                  <a:pt x="1108" y="31"/>
                  <a:pt x="1108" y="31"/>
                  <a:pt x="1108" y="31"/>
                </a:cubicBezTo>
                <a:cubicBezTo>
                  <a:pt x="1107" y="32"/>
                  <a:pt x="1106" y="33"/>
                  <a:pt x="1104" y="33"/>
                </a:cubicBezTo>
                <a:moveTo>
                  <a:pt x="1114" y="28"/>
                </a:moveTo>
                <a:cubicBezTo>
                  <a:pt x="1114" y="27"/>
                  <a:pt x="1114" y="27"/>
                  <a:pt x="1114" y="27"/>
                </a:cubicBezTo>
                <a:cubicBezTo>
                  <a:pt x="1115" y="27"/>
                  <a:pt x="1116" y="27"/>
                  <a:pt x="1116" y="26"/>
                </a:cubicBezTo>
                <a:cubicBezTo>
                  <a:pt x="1116" y="27"/>
                  <a:pt x="1116" y="27"/>
                  <a:pt x="1116" y="27"/>
                </a:cubicBezTo>
                <a:cubicBezTo>
                  <a:pt x="1116" y="28"/>
                  <a:pt x="1115" y="28"/>
                  <a:pt x="1114" y="28"/>
                </a:cubicBezTo>
                <a:moveTo>
                  <a:pt x="1202" y="39"/>
                </a:moveTo>
                <a:cubicBezTo>
                  <a:pt x="1202" y="38"/>
                  <a:pt x="1202" y="38"/>
                  <a:pt x="1202" y="38"/>
                </a:cubicBezTo>
                <a:cubicBezTo>
                  <a:pt x="1202" y="38"/>
                  <a:pt x="1202" y="38"/>
                  <a:pt x="1202" y="38"/>
                </a:cubicBezTo>
                <a:cubicBezTo>
                  <a:pt x="1203" y="38"/>
                  <a:pt x="1203" y="38"/>
                  <a:pt x="1203" y="38"/>
                </a:cubicBezTo>
                <a:cubicBezTo>
                  <a:pt x="1203" y="38"/>
                  <a:pt x="1203" y="38"/>
                  <a:pt x="1203" y="38"/>
                </a:cubicBezTo>
                <a:cubicBezTo>
                  <a:pt x="1205" y="36"/>
                  <a:pt x="1208" y="35"/>
                  <a:pt x="1209" y="32"/>
                </a:cubicBezTo>
                <a:cubicBezTo>
                  <a:pt x="1209" y="32"/>
                  <a:pt x="1209" y="32"/>
                  <a:pt x="1209" y="32"/>
                </a:cubicBezTo>
                <a:cubicBezTo>
                  <a:pt x="1209" y="31"/>
                  <a:pt x="1209" y="31"/>
                  <a:pt x="1209" y="31"/>
                </a:cubicBezTo>
                <a:cubicBezTo>
                  <a:pt x="1207" y="29"/>
                  <a:pt x="1205" y="28"/>
                  <a:pt x="1202" y="27"/>
                </a:cubicBezTo>
                <a:cubicBezTo>
                  <a:pt x="1202" y="25"/>
                  <a:pt x="1202" y="25"/>
                  <a:pt x="1202" y="25"/>
                </a:cubicBezTo>
                <a:cubicBezTo>
                  <a:pt x="1205" y="26"/>
                  <a:pt x="1208" y="28"/>
                  <a:pt x="1211" y="30"/>
                </a:cubicBezTo>
                <a:cubicBezTo>
                  <a:pt x="1211" y="35"/>
                  <a:pt x="1211" y="35"/>
                  <a:pt x="1211" y="35"/>
                </a:cubicBezTo>
                <a:cubicBezTo>
                  <a:pt x="1208" y="35"/>
                  <a:pt x="1205" y="37"/>
                  <a:pt x="1202" y="39"/>
                </a:cubicBezTo>
                <a:moveTo>
                  <a:pt x="1226" y="30"/>
                </a:moveTo>
                <a:cubicBezTo>
                  <a:pt x="1225" y="29"/>
                  <a:pt x="1225" y="28"/>
                  <a:pt x="1224" y="27"/>
                </a:cubicBezTo>
                <a:cubicBezTo>
                  <a:pt x="1224" y="24"/>
                  <a:pt x="1224" y="24"/>
                  <a:pt x="1224" y="24"/>
                </a:cubicBezTo>
                <a:cubicBezTo>
                  <a:pt x="1225" y="25"/>
                  <a:pt x="1225" y="25"/>
                  <a:pt x="1226" y="26"/>
                </a:cubicBezTo>
                <a:cubicBezTo>
                  <a:pt x="1226" y="30"/>
                  <a:pt x="1226" y="30"/>
                  <a:pt x="1226" y="30"/>
                </a:cubicBezTo>
                <a:moveTo>
                  <a:pt x="1237" y="30"/>
                </a:moveTo>
                <a:cubicBezTo>
                  <a:pt x="1237" y="28"/>
                  <a:pt x="1237" y="28"/>
                  <a:pt x="1237" y="28"/>
                </a:cubicBezTo>
                <a:cubicBezTo>
                  <a:pt x="1237" y="28"/>
                  <a:pt x="1237" y="28"/>
                  <a:pt x="1237" y="28"/>
                </a:cubicBezTo>
                <a:cubicBezTo>
                  <a:pt x="1240" y="27"/>
                  <a:pt x="1243" y="25"/>
                  <a:pt x="1247" y="23"/>
                </a:cubicBezTo>
                <a:cubicBezTo>
                  <a:pt x="1247" y="24"/>
                  <a:pt x="1247" y="24"/>
                  <a:pt x="1247" y="24"/>
                </a:cubicBezTo>
                <a:cubicBezTo>
                  <a:pt x="1245" y="25"/>
                  <a:pt x="1243" y="26"/>
                  <a:pt x="1241" y="27"/>
                </a:cubicBezTo>
                <a:cubicBezTo>
                  <a:pt x="1240" y="27"/>
                  <a:pt x="1240" y="27"/>
                  <a:pt x="1240" y="27"/>
                </a:cubicBezTo>
                <a:cubicBezTo>
                  <a:pt x="1240" y="27"/>
                  <a:pt x="1240" y="27"/>
                  <a:pt x="1240" y="27"/>
                </a:cubicBezTo>
                <a:cubicBezTo>
                  <a:pt x="1239" y="28"/>
                  <a:pt x="1238" y="29"/>
                  <a:pt x="1237" y="30"/>
                </a:cubicBezTo>
                <a:moveTo>
                  <a:pt x="1116" y="30"/>
                </a:moveTo>
                <a:cubicBezTo>
                  <a:pt x="1118" y="29"/>
                  <a:pt x="1118" y="29"/>
                  <a:pt x="1118" y="29"/>
                </a:cubicBezTo>
                <a:cubicBezTo>
                  <a:pt x="1118" y="29"/>
                  <a:pt x="1118" y="29"/>
                  <a:pt x="1118" y="29"/>
                </a:cubicBezTo>
                <a:cubicBezTo>
                  <a:pt x="1118" y="29"/>
                  <a:pt x="1118" y="29"/>
                  <a:pt x="1118" y="29"/>
                </a:cubicBezTo>
                <a:cubicBezTo>
                  <a:pt x="1130" y="24"/>
                  <a:pt x="1143" y="23"/>
                  <a:pt x="1156" y="23"/>
                </a:cubicBezTo>
                <a:cubicBezTo>
                  <a:pt x="1157" y="23"/>
                  <a:pt x="1159" y="23"/>
                  <a:pt x="1160" y="23"/>
                </a:cubicBezTo>
                <a:cubicBezTo>
                  <a:pt x="1160" y="23"/>
                  <a:pt x="1160" y="23"/>
                  <a:pt x="1160" y="23"/>
                </a:cubicBezTo>
                <a:cubicBezTo>
                  <a:pt x="1161" y="23"/>
                  <a:pt x="1161" y="23"/>
                  <a:pt x="1161" y="23"/>
                </a:cubicBezTo>
                <a:cubicBezTo>
                  <a:pt x="1161" y="23"/>
                  <a:pt x="1161" y="23"/>
                  <a:pt x="1161" y="23"/>
                </a:cubicBezTo>
                <a:cubicBezTo>
                  <a:pt x="1162" y="23"/>
                  <a:pt x="1162" y="23"/>
                  <a:pt x="1162" y="23"/>
                </a:cubicBezTo>
                <a:cubicBezTo>
                  <a:pt x="1162" y="23"/>
                  <a:pt x="1162" y="23"/>
                  <a:pt x="1162" y="23"/>
                </a:cubicBezTo>
                <a:cubicBezTo>
                  <a:pt x="1167" y="23"/>
                  <a:pt x="1171" y="23"/>
                  <a:pt x="1175" y="24"/>
                </a:cubicBezTo>
                <a:cubicBezTo>
                  <a:pt x="1175" y="24"/>
                  <a:pt x="1175" y="24"/>
                  <a:pt x="1175" y="24"/>
                </a:cubicBezTo>
                <a:cubicBezTo>
                  <a:pt x="1176" y="24"/>
                  <a:pt x="1176" y="24"/>
                  <a:pt x="1176" y="24"/>
                </a:cubicBezTo>
                <a:cubicBezTo>
                  <a:pt x="1177" y="24"/>
                  <a:pt x="1177" y="24"/>
                  <a:pt x="1177" y="24"/>
                </a:cubicBezTo>
                <a:cubicBezTo>
                  <a:pt x="1177" y="24"/>
                  <a:pt x="1177" y="24"/>
                  <a:pt x="1177" y="24"/>
                </a:cubicBezTo>
                <a:cubicBezTo>
                  <a:pt x="1181" y="24"/>
                  <a:pt x="1181" y="24"/>
                  <a:pt x="1181" y="24"/>
                </a:cubicBezTo>
                <a:cubicBezTo>
                  <a:pt x="1181" y="24"/>
                  <a:pt x="1181" y="24"/>
                  <a:pt x="1181" y="24"/>
                </a:cubicBezTo>
                <a:cubicBezTo>
                  <a:pt x="1182" y="24"/>
                  <a:pt x="1182" y="24"/>
                  <a:pt x="1182" y="24"/>
                </a:cubicBezTo>
                <a:cubicBezTo>
                  <a:pt x="1183" y="25"/>
                  <a:pt x="1183" y="25"/>
                  <a:pt x="1183" y="25"/>
                </a:cubicBezTo>
                <a:cubicBezTo>
                  <a:pt x="1183" y="25"/>
                  <a:pt x="1183" y="25"/>
                  <a:pt x="1183" y="25"/>
                </a:cubicBezTo>
                <a:cubicBezTo>
                  <a:pt x="1195" y="26"/>
                  <a:pt x="1195" y="26"/>
                  <a:pt x="1195" y="26"/>
                </a:cubicBezTo>
                <a:cubicBezTo>
                  <a:pt x="1197" y="27"/>
                  <a:pt x="1199" y="28"/>
                  <a:pt x="1201" y="28"/>
                </a:cubicBezTo>
                <a:cubicBezTo>
                  <a:pt x="1203" y="29"/>
                  <a:pt x="1206" y="30"/>
                  <a:pt x="1207" y="32"/>
                </a:cubicBezTo>
                <a:cubicBezTo>
                  <a:pt x="1206" y="34"/>
                  <a:pt x="1204" y="34"/>
                  <a:pt x="1202" y="36"/>
                </a:cubicBezTo>
                <a:cubicBezTo>
                  <a:pt x="1202" y="36"/>
                  <a:pt x="1202" y="36"/>
                  <a:pt x="1201" y="36"/>
                </a:cubicBezTo>
                <a:cubicBezTo>
                  <a:pt x="1201" y="36"/>
                  <a:pt x="1200" y="35"/>
                  <a:pt x="1200" y="35"/>
                </a:cubicBezTo>
                <a:cubicBezTo>
                  <a:pt x="1199" y="34"/>
                  <a:pt x="1199" y="33"/>
                  <a:pt x="1198" y="33"/>
                </a:cubicBezTo>
                <a:cubicBezTo>
                  <a:pt x="1193" y="32"/>
                  <a:pt x="1188" y="29"/>
                  <a:pt x="1182" y="28"/>
                </a:cubicBezTo>
                <a:cubicBezTo>
                  <a:pt x="1182" y="28"/>
                  <a:pt x="1182" y="28"/>
                  <a:pt x="1182" y="28"/>
                </a:cubicBezTo>
                <a:cubicBezTo>
                  <a:pt x="1182" y="28"/>
                  <a:pt x="1182" y="28"/>
                  <a:pt x="1182" y="28"/>
                </a:cubicBezTo>
                <a:cubicBezTo>
                  <a:pt x="1181" y="28"/>
                  <a:pt x="1181" y="28"/>
                  <a:pt x="1181" y="28"/>
                </a:cubicBezTo>
                <a:cubicBezTo>
                  <a:pt x="1181" y="28"/>
                  <a:pt x="1181" y="28"/>
                  <a:pt x="1181" y="28"/>
                </a:cubicBezTo>
                <a:cubicBezTo>
                  <a:pt x="1179" y="27"/>
                  <a:pt x="1178" y="27"/>
                  <a:pt x="1177" y="27"/>
                </a:cubicBezTo>
                <a:cubicBezTo>
                  <a:pt x="1176" y="27"/>
                  <a:pt x="1175" y="27"/>
                  <a:pt x="1175" y="27"/>
                </a:cubicBezTo>
                <a:cubicBezTo>
                  <a:pt x="1174" y="27"/>
                  <a:pt x="1173" y="27"/>
                  <a:pt x="1173" y="27"/>
                </a:cubicBezTo>
                <a:cubicBezTo>
                  <a:pt x="1172" y="27"/>
                  <a:pt x="1171" y="27"/>
                  <a:pt x="1170" y="27"/>
                </a:cubicBezTo>
                <a:cubicBezTo>
                  <a:pt x="1169" y="27"/>
                  <a:pt x="1168" y="27"/>
                  <a:pt x="1167" y="27"/>
                </a:cubicBezTo>
                <a:cubicBezTo>
                  <a:pt x="1166" y="27"/>
                  <a:pt x="1166" y="27"/>
                  <a:pt x="1165" y="27"/>
                </a:cubicBezTo>
                <a:cubicBezTo>
                  <a:pt x="1165" y="27"/>
                  <a:pt x="1165" y="27"/>
                  <a:pt x="1165" y="27"/>
                </a:cubicBezTo>
                <a:cubicBezTo>
                  <a:pt x="1165" y="27"/>
                  <a:pt x="1165" y="27"/>
                  <a:pt x="1165" y="27"/>
                </a:cubicBezTo>
                <a:cubicBezTo>
                  <a:pt x="1164" y="27"/>
                  <a:pt x="1163" y="27"/>
                  <a:pt x="1163" y="27"/>
                </a:cubicBezTo>
                <a:cubicBezTo>
                  <a:pt x="1163" y="27"/>
                  <a:pt x="1163" y="27"/>
                  <a:pt x="1163" y="27"/>
                </a:cubicBezTo>
                <a:cubicBezTo>
                  <a:pt x="1163" y="27"/>
                  <a:pt x="1162" y="27"/>
                  <a:pt x="1162" y="27"/>
                </a:cubicBezTo>
                <a:cubicBezTo>
                  <a:pt x="1160" y="27"/>
                  <a:pt x="1160" y="27"/>
                  <a:pt x="1160" y="27"/>
                </a:cubicBezTo>
                <a:cubicBezTo>
                  <a:pt x="1160" y="27"/>
                  <a:pt x="1160" y="27"/>
                  <a:pt x="1160" y="27"/>
                </a:cubicBezTo>
                <a:cubicBezTo>
                  <a:pt x="1160" y="27"/>
                  <a:pt x="1159" y="27"/>
                  <a:pt x="1159" y="27"/>
                </a:cubicBezTo>
                <a:cubicBezTo>
                  <a:pt x="1159" y="27"/>
                  <a:pt x="1159" y="27"/>
                  <a:pt x="1159" y="27"/>
                </a:cubicBezTo>
                <a:cubicBezTo>
                  <a:pt x="1158" y="27"/>
                  <a:pt x="1158" y="27"/>
                  <a:pt x="1157" y="27"/>
                </a:cubicBezTo>
                <a:cubicBezTo>
                  <a:pt x="1154" y="27"/>
                  <a:pt x="1152" y="28"/>
                  <a:pt x="1150" y="28"/>
                </a:cubicBezTo>
                <a:cubicBezTo>
                  <a:pt x="1150" y="28"/>
                  <a:pt x="1150" y="28"/>
                  <a:pt x="1150" y="28"/>
                </a:cubicBezTo>
                <a:cubicBezTo>
                  <a:pt x="1149" y="28"/>
                  <a:pt x="1148" y="28"/>
                  <a:pt x="1147" y="28"/>
                </a:cubicBezTo>
                <a:cubicBezTo>
                  <a:pt x="1147" y="28"/>
                  <a:pt x="1147" y="28"/>
                  <a:pt x="1147" y="28"/>
                </a:cubicBezTo>
                <a:cubicBezTo>
                  <a:pt x="1147" y="28"/>
                  <a:pt x="1147" y="28"/>
                  <a:pt x="1147" y="28"/>
                </a:cubicBezTo>
                <a:cubicBezTo>
                  <a:pt x="1137" y="30"/>
                  <a:pt x="1127" y="32"/>
                  <a:pt x="1117" y="36"/>
                </a:cubicBezTo>
                <a:cubicBezTo>
                  <a:pt x="1117" y="36"/>
                  <a:pt x="1117" y="36"/>
                  <a:pt x="1117" y="36"/>
                </a:cubicBezTo>
                <a:cubicBezTo>
                  <a:pt x="1116" y="36"/>
                  <a:pt x="1115" y="37"/>
                  <a:pt x="1114" y="37"/>
                </a:cubicBezTo>
                <a:cubicBezTo>
                  <a:pt x="1114" y="37"/>
                  <a:pt x="1114" y="37"/>
                  <a:pt x="1114" y="37"/>
                </a:cubicBezTo>
                <a:cubicBezTo>
                  <a:pt x="1113" y="38"/>
                  <a:pt x="1113" y="38"/>
                  <a:pt x="1113" y="38"/>
                </a:cubicBezTo>
                <a:cubicBezTo>
                  <a:pt x="1112" y="38"/>
                  <a:pt x="1112" y="38"/>
                  <a:pt x="1112" y="38"/>
                </a:cubicBezTo>
                <a:cubicBezTo>
                  <a:pt x="1112" y="38"/>
                  <a:pt x="1112" y="38"/>
                  <a:pt x="1112" y="38"/>
                </a:cubicBezTo>
                <a:cubicBezTo>
                  <a:pt x="1109" y="40"/>
                  <a:pt x="1106" y="42"/>
                  <a:pt x="1102" y="44"/>
                </a:cubicBezTo>
                <a:cubicBezTo>
                  <a:pt x="1101" y="45"/>
                  <a:pt x="1100" y="46"/>
                  <a:pt x="1098" y="47"/>
                </a:cubicBezTo>
                <a:cubicBezTo>
                  <a:pt x="1098" y="47"/>
                  <a:pt x="1098" y="47"/>
                  <a:pt x="1097" y="47"/>
                </a:cubicBezTo>
                <a:cubicBezTo>
                  <a:pt x="1096" y="46"/>
                  <a:pt x="1095" y="45"/>
                  <a:pt x="1094" y="43"/>
                </a:cubicBezTo>
                <a:cubicBezTo>
                  <a:pt x="1096" y="40"/>
                  <a:pt x="1099" y="38"/>
                  <a:pt x="1102" y="37"/>
                </a:cubicBezTo>
                <a:cubicBezTo>
                  <a:pt x="1102" y="37"/>
                  <a:pt x="1102" y="37"/>
                  <a:pt x="1102" y="37"/>
                </a:cubicBezTo>
                <a:cubicBezTo>
                  <a:pt x="1103" y="36"/>
                  <a:pt x="1103" y="36"/>
                  <a:pt x="1103" y="36"/>
                </a:cubicBezTo>
                <a:cubicBezTo>
                  <a:pt x="1104" y="36"/>
                  <a:pt x="1104" y="36"/>
                  <a:pt x="1104" y="36"/>
                </a:cubicBezTo>
                <a:cubicBezTo>
                  <a:pt x="1104" y="36"/>
                  <a:pt x="1104" y="36"/>
                  <a:pt x="1104" y="36"/>
                </a:cubicBezTo>
                <a:cubicBezTo>
                  <a:pt x="1106" y="35"/>
                  <a:pt x="1108" y="34"/>
                  <a:pt x="1109" y="33"/>
                </a:cubicBezTo>
                <a:cubicBezTo>
                  <a:pt x="1110" y="32"/>
                  <a:pt x="1112" y="32"/>
                  <a:pt x="1112" y="31"/>
                </a:cubicBezTo>
                <a:cubicBezTo>
                  <a:pt x="1112" y="32"/>
                  <a:pt x="1112" y="32"/>
                  <a:pt x="1112" y="32"/>
                </a:cubicBezTo>
                <a:cubicBezTo>
                  <a:pt x="1114" y="31"/>
                  <a:pt x="1114" y="31"/>
                  <a:pt x="1114" y="31"/>
                </a:cubicBezTo>
                <a:cubicBezTo>
                  <a:pt x="1114" y="30"/>
                  <a:pt x="1114" y="30"/>
                  <a:pt x="1114" y="30"/>
                </a:cubicBezTo>
                <a:cubicBezTo>
                  <a:pt x="1114" y="30"/>
                  <a:pt x="1114" y="30"/>
                  <a:pt x="1114" y="30"/>
                </a:cubicBezTo>
                <a:cubicBezTo>
                  <a:pt x="1115" y="30"/>
                  <a:pt x="1116" y="30"/>
                  <a:pt x="1116" y="29"/>
                </a:cubicBezTo>
                <a:cubicBezTo>
                  <a:pt x="1116" y="30"/>
                  <a:pt x="1116" y="30"/>
                  <a:pt x="1116" y="30"/>
                </a:cubicBezTo>
                <a:moveTo>
                  <a:pt x="1200" y="26"/>
                </a:moveTo>
                <a:cubicBezTo>
                  <a:pt x="1199" y="25"/>
                  <a:pt x="1198" y="25"/>
                  <a:pt x="1196" y="24"/>
                </a:cubicBezTo>
                <a:cubicBezTo>
                  <a:pt x="1196" y="24"/>
                  <a:pt x="1196" y="24"/>
                  <a:pt x="1196" y="24"/>
                </a:cubicBezTo>
                <a:cubicBezTo>
                  <a:pt x="1183" y="23"/>
                  <a:pt x="1183" y="23"/>
                  <a:pt x="1183" y="23"/>
                </a:cubicBezTo>
                <a:cubicBezTo>
                  <a:pt x="1183" y="21"/>
                  <a:pt x="1183" y="21"/>
                  <a:pt x="1183" y="21"/>
                </a:cubicBezTo>
                <a:cubicBezTo>
                  <a:pt x="1189" y="22"/>
                  <a:pt x="1195" y="22"/>
                  <a:pt x="1200" y="25"/>
                </a:cubicBezTo>
                <a:cubicBezTo>
                  <a:pt x="1200" y="26"/>
                  <a:pt x="1200" y="26"/>
                  <a:pt x="1200" y="26"/>
                </a:cubicBezTo>
                <a:moveTo>
                  <a:pt x="1181" y="22"/>
                </a:moveTo>
                <a:cubicBezTo>
                  <a:pt x="1177" y="22"/>
                  <a:pt x="1177" y="22"/>
                  <a:pt x="1177" y="22"/>
                </a:cubicBezTo>
                <a:cubicBezTo>
                  <a:pt x="1177" y="22"/>
                  <a:pt x="1177" y="22"/>
                  <a:pt x="1177" y="22"/>
                </a:cubicBezTo>
                <a:cubicBezTo>
                  <a:pt x="1177" y="20"/>
                  <a:pt x="1177" y="20"/>
                  <a:pt x="1177" y="20"/>
                </a:cubicBezTo>
                <a:cubicBezTo>
                  <a:pt x="1179" y="21"/>
                  <a:pt x="1180" y="21"/>
                  <a:pt x="1181" y="21"/>
                </a:cubicBezTo>
                <a:cubicBezTo>
                  <a:pt x="1181" y="22"/>
                  <a:pt x="1181" y="22"/>
                  <a:pt x="1181" y="22"/>
                </a:cubicBezTo>
                <a:moveTo>
                  <a:pt x="1222" y="25"/>
                </a:moveTo>
                <a:cubicBezTo>
                  <a:pt x="1222" y="24"/>
                  <a:pt x="1221" y="23"/>
                  <a:pt x="1220" y="22"/>
                </a:cubicBezTo>
                <a:cubicBezTo>
                  <a:pt x="1220" y="20"/>
                  <a:pt x="1220" y="20"/>
                  <a:pt x="1220" y="20"/>
                </a:cubicBezTo>
                <a:cubicBezTo>
                  <a:pt x="1221" y="21"/>
                  <a:pt x="1222" y="21"/>
                  <a:pt x="1222" y="22"/>
                </a:cubicBezTo>
                <a:cubicBezTo>
                  <a:pt x="1222" y="25"/>
                  <a:pt x="1222" y="25"/>
                  <a:pt x="1222" y="25"/>
                </a:cubicBezTo>
                <a:moveTo>
                  <a:pt x="1175" y="22"/>
                </a:moveTo>
                <a:cubicBezTo>
                  <a:pt x="1171" y="21"/>
                  <a:pt x="1167" y="21"/>
                  <a:pt x="1162" y="21"/>
                </a:cubicBezTo>
                <a:cubicBezTo>
                  <a:pt x="1162" y="20"/>
                  <a:pt x="1162" y="20"/>
                  <a:pt x="1162" y="20"/>
                </a:cubicBezTo>
                <a:cubicBezTo>
                  <a:pt x="1167" y="20"/>
                  <a:pt x="1171" y="20"/>
                  <a:pt x="1175" y="20"/>
                </a:cubicBezTo>
                <a:cubicBezTo>
                  <a:pt x="1175" y="22"/>
                  <a:pt x="1175" y="22"/>
                  <a:pt x="1175" y="22"/>
                </a:cubicBezTo>
                <a:moveTo>
                  <a:pt x="1118" y="27"/>
                </a:moveTo>
                <a:cubicBezTo>
                  <a:pt x="1118" y="25"/>
                  <a:pt x="1118" y="25"/>
                  <a:pt x="1118" y="25"/>
                </a:cubicBezTo>
                <a:cubicBezTo>
                  <a:pt x="1119" y="25"/>
                  <a:pt x="1120" y="25"/>
                  <a:pt x="1121" y="24"/>
                </a:cubicBezTo>
                <a:cubicBezTo>
                  <a:pt x="1121" y="24"/>
                  <a:pt x="1121" y="24"/>
                  <a:pt x="1121" y="24"/>
                </a:cubicBezTo>
                <a:cubicBezTo>
                  <a:pt x="1133" y="20"/>
                  <a:pt x="1147" y="20"/>
                  <a:pt x="1160" y="19"/>
                </a:cubicBezTo>
                <a:cubicBezTo>
                  <a:pt x="1160" y="19"/>
                  <a:pt x="1160" y="19"/>
                  <a:pt x="1160" y="19"/>
                </a:cubicBezTo>
                <a:cubicBezTo>
                  <a:pt x="1160" y="21"/>
                  <a:pt x="1160" y="21"/>
                  <a:pt x="1160" y="21"/>
                </a:cubicBezTo>
                <a:cubicBezTo>
                  <a:pt x="1159" y="21"/>
                  <a:pt x="1157" y="21"/>
                  <a:pt x="1156" y="21"/>
                </a:cubicBezTo>
                <a:cubicBezTo>
                  <a:pt x="1143" y="21"/>
                  <a:pt x="1130" y="22"/>
                  <a:pt x="1118" y="27"/>
                </a:cubicBezTo>
                <a:moveTo>
                  <a:pt x="1249" y="23"/>
                </a:moveTo>
                <a:cubicBezTo>
                  <a:pt x="1249" y="22"/>
                  <a:pt x="1249" y="22"/>
                  <a:pt x="1249" y="22"/>
                </a:cubicBezTo>
                <a:cubicBezTo>
                  <a:pt x="1254" y="20"/>
                  <a:pt x="1260" y="18"/>
                  <a:pt x="1266" y="16"/>
                </a:cubicBezTo>
                <a:cubicBezTo>
                  <a:pt x="1266" y="16"/>
                  <a:pt x="1266" y="16"/>
                  <a:pt x="1266" y="16"/>
                </a:cubicBezTo>
                <a:cubicBezTo>
                  <a:pt x="1260" y="18"/>
                  <a:pt x="1254" y="21"/>
                  <a:pt x="1249" y="23"/>
                </a:cubicBezTo>
                <a:moveTo>
                  <a:pt x="1218" y="20"/>
                </a:moveTo>
                <a:cubicBezTo>
                  <a:pt x="1216" y="19"/>
                  <a:pt x="1214" y="17"/>
                  <a:pt x="1213" y="16"/>
                </a:cubicBezTo>
                <a:cubicBezTo>
                  <a:pt x="1213" y="15"/>
                  <a:pt x="1213" y="15"/>
                  <a:pt x="1213" y="15"/>
                </a:cubicBezTo>
                <a:cubicBezTo>
                  <a:pt x="1215" y="16"/>
                  <a:pt x="1216" y="17"/>
                  <a:pt x="1218" y="18"/>
                </a:cubicBezTo>
                <a:cubicBezTo>
                  <a:pt x="1218" y="20"/>
                  <a:pt x="1218" y="20"/>
                  <a:pt x="1218" y="20"/>
                </a:cubicBezTo>
                <a:moveTo>
                  <a:pt x="1226" y="16"/>
                </a:moveTo>
                <a:cubicBezTo>
                  <a:pt x="1225" y="15"/>
                  <a:pt x="1225" y="15"/>
                  <a:pt x="1224" y="14"/>
                </a:cubicBezTo>
                <a:cubicBezTo>
                  <a:pt x="1224" y="13"/>
                  <a:pt x="1224" y="13"/>
                  <a:pt x="1224" y="13"/>
                </a:cubicBezTo>
                <a:cubicBezTo>
                  <a:pt x="1225" y="13"/>
                  <a:pt x="1225" y="13"/>
                  <a:pt x="1226" y="13"/>
                </a:cubicBezTo>
                <a:cubicBezTo>
                  <a:pt x="1226" y="16"/>
                  <a:pt x="1226" y="16"/>
                  <a:pt x="1226" y="16"/>
                </a:cubicBezTo>
                <a:moveTo>
                  <a:pt x="1276" y="13"/>
                </a:moveTo>
                <a:cubicBezTo>
                  <a:pt x="1281" y="12"/>
                  <a:pt x="1285" y="12"/>
                  <a:pt x="1289" y="12"/>
                </a:cubicBezTo>
                <a:cubicBezTo>
                  <a:pt x="1290" y="12"/>
                  <a:pt x="1291" y="12"/>
                  <a:pt x="1292" y="12"/>
                </a:cubicBezTo>
                <a:cubicBezTo>
                  <a:pt x="1292" y="12"/>
                  <a:pt x="1292" y="12"/>
                  <a:pt x="1292" y="12"/>
                </a:cubicBezTo>
                <a:cubicBezTo>
                  <a:pt x="1292" y="13"/>
                  <a:pt x="1292" y="13"/>
                  <a:pt x="1292" y="13"/>
                </a:cubicBezTo>
                <a:cubicBezTo>
                  <a:pt x="1291" y="13"/>
                  <a:pt x="1291" y="13"/>
                  <a:pt x="1291" y="13"/>
                </a:cubicBezTo>
                <a:cubicBezTo>
                  <a:pt x="1291" y="13"/>
                  <a:pt x="1291" y="13"/>
                  <a:pt x="1291" y="13"/>
                </a:cubicBezTo>
                <a:cubicBezTo>
                  <a:pt x="1291" y="13"/>
                  <a:pt x="1290" y="13"/>
                  <a:pt x="1290" y="13"/>
                </a:cubicBezTo>
                <a:cubicBezTo>
                  <a:pt x="1289" y="13"/>
                  <a:pt x="1289" y="12"/>
                  <a:pt x="1288" y="12"/>
                </a:cubicBezTo>
                <a:cubicBezTo>
                  <a:pt x="1288" y="12"/>
                  <a:pt x="1288" y="12"/>
                  <a:pt x="1288" y="12"/>
                </a:cubicBezTo>
                <a:cubicBezTo>
                  <a:pt x="1276" y="13"/>
                  <a:pt x="1276" y="13"/>
                  <a:pt x="1276" y="13"/>
                </a:cubicBezTo>
                <a:moveTo>
                  <a:pt x="1104" y="14"/>
                </a:moveTo>
                <a:cubicBezTo>
                  <a:pt x="1104" y="13"/>
                  <a:pt x="1104" y="13"/>
                  <a:pt x="1104" y="13"/>
                </a:cubicBezTo>
                <a:cubicBezTo>
                  <a:pt x="1107" y="12"/>
                  <a:pt x="1110" y="11"/>
                  <a:pt x="1112" y="10"/>
                </a:cubicBezTo>
                <a:cubicBezTo>
                  <a:pt x="1112" y="11"/>
                  <a:pt x="1112" y="11"/>
                  <a:pt x="1112" y="11"/>
                </a:cubicBezTo>
                <a:cubicBezTo>
                  <a:pt x="1110" y="12"/>
                  <a:pt x="1107" y="13"/>
                  <a:pt x="1104" y="14"/>
                </a:cubicBezTo>
                <a:moveTo>
                  <a:pt x="1211" y="15"/>
                </a:moveTo>
                <a:cubicBezTo>
                  <a:pt x="1210" y="14"/>
                  <a:pt x="1209" y="14"/>
                  <a:pt x="1208" y="13"/>
                </a:cubicBezTo>
                <a:cubicBezTo>
                  <a:pt x="1208" y="13"/>
                  <a:pt x="1208" y="13"/>
                  <a:pt x="1208" y="13"/>
                </a:cubicBezTo>
                <a:cubicBezTo>
                  <a:pt x="1205" y="11"/>
                  <a:pt x="1205" y="11"/>
                  <a:pt x="1205" y="11"/>
                </a:cubicBezTo>
                <a:cubicBezTo>
                  <a:pt x="1204" y="11"/>
                  <a:pt x="1203" y="11"/>
                  <a:pt x="1202" y="10"/>
                </a:cubicBezTo>
                <a:cubicBezTo>
                  <a:pt x="1202" y="9"/>
                  <a:pt x="1202" y="9"/>
                  <a:pt x="1202" y="9"/>
                </a:cubicBezTo>
                <a:cubicBezTo>
                  <a:pt x="1205" y="10"/>
                  <a:pt x="1208" y="11"/>
                  <a:pt x="1210" y="13"/>
                </a:cubicBezTo>
                <a:cubicBezTo>
                  <a:pt x="1210" y="13"/>
                  <a:pt x="1210" y="13"/>
                  <a:pt x="1210" y="13"/>
                </a:cubicBezTo>
                <a:cubicBezTo>
                  <a:pt x="1211" y="13"/>
                  <a:pt x="1211" y="13"/>
                  <a:pt x="1211" y="13"/>
                </a:cubicBezTo>
                <a:cubicBezTo>
                  <a:pt x="1211" y="13"/>
                  <a:pt x="1211" y="13"/>
                  <a:pt x="1211" y="13"/>
                </a:cubicBezTo>
                <a:cubicBezTo>
                  <a:pt x="1211" y="15"/>
                  <a:pt x="1211" y="15"/>
                  <a:pt x="1211" y="15"/>
                </a:cubicBezTo>
                <a:moveTo>
                  <a:pt x="1114" y="10"/>
                </a:moveTo>
                <a:cubicBezTo>
                  <a:pt x="1114" y="9"/>
                  <a:pt x="1114" y="9"/>
                  <a:pt x="1114" y="9"/>
                </a:cubicBezTo>
                <a:cubicBezTo>
                  <a:pt x="1115" y="9"/>
                  <a:pt x="1116" y="9"/>
                  <a:pt x="1116" y="9"/>
                </a:cubicBezTo>
                <a:cubicBezTo>
                  <a:pt x="1116" y="9"/>
                  <a:pt x="1116" y="9"/>
                  <a:pt x="1116" y="9"/>
                </a:cubicBezTo>
                <a:cubicBezTo>
                  <a:pt x="1116" y="10"/>
                  <a:pt x="1115" y="10"/>
                  <a:pt x="1114" y="10"/>
                </a:cubicBezTo>
                <a:moveTo>
                  <a:pt x="1231" y="32"/>
                </a:moveTo>
                <a:cubicBezTo>
                  <a:pt x="1231" y="32"/>
                  <a:pt x="1231" y="32"/>
                  <a:pt x="1231" y="32"/>
                </a:cubicBezTo>
                <a:cubicBezTo>
                  <a:pt x="1232" y="32"/>
                  <a:pt x="1232" y="31"/>
                  <a:pt x="1233" y="31"/>
                </a:cubicBezTo>
                <a:cubicBezTo>
                  <a:pt x="1233" y="30"/>
                  <a:pt x="1234" y="30"/>
                  <a:pt x="1234" y="29"/>
                </a:cubicBezTo>
                <a:cubicBezTo>
                  <a:pt x="1234" y="29"/>
                  <a:pt x="1234" y="29"/>
                  <a:pt x="1234" y="29"/>
                </a:cubicBezTo>
                <a:cubicBezTo>
                  <a:pt x="1234" y="29"/>
                  <a:pt x="1234" y="29"/>
                  <a:pt x="1234" y="29"/>
                </a:cubicBezTo>
                <a:cubicBezTo>
                  <a:pt x="1233" y="25"/>
                  <a:pt x="1231" y="22"/>
                  <a:pt x="1229" y="19"/>
                </a:cubicBezTo>
                <a:cubicBezTo>
                  <a:pt x="1229" y="19"/>
                  <a:pt x="1229" y="19"/>
                  <a:pt x="1229" y="19"/>
                </a:cubicBezTo>
                <a:cubicBezTo>
                  <a:pt x="1229" y="19"/>
                  <a:pt x="1229" y="19"/>
                  <a:pt x="1229" y="19"/>
                </a:cubicBezTo>
                <a:cubicBezTo>
                  <a:pt x="1228" y="18"/>
                  <a:pt x="1228" y="18"/>
                  <a:pt x="1228" y="18"/>
                </a:cubicBezTo>
                <a:cubicBezTo>
                  <a:pt x="1228" y="14"/>
                  <a:pt x="1228" y="14"/>
                  <a:pt x="1228" y="14"/>
                </a:cubicBezTo>
                <a:cubicBezTo>
                  <a:pt x="1228" y="14"/>
                  <a:pt x="1228" y="14"/>
                  <a:pt x="1228" y="14"/>
                </a:cubicBezTo>
                <a:cubicBezTo>
                  <a:pt x="1230" y="11"/>
                  <a:pt x="1232" y="10"/>
                  <a:pt x="1235" y="8"/>
                </a:cubicBezTo>
                <a:cubicBezTo>
                  <a:pt x="1235" y="9"/>
                  <a:pt x="1235" y="9"/>
                  <a:pt x="1235" y="9"/>
                </a:cubicBezTo>
                <a:cubicBezTo>
                  <a:pt x="1232" y="10"/>
                  <a:pt x="1230" y="13"/>
                  <a:pt x="1229" y="15"/>
                </a:cubicBezTo>
                <a:cubicBezTo>
                  <a:pt x="1229" y="16"/>
                  <a:pt x="1229" y="16"/>
                  <a:pt x="1229" y="16"/>
                </a:cubicBezTo>
                <a:cubicBezTo>
                  <a:pt x="1229" y="16"/>
                  <a:pt x="1229" y="16"/>
                  <a:pt x="1229" y="16"/>
                </a:cubicBezTo>
                <a:cubicBezTo>
                  <a:pt x="1231" y="19"/>
                  <a:pt x="1233" y="23"/>
                  <a:pt x="1235" y="26"/>
                </a:cubicBezTo>
                <a:cubicBezTo>
                  <a:pt x="1235" y="31"/>
                  <a:pt x="1235" y="31"/>
                  <a:pt x="1235" y="31"/>
                </a:cubicBezTo>
                <a:cubicBezTo>
                  <a:pt x="1233" y="32"/>
                  <a:pt x="1231" y="34"/>
                  <a:pt x="1229" y="35"/>
                </a:cubicBezTo>
                <a:cubicBezTo>
                  <a:pt x="1229" y="35"/>
                  <a:pt x="1229" y="35"/>
                  <a:pt x="1229" y="35"/>
                </a:cubicBezTo>
                <a:cubicBezTo>
                  <a:pt x="1228" y="34"/>
                  <a:pt x="1228" y="34"/>
                  <a:pt x="1228" y="34"/>
                </a:cubicBezTo>
                <a:cubicBezTo>
                  <a:pt x="1228" y="29"/>
                  <a:pt x="1228" y="29"/>
                  <a:pt x="1228" y="29"/>
                </a:cubicBezTo>
                <a:cubicBezTo>
                  <a:pt x="1228" y="29"/>
                  <a:pt x="1228" y="30"/>
                  <a:pt x="1229" y="31"/>
                </a:cubicBezTo>
                <a:cubicBezTo>
                  <a:pt x="1229" y="31"/>
                  <a:pt x="1229" y="31"/>
                  <a:pt x="1229" y="31"/>
                </a:cubicBezTo>
                <a:cubicBezTo>
                  <a:pt x="1229" y="31"/>
                  <a:pt x="1229" y="31"/>
                  <a:pt x="1229" y="31"/>
                </a:cubicBezTo>
                <a:cubicBezTo>
                  <a:pt x="1229" y="31"/>
                  <a:pt x="1230" y="32"/>
                  <a:pt x="1231" y="32"/>
                </a:cubicBezTo>
                <a:moveTo>
                  <a:pt x="1237" y="8"/>
                </a:moveTo>
                <a:cubicBezTo>
                  <a:pt x="1237" y="8"/>
                  <a:pt x="1237" y="8"/>
                  <a:pt x="1237" y="8"/>
                </a:cubicBezTo>
                <a:cubicBezTo>
                  <a:pt x="1239" y="7"/>
                  <a:pt x="1241" y="7"/>
                  <a:pt x="1244" y="7"/>
                </a:cubicBezTo>
                <a:cubicBezTo>
                  <a:pt x="1244" y="7"/>
                  <a:pt x="1244" y="7"/>
                  <a:pt x="1244" y="7"/>
                </a:cubicBezTo>
                <a:cubicBezTo>
                  <a:pt x="1244" y="7"/>
                  <a:pt x="1245" y="7"/>
                  <a:pt x="1245" y="7"/>
                </a:cubicBezTo>
                <a:cubicBezTo>
                  <a:pt x="1246" y="7"/>
                  <a:pt x="1246" y="8"/>
                  <a:pt x="1247" y="8"/>
                </a:cubicBezTo>
                <a:cubicBezTo>
                  <a:pt x="1247" y="9"/>
                  <a:pt x="1247" y="9"/>
                  <a:pt x="1247" y="9"/>
                </a:cubicBezTo>
                <a:cubicBezTo>
                  <a:pt x="1246" y="9"/>
                  <a:pt x="1246" y="9"/>
                  <a:pt x="1246" y="8"/>
                </a:cubicBezTo>
                <a:cubicBezTo>
                  <a:pt x="1245" y="8"/>
                  <a:pt x="1244" y="7"/>
                  <a:pt x="1242" y="7"/>
                </a:cubicBezTo>
                <a:cubicBezTo>
                  <a:pt x="1242" y="7"/>
                  <a:pt x="1242" y="7"/>
                  <a:pt x="1242" y="7"/>
                </a:cubicBezTo>
                <a:cubicBezTo>
                  <a:pt x="1241" y="7"/>
                  <a:pt x="1241" y="7"/>
                  <a:pt x="1240" y="7"/>
                </a:cubicBezTo>
                <a:cubicBezTo>
                  <a:pt x="1240" y="7"/>
                  <a:pt x="1240" y="7"/>
                  <a:pt x="1240" y="7"/>
                </a:cubicBezTo>
                <a:cubicBezTo>
                  <a:pt x="1239" y="7"/>
                  <a:pt x="1238" y="8"/>
                  <a:pt x="1237" y="8"/>
                </a:cubicBezTo>
                <a:moveTo>
                  <a:pt x="1218" y="10"/>
                </a:moveTo>
                <a:cubicBezTo>
                  <a:pt x="1216" y="9"/>
                  <a:pt x="1215" y="8"/>
                  <a:pt x="1213" y="7"/>
                </a:cubicBezTo>
                <a:cubicBezTo>
                  <a:pt x="1213" y="5"/>
                  <a:pt x="1213" y="5"/>
                  <a:pt x="1213" y="5"/>
                </a:cubicBezTo>
                <a:cubicBezTo>
                  <a:pt x="1214" y="6"/>
                  <a:pt x="1216" y="6"/>
                  <a:pt x="1217" y="7"/>
                </a:cubicBezTo>
                <a:cubicBezTo>
                  <a:pt x="1218" y="7"/>
                  <a:pt x="1218" y="7"/>
                  <a:pt x="1218" y="7"/>
                </a:cubicBezTo>
                <a:cubicBezTo>
                  <a:pt x="1218" y="10"/>
                  <a:pt x="1218" y="10"/>
                  <a:pt x="1218" y="10"/>
                </a:cubicBezTo>
                <a:moveTo>
                  <a:pt x="1160" y="6"/>
                </a:moveTo>
                <a:cubicBezTo>
                  <a:pt x="1161" y="5"/>
                  <a:pt x="1161" y="5"/>
                  <a:pt x="1161" y="5"/>
                </a:cubicBezTo>
                <a:cubicBezTo>
                  <a:pt x="1162" y="5"/>
                  <a:pt x="1162" y="5"/>
                  <a:pt x="1162" y="5"/>
                </a:cubicBezTo>
                <a:cubicBezTo>
                  <a:pt x="1162" y="5"/>
                  <a:pt x="1162" y="5"/>
                  <a:pt x="1162" y="5"/>
                </a:cubicBezTo>
                <a:cubicBezTo>
                  <a:pt x="1163" y="5"/>
                  <a:pt x="1165" y="5"/>
                  <a:pt x="1166" y="4"/>
                </a:cubicBezTo>
                <a:cubicBezTo>
                  <a:pt x="1175" y="6"/>
                  <a:pt x="1175" y="6"/>
                  <a:pt x="1175" y="6"/>
                </a:cubicBezTo>
                <a:cubicBezTo>
                  <a:pt x="1175" y="6"/>
                  <a:pt x="1175" y="6"/>
                  <a:pt x="1175" y="6"/>
                </a:cubicBezTo>
                <a:cubicBezTo>
                  <a:pt x="1176" y="6"/>
                  <a:pt x="1176" y="6"/>
                  <a:pt x="1176" y="6"/>
                </a:cubicBezTo>
                <a:cubicBezTo>
                  <a:pt x="1177" y="6"/>
                  <a:pt x="1177" y="6"/>
                  <a:pt x="1177" y="6"/>
                </a:cubicBezTo>
                <a:cubicBezTo>
                  <a:pt x="1177" y="6"/>
                  <a:pt x="1177" y="6"/>
                  <a:pt x="1177" y="6"/>
                </a:cubicBezTo>
                <a:cubicBezTo>
                  <a:pt x="1181" y="6"/>
                  <a:pt x="1181" y="6"/>
                  <a:pt x="1181" y="6"/>
                </a:cubicBezTo>
                <a:cubicBezTo>
                  <a:pt x="1181" y="6"/>
                  <a:pt x="1181" y="6"/>
                  <a:pt x="1181" y="6"/>
                </a:cubicBezTo>
                <a:cubicBezTo>
                  <a:pt x="1182" y="6"/>
                  <a:pt x="1182" y="6"/>
                  <a:pt x="1182" y="6"/>
                </a:cubicBezTo>
                <a:cubicBezTo>
                  <a:pt x="1183" y="6"/>
                  <a:pt x="1183" y="6"/>
                  <a:pt x="1183" y="6"/>
                </a:cubicBezTo>
                <a:cubicBezTo>
                  <a:pt x="1183" y="6"/>
                  <a:pt x="1183" y="6"/>
                  <a:pt x="1183" y="6"/>
                </a:cubicBezTo>
                <a:cubicBezTo>
                  <a:pt x="1189" y="7"/>
                  <a:pt x="1195" y="10"/>
                  <a:pt x="1200" y="12"/>
                </a:cubicBezTo>
                <a:cubicBezTo>
                  <a:pt x="1200" y="12"/>
                  <a:pt x="1200" y="12"/>
                  <a:pt x="1200" y="12"/>
                </a:cubicBezTo>
                <a:cubicBezTo>
                  <a:pt x="1201" y="12"/>
                  <a:pt x="1201" y="12"/>
                  <a:pt x="1201" y="12"/>
                </a:cubicBezTo>
                <a:cubicBezTo>
                  <a:pt x="1202" y="13"/>
                  <a:pt x="1202" y="13"/>
                  <a:pt x="1202" y="13"/>
                </a:cubicBezTo>
                <a:cubicBezTo>
                  <a:pt x="1202" y="13"/>
                  <a:pt x="1202" y="13"/>
                  <a:pt x="1202" y="13"/>
                </a:cubicBezTo>
                <a:cubicBezTo>
                  <a:pt x="1203" y="13"/>
                  <a:pt x="1203" y="13"/>
                  <a:pt x="1204" y="13"/>
                </a:cubicBezTo>
                <a:cubicBezTo>
                  <a:pt x="1204" y="13"/>
                  <a:pt x="1204" y="13"/>
                  <a:pt x="1204" y="13"/>
                </a:cubicBezTo>
                <a:cubicBezTo>
                  <a:pt x="1207" y="15"/>
                  <a:pt x="1207" y="15"/>
                  <a:pt x="1207" y="15"/>
                </a:cubicBezTo>
                <a:cubicBezTo>
                  <a:pt x="1208" y="16"/>
                  <a:pt x="1210" y="17"/>
                  <a:pt x="1212" y="18"/>
                </a:cubicBezTo>
                <a:cubicBezTo>
                  <a:pt x="1214" y="19"/>
                  <a:pt x="1216" y="21"/>
                  <a:pt x="1218" y="23"/>
                </a:cubicBezTo>
                <a:cubicBezTo>
                  <a:pt x="1218" y="23"/>
                  <a:pt x="1218" y="23"/>
                  <a:pt x="1218" y="23"/>
                </a:cubicBezTo>
                <a:cubicBezTo>
                  <a:pt x="1220" y="25"/>
                  <a:pt x="1221" y="26"/>
                  <a:pt x="1222" y="28"/>
                </a:cubicBezTo>
                <a:cubicBezTo>
                  <a:pt x="1222" y="28"/>
                  <a:pt x="1222" y="28"/>
                  <a:pt x="1222" y="28"/>
                </a:cubicBezTo>
                <a:cubicBezTo>
                  <a:pt x="1223" y="28"/>
                  <a:pt x="1223" y="28"/>
                  <a:pt x="1223" y="28"/>
                </a:cubicBezTo>
                <a:cubicBezTo>
                  <a:pt x="1224" y="30"/>
                  <a:pt x="1224" y="30"/>
                  <a:pt x="1224" y="30"/>
                </a:cubicBezTo>
                <a:cubicBezTo>
                  <a:pt x="1224" y="31"/>
                  <a:pt x="1224" y="32"/>
                  <a:pt x="1224" y="33"/>
                </a:cubicBezTo>
                <a:cubicBezTo>
                  <a:pt x="1224" y="33"/>
                  <a:pt x="1224" y="33"/>
                  <a:pt x="1224" y="33"/>
                </a:cubicBezTo>
                <a:cubicBezTo>
                  <a:pt x="1224" y="33"/>
                  <a:pt x="1224" y="33"/>
                  <a:pt x="1224" y="33"/>
                </a:cubicBezTo>
                <a:cubicBezTo>
                  <a:pt x="1224" y="33"/>
                  <a:pt x="1224" y="33"/>
                  <a:pt x="1224" y="33"/>
                </a:cubicBezTo>
                <a:cubicBezTo>
                  <a:pt x="1222" y="32"/>
                  <a:pt x="1222" y="32"/>
                  <a:pt x="1222" y="32"/>
                </a:cubicBezTo>
                <a:cubicBezTo>
                  <a:pt x="1222" y="32"/>
                  <a:pt x="1222" y="32"/>
                  <a:pt x="1222" y="32"/>
                </a:cubicBezTo>
                <a:cubicBezTo>
                  <a:pt x="1222" y="32"/>
                  <a:pt x="1221" y="32"/>
                  <a:pt x="1220" y="31"/>
                </a:cubicBezTo>
                <a:cubicBezTo>
                  <a:pt x="1220" y="31"/>
                  <a:pt x="1220" y="31"/>
                  <a:pt x="1220" y="31"/>
                </a:cubicBezTo>
                <a:cubicBezTo>
                  <a:pt x="1219" y="31"/>
                  <a:pt x="1219" y="31"/>
                  <a:pt x="1219" y="31"/>
                </a:cubicBezTo>
                <a:cubicBezTo>
                  <a:pt x="1219" y="31"/>
                  <a:pt x="1219" y="31"/>
                  <a:pt x="1219" y="31"/>
                </a:cubicBezTo>
                <a:cubicBezTo>
                  <a:pt x="1218" y="31"/>
                  <a:pt x="1218" y="31"/>
                  <a:pt x="1218" y="31"/>
                </a:cubicBezTo>
                <a:cubicBezTo>
                  <a:pt x="1218" y="31"/>
                  <a:pt x="1218" y="31"/>
                  <a:pt x="1218" y="31"/>
                </a:cubicBezTo>
                <a:cubicBezTo>
                  <a:pt x="1217" y="31"/>
                  <a:pt x="1216" y="31"/>
                  <a:pt x="1214" y="30"/>
                </a:cubicBezTo>
                <a:cubicBezTo>
                  <a:pt x="1214" y="30"/>
                  <a:pt x="1213" y="30"/>
                  <a:pt x="1213" y="29"/>
                </a:cubicBezTo>
                <a:cubicBezTo>
                  <a:pt x="1213" y="29"/>
                  <a:pt x="1213" y="29"/>
                  <a:pt x="1213" y="29"/>
                </a:cubicBezTo>
                <a:cubicBezTo>
                  <a:pt x="1213" y="29"/>
                  <a:pt x="1213" y="29"/>
                  <a:pt x="1213" y="29"/>
                </a:cubicBezTo>
                <a:cubicBezTo>
                  <a:pt x="1211" y="27"/>
                  <a:pt x="1211" y="27"/>
                  <a:pt x="1211" y="27"/>
                </a:cubicBezTo>
                <a:cubicBezTo>
                  <a:pt x="1211" y="28"/>
                  <a:pt x="1211" y="28"/>
                  <a:pt x="1211" y="28"/>
                </a:cubicBezTo>
                <a:cubicBezTo>
                  <a:pt x="1208" y="26"/>
                  <a:pt x="1205" y="24"/>
                  <a:pt x="1201" y="23"/>
                </a:cubicBezTo>
                <a:cubicBezTo>
                  <a:pt x="1196" y="21"/>
                  <a:pt x="1189" y="20"/>
                  <a:pt x="1183" y="19"/>
                </a:cubicBezTo>
                <a:cubicBezTo>
                  <a:pt x="1183" y="19"/>
                  <a:pt x="1183" y="19"/>
                  <a:pt x="1183" y="19"/>
                </a:cubicBezTo>
                <a:cubicBezTo>
                  <a:pt x="1182" y="19"/>
                  <a:pt x="1182" y="19"/>
                  <a:pt x="1182" y="19"/>
                </a:cubicBezTo>
                <a:cubicBezTo>
                  <a:pt x="1181" y="19"/>
                  <a:pt x="1181" y="19"/>
                  <a:pt x="1181" y="19"/>
                </a:cubicBezTo>
                <a:cubicBezTo>
                  <a:pt x="1181" y="19"/>
                  <a:pt x="1181" y="19"/>
                  <a:pt x="1181" y="19"/>
                </a:cubicBezTo>
                <a:cubicBezTo>
                  <a:pt x="1180" y="19"/>
                  <a:pt x="1179" y="19"/>
                  <a:pt x="1177" y="18"/>
                </a:cubicBezTo>
                <a:cubicBezTo>
                  <a:pt x="1177" y="18"/>
                  <a:pt x="1177" y="18"/>
                  <a:pt x="1177" y="18"/>
                </a:cubicBezTo>
                <a:cubicBezTo>
                  <a:pt x="1176" y="18"/>
                  <a:pt x="1176" y="18"/>
                  <a:pt x="1176" y="18"/>
                </a:cubicBezTo>
                <a:cubicBezTo>
                  <a:pt x="1175" y="18"/>
                  <a:pt x="1175" y="18"/>
                  <a:pt x="1175" y="18"/>
                </a:cubicBezTo>
                <a:cubicBezTo>
                  <a:pt x="1175" y="18"/>
                  <a:pt x="1175" y="18"/>
                  <a:pt x="1175" y="18"/>
                </a:cubicBezTo>
                <a:cubicBezTo>
                  <a:pt x="1171" y="18"/>
                  <a:pt x="1167" y="18"/>
                  <a:pt x="1162" y="18"/>
                </a:cubicBezTo>
                <a:cubicBezTo>
                  <a:pt x="1162" y="17"/>
                  <a:pt x="1162" y="17"/>
                  <a:pt x="1162" y="17"/>
                </a:cubicBezTo>
                <a:cubicBezTo>
                  <a:pt x="1161" y="17"/>
                  <a:pt x="1161" y="17"/>
                  <a:pt x="1161" y="17"/>
                </a:cubicBezTo>
                <a:cubicBezTo>
                  <a:pt x="1160" y="17"/>
                  <a:pt x="1160" y="17"/>
                  <a:pt x="1160" y="17"/>
                </a:cubicBezTo>
                <a:cubicBezTo>
                  <a:pt x="1160" y="17"/>
                  <a:pt x="1160" y="17"/>
                  <a:pt x="1160" y="17"/>
                </a:cubicBezTo>
                <a:cubicBezTo>
                  <a:pt x="1160" y="17"/>
                  <a:pt x="1160" y="17"/>
                  <a:pt x="1160" y="17"/>
                </a:cubicBezTo>
                <a:cubicBezTo>
                  <a:pt x="1160" y="17"/>
                  <a:pt x="1160" y="17"/>
                  <a:pt x="1160" y="17"/>
                </a:cubicBezTo>
                <a:cubicBezTo>
                  <a:pt x="1160" y="17"/>
                  <a:pt x="1160" y="17"/>
                  <a:pt x="1160" y="17"/>
                </a:cubicBezTo>
                <a:cubicBezTo>
                  <a:pt x="1147" y="18"/>
                  <a:pt x="1133" y="18"/>
                  <a:pt x="1121" y="23"/>
                </a:cubicBezTo>
                <a:cubicBezTo>
                  <a:pt x="1119" y="23"/>
                  <a:pt x="1118" y="23"/>
                  <a:pt x="1117" y="24"/>
                </a:cubicBezTo>
                <a:cubicBezTo>
                  <a:pt x="1116" y="24"/>
                  <a:pt x="1116" y="24"/>
                  <a:pt x="1116" y="24"/>
                </a:cubicBezTo>
                <a:cubicBezTo>
                  <a:pt x="1116" y="24"/>
                  <a:pt x="1116" y="24"/>
                  <a:pt x="1116" y="24"/>
                </a:cubicBezTo>
                <a:cubicBezTo>
                  <a:pt x="1116" y="24"/>
                  <a:pt x="1115" y="25"/>
                  <a:pt x="1114" y="25"/>
                </a:cubicBezTo>
                <a:cubicBezTo>
                  <a:pt x="1114" y="25"/>
                  <a:pt x="1114" y="25"/>
                  <a:pt x="1114" y="25"/>
                </a:cubicBezTo>
                <a:cubicBezTo>
                  <a:pt x="1113" y="25"/>
                  <a:pt x="1113" y="25"/>
                  <a:pt x="1113" y="25"/>
                </a:cubicBezTo>
                <a:cubicBezTo>
                  <a:pt x="1112" y="26"/>
                  <a:pt x="1112" y="26"/>
                  <a:pt x="1112" y="26"/>
                </a:cubicBezTo>
                <a:cubicBezTo>
                  <a:pt x="1112" y="26"/>
                  <a:pt x="1112" y="26"/>
                  <a:pt x="1112" y="26"/>
                </a:cubicBezTo>
                <a:cubicBezTo>
                  <a:pt x="1110" y="27"/>
                  <a:pt x="1107" y="28"/>
                  <a:pt x="1104" y="30"/>
                </a:cubicBezTo>
                <a:cubicBezTo>
                  <a:pt x="1104" y="30"/>
                  <a:pt x="1104" y="30"/>
                  <a:pt x="1104" y="30"/>
                </a:cubicBezTo>
                <a:cubicBezTo>
                  <a:pt x="1103" y="31"/>
                  <a:pt x="1103" y="31"/>
                  <a:pt x="1103" y="31"/>
                </a:cubicBezTo>
                <a:cubicBezTo>
                  <a:pt x="1102" y="31"/>
                  <a:pt x="1102" y="31"/>
                  <a:pt x="1102" y="31"/>
                </a:cubicBezTo>
                <a:cubicBezTo>
                  <a:pt x="1102" y="31"/>
                  <a:pt x="1102" y="31"/>
                  <a:pt x="1102" y="31"/>
                </a:cubicBezTo>
                <a:cubicBezTo>
                  <a:pt x="1100" y="32"/>
                  <a:pt x="1097" y="34"/>
                  <a:pt x="1095" y="35"/>
                </a:cubicBezTo>
                <a:cubicBezTo>
                  <a:pt x="1094" y="36"/>
                  <a:pt x="1093" y="37"/>
                  <a:pt x="1092" y="38"/>
                </a:cubicBezTo>
                <a:cubicBezTo>
                  <a:pt x="1092" y="38"/>
                  <a:pt x="1091" y="38"/>
                  <a:pt x="1091" y="39"/>
                </a:cubicBezTo>
                <a:cubicBezTo>
                  <a:pt x="1090" y="39"/>
                  <a:pt x="1090" y="39"/>
                  <a:pt x="1090" y="39"/>
                </a:cubicBezTo>
                <a:cubicBezTo>
                  <a:pt x="1090" y="39"/>
                  <a:pt x="1090" y="39"/>
                  <a:pt x="1090" y="39"/>
                </a:cubicBezTo>
                <a:cubicBezTo>
                  <a:pt x="1088" y="37"/>
                  <a:pt x="1086" y="36"/>
                  <a:pt x="1085" y="35"/>
                </a:cubicBezTo>
                <a:cubicBezTo>
                  <a:pt x="1084" y="34"/>
                  <a:pt x="1083" y="34"/>
                  <a:pt x="1083" y="33"/>
                </a:cubicBezTo>
                <a:cubicBezTo>
                  <a:pt x="1082" y="33"/>
                  <a:pt x="1082" y="33"/>
                  <a:pt x="1082" y="32"/>
                </a:cubicBezTo>
                <a:cubicBezTo>
                  <a:pt x="1082" y="32"/>
                  <a:pt x="1082" y="31"/>
                  <a:pt x="1082" y="31"/>
                </a:cubicBezTo>
                <a:cubicBezTo>
                  <a:pt x="1089" y="25"/>
                  <a:pt x="1096" y="21"/>
                  <a:pt x="1103" y="17"/>
                </a:cubicBezTo>
                <a:cubicBezTo>
                  <a:pt x="1106" y="15"/>
                  <a:pt x="1109" y="14"/>
                  <a:pt x="1112" y="13"/>
                </a:cubicBezTo>
                <a:cubicBezTo>
                  <a:pt x="1112" y="14"/>
                  <a:pt x="1112" y="14"/>
                  <a:pt x="1112" y="14"/>
                </a:cubicBezTo>
                <a:cubicBezTo>
                  <a:pt x="1114" y="13"/>
                  <a:pt x="1114" y="13"/>
                  <a:pt x="1114" y="13"/>
                </a:cubicBezTo>
                <a:cubicBezTo>
                  <a:pt x="1114" y="13"/>
                  <a:pt x="1114" y="13"/>
                  <a:pt x="1114" y="13"/>
                </a:cubicBezTo>
                <a:cubicBezTo>
                  <a:pt x="1114" y="12"/>
                  <a:pt x="1114" y="12"/>
                  <a:pt x="1114" y="12"/>
                </a:cubicBezTo>
                <a:cubicBezTo>
                  <a:pt x="1115" y="12"/>
                  <a:pt x="1116" y="11"/>
                  <a:pt x="1118" y="11"/>
                </a:cubicBezTo>
                <a:cubicBezTo>
                  <a:pt x="1118" y="11"/>
                  <a:pt x="1118" y="11"/>
                  <a:pt x="1118" y="11"/>
                </a:cubicBezTo>
                <a:cubicBezTo>
                  <a:pt x="1125" y="9"/>
                  <a:pt x="1133" y="7"/>
                  <a:pt x="1142" y="6"/>
                </a:cubicBezTo>
                <a:cubicBezTo>
                  <a:pt x="1145" y="6"/>
                  <a:pt x="1148" y="6"/>
                  <a:pt x="1151" y="6"/>
                </a:cubicBezTo>
                <a:cubicBezTo>
                  <a:pt x="1154" y="6"/>
                  <a:pt x="1157" y="6"/>
                  <a:pt x="1160" y="5"/>
                </a:cubicBezTo>
                <a:cubicBezTo>
                  <a:pt x="1160" y="6"/>
                  <a:pt x="1160" y="6"/>
                  <a:pt x="1160" y="6"/>
                </a:cubicBezTo>
                <a:moveTo>
                  <a:pt x="1200" y="10"/>
                </a:moveTo>
                <a:cubicBezTo>
                  <a:pt x="1195" y="8"/>
                  <a:pt x="1189" y="5"/>
                  <a:pt x="1183" y="4"/>
                </a:cubicBezTo>
                <a:cubicBezTo>
                  <a:pt x="1183" y="4"/>
                  <a:pt x="1183" y="4"/>
                  <a:pt x="1183" y="4"/>
                </a:cubicBezTo>
                <a:cubicBezTo>
                  <a:pt x="1183" y="3"/>
                  <a:pt x="1183" y="3"/>
                  <a:pt x="1183" y="3"/>
                </a:cubicBezTo>
                <a:cubicBezTo>
                  <a:pt x="1186" y="4"/>
                  <a:pt x="1190" y="5"/>
                  <a:pt x="1194" y="6"/>
                </a:cubicBezTo>
                <a:cubicBezTo>
                  <a:pt x="1196" y="7"/>
                  <a:pt x="1198" y="8"/>
                  <a:pt x="1200" y="8"/>
                </a:cubicBezTo>
                <a:cubicBezTo>
                  <a:pt x="1200" y="10"/>
                  <a:pt x="1200" y="10"/>
                  <a:pt x="1200" y="10"/>
                </a:cubicBezTo>
                <a:moveTo>
                  <a:pt x="1181" y="4"/>
                </a:moveTo>
                <a:cubicBezTo>
                  <a:pt x="1177" y="4"/>
                  <a:pt x="1177" y="4"/>
                  <a:pt x="1177" y="4"/>
                </a:cubicBezTo>
                <a:cubicBezTo>
                  <a:pt x="1177" y="3"/>
                  <a:pt x="1177" y="3"/>
                  <a:pt x="1177" y="3"/>
                </a:cubicBezTo>
                <a:cubicBezTo>
                  <a:pt x="1179" y="3"/>
                  <a:pt x="1180" y="3"/>
                  <a:pt x="1181" y="3"/>
                </a:cubicBezTo>
                <a:cubicBezTo>
                  <a:pt x="1181" y="4"/>
                  <a:pt x="1181" y="4"/>
                  <a:pt x="1181" y="4"/>
                </a:cubicBezTo>
                <a:moveTo>
                  <a:pt x="1118" y="9"/>
                </a:moveTo>
                <a:cubicBezTo>
                  <a:pt x="1118" y="8"/>
                  <a:pt x="1118" y="8"/>
                  <a:pt x="1118" y="8"/>
                </a:cubicBezTo>
                <a:cubicBezTo>
                  <a:pt x="1130" y="4"/>
                  <a:pt x="1142" y="3"/>
                  <a:pt x="1155" y="2"/>
                </a:cubicBezTo>
                <a:cubicBezTo>
                  <a:pt x="1155" y="2"/>
                  <a:pt x="1155" y="2"/>
                  <a:pt x="1155" y="2"/>
                </a:cubicBezTo>
                <a:cubicBezTo>
                  <a:pt x="1155" y="2"/>
                  <a:pt x="1155" y="2"/>
                  <a:pt x="1155" y="2"/>
                </a:cubicBezTo>
                <a:cubicBezTo>
                  <a:pt x="1155" y="2"/>
                  <a:pt x="1156" y="2"/>
                  <a:pt x="1156" y="2"/>
                </a:cubicBezTo>
                <a:cubicBezTo>
                  <a:pt x="1156" y="2"/>
                  <a:pt x="1156" y="2"/>
                  <a:pt x="1157" y="2"/>
                </a:cubicBezTo>
                <a:cubicBezTo>
                  <a:pt x="1157" y="2"/>
                  <a:pt x="1157" y="2"/>
                  <a:pt x="1157" y="2"/>
                </a:cubicBezTo>
                <a:cubicBezTo>
                  <a:pt x="1158" y="2"/>
                  <a:pt x="1159" y="2"/>
                  <a:pt x="1160" y="2"/>
                </a:cubicBezTo>
                <a:cubicBezTo>
                  <a:pt x="1160" y="3"/>
                  <a:pt x="1160" y="3"/>
                  <a:pt x="1160" y="3"/>
                </a:cubicBezTo>
                <a:cubicBezTo>
                  <a:pt x="1157" y="4"/>
                  <a:pt x="1154" y="4"/>
                  <a:pt x="1151" y="4"/>
                </a:cubicBezTo>
                <a:cubicBezTo>
                  <a:pt x="1148" y="4"/>
                  <a:pt x="1145" y="4"/>
                  <a:pt x="1142" y="4"/>
                </a:cubicBezTo>
                <a:cubicBezTo>
                  <a:pt x="1141" y="4"/>
                  <a:pt x="1141" y="4"/>
                  <a:pt x="1141" y="4"/>
                </a:cubicBezTo>
                <a:cubicBezTo>
                  <a:pt x="1141" y="4"/>
                  <a:pt x="1141" y="4"/>
                  <a:pt x="1141" y="4"/>
                </a:cubicBezTo>
                <a:cubicBezTo>
                  <a:pt x="1133" y="5"/>
                  <a:pt x="1126" y="6"/>
                  <a:pt x="1118" y="9"/>
                </a:cubicBezTo>
                <a:moveTo>
                  <a:pt x="1162" y="3"/>
                </a:moveTo>
                <a:cubicBezTo>
                  <a:pt x="1162" y="2"/>
                  <a:pt x="1162" y="2"/>
                  <a:pt x="1162" y="2"/>
                </a:cubicBezTo>
                <a:cubicBezTo>
                  <a:pt x="1163" y="2"/>
                  <a:pt x="1164" y="2"/>
                  <a:pt x="1165" y="2"/>
                </a:cubicBezTo>
                <a:cubicBezTo>
                  <a:pt x="1169" y="2"/>
                  <a:pt x="1172" y="2"/>
                  <a:pt x="1175" y="2"/>
                </a:cubicBezTo>
                <a:cubicBezTo>
                  <a:pt x="1175" y="4"/>
                  <a:pt x="1175" y="4"/>
                  <a:pt x="1175" y="4"/>
                </a:cubicBezTo>
                <a:cubicBezTo>
                  <a:pt x="1166" y="2"/>
                  <a:pt x="1166" y="2"/>
                  <a:pt x="1166" y="2"/>
                </a:cubicBezTo>
                <a:cubicBezTo>
                  <a:pt x="1166" y="2"/>
                  <a:pt x="1166" y="2"/>
                  <a:pt x="1166" y="2"/>
                </a:cubicBezTo>
                <a:cubicBezTo>
                  <a:pt x="1164" y="3"/>
                  <a:pt x="1163" y="3"/>
                  <a:pt x="1162" y="3"/>
                </a:cubicBezTo>
                <a:moveTo>
                  <a:pt x="1211" y="6"/>
                </a:moveTo>
                <a:cubicBezTo>
                  <a:pt x="1208" y="5"/>
                  <a:pt x="1205" y="3"/>
                  <a:pt x="1202" y="2"/>
                </a:cubicBezTo>
                <a:cubicBezTo>
                  <a:pt x="1202" y="0"/>
                  <a:pt x="1202" y="0"/>
                  <a:pt x="1202" y="0"/>
                </a:cubicBezTo>
                <a:cubicBezTo>
                  <a:pt x="1205" y="2"/>
                  <a:pt x="1208" y="3"/>
                  <a:pt x="1211" y="5"/>
                </a:cubicBezTo>
                <a:cubicBezTo>
                  <a:pt x="1211" y="6"/>
                  <a:pt x="1211" y="6"/>
                  <a:pt x="1211" y="6"/>
                </a:cubicBezTo>
                <a:moveTo>
                  <a:pt x="1222" y="13"/>
                </a:moveTo>
                <a:cubicBezTo>
                  <a:pt x="1222" y="12"/>
                  <a:pt x="1221" y="11"/>
                  <a:pt x="1220" y="11"/>
                </a:cubicBezTo>
                <a:cubicBezTo>
                  <a:pt x="1220" y="4"/>
                  <a:pt x="1220" y="4"/>
                  <a:pt x="1220" y="4"/>
                </a:cubicBezTo>
                <a:cubicBezTo>
                  <a:pt x="1221" y="3"/>
                  <a:pt x="1221" y="1"/>
                  <a:pt x="1222" y="0"/>
                </a:cubicBezTo>
                <a:cubicBezTo>
                  <a:pt x="1222" y="1"/>
                  <a:pt x="1222" y="1"/>
                  <a:pt x="1222" y="1"/>
                </a:cubicBezTo>
                <a:cubicBezTo>
                  <a:pt x="1221" y="3"/>
                  <a:pt x="1220" y="5"/>
                  <a:pt x="1220" y="7"/>
                </a:cubicBezTo>
                <a:cubicBezTo>
                  <a:pt x="1220" y="8"/>
                  <a:pt x="1220" y="8"/>
                  <a:pt x="1220" y="9"/>
                </a:cubicBezTo>
                <a:cubicBezTo>
                  <a:pt x="1220" y="9"/>
                  <a:pt x="1220" y="9"/>
                  <a:pt x="1220" y="9"/>
                </a:cubicBezTo>
                <a:cubicBezTo>
                  <a:pt x="1220" y="9"/>
                  <a:pt x="1220" y="9"/>
                  <a:pt x="1220" y="9"/>
                </a:cubicBezTo>
                <a:cubicBezTo>
                  <a:pt x="1221" y="10"/>
                  <a:pt x="1222" y="10"/>
                  <a:pt x="1222" y="11"/>
                </a:cubicBezTo>
                <a:cubicBezTo>
                  <a:pt x="1222" y="13"/>
                  <a:pt x="1222" y="13"/>
                  <a:pt x="1222" y="13"/>
                </a:cubicBezTo>
                <a:moveTo>
                  <a:pt x="1254" y="0"/>
                </a:moveTo>
                <a:cubicBezTo>
                  <a:pt x="1252" y="0"/>
                  <a:pt x="1252" y="0"/>
                  <a:pt x="1252" y="0"/>
                </a:cubicBezTo>
                <a:cubicBezTo>
                  <a:pt x="1253" y="1"/>
                  <a:pt x="1253" y="2"/>
                  <a:pt x="1253" y="4"/>
                </a:cubicBezTo>
                <a:cubicBezTo>
                  <a:pt x="1253" y="6"/>
                  <a:pt x="1252" y="8"/>
                  <a:pt x="1251" y="10"/>
                </a:cubicBezTo>
                <a:cubicBezTo>
                  <a:pt x="1251" y="10"/>
                  <a:pt x="1251" y="10"/>
                  <a:pt x="1251" y="10"/>
                </a:cubicBezTo>
                <a:cubicBezTo>
                  <a:pt x="1251" y="11"/>
                  <a:pt x="1251" y="11"/>
                  <a:pt x="1251" y="11"/>
                </a:cubicBezTo>
                <a:cubicBezTo>
                  <a:pt x="1251" y="11"/>
                  <a:pt x="1251" y="11"/>
                  <a:pt x="1251" y="11"/>
                </a:cubicBezTo>
                <a:cubicBezTo>
                  <a:pt x="1250" y="12"/>
                  <a:pt x="1250" y="12"/>
                  <a:pt x="1249" y="12"/>
                </a:cubicBezTo>
                <a:cubicBezTo>
                  <a:pt x="1249" y="12"/>
                  <a:pt x="1249" y="12"/>
                  <a:pt x="1249" y="11"/>
                </a:cubicBezTo>
                <a:cubicBezTo>
                  <a:pt x="1249" y="9"/>
                  <a:pt x="1249" y="9"/>
                  <a:pt x="1249" y="9"/>
                </a:cubicBezTo>
                <a:cubicBezTo>
                  <a:pt x="1249" y="9"/>
                  <a:pt x="1249" y="9"/>
                  <a:pt x="1249" y="9"/>
                </a:cubicBezTo>
                <a:cubicBezTo>
                  <a:pt x="1249" y="9"/>
                  <a:pt x="1249" y="9"/>
                  <a:pt x="1249" y="9"/>
                </a:cubicBezTo>
                <a:cubicBezTo>
                  <a:pt x="1250" y="9"/>
                  <a:pt x="1250" y="9"/>
                  <a:pt x="1251" y="9"/>
                </a:cubicBezTo>
                <a:cubicBezTo>
                  <a:pt x="1251" y="8"/>
                  <a:pt x="1251" y="8"/>
                  <a:pt x="1251" y="8"/>
                </a:cubicBezTo>
                <a:cubicBezTo>
                  <a:pt x="1251" y="8"/>
                  <a:pt x="1251" y="8"/>
                  <a:pt x="1251" y="8"/>
                </a:cubicBezTo>
                <a:cubicBezTo>
                  <a:pt x="1251" y="7"/>
                  <a:pt x="1252" y="5"/>
                  <a:pt x="1252" y="3"/>
                </a:cubicBezTo>
                <a:cubicBezTo>
                  <a:pt x="1252" y="2"/>
                  <a:pt x="1252" y="1"/>
                  <a:pt x="1251" y="0"/>
                </a:cubicBezTo>
                <a:cubicBezTo>
                  <a:pt x="1249" y="0"/>
                  <a:pt x="1249" y="0"/>
                  <a:pt x="1249" y="0"/>
                </a:cubicBezTo>
                <a:cubicBezTo>
                  <a:pt x="1250" y="1"/>
                  <a:pt x="1250" y="2"/>
                  <a:pt x="1250" y="3"/>
                </a:cubicBezTo>
                <a:cubicBezTo>
                  <a:pt x="1250" y="4"/>
                  <a:pt x="1250" y="6"/>
                  <a:pt x="1249" y="7"/>
                </a:cubicBezTo>
                <a:cubicBezTo>
                  <a:pt x="1249" y="7"/>
                  <a:pt x="1249" y="7"/>
                  <a:pt x="1249" y="7"/>
                </a:cubicBezTo>
                <a:cubicBezTo>
                  <a:pt x="1249" y="6"/>
                  <a:pt x="1249" y="6"/>
                  <a:pt x="1249" y="6"/>
                </a:cubicBezTo>
                <a:cubicBezTo>
                  <a:pt x="1248" y="6"/>
                  <a:pt x="1248" y="6"/>
                  <a:pt x="1248" y="6"/>
                </a:cubicBezTo>
                <a:cubicBezTo>
                  <a:pt x="1247" y="6"/>
                  <a:pt x="1247" y="6"/>
                  <a:pt x="1247" y="6"/>
                </a:cubicBezTo>
                <a:cubicBezTo>
                  <a:pt x="1247" y="6"/>
                  <a:pt x="1246" y="5"/>
                  <a:pt x="1246" y="5"/>
                </a:cubicBezTo>
                <a:cubicBezTo>
                  <a:pt x="1245" y="5"/>
                  <a:pt x="1245" y="5"/>
                  <a:pt x="1244" y="5"/>
                </a:cubicBezTo>
                <a:cubicBezTo>
                  <a:pt x="1243" y="5"/>
                  <a:pt x="1243" y="5"/>
                  <a:pt x="1243" y="5"/>
                </a:cubicBezTo>
                <a:cubicBezTo>
                  <a:pt x="1241" y="5"/>
                  <a:pt x="1239" y="5"/>
                  <a:pt x="1237" y="5"/>
                </a:cubicBezTo>
                <a:cubicBezTo>
                  <a:pt x="1237" y="5"/>
                  <a:pt x="1237" y="5"/>
                  <a:pt x="1237" y="5"/>
                </a:cubicBezTo>
                <a:cubicBezTo>
                  <a:pt x="1235" y="6"/>
                  <a:pt x="1235" y="6"/>
                  <a:pt x="1235" y="6"/>
                </a:cubicBezTo>
                <a:cubicBezTo>
                  <a:pt x="1235" y="6"/>
                  <a:pt x="1235" y="6"/>
                  <a:pt x="1235" y="6"/>
                </a:cubicBezTo>
                <a:cubicBezTo>
                  <a:pt x="1235" y="6"/>
                  <a:pt x="1235" y="6"/>
                  <a:pt x="1235" y="6"/>
                </a:cubicBezTo>
                <a:cubicBezTo>
                  <a:pt x="1232" y="7"/>
                  <a:pt x="1229" y="9"/>
                  <a:pt x="1227" y="12"/>
                </a:cubicBezTo>
                <a:cubicBezTo>
                  <a:pt x="1226" y="10"/>
                  <a:pt x="1226" y="10"/>
                  <a:pt x="1226" y="10"/>
                </a:cubicBezTo>
                <a:cubicBezTo>
                  <a:pt x="1226" y="11"/>
                  <a:pt x="1226" y="11"/>
                  <a:pt x="1226" y="11"/>
                </a:cubicBezTo>
                <a:cubicBezTo>
                  <a:pt x="1225" y="11"/>
                  <a:pt x="1225" y="10"/>
                  <a:pt x="1224" y="10"/>
                </a:cubicBezTo>
                <a:cubicBezTo>
                  <a:pt x="1223" y="9"/>
                  <a:pt x="1223" y="8"/>
                  <a:pt x="1222" y="8"/>
                </a:cubicBezTo>
                <a:cubicBezTo>
                  <a:pt x="1222" y="7"/>
                  <a:pt x="1222" y="7"/>
                  <a:pt x="1222" y="7"/>
                </a:cubicBezTo>
                <a:cubicBezTo>
                  <a:pt x="1222" y="5"/>
                  <a:pt x="1223" y="4"/>
                  <a:pt x="1224" y="2"/>
                </a:cubicBezTo>
                <a:cubicBezTo>
                  <a:pt x="1225" y="2"/>
                  <a:pt x="1226" y="1"/>
                  <a:pt x="1227" y="0"/>
                </a:cubicBezTo>
                <a:cubicBezTo>
                  <a:pt x="1220" y="0"/>
                  <a:pt x="1220" y="0"/>
                  <a:pt x="1220" y="0"/>
                </a:cubicBezTo>
                <a:cubicBezTo>
                  <a:pt x="1220" y="0"/>
                  <a:pt x="1220" y="0"/>
                  <a:pt x="1220" y="0"/>
                </a:cubicBezTo>
                <a:cubicBezTo>
                  <a:pt x="1220" y="0"/>
                  <a:pt x="1220" y="0"/>
                  <a:pt x="1220" y="0"/>
                </a:cubicBezTo>
                <a:cubicBezTo>
                  <a:pt x="1219" y="0"/>
                  <a:pt x="1219" y="0"/>
                  <a:pt x="1219" y="0"/>
                </a:cubicBezTo>
                <a:cubicBezTo>
                  <a:pt x="1218" y="3"/>
                  <a:pt x="1218" y="3"/>
                  <a:pt x="1218" y="3"/>
                </a:cubicBezTo>
                <a:cubicBezTo>
                  <a:pt x="1218" y="3"/>
                  <a:pt x="1218" y="3"/>
                  <a:pt x="1218" y="3"/>
                </a:cubicBezTo>
                <a:cubicBezTo>
                  <a:pt x="1218" y="3"/>
                  <a:pt x="1218" y="3"/>
                  <a:pt x="1218" y="3"/>
                </a:cubicBezTo>
                <a:cubicBezTo>
                  <a:pt x="1218" y="4"/>
                  <a:pt x="1217" y="4"/>
                  <a:pt x="1217" y="5"/>
                </a:cubicBezTo>
                <a:cubicBezTo>
                  <a:pt x="1216" y="4"/>
                  <a:pt x="1214" y="3"/>
                  <a:pt x="1212" y="3"/>
                </a:cubicBezTo>
                <a:cubicBezTo>
                  <a:pt x="1210" y="2"/>
                  <a:pt x="1208" y="1"/>
                  <a:pt x="1206" y="0"/>
                </a:cubicBezTo>
                <a:cubicBezTo>
                  <a:pt x="1200" y="0"/>
                  <a:pt x="1200" y="0"/>
                  <a:pt x="1200" y="0"/>
                </a:cubicBezTo>
                <a:cubicBezTo>
                  <a:pt x="1200" y="1"/>
                  <a:pt x="1200" y="1"/>
                  <a:pt x="1200" y="1"/>
                </a:cubicBezTo>
                <a:cubicBezTo>
                  <a:pt x="1200" y="1"/>
                  <a:pt x="1199" y="1"/>
                  <a:pt x="1199" y="0"/>
                </a:cubicBezTo>
                <a:cubicBezTo>
                  <a:pt x="1199" y="0"/>
                  <a:pt x="1199" y="0"/>
                  <a:pt x="1199" y="0"/>
                </a:cubicBezTo>
                <a:cubicBezTo>
                  <a:pt x="1199" y="0"/>
                  <a:pt x="1199" y="0"/>
                  <a:pt x="1199" y="0"/>
                </a:cubicBezTo>
                <a:cubicBezTo>
                  <a:pt x="1198" y="0"/>
                  <a:pt x="1198" y="0"/>
                  <a:pt x="1197" y="0"/>
                </a:cubicBezTo>
                <a:cubicBezTo>
                  <a:pt x="1188" y="0"/>
                  <a:pt x="1188" y="0"/>
                  <a:pt x="1188" y="0"/>
                </a:cubicBezTo>
                <a:cubicBezTo>
                  <a:pt x="1192" y="1"/>
                  <a:pt x="1195" y="2"/>
                  <a:pt x="1198" y="2"/>
                </a:cubicBezTo>
                <a:cubicBezTo>
                  <a:pt x="1199" y="3"/>
                  <a:pt x="1200" y="3"/>
                  <a:pt x="1200" y="3"/>
                </a:cubicBezTo>
                <a:cubicBezTo>
                  <a:pt x="1200" y="3"/>
                  <a:pt x="1200" y="3"/>
                  <a:pt x="1200" y="3"/>
                </a:cubicBezTo>
                <a:cubicBezTo>
                  <a:pt x="1201" y="4"/>
                  <a:pt x="1201" y="4"/>
                  <a:pt x="1201" y="4"/>
                </a:cubicBezTo>
                <a:cubicBezTo>
                  <a:pt x="1202" y="4"/>
                  <a:pt x="1202" y="4"/>
                  <a:pt x="1202" y="4"/>
                </a:cubicBezTo>
                <a:cubicBezTo>
                  <a:pt x="1202" y="4"/>
                  <a:pt x="1202" y="4"/>
                  <a:pt x="1202" y="4"/>
                </a:cubicBezTo>
                <a:cubicBezTo>
                  <a:pt x="1205" y="6"/>
                  <a:pt x="1208" y="7"/>
                  <a:pt x="1212" y="9"/>
                </a:cubicBezTo>
                <a:cubicBezTo>
                  <a:pt x="1214" y="10"/>
                  <a:pt x="1216" y="11"/>
                  <a:pt x="1218" y="12"/>
                </a:cubicBezTo>
                <a:cubicBezTo>
                  <a:pt x="1218" y="12"/>
                  <a:pt x="1218" y="12"/>
                  <a:pt x="1218" y="12"/>
                </a:cubicBezTo>
                <a:cubicBezTo>
                  <a:pt x="1218" y="12"/>
                  <a:pt x="1218" y="12"/>
                  <a:pt x="1218" y="12"/>
                </a:cubicBezTo>
                <a:cubicBezTo>
                  <a:pt x="1220" y="13"/>
                  <a:pt x="1220" y="13"/>
                  <a:pt x="1220" y="13"/>
                </a:cubicBezTo>
                <a:cubicBezTo>
                  <a:pt x="1220" y="13"/>
                  <a:pt x="1220" y="13"/>
                  <a:pt x="1220" y="13"/>
                </a:cubicBezTo>
                <a:cubicBezTo>
                  <a:pt x="1221" y="14"/>
                  <a:pt x="1222" y="15"/>
                  <a:pt x="1223" y="15"/>
                </a:cubicBezTo>
                <a:cubicBezTo>
                  <a:pt x="1223" y="15"/>
                  <a:pt x="1223" y="15"/>
                  <a:pt x="1223" y="15"/>
                </a:cubicBezTo>
                <a:cubicBezTo>
                  <a:pt x="1223" y="15"/>
                  <a:pt x="1223" y="15"/>
                  <a:pt x="1223" y="16"/>
                </a:cubicBezTo>
                <a:cubicBezTo>
                  <a:pt x="1224" y="17"/>
                  <a:pt x="1224" y="17"/>
                  <a:pt x="1224" y="17"/>
                </a:cubicBezTo>
                <a:cubicBezTo>
                  <a:pt x="1224" y="17"/>
                  <a:pt x="1224" y="17"/>
                  <a:pt x="1224" y="17"/>
                </a:cubicBezTo>
                <a:cubicBezTo>
                  <a:pt x="1225" y="17"/>
                  <a:pt x="1225" y="18"/>
                  <a:pt x="1226" y="18"/>
                </a:cubicBezTo>
                <a:cubicBezTo>
                  <a:pt x="1226" y="18"/>
                  <a:pt x="1226" y="18"/>
                  <a:pt x="1226" y="18"/>
                </a:cubicBezTo>
                <a:cubicBezTo>
                  <a:pt x="1226" y="19"/>
                  <a:pt x="1226" y="19"/>
                  <a:pt x="1226" y="19"/>
                </a:cubicBezTo>
                <a:cubicBezTo>
                  <a:pt x="1228" y="21"/>
                  <a:pt x="1228" y="21"/>
                  <a:pt x="1228" y="21"/>
                </a:cubicBezTo>
                <a:cubicBezTo>
                  <a:pt x="1228" y="21"/>
                  <a:pt x="1228" y="21"/>
                  <a:pt x="1228" y="21"/>
                </a:cubicBezTo>
                <a:cubicBezTo>
                  <a:pt x="1229" y="23"/>
                  <a:pt x="1231" y="26"/>
                  <a:pt x="1232" y="29"/>
                </a:cubicBezTo>
                <a:cubicBezTo>
                  <a:pt x="1232" y="29"/>
                  <a:pt x="1232" y="29"/>
                  <a:pt x="1231" y="29"/>
                </a:cubicBezTo>
                <a:cubicBezTo>
                  <a:pt x="1231" y="30"/>
                  <a:pt x="1231" y="30"/>
                  <a:pt x="1231" y="30"/>
                </a:cubicBezTo>
                <a:cubicBezTo>
                  <a:pt x="1230" y="30"/>
                  <a:pt x="1230" y="30"/>
                  <a:pt x="1230" y="30"/>
                </a:cubicBezTo>
                <a:cubicBezTo>
                  <a:pt x="1230" y="28"/>
                  <a:pt x="1229" y="26"/>
                  <a:pt x="1227" y="25"/>
                </a:cubicBezTo>
                <a:cubicBezTo>
                  <a:pt x="1227" y="24"/>
                  <a:pt x="1226" y="23"/>
                  <a:pt x="1224" y="21"/>
                </a:cubicBezTo>
                <a:cubicBezTo>
                  <a:pt x="1224" y="21"/>
                  <a:pt x="1224" y="21"/>
                  <a:pt x="1224" y="21"/>
                </a:cubicBezTo>
                <a:cubicBezTo>
                  <a:pt x="1222" y="19"/>
                  <a:pt x="1222" y="19"/>
                  <a:pt x="1222" y="19"/>
                </a:cubicBezTo>
                <a:cubicBezTo>
                  <a:pt x="1222" y="19"/>
                  <a:pt x="1222" y="19"/>
                  <a:pt x="1222" y="19"/>
                </a:cubicBezTo>
                <a:cubicBezTo>
                  <a:pt x="1221" y="19"/>
                  <a:pt x="1220" y="18"/>
                  <a:pt x="1219" y="17"/>
                </a:cubicBezTo>
                <a:cubicBezTo>
                  <a:pt x="1219" y="17"/>
                  <a:pt x="1219" y="17"/>
                  <a:pt x="1219" y="17"/>
                </a:cubicBezTo>
                <a:cubicBezTo>
                  <a:pt x="1217" y="15"/>
                  <a:pt x="1215" y="13"/>
                  <a:pt x="1213" y="12"/>
                </a:cubicBezTo>
                <a:cubicBezTo>
                  <a:pt x="1212" y="11"/>
                  <a:pt x="1212" y="11"/>
                  <a:pt x="1212" y="11"/>
                </a:cubicBezTo>
                <a:cubicBezTo>
                  <a:pt x="1212" y="11"/>
                  <a:pt x="1212" y="11"/>
                  <a:pt x="1212" y="11"/>
                </a:cubicBezTo>
                <a:cubicBezTo>
                  <a:pt x="1211" y="11"/>
                  <a:pt x="1211" y="11"/>
                  <a:pt x="1211" y="11"/>
                </a:cubicBezTo>
                <a:cubicBezTo>
                  <a:pt x="1211" y="11"/>
                  <a:pt x="1211" y="11"/>
                  <a:pt x="1211" y="11"/>
                </a:cubicBezTo>
                <a:cubicBezTo>
                  <a:pt x="1208" y="9"/>
                  <a:pt x="1205" y="7"/>
                  <a:pt x="1201" y="7"/>
                </a:cubicBezTo>
                <a:cubicBezTo>
                  <a:pt x="1199" y="6"/>
                  <a:pt x="1196" y="5"/>
                  <a:pt x="1195" y="4"/>
                </a:cubicBezTo>
                <a:cubicBezTo>
                  <a:pt x="1194" y="4"/>
                  <a:pt x="1194" y="4"/>
                  <a:pt x="1194" y="4"/>
                </a:cubicBezTo>
                <a:cubicBezTo>
                  <a:pt x="1194" y="4"/>
                  <a:pt x="1194" y="4"/>
                  <a:pt x="1194" y="4"/>
                </a:cubicBezTo>
                <a:cubicBezTo>
                  <a:pt x="1190" y="2"/>
                  <a:pt x="1186" y="2"/>
                  <a:pt x="1182" y="1"/>
                </a:cubicBezTo>
                <a:cubicBezTo>
                  <a:pt x="1180" y="1"/>
                  <a:pt x="1179" y="1"/>
                  <a:pt x="1177" y="1"/>
                </a:cubicBezTo>
                <a:cubicBezTo>
                  <a:pt x="1177" y="0"/>
                  <a:pt x="1177" y="0"/>
                  <a:pt x="1177" y="0"/>
                </a:cubicBezTo>
                <a:cubicBezTo>
                  <a:pt x="1177" y="0"/>
                  <a:pt x="1177" y="0"/>
                  <a:pt x="1177" y="0"/>
                </a:cubicBezTo>
                <a:cubicBezTo>
                  <a:pt x="1175" y="0"/>
                  <a:pt x="1175" y="0"/>
                  <a:pt x="1175" y="0"/>
                </a:cubicBezTo>
                <a:cubicBezTo>
                  <a:pt x="1175" y="0"/>
                  <a:pt x="1175" y="0"/>
                  <a:pt x="1175" y="0"/>
                </a:cubicBezTo>
                <a:cubicBezTo>
                  <a:pt x="1174" y="0"/>
                  <a:pt x="1173" y="0"/>
                  <a:pt x="1172" y="0"/>
                </a:cubicBezTo>
                <a:cubicBezTo>
                  <a:pt x="1153" y="0"/>
                  <a:pt x="1153" y="0"/>
                  <a:pt x="1153" y="0"/>
                </a:cubicBezTo>
                <a:cubicBezTo>
                  <a:pt x="1141" y="1"/>
                  <a:pt x="1129" y="2"/>
                  <a:pt x="1118" y="6"/>
                </a:cubicBezTo>
                <a:cubicBezTo>
                  <a:pt x="1118" y="6"/>
                  <a:pt x="1118" y="6"/>
                  <a:pt x="1118" y="6"/>
                </a:cubicBezTo>
                <a:cubicBezTo>
                  <a:pt x="1117" y="6"/>
                  <a:pt x="1117" y="6"/>
                  <a:pt x="1117" y="6"/>
                </a:cubicBezTo>
                <a:cubicBezTo>
                  <a:pt x="1117" y="6"/>
                  <a:pt x="1117" y="6"/>
                  <a:pt x="1117" y="6"/>
                </a:cubicBezTo>
                <a:cubicBezTo>
                  <a:pt x="1116" y="6"/>
                  <a:pt x="1116" y="6"/>
                  <a:pt x="1116" y="6"/>
                </a:cubicBezTo>
                <a:cubicBezTo>
                  <a:pt x="1116" y="6"/>
                  <a:pt x="1116" y="6"/>
                  <a:pt x="1116" y="6"/>
                </a:cubicBezTo>
                <a:cubicBezTo>
                  <a:pt x="1116" y="7"/>
                  <a:pt x="1115" y="7"/>
                  <a:pt x="1114" y="7"/>
                </a:cubicBezTo>
                <a:cubicBezTo>
                  <a:pt x="1114" y="7"/>
                  <a:pt x="1114" y="7"/>
                  <a:pt x="1114" y="7"/>
                </a:cubicBezTo>
                <a:cubicBezTo>
                  <a:pt x="1113" y="8"/>
                  <a:pt x="1113" y="8"/>
                  <a:pt x="1113" y="8"/>
                </a:cubicBezTo>
                <a:cubicBezTo>
                  <a:pt x="1113" y="8"/>
                  <a:pt x="1113" y="8"/>
                  <a:pt x="1113" y="8"/>
                </a:cubicBezTo>
                <a:cubicBezTo>
                  <a:pt x="1112" y="8"/>
                  <a:pt x="1112" y="8"/>
                  <a:pt x="1112" y="8"/>
                </a:cubicBezTo>
                <a:cubicBezTo>
                  <a:pt x="1112" y="8"/>
                  <a:pt x="1112" y="8"/>
                  <a:pt x="1112" y="8"/>
                </a:cubicBezTo>
                <a:cubicBezTo>
                  <a:pt x="1109" y="9"/>
                  <a:pt x="1106" y="10"/>
                  <a:pt x="1103" y="12"/>
                </a:cubicBezTo>
                <a:cubicBezTo>
                  <a:pt x="1093" y="16"/>
                  <a:pt x="1085" y="22"/>
                  <a:pt x="1078" y="29"/>
                </a:cubicBezTo>
                <a:cubicBezTo>
                  <a:pt x="1077" y="28"/>
                  <a:pt x="1076" y="28"/>
                  <a:pt x="1076" y="28"/>
                </a:cubicBezTo>
                <a:cubicBezTo>
                  <a:pt x="1075" y="27"/>
                  <a:pt x="1075" y="27"/>
                  <a:pt x="1075" y="27"/>
                </a:cubicBezTo>
                <a:cubicBezTo>
                  <a:pt x="1074" y="27"/>
                  <a:pt x="1074" y="27"/>
                  <a:pt x="1074" y="27"/>
                </a:cubicBezTo>
                <a:cubicBezTo>
                  <a:pt x="1075" y="26"/>
                  <a:pt x="1075" y="26"/>
                  <a:pt x="1075" y="26"/>
                </a:cubicBezTo>
                <a:cubicBezTo>
                  <a:pt x="1082" y="17"/>
                  <a:pt x="1093" y="11"/>
                  <a:pt x="1103" y="6"/>
                </a:cubicBezTo>
                <a:cubicBezTo>
                  <a:pt x="1107" y="5"/>
                  <a:pt x="1110" y="4"/>
                  <a:pt x="1114" y="2"/>
                </a:cubicBezTo>
                <a:cubicBezTo>
                  <a:pt x="1115" y="2"/>
                  <a:pt x="1115" y="2"/>
                  <a:pt x="1116" y="2"/>
                </a:cubicBezTo>
                <a:cubicBezTo>
                  <a:pt x="1116" y="2"/>
                  <a:pt x="1116" y="2"/>
                  <a:pt x="1116" y="2"/>
                </a:cubicBezTo>
                <a:cubicBezTo>
                  <a:pt x="1117" y="2"/>
                  <a:pt x="1117" y="2"/>
                  <a:pt x="1117" y="2"/>
                </a:cubicBezTo>
                <a:cubicBezTo>
                  <a:pt x="1118" y="2"/>
                  <a:pt x="1118" y="2"/>
                  <a:pt x="1118" y="2"/>
                </a:cubicBezTo>
                <a:cubicBezTo>
                  <a:pt x="1118" y="1"/>
                  <a:pt x="1118" y="1"/>
                  <a:pt x="1118" y="1"/>
                </a:cubicBezTo>
                <a:cubicBezTo>
                  <a:pt x="1120" y="1"/>
                  <a:pt x="1121" y="0"/>
                  <a:pt x="1123" y="0"/>
                </a:cubicBezTo>
                <a:cubicBezTo>
                  <a:pt x="1112" y="0"/>
                  <a:pt x="1112" y="0"/>
                  <a:pt x="1112" y="0"/>
                </a:cubicBezTo>
                <a:cubicBezTo>
                  <a:pt x="1112" y="1"/>
                  <a:pt x="1112" y="1"/>
                  <a:pt x="1112" y="1"/>
                </a:cubicBezTo>
                <a:cubicBezTo>
                  <a:pt x="1110" y="2"/>
                  <a:pt x="1107" y="3"/>
                  <a:pt x="1104" y="4"/>
                </a:cubicBezTo>
                <a:cubicBezTo>
                  <a:pt x="1104" y="2"/>
                  <a:pt x="1104" y="2"/>
                  <a:pt x="1104" y="2"/>
                </a:cubicBezTo>
                <a:cubicBezTo>
                  <a:pt x="1104" y="2"/>
                  <a:pt x="1104" y="2"/>
                  <a:pt x="1104" y="2"/>
                </a:cubicBezTo>
                <a:cubicBezTo>
                  <a:pt x="1104" y="2"/>
                  <a:pt x="1104" y="2"/>
                  <a:pt x="1104" y="2"/>
                </a:cubicBezTo>
                <a:cubicBezTo>
                  <a:pt x="1104" y="0"/>
                  <a:pt x="1104" y="0"/>
                  <a:pt x="1104" y="0"/>
                </a:cubicBezTo>
                <a:cubicBezTo>
                  <a:pt x="1100" y="0"/>
                  <a:pt x="1100" y="0"/>
                  <a:pt x="1100" y="0"/>
                </a:cubicBezTo>
                <a:cubicBezTo>
                  <a:pt x="1101" y="1"/>
                  <a:pt x="1101" y="1"/>
                  <a:pt x="1101" y="1"/>
                </a:cubicBezTo>
                <a:cubicBezTo>
                  <a:pt x="1096" y="4"/>
                  <a:pt x="1091" y="7"/>
                  <a:pt x="1087" y="9"/>
                </a:cubicBezTo>
                <a:cubicBezTo>
                  <a:pt x="1087" y="9"/>
                  <a:pt x="1087" y="9"/>
                  <a:pt x="1087" y="9"/>
                </a:cubicBezTo>
                <a:cubicBezTo>
                  <a:pt x="1086" y="9"/>
                  <a:pt x="1086" y="9"/>
                  <a:pt x="1086" y="9"/>
                </a:cubicBezTo>
                <a:cubicBezTo>
                  <a:pt x="1086" y="8"/>
                  <a:pt x="1085" y="7"/>
                  <a:pt x="1084" y="7"/>
                </a:cubicBezTo>
                <a:cubicBezTo>
                  <a:pt x="1083" y="6"/>
                  <a:pt x="1082" y="6"/>
                  <a:pt x="1082" y="5"/>
                </a:cubicBezTo>
                <a:cubicBezTo>
                  <a:pt x="1082" y="5"/>
                  <a:pt x="1082" y="5"/>
                  <a:pt x="1082" y="5"/>
                </a:cubicBezTo>
                <a:cubicBezTo>
                  <a:pt x="1082" y="5"/>
                  <a:pt x="1082" y="5"/>
                  <a:pt x="1082" y="5"/>
                </a:cubicBezTo>
                <a:cubicBezTo>
                  <a:pt x="1080" y="3"/>
                  <a:pt x="1080" y="2"/>
                  <a:pt x="1080" y="0"/>
                </a:cubicBezTo>
                <a:cubicBezTo>
                  <a:pt x="1078" y="0"/>
                  <a:pt x="1078" y="0"/>
                  <a:pt x="1078" y="0"/>
                </a:cubicBezTo>
                <a:cubicBezTo>
                  <a:pt x="1078" y="2"/>
                  <a:pt x="1078" y="5"/>
                  <a:pt x="1080" y="6"/>
                </a:cubicBezTo>
                <a:cubicBezTo>
                  <a:pt x="1081" y="7"/>
                  <a:pt x="1082" y="8"/>
                  <a:pt x="1083" y="8"/>
                </a:cubicBezTo>
                <a:cubicBezTo>
                  <a:pt x="1084" y="9"/>
                  <a:pt x="1084" y="9"/>
                  <a:pt x="1084" y="9"/>
                </a:cubicBezTo>
                <a:cubicBezTo>
                  <a:pt x="1084" y="10"/>
                  <a:pt x="1084" y="10"/>
                  <a:pt x="1084" y="10"/>
                </a:cubicBezTo>
                <a:cubicBezTo>
                  <a:pt x="1084" y="10"/>
                  <a:pt x="1084" y="10"/>
                  <a:pt x="1084" y="10"/>
                </a:cubicBezTo>
                <a:cubicBezTo>
                  <a:pt x="1083" y="10"/>
                  <a:pt x="1083" y="9"/>
                  <a:pt x="1082" y="9"/>
                </a:cubicBezTo>
                <a:cubicBezTo>
                  <a:pt x="1081" y="8"/>
                  <a:pt x="1081" y="8"/>
                  <a:pt x="1080" y="8"/>
                </a:cubicBezTo>
                <a:cubicBezTo>
                  <a:pt x="1078" y="6"/>
                  <a:pt x="1076" y="3"/>
                  <a:pt x="1077" y="1"/>
                </a:cubicBezTo>
                <a:cubicBezTo>
                  <a:pt x="1077" y="0"/>
                  <a:pt x="1077" y="0"/>
                  <a:pt x="1077" y="0"/>
                </a:cubicBezTo>
                <a:cubicBezTo>
                  <a:pt x="1075" y="0"/>
                  <a:pt x="1075" y="0"/>
                  <a:pt x="1075" y="0"/>
                </a:cubicBezTo>
                <a:cubicBezTo>
                  <a:pt x="1075" y="0"/>
                  <a:pt x="1075" y="0"/>
                  <a:pt x="1075" y="1"/>
                </a:cubicBezTo>
                <a:cubicBezTo>
                  <a:pt x="1075" y="4"/>
                  <a:pt x="1076" y="7"/>
                  <a:pt x="1079" y="9"/>
                </a:cubicBezTo>
                <a:cubicBezTo>
                  <a:pt x="1079" y="9"/>
                  <a:pt x="1079" y="9"/>
                  <a:pt x="1079" y="9"/>
                </a:cubicBezTo>
                <a:cubicBezTo>
                  <a:pt x="1079" y="9"/>
                  <a:pt x="1079" y="9"/>
                  <a:pt x="1079" y="9"/>
                </a:cubicBezTo>
                <a:cubicBezTo>
                  <a:pt x="1080" y="10"/>
                  <a:pt x="1080" y="10"/>
                  <a:pt x="1081" y="11"/>
                </a:cubicBezTo>
                <a:cubicBezTo>
                  <a:pt x="1082" y="11"/>
                  <a:pt x="1083" y="11"/>
                  <a:pt x="1084" y="12"/>
                </a:cubicBezTo>
                <a:cubicBezTo>
                  <a:pt x="1083" y="12"/>
                  <a:pt x="1082" y="13"/>
                  <a:pt x="1081" y="14"/>
                </a:cubicBezTo>
                <a:cubicBezTo>
                  <a:pt x="1079" y="15"/>
                  <a:pt x="1078" y="16"/>
                  <a:pt x="1076" y="16"/>
                </a:cubicBezTo>
                <a:cubicBezTo>
                  <a:pt x="1076" y="16"/>
                  <a:pt x="1076" y="16"/>
                  <a:pt x="1076" y="16"/>
                </a:cubicBezTo>
                <a:cubicBezTo>
                  <a:pt x="1075" y="16"/>
                  <a:pt x="1075" y="16"/>
                  <a:pt x="1075" y="16"/>
                </a:cubicBezTo>
                <a:cubicBezTo>
                  <a:pt x="1068" y="14"/>
                  <a:pt x="1061" y="8"/>
                  <a:pt x="1059" y="0"/>
                </a:cubicBezTo>
                <a:cubicBezTo>
                  <a:pt x="1059" y="0"/>
                  <a:pt x="1059" y="0"/>
                  <a:pt x="1059" y="0"/>
                </a:cubicBezTo>
                <a:cubicBezTo>
                  <a:pt x="1057" y="0"/>
                  <a:pt x="1057" y="0"/>
                  <a:pt x="1057" y="0"/>
                </a:cubicBezTo>
                <a:cubicBezTo>
                  <a:pt x="1057" y="0"/>
                  <a:pt x="1057" y="0"/>
                  <a:pt x="1057" y="1"/>
                </a:cubicBezTo>
                <a:cubicBezTo>
                  <a:pt x="1057" y="1"/>
                  <a:pt x="1057" y="1"/>
                  <a:pt x="1057" y="1"/>
                </a:cubicBezTo>
                <a:cubicBezTo>
                  <a:pt x="1057" y="1"/>
                  <a:pt x="1057" y="1"/>
                  <a:pt x="1057" y="1"/>
                </a:cubicBezTo>
                <a:cubicBezTo>
                  <a:pt x="1059" y="9"/>
                  <a:pt x="1067" y="16"/>
                  <a:pt x="1075" y="18"/>
                </a:cubicBezTo>
                <a:cubicBezTo>
                  <a:pt x="1075" y="18"/>
                  <a:pt x="1075" y="18"/>
                  <a:pt x="1075" y="18"/>
                </a:cubicBezTo>
                <a:cubicBezTo>
                  <a:pt x="1075" y="18"/>
                  <a:pt x="1075" y="18"/>
                  <a:pt x="1075" y="18"/>
                </a:cubicBezTo>
                <a:cubicBezTo>
                  <a:pt x="1076" y="18"/>
                  <a:pt x="1076" y="18"/>
                  <a:pt x="1076" y="18"/>
                </a:cubicBezTo>
                <a:cubicBezTo>
                  <a:pt x="1079" y="18"/>
                  <a:pt x="1081" y="17"/>
                  <a:pt x="1082" y="15"/>
                </a:cubicBezTo>
                <a:cubicBezTo>
                  <a:pt x="1084" y="14"/>
                  <a:pt x="1086" y="12"/>
                  <a:pt x="1088" y="11"/>
                </a:cubicBezTo>
                <a:cubicBezTo>
                  <a:pt x="1092" y="8"/>
                  <a:pt x="1097" y="6"/>
                  <a:pt x="1102" y="3"/>
                </a:cubicBezTo>
                <a:cubicBezTo>
                  <a:pt x="1102" y="4"/>
                  <a:pt x="1102" y="4"/>
                  <a:pt x="1102" y="4"/>
                </a:cubicBezTo>
                <a:cubicBezTo>
                  <a:pt x="1091" y="9"/>
                  <a:pt x="1081" y="16"/>
                  <a:pt x="1073" y="25"/>
                </a:cubicBezTo>
                <a:cubicBezTo>
                  <a:pt x="1073" y="25"/>
                  <a:pt x="1073" y="25"/>
                  <a:pt x="1073" y="25"/>
                </a:cubicBezTo>
                <a:cubicBezTo>
                  <a:pt x="1073" y="26"/>
                  <a:pt x="1073" y="26"/>
                  <a:pt x="1073" y="26"/>
                </a:cubicBezTo>
                <a:cubicBezTo>
                  <a:pt x="1072" y="27"/>
                  <a:pt x="1072" y="27"/>
                  <a:pt x="1072" y="27"/>
                </a:cubicBezTo>
                <a:cubicBezTo>
                  <a:pt x="1072" y="27"/>
                  <a:pt x="1073" y="28"/>
                  <a:pt x="1073" y="28"/>
                </a:cubicBezTo>
                <a:cubicBezTo>
                  <a:pt x="1074" y="29"/>
                  <a:pt x="1075" y="29"/>
                  <a:pt x="1075" y="30"/>
                </a:cubicBezTo>
                <a:cubicBezTo>
                  <a:pt x="1076" y="30"/>
                  <a:pt x="1077" y="30"/>
                  <a:pt x="1077" y="31"/>
                </a:cubicBezTo>
                <a:cubicBezTo>
                  <a:pt x="1078" y="31"/>
                  <a:pt x="1078" y="31"/>
                  <a:pt x="1078" y="31"/>
                </a:cubicBezTo>
                <a:cubicBezTo>
                  <a:pt x="1079" y="30"/>
                  <a:pt x="1079" y="30"/>
                  <a:pt x="1079" y="30"/>
                </a:cubicBezTo>
                <a:cubicBezTo>
                  <a:pt x="1086" y="24"/>
                  <a:pt x="1093" y="18"/>
                  <a:pt x="1102" y="14"/>
                </a:cubicBezTo>
                <a:cubicBezTo>
                  <a:pt x="1102" y="15"/>
                  <a:pt x="1102" y="15"/>
                  <a:pt x="1102" y="15"/>
                </a:cubicBezTo>
                <a:cubicBezTo>
                  <a:pt x="1095" y="19"/>
                  <a:pt x="1088" y="24"/>
                  <a:pt x="1081" y="29"/>
                </a:cubicBezTo>
                <a:cubicBezTo>
                  <a:pt x="1081" y="30"/>
                  <a:pt x="1081" y="30"/>
                  <a:pt x="1081" y="30"/>
                </a:cubicBezTo>
                <a:cubicBezTo>
                  <a:pt x="1081" y="30"/>
                  <a:pt x="1081" y="30"/>
                  <a:pt x="1081" y="30"/>
                </a:cubicBezTo>
                <a:cubicBezTo>
                  <a:pt x="1080" y="31"/>
                  <a:pt x="1080" y="31"/>
                  <a:pt x="1080" y="32"/>
                </a:cubicBezTo>
                <a:cubicBezTo>
                  <a:pt x="1080" y="33"/>
                  <a:pt x="1081" y="34"/>
                  <a:pt x="1081" y="35"/>
                </a:cubicBezTo>
                <a:cubicBezTo>
                  <a:pt x="1082" y="36"/>
                  <a:pt x="1084" y="37"/>
                  <a:pt x="1085" y="37"/>
                </a:cubicBezTo>
                <a:cubicBezTo>
                  <a:pt x="1086" y="38"/>
                  <a:pt x="1087" y="39"/>
                  <a:pt x="1088" y="40"/>
                </a:cubicBezTo>
                <a:cubicBezTo>
                  <a:pt x="1088" y="40"/>
                  <a:pt x="1088" y="40"/>
                  <a:pt x="1088" y="40"/>
                </a:cubicBezTo>
                <a:cubicBezTo>
                  <a:pt x="1088" y="40"/>
                  <a:pt x="1088" y="40"/>
                  <a:pt x="1088" y="40"/>
                </a:cubicBezTo>
                <a:cubicBezTo>
                  <a:pt x="1089" y="41"/>
                  <a:pt x="1090" y="41"/>
                  <a:pt x="1090" y="41"/>
                </a:cubicBezTo>
                <a:cubicBezTo>
                  <a:pt x="1090" y="41"/>
                  <a:pt x="1090" y="41"/>
                  <a:pt x="1090" y="41"/>
                </a:cubicBezTo>
                <a:cubicBezTo>
                  <a:pt x="1091" y="41"/>
                  <a:pt x="1092" y="41"/>
                  <a:pt x="1092" y="40"/>
                </a:cubicBezTo>
                <a:cubicBezTo>
                  <a:pt x="1093" y="40"/>
                  <a:pt x="1094" y="39"/>
                  <a:pt x="1094" y="38"/>
                </a:cubicBezTo>
                <a:cubicBezTo>
                  <a:pt x="1095" y="38"/>
                  <a:pt x="1096" y="37"/>
                  <a:pt x="1096" y="37"/>
                </a:cubicBezTo>
                <a:cubicBezTo>
                  <a:pt x="1096" y="37"/>
                  <a:pt x="1096" y="37"/>
                  <a:pt x="1096" y="37"/>
                </a:cubicBezTo>
                <a:cubicBezTo>
                  <a:pt x="1096" y="37"/>
                  <a:pt x="1096" y="37"/>
                  <a:pt x="1096" y="37"/>
                </a:cubicBezTo>
                <a:cubicBezTo>
                  <a:pt x="1098" y="35"/>
                  <a:pt x="1100" y="34"/>
                  <a:pt x="1102" y="33"/>
                </a:cubicBezTo>
                <a:cubicBezTo>
                  <a:pt x="1102" y="35"/>
                  <a:pt x="1102" y="35"/>
                  <a:pt x="1102" y="35"/>
                </a:cubicBezTo>
                <a:cubicBezTo>
                  <a:pt x="1098" y="36"/>
                  <a:pt x="1094" y="39"/>
                  <a:pt x="1092" y="43"/>
                </a:cubicBezTo>
                <a:cubicBezTo>
                  <a:pt x="1092" y="43"/>
                  <a:pt x="1092" y="43"/>
                  <a:pt x="1092" y="43"/>
                </a:cubicBezTo>
                <a:cubicBezTo>
                  <a:pt x="1092" y="44"/>
                  <a:pt x="1092" y="44"/>
                  <a:pt x="1092" y="44"/>
                </a:cubicBezTo>
                <a:cubicBezTo>
                  <a:pt x="1093" y="45"/>
                  <a:pt x="1094" y="46"/>
                  <a:pt x="1095" y="47"/>
                </a:cubicBezTo>
                <a:cubicBezTo>
                  <a:pt x="1095" y="48"/>
                  <a:pt x="1096" y="48"/>
                  <a:pt x="1096" y="49"/>
                </a:cubicBezTo>
                <a:cubicBezTo>
                  <a:pt x="1097" y="49"/>
                  <a:pt x="1098" y="50"/>
                  <a:pt x="1098" y="50"/>
                </a:cubicBezTo>
                <a:cubicBezTo>
                  <a:pt x="1099" y="50"/>
                  <a:pt x="1099" y="50"/>
                  <a:pt x="1099" y="50"/>
                </a:cubicBezTo>
                <a:cubicBezTo>
                  <a:pt x="1099" y="49"/>
                  <a:pt x="1099" y="49"/>
                  <a:pt x="1099" y="49"/>
                </a:cubicBezTo>
                <a:cubicBezTo>
                  <a:pt x="1100" y="48"/>
                  <a:pt x="1101" y="47"/>
                  <a:pt x="1102" y="47"/>
                </a:cubicBezTo>
                <a:cubicBezTo>
                  <a:pt x="1102" y="50"/>
                  <a:pt x="1102" y="50"/>
                  <a:pt x="1102" y="50"/>
                </a:cubicBezTo>
                <a:cubicBezTo>
                  <a:pt x="1102" y="50"/>
                  <a:pt x="1101" y="51"/>
                  <a:pt x="1100" y="52"/>
                </a:cubicBezTo>
                <a:cubicBezTo>
                  <a:pt x="1100" y="52"/>
                  <a:pt x="1100" y="52"/>
                  <a:pt x="1100" y="52"/>
                </a:cubicBezTo>
                <a:cubicBezTo>
                  <a:pt x="1101" y="53"/>
                  <a:pt x="1101" y="53"/>
                  <a:pt x="1101" y="53"/>
                </a:cubicBezTo>
                <a:cubicBezTo>
                  <a:pt x="1101" y="53"/>
                  <a:pt x="1102" y="54"/>
                  <a:pt x="1102" y="54"/>
                </a:cubicBezTo>
                <a:cubicBezTo>
                  <a:pt x="1102" y="55"/>
                  <a:pt x="1102" y="55"/>
                  <a:pt x="1102" y="55"/>
                </a:cubicBezTo>
                <a:cubicBezTo>
                  <a:pt x="1109" y="55"/>
                  <a:pt x="1109" y="55"/>
                  <a:pt x="1109" y="55"/>
                </a:cubicBezTo>
                <a:cubicBezTo>
                  <a:pt x="1110" y="54"/>
                  <a:pt x="1111" y="53"/>
                  <a:pt x="1112" y="52"/>
                </a:cubicBezTo>
                <a:cubicBezTo>
                  <a:pt x="1112" y="53"/>
                  <a:pt x="1112" y="53"/>
                  <a:pt x="1112" y="53"/>
                </a:cubicBezTo>
                <a:cubicBezTo>
                  <a:pt x="1112" y="53"/>
                  <a:pt x="1111" y="54"/>
                  <a:pt x="1110" y="55"/>
                </a:cubicBezTo>
                <a:cubicBezTo>
                  <a:pt x="1113" y="55"/>
                  <a:pt x="1113" y="55"/>
                  <a:pt x="1113" y="55"/>
                </a:cubicBezTo>
                <a:cubicBezTo>
                  <a:pt x="1114" y="54"/>
                  <a:pt x="1114" y="54"/>
                  <a:pt x="1114" y="54"/>
                </a:cubicBezTo>
                <a:cubicBezTo>
                  <a:pt x="1114" y="54"/>
                  <a:pt x="1114" y="54"/>
                  <a:pt x="1114" y="54"/>
                </a:cubicBezTo>
                <a:cubicBezTo>
                  <a:pt x="1114" y="54"/>
                  <a:pt x="1114" y="54"/>
                  <a:pt x="1114" y="54"/>
                </a:cubicBezTo>
                <a:cubicBezTo>
                  <a:pt x="1115" y="53"/>
                  <a:pt x="1117" y="53"/>
                  <a:pt x="1118" y="52"/>
                </a:cubicBezTo>
                <a:cubicBezTo>
                  <a:pt x="1119" y="52"/>
                  <a:pt x="1119" y="51"/>
                  <a:pt x="1120" y="51"/>
                </a:cubicBezTo>
                <a:cubicBezTo>
                  <a:pt x="1133" y="45"/>
                  <a:pt x="1147" y="44"/>
                  <a:pt x="1161" y="43"/>
                </a:cubicBezTo>
                <a:cubicBezTo>
                  <a:pt x="1162" y="43"/>
                  <a:pt x="1162" y="43"/>
                  <a:pt x="1162" y="43"/>
                </a:cubicBezTo>
                <a:cubicBezTo>
                  <a:pt x="1163" y="43"/>
                  <a:pt x="1164" y="43"/>
                  <a:pt x="1165" y="43"/>
                </a:cubicBezTo>
                <a:cubicBezTo>
                  <a:pt x="1165" y="43"/>
                  <a:pt x="1166" y="43"/>
                  <a:pt x="1167" y="43"/>
                </a:cubicBezTo>
                <a:cubicBezTo>
                  <a:pt x="1167" y="43"/>
                  <a:pt x="1167" y="43"/>
                  <a:pt x="1167" y="43"/>
                </a:cubicBezTo>
                <a:cubicBezTo>
                  <a:pt x="1168" y="43"/>
                  <a:pt x="1169" y="43"/>
                  <a:pt x="1170" y="44"/>
                </a:cubicBezTo>
                <a:cubicBezTo>
                  <a:pt x="1171" y="44"/>
                  <a:pt x="1172" y="44"/>
                  <a:pt x="1172" y="45"/>
                </a:cubicBezTo>
                <a:cubicBezTo>
                  <a:pt x="1172" y="45"/>
                  <a:pt x="1172" y="46"/>
                  <a:pt x="1172" y="46"/>
                </a:cubicBezTo>
                <a:cubicBezTo>
                  <a:pt x="1171" y="47"/>
                  <a:pt x="1171" y="48"/>
                  <a:pt x="1171" y="49"/>
                </a:cubicBezTo>
                <a:cubicBezTo>
                  <a:pt x="1170" y="49"/>
                  <a:pt x="1170" y="49"/>
                  <a:pt x="1170" y="50"/>
                </a:cubicBezTo>
                <a:cubicBezTo>
                  <a:pt x="1169" y="50"/>
                  <a:pt x="1169" y="50"/>
                  <a:pt x="1169" y="50"/>
                </a:cubicBezTo>
                <a:cubicBezTo>
                  <a:pt x="1169" y="50"/>
                  <a:pt x="1169" y="50"/>
                  <a:pt x="1169" y="50"/>
                </a:cubicBezTo>
                <a:cubicBezTo>
                  <a:pt x="1169" y="50"/>
                  <a:pt x="1169" y="50"/>
                  <a:pt x="1168" y="49"/>
                </a:cubicBezTo>
                <a:cubicBezTo>
                  <a:pt x="1168" y="49"/>
                  <a:pt x="1168" y="49"/>
                  <a:pt x="1168" y="49"/>
                </a:cubicBezTo>
                <a:cubicBezTo>
                  <a:pt x="1168" y="49"/>
                  <a:pt x="1168" y="49"/>
                  <a:pt x="1168" y="49"/>
                </a:cubicBezTo>
                <a:cubicBezTo>
                  <a:pt x="1166" y="48"/>
                  <a:pt x="1165" y="48"/>
                  <a:pt x="1164" y="48"/>
                </a:cubicBezTo>
                <a:cubicBezTo>
                  <a:pt x="1164" y="48"/>
                  <a:pt x="1164" y="48"/>
                  <a:pt x="1164" y="48"/>
                </a:cubicBezTo>
                <a:cubicBezTo>
                  <a:pt x="1163" y="48"/>
                  <a:pt x="1163" y="48"/>
                  <a:pt x="1162" y="48"/>
                </a:cubicBezTo>
                <a:cubicBezTo>
                  <a:pt x="1162" y="48"/>
                  <a:pt x="1162" y="48"/>
                  <a:pt x="1162" y="48"/>
                </a:cubicBezTo>
                <a:cubicBezTo>
                  <a:pt x="1161" y="48"/>
                  <a:pt x="1161" y="48"/>
                  <a:pt x="1161" y="48"/>
                </a:cubicBezTo>
                <a:cubicBezTo>
                  <a:pt x="1160" y="48"/>
                  <a:pt x="1160" y="48"/>
                  <a:pt x="1160" y="48"/>
                </a:cubicBezTo>
                <a:cubicBezTo>
                  <a:pt x="1160" y="48"/>
                  <a:pt x="1160" y="48"/>
                  <a:pt x="1160" y="48"/>
                </a:cubicBezTo>
                <a:cubicBezTo>
                  <a:pt x="1160" y="48"/>
                  <a:pt x="1160" y="48"/>
                  <a:pt x="1160" y="48"/>
                </a:cubicBezTo>
                <a:cubicBezTo>
                  <a:pt x="1160" y="48"/>
                  <a:pt x="1160" y="48"/>
                  <a:pt x="1160" y="48"/>
                </a:cubicBezTo>
                <a:cubicBezTo>
                  <a:pt x="1159" y="48"/>
                  <a:pt x="1159" y="48"/>
                  <a:pt x="1159" y="48"/>
                </a:cubicBezTo>
                <a:cubicBezTo>
                  <a:pt x="1159" y="48"/>
                  <a:pt x="1159" y="48"/>
                  <a:pt x="1159" y="48"/>
                </a:cubicBezTo>
                <a:cubicBezTo>
                  <a:pt x="1158" y="48"/>
                  <a:pt x="1158" y="48"/>
                  <a:pt x="1158" y="48"/>
                </a:cubicBezTo>
                <a:cubicBezTo>
                  <a:pt x="1157" y="48"/>
                  <a:pt x="1156" y="48"/>
                  <a:pt x="1155" y="48"/>
                </a:cubicBezTo>
                <a:cubicBezTo>
                  <a:pt x="1145" y="48"/>
                  <a:pt x="1135" y="51"/>
                  <a:pt x="1127" y="55"/>
                </a:cubicBezTo>
                <a:cubicBezTo>
                  <a:pt x="1132" y="55"/>
                  <a:pt x="1132" y="55"/>
                  <a:pt x="1132" y="55"/>
                </a:cubicBezTo>
                <a:cubicBezTo>
                  <a:pt x="1139" y="52"/>
                  <a:pt x="1147" y="50"/>
                  <a:pt x="1155" y="50"/>
                </a:cubicBezTo>
                <a:cubicBezTo>
                  <a:pt x="1156" y="50"/>
                  <a:pt x="1157" y="50"/>
                  <a:pt x="1158" y="50"/>
                </a:cubicBezTo>
                <a:cubicBezTo>
                  <a:pt x="1159" y="50"/>
                  <a:pt x="1159" y="50"/>
                  <a:pt x="1160" y="50"/>
                </a:cubicBezTo>
                <a:cubicBezTo>
                  <a:pt x="1160" y="50"/>
                  <a:pt x="1160" y="50"/>
                  <a:pt x="1160" y="50"/>
                </a:cubicBezTo>
                <a:cubicBezTo>
                  <a:pt x="1160" y="50"/>
                  <a:pt x="1160" y="50"/>
                  <a:pt x="1160" y="50"/>
                </a:cubicBezTo>
                <a:cubicBezTo>
                  <a:pt x="1160" y="51"/>
                  <a:pt x="1160" y="51"/>
                  <a:pt x="1160" y="51"/>
                </a:cubicBezTo>
                <a:cubicBezTo>
                  <a:pt x="1160" y="51"/>
                  <a:pt x="1159" y="51"/>
                  <a:pt x="1158" y="51"/>
                </a:cubicBezTo>
                <a:cubicBezTo>
                  <a:pt x="1157" y="51"/>
                  <a:pt x="1155" y="51"/>
                  <a:pt x="1154" y="51"/>
                </a:cubicBezTo>
                <a:cubicBezTo>
                  <a:pt x="1147" y="51"/>
                  <a:pt x="1142" y="53"/>
                  <a:pt x="1136" y="54"/>
                </a:cubicBezTo>
                <a:cubicBezTo>
                  <a:pt x="1135" y="54"/>
                  <a:pt x="1135" y="54"/>
                  <a:pt x="1135" y="54"/>
                </a:cubicBezTo>
                <a:cubicBezTo>
                  <a:pt x="1133" y="55"/>
                  <a:pt x="1133" y="55"/>
                  <a:pt x="1133" y="55"/>
                </a:cubicBezTo>
                <a:cubicBezTo>
                  <a:pt x="1142" y="55"/>
                  <a:pt x="1142" y="55"/>
                  <a:pt x="1142" y="55"/>
                </a:cubicBezTo>
                <a:cubicBezTo>
                  <a:pt x="1146" y="54"/>
                  <a:pt x="1150" y="53"/>
                  <a:pt x="1154" y="53"/>
                </a:cubicBezTo>
                <a:cubicBezTo>
                  <a:pt x="1154" y="53"/>
                  <a:pt x="1154" y="53"/>
                  <a:pt x="1154" y="53"/>
                </a:cubicBezTo>
                <a:cubicBezTo>
                  <a:pt x="1155" y="53"/>
                  <a:pt x="1157" y="53"/>
                  <a:pt x="1158" y="53"/>
                </a:cubicBezTo>
                <a:cubicBezTo>
                  <a:pt x="1158" y="53"/>
                  <a:pt x="1158" y="53"/>
                  <a:pt x="1158" y="53"/>
                </a:cubicBezTo>
                <a:cubicBezTo>
                  <a:pt x="1159" y="53"/>
                  <a:pt x="1159" y="53"/>
                  <a:pt x="1159" y="53"/>
                </a:cubicBezTo>
                <a:cubicBezTo>
                  <a:pt x="1159" y="53"/>
                  <a:pt x="1160" y="53"/>
                  <a:pt x="1161" y="53"/>
                </a:cubicBezTo>
                <a:cubicBezTo>
                  <a:pt x="1161" y="53"/>
                  <a:pt x="1161" y="53"/>
                  <a:pt x="1161" y="53"/>
                </a:cubicBezTo>
                <a:cubicBezTo>
                  <a:pt x="1161" y="53"/>
                  <a:pt x="1161" y="53"/>
                  <a:pt x="1161" y="53"/>
                </a:cubicBezTo>
                <a:cubicBezTo>
                  <a:pt x="1163" y="53"/>
                  <a:pt x="1165" y="53"/>
                  <a:pt x="1166" y="54"/>
                </a:cubicBezTo>
                <a:cubicBezTo>
                  <a:pt x="1166" y="54"/>
                  <a:pt x="1167" y="54"/>
                  <a:pt x="1167" y="55"/>
                </a:cubicBezTo>
                <a:cubicBezTo>
                  <a:pt x="1169" y="55"/>
                  <a:pt x="1169" y="55"/>
                  <a:pt x="1169" y="55"/>
                </a:cubicBezTo>
                <a:cubicBezTo>
                  <a:pt x="1169" y="54"/>
                  <a:pt x="1168" y="53"/>
                  <a:pt x="1167" y="52"/>
                </a:cubicBezTo>
                <a:cubicBezTo>
                  <a:pt x="1166" y="51"/>
                  <a:pt x="1164" y="51"/>
                  <a:pt x="1162" y="51"/>
                </a:cubicBezTo>
                <a:cubicBezTo>
                  <a:pt x="1162" y="50"/>
                  <a:pt x="1162" y="50"/>
                  <a:pt x="1162" y="50"/>
                </a:cubicBezTo>
                <a:cubicBezTo>
                  <a:pt x="1163" y="50"/>
                  <a:pt x="1163" y="50"/>
                  <a:pt x="1164" y="50"/>
                </a:cubicBezTo>
                <a:cubicBezTo>
                  <a:pt x="1164" y="50"/>
                  <a:pt x="1164" y="50"/>
                  <a:pt x="1164" y="50"/>
                </a:cubicBezTo>
                <a:cubicBezTo>
                  <a:pt x="1165" y="50"/>
                  <a:pt x="1166" y="50"/>
                  <a:pt x="1167" y="51"/>
                </a:cubicBezTo>
                <a:cubicBezTo>
                  <a:pt x="1168" y="51"/>
                  <a:pt x="1169" y="52"/>
                  <a:pt x="1169" y="52"/>
                </a:cubicBezTo>
                <a:cubicBezTo>
                  <a:pt x="1169" y="52"/>
                  <a:pt x="1169" y="52"/>
                  <a:pt x="1169" y="52"/>
                </a:cubicBezTo>
                <a:cubicBezTo>
                  <a:pt x="1170" y="52"/>
                  <a:pt x="1171" y="51"/>
                  <a:pt x="1172" y="51"/>
                </a:cubicBezTo>
                <a:cubicBezTo>
                  <a:pt x="1172" y="50"/>
                  <a:pt x="1173" y="49"/>
                  <a:pt x="1173" y="48"/>
                </a:cubicBezTo>
                <a:cubicBezTo>
                  <a:pt x="1174" y="47"/>
                  <a:pt x="1174" y="46"/>
                  <a:pt x="1174" y="45"/>
                </a:cubicBezTo>
                <a:cubicBezTo>
                  <a:pt x="1175" y="45"/>
                  <a:pt x="1175" y="45"/>
                  <a:pt x="1175" y="45"/>
                </a:cubicBezTo>
                <a:cubicBezTo>
                  <a:pt x="1174" y="44"/>
                  <a:pt x="1174" y="44"/>
                  <a:pt x="1174" y="44"/>
                </a:cubicBezTo>
                <a:cubicBezTo>
                  <a:pt x="1173" y="43"/>
                  <a:pt x="1172" y="42"/>
                  <a:pt x="1171" y="42"/>
                </a:cubicBezTo>
                <a:cubicBezTo>
                  <a:pt x="1169" y="41"/>
                  <a:pt x="1168" y="41"/>
                  <a:pt x="1167" y="41"/>
                </a:cubicBezTo>
                <a:cubicBezTo>
                  <a:pt x="1166" y="41"/>
                  <a:pt x="1165" y="41"/>
                  <a:pt x="1165" y="41"/>
                </a:cubicBezTo>
                <a:cubicBezTo>
                  <a:pt x="1164" y="41"/>
                  <a:pt x="1163" y="41"/>
                  <a:pt x="1163" y="41"/>
                </a:cubicBezTo>
                <a:cubicBezTo>
                  <a:pt x="1163" y="41"/>
                  <a:pt x="1163" y="41"/>
                  <a:pt x="1163" y="41"/>
                </a:cubicBezTo>
                <a:cubicBezTo>
                  <a:pt x="1163" y="41"/>
                  <a:pt x="1163" y="41"/>
                  <a:pt x="1163" y="41"/>
                </a:cubicBezTo>
                <a:cubicBezTo>
                  <a:pt x="1162" y="41"/>
                  <a:pt x="1162" y="41"/>
                  <a:pt x="1162" y="41"/>
                </a:cubicBezTo>
                <a:cubicBezTo>
                  <a:pt x="1162" y="40"/>
                  <a:pt x="1162" y="40"/>
                  <a:pt x="1162" y="40"/>
                </a:cubicBezTo>
                <a:cubicBezTo>
                  <a:pt x="1167" y="40"/>
                  <a:pt x="1171" y="40"/>
                  <a:pt x="1175" y="41"/>
                </a:cubicBezTo>
                <a:cubicBezTo>
                  <a:pt x="1175" y="46"/>
                  <a:pt x="1175" y="46"/>
                  <a:pt x="1175" y="46"/>
                </a:cubicBezTo>
                <a:cubicBezTo>
                  <a:pt x="1175" y="46"/>
                  <a:pt x="1175" y="47"/>
                  <a:pt x="1174" y="47"/>
                </a:cubicBezTo>
                <a:cubicBezTo>
                  <a:pt x="1173" y="48"/>
                  <a:pt x="1173" y="49"/>
                  <a:pt x="1173" y="50"/>
                </a:cubicBezTo>
                <a:cubicBezTo>
                  <a:pt x="1173" y="51"/>
                  <a:pt x="1173" y="52"/>
                  <a:pt x="1174" y="52"/>
                </a:cubicBezTo>
                <a:cubicBezTo>
                  <a:pt x="1174" y="53"/>
                  <a:pt x="1174" y="54"/>
                  <a:pt x="1174" y="54"/>
                </a:cubicBezTo>
                <a:cubicBezTo>
                  <a:pt x="1174" y="54"/>
                  <a:pt x="1174" y="54"/>
                  <a:pt x="1174" y="55"/>
                </a:cubicBezTo>
                <a:cubicBezTo>
                  <a:pt x="1176" y="55"/>
                  <a:pt x="1176" y="55"/>
                  <a:pt x="1176" y="55"/>
                </a:cubicBezTo>
                <a:cubicBezTo>
                  <a:pt x="1176" y="55"/>
                  <a:pt x="1176" y="54"/>
                  <a:pt x="1176" y="54"/>
                </a:cubicBezTo>
                <a:cubicBezTo>
                  <a:pt x="1176" y="53"/>
                  <a:pt x="1176" y="52"/>
                  <a:pt x="1175" y="51"/>
                </a:cubicBezTo>
                <a:cubicBezTo>
                  <a:pt x="1175" y="51"/>
                  <a:pt x="1174" y="50"/>
                  <a:pt x="1175" y="50"/>
                </a:cubicBezTo>
                <a:cubicBezTo>
                  <a:pt x="1175" y="50"/>
                  <a:pt x="1175" y="49"/>
                  <a:pt x="1175" y="49"/>
                </a:cubicBezTo>
                <a:cubicBezTo>
                  <a:pt x="1175" y="49"/>
                  <a:pt x="1175" y="49"/>
                  <a:pt x="1175" y="49"/>
                </a:cubicBezTo>
                <a:cubicBezTo>
                  <a:pt x="1175" y="49"/>
                  <a:pt x="1175" y="49"/>
                  <a:pt x="1175" y="49"/>
                </a:cubicBezTo>
                <a:cubicBezTo>
                  <a:pt x="1176" y="48"/>
                  <a:pt x="1177" y="47"/>
                  <a:pt x="1177" y="47"/>
                </a:cubicBezTo>
                <a:cubicBezTo>
                  <a:pt x="1179" y="45"/>
                  <a:pt x="1181" y="44"/>
                  <a:pt x="1182" y="42"/>
                </a:cubicBezTo>
                <a:cubicBezTo>
                  <a:pt x="1186" y="40"/>
                  <a:pt x="1190" y="38"/>
                  <a:pt x="1194" y="38"/>
                </a:cubicBezTo>
                <a:cubicBezTo>
                  <a:pt x="1194" y="38"/>
                  <a:pt x="1194" y="38"/>
                  <a:pt x="1194" y="38"/>
                </a:cubicBezTo>
                <a:cubicBezTo>
                  <a:pt x="1195" y="38"/>
                  <a:pt x="1195" y="38"/>
                  <a:pt x="1196" y="38"/>
                </a:cubicBezTo>
                <a:cubicBezTo>
                  <a:pt x="1196" y="38"/>
                  <a:pt x="1197" y="39"/>
                  <a:pt x="1198" y="40"/>
                </a:cubicBezTo>
                <a:cubicBezTo>
                  <a:pt x="1198" y="40"/>
                  <a:pt x="1199" y="41"/>
                  <a:pt x="1199" y="41"/>
                </a:cubicBezTo>
                <a:cubicBezTo>
                  <a:pt x="1199" y="41"/>
                  <a:pt x="1200" y="42"/>
                  <a:pt x="1200" y="42"/>
                </a:cubicBezTo>
                <a:cubicBezTo>
                  <a:pt x="1200" y="42"/>
                  <a:pt x="1200" y="42"/>
                  <a:pt x="1200" y="42"/>
                </a:cubicBezTo>
                <a:cubicBezTo>
                  <a:pt x="1201" y="42"/>
                  <a:pt x="1201" y="42"/>
                  <a:pt x="1201" y="42"/>
                </a:cubicBezTo>
                <a:cubicBezTo>
                  <a:pt x="1201" y="42"/>
                  <a:pt x="1201" y="42"/>
                  <a:pt x="1201" y="42"/>
                </a:cubicBezTo>
                <a:cubicBezTo>
                  <a:pt x="1202" y="42"/>
                  <a:pt x="1202" y="42"/>
                  <a:pt x="1202" y="42"/>
                </a:cubicBezTo>
                <a:cubicBezTo>
                  <a:pt x="1202" y="42"/>
                  <a:pt x="1202" y="42"/>
                  <a:pt x="1202" y="42"/>
                </a:cubicBezTo>
                <a:cubicBezTo>
                  <a:pt x="1202" y="42"/>
                  <a:pt x="1202" y="42"/>
                  <a:pt x="1202" y="42"/>
                </a:cubicBezTo>
                <a:cubicBezTo>
                  <a:pt x="1202" y="42"/>
                  <a:pt x="1202" y="42"/>
                  <a:pt x="1202" y="42"/>
                </a:cubicBezTo>
                <a:cubicBezTo>
                  <a:pt x="1202" y="42"/>
                  <a:pt x="1202" y="42"/>
                  <a:pt x="1202" y="42"/>
                </a:cubicBezTo>
                <a:cubicBezTo>
                  <a:pt x="1203" y="42"/>
                  <a:pt x="1203" y="42"/>
                  <a:pt x="1203" y="42"/>
                </a:cubicBezTo>
                <a:cubicBezTo>
                  <a:pt x="1203" y="41"/>
                  <a:pt x="1203" y="41"/>
                  <a:pt x="1203" y="41"/>
                </a:cubicBezTo>
                <a:cubicBezTo>
                  <a:pt x="1205" y="39"/>
                  <a:pt x="1208" y="37"/>
                  <a:pt x="1211" y="37"/>
                </a:cubicBezTo>
                <a:cubicBezTo>
                  <a:pt x="1211" y="37"/>
                  <a:pt x="1211" y="37"/>
                  <a:pt x="1211" y="37"/>
                </a:cubicBezTo>
                <a:cubicBezTo>
                  <a:pt x="1212" y="37"/>
                  <a:pt x="1212" y="37"/>
                  <a:pt x="1212" y="37"/>
                </a:cubicBezTo>
                <a:cubicBezTo>
                  <a:pt x="1213" y="36"/>
                  <a:pt x="1213" y="36"/>
                  <a:pt x="1213" y="36"/>
                </a:cubicBezTo>
                <a:cubicBezTo>
                  <a:pt x="1213" y="36"/>
                  <a:pt x="1213" y="36"/>
                  <a:pt x="1213" y="36"/>
                </a:cubicBezTo>
                <a:cubicBezTo>
                  <a:pt x="1214" y="36"/>
                  <a:pt x="1215" y="36"/>
                  <a:pt x="1215" y="36"/>
                </a:cubicBezTo>
                <a:cubicBezTo>
                  <a:pt x="1216" y="36"/>
                  <a:pt x="1218" y="36"/>
                  <a:pt x="1218" y="37"/>
                </a:cubicBezTo>
                <a:cubicBezTo>
                  <a:pt x="1220" y="37"/>
                  <a:pt x="1221" y="37"/>
                  <a:pt x="1222" y="38"/>
                </a:cubicBezTo>
                <a:cubicBezTo>
                  <a:pt x="1222" y="38"/>
                  <a:pt x="1222" y="38"/>
                  <a:pt x="1222" y="38"/>
                </a:cubicBezTo>
                <a:cubicBezTo>
                  <a:pt x="1222" y="38"/>
                  <a:pt x="1222" y="38"/>
                  <a:pt x="1222" y="38"/>
                </a:cubicBezTo>
                <a:cubicBezTo>
                  <a:pt x="1222" y="38"/>
                  <a:pt x="1222" y="38"/>
                  <a:pt x="1222" y="38"/>
                </a:cubicBezTo>
                <a:cubicBezTo>
                  <a:pt x="1223" y="38"/>
                  <a:pt x="1223" y="38"/>
                  <a:pt x="1223" y="38"/>
                </a:cubicBezTo>
                <a:cubicBezTo>
                  <a:pt x="1224" y="40"/>
                  <a:pt x="1224" y="40"/>
                  <a:pt x="1224" y="40"/>
                </a:cubicBezTo>
                <a:cubicBezTo>
                  <a:pt x="1224" y="39"/>
                  <a:pt x="1224" y="39"/>
                  <a:pt x="1224" y="39"/>
                </a:cubicBezTo>
                <a:cubicBezTo>
                  <a:pt x="1225" y="39"/>
                  <a:pt x="1225" y="40"/>
                  <a:pt x="1226" y="40"/>
                </a:cubicBezTo>
                <a:cubicBezTo>
                  <a:pt x="1226" y="40"/>
                  <a:pt x="1226" y="40"/>
                  <a:pt x="1226" y="40"/>
                </a:cubicBezTo>
                <a:cubicBezTo>
                  <a:pt x="1226" y="40"/>
                  <a:pt x="1226" y="40"/>
                  <a:pt x="1226" y="40"/>
                </a:cubicBezTo>
                <a:cubicBezTo>
                  <a:pt x="1228" y="43"/>
                  <a:pt x="1228" y="43"/>
                  <a:pt x="1228" y="43"/>
                </a:cubicBezTo>
                <a:cubicBezTo>
                  <a:pt x="1228" y="43"/>
                  <a:pt x="1228" y="43"/>
                  <a:pt x="1228" y="43"/>
                </a:cubicBezTo>
                <a:cubicBezTo>
                  <a:pt x="1228" y="43"/>
                  <a:pt x="1228" y="43"/>
                  <a:pt x="1228" y="44"/>
                </a:cubicBezTo>
                <a:cubicBezTo>
                  <a:pt x="1229" y="45"/>
                  <a:pt x="1229" y="47"/>
                  <a:pt x="1229" y="49"/>
                </a:cubicBezTo>
                <a:cubicBezTo>
                  <a:pt x="1229" y="51"/>
                  <a:pt x="1229" y="53"/>
                  <a:pt x="1228" y="55"/>
                </a:cubicBezTo>
                <a:cubicBezTo>
                  <a:pt x="1230" y="55"/>
                  <a:pt x="1230" y="55"/>
                  <a:pt x="1230" y="55"/>
                </a:cubicBezTo>
                <a:cubicBezTo>
                  <a:pt x="1231" y="53"/>
                  <a:pt x="1231" y="51"/>
                  <a:pt x="1231" y="49"/>
                </a:cubicBezTo>
                <a:cubicBezTo>
                  <a:pt x="1231" y="47"/>
                  <a:pt x="1231" y="45"/>
                  <a:pt x="1230" y="43"/>
                </a:cubicBezTo>
                <a:cubicBezTo>
                  <a:pt x="1230" y="43"/>
                  <a:pt x="1230" y="43"/>
                  <a:pt x="1230" y="43"/>
                </a:cubicBezTo>
                <a:cubicBezTo>
                  <a:pt x="1230" y="43"/>
                  <a:pt x="1230" y="43"/>
                  <a:pt x="1230" y="43"/>
                </a:cubicBezTo>
                <a:cubicBezTo>
                  <a:pt x="1230" y="42"/>
                  <a:pt x="1229" y="41"/>
                  <a:pt x="1228" y="39"/>
                </a:cubicBezTo>
                <a:cubicBezTo>
                  <a:pt x="1228" y="36"/>
                  <a:pt x="1228" y="36"/>
                  <a:pt x="1228" y="36"/>
                </a:cubicBezTo>
                <a:cubicBezTo>
                  <a:pt x="1229" y="37"/>
                  <a:pt x="1229" y="37"/>
                  <a:pt x="1229" y="37"/>
                </a:cubicBezTo>
                <a:cubicBezTo>
                  <a:pt x="1229" y="38"/>
                  <a:pt x="1230" y="39"/>
                  <a:pt x="1230" y="41"/>
                </a:cubicBezTo>
                <a:cubicBezTo>
                  <a:pt x="1231" y="42"/>
                  <a:pt x="1232" y="43"/>
                  <a:pt x="1232" y="44"/>
                </a:cubicBezTo>
                <a:cubicBezTo>
                  <a:pt x="1232" y="45"/>
                  <a:pt x="1232" y="45"/>
                  <a:pt x="1232" y="45"/>
                </a:cubicBezTo>
                <a:cubicBezTo>
                  <a:pt x="1232" y="45"/>
                  <a:pt x="1232" y="45"/>
                  <a:pt x="1232" y="45"/>
                </a:cubicBezTo>
                <a:cubicBezTo>
                  <a:pt x="1232" y="46"/>
                  <a:pt x="1232" y="47"/>
                  <a:pt x="1232" y="48"/>
                </a:cubicBezTo>
                <a:cubicBezTo>
                  <a:pt x="1232" y="50"/>
                  <a:pt x="1232" y="53"/>
                  <a:pt x="1232" y="55"/>
                </a:cubicBezTo>
                <a:cubicBezTo>
                  <a:pt x="1234" y="55"/>
                  <a:pt x="1234" y="55"/>
                  <a:pt x="1234" y="55"/>
                </a:cubicBezTo>
                <a:cubicBezTo>
                  <a:pt x="1234" y="53"/>
                  <a:pt x="1234" y="50"/>
                  <a:pt x="1234" y="48"/>
                </a:cubicBezTo>
                <a:cubicBezTo>
                  <a:pt x="1234" y="47"/>
                  <a:pt x="1234" y="46"/>
                  <a:pt x="1234" y="44"/>
                </a:cubicBezTo>
                <a:cubicBezTo>
                  <a:pt x="1234" y="42"/>
                  <a:pt x="1233" y="41"/>
                  <a:pt x="1232" y="40"/>
                </a:cubicBezTo>
                <a:cubicBezTo>
                  <a:pt x="1232" y="39"/>
                  <a:pt x="1231" y="38"/>
                  <a:pt x="1231" y="38"/>
                </a:cubicBezTo>
                <a:cubicBezTo>
                  <a:pt x="1231" y="38"/>
                  <a:pt x="1231" y="38"/>
                  <a:pt x="1231" y="38"/>
                </a:cubicBezTo>
                <a:cubicBezTo>
                  <a:pt x="1231" y="38"/>
                  <a:pt x="1231" y="38"/>
                  <a:pt x="1231" y="38"/>
                </a:cubicBezTo>
                <a:cubicBezTo>
                  <a:pt x="1231" y="37"/>
                  <a:pt x="1231" y="37"/>
                  <a:pt x="1231" y="36"/>
                </a:cubicBezTo>
                <a:cubicBezTo>
                  <a:pt x="1233" y="35"/>
                  <a:pt x="1234" y="34"/>
                  <a:pt x="1236" y="33"/>
                </a:cubicBezTo>
                <a:cubicBezTo>
                  <a:pt x="1237" y="32"/>
                  <a:pt x="1237" y="32"/>
                  <a:pt x="1237" y="32"/>
                </a:cubicBezTo>
                <a:cubicBezTo>
                  <a:pt x="1237" y="32"/>
                  <a:pt x="1237" y="32"/>
                  <a:pt x="1237" y="32"/>
                </a:cubicBezTo>
                <a:cubicBezTo>
                  <a:pt x="1238" y="31"/>
                  <a:pt x="1240" y="30"/>
                  <a:pt x="1242" y="29"/>
                </a:cubicBezTo>
                <a:cubicBezTo>
                  <a:pt x="1244" y="28"/>
                  <a:pt x="1246" y="27"/>
                  <a:pt x="1248" y="26"/>
                </a:cubicBezTo>
                <a:cubicBezTo>
                  <a:pt x="1254" y="23"/>
                  <a:pt x="1260" y="20"/>
                  <a:pt x="1266" y="18"/>
                </a:cubicBezTo>
                <a:cubicBezTo>
                  <a:pt x="1266" y="18"/>
                  <a:pt x="1266" y="18"/>
                  <a:pt x="1266" y="18"/>
                </a:cubicBezTo>
                <a:cubicBezTo>
                  <a:pt x="1267" y="18"/>
                  <a:pt x="1267" y="18"/>
                  <a:pt x="1267" y="18"/>
                </a:cubicBezTo>
                <a:cubicBezTo>
                  <a:pt x="1268" y="18"/>
                  <a:pt x="1268" y="18"/>
                  <a:pt x="1268" y="18"/>
                </a:cubicBezTo>
                <a:cubicBezTo>
                  <a:pt x="1268" y="17"/>
                  <a:pt x="1268" y="17"/>
                  <a:pt x="1268" y="17"/>
                </a:cubicBezTo>
                <a:cubicBezTo>
                  <a:pt x="1271" y="16"/>
                  <a:pt x="1274" y="16"/>
                  <a:pt x="1276" y="15"/>
                </a:cubicBezTo>
                <a:cubicBezTo>
                  <a:pt x="1288" y="14"/>
                  <a:pt x="1288" y="14"/>
                  <a:pt x="1288" y="14"/>
                </a:cubicBezTo>
                <a:cubicBezTo>
                  <a:pt x="1288" y="14"/>
                  <a:pt x="1289" y="14"/>
                  <a:pt x="1289" y="15"/>
                </a:cubicBezTo>
                <a:cubicBezTo>
                  <a:pt x="1290" y="15"/>
                  <a:pt x="1290" y="15"/>
                  <a:pt x="1291" y="15"/>
                </a:cubicBezTo>
                <a:cubicBezTo>
                  <a:pt x="1291" y="15"/>
                  <a:pt x="1291" y="15"/>
                  <a:pt x="1291" y="15"/>
                </a:cubicBezTo>
                <a:cubicBezTo>
                  <a:pt x="1292" y="15"/>
                  <a:pt x="1293" y="15"/>
                  <a:pt x="1293" y="14"/>
                </a:cubicBezTo>
                <a:cubicBezTo>
                  <a:pt x="1293" y="14"/>
                  <a:pt x="1293" y="14"/>
                  <a:pt x="1293" y="14"/>
                </a:cubicBezTo>
                <a:cubicBezTo>
                  <a:pt x="1293" y="14"/>
                  <a:pt x="1293" y="14"/>
                  <a:pt x="1293" y="14"/>
                </a:cubicBezTo>
                <a:cubicBezTo>
                  <a:pt x="1294" y="13"/>
                  <a:pt x="1294" y="13"/>
                  <a:pt x="1294" y="12"/>
                </a:cubicBezTo>
                <a:cubicBezTo>
                  <a:pt x="1294" y="11"/>
                  <a:pt x="1293" y="11"/>
                  <a:pt x="1293" y="10"/>
                </a:cubicBezTo>
                <a:cubicBezTo>
                  <a:pt x="1293" y="10"/>
                  <a:pt x="1293" y="10"/>
                  <a:pt x="1293" y="10"/>
                </a:cubicBezTo>
                <a:cubicBezTo>
                  <a:pt x="1292" y="10"/>
                  <a:pt x="1292" y="10"/>
                  <a:pt x="1292" y="10"/>
                </a:cubicBezTo>
                <a:cubicBezTo>
                  <a:pt x="1291" y="10"/>
                  <a:pt x="1290" y="10"/>
                  <a:pt x="1289" y="10"/>
                </a:cubicBezTo>
                <a:cubicBezTo>
                  <a:pt x="1281" y="10"/>
                  <a:pt x="1274" y="12"/>
                  <a:pt x="1267" y="14"/>
                </a:cubicBezTo>
                <a:cubicBezTo>
                  <a:pt x="1260" y="15"/>
                  <a:pt x="1254" y="18"/>
                  <a:pt x="1249" y="20"/>
                </a:cubicBezTo>
                <a:cubicBezTo>
                  <a:pt x="1249" y="20"/>
                  <a:pt x="1249" y="20"/>
                  <a:pt x="1249" y="20"/>
                </a:cubicBezTo>
                <a:cubicBezTo>
                  <a:pt x="1247" y="21"/>
                  <a:pt x="1247" y="21"/>
                  <a:pt x="1247" y="21"/>
                </a:cubicBezTo>
                <a:cubicBezTo>
                  <a:pt x="1247" y="21"/>
                  <a:pt x="1247" y="21"/>
                  <a:pt x="1247" y="21"/>
                </a:cubicBezTo>
                <a:cubicBezTo>
                  <a:pt x="1247" y="21"/>
                  <a:pt x="1247" y="21"/>
                  <a:pt x="1247" y="21"/>
                </a:cubicBezTo>
                <a:cubicBezTo>
                  <a:pt x="1243" y="23"/>
                  <a:pt x="1240" y="24"/>
                  <a:pt x="1237" y="26"/>
                </a:cubicBezTo>
                <a:cubicBezTo>
                  <a:pt x="1236" y="25"/>
                  <a:pt x="1236" y="25"/>
                  <a:pt x="1236" y="25"/>
                </a:cubicBezTo>
                <a:cubicBezTo>
                  <a:pt x="1235" y="22"/>
                  <a:pt x="1233" y="19"/>
                  <a:pt x="1231" y="15"/>
                </a:cubicBezTo>
                <a:cubicBezTo>
                  <a:pt x="1232" y="13"/>
                  <a:pt x="1234" y="12"/>
                  <a:pt x="1236" y="11"/>
                </a:cubicBezTo>
                <a:cubicBezTo>
                  <a:pt x="1236" y="11"/>
                  <a:pt x="1236" y="11"/>
                  <a:pt x="1236" y="11"/>
                </a:cubicBezTo>
                <a:cubicBezTo>
                  <a:pt x="1238" y="10"/>
                  <a:pt x="1239" y="9"/>
                  <a:pt x="1241" y="9"/>
                </a:cubicBezTo>
                <a:cubicBezTo>
                  <a:pt x="1241" y="9"/>
                  <a:pt x="1242" y="9"/>
                  <a:pt x="1242" y="9"/>
                </a:cubicBezTo>
                <a:cubicBezTo>
                  <a:pt x="1243" y="9"/>
                  <a:pt x="1244" y="9"/>
                  <a:pt x="1245" y="10"/>
                </a:cubicBezTo>
                <a:cubicBezTo>
                  <a:pt x="1245" y="11"/>
                  <a:pt x="1246" y="11"/>
                  <a:pt x="1247" y="12"/>
                </a:cubicBezTo>
                <a:cubicBezTo>
                  <a:pt x="1247" y="12"/>
                  <a:pt x="1247" y="12"/>
                  <a:pt x="1247" y="12"/>
                </a:cubicBezTo>
                <a:cubicBezTo>
                  <a:pt x="1247" y="13"/>
                  <a:pt x="1247" y="13"/>
                  <a:pt x="1247" y="13"/>
                </a:cubicBezTo>
                <a:cubicBezTo>
                  <a:pt x="1249" y="14"/>
                  <a:pt x="1249" y="14"/>
                  <a:pt x="1249" y="14"/>
                </a:cubicBezTo>
                <a:cubicBezTo>
                  <a:pt x="1249" y="14"/>
                  <a:pt x="1249" y="14"/>
                  <a:pt x="1249" y="14"/>
                </a:cubicBezTo>
                <a:cubicBezTo>
                  <a:pt x="1249" y="14"/>
                  <a:pt x="1249" y="14"/>
                  <a:pt x="1249" y="14"/>
                </a:cubicBezTo>
                <a:cubicBezTo>
                  <a:pt x="1250" y="14"/>
                  <a:pt x="1250" y="14"/>
                  <a:pt x="1250" y="14"/>
                </a:cubicBezTo>
                <a:cubicBezTo>
                  <a:pt x="1250" y="14"/>
                  <a:pt x="1250" y="14"/>
                  <a:pt x="1250" y="14"/>
                </a:cubicBezTo>
                <a:cubicBezTo>
                  <a:pt x="1250" y="14"/>
                  <a:pt x="1251" y="13"/>
                  <a:pt x="1252" y="13"/>
                </a:cubicBezTo>
                <a:cubicBezTo>
                  <a:pt x="1253" y="12"/>
                  <a:pt x="1253" y="12"/>
                  <a:pt x="1253" y="11"/>
                </a:cubicBezTo>
                <a:cubicBezTo>
                  <a:pt x="1254" y="9"/>
                  <a:pt x="1255" y="6"/>
                  <a:pt x="1255" y="4"/>
                </a:cubicBezTo>
                <a:cubicBezTo>
                  <a:pt x="1255" y="2"/>
                  <a:pt x="1255" y="1"/>
                  <a:pt x="1254" y="0"/>
                </a:cubicBezTo>
              </a:path>
            </a:pathLst>
          </a:custGeom>
          <a:solidFill>
            <a:srgbClr val="E8888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11" name="PA_任意多边形 1443"/>
          <p:cNvSpPr>
            <a:spLocks noEditPoints="1"/>
          </p:cNvSpPr>
          <p:nvPr>
            <p:custDataLst>
              <p:tags r:id="rId176"/>
            </p:custDataLst>
          </p:nvPr>
        </p:nvSpPr>
        <p:spPr bwMode="auto">
          <a:xfrm>
            <a:off x="10175875" y="6797675"/>
            <a:ext cx="1038225" cy="125413"/>
          </a:xfrm>
          <a:custGeom>
            <a:avLst/>
            <a:gdLst>
              <a:gd name="T0" fmla="*/ 19 w 432"/>
              <a:gd name="T1" fmla="*/ 15 h 52"/>
              <a:gd name="T2" fmla="*/ 68 w 432"/>
              <a:gd name="T3" fmla="*/ 49 h 52"/>
              <a:gd name="T4" fmla="*/ 32 w 432"/>
              <a:gd name="T5" fmla="*/ 48 h 52"/>
              <a:gd name="T6" fmla="*/ 138 w 432"/>
              <a:gd name="T7" fmla="*/ 47 h 52"/>
              <a:gd name="T8" fmla="*/ 84 w 432"/>
              <a:gd name="T9" fmla="*/ 43 h 52"/>
              <a:gd name="T10" fmla="*/ 95 w 432"/>
              <a:gd name="T11" fmla="*/ 44 h 52"/>
              <a:gd name="T12" fmla="*/ 360 w 432"/>
              <a:gd name="T13" fmla="*/ 49 h 52"/>
              <a:gd name="T14" fmla="*/ 331 w 432"/>
              <a:gd name="T15" fmla="*/ 45 h 52"/>
              <a:gd name="T16" fmla="*/ 133 w 432"/>
              <a:gd name="T17" fmla="*/ 47 h 52"/>
              <a:gd name="T18" fmla="*/ 176 w 432"/>
              <a:gd name="T19" fmla="*/ 45 h 52"/>
              <a:gd name="T20" fmla="*/ 310 w 432"/>
              <a:gd name="T21" fmla="*/ 38 h 52"/>
              <a:gd name="T22" fmla="*/ 179 w 432"/>
              <a:gd name="T23" fmla="*/ 39 h 52"/>
              <a:gd name="T24" fmla="*/ 306 w 432"/>
              <a:gd name="T25" fmla="*/ 42 h 52"/>
              <a:gd name="T26" fmla="*/ 85 w 432"/>
              <a:gd name="T27" fmla="*/ 40 h 52"/>
              <a:gd name="T28" fmla="*/ 279 w 432"/>
              <a:gd name="T29" fmla="*/ 50 h 52"/>
              <a:gd name="T30" fmla="*/ 242 w 432"/>
              <a:gd name="T31" fmla="*/ 42 h 52"/>
              <a:gd name="T32" fmla="*/ 191 w 432"/>
              <a:gd name="T33" fmla="*/ 45 h 52"/>
              <a:gd name="T34" fmla="*/ 70 w 432"/>
              <a:gd name="T35" fmla="*/ 33 h 52"/>
              <a:gd name="T36" fmla="*/ 136 w 432"/>
              <a:gd name="T37" fmla="*/ 35 h 52"/>
              <a:gd name="T38" fmla="*/ 80 w 432"/>
              <a:gd name="T39" fmla="*/ 25 h 52"/>
              <a:gd name="T40" fmla="*/ 332 w 432"/>
              <a:gd name="T41" fmla="*/ 28 h 52"/>
              <a:gd name="T42" fmla="*/ 291 w 432"/>
              <a:gd name="T43" fmla="*/ 39 h 52"/>
              <a:gd name="T44" fmla="*/ 117 w 432"/>
              <a:gd name="T45" fmla="*/ 20 h 52"/>
              <a:gd name="T46" fmla="*/ 156 w 432"/>
              <a:gd name="T47" fmla="*/ 15 h 52"/>
              <a:gd name="T48" fmla="*/ 364 w 432"/>
              <a:gd name="T49" fmla="*/ 16 h 52"/>
              <a:gd name="T50" fmla="*/ 288 w 432"/>
              <a:gd name="T51" fmla="*/ 29 h 52"/>
              <a:gd name="T52" fmla="*/ 279 w 432"/>
              <a:gd name="T53" fmla="*/ 19 h 52"/>
              <a:gd name="T54" fmla="*/ 110 w 432"/>
              <a:gd name="T55" fmla="*/ 15 h 52"/>
              <a:gd name="T56" fmla="*/ 46 w 432"/>
              <a:gd name="T57" fmla="*/ 43 h 52"/>
              <a:gd name="T58" fmla="*/ 126 w 432"/>
              <a:gd name="T59" fmla="*/ 7 h 52"/>
              <a:gd name="T60" fmla="*/ 44 w 432"/>
              <a:gd name="T61" fmla="*/ 4 h 52"/>
              <a:gd name="T62" fmla="*/ 288 w 432"/>
              <a:gd name="T63" fmla="*/ 16 h 52"/>
              <a:gd name="T64" fmla="*/ 181 w 432"/>
              <a:gd name="T65" fmla="*/ 12 h 52"/>
              <a:gd name="T66" fmla="*/ 219 w 432"/>
              <a:gd name="T67" fmla="*/ 48 h 52"/>
              <a:gd name="T68" fmla="*/ 194 w 432"/>
              <a:gd name="T69" fmla="*/ 47 h 52"/>
              <a:gd name="T70" fmla="*/ 99 w 432"/>
              <a:gd name="T71" fmla="*/ 14 h 52"/>
              <a:gd name="T72" fmla="*/ 45 w 432"/>
              <a:gd name="T73" fmla="*/ 7 h 52"/>
              <a:gd name="T74" fmla="*/ 367 w 432"/>
              <a:gd name="T75" fmla="*/ 44 h 52"/>
              <a:gd name="T76" fmla="*/ 372 w 432"/>
              <a:gd name="T77" fmla="*/ 5 h 52"/>
              <a:gd name="T78" fmla="*/ 359 w 432"/>
              <a:gd name="T79" fmla="*/ 12 h 52"/>
              <a:gd name="T80" fmla="*/ 288 w 432"/>
              <a:gd name="T81" fmla="*/ 10 h 52"/>
              <a:gd name="T82" fmla="*/ 263 w 432"/>
              <a:gd name="T83" fmla="*/ 2 h 52"/>
              <a:gd name="T84" fmla="*/ 236 w 432"/>
              <a:gd name="T85" fmla="*/ 5 h 52"/>
              <a:gd name="T86" fmla="*/ 204 w 432"/>
              <a:gd name="T87" fmla="*/ 1 h 52"/>
              <a:gd name="T88" fmla="*/ 109 w 432"/>
              <a:gd name="T89" fmla="*/ 12 h 52"/>
              <a:gd name="T90" fmla="*/ 94 w 432"/>
              <a:gd name="T91" fmla="*/ 1 h 52"/>
              <a:gd name="T92" fmla="*/ 116 w 432"/>
              <a:gd name="T93" fmla="*/ 12 h 52"/>
              <a:gd name="T94" fmla="*/ 90 w 432"/>
              <a:gd name="T95" fmla="*/ 39 h 52"/>
              <a:gd name="T96" fmla="*/ 70 w 432"/>
              <a:gd name="T97" fmla="*/ 0 h 52"/>
              <a:gd name="T98" fmla="*/ 38 w 432"/>
              <a:gd name="T99" fmla="*/ 2 h 52"/>
              <a:gd name="T100" fmla="*/ 39 w 432"/>
              <a:gd name="T101" fmla="*/ 10 h 52"/>
              <a:gd name="T102" fmla="*/ 0 w 432"/>
              <a:gd name="T103" fmla="*/ 36 h 52"/>
              <a:gd name="T104" fmla="*/ 61 w 432"/>
              <a:gd name="T105" fmla="*/ 28 h 52"/>
              <a:gd name="T106" fmla="*/ 134 w 432"/>
              <a:gd name="T107" fmla="*/ 52 h 52"/>
              <a:gd name="T108" fmla="*/ 415 w 432"/>
              <a:gd name="T109" fmla="*/ 51 h 52"/>
              <a:gd name="T110" fmla="*/ 408 w 432"/>
              <a:gd name="T111" fmla="*/ 29 h 52"/>
              <a:gd name="T112" fmla="*/ 421 w 432"/>
              <a:gd name="T113" fmla="*/ 24 h 52"/>
              <a:gd name="T114" fmla="*/ 415 w 432"/>
              <a:gd name="T115" fmla="*/ 14 h 52"/>
              <a:gd name="T116" fmla="*/ 409 w 432"/>
              <a:gd name="T117" fmla="*/ 4 h 52"/>
              <a:gd name="T118" fmla="*/ 407 w 432"/>
              <a:gd name="T119" fmla="*/ 13 h 52"/>
              <a:gd name="T120" fmla="*/ 398 w 432"/>
              <a:gd name="T121" fmla="*/ 13 h 52"/>
              <a:gd name="T122" fmla="*/ 422 w 432"/>
              <a:gd name="T123" fmla="*/ 17 h 52"/>
              <a:gd name="T124" fmla="*/ 431 w 432"/>
              <a:gd name="T125" fmla="*/ 9 h 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432" h="52">
                <a:moveTo>
                  <a:pt x="432" y="34"/>
                </a:moveTo>
                <a:cubicBezTo>
                  <a:pt x="431" y="34"/>
                  <a:pt x="430" y="35"/>
                  <a:pt x="429" y="37"/>
                </a:cubicBezTo>
                <a:cubicBezTo>
                  <a:pt x="429" y="38"/>
                  <a:pt x="428" y="38"/>
                  <a:pt x="428" y="38"/>
                </a:cubicBezTo>
                <a:cubicBezTo>
                  <a:pt x="427" y="38"/>
                  <a:pt x="427" y="39"/>
                  <a:pt x="426" y="39"/>
                </a:cubicBezTo>
                <a:cubicBezTo>
                  <a:pt x="426" y="39"/>
                  <a:pt x="425" y="40"/>
                  <a:pt x="425" y="41"/>
                </a:cubicBezTo>
                <a:cubicBezTo>
                  <a:pt x="425" y="41"/>
                  <a:pt x="425" y="42"/>
                  <a:pt x="426" y="42"/>
                </a:cubicBezTo>
                <a:cubicBezTo>
                  <a:pt x="426" y="43"/>
                  <a:pt x="426" y="43"/>
                  <a:pt x="426" y="43"/>
                </a:cubicBezTo>
                <a:cubicBezTo>
                  <a:pt x="426" y="43"/>
                  <a:pt x="426" y="43"/>
                  <a:pt x="426" y="43"/>
                </a:cubicBezTo>
                <a:cubicBezTo>
                  <a:pt x="427" y="43"/>
                  <a:pt x="427" y="43"/>
                  <a:pt x="428" y="43"/>
                </a:cubicBezTo>
                <a:cubicBezTo>
                  <a:pt x="430" y="43"/>
                  <a:pt x="431" y="42"/>
                  <a:pt x="432" y="41"/>
                </a:cubicBezTo>
                <a:cubicBezTo>
                  <a:pt x="432" y="39"/>
                  <a:pt x="432" y="39"/>
                  <a:pt x="432" y="39"/>
                </a:cubicBezTo>
                <a:cubicBezTo>
                  <a:pt x="431" y="40"/>
                  <a:pt x="429" y="41"/>
                  <a:pt x="428" y="41"/>
                </a:cubicBezTo>
                <a:cubicBezTo>
                  <a:pt x="428" y="41"/>
                  <a:pt x="428" y="41"/>
                  <a:pt x="428" y="41"/>
                </a:cubicBezTo>
                <a:cubicBezTo>
                  <a:pt x="427" y="41"/>
                  <a:pt x="427" y="41"/>
                  <a:pt x="427" y="41"/>
                </a:cubicBezTo>
                <a:cubicBezTo>
                  <a:pt x="427" y="41"/>
                  <a:pt x="427" y="41"/>
                  <a:pt x="427" y="41"/>
                </a:cubicBezTo>
                <a:cubicBezTo>
                  <a:pt x="427" y="41"/>
                  <a:pt x="427" y="41"/>
                  <a:pt x="427" y="41"/>
                </a:cubicBezTo>
                <a:cubicBezTo>
                  <a:pt x="428" y="40"/>
                  <a:pt x="428" y="40"/>
                  <a:pt x="429" y="40"/>
                </a:cubicBezTo>
                <a:cubicBezTo>
                  <a:pt x="430" y="39"/>
                  <a:pt x="431" y="39"/>
                  <a:pt x="431" y="38"/>
                </a:cubicBezTo>
                <a:cubicBezTo>
                  <a:pt x="431" y="38"/>
                  <a:pt x="431" y="38"/>
                  <a:pt x="431" y="38"/>
                </a:cubicBezTo>
                <a:cubicBezTo>
                  <a:pt x="431" y="38"/>
                  <a:pt x="431" y="38"/>
                  <a:pt x="431" y="38"/>
                </a:cubicBezTo>
                <a:cubicBezTo>
                  <a:pt x="431" y="37"/>
                  <a:pt x="432" y="37"/>
                  <a:pt x="432" y="36"/>
                </a:cubicBezTo>
                <a:cubicBezTo>
                  <a:pt x="432" y="34"/>
                  <a:pt x="432" y="34"/>
                  <a:pt x="432" y="34"/>
                </a:cubicBezTo>
                <a:moveTo>
                  <a:pt x="32" y="20"/>
                </a:moveTo>
                <a:cubicBezTo>
                  <a:pt x="29" y="18"/>
                  <a:pt x="25" y="17"/>
                  <a:pt x="21" y="16"/>
                </a:cubicBezTo>
                <a:cubicBezTo>
                  <a:pt x="21" y="15"/>
                  <a:pt x="21" y="15"/>
                  <a:pt x="21" y="15"/>
                </a:cubicBezTo>
                <a:cubicBezTo>
                  <a:pt x="23" y="16"/>
                  <a:pt x="26" y="16"/>
                  <a:pt x="28" y="16"/>
                </a:cubicBezTo>
                <a:cubicBezTo>
                  <a:pt x="30" y="17"/>
                  <a:pt x="32" y="18"/>
                  <a:pt x="34" y="19"/>
                </a:cubicBezTo>
                <a:cubicBezTo>
                  <a:pt x="33" y="19"/>
                  <a:pt x="33" y="19"/>
                  <a:pt x="33" y="20"/>
                </a:cubicBezTo>
                <a:cubicBezTo>
                  <a:pt x="33" y="20"/>
                  <a:pt x="33" y="20"/>
                  <a:pt x="32" y="20"/>
                </a:cubicBezTo>
                <a:moveTo>
                  <a:pt x="19" y="13"/>
                </a:moveTo>
                <a:cubicBezTo>
                  <a:pt x="12" y="13"/>
                  <a:pt x="6" y="15"/>
                  <a:pt x="0" y="16"/>
                </a:cubicBezTo>
                <a:cubicBezTo>
                  <a:pt x="0" y="19"/>
                  <a:pt x="0" y="19"/>
                  <a:pt x="0" y="19"/>
                </a:cubicBezTo>
                <a:cubicBezTo>
                  <a:pt x="6" y="17"/>
                  <a:pt x="12" y="15"/>
                  <a:pt x="19" y="15"/>
                </a:cubicBezTo>
                <a:cubicBezTo>
                  <a:pt x="19" y="15"/>
                  <a:pt x="19" y="15"/>
                  <a:pt x="19" y="15"/>
                </a:cubicBezTo>
                <a:cubicBezTo>
                  <a:pt x="19" y="15"/>
                  <a:pt x="19" y="15"/>
                  <a:pt x="19" y="15"/>
                </a:cubicBezTo>
                <a:cubicBezTo>
                  <a:pt x="19" y="16"/>
                  <a:pt x="19" y="16"/>
                  <a:pt x="19" y="16"/>
                </a:cubicBezTo>
                <a:cubicBezTo>
                  <a:pt x="16" y="16"/>
                  <a:pt x="13" y="17"/>
                  <a:pt x="10" y="17"/>
                </a:cubicBezTo>
                <a:cubicBezTo>
                  <a:pt x="10" y="17"/>
                  <a:pt x="10" y="17"/>
                  <a:pt x="10" y="17"/>
                </a:cubicBezTo>
                <a:cubicBezTo>
                  <a:pt x="10" y="17"/>
                  <a:pt x="10" y="17"/>
                  <a:pt x="10" y="17"/>
                </a:cubicBezTo>
                <a:cubicBezTo>
                  <a:pt x="7" y="18"/>
                  <a:pt x="4" y="19"/>
                  <a:pt x="0" y="19"/>
                </a:cubicBezTo>
                <a:cubicBezTo>
                  <a:pt x="0" y="21"/>
                  <a:pt x="0" y="21"/>
                  <a:pt x="0" y="21"/>
                </a:cubicBezTo>
                <a:cubicBezTo>
                  <a:pt x="4" y="21"/>
                  <a:pt x="7" y="20"/>
                  <a:pt x="11" y="19"/>
                </a:cubicBezTo>
                <a:cubicBezTo>
                  <a:pt x="14" y="19"/>
                  <a:pt x="17" y="18"/>
                  <a:pt x="20" y="18"/>
                </a:cubicBezTo>
                <a:cubicBezTo>
                  <a:pt x="24" y="19"/>
                  <a:pt x="28" y="20"/>
                  <a:pt x="31" y="21"/>
                </a:cubicBezTo>
                <a:cubicBezTo>
                  <a:pt x="32" y="22"/>
                  <a:pt x="32" y="22"/>
                  <a:pt x="32" y="22"/>
                </a:cubicBezTo>
                <a:cubicBezTo>
                  <a:pt x="32" y="22"/>
                  <a:pt x="32" y="22"/>
                  <a:pt x="32" y="22"/>
                </a:cubicBezTo>
                <a:cubicBezTo>
                  <a:pt x="32" y="22"/>
                  <a:pt x="33" y="22"/>
                  <a:pt x="34" y="21"/>
                </a:cubicBezTo>
                <a:cubicBezTo>
                  <a:pt x="34" y="21"/>
                  <a:pt x="35" y="21"/>
                  <a:pt x="36" y="20"/>
                </a:cubicBezTo>
                <a:cubicBezTo>
                  <a:pt x="36" y="19"/>
                  <a:pt x="36" y="19"/>
                  <a:pt x="36" y="19"/>
                </a:cubicBezTo>
                <a:cubicBezTo>
                  <a:pt x="36" y="19"/>
                  <a:pt x="36" y="19"/>
                  <a:pt x="36" y="19"/>
                </a:cubicBezTo>
                <a:cubicBezTo>
                  <a:pt x="34" y="16"/>
                  <a:pt x="31" y="15"/>
                  <a:pt x="29" y="14"/>
                </a:cubicBezTo>
                <a:cubicBezTo>
                  <a:pt x="26" y="14"/>
                  <a:pt x="23" y="14"/>
                  <a:pt x="21" y="13"/>
                </a:cubicBezTo>
                <a:cubicBezTo>
                  <a:pt x="21" y="13"/>
                  <a:pt x="21" y="13"/>
                  <a:pt x="21" y="13"/>
                </a:cubicBezTo>
                <a:cubicBezTo>
                  <a:pt x="21" y="13"/>
                  <a:pt x="21" y="13"/>
                  <a:pt x="21" y="13"/>
                </a:cubicBezTo>
                <a:cubicBezTo>
                  <a:pt x="21" y="13"/>
                  <a:pt x="21" y="13"/>
                  <a:pt x="21" y="13"/>
                </a:cubicBezTo>
                <a:cubicBezTo>
                  <a:pt x="21" y="13"/>
                  <a:pt x="21" y="13"/>
                  <a:pt x="21" y="13"/>
                </a:cubicBezTo>
                <a:cubicBezTo>
                  <a:pt x="21" y="13"/>
                  <a:pt x="21" y="13"/>
                  <a:pt x="21" y="13"/>
                </a:cubicBezTo>
                <a:cubicBezTo>
                  <a:pt x="20" y="13"/>
                  <a:pt x="20" y="13"/>
                  <a:pt x="20" y="13"/>
                </a:cubicBezTo>
                <a:cubicBezTo>
                  <a:pt x="20" y="13"/>
                  <a:pt x="20" y="13"/>
                  <a:pt x="20" y="13"/>
                </a:cubicBezTo>
                <a:cubicBezTo>
                  <a:pt x="20" y="13"/>
                  <a:pt x="19" y="13"/>
                  <a:pt x="19" y="13"/>
                </a:cubicBezTo>
                <a:moveTo>
                  <a:pt x="82" y="49"/>
                </a:moveTo>
                <a:cubicBezTo>
                  <a:pt x="82" y="47"/>
                  <a:pt x="82" y="47"/>
                  <a:pt x="82" y="47"/>
                </a:cubicBezTo>
                <a:cubicBezTo>
                  <a:pt x="83" y="48"/>
                  <a:pt x="84" y="48"/>
                  <a:pt x="85" y="48"/>
                </a:cubicBezTo>
                <a:cubicBezTo>
                  <a:pt x="85" y="48"/>
                  <a:pt x="85" y="48"/>
                  <a:pt x="85" y="48"/>
                </a:cubicBezTo>
                <a:cubicBezTo>
                  <a:pt x="85" y="49"/>
                  <a:pt x="85" y="49"/>
                  <a:pt x="85" y="49"/>
                </a:cubicBezTo>
                <a:cubicBezTo>
                  <a:pt x="84" y="49"/>
                  <a:pt x="83" y="49"/>
                  <a:pt x="82" y="49"/>
                </a:cubicBezTo>
                <a:moveTo>
                  <a:pt x="66" y="49"/>
                </a:moveTo>
                <a:cubicBezTo>
                  <a:pt x="66" y="47"/>
                  <a:pt x="66" y="47"/>
                  <a:pt x="66" y="47"/>
                </a:cubicBezTo>
                <a:cubicBezTo>
                  <a:pt x="67" y="47"/>
                  <a:pt x="68" y="47"/>
                  <a:pt x="68" y="47"/>
                </a:cubicBezTo>
                <a:cubicBezTo>
                  <a:pt x="68" y="49"/>
                  <a:pt x="68" y="49"/>
                  <a:pt x="68" y="49"/>
                </a:cubicBezTo>
                <a:cubicBezTo>
                  <a:pt x="68" y="49"/>
                  <a:pt x="67" y="49"/>
                  <a:pt x="66" y="49"/>
                </a:cubicBezTo>
                <a:moveTo>
                  <a:pt x="87" y="49"/>
                </a:moveTo>
                <a:cubicBezTo>
                  <a:pt x="87" y="47"/>
                  <a:pt x="87" y="47"/>
                  <a:pt x="87" y="47"/>
                </a:cubicBezTo>
                <a:cubicBezTo>
                  <a:pt x="88" y="47"/>
                  <a:pt x="88" y="47"/>
                  <a:pt x="88" y="47"/>
                </a:cubicBezTo>
                <a:cubicBezTo>
                  <a:pt x="88" y="49"/>
                  <a:pt x="88" y="49"/>
                  <a:pt x="88" y="49"/>
                </a:cubicBezTo>
                <a:cubicBezTo>
                  <a:pt x="88" y="49"/>
                  <a:pt x="87" y="49"/>
                  <a:pt x="87" y="49"/>
                </a:cubicBezTo>
                <a:moveTo>
                  <a:pt x="277" y="50"/>
                </a:moveTo>
                <a:cubicBezTo>
                  <a:pt x="273" y="50"/>
                  <a:pt x="269" y="49"/>
                  <a:pt x="264" y="49"/>
                </a:cubicBezTo>
                <a:cubicBezTo>
                  <a:pt x="264" y="47"/>
                  <a:pt x="264" y="47"/>
                  <a:pt x="264" y="47"/>
                </a:cubicBezTo>
                <a:cubicBezTo>
                  <a:pt x="277" y="47"/>
                  <a:pt x="277" y="47"/>
                  <a:pt x="277" y="47"/>
                </a:cubicBezTo>
                <a:cubicBezTo>
                  <a:pt x="277" y="50"/>
                  <a:pt x="277" y="50"/>
                  <a:pt x="277" y="50"/>
                </a:cubicBezTo>
                <a:moveTo>
                  <a:pt x="409" y="49"/>
                </a:moveTo>
                <a:cubicBezTo>
                  <a:pt x="409" y="47"/>
                  <a:pt x="409" y="47"/>
                  <a:pt x="409" y="47"/>
                </a:cubicBezTo>
                <a:cubicBezTo>
                  <a:pt x="410" y="47"/>
                  <a:pt x="411" y="47"/>
                  <a:pt x="413" y="47"/>
                </a:cubicBezTo>
                <a:cubicBezTo>
                  <a:pt x="413" y="49"/>
                  <a:pt x="413" y="49"/>
                  <a:pt x="413" y="49"/>
                </a:cubicBezTo>
                <a:cubicBezTo>
                  <a:pt x="409" y="49"/>
                  <a:pt x="409" y="49"/>
                  <a:pt x="409" y="49"/>
                </a:cubicBezTo>
                <a:moveTo>
                  <a:pt x="355" y="48"/>
                </a:moveTo>
                <a:cubicBezTo>
                  <a:pt x="358" y="47"/>
                  <a:pt x="358" y="47"/>
                  <a:pt x="358" y="47"/>
                </a:cubicBezTo>
                <a:cubicBezTo>
                  <a:pt x="358" y="49"/>
                  <a:pt x="358" y="49"/>
                  <a:pt x="358" y="49"/>
                </a:cubicBezTo>
                <a:cubicBezTo>
                  <a:pt x="336" y="49"/>
                  <a:pt x="336" y="49"/>
                  <a:pt x="336" y="49"/>
                </a:cubicBezTo>
                <a:cubicBezTo>
                  <a:pt x="335" y="49"/>
                  <a:pt x="334" y="49"/>
                  <a:pt x="332" y="49"/>
                </a:cubicBezTo>
                <a:cubicBezTo>
                  <a:pt x="332" y="47"/>
                  <a:pt x="332" y="47"/>
                  <a:pt x="332" y="47"/>
                </a:cubicBezTo>
                <a:cubicBezTo>
                  <a:pt x="336" y="47"/>
                  <a:pt x="340" y="47"/>
                  <a:pt x="343" y="47"/>
                </a:cubicBezTo>
                <a:cubicBezTo>
                  <a:pt x="348" y="47"/>
                  <a:pt x="351" y="47"/>
                  <a:pt x="355" y="47"/>
                </a:cubicBezTo>
                <a:cubicBezTo>
                  <a:pt x="355" y="48"/>
                  <a:pt x="355" y="48"/>
                  <a:pt x="355" y="48"/>
                </a:cubicBezTo>
                <a:moveTo>
                  <a:pt x="323" y="49"/>
                </a:moveTo>
                <a:cubicBezTo>
                  <a:pt x="323" y="47"/>
                  <a:pt x="323" y="47"/>
                  <a:pt x="323" y="47"/>
                </a:cubicBezTo>
                <a:cubicBezTo>
                  <a:pt x="323" y="47"/>
                  <a:pt x="323" y="47"/>
                  <a:pt x="323" y="47"/>
                </a:cubicBezTo>
                <a:cubicBezTo>
                  <a:pt x="325" y="47"/>
                  <a:pt x="327" y="47"/>
                  <a:pt x="330" y="47"/>
                </a:cubicBezTo>
                <a:cubicBezTo>
                  <a:pt x="330" y="49"/>
                  <a:pt x="330" y="49"/>
                  <a:pt x="330" y="49"/>
                </a:cubicBezTo>
                <a:cubicBezTo>
                  <a:pt x="327" y="49"/>
                  <a:pt x="325" y="49"/>
                  <a:pt x="323" y="49"/>
                </a:cubicBezTo>
                <a:moveTo>
                  <a:pt x="21" y="50"/>
                </a:moveTo>
                <a:cubicBezTo>
                  <a:pt x="21" y="48"/>
                  <a:pt x="21" y="48"/>
                  <a:pt x="21" y="48"/>
                </a:cubicBezTo>
                <a:cubicBezTo>
                  <a:pt x="32" y="48"/>
                  <a:pt x="32" y="48"/>
                  <a:pt x="32" y="48"/>
                </a:cubicBezTo>
                <a:cubicBezTo>
                  <a:pt x="32" y="48"/>
                  <a:pt x="32" y="48"/>
                  <a:pt x="32" y="48"/>
                </a:cubicBezTo>
                <a:cubicBezTo>
                  <a:pt x="34" y="47"/>
                  <a:pt x="36" y="46"/>
                  <a:pt x="38" y="46"/>
                </a:cubicBezTo>
                <a:cubicBezTo>
                  <a:pt x="38" y="49"/>
                  <a:pt x="38" y="49"/>
                  <a:pt x="38" y="49"/>
                </a:cubicBezTo>
                <a:cubicBezTo>
                  <a:pt x="32" y="50"/>
                  <a:pt x="27" y="50"/>
                  <a:pt x="21" y="50"/>
                </a:cubicBezTo>
                <a:moveTo>
                  <a:pt x="313" y="48"/>
                </a:moveTo>
                <a:cubicBezTo>
                  <a:pt x="313" y="48"/>
                  <a:pt x="313" y="48"/>
                  <a:pt x="313" y="48"/>
                </a:cubicBezTo>
                <a:cubicBezTo>
                  <a:pt x="313" y="47"/>
                  <a:pt x="313" y="47"/>
                  <a:pt x="313" y="47"/>
                </a:cubicBezTo>
                <a:cubicBezTo>
                  <a:pt x="316" y="46"/>
                  <a:pt x="318" y="45"/>
                  <a:pt x="321" y="44"/>
                </a:cubicBezTo>
                <a:cubicBezTo>
                  <a:pt x="321" y="46"/>
                  <a:pt x="321" y="46"/>
                  <a:pt x="321" y="46"/>
                </a:cubicBezTo>
                <a:cubicBezTo>
                  <a:pt x="321" y="46"/>
                  <a:pt x="321" y="46"/>
                  <a:pt x="321" y="46"/>
                </a:cubicBezTo>
                <a:cubicBezTo>
                  <a:pt x="321" y="46"/>
                  <a:pt x="321" y="46"/>
                  <a:pt x="321" y="46"/>
                </a:cubicBezTo>
                <a:cubicBezTo>
                  <a:pt x="321" y="49"/>
                  <a:pt x="321" y="49"/>
                  <a:pt x="321" y="49"/>
                </a:cubicBezTo>
                <a:cubicBezTo>
                  <a:pt x="317" y="49"/>
                  <a:pt x="314" y="49"/>
                  <a:pt x="310" y="49"/>
                </a:cubicBezTo>
                <a:cubicBezTo>
                  <a:pt x="310" y="47"/>
                  <a:pt x="310" y="47"/>
                  <a:pt x="310" y="47"/>
                </a:cubicBezTo>
                <a:cubicBezTo>
                  <a:pt x="311" y="47"/>
                  <a:pt x="312" y="47"/>
                  <a:pt x="313" y="48"/>
                </a:cubicBezTo>
                <a:moveTo>
                  <a:pt x="330" y="45"/>
                </a:moveTo>
                <a:cubicBezTo>
                  <a:pt x="329" y="45"/>
                  <a:pt x="328" y="45"/>
                  <a:pt x="327" y="45"/>
                </a:cubicBezTo>
                <a:cubicBezTo>
                  <a:pt x="328" y="45"/>
                  <a:pt x="329" y="44"/>
                  <a:pt x="330" y="44"/>
                </a:cubicBezTo>
                <a:cubicBezTo>
                  <a:pt x="330" y="45"/>
                  <a:pt x="330" y="45"/>
                  <a:pt x="330" y="45"/>
                </a:cubicBezTo>
                <a:moveTo>
                  <a:pt x="104" y="46"/>
                </a:moveTo>
                <a:cubicBezTo>
                  <a:pt x="107" y="46"/>
                  <a:pt x="111" y="45"/>
                  <a:pt x="113" y="43"/>
                </a:cubicBezTo>
                <a:cubicBezTo>
                  <a:pt x="114" y="44"/>
                  <a:pt x="114" y="44"/>
                  <a:pt x="115" y="44"/>
                </a:cubicBezTo>
                <a:cubicBezTo>
                  <a:pt x="115" y="49"/>
                  <a:pt x="115" y="49"/>
                  <a:pt x="115" y="49"/>
                </a:cubicBezTo>
                <a:cubicBezTo>
                  <a:pt x="109" y="49"/>
                  <a:pt x="103" y="49"/>
                  <a:pt x="97" y="49"/>
                </a:cubicBezTo>
                <a:cubicBezTo>
                  <a:pt x="97" y="45"/>
                  <a:pt x="97" y="45"/>
                  <a:pt x="97" y="45"/>
                </a:cubicBezTo>
                <a:cubicBezTo>
                  <a:pt x="99" y="45"/>
                  <a:pt x="102" y="46"/>
                  <a:pt x="104" y="46"/>
                </a:cubicBezTo>
                <a:moveTo>
                  <a:pt x="40" y="49"/>
                </a:moveTo>
                <a:cubicBezTo>
                  <a:pt x="40" y="45"/>
                  <a:pt x="40" y="45"/>
                  <a:pt x="40" y="45"/>
                </a:cubicBezTo>
                <a:cubicBezTo>
                  <a:pt x="41" y="44"/>
                  <a:pt x="42" y="44"/>
                  <a:pt x="44" y="43"/>
                </a:cubicBezTo>
                <a:cubicBezTo>
                  <a:pt x="44" y="45"/>
                  <a:pt x="44" y="45"/>
                  <a:pt x="44" y="45"/>
                </a:cubicBezTo>
                <a:cubicBezTo>
                  <a:pt x="44" y="46"/>
                  <a:pt x="44" y="46"/>
                  <a:pt x="44" y="46"/>
                </a:cubicBezTo>
                <a:cubicBezTo>
                  <a:pt x="44" y="49"/>
                  <a:pt x="44" y="49"/>
                  <a:pt x="44" y="49"/>
                </a:cubicBezTo>
                <a:cubicBezTo>
                  <a:pt x="42" y="49"/>
                  <a:pt x="41" y="49"/>
                  <a:pt x="40" y="49"/>
                </a:cubicBezTo>
                <a:moveTo>
                  <a:pt x="136" y="50"/>
                </a:moveTo>
                <a:cubicBezTo>
                  <a:pt x="136" y="47"/>
                  <a:pt x="136" y="47"/>
                  <a:pt x="136" y="47"/>
                </a:cubicBezTo>
                <a:cubicBezTo>
                  <a:pt x="138" y="47"/>
                  <a:pt x="138" y="47"/>
                  <a:pt x="138" y="47"/>
                </a:cubicBezTo>
                <a:cubicBezTo>
                  <a:pt x="138" y="47"/>
                  <a:pt x="138" y="47"/>
                  <a:pt x="138" y="47"/>
                </a:cubicBezTo>
                <a:cubicBezTo>
                  <a:pt x="138" y="47"/>
                  <a:pt x="138" y="47"/>
                  <a:pt x="138" y="47"/>
                </a:cubicBezTo>
                <a:cubicBezTo>
                  <a:pt x="143" y="45"/>
                  <a:pt x="149" y="43"/>
                  <a:pt x="155" y="43"/>
                </a:cubicBezTo>
                <a:cubicBezTo>
                  <a:pt x="155" y="44"/>
                  <a:pt x="155" y="44"/>
                  <a:pt x="155" y="44"/>
                </a:cubicBezTo>
                <a:cubicBezTo>
                  <a:pt x="154" y="45"/>
                  <a:pt x="153" y="45"/>
                  <a:pt x="153" y="45"/>
                </a:cubicBezTo>
                <a:cubicBezTo>
                  <a:pt x="149" y="47"/>
                  <a:pt x="149" y="47"/>
                  <a:pt x="149" y="47"/>
                </a:cubicBezTo>
                <a:cubicBezTo>
                  <a:pt x="153" y="47"/>
                  <a:pt x="153" y="47"/>
                  <a:pt x="153" y="47"/>
                </a:cubicBezTo>
                <a:cubicBezTo>
                  <a:pt x="153" y="47"/>
                  <a:pt x="153" y="47"/>
                  <a:pt x="153" y="47"/>
                </a:cubicBezTo>
                <a:cubicBezTo>
                  <a:pt x="153" y="47"/>
                  <a:pt x="154" y="47"/>
                  <a:pt x="154" y="47"/>
                </a:cubicBezTo>
                <a:cubicBezTo>
                  <a:pt x="155" y="47"/>
                  <a:pt x="155" y="47"/>
                  <a:pt x="155" y="47"/>
                </a:cubicBezTo>
                <a:cubicBezTo>
                  <a:pt x="155" y="50"/>
                  <a:pt x="155" y="50"/>
                  <a:pt x="155" y="50"/>
                </a:cubicBezTo>
                <a:cubicBezTo>
                  <a:pt x="146" y="50"/>
                  <a:pt x="146" y="50"/>
                  <a:pt x="146" y="50"/>
                </a:cubicBezTo>
                <a:cubicBezTo>
                  <a:pt x="143" y="50"/>
                  <a:pt x="139" y="50"/>
                  <a:pt x="136" y="50"/>
                </a:cubicBezTo>
                <a:moveTo>
                  <a:pt x="157" y="44"/>
                </a:moveTo>
                <a:cubicBezTo>
                  <a:pt x="157" y="42"/>
                  <a:pt x="157" y="42"/>
                  <a:pt x="157" y="42"/>
                </a:cubicBezTo>
                <a:cubicBezTo>
                  <a:pt x="157" y="42"/>
                  <a:pt x="157" y="42"/>
                  <a:pt x="157" y="42"/>
                </a:cubicBezTo>
                <a:cubicBezTo>
                  <a:pt x="164" y="43"/>
                  <a:pt x="170" y="43"/>
                  <a:pt x="175" y="47"/>
                </a:cubicBezTo>
                <a:cubicBezTo>
                  <a:pt x="175" y="47"/>
                  <a:pt x="175" y="47"/>
                  <a:pt x="175" y="47"/>
                </a:cubicBezTo>
                <a:cubicBezTo>
                  <a:pt x="179" y="47"/>
                  <a:pt x="179" y="47"/>
                  <a:pt x="179" y="47"/>
                </a:cubicBezTo>
                <a:cubicBezTo>
                  <a:pt x="179" y="50"/>
                  <a:pt x="179" y="50"/>
                  <a:pt x="179" y="50"/>
                </a:cubicBezTo>
                <a:cubicBezTo>
                  <a:pt x="157" y="50"/>
                  <a:pt x="157" y="50"/>
                  <a:pt x="157" y="50"/>
                </a:cubicBezTo>
                <a:cubicBezTo>
                  <a:pt x="157" y="47"/>
                  <a:pt x="157" y="47"/>
                  <a:pt x="157" y="47"/>
                </a:cubicBezTo>
                <a:cubicBezTo>
                  <a:pt x="158" y="47"/>
                  <a:pt x="159" y="47"/>
                  <a:pt x="160" y="46"/>
                </a:cubicBezTo>
                <a:cubicBezTo>
                  <a:pt x="161" y="45"/>
                  <a:pt x="161" y="45"/>
                  <a:pt x="161" y="45"/>
                </a:cubicBezTo>
                <a:cubicBezTo>
                  <a:pt x="160" y="44"/>
                  <a:pt x="160" y="44"/>
                  <a:pt x="160" y="44"/>
                </a:cubicBezTo>
                <a:cubicBezTo>
                  <a:pt x="159" y="44"/>
                  <a:pt x="158" y="44"/>
                  <a:pt x="158" y="44"/>
                </a:cubicBezTo>
                <a:cubicBezTo>
                  <a:pt x="158" y="44"/>
                  <a:pt x="158" y="44"/>
                  <a:pt x="158" y="44"/>
                </a:cubicBezTo>
                <a:cubicBezTo>
                  <a:pt x="158" y="44"/>
                  <a:pt x="157" y="44"/>
                  <a:pt x="157" y="44"/>
                </a:cubicBezTo>
                <a:moveTo>
                  <a:pt x="360" y="43"/>
                </a:moveTo>
                <a:cubicBezTo>
                  <a:pt x="360" y="42"/>
                  <a:pt x="360" y="42"/>
                  <a:pt x="360" y="42"/>
                </a:cubicBezTo>
                <a:cubicBezTo>
                  <a:pt x="360" y="42"/>
                  <a:pt x="360" y="42"/>
                  <a:pt x="360" y="42"/>
                </a:cubicBezTo>
                <a:cubicBezTo>
                  <a:pt x="360" y="42"/>
                  <a:pt x="360" y="43"/>
                  <a:pt x="360" y="43"/>
                </a:cubicBezTo>
                <a:moveTo>
                  <a:pt x="82" y="44"/>
                </a:moveTo>
                <a:cubicBezTo>
                  <a:pt x="82" y="44"/>
                  <a:pt x="82" y="44"/>
                  <a:pt x="82" y="44"/>
                </a:cubicBezTo>
                <a:cubicBezTo>
                  <a:pt x="83" y="44"/>
                  <a:pt x="83" y="43"/>
                  <a:pt x="84" y="43"/>
                </a:cubicBezTo>
                <a:cubicBezTo>
                  <a:pt x="84" y="43"/>
                  <a:pt x="84" y="42"/>
                  <a:pt x="85" y="42"/>
                </a:cubicBezTo>
                <a:cubicBezTo>
                  <a:pt x="85" y="42"/>
                  <a:pt x="85" y="42"/>
                  <a:pt x="85" y="42"/>
                </a:cubicBezTo>
                <a:cubicBezTo>
                  <a:pt x="85" y="42"/>
                  <a:pt x="85" y="42"/>
                  <a:pt x="85" y="42"/>
                </a:cubicBezTo>
                <a:cubicBezTo>
                  <a:pt x="85" y="43"/>
                  <a:pt x="85" y="43"/>
                  <a:pt x="85" y="43"/>
                </a:cubicBezTo>
                <a:cubicBezTo>
                  <a:pt x="87" y="44"/>
                  <a:pt x="87" y="44"/>
                  <a:pt x="87" y="44"/>
                </a:cubicBezTo>
                <a:cubicBezTo>
                  <a:pt x="87" y="44"/>
                  <a:pt x="87" y="44"/>
                  <a:pt x="87" y="44"/>
                </a:cubicBezTo>
                <a:cubicBezTo>
                  <a:pt x="88" y="44"/>
                  <a:pt x="88" y="44"/>
                  <a:pt x="88" y="45"/>
                </a:cubicBezTo>
                <a:cubicBezTo>
                  <a:pt x="88" y="45"/>
                  <a:pt x="88" y="45"/>
                  <a:pt x="88" y="45"/>
                </a:cubicBezTo>
                <a:cubicBezTo>
                  <a:pt x="88" y="45"/>
                  <a:pt x="88" y="45"/>
                  <a:pt x="87" y="45"/>
                </a:cubicBezTo>
                <a:cubicBezTo>
                  <a:pt x="87" y="45"/>
                  <a:pt x="87" y="45"/>
                  <a:pt x="87" y="45"/>
                </a:cubicBezTo>
                <a:cubicBezTo>
                  <a:pt x="86" y="45"/>
                  <a:pt x="86" y="45"/>
                  <a:pt x="86" y="45"/>
                </a:cubicBezTo>
                <a:cubicBezTo>
                  <a:pt x="85" y="45"/>
                  <a:pt x="85" y="45"/>
                  <a:pt x="85" y="45"/>
                </a:cubicBezTo>
                <a:cubicBezTo>
                  <a:pt x="85" y="46"/>
                  <a:pt x="85" y="46"/>
                  <a:pt x="85" y="46"/>
                </a:cubicBezTo>
                <a:cubicBezTo>
                  <a:pt x="85" y="46"/>
                  <a:pt x="85" y="46"/>
                  <a:pt x="85" y="46"/>
                </a:cubicBezTo>
                <a:cubicBezTo>
                  <a:pt x="85" y="46"/>
                  <a:pt x="85" y="46"/>
                  <a:pt x="85" y="46"/>
                </a:cubicBezTo>
                <a:cubicBezTo>
                  <a:pt x="84" y="46"/>
                  <a:pt x="83" y="46"/>
                  <a:pt x="82" y="45"/>
                </a:cubicBezTo>
                <a:cubicBezTo>
                  <a:pt x="82" y="45"/>
                  <a:pt x="82" y="45"/>
                  <a:pt x="82" y="45"/>
                </a:cubicBezTo>
                <a:cubicBezTo>
                  <a:pt x="82" y="45"/>
                  <a:pt x="82" y="45"/>
                  <a:pt x="82" y="45"/>
                </a:cubicBezTo>
                <a:cubicBezTo>
                  <a:pt x="82" y="45"/>
                  <a:pt x="82" y="44"/>
                  <a:pt x="82" y="44"/>
                </a:cubicBezTo>
                <a:cubicBezTo>
                  <a:pt x="82" y="44"/>
                  <a:pt x="82" y="44"/>
                  <a:pt x="82" y="44"/>
                </a:cubicBezTo>
                <a:cubicBezTo>
                  <a:pt x="82" y="44"/>
                  <a:pt x="82" y="44"/>
                  <a:pt x="82" y="44"/>
                </a:cubicBezTo>
                <a:cubicBezTo>
                  <a:pt x="82" y="44"/>
                  <a:pt x="82" y="44"/>
                  <a:pt x="82" y="44"/>
                </a:cubicBezTo>
                <a:cubicBezTo>
                  <a:pt x="82" y="44"/>
                  <a:pt x="82" y="44"/>
                  <a:pt x="82" y="44"/>
                </a:cubicBezTo>
                <a:cubicBezTo>
                  <a:pt x="82" y="44"/>
                  <a:pt x="82" y="44"/>
                  <a:pt x="82" y="44"/>
                </a:cubicBezTo>
                <a:moveTo>
                  <a:pt x="90" y="49"/>
                </a:moveTo>
                <a:cubicBezTo>
                  <a:pt x="90" y="46"/>
                  <a:pt x="90" y="46"/>
                  <a:pt x="90" y="46"/>
                </a:cubicBezTo>
                <a:cubicBezTo>
                  <a:pt x="91" y="46"/>
                  <a:pt x="91" y="46"/>
                  <a:pt x="91" y="46"/>
                </a:cubicBezTo>
                <a:cubicBezTo>
                  <a:pt x="91" y="45"/>
                  <a:pt x="91" y="45"/>
                  <a:pt x="91" y="45"/>
                </a:cubicBezTo>
                <a:cubicBezTo>
                  <a:pt x="91" y="45"/>
                  <a:pt x="91" y="45"/>
                  <a:pt x="91" y="45"/>
                </a:cubicBezTo>
                <a:cubicBezTo>
                  <a:pt x="91" y="45"/>
                  <a:pt x="91" y="45"/>
                  <a:pt x="91" y="45"/>
                </a:cubicBezTo>
                <a:cubicBezTo>
                  <a:pt x="91" y="44"/>
                  <a:pt x="91" y="44"/>
                  <a:pt x="91" y="44"/>
                </a:cubicBezTo>
                <a:cubicBezTo>
                  <a:pt x="90" y="44"/>
                  <a:pt x="90" y="44"/>
                  <a:pt x="90" y="44"/>
                </a:cubicBezTo>
                <a:cubicBezTo>
                  <a:pt x="90" y="42"/>
                  <a:pt x="90" y="42"/>
                  <a:pt x="90" y="42"/>
                </a:cubicBezTo>
                <a:cubicBezTo>
                  <a:pt x="92" y="43"/>
                  <a:pt x="93" y="43"/>
                  <a:pt x="95" y="44"/>
                </a:cubicBezTo>
                <a:cubicBezTo>
                  <a:pt x="95" y="44"/>
                  <a:pt x="95" y="44"/>
                  <a:pt x="95" y="44"/>
                </a:cubicBezTo>
                <a:cubicBezTo>
                  <a:pt x="95" y="49"/>
                  <a:pt x="95" y="49"/>
                  <a:pt x="95" y="49"/>
                </a:cubicBezTo>
                <a:cubicBezTo>
                  <a:pt x="94" y="49"/>
                  <a:pt x="92" y="49"/>
                  <a:pt x="90" y="49"/>
                </a:cubicBezTo>
                <a:moveTo>
                  <a:pt x="50" y="48"/>
                </a:moveTo>
                <a:cubicBezTo>
                  <a:pt x="53" y="48"/>
                  <a:pt x="56" y="47"/>
                  <a:pt x="59" y="47"/>
                </a:cubicBezTo>
                <a:cubicBezTo>
                  <a:pt x="60" y="47"/>
                  <a:pt x="60" y="47"/>
                  <a:pt x="60" y="47"/>
                </a:cubicBezTo>
                <a:cubicBezTo>
                  <a:pt x="60" y="47"/>
                  <a:pt x="60" y="47"/>
                  <a:pt x="60" y="47"/>
                </a:cubicBezTo>
                <a:cubicBezTo>
                  <a:pt x="61" y="45"/>
                  <a:pt x="63" y="43"/>
                  <a:pt x="64" y="42"/>
                </a:cubicBezTo>
                <a:cubicBezTo>
                  <a:pt x="64" y="44"/>
                  <a:pt x="64" y="44"/>
                  <a:pt x="64" y="44"/>
                </a:cubicBezTo>
                <a:cubicBezTo>
                  <a:pt x="64" y="45"/>
                  <a:pt x="64" y="45"/>
                  <a:pt x="64" y="45"/>
                </a:cubicBezTo>
                <a:cubicBezTo>
                  <a:pt x="63" y="45"/>
                  <a:pt x="63" y="45"/>
                  <a:pt x="63" y="45"/>
                </a:cubicBezTo>
                <a:cubicBezTo>
                  <a:pt x="64" y="46"/>
                  <a:pt x="64" y="46"/>
                  <a:pt x="64" y="46"/>
                </a:cubicBezTo>
                <a:cubicBezTo>
                  <a:pt x="64" y="46"/>
                  <a:pt x="64" y="46"/>
                  <a:pt x="64" y="46"/>
                </a:cubicBezTo>
                <a:cubicBezTo>
                  <a:pt x="64" y="49"/>
                  <a:pt x="64" y="49"/>
                  <a:pt x="64" y="49"/>
                </a:cubicBezTo>
                <a:cubicBezTo>
                  <a:pt x="58" y="49"/>
                  <a:pt x="52" y="49"/>
                  <a:pt x="46" y="49"/>
                </a:cubicBezTo>
                <a:cubicBezTo>
                  <a:pt x="46" y="47"/>
                  <a:pt x="46" y="47"/>
                  <a:pt x="46" y="47"/>
                </a:cubicBezTo>
                <a:cubicBezTo>
                  <a:pt x="47" y="48"/>
                  <a:pt x="48" y="48"/>
                  <a:pt x="50" y="48"/>
                </a:cubicBezTo>
                <a:moveTo>
                  <a:pt x="70" y="49"/>
                </a:moveTo>
                <a:cubicBezTo>
                  <a:pt x="70" y="47"/>
                  <a:pt x="70" y="47"/>
                  <a:pt x="70" y="47"/>
                </a:cubicBezTo>
                <a:cubicBezTo>
                  <a:pt x="72" y="47"/>
                  <a:pt x="73" y="47"/>
                  <a:pt x="74" y="47"/>
                </a:cubicBezTo>
                <a:cubicBezTo>
                  <a:pt x="74" y="47"/>
                  <a:pt x="74" y="47"/>
                  <a:pt x="74" y="47"/>
                </a:cubicBezTo>
                <a:cubicBezTo>
                  <a:pt x="75" y="47"/>
                  <a:pt x="75" y="47"/>
                  <a:pt x="75" y="47"/>
                </a:cubicBezTo>
                <a:cubicBezTo>
                  <a:pt x="76" y="45"/>
                  <a:pt x="79" y="43"/>
                  <a:pt x="80" y="41"/>
                </a:cubicBezTo>
                <a:cubicBezTo>
                  <a:pt x="80" y="43"/>
                  <a:pt x="80" y="43"/>
                  <a:pt x="80" y="43"/>
                </a:cubicBezTo>
                <a:cubicBezTo>
                  <a:pt x="80" y="44"/>
                  <a:pt x="80" y="45"/>
                  <a:pt x="80" y="46"/>
                </a:cubicBezTo>
                <a:cubicBezTo>
                  <a:pt x="80" y="47"/>
                  <a:pt x="80" y="47"/>
                  <a:pt x="80" y="47"/>
                </a:cubicBezTo>
                <a:cubicBezTo>
                  <a:pt x="80" y="47"/>
                  <a:pt x="80" y="47"/>
                  <a:pt x="80" y="47"/>
                </a:cubicBezTo>
                <a:cubicBezTo>
                  <a:pt x="80" y="49"/>
                  <a:pt x="80" y="49"/>
                  <a:pt x="80" y="49"/>
                </a:cubicBezTo>
                <a:cubicBezTo>
                  <a:pt x="77" y="49"/>
                  <a:pt x="74" y="49"/>
                  <a:pt x="70" y="49"/>
                </a:cubicBezTo>
                <a:moveTo>
                  <a:pt x="323" y="45"/>
                </a:moveTo>
                <a:cubicBezTo>
                  <a:pt x="323" y="43"/>
                  <a:pt x="323" y="43"/>
                  <a:pt x="323" y="43"/>
                </a:cubicBezTo>
                <a:cubicBezTo>
                  <a:pt x="325" y="42"/>
                  <a:pt x="327" y="41"/>
                  <a:pt x="330" y="41"/>
                </a:cubicBezTo>
                <a:cubicBezTo>
                  <a:pt x="330" y="42"/>
                  <a:pt x="330" y="42"/>
                  <a:pt x="330" y="42"/>
                </a:cubicBezTo>
                <a:cubicBezTo>
                  <a:pt x="327" y="43"/>
                  <a:pt x="325" y="44"/>
                  <a:pt x="323" y="45"/>
                </a:cubicBezTo>
                <a:cubicBezTo>
                  <a:pt x="323" y="45"/>
                  <a:pt x="323" y="45"/>
                  <a:pt x="323" y="45"/>
                </a:cubicBezTo>
                <a:moveTo>
                  <a:pt x="360" y="49"/>
                </a:moveTo>
                <a:cubicBezTo>
                  <a:pt x="360" y="47"/>
                  <a:pt x="360" y="47"/>
                  <a:pt x="360" y="47"/>
                </a:cubicBezTo>
                <a:cubicBezTo>
                  <a:pt x="361" y="47"/>
                  <a:pt x="361" y="47"/>
                  <a:pt x="361" y="47"/>
                </a:cubicBezTo>
                <a:cubicBezTo>
                  <a:pt x="363" y="47"/>
                  <a:pt x="363" y="47"/>
                  <a:pt x="363" y="47"/>
                </a:cubicBezTo>
                <a:cubicBezTo>
                  <a:pt x="362" y="45"/>
                  <a:pt x="362" y="45"/>
                  <a:pt x="362" y="45"/>
                </a:cubicBezTo>
                <a:cubicBezTo>
                  <a:pt x="362" y="45"/>
                  <a:pt x="362" y="44"/>
                  <a:pt x="362" y="44"/>
                </a:cubicBezTo>
                <a:cubicBezTo>
                  <a:pt x="362" y="43"/>
                  <a:pt x="362" y="42"/>
                  <a:pt x="363" y="41"/>
                </a:cubicBezTo>
                <a:cubicBezTo>
                  <a:pt x="363" y="41"/>
                  <a:pt x="363" y="41"/>
                  <a:pt x="363" y="41"/>
                </a:cubicBezTo>
                <a:cubicBezTo>
                  <a:pt x="363" y="41"/>
                  <a:pt x="363" y="41"/>
                  <a:pt x="363" y="41"/>
                </a:cubicBezTo>
                <a:cubicBezTo>
                  <a:pt x="363" y="41"/>
                  <a:pt x="363" y="41"/>
                  <a:pt x="364" y="41"/>
                </a:cubicBezTo>
                <a:cubicBezTo>
                  <a:pt x="364" y="45"/>
                  <a:pt x="364" y="45"/>
                  <a:pt x="364" y="45"/>
                </a:cubicBezTo>
                <a:cubicBezTo>
                  <a:pt x="364" y="46"/>
                  <a:pt x="364" y="46"/>
                  <a:pt x="364" y="46"/>
                </a:cubicBezTo>
                <a:cubicBezTo>
                  <a:pt x="364" y="49"/>
                  <a:pt x="364" y="49"/>
                  <a:pt x="364" y="49"/>
                </a:cubicBezTo>
                <a:cubicBezTo>
                  <a:pt x="360" y="49"/>
                  <a:pt x="360" y="49"/>
                  <a:pt x="360" y="49"/>
                </a:cubicBezTo>
                <a:moveTo>
                  <a:pt x="330" y="45"/>
                </a:moveTo>
                <a:cubicBezTo>
                  <a:pt x="331" y="44"/>
                  <a:pt x="331" y="44"/>
                  <a:pt x="331" y="44"/>
                </a:cubicBezTo>
                <a:cubicBezTo>
                  <a:pt x="332" y="43"/>
                  <a:pt x="332" y="43"/>
                  <a:pt x="332" y="43"/>
                </a:cubicBezTo>
                <a:cubicBezTo>
                  <a:pt x="332" y="43"/>
                  <a:pt x="332" y="43"/>
                  <a:pt x="332" y="43"/>
                </a:cubicBezTo>
                <a:cubicBezTo>
                  <a:pt x="332" y="43"/>
                  <a:pt x="332" y="43"/>
                  <a:pt x="332" y="43"/>
                </a:cubicBezTo>
                <a:cubicBezTo>
                  <a:pt x="332" y="43"/>
                  <a:pt x="332" y="43"/>
                  <a:pt x="332" y="43"/>
                </a:cubicBezTo>
                <a:cubicBezTo>
                  <a:pt x="337" y="42"/>
                  <a:pt x="342" y="41"/>
                  <a:pt x="346" y="40"/>
                </a:cubicBezTo>
                <a:cubicBezTo>
                  <a:pt x="347" y="40"/>
                  <a:pt x="348" y="40"/>
                  <a:pt x="350" y="40"/>
                </a:cubicBezTo>
                <a:cubicBezTo>
                  <a:pt x="350" y="40"/>
                  <a:pt x="351" y="40"/>
                  <a:pt x="352" y="40"/>
                </a:cubicBezTo>
                <a:cubicBezTo>
                  <a:pt x="352" y="40"/>
                  <a:pt x="352" y="40"/>
                  <a:pt x="352" y="40"/>
                </a:cubicBezTo>
                <a:cubicBezTo>
                  <a:pt x="354" y="40"/>
                  <a:pt x="356" y="40"/>
                  <a:pt x="358" y="42"/>
                </a:cubicBezTo>
                <a:cubicBezTo>
                  <a:pt x="358" y="42"/>
                  <a:pt x="358" y="42"/>
                  <a:pt x="358" y="42"/>
                </a:cubicBezTo>
                <a:cubicBezTo>
                  <a:pt x="359" y="42"/>
                  <a:pt x="359" y="42"/>
                  <a:pt x="359" y="42"/>
                </a:cubicBezTo>
                <a:cubicBezTo>
                  <a:pt x="360" y="43"/>
                  <a:pt x="360" y="43"/>
                  <a:pt x="360" y="43"/>
                </a:cubicBezTo>
                <a:cubicBezTo>
                  <a:pt x="360" y="43"/>
                  <a:pt x="360" y="44"/>
                  <a:pt x="360" y="44"/>
                </a:cubicBezTo>
                <a:cubicBezTo>
                  <a:pt x="360" y="44"/>
                  <a:pt x="360" y="44"/>
                  <a:pt x="360" y="44"/>
                </a:cubicBezTo>
                <a:cubicBezTo>
                  <a:pt x="359" y="45"/>
                  <a:pt x="359" y="45"/>
                  <a:pt x="359" y="45"/>
                </a:cubicBezTo>
                <a:cubicBezTo>
                  <a:pt x="358" y="45"/>
                  <a:pt x="358" y="45"/>
                  <a:pt x="358" y="45"/>
                </a:cubicBezTo>
                <a:cubicBezTo>
                  <a:pt x="358" y="45"/>
                  <a:pt x="358" y="45"/>
                  <a:pt x="358" y="45"/>
                </a:cubicBezTo>
                <a:cubicBezTo>
                  <a:pt x="355" y="45"/>
                  <a:pt x="355" y="45"/>
                  <a:pt x="355" y="45"/>
                </a:cubicBezTo>
                <a:cubicBezTo>
                  <a:pt x="351" y="45"/>
                  <a:pt x="347" y="45"/>
                  <a:pt x="343" y="45"/>
                </a:cubicBezTo>
                <a:cubicBezTo>
                  <a:pt x="339" y="45"/>
                  <a:pt x="335" y="45"/>
                  <a:pt x="331" y="45"/>
                </a:cubicBezTo>
                <a:cubicBezTo>
                  <a:pt x="330" y="45"/>
                  <a:pt x="330" y="45"/>
                  <a:pt x="330" y="45"/>
                </a:cubicBezTo>
                <a:cubicBezTo>
                  <a:pt x="330" y="45"/>
                  <a:pt x="330" y="45"/>
                  <a:pt x="330" y="45"/>
                </a:cubicBezTo>
                <a:cubicBezTo>
                  <a:pt x="330" y="45"/>
                  <a:pt x="330" y="45"/>
                  <a:pt x="330" y="45"/>
                </a:cubicBezTo>
                <a:moveTo>
                  <a:pt x="88" y="42"/>
                </a:moveTo>
                <a:cubicBezTo>
                  <a:pt x="88" y="42"/>
                  <a:pt x="87" y="42"/>
                  <a:pt x="87" y="41"/>
                </a:cubicBezTo>
                <a:cubicBezTo>
                  <a:pt x="87" y="39"/>
                  <a:pt x="87" y="39"/>
                  <a:pt x="87" y="39"/>
                </a:cubicBezTo>
                <a:cubicBezTo>
                  <a:pt x="87" y="39"/>
                  <a:pt x="88" y="40"/>
                  <a:pt x="88" y="40"/>
                </a:cubicBezTo>
                <a:cubicBezTo>
                  <a:pt x="88" y="42"/>
                  <a:pt x="88" y="42"/>
                  <a:pt x="88" y="42"/>
                </a:cubicBezTo>
                <a:moveTo>
                  <a:pt x="360" y="40"/>
                </a:moveTo>
                <a:cubicBezTo>
                  <a:pt x="360" y="39"/>
                  <a:pt x="360" y="39"/>
                  <a:pt x="360" y="39"/>
                </a:cubicBezTo>
                <a:cubicBezTo>
                  <a:pt x="360" y="39"/>
                  <a:pt x="360" y="39"/>
                  <a:pt x="361" y="39"/>
                </a:cubicBezTo>
                <a:cubicBezTo>
                  <a:pt x="360" y="40"/>
                  <a:pt x="360" y="40"/>
                  <a:pt x="360" y="40"/>
                </a:cubicBezTo>
                <a:moveTo>
                  <a:pt x="290" y="50"/>
                </a:moveTo>
                <a:cubicBezTo>
                  <a:pt x="290" y="46"/>
                  <a:pt x="290" y="46"/>
                  <a:pt x="290" y="46"/>
                </a:cubicBezTo>
                <a:cubicBezTo>
                  <a:pt x="295" y="43"/>
                  <a:pt x="302" y="41"/>
                  <a:pt x="308" y="39"/>
                </a:cubicBezTo>
                <a:cubicBezTo>
                  <a:pt x="308" y="40"/>
                  <a:pt x="308" y="40"/>
                  <a:pt x="308" y="40"/>
                </a:cubicBezTo>
                <a:cubicBezTo>
                  <a:pt x="306" y="41"/>
                  <a:pt x="306" y="41"/>
                  <a:pt x="306" y="41"/>
                </a:cubicBezTo>
                <a:cubicBezTo>
                  <a:pt x="302" y="41"/>
                  <a:pt x="299" y="43"/>
                  <a:pt x="296" y="44"/>
                </a:cubicBezTo>
                <a:cubicBezTo>
                  <a:pt x="293" y="46"/>
                  <a:pt x="293" y="46"/>
                  <a:pt x="293" y="46"/>
                </a:cubicBezTo>
                <a:cubicBezTo>
                  <a:pt x="296" y="46"/>
                  <a:pt x="296" y="46"/>
                  <a:pt x="296" y="46"/>
                </a:cubicBezTo>
                <a:cubicBezTo>
                  <a:pt x="300" y="47"/>
                  <a:pt x="304" y="47"/>
                  <a:pt x="308" y="47"/>
                </a:cubicBezTo>
                <a:cubicBezTo>
                  <a:pt x="308" y="49"/>
                  <a:pt x="308" y="49"/>
                  <a:pt x="308" y="49"/>
                </a:cubicBezTo>
                <a:cubicBezTo>
                  <a:pt x="302" y="49"/>
                  <a:pt x="296" y="50"/>
                  <a:pt x="290" y="50"/>
                </a:cubicBezTo>
                <a:moveTo>
                  <a:pt x="66" y="41"/>
                </a:moveTo>
                <a:cubicBezTo>
                  <a:pt x="66" y="39"/>
                  <a:pt x="66" y="39"/>
                  <a:pt x="66" y="39"/>
                </a:cubicBezTo>
                <a:cubicBezTo>
                  <a:pt x="67" y="39"/>
                  <a:pt x="68" y="38"/>
                  <a:pt x="68" y="38"/>
                </a:cubicBezTo>
                <a:cubicBezTo>
                  <a:pt x="68" y="39"/>
                  <a:pt x="68" y="39"/>
                  <a:pt x="68" y="39"/>
                </a:cubicBezTo>
                <a:cubicBezTo>
                  <a:pt x="68" y="40"/>
                  <a:pt x="67" y="41"/>
                  <a:pt x="66" y="41"/>
                </a:cubicBezTo>
                <a:moveTo>
                  <a:pt x="120" y="45"/>
                </a:moveTo>
                <a:cubicBezTo>
                  <a:pt x="123" y="45"/>
                  <a:pt x="126" y="44"/>
                  <a:pt x="129" y="41"/>
                </a:cubicBezTo>
                <a:cubicBezTo>
                  <a:pt x="131" y="40"/>
                  <a:pt x="132" y="39"/>
                  <a:pt x="133" y="37"/>
                </a:cubicBezTo>
                <a:cubicBezTo>
                  <a:pt x="133" y="41"/>
                  <a:pt x="133" y="41"/>
                  <a:pt x="133" y="41"/>
                </a:cubicBezTo>
                <a:cubicBezTo>
                  <a:pt x="130" y="42"/>
                  <a:pt x="129" y="44"/>
                  <a:pt x="128" y="46"/>
                </a:cubicBezTo>
                <a:cubicBezTo>
                  <a:pt x="127" y="47"/>
                  <a:pt x="127" y="47"/>
                  <a:pt x="127" y="47"/>
                </a:cubicBezTo>
                <a:cubicBezTo>
                  <a:pt x="133" y="47"/>
                  <a:pt x="133" y="47"/>
                  <a:pt x="133" y="47"/>
                </a:cubicBezTo>
                <a:cubicBezTo>
                  <a:pt x="133" y="50"/>
                  <a:pt x="133" y="50"/>
                  <a:pt x="133" y="50"/>
                </a:cubicBezTo>
                <a:cubicBezTo>
                  <a:pt x="127" y="50"/>
                  <a:pt x="122" y="50"/>
                  <a:pt x="117" y="49"/>
                </a:cubicBezTo>
                <a:cubicBezTo>
                  <a:pt x="117" y="44"/>
                  <a:pt x="117" y="44"/>
                  <a:pt x="117" y="44"/>
                </a:cubicBezTo>
                <a:cubicBezTo>
                  <a:pt x="118" y="44"/>
                  <a:pt x="119" y="45"/>
                  <a:pt x="120" y="45"/>
                </a:cubicBezTo>
                <a:moveTo>
                  <a:pt x="332" y="41"/>
                </a:moveTo>
                <a:cubicBezTo>
                  <a:pt x="332" y="40"/>
                  <a:pt x="332" y="40"/>
                  <a:pt x="332" y="40"/>
                </a:cubicBezTo>
                <a:cubicBezTo>
                  <a:pt x="338" y="38"/>
                  <a:pt x="344" y="37"/>
                  <a:pt x="350" y="37"/>
                </a:cubicBezTo>
                <a:cubicBezTo>
                  <a:pt x="351" y="37"/>
                  <a:pt x="353" y="37"/>
                  <a:pt x="354" y="37"/>
                </a:cubicBezTo>
                <a:cubicBezTo>
                  <a:pt x="356" y="37"/>
                  <a:pt x="357" y="38"/>
                  <a:pt x="358" y="38"/>
                </a:cubicBezTo>
                <a:cubicBezTo>
                  <a:pt x="358" y="39"/>
                  <a:pt x="358" y="39"/>
                  <a:pt x="358" y="39"/>
                </a:cubicBezTo>
                <a:cubicBezTo>
                  <a:pt x="356" y="38"/>
                  <a:pt x="354" y="38"/>
                  <a:pt x="352" y="38"/>
                </a:cubicBezTo>
                <a:cubicBezTo>
                  <a:pt x="351" y="38"/>
                  <a:pt x="350" y="38"/>
                  <a:pt x="350" y="38"/>
                </a:cubicBezTo>
                <a:cubicBezTo>
                  <a:pt x="348" y="38"/>
                  <a:pt x="347" y="38"/>
                  <a:pt x="346" y="38"/>
                </a:cubicBezTo>
                <a:cubicBezTo>
                  <a:pt x="346" y="38"/>
                  <a:pt x="346" y="38"/>
                  <a:pt x="346" y="38"/>
                </a:cubicBezTo>
                <a:cubicBezTo>
                  <a:pt x="346" y="38"/>
                  <a:pt x="346" y="38"/>
                  <a:pt x="346" y="38"/>
                </a:cubicBezTo>
                <a:cubicBezTo>
                  <a:pt x="342" y="39"/>
                  <a:pt x="337" y="40"/>
                  <a:pt x="332" y="41"/>
                </a:cubicBezTo>
                <a:moveTo>
                  <a:pt x="130" y="45"/>
                </a:moveTo>
                <a:cubicBezTo>
                  <a:pt x="131" y="44"/>
                  <a:pt x="133" y="43"/>
                  <a:pt x="134" y="42"/>
                </a:cubicBezTo>
                <a:cubicBezTo>
                  <a:pt x="135" y="42"/>
                  <a:pt x="135" y="42"/>
                  <a:pt x="135" y="42"/>
                </a:cubicBezTo>
                <a:cubicBezTo>
                  <a:pt x="135" y="42"/>
                  <a:pt x="135" y="42"/>
                  <a:pt x="135" y="42"/>
                </a:cubicBezTo>
                <a:cubicBezTo>
                  <a:pt x="136" y="42"/>
                  <a:pt x="136" y="42"/>
                  <a:pt x="136" y="42"/>
                </a:cubicBezTo>
                <a:cubicBezTo>
                  <a:pt x="136" y="42"/>
                  <a:pt x="136" y="42"/>
                  <a:pt x="136" y="42"/>
                </a:cubicBezTo>
                <a:cubicBezTo>
                  <a:pt x="136" y="42"/>
                  <a:pt x="136" y="42"/>
                  <a:pt x="136" y="42"/>
                </a:cubicBezTo>
                <a:cubicBezTo>
                  <a:pt x="137" y="42"/>
                  <a:pt x="137" y="42"/>
                  <a:pt x="137" y="42"/>
                </a:cubicBezTo>
                <a:cubicBezTo>
                  <a:pt x="137" y="42"/>
                  <a:pt x="137" y="42"/>
                  <a:pt x="137" y="42"/>
                </a:cubicBezTo>
                <a:cubicBezTo>
                  <a:pt x="137" y="41"/>
                  <a:pt x="137" y="41"/>
                  <a:pt x="137" y="41"/>
                </a:cubicBezTo>
                <a:cubicBezTo>
                  <a:pt x="143" y="37"/>
                  <a:pt x="150" y="36"/>
                  <a:pt x="156" y="36"/>
                </a:cubicBezTo>
                <a:cubicBezTo>
                  <a:pt x="164" y="36"/>
                  <a:pt x="171" y="38"/>
                  <a:pt x="178" y="41"/>
                </a:cubicBezTo>
                <a:cubicBezTo>
                  <a:pt x="178" y="41"/>
                  <a:pt x="179" y="41"/>
                  <a:pt x="179" y="41"/>
                </a:cubicBezTo>
                <a:cubicBezTo>
                  <a:pt x="179" y="41"/>
                  <a:pt x="179" y="42"/>
                  <a:pt x="180" y="42"/>
                </a:cubicBezTo>
                <a:cubicBezTo>
                  <a:pt x="181" y="43"/>
                  <a:pt x="183" y="44"/>
                  <a:pt x="184" y="45"/>
                </a:cubicBezTo>
                <a:cubicBezTo>
                  <a:pt x="183" y="45"/>
                  <a:pt x="183" y="45"/>
                  <a:pt x="183" y="45"/>
                </a:cubicBezTo>
                <a:cubicBezTo>
                  <a:pt x="180" y="45"/>
                  <a:pt x="180" y="45"/>
                  <a:pt x="180" y="45"/>
                </a:cubicBezTo>
                <a:cubicBezTo>
                  <a:pt x="179" y="45"/>
                  <a:pt x="179" y="45"/>
                  <a:pt x="179" y="45"/>
                </a:cubicBezTo>
                <a:cubicBezTo>
                  <a:pt x="176" y="45"/>
                  <a:pt x="176" y="45"/>
                  <a:pt x="176" y="45"/>
                </a:cubicBezTo>
                <a:cubicBezTo>
                  <a:pt x="170" y="41"/>
                  <a:pt x="164" y="41"/>
                  <a:pt x="157" y="41"/>
                </a:cubicBezTo>
                <a:cubicBezTo>
                  <a:pt x="157" y="40"/>
                  <a:pt x="157" y="40"/>
                  <a:pt x="157" y="40"/>
                </a:cubicBezTo>
                <a:cubicBezTo>
                  <a:pt x="157" y="40"/>
                  <a:pt x="157" y="40"/>
                  <a:pt x="157" y="40"/>
                </a:cubicBezTo>
                <a:cubicBezTo>
                  <a:pt x="157" y="40"/>
                  <a:pt x="157" y="40"/>
                  <a:pt x="157" y="40"/>
                </a:cubicBezTo>
                <a:cubicBezTo>
                  <a:pt x="157" y="40"/>
                  <a:pt x="157" y="40"/>
                  <a:pt x="157" y="40"/>
                </a:cubicBezTo>
                <a:cubicBezTo>
                  <a:pt x="156" y="40"/>
                  <a:pt x="156" y="40"/>
                  <a:pt x="156" y="40"/>
                </a:cubicBezTo>
                <a:cubicBezTo>
                  <a:pt x="155" y="40"/>
                  <a:pt x="155" y="40"/>
                  <a:pt x="155" y="40"/>
                </a:cubicBezTo>
                <a:cubicBezTo>
                  <a:pt x="155" y="41"/>
                  <a:pt x="155" y="41"/>
                  <a:pt x="155" y="41"/>
                </a:cubicBezTo>
                <a:cubicBezTo>
                  <a:pt x="149" y="41"/>
                  <a:pt x="143" y="43"/>
                  <a:pt x="138" y="45"/>
                </a:cubicBezTo>
                <a:cubicBezTo>
                  <a:pt x="135" y="45"/>
                  <a:pt x="135" y="45"/>
                  <a:pt x="135" y="45"/>
                </a:cubicBezTo>
                <a:cubicBezTo>
                  <a:pt x="134" y="45"/>
                  <a:pt x="134" y="45"/>
                  <a:pt x="134" y="45"/>
                </a:cubicBezTo>
                <a:cubicBezTo>
                  <a:pt x="133" y="45"/>
                  <a:pt x="133" y="45"/>
                  <a:pt x="133" y="45"/>
                </a:cubicBezTo>
                <a:cubicBezTo>
                  <a:pt x="130" y="45"/>
                  <a:pt x="130" y="45"/>
                  <a:pt x="130" y="45"/>
                </a:cubicBezTo>
                <a:moveTo>
                  <a:pt x="254" y="50"/>
                </a:moveTo>
                <a:cubicBezTo>
                  <a:pt x="254" y="46"/>
                  <a:pt x="254" y="46"/>
                  <a:pt x="254" y="46"/>
                </a:cubicBezTo>
                <a:cubicBezTo>
                  <a:pt x="254" y="45"/>
                  <a:pt x="254" y="45"/>
                  <a:pt x="254" y="45"/>
                </a:cubicBezTo>
                <a:cubicBezTo>
                  <a:pt x="255" y="45"/>
                  <a:pt x="255" y="45"/>
                  <a:pt x="255" y="45"/>
                </a:cubicBezTo>
                <a:cubicBezTo>
                  <a:pt x="255" y="45"/>
                  <a:pt x="255" y="45"/>
                  <a:pt x="255" y="45"/>
                </a:cubicBezTo>
                <a:cubicBezTo>
                  <a:pt x="255" y="44"/>
                  <a:pt x="255" y="44"/>
                  <a:pt x="255" y="44"/>
                </a:cubicBezTo>
                <a:cubicBezTo>
                  <a:pt x="254" y="43"/>
                  <a:pt x="254" y="42"/>
                  <a:pt x="254" y="40"/>
                </a:cubicBezTo>
                <a:cubicBezTo>
                  <a:pt x="254" y="36"/>
                  <a:pt x="254" y="36"/>
                  <a:pt x="254" y="36"/>
                </a:cubicBezTo>
                <a:cubicBezTo>
                  <a:pt x="255" y="39"/>
                  <a:pt x="256" y="43"/>
                  <a:pt x="258" y="47"/>
                </a:cubicBezTo>
                <a:cubicBezTo>
                  <a:pt x="258" y="47"/>
                  <a:pt x="258" y="47"/>
                  <a:pt x="258" y="47"/>
                </a:cubicBezTo>
                <a:cubicBezTo>
                  <a:pt x="262" y="47"/>
                  <a:pt x="262" y="47"/>
                  <a:pt x="262" y="47"/>
                </a:cubicBezTo>
                <a:cubicBezTo>
                  <a:pt x="262" y="49"/>
                  <a:pt x="262" y="49"/>
                  <a:pt x="262" y="49"/>
                </a:cubicBezTo>
                <a:cubicBezTo>
                  <a:pt x="262" y="49"/>
                  <a:pt x="261" y="49"/>
                  <a:pt x="260" y="49"/>
                </a:cubicBezTo>
                <a:cubicBezTo>
                  <a:pt x="260" y="49"/>
                  <a:pt x="259" y="49"/>
                  <a:pt x="259" y="49"/>
                </a:cubicBezTo>
                <a:cubicBezTo>
                  <a:pt x="259" y="49"/>
                  <a:pt x="259" y="49"/>
                  <a:pt x="259" y="49"/>
                </a:cubicBezTo>
                <a:cubicBezTo>
                  <a:pt x="258" y="49"/>
                  <a:pt x="258" y="49"/>
                  <a:pt x="257" y="49"/>
                </a:cubicBezTo>
                <a:cubicBezTo>
                  <a:pt x="257" y="50"/>
                  <a:pt x="257" y="50"/>
                  <a:pt x="257" y="50"/>
                </a:cubicBezTo>
                <a:cubicBezTo>
                  <a:pt x="257" y="50"/>
                  <a:pt x="257" y="50"/>
                  <a:pt x="257" y="50"/>
                </a:cubicBezTo>
                <a:cubicBezTo>
                  <a:pt x="257" y="50"/>
                  <a:pt x="257" y="50"/>
                  <a:pt x="257" y="50"/>
                </a:cubicBezTo>
                <a:cubicBezTo>
                  <a:pt x="254" y="50"/>
                  <a:pt x="254" y="50"/>
                  <a:pt x="254" y="50"/>
                </a:cubicBezTo>
                <a:moveTo>
                  <a:pt x="310" y="39"/>
                </a:moveTo>
                <a:cubicBezTo>
                  <a:pt x="310" y="38"/>
                  <a:pt x="310" y="38"/>
                  <a:pt x="310" y="38"/>
                </a:cubicBezTo>
                <a:cubicBezTo>
                  <a:pt x="314" y="37"/>
                  <a:pt x="317" y="36"/>
                  <a:pt x="321" y="34"/>
                </a:cubicBezTo>
                <a:cubicBezTo>
                  <a:pt x="321" y="36"/>
                  <a:pt x="321" y="36"/>
                  <a:pt x="321" y="36"/>
                </a:cubicBezTo>
                <a:cubicBezTo>
                  <a:pt x="310" y="39"/>
                  <a:pt x="310" y="39"/>
                  <a:pt x="310" y="39"/>
                </a:cubicBezTo>
                <a:moveTo>
                  <a:pt x="66" y="45"/>
                </a:moveTo>
                <a:cubicBezTo>
                  <a:pt x="66" y="45"/>
                  <a:pt x="66" y="45"/>
                  <a:pt x="66" y="44"/>
                </a:cubicBezTo>
                <a:cubicBezTo>
                  <a:pt x="68" y="43"/>
                  <a:pt x="69" y="42"/>
                  <a:pt x="70" y="41"/>
                </a:cubicBezTo>
                <a:cubicBezTo>
                  <a:pt x="73" y="38"/>
                  <a:pt x="76" y="35"/>
                  <a:pt x="79" y="33"/>
                </a:cubicBezTo>
                <a:cubicBezTo>
                  <a:pt x="79" y="33"/>
                  <a:pt x="79" y="34"/>
                  <a:pt x="80" y="34"/>
                </a:cubicBezTo>
                <a:cubicBezTo>
                  <a:pt x="80" y="35"/>
                  <a:pt x="80" y="35"/>
                  <a:pt x="80" y="36"/>
                </a:cubicBezTo>
                <a:cubicBezTo>
                  <a:pt x="80" y="36"/>
                  <a:pt x="80" y="36"/>
                  <a:pt x="80" y="36"/>
                </a:cubicBezTo>
                <a:cubicBezTo>
                  <a:pt x="81" y="37"/>
                  <a:pt x="81" y="37"/>
                  <a:pt x="81" y="37"/>
                </a:cubicBezTo>
                <a:cubicBezTo>
                  <a:pt x="81" y="38"/>
                  <a:pt x="81" y="38"/>
                  <a:pt x="81" y="38"/>
                </a:cubicBezTo>
                <a:cubicBezTo>
                  <a:pt x="81" y="38"/>
                  <a:pt x="81" y="38"/>
                  <a:pt x="81" y="38"/>
                </a:cubicBezTo>
                <a:cubicBezTo>
                  <a:pt x="80" y="38"/>
                  <a:pt x="80" y="38"/>
                  <a:pt x="80" y="38"/>
                </a:cubicBezTo>
                <a:cubicBezTo>
                  <a:pt x="80" y="38"/>
                  <a:pt x="80" y="38"/>
                  <a:pt x="80" y="38"/>
                </a:cubicBezTo>
                <a:cubicBezTo>
                  <a:pt x="79" y="41"/>
                  <a:pt x="76" y="43"/>
                  <a:pt x="73" y="45"/>
                </a:cubicBezTo>
                <a:cubicBezTo>
                  <a:pt x="72" y="45"/>
                  <a:pt x="71" y="45"/>
                  <a:pt x="70" y="45"/>
                </a:cubicBezTo>
                <a:cubicBezTo>
                  <a:pt x="69" y="45"/>
                  <a:pt x="69" y="45"/>
                  <a:pt x="69" y="45"/>
                </a:cubicBezTo>
                <a:cubicBezTo>
                  <a:pt x="68" y="45"/>
                  <a:pt x="67" y="45"/>
                  <a:pt x="66" y="45"/>
                </a:cubicBezTo>
                <a:cubicBezTo>
                  <a:pt x="66" y="45"/>
                  <a:pt x="66" y="45"/>
                  <a:pt x="66" y="45"/>
                </a:cubicBezTo>
                <a:cubicBezTo>
                  <a:pt x="66" y="45"/>
                  <a:pt x="66" y="45"/>
                  <a:pt x="66" y="45"/>
                </a:cubicBezTo>
                <a:moveTo>
                  <a:pt x="136" y="40"/>
                </a:moveTo>
                <a:cubicBezTo>
                  <a:pt x="136" y="37"/>
                  <a:pt x="136" y="37"/>
                  <a:pt x="136" y="37"/>
                </a:cubicBezTo>
                <a:cubicBezTo>
                  <a:pt x="138" y="37"/>
                  <a:pt x="138" y="37"/>
                  <a:pt x="138" y="37"/>
                </a:cubicBezTo>
                <a:cubicBezTo>
                  <a:pt x="138" y="37"/>
                  <a:pt x="138" y="37"/>
                  <a:pt x="138" y="37"/>
                </a:cubicBezTo>
                <a:cubicBezTo>
                  <a:pt x="139" y="37"/>
                  <a:pt x="139" y="37"/>
                  <a:pt x="139" y="37"/>
                </a:cubicBezTo>
                <a:cubicBezTo>
                  <a:pt x="141" y="35"/>
                  <a:pt x="144" y="34"/>
                  <a:pt x="147" y="34"/>
                </a:cubicBezTo>
                <a:cubicBezTo>
                  <a:pt x="149" y="33"/>
                  <a:pt x="152" y="33"/>
                  <a:pt x="155" y="33"/>
                </a:cubicBezTo>
                <a:cubicBezTo>
                  <a:pt x="155" y="34"/>
                  <a:pt x="155" y="34"/>
                  <a:pt x="155" y="34"/>
                </a:cubicBezTo>
                <a:cubicBezTo>
                  <a:pt x="149" y="34"/>
                  <a:pt x="142" y="36"/>
                  <a:pt x="136" y="40"/>
                </a:cubicBezTo>
                <a:cubicBezTo>
                  <a:pt x="136" y="40"/>
                  <a:pt x="136" y="40"/>
                  <a:pt x="136" y="40"/>
                </a:cubicBezTo>
                <a:moveTo>
                  <a:pt x="179" y="39"/>
                </a:moveTo>
                <a:cubicBezTo>
                  <a:pt x="179" y="39"/>
                  <a:pt x="179" y="39"/>
                  <a:pt x="179" y="39"/>
                </a:cubicBezTo>
                <a:cubicBezTo>
                  <a:pt x="179" y="39"/>
                  <a:pt x="179" y="39"/>
                  <a:pt x="179" y="39"/>
                </a:cubicBezTo>
                <a:cubicBezTo>
                  <a:pt x="179" y="39"/>
                  <a:pt x="179" y="39"/>
                  <a:pt x="179" y="39"/>
                </a:cubicBezTo>
                <a:cubicBezTo>
                  <a:pt x="172" y="36"/>
                  <a:pt x="165" y="34"/>
                  <a:pt x="157" y="34"/>
                </a:cubicBezTo>
                <a:cubicBezTo>
                  <a:pt x="157" y="33"/>
                  <a:pt x="157" y="33"/>
                  <a:pt x="157" y="33"/>
                </a:cubicBezTo>
                <a:cubicBezTo>
                  <a:pt x="157" y="33"/>
                  <a:pt x="158" y="33"/>
                  <a:pt x="158" y="33"/>
                </a:cubicBezTo>
                <a:cubicBezTo>
                  <a:pt x="165" y="33"/>
                  <a:pt x="173" y="34"/>
                  <a:pt x="179" y="38"/>
                </a:cubicBezTo>
                <a:cubicBezTo>
                  <a:pt x="179" y="39"/>
                  <a:pt x="179" y="39"/>
                  <a:pt x="179" y="39"/>
                </a:cubicBezTo>
                <a:moveTo>
                  <a:pt x="359" y="34"/>
                </a:moveTo>
                <a:cubicBezTo>
                  <a:pt x="359" y="34"/>
                  <a:pt x="359" y="34"/>
                  <a:pt x="359" y="34"/>
                </a:cubicBezTo>
                <a:cubicBezTo>
                  <a:pt x="360" y="34"/>
                  <a:pt x="360" y="34"/>
                  <a:pt x="360" y="34"/>
                </a:cubicBezTo>
                <a:cubicBezTo>
                  <a:pt x="360" y="34"/>
                  <a:pt x="360" y="34"/>
                  <a:pt x="360" y="34"/>
                </a:cubicBezTo>
                <a:cubicBezTo>
                  <a:pt x="360" y="34"/>
                  <a:pt x="361" y="34"/>
                  <a:pt x="361" y="33"/>
                </a:cubicBezTo>
                <a:cubicBezTo>
                  <a:pt x="362" y="33"/>
                  <a:pt x="362" y="33"/>
                  <a:pt x="362" y="33"/>
                </a:cubicBezTo>
                <a:cubicBezTo>
                  <a:pt x="362" y="33"/>
                  <a:pt x="362" y="32"/>
                  <a:pt x="362" y="32"/>
                </a:cubicBezTo>
                <a:cubicBezTo>
                  <a:pt x="362" y="33"/>
                  <a:pt x="363" y="34"/>
                  <a:pt x="363" y="35"/>
                </a:cubicBezTo>
                <a:cubicBezTo>
                  <a:pt x="363" y="36"/>
                  <a:pt x="362" y="37"/>
                  <a:pt x="362" y="38"/>
                </a:cubicBezTo>
                <a:cubicBezTo>
                  <a:pt x="362" y="38"/>
                  <a:pt x="362" y="38"/>
                  <a:pt x="361" y="37"/>
                </a:cubicBezTo>
                <a:cubicBezTo>
                  <a:pt x="361" y="37"/>
                  <a:pt x="360" y="37"/>
                  <a:pt x="360" y="36"/>
                </a:cubicBezTo>
                <a:cubicBezTo>
                  <a:pt x="358" y="35"/>
                  <a:pt x="356" y="35"/>
                  <a:pt x="355" y="35"/>
                </a:cubicBezTo>
                <a:cubicBezTo>
                  <a:pt x="355" y="35"/>
                  <a:pt x="355" y="35"/>
                  <a:pt x="355" y="35"/>
                </a:cubicBezTo>
                <a:cubicBezTo>
                  <a:pt x="355" y="35"/>
                  <a:pt x="355" y="35"/>
                  <a:pt x="355" y="35"/>
                </a:cubicBezTo>
                <a:cubicBezTo>
                  <a:pt x="353" y="35"/>
                  <a:pt x="352" y="35"/>
                  <a:pt x="350" y="35"/>
                </a:cubicBezTo>
                <a:cubicBezTo>
                  <a:pt x="343" y="35"/>
                  <a:pt x="337" y="36"/>
                  <a:pt x="332" y="38"/>
                </a:cubicBezTo>
                <a:cubicBezTo>
                  <a:pt x="332" y="38"/>
                  <a:pt x="332" y="38"/>
                  <a:pt x="332" y="38"/>
                </a:cubicBezTo>
                <a:cubicBezTo>
                  <a:pt x="330" y="38"/>
                  <a:pt x="330" y="38"/>
                  <a:pt x="330" y="38"/>
                </a:cubicBezTo>
                <a:cubicBezTo>
                  <a:pt x="330" y="38"/>
                  <a:pt x="330" y="38"/>
                  <a:pt x="330" y="38"/>
                </a:cubicBezTo>
                <a:cubicBezTo>
                  <a:pt x="330" y="39"/>
                  <a:pt x="330" y="39"/>
                  <a:pt x="330" y="39"/>
                </a:cubicBezTo>
                <a:cubicBezTo>
                  <a:pt x="327" y="39"/>
                  <a:pt x="325" y="40"/>
                  <a:pt x="323" y="41"/>
                </a:cubicBezTo>
                <a:cubicBezTo>
                  <a:pt x="322" y="41"/>
                  <a:pt x="322" y="41"/>
                  <a:pt x="322" y="41"/>
                </a:cubicBezTo>
                <a:cubicBezTo>
                  <a:pt x="322" y="42"/>
                  <a:pt x="322" y="42"/>
                  <a:pt x="321" y="42"/>
                </a:cubicBezTo>
                <a:cubicBezTo>
                  <a:pt x="318" y="43"/>
                  <a:pt x="316" y="44"/>
                  <a:pt x="313" y="45"/>
                </a:cubicBezTo>
                <a:cubicBezTo>
                  <a:pt x="312" y="45"/>
                  <a:pt x="311" y="45"/>
                  <a:pt x="310" y="45"/>
                </a:cubicBezTo>
                <a:cubicBezTo>
                  <a:pt x="310" y="45"/>
                  <a:pt x="310" y="45"/>
                  <a:pt x="310" y="45"/>
                </a:cubicBezTo>
                <a:cubicBezTo>
                  <a:pt x="309" y="45"/>
                  <a:pt x="309" y="45"/>
                  <a:pt x="309" y="45"/>
                </a:cubicBezTo>
                <a:cubicBezTo>
                  <a:pt x="308" y="45"/>
                  <a:pt x="308" y="45"/>
                  <a:pt x="308" y="45"/>
                </a:cubicBezTo>
                <a:cubicBezTo>
                  <a:pt x="306" y="45"/>
                  <a:pt x="303" y="45"/>
                  <a:pt x="300" y="45"/>
                </a:cubicBezTo>
                <a:cubicBezTo>
                  <a:pt x="302" y="44"/>
                  <a:pt x="304" y="43"/>
                  <a:pt x="306" y="42"/>
                </a:cubicBezTo>
                <a:cubicBezTo>
                  <a:pt x="308" y="42"/>
                  <a:pt x="308" y="42"/>
                  <a:pt x="308" y="42"/>
                </a:cubicBezTo>
                <a:cubicBezTo>
                  <a:pt x="308" y="42"/>
                  <a:pt x="308" y="42"/>
                  <a:pt x="308" y="42"/>
                </a:cubicBezTo>
                <a:cubicBezTo>
                  <a:pt x="309" y="42"/>
                  <a:pt x="309" y="42"/>
                  <a:pt x="309" y="42"/>
                </a:cubicBezTo>
                <a:cubicBezTo>
                  <a:pt x="310" y="41"/>
                  <a:pt x="310" y="41"/>
                  <a:pt x="310" y="41"/>
                </a:cubicBezTo>
                <a:cubicBezTo>
                  <a:pt x="310" y="41"/>
                  <a:pt x="310" y="41"/>
                  <a:pt x="310" y="41"/>
                </a:cubicBezTo>
                <a:cubicBezTo>
                  <a:pt x="321" y="38"/>
                  <a:pt x="321" y="38"/>
                  <a:pt x="321" y="38"/>
                </a:cubicBezTo>
                <a:cubicBezTo>
                  <a:pt x="321" y="38"/>
                  <a:pt x="321" y="38"/>
                  <a:pt x="321" y="38"/>
                </a:cubicBezTo>
                <a:cubicBezTo>
                  <a:pt x="322" y="37"/>
                  <a:pt x="322" y="37"/>
                  <a:pt x="322" y="37"/>
                </a:cubicBezTo>
                <a:cubicBezTo>
                  <a:pt x="323" y="37"/>
                  <a:pt x="323" y="37"/>
                  <a:pt x="323" y="37"/>
                </a:cubicBezTo>
                <a:cubicBezTo>
                  <a:pt x="323" y="37"/>
                  <a:pt x="323" y="37"/>
                  <a:pt x="323" y="37"/>
                </a:cubicBezTo>
                <a:cubicBezTo>
                  <a:pt x="330" y="35"/>
                  <a:pt x="330" y="35"/>
                  <a:pt x="330" y="35"/>
                </a:cubicBezTo>
                <a:cubicBezTo>
                  <a:pt x="330" y="35"/>
                  <a:pt x="330" y="35"/>
                  <a:pt x="330" y="35"/>
                </a:cubicBezTo>
                <a:cubicBezTo>
                  <a:pt x="330" y="35"/>
                  <a:pt x="330" y="35"/>
                  <a:pt x="330" y="35"/>
                </a:cubicBezTo>
                <a:cubicBezTo>
                  <a:pt x="332" y="35"/>
                  <a:pt x="332" y="35"/>
                  <a:pt x="332" y="35"/>
                </a:cubicBezTo>
                <a:cubicBezTo>
                  <a:pt x="332" y="35"/>
                  <a:pt x="332" y="35"/>
                  <a:pt x="332" y="35"/>
                </a:cubicBezTo>
                <a:cubicBezTo>
                  <a:pt x="332" y="35"/>
                  <a:pt x="332" y="35"/>
                  <a:pt x="332" y="35"/>
                </a:cubicBezTo>
                <a:cubicBezTo>
                  <a:pt x="332" y="34"/>
                  <a:pt x="332" y="34"/>
                  <a:pt x="332" y="34"/>
                </a:cubicBezTo>
                <a:cubicBezTo>
                  <a:pt x="337" y="33"/>
                  <a:pt x="343" y="33"/>
                  <a:pt x="348" y="33"/>
                </a:cubicBezTo>
                <a:cubicBezTo>
                  <a:pt x="351" y="33"/>
                  <a:pt x="354" y="33"/>
                  <a:pt x="356" y="33"/>
                </a:cubicBezTo>
                <a:cubicBezTo>
                  <a:pt x="357" y="34"/>
                  <a:pt x="357" y="34"/>
                  <a:pt x="358" y="34"/>
                </a:cubicBezTo>
                <a:cubicBezTo>
                  <a:pt x="358" y="34"/>
                  <a:pt x="358" y="34"/>
                  <a:pt x="358" y="34"/>
                </a:cubicBezTo>
                <a:cubicBezTo>
                  <a:pt x="359" y="34"/>
                  <a:pt x="359" y="34"/>
                  <a:pt x="359" y="34"/>
                </a:cubicBezTo>
                <a:cubicBezTo>
                  <a:pt x="359" y="34"/>
                  <a:pt x="359" y="34"/>
                  <a:pt x="359" y="34"/>
                </a:cubicBezTo>
                <a:moveTo>
                  <a:pt x="82" y="41"/>
                </a:moveTo>
                <a:cubicBezTo>
                  <a:pt x="82" y="39"/>
                  <a:pt x="82" y="39"/>
                  <a:pt x="82" y="39"/>
                </a:cubicBezTo>
                <a:cubicBezTo>
                  <a:pt x="83" y="39"/>
                  <a:pt x="83" y="39"/>
                  <a:pt x="83" y="39"/>
                </a:cubicBezTo>
                <a:cubicBezTo>
                  <a:pt x="83" y="38"/>
                  <a:pt x="83" y="38"/>
                  <a:pt x="83" y="37"/>
                </a:cubicBezTo>
                <a:cubicBezTo>
                  <a:pt x="83" y="37"/>
                  <a:pt x="83" y="37"/>
                  <a:pt x="83" y="37"/>
                </a:cubicBezTo>
                <a:cubicBezTo>
                  <a:pt x="83" y="37"/>
                  <a:pt x="83" y="37"/>
                  <a:pt x="83" y="37"/>
                </a:cubicBezTo>
                <a:cubicBezTo>
                  <a:pt x="83" y="36"/>
                  <a:pt x="83" y="36"/>
                  <a:pt x="83" y="36"/>
                </a:cubicBezTo>
                <a:cubicBezTo>
                  <a:pt x="82" y="36"/>
                  <a:pt x="82" y="36"/>
                  <a:pt x="82" y="36"/>
                </a:cubicBezTo>
                <a:cubicBezTo>
                  <a:pt x="82" y="32"/>
                  <a:pt x="82" y="32"/>
                  <a:pt x="82" y="32"/>
                </a:cubicBezTo>
                <a:cubicBezTo>
                  <a:pt x="83" y="34"/>
                  <a:pt x="84" y="35"/>
                  <a:pt x="85" y="37"/>
                </a:cubicBezTo>
                <a:cubicBezTo>
                  <a:pt x="85" y="40"/>
                  <a:pt x="85" y="40"/>
                  <a:pt x="85" y="40"/>
                </a:cubicBezTo>
                <a:cubicBezTo>
                  <a:pt x="85" y="40"/>
                  <a:pt x="85" y="40"/>
                  <a:pt x="85" y="40"/>
                </a:cubicBezTo>
                <a:cubicBezTo>
                  <a:pt x="84" y="39"/>
                  <a:pt x="84" y="39"/>
                  <a:pt x="84" y="39"/>
                </a:cubicBezTo>
                <a:cubicBezTo>
                  <a:pt x="83" y="40"/>
                  <a:pt x="83" y="40"/>
                  <a:pt x="83" y="40"/>
                </a:cubicBezTo>
                <a:cubicBezTo>
                  <a:pt x="83" y="41"/>
                  <a:pt x="83" y="41"/>
                  <a:pt x="82" y="41"/>
                </a:cubicBezTo>
                <a:moveTo>
                  <a:pt x="323" y="35"/>
                </a:moveTo>
                <a:cubicBezTo>
                  <a:pt x="323" y="34"/>
                  <a:pt x="323" y="34"/>
                  <a:pt x="323" y="34"/>
                </a:cubicBezTo>
                <a:cubicBezTo>
                  <a:pt x="323" y="34"/>
                  <a:pt x="323" y="34"/>
                  <a:pt x="323" y="34"/>
                </a:cubicBezTo>
                <a:cubicBezTo>
                  <a:pt x="323" y="34"/>
                  <a:pt x="323" y="34"/>
                  <a:pt x="323" y="34"/>
                </a:cubicBezTo>
                <a:cubicBezTo>
                  <a:pt x="325" y="33"/>
                  <a:pt x="327" y="32"/>
                  <a:pt x="330" y="32"/>
                </a:cubicBezTo>
                <a:cubicBezTo>
                  <a:pt x="330" y="33"/>
                  <a:pt x="330" y="33"/>
                  <a:pt x="330" y="33"/>
                </a:cubicBezTo>
                <a:cubicBezTo>
                  <a:pt x="323" y="35"/>
                  <a:pt x="323" y="35"/>
                  <a:pt x="323" y="35"/>
                </a:cubicBezTo>
                <a:moveTo>
                  <a:pt x="279" y="50"/>
                </a:moveTo>
                <a:cubicBezTo>
                  <a:pt x="279" y="47"/>
                  <a:pt x="279" y="47"/>
                  <a:pt x="279" y="47"/>
                </a:cubicBezTo>
                <a:cubicBezTo>
                  <a:pt x="280" y="46"/>
                  <a:pt x="280" y="46"/>
                  <a:pt x="280" y="46"/>
                </a:cubicBezTo>
                <a:cubicBezTo>
                  <a:pt x="281" y="46"/>
                  <a:pt x="281" y="46"/>
                  <a:pt x="281" y="46"/>
                </a:cubicBezTo>
                <a:cubicBezTo>
                  <a:pt x="281" y="45"/>
                  <a:pt x="281" y="45"/>
                  <a:pt x="281" y="45"/>
                </a:cubicBezTo>
                <a:cubicBezTo>
                  <a:pt x="280" y="42"/>
                  <a:pt x="280" y="39"/>
                  <a:pt x="279" y="36"/>
                </a:cubicBezTo>
                <a:cubicBezTo>
                  <a:pt x="279" y="31"/>
                  <a:pt x="279" y="31"/>
                  <a:pt x="279" y="31"/>
                </a:cubicBezTo>
                <a:cubicBezTo>
                  <a:pt x="280" y="34"/>
                  <a:pt x="281" y="37"/>
                  <a:pt x="282" y="39"/>
                </a:cubicBezTo>
                <a:cubicBezTo>
                  <a:pt x="283" y="41"/>
                  <a:pt x="283" y="41"/>
                  <a:pt x="283" y="41"/>
                </a:cubicBezTo>
                <a:cubicBezTo>
                  <a:pt x="284" y="40"/>
                  <a:pt x="284" y="40"/>
                  <a:pt x="284" y="40"/>
                </a:cubicBezTo>
                <a:cubicBezTo>
                  <a:pt x="285" y="39"/>
                  <a:pt x="286" y="38"/>
                  <a:pt x="288" y="37"/>
                </a:cubicBezTo>
                <a:cubicBezTo>
                  <a:pt x="288" y="39"/>
                  <a:pt x="288" y="39"/>
                  <a:pt x="288" y="39"/>
                </a:cubicBezTo>
                <a:cubicBezTo>
                  <a:pt x="287" y="39"/>
                  <a:pt x="286" y="40"/>
                  <a:pt x="285" y="41"/>
                </a:cubicBezTo>
                <a:cubicBezTo>
                  <a:pt x="284" y="42"/>
                  <a:pt x="283" y="43"/>
                  <a:pt x="283" y="44"/>
                </a:cubicBezTo>
                <a:cubicBezTo>
                  <a:pt x="283" y="45"/>
                  <a:pt x="283" y="45"/>
                  <a:pt x="283" y="45"/>
                </a:cubicBezTo>
                <a:cubicBezTo>
                  <a:pt x="283" y="45"/>
                  <a:pt x="283" y="45"/>
                  <a:pt x="283" y="45"/>
                </a:cubicBezTo>
                <a:cubicBezTo>
                  <a:pt x="283" y="45"/>
                  <a:pt x="283" y="45"/>
                  <a:pt x="283" y="45"/>
                </a:cubicBezTo>
                <a:cubicBezTo>
                  <a:pt x="284" y="46"/>
                  <a:pt x="284" y="46"/>
                  <a:pt x="285" y="47"/>
                </a:cubicBezTo>
                <a:cubicBezTo>
                  <a:pt x="285" y="47"/>
                  <a:pt x="286" y="47"/>
                  <a:pt x="286" y="47"/>
                </a:cubicBezTo>
                <a:cubicBezTo>
                  <a:pt x="286" y="47"/>
                  <a:pt x="286" y="47"/>
                  <a:pt x="286" y="47"/>
                </a:cubicBezTo>
                <a:cubicBezTo>
                  <a:pt x="286" y="47"/>
                  <a:pt x="286" y="47"/>
                  <a:pt x="286" y="47"/>
                </a:cubicBezTo>
                <a:cubicBezTo>
                  <a:pt x="287" y="47"/>
                  <a:pt x="287" y="47"/>
                  <a:pt x="288" y="47"/>
                </a:cubicBezTo>
                <a:cubicBezTo>
                  <a:pt x="288" y="47"/>
                  <a:pt x="288" y="47"/>
                  <a:pt x="288" y="47"/>
                </a:cubicBezTo>
                <a:cubicBezTo>
                  <a:pt x="288" y="50"/>
                  <a:pt x="288" y="50"/>
                  <a:pt x="288" y="50"/>
                </a:cubicBezTo>
                <a:cubicBezTo>
                  <a:pt x="285" y="50"/>
                  <a:pt x="282" y="50"/>
                  <a:pt x="279" y="50"/>
                </a:cubicBezTo>
                <a:moveTo>
                  <a:pt x="360" y="32"/>
                </a:moveTo>
                <a:cubicBezTo>
                  <a:pt x="360" y="31"/>
                  <a:pt x="360" y="31"/>
                  <a:pt x="360" y="31"/>
                </a:cubicBezTo>
                <a:cubicBezTo>
                  <a:pt x="361" y="31"/>
                  <a:pt x="361" y="31"/>
                  <a:pt x="361" y="31"/>
                </a:cubicBezTo>
                <a:cubicBezTo>
                  <a:pt x="361" y="31"/>
                  <a:pt x="361" y="31"/>
                  <a:pt x="361" y="31"/>
                </a:cubicBezTo>
                <a:cubicBezTo>
                  <a:pt x="360" y="31"/>
                  <a:pt x="360" y="31"/>
                  <a:pt x="360" y="31"/>
                </a:cubicBezTo>
                <a:cubicBezTo>
                  <a:pt x="360" y="32"/>
                  <a:pt x="360" y="32"/>
                  <a:pt x="360" y="32"/>
                </a:cubicBezTo>
                <a:moveTo>
                  <a:pt x="364" y="30"/>
                </a:moveTo>
                <a:cubicBezTo>
                  <a:pt x="364" y="30"/>
                  <a:pt x="364" y="30"/>
                  <a:pt x="363" y="30"/>
                </a:cubicBezTo>
                <a:cubicBezTo>
                  <a:pt x="364" y="30"/>
                  <a:pt x="364" y="30"/>
                  <a:pt x="364" y="30"/>
                </a:cubicBezTo>
                <a:cubicBezTo>
                  <a:pt x="364" y="30"/>
                  <a:pt x="364" y="30"/>
                  <a:pt x="364" y="30"/>
                </a:cubicBezTo>
                <a:cubicBezTo>
                  <a:pt x="364" y="30"/>
                  <a:pt x="364" y="30"/>
                  <a:pt x="364" y="30"/>
                </a:cubicBezTo>
                <a:moveTo>
                  <a:pt x="332" y="32"/>
                </a:moveTo>
                <a:cubicBezTo>
                  <a:pt x="332" y="31"/>
                  <a:pt x="332" y="31"/>
                  <a:pt x="332" y="31"/>
                </a:cubicBezTo>
                <a:cubicBezTo>
                  <a:pt x="338" y="30"/>
                  <a:pt x="343" y="29"/>
                  <a:pt x="348" y="29"/>
                </a:cubicBezTo>
                <a:cubicBezTo>
                  <a:pt x="352" y="29"/>
                  <a:pt x="355" y="30"/>
                  <a:pt x="358" y="30"/>
                </a:cubicBezTo>
                <a:cubicBezTo>
                  <a:pt x="358" y="32"/>
                  <a:pt x="358" y="32"/>
                  <a:pt x="358" y="32"/>
                </a:cubicBezTo>
                <a:cubicBezTo>
                  <a:pt x="358" y="32"/>
                  <a:pt x="357" y="32"/>
                  <a:pt x="357" y="31"/>
                </a:cubicBezTo>
                <a:cubicBezTo>
                  <a:pt x="357" y="31"/>
                  <a:pt x="357" y="31"/>
                  <a:pt x="357" y="31"/>
                </a:cubicBezTo>
                <a:cubicBezTo>
                  <a:pt x="357" y="31"/>
                  <a:pt x="357" y="31"/>
                  <a:pt x="357" y="31"/>
                </a:cubicBezTo>
                <a:cubicBezTo>
                  <a:pt x="354" y="31"/>
                  <a:pt x="351" y="31"/>
                  <a:pt x="348" y="31"/>
                </a:cubicBezTo>
                <a:cubicBezTo>
                  <a:pt x="343" y="31"/>
                  <a:pt x="337" y="31"/>
                  <a:pt x="332" y="32"/>
                </a:cubicBezTo>
                <a:moveTo>
                  <a:pt x="13" y="32"/>
                </a:moveTo>
                <a:cubicBezTo>
                  <a:pt x="11" y="32"/>
                  <a:pt x="9" y="32"/>
                  <a:pt x="7" y="32"/>
                </a:cubicBezTo>
                <a:cubicBezTo>
                  <a:pt x="6" y="31"/>
                  <a:pt x="5" y="31"/>
                  <a:pt x="4" y="31"/>
                </a:cubicBezTo>
                <a:cubicBezTo>
                  <a:pt x="7" y="30"/>
                  <a:pt x="10" y="29"/>
                  <a:pt x="15" y="29"/>
                </a:cubicBezTo>
                <a:cubicBezTo>
                  <a:pt x="16" y="29"/>
                  <a:pt x="18" y="29"/>
                  <a:pt x="20" y="29"/>
                </a:cubicBezTo>
                <a:cubicBezTo>
                  <a:pt x="21" y="29"/>
                  <a:pt x="22" y="29"/>
                  <a:pt x="23" y="29"/>
                </a:cubicBezTo>
                <a:cubicBezTo>
                  <a:pt x="22" y="30"/>
                  <a:pt x="21" y="30"/>
                  <a:pt x="20" y="31"/>
                </a:cubicBezTo>
                <a:cubicBezTo>
                  <a:pt x="19" y="31"/>
                  <a:pt x="18" y="31"/>
                  <a:pt x="17" y="31"/>
                </a:cubicBezTo>
                <a:cubicBezTo>
                  <a:pt x="15" y="31"/>
                  <a:pt x="14" y="31"/>
                  <a:pt x="13" y="32"/>
                </a:cubicBezTo>
                <a:moveTo>
                  <a:pt x="238" y="48"/>
                </a:moveTo>
                <a:cubicBezTo>
                  <a:pt x="239" y="48"/>
                  <a:pt x="240" y="47"/>
                  <a:pt x="240" y="47"/>
                </a:cubicBezTo>
                <a:cubicBezTo>
                  <a:pt x="241" y="46"/>
                  <a:pt x="242" y="45"/>
                  <a:pt x="242" y="44"/>
                </a:cubicBezTo>
                <a:cubicBezTo>
                  <a:pt x="242" y="43"/>
                  <a:pt x="242" y="42"/>
                  <a:pt x="242" y="42"/>
                </a:cubicBezTo>
                <a:cubicBezTo>
                  <a:pt x="242" y="42"/>
                  <a:pt x="242" y="42"/>
                  <a:pt x="242" y="42"/>
                </a:cubicBezTo>
                <a:cubicBezTo>
                  <a:pt x="242" y="42"/>
                  <a:pt x="242" y="42"/>
                  <a:pt x="242" y="42"/>
                </a:cubicBezTo>
                <a:cubicBezTo>
                  <a:pt x="240" y="37"/>
                  <a:pt x="238" y="34"/>
                  <a:pt x="236" y="30"/>
                </a:cubicBezTo>
                <a:cubicBezTo>
                  <a:pt x="236" y="26"/>
                  <a:pt x="236" y="26"/>
                  <a:pt x="236" y="26"/>
                </a:cubicBezTo>
                <a:cubicBezTo>
                  <a:pt x="239" y="31"/>
                  <a:pt x="242" y="36"/>
                  <a:pt x="243" y="41"/>
                </a:cubicBezTo>
                <a:cubicBezTo>
                  <a:pt x="243" y="42"/>
                  <a:pt x="243" y="43"/>
                  <a:pt x="243" y="44"/>
                </a:cubicBezTo>
                <a:cubicBezTo>
                  <a:pt x="243" y="45"/>
                  <a:pt x="244" y="46"/>
                  <a:pt x="244" y="47"/>
                </a:cubicBezTo>
                <a:cubicBezTo>
                  <a:pt x="244" y="47"/>
                  <a:pt x="244" y="47"/>
                  <a:pt x="244" y="47"/>
                </a:cubicBezTo>
                <a:cubicBezTo>
                  <a:pt x="245" y="47"/>
                  <a:pt x="245" y="47"/>
                  <a:pt x="245" y="47"/>
                </a:cubicBezTo>
                <a:cubicBezTo>
                  <a:pt x="245" y="47"/>
                  <a:pt x="245" y="47"/>
                  <a:pt x="245" y="47"/>
                </a:cubicBezTo>
                <a:cubicBezTo>
                  <a:pt x="246" y="47"/>
                  <a:pt x="248" y="47"/>
                  <a:pt x="250" y="47"/>
                </a:cubicBezTo>
                <a:cubicBezTo>
                  <a:pt x="250" y="47"/>
                  <a:pt x="251" y="47"/>
                  <a:pt x="252" y="47"/>
                </a:cubicBezTo>
                <a:cubicBezTo>
                  <a:pt x="252" y="50"/>
                  <a:pt x="252" y="50"/>
                  <a:pt x="252" y="50"/>
                </a:cubicBezTo>
                <a:cubicBezTo>
                  <a:pt x="236" y="50"/>
                  <a:pt x="236" y="50"/>
                  <a:pt x="236" y="50"/>
                </a:cubicBezTo>
                <a:cubicBezTo>
                  <a:pt x="236" y="47"/>
                  <a:pt x="236" y="47"/>
                  <a:pt x="236" y="47"/>
                </a:cubicBezTo>
                <a:cubicBezTo>
                  <a:pt x="237" y="47"/>
                  <a:pt x="237" y="47"/>
                  <a:pt x="237" y="47"/>
                </a:cubicBezTo>
                <a:cubicBezTo>
                  <a:pt x="238" y="47"/>
                  <a:pt x="238" y="47"/>
                  <a:pt x="238" y="47"/>
                </a:cubicBezTo>
                <a:cubicBezTo>
                  <a:pt x="238" y="47"/>
                  <a:pt x="238" y="47"/>
                  <a:pt x="238" y="47"/>
                </a:cubicBezTo>
                <a:cubicBezTo>
                  <a:pt x="238" y="48"/>
                  <a:pt x="238" y="48"/>
                  <a:pt x="238" y="48"/>
                </a:cubicBezTo>
                <a:cubicBezTo>
                  <a:pt x="238" y="48"/>
                  <a:pt x="238" y="48"/>
                  <a:pt x="238" y="48"/>
                </a:cubicBezTo>
                <a:moveTo>
                  <a:pt x="138" y="35"/>
                </a:moveTo>
                <a:cubicBezTo>
                  <a:pt x="139" y="31"/>
                  <a:pt x="139" y="31"/>
                  <a:pt x="139" y="31"/>
                </a:cubicBezTo>
                <a:cubicBezTo>
                  <a:pt x="145" y="28"/>
                  <a:pt x="150" y="27"/>
                  <a:pt x="156" y="26"/>
                </a:cubicBezTo>
                <a:cubicBezTo>
                  <a:pt x="156" y="26"/>
                  <a:pt x="156" y="26"/>
                  <a:pt x="156" y="26"/>
                </a:cubicBezTo>
                <a:cubicBezTo>
                  <a:pt x="157" y="26"/>
                  <a:pt x="158" y="26"/>
                  <a:pt x="159" y="26"/>
                </a:cubicBezTo>
                <a:cubicBezTo>
                  <a:pt x="159" y="26"/>
                  <a:pt x="159" y="26"/>
                  <a:pt x="159" y="26"/>
                </a:cubicBezTo>
                <a:cubicBezTo>
                  <a:pt x="165" y="26"/>
                  <a:pt x="172" y="28"/>
                  <a:pt x="179" y="30"/>
                </a:cubicBezTo>
                <a:cubicBezTo>
                  <a:pt x="179" y="30"/>
                  <a:pt x="179" y="30"/>
                  <a:pt x="179" y="30"/>
                </a:cubicBezTo>
                <a:cubicBezTo>
                  <a:pt x="180" y="30"/>
                  <a:pt x="180" y="30"/>
                  <a:pt x="180" y="30"/>
                </a:cubicBezTo>
                <a:cubicBezTo>
                  <a:pt x="181" y="31"/>
                  <a:pt x="181" y="31"/>
                  <a:pt x="181" y="31"/>
                </a:cubicBezTo>
                <a:cubicBezTo>
                  <a:pt x="181" y="31"/>
                  <a:pt x="181" y="31"/>
                  <a:pt x="181" y="31"/>
                </a:cubicBezTo>
                <a:cubicBezTo>
                  <a:pt x="186" y="32"/>
                  <a:pt x="190" y="35"/>
                  <a:pt x="194" y="38"/>
                </a:cubicBezTo>
                <a:cubicBezTo>
                  <a:pt x="195" y="39"/>
                  <a:pt x="196" y="40"/>
                  <a:pt x="197" y="41"/>
                </a:cubicBezTo>
                <a:cubicBezTo>
                  <a:pt x="198" y="43"/>
                  <a:pt x="198" y="44"/>
                  <a:pt x="198" y="45"/>
                </a:cubicBezTo>
                <a:cubicBezTo>
                  <a:pt x="197" y="45"/>
                  <a:pt x="195" y="45"/>
                  <a:pt x="194" y="45"/>
                </a:cubicBezTo>
                <a:cubicBezTo>
                  <a:pt x="193" y="45"/>
                  <a:pt x="192" y="45"/>
                  <a:pt x="191" y="45"/>
                </a:cubicBezTo>
                <a:cubicBezTo>
                  <a:pt x="188" y="41"/>
                  <a:pt x="185" y="38"/>
                  <a:pt x="181" y="36"/>
                </a:cubicBezTo>
                <a:cubicBezTo>
                  <a:pt x="181" y="36"/>
                  <a:pt x="181" y="36"/>
                  <a:pt x="181" y="36"/>
                </a:cubicBezTo>
                <a:cubicBezTo>
                  <a:pt x="180" y="36"/>
                  <a:pt x="180" y="36"/>
                  <a:pt x="180" y="36"/>
                </a:cubicBezTo>
                <a:cubicBezTo>
                  <a:pt x="180" y="36"/>
                  <a:pt x="180" y="36"/>
                  <a:pt x="180" y="36"/>
                </a:cubicBezTo>
                <a:cubicBezTo>
                  <a:pt x="179" y="35"/>
                  <a:pt x="179" y="35"/>
                  <a:pt x="179" y="35"/>
                </a:cubicBezTo>
                <a:cubicBezTo>
                  <a:pt x="179" y="35"/>
                  <a:pt x="179" y="35"/>
                  <a:pt x="179" y="35"/>
                </a:cubicBezTo>
                <a:cubicBezTo>
                  <a:pt x="173" y="32"/>
                  <a:pt x="165" y="31"/>
                  <a:pt x="158" y="31"/>
                </a:cubicBezTo>
                <a:cubicBezTo>
                  <a:pt x="158" y="31"/>
                  <a:pt x="158" y="31"/>
                  <a:pt x="158" y="31"/>
                </a:cubicBezTo>
                <a:cubicBezTo>
                  <a:pt x="158" y="31"/>
                  <a:pt x="158" y="31"/>
                  <a:pt x="158" y="31"/>
                </a:cubicBezTo>
                <a:cubicBezTo>
                  <a:pt x="158" y="31"/>
                  <a:pt x="157" y="31"/>
                  <a:pt x="157" y="31"/>
                </a:cubicBezTo>
                <a:cubicBezTo>
                  <a:pt x="157" y="31"/>
                  <a:pt x="157" y="31"/>
                  <a:pt x="157" y="31"/>
                </a:cubicBezTo>
                <a:cubicBezTo>
                  <a:pt x="156" y="31"/>
                  <a:pt x="156" y="31"/>
                  <a:pt x="156" y="31"/>
                </a:cubicBezTo>
                <a:cubicBezTo>
                  <a:pt x="155" y="31"/>
                  <a:pt x="155" y="31"/>
                  <a:pt x="155" y="31"/>
                </a:cubicBezTo>
                <a:cubicBezTo>
                  <a:pt x="155" y="31"/>
                  <a:pt x="155" y="31"/>
                  <a:pt x="155" y="31"/>
                </a:cubicBezTo>
                <a:cubicBezTo>
                  <a:pt x="152" y="31"/>
                  <a:pt x="149" y="31"/>
                  <a:pt x="146" y="32"/>
                </a:cubicBezTo>
                <a:cubicBezTo>
                  <a:pt x="143" y="32"/>
                  <a:pt x="140" y="33"/>
                  <a:pt x="138" y="35"/>
                </a:cubicBezTo>
                <a:moveTo>
                  <a:pt x="290" y="37"/>
                </a:moveTo>
                <a:cubicBezTo>
                  <a:pt x="290" y="36"/>
                  <a:pt x="290" y="36"/>
                  <a:pt x="290" y="36"/>
                </a:cubicBezTo>
                <a:cubicBezTo>
                  <a:pt x="295" y="32"/>
                  <a:pt x="302" y="29"/>
                  <a:pt x="308" y="26"/>
                </a:cubicBezTo>
                <a:cubicBezTo>
                  <a:pt x="308" y="27"/>
                  <a:pt x="308" y="27"/>
                  <a:pt x="308" y="27"/>
                </a:cubicBezTo>
                <a:cubicBezTo>
                  <a:pt x="303" y="31"/>
                  <a:pt x="296" y="32"/>
                  <a:pt x="290" y="37"/>
                </a:cubicBezTo>
                <a:cubicBezTo>
                  <a:pt x="290" y="37"/>
                  <a:pt x="290" y="37"/>
                  <a:pt x="290" y="37"/>
                </a:cubicBezTo>
                <a:moveTo>
                  <a:pt x="50" y="46"/>
                </a:moveTo>
                <a:cubicBezTo>
                  <a:pt x="48" y="46"/>
                  <a:pt x="47" y="46"/>
                  <a:pt x="46" y="45"/>
                </a:cubicBezTo>
                <a:cubicBezTo>
                  <a:pt x="53" y="40"/>
                  <a:pt x="60" y="35"/>
                  <a:pt x="66" y="30"/>
                </a:cubicBezTo>
                <a:cubicBezTo>
                  <a:pt x="67" y="29"/>
                  <a:pt x="69" y="28"/>
                  <a:pt x="70" y="27"/>
                </a:cubicBezTo>
                <a:cubicBezTo>
                  <a:pt x="70" y="26"/>
                  <a:pt x="70" y="26"/>
                  <a:pt x="71" y="26"/>
                </a:cubicBezTo>
                <a:cubicBezTo>
                  <a:pt x="71" y="26"/>
                  <a:pt x="71" y="26"/>
                  <a:pt x="71" y="26"/>
                </a:cubicBezTo>
                <a:cubicBezTo>
                  <a:pt x="72" y="25"/>
                  <a:pt x="74" y="25"/>
                  <a:pt x="75" y="25"/>
                </a:cubicBezTo>
                <a:cubicBezTo>
                  <a:pt x="75" y="25"/>
                  <a:pt x="75" y="25"/>
                  <a:pt x="75" y="25"/>
                </a:cubicBezTo>
                <a:cubicBezTo>
                  <a:pt x="76" y="25"/>
                  <a:pt x="77" y="25"/>
                  <a:pt x="77" y="25"/>
                </a:cubicBezTo>
                <a:cubicBezTo>
                  <a:pt x="77" y="25"/>
                  <a:pt x="78" y="26"/>
                  <a:pt x="78" y="26"/>
                </a:cubicBezTo>
                <a:cubicBezTo>
                  <a:pt x="78" y="27"/>
                  <a:pt x="78" y="27"/>
                  <a:pt x="78" y="27"/>
                </a:cubicBezTo>
                <a:cubicBezTo>
                  <a:pt x="75" y="29"/>
                  <a:pt x="73" y="31"/>
                  <a:pt x="70" y="33"/>
                </a:cubicBezTo>
                <a:cubicBezTo>
                  <a:pt x="70" y="33"/>
                  <a:pt x="70" y="33"/>
                  <a:pt x="70" y="33"/>
                </a:cubicBezTo>
                <a:cubicBezTo>
                  <a:pt x="69" y="35"/>
                  <a:pt x="69" y="35"/>
                  <a:pt x="69" y="35"/>
                </a:cubicBezTo>
                <a:cubicBezTo>
                  <a:pt x="68" y="35"/>
                  <a:pt x="68" y="35"/>
                  <a:pt x="68" y="35"/>
                </a:cubicBezTo>
                <a:cubicBezTo>
                  <a:pt x="68" y="35"/>
                  <a:pt x="68" y="35"/>
                  <a:pt x="68" y="35"/>
                </a:cubicBezTo>
                <a:cubicBezTo>
                  <a:pt x="68" y="35"/>
                  <a:pt x="67" y="36"/>
                  <a:pt x="66" y="37"/>
                </a:cubicBezTo>
                <a:cubicBezTo>
                  <a:pt x="66" y="36"/>
                  <a:pt x="66" y="36"/>
                  <a:pt x="66" y="36"/>
                </a:cubicBezTo>
                <a:cubicBezTo>
                  <a:pt x="65" y="38"/>
                  <a:pt x="65" y="38"/>
                  <a:pt x="65" y="38"/>
                </a:cubicBezTo>
                <a:cubicBezTo>
                  <a:pt x="64" y="39"/>
                  <a:pt x="64" y="39"/>
                  <a:pt x="64" y="39"/>
                </a:cubicBezTo>
                <a:cubicBezTo>
                  <a:pt x="64" y="39"/>
                  <a:pt x="64" y="39"/>
                  <a:pt x="64" y="39"/>
                </a:cubicBezTo>
                <a:cubicBezTo>
                  <a:pt x="63" y="41"/>
                  <a:pt x="61" y="43"/>
                  <a:pt x="59" y="45"/>
                </a:cubicBezTo>
                <a:cubicBezTo>
                  <a:pt x="56" y="45"/>
                  <a:pt x="53" y="46"/>
                  <a:pt x="50" y="46"/>
                </a:cubicBezTo>
                <a:moveTo>
                  <a:pt x="283" y="30"/>
                </a:moveTo>
                <a:cubicBezTo>
                  <a:pt x="283" y="30"/>
                  <a:pt x="283" y="30"/>
                  <a:pt x="283" y="30"/>
                </a:cubicBezTo>
                <a:cubicBezTo>
                  <a:pt x="282" y="29"/>
                  <a:pt x="282" y="29"/>
                  <a:pt x="282" y="29"/>
                </a:cubicBezTo>
                <a:cubicBezTo>
                  <a:pt x="282" y="29"/>
                  <a:pt x="282" y="29"/>
                  <a:pt x="282" y="29"/>
                </a:cubicBezTo>
                <a:cubicBezTo>
                  <a:pt x="282" y="29"/>
                  <a:pt x="282" y="29"/>
                  <a:pt x="282" y="29"/>
                </a:cubicBezTo>
                <a:cubicBezTo>
                  <a:pt x="282" y="29"/>
                  <a:pt x="282" y="29"/>
                  <a:pt x="282" y="29"/>
                </a:cubicBezTo>
                <a:cubicBezTo>
                  <a:pt x="283" y="28"/>
                  <a:pt x="285" y="26"/>
                  <a:pt x="288" y="24"/>
                </a:cubicBezTo>
                <a:cubicBezTo>
                  <a:pt x="288" y="26"/>
                  <a:pt x="288" y="26"/>
                  <a:pt x="288" y="26"/>
                </a:cubicBezTo>
                <a:cubicBezTo>
                  <a:pt x="288" y="26"/>
                  <a:pt x="288" y="26"/>
                  <a:pt x="287" y="26"/>
                </a:cubicBezTo>
                <a:cubicBezTo>
                  <a:pt x="287" y="26"/>
                  <a:pt x="287" y="26"/>
                  <a:pt x="287" y="26"/>
                </a:cubicBezTo>
                <a:cubicBezTo>
                  <a:pt x="286" y="27"/>
                  <a:pt x="285" y="28"/>
                  <a:pt x="284" y="28"/>
                </a:cubicBezTo>
                <a:cubicBezTo>
                  <a:pt x="284" y="29"/>
                  <a:pt x="284" y="29"/>
                  <a:pt x="283" y="29"/>
                </a:cubicBezTo>
                <a:cubicBezTo>
                  <a:pt x="283" y="30"/>
                  <a:pt x="283" y="30"/>
                  <a:pt x="283" y="30"/>
                </a:cubicBezTo>
                <a:moveTo>
                  <a:pt x="66" y="27"/>
                </a:moveTo>
                <a:cubicBezTo>
                  <a:pt x="66" y="24"/>
                  <a:pt x="66" y="24"/>
                  <a:pt x="66" y="24"/>
                </a:cubicBezTo>
                <a:cubicBezTo>
                  <a:pt x="67" y="24"/>
                  <a:pt x="68" y="24"/>
                  <a:pt x="68" y="24"/>
                </a:cubicBezTo>
                <a:cubicBezTo>
                  <a:pt x="68" y="25"/>
                  <a:pt x="68" y="25"/>
                  <a:pt x="68" y="25"/>
                </a:cubicBezTo>
                <a:cubicBezTo>
                  <a:pt x="68" y="26"/>
                  <a:pt x="67" y="26"/>
                  <a:pt x="66" y="27"/>
                </a:cubicBezTo>
                <a:moveTo>
                  <a:pt x="139" y="27"/>
                </a:moveTo>
                <a:cubicBezTo>
                  <a:pt x="139" y="27"/>
                  <a:pt x="139" y="27"/>
                  <a:pt x="139" y="27"/>
                </a:cubicBezTo>
                <a:cubicBezTo>
                  <a:pt x="144" y="25"/>
                  <a:pt x="149" y="23"/>
                  <a:pt x="155" y="23"/>
                </a:cubicBezTo>
                <a:cubicBezTo>
                  <a:pt x="155" y="24"/>
                  <a:pt x="155" y="24"/>
                  <a:pt x="155" y="24"/>
                </a:cubicBezTo>
                <a:cubicBezTo>
                  <a:pt x="149" y="25"/>
                  <a:pt x="143" y="27"/>
                  <a:pt x="138" y="30"/>
                </a:cubicBezTo>
                <a:cubicBezTo>
                  <a:pt x="137" y="30"/>
                  <a:pt x="137" y="30"/>
                  <a:pt x="137" y="30"/>
                </a:cubicBezTo>
                <a:cubicBezTo>
                  <a:pt x="136" y="35"/>
                  <a:pt x="136" y="35"/>
                  <a:pt x="136" y="35"/>
                </a:cubicBezTo>
                <a:cubicBezTo>
                  <a:pt x="136" y="29"/>
                  <a:pt x="136" y="29"/>
                  <a:pt x="136" y="29"/>
                </a:cubicBezTo>
                <a:cubicBezTo>
                  <a:pt x="136" y="29"/>
                  <a:pt x="136" y="28"/>
                  <a:pt x="136" y="27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25"/>
                  <a:pt x="137" y="26"/>
                  <a:pt x="138" y="27"/>
                </a:cubicBezTo>
                <a:cubicBezTo>
                  <a:pt x="139" y="27"/>
                  <a:pt x="139" y="27"/>
                  <a:pt x="139" y="27"/>
                </a:cubicBezTo>
                <a:moveTo>
                  <a:pt x="157" y="24"/>
                </a:moveTo>
                <a:cubicBezTo>
                  <a:pt x="157" y="23"/>
                  <a:pt x="157" y="23"/>
                  <a:pt x="157" y="23"/>
                </a:cubicBezTo>
                <a:cubicBezTo>
                  <a:pt x="160" y="23"/>
                  <a:pt x="162" y="23"/>
                  <a:pt x="165" y="23"/>
                </a:cubicBezTo>
                <a:cubicBezTo>
                  <a:pt x="169" y="24"/>
                  <a:pt x="174" y="25"/>
                  <a:pt x="179" y="26"/>
                </a:cubicBezTo>
                <a:cubicBezTo>
                  <a:pt x="179" y="28"/>
                  <a:pt x="179" y="28"/>
                  <a:pt x="179" y="28"/>
                </a:cubicBezTo>
                <a:cubicBezTo>
                  <a:pt x="172" y="26"/>
                  <a:pt x="165" y="24"/>
                  <a:pt x="159" y="24"/>
                </a:cubicBezTo>
                <a:cubicBezTo>
                  <a:pt x="158" y="24"/>
                  <a:pt x="158" y="24"/>
                  <a:pt x="157" y="24"/>
                </a:cubicBezTo>
                <a:moveTo>
                  <a:pt x="30" y="28"/>
                </a:moveTo>
                <a:cubicBezTo>
                  <a:pt x="30" y="28"/>
                  <a:pt x="30" y="28"/>
                  <a:pt x="30" y="28"/>
                </a:cubicBezTo>
                <a:cubicBezTo>
                  <a:pt x="30" y="28"/>
                  <a:pt x="30" y="28"/>
                  <a:pt x="30" y="28"/>
                </a:cubicBezTo>
                <a:cubicBezTo>
                  <a:pt x="30" y="28"/>
                  <a:pt x="30" y="28"/>
                  <a:pt x="30" y="28"/>
                </a:cubicBezTo>
                <a:cubicBezTo>
                  <a:pt x="33" y="26"/>
                  <a:pt x="35" y="25"/>
                  <a:pt x="38" y="23"/>
                </a:cubicBezTo>
                <a:cubicBezTo>
                  <a:pt x="38" y="24"/>
                  <a:pt x="38" y="24"/>
                  <a:pt x="38" y="24"/>
                </a:cubicBezTo>
                <a:cubicBezTo>
                  <a:pt x="33" y="28"/>
                  <a:pt x="27" y="31"/>
                  <a:pt x="21" y="33"/>
                </a:cubicBezTo>
                <a:cubicBezTo>
                  <a:pt x="21" y="32"/>
                  <a:pt x="21" y="32"/>
                  <a:pt x="21" y="32"/>
                </a:cubicBezTo>
                <a:cubicBezTo>
                  <a:pt x="23" y="32"/>
                  <a:pt x="24" y="31"/>
                  <a:pt x="25" y="30"/>
                </a:cubicBezTo>
                <a:cubicBezTo>
                  <a:pt x="26" y="29"/>
                  <a:pt x="26" y="29"/>
                  <a:pt x="26" y="29"/>
                </a:cubicBezTo>
                <a:cubicBezTo>
                  <a:pt x="25" y="28"/>
                  <a:pt x="25" y="28"/>
                  <a:pt x="25" y="28"/>
                </a:cubicBezTo>
                <a:cubicBezTo>
                  <a:pt x="24" y="27"/>
                  <a:pt x="23" y="27"/>
                  <a:pt x="21" y="27"/>
                </a:cubicBezTo>
                <a:cubicBezTo>
                  <a:pt x="21" y="26"/>
                  <a:pt x="21" y="26"/>
                  <a:pt x="21" y="26"/>
                </a:cubicBezTo>
                <a:cubicBezTo>
                  <a:pt x="22" y="26"/>
                  <a:pt x="23" y="26"/>
                  <a:pt x="25" y="26"/>
                </a:cubicBezTo>
                <a:cubicBezTo>
                  <a:pt x="25" y="26"/>
                  <a:pt x="25" y="26"/>
                  <a:pt x="25" y="26"/>
                </a:cubicBezTo>
                <a:cubicBezTo>
                  <a:pt x="25" y="26"/>
                  <a:pt x="25" y="26"/>
                  <a:pt x="25" y="26"/>
                </a:cubicBezTo>
                <a:cubicBezTo>
                  <a:pt x="26" y="26"/>
                  <a:pt x="26" y="27"/>
                  <a:pt x="27" y="27"/>
                </a:cubicBezTo>
                <a:cubicBezTo>
                  <a:pt x="27" y="28"/>
                  <a:pt x="28" y="28"/>
                  <a:pt x="30" y="28"/>
                </a:cubicBezTo>
                <a:moveTo>
                  <a:pt x="70" y="24"/>
                </a:moveTo>
                <a:cubicBezTo>
                  <a:pt x="70" y="23"/>
                  <a:pt x="70" y="23"/>
                  <a:pt x="70" y="23"/>
                </a:cubicBezTo>
                <a:cubicBezTo>
                  <a:pt x="72" y="22"/>
                  <a:pt x="74" y="22"/>
                  <a:pt x="76" y="22"/>
                </a:cubicBezTo>
                <a:cubicBezTo>
                  <a:pt x="76" y="22"/>
                  <a:pt x="76" y="22"/>
                  <a:pt x="76" y="22"/>
                </a:cubicBezTo>
                <a:cubicBezTo>
                  <a:pt x="78" y="22"/>
                  <a:pt x="79" y="22"/>
                  <a:pt x="80" y="25"/>
                </a:cubicBezTo>
                <a:cubicBezTo>
                  <a:pt x="80" y="32"/>
                  <a:pt x="80" y="32"/>
                  <a:pt x="80" y="32"/>
                </a:cubicBezTo>
                <a:cubicBezTo>
                  <a:pt x="80" y="31"/>
                  <a:pt x="79" y="31"/>
                  <a:pt x="79" y="31"/>
                </a:cubicBezTo>
                <a:cubicBezTo>
                  <a:pt x="78" y="31"/>
                  <a:pt x="78" y="31"/>
                  <a:pt x="78" y="31"/>
                </a:cubicBezTo>
                <a:cubicBezTo>
                  <a:pt x="78" y="31"/>
                  <a:pt x="78" y="31"/>
                  <a:pt x="78" y="31"/>
                </a:cubicBezTo>
                <a:cubicBezTo>
                  <a:pt x="75" y="33"/>
                  <a:pt x="73" y="35"/>
                  <a:pt x="70" y="37"/>
                </a:cubicBezTo>
                <a:cubicBezTo>
                  <a:pt x="70" y="36"/>
                  <a:pt x="70" y="36"/>
                  <a:pt x="70" y="36"/>
                </a:cubicBezTo>
                <a:cubicBezTo>
                  <a:pt x="73" y="33"/>
                  <a:pt x="76" y="31"/>
                  <a:pt x="79" y="29"/>
                </a:cubicBezTo>
                <a:cubicBezTo>
                  <a:pt x="80" y="28"/>
                  <a:pt x="80" y="28"/>
                  <a:pt x="80" y="28"/>
                </a:cubicBezTo>
                <a:cubicBezTo>
                  <a:pt x="80" y="26"/>
                  <a:pt x="80" y="26"/>
                  <a:pt x="80" y="26"/>
                </a:cubicBezTo>
                <a:cubicBezTo>
                  <a:pt x="80" y="26"/>
                  <a:pt x="80" y="26"/>
                  <a:pt x="80" y="26"/>
                </a:cubicBezTo>
                <a:cubicBezTo>
                  <a:pt x="80" y="26"/>
                  <a:pt x="80" y="26"/>
                  <a:pt x="80" y="26"/>
                </a:cubicBezTo>
                <a:cubicBezTo>
                  <a:pt x="79" y="25"/>
                  <a:pt x="79" y="24"/>
                  <a:pt x="78" y="23"/>
                </a:cubicBezTo>
                <a:cubicBezTo>
                  <a:pt x="77" y="23"/>
                  <a:pt x="76" y="23"/>
                  <a:pt x="75" y="23"/>
                </a:cubicBezTo>
                <a:cubicBezTo>
                  <a:pt x="74" y="23"/>
                  <a:pt x="72" y="24"/>
                  <a:pt x="70" y="24"/>
                </a:cubicBezTo>
                <a:moveTo>
                  <a:pt x="338" y="27"/>
                </a:moveTo>
                <a:cubicBezTo>
                  <a:pt x="338" y="27"/>
                  <a:pt x="338" y="27"/>
                  <a:pt x="339" y="27"/>
                </a:cubicBezTo>
                <a:cubicBezTo>
                  <a:pt x="339" y="27"/>
                  <a:pt x="339" y="27"/>
                  <a:pt x="339" y="27"/>
                </a:cubicBezTo>
                <a:cubicBezTo>
                  <a:pt x="346" y="22"/>
                  <a:pt x="346" y="22"/>
                  <a:pt x="346" y="22"/>
                </a:cubicBezTo>
                <a:cubicBezTo>
                  <a:pt x="350" y="23"/>
                  <a:pt x="354" y="23"/>
                  <a:pt x="358" y="23"/>
                </a:cubicBezTo>
                <a:cubicBezTo>
                  <a:pt x="358" y="24"/>
                  <a:pt x="358" y="24"/>
                  <a:pt x="358" y="24"/>
                </a:cubicBezTo>
                <a:cubicBezTo>
                  <a:pt x="359" y="24"/>
                  <a:pt x="359" y="24"/>
                  <a:pt x="359" y="24"/>
                </a:cubicBezTo>
                <a:cubicBezTo>
                  <a:pt x="360" y="24"/>
                  <a:pt x="360" y="24"/>
                  <a:pt x="360" y="24"/>
                </a:cubicBezTo>
                <a:cubicBezTo>
                  <a:pt x="360" y="24"/>
                  <a:pt x="360" y="24"/>
                  <a:pt x="360" y="24"/>
                </a:cubicBezTo>
                <a:cubicBezTo>
                  <a:pt x="361" y="25"/>
                  <a:pt x="363" y="25"/>
                  <a:pt x="364" y="26"/>
                </a:cubicBezTo>
                <a:cubicBezTo>
                  <a:pt x="364" y="27"/>
                  <a:pt x="364" y="27"/>
                  <a:pt x="364" y="27"/>
                </a:cubicBezTo>
                <a:cubicBezTo>
                  <a:pt x="363" y="27"/>
                  <a:pt x="363" y="27"/>
                  <a:pt x="363" y="27"/>
                </a:cubicBezTo>
                <a:cubicBezTo>
                  <a:pt x="363" y="27"/>
                  <a:pt x="363" y="28"/>
                  <a:pt x="362" y="28"/>
                </a:cubicBezTo>
                <a:cubicBezTo>
                  <a:pt x="362" y="28"/>
                  <a:pt x="362" y="29"/>
                  <a:pt x="362" y="29"/>
                </a:cubicBezTo>
                <a:cubicBezTo>
                  <a:pt x="360" y="29"/>
                  <a:pt x="360" y="29"/>
                  <a:pt x="360" y="29"/>
                </a:cubicBezTo>
                <a:cubicBezTo>
                  <a:pt x="360" y="28"/>
                  <a:pt x="360" y="28"/>
                  <a:pt x="360" y="28"/>
                </a:cubicBezTo>
                <a:cubicBezTo>
                  <a:pt x="360" y="28"/>
                  <a:pt x="360" y="28"/>
                  <a:pt x="360" y="28"/>
                </a:cubicBezTo>
                <a:cubicBezTo>
                  <a:pt x="360" y="28"/>
                  <a:pt x="360" y="28"/>
                  <a:pt x="359" y="28"/>
                </a:cubicBezTo>
                <a:cubicBezTo>
                  <a:pt x="356" y="28"/>
                  <a:pt x="352" y="27"/>
                  <a:pt x="348" y="27"/>
                </a:cubicBezTo>
                <a:cubicBezTo>
                  <a:pt x="343" y="27"/>
                  <a:pt x="338" y="28"/>
                  <a:pt x="332" y="29"/>
                </a:cubicBezTo>
                <a:cubicBezTo>
                  <a:pt x="332" y="28"/>
                  <a:pt x="332" y="28"/>
                  <a:pt x="332" y="28"/>
                </a:cubicBezTo>
                <a:cubicBezTo>
                  <a:pt x="331" y="29"/>
                  <a:pt x="331" y="29"/>
                  <a:pt x="331" y="29"/>
                </a:cubicBezTo>
                <a:cubicBezTo>
                  <a:pt x="330" y="29"/>
                  <a:pt x="330" y="29"/>
                  <a:pt x="330" y="29"/>
                </a:cubicBezTo>
                <a:cubicBezTo>
                  <a:pt x="330" y="30"/>
                  <a:pt x="330" y="30"/>
                  <a:pt x="330" y="30"/>
                </a:cubicBezTo>
                <a:cubicBezTo>
                  <a:pt x="330" y="30"/>
                  <a:pt x="330" y="30"/>
                  <a:pt x="330" y="30"/>
                </a:cubicBezTo>
                <a:cubicBezTo>
                  <a:pt x="330" y="30"/>
                  <a:pt x="330" y="30"/>
                  <a:pt x="330" y="30"/>
                </a:cubicBezTo>
                <a:cubicBezTo>
                  <a:pt x="327" y="30"/>
                  <a:pt x="325" y="31"/>
                  <a:pt x="322" y="32"/>
                </a:cubicBezTo>
                <a:cubicBezTo>
                  <a:pt x="322" y="32"/>
                  <a:pt x="322" y="32"/>
                  <a:pt x="322" y="32"/>
                </a:cubicBezTo>
                <a:cubicBezTo>
                  <a:pt x="322" y="32"/>
                  <a:pt x="322" y="32"/>
                  <a:pt x="322" y="32"/>
                </a:cubicBezTo>
                <a:cubicBezTo>
                  <a:pt x="322" y="32"/>
                  <a:pt x="322" y="32"/>
                  <a:pt x="322" y="32"/>
                </a:cubicBezTo>
                <a:cubicBezTo>
                  <a:pt x="322" y="32"/>
                  <a:pt x="322" y="32"/>
                  <a:pt x="322" y="32"/>
                </a:cubicBezTo>
                <a:cubicBezTo>
                  <a:pt x="321" y="32"/>
                  <a:pt x="321" y="32"/>
                  <a:pt x="321" y="32"/>
                </a:cubicBezTo>
                <a:cubicBezTo>
                  <a:pt x="321" y="32"/>
                  <a:pt x="321" y="32"/>
                  <a:pt x="321" y="32"/>
                </a:cubicBezTo>
                <a:cubicBezTo>
                  <a:pt x="317" y="34"/>
                  <a:pt x="313" y="35"/>
                  <a:pt x="309" y="36"/>
                </a:cubicBezTo>
                <a:cubicBezTo>
                  <a:pt x="302" y="38"/>
                  <a:pt x="295" y="41"/>
                  <a:pt x="288" y="45"/>
                </a:cubicBezTo>
                <a:cubicBezTo>
                  <a:pt x="288" y="45"/>
                  <a:pt x="288" y="45"/>
                  <a:pt x="288" y="45"/>
                </a:cubicBezTo>
                <a:cubicBezTo>
                  <a:pt x="287" y="45"/>
                  <a:pt x="287" y="45"/>
                  <a:pt x="286" y="45"/>
                </a:cubicBezTo>
                <a:cubicBezTo>
                  <a:pt x="286" y="45"/>
                  <a:pt x="286" y="45"/>
                  <a:pt x="286" y="45"/>
                </a:cubicBezTo>
                <a:cubicBezTo>
                  <a:pt x="286" y="45"/>
                  <a:pt x="286" y="45"/>
                  <a:pt x="286" y="45"/>
                </a:cubicBezTo>
                <a:cubicBezTo>
                  <a:pt x="286" y="45"/>
                  <a:pt x="286" y="45"/>
                  <a:pt x="286" y="45"/>
                </a:cubicBezTo>
                <a:cubicBezTo>
                  <a:pt x="286" y="45"/>
                  <a:pt x="286" y="45"/>
                  <a:pt x="286" y="45"/>
                </a:cubicBezTo>
                <a:cubicBezTo>
                  <a:pt x="286" y="45"/>
                  <a:pt x="286" y="45"/>
                  <a:pt x="286" y="45"/>
                </a:cubicBezTo>
                <a:cubicBezTo>
                  <a:pt x="286" y="45"/>
                  <a:pt x="286" y="45"/>
                  <a:pt x="286" y="45"/>
                </a:cubicBezTo>
                <a:cubicBezTo>
                  <a:pt x="286" y="45"/>
                  <a:pt x="286" y="45"/>
                  <a:pt x="286" y="45"/>
                </a:cubicBezTo>
                <a:cubicBezTo>
                  <a:pt x="285" y="45"/>
                  <a:pt x="285" y="45"/>
                  <a:pt x="285" y="45"/>
                </a:cubicBezTo>
                <a:cubicBezTo>
                  <a:pt x="285" y="45"/>
                  <a:pt x="285" y="45"/>
                  <a:pt x="285" y="45"/>
                </a:cubicBezTo>
                <a:cubicBezTo>
                  <a:pt x="285" y="44"/>
                  <a:pt x="285" y="44"/>
                  <a:pt x="285" y="44"/>
                </a:cubicBezTo>
                <a:cubicBezTo>
                  <a:pt x="285" y="43"/>
                  <a:pt x="286" y="43"/>
                  <a:pt x="286" y="42"/>
                </a:cubicBezTo>
                <a:cubicBezTo>
                  <a:pt x="287" y="42"/>
                  <a:pt x="287" y="41"/>
                  <a:pt x="288" y="41"/>
                </a:cubicBezTo>
                <a:cubicBezTo>
                  <a:pt x="288" y="44"/>
                  <a:pt x="288" y="44"/>
                  <a:pt x="288" y="44"/>
                </a:cubicBezTo>
                <a:cubicBezTo>
                  <a:pt x="289" y="40"/>
                  <a:pt x="289" y="40"/>
                  <a:pt x="289" y="40"/>
                </a:cubicBezTo>
                <a:cubicBezTo>
                  <a:pt x="290" y="40"/>
                  <a:pt x="290" y="40"/>
                  <a:pt x="290" y="40"/>
                </a:cubicBezTo>
                <a:cubicBezTo>
                  <a:pt x="290" y="40"/>
                  <a:pt x="290" y="40"/>
                  <a:pt x="290" y="40"/>
                </a:cubicBezTo>
                <a:cubicBezTo>
                  <a:pt x="290" y="39"/>
                  <a:pt x="290" y="39"/>
                  <a:pt x="291" y="39"/>
                </a:cubicBezTo>
                <a:cubicBezTo>
                  <a:pt x="291" y="39"/>
                  <a:pt x="291" y="39"/>
                  <a:pt x="291" y="39"/>
                </a:cubicBezTo>
                <a:cubicBezTo>
                  <a:pt x="291" y="39"/>
                  <a:pt x="291" y="39"/>
                  <a:pt x="291" y="39"/>
                </a:cubicBezTo>
                <a:cubicBezTo>
                  <a:pt x="296" y="34"/>
                  <a:pt x="302" y="33"/>
                  <a:pt x="308" y="29"/>
                </a:cubicBezTo>
                <a:cubicBezTo>
                  <a:pt x="308" y="30"/>
                  <a:pt x="308" y="30"/>
                  <a:pt x="308" y="30"/>
                </a:cubicBezTo>
                <a:cubicBezTo>
                  <a:pt x="310" y="29"/>
                  <a:pt x="310" y="29"/>
                  <a:pt x="310" y="29"/>
                </a:cubicBezTo>
                <a:cubicBezTo>
                  <a:pt x="310" y="28"/>
                  <a:pt x="310" y="28"/>
                  <a:pt x="310" y="28"/>
                </a:cubicBezTo>
                <a:cubicBezTo>
                  <a:pt x="310" y="28"/>
                  <a:pt x="310" y="28"/>
                  <a:pt x="310" y="28"/>
                </a:cubicBezTo>
                <a:cubicBezTo>
                  <a:pt x="311" y="28"/>
                  <a:pt x="311" y="27"/>
                  <a:pt x="312" y="27"/>
                </a:cubicBezTo>
                <a:cubicBezTo>
                  <a:pt x="316" y="26"/>
                  <a:pt x="319" y="24"/>
                  <a:pt x="322" y="24"/>
                </a:cubicBezTo>
                <a:cubicBezTo>
                  <a:pt x="324" y="23"/>
                  <a:pt x="326" y="23"/>
                  <a:pt x="328" y="23"/>
                </a:cubicBezTo>
                <a:cubicBezTo>
                  <a:pt x="328" y="23"/>
                  <a:pt x="329" y="24"/>
                  <a:pt x="330" y="24"/>
                </a:cubicBezTo>
                <a:cubicBezTo>
                  <a:pt x="330" y="25"/>
                  <a:pt x="330" y="25"/>
                  <a:pt x="330" y="25"/>
                </a:cubicBezTo>
                <a:cubicBezTo>
                  <a:pt x="330" y="25"/>
                  <a:pt x="330" y="25"/>
                  <a:pt x="330" y="25"/>
                </a:cubicBezTo>
                <a:cubicBezTo>
                  <a:pt x="332" y="26"/>
                  <a:pt x="332" y="26"/>
                  <a:pt x="332" y="26"/>
                </a:cubicBezTo>
                <a:cubicBezTo>
                  <a:pt x="332" y="25"/>
                  <a:pt x="332" y="25"/>
                  <a:pt x="332" y="25"/>
                </a:cubicBezTo>
                <a:cubicBezTo>
                  <a:pt x="333" y="26"/>
                  <a:pt x="335" y="27"/>
                  <a:pt x="338" y="27"/>
                </a:cubicBezTo>
                <a:moveTo>
                  <a:pt x="364" y="24"/>
                </a:moveTo>
                <a:cubicBezTo>
                  <a:pt x="363" y="23"/>
                  <a:pt x="361" y="22"/>
                  <a:pt x="360" y="22"/>
                </a:cubicBezTo>
                <a:cubicBezTo>
                  <a:pt x="360" y="21"/>
                  <a:pt x="360" y="21"/>
                  <a:pt x="360" y="21"/>
                </a:cubicBezTo>
                <a:cubicBezTo>
                  <a:pt x="364" y="22"/>
                  <a:pt x="364" y="22"/>
                  <a:pt x="364" y="22"/>
                </a:cubicBezTo>
                <a:cubicBezTo>
                  <a:pt x="364" y="24"/>
                  <a:pt x="364" y="24"/>
                  <a:pt x="364" y="24"/>
                </a:cubicBezTo>
                <a:moveTo>
                  <a:pt x="310" y="26"/>
                </a:moveTo>
                <a:cubicBezTo>
                  <a:pt x="310" y="25"/>
                  <a:pt x="310" y="25"/>
                  <a:pt x="310" y="25"/>
                </a:cubicBezTo>
                <a:cubicBezTo>
                  <a:pt x="314" y="23"/>
                  <a:pt x="317" y="22"/>
                  <a:pt x="321" y="21"/>
                </a:cubicBezTo>
                <a:cubicBezTo>
                  <a:pt x="321" y="22"/>
                  <a:pt x="321" y="22"/>
                  <a:pt x="321" y="22"/>
                </a:cubicBezTo>
                <a:cubicBezTo>
                  <a:pt x="318" y="23"/>
                  <a:pt x="315" y="24"/>
                  <a:pt x="311" y="25"/>
                </a:cubicBezTo>
                <a:cubicBezTo>
                  <a:pt x="311" y="25"/>
                  <a:pt x="311" y="25"/>
                  <a:pt x="311" y="25"/>
                </a:cubicBezTo>
                <a:cubicBezTo>
                  <a:pt x="311" y="25"/>
                  <a:pt x="311" y="25"/>
                  <a:pt x="311" y="25"/>
                </a:cubicBezTo>
                <a:cubicBezTo>
                  <a:pt x="311" y="25"/>
                  <a:pt x="310" y="25"/>
                  <a:pt x="310" y="26"/>
                </a:cubicBezTo>
                <a:moveTo>
                  <a:pt x="117" y="29"/>
                </a:moveTo>
                <a:cubicBezTo>
                  <a:pt x="117" y="25"/>
                  <a:pt x="117" y="25"/>
                  <a:pt x="117" y="25"/>
                </a:cubicBezTo>
                <a:cubicBezTo>
                  <a:pt x="117" y="24"/>
                  <a:pt x="117" y="23"/>
                  <a:pt x="117" y="22"/>
                </a:cubicBezTo>
                <a:cubicBezTo>
                  <a:pt x="117" y="21"/>
                  <a:pt x="117" y="21"/>
                  <a:pt x="117" y="21"/>
                </a:cubicBezTo>
                <a:cubicBezTo>
                  <a:pt x="117" y="19"/>
                  <a:pt x="117" y="19"/>
                  <a:pt x="117" y="19"/>
                </a:cubicBezTo>
                <a:cubicBezTo>
                  <a:pt x="117" y="19"/>
                  <a:pt x="117" y="19"/>
                  <a:pt x="117" y="19"/>
                </a:cubicBezTo>
                <a:cubicBezTo>
                  <a:pt x="117" y="20"/>
                  <a:pt x="117" y="20"/>
                  <a:pt x="117" y="20"/>
                </a:cubicBezTo>
                <a:cubicBezTo>
                  <a:pt x="117" y="20"/>
                  <a:pt x="117" y="20"/>
                  <a:pt x="117" y="20"/>
                </a:cubicBezTo>
                <a:cubicBezTo>
                  <a:pt x="118" y="21"/>
                  <a:pt x="118" y="22"/>
                  <a:pt x="118" y="24"/>
                </a:cubicBezTo>
                <a:cubicBezTo>
                  <a:pt x="118" y="25"/>
                  <a:pt x="118" y="27"/>
                  <a:pt x="117" y="29"/>
                </a:cubicBezTo>
                <a:cubicBezTo>
                  <a:pt x="117" y="29"/>
                  <a:pt x="117" y="29"/>
                  <a:pt x="117" y="29"/>
                </a:cubicBezTo>
                <a:moveTo>
                  <a:pt x="367" y="23"/>
                </a:moveTo>
                <a:cubicBezTo>
                  <a:pt x="367" y="20"/>
                  <a:pt x="367" y="20"/>
                  <a:pt x="367" y="20"/>
                </a:cubicBezTo>
                <a:cubicBezTo>
                  <a:pt x="367" y="20"/>
                  <a:pt x="367" y="20"/>
                  <a:pt x="367" y="20"/>
                </a:cubicBezTo>
                <a:cubicBezTo>
                  <a:pt x="367" y="20"/>
                  <a:pt x="367" y="20"/>
                  <a:pt x="367" y="20"/>
                </a:cubicBezTo>
                <a:cubicBezTo>
                  <a:pt x="367" y="19"/>
                  <a:pt x="367" y="19"/>
                  <a:pt x="366" y="19"/>
                </a:cubicBezTo>
                <a:cubicBezTo>
                  <a:pt x="366" y="17"/>
                  <a:pt x="366" y="17"/>
                  <a:pt x="366" y="17"/>
                </a:cubicBezTo>
                <a:cubicBezTo>
                  <a:pt x="368" y="19"/>
                  <a:pt x="369" y="20"/>
                  <a:pt x="369" y="22"/>
                </a:cubicBezTo>
                <a:cubicBezTo>
                  <a:pt x="369" y="22"/>
                  <a:pt x="369" y="22"/>
                  <a:pt x="369" y="22"/>
                </a:cubicBezTo>
                <a:cubicBezTo>
                  <a:pt x="369" y="22"/>
                  <a:pt x="369" y="22"/>
                  <a:pt x="369" y="22"/>
                </a:cubicBezTo>
                <a:cubicBezTo>
                  <a:pt x="370" y="23"/>
                  <a:pt x="370" y="23"/>
                  <a:pt x="370" y="24"/>
                </a:cubicBezTo>
                <a:cubicBezTo>
                  <a:pt x="370" y="25"/>
                  <a:pt x="369" y="26"/>
                  <a:pt x="368" y="27"/>
                </a:cubicBezTo>
                <a:cubicBezTo>
                  <a:pt x="368" y="28"/>
                  <a:pt x="367" y="29"/>
                  <a:pt x="366" y="29"/>
                </a:cubicBezTo>
                <a:cubicBezTo>
                  <a:pt x="366" y="23"/>
                  <a:pt x="366" y="23"/>
                  <a:pt x="366" y="23"/>
                </a:cubicBezTo>
                <a:cubicBezTo>
                  <a:pt x="367" y="23"/>
                  <a:pt x="367" y="23"/>
                  <a:pt x="367" y="23"/>
                </a:cubicBezTo>
                <a:moveTo>
                  <a:pt x="40" y="23"/>
                </a:moveTo>
                <a:cubicBezTo>
                  <a:pt x="40" y="21"/>
                  <a:pt x="40" y="21"/>
                  <a:pt x="40" y="21"/>
                </a:cubicBezTo>
                <a:cubicBezTo>
                  <a:pt x="41" y="20"/>
                  <a:pt x="42" y="19"/>
                  <a:pt x="44" y="17"/>
                </a:cubicBezTo>
                <a:cubicBezTo>
                  <a:pt x="44" y="19"/>
                  <a:pt x="44" y="19"/>
                  <a:pt x="44" y="19"/>
                </a:cubicBezTo>
                <a:cubicBezTo>
                  <a:pt x="42" y="20"/>
                  <a:pt x="41" y="22"/>
                  <a:pt x="40" y="23"/>
                </a:cubicBezTo>
                <a:moveTo>
                  <a:pt x="364" y="20"/>
                </a:moveTo>
                <a:cubicBezTo>
                  <a:pt x="359" y="19"/>
                  <a:pt x="359" y="19"/>
                  <a:pt x="359" y="19"/>
                </a:cubicBezTo>
                <a:cubicBezTo>
                  <a:pt x="354" y="17"/>
                  <a:pt x="354" y="17"/>
                  <a:pt x="354" y="17"/>
                </a:cubicBezTo>
                <a:cubicBezTo>
                  <a:pt x="354" y="17"/>
                  <a:pt x="355" y="17"/>
                  <a:pt x="355" y="17"/>
                </a:cubicBezTo>
                <a:cubicBezTo>
                  <a:pt x="356" y="17"/>
                  <a:pt x="357" y="17"/>
                  <a:pt x="358" y="17"/>
                </a:cubicBezTo>
                <a:cubicBezTo>
                  <a:pt x="358" y="17"/>
                  <a:pt x="359" y="17"/>
                  <a:pt x="359" y="17"/>
                </a:cubicBezTo>
                <a:cubicBezTo>
                  <a:pt x="361" y="17"/>
                  <a:pt x="363" y="18"/>
                  <a:pt x="364" y="19"/>
                </a:cubicBezTo>
                <a:cubicBezTo>
                  <a:pt x="364" y="20"/>
                  <a:pt x="364" y="20"/>
                  <a:pt x="364" y="20"/>
                </a:cubicBezTo>
                <a:cubicBezTo>
                  <a:pt x="364" y="20"/>
                  <a:pt x="364" y="20"/>
                  <a:pt x="364" y="20"/>
                </a:cubicBezTo>
                <a:cubicBezTo>
                  <a:pt x="364" y="20"/>
                  <a:pt x="364" y="20"/>
                  <a:pt x="364" y="20"/>
                </a:cubicBezTo>
                <a:moveTo>
                  <a:pt x="139" y="25"/>
                </a:moveTo>
                <a:cubicBezTo>
                  <a:pt x="138" y="24"/>
                  <a:pt x="137" y="22"/>
                  <a:pt x="136" y="21"/>
                </a:cubicBezTo>
                <a:cubicBezTo>
                  <a:pt x="141" y="17"/>
                  <a:pt x="149" y="15"/>
                  <a:pt x="156" y="15"/>
                </a:cubicBezTo>
                <a:cubicBezTo>
                  <a:pt x="157" y="14"/>
                  <a:pt x="158" y="14"/>
                  <a:pt x="159" y="14"/>
                </a:cubicBezTo>
                <a:cubicBezTo>
                  <a:pt x="159" y="14"/>
                  <a:pt x="159" y="14"/>
                  <a:pt x="159" y="14"/>
                </a:cubicBezTo>
                <a:cubicBezTo>
                  <a:pt x="166" y="14"/>
                  <a:pt x="173" y="16"/>
                  <a:pt x="179" y="17"/>
                </a:cubicBezTo>
                <a:cubicBezTo>
                  <a:pt x="179" y="18"/>
                  <a:pt x="179" y="18"/>
                  <a:pt x="179" y="18"/>
                </a:cubicBezTo>
                <a:cubicBezTo>
                  <a:pt x="179" y="18"/>
                  <a:pt x="179" y="18"/>
                  <a:pt x="179" y="18"/>
                </a:cubicBezTo>
                <a:cubicBezTo>
                  <a:pt x="181" y="19"/>
                  <a:pt x="181" y="19"/>
                  <a:pt x="181" y="19"/>
                </a:cubicBezTo>
                <a:cubicBezTo>
                  <a:pt x="181" y="18"/>
                  <a:pt x="181" y="18"/>
                  <a:pt x="181" y="18"/>
                </a:cubicBezTo>
                <a:cubicBezTo>
                  <a:pt x="185" y="19"/>
                  <a:pt x="185" y="19"/>
                  <a:pt x="185" y="19"/>
                </a:cubicBezTo>
                <a:cubicBezTo>
                  <a:pt x="197" y="25"/>
                  <a:pt x="209" y="32"/>
                  <a:pt x="214" y="45"/>
                </a:cubicBezTo>
                <a:cubicBezTo>
                  <a:pt x="213" y="45"/>
                  <a:pt x="212" y="45"/>
                  <a:pt x="211" y="45"/>
                </a:cubicBezTo>
                <a:cubicBezTo>
                  <a:pt x="211" y="45"/>
                  <a:pt x="211" y="45"/>
                  <a:pt x="211" y="45"/>
                </a:cubicBezTo>
                <a:cubicBezTo>
                  <a:pt x="211" y="45"/>
                  <a:pt x="211" y="45"/>
                  <a:pt x="211" y="45"/>
                </a:cubicBezTo>
                <a:cubicBezTo>
                  <a:pt x="209" y="45"/>
                  <a:pt x="207" y="45"/>
                  <a:pt x="205" y="45"/>
                </a:cubicBezTo>
                <a:cubicBezTo>
                  <a:pt x="201" y="34"/>
                  <a:pt x="191" y="29"/>
                  <a:pt x="181" y="25"/>
                </a:cubicBezTo>
                <a:cubicBezTo>
                  <a:pt x="181" y="25"/>
                  <a:pt x="181" y="25"/>
                  <a:pt x="181" y="25"/>
                </a:cubicBezTo>
                <a:cubicBezTo>
                  <a:pt x="180" y="25"/>
                  <a:pt x="180" y="25"/>
                  <a:pt x="180" y="25"/>
                </a:cubicBezTo>
                <a:cubicBezTo>
                  <a:pt x="180" y="25"/>
                  <a:pt x="180" y="25"/>
                  <a:pt x="180" y="25"/>
                </a:cubicBezTo>
                <a:cubicBezTo>
                  <a:pt x="179" y="24"/>
                  <a:pt x="179" y="24"/>
                  <a:pt x="179" y="24"/>
                </a:cubicBezTo>
                <a:cubicBezTo>
                  <a:pt x="179" y="24"/>
                  <a:pt x="179" y="24"/>
                  <a:pt x="179" y="24"/>
                </a:cubicBezTo>
                <a:cubicBezTo>
                  <a:pt x="174" y="23"/>
                  <a:pt x="169" y="22"/>
                  <a:pt x="165" y="21"/>
                </a:cubicBezTo>
                <a:cubicBezTo>
                  <a:pt x="165" y="21"/>
                  <a:pt x="165" y="21"/>
                  <a:pt x="165" y="21"/>
                </a:cubicBezTo>
                <a:cubicBezTo>
                  <a:pt x="165" y="21"/>
                  <a:pt x="165" y="21"/>
                  <a:pt x="165" y="21"/>
                </a:cubicBezTo>
                <a:cubicBezTo>
                  <a:pt x="162" y="21"/>
                  <a:pt x="160" y="21"/>
                  <a:pt x="157" y="21"/>
                </a:cubicBezTo>
                <a:cubicBezTo>
                  <a:pt x="157" y="21"/>
                  <a:pt x="157" y="21"/>
                  <a:pt x="157" y="21"/>
                </a:cubicBezTo>
                <a:cubicBezTo>
                  <a:pt x="156" y="21"/>
                  <a:pt x="156" y="21"/>
                  <a:pt x="156" y="21"/>
                </a:cubicBezTo>
                <a:cubicBezTo>
                  <a:pt x="155" y="21"/>
                  <a:pt x="155" y="21"/>
                  <a:pt x="155" y="21"/>
                </a:cubicBezTo>
                <a:cubicBezTo>
                  <a:pt x="155" y="21"/>
                  <a:pt x="155" y="21"/>
                  <a:pt x="155" y="21"/>
                </a:cubicBezTo>
                <a:cubicBezTo>
                  <a:pt x="149" y="21"/>
                  <a:pt x="144" y="23"/>
                  <a:pt x="139" y="25"/>
                </a:cubicBezTo>
                <a:moveTo>
                  <a:pt x="364" y="16"/>
                </a:moveTo>
                <a:cubicBezTo>
                  <a:pt x="362" y="16"/>
                  <a:pt x="361" y="15"/>
                  <a:pt x="360" y="15"/>
                </a:cubicBezTo>
                <a:cubicBezTo>
                  <a:pt x="360" y="14"/>
                  <a:pt x="360" y="14"/>
                  <a:pt x="360" y="14"/>
                </a:cubicBezTo>
                <a:cubicBezTo>
                  <a:pt x="361" y="14"/>
                  <a:pt x="362" y="14"/>
                  <a:pt x="363" y="14"/>
                </a:cubicBezTo>
                <a:cubicBezTo>
                  <a:pt x="363" y="15"/>
                  <a:pt x="363" y="15"/>
                  <a:pt x="363" y="15"/>
                </a:cubicBezTo>
                <a:cubicBezTo>
                  <a:pt x="363" y="15"/>
                  <a:pt x="363" y="15"/>
                  <a:pt x="364" y="15"/>
                </a:cubicBezTo>
                <a:cubicBezTo>
                  <a:pt x="364" y="16"/>
                  <a:pt x="364" y="16"/>
                  <a:pt x="364" y="16"/>
                </a:cubicBezTo>
                <a:moveTo>
                  <a:pt x="288" y="29"/>
                </a:moveTo>
                <a:cubicBezTo>
                  <a:pt x="289" y="28"/>
                  <a:pt x="289" y="28"/>
                  <a:pt x="289" y="28"/>
                </a:cubicBezTo>
                <a:cubicBezTo>
                  <a:pt x="290" y="28"/>
                  <a:pt x="290" y="28"/>
                  <a:pt x="290" y="28"/>
                </a:cubicBezTo>
                <a:cubicBezTo>
                  <a:pt x="290" y="27"/>
                  <a:pt x="290" y="27"/>
                  <a:pt x="290" y="27"/>
                </a:cubicBezTo>
                <a:cubicBezTo>
                  <a:pt x="296" y="23"/>
                  <a:pt x="302" y="19"/>
                  <a:pt x="309" y="16"/>
                </a:cubicBezTo>
                <a:cubicBezTo>
                  <a:pt x="313" y="15"/>
                  <a:pt x="317" y="14"/>
                  <a:pt x="321" y="14"/>
                </a:cubicBezTo>
                <a:cubicBezTo>
                  <a:pt x="322" y="14"/>
                  <a:pt x="322" y="14"/>
                  <a:pt x="322" y="14"/>
                </a:cubicBezTo>
                <a:cubicBezTo>
                  <a:pt x="323" y="14"/>
                  <a:pt x="323" y="14"/>
                  <a:pt x="323" y="14"/>
                </a:cubicBezTo>
                <a:cubicBezTo>
                  <a:pt x="325" y="14"/>
                  <a:pt x="325" y="14"/>
                  <a:pt x="325" y="14"/>
                </a:cubicBezTo>
                <a:cubicBezTo>
                  <a:pt x="326" y="14"/>
                  <a:pt x="326" y="15"/>
                  <a:pt x="326" y="15"/>
                </a:cubicBezTo>
                <a:cubicBezTo>
                  <a:pt x="326" y="16"/>
                  <a:pt x="326" y="17"/>
                  <a:pt x="326" y="17"/>
                </a:cubicBezTo>
                <a:cubicBezTo>
                  <a:pt x="326" y="18"/>
                  <a:pt x="326" y="18"/>
                  <a:pt x="326" y="18"/>
                </a:cubicBezTo>
                <a:cubicBezTo>
                  <a:pt x="326" y="18"/>
                  <a:pt x="326" y="18"/>
                  <a:pt x="325" y="18"/>
                </a:cubicBezTo>
                <a:cubicBezTo>
                  <a:pt x="324" y="18"/>
                  <a:pt x="324" y="18"/>
                  <a:pt x="324" y="18"/>
                </a:cubicBezTo>
                <a:cubicBezTo>
                  <a:pt x="324" y="18"/>
                  <a:pt x="324" y="18"/>
                  <a:pt x="324" y="18"/>
                </a:cubicBezTo>
                <a:cubicBezTo>
                  <a:pt x="324" y="18"/>
                  <a:pt x="324" y="18"/>
                  <a:pt x="324" y="18"/>
                </a:cubicBezTo>
                <a:cubicBezTo>
                  <a:pt x="324" y="18"/>
                  <a:pt x="323" y="19"/>
                  <a:pt x="323" y="19"/>
                </a:cubicBezTo>
                <a:cubicBezTo>
                  <a:pt x="323" y="19"/>
                  <a:pt x="323" y="19"/>
                  <a:pt x="323" y="19"/>
                </a:cubicBezTo>
                <a:cubicBezTo>
                  <a:pt x="322" y="19"/>
                  <a:pt x="322" y="19"/>
                  <a:pt x="322" y="19"/>
                </a:cubicBezTo>
                <a:cubicBezTo>
                  <a:pt x="321" y="19"/>
                  <a:pt x="321" y="19"/>
                  <a:pt x="321" y="19"/>
                </a:cubicBezTo>
                <a:cubicBezTo>
                  <a:pt x="321" y="19"/>
                  <a:pt x="321" y="19"/>
                  <a:pt x="321" y="19"/>
                </a:cubicBezTo>
                <a:cubicBezTo>
                  <a:pt x="317" y="20"/>
                  <a:pt x="314" y="21"/>
                  <a:pt x="310" y="22"/>
                </a:cubicBezTo>
                <a:cubicBezTo>
                  <a:pt x="310" y="22"/>
                  <a:pt x="310" y="22"/>
                  <a:pt x="310" y="22"/>
                </a:cubicBezTo>
                <a:cubicBezTo>
                  <a:pt x="309" y="23"/>
                  <a:pt x="309" y="23"/>
                  <a:pt x="309" y="23"/>
                </a:cubicBezTo>
                <a:cubicBezTo>
                  <a:pt x="308" y="23"/>
                  <a:pt x="308" y="23"/>
                  <a:pt x="308" y="23"/>
                </a:cubicBezTo>
                <a:cubicBezTo>
                  <a:pt x="308" y="23"/>
                  <a:pt x="308" y="23"/>
                  <a:pt x="308" y="23"/>
                </a:cubicBezTo>
                <a:cubicBezTo>
                  <a:pt x="301" y="27"/>
                  <a:pt x="294" y="31"/>
                  <a:pt x="288" y="35"/>
                </a:cubicBezTo>
                <a:cubicBezTo>
                  <a:pt x="286" y="36"/>
                  <a:pt x="285" y="37"/>
                  <a:pt x="284" y="37"/>
                </a:cubicBezTo>
                <a:cubicBezTo>
                  <a:pt x="283" y="35"/>
                  <a:pt x="282" y="33"/>
                  <a:pt x="281" y="31"/>
                </a:cubicBezTo>
                <a:cubicBezTo>
                  <a:pt x="282" y="31"/>
                  <a:pt x="282" y="32"/>
                  <a:pt x="283" y="32"/>
                </a:cubicBezTo>
                <a:cubicBezTo>
                  <a:pt x="283" y="32"/>
                  <a:pt x="283" y="32"/>
                  <a:pt x="283" y="32"/>
                </a:cubicBezTo>
                <a:cubicBezTo>
                  <a:pt x="284" y="32"/>
                  <a:pt x="284" y="31"/>
                  <a:pt x="285" y="31"/>
                </a:cubicBezTo>
                <a:cubicBezTo>
                  <a:pt x="285" y="30"/>
                  <a:pt x="286" y="30"/>
                  <a:pt x="286" y="29"/>
                </a:cubicBezTo>
                <a:cubicBezTo>
                  <a:pt x="287" y="29"/>
                  <a:pt x="287" y="29"/>
                  <a:pt x="288" y="28"/>
                </a:cubicBezTo>
                <a:cubicBezTo>
                  <a:pt x="288" y="29"/>
                  <a:pt x="288" y="29"/>
                  <a:pt x="288" y="29"/>
                </a:cubicBezTo>
                <a:moveTo>
                  <a:pt x="337" y="23"/>
                </a:moveTo>
                <a:cubicBezTo>
                  <a:pt x="337" y="23"/>
                  <a:pt x="337" y="23"/>
                  <a:pt x="337" y="23"/>
                </a:cubicBezTo>
                <a:cubicBezTo>
                  <a:pt x="338" y="23"/>
                  <a:pt x="338" y="23"/>
                  <a:pt x="338" y="23"/>
                </a:cubicBezTo>
                <a:cubicBezTo>
                  <a:pt x="338" y="23"/>
                  <a:pt x="338" y="23"/>
                  <a:pt x="338" y="23"/>
                </a:cubicBezTo>
                <a:cubicBezTo>
                  <a:pt x="338" y="23"/>
                  <a:pt x="338" y="23"/>
                  <a:pt x="338" y="23"/>
                </a:cubicBezTo>
                <a:cubicBezTo>
                  <a:pt x="345" y="19"/>
                  <a:pt x="351" y="14"/>
                  <a:pt x="358" y="14"/>
                </a:cubicBezTo>
                <a:cubicBezTo>
                  <a:pt x="358" y="15"/>
                  <a:pt x="358" y="15"/>
                  <a:pt x="358" y="15"/>
                </a:cubicBezTo>
                <a:cubicBezTo>
                  <a:pt x="358" y="15"/>
                  <a:pt x="358" y="15"/>
                  <a:pt x="358" y="15"/>
                </a:cubicBezTo>
                <a:cubicBezTo>
                  <a:pt x="358" y="15"/>
                  <a:pt x="358" y="15"/>
                  <a:pt x="358" y="15"/>
                </a:cubicBezTo>
                <a:cubicBezTo>
                  <a:pt x="357" y="15"/>
                  <a:pt x="357" y="15"/>
                  <a:pt x="357" y="15"/>
                </a:cubicBezTo>
                <a:cubicBezTo>
                  <a:pt x="357" y="15"/>
                  <a:pt x="355" y="15"/>
                  <a:pt x="354" y="15"/>
                </a:cubicBezTo>
                <a:cubicBezTo>
                  <a:pt x="354" y="15"/>
                  <a:pt x="353" y="15"/>
                  <a:pt x="352" y="16"/>
                </a:cubicBezTo>
                <a:cubicBezTo>
                  <a:pt x="352" y="16"/>
                  <a:pt x="351" y="17"/>
                  <a:pt x="351" y="17"/>
                </a:cubicBezTo>
                <a:cubicBezTo>
                  <a:pt x="351" y="18"/>
                  <a:pt x="351" y="18"/>
                  <a:pt x="351" y="18"/>
                </a:cubicBezTo>
                <a:cubicBezTo>
                  <a:pt x="358" y="21"/>
                  <a:pt x="358" y="21"/>
                  <a:pt x="358" y="21"/>
                </a:cubicBezTo>
                <a:cubicBezTo>
                  <a:pt x="358" y="21"/>
                  <a:pt x="358" y="21"/>
                  <a:pt x="358" y="21"/>
                </a:cubicBezTo>
                <a:cubicBezTo>
                  <a:pt x="354" y="21"/>
                  <a:pt x="350" y="21"/>
                  <a:pt x="346" y="20"/>
                </a:cubicBezTo>
                <a:cubicBezTo>
                  <a:pt x="346" y="20"/>
                  <a:pt x="346" y="20"/>
                  <a:pt x="346" y="20"/>
                </a:cubicBezTo>
                <a:cubicBezTo>
                  <a:pt x="338" y="25"/>
                  <a:pt x="338" y="25"/>
                  <a:pt x="338" y="25"/>
                </a:cubicBezTo>
                <a:cubicBezTo>
                  <a:pt x="338" y="25"/>
                  <a:pt x="338" y="25"/>
                  <a:pt x="338" y="25"/>
                </a:cubicBezTo>
                <a:cubicBezTo>
                  <a:pt x="338" y="25"/>
                  <a:pt x="338" y="25"/>
                  <a:pt x="337" y="25"/>
                </a:cubicBezTo>
                <a:cubicBezTo>
                  <a:pt x="336" y="25"/>
                  <a:pt x="334" y="24"/>
                  <a:pt x="332" y="23"/>
                </a:cubicBezTo>
                <a:cubicBezTo>
                  <a:pt x="332" y="22"/>
                  <a:pt x="332" y="22"/>
                  <a:pt x="332" y="22"/>
                </a:cubicBezTo>
                <a:cubicBezTo>
                  <a:pt x="333" y="22"/>
                  <a:pt x="333" y="22"/>
                  <a:pt x="333" y="22"/>
                </a:cubicBezTo>
                <a:cubicBezTo>
                  <a:pt x="334" y="23"/>
                  <a:pt x="335" y="23"/>
                  <a:pt x="337" y="23"/>
                </a:cubicBezTo>
                <a:moveTo>
                  <a:pt x="290" y="25"/>
                </a:moveTo>
                <a:cubicBezTo>
                  <a:pt x="290" y="23"/>
                  <a:pt x="290" y="23"/>
                  <a:pt x="290" y="23"/>
                </a:cubicBezTo>
                <a:cubicBezTo>
                  <a:pt x="295" y="19"/>
                  <a:pt x="301" y="16"/>
                  <a:pt x="308" y="14"/>
                </a:cubicBezTo>
                <a:cubicBezTo>
                  <a:pt x="308" y="14"/>
                  <a:pt x="308" y="14"/>
                  <a:pt x="308" y="14"/>
                </a:cubicBezTo>
                <a:cubicBezTo>
                  <a:pt x="301" y="17"/>
                  <a:pt x="295" y="20"/>
                  <a:pt x="290" y="25"/>
                </a:cubicBezTo>
                <a:moveTo>
                  <a:pt x="279" y="19"/>
                </a:moveTo>
                <a:cubicBezTo>
                  <a:pt x="279" y="17"/>
                  <a:pt x="279" y="17"/>
                  <a:pt x="279" y="17"/>
                </a:cubicBezTo>
                <a:cubicBezTo>
                  <a:pt x="282" y="16"/>
                  <a:pt x="285" y="14"/>
                  <a:pt x="288" y="12"/>
                </a:cubicBezTo>
                <a:cubicBezTo>
                  <a:pt x="288" y="13"/>
                  <a:pt x="288" y="13"/>
                  <a:pt x="288" y="13"/>
                </a:cubicBezTo>
                <a:cubicBezTo>
                  <a:pt x="285" y="15"/>
                  <a:pt x="282" y="17"/>
                  <a:pt x="279" y="19"/>
                </a:cubicBezTo>
                <a:moveTo>
                  <a:pt x="136" y="18"/>
                </a:moveTo>
                <a:cubicBezTo>
                  <a:pt x="136" y="15"/>
                  <a:pt x="136" y="15"/>
                  <a:pt x="136" y="15"/>
                </a:cubicBezTo>
                <a:cubicBezTo>
                  <a:pt x="139" y="15"/>
                  <a:pt x="142" y="15"/>
                  <a:pt x="145" y="13"/>
                </a:cubicBezTo>
                <a:cubicBezTo>
                  <a:pt x="148" y="12"/>
                  <a:pt x="152" y="12"/>
                  <a:pt x="155" y="12"/>
                </a:cubicBezTo>
                <a:cubicBezTo>
                  <a:pt x="155" y="13"/>
                  <a:pt x="155" y="13"/>
                  <a:pt x="155" y="13"/>
                </a:cubicBezTo>
                <a:cubicBezTo>
                  <a:pt x="148" y="13"/>
                  <a:pt x="141" y="15"/>
                  <a:pt x="136" y="18"/>
                </a:cubicBezTo>
                <a:moveTo>
                  <a:pt x="45" y="12"/>
                </a:moveTo>
                <a:cubicBezTo>
                  <a:pt x="45" y="12"/>
                  <a:pt x="45" y="12"/>
                  <a:pt x="45" y="12"/>
                </a:cubicBezTo>
                <a:cubicBezTo>
                  <a:pt x="45" y="12"/>
                  <a:pt x="45" y="12"/>
                  <a:pt x="45" y="12"/>
                </a:cubicBezTo>
                <a:moveTo>
                  <a:pt x="157" y="12"/>
                </a:moveTo>
                <a:cubicBezTo>
                  <a:pt x="157" y="12"/>
                  <a:pt x="157" y="12"/>
                  <a:pt x="157" y="12"/>
                </a:cubicBezTo>
                <a:cubicBezTo>
                  <a:pt x="158" y="12"/>
                  <a:pt x="159" y="12"/>
                  <a:pt x="159" y="12"/>
                </a:cubicBezTo>
                <a:cubicBezTo>
                  <a:pt x="160" y="12"/>
                  <a:pt x="160" y="12"/>
                  <a:pt x="160" y="12"/>
                </a:cubicBezTo>
                <a:cubicBezTo>
                  <a:pt x="160" y="12"/>
                  <a:pt x="160" y="12"/>
                  <a:pt x="160" y="12"/>
                </a:cubicBezTo>
                <a:cubicBezTo>
                  <a:pt x="161" y="12"/>
                  <a:pt x="163" y="11"/>
                  <a:pt x="164" y="11"/>
                </a:cubicBezTo>
                <a:cubicBezTo>
                  <a:pt x="164" y="11"/>
                  <a:pt x="164" y="11"/>
                  <a:pt x="164" y="11"/>
                </a:cubicBezTo>
                <a:cubicBezTo>
                  <a:pt x="169" y="11"/>
                  <a:pt x="174" y="13"/>
                  <a:pt x="179" y="14"/>
                </a:cubicBezTo>
                <a:cubicBezTo>
                  <a:pt x="179" y="15"/>
                  <a:pt x="179" y="15"/>
                  <a:pt x="179" y="15"/>
                </a:cubicBezTo>
                <a:cubicBezTo>
                  <a:pt x="173" y="14"/>
                  <a:pt x="166" y="12"/>
                  <a:pt x="159" y="12"/>
                </a:cubicBezTo>
                <a:cubicBezTo>
                  <a:pt x="158" y="12"/>
                  <a:pt x="158" y="12"/>
                  <a:pt x="157" y="12"/>
                </a:cubicBezTo>
                <a:moveTo>
                  <a:pt x="310" y="14"/>
                </a:moveTo>
                <a:cubicBezTo>
                  <a:pt x="310" y="13"/>
                  <a:pt x="310" y="13"/>
                  <a:pt x="310" y="13"/>
                </a:cubicBezTo>
                <a:cubicBezTo>
                  <a:pt x="312" y="12"/>
                  <a:pt x="314" y="12"/>
                  <a:pt x="316" y="12"/>
                </a:cubicBezTo>
                <a:cubicBezTo>
                  <a:pt x="316" y="12"/>
                  <a:pt x="316" y="12"/>
                  <a:pt x="316" y="12"/>
                </a:cubicBezTo>
                <a:cubicBezTo>
                  <a:pt x="316" y="12"/>
                  <a:pt x="316" y="12"/>
                  <a:pt x="316" y="12"/>
                </a:cubicBezTo>
                <a:cubicBezTo>
                  <a:pt x="317" y="11"/>
                  <a:pt x="319" y="11"/>
                  <a:pt x="321" y="11"/>
                </a:cubicBezTo>
                <a:cubicBezTo>
                  <a:pt x="321" y="12"/>
                  <a:pt x="321" y="12"/>
                  <a:pt x="321" y="12"/>
                </a:cubicBezTo>
                <a:cubicBezTo>
                  <a:pt x="320" y="12"/>
                  <a:pt x="320" y="12"/>
                  <a:pt x="320" y="12"/>
                </a:cubicBezTo>
                <a:cubicBezTo>
                  <a:pt x="320" y="12"/>
                  <a:pt x="320" y="12"/>
                  <a:pt x="320" y="12"/>
                </a:cubicBezTo>
                <a:cubicBezTo>
                  <a:pt x="320" y="12"/>
                  <a:pt x="320" y="12"/>
                  <a:pt x="320" y="12"/>
                </a:cubicBezTo>
                <a:cubicBezTo>
                  <a:pt x="317" y="12"/>
                  <a:pt x="314" y="13"/>
                  <a:pt x="310" y="14"/>
                </a:cubicBezTo>
                <a:moveTo>
                  <a:pt x="115" y="19"/>
                </a:moveTo>
                <a:cubicBezTo>
                  <a:pt x="114" y="19"/>
                  <a:pt x="114" y="18"/>
                  <a:pt x="114" y="18"/>
                </a:cubicBezTo>
                <a:cubicBezTo>
                  <a:pt x="113" y="18"/>
                  <a:pt x="112" y="18"/>
                  <a:pt x="111" y="17"/>
                </a:cubicBezTo>
                <a:cubicBezTo>
                  <a:pt x="111" y="17"/>
                  <a:pt x="110" y="16"/>
                  <a:pt x="110" y="15"/>
                </a:cubicBezTo>
                <a:cubicBezTo>
                  <a:pt x="110" y="14"/>
                  <a:pt x="110" y="14"/>
                  <a:pt x="111" y="13"/>
                </a:cubicBezTo>
                <a:cubicBezTo>
                  <a:pt x="112" y="12"/>
                  <a:pt x="113" y="11"/>
                  <a:pt x="115" y="10"/>
                </a:cubicBezTo>
                <a:cubicBezTo>
                  <a:pt x="115" y="11"/>
                  <a:pt x="115" y="11"/>
                  <a:pt x="115" y="11"/>
                </a:cubicBezTo>
                <a:cubicBezTo>
                  <a:pt x="114" y="11"/>
                  <a:pt x="113" y="12"/>
                  <a:pt x="113" y="13"/>
                </a:cubicBezTo>
                <a:cubicBezTo>
                  <a:pt x="112" y="13"/>
                  <a:pt x="112" y="13"/>
                  <a:pt x="112" y="13"/>
                </a:cubicBezTo>
                <a:cubicBezTo>
                  <a:pt x="112" y="13"/>
                  <a:pt x="112" y="13"/>
                  <a:pt x="112" y="13"/>
                </a:cubicBezTo>
                <a:cubicBezTo>
                  <a:pt x="112" y="14"/>
                  <a:pt x="112" y="14"/>
                  <a:pt x="112" y="15"/>
                </a:cubicBezTo>
                <a:cubicBezTo>
                  <a:pt x="112" y="16"/>
                  <a:pt x="113" y="17"/>
                  <a:pt x="113" y="17"/>
                </a:cubicBezTo>
                <a:cubicBezTo>
                  <a:pt x="114" y="18"/>
                  <a:pt x="114" y="18"/>
                  <a:pt x="115" y="18"/>
                </a:cubicBezTo>
                <a:cubicBezTo>
                  <a:pt x="115" y="19"/>
                  <a:pt x="115" y="19"/>
                  <a:pt x="115" y="19"/>
                </a:cubicBezTo>
                <a:moveTo>
                  <a:pt x="323" y="12"/>
                </a:moveTo>
                <a:cubicBezTo>
                  <a:pt x="323" y="11"/>
                  <a:pt x="323" y="11"/>
                  <a:pt x="323" y="11"/>
                </a:cubicBezTo>
                <a:cubicBezTo>
                  <a:pt x="324" y="11"/>
                  <a:pt x="326" y="11"/>
                  <a:pt x="327" y="10"/>
                </a:cubicBezTo>
                <a:cubicBezTo>
                  <a:pt x="328" y="10"/>
                  <a:pt x="329" y="10"/>
                  <a:pt x="330" y="9"/>
                </a:cubicBezTo>
                <a:cubicBezTo>
                  <a:pt x="330" y="13"/>
                  <a:pt x="330" y="13"/>
                  <a:pt x="330" y="13"/>
                </a:cubicBezTo>
                <a:cubicBezTo>
                  <a:pt x="329" y="14"/>
                  <a:pt x="329" y="15"/>
                  <a:pt x="329" y="16"/>
                </a:cubicBezTo>
                <a:cubicBezTo>
                  <a:pt x="329" y="17"/>
                  <a:pt x="329" y="17"/>
                  <a:pt x="329" y="18"/>
                </a:cubicBezTo>
                <a:cubicBezTo>
                  <a:pt x="329" y="19"/>
                  <a:pt x="329" y="19"/>
                  <a:pt x="329" y="19"/>
                </a:cubicBezTo>
                <a:cubicBezTo>
                  <a:pt x="330" y="19"/>
                  <a:pt x="330" y="19"/>
                  <a:pt x="330" y="19"/>
                </a:cubicBezTo>
                <a:cubicBezTo>
                  <a:pt x="330" y="22"/>
                  <a:pt x="330" y="22"/>
                  <a:pt x="330" y="22"/>
                </a:cubicBezTo>
                <a:cubicBezTo>
                  <a:pt x="329" y="21"/>
                  <a:pt x="329" y="21"/>
                  <a:pt x="328" y="21"/>
                </a:cubicBezTo>
                <a:cubicBezTo>
                  <a:pt x="328" y="21"/>
                  <a:pt x="328" y="21"/>
                  <a:pt x="328" y="21"/>
                </a:cubicBezTo>
                <a:cubicBezTo>
                  <a:pt x="328" y="21"/>
                  <a:pt x="328" y="21"/>
                  <a:pt x="328" y="21"/>
                </a:cubicBezTo>
                <a:cubicBezTo>
                  <a:pt x="326" y="21"/>
                  <a:pt x="324" y="21"/>
                  <a:pt x="323" y="22"/>
                </a:cubicBezTo>
                <a:cubicBezTo>
                  <a:pt x="323" y="21"/>
                  <a:pt x="323" y="21"/>
                  <a:pt x="323" y="21"/>
                </a:cubicBezTo>
                <a:cubicBezTo>
                  <a:pt x="323" y="21"/>
                  <a:pt x="324" y="20"/>
                  <a:pt x="324" y="20"/>
                </a:cubicBezTo>
                <a:cubicBezTo>
                  <a:pt x="325" y="20"/>
                  <a:pt x="325" y="20"/>
                  <a:pt x="325" y="20"/>
                </a:cubicBezTo>
                <a:cubicBezTo>
                  <a:pt x="325" y="20"/>
                  <a:pt x="325" y="20"/>
                  <a:pt x="325" y="20"/>
                </a:cubicBezTo>
                <a:cubicBezTo>
                  <a:pt x="326" y="20"/>
                  <a:pt x="327" y="20"/>
                  <a:pt x="327" y="19"/>
                </a:cubicBezTo>
                <a:cubicBezTo>
                  <a:pt x="328" y="19"/>
                  <a:pt x="328" y="18"/>
                  <a:pt x="328" y="17"/>
                </a:cubicBezTo>
                <a:cubicBezTo>
                  <a:pt x="328" y="16"/>
                  <a:pt x="328" y="15"/>
                  <a:pt x="328" y="15"/>
                </a:cubicBezTo>
                <a:cubicBezTo>
                  <a:pt x="328" y="14"/>
                  <a:pt x="327" y="13"/>
                  <a:pt x="327" y="13"/>
                </a:cubicBezTo>
                <a:cubicBezTo>
                  <a:pt x="327" y="12"/>
                  <a:pt x="327" y="12"/>
                  <a:pt x="327" y="12"/>
                </a:cubicBezTo>
                <a:cubicBezTo>
                  <a:pt x="323" y="12"/>
                  <a:pt x="323" y="12"/>
                  <a:pt x="323" y="12"/>
                </a:cubicBezTo>
                <a:moveTo>
                  <a:pt x="46" y="43"/>
                </a:moveTo>
                <a:cubicBezTo>
                  <a:pt x="46" y="42"/>
                  <a:pt x="46" y="42"/>
                  <a:pt x="46" y="42"/>
                </a:cubicBezTo>
                <a:cubicBezTo>
                  <a:pt x="51" y="38"/>
                  <a:pt x="57" y="33"/>
                  <a:pt x="62" y="29"/>
                </a:cubicBezTo>
                <a:cubicBezTo>
                  <a:pt x="63" y="29"/>
                  <a:pt x="63" y="29"/>
                  <a:pt x="63" y="29"/>
                </a:cubicBezTo>
                <a:cubicBezTo>
                  <a:pt x="63" y="27"/>
                  <a:pt x="63" y="27"/>
                  <a:pt x="63" y="27"/>
                </a:cubicBezTo>
                <a:cubicBezTo>
                  <a:pt x="63" y="27"/>
                  <a:pt x="63" y="27"/>
                  <a:pt x="63" y="27"/>
                </a:cubicBezTo>
                <a:cubicBezTo>
                  <a:pt x="63" y="26"/>
                  <a:pt x="63" y="26"/>
                  <a:pt x="63" y="26"/>
                </a:cubicBezTo>
                <a:cubicBezTo>
                  <a:pt x="62" y="25"/>
                  <a:pt x="60" y="24"/>
                  <a:pt x="59" y="23"/>
                </a:cubicBezTo>
                <a:cubicBezTo>
                  <a:pt x="58" y="22"/>
                  <a:pt x="57" y="21"/>
                  <a:pt x="57" y="20"/>
                </a:cubicBezTo>
                <a:cubicBezTo>
                  <a:pt x="57" y="20"/>
                  <a:pt x="57" y="20"/>
                  <a:pt x="57" y="20"/>
                </a:cubicBezTo>
                <a:cubicBezTo>
                  <a:pt x="58" y="18"/>
                  <a:pt x="59" y="16"/>
                  <a:pt x="60" y="14"/>
                </a:cubicBezTo>
                <a:cubicBezTo>
                  <a:pt x="60" y="14"/>
                  <a:pt x="60" y="14"/>
                  <a:pt x="60" y="14"/>
                </a:cubicBezTo>
                <a:cubicBezTo>
                  <a:pt x="60" y="14"/>
                  <a:pt x="60" y="14"/>
                  <a:pt x="60" y="14"/>
                </a:cubicBezTo>
                <a:cubicBezTo>
                  <a:pt x="61" y="13"/>
                  <a:pt x="63" y="11"/>
                  <a:pt x="64" y="9"/>
                </a:cubicBezTo>
                <a:cubicBezTo>
                  <a:pt x="64" y="11"/>
                  <a:pt x="64" y="11"/>
                  <a:pt x="64" y="11"/>
                </a:cubicBezTo>
                <a:cubicBezTo>
                  <a:pt x="62" y="13"/>
                  <a:pt x="60" y="15"/>
                  <a:pt x="59" y="18"/>
                </a:cubicBezTo>
                <a:cubicBezTo>
                  <a:pt x="59" y="18"/>
                  <a:pt x="59" y="19"/>
                  <a:pt x="59" y="20"/>
                </a:cubicBezTo>
                <a:cubicBezTo>
                  <a:pt x="59" y="21"/>
                  <a:pt x="59" y="21"/>
                  <a:pt x="59" y="22"/>
                </a:cubicBezTo>
                <a:cubicBezTo>
                  <a:pt x="60" y="23"/>
                  <a:pt x="60" y="23"/>
                  <a:pt x="61" y="23"/>
                </a:cubicBezTo>
                <a:cubicBezTo>
                  <a:pt x="62" y="24"/>
                  <a:pt x="63" y="24"/>
                  <a:pt x="64" y="24"/>
                </a:cubicBezTo>
                <a:cubicBezTo>
                  <a:pt x="64" y="29"/>
                  <a:pt x="64" y="29"/>
                  <a:pt x="64" y="29"/>
                </a:cubicBezTo>
                <a:cubicBezTo>
                  <a:pt x="58" y="34"/>
                  <a:pt x="52" y="38"/>
                  <a:pt x="46" y="43"/>
                </a:cubicBezTo>
                <a:moveTo>
                  <a:pt x="252" y="34"/>
                </a:moveTo>
                <a:cubicBezTo>
                  <a:pt x="249" y="26"/>
                  <a:pt x="244" y="19"/>
                  <a:pt x="239" y="12"/>
                </a:cubicBezTo>
                <a:cubicBezTo>
                  <a:pt x="239" y="12"/>
                  <a:pt x="239" y="12"/>
                  <a:pt x="239" y="12"/>
                </a:cubicBezTo>
                <a:cubicBezTo>
                  <a:pt x="239" y="12"/>
                  <a:pt x="239" y="12"/>
                  <a:pt x="239" y="12"/>
                </a:cubicBezTo>
                <a:cubicBezTo>
                  <a:pt x="238" y="11"/>
                  <a:pt x="237" y="10"/>
                  <a:pt x="236" y="9"/>
                </a:cubicBezTo>
                <a:cubicBezTo>
                  <a:pt x="236" y="8"/>
                  <a:pt x="236" y="8"/>
                  <a:pt x="236" y="8"/>
                </a:cubicBezTo>
                <a:cubicBezTo>
                  <a:pt x="238" y="10"/>
                  <a:pt x="239" y="11"/>
                  <a:pt x="241" y="12"/>
                </a:cubicBezTo>
                <a:cubicBezTo>
                  <a:pt x="243" y="17"/>
                  <a:pt x="245" y="20"/>
                  <a:pt x="248" y="23"/>
                </a:cubicBezTo>
                <a:cubicBezTo>
                  <a:pt x="248" y="23"/>
                  <a:pt x="248" y="23"/>
                  <a:pt x="248" y="23"/>
                </a:cubicBezTo>
                <a:cubicBezTo>
                  <a:pt x="248" y="23"/>
                  <a:pt x="248" y="23"/>
                  <a:pt x="248" y="23"/>
                </a:cubicBezTo>
                <a:cubicBezTo>
                  <a:pt x="250" y="25"/>
                  <a:pt x="251" y="28"/>
                  <a:pt x="252" y="30"/>
                </a:cubicBezTo>
                <a:cubicBezTo>
                  <a:pt x="252" y="34"/>
                  <a:pt x="252" y="34"/>
                  <a:pt x="252" y="34"/>
                </a:cubicBezTo>
                <a:moveTo>
                  <a:pt x="126" y="7"/>
                </a:moveTo>
                <a:cubicBezTo>
                  <a:pt x="126" y="7"/>
                  <a:pt x="126" y="7"/>
                  <a:pt x="126" y="7"/>
                </a:cubicBezTo>
                <a:cubicBezTo>
                  <a:pt x="128" y="7"/>
                  <a:pt x="130" y="6"/>
                  <a:pt x="133" y="5"/>
                </a:cubicBezTo>
                <a:cubicBezTo>
                  <a:pt x="133" y="6"/>
                  <a:pt x="133" y="6"/>
                  <a:pt x="133" y="6"/>
                </a:cubicBezTo>
                <a:cubicBezTo>
                  <a:pt x="133" y="6"/>
                  <a:pt x="132" y="7"/>
                  <a:pt x="132" y="7"/>
                </a:cubicBezTo>
                <a:cubicBezTo>
                  <a:pt x="132" y="7"/>
                  <a:pt x="132" y="8"/>
                  <a:pt x="132" y="8"/>
                </a:cubicBezTo>
                <a:cubicBezTo>
                  <a:pt x="132" y="9"/>
                  <a:pt x="132" y="10"/>
                  <a:pt x="133" y="11"/>
                </a:cubicBezTo>
                <a:cubicBezTo>
                  <a:pt x="133" y="19"/>
                  <a:pt x="133" y="19"/>
                  <a:pt x="133" y="19"/>
                </a:cubicBezTo>
                <a:cubicBezTo>
                  <a:pt x="133" y="19"/>
                  <a:pt x="133" y="19"/>
                  <a:pt x="133" y="19"/>
                </a:cubicBezTo>
                <a:cubicBezTo>
                  <a:pt x="132" y="19"/>
                  <a:pt x="132" y="19"/>
                  <a:pt x="132" y="19"/>
                </a:cubicBezTo>
                <a:cubicBezTo>
                  <a:pt x="132" y="19"/>
                  <a:pt x="132" y="19"/>
                  <a:pt x="132" y="19"/>
                </a:cubicBezTo>
                <a:cubicBezTo>
                  <a:pt x="132" y="18"/>
                  <a:pt x="132" y="18"/>
                  <a:pt x="132" y="17"/>
                </a:cubicBezTo>
                <a:cubicBezTo>
                  <a:pt x="132" y="17"/>
                  <a:pt x="133" y="16"/>
                  <a:pt x="133" y="15"/>
                </a:cubicBezTo>
                <a:cubicBezTo>
                  <a:pt x="133" y="14"/>
                  <a:pt x="133" y="14"/>
                  <a:pt x="132" y="13"/>
                </a:cubicBezTo>
                <a:cubicBezTo>
                  <a:pt x="131" y="11"/>
                  <a:pt x="129" y="9"/>
                  <a:pt x="126" y="8"/>
                </a:cubicBezTo>
                <a:cubicBezTo>
                  <a:pt x="126" y="8"/>
                  <a:pt x="126" y="8"/>
                  <a:pt x="126" y="8"/>
                </a:cubicBezTo>
                <a:cubicBezTo>
                  <a:pt x="126" y="8"/>
                  <a:pt x="126" y="8"/>
                  <a:pt x="126" y="8"/>
                </a:cubicBezTo>
                <a:cubicBezTo>
                  <a:pt x="125" y="8"/>
                  <a:pt x="124" y="8"/>
                  <a:pt x="124" y="8"/>
                </a:cubicBezTo>
                <a:cubicBezTo>
                  <a:pt x="121" y="8"/>
                  <a:pt x="119" y="9"/>
                  <a:pt x="117" y="10"/>
                </a:cubicBezTo>
                <a:cubicBezTo>
                  <a:pt x="117" y="9"/>
                  <a:pt x="117" y="9"/>
                  <a:pt x="117" y="9"/>
                </a:cubicBezTo>
                <a:cubicBezTo>
                  <a:pt x="119" y="8"/>
                  <a:pt x="121" y="7"/>
                  <a:pt x="123" y="7"/>
                </a:cubicBezTo>
                <a:cubicBezTo>
                  <a:pt x="124" y="7"/>
                  <a:pt x="125" y="7"/>
                  <a:pt x="126" y="7"/>
                </a:cubicBezTo>
                <a:cubicBezTo>
                  <a:pt x="126" y="7"/>
                  <a:pt x="126" y="7"/>
                  <a:pt x="126" y="7"/>
                </a:cubicBezTo>
                <a:moveTo>
                  <a:pt x="302" y="6"/>
                </a:moveTo>
                <a:cubicBezTo>
                  <a:pt x="304" y="5"/>
                  <a:pt x="306" y="5"/>
                  <a:pt x="308" y="4"/>
                </a:cubicBezTo>
                <a:cubicBezTo>
                  <a:pt x="308" y="5"/>
                  <a:pt x="308" y="5"/>
                  <a:pt x="308" y="5"/>
                </a:cubicBezTo>
                <a:cubicBezTo>
                  <a:pt x="302" y="7"/>
                  <a:pt x="295" y="9"/>
                  <a:pt x="290" y="12"/>
                </a:cubicBezTo>
                <a:cubicBezTo>
                  <a:pt x="290" y="11"/>
                  <a:pt x="290" y="11"/>
                  <a:pt x="290" y="11"/>
                </a:cubicBezTo>
                <a:cubicBezTo>
                  <a:pt x="293" y="9"/>
                  <a:pt x="297" y="8"/>
                  <a:pt x="302" y="6"/>
                </a:cubicBezTo>
                <a:cubicBezTo>
                  <a:pt x="302" y="6"/>
                  <a:pt x="302" y="6"/>
                  <a:pt x="302" y="6"/>
                </a:cubicBezTo>
                <a:moveTo>
                  <a:pt x="44" y="11"/>
                </a:moveTo>
                <a:cubicBezTo>
                  <a:pt x="43" y="11"/>
                  <a:pt x="43" y="11"/>
                  <a:pt x="43" y="11"/>
                </a:cubicBezTo>
                <a:cubicBezTo>
                  <a:pt x="43" y="11"/>
                  <a:pt x="43" y="11"/>
                  <a:pt x="43" y="11"/>
                </a:cubicBezTo>
                <a:cubicBezTo>
                  <a:pt x="42" y="10"/>
                  <a:pt x="41" y="10"/>
                  <a:pt x="40" y="9"/>
                </a:cubicBezTo>
                <a:cubicBezTo>
                  <a:pt x="40" y="5"/>
                  <a:pt x="40" y="5"/>
                  <a:pt x="40" y="5"/>
                </a:cubicBezTo>
                <a:cubicBezTo>
                  <a:pt x="40" y="5"/>
                  <a:pt x="40" y="5"/>
                  <a:pt x="40" y="5"/>
                </a:cubicBezTo>
                <a:cubicBezTo>
                  <a:pt x="41" y="5"/>
                  <a:pt x="42" y="5"/>
                  <a:pt x="44" y="4"/>
                </a:cubicBezTo>
                <a:cubicBezTo>
                  <a:pt x="44" y="6"/>
                  <a:pt x="44" y="6"/>
                  <a:pt x="44" y="6"/>
                </a:cubicBezTo>
                <a:cubicBezTo>
                  <a:pt x="43" y="7"/>
                  <a:pt x="43" y="8"/>
                  <a:pt x="43" y="8"/>
                </a:cubicBezTo>
                <a:cubicBezTo>
                  <a:pt x="43" y="9"/>
                  <a:pt x="43" y="10"/>
                  <a:pt x="44" y="11"/>
                </a:cubicBezTo>
                <a:cubicBezTo>
                  <a:pt x="44" y="11"/>
                  <a:pt x="44" y="11"/>
                  <a:pt x="44" y="11"/>
                </a:cubicBezTo>
                <a:moveTo>
                  <a:pt x="328" y="4"/>
                </a:moveTo>
                <a:cubicBezTo>
                  <a:pt x="329" y="4"/>
                  <a:pt x="329" y="4"/>
                  <a:pt x="329" y="4"/>
                </a:cubicBezTo>
                <a:cubicBezTo>
                  <a:pt x="329" y="4"/>
                  <a:pt x="329" y="4"/>
                  <a:pt x="329" y="4"/>
                </a:cubicBezTo>
                <a:cubicBezTo>
                  <a:pt x="329" y="4"/>
                  <a:pt x="329" y="4"/>
                  <a:pt x="329" y="4"/>
                </a:cubicBezTo>
                <a:cubicBezTo>
                  <a:pt x="329" y="4"/>
                  <a:pt x="329" y="4"/>
                  <a:pt x="329" y="4"/>
                </a:cubicBezTo>
                <a:cubicBezTo>
                  <a:pt x="330" y="4"/>
                  <a:pt x="330" y="4"/>
                  <a:pt x="330" y="4"/>
                </a:cubicBezTo>
                <a:cubicBezTo>
                  <a:pt x="330" y="5"/>
                  <a:pt x="330" y="5"/>
                  <a:pt x="330" y="5"/>
                </a:cubicBezTo>
                <a:cubicBezTo>
                  <a:pt x="330" y="6"/>
                  <a:pt x="330" y="6"/>
                  <a:pt x="330" y="6"/>
                </a:cubicBezTo>
                <a:cubicBezTo>
                  <a:pt x="330" y="6"/>
                  <a:pt x="330" y="6"/>
                  <a:pt x="330" y="6"/>
                </a:cubicBezTo>
                <a:cubicBezTo>
                  <a:pt x="330" y="6"/>
                  <a:pt x="330" y="6"/>
                  <a:pt x="330" y="6"/>
                </a:cubicBezTo>
                <a:cubicBezTo>
                  <a:pt x="330" y="6"/>
                  <a:pt x="330" y="6"/>
                  <a:pt x="330" y="7"/>
                </a:cubicBezTo>
                <a:cubicBezTo>
                  <a:pt x="329" y="8"/>
                  <a:pt x="328" y="8"/>
                  <a:pt x="327" y="8"/>
                </a:cubicBezTo>
                <a:cubicBezTo>
                  <a:pt x="325" y="9"/>
                  <a:pt x="324" y="9"/>
                  <a:pt x="322" y="9"/>
                </a:cubicBezTo>
                <a:cubicBezTo>
                  <a:pt x="322" y="9"/>
                  <a:pt x="322" y="9"/>
                  <a:pt x="322" y="9"/>
                </a:cubicBezTo>
                <a:cubicBezTo>
                  <a:pt x="321" y="9"/>
                  <a:pt x="321" y="9"/>
                  <a:pt x="321" y="9"/>
                </a:cubicBezTo>
                <a:cubicBezTo>
                  <a:pt x="321" y="9"/>
                  <a:pt x="321" y="9"/>
                  <a:pt x="321" y="9"/>
                </a:cubicBezTo>
                <a:cubicBezTo>
                  <a:pt x="319" y="9"/>
                  <a:pt x="317" y="9"/>
                  <a:pt x="315" y="10"/>
                </a:cubicBezTo>
                <a:cubicBezTo>
                  <a:pt x="313" y="10"/>
                  <a:pt x="311" y="10"/>
                  <a:pt x="309" y="11"/>
                </a:cubicBezTo>
                <a:cubicBezTo>
                  <a:pt x="301" y="14"/>
                  <a:pt x="294" y="17"/>
                  <a:pt x="288" y="22"/>
                </a:cubicBezTo>
                <a:cubicBezTo>
                  <a:pt x="285" y="24"/>
                  <a:pt x="283" y="26"/>
                  <a:pt x="280" y="27"/>
                </a:cubicBezTo>
                <a:cubicBezTo>
                  <a:pt x="280" y="27"/>
                  <a:pt x="280" y="27"/>
                  <a:pt x="280" y="27"/>
                </a:cubicBezTo>
                <a:cubicBezTo>
                  <a:pt x="280" y="27"/>
                  <a:pt x="280" y="27"/>
                  <a:pt x="280" y="27"/>
                </a:cubicBezTo>
                <a:cubicBezTo>
                  <a:pt x="280" y="28"/>
                  <a:pt x="280" y="28"/>
                  <a:pt x="280" y="28"/>
                </a:cubicBezTo>
                <a:cubicBezTo>
                  <a:pt x="279" y="27"/>
                  <a:pt x="279" y="27"/>
                  <a:pt x="279" y="27"/>
                </a:cubicBezTo>
                <a:cubicBezTo>
                  <a:pt x="279" y="27"/>
                  <a:pt x="279" y="27"/>
                  <a:pt x="279" y="27"/>
                </a:cubicBezTo>
                <a:cubicBezTo>
                  <a:pt x="279" y="26"/>
                  <a:pt x="279" y="26"/>
                  <a:pt x="279" y="26"/>
                </a:cubicBezTo>
                <a:cubicBezTo>
                  <a:pt x="277" y="23"/>
                  <a:pt x="277" y="23"/>
                  <a:pt x="277" y="23"/>
                </a:cubicBezTo>
                <a:cubicBezTo>
                  <a:pt x="279" y="22"/>
                  <a:pt x="279" y="22"/>
                  <a:pt x="279" y="22"/>
                </a:cubicBezTo>
                <a:cubicBezTo>
                  <a:pt x="279" y="22"/>
                  <a:pt x="279" y="22"/>
                  <a:pt x="279" y="22"/>
                </a:cubicBezTo>
                <a:cubicBezTo>
                  <a:pt x="279" y="22"/>
                  <a:pt x="279" y="22"/>
                  <a:pt x="279" y="22"/>
                </a:cubicBezTo>
                <a:cubicBezTo>
                  <a:pt x="282" y="19"/>
                  <a:pt x="285" y="17"/>
                  <a:pt x="288" y="16"/>
                </a:cubicBezTo>
                <a:cubicBezTo>
                  <a:pt x="288" y="16"/>
                  <a:pt x="288" y="16"/>
                  <a:pt x="288" y="16"/>
                </a:cubicBezTo>
                <a:cubicBezTo>
                  <a:pt x="289" y="15"/>
                  <a:pt x="289" y="15"/>
                  <a:pt x="289" y="15"/>
                </a:cubicBezTo>
                <a:cubicBezTo>
                  <a:pt x="290" y="15"/>
                  <a:pt x="290" y="15"/>
                  <a:pt x="290" y="15"/>
                </a:cubicBezTo>
                <a:cubicBezTo>
                  <a:pt x="290" y="15"/>
                  <a:pt x="290" y="15"/>
                  <a:pt x="290" y="15"/>
                </a:cubicBezTo>
                <a:cubicBezTo>
                  <a:pt x="296" y="11"/>
                  <a:pt x="303" y="9"/>
                  <a:pt x="309" y="7"/>
                </a:cubicBezTo>
                <a:cubicBezTo>
                  <a:pt x="314" y="6"/>
                  <a:pt x="318" y="5"/>
                  <a:pt x="322" y="5"/>
                </a:cubicBezTo>
                <a:cubicBezTo>
                  <a:pt x="324" y="5"/>
                  <a:pt x="326" y="4"/>
                  <a:pt x="328" y="4"/>
                </a:cubicBezTo>
                <a:cubicBezTo>
                  <a:pt x="328" y="4"/>
                  <a:pt x="328" y="4"/>
                  <a:pt x="328" y="4"/>
                </a:cubicBezTo>
                <a:moveTo>
                  <a:pt x="95" y="9"/>
                </a:moveTo>
                <a:cubicBezTo>
                  <a:pt x="94" y="9"/>
                  <a:pt x="93" y="8"/>
                  <a:pt x="92" y="8"/>
                </a:cubicBezTo>
                <a:cubicBezTo>
                  <a:pt x="92" y="7"/>
                  <a:pt x="92" y="7"/>
                  <a:pt x="92" y="7"/>
                </a:cubicBezTo>
                <a:cubicBezTo>
                  <a:pt x="93" y="7"/>
                  <a:pt x="94" y="5"/>
                  <a:pt x="95" y="4"/>
                </a:cubicBezTo>
                <a:cubicBezTo>
                  <a:pt x="95" y="9"/>
                  <a:pt x="95" y="9"/>
                  <a:pt x="95" y="9"/>
                </a:cubicBezTo>
                <a:moveTo>
                  <a:pt x="155" y="3"/>
                </a:moveTo>
                <a:cubicBezTo>
                  <a:pt x="156" y="3"/>
                  <a:pt x="156" y="3"/>
                  <a:pt x="156" y="3"/>
                </a:cubicBezTo>
                <a:cubicBezTo>
                  <a:pt x="156" y="3"/>
                  <a:pt x="156" y="3"/>
                  <a:pt x="156" y="3"/>
                </a:cubicBezTo>
                <a:cubicBezTo>
                  <a:pt x="157" y="3"/>
                  <a:pt x="157" y="3"/>
                  <a:pt x="157" y="3"/>
                </a:cubicBezTo>
                <a:cubicBezTo>
                  <a:pt x="157" y="3"/>
                  <a:pt x="157" y="3"/>
                  <a:pt x="157" y="3"/>
                </a:cubicBezTo>
                <a:cubicBezTo>
                  <a:pt x="159" y="3"/>
                  <a:pt x="161" y="3"/>
                  <a:pt x="163" y="3"/>
                </a:cubicBezTo>
                <a:cubicBezTo>
                  <a:pt x="168" y="3"/>
                  <a:pt x="174" y="4"/>
                  <a:pt x="179" y="5"/>
                </a:cubicBezTo>
                <a:cubicBezTo>
                  <a:pt x="179" y="5"/>
                  <a:pt x="179" y="5"/>
                  <a:pt x="179" y="5"/>
                </a:cubicBezTo>
                <a:cubicBezTo>
                  <a:pt x="180" y="5"/>
                  <a:pt x="180" y="5"/>
                  <a:pt x="180" y="5"/>
                </a:cubicBezTo>
                <a:cubicBezTo>
                  <a:pt x="180" y="5"/>
                  <a:pt x="180" y="5"/>
                  <a:pt x="180" y="5"/>
                </a:cubicBezTo>
                <a:cubicBezTo>
                  <a:pt x="181" y="5"/>
                  <a:pt x="181" y="5"/>
                  <a:pt x="181" y="5"/>
                </a:cubicBezTo>
                <a:cubicBezTo>
                  <a:pt x="181" y="5"/>
                  <a:pt x="181" y="5"/>
                  <a:pt x="181" y="5"/>
                </a:cubicBezTo>
                <a:cubicBezTo>
                  <a:pt x="190" y="7"/>
                  <a:pt x="200" y="11"/>
                  <a:pt x="207" y="16"/>
                </a:cubicBezTo>
                <a:cubicBezTo>
                  <a:pt x="215" y="24"/>
                  <a:pt x="224" y="33"/>
                  <a:pt x="226" y="43"/>
                </a:cubicBezTo>
                <a:cubicBezTo>
                  <a:pt x="226" y="43"/>
                  <a:pt x="226" y="43"/>
                  <a:pt x="226" y="43"/>
                </a:cubicBezTo>
                <a:cubicBezTo>
                  <a:pt x="226" y="43"/>
                  <a:pt x="226" y="43"/>
                  <a:pt x="226" y="43"/>
                </a:cubicBezTo>
                <a:cubicBezTo>
                  <a:pt x="227" y="44"/>
                  <a:pt x="227" y="44"/>
                  <a:pt x="227" y="44"/>
                </a:cubicBezTo>
                <a:cubicBezTo>
                  <a:pt x="226" y="45"/>
                  <a:pt x="226" y="45"/>
                  <a:pt x="226" y="45"/>
                </a:cubicBezTo>
                <a:cubicBezTo>
                  <a:pt x="226" y="45"/>
                  <a:pt x="225" y="45"/>
                  <a:pt x="224" y="45"/>
                </a:cubicBezTo>
                <a:cubicBezTo>
                  <a:pt x="224" y="45"/>
                  <a:pt x="223" y="45"/>
                  <a:pt x="222" y="45"/>
                </a:cubicBezTo>
                <a:cubicBezTo>
                  <a:pt x="220" y="45"/>
                  <a:pt x="220" y="45"/>
                  <a:pt x="220" y="45"/>
                </a:cubicBezTo>
                <a:cubicBezTo>
                  <a:pt x="213" y="28"/>
                  <a:pt x="197" y="18"/>
                  <a:pt x="181" y="12"/>
                </a:cubicBezTo>
                <a:cubicBezTo>
                  <a:pt x="181" y="12"/>
                  <a:pt x="181" y="12"/>
                  <a:pt x="181" y="12"/>
                </a:cubicBezTo>
                <a:cubicBezTo>
                  <a:pt x="180" y="12"/>
                  <a:pt x="180" y="12"/>
                  <a:pt x="180" y="12"/>
                </a:cubicBezTo>
                <a:cubicBezTo>
                  <a:pt x="179" y="12"/>
                  <a:pt x="179" y="12"/>
                  <a:pt x="179" y="12"/>
                </a:cubicBezTo>
                <a:cubicBezTo>
                  <a:pt x="179" y="12"/>
                  <a:pt x="179" y="12"/>
                  <a:pt x="179" y="12"/>
                </a:cubicBezTo>
                <a:cubicBezTo>
                  <a:pt x="174" y="11"/>
                  <a:pt x="169" y="9"/>
                  <a:pt x="164" y="9"/>
                </a:cubicBezTo>
                <a:cubicBezTo>
                  <a:pt x="163" y="9"/>
                  <a:pt x="161" y="10"/>
                  <a:pt x="159" y="10"/>
                </a:cubicBezTo>
                <a:cubicBezTo>
                  <a:pt x="158" y="10"/>
                  <a:pt x="157" y="10"/>
                  <a:pt x="156" y="10"/>
                </a:cubicBezTo>
                <a:cubicBezTo>
                  <a:pt x="155" y="10"/>
                  <a:pt x="155" y="10"/>
                  <a:pt x="155" y="10"/>
                </a:cubicBezTo>
                <a:cubicBezTo>
                  <a:pt x="155" y="10"/>
                  <a:pt x="155" y="10"/>
                  <a:pt x="155" y="10"/>
                </a:cubicBezTo>
                <a:cubicBezTo>
                  <a:pt x="152" y="10"/>
                  <a:pt x="148" y="11"/>
                  <a:pt x="145" y="11"/>
                </a:cubicBezTo>
                <a:cubicBezTo>
                  <a:pt x="144" y="11"/>
                  <a:pt x="144" y="11"/>
                  <a:pt x="144" y="11"/>
                </a:cubicBezTo>
                <a:cubicBezTo>
                  <a:pt x="144" y="11"/>
                  <a:pt x="144" y="11"/>
                  <a:pt x="144" y="11"/>
                </a:cubicBezTo>
                <a:cubicBezTo>
                  <a:pt x="142" y="13"/>
                  <a:pt x="139" y="13"/>
                  <a:pt x="136" y="13"/>
                </a:cubicBezTo>
                <a:cubicBezTo>
                  <a:pt x="136" y="13"/>
                  <a:pt x="136" y="12"/>
                  <a:pt x="136" y="12"/>
                </a:cubicBezTo>
                <a:cubicBezTo>
                  <a:pt x="135" y="11"/>
                  <a:pt x="135" y="11"/>
                  <a:pt x="135" y="11"/>
                </a:cubicBezTo>
                <a:cubicBezTo>
                  <a:pt x="135" y="11"/>
                  <a:pt x="135" y="11"/>
                  <a:pt x="135" y="11"/>
                </a:cubicBezTo>
                <a:cubicBezTo>
                  <a:pt x="135" y="10"/>
                  <a:pt x="135" y="10"/>
                  <a:pt x="135" y="10"/>
                </a:cubicBezTo>
                <a:cubicBezTo>
                  <a:pt x="135" y="10"/>
                  <a:pt x="135" y="10"/>
                  <a:pt x="135" y="10"/>
                </a:cubicBezTo>
                <a:cubicBezTo>
                  <a:pt x="134" y="9"/>
                  <a:pt x="134" y="9"/>
                  <a:pt x="134" y="8"/>
                </a:cubicBezTo>
                <a:cubicBezTo>
                  <a:pt x="134" y="8"/>
                  <a:pt x="134" y="8"/>
                  <a:pt x="134" y="8"/>
                </a:cubicBezTo>
                <a:cubicBezTo>
                  <a:pt x="134" y="8"/>
                  <a:pt x="134" y="8"/>
                  <a:pt x="134" y="8"/>
                </a:cubicBezTo>
                <a:cubicBezTo>
                  <a:pt x="135" y="8"/>
                  <a:pt x="135" y="8"/>
                  <a:pt x="135" y="8"/>
                </a:cubicBezTo>
                <a:cubicBezTo>
                  <a:pt x="135" y="7"/>
                  <a:pt x="135" y="7"/>
                  <a:pt x="135" y="7"/>
                </a:cubicBezTo>
                <a:cubicBezTo>
                  <a:pt x="135" y="7"/>
                  <a:pt x="135" y="7"/>
                  <a:pt x="135" y="7"/>
                </a:cubicBezTo>
                <a:cubicBezTo>
                  <a:pt x="136" y="7"/>
                  <a:pt x="136" y="7"/>
                  <a:pt x="136" y="7"/>
                </a:cubicBezTo>
                <a:cubicBezTo>
                  <a:pt x="136" y="7"/>
                  <a:pt x="136" y="7"/>
                  <a:pt x="136" y="7"/>
                </a:cubicBezTo>
                <a:cubicBezTo>
                  <a:pt x="142" y="5"/>
                  <a:pt x="149" y="4"/>
                  <a:pt x="155" y="3"/>
                </a:cubicBezTo>
                <a:cubicBezTo>
                  <a:pt x="155" y="3"/>
                  <a:pt x="155" y="3"/>
                  <a:pt x="155" y="3"/>
                </a:cubicBezTo>
                <a:moveTo>
                  <a:pt x="332" y="7"/>
                </a:moveTo>
                <a:cubicBezTo>
                  <a:pt x="332" y="2"/>
                  <a:pt x="332" y="2"/>
                  <a:pt x="332" y="2"/>
                </a:cubicBezTo>
                <a:cubicBezTo>
                  <a:pt x="333" y="3"/>
                  <a:pt x="333" y="3"/>
                  <a:pt x="334" y="3"/>
                </a:cubicBezTo>
                <a:cubicBezTo>
                  <a:pt x="334" y="4"/>
                  <a:pt x="334" y="4"/>
                  <a:pt x="334" y="4"/>
                </a:cubicBezTo>
                <a:cubicBezTo>
                  <a:pt x="335" y="5"/>
                  <a:pt x="335" y="5"/>
                  <a:pt x="335" y="5"/>
                </a:cubicBezTo>
                <a:cubicBezTo>
                  <a:pt x="334" y="6"/>
                  <a:pt x="333" y="6"/>
                  <a:pt x="332" y="7"/>
                </a:cubicBezTo>
                <a:moveTo>
                  <a:pt x="219" y="48"/>
                </a:moveTo>
                <a:cubicBezTo>
                  <a:pt x="222" y="48"/>
                  <a:pt x="222" y="48"/>
                  <a:pt x="222" y="48"/>
                </a:cubicBezTo>
                <a:cubicBezTo>
                  <a:pt x="222" y="48"/>
                  <a:pt x="222" y="48"/>
                  <a:pt x="222" y="48"/>
                </a:cubicBezTo>
                <a:cubicBezTo>
                  <a:pt x="222" y="47"/>
                  <a:pt x="222" y="47"/>
                  <a:pt x="222" y="47"/>
                </a:cubicBezTo>
                <a:cubicBezTo>
                  <a:pt x="223" y="47"/>
                  <a:pt x="224" y="47"/>
                  <a:pt x="226" y="47"/>
                </a:cubicBezTo>
                <a:cubicBezTo>
                  <a:pt x="226" y="47"/>
                  <a:pt x="227" y="47"/>
                  <a:pt x="228" y="46"/>
                </a:cubicBezTo>
                <a:cubicBezTo>
                  <a:pt x="228" y="46"/>
                  <a:pt x="229" y="45"/>
                  <a:pt x="229" y="44"/>
                </a:cubicBezTo>
                <a:cubicBezTo>
                  <a:pt x="229" y="44"/>
                  <a:pt x="229" y="43"/>
                  <a:pt x="228" y="43"/>
                </a:cubicBezTo>
                <a:cubicBezTo>
                  <a:pt x="226" y="31"/>
                  <a:pt x="216" y="23"/>
                  <a:pt x="208" y="14"/>
                </a:cubicBezTo>
                <a:cubicBezTo>
                  <a:pt x="208" y="14"/>
                  <a:pt x="208" y="14"/>
                  <a:pt x="208" y="14"/>
                </a:cubicBezTo>
                <a:cubicBezTo>
                  <a:pt x="208" y="14"/>
                  <a:pt x="208" y="14"/>
                  <a:pt x="208" y="14"/>
                </a:cubicBezTo>
                <a:cubicBezTo>
                  <a:pt x="200" y="9"/>
                  <a:pt x="191" y="5"/>
                  <a:pt x="181" y="3"/>
                </a:cubicBezTo>
                <a:cubicBezTo>
                  <a:pt x="181" y="2"/>
                  <a:pt x="181" y="2"/>
                  <a:pt x="181" y="2"/>
                </a:cubicBezTo>
                <a:cubicBezTo>
                  <a:pt x="183" y="2"/>
                  <a:pt x="185" y="3"/>
                  <a:pt x="188" y="4"/>
                </a:cubicBezTo>
                <a:cubicBezTo>
                  <a:pt x="188" y="4"/>
                  <a:pt x="188" y="4"/>
                  <a:pt x="188" y="4"/>
                </a:cubicBezTo>
                <a:cubicBezTo>
                  <a:pt x="188" y="4"/>
                  <a:pt x="188" y="4"/>
                  <a:pt x="188" y="4"/>
                </a:cubicBezTo>
                <a:cubicBezTo>
                  <a:pt x="207" y="7"/>
                  <a:pt x="224" y="26"/>
                  <a:pt x="231" y="44"/>
                </a:cubicBezTo>
                <a:cubicBezTo>
                  <a:pt x="231" y="44"/>
                  <a:pt x="231" y="44"/>
                  <a:pt x="231" y="44"/>
                </a:cubicBezTo>
                <a:cubicBezTo>
                  <a:pt x="231" y="45"/>
                  <a:pt x="231" y="45"/>
                  <a:pt x="231" y="46"/>
                </a:cubicBezTo>
                <a:cubicBezTo>
                  <a:pt x="232" y="47"/>
                  <a:pt x="232" y="47"/>
                  <a:pt x="233" y="47"/>
                </a:cubicBezTo>
                <a:cubicBezTo>
                  <a:pt x="234" y="47"/>
                  <a:pt x="234" y="47"/>
                  <a:pt x="234" y="47"/>
                </a:cubicBezTo>
                <a:cubicBezTo>
                  <a:pt x="234" y="50"/>
                  <a:pt x="234" y="50"/>
                  <a:pt x="234" y="50"/>
                </a:cubicBezTo>
                <a:cubicBezTo>
                  <a:pt x="181" y="50"/>
                  <a:pt x="181" y="50"/>
                  <a:pt x="181" y="50"/>
                </a:cubicBezTo>
                <a:cubicBezTo>
                  <a:pt x="181" y="47"/>
                  <a:pt x="181" y="47"/>
                  <a:pt x="181" y="47"/>
                </a:cubicBezTo>
                <a:cubicBezTo>
                  <a:pt x="184" y="47"/>
                  <a:pt x="184" y="47"/>
                  <a:pt x="184" y="47"/>
                </a:cubicBezTo>
                <a:cubicBezTo>
                  <a:pt x="185" y="47"/>
                  <a:pt x="185" y="47"/>
                  <a:pt x="185" y="47"/>
                </a:cubicBezTo>
                <a:cubicBezTo>
                  <a:pt x="186" y="45"/>
                  <a:pt x="186" y="45"/>
                  <a:pt x="186" y="45"/>
                </a:cubicBezTo>
                <a:cubicBezTo>
                  <a:pt x="186" y="45"/>
                  <a:pt x="186" y="45"/>
                  <a:pt x="186" y="45"/>
                </a:cubicBezTo>
                <a:cubicBezTo>
                  <a:pt x="185" y="44"/>
                  <a:pt x="185" y="44"/>
                  <a:pt x="185" y="44"/>
                </a:cubicBezTo>
                <a:cubicBezTo>
                  <a:pt x="184" y="42"/>
                  <a:pt x="183" y="41"/>
                  <a:pt x="181" y="40"/>
                </a:cubicBezTo>
                <a:cubicBezTo>
                  <a:pt x="181" y="39"/>
                  <a:pt x="181" y="39"/>
                  <a:pt x="181" y="39"/>
                </a:cubicBezTo>
                <a:cubicBezTo>
                  <a:pt x="184" y="41"/>
                  <a:pt x="187" y="43"/>
                  <a:pt x="189" y="46"/>
                </a:cubicBezTo>
                <a:cubicBezTo>
                  <a:pt x="189" y="47"/>
                  <a:pt x="189" y="47"/>
                  <a:pt x="189" y="47"/>
                </a:cubicBezTo>
                <a:cubicBezTo>
                  <a:pt x="190" y="47"/>
                  <a:pt x="190" y="47"/>
                  <a:pt x="190" y="47"/>
                </a:cubicBezTo>
                <a:cubicBezTo>
                  <a:pt x="191" y="47"/>
                  <a:pt x="192" y="47"/>
                  <a:pt x="194" y="47"/>
                </a:cubicBezTo>
                <a:cubicBezTo>
                  <a:pt x="194" y="47"/>
                  <a:pt x="194" y="47"/>
                  <a:pt x="194" y="47"/>
                </a:cubicBezTo>
                <a:cubicBezTo>
                  <a:pt x="196" y="47"/>
                  <a:pt x="197" y="47"/>
                  <a:pt x="200" y="46"/>
                </a:cubicBezTo>
                <a:cubicBezTo>
                  <a:pt x="200" y="46"/>
                  <a:pt x="200" y="46"/>
                  <a:pt x="200" y="46"/>
                </a:cubicBezTo>
                <a:cubicBezTo>
                  <a:pt x="200" y="45"/>
                  <a:pt x="200" y="45"/>
                  <a:pt x="200" y="45"/>
                </a:cubicBezTo>
                <a:cubicBezTo>
                  <a:pt x="200" y="45"/>
                  <a:pt x="200" y="45"/>
                  <a:pt x="200" y="45"/>
                </a:cubicBezTo>
                <a:cubicBezTo>
                  <a:pt x="200" y="43"/>
                  <a:pt x="199" y="42"/>
                  <a:pt x="199" y="40"/>
                </a:cubicBezTo>
                <a:cubicBezTo>
                  <a:pt x="198" y="39"/>
                  <a:pt x="196" y="38"/>
                  <a:pt x="195" y="36"/>
                </a:cubicBezTo>
                <a:cubicBezTo>
                  <a:pt x="195" y="36"/>
                  <a:pt x="195" y="36"/>
                  <a:pt x="195" y="36"/>
                </a:cubicBezTo>
                <a:cubicBezTo>
                  <a:pt x="195" y="36"/>
                  <a:pt x="195" y="36"/>
                  <a:pt x="195" y="36"/>
                </a:cubicBezTo>
                <a:cubicBezTo>
                  <a:pt x="191" y="33"/>
                  <a:pt x="186" y="30"/>
                  <a:pt x="181" y="29"/>
                </a:cubicBezTo>
                <a:cubicBezTo>
                  <a:pt x="181" y="27"/>
                  <a:pt x="181" y="27"/>
                  <a:pt x="181" y="27"/>
                </a:cubicBezTo>
                <a:cubicBezTo>
                  <a:pt x="191" y="31"/>
                  <a:pt x="200" y="36"/>
                  <a:pt x="204" y="46"/>
                </a:cubicBezTo>
                <a:cubicBezTo>
                  <a:pt x="204" y="47"/>
                  <a:pt x="204" y="47"/>
                  <a:pt x="204" y="47"/>
                </a:cubicBezTo>
                <a:cubicBezTo>
                  <a:pt x="205" y="47"/>
                  <a:pt x="205" y="47"/>
                  <a:pt x="205" y="47"/>
                </a:cubicBezTo>
                <a:cubicBezTo>
                  <a:pt x="205" y="47"/>
                  <a:pt x="205" y="47"/>
                  <a:pt x="205" y="47"/>
                </a:cubicBezTo>
                <a:cubicBezTo>
                  <a:pt x="206" y="47"/>
                  <a:pt x="209" y="47"/>
                  <a:pt x="211" y="47"/>
                </a:cubicBezTo>
                <a:cubicBezTo>
                  <a:pt x="213" y="47"/>
                  <a:pt x="214" y="47"/>
                  <a:pt x="216" y="46"/>
                </a:cubicBezTo>
                <a:cubicBezTo>
                  <a:pt x="216" y="46"/>
                  <a:pt x="216" y="46"/>
                  <a:pt x="216" y="46"/>
                </a:cubicBezTo>
                <a:cubicBezTo>
                  <a:pt x="216" y="45"/>
                  <a:pt x="216" y="45"/>
                  <a:pt x="216" y="45"/>
                </a:cubicBezTo>
                <a:cubicBezTo>
                  <a:pt x="211" y="31"/>
                  <a:pt x="198" y="23"/>
                  <a:pt x="185" y="18"/>
                </a:cubicBezTo>
                <a:cubicBezTo>
                  <a:pt x="185" y="18"/>
                  <a:pt x="185" y="18"/>
                  <a:pt x="185" y="18"/>
                </a:cubicBezTo>
                <a:cubicBezTo>
                  <a:pt x="181" y="16"/>
                  <a:pt x="181" y="16"/>
                  <a:pt x="181" y="16"/>
                </a:cubicBezTo>
                <a:cubicBezTo>
                  <a:pt x="181" y="15"/>
                  <a:pt x="181" y="15"/>
                  <a:pt x="181" y="15"/>
                </a:cubicBezTo>
                <a:cubicBezTo>
                  <a:pt x="197" y="20"/>
                  <a:pt x="212" y="30"/>
                  <a:pt x="218" y="47"/>
                </a:cubicBezTo>
                <a:cubicBezTo>
                  <a:pt x="219" y="48"/>
                  <a:pt x="219" y="48"/>
                  <a:pt x="219" y="48"/>
                </a:cubicBezTo>
                <a:moveTo>
                  <a:pt x="310" y="4"/>
                </a:moveTo>
                <a:cubicBezTo>
                  <a:pt x="310" y="4"/>
                  <a:pt x="310" y="4"/>
                  <a:pt x="310" y="4"/>
                </a:cubicBezTo>
                <a:cubicBezTo>
                  <a:pt x="314" y="3"/>
                  <a:pt x="317" y="2"/>
                  <a:pt x="321" y="1"/>
                </a:cubicBezTo>
                <a:cubicBezTo>
                  <a:pt x="321" y="3"/>
                  <a:pt x="321" y="3"/>
                  <a:pt x="321" y="3"/>
                </a:cubicBezTo>
                <a:cubicBezTo>
                  <a:pt x="317" y="3"/>
                  <a:pt x="314" y="4"/>
                  <a:pt x="310" y="4"/>
                </a:cubicBezTo>
                <a:moveTo>
                  <a:pt x="100" y="11"/>
                </a:moveTo>
                <a:cubicBezTo>
                  <a:pt x="100" y="11"/>
                  <a:pt x="100" y="11"/>
                  <a:pt x="100" y="11"/>
                </a:cubicBezTo>
                <a:cubicBezTo>
                  <a:pt x="105" y="6"/>
                  <a:pt x="110" y="3"/>
                  <a:pt x="115" y="1"/>
                </a:cubicBezTo>
                <a:cubicBezTo>
                  <a:pt x="115" y="2"/>
                  <a:pt x="115" y="2"/>
                  <a:pt x="115" y="2"/>
                </a:cubicBezTo>
                <a:cubicBezTo>
                  <a:pt x="109" y="5"/>
                  <a:pt x="104" y="8"/>
                  <a:pt x="100" y="14"/>
                </a:cubicBezTo>
                <a:cubicBezTo>
                  <a:pt x="99" y="14"/>
                  <a:pt x="99" y="14"/>
                  <a:pt x="99" y="14"/>
                </a:cubicBezTo>
                <a:cubicBezTo>
                  <a:pt x="100" y="15"/>
                  <a:pt x="100" y="15"/>
                  <a:pt x="100" y="15"/>
                </a:cubicBezTo>
                <a:cubicBezTo>
                  <a:pt x="101" y="17"/>
                  <a:pt x="101" y="20"/>
                  <a:pt x="102" y="22"/>
                </a:cubicBezTo>
                <a:cubicBezTo>
                  <a:pt x="102" y="24"/>
                  <a:pt x="102" y="25"/>
                  <a:pt x="103" y="27"/>
                </a:cubicBezTo>
                <a:cubicBezTo>
                  <a:pt x="103" y="28"/>
                  <a:pt x="104" y="29"/>
                  <a:pt x="106" y="30"/>
                </a:cubicBezTo>
                <a:cubicBezTo>
                  <a:pt x="106" y="30"/>
                  <a:pt x="106" y="30"/>
                  <a:pt x="106" y="30"/>
                </a:cubicBezTo>
                <a:cubicBezTo>
                  <a:pt x="106" y="30"/>
                  <a:pt x="106" y="30"/>
                  <a:pt x="106" y="30"/>
                </a:cubicBezTo>
                <a:cubicBezTo>
                  <a:pt x="107" y="31"/>
                  <a:pt x="109" y="32"/>
                  <a:pt x="111" y="32"/>
                </a:cubicBezTo>
                <a:cubicBezTo>
                  <a:pt x="111" y="32"/>
                  <a:pt x="111" y="32"/>
                  <a:pt x="111" y="32"/>
                </a:cubicBezTo>
                <a:cubicBezTo>
                  <a:pt x="112" y="32"/>
                  <a:pt x="113" y="31"/>
                  <a:pt x="115" y="31"/>
                </a:cubicBezTo>
                <a:cubicBezTo>
                  <a:pt x="115" y="31"/>
                  <a:pt x="115" y="31"/>
                  <a:pt x="115" y="31"/>
                </a:cubicBezTo>
                <a:cubicBezTo>
                  <a:pt x="115" y="31"/>
                  <a:pt x="115" y="31"/>
                  <a:pt x="115" y="31"/>
                </a:cubicBezTo>
                <a:cubicBezTo>
                  <a:pt x="114" y="32"/>
                  <a:pt x="112" y="33"/>
                  <a:pt x="111" y="33"/>
                </a:cubicBezTo>
                <a:cubicBezTo>
                  <a:pt x="111" y="33"/>
                  <a:pt x="111" y="33"/>
                  <a:pt x="111" y="33"/>
                </a:cubicBezTo>
                <a:cubicBezTo>
                  <a:pt x="108" y="33"/>
                  <a:pt x="106" y="32"/>
                  <a:pt x="103" y="30"/>
                </a:cubicBezTo>
                <a:cubicBezTo>
                  <a:pt x="101" y="28"/>
                  <a:pt x="100" y="25"/>
                  <a:pt x="100" y="22"/>
                </a:cubicBezTo>
                <a:cubicBezTo>
                  <a:pt x="99" y="18"/>
                  <a:pt x="99" y="15"/>
                  <a:pt x="97" y="12"/>
                </a:cubicBezTo>
                <a:cubicBezTo>
                  <a:pt x="97" y="9"/>
                  <a:pt x="97" y="9"/>
                  <a:pt x="97" y="9"/>
                </a:cubicBezTo>
                <a:cubicBezTo>
                  <a:pt x="98" y="10"/>
                  <a:pt x="98" y="10"/>
                  <a:pt x="99" y="11"/>
                </a:cubicBezTo>
                <a:cubicBezTo>
                  <a:pt x="100" y="11"/>
                  <a:pt x="100" y="11"/>
                  <a:pt x="100" y="11"/>
                </a:cubicBezTo>
                <a:moveTo>
                  <a:pt x="326" y="1"/>
                </a:moveTo>
                <a:cubicBezTo>
                  <a:pt x="326" y="1"/>
                  <a:pt x="326" y="1"/>
                  <a:pt x="326" y="1"/>
                </a:cubicBezTo>
                <a:cubicBezTo>
                  <a:pt x="327" y="1"/>
                  <a:pt x="328" y="1"/>
                  <a:pt x="330" y="0"/>
                </a:cubicBezTo>
                <a:cubicBezTo>
                  <a:pt x="330" y="2"/>
                  <a:pt x="330" y="2"/>
                  <a:pt x="330" y="2"/>
                </a:cubicBezTo>
                <a:cubicBezTo>
                  <a:pt x="329" y="2"/>
                  <a:pt x="329" y="1"/>
                  <a:pt x="329" y="1"/>
                </a:cubicBezTo>
                <a:cubicBezTo>
                  <a:pt x="329" y="1"/>
                  <a:pt x="328" y="2"/>
                  <a:pt x="328" y="2"/>
                </a:cubicBezTo>
                <a:cubicBezTo>
                  <a:pt x="326" y="2"/>
                  <a:pt x="324" y="2"/>
                  <a:pt x="323" y="3"/>
                </a:cubicBezTo>
                <a:cubicBezTo>
                  <a:pt x="323" y="1"/>
                  <a:pt x="323" y="1"/>
                  <a:pt x="323" y="1"/>
                </a:cubicBezTo>
                <a:cubicBezTo>
                  <a:pt x="324" y="1"/>
                  <a:pt x="325" y="1"/>
                  <a:pt x="326" y="1"/>
                </a:cubicBezTo>
                <a:moveTo>
                  <a:pt x="46" y="12"/>
                </a:moveTo>
                <a:cubicBezTo>
                  <a:pt x="46" y="11"/>
                  <a:pt x="46" y="11"/>
                  <a:pt x="46" y="11"/>
                </a:cubicBezTo>
                <a:cubicBezTo>
                  <a:pt x="46" y="10"/>
                  <a:pt x="46" y="10"/>
                  <a:pt x="46" y="10"/>
                </a:cubicBezTo>
                <a:cubicBezTo>
                  <a:pt x="45" y="10"/>
                  <a:pt x="45" y="10"/>
                  <a:pt x="45" y="10"/>
                </a:cubicBezTo>
                <a:cubicBezTo>
                  <a:pt x="45" y="9"/>
                  <a:pt x="45" y="9"/>
                  <a:pt x="45" y="8"/>
                </a:cubicBezTo>
                <a:cubicBezTo>
                  <a:pt x="45" y="8"/>
                  <a:pt x="45" y="8"/>
                  <a:pt x="45" y="8"/>
                </a:cubicBezTo>
                <a:cubicBezTo>
                  <a:pt x="45" y="7"/>
                  <a:pt x="45" y="7"/>
                  <a:pt x="45" y="7"/>
                </a:cubicBezTo>
                <a:cubicBezTo>
                  <a:pt x="46" y="7"/>
                  <a:pt x="46" y="7"/>
                  <a:pt x="46" y="7"/>
                </a:cubicBezTo>
                <a:cubicBezTo>
                  <a:pt x="46" y="7"/>
                  <a:pt x="46" y="7"/>
                  <a:pt x="46" y="7"/>
                </a:cubicBezTo>
                <a:cubicBezTo>
                  <a:pt x="46" y="6"/>
                  <a:pt x="47" y="5"/>
                  <a:pt x="49" y="4"/>
                </a:cubicBezTo>
                <a:cubicBezTo>
                  <a:pt x="50" y="3"/>
                  <a:pt x="52" y="2"/>
                  <a:pt x="53" y="1"/>
                </a:cubicBezTo>
                <a:cubicBezTo>
                  <a:pt x="54" y="0"/>
                  <a:pt x="55" y="0"/>
                  <a:pt x="56" y="0"/>
                </a:cubicBezTo>
                <a:cubicBezTo>
                  <a:pt x="53" y="4"/>
                  <a:pt x="49" y="8"/>
                  <a:pt x="46" y="12"/>
                </a:cubicBezTo>
                <a:moveTo>
                  <a:pt x="136" y="5"/>
                </a:moveTo>
                <a:cubicBezTo>
                  <a:pt x="136" y="4"/>
                  <a:pt x="136" y="4"/>
                  <a:pt x="136" y="4"/>
                </a:cubicBezTo>
                <a:cubicBezTo>
                  <a:pt x="142" y="2"/>
                  <a:pt x="148" y="1"/>
                  <a:pt x="155" y="0"/>
                </a:cubicBezTo>
                <a:cubicBezTo>
                  <a:pt x="155" y="1"/>
                  <a:pt x="155" y="1"/>
                  <a:pt x="155" y="1"/>
                </a:cubicBezTo>
                <a:cubicBezTo>
                  <a:pt x="149" y="2"/>
                  <a:pt x="142" y="3"/>
                  <a:pt x="136" y="5"/>
                </a:cubicBezTo>
                <a:moveTo>
                  <a:pt x="379" y="0"/>
                </a:moveTo>
                <a:cubicBezTo>
                  <a:pt x="377" y="0"/>
                  <a:pt x="377" y="0"/>
                  <a:pt x="377" y="0"/>
                </a:cubicBezTo>
                <a:cubicBezTo>
                  <a:pt x="377" y="0"/>
                  <a:pt x="377" y="1"/>
                  <a:pt x="377" y="1"/>
                </a:cubicBezTo>
                <a:cubicBezTo>
                  <a:pt x="376" y="2"/>
                  <a:pt x="376" y="2"/>
                  <a:pt x="376" y="2"/>
                </a:cubicBezTo>
                <a:cubicBezTo>
                  <a:pt x="377" y="3"/>
                  <a:pt x="377" y="3"/>
                  <a:pt x="377" y="3"/>
                </a:cubicBezTo>
                <a:cubicBezTo>
                  <a:pt x="381" y="5"/>
                  <a:pt x="384" y="10"/>
                  <a:pt x="386" y="15"/>
                </a:cubicBezTo>
                <a:cubicBezTo>
                  <a:pt x="385" y="16"/>
                  <a:pt x="385" y="17"/>
                  <a:pt x="385" y="18"/>
                </a:cubicBezTo>
                <a:cubicBezTo>
                  <a:pt x="385" y="20"/>
                  <a:pt x="386" y="21"/>
                  <a:pt x="387" y="23"/>
                </a:cubicBezTo>
                <a:cubicBezTo>
                  <a:pt x="388" y="24"/>
                  <a:pt x="388" y="26"/>
                  <a:pt x="388" y="27"/>
                </a:cubicBezTo>
                <a:cubicBezTo>
                  <a:pt x="388" y="27"/>
                  <a:pt x="388" y="27"/>
                  <a:pt x="388" y="27"/>
                </a:cubicBezTo>
                <a:cubicBezTo>
                  <a:pt x="388" y="27"/>
                  <a:pt x="388" y="27"/>
                  <a:pt x="388" y="27"/>
                </a:cubicBezTo>
                <a:cubicBezTo>
                  <a:pt x="389" y="28"/>
                  <a:pt x="389" y="30"/>
                  <a:pt x="389" y="31"/>
                </a:cubicBezTo>
                <a:cubicBezTo>
                  <a:pt x="389" y="37"/>
                  <a:pt x="385" y="42"/>
                  <a:pt x="381" y="45"/>
                </a:cubicBezTo>
                <a:cubicBezTo>
                  <a:pt x="379" y="47"/>
                  <a:pt x="379" y="47"/>
                  <a:pt x="379" y="47"/>
                </a:cubicBezTo>
                <a:cubicBezTo>
                  <a:pt x="382" y="47"/>
                  <a:pt x="382" y="47"/>
                  <a:pt x="382" y="47"/>
                </a:cubicBezTo>
                <a:cubicBezTo>
                  <a:pt x="388" y="47"/>
                  <a:pt x="394" y="47"/>
                  <a:pt x="400" y="47"/>
                </a:cubicBezTo>
                <a:cubicBezTo>
                  <a:pt x="402" y="47"/>
                  <a:pt x="404" y="47"/>
                  <a:pt x="407" y="47"/>
                </a:cubicBezTo>
                <a:cubicBezTo>
                  <a:pt x="407" y="49"/>
                  <a:pt x="407" y="49"/>
                  <a:pt x="407" y="49"/>
                </a:cubicBezTo>
                <a:cubicBezTo>
                  <a:pt x="366" y="49"/>
                  <a:pt x="366" y="49"/>
                  <a:pt x="366" y="49"/>
                </a:cubicBezTo>
                <a:cubicBezTo>
                  <a:pt x="366" y="47"/>
                  <a:pt x="366" y="47"/>
                  <a:pt x="366" y="47"/>
                </a:cubicBezTo>
                <a:cubicBezTo>
                  <a:pt x="367" y="47"/>
                  <a:pt x="367" y="47"/>
                  <a:pt x="367" y="47"/>
                </a:cubicBezTo>
                <a:cubicBezTo>
                  <a:pt x="367" y="46"/>
                  <a:pt x="367" y="46"/>
                  <a:pt x="367" y="46"/>
                </a:cubicBezTo>
                <a:cubicBezTo>
                  <a:pt x="367" y="46"/>
                  <a:pt x="367" y="46"/>
                  <a:pt x="367" y="45"/>
                </a:cubicBezTo>
                <a:cubicBezTo>
                  <a:pt x="367" y="44"/>
                  <a:pt x="367" y="44"/>
                  <a:pt x="367" y="44"/>
                </a:cubicBezTo>
                <a:cubicBezTo>
                  <a:pt x="366" y="44"/>
                  <a:pt x="366" y="44"/>
                  <a:pt x="366" y="44"/>
                </a:cubicBezTo>
                <a:cubicBezTo>
                  <a:pt x="366" y="44"/>
                  <a:pt x="366" y="44"/>
                  <a:pt x="366" y="44"/>
                </a:cubicBezTo>
                <a:cubicBezTo>
                  <a:pt x="366" y="42"/>
                  <a:pt x="366" y="42"/>
                  <a:pt x="366" y="42"/>
                </a:cubicBezTo>
                <a:cubicBezTo>
                  <a:pt x="369" y="44"/>
                  <a:pt x="372" y="44"/>
                  <a:pt x="375" y="44"/>
                </a:cubicBezTo>
                <a:cubicBezTo>
                  <a:pt x="376" y="44"/>
                  <a:pt x="377" y="44"/>
                  <a:pt x="378" y="44"/>
                </a:cubicBezTo>
                <a:cubicBezTo>
                  <a:pt x="379" y="44"/>
                  <a:pt x="379" y="44"/>
                  <a:pt x="379" y="44"/>
                </a:cubicBezTo>
                <a:cubicBezTo>
                  <a:pt x="379" y="44"/>
                  <a:pt x="379" y="44"/>
                  <a:pt x="379" y="44"/>
                </a:cubicBezTo>
                <a:cubicBezTo>
                  <a:pt x="384" y="42"/>
                  <a:pt x="387" y="37"/>
                  <a:pt x="387" y="32"/>
                </a:cubicBezTo>
                <a:cubicBezTo>
                  <a:pt x="387" y="30"/>
                  <a:pt x="387" y="28"/>
                  <a:pt x="387" y="26"/>
                </a:cubicBezTo>
                <a:cubicBezTo>
                  <a:pt x="386" y="24"/>
                  <a:pt x="385" y="22"/>
                  <a:pt x="384" y="21"/>
                </a:cubicBezTo>
                <a:cubicBezTo>
                  <a:pt x="384" y="19"/>
                  <a:pt x="384" y="17"/>
                  <a:pt x="384" y="15"/>
                </a:cubicBezTo>
                <a:cubicBezTo>
                  <a:pt x="384" y="14"/>
                  <a:pt x="384" y="13"/>
                  <a:pt x="384" y="12"/>
                </a:cubicBezTo>
                <a:cubicBezTo>
                  <a:pt x="384" y="12"/>
                  <a:pt x="384" y="12"/>
                  <a:pt x="384" y="12"/>
                </a:cubicBezTo>
                <a:cubicBezTo>
                  <a:pt x="384" y="12"/>
                  <a:pt x="384" y="12"/>
                  <a:pt x="384" y="12"/>
                </a:cubicBezTo>
                <a:cubicBezTo>
                  <a:pt x="383" y="11"/>
                  <a:pt x="382" y="9"/>
                  <a:pt x="381" y="8"/>
                </a:cubicBezTo>
                <a:cubicBezTo>
                  <a:pt x="380" y="7"/>
                  <a:pt x="379" y="6"/>
                  <a:pt x="377" y="5"/>
                </a:cubicBezTo>
                <a:cubicBezTo>
                  <a:pt x="377" y="5"/>
                  <a:pt x="377" y="4"/>
                  <a:pt x="377" y="4"/>
                </a:cubicBezTo>
                <a:cubicBezTo>
                  <a:pt x="376" y="4"/>
                  <a:pt x="376" y="4"/>
                  <a:pt x="376" y="4"/>
                </a:cubicBezTo>
                <a:cubicBezTo>
                  <a:pt x="375" y="4"/>
                  <a:pt x="375" y="4"/>
                  <a:pt x="374" y="4"/>
                </a:cubicBezTo>
                <a:cubicBezTo>
                  <a:pt x="374" y="4"/>
                  <a:pt x="374" y="4"/>
                  <a:pt x="374" y="4"/>
                </a:cubicBezTo>
                <a:cubicBezTo>
                  <a:pt x="374" y="4"/>
                  <a:pt x="374" y="4"/>
                  <a:pt x="374" y="4"/>
                </a:cubicBezTo>
                <a:cubicBezTo>
                  <a:pt x="374" y="4"/>
                  <a:pt x="374" y="4"/>
                  <a:pt x="374" y="4"/>
                </a:cubicBezTo>
                <a:cubicBezTo>
                  <a:pt x="374" y="4"/>
                  <a:pt x="374" y="4"/>
                  <a:pt x="374" y="4"/>
                </a:cubicBezTo>
                <a:cubicBezTo>
                  <a:pt x="374" y="4"/>
                  <a:pt x="374" y="4"/>
                  <a:pt x="374" y="4"/>
                </a:cubicBezTo>
                <a:cubicBezTo>
                  <a:pt x="374" y="3"/>
                  <a:pt x="374" y="3"/>
                  <a:pt x="374" y="3"/>
                </a:cubicBezTo>
                <a:cubicBezTo>
                  <a:pt x="374" y="3"/>
                  <a:pt x="374" y="3"/>
                  <a:pt x="374" y="3"/>
                </a:cubicBezTo>
                <a:cubicBezTo>
                  <a:pt x="375" y="2"/>
                  <a:pt x="375" y="2"/>
                  <a:pt x="375" y="1"/>
                </a:cubicBezTo>
                <a:cubicBezTo>
                  <a:pt x="375" y="1"/>
                  <a:pt x="375" y="1"/>
                  <a:pt x="375" y="1"/>
                </a:cubicBezTo>
                <a:cubicBezTo>
                  <a:pt x="375" y="1"/>
                  <a:pt x="375" y="1"/>
                  <a:pt x="375" y="1"/>
                </a:cubicBezTo>
                <a:cubicBezTo>
                  <a:pt x="375" y="1"/>
                  <a:pt x="375" y="0"/>
                  <a:pt x="376" y="0"/>
                </a:cubicBezTo>
                <a:cubicBezTo>
                  <a:pt x="374" y="0"/>
                  <a:pt x="374" y="0"/>
                  <a:pt x="374" y="0"/>
                </a:cubicBezTo>
                <a:cubicBezTo>
                  <a:pt x="373" y="0"/>
                  <a:pt x="373" y="0"/>
                  <a:pt x="373" y="1"/>
                </a:cubicBezTo>
                <a:cubicBezTo>
                  <a:pt x="373" y="1"/>
                  <a:pt x="373" y="1"/>
                  <a:pt x="373" y="2"/>
                </a:cubicBezTo>
                <a:cubicBezTo>
                  <a:pt x="372" y="2"/>
                  <a:pt x="372" y="3"/>
                  <a:pt x="372" y="3"/>
                </a:cubicBezTo>
                <a:cubicBezTo>
                  <a:pt x="372" y="4"/>
                  <a:pt x="372" y="4"/>
                  <a:pt x="372" y="5"/>
                </a:cubicBezTo>
                <a:cubicBezTo>
                  <a:pt x="373" y="5"/>
                  <a:pt x="373" y="6"/>
                  <a:pt x="373" y="6"/>
                </a:cubicBezTo>
                <a:cubicBezTo>
                  <a:pt x="374" y="6"/>
                  <a:pt x="374" y="6"/>
                  <a:pt x="374" y="6"/>
                </a:cubicBezTo>
                <a:cubicBezTo>
                  <a:pt x="375" y="6"/>
                  <a:pt x="375" y="6"/>
                  <a:pt x="376" y="6"/>
                </a:cubicBezTo>
                <a:cubicBezTo>
                  <a:pt x="376" y="6"/>
                  <a:pt x="376" y="6"/>
                  <a:pt x="376" y="6"/>
                </a:cubicBezTo>
                <a:cubicBezTo>
                  <a:pt x="376" y="6"/>
                  <a:pt x="376" y="6"/>
                  <a:pt x="376" y="6"/>
                </a:cubicBezTo>
                <a:cubicBezTo>
                  <a:pt x="376" y="6"/>
                  <a:pt x="376" y="6"/>
                  <a:pt x="376" y="6"/>
                </a:cubicBezTo>
                <a:cubicBezTo>
                  <a:pt x="376" y="6"/>
                  <a:pt x="376" y="6"/>
                  <a:pt x="376" y="6"/>
                </a:cubicBezTo>
                <a:cubicBezTo>
                  <a:pt x="376" y="7"/>
                  <a:pt x="376" y="7"/>
                  <a:pt x="376" y="7"/>
                </a:cubicBezTo>
                <a:cubicBezTo>
                  <a:pt x="378" y="7"/>
                  <a:pt x="379" y="8"/>
                  <a:pt x="380" y="9"/>
                </a:cubicBezTo>
                <a:cubicBezTo>
                  <a:pt x="381" y="10"/>
                  <a:pt x="381" y="12"/>
                  <a:pt x="382" y="13"/>
                </a:cubicBezTo>
                <a:cubicBezTo>
                  <a:pt x="382" y="14"/>
                  <a:pt x="382" y="15"/>
                  <a:pt x="382" y="15"/>
                </a:cubicBezTo>
                <a:cubicBezTo>
                  <a:pt x="382" y="17"/>
                  <a:pt x="382" y="19"/>
                  <a:pt x="382" y="21"/>
                </a:cubicBezTo>
                <a:cubicBezTo>
                  <a:pt x="381" y="22"/>
                  <a:pt x="381" y="22"/>
                  <a:pt x="381" y="22"/>
                </a:cubicBezTo>
                <a:cubicBezTo>
                  <a:pt x="382" y="22"/>
                  <a:pt x="382" y="22"/>
                  <a:pt x="382" y="22"/>
                </a:cubicBezTo>
                <a:cubicBezTo>
                  <a:pt x="384" y="23"/>
                  <a:pt x="384" y="24"/>
                  <a:pt x="385" y="26"/>
                </a:cubicBezTo>
                <a:cubicBezTo>
                  <a:pt x="385" y="28"/>
                  <a:pt x="385" y="30"/>
                  <a:pt x="385" y="32"/>
                </a:cubicBezTo>
                <a:cubicBezTo>
                  <a:pt x="385" y="36"/>
                  <a:pt x="383" y="40"/>
                  <a:pt x="378" y="42"/>
                </a:cubicBezTo>
                <a:cubicBezTo>
                  <a:pt x="377" y="42"/>
                  <a:pt x="376" y="42"/>
                  <a:pt x="375" y="42"/>
                </a:cubicBezTo>
                <a:cubicBezTo>
                  <a:pt x="375" y="42"/>
                  <a:pt x="375" y="42"/>
                  <a:pt x="375" y="42"/>
                </a:cubicBezTo>
                <a:cubicBezTo>
                  <a:pt x="372" y="42"/>
                  <a:pt x="369" y="42"/>
                  <a:pt x="368" y="40"/>
                </a:cubicBezTo>
                <a:cubicBezTo>
                  <a:pt x="368" y="39"/>
                  <a:pt x="368" y="36"/>
                  <a:pt x="368" y="34"/>
                </a:cubicBezTo>
                <a:cubicBezTo>
                  <a:pt x="368" y="33"/>
                  <a:pt x="368" y="32"/>
                  <a:pt x="368" y="31"/>
                </a:cubicBezTo>
                <a:cubicBezTo>
                  <a:pt x="368" y="30"/>
                  <a:pt x="369" y="29"/>
                  <a:pt x="370" y="28"/>
                </a:cubicBezTo>
                <a:cubicBezTo>
                  <a:pt x="371" y="27"/>
                  <a:pt x="372" y="25"/>
                  <a:pt x="372" y="24"/>
                </a:cubicBezTo>
                <a:cubicBezTo>
                  <a:pt x="372" y="23"/>
                  <a:pt x="372" y="22"/>
                  <a:pt x="371" y="22"/>
                </a:cubicBezTo>
                <a:cubicBezTo>
                  <a:pt x="370" y="18"/>
                  <a:pt x="368" y="16"/>
                  <a:pt x="366" y="15"/>
                </a:cubicBezTo>
                <a:cubicBezTo>
                  <a:pt x="366" y="14"/>
                  <a:pt x="366" y="14"/>
                  <a:pt x="366" y="14"/>
                </a:cubicBezTo>
                <a:cubicBezTo>
                  <a:pt x="366" y="14"/>
                  <a:pt x="366" y="14"/>
                  <a:pt x="366" y="14"/>
                </a:cubicBezTo>
                <a:cubicBezTo>
                  <a:pt x="366" y="13"/>
                  <a:pt x="366" y="13"/>
                  <a:pt x="366" y="13"/>
                </a:cubicBezTo>
                <a:cubicBezTo>
                  <a:pt x="365" y="13"/>
                  <a:pt x="365" y="13"/>
                  <a:pt x="365" y="13"/>
                </a:cubicBezTo>
                <a:cubicBezTo>
                  <a:pt x="364" y="12"/>
                  <a:pt x="364" y="12"/>
                  <a:pt x="364" y="12"/>
                </a:cubicBezTo>
                <a:cubicBezTo>
                  <a:pt x="364" y="13"/>
                  <a:pt x="364" y="13"/>
                  <a:pt x="364" y="13"/>
                </a:cubicBezTo>
                <a:cubicBezTo>
                  <a:pt x="362" y="12"/>
                  <a:pt x="361" y="12"/>
                  <a:pt x="360" y="12"/>
                </a:cubicBezTo>
                <a:cubicBezTo>
                  <a:pt x="360" y="12"/>
                  <a:pt x="360" y="12"/>
                  <a:pt x="360" y="12"/>
                </a:cubicBezTo>
                <a:cubicBezTo>
                  <a:pt x="359" y="12"/>
                  <a:pt x="359" y="12"/>
                  <a:pt x="359" y="12"/>
                </a:cubicBezTo>
                <a:cubicBezTo>
                  <a:pt x="358" y="11"/>
                  <a:pt x="358" y="11"/>
                  <a:pt x="358" y="11"/>
                </a:cubicBezTo>
                <a:cubicBezTo>
                  <a:pt x="358" y="12"/>
                  <a:pt x="358" y="12"/>
                  <a:pt x="358" y="12"/>
                </a:cubicBezTo>
                <a:cubicBezTo>
                  <a:pt x="350" y="12"/>
                  <a:pt x="344" y="18"/>
                  <a:pt x="337" y="21"/>
                </a:cubicBezTo>
                <a:cubicBezTo>
                  <a:pt x="337" y="21"/>
                  <a:pt x="337" y="21"/>
                  <a:pt x="337" y="21"/>
                </a:cubicBezTo>
                <a:cubicBezTo>
                  <a:pt x="336" y="21"/>
                  <a:pt x="335" y="21"/>
                  <a:pt x="334" y="21"/>
                </a:cubicBezTo>
                <a:cubicBezTo>
                  <a:pt x="334" y="20"/>
                  <a:pt x="333" y="19"/>
                  <a:pt x="332" y="19"/>
                </a:cubicBezTo>
                <a:cubicBezTo>
                  <a:pt x="332" y="19"/>
                  <a:pt x="332" y="19"/>
                  <a:pt x="332" y="19"/>
                </a:cubicBezTo>
                <a:cubicBezTo>
                  <a:pt x="332" y="18"/>
                  <a:pt x="332" y="18"/>
                  <a:pt x="332" y="18"/>
                </a:cubicBezTo>
                <a:cubicBezTo>
                  <a:pt x="331" y="17"/>
                  <a:pt x="331" y="17"/>
                  <a:pt x="331" y="17"/>
                </a:cubicBezTo>
                <a:cubicBezTo>
                  <a:pt x="331" y="17"/>
                  <a:pt x="331" y="16"/>
                  <a:pt x="331" y="16"/>
                </a:cubicBezTo>
                <a:cubicBezTo>
                  <a:pt x="331" y="15"/>
                  <a:pt x="331" y="15"/>
                  <a:pt x="331" y="14"/>
                </a:cubicBezTo>
                <a:cubicBezTo>
                  <a:pt x="332" y="12"/>
                  <a:pt x="332" y="12"/>
                  <a:pt x="332" y="12"/>
                </a:cubicBezTo>
                <a:cubicBezTo>
                  <a:pt x="332" y="11"/>
                  <a:pt x="332" y="11"/>
                  <a:pt x="332" y="11"/>
                </a:cubicBezTo>
                <a:cubicBezTo>
                  <a:pt x="332" y="11"/>
                  <a:pt x="332" y="11"/>
                  <a:pt x="332" y="11"/>
                </a:cubicBezTo>
                <a:cubicBezTo>
                  <a:pt x="333" y="9"/>
                  <a:pt x="335" y="7"/>
                  <a:pt x="336" y="6"/>
                </a:cubicBezTo>
                <a:cubicBezTo>
                  <a:pt x="337" y="6"/>
                  <a:pt x="337" y="6"/>
                  <a:pt x="337" y="6"/>
                </a:cubicBezTo>
                <a:cubicBezTo>
                  <a:pt x="337" y="5"/>
                  <a:pt x="337" y="5"/>
                  <a:pt x="337" y="5"/>
                </a:cubicBezTo>
                <a:cubicBezTo>
                  <a:pt x="337" y="5"/>
                  <a:pt x="337" y="5"/>
                  <a:pt x="337" y="5"/>
                </a:cubicBezTo>
                <a:cubicBezTo>
                  <a:pt x="337" y="4"/>
                  <a:pt x="336" y="3"/>
                  <a:pt x="336" y="3"/>
                </a:cubicBezTo>
                <a:cubicBezTo>
                  <a:pt x="336" y="2"/>
                  <a:pt x="335" y="2"/>
                  <a:pt x="334" y="1"/>
                </a:cubicBezTo>
                <a:cubicBezTo>
                  <a:pt x="334" y="1"/>
                  <a:pt x="333" y="0"/>
                  <a:pt x="333" y="0"/>
                </a:cubicBezTo>
                <a:cubicBezTo>
                  <a:pt x="333" y="0"/>
                  <a:pt x="333" y="0"/>
                  <a:pt x="333" y="0"/>
                </a:cubicBezTo>
                <a:cubicBezTo>
                  <a:pt x="318" y="0"/>
                  <a:pt x="318" y="0"/>
                  <a:pt x="318" y="0"/>
                </a:cubicBezTo>
                <a:cubicBezTo>
                  <a:pt x="316" y="0"/>
                  <a:pt x="313" y="1"/>
                  <a:pt x="310" y="2"/>
                </a:cubicBezTo>
                <a:cubicBezTo>
                  <a:pt x="310" y="2"/>
                  <a:pt x="310" y="2"/>
                  <a:pt x="310" y="2"/>
                </a:cubicBezTo>
                <a:cubicBezTo>
                  <a:pt x="309" y="2"/>
                  <a:pt x="309" y="2"/>
                  <a:pt x="309" y="2"/>
                </a:cubicBezTo>
                <a:cubicBezTo>
                  <a:pt x="308" y="2"/>
                  <a:pt x="308" y="2"/>
                  <a:pt x="308" y="2"/>
                </a:cubicBezTo>
                <a:cubicBezTo>
                  <a:pt x="308" y="2"/>
                  <a:pt x="308" y="2"/>
                  <a:pt x="308" y="2"/>
                </a:cubicBezTo>
                <a:cubicBezTo>
                  <a:pt x="306" y="3"/>
                  <a:pt x="303" y="3"/>
                  <a:pt x="301" y="4"/>
                </a:cubicBezTo>
                <a:cubicBezTo>
                  <a:pt x="301" y="4"/>
                  <a:pt x="301" y="4"/>
                  <a:pt x="301" y="4"/>
                </a:cubicBezTo>
                <a:cubicBezTo>
                  <a:pt x="301" y="4"/>
                  <a:pt x="301" y="4"/>
                  <a:pt x="301" y="4"/>
                </a:cubicBezTo>
                <a:cubicBezTo>
                  <a:pt x="297" y="6"/>
                  <a:pt x="293" y="7"/>
                  <a:pt x="290" y="9"/>
                </a:cubicBezTo>
                <a:cubicBezTo>
                  <a:pt x="290" y="9"/>
                  <a:pt x="290" y="9"/>
                  <a:pt x="290" y="9"/>
                </a:cubicBezTo>
                <a:cubicBezTo>
                  <a:pt x="288" y="10"/>
                  <a:pt x="288" y="10"/>
                  <a:pt x="288" y="10"/>
                </a:cubicBezTo>
                <a:cubicBezTo>
                  <a:pt x="288" y="10"/>
                  <a:pt x="288" y="10"/>
                  <a:pt x="288" y="10"/>
                </a:cubicBezTo>
                <a:cubicBezTo>
                  <a:pt x="288" y="10"/>
                  <a:pt x="288" y="10"/>
                  <a:pt x="288" y="10"/>
                </a:cubicBezTo>
                <a:cubicBezTo>
                  <a:pt x="285" y="12"/>
                  <a:pt x="282" y="13"/>
                  <a:pt x="279" y="15"/>
                </a:cubicBezTo>
                <a:cubicBezTo>
                  <a:pt x="279" y="15"/>
                  <a:pt x="279" y="15"/>
                  <a:pt x="279" y="15"/>
                </a:cubicBezTo>
                <a:cubicBezTo>
                  <a:pt x="278" y="16"/>
                  <a:pt x="278" y="16"/>
                  <a:pt x="278" y="16"/>
                </a:cubicBezTo>
                <a:cubicBezTo>
                  <a:pt x="278" y="16"/>
                  <a:pt x="278" y="16"/>
                  <a:pt x="278" y="16"/>
                </a:cubicBezTo>
                <a:cubicBezTo>
                  <a:pt x="277" y="16"/>
                  <a:pt x="277" y="16"/>
                  <a:pt x="277" y="16"/>
                </a:cubicBezTo>
                <a:cubicBezTo>
                  <a:pt x="277" y="16"/>
                  <a:pt x="277" y="16"/>
                  <a:pt x="277" y="16"/>
                </a:cubicBezTo>
                <a:cubicBezTo>
                  <a:pt x="276" y="17"/>
                  <a:pt x="275" y="18"/>
                  <a:pt x="274" y="18"/>
                </a:cubicBezTo>
                <a:cubicBezTo>
                  <a:pt x="268" y="7"/>
                  <a:pt x="268" y="7"/>
                  <a:pt x="268" y="7"/>
                </a:cubicBezTo>
                <a:cubicBezTo>
                  <a:pt x="270" y="4"/>
                  <a:pt x="273" y="2"/>
                  <a:pt x="276" y="0"/>
                </a:cubicBezTo>
                <a:cubicBezTo>
                  <a:pt x="273" y="0"/>
                  <a:pt x="273" y="0"/>
                  <a:pt x="273" y="0"/>
                </a:cubicBezTo>
                <a:cubicBezTo>
                  <a:pt x="270" y="2"/>
                  <a:pt x="268" y="4"/>
                  <a:pt x="266" y="7"/>
                </a:cubicBezTo>
                <a:cubicBezTo>
                  <a:pt x="265" y="7"/>
                  <a:pt x="265" y="7"/>
                  <a:pt x="265" y="7"/>
                </a:cubicBezTo>
                <a:cubicBezTo>
                  <a:pt x="273" y="20"/>
                  <a:pt x="273" y="20"/>
                  <a:pt x="273" y="20"/>
                </a:cubicBezTo>
                <a:cubicBezTo>
                  <a:pt x="275" y="20"/>
                  <a:pt x="275" y="20"/>
                  <a:pt x="275" y="20"/>
                </a:cubicBezTo>
                <a:cubicBezTo>
                  <a:pt x="275" y="20"/>
                  <a:pt x="275" y="20"/>
                  <a:pt x="275" y="20"/>
                </a:cubicBezTo>
                <a:cubicBezTo>
                  <a:pt x="275" y="20"/>
                  <a:pt x="275" y="20"/>
                  <a:pt x="275" y="20"/>
                </a:cubicBezTo>
                <a:cubicBezTo>
                  <a:pt x="276" y="20"/>
                  <a:pt x="277" y="19"/>
                  <a:pt x="277" y="19"/>
                </a:cubicBezTo>
                <a:cubicBezTo>
                  <a:pt x="277" y="20"/>
                  <a:pt x="277" y="20"/>
                  <a:pt x="277" y="20"/>
                </a:cubicBezTo>
                <a:cubicBezTo>
                  <a:pt x="276" y="21"/>
                  <a:pt x="276" y="21"/>
                  <a:pt x="275" y="22"/>
                </a:cubicBezTo>
                <a:cubicBezTo>
                  <a:pt x="275" y="23"/>
                  <a:pt x="275" y="23"/>
                  <a:pt x="275" y="23"/>
                </a:cubicBezTo>
                <a:cubicBezTo>
                  <a:pt x="277" y="27"/>
                  <a:pt x="277" y="27"/>
                  <a:pt x="277" y="27"/>
                </a:cubicBezTo>
                <a:cubicBezTo>
                  <a:pt x="277" y="31"/>
                  <a:pt x="277" y="31"/>
                  <a:pt x="277" y="31"/>
                </a:cubicBezTo>
                <a:cubicBezTo>
                  <a:pt x="277" y="30"/>
                  <a:pt x="276" y="29"/>
                  <a:pt x="276" y="28"/>
                </a:cubicBezTo>
                <a:cubicBezTo>
                  <a:pt x="276" y="28"/>
                  <a:pt x="276" y="28"/>
                  <a:pt x="276" y="28"/>
                </a:cubicBezTo>
                <a:cubicBezTo>
                  <a:pt x="276" y="28"/>
                  <a:pt x="276" y="28"/>
                  <a:pt x="276" y="28"/>
                </a:cubicBezTo>
                <a:cubicBezTo>
                  <a:pt x="272" y="21"/>
                  <a:pt x="268" y="15"/>
                  <a:pt x="264" y="9"/>
                </a:cubicBezTo>
                <a:cubicBezTo>
                  <a:pt x="264" y="5"/>
                  <a:pt x="264" y="5"/>
                  <a:pt x="264" y="5"/>
                </a:cubicBezTo>
                <a:cubicBezTo>
                  <a:pt x="265" y="5"/>
                  <a:pt x="265" y="5"/>
                  <a:pt x="265" y="5"/>
                </a:cubicBezTo>
                <a:cubicBezTo>
                  <a:pt x="265" y="5"/>
                  <a:pt x="265" y="5"/>
                  <a:pt x="265" y="5"/>
                </a:cubicBezTo>
                <a:cubicBezTo>
                  <a:pt x="267" y="3"/>
                  <a:pt x="269" y="1"/>
                  <a:pt x="271" y="0"/>
                </a:cubicBezTo>
                <a:cubicBezTo>
                  <a:pt x="268" y="0"/>
                  <a:pt x="268" y="0"/>
                  <a:pt x="268" y="0"/>
                </a:cubicBezTo>
                <a:cubicBezTo>
                  <a:pt x="267" y="1"/>
                  <a:pt x="266" y="2"/>
                  <a:pt x="265" y="3"/>
                </a:cubicBezTo>
                <a:cubicBezTo>
                  <a:pt x="264" y="3"/>
                  <a:pt x="264" y="3"/>
                  <a:pt x="264" y="3"/>
                </a:cubicBezTo>
                <a:cubicBezTo>
                  <a:pt x="263" y="2"/>
                  <a:pt x="263" y="2"/>
                  <a:pt x="263" y="2"/>
                </a:cubicBezTo>
                <a:cubicBezTo>
                  <a:pt x="264" y="0"/>
                  <a:pt x="264" y="0"/>
                  <a:pt x="264" y="0"/>
                </a:cubicBezTo>
                <a:cubicBezTo>
                  <a:pt x="264" y="0"/>
                  <a:pt x="264" y="0"/>
                  <a:pt x="264" y="0"/>
                </a:cubicBezTo>
                <a:cubicBezTo>
                  <a:pt x="264" y="0"/>
                  <a:pt x="264" y="0"/>
                  <a:pt x="264" y="0"/>
                </a:cubicBezTo>
                <a:cubicBezTo>
                  <a:pt x="261" y="0"/>
                  <a:pt x="261" y="0"/>
                  <a:pt x="261" y="0"/>
                </a:cubicBezTo>
                <a:cubicBezTo>
                  <a:pt x="261" y="0"/>
                  <a:pt x="261" y="0"/>
                  <a:pt x="261" y="1"/>
                </a:cubicBezTo>
                <a:cubicBezTo>
                  <a:pt x="260" y="1"/>
                  <a:pt x="260" y="1"/>
                  <a:pt x="260" y="1"/>
                </a:cubicBezTo>
                <a:cubicBezTo>
                  <a:pt x="260" y="2"/>
                  <a:pt x="260" y="2"/>
                  <a:pt x="260" y="2"/>
                </a:cubicBezTo>
                <a:cubicBezTo>
                  <a:pt x="261" y="3"/>
                  <a:pt x="262" y="3"/>
                  <a:pt x="262" y="4"/>
                </a:cubicBezTo>
                <a:cubicBezTo>
                  <a:pt x="262" y="7"/>
                  <a:pt x="262" y="7"/>
                  <a:pt x="262" y="7"/>
                </a:cubicBezTo>
                <a:cubicBezTo>
                  <a:pt x="261" y="4"/>
                  <a:pt x="259" y="2"/>
                  <a:pt x="257" y="0"/>
                </a:cubicBezTo>
                <a:cubicBezTo>
                  <a:pt x="255" y="0"/>
                  <a:pt x="255" y="0"/>
                  <a:pt x="255" y="0"/>
                </a:cubicBezTo>
                <a:cubicBezTo>
                  <a:pt x="258" y="3"/>
                  <a:pt x="260" y="7"/>
                  <a:pt x="263" y="10"/>
                </a:cubicBezTo>
                <a:cubicBezTo>
                  <a:pt x="263" y="10"/>
                  <a:pt x="263" y="10"/>
                  <a:pt x="263" y="10"/>
                </a:cubicBezTo>
                <a:cubicBezTo>
                  <a:pt x="266" y="16"/>
                  <a:pt x="270" y="22"/>
                  <a:pt x="274" y="29"/>
                </a:cubicBezTo>
                <a:cubicBezTo>
                  <a:pt x="274" y="29"/>
                  <a:pt x="274" y="29"/>
                  <a:pt x="274" y="29"/>
                </a:cubicBezTo>
                <a:cubicBezTo>
                  <a:pt x="276" y="31"/>
                  <a:pt x="276" y="34"/>
                  <a:pt x="277" y="37"/>
                </a:cubicBezTo>
                <a:cubicBezTo>
                  <a:pt x="277" y="37"/>
                  <a:pt x="277" y="37"/>
                  <a:pt x="277" y="37"/>
                </a:cubicBezTo>
                <a:cubicBezTo>
                  <a:pt x="278" y="39"/>
                  <a:pt x="278" y="42"/>
                  <a:pt x="279" y="45"/>
                </a:cubicBezTo>
                <a:cubicBezTo>
                  <a:pt x="278" y="45"/>
                  <a:pt x="278" y="45"/>
                  <a:pt x="278" y="45"/>
                </a:cubicBezTo>
                <a:cubicBezTo>
                  <a:pt x="278" y="45"/>
                  <a:pt x="278" y="45"/>
                  <a:pt x="278" y="45"/>
                </a:cubicBezTo>
                <a:cubicBezTo>
                  <a:pt x="277" y="45"/>
                  <a:pt x="277" y="45"/>
                  <a:pt x="277" y="45"/>
                </a:cubicBezTo>
                <a:cubicBezTo>
                  <a:pt x="262" y="45"/>
                  <a:pt x="262" y="45"/>
                  <a:pt x="262" y="45"/>
                </a:cubicBezTo>
                <a:cubicBezTo>
                  <a:pt x="259" y="45"/>
                  <a:pt x="259" y="45"/>
                  <a:pt x="259" y="45"/>
                </a:cubicBezTo>
                <a:cubicBezTo>
                  <a:pt x="257" y="40"/>
                  <a:pt x="256" y="35"/>
                  <a:pt x="254" y="30"/>
                </a:cubicBezTo>
                <a:cubicBezTo>
                  <a:pt x="254" y="30"/>
                  <a:pt x="254" y="30"/>
                  <a:pt x="254" y="30"/>
                </a:cubicBezTo>
                <a:cubicBezTo>
                  <a:pt x="254" y="29"/>
                  <a:pt x="254" y="29"/>
                  <a:pt x="254" y="29"/>
                </a:cubicBezTo>
                <a:cubicBezTo>
                  <a:pt x="252" y="24"/>
                  <a:pt x="252" y="24"/>
                  <a:pt x="252" y="24"/>
                </a:cubicBezTo>
                <a:cubicBezTo>
                  <a:pt x="252" y="26"/>
                  <a:pt x="252" y="26"/>
                  <a:pt x="252" y="26"/>
                </a:cubicBezTo>
                <a:cubicBezTo>
                  <a:pt x="251" y="24"/>
                  <a:pt x="250" y="23"/>
                  <a:pt x="250" y="22"/>
                </a:cubicBezTo>
                <a:cubicBezTo>
                  <a:pt x="247" y="18"/>
                  <a:pt x="245" y="15"/>
                  <a:pt x="243" y="11"/>
                </a:cubicBezTo>
                <a:cubicBezTo>
                  <a:pt x="242" y="11"/>
                  <a:pt x="242" y="11"/>
                  <a:pt x="242" y="11"/>
                </a:cubicBezTo>
                <a:cubicBezTo>
                  <a:pt x="242" y="11"/>
                  <a:pt x="242" y="11"/>
                  <a:pt x="242" y="11"/>
                </a:cubicBezTo>
                <a:cubicBezTo>
                  <a:pt x="240" y="9"/>
                  <a:pt x="238" y="7"/>
                  <a:pt x="236" y="5"/>
                </a:cubicBezTo>
                <a:cubicBezTo>
                  <a:pt x="236" y="5"/>
                  <a:pt x="236" y="5"/>
                  <a:pt x="236" y="5"/>
                </a:cubicBezTo>
                <a:cubicBezTo>
                  <a:pt x="236" y="5"/>
                  <a:pt x="236" y="5"/>
                  <a:pt x="236" y="5"/>
                </a:cubicBezTo>
                <a:cubicBezTo>
                  <a:pt x="234" y="3"/>
                  <a:pt x="234" y="3"/>
                  <a:pt x="234" y="3"/>
                </a:cubicBezTo>
                <a:cubicBezTo>
                  <a:pt x="234" y="3"/>
                  <a:pt x="234" y="3"/>
                  <a:pt x="234" y="3"/>
                </a:cubicBezTo>
                <a:cubicBezTo>
                  <a:pt x="233" y="2"/>
                  <a:pt x="231" y="1"/>
                  <a:pt x="230" y="0"/>
                </a:cubicBezTo>
                <a:cubicBezTo>
                  <a:pt x="227" y="0"/>
                  <a:pt x="227" y="0"/>
                  <a:pt x="227" y="0"/>
                </a:cubicBezTo>
                <a:cubicBezTo>
                  <a:pt x="229" y="2"/>
                  <a:pt x="232" y="4"/>
                  <a:pt x="234" y="6"/>
                </a:cubicBezTo>
                <a:cubicBezTo>
                  <a:pt x="234" y="7"/>
                  <a:pt x="234" y="7"/>
                  <a:pt x="234" y="7"/>
                </a:cubicBezTo>
                <a:cubicBezTo>
                  <a:pt x="232" y="5"/>
                  <a:pt x="229" y="2"/>
                  <a:pt x="226" y="0"/>
                </a:cubicBezTo>
                <a:cubicBezTo>
                  <a:pt x="222" y="0"/>
                  <a:pt x="222" y="0"/>
                  <a:pt x="222" y="0"/>
                </a:cubicBezTo>
                <a:cubicBezTo>
                  <a:pt x="226" y="3"/>
                  <a:pt x="231" y="6"/>
                  <a:pt x="234" y="10"/>
                </a:cubicBezTo>
                <a:cubicBezTo>
                  <a:pt x="234" y="10"/>
                  <a:pt x="234" y="10"/>
                  <a:pt x="234" y="10"/>
                </a:cubicBezTo>
                <a:cubicBezTo>
                  <a:pt x="235" y="10"/>
                  <a:pt x="235" y="10"/>
                  <a:pt x="235" y="10"/>
                </a:cubicBezTo>
                <a:cubicBezTo>
                  <a:pt x="235" y="11"/>
                  <a:pt x="235" y="11"/>
                  <a:pt x="235" y="11"/>
                </a:cubicBezTo>
                <a:cubicBezTo>
                  <a:pt x="236" y="12"/>
                  <a:pt x="236" y="13"/>
                  <a:pt x="237" y="13"/>
                </a:cubicBezTo>
                <a:cubicBezTo>
                  <a:pt x="243" y="22"/>
                  <a:pt x="249" y="31"/>
                  <a:pt x="252" y="41"/>
                </a:cubicBezTo>
                <a:cubicBezTo>
                  <a:pt x="252" y="42"/>
                  <a:pt x="252" y="43"/>
                  <a:pt x="253" y="44"/>
                </a:cubicBezTo>
                <a:cubicBezTo>
                  <a:pt x="252" y="45"/>
                  <a:pt x="252" y="45"/>
                  <a:pt x="252" y="45"/>
                </a:cubicBezTo>
                <a:cubicBezTo>
                  <a:pt x="252" y="45"/>
                  <a:pt x="252" y="45"/>
                  <a:pt x="252" y="45"/>
                </a:cubicBezTo>
                <a:cubicBezTo>
                  <a:pt x="252" y="45"/>
                  <a:pt x="251" y="45"/>
                  <a:pt x="250" y="45"/>
                </a:cubicBezTo>
                <a:cubicBezTo>
                  <a:pt x="250" y="45"/>
                  <a:pt x="250" y="45"/>
                  <a:pt x="250" y="45"/>
                </a:cubicBezTo>
                <a:cubicBezTo>
                  <a:pt x="250" y="45"/>
                  <a:pt x="250" y="45"/>
                  <a:pt x="250" y="45"/>
                </a:cubicBezTo>
                <a:cubicBezTo>
                  <a:pt x="248" y="45"/>
                  <a:pt x="247" y="45"/>
                  <a:pt x="246" y="45"/>
                </a:cubicBezTo>
                <a:cubicBezTo>
                  <a:pt x="246" y="45"/>
                  <a:pt x="245" y="44"/>
                  <a:pt x="245" y="44"/>
                </a:cubicBezTo>
                <a:cubicBezTo>
                  <a:pt x="245" y="43"/>
                  <a:pt x="245" y="42"/>
                  <a:pt x="245" y="41"/>
                </a:cubicBezTo>
                <a:cubicBezTo>
                  <a:pt x="243" y="34"/>
                  <a:pt x="240" y="28"/>
                  <a:pt x="236" y="22"/>
                </a:cubicBezTo>
                <a:cubicBezTo>
                  <a:pt x="236" y="22"/>
                  <a:pt x="236" y="22"/>
                  <a:pt x="236" y="22"/>
                </a:cubicBezTo>
                <a:cubicBezTo>
                  <a:pt x="236" y="22"/>
                  <a:pt x="236" y="22"/>
                  <a:pt x="236" y="22"/>
                </a:cubicBezTo>
                <a:cubicBezTo>
                  <a:pt x="234" y="19"/>
                  <a:pt x="234" y="19"/>
                  <a:pt x="234" y="19"/>
                </a:cubicBezTo>
                <a:cubicBezTo>
                  <a:pt x="234" y="20"/>
                  <a:pt x="234" y="20"/>
                  <a:pt x="234" y="20"/>
                </a:cubicBezTo>
                <a:cubicBezTo>
                  <a:pt x="228" y="12"/>
                  <a:pt x="220" y="5"/>
                  <a:pt x="212" y="0"/>
                </a:cubicBezTo>
                <a:cubicBezTo>
                  <a:pt x="208" y="0"/>
                  <a:pt x="208" y="0"/>
                  <a:pt x="208" y="0"/>
                </a:cubicBezTo>
                <a:cubicBezTo>
                  <a:pt x="218" y="6"/>
                  <a:pt x="228" y="14"/>
                  <a:pt x="234" y="23"/>
                </a:cubicBezTo>
                <a:cubicBezTo>
                  <a:pt x="234" y="26"/>
                  <a:pt x="234" y="26"/>
                  <a:pt x="234" y="26"/>
                </a:cubicBezTo>
                <a:cubicBezTo>
                  <a:pt x="227" y="15"/>
                  <a:pt x="218" y="5"/>
                  <a:pt x="206" y="0"/>
                </a:cubicBezTo>
                <a:cubicBezTo>
                  <a:pt x="201" y="0"/>
                  <a:pt x="201" y="0"/>
                  <a:pt x="201" y="0"/>
                </a:cubicBezTo>
                <a:cubicBezTo>
                  <a:pt x="202" y="0"/>
                  <a:pt x="203" y="1"/>
                  <a:pt x="204" y="1"/>
                </a:cubicBezTo>
                <a:cubicBezTo>
                  <a:pt x="217" y="7"/>
                  <a:pt x="227" y="18"/>
                  <a:pt x="234" y="30"/>
                </a:cubicBezTo>
                <a:cubicBezTo>
                  <a:pt x="237" y="34"/>
                  <a:pt x="238" y="38"/>
                  <a:pt x="240" y="42"/>
                </a:cubicBezTo>
                <a:cubicBezTo>
                  <a:pt x="240" y="43"/>
                  <a:pt x="240" y="44"/>
                  <a:pt x="240" y="44"/>
                </a:cubicBezTo>
                <a:cubicBezTo>
                  <a:pt x="239" y="45"/>
                  <a:pt x="239" y="45"/>
                  <a:pt x="239" y="45"/>
                </a:cubicBezTo>
                <a:cubicBezTo>
                  <a:pt x="239" y="45"/>
                  <a:pt x="239" y="46"/>
                  <a:pt x="238" y="46"/>
                </a:cubicBezTo>
                <a:cubicBezTo>
                  <a:pt x="238" y="46"/>
                  <a:pt x="238" y="46"/>
                  <a:pt x="238" y="46"/>
                </a:cubicBezTo>
                <a:cubicBezTo>
                  <a:pt x="238" y="45"/>
                  <a:pt x="237" y="45"/>
                  <a:pt x="236" y="45"/>
                </a:cubicBezTo>
                <a:cubicBezTo>
                  <a:pt x="236" y="45"/>
                  <a:pt x="236" y="45"/>
                  <a:pt x="236" y="45"/>
                </a:cubicBezTo>
                <a:cubicBezTo>
                  <a:pt x="235" y="45"/>
                  <a:pt x="235" y="45"/>
                  <a:pt x="235" y="45"/>
                </a:cubicBezTo>
                <a:cubicBezTo>
                  <a:pt x="235" y="45"/>
                  <a:pt x="235" y="45"/>
                  <a:pt x="235" y="45"/>
                </a:cubicBezTo>
                <a:cubicBezTo>
                  <a:pt x="234" y="45"/>
                  <a:pt x="233" y="45"/>
                  <a:pt x="233" y="45"/>
                </a:cubicBezTo>
                <a:cubicBezTo>
                  <a:pt x="233" y="45"/>
                  <a:pt x="233" y="45"/>
                  <a:pt x="233" y="45"/>
                </a:cubicBezTo>
                <a:cubicBezTo>
                  <a:pt x="233" y="44"/>
                  <a:pt x="233" y="44"/>
                  <a:pt x="233" y="44"/>
                </a:cubicBezTo>
                <a:cubicBezTo>
                  <a:pt x="233" y="44"/>
                  <a:pt x="233" y="44"/>
                  <a:pt x="233" y="44"/>
                </a:cubicBezTo>
                <a:cubicBezTo>
                  <a:pt x="233" y="43"/>
                  <a:pt x="233" y="43"/>
                  <a:pt x="233" y="43"/>
                </a:cubicBezTo>
                <a:cubicBezTo>
                  <a:pt x="233" y="43"/>
                  <a:pt x="233" y="43"/>
                  <a:pt x="233" y="43"/>
                </a:cubicBezTo>
                <a:cubicBezTo>
                  <a:pt x="226" y="25"/>
                  <a:pt x="209" y="6"/>
                  <a:pt x="188" y="2"/>
                </a:cubicBezTo>
                <a:cubicBezTo>
                  <a:pt x="186" y="1"/>
                  <a:pt x="184" y="0"/>
                  <a:pt x="181" y="0"/>
                </a:cubicBezTo>
                <a:cubicBezTo>
                  <a:pt x="167" y="0"/>
                  <a:pt x="167" y="0"/>
                  <a:pt x="167" y="0"/>
                </a:cubicBezTo>
                <a:cubicBezTo>
                  <a:pt x="171" y="1"/>
                  <a:pt x="175" y="1"/>
                  <a:pt x="179" y="1"/>
                </a:cubicBezTo>
                <a:cubicBezTo>
                  <a:pt x="179" y="3"/>
                  <a:pt x="179" y="3"/>
                  <a:pt x="179" y="3"/>
                </a:cubicBezTo>
                <a:cubicBezTo>
                  <a:pt x="174" y="2"/>
                  <a:pt x="168" y="1"/>
                  <a:pt x="163" y="1"/>
                </a:cubicBezTo>
                <a:cubicBezTo>
                  <a:pt x="161" y="1"/>
                  <a:pt x="159" y="1"/>
                  <a:pt x="157" y="1"/>
                </a:cubicBezTo>
                <a:cubicBezTo>
                  <a:pt x="157" y="0"/>
                  <a:pt x="157" y="0"/>
                  <a:pt x="157" y="0"/>
                </a:cubicBezTo>
                <a:cubicBezTo>
                  <a:pt x="157" y="0"/>
                  <a:pt x="157" y="0"/>
                  <a:pt x="157" y="0"/>
                </a:cubicBezTo>
                <a:cubicBezTo>
                  <a:pt x="144" y="0"/>
                  <a:pt x="144" y="0"/>
                  <a:pt x="144" y="0"/>
                </a:cubicBezTo>
                <a:cubicBezTo>
                  <a:pt x="141" y="1"/>
                  <a:pt x="138" y="2"/>
                  <a:pt x="135" y="3"/>
                </a:cubicBezTo>
                <a:cubicBezTo>
                  <a:pt x="134" y="3"/>
                  <a:pt x="134" y="3"/>
                  <a:pt x="134" y="3"/>
                </a:cubicBezTo>
                <a:cubicBezTo>
                  <a:pt x="133" y="3"/>
                  <a:pt x="133" y="3"/>
                  <a:pt x="133" y="3"/>
                </a:cubicBezTo>
                <a:cubicBezTo>
                  <a:pt x="133" y="3"/>
                  <a:pt x="133" y="3"/>
                  <a:pt x="133" y="3"/>
                </a:cubicBezTo>
                <a:cubicBezTo>
                  <a:pt x="130" y="4"/>
                  <a:pt x="128" y="5"/>
                  <a:pt x="126" y="5"/>
                </a:cubicBezTo>
                <a:cubicBezTo>
                  <a:pt x="125" y="5"/>
                  <a:pt x="124" y="5"/>
                  <a:pt x="123" y="5"/>
                </a:cubicBezTo>
                <a:cubicBezTo>
                  <a:pt x="120" y="5"/>
                  <a:pt x="118" y="6"/>
                  <a:pt x="115" y="7"/>
                </a:cubicBezTo>
                <a:cubicBezTo>
                  <a:pt x="113" y="9"/>
                  <a:pt x="111" y="10"/>
                  <a:pt x="109" y="12"/>
                </a:cubicBezTo>
                <a:cubicBezTo>
                  <a:pt x="109" y="12"/>
                  <a:pt x="109" y="12"/>
                  <a:pt x="109" y="12"/>
                </a:cubicBezTo>
                <a:cubicBezTo>
                  <a:pt x="109" y="12"/>
                  <a:pt x="109" y="12"/>
                  <a:pt x="109" y="12"/>
                </a:cubicBezTo>
                <a:cubicBezTo>
                  <a:pt x="109" y="13"/>
                  <a:pt x="108" y="14"/>
                  <a:pt x="108" y="15"/>
                </a:cubicBezTo>
                <a:cubicBezTo>
                  <a:pt x="108" y="16"/>
                  <a:pt x="109" y="18"/>
                  <a:pt x="110" y="19"/>
                </a:cubicBezTo>
                <a:cubicBezTo>
                  <a:pt x="110" y="19"/>
                  <a:pt x="110" y="19"/>
                  <a:pt x="110" y="19"/>
                </a:cubicBezTo>
                <a:cubicBezTo>
                  <a:pt x="110" y="19"/>
                  <a:pt x="110" y="19"/>
                  <a:pt x="110" y="19"/>
                </a:cubicBezTo>
                <a:cubicBezTo>
                  <a:pt x="111" y="20"/>
                  <a:pt x="112" y="20"/>
                  <a:pt x="113" y="20"/>
                </a:cubicBezTo>
                <a:cubicBezTo>
                  <a:pt x="114" y="21"/>
                  <a:pt x="114" y="21"/>
                  <a:pt x="115" y="22"/>
                </a:cubicBezTo>
                <a:cubicBezTo>
                  <a:pt x="115" y="22"/>
                  <a:pt x="115" y="22"/>
                  <a:pt x="115" y="22"/>
                </a:cubicBezTo>
                <a:cubicBezTo>
                  <a:pt x="115" y="23"/>
                  <a:pt x="115" y="24"/>
                  <a:pt x="115" y="25"/>
                </a:cubicBezTo>
                <a:cubicBezTo>
                  <a:pt x="114" y="27"/>
                  <a:pt x="114" y="28"/>
                  <a:pt x="113" y="29"/>
                </a:cubicBezTo>
                <a:cubicBezTo>
                  <a:pt x="113" y="29"/>
                  <a:pt x="112" y="30"/>
                  <a:pt x="111" y="30"/>
                </a:cubicBezTo>
                <a:cubicBezTo>
                  <a:pt x="111" y="30"/>
                  <a:pt x="111" y="30"/>
                  <a:pt x="111" y="30"/>
                </a:cubicBezTo>
                <a:cubicBezTo>
                  <a:pt x="110" y="30"/>
                  <a:pt x="108" y="29"/>
                  <a:pt x="107" y="28"/>
                </a:cubicBezTo>
                <a:cubicBezTo>
                  <a:pt x="105" y="27"/>
                  <a:pt x="105" y="27"/>
                  <a:pt x="104" y="26"/>
                </a:cubicBezTo>
                <a:cubicBezTo>
                  <a:pt x="104" y="24"/>
                  <a:pt x="104" y="22"/>
                  <a:pt x="103" y="20"/>
                </a:cubicBezTo>
                <a:cubicBezTo>
                  <a:pt x="103" y="18"/>
                  <a:pt x="103" y="16"/>
                  <a:pt x="102" y="14"/>
                </a:cubicBezTo>
                <a:cubicBezTo>
                  <a:pt x="106" y="10"/>
                  <a:pt x="110" y="7"/>
                  <a:pt x="115" y="4"/>
                </a:cubicBezTo>
                <a:cubicBezTo>
                  <a:pt x="115" y="4"/>
                  <a:pt x="115" y="4"/>
                  <a:pt x="115" y="4"/>
                </a:cubicBezTo>
                <a:cubicBezTo>
                  <a:pt x="116" y="4"/>
                  <a:pt x="116" y="4"/>
                  <a:pt x="116" y="4"/>
                </a:cubicBezTo>
                <a:cubicBezTo>
                  <a:pt x="117" y="3"/>
                  <a:pt x="117" y="3"/>
                  <a:pt x="117" y="3"/>
                </a:cubicBezTo>
                <a:cubicBezTo>
                  <a:pt x="117" y="3"/>
                  <a:pt x="117" y="3"/>
                  <a:pt x="117" y="3"/>
                </a:cubicBezTo>
                <a:cubicBezTo>
                  <a:pt x="119" y="2"/>
                  <a:pt x="122" y="1"/>
                  <a:pt x="125" y="0"/>
                </a:cubicBezTo>
                <a:cubicBezTo>
                  <a:pt x="119" y="0"/>
                  <a:pt x="119" y="0"/>
                  <a:pt x="119" y="0"/>
                </a:cubicBezTo>
                <a:cubicBezTo>
                  <a:pt x="119" y="0"/>
                  <a:pt x="118" y="1"/>
                  <a:pt x="117" y="1"/>
                </a:cubicBezTo>
                <a:cubicBezTo>
                  <a:pt x="117" y="0"/>
                  <a:pt x="117" y="0"/>
                  <a:pt x="117" y="0"/>
                </a:cubicBezTo>
                <a:cubicBezTo>
                  <a:pt x="112" y="0"/>
                  <a:pt x="112" y="0"/>
                  <a:pt x="112" y="0"/>
                </a:cubicBezTo>
                <a:cubicBezTo>
                  <a:pt x="108" y="2"/>
                  <a:pt x="103" y="5"/>
                  <a:pt x="99" y="9"/>
                </a:cubicBezTo>
                <a:cubicBezTo>
                  <a:pt x="99" y="8"/>
                  <a:pt x="99" y="8"/>
                  <a:pt x="98" y="8"/>
                </a:cubicBezTo>
                <a:cubicBezTo>
                  <a:pt x="98" y="7"/>
                  <a:pt x="98" y="7"/>
                  <a:pt x="98" y="6"/>
                </a:cubicBezTo>
                <a:cubicBezTo>
                  <a:pt x="98" y="4"/>
                  <a:pt x="100" y="2"/>
                  <a:pt x="102" y="0"/>
                </a:cubicBezTo>
                <a:cubicBezTo>
                  <a:pt x="99" y="0"/>
                  <a:pt x="99" y="0"/>
                  <a:pt x="99" y="0"/>
                </a:cubicBezTo>
                <a:cubicBezTo>
                  <a:pt x="98" y="1"/>
                  <a:pt x="98" y="1"/>
                  <a:pt x="97" y="2"/>
                </a:cubicBezTo>
                <a:cubicBezTo>
                  <a:pt x="97" y="0"/>
                  <a:pt x="97" y="0"/>
                  <a:pt x="97" y="0"/>
                </a:cubicBezTo>
                <a:cubicBezTo>
                  <a:pt x="94" y="0"/>
                  <a:pt x="94" y="0"/>
                  <a:pt x="94" y="0"/>
                </a:cubicBezTo>
                <a:cubicBezTo>
                  <a:pt x="94" y="0"/>
                  <a:pt x="94" y="0"/>
                  <a:pt x="94" y="1"/>
                </a:cubicBezTo>
                <a:cubicBezTo>
                  <a:pt x="93" y="3"/>
                  <a:pt x="92" y="5"/>
                  <a:pt x="90" y="6"/>
                </a:cubicBezTo>
                <a:cubicBezTo>
                  <a:pt x="90" y="6"/>
                  <a:pt x="90" y="6"/>
                  <a:pt x="90" y="6"/>
                </a:cubicBezTo>
                <a:cubicBezTo>
                  <a:pt x="90" y="6"/>
                  <a:pt x="90" y="6"/>
                  <a:pt x="90" y="6"/>
                </a:cubicBezTo>
                <a:cubicBezTo>
                  <a:pt x="89" y="7"/>
                  <a:pt x="89" y="7"/>
                  <a:pt x="89" y="7"/>
                </a:cubicBezTo>
                <a:cubicBezTo>
                  <a:pt x="89" y="8"/>
                  <a:pt x="90" y="8"/>
                  <a:pt x="90" y="9"/>
                </a:cubicBezTo>
                <a:cubicBezTo>
                  <a:pt x="90" y="9"/>
                  <a:pt x="91" y="9"/>
                  <a:pt x="91" y="9"/>
                </a:cubicBezTo>
                <a:cubicBezTo>
                  <a:pt x="91" y="9"/>
                  <a:pt x="91" y="9"/>
                  <a:pt x="91" y="9"/>
                </a:cubicBezTo>
                <a:cubicBezTo>
                  <a:pt x="91" y="9"/>
                  <a:pt x="91" y="9"/>
                  <a:pt x="91" y="9"/>
                </a:cubicBezTo>
                <a:cubicBezTo>
                  <a:pt x="93" y="10"/>
                  <a:pt x="94" y="11"/>
                  <a:pt x="95" y="13"/>
                </a:cubicBezTo>
                <a:cubicBezTo>
                  <a:pt x="95" y="13"/>
                  <a:pt x="95" y="13"/>
                  <a:pt x="95" y="13"/>
                </a:cubicBezTo>
                <a:cubicBezTo>
                  <a:pt x="95" y="13"/>
                  <a:pt x="95" y="13"/>
                  <a:pt x="95" y="13"/>
                </a:cubicBezTo>
                <a:cubicBezTo>
                  <a:pt x="96" y="14"/>
                  <a:pt x="96" y="14"/>
                  <a:pt x="96" y="14"/>
                </a:cubicBezTo>
                <a:cubicBezTo>
                  <a:pt x="97" y="17"/>
                  <a:pt x="97" y="19"/>
                  <a:pt x="98" y="22"/>
                </a:cubicBezTo>
                <a:cubicBezTo>
                  <a:pt x="98" y="25"/>
                  <a:pt x="99" y="29"/>
                  <a:pt x="102" y="31"/>
                </a:cubicBezTo>
                <a:cubicBezTo>
                  <a:pt x="102" y="31"/>
                  <a:pt x="102" y="31"/>
                  <a:pt x="102" y="31"/>
                </a:cubicBezTo>
                <a:cubicBezTo>
                  <a:pt x="102" y="31"/>
                  <a:pt x="102" y="31"/>
                  <a:pt x="102" y="31"/>
                </a:cubicBezTo>
                <a:cubicBezTo>
                  <a:pt x="105" y="34"/>
                  <a:pt x="108" y="35"/>
                  <a:pt x="111" y="35"/>
                </a:cubicBezTo>
                <a:cubicBezTo>
                  <a:pt x="111" y="35"/>
                  <a:pt x="111" y="35"/>
                  <a:pt x="111" y="35"/>
                </a:cubicBezTo>
                <a:cubicBezTo>
                  <a:pt x="112" y="35"/>
                  <a:pt x="114" y="35"/>
                  <a:pt x="115" y="34"/>
                </a:cubicBezTo>
                <a:cubicBezTo>
                  <a:pt x="115" y="34"/>
                  <a:pt x="115" y="34"/>
                  <a:pt x="115" y="34"/>
                </a:cubicBezTo>
                <a:cubicBezTo>
                  <a:pt x="117" y="33"/>
                  <a:pt x="117" y="33"/>
                  <a:pt x="117" y="33"/>
                </a:cubicBezTo>
                <a:cubicBezTo>
                  <a:pt x="117" y="32"/>
                  <a:pt x="117" y="32"/>
                  <a:pt x="117" y="32"/>
                </a:cubicBezTo>
                <a:cubicBezTo>
                  <a:pt x="117" y="32"/>
                  <a:pt x="117" y="32"/>
                  <a:pt x="117" y="32"/>
                </a:cubicBezTo>
                <a:cubicBezTo>
                  <a:pt x="118" y="31"/>
                  <a:pt x="118" y="30"/>
                  <a:pt x="119" y="29"/>
                </a:cubicBezTo>
                <a:cubicBezTo>
                  <a:pt x="119" y="29"/>
                  <a:pt x="119" y="29"/>
                  <a:pt x="119" y="29"/>
                </a:cubicBezTo>
                <a:cubicBezTo>
                  <a:pt x="119" y="29"/>
                  <a:pt x="119" y="29"/>
                  <a:pt x="119" y="29"/>
                </a:cubicBezTo>
                <a:cubicBezTo>
                  <a:pt x="120" y="28"/>
                  <a:pt x="120" y="26"/>
                  <a:pt x="120" y="24"/>
                </a:cubicBezTo>
                <a:cubicBezTo>
                  <a:pt x="120" y="22"/>
                  <a:pt x="120" y="21"/>
                  <a:pt x="119" y="19"/>
                </a:cubicBezTo>
                <a:cubicBezTo>
                  <a:pt x="119" y="18"/>
                  <a:pt x="118" y="18"/>
                  <a:pt x="118" y="17"/>
                </a:cubicBezTo>
                <a:cubicBezTo>
                  <a:pt x="117" y="17"/>
                  <a:pt x="117" y="17"/>
                  <a:pt x="116" y="16"/>
                </a:cubicBezTo>
                <a:cubicBezTo>
                  <a:pt x="115" y="16"/>
                  <a:pt x="115" y="16"/>
                  <a:pt x="114" y="16"/>
                </a:cubicBezTo>
                <a:cubicBezTo>
                  <a:pt x="114" y="15"/>
                  <a:pt x="114" y="15"/>
                  <a:pt x="114" y="15"/>
                </a:cubicBezTo>
                <a:cubicBezTo>
                  <a:pt x="114" y="15"/>
                  <a:pt x="114" y="14"/>
                  <a:pt x="114" y="14"/>
                </a:cubicBezTo>
                <a:cubicBezTo>
                  <a:pt x="114" y="14"/>
                  <a:pt x="115" y="13"/>
                  <a:pt x="115" y="13"/>
                </a:cubicBezTo>
                <a:cubicBezTo>
                  <a:pt x="116" y="12"/>
                  <a:pt x="116" y="12"/>
                  <a:pt x="116" y="12"/>
                </a:cubicBezTo>
                <a:cubicBezTo>
                  <a:pt x="117" y="12"/>
                  <a:pt x="117" y="12"/>
                  <a:pt x="117" y="12"/>
                </a:cubicBezTo>
                <a:cubicBezTo>
                  <a:pt x="117" y="12"/>
                  <a:pt x="117" y="12"/>
                  <a:pt x="117" y="12"/>
                </a:cubicBezTo>
                <a:cubicBezTo>
                  <a:pt x="119" y="11"/>
                  <a:pt x="121" y="10"/>
                  <a:pt x="124" y="10"/>
                </a:cubicBezTo>
                <a:cubicBezTo>
                  <a:pt x="124" y="10"/>
                  <a:pt x="125" y="10"/>
                  <a:pt x="126" y="10"/>
                </a:cubicBezTo>
                <a:cubicBezTo>
                  <a:pt x="128" y="11"/>
                  <a:pt x="130" y="12"/>
                  <a:pt x="130" y="14"/>
                </a:cubicBezTo>
                <a:cubicBezTo>
                  <a:pt x="130" y="14"/>
                  <a:pt x="130" y="14"/>
                  <a:pt x="130" y="14"/>
                </a:cubicBezTo>
                <a:cubicBezTo>
                  <a:pt x="131" y="15"/>
                  <a:pt x="131" y="15"/>
                  <a:pt x="131" y="15"/>
                </a:cubicBezTo>
                <a:cubicBezTo>
                  <a:pt x="131" y="15"/>
                  <a:pt x="130" y="16"/>
                  <a:pt x="130" y="17"/>
                </a:cubicBezTo>
                <a:cubicBezTo>
                  <a:pt x="130" y="17"/>
                  <a:pt x="130" y="18"/>
                  <a:pt x="130" y="19"/>
                </a:cubicBezTo>
                <a:cubicBezTo>
                  <a:pt x="130" y="19"/>
                  <a:pt x="130" y="20"/>
                  <a:pt x="131" y="20"/>
                </a:cubicBezTo>
                <a:cubicBezTo>
                  <a:pt x="131" y="20"/>
                  <a:pt x="131" y="21"/>
                  <a:pt x="131" y="21"/>
                </a:cubicBezTo>
                <a:cubicBezTo>
                  <a:pt x="131" y="21"/>
                  <a:pt x="131" y="21"/>
                  <a:pt x="131" y="22"/>
                </a:cubicBezTo>
                <a:cubicBezTo>
                  <a:pt x="131" y="23"/>
                  <a:pt x="132" y="24"/>
                  <a:pt x="133" y="26"/>
                </a:cubicBezTo>
                <a:cubicBezTo>
                  <a:pt x="133" y="26"/>
                  <a:pt x="133" y="26"/>
                  <a:pt x="133" y="27"/>
                </a:cubicBezTo>
                <a:cubicBezTo>
                  <a:pt x="133" y="27"/>
                  <a:pt x="134" y="27"/>
                  <a:pt x="134" y="28"/>
                </a:cubicBezTo>
                <a:cubicBezTo>
                  <a:pt x="134" y="28"/>
                  <a:pt x="134" y="29"/>
                  <a:pt x="134" y="29"/>
                </a:cubicBezTo>
                <a:cubicBezTo>
                  <a:pt x="134" y="29"/>
                  <a:pt x="134" y="29"/>
                  <a:pt x="134" y="29"/>
                </a:cubicBezTo>
                <a:cubicBezTo>
                  <a:pt x="133" y="30"/>
                  <a:pt x="133" y="30"/>
                  <a:pt x="133" y="30"/>
                </a:cubicBezTo>
                <a:cubicBezTo>
                  <a:pt x="133" y="30"/>
                  <a:pt x="133" y="30"/>
                  <a:pt x="133" y="30"/>
                </a:cubicBezTo>
                <a:cubicBezTo>
                  <a:pt x="133" y="30"/>
                  <a:pt x="133" y="31"/>
                  <a:pt x="133" y="32"/>
                </a:cubicBezTo>
                <a:cubicBezTo>
                  <a:pt x="132" y="35"/>
                  <a:pt x="130" y="38"/>
                  <a:pt x="128" y="40"/>
                </a:cubicBezTo>
                <a:cubicBezTo>
                  <a:pt x="128" y="40"/>
                  <a:pt x="128" y="40"/>
                  <a:pt x="128" y="40"/>
                </a:cubicBezTo>
                <a:cubicBezTo>
                  <a:pt x="128" y="40"/>
                  <a:pt x="128" y="40"/>
                  <a:pt x="128" y="40"/>
                </a:cubicBezTo>
                <a:cubicBezTo>
                  <a:pt x="126" y="42"/>
                  <a:pt x="123" y="43"/>
                  <a:pt x="120" y="43"/>
                </a:cubicBezTo>
                <a:cubicBezTo>
                  <a:pt x="118" y="43"/>
                  <a:pt x="117" y="42"/>
                  <a:pt x="116" y="42"/>
                </a:cubicBezTo>
                <a:cubicBezTo>
                  <a:pt x="115" y="42"/>
                  <a:pt x="114" y="42"/>
                  <a:pt x="114" y="41"/>
                </a:cubicBezTo>
                <a:cubicBezTo>
                  <a:pt x="113" y="41"/>
                  <a:pt x="113" y="41"/>
                  <a:pt x="113" y="41"/>
                </a:cubicBezTo>
                <a:cubicBezTo>
                  <a:pt x="113" y="41"/>
                  <a:pt x="113" y="41"/>
                  <a:pt x="113" y="41"/>
                </a:cubicBezTo>
                <a:cubicBezTo>
                  <a:pt x="110" y="43"/>
                  <a:pt x="107" y="44"/>
                  <a:pt x="104" y="44"/>
                </a:cubicBezTo>
                <a:cubicBezTo>
                  <a:pt x="102" y="44"/>
                  <a:pt x="99" y="43"/>
                  <a:pt x="97" y="43"/>
                </a:cubicBezTo>
                <a:cubicBezTo>
                  <a:pt x="97" y="43"/>
                  <a:pt x="97" y="43"/>
                  <a:pt x="97" y="43"/>
                </a:cubicBezTo>
                <a:cubicBezTo>
                  <a:pt x="97" y="43"/>
                  <a:pt x="97" y="43"/>
                  <a:pt x="97" y="43"/>
                </a:cubicBezTo>
                <a:cubicBezTo>
                  <a:pt x="97" y="42"/>
                  <a:pt x="97" y="42"/>
                  <a:pt x="97" y="42"/>
                </a:cubicBezTo>
                <a:cubicBezTo>
                  <a:pt x="96" y="42"/>
                  <a:pt x="96" y="42"/>
                  <a:pt x="96" y="42"/>
                </a:cubicBezTo>
                <a:cubicBezTo>
                  <a:pt x="94" y="41"/>
                  <a:pt x="92" y="40"/>
                  <a:pt x="90" y="39"/>
                </a:cubicBezTo>
                <a:cubicBezTo>
                  <a:pt x="89" y="38"/>
                  <a:pt x="88" y="37"/>
                  <a:pt x="87" y="36"/>
                </a:cubicBezTo>
                <a:cubicBezTo>
                  <a:pt x="87" y="36"/>
                  <a:pt x="87" y="36"/>
                  <a:pt x="87" y="36"/>
                </a:cubicBezTo>
                <a:cubicBezTo>
                  <a:pt x="87" y="36"/>
                  <a:pt x="87" y="36"/>
                  <a:pt x="87" y="36"/>
                </a:cubicBezTo>
                <a:cubicBezTo>
                  <a:pt x="86" y="34"/>
                  <a:pt x="86" y="34"/>
                  <a:pt x="86" y="34"/>
                </a:cubicBezTo>
                <a:cubicBezTo>
                  <a:pt x="84" y="31"/>
                  <a:pt x="83" y="28"/>
                  <a:pt x="83" y="25"/>
                </a:cubicBezTo>
                <a:cubicBezTo>
                  <a:pt x="83" y="25"/>
                  <a:pt x="83" y="25"/>
                  <a:pt x="83" y="24"/>
                </a:cubicBezTo>
                <a:cubicBezTo>
                  <a:pt x="82" y="24"/>
                  <a:pt x="82" y="24"/>
                  <a:pt x="82" y="24"/>
                </a:cubicBezTo>
                <a:cubicBezTo>
                  <a:pt x="82" y="24"/>
                  <a:pt x="82" y="24"/>
                  <a:pt x="82" y="24"/>
                </a:cubicBezTo>
                <a:cubicBezTo>
                  <a:pt x="81" y="21"/>
                  <a:pt x="78" y="20"/>
                  <a:pt x="76" y="20"/>
                </a:cubicBezTo>
                <a:cubicBezTo>
                  <a:pt x="76" y="20"/>
                  <a:pt x="76" y="20"/>
                  <a:pt x="76" y="20"/>
                </a:cubicBezTo>
                <a:cubicBezTo>
                  <a:pt x="74" y="20"/>
                  <a:pt x="72" y="20"/>
                  <a:pt x="70" y="21"/>
                </a:cubicBezTo>
                <a:cubicBezTo>
                  <a:pt x="70" y="21"/>
                  <a:pt x="70" y="21"/>
                  <a:pt x="70" y="21"/>
                </a:cubicBezTo>
                <a:cubicBezTo>
                  <a:pt x="69" y="21"/>
                  <a:pt x="69" y="21"/>
                  <a:pt x="69" y="21"/>
                </a:cubicBezTo>
                <a:cubicBezTo>
                  <a:pt x="68" y="22"/>
                  <a:pt x="68" y="22"/>
                  <a:pt x="68" y="22"/>
                </a:cubicBezTo>
                <a:cubicBezTo>
                  <a:pt x="68" y="22"/>
                  <a:pt x="68" y="22"/>
                  <a:pt x="68" y="22"/>
                </a:cubicBezTo>
                <a:cubicBezTo>
                  <a:pt x="67" y="22"/>
                  <a:pt x="66" y="22"/>
                  <a:pt x="66" y="22"/>
                </a:cubicBezTo>
                <a:cubicBezTo>
                  <a:pt x="65" y="22"/>
                  <a:pt x="65" y="22"/>
                  <a:pt x="65" y="22"/>
                </a:cubicBezTo>
                <a:cubicBezTo>
                  <a:pt x="65" y="22"/>
                  <a:pt x="65" y="22"/>
                  <a:pt x="65" y="22"/>
                </a:cubicBezTo>
                <a:cubicBezTo>
                  <a:pt x="64" y="22"/>
                  <a:pt x="63" y="22"/>
                  <a:pt x="62" y="21"/>
                </a:cubicBezTo>
                <a:cubicBezTo>
                  <a:pt x="62" y="21"/>
                  <a:pt x="62" y="21"/>
                  <a:pt x="62" y="21"/>
                </a:cubicBezTo>
                <a:cubicBezTo>
                  <a:pt x="62" y="21"/>
                  <a:pt x="62" y="21"/>
                  <a:pt x="62" y="21"/>
                </a:cubicBezTo>
                <a:cubicBezTo>
                  <a:pt x="61" y="21"/>
                  <a:pt x="61" y="21"/>
                  <a:pt x="61" y="21"/>
                </a:cubicBezTo>
                <a:cubicBezTo>
                  <a:pt x="61" y="21"/>
                  <a:pt x="61" y="21"/>
                  <a:pt x="61" y="20"/>
                </a:cubicBezTo>
                <a:cubicBezTo>
                  <a:pt x="61" y="20"/>
                  <a:pt x="61" y="19"/>
                  <a:pt x="61" y="18"/>
                </a:cubicBezTo>
                <a:cubicBezTo>
                  <a:pt x="62" y="16"/>
                  <a:pt x="64" y="15"/>
                  <a:pt x="66" y="13"/>
                </a:cubicBezTo>
                <a:cubicBezTo>
                  <a:pt x="66" y="12"/>
                  <a:pt x="66" y="12"/>
                  <a:pt x="66" y="12"/>
                </a:cubicBezTo>
                <a:cubicBezTo>
                  <a:pt x="66" y="12"/>
                  <a:pt x="66" y="12"/>
                  <a:pt x="66" y="12"/>
                </a:cubicBezTo>
                <a:cubicBezTo>
                  <a:pt x="67" y="11"/>
                  <a:pt x="68" y="11"/>
                  <a:pt x="68" y="10"/>
                </a:cubicBezTo>
                <a:cubicBezTo>
                  <a:pt x="68" y="12"/>
                  <a:pt x="68" y="12"/>
                  <a:pt x="68" y="12"/>
                </a:cubicBezTo>
                <a:cubicBezTo>
                  <a:pt x="70" y="7"/>
                  <a:pt x="70" y="7"/>
                  <a:pt x="70" y="7"/>
                </a:cubicBezTo>
                <a:cubicBezTo>
                  <a:pt x="70" y="7"/>
                  <a:pt x="70" y="7"/>
                  <a:pt x="70" y="7"/>
                </a:cubicBezTo>
                <a:cubicBezTo>
                  <a:pt x="70" y="7"/>
                  <a:pt x="70" y="7"/>
                  <a:pt x="70" y="7"/>
                </a:cubicBezTo>
                <a:cubicBezTo>
                  <a:pt x="71" y="6"/>
                  <a:pt x="71" y="5"/>
                  <a:pt x="71" y="3"/>
                </a:cubicBezTo>
                <a:cubicBezTo>
                  <a:pt x="71" y="2"/>
                  <a:pt x="71" y="1"/>
                  <a:pt x="70" y="0"/>
                </a:cubicBezTo>
                <a:cubicBezTo>
                  <a:pt x="70" y="0"/>
                  <a:pt x="70" y="0"/>
                  <a:pt x="70" y="0"/>
                </a:cubicBezTo>
                <a:cubicBezTo>
                  <a:pt x="68" y="0"/>
                  <a:pt x="68" y="0"/>
                  <a:pt x="68" y="0"/>
                </a:cubicBezTo>
                <a:cubicBezTo>
                  <a:pt x="68" y="0"/>
                  <a:pt x="68" y="0"/>
                  <a:pt x="68" y="0"/>
                </a:cubicBezTo>
                <a:cubicBezTo>
                  <a:pt x="68" y="0"/>
                  <a:pt x="68" y="0"/>
                  <a:pt x="68" y="0"/>
                </a:cubicBezTo>
                <a:cubicBezTo>
                  <a:pt x="68" y="7"/>
                  <a:pt x="68" y="7"/>
                  <a:pt x="68" y="7"/>
                </a:cubicBezTo>
                <a:cubicBezTo>
                  <a:pt x="68" y="7"/>
                  <a:pt x="67" y="8"/>
                  <a:pt x="66" y="9"/>
                </a:cubicBezTo>
                <a:cubicBezTo>
                  <a:pt x="66" y="6"/>
                  <a:pt x="66" y="6"/>
                  <a:pt x="66" y="6"/>
                </a:cubicBezTo>
                <a:cubicBezTo>
                  <a:pt x="67" y="5"/>
                  <a:pt x="67" y="5"/>
                  <a:pt x="67" y="4"/>
                </a:cubicBezTo>
                <a:cubicBezTo>
                  <a:pt x="67" y="3"/>
                  <a:pt x="67" y="2"/>
                  <a:pt x="66" y="1"/>
                </a:cubicBezTo>
                <a:cubicBezTo>
                  <a:pt x="66" y="0"/>
                  <a:pt x="66" y="0"/>
                  <a:pt x="66" y="0"/>
                </a:cubicBezTo>
                <a:cubicBezTo>
                  <a:pt x="62" y="0"/>
                  <a:pt x="62" y="0"/>
                  <a:pt x="62" y="0"/>
                </a:cubicBezTo>
                <a:cubicBezTo>
                  <a:pt x="62" y="0"/>
                  <a:pt x="62" y="0"/>
                  <a:pt x="61" y="0"/>
                </a:cubicBezTo>
                <a:cubicBezTo>
                  <a:pt x="61" y="1"/>
                  <a:pt x="60" y="2"/>
                  <a:pt x="59" y="2"/>
                </a:cubicBezTo>
                <a:cubicBezTo>
                  <a:pt x="59" y="2"/>
                  <a:pt x="59" y="2"/>
                  <a:pt x="59" y="2"/>
                </a:cubicBezTo>
                <a:cubicBezTo>
                  <a:pt x="59" y="2"/>
                  <a:pt x="59" y="2"/>
                  <a:pt x="59" y="2"/>
                </a:cubicBezTo>
                <a:cubicBezTo>
                  <a:pt x="55" y="7"/>
                  <a:pt x="49" y="11"/>
                  <a:pt x="46" y="16"/>
                </a:cubicBezTo>
                <a:cubicBezTo>
                  <a:pt x="46" y="16"/>
                  <a:pt x="46" y="17"/>
                  <a:pt x="46" y="17"/>
                </a:cubicBezTo>
                <a:cubicBezTo>
                  <a:pt x="46" y="15"/>
                  <a:pt x="46" y="15"/>
                  <a:pt x="46" y="15"/>
                </a:cubicBezTo>
                <a:cubicBezTo>
                  <a:pt x="50" y="10"/>
                  <a:pt x="55" y="5"/>
                  <a:pt x="59" y="0"/>
                </a:cubicBezTo>
                <a:cubicBezTo>
                  <a:pt x="59" y="0"/>
                  <a:pt x="59" y="0"/>
                  <a:pt x="59" y="0"/>
                </a:cubicBezTo>
                <a:cubicBezTo>
                  <a:pt x="51" y="0"/>
                  <a:pt x="51" y="0"/>
                  <a:pt x="51" y="0"/>
                </a:cubicBezTo>
                <a:cubicBezTo>
                  <a:pt x="50" y="1"/>
                  <a:pt x="49" y="2"/>
                  <a:pt x="48" y="2"/>
                </a:cubicBezTo>
                <a:cubicBezTo>
                  <a:pt x="47" y="3"/>
                  <a:pt x="46" y="3"/>
                  <a:pt x="46" y="4"/>
                </a:cubicBezTo>
                <a:cubicBezTo>
                  <a:pt x="46" y="2"/>
                  <a:pt x="46" y="2"/>
                  <a:pt x="46" y="2"/>
                </a:cubicBezTo>
                <a:cubicBezTo>
                  <a:pt x="46" y="2"/>
                  <a:pt x="47" y="1"/>
                  <a:pt x="48" y="0"/>
                </a:cubicBezTo>
                <a:cubicBezTo>
                  <a:pt x="48" y="0"/>
                  <a:pt x="48" y="0"/>
                  <a:pt x="48" y="0"/>
                </a:cubicBezTo>
                <a:cubicBezTo>
                  <a:pt x="45" y="0"/>
                  <a:pt x="45" y="0"/>
                  <a:pt x="45" y="0"/>
                </a:cubicBezTo>
                <a:cubicBezTo>
                  <a:pt x="44" y="1"/>
                  <a:pt x="44" y="1"/>
                  <a:pt x="44" y="1"/>
                </a:cubicBezTo>
                <a:cubicBezTo>
                  <a:pt x="44" y="1"/>
                  <a:pt x="44" y="1"/>
                  <a:pt x="44" y="1"/>
                </a:cubicBezTo>
                <a:cubicBezTo>
                  <a:pt x="44" y="1"/>
                  <a:pt x="44" y="1"/>
                  <a:pt x="44" y="1"/>
                </a:cubicBezTo>
                <a:cubicBezTo>
                  <a:pt x="42" y="3"/>
                  <a:pt x="41" y="3"/>
                  <a:pt x="40" y="3"/>
                </a:cubicBezTo>
                <a:cubicBezTo>
                  <a:pt x="40" y="3"/>
                  <a:pt x="40" y="3"/>
                  <a:pt x="40" y="3"/>
                </a:cubicBezTo>
                <a:cubicBezTo>
                  <a:pt x="40" y="3"/>
                  <a:pt x="40" y="3"/>
                  <a:pt x="40" y="3"/>
                </a:cubicBezTo>
                <a:cubicBezTo>
                  <a:pt x="39" y="3"/>
                  <a:pt x="39" y="3"/>
                  <a:pt x="39" y="3"/>
                </a:cubicBezTo>
                <a:cubicBezTo>
                  <a:pt x="39" y="3"/>
                  <a:pt x="39" y="3"/>
                  <a:pt x="39" y="3"/>
                </a:cubicBezTo>
                <a:cubicBezTo>
                  <a:pt x="38" y="2"/>
                  <a:pt x="38" y="2"/>
                  <a:pt x="38" y="2"/>
                </a:cubicBezTo>
                <a:cubicBezTo>
                  <a:pt x="37" y="2"/>
                  <a:pt x="37" y="1"/>
                  <a:pt x="37" y="0"/>
                </a:cubicBezTo>
                <a:cubicBezTo>
                  <a:pt x="35" y="0"/>
                  <a:pt x="35" y="0"/>
                  <a:pt x="35" y="0"/>
                </a:cubicBezTo>
                <a:cubicBezTo>
                  <a:pt x="35" y="1"/>
                  <a:pt x="36" y="3"/>
                  <a:pt x="37" y="4"/>
                </a:cubicBezTo>
                <a:cubicBezTo>
                  <a:pt x="37" y="4"/>
                  <a:pt x="37" y="4"/>
                  <a:pt x="37" y="4"/>
                </a:cubicBezTo>
                <a:cubicBezTo>
                  <a:pt x="37" y="4"/>
                  <a:pt x="37" y="4"/>
                  <a:pt x="37" y="4"/>
                </a:cubicBezTo>
                <a:cubicBezTo>
                  <a:pt x="37" y="4"/>
                  <a:pt x="37" y="4"/>
                  <a:pt x="38" y="5"/>
                </a:cubicBezTo>
                <a:cubicBezTo>
                  <a:pt x="38" y="5"/>
                  <a:pt x="38" y="5"/>
                  <a:pt x="38" y="5"/>
                </a:cubicBezTo>
                <a:cubicBezTo>
                  <a:pt x="38" y="8"/>
                  <a:pt x="38" y="8"/>
                  <a:pt x="38" y="8"/>
                </a:cubicBezTo>
                <a:cubicBezTo>
                  <a:pt x="33" y="5"/>
                  <a:pt x="27" y="5"/>
                  <a:pt x="21" y="5"/>
                </a:cubicBezTo>
                <a:cubicBezTo>
                  <a:pt x="21" y="4"/>
                  <a:pt x="21" y="4"/>
                  <a:pt x="21" y="4"/>
                </a:cubicBezTo>
                <a:cubicBezTo>
                  <a:pt x="25" y="4"/>
                  <a:pt x="28" y="4"/>
                  <a:pt x="32" y="4"/>
                </a:cubicBezTo>
                <a:cubicBezTo>
                  <a:pt x="33" y="4"/>
                  <a:pt x="33" y="4"/>
                  <a:pt x="33" y="4"/>
                </a:cubicBezTo>
                <a:cubicBezTo>
                  <a:pt x="33" y="4"/>
                  <a:pt x="33" y="4"/>
                  <a:pt x="33" y="4"/>
                </a:cubicBezTo>
                <a:cubicBezTo>
                  <a:pt x="33" y="3"/>
                  <a:pt x="33" y="3"/>
                  <a:pt x="33" y="3"/>
                </a:cubicBezTo>
                <a:cubicBezTo>
                  <a:pt x="33" y="2"/>
                  <a:pt x="33" y="1"/>
                  <a:pt x="33" y="0"/>
                </a:cubicBezTo>
                <a:cubicBezTo>
                  <a:pt x="30" y="0"/>
                  <a:pt x="30" y="0"/>
                  <a:pt x="30" y="0"/>
                </a:cubicBezTo>
                <a:cubicBezTo>
                  <a:pt x="30" y="0"/>
                  <a:pt x="31" y="0"/>
                  <a:pt x="31" y="0"/>
                </a:cubicBezTo>
                <a:cubicBezTo>
                  <a:pt x="31" y="1"/>
                  <a:pt x="31" y="2"/>
                  <a:pt x="31" y="2"/>
                </a:cubicBezTo>
                <a:cubicBezTo>
                  <a:pt x="28" y="2"/>
                  <a:pt x="25" y="2"/>
                  <a:pt x="21" y="2"/>
                </a:cubicBezTo>
                <a:cubicBezTo>
                  <a:pt x="21" y="2"/>
                  <a:pt x="21" y="2"/>
                  <a:pt x="21" y="2"/>
                </a:cubicBezTo>
                <a:cubicBezTo>
                  <a:pt x="20" y="2"/>
                  <a:pt x="20" y="2"/>
                  <a:pt x="20" y="2"/>
                </a:cubicBezTo>
                <a:cubicBezTo>
                  <a:pt x="19" y="2"/>
                  <a:pt x="19" y="2"/>
                  <a:pt x="19" y="2"/>
                </a:cubicBezTo>
                <a:cubicBezTo>
                  <a:pt x="19" y="2"/>
                  <a:pt x="19" y="2"/>
                  <a:pt x="19" y="2"/>
                </a:cubicBezTo>
                <a:cubicBezTo>
                  <a:pt x="16" y="2"/>
                  <a:pt x="12" y="2"/>
                  <a:pt x="9" y="3"/>
                </a:cubicBezTo>
                <a:cubicBezTo>
                  <a:pt x="9" y="3"/>
                  <a:pt x="9" y="3"/>
                  <a:pt x="9" y="3"/>
                </a:cubicBezTo>
                <a:cubicBezTo>
                  <a:pt x="9" y="3"/>
                  <a:pt x="9" y="3"/>
                  <a:pt x="9" y="3"/>
                </a:cubicBezTo>
                <a:cubicBezTo>
                  <a:pt x="6" y="4"/>
                  <a:pt x="3" y="4"/>
                  <a:pt x="0" y="5"/>
                </a:cubicBezTo>
                <a:cubicBezTo>
                  <a:pt x="0" y="7"/>
                  <a:pt x="0" y="7"/>
                  <a:pt x="0" y="7"/>
                </a:cubicBezTo>
                <a:cubicBezTo>
                  <a:pt x="3" y="6"/>
                  <a:pt x="6" y="6"/>
                  <a:pt x="9" y="5"/>
                </a:cubicBezTo>
                <a:cubicBezTo>
                  <a:pt x="12" y="4"/>
                  <a:pt x="16" y="4"/>
                  <a:pt x="19" y="4"/>
                </a:cubicBezTo>
                <a:cubicBezTo>
                  <a:pt x="19" y="5"/>
                  <a:pt x="19" y="5"/>
                  <a:pt x="19" y="5"/>
                </a:cubicBezTo>
                <a:cubicBezTo>
                  <a:pt x="13" y="5"/>
                  <a:pt x="6" y="6"/>
                  <a:pt x="0" y="8"/>
                </a:cubicBezTo>
                <a:cubicBezTo>
                  <a:pt x="0" y="10"/>
                  <a:pt x="0" y="10"/>
                  <a:pt x="0" y="10"/>
                </a:cubicBezTo>
                <a:cubicBezTo>
                  <a:pt x="7" y="8"/>
                  <a:pt x="14" y="7"/>
                  <a:pt x="20" y="7"/>
                </a:cubicBezTo>
                <a:cubicBezTo>
                  <a:pt x="27" y="7"/>
                  <a:pt x="33" y="7"/>
                  <a:pt x="39" y="10"/>
                </a:cubicBezTo>
                <a:cubicBezTo>
                  <a:pt x="40" y="11"/>
                  <a:pt x="41" y="12"/>
                  <a:pt x="42" y="13"/>
                </a:cubicBezTo>
                <a:cubicBezTo>
                  <a:pt x="43" y="13"/>
                  <a:pt x="43" y="13"/>
                  <a:pt x="44" y="13"/>
                </a:cubicBezTo>
                <a:cubicBezTo>
                  <a:pt x="44" y="13"/>
                  <a:pt x="44" y="13"/>
                  <a:pt x="44" y="13"/>
                </a:cubicBezTo>
                <a:cubicBezTo>
                  <a:pt x="44" y="14"/>
                  <a:pt x="44" y="14"/>
                  <a:pt x="44" y="14"/>
                </a:cubicBezTo>
                <a:cubicBezTo>
                  <a:pt x="44" y="14"/>
                  <a:pt x="44" y="14"/>
                  <a:pt x="44" y="14"/>
                </a:cubicBezTo>
                <a:cubicBezTo>
                  <a:pt x="44" y="14"/>
                  <a:pt x="44" y="14"/>
                  <a:pt x="44" y="14"/>
                </a:cubicBezTo>
                <a:cubicBezTo>
                  <a:pt x="42" y="16"/>
                  <a:pt x="40" y="18"/>
                  <a:pt x="38" y="20"/>
                </a:cubicBezTo>
                <a:cubicBezTo>
                  <a:pt x="36" y="22"/>
                  <a:pt x="32" y="24"/>
                  <a:pt x="30" y="26"/>
                </a:cubicBezTo>
                <a:cubicBezTo>
                  <a:pt x="29" y="26"/>
                  <a:pt x="29" y="26"/>
                  <a:pt x="28" y="25"/>
                </a:cubicBezTo>
                <a:cubicBezTo>
                  <a:pt x="27" y="25"/>
                  <a:pt x="26" y="24"/>
                  <a:pt x="25" y="24"/>
                </a:cubicBezTo>
                <a:cubicBezTo>
                  <a:pt x="23" y="24"/>
                  <a:pt x="22" y="24"/>
                  <a:pt x="20" y="24"/>
                </a:cubicBezTo>
                <a:cubicBezTo>
                  <a:pt x="20" y="24"/>
                  <a:pt x="20" y="24"/>
                  <a:pt x="20" y="24"/>
                </a:cubicBezTo>
                <a:cubicBezTo>
                  <a:pt x="20" y="24"/>
                  <a:pt x="19" y="24"/>
                  <a:pt x="18" y="24"/>
                </a:cubicBezTo>
                <a:cubicBezTo>
                  <a:pt x="12" y="24"/>
                  <a:pt x="6" y="25"/>
                  <a:pt x="0" y="27"/>
                </a:cubicBezTo>
                <a:cubicBezTo>
                  <a:pt x="0" y="29"/>
                  <a:pt x="0" y="29"/>
                  <a:pt x="0" y="29"/>
                </a:cubicBezTo>
                <a:cubicBezTo>
                  <a:pt x="6" y="27"/>
                  <a:pt x="12" y="26"/>
                  <a:pt x="18" y="26"/>
                </a:cubicBezTo>
                <a:cubicBezTo>
                  <a:pt x="18" y="26"/>
                  <a:pt x="19" y="26"/>
                  <a:pt x="19" y="26"/>
                </a:cubicBezTo>
                <a:cubicBezTo>
                  <a:pt x="19" y="27"/>
                  <a:pt x="19" y="27"/>
                  <a:pt x="19" y="27"/>
                </a:cubicBezTo>
                <a:cubicBezTo>
                  <a:pt x="18" y="27"/>
                  <a:pt x="16" y="27"/>
                  <a:pt x="15" y="27"/>
                </a:cubicBezTo>
                <a:cubicBezTo>
                  <a:pt x="15" y="27"/>
                  <a:pt x="15" y="27"/>
                  <a:pt x="15" y="27"/>
                </a:cubicBezTo>
                <a:cubicBezTo>
                  <a:pt x="15" y="27"/>
                  <a:pt x="15" y="27"/>
                  <a:pt x="15" y="27"/>
                </a:cubicBezTo>
                <a:cubicBezTo>
                  <a:pt x="10" y="28"/>
                  <a:pt x="5" y="28"/>
                  <a:pt x="1" y="30"/>
                </a:cubicBezTo>
                <a:cubicBezTo>
                  <a:pt x="0" y="31"/>
                  <a:pt x="0" y="31"/>
                  <a:pt x="0" y="31"/>
                </a:cubicBezTo>
                <a:cubicBezTo>
                  <a:pt x="0" y="31"/>
                  <a:pt x="0" y="31"/>
                  <a:pt x="0" y="31"/>
                </a:cubicBezTo>
                <a:cubicBezTo>
                  <a:pt x="1" y="32"/>
                  <a:pt x="1" y="32"/>
                  <a:pt x="1" y="32"/>
                </a:cubicBezTo>
                <a:cubicBezTo>
                  <a:pt x="3" y="33"/>
                  <a:pt x="5" y="33"/>
                  <a:pt x="7" y="34"/>
                </a:cubicBezTo>
                <a:cubicBezTo>
                  <a:pt x="9" y="34"/>
                  <a:pt x="12" y="34"/>
                  <a:pt x="13" y="34"/>
                </a:cubicBezTo>
                <a:cubicBezTo>
                  <a:pt x="14" y="34"/>
                  <a:pt x="14" y="34"/>
                  <a:pt x="14" y="34"/>
                </a:cubicBezTo>
                <a:cubicBezTo>
                  <a:pt x="14" y="34"/>
                  <a:pt x="14" y="34"/>
                  <a:pt x="14" y="34"/>
                </a:cubicBezTo>
                <a:cubicBezTo>
                  <a:pt x="15" y="33"/>
                  <a:pt x="16" y="33"/>
                  <a:pt x="17" y="33"/>
                </a:cubicBezTo>
                <a:cubicBezTo>
                  <a:pt x="18" y="33"/>
                  <a:pt x="18" y="33"/>
                  <a:pt x="19" y="33"/>
                </a:cubicBezTo>
                <a:cubicBezTo>
                  <a:pt x="19" y="34"/>
                  <a:pt x="19" y="34"/>
                  <a:pt x="19" y="34"/>
                </a:cubicBezTo>
                <a:cubicBezTo>
                  <a:pt x="16" y="34"/>
                  <a:pt x="13" y="35"/>
                  <a:pt x="10" y="35"/>
                </a:cubicBezTo>
                <a:cubicBezTo>
                  <a:pt x="7" y="35"/>
                  <a:pt x="3" y="34"/>
                  <a:pt x="0" y="34"/>
                </a:cubicBezTo>
                <a:cubicBezTo>
                  <a:pt x="0" y="36"/>
                  <a:pt x="0" y="36"/>
                  <a:pt x="0" y="36"/>
                </a:cubicBezTo>
                <a:cubicBezTo>
                  <a:pt x="3" y="36"/>
                  <a:pt x="7" y="37"/>
                  <a:pt x="10" y="37"/>
                </a:cubicBezTo>
                <a:cubicBezTo>
                  <a:pt x="13" y="37"/>
                  <a:pt x="16" y="36"/>
                  <a:pt x="19" y="36"/>
                </a:cubicBezTo>
                <a:cubicBezTo>
                  <a:pt x="19" y="36"/>
                  <a:pt x="19" y="36"/>
                  <a:pt x="19" y="36"/>
                </a:cubicBezTo>
                <a:cubicBezTo>
                  <a:pt x="20" y="35"/>
                  <a:pt x="20" y="35"/>
                  <a:pt x="20" y="35"/>
                </a:cubicBezTo>
                <a:cubicBezTo>
                  <a:pt x="21" y="35"/>
                  <a:pt x="21" y="35"/>
                  <a:pt x="21" y="35"/>
                </a:cubicBezTo>
                <a:cubicBezTo>
                  <a:pt x="21" y="35"/>
                  <a:pt x="21" y="35"/>
                  <a:pt x="21" y="35"/>
                </a:cubicBezTo>
                <a:cubicBezTo>
                  <a:pt x="28" y="33"/>
                  <a:pt x="34" y="30"/>
                  <a:pt x="40" y="26"/>
                </a:cubicBezTo>
                <a:cubicBezTo>
                  <a:pt x="41" y="25"/>
                  <a:pt x="42" y="23"/>
                  <a:pt x="44" y="22"/>
                </a:cubicBezTo>
                <a:cubicBezTo>
                  <a:pt x="44" y="23"/>
                  <a:pt x="44" y="23"/>
                  <a:pt x="44" y="23"/>
                </a:cubicBezTo>
                <a:cubicBezTo>
                  <a:pt x="45" y="20"/>
                  <a:pt x="45" y="20"/>
                  <a:pt x="45" y="20"/>
                </a:cubicBezTo>
                <a:cubicBezTo>
                  <a:pt x="46" y="20"/>
                  <a:pt x="46" y="20"/>
                  <a:pt x="46" y="20"/>
                </a:cubicBezTo>
                <a:cubicBezTo>
                  <a:pt x="46" y="20"/>
                  <a:pt x="46" y="20"/>
                  <a:pt x="46" y="20"/>
                </a:cubicBezTo>
                <a:cubicBezTo>
                  <a:pt x="46" y="19"/>
                  <a:pt x="47" y="18"/>
                  <a:pt x="48" y="17"/>
                </a:cubicBezTo>
                <a:cubicBezTo>
                  <a:pt x="48" y="17"/>
                  <a:pt x="48" y="17"/>
                  <a:pt x="48" y="17"/>
                </a:cubicBezTo>
                <a:cubicBezTo>
                  <a:pt x="48" y="17"/>
                  <a:pt x="48" y="17"/>
                  <a:pt x="48" y="17"/>
                </a:cubicBezTo>
                <a:cubicBezTo>
                  <a:pt x="51" y="12"/>
                  <a:pt x="56" y="8"/>
                  <a:pt x="60" y="4"/>
                </a:cubicBezTo>
                <a:cubicBezTo>
                  <a:pt x="61" y="3"/>
                  <a:pt x="62" y="2"/>
                  <a:pt x="63" y="2"/>
                </a:cubicBezTo>
                <a:cubicBezTo>
                  <a:pt x="63" y="1"/>
                  <a:pt x="64" y="1"/>
                  <a:pt x="64" y="1"/>
                </a:cubicBezTo>
                <a:cubicBezTo>
                  <a:pt x="64" y="1"/>
                  <a:pt x="64" y="1"/>
                  <a:pt x="64" y="1"/>
                </a:cubicBezTo>
                <a:cubicBezTo>
                  <a:pt x="64" y="1"/>
                  <a:pt x="64" y="1"/>
                  <a:pt x="64" y="1"/>
                </a:cubicBezTo>
                <a:cubicBezTo>
                  <a:pt x="64" y="1"/>
                  <a:pt x="64" y="1"/>
                  <a:pt x="64" y="1"/>
                </a:cubicBezTo>
                <a:cubicBezTo>
                  <a:pt x="65" y="2"/>
                  <a:pt x="65" y="2"/>
                  <a:pt x="65" y="2"/>
                </a:cubicBezTo>
                <a:cubicBezTo>
                  <a:pt x="65" y="2"/>
                  <a:pt x="65" y="3"/>
                  <a:pt x="65" y="4"/>
                </a:cubicBezTo>
                <a:cubicBezTo>
                  <a:pt x="65" y="4"/>
                  <a:pt x="65" y="4"/>
                  <a:pt x="65" y="4"/>
                </a:cubicBezTo>
                <a:cubicBezTo>
                  <a:pt x="65" y="6"/>
                  <a:pt x="65" y="6"/>
                  <a:pt x="65" y="6"/>
                </a:cubicBezTo>
                <a:cubicBezTo>
                  <a:pt x="64" y="6"/>
                  <a:pt x="64" y="6"/>
                  <a:pt x="64" y="6"/>
                </a:cubicBezTo>
                <a:cubicBezTo>
                  <a:pt x="64" y="6"/>
                  <a:pt x="64" y="6"/>
                  <a:pt x="64" y="6"/>
                </a:cubicBezTo>
                <a:cubicBezTo>
                  <a:pt x="63" y="8"/>
                  <a:pt x="60" y="10"/>
                  <a:pt x="58" y="13"/>
                </a:cubicBezTo>
                <a:cubicBezTo>
                  <a:pt x="57" y="15"/>
                  <a:pt x="56" y="17"/>
                  <a:pt x="55" y="19"/>
                </a:cubicBezTo>
                <a:cubicBezTo>
                  <a:pt x="55" y="19"/>
                  <a:pt x="55" y="19"/>
                  <a:pt x="55" y="19"/>
                </a:cubicBezTo>
                <a:cubicBezTo>
                  <a:pt x="55" y="19"/>
                  <a:pt x="55" y="19"/>
                  <a:pt x="55" y="19"/>
                </a:cubicBezTo>
                <a:cubicBezTo>
                  <a:pt x="55" y="20"/>
                  <a:pt x="55" y="20"/>
                  <a:pt x="55" y="20"/>
                </a:cubicBezTo>
                <a:cubicBezTo>
                  <a:pt x="55" y="22"/>
                  <a:pt x="56" y="24"/>
                  <a:pt x="58" y="25"/>
                </a:cubicBezTo>
                <a:cubicBezTo>
                  <a:pt x="59" y="26"/>
                  <a:pt x="60" y="27"/>
                  <a:pt x="61" y="27"/>
                </a:cubicBezTo>
                <a:cubicBezTo>
                  <a:pt x="61" y="28"/>
                  <a:pt x="61" y="28"/>
                  <a:pt x="61" y="28"/>
                </a:cubicBezTo>
                <a:cubicBezTo>
                  <a:pt x="56" y="32"/>
                  <a:pt x="51" y="36"/>
                  <a:pt x="46" y="39"/>
                </a:cubicBezTo>
                <a:cubicBezTo>
                  <a:pt x="46" y="39"/>
                  <a:pt x="46" y="39"/>
                  <a:pt x="46" y="39"/>
                </a:cubicBezTo>
                <a:cubicBezTo>
                  <a:pt x="44" y="40"/>
                  <a:pt x="44" y="40"/>
                  <a:pt x="44" y="40"/>
                </a:cubicBezTo>
                <a:cubicBezTo>
                  <a:pt x="44" y="40"/>
                  <a:pt x="44" y="40"/>
                  <a:pt x="44" y="40"/>
                </a:cubicBezTo>
                <a:cubicBezTo>
                  <a:pt x="44" y="40"/>
                  <a:pt x="44" y="40"/>
                  <a:pt x="44" y="40"/>
                </a:cubicBezTo>
                <a:cubicBezTo>
                  <a:pt x="44" y="41"/>
                  <a:pt x="44" y="41"/>
                  <a:pt x="44" y="41"/>
                </a:cubicBezTo>
                <a:cubicBezTo>
                  <a:pt x="42" y="42"/>
                  <a:pt x="40" y="42"/>
                  <a:pt x="39" y="44"/>
                </a:cubicBezTo>
                <a:cubicBezTo>
                  <a:pt x="36" y="44"/>
                  <a:pt x="34" y="45"/>
                  <a:pt x="32" y="46"/>
                </a:cubicBezTo>
                <a:cubicBezTo>
                  <a:pt x="19" y="46"/>
                  <a:pt x="19" y="46"/>
                  <a:pt x="19" y="46"/>
                </a:cubicBezTo>
                <a:cubicBezTo>
                  <a:pt x="0" y="46"/>
                  <a:pt x="0" y="46"/>
                  <a:pt x="0" y="46"/>
                </a:cubicBezTo>
                <a:cubicBezTo>
                  <a:pt x="0" y="48"/>
                  <a:pt x="0" y="48"/>
                  <a:pt x="0" y="48"/>
                </a:cubicBezTo>
                <a:cubicBezTo>
                  <a:pt x="19" y="48"/>
                  <a:pt x="19" y="48"/>
                  <a:pt x="19" y="48"/>
                </a:cubicBezTo>
                <a:cubicBezTo>
                  <a:pt x="19" y="50"/>
                  <a:pt x="19" y="50"/>
                  <a:pt x="19" y="50"/>
                </a:cubicBezTo>
                <a:cubicBezTo>
                  <a:pt x="13" y="50"/>
                  <a:pt x="7" y="50"/>
                  <a:pt x="0" y="50"/>
                </a:cubicBezTo>
                <a:cubicBezTo>
                  <a:pt x="0" y="52"/>
                  <a:pt x="0" y="52"/>
                  <a:pt x="0" y="52"/>
                </a:cubicBezTo>
                <a:cubicBezTo>
                  <a:pt x="7" y="52"/>
                  <a:pt x="14" y="52"/>
                  <a:pt x="20" y="52"/>
                </a:cubicBezTo>
                <a:cubicBezTo>
                  <a:pt x="21" y="52"/>
                  <a:pt x="21" y="52"/>
                  <a:pt x="21" y="52"/>
                </a:cubicBezTo>
                <a:cubicBezTo>
                  <a:pt x="27" y="52"/>
                  <a:pt x="33" y="52"/>
                  <a:pt x="39" y="51"/>
                </a:cubicBezTo>
                <a:cubicBezTo>
                  <a:pt x="41" y="51"/>
                  <a:pt x="42" y="51"/>
                  <a:pt x="45" y="51"/>
                </a:cubicBezTo>
                <a:cubicBezTo>
                  <a:pt x="46" y="51"/>
                  <a:pt x="46" y="51"/>
                  <a:pt x="46" y="51"/>
                </a:cubicBezTo>
                <a:cubicBezTo>
                  <a:pt x="52" y="51"/>
                  <a:pt x="59" y="51"/>
                  <a:pt x="65" y="51"/>
                </a:cubicBezTo>
                <a:cubicBezTo>
                  <a:pt x="66" y="51"/>
                  <a:pt x="66" y="51"/>
                  <a:pt x="66" y="51"/>
                </a:cubicBezTo>
                <a:cubicBezTo>
                  <a:pt x="67" y="51"/>
                  <a:pt x="68" y="51"/>
                  <a:pt x="69" y="51"/>
                </a:cubicBezTo>
                <a:cubicBezTo>
                  <a:pt x="70" y="51"/>
                  <a:pt x="70" y="51"/>
                  <a:pt x="70" y="51"/>
                </a:cubicBezTo>
                <a:cubicBezTo>
                  <a:pt x="74" y="51"/>
                  <a:pt x="78" y="51"/>
                  <a:pt x="81" y="51"/>
                </a:cubicBezTo>
                <a:cubicBezTo>
                  <a:pt x="82" y="51"/>
                  <a:pt x="82" y="51"/>
                  <a:pt x="82" y="51"/>
                </a:cubicBezTo>
                <a:cubicBezTo>
                  <a:pt x="84" y="51"/>
                  <a:pt x="85" y="51"/>
                  <a:pt x="86" y="51"/>
                </a:cubicBezTo>
                <a:cubicBezTo>
                  <a:pt x="87" y="51"/>
                  <a:pt x="87" y="51"/>
                  <a:pt x="87" y="51"/>
                </a:cubicBezTo>
                <a:cubicBezTo>
                  <a:pt x="88" y="51"/>
                  <a:pt x="88" y="51"/>
                  <a:pt x="89" y="51"/>
                </a:cubicBezTo>
                <a:cubicBezTo>
                  <a:pt x="90" y="51"/>
                  <a:pt x="90" y="51"/>
                  <a:pt x="90" y="51"/>
                </a:cubicBezTo>
                <a:cubicBezTo>
                  <a:pt x="92" y="51"/>
                  <a:pt x="94" y="51"/>
                  <a:pt x="96" y="51"/>
                </a:cubicBezTo>
                <a:cubicBezTo>
                  <a:pt x="97" y="51"/>
                  <a:pt x="97" y="51"/>
                  <a:pt x="97" y="51"/>
                </a:cubicBezTo>
                <a:cubicBezTo>
                  <a:pt x="103" y="51"/>
                  <a:pt x="109" y="51"/>
                  <a:pt x="116" y="51"/>
                </a:cubicBezTo>
                <a:cubicBezTo>
                  <a:pt x="121" y="52"/>
                  <a:pt x="127" y="52"/>
                  <a:pt x="133" y="52"/>
                </a:cubicBezTo>
                <a:cubicBezTo>
                  <a:pt x="134" y="52"/>
                  <a:pt x="134" y="52"/>
                  <a:pt x="134" y="52"/>
                </a:cubicBezTo>
                <a:cubicBezTo>
                  <a:pt x="135" y="52"/>
                  <a:pt x="135" y="52"/>
                  <a:pt x="135" y="52"/>
                </a:cubicBezTo>
                <a:cubicBezTo>
                  <a:pt x="136" y="52"/>
                  <a:pt x="136" y="52"/>
                  <a:pt x="136" y="52"/>
                </a:cubicBezTo>
                <a:cubicBezTo>
                  <a:pt x="139" y="52"/>
                  <a:pt x="143" y="52"/>
                  <a:pt x="146" y="52"/>
                </a:cubicBezTo>
                <a:cubicBezTo>
                  <a:pt x="157" y="52"/>
                  <a:pt x="157" y="52"/>
                  <a:pt x="157" y="52"/>
                </a:cubicBezTo>
                <a:cubicBezTo>
                  <a:pt x="181" y="52"/>
                  <a:pt x="181" y="52"/>
                  <a:pt x="181" y="52"/>
                </a:cubicBezTo>
                <a:cubicBezTo>
                  <a:pt x="236" y="52"/>
                  <a:pt x="236" y="52"/>
                  <a:pt x="236" y="52"/>
                </a:cubicBezTo>
                <a:cubicBezTo>
                  <a:pt x="254" y="52"/>
                  <a:pt x="254" y="52"/>
                  <a:pt x="254" y="52"/>
                </a:cubicBezTo>
                <a:cubicBezTo>
                  <a:pt x="257" y="52"/>
                  <a:pt x="257" y="52"/>
                  <a:pt x="257" y="52"/>
                </a:cubicBezTo>
                <a:cubicBezTo>
                  <a:pt x="257" y="52"/>
                  <a:pt x="258" y="51"/>
                  <a:pt x="258" y="51"/>
                </a:cubicBezTo>
                <a:cubicBezTo>
                  <a:pt x="259" y="51"/>
                  <a:pt x="259" y="51"/>
                  <a:pt x="259" y="51"/>
                </a:cubicBezTo>
                <a:cubicBezTo>
                  <a:pt x="259" y="51"/>
                  <a:pt x="259" y="51"/>
                  <a:pt x="259" y="51"/>
                </a:cubicBezTo>
                <a:cubicBezTo>
                  <a:pt x="259" y="51"/>
                  <a:pt x="259" y="51"/>
                  <a:pt x="259" y="51"/>
                </a:cubicBezTo>
                <a:cubicBezTo>
                  <a:pt x="260" y="51"/>
                  <a:pt x="260" y="51"/>
                  <a:pt x="260" y="51"/>
                </a:cubicBezTo>
                <a:cubicBezTo>
                  <a:pt x="261" y="51"/>
                  <a:pt x="262" y="51"/>
                  <a:pt x="263" y="51"/>
                </a:cubicBezTo>
                <a:cubicBezTo>
                  <a:pt x="263" y="51"/>
                  <a:pt x="263" y="51"/>
                  <a:pt x="263" y="51"/>
                </a:cubicBezTo>
                <a:cubicBezTo>
                  <a:pt x="268" y="51"/>
                  <a:pt x="272" y="52"/>
                  <a:pt x="277" y="52"/>
                </a:cubicBezTo>
                <a:cubicBezTo>
                  <a:pt x="277" y="52"/>
                  <a:pt x="277" y="52"/>
                  <a:pt x="277" y="52"/>
                </a:cubicBezTo>
                <a:cubicBezTo>
                  <a:pt x="278" y="52"/>
                  <a:pt x="278" y="52"/>
                  <a:pt x="278" y="52"/>
                </a:cubicBezTo>
                <a:cubicBezTo>
                  <a:pt x="279" y="52"/>
                  <a:pt x="279" y="52"/>
                  <a:pt x="279" y="52"/>
                </a:cubicBezTo>
                <a:cubicBezTo>
                  <a:pt x="282" y="52"/>
                  <a:pt x="285" y="52"/>
                  <a:pt x="289" y="52"/>
                </a:cubicBezTo>
                <a:cubicBezTo>
                  <a:pt x="290" y="52"/>
                  <a:pt x="290" y="52"/>
                  <a:pt x="290" y="52"/>
                </a:cubicBezTo>
                <a:cubicBezTo>
                  <a:pt x="290" y="52"/>
                  <a:pt x="290" y="52"/>
                  <a:pt x="290" y="52"/>
                </a:cubicBezTo>
                <a:cubicBezTo>
                  <a:pt x="296" y="52"/>
                  <a:pt x="303" y="51"/>
                  <a:pt x="309" y="51"/>
                </a:cubicBezTo>
                <a:cubicBezTo>
                  <a:pt x="310" y="51"/>
                  <a:pt x="310" y="51"/>
                  <a:pt x="310" y="51"/>
                </a:cubicBezTo>
                <a:cubicBezTo>
                  <a:pt x="314" y="51"/>
                  <a:pt x="318" y="51"/>
                  <a:pt x="322" y="51"/>
                </a:cubicBezTo>
                <a:cubicBezTo>
                  <a:pt x="323" y="51"/>
                  <a:pt x="323" y="51"/>
                  <a:pt x="323" y="51"/>
                </a:cubicBezTo>
                <a:cubicBezTo>
                  <a:pt x="325" y="51"/>
                  <a:pt x="328" y="51"/>
                  <a:pt x="331" y="51"/>
                </a:cubicBezTo>
                <a:cubicBezTo>
                  <a:pt x="332" y="51"/>
                  <a:pt x="332" y="51"/>
                  <a:pt x="332" y="51"/>
                </a:cubicBezTo>
                <a:cubicBezTo>
                  <a:pt x="332" y="51"/>
                  <a:pt x="332" y="51"/>
                  <a:pt x="332" y="51"/>
                </a:cubicBezTo>
                <a:cubicBezTo>
                  <a:pt x="334" y="51"/>
                  <a:pt x="335" y="51"/>
                  <a:pt x="336" y="51"/>
                </a:cubicBezTo>
                <a:cubicBezTo>
                  <a:pt x="360" y="51"/>
                  <a:pt x="360" y="51"/>
                  <a:pt x="360" y="51"/>
                </a:cubicBezTo>
                <a:cubicBezTo>
                  <a:pt x="366" y="51"/>
                  <a:pt x="366" y="51"/>
                  <a:pt x="366" y="51"/>
                </a:cubicBezTo>
                <a:cubicBezTo>
                  <a:pt x="366" y="51"/>
                  <a:pt x="366" y="51"/>
                  <a:pt x="366" y="51"/>
                </a:cubicBezTo>
                <a:cubicBezTo>
                  <a:pt x="409" y="51"/>
                  <a:pt x="409" y="51"/>
                  <a:pt x="409" y="51"/>
                </a:cubicBezTo>
                <a:cubicBezTo>
                  <a:pt x="415" y="51"/>
                  <a:pt x="415" y="51"/>
                  <a:pt x="415" y="51"/>
                </a:cubicBezTo>
                <a:cubicBezTo>
                  <a:pt x="432" y="51"/>
                  <a:pt x="432" y="51"/>
                  <a:pt x="432" y="51"/>
                </a:cubicBezTo>
                <a:cubicBezTo>
                  <a:pt x="432" y="49"/>
                  <a:pt x="432" y="49"/>
                  <a:pt x="432" y="49"/>
                </a:cubicBezTo>
                <a:cubicBezTo>
                  <a:pt x="415" y="49"/>
                  <a:pt x="415" y="49"/>
                  <a:pt x="415" y="49"/>
                </a:cubicBezTo>
                <a:cubicBezTo>
                  <a:pt x="415" y="47"/>
                  <a:pt x="415" y="47"/>
                  <a:pt x="415" y="47"/>
                </a:cubicBezTo>
                <a:cubicBezTo>
                  <a:pt x="420" y="47"/>
                  <a:pt x="426" y="47"/>
                  <a:pt x="432" y="47"/>
                </a:cubicBezTo>
                <a:cubicBezTo>
                  <a:pt x="432" y="45"/>
                  <a:pt x="432" y="45"/>
                  <a:pt x="432" y="45"/>
                </a:cubicBezTo>
                <a:cubicBezTo>
                  <a:pt x="426" y="45"/>
                  <a:pt x="420" y="45"/>
                  <a:pt x="414" y="45"/>
                </a:cubicBezTo>
                <a:cubicBezTo>
                  <a:pt x="413" y="45"/>
                  <a:pt x="413" y="45"/>
                  <a:pt x="413" y="45"/>
                </a:cubicBezTo>
                <a:cubicBezTo>
                  <a:pt x="411" y="45"/>
                  <a:pt x="410" y="45"/>
                  <a:pt x="409" y="45"/>
                </a:cubicBezTo>
                <a:cubicBezTo>
                  <a:pt x="409" y="45"/>
                  <a:pt x="409" y="45"/>
                  <a:pt x="409" y="45"/>
                </a:cubicBezTo>
                <a:cubicBezTo>
                  <a:pt x="408" y="45"/>
                  <a:pt x="408" y="45"/>
                  <a:pt x="408" y="45"/>
                </a:cubicBezTo>
                <a:cubicBezTo>
                  <a:pt x="407" y="45"/>
                  <a:pt x="407" y="45"/>
                  <a:pt x="407" y="45"/>
                </a:cubicBezTo>
                <a:cubicBezTo>
                  <a:pt x="407" y="45"/>
                  <a:pt x="407" y="45"/>
                  <a:pt x="407" y="45"/>
                </a:cubicBezTo>
                <a:cubicBezTo>
                  <a:pt x="405" y="45"/>
                  <a:pt x="402" y="45"/>
                  <a:pt x="400" y="45"/>
                </a:cubicBezTo>
                <a:cubicBezTo>
                  <a:pt x="395" y="45"/>
                  <a:pt x="390" y="45"/>
                  <a:pt x="384" y="45"/>
                </a:cubicBezTo>
                <a:cubicBezTo>
                  <a:pt x="388" y="41"/>
                  <a:pt x="391" y="37"/>
                  <a:pt x="391" y="31"/>
                </a:cubicBezTo>
                <a:cubicBezTo>
                  <a:pt x="391" y="30"/>
                  <a:pt x="391" y="28"/>
                  <a:pt x="390" y="27"/>
                </a:cubicBezTo>
                <a:cubicBezTo>
                  <a:pt x="390" y="25"/>
                  <a:pt x="389" y="23"/>
                  <a:pt x="388" y="22"/>
                </a:cubicBezTo>
                <a:cubicBezTo>
                  <a:pt x="388" y="20"/>
                  <a:pt x="387" y="19"/>
                  <a:pt x="387" y="18"/>
                </a:cubicBezTo>
                <a:cubicBezTo>
                  <a:pt x="387" y="17"/>
                  <a:pt x="387" y="16"/>
                  <a:pt x="388" y="15"/>
                </a:cubicBezTo>
                <a:cubicBezTo>
                  <a:pt x="388" y="15"/>
                  <a:pt x="388" y="15"/>
                  <a:pt x="388" y="15"/>
                </a:cubicBezTo>
                <a:cubicBezTo>
                  <a:pt x="388" y="14"/>
                  <a:pt x="388" y="14"/>
                  <a:pt x="388" y="14"/>
                </a:cubicBezTo>
                <a:cubicBezTo>
                  <a:pt x="386" y="10"/>
                  <a:pt x="383" y="4"/>
                  <a:pt x="379" y="1"/>
                </a:cubicBezTo>
                <a:cubicBezTo>
                  <a:pt x="379" y="1"/>
                  <a:pt x="379" y="0"/>
                  <a:pt x="379" y="0"/>
                </a:cubicBezTo>
                <a:moveTo>
                  <a:pt x="410" y="32"/>
                </a:moveTo>
                <a:cubicBezTo>
                  <a:pt x="410" y="32"/>
                  <a:pt x="410" y="32"/>
                  <a:pt x="410" y="32"/>
                </a:cubicBezTo>
                <a:cubicBezTo>
                  <a:pt x="411" y="32"/>
                  <a:pt x="412" y="32"/>
                  <a:pt x="413" y="31"/>
                </a:cubicBezTo>
                <a:cubicBezTo>
                  <a:pt x="413" y="34"/>
                  <a:pt x="413" y="34"/>
                  <a:pt x="413" y="34"/>
                </a:cubicBezTo>
                <a:cubicBezTo>
                  <a:pt x="412" y="34"/>
                  <a:pt x="412" y="34"/>
                  <a:pt x="411" y="34"/>
                </a:cubicBezTo>
                <a:cubicBezTo>
                  <a:pt x="410" y="34"/>
                  <a:pt x="410" y="34"/>
                  <a:pt x="409" y="33"/>
                </a:cubicBezTo>
                <a:cubicBezTo>
                  <a:pt x="409" y="31"/>
                  <a:pt x="409" y="31"/>
                  <a:pt x="409" y="31"/>
                </a:cubicBezTo>
                <a:cubicBezTo>
                  <a:pt x="409" y="32"/>
                  <a:pt x="410" y="32"/>
                  <a:pt x="410" y="32"/>
                </a:cubicBezTo>
                <a:moveTo>
                  <a:pt x="410" y="30"/>
                </a:moveTo>
                <a:cubicBezTo>
                  <a:pt x="410" y="30"/>
                  <a:pt x="409" y="29"/>
                  <a:pt x="408" y="29"/>
                </a:cubicBezTo>
                <a:cubicBezTo>
                  <a:pt x="408" y="29"/>
                  <a:pt x="408" y="29"/>
                  <a:pt x="408" y="29"/>
                </a:cubicBezTo>
                <a:cubicBezTo>
                  <a:pt x="408" y="29"/>
                  <a:pt x="407" y="29"/>
                  <a:pt x="407" y="28"/>
                </a:cubicBezTo>
                <a:cubicBezTo>
                  <a:pt x="406" y="28"/>
                  <a:pt x="406" y="27"/>
                  <a:pt x="405" y="27"/>
                </a:cubicBezTo>
                <a:cubicBezTo>
                  <a:pt x="405" y="27"/>
                  <a:pt x="405" y="26"/>
                  <a:pt x="405" y="26"/>
                </a:cubicBezTo>
                <a:cubicBezTo>
                  <a:pt x="405" y="27"/>
                  <a:pt x="406" y="27"/>
                  <a:pt x="407" y="27"/>
                </a:cubicBezTo>
                <a:cubicBezTo>
                  <a:pt x="407" y="28"/>
                  <a:pt x="407" y="28"/>
                  <a:pt x="407" y="28"/>
                </a:cubicBezTo>
                <a:cubicBezTo>
                  <a:pt x="407" y="28"/>
                  <a:pt x="407" y="28"/>
                  <a:pt x="407" y="28"/>
                </a:cubicBezTo>
                <a:cubicBezTo>
                  <a:pt x="409" y="29"/>
                  <a:pt x="409" y="29"/>
                  <a:pt x="409" y="29"/>
                </a:cubicBezTo>
                <a:cubicBezTo>
                  <a:pt x="409" y="29"/>
                  <a:pt x="409" y="29"/>
                  <a:pt x="409" y="29"/>
                </a:cubicBezTo>
                <a:cubicBezTo>
                  <a:pt x="409" y="29"/>
                  <a:pt x="410" y="29"/>
                  <a:pt x="410" y="30"/>
                </a:cubicBezTo>
                <a:moveTo>
                  <a:pt x="413" y="29"/>
                </a:moveTo>
                <a:cubicBezTo>
                  <a:pt x="412" y="28"/>
                  <a:pt x="410" y="27"/>
                  <a:pt x="409" y="26"/>
                </a:cubicBezTo>
                <a:cubicBezTo>
                  <a:pt x="409" y="24"/>
                  <a:pt x="409" y="24"/>
                  <a:pt x="409" y="24"/>
                </a:cubicBezTo>
                <a:cubicBezTo>
                  <a:pt x="410" y="25"/>
                  <a:pt x="411" y="26"/>
                  <a:pt x="413" y="27"/>
                </a:cubicBezTo>
                <a:cubicBezTo>
                  <a:pt x="413" y="29"/>
                  <a:pt x="413" y="29"/>
                  <a:pt x="413" y="29"/>
                </a:cubicBezTo>
                <a:moveTo>
                  <a:pt x="408" y="22"/>
                </a:moveTo>
                <a:cubicBezTo>
                  <a:pt x="407" y="21"/>
                  <a:pt x="405" y="20"/>
                  <a:pt x="404" y="20"/>
                </a:cubicBezTo>
                <a:cubicBezTo>
                  <a:pt x="404" y="19"/>
                  <a:pt x="403" y="19"/>
                  <a:pt x="403" y="19"/>
                </a:cubicBezTo>
                <a:cubicBezTo>
                  <a:pt x="403" y="18"/>
                  <a:pt x="402" y="18"/>
                  <a:pt x="402" y="18"/>
                </a:cubicBezTo>
                <a:cubicBezTo>
                  <a:pt x="402" y="17"/>
                  <a:pt x="402" y="17"/>
                  <a:pt x="403" y="16"/>
                </a:cubicBezTo>
                <a:cubicBezTo>
                  <a:pt x="403" y="16"/>
                  <a:pt x="403" y="16"/>
                  <a:pt x="404" y="16"/>
                </a:cubicBezTo>
                <a:cubicBezTo>
                  <a:pt x="404" y="16"/>
                  <a:pt x="404" y="16"/>
                  <a:pt x="404" y="16"/>
                </a:cubicBezTo>
                <a:cubicBezTo>
                  <a:pt x="405" y="16"/>
                  <a:pt x="406" y="16"/>
                  <a:pt x="407" y="17"/>
                </a:cubicBezTo>
                <a:cubicBezTo>
                  <a:pt x="408" y="17"/>
                  <a:pt x="408" y="17"/>
                  <a:pt x="408" y="17"/>
                </a:cubicBezTo>
                <a:cubicBezTo>
                  <a:pt x="409" y="17"/>
                  <a:pt x="409" y="17"/>
                  <a:pt x="409" y="17"/>
                </a:cubicBezTo>
                <a:cubicBezTo>
                  <a:pt x="409" y="17"/>
                  <a:pt x="409" y="17"/>
                  <a:pt x="409" y="17"/>
                </a:cubicBezTo>
                <a:cubicBezTo>
                  <a:pt x="409" y="17"/>
                  <a:pt x="409" y="17"/>
                  <a:pt x="409" y="17"/>
                </a:cubicBezTo>
                <a:cubicBezTo>
                  <a:pt x="409" y="17"/>
                  <a:pt x="409" y="17"/>
                  <a:pt x="409" y="17"/>
                </a:cubicBezTo>
                <a:cubicBezTo>
                  <a:pt x="409" y="17"/>
                  <a:pt x="409" y="17"/>
                  <a:pt x="409" y="17"/>
                </a:cubicBezTo>
                <a:cubicBezTo>
                  <a:pt x="410" y="18"/>
                  <a:pt x="412" y="19"/>
                  <a:pt x="413" y="19"/>
                </a:cubicBezTo>
                <a:cubicBezTo>
                  <a:pt x="415" y="21"/>
                  <a:pt x="417" y="22"/>
                  <a:pt x="418" y="24"/>
                </a:cubicBezTo>
                <a:cubicBezTo>
                  <a:pt x="419" y="24"/>
                  <a:pt x="419" y="24"/>
                  <a:pt x="419" y="24"/>
                </a:cubicBezTo>
                <a:cubicBezTo>
                  <a:pt x="420" y="24"/>
                  <a:pt x="420" y="24"/>
                  <a:pt x="420" y="24"/>
                </a:cubicBezTo>
                <a:cubicBezTo>
                  <a:pt x="420" y="23"/>
                  <a:pt x="420" y="23"/>
                  <a:pt x="420" y="23"/>
                </a:cubicBezTo>
                <a:cubicBezTo>
                  <a:pt x="421" y="24"/>
                  <a:pt x="421" y="24"/>
                  <a:pt x="421" y="24"/>
                </a:cubicBezTo>
                <a:cubicBezTo>
                  <a:pt x="421" y="24"/>
                  <a:pt x="421" y="24"/>
                  <a:pt x="421" y="24"/>
                </a:cubicBezTo>
                <a:cubicBezTo>
                  <a:pt x="421" y="24"/>
                  <a:pt x="421" y="24"/>
                  <a:pt x="421" y="24"/>
                </a:cubicBezTo>
                <a:cubicBezTo>
                  <a:pt x="421" y="24"/>
                  <a:pt x="421" y="24"/>
                  <a:pt x="421" y="24"/>
                </a:cubicBezTo>
                <a:cubicBezTo>
                  <a:pt x="421" y="25"/>
                  <a:pt x="421" y="25"/>
                  <a:pt x="421" y="25"/>
                </a:cubicBezTo>
                <a:cubicBezTo>
                  <a:pt x="420" y="26"/>
                  <a:pt x="420" y="26"/>
                  <a:pt x="420" y="27"/>
                </a:cubicBezTo>
                <a:cubicBezTo>
                  <a:pt x="419" y="27"/>
                  <a:pt x="419" y="28"/>
                  <a:pt x="418" y="28"/>
                </a:cubicBezTo>
                <a:cubicBezTo>
                  <a:pt x="417" y="28"/>
                  <a:pt x="416" y="27"/>
                  <a:pt x="415" y="26"/>
                </a:cubicBezTo>
                <a:cubicBezTo>
                  <a:pt x="415" y="26"/>
                  <a:pt x="415" y="26"/>
                  <a:pt x="415" y="26"/>
                </a:cubicBezTo>
                <a:cubicBezTo>
                  <a:pt x="414" y="26"/>
                  <a:pt x="414" y="26"/>
                  <a:pt x="414" y="26"/>
                </a:cubicBezTo>
                <a:cubicBezTo>
                  <a:pt x="413" y="24"/>
                  <a:pt x="413" y="24"/>
                  <a:pt x="413" y="24"/>
                </a:cubicBezTo>
                <a:cubicBezTo>
                  <a:pt x="413" y="25"/>
                  <a:pt x="413" y="25"/>
                  <a:pt x="413" y="25"/>
                </a:cubicBezTo>
                <a:cubicBezTo>
                  <a:pt x="412" y="24"/>
                  <a:pt x="410" y="23"/>
                  <a:pt x="409" y="22"/>
                </a:cubicBezTo>
                <a:cubicBezTo>
                  <a:pt x="409" y="22"/>
                  <a:pt x="409" y="22"/>
                  <a:pt x="409" y="22"/>
                </a:cubicBezTo>
                <a:cubicBezTo>
                  <a:pt x="409" y="22"/>
                  <a:pt x="408" y="22"/>
                  <a:pt x="408" y="22"/>
                </a:cubicBezTo>
                <a:cubicBezTo>
                  <a:pt x="408" y="22"/>
                  <a:pt x="408" y="22"/>
                  <a:pt x="408" y="22"/>
                </a:cubicBezTo>
                <a:moveTo>
                  <a:pt x="413" y="17"/>
                </a:moveTo>
                <a:cubicBezTo>
                  <a:pt x="412" y="16"/>
                  <a:pt x="411" y="16"/>
                  <a:pt x="410" y="16"/>
                </a:cubicBezTo>
                <a:cubicBezTo>
                  <a:pt x="410" y="15"/>
                  <a:pt x="409" y="15"/>
                  <a:pt x="409" y="15"/>
                </a:cubicBezTo>
                <a:cubicBezTo>
                  <a:pt x="409" y="15"/>
                  <a:pt x="409" y="15"/>
                  <a:pt x="409" y="15"/>
                </a:cubicBezTo>
                <a:cubicBezTo>
                  <a:pt x="409" y="14"/>
                  <a:pt x="409" y="14"/>
                  <a:pt x="409" y="14"/>
                </a:cubicBezTo>
                <a:cubicBezTo>
                  <a:pt x="410" y="14"/>
                  <a:pt x="411" y="15"/>
                  <a:pt x="413" y="15"/>
                </a:cubicBezTo>
                <a:cubicBezTo>
                  <a:pt x="413" y="17"/>
                  <a:pt x="413" y="17"/>
                  <a:pt x="413" y="17"/>
                </a:cubicBezTo>
                <a:moveTo>
                  <a:pt x="408" y="12"/>
                </a:moveTo>
                <a:cubicBezTo>
                  <a:pt x="406" y="11"/>
                  <a:pt x="405" y="11"/>
                  <a:pt x="403" y="11"/>
                </a:cubicBezTo>
                <a:cubicBezTo>
                  <a:pt x="403" y="10"/>
                  <a:pt x="403" y="10"/>
                  <a:pt x="403" y="9"/>
                </a:cubicBezTo>
                <a:cubicBezTo>
                  <a:pt x="403" y="9"/>
                  <a:pt x="403" y="9"/>
                  <a:pt x="403" y="8"/>
                </a:cubicBezTo>
                <a:cubicBezTo>
                  <a:pt x="404" y="9"/>
                  <a:pt x="406" y="9"/>
                  <a:pt x="407" y="9"/>
                </a:cubicBezTo>
                <a:cubicBezTo>
                  <a:pt x="409" y="10"/>
                  <a:pt x="411" y="11"/>
                  <a:pt x="413" y="12"/>
                </a:cubicBezTo>
                <a:cubicBezTo>
                  <a:pt x="413" y="12"/>
                  <a:pt x="413" y="12"/>
                  <a:pt x="413" y="12"/>
                </a:cubicBezTo>
                <a:cubicBezTo>
                  <a:pt x="413" y="12"/>
                  <a:pt x="413" y="12"/>
                  <a:pt x="413" y="12"/>
                </a:cubicBezTo>
                <a:cubicBezTo>
                  <a:pt x="415" y="13"/>
                  <a:pt x="415" y="13"/>
                  <a:pt x="415" y="13"/>
                </a:cubicBezTo>
                <a:cubicBezTo>
                  <a:pt x="415" y="13"/>
                  <a:pt x="415" y="13"/>
                  <a:pt x="415" y="13"/>
                </a:cubicBezTo>
                <a:cubicBezTo>
                  <a:pt x="416" y="13"/>
                  <a:pt x="417" y="14"/>
                  <a:pt x="418" y="15"/>
                </a:cubicBezTo>
                <a:cubicBezTo>
                  <a:pt x="418" y="16"/>
                  <a:pt x="418" y="16"/>
                  <a:pt x="418" y="16"/>
                </a:cubicBezTo>
                <a:cubicBezTo>
                  <a:pt x="417" y="15"/>
                  <a:pt x="416" y="15"/>
                  <a:pt x="415" y="14"/>
                </a:cubicBezTo>
                <a:cubicBezTo>
                  <a:pt x="415" y="14"/>
                  <a:pt x="415" y="14"/>
                  <a:pt x="415" y="14"/>
                </a:cubicBezTo>
                <a:cubicBezTo>
                  <a:pt x="414" y="14"/>
                  <a:pt x="414" y="14"/>
                  <a:pt x="414" y="14"/>
                </a:cubicBezTo>
                <a:cubicBezTo>
                  <a:pt x="413" y="13"/>
                  <a:pt x="413" y="13"/>
                  <a:pt x="413" y="13"/>
                </a:cubicBezTo>
                <a:cubicBezTo>
                  <a:pt x="413" y="13"/>
                  <a:pt x="413" y="13"/>
                  <a:pt x="413" y="13"/>
                </a:cubicBezTo>
                <a:cubicBezTo>
                  <a:pt x="411" y="13"/>
                  <a:pt x="410" y="12"/>
                  <a:pt x="408" y="12"/>
                </a:cubicBezTo>
                <a:cubicBezTo>
                  <a:pt x="408" y="12"/>
                  <a:pt x="408" y="12"/>
                  <a:pt x="408" y="12"/>
                </a:cubicBezTo>
                <a:moveTo>
                  <a:pt x="413" y="9"/>
                </a:moveTo>
                <a:cubicBezTo>
                  <a:pt x="411" y="9"/>
                  <a:pt x="410" y="8"/>
                  <a:pt x="409" y="8"/>
                </a:cubicBezTo>
                <a:cubicBezTo>
                  <a:pt x="409" y="7"/>
                  <a:pt x="409" y="7"/>
                  <a:pt x="409" y="7"/>
                </a:cubicBezTo>
                <a:cubicBezTo>
                  <a:pt x="409" y="7"/>
                  <a:pt x="410" y="7"/>
                  <a:pt x="410" y="7"/>
                </a:cubicBezTo>
                <a:cubicBezTo>
                  <a:pt x="410" y="7"/>
                  <a:pt x="410" y="7"/>
                  <a:pt x="410" y="7"/>
                </a:cubicBezTo>
                <a:cubicBezTo>
                  <a:pt x="411" y="7"/>
                  <a:pt x="411" y="7"/>
                  <a:pt x="411" y="7"/>
                </a:cubicBezTo>
                <a:cubicBezTo>
                  <a:pt x="411" y="7"/>
                  <a:pt x="411" y="7"/>
                  <a:pt x="411" y="7"/>
                </a:cubicBezTo>
                <a:cubicBezTo>
                  <a:pt x="411" y="7"/>
                  <a:pt x="412" y="8"/>
                  <a:pt x="413" y="8"/>
                </a:cubicBezTo>
                <a:cubicBezTo>
                  <a:pt x="413" y="9"/>
                  <a:pt x="413" y="9"/>
                  <a:pt x="413" y="9"/>
                </a:cubicBezTo>
                <a:moveTo>
                  <a:pt x="407" y="4"/>
                </a:moveTo>
                <a:cubicBezTo>
                  <a:pt x="405" y="4"/>
                  <a:pt x="403" y="3"/>
                  <a:pt x="402" y="3"/>
                </a:cubicBezTo>
                <a:cubicBezTo>
                  <a:pt x="402" y="3"/>
                  <a:pt x="402" y="3"/>
                  <a:pt x="402" y="3"/>
                </a:cubicBezTo>
                <a:cubicBezTo>
                  <a:pt x="404" y="3"/>
                  <a:pt x="406" y="3"/>
                  <a:pt x="408" y="3"/>
                </a:cubicBezTo>
                <a:cubicBezTo>
                  <a:pt x="409" y="4"/>
                  <a:pt x="411" y="4"/>
                  <a:pt x="413" y="4"/>
                </a:cubicBezTo>
                <a:cubicBezTo>
                  <a:pt x="413" y="4"/>
                  <a:pt x="413" y="4"/>
                  <a:pt x="413" y="4"/>
                </a:cubicBezTo>
                <a:cubicBezTo>
                  <a:pt x="413" y="5"/>
                  <a:pt x="413" y="5"/>
                  <a:pt x="413" y="5"/>
                </a:cubicBezTo>
                <a:cubicBezTo>
                  <a:pt x="413" y="5"/>
                  <a:pt x="413" y="5"/>
                  <a:pt x="414" y="5"/>
                </a:cubicBezTo>
                <a:cubicBezTo>
                  <a:pt x="415" y="5"/>
                  <a:pt x="415" y="5"/>
                  <a:pt x="415" y="5"/>
                </a:cubicBezTo>
                <a:cubicBezTo>
                  <a:pt x="415" y="5"/>
                  <a:pt x="415" y="5"/>
                  <a:pt x="415" y="5"/>
                </a:cubicBezTo>
                <a:cubicBezTo>
                  <a:pt x="418" y="6"/>
                  <a:pt x="422" y="7"/>
                  <a:pt x="425" y="9"/>
                </a:cubicBezTo>
                <a:cubicBezTo>
                  <a:pt x="424" y="10"/>
                  <a:pt x="423" y="10"/>
                  <a:pt x="422" y="10"/>
                </a:cubicBezTo>
                <a:cubicBezTo>
                  <a:pt x="422" y="10"/>
                  <a:pt x="422" y="10"/>
                  <a:pt x="422" y="10"/>
                </a:cubicBezTo>
                <a:cubicBezTo>
                  <a:pt x="421" y="10"/>
                  <a:pt x="420" y="10"/>
                  <a:pt x="419" y="9"/>
                </a:cubicBezTo>
                <a:cubicBezTo>
                  <a:pt x="417" y="8"/>
                  <a:pt x="416" y="7"/>
                  <a:pt x="415" y="7"/>
                </a:cubicBezTo>
                <a:cubicBezTo>
                  <a:pt x="415" y="7"/>
                  <a:pt x="415" y="7"/>
                  <a:pt x="415" y="7"/>
                </a:cubicBezTo>
                <a:cubicBezTo>
                  <a:pt x="414" y="6"/>
                  <a:pt x="414" y="6"/>
                  <a:pt x="414" y="6"/>
                </a:cubicBezTo>
                <a:cubicBezTo>
                  <a:pt x="413" y="6"/>
                  <a:pt x="413" y="6"/>
                  <a:pt x="413" y="6"/>
                </a:cubicBezTo>
                <a:cubicBezTo>
                  <a:pt x="413" y="6"/>
                  <a:pt x="413" y="6"/>
                  <a:pt x="413" y="6"/>
                </a:cubicBezTo>
                <a:cubicBezTo>
                  <a:pt x="412" y="6"/>
                  <a:pt x="412" y="6"/>
                  <a:pt x="411" y="5"/>
                </a:cubicBezTo>
                <a:cubicBezTo>
                  <a:pt x="410" y="5"/>
                  <a:pt x="410" y="5"/>
                  <a:pt x="409" y="4"/>
                </a:cubicBezTo>
                <a:cubicBezTo>
                  <a:pt x="409" y="4"/>
                  <a:pt x="409" y="4"/>
                  <a:pt x="409" y="4"/>
                </a:cubicBezTo>
                <a:cubicBezTo>
                  <a:pt x="408" y="4"/>
                  <a:pt x="408" y="4"/>
                  <a:pt x="408" y="4"/>
                </a:cubicBezTo>
                <a:cubicBezTo>
                  <a:pt x="407" y="4"/>
                  <a:pt x="407" y="4"/>
                  <a:pt x="407" y="4"/>
                </a:cubicBezTo>
                <a:cubicBezTo>
                  <a:pt x="407" y="4"/>
                  <a:pt x="407" y="4"/>
                  <a:pt x="407" y="4"/>
                </a:cubicBezTo>
                <a:moveTo>
                  <a:pt x="413" y="2"/>
                </a:moveTo>
                <a:cubicBezTo>
                  <a:pt x="411" y="2"/>
                  <a:pt x="410" y="2"/>
                  <a:pt x="409" y="1"/>
                </a:cubicBezTo>
                <a:cubicBezTo>
                  <a:pt x="409" y="1"/>
                  <a:pt x="409" y="1"/>
                  <a:pt x="409" y="1"/>
                </a:cubicBezTo>
                <a:cubicBezTo>
                  <a:pt x="410" y="1"/>
                  <a:pt x="411" y="1"/>
                  <a:pt x="413" y="1"/>
                </a:cubicBezTo>
                <a:cubicBezTo>
                  <a:pt x="413" y="2"/>
                  <a:pt x="413" y="2"/>
                  <a:pt x="413" y="2"/>
                </a:cubicBezTo>
                <a:moveTo>
                  <a:pt x="416" y="0"/>
                </a:moveTo>
                <a:cubicBezTo>
                  <a:pt x="402" y="0"/>
                  <a:pt x="402" y="0"/>
                  <a:pt x="402" y="0"/>
                </a:cubicBezTo>
                <a:cubicBezTo>
                  <a:pt x="403" y="0"/>
                  <a:pt x="403" y="0"/>
                  <a:pt x="404" y="0"/>
                </a:cubicBezTo>
                <a:cubicBezTo>
                  <a:pt x="404" y="0"/>
                  <a:pt x="404" y="0"/>
                  <a:pt x="404" y="0"/>
                </a:cubicBezTo>
                <a:cubicBezTo>
                  <a:pt x="405" y="0"/>
                  <a:pt x="406" y="0"/>
                  <a:pt x="406" y="0"/>
                </a:cubicBezTo>
                <a:cubicBezTo>
                  <a:pt x="407" y="0"/>
                  <a:pt x="407" y="0"/>
                  <a:pt x="407" y="0"/>
                </a:cubicBezTo>
                <a:cubicBezTo>
                  <a:pt x="407" y="0"/>
                  <a:pt x="407" y="0"/>
                  <a:pt x="407" y="0"/>
                </a:cubicBezTo>
                <a:cubicBezTo>
                  <a:pt x="407" y="1"/>
                  <a:pt x="407" y="1"/>
                  <a:pt x="407" y="1"/>
                </a:cubicBezTo>
                <a:cubicBezTo>
                  <a:pt x="405" y="1"/>
                  <a:pt x="403" y="1"/>
                  <a:pt x="401" y="1"/>
                </a:cubicBezTo>
                <a:cubicBezTo>
                  <a:pt x="401" y="1"/>
                  <a:pt x="401" y="1"/>
                  <a:pt x="401" y="1"/>
                </a:cubicBezTo>
                <a:cubicBezTo>
                  <a:pt x="401" y="1"/>
                  <a:pt x="400" y="1"/>
                  <a:pt x="400" y="1"/>
                </a:cubicBezTo>
                <a:cubicBezTo>
                  <a:pt x="400" y="2"/>
                  <a:pt x="400" y="2"/>
                  <a:pt x="400" y="3"/>
                </a:cubicBezTo>
                <a:cubicBezTo>
                  <a:pt x="400" y="3"/>
                  <a:pt x="400" y="3"/>
                  <a:pt x="400" y="3"/>
                </a:cubicBezTo>
                <a:cubicBezTo>
                  <a:pt x="399" y="4"/>
                  <a:pt x="399" y="4"/>
                  <a:pt x="399" y="4"/>
                </a:cubicBezTo>
                <a:cubicBezTo>
                  <a:pt x="400" y="4"/>
                  <a:pt x="400" y="4"/>
                  <a:pt x="400" y="4"/>
                </a:cubicBezTo>
                <a:cubicBezTo>
                  <a:pt x="402" y="5"/>
                  <a:pt x="404" y="6"/>
                  <a:pt x="407" y="6"/>
                </a:cubicBezTo>
                <a:cubicBezTo>
                  <a:pt x="407" y="7"/>
                  <a:pt x="407" y="7"/>
                  <a:pt x="407" y="7"/>
                </a:cubicBezTo>
                <a:cubicBezTo>
                  <a:pt x="405" y="7"/>
                  <a:pt x="404" y="7"/>
                  <a:pt x="403" y="6"/>
                </a:cubicBezTo>
                <a:cubicBezTo>
                  <a:pt x="402" y="6"/>
                  <a:pt x="402" y="6"/>
                  <a:pt x="402" y="6"/>
                </a:cubicBezTo>
                <a:cubicBezTo>
                  <a:pt x="401" y="7"/>
                  <a:pt x="401" y="7"/>
                  <a:pt x="401" y="7"/>
                </a:cubicBezTo>
                <a:cubicBezTo>
                  <a:pt x="401" y="7"/>
                  <a:pt x="401" y="8"/>
                  <a:pt x="401" y="9"/>
                </a:cubicBezTo>
                <a:cubicBezTo>
                  <a:pt x="401" y="10"/>
                  <a:pt x="401" y="12"/>
                  <a:pt x="402" y="13"/>
                </a:cubicBezTo>
                <a:cubicBezTo>
                  <a:pt x="402" y="13"/>
                  <a:pt x="402" y="13"/>
                  <a:pt x="402" y="13"/>
                </a:cubicBezTo>
                <a:cubicBezTo>
                  <a:pt x="403" y="13"/>
                  <a:pt x="403" y="13"/>
                  <a:pt x="403" y="13"/>
                </a:cubicBezTo>
                <a:cubicBezTo>
                  <a:pt x="403" y="13"/>
                  <a:pt x="403" y="13"/>
                  <a:pt x="403" y="13"/>
                </a:cubicBezTo>
                <a:cubicBezTo>
                  <a:pt x="404" y="13"/>
                  <a:pt x="405" y="13"/>
                  <a:pt x="407" y="13"/>
                </a:cubicBezTo>
                <a:cubicBezTo>
                  <a:pt x="407" y="14"/>
                  <a:pt x="407" y="14"/>
                  <a:pt x="407" y="14"/>
                </a:cubicBezTo>
                <a:cubicBezTo>
                  <a:pt x="406" y="14"/>
                  <a:pt x="405" y="14"/>
                  <a:pt x="404" y="14"/>
                </a:cubicBezTo>
                <a:cubicBezTo>
                  <a:pt x="404" y="14"/>
                  <a:pt x="404" y="14"/>
                  <a:pt x="404" y="14"/>
                </a:cubicBezTo>
                <a:cubicBezTo>
                  <a:pt x="403" y="14"/>
                  <a:pt x="402" y="14"/>
                  <a:pt x="401" y="15"/>
                </a:cubicBezTo>
                <a:cubicBezTo>
                  <a:pt x="401" y="15"/>
                  <a:pt x="401" y="15"/>
                  <a:pt x="401" y="15"/>
                </a:cubicBezTo>
                <a:cubicBezTo>
                  <a:pt x="401" y="15"/>
                  <a:pt x="401" y="15"/>
                  <a:pt x="401" y="15"/>
                </a:cubicBezTo>
                <a:cubicBezTo>
                  <a:pt x="401" y="16"/>
                  <a:pt x="400" y="17"/>
                  <a:pt x="400" y="18"/>
                </a:cubicBezTo>
                <a:cubicBezTo>
                  <a:pt x="400" y="19"/>
                  <a:pt x="401" y="19"/>
                  <a:pt x="401" y="20"/>
                </a:cubicBezTo>
                <a:cubicBezTo>
                  <a:pt x="402" y="21"/>
                  <a:pt x="403" y="21"/>
                  <a:pt x="404" y="22"/>
                </a:cubicBezTo>
                <a:cubicBezTo>
                  <a:pt x="405" y="22"/>
                  <a:pt x="406" y="23"/>
                  <a:pt x="407" y="23"/>
                </a:cubicBezTo>
                <a:cubicBezTo>
                  <a:pt x="407" y="25"/>
                  <a:pt x="407" y="25"/>
                  <a:pt x="407" y="25"/>
                </a:cubicBezTo>
                <a:cubicBezTo>
                  <a:pt x="406" y="25"/>
                  <a:pt x="405" y="24"/>
                  <a:pt x="405" y="24"/>
                </a:cubicBezTo>
                <a:cubicBezTo>
                  <a:pt x="404" y="23"/>
                  <a:pt x="404" y="23"/>
                  <a:pt x="404" y="23"/>
                </a:cubicBezTo>
                <a:cubicBezTo>
                  <a:pt x="403" y="24"/>
                  <a:pt x="403" y="24"/>
                  <a:pt x="403" y="24"/>
                </a:cubicBezTo>
                <a:cubicBezTo>
                  <a:pt x="403" y="24"/>
                  <a:pt x="403" y="25"/>
                  <a:pt x="403" y="26"/>
                </a:cubicBezTo>
                <a:cubicBezTo>
                  <a:pt x="403" y="27"/>
                  <a:pt x="403" y="28"/>
                  <a:pt x="404" y="28"/>
                </a:cubicBezTo>
                <a:cubicBezTo>
                  <a:pt x="405" y="29"/>
                  <a:pt x="405" y="30"/>
                  <a:pt x="406" y="30"/>
                </a:cubicBezTo>
                <a:cubicBezTo>
                  <a:pt x="406" y="30"/>
                  <a:pt x="406" y="30"/>
                  <a:pt x="406" y="30"/>
                </a:cubicBezTo>
                <a:cubicBezTo>
                  <a:pt x="406" y="30"/>
                  <a:pt x="406" y="30"/>
                  <a:pt x="406" y="30"/>
                </a:cubicBezTo>
                <a:cubicBezTo>
                  <a:pt x="407" y="31"/>
                  <a:pt x="407" y="31"/>
                  <a:pt x="407" y="31"/>
                </a:cubicBezTo>
                <a:cubicBezTo>
                  <a:pt x="407" y="32"/>
                  <a:pt x="407" y="32"/>
                  <a:pt x="407" y="32"/>
                </a:cubicBezTo>
                <a:cubicBezTo>
                  <a:pt x="407" y="32"/>
                  <a:pt x="407" y="32"/>
                  <a:pt x="407" y="32"/>
                </a:cubicBezTo>
                <a:cubicBezTo>
                  <a:pt x="406" y="32"/>
                  <a:pt x="406" y="32"/>
                  <a:pt x="406" y="32"/>
                </a:cubicBezTo>
                <a:cubicBezTo>
                  <a:pt x="404" y="31"/>
                  <a:pt x="403" y="30"/>
                  <a:pt x="402" y="27"/>
                </a:cubicBezTo>
                <a:cubicBezTo>
                  <a:pt x="401" y="25"/>
                  <a:pt x="400" y="23"/>
                  <a:pt x="399" y="21"/>
                </a:cubicBezTo>
                <a:cubicBezTo>
                  <a:pt x="399" y="18"/>
                  <a:pt x="400" y="16"/>
                  <a:pt x="400" y="13"/>
                </a:cubicBezTo>
                <a:cubicBezTo>
                  <a:pt x="400" y="10"/>
                  <a:pt x="399" y="8"/>
                  <a:pt x="398" y="5"/>
                </a:cubicBezTo>
                <a:cubicBezTo>
                  <a:pt x="398" y="5"/>
                  <a:pt x="398" y="4"/>
                  <a:pt x="398" y="4"/>
                </a:cubicBezTo>
                <a:cubicBezTo>
                  <a:pt x="398" y="2"/>
                  <a:pt x="398" y="1"/>
                  <a:pt x="397" y="0"/>
                </a:cubicBezTo>
                <a:cubicBezTo>
                  <a:pt x="395" y="0"/>
                  <a:pt x="395" y="0"/>
                  <a:pt x="395" y="0"/>
                </a:cubicBezTo>
                <a:cubicBezTo>
                  <a:pt x="396" y="1"/>
                  <a:pt x="396" y="2"/>
                  <a:pt x="396" y="4"/>
                </a:cubicBezTo>
                <a:cubicBezTo>
                  <a:pt x="396" y="4"/>
                  <a:pt x="396" y="5"/>
                  <a:pt x="396" y="5"/>
                </a:cubicBezTo>
                <a:cubicBezTo>
                  <a:pt x="396" y="6"/>
                  <a:pt x="396" y="6"/>
                  <a:pt x="396" y="6"/>
                </a:cubicBezTo>
                <a:cubicBezTo>
                  <a:pt x="396" y="6"/>
                  <a:pt x="396" y="6"/>
                  <a:pt x="396" y="6"/>
                </a:cubicBezTo>
                <a:cubicBezTo>
                  <a:pt x="397" y="8"/>
                  <a:pt x="398" y="10"/>
                  <a:pt x="398" y="13"/>
                </a:cubicBezTo>
                <a:cubicBezTo>
                  <a:pt x="398" y="16"/>
                  <a:pt x="397" y="18"/>
                  <a:pt x="397" y="21"/>
                </a:cubicBezTo>
                <a:cubicBezTo>
                  <a:pt x="397" y="21"/>
                  <a:pt x="397" y="21"/>
                  <a:pt x="397" y="21"/>
                </a:cubicBezTo>
                <a:cubicBezTo>
                  <a:pt x="397" y="22"/>
                  <a:pt x="397" y="22"/>
                  <a:pt x="397" y="22"/>
                </a:cubicBezTo>
                <a:cubicBezTo>
                  <a:pt x="398" y="23"/>
                  <a:pt x="399" y="26"/>
                  <a:pt x="400" y="28"/>
                </a:cubicBezTo>
                <a:cubicBezTo>
                  <a:pt x="401" y="30"/>
                  <a:pt x="402" y="33"/>
                  <a:pt x="406" y="34"/>
                </a:cubicBezTo>
                <a:cubicBezTo>
                  <a:pt x="406" y="34"/>
                  <a:pt x="406" y="34"/>
                  <a:pt x="406" y="35"/>
                </a:cubicBezTo>
                <a:cubicBezTo>
                  <a:pt x="407" y="35"/>
                  <a:pt x="407" y="35"/>
                  <a:pt x="408" y="35"/>
                </a:cubicBezTo>
                <a:cubicBezTo>
                  <a:pt x="409" y="35"/>
                  <a:pt x="410" y="36"/>
                  <a:pt x="411" y="36"/>
                </a:cubicBezTo>
                <a:cubicBezTo>
                  <a:pt x="411" y="36"/>
                  <a:pt x="411" y="36"/>
                  <a:pt x="411" y="36"/>
                </a:cubicBezTo>
                <a:cubicBezTo>
                  <a:pt x="412" y="36"/>
                  <a:pt x="412" y="36"/>
                  <a:pt x="413" y="36"/>
                </a:cubicBezTo>
                <a:cubicBezTo>
                  <a:pt x="413" y="36"/>
                  <a:pt x="413" y="36"/>
                  <a:pt x="413" y="36"/>
                </a:cubicBezTo>
                <a:cubicBezTo>
                  <a:pt x="414" y="35"/>
                  <a:pt x="414" y="35"/>
                  <a:pt x="414" y="35"/>
                </a:cubicBezTo>
                <a:cubicBezTo>
                  <a:pt x="415" y="35"/>
                  <a:pt x="415" y="35"/>
                  <a:pt x="415" y="35"/>
                </a:cubicBezTo>
                <a:cubicBezTo>
                  <a:pt x="415" y="35"/>
                  <a:pt x="415" y="35"/>
                  <a:pt x="415" y="35"/>
                </a:cubicBezTo>
                <a:cubicBezTo>
                  <a:pt x="418" y="34"/>
                  <a:pt x="421" y="32"/>
                  <a:pt x="423" y="30"/>
                </a:cubicBezTo>
                <a:cubicBezTo>
                  <a:pt x="425" y="29"/>
                  <a:pt x="426" y="27"/>
                  <a:pt x="426" y="24"/>
                </a:cubicBezTo>
                <a:cubicBezTo>
                  <a:pt x="426" y="23"/>
                  <a:pt x="426" y="22"/>
                  <a:pt x="425" y="21"/>
                </a:cubicBezTo>
                <a:cubicBezTo>
                  <a:pt x="425" y="21"/>
                  <a:pt x="425" y="21"/>
                  <a:pt x="425" y="21"/>
                </a:cubicBezTo>
                <a:cubicBezTo>
                  <a:pt x="425" y="21"/>
                  <a:pt x="425" y="21"/>
                  <a:pt x="425" y="21"/>
                </a:cubicBezTo>
                <a:cubicBezTo>
                  <a:pt x="425" y="19"/>
                  <a:pt x="424" y="18"/>
                  <a:pt x="424" y="17"/>
                </a:cubicBezTo>
                <a:cubicBezTo>
                  <a:pt x="424" y="16"/>
                  <a:pt x="424" y="16"/>
                  <a:pt x="424" y="16"/>
                </a:cubicBezTo>
                <a:cubicBezTo>
                  <a:pt x="425" y="15"/>
                  <a:pt x="425" y="14"/>
                  <a:pt x="426" y="14"/>
                </a:cubicBezTo>
                <a:cubicBezTo>
                  <a:pt x="427" y="13"/>
                  <a:pt x="428" y="13"/>
                  <a:pt x="428" y="13"/>
                </a:cubicBezTo>
                <a:cubicBezTo>
                  <a:pt x="429" y="13"/>
                  <a:pt x="429" y="13"/>
                  <a:pt x="429" y="13"/>
                </a:cubicBezTo>
                <a:cubicBezTo>
                  <a:pt x="429" y="13"/>
                  <a:pt x="429" y="13"/>
                  <a:pt x="429" y="13"/>
                </a:cubicBezTo>
                <a:cubicBezTo>
                  <a:pt x="429" y="13"/>
                  <a:pt x="429" y="13"/>
                  <a:pt x="429" y="13"/>
                </a:cubicBezTo>
                <a:cubicBezTo>
                  <a:pt x="430" y="13"/>
                  <a:pt x="431" y="13"/>
                  <a:pt x="432" y="14"/>
                </a:cubicBezTo>
                <a:cubicBezTo>
                  <a:pt x="432" y="12"/>
                  <a:pt x="432" y="12"/>
                  <a:pt x="432" y="12"/>
                </a:cubicBezTo>
                <a:cubicBezTo>
                  <a:pt x="431" y="11"/>
                  <a:pt x="431" y="11"/>
                  <a:pt x="430" y="11"/>
                </a:cubicBezTo>
                <a:cubicBezTo>
                  <a:pt x="429" y="11"/>
                  <a:pt x="429" y="11"/>
                  <a:pt x="428" y="11"/>
                </a:cubicBezTo>
                <a:cubicBezTo>
                  <a:pt x="427" y="11"/>
                  <a:pt x="426" y="11"/>
                  <a:pt x="425" y="12"/>
                </a:cubicBezTo>
                <a:cubicBezTo>
                  <a:pt x="424" y="13"/>
                  <a:pt x="423" y="14"/>
                  <a:pt x="422" y="15"/>
                </a:cubicBezTo>
                <a:cubicBezTo>
                  <a:pt x="422" y="15"/>
                  <a:pt x="422" y="15"/>
                  <a:pt x="422" y="15"/>
                </a:cubicBezTo>
                <a:cubicBezTo>
                  <a:pt x="422" y="15"/>
                  <a:pt x="422" y="15"/>
                  <a:pt x="422" y="15"/>
                </a:cubicBezTo>
                <a:cubicBezTo>
                  <a:pt x="422" y="15"/>
                  <a:pt x="422" y="16"/>
                  <a:pt x="422" y="17"/>
                </a:cubicBezTo>
                <a:cubicBezTo>
                  <a:pt x="422" y="19"/>
                  <a:pt x="423" y="20"/>
                  <a:pt x="424" y="22"/>
                </a:cubicBezTo>
                <a:cubicBezTo>
                  <a:pt x="424" y="23"/>
                  <a:pt x="424" y="24"/>
                  <a:pt x="424" y="24"/>
                </a:cubicBezTo>
                <a:cubicBezTo>
                  <a:pt x="424" y="26"/>
                  <a:pt x="423" y="27"/>
                  <a:pt x="422" y="29"/>
                </a:cubicBezTo>
                <a:cubicBezTo>
                  <a:pt x="422" y="29"/>
                  <a:pt x="422" y="29"/>
                  <a:pt x="422" y="29"/>
                </a:cubicBezTo>
                <a:cubicBezTo>
                  <a:pt x="422" y="29"/>
                  <a:pt x="422" y="29"/>
                  <a:pt x="422" y="29"/>
                </a:cubicBezTo>
                <a:cubicBezTo>
                  <a:pt x="420" y="30"/>
                  <a:pt x="417" y="32"/>
                  <a:pt x="415" y="33"/>
                </a:cubicBezTo>
                <a:cubicBezTo>
                  <a:pt x="415" y="29"/>
                  <a:pt x="415" y="29"/>
                  <a:pt x="415" y="29"/>
                </a:cubicBezTo>
                <a:cubicBezTo>
                  <a:pt x="415" y="29"/>
                  <a:pt x="416" y="30"/>
                  <a:pt x="418" y="30"/>
                </a:cubicBezTo>
                <a:cubicBezTo>
                  <a:pt x="418" y="30"/>
                  <a:pt x="418" y="30"/>
                  <a:pt x="418" y="30"/>
                </a:cubicBezTo>
                <a:cubicBezTo>
                  <a:pt x="418" y="30"/>
                  <a:pt x="418" y="30"/>
                  <a:pt x="418" y="30"/>
                </a:cubicBezTo>
                <a:cubicBezTo>
                  <a:pt x="419" y="29"/>
                  <a:pt x="420" y="29"/>
                  <a:pt x="421" y="28"/>
                </a:cubicBezTo>
                <a:cubicBezTo>
                  <a:pt x="422" y="27"/>
                  <a:pt x="422" y="26"/>
                  <a:pt x="423" y="25"/>
                </a:cubicBezTo>
                <a:cubicBezTo>
                  <a:pt x="423" y="25"/>
                  <a:pt x="423" y="24"/>
                  <a:pt x="423" y="24"/>
                </a:cubicBezTo>
                <a:cubicBezTo>
                  <a:pt x="423" y="23"/>
                  <a:pt x="422" y="23"/>
                  <a:pt x="422" y="22"/>
                </a:cubicBezTo>
                <a:cubicBezTo>
                  <a:pt x="421" y="22"/>
                  <a:pt x="421" y="21"/>
                  <a:pt x="420" y="21"/>
                </a:cubicBezTo>
                <a:cubicBezTo>
                  <a:pt x="420" y="21"/>
                  <a:pt x="420" y="21"/>
                  <a:pt x="420" y="21"/>
                </a:cubicBezTo>
                <a:cubicBezTo>
                  <a:pt x="420" y="21"/>
                  <a:pt x="419" y="21"/>
                  <a:pt x="419" y="22"/>
                </a:cubicBezTo>
                <a:cubicBezTo>
                  <a:pt x="418" y="20"/>
                  <a:pt x="416" y="19"/>
                  <a:pt x="415" y="18"/>
                </a:cubicBezTo>
                <a:cubicBezTo>
                  <a:pt x="415" y="16"/>
                  <a:pt x="415" y="16"/>
                  <a:pt x="415" y="16"/>
                </a:cubicBezTo>
                <a:cubicBezTo>
                  <a:pt x="416" y="17"/>
                  <a:pt x="417" y="18"/>
                  <a:pt x="418" y="19"/>
                </a:cubicBezTo>
                <a:cubicBezTo>
                  <a:pt x="420" y="20"/>
                  <a:pt x="420" y="20"/>
                  <a:pt x="420" y="20"/>
                </a:cubicBezTo>
                <a:cubicBezTo>
                  <a:pt x="420" y="15"/>
                  <a:pt x="420" y="15"/>
                  <a:pt x="420" y="15"/>
                </a:cubicBezTo>
                <a:cubicBezTo>
                  <a:pt x="420" y="14"/>
                  <a:pt x="420" y="14"/>
                  <a:pt x="420" y="14"/>
                </a:cubicBezTo>
                <a:cubicBezTo>
                  <a:pt x="420" y="14"/>
                  <a:pt x="420" y="14"/>
                  <a:pt x="420" y="14"/>
                </a:cubicBezTo>
                <a:cubicBezTo>
                  <a:pt x="418" y="13"/>
                  <a:pt x="417" y="11"/>
                  <a:pt x="415" y="10"/>
                </a:cubicBezTo>
                <a:cubicBezTo>
                  <a:pt x="415" y="9"/>
                  <a:pt x="415" y="9"/>
                  <a:pt x="415" y="9"/>
                </a:cubicBezTo>
                <a:cubicBezTo>
                  <a:pt x="416" y="9"/>
                  <a:pt x="417" y="10"/>
                  <a:pt x="418" y="11"/>
                </a:cubicBezTo>
                <a:cubicBezTo>
                  <a:pt x="419" y="12"/>
                  <a:pt x="421" y="12"/>
                  <a:pt x="422" y="12"/>
                </a:cubicBezTo>
                <a:cubicBezTo>
                  <a:pt x="422" y="12"/>
                  <a:pt x="422" y="12"/>
                  <a:pt x="422" y="12"/>
                </a:cubicBezTo>
                <a:cubicBezTo>
                  <a:pt x="424" y="12"/>
                  <a:pt x="426" y="11"/>
                  <a:pt x="427" y="9"/>
                </a:cubicBezTo>
                <a:cubicBezTo>
                  <a:pt x="428" y="8"/>
                  <a:pt x="428" y="8"/>
                  <a:pt x="428" y="8"/>
                </a:cubicBezTo>
                <a:cubicBezTo>
                  <a:pt x="427" y="8"/>
                  <a:pt x="427" y="8"/>
                  <a:pt x="427" y="8"/>
                </a:cubicBezTo>
                <a:cubicBezTo>
                  <a:pt x="423" y="5"/>
                  <a:pt x="419" y="4"/>
                  <a:pt x="415" y="3"/>
                </a:cubicBezTo>
                <a:cubicBezTo>
                  <a:pt x="415" y="1"/>
                  <a:pt x="415" y="1"/>
                  <a:pt x="415" y="1"/>
                </a:cubicBezTo>
                <a:cubicBezTo>
                  <a:pt x="421" y="3"/>
                  <a:pt x="427" y="5"/>
                  <a:pt x="431" y="9"/>
                </a:cubicBezTo>
                <a:cubicBezTo>
                  <a:pt x="431" y="9"/>
                  <a:pt x="431" y="9"/>
                  <a:pt x="431" y="9"/>
                </a:cubicBezTo>
                <a:cubicBezTo>
                  <a:pt x="432" y="9"/>
                  <a:pt x="432" y="9"/>
                  <a:pt x="432" y="9"/>
                </a:cubicBezTo>
                <a:cubicBezTo>
                  <a:pt x="432" y="10"/>
                  <a:pt x="432" y="10"/>
                  <a:pt x="432" y="10"/>
                </a:cubicBezTo>
                <a:cubicBezTo>
                  <a:pt x="432" y="7"/>
                  <a:pt x="432" y="7"/>
                  <a:pt x="432" y="7"/>
                </a:cubicBezTo>
                <a:cubicBezTo>
                  <a:pt x="428" y="3"/>
                  <a:pt x="422" y="1"/>
                  <a:pt x="416" y="0"/>
                </a:cubicBezTo>
              </a:path>
            </a:pathLst>
          </a:custGeom>
          <a:solidFill>
            <a:srgbClr val="E8888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12" name="PA_任意多边形 1444"/>
          <p:cNvSpPr>
            <a:spLocks noEditPoints="1"/>
          </p:cNvSpPr>
          <p:nvPr>
            <p:custDataLst>
              <p:tags r:id="rId177"/>
            </p:custDataLst>
          </p:nvPr>
        </p:nvSpPr>
        <p:spPr bwMode="auto">
          <a:xfrm>
            <a:off x="9347200" y="6618288"/>
            <a:ext cx="2730500" cy="300038"/>
          </a:xfrm>
          <a:custGeom>
            <a:avLst/>
            <a:gdLst>
              <a:gd name="T0" fmla="*/ 1 w 1720"/>
              <a:gd name="T1" fmla="*/ 186 h 189"/>
              <a:gd name="T2" fmla="*/ 0 w 1720"/>
              <a:gd name="T3" fmla="*/ 186 h 189"/>
              <a:gd name="T4" fmla="*/ 0 w 1720"/>
              <a:gd name="T5" fmla="*/ 187 h 189"/>
              <a:gd name="T6" fmla="*/ 0 w 1720"/>
              <a:gd name="T7" fmla="*/ 189 h 189"/>
              <a:gd name="T8" fmla="*/ 1 w 1720"/>
              <a:gd name="T9" fmla="*/ 189 h 189"/>
              <a:gd name="T10" fmla="*/ 1 w 1720"/>
              <a:gd name="T11" fmla="*/ 186 h 189"/>
              <a:gd name="T12" fmla="*/ 1690 w 1720"/>
              <a:gd name="T13" fmla="*/ 113 h 189"/>
              <a:gd name="T14" fmla="*/ 1690 w 1720"/>
              <a:gd name="T15" fmla="*/ 113 h 189"/>
              <a:gd name="T16" fmla="*/ 1690 w 1720"/>
              <a:gd name="T17" fmla="*/ 113 h 189"/>
              <a:gd name="T18" fmla="*/ 1690 w 1720"/>
              <a:gd name="T19" fmla="*/ 113 h 189"/>
              <a:gd name="T20" fmla="*/ 651 w 1720"/>
              <a:gd name="T21" fmla="*/ 77 h 189"/>
              <a:gd name="T22" fmla="*/ 651 w 1720"/>
              <a:gd name="T23" fmla="*/ 77 h 189"/>
              <a:gd name="T24" fmla="*/ 651 w 1720"/>
              <a:gd name="T25" fmla="*/ 77 h 189"/>
              <a:gd name="T26" fmla="*/ 651 w 1720"/>
              <a:gd name="T27" fmla="*/ 77 h 189"/>
              <a:gd name="T28" fmla="*/ 419 w 1720"/>
              <a:gd name="T29" fmla="*/ 22 h 189"/>
              <a:gd name="T30" fmla="*/ 419 w 1720"/>
              <a:gd name="T31" fmla="*/ 22 h 189"/>
              <a:gd name="T32" fmla="*/ 419 w 1720"/>
              <a:gd name="T33" fmla="*/ 22 h 189"/>
              <a:gd name="T34" fmla="*/ 419 w 1720"/>
              <a:gd name="T35" fmla="*/ 22 h 189"/>
              <a:gd name="T36" fmla="*/ 1720 w 1720"/>
              <a:gd name="T37" fmla="*/ 0 h 189"/>
              <a:gd name="T38" fmla="*/ 1720 w 1720"/>
              <a:gd name="T39" fmla="*/ 0 h 189"/>
              <a:gd name="T40" fmla="*/ 1720 w 1720"/>
              <a:gd name="T41" fmla="*/ 0 h 189"/>
              <a:gd name="T42" fmla="*/ 1720 w 1720"/>
              <a:gd name="T43" fmla="*/ 0 h 1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1720" h="189">
                <a:moveTo>
                  <a:pt x="1" y="186"/>
                </a:moveTo>
                <a:lnTo>
                  <a:pt x="0" y="186"/>
                </a:lnTo>
                <a:lnTo>
                  <a:pt x="0" y="187"/>
                </a:lnTo>
                <a:lnTo>
                  <a:pt x="0" y="189"/>
                </a:lnTo>
                <a:lnTo>
                  <a:pt x="1" y="189"/>
                </a:lnTo>
                <a:lnTo>
                  <a:pt x="1" y="186"/>
                </a:lnTo>
                <a:close/>
                <a:moveTo>
                  <a:pt x="1690" y="113"/>
                </a:moveTo>
                <a:lnTo>
                  <a:pt x="1690" y="113"/>
                </a:lnTo>
                <a:close/>
                <a:moveTo>
                  <a:pt x="1690" y="113"/>
                </a:moveTo>
                <a:lnTo>
                  <a:pt x="1690" y="113"/>
                </a:lnTo>
                <a:close/>
                <a:moveTo>
                  <a:pt x="651" y="77"/>
                </a:moveTo>
                <a:lnTo>
                  <a:pt x="651" y="77"/>
                </a:lnTo>
                <a:close/>
                <a:moveTo>
                  <a:pt x="651" y="77"/>
                </a:moveTo>
                <a:lnTo>
                  <a:pt x="651" y="77"/>
                </a:lnTo>
                <a:close/>
                <a:moveTo>
                  <a:pt x="419" y="22"/>
                </a:moveTo>
                <a:lnTo>
                  <a:pt x="419" y="22"/>
                </a:lnTo>
                <a:close/>
                <a:moveTo>
                  <a:pt x="419" y="22"/>
                </a:moveTo>
                <a:lnTo>
                  <a:pt x="419" y="22"/>
                </a:lnTo>
                <a:close/>
                <a:moveTo>
                  <a:pt x="1720" y="0"/>
                </a:moveTo>
                <a:lnTo>
                  <a:pt x="1720" y="0"/>
                </a:lnTo>
                <a:close/>
                <a:moveTo>
                  <a:pt x="1720" y="0"/>
                </a:moveTo>
                <a:lnTo>
                  <a:pt x="1720" y="0"/>
                </a:lnTo>
                <a:close/>
              </a:path>
            </a:pathLst>
          </a:custGeom>
          <a:solidFill>
            <a:srgbClr val="E8888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13" name="PA_任意多边形 1445"/>
          <p:cNvSpPr>
            <a:spLocks noEditPoints="1"/>
          </p:cNvSpPr>
          <p:nvPr>
            <p:custDataLst>
              <p:tags r:id="rId178"/>
            </p:custDataLst>
          </p:nvPr>
        </p:nvSpPr>
        <p:spPr bwMode="auto">
          <a:xfrm>
            <a:off x="9347200" y="6618288"/>
            <a:ext cx="2730500" cy="300038"/>
          </a:xfrm>
          <a:custGeom>
            <a:avLst/>
            <a:gdLst>
              <a:gd name="T0" fmla="*/ 1 w 1720"/>
              <a:gd name="T1" fmla="*/ 186 h 189"/>
              <a:gd name="T2" fmla="*/ 0 w 1720"/>
              <a:gd name="T3" fmla="*/ 186 h 189"/>
              <a:gd name="T4" fmla="*/ 0 w 1720"/>
              <a:gd name="T5" fmla="*/ 187 h 189"/>
              <a:gd name="T6" fmla="*/ 0 w 1720"/>
              <a:gd name="T7" fmla="*/ 189 h 189"/>
              <a:gd name="T8" fmla="*/ 1 w 1720"/>
              <a:gd name="T9" fmla="*/ 189 h 189"/>
              <a:gd name="T10" fmla="*/ 1 w 1720"/>
              <a:gd name="T11" fmla="*/ 186 h 189"/>
              <a:gd name="T12" fmla="*/ 1690 w 1720"/>
              <a:gd name="T13" fmla="*/ 113 h 189"/>
              <a:gd name="T14" fmla="*/ 1690 w 1720"/>
              <a:gd name="T15" fmla="*/ 113 h 189"/>
              <a:gd name="T16" fmla="*/ 1690 w 1720"/>
              <a:gd name="T17" fmla="*/ 113 h 189"/>
              <a:gd name="T18" fmla="*/ 1690 w 1720"/>
              <a:gd name="T19" fmla="*/ 113 h 189"/>
              <a:gd name="T20" fmla="*/ 651 w 1720"/>
              <a:gd name="T21" fmla="*/ 77 h 189"/>
              <a:gd name="T22" fmla="*/ 651 w 1720"/>
              <a:gd name="T23" fmla="*/ 77 h 189"/>
              <a:gd name="T24" fmla="*/ 651 w 1720"/>
              <a:gd name="T25" fmla="*/ 77 h 189"/>
              <a:gd name="T26" fmla="*/ 651 w 1720"/>
              <a:gd name="T27" fmla="*/ 77 h 189"/>
              <a:gd name="T28" fmla="*/ 419 w 1720"/>
              <a:gd name="T29" fmla="*/ 22 h 189"/>
              <a:gd name="T30" fmla="*/ 419 w 1720"/>
              <a:gd name="T31" fmla="*/ 22 h 189"/>
              <a:gd name="T32" fmla="*/ 419 w 1720"/>
              <a:gd name="T33" fmla="*/ 22 h 189"/>
              <a:gd name="T34" fmla="*/ 419 w 1720"/>
              <a:gd name="T35" fmla="*/ 22 h 189"/>
              <a:gd name="T36" fmla="*/ 1720 w 1720"/>
              <a:gd name="T37" fmla="*/ 0 h 189"/>
              <a:gd name="T38" fmla="*/ 1720 w 1720"/>
              <a:gd name="T39" fmla="*/ 0 h 189"/>
              <a:gd name="T40" fmla="*/ 1720 w 1720"/>
              <a:gd name="T41" fmla="*/ 0 h 189"/>
              <a:gd name="T42" fmla="*/ 1720 w 1720"/>
              <a:gd name="T43" fmla="*/ 0 h 1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1720" h="189">
                <a:moveTo>
                  <a:pt x="1" y="186"/>
                </a:moveTo>
                <a:lnTo>
                  <a:pt x="0" y="186"/>
                </a:lnTo>
                <a:lnTo>
                  <a:pt x="0" y="187"/>
                </a:lnTo>
                <a:lnTo>
                  <a:pt x="0" y="189"/>
                </a:lnTo>
                <a:lnTo>
                  <a:pt x="1" y="189"/>
                </a:lnTo>
                <a:lnTo>
                  <a:pt x="1" y="186"/>
                </a:lnTo>
                <a:moveTo>
                  <a:pt x="1690" y="113"/>
                </a:moveTo>
                <a:lnTo>
                  <a:pt x="1690" y="113"/>
                </a:lnTo>
                <a:moveTo>
                  <a:pt x="1690" y="113"/>
                </a:moveTo>
                <a:lnTo>
                  <a:pt x="1690" y="113"/>
                </a:lnTo>
                <a:moveTo>
                  <a:pt x="651" y="77"/>
                </a:moveTo>
                <a:lnTo>
                  <a:pt x="651" y="77"/>
                </a:lnTo>
                <a:moveTo>
                  <a:pt x="651" y="77"/>
                </a:moveTo>
                <a:lnTo>
                  <a:pt x="651" y="77"/>
                </a:lnTo>
                <a:moveTo>
                  <a:pt x="419" y="22"/>
                </a:moveTo>
                <a:lnTo>
                  <a:pt x="419" y="22"/>
                </a:lnTo>
                <a:moveTo>
                  <a:pt x="419" y="22"/>
                </a:moveTo>
                <a:lnTo>
                  <a:pt x="419" y="22"/>
                </a:lnTo>
                <a:moveTo>
                  <a:pt x="1720" y="0"/>
                </a:moveTo>
                <a:lnTo>
                  <a:pt x="1720" y="0"/>
                </a:lnTo>
                <a:moveTo>
                  <a:pt x="1720" y="0"/>
                </a:moveTo>
                <a:lnTo>
                  <a:pt x="1720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14" name="PA_任意多边形 1446"/>
          <p:cNvSpPr>
            <a:spLocks noEditPoints="1"/>
          </p:cNvSpPr>
          <p:nvPr>
            <p:custDataLst>
              <p:tags r:id="rId179"/>
            </p:custDataLst>
          </p:nvPr>
        </p:nvSpPr>
        <p:spPr bwMode="auto">
          <a:xfrm>
            <a:off x="26987" y="6538913"/>
            <a:ext cx="2979738" cy="336550"/>
          </a:xfrm>
          <a:custGeom>
            <a:avLst/>
            <a:gdLst>
              <a:gd name="T0" fmla="*/ 673 w 1239"/>
              <a:gd name="T1" fmla="*/ 64 h 140"/>
              <a:gd name="T2" fmla="*/ 45 w 1239"/>
              <a:gd name="T3" fmla="*/ 66 h 140"/>
              <a:gd name="T4" fmla="*/ 22 w 1239"/>
              <a:gd name="T5" fmla="*/ 85 h 140"/>
              <a:gd name="T6" fmla="*/ 8 w 1239"/>
              <a:gd name="T7" fmla="*/ 60 h 140"/>
              <a:gd name="T8" fmla="*/ 869 w 1239"/>
              <a:gd name="T9" fmla="*/ 63 h 140"/>
              <a:gd name="T10" fmla="*/ 880 w 1239"/>
              <a:gd name="T11" fmla="*/ 65 h 140"/>
              <a:gd name="T12" fmla="*/ 1233 w 1239"/>
              <a:gd name="T13" fmla="*/ 61 h 140"/>
              <a:gd name="T14" fmla="*/ 1237 w 1239"/>
              <a:gd name="T15" fmla="*/ 89 h 140"/>
              <a:gd name="T16" fmla="*/ 1237 w 1239"/>
              <a:gd name="T17" fmla="*/ 59 h 140"/>
              <a:gd name="T18" fmla="*/ 528 w 1239"/>
              <a:gd name="T19" fmla="*/ 63 h 140"/>
              <a:gd name="T20" fmla="*/ 752 w 1239"/>
              <a:gd name="T21" fmla="*/ 58 h 140"/>
              <a:gd name="T22" fmla="*/ 31 w 1239"/>
              <a:gd name="T23" fmla="*/ 66 h 140"/>
              <a:gd name="T24" fmla="*/ 1207 w 1239"/>
              <a:gd name="T25" fmla="*/ 52 h 140"/>
              <a:gd name="T26" fmla="*/ 469 w 1239"/>
              <a:gd name="T27" fmla="*/ 66 h 140"/>
              <a:gd name="T28" fmla="*/ 4 w 1239"/>
              <a:gd name="T29" fmla="*/ 50 h 140"/>
              <a:gd name="T30" fmla="*/ 538 w 1239"/>
              <a:gd name="T31" fmla="*/ 55 h 140"/>
              <a:gd name="T32" fmla="*/ 12 w 1239"/>
              <a:gd name="T33" fmla="*/ 49 h 140"/>
              <a:gd name="T34" fmla="*/ 492 w 1239"/>
              <a:gd name="T35" fmla="*/ 51 h 140"/>
              <a:gd name="T36" fmla="*/ 1219 w 1239"/>
              <a:gd name="T37" fmla="*/ 45 h 140"/>
              <a:gd name="T38" fmla="*/ 1193 w 1239"/>
              <a:gd name="T39" fmla="*/ 60 h 140"/>
              <a:gd name="T40" fmla="*/ 501 w 1239"/>
              <a:gd name="T41" fmla="*/ 51 h 140"/>
              <a:gd name="T42" fmla="*/ 70 w 1239"/>
              <a:gd name="T43" fmla="*/ 48 h 140"/>
              <a:gd name="T44" fmla="*/ 570 w 1239"/>
              <a:gd name="T45" fmla="*/ 41 h 140"/>
              <a:gd name="T46" fmla="*/ 776 w 1239"/>
              <a:gd name="T47" fmla="*/ 51 h 140"/>
              <a:gd name="T48" fmla="*/ 735 w 1239"/>
              <a:gd name="T49" fmla="*/ 39 h 140"/>
              <a:gd name="T50" fmla="*/ 1137 w 1239"/>
              <a:gd name="T51" fmla="*/ 100 h 140"/>
              <a:gd name="T52" fmla="*/ 1127 w 1239"/>
              <a:gd name="T53" fmla="*/ 113 h 140"/>
              <a:gd name="T54" fmla="*/ 35 w 1239"/>
              <a:gd name="T55" fmla="*/ 39 h 140"/>
              <a:gd name="T56" fmla="*/ 755 w 1239"/>
              <a:gd name="T57" fmla="*/ 38 h 140"/>
              <a:gd name="T58" fmla="*/ 501 w 1239"/>
              <a:gd name="T59" fmla="*/ 40 h 140"/>
              <a:gd name="T60" fmla="*/ 781 w 1239"/>
              <a:gd name="T61" fmla="*/ 50 h 140"/>
              <a:gd name="T62" fmla="*/ 1234 w 1239"/>
              <a:gd name="T63" fmla="*/ 34 h 140"/>
              <a:gd name="T64" fmla="*/ 433 w 1239"/>
              <a:gd name="T65" fmla="*/ 85 h 140"/>
              <a:gd name="T66" fmla="*/ 419 w 1239"/>
              <a:gd name="T67" fmla="*/ 121 h 140"/>
              <a:gd name="T68" fmla="*/ 432 w 1239"/>
              <a:gd name="T69" fmla="*/ 99 h 140"/>
              <a:gd name="T70" fmla="*/ 520 w 1239"/>
              <a:gd name="T71" fmla="*/ 36 h 140"/>
              <a:gd name="T72" fmla="*/ 877 w 1239"/>
              <a:gd name="T73" fmla="*/ 46 h 140"/>
              <a:gd name="T74" fmla="*/ 894 w 1239"/>
              <a:gd name="T75" fmla="*/ 69 h 140"/>
              <a:gd name="T76" fmla="*/ 543 w 1239"/>
              <a:gd name="T77" fmla="*/ 28 h 140"/>
              <a:gd name="T78" fmla="*/ 166 w 1239"/>
              <a:gd name="T79" fmla="*/ 39 h 140"/>
              <a:gd name="T80" fmla="*/ 172 w 1239"/>
              <a:gd name="T81" fmla="*/ 82 h 140"/>
              <a:gd name="T82" fmla="*/ 178 w 1239"/>
              <a:gd name="T83" fmla="*/ 84 h 140"/>
              <a:gd name="T84" fmla="*/ 137 w 1239"/>
              <a:gd name="T85" fmla="*/ 28 h 140"/>
              <a:gd name="T86" fmla="*/ 631 w 1239"/>
              <a:gd name="T87" fmla="*/ 60 h 140"/>
              <a:gd name="T88" fmla="*/ 604 w 1239"/>
              <a:gd name="T89" fmla="*/ 75 h 140"/>
              <a:gd name="T90" fmla="*/ 35 w 1239"/>
              <a:gd name="T91" fmla="*/ 25 h 140"/>
              <a:gd name="T92" fmla="*/ 157 w 1239"/>
              <a:gd name="T93" fmla="*/ 38 h 140"/>
              <a:gd name="T94" fmla="*/ 1173 w 1239"/>
              <a:gd name="T95" fmla="*/ 33 h 140"/>
              <a:gd name="T96" fmla="*/ 784 w 1239"/>
              <a:gd name="T97" fmla="*/ 19 h 140"/>
              <a:gd name="T98" fmla="*/ 89 w 1239"/>
              <a:gd name="T99" fmla="*/ 23 h 140"/>
              <a:gd name="T100" fmla="*/ 772 w 1239"/>
              <a:gd name="T101" fmla="*/ 31 h 140"/>
              <a:gd name="T102" fmla="*/ 559 w 1239"/>
              <a:gd name="T103" fmla="*/ 14 h 140"/>
              <a:gd name="T104" fmla="*/ 545 w 1239"/>
              <a:gd name="T105" fmla="*/ 11 h 140"/>
              <a:gd name="T106" fmla="*/ 538 w 1239"/>
              <a:gd name="T107" fmla="*/ 9 h 140"/>
              <a:gd name="T108" fmla="*/ 133 w 1239"/>
              <a:gd name="T109" fmla="*/ 9 h 140"/>
              <a:gd name="T110" fmla="*/ 832 w 1239"/>
              <a:gd name="T111" fmla="*/ 9 h 140"/>
              <a:gd name="T112" fmla="*/ 100 w 1239"/>
              <a:gd name="T113" fmla="*/ 45 h 140"/>
              <a:gd name="T114" fmla="*/ 129 w 1239"/>
              <a:gd name="T115" fmla="*/ 49 h 140"/>
              <a:gd name="T116" fmla="*/ 90 w 1239"/>
              <a:gd name="T117" fmla="*/ 6 h 140"/>
              <a:gd name="T118" fmla="*/ 827 w 1239"/>
              <a:gd name="T119" fmla="*/ 35 h 140"/>
              <a:gd name="T120" fmla="*/ 835 w 1239"/>
              <a:gd name="T121" fmla="*/ 49 h 140"/>
              <a:gd name="T122" fmla="*/ 79 w 1239"/>
              <a:gd name="T123" fmla="*/ 0 h 1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239" h="140">
                <a:moveTo>
                  <a:pt x="739" y="65"/>
                </a:moveTo>
                <a:cubicBezTo>
                  <a:pt x="739" y="65"/>
                  <a:pt x="738" y="66"/>
                  <a:pt x="737" y="66"/>
                </a:cubicBezTo>
                <a:cubicBezTo>
                  <a:pt x="737" y="69"/>
                  <a:pt x="737" y="69"/>
                  <a:pt x="737" y="69"/>
                </a:cubicBezTo>
                <a:cubicBezTo>
                  <a:pt x="738" y="68"/>
                  <a:pt x="739" y="67"/>
                  <a:pt x="739" y="67"/>
                </a:cubicBezTo>
                <a:cubicBezTo>
                  <a:pt x="739" y="65"/>
                  <a:pt x="739" y="65"/>
                  <a:pt x="739" y="65"/>
                </a:cubicBezTo>
                <a:moveTo>
                  <a:pt x="248" y="64"/>
                </a:moveTo>
                <a:cubicBezTo>
                  <a:pt x="248" y="64"/>
                  <a:pt x="248" y="64"/>
                  <a:pt x="248" y="64"/>
                </a:cubicBezTo>
                <a:cubicBezTo>
                  <a:pt x="247" y="64"/>
                  <a:pt x="246" y="64"/>
                  <a:pt x="245" y="64"/>
                </a:cubicBezTo>
                <a:cubicBezTo>
                  <a:pt x="245" y="65"/>
                  <a:pt x="245" y="65"/>
                  <a:pt x="245" y="65"/>
                </a:cubicBezTo>
                <a:cubicBezTo>
                  <a:pt x="251" y="65"/>
                  <a:pt x="256" y="65"/>
                  <a:pt x="261" y="65"/>
                </a:cubicBezTo>
                <a:cubicBezTo>
                  <a:pt x="261" y="65"/>
                  <a:pt x="261" y="65"/>
                  <a:pt x="261" y="65"/>
                </a:cubicBezTo>
                <a:cubicBezTo>
                  <a:pt x="261" y="65"/>
                  <a:pt x="261" y="65"/>
                  <a:pt x="261" y="65"/>
                </a:cubicBezTo>
                <a:cubicBezTo>
                  <a:pt x="289" y="67"/>
                  <a:pt x="314" y="78"/>
                  <a:pt x="337" y="92"/>
                </a:cubicBezTo>
                <a:cubicBezTo>
                  <a:pt x="337" y="92"/>
                  <a:pt x="337" y="92"/>
                  <a:pt x="337" y="92"/>
                </a:cubicBezTo>
                <a:cubicBezTo>
                  <a:pt x="337" y="92"/>
                  <a:pt x="337" y="92"/>
                  <a:pt x="337" y="92"/>
                </a:cubicBezTo>
                <a:cubicBezTo>
                  <a:pt x="338" y="93"/>
                  <a:pt x="339" y="93"/>
                  <a:pt x="339" y="94"/>
                </a:cubicBezTo>
                <a:cubicBezTo>
                  <a:pt x="339" y="93"/>
                  <a:pt x="339" y="93"/>
                  <a:pt x="339" y="93"/>
                </a:cubicBezTo>
                <a:cubicBezTo>
                  <a:pt x="326" y="84"/>
                  <a:pt x="311" y="77"/>
                  <a:pt x="296" y="72"/>
                </a:cubicBezTo>
                <a:cubicBezTo>
                  <a:pt x="296" y="72"/>
                  <a:pt x="296" y="72"/>
                  <a:pt x="296" y="72"/>
                </a:cubicBezTo>
                <a:cubicBezTo>
                  <a:pt x="296" y="72"/>
                  <a:pt x="296" y="72"/>
                  <a:pt x="296" y="72"/>
                </a:cubicBezTo>
                <a:cubicBezTo>
                  <a:pt x="290" y="69"/>
                  <a:pt x="283" y="69"/>
                  <a:pt x="276" y="67"/>
                </a:cubicBezTo>
                <a:cubicBezTo>
                  <a:pt x="267" y="66"/>
                  <a:pt x="257" y="64"/>
                  <a:pt x="248" y="64"/>
                </a:cubicBezTo>
                <a:moveTo>
                  <a:pt x="849" y="64"/>
                </a:moveTo>
                <a:cubicBezTo>
                  <a:pt x="849" y="65"/>
                  <a:pt x="849" y="65"/>
                  <a:pt x="849" y="65"/>
                </a:cubicBezTo>
                <a:cubicBezTo>
                  <a:pt x="853" y="67"/>
                  <a:pt x="856" y="69"/>
                  <a:pt x="860" y="70"/>
                </a:cubicBezTo>
                <a:cubicBezTo>
                  <a:pt x="860" y="69"/>
                  <a:pt x="860" y="69"/>
                  <a:pt x="860" y="69"/>
                </a:cubicBezTo>
                <a:cubicBezTo>
                  <a:pt x="856" y="68"/>
                  <a:pt x="852" y="66"/>
                  <a:pt x="849" y="64"/>
                </a:cubicBezTo>
                <a:moveTo>
                  <a:pt x="667" y="63"/>
                </a:moveTo>
                <a:cubicBezTo>
                  <a:pt x="667" y="64"/>
                  <a:pt x="667" y="64"/>
                  <a:pt x="667" y="64"/>
                </a:cubicBezTo>
                <a:cubicBezTo>
                  <a:pt x="673" y="65"/>
                  <a:pt x="680" y="66"/>
                  <a:pt x="686" y="67"/>
                </a:cubicBezTo>
                <a:cubicBezTo>
                  <a:pt x="686" y="66"/>
                  <a:pt x="686" y="66"/>
                  <a:pt x="686" y="66"/>
                </a:cubicBezTo>
                <a:cubicBezTo>
                  <a:pt x="682" y="65"/>
                  <a:pt x="677" y="64"/>
                  <a:pt x="673" y="64"/>
                </a:cubicBezTo>
                <a:cubicBezTo>
                  <a:pt x="671" y="64"/>
                  <a:pt x="669" y="63"/>
                  <a:pt x="667" y="63"/>
                </a:cubicBezTo>
                <a:moveTo>
                  <a:pt x="657" y="63"/>
                </a:moveTo>
                <a:cubicBezTo>
                  <a:pt x="654" y="63"/>
                  <a:pt x="650" y="63"/>
                  <a:pt x="646" y="64"/>
                </a:cubicBezTo>
                <a:cubicBezTo>
                  <a:pt x="645" y="64"/>
                  <a:pt x="644" y="64"/>
                  <a:pt x="643" y="65"/>
                </a:cubicBezTo>
                <a:cubicBezTo>
                  <a:pt x="643" y="65"/>
                  <a:pt x="643" y="65"/>
                  <a:pt x="643" y="65"/>
                </a:cubicBezTo>
                <a:cubicBezTo>
                  <a:pt x="646" y="65"/>
                  <a:pt x="650" y="64"/>
                  <a:pt x="653" y="64"/>
                </a:cubicBezTo>
                <a:cubicBezTo>
                  <a:pt x="653" y="64"/>
                  <a:pt x="653" y="64"/>
                  <a:pt x="653" y="64"/>
                </a:cubicBezTo>
                <a:cubicBezTo>
                  <a:pt x="653" y="64"/>
                  <a:pt x="653" y="64"/>
                  <a:pt x="653" y="64"/>
                </a:cubicBezTo>
                <a:cubicBezTo>
                  <a:pt x="653" y="64"/>
                  <a:pt x="653" y="64"/>
                  <a:pt x="653" y="64"/>
                </a:cubicBezTo>
                <a:cubicBezTo>
                  <a:pt x="657" y="64"/>
                  <a:pt x="661" y="64"/>
                  <a:pt x="665" y="64"/>
                </a:cubicBezTo>
                <a:cubicBezTo>
                  <a:pt x="665" y="63"/>
                  <a:pt x="665" y="63"/>
                  <a:pt x="665" y="63"/>
                </a:cubicBezTo>
                <a:cubicBezTo>
                  <a:pt x="662" y="63"/>
                  <a:pt x="660" y="63"/>
                  <a:pt x="657" y="63"/>
                </a:cubicBezTo>
                <a:moveTo>
                  <a:pt x="140" y="63"/>
                </a:moveTo>
                <a:cubicBezTo>
                  <a:pt x="140" y="64"/>
                  <a:pt x="140" y="64"/>
                  <a:pt x="140" y="64"/>
                </a:cubicBezTo>
                <a:cubicBezTo>
                  <a:pt x="143" y="65"/>
                  <a:pt x="146" y="66"/>
                  <a:pt x="149" y="67"/>
                </a:cubicBezTo>
                <a:cubicBezTo>
                  <a:pt x="149" y="66"/>
                  <a:pt x="149" y="66"/>
                  <a:pt x="149" y="66"/>
                </a:cubicBezTo>
                <a:cubicBezTo>
                  <a:pt x="146" y="65"/>
                  <a:pt x="143" y="64"/>
                  <a:pt x="140" y="63"/>
                </a:cubicBezTo>
                <a:moveTo>
                  <a:pt x="545" y="62"/>
                </a:moveTo>
                <a:cubicBezTo>
                  <a:pt x="545" y="63"/>
                  <a:pt x="545" y="63"/>
                  <a:pt x="545" y="63"/>
                </a:cubicBezTo>
                <a:cubicBezTo>
                  <a:pt x="546" y="64"/>
                  <a:pt x="547" y="64"/>
                  <a:pt x="549" y="64"/>
                </a:cubicBezTo>
                <a:cubicBezTo>
                  <a:pt x="552" y="65"/>
                  <a:pt x="555" y="66"/>
                  <a:pt x="557" y="67"/>
                </a:cubicBezTo>
                <a:cubicBezTo>
                  <a:pt x="557" y="66"/>
                  <a:pt x="557" y="66"/>
                  <a:pt x="557" y="66"/>
                </a:cubicBezTo>
                <a:cubicBezTo>
                  <a:pt x="553" y="65"/>
                  <a:pt x="549" y="63"/>
                  <a:pt x="545" y="62"/>
                </a:cubicBezTo>
                <a:moveTo>
                  <a:pt x="51" y="62"/>
                </a:moveTo>
                <a:cubicBezTo>
                  <a:pt x="48" y="63"/>
                  <a:pt x="45" y="64"/>
                  <a:pt x="43" y="66"/>
                </a:cubicBezTo>
                <a:cubicBezTo>
                  <a:pt x="42" y="66"/>
                  <a:pt x="42" y="66"/>
                  <a:pt x="42" y="66"/>
                </a:cubicBezTo>
                <a:cubicBezTo>
                  <a:pt x="42" y="66"/>
                  <a:pt x="42" y="66"/>
                  <a:pt x="42" y="66"/>
                </a:cubicBezTo>
                <a:cubicBezTo>
                  <a:pt x="42" y="66"/>
                  <a:pt x="42" y="66"/>
                  <a:pt x="42" y="66"/>
                </a:cubicBezTo>
                <a:cubicBezTo>
                  <a:pt x="42" y="66"/>
                  <a:pt x="42" y="66"/>
                  <a:pt x="42" y="66"/>
                </a:cubicBezTo>
                <a:cubicBezTo>
                  <a:pt x="42" y="68"/>
                  <a:pt x="42" y="68"/>
                  <a:pt x="42" y="68"/>
                </a:cubicBezTo>
                <a:cubicBezTo>
                  <a:pt x="43" y="67"/>
                  <a:pt x="44" y="67"/>
                  <a:pt x="44" y="66"/>
                </a:cubicBezTo>
                <a:cubicBezTo>
                  <a:pt x="45" y="66"/>
                  <a:pt x="45" y="66"/>
                  <a:pt x="45" y="66"/>
                </a:cubicBezTo>
                <a:cubicBezTo>
                  <a:pt x="48" y="64"/>
                  <a:pt x="48" y="64"/>
                  <a:pt x="48" y="64"/>
                </a:cubicBezTo>
                <a:cubicBezTo>
                  <a:pt x="49" y="64"/>
                  <a:pt x="50" y="64"/>
                  <a:pt x="51" y="63"/>
                </a:cubicBezTo>
                <a:cubicBezTo>
                  <a:pt x="51" y="62"/>
                  <a:pt x="51" y="62"/>
                  <a:pt x="51" y="62"/>
                </a:cubicBezTo>
                <a:moveTo>
                  <a:pt x="462" y="62"/>
                </a:moveTo>
                <a:cubicBezTo>
                  <a:pt x="460" y="65"/>
                  <a:pt x="460" y="69"/>
                  <a:pt x="458" y="72"/>
                </a:cubicBezTo>
                <a:cubicBezTo>
                  <a:pt x="458" y="78"/>
                  <a:pt x="458" y="78"/>
                  <a:pt x="458" y="78"/>
                </a:cubicBezTo>
                <a:cubicBezTo>
                  <a:pt x="459" y="77"/>
                  <a:pt x="459" y="77"/>
                  <a:pt x="459" y="77"/>
                </a:cubicBezTo>
                <a:cubicBezTo>
                  <a:pt x="459" y="76"/>
                  <a:pt x="459" y="75"/>
                  <a:pt x="459" y="74"/>
                </a:cubicBezTo>
                <a:cubicBezTo>
                  <a:pt x="459" y="74"/>
                  <a:pt x="459" y="74"/>
                  <a:pt x="459" y="74"/>
                </a:cubicBezTo>
                <a:cubicBezTo>
                  <a:pt x="459" y="74"/>
                  <a:pt x="459" y="74"/>
                  <a:pt x="459" y="74"/>
                </a:cubicBezTo>
                <a:cubicBezTo>
                  <a:pt x="460" y="72"/>
                  <a:pt x="460" y="70"/>
                  <a:pt x="462" y="69"/>
                </a:cubicBezTo>
                <a:cubicBezTo>
                  <a:pt x="462" y="62"/>
                  <a:pt x="462" y="62"/>
                  <a:pt x="462" y="62"/>
                </a:cubicBezTo>
                <a:moveTo>
                  <a:pt x="137" y="62"/>
                </a:moveTo>
                <a:cubicBezTo>
                  <a:pt x="137" y="62"/>
                  <a:pt x="137" y="62"/>
                  <a:pt x="137" y="62"/>
                </a:cubicBezTo>
                <a:cubicBezTo>
                  <a:pt x="137" y="63"/>
                  <a:pt x="138" y="63"/>
                  <a:pt x="138" y="63"/>
                </a:cubicBezTo>
                <a:cubicBezTo>
                  <a:pt x="138" y="62"/>
                  <a:pt x="138" y="62"/>
                  <a:pt x="138" y="62"/>
                </a:cubicBezTo>
                <a:cubicBezTo>
                  <a:pt x="138" y="62"/>
                  <a:pt x="137" y="62"/>
                  <a:pt x="137" y="62"/>
                </a:cubicBezTo>
                <a:moveTo>
                  <a:pt x="18" y="61"/>
                </a:moveTo>
                <a:cubicBezTo>
                  <a:pt x="18" y="62"/>
                  <a:pt x="18" y="62"/>
                  <a:pt x="18" y="62"/>
                </a:cubicBezTo>
                <a:cubicBezTo>
                  <a:pt x="21" y="63"/>
                  <a:pt x="23" y="66"/>
                  <a:pt x="24" y="68"/>
                </a:cubicBezTo>
                <a:cubicBezTo>
                  <a:pt x="24" y="69"/>
                  <a:pt x="24" y="69"/>
                  <a:pt x="24" y="69"/>
                </a:cubicBezTo>
                <a:cubicBezTo>
                  <a:pt x="24" y="69"/>
                  <a:pt x="24" y="69"/>
                  <a:pt x="24" y="69"/>
                </a:cubicBezTo>
                <a:cubicBezTo>
                  <a:pt x="22" y="72"/>
                  <a:pt x="20" y="76"/>
                  <a:pt x="18" y="79"/>
                </a:cubicBezTo>
                <a:cubicBezTo>
                  <a:pt x="18" y="84"/>
                  <a:pt x="18" y="84"/>
                  <a:pt x="18" y="84"/>
                </a:cubicBezTo>
                <a:cubicBezTo>
                  <a:pt x="20" y="85"/>
                  <a:pt x="22" y="87"/>
                  <a:pt x="24" y="88"/>
                </a:cubicBezTo>
                <a:cubicBezTo>
                  <a:pt x="24" y="88"/>
                  <a:pt x="24" y="88"/>
                  <a:pt x="24" y="88"/>
                </a:cubicBezTo>
                <a:cubicBezTo>
                  <a:pt x="25" y="87"/>
                  <a:pt x="25" y="87"/>
                  <a:pt x="25" y="87"/>
                </a:cubicBezTo>
                <a:cubicBezTo>
                  <a:pt x="25" y="82"/>
                  <a:pt x="25" y="82"/>
                  <a:pt x="25" y="82"/>
                </a:cubicBezTo>
                <a:cubicBezTo>
                  <a:pt x="25" y="82"/>
                  <a:pt x="24" y="83"/>
                  <a:pt x="24" y="84"/>
                </a:cubicBezTo>
                <a:cubicBezTo>
                  <a:pt x="24" y="84"/>
                  <a:pt x="24" y="84"/>
                  <a:pt x="24" y="84"/>
                </a:cubicBezTo>
                <a:cubicBezTo>
                  <a:pt x="24" y="84"/>
                  <a:pt x="24" y="84"/>
                  <a:pt x="24" y="84"/>
                </a:cubicBezTo>
                <a:cubicBezTo>
                  <a:pt x="23" y="84"/>
                  <a:pt x="23" y="85"/>
                  <a:pt x="22" y="85"/>
                </a:cubicBezTo>
                <a:cubicBezTo>
                  <a:pt x="22" y="85"/>
                  <a:pt x="22" y="85"/>
                  <a:pt x="22" y="85"/>
                </a:cubicBezTo>
                <a:cubicBezTo>
                  <a:pt x="21" y="85"/>
                  <a:pt x="21" y="84"/>
                  <a:pt x="20" y="84"/>
                </a:cubicBezTo>
                <a:cubicBezTo>
                  <a:pt x="20" y="83"/>
                  <a:pt x="19" y="83"/>
                  <a:pt x="19" y="82"/>
                </a:cubicBezTo>
                <a:cubicBezTo>
                  <a:pt x="19" y="82"/>
                  <a:pt x="19" y="82"/>
                  <a:pt x="19" y="82"/>
                </a:cubicBezTo>
                <a:cubicBezTo>
                  <a:pt x="19" y="82"/>
                  <a:pt x="19" y="82"/>
                  <a:pt x="19" y="82"/>
                </a:cubicBezTo>
                <a:cubicBezTo>
                  <a:pt x="20" y="78"/>
                  <a:pt x="22" y="75"/>
                  <a:pt x="24" y="72"/>
                </a:cubicBezTo>
                <a:cubicBezTo>
                  <a:pt x="24" y="72"/>
                  <a:pt x="24" y="72"/>
                  <a:pt x="24" y="72"/>
                </a:cubicBezTo>
                <a:cubicBezTo>
                  <a:pt x="24" y="72"/>
                  <a:pt x="24" y="72"/>
                  <a:pt x="24" y="72"/>
                </a:cubicBezTo>
                <a:cubicBezTo>
                  <a:pt x="25" y="71"/>
                  <a:pt x="25" y="71"/>
                  <a:pt x="25" y="71"/>
                </a:cubicBezTo>
                <a:cubicBezTo>
                  <a:pt x="25" y="67"/>
                  <a:pt x="25" y="67"/>
                  <a:pt x="25" y="67"/>
                </a:cubicBezTo>
                <a:cubicBezTo>
                  <a:pt x="25" y="67"/>
                  <a:pt x="25" y="67"/>
                  <a:pt x="25" y="67"/>
                </a:cubicBezTo>
                <a:cubicBezTo>
                  <a:pt x="23" y="64"/>
                  <a:pt x="21" y="63"/>
                  <a:pt x="18" y="61"/>
                </a:cubicBezTo>
                <a:moveTo>
                  <a:pt x="727" y="61"/>
                </a:moveTo>
                <a:cubicBezTo>
                  <a:pt x="727" y="62"/>
                  <a:pt x="727" y="62"/>
                  <a:pt x="727" y="62"/>
                </a:cubicBezTo>
                <a:cubicBezTo>
                  <a:pt x="728" y="62"/>
                  <a:pt x="730" y="63"/>
                  <a:pt x="731" y="65"/>
                </a:cubicBezTo>
                <a:cubicBezTo>
                  <a:pt x="731" y="63"/>
                  <a:pt x="731" y="63"/>
                  <a:pt x="731" y="63"/>
                </a:cubicBezTo>
                <a:cubicBezTo>
                  <a:pt x="730" y="62"/>
                  <a:pt x="730" y="62"/>
                  <a:pt x="730" y="62"/>
                </a:cubicBezTo>
                <a:cubicBezTo>
                  <a:pt x="729" y="61"/>
                  <a:pt x="728" y="61"/>
                  <a:pt x="727" y="61"/>
                </a:cubicBezTo>
                <a:moveTo>
                  <a:pt x="539" y="61"/>
                </a:moveTo>
                <a:cubicBezTo>
                  <a:pt x="538" y="61"/>
                  <a:pt x="536" y="61"/>
                  <a:pt x="534" y="61"/>
                </a:cubicBezTo>
                <a:cubicBezTo>
                  <a:pt x="534" y="62"/>
                  <a:pt x="534" y="62"/>
                  <a:pt x="534" y="62"/>
                </a:cubicBezTo>
                <a:cubicBezTo>
                  <a:pt x="535" y="62"/>
                  <a:pt x="536" y="62"/>
                  <a:pt x="536" y="62"/>
                </a:cubicBezTo>
                <a:cubicBezTo>
                  <a:pt x="538" y="62"/>
                  <a:pt x="541" y="63"/>
                  <a:pt x="543" y="63"/>
                </a:cubicBezTo>
                <a:cubicBezTo>
                  <a:pt x="543" y="62"/>
                  <a:pt x="543" y="62"/>
                  <a:pt x="543" y="62"/>
                </a:cubicBezTo>
                <a:cubicBezTo>
                  <a:pt x="542" y="62"/>
                  <a:pt x="540" y="62"/>
                  <a:pt x="539" y="61"/>
                </a:cubicBezTo>
                <a:moveTo>
                  <a:pt x="570" y="61"/>
                </a:moveTo>
                <a:cubicBezTo>
                  <a:pt x="570" y="62"/>
                  <a:pt x="570" y="62"/>
                  <a:pt x="570" y="62"/>
                </a:cubicBezTo>
                <a:cubicBezTo>
                  <a:pt x="575" y="65"/>
                  <a:pt x="581" y="68"/>
                  <a:pt x="586" y="71"/>
                </a:cubicBezTo>
                <a:cubicBezTo>
                  <a:pt x="586" y="70"/>
                  <a:pt x="586" y="70"/>
                  <a:pt x="586" y="70"/>
                </a:cubicBezTo>
                <a:cubicBezTo>
                  <a:pt x="580" y="67"/>
                  <a:pt x="575" y="64"/>
                  <a:pt x="570" y="61"/>
                </a:cubicBezTo>
                <a:moveTo>
                  <a:pt x="9" y="60"/>
                </a:moveTo>
                <a:cubicBezTo>
                  <a:pt x="9" y="60"/>
                  <a:pt x="8" y="60"/>
                  <a:pt x="8" y="60"/>
                </a:cubicBezTo>
                <a:cubicBezTo>
                  <a:pt x="7" y="60"/>
                  <a:pt x="7" y="61"/>
                  <a:pt x="6" y="61"/>
                </a:cubicBezTo>
                <a:cubicBezTo>
                  <a:pt x="6" y="62"/>
                  <a:pt x="6" y="62"/>
                  <a:pt x="6" y="62"/>
                </a:cubicBezTo>
                <a:cubicBezTo>
                  <a:pt x="6" y="62"/>
                  <a:pt x="7" y="62"/>
                  <a:pt x="7" y="61"/>
                </a:cubicBezTo>
                <a:cubicBezTo>
                  <a:pt x="8" y="61"/>
                  <a:pt x="9" y="60"/>
                  <a:pt x="11" y="60"/>
                </a:cubicBezTo>
                <a:cubicBezTo>
                  <a:pt x="11" y="60"/>
                  <a:pt x="11" y="60"/>
                  <a:pt x="11" y="60"/>
                </a:cubicBezTo>
                <a:cubicBezTo>
                  <a:pt x="11" y="60"/>
                  <a:pt x="12" y="60"/>
                  <a:pt x="13" y="60"/>
                </a:cubicBezTo>
                <a:cubicBezTo>
                  <a:pt x="13" y="60"/>
                  <a:pt x="13" y="60"/>
                  <a:pt x="13" y="60"/>
                </a:cubicBezTo>
                <a:cubicBezTo>
                  <a:pt x="13" y="60"/>
                  <a:pt x="13" y="60"/>
                  <a:pt x="13" y="60"/>
                </a:cubicBezTo>
                <a:cubicBezTo>
                  <a:pt x="14" y="60"/>
                  <a:pt x="15" y="61"/>
                  <a:pt x="16" y="61"/>
                </a:cubicBezTo>
                <a:cubicBezTo>
                  <a:pt x="16" y="61"/>
                  <a:pt x="16" y="61"/>
                  <a:pt x="16" y="61"/>
                </a:cubicBezTo>
                <a:cubicBezTo>
                  <a:pt x="14" y="60"/>
                  <a:pt x="12" y="60"/>
                  <a:pt x="9" y="60"/>
                </a:cubicBezTo>
                <a:cubicBezTo>
                  <a:pt x="9" y="60"/>
                  <a:pt x="9" y="60"/>
                  <a:pt x="9" y="60"/>
                </a:cubicBezTo>
                <a:moveTo>
                  <a:pt x="776" y="59"/>
                </a:moveTo>
                <a:cubicBezTo>
                  <a:pt x="770" y="61"/>
                  <a:pt x="764" y="63"/>
                  <a:pt x="758" y="66"/>
                </a:cubicBezTo>
                <a:cubicBezTo>
                  <a:pt x="757" y="66"/>
                  <a:pt x="757" y="66"/>
                  <a:pt x="757" y="66"/>
                </a:cubicBezTo>
                <a:cubicBezTo>
                  <a:pt x="757" y="66"/>
                  <a:pt x="757" y="66"/>
                  <a:pt x="757" y="66"/>
                </a:cubicBezTo>
                <a:cubicBezTo>
                  <a:pt x="757" y="67"/>
                  <a:pt x="757" y="67"/>
                  <a:pt x="757" y="67"/>
                </a:cubicBezTo>
                <a:cubicBezTo>
                  <a:pt x="762" y="65"/>
                  <a:pt x="762" y="65"/>
                  <a:pt x="762" y="65"/>
                </a:cubicBezTo>
                <a:cubicBezTo>
                  <a:pt x="766" y="63"/>
                  <a:pt x="772" y="62"/>
                  <a:pt x="776" y="60"/>
                </a:cubicBezTo>
                <a:cubicBezTo>
                  <a:pt x="776" y="59"/>
                  <a:pt x="776" y="59"/>
                  <a:pt x="776" y="59"/>
                </a:cubicBezTo>
                <a:moveTo>
                  <a:pt x="40" y="58"/>
                </a:moveTo>
                <a:cubicBezTo>
                  <a:pt x="39" y="59"/>
                  <a:pt x="37" y="59"/>
                  <a:pt x="36" y="60"/>
                </a:cubicBezTo>
                <a:cubicBezTo>
                  <a:pt x="35" y="60"/>
                  <a:pt x="35" y="60"/>
                  <a:pt x="35" y="60"/>
                </a:cubicBezTo>
                <a:cubicBezTo>
                  <a:pt x="35" y="63"/>
                  <a:pt x="35" y="63"/>
                  <a:pt x="35" y="63"/>
                </a:cubicBezTo>
                <a:cubicBezTo>
                  <a:pt x="37" y="62"/>
                  <a:pt x="38" y="61"/>
                  <a:pt x="40" y="60"/>
                </a:cubicBezTo>
                <a:cubicBezTo>
                  <a:pt x="40" y="58"/>
                  <a:pt x="40" y="58"/>
                  <a:pt x="40" y="58"/>
                </a:cubicBezTo>
                <a:moveTo>
                  <a:pt x="862" y="58"/>
                </a:moveTo>
                <a:cubicBezTo>
                  <a:pt x="862" y="60"/>
                  <a:pt x="862" y="60"/>
                  <a:pt x="862" y="60"/>
                </a:cubicBezTo>
                <a:cubicBezTo>
                  <a:pt x="867" y="62"/>
                  <a:pt x="873" y="65"/>
                  <a:pt x="877" y="68"/>
                </a:cubicBezTo>
                <a:cubicBezTo>
                  <a:pt x="877" y="65"/>
                  <a:pt x="877" y="65"/>
                  <a:pt x="877" y="65"/>
                </a:cubicBezTo>
                <a:cubicBezTo>
                  <a:pt x="877" y="65"/>
                  <a:pt x="876" y="65"/>
                  <a:pt x="876" y="65"/>
                </a:cubicBezTo>
                <a:cubicBezTo>
                  <a:pt x="873" y="65"/>
                  <a:pt x="871" y="64"/>
                  <a:pt x="869" y="63"/>
                </a:cubicBezTo>
                <a:cubicBezTo>
                  <a:pt x="862" y="58"/>
                  <a:pt x="862" y="58"/>
                  <a:pt x="862" y="58"/>
                </a:cubicBezTo>
                <a:moveTo>
                  <a:pt x="782" y="58"/>
                </a:moveTo>
                <a:cubicBezTo>
                  <a:pt x="781" y="58"/>
                  <a:pt x="780" y="59"/>
                  <a:pt x="778" y="59"/>
                </a:cubicBezTo>
                <a:cubicBezTo>
                  <a:pt x="778" y="60"/>
                  <a:pt x="778" y="60"/>
                  <a:pt x="778" y="60"/>
                </a:cubicBezTo>
                <a:cubicBezTo>
                  <a:pt x="780" y="60"/>
                  <a:pt x="781" y="59"/>
                  <a:pt x="782" y="59"/>
                </a:cubicBezTo>
                <a:cubicBezTo>
                  <a:pt x="782" y="58"/>
                  <a:pt x="782" y="58"/>
                  <a:pt x="782" y="58"/>
                </a:cubicBezTo>
                <a:moveTo>
                  <a:pt x="707" y="58"/>
                </a:moveTo>
                <a:cubicBezTo>
                  <a:pt x="707" y="60"/>
                  <a:pt x="707" y="60"/>
                  <a:pt x="707" y="60"/>
                </a:cubicBezTo>
                <a:cubicBezTo>
                  <a:pt x="708" y="62"/>
                  <a:pt x="709" y="63"/>
                  <a:pt x="711" y="65"/>
                </a:cubicBezTo>
                <a:cubicBezTo>
                  <a:pt x="711" y="65"/>
                  <a:pt x="711" y="65"/>
                  <a:pt x="712" y="65"/>
                </a:cubicBezTo>
                <a:cubicBezTo>
                  <a:pt x="712" y="65"/>
                  <a:pt x="712" y="65"/>
                  <a:pt x="712" y="65"/>
                </a:cubicBezTo>
                <a:cubicBezTo>
                  <a:pt x="712" y="65"/>
                  <a:pt x="713" y="65"/>
                  <a:pt x="714" y="64"/>
                </a:cubicBezTo>
                <a:cubicBezTo>
                  <a:pt x="715" y="63"/>
                  <a:pt x="716" y="63"/>
                  <a:pt x="717" y="62"/>
                </a:cubicBezTo>
                <a:cubicBezTo>
                  <a:pt x="717" y="62"/>
                  <a:pt x="717" y="62"/>
                  <a:pt x="717" y="62"/>
                </a:cubicBezTo>
                <a:cubicBezTo>
                  <a:pt x="717" y="62"/>
                  <a:pt x="717" y="62"/>
                  <a:pt x="717" y="62"/>
                </a:cubicBezTo>
                <a:cubicBezTo>
                  <a:pt x="719" y="62"/>
                  <a:pt x="721" y="62"/>
                  <a:pt x="723" y="62"/>
                </a:cubicBezTo>
                <a:cubicBezTo>
                  <a:pt x="724" y="62"/>
                  <a:pt x="724" y="62"/>
                  <a:pt x="725" y="62"/>
                </a:cubicBezTo>
                <a:cubicBezTo>
                  <a:pt x="725" y="61"/>
                  <a:pt x="725" y="61"/>
                  <a:pt x="725" y="61"/>
                </a:cubicBezTo>
                <a:cubicBezTo>
                  <a:pt x="724" y="61"/>
                  <a:pt x="723" y="61"/>
                  <a:pt x="723" y="61"/>
                </a:cubicBezTo>
                <a:cubicBezTo>
                  <a:pt x="723" y="61"/>
                  <a:pt x="723" y="61"/>
                  <a:pt x="723" y="61"/>
                </a:cubicBezTo>
                <a:cubicBezTo>
                  <a:pt x="719" y="61"/>
                  <a:pt x="715" y="62"/>
                  <a:pt x="712" y="63"/>
                </a:cubicBezTo>
                <a:cubicBezTo>
                  <a:pt x="712" y="63"/>
                  <a:pt x="712" y="63"/>
                  <a:pt x="712" y="63"/>
                </a:cubicBezTo>
                <a:cubicBezTo>
                  <a:pt x="711" y="63"/>
                  <a:pt x="711" y="63"/>
                  <a:pt x="711" y="63"/>
                </a:cubicBezTo>
                <a:cubicBezTo>
                  <a:pt x="709" y="62"/>
                  <a:pt x="708" y="60"/>
                  <a:pt x="707" y="58"/>
                </a:cubicBezTo>
                <a:moveTo>
                  <a:pt x="888" y="57"/>
                </a:moveTo>
                <a:cubicBezTo>
                  <a:pt x="888" y="59"/>
                  <a:pt x="887" y="59"/>
                  <a:pt x="886" y="60"/>
                </a:cubicBezTo>
                <a:cubicBezTo>
                  <a:pt x="885" y="62"/>
                  <a:pt x="884" y="63"/>
                  <a:pt x="882" y="63"/>
                </a:cubicBezTo>
                <a:cubicBezTo>
                  <a:pt x="882" y="64"/>
                  <a:pt x="882" y="64"/>
                  <a:pt x="882" y="64"/>
                </a:cubicBezTo>
                <a:cubicBezTo>
                  <a:pt x="882" y="64"/>
                  <a:pt x="882" y="64"/>
                  <a:pt x="882" y="64"/>
                </a:cubicBezTo>
                <a:cubicBezTo>
                  <a:pt x="882" y="64"/>
                  <a:pt x="881" y="64"/>
                  <a:pt x="879" y="64"/>
                </a:cubicBezTo>
                <a:cubicBezTo>
                  <a:pt x="879" y="65"/>
                  <a:pt x="879" y="65"/>
                  <a:pt x="879" y="65"/>
                </a:cubicBezTo>
                <a:cubicBezTo>
                  <a:pt x="880" y="65"/>
                  <a:pt x="880" y="65"/>
                  <a:pt x="880" y="65"/>
                </a:cubicBezTo>
                <a:cubicBezTo>
                  <a:pt x="883" y="64"/>
                  <a:pt x="886" y="62"/>
                  <a:pt x="888" y="59"/>
                </a:cubicBezTo>
                <a:cubicBezTo>
                  <a:pt x="888" y="57"/>
                  <a:pt x="888" y="57"/>
                  <a:pt x="888" y="57"/>
                </a:cubicBezTo>
                <a:moveTo>
                  <a:pt x="755" y="57"/>
                </a:moveTo>
                <a:cubicBezTo>
                  <a:pt x="755" y="57"/>
                  <a:pt x="754" y="57"/>
                  <a:pt x="754" y="58"/>
                </a:cubicBezTo>
                <a:cubicBezTo>
                  <a:pt x="754" y="59"/>
                  <a:pt x="754" y="59"/>
                  <a:pt x="754" y="59"/>
                </a:cubicBezTo>
                <a:cubicBezTo>
                  <a:pt x="754" y="58"/>
                  <a:pt x="755" y="58"/>
                  <a:pt x="755" y="58"/>
                </a:cubicBezTo>
                <a:cubicBezTo>
                  <a:pt x="755" y="57"/>
                  <a:pt x="755" y="57"/>
                  <a:pt x="755" y="57"/>
                </a:cubicBezTo>
                <a:moveTo>
                  <a:pt x="803" y="57"/>
                </a:moveTo>
                <a:cubicBezTo>
                  <a:pt x="803" y="57"/>
                  <a:pt x="803" y="57"/>
                  <a:pt x="803" y="57"/>
                </a:cubicBezTo>
                <a:cubicBezTo>
                  <a:pt x="818" y="57"/>
                  <a:pt x="833" y="60"/>
                  <a:pt x="847" y="64"/>
                </a:cubicBezTo>
                <a:cubicBezTo>
                  <a:pt x="847" y="63"/>
                  <a:pt x="847" y="63"/>
                  <a:pt x="847" y="63"/>
                </a:cubicBezTo>
                <a:cubicBezTo>
                  <a:pt x="832" y="58"/>
                  <a:pt x="818" y="57"/>
                  <a:pt x="803" y="57"/>
                </a:cubicBezTo>
                <a:moveTo>
                  <a:pt x="801" y="57"/>
                </a:moveTo>
                <a:cubicBezTo>
                  <a:pt x="798" y="57"/>
                  <a:pt x="795" y="57"/>
                  <a:pt x="792" y="57"/>
                </a:cubicBezTo>
                <a:cubicBezTo>
                  <a:pt x="789" y="57"/>
                  <a:pt x="786" y="57"/>
                  <a:pt x="784" y="58"/>
                </a:cubicBezTo>
                <a:cubicBezTo>
                  <a:pt x="784" y="59"/>
                  <a:pt x="784" y="59"/>
                  <a:pt x="784" y="59"/>
                </a:cubicBezTo>
                <a:cubicBezTo>
                  <a:pt x="789" y="58"/>
                  <a:pt x="795" y="58"/>
                  <a:pt x="801" y="57"/>
                </a:cubicBezTo>
                <a:cubicBezTo>
                  <a:pt x="801" y="57"/>
                  <a:pt x="801" y="57"/>
                  <a:pt x="801" y="57"/>
                </a:cubicBezTo>
                <a:moveTo>
                  <a:pt x="559" y="56"/>
                </a:moveTo>
                <a:cubicBezTo>
                  <a:pt x="559" y="57"/>
                  <a:pt x="559" y="57"/>
                  <a:pt x="559" y="57"/>
                </a:cubicBezTo>
                <a:cubicBezTo>
                  <a:pt x="562" y="58"/>
                  <a:pt x="565" y="60"/>
                  <a:pt x="568" y="61"/>
                </a:cubicBezTo>
                <a:cubicBezTo>
                  <a:pt x="568" y="60"/>
                  <a:pt x="568" y="60"/>
                  <a:pt x="568" y="60"/>
                </a:cubicBezTo>
                <a:cubicBezTo>
                  <a:pt x="565" y="59"/>
                  <a:pt x="562" y="57"/>
                  <a:pt x="559" y="56"/>
                </a:cubicBezTo>
                <a:moveTo>
                  <a:pt x="70" y="56"/>
                </a:moveTo>
                <a:cubicBezTo>
                  <a:pt x="66" y="57"/>
                  <a:pt x="63" y="58"/>
                  <a:pt x="59" y="59"/>
                </a:cubicBezTo>
                <a:cubicBezTo>
                  <a:pt x="57" y="60"/>
                  <a:pt x="55" y="61"/>
                  <a:pt x="53" y="61"/>
                </a:cubicBezTo>
                <a:cubicBezTo>
                  <a:pt x="53" y="63"/>
                  <a:pt x="53" y="63"/>
                  <a:pt x="53" y="63"/>
                </a:cubicBezTo>
                <a:cubicBezTo>
                  <a:pt x="58" y="61"/>
                  <a:pt x="64" y="58"/>
                  <a:pt x="70" y="57"/>
                </a:cubicBezTo>
                <a:cubicBezTo>
                  <a:pt x="70" y="57"/>
                  <a:pt x="70" y="57"/>
                  <a:pt x="70" y="57"/>
                </a:cubicBezTo>
                <a:cubicBezTo>
                  <a:pt x="70" y="56"/>
                  <a:pt x="70" y="56"/>
                  <a:pt x="70" y="56"/>
                </a:cubicBezTo>
                <a:moveTo>
                  <a:pt x="1238" y="56"/>
                </a:moveTo>
                <a:cubicBezTo>
                  <a:pt x="1236" y="57"/>
                  <a:pt x="1235" y="59"/>
                  <a:pt x="1233" y="61"/>
                </a:cubicBezTo>
                <a:cubicBezTo>
                  <a:pt x="1232" y="63"/>
                  <a:pt x="1232" y="65"/>
                  <a:pt x="1232" y="67"/>
                </a:cubicBezTo>
                <a:cubicBezTo>
                  <a:pt x="1232" y="74"/>
                  <a:pt x="1235" y="79"/>
                  <a:pt x="1236" y="86"/>
                </a:cubicBezTo>
                <a:cubicBezTo>
                  <a:pt x="1236" y="86"/>
                  <a:pt x="1236" y="86"/>
                  <a:pt x="1236" y="86"/>
                </a:cubicBezTo>
                <a:cubicBezTo>
                  <a:pt x="1236" y="87"/>
                  <a:pt x="1236" y="87"/>
                  <a:pt x="1236" y="87"/>
                </a:cubicBezTo>
                <a:cubicBezTo>
                  <a:pt x="1236" y="88"/>
                  <a:pt x="1236" y="88"/>
                  <a:pt x="1235" y="89"/>
                </a:cubicBezTo>
                <a:cubicBezTo>
                  <a:pt x="1235" y="89"/>
                  <a:pt x="1234" y="90"/>
                  <a:pt x="1234" y="90"/>
                </a:cubicBezTo>
                <a:cubicBezTo>
                  <a:pt x="1233" y="90"/>
                  <a:pt x="1233" y="90"/>
                  <a:pt x="1233" y="90"/>
                </a:cubicBezTo>
                <a:cubicBezTo>
                  <a:pt x="1233" y="90"/>
                  <a:pt x="1233" y="90"/>
                  <a:pt x="1233" y="90"/>
                </a:cubicBezTo>
                <a:cubicBezTo>
                  <a:pt x="1231" y="90"/>
                  <a:pt x="1230" y="89"/>
                  <a:pt x="1229" y="88"/>
                </a:cubicBezTo>
                <a:cubicBezTo>
                  <a:pt x="1228" y="87"/>
                  <a:pt x="1227" y="86"/>
                  <a:pt x="1226" y="85"/>
                </a:cubicBezTo>
                <a:cubicBezTo>
                  <a:pt x="1226" y="85"/>
                  <a:pt x="1226" y="85"/>
                  <a:pt x="1226" y="85"/>
                </a:cubicBezTo>
                <a:cubicBezTo>
                  <a:pt x="1226" y="85"/>
                  <a:pt x="1226" y="85"/>
                  <a:pt x="1226" y="85"/>
                </a:cubicBezTo>
                <a:cubicBezTo>
                  <a:pt x="1224" y="83"/>
                  <a:pt x="1223" y="82"/>
                  <a:pt x="1221" y="82"/>
                </a:cubicBezTo>
                <a:cubicBezTo>
                  <a:pt x="1221" y="86"/>
                  <a:pt x="1221" y="86"/>
                  <a:pt x="1221" y="86"/>
                </a:cubicBezTo>
                <a:cubicBezTo>
                  <a:pt x="1222" y="86"/>
                  <a:pt x="1223" y="86"/>
                  <a:pt x="1223" y="86"/>
                </a:cubicBezTo>
                <a:cubicBezTo>
                  <a:pt x="1224" y="86"/>
                  <a:pt x="1224" y="86"/>
                  <a:pt x="1224" y="86"/>
                </a:cubicBezTo>
                <a:cubicBezTo>
                  <a:pt x="1226" y="86"/>
                  <a:pt x="1228" y="87"/>
                  <a:pt x="1229" y="88"/>
                </a:cubicBezTo>
                <a:cubicBezTo>
                  <a:pt x="1229" y="88"/>
                  <a:pt x="1229" y="88"/>
                  <a:pt x="1229" y="88"/>
                </a:cubicBezTo>
                <a:cubicBezTo>
                  <a:pt x="1229" y="89"/>
                  <a:pt x="1229" y="89"/>
                  <a:pt x="1229" y="89"/>
                </a:cubicBezTo>
                <a:cubicBezTo>
                  <a:pt x="1230" y="89"/>
                  <a:pt x="1230" y="90"/>
                  <a:pt x="1230" y="91"/>
                </a:cubicBezTo>
                <a:cubicBezTo>
                  <a:pt x="1230" y="91"/>
                  <a:pt x="1229" y="92"/>
                  <a:pt x="1229" y="92"/>
                </a:cubicBezTo>
                <a:cubicBezTo>
                  <a:pt x="1228" y="93"/>
                  <a:pt x="1228" y="93"/>
                  <a:pt x="1227" y="93"/>
                </a:cubicBezTo>
                <a:cubicBezTo>
                  <a:pt x="1226" y="94"/>
                  <a:pt x="1225" y="94"/>
                  <a:pt x="1225" y="94"/>
                </a:cubicBezTo>
                <a:cubicBezTo>
                  <a:pt x="1224" y="95"/>
                  <a:pt x="1224" y="95"/>
                  <a:pt x="1224" y="96"/>
                </a:cubicBezTo>
                <a:cubicBezTo>
                  <a:pt x="1224" y="96"/>
                  <a:pt x="1224" y="96"/>
                  <a:pt x="1224" y="96"/>
                </a:cubicBezTo>
                <a:cubicBezTo>
                  <a:pt x="1224" y="97"/>
                  <a:pt x="1224" y="97"/>
                  <a:pt x="1224" y="97"/>
                </a:cubicBezTo>
                <a:cubicBezTo>
                  <a:pt x="1228" y="93"/>
                  <a:pt x="1233" y="92"/>
                  <a:pt x="1237" y="92"/>
                </a:cubicBezTo>
                <a:cubicBezTo>
                  <a:pt x="1237" y="92"/>
                  <a:pt x="1237" y="92"/>
                  <a:pt x="1237" y="92"/>
                </a:cubicBezTo>
                <a:cubicBezTo>
                  <a:pt x="1238" y="92"/>
                  <a:pt x="1238" y="92"/>
                  <a:pt x="1238" y="92"/>
                </a:cubicBezTo>
                <a:cubicBezTo>
                  <a:pt x="1238" y="92"/>
                  <a:pt x="1239" y="91"/>
                  <a:pt x="1239" y="91"/>
                </a:cubicBezTo>
                <a:cubicBezTo>
                  <a:pt x="1239" y="91"/>
                  <a:pt x="1238" y="91"/>
                  <a:pt x="1238" y="91"/>
                </a:cubicBezTo>
                <a:cubicBezTo>
                  <a:pt x="1238" y="90"/>
                  <a:pt x="1237" y="89"/>
                  <a:pt x="1237" y="89"/>
                </a:cubicBezTo>
                <a:cubicBezTo>
                  <a:pt x="1237" y="88"/>
                  <a:pt x="1238" y="88"/>
                  <a:pt x="1238" y="87"/>
                </a:cubicBezTo>
                <a:cubicBezTo>
                  <a:pt x="1237" y="86"/>
                  <a:pt x="1237" y="86"/>
                  <a:pt x="1237" y="86"/>
                </a:cubicBezTo>
                <a:cubicBezTo>
                  <a:pt x="1238" y="86"/>
                  <a:pt x="1238" y="86"/>
                  <a:pt x="1238" y="86"/>
                </a:cubicBezTo>
                <a:cubicBezTo>
                  <a:pt x="1238" y="85"/>
                  <a:pt x="1238" y="84"/>
                  <a:pt x="1239" y="84"/>
                </a:cubicBezTo>
                <a:cubicBezTo>
                  <a:pt x="1239" y="84"/>
                  <a:pt x="1238" y="84"/>
                  <a:pt x="1238" y="83"/>
                </a:cubicBezTo>
                <a:cubicBezTo>
                  <a:pt x="1237" y="83"/>
                  <a:pt x="1236" y="81"/>
                  <a:pt x="1236" y="79"/>
                </a:cubicBezTo>
                <a:cubicBezTo>
                  <a:pt x="1236" y="79"/>
                  <a:pt x="1236" y="79"/>
                  <a:pt x="1236" y="79"/>
                </a:cubicBezTo>
                <a:cubicBezTo>
                  <a:pt x="1236" y="78"/>
                  <a:pt x="1236" y="78"/>
                  <a:pt x="1236" y="78"/>
                </a:cubicBezTo>
                <a:cubicBezTo>
                  <a:pt x="1236" y="78"/>
                  <a:pt x="1236" y="78"/>
                  <a:pt x="1236" y="78"/>
                </a:cubicBezTo>
                <a:cubicBezTo>
                  <a:pt x="1236" y="78"/>
                  <a:pt x="1236" y="78"/>
                  <a:pt x="1236" y="78"/>
                </a:cubicBezTo>
                <a:cubicBezTo>
                  <a:pt x="1236" y="78"/>
                  <a:pt x="1236" y="78"/>
                  <a:pt x="1236" y="78"/>
                </a:cubicBezTo>
                <a:cubicBezTo>
                  <a:pt x="1237" y="77"/>
                  <a:pt x="1238" y="76"/>
                  <a:pt x="1238" y="76"/>
                </a:cubicBezTo>
                <a:cubicBezTo>
                  <a:pt x="1237" y="76"/>
                  <a:pt x="1236" y="76"/>
                  <a:pt x="1235" y="75"/>
                </a:cubicBezTo>
                <a:cubicBezTo>
                  <a:pt x="1235" y="75"/>
                  <a:pt x="1235" y="75"/>
                  <a:pt x="1235" y="75"/>
                </a:cubicBezTo>
                <a:cubicBezTo>
                  <a:pt x="1235" y="75"/>
                  <a:pt x="1235" y="75"/>
                  <a:pt x="1235" y="75"/>
                </a:cubicBezTo>
                <a:cubicBezTo>
                  <a:pt x="1234" y="74"/>
                  <a:pt x="1233" y="73"/>
                  <a:pt x="1233" y="72"/>
                </a:cubicBezTo>
                <a:cubicBezTo>
                  <a:pt x="1233" y="72"/>
                  <a:pt x="1233" y="71"/>
                  <a:pt x="1234" y="71"/>
                </a:cubicBezTo>
                <a:cubicBezTo>
                  <a:pt x="1234" y="70"/>
                  <a:pt x="1234" y="70"/>
                  <a:pt x="1234" y="70"/>
                </a:cubicBezTo>
                <a:cubicBezTo>
                  <a:pt x="1234" y="70"/>
                  <a:pt x="1234" y="70"/>
                  <a:pt x="1234" y="70"/>
                </a:cubicBezTo>
                <a:cubicBezTo>
                  <a:pt x="1235" y="70"/>
                  <a:pt x="1236" y="69"/>
                  <a:pt x="1236" y="69"/>
                </a:cubicBezTo>
                <a:cubicBezTo>
                  <a:pt x="1236" y="69"/>
                  <a:pt x="1237" y="68"/>
                  <a:pt x="1237" y="68"/>
                </a:cubicBezTo>
                <a:cubicBezTo>
                  <a:pt x="1234" y="68"/>
                  <a:pt x="1234" y="68"/>
                  <a:pt x="1234" y="68"/>
                </a:cubicBezTo>
                <a:cubicBezTo>
                  <a:pt x="1233" y="68"/>
                  <a:pt x="1233" y="68"/>
                  <a:pt x="1233" y="68"/>
                </a:cubicBezTo>
                <a:cubicBezTo>
                  <a:pt x="1233" y="67"/>
                  <a:pt x="1233" y="67"/>
                  <a:pt x="1233" y="66"/>
                </a:cubicBezTo>
                <a:cubicBezTo>
                  <a:pt x="1233" y="64"/>
                  <a:pt x="1233" y="63"/>
                  <a:pt x="1234" y="62"/>
                </a:cubicBezTo>
                <a:cubicBezTo>
                  <a:pt x="1234" y="62"/>
                  <a:pt x="1234" y="62"/>
                  <a:pt x="1234" y="62"/>
                </a:cubicBezTo>
                <a:cubicBezTo>
                  <a:pt x="1234" y="62"/>
                  <a:pt x="1234" y="62"/>
                  <a:pt x="1234" y="62"/>
                </a:cubicBezTo>
                <a:cubicBezTo>
                  <a:pt x="1234" y="61"/>
                  <a:pt x="1235" y="61"/>
                  <a:pt x="1235" y="61"/>
                </a:cubicBezTo>
                <a:cubicBezTo>
                  <a:pt x="1235" y="61"/>
                  <a:pt x="1235" y="61"/>
                  <a:pt x="1235" y="61"/>
                </a:cubicBezTo>
                <a:cubicBezTo>
                  <a:pt x="1236" y="60"/>
                  <a:pt x="1236" y="60"/>
                  <a:pt x="1236" y="60"/>
                </a:cubicBezTo>
                <a:cubicBezTo>
                  <a:pt x="1236" y="60"/>
                  <a:pt x="1237" y="60"/>
                  <a:pt x="1237" y="60"/>
                </a:cubicBezTo>
                <a:cubicBezTo>
                  <a:pt x="1237" y="59"/>
                  <a:pt x="1237" y="59"/>
                  <a:pt x="1237" y="59"/>
                </a:cubicBezTo>
                <a:cubicBezTo>
                  <a:pt x="1238" y="58"/>
                  <a:pt x="1238" y="57"/>
                  <a:pt x="1239" y="56"/>
                </a:cubicBezTo>
                <a:cubicBezTo>
                  <a:pt x="1239" y="56"/>
                  <a:pt x="1238" y="56"/>
                  <a:pt x="1238" y="56"/>
                </a:cubicBezTo>
                <a:moveTo>
                  <a:pt x="75" y="56"/>
                </a:moveTo>
                <a:cubicBezTo>
                  <a:pt x="74" y="56"/>
                  <a:pt x="73" y="56"/>
                  <a:pt x="72" y="56"/>
                </a:cubicBezTo>
                <a:cubicBezTo>
                  <a:pt x="72" y="57"/>
                  <a:pt x="72" y="57"/>
                  <a:pt x="72" y="57"/>
                </a:cubicBezTo>
                <a:cubicBezTo>
                  <a:pt x="75" y="57"/>
                  <a:pt x="75" y="57"/>
                  <a:pt x="75" y="57"/>
                </a:cubicBezTo>
                <a:cubicBezTo>
                  <a:pt x="75" y="56"/>
                  <a:pt x="75" y="56"/>
                  <a:pt x="75" y="56"/>
                </a:cubicBezTo>
                <a:moveTo>
                  <a:pt x="96" y="55"/>
                </a:moveTo>
                <a:cubicBezTo>
                  <a:pt x="96" y="55"/>
                  <a:pt x="96" y="55"/>
                  <a:pt x="96" y="55"/>
                </a:cubicBezTo>
                <a:cubicBezTo>
                  <a:pt x="96" y="55"/>
                  <a:pt x="96" y="55"/>
                  <a:pt x="96" y="55"/>
                </a:cubicBezTo>
                <a:cubicBezTo>
                  <a:pt x="95" y="55"/>
                  <a:pt x="94" y="55"/>
                  <a:pt x="93" y="55"/>
                </a:cubicBezTo>
                <a:cubicBezTo>
                  <a:pt x="93" y="56"/>
                  <a:pt x="93" y="56"/>
                  <a:pt x="93" y="56"/>
                </a:cubicBezTo>
                <a:cubicBezTo>
                  <a:pt x="96" y="57"/>
                  <a:pt x="99" y="57"/>
                  <a:pt x="102" y="57"/>
                </a:cubicBezTo>
                <a:cubicBezTo>
                  <a:pt x="105" y="57"/>
                  <a:pt x="108" y="57"/>
                  <a:pt x="111" y="57"/>
                </a:cubicBezTo>
                <a:cubicBezTo>
                  <a:pt x="111" y="57"/>
                  <a:pt x="111" y="57"/>
                  <a:pt x="111" y="57"/>
                </a:cubicBezTo>
                <a:cubicBezTo>
                  <a:pt x="111" y="57"/>
                  <a:pt x="111" y="57"/>
                  <a:pt x="111" y="57"/>
                </a:cubicBezTo>
                <a:cubicBezTo>
                  <a:pt x="119" y="58"/>
                  <a:pt x="127" y="59"/>
                  <a:pt x="135" y="62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23" y="57"/>
                  <a:pt x="111" y="56"/>
                  <a:pt x="98" y="55"/>
                </a:cubicBezTo>
                <a:cubicBezTo>
                  <a:pt x="98" y="55"/>
                  <a:pt x="98" y="55"/>
                  <a:pt x="98" y="55"/>
                </a:cubicBezTo>
                <a:cubicBezTo>
                  <a:pt x="98" y="55"/>
                  <a:pt x="98" y="55"/>
                  <a:pt x="98" y="55"/>
                </a:cubicBezTo>
                <a:cubicBezTo>
                  <a:pt x="98" y="55"/>
                  <a:pt x="97" y="55"/>
                  <a:pt x="96" y="55"/>
                </a:cubicBezTo>
                <a:moveTo>
                  <a:pt x="88" y="55"/>
                </a:moveTo>
                <a:cubicBezTo>
                  <a:pt x="84" y="55"/>
                  <a:pt x="81" y="55"/>
                  <a:pt x="77" y="55"/>
                </a:cubicBezTo>
                <a:cubicBezTo>
                  <a:pt x="77" y="57"/>
                  <a:pt x="77" y="57"/>
                  <a:pt x="77" y="57"/>
                </a:cubicBezTo>
                <a:cubicBezTo>
                  <a:pt x="87" y="55"/>
                  <a:pt x="87" y="55"/>
                  <a:pt x="87" y="55"/>
                </a:cubicBezTo>
                <a:cubicBezTo>
                  <a:pt x="87" y="55"/>
                  <a:pt x="87" y="55"/>
                  <a:pt x="87" y="55"/>
                </a:cubicBezTo>
                <a:cubicBezTo>
                  <a:pt x="88" y="56"/>
                  <a:pt x="89" y="56"/>
                  <a:pt x="91" y="56"/>
                </a:cubicBezTo>
                <a:cubicBezTo>
                  <a:pt x="91" y="55"/>
                  <a:pt x="91" y="55"/>
                  <a:pt x="91" y="55"/>
                </a:cubicBezTo>
                <a:cubicBezTo>
                  <a:pt x="90" y="55"/>
                  <a:pt x="89" y="55"/>
                  <a:pt x="88" y="55"/>
                </a:cubicBezTo>
                <a:moveTo>
                  <a:pt x="532" y="54"/>
                </a:moveTo>
                <a:cubicBezTo>
                  <a:pt x="530" y="57"/>
                  <a:pt x="528" y="60"/>
                  <a:pt x="528" y="63"/>
                </a:cubicBezTo>
                <a:cubicBezTo>
                  <a:pt x="527" y="64"/>
                  <a:pt x="527" y="65"/>
                  <a:pt x="527" y="66"/>
                </a:cubicBezTo>
                <a:cubicBezTo>
                  <a:pt x="527" y="73"/>
                  <a:pt x="531" y="79"/>
                  <a:pt x="532" y="85"/>
                </a:cubicBezTo>
                <a:cubicBezTo>
                  <a:pt x="532" y="80"/>
                  <a:pt x="532" y="80"/>
                  <a:pt x="532" y="80"/>
                </a:cubicBezTo>
                <a:cubicBezTo>
                  <a:pt x="531" y="78"/>
                  <a:pt x="530" y="76"/>
                  <a:pt x="530" y="75"/>
                </a:cubicBezTo>
                <a:cubicBezTo>
                  <a:pt x="530" y="74"/>
                  <a:pt x="530" y="74"/>
                  <a:pt x="530" y="74"/>
                </a:cubicBezTo>
                <a:cubicBezTo>
                  <a:pt x="530" y="74"/>
                  <a:pt x="530" y="74"/>
                  <a:pt x="530" y="74"/>
                </a:cubicBezTo>
                <a:cubicBezTo>
                  <a:pt x="530" y="71"/>
                  <a:pt x="530" y="71"/>
                  <a:pt x="530" y="71"/>
                </a:cubicBezTo>
                <a:cubicBezTo>
                  <a:pt x="531" y="71"/>
                  <a:pt x="531" y="71"/>
                  <a:pt x="531" y="71"/>
                </a:cubicBezTo>
                <a:cubicBezTo>
                  <a:pt x="532" y="71"/>
                  <a:pt x="532" y="71"/>
                  <a:pt x="532" y="71"/>
                </a:cubicBezTo>
                <a:cubicBezTo>
                  <a:pt x="532" y="70"/>
                  <a:pt x="532" y="70"/>
                  <a:pt x="532" y="70"/>
                </a:cubicBezTo>
                <a:cubicBezTo>
                  <a:pt x="532" y="70"/>
                  <a:pt x="531" y="70"/>
                  <a:pt x="531" y="70"/>
                </a:cubicBezTo>
                <a:cubicBezTo>
                  <a:pt x="530" y="69"/>
                  <a:pt x="529" y="69"/>
                  <a:pt x="529" y="68"/>
                </a:cubicBezTo>
                <a:cubicBezTo>
                  <a:pt x="529" y="67"/>
                  <a:pt x="529" y="67"/>
                  <a:pt x="529" y="67"/>
                </a:cubicBezTo>
                <a:cubicBezTo>
                  <a:pt x="529" y="67"/>
                  <a:pt x="529" y="67"/>
                  <a:pt x="529" y="67"/>
                </a:cubicBezTo>
                <a:cubicBezTo>
                  <a:pt x="529" y="63"/>
                  <a:pt x="529" y="63"/>
                  <a:pt x="529" y="63"/>
                </a:cubicBezTo>
                <a:cubicBezTo>
                  <a:pt x="530" y="63"/>
                  <a:pt x="530" y="63"/>
                  <a:pt x="530" y="63"/>
                </a:cubicBezTo>
                <a:cubicBezTo>
                  <a:pt x="531" y="63"/>
                  <a:pt x="532" y="63"/>
                  <a:pt x="532" y="63"/>
                </a:cubicBezTo>
                <a:cubicBezTo>
                  <a:pt x="532" y="61"/>
                  <a:pt x="532" y="61"/>
                  <a:pt x="532" y="61"/>
                </a:cubicBezTo>
                <a:cubicBezTo>
                  <a:pt x="532" y="61"/>
                  <a:pt x="532" y="61"/>
                  <a:pt x="532" y="61"/>
                </a:cubicBezTo>
                <a:cubicBezTo>
                  <a:pt x="530" y="61"/>
                  <a:pt x="530" y="61"/>
                  <a:pt x="530" y="61"/>
                </a:cubicBezTo>
                <a:cubicBezTo>
                  <a:pt x="531" y="60"/>
                  <a:pt x="531" y="60"/>
                  <a:pt x="531" y="60"/>
                </a:cubicBezTo>
                <a:cubicBezTo>
                  <a:pt x="531" y="59"/>
                  <a:pt x="531" y="57"/>
                  <a:pt x="532" y="56"/>
                </a:cubicBezTo>
                <a:cubicBezTo>
                  <a:pt x="532" y="54"/>
                  <a:pt x="532" y="54"/>
                  <a:pt x="532" y="54"/>
                </a:cubicBezTo>
                <a:moveTo>
                  <a:pt x="741" y="54"/>
                </a:moveTo>
                <a:cubicBezTo>
                  <a:pt x="741" y="55"/>
                  <a:pt x="741" y="55"/>
                  <a:pt x="741" y="55"/>
                </a:cubicBezTo>
                <a:cubicBezTo>
                  <a:pt x="743" y="57"/>
                  <a:pt x="744" y="58"/>
                  <a:pt x="745" y="60"/>
                </a:cubicBezTo>
                <a:cubicBezTo>
                  <a:pt x="745" y="61"/>
                  <a:pt x="745" y="61"/>
                  <a:pt x="745" y="61"/>
                </a:cubicBezTo>
                <a:cubicBezTo>
                  <a:pt x="745" y="61"/>
                  <a:pt x="745" y="61"/>
                  <a:pt x="745" y="61"/>
                </a:cubicBezTo>
                <a:cubicBezTo>
                  <a:pt x="744" y="62"/>
                  <a:pt x="743" y="63"/>
                  <a:pt x="741" y="64"/>
                </a:cubicBezTo>
                <a:cubicBezTo>
                  <a:pt x="741" y="65"/>
                  <a:pt x="741" y="65"/>
                  <a:pt x="741" y="65"/>
                </a:cubicBezTo>
                <a:cubicBezTo>
                  <a:pt x="745" y="63"/>
                  <a:pt x="748" y="61"/>
                  <a:pt x="752" y="60"/>
                </a:cubicBezTo>
                <a:cubicBezTo>
                  <a:pt x="752" y="58"/>
                  <a:pt x="752" y="58"/>
                  <a:pt x="752" y="58"/>
                </a:cubicBezTo>
                <a:cubicBezTo>
                  <a:pt x="751" y="58"/>
                  <a:pt x="751" y="58"/>
                  <a:pt x="751" y="59"/>
                </a:cubicBezTo>
                <a:cubicBezTo>
                  <a:pt x="747" y="60"/>
                  <a:pt x="747" y="60"/>
                  <a:pt x="747" y="60"/>
                </a:cubicBezTo>
                <a:cubicBezTo>
                  <a:pt x="747" y="59"/>
                  <a:pt x="747" y="59"/>
                  <a:pt x="747" y="59"/>
                </a:cubicBezTo>
                <a:cubicBezTo>
                  <a:pt x="745" y="57"/>
                  <a:pt x="744" y="56"/>
                  <a:pt x="741" y="54"/>
                </a:cubicBezTo>
                <a:moveTo>
                  <a:pt x="1200" y="54"/>
                </a:moveTo>
                <a:cubicBezTo>
                  <a:pt x="1199" y="54"/>
                  <a:pt x="1199" y="55"/>
                  <a:pt x="1199" y="56"/>
                </a:cubicBezTo>
                <a:cubicBezTo>
                  <a:pt x="1198" y="57"/>
                  <a:pt x="1197" y="58"/>
                  <a:pt x="1196" y="59"/>
                </a:cubicBezTo>
                <a:cubicBezTo>
                  <a:pt x="1196" y="60"/>
                  <a:pt x="1196" y="60"/>
                  <a:pt x="1196" y="60"/>
                </a:cubicBezTo>
                <a:cubicBezTo>
                  <a:pt x="1196" y="60"/>
                  <a:pt x="1196" y="60"/>
                  <a:pt x="1197" y="60"/>
                </a:cubicBezTo>
                <a:cubicBezTo>
                  <a:pt x="1198" y="59"/>
                  <a:pt x="1199" y="57"/>
                  <a:pt x="1200" y="55"/>
                </a:cubicBezTo>
                <a:cubicBezTo>
                  <a:pt x="1200" y="54"/>
                  <a:pt x="1200" y="54"/>
                  <a:pt x="1200" y="54"/>
                </a:cubicBezTo>
                <a:moveTo>
                  <a:pt x="849" y="54"/>
                </a:moveTo>
                <a:cubicBezTo>
                  <a:pt x="849" y="54"/>
                  <a:pt x="849" y="54"/>
                  <a:pt x="849" y="54"/>
                </a:cubicBezTo>
                <a:cubicBezTo>
                  <a:pt x="853" y="55"/>
                  <a:pt x="857" y="57"/>
                  <a:pt x="860" y="59"/>
                </a:cubicBezTo>
                <a:cubicBezTo>
                  <a:pt x="860" y="55"/>
                  <a:pt x="860" y="55"/>
                  <a:pt x="860" y="55"/>
                </a:cubicBezTo>
                <a:cubicBezTo>
                  <a:pt x="860" y="55"/>
                  <a:pt x="859" y="56"/>
                  <a:pt x="858" y="56"/>
                </a:cubicBezTo>
                <a:cubicBezTo>
                  <a:pt x="858" y="56"/>
                  <a:pt x="858" y="56"/>
                  <a:pt x="858" y="56"/>
                </a:cubicBezTo>
                <a:cubicBezTo>
                  <a:pt x="858" y="56"/>
                  <a:pt x="858" y="56"/>
                  <a:pt x="858" y="56"/>
                </a:cubicBezTo>
                <a:cubicBezTo>
                  <a:pt x="855" y="55"/>
                  <a:pt x="852" y="55"/>
                  <a:pt x="849" y="54"/>
                </a:cubicBezTo>
                <a:moveTo>
                  <a:pt x="51" y="53"/>
                </a:moveTo>
                <a:cubicBezTo>
                  <a:pt x="48" y="55"/>
                  <a:pt x="45" y="56"/>
                  <a:pt x="42" y="58"/>
                </a:cubicBezTo>
                <a:cubicBezTo>
                  <a:pt x="42" y="59"/>
                  <a:pt x="42" y="59"/>
                  <a:pt x="42" y="59"/>
                </a:cubicBezTo>
                <a:cubicBezTo>
                  <a:pt x="45" y="58"/>
                  <a:pt x="48" y="56"/>
                  <a:pt x="51" y="55"/>
                </a:cubicBezTo>
                <a:cubicBezTo>
                  <a:pt x="51" y="53"/>
                  <a:pt x="51" y="53"/>
                  <a:pt x="51" y="53"/>
                </a:cubicBezTo>
                <a:moveTo>
                  <a:pt x="31" y="53"/>
                </a:moveTo>
                <a:cubicBezTo>
                  <a:pt x="31" y="54"/>
                  <a:pt x="31" y="54"/>
                  <a:pt x="31" y="54"/>
                </a:cubicBezTo>
                <a:cubicBezTo>
                  <a:pt x="32" y="56"/>
                  <a:pt x="33" y="58"/>
                  <a:pt x="33" y="60"/>
                </a:cubicBezTo>
                <a:cubicBezTo>
                  <a:pt x="33" y="61"/>
                  <a:pt x="33" y="61"/>
                  <a:pt x="33" y="62"/>
                </a:cubicBezTo>
                <a:cubicBezTo>
                  <a:pt x="33" y="62"/>
                  <a:pt x="33" y="62"/>
                  <a:pt x="33" y="62"/>
                </a:cubicBezTo>
                <a:cubicBezTo>
                  <a:pt x="32" y="62"/>
                  <a:pt x="32" y="62"/>
                  <a:pt x="32" y="62"/>
                </a:cubicBezTo>
                <a:cubicBezTo>
                  <a:pt x="32" y="63"/>
                  <a:pt x="31" y="63"/>
                  <a:pt x="31" y="64"/>
                </a:cubicBezTo>
                <a:cubicBezTo>
                  <a:pt x="31" y="66"/>
                  <a:pt x="31" y="66"/>
                  <a:pt x="31" y="66"/>
                </a:cubicBezTo>
                <a:cubicBezTo>
                  <a:pt x="31" y="65"/>
                  <a:pt x="32" y="64"/>
                  <a:pt x="33" y="64"/>
                </a:cubicBezTo>
                <a:cubicBezTo>
                  <a:pt x="33" y="57"/>
                  <a:pt x="33" y="57"/>
                  <a:pt x="33" y="57"/>
                </a:cubicBezTo>
                <a:cubicBezTo>
                  <a:pt x="32" y="56"/>
                  <a:pt x="31" y="54"/>
                  <a:pt x="31" y="53"/>
                </a:cubicBezTo>
                <a:moveTo>
                  <a:pt x="705" y="53"/>
                </a:moveTo>
                <a:cubicBezTo>
                  <a:pt x="705" y="53"/>
                  <a:pt x="705" y="54"/>
                  <a:pt x="705" y="54"/>
                </a:cubicBezTo>
                <a:cubicBezTo>
                  <a:pt x="704" y="54"/>
                  <a:pt x="704" y="54"/>
                  <a:pt x="704" y="54"/>
                </a:cubicBezTo>
                <a:cubicBezTo>
                  <a:pt x="704" y="54"/>
                  <a:pt x="704" y="54"/>
                  <a:pt x="704" y="54"/>
                </a:cubicBezTo>
                <a:cubicBezTo>
                  <a:pt x="705" y="54"/>
                  <a:pt x="705" y="54"/>
                  <a:pt x="705" y="54"/>
                </a:cubicBezTo>
                <a:cubicBezTo>
                  <a:pt x="705" y="54"/>
                  <a:pt x="705" y="55"/>
                  <a:pt x="705" y="55"/>
                </a:cubicBezTo>
                <a:cubicBezTo>
                  <a:pt x="705" y="53"/>
                  <a:pt x="705" y="53"/>
                  <a:pt x="705" y="53"/>
                </a:cubicBezTo>
                <a:moveTo>
                  <a:pt x="149" y="52"/>
                </a:moveTo>
                <a:cubicBezTo>
                  <a:pt x="148" y="53"/>
                  <a:pt x="147" y="53"/>
                  <a:pt x="147" y="54"/>
                </a:cubicBezTo>
                <a:cubicBezTo>
                  <a:pt x="147" y="55"/>
                  <a:pt x="147" y="55"/>
                  <a:pt x="147" y="55"/>
                </a:cubicBezTo>
                <a:cubicBezTo>
                  <a:pt x="146" y="54"/>
                  <a:pt x="146" y="54"/>
                  <a:pt x="146" y="54"/>
                </a:cubicBezTo>
                <a:cubicBezTo>
                  <a:pt x="144" y="54"/>
                  <a:pt x="142" y="53"/>
                  <a:pt x="140" y="53"/>
                </a:cubicBezTo>
                <a:cubicBezTo>
                  <a:pt x="140" y="54"/>
                  <a:pt x="140" y="54"/>
                  <a:pt x="140" y="54"/>
                </a:cubicBezTo>
                <a:cubicBezTo>
                  <a:pt x="143" y="55"/>
                  <a:pt x="146" y="56"/>
                  <a:pt x="149" y="57"/>
                </a:cubicBezTo>
                <a:cubicBezTo>
                  <a:pt x="149" y="55"/>
                  <a:pt x="149" y="55"/>
                  <a:pt x="149" y="55"/>
                </a:cubicBezTo>
                <a:cubicBezTo>
                  <a:pt x="149" y="55"/>
                  <a:pt x="149" y="55"/>
                  <a:pt x="149" y="55"/>
                </a:cubicBezTo>
                <a:cubicBezTo>
                  <a:pt x="149" y="55"/>
                  <a:pt x="149" y="55"/>
                  <a:pt x="149" y="55"/>
                </a:cubicBezTo>
                <a:cubicBezTo>
                  <a:pt x="149" y="52"/>
                  <a:pt x="149" y="52"/>
                  <a:pt x="149" y="52"/>
                </a:cubicBezTo>
                <a:moveTo>
                  <a:pt x="1208" y="52"/>
                </a:moveTo>
                <a:cubicBezTo>
                  <a:pt x="1206" y="52"/>
                  <a:pt x="1205" y="52"/>
                  <a:pt x="1203" y="52"/>
                </a:cubicBezTo>
                <a:cubicBezTo>
                  <a:pt x="1203" y="52"/>
                  <a:pt x="1203" y="52"/>
                  <a:pt x="1203" y="52"/>
                </a:cubicBezTo>
                <a:cubicBezTo>
                  <a:pt x="1203" y="52"/>
                  <a:pt x="1203" y="52"/>
                  <a:pt x="1203" y="52"/>
                </a:cubicBezTo>
                <a:cubicBezTo>
                  <a:pt x="1203" y="52"/>
                  <a:pt x="1203" y="52"/>
                  <a:pt x="1203" y="52"/>
                </a:cubicBezTo>
                <a:cubicBezTo>
                  <a:pt x="1203" y="52"/>
                  <a:pt x="1203" y="52"/>
                  <a:pt x="1203" y="52"/>
                </a:cubicBezTo>
                <a:cubicBezTo>
                  <a:pt x="1202" y="53"/>
                  <a:pt x="1202" y="53"/>
                  <a:pt x="1202" y="53"/>
                </a:cubicBezTo>
                <a:cubicBezTo>
                  <a:pt x="1202" y="53"/>
                  <a:pt x="1202" y="53"/>
                  <a:pt x="1202" y="53"/>
                </a:cubicBezTo>
                <a:cubicBezTo>
                  <a:pt x="1202" y="54"/>
                  <a:pt x="1202" y="54"/>
                  <a:pt x="1202" y="54"/>
                </a:cubicBezTo>
                <a:cubicBezTo>
                  <a:pt x="1203" y="53"/>
                  <a:pt x="1204" y="53"/>
                  <a:pt x="1204" y="53"/>
                </a:cubicBezTo>
                <a:cubicBezTo>
                  <a:pt x="1205" y="52"/>
                  <a:pt x="1206" y="52"/>
                  <a:pt x="1207" y="52"/>
                </a:cubicBezTo>
                <a:cubicBezTo>
                  <a:pt x="1208" y="52"/>
                  <a:pt x="1210" y="52"/>
                  <a:pt x="1211" y="53"/>
                </a:cubicBezTo>
                <a:cubicBezTo>
                  <a:pt x="1211" y="52"/>
                  <a:pt x="1211" y="52"/>
                  <a:pt x="1211" y="52"/>
                </a:cubicBezTo>
                <a:cubicBezTo>
                  <a:pt x="1210" y="52"/>
                  <a:pt x="1209" y="52"/>
                  <a:pt x="1208" y="52"/>
                </a:cubicBezTo>
                <a:moveTo>
                  <a:pt x="137" y="52"/>
                </a:moveTo>
                <a:cubicBezTo>
                  <a:pt x="137" y="53"/>
                  <a:pt x="137" y="53"/>
                  <a:pt x="137" y="53"/>
                </a:cubicBezTo>
                <a:cubicBezTo>
                  <a:pt x="137" y="53"/>
                  <a:pt x="138" y="53"/>
                  <a:pt x="138" y="53"/>
                </a:cubicBezTo>
                <a:cubicBezTo>
                  <a:pt x="138" y="52"/>
                  <a:pt x="138" y="52"/>
                  <a:pt x="138" y="52"/>
                </a:cubicBezTo>
                <a:cubicBezTo>
                  <a:pt x="138" y="52"/>
                  <a:pt x="137" y="52"/>
                  <a:pt x="137" y="52"/>
                </a:cubicBezTo>
                <a:moveTo>
                  <a:pt x="737" y="51"/>
                </a:moveTo>
                <a:cubicBezTo>
                  <a:pt x="737" y="52"/>
                  <a:pt x="737" y="52"/>
                  <a:pt x="737" y="52"/>
                </a:cubicBezTo>
                <a:cubicBezTo>
                  <a:pt x="738" y="53"/>
                  <a:pt x="739" y="53"/>
                  <a:pt x="739" y="54"/>
                </a:cubicBezTo>
                <a:cubicBezTo>
                  <a:pt x="739" y="53"/>
                  <a:pt x="739" y="53"/>
                  <a:pt x="739" y="53"/>
                </a:cubicBezTo>
                <a:cubicBezTo>
                  <a:pt x="739" y="52"/>
                  <a:pt x="738" y="52"/>
                  <a:pt x="737" y="51"/>
                </a:cubicBezTo>
                <a:moveTo>
                  <a:pt x="27" y="50"/>
                </a:moveTo>
                <a:cubicBezTo>
                  <a:pt x="27" y="51"/>
                  <a:pt x="27" y="51"/>
                  <a:pt x="27" y="51"/>
                </a:cubicBezTo>
                <a:cubicBezTo>
                  <a:pt x="28" y="52"/>
                  <a:pt x="28" y="52"/>
                  <a:pt x="29" y="53"/>
                </a:cubicBezTo>
                <a:cubicBezTo>
                  <a:pt x="29" y="51"/>
                  <a:pt x="29" y="51"/>
                  <a:pt x="29" y="51"/>
                </a:cubicBezTo>
                <a:cubicBezTo>
                  <a:pt x="28" y="51"/>
                  <a:pt x="28" y="50"/>
                  <a:pt x="27" y="50"/>
                </a:cubicBezTo>
                <a:moveTo>
                  <a:pt x="570" y="50"/>
                </a:moveTo>
                <a:cubicBezTo>
                  <a:pt x="570" y="51"/>
                  <a:pt x="570" y="51"/>
                  <a:pt x="570" y="51"/>
                </a:cubicBezTo>
                <a:cubicBezTo>
                  <a:pt x="575" y="53"/>
                  <a:pt x="581" y="56"/>
                  <a:pt x="586" y="60"/>
                </a:cubicBezTo>
                <a:cubicBezTo>
                  <a:pt x="586" y="59"/>
                  <a:pt x="586" y="59"/>
                  <a:pt x="586" y="59"/>
                </a:cubicBezTo>
                <a:cubicBezTo>
                  <a:pt x="581" y="55"/>
                  <a:pt x="576" y="52"/>
                  <a:pt x="570" y="50"/>
                </a:cubicBezTo>
                <a:moveTo>
                  <a:pt x="489" y="49"/>
                </a:moveTo>
                <a:cubicBezTo>
                  <a:pt x="488" y="50"/>
                  <a:pt x="487" y="50"/>
                  <a:pt x="486" y="50"/>
                </a:cubicBezTo>
                <a:cubicBezTo>
                  <a:pt x="485" y="50"/>
                  <a:pt x="485" y="50"/>
                  <a:pt x="484" y="50"/>
                </a:cubicBezTo>
                <a:cubicBezTo>
                  <a:pt x="482" y="51"/>
                  <a:pt x="479" y="53"/>
                  <a:pt x="477" y="55"/>
                </a:cubicBezTo>
                <a:cubicBezTo>
                  <a:pt x="475" y="57"/>
                  <a:pt x="473" y="60"/>
                  <a:pt x="473" y="63"/>
                </a:cubicBezTo>
                <a:cubicBezTo>
                  <a:pt x="473" y="64"/>
                  <a:pt x="473" y="64"/>
                  <a:pt x="473" y="64"/>
                </a:cubicBezTo>
                <a:cubicBezTo>
                  <a:pt x="464" y="66"/>
                  <a:pt x="464" y="66"/>
                  <a:pt x="464" y="66"/>
                </a:cubicBezTo>
                <a:cubicBezTo>
                  <a:pt x="464" y="68"/>
                  <a:pt x="464" y="68"/>
                  <a:pt x="464" y="68"/>
                </a:cubicBezTo>
                <a:cubicBezTo>
                  <a:pt x="465" y="67"/>
                  <a:pt x="467" y="66"/>
                  <a:pt x="469" y="66"/>
                </a:cubicBezTo>
                <a:cubicBezTo>
                  <a:pt x="470" y="66"/>
                  <a:pt x="470" y="66"/>
                  <a:pt x="471" y="66"/>
                </a:cubicBezTo>
                <a:cubicBezTo>
                  <a:pt x="471" y="66"/>
                  <a:pt x="471" y="66"/>
                  <a:pt x="471" y="66"/>
                </a:cubicBezTo>
                <a:cubicBezTo>
                  <a:pt x="472" y="66"/>
                  <a:pt x="473" y="66"/>
                  <a:pt x="474" y="66"/>
                </a:cubicBezTo>
                <a:cubicBezTo>
                  <a:pt x="474" y="66"/>
                  <a:pt x="474" y="66"/>
                  <a:pt x="474" y="66"/>
                </a:cubicBezTo>
                <a:cubicBezTo>
                  <a:pt x="475" y="66"/>
                  <a:pt x="475" y="66"/>
                  <a:pt x="475" y="66"/>
                </a:cubicBezTo>
                <a:cubicBezTo>
                  <a:pt x="475" y="65"/>
                  <a:pt x="475" y="64"/>
                  <a:pt x="475" y="63"/>
                </a:cubicBezTo>
                <a:cubicBezTo>
                  <a:pt x="475" y="61"/>
                  <a:pt x="476" y="59"/>
                  <a:pt x="478" y="57"/>
                </a:cubicBezTo>
                <a:cubicBezTo>
                  <a:pt x="479" y="55"/>
                  <a:pt x="481" y="54"/>
                  <a:pt x="483" y="52"/>
                </a:cubicBezTo>
                <a:cubicBezTo>
                  <a:pt x="483" y="52"/>
                  <a:pt x="483" y="52"/>
                  <a:pt x="483" y="52"/>
                </a:cubicBezTo>
                <a:cubicBezTo>
                  <a:pt x="483" y="52"/>
                  <a:pt x="483" y="52"/>
                  <a:pt x="483" y="52"/>
                </a:cubicBezTo>
                <a:cubicBezTo>
                  <a:pt x="485" y="51"/>
                  <a:pt x="487" y="51"/>
                  <a:pt x="489" y="51"/>
                </a:cubicBezTo>
                <a:cubicBezTo>
                  <a:pt x="489" y="51"/>
                  <a:pt x="489" y="51"/>
                  <a:pt x="489" y="51"/>
                </a:cubicBezTo>
                <a:cubicBezTo>
                  <a:pt x="489" y="49"/>
                  <a:pt x="489" y="49"/>
                  <a:pt x="489" y="49"/>
                </a:cubicBezTo>
                <a:moveTo>
                  <a:pt x="4" y="49"/>
                </a:moveTo>
                <a:cubicBezTo>
                  <a:pt x="3" y="50"/>
                  <a:pt x="2" y="50"/>
                  <a:pt x="2" y="51"/>
                </a:cubicBezTo>
                <a:cubicBezTo>
                  <a:pt x="0" y="53"/>
                  <a:pt x="0" y="55"/>
                  <a:pt x="0" y="57"/>
                </a:cubicBezTo>
                <a:cubicBezTo>
                  <a:pt x="0" y="59"/>
                  <a:pt x="0" y="61"/>
                  <a:pt x="1" y="63"/>
                </a:cubicBezTo>
                <a:cubicBezTo>
                  <a:pt x="2" y="63"/>
                  <a:pt x="2" y="63"/>
                  <a:pt x="2" y="63"/>
                </a:cubicBezTo>
                <a:cubicBezTo>
                  <a:pt x="2" y="64"/>
                  <a:pt x="2" y="64"/>
                  <a:pt x="2" y="64"/>
                </a:cubicBezTo>
                <a:cubicBezTo>
                  <a:pt x="2" y="64"/>
                  <a:pt x="2" y="64"/>
                  <a:pt x="2" y="64"/>
                </a:cubicBezTo>
                <a:cubicBezTo>
                  <a:pt x="2" y="65"/>
                  <a:pt x="3" y="65"/>
                  <a:pt x="3" y="65"/>
                </a:cubicBezTo>
                <a:cubicBezTo>
                  <a:pt x="3" y="65"/>
                  <a:pt x="3" y="65"/>
                  <a:pt x="3" y="65"/>
                </a:cubicBezTo>
                <a:cubicBezTo>
                  <a:pt x="4" y="65"/>
                  <a:pt x="4" y="64"/>
                  <a:pt x="4" y="64"/>
                </a:cubicBezTo>
                <a:cubicBezTo>
                  <a:pt x="4" y="62"/>
                  <a:pt x="4" y="62"/>
                  <a:pt x="4" y="62"/>
                </a:cubicBezTo>
                <a:cubicBezTo>
                  <a:pt x="4" y="62"/>
                  <a:pt x="4" y="62"/>
                  <a:pt x="3" y="62"/>
                </a:cubicBezTo>
                <a:cubicBezTo>
                  <a:pt x="3" y="62"/>
                  <a:pt x="3" y="62"/>
                  <a:pt x="3" y="62"/>
                </a:cubicBezTo>
                <a:cubicBezTo>
                  <a:pt x="3" y="62"/>
                  <a:pt x="3" y="62"/>
                  <a:pt x="2" y="62"/>
                </a:cubicBezTo>
                <a:cubicBezTo>
                  <a:pt x="2" y="61"/>
                  <a:pt x="2" y="61"/>
                  <a:pt x="2" y="61"/>
                </a:cubicBezTo>
                <a:cubicBezTo>
                  <a:pt x="2" y="61"/>
                  <a:pt x="2" y="61"/>
                  <a:pt x="2" y="61"/>
                </a:cubicBezTo>
                <a:cubicBezTo>
                  <a:pt x="1" y="60"/>
                  <a:pt x="1" y="58"/>
                  <a:pt x="1" y="56"/>
                </a:cubicBezTo>
                <a:cubicBezTo>
                  <a:pt x="1" y="54"/>
                  <a:pt x="2" y="52"/>
                  <a:pt x="4" y="51"/>
                </a:cubicBezTo>
                <a:cubicBezTo>
                  <a:pt x="4" y="51"/>
                  <a:pt x="4" y="50"/>
                  <a:pt x="4" y="50"/>
                </a:cubicBezTo>
                <a:cubicBezTo>
                  <a:pt x="4" y="49"/>
                  <a:pt x="4" y="49"/>
                  <a:pt x="4" y="49"/>
                </a:cubicBezTo>
                <a:moveTo>
                  <a:pt x="733" y="49"/>
                </a:moveTo>
                <a:cubicBezTo>
                  <a:pt x="733" y="51"/>
                  <a:pt x="733" y="51"/>
                  <a:pt x="733" y="51"/>
                </a:cubicBezTo>
                <a:cubicBezTo>
                  <a:pt x="734" y="51"/>
                  <a:pt x="734" y="51"/>
                  <a:pt x="735" y="51"/>
                </a:cubicBezTo>
                <a:cubicBezTo>
                  <a:pt x="735" y="50"/>
                  <a:pt x="735" y="50"/>
                  <a:pt x="735" y="50"/>
                </a:cubicBezTo>
                <a:cubicBezTo>
                  <a:pt x="734" y="50"/>
                  <a:pt x="734" y="49"/>
                  <a:pt x="733" y="49"/>
                </a:cubicBezTo>
                <a:moveTo>
                  <a:pt x="545" y="49"/>
                </a:moveTo>
                <a:cubicBezTo>
                  <a:pt x="545" y="50"/>
                  <a:pt x="545" y="50"/>
                  <a:pt x="545" y="50"/>
                </a:cubicBezTo>
                <a:cubicBezTo>
                  <a:pt x="545" y="50"/>
                  <a:pt x="545" y="50"/>
                  <a:pt x="545" y="50"/>
                </a:cubicBezTo>
                <a:cubicBezTo>
                  <a:pt x="545" y="51"/>
                  <a:pt x="545" y="51"/>
                  <a:pt x="545" y="51"/>
                </a:cubicBezTo>
                <a:cubicBezTo>
                  <a:pt x="546" y="51"/>
                  <a:pt x="546" y="51"/>
                  <a:pt x="546" y="51"/>
                </a:cubicBezTo>
                <a:cubicBezTo>
                  <a:pt x="545" y="52"/>
                  <a:pt x="545" y="52"/>
                  <a:pt x="545" y="52"/>
                </a:cubicBezTo>
                <a:cubicBezTo>
                  <a:pt x="545" y="53"/>
                  <a:pt x="545" y="53"/>
                  <a:pt x="545" y="53"/>
                </a:cubicBezTo>
                <a:cubicBezTo>
                  <a:pt x="545" y="54"/>
                  <a:pt x="545" y="54"/>
                  <a:pt x="545" y="54"/>
                </a:cubicBezTo>
                <a:cubicBezTo>
                  <a:pt x="549" y="55"/>
                  <a:pt x="554" y="56"/>
                  <a:pt x="557" y="57"/>
                </a:cubicBezTo>
                <a:cubicBezTo>
                  <a:pt x="557" y="55"/>
                  <a:pt x="557" y="55"/>
                  <a:pt x="557" y="55"/>
                </a:cubicBezTo>
                <a:cubicBezTo>
                  <a:pt x="557" y="54"/>
                  <a:pt x="557" y="54"/>
                  <a:pt x="557" y="54"/>
                </a:cubicBezTo>
                <a:cubicBezTo>
                  <a:pt x="557" y="51"/>
                  <a:pt x="557" y="51"/>
                  <a:pt x="557" y="51"/>
                </a:cubicBezTo>
                <a:cubicBezTo>
                  <a:pt x="557" y="52"/>
                  <a:pt x="556" y="52"/>
                  <a:pt x="556" y="52"/>
                </a:cubicBezTo>
                <a:cubicBezTo>
                  <a:pt x="555" y="53"/>
                  <a:pt x="554" y="53"/>
                  <a:pt x="553" y="53"/>
                </a:cubicBezTo>
                <a:cubicBezTo>
                  <a:pt x="552" y="53"/>
                  <a:pt x="552" y="53"/>
                  <a:pt x="552" y="53"/>
                </a:cubicBezTo>
                <a:cubicBezTo>
                  <a:pt x="552" y="53"/>
                  <a:pt x="552" y="53"/>
                  <a:pt x="552" y="53"/>
                </a:cubicBezTo>
                <a:cubicBezTo>
                  <a:pt x="552" y="53"/>
                  <a:pt x="552" y="53"/>
                  <a:pt x="552" y="53"/>
                </a:cubicBezTo>
                <a:cubicBezTo>
                  <a:pt x="550" y="51"/>
                  <a:pt x="547" y="50"/>
                  <a:pt x="545" y="49"/>
                </a:cubicBezTo>
                <a:moveTo>
                  <a:pt x="543" y="49"/>
                </a:moveTo>
                <a:cubicBezTo>
                  <a:pt x="540" y="49"/>
                  <a:pt x="537" y="51"/>
                  <a:pt x="534" y="52"/>
                </a:cubicBezTo>
                <a:cubicBezTo>
                  <a:pt x="534" y="55"/>
                  <a:pt x="534" y="55"/>
                  <a:pt x="534" y="55"/>
                </a:cubicBezTo>
                <a:cubicBezTo>
                  <a:pt x="534" y="55"/>
                  <a:pt x="535" y="55"/>
                  <a:pt x="535" y="55"/>
                </a:cubicBezTo>
                <a:cubicBezTo>
                  <a:pt x="535" y="54"/>
                  <a:pt x="535" y="54"/>
                  <a:pt x="535" y="54"/>
                </a:cubicBezTo>
                <a:cubicBezTo>
                  <a:pt x="536" y="54"/>
                  <a:pt x="536" y="54"/>
                  <a:pt x="536" y="54"/>
                </a:cubicBezTo>
                <a:cubicBezTo>
                  <a:pt x="536" y="54"/>
                  <a:pt x="537" y="55"/>
                  <a:pt x="538" y="55"/>
                </a:cubicBezTo>
                <a:cubicBezTo>
                  <a:pt x="538" y="55"/>
                  <a:pt x="538" y="55"/>
                  <a:pt x="538" y="55"/>
                </a:cubicBezTo>
                <a:cubicBezTo>
                  <a:pt x="539" y="55"/>
                  <a:pt x="541" y="54"/>
                  <a:pt x="543" y="54"/>
                </a:cubicBezTo>
                <a:cubicBezTo>
                  <a:pt x="543" y="52"/>
                  <a:pt x="543" y="52"/>
                  <a:pt x="543" y="52"/>
                </a:cubicBezTo>
                <a:cubicBezTo>
                  <a:pt x="542" y="52"/>
                  <a:pt x="542" y="52"/>
                  <a:pt x="542" y="52"/>
                </a:cubicBezTo>
                <a:cubicBezTo>
                  <a:pt x="542" y="51"/>
                  <a:pt x="542" y="51"/>
                  <a:pt x="542" y="51"/>
                </a:cubicBezTo>
                <a:cubicBezTo>
                  <a:pt x="542" y="50"/>
                  <a:pt x="542" y="50"/>
                  <a:pt x="542" y="50"/>
                </a:cubicBezTo>
                <a:cubicBezTo>
                  <a:pt x="543" y="50"/>
                  <a:pt x="543" y="50"/>
                  <a:pt x="543" y="50"/>
                </a:cubicBezTo>
                <a:cubicBezTo>
                  <a:pt x="543" y="49"/>
                  <a:pt x="543" y="49"/>
                  <a:pt x="543" y="49"/>
                </a:cubicBezTo>
                <a:moveTo>
                  <a:pt x="730" y="48"/>
                </a:moveTo>
                <a:cubicBezTo>
                  <a:pt x="729" y="48"/>
                  <a:pt x="728" y="48"/>
                  <a:pt x="727" y="48"/>
                </a:cubicBezTo>
                <a:cubicBezTo>
                  <a:pt x="727" y="48"/>
                  <a:pt x="727" y="48"/>
                  <a:pt x="727" y="48"/>
                </a:cubicBezTo>
                <a:cubicBezTo>
                  <a:pt x="727" y="51"/>
                  <a:pt x="727" y="51"/>
                  <a:pt x="727" y="51"/>
                </a:cubicBezTo>
                <a:cubicBezTo>
                  <a:pt x="727" y="51"/>
                  <a:pt x="727" y="51"/>
                  <a:pt x="727" y="51"/>
                </a:cubicBezTo>
                <a:cubicBezTo>
                  <a:pt x="727" y="51"/>
                  <a:pt x="727" y="51"/>
                  <a:pt x="727" y="51"/>
                </a:cubicBezTo>
                <a:cubicBezTo>
                  <a:pt x="728" y="51"/>
                  <a:pt x="728" y="51"/>
                  <a:pt x="729" y="50"/>
                </a:cubicBezTo>
                <a:cubicBezTo>
                  <a:pt x="729" y="49"/>
                  <a:pt x="729" y="49"/>
                  <a:pt x="729" y="49"/>
                </a:cubicBezTo>
                <a:cubicBezTo>
                  <a:pt x="730" y="50"/>
                  <a:pt x="730" y="50"/>
                  <a:pt x="730" y="50"/>
                </a:cubicBezTo>
                <a:cubicBezTo>
                  <a:pt x="730" y="50"/>
                  <a:pt x="731" y="50"/>
                  <a:pt x="731" y="50"/>
                </a:cubicBezTo>
                <a:cubicBezTo>
                  <a:pt x="731" y="50"/>
                  <a:pt x="731" y="50"/>
                  <a:pt x="731" y="50"/>
                </a:cubicBezTo>
                <a:cubicBezTo>
                  <a:pt x="731" y="48"/>
                  <a:pt x="731" y="48"/>
                  <a:pt x="731" y="48"/>
                </a:cubicBezTo>
                <a:cubicBezTo>
                  <a:pt x="731" y="48"/>
                  <a:pt x="731" y="48"/>
                  <a:pt x="730" y="48"/>
                </a:cubicBezTo>
                <a:cubicBezTo>
                  <a:pt x="730" y="48"/>
                  <a:pt x="730" y="48"/>
                  <a:pt x="730" y="48"/>
                </a:cubicBezTo>
                <a:moveTo>
                  <a:pt x="9" y="48"/>
                </a:moveTo>
                <a:cubicBezTo>
                  <a:pt x="8" y="48"/>
                  <a:pt x="7" y="48"/>
                  <a:pt x="6" y="48"/>
                </a:cubicBezTo>
                <a:cubicBezTo>
                  <a:pt x="6" y="49"/>
                  <a:pt x="6" y="49"/>
                  <a:pt x="6" y="49"/>
                </a:cubicBezTo>
                <a:cubicBezTo>
                  <a:pt x="7" y="49"/>
                  <a:pt x="8" y="49"/>
                  <a:pt x="9" y="49"/>
                </a:cubicBezTo>
                <a:cubicBezTo>
                  <a:pt x="9" y="49"/>
                  <a:pt x="9" y="49"/>
                  <a:pt x="9" y="49"/>
                </a:cubicBezTo>
                <a:cubicBezTo>
                  <a:pt x="11" y="49"/>
                  <a:pt x="14" y="50"/>
                  <a:pt x="16" y="50"/>
                </a:cubicBezTo>
                <a:cubicBezTo>
                  <a:pt x="16" y="50"/>
                  <a:pt x="16" y="50"/>
                  <a:pt x="16" y="50"/>
                </a:cubicBezTo>
                <a:cubicBezTo>
                  <a:pt x="16" y="49"/>
                  <a:pt x="16" y="49"/>
                  <a:pt x="16" y="49"/>
                </a:cubicBezTo>
                <a:cubicBezTo>
                  <a:pt x="16" y="49"/>
                  <a:pt x="15" y="49"/>
                  <a:pt x="14" y="49"/>
                </a:cubicBezTo>
                <a:cubicBezTo>
                  <a:pt x="14" y="49"/>
                  <a:pt x="14" y="49"/>
                  <a:pt x="14" y="49"/>
                </a:cubicBezTo>
                <a:cubicBezTo>
                  <a:pt x="13" y="49"/>
                  <a:pt x="13" y="49"/>
                  <a:pt x="12" y="49"/>
                </a:cubicBezTo>
                <a:cubicBezTo>
                  <a:pt x="11" y="48"/>
                  <a:pt x="10" y="48"/>
                  <a:pt x="9" y="48"/>
                </a:cubicBezTo>
                <a:cubicBezTo>
                  <a:pt x="9" y="48"/>
                  <a:pt x="9" y="48"/>
                  <a:pt x="9" y="48"/>
                </a:cubicBezTo>
                <a:moveTo>
                  <a:pt x="801" y="47"/>
                </a:moveTo>
                <a:cubicBezTo>
                  <a:pt x="796" y="49"/>
                  <a:pt x="789" y="48"/>
                  <a:pt x="784" y="49"/>
                </a:cubicBezTo>
                <a:cubicBezTo>
                  <a:pt x="784" y="50"/>
                  <a:pt x="784" y="50"/>
                  <a:pt x="784" y="50"/>
                </a:cubicBezTo>
                <a:cubicBezTo>
                  <a:pt x="789" y="50"/>
                  <a:pt x="795" y="49"/>
                  <a:pt x="800" y="49"/>
                </a:cubicBezTo>
                <a:cubicBezTo>
                  <a:pt x="800" y="49"/>
                  <a:pt x="800" y="49"/>
                  <a:pt x="800" y="49"/>
                </a:cubicBezTo>
                <a:cubicBezTo>
                  <a:pt x="800" y="49"/>
                  <a:pt x="800" y="49"/>
                  <a:pt x="800" y="49"/>
                </a:cubicBezTo>
                <a:cubicBezTo>
                  <a:pt x="801" y="49"/>
                  <a:pt x="801" y="49"/>
                  <a:pt x="801" y="49"/>
                </a:cubicBezTo>
                <a:cubicBezTo>
                  <a:pt x="801" y="47"/>
                  <a:pt x="801" y="47"/>
                  <a:pt x="801" y="47"/>
                </a:cubicBezTo>
                <a:moveTo>
                  <a:pt x="20" y="47"/>
                </a:moveTo>
                <a:cubicBezTo>
                  <a:pt x="20" y="47"/>
                  <a:pt x="19" y="48"/>
                  <a:pt x="18" y="48"/>
                </a:cubicBezTo>
                <a:cubicBezTo>
                  <a:pt x="18" y="49"/>
                  <a:pt x="18" y="49"/>
                  <a:pt x="18" y="49"/>
                </a:cubicBezTo>
                <a:cubicBezTo>
                  <a:pt x="19" y="48"/>
                  <a:pt x="20" y="48"/>
                  <a:pt x="20" y="48"/>
                </a:cubicBezTo>
                <a:cubicBezTo>
                  <a:pt x="22" y="48"/>
                  <a:pt x="24" y="49"/>
                  <a:pt x="25" y="50"/>
                </a:cubicBezTo>
                <a:cubicBezTo>
                  <a:pt x="25" y="49"/>
                  <a:pt x="25" y="49"/>
                  <a:pt x="25" y="49"/>
                </a:cubicBezTo>
                <a:cubicBezTo>
                  <a:pt x="24" y="48"/>
                  <a:pt x="23" y="48"/>
                  <a:pt x="22" y="48"/>
                </a:cubicBezTo>
                <a:cubicBezTo>
                  <a:pt x="22" y="48"/>
                  <a:pt x="22" y="48"/>
                  <a:pt x="22" y="48"/>
                </a:cubicBezTo>
                <a:cubicBezTo>
                  <a:pt x="22" y="48"/>
                  <a:pt x="22" y="48"/>
                  <a:pt x="22" y="48"/>
                </a:cubicBezTo>
                <a:cubicBezTo>
                  <a:pt x="21" y="47"/>
                  <a:pt x="21" y="47"/>
                  <a:pt x="21" y="47"/>
                </a:cubicBezTo>
                <a:cubicBezTo>
                  <a:pt x="21" y="47"/>
                  <a:pt x="21" y="47"/>
                  <a:pt x="20" y="47"/>
                </a:cubicBezTo>
                <a:moveTo>
                  <a:pt x="1200" y="47"/>
                </a:moveTo>
                <a:cubicBezTo>
                  <a:pt x="1199" y="48"/>
                  <a:pt x="1197" y="49"/>
                  <a:pt x="1196" y="50"/>
                </a:cubicBezTo>
                <a:cubicBezTo>
                  <a:pt x="1196" y="51"/>
                  <a:pt x="1196" y="51"/>
                  <a:pt x="1196" y="51"/>
                </a:cubicBezTo>
                <a:cubicBezTo>
                  <a:pt x="1197" y="50"/>
                  <a:pt x="1199" y="49"/>
                  <a:pt x="1200" y="48"/>
                </a:cubicBezTo>
                <a:cubicBezTo>
                  <a:pt x="1200" y="47"/>
                  <a:pt x="1200" y="47"/>
                  <a:pt x="1200" y="47"/>
                </a:cubicBezTo>
                <a:moveTo>
                  <a:pt x="499" y="47"/>
                </a:moveTo>
                <a:cubicBezTo>
                  <a:pt x="498" y="47"/>
                  <a:pt x="498" y="47"/>
                  <a:pt x="497" y="48"/>
                </a:cubicBezTo>
                <a:cubicBezTo>
                  <a:pt x="495" y="50"/>
                  <a:pt x="495" y="50"/>
                  <a:pt x="495" y="50"/>
                </a:cubicBezTo>
                <a:cubicBezTo>
                  <a:pt x="494" y="49"/>
                  <a:pt x="494" y="49"/>
                  <a:pt x="494" y="49"/>
                </a:cubicBezTo>
                <a:cubicBezTo>
                  <a:pt x="494" y="49"/>
                  <a:pt x="493" y="49"/>
                  <a:pt x="492" y="49"/>
                </a:cubicBezTo>
                <a:cubicBezTo>
                  <a:pt x="492" y="51"/>
                  <a:pt x="492" y="51"/>
                  <a:pt x="492" y="51"/>
                </a:cubicBezTo>
                <a:cubicBezTo>
                  <a:pt x="495" y="51"/>
                  <a:pt x="497" y="52"/>
                  <a:pt x="499" y="53"/>
                </a:cubicBezTo>
                <a:cubicBezTo>
                  <a:pt x="499" y="51"/>
                  <a:pt x="499" y="51"/>
                  <a:pt x="499" y="51"/>
                </a:cubicBezTo>
                <a:cubicBezTo>
                  <a:pt x="499" y="51"/>
                  <a:pt x="499" y="51"/>
                  <a:pt x="499" y="51"/>
                </a:cubicBezTo>
                <a:cubicBezTo>
                  <a:pt x="498" y="51"/>
                  <a:pt x="498" y="50"/>
                  <a:pt x="498" y="50"/>
                </a:cubicBezTo>
                <a:cubicBezTo>
                  <a:pt x="498" y="49"/>
                  <a:pt x="498" y="49"/>
                  <a:pt x="498" y="49"/>
                </a:cubicBezTo>
                <a:cubicBezTo>
                  <a:pt x="499" y="49"/>
                  <a:pt x="499" y="49"/>
                  <a:pt x="499" y="49"/>
                </a:cubicBezTo>
                <a:cubicBezTo>
                  <a:pt x="499" y="47"/>
                  <a:pt x="499" y="47"/>
                  <a:pt x="499" y="47"/>
                </a:cubicBezTo>
                <a:moveTo>
                  <a:pt x="91" y="46"/>
                </a:moveTo>
                <a:cubicBezTo>
                  <a:pt x="90" y="46"/>
                  <a:pt x="90" y="47"/>
                  <a:pt x="89" y="47"/>
                </a:cubicBezTo>
                <a:cubicBezTo>
                  <a:pt x="89" y="47"/>
                  <a:pt x="89" y="47"/>
                  <a:pt x="89" y="47"/>
                </a:cubicBezTo>
                <a:cubicBezTo>
                  <a:pt x="77" y="47"/>
                  <a:pt x="77" y="47"/>
                  <a:pt x="77" y="47"/>
                </a:cubicBezTo>
                <a:cubicBezTo>
                  <a:pt x="77" y="49"/>
                  <a:pt x="77" y="49"/>
                  <a:pt x="77" y="49"/>
                </a:cubicBezTo>
                <a:cubicBezTo>
                  <a:pt x="82" y="48"/>
                  <a:pt x="86" y="48"/>
                  <a:pt x="91" y="48"/>
                </a:cubicBezTo>
                <a:cubicBezTo>
                  <a:pt x="91" y="46"/>
                  <a:pt x="91" y="46"/>
                  <a:pt x="91" y="46"/>
                </a:cubicBezTo>
                <a:moveTo>
                  <a:pt x="879" y="45"/>
                </a:moveTo>
                <a:cubicBezTo>
                  <a:pt x="879" y="46"/>
                  <a:pt x="879" y="46"/>
                  <a:pt x="879" y="46"/>
                </a:cubicBezTo>
                <a:cubicBezTo>
                  <a:pt x="880" y="46"/>
                  <a:pt x="880" y="46"/>
                  <a:pt x="880" y="46"/>
                </a:cubicBezTo>
                <a:cubicBezTo>
                  <a:pt x="881" y="46"/>
                  <a:pt x="882" y="46"/>
                  <a:pt x="883" y="46"/>
                </a:cubicBezTo>
                <a:cubicBezTo>
                  <a:pt x="883" y="46"/>
                  <a:pt x="883" y="46"/>
                  <a:pt x="883" y="46"/>
                </a:cubicBezTo>
                <a:cubicBezTo>
                  <a:pt x="883" y="46"/>
                  <a:pt x="883" y="46"/>
                  <a:pt x="883" y="46"/>
                </a:cubicBezTo>
                <a:cubicBezTo>
                  <a:pt x="886" y="47"/>
                  <a:pt x="888" y="49"/>
                  <a:pt x="888" y="52"/>
                </a:cubicBezTo>
                <a:cubicBezTo>
                  <a:pt x="888" y="49"/>
                  <a:pt x="888" y="49"/>
                  <a:pt x="888" y="49"/>
                </a:cubicBezTo>
                <a:cubicBezTo>
                  <a:pt x="886" y="46"/>
                  <a:pt x="883" y="45"/>
                  <a:pt x="879" y="45"/>
                </a:cubicBezTo>
                <a:moveTo>
                  <a:pt x="1218" y="45"/>
                </a:moveTo>
                <a:cubicBezTo>
                  <a:pt x="1218" y="45"/>
                  <a:pt x="1218" y="45"/>
                  <a:pt x="1218" y="45"/>
                </a:cubicBezTo>
                <a:cubicBezTo>
                  <a:pt x="1216" y="47"/>
                  <a:pt x="1215" y="49"/>
                  <a:pt x="1214" y="51"/>
                </a:cubicBezTo>
                <a:cubicBezTo>
                  <a:pt x="1213" y="52"/>
                  <a:pt x="1213" y="52"/>
                  <a:pt x="1213" y="52"/>
                </a:cubicBezTo>
                <a:cubicBezTo>
                  <a:pt x="1213" y="52"/>
                  <a:pt x="1213" y="52"/>
                  <a:pt x="1213" y="52"/>
                </a:cubicBezTo>
                <a:cubicBezTo>
                  <a:pt x="1213" y="53"/>
                  <a:pt x="1213" y="53"/>
                  <a:pt x="1213" y="53"/>
                </a:cubicBezTo>
                <a:cubicBezTo>
                  <a:pt x="1213" y="53"/>
                  <a:pt x="1214" y="54"/>
                  <a:pt x="1214" y="54"/>
                </a:cubicBezTo>
                <a:cubicBezTo>
                  <a:pt x="1215" y="51"/>
                  <a:pt x="1217" y="48"/>
                  <a:pt x="1219" y="47"/>
                </a:cubicBezTo>
                <a:cubicBezTo>
                  <a:pt x="1219" y="45"/>
                  <a:pt x="1219" y="45"/>
                  <a:pt x="1219" y="45"/>
                </a:cubicBezTo>
                <a:cubicBezTo>
                  <a:pt x="1219" y="45"/>
                  <a:pt x="1219" y="45"/>
                  <a:pt x="1219" y="45"/>
                </a:cubicBezTo>
                <a:cubicBezTo>
                  <a:pt x="1218" y="45"/>
                  <a:pt x="1218" y="45"/>
                  <a:pt x="1218" y="45"/>
                </a:cubicBezTo>
                <a:moveTo>
                  <a:pt x="715" y="45"/>
                </a:moveTo>
                <a:cubicBezTo>
                  <a:pt x="713" y="45"/>
                  <a:pt x="712" y="45"/>
                  <a:pt x="711" y="46"/>
                </a:cubicBezTo>
                <a:cubicBezTo>
                  <a:pt x="709" y="46"/>
                  <a:pt x="708" y="47"/>
                  <a:pt x="707" y="49"/>
                </a:cubicBezTo>
                <a:cubicBezTo>
                  <a:pt x="707" y="51"/>
                  <a:pt x="707" y="51"/>
                  <a:pt x="707" y="51"/>
                </a:cubicBezTo>
                <a:cubicBezTo>
                  <a:pt x="709" y="47"/>
                  <a:pt x="712" y="46"/>
                  <a:pt x="716" y="46"/>
                </a:cubicBezTo>
                <a:cubicBezTo>
                  <a:pt x="716" y="46"/>
                  <a:pt x="716" y="46"/>
                  <a:pt x="716" y="46"/>
                </a:cubicBezTo>
                <a:cubicBezTo>
                  <a:pt x="718" y="46"/>
                  <a:pt x="719" y="46"/>
                  <a:pt x="721" y="46"/>
                </a:cubicBezTo>
                <a:cubicBezTo>
                  <a:pt x="721" y="46"/>
                  <a:pt x="721" y="46"/>
                  <a:pt x="721" y="46"/>
                </a:cubicBezTo>
                <a:cubicBezTo>
                  <a:pt x="721" y="46"/>
                  <a:pt x="721" y="46"/>
                  <a:pt x="721" y="46"/>
                </a:cubicBezTo>
                <a:cubicBezTo>
                  <a:pt x="722" y="47"/>
                  <a:pt x="723" y="48"/>
                  <a:pt x="724" y="49"/>
                </a:cubicBezTo>
                <a:cubicBezTo>
                  <a:pt x="724" y="49"/>
                  <a:pt x="725" y="49"/>
                  <a:pt x="725" y="49"/>
                </a:cubicBezTo>
                <a:cubicBezTo>
                  <a:pt x="725" y="48"/>
                  <a:pt x="725" y="48"/>
                  <a:pt x="725" y="48"/>
                </a:cubicBezTo>
                <a:cubicBezTo>
                  <a:pt x="724" y="48"/>
                  <a:pt x="723" y="47"/>
                  <a:pt x="722" y="46"/>
                </a:cubicBezTo>
                <a:cubicBezTo>
                  <a:pt x="720" y="45"/>
                  <a:pt x="717" y="45"/>
                  <a:pt x="715" y="45"/>
                </a:cubicBezTo>
                <a:cubicBezTo>
                  <a:pt x="715" y="45"/>
                  <a:pt x="715" y="45"/>
                  <a:pt x="715" y="45"/>
                </a:cubicBezTo>
                <a:cubicBezTo>
                  <a:pt x="715" y="45"/>
                  <a:pt x="715" y="45"/>
                  <a:pt x="715" y="45"/>
                </a:cubicBezTo>
                <a:moveTo>
                  <a:pt x="1194" y="45"/>
                </a:moveTo>
                <a:cubicBezTo>
                  <a:pt x="1193" y="46"/>
                  <a:pt x="1191" y="46"/>
                  <a:pt x="1190" y="47"/>
                </a:cubicBezTo>
                <a:cubicBezTo>
                  <a:pt x="1190" y="47"/>
                  <a:pt x="1190" y="47"/>
                  <a:pt x="1190" y="47"/>
                </a:cubicBezTo>
                <a:cubicBezTo>
                  <a:pt x="1183" y="53"/>
                  <a:pt x="1176" y="60"/>
                  <a:pt x="1173" y="68"/>
                </a:cubicBezTo>
                <a:cubicBezTo>
                  <a:pt x="1172" y="70"/>
                  <a:pt x="1171" y="72"/>
                  <a:pt x="1170" y="73"/>
                </a:cubicBezTo>
                <a:cubicBezTo>
                  <a:pt x="1170" y="74"/>
                  <a:pt x="1170" y="74"/>
                  <a:pt x="1170" y="74"/>
                </a:cubicBezTo>
                <a:cubicBezTo>
                  <a:pt x="1171" y="73"/>
                  <a:pt x="1173" y="72"/>
                  <a:pt x="1174" y="72"/>
                </a:cubicBezTo>
                <a:cubicBezTo>
                  <a:pt x="1176" y="71"/>
                  <a:pt x="1178" y="71"/>
                  <a:pt x="1180" y="70"/>
                </a:cubicBezTo>
                <a:cubicBezTo>
                  <a:pt x="1181" y="69"/>
                  <a:pt x="1181" y="68"/>
                  <a:pt x="1181" y="66"/>
                </a:cubicBezTo>
                <a:cubicBezTo>
                  <a:pt x="1182" y="65"/>
                  <a:pt x="1183" y="63"/>
                  <a:pt x="1185" y="62"/>
                </a:cubicBezTo>
                <a:cubicBezTo>
                  <a:pt x="1187" y="61"/>
                  <a:pt x="1191" y="60"/>
                  <a:pt x="1194" y="60"/>
                </a:cubicBezTo>
                <a:cubicBezTo>
                  <a:pt x="1194" y="59"/>
                  <a:pt x="1194" y="59"/>
                  <a:pt x="1194" y="59"/>
                </a:cubicBezTo>
                <a:cubicBezTo>
                  <a:pt x="1193" y="60"/>
                  <a:pt x="1193" y="60"/>
                  <a:pt x="1193" y="60"/>
                </a:cubicBezTo>
                <a:cubicBezTo>
                  <a:pt x="1193" y="60"/>
                  <a:pt x="1193" y="60"/>
                  <a:pt x="1193" y="60"/>
                </a:cubicBezTo>
                <a:cubicBezTo>
                  <a:pt x="1192" y="60"/>
                  <a:pt x="1192" y="59"/>
                  <a:pt x="1191" y="59"/>
                </a:cubicBezTo>
                <a:cubicBezTo>
                  <a:pt x="1191" y="59"/>
                  <a:pt x="1190" y="58"/>
                  <a:pt x="1190" y="57"/>
                </a:cubicBezTo>
                <a:cubicBezTo>
                  <a:pt x="1190" y="57"/>
                  <a:pt x="1190" y="57"/>
                  <a:pt x="1190" y="57"/>
                </a:cubicBezTo>
                <a:cubicBezTo>
                  <a:pt x="1190" y="56"/>
                  <a:pt x="1190" y="56"/>
                  <a:pt x="1190" y="56"/>
                </a:cubicBezTo>
                <a:cubicBezTo>
                  <a:pt x="1191" y="56"/>
                  <a:pt x="1191" y="56"/>
                  <a:pt x="1191" y="56"/>
                </a:cubicBezTo>
                <a:cubicBezTo>
                  <a:pt x="1191" y="55"/>
                  <a:pt x="1193" y="54"/>
                  <a:pt x="1194" y="53"/>
                </a:cubicBezTo>
                <a:cubicBezTo>
                  <a:pt x="1194" y="51"/>
                  <a:pt x="1194" y="51"/>
                  <a:pt x="1194" y="51"/>
                </a:cubicBezTo>
                <a:cubicBezTo>
                  <a:pt x="1192" y="53"/>
                  <a:pt x="1190" y="55"/>
                  <a:pt x="1188" y="58"/>
                </a:cubicBezTo>
                <a:cubicBezTo>
                  <a:pt x="1188" y="58"/>
                  <a:pt x="1188" y="58"/>
                  <a:pt x="1188" y="58"/>
                </a:cubicBezTo>
                <a:cubicBezTo>
                  <a:pt x="1187" y="60"/>
                  <a:pt x="1185" y="61"/>
                  <a:pt x="1184" y="62"/>
                </a:cubicBezTo>
                <a:cubicBezTo>
                  <a:pt x="1182" y="63"/>
                  <a:pt x="1181" y="64"/>
                  <a:pt x="1180" y="65"/>
                </a:cubicBezTo>
                <a:cubicBezTo>
                  <a:pt x="1180" y="65"/>
                  <a:pt x="1180" y="65"/>
                  <a:pt x="1180" y="65"/>
                </a:cubicBezTo>
                <a:cubicBezTo>
                  <a:pt x="1180" y="66"/>
                  <a:pt x="1180" y="66"/>
                  <a:pt x="1180" y="66"/>
                </a:cubicBezTo>
                <a:cubicBezTo>
                  <a:pt x="1180" y="66"/>
                  <a:pt x="1179" y="66"/>
                  <a:pt x="1179" y="67"/>
                </a:cubicBezTo>
                <a:cubicBezTo>
                  <a:pt x="1179" y="68"/>
                  <a:pt x="1179" y="68"/>
                  <a:pt x="1179" y="69"/>
                </a:cubicBezTo>
                <a:cubicBezTo>
                  <a:pt x="1178" y="70"/>
                  <a:pt x="1178" y="70"/>
                  <a:pt x="1177" y="70"/>
                </a:cubicBezTo>
                <a:cubicBezTo>
                  <a:pt x="1177" y="70"/>
                  <a:pt x="1177" y="70"/>
                  <a:pt x="1177" y="70"/>
                </a:cubicBezTo>
                <a:cubicBezTo>
                  <a:pt x="1176" y="70"/>
                  <a:pt x="1176" y="70"/>
                  <a:pt x="1175" y="69"/>
                </a:cubicBezTo>
                <a:cubicBezTo>
                  <a:pt x="1174" y="69"/>
                  <a:pt x="1174" y="69"/>
                  <a:pt x="1174" y="69"/>
                </a:cubicBezTo>
                <a:cubicBezTo>
                  <a:pt x="1174" y="69"/>
                  <a:pt x="1174" y="69"/>
                  <a:pt x="1174" y="69"/>
                </a:cubicBezTo>
                <a:cubicBezTo>
                  <a:pt x="1174" y="67"/>
                  <a:pt x="1175" y="65"/>
                  <a:pt x="1176" y="64"/>
                </a:cubicBezTo>
                <a:cubicBezTo>
                  <a:pt x="1176" y="64"/>
                  <a:pt x="1176" y="64"/>
                  <a:pt x="1176" y="64"/>
                </a:cubicBezTo>
                <a:cubicBezTo>
                  <a:pt x="1176" y="63"/>
                  <a:pt x="1176" y="63"/>
                  <a:pt x="1176" y="63"/>
                </a:cubicBezTo>
                <a:cubicBezTo>
                  <a:pt x="1181" y="57"/>
                  <a:pt x="1187" y="51"/>
                  <a:pt x="1194" y="46"/>
                </a:cubicBezTo>
                <a:cubicBezTo>
                  <a:pt x="1194" y="45"/>
                  <a:pt x="1194" y="45"/>
                  <a:pt x="1194" y="45"/>
                </a:cubicBezTo>
                <a:moveTo>
                  <a:pt x="512" y="45"/>
                </a:moveTo>
                <a:cubicBezTo>
                  <a:pt x="508" y="45"/>
                  <a:pt x="505" y="46"/>
                  <a:pt x="501" y="47"/>
                </a:cubicBezTo>
                <a:cubicBezTo>
                  <a:pt x="501" y="49"/>
                  <a:pt x="501" y="49"/>
                  <a:pt x="501" y="49"/>
                </a:cubicBezTo>
                <a:cubicBezTo>
                  <a:pt x="503" y="49"/>
                  <a:pt x="503" y="49"/>
                  <a:pt x="503" y="49"/>
                </a:cubicBezTo>
                <a:cubicBezTo>
                  <a:pt x="501" y="50"/>
                  <a:pt x="501" y="50"/>
                  <a:pt x="501" y="50"/>
                </a:cubicBezTo>
                <a:cubicBezTo>
                  <a:pt x="501" y="51"/>
                  <a:pt x="501" y="51"/>
                  <a:pt x="501" y="51"/>
                </a:cubicBezTo>
                <a:cubicBezTo>
                  <a:pt x="501" y="51"/>
                  <a:pt x="501" y="51"/>
                  <a:pt x="501" y="51"/>
                </a:cubicBezTo>
                <a:cubicBezTo>
                  <a:pt x="501" y="53"/>
                  <a:pt x="501" y="53"/>
                  <a:pt x="501" y="53"/>
                </a:cubicBezTo>
                <a:cubicBezTo>
                  <a:pt x="503" y="51"/>
                  <a:pt x="506" y="50"/>
                  <a:pt x="509" y="50"/>
                </a:cubicBezTo>
                <a:cubicBezTo>
                  <a:pt x="509" y="50"/>
                  <a:pt x="509" y="50"/>
                  <a:pt x="509" y="50"/>
                </a:cubicBezTo>
                <a:cubicBezTo>
                  <a:pt x="510" y="50"/>
                  <a:pt x="511" y="50"/>
                  <a:pt x="512" y="50"/>
                </a:cubicBezTo>
                <a:cubicBezTo>
                  <a:pt x="512" y="49"/>
                  <a:pt x="512" y="49"/>
                  <a:pt x="512" y="49"/>
                </a:cubicBezTo>
                <a:cubicBezTo>
                  <a:pt x="512" y="48"/>
                  <a:pt x="511" y="48"/>
                  <a:pt x="511" y="48"/>
                </a:cubicBezTo>
                <a:cubicBezTo>
                  <a:pt x="511" y="47"/>
                  <a:pt x="511" y="47"/>
                  <a:pt x="511" y="47"/>
                </a:cubicBezTo>
                <a:cubicBezTo>
                  <a:pt x="511" y="46"/>
                  <a:pt x="511" y="46"/>
                  <a:pt x="511" y="46"/>
                </a:cubicBezTo>
                <a:cubicBezTo>
                  <a:pt x="512" y="46"/>
                  <a:pt x="512" y="46"/>
                  <a:pt x="512" y="46"/>
                </a:cubicBezTo>
                <a:cubicBezTo>
                  <a:pt x="512" y="45"/>
                  <a:pt x="512" y="45"/>
                  <a:pt x="512" y="45"/>
                </a:cubicBezTo>
                <a:moveTo>
                  <a:pt x="1211" y="43"/>
                </a:moveTo>
                <a:cubicBezTo>
                  <a:pt x="1208" y="44"/>
                  <a:pt x="1205" y="45"/>
                  <a:pt x="1202" y="46"/>
                </a:cubicBezTo>
                <a:cubicBezTo>
                  <a:pt x="1202" y="47"/>
                  <a:pt x="1202" y="47"/>
                  <a:pt x="1202" y="47"/>
                </a:cubicBezTo>
                <a:cubicBezTo>
                  <a:pt x="1205" y="46"/>
                  <a:pt x="1208" y="45"/>
                  <a:pt x="1211" y="44"/>
                </a:cubicBezTo>
                <a:cubicBezTo>
                  <a:pt x="1211" y="43"/>
                  <a:pt x="1211" y="43"/>
                  <a:pt x="1211" y="43"/>
                </a:cubicBezTo>
                <a:moveTo>
                  <a:pt x="53" y="42"/>
                </a:moveTo>
                <a:cubicBezTo>
                  <a:pt x="53" y="43"/>
                  <a:pt x="53" y="43"/>
                  <a:pt x="53" y="43"/>
                </a:cubicBezTo>
                <a:cubicBezTo>
                  <a:pt x="53" y="43"/>
                  <a:pt x="53" y="43"/>
                  <a:pt x="53" y="43"/>
                </a:cubicBezTo>
                <a:cubicBezTo>
                  <a:pt x="54" y="43"/>
                  <a:pt x="54" y="43"/>
                  <a:pt x="54" y="43"/>
                </a:cubicBezTo>
                <a:cubicBezTo>
                  <a:pt x="54" y="43"/>
                  <a:pt x="54" y="43"/>
                  <a:pt x="54" y="43"/>
                </a:cubicBezTo>
                <a:cubicBezTo>
                  <a:pt x="54" y="43"/>
                  <a:pt x="54" y="43"/>
                  <a:pt x="54" y="43"/>
                </a:cubicBezTo>
                <a:cubicBezTo>
                  <a:pt x="55" y="45"/>
                  <a:pt x="57" y="46"/>
                  <a:pt x="57" y="49"/>
                </a:cubicBezTo>
                <a:cubicBezTo>
                  <a:pt x="56" y="50"/>
                  <a:pt x="56" y="50"/>
                  <a:pt x="56" y="50"/>
                </a:cubicBezTo>
                <a:cubicBezTo>
                  <a:pt x="56" y="51"/>
                  <a:pt x="56" y="51"/>
                  <a:pt x="56" y="51"/>
                </a:cubicBezTo>
                <a:cubicBezTo>
                  <a:pt x="56" y="51"/>
                  <a:pt x="56" y="51"/>
                  <a:pt x="56" y="51"/>
                </a:cubicBezTo>
                <a:cubicBezTo>
                  <a:pt x="55" y="51"/>
                  <a:pt x="54" y="52"/>
                  <a:pt x="53" y="53"/>
                </a:cubicBezTo>
                <a:cubicBezTo>
                  <a:pt x="53" y="54"/>
                  <a:pt x="53" y="54"/>
                  <a:pt x="53" y="54"/>
                </a:cubicBezTo>
                <a:cubicBezTo>
                  <a:pt x="53" y="54"/>
                  <a:pt x="53" y="54"/>
                  <a:pt x="54" y="53"/>
                </a:cubicBezTo>
                <a:cubicBezTo>
                  <a:pt x="54" y="53"/>
                  <a:pt x="54" y="53"/>
                  <a:pt x="54" y="53"/>
                </a:cubicBezTo>
                <a:cubicBezTo>
                  <a:pt x="54" y="53"/>
                  <a:pt x="54" y="53"/>
                  <a:pt x="54" y="53"/>
                </a:cubicBezTo>
                <a:cubicBezTo>
                  <a:pt x="59" y="52"/>
                  <a:pt x="64" y="51"/>
                  <a:pt x="70" y="50"/>
                </a:cubicBezTo>
                <a:cubicBezTo>
                  <a:pt x="70" y="48"/>
                  <a:pt x="70" y="48"/>
                  <a:pt x="70" y="48"/>
                </a:cubicBezTo>
                <a:cubicBezTo>
                  <a:pt x="67" y="49"/>
                  <a:pt x="64" y="50"/>
                  <a:pt x="60" y="50"/>
                </a:cubicBezTo>
                <a:cubicBezTo>
                  <a:pt x="59" y="50"/>
                  <a:pt x="59" y="50"/>
                  <a:pt x="59" y="50"/>
                </a:cubicBezTo>
                <a:cubicBezTo>
                  <a:pt x="59" y="49"/>
                  <a:pt x="59" y="49"/>
                  <a:pt x="59" y="49"/>
                </a:cubicBezTo>
                <a:cubicBezTo>
                  <a:pt x="58" y="46"/>
                  <a:pt x="55" y="44"/>
                  <a:pt x="53" y="42"/>
                </a:cubicBezTo>
                <a:moveTo>
                  <a:pt x="489" y="42"/>
                </a:moveTo>
                <a:cubicBezTo>
                  <a:pt x="480" y="46"/>
                  <a:pt x="471" y="51"/>
                  <a:pt x="464" y="59"/>
                </a:cubicBezTo>
                <a:cubicBezTo>
                  <a:pt x="464" y="59"/>
                  <a:pt x="464" y="59"/>
                  <a:pt x="464" y="59"/>
                </a:cubicBezTo>
                <a:cubicBezTo>
                  <a:pt x="464" y="63"/>
                  <a:pt x="464" y="63"/>
                  <a:pt x="464" y="63"/>
                </a:cubicBezTo>
                <a:cubicBezTo>
                  <a:pt x="465" y="59"/>
                  <a:pt x="468" y="56"/>
                  <a:pt x="471" y="53"/>
                </a:cubicBezTo>
                <a:cubicBezTo>
                  <a:pt x="475" y="51"/>
                  <a:pt x="479" y="48"/>
                  <a:pt x="482" y="46"/>
                </a:cubicBezTo>
                <a:cubicBezTo>
                  <a:pt x="482" y="46"/>
                  <a:pt x="482" y="46"/>
                  <a:pt x="482" y="46"/>
                </a:cubicBezTo>
                <a:cubicBezTo>
                  <a:pt x="483" y="46"/>
                  <a:pt x="483" y="46"/>
                  <a:pt x="483" y="46"/>
                </a:cubicBezTo>
                <a:cubicBezTo>
                  <a:pt x="485" y="45"/>
                  <a:pt x="487" y="44"/>
                  <a:pt x="489" y="43"/>
                </a:cubicBezTo>
                <a:cubicBezTo>
                  <a:pt x="489" y="42"/>
                  <a:pt x="489" y="42"/>
                  <a:pt x="489" y="42"/>
                </a:cubicBezTo>
                <a:moveTo>
                  <a:pt x="862" y="42"/>
                </a:moveTo>
                <a:cubicBezTo>
                  <a:pt x="862" y="45"/>
                  <a:pt x="862" y="45"/>
                  <a:pt x="862" y="45"/>
                </a:cubicBezTo>
                <a:cubicBezTo>
                  <a:pt x="863" y="46"/>
                  <a:pt x="863" y="46"/>
                  <a:pt x="863" y="46"/>
                </a:cubicBezTo>
                <a:cubicBezTo>
                  <a:pt x="863" y="46"/>
                  <a:pt x="863" y="46"/>
                  <a:pt x="863" y="46"/>
                </a:cubicBezTo>
                <a:cubicBezTo>
                  <a:pt x="863" y="48"/>
                  <a:pt x="863" y="50"/>
                  <a:pt x="862" y="52"/>
                </a:cubicBezTo>
                <a:cubicBezTo>
                  <a:pt x="862" y="54"/>
                  <a:pt x="862" y="54"/>
                  <a:pt x="862" y="54"/>
                </a:cubicBezTo>
                <a:cubicBezTo>
                  <a:pt x="863" y="52"/>
                  <a:pt x="865" y="50"/>
                  <a:pt x="865" y="47"/>
                </a:cubicBezTo>
                <a:cubicBezTo>
                  <a:pt x="865" y="47"/>
                  <a:pt x="865" y="46"/>
                  <a:pt x="864" y="46"/>
                </a:cubicBezTo>
                <a:cubicBezTo>
                  <a:pt x="864" y="46"/>
                  <a:pt x="864" y="46"/>
                  <a:pt x="864" y="46"/>
                </a:cubicBezTo>
                <a:cubicBezTo>
                  <a:pt x="864" y="46"/>
                  <a:pt x="864" y="46"/>
                  <a:pt x="864" y="46"/>
                </a:cubicBezTo>
                <a:cubicBezTo>
                  <a:pt x="864" y="45"/>
                  <a:pt x="864" y="44"/>
                  <a:pt x="863" y="43"/>
                </a:cubicBezTo>
                <a:cubicBezTo>
                  <a:pt x="863" y="43"/>
                  <a:pt x="863" y="42"/>
                  <a:pt x="862" y="42"/>
                </a:cubicBezTo>
                <a:moveTo>
                  <a:pt x="138" y="41"/>
                </a:moveTo>
                <a:cubicBezTo>
                  <a:pt x="138" y="42"/>
                  <a:pt x="137" y="43"/>
                  <a:pt x="137" y="43"/>
                </a:cubicBezTo>
                <a:cubicBezTo>
                  <a:pt x="137" y="45"/>
                  <a:pt x="137" y="45"/>
                  <a:pt x="137" y="45"/>
                </a:cubicBezTo>
                <a:cubicBezTo>
                  <a:pt x="137" y="45"/>
                  <a:pt x="138" y="44"/>
                  <a:pt x="138" y="44"/>
                </a:cubicBezTo>
                <a:cubicBezTo>
                  <a:pt x="138" y="41"/>
                  <a:pt x="138" y="41"/>
                  <a:pt x="138" y="41"/>
                </a:cubicBezTo>
                <a:moveTo>
                  <a:pt x="570" y="41"/>
                </a:moveTo>
                <a:cubicBezTo>
                  <a:pt x="570" y="42"/>
                  <a:pt x="570" y="42"/>
                  <a:pt x="570" y="42"/>
                </a:cubicBezTo>
                <a:cubicBezTo>
                  <a:pt x="575" y="44"/>
                  <a:pt x="581" y="46"/>
                  <a:pt x="586" y="49"/>
                </a:cubicBezTo>
                <a:cubicBezTo>
                  <a:pt x="586" y="48"/>
                  <a:pt x="586" y="48"/>
                  <a:pt x="586" y="48"/>
                </a:cubicBezTo>
                <a:cubicBezTo>
                  <a:pt x="582" y="47"/>
                  <a:pt x="579" y="45"/>
                  <a:pt x="576" y="43"/>
                </a:cubicBezTo>
                <a:cubicBezTo>
                  <a:pt x="570" y="41"/>
                  <a:pt x="570" y="41"/>
                  <a:pt x="570" y="41"/>
                </a:cubicBezTo>
                <a:moveTo>
                  <a:pt x="1200" y="41"/>
                </a:moveTo>
                <a:cubicBezTo>
                  <a:pt x="1199" y="42"/>
                  <a:pt x="1197" y="42"/>
                  <a:pt x="1196" y="43"/>
                </a:cubicBezTo>
                <a:cubicBezTo>
                  <a:pt x="1196" y="44"/>
                  <a:pt x="1196" y="44"/>
                  <a:pt x="1196" y="44"/>
                </a:cubicBezTo>
                <a:cubicBezTo>
                  <a:pt x="1197" y="43"/>
                  <a:pt x="1199" y="43"/>
                  <a:pt x="1200" y="42"/>
                </a:cubicBezTo>
                <a:cubicBezTo>
                  <a:pt x="1200" y="41"/>
                  <a:pt x="1200" y="41"/>
                  <a:pt x="1200" y="41"/>
                </a:cubicBezTo>
                <a:moveTo>
                  <a:pt x="1219" y="40"/>
                </a:moveTo>
                <a:cubicBezTo>
                  <a:pt x="1218" y="40"/>
                  <a:pt x="1217" y="40"/>
                  <a:pt x="1217" y="41"/>
                </a:cubicBezTo>
                <a:cubicBezTo>
                  <a:pt x="1217" y="41"/>
                  <a:pt x="1217" y="41"/>
                  <a:pt x="1217" y="41"/>
                </a:cubicBezTo>
                <a:cubicBezTo>
                  <a:pt x="1217" y="41"/>
                  <a:pt x="1217" y="41"/>
                  <a:pt x="1217" y="41"/>
                </a:cubicBezTo>
                <a:cubicBezTo>
                  <a:pt x="1215" y="41"/>
                  <a:pt x="1214" y="42"/>
                  <a:pt x="1213" y="42"/>
                </a:cubicBezTo>
                <a:cubicBezTo>
                  <a:pt x="1213" y="43"/>
                  <a:pt x="1213" y="43"/>
                  <a:pt x="1213" y="43"/>
                </a:cubicBezTo>
                <a:cubicBezTo>
                  <a:pt x="1214" y="43"/>
                  <a:pt x="1215" y="43"/>
                  <a:pt x="1217" y="43"/>
                </a:cubicBezTo>
                <a:cubicBezTo>
                  <a:pt x="1217" y="43"/>
                  <a:pt x="1217" y="43"/>
                  <a:pt x="1217" y="43"/>
                </a:cubicBezTo>
                <a:cubicBezTo>
                  <a:pt x="1217" y="42"/>
                  <a:pt x="1218" y="41"/>
                  <a:pt x="1219" y="41"/>
                </a:cubicBezTo>
                <a:cubicBezTo>
                  <a:pt x="1219" y="40"/>
                  <a:pt x="1219" y="40"/>
                  <a:pt x="1219" y="40"/>
                </a:cubicBezTo>
                <a:moveTo>
                  <a:pt x="757" y="39"/>
                </a:moveTo>
                <a:cubicBezTo>
                  <a:pt x="757" y="40"/>
                  <a:pt x="757" y="40"/>
                  <a:pt x="757" y="40"/>
                </a:cubicBezTo>
                <a:cubicBezTo>
                  <a:pt x="758" y="41"/>
                  <a:pt x="758" y="41"/>
                  <a:pt x="759" y="41"/>
                </a:cubicBezTo>
                <a:cubicBezTo>
                  <a:pt x="759" y="42"/>
                  <a:pt x="759" y="42"/>
                  <a:pt x="759" y="42"/>
                </a:cubicBezTo>
                <a:cubicBezTo>
                  <a:pt x="759" y="42"/>
                  <a:pt x="759" y="42"/>
                  <a:pt x="759" y="42"/>
                </a:cubicBezTo>
                <a:cubicBezTo>
                  <a:pt x="761" y="44"/>
                  <a:pt x="763" y="47"/>
                  <a:pt x="763" y="51"/>
                </a:cubicBezTo>
                <a:cubicBezTo>
                  <a:pt x="763" y="52"/>
                  <a:pt x="763" y="52"/>
                  <a:pt x="762" y="53"/>
                </a:cubicBezTo>
                <a:cubicBezTo>
                  <a:pt x="762" y="54"/>
                  <a:pt x="762" y="54"/>
                  <a:pt x="762" y="54"/>
                </a:cubicBezTo>
                <a:cubicBezTo>
                  <a:pt x="762" y="54"/>
                  <a:pt x="762" y="54"/>
                  <a:pt x="762" y="54"/>
                </a:cubicBezTo>
                <a:cubicBezTo>
                  <a:pt x="760" y="55"/>
                  <a:pt x="759" y="56"/>
                  <a:pt x="757" y="56"/>
                </a:cubicBezTo>
                <a:cubicBezTo>
                  <a:pt x="757" y="57"/>
                  <a:pt x="757" y="57"/>
                  <a:pt x="757" y="57"/>
                </a:cubicBezTo>
                <a:cubicBezTo>
                  <a:pt x="764" y="55"/>
                  <a:pt x="770" y="53"/>
                  <a:pt x="776" y="51"/>
                </a:cubicBezTo>
                <a:cubicBezTo>
                  <a:pt x="776" y="50"/>
                  <a:pt x="776" y="50"/>
                  <a:pt x="776" y="50"/>
                </a:cubicBezTo>
                <a:cubicBezTo>
                  <a:pt x="776" y="50"/>
                  <a:pt x="776" y="50"/>
                  <a:pt x="776" y="50"/>
                </a:cubicBezTo>
                <a:cubicBezTo>
                  <a:pt x="776" y="50"/>
                  <a:pt x="776" y="50"/>
                  <a:pt x="776" y="50"/>
                </a:cubicBezTo>
                <a:cubicBezTo>
                  <a:pt x="766" y="53"/>
                  <a:pt x="766" y="53"/>
                  <a:pt x="766" y="53"/>
                </a:cubicBezTo>
                <a:cubicBezTo>
                  <a:pt x="766" y="52"/>
                  <a:pt x="766" y="52"/>
                  <a:pt x="766" y="52"/>
                </a:cubicBezTo>
                <a:cubicBezTo>
                  <a:pt x="764" y="51"/>
                  <a:pt x="764" y="49"/>
                  <a:pt x="763" y="47"/>
                </a:cubicBezTo>
                <a:cubicBezTo>
                  <a:pt x="763" y="45"/>
                  <a:pt x="762" y="44"/>
                  <a:pt x="762" y="43"/>
                </a:cubicBezTo>
                <a:cubicBezTo>
                  <a:pt x="760" y="42"/>
                  <a:pt x="759" y="41"/>
                  <a:pt x="757" y="39"/>
                </a:cubicBezTo>
                <a:moveTo>
                  <a:pt x="31" y="39"/>
                </a:moveTo>
                <a:cubicBezTo>
                  <a:pt x="31" y="42"/>
                  <a:pt x="31" y="42"/>
                  <a:pt x="31" y="42"/>
                </a:cubicBezTo>
                <a:cubicBezTo>
                  <a:pt x="31" y="42"/>
                  <a:pt x="31" y="42"/>
                  <a:pt x="31" y="42"/>
                </a:cubicBezTo>
                <a:cubicBezTo>
                  <a:pt x="31" y="42"/>
                  <a:pt x="31" y="42"/>
                  <a:pt x="31" y="42"/>
                </a:cubicBezTo>
                <a:cubicBezTo>
                  <a:pt x="31" y="42"/>
                  <a:pt x="32" y="42"/>
                  <a:pt x="33" y="41"/>
                </a:cubicBezTo>
                <a:cubicBezTo>
                  <a:pt x="33" y="40"/>
                  <a:pt x="33" y="40"/>
                  <a:pt x="33" y="40"/>
                </a:cubicBezTo>
                <a:cubicBezTo>
                  <a:pt x="33" y="40"/>
                  <a:pt x="33" y="40"/>
                  <a:pt x="33" y="40"/>
                </a:cubicBezTo>
                <a:cubicBezTo>
                  <a:pt x="32" y="40"/>
                  <a:pt x="31" y="40"/>
                  <a:pt x="31" y="39"/>
                </a:cubicBezTo>
                <a:cubicBezTo>
                  <a:pt x="31" y="39"/>
                  <a:pt x="31" y="39"/>
                  <a:pt x="31" y="39"/>
                </a:cubicBezTo>
                <a:cubicBezTo>
                  <a:pt x="31" y="39"/>
                  <a:pt x="31" y="39"/>
                  <a:pt x="31" y="39"/>
                </a:cubicBezTo>
                <a:moveTo>
                  <a:pt x="499" y="39"/>
                </a:moveTo>
                <a:cubicBezTo>
                  <a:pt x="497" y="40"/>
                  <a:pt x="495" y="40"/>
                  <a:pt x="492" y="41"/>
                </a:cubicBezTo>
                <a:cubicBezTo>
                  <a:pt x="492" y="42"/>
                  <a:pt x="492" y="42"/>
                  <a:pt x="492" y="42"/>
                </a:cubicBezTo>
                <a:cubicBezTo>
                  <a:pt x="493" y="41"/>
                  <a:pt x="494" y="41"/>
                  <a:pt x="495" y="41"/>
                </a:cubicBezTo>
                <a:cubicBezTo>
                  <a:pt x="495" y="41"/>
                  <a:pt x="495" y="41"/>
                  <a:pt x="495" y="41"/>
                </a:cubicBezTo>
                <a:cubicBezTo>
                  <a:pt x="496" y="41"/>
                  <a:pt x="496" y="41"/>
                  <a:pt x="496" y="41"/>
                </a:cubicBezTo>
                <a:cubicBezTo>
                  <a:pt x="497" y="41"/>
                  <a:pt x="498" y="41"/>
                  <a:pt x="499" y="40"/>
                </a:cubicBezTo>
                <a:cubicBezTo>
                  <a:pt x="499" y="39"/>
                  <a:pt x="499" y="39"/>
                  <a:pt x="499" y="39"/>
                </a:cubicBezTo>
                <a:moveTo>
                  <a:pt x="860" y="39"/>
                </a:moveTo>
                <a:cubicBezTo>
                  <a:pt x="860" y="39"/>
                  <a:pt x="860" y="39"/>
                  <a:pt x="860" y="40"/>
                </a:cubicBezTo>
                <a:cubicBezTo>
                  <a:pt x="860" y="41"/>
                  <a:pt x="860" y="41"/>
                  <a:pt x="860" y="41"/>
                </a:cubicBezTo>
                <a:cubicBezTo>
                  <a:pt x="860" y="39"/>
                  <a:pt x="860" y="39"/>
                  <a:pt x="860" y="39"/>
                </a:cubicBezTo>
                <a:moveTo>
                  <a:pt x="735" y="39"/>
                </a:moveTo>
                <a:cubicBezTo>
                  <a:pt x="735" y="39"/>
                  <a:pt x="735" y="39"/>
                  <a:pt x="735" y="39"/>
                </a:cubicBezTo>
                <a:cubicBezTo>
                  <a:pt x="734" y="39"/>
                  <a:pt x="734" y="39"/>
                  <a:pt x="734" y="39"/>
                </a:cubicBezTo>
                <a:cubicBezTo>
                  <a:pt x="734" y="39"/>
                  <a:pt x="734" y="39"/>
                  <a:pt x="733" y="39"/>
                </a:cubicBezTo>
                <a:cubicBezTo>
                  <a:pt x="733" y="40"/>
                  <a:pt x="733" y="40"/>
                  <a:pt x="733" y="40"/>
                </a:cubicBezTo>
                <a:cubicBezTo>
                  <a:pt x="735" y="40"/>
                  <a:pt x="735" y="40"/>
                  <a:pt x="735" y="40"/>
                </a:cubicBezTo>
                <a:cubicBezTo>
                  <a:pt x="735" y="39"/>
                  <a:pt x="735" y="39"/>
                  <a:pt x="735" y="39"/>
                </a:cubicBezTo>
                <a:moveTo>
                  <a:pt x="1168" y="38"/>
                </a:moveTo>
                <a:cubicBezTo>
                  <a:pt x="1159" y="46"/>
                  <a:pt x="1151" y="55"/>
                  <a:pt x="1147" y="66"/>
                </a:cubicBezTo>
                <a:cubicBezTo>
                  <a:pt x="1147" y="66"/>
                  <a:pt x="1147" y="66"/>
                  <a:pt x="1147" y="66"/>
                </a:cubicBezTo>
                <a:cubicBezTo>
                  <a:pt x="1147" y="66"/>
                  <a:pt x="1147" y="66"/>
                  <a:pt x="1147" y="66"/>
                </a:cubicBezTo>
                <a:cubicBezTo>
                  <a:pt x="1146" y="67"/>
                  <a:pt x="1146" y="68"/>
                  <a:pt x="1145" y="69"/>
                </a:cubicBezTo>
                <a:cubicBezTo>
                  <a:pt x="1145" y="71"/>
                  <a:pt x="1144" y="72"/>
                  <a:pt x="1144" y="73"/>
                </a:cubicBezTo>
                <a:cubicBezTo>
                  <a:pt x="1144" y="73"/>
                  <a:pt x="1144" y="73"/>
                  <a:pt x="1144" y="73"/>
                </a:cubicBezTo>
                <a:cubicBezTo>
                  <a:pt x="1143" y="73"/>
                  <a:pt x="1143" y="73"/>
                  <a:pt x="1143" y="73"/>
                </a:cubicBezTo>
                <a:cubicBezTo>
                  <a:pt x="1143" y="74"/>
                  <a:pt x="1143" y="75"/>
                  <a:pt x="1143" y="76"/>
                </a:cubicBezTo>
                <a:cubicBezTo>
                  <a:pt x="1143" y="77"/>
                  <a:pt x="1143" y="78"/>
                  <a:pt x="1143" y="79"/>
                </a:cubicBezTo>
                <a:cubicBezTo>
                  <a:pt x="1142" y="80"/>
                  <a:pt x="1141" y="81"/>
                  <a:pt x="1140" y="81"/>
                </a:cubicBezTo>
                <a:cubicBezTo>
                  <a:pt x="1140" y="81"/>
                  <a:pt x="1140" y="81"/>
                  <a:pt x="1140" y="81"/>
                </a:cubicBezTo>
                <a:cubicBezTo>
                  <a:pt x="1140" y="81"/>
                  <a:pt x="1139" y="81"/>
                  <a:pt x="1138" y="80"/>
                </a:cubicBezTo>
                <a:cubicBezTo>
                  <a:pt x="1138" y="80"/>
                  <a:pt x="1138" y="80"/>
                  <a:pt x="1138" y="80"/>
                </a:cubicBezTo>
                <a:cubicBezTo>
                  <a:pt x="1132" y="80"/>
                  <a:pt x="1125" y="80"/>
                  <a:pt x="1119" y="81"/>
                </a:cubicBezTo>
                <a:cubicBezTo>
                  <a:pt x="1119" y="82"/>
                  <a:pt x="1119" y="82"/>
                  <a:pt x="1119" y="82"/>
                </a:cubicBezTo>
                <a:cubicBezTo>
                  <a:pt x="1125" y="82"/>
                  <a:pt x="1131" y="81"/>
                  <a:pt x="1137" y="81"/>
                </a:cubicBezTo>
                <a:cubicBezTo>
                  <a:pt x="1137" y="81"/>
                  <a:pt x="1137" y="81"/>
                  <a:pt x="1137" y="81"/>
                </a:cubicBezTo>
                <a:cubicBezTo>
                  <a:pt x="1137" y="81"/>
                  <a:pt x="1138" y="81"/>
                  <a:pt x="1139" y="81"/>
                </a:cubicBezTo>
                <a:cubicBezTo>
                  <a:pt x="1139" y="81"/>
                  <a:pt x="1140" y="82"/>
                  <a:pt x="1141" y="82"/>
                </a:cubicBezTo>
                <a:cubicBezTo>
                  <a:pt x="1141" y="82"/>
                  <a:pt x="1142" y="83"/>
                  <a:pt x="1142" y="84"/>
                </a:cubicBezTo>
                <a:cubicBezTo>
                  <a:pt x="1142" y="84"/>
                  <a:pt x="1142" y="84"/>
                  <a:pt x="1142" y="84"/>
                </a:cubicBezTo>
                <a:cubicBezTo>
                  <a:pt x="1138" y="90"/>
                  <a:pt x="1138" y="90"/>
                  <a:pt x="1138" y="90"/>
                </a:cubicBezTo>
                <a:cubicBezTo>
                  <a:pt x="1138" y="90"/>
                  <a:pt x="1138" y="90"/>
                  <a:pt x="1138" y="90"/>
                </a:cubicBezTo>
                <a:cubicBezTo>
                  <a:pt x="1137" y="91"/>
                  <a:pt x="1137" y="92"/>
                  <a:pt x="1137" y="93"/>
                </a:cubicBezTo>
                <a:cubicBezTo>
                  <a:pt x="1137" y="94"/>
                  <a:pt x="1137" y="96"/>
                  <a:pt x="1137" y="97"/>
                </a:cubicBezTo>
                <a:cubicBezTo>
                  <a:pt x="1137" y="98"/>
                  <a:pt x="1137" y="99"/>
                  <a:pt x="1137" y="100"/>
                </a:cubicBezTo>
                <a:cubicBezTo>
                  <a:pt x="1136" y="100"/>
                  <a:pt x="1135" y="101"/>
                  <a:pt x="1134" y="101"/>
                </a:cubicBezTo>
                <a:cubicBezTo>
                  <a:pt x="1130" y="105"/>
                  <a:pt x="1125" y="106"/>
                  <a:pt x="1119" y="106"/>
                </a:cubicBezTo>
                <a:cubicBezTo>
                  <a:pt x="1119" y="107"/>
                  <a:pt x="1119" y="107"/>
                  <a:pt x="1119" y="107"/>
                </a:cubicBezTo>
                <a:cubicBezTo>
                  <a:pt x="1121" y="107"/>
                  <a:pt x="1122" y="107"/>
                  <a:pt x="1123" y="107"/>
                </a:cubicBezTo>
                <a:cubicBezTo>
                  <a:pt x="1124" y="107"/>
                  <a:pt x="1125" y="107"/>
                  <a:pt x="1126" y="107"/>
                </a:cubicBezTo>
                <a:cubicBezTo>
                  <a:pt x="1126" y="107"/>
                  <a:pt x="1126" y="107"/>
                  <a:pt x="1126" y="107"/>
                </a:cubicBezTo>
                <a:cubicBezTo>
                  <a:pt x="1126" y="108"/>
                  <a:pt x="1126" y="108"/>
                  <a:pt x="1126" y="108"/>
                </a:cubicBezTo>
                <a:cubicBezTo>
                  <a:pt x="1127" y="108"/>
                  <a:pt x="1127" y="108"/>
                  <a:pt x="1127" y="109"/>
                </a:cubicBezTo>
                <a:cubicBezTo>
                  <a:pt x="1127" y="111"/>
                  <a:pt x="1126" y="113"/>
                  <a:pt x="1126" y="115"/>
                </a:cubicBezTo>
                <a:cubicBezTo>
                  <a:pt x="1126" y="116"/>
                  <a:pt x="1126" y="116"/>
                  <a:pt x="1126" y="116"/>
                </a:cubicBezTo>
                <a:cubicBezTo>
                  <a:pt x="1119" y="117"/>
                  <a:pt x="1119" y="117"/>
                  <a:pt x="1119" y="117"/>
                </a:cubicBezTo>
                <a:cubicBezTo>
                  <a:pt x="1119" y="118"/>
                  <a:pt x="1119" y="118"/>
                  <a:pt x="1119" y="118"/>
                </a:cubicBezTo>
                <a:cubicBezTo>
                  <a:pt x="1122" y="118"/>
                  <a:pt x="1124" y="118"/>
                  <a:pt x="1126" y="117"/>
                </a:cubicBezTo>
                <a:cubicBezTo>
                  <a:pt x="1126" y="117"/>
                  <a:pt x="1126" y="117"/>
                  <a:pt x="1126" y="117"/>
                </a:cubicBezTo>
                <a:cubicBezTo>
                  <a:pt x="1127" y="117"/>
                  <a:pt x="1127" y="117"/>
                  <a:pt x="1127" y="117"/>
                </a:cubicBezTo>
                <a:cubicBezTo>
                  <a:pt x="1128" y="119"/>
                  <a:pt x="1128" y="119"/>
                  <a:pt x="1128" y="119"/>
                </a:cubicBezTo>
                <a:cubicBezTo>
                  <a:pt x="1128" y="119"/>
                  <a:pt x="1128" y="119"/>
                  <a:pt x="1129" y="119"/>
                </a:cubicBezTo>
                <a:cubicBezTo>
                  <a:pt x="1129" y="120"/>
                  <a:pt x="1129" y="120"/>
                  <a:pt x="1129" y="121"/>
                </a:cubicBezTo>
                <a:cubicBezTo>
                  <a:pt x="1129" y="121"/>
                  <a:pt x="1129" y="122"/>
                  <a:pt x="1129" y="123"/>
                </a:cubicBezTo>
                <a:cubicBezTo>
                  <a:pt x="1129" y="123"/>
                  <a:pt x="1129" y="123"/>
                  <a:pt x="1129" y="123"/>
                </a:cubicBezTo>
                <a:cubicBezTo>
                  <a:pt x="1128" y="123"/>
                  <a:pt x="1128" y="123"/>
                  <a:pt x="1128" y="123"/>
                </a:cubicBezTo>
                <a:cubicBezTo>
                  <a:pt x="1125" y="123"/>
                  <a:pt x="1122" y="124"/>
                  <a:pt x="1119" y="125"/>
                </a:cubicBezTo>
                <a:cubicBezTo>
                  <a:pt x="1119" y="126"/>
                  <a:pt x="1119" y="126"/>
                  <a:pt x="1119" y="126"/>
                </a:cubicBezTo>
                <a:cubicBezTo>
                  <a:pt x="1122" y="125"/>
                  <a:pt x="1125" y="124"/>
                  <a:pt x="1128" y="124"/>
                </a:cubicBezTo>
                <a:cubicBezTo>
                  <a:pt x="1129" y="124"/>
                  <a:pt x="1129" y="124"/>
                  <a:pt x="1129" y="124"/>
                </a:cubicBezTo>
                <a:cubicBezTo>
                  <a:pt x="1129" y="125"/>
                  <a:pt x="1129" y="125"/>
                  <a:pt x="1129" y="125"/>
                </a:cubicBezTo>
                <a:cubicBezTo>
                  <a:pt x="1128" y="131"/>
                  <a:pt x="1124" y="134"/>
                  <a:pt x="1120" y="137"/>
                </a:cubicBezTo>
                <a:cubicBezTo>
                  <a:pt x="1120" y="137"/>
                  <a:pt x="1120" y="137"/>
                  <a:pt x="1120" y="137"/>
                </a:cubicBezTo>
                <a:cubicBezTo>
                  <a:pt x="1124" y="135"/>
                  <a:pt x="1126" y="132"/>
                  <a:pt x="1129" y="129"/>
                </a:cubicBezTo>
                <a:cubicBezTo>
                  <a:pt x="1130" y="127"/>
                  <a:pt x="1131" y="124"/>
                  <a:pt x="1131" y="122"/>
                </a:cubicBezTo>
                <a:cubicBezTo>
                  <a:pt x="1131" y="121"/>
                  <a:pt x="1131" y="121"/>
                  <a:pt x="1131" y="121"/>
                </a:cubicBezTo>
                <a:cubicBezTo>
                  <a:pt x="1129" y="118"/>
                  <a:pt x="1127" y="116"/>
                  <a:pt x="1127" y="113"/>
                </a:cubicBezTo>
                <a:cubicBezTo>
                  <a:pt x="1127" y="112"/>
                  <a:pt x="1127" y="111"/>
                  <a:pt x="1127" y="110"/>
                </a:cubicBezTo>
                <a:cubicBezTo>
                  <a:pt x="1128" y="108"/>
                  <a:pt x="1129" y="107"/>
                  <a:pt x="1130" y="107"/>
                </a:cubicBezTo>
                <a:cubicBezTo>
                  <a:pt x="1130" y="106"/>
                  <a:pt x="1131" y="105"/>
                  <a:pt x="1131" y="104"/>
                </a:cubicBezTo>
                <a:cubicBezTo>
                  <a:pt x="1131" y="103"/>
                  <a:pt x="1131" y="103"/>
                  <a:pt x="1131" y="103"/>
                </a:cubicBezTo>
                <a:cubicBezTo>
                  <a:pt x="1132" y="103"/>
                  <a:pt x="1132" y="103"/>
                  <a:pt x="1132" y="103"/>
                </a:cubicBezTo>
                <a:cubicBezTo>
                  <a:pt x="1134" y="102"/>
                  <a:pt x="1136" y="101"/>
                  <a:pt x="1139" y="101"/>
                </a:cubicBezTo>
                <a:cubicBezTo>
                  <a:pt x="1139" y="100"/>
                  <a:pt x="1139" y="100"/>
                  <a:pt x="1139" y="100"/>
                </a:cubicBezTo>
                <a:cubicBezTo>
                  <a:pt x="1139" y="100"/>
                  <a:pt x="1139" y="100"/>
                  <a:pt x="1139" y="99"/>
                </a:cubicBezTo>
                <a:cubicBezTo>
                  <a:pt x="1139" y="99"/>
                  <a:pt x="1138" y="98"/>
                  <a:pt x="1138" y="97"/>
                </a:cubicBezTo>
                <a:cubicBezTo>
                  <a:pt x="1138" y="96"/>
                  <a:pt x="1138" y="95"/>
                  <a:pt x="1138" y="94"/>
                </a:cubicBezTo>
                <a:cubicBezTo>
                  <a:pt x="1138" y="90"/>
                  <a:pt x="1140" y="87"/>
                  <a:pt x="1142" y="85"/>
                </a:cubicBezTo>
                <a:cubicBezTo>
                  <a:pt x="1142" y="85"/>
                  <a:pt x="1142" y="85"/>
                  <a:pt x="1142" y="85"/>
                </a:cubicBezTo>
                <a:cubicBezTo>
                  <a:pt x="1142" y="85"/>
                  <a:pt x="1142" y="85"/>
                  <a:pt x="1142" y="85"/>
                </a:cubicBezTo>
                <a:cubicBezTo>
                  <a:pt x="1144" y="83"/>
                  <a:pt x="1146" y="82"/>
                  <a:pt x="1149" y="81"/>
                </a:cubicBezTo>
                <a:cubicBezTo>
                  <a:pt x="1148" y="81"/>
                  <a:pt x="1147" y="82"/>
                  <a:pt x="1146" y="82"/>
                </a:cubicBezTo>
                <a:cubicBezTo>
                  <a:pt x="1145" y="82"/>
                  <a:pt x="1145" y="82"/>
                  <a:pt x="1145" y="82"/>
                </a:cubicBezTo>
                <a:cubicBezTo>
                  <a:pt x="1145" y="81"/>
                  <a:pt x="1145" y="81"/>
                  <a:pt x="1145" y="81"/>
                </a:cubicBezTo>
                <a:cubicBezTo>
                  <a:pt x="1144" y="80"/>
                  <a:pt x="1144" y="80"/>
                  <a:pt x="1144" y="80"/>
                </a:cubicBezTo>
                <a:cubicBezTo>
                  <a:pt x="1144" y="80"/>
                  <a:pt x="1144" y="80"/>
                  <a:pt x="1144" y="80"/>
                </a:cubicBezTo>
                <a:cubicBezTo>
                  <a:pt x="1144" y="79"/>
                  <a:pt x="1144" y="79"/>
                  <a:pt x="1144" y="79"/>
                </a:cubicBezTo>
                <a:cubicBezTo>
                  <a:pt x="1144" y="75"/>
                  <a:pt x="1145" y="72"/>
                  <a:pt x="1147" y="69"/>
                </a:cubicBezTo>
                <a:cubicBezTo>
                  <a:pt x="1149" y="66"/>
                  <a:pt x="1150" y="63"/>
                  <a:pt x="1151" y="60"/>
                </a:cubicBezTo>
                <a:cubicBezTo>
                  <a:pt x="1151" y="59"/>
                  <a:pt x="1151" y="59"/>
                  <a:pt x="1151" y="59"/>
                </a:cubicBezTo>
                <a:cubicBezTo>
                  <a:pt x="1151" y="59"/>
                  <a:pt x="1151" y="59"/>
                  <a:pt x="1151" y="59"/>
                </a:cubicBezTo>
                <a:cubicBezTo>
                  <a:pt x="1156" y="52"/>
                  <a:pt x="1161" y="45"/>
                  <a:pt x="1168" y="39"/>
                </a:cubicBezTo>
                <a:cubicBezTo>
                  <a:pt x="1168" y="38"/>
                  <a:pt x="1168" y="38"/>
                  <a:pt x="1168" y="38"/>
                </a:cubicBezTo>
                <a:moveTo>
                  <a:pt x="40" y="38"/>
                </a:moveTo>
                <a:cubicBezTo>
                  <a:pt x="39" y="38"/>
                  <a:pt x="39" y="38"/>
                  <a:pt x="39" y="38"/>
                </a:cubicBezTo>
                <a:cubicBezTo>
                  <a:pt x="39" y="38"/>
                  <a:pt x="39" y="38"/>
                  <a:pt x="39" y="38"/>
                </a:cubicBezTo>
                <a:cubicBezTo>
                  <a:pt x="38" y="38"/>
                  <a:pt x="38" y="38"/>
                  <a:pt x="38" y="38"/>
                </a:cubicBezTo>
                <a:cubicBezTo>
                  <a:pt x="38" y="38"/>
                  <a:pt x="38" y="38"/>
                  <a:pt x="38" y="38"/>
                </a:cubicBezTo>
                <a:cubicBezTo>
                  <a:pt x="37" y="38"/>
                  <a:pt x="36" y="38"/>
                  <a:pt x="35" y="39"/>
                </a:cubicBezTo>
                <a:cubicBezTo>
                  <a:pt x="35" y="40"/>
                  <a:pt x="35" y="40"/>
                  <a:pt x="35" y="40"/>
                </a:cubicBezTo>
                <a:cubicBezTo>
                  <a:pt x="36" y="39"/>
                  <a:pt x="37" y="39"/>
                  <a:pt x="38" y="38"/>
                </a:cubicBezTo>
                <a:cubicBezTo>
                  <a:pt x="38" y="38"/>
                  <a:pt x="38" y="38"/>
                  <a:pt x="38" y="38"/>
                </a:cubicBezTo>
                <a:cubicBezTo>
                  <a:pt x="38" y="38"/>
                  <a:pt x="38" y="38"/>
                  <a:pt x="38" y="38"/>
                </a:cubicBezTo>
                <a:cubicBezTo>
                  <a:pt x="38" y="38"/>
                  <a:pt x="39" y="38"/>
                  <a:pt x="40" y="38"/>
                </a:cubicBezTo>
                <a:cubicBezTo>
                  <a:pt x="40" y="38"/>
                  <a:pt x="40" y="38"/>
                  <a:pt x="40" y="38"/>
                </a:cubicBezTo>
                <a:moveTo>
                  <a:pt x="42" y="38"/>
                </a:moveTo>
                <a:cubicBezTo>
                  <a:pt x="42" y="38"/>
                  <a:pt x="42" y="38"/>
                  <a:pt x="42" y="38"/>
                </a:cubicBezTo>
                <a:cubicBezTo>
                  <a:pt x="45" y="39"/>
                  <a:pt x="48" y="40"/>
                  <a:pt x="51" y="41"/>
                </a:cubicBezTo>
                <a:cubicBezTo>
                  <a:pt x="51" y="40"/>
                  <a:pt x="51" y="40"/>
                  <a:pt x="51" y="40"/>
                </a:cubicBezTo>
                <a:cubicBezTo>
                  <a:pt x="48" y="39"/>
                  <a:pt x="45" y="38"/>
                  <a:pt x="42" y="38"/>
                </a:cubicBezTo>
                <a:moveTo>
                  <a:pt x="72" y="37"/>
                </a:moveTo>
                <a:cubicBezTo>
                  <a:pt x="72" y="38"/>
                  <a:pt x="72" y="38"/>
                  <a:pt x="72" y="38"/>
                </a:cubicBezTo>
                <a:cubicBezTo>
                  <a:pt x="72" y="39"/>
                  <a:pt x="72" y="39"/>
                  <a:pt x="72" y="39"/>
                </a:cubicBezTo>
                <a:cubicBezTo>
                  <a:pt x="73" y="39"/>
                  <a:pt x="73" y="39"/>
                  <a:pt x="73" y="39"/>
                </a:cubicBezTo>
                <a:cubicBezTo>
                  <a:pt x="73" y="40"/>
                  <a:pt x="73" y="40"/>
                  <a:pt x="73" y="40"/>
                </a:cubicBezTo>
                <a:cubicBezTo>
                  <a:pt x="73" y="40"/>
                  <a:pt x="73" y="40"/>
                  <a:pt x="73" y="40"/>
                </a:cubicBezTo>
                <a:cubicBezTo>
                  <a:pt x="73" y="40"/>
                  <a:pt x="74" y="41"/>
                  <a:pt x="74" y="42"/>
                </a:cubicBezTo>
                <a:cubicBezTo>
                  <a:pt x="74" y="43"/>
                  <a:pt x="75" y="44"/>
                  <a:pt x="75" y="45"/>
                </a:cubicBezTo>
                <a:cubicBezTo>
                  <a:pt x="75" y="46"/>
                  <a:pt x="74" y="47"/>
                  <a:pt x="74" y="47"/>
                </a:cubicBezTo>
                <a:cubicBezTo>
                  <a:pt x="74" y="47"/>
                  <a:pt x="74" y="47"/>
                  <a:pt x="74" y="47"/>
                </a:cubicBezTo>
                <a:cubicBezTo>
                  <a:pt x="73" y="47"/>
                  <a:pt x="73" y="47"/>
                  <a:pt x="73" y="47"/>
                </a:cubicBezTo>
                <a:cubicBezTo>
                  <a:pt x="72" y="48"/>
                  <a:pt x="72" y="48"/>
                  <a:pt x="72" y="48"/>
                </a:cubicBezTo>
                <a:cubicBezTo>
                  <a:pt x="72" y="48"/>
                  <a:pt x="72" y="48"/>
                  <a:pt x="72" y="48"/>
                </a:cubicBezTo>
                <a:cubicBezTo>
                  <a:pt x="72" y="49"/>
                  <a:pt x="72" y="49"/>
                  <a:pt x="72" y="49"/>
                </a:cubicBezTo>
                <a:cubicBezTo>
                  <a:pt x="73" y="49"/>
                  <a:pt x="74" y="49"/>
                  <a:pt x="75" y="49"/>
                </a:cubicBezTo>
                <a:cubicBezTo>
                  <a:pt x="75" y="43"/>
                  <a:pt x="75" y="43"/>
                  <a:pt x="75" y="43"/>
                </a:cubicBezTo>
                <a:cubicBezTo>
                  <a:pt x="74" y="41"/>
                  <a:pt x="73" y="39"/>
                  <a:pt x="72" y="37"/>
                </a:cubicBezTo>
                <a:moveTo>
                  <a:pt x="754" y="37"/>
                </a:moveTo>
                <a:cubicBezTo>
                  <a:pt x="754" y="38"/>
                  <a:pt x="754" y="38"/>
                  <a:pt x="754" y="38"/>
                </a:cubicBezTo>
                <a:cubicBezTo>
                  <a:pt x="754" y="38"/>
                  <a:pt x="755" y="38"/>
                  <a:pt x="755" y="39"/>
                </a:cubicBezTo>
                <a:cubicBezTo>
                  <a:pt x="755" y="38"/>
                  <a:pt x="755" y="38"/>
                  <a:pt x="755" y="38"/>
                </a:cubicBezTo>
                <a:cubicBezTo>
                  <a:pt x="755" y="38"/>
                  <a:pt x="754" y="37"/>
                  <a:pt x="754" y="37"/>
                </a:cubicBezTo>
                <a:moveTo>
                  <a:pt x="559" y="37"/>
                </a:moveTo>
                <a:cubicBezTo>
                  <a:pt x="559" y="43"/>
                  <a:pt x="559" y="43"/>
                  <a:pt x="559" y="43"/>
                </a:cubicBezTo>
                <a:cubicBezTo>
                  <a:pt x="560" y="44"/>
                  <a:pt x="560" y="44"/>
                  <a:pt x="560" y="45"/>
                </a:cubicBezTo>
                <a:cubicBezTo>
                  <a:pt x="560" y="46"/>
                  <a:pt x="560" y="46"/>
                  <a:pt x="559" y="47"/>
                </a:cubicBezTo>
                <a:cubicBezTo>
                  <a:pt x="559" y="52"/>
                  <a:pt x="559" y="52"/>
                  <a:pt x="559" y="52"/>
                </a:cubicBezTo>
                <a:cubicBezTo>
                  <a:pt x="560" y="51"/>
                  <a:pt x="561" y="50"/>
                  <a:pt x="561" y="49"/>
                </a:cubicBezTo>
                <a:cubicBezTo>
                  <a:pt x="562" y="49"/>
                  <a:pt x="562" y="49"/>
                  <a:pt x="562" y="49"/>
                </a:cubicBezTo>
                <a:cubicBezTo>
                  <a:pt x="562" y="49"/>
                  <a:pt x="562" y="49"/>
                  <a:pt x="562" y="49"/>
                </a:cubicBezTo>
                <a:cubicBezTo>
                  <a:pt x="565" y="49"/>
                  <a:pt x="566" y="50"/>
                  <a:pt x="568" y="50"/>
                </a:cubicBezTo>
                <a:cubicBezTo>
                  <a:pt x="568" y="49"/>
                  <a:pt x="568" y="49"/>
                  <a:pt x="568" y="49"/>
                </a:cubicBezTo>
                <a:cubicBezTo>
                  <a:pt x="566" y="49"/>
                  <a:pt x="564" y="49"/>
                  <a:pt x="562" y="48"/>
                </a:cubicBezTo>
                <a:cubicBezTo>
                  <a:pt x="561" y="48"/>
                  <a:pt x="561" y="48"/>
                  <a:pt x="561" y="48"/>
                </a:cubicBezTo>
                <a:cubicBezTo>
                  <a:pt x="561" y="40"/>
                  <a:pt x="561" y="40"/>
                  <a:pt x="561" y="40"/>
                </a:cubicBezTo>
                <a:cubicBezTo>
                  <a:pt x="562" y="40"/>
                  <a:pt x="562" y="40"/>
                  <a:pt x="562" y="40"/>
                </a:cubicBezTo>
                <a:cubicBezTo>
                  <a:pt x="564" y="40"/>
                  <a:pt x="566" y="41"/>
                  <a:pt x="568" y="41"/>
                </a:cubicBezTo>
                <a:cubicBezTo>
                  <a:pt x="568" y="40"/>
                  <a:pt x="568" y="40"/>
                  <a:pt x="568" y="40"/>
                </a:cubicBezTo>
                <a:cubicBezTo>
                  <a:pt x="565" y="40"/>
                  <a:pt x="565" y="40"/>
                  <a:pt x="565" y="40"/>
                </a:cubicBezTo>
                <a:cubicBezTo>
                  <a:pt x="565" y="40"/>
                  <a:pt x="564" y="40"/>
                  <a:pt x="563" y="40"/>
                </a:cubicBezTo>
                <a:cubicBezTo>
                  <a:pt x="563" y="40"/>
                  <a:pt x="563" y="40"/>
                  <a:pt x="563" y="40"/>
                </a:cubicBezTo>
                <a:cubicBezTo>
                  <a:pt x="562" y="40"/>
                  <a:pt x="561" y="39"/>
                  <a:pt x="560" y="38"/>
                </a:cubicBezTo>
                <a:cubicBezTo>
                  <a:pt x="560" y="37"/>
                  <a:pt x="560" y="37"/>
                  <a:pt x="559" y="37"/>
                </a:cubicBezTo>
                <a:moveTo>
                  <a:pt x="1211" y="37"/>
                </a:moveTo>
                <a:cubicBezTo>
                  <a:pt x="1208" y="38"/>
                  <a:pt x="1205" y="39"/>
                  <a:pt x="1202" y="40"/>
                </a:cubicBezTo>
                <a:cubicBezTo>
                  <a:pt x="1202" y="40"/>
                  <a:pt x="1202" y="40"/>
                  <a:pt x="1202" y="40"/>
                </a:cubicBezTo>
                <a:cubicBezTo>
                  <a:pt x="1203" y="40"/>
                  <a:pt x="1204" y="40"/>
                  <a:pt x="1204" y="39"/>
                </a:cubicBezTo>
                <a:cubicBezTo>
                  <a:pt x="1205" y="39"/>
                  <a:pt x="1205" y="39"/>
                  <a:pt x="1205" y="39"/>
                </a:cubicBezTo>
                <a:cubicBezTo>
                  <a:pt x="1211" y="38"/>
                  <a:pt x="1211" y="38"/>
                  <a:pt x="1211" y="38"/>
                </a:cubicBezTo>
                <a:cubicBezTo>
                  <a:pt x="1211" y="37"/>
                  <a:pt x="1211" y="37"/>
                  <a:pt x="1211" y="37"/>
                </a:cubicBezTo>
                <a:moveTo>
                  <a:pt x="512" y="37"/>
                </a:moveTo>
                <a:cubicBezTo>
                  <a:pt x="508" y="37"/>
                  <a:pt x="505" y="38"/>
                  <a:pt x="501" y="39"/>
                </a:cubicBezTo>
                <a:cubicBezTo>
                  <a:pt x="501" y="40"/>
                  <a:pt x="501" y="40"/>
                  <a:pt x="501" y="40"/>
                </a:cubicBezTo>
                <a:cubicBezTo>
                  <a:pt x="505" y="39"/>
                  <a:pt x="508" y="38"/>
                  <a:pt x="512" y="38"/>
                </a:cubicBezTo>
                <a:cubicBezTo>
                  <a:pt x="512" y="37"/>
                  <a:pt x="512" y="37"/>
                  <a:pt x="512" y="37"/>
                </a:cubicBezTo>
                <a:moveTo>
                  <a:pt x="1219" y="35"/>
                </a:moveTo>
                <a:cubicBezTo>
                  <a:pt x="1217" y="35"/>
                  <a:pt x="1215" y="36"/>
                  <a:pt x="1213" y="36"/>
                </a:cubicBezTo>
                <a:cubicBezTo>
                  <a:pt x="1213" y="37"/>
                  <a:pt x="1213" y="37"/>
                  <a:pt x="1213" y="37"/>
                </a:cubicBezTo>
                <a:cubicBezTo>
                  <a:pt x="1219" y="36"/>
                  <a:pt x="1219" y="36"/>
                  <a:pt x="1219" y="36"/>
                </a:cubicBezTo>
                <a:cubicBezTo>
                  <a:pt x="1219" y="35"/>
                  <a:pt x="1219" y="35"/>
                  <a:pt x="1219" y="35"/>
                </a:cubicBezTo>
                <a:moveTo>
                  <a:pt x="739" y="35"/>
                </a:moveTo>
                <a:cubicBezTo>
                  <a:pt x="738" y="35"/>
                  <a:pt x="738" y="35"/>
                  <a:pt x="737" y="36"/>
                </a:cubicBezTo>
                <a:cubicBezTo>
                  <a:pt x="737" y="37"/>
                  <a:pt x="737" y="37"/>
                  <a:pt x="737" y="37"/>
                </a:cubicBezTo>
                <a:cubicBezTo>
                  <a:pt x="737" y="36"/>
                  <a:pt x="738" y="36"/>
                  <a:pt x="739" y="35"/>
                </a:cubicBezTo>
                <a:cubicBezTo>
                  <a:pt x="739" y="35"/>
                  <a:pt x="739" y="35"/>
                  <a:pt x="739" y="35"/>
                </a:cubicBezTo>
                <a:moveTo>
                  <a:pt x="1222" y="35"/>
                </a:moveTo>
                <a:cubicBezTo>
                  <a:pt x="1222" y="35"/>
                  <a:pt x="1221" y="35"/>
                  <a:pt x="1221" y="35"/>
                </a:cubicBezTo>
                <a:cubicBezTo>
                  <a:pt x="1221" y="35"/>
                  <a:pt x="1221" y="35"/>
                  <a:pt x="1221" y="35"/>
                </a:cubicBezTo>
                <a:cubicBezTo>
                  <a:pt x="1221" y="35"/>
                  <a:pt x="1222" y="35"/>
                  <a:pt x="1222" y="35"/>
                </a:cubicBezTo>
                <a:moveTo>
                  <a:pt x="741" y="35"/>
                </a:moveTo>
                <a:cubicBezTo>
                  <a:pt x="741" y="35"/>
                  <a:pt x="741" y="35"/>
                  <a:pt x="741" y="35"/>
                </a:cubicBezTo>
                <a:cubicBezTo>
                  <a:pt x="745" y="35"/>
                  <a:pt x="748" y="35"/>
                  <a:pt x="752" y="37"/>
                </a:cubicBezTo>
                <a:cubicBezTo>
                  <a:pt x="752" y="36"/>
                  <a:pt x="752" y="36"/>
                  <a:pt x="752" y="36"/>
                </a:cubicBezTo>
                <a:cubicBezTo>
                  <a:pt x="751" y="36"/>
                  <a:pt x="750" y="36"/>
                  <a:pt x="749" y="35"/>
                </a:cubicBezTo>
                <a:cubicBezTo>
                  <a:pt x="747" y="35"/>
                  <a:pt x="744" y="35"/>
                  <a:pt x="741" y="35"/>
                </a:cubicBezTo>
                <a:moveTo>
                  <a:pt x="778" y="34"/>
                </a:moveTo>
                <a:cubicBezTo>
                  <a:pt x="778" y="38"/>
                  <a:pt x="778" y="38"/>
                  <a:pt x="778" y="38"/>
                </a:cubicBezTo>
                <a:cubicBezTo>
                  <a:pt x="778" y="38"/>
                  <a:pt x="779" y="38"/>
                  <a:pt x="779" y="38"/>
                </a:cubicBezTo>
                <a:cubicBezTo>
                  <a:pt x="779" y="39"/>
                  <a:pt x="779" y="39"/>
                  <a:pt x="779" y="39"/>
                </a:cubicBezTo>
                <a:cubicBezTo>
                  <a:pt x="779" y="39"/>
                  <a:pt x="779" y="41"/>
                  <a:pt x="779" y="42"/>
                </a:cubicBezTo>
                <a:cubicBezTo>
                  <a:pt x="779" y="43"/>
                  <a:pt x="779" y="44"/>
                  <a:pt x="778" y="45"/>
                </a:cubicBezTo>
                <a:cubicBezTo>
                  <a:pt x="778" y="51"/>
                  <a:pt x="778" y="51"/>
                  <a:pt x="778" y="51"/>
                </a:cubicBezTo>
                <a:cubicBezTo>
                  <a:pt x="780" y="51"/>
                  <a:pt x="781" y="51"/>
                  <a:pt x="782" y="51"/>
                </a:cubicBezTo>
                <a:cubicBezTo>
                  <a:pt x="782" y="49"/>
                  <a:pt x="782" y="49"/>
                  <a:pt x="782" y="49"/>
                </a:cubicBezTo>
                <a:cubicBezTo>
                  <a:pt x="782" y="50"/>
                  <a:pt x="781" y="50"/>
                  <a:pt x="781" y="50"/>
                </a:cubicBezTo>
                <a:cubicBezTo>
                  <a:pt x="781" y="50"/>
                  <a:pt x="781" y="50"/>
                  <a:pt x="781" y="50"/>
                </a:cubicBezTo>
                <a:cubicBezTo>
                  <a:pt x="781" y="50"/>
                  <a:pt x="781" y="50"/>
                  <a:pt x="781" y="50"/>
                </a:cubicBezTo>
                <a:cubicBezTo>
                  <a:pt x="780" y="49"/>
                  <a:pt x="780" y="49"/>
                  <a:pt x="780" y="49"/>
                </a:cubicBezTo>
                <a:cubicBezTo>
                  <a:pt x="779" y="48"/>
                  <a:pt x="779" y="48"/>
                  <a:pt x="779" y="48"/>
                </a:cubicBezTo>
                <a:cubicBezTo>
                  <a:pt x="779" y="47"/>
                  <a:pt x="779" y="47"/>
                  <a:pt x="779" y="47"/>
                </a:cubicBezTo>
                <a:cubicBezTo>
                  <a:pt x="780" y="46"/>
                  <a:pt x="780" y="44"/>
                  <a:pt x="780" y="42"/>
                </a:cubicBezTo>
                <a:cubicBezTo>
                  <a:pt x="780" y="40"/>
                  <a:pt x="780" y="37"/>
                  <a:pt x="779" y="35"/>
                </a:cubicBezTo>
                <a:cubicBezTo>
                  <a:pt x="779" y="35"/>
                  <a:pt x="779" y="34"/>
                  <a:pt x="778" y="34"/>
                </a:cubicBezTo>
                <a:moveTo>
                  <a:pt x="1236" y="33"/>
                </a:moveTo>
                <a:cubicBezTo>
                  <a:pt x="1236" y="33"/>
                  <a:pt x="1236" y="33"/>
                  <a:pt x="1236" y="33"/>
                </a:cubicBezTo>
                <a:cubicBezTo>
                  <a:pt x="1234" y="34"/>
                  <a:pt x="1233" y="34"/>
                  <a:pt x="1231" y="34"/>
                </a:cubicBezTo>
                <a:cubicBezTo>
                  <a:pt x="1231" y="34"/>
                  <a:pt x="1231" y="34"/>
                  <a:pt x="1231" y="34"/>
                </a:cubicBezTo>
                <a:cubicBezTo>
                  <a:pt x="1230" y="34"/>
                  <a:pt x="1229" y="34"/>
                  <a:pt x="1228" y="34"/>
                </a:cubicBezTo>
                <a:cubicBezTo>
                  <a:pt x="1227" y="34"/>
                  <a:pt x="1225" y="34"/>
                  <a:pt x="1223" y="35"/>
                </a:cubicBezTo>
                <a:cubicBezTo>
                  <a:pt x="1223" y="35"/>
                  <a:pt x="1223" y="34"/>
                  <a:pt x="1224" y="34"/>
                </a:cubicBezTo>
                <a:cubicBezTo>
                  <a:pt x="1225" y="35"/>
                  <a:pt x="1227" y="35"/>
                  <a:pt x="1228" y="36"/>
                </a:cubicBezTo>
                <a:cubicBezTo>
                  <a:pt x="1228" y="36"/>
                  <a:pt x="1228" y="36"/>
                  <a:pt x="1228" y="36"/>
                </a:cubicBezTo>
                <a:cubicBezTo>
                  <a:pt x="1228" y="37"/>
                  <a:pt x="1228" y="37"/>
                  <a:pt x="1228" y="37"/>
                </a:cubicBezTo>
                <a:cubicBezTo>
                  <a:pt x="1228" y="38"/>
                  <a:pt x="1227" y="39"/>
                  <a:pt x="1226" y="40"/>
                </a:cubicBezTo>
                <a:cubicBezTo>
                  <a:pt x="1225" y="40"/>
                  <a:pt x="1224" y="41"/>
                  <a:pt x="1223" y="41"/>
                </a:cubicBezTo>
                <a:cubicBezTo>
                  <a:pt x="1222" y="41"/>
                  <a:pt x="1222" y="41"/>
                  <a:pt x="1221" y="40"/>
                </a:cubicBezTo>
                <a:cubicBezTo>
                  <a:pt x="1221" y="41"/>
                  <a:pt x="1221" y="41"/>
                  <a:pt x="1221" y="41"/>
                </a:cubicBezTo>
                <a:cubicBezTo>
                  <a:pt x="1221" y="41"/>
                  <a:pt x="1222" y="41"/>
                  <a:pt x="1222" y="41"/>
                </a:cubicBezTo>
                <a:cubicBezTo>
                  <a:pt x="1223" y="42"/>
                  <a:pt x="1223" y="43"/>
                  <a:pt x="1223" y="44"/>
                </a:cubicBezTo>
                <a:cubicBezTo>
                  <a:pt x="1223" y="44"/>
                  <a:pt x="1223" y="44"/>
                  <a:pt x="1223" y="44"/>
                </a:cubicBezTo>
                <a:cubicBezTo>
                  <a:pt x="1223" y="44"/>
                  <a:pt x="1223" y="44"/>
                  <a:pt x="1223" y="44"/>
                </a:cubicBezTo>
                <a:cubicBezTo>
                  <a:pt x="1222" y="45"/>
                  <a:pt x="1222" y="45"/>
                  <a:pt x="1222" y="45"/>
                </a:cubicBezTo>
                <a:cubicBezTo>
                  <a:pt x="1221" y="45"/>
                  <a:pt x="1221" y="45"/>
                  <a:pt x="1221" y="45"/>
                </a:cubicBezTo>
                <a:cubicBezTo>
                  <a:pt x="1221" y="46"/>
                  <a:pt x="1221" y="46"/>
                  <a:pt x="1221" y="46"/>
                </a:cubicBezTo>
                <a:cubicBezTo>
                  <a:pt x="1225" y="45"/>
                  <a:pt x="1225" y="45"/>
                  <a:pt x="1225" y="45"/>
                </a:cubicBezTo>
                <a:cubicBezTo>
                  <a:pt x="1226" y="41"/>
                  <a:pt x="1229" y="37"/>
                  <a:pt x="1234" y="34"/>
                </a:cubicBezTo>
                <a:cubicBezTo>
                  <a:pt x="1234" y="34"/>
                  <a:pt x="1234" y="34"/>
                  <a:pt x="1234" y="34"/>
                </a:cubicBezTo>
                <a:cubicBezTo>
                  <a:pt x="1234" y="34"/>
                  <a:pt x="1234" y="34"/>
                  <a:pt x="1234" y="34"/>
                </a:cubicBezTo>
                <a:cubicBezTo>
                  <a:pt x="1235" y="34"/>
                  <a:pt x="1235" y="34"/>
                  <a:pt x="1236" y="34"/>
                </a:cubicBezTo>
                <a:cubicBezTo>
                  <a:pt x="1236" y="33"/>
                  <a:pt x="1236" y="33"/>
                  <a:pt x="1236" y="33"/>
                </a:cubicBezTo>
                <a:moveTo>
                  <a:pt x="849" y="33"/>
                </a:moveTo>
                <a:cubicBezTo>
                  <a:pt x="849" y="44"/>
                  <a:pt x="849" y="44"/>
                  <a:pt x="849" y="44"/>
                </a:cubicBezTo>
                <a:cubicBezTo>
                  <a:pt x="849" y="43"/>
                  <a:pt x="849" y="43"/>
                  <a:pt x="849" y="42"/>
                </a:cubicBezTo>
                <a:cubicBezTo>
                  <a:pt x="849" y="42"/>
                  <a:pt x="849" y="42"/>
                  <a:pt x="849" y="42"/>
                </a:cubicBezTo>
                <a:cubicBezTo>
                  <a:pt x="849" y="42"/>
                  <a:pt x="849" y="42"/>
                  <a:pt x="849" y="42"/>
                </a:cubicBezTo>
                <a:cubicBezTo>
                  <a:pt x="850" y="41"/>
                  <a:pt x="850" y="39"/>
                  <a:pt x="850" y="38"/>
                </a:cubicBezTo>
                <a:cubicBezTo>
                  <a:pt x="850" y="36"/>
                  <a:pt x="850" y="35"/>
                  <a:pt x="849" y="33"/>
                </a:cubicBezTo>
                <a:moveTo>
                  <a:pt x="140" y="33"/>
                </a:moveTo>
                <a:cubicBezTo>
                  <a:pt x="140" y="41"/>
                  <a:pt x="140" y="41"/>
                  <a:pt x="140" y="41"/>
                </a:cubicBezTo>
                <a:cubicBezTo>
                  <a:pt x="141" y="40"/>
                  <a:pt x="141" y="39"/>
                  <a:pt x="141" y="38"/>
                </a:cubicBezTo>
                <a:cubicBezTo>
                  <a:pt x="141" y="38"/>
                  <a:pt x="141" y="38"/>
                  <a:pt x="141" y="37"/>
                </a:cubicBezTo>
                <a:cubicBezTo>
                  <a:pt x="141" y="35"/>
                  <a:pt x="141" y="34"/>
                  <a:pt x="140" y="33"/>
                </a:cubicBezTo>
                <a:moveTo>
                  <a:pt x="455" y="32"/>
                </a:moveTo>
                <a:cubicBezTo>
                  <a:pt x="455" y="33"/>
                  <a:pt x="454" y="33"/>
                  <a:pt x="454" y="33"/>
                </a:cubicBezTo>
                <a:cubicBezTo>
                  <a:pt x="446" y="43"/>
                  <a:pt x="437" y="52"/>
                  <a:pt x="435" y="64"/>
                </a:cubicBezTo>
                <a:cubicBezTo>
                  <a:pt x="435" y="64"/>
                  <a:pt x="435" y="64"/>
                  <a:pt x="435" y="64"/>
                </a:cubicBezTo>
                <a:cubicBezTo>
                  <a:pt x="435" y="64"/>
                  <a:pt x="435" y="64"/>
                  <a:pt x="435" y="64"/>
                </a:cubicBezTo>
                <a:cubicBezTo>
                  <a:pt x="433" y="69"/>
                  <a:pt x="432" y="73"/>
                  <a:pt x="432" y="78"/>
                </a:cubicBezTo>
                <a:cubicBezTo>
                  <a:pt x="432" y="79"/>
                  <a:pt x="432" y="80"/>
                  <a:pt x="432" y="81"/>
                </a:cubicBezTo>
                <a:cubicBezTo>
                  <a:pt x="432" y="82"/>
                  <a:pt x="432" y="82"/>
                  <a:pt x="432" y="82"/>
                </a:cubicBezTo>
                <a:cubicBezTo>
                  <a:pt x="431" y="82"/>
                  <a:pt x="431" y="82"/>
                  <a:pt x="431" y="82"/>
                </a:cubicBezTo>
                <a:cubicBezTo>
                  <a:pt x="427" y="84"/>
                  <a:pt x="421" y="84"/>
                  <a:pt x="417" y="85"/>
                </a:cubicBezTo>
                <a:cubicBezTo>
                  <a:pt x="417" y="85"/>
                  <a:pt x="417" y="85"/>
                  <a:pt x="417" y="85"/>
                </a:cubicBezTo>
                <a:cubicBezTo>
                  <a:pt x="417" y="85"/>
                  <a:pt x="417" y="85"/>
                  <a:pt x="417" y="85"/>
                </a:cubicBezTo>
                <a:cubicBezTo>
                  <a:pt x="417" y="85"/>
                  <a:pt x="417" y="85"/>
                  <a:pt x="417" y="85"/>
                </a:cubicBezTo>
                <a:cubicBezTo>
                  <a:pt x="416" y="85"/>
                  <a:pt x="416" y="85"/>
                  <a:pt x="415" y="85"/>
                </a:cubicBezTo>
                <a:cubicBezTo>
                  <a:pt x="415" y="86"/>
                  <a:pt x="415" y="86"/>
                  <a:pt x="415" y="86"/>
                </a:cubicBezTo>
                <a:cubicBezTo>
                  <a:pt x="419" y="85"/>
                  <a:pt x="423" y="84"/>
                  <a:pt x="427" y="84"/>
                </a:cubicBezTo>
                <a:cubicBezTo>
                  <a:pt x="429" y="84"/>
                  <a:pt x="431" y="85"/>
                  <a:pt x="433" y="85"/>
                </a:cubicBezTo>
                <a:cubicBezTo>
                  <a:pt x="434" y="85"/>
                  <a:pt x="434" y="85"/>
                  <a:pt x="434" y="85"/>
                </a:cubicBezTo>
                <a:cubicBezTo>
                  <a:pt x="433" y="87"/>
                  <a:pt x="433" y="87"/>
                  <a:pt x="433" y="87"/>
                </a:cubicBezTo>
                <a:cubicBezTo>
                  <a:pt x="432" y="88"/>
                  <a:pt x="432" y="90"/>
                  <a:pt x="432" y="93"/>
                </a:cubicBezTo>
                <a:cubicBezTo>
                  <a:pt x="432" y="94"/>
                  <a:pt x="432" y="95"/>
                  <a:pt x="432" y="97"/>
                </a:cubicBezTo>
                <a:cubicBezTo>
                  <a:pt x="432" y="97"/>
                  <a:pt x="432" y="97"/>
                  <a:pt x="432" y="97"/>
                </a:cubicBezTo>
                <a:cubicBezTo>
                  <a:pt x="432" y="97"/>
                  <a:pt x="432" y="97"/>
                  <a:pt x="432" y="97"/>
                </a:cubicBezTo>
                <a:cubicBezTo>
                  <a:pt x="429" y="99"/>
                  <a:pt x="427" y="102"/>
                  <a:pt x="425" y="105"/>
                </a:cubicBezTo>
                <a:cubicBezTo>
                  <a:pt x="424" y="106"/>
                  <a:pt x="424" y="106"/>
                  <a:pt x="424" y="106"/>
                </a:cubicBezTo>
                <a:cubicBezTo>
                  <a:pt x="424" y="106"/>
                  <a:pt x="424" y="106"/>
                  <a:pt x="424" y="106"/>
                </a:cubicBezTo>
                <a:cubicBezTo>
                  <a:pt x="423" y="106"/>
                  <a:pt x="422" y="107"/>
                  <a:pt x="421" y="107"/>
                </a:cubicBezTo>
                <a:cubicBezTo>
                  <a:pt x="420" y="108"/>
                  <a:pt x="419" y="108"/>
                  <a:pt x="418" y="108"/>
                </a:cubicBezTo>
                <a:cubicBezTo>
                  <a:pt x="418" y="108"/>
                  <a:pt x="418" y="108"/>
                  <a:pt x="418" y="108"/>
                </a:cubicBezTo>
                <a:cubicBezTo>
                  <a:pt x="417" y="108"/>
                  <a:pt x="416" y="108"/>
                  <a:pt x="416" y="108"/>
                </a:cubicBezTo>
                <a:cubicBezTo>
                  <a:pt x="415" y="108"/>
                  <a:pt x="415" y="108"/>
                  <a:pt x="415" y="108"/>
                </a:cubicBezTo>
                <a:cubicBezTo>
                  <a:pt x="415" y="109"/>
                  <a:pt x="415" y="109"/>
                  <a:pt x="415" y="109"/>
                </a:cubicBezTo>
                <a:cubicBezTo>
                  <a:pt x="417" y="109"/>
                  <a:pt x="419" y="109"/>
                  <a:pt x="420" y="109"/>
                </a:cubicBezTo>
                <a:cubicBezTo>
                  <a:pt x="420" y="109"/>
                  <a:pt x="420" y="109"/>
                  <a:pt x="420" y="109"/>
                </a:cubicBezTo>
                <a:cubicBezTo>
                  <a:pt x="421" y="109"/>
                  <a:pt x="421" y="109"/>
                  <a:pt x="422" y="109"/>
                </a:cubicBezTo>
                <a:cubicBezTo>
                  <a:pt x="422" y="110"/>
                  <a:pt x="422" y="110"/>
                  <a:pt x="422" y="111"/>
                </a:cubicBezTo>
                <a:cubicBezTo>
                  <a:pt x="422" y="111"/>
                  <a:pt x="422" y="111"/>
                  <a:pt x="422" y="111"/>
                </a:cubicBezTo>
                <a:cubicBezTo>
                  <a:pt x="423" y="112"/>
                  <a:pt x="423" y="112"/>
                  <a:pt x="423" y="112"/>
                </a:cubicBezTo>
                <a:cubicBezTo>
                  <a:pt x="422" y="112"/>
                  <a:pt x="422" y="112"/>
                  <a:pt x="422" y="112"/>
                </a:cubicBezTo>
                <a:cubicBezTo>
                  <a:pt x="420" y="113"/>
                  <a:pt x="417" y="114"/>
                  <a:pt x="415" y="114"/>
                </a:cubicBezTo>
                <a:cubicBezTo>
                  <a:pt x="415" y="115"/>
                  <a:pt x="415" y="115"/>
                  <a:pt x="415" y="115"/>
                </a:cubicBezTo>
                <a:cubicBezTo>
                  <a:pt x="417" y="115"/>
                  <a:pt x="418" y="115"/>
                  <a:pt x="419" y="114"/>
                </a:cubicBezTo>
                <a:cubicBezTo>
                  <a:pt x="420" y="114"/>
                  <a:pt x="420" y="114"/>
                  <a:pt x="420" y="114"/>
                </a:cubicBezTo>
                <a:cubicBezTo>
                  <a:pt x="420" y="115"/>
                  <a:pt x="420" y="115"/>
                  <a:pt x="420" y="115"/>
                </a:cubicBezTo>
                <a:cubicBezTo>
                  <a:pt x="421" y="115"/>
                  <a:pt x="421" y="116"/>
                  <a:pt x="421" y="117"/>
                </a:cubicBezTo>
                <a:cubicBezTo>
                  <a:pt x="421" y="118"/>
                  <a:pt x="421" y="120"/>
                  <a:pt x="420" y="121"/>
                </a:cubicBezTo>
                <a:cubicBezTo>
                  <a:pt x="420" y="121"/>
                  <a:pt x="420" y="121"/>
                  <a:pt x="420" y="121"/>
                </a:cubicBezTo>
                <a:cubicBezTo>
                  <a:pt x="419" y="121"/>
                  <a:pt x="419" y="121"/>
                  <a:pt x="419" y="121"/>
                </a:cubicBezTo>
                <a:cubicBezTo>
                  <a:pt x="419" y="121"/>
                  <a:pt x="419" y="121"/>
                  <a:pt x="419" y="121"/>
                </a:cubicBezTo>
                <a:cubicBezTo>
                  <a:pt x="418" y="121"/>
                  <a:pt x="417" y="121"/>
                  <a:pt x="415" y="121"/>
                </a:cubicBezTo>
                <a:cubicBezTo>
                  <a:pt x="415" y="122"/>
                  <a:pt x="415" y="122"/>
                  <a:pt x="415" y="122"/>
                </a:cubicBezTo>
                <a:cubicBezTo>
                  <a:pt x="416" y="122"/>
                  <a:pt x="417" y="122"/>
                  <a:pt x="418" y="122"/>
                </a:cubicBezTo>
                <a:cubicBezTo>
                  <a:pt x="418" y="122"/>
                  <a:pt x="418" y="122"/>
                  <a:pt x="418" y="122"/>
                </a:cubicBezTo>
                <a:cubicBezTo>
                  <a:pt x="419" y="122"/>
                  <a:pt x="420" y="122"/>
                  <a:pt x="421" y="123"/>
                </a:cubicBezTo>
                <a:cubicBezTo>
                  <a:pt x="421" y="123"/>
                  <a:pt x="421" y="123"/>
                  <a:pt x="421" y="123"/>
                </a:cubicBezTo>
                <a:cubicBezTo>
                  <a:pt x="421" y="123"/>
                  <a:pt x="421" y="123"/>
                  <a:pt x="421" y="123"/>
                </a:cubicBezTo>
                <a:cubicBezTo>
                  <a:pt x="421" y="124"/>
                  <a:pt x="421" y="125"/>
                  <a:pt x="421" y="126"/>
                </a:cubicBezTo>
                <a:cubicBezTo>
                  <a:pt x="421" y="127"/>
                  <a:pt x="421" y="127"/>
                  <a:pt x="421" y="128"/>
                </a:cubicBezTo>
                <a:cubicBezTo>
                  <a:pt x="420" y="129"/>
                  <a:pt x="419" y="129"/>
                  <a:pt x="419" y="129"/>
                </a:cubicBezTo>
                <a:cubicBezTo>
                  <a:pt x="417" y="130"/>
                  <a:pt x="416" y="130"/>
                  <a:pt x="415" y="131"/>
                </a:cubicBezTo>
                <a:cubicBezTo>
                  <a:pt x="415" y="133"/>
                  <a:pt x="415" y="133"/>
                  <a:pt x="415" y="133"/>
                </a:cubicBezTo>
                <a:cubicBezTo>
                  <a:pt x="416" y="133"/>
                  <a:pt x="417" y="132"/>
                  <a:pt x="417" y="132"/>
                </a:cubicBezTo>
                <a:cubicBezTo>
                  <a:pt x="418" y="131"/>
                  <a:pt x="418" y="131"/>
                  <a:pt x="418" y="131"/>
                </a:cubicBezTo>
                <a:cubicBezTo>
                  <a:pt x="419" y="132"/>
                  <a:pt x="419" y="132"/>
                  <a:pt x="419" y="132"/>
                </a:cubicBezTo>
                <a:cubicBezTo>
                  <a:pt x="419" y="132"/>
                  <a:pt x="419" y="133"/>
                  <a:pt x="419" y="134"/>
                </a:cubicBezTo>
                <a:cubicBezTo>
                  <a:pt x="419" y="135"/>
                  <a:pt x="419" y="136"/>
                  <a:pt x="418" y="136"/>
                </a:cubicBezTo>
                <a:cubicBezTo>
                  <a:pt x="417" y="137"/>
                  <a:pt x="417" y="138"/>
                  <a:pt x="416" y="138"/>
                </a:cubicBezTo>
                <a:cubicBezTo>
                  <a:pt x="416" y="138"/>
                  <a:pt x="416" y="138"/>
                  <a:pt x="416" y="138"/>
                </a:cubicBezTo>
                <a:cubicBezTo>
                  <a:pt x="415" y="138"/>
                  <a:pt x="415" y="138"/>
                  <a:pt x="415" y="138"/>
                </a:cubicBezTo>
                <a:cubicBezTo>
                  <a:pt x="415" y="138"/>
                  <a:pt x="415" y="138"/>
                  <a:pt x="415" y="138"/>
                </a:cubicBezTo>
                <a:cubicBezTo>
                  <a:pt x="415" y="139"/>
                  <a:pt x="415" y="139"/>
                  <a:pt x="415" y="139"/>
                </a:cubicBezTo>
                <a:cubicBezTo>
                  <a:pt x="415" y="140"/>
                  <a:pt x="415" y="140"/>
                  <a:pt x="415" y="140"/>
                </a:cubicBezTo>
                <a:cubicBezTo>
                  <a:pt x="415" y="140"/>
                  <a:pt x="415" y="140"/>
                  <a:pt x="415" y="140"/>
                </a:cubicBezTo>
                <a:cubicBezTo>
                  <a:pt x="415" y="140"/>
                  <a:pt x="415" y="140"/>
                  <a:pt x="415" y="140"/>
                </a:cubicBezTo>
                <a:cubicBezTo>
                  <a:pt x="418" y="139"/>
                  <a:pt x="419" y="138"/>
                  <a:pt x="420" y="135"/>
                </a:cubicBezTo>
                <a:cubicBezTo>
                  <a:pt x="421" y="133"/>
                  <a:pt x="421" y="131"/>
                  <a:pt x="423" y="129"/>
                </a:cubicBezTo>
                <a:cubicBezTo>
                  <a:pt x="423" y="126"/>
                  <a:pt x="422" y="124"/>
                  <a:pt x="422" y="121"/>
                </a:cubicBezTo>
                <a:cubicBezTo>
                  <a:pt x="422" y="118"/>
                  <a:pt x="423" y="116"/>
                  <a:pt x="424" y="113"/>
                </a:cubicBezTo>
                <a:cubicBezTo>
                  <a:pt x="424" y="113"/>
                  <a:pt x="424" y="112"/>
                  <a:pt x="424" y="112"/>
                </a:cubicBezTo>
                <a:cubicBezTo>
                  <a:pt x="424" y="107"/>
                  <a:pt x="427" y="103"/>
                  <a:pt x="430" y="100"/>
                </a:cubicBezTo>
                <a:cubicBezTo>
                  <a:pt x="430" y="99"/>
                  <a:pt x="431" y="99"/>
                  <a:pt x="432" y="99"/>
                </a:cubicBezTo>
                <a:cubicBezTo>
                  <a:pt x="433" y="98"/>
                  <a:pt x="434" y="98"/>
                  <a:pt x="434" y="98"/>
                </a:cubicBezTo>
                <a:cubicBezTo>
                  <a:pt x="434" y="97"/>
                  <a:pt x="435" y="97"/>
                  <a:pt x="435" y="97"/>
                </a:cubicBezTo>
                <a:cubicBezTo>
                  <a:pt x="435" y="97"/>
                  <a:pt x="435" y="97"/>
                  <a:pt x="435" y="97"/>
                </a:cubicBezTo>
                <a:cubicBezTo>
                  <a:pt x="434" y="95"/>
                  <a:pt x="433" y="94"/>
                  <a:pt x="433" y="93"/>
                </a:cubicBezTo>
                <a:cubicBezTo>
                  <a:pt x="433" y="89"/>
                  <a:pt x="436" y="86"/>
                  <a:pt x="438" y="83"/>
                </a:cubicBezTo>
                <a:cubicBezTo>
                  <a:pt x="438" y="83"/>
                  <a:pt x="438" y="83"/>
                  <a:pt x="438" y="83"/>
                </a:cubicBezTo>
                <a:cubicBezTo>
                  <a:pt x="438" y="83"/>
                  <a:pt x="438" y="83"/>
                  <a:pt x="438" y="83"/>
                </a:cubicBezTo>
                <a:cubicBezTo>
                  <a:pt x="441" y="78"/>
                  <a:pt x="447" y="77"/>
                  <a:pt x="452" y="77"/>
                </a:cubicBezTo>
                <a:cubicBezTo>
                  <a:pt x="453" y="77"/>
                  <a:pt x="454" y="77"/>
                  <a:pt x="455" y="78"/>
                </a:cubicBezTo>
                <a:cubicBezTo>
                  <a:pt x="455" y="76"/>
                  <a:pt x="455" y="76"/>
                  <a:pt x="455" y="76"/>
                </a:cubicBezTo>
                <a:cubicBezTo>
                  <a:pt x="451" y="77"/>
                  <a:pt x="446" y="76"/>
                  <a:pt x="443" y="78"/>
                </a:cubicBezTo>
                <a:cubicBezTo>
                  <a:pt x="443" y="78"/>
                  <a:pt x="443" y="78"/>
                  <a:pt x="443" y="78"/>
                </a:cubicBezTo>
                <a:cubicBezTo>
                  <a:pt x="443" y="78"/>
                  <a:pt x="443" y="78"/>
                  <a:pt x="443" y="78"/>
                </a:cubicBezTo>
                <a:cubicBezTo>
                  <a:pt x="442" y="78"/>
                  <a:pt x="441" y="79"/>
                  <a:pt x="440" y="80"/>
                </a:cubicBezTo>
                <a:cubicBezTo>
                  <a:pt x="438" y="81"/>
                  <a:pt x="437" y="82"/>
                  <a:pt x="436" y="82"/>
                </a:cubicBezTo>
                <a:cubicBezTo>
                  <a:pt x="436" y="82"/>
                  <a:pt x="436" y="82"/>
                  <a:pt x="436" y="82"/>
                </a:cubicBezTo>
                <a:cubicBezTo>
                  <a:pt x="435" y="82"/>
                  <a:pt x="434" y="82"/>
                  <a:pt x="434" y="81"/>
                </a:cubicBezTo>
                <a:cubicBezTo>
                  <a:pt x="433" y="81"/>
                  <a:pt x="433" y="81"/>
                  <a:pt x="433" y="81"/>
                </a:cubicBezTo>
                <a:cubicBezTo>
                  <a:pt x="434" y="71"/>
                  <a:pt x="434" y="71"/>
                  <a:pt x="434" y="71"/>
                </a:cubicBezTo>
                <a:cubicBezTo>
                  <a:pt x="434" y="71"/>
                  <a:pt x="434" y="71"/>
                  <a:pt x="434" y="71"/>
                </a:cubicBezTo>
                <a:cubicBezTo>
                  <a:pt x="436" y="66"/>
                  <a:pt x="437" y="60"/>
                  <a:pt x="440" y="54"/>
                </a:cubicBezTo>
                <a:cubicBezTo>
                  <a:pt x="440" y="54"/>
                  <a:pt x="440" y="54"/>
                  <a:pt x="440" y="54"/>
                </a:cubicBezTo>
                <a:cubicBezTo>
                  <a:pt x="444" y="46"/>
                  <a:pt x="449" y="40"/>
                  <a:pt x="455" y="34"/>
                </a:cubicBezTo>
                <a:cubicBezTo>
                  <a:pt x="455" y="32"/>
                  <a:pt x="455" y="32"/>
                  <a:pt x="455" y="32"/>
                </a:cubicBezTo>
                <a:moveTo>
                  <a:pt x="727" y="31"/>
                </a:moveTo>
                <a:cubicBezTo>
                  <a:pt x="727" y="34"/>
                  <a:pt x="727" y="34"/>
                  <a:pt x="727" y="34"/>
                </a:cubicBezTo>
                <a:cubicBezTo>
                  <a:pt x="728" y="37"/>
                  <a:pt x="730" y="39"/>
                  <a:pt x="731" y="40"/>
                </a:cubicBezTo>
                <a:cubicBezTo>
                  <a:pt x="731" y="38"/>
                  <a:pt x="731" y="38"/>
                  <a:pt x="731" y="38"/>
                </a:cubicBezTo>
                <a:cubicBezTo>
                  <a:pt x="729" y="36"/>
                  <a:pt x="728" y="34"/>
                  <a:pt x="727" y="31"/>
                </a:cubicBezTo>
                <a:moveTo>
                  <a:pt x="532" y="30"/>
                </a:moveTo>
                <a:cubicBezTo>
                  <a:pt x="528" y="32"/>
                  <a:pt x="524" y="34"/>
                  <a:pt x="520" y="36"/>
                </a:cubicBezTo>
                <a:cubicBezTo>
                  <a:pt x="520" y="36"/>
                  <a:pt x="520" y="36"/>
                  <a:pt x="520" y="36"/>
                </a:cubicBezTo>
                <a:cubicBezTo>
                  <a:pt x="520" y="36"/>
                  <a:pt x="520" y="36"/>
                  <a:pt x="520" y="36"/>
                </a:cubicBezTo>
                <a:cubicBezTo>
                  <a:pt x="518" y="36"/>
                  <a:pt x="516" y="36"/>
                  <a:pt x="514" y="36"/>
                </a:cubicBezTo>
                <a:cubicBezTo>
                  <a:pt x="514" y="38"/>
                  <a:pt x="514" y="38"/>
                  <a:pt x="514" y="38"/>
                </a:cubicBezTo>
                <a:cubicBezTo>
                  <a:pt x="515" y="38"/>
                  <a:pt x="516" y="38"/>
                  <a:pt x="517" y="38"/>
                </a:cubicBezTo>
                <a:cubicBezTo>
                  <a:pt x="517" y="38"/>
                  <a:pt x="517" y="38"/>
                  <a:pt x="517" y="38"/>
                </a:cubicBezTo>
                <a:cubicBezTo>
                  <a:pt x="517" y="39"/>
                  <a:pt x="517" y="39"/>
                  <a:pt x="517" y="39"/>
                </a:cubicBezTo>
                <a:cubicBezTo>
                  <a:pt x="517" y="41"/>
                  <a:pt x="516" y="42"/>
                  <a:pt x="516" y="43"/>
                </a:cubicBezTo>
                <a:cubicBezTo>
                  <a:pt x="516" y="44"/>
                  <a:pt x="516" y="44"/>
                  <a:pt x="516" y="44"/>
                </a:cubicBezTo>
                <a:cubicBezTo>
                  <a:pt x="515" y="44"/>
                  <a:pt x="515" y="44"/>
                  <a:pt x="515" y="44"/>
                </a:cubicBezTo>
                <a:cubicBezTo>
                  <a:pt x="515" y="44"/>
                  <a:pt x="515" y="44"/>
                  <a:pt x="515" y="44"/>
                </a:cubicBezTo>
                <a:cubicBezTo>
                  <a:pt x="515" y="44"/>
                  <a:pt x="514" y="44"/>
                  <a:pt x="514" y="44"/>
                </a:cubicBezTo>
                <a:cubicBezTo>
                  <a:pt x="514" y="46"/>
                  <a:pt x="514" y="46"/>
                  <a:pt x="514" y="46"/>
                </a:cubicBezTo>
                <a:cubicBezTo>
                  <a:pt x="516" y="46"/>
                  <a:pt x="516" y="46"/>
                  <a:pt x="516" y="46"/>
                </a:cubicBezTo>
                <a:cubicBezTo>
                  <a:pt x="514" y="48"/>
                  <a:pt x="514" y="48"/>
                  <a:pt x="514" y="48"/>
                </a:cubicBezTo>
                <a:cubicBezTo>
                  <a:pt x="514" y="49"/>
                  <a:pt x="514" y="49"/>
                  <a:pt x="514" y="49"/>
                </a:cubicBezTo>
                <a:cubicBezTo>
                  <a:pt x="514" y="50"/>
                  <a:pt x="514" y="50"/>
                  <a:pt x="514" y="50"/>
                </a:cubicBezTo>
                <a:cubicBezTo>
                  <a:pt x="514" y="51"/>
                  <a:pt x="515" y="51"/>
                  <a:pt x="515" y="51"/>
                </a:cubicBezTo>
                <a:cubicBezTo>
                  <a:pt x="516" y="52"/>
                  <a:pt x="517" y="52"/>
                  <a:pt x="517" y="52"/>
                </a:cubicBezTo>
                <a:cubicBezTo>
                  <a:pt x="517" y="52"/>
                  <a:pt x="517" y="52"/>
                  <a:pt x="517" y="52"/>
                </a:cubicBezTo>
                <a:cubicBezTo>
                  <a:pt x="517" y="52"/>
                  <a:pt x="517" y="52"/>
                  <a:pt x="517" y="52"/>
                </a:cubicBezTo>
                <a:cubicBezTo>
                  <a:pt x="517" y="50"/>
                  <a:pt x="517" y="49"/>
                  <a:pt x="517" y="48"/>
                </a:cubicBezTo>
                <a:cubicBezTo>
                  <a:pt x="517" y="45"/>
                  <a:pt x="517" y="43"/>
                  <a:pt x="519" y="41"/>
                </a:cubicBezTo>
                <a:cubicBezTo>
                  <a:pt x="522" y="35"/>
                  <a:pt x="527" y="32"/>
                  <a:pt x="532" y="31"/>
                </a:cubicBezTo>
                <a:cubicBezTo>
                  <a:pt x="532" y="30"/>
                  <a:pt x="532" y="30"/>
                  <a:pt x="532" y="30"/>
                </a:cubicBezTo>
                <a:moveTo>
                  <a:pt x="877" y="30"/>
                </a:moveTo>
                <a:cubicBezTo>
                  <a:pt x="876" y="30"/>
                  <a:pt x="875" y="31"/>
                  <a:pt x="874" y="31"/>
                </a:cubicBezTo>
                <a:cubicBezTo>
                  <a:pt x="873" y="32"/>
                  <a:pt x="872" y="33"/>
                  <a:pt x="871" y="35"/>
                </a:cubicBezTo>
                <a:cubicBezTo>
                  <a:pt x="871" y="36"/>
                  <a:pt x="871" y="38"/>
                  <a:pt x="871" y="39"/>
                </a:cubicBezTo>
                <a:cubicBezTo>
                  <a:pt x="871" y="41"/>
                  <a:pt x="872" y="44"/>
                  <a:pt x="872" y="46"/>
                </a:cubicBezTo>
                <a:cubicBezTo>
                  <a:pt x="876" y="47"/>
                  <a:pt x="876" y="47"/>
                  <a:pt x="876" y="47"/>
                </a:cubicBezTo>
                <a:cubicBezTo>
                  <a:pt x="876" y="47"/>
                  <a:pt x="876" y="47"/>
                  <a:pt x="876" y="47"/>
                </a:cubicBezTo>
                <a:cubicBezTo>
                  <a:pt x="877" y="46"/>
                  <a:pt x="877" y="46"/>
                  <a:pt x="877" y="46"/>
                </a:cubicBezTo>
                <a:cubicBezTo>
                  <a:pt x="877" y="45"/>
                  <a:pt x="877" y="45"/>
                  <a:pt x="877" y="45"/>
                </a:cubicBezTo>
                <a:cubicBezTo>
                  <a:pt x="877" y="45"/>
                  <a:pt x="876" y="45"/>
                  <a:pt x="875" y="45"/>
                </a:cubicBezTo>
                <a:cubicBezTo>
                  <a:pt x="874" y="45"/>
                  <a:pt x="874" y="45"/>
                  <a:pt x="874" y="45"/>
                </a:cubicBezTo>
                <a:cubicBezTo>
                  <a:pt x="874" y="45"/>
                  <a:pt x="874" y="45"/>
                  <a:pt x="874" y="45"/>
                </a:cubicBezTo>
                <a:cubicBezTo>
                  <a:pt x="873" y="43"/>
                  <a:pt x="873" y="41"/>
                  <a:pt x="873" y="39"/>
                </a:cubicBezTo>
                <a:cubicBezTo>
                  <a:pt x="873" y="37"/>
                  <a:pt x="873" y="35"/>
                  <a:pt x="873" y="34"/>
                </a:cubicBezTo>
                <a:cubicBezTo>
                  <a:pt x="873" y="33"/>
                  <a:pt x="873" y="33"/>
                  <a:pt x="873" y="33"/>
                </a:cubicBezTo>
                <a:cubicBezTo>
                  <a:pt x="874" y="33"/>
                  <a:pt x="874" y="33"/>
                  <a:pt x="874" y="33"/>
                </a:cubicBezTo>
                <a:cubicBezTo>
                  <a:pt x="876" y="31"/>
                  <a:pt x="876" y="31"/>
                  <a:pt x="876" y="31"/>
                </a:cubicBezTo>
                <a:cubicBezTo>
                  <a:pt x="876" y="31"/>
                  <a:pt x="876" y="31"/>
                  <a:pt x="876" y="31"/>
                </a:cubicBezTo>
                <a:cubicBezTo>
                  <a:pt x="877" y="31"/>
                  <a:pt x="877" y="31"/>
                  <a:pt x="877" y="31"/>
                </a:cubicBezTo>
                <a:cubicBezTo>
                  <a:pt x="877" y="31"/>
                  <a:pt x="877" y="31"/>
                  <a:pt x="877" y="31"/>
                </a:cubicBezTo>
                <a:cubicBezTo>
                  <a:pt x="877" y="30"/>
                  <a:pt x="877" y="30"/>
                  <a:pt x="877" y="30"/>
                </a:cubicBezTo>
                <a:moveTo>
                  <a:pt x="890" y="28"/>
                </a:moveTo>
                <a:cubicBezTo>
                  <a:pt x="890" y="28"/>
                  <a:pt x="890" y="28"/>
                  <a:pt x="890" y="28"/>
                </a:cubicBezTo>
                <a:cubicBezTo>
                  <a:pt x="891" y="29"/>
                  <a:pt x="892" y="29"/>
                  <a:pt x="893" y="29"/>
                </a:cubicBezTo>
                <a:cubicBezTo>
                  <a:pt x="893" y="29"/>
                  <a:pt x="893" y="29"/>
                  <a:pt x="893" y="29"/>
                </a:cubicBezTo>
                <a:cubicBezTo>
                  <a:pt x="893" y="29"/>
                  <a:pt x="893" y="29"/>
                  <a:pt x="893" y="29"/>
                </a:cubicBezTo>
                <a:cubicBezTo>
                  <a:pt x="895" y="31"/>
                  <a:pt x="897" y="33"/>
                  <a:pt x="898" y="36"/>
                </a:cubicBezTo>
                <a:cubicBezTo>
                  <a:pt x="898" y="36"/>
                  <a:pt x="898" y="36"/>
                  <a:pt x="898" y="36"/>
                </a:cubicBezTo>
                <a:cubicBezTo>
                  <a:pt x="898" y="36"/>
                  <a:pt x="898" y="36"/>
                  <a:pt x="898" y="36"/>
                </a:cubicBezTo>
                <a:cubicBezTo>
                  <a:pt x="898" y="37"/>
                  <a:pt x="898" y="37"/>
                  <a:pt x="898" y="37"/>
                </a:cubicBezTo>
                <a:cubicBezTo>
                  <a:pt x="898" y="38"/>
                  <a:pt x="897" y="39"/>
                  <a:pt x="897" y="39"/>
                </a:cubicBezTo>
                <a:cubicBezTo>
                  <a:pt x="897" y="40"/>
                  <a:pt x="896" y="40"/>
                  <a:pt x="896" y="41"/>
                </a:cubicBezTo>
                <a:cubicBezTo>
                  <a:pt x="897" y="42"/>
                  <a:pt x="899" y="43"/>
                  <a:pt x="900" y="44"/>
                </a:cubicBezTo>
                <a:cubicBezTo>
                  <a:pt x="902" y="46"/>
                  <a:pt x="904" y="47"/>
                  <a:pt x="905" y="49"/>
                </a:cubicBezTo>
                <a:cubicBezTo>
                  <a:pt x="906" y="52"/>
                  <a:pt x="906" y="54"/>
                  <a:pt x="906" y="56"/>
                </a:cubicBezTo>
                <a:cubicBezTo>
                  <a:pt x="906" y="58"/>
                  <a:pt x="906" y="61"/>
                  <a:pt x="905" y="63"/>
                </a:cubicBezTo>
                <a:cubicBezTo>
                  <a:pt x="905" y="63"/>
                  <a:pt x="905" y="63"/>
                  <a:pt x="905" y="63"/>
                </a:cubicBezTo>
                <a:cubicBezTo>
                  <a:pt x="905" y="63"/>
                  <a:pt x="905" y="63"/>
                  <a:pt x="905" y="63"/>
                </a:cubicBezTo>
                <a:cubicBezTo>
                  <a:pt x="904" y="65"/>
                  <a:pt x="902" y="66"/>
                  <a:pt x="900" y="67"/>
                </a:cubicBezTo>
                <a:cubicBezTo>
                  <a:pt x="898" y="68"/>
                  <a:pt x="896" y="69"/>
                  <a:pt x="894" y="69"/>
                </a:cubicBezTo>
                <a:cubicBezTo>
                  <a:pt x="894" y="70"/>
                  <a:pt x="893" y="71"/>
                  <a:pt x="893" y="72"/>
                </a:cubicBezTo>
                <a:cubicBezTo>
                  <a:pt x="892" y="73"/>
                  <a:pt x="891" y="73"/>
                  <a:pt x="890" y="74"/>
                </a:cubicBezTo>
                <a:cubicBezTo>
                  <a:pt x="890" y="76"/>
                  <a:pt x="890" y="76"/>
                  <a:pt x="890" y="76"/>
                </a:cubicBezTo>
                <a:cubicBezTo>
                  <a:pt x="890" y="75"/>
                  <a:pt x="890" y="75"/>
                  <a:pt x="891" y="75"/>
                </a:cubicBezTo>
                <a:cubicBezTo>
                  <a:pt x="891" y="75"/>
                  <a:pt x="891" y="75"/>
                  <a:pt x="891" y="75"/>
                </a:cubicBezTo>
                <a:cubicBezTo>
                  <a:pt x="891" y="75"/>
                  <a:pt x="891" y="75"/>
                  <a:pt x="891" y="75"/>
                </a:cubicBezTo>
                <a:cubicBezTo>
                  <a:pt x="894" y="71"/>
                  <a:pt x="898" y="69"/>
                  <a:pt x="902" y="68"/>
                </a:cubicBezTo>
                <a:cubicBezTo>
                  <a:pt x="904" y="66"/>
                  <a:pt x="905" y="65"/>
                  <a:pt x="906" y="63"/>
                </a:cubicBezTo>
                <a:cubicBezTo>
                  <a:pt x="907" y="61"/>
                  <a:pt x="907" y="59"/>
                  <a:pt x="907" y="57"/>
                </a:cubicBezTo>
                <a:cubicBezTo>
                  <a:pt x="907" y="55"/>
                  <a:pt x="907" y="54"/>
                  <a:pt x="907" y="53"/>
                </a:cubicBezTo>
                <a:cubicBezTo>
                  <a:pt x="906" y="48"/>
                  <a:pt x="902" y="44"/>
                  <a:pt x="898" y="41"/>
                </a:cubicBezTo>
                <a:cubicBezTo>
                  <a:pt x="898" y="40"/>
                  <a:pt x="898" y="40"/>
                  <a:pt x="898" y="40"/>
                </a:cubicBezTo>
                <a:cubicBezTo>
                  <a:pt x="898" y="40"/>
                  <a:pt x="898" y="40"/>
                  <a:pt x="898" y="40"/>
                </a:cubicBezTo>
                <a:cubicBezTo>
                  <a:pt x="899" y="39"/>
                  <a:pt x="899" y="38"/>
                  <a:pt x="899" y="37"/>
                </a:cubicBezTo>
                <a:cubicBezTo>
                  <a:pt x="899" y="35"/>
                  <a:pt x="897" y="32"/>
                  <a:pt x="895" y="30"/>
                </a:cubicBezTo>
                <a:cubicBezTo>
                  <a:pt x="893" y="29"/>
                  <a:pt x="892" y="28"/>
                  <a:pt x="890" y="28"/>
                </a:cubicBezTo>
                <a:moveTo>
                  <a:pt x="545" y="28"/>
                </a:moveTo>
                <a:cubicBezTo>
                  <a:pt x="545" y="29"/>
                  <a:pt x="545" y="29"/>
                  <a:pt x="545" y="29"/>
                </a:cubicBezTo>
                <a:cubicBezTo>
                  <a:pt x="550" y="29"/>
                  <a:pt x="554" y="32"/>
                  <a:pt x="557" y="36"/>
                </a:cubicBezTo>
                <a:cubicBezTo>
                  <a:pt x="557" y="34"/>
                  <a:pt x="557" y="34"/>
                  <a:pt x="557" y="34"/>
                </a:cubicBezTo>
                <a:cubicBezTo>
                  <a:pt x="557" y="33"/>
                  <a:pt x="556" y="32"/>
                  <a:pt x="555" y="32"/>
                </a:cubicBezTo>
                <a:cubicBezTo>
                  <a:pt x="555" y="32"/>
                  <a:pt x="555" y="32"/>
                  <a:pt x="555" y="32"/>
                </a:cubicBezTo>
                <a:cubicBezTo>
                  <a:pt x="555" y="31"/>
                  <a:pt x="555" y="31"/>
                  <a:pt x="555" y="31"/>
                </a:cubicBezTo>
                <a:cubicBezTo>
                  <a:pt x="552" y="29"/>
                  <a:pt x="548" y="28"/>
                  <a:pt x="545" y="28"/>
                </a:cubicBezTo>
                <a:moveTo>
                  <a:pt x="543" y="28"/>
                </a:moveTo>
                <a:cubicBezTo>
                  <a:pt x="540" y="28"/>
                  <a:pt x="537" y="29"/>
                  <a:pt x="534" y="30"/>
                </a:cubicBezTo>
                <a:cubicBezTo>
                  <a:pt x="534" y="31"/>
                  <a:pt x="534" y="31"/>
                  <a:pt x="534" y="31"/>
                </a:cubicBezTo>
                <a:cubicBezTo>
                  <a:pt x="537" y="30"/>
                  <a:pt x="540" y="30"/>
                  <a:pt x="542" y="29"/>
                </a:cubicBezTo>
                <a:cubicBezTo>
                  <a:pt x="542" y="29"/>
                  <a:pt x="542" y="29"/>
                  <a:pt x="542" y="29"/>
                </a:cubicBezTo>
                <a:cubicBezTo>
                  <a:pt x="542" y="29"/>
                  <a:pt x="542" y="29"/>
                  <a:pt x="542" y="29"/>
                </a:cubicBezTo>
                <a:cubicBezTo>
                  <a:pt x="542" y="29"/>
                  <a:pt x="542" y="29"/>
                  <a:pt x="543" y="29"/>
                </a:cubicBezTo>
                <a:cubicBezTo>
                  <a:pt x="543" y="28"/>
                  <a:pt x="543" y="28"/>
                  <a:pt x="543" y="28"/>
                </a:cubicBezTo>
                <a:moveTo>
                  <a:pt x="175" y="28"/>
                </a:moveTo>
                <a:cubicBezTo>
                  <a:pt x="175" y="28"/>
                  <a:pt x="174" y="28"/>
                  <a:pt x="173" y="28"/>
                </a:cubicBezTo>
                <a:cubicBezTo>
                  <a:pt x="173" y="28"/>
                  <a:pt x="173" y="28"/>
                  <a:pt x="173" y="28"/>
                </a:cubicBezTo>
                <a:cubicBezTo>
                  <a:pt x="173" y="28"/>
                  <a:pt x="173" y="28"/>
                  <a:pt x="173" y="28"/>
                </a:cubicBezTo>
                <a:cubicBezTo>
                  <a:pt x="173" y="28"/>
                  <a:pt x="173" y="28"/>
                  <a:pt x="173" y="28"/>
                </a:cubicBezTo>
                <a:cubicBezTo>
                  <a:pt x="170" y="28"/>
                  <a:pt x="167" y="30"/>
                  <a:pt x="166" y="33"/>
                </a:cubicBezTo>
                <a:cubicBezTo>
                  <a:pt x="166" y="33"/>
                  <a:pt x="166" y="33"/>
                  <a:pt x="166" y="33"/>
                </a:cubicBezTo>
                <a:cubicBezTo>
                  <a:pt x="166" y="33"/>
                  <a:pt x="166" y="33"/>
                  <a:pt x="166" y="33"/>
                </a:cubicBezTo>
                <a:cubicBezTo>
                  <a:pt x="165" y="34"/>
                  <a:pt x="165" y="35"/>
                  <a:pt x="165" y="37"/>
                </a:cubicBezTo>
                <a:cubicBezTo>
                  <a:pt x="165" y="40"/>
                  <a:pt x="166" y="42"/>
                  <a:pt x="168" y="44"/>
                </a:cubicBezTo>
                <a:cubicBezTo>
                  <a:pt x="169" y="44"/>
                  <a:pt x="170" y="45"/>
                  <a:pt x="171" y="45"/>
                </a:cubicBezTo>
                <a:cubicBezTo>
                  <a:pt x="173" y="46"/>
                  <a:pt x="174" y="47"/>
                  <a:pt x="175" y="49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75" y="50"/>
                  <a:pt x="175" y="51"/>
                  <a:pt x="175" y="53"/>
                </a:cubicBezTo>
                <a:cubicBezTo>
                  <a:pt x="175" y="55"/>
                  <a:pt x="175" y="57"/>
                  <a:pt x="172" y="59"/>
                </a:cubicBezTo>
                <a:cubicBezTo>
                  <a:pt x="172" y="60"/>
                  <a:pt x="171" y="61"/>
                  <a:pt x="170" y="61"/>
                </a:cubicBezTo>
                <a:cubicBezTo>
                  <a:pt x="169" y="62"/>
                  <a:pt x="169" y="62"/>
                  <a:pt x="169" y="62"/>
                </a:cubicBezTo>
                <a:cubicBezTo>
                  <a:pt x="169" y="63"/>
                  <a:pt x="169" y="63"/>
                  <a:pt x="169" y="63"/>
                </a:cubicBezTo>
                <a:cubicBezTo>
                  <a:pt x="169" y="63"/>
                  <a:pt x="169" y="63"/>
                  <a:pt x="169" y="63"/>
                </a:cubicBezTo>
                <a:cubicBezTo>
                  <a:pt x="169" y="63"/>
                  <a:pt x="170" y="62"/>
                  <a:pt x="171" y="62"/>
                </a:cubicBezTo>
                <a:cubicBezTo>
                  <a:pt x="171" y="61"/>
                  <a:pt x="172" y="61"/>
                  <a:pt x="173" y="61"/>
                </a:cubicBezTo>
                <a:cubicBezTo>
                  <a:pt x="175" y="59"/>
                  <a:pt x="176" y="56"/>
                  <a:pt x="176" y="54"/>
                </a:cubicBezTo>
                <a:cubicBezTo>
                  <a:pt x="176" y="53"/>
                  <a:pt x="176" y="53"/>
                  <a:pt x="176" y="52"/>
                </a:cubicBezTo>
                <a:cubicBezTo>
                  <a:pt x="176" y="52"/>
                  <a:pt x="176" y="52"/>
                  <a:pt x="176" y="52"/>
                </a:cubicBezTo>
                <a:cubicBezTo>
                  <a:pt x="176" y="52"/>
                  <a:pt x="176" y="52"/>
                  <a:pt x="176" y="52"/>
                </a:cubicBezTo>
                <a:cubicBezTo>
                  <a:pt x="176" y="51"/>
                  <a:pt x="176" y="51"/>
                  <a:pt x="176" y="51"/>
                </a:cubicBezTo>
                <a:cubicBezTo>
                  <a:pt x="176" y="50"/>
                  <a:pt x="176" y="49"/>
                  <a:pt x="175" y="48"/>
                </a:cubicBezTo>
                <a:cubicBezTo>
                  <a:pt x="174" y="47"/>
                  <a:pt x="173" y="46"/>
                  <a:pt x="172" y="46"/>
                </a:cubicBezTo>
                <a:cubicBezTo>
                  <a:pt x="170" y="44"/>
                  <a:pt x="167" y="43"/>
                  <a:pt x="166" y="40"/>
                </a:cubicBezTo>
                <a:cubicBezTo>
                  <a:pt x="166" y="39"/>
                  <a:pt x="166" y="39"/>
                  <a:pt x="166" y="39"/>
                </a:cubicBezTo>
                <a:cubicBezTo>
                  <a:pt x="166" y="39"/>
                  <a:pt x="166" y="39"/>
                  <a:pt x="166" y="39"/>
                </a:cubicBezTo>
                <a:cubicBezTo>
                  <a:pt x="166" y="38"/>
                  <a:pt x="166" y="36"/>
                  <a:pt x="167" y="35"/>
                </a:cubicBezTo>
                <a:cubicBezTo>
                  <a:pt x="167" y="33"/>
                  <a:pt x="168" y="31"/>
                  <a:pt x="169" y="30"/>
                </a:cubicBezTo>
                <a:cubicBezTo>
                  <a:pt x="171" y="29"/>
                  <a:pt x="173" y="28"/>
                  <a:pt x="175" y="28"/>
                </a:cubicBezTo>
                <a:cubicBezTo>
                  <a:pt x="176" y="28"/>
                  <a:pt x="178" y="29"/>
                  <a:pt x="179" y="29"/>
                </a:cubicBezTo>
                <a:cubicBezTo>
                  <a:pt x="179" y="29"/>
                  <a:pt x="179" y="29"/>
                  <a:pt x="179" y="29"/>
                </a:cubicBezTo>
                <a:cubicBezTo>
                  <a:pt x="179" y="29"/>
                  <a:pt x="179" y="29"/>
                  <a:pt x="179" y="29"/>
                </a:cubicBezTo>
                <a:cubicBezTo>
                  <a:pt x="182" y="30"/>
                  <a:pt x="185" y="33"/>
                  <a:pt x="186" y="36"/>
                </a:cubicBezTo>
                <a:cubicBezTo>
                  <a:pt x="187" y="38"/>
                  <a:pt x="187" y="40"/>
                  <a:pt x="187" y="42"/>
                </a:cubicBezTo>
                <a:cubicBezTo>
                  <a:pt x="192" y="44"/>
                  <a:pt x="196" y="49"/>
                  <a:pt x="196" y="54"/>
                </a:cubicBezTo>
                <a:cubicBezTo>
                  <a:pt x="196" y="54"/>
                  <a:pt x="196" y="54"/>
                  <a:pt x="196" y="54"/>
                </a:cubicBezTo>
                <a:cubicBezTo>
                  <a:pt x="196" y="54"/>
                  <a:pt x="196" y="54"/>
                  <a:pt x="196" y="54"/>
                </a:cubicBezTo>
                <a:cubicBezTo>
                  <a:pt x="194" y="62"/>
                  <a:pt x="186" y="69"/>
                  <a:pt x="178" y="71"/>
                </a:cubicBezTo>
                <a:cubicBezTo>
                  <a:pt x="178" y="71"/>
                  <a:pt x="178" y="71"/>
                  <a:pt x="178" y="71"/>
                </a:cubicBezTo>
                <a:cubicBezTo>
                  <a:pt x="178" y="71"/>
                  <a:pt x="178" y="71"/>
                  <a:pt x="178" y="71"/>
                </a:cubicBezTo>
                <a:cubicBezTo>
                  <a:pt x="177" y="71"/>
                  <a:pt x="177" y="71"/>
                  <a:pt x="177" y="71"/>
                </a:cubicBezTo>
                <a:cubicBezTo>
                  <a:pt x="174" y="71"/>
                  <a:pt x="172" y="70"/>
                  <a:pt x="170" y="68"/>
                </a:cubicBezTo>
                <a:cubicBezTo>
                  <a:pt x="169" y="67"/>
                  <a:pt x="167" y="65"/>
                  <a:pt x="165" y="64"/>
                </a:cubicBezTo>
                <a:cubicBezTo>
                  <a:pt x="165" y="64"/>
                  <a:pt x="165" y="64"/>
                  <a:pt x="165" y="64"/>
                </a:cubicBezTo>
                <a:cubicBezTo>
                  <a:pt x="161" y="61"/>
                  <a:pt x="156" y="59"/>
                  <a:pt x="151" y="56"/>
                </a:cubicBezTo>
                <a:cubicBezTo>
                  <a:pt x="151" y="57"/>
                  <a:pt x="151" y="57"/>
                  <a:pt x="151" y="57"/>
                </a:cubicBezTo>
                <a:cubicBezTo>
                  <a:pt x="162" y="62"/>
                  <a:pt x="172" y="69"/>
                  <a:pt x="180" y="78"/>
                </a:cubicBezTo>
                <a:cubicBezTo>
                  <a:pt x="180" y="78"/>
                  <a:pt x="180" y="78"/>
                  <a:pt x="180" y="78"/>
                </a:cubicBezTo>
                <a:cubicBezTo>
                  <a:pt x="180" y="79"/>
                  <a:pt x="180" y="79"/>
                  <a:pt x="180" y="79"/>
                </a:cubicBezTo>
                <a:cubicBezTo>
                  <a:pt x="180" y="80"/>
                  <a:pt x="180" y="80"/>
                  <a:pt x="180" y="80"/>
                </a:cubicBezTo>
                <a:cubicBezTo>
                  <a:pt x="180" y="80"/>
                  <a:pt x="180" y="81"/>
                  <a:pt x="180" y="81"/>
                </a:cubicBezTo>
                <a:cubicBezTo>
                  <a:pt x="179" y="82"/>
                  <a:pt x="179" y="82"/>
                  <a:pt x="178" y="82"/>
                </a:cubicBezTo>
                <a:cubicBezTo>
                  <a:pt x="177" y="83"/>
                  <a:pt x="176" y="83"/>
                  <a:pt x="175" y="84"/>
                </a:cubicBezTo>
                <a:cubicBezTo>
                  <a:pt x="175" y="84"/>
                  <a:pt x="175" y="84"/>
                  <a:pt x="175" y="84"/>
                </a:cubicBezTo>
                <a:cubicBezTo>
                  <a:pt x="174" y="83"/>
                  <a:pt x="174" y="83"/>
                  <a:pt x="174" y="83"/>
                </a:cubicBezTo>
                <a:cubicBezTo>
                  <a:pt x="167" y="77"/>
                  <a:pt x="159" y="71"/>
                  <a:pt x="151" y="67"/>
                </a:cubicBezTo>
                <a:cubicBezTo>
                  <a:pt x="151" y="68"/>
                  <a:pt x="151" y="68"/>
                  <a:pt x="151" y="68"/>
                </a:cubicBezTo>
                <a:cubicBezTo>
                  <a:pt x="158" y="72"/>
                  <a:pt x="165" y="77"/>
                  <a:pt x="172" y="82"/>
                </a:cubicBezTo>
                <a:cubicBezTo>
                  <a:pt x="172" y="83"/>
                  <a:pt x="172" y="83"/>
                  <a:pt x="172" y="83"/>
                </a:cubicBezTo>
                <a:cubicBezTo>
                  <a:pt x="172" y="83"/>
                  <a:pt x="172" y="83"/>
                  <a:pt x="172" y="83"/>
                </a:cubicBezTo>
                <a:cubicBezTo>
                  <a:pt x="173" y="84"/>
                  <a:pt x="173" y="84"/>
                  <a:pt x="173" y="85"/>
                </a:cubicBezTo>
                <a:cubicBezTo>
                  <a:pt x="173" y="86"/>
                  <a:pt x="172" y="87"/>
                  <a:pt x="172" y="88"/>
                </a:cubicBezTo>
                <a:cubicBezTo>
                  <a:pt x="171" y="89"/>
                  <a:pt x="170" y="89"/>
                  <a:pt x="169" y="90"/>
                </a:cubicBezTo>
                <a:cubicBezTo>
                  <a:pt x="167" y="90"/>
                  <a:pt x="166" y="91"/>
                  <a:pt x="165" y="93"/>
                </a:cubicBezTo>
                <a:cubicBezTo>
                  <a:pt x="165" y="93"/>
                  <a:pt x="165" y="93"/>
                  <a:pt x="165" y="93"/>
                </a:cubicBezTo>
                <a:cubicBezTo>
                  <a:pt x="165" y="93"/>
                  <a:pt x="165" y="93"/>
                  <a:pt x="165" y="93"/>
                </a:cubicBezTo>
                <a:cubicBezTo>
                  <a:pt x="164" y="94"/>
                  <a:pt x="163" y="94"/>
                  <a:pt x="163" y="94"/>
                </a:cubicBezTo>
                <a:cubicBezTo>
                  <a:pt x="163" y="94"/>
                  <a:pt x="163" y="94"/>
                  <a:pt x="163" y="94"/>
                </a:cubicBezTo>
                <a:cubicBezTo>
                  <a:pt x="162" y="94"/>
                  <a:pt x="161" y="94"/>
                  <a:pt x="161" y="93"/>
                </a:cubicBezTo>
                <a:cubicBezTo>
                  <a:pt x="160" y="93"/>
                  <a:pt x="160" y="92"/>
                  <a:pt x="159" y="92"/>
                </a:cubicBezTo>
                <a:cubicBezTo>
                  <a:pt x="158" y="91"/>
                  <a:pt x="157" y="90"/>
                  <a:pt x="157" y="90"/>
                </a:cubicBezTo>
                <a:cubicBezTo>
                  <a:pt x="157" y="90"/>
                  <a:pt x="157" y="90"/>
                  <a:pt x="157" y="90"/>
                </a:cubicBezTo>
                <a:cubicBezTo>
                  <a:pt x="157" y="90"/>
                  <a:pt x="157" y="90"/>
                  <a:pt x="157" y="90"/>
                </a:cubicBezTo>
                <a:cubicBezTo>
                  <a:pt x="155" y="88"/>
                  <a:pt x="153" y="87"/>
                  <a:pt x="151" y="86"/>
                </a:cubicBezTo>
                <a:cubicBezTo>
                  <a:pt x="151" y="88"/>
                  <a:pt x="151" y="88"/>
                  <a:pt x="151" y="88"/>
                </a:cubicBezTo>
                <a:cubicBezTo>
                  <a:pt x="155" y="89"/>
                  <a:pt x="159" y="92"/>
                  <a:pt x="161" y="96"/>
                </a:cubicBezTo>
                <a:cubicBezTo>
                  <a:pt x="161" y="96"/>
                  <a:pt x="161" y="96"/>
                  <a:pt x="161" y="96"/>
                </a:cubicBezTo>
                <a:cubicBezTo>
                  <a:pt x="161" y="97"/>
                  <a:pt x="161" y="97"/>
                  <a:pt x="161" y="97"/>
                </a:cubicBezTo>
                <a:cubicBezTo>
                  <a:pt x="160" y="98"/>
                  <a:pt x="158" y="100"/>
                  <a:pt x="157" y="102"/>
                </a:cubicBezTo>
                <a:cubicBezTo>
                  <a:pt x="156" y="102"/>
                  <a:pt x="155" y="103"/>
                  <a:pt x="154" y="103"/>
                </a:cubicBezTo>
                <a:cubicBezTo>
                  <a:pt x="154" y="103"/>
                  <a:pt x="154" y="103"/>
                  <a:pt x="154" y="103"/>
                </a:cubicBezTo>
                <a:cubicBezTo>
                  <a:pt x="154" y="102"/>
                  <a:pt x="154" y="102"/>
                  <a:pt x="154" y="102"/>
                </a:cubicBezTo>
                <a:cubicBezTo>
                  <a:pt x="153" y="101"/>
                  <a:pt x="152" y="100"/>
                  <a:pt x="151" y="100"/>
                </a:cubicBezTo>
                <a:cubicBezTo>
                  <a:pt x="151" y="103"/>
                  <a:pt x="151" y="103"/>
                  <a:pt x="151" y="103"/>
                </a:cubicBezTo>
                <a:cubicBezTo>
                  <a:pt x="151" y="103"/>
                  <a:pt x="152" y="104"/>
                  <a:pt x="152" y="105"/>
                </a:cubicBezTo>
                <a:cubicBezTo>
                  <a:pt x="153" y="105"/>
                  <a:pt x="153" y="105"/>
                  <a:pt x="153" y="105"/>
                </a:cubicBezTo>
                <a:cubicBezTo>
                  <a:pt x="152" y="106"/>
                  <a:pt x="152" y="106"/>
                  <a:pt x="152" y="106"/>
                </a:cubicBezTo>
                <a:cubicBezTo>
                  <a:pt x="152" y="106"/>
                  <a:pt x="151" y="107"/>
                  <a:pt x="151" y="107"/>
                </a:cubicBezTo>
                <a:cubicBezTo>
                  <a:pt x="151" y="109"/>
                  <a:pt x="151" y="109"/>
                  <a:pt x="151" y="109"/>
                </a:cubicBezTo>
                <a:cubicBezTo>
                  <a:pt x="159" y="100"/>
                  <a:pt x="168" y="92"/>
                  <a:pt x="178" y="84"/>
                </a:cubicBezTo>
                <a:cubicBezTo>
                  <a:pt x="178" y="84"/>
                  <a:pt x="178" y="84"/>
                  <a:pt x="178" y="84"/>
                </a:cubicBezTo>
                <a:cubicBezTo>
                  <a:pt x="178" y="84"/>
                  <a:pt x="178" y="84"/>
                  <a:pt x="178" y="84"/>
                </a:cubicBezTo>
                <a:cubicBezTo>
                  <a:pt x="185" y="79"/>
                  <a:pt x="193" y="74"/>
                  <a:pt x="202" y="71"/>
                </a:cubicBezTo>
                <a:cubicBezTo>
                  <a:pt x="202" y="71"/>
                  <a:pt x="202" y="71"/>
                  <a:pt x="202" y="71"/>
                </a:cubicBezTo>
                <a:cubicBezTo>
                  <a:pt x="202" y="71"/>
                  <a:pt x="202" y="71"/>
                  <a:pt x="202" y="71"/>
                </a:cubicBezTo>
                <a:cubicBezTo>
                  <a:pt x="212" y="68"/>
                  <a:pt x="224" y="67"/>
                  <a:pt x="234" y="67"/>
                </a:cubicBezTo>
                <a:cubicBezTo>
                  <a:pt x="237" y="66"/>
                  <a:pt x="240" y="66"/>
                  <a:pt x="243" y="66"/>
                </a:cubicBezTo>
                <a:cubicBezTo>
                  <a:pt x="243" y="64"/>
                  <a:pt x="243" y="64"/>
                  <a:pt x="243" y="64"/>
                </a:cubicBezTo>
                <a:cubicBezTo>
                  <a:pt x="240" y="65"/>
                  <a:pt x="236" y="65"/>
                  <a:pt x="233" y="66"/>
                </a:cubicBezTo>
                <a:cubicBezTo>
                  <a:pt x="233" y="66"/>
                  <a:pt x="233" y="66"/>
                  <a:pt x="233" y="66"/>
                </a:cubicBezTo>
                <a:cubicBezTo>
                  <a:pt x="233" y="66"/>
                  <a:pt x="233" y="66"/>
                  <a:pt x="233" y="66"/>
                </a:cubicBezTo>
                <a:cubicBezTo>
                  <a:pt x="225" y="66"/>
                  <a:pt x="218" y="66"/>
                  <a:pt x="211" y="68"/>
                </a:cubicBezTo>
                <a:cubicBezTo>
                  <a:pt x="211" y="68"/>
                  <a:pt x="211" y="68"/>
                  <a:pt x="211" y="68"/>
                </a:cubicBezTo>
                <a:cubicBezTo>
                  <a:pt x="201" y="70"/>
                  <a:pt x="192" y="74"/>
                  <a:pt x="183" y="78"/>
                </a:cubicBezTo>
                <a:cubicBezTo>
                  <a:pt x="183" y="78"/>
                  <a:pt x="183" y="78"/>
                  <a:pt x="183" y="78"/>
                </a:cubicBezTo>
                <a:cubicBezTo>
                  <a:pt x="182" y="78"/>
                  <a:pt x="182" y="78"/>
                  <a:pt x="182" y="78"/>
                </a:cubicBezTo>
                <a:cubicBezTo>
                  <a:pt x="182" y="78"/>
                  <a:pt x="180" y="77"/>
                  <a:pt x="179" y="77"/>
                </a:cubicBezTo>
                <a:cubicBezTo>
                  <a:pt x="178" y="76"/>
                  <a:pt x="177" y="75"/>
                  <a:pt x="177" y="73"/>
                </a:cubicBezTo>
                <a:cubicBezTo>
                  <a:pt x="177" y="73"/>
                  <a:pt x="177" y="73"/>
                  <a:pt x="177" y="73"/>
                </a:cubicBezTo>
                <a:cubicBezTo>
                  <a:pt x="189" y="67"/>
                  <a:pt x="189" y="67"/>
                  <a:pt x="189" y="67"/>
                </a:cubicBezTo>
                <a:cubicBezTo>
                  <a:pt x="193" y="63"/>
                  <a:pt x="196" y="59"/>
                  <a:pt x="197" y="54"/>
                </a:cubicBezTo>
                <a:cubicBezTo>
                  <a:pt x="197" y="52"/>
                  <a:pt x="196" y="49"/>
                  <a:pt x="195" y="47"/>
                </a:cubicBezTo>
                <a:cubicBezTo>
                  <a:pt x="194" y="45"/>
                  <a:pt x="192" y="43"/>
                  <a:pt x="189" y="42"/>
                </a:cubicBezTo>
                <a:cubicBezTo>
                  <a:pt x="189" y="42"/>
                  <a:pt x="189" y="42"/>
                  <a:pt x="189" y="42"/>
                </a:cubicBezTo>
                <a:cubicBezTo>
                  <a:pt x="186" y="34"/>
                  <a:pt x="186" y="34"/>
                  <a:pt x="186" y="34"/>
                </a:cubicBezTo>
                <a:cubicBezTo>
                  <a:pt x="185" y="32"/>
                  <a:pt x="183" y="31"/>
                  <a:pt x="181" y="30"/>
                </a:cubicBezTo>
                <a:cubicBezTo>
                  <a:pt x="179" y="28"/>
                  <a:pt x="177" y="28"/>
                  <a:pt x="175" y="28"/>
                </a:cubicBezTo>
                <a:moveTo>
                  <a:pt x="137" y="28"/>
                </a:moveTo>
                <a:cubicBezTo>
                  <a:pt x="137" y="29"/>
                  <a:pt x="137" y="29"/>
                  <a:pt x="137" y="29"/>
                </a:cubicBezTo>
                <a:cubicBezTo>
                  <a:pt x="137" y="30"/>
                  <a:pt x="138" y="31"/>
                  <a:pt x="138" y="31"/>
                </a:cubicBezTo>
                <a:cubicBezTo>
                  <a:pt x="138" y="29"/>
                  <a:pt x="138" y="29"/>
                  <a:pt x="138" y="29"/>
                </a:cubicBezTo>
                <a:cubicBezTo>
                  <a:pt x="138" y="29"/>
                  <a:pt x="137" y="28"/>
                  <a:pt x="137" y="28"/>
                </a:cubicBezTo>
                <a:moveTo>
                  <a:pt x="885" y="27"/>
                </a:moveTo>
                <a:cubicBezTo>
                  <a:pt x="883" y="28"/>
                  <a:pt x="881" y="29"/>
                  <a:pt x="879" y="29"/>
                </a:cubicBezTo>
                <a:cubicBezTo>
                  <a:pt x="879" y="30"/>
                  <a:pt x="879" y="30"/>
                  <a:pt x="879" y="30"/>
                </a:cubicBezTo>
                <a:cubicBezTo>
                  <a:pt x="882" y="29"/>
                  <a:pt x="885" y="28"/>
                  <a:pt x="888" y="28"/>
                </a:cubicBezTo>
                <a:cubicBezTo>
                  <a:pt x="888" y="28"/>
                  <a:pt x="888" y="28"/>
                  <a:pt x="888" y="28"/>
                </a:cubicBezTo>
                <a:cubicBezTo>
                  <a:pt x="888" y="28"/>
                  <a:pt x="888" y="28"/>
                  <a:pt x="888" y="28"/>
                </a:cubicBezTo>
                <a:cubicBezTo>
                  <a:pt x="887" y="28"/>
                  <a:pt x="886" y="28"/>
                  <a:pt x="885" y="27"/>
                </a:cubicBezTo>
                <a:moveTo>
                  <a:pt x="29" y="27"/>
                </a:moveTo>
                <a:cubicBezTo>
                  <a:pt x="28" y="28"/>
                  <a:pt x="28" y="28"/>
                  <a:pt x="28" y="29"/>
                </a:cubicBezTo>
                <a:cubicBezTo>
                  <a:pt x="27" y="30"/>
                  <a:pt x="27" y="31"/>
                  <a:pt x="27" y="32"/>
                </a:cubicBezTo>
                <a:cubicBezTo>
                  <a:pt x="27" y="34"/>
                  <a:pt x="28" y="36"/>
                  <a:pt x="29" y="38"/>
                </a:cubicBezTo>
                <a:cubicBezTo>
                  <a:pt x="29" y="33"/>
                  <a:pt x="29" y="33"/>
                  <a:pt x="29" y="33"/>
                </a:cubicBezTo>
                <a:cubicBezTo>
                  <a:pt x="29" y="33"/>
                  <a:pt x="29" y="33"/>
                  <a:pt x="29" y="33"/>
                </a:cubicBezTo>
                <a:cubicBezTo>
                  <a:pt x="29" y="33"/>
                  <a:pt x="29" y="33"/>
                  <a:pt x="29" y="32"/>
                </a:cubicBezTo>
                <a:cubicBezTo>
                  <a:pt x="29" y="32"/>
                  <a:pt x="29" y="32"/>
                  <a:pt x="29" y="32"/>
                </a:cubicBezTo>
                <a:cubicBezTo>
                  <a:pt x="29" y="32"/>
                  <a:pt x="29" y="32"/>
                  <a:pt x="29" y="31"/>
                </a:cubicBezTo>
                <a:cubicBezTo>
                  <a:pt x="29" y="31"/>
                  <a:pt x="29" y="31"/>
                  <a:pt x="29" y="31"/>
                </a:cubicBezTo>
                <a:cubicBezTo>
                  <a:pt x="29" y="27"/>
                  <a:pt x="29" y="27"/>
                  <a:pt x="29" y="27"/>
                </a:cubicBezTo>
                <a:moveTo>
                  <a:pt x="462" y="27"/>
                </a:moveTo>
                <a:cubicBezTo>
                  <a:pt x="461" y="28"/>
                  <a:pt x="459" y="29"/>
                  <a:pt x="458" y="30"/>
                </a:cubicBezTo>
                <a:cubicBezTo>
                  <a:pt x="458" y="31"/>
                  <a:pt x="458" y="31"/>
                  <a:pt x="458" y="31"/>
                </a:cubicBezTo>
                <a:cubicBezTo>
                  <a:pt x="459" y="30"/>
                  <a:pt x="461" y="29"/>
                  <a:pt x="462" y="28"/>
                </a:cubicBezTo>
                <a:cubicBezTo>
                  <a:pt x="462" y="27"/>
                  <a:pt x="462" y="27"/>
                  <a:pt x="462" y="27"/>
                </a:cubicBezTo>
                <a:moveTo>
                  <a:pt x="33" y="25"/>
                </a:moveTo>
                <a:cubicBezTo>
                  <a:pt x="33" y="25"/>
                  <a:pt x="32" y="25"/>
                  <a:pt x="32" y="25"/>
                </a:cubicBezTo>
                <a:cubicBezTo>
                  <a:pt x="31" y="26"/>
                  <a:pt x="31" y="26"/>
                  <a:pt x="31" y="26"/>
                </a:cubicBezTo>
                <a:cubicBezTo>
                  <a:pt x="31" y="27"/>
                  <a:pt x="31" y="27"/>
                  <a:pt x="31" y="27"/>
                </a:cubicBezTo>
                <a:cubicBezTo>
                  <a:pt x="31" y="27"/>
                  <a:pt x="32" y="26"/>
                  <a:pt x="33" y="25"/>
                </a:cubicBezTo>
                <a:cubicBezTo>
                  <a:pt x="33" y="25"/>
                  <a:pt x="33" y="25"/>
                  <a:pt x="33" y="25"/>
                </a:cubicBezTo>
                <a:moveTo>
                  <a:pt x="588" y="23"/>
                </a:moveTo>
                <a:cubicBezTo>
                  <a:pt x="588" y="24"/>
                  <a:pt x="588" y="24"/>
                  <a:pt x="588" y="24"/>
                </a:cubicBezTo>
                <a:cubicBezTo>
                  <a:pt x="604" y="32"/>
                  <a:pt x="618" y="46"/>
                  <a:pt x="631" y="60"/>
                </a:cubicBezTo>
                <a:cubicBezTo>
                  <a:pt x="631" y="60"/>
                  <a:pt x="631" y="60"/>
                  <a:pt x="631" y="60"/>
                </a:cubicBezTo>
                <a:cubicBezTo>
                  <a:pt x="631" y="60"/>
                  <a:pt x="631" y="60"/>
                  <a:pt x="631" y="60"/>
                </a:cubicBezTo>
                <a:cubicBezTo>
                  <a:pt x="631" y="60"/>
                  <a:pt x="632" y="61"/>
                  <a:pt x="633" y="62"/>
                </a:cubicBezTo>
                <a:cubicBezTo>
                  <a:pt x="633" y="62"/>
                  <a:pt x="634" y="63"/>
                  <a:pt x="634" y="64"/>
                </a:cubicBezTo>
                <a:cubicBezTo>
                  <a:pt x="634" y="65"/>
                  <a:pt x="633" y="65"/>
                  <a:pt x="633" y="66"/>
                </a:cubicBezTo>
                <a:cubicBezTo>
                  <a:pt x="633" y="66"/>
                  <a:pt x="633" y="66"/>
                  <a:pt x="633" y="66"/>
                </a:cubicBezTo>
                <a:cubicBezTo>
                  <a:pt x="632" y="66"/>
                  <a:pt x="632" y="66"/>
                  <a:pt x="632" y="66"/>
                </a:cubicBezTo>
                <a:cubicBezTo>
                  <a:pt x="630" y="67"/>
                  <a:pt x="627" y="68"/>
                  <a:pt x="624" y="69"/>
                </a:cubicBezTo>
                <a:cubicBezTo>
                  <a:pt x="622" y="71"/>
                  <a:pt x="619" y="72"/>
                  <a:pt x="616" y="72"/>
                </a:cubicBezTo>
                <a:cubicBezTo>
                  <a:pt x="615" y="72"/>
                  <a:pt x="615" y="72"/>
                  <a:pt x="614" y="72"/>
                </a:cubicBezTo>
                <a:cubicBezTo>
                  <a:pt x="614" y="72"/>
                  <a:pt x="614" y="72"/>
                  <a:pt x="614" y="72"/>
                </a:cubicBezTo>
                <a:cubicBezTo>
                  <a:pt x="613" y="71"/>
                  <a:pt x="613" y="71"/>
                  <a:pt x="613" y="71"/>
                </a:cubicBezTo>
                <a:cubicBezTo>
                  <a:pt x="607" y="65"/>
                  <a:pt x="601" y="59"/>
                  <a:pt x="593" y="53"/>
                </a:cubicBezTo>
                <a:cubicBezTo>
                  <a:pt x="593" y="53"/>
                  <a:pt x="593" y="53"/>
                  <a:pt x="593" y="53"/>
                </a:cubicBezTo>
                <a:cubicBezTo>
                  <a:pt x="593" y="53"/>
                  <a:pt x="593" y="53"/>
                  <a:pt x="593" y="53"/>
                </a:cubicBezTo>
                <a:cubicBezTo>
                  <a:pt x="592" y="51"/>
                  <a:pt x="590" y="50"/>
                  <a:pt x="588" y="49"/>
                </a:cubicBezTo>
                <a:cubicBezTo>
                  <a:pt x="588" y="50"/>
                  <a:pt x="588" y="50"/>
                  <a:pt x="588" y="50"/>
                </a:cubicBezTo>
                <a:cubicBezTo>
                  <a:pt x="590" y="52"/>
                  <a:pt x="592" y="53"/>
                  <a:pt x="594" y="54"/>
                </a:cubicBezTo>
                <a:cubicBezTo>
                  <a:pt x="594" y="54"/>
                  <a:pt x="594" y="54"/>
                  <a:pt x="594" y="54"/>
                </a:cubicBezTo>
                <a:cubicBezTo>
                  <a:pt x="594" y="55"/>
                  <a:pt x="594" y="55"/>
                  <a:pt x="594" y="55"/>
                </a:cubicBezTo>
                <a:cubicBezTo>
                  <a:pt x="600" y="61"/>
                  <a:pt x="607" y="64"/>
                  <a:pt x="612" y="72"/>
                </a:cubicBezTo>
                <a:cubicBezTo>
                  <a:pt x="612" y="73"/>
                  <a:pt x="612" y="73"/>
                  <a:pt x="612" y="73"/>
                </a:cubicBezTo>
                <a:cubicBezTo>
                  <a:pt x="612" y="73"/>
                  <a:pt x="612" y="73"/>
                  <a:pt x="612" y="73"/>
                </a:cubicBezTo>
                <a:cubicBezTo>
                  <a:pt x="611" y="74"/>
                  <a:pt x="609" y="75"/>
                  <a:pt x="607" y="75"/>
                </a:cubicBezTo>
                <a:cubicBezTo>
                  <a:pt x="607" y="75"/>
                  <a:pt x="607" y="75"/>
                  <a:pt x="607" y="75"/>
                </a:cubicBezTo>
                <a:cubicBezTo>
                  <a:pt x="596" y="66"/>
                  <a:pt x="596" y="66"/>
                  <a:pt x="596" y="66"/>
                </a:cubicBezTo>
                <a:cubicBezTo>
                  <a:pt x="594" y="64"/>
                  <a:pt x="590" y="62"/>
                  <a:pt x="588" y="60"/>
                </a:cubicBezTo>
                <a:cubicBezTo>
                  <a:pt x="588" y="61"/>
                  <a:pt x="588" y="61"/>
                  <a:pt x="588" y="61"/>
                </a:cubicBezTo>
                <a:cubicBezTo>
                  <a:pt x="593" y="65"/>
                  <a:pt x="598" y="69"/>
                  <a:pt x="603" y="73"/>
                </a:cubicBezTo>
                <a:cubicBezTo>
                  <a:pt x="603" y="73"/>
                  <a:pt x="603" y="73"/>
                  <a:pt x="603" y="73"/>
                </a:cubicBezTo>
                <a:cubicBezTo>
                  <a:pt x="603" y="73"/>
                  <a:pt x="603" y="73"/>
                  <a:pt x="603" y="73"/>
                </a:cubicBezTo>
                <a:cubicBezTo>
                  <a:pt x="604" y="75"/>
                  <a:pt x="604" y="75"/>
                  <a:pt x="604" y="75"/>
                </a:cubicBezTo>
                <a:cubicBezTo>
                  <a:pt x="604" y="76"/>
                  <a:pt x="604" y="76"/>
                  <a:pt x="604" y="76"/>
                </a:cubicBezTo>
                <a:cubicBezTo>
                  <a:pt x="603" y="78"/>
                  <a:pt x="601" y="79"/>
                  <a:pt x="599" y="79"/>
                </a:cubicBezTo>
                <a:cubicBezTo>
                  <a:pt x="598" y="79"/>
                  <a:pt x="598" y="79"/>
                  <a:pt x="598" y="79"/>
                </a:cubicBezTo>
                <a:cubicBezTo>
                  <a:pt x="598" y="79"/>
                  <a:pt x="598" y="79"/>
                  <a:pt x="598" y="79"/>
                </a:cubicBezTo>
                <a:cubicBezTo>
                  <a:pt x="595" y="76"/>
                  <a:pt x="591" y="74"/>
                  <a:pt x="588" y="72"/>
                </a:cubicBezTo>
                <a:cubicBezTo>
                  <a:pt x="588" y="73"/>
                  <a:pt x="588" y="73"/>
                  <a:pt x="588" y="73"/>
                </a:cubicBezTo>
                <a:cubicBezTo>
                  <a:pt x="590" y="75"/>
                  <a:pt x="593" y="77"/>
                  <a:pt x="595" y="78"/>
                </a:cubicBezTo>
                <a:cubicBezTo>
                  <a:pt x="595" y="78"/>
                  <a:pt x="595" y="78"/>
                  <a:pt x="595" y="78"/>
                </a:cubicBezTo>
                <a:cubicBezTo>
                  <a:pt x="595" y="79"/>
                  <a:pt x="595" y="79"/>
                  <a:pt x="595" y="79"/>
                </a:cubicBezTo>
                <a:cubicBezTo>
                  <a:pt x="596" y="79"/>
                  <a:pt x="596" y="79"/>
                  <a:pt x="596" y="80"/>
                </a:cubicBezTo>
                <a:cubicBezTo>
                  <a:pt x="596" y="80"/>
                  <a:pt x="595" y="81"/>
                  <a:pt x="595" y="82"/>
                </a:cubicBezTo>
                <a:cubicBezTo>
                  <a:pt x="595" y="82"/>
                  <a:pt x="594" y="82"/>
                  <a:pt x="594" y="83"/>
                </a:cubicBezTo>
                <a:cubicBezTo>
                  <a:pt x="593" y="83"/>
                  <a:pt x="592" y="83"/>
                  <a:pt x="591" y="84"/>
                </a:cubicBezTo>
                <a:cubicBezTo>
                  <a:pt x="591" y="84"/>
                  <a:pt x="591" y="84"/>
                  <a:pt x="591" y="84"/>
                </a:cubicBezTo>
                <a:cubicBezTo>
                  <a:pt x="590" y="84"/>
                  <a:pt x="590" y="84"/>
                  <a:pt x="590" y="84"/>
                </a:cubicBezTo>
                <a:cubicBezTo>
                  <a:pt x="590" y="83"/>
                  <a:pt x="588" y="83"/>
                  <a:pt x="588" y="82"/>
                </a:cubicBezTo>
                <a:cubicBezTo>
                  <a:pt x="588" y="87"/>
                  <a:pt x="588" y="87"/>
                  <a:pt x="588" y="87"/>
                </a:cubicBezTo>
                <a:cubicBezTo>
                  <a:pt x="588" y="88"/>
                  <a:pt x="588" y="88"/>
                  <a:pt x="588" y="88"/>
                </a:cubicBezTo>
                <a:cubicBezTo>
                  <a:pt x="594" y="83"/>
                  <a:pt x="602" y="80"/>
                  <a:pt x="609" y="77"/>
                </a:cubicBezTo>
                <a:cubicBezTo>
                  <a:pt x="609" y="77"/>
                  <a:pt x="609" y="77"/>
                  <a:pt x="609" y="77"/>
                </a:cubicBezTo>
                <a:cubicBezTo>
                  <a:pt x="609" y="77"/>
                  <a:pt x="609" y="77"/>
                  <a:pt x="609" y="77"/>
                </a:cubicBezTo>
                <a:cubicBezTo>
                  <a:pt x="619" y="73"/>
                  <a:pt x="630" y="68"/>
                  <a:pt x="641" y="66"/>
                </a:cubicBezTo>
                <a:cubicBezTo>
                  <a:pt x="641" y="65"/>
                  <a:pt x="641" y="65"/>
                  <a:pt x="641" y="65"/>
                </a:cubicBezTo>
                <a:cubicBezTo>
                  <a:pt x="640" y="65"/>
                  <a:pt x="640" y="65"/>
                  <a:pt x="639" y="65"/>
                </a:cubicBezTo>
                <a:cubicBezTo>
                  <a:pt x="639" y="65"/>
                  <a:pt x="639" y="65"/>
                  <a:pt x="639" y="65"/>
                </a:cubicBezTo>
                <a:cubicBezTo>
                  <a:pt x="638" y="65"/>
                  <a:pt x="637" y="65"/>
                  <a:pt x="636" y="65"/>
                </a:cubicBezTo>
                <a:cubicBezTo>
                  <a:pt x="635" y="64"/>
                  <a:pt x="634" y="63"/>
                  <a:pt x="633" y="62"/>
                </a:cubicBezTo>
                <a:cubicBezTo>
                  <a:pt x="623" y="50"/>
                  <a:pt x="612" y="38"/>
                  <a:pt x="599" y="29"/>
                </a:cubicBezTo>
                <a:cubicBezTo>
                  <a:pt x="595" y="27"/>
                  <a:pt x="591" y="25"/>
                  <a:pt x="588" y="23"/>
                </a:cubicBezTo>
                <a:moveTo>
                  <a:pt x="38" y="23"/>
                </a:moveTo>
                <a:cubicBezTo>
                  <a:pt x="37" y="23"/>
                  <a:pt x="36" y="24"/>
                  <a:pt x="35" y="24"/>
                </a:cubicBezTo>
                <a:cubicBezTo>
                  <a:pt x="35" y="25"/>
                  <a:pt x="35" y="25"/>
                  <a:pt x="35" y="25"/>
                </a:cubicBezTo>
                <a:cubicBezTo>
                  <a:pt x="36" y="24"/>
                  <a:pt x="37" y="24"/>
                  <a:pt x="38" y="24"/>
                </a:cubicBezTo>
                <a:cubicBezTo>
                  <a:pt x="39" y="24"/>
                  <a:pt x="39" y="24"/>
                  <a:pt x="40" y="24"/>
                </a:cubicBezTo>
                <a:cubicBezTo>
                  <a:pt x="40" y="24"/>
                  <a:pt x="40" y="24"/>
                  <a:pt x="40" y="24"/>
                </a:cubicBezTo>
                <a:cubicBezTo>
                  <a:pt x="39" y="23"/>
                  <a:pt x="39" y="23"/>
                  <a:pt x="38" y="23"/>
                </a:cubicBezTo>
                <a:moveTo>
                  <a:pt x="51" y="23"/>
                </a:moveTo>
                <a:cubicBezTo>
                  <a:pt x="45" y="25"/>
                  <a:pt x="45" y="25"/>
                  <a:pt x="45" y="25"/>
                </a:cubicBezTo>
                <a:cubicBezTo>
                  <a:pt x="44" y="25"/>
                  <a:pt x="44" y="25"/>
                  <a:pt x="44" y="25"/>
                </a:cubicBezTo>
                <a:cubicBezTo>
                  <a:pt x="43" y="25"/>
                  <a:pt x="43" y="24"/>
                  <a:pt x="42" y="24"/>
                </a:cubicBezTo>
                <a:cubicBezTo>
                  <a:pt x="42" y="25"/>
                  <a:pt x="42" y="25"/>
                  <a:pt x="42" y="25"/>
                </a:cubicBezTo>
                <a:cubicBezTo>
                  <a:pt x="42" y="25"/>
                  <a:pt x="43" y="25"/>
                  <a:pt x="43" y="25"/>
                </a:cubicBezTo>
                <a:cubicBezTo>
                  <a:pt x="43" y="26"/>
                  <a:pt x="44" y="26"/>
                  <a:pt x="44" y="27"/>
                </a:cubicBezTo>
                <a:cubicBezTo>
                  <a:pt x="45" y="27"/>
                  <a:pt x="45" y="27"/>
                  <a:pt x="45" y="27"/>
                </a:cubicBezTo>
                <a:cubicBezTo>
                  <a:pt x="45" y="27"/>
                  <a:pt x="45" y="27"/>
                  <a:pt x="45" y="27"/>
                </a:cubicBezTo>
                <a:cubicBezTo>
                  <a:pt x="46" y="27"/>
                  <a:pt x="47" y="26"/>
                  <a:pt x="48" y="25"/>
                </a:cubicBezTo>
                <a:cubicBezTo>
                  <a:pt x="49" y="24"/>
                  <a:pt x="50" y="24"/>
                  <a:pt x="51" y="24"/>
                </a:cubicBezTo>
                <a:cubicBezTo>
                  <a:pt x="51" y="23"/>
                  <a:pt x="51" y="23"/>
                  <a:pt x="51" y="23"/>
                </a:cubicBezTo>
                <a:moveTo>
                  <a:pt x="53" y="23"/>
                </a:moveTo>
                <a:cubicBezTo>
                  <a:pt x="53" y="24"/>
                  <a:pt x="53" y="24"/>
                  <a:pt x="53" y="24"/>
                </a:cubicBezTo>
                <a:cubicBezTo>
                  <a:pt x="55" y="24"/>
                  <a:pt x="57" y="25"/>
                  <a:pt x="58" y="25"/>
                </a:cubicBezTo>
                <a:cubicBezTo>
                  <a:pt x="58" y="25"/>
                  <a:pt x="58" y="25"/>
                  <a:pt x="58" y="25"/>
                </a:cubicBezTo>
                <a:cubicBezTo>
                  <a:pt x="58" y="25"/>
                  <a:pt x="58" y="25"/>
                  <a:pt x="58" y="25"/>
                </a:cubicBezTo>
                <a:cubicBezTo>
                  <a:pt x="63" y="28"/>
                  <a:pt x="67" y="32"/>
                  <a:pt x="70" y="36"/>
                </a:cubicBezTo>
                <a:cubicBezTo>
                  <a:pt x="70" y="34"/>
                  <a:pt x="70" y="34"/>
                  <a:pt x="70" y="34"/>
                </a:cubicBezTo>
                <a:cubicBezTo>
                  <a:pt x="66" y="28"/>
                  <a:pt x="60" y="24"/>
                  <a:pt x="53" y="23"/>
                </a:cubicBezTo>
                <a:moveTo>
                  <a:pt x="151" y="20"/>
                </a:moveTo>
                <a:cubicBezTo>
                  <a:pt x="151" y="22"/>
                  <a:pt x="151" y="22"/>
                  <a:pt x="151" y="22"/>
                </a:cubicBezTo>
                <a:cubicBezTo>
                  <a:pt x="152" y="23"/>
                  <a:pt x="153" y="24"/>
                  <a:pt x="154" y="25"/>
                </a:cubicBezTo>
                <a:cubicBezTo>
                  <a:pt x="154" y="25"/>
                  <a:pt x="154" y="25"/>
                  <a:pt x="154" y="25"/>
                </a:cubicBezTo>
                <a:cubicBezTo>
                  <a:pt x="155" y="25"/>
                  <a:pt x="155" y="25"/>
                  <a:pt x="155" y="25"/>
                </a:cubicBezTo>
                <a:cubicBezTo>
                  <a:pt x="156" y="28"/>
                  <a:pt x="157" y="31"/>
                  <a:pt x="157" y="34"/>
                </a:cubicBezTo>
                <a:cubicBezTo>
                  <a:pt x="157" y="35"/>
                  <a:pt x="157" y="36"/>
                  <a:pt x="157" y="38"/>
                </a:cubicBezTo>
                <a:cubicBezTo>
                  <a:pt x="157" y="38"/>
                  <a:pt x="157" y="38"/>
                  <a:pt x="157" y="38"/>
                </a:cubicBezTo>
                <a:cubicBezTo>
                  <a:pt x="157" y="38"/>
                  <a:pt x="157" y="38"/>
                  <a:pt x="157" y="38"/>
                </a:cubicBezTo>
                <a:cubicBezTo>
                  <a:pt x="156" y="39"/>
                  <a:pt x="156" y="40"/>
                  <a:pt x="155" y="41"/>
                </a:cubicBezTo>
                <a:cubicBezTo>
                  <a:pt x="154" y="42"/>
                  <a:pt x="153" y="43"/>
                  <a:pt x="152" y="43"/>
                </a:cubicBezTo>
                <a:cubicBezTo>
                  <a:pt x="151" y="43"/>
                  <a:pt x="151" y="43"/>
                  <a:pt x="151" y="43"/>
                </a:cubicBezTo>
                <a:cubicBezTo>
                  <a:pt x="151" y="43"/>
                  <a:pt x="151" y="43"/>
                  <a:pt x="151" y="43"/>
                </a:cubicBezTo>
                <a:cubicBezTo>
                  <a:pt x="151" y="52"/>
                  <a:pt x="151" y="52"/>
                  <a:pt x="151" y="52"/>
                </a:cubicBezTo>
                <a:cubicBezTo>
                  <a:pt x="152" y="50"/>
                  <a:pt x="152" y="49"/>
                  <a:pt x="152" y="47"/>
                </a:cubicBezTo>
                <a:cubicBezTo>
                  <a:pt x="152" y="46"/>
                  <a:pt x="152" y="46"/>
                  <a:pt x="152" y="45"/>
                </a:cubicBezTo>
                <a:cubicBezTo>
                  <a:pt x="152" y="45"/>
                  <a:pt x="152" y="45"/>
                  <a:pt x="152" y="45"/>
                </a:cubicBezTo>
                <a:cubicBezTo>
                  <a:pt x="152" y="44"/>
                  <a:pt x="152" y="44"/>
                  <a:pt x="152" y="44"/>
                </a:cubicBezTo>
                <a:cubicBezTo>
                  <a:pt x="154" y="44"/>
                  <a:pt x="155" y="43"/>
                  <a:pt x="157" y="41"/>
                </a:cubicBezTo>
                <a:cubicBezTo>
                  <a:pt x="158" y="40"/>
                  <a:pt x="159" y="38"/>
                  <a:pt x="159" y="37"/>
                </a:cubicBezTo>
                <a:cubicBezTo>
                  <a:pt x="159" y="36"/>
                  <a:pt x="159" y="36"/>
                  <a:pt x="159" y="36"/>
                </a:cubicBezTo>
                <a:cubicBezTo>
                  <a:pt x="159" y="30"/>
                  <a:pt x="156" y="25"/>
                  <a:pt x="151" y="20"/>
                </a:cubicBezTo>
                <a:moveTo>
                  <a:pt x="862" y="20"/>
                </a:moveTo>
                <a:cubicBezTo>
                  <a:pt x="862" y="22"/>
                  <a:pt x="862" y="22"/>
                  <a:pt x="862" y="22"/>
                </a:cubicBezTo>
                <a:cubicBezTo>
                  <a:pt x="863" y="23"/>
                  <a:pt x="863" y="24"/>
                  <a:pt x="864" y="25"/>
                </a:cubicBezTo>
                <a:cubicBezTo>
                  <a:pt x="865" y="27"/>
                  <a:pt x="865" y="28"/>
                  <a:pt x="865" y="29"/>
                </a:cubicBezTo>
                <a:cubicBezTo>
                  <a:pt x="865" y="32"/>
                  <a:pt x="864" y="34"/>
                  <a:pt x="862" y="36"/>
                </a:cubicBezTo>
                <a:cubicBezTo>
                  <a:pt x="862" y="38"/>
                  <a:pt x="862" y="38"/>
                  <a:pt x="862" y="38"/>
                </a:cubicBezTo>
                <a:cubicBezTo>
                  <a:pt x="862" y="38"/>
                  <a:pt x="862" y="38"/>
                  <a:pt x="862" y="38"/>
                </a:cubicBezTo>
                <a:cubicBezTo>
                  <a:pt x="865" y="36"/>
                  <a:pt x="866" y="33"/>
                  <a:pt x="866" y="30"/>
                </a:cubicBezTo>
                <a:cubicBezTo>
                  <a:pt x="866" y="29"/>
                  <a:pt x="866" y="29"/>
                  <a:pt x="866" y="29"/>
                </a:cubicBezTo>
                <a:cubicBezTo>
                  <a:pt x="866" y="29"/>
                  <a:pt x="866" y="29"/>
                  <a:pt x="866" y="29"/>
                </a:cubicBezTo>
                <a:cubicBezTo>
                  <a:pt x="866" y="29"/>
                  <a:pt x="866" y="29"/>
                  <a:pt x="866" y="29"/>
                </a:cubicBezTo>
                <a:cubicBezTo>
                  <a:pt x="866" y="26"/>
                  <a:pt x="865" y="24"/>
                  <a:pt x="864" y="23"/>
                </a:cubicBezTo>
                <a:cubicBezTo>
                  <a:pt x="864" y="22"/>
                  <a:pt x="863" y="21"/>
                  <a:pt x="862" y="20"/>
                </a:cubicBezTo>
                <a:moveTo>
                  <a:pt x="779" y="20"/>
                </a:moveTo>
                <a:cubicBezTo>
                  <a:pt x="779" y="20"/>
                  <a:pt x="779" y="20"/>
                  <a:pt x="779" y="20"/>
                </a:cubicBezTo>
                <a:cubicBezTo>
                  <a:pt x="779" y="20"/>
                  <a:pt x="779" y="20"/>
                  <a:pt x="779" y="20"/>
                </a:cubicBezTo>
                <a:moveTo>
                  <a:pt x="1194" y="20"/>
                </a:moveTo>
                <a:cubicBezTo>
                  <a:pt x="1186" y="23"/>
                  <a:pt x="1179" y="28"/>
                  <a:pt x="1173" y="33"/>
                </a:cubicBezTo>
                <a:cubicBezTo>
                  <a:pt x="1173" y="33"/>
                  <a:pt x="1173" y="33"/>
                  <a:pt x="1173" y="33"/>
                </a:cubicBezTo>
                <a:cubicBezTo>
                  <a:pt x="1173" y="33"/>
                  <a:pt x="1173" y="33"/>
                  <a:pt x="1173" y="33"/>
                </a:cubicBezTo>
                <a:cubicBezTo>
                  <a:pt x="1172" y="34"/>
                  <a:pt x="1171" y="35"/>
                  <a:pt x="1170" y="36"/>
                </a:cubicBezTo>
                <a:cubicBezTo>
                  <a:pt x="1170" y="37"/>
                  <a:pt x="1170" y="37"/>
                  <a:pt x="1170" y="37"/>
                </a:cubicBezTo>
                <a:cubicBezTo>
                  <a:pt x="1177" y="30"/>
                  <a:pt x="1185" y="25"/>
                  <a:pt x="1194" y="20"/>
                </a:cubicBezTo>
                <a:cubicBezTo>
                  <a:pt x="1194" y="20"/>
                  <a:pt x="1194" y="20"/>
                  <a:pt x="1194" y="20"/>
                </a:cubicBezTo>
                <a:moveTo>
                  <a:pt x="735" y="19"/>
                </a:moveTo>
                <a:cubicBezTo>
                  <a:pt x="735" y="19"/>
                  <a:pt x="735" y="19"/>
                  <a:pt x="735" y="19"/>
                </a:cubicBezTo>
                <a:cubicBezTo>
                  <a:pt x="734" y="19"/>
                  <a:pt x="734" y="19"/>
                  <a:pt x="734" y="19"/>
                </a:cubicBezTo>
                <a:cubicBezTo>
                  <a:pt x="734" y="19"/>
                  <a:pt x="734" y="19"/>
                  <a:pt x="734" y="19"/>
                </a:cubicBezTo>
                <a:cubicBezTo>
                  <a:pt x="734" y="19"/>
                  <a:pt x="734" y="19"/>
                  <a:pt x="733" y="19"/>
                </a:cubicBezTo>
                <a:cubicBezTo>
                  <a:pt x="733" y="21"/>
                  <a:pt x="733" y="21"/>
                  <a:pt x="733" y="21"/>
                </a:cubicBezTo>
                <a:cubicBezTo>
                  <a:pt x="734" y="21"/>
                  <a:pt x="734" y="21"/>
                  <a:pt x="734" y="21"/>
                </a:cubicBezTo>
                <a:cubicBezTo>
                  <a:pt x="734" y="21"/>
                  <a:pt x="735" y="21"/>
                  <a:pt x="735" y="21"/>
                </a:cubicBezTo>
                <a:cubicBezTo>
                  <a:pt x="735" y="19"/>
                  <a:pt x="735" y="19"/>
                  <a:pt x="735" y="19"/>
                </a:cubicBezTo>
                <a:moveTo>
                  <a:pt x="731" y="19"/>
                </a:moveTo>
                <a:cubicBezTo>
                  <a:pt x="731" y="19"/>
                  <a:pt x="731" y="20"/>
                  <a:pt x="730" y="20"/>
                </a:cubicBezTo>
                <a:cubicBezTo>
                  <a:pt x="729" y="20"/>
                  <a:pt x="728" y="20"/>
                  <a:pt x="727" y="21"/>
                </a:cubicBezTo>
                <a:cubicBezTo>
                  <a:pt x="727" y="21"/>
                  <a:pt x="727" y="21"/>
                  <a:pt x="727" y="21"/>
                </a:cubicBezTo>
                <a:cubicBezTo>
                  <a:pt x="727" y="21"/>
                  <a:pt x="727" y="21"/>
                  <a:pt x="727" y="21"/>
                </a:cubicBezTo>
                <a:cubicBezTo>
                  <a:pt x="727" y="21"/>
                  <a:pt x="727" y="21"/>
                  <a:pt x="727" y="21"/>
                </a:cubicBezTo>
                <a:cubicBezTo>
                  <a:pt x="727" y="21"/>
                  <a:pt x="727" y="21"/>
                  <a:pt x="727" y="21"/>
                </a:cubicBezTo>
                <a:cubicBezTo>
                  <a:pt x="727" y="24"/>
                  <a:pt x="727" y="24"/>
                  <a:pt x="727" y="24"/>
                </a:cubicBezTo>
                <a:cubicBezTo>
                  <a:pt x="727" y="24"/>
                  <a:pt x="727" y="24"/>
                  <a:pt x="727" y="24"/>
                </a:cubicBezTo>
                <a:cubicBezTo>
                  <a:pt x="727" y="23"/>
                  <a:pt x="728" y="22"/>
                  <a:pt x="729" y="21"/>
                </a:cubicBezTo>
                <a:cubicBezTo>
                  <a:pt x="729" y="21"/>
                  <a:pt x="729" y="21"/>
                  <a:pt x="729" y="21"/>
                </a:cubicBezTo>
                <a:cubicBezTo>
                  <a:pt x="730" y="21"/>
                  <a:pt x="730" y="21"/>
                  <a:pt x="730" y="21"/>
                </a:cubicBezTo>
                <a:cubicBezTo>
                  <a:pt x="730" y="20"/>
                  <a:pt x="731" y="20"/>
                  <a:pt x="731" y="20"/>
                </a:cubicBezTo>
                <a:cubicBezTo>
                  <a:pt x="731" y="20"/>
                  <a:pt x="731" y="20"/>
                  <a:pt x="731" y="20"/>
                </a:cubicBezTo>
                <a:cubicBezTo>
                  <a:pt x="731" y="19"/>
                  <a:pt x="731" y="19"/>
                  <a:pt x="731" y="19"/>
                </a:cubicBezTo>
                <a:moveTo>
                  <a:pt x="786" y="19"/>
                </a:moveTo>
                <a:cubicBezTo>
                  <a:pt x="785" y="19"/>
                  <a:pt x="785" y="19"/>
                  <a:pt x="784" y="19"/>
                </a:cubicBezTo>
                <a:cubicBezTo>
                  <a:pt x="784" y="20"/>
                  <a:pt x="784" y="20"/>
                  <a:pt x="784" y="20"/>
                </a:cubicBezTo>
                <a:cubicBezTo>
                  <a:pt x="785" y="20"/>
                  <a:pt x="786" y="19"/>
                  <a:pt x="787" y="19"/>
                </a:cubicBezTo>
                <a:cubicBezTo>
                  <a:pt x="787" y="19"/>
                  <a:pt x="787" y="19"/>
                  <a:pt x="787" y="19"/>
                </a:cubicBezTo>
                <a:cubicBezTo>
                  <a:pt x="788" y="19"/>
                  <a:pt x="789" y="19"/>
                  <a:pt x="790" y="20"/>
                </a:cubicBezTo>
                <a:cubicBezTo>
                  <a:pt x="794" y="22"/>
                  <a:pt x="798" y="24"/>
                  <a:pt x="801" y="28"/>
                </a:cubicBezTo>
                <a:cubicBezTo>
                  <a:pt x="801" y="26"/>
                  <a:pt x="801" y="26"/>
                  <a:pt x="801" y="26"/>
                </a:cubicBezTo>
                <a:cubicBezTo>
                  <a:pt x="797" y="22"/>
                  <a:pt x="792" y="19"/>
                  <a:pt x="787" y="19"/>
                </a:cubicBezTo>
                <a:cubicBezTo>
                  <a:pt x="787" y="19"/>
                  <a:pt x="787" y="19"/>
                  <a:pt x="787" y="19"/>
                </a:cubicBezTo>
                <a:cubicBezTo>
                  <a:pt x="787" y="19"/>
                  <a:pt x="787" y="19"/>
                  <a:pt x="787" y="19"/>
                </a:cubicBezTo>
                <a:cubicBezTo>
                  <a:pt x="787" y="19"/>
                  <a:pt x="786" y="19"/>
                  <a:pt x="786" y="19"/>
                </a:cubicBezTo>
                <a:cubicBezTo>
                  <a:pt x="786" y="19"/>
                  <a:pt x="786" y="19"/>
                  <a:pt x="786" y="19"/>
                </a:cubicBezTo>
                <a:moveTo>
                  <a:pt x="778" y="18"/>
                </a:moveTo>
                <a:cubicBezTo>
                  <a:pt x="778" y="20"/>
                  <a:pt x="778" y="20"/>
                  <a:pt x="778" y="20"/>
                </a:cubicBezTo>
                <a:cubicBezTo>
                  <a:pt x="778" y="20"/>
                  <a:pt x="778" y="20"/>
                  <a:pt x="778" y="20"/>
                </a:cubicBezTo>
                <a:cubicBezTo>
                  <a:pt x="779" y="20"/>
                  <a:pt x="779" y="20"/>
                  <a:pt x="779" y="20"/>
                </a:cubicBezTo>
                <a:cubicBezTo>
                  <a:pt x="779" y="20"/>
                  <a:pt x="779" y="20"/>
                  <a:pt x="779" y="20"/>
                </a:cubicBezTo>
                <a:cubicBezTo>
                  <a:pt x="780" y="21"/>
                  <a:pt x="780" y="21"/>
                  <a:pt x="781" y="21"/>
                </a:cubicBezTo>
                <a:cubicBezTo>
                  <a:pt x="781" y="21"/>
                  <a:pt x="781" y="21"/>
                  <a:pt x="781" y="21"/>
                </a:cubicBezTo>
                <a:cubicBezTo>
                  <a:pt x="781" y="21"/>
                  <a:pt x="781" y="21"/>
                  <a:pt x="782" y="21"/>
                </a:cubicBezTo>
                <a:cubicBezTo>
                  <a:pt x="782" y="19"/>
                  <a:pt x="782" y="19"/>
                  <a:pt x="782" y="19"/>
                </a:cubicBezTo>
                <a:cubicBezTo>
                  <a:pt x="782" y="19"/>
                  <a:pt x="781" y="19"/>
                  <a:pt x="781" y="19"/>
                </a:cubicBezTo>
                <a:cubicBezTo>
                  <a:pt x="781" y="19"/>
                  <a:pt x="781" y="19"/>
                  <a:pt x="781" y="19"/>
                </a:cubicBezTo>
                <a:cubicBezTo>
                  <a:pt x="780" y="19"/>
                  <a:pt x="779" y="19"/>
                  <a:pt x="778" y="18"/>
                </a:cubicBezTo>
                <a:moveTo>
                  <a:pt x="77" y="18"/>
                </a:moveTo>
                <a:cubicBezTo>
                  <a:pt x="77" y="18"/>
                  <a:pt x="77" y="18"/>
                  <a:pt x="77" y="18"/>
                </a:cubicBezTo>
                <a:cubicBezTo>
                  <a:pt x="77" y="18"/>
                  <a:pt x="77" y="18"/>
                  <a:pt x="77" y="18"/>
                </a:cubicBezTo>
                <a:cubicBezTo>
                  <a:pt x="78" y="18"/>
                  <a:pt x="78" y="18"/>
                  <a:pt x="79" y="18"/>
                </a:cubicBezTo>
                <a:cubicBezTo>
                  <a:pt x="83" y="20"/>
                  <a:pt x="87" y="22"/>
                  <a:pt x="91" y="25"/>
                </a:cubicBezTo>
                <a:cubicBezTo>
                  <a:pt x="91" y="24"/>
                  <a:pt x="91" y="24"/>
                  <a:pt x="91" y="24"/>
                </a:cubicBezTo>
                <a:cubicBezTo>
                  <a:pt x="90" y="23"/>
                  <a:pt x="89" y="23"/>
                  <a:pt x="89" y="23"/>
                </a:cubicBezTo>
                <a:cubicBezTo>
                  <a:pt x="89" y="23"/>
                  <a:pt x="89" y="23"/>
                  <a:pt x="89" y="23"/>
                </a:cubicBezTo>
                <a:cubicBezTo>
                  <a:pt x="89" y="23"/>
                  <a:pt x="89" y="23"/>
                  <a:pt x="89" y="23"/>
                </a:cubicBezTo>
                <a:cubicBezTo>
                  <a:pt x="85" y="21"/>
                  <a:pt x="81" y="19"/>
                  <a:pt x="77" y="18"/>
                </a:cubicBezTo>
                <a:moveTo>
                  <a:pt x="73" y="17"/>
                </a:moveTo>
                <a:cubicBezTo>
                  <a:pt x="73" y="17"/>
                  <a:pt x="73" y="17"/>
                  <a:pt x="73" y="17"/>
                </a:cubicBezTo>
                <a:cubicBezTo>
                  <a:pt x="72" y="17"/>
                  <a:pt x="72" y="17"/>
                  <a:pt x="72" y="17"/>
                </a:cubicBezTo>
                <a:cubicBezTo>
                  <a:pt x="72" y="18"/>
                  <a:pt x="72" y="18"/>
                  <a:pt x="72" y="18"/>
                </a:cubicBezTo>
                <a:cubicBezTo>
                  <a:pt x="73" y="18"/>
                  <a:pt x="74" y="18"/>
                  <a:pt x="75" y="18"/>
                </a:cubicBezTo>
                <a:cubicBezTo>
                  <a:pt x="75" y="18"/>
                  <a:pt x="75" y="18"/>
                  <a:pt x="75" y="18"/>
                </a:cubicBezTo>
                <a:cubicBezTo>
                  <a:pt x="75" y="17"/>
                  <a:pt x="75" y="17"/>
                  <a:pt x="75" y="17"/>
                </a:cubicBezTo>
                <a:cubicBezTo>
                  <a:pt x="74" y="17"/>
                  <a:pt x="74" y="17"/>
                  <a:pt x="73" y="17"/>
                </a:cubicBezTo>
                <a:moveTo>
                  <a:pt x="739" y="17"/>
                </a:moveTo>
                <a:cubicBezTo>
                  <a:pt x="739" y="17"/>
                  <a:pt x="738" y="18"/>
                  <a:pt x="737" y="18"/>
                </a:cubicBezTo>
                <a:cubicBezTo>
                  <a:pt x="737" y="20"/>
                  <a:pt x="737" y="20"/>
                  <a:pt x="737" y="20"/>
                </a:cubicBezTo>
                <a:cubicBezTo>
                  <a:pt x="738" y="19"/>
                  <a:pt x="739" y="18"/>
                  <a:pt x="739" y="18"/>
                </a:cubicBezTo>
                <a:cubicBezTo>
                  <a:pt x="739" y="17"/>
                  <a:pt x="739" y="17"/>
                  <a:pt x="739" y="17"/>
                </a:cubicBezTo>
                <a:moveTo>
                  <a:pt x="1200" y="17"/>
                </a:moveTo>
                <a:cubicBezTo>
                  <a:pt x="1199" y="17"/>
                  <a:pt x="1197" y="18"/>
                  <a:pt x="1196" y="19"/>
                </a:cubicBezTo>
                <a:cubicBezTo>
                  <a:pt x="1196" y="19"/>
                  <a:pt x="1196" y="19"/>
                  <a:pt x="1196" y="19"/>
                </a:cubicBezTo>
                <a:cubicBezTo>
                  <a:pt x="1197" y="19"/>
                  <a:pt x="1199" y="18"/>
                  <a:pt x="1200" y="17"/>
                </a:cubicBezTo>
                <a:cubicBezTo>
                  <a:pt x="1200" y="17"/>
                  <a:pt x="1200" y="17"/>
                  <a:pt x="1200" y="17"/>
                </a:cubicBezTo>
                <a:moveTo>
                  <a:pt x="570" y="17"/>
                </a:moveTo>
                <a:cubicBezTo>
                  <a:pt x="570" y="17"/>
                  <a:pt x="570" y="17"/>
                  <a:pt x="570" y="17"/>
                </a:cubicBezTo>
                <a:cubicBezTo>
                  <a:pt x="573" y="19"/>
                  <a:pt x="576" y="20"/>
                  <a:pt x="580" y="21"/>
                </a:cubicBezTo>
                <a:cubicBezTo>
                  <a:pt x="582" y="21"/>
                  <a:pt x="584" y="22"/>
                  <a:pt x="586" y="23"/>
                </a:cubicBezTo>
                <a:cubicBezTo>
                  <a:pt x="586" y="22"/>
                  <a:pt x="586" y="22"/>
                  <a:pt x="586" y="22"/>
                </a:cubicBezTo>
                <a:cubicBezTo>
                  <a:pt x="581" y="20"/>
                  <a:pt x="575" y="18"/>
                  <a:pt x="570" y="17"/>
                </a:cubicBezTo>
                <a:moveTo>
                  <a:pt x="757" y="16"/>
                </a:moveTo>
                <a:cubicBezTo>
                  <a:pt x="757" y="17"/>
                  <a:pt x="757" y="17"/>
                  <a:pt x="757" y="17"/>
                </a:cubicBezTo>
                <a:cubicBezTo>
                  <a:pt x="758" y="17"/>
                  <a:pt x="758" y="17"/>
                  <a:pt x="758" y="18"/>
                </a:cubicBezTo>
                <a:cubicBezTo>
                  <a:pt x="759" y="19"/>
                  <a:pt x="761" y="20"/>
                  <a:pt x="762" y="21"/>
                </a:cubicBezTo>
                <a:cubicBezTo>
                  <a:pt x="764" y="23"/>
                  <a:pt x="765" y="24"/>
                  <a:pt x="765" y="27"/>
                </a:cubicBezTo>
                <a:cubicBezTo>
                  <a:pt x="765" y="27"/>
                  <a:pt x="765" y="27"/>
                  <a:pt x="765" y="28"/>
                </a:cubicBezTo>
                <a:cubicBezTo>
                  <a:pt x="767" y="29"/>
                  <a:pt x="770" y="30"/>
                  <a:pt x="772" y="31"/>
                </a:cubicBezTo>
                <a:cubicBezTo>
                  <a:pt x="774" y="32"/>
                  <a:pt x="775" y="33"/>
                  <a:pt x="776" y="35"/>
                </a:cubicBezTo>
                <a:cubicBezTo>
                  <a:pt x="776" y="33"/>
                  <a:pt x="776" y="33"/>
                  <a:pt x="776" y="33"/>
                </a:cubicBezTo>
                <a:cubicBezTo>
                  <a:pt x="774" y="30"/>
                  <a:pt x="770" y="29"/>
                  <a:pt x="767" y="27"/>
                </a:cubicBezTo>
                <a:cubicBezTo>
                  <a:pt x="767" y="27"/>
                  <a:pt x="767" y="27"/>
                  <a:pt x="767" y="27"/>
                </a:cubicBezTo>
                <a:cubicBezTo>
                  <a:pt x="767" y="27"/>
                  <a:pt x="767" y="27"/>
                  <a:pt x="767" y="27"/>
                </a:cubicBezTo>
                <a:cubicBezTo>
                  <a:pt x="765" y="22"/>
                  <a:pt x="762" y="18"/>
                  <a:pt x="757" y="16"/>
                </a:cubicBezTo>
                <a:moveTo>
                  <a:pt x="489" y="15"/>
                </a:moveTo>
                <a:cubicBezTo>
                  <a:pt x="489" y="15"/>
                  <a:pt x="488" y="15"/>
                  <a:pt x="487" y="15"/>
                </a:cubicBezTo>
                <a:cubicBezTo>
                  <a:pt x="478" y="17"/>
                  <a:pt x="471" y="21"/>
                  <a:pt x="464" y="26"/>
                </a:cubicBezTo>
                <a:cubicBezTo>
                  <a:pt x="464" y="27"/>
                  <a:pt x="464" y="27"/>
                  <a:pt x="464" y="27"/>
                </a:cubicBezTo>
                <a:cubicBezTo>
                  <a:pt x="472" y="21"/>
                  <a:pt x="480" y="18"/>
                  <a:pt x="489" y="15"/>
                </a:cubicBezTo>
                <a:cubicBezTo>
                  <a:pt x="489" y="15"/>
                  <a:pt x="489" y="15"/>
                  <a:pt x="489" y="15"/>
                </a:cubicBezTo>
                <a:moveTo>
                  <a:pt x="754" y="14"/>
                </a:moveTo>
                <a:cubicBezTo>
                  <a:pt x="754" y="15"/>
                  <a:pt x="754" y="15"/>
                  <a:pt x="754" y="15"/>
                </a:cubicBezTo>
                <a:cubicBezTo>
                  <a:pt x="754" y="15"/>
                  <a:pt x="755" y="16"/>
                  <a:pt x="755" y="16"/>
                </a:cubicBezTo>
                <a:cubicBezTo>
                  <a:pt x="755" y="15"/>
                  <a:pt x="755" y="15"/>
                  <a:pt x="755" y="15"/>
                </a:cubicBezTo>
                <a:cubicBezTo>
                  <a:pt x="755" y="15"/>
                  <a:pt x="754" y="15"/>
                  <a:pt x="754" y="14"/>
                </a:cubicBezTo>
                <a:moveTo>
                  <a:pt x="752" y="14"/>
                </a:moveTo>
                <a:cubicBezTo>
                  <a:pt x="752" y="14"/>
                  <a:pt x="752" y="14"/>
                  <a:pt x="751" y="14"/>
                </a:cubicBezTo>
                <a:cubicBezTo>
                  <a:pt x="748" y="15"/>
                  <a:pt x="744" y="15"/>
                  <a:pt x="741" y="16"/>
                </a:cubicBezTo>
                <a:cubicBezTo>
                  <a:pt x="741" y="17"/>
                  <a:pt x="741" y="17"/>
                  <a:pt x="741" y="17"/>
                </a:cubicBezTo>
                <a:cubicBezTo>
                  <a:pt x="744" y="16"/>
                  <a:pt x="748" y="15"/>
                  <a:pt x="751" y="15"/>
                </a:cubicBezTo>
                <a:cubicBezTo>
                  <a:pt x="751" y="15"/>
                  <a:pt x="752" y="15"/>
                  <a:pt x="752" y="15"/>
                </a:cubicBezTo>
                <a:cubicBezTo>
                  <a:pt x="752" y="14"/>
                  <a:pt x="752" y="14"/>
                  <a:pt x="752" y="14"/>
                </a:cubicBezTo>
                <a:moveTo>
                  <a:pt x="1211" y="13"/>
                </a:moveTo>
                <a:cubicBezTo>
                  <a:pt x="1208" y="13"/>
                  <a:pt x="1205" y="14"/>
                  <a:pt x="1202" y="16"/>
                </a:cubicBezTo>
                <a:cubicBezTo>
                  <a:pt x="1202" y="17"/>
                  <a:pt x="1202" y="17"/>
                  <a:pt x="1202" y="17"/>
                </a:cubicBezTo>
                <a:cubicBezTo>
                  <a:pt x="1204" y="16"/>
                  <a:pt x="1207" y="15"/>
                  <a:pt x="1209" y="14"/>
                </a:cubicBezTo>
                <a:cubicBezTo>
                  <a:pt x="1210" y="14"/>
                  <a:pt x="1210" y="13"/>
                  <a:pt x="1211" y="13"/>
                </a:cubicBezTo>
                <a:cubicBezTo>
                  <a:pt x="1211" y="13"/>
                  <a:pt x="1211" y="13"/>
                  <a:pt x="1211" y="13"/>
                </a:cubicBezTo>
                <a:moveTo>
                  <a:pt x="559" y="13"/>
                </a:moveTo>
                <a:cubicBezTo>
                  <a:pt x="559" y="14"/>
                  <a:pt x="559" y="14"/>
                  <a:pt x="559" y="14"/>
                </a:cubicBezTo>
                <a:cubicBezTo>
                  <a:pt x="562" y="15"/>
                  <a:pt x="565" y="16"/>
                  <a:pt x="568" y="17"/>
                </a:cubicBezTo>
                <a:cubicBezTo>
                  <a:pt x="568" y="16"/>
                  <a:pt x="568" y="16"/>
                  <a:pt x="568" y="16"/>
                </a:cubicBezTo>
                <a:cubicBezTo>
                  <a:pt x="567" y="16"/>
                  <a:pt x="566" y="15"/>
                  <a:pt x="566" y="15"/>
                </a:cubicBezTo>
                <a:cubicBezTo>
                  <a:pt x="563" y="14"/>
                  <a:pt x="561" y="13"/>
                  <a:pt x="559" y="13"/>
                </a:cubicBezTo>
                <a:moveTo>
                  <a:pt x="499" y="12"/>
                </a:moveTo>
                <a:cubicBezTo>
                  <a:pt x="497" y="13"/>
                  <a:pt x="495" y="14"/>
                  <a:pt x="492" y="14"/>
                </a:cubicBezTo>
                <a:cubicBezTo>
                  <a:pt x="492" y="15"/>
                  <a:pt x="492" y="15"/>
                  <a:pt x="492" y="15"/>
                </a:cubicBezTo>
                <a:cubicBezTo>
                  <a:pt x="493" y="15"/>
                  <a:pt x="493" y="15"/>
                  <a:pt x="493" y="15"/>
                </a:cubicBezTo>
                <a:cubicBezTo>
                  <a:pt x="495" y="14"/>
                  <a:pt x="497" y="14"/>
                  <a:pt x="499" y="13"/>
                </a:cubicBezTo>
                <a:cubicBezTo>
                  <a:pt x="499" y="12"/>
                  <a:pt x="499" y="12"/>
                  <a:pt x="499" y="12"/>
                </a:cubicBezTo>
                <a:moveTo>
                  <a:pt x="849" y="12"/>
                </a:moveTo>
                <a:cubicBezTo>
                  <a:pt x="849" y="13"/>
                  <a:pt x="849" y="13"/>
                  <a:pt x="849" y="13"/>
                </a:cubicBezTo>
                <a:cubicBezTo>
                  <a:pt x="849" y="13"/>
                  <a:pt x="850" y="13"/>
                  <a:pt x="850" y="13"/>
                </a:cubicBezTo>
                <a:cubicBezTo>
                  <a:pt x="850" y="13"/>
                  <a:pt x="850" y="13"/>
                  <a:pt x="850" y="13"/>
                </a:cubicBezTo>
                <a:cubicBezTo>
                  <a:pt x="850" y="13"/>
                  <a:pt x="850" y="13"/>
                  <a:pt x="850" y="13"/>
                </a:cubicBezTo>
                <a:cubicBezTo>
                  <a:pt x="855" y="13"/>
                  <a:pt x="858" y="16"/>
                  <a:pt x="860" y="19"/>
                </a:cubicBezTo>
                <a:cubicBezTo>
                  <a:pt x="860" y="17"/>
                  <a:pt x="860" y="17"/>
                  <a:pt x="860" y="17"/>
                </a:cubicBezTo>
                <a:cubicBezTo>
                  <a:pt x="860" y="17"/>
                  <a:pt x="860" y="16"/>
                  <a:pt x="859" y="16"/>
                </a:cubicBezTo>
                <a:cubicBezTo>
                  <a:pt x="856" y="14"/>
                  <a:pt x="853" y="12"/>
                  <a:pt x="849" y="12"/>
                </a:cubicBezTo>
                <a:moveTo>
                  <a:pt x="140" y="12"/>
                </a:moveTo>
                <a:cubicBezTo>
                  <a:pt x="140" y="13"/>
                  <a:pt x="140" y="13"/>
                  <a:pt x="140" y="13"/>
                </a:cubicBezTo>
                <a:cubicBezTo>
                  <a:pt x="142" y="15"/>
                  <a:pt x="143" y="16"/>
                  <a:pt x="144" y="18"/>
                </a:cubicBezTo>
                <a:cubicBezTo>
                  <a:pt x="144" y="18"/>
                  <a:pt x="144" y="18"/>
                  <a:pt x="145" y="18"/>
                </a:cubicBezTo>
                <a:cubicBezTo>
                  <a:pt x="146" y="18"/>
                  <a:pt x="148" y="19"/>
                  <a:pt x="149" y="20"/>
                </a:cubicBezTo>
                <a:cubicBezTo>
                  <a:pt x="149" y="19"/>
                  <a:pt x="149" y="19"/>
                  <a:pt x="149" y="19"/>
                </a:cubicBezTo>
                <a:cubicBezTo>
                  <a:pt x="147" y="19"/>
                  <a:pt x="145" y="17"/>
                  <a:pt x="144" y="16"/>
                </a:cubicBezTo>
                <a:cubicBezTo>
                  <a:pt x="142" y="15"/>
                  <a:pt x="142" y="13"/>
                  <a:pt x="140" y="12"/>
                </a:cubicBezTo>
                <a:moveTo>
                  <a:pt x="545" y="11"/>
                </a:moveTo>
                <a:cubicBezTo>
                  <a:pt x="545" y="11"/>
                  <a:pt x="545" y="11"/>
                  <a:pt x="545" y="11"/>
                </a:cubicBezTo>
                <a:cubicBezTo>
                  <a:pt x="549" y="12"/>
                  <a:pt x="553" y="12"/>
                  <a:pt x="557" y="13"/>
                </a:cubicBezTo>
                <a:cubicBezTo>
                  <a:pt x="557" y="12"/>
                  <a:pt x="557" y="12"/>
                  <a:pt x="557" y="12"/>
                </a:cubicBezTo>
                <a:cubicBezTo>
                  <a:pt x="553" y="12"/>
                  <a:pt x="549" y="11"/>
                  <a:pt x="545" y="11"/>
                </a:cubicBezTo>
                <a:moveTo>
                  <a:pt x="1219" y="11"/>
                </a:moveTo>
                <a:cubicBezTo>
                  <a:pt x="1217" y="11"/>
                  <a:pt x="1215" y="12"/>
                  <a:pt x="1213" y="12"/>
                </a:cubicBezTo>
                <a:cubicBezTo>
                  <a:pt x="1213" y="13"/>
                  <a:pt x="1213" y="13"/>
                  <a:pt x="1213" y="13"/>
                </a:cubicBezTo>
                <a:cubicBezTo>
                  <a:pt x="1215" y="12"/>
                  <a:pt x="1217" y="11"/>
                  <a:pt x="1219" y="11"/>
                </a:cubicBezTo>
                <a:cubicBezTo>
                  <a:pt x="1219" y="11"/>
                  <a:pt x="1219" y="11"/>
                  <a:pt x="1219" y="11"/>
                </a:cubicBezTo>
                <a:moveTo>
                  <a:pt x="512" y="10"/>
                </a:moveTo>
                <a:cubicBezTo>
                  <a:pt x="511" y="10"/>
                  <a:pt x="510" y="11"/>
                  <a:pt x="509" y="11"/>
                </a:cubicBezTo>
                <a:cubicBezTo>
                  <a:pt x="506" y="11"/>
                  <a:pt x="503" y="11"/>
                  <a:pt x="501" y="12"/>
                </a:cubicBezTo>
                <a:cubicBezTo>
                  <a:pt x="501" y="13"/>
                  <a:pt x="501" y="13"/>
                  <a:pt x="501" y="13"/>
                </a:cubicBezTo>
                <a:cubicBezTo>
                  <a:pt x="505" y="12"/>
                  <a:pt x="508" y="11"/>
                  <a:pt x="512" y="11"/>
                </a:cubicBezTo>
                <a:cubicBezTo>
                  <a:pt x="512" y="10"/>
                  <a:pt x="512" y="10"/>
                  <a:pt x="512" y="10"/>
                </a:cubicBezTo>
                <a:moveTo>
                  <a:pt x="1232" y="9"/>
                </a:moveTo>
                <a:cubicBezTo>
                  <a:pt x="1228" y="9"/>
                  <a:pt x="1225" y="10"/>
                  <a:pt x="1221" y="10"/>
                </a:cubicBezTo>
                <a:cubicBezTo>
                  <a:pt x="1221" y="11"/>
                  <a:pt x="1221" y="11"/>
                  <a:pt x="1221" y="11"/>
                </a:cubicBezTo>
                <a:cubicBezTo>
                  <a:pt x="1224" y="10"/>
                  <a:pt x="1226" y="10"/>
                  <a:pt x="1229" y="10"/>
                </a:cubicBezTo>
                <a:cubicBezTo>
                  <a:pt x="1232" y="10"/>
                  <a:pt x="1235" y="10"/>
                  <a:pt x="1237" y="10"/>
                </a:cubicBezTo>
                <a:cubicBezTo>
                  <a:pt x="1238" y="10"/>
                  <a:pt x="1238" y="10"/>
                  <a:pt x="1238" y="10"/>
                </a:cubicBezTo>
                <a:cubicBezTo>
                  <a:pt x="1238" y="10"/>
                  <a:pt x="1238" y="10"/>
                  <a:pt x="1238" y="10"/>
                </a:cubicBezTo>
                <a:cubicBezTo>
                  <a:pt x="1236" y="10"/>
                  <a:pt x="1234" y="9"/>
                  <a:pt x="1232" y="9"/>
                </a:cubicBezTo>
                <a:moveTo>
                  <a:pt x="137" y="9"/>
                </a:moveTo>
                <a:cubicBezTo>
                  <a:pt x="137" y="10"/>
                  <a:pt x="137" y="10"/>
                  <a:pt x="137" y="10"/>
                </a:cubicBezTo>
                <a:cubicBezTo>
                  <a:pt x="137" y="11"/>
                  <a:pt x="138" y="11"/>
                  <a:pt x="138" y="11"/>
                </a:cubicBezTo>
                <a:cubicBezTo>
                  <a:pt x="138" y="10"/>
                  <a:pt x="138" y="10"/>
                  <a:pt x="138" y="10"/>
                </a:cubicBezTo>
                <a:cubicBezTo>
                  <a:pt x="138" y="10"/>
                  <a:pt x="137" y="9"/>
                  <a:pt x="137" y="9"/>
                </a:cubicBezTo>
                <a:moveTo>
                  <a:pt x="534" y="9"/>
                </a:moveTo>
                <a:cubicBezTo>
                  <a:pt x="534" y="10"/>
                  <a:pt x="534" y="10"/>
                  <a:pt x="534" y="10"/>
                </a:cubicBezTo>
                <a:cubicBezTo>
                  <a:pt x="535" y="10"/>
                  <a:pt x="536" y="10"/>
                  <a:pt x="537" y="10"/>
                </a:cubicBezTo>
                <a:cubicBezTo>
                  <a:pt x="537" y="10"/>
                  <a:pt x="537" y="10"/>
                  <a:pt x="537" y="10"/>
                </a:cubicBezTo>
                <a:cubicBezTo>
                  <a:pt x="537" y="10"/>
                  <a:pt x="537" y="10"/>
                  <a:pt x="537" y="10"/>
                </a:cubicBezTo>
                <a:cubicBezTo>
                  <a:pt x="538" y="10"/>
                  <a:pt x="541" y="10"/>
                  <a:pt x="543" y="11"/>
                </a:cubicBezTo>
                <a:cubicBezTo>
                  <a:pt x="543" y="11"/>
                  <a:pt x="543" y="11"/>
                  <a:pt x="543" y="11"/>
                </a:cubicBezTo>
                <a:cubicBezTo>
                  <a:pt x="541" y="10"/>
                  <a:pt x="540" y="10"/>
                  <a:pt x="538" y="9"/>
                </a:cubicBezTo>
                <a:cubicBezTo>
                  <a:pt x="537" y="9"/>
                  <a:pt x="535" y="9"/>
                  <a:pt x="534" y="9"/>
                </a:cubicBezTo>
                <a:moveTo>
                  <a:pt x="526" y="9"/>
                </a:moveTo>
                <a:cubicBezTo>
                  <a:pt x="522" y="9"/>
                  <a:pt x="518" y="9"/>
                  <a:pt x="514" y="10"/>
                </a:cubicBezTo>
                <a:cubicBezTo>
                  <a:pt x="514" y="10"/>
                  <a:pt x="514" y="10"/>
                  <a:pt x="514" y="10"/>
                </a:cubicBezTo>
                <a:cubicBezTo>
                  <a:pt x="518" y="10"/>
                  <a:pt x="521" y="10"/>
                  <a:pt x="525" y="10"/>
                </a:cubicBezTo>
                <a:cubicBezTo>
                  <a:pt x="528" y="10"/>
                  <a:pt x="530" y="10"/>
                  <a:pt x="532" y="10"/>
                </a:cubicBezTo>
                <a:cubicBezTo>
                  <a:pt x="532" y="9"/>
                  <a:pt x="532" y="9"/>
                  <a:pt x="532" y="9"/>
                </a:cubicBezTo>
                <a:cubicBezTo>
                  <a:pt x="530" y="9"/>
                  <a:pt x="528" y="9"/>
                  <a:pt x="526" y="9"/>
                </a:cubicBezTo>
                <a:moveTo>
                  <a:pt x="132" y="8"/>
                </a:moveTo>
                <a:cubicBezTo>
                  <a:pt x="131" y="8"/>
                  <a:pt x="129" y="8"/>
                  <a:pt x="128" y="9"/>
                </a:cubicBezTo>
                <a:cubicBezTo>
                  <a:pt x="127" y="9"/>
                  <a:pt x="127" y="9"/>
                  <a:pt x="127" y="9"/>
                </a:cubicBezTo>
                <a:cubicBezTo>
                  <a:pt x="127" y="9"/>
                  <a:pt x="127" y="9"/>
                  <a:pt x="127" y="9"/>
                </a:cubicBezTo>
                <a:cubicBezTo>
                  <a:pt x="126" y="9"/>
                  <a:pt x="124" y="10"/>
                  <a:pt x="123" y="12"/>
                </a:cubicBezTo>
                <a:cubicBezTo>
                  <a:pt x="122" y="13"/>
                  <a:pt x="121" y="14"/>
                  <a:pt x="120" y="16"/>
                </a:cubicBezTo>
                <a:cubicBezTo>
                  <a:pt x="120" y="17"/>
                  <a:pt x="120" y="18"/>
                  <a:pt x="120" y="20"/>
                </a:cubicBezTo>
                <a:cubicBezTo>
                  <a:pt x="120" y="21"/>
                  <a:pt x="120" y="23"/>
                  <a:pt x="121" y="23"/>
                </a:cubicBezTo>
                <a:cubicBezTo>
                  <a:pt x="123" y="24"/>
                  <a:pt x="125" y="23"/>
                  <a:pt x="128" y="24"/>
                </a:cubicBezTo>
                <a:cubicBezTo>
                  <a:pt x="130" y="24"/>
                  <a:pt x="133" y="25"/>
                  <a:pt x="135" y="27"/>
                </a:cubicBezTo>
                <a:cubicBezTo>
                  <a:pt x="135" y="26"/>
                  <a:pt x="135" y="26"/>
                  <a:pt x="135" y="26"/>
                </a:cubicBezTo>
                <a:cubicBezTo>
                  <a:pt x="133" y="25"/>
                  <a:pt x="132" y="24"/>
                  <a:pt x="131" y="23"/>
                </a:cubicBezTo>
                <a:cubicBezTo>
                  <a:pt x="130" y="23"/>
                  <a:pt x="130" y="23"/>
                  <a:pt x="129" y="23"/>
                </a:cubicBezTo>
                <a:cubicBezTo>
                  <a:pt x="129" y="23"/>
                  <a:pt x="129" y="23"/>
                  <a:pt x="129" y="23"/>
                </a:cubicBezTo>
                <a:cubicBezTo>
                  <a:pt x="128" y="23"/>
                  <a:pt x="127" y="23"/>
                  <a:pt x="125" y="23"/>
                </a:cubicBezTo>
                <a:cubicBezTo>
                  <a:pt x="125" y="23"/>
                  <a:pt x="125" y="23"/>
                  <a:pt x="125" y="23"/>
                </a:cubicBezTo>
                <a:cubicBezTo>
                  <a:pt x="124" y="23"/>
                  <a:pt x="123" y="23"/>
                  <a:pt x="122" y="22"/>
                </a:cubicBezTo>
                <a:cubicBezTo>
                  <a:pt x="121" y="22"/>
                  <a:pt x="121" y="22"/>
                  <a:pt x="121" y="22"/>
                </a:cubicBezTo>
                <a:cubicBezTo>
                  <a:pt x="121" y="21"/>
                  <a:pt x="121" y="21"/>
                  <a:pt x="121" y="21"/>
                </a:cubicBezTo>
                <a:cubicBezTo>
                  <a:pt x="121" y="18"/>
                  <a:pt x="123" y="15"/>
                  <a:pt x="124" y="12"/>
                </a:cubicBezTo>
                <a:cubicBezTo>
                  <a:pt x="124" y="12"/>
                  <a:pt x="124" y="12"/>
                  <a:pt x="124" y="12"/>
                </a:cubicBezTo>
                <a:cubicBezTo>
                  <a:pt x="125" y="12"/>
                  <a:pt x="125" y="12"/>
                  <a:pt x="125" y="12"/>
                </a:cubicBezTo>
                <a:cubicBezTo>
                  <a:pt x="127" y="11"/>
                  <a:pt x="130" y="9"/>
                  <a:pt x="133" y="9"/>
                </a:cubicBezTo>
                <a:cubicBezTo>
                  <a:pt x="133" y="9"/>
                  <a:pt x="133" y="9"/>
                  <a:pt x="133" y="9"/>
                </a:cubicBezTo>
                <a:cubicBezTo>
                  <a:pt x="134" y="9"/>
                  <a:pt x="134" y="9"/>
                  <a:pt x="134" y="9"/>
                </a:cubicBezTo>
                <a:cubicBezTo>
                  <a:pt x="134" y="9"/>
                  <a:pt x="134" y="9"/>
                  <a:pt x="135" y="9"/>
                </a:cubicBezTo>
                <a:cubicBezTo>
                  <a:pt x="135" y="8"/>
                  <a:pt x="135" y="8"/>
                  <a:pt x="135" y="8"/>
                </a:cubicBezTo>
                <a:cubicBezTo>
                  <a:pt x="134" y="8"/>
                  <a:pt x="133" y="8"/>
                  <a:pt x="132" y="8"/>
                </a:cubicBezTo>
                <a:moveTo>
                  <a:pt x="776" y="6"/>
                </a:moveTo>
                <a:cubicBezTo>
                  <a:pt x="776" y="7"/>
                  <a:pt x="775" y="10"/>
                  <a:pt x="775" y="12"/>
                </a:cubicBezTo>
                <a:cubicBezTo>
                  <a:pt x="775" y="14"/>
                  <a:pt x="775" y="16"/>
                  <a:pt x="776" y="17"/>
                </a:cubicBezTo>
                <a:cubicBezTo>
                  <a:pt x="776" y="14"/>
                  <a:pt x="776" y="14"/>
                  <a:pt x="776" y="14"/>
                </a:cubicBezTo>
                <a:cubicBezTo>
                  <a:pt x="776" y="13"/>
                  <a:pt x="776" y="12"/>
                  <a:pt x="776" y="11"/>
                </a:cubicBezTo>
                <a:cubicBezTo>
                  <a:pt x="776" y="10"/>
                  <a:pt x="776" y="9"/>
                  <a:pt x="776" y="8"/>
                </a:cubicBezTo>
                <a:cubicBezTo>
                  <a:pt x="776" y="6"/>
                  <a:pt x="776" y="6"/>
                  <a:pt x="776" y="6"/>
                </a:cubicBezTo>
                <a:moveTo>
                  <a:pt x="838" y="5"/>
                </a:moveTo>
                <a:cubicBezTo>
                  <a:pt x="838" y="5"/>
                  <a:pt x="838" y="5"/>
                  <a:pt x="838" y="5"/>
                </a:cubicBezTo>
                <a:cubicBezTo>
                  <a:pt x="837" y="5"/>
                  <a:pt x="837" y="5"/>
                  <a:pt x="837" y="5"/>
                </a:cubicBezTo>
                <a:cubicBezTo>
                  <a:pt x="834" y="6"/>
                  <a:pt x="831" y="7"/>
                  <a:pt x="830" y="10"/>
                </a:cubicBezTo>
                <a:cubicBezTo>
                  <a:pt x="830" y="12"/>
                  <a:pt x="830" y="13"/>
                  <a:pt x="830" y="13"/>
                </a:cubicBezTo>
                <a:cubicBezTo>
                  <a:pt x="830" y="17"/>
                  <a:pt x="831" y="19"/>
                  <a:pt x="832" y="23"/>
                </a:cubicBezTo>
                <a:cubicBezTo>
                  <a:pt x="833" y="24"/>
                  <a:pt x="835" y="25"/>
                  <a:pt x="836" y="25"/>
                </a:cubicBezTo>
                <a:cubicBezTo>
                  <a:pt x="838" y="26"/>
                  <a:pt x="840" y="26"/>
                  <a:pt x="842" y="26"/>
                </a:cubicBezTo>
                <a:cubicBezTo>
                  <a:pt x="842" y="26"/>
                  <a:pt x="842" y="26"/>
                  <a:pt x="842" y="26"/>
                </a:cubicBezTo>
                <a:cubicBezTo>
                  <a:pt x="842" y="27"/>
                  <a:pt x="842" y="27"/>
                  <a:pt x="842" y="27"/>
                </a:cubicBezTo>
                <a:cubicBezTo>
                  <a:pt x="844" y="28"/>
                  <a:pt x="846" y="30"/>
                  <a:pt x="847" y="33"/>
                </a:cubicBezTo>
                <a:cubicBezTo>
                  <a:pt x="847" y="30"/>
                  <a:pt x="847" y="30"/>
                  <a:pt x="847" y="30"/>
                </a:cubicBezTo>
                <a:cubicBezTo>
                  <a:pt x="846" y="28"/>
                  <a:pt x="844" y="27"/>
                  <a:pt x="842" y="25"/>
                </a:cubicBezTo>
                <a:cubicBezTo>
                  <a:pt x="841" y="25"/>
                  <a:pt x="840" y="25"/>
                  <a:pt x="838" y="24"/>
                </a:cubicBezTo>
                <a:cubicBezTo>
                  <a:pt x="837" y="24"/>
                  <a:pt x="835" y="24"/>
                  <a:pt x="834" y="23"/>
                </a:cubicBezTo>
                <a:cubicBezTo>
                  <a:pt x="834" y="23"/>
                  <a:pt x="834" y="23"/>
                  <a:pt x="834" y="23"/>
                </a:cubicBezTo>
                <a:cubicBezTo>
                  <a:pt x="834" y="22"/>
                  <a:pt x="834" y="22"/>
                  <a:pt x="834" y="22"/>
                </a:cubicBezTo>
                <a:cubicBezTo>
                  <a:pt x="832" y="20"/>
                  <a:pt x="831" y="17"/>
                  <a:pt x="831" y="14"/>
                </a:cubicBezTo>
                <a:cubicBezTo>
                  <a:pt x="831" y="12"/>
                  <a:pt x="831" y="10"/>
                  <a:pt x="832" y="9"/>
                </a:cubicBezTo>
                <a:cubicBezTo>
                  <a:pt x="832" y="9"/>
                  <a:pt x="832" y="9"/>
                  <a:pt x="832" y="9"/>
                </a:cubicBezTo>
                <a:cubicBezTo>
                  <a:pt x="832" y="9"/>
                  <a:pt x="832" y="9"/>
                  <a:pt x="832" y="9"/>
                </a:cubicBezTo>
                <a:cubicBezTo>
                  <a:pt x="832" y="8"/>
                  <a:pt x="833" y="7"/>
                  <a:pt x="834" y="7"/>
                </a:cubicBezTo>
                <a:cubicBezTo>
                  <a:pt x="835" y="6"/>
                  <a:pt x="837" y="6"/>
                  <a:pt x="838" y="6"/>
                </a:cubicBezTo>
                <a:cubicBezTo>
                  <a:pt x="838" y="6"/>
                  <a:pt x="839" y="6"/>
                  <a:pt x="840" y="6"/>
                </a:cubicBezTo>
                <a:cubicBezTo>
                  <a:pt x="840" y="6"/>
                  <a:pt x="840" y="6"/>
                  <a:pt x="840" y="6"/>
                </a:cubicBezTo>
                <a:cubicBezTo>
                  <a:pt x="840" y="6"/>
                  <a:pt x="840" y="6"/>
                  <a:pt x="840" y="6"/>
                </a:cubicBezTo>
                <a:cubicBezTo>
                  <a:pt x="842" y="7"/>
                  <a:pt x="843" y="9"/>
                  <a:pt x="845" y="10"/>
                </a:cubicBezTo>
                <a:cubicBezTo>
                  <a:pt x="845" y="11"/>
                  <a:pt x="846" y="12"/>
                  <a:pt x="847" y="13"/>
                </a:cubicBezTo>
                <a:cubicBezTo>
                  <a:pt x="847" y="10"/>
                  <a:pt x="847" y="10"/>
                  <a:pt x="847" y="10"/>
                </a:cubicBezTo>
                <a:cubicBezTo>
                  <a:pt x="845" y="7"/>
                  <a:pt x="842" y="5"/>
                  <a:pt x="838" y="5"/>
                </a:cubicBezTo>
                <a:moveTo>
                  <a:pt x="95" y="5"/>
                </a:moveTo>
                <a:cubicBezTo>
                  <a:pt x="95" y="5"/>
                  <a:pt x="95" y="5"/>
                  <a:pt x="95" y="5"/>
                </a:cubicBezTo>
                <a:cubicBezTo>
                  <a:pt x="94" y="5"/>
                  <a:pt x="93" y="5"/>
                  <a:pt x="93" y="5"/>
                </a:cubicBezTo>
                <a:cubicBezTo>
                  <a:pt x="93" y="6"/>
                  <a:pt x="93" y="6"/>
                  <a:pt x="93" y="6"/>
                </a:cubicBezTo>
                <a:cubicBezTo>
                  <a:pt x="93" y="6"/>
                  <a:pt x="93" y="6"/>
                  <a:pt x="93" y="6"/>
                </a:cubicBezTo>
                <a:cubicBezTo>
                  <a:pt x="93" y="6"/>
                  <a:pt x="94" y="6"/>
                  <a:pt x="95" y="6"/>
                </a:cubicBezTo>
                <a:cubicBezTo>
                  <a:pt x="95" y="6"/>
                  <a:pt x="95" y="6"/>
                  <a:pt x="95" y="6"/>
                </a:cubicBezTo>
                <a:cubicBezTo>
                  <a:pt x="95" y="6"/>
                  <a:pt x="95" y="6"/>
                  <a:pt x="95" y="6"/>
                </a:cubicBezTo>
                <a:cubicBezTo>
                  <a:pt x="100" y="6"/>
                  <a:pt x="104" y="8"/>
                  <a:pt x="107" y="12"/>
                </a:cubicBezTo>
                <a:cubicBezTo>
                  <a:pt x="107" y="12"/>
                  <a:pt x="107" y="12"/>
                  <a:pt x="107" y="12"/>
                </a:cubicBezTo>
                <a:cubicBezTo>
                  <a:pt x="107" y="12"/>
                  <a:pt x="107" y="12"/>
                  <a:pt x="107" y="12"/>
                </a:cubicBezTo>
                <a:cubicBezTo>
                  <a:pt x="109" y="16"/>
                  <a:pt x="112" y="20"/>
                  <a:pt x="112" y="25"/>
                </a:cubicBezTo>
                <a:cubicBezTo>
                  <a:pt x="112" y="27"/>
                  <a:pt x="111" y="28"/>
                  <a:pt x="110" y="30"/>
                </a:cubicBezTo>
                <a:cubicBezTo>
                  <a:pt x="111" y="30"/>
                  <a:pt x="112" y="31"/>
                  <a:pt x="113" y="32"/>
                </a:cubicBezTo>
                <a:cubicBezTo>
                  <a:pt x="114" y="32"/>
                  <a:pt x="115" y="34"/>
                  <a:pt x="115" y="35"/>
                </a:cubicBezTo>
                <a:cubicBezTo>
                  <a:pt x="116" y="36"/>
                  <a:pt x="116" y="38"/>
                  <a:pt x="116" y="39"/>
                </a:cubicBezTo>
                <a:cubicBezTo>
                  <a:pt x="116" y="42"/>
                  <a:pt x="114" y="44"/>
                  <a:pt x="112" y="46"/>
                </a:cubicBezTo>
                <a:cubicBezTo>
                  <a:pt x="112" y="46"/>
                  <a:pt x="112" y="46"/>
                  <a:pt x="112" y="46"/>
                </a:cubicBezTo>
                <a:cubicBezTo>
                  <a:pt x="111" y="46"/>
                  <a:pt x="111" y="46"/>
                  <a:pt x="111" y="46"/>
                </a:cubicBezTo>
                <a:cubicBezTo>
                  <a:pt x="110" y="46"/>
                  <a:pt x="107" y="47"/>
                  <a:pt x="105" y="47"/>
                </a:cubicBezTo>
                <a:cubicBezTo>
                  <a:pt x="104" y="47"/>
                  <a:pt x="102" y="47"/>
                  <a:pt x="100" y="46"/>
                </a:cubicBezTo>
                <a:cubicBezTo>
                  <a:pt x="100" y="45"/>
                  <a:pt x="100" y="45"/>
                  <a:pt x="100" y="45"/>
                </a:cubicBezTo>
                <a:cubicBezTo>
                  <a:pt x="100" y="45"/>
                  <a:pt x="100" y="45"/>
                  <a:pt x="100" y="45"/>
                </a:cubicBezTo>
                <a:cubicBezTo>
                  <a:pt x="100" y="44"/>
                  <a:pt x="100" y="44"/>
                  <a:pt x="100" y="43"/>
                </a:cubicBezTo>
                <a:cubicBezTo>
                  <a:pt x="100" y="42"/>
                  <a:pt x="100" y="41"/>
                  <a:pt x="99" y="40"/>
                </a:cubicBezTo>
                <a:cubicBezTo>
                  <a:pt x="99" y="40"/>
                  <a:pt x="99" y="40"/>
                  <a:pt x="99" y="40"/>
                </a:cubicBezTo>
                <a:cubicBezTo>
                  <a:pt x="99" y="39"/>
                  <a:pt x="99" y="39"/>
                  <a:pt x="99" y="39"/>
                </a:cubicBezTo>
                <a:cubicBezTo>
                  <a:pt x="99" y="38"/>
                  <a:pt x="99" y="38"/>
                  <a:pt x="99" y="38"/>
                </a:cubicBezTo>
                <a:cubicBezTo>
                  <a:pt x="99" y="34"/>
                  <a:pt x="96" y="29"/>
                  <a:pt x="93" y="26"/>
                </a:cubicBezTo>
                <a:cubicBezTo>
                  <a:pt x="93" y="27"/>
                  <a:pt x="93" y="27"/>
                  <a:pt x="93" y="27"/>
                </a:cubicBezTo>
                <a:cubicBezTo>
                  <a:pt x="95" y="30"/>
                  <a:pt x="97" y="34"/>
                  <a:pt x="98" y="38"/>
                </a:cubicBezTo>
                <a:cubicBezTo>
                  <a:pt x="98" y="38"/>
                  <a:pt x="98" y="38"/>
                  <a:pt x="98" y="38"/>
                </a:cubicBezTo>
                <a:cubicBezTo>
                  <a:pt x="98" y="38"/>
                  <a:pt x="98" y="38"/>
                  <a:pt x="98" y="38"/>
                </a:cubicBezTo>
                <a:cubicBezTo>
                  <a:pt x="98" y="40"/>
                  <a:pt x="98" y="43"/>
                  <a:pt x="99" y="45"/>
                </a:cubicBezTo>
                <a:cubicBezTo>
                  <a:pt x="100" y="46"/>
                  <a:pt x="100" y="46"/>
                  <a:pt x="100" y="46"/>
                </a:cubicBezTo>
                <a:cubicBezTo>
                  <a:pt x="99" y="46"/>
                  <a:pt x="99" y="46"/>
                  <a:pt x="99" y="46"/>
                </a:cubicBezTo>
                <a:cubicBezTo>
                  <a:pt x="98" y="47"/>
                  <a:pt x="96" y="47"/>
                  <a:pt x="95" y="47"/>
                </a:cubicBezTo>
                <a:cubicBezTo>
                  <a:pt x="95" y="47"/>
                  <a:pt x="95" y="47"/>
                  <a:pt x="95" y="47"/>
                </a:cubicBezTo>
                <a:cubicBezTo>
                  <a:pt x="94" y="47"/>
                  <a:pt x="93" y="47"/>
                  <a:pt x="93" y="47"/>
                </a:cubicBezTo>
                <a:cubicBezTo>
                  <a:pt x="93" y="48"/>
                  <a:pt x="93" y="48"/>
                  <a:pt x="93" y="48"/>
                </a:cubicBezTo>
                <a:cubicBezTo>
                  <a:pt x="93" y="48"/>
                  <a:pt x="93" y="48"/>
                  <a:pt x="93" y="48"/>
                </a:cubicBezTo>
                <a:cubicBezTo>
                  <a:pt x="93" y="48"/>
                  <a:pt x="93" y="48"/>
                  <a:pt x="93" y="48"/>
                </a:cubicBezTo>
                <a:cubicBezTo>
                  <a:pt x="93" y="48"/>
                  <a:pt x="93" y="48"/>
                  <a:pt x="93" y="48"/>
                </a:cubicBezTo>
                <a:cubicBezTo>
                  <a:pt x="101" y="48"/>
                  <a:pt x="110" y="48"/>
                  <a:pt x="119" y="49"/>
                </a:cubicBezTo>
                <a:cubicBezTo>
                  <a:pt x="119" y="49"/>
                  <a:pt x="119" y="49"/>
                  <a:pt x="119" y="49"/>
                </a:cubicBezTo>
                <a:cubicBezTo>
                  <a:pt x="124" y="50"/>
                  <a:pt x="130" y="51"/>
                  <a:pt x="135" y="52"/>
                </a:cubicBezTo>
                <a:cubicBezTo>
                  <a:pt x="135" y="51"/>
                  <a:pt x="135" y="51"/>
                  <a:pt x="135" y="51"/>
                </a:cubicBezTo>
                <a:cubicBezTo>
                  <a:pt x="134" y="50"/>
                  <a:pt x="134" y="50"/>
                  <a:pt x="133" y="50"/>
                </a:cubicBezTo>
                <a:cubicBezTo>
                  <a:pt x="131" y="49"/>
                  <a:pt x="131" y="49"/>
                  <a:pt x="131" y="49"/>
                </a:cubicBezTo>
                <a:cubicBezTo>
                  <a:pt x="133" y="48"/>
                  <a:pt x="133" y="48"/>
                  <a:pt x="133" y="48"/>
                </a:cubicBezTo>
                <a:cubicBezTo>
                  <a:pt x="134" y="47"/>
                  <a:pt x="134" y="47"/>
                  <a:pt x="134" y="47"/>
                </a:cubicBezTo>
                <a:cubicBezTo>
                  <a:pt x="134" y="47"/>
                  <a:pt x="134" y="47"/>
                  <a:pt x="135" y="47"/>
                </a:cubicBezTo>
                <a:cubicBezTo>
                  <a:pt x="135" y="45"/>
                  <a:pt x="135" y="45"/>
                  <a:pt x="135" y="45"/>
                </a:cubicBezTo>
                <a:cubicBezTo>
                  <a:pt x="132" y="46"/>
                  <a:pt x="130" y="47"/>
                  <a:pt x="129" y="49"/>
                </a:cubicBezTo>
                <a:cubicBezTo>
                  <a:pt x="129" y="49"/>
                  <a:pt x="129" y="49"/>
                  <a:pt x="129" y="49"/>
                </a:cubicBezTo>
                <a:cubicBezTo>
                  <a:pt x="128" y="49"/>
                  <a:pt x="128" y="49"/>
                  <a:pt x="128" y="49"/>
                </a:cubicBezTo>
                <a:cubicBezTo>
                  <a:pt x="125" y="48"/>
                  <a:pt x="120" y="48"/>
                  <a:pt x="116" y="47"/>
                </a:cubicBezTo>
                <a:cubicBezTo>
                  <a:pt x="114" y="46"/>
                  <a:pt x="114" y="46"/>
                  <a:pt x="114" y="46"/>
                </a:cubicBezTo>
                <a:cubicBezTo>
                  <a:pt x="115" y="45"/>
                  <a:pt x="115" y="45"/>
                  <a:pt x="115" y="45"/>
                </a:cubicBezTo>
                <a:cubicBezTo>
                  <a:pt x="117" y="43"/>
                  <a:pt x="117" y="42"/>
                  <a:pt x="117" y="40"/>
                </a:cubicBezTo>
                <a:cubicBezTo>
                  <a:pt x="117" y="37"/>
                  <a:pt x="114" y="33"/>
                  <a:pt x="113" y="29"/>
                </a:cubicBezTo>
                <a:cubicBezTo>
                  <a:pt x="113" y="29"/>
                  <a:pt x="113" y="29"/>
                  <a:pt x="113" y="29"/>
                </a:cubicBezTo>
                <a:cubicBezTo>
                  <a:pt x="113" y="28"/>
                  <a:pt x="113" y="28"/>
                  <a:pt x="113" y="28"/>
                </a:cubicBezTo>
                <a:cubicBezTo>
                  <a:pt x="113" y="27"/>
                  <a:pt x="113" y="26"/>
                  <a:pt x="113" y="25"/>
                </a:cubicBezTo>
                <a:cubicBezTo>
                  <a:pt x="113" y="20"/>
                  <a:pt x="110" y="15"/>
                  <a:pt x="106" y="10"/>
                </a:cubicBezTo>
                <a:cubicBezTo>
                  <a:pt x="103" y="7"/>
                  <a:pt x="99" y="5"/>
                  <a:pt x="95" y="5"/>
                </a:cubicBezTo>
                <a:moveTo>
                  <a:pt x="70" y="4"/>
                </a:moveTo>
                <a:cubicBezTo>
                  <a:pt x="69" y="5"/>
                  <a:pt x="67" y="7"/>
                  <a:pt x="66" y="8"/>
                </a:cubicBezTo>
                <a:cubicBezTo>
                  <a:pt x="66" y="9"/>
                  <a:pt x="66" y="11"/>
                  <a:pt x="66" y="12"/>
                </a:cubicBezTo>
                <a:cubicBezTo>
                  <a:pt x="66" y="15"/>
                  <a:pt x="66" y="17"/>
                  <a:pt x="68" y="20"/>
                </a:cubicBezTo>
                <a:cubicBezTo>
                  <a:pt x="68" y="19"/>
                  <a:pt x="69" y="19"/>
                  <a:pt x="70" y="19"/>
                </a:cubicBezTo>
                <a:cubicBezTo>
                  <a:pt x="70" y="18"/>
                  <a:pt x="70" y="18"/>
                  <a:pt x="70" y="18"/>
                </a:cubicBezTo>
                <a:cubicBezTo>
                  <a:pt x="70" y="18"/>
                  <a:pt x="70" y="18"/>
                  <a:pt x="70" y="18"/>
                </a:cubicBezTo>
                <a:cubicBezTo>
                  <a:pt x="69" y="18"/>
                  <a:pt x="69" y="18"/>
                  <a:pt x="69" y="18"/>
                </a:cubicBezTo>
                <a:cubicBezTo>
                  <a:pt x="68" y="17"/>
                  <a:pt x="68" y="17"/>
                  <a:pt x="68" y="16"/>
                </a:cubicBezTo>
                <a:cubicBezTo>
                  <a:pt x="67" y="15"/>
                  <a:pt x="67" y="14"/>
                  <a:pt x="67" y="13"/>
                </a:cubicBezTo>
                <a:cubicBezTo>
                  <a:pt x="67" y="12"/>
                  <a:pt x="68" y="10"/>
                  <a:pt x="68" y="9"/>
                </a:cubicBezTo>
                <a:cubicBezTo>
                  <a:pt x="68" y="9"/>
                  <a:pt x="68" y="9"/>
                  <a:pt x="68" y="9"/>
                </a:cubicBezTo>
                <a:cubicBezTo>
                  <a:pt x="68" y="9"/>
                  <a:pt x="68" y="9"/>
                  <a:pt x="68" y="9"/>
                </a:cubicBezTo>
                <a:cubicBezTo>
                  <a:pt x="68" y="7"/>
                  <a:pt x="69" y="6"/>
                  <a:pt x="70" y="5"/>
                </a:cubicBezTo>
                <a:cubicBezTo>
                  <a:pt x="70" y="4"/>
                  <a:pt x="70" y="4"/>
                  <a:pt x="70" y="4"/>
                </a:cubicBezTo>
                <a:moveTo>
                  <a:pt x="84" y="2"/>
                </a:moveTo>
                <a:cubicBezTo>
                  <a:pt x="85" y="2"/>
                  <a:pt x="86" y="3"/>
                  <a:pt x="86" y="4"/>
                </a:cubicBezTo>
                <a:cubicBezTo>
                  <a:pt x="88" y="5"/>
                  <a:pt x="89" y="7"/>
                  <a:pt x="90" y="8"/>
                </a:cubicBezTo>
                <a:cubicBezTo>
                  <a:pt x="90" y="8"/>
                  <a:pt x="90" y="8"/>
                  <a:pt x="91" y="8"/>
                </a:cubicBezTo>
                <a:cubicBezTo>
                  <a:pt x="91" y="6"/>
                  <a:pt x="91" y="6"/>
                  <a:pt x="91" y="6"/>
                </a:cubicBezTo>
                <a:cubicBezTo>
                  <a:pt x="90" y="6"/>
                  <a:pt x="90" y="6"/>
                  <a:pt x="90" y="6"/>
                </a:cubicBezTo>
                <a:cubicBezTo>
                  <a:pt x="90" y="6"/>
                  <a:pt x="90" y="6"/>
                  <a:pt x="90" y="6"/>
                </a:cubicBezTo>
                <a:cubicBezTo>
                  <a:pt x="88" y="4"/>
                  <a:pt x="86" y="3"/>
                  <a:pt x="84" y="2"/>
                </a:cubicBezTo>
                <a:moveTo>
                  <a:pt x="782" y="2"/>
                </a:moveTo>
                <a:cubicBezTo>
                  <a:pt x="781" y="2"/>
                  <a:pt x="781" y="2"/>
                  <a:pt x="780" y="2"/>
                </a:cubicBezTo>
                <a:cubicBezTo>
                  <a:pt x="779" y="3"/>
                  <a:pt x="779" y="3"/>
                  <a:pt x="778" y="3"/>
                </a:cubicBezTo>
                <a:cubicBezTo>
                  <a:pt x="778" y="5"/>
                  <a:pt x="778" y="5"/>
                  <a:pt x="778" y="5"/>
                </a:cubicBezTo>
                <a:cubicBezTo>
                  <a:pt x="778" y="5"/>
                  <a:pt x="778" y="5"/>
                  <a:pt x="779" y="4"/>
                </a:cubicBezTo>
                <a:cubicBezTo>
                  <a:pt x="779" y="4"/>
                  <a:pt x="780" y="3"/>
                  <a:pt x="781" y="3"/>
                </a:cubicBezTo>
                <a:cubicBezTo>
                  <a:pt x="781" y="2"/>
                  <a:pt x="781" y="2"/>
                  <a:pt x="781" y="2"/>
                </a:cubicBezTo>
                <a:cubicBezTo>
                  <a:pt x="782" y="2"/>
                  <a:pt x="782" y="2"/>
                  <a:pt x="782" y="2"/>
                </a:cubicBezTo>
                <a:cubicBezTo>
                  <a:pt x="782" y="2"/>
                  <a:pt x="782" y="2"/>
                  <a:pt x="782" y="2"/>
                </a:cubicBezTo>
                <a:cubicBezTo>
                  <a:pt x="782" y="2"/>
                  <a:pt x="782" y="2"/>
                  <a:pt x="782" y="2"/>
                </a:cubicBezTo>
                <a:cubicBezTo>
                  <a:pt x="782" y="2"/>
                  <a:pt x="782" y="2"/>
                  <a:pt x="782" y="2"/>
                </a:cubicBezTo>
                <a:cubicBezTo>
                  <a:pt x="782" y="2"/>
                  <a:pt x="782" y="2"/>
                  <a:pt x="782" y="2"/>
                </a:cubicBezTo>
                <a:moveTo>
                  <a:pt x="75" y="1"/>
                </a:moveTo>
                <a:cubicBezTo>
                  <a:pt x="74" y="1"/>
                  <a:pt x="73" y="2"/>
                  <a:pt x="72" y="2"/>
                </a:cubicBezTo>
                <a:cubicBezTo>
                  <a:pt x="72" y="4"/>
                  <a:pt x="72" y="4"/>
                  <a:pt x="72" y="4"/>
                </a:cubicBezTo>
                <a:cubicBezTo>
                  <a:pt x="73" y="3"/>
                  <a:pt x="74" y="3"/>
                  <a:pt x="75" y="2"/>
                </a:cubicBezTo>
                <a:cubicBezTo>
                  <a:pt x="75" y="1"/>
                  <a:pt x="75" y="1"/>
                  <a:pt x="75" y="1"/>
                </a:cubicBezTo>
                <a:moveTo>
                  <a:pt x="803" y="1"/>
                </a:moveTo>
                <a:cubicBezTo>
                  <a:pt x="803" y="1"/>
                  <a:pt x="803" y="1"/>
                  <a:pt x="803" y="1"/>
                </a:cubicBezTo>
                <a:cubicBezTo>
                  <a:pt x="807" y="2"/>
                  <a:pt x="812" y="4"/>
                  <a:pt x="815" y="6"/>
                </a:cubicBezTo>
                <a:cubicBezTo>
                  <a:pt x="815" y="6"/>
                  <a:pt x="815" y="6"/>
                  <a:pt x="815" y="6"/>
                </a:cubicBezTo>
                <a:cubicBezTo>
                  <a:pt x="815" y="6"/>
                  <a:pt x="815" y="6"/>
                  <a:pt x="815" y="6"/>
                </a:cubicBezTo>
                <a:cubicBezTo>
                  <a:pt x="818" y="9"/>
                  <a:pt x="818" y="14"/>
                  <a:pt x="818" y="18"/>
                </a:cubicBezTo>
                <a:cubicBezTo>
                  <a:pt x="818" y="19"/>
                  <a:pt x="818" y="19"/>
                  <a:pt x="818" y="19"/>
                </a:cubicBezTo>
                <a:cubicBezTo>
                  <a:pt x="817" y="20"/>
                  <a:pt x="817" y="20"/>
                  <a:pt x="817" y="20"/>
                </a:cubicBezTo>
                <a:cubicBezTo>
                  <a:pt x="817" y="21"/>
                  <a:pt x="816" y="21"/>
                  <a:pt x="816" y="22"/>
                </a:cubicBezTo>
                <a:cubicBezTo>
                  <a:pt x="816" y="22"/>
                  <a:pt x="816" y="22"/>
                  <a:pt x="816" y="22"/>
                </a:cubicBezTo>
                <a:cubicBezTo>
                  <a:pt x="825" y="29"/>
                  <a:pt x="825" y="29"/>
                  <a:pt x="825" y="29"/>
                </a:cubicBezTo>
                <a:cubicBezTo>
                  <a:pt x="825" y="29"/>
                  <a:pt x="825" y="29"/>
                  <a:pt x="825" y="29"/>
                </a:cubicBezTo>
                <a:cubicBezTo>
                  <a:pt x="827" y="31"/>
                  <a:pt x="827" y="33"/>
                  <a:pt x="827" y="35"/>
                </a:cubicBezTo>
                <a:cubicBezTo>
                  <a:pt x="827" y="38"/>
                  <a:pt x="826" y="40"/>
                  <a:pt x="824" y="42"/>
                </a:cubicBezTo>
                <a:cubicBezTo>
                  <a:pt x="823" y="44"/>
                  <a:pt x="822" y="46"/>
                  <a:pt x="821" y="47"/>
                </a:cubicBezTo>
                <a:cubicBezTo>
                  <a:pt x="821" y="48"/>
                  <a:pt x="821" y="48"/>
                  <a:pt x="821" y="48"/>
                </a:cubicBezTo>
                <a:cubicBezTo>
                  <a:pt x="820" y="48"/>
                  <a:pt x="820" y="48"/>
                  <a:pt x="820" y="48"/>
                </a:cubicBezTo>
                <a:cubicBezTo>
                  <a:pt x="815" y="48"/>
                  <a:pt x="810" y="48"/>
                  <a:pt x="806" y="47"/>
                </a:cubicBezTo>
                <a:cubicBezTo>
                  <a:pt x="806" y="47"/>
                  <a:pt x="806" y="47"/>
                  <a:pt x="806" y="47"/>
                </a:cubicBezTo>
                <a:cubicBezTo>
                  <a:pt x="805" y="46"/>
                  <a:pt x="805" y="46"/>
                  <a:pt x="805" y="46"/>
                </a:cubicBezTo>
                <a:cubicBezTo>
                  <a:pt x="805" y="45"/>
                  <a:pt x="805" y="45"/>
                  <a:pt x="805" y="45"/>
                </a:cubicBezTo>
                <a:cubicBezTo>
                  <a:pt x="805" y="45"/>
                  <a:pt x="805" y="45"/>
                  <a:pt x="805" y="45"/>
                </a:cubicBezTo>
                <a:cubicBezTo>
                  <a:pt x="806" y="43"/>
                  <a:pt x="807" y="41"/>
                  <a:pt x="807" y="38"/>
                </a:cubicBezTo>
                <a:cubicBezTo>
                  <a:pt x="807" y="37"/>
                  <a:pt x="806" y="35"/>
                  <a:pt x="805" y="34"/>
                </a:cubicBezTo>
                <a:cubicBezTo>
                  <a:pt x="805" y="34"/>
                  <a:pt x="805" y="34"/>
                  <a:pt x="805" y="34"/>
                </a:cubicBezTo>
                <a:cubicBezTo>
                  <a:pt x="805" y="34"/>
                  <a:pt x="805" y="34"/>
                  <a:pt x="805" y="34"/>
                </a:cubicBezTo>
                <a:cubicBezTo>
                  <a:pt x="805" y="32"/>
                  <a:pt x="804" y="30"/>
                  <a:pt x="803" y="29"/>
                </a:cubicBezTo>
                <a:cubicBezTo>
                  <a:pt x="803" y="30"/>
                  <a:pt x="803" y="30"/>
                  <a:pt x="803" y="30"/>
                </a:cubicBezTo>
                <a:cubicBezTo>
                  <a:pt x="804" y="32"/>
                  <a:pt x="805" y="34"/>
                  <a:pt x="805" y="36"/>
                </a:cubicBezTo>
                <a:cubicBezTo>
                  <a:pt x="805" y="36"/>
                  <a:pt x="805" y="36"/>
                  <a:pt x="805" y="36"/>
                </a:cubicBezTo>
                <a:cubicBezTo>
                  <a:pt x="805" y="36"/>
                  <a:pt x="805" y="36"/>
                  <a:pt x="805" y="36"/>
                </a:cubicBezTo>
                <a:cubicBezTo>
                  <a:pt x="805" y="38"/>
                  <a:pt x="805" y="40"/>
                  <a:pt x="805" y="41"/>
                </a:cubicBezTo>
                <a:cubicBezTo>
                  <a:pt x="804" y="43"/>
                  <a:pt x="804" y="45"/>
                  <a:pt x="803" y="46"/>
                </a:cubicBezTo>
                <a:cubicBezTo>
                  <a:pt x="803" y="49"/>
                  <a:pt x="803" y="49"/>
                  <a:pt x="803" y="49"/>
                </a:cubicBezTo>
                <a:cubicBezTo>
                  <a:pt x="805" y="49"/>
                  <a:pt x="807" y="49"/>
                  <a:pt x="809" y="49"/>
                </a:cubicBezTo>
                <a:cubicBezTo>
                  <a:pt x="813" y="49"/>
                  <a:pt x="818" y="49"/>
                  <a:pt x="823" y="50"/>
                </a:cubicBezTo>
                <a:cubicBezTo>
                  <a:pt x="831" y="50"/>
                  <a:pt x="839" y="51"/>
                  <a:pt x="847" y="53"/>
                </a:cubicBezTo>
                <a:cubicBezTo>
                  <a:pt x="847" y="53"/>
                  <a:pt x="847" y="53"/>
                  <a:pt x="847" y="53"/>
                </a:cubicBezTo>
                <a:cubicBezTo>
                  <a:pt x="845" y="53"/>
                  <a:pt x="844" y="52"/>
                  <a:pt x="842" y="51"/>
                </a:cubicBezTo>
                <a:cubicBezTo>
                  <a:pt x="841" y="50"/>
                  <a:pt x="841" y="50"/>
                  <a:pt x="841" y="50"/>
                </a:cubicBezTo>
                <a:cubicBezTo>
                  <a:pt x="842" y="49"/>
                  <a:pt x="842" y="49"/>
                  <a:pt x="842" y="49"/>
                </a:cubicBezTo>
                <a:cubicBezTo>
                  <a:pt x="844" y="48"/>
                  <a:pt x="846" y="47"/>
                  <a:pt x="847" y="46"/>
                </a:cubicBezTo>
                <a:cubicBezTo>
                  <a:pt x="847" y="44"/>
                  <a:pt x="847" y="44"/>
                  <a:pt x="847" y="44"/>
                </a:cubicBezTo>
                <a:cubicBezTo>
                  <a:pt x="846" y="46"/>
                  <a:pt x="844" y="47"/>
                  <a:pt x="842" y="48"/>
                </a:cubicBezTo>
                <a:cubicBezTo>
                  <a:pt x="840" y="48"/>
                  <a:pt x="837" y="49"/>
                  <a:pt x="835" y="49"/>
                </a:cubicBezTo>
                <a:cubicBezTo>
                  <a:pt x="834" y="49"/>
                  <a:pt x="832" y="49"/>
                  <a:pt x="831" y="48"/>
                </a:cubicBezTo>
                <a:cubicBezTo>
                  <a:pt x="831" y="49"/>
                  <a:pt x="830" y="49"/>
                  <a:pt x="830" y="49"/>
                </a:cubicBezTo>
                <a:cubicBezTo>
                  <a:pt x="830" y="49"/>
                  <a:pt x="829" y="50"/>
                  <a:pt x="829" y="50"/>
                </a:cubicBezTo>
                <a:cubicBezTo>
                  <a:pt x="829" y="50"/>
                  <a:pt x="829" y="50"/>
                  <a:pt x="829" y="50"/>
                </a:cubicBezTo>
                <a:cubicBezTo>
                  <a:pt x="828" y="50"/>
                  <a:pt x="827" y="49"/>
                  <a:pt x="827" y="49"/>
                </a:cubicBezTo>
                <a:cubicBezTo>
                  <a:pt x="826" y="49"/>
                  <a:pt x="825" y="49"/>
                  <a:pt x="825" y="49"/>
                </a:cubicBezTo>
                <a:cubicBezTo>
                  <a:pt x="825" y="49"/>
                  <a:pt x="825" y="49"/>
                  <a:pt x="825" y="49"/>
                </a:cubicBezTo>
                <a:cubicBezTo>
                  <a:pt x="824" y="49"/>
                  <a:pt x="824" y="49"/>
                  <a:pt x="824" y="49"/>
                </a:cubicBezTo>
                <a:cubicBezTo>
                  <a:pt x="824" y="48"/>
                  <a:pt x="824" y="48"/>
                  <a:pt x="824" y="48"/>
                </a:cubicBezTo>
                <a:cubicBezTo>
                  <a:pt x="824" y="47"/>
                  <a:pt x="824" y="47"/>
                  <a:pt x="824" y="47"/>
                </a:cubicBezTo>
                <a:cubicBezTo>
                  <a:pt x="824" y="45"/>
                  <a:pt x="825" y="43"/>
                  <a:pt x="826" y="42"/>
                </a:cubicBezTo>
                <a:cubicBezTo>
                  <a:pt x="827" y="40"/>
                  <a:pt x="828" y="39"/>
                  <a:pt x="829" y="38"/>
                </a:cubicBezTo>
                <a:cubicBezTo>
                  <a:pt x="828" y="32"/>
                  <a:pt x="824" y="27"/>
                  <a:pt x="820" y="22"/>
                </a:cubicBezTo>
                <a:cubicBezTo>
                  <a:pt x="820" y="22"/>
                  <a:pt x="820" y="22"/>
                  <a:pt x="820" y="22"/>
                </a:cubicBezTo>
                <a:cubicBezTo>
                  <a:pt x="820" y="21"/>
                  <a:pt x="820" y="21"/>
                  <a:pt x="820" y="21"/>
                </a:cubicBezTo>
                <a:cubicBezTo>
                  <a:pt x="820" y="20"/>
                  <a:pt x="820" y="18"/>
                  <a:pt x="820" y="16"/>
                </a:cubicBezTo>
                <a:cubicBezTo>
                  <a:pt x="820" y="11"/>
                  <a:pt x="819" y="7"/>
                  <a:pt x="815" y="4"/>
                </a:cubicBezTo>
                <a:cubicBezTo>
                  <a:pt x="811" y="3"/>
                  <a:pt x="807" y="1"/>
                  <a:pt x="803" y="1"/>
                </a:cubicBezTo>
                <a:moveTo>
                  <a:pt x="801" y="1"/>
                </a:moveTo>
                <a:cubicBezTo>
                  <a:pt x="797" y="1"/>
                  <a:pt x="794" y="1"/>
                  <a:pt x="790" y="3"/>
                </a:cubicBezTo>
                <a:cubicBezTo>
                  <a:pt x="790" y="3"/>
                  <a:pt x="790" y="3"/>
                  <a:pt x="790" y="3"/>
                </a:cubicBezTo>
                <a:cubicBezTo>
                  <a:pt x="789" y="3"/>
                  <a:pt x="789" y="3"/>
                  <a:pt x="789" y="3"/>
                </a:cubicBezTo>
                <a:cubicBezTo>
                  <a:pt x="788" y="2"/>
                  <a:pt x="786" y="1"/>
                  <a:pt x="785" y="1"/>
                </a:cubicBezTo>
                <a:cubicBezTo>
                  <a:pt x="784" y="1"/>
                  <a:pt x="784" y="1"/>
                  <a:pt x="784" y="1"/>
                </a:cubicBezTo>
                <a:cubicBezTo>
                  <a:pt x="784" y="2"/>
                  <a:pt x="784" y="2"/>
                  <a:pt x="784" y="2"/>
                </a:cubicBezTo>
                <a:cubicBezTo>
                  <a:pt x="785" y="2"/>
                  <a:pt x="787" y="3"/>
                  <a:pt x="788" y="3"/>
                </a:cubicBezTo>
                <a:cubicBezTo>
                  <a:pt x="789" y="4"/>
                  <a:pt x="789" y="4"/>
                  <a:pt x="790" y="5"/>
                </a:cubicBezTo>
                <a:cubicBezTo>
                  <a:pt x="793" y="2"/>
                  <a:pt x="796" y="1"/>
                  <a:pt x="800" y="1"/>
                </a:cubicBezTo>
                <a:cubicBezTo>
                  <a:pt x="800" y="1"/>
                  <a:pt x="800" y="1"/>
                  <a:pt x="800" y="1"/>
                </a:cubicBezTo>
                <a:cubicBezTo>
                  <a:pt x="800" y="1"/>
                  <a:pt x="800" y="1"/>
                  <a:pt x="801" y="1"/>
                </a:cubicBezTo>
                <a:cubicBezTo>
                  <a:pt x="801" y="1"/>
                  <a:pt x="801" y="1"/>
                  <a:pt x="801" y="1"/>
                </a:cubicBezTo>
                <a:moveTo>
                  <a:pt x="79" y="0"/>
                </a:moveTo>
                <a:cubicBezTo>
                  <a:pt x="79" y="0"/>
                  <a:pt x="79" y="0"/>
                  <a:pt x="79" y="0"/>
                </a:cubicBezTo>
                <a:cubicBezTo>
                  <a:pt x="78" y="0"/>
                  <a:pt x="78" y="0"/>
                  <a:pt x="77" y="1"/>
                </a:cubicBezTo>
                <a:cubicBezTo>
                  <a:pt x="77" y="2"/>
                  <a:pt x="77" y="2"/>
                  <a:pt x="77" y="2"/>
                </a:cubicBezTo>
                <a:cubicBezTo>
                  <a:pt x="78" y="2"/>
                  <a:pt x="78" y="1"/>
                  <a:pt x="78" y="1"/>
                </a:cubicBezTo>
                <a:cubicBezTo>
                  <a:pt x="78" y="1"/>
                  <a:pt x="78" y="1"/>
                  <a:pt x="78" y="1"/>
                </a:cubicBezTo>
                <a:cubicBezTo>
                  <a:pt x="78" y="1"/>
                  <a:pt x="78" y="1"/>
                  <a:pt x="78" y="1"/>
                </a:cubicBezTo>
                <a:cubicBezTo>
                  <a:pt x="79" y="1"/>
                  <a:pt x="80" y="1"/>
                  <a:pt x="81" y="1"/>
                </a:cubicBezTo>
                <a:cubicBezTo>
                  <a:pt x="81" y="1"/>
                  <a:pt x="82" y="1"/>
                  <a:pt x="82" y="1"/>
                </a:cubicBezTo>
                <a:cubicBezTo>
                  <a:pt x="81" y="1"/>
                  <a:pt x="80" y="0"/>
                  <a:pt x="79" y="0"/>
                </a:cubicBezTo>
              </a:path>
            </a:pathLst>
          </a:custGeom>
          <a:solidFill>
            <a:srgbClr val="E8888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15" name="PA_任意多边形 1447"/>
          <p:cNvSpPr>
            <a:spLocks/>
          </p:cNvSpPr>
          <p:nvPr>
            <p:custDataLst>
              <p:tags r:id="rId180"/>
            </p:custDataLst>
          </p:nvPr>
        </p:nvSpPr>
        <p:spPr bwMode="auto">
          <a:xfrm>
            <a:off x="-66675" y="6694488"/>
            <a:ext cx="7938" cy="3175"/>
          </a:xfrm>
          <a:custGeom>
            <a:avLst/>
            <a:gdLst>
              <a:gd name="T0" fmla="*/ 2 w 3"/>
              <a:gd name="T1" fmla="*/ 0 h 1"/>
              <a:gd name="T2" fmla="*/ 0 w 3"/>
              <a:gd name="T3" fmla="*/ 0 h 1"/>
              <a:gd name="T4" fmla="*/ 0 w 3"/>
              <a:gd name="T5" fmla="*/ 0 h 1"/>
              <a:gd name="T6" fmla="*/ 0 w 3"/>
              <a:gd name="T7" fmla="*/ 1 h 1"/>
              <a:gd name="T8" fmla="*/ 1 w 3"/>
              <a:gd name="T9" fmla="*/ 1 h 1"/>
              <a:gd name="T10" fmla="*/ 1 w 3"/>
              <a:gd name="T11" fmla="*/ 1 h 1"/>
              <a:gd name="T12" fmla="*/ 2 w 3"/>
              <a:gd name="T13" fmla="*/ 1 h 1"/>
              <a:gd name="T14" fmla="*/ 3 w 3"/>
              <a:gd name="T15" fmla="*/ 0 h 1"/>
              <a:gd name="T16" fmla="*/ 3 w 3"/>
              <a:gd name="T17" fmla="*/ 0 h 1"/>
              <a:gd name="T18" fmla="*/ 2 w 3"/>
              <a:gd name="T19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3" h="1">
                <a:moveTo>
                  <a:pt x="2" y="0"/>
                </a:moveTo>
                <a:cubicBezTo>
                  <a:pt x="2" y="0"/>
                  <a:pt x="1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"/>
                  <a:pt x="0" y="1"/>
                  <a:pt x="0" y="1"/>
                </a:cubicBez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ubicBezTo>
                  <a:pt x="1" y="1"/>
                  <a:pt x="2" y="1"/>
                  <a:pt x="2" y="1"/>
                </a:cubicBezTo>
                <a:cubicBezTo>
                  <a:pt x="2" y="1"/>
                  <a:pt x="3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3" y="0"/>
                  <a:pt x="3" y="0"/>
                  <a:pt x="2" y="0"/>
                </a:cubicBezTo>
              </a:path>
            </a:pathLst>
          </a:custGeom>
          <a:solidFill>
            <a:srgbClr val="F2EED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16" name="PA_任意多边形 1448"/>
          <p:cNvSpPr>
            <a:spLocks noEditPoints="1"/>
          </p:cNvSpPr>
          <p:nvPr>
            <p:custDataLst>
              <p:tags r:id="rId181"/>
            </p:custDataLst>
          </p:nvPr>
        </p:nvSpPr>
        <p:spPr bwMode="auto">
          <a:xfrm>
            <a:off x="-58738" y="6694488"/>
            <a:ext cx="3017838" cy="171450"/>
          </a:xfrm>
          <a:custGeom>
            <a:avLst/>
            <a:gdLst>
              <a:gd name="T0" fmla="*/ 777 w 1255"/>
              <a:gd name="T1" fmla="*/ 25 h 71"/>
              <a:gd name="T2" fmla="*/ 774 w 1255"/>
              <a:gd name="T3" fmla="*/ 25 h 71"/>
              <a:gd name="T4" fmla="*/ 814 w 1255"/>
              <a:gd name="T5" fmla="*/ 26 h 71"/>
              <a:gd name="T6" fmla="*/ 59 w 1255"/>
              <a:gd name="T7" fmla="*/ 29 h 71"/>
              <a:gd name="T8" fmla="*/ 61 w 1255"/>
              <a:gd name="T9" fmla="*/ 46 h 71"/>
              <a:gd name="T10" fmla="*/ 1228 w 1255"/>
              <a:gd name="T11" fmla="*/ 28 h 71"/>
              <a:gd name="T12" fmla="*/ 1206 w 1255"/>
              <a:gd name="T13" fmla="*/ 30 h 71"/>
              <a:gd name="T14" fmla="*/ 1229 w 1255"/>
              <a:gd name="T15" fmla="*/ 29 h 71"/>
              <a:gd name="T16" fmla="*/ 906 w 1255"/>
              <a:gd name="T17" fmla="*/ 31 h 71"/>
              <a:gd name="T18" fmla="*/ 908 w 1255"/>
              <a:gd name="T19" fmla="*/ 30 h 71"/>
              <a:gd name="T20" fmla="*/ 791 w 1255"/>
              <a:gd name="T21" fmla="*/ 27 h 71"/>
              <a:gd name="T22" fmla="*/ 211 w 1255"/>
              <a:gd name="T23" fmla="*/ 49 h 71"/>
              <a:gd name="T24" fmla="*/ 443 w 1255"/>
              <a:gd name="T25" fmla="*/ 23 h 71"/>
              <a:gd name="T26" fmla="*/ 304 w 1255"/>
              <a:gd name="T27" fmla="*/ 24 h 71"/>
              <a:gd name="T28" fmla="*/ 795 w 1255"/>
              <a:gd name="T29" fmla="*/ 27 h 71"/>
              <a:gd name="T30" fmla="*/ 812 w 1255"/>
              <a:gd name="T31" fmla="*/ 25 h 71"/>
              <a:gd name="T32" fmla="*/ 449 w 1255"/>
              <a:gd name="T33" fmla="*/ 21 h 71"/>
              <a:gd name="T34" fmla="*/ 677 w 1255"/>
              <a:gd name="T35" fmla="*/ 22 h 71"/>
              <a:gd name="T36" fmla="*/ 1255 w 1255"/>
              <a:gd name="T37" fmla="*/ 20 h 71"/>
              <a:gd name="T38" fmla="*/ 71 w 1255"/>
              <a:gd name="T39" fmla="*/ 22 h 71"/>
              <a:gd name="T40" fmla="*/ 696 w 1255"/>
              <a:gd name="T41" fmla="*/ 21 h 71"/>
              <a:gd name="T42" fmla="*/ 606 w 1255"/>
              <a:gd name="T43" fmla="*/ 35 h 71"/>
              <a:gd name="T44" fmla="*/ 528 w 1255"/>
              <a:gd name="T45" fmla="*/ 20 h 71"/>
              <a:gd name="T46" fmla="*/ 1232 w 1255"/>
              <a:gd name="T47" fmla="*/ 25 h 71"/>
              <a:gd name="T48" fmla="*/ 92 w 1255"/>
              <a:gd name="T49" fmla="*/ 23 h 71"/>
              <a:gd name="T50" fmla="*/ 106 w 1255"/>
              <a:gd name="T51" fmla="*/ 27 h 71"/>
              <a:gd name="T52" fmla="*/ 820 w 1255"/>
              <a:gd name="T53" fmla="*/ 21 h 71"/>
              <a:gd name="T54" fmla="*/ 122 w 1255"/>
              <a:gd name="T55" fmla="*/ 17 h 71"/>
              <a:gd name="T56" fmla="*/ 126 w 1255"/>
              <a:gd name="T57" fmla="*/ 17 h 71"/>
              <a:gd name="T58" fmla="*/ 763 w 1255"/>
              <a:gd name="T59" fmla="*/ 17 h 71"/>
              <a:gd name="T60" fmla="*/ 129 w 1255"/>
              <a:gd name="T61" fmla="*/ 19 h 71"/>
              <a:gd name="T62" fmla="*/ 131 w 1255"/>
              <a:gd name="T63" fmla="*/ 17 h 71"/>
              <a:gd name="T64" fmla="*/ 570 w 1255"/>
              <a:gd name="T65" fmla="*/ 25 h 71"/>
              <a:gd name="T66" fmla="*/ 500 w 1255"/>
              <a:gd name="T67" fmla="*/ 24 h 71"/>
              <a:gd name="T68" fmla="*/ 525 w 1255"/>
              <a:gd name="T69" fmla="*/ 22 h 71"/>
              <a:gd name="T70" fmla="*/ 1247 w 1255"/>
              <a:gd name="T71" fmla="*/ 24 h 71"/>
              <a:gd name="T72" fmla="*/ 1247 w 1255"/>
              <a:gd name="T73" fmla="*/ 17 h 71"/>
              <a:gd name="T74" fmla="*/ 915 w 1255"/>
              <a:gd name="T75" fmla="*/ 16 h 71"/>
              <a:gd name="T76" fmla="*/ 923 w 1255"/>
              <a:gd name="T77" fmla="*/ 21 h 71"/>
              <a:gd name="T78" fmla="*/ 771 w 1255"/>
              <a:gd name="T79" fmla="*/ 19 h 71"/>
              <a:gd name="T80" fmla="*/ 599 w 1255"/>
              <a:gd name="T81" fmla="*/ 16 h 71"/>
              <a:gd name="T82" fmla="*/ 87 w 1255"/>
              <a:gd name="T83" fmla="*/ 15 h 71"/>
              <a:gd name="T84" fmla="*/ 812 w 1255"/>
              <a:gd name="T85" fmla="*/ 12 h 71"/>
              <a:gd name="T86" fmla="*/ 48 w 1255"/>
              <a:gd name="T87" fmla="*/ 15 h 71"/>
              <a:gd name="T88" fmla="*/ 568 w 1255"/>
              <a:gd name="T89" fmla="*/ 23 h 71"/>
              <a:gd name="T90" fmla="*/ 535 w 1255"/>
              <a:gd name="T91" fmla="*/ 11 h 71"/>
              <a:gd name="T92" fmla="*/ 818 w 1255"/>
              <a:gd name="T93" fmla="*/ 12 h 71"/>
              <a:gd name="T94" fmla="*/ 1204 w 1255"/>
              <a:gd name="T95" fmla="*/ 12 h 71"/>
              <a:gd name="T96" fmla="*/ 106 w 1255"/>
              <a:gd name="T97" fmla="*/ 9 h 71"/>
              <a:gd name="T98" fmla="*/ 821 w 1255"/>
              <a:gd name="T99" fmla="*/ 10 h 71"/>
              <a:gd name="T100" fmla="*/ 855 w 1255"/>
              <a:gd name="T101" fmla="*/ 10 h 71"/>
              <a:gd name="T102" fmla="*/ 69 w 1255"/>
              <a:gd name="T103" fmla="*/ 8 h 71"/>
              <a:gd name="T104" fmla="*/ 761 w 1255"/>
              <a:gd name="T105" fmla="*/ 16 h 71"/>
              <a:gd name="T106" fmla="*/ 606 w 1255"/>
              <a:gd name="T107" fmla="*/ 8 h 71"/>
              <a:gd name="T108" fmla="*/ 764 w 1255"/>
              <a:gd name="T109" fmla="*/ 11 h 71"/>
              <a:gd name="T110" fmla="*/ 966 w 1255"/>
              <a:gd name="T111" fmla="*/ 8 h 71"/>
              <a:gd name="T112" fmla="*/ 948 w 1255"/>
              <a:gd name="T113" fmla="*/ 13 h 71"/>
              <a:gd name="T114" fmla="*/ 573 w 1255"/>
              <a:gd name="T115" fmla="*/ 6 h 71"/>
              <a:gd name="T116" fmla="*/ 40 w 1255"/>
              <a:gd name="T117" fmla="*/ 10 h 71"/>
              <a:gd name="T118" fmla="*/ 71 w 1255"/>
              <a:gd name="T119" fmla="*/ 8 h 71"/>
              <a:gd name="T120" fmla="*/ 915 w 1255"/>
              <a:gd name="T121" fmla="*/ 2 h 71"/>
              <a:gd name="T122" fmla="*/ 63 w 1255"/>
              <a:gd name="T123" fmla="*/ 4 h 71"/>
              <a:gd name="T124" fmla="*/ 0 w 1255"/>
              <a:gd name="T125" fmla="*/ 0 h 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255" h="71">
                <a:moveTo>
                  <a:pt x="571" y="25"/>
                </a:moveTo>
                <a:cubicBezTo>
                  <a:pt x="571" y="26"/>
                  <a:pt x="571" y="26"/>
                  <a:pt x="571" y="26"/>
                </a:cubicBezTo>
                <a:cubicBezTo>
                  <a:pt x="571" y="26"/>
                  <a:pt x="572" y="27"/>
                  <a:pt x="572" y="27"/>
                </a:cubicBezTo>
                <a:cubicBezTo>
                  <a:pt x="572" y="27"/>
                  <a:pt x="573" y="27"/>
                  <a:pt x="574" y="27"/>
                </a:cubicBezTo>
                <a:cubicBezTo>
                  <a:pt x="575" y="28"/>
                  <a:pt x="576" y="28"/>
                  <a:pt x="578" y="29"/>
                </a:cubicBezTo>
                <a:cubicBezTo>
                  <a:pt x="578" y="29"/>
                  <a:pt x="578" y="29"/>
                  <a:pt x="578" y="29"/>
                </a:cubicBezTo>
                <a:cubicBezTo>
                  <a:pt x="578" y="29"/>
                  <a:pt x="578" y="29"/>
                  <a:pt x="578" y="29"/>
                </a:cubicBezTo>
                <a:cubicBezTo>
                  <a:pt x="578" y="29"/>
                  <a:pt x="578" y="30"/>
                  <a:pt x="579" y="30"/>
                </a:cubicBezTo>
                <a:cubicBezTo>
                  <a:pt x="579" y="28"/>
                  <a:pt x="579" y="28"/>
                  <a:pt x="579" y="28"/>
                </a:cubicBezTo>
                <a:cubicBezTo>
                  <a:pt x="576" y="27"/>
                  <a:pt x="574" y="26"/>
                  <a:pt x="571" y="25"/>
                </a:cubicBezTo>
                <a:cubicBezTo>
                  <a:pt x="571" y="25"/>
                  <a:pt x="571" y="25"/>
                  <a:pt x="571" y="25"/>
                </a:cubicBezTo>
                <a:moveTo>
                  <a:pt x="788" y="25"/>
                </a:moveTo>
                <a:cubicBezTo>
                  <a:pt x="777" y="25"/>
                  <a:pt x="777" y="25"/>
                  <a:pt x="777" y="25"/>
                </a:cubicBezTo>
                <a:cubicBezTo>
                  <a:pt x="777" y="26"/>
                  <a:pt x="777" y="26"/>
                  <a:pt x="777" y="26"/>
                </a:cubicBezTo>
                <a:cubicBezTo>
                  <a:pt x="779" y="26"/>
                  <a:pt x="781" y="26"/>
                  <a:pt x="783" y="26"/>
                </a:cubicBezTo>
                <a:cubicBezTo>
                  <a:pt x="785" y="26"/>
                  <a:pt x="786" y="26"/>
                  <a:pt x="788" y="26"/>
                </a:cubicBezTo>
                <a:cubicBezTo>
                  <a:pt x="788" y="25"/>
                  <a:pt x="788" y="25"/>
                  <a:pt x="788" y="25"/>
                </a:cubicBezTo>
                <a:moveTo>
                  <a:pt x="773" y="24"/>
                </a:moveTo>
                <a:cubicBezTo>
                  <a:pt x="773" y="27"/>
                  <a:pt x="773" y="27"/>
                  <a:pt x="773" y="27"/>
                </a:cubicBezTo>
                <a:cubicBezTo>
                  <a:pt x="773" y="27"/>
                  <a:pt x="774" y="27"/>
                  <a:pt x="775" y="27"/>
                </a:cubicBezTo>
                <a:cubicBezTo>
                  <a:pt x="775" y="27"/>
                  <a:pt x="775" y="27"/>
                  <a:pt x="775" y="27"/>
                </a:cubicBezTo>
                <a:cubicBezTo>
                  <a:pt x="775" y="27"/>
                  <a:pt x="775" y="27"/>
                  <a:pt x="775" y="27"/>
                </a:cubicBezTo>
                <a:cubicBezTo>
                  <a:pt x="775" y="27"/>
                  <a:pt x="775" y="27"/>
                  <a:pt x="775" y="27"/>
                </a:cubicBezTo>
                <a:cubicBezTo>
                  <a:pt x="775" y="25"/>
                  <a:pt x="775" y="25"/>
                  <a:pt x="775" y="25"/>
                </a:cubicBezTo>
                <a:cubicBezTo>
                  <a:pt x="774" y="25"/>
                  <a:pt x="774" y="25"/>
                  <a:pt x="774" y="25"/>
                </a:cubicBezTo>
                <a:cubicBezTo>
                  <a:pt x="774" y="25"/>
                  <a:pt x="774" y="25"/>
                  <a:pt x="774" y="25"/>
                </a:cubicBezTo>
                <a:cubicBezTo>
                  <a:pt x="774" y="25"/>
                  <a:pt x="773" y="25"/>
                  <a:pt x="773" y="24"/>
                </a:cubicBezTo>
                <a:moveTo>
                  <a:pt x="498" y="24"/>
                </a:moveTo>
                <a:cubicBezTo>
                  <a:pt x="498" y="24"/>
                  <a:pt x="498" y="25"/>
                  <a:pt x="498" y="25"/>
                </a:cubicBezTo>
                <a:cubicBezTo>
                  <a:pt x="497" y="25"/>
                  <a:pt x="497" y="25"/>
                  <a:pt x="497" y="25"/>
                </a:cubicBezTo>
                <a:cubicBezTo>
                  <a:pt x="497" y="25"/>
                  <a:pt x="497" y="25"/>
                  <a:pt x="497" y="25"/>
                </a:cubicBezTo>
                <a:cubicBezTo>
                  <a:pt x="497" y="25"/>
                  <a:pt x="497" y="25"/>
                  <a:pt x="497" y="25"/>
                </a:cubicBezTo>
                <a:cubicBezTo>
                  <a:pt x="496" y="25"/>
                  <a:pt x="495" y="26"/>
                  <a:pt x="494" y="26"/>
                </a:cubicBezTo>
                <a:cubicBezTo>
                  <a:pt x="494" y="27"/>
                  <a:pt x="494" y="27"/>
                  <a:pt x="494" y="27"/>
                </a:cubicBezTo>
                <a:cubicBezTo>
                  <a:pt x="495" y="27"/>
                  <a:pt x="497" y="26"/>
                  <a:pt x="498" y="26"/>
                </a:cubicBezTo>
                <a:cubicBezTo>
                  <a:pt x="498" y="26"/>
                  <a:pt x="498" y="26"/>
                  <a:pt x="498" y="26"/>
                </a:cubicBezTo>
                <a:cubicBezTo>
                  <a:pt x="498" y="24"/>
                  <a:pt x="498" y="24"/>
                  <a:pt x="498" y="24"/>
                </a:cubicBezTo>
                <a:moveTo>
                  <a:pt x="814" y="24"/>
                </a:moveTo>
                <a:cubicBezTo>
                  <a:pt x="814" y="26"/>
                  <a:pt x="814" y="26"/>
                  <a:pt x="814" y="26"/>
                </a:cubicBezTo>
                <a:cubicBezTo>
                  <a:pt x="816" y="27"/>
                  <a:pt x="817" y="28"/>
                  <a:pt x="818" y="29"/>
                </a:cubicBezTo>
                <a:cubicBezTo>
                  <a:pt x="818" y="27"/>
                  <a:pt x="818" y="27"/>
                  <a:pt x="818" y="27"/>
                </a:cubicBezTo>
                <a:cubicBezTo>
                  <a:pt x="817" y="26"/>
                  <a:pt x="816" y="25"/>
                  <a:pt x="814" y="24"/>
                </a:cubicBezTo>
                <a:cubicBezTo>
                  <a:pt x="814" y="24"/>
                  <a:pt x="814" y="24"/>
                  <a:pt x="814" y="24"/>
                </a:cubicBezTo>
                <a:moveTo>
                  <a:pt x="550" y="24"/>
                </a:moveTo>
                <a:cubicBezTo>
                  <a:pt x="550" y="25"/>
                  <a:pt x="550" y="25"/>
                  <a:pt x="550" y="25"/>
                </a:cubicBezTo>
                <a:cubicBezTo>
                  <a:pt x="552" y="25"/>
                  <a:pt x="555" y="27"/>
                  <a:pt x="557" y="28"/>
                </a:cubicBezTo>
                <a:cubicBezTo>
                  <a:pt x="561" y="29"/>
                  <a:pt x="565" y="31"/>
                  <a:pt x="568" y="33"/>
                </a:cubicBezTo>
                <a:cubicBezTo>
                  <a:pt x="568" y="31"/>
                  <a:pt x="568" y="31"/>
                  <a:pt x="568" y="31"/>
                </a:cubicBezTo>
                <a:cubicBezTo>
                  <a:pt x="563" y="28"/>
                  <a:pt x="556" y="26"/>
                  <a:pt x="550" y="24"/>
                </a:cubicBezTo>
                <a:moveTo>
                  <a:pt x="61" y="24"/>
                </a:moveTo>
                <a:cubicBezTo>
                  <a:pt x="60" y="25"/>
                  <a:pt x="60" y="25"/>
                  <a:pt x="60" y="25"/>
                </a:cubicBezTo>
                <a:cubicBezTo>
                  <a:pt x="60" y="26"/>
                  <a:pt x="59" y="27"/>
                  <a:pt x="59" y="29"/>
                </a:cubicBezTo>
                <a:cubicBezTo>
                  <a:pt x="58" y="30"/>
                  <a:pt x="57" y="31"/>
                  <a:pt x="57" y="32"/>
                </a:cubicBezTo>
                <a:cubicBezTo>
                  <a:pt x="57" y="33"/>
                  <a:pt x="57" y="33"/>
                  <a:pt x="57" y="33"/>
                </a:cubicBezTo>
                <a:cubicBezTo>
                  <a:pt x="57" y="33"/>
                  <a:pt x="57" y="33"/>
                  <a:pt x="57" y="33"/>
                </a:cubicBezTo>
                <a:cubicBezTo>
                  <a:pt x="57" y="34"/>
                  <a:pt x="56" y="35"/>
                  <a:pt x="56" y="36"/>
                </a:cubicBezTo>
                <a:cubicBezTo>
                  <a:pt x="56" y="39"/>
                  <a:pt x="57" y="41"/>
                  <a:pt x="57" y="44"/>
                </a:cubicBezTo>
                <a:cubicBezTo>
                  <a:pt x="57" y="45"/>
                  <a:pt x="57" y="45"/>
                  <a:pt x="57" y="45"/>
                </a:cubicBezTo>
                <a:cubicBezTo>
                  <a:pt x="56" y="45"/>
                  <a:pt x="56" y="45"/>
                  <a:pt x="56" y="45"/>
                </a:cubicBezTo>
                <a:cubicBezTo>
                  <a:pt x="54" y="46"/>
                  <a:pt x="54" y="46"/>
                  <a:pt x="54" y="46"/>
                </a:cubicBezTo>
                <a:cubicBezTo>
                  <a:pt x="54" y="47"/>
                  <a:pt x="54" y="47"/>
                  <a:pt x="54" y="47"/>
                </a:cubicBezTo>
                <a:cubicBezTo>
                  <a:pt x="55" y="46"/>
                  <a:pt x="56" y="46"/>
                  <a:pt x="57" y="46"/>
                </a:cubicBezTo>
                <a:cubicBezTo>
                  <a:pt x="57" y="46"/>
                  <a:pt x="57" y="46"/>
                  <a:pt x="57" y="46"/>
                </a:cubicBezTo>
                <a:cubicBezTo>
                  <a:pt x="59" y="46"/>
                  <a:pt x="60" y="46"/>
                  <a:pt x="61" y="46"/>
                </a:cubicBezTo>
                <a:cubicBezTo>
                  <a:pt x="61" y="46"/>
                  <a:pt x="61" y="46"/>
                  <a:pt x="61" y="46"/>
                </a:cubicBezTo>
                <a:cubicBezTo>
                  <a:pt x="61" y="46"/>
                  <a:pt x="61" y="46"/>
                  <a:pt x="61" y="46"/>
                </a:cubicBezTo>
                <a:cubicBezTo>
                  <a:pt x="61" y="46"/>
                  <a:pt x="61" y="46"/>
                  <a:pt x="61" y="46"/>
                </a:cubicBezTo>
                <a:cubicBezTo>
                  <a:pt x="61" y="46"/>
                  <a:pt x="61" y="46"/>
                  <a:pt x="61" y="46"/>
                </a:cubicBezTo>
                <a:cubicBezTo>
                  <a:pt x="61" y="45"/>
                  <a:pt x="61" y="45"/>
                  <a:pt x="61" y="45"/>
                </a:cubicBezTo>
                <a:cubicBezTo>
                  <a:pt x="59" y="43"/>
                  <a:pt x="58" y="40"/>
                  <a:pt x="58" y="37"/>
                </a:cubicBezTo>
                <a:cubicBezTo>
                  <a:pt x="58" y="35"/>
                  <a:pt x="58" y="33"/>
                  <a:pt x="59" y="31"/>
                </a:cubicBezTo>
                <a:cubicBezTo>
                  <a:pt x="59" y="31"/>
                  <a:pt x="59" y="31"/>
                  <a:pt x="59" y="31"/>
                </a:cubicBezTo>
                <a:cubicBezTo>
                  <a:pt x="59" y="31"/>
                  <a:pt x="59" y="31"/>
                  <a:pt x="59" y="31"/>
                </a:cubicBezTo>
                <a:cubicBezTo>
                  <a:pt x="59" y="30"/>
                  <a:pt x="60" y="29"/>
                  <a:pt x="61" y="27"/>
                </a:cubicBezTo>
                <a:cubicBezTo>
                  <a:pt x="61" y="24"/>
                  <a:pt x="61" y="24"/>
                  <a:pt x="61" y="24"/>
                </a:cubicBezTo>
                <a:moveTo>
                  <a:pt x="1230" y="24"/>
                </a:moveTo>
                <a:cubicBezTo>
                  <a:pt x="1229" y="25"/>
                  <a:pt x="1229" y="26"/>
                  <a:pt x="1228" y="27"/>
                </a:cubicBezTo>
                <a:cubicBezTo>
                  <a:pt x="1228" y="28"/>
                  <a:pt x="1228" y="28"/>
                  <a:pt x="1228" y="28"/>
                </a:cubicBezTo>
                <a:cubicBezTo>
                  <a:pt x="1228" y="28"/>
                  <a:pt x="1228" y="28"/>
                  <a:pt x="1228" y="28"/>
                </a:cubicBezTo>
                <a:cubicBezTo>
                  <a:pt x="1227" y="28"/>
                  <a:pt x="1227" y="28"/>
                  <a:pt x="1226" y="28"/>
                </a:cubicBezTo>
                <a:cubicBezTo>
                  <a:pt x="1226" y="28"/>
                  <a:pt x="1226" y="28"/>
                  <a:pt x="1226" y="28"/>
                </a:cubicBezTo>
                <a:cubicBezTo>
                  <a:pt x="1225" y="28"/>
                  <a:pt x="1224" y="28"/>
                  <a:pt x="1224" y="27"/>
                </a:cubicBezTo>
                <a:cubicBezTo>
                  <a:pt x="1223" y="27"/>
                  <a:pt x="1222" y="27"/>
                  <a:pt x="1221" y="27"/>
                </a:cubicBezTo>
                <a:cubicBezTo>
                  <a:pt x="1221" y="27"/>
                  <a:pt x="1221" y="27"/>
                  <a:pt x="1221" y="27"/>
                </a:cubicBezTo>
                <a:cubicBezTo>
                  <a:pt x="1221" y="27"/>
                  <a:pt x="1221" y="27"/>
                  <a:pt x="1221" y="27"/>
                </a:cubicBezTo>
                <a:cubicBezTo>
                  <a:pt x="1221" y="27"/>
                  <a:pt x="1221" y="27"/>
                  <a:pt x="1221" y="27"/>
                </a:cubicBezTo>
                <a:cubicBezTo>
                  <a:pt x="1220" y="27"/>
                  <a:pt x="1220" y="27"/>
                  <a:pt x="1220" y="27"/>
                </a:cubicBezTo>
                <a:cubicBezTo>
                  <a:pt x="1219" y="26"/>
                  <a:pt x="1218" y="26"/>
                  <a:pt x="1216" y="26"/>
                </a:cubicBezTo>
                <a:cubicBezTo>
                  <a:pt x="1216" y="26"/>
                  <a:pt x="1216" y="26"/>
                  <a:pt x="1216" y="26"/>
                </a:cubicBezTo>
                <a:cubicBezTo>
                  <a:pt x="1213" y="26"/>
                  <a:pt x="1210" y="27"/>
                  <a:pt x="1208" y="28"/>
                </a:cubicBezTo>
                <a:cubicBezTo>
                  <a:pt x="1206" y="30"/>
                  <a:pt x="1206" y="30"/>
                  <a:pt x="1206" y="30"/>
                </a:cubicBezTo>
                <a:cubicBezTo>
                  <a:pt x="1206" y="32"/>
                  <a:pt x="1206" y="32"/>
                  <a:pt x="1206" y="32"/>
                </a:cubicBezTo>
                <a:cubicBezTo>
                  <a:pt x="1206" y="31"/>
                  <a:pt x="1206" y="31"/>
                  <a:pt x="1206" y="30"/>
                </a:cubicBezTo>
                <a:cubicBezTo>
                  <a:pt x="1209" y="28"/>
                  <a:pt x="1212" y="27"/>
                  <a:pt x="1215" y="27"/>
                </a:cubicBezTo>
                <a:cubicBezTo>
                  <a:pt x="1218" y="27"/>
                  <a:pt x="1221" y="27"/>
                  <a:pt x="1223" y="28"/>
                </a:cubicBezTo>
                <a:cubicBezTo>
                  <a:pt x="1223" y="28"/>
                  <a:pt x="1223" y="28"/>
                  <a:pt x="1223" y="28"/>
                </a:cubicBezTo>
                <a:cubicBezTo>
                  <a:pt x="1223" y="28"/>
                  <a:pt x="1223" y="28"/>
                  <a:pt x="1223" y="28"/>
                </a:cubicBezTo>
                <a:cubicBezTo>
                  <a:pt x="1224" y="29"/>
                  <a:pt x="1226" y="31"/>
                  <a:pt x="1228" y="33"/>
                </a:cubicBezTo>
                <a:cubicBezTo>
                  <a:pt x="1229" y="33"/>
                  <a:pt x="1229" y="34"/>
                  <a:pt x="1230" y="35"/>
                </a:cubicBezTo>
                <a:cubicBezTo>
                  <a:pt x="1230" y="31"/>
                  <a:pt x="1230" y="31"/>
                  <a:pt x="1230" y="31"/>
                </a:cubicBezTo>
                <a:cubicBezTo>
                  <a:pt x="1230" y="31"/>
                  <a:pt x="1230" y="31"/>
                  <a:pt x="1230" y="31"/>
                </a:cubicBezTo>
                <a:cubicBezTo>
                  <a:pt x="1229" y="31"/>
                  <a:pt x="1229" y="31"/>
                  <a:pt x="1229" y="31"/>
                </a:cubicBezTo>
                <a:cubicBezTo>
                  <a:pt x="1229" y="31"/>
                  <a:pt x="1229" y="31"/>
                  <a:pt x="1229" y="31"/>
                </a:cubicBezTo>
                <a:cubicBezTo>
                  <a:pt x="1229" y="30"/>
                  <a:pt x="1229" y="30"/>
                  <a:pt x="1229" y="29"/>
                </a:cubicBezTo>
                <a:cubicBezTo>
                  <a:pt x="1229" y="28"/>
                  <a:pt x="1229" y="27"/>
                  <a:pt x="1230" y="26"/>
                </a:cubicBezTo>
                <a:cubicBezTo>
                  <a:pt x="1230" y="24"/>
                  <a:pt x="1230" y="24"/>
                  <a:pt x="1230" y="24"/>
                </a:cubicBezTo>
                <a:moveTo>
                  <a:pt x="725" y="24"/>
                </a:moveTo>
                <a:cubicBezTo>
                  <a:pt x="725" y="25"/>
                  <a:pt x="725" y="25"/>
                  <a:pt x="725" y="25"/>
                </a:cubicBezTo>
                <a:cubicBezTo>
                  <a:pt x="731" y="26"/>
                  <a:pt x="736" y="29"/>
                  <a:pt x="741" y="31"/>
                </a:cubicBezTo>
                <a:cubicBezTo>
                  <a:pt x="741" y="30"/>
                  <a:pt x="741" y="30"/>
                  <a:pt x="741" y="30"/>
                </a:cubicBezTo>
                <a:cubicBezTo>
                  <a:pt x="740" y="29"/>
                  <a:pt x="739" y="29"/>
                  <a:pt x="739" y="29"/>
                </a:cubicBezTo>
                <a:cubicBezTo>
                  <a:pt x="739" y="29"/>
                  <a:pt x="739" y="29"/>
                  <a:pt x="739" y="29"/>
                </a:cubicBezTo>
                <a:cubicBezTo>
                  <a:pt x="735" y="27"/>
                  <a:pt x="730" y="25"/>
                  <a:pt x="725" y="24"/>
                </a:cubicBezTo>
                <a:moveTo>
                  <a:pt x="898" y="24"/>
                </a:moveTo>
                <a:cubicBezTo>
                  <a:pt x="898" y="25"/>
                  <a:pt x="898" y="25"/>
                  <a:pt x="898" y="25"/>
                </a:cubicBezTo>
                <a:cubicBezTo>
                  <a:pt x="901" y="27"/>
                  <a:pt x="903" y="29"/>
                  <a:pt x="905" y="31"/>
                </a:cubicBezTo>
                <a:cubicBezTo>
                  <a:pt x="906" y="31"/>
                  <a:pt x="906" y="31"/>
                  <a:pt x="906" y="31"/>
                </a:cubicBezTo>
                <a:cubicBezTo>
                  <a:pt x="902" y="37"/>
                  <a:pt x="902" y="37"/>
                  <a:pt x="902" y="37"/>
                </a:cubicBezTo>
                <a:cubicBezTo>
                  <a:pt x="901" y="36"/>
                  <a:pt x="901" y="36"/>
                  <a:pt x="901" y="36"/>
                </a:cubicBezTo>
                <a:cubicBezTo>
                  <a:pt x="900" y="35"/>
                  <a:pt x="899" y="35"/>
                  <a:pt x="898" y="34"/>
                </a:cubicBezTo>
                <a:cubicBezTo>
                  <a:pt x="898" y="36"/>
                  <a:pt x="898" y="36"/>
                  <a:pt x="898" y="36"/>
                </a:cubicBezTo>
                <a:cubicBezTo>
                  <a:pt x="899" y="36"/>
                  <a:pt x="900" y="37"/>
                  <a:pt x="900" y="37"/>
                </a:cubicBezTo>
                <a:cubicBezTo>
                  <a:pt x="901" y="37"/>
                  <a:pt x="901" y="37"/>
                  <a:pt x="901" y="37"/>
                </a:cubicBezTo>
                <a:cubicBezTo>
                  <a:pt x="901" y="38"/>
                  <a:pt x="901" y="38"/>
                  <a:pt x="901" y="38"/>
                </a:cubicBezTo>
                <a:cubicBezTo>
                  <a:pt x="901" y="40"/>
                  <a:pt x="900" y="41"/>
                  <a:pt x="898" y="42"/>
                </a:cubicBezTo>
                <a:cubicBezTo>
                  <a:pt x="898" y="44"/>
                  <a:pt x="898" y="44"/>
                  <a:pt x="898" y="44"/>
                </a:cubicBezTo>
                <a:cubicBezTo>
                  <a:pt x="903" y="38"/>
                  <a:pt x="907" y="32"/>
                  <a:pt x="913" y="28"/>
                </a:cubicBezTo>
                <a:cubicBezTo>
                  <a:pt x="913" y="27"/>
                  <a:pt x="913" y="27"/>
                  <a:pt x="913" y="27"/>
                </a:cubicBezTo>
                <a:cubicBezTo>
                  <a:pt x="908" y="31"/>
                  <a:pt x="908" y="31"/>
                  <a:pt x="908" y="31"/>
                </a:cubicBezTo>
                <a:cubicBezTo>
                  <a:pt x="908" y="30"/>
                  <a:pt x="908" y="30"/>
                  <a:pt x="908" y="30"/>
                </a:cubicBezTo>
                <a:cubicBezTo>
                  <a:pt x="905" y="28"/>
                  <a:pt x="901" y="26"/>
                  <a:pt x="898" y="24"/>
                </a:cubicBezTo>
                <a:moveTo>
                  <a:pt x="65" y="23"/>
                </a:moveTo>
                <a:cubicBezTo>
                  <a:pt x="64" y="23"/>
                  <a:pt x="64" y="23"/>
                  <a:pt x="64" y="23"/>
                </a:cubicBezTo>
                <a:cubicBezTo>
                  <a:pt x="64" y="23"/>
                  <a:pt x="63" y="23"/>
                  <a:pt x="63" y="23"/>
                </a:cubicBezTo>
                <a:cubicBezTo>
                  <a:pt x="63" y="25"/>
                  <a:pt x="63" y="25"/>
                  <a:pt x="63" y="25"/>
                </a:cubicBezTo>
                <a:cubicBezTo>
                  <a:pt x="64" y="25"/>
                  <a:pt x="64" y="25"/>
                  <a:pt x="65" y="25"/>
                </a:cubicBezTo>
                <a:cubicBezTo>
                  <a:pt x="65" y="23"/>
                  <a:pt x="65" y="23"/>
                  <a:pt x="65" y="23"/>
                </a:cubicBezTo>
                <a:moveTo>
                  <a:pt x="791" y="23"/>
                </a:moveTo>
                <a:cubicBezTo>
                  <a:pt x="791" y="23"/>
                  <a:pt x="791" y="24"/>
                  <a:pt x="790" y="24"/>
                </a:cubicBezTo>
                <a:cubicBezTo>
                  <a:pt x="790" y="25"/>
                  <a:pt x="790" y="25"/>
                  <a:pt x="790" y="25"/>
                </a:cubicBezTo>
                <a:cubicBezTo>
                  <a:pt x="790" y="25"/>
                  <a:pt x="790" y="25"/>
                  <a:pt x="790" y="25"/>
                </a:cubicBezTo>
                <a:cubicBezTo>
                  <a:pt x="790" y="27"/>
                  <a:pt x="790" y="27"/>
                  <a:pt x="790" y="27"/>
                </a:cubicBezTo>
                <a:cubicBezTo>
                  <a:pt x="790" y="27"/>
                  <a:pt x="790" y="27"/>
                  <a:pt x="791" y="27"/>
                </a:cubicBezTo>
                <a:cubicBezTo>
                  <a:pt x="791" y="27"/>
                  <a:pt x="791" y="27"/>
                  <a:pt x="791" y="27"/>
                </a:cubicBezTo>
                <a:cubicBezTo>
                  <a:pt x="791" y="23"/>
                  <a:pt x="791" y="23"/>
                  <a:pt x="791" y="23"/>
                </a:cubicBezTo>
                <a:moveTo>
                  <a:pt x="279" y="22"/>
                </a:moveTo>
                <a:cubicBezTo>
                  <a:pt x="260" y="23"/>
                  <a:pt x="242" y="28"/>
                  <a:pt x="226" y="37"/>
                </a:cubicBezTo>
                <a:cubicBezTo>
                  <a:pt x="226" y="37"/>
                  <a:pt x="226" y="37"/>
                  <a:pt x="226" y="37"/>
                </a:cubicBezTo>
                <a:cubicBezTo>
                  <a:pt x="225" y="38"/>
                  <a:pt x="225" y="38"/>
                  <a:pt x="225" y="38"/>
                </a:cubicBezTo>
                <a:cubicBezTo>
                  <a:pt x="224" y="38"/>
                  <a:pt x="223" y="39"/>
                  <a:pt x="222" y="40"/>
                </a:cubicBezTo>
                <a:cubicBezTo>
                  <a:pt x="221" y="41"/>
                  <a:pt x="219" y="42"/>
                  <a:pt x="218" y="42"/>
                </a:cubicBezTo>
                <a:cubicBezTo>
                  <a:pt x="207" y="51"/>
                  <a:pt x="197" y="60"/>
                  <a:pt x="187" y="69"/>
                </a:cubicBezTo>
                <a:cubicBezTo>
                  <a:pt x="187" y="71"/>
                  <a:pt x="187" y="71"/>
                  <a:pt x="187" y="71"/>
                </a:cubicBezTo>
                <a:cubicBezTo>
                  <a:pt x="195" y="64"/>
                  <a:pt x="203" y="57"/>
                  <a:pt x="211" y="49"/>
                </a:cubicBezTo>
                <a:cubicBezTo>
                  <a:pt x="211" y="49"/>
                  <a:pt x="211" y="49"/>
                  <a:pt x="211" y="49"/>
                </a:cubicBezTo>
                <a:cubicBezTo>
                  <a:pt x="211" y="49"/>
                  <a:pt x="211" y="49"/>
                  <a:pt x="211" y="49"/>
                </a:cubicBezTo>
                <a:cubicBezTo>
                  <a:pt x="230" y="34"/>
                  <a:pt x="254" y="24"/>
                  <a:pt x="279" y="23"/>
                </a:cubicBezTo>
                <a:cubicBezTo>
                  <a:pt x="279" y="22"/>
                  <a:pt x="279" y="22"/>
                  <a:pt x="279" y="22"/>
                </a:cubicBezTo>
                <a:moveTo>
                  <a:pt x="443" y="22"/>
                </a:moveTo>
                <a:cubicBezTo>
                  <a:pt x="438" y="24"/>
                  <a:pt x="432" y="26"/>
                  <a:pt x="427" y="29"/>
                </a:cubicBezTo>
                <a:cubicBezTo>
                  <a:pt x="427" y="29"/>
                  <a:pt x="427" y="29"/>
                  <a:pt x="427" y="29"/>
                </a:cubicBezTo>
                <a:cubicBezTo>
                  <a:pt x="427" y="29"/>
                  <a:pt x="427" y="29"/>
                  <a:pt x="427" y="29"/>
                </a:cubicBezTo>
                <a:cubicBezTo>
                  <a:pt x="426" y="29"/>
                  <a:pt x="425" y="30"/>
                  <a:pt x="423" y="31"/>
                </a:cubicBezTo>
                <a:cubicBezTo>
                  <a:pt x="423" y="32"/>
                  <a:pt x="423" y="32"/>
                  <a:pt x="423" y="32"/>
                </a:cubicBezTo>
                <a:cubicBezTo>
                  <a:pt x="429" y="28"/>
                  <a:pt x="436" y="25"/>
                  <a:pt x="443" y="23"/>
                </a:cubicBezTo>
                <a:cubicBezTo>
                  <a:pt x="443" y="23"/>
                  <a:pt x="443" y="23"/>
                  <a:pt x="443" y="23"/>
                </a:cubicBezTo>
                <a:cubicBezTo>
                  <a:pt x="443" y="23"/>
                  <a:pt x="443" y="23"/>
                  <a:pt x="443" y="23"/>
                </a:cubicBezTo>
                <a:cubicBezTo>
                  <a:pt x="443" y="23"/>
                  <a:pt x="443" y="23"/>
                  <a:pt x="443" y="23"/>
                </a:cubicBezTo>
                <a:cubicBezTo>
                  <a:pt x="443" y="23"/>
                  <a:pt x="443" y="23"/>
                  <a:pt x="443" y="23"/>
                </a:cubicBezTo>
                <a:cubicBezTo>
                  <a:pt x="443" y="23"/>
                  <a:pt x="443" y="23"/>
                  <a:pt x="443" y="23"/>
                </a:cubicBezTo>
                <a:cubicBezTo>
                  <a:pt x="443" y="22"/>
                  <a:pt x="443" y="22"/>
                  <a:pt x="443" y="22"/>
                </a:cubicBezTo>
                <a:moveTo>
                  <a:pt x="281" y="22"/>
                </a:moveTo>
                <a:cubicBezTo>
                  <a:pt x="281" y="23"/>
                  <a:pt x="281" y="23"/>
                  <a:pt x="281" y="23"/>
                </a:cubicBezTo>
                <a:cubicBezTo>
                  <a:pt x="283" y="23"/>
                  <a:pt x="285" y="23"/>
                  <a:pt x="287" y="23"/>
                </a:cubicBezTo>
                <a:cubicBezTo>
                  <a:pt x="287" y="23"/>
                  <a:pt x="287" y="23"/>
                  <a:pt x="287" y="23"/>
                </a:cubicBezTo>
                <a:cubicBezTo>
                  <a:pt x="287" y="23"/>
                  <a:pt x="287" y="23"/>
                  <a:pt x="287" y="23"/>
                </a:cubicBezTo>
                <a:cubicBezTo>
                  <a:pt x="312" y="25"/>
                  <a:pt x="335" y="34"/>
                  <a:pt x="355" y="46"/>
                </a:cubicBezTo>
                <a:cubicBezTo>
                  <a:pt x="355" y="46"/>
                  <a:pt x="355" y="46"/>
                  <a:pt x="355" y="46"/>
                </a:cubicBezTo>
                <a:cubicBezTo>
                  <a:pt x="356" y="46"/>
                  <a:pt x="356" y="46"/>
                  <a:pt x="356" y="46"/>
                </a:cubicBezTo>
                <a:cubicBezTo>
                  <a:pt x="362" y="51"/>
                  <a:pt x="369" y="54"/>
                  <a:pt x="375" y="59"/>
                </a:cubicBezTo>
                <a:cubicBezTo>
                  <a:pt x="375" y="58"/>
                  <a:pt x="375" y="58"/>
                  <a:pt x="375" y="58"/>
                </a:cubicBezTo>
                <a:cubicBezTo>
                  <a:pt x="353" y="42"/>
                  <a:pt x="330" y="29"/>
                  <a:pt x="304" y="24"/>
                </a:cubicBezTo>
                <a:cubicBezTo>
                  <a:pt x="304" y="24"/>
                  <a:pt x="304" y="24"/>
                  <a:pt x="304" y="24"/>
                </a:cubicBezTo>
                <a:cubicBezTo>
                  <a:pt x="296" y="23"/>
                  <a:pt x="289" y="22"/>
                  <a:pt x="281" y="22"/>
                </a:cubicBezTo>
                <a:moveTo>
                  <a:pt x="812" y="22"/>
                </a:moveTo>
                <a:cubicBezTo>
                  <a:pt x="812" y="22"/>
                  <a:pt x="812" y="22"/>
                  <a:pt x="811" y="22"/>
                </a:cubicBezTo>
                <a:cubicBezTo>
                  <a:pt x="811" y="22"/>
                  <a:pt x="811" y="22"/>
                  <a:pt x="811" y="22"/>
                </a:cubicBezTo>
                <a:cubicBezTo>
                  <a:pt x="811" y="22"/>
                  <a:pt x="811" y="22"/>
                  <a:pt x="811" y="22"/>
                </a:cubicBezTo>
                <a:cubicBezTo>
                  <a:pt x="808" y="23"/>
                  <a:pt x="805" y="23"/>
                  <a:pt x="802" y="25"/>
                </a:cubicBezTo>
                <a:cubicBezTo>
                  <a:pt x="802" y="25"/>
                  <a:pt x="802" y="25"/>
                  <a:pt x="802" y="25"/>
                </a:cubicBezTo>
                <a:cubicBezTo>
                  <a:pt x="802" y="25"/>
                  <a:pt x="802" y="25"/>
                  <a:pt x="802" y="25"/>
                </a:cubicBezTo>
                <a:cubicBezTo>
                  <a:pt x="801" y="24"/>
                  <a:pt x="801" y="24"/>
                  <a:pt x="801" y="24"/>
                </a:cubicBezTo>
                <a:cubicBezTo>
                  <a:pt x="801" y="24"/>
                  <a:pt x="801" y="24"/>
                  <a:pt x="801" y="24"/>
                </a:cubicBezTo>
                <a:cubicBezTo>
                  <a:pt x="801" y="24"/>
                  <a:pt x="800" y="25"/>
                  <a:pt x="799" y="26"/>
                </a:cubicBezTo>
                <a:cubicBezTo>
                  <a:pt x="798" y="26"/>
                  <a:pt x="797" y="27"/>
                  <a:pt x="795" y="27"/>
                </a:cubicBezTo>
                <a:cubicBezTo>
                  <a:pt x="795" y="27"/>
                  <a:pt x="795" y="27"/>
                  <a:pt x="795" y="27"/>
                </a:cubicBezTo>
                <a:cubicBezTo>
                  <a:pt x="795" y="27"/>
                  <a:pt x="794" y="27"/>
                  <a:pt x="793" y="27"/>
                </a:cubicBezTo>
                <a:cubicBezTo>
                  <a:pt x="793" y="28"/>
                  <a:pt x="793" y="28"/>
                  <a:pt x="793" y="28"/>
                </a:cubicBezTo>
                <a:cubicBezTo>
                  <a:pt x="794" y="28"/>
                  <a:pt x="795" y="29"/>
                  <a:pt x="795" y="29"/>
                </a:cubicBezTo>
                <a:cubicBezTo>
                  <a:pt x="796" y="30"/>
                  <a:pt x="796" y="30"/>
                  <a:pt x="796" y="30"/>
                </a:cubicBezTo>
                <a:cubicBezTo>
                  <a:pt x="796" y="30"/>
                  <a:pt x="796" y="30"/>
                  <a:pt x="796" y="30"/>
                </a:cubicBezTo>
                <a:cubicBezTo>
                  <a:pt x="797" y="30"/>
                  <a:pt x="797" y="30"/>
                  <a:pt x="797" y="30"/>
                </a:cubicBezTo>
                <a:cubicBezTo>
                  <a:pt x="797" y="29"/>
                  <a:pt x="798" y="28"/>
                  <a:pt x="798" y="27"/>
                </a:cubicBezTo>
                <a:cubicBezTo>
                  <a:pt x="799" y="26"/>
                  <a:pt x="801" y="26"/>
                  <a:pt x="802" y="26"/>
                </a:cubicBezTo>
                <a:cubicBezTo>
                  <a:pt x="804" y="25"/>
                  <a:pt x="807" y="25"/>
                  <a:pt x="808" y="24"/>
                </a:cubicBezTo>
                <a:cubicBezTo>
                  <a:pt x="808" y="24"/>
                  <a:pt x="808" y="24"/>
                  <a:pt x="808" y="24"/>
                </a:cubicBezTo>
                <a:cubicBezTo>
                  <a:pt x="808" y="24"/>
                  <a:pt x="808" y="24"/>
                  <a:pt x="808" y="24"/>
                </a:cubicBezTo>
                <a:cubicBezTo>
                  <a:pt x="810" y="24"/>
                  <a:pt x="811" y="25"/>
                  <a:pt x="812" y="25"/>
                </a:cubicBezTo>
                <a:cubicBezTo>
                  <a:pt x="812" y="22"/>
                  <a:pt x="812" y="22"/>
                  <a:pt x="812" y="22"/>
                </a:cubicBezTo>
                <a:moveTo>
                  <a:pt x="69" y="22"/>
                </a:moveTo>
                <a:cubicBezTo>
                  <a:pt x="68" y="22"/>
                  <a:pt x="67" y="22"/>
                  <a:pt x="67" y="22"/>
                </a:cubicBezTo>
                <a:cubicBezTo>
                  <a:pt x="67" y="24"/>
                  <a:pt x="67" y="24"/>
                  <a:pt x="67" y="24"/>
                </a:cubicBezTo>
                <a:cubicBezTo>
                  <a:pt x="67" y="23"/>
                  <a:pt x="68" y="23"/>
                  <a:pt x="69" y="23"/>
                </a:cubicBezTo>
                <a:cubicBezTo>
                  <a:pt x="69" y="22"/>
                  <a:pt x="69" y="22"/>
                  <a:pt x="69" y="22"/>
                </a:cubicBezTo>
                <a:moveTo>
                  <a:pt x="537" y="21"/>
                </a:moveTo>
                <a:cubicBezTo>
                  <a:pt x="537" y="22"/>
                  <a:pt x="537" y="22"/>
                  <a:pt x="537" y="22"/>
                </a:cubicBezTo>
                <a:cubicBezTo>
                  <a:pt x="541" y="22"/>
                  <a:pt x="544" y="23"/>
                  <a:pt x="548" y="24"/>
                </a:cubicBezTo>
                <a:cubicBezTo>
                  <a:pt x="548" y="23"/>
                  <a:pt x="548" y="23"/>
                  <a:pt x="548" y="23"/>
                </a:cubicBezTo>
                <a:cubicBezTo>
                  <a:pt x="547" y="23"/>
                  <a:pt x="546" y="22"/>
                  <a:pt x="545" y="22"/>
                </a:cubicBezTo>
                <a:cubicBezTo>
                  <a:pt x="543" y="22"/>
                  <a:pt x="540" y="21"/>
                  <a:pt x="537" y="21"/>
                </a:cubicBezTo>
                <a:moveTo>
                  <a:pt x="449" y="21"/>
                </a:moveTo>
                <a:cubicBezTo>
                  <a:pt x="448" y="21"/>
                  <a:pt x="447" y="21"/>
                  <a:pt x="445" y="21"/>
                </a:cubicBezTo>
                <a:cubicBezTo>
                  <a:pt x="445" y="23"/>
                  <a:pt x="445" y="23"/>
                  <a:pt x="445" y="23"/>
                </a:cubicBezTo>
                <a:cubicBezTo>
                  <a:pt x="447" y="22"/>
                  <a:pt x="448" y="22"/>
                  <a:pt x="449" y="22"/>
                </a:cubicBezTo>
                <a:cubicBezTo>
                  <a:pt x="449" y="21"/>
                  <a:pt x="449" y="21"/>
                  <a:pt x="449" y="21"/>
                </a:cubicBezTo>
                <a:moveTo>
                  <a:pt x="677" y="21"/>
                </a:moveTo>
                <a:cubicBezTo>
                  <a:pt x="675" y="21"/>
                  <a:pt x="673" y="21"/>
                  <a:pt x="671" y="22"/>
                </a:cubicBezTo>
                <a:cubicBezTo>
                  <a:pt x="667" y="24"/>
                  <a:pt x="662" y="25"/>
                  <a:pt x="658" y="27"/>
                </a:cubicBezTo>
                <a:cubicBezTo>
                  <a:pt x="646" y="33"/>
                  <a:pt x="634" y="40"/>
                  <a:pt x="624" y="49"/>
                </a:cubicBezTo>
                <a:cubicBezTo>
                  <a:pt x="624" y="50"/>
                  <a:pt x="624" y="50"/>
                  <a:pt x="624" y="50"/>
                </a:cubicBezTo>
                <a:cubicBezTo>
                  <a:pt x="635" y="39"/>
                  <a:pt x="649" y="33"/>
                  <a:pt x="662" y="26"/>
                </a:cubicBezTo>
                <a:cubicBezTo>
                  <a:pt x="662" y="26"/>
                  <a:pt x="662" y="26"/>
                  <a:pt x="662" y="26"/>
                </a:cubicBezTo>
                <a:cubicBezTo>
                  <a:pt x="662" y="26"/>
                  <a:pt x="662" y="26"/>
                  <a:pt x="662" y="26"/>
                </a:cubicBezTo>
                <a:cubicBezTo>
                  <a:pt x="667" y="25"/>
                  <a:pt x="672" y="23"/>
                  <a:pt x="677" y="22"/>
                </a:cubicBezTo>
                <a:cubicBezTo>
                  <a:pt x="677" y="21"/>
                  <a:pt x="677" y="21"/>
                  <a:pt x="677" y="21"/>
                </a:cubicBezTo>
                <a:moveTo>
                  <a:pt x="1253" y="20"/>
                </a:moveTo>
                <a:cubicBezTo>
                  <a:pt x="1252" y="20"/>
                  <a:pt x="1250" y="21"/>
                  <a:pt x="1249" y="22"/>
                </a:cubicBezTo>
                <a:cubicBezTo>
                  <a:pt x="1249" y="23"/>
                  <a:pt x="1249" y="23"/>
                  <a:pt x="1249" y="23"/>
                </a:cubicBezTo>
                <a:cubicBezTo>
                  <a:pt x="1249" y="23"/>
                  <a:pt x="1249" y="23"/>
                  <a:pt x="1250" y="23"/>
                </a:cubicBezTo>
                <a:cubicBezTo>
                  <a:pt x="1250" y="23"/>
                  <a:pt x="1251" y="22"/>
                  <a:pt x="1251" y="22"/>
                </a:cubicBezTo>
                <a:cubicBezTo>
                  <a:pt x="1252" y="21"/>
                  <a:pt x="1252" y="21"/>
                  <a:pt x="1252" y="21"/>
                </a:cubicBezTo>
                <a:cubicBezTo>
                  <a:pt x="1252" y="21"/>
                  <a:pt x="1252" y="21"/>
                  <a:pt x="1252" y="21"/>
                </a:cubicBezTo>
                <a:cubicBezTo>
                  <a:pt x="1253" y="22"/>
                  <a:pt x="1253" y="22"/>
                  <a:pt x="1253" y="22"/>
                </a:cubicBezTo>
                <a:cubicBezTo>
                  <a:pt x="1253" y="22"/>
                  <a:pt x="1253" y="22"/>
                  <a:pt x="1253" y="22"/>
                </a:cubicBezTo>
                <a:cubicBezTo>
                  <a:pt x="1254" y="22"/>
                  <a:pt x="1254" y="21"/>
                  <a:pt x="1255" y="21"/>
                </a:cubicBezTo>
                <a:cubicBezTo>
                  <a:pt x="1255" y="20"/>
                  <a:pt x="1255" y="20"/>
                  <a:pt x="1255" y="20"/>
                </a:cubicBezTo>
                <a:cubicBezTo>
                  <a:pt x="1255" y="20"/>
                  <a:pt x="1255" y="20"/>
                  <a:pt x="1255" y="20"/>
                </a:cubicBezTo>
                <a:cubicBezTo>
                  <a:pt x="1254" y="20"/>
                  <a:pt x="1254" y="20"/>
                  <a:pt x="1253" y="20"/>
                </a:cubicBezTo>
                <a:cubicBezTo>
                  <a:pt x="1253" y="20"/>
                  <a:pt x="1253" y="20"/>
                  <a:pt x="1253" y="20"/>
                </a:cubicBezTo>
                <a:moveTo>
                  <a:pt x="703" y="20"/>
                </a:moveTo>
                <a:cubicBezTo>
                  <a:pt x="703" y="21"/>
                  <a:pt x="703" y="21"/>
                  <a:pt x="703" y="21"/>
                </a:cubicBezTo>
                <a:cubicBezTo>
                  <a:pt x="709" y="21"/>
                  <a:pt x="716" y="23"/>
                  <a:pt x="722" y="24"/>
                </a:cubicBezTo>
                <a:cubicBezTo>
                  <a:pt x="722" y="23"/>
                  <a:pt x="722" y="23"/>
                  <a:pt x="722" y="23"/>
                </a:cubicBezTo>
                <a:cubicBezTo>
                  <a:pt x="716" y="22"/>
                  <a:pt x="709" y="21"/>
                  <a:pt x="703" y="20"/>
                </a:cubicBezTo>
                <a:moveTo>
                  <a:pt x="76" y="20"/>
                </a:moveTo>
                <a:cubicBezTo>
                  <a:pt x="76" y="20"/>
                  <a:pt x="75" y="20"/>
                  <a:pt x="75" y="20"/>
                </a:cubicBezTo>
                <a:cubicBezTo>
                  <a:pt x="75" y="20"/>
                  <a:pt x="75" y="20"/>
                  <a:pt x="75" y="20"/>
                </a:cubicBezTo>
                <a:cubicBezTo>
                  <a:pt x="75" y="20"/>
                  <a:pt x="75" y="20"/>
                  <a:pt x="75" y="20"/>
                </a:cubicBezTo>
                <a:cubicBezTo>
                  <a:pt x="73" y="21"/>
                  <a:pt x="72" y="21"/>
                  <a:pt x="71" y="21"/>
                </a:cubicBezTo>
                <a:cubicBezTo>
                  <a:pt x="71" y="22"/>
                  <a:pt x="71" y="22"/>
                  <a:pt x="71" y="22"/>
                </a:cubicBezTo>
                <a:cubicBezTo>
                  <a:pt x="72" y="22"/>
                  <a:pt x="73" y="22"/>
                  <a:pt x="73" y="22"/>
                </a:cubicBezTo>
                <a:cubicBezTo>
                  <a:pt x="74" y="22"/>
                  <a:pt x="75" y="22"/>
                  <a:pt x="76" y="22"/>
                </a:cubicBezTo>
                <a:cubicBezTo>
                  <a:pt x="76" y="20"/>
                  <a:pt x="76" y="20"/>
                  <a:pt x="76" y="20"/>
                </a:cubicBezTo>
                <a:moveTo>
                  <a:pt x="818" y="20"/>
                </a:moveTo>
                <a:cubicBezTo>
                  <a:pt x="817" y="20"/>
                  <a:pt x="815" y="20"/>
                  <a:pt x="814" y="21"/>
                </a:cubicBezTo>
                <a:cubicBezTo>
                  <a:pt x="814" y="23"/>
                  <a:pt x="814" y="23"/>
                  <a:pt x="814" y="23"/>
                </a:cubicBezTo>
                <a:cubicBezTo>
                  <a:pt x="814" y="23"/>
                  <a:pt x="814" y="23"/>
                  <a:pt x="814" y="23"/>
                </a:cubicBezTo>
                <a:cubicBezTo>
                  <a:pt x="816" y="22"/>
                  <a:pt x="817" y="22"/>
                  <a:pt x="818" y="21"/>
                </a:cubicBezTo>
                <a:cubicBezTo>
                  <a:pt x="818" y="20"/>
                  <a:pt x="818" y="20"/>
                  <a:pt x="818" y="20"/>
                </a:cubicBezTo>
                <a:moveTo>
                  <a:pt x="696" y="20"/>
                </a:moveTo>
                <a:cubicBezTo>
                  <a:pt x="690" y="20"/>
                  <a:pt x="684" y="20"/>
                  <a:pt x="679" y="20"/>
                </a:cubicBezTo>
                <a:cubicBezTo>
                  <a:pt x="679" y="22"/>
                  <a:pt x="679" y="22"/>
                  <a:pt x="679" y="22"/>
                </a:cubicBezTo>
                <a:cubicBezTo>
                  <a:pt x="684" y="21"/>
                  <a:pt x="690" y="21"/>
                  <a:pt x="696" y="21"/>
                </a:cubicBezTo>
                <a:cubicBezTo>
                  <a:pt x="697" y="21"/>
                  <a:pt x="699" y="21"/>
                  <a:pt x="701" y="21"/>
                </a:cubicBezTo>
                <a:cubicBezTo>
                  <a:pt x="701" y="20"/>
                  <a:pt x="701" y="20"/>
                  <a:pt x="701" y="20"/>
                </a:cubicBezTo>
                <a:cubicBezTo>
                  <a:pt x="699" y="20"/>
                  <a:pt x="698" y="20"/>
                  <a:pt x="696" y="20"/>
                </a:cubicBezTo>
                <a:moveTo>
                  <a:pt x="606" y="20"/>
                </a:moveTo>
                <a:cubicBezTo>
                  <a:pt x="606" y="21"/>
                  <a:pt x="606" y="21"/>
                  <a:pt x="606" y="21"/>
                </a:cubicBezTo>
                <a:cubicBezTo>
                  <a:pt x="607" y="22"/>
                  <a:pt x="609" y="22"/>
                  <a:pt x="610" y="24"/>
                </a:cubicBezTo>
                <a:cubicBezTo>
                  <a:pt x="611" y="24"/>
                  <a:pt x="612" y="24"/>
                  <a:pt x="612" y="25"/>
                </a:cubicBezTo>
                <a:cubicBezTo>
                  <a:pt x="612" y="26"/>
                  <a:pt x="613" y="26"/>
                  <a:pt x="613" y="27"/>
                </a:cubicBezTo>
                <a:cubicBezTo>
                  <a:pt x="613" y="29"/>
                  <a:pt x="611" y="30"/>
                  <a:pt x="610" y="31"/>
                </a:cubicBezTo>
                <a:cubicBezTo>
                  <a:pt x="609" y="32"/>
                  <a:pt x="608" y="33"/>
                  <a:pt x="608" y="34"/>
                </a:cubicBezTo>
                <a:cubicBezTo>
                  <a:pt x="607" y="34"/>
                  <a:pt x="607" y="34"/>
                  <a:pt x="607" y="34"/>
                </a:cubicBezTo>
                <a:cubicBezTo>
                  <a:pt x="607" y="34"/>
                  <a:pt x="607" y="34"/>
                  <a:pt x="607" y="34"/>
                </a:cubicBezTo>
                <a:cubicBezTo>
                  <a:pt x="607" y="35"/>
                  <a:pt x="606" y="35"/>
                  <a:pt x="606" y="35"/>
                </a:cubicBezTo>
                <a:cubicBezTo>
                  <a:pt x="606" y="35"/>
                  <a:pt x="606" y="35"/>
                  <a:pt x="606" y="35"/>
                </a:cubicBezTo>
                <a:cubicBezTo>
                  <a:pt x="606" y="35"/>
                  <a:pt x="606" y="35"/>
                  <a:pt x="606" y="35"/>
                </a:cubicBezTo>
                <a:cubicBezTo>
                  <a:pt x="606" y="37"/>
                  <a:pt x="606" y="37"/>
                  <a:pt x="606" y="37"/>
                </a:cubicBezTo>
                <a:cubicBezTo>
                  <a:pt x="608" y="35"/>
                  <a:pt x="609" y="33"/>
                  <a:pt x="611" y="32"/>
                </a:cubicBezTo>
                <a:cubicBezTo>
                  <a:pt x="611" y="32"/>
                  <a:pt x="611" y="32"/>
                  <a:pt x="611" y="32"/>
                </a:cubicBezTo>
                <a:cubicBezTo>
                  <a:pt x="611" y="32"/>
                  <a:pt x="611" y="32"/>
                  <a:pt x="611" y="32"/>
                </a:cubicBezTo>
                <a:cubicBezTo>
                  <a:pt x="614" y="29"/>
                  <a:pt x="618" y="26"/>
                  <a:pt x="622" y="24"/>
                </a:cubicBezTo>
                <a:cubicBezTo>
                  <a:pt x="622" y="22"/>
                  <a:pt x="622" y="22"/>
                  <a:pt x="622" y="22"/>
                </a:cubicBezTo>
                <a:cubicBezTo>
                  <a:pt x="620" y="24"/>
                  <a:pt x="618" y="25"/>
                  <a:pt x="616" y="26"/>
                </a:cubicBezTo>
                <a:cubicBezTo>
                  <a:pt x="615" y="26"/>
                  <a:pt x="615" y="26"/>
                  <a:pt x="615" y="26"/>
                </a:cubicBezTo>
                <a:cubicBezTo>
                  <a:pt x="615" y="26"/>
                  <a:pt x="615" y="26"/>
                  <a:pt x="615" y="26"/>
                </a:cubicBezTo>
                <a:cubicBezTo>
                  <a:pt x="612" y="24"/>
                  <a:pt x="609" y="21"/>
                  <a:pt x="606" y="20"/>
                </a:cubicBezTo>
                <a:moveTo>
                  <a:pt x="528" y="20"/>
                </a:moveTo>
                <a:cubicBezTo>
                  <a:pt x="528" y="22"/>
                  <a:pt x="528" y="22"/>
                  <a:pt x="528" y="22"/>
                </a:cubicBezTo>
                <a:cubicBezTo>
                  <a:pt x="529" y="22"/>
                  <a:pt x="530" y="22"/>
                  <a:pt x="530" y="22"/>
                </a:cubicBezTo>
                <a:cubicBezTo>
                  <a:pt x="532" y="22"/>
                  <a:pt x="534" y="22"/>
                  <a:pt x="535" y="22"/>
                </a:cubicBezTo>
                <a:cubicBezTo>
                  <a:pt x="535" y="21"/>
                  <a:pt x="535" y="21"/>
                  <a:pt x="535" y="21"/>
                </a:cubicBezTo>
                <a:cubicBezTo>
                  <a:pt x="533" y="20"/>
                  <a:pt x="530" y="20"/>
                  <a:pt x="528" y="20"/>
                </a:cubicBezTo>
                <a:moveTo>
                  <a:pt x="581" y="19"/>
                </a:moveTo>
                <a:cubicBezTo>
                  <a:pt x="581" y="20"/>
                  <a:pt x="581" y="20"/>
                  <a:pt x="581" y="20"/>
                </a:cubicBezTo>
                <a:cubicBezTo>
                  <a:pt x="585" y="22"/>
                  <a:pt x="589" y="25"/>
                  <a:pt x="593" y="27"/>
                </a:cubicBezTo>
                <a:cubicBezTo>
                  <a:pt x="593" y="26"/>
                  <a:pt x="593" y="26"/>
                  <a:pt x="593" y="26"/>
                </a:cubicBezTo>
                <a:cubicBezTo>
                  <a:pt x="589" y="23"/>
                  <a:pt x="585" y="21"/>
                  <a:pt x="581" y="19"/>
                </a:cubicBezTo>
                <a:moveTo>
                  <a:pt x="1236" y="18"/>
                </a:moveTo>
                <a:cubicBezTo>
                  <a:pt x="1234" y="19"/>
                  <a:pt x="1233" y="21"/>
                  <a:pt x="1232" y="22"/>
                </a:cubicBezTo>
                <a:cubicBezTo>
                  <a:pt x="1232" y="25"/>
                  <a:pt x="1232" y="25"/>
                  <a:pt x="1232" y="25"/>
                </a:cubicBezTo>
                <a:cubicBezTo>
                  <a:pt x="1233" y="25"/>
                  <a:pt x="1235" y="25"/>
                  <a:pt x="1236" y="25"/>
                </a:cubicBezTo>
                <a:cubicBezTo>
                  <a:pt x="1236" y="23"/>
                  <a:pt x="1236" y="23"/>
                  <a:pt x="1236" y="23"/>
                </a:cubicBezTo>
                <a:cubicBezTo>
                  <a:pt x="1236" y="23"/>
                  <a:pt x="1236" y="24"/>
                  <a:pt x="1236" y="24"/>
                </a:cubicBezTo>
                <a:cubicBezTo>
                  <a:pt x="1235" y="23"/>
                  <a:pt x="1235" y="23"/>
                  <a:pt x="1235" y="23"/>
                </a:cubicBezTo>
                <a:cubicBezTo>
                  <a:pt x="1234" y="23"/>
                  <a:pt x="1234" y="23"/>
                  <a:pt x="1234" y="23"/>
                </a:cubicBezTo>
                <a:cubicBezTo>
                  <a:pt x="1234" y="22"/>
                  <a:pt x="1234" y="22"/>
                  <a:pt x="1234" y="22"/>
                </a:cubicBezTo>
                <a:cubicBezTo>
                  <a:pt x="1234" y="21"/>
                  <a:pt x="1234" y="21"/>
                  <a:pt x="1234" y="21"/>
                </a:cubicBezTo>
                <a:cubicBezTo>
                  <a:pt x="1235" y="21"/>
                  <a:pt x="1235" y="21"/>
                  <a:pt x="1235" y="21"/>
                </a:cubicBezTo>
                <a:cubicBezTo>
                  <a:pt x="1235" y="21"/>
                  <a:pt x="1235" y="21"/>
                  <a:pt x="1236" y="20"/>
                </a:cubicBezTo>
                <a:cubicBezTo>
                  <a:pt x="1236" y="20"/>
                  <a:pt x="1236" y="20"/>
                  <a:pt x="1236" y="20"/>
                </a:cubicBezTo>
                <a:cubicBezTo>
                  <a:pt x="1236" y="18"/>
                  <a:pt x="1236" y="18"/>
                  <a:pt x="1236" y="18"/>
                </a:cubicBezTo>
                <a:moveTo>
                  <a:pt x="106" y="18"/>
                </a:moveTo>
                <a:cubicBezTo>
                  <a:pt x="101" y="19"/>
                  <a:pt x="97" y="22"/>
                  <a:pt x="92" y="23"/>
                </a:cubicBezTo>
                <a:cubicBezTo>
                  <a:pt x="92" y="23"/>
                  <a:pt x="92" y="23"/>
                  <a:pt x="92" y="23"/>
                </a:cubicBezTo>
                <a:cubicBezTo>
                  <a:pt x="92" y="23"/>
                  <a:pt x="92" y="23"/>
                  <a:pt x="92" y="23"/>
                </a:cubicBezTo>
                <a:cubicBezTo>
                  <a:pt x="92" y="23"/>
                  <a:pt x="91" y="23"/>
                  <a:pt x="91" y="23"/>
                </a:cubicBezTo>
                <a:cubicBezTo>
                  <a:pt x="91" y="23"/>
                  <a:pt x="91" y="24"/>
                  <a:pt x="90" y="24"/>
                </a:cubicBezTo>
                <a:cubicBezTo>
                  <a:pt x="90" y="25"/>
                  <a:pt x="89" y="25"/>
                  <a:pt x="89" y="25"/>
                </a:cubicBezTo>
                <a:cubicBezTo>
                  <a:pt x="89" y="27"/>
                  <a:pt x="89" y="27"/>
                  <a:pt x="89" y="27"/>
                </a:cubicBezTo>
                <a:cubicBezTo>
                  <a:pt x="89" y="27"/>
                  <a:pt x="89" y="27"/>
                  <a:pt x="90" y="27"/>
                </a:cubicBezTo>
                <a:cubicBezTo>
                  <a:pt x="90" y="26"/>
                  <a:pt x="91" y="25"/>
                  <a:pt x="93" y="24"/>
                </a:cubicBezTo>
                <a:cubicBezTo>
                  <a:pt x="93" y="24"/>
                  <a:pt x="93" y="24"/>
                  <a:pt x="93" y="24"/>
                </a:cubicBezTo>
                <a:cubicBezTo>
                  <a:pt x="93" y="24"/>
                  <a:pt x="93" y="24"/>
                  <a:pt x="93" y="24"/>
                </a:cubicBezTo>
                <a:cubicBezTo>
                  <a:pt x="94" y="24"/>
                  <a:pt x="94" y="24"/>
                  <a:pt x="94" y="24"/>
                </a:cubicBezTo>
                <a:cubicBezTo>
                  <a:pt x="99" y="24"/>
                  <a:pt x="103" y="26"/>
                  <a:pt x="106" y="28"/>
                </a:cubicBezTo>
                <a:cubicBezTo>
                  <a:pt x="106" y="27"/>
                  <a:pt x="106" y="27"/>
                  <a:pt x="106" y="27"/>
                </a:cubicBezTo>
                <a:cubicBezTo>
                  <a:pt x="104" y="26"/>
                  <a:pt x="102" y="25"/>
                  <a:pt x="101" y="23"/>
                </a:cubicBezTo>
                <a:cubicBezTo>
                  <a:pt x="100" y="23"/>
                  <a:pt x="100" y="23"/>
                  <a:pt x="100" y="23"/>
                </a:cubicBezTo>
                <a:cubicBezTo>
                  <a:pt x="101" y="22"/>
                  <a:pt x="101" y="22"/>
                  <a:pt x="101" y="22"/>
                </a:cubicBezTo>
                <a:cubicBezTo>
                  <a:pt x="103" y="21"/>
                  <a:pt x="104" y="21"/>
                  <a:pt x="106" y="20"/>
                </a:cubicBezTo>
                <a:cubicBezTo>
                  <a:pt x="106" y="18"/>
                  <a:pt x="106" y="18"/>
                  <a:pt x="106" y="18"/>
                </a:cubicBezTo>
                <a:moveTo>
                  <a:pt x="839" y="18"/>
                </a:moveTo>
                <a:cubicBezTo>
                  <a:pt x="839" y="19"/>
                  <a:pt x="839" y="19"/>
                  <a:pt x="839" y="19"/>
                </a:cubicBezTo>
                <a:cubicBezTo>
                  <a:pt x="854" y="20"/>
                  <a:pt x="869" y="23"/>
                  <a:pt x="883" y="28"/>
                </a:cubicBezTo>
                <a:cubicBezTo>
                  <a:pt x="883" y="27"/>
                  <a:pt x="883" y="27"/>
                  <a:pt x="883" y="27"/>
                </a:cubicBezTo>
                <a:cubicBezTo>
                  <a:pt x="869" y="22"/>
                  <a:pt x="854" y="19"/>
                  <a:pt x="839" y="18"/>
                </a:cubicBezTo>
                <a:moveTo>
                  <a:pt x="837" y="18"/>
                </a:moveTo>
                <a:cubicBezTo>
                  <a:pt x="831" y="18"/>
                  <a:pt x="825" y="18"/>
                  <a:pt x="820" y="19"/>
                </a:cubicBezTo>
                <a:cubicBezTo>
                  <a:pt x="820" y="21"/>
                  <a:pt x="820" y="21"/>
                  <a:pt x="820" y="21"/>
                </a:cubicBezTo>
                <a:cubicBezTo>
                  <a:pt x="825" y="19"/>
                  <a:pt x="831" y="20"/>
                  <a:pt x="836" y="19"/>
                </a:cubicBezTo>
                <a:cubicBezTo>
                  <a:pt x="836" y="19"/>
                  <a:pt x="836" y="19"/>
                  <a:pt x="836" y="19"/>
                </a:cubicBezTo>
                <a:cubicBezTo>
                  <a:pt x="836" y="19"/>
                  <a:pt x="836" y="19"/>
                  <a:pt x="836" y="19"/>
                </a:cubicBezTo>
                <a:cubicBezTo>
                  <a:pt x="837" y="19"/>
                  <a:pt x="837" y="19"/>
                  <a:pt x="837" y="19"/>
                </a:cubicBezTo>
                <a:cubicBezTo>
                  <a:pt x="837" y="18"/>
                  <a:pt x="837" y="18"/>
                  <a:pt x="837" y="18"/>
                </a:cubicBezTo>
                <a:moveTo>
                  <a:pt x="111" y="17"/>
                </a:moveTo>
                <a:cubicBezTo>
                  <a:pt x="110" y="18"/>
                  <a:pt x="109" y="18"/>
                  <a:pt x="108" y="18"/>
                </a:cubicBezTo>
                <a:cubicBezTo>
                  <a:pt x="108" y="19"/>
                  <a:pt x="108" y="19"/>
                  <a:pt x="108" y="19"/>
                </a:cubicBezTo>
                <a:cubicBezTo>
                  <a:pt x="108" y="19"/>
                  <a:pt x="108" y="19"/>
                  <a:pt x="108" y="19"/>
                </a:cubicBezTo>
                <a:cubicBezTo>
                  <a:pt x="109" y="19"/>
                  <a:pt x="110" y="19"/>
                  <a:pt x="111" y="19"/>
                </a:cubicBezTo>
                <a:cubicBezTo>
                  <a:pt x="111" y="17"/>
                  <a:pt x="111" y="17"/>
                  <a:pt x="111" y="17"/>
                </a:cubicBezTo>
                <a:moveTo>
                  <a:pt x="124" y="17"/>
                </a:moveTo>
                <a:cubicBezTo>
                  <a:pt x="123" y="17"/>
                  <a:pt x="123" y="17"/>
                  <a:pt x="122" y="17"/>
                </a:cubicBezTo>
                <a:cubicBezTo>
                  <a:pt x="121" y="17"/>
                  <a:pt x="120" y="17"/>
                  <a:pt x="119" y="17"/>
                </a:cubicBezTo>
                <a:cubicBezTo>
                  <a:pt x="119" y="17"/>
                  <a:pt x="119" y="17"/>
                  <a:pt x="119" y="17"/>
                </a:cubicBezTo>
                <a:cubicBezTo>
                  <a:pt x="118" y="17"/>
                  <a:pt x="117" y="17"/>
                  <a:pt x="117" y="17"/>
                </a:cubicBezTo>
                <a:cubicBezTo>
                  <a:pt x="116" y="18"/>
                  <a:pt x="116" y="18"/>
                  <a:pt x="116" y="18"/>
                </a:cubicBezTo>
                <a:cubicBezTo>
                  <a:pt x="116" y="17"/>
                  <a:pt x="116" y="17"/>
                  <a:pt x="116" y="17"/>
                </a:cubicBezTo>
                <a:cubicBezTo>
                  <a:pt x="115" y="17"/>
                  <a:pt x="115" y="17"/>
                  <a:pt x="114" y="17"/>
                </a:cubicBezTo>
                <a:cubicBezTo>
                  <a:pt x="114" y="17"/>
                  <a:pt x="114" y="17"/>
                  <a:pt x="113" y="17"/>
                </a:cubicBezTo>
                <a:cubicBezTo>
                  <a:pt x="113" y="19"/>
                  <a:pt x="113" y="19"/>
                  <a:pt x="113" y="19"/>
                </a:cubicBezTo>
                <a:cubicBezTo>
                  <a:pt x="116" y="18"/>
                  <a:pt x="119" y="18"/>
                  <a:pt x="122" y="18"/>
                </a:cubicBezTo>
                <a:cubicBezTo>
                  <a:pt x="123" y="18"/>
                  <a:pt x="125" y="18"/>
                  <a:pt x="127" y="19"/>
                </a:cubicBezTo>
                <a:cubicBezTo>
                  <a:pt x="127" y="17"/>
                  <a:pt x="127" y="17"/>
                  <a:pt x="127" y="17"/>
                </a:cubicBezTo>
                <a:cubicBezTo>
                  <a:pt x="126" y="17"/>
                  <a:pt x="126" y="17"/>
                  <a:pt x="126" y="17"/>
                </a:cubicBezTo>
                <a:cubicBezTo>
                  <a:pt x="126" y="17"/>
                  <a:pt x="126" y="17"/>
                  <a:pt x="126" y="17"/>
                </a:cubicBezTo>
                <a:cubicBezTo>
                  <a:pt x="125" y="17"/>
                  <a:pt x="125" y="17"/>
                  <a:pt x="124" y="17"/>
                </a:cubicBezTo>
                <a:moveTo>
                  <a:pt x="885" y="17"/>
                </a:moveTo>
                <a:cubicBezTo>
                  <a:pt x="885" y="18"/>
                  <a:pt x="885" y="18"/>
                  <a:pt x="885" y="18"/>
                </a:cubicBezTo>
                <a:cubicBezTo>
                  <a:pt x="889" y="20"/>
                  <a:pt x="893" y="21"/>
                  <a:pt x="896" y="24"/>
                </a:cubicBezTo>
                <a:cubicBezTo>
                  <a:pt x="896" y="22"/>
                  <a:pt x="896" y="22"/>
                  <a:pt x="896" y="22"/>
                </a:cubicBezTo>
                <a:cubicBezTo>
                  <a:pt x="893" y="20"/>
                  <a:pt x="889" y="19"/>
                  <a:pt x="885" y="17"/>
                </a:cubicBezTo>
                <a:moveTo>
                  <a:pt x="763" y="17"/>
                </a:moveTo>
                <a:cubicBezTo>
                  <a:pt x="763" y="19"/>
                  <a:pt x="763" y="19"/>
                  <a:pt x="763" y="19"/>
                </a:cubicBezTo>
                <a:cubicBezTo>
                  <a:pt x="764" y="20"/>
                  <a:pt x="766" y="21"/>
                  <a:pt x="767" y="22"/>
                </a:cubicBezTo>
                <a:cubicBezTo>
                  <a:pt x="767" y="19"/>
                  <a:pt x="767" y="19"/>
                  <a:pt x="767" y="19"/>
                </a:cubicBezTo>
                <a:cubicBezTo>
                  <a:pt x="767" y="19"/>
                  <a:pt x="767" y="19"/>
                  <a:pt x="767" y="19"/>
                </a:cubicBezTo>
                <a:cubicBezTo>
                  <a:pt x="766" y="19"/>
                  <a:pt x="766" y="19"/>
                  <a:pt x="766" y="19"/>
                </a:cubicBezTo>
                <a:cubicBezTo>
                  <a:pt x="765" y="18"/>
                  <a:pt x="764" y="18"/>
                  <a:pt x="763" y="17"/>
                </a:cubicBezTo>
                <a:moveTo>
                  <a:pt x="1153" y="17"/>
                </a:moveTo>
                <a:cubicBezTo>
                  <a:pt x="1146" y="19"/>
                  <a:pt x="1139" y="21"/>
                  <a:pt x="1133" y="26"/>
                </a:cubicBezTo>
                <a:cubicBezTo>
                  <a:pt x="1133" y="26"/>
                  <a:pt x="1133" y="26"/>
                  <a:pt x="1133" y="26"/>
                </a:cubicBezTo>
                <a:cubicBezTo>
                  <a:pt x="1133" y="26"/>
                  <a:pt x="1133" y="26"/>
                  <a:pt x="1133" y="26"/>
                </a:cubicBezTo>
                <a:cubicBezTo>
                  <a:pt x="1132" y="26"/>
                  <a:pt x="1131" y="27"/>
                  <a:pt x="1130" y="28"/>
                </a:cubicBezTo>
                <a:cubicBezTo>
                  <a:pt x="1130" y="28"/>
                  <a:pt x="1130" y="28"/>
                  <a:pt x="1130" y="28"/>
                </a:cubicBezTo>
                <a:cubicBezTo>
                  <a:pt x="1133" y="27"/>
                  <a:pt x="1135" y="25"/>
                  <a:pt x="1139" y="23"/>
                </a:cubicBezTo>
                <a:cubicBezTo>
                  <a:pt x="1143" y="20"/>
                  <a:pt x="1148" y="19"/>
                  <a:pt x="1153" y="18"/>
                </a:cubicBezTo>
                <a:cubicBezTo>
                  <a:pt x="1153" y="17"/>
                  <a:pt x="1153" y="17"/>
                  <a:pt x="1153" y="17"/>
                </a:cubicBezTo>
                <a:moveTo>
                  <a:pt x="130" y="17"/>
                </a:moveTo>
                <a:cubicBezTo>
                  <a:pt x="129" y="17"/>
                  <a:pt x="129" y="17"/>
                  <a:pt x="129" y="17"/>
                </a:cubicBezTo>
                <a:cubicBezTo>
                  <a:pt x="129" y="19"/>
                  <a:pt x="129" y="19"/>
                  <a:pt x="129" y="19"/>
                </a:cubicBezTo>
                <a:cubicBezTo>
                  <a:pt x="129" y="19"/>
                  <a:pt x="129" y="19"/>
                  <a:pt x="129" y="19"/>
                </a:cubicBezTo>
                <a:cubicBezTo>
                  <a:pt x="130" y="19"/>
                  <a:pt x="131" y="19"/>
                  <a:pt x="132" y="19"/>
                </a:cubicBezTo>
                <a:cubicBezTo>
                  <a:pt x="143" y="19"/>
                  <a:pt x="153" y="22"/>
                  <a:pt x="163" y="24"/>
                </a:cubicBezTo>
                <a:cubicBezTo>
                  <a:pt x="163" y="24"/>
                  <a:pt x="163" y="24"/>
                  <a:pt x="163" y="24"/>
                </a:cubicBezTo>
                <a:cubicBezTo>
                  <a:pt x="163" y="24"/>
                  <a:pt x="163" y="24"/>
                  <a:pt x="163" y="24"/>
                </a:cubicBezTo>
                <a:cubicBezTo>
                  <a:pt x="165" y="25"/>
                  <a:pt x="168" y="26"/>
                  <a:pt x="171" y="27"/>
                </a:cubicBezTo>
                <a:cubicBezTo>
                  <a:pt x="171" y="26"/>
                  <a:pt x="171" y="26"/>
                  <a:pt x="171" y="26"/>
                </a:cubicBezTo>
                <a:cubicBezTo>
                  <a:pt x="161" y="22"/>
                  <a:pt x="152" y="20"/>
                  <a:pt x="142" y="18"/>
                </a:cubicBezTo>
                <a:cubicBezTo>
                  <a:pt x="141" y="18"/>
                  <a:pt x="140" y="18"/>
                  <a:pt x="139" y="18"/>
                </a:cubicBezTo>
                <a:cubicBezTo>
                  <a:pt x="139" y="18"/>
                  <a:pt x="139" y="18"/>
                  <a:pt x="139" y="18"/>
                </a:cubicBezTo>
                <a:cubicBezTo>
                  <a:pt x="136" y="18"/>
                  <a:pt x="134" y="17"/>
                  <a:pt x="132" y="17"/>
                </a:cubicBezTo>
                <a:cubicBezTo>
                  <a:pt x="132" y="17"/>
                  <a:pt x="132" y="17"/>
                  <a:pt x="132" y="17"/>
                </a:cubicBezTo>
                <a:cubicBezTo>
                  <a:pt x="132" y="17"/>
                  <a:pt x="132" y="17"/>
                  <a:pt x="132" y="17"/>
                </a:cubicBezTo>
                <a:cubicBezTo>
                  <a:pt x="131" y="17"/>
                  <a:pt x="131" y="17"/>
                  <a:pt x="131" y="17"/>
                </a:cubicBezTo>
                <a:cubicBezTo>
                  <a:pt x="131" y="17"/>
                  <a:pt x="130" y="17"/>
                  <a:pt x="130" y="17"/>
                </a:cubicBezTo>
                <a:cubicBezTo>
                  <a:pt x="130" y="17"/>
                  <a:pt x="130" y="17"/>
                  <a:pt x="130" y="17"/>
                </a:cubicBezTo>
                <a:moveTo>
                  <a:pt x="176" y="16"/>
                </a:moveTo>
                <a:cubicBezTo>
                  <a:pt x="176" y="17"/>
                  <a:pt x="176" y="17"/>
                  <a:pt x="176" y="17"/>
                </a:cubicBezTo>
                <a:cubicBezTo>
                  <a:pt x="178" y="18"/>
                  <a:pt x="179" y="18"/>
                  <a:pt x="180" y="19"/>
                </a:cubicBezTo>
                <a:cubicBezTo>
                  <a:pt x="181" y="19"/>
                  <a:pt x="181" y="19"/>
                  <a:pt x="181" y="19"/>
                </a:cubicBezTo>
                <a:cubicBezTo>
                  <a:pt x="181" y="19"/>
                  <a:pt x="181" y="19"/>
                  <a:pt x="181" y="19"/>
                </a:cubicBezTo>
                <a:cubicBezTo>
                  <a:pt x="182" y="20"/>
                  <a:pt x="183" y="21"/>
                  <a:pt x="185" y="21"/>
                </a:cubicBezTo>
                <a:cubicBezTo>
                  <a:pt x="185" y="20"/>
                  <a:pt x="185" y="20"/>
                  <a:pt x="185" y="20"/>
                </a:cubicBezTo>
                <a:cubicBezTo>
                  <a:pt x="182" y="19"/>
                  <a:pt x="179" y="17"/>
                  <a:pt x="176" y="16"/>
                </a:cubicBezTo>
                <a:moveTo>
                  <a:pt x="570" y="16"/>
                </a:moveTo>
                <a:cubicBezTo>
                  <a:pt x="570" y="25"/>
                  <a:pt x="570" y="25"/>
                  <a:pt x="570" y="25"/>
                </a:cubicBezTo>
                <a:cubicBezTo>
                  <a:pt x="570" y="25"/>
                  <a:pt x="570" y="25"/>
                  <a:pt x="570" y="25"/>
                </a:cubicBezTo>
                <a:cubicBezTo>
                  <a:pt x="570" y="17"/>
                  <a:pt x="570" y="17"/>
                  <a:pt x="570" y="17"/>
                </a:cubicBezTo>
                <a:cubicBezTo>
                  <a:pt x="571" y="18"/>
                  <a:pt x="571" y="18"/>
                  <a:pt x="571" y="18"/>
                </a:cubicBezTo>
                <a:cubicBezTo>
                  <a:pt x="574" y="18"/>
                  <a:pt x="576" y="19"/>
                  <a:pt x="579" y="19"/>
                </a:cubicBezTo>
                <a:cubicBezTo>
                  <a:pt x="579" y="18"/>
                  <a:pt x="579" y="18"/>
                  <a:pt x="579" y="18"/>
                </a:cubicBezTo>
                <a:cubicBezTo>
                  <a:pt x="576" y="17"/>
                  <a:pt x="573" y="16"/>
                  <a:pt x="570" y="16"/>
                </a:cubicBezTo>
                <a:moveTo>
                  <a:pt x="525" y="16"/>
                </a:moveTo>
                <a:cubicBezTo>
                  <a:pt x="524" y="17"/>
                  <a:pt x="522" y="19"/>
                  <a:pt x="522" y="21"/>
                </a:cubicBezTo>
                <a:cubicBezTo>
                  <a:pt x="521" y="22"/>
                  <a:pt x="521" y="22"/>
                  <a:pt x="521" y="22"/>
                </a:cubicBezTo>
                <a:cubicBezTo>
                  <a:pt x="520" y="22"/>
                  <a:pt x="520" y="22"/>
                  <a:pt x="520" y="22"/>
                </a:cubicBezTo>
                <a:cubicBezTo>
                  <a:pt x="516" y="21"/>
                  <a:pt x="512" y="20"/>
                  <a:pt x="508" y="20"/>
                </a:cubicBezTo>
                <a:cubicBezTo>
                  <a:pt x="508" y="20"/>
                  <a:pt x="508" y="20"/>
                  <a:pt x="508" y="20"/>
                </a:cubicBezTo>
                <a:cubicBezTo>
                  <a:pt x="505" y="20"/>
                  <a:pt x="502" y="21"/>
                  <a:pt x="500" y="22"/>
                </a:cubicBezTo>
                <a:cubicBezTo>
                  <a:pt x="500" y="24"/>
                  <a:pt x="500" y="24"/>
                  <a:pt x="500" y="24"/>
                </a:cubicBezTo>
                <a:cubicBezTo>
                  <a:pt x="502" y="22"/>
                  <a:pt x="505" y="21"/>
                  <a:pt x="509" y="21"/>
                </a:cubicBezTo>
                <a:cubicBezTo>
                  <a:pt x="509" y="21"/>
                  <a:pt x="509" y="21"/>
                  <a:pt x="509" y="21"/>
                </a:cubicBezTo>
                <a:cubicBezTo>
                  <a:pt x="509" y="21"/>
                  <a:pt x="509" y="21"/>
                  <a:pt x="509" y="21"/>
                </a:cubicBezTo>
                <a:cubicBezTo>
                  <a:pt x="512" y="21"/>
                  <a:pt x="515" y="21"/>
                  <a:pt x="517" y="22"/>
                </a:cubicBezTo>
                <a:cubicBezTo>
                  <a:pt x="520" y="23"/>
                  <a:pt x="523" y="25"/>
                  <a:pt x="524" y="28"/>
                </a:cubicBezTo>
                <a:cubicBezTo>
                  <a:pt x="525" y="29"/>
                  <a:pt x="525" y="30"/>
                  <a:pt x="525" y="31"/>
                </a:cubicBezTo>
                <a:cubicBezTo>
                  <a:pt x="525" y="28"/>
                  <a:pt x="525" y="28"/>
                  <a:pt x="525" y="28"/>
                </a:cubicBezTo>
                <a:cubicBezTo>
                  <a:pt x="525" y="27"/>
                  <a:pt x="524" y="25"/>
                  <a:pt x="523" y="24"/>
                </a:cubicBezTo>
                <a:cubicBezTo>
                  <a:pt x="523" y="23"/>
                  <a:pt x="523" y="23"/>
                  <a:pt x="523" y="23"/>
                </a:cubicBezTo>
                <a:cubicBezTo>
                  <a:pt x="523" y="23"/>
                  <a:pt x="523" y="23"/>
                  <a:pt x="523" y="23"/>
                </a:cubicBezTo>
                <a:cubicBezTo>
                  <a:pt x="524" y="22"/>
                  <a:pt x="524" y="22"/>
                  <a:pt x="524" y="22"/>
                </a:cubicBezTo>
                <a:cubicBezTo>
                  <a:pt x="524" y="22"/>
                  <a:pt x="524" y="22"/>
                  <a:pt x="524" y="22"/>
                </a:cubicBezTo>
                <a:cubicBezTo>
                  <a:pt x="524" y="22"/>
                  <a:pt x="525" y="22"/>
                  <a:pt x="525" y="22"/>
                </a:cubicBezTo>
                <a:cubicBezTo>
                  <a:pt x="525" y="16"/>
                  <a:pt x="525" y="16"/>
                  <a:pt x="525" y="16"/>
                </a:cubicBezTo>
                <a:moveTo>
                  <a:pt x="1247" y="15"/>
                </a:moveTo>
                <a:cubicBezTo>
                  <a:pt x="1244" y="16"/>
                  <a:pt x="1242" y="16"/>
                  <a:pt x="1239" y="17"/>
                </a:cubicBezTo>
                <a:cubicBezTo>
                  <a:pt x="1238" y="17"/>
                  <a:pt x="1238" y="17"/>
                  <a:pt x="1238" y="17"/>
                </a:cubicBezTo>
                <a:cubicBezTo>
                  <a:pt x="1238" y="17"/>
                  <a:pt x="1238" y="17"/>
                  <a:pt x="1238" y="17"/>
                </a:cubicBezTo>
                <a:cubicBezTo>
                  <a:pt x="1238" y="22"/>
                  <a:pt x="1238" y="22"/>
                  <a:pt x="1238" y="22"/>
                </a:cubicBezTo>
                <a:cubicBezTo>
                  <a:pt x="1238" y="26"/>
                  <a:pt x="1238" y="26"/>
                  <a:pt x="1238" y="26"/>
                </a:cubicBezTo>
                <a:cubicBezTo>
                  <a:pt x="1241" y="26"/>
                  <a:pt x="1244" y="28"/>
                  <a:pt x="1247" y="29"/>
                </a:cubicBezTo>
                <a:cubicBezTo>
                  <a:pt x="1247" y="27"/>
                  <a:pt x="1247" y="27"/>
                  <a:pt x="1247" y="27"/>
                </a:cubicBezTo>
                <a:cubicBezTo>
                  <a:pt x="1245" y="27"/>
                  <a:pt x="1245" y="27"/>
                  <a:pt x="1245" y="27"/>
                </a:cubicBezTo>
                <a:cubicBezTo>
                  <a:pt x="1247" y="25"/>
                  <a:pt x="1247" y="25"/>
                  <a:pt x="1247" y="25"/>
                </a:cubicBezTo>
                <a:cubicBezTo>
                  <a:pt x="1247" y="25"/>
                  <a:pt x="1247" y="25"/>
                  <a:pt x="1247" y="25"/>
                </a:cubicBezTo>
                <a:cubicBezTo>
                  <a:pt x="1247" y="24"/>
                  <a:pt x="1247" y="24"/>
                  <a:pt x="1247" y="24"/>
                </a:cubicBezTo>
                <a:cubicBezTo>
                  <a:pt x="1247" y="24"/>
                  <a:pt x="1247" y="24"/>
                  <a:pt x="1247" y="24"/>
                </a:cubicBezTo>
                <a:cubicBezTo>
                  <a:pt x="1246" y="24"/>
                  <a:pt x="1245" y="25"/>
                  <a:pt x="1244" y="26"/>
                </a:cubicBezTo>
                <a:cubicBezTo>
                  <a:pt x="1244" y="26"/>
                  <a:pt x="1244" y="26"/>
                  <a:pt x="1244" y="26"/>
                </a:cubicBezTo>
                <a:cubicBezTo>
                  <a:pt x="1244" y="26"/>
                  <a:pt x="1244" y="26"/>
                  <a:pt x="1244" y="26"/>
                </a:cubicBezTo>
                <a:cubicBezTo>
                  <a:pt x="1243" y="26"/>
                  <a:pt x="1243" y="26"/>
                  <a:pt x="1243" y="26"/>
                </a:cubicBezTo>
                <a:cubicBezTo>
                  <a:pt x="1243" y="26"/>
                  <a:pt x="1243" y="26"/>
                  <a:pt x="1243" y="26"/>
                </a:cubicBezTo>
                <a:cubicBezTo>
                  <a:pt x="1242" y="26"/>
                  <a:pt x="1241" y="26"/>
                  <a:pt x="1241" y="25"/>
                </a:cubicBezTo>
                <a:cubicBezTo>
                  <a:pt x="1240" y="25"/>
                  <a:pt x="1240" y="24"/>
                  <a:pt x="1240" y="24"/>
                </a:cubicBezTo>
                <a:cubicBezTo>
                  <a:pt x="1240" y="24"/>
                  <a:pt x="1240" y="24"/>
                  <a:pt x="1240" y="24"/>
                </a:cubicBezTo>
                <a:cubicBezTo>
                  <a:pt x="1240" y="23"/>
                  <a:pt x="1240" y="23"/>
                  <a:pt x="1240" y="23"/>
                </a:cubicBezTo>
                <a:cubicBezTo>
                  <a:pt x="1240" y="22"/>
                  <a:pt x="1240" y="22"/>
                  <a:pt x="1241" y="21"/>
                </a:cubicBezTo>
                <a:cubicBezTo>
                  <a:pt x="1242" y="20"/>
                  <a:pt x="1242" y="20"/>
                  <a:pt x="1243" y="20"/>
                </a:cubicBezTo>
                <a:cubicBezTo>
                  <a:pt x="1245" y="19"/>
                  <a:pt x="1246" y="18"/>
                  <a:pt x="1247" y="17"/>
                </a:cubicBezTo>
                <a:cubicBezTo>
                  <a:pt x="1247" y="17"/>
                  <a:pt x="1247" y="17"/>
                  <a:pt x="1247" y="17"/>
                </a:cubicBezTo>
                <a:cubicBezTo>
                  <a:pt x="1247" y="15"/>
                  <a:pt x="1247" y="15"/>
                  <a:pt x="1247" y="15"/>
                </a:cubicBezTo>
                <a:moveTo>
                  <a:pt x="1249" y="15"/>
                </a:moveTo>
                <a:cubicBezTo>
                  <a:pt x="1249" y="17"/>
                  <a:pt x="1249" y="17"/>
                  <a:pt x="1249" y="17"/>
                </a:cubicBezTo>
                <a:cubicBezTo>
                  <a:pt x="1249" y="17"/>
                  <a:pt x="1249" y="17"/>
                  <a:pt x="1249" y="17"/>
                </a:cubicBezTo>
                <a:cubicBezTo>
                  <a:pt x="1251" y="17"/>
                  <a:pt x="1253" y="17"/>
                  <a:pt x="1254" y="17"/>
                </a:cubicBezTo>
                <a:cubicBezTo>
                  <a:pt x="1254" y="17"/>
                  <a:pt x="1254" y="17"/>
                  <a:pt x="1254" y="17"/>
                </a:cubicBezTo>
                <a:cubicBezTo>
                  <a:pt x="1255" y="17"/>
                  <a:pt x="1255" y="17"/>
                  <a:pt x="1255" y="17"/>
                </a:cubicBezTo>
                <a:cubicBezTo>
                  <a:pt x="1255" y="17"/>
                  <a:pt x="1255" y="17"/>
                  <a:pt x="1255" y="17"/>
                </a:cubicBezTo>
                <a:cubicBezTo>
                  <a:pt x="1255" y="16"/>
                  <a:pt x="1255" y="16"/>
                  <a:pt x="1255" y="16"/>
                </a:cubicBezTo>
                <a:cubicBezTo>
                  <a:pt x="1253" y="16"/>
                  <a:pt x="1251" y="16"/>
                  <a:pt x="1249" y="15"/>
                </a:cubicBezTo>
                <a:moveTo>
                  <a:pt x="915" y="15"/>
                </a:moveTo>
                <a:cubicBezTo>
                  <a:pt x="915" y="16"/>
                  <a:pt x="915" y="16"/>
                  <a:pt x="915" y="16"/>
                </a:cubicBezTo>
                <a:cubicBezTo>
                  <a:pt x="917" y="17"/>
                  <a:pt x="918" y="18"/>
                  <a:pt x="918" y="18"/>
                </a:cubicBezTo>
                <a:cubicBezTo>
                  <a:pt x="919" y="19"/>
                  <a:pt x="920" y="21"/>
                  <a:pt x="920" y="22"/>
                </a:cubicBezTo>
                <a:cubicBezTo>
                  <a:pt x="921" y="23"/>
                  <a:pt x="921" y="23"/>
                  <a:pt x="921" y="23"/>
                </a:cubicBezTo>
                <a:cubicBezTo>
                  <a:pt x="915" y="26"/>
                  <a:pt x="915" y="26"/>
                  <a:pt x="915" y="26"/>
                </a:cubicBezTo>
                <a:cubicBezTo>
                  <a:pt x="915" y="27"/>
                  <a:pt x="915" y="27"/>
                  <a:pt x="915" y="27"/>
                </a:cubicBezTo>
                <a:cubicBezTo>
                  <a:pt x="915" y="27"/>
                  <a:pt x="915" y="27"/>
                  <a:pt x="915" y="27"/>
                </a:cubicBezTo>
                <a:cubicBezTo>
                  <a:pt x="916" y="27"/>
                  <a:pt x="916" y="27"/>
                  <a:pt x="916" y="27"/>
                </a:cubicBezTo>
                <a:cubicBezTo>
                  <a:pt x="918" y="25"/>
                  <a:pt x="921" y="23"/>
                  <a:pt x="924" y="22"/>
                </a:cubicBezTo>
                <a:cubicBezTo>
                  <a:pt x="924" y="21"/>
                  <a:pt x="924" y="21"/>
                  <a:pt x="924" y="21"/>
                </a:cubicBezTo>
                <a:cubicBezTo>
                  <a:pt x="924" y="21"/>
                  <a:pt x="924" y="21"/>
                  <a:pt x="923" y="21"/>
                </a:cubicBezTo>
                <a:cubicBezTo>
                  <a:pt x="923" y="21"/>
                  <a:pt x="923" y="21"/>
                  <a:pt x="923" y="21"/>
                </a:cubicBezTo>
                <a:cubicBezTo>
                  <a:pt x="923" y="21"/>
                  <a:pt x="923" y="21"/>
                  <a:pt x="923" y="21"/>
                </a:cubicBezTo>
                <a:cubicBezTo>
                  <a:pt x="923" y="21"/>
                  <a:pt x="923" y="21"/>
                  <a:pt x="923" y="21"/>
                </a:cubicBezTo>
                <a:cubicBezTo>
                  <a:pt x="920" y="19"/>
                  <a:pt x="918" y="17"/>
                  <a:pt x="915" y="15"/>
                </a:cubicBezTo>
                <a:moveTo>
                  <a:pt x="771" y="15"/>
                </a:moveTo>
                <a:cubicBezTo>
                  <a:pt x="770" y="15"/>
                  <a:pt x="770" y="16"/>
                  <a:pt x="769" y="17"/>
                </a:cubicBezTo>
                <a:cubicBezTo>
                  <a:pt x="769" y="24"/>
                  <a:pt x="769" y="24"/>
                  <a:pt x="769" y="24"/>
                </a:cubicBezTo>
                <a:cubicBezTo>
                  <a:pt x="770" y="25"/>
                  <a:pt x="770" y="25"/>
                  <a:pt x="770" y="25"/>
                </a:cubicBezTo>
                <a:cubicBezTo>
                  <a:pt x="770" y="25"/>
                  <a:pt x="770" y="25"/>
                  <a:pt x="770" y="25"/>
                </a:cubicBezTo>
                <a:cubicBezTo>
                  <a:pt x="770" y="26"/>
                  <a:pt x="770" y="26"/>
                  <a:pt x="770" y="26"/>
                </a:cubicBezTo>
                <a:cubicBezTo>
                  <a:pt x="770" y="27"/>
                  <a:pt x="770" y="27"/>
                  <a:pt x="770" y="27"/>
                </a:cubicBezTo>
                <a:cubicBezTo>
                  <a:pt x="769" y="27"/>
                  <a:pt x="769" y="27"/>
                  <a:pt x="769" y="27"/>
                </a:cubicBezTo>
                <a:cubicBezTo>
                  <a:pt x="769" y="28"/>
                  <a:pt x="769" y="28"/>
                  <a:pt x="769" y="28"/>
                </a:cubicBezTo>
                <a:cubicBezTo>
                  <a:pt x="770" y="28"/>
                  <a:pt x="770" y="28"/>
                  <a:pt x="771" y="28"/>
                </a:cubicBezTo>
                <a:cubicBezTo>
                  <a:pt x="771" y="19"/>
                  <a:pt x="771" y="19"/>
                  <a:pt x="771" y="19"/>
                </a:cubicBezTo>
                <a:cubicBezTo>
                  <a:pt x="771" y="19"/>
                  <a:pt x="771" y="19"/>
                  <a:pt x="771" y="19"/>
                </a:cubicBezTo>
                <a:cubicBezTo>
                  <a:pt x="771" y="15"/>
                  <a:pt x="771" y="15"/>
                  <a:pt x="771" y="15"/>
                </a:cubicBezTo>
                <a:moveTo>
                  <a:pt x="173" y="14"/>
                </a:moveTo>
                <a:cubicBezTo>
                  <a:pt x="173" y="15"/>
                  <a:pt x="173" y="15"/>
                  <a:pt x="173" y="15"/>
                </a:cubicBezTo>
                <a:cubicBezTo>
                  <a:pt x="173" y="16"/>
                  <a:pt x="174" y="16"/>
                  <a:pt x="174" y="16"/>
                </a:cubicBezTo>
                <a:cubicBezTo>
                  <a:pt x="174" y="15"/>
                  <a:pt x="174" y="15"/>
                  <a:pt x="174" y="15"/>
                </a:cubicBezTo>
                <a:cubicBezTo>
                  <a:pt x="174" y="15"/>
                  <a:pt x="173" y="15"/>
                  <a:pt x="173" y="14"/>
                </a:cubicBezTo>
                <a:moveTo>
                  <a:pt x="595" y="14"/>
                </a:moveTo>
                <a:cubicBezTo>
                  <a:pt x="595" y="15"/>
                  <a:pt x="595" y="15"/>
                  <a:pt x="595" y="15"/>
                </a:cubicBezTo>
                <a:cubicBezTo>
                  <a:pt x="598" y="16"/>
                  <a:pt x="601" y="18"/>
                  <a:pt x="604" y="20"/>
                </a:cubicBezTo>
                <a:cubicBezTo>
                  <a:pt x="604" y="18"/>
                  <a:pt x="604" y="18"/>
                  <a:pt x="604" y="18"/>
                </a:cubicBezTo>
                <a:cubicBezTo>
                  <a:pt x="602" y="17"/>
                  <a:pt x="601" y="17"/>
                  <a:pt x="600" y="16"/>
                </a:cubicBezTo>
                <a:cubicBezTo>
                  <a:pt x="599" y="16"/>
                  <a:pt x="599" y="16"/>
                  <a:pt x="599" y="16"/>
                </a:cubicBezTo>
                <a:cubicBezTo>
                  <a:pt x="599" y="16"/>
                  <a:pt x="599" y="16"/>
                  <a:pt x="599" y="16"/>
                </a:cubicBezTo>
                <a:cubicBezTo>
                  <a:pt x="598" y="15"/>
                  <a:pt x="597" y="14"/>
                  <a:pt x="595" y="14"/>
                </a:cubicBezTo>
                <a:moveTo>
                  <a:pt x="87" y="13"/>
                </a:moveTo>
                <a:cubicBezTo>
                  <a:pt x="84" y="14"/>
                  <a:pt x="81" y="16"/>
                  <a:pt x="78" y="18"/>
                </a:cubicBezTo>
                <a:cubicBezTo>
                  <a:pt x="78" y="23"/>
                  <a:pt x="78" y="23"/>
                  <a:pt x="78" y="23"/>
                </a:cubicBezTo>
                <a:cubicBezTo>
                  <a:pt x="81" y="23"/>
                  <a:pt x="84" y="25"/>
                  <a:pt x="87" y="27"/>
                </a:cubicBezTo>
                <a:cubicBezTo>
                  <a:pt x="87" y="26"/>
                  <a:pt x="87" y="26"/>
                  <a:pt x="87" y="26"/>
                </a:cubicBezTo>
                <a:cubicBezTo>
                  <a:pt x="87" y="26"/>
                  <a:pt x="87" y="26"/>
                  <a:pt x="86" y="26"/>
                </a:cubicBezTo>
                <a:cubicBezTo>
                  <a:pt x="86" y="26"/>
                  <a:pt x="86" y="26"/>
                  <a:pt x="86" y="26"/>
                </a:cubicBezTo>
                <a:cubicBezTo>
                  <a:pt x="86" y="26"/>
                  <a:pt x="86" y="26"/>
                  <a:pt x="86" y="26"/>
                </a:cubicBezTo>
                <a:cubicBezTo>
                  <a:pt x="84" y="24"/>
                  <a:pt x="81" y="23"/>
                  <a:pt x="80" y="20"/>
                </a:cubicBezTo>
                <a:cubicBezTo>
                  <a:pt x="79" y="20"/>
                  <a:pt x="79" y="20"/>
                  <a:pt x="79" y="20"/>
                </a:cubicBezTo>
                <a:cubicBezTo>
                  <a:pt x="80" y="19"/>
                  <a:pt x="80" y="19"/>
                  <a:pt x="80" y="19"/>
                </a:cubicBezTo>
                <a:cubicBezTo>
                  <a:pt x="82" y="17"/>
                  <a:pt x="84" y="16"/>
                  <a:pt x="87" y="15"/>
                </a:cubicBezTo>
                <a:cubicBezTo>
                  <a:pt x="87" y="13"/>
                  <a:pt x="87" y="13"/>
                  <a:pt x="87" y="13"/>
                </a:cubicBezTo>
                <a:moveTo>
                  <a:pt x="1035" y="13"/>
                </a:moveTo>
                <a:cubicBezTo>
                  <a:pt x="1036" y="13"/>
                  <a:pt x="1037" y="13"/>
                  <a:pt x="1038" y="13"/>
                </a:cubicBezTo>
                <a:cubicBezTo>
                  <a:pt x="1038" y="13"/>
                  <a:pt x="1038" y="13"/>
                  <a:pt x="1038" y="13"/>
                </a:cubicBezTo>
                <a:cubicBezTo>
                  <a:pt x="1038" y="13"/>
                  <a:pt x="1038" y="13"/>
                  <a:pt x="1038" y="13"/>
                </a:cubicBezTo>
                <a:cubicBezTo>
                  <a:pt x="1047" y="17"/>
                  <a:pt x="1056" y="19"/>
                  <a:pt x="1065" y="24"/>
                </a:cubicBezTo>
                <a:cubicBezTo>
                  <a:pt x="1065" y="24"/>
                  <a:pt x="1065" y="24"/>
                  <a:pt x="1065" y="24"/>
                </a:cubicBezTo>
                <a:cubicBezTo>
                  <a:pt x="1065" y="24"/>
                  <a:pt x="1065" y="24"/>
                  <a:pt x="1065" y="24"/>
                </a:cubicBezTo>
                <a:cubicBezTo>
                  <a:pt x="1070" y="27"/>
                  <a:pt x="1075" y="30"/>
                  <a:pt x="1081" y="33"/>
                </a:cubicBezTo>
                <a:cubicBezTo>
                  <a:pt x="1081" y="32"/>
                  <a:pt x="1081" y="32"/>
                  <a:pt x="1081" y="32"/>
                </a:cubicBezTo>
                <a:cubicBezTo>
                  <a:pt x="1073" y="28"/>
                  <a:pt x="1065" y="24"/>
                  <a:pt x="1057" y="20"/>
                </a:cubicBezTo>
                <a:cubicBezTo>
                  <a:pt x="1049" y="17"/>
                  <a:pt x="1043" y="14"/>
                  <a:pt x="1035" y="13"/>
                </a:cubicBezTo>
                <a:moveTo>
                  <a:pt x="812" y="12"/>
                </a:moveTo>
                <a:cubicBezTo>
                  <a:pt x="805" y="14"/>
                  <a:pt x="799" y="17"/>
                  <a:pt x="793" y="21"/>
                </a:cubicBezTo>
                <a:cubicBezTo>
                  <a:pt x="793" y="24"/>
                  <a:pt x="793" y="24"/>
                  <a:pt x="793" y="24"/>
                </a:cubicBezTo>
                <a:cubicBezTo>
                  <a:pt x="795" y="22"/>
                  <a:pt x="795" y="22"/>
                  <a:pt x="795" y="22"/>
                </a:cubicBezTo>
                <a:cubicBezTo>
                  <a:pt x="800" y="17"/>
                  <a:pt x="806" y="14"/>
                  <a:pt x="812" y="13"/>
                </a:cubicBezTo>
                <a:cubicBezTo>
                  <a:pt x="812" y="12"/>
                  <a:pt x="812" y="12"/>
                  <a:pt x="812" y="12"/>
                </a:cubicBezTo>
                <a:moveTo>
                  <a:pt x="65" y="12"/>
                </a:moveTo>
                <a:cubicBezTo>
                  <a:pt x="64" y="13"/>
                  <a:pt x="64" y="13"/>
                  <a:pt x="63" y="14"/>
                </a:cubicBezTo>
                <a:cubicBezTo>
                  <a:pt x="63" y="18"/>
                  <a:pt x="63" y="18"/>
                  <a:pt x="63" y="18"/>
                </a:cubicBezTo>
                <a:cubicBezTo>
                  <a:pt x="63" y="17"/>
                  <a:pt x="64" y="16"/>
                  <a:pt x="65" y="15"/>
                </a:cubicBezTo>
                <a:cubicBezTo>
                  <a:pt x="65" y="12"/>
                  <a:pt x="65" y="12"/>
                  <a:pt x="65" y="12"/>
                </a:cubicBezTo>
                <a:moveTo>
                  <a:pt x="42" y="11"/>
                </a:moveTo>
                <a:cubicBezTo>
                  <a:pt x="42" y="12"/>
                  <a:pt x="42" y="12"/>
                  <a:pt x="42" y="12"/>
                </a:cubicBezTo>
                <a:cubicBezTo>
                  <a:pt x="44" y="13"/>
                  <a:pt x="46" y="14"/>
                  <a:pt x="48" y="15"/>
                </a:cubicBezTo>
                <a:cubicBezTo>
                  <a:pt x="48" y="15"/>
                  <a:pt x="48" y="15"/>
                  <a:pt x="48" y="15"/>
                </a:cubicBezTo>
                <a:cubicBezTo>
                  <a:pt x="49" y="15"/>
                  <a:pt x="49" y="15"/>
                  <a:pt x="49" y="15"/>
                </a:cubicBezTo>
                <a:cubicBezTo>
                  <a:pt x="50" y="16"/>
                  <a:pt x="51" y="17"/>
                  <a:pt x="52" y="18"/>
                </a:cubicBezTo>
                <a:cubicBezTo>
                  <a:pt x="52" y="16"/>
                  <a:pt x="52" y="16"/>
                  <a:pt x="52" y="16"/>
                </a:cubicBezTo>
                <a:cubicBezTo>
                  <a:pt x="52" y="16"/>
                  <a:pt x="52" y="16"/>
                  <a:pt x="52" y="16"/>
                </a:cubicBezTo>
                <a:cubicBezTo>
                  <a:pt x="49" y="15"/>
                  <a:pt x="45" y="13"/>
                  <a:pt x="42" y="11"/>
                </a:cubicBezTo>
                <a:moveTo>
                  <a:pt x="550" y="11"/>
                </a:moveTo>
                <a:cubicBezTo>
                  <a:pt x="550" y="12"/>
                  <a:pt x="550" y="12"/>
                  <a:pt x="550" y="12"/>
                </a:cubicBezTo>
                <a:cubicBezTo>
                  <a:pt x="556" y="15"/>
                  <a:pt x="560" y="21"/>
                  <a:pt x="563" y="26"/>
                </a:cubicBezTo>
                <a:cubicBezTo>
                  <a:pt x="563" y="26"/>
                  <a:pt x="564" y="26"/>
                  <a:pt x="564" y="26"/>
                </a:cubicBezTo>
                <a:cubicBezTo>
                  <a:pt x="564" y="26"/>
                  <a:pt x="564" y="26"/>
                  <a:pt x="564" y="26"/>
                </a:cubicBezTo>
                <a:cubicBezTo>
                  <a:pt x="566" y="26"/>
                  <a:pt x="567" y="26"/>
                  <a:pt x="568" y="26"/>
                </a:cubicBezTo>
                <a:cubicBezTo>
                  <a:pt x="568" y="23"/>
                  <a:pt x="568" y="23"/>
                  <a:pt x="568" y="23"/>
                </a:cubicBezTo>
                <a:cubicBezTo>
                  <a:pt x="568" y="23"/>
                  <a:pt x="568" y="23"/>
                  <a:pt x="568" y="23"/>
                </a:cubicBezTo>
                <a:cubicBezTo>
                  <a:pt x="568" y="24"/>
                  <a:pt x="567" y="24"/>
                  <a:pt x="567" y="24"/>
                </a:cubicBezTo>
                <a:cubicBezTo>
                  <a:pt x="566" y="25"/>
                  <a:pt x="566" y="25"/>
                  <a:pt x="566" y="25"/>
                </a:cubicBezTo>
                <a:cubicBezTo>
                  <a:pt x="565" y="25"/>
                  <a:pt x="565" y="25"/>
                  <a:pt x="565" y="25"/>
                </a:cubicBezTo>
                <a:cubicBezTo>
                  <a:pt x="565" y="25"/>
                  <a:pt x="565" y="25"/>
                  <a:pt x="565" y="25"/>
                </a:cubicBezTo>
                <a:cubicBezTo>
                  <a:pt x="565" y="25"/>
                  <a:pt x="565" y="25"/>
                  <a:pt x="565" y="25"/>
                </a:cubicBezTo>
                <a:cubicBezTo>
                  <a:pt x="564" y="25"/>
                  <a:pt x="563" y="25"/>
                  <a:pt x="563" y="24"/>
                </a:cubicBezTo>
                <a:cubicBezTo>
                  <a:pt x="562" y="24"/>
                  <a:pt x="562" y="23"/>
                  <a:pt x="561" y="23"/>
                </a:cubicBezTo>
                <a:cubicBezTo>
                  <a:pt x="561" y="21"/>
                  <a:pt x="560" y="20"/>
                  <a:pt x="560" y="20"/>
                </a:cubicBezTo>
                <a:cubicBezTo>
                  <a:pt x="560" y="20"/>
                  <a:pt x="560" y="20"/>
                  <a:pt x="560" y="20"/>
                </a:cubicBezTo>
                <a:cubicBezTo>
                  <a:pt x="560" y="20"/>
                  <a:pt x="560" y="20"/>
                  <a:pt x="560" y="20"/>
                </a:cubicBezTo>
                <a:cubicBezTo>
                  <a:pt x="557" y="16"/>
                  <a:pt x="554" y="13"/>
                  <a:pt x="550" y="11"/>
                </a:cubicBezTo>
                <a:moveTo>
                  <a:pt x="535" y="11"/>
                </a:moveTo>
                <a:cubicBezTo>
                  <a:pt x="533" y="12"/>
                  <a:pt x="530" y="13"/>
                  <a:pt x="528" y="14"/>
                </a:cubicBezTo>
                <a:cubicBezTo>
                  <a:pt x="528" y="15"/>
                  <a:pt x="528" y="15"/>
                  <a:pt x="528" y="15"/>
                </a:cubicBezTo>
                <a:cubicBezTo>
                  <a:pt x="530" y="14"/>
                  <a:pt x="533" y="13"/>
                  <a:pt x="535" y="12"/>
                </a:cubicBezTo>
                <a:cubicBezTo>
                  <a:pt x="535" y="11"/>
                  <a:pt x="535" y="11"/>
                  <a:pt x="535" y="11"/>
                </a:cubicBezTo>
                <a:moveTo>
                  <a:pt x="775" y="11"/>
                </a:moveTo>
                <a:cubicBezTo>
                  <a:pt x="774" y="12"/>
                  <a:pt x="774" y="12"/>
                  <a:pt x="773" y="13"/>
                </a:cubicBezTo>
                <a:cubicBezTo>
                  <a:pt x="773" y="15"/>
                  <a:pt x="773" y="15"/>
                  <a:pt x="773" y="15"/>
                </a:cubicBezTo>
                <a:cubicBezTo>
                  <a:pt x="774" y="14"/>
                  <a:pt x="775" y="13"/>
                  <a:pt x="775" y="12"/>
                </a:cubicBezTo>
                <a:cubicBezTo>
                  <a:pt x="775" y="11"/>
                  <a:pt x="775" y="11"/>
                  <a:pt x="775" y="11"/>
                </a:cubicBezTo>
                <a:moveTo>
                  <a:pt x="818" y="11"/>
                </a:moveTo>
                <a:cubicBezTo>
                  <a:pt x="817" y="11"/>
                  <a:pt x="816" y="11"/>
                  <a:pt x="814" y="12"/>
                </a:cubicBezTo>
                <a:cubicBezTo>
                  <a:pt x="814" y="12"/>
                  <a:pt x="814" y="12"/>
                  <a:pt x="814" y="12"/>
                </a:cubicBezTo>
                <a:cubicBezTo>
                  <a:pt x="816" y="12"/>
                  <a:pt x="817" y="12"/>
                  <a:pt x="818" y="12"/>
                </a:cubicBezTo>
                <a:cubicBezTo>
                  <a:pt x="818" y="11"/>
                  <a:pt x="818" y="11"/>
                  <a:pt x="818" y="11"/>
                </a:cubicBezTo>
                <a:moveTo>
                  <a:pt x="1204" y="10"/>
                </a:moveTo>
                <a:cubicBezTo>
                  <a:pt x="1203" y="12"/>
                  <a:pt x="1202" y="13"/>
                  <a:pt x="1201" y="15"/>
                </a:cubicBezTo>
                <a:cubicBezTo>
                  <a:pt x="1201" y="16"/>
                  <a:pt x="1201" y="16"/>
                  <a:pt x="1201" y="16"/>
                </a:cubicBezTo>
                <a:cubicBezTo>
                  <a:pt x="1200" y="15"/>
                  <a:pt x="1200" y="15"/>
                  <a:pt x="1200" y="15"/>
                </a:cubicBezTo>
                <a:cubicBezTo>
                  <a:pt x="1198" y="15"/>
                  <a:pt x="1197" y="15"/>
                  <a:pt x="1195" y="15"/>
                </a:cubicBezTo>
                <a:cubicBezTo>
                  <a:pt x="1195" y="15"/>
                  <a:pt x="1195" y="15"/>
                  <a:pt x="1195" y="15"/>
                </a:cubicBezTo>
                <a:cubicBezTo>
                  <a:pt x="1193" y="15"/>
                  <a:pt x="1191" y="15"/>
                  <a:pt x="1189" y="15"/>
                </a:cubicBezTo>
                <a:cubicBezTo>
                  <a:pt x="1190" y="15"/>
                  <a:pt x="1190" y="15"/>
                  <a:pt x="1191" y="15"/>
                </a:cubicBezTo>
                <a:cubicBezTo>
                  <a:pt x="1195" y="15"/>
                  <a:pt x="1199" y="16"/>
                  <a:pt x="1203" y="18"/>
                </a:cubicBezTo>
                <a:cubicBezTo>
                  <a:pt x="1203" y="17"/>
                  <a:pt x="1203" y="17"/>
                  <a:pt x="1203" y="17"/>
                </a:cubicBezTo>
                <a:cubicBezTo>
                  <a:pt x="1203" y="16"/>
                  <a:pt x="1203" y="16"/>
                  <a:pt x="1203" y="16"/>
                </a:cubicBezTo>
                <a:cubicBezTo>
                  <a:pt x="1203" y="15"/>
                  <a:pt x="1203" y="13"/>
                  <a:pt x="1204" y="12"/>
                </a:cubicBezTo>
                <a:cubicBezTo>
                  <a:pt x="1204" y="11"/>
                  <a:pt x="1204" y="11"/>
                  <a:pt x="1204" y="11"/>
                </a:cubicBezTo>
                <a:cubicBezTo>
                  <a:pt x="1204" y="10"/>
                  <a:pt x="1204" y="10"/>
                  <a:pt x="1204" y="10"/>
                </a:cubicBezTo>
                <a:moveTo>
                  <a:pt x="540" y="10"/>
                </a:moveTo>
                <a:cubicBezTo>
                  <a:pt x="539" y="10"/>
                  <a:pt x="538" y="10"/>
                  <a:pt x="537" y="11"/>
                </a:cubicBezTo>
                <a:cubicBezTo>
                  <a:pt x="537" y="12"/>
                  <a:pt x="537" y="12"/>
                  <a:pt x="537" y="12"/>
                </a:cubicBezTo>
                <a:cubicBezTo>
                  <a:pt x="539" y="12"/>
                  <a:pt x="540" y="11"/>
                  <a:pt x="542" y="11"/>
                </a:cubicBezTo>
                <a:cubicBezTo>
                  <a:pt x="542" y="11"/>
                  <a:pt x="542" y="11"/>
                  <a:pt x="542" y="11"/>
                </a:cubicBezTo>
                <a:cubicBezTo>
                  <a:pt x="542" y="11"/>
                  <a:pt x="542" y="11"/>
                  <a:pt x="542" y="11"/>
                </a:cubicBezTo>
                <a:cubicBezTo>
                  <a:pt x="543" y="11"/>
                  <a:pt x="543" y="11"/>
                  <a:pt x="544" y="11"/>
                </a:cubicBezTo>
                <a:cubicBezTo>
                  <a:pt x="545" y="11"/>
                  <a:pt x="547" y="11"/>
                  <a:pt x="548" y="11"/>
                </a:cubicBezTo>
                <a:cubicBezTo>
                  <a:pt x="548" y="11"/>
                  <a:pt x="548" y="11"/>
                  <a:pt x="548" y="11"/>
                </a:cubicBezTo>
                <a:cubicBezTo>
                  <a:pt x="545" y="10"/>
                  <a:pt x="543" y="10"/>
                  <a:pt x="540" y="10"/>
                </a:cubicBezTo>
                <a:moveTo>
                  <a:pt x="106" y="9"/>
                </a:moveTo>
                <a:cubicBezTo>
                  <a:pt x="100" y="10"/>
                  <a:pt x="94" y="10"/>
                  <a:pt x="89" y="13"/>
                </a:cubicBezTo>
                <a:cubicBezTo>
                  <a:pt x="89" y="14"/>
                  <a:pt x="89" y="14"/>
                  <a:pt x="89" y="14"/>
                </a:cubicBezTo>
                <a:cubicBezTo>
                  <a:pt x="90" y="13"/>
                  <a:pt x="91" y="13"/>
                  <a:pt x="93" y="12"/>
                </a:cubicBezTo>
                <a:cubicBezTo>
                  <a:pt x="93" y="12"/>
                  <a:pt x="93" y="12"/>
                  <a:pt x="93" y="12"/>
                </a:cubicBezTo>
                <a:cubicBezTo>
                  <a:pt x="106" y="11"/>
                  <a:pt x="106" y="11"/>
                  <a:pt x="106" y="11"/>
                </a:cubicBezTo>
                <a:cubicBezTo>
                  <a:pt x="106" y="9"/>
                  <a:pt x="106" y="9"/>
                  <a:pt x="106" y="9"/>
                </a:cubicBezTo>
                <a:moveTo>
                  <a:pt x="111" y="8"/>
                </a:moveTo>
                <a:cubicBezTo>
                  <a:pt x="110" y="9"/>
                  <a:pt x="109" y="9"/>
                  <a:pt x="108" y="9"/>
                </a:cubicBezTo>
                <a:cubicBezTo>
                  <a:pt x="108" y="10"/>
                  <a:pt x="108" y="10"/>
                  <a:pt x="108" y="10"/>
                </a:cubicBezTo>
                <a:cubicBezTo>
                  <a:pt x="111" y="10"/>
                  <a:pt x="111" y="10"/>
                  <a:pt x="111" y="10"/>
                </a:cubicBezTo>
                <a:cubicBezTo>
                  <a:pt x="111" y="8"/>
                  <a:pt x="111" y="8"/>
                  <a:pt x="111" y="8"/>
                </a:cubicBezTo>
                <a:moveTo>
                  <a:pt x="837" y="8"/>
                </a:moveTo>
                <a:cubicBezTo>
                  <a:pt x="831" y="8"/>
                  <a:pt x="826" y="9"/>
                  <a:pt x="821" y="10"/>
                </a:cubicBezTo>
                <a:cubicBezTo>
                  <a:pt x="821" y="10"/>
                  <a:pt x="821" y="10"/>
                  <a:pt x="821" y="10"/>
                </a:cubicBezTo>
                <a:cubicBezTo>
                  <a:pt x="820" y="10"/>
                  <a:pt x="820" y="10"/>
                  <a:pt x="820" y="10"/>
                </a:cubicBezTo>
                <a:cubicBezTo>
                  <a:pt x="820" y="10"/>
                  <a:pt x="820" y="10"/>
                  <a:pt x="820" y="10"/>
                </a:cubicBezTo>
                <a:cubicBezTo>
                  <a:pt x="820" y="11"/>
                  <a:pt x="820" y="11"/>
                  <a:pt x="820" y="11"/>
                </a:cubicBezTo>
                <a:cubicBezTo>
                  <a:pt x="822" y="11"/>
                  <a:pt x="825" y="10"/>
                  <a:pt x="827" y="10"/>
                </a:cubicBezTo>
                <a:cubicBezTo>
                  <a:pt x="827" y="10"/>
                  <a:pt x="827" y="10"/>
                  <a:pt x="827" y="10"/>
                </a:cubicBezTo>
                <a:cubicBezTo>
                  <a:pt x="827" y="10"/>
                  <a:pt x="827" y="10"/>
                  <a:pt x="827" y="10"/>
                </a:cubicBezTo>
                <a:cubicBezTo>
                  <a:pt x="830" y="9"/>
                  <a:pt x="834" y="9"/>
                  <a:pt x="837" y="9"/>
                </a:cubicBezTo>
                <a:cubicBezTo>
                  <a:pt x="837" y="8"/>
                  <a:pt x="837" y="8"/>
                  <a:pt x="837" y="8"/>
                </a:cubicBezTo>
                <a:moveTo>
                  <a:pt x="839" y="8"/>
                </a:moveTo>
                <a:cubicBezTo>
                  <a:pt x="839" y="9"/>
                  <a:pt x="839" y="9"/>
                  <a:pt x="839" y="9"/>
                </a:cubicBezTo>
                <a:cubicBezTo>
                  <a:pt x="844" y="9"/>
                  <a:pt x="849" y="10"/>
                  <a:pt x="855" y="10"/>
                </a:cubicBezTo>
                <a:cubicBezTo>
                  <a:pt x="855" y="10"/>
                  <a:pt x="855" y="10"/>
                  <a:pt x="855" y="10"/>
                </a:cubicBezTo>
                <a:cubicBezTo>
                  <a:pt x="855" y="10"/>
                  <a:pt x="855" y="10"/>
                  <a:pt x="855" y="10"/>
                </a:cubicBezTo>
                <a:cubicBezTo>
                  <a:pt x="864" y="12"/>
                  <a:pt x="874" y="13"/>
                  <a:pt x="883" y="17"/>
                </a:cubicBezTo>
                <a:cubicBezTo>
                  <a:pt x="883" y="16"/>
                  <a:pt x="883" y="16"/>
                  <a:pt x="883" y="16"/>
                </a:cubicBezTo>
                <a:cubicBezTo>
                  <a:pt x="877" y="14"/>
                  <a:pt x="871" y="12"/>
                  <a:pt x="865" y="11"/>
                </a:cubicBezTo>
                <a:cubicBezTo>
                  <a:pt x="865" y="11"/>
                  <a:pt x="865" y="11"/>
                  <a:pt x="865" y="11"/>
                </a:cubicBezTo>
                <a:cubicBezTo>
                  <a:pt x="865" y="11"/>
                  <a:pt x="865" y="11"/>
                  <a:pt x="865" y="11"/>
                </a:cubicBezTo>
                <a:cubicBezTo>
                  <a:pt x="857" y="9"/>
                  <a:pt x="848" y="8"/>
                  <a:pt x="839" y="8"/>
                </a:cubicBezTo>
                <a:moveTo>
                  <a:pt x="581" y="8"/>
                </a:moveTo>
                <a:cubicBezTo>
                  <a:pt x="581" y="9"/>
                  <a:pt x="581" y="9"/>
                  <a:pt x="581" y="9"/>
                </a:cubicBezTo>
                <a:cubicBezTo>
                  <a:pt x="585" y="10"/>
                  <a:pt x="589" y="12"/>
                  <a:pt x="593" y="14"/>
                </a:cubicBezTo>
                <a:cubicBezTo>
                  <a:pt x="593" y="13"/>
                  <a:pt x="593" y="13"/>
                  <a:pt x="593" y="13"/>
                </a:cubicBezTo>
                <a:cubicBezTo>
                  <a:pt x="589" y="11"/>
                  <a:pt x="585" y="9"/>
                  <a:pt x="581" y="8"/>
                </a:cubicBezTo>
                <a:moveTo>
                  <a:pt x="69" y="8"/>
                </a:moveTo>
                <a:cubicBezTo>
                  <a:pt x="68" y="9"/>
                  <a:pt x="67" y="9"/>
                  <a:pt x="67" y="10"/>
                </a:cubicBezTo>
                <a:cubicBezTo>
                  <a:pt x="67" y="13"/>
                  <a:pt x="67" y="13"/>
                  <a:pt x="67" y="13"/>
                </a:cubicBezTo>
                <a:cubicBezTo>
                  <a:pt x="67" y="12"/>
                  <a:pt x="68" y="11"/>
                  <a:pt x="69" y="10"/>
                </a:cubicBezTo>
                <a:cubicBezTo>
                  <a:pt x="69" y="8"/>
                  <a:pt x="69" y="8"/>
                  <a:pt x="69" y="8"/>
                </a:cubicBezTo>
                <a:moveTo>
                  <a:pt x="127" y="8"/>
                </a:moveTo>
                <a:cubicBezTo>
                  <a:pt x="122" y="8"/>
                  <a:pt x="118" y="8"/>
                  <a:pt x="113" y="8"/>
                </a:cubicBezTo>
                <a:cubicBezTo>
                  <a:pt x="113" y="10"/>
                  <a:pt x="113" y="10"/>
                  <a:pt x="113" y="10"/>
                </a:cubicBezTo>
                <a:cubicBezTo>
                  <a:pt x="118" y="9"/>
                  <a:pt x="122" y="9"/>
                  <a:pt x="127" y="9"/>
                </a:cubicBezTo>
                <a:cubicBezTo>
                  <a:pt x="127" y="8"/>
                  <a:pt x="127" y="8"/>
                  <a:pt x="127" y="8"/>
                </a:cubicBezTo>
                <a:moveTo>
                  <a:pt x="743" y="8"/>
                </a:moveTo>
                <a:cubicBezTo>
                  <a:pt x="743" y="9"/>
                  <a:pt x="743" y="9"/>
                  <a:pt x="743" y="9"/>
                </a:cubicBezTo>
                <a:cubicBezTo>
                  <a:pt x="749" y="11"/>
                  <a:pt x="755" y="14"/>
                  <a:pt x="761" y="18"/>
                </a:cubicBezTo>
                <a:cubicBezTo>
                  <a:pt x="761" y="16"/>
                  <a:pt x="761" y="16"/>
                  <a:pt x="761" y="16"/>
                </a:cubicBezTo>
                <a:cubicBezTo>
                  <a:pt x="755" y="13"/>
                  <a:pt x="749" y="10"/>
                  <a:pt x="743" y="8"/>
                </a:cubicBezTo>
                <a:moveTo>
                  <a:pt x="129" y="7"/>
                </a:moveTo>
                <a:cubicBezTo>
                  <a:pt x="129" y="7"/>
                  <a:pt x="129" y="7"/>
                  <a:pt x="129" y="7"/>
                </a:cubicBezTo>
                <a:cubicBezTo>
                  <a:pt x="129" y="9"/>
                  <a:pt x="129" y="9"/>
                  <a:pt x="129" y="9"/>
                </a:cubicBezTo>
                <a:cubicBezTo>
                  <a:pt x="130" y="9"/>
                  <a:pt x="131" y="9"/>
                  <a:pt x="133" y="9"/>
                </a:cubicBezTo>
                <a:cubicBezTo>
                  <a:pt x="146" y="9"/>
                  <a:pt x="159" y="10"/>
                  <a:pt x="171" y="15"/>
                </a:cubicBezTo>
                <a:cubicBezTo>
                  <a:pt x="171" y="13"/>
                  <a:pt x="171" y="13"/>
                  <a:pt x="171" y="13"/>
                </a:cubicBezTo>
                <a:cubicBezTo>
                  <a:pt x="170" y="13"/>
                  <a:pt x="169" y="13"/>
                  <a:pt x="168" y="12"/>
                </a:cubicBezTo>
                <a:cubicBezTo>
                  <a:pt x="168" y="12"/>
                  <a:pt x="168" y="12"/>
                  <a:pt x="168" y="12"/>
                </a:cubicBezTo>
                <a:cubicBezTo>
                  <a:pt x="156" y="8"/>
                  <a:pt x="141" y="8"/>
                  <a:pt x="129" y="7"/>
                </a:cubicBezTo>
                <a:moveTo>
                  <a:pt x="606" y="7"/>
                </a:moveTo>
                <a:cubicBezTo>
                  <a:pt x="606" y="8"/>
                  <a:pt x="606" y="8"/>
                  <a:pt x="606" y="8"/>
                </a:cubicBezTo>
                <a:cubicBezTo>
                  <a:pt x="606" y="8"/>
                  <a:pt x="606" y="8"/>
                  <a:pt x="606" y="8"/>
                </a:cubicBezTo>
                <a:cubicBezTo>
                  <a:pt x="607" y="8"/>
                  <a:pt x="607" y="8"/>
                  <a:pt x="607" y="8"/>
                </a:cubicBezTo>
                <a:cubicBezTo>
                  <a:pt x="607" y="9"/>
                  <a:pt x="607" y="9"/>
                  <a:pt x="607" y="9"/>
                </a:cubicBezTo>
                <a:cubicBezTo>
                  <a:pt x="611" y="12"/>
                  <a:pt x="617" y="14"/>
                  <a:pt x="622" y="18"/>
                </a:cubicBezTo>
                <a:cubicBezTo>
                  <a:pt x="622" y="16"/>
                  <a:pt x="622" y="16"/>
                  <a:pt x="622" y="16"/>
                </a:cubicBezTo>
                <a:cubicBezTo>
                  <a:pt x="616" y="13"/>
                  <a:pt x="611" y="10"/>
                  <a:pt x="606" y="7"/>
                </a:cubicBezTo>
                <a:moveTo>
                  <a:pt x="1001" y="7"/>
                </a:moveTo>
                <a:cubicBezTo>
                  <a:pt x="1001" y="8"/>
                  <a:pt x="1001" y="8"/>
                  <a:pt x="1001" y="8"/>
                </a:cubicBezTo>
                <a:cubicBezTo>
                  <a:pt x="1012" y="9"/>
                  <a:pt x="1023" y="11"/>
                  <a:pt x="1034" y="13"/>
                </a:cubicBezTo>
                <a:cubicBezTo>
                  <a:pt x="1023" y="10"/>
                  <a:pt x="1012" y="8"/>
                  <a:pt x="1001" y="7"/>
                </a:cubicBezTo>
                <a:moveTo>
                  <a:pt x="767" y="7"/>
                </a:moveTo>
                <a:cubicBezTo>
                  <a:pt x="766" y="8"/>
                  <a:pt x="765" y="9"/>
                  <a:pt x="765" y="10"/>
                </a:cubicBezTo>
                <a:cubicBezTo>
                  <a:pt x="764" y="10"/>
                  <a:pt x="764" y="10"/>
                  <a:pt x="764" y="11"/>
                </a:cubicBezTo>
                <a:cubicBezTo>
                  <a:pt x="764" y="11"/>
                  <a:pt x="764" y="11"/>
                  <a:pt x="764" y="11"/>
                </a:cubicBezTo>
                <a:cubicBezTo>
                  <a:pt x="765" y="12"/>
                  <a:pt x="765" y="12"/>
                  <a:pt x="766" y="12"/>
                </a:cubicBezTo>
                <a:cubicBezTo>
                  <a:pt x="766" y="12"/>
                  <a:pt x="766" y="12"/>
                  <a:pt x="766" y="12"/>
                </a:cubicBezTo>
                <a:cubicBezTo>
                  <a:pt x="766" y="12"/>
                  <a:pt x="767" y="12"/>
                  <a:pt x="767" y="12"/>
                </a:cubicBezTo>
                <a:cubicBezTo>
                  <a:pt x="767" y="11"/>
                  <a:pt x="767" y="11"/>
                  <a:pt x="767" y="11"/>
                </a:cubicBezTo>
                <a:cubicBezTo>
                  <a:pt x="766" y="10"/>
                  <a:pt x="766" y="10"/>
                  <a:pt x="766" y="10"/>
                </a:cubicBezTo>
                <a:cubicBezTo>
                  <a:pt x="767" y="9"/>
                  <a:pt x="767" y="9"/>
                  <a:pt x="767" y="9"/>
                </a:cubicBezTo>
                <a:cubicBezTo>
                  <a:pt x="767" y="9"/>
                  <a:pt x="767" y="9"/>
                  <a:pt x="767" y="9"/>
                </a:cubicBezTo>
                <a:cubicBezTo>
                  <a:pt x="767" y="7"/>
                  <a:pt x="767" y="7"/>
                  <a:pt x="767" y="7"/>
                </a:cubicBezTo>
                <a:cubicBezTo>
                  <a:pt x="767" y="7"/>
                  <a:pt x="767" y="7"/>
                  <a:pt x="767" y="7"/>
                </a:cubicBezTo>
                <a:moveTo>
                  <a:pt x="983" y="6"/>
                </a:moveTo>
                <a:cubicBezTo>
                  <a:pt x="981" y="6"/>
                  <a:pt x="979" y="7"/>
                  <a:pt x="976" y="7"/>
                </a:cubicBezTo>
                <a:cubicBezTo>
                  <a:pt x="966" y="8"/>
                  <a:pt x="966" y="8"/>
                  <a:pt x="966" y="8"/>
                </a:cubicBezTo>
                <a:cubicBezTo>
                  <a:pt x="966" y="8"/>
                  <a:pt x="966" y="8"/>
                  <a:pt x="966" y="8"/>
                </a:cubicBezTo>
                <a:cubicBezTo>
                  <a:pt x="958" y="10"/>
                  <a:pt x="949" y="12"/>
                  <a:pt x="940" y="14"/>
                </a:cubicBezTo>
                <a:cubicBezTo>
                  <a:pt x="930" y="18"/>
                  <a:pt x="930" y="18"/>
                  <a:pt x="930" y="18"/>
                </a:cubicBezTo>
                <a:cubicBezTo>
                  <a:pt x="930" y="17"/>
                  <a:pt x="930" y="17"/>
                  <a:pt x="930" y="17"/>
                </a:cubicBezTo>
                <a:cubicBezTo>
                  <a:pt x="930" y="16"/>
                  <a:pt x="929" y="16"/>
                  <a:pt x="928" y="15"/>
                </a:cubicBezTo>
                <a:cubicBezTo>
                  <a:pt x="927" y="14"/>
                  <a:pt x="927" y="13"/>
                  <a:pt x="926" y="12"/>
                </a:cubicBezTo>
                <a:cubicBezTo>
                  <a:pt x="926" y="14"/>
                  <a:pt x="926" y="14"/>
                  <a:pt x="926" y="14"/>
                </a:cubicBezTo>
                <a:cubicBezTo>
                  <a:pt x="927" y="15"/>
                  <a:pt x="928" y="16"/>
                  <a:pt x="929" y="17"/>
                </a:cubicBezTo>
                <a:cubicBezTo>
                  <a:pt x="929" y="18"/>
                  <a:pt x="929" y="18"/>
                  <a:pt x="929" y="18"/>
                </a:cubicBezTo>
                <a:cubicBezTo>
                  <a:pt x="929" y="18"/>
                  <a:pt x="929" y="18"/>
                  <a:pt x="929" y="18"/>
                </a:cubicBezTo>
                <a:cubicBezTo>
                  <a:pt x="928" y="19"/>
                  <a:pt x="927" y="20"/>
                  <a:pt x="926" y="20"/>
                </a:cubicBezTo>
                <a:cubicBezTo>
                  <a:pt x="926" y="21"/>
                  <a:pt x="926" y="21"/>
                  <a:pt x="926" y="21"/>
                </a:cubicBezTo>
                <a:cubicBezTo>
                  <a:pt x="933" y="17"/>
                  <a:pt x="940" y="15"/>
                  <a:pt x="948" y="13"/>
                </a:cubicBezTo>
                <a:cubicBezTo>
                  <a:pt x="948" y="13"/>
                  <a:pt x="948" y="13"/>
                  <a:pt x="948" y="13"/>
                </a:cubicBezTo>
                <a:cubicBezTo>
                  <a:pt x="956" y="11"/>
                  <a:pt x="956" y="11"/>
                  <a:pt x="956" y="11"/>
                </a:cubicBezTo>
                <a:cubicBezTo>
                  <a:pt x="966" y="8"/>
                  <a:pt x="976" y="7"/>
                  <a:pt x="985" y="7"/>
                </a:cubicBezTo>
                <a:cubicBezTo>
                  <a:pt x="990" y="7"/>
                  <a:pt x="995" y="7"/>
                  <a:pt x="999" y="7"/>
                </a:cubicBezTo>
                <a:cubicBezTo>
                  <a:pt x="999" y="7"/>
                  <a:pt x="999" y="7"/>
                  <a:pt x="999" y="7"/>
                </a:cubicBezTo>
                <a:cubicBezTo>
                  <a:pt x="994" y="7"/>
                  <a:pt x="989" y="6"/>
                  <a:pt x="983" y="6"/>
                </a:cubicBezTo>
                <a:moveTo>
                  <a:pt x="570" y="6"/>
                </a:moveTo>
                <a:cubicBezTo>
                  <a:pt x="570" y="7"/>
                  <a:pt x="570" y="7"/>
                  <a:pt x="570" y="7"/>
                </a:cubicBezTo>
                <a:cubicBezTo>
                  <a:pt x="573" y="7"/>
                  <a:pt x="576" y="7"/>
                  <a:pt x="579" y="8"/>
                </a:cubicBezTo>
                <a:cubicBezTo>
                  <a:pt x="579" y="7"/>
                  <a:pt x="579" y="7"/>
                  <a:pt x="579" y="7"/>
                </a:cubicBezTo>
                <a:cubicBezTo>
                  <a:pt x="577" y="7"/>
                  <a:pt x="576" y="7"/>
                  <a:pt x="574" y="7"/>
                </a:cubicBezTo>
                <a:cubicBezTo>
                  <a:pt x="574" y="7"/>
                  <a:pt x="574" y="7"/>
                  <a:pt x="574" y="7"/>
                </a:cubicBezTo>
                <a:cubicBezTo>
                  <a:pt x="574" y="7"/>
                  <a:pt x="574" y="7"/>
                  <a:pt x="574" y="7"/>
                </a:cubicBezTo>
                <a:cubicBezTo>
                  <a:pt x="573" y="6"/>
                  <a:pt x="573" y="6"/>
                  <a:pt x="573" y="6"/>
                </a:cubicBezTo>
                <a:cubicBezTo>
                  <a:pt x="573" y="6"/>
                  <a:pt x="572" y="6"/>
                  <a:pt x="570" y="6"/>
                </a:cubicBezTo>
                <a:moveTo>
                  <a:pt x="898" y="5"/>
                </a:moveTo>
                <a:cubicBezTo>
                  <a:pt x="898" y="6"/>
                  <a:pt x="898" y="6"/>
                  <a:pt x="898" y="6"/>
                </a:cubicBezTo>
                <a:cubicBezTo>
                  <a:pt x="903" y="8"/>
                  <a:pt x="907" y="10"/>
                  <a:pt x="911" y="14"/>
                </a:cubicBezTo>
                <a:cubicBezTo>
                  <a:pt x="911" y="14"/>
                  <a:pt x="911" y="14"/>
                  <a:pt x="911" y="14"/>
                </a:cubicBezTo>
                <a:cubicBezTo>
                  <a:pt x="911" y="14"/>
                  <a:pt x="911" y="14"/>
                  <a:pt x="911" y="14"/>
                </a:cubicBezTo>
                <a:cubicBezTo>
                  <a:pt x="912" y="14"/>
                  <a:pt x="913" y="15"/>
                  <a:pt x="913" y="15"/>
                </a:cubicBezTo>
                <a:cubicBezTo>
                  <a:pt x="913" y="14"/>
                  <a:pt x="913" y="14"/>
                  <a:pt x="913" y="14"/>
                </a:cubicBezTo>
                <a:cubicBezTo>
                  <a:pt x="909" y="11"/>
                  <a:pt x="903" y="8"/>
                  <a:pt x="898" y="5"/>
                </a:cubicBezTo>
                <a:moveTo>
                  <a:pt x="23" y="4"/>
                </a:moveTo>
                <a:cubicBezTo>
                  <a:pt x="23" y="4"/>
                  <a:pt x="23" y="4"/>
                  <a:pt x="23" y="4"/>
                </a:cubicBezTo>
                <a:cubicBezTo>
                  <a:pt x="29" y="6"/>
                  <a:pt x="35" y="9"/>
                  <a:pt x="40" y="11"/>
                </a:cubicBezTo>
                <a:cubicBezTo>
                  <a:pt x="40" y="10"/>
                  <a:pt x="40" y="10"/>
                  <a:pt x="40" y="10"/>
                </a:cubicBezTo>
                <a:cubicBezTo>
                  <a:pt x="34" y="8"/>
                  <a:pt x="29" y="6"/>
                  <a:pt x="23" y="4"/>
                </a:cubicBezTo>
                <a:moveTo>
                  <a:pt x="788" y="3"/>
                </a:moveTo>
                <a:cubicBezTo>
                  <a:pt x="785" y="4"/>
                  <a:pt x="782" y="5"/>
                  <a:pt x="781" y="7"/>
                </a:cubicBezTo>
                <a:cubicBezTo>
                  <a:pt x="780" y="8"/>
                  <a:pt x="779" y="9"/>
                  <a:pt x="777" y="10"/>
                </a:cubicBezTo>
                <a:cubicBezTo>
                  <a:pt x="777" y="11"/>
                  <a:pt x="777" y="11"/>
                  <a:pt x="777" y="11"/>
                </a:cubicBezTo>
                <a:cubicBezTo>
                  <a:pt x="780" y="9"/>
                  <a:pt x="783" y="7"/>
                  <a:pt x="785" y="5"/>
                </a:cubicBezTo>
                <a:cubicBezTo>
                  <a:pt x="785" y="5"/>
                  <a:pt x="785" y="5"/>
                  <a:pt x="785" y="5"/>
                </a:cubicBezTo>
                <a:cubicBezTo>
                  <a:pt x="785" y="5"/>
                  <a:pt x="785" y="5"/>
                  <a:pt x="785" y="5"/>
                </a:cubicBezTo>
                <a:cubicBezTo>
                  <a:pt x="788" y="4"/>
                  <a:pt x="788" y="4"/>
                  <a:pt x="788" y="4"/>
                </a:cubicBezTo>
                <a:cubicBezTo>
                  <a:pt x="788" y="3"/>
                  <a:pt x="788" y="3"/>
                  <a:pt x="788" y="3"/>
                </a:cubicBezTo>
                <a:moveTo>
                  <a:pt x="76" y="3"/>
                </a:moveTo>
                <a:cubicBezTo>
                  <a:pt x="74" y="4"/>
                  <a:pt x="73" y="5"/>
                  <a:pt x="71" y="6"/>
                </a:cubicBezTo>
                <a:cubicBezTo>
                  <a:pt x="71" y="8"/>
                  <a:pt x="71" y="8"/>
                  <a:pt x="71" y="8"/>
                </a:cubicBezTo>
                <a:cubicBezTo>
                  <a:pt x="73" y="7"/>
                  <a:pt x="74" y="5"/>
                  <a:pt x="76" y="4"/>
                </a:cubicBezTo>
                <a:cubicBezTo>
                  <a:pt x="76" y="3"/>
                  <a:pt x="76" y="3"/>
                  <a:pt x="76" y="3"/>
                </a:cubicBezTo>
                <a:moveTo>
                  <a:pt x="595" y="2"/>
                </a:moveTo>
                <a:cubicBezTo>
                  <a:pt x="595" y="3"/>
                  <a:pt x="595" y="3"/>
                  <a:pt x="595" y="3"/>
                </a:cubicBezTo>
                <a:cubicBezTo>
                  <a:pt x="598" y="5"/>
                  <a:pt x="601" y="6"/>
                  <a:pt x="604" y="8"/>
                </a:cubicBezTo>
                <a:cubicBezTo>
                  <a:pt x="604" y="6"/>
                  <a:pt x="604" y="6"/>
                  <a:pt x="604" y="6"/>
                </a:cubicBezTo>
                <a:cubicBezTo>
                  <a:pt x="601" y="5"/>
                  <a:pt x="598" y="4"/>
                  <a:pt x="595" y="2"/>
                </a:cubicBezTo>
                <a:moveTo>
                  <a:pt x="915" y="2"/>
                </a:moveTo>
                <a:cubicBezTo>
                  <a:pt x="915" y="5"/>
                  <a:pt x="915" y="5"/>
                  <a:pt x="915" y="5"/>
                </a:cubicBezTo>
                <a:cubicBezTo>
                  <a:pt x="918" y="6"/>
                  <a:pt x="920" y="8"/>
                  <a:pt x="923" y="10"/>
                </a:cubicBezTo>
                <a:cubicBezTo>
                  <a:pt x="923" y="10"/>
                  <a:pt x="924" y="11"/>
                  <a:pt x="924" y="11"/>
                </a:cubicBezTo>
                <a:cubicBezTo>
                  <a:pt x="924" y="9"/>
                  <a:pt x="924" y="9"/>
                  <a:pt x="924" y="9"/>
                </a:cubicBezTo>
                <a:cubicBezTo>
                  <a:pt x="921" y="8"/>
                  <a:pt x="917" y="5"/>
                  <a:pt x="915" y="2"/>
                </a:cubicBezTo>
                <a:moveTo>
                  <a:pt x="791" y="2"/>
                </a:moveTo>
                <a:cubicBezTo>
                  <a:pt x="791" y="2"/>
                  <a:pt x="790" y="2"/>
                  <a:pt x="790" y="2"/>
                </a:cubicBezTo>
                <a:cubicBezTo>
                  <a:pt x="790" y="3"/>
                  <a:pt x="790" y="3"/>
                  <a:pt x="790" y="3"/>
                </a:cubicBezTo>
                <a:cubicBezTo>
                  <a:pt x="791" y="2"/>
                  <a:pt x="791" y="2"/>
                  <a:pt x="791" y="2"/>
                </a:cubicBezTo>
                <a:cubicBezTo>
                  <a:pt x="791" y="2"/>
                  <a:pt x="791" y="2"/>
                  <a:pt x="791" y="2"/>
                </a:cubicBezTo>
                <a:moveTo>
                  <a:pt x="725" y="2"/>
                </a:moveTo>
                <a:cubicBezTo>
                  <a:pt x="725" y="3"/>
                  <a:pt x="725" y="3"/>
                  <a:pt x="725" y="3"/>
                </a:cubicBezTo>
                <a:cubicBezTo>
                  <a:pt x="731" y="4"/>
                  <a:pt x="736" y="6"/>
                  <a:pt x="741" y="8"/>
                </a:cubicBezTo>
                <a:cubicBezTo>
                  <a:pt x="741" y="7"/>
                  <a:pt x="741" y="7"/>
                  <a:pt x="741" y="7"/>
                </a:cubicBezTo>
                <a:cubicBezTo>
                  <a:pt x="736" y="5"/>
                  <a:pt x="731" y="3"/>
                  <a:pt x="725" y="2"/>
                </a:cubicBezTo>
                <a:moveTo>
                  <a:pt x="65" y="1"/>
                </a:moveTo>
                <a:cubicBezTo>
                  <a:pt x="64" y="1"/>
                  <a:pt x="64" y="1"/>
                  <a:pt x="63" y="1"/>
                </a:cubicBezTo>
                <a:cubicBezTo>
                  <a:pt x="63" y="4"/>
                  <a:pt x="63" y="4"/>
                  <a:pt x="63" y="4"/>
                </a:cubicBezTo>
                <a:cubicBezTo>
                  <a:pt x="64" y="3"/>
                  <a:pt x="64" y="3"/>
                  <a:pt x="65" y="2"/>
                </a:cubicBezTo>
                <a:cubicBezTo>
                  <a:pt x="65" y="1"/>
                  <a:pt x="65" y="1"/>
                  <a:pt x="65" y="1"/>
                </a:cubicBezTo>
                <a:moveTo>
                  <a:pt x="769" y="0"/>
                </a:moveTo>
                <a:cubicBezTo>
                  <a:pt x="769" y="7"/>
                  <a:pt x="769" y="7"/>
                  <a:pt x="769" y="7"/>
                </a:cubicBezTo>
                <a:cubicBezTo>
                  <a:pt x="770" y="6"/>
                  <a:pt x="770" y="6"/>
                  <a:pt x="771" y="6"/>
                </a:cubicBezTo>
                <a:cubicBezTo>
                  <a:pt x="771" y="1"/>
                  <a:pt x="771" y="1"/>
                  <a:pt x="771" y="1"/>
                </a:cubicBezTo>
                <a:cubicBezTo>
                  <a:pt x="769" y="0"/>
                  <a:pt x="769" y="0"/>
                  <a:pt x="769" y="0"/>
                </a:cubicBezTo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1" y="0"/>
                </a:cubicBezTo>
                <a:cubicBezTo>
                  <a:pt x="1" y="0"/>
                  <a:pt x="1" y="0"/>
                  <a:pt x="1" y="0"/>
                </a:cubicBezTo>
                <a:cubicBezTo>
                  <a:pt x="12" y="1"/>
                  <a:pt x="12" y="1"/>
                  <a:pt x="12" y="1"/>
                </a:cubicBezTo>
                <a:cubicBezTo>
                  <a:pt x="8" y="0"/>
                  <a:pt x="4" y="0"/>
                  <a:pt x="0" y="0"/>
                </a:cubicBezTo>
              </a:path>
            </a:pathLst>
          </a:custGeom>
          <a:solidFill>
            <a:srgbClr val="E8888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17" name="PA_任意多边形 1449"/>
          <p:cNvSpPr>
            <a:spLocks/>
          </p:cNvSpPr>
          <p:nvPr>
            <p:custDataLst>
              <p:tags r:id="rId182"/>
            </p:custDataLst>
          </p:nvPr>
        </p:nvSpPr>
        <p:spPr bwMode="auto">
          <a:xfrm>
            <a:off x="-61913" y="6756400"/>
            <a:ext cx="3175" cy="3175"/>
          </a:xfrm>
          <a:custGeom>
            <a:avLst/>
            <a:gdLst>
              <a:gd name="T0" fmla="*/ 1 w 1"/>
              <a:gd name="T1" fmla="*/ 0 h 1"/>
              <a:gd name="T2" fmla="*/ 1 w 1"/>
              <a:gd name="T3" fmla="*/ 0 h 1"/>
              <a:gd name="T4" fmla="*/ 0 w 1"/>
              <a:gd name="T5" fmla="*/ 0 h 1"/>
              <a:gd name="T6" fmla="*/ 1 w 1"/>
              <a:gd name="T7" fmla="*/ 1 h 1"/>
              <a:gd name="T8" fmla="*/ 1 w 1"/>
              <a:gd name="T9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" h="1"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0" y="0"/>
                  <a:pt x="0" y="0"/>
                </a:cubicBezTo>
                <a:cubicBezTo>
                  <a:pt x="0" y="1"/>
                  <a:pt x="1" y="1"/>
                  <a:pt x="1" y="1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rgbClr val="F2EED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18" name="PA_任意多边形 1450"/>
          <p:cNvSpPr>
            <a:spLocks noEditPoints="1"/>
          </p:cNvSpPr>
          <p:nvPr>
            <p:custDataLst>
              <p:tags r:id="rId183"/>
            </p:custDataLst>
          </p:nvPr>
        </p:nvSpPr>
        <p:spPr bwMode="auto">
          <a:xfrm>
            <a:off x="-58738" y="6756400"/>
            <a:ext cx="3087688" cy="166688"/>
          </a:xfrm>
          <a:custGeom>
            <a:avLst/>
            <a:gdLst>
              <a:gd name="T0" fmla="*/ 1284 w 1284"/>
              <a:gd name="T1" fmla="*/ 22 h 69"/>
              <a:gd name="T2" fmla="*/ 670 w 1284"/>
              <a:gd name="T3" fmla="*/ 21 h 69"/>
              <a:gd name="T4" fmla="*/ 669 w 1284"/>
              <a:gd name="T5" fmla="*/ 63 h 69"/>
              <a:gd name="T6" fmla="*/ 654 w 1284"/>
              <a:gd name="T7" fmla="*/ 64 h 69"/>
              <a:gd name="T8" fmla="*/ 630 w 1284"/>
              <a:gd name="T9" fmla="*/ 63 h 69"/>
              <a:gd name="T10" fmla="*/ 423 w 1284"/>
              <a:gd name="T11" fmla="*/ 29 h 69"/>
              <a:gd name="T12" fmla="*/ 440 w 1284"/>
              <a:gd name="T13" fmla="*/ 47 h 69"/>
              <a:gd name="T14" fmla="*/ 443 w 1284"/>
              <a:gd name="T15" fmla="*/ 26 h 69"/>
              <a:gd name="T16" fmla="*/ 449 w 1284"/>
              <a:gd name="T17" fmla="*/ 18 h 69"/>
              <a:gd name="T18" fmla="*/ 747 w 1284"/>
              <a:gd name="T19" fmla="*/ 50 h 69"/>
              <a:gd name="T20" fmla="*/ 532 w 1284"/>
              <a:gd name="T21" fmla="*/ 18 h 69"/>
              <a:gd name="T22" fmla="*/ 89 w 1284"/>
              <a:gd name="T23" fmla="*/ 17 h 69"/>
              <a:gd name="T24" fmla="*/ 790 w 1284"/>
              <a:gd name="T25" fmla="*/ 21 h 69"/>
              <a:gd name="T26" fmla="*/ 176 w 1284"/>
              <a:gd name="T27" fmla="*/ 26 h 69"/>
              <a:gd name="T28" fmla="*/ 797 w 1284"/>
              <a:gd name="T29" fmla="*/ 17 h 69"/>
              <a:gd name="T30" fmla="*/ 810 w 1284"/>
              <a:gd name="T31" fmla="*/ 17 h 69"/>
              <a:gd name="T32" fmla="*/ 47 w 1284"/>
              <a:gd name="T33" fmla="*/ 28 h 69"/>
              <a:gd name="T34" fmla="*/ 44 w 1284"/>
              <a:gd name="T35" fmla="*/ 47 h 69"/>
              <a:gd name="T36" fmla="*/ 583 w 1284"/>
              <a:gd name="T37" fmla="*/ 37 h 69"/>
              <a:gd name="T38" fmla="*/ 40 w 1284"/>
              <a:gd name="T39" fmla="*/ 23 h 69"/>
              <a:gd name="T40" fmla="*/ 1232 w 1284"/>
              <a:gd name="T41" fmla="*/ 21 h 69"/>
              <a:gd name="T42" fmla="*/ 129 w 1284"/>
              <a:gd name="T43" fmla="*/ 12 h 69"/>
              <a:gd name="T44" fmla="*/ 893 w 1284"/>
              <a:gd name="T45" fmla="*/ 20 h 69"/>
              <a:gd name="T46" fmla="*/ 887 w 1284"/>
              <a:gd name="T47" fmla="*/ 31 h 69"/>
              <a:gd name="T48" fmla="*/ 883 w 1284"/>
              <a:gd name="T49" fmla="*/ 24 h 69"/>
              <a:gd name="T50" fmla="*/ 725 w 1284"/>
              <a:gd name="T51" fmla="*/ 11 h 69"/>
              <a:gd name="T52" fmla="*/ 959 w 1284"/>
              <a:gd name="T53" fmla="*/ 15 h 69"/>
              <a:gd name="T54" fmla="*/ 604 w 1284"/>
              <a:gd name="T55" fmla="*/ 13 h 69"/>
              <a:gd name="T56" fmla="*/ 93 w 1284"/>
              <a:gd name="T57" fmla="*/ 10 h 69"/>
              <a:gd name="T58" fmla="*/ 279 w 1284"/>
              <a:gd name="T59" fmla="*/ 9 h 69"/>
              <a:gd name="T60" fmla="*/ 281 w 1284"/>
              <a:gd name="T61" fmla="*/ 9 h 69"/>
              <a:gd name="T62" fmla="*/ 1083 w 1284"/>
              <a:gd name="T63" fmla="*/ 8 h 69"/>
              <a:gd name="T64" fmla="*/ 1269 w 1284"/>
              <a:gd name="T65" fmla="*/ 9 h 69"/>
              <a:gd name="T66" fmla="*/ 1203 w 1284"/>
              <a:gd name="T67" fmla="*/ 65 h 69"/>
              <a:gd name="T68" fmla="*/ 1178 w 1284"/>
              <a:gd name="T69" fmla="*/ 51 h 69"/>
              <a:gd name="T70" fmla="*/ 1201 w 1284"/>
              <a:gd name="T71" fmla="*/ 60 h 69"/>
              <a:gd name="T72" fmla="*/ 1196 w 1284"/>
              <a:gd name="T73" fmla="*/ 41 h 69"/>
              <a:gd name="T74" fmla="*/ 1194 w 1284"/>
              <a:gd name="T75" fmla="*/ 46 h 69"/>
              <a:gd name="T76" fmla="*/ 1178 w 1284"/>
              <a:gd name="T77" fmla="*/ 36 h 69"/>
              <a:gd name="T78" fmla="*/ 395 w 1284"/>
              <a:gd name="T79" fmla="*/ 20 h 69"/>
              <a:gd name="T80" fmla="*/ 710 w 1284"/>
              <a:gd name="T81" fmla="*/ 8 h 69"/>
              <a:gd name="T82" fmla="*/ 1274 w 1284"/>
              <a:gd name="T83" fmla="*/ 14 h 69"/>
              <a:gd name="T84" fmla="*/ 380 w 1284"/>
              <a:gd name="T85" fmla="*/ 5 h 69"/>
              <a:gd name="T86" fmla="*/ 1099 w 1284"/>
              <a:gd name="T87" fmla="*/ 22 h 69"/>
              <a:gd name="T88" fmla="*/ 1123 w 1284"/>
              <a:gd name="T89" fmla="*/ 6 h 69"/>
              <a:gd name="T90" fmla="*/ 1127 w 1284"/>
              <a:gd name="T91" fmla="*/ 3 h 69"/>
              <a:gd name="T92" fmla="*/ 821 w 1284"/>
              <a:gd name="T93" fmla="*/ 21 h 69"/>
              <a:gd name="T94" fmla="*/ 827 w 1284"/>
              <a:gd name="T95" fmla="*/ 12 h 69"/>
              <a:gd name="T96" fmla="*/ 830 w 1284"/>
              <a:gd name="T97" fmla="*/ 4 h 69"/>
              <a:gd name="T98" fmla="*/ 767 w 1284"/>
              <a:gd name="T99" fmla="*/ 3 h 69"/>
              <a:gd name="T100" fmla="*/ 127 w 1284"/>
              <a:gd name="T101" fmla="*/ 2 h 69"/>
              <a:gd name="T102" fmla="*/ 127 w 1284"/>
              <a:gd name="T103" fmla="*/ 22 h 69"/>
              <a:gd name="T104" fmla="*/ 115 w 1284"/>
              <a:gd name="T105" fmla="*/ 7 h 69"/>
              <a:gd name="T106" fmla="*/ 885 w 1284"/>
              <a:gd name="T107" fmla="*/ 3 h 69"/>
              <a:gd name="T108" fmla="*/ 845 w 1284"/>
              <a:gd name="T109" fmla="*/ 2 h 69"/>
              <a:gd name="T110" fmla="*/ 471 w 1284"/>
              <a:gd name="T111" fmla="*/ 40 h 69"/>
              <a:gd name="T112" fmla="*/ 491 w 1284"/>
              <a:gd name="T113" fmla="*/ 61 h 69"/>
              <a:gd name="T114" fmla="*/ 482 w 1284"/>
              <a:gd name="T115" fmla="*/ 21 h 69"/>
              <a:gd name="T116" fmla="*/ 491 w 1284"/>
              <a:gd name="T117" fmla="*/ 1 h 69"/>
              <a:gd name="T118" fmla="*/ 989 w 1284"/>
              <a:gd name="T119" fmla="*/ 0 h 69"/>
              <a:gd name="T120" fmla="*/ 1 w 1284"/>
              <a:gd name="T121" fmla="*/ 1 h 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284" h="69">
                <a:moveTo>
                  <a:pt x="1230" y="20"/>
                </a:moveTo>
                <a:cubicBezTo>
                  <a:pt x="1229" y="22"/>
                  <a:pt x="1228" y="23"/>
                  <a:pt x="1227" y="24"/>
                </a:cubicBezTo>
                <a:cubicBezTo>
                  <a:pt x="1227" y="25"/>
                  <a:pt x="1227" y="25"/>
                  <a:pt x="1227" y="25"/>
                </a:cubicBezTo>
                <a:cubicBezTo>
                  <a:pt x="1228" y="25"/>
                  <a:pt x="1229" y="25"/>
                  <a:pt x="1229" y="26"/>
                </a:cubicBezTo>
                <a:cubicBezTo>
                  <a:pt x="1230" y="26"/>
                  <a:pt x="1230" y="26"/>
                  <a:pt x="1230" y="26"/>
                </a:cubicBezTo>
                <a:cubicBezTo>
                  <a:pt x="1230" y="24"/>
                  <a:pt x="1230" y="24"/>
                  <a:pt x="1230" y="24"/>
                </a:cubicBezTo>
                <a:cubicBezTo>
                  <a:pt x="1228" y="24"/>
                  <a:pt x="1228" y="24"/>
                  <a:pt x="1228" y="24"/>
                </a:cubicBezTo>
                <a:cubicBezTo>
                  <a:pt x="1230" y="22"/>
                  <a:pt x="1230" y="22"/>
                  <a:pt x="1230" y="22"/>
                </a:cubicBezTo>
                <a:cubicBezTo>
                  <a:pt x="1230" y="22"/>
                  <a:pt x="1230" y="22"/>
                  <a:pt x="1230" y="22"/>
                </a:cubicBezTo>
                <a:cubicBezTo>
                  <a:pt x="1230" y="21"/>
                  <a:pt x="1230" y="21"/>
                  <a:pt x="1230" y="21"/>
                </a:cubicBezTo>
                <a:cubicBezTo>
                  <a:pt x="1230" y="20"/>
                  <a:pt x="1230" y="20"/>
                  <a:pt x="1230" y="20"/>
                </a:cubicBezTo>
                <a:moveTo>
                  <a:pt x="1283" y="20"/>
                </a:moveTo>
                <a:cubicBezTo>
                  <a:pt x="1282" y="20"/>
                  <a:pt x="1282" y="20"/>
                  <a:pt x="1281" y="21"/>
                </a:cubicBezTo>
                <a:cubicBezTo>
                  <a:pt x="1282" y="21"/>
                  <a:pt x="1283" y="22"/>
                  <a:pt x="1284" y="23"/>
                </a:cubicBezTo>
                <a:cubicBezTo>
                  <a:pt x="1284" y="23"/>
                  <a:pt x="1284" y="23"/>
                  <a:pt x="1284" y="23"/>
                </a:cubicBezTo>
                <a:cubicBezTo>
                  <a:pt x="1284" y="23"/>
                  <a:pt x="1284" y="23"/>
                  <a:pt x="1284" y="23"/>
                </a:cubicBezTo>
                <a:cubicBezTo>
                  <a:pt x="1284" y="23"/>
                  <a:pt x="1284" y="22"/>
                  <a:pt x="1284" y="22"/>
                </a:cubicBezTo>
                <a:cubicBezTo>
                  <a:pt x="1284" y="22"/>
                  <a:pt x="1284" y="21"/>
                  <a:pt x="1284" y="20"/>
                </a:cubicBezTo>
                <a:cubicBezTo>
                  <a:pt x="1284" y="20"/>
                  <a:pt x="1283" y="20"/>
                  <a:pt x="1283" y="20"/>
                </a:cubicBezTo>
                <a:moveTo>
                  <a:pt x="108" y="19"/>
                </a:moveTo>
                <a:cubicBezTo>
                  <a:pt x="108" y="21"/>
                  <a:pt x="108" y="21"/>
                  <a:pt x="108" y="21"/>
                </a:cubicBezTo>
                <a:cubicBezTo>
                  <a:pt x="109" y="22"/>
                  <a:pt x="110" y="22"/>
                  <a:pt x="111" y="23"/>
                </a:cubicBezTo>
                <a:cubicBezTo>
                  <a:pt x="111" y="21"/>
                  <a:pt x="111" y="21"/>
                  <a:pt x="111" y="21"/>
                </a:cubicBezTo>
                <a:cubicBezTo>
                  <a:pt x="111" y="21"/>
                  <a:pt x="111" y="21"/>
                  <a:pt x="111" y="21"/>
                </a:cubicBezTo>
                <a:cubicBezTo>
                  <a:pt x="111" y="21"/>
                  <a:pt x="111" y="21"/>
                  <a:pt x="111" y="21"/>
                </a:cubicBezTo>
                <a:cubicBezTo>
                  <a:pt x="110" y="20"/>
                  <a:pt x="109" y="20"/>
                  <a:pt x="108" y="19"/>
                </a:cubicBezTo>
                <a:moveTo>
                  <a:pt x="525" y="19"/>
                </a:moveTo>
                <a:cubicBezTo>
                  <a:pt x="525" y="19"/>
                  <a:pt x="525" y="20"/>
                  <a:pt x="525" y="20"/>
                </a:cubicBezTo>
                <a:cubicBezTo>
                  <a:pt x="524" y="20"/>
                  <a:pt x="524" y="21"/>
                  <a:pt x="523" y="21"/>
                </a:cubicBezTo>
                <a:cubicBezTo>
                  <a:pt x="523" y="22"/>
                  <a:pt x="523" y="22"/>
                  <a:pt x="523" y="22"/>
                </a:cubicBezTo>
                <a:cubicBezTo>
                  <a:pt x="524" y="23"/>
                  <a:pt x="525" y="23"/>
                  <a:pt x="525" y="24"/>
                </a:cubicBezTo>
                <a:cubicBezTo>
                  <a:pt x="525" y="19"/>
                  <a:pt x="525" y="19"/>
                  <a:pt x="525" y="19"/>
                </a:cubicBezTo>
                <a:moveTo>
                  <a:pt x="677" y="19"/>
                </a:moveTo>
                <a:cubicBezTo>
                  <a:pt x="675" y="19"/>
                  <a:pt x="672" y="20"/>
                  <a:pt x="670" y="21"/>
                </a:cubicBezTo>
                <a:cubicBezTo>
                  <a:pt x="670" y="21"/>
                  <a:pt x="670" y="21"/>
                  <a:pt x="670" y="21"/>
                </a:cubicBezTo>
                <a:cubicBezTo>
                  <a:pt x="670" y="21"/>
                  <a:pt x="670" y="21"/>
                  <a:pt x="670" y="21"/>
                </a:cubicBezTo>
                <a:cubicBezTo>
                  <a:pt x="651" y="24"/>
                  <a:pt x="634" y="43"/>
                  <a:pt x="627" y="61"/>
                </a:cubicBezTo>
                <a:cubicBezTo>
                  <a:pt x="627" y="61"/>
                  <a:pt x="627" y="61"/>
                  <a:pt x="627" y="61"/>
                </a:cubicBezTo>
                <a:cubicBezTo>
                  <a:pt x="627" y="62"/>
                  <a:pt x="627" y="62"/>
                  <a:pt x="627" y="63"/>
                </a:cubicBezTo>
                <a:cubicBezTo>
                  <a:pt x="626" y="63"/>
                  <a:pt x="626" y="64"/>
                  <a:pt x="625" y="64"/>
                </a:cubicBezTo>
                <a:cubicBezTo>
                  <a:pt x="625" y="64"/>
                  <a:pt x="624" y="64"/>
                  <a:pt x="624" y="64"/>
                </a:cubicBezTo>
                <a:cubicBezTo>
                  <a:pt x="624" y="67"/>
                  <a:pt x="624" y="67"/>
                  <a:pt x="624" y="67"/>
                </a:cubicBezTo>
                <a:cubicBezTo>
                  <a:pt x="677" y="67"/>
                  <a:pt x="677" y="67"/>
                  <a:pt x="677" y="67"/>
                </a:cubicBezTo>
                <a:cubicBezTo>
                  <a:pt x="677" y="64"/>
                  <a:pt x="677" y="64"/>
                  <a:pt x="677" y="64"/>
                </a:cubicBezTo>
                <a:cubicBezTo>
                  <a:pt x="673" y="64"/>
                  <a:pt x="673" y="64"/>
                  <a:pt x="673" y="64"/>
                </a:cubicBezTo>
                <a:cubicBezTo>
                  <a:pt x="673" y="63"/>
                  <a:pt x="673" y="63"/>
                  <a:pt x="673" y="63"/>
                </a:cubicBezTo>
                <a:cubicBezTo>
                  <a:pt x="672" y="62"/>
                  <a:pt x="672" y="62"/>
                  <a:pt x="672" y="62"/>
                </a:cubicBezTo>
                <a:cubicBezTo>
                  <a:pt x="672" y="61"/>
                  <a:pt x="672" y="61"/>
                  <a:pt x="672" y="61"/>
                </a:cubicBezTo>
                <a:cubicBezTo>
                  <a:pt x="673" y="59"/>
                  <a:pt x="675" y="58"/>
                  <a:pt x="677" y="57"/>
                </a:cubicBezTo>
                <a:cubicBezTo>
                  <a:pt x="677" y="56"/>
                  <a:pt x="677" y="56"/>
                  <a:pt x="677" y="56"/>
                </a:cubicBezTo>
                <a:cubicBezTo>
                  <a:pt x="674" y="58"/>
                  <a:pt x="671" y="60"/>
                  <a:pt x="669" y="63"/>
                </a:cubicBezTo>
                <a:cubicBezTo>
                  <a:pt x="668" y="64"/>
                  <a:pt x="668" y="64"/>
                  <a:pt x="668" y="64"/>
                </a:cubicBezTo>
                <a:cubicBezTo>
                  <a:pt x="668" y="64"/>
                  <a:pt x="668" y="64"/>
                  <a:pt x="668" y="64"/>
                </a:cubicBezTo>
                <a:cubicBezTo>
                  <a:pt x="667" y="64"/>
                  <a:pt x="665" y="64"/>
                  <a:pt x="664" y="64"/>
                </a:cubicBezTo>
                <a:cubicBezTo>
                  <a:pt x="664" y="64"/>
                  <a:pt x="664" y="64"/>
                  <a:pt x="664" y="64"/>
                </a:cubicBezTo>
                <a:cubicBezTo>
                  <a:pt x="664" y="64"/>
                  <a:pt x="664" y="64"/>
                  <a:pt x="664" y="64"/>
                </a:cubicBezTo>
                <a:cubicBezTo>
                  <a:pt x="662" y="64"/>
                  <a:pt x="660" y="64"/>
                  <a:pt x="658" y="63"/>
                </a:cubicBezTo>
                <a:cubicBezTo>
                  <a:pt x="658" y="63"/>
                  <a:pt x="658" y="63"/>
                  <a:pt x="658" y="63"/>
                </a:cubicBezTo>
                <a:cubicBezTo>
                  <a:pt x="658" y="62"/>
                  <a:pt x="658" y="62"/>
                  <a:pt x="658" y="62"/>
                </a:cubicBezTo>
                <a:cubicBezTo>
                  <a:pt x="658" y="62"/>
                  <a:pt x="658" y="62"/>
                  <a:pt x="658" y="62"/>
                </a:cubicBezTo>
                <a:cubicBezTo>
                  <a:pt x="658" y="60"/>
                  <a:pt x="658" y="59"/>
                  <a:pt x="659" y="57"/>
                </a:cubicBezTo>
                <a:cubicBezTo>
                  <a:pt x="660" y="56"/>
                  <a:pt x="661" y="55"/>
                  <a:pt x="662" y="53"/>
                </a:cubicBezTo>
                <a:cubicBezTo>
                  <a:pt x="662" y="53"/>
                  <a:pt x="662" y="53"/>
                  <a:pt x="662" y="53"/>
                </a:cubicBezTo>
                <a:cubicBezTo>
                  <a:pt x="663" y="53"/>
                  <a:pt x="663" y="53"/>
                  <a:pt x="663" y="53"/>
                </a:cubicBezTo>
                <a:cubicBezTo>
                  <a:pt x="667" y="50"/>
                  <a:pt x="672" y="47"/>
                  <a:pt x="677" y="46"/>
                </a:cubicBezTo>
                <a:cubicBezTo>
                  <a:pt x="677" y="44"/>
                  <a:pt x="677" y="44"/>
                  <a:pt x="677" y="44"/>
                </a:cubicBezTo>
                <a:cubicBezTo>
                  <a:pt x="667" y="48"/>
                  <a:pt x="658" y="53"/>
                  <a:pt x="654" y="63"/>
                </a:cubicBezTo>
                <a:cubicBezTo>
                  <a:pt x="654" y="64"/>
                  <a:pt x="654" y="64"/>
                  <a:pt x="654" y="64"/>
                </a:cubicBezTo>
                <a:cubicBezTo>
                  <a:pt x="653" y="64"/>
                  <a:pt x="653" y="64"/>
                  <a:pt x="653" y="64"/>
                </a:cubicBezTo>
                <a:cubicBezTo>
                  <a:pt x="653" y="64"/>
                  <a:pt x="653" y="64"/>
                  <a:pt x="653" y="64"/>
                </a:cubicBezTo>
                <a:cubicBezTo>
                  <a:pt x="651" y="64"/>
                  <a:pt x="649" y="64"/>
                  <a:pt x="647" y="64"/>
                </a:cubicBezTo>
                <a:cubicBezTo>
                  <a:pt x="645" y="64"/>
                  <a:pt x="643" y="64"/>
                  <a:pt x="642" y="63"/>
                </a:cubicBezTo>
                <a:cubicBezTo>
                  <a:pt x="641" y="63"/>
                  <a:pt x="641" y="63"/>
                  <a:pt x="641" y="63"/>
                </a:cubicBezTo>
                <a:cubicBezTo>
                  <a:pt x="642" y="62"/>
                  <a:pt x="642" y="62"/>
                  <a:pt x="642" y="62"/>
                </a:cubicBezTo>
                <a:cubicBezTo>
                  <a:pt x="647" y="48"/>
                  <a:pt x="660" y="40"/>
                  <a:pt x="672" y="35"/>
                </a:cubicBezTo>
                <a:cubicBezTo>
                  <a:pt x="672" y="35"/>
                  <a:pt x="672" y="35"/>
                  <a:pt x="672" y="35"/>
                </a:cubicBezTo>
                <a:cubicBezTo>
                  <a:pt x="677" y="33"/>
                  <a:pt x="677" y="33"/>
                  <a:pt x="677" y="33"/>
                </a:cubicBezTo>
                <a:cubicBezTo>
                  <a:pt x="677" y="32"/>
                  <a:pt x="677" y="32"/>
                  <a:pt x="677" y="32"/>
                </a:cubicBezTo>
                <a:cubicBezTo>
                  <a:pt x="661" y="37"/>
                  <a:pt x="646" y="47"/>
                  <a:pt x="639" y="64"/>
                </a:cubicBezTo>
                <a:cubicBezTo>
                  <a:pt x="639" y="65"/>
                  <a:pt x="639" y="65"/>
                  <a:pt x="639" y="65"/>
                </a:cubicBezTo>
                <a:cubicBezTo>
                  <a:pt x="638" y="65"/>
                  <a:pt x="638" y="65"/>
                  <a:pt x="638" y="65"/>
                </a:cubicBezTo>
                <a:cubicBezTo>
                  <a:pt x="636" y="65"/>
                  <a:pt x="636" y="65"/>
                  <a:pt x="636" y="65"/>
                </a:cubicBezTo>
                <a:cubicBezTo>
                  <a:pt x="636" y="64"/>
                  <a:pt x="636" y="64"/>
                  <a:pt x="636" y="64"/>
                </a:cubicBezTo>
                <a:cubicBezTo>
                  <a:pt x="635" y="64"/>
                  <a:pt x="634" y="64"/>
                  <a:pt x="633" y="64"/>
                </a:cubicBezTo>
                <a:cubicBezTo>
                  <a:pt x="632" y="64"/>
                  <a:pt x="631" y="64"/>
                  <a:pt x="630" y="63"/>
                </a:cubicBezTo>
                <a:cubicBezTo>
                  <a:pt x="630" y="63"/>
                  <a:pt x="629" y="62"/>
                  <a:pt x="629" y="61"/>
                </a:cubicBezTo>
                <a:cubicBezTo>
                  <a:pt x="629" y="61"/>
                  <a:pt x="629" y="60"/>
                  <a:pt x="630" y="60"/>
                </a:cubicBezTo>
                <a:cubicBezTo>
                  <a:pt x="632" y="48"/>
                  <a:pt x="642" y="40"/>
                  <a:pt x="649" y="31"/>
                </a:cubicBezTo>
                <a:cubicBezTo>
                  <a:pt x="650" y="31"/>
                  <a:pt x="650" y="31"/>
                  <a:pt x="650" y="31"/>
                </a:cubicBezTo>
                <a:cubicBezTo>
                  <a:pt x="650" y="31"/>
                  <a:pt x="650" y="31"/>
                  <a:pt x="650" y="31"/>
                </a:cubicBezTo>
                <a:cubicBezTo>
                  <a:pt x="658" y="26"/>
                  <a:pt x="667" y="22"/>
                  <a:pt x="677" y="20"/>
                </a:cubicBezTo>
                <a:cubicBezTo>
                  <a:pt x="677" y="19"/>
                  <a:pt x="677" y="19"/>
                  <a:pt x="677" y="19"/>
                </a:cubicBezTo>
                <a:moveTo>
                  <a:pt x="924" y="19"/>
                </a:moveTo>
                <a:cubicBezTo>
                  <a:pt x="921" y="21"/>
                  <a:pt x="918" y="23"/>
                  <a:pt x="915" y="25"/>
                </a:cubicBezTo>
                <a:cubicBezTo>
                  <a:pt x="915" y="26"/>
                  <a:pt x="915" y="26"/>
                  <a:pt x="915" y="26"/>
                </a:cubicBezTo>
                <a:cubicBezTo>
                  <a:pt x="918" y="24"/>
                  <a:pt x="921" y="22"/>
                  <a:pt x="924" y="20"/>
                </a:cubicBezTo>
                <a:cubicBezTo>
                  <a:pt x="924" y="19"/>
                  <a:pt x="924" y="19"/>
                  <a:pt x="924" y="19"/>
                </a:cubicBezTo>
                <a:moveTo>
                  <a:pt x="443" y="18"/>
                </a:moveTo>
                <a:cubicBezTo>
                  <a:pt x="437" y="20"/>
                  <a:pt x="431" y="22"/>
                  <a:pt x="427" y="26"/>
                </a:cubicBezTo>
                <a:cubicBezTo>
                  <a:pt x="426" y="26"/>
                  <a:pt x="426" y="26"/>
                  <a:pt x="426" y="26"/>
                </a:cubicBezTo>
                <a:cubicBezTo>
                  <a:pt x="426" y="26"/>
                  <a:pt x="426" y="26"/>
                  <a:pt x="426" y="26"/>
                </a:cubicBezTo>
                <a:cubicBezTo>
                  <a:pt x="425" y="27"/>
                  <a:pt x="424" y="28"/>
                  <a:pt x="423" y="29"/>
                </a:cubicBezTo>
                <a:cubicBezTo>
                  <a:pt x="423" y="31"/>
                  <a:pt x="423" y="31"/>
                  <a:pt x="423" y="31"/>
                </a:cubicBezTo>
                <a:cubicBezTo>
                  <a:pt x="424" y="29"/>
                  <a:pt x="426" y="28"/>
                  <a:pt x="428" y="28"/>
                </a:cubicBezTo>
                <a:cubicBezTo>
                  <a:pt x="429" y="28"/>
                  <a:pt x="429" y="28"/>
                  <a:pt x="429" y="28"/>
                </a:cubicBezTo>
                <a:cubicBezTo>
                  <a:pt x="431" y="28"/>
                  <a:pt x="432" y="28"/>
                  <a:pt x="433" y="29"/>
                </a:cubicBezTo>
                <a:cubicBezTo>
                  <a:pt x="434" y="30"/>
                  <a:pt x="435" y="31"/>
                  <a:pt x="435" y="32"/>
                </a:cubicBezTo>
                <a:cubicBezTo>
                  <a:pt x="435" y="32"/>
                  <a:pt x="435" y="32"/>
                  <a:pt x="435" y="32"/>
                </a:cubicBezTo>
                <a:cubicBezTo>
                  <a:pt x="435" y="32"/>
                  <a:pt x="435" y="32"/>
                  <a:pt x="435" y="32"/>
                </a:cubicBezTo>
                <a:cubicBezTo>
                  <a:pt x="436" y="32"/>
                  <a:pt x="436" y="33"/>
                  <a:pt x="436" y="34"/>
                </a:cubicBezTo>
                <a:cubicBezTo>
                  <a:pt x="436" y="36"/>
                  <a:pt x="435" y="37"/>
                  <a:pt x="434" y="39"/>
                </a:cubicBezTo>
                <a:cubicBezTo>
                  <a:pt x="434" y="40"/>
                  <a:pt x="434" y="41"/>
                  <a:pt x="434" y="41"/>
                </a:cubicBezTo>
                <a:cubicBezTo>
                  <a:pt x="434" y="43"/>
                  <a:pt x="434" y="44"/>
                  <a:pt x="436" y="46"/>
                </a:cubicBezTo>
                <a:cubicBezTo>
                  <a:pt x="436" y="46"/>
                  <a:pt x="436" y="46"/>
                  <a:pt x="436" y="46"/>
                </a:cubicBezTo>
                <a:cubicBezTo>
                  <a:pt x="436" y="46"/>
                  <a:pt x="436" y="46"/>
                  <a:pt x="436" y="46"/>
                </a:cubicBezTo>
                <a:cubicBezTo>
                  <a:pt x="438" y="47"/>
                  <a:pt x="441" y="49"/>
                  <a:pt x="443" y="50"/>
                </a:cubicBezTo>
                <a:cubicBezTo>
                  <a:pt x="443" y="46"/>
                  <a:pt x="443" y="46"/>
                  <a:pt x="443" y="46"/>
                </a:cubicBezTo>
                <a:cubicBezTo>
                  <a:pt x="442" y="46"/>
                  <a:pt x="441" y="47"/>
                  <a:pt x="440" y="47"/>
                </a:cubicBezTo>
                <a:cubicBezTo>
                  <a:pt x="440" y="47"/>
                  <a:pt x="440" y="47"/>
                  <a:pt x="440" y="47"/>
                </a:cubicBezTo>
                <a:cubicBezTo>
                  <a:pt x="440" y="47"/>
                  <a:pt x="440" y="47"/>
                  <a:pt x="440" y="47"/>
                </a:cubicBezTo>
                <a:cubicBezTo>
                  <a:pt x="439" y="46"/>
                  <a:pt x="438" y="46"/>
                  <a:pt x="437" y="45"/>
                </a:cubicBezTo>
                <a:cubicBezTo>
                  <a:pt x="436" y="44"/>
                  <a:pt x="436" y="43"/>
                  <a:pt x="435" y="42"/>
                </a:cubicBezTo>
                <a:cubicBezTo>
                  <a:pt x="435" y="42"/>
                  <a:pt x="435" y="41"/>
                  <a:pt x="435" y="41"/>
                </a:cubicBezTo>
                <a:cubicBezTo>
                  <a:pt x="435" y="40"/>
                  <a:pt x="435" y="40"/>
                  <a:pt x="436" y="39"/>
                </a:cubicBezTo>
                <a:cubicBezTo>
                  <a:pt x="437" y="39"/>
                  <a:pt x="437" y="38"/>
                  <a:pt x="438" y="38"/>
                </a:cubicBezTo>
                <a:cubicBezTo>
                  <a:pt x="438" y="38"/>
                  <a:pt x="438" y="38"/>
                  <a:pt x="438" y="38"/>
                </a:cubicBezTo>
                <a:cubicBezTo>
                  <a:pt x="438" y="38"/>
                  <a:pt x="438" y="38"/>
                  <a:pt x="439" y="39"/>
                </a:cubicBezTo>
                <a:cubicBezTo>
                  <a:pt x="440" y="37"/>
                  <a:pt x="442" y="36"/>
                  <a:pt x="443" y="35"/>
                </a:cubicBezTo>
                <a:cubicBezTo>
                  <a:pt x="443" y="33"/>
                  <a:pt x="443" y="33"/>
                  <a:pt x="443" y="33"/>
                </a:cubicBezTo>
                <a:cubicBezTo>
                  <a:pt x="442" y="34"/>
                  <a:pt x="441" y="35"/>
                  <a:pt x="439" y="36"/>
                </a:cubicBezTo>
                <a:cubicBezTo>
                  <a:pt x="438" y="37"/>
                  <a:pt x="438" y="37"/>
                  <a:pt x="438" y="37"/>
                </a:cubicBezTo>
                <a:cubicBezTo>
                  <a:pt x="438" y="35"/>
                  <a:pt x="438" y="35"/>
                  <a:pt x="438" y="35"/>
                </a:cubicBezTo>
                <a:cubicBezTo>
                  <a:pt x="438" y="31"/>
                  <a:pt x="438" y="31"/>
                  <a:pt x="438" y="31"/>
                </a:cubicBezTo>
                <a:cubicBezTo>
                  <a:pt x="438" y="31"/>
                  <a:pt x="438" y="31"/>
                  <a:pt x="438" y="31"/>
                </a:cubicBezTo>
                <a:cubicBezTo>
                  <a:pt x="440" y="30"/>
                  <a:pt x="441" y="28"/>
                  <a:pt x="443" y="27"/>
                </a:cubicBezTo>
                <a:cubicBezTo>
                  <a:pt x="443" y="26"/>
                  <a:pt x="443" y="26"/>
                  <a:pt x="443" y="26"/>
                </a:cubicBezTo>
                <a:cubicBezTo>
                  <a:pt x="442" y="26"/>
                  <a:pt x="441" y="27"/>
                  <a:pt x="440" y="28"/>
                </a:cubicBezTo>
                <a:cubicBezTo>
                  <a:pt x="439" y="29"/>
                  <a:pt x="437" y="29"/>
                  <a:pt x="436" y="29"/>
                </a:cubicBezTo>
                <a:cubicBezTo>
                  <a:pt x="436" y="29"/>
                  <a:pt x="436" y="29"/>
                  <a:pt x="436" y="29"/>
                </a:cubicBezTo>
                <a:cubicBezTo>
                  <a:pt x="434" y="29"/>
                  <a:pt x="432" y="28"/>
                  <a:pt x="430" y="26"/>
                </a:cubicBezTo>
                <a:cubicBezTo>
                  <a:pt x="430" y="25"/>
                  <a:pt x="430" y="25"/>
                  <a:pt x="430" y="25"/>
                </a:cubicBezTo>
                <a:cubicBezTo>
                  <a:pt x="431" y="25"/>
                  <a:pt x="431" y="25"/>
                  <a:pt x="431" y="25"/>
                </a:cubicBezTo>
                <a:cubicBezTo>
                  <a:pt x="434" y="22"/>
                  <a:pt x="439" y="21"/>
                  <a:pt x="443" y="20"/>
                </a:cubicBezTo>
                <a:cubicBezTo>
                  <a:pt x="443" y="18"/>
                  <a:pt x="443" y="18"/>
                  <a:pt x="443" y="18"/>
                </a:cubicBezTo>
                <a:moveTo>
                  <a:pt x="537" y="18"/>
                </a:moveTo>
                <a:cubicBezTo>
                  <a:pt x="537" y="20"/>
                  <a:pt x="537" y="20"/>
                  <a:pt x="537" y="20"/>
                </a:cubicBezTo>
                <a:cubicBezTo>
                  <a:pt x="541" y="20"/>
                  <a:pt x="544" y="21"/>
                  <a:pt x="548" y="21"/>
                </a:cubicBezTo>
                <a:cubicBezTo>
                  <a:pt x="548" y="21"/>
                  <a:pt x="548" y="21"/>
                  <a:pt x="548" y="21"/>
                </a:cubicBezTo>
                <a:cubicBezTo>
                  <a:pt x="544" y="20"/>
                  <a:pt x="541" y="19"/>
                  <a:pt x="537" y="18"/>
                </a:cubicBezTo>
                <a:moveTo>
                  <a:pt x="449" y="18"/>
                </a:moveTo>
                <a:cubicBezTo>
                  <a:pt x="448" y="18"/>
                  <a:pt x="447" y="18"/>
                  <a:pt x="445" y="18"/>
                </a:cubicBezTo>
                <a:cubicBezTo>
                  <a:pt x="445" y="19"/>
                  <a:pt x="445" y="19"/>
                  <a:pt x="445" y="19"/>
                </a:cubicBezTo>
                <a:cubicBezTo>
                  <a:pt x="447" y="19"/>
                  <a:pt x="448" y="19"/>
                  <a:pt x="449" y="18"/>
                </a:cubicBezTo>
                <a:cubicBezTo>
                  <a:pt x="449" y="18"/>
                  <a:pt x="449" y="18"/>
                  <a:pt x="449" y="18"/>
                </a:cubicBezTo>
                <a:moveTo>
                  <a:pt x="743" y="18"/>
                </a:moveTo>
                <a:cubicBezTo>
                  <a:pt x="743" y="19"/>
                  <a:pt x="743" y="19"/>
                  <a:pt x="743" y="19"/>
                </a:cubicBezTo>
                <a:cubicBezTo>
                  <a:pt x="749" y="22"/>
                  <a:pt x="754" y="25"/>
                  <a:pt x="758" y="31"/>
                </a:cubicBezTo>
                <a:cubicBezTo>
                  <a:pt x="758" y="31"/>
                  <a:pt x="758" y="31"/>
                  <a:pt x="758" y="31"/>
                </a:cubicBezTo>
                <a:cubicBezTo>
                  <a:pt x="758" y="32"/>
                  <a:pt x="758" y="32"/>
                  <a:pt x="758" y="32"/>
                </a:cubicBezTo>
                <a:cubicBezTo>
                  <a:pt x="757" y="33"/>
                  <a:pt x="757" y="35"/>
                  <a:pt x="756" y="37"/>
                </a:cubicBezTo>
                <a:cubicBezTo>
                  <a:pt x="756" y="39"/>
                  <a:pt x="756" y="42"/>
                  <a:pt x="755" y="44"/>
                </a:cubicBezTo>
                <a:cubicBezTo>
                  <a:pt x="755" y="45"/>
                  <a:pt x="754" y="46"/>
                  <a:pt x="752" y="47"/>
                </a:cubicBezTo>
                <a:cubicBezTo>
                  <a:pt x="752" y="47"/>
                  <a:pt x="752" y="47"/>
                  <a:pt x="752" y="47"/>
                </a:cubicBezTo>
                <a:cubicBezTo>
                  <a:pt x="752" y="47"/>
                  <a:pt x="752" y="47"/>
                  <a:pt x="752" y="47"/>
                </a:cubicBezTo>
                <a:cubicBezTo>
                  <a:pt x="751" y="48"/>
                  <a:pt x="749" y="49"/>
                  <a:pt x="747" y="49"/>
                </a:cubicBezTo>
                <a:cubicBezTo>
                  <a:pt x="747" y="49"/>
                  <a:pt x="747" y="49"/>
                  <a:pt x="747" y="49"/>
                </a:cubicBezTo>
                <a:cubicBezTo>
                  <a:pt x="746" y="49"/>
                  <a:pt x="744" y="48"/>
                  <a:pt x="743" y="48"/>
                </a:cubicBezTo>
                <a:cubicBezTo>
                  <a:pt x="743" y="48"/>
                  <a:pt x="743" y="48"/>
                  <a:pt x="743" y="48"/>
                </a:cubicBezTo>
                <a:cubicBezTo>
                  <a:pt x="743" y="48"/>
                  <a:pt x="743" y="48"/>
                  <a:pt x="743" y="48"/>
                </a:cubicBezTo>
                <a:cubicBezTo>
                  <a:pt x="744" y="49"/>
                  <a:pt x="745" y="50"/>
                  <a:pt x="747" y="50"/>
                </a:cubicBezTo>
                <a:cubicBezTo>
                  <a:pt x="747" y="50"/>
                  <a:pt x="747" y="50"/>
                  <a:pt x="747" y="50"/>
                </a:cubicBezTo>
                <a:cubicBezTo>
                  <a:pt x="750" y="50"/>
                  <a:pt x="752" y="49"/>
                  <a:pt x="754" y="47"/>
                </a:cubicBezTo>
                <a:cubicBezTo>
                  <a:pt x="757" y="45"/>
                  <a:pt x="757" y="42"/>
                  <a:pt x="758" y="39"/>
                </a:cubicBezTo>
                <a:cubicBezTo>
                  <a:pt x="759" y="35"/>
                  <a:pt x="759" y="32"/>
                  <a:pt x="761" y="29"/>
                </a:cubicBezTo>
                <a:cubicBezTo>
                  <a:pt x="761" y="26"/>
                  <a:pt x="761" y="26"/>
                  <a:pt x="761" y="26"/>
                </a:cubicBezTo>
                <a:cubicBezTo>
                  <a:pt x="760" y="27"/>
                  <a:pt x="760" y="27"/>
                  <a:pt x="759" y="28"/>
                </a:cubicBezTo>
                <a:cubicBezTo>
                  <a:pt x="758" y="28"/>
                  <a:pt x="758" y="28"/>
                  <a:pt x="758" y="28"/>
                </a:cubicBezTo>
                <a:cubicBezTo>
                  <a:pt x="758" y="28"/>
                  <a:pt x="758" y="28"/>
                  <a:pt x="758" y="28"/>
                </a:cubicBezTo>
                <a:cubicBezTo>
                  <a:pt x="753" y="23"/>
                  <a:pt x="748" y="20"/>
                  <a:pt x="743" y="18"/>
                </a:cubicBezTo>
                <a:moveTo>
                  <a:pt x="528" y="17"/>
                </a:moveTo>
                <a:cubicBezTo>
                  <a:pt x="528" y="19"/>
                  <a:pt x="528" y="19"/>
                  <a:pt x="528" y="19"/>
                </a:cubicBezTo>
                <a:cubicBezTo>
                  <a:pt x="528" y="19"/>
                  <a:pt x="528" y="18"/>
                  <a:pt x="529" y="18"/>
                </a:cubicBezTo>
                <a:cubicBezTo>
                  <a:pt x="529" y="18"/>
                  <a:pt x="530" y="19"/>
                  <a:pt x="530" y="19"/>
                </a:cubicBezTo>
                <a:cubicBezTo>
                  <a:pt x="532" y="19"/>
                  <a:pt x="533" y="19"/>
                  <a:pt x="535" y="20"/>
                </a:cubicBezTo>
                <a:cubicBezTo>
                  <a:pt x="535" y="18"/>
                  <a:pt x="535" y="18"/>
                  <a:pt x="535" y="18"/>
                </a:cubicBezTo>
                <a:cubicBezTo>
                  <a:pt x="534" y="18"/>
                  <a:pt x="533" y="18"/>
                  <a:pt x="532" y="18"/>
                </a:cubicBezTo>
                <a:cubicBezTo>
                  <a:pt x="532" y="18"/>
                  <a:pt x="532" y="18"/>
                  <a:pt x="532" y="18"/>
                </a:cubicBezTo>
                <a:cubicBezTo>
                  <a:pt x="531" y="18"/>
                  <a:pt x="529" y="18"/>
                  <a:pt x="528" y="17"/>
                </a:cubicBezTo>
                <a:moveTo>
                  <a:pt x="703" y="17"/>
                </a:moveTo>
                <a:cubicBezTo>
                  <a:pt x="703" y="18"/>
                  <a:pt x="703" y="18"/>
                  <a:pt x="703" y="18"/>
                </a:cubicBezTo>
                <a:cubicBezTo>
                  <a:pt x="709" y="19"/>
                  <a:pt x="716" y="20"/>
                  <a:pt x="722" y="22"/>
                </a:cubicBezTo>
                <a:cubicBezTo>
                  <a:pt x="722" y="21"/>
                  <a:pt x="722" y="21"/>
                  <a:pt x="722" y="21"/>
                </a:cubicBezTo>
                <a:cubicBezTo>
                  <a:pt x="716" y="19"/>
                  <a:pt x="710" y="18"/>
                  <a:pt x="703" y="17"/>
                </a:cubicBezTo>
                <a:moveTo>
                  <a:pt x="692" y="17"/>
                </a:moveTo>
                <a:cubicBezTo>
                  <a:pt x="688" y="18"/>
                  <a:pt x="683" y="18"/>
                  <a:pt x="679" y="18"/>
                </a:cubicBezTo>
                <a:cubicBezTo>
                  <a:pt x="679" y="20"/>
                  <a:pt x="679" y="20"/>
                  <a:pt x="679" y="20"/>
                </a:cubicBezTo>
                <a:cubicBezTo>
                  <a:pt x="684" y="19"/>
                  <a:pt x="690" y="18"/>
                  <a:pt x="695" y="18"/>
                </a:cubicBezTo>
                <a:cubicBezTo>
                  <a:pt x="697" y="18"/>
                  <a:pt x="699" y="18"/>
                  <a:pt x="701" y="18"/>
                </a:cubicBezTo>
                <a:cubicBezTo>
                  <a:pt x="701" y="17"/>
                  <a:pt x="701" y="17"/>
                  <a:pt x="701" y="17"/>
                </a:cubicBezTo>
                <a:cubicBezTo>
                  <a:pt x="698" y="17"/>
                  <a:pt x="695" y="17"/>
                  <a:pt x="692" y="17"/>
                </a:cubicBezTo>
                <a:moveTo>
                  <a:pt x="89" y="16"/>
                </a:moveTo>
                <a:cubicBezTo>
                  <a:pt x="89" y="16"/>
                  <a:pt x="89" y="16"/>
                  <a:pt x="89" y="16"/>
                </a:cubicBezTo>
                <a:cubicBezTo>
                  <a:pt x="89" y="17"/>
                  <a:pt x="89" y="17"/>
                  <a:pt x="89" y="17"/>
                </a:cubicBezTo>
                <a:cubicBezTo>
                  <a:pt x="89" y="17"/>
                  <a:pt x="89" y="17"/>
                  <a:pt x="89" y="17"/>
                </a:cubicBezTo>
                <a:cubicBezTo>
                  <a:pt x="94" y="24"/>
                  <a:pt x="100" y="29"/>
                  <a:pt x="106" y="35"/>
                </a:cubicBezTo>
                <a:cubicBezTo>
                  <a:pt x="106" y="31"/>
                  <a:pt x="106" y="31"/>
                  <a:pt x="106" y="31"/>
                </a:cubicBezTo>
                <a:cubicBezTo>
                  <a:pt x="106" y="31"/>
                  <a:pt x="106" y="31"/>
                  <a:pt x="106" y="31"/>
                </a:cubicBezTo>
                <a:cubicBezTo>
                  <a:pt x="103" y="31"/>
                  <a:pt x="103" y="31"/>
                  <a:pt x="103" y="31"/>
                </a:cubicBezTo>
                <a:cubicBezTo>
                  <a:pt x="103" y="31"/>
                  <a:pt x="103" y="31"/>
                  <a:pt x="103" y="31"/>
                </a:cubicBezTo>
                <a:cubicBezTo>
                  <a:pt x="100" y="28"/>
                  <a:pt x="96" y="25"/>
                  <a:pt x="94" y="21"/>
                </a:cubicBezTo>
                <a:cubicBezTo>
                  <a:pt x="93" y="20"/>
                  <a:pt x="92" y="19"/>
                  <a:pt x="92" y="19"/>
                </a:cubicBezTo>
                <a:cubicBezTo>
                  <a:pt x="91" y="18"/>
                  <a:pt x="91" y="17"/>
                  <a:pt x="90" y="17"/>
                </a:cubicBezTo>
                <a:cubicBezTo>
                  <a:pt x="90" y="16"/>
                  <a:pt x="90" y="16"/>
                  <a:pt x="89" y="16"/>
                </a:cubicBezTo>
                <a:moveTo>
                  <a:pt x="791" y="16"/>
                </a:moveTo>
                <a:cubicBezTo>
                  <a:pt x="791" y="16"/>
                  <a:pt x="790" y="16"/>
                  <a:pt x="790" y="17"/>
                </a:cubicBezTo>
                <a:cubicBezTo>
                  <a:pt x="790" y="17"/>
                  <a:pt x="790" y="17"/>
                  <a:pt x="790" y="17"/>
                </a:cubicBezTo>
                <a:cubicBezTo>
                  <a:pt x="790" y="17"/>
                  <a:pt x="790" y="17"/>
                  <a:pt x="790" y="17"/>
                </a:cubicBezTo>
                <a:cubicBezTo>
                  <a:pt x="790" y="24"/>
                  <a:pt x="790" y="24"/>
                  <a:pt x="790" y="24"/>
                </a:cubicBezTo>
                <a:cubicBezTo>
                  <a:pt x="790" y="24"/>
                  <a:pt x="791" y="25"/>
                  <a:pt x="791" y="26"/>
                </a:cubicBezTo>
                <a:cubicBezTo>
                  <a:pt x="791" y="23"/>
                  <a:pt x="791" y="23"/>
                  <a:pt x="791" y="23"/>
                </a:cubicBezTo>
                <a:cubicBezTo>
                  <a:pt x="791" y="22"/>
                  <a:pt x="790" y="22"/>
                  <a:pt x="790" y="21"/>
                </a:cubicBezTo>
                <a:cubicBezTo>
                  <a:pt x="790" y="20"/>
                  <a:pt x="791" y="19"/>
                  <a:pt x="791" y="18"/>
                </a:cubicBezTo>
                <a:cubicBezTo>
                  <a:pt x="791" y="16"/>
                  <a:pt x="791" y="16"/>
                  <a:pt x="791" y="16"/>
                </a:cubicBezTo>
                <a:moveTo>
                  <a:pt x="1153" y="15"/>
                </a:moveTo>
                <a:cubicBezTo>
                  <a:pt x="1151" y="16"/>
                  <a:pt x="1149" y="16"/>
                  <a:pt x="1146" y="16"/>
                </a:cubicBezTo>
                <a:cubicBezTo>
                  <a:pt x="1140" y="18"/>
                  <a:pt x="1135" y="20"/>
                  <a:pt x="1130" y="24"/>
                </a:cubicBezTo>
                <a:cubicBezTo>
                  <a:pt x="1130" y="25"/>
                  <a:pt x="1130" y="25"/>
                  <a:pt x="1130" y="25"/>
                </a:cubicBezTo>
                <a:cubicBezTo>
                  <a:pt x="1135" y="21"/>
                  <a:pt x="1142" y="19"/>
                  <a:pt x="1148" y="17"/>
                </a:cubicBezTo>
                <a:cubicBezTo>
                  <a:pt x="1148" y="17"/>
                  <a:pt x="1148" y="17"/>
                  <a:pt x="1148" y="17"/>
                </a:cubicBezTo>
                <a:cubicBezTo>
                  <a:pt x="1148" y="17"/>
                  <a:pt x="1148" y="17"/>
                  <a:pt x="1148" y="17"/>
                </a:cubicBezTo>
                <a:cubicBezTo>
                  <a:pt x="1150" y="17"/>
                  <a:pt x="1152" y="17"/>
                  <a:pt x="1153" y="16"/>
                </a:cubicBezTo>
                <a:cubicBezTo>
                  <a:pt x="1153" y="15"/>
                  <a:pt x="1153" y="15"/>
                  <a:pt x="1153" y="15"/>
                </a:cubicBezTo>
                <a:moveTo>
                  <a:pt x="176" y="14"/>
                </a:moveTo>
                <a:cubicBezTo>
                  <a:pt x="176" y="15"/>
                  <a:pt x="176" y="15"/>
                  <a:pt x="176" y="15"/>
                </a:cubicBezTo>
                <a:cubicBezTo>
                  <a:pt x="178" y="16"/>
                  <a:pt x="181" y="18"/>
                  <a:pt x="181" y="21"/>
                </a:cubicBezTo>
                <a:cubicBezTo>
                  <a:pt x="182" y="21"/>
                  <a:pt x="182" y="21"/>
                  <a:pt x="182" y="21"/>
                </a:cubicBezTo>
                <a:cubicBezTo>
                  <a:pt x="181" y="22"/>
                  <a:pt x="181" y="22"/>
                  <a:pt x="181" y="22"/>
                </a:cubicBezTo>
                <a:cubicBezTo>
                  <a:pt x="180" y="23"/>
                  <a:pt x="178" y="25"/>
                  <a:pt x="176" y="26"/>
                </a:cubicBezTo>
                <a:cubicBezTo>
                  <a:pt x="176" y="26"/>
                  <a:pt x="176" y="26"/>
                  <a:pt x="176" y="26"/>
                </a:cubicBezTo>
                <a:cubicBezTo>
                  <a:pt x="176" y="29"/>
                  <a:pt x="176" y="29"/>
                  <a:pt x="176" y="29"/>
                </a:cubicBezTo>
                <a:cubicBezTo>
                  <a:pt x="179" y="26"/>
                  <a:pt x="182" y="23"/>
                  <a:pt x="185" y="20"/>
                </a:cubicBezTo>
                <a:cubicBezTo>
                  <a:pt x="185" y="18"/>
                  <a:pt x="185" y="18"/>
                  <a:pt x="185" y="18"/>
                </a:cubicBezTo>
                <a:cubicBezTo>
                  <a:pt x="184" y="19"/>
                  <a:pt x="184" y="19"/>
                  <a:pt x="183" y="19"/>
                </a:cubicBezTo>
                <a:cubicBezTo>
                  <a:pt x="183" y="19"/>
                  <a:pt x="183" y="19"/>
                  <a:pt x="183" y="19"/>
                </a:cubicBezTo>
                <a:cubicBezTo>
                  <a:pt x="183" y="19"/>
                  <a:pt x="183" y="19"/>
                  <a:pt x="182" y="19"/>
                </a:cubicBezTo>
                <a:cubicBezTo>
                  <a:pt x="182" y="19"/>
                  <a:pt x="182" y="19"/>
                  <a:pt x="182" y="19"/>
                </a:cubicBezTo>
                <a:cubicBezTo>
                  <a:pt x="182" y="18"/>
                  <a:pt x="182" y="18"/>
                  <a:pt x="182" y="18"/>
                </a:cubicBezTo>
                <a:cubicBezTo>
                  <a:pt x="180" y="17"/>
                  <a:pt x="178" y="15"/>
                  <a:pt x="176" y="14"/>
                </a:cubicBezTo>
                <a:moveTo>
                  <a:pt x="799" y="13"/>
                </a:moveTo>
                <a:cubicBezTo>
                  <a:pt x="799" y="13"/>
                  <a:pt x="799" y="13"/>
                  <a:pt x="799" y="13"/>
                </a:cubicBezTo>
                <a:cubicBezTo>
                  <a:pt x="797" y="13"/>
                  <a:pt x="795" y="14"/>
                  <a:pt x="793" y="14"/>
                </a:cubicBezTo>
                <a:cubicBezTo>
                  <a:pt x="793" y="16"/>
                  <a:pt x="793" y="16"/>
                  <a:pt x="793" y="16"/>
                </a:cubicBezTo>
                <a:cubicBezTo>
                  <a:pt x="793" y="16"/>
                  <a:pt x="794" y="16"/>
                  <a:pt x="794" y="16"/>
                </a:cubicBezTo>
                <a:cubicBezTo>
                  <a:pt x="794" y="16"/>
                  <a:pt x="794" y="16"/>
                  <a:pt x="794" y="16"/>
                </a:cubicBezTo>
                <a:cubicBezTo>
                  <a:pt x="795" y="16"/>
                  <a:pt x="796" y="17"/>
                  <a:pt x="797" y="17"/>
                </a:cubicBezTo>
                <a:cubicBezTo>
                  <a:pt x="797" y="18"/>
                  <a:pt x="798" y="19"/>
                  <a:pt x="799" y="19"/>
                </a:cubicBezTo>
                <a:cubicBezTo>
                  <a:pt x="799" y="19"/>
                  <a:pt x="799" y="19"/>
                  <a:pt x="799" y="19"/>
                </a:cubicBezTo>
                <a:cubicBezTo>
                  <a:pt x="799" y="19"/>
                  <a:pt x="799" y="19"/>
                  <a:pt x="799" y="19"/>
                </a:cubicBezTo>
                <a:cubicBezTo>
                  <a:pt x="803" y="24"/>
                  <a:pt x="809" y="28"/>
                  <a:pt x="812" y="33"/>
                </a:cubicBezTo>
                <a:cubicBezTo>
                  <a:pt x="812" y="33"/>
                  <a:pt x="812" y="34"/>
                  <a:pt x="812" y="34"/>
                </a:cubicBezTo>
                <a:cubicBezTo>
                  <a:pt x="812" y="32"/>
                  <a:pt x="812" y="32"/>
                  <a:pt x="812" y="32"/>
                </a:cubicBezTo>
                <a:cubicBezTo>
                  <a:pt x="808" y="27"/>
                  <a:pt x="803" y="22"/>
                  <a:pt x="799" y="17"/>
                </a:cubicBezTo>
                <a:cubicBezTo>
                  <a:pt x="798" y="16"/>
                  <a:pt x="798" y="16"/>
                  <a:pt x="798" y="16"/>
                </a:cubicBezTo>
                <a:cubicBezTo>
                  <a:pt x="799" y="15"/>
                  <a:pt x="799" y="15"/>
                  <a:pt x="799" y="15"/>
                </a:cubicBezTo>
                <a:cubicBezTo>
                  <a:pt x="800" y="15"/>
                  <a:pt x="801" y="15"/>
                  <a:pt x="802" y="15"/>
                </a:cubicBezTo>
                <a:cubicBezTo>
                  <a:pt x="803" y="15"/>
                  <a:pt x="805" y="16"/>
                  <a:pt x="806" y="16"/>
                </a:cubicBezTo>
                <a:cubicBezTo>
                  <a:pt x="806" y="16"/>
                  <a:pt x="806" y="16"/>
                  <a:pt x="806" y="16"/>
                </a:cubicBezTo>
                <a:cubicBezTo>
                  <a:pt x="807" y="17"/>
                  <a:pt x="807" y="17"/>
                  <a:pt x="807" y="17"/>
                </a:cubicBezTo>
                <a:cubicBezTo>
                  <a:pt x="807" y="18"/>
                  <a:pt x="809" y="19"/>
                  <a:pt x="810" y="19"/>
                </a:cubicBezTo>
                <a:cubicBezTo>
                  <a:pt x="811" y="20"/>
                  <a:pt x="812" y="20"/>
                  <a:pt x="812" y="21"/>
                </a:cubicBezTo>
                <a:cubicBezTo>
                  <a:pt x="812" y="19"/>
                  <a:pt x="812" y="19"/>
                  <a:pt x="812" y="19"/>
                </a:cubicBezTo>
                <a:cubicBezTo>
                  <a:pt x="812" y="19"/>
                  <a:pt x="811" y="18"/>
                  <a:pt x="810" y="17"/>
                </a:cubicBezTo>
                <a:cubicBezTo>
                  <a:pt x="810" y="17"/>
                  <a:pt x="809" y="16"/>
                  <a:pt x="808" y="16"/>
                </a:cubicBezTo>
                <a:cubicBezTo>
                  <a:pt x="808" y="16"/>
                  <a:pt x="808" y="16"/>
                  <a:pt x="808" y="16"/>
                </a:cubicBezTo>
                <a:cubicBezTo>
                  <a:pt x="808" y="16"/>
                  <a:pt x="808" y="16"/>
                  <a:pt x="808" y="16"/>
                </a:cubicBezTo>
                <a:cubicBezTo>
                  <a:pt x="805" y="15"/>
                  <a:pt x="802" y="13"/>
                  <a:pt x="799" y="13"/>
                </a:cubicBezTo>
                <a:moveTo>
                  <a:pt x="42" y="13"/>
                </a:moveTo>
                <a:cubicBezTo>
                  <a:pt x="42" y="13"/>
                  <a:pt x="42" y="13"/>
                  <a:pt x="42" y="13"/>
                </a:cubicBezTo>
                <a:cubicBezTo>
                  <a:pt x="51" y="19"/>
                  <a:pt x="51" y="19"/>
                  <a:pt x="51" y="19"/>
                </a:cubicBezTo>
                <a:cubicBezTo>
                  <a:pt x="51" y="19"/>
                  <a:pt x="51" y="19"/>
                  <a:pt x="51" y="19"/>
                </a:cubicBezTo>
                <a:cubicBezTo>
                  <a:pt x="51" y="19"/>
                  <a:pt x="51" y="20"/>
                  <a:pt x="51" y="21"/>
                </a:cubicBezTo>
                <a:cubicBezTo>
                  <a:pt x="51" y="22"/>
                  <a:pt x="51" y="23"/>
                  <a:pt x="50" y="24"/>
                </a:cubicBezTo>
                <a:cubicBezTo>
                  <a:pt x="50" y="25"/>
                  <a:pt x="49" y="26"/>
                  <a:pt x="49" y="26"/>
                </a:cubicBezTo>
                <a:cubicBezTo>
                  <a:pt x="48" y="27"/>
                  <a:pt x="48" y="27"/>
                  <a:pt x="48" y="27"/>
                </a:cubicBezTo>
                <a:cubicBezTo>
                  <a:pt x="47" y="26"/>
                  <a:pt x="47" y="26"/>
                  <a:pt x="47" y="26"/>
                </a:cubicBezTo>
                <a:cubicBezTo>
                  <a:pt x="45" y="25"/>
                  <a:pt x="44" y="24"/>
                  <a:pt x="42" y="24"/>
                </a:cubicBezTo>
                <a:cubicBezTo>
                  <a:pt x="42" y="24"/>
                  <a:pt x="42" y="24"/>
                  <a:pt x="42" y="24"/>
                </a:cubicBezTo>
                <a:cubicBezTo>
                  <a:pt x="44" y="25"/>
                  <a:pt x="45" y="27"/>
                  <a:pt x="47" y="28"/>
                </a:cubicBezTo>
                <a:cubicBezTo>
                  <a:pt x="47" y="28"/>
                  <a:pt x="47" y="28"/>
                  <a:pt x="47" y="28"/>
                </a:cubicBezTo>
                <a:cubicBezTo>
                  <a:pt x="47" y="28"/>
                  <a:pt x="47" y="28"/>
                  <a:pt x="47" y="28"/>
                </a:cubicBezTo>
                <a:cubicBezTo>
                  <a:pt x="49" y="31"/>
                  <a:pt x="49" y="35"/>
                  <a:pt x="50" y="39"/>
                </a:cubicBezTo>
                <a:cubicBezTo>
                  <a:pt x="50" y="39"/>
                  <a:pt x="50" y="39"/>
                  <a:pt x="50" y="39"/>
                </a:cubicBezTo>
                <a:cubicBezTo>
                  <a:pt x="50" y="39"/>
                  <a:pt x="50" y="39"/>
                  <a:pt x="50" y="39"/>
                </a:cubicBezTo>
                <a:cubicBezTo>
                  <a:pt x="50" y="40"/>
                  <a:pt x="49" y="41"/>
                  <a:pt x="48" y="41"/>
                </a:cubicBezTo>
                <a:cubicBezTo>
                  <a:pt x="48" y="41"/>
                  <a:pt x="48" y="41"/>
                  <a:pt x="48" y="41"/>
                </a:cubicBezTo>
                <a:cubicBezTo>
                  <a:pt x="47" y="41"/>
                  <a:pt x="46" y="40"/>
                  <a:pt x="46" y="40"/>
                </a:cubicBezTo>
                <a:cubicBezTo>
                  <a:pt x="46" y="40"/>
                  <a:pt x="46" y="40"/>
                  <a:pt x="46" y="40"/>
                </a:cubicBezTo>
                <a:cubicBezTo>
                  <a:pt x="46" y="40"/>
                  <a:pt x="46" y="40"/>
                  <a:pt x="46" y="40"/>
                </a:cubicBezTo>
                <a:cubicBezTo>
                  <a:pt x="44" y="38"/>
                  <a:pt x="43" y="38"/>
                  <a:pt x="42" y="37"/>
                </a:cubicBezTo>
                <a:cubicBezTo>
                  <a:pt x="42" y="37"/>
                  <a:pt x="42" y="37"/>
                  <a:pt x="42" y="37"/>
                </a:cubicBezTo>
                <a:cubicBezTo>
                  <a:pt x="44" y="39"/>
                  <a:pt x="47" y="40"/>
                  <a:pt x="48" y="43"/>
                </a:cubicBezTo>
                <a:cubicBezTo>
                  <a:pt x="48" y="44"/>
                  <a:pt x="48" y="44"/>
                  <a:pt x="48" y="44"/>
                </a:cubicBezTo>
                <a:cubicBezTo>
                  <a:pt x="47" y="44"/>
                  <a:pt x="47" y="44"/>
                  <a:pt x="47" y="44"/>
                </a:cubicBezTo>
                <a:cubicBezTo>
                  <a:pt x="46" y="45"/>
                  <a:pt x="44" y="46"/>
                  <a:pt x="42" y="46"/>
                </a:cubicBezTo>
                <a:cubicBezTo>
                  <a:pt x="42" y="47"/>
                  <a:pt x="42" y="47"/>
                  <a:pt x="42" y="47"/>
                </a:cubicBezTo>
                <a:cubicBezTo>
                  <a:pt x="43" y="47"/>
                  <a:pt x="43" y="47"/>
                  <a:pt x="44" y="47"/>
                </a:cubicBezTo>
                <a:cubicBezTo>
                  <a:pt x="45" y="47"/>
                  <a:pt x="45" y="47"/>
                  <a:pt x="46" y="47"/>
                </a:cubicBezTo>
                <a:cubicBezTo>
                  <a:pt x="48" y="46"/>
                  <a:pt x="50" y="44"/>
                  <a:pt x="51" y="42"/>
                </a:cubicBezTo>
                <a:cubicBezTo>
                  <a:pt x="51" y="40"/>
                  <a:pt x="51" y="39"/>
                  <a:pt x="51" y="38"/>
                </a:cubicBezTo>
                <a:cubicBezTo>
                  <a:pt x="51" y="36"/>
                  <a:pt x="51" y="35"/>
                  <a:pt x="50" y="33"/>
                </a:cubicBezTo>
                <a:cubicBezTo>
                  <a:pt x="50" y="33"/>
                  <a:pt x="50" y="33"/>
                  <a:pt x="50" y="33"/>
                </a:cubicBezTo>
                <a:cubicBezTo>
                  <a:pt x="50" y="33"/>
                  <a:pt x="50" y="33"/>
                  <a:pt x="50" y="33"/>
                </a:cubicBezTo>
                <a:cubicBezTo>
                  <a:pt x="50" y="29"/>
                  <a:pt x="50" y="26"/>
                  <a:pt x="52" y="24"/>
                </a:cubicBezTo>
                <a:cubicBezTo>
                  <a:pt x="52" y="19"/>
                  <a:pt x="52" y="19"/>
                  <a:pt x="52" y="19"/>
                </a:cubicBezTo>
                <a:cubicBezTo>
                  <a:pt x="49" y="17"/>
                  <a:pt x="45" y="15"/>
                  <a:pt x="42" y="13"/>
                </a:cubicBezTo>
                <a:moveTo>
                  <a:pt x="581" y="13"/>
                </a:moveTo>
                <a:cubicBezTo>
                  <a:pt x="581" y="14"/>
                  <a:pt x="581" y="14"/>
                  <a:pt x="581" y="14"/>
                </a:cubicBezTo>
                <a:cubicBezTo>
                  <a:pt x="585" y="17"/>
                  <a:pt x="589" y="19"/>
                  <a:pt x="592" y="24"/>
                </a:cubicBezTo>
                <a:cubicBezTo>
                  <a:pt x="593" y="24"/>
                  <a:pt x="593" y="24"/>
                  <a:pt x="593" y="24"/>
                </a:cubicBezTo>
                <a:cubicBezTo>
                  <a:pt x="584" y="37"/>
                  <a:pt x="584" y="37"/>
                  <a:pt x="584" y="37"/>
                </a:cubicBezTo>
                <a:cubicBezTo>
                  <a:pt x="584" y="37"/>
                  <a:pt x="584" y="37"/>
                  <a:pt x="584" y="37"/>
                </a:cubicBezTo>
                <a:cubicBezTo>
                  <a:pt x="583" y="37"/>
                  <a:pt x="583" y="37"/>
                  <a:pt x="583" y="37"/>
                </a:cubicBezTo>
                <a:cubicBezTo>
                  <a:pt x="583" y="37"/>
                  <a:pt x="583" y="37"/>
                  <a:pt x="583" y="37"/>
                </a:cubicBezTo>
                <a:cubicBezTo>
                  <a:pt x="582" y="37"/>
                  <a:pt x="581" y="36"/>
                  <a:pt x="581" y="36"/>
                </a:cubicBezTo>
                <a:cubicBezTo>
                  <a:pt x="581" y="37"/>
                  <a:pt x="581" y="37"/>
                  <a:pt x="581" y="37"/>
                </a:cubicBezTo>
                <a:cubicBezTo>
                  <a:pt x="581" y="38"/>
                  <a:pt x="582" y="38"/>
                  <a:pt x="583" y="39"/>
                </a:cubicBezTo>
                <a:cubicBezTo>
                  <a:pt x="583" y="40"/>
                  <a:pt x="583" y="40"/>
                  <a:pt x="583" y="40"/>
                </a:cubicBezTo>
                <a:cubicBezTo>
                  <a:pt x="581" y="44"/>
                  <a:pt x="581" y="44"/>
                  <a:pt x="581" y="44"/>
                </a:cubicBezTo>
                <a:cubicBezTo>
                  <a:pt x="581" y="48"/>
                  <a:pt x="581" y="48"/>
                  <a:pt x="581" y="48"/>
                </a:cubicBezTo>
                <a:cubicBezTo>
                  <a:pt x="581" y="47"/>
                  <a:pt x="582" y="46"/>
                  <a:pt x="582" y="45"/>
                </a:cubicBezTo>
                <a:cubicBezTo>
                  <a:pt x="582" y="45"/>
                  <a:pt x="582" y="45"/>
                  <a:pt x="582" y="45"/>
                </a:cubicBezTo>
                <a:cubicBezTo>
                  <a:pt x="582" y="45"/>
                  <a:pt x="582" y="45"/>
                  <a:pt x="582" y="45"/>
                </a:cubicBezTo>
                <a:cubicBezTo>
                  <a:pt x="586" y="38"/>
                  <a:pt x="590" y="32"/>
                  <a:pt x="593" y="26"/>
                </a:cubicBezTo>
                <a:cubicBezTo>
                  <a:pt x="593" y="22"/>
                  <a:pt x="593" y="22"/>
                  <a:pt x="593" y="22"/>
                </a:cubicBezTo>
                <a:cubicBezTo>
                  <a:pt x="593" y="22"/>
                  <a:pt x="593" y="22"/>
                  <a:pt x="593" y="22"/>
                </a:cubicBezTo>
                <a:cubicBezTo>
                  <a:pt x="592" y="22"/>
                  <a:pt x="592" y="22"/>
                  <a:pt x="592" y="22"/>
                </a:cubicBezTo>
                <a:cubicBezTo>
                  <a:pt x="589" y="18"/>
                  <a:pt x="585" y="15"/>
                  <a:pt x="581" y="13"/>
                </a:cubicBezTo>
                <a:moveTo>
                  <a:pt x="23" y="12"/>
                </a:moveTo>
                <a:cubicBezTo>
                  <a:pt x="23" y="13"/>
                  <a:pt x="23" y="13"/>
                  <a:pt x="23" y="13"/>
                </a:cubicBezTo>
                <a:cubicBezTo>
                  <a:pt x="29" y="16"/>
                  <a:pt x="35" y="19"/>
                  <a:pt x="40" y="23"/>
                </a:cubicBezTo>
                <a:cubicBezTo>
                  <a:pt x="40" y="22"/>
                  <a:pt x="40" y="22"/>
                  <a:pt x="40" y="22"/>
                </a:cubicBezTo>
                <a:cubicBezTo>
                  <a:pt x="35" y="19"/>
                  <a:pt x="29" y="15"/>
                  <a:pt x="23" y="12"/>
                </a:cubicBezTo>
                <a:moveTo>
                  <a:pt x="87" y="12"/>
                </a:moveTo>
                <a:cubicBezTo>
                  <a:pt x="86" y="12"/>
                  <a:pt x="86" y="13"/>
                  <a:pt x="86" y="13"/>
                </a:cubicBezTo>
                <a:cubicBezTo>
                  <a:pt x="85" y="13"/>
                  <a:pt x="85" y="13"/>
                  <a:pt x="85" y="13"/>
                </a:cubicBezTo>
                <a:cubicBezTo>
                  <a:pt x="85" y="13"/>
                  <a:pt x="85" y="13"/>
                  <a:pt x="85" y="13"/>
                </a:cubicBezTo>
                <a:cubicBezTo>
                  <a:pt x="83" y="15"/>
                  <a:pt x="82" y="17"/>
                  <a:pt x="82" y="18"/>
                </a:cubicBezTo>
                <a:cubicBezTo>
                  <a:pt x="82" y="19"/>
                  <a:pt x="83" y="21"/>
                  <a:pt x="84" y="23"/>
                </a:cubicBezTo>
                <a:cubicBezTo>
                  <a:pt x="85" y="24"/>
                  <a:pt x="86" y="25"/>
                  <a:pt x="87" y="26"/>
                </a:cubicBezTo>
                <a:cubicBezTo>
                  <a:pt x="87" y="24"/>
                  <a:pt x="87" y="24"/>
                  <a:pt x="87" y="24"/>
                </a:cubicBezTo>
                <a:cubicBezTo>
                  <a:pt x="85" y="22"/>
                  <a:pt x="84" y="20"/>
                  <a:pt x="84" y="18"/>
                </a:cubicBezTo>
                <a:cubicBezTo>
                  <a:pt x="84" y="17"/>
                  <a:pt x="84" y="17"/>
                  <a:pt x="84" y="17"/>
                </a:cubicBezTo>
                <a:cubicBezTo>
                  <a:pt x="84" y="17"/>
                  <a:pt x="84" y="17"/>
                  <a:pt x="84" y="17"/>
                </a:cubicBezTo>
                <a:cubicBezTo>
                  <a:pt x="85" y="16"/>
                  <a:pt x="86" y="15"/>
                  <a:pt x="87" y="14"/>
                </a:cubicBezTo>
                <a:cubicBezTo>
                  <a:pt x="87" y="12"/>
                  <a:pt x="87" y="12"/>
                  <a:pt x="87" y="12"/>
                </a:cubicBezTo>
                <a:moveTo>
                  <a:pt x="1232" y="12"/>
                </a:moveTo>
                <a:cubicBezTo>
                  <a:pt x="1232" y="21"/>
                  <a:pt x="1232" y="21"/>
                  <a:pt x="1232" y="21"/>
                </a:cubicBezTo>
                <a:cubicBezTo>
                  <a:pt x="1233" y="21"/>
                  <a:pt x="1234" y="21"/>
                  <a:pt x="1234" y="21"/>
                </a:cubicBezTo>
                <a:cubicBezTo>
                  <a:pt x="1235" y="21"/>
                  <a:pt x="1235" y="21"/>
                  <a:pt x="1236" y="21"/>
                </a:cubicBezTo>
                <a:cubicBezTo>
                  <a:pt x="1236" y="20"/>
                  <a:pt x="1236" y="20"/>
                  <a:pt x="1236" y="20"/>
                </a:cubicBezTo>
                <a:cubicBezTo>
                  <a:pt x="1235" y="19"/>
                  <a:pt x="1234" y="19"/>
                  <a:pt x="1233" y="19"/>
                </a:cubicBezTo>
                <a:cubicBezTo>
                  <a:pt x="1232" y="18"/>
                  <a:pt x="1232" y="18"/>
                  <a:pt x="1232" y="18"/>
                </a:cubicBezTo>
                <a:cubicBezTo>
                  <a:pt x="1232" y="18"/>
                  <a:pt x="1232" y="18"/>
                  <a:pt x="1232" y="18"/>
                </a:cubicBezTo>
                <a:cubicBezTo>
                  <a:pt x="1232" y="16"/>
                  <a:pt x="1232" y="14"/>
                  <a:pt x="1232" y="12"/>
                </a:cubicBezTo>
                <a:moveTo>
                  <a:pt x="173" y="12"/>
                </a:moveTo>
                <a:cubicBezTo>
                  <a:pt x="173" y="13"/>
                  <a:pt x="173" y="13"/>
                  <a:pt x="173" y="13"/>
                </a:cubicBezTo>
                <a:cubicBezTo>
                  <a:pt x="173" y="13"/>
                  <a:pt x="174" y="13"/>
                  <a:pt x="174" y="14"/>
                </a:cubicBezTo>
                <a:cubicBezTo>
                  <a:pt x="174" y="13"/>
                  <a:pt x="174" y="13"/>
                  <a:pt x="174" y="13"/>
                </a:cubicBezTo>
                <a:cubicBezTo>
                  <a:pt x="174" y="12"/>
                  <a:pt x="173" y="12"/>
                  <a:pt x="173" y="12"/>
                </a:cubicBezTo>
                <a:moveTo>
                  <a:pt x="134" y="12"/>
                </a:moveTo>
                <a:cubicBezTo>
                  <a:pt x="134" y="12"/>
                  <a:pt x="134" y="12"/>
                  <a:pt x="134" y="12"/>
                </a:cubicBezTo>
                <a:cubicBezTo>
                  <a:pt x="133" y="12"/>
                  <a:pt x="132" y="12"/>
                  <a:pt x="131" y="12"/>
                </a:cubicBezTo>
                <a:cubicBezTo>
                  <a:pt x="130" y="12"/>
                  <a:pt x="130" y="12"/>
                  <a:pt x="129" y="12"/>
                </a:cubicBezTo>
                <a:cubicBezTo>
                  <a:pt x="129" y="12"/>
                  <a:pt x="129" y="12"/>
                  <a:pt x="129" y="12"/>
                </a:cubicBezTo>
                <a:cubicBezTo>
                  <a:pt x="129" y="12"/>
                  <a:pt x="129" y="12"/>
                  <a:pt x="129" y="12"/>
                </a:cubicBezTo>
                <a:cubicBezTo>
                  <a:pt x="129" y="13"/>
                  <a:pt x="129" y="13"/>
                  <a:pt x="129" y="13"/>
                </a:cubicBezTo>
                <a:cubicBezTo>
                  <a:pt x="129" y="13"/>
                  <a:pt x="130" y="13"/>
                  <a:pt x="131" y="13"/>
                </a:cubicBezTo>
                <a:cubicBezTo>
                  <a:pt x="132" y="13"/>
                  <a:pt x="134" y="13"/>
                  <a:pt x="135" y="13"/>
                </a:cubicBezTo>
                <a:cubicBezTo>
                  <a:pt x="142" y="13"/>
                  <a:pt x="147" y="15"/>
                  <a:pt x="153" y="16"/>
                </a:cubicBezTo>
                <a:cubicBezTo>
                  <a:pt x="153" y="16"/>
                  <a:pt x="153" y="16"/>
                  <a:pt x="153" y="16"/>
                </a:cubicBezTo>
                <a:cubicBezTo>
                  <a:pt x="168" y="23"/>
                  <a:pt x="168" y="23"/>
                  <a:pt x="168" y="23"/>
                </a:cubicBezTo>
                <a:cubicBezTo>
                  <a:pt x="168" y="23"/>
                  <a:pt x="168" y="23"/>
                  <a:pt x="168" y="23"/>
                </a:cubicBezTo>
                <a:cubicBezTo>
                  <a:pt x="169" y="24"/>
                  <a:pt x="170" y="24"/>
                  <a:pt x="171" y="25"/>
                </a:cubicBezTo>
                <a:cubicBezTo>
                  <a:pt x="171" y="24"/>
                  <a:pt x="171" y="24"/>
                  <a:pt x="171" y="24"/>
                </a:cubicBezTo>
                <a:cubicBezTo>
                  <a:pt x="168" y="22"/>
                  <a:pt x="165" y="21"/>
                  <a:pt x="162" y="19"/>
                </a:cubicBezTo>
                <a:cubicBezTo>
                  <a:pt x="162" y="19"/>
                  <a:pt x="162" y="19"/>
                  <a:pt x="162" y="19"/>
                </a:cubicBezTo>
                <a:cubicBezTo>
                  <a:pt x="162" y="19"/>
                  <a:pt x="162" y="19"/>
                  <a:pt x="162" y="19"/>
                </a:cubicBezTo>
                <a:cubicBezTo>
                  <a:pt x="154" y="15"/>
                  <a:pt x="144" y="12"/>
                  <a:pt x="134" y="12"/>
                </a:cubicBezTo>
                <a:moveTo>
                  <a:pt x="885" y="12"/>
                </a:moveTo>
                <a:cubicBezTo>
                  <a:pt x="885" y="13"/>
                  <a:pt x="885" y="13"/>
                  <a:pt x="885" y="13"/>
                </a:cubicBezTo>
                <a:cubicBezTo>
                  <a:pt x="888" y="14"/>
                  <a:pt x="891" y="16"/>
                  <a:pt x="893" y="20"/>
                </a:cubicBezTo>
                <a:cubicBezTo>
                  <a:pt x="893" y="20"/>
                  <a:pt x="893" y="20"/>
                  <a:pt x="893" y="20"/>
                </a:cubicBezTo>
                <a:cubicBezTo>
                  <a:pt x="893" y="20"/>
                  <a:pt x="893" y="21"/>
                  <a:pt x="893" y="21"/>
                </a:cubicBezTo>
                <a:cubicBezTo>
                  <a:pt x="893" y="23"/>
                  <a:pt x="892" y="24"/>
                  <a:pt x="891" y="25"/>
                </a:cubicBezTo>
                <a:cubicBezTo>
                  <a:pt x="890" y="26"/>
                  <a:pt x="889" y="26"/>
                  <a:pt x="888" y="26"/>
                </a:cubicBezTo>
                <a:cubicBezTo>
                  <a:pt x="888" y="26"/>
                  <a:pt x="888" y="26"/>
                  <a:pt x="888" y="26"/>
                </a:cubicBezTo>
                <a:cubicBezTo>
                  <a:pt x="887" y="26"/>
                  <a:pt x="886" y="26"/>
                  <a:pt x="885" y="25"/>
                </a:cubicBezTo>
                <a:cubicBezTo>
                  <a:pt x="885" y="26"/>
                  <a:pt x="885" y="26"/>
                  <a:pt x="885" y="26"/>
                </a:cubicBezTo>
                <a:cubicBezTo>
                  <a:pt x="885" y="27"/>
                  <a:pt x="885" y="27"/>
                  <a:pt x="885" y="27"/>
                </a:cubicBezTo>
                <a:cubicBezTo>
                  <a:pt x="886" y="27"/>
                  <a:pt x="886" y="27"/>
                  <a:pt x="886" y="27"/>
                </a:cubicBezTo>
                <a:cubicBezTo>
                  <a:pt x="886" y="28"/>
                  <a:pt x="886" y="28"/>
                  <a:pt x="886" y="28"/>
                </a:cubicBezTo>
                <a:cubicBezTo>
                  <a:pt x="886" y="29"/>
                  <a:pt x="886" y="29"/>
                  <a:pt x="886" y="29"/>
                </a:cubicBezTo>
                <a:cubicBezTo>
                  <a:pt x="886" y="29"/>
                  <a:pt x="885" y="30"/>
                  <a:pt x="885" y="30"/>
                </a:cubicBezTo>
                <a:cubicBezTo>
                  <a:pt x="885" y="31"/>
                  <a:pt x="885" y="31"/>
                  <a:pt x="885" y="31"/>
                </a:cubicBezTo>
                <a:cubicBezTo>
                  <a:pt x="885" y="32"/>
                  <a:pt x="885" y="32"/>
                  <a:pt x="885" y="32"/>
                </a:cubicBezTo>
                <a:cubicBezTo>
                  <a:pt x="885" y="32"/>
                  <a:pt x="886" y="31"/>
                  <a:pt x="886" y="31"/>
                </a:cubicBezTo>
                <a:cubicBezTo>
                  <a:pt x="887" y="31"/>
                  <a:pt x="887" y="31"/>
                  <a:pt x="887" y="31"/>
                </a:cubicBezTo>
                <a:cubicBezTo>
                  <a:pt x="887" y="31"/>
                  <a:pt x="887" y="31"/>
                  <a:pt x="887" y="31"/>
                </a:cubicBezTo>
                <a:cubicBezTo>
                  <a:pt x="890" y="28"/>
                  <a:pt x="893" y="24"/>
                  <a:pt x="896" y="21"/>
                </a:cubicBezTo>
                <a:cubicBezTo>
                  <a:pt x="896" y="18"/>
                  <a:pt x="896" y="18"/>
                  <a:pt x="896" y="18"/>
                </a:cubicBezTo>
                <a:cubicBezTo>
                  <a:pt x="896" y="18"/>
                  <a:pt x="896" y="18"/>
                  <a:pt x="895" y="18"/>
                </a:cubicBezTo>
                <a:cubicBezTo>
                  <a:pt x="895" y="18"/>
                  <a:pt x="895" y="18"/>
                  <a:pt x="895" y="18"/>
                </a:cubicBezTo>
                <a:cubicBezTo>
                  <a:pt x="895" y="18"/>
                  <a:pt x="895" y="18"/>
                  <a:pt x="895" y="18"/>
                </a:cubicBezTo>
                <a:cubicBezTo>
                  <a:pt x="892" y="15"/>
                  <a:pt x="888" y="13"/>
                  <a:pt x="885" y="12"/>
                </a:cubicBezTo>
                <a:moveTo>
                  <a:pt x="840" y="11"/>
                </a:moveTo>
                <a:cubicBezTo>
                  <a:pt x="840" y="11"/>
                  <a:pt x="840" y="11"/>
                  <a:pt x="840" y="11"/>
                </a:cubicBezTo>
                <a:cubicBezTo>
                  <a:pt x="840" y="11"/>
                  <a:pt x="839" y="11"/>
                  <a:pt x="839" y="11"/>
                </a:cubicBezTo>
                <a:cubicBezTo>
                  <a:pt x="839" y="12"/>
                  <a:pt x="839" y="12"/>
                  <a:pt x="839" y="12"/>
                </a:cubicBezTo>
                <a:cubicBezTo>
                  <a:pt x="840" y="12"/>
                  <a:pt x="840" y="12"/>
                  <a:pt x="841" y="12"/>
                </a:cubicBezTo>
                <a:cubicBezTo>
                  <a:pt x="844" y="12"/>
                  <a:pt x="846" y="12"/>
                  <a:pt x="848" y="12"/>
                </a:cubicBezTo>
                <a:cubicBezTo>
                  <a:pt x="848" y="12"/>
                  <a:pt x="848" y="12"/>
                  <a:pt x="848" y="12"/>
                </a:cubicBezTo>
                <a:cubicBezTo>
                  <a:pt x="848" y="12"/>
                  <a:pt x="848" y="12"/>
                  <a:pt x="848" y="12"/>
                </a:cubicBezTo>
                <a:cubicBezTo>
                  <a:pt x="848" y="12"/>
                  <a:pt x="848" y="12"/>
                  <a:pt x="848" y="12"/>
                </a:cubicBezTo>
                <a:cubicBezTo>
                  <a:pt x="861" y="14"/>
                  <a:pt x="873" y="18"/>
                  <a:pt x="883" y="25"/>
                </a:cubicBezTo>
                <a:cubicBezTo>
                  <a:pt x="883" y="24"/>
                  <a:pt x="883" y="24"/>
                  <a:pt x="883" y="24"/>
                </a:cubicBezTo>
                <a:cubicBezTo>
                  <a:pt x="881" y="23"/>
                  <a:pt x="880" y="21"/>
                  <a:pt x="879" y="21"/>
                </a:cubicBezTo>
                <a:cubicBezTo>
                  <a:pt x="878" y="21"/>
                  <a:pt x="878" y="21"/>
                  <a:pt x="878" y="21"/>
                </a:cubicBezTo>
                <a:cubicBezTo>
                  <a:pt x="878" y="21"/>
                  <a:pt x="878" y="21"/>
                  <a:pt x="878" y="21"/>
                </a:cubicBezTo>
                <a:cubicBezTo>
                  <a:pt x="867" y="14"/>
                  <a:pt x="854" y="11"/>
                  <a:pt x="840" y="11"/>
                </a:cubicBezTo>
                <a:moveTo>
                  <a:pt x="1001" y="11"/>
                </a:moveTo>
                <a:cubicBezTo>
                  <a:pt x="1001" y="12"/>
                  <a:pt x="1001" y="12"/>
                  <a:pt x="1001" y="12"/>
                </a:cubicBezTo>
                <a:cubicBezTo>
                  <a:pt x="1016" y="13"/>
                  <a:pt x="1031" y="16"/>
                  <a:pt x="1043" y="20"/>
                </a:cubicBezTo>
                <a:cubicBezTo>
                  <a:pt x="1044" y="20"/>
                  <a:pt x="1044" y="20"/>
                  <a:pt x="1044" y="20"/>
                </a:cubicBezTo>
                <a:cubicBezTo>
                  <a:pt x="1044" y="20"/>
                  <a:pt x="1044" y="20"/>
                  <a:pt x="1044" y="20"/>
                </a:cubicBezTo>
                <a:cubicBezTo>
                  <a:pt x="1057" y="27"/>
                  <a:pt x="1071" y="34"/>
                  <a:pt x="1080" y="46"/>
                </a:cubicBezTo>
                <a:cubicBezTo>
                  <a:pt x="1080" y="46"/>
                  <a:pt x="1081" y="46"/>
                  <a:pt x="1081" y="46"/>
                </a:cubicBezTo>
                <a:cubicBezTo>
                  <a:pt x="1081" y="45"/>
                  <a:pt x="1081" y="45"/>
                  <a:pt x="1081" y="45"/>
                </a:cubicBezTo>
                <a:cubicBezTo>
                  <a:pt x="1064" y="26"/>
                  <a:pt x="1041" y="16"/>
                  <a:pt x="1017" y="13"/>
                </a:cubicBezTo>
                <a:cubicBezTo>
                  <a:pt x="1017" y="13"/>
                  <a:pt x="1017" y="13"/>
                  <a:pt x="1017" y="13"/>
                </a:cubicBezTo>
                <a:cubicBezTo>
                  <a:pt x="1017" y="13"/>
                  <a:pt x="1017" y="13"/>
                  <a:pt x="1017" y="13"/>
                </a:cubicBezTo>
                <a:cubicBezTo>
                  <a:pt x="1012" y="12"/>
                  <a:pt x="1007" y="11"/>
                  <a:pt x="1001" y="11"/>
                </a:cubicBezTo>
                <a:moveTo>
                  <a:pt x="725" y="11"/>
                </a:moveTo>
                <a:cubicBezTo>
                  <a:pt x="725" y="12"/>
                  <a:pt x="725" y="12"/>
                  <a:pt x="725" y="12"/>
                </a:cubicBezTo>
                <a:cubicBezTo>
                  <a:pt x="731" y="14"/>
                  <a:pt x="736" y="16"/>
                  <a:pt x="741" y="18"/>
                </a:cubicBezTo>
                <a:cubicBezTo>
                  <a:pt x="741" y="17"/>
                  <a:pt x="741" y="17"/>
                  <a:pt x="741" y="17"/>
                </a:cubicBezTo>
                <a:cubicBezTo>
                  <a:pt x="736" y="14"/>
                  <a:pt x="731" y="13"/>
                  <a:pt x="725" y="11"/>
                </a:cubicBezTo>
                <a:moveTo>
                  <a:pt x="993" y="10"/>
                </a:moveTo>
                <a:cubicBezTo>
                  <a:pt x="992" y="10"/>
                  <a:pt x="990" y="11"/>
                  <a:pt x="989" y="11"/>
                </a:cubicBezTo>
                <a:cubicBezTo>
                  <a:pt x="989" y="11"/>
                  <a:pt x="989" y="11"/>
                  <a:pt x="989" y="11"/>
                </a:cubicBezTo>
                <a:cubicBezTo>
                  <a:pt x="989" y="11"/>
                  <a:pt x="989" y="11"/>
                  <a:pt x="989" y="11"/>
                </a:cubicBezTo>
                <a:cubicBezTo>
                  <a:pt x="988" y="11"/>
                  <a:pt x="988" y="11"/>
                  <a:pt x="987" y="11"/>
                </a:cubicBezTo>
                <a:cubicBezTo>
                  <a:pt x="964" y="11"/>
                  <a:pt x="944" y="18"/>
                  <a:pt x="926" y="30"/>
                </a:cubicBezTo>
                <a:cubicBezTo>
                  <a:pt x="926" y="31"/>
                  <a:pt x="926" y="31"/>
                  <a:pt x="926" y="31"/>
                </a:cubicBezTo>
                <a:cubicBezTo>
                  <a:pt x="928" y="30"/>
                  <a:pt x="929" y="29"/>
                  <a:pt x="931" y="28"/>
                </a:cubicBezTo>
                <a:cubicBezTo>
                  <a:pt x="931" y="28"/>
                  <a:pt x="931" y="28"/>
                  <a:pt x="931" y="28"/>
                </a:cubicBezTo>
                <a:cubicBezTo>
                  <a:pt x="931" y="28"/>
                  <a:pt x="931" y="28"/>
                  <a:pt x="931" y="28"/>
                </a:cubicBezTo>
                <a:cubicBezTo>
                  <a:pt x="939" y="22"/>
                  <a:pt x="949" y="19"/>
                  <a:pt x="959" y="15"/>
                </a:cubicBezTo>
                <a:cubicBezTo>
                  <a:pt x="959" y="15"/>
                  <a:pt x="959" y="15"/>
                  <a:pt x="959" y="15"/>
                </a:cubicBezTo>
                <a:cubicBezTo>
                  <a:pt x="959" y="15"/>
                  <a:pt x="959" y="15"/>
                  <a:pt x="959" y="15"/>
                </a:cubicBezTo>
                <a:cubicBezTo>
                  <a:pt x="969" y="12"/>
                  <a:pt x="980" y="11"/>
                  <a:pt x="991" y="11"/>
                </a:cubicBezTo>
                <a:cubicBezTo>
                  <a:pt x="994" y="11"/>
                  <a:pt x="996" y="11"/>
                  <a:pt x="999" y="12"/>
                </a:cubicBezTo>
                <a:cubicBezTo>
                  <a:pt x="999" y="11"/>
                  <a:pt x="999" y="11"/>
                  <a:pt x="999" y="11"/>
                </a:cubicBezTo>
                <a:cubicBezTo>
                  <a:pt x="997" y="11"/>
                  <a:pt x="995" y="10"/>
                  <a:pt x="993" y="10"/>
                </a:cubicBezTo>
                <a:moveTo>
                  <a:pt x="604" y="10"/>
                </a:moveTo>
                <a:cubicBezTo>
                  <a:pt x="604" y="11"/>
                  <a:pt x="603" y="12"/>
                  <a:pt x="603" y="13"/>
                </a:cubicBezTo>
                <a:cubicBezTo>
                  <a:pt x="602" y="14"/>
                  <a:pt x="601" y="15"/>
                  <a:pt x="600" y="15"/>
                </a:cubicBezTo>
                <a:cubicBezTo>
                  <a:pt x="599" y="16"/>
                  <a:pt x="599" y="16"/>
                  <a:pt x="599" y="16"/>
                </a:cubicBezTo>
                <a:cubicBezTo>
                  <a:pt x="599" y="16"/>
                  <a:pt x="599" y="16"/>
                  <a:pt x="599" y="16"/>
                </a:cubicBezTo>
                <a:cubicBezTo>
                  <a:pt x="597" y="15"/>
                  <a:pt x="596" y="15"/>
                  <a:pt x="595" y="14"/>
                </a:cubicBezTo>
                <a:cubicBezTo>
                  <a:pt x="595" y="16"/>
                  <a:pt x="595" y="16"/>
                  <a:pt x="595" y="16"/>
                </a:cubicBezTo>
                <a:cubicBezTo>
                  <a:pt x="596" y="16"/>
                  <a:pt x="597" y="17"/>
                  <a:pt x="597" y="18"/>
                </a:cubicBezTo>
                <a:cubicBezTo>
                  <a:pt x="598" y="18"/>
                  <a:pt x="598" y="18"/>
                  <a:pt x="598" y="18"/>
                </a:cubicBezTo>
                <a:cubicBezTo>
                  <a:pt x="597" y="19"/>
                  <a:pt x="597" y="19"/>
                  <a:pt x="597" y="19"/>
                </a:cubicBezTo>
                <a:cubicBezTo>
                  <a:pt x="597" y="20"/>
                  <a:pt x="596" y="20"/>
                  <a:pt x="595" y="21"/>
                </a:cubicBezTo>
                <a:cubicBezTo>
                  <a:pt x="595" y="24"/>
                  <a:pt x="595" y="24"/>
                  <a:pt x="595" y="24"/>
                </a:cubicBezTo>
                <a:cubicBezTo>
                  <a:pt x="598" y="20"/>
                  <a:pt x="601" y="16"/>
                  <a:pt x="604" y="13"/>
                </a:cubicBezTo>
                <a:cubicBezTo>
                  <a:pt x="604" y="10"/>
                  <a:pt x="604" y="10"/>
                  <a:pt x="604" y="10"/>
                </a:cubicBezTo>
                <a:moveTo>
                  <a:pt x="528" y="10"/>
                </a:moveTo>
                <a:cubicBezTo>
                  <a:pt x="528" y="14"/>
                  <a:pt x="528" y="14"/>
                  <a:pt x="528" y="14"/>
                </a:cubicBezTo>
                <a:cubicBezTo>
                  <a:pt x="528" y="13"/>
                  <a:pt x="528" y="13"/>
                  <a:pt x="528" y="12"/>
                </a:cubicBezTo>
                <a:cubicBezTo>
                  <a:pt x="528" y="11"/>
                  <a:pt x="528" y="11"/>
                  <a:pt x="528" y="10"/>
                </a:cubicBezTo>
                <a:moveTo>
                  <a:pt x="93" y="10"/>
                </a:moveTo>
                <a:cubicBezTo>
                  <a:pt x="92" y="10"/>
                  <a:pt x="90" y="11"/>
                  <a:pt x="89" y="11"/>
                </a:cubicBezTo>
                <a:cubicBezTo>
                  <a:pt x="89" y="12"/>
                  <a:pt x="89" y="12"/>
                  <a:pt x="89" y="12"/>
                </a:cubicBezTo>
                <a:cubicBezTo>
                  <a:pt x="90" y="11"/>
                  <a:pt x="92" y="11"/>
                  <a:pt x="93" y="11"/>
                </a:cubicBezTo>
                <a:cubicBezTo>
                  <a:pt x="94" y="11"/>
                  <a:pt x="94" y="11"/>
                  <a:pt x="95" y="11"/>
                </a:cubicBezTo>
                <a:cubicBezTo>
                  <a:pt x="95" y="11"/>
                  <a:pt x="95" y="11"/>
                  <a:pt x="95" y="11"/>
                </a:cubicBezTo>
                <a:cubicBezTo>
                  <a:pt x="95" y="11"/>
                  <a:pt x="95" y="11"/>
                  <a:pt x="95" y="11"/>
                </a:cubicBezTo>
                <a:cubicBezTo>
                  <a:pt x="99" y="13"/>
                  <a:pt x="103" y="17"/>
                  <a:pt x="106" y="20"/>
                </a:cubicBezTo>
                <a:cubicBezTo>
                  <a:pt x="106" y="18"/>
                  <a:pt x="106" y="18"/>
                  <a:pt x="106" y="18"/>
                </a:cubicBezTo>
                <a:cubicBezTo>
                  <a:pt x="102" y="16"/>
                  <a:pt x="99" y="12"/>
                  <a:pt x="95" y="11"/>
                </a:cubicBezTo>
                <a:cubicBezTo>
                  <a:pt x="95" y="10"/>
                  <a:pt x="94" y="10"/>
                  <a:pt x="93" y="10"/>
                </a:cubicBezTo>
                <a:cubicBezTo>
                  <a:pt x="93" y="10"/>
                  <a:pt x="93" y="10"/>
                  <a:pt x="93" y="10"/>
                </a:cubicBezTo>
                <a:moveTo>
                  <a:pt x="279" y="9"/>
                </a:moveTo>
                <a:cubicBezTo>
                  <a:pt x="272" y="10"/>
                  <a:pt x="264" y="10"/>
                  <a:pt x="256" y="12"/>
                </a:cubicBezTo>
                <a:cubicBezTo>
                  <a:pt x="256" y="12"/>
                  <a:pt x="256" y="12"/>
                  <a:pt x="256" y="12"/>
                </a:cubicBezTo>
                <a:cubicBezTo>
                  <a:pt x="256" y="12"/>
                  <a:pt x="256" y="12"/>
                  <a:pt x="256" y="12"/>
                </a:cubicBezTo>
                <a:cubicBezTo>
                  <a:pt x="243" y="15"/>
                  <a:pt x="230" y="21"/>
                  <a:pt x="219" y="28"/>
                </a:cubicBezTo>
                <a:cubicBezTo>
                  <a:pt x="210" y="36"/>
                  <a:pt x="200" y="43"/>
                  <a:pt x="192" y="52"/>
                </a:cubicBezTo>
                <a:cubicBezTo>
                  <a:pt x="192" y="53"/>
                  <a:pt x="192" y="53"/>
                  <a:pt x="192" y="53"/>
                </a:cubicBezTo>
                <a:cubicBezTo>
                  <a:pt x="191" y="53"/>
                  <a:pt x="191" y="53"/>
                  <a:pt x="191" y="53"/>
                </a:cubicBezTo>
                <a:cubicBezTo>
                  <a:pt x="190" y="53"/>
                  <a:pt x="188" y="55"/>
                  <a:pt x="187" y="56"/>
                </a:cubicBezTo>
                <a:cubicBezTo>
                  <a:pt x="187" y="58"/>
                  <a:pt x="187" y="58"/>
                  <a:pt x="187" y="58"/>
                </a:cubicBezTo>
                <a:cubicBezTo>
                  <a:pt x="197" y="49"/>
                  <a:pt x="207" y="39"/>
                  <a:pt x="217" y="30"/>
                </a:cubicBezTo>
                <a:cubicBezTo>
                  <a:pt x="217" y="30"/>
                  <a:pt x="217" y="30"/>
                  <a:pt x="217" y="30"/>
                </a:cubicBezTo>
                <a:cubicBezTo>
                  <a:pt x="217" y="30"/>
                  <a:pt x="217" y="30"/>
                  <a:pt x="217" y="30"/>
                </a:cubicBezTo>
                <a:cubicBezTo>
                  <a:pt x="226" y="26"/>
                  <a:pt x="234" y="20"/>
                  <a:pt x="244" y="17"/>
                </a:cubicBezTo>
                <a:cubicBezTo>
                  <a:pt x="244" y="17"/>
                  <a:pt x="244" y="17"/>
                  <a:pt x="244" y="17"/>
                </a:cubicBezTo>
                <a:cubicBezTo>
                  <a:pt x="255" y="13"/>
                  <a:pt x="267" y="10"/>
                  <a:pt x="279" y="10"/>
                </a:cubicBezTo>
                <a:cubicBezTo>
                  <a:pt x="279" y="9"/>
                  <a:pt x="279" y="9"/>
                  <a:pt x="279" y="9"/>
                </a:cubicBezTo>
                <a:moveTo>
                  <a:pt x="281" y="9"/>
                </a:moveTo>
                <a:cubicBezTo>
                  <a:pt x="281" y="10"/>
                  <a:pt x="281" y="10"/>
                  <a:pt x="281" y="10"/>
                </a:cubicBezTo>
                <a:cubicBezTo>
                  <a:pt x="286" y="10"/>
                  <a:pt x="290" y="10"/>
                  <a:pt x="295" y="11"/>
                </a:cubicBezTo>
                <a:cubicBezTo>
                  <a:pt x="295" y="11"/>
                  <a:pt x="295" y="11"/>
                  <a:pt x="295" y="11"/>
                </a:cubicBezTo>
                <a:cubicBezTo>
                  <a:pt x="309" y="12"/>
                  <a:pt x="320" y="18"/>
                  <a:pt x="333" y="21"/>
                </a:cubicBezTo>
                <a:cubicBezTo>
                  <a:pt x="333" y="21"/>
                  <a:pt x="333" y="21"/>
                  <a:pt x="333" y="21"/>
                </a:cubicBezTo>
                <a:cubicBezTo>
                  <a:pt x="333" y="21"/>
                  <a:pt x="333" y="21"/>
                  <a:pt x="333" y="21"/>
                </a:cubicBezTo>
                <a:cubicBezTo>
                  <a:pt x="344" y="26"/>
                  <a:pt x="354" y="31"/>
                  <a:pt x="364" y="38"/>
                </a:cubicBezTo>
                <a:cubicBezTo>
                  <a:pt x="364" y="38"/>
                  <a:pt x="364" y="38"/>
                  <a:pt x="364" y="38"/>
                </a:cubicBezTo>
                <a:cubicBezTo>
                  <a:pt x="364" y="38"/>
                  <a:pt x="364" y="38"/>
                  <a:pt x="364" y="38"/>
                </a:cubicBezTo>
                <a:cubicBezTo>
                  <a:pt x="367" y="41"/>
                  <a:pt x="372" y="44"/>
                  <a:pt x="375" y="48"/>
                </a:cubicBezTo>
                <a:cubicBezTo>
                  <a:pt x="375" y="46"/>
                  <a:pt x="375" y="46"/>
                  <a:pt x="375" y="46"/>
                </a:cubicBezTo>
                <a:cubicBezTo>
                  <a:pt x="371" y="43"/>
                  <a:pt x="368" y="39"/>
                  <a:pt x="364" y="36"/>
                </a:cubicBezTo>
                <a:cubicBezTo>
                  <a:pt x="348" y="28"/>
                  <a:pt x="332" y="19"/>
                  <a:pt x="315" y="15"/>
                </a:cubicBezTo>
                <a:cubicBezTo>
                  <a:pt x="315" y="15"/>
                  <a:pt x="315" y="15"/>
                  <a:pt x="315" y="15"/>
                </a:cubicBezTo>
                <a:cubicBezTo>
                  <a:pt x="315" y="15"/>
                  <a:pt x="315" y="15"/>
                  <a:pt x="315" y="15"/>
                </a:cubicBezTo>
                <a:cubicBezTo>
                  <a:pt x="304" y="11"/>
                  <a:pt x="293" y="9"/>
                  <a:pt x="281" y="9"/>
                </a:cubicBezTo>
                <a:moveTo>
                  <a:pt x="8" y="8"/>
                </a:moveTo>
                <a:cubicBezTo>
                  <a:pt x="9" y="8"/>
                  <a:pt x="9" y="9"/>
                  <a:pt x="10" y="9"/>
                </a:cubicBezTo>
                <a:cubicBezTo>
                  <a:pt x="14" y="9"/>
                  <a:pt x="17" y="11"/>
                  <a:pt x="21" y="12"/>
                </a:cubicBezTo>
                <a:cubicBezTo>
                  <a:pt x="21" y="12"/>
                  <a:pt x="21" y="12"/>
                  <a:pt x="21" y="12"/>
                </a:cubicBezTo>
                <a:cubicBezTo>
                  <a:pt x="17" y="10"/>
                  <a:pt x="13" y="9"/>
                  <a:pt x="8" y="8"/>
                </a:cubicBezTo>
                <a:moveTo>
                  <a:pt x="4" y="8"/>
                </a:moveTo>
                <a:cubicBezTo>
                  <a:pt x="3" y="8"/>
                  <a:pt x="2" y="8"/>
                  <a:pt x="1" y="8"/>
                </a:cubicBezTo>
                <a:cubicBezTo>
                  <a:pt x="1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4" y="8"/>
                  <a:pt x="5" y="8"/>
                  <a:pt x="6" y="8"/>
                </a:cubicBezTo>
                <a:cubicBezTo>
                  <a:pt x="7" y="8"/>
                  <a:pt x="7" y="8"/>
                  <a:pt x="7" y="8"/>
                </a:cubicBezTo>
                <a:cubicBezTo>
                  <a:pt x="6" y="8"/>
                  <a:pt x="5" y="8"/>
                  <a:pt x="4" y="8"/>
                </a:cubicBezTo>
                <a:moveTo>
                  <a:pt x="1083" y="8"/>
                </a:moveTo>
                <a:cubicBezTo>
                  <a:pt x="1083" y="8"/>
                  <a:pt x="1083" y="8"/>
                  <a:pt x="1083" y="8"/>
                </a:cubicBezTo>
                <a:cubicBezTo>
                  <a:pt x="1083" y="8"/>
                  <a:pt x="1084" y="9"/>
                  <a:pt x="1085" y="9"/>
                </a:cubicBezTo>
                <a:cubicBezTo>
                  <a:pt x="1084" y="9"/>
                  <a:pt x="1083" y="8"/>
                  <a:pt x="1083" y="8"/>
                </a:cubicBezTo>
                <a:moveTo>
                  <a:pt x="677" y="7"/>
                </a:moveTo>
                <a:cubicBezTo>
                  <a:pt x="675" y="7"/>
                  <a:pt x="673" y="7"/>
                  <a:pt x="671" y="8"/>
                </a:cubicBezTo>
                <a:cubicBezTo>
                  <a:pt x="671" y="8"/>
                  <a:pt x="671" y="8"/>
                  <a:pt x="671" y="8"/>
                </a:cubicBezTo>
                <a:cubicBezTo>
                  <a:pt x="671" y="8"/>
                  <a:pt x="671" y="8"/>
                  <a:pt x="671" y="8"/>
                </a:cubicBezTo>
                <a:cubicBezTo>
                  <a:pt x="653" y="13"/>
                  <a:pt x="635" y="25"/>
                  <a:pt x="624" y="40"/>
                </a:cubicBezTo>
                <a:cubicBezTo>
                  <a:pt x="624" y="43"/>
                  <a:pt x="624" y="43"/>
                  <a:pt x="624" y="43"/>
                </a:cubicBezTo>
                <a:cubicBezTo>
                  <a:pt x="631" y="32"/>
                  <a:pt x="641" y="22"/>
                  <a:pt x="653" y="16"/>
                </a:cubicBezTo>
                <a:cubicBezTo>
                  <a:pt x="653" y="16"/>
                  <a:pt x="653" y="16"/>
                  <a:pt x="653" y="16"/>
                </a:cubicBezTo>
                <a:cubicBezTo>
                  <a:pt x="653" y="16"/>
                  <a:pt x="653" y="16"/>
                  <a:pt x="653" y="16"/>
                </a:cubicBezTo>
                <a:cubicBezTo>
                  <a:pt x="658" y="15"/>
                  <a:pt x="661" y="12"/>
                  <a:pt x="666" y="10"/>
                </a:cubicBezTo>
                <a:cubicBezTo>
                  <a:pt x="670" y="9"/>
                  <a:pt x="673" y="8"/>
                  <a:pt x="677" y="8"/>
                </a:cubicBezTo>
                <a:cubicBezTo>
                  <a:pt x="677" y="7"/>
                  <a:pt x="677" y="7"/>
                  <a:pt x="677" y="7"/>
                </a:cubicBezTo>
                <a:moveTo>
                  <a:pt x="1275" y="6"/>
                </a:moveTo>
                <a:cubicBezTo>
                  <a:pt x="1273" y="6"/>
                  <a:pt x="1271" y="7"/>
                  <a:pt x="1269" y="8"/>
                </a:cubicBezTo>
                <a:cubicBezTo>
                  <a:pt x="1269" y="8"/>
                  <a:pt x="1269" y="8"/>
                  <a:pt x="1269" y="8"/>
                </a:cubicBezTo>
                <a:cubicBezTo>
                  <a:pt x="1269" y="8"/>
                  <a:pt x="1269" y="8"/>
                  <a:pt x="1269" y="9"/>
                </a:cubicBezTo>
                <a:cubicBezTo>
                  <a:pt x="1269" y="9"/>
                  <a:pt x="1269" y="9"/>
                  <a:pt x="1269" y="9"/>
                </a:cubicBezTo>
                <a:cubicBezTo>
                  <a:pt x="1269" y="8"/>
                  <a:pt x="1269" y="8"/>
                  <a:pt x="1269" y="8"/>
                </a:cubicBezTo>
                <a:cubicBezTo>
                  <a:pt x="1270" y="8"/>
                  <a:pt x="1270" y="8"/>
                  <a:pt x="1270" y="8"/>
                </a:cubicBezTo>
                <a:cubicBezTo>
                  <a:pt x="1270" y="8"/>
                  <a:pt x="1270" y="8"/>
                  <a:pt x="1270" y="8"/>
                </a:cubicBezTo>
                <a:cubicBezTo>
                  <a:pt x="1270" y="8"/>
                  <a:pt x="1270" y="8"/>
                  <a:pt x="1270" y="8"/>
                </a:cubicBezTo>
                <a:cubicBezTo>
                  <a:pt x="1270" y="8"/>
                  <a:pt x="1270" y="8"/>
                  <a:pt x="1270" y="8"/>
                </a:cubicBezTo>
                <a:cubicBezTo>
                  <a:pt x="1272" y="7"/>
                  <a:pt x="1273" y="7"/>
                  <a:pt x="1275" y="7"/>
                </a:cubicBezTo>
                <a:cubicBezTo>
                  <a:pt x="1275" y="7"/>
                  <a:pt x="1275" y="7"/>
                  <a:pt x="1275" y="7"/>
                </a:cubicBezTo>
                <a:cubicBezTo>
                  <a:pt x="1275" y="6"/>
                  <a:pt x="1275" y="6"/>
                  <a:pt x="1275" y="6"/>
                </a:cubicBezTo>
                <a:moveTo>
                  <a:pt x="570" y="6"/>
                </a:moveTo>
                <a:cubicBezTo>
                  <a:pt x="570" y="8"/>
                  <a:pt x="570" y="8"/>
                  <a:pt x="570" y="8"/>
                </a:cubicBezTo>
                <a:cubicBezTo>
                  <a:pt x="573" y="9"/>
                  <a:pt x="576" y="10"/>
                  <a:pt x="579" y="12"/>
                </a:cubicBezTo>
                <a:cubicBezTo>
                  <a:pt x="579" y="12"/>
                  <a:pt x="579" y="12"/>
                  <a:pt x="579" y="12"/>
                </a:cubicBezTo>
                <a:cubicBezTo>
                  <a:pt x="577" y="10"/>
                  <a:pt x="574" y="9"/>
                  <a:pt x="572" y="8"/>
                </a:cubicBezTo>
                <a:cubicBezTo>
                  <a:pt x="572" y="7"/>
                  <a:pt x="571" y="7"/>
                  <a:pt x="570" y="6"/>
                </a:cubicBezTo>
                <a:moveTo>
                  <a:pt x="1202" y="65"/>
                </a:moveTo>
                <a:cubicBezTo>
                  <a:pt x="1202" y="65"/>
                  <a:pt x="1202" y="65"/>
                  <a:pt x="1202" y="65"/>
                </a:cubicBezTo>
                <a:cubicBezTo>
                  <a:pt x="1203" y="65"/>
                  <a:pt x="1203" y="65"/>
                  <a:pt x="1203" y="65"/>
                </a:cubicBezTo>
                <a:cubicBezTo>
                  <a:pt x="1203" y="67"/>
                  <a:pt x="1203" y="67"/>
                  <a:pt x="1203" y="67"/>
                </a:cubicBezTo>
                <a:cubicBezTo>
                  <a:pt x="1202" y="67"/>
                  <a:pt x="1202" y="67"/>
                  <a:pt x="1202" y="67"/>
                </a:cubicBezTo>
                <a:cubicBezTo>
                  <a:pt x="1202" y="66"/>
                  <a:pt x="1202" y="66"/>
                  <a:pt x="1202" y="66"/>
                </a:cubicBezTo>
                <a:cubicBezTo>
                  <a:pt x="1202" y="65"/>
                  <a:pt x="1202" y="65"/>
                  <a:pt x="1202" y="65"/>
                </a:cubicBezTo>
                <a:moveTo>
                  <a:pt x="1204" y="6"/>
                </a:moveTo>
                <a:cubicBezTo>
                  <a:pt x="1203" y="7"/>
                  <a:pt x="1203" y="7"/>
                  <a:pt x="1203" y="7"/>
                </a:cubicBezTo>
                <a:cubicBezTo>
                  <a:pt x="1202" y="7"/>
                  <a:pt x="1202" y="7"/>
                  <a:pt x="1202" y="7"/>
                </a:cubicBezTo>
                <a:cubicBezTo>
                  <a:pt x="1201" y="7"/>
                  <a:pt x="1200" y="7"/>
                  <a:pt x="1199" y="7"/>
                </a:cubicBezTo>
                <a:cubicBezTo>
                  <a:pt x="1194" y="7"/>
                  <a:pt x="1190" y="9"/>
                  <a:pt x="1186" y="13"/>
                </a:cubicBezTo>
                <a:cubicBezTo>
                  <a:pt x="1185" y="16"/>
                  <a:pt x="1184" y="19"/>
                  <a:pt x="1183" y="22"/>
                </a:cubicBezTo>
                <a:cubicBezTo>
                  <a:pt x="1183" y="22"/>
                  <a:pt x="1183" y="22"/>
                  <a:pt x="1183" y="22"/>
                </a:cubicBezTo>
                <a:cubicBezTo>
                  <a:pt x="1183" y="22"/>
                  <a:pt x="1183" y="22"/>
                  <a:pt x="1183" y="22"/>
                </a:cubicBezTo>
                <a:cubicBezTo>
                  <a:pt x="1180" y="26"/>
                  <a:pt x="1177" y="31"/>
                  <a:pt x="1177" y="35"/>
                </a:cubicBezTo>
                <a:cubicBezTo>
                  <a:pt x="1177" y="37"/>
                  <a:pt x="1177" y="38"/>
                  <a:pt x="1177" y="39"/>
                </a:cubicBezTo>
                <a:cubicBezTo>
                  <a:pt x="1179" y="40"/>
                  <a:pt x="1179" y="42"/>
                  <a:pt x="1179" y="43"/>
                </a:cubicBezTo>
                <a:cubicBezTo>
                  <a:pt x="1179" y="45"/>
                  <a:pt x="1178" y="48"/>
                  <a:pt x="1178" y="50"/>
                </a:cubicBezTo>
                <a:cubicBezTo>
                  <a:pt x="1178" y="50"/>
                  <a:pt x="1178" y="51"/>
                  <a:pt x="1178" y="51"/>
                </a:cubicBezTo>
                <a:cubicBezTo>
                  <a:pt x="1178" y="51"/>
                  <a:pt x="1178" y="51"/>
                  <a:pt x="1178" y="51"/>
                </a:cubicBezTo>
                <a:cubicBezTo>
                  <a:pt x="1178" y="51"/>
                  <a:pt x="1178" y="51"/>
                  <a:pt x="1178" y="51"/>
                </a:cubicBezTo>
                <a:cubicBezTo>
                  <a:pt x="1179" y="56"/>
                  <a:pt x="1182" y="62"/>
                  <a:pt x="1187" y="64"/>
                </a:cubicBezTo>
                <a:cubicBezTo>
                  <a:pt x="1188" y="64"/>
                  <a:pt x="1188" y="64"/>
                  <a:pt x="1188" y="64"/>
                </a:cubicBezTo>
                <a:cubicBezTo>
                  <a:pt x="1187" y="65"/>
                  <a:pt x="1187" y="65"/>
                  <a:pt x="1187" y="65"/>
                </a:cubicBezTo>
                <a:cubicBezTo>
                  <a:pt x="1186" y="67"/>
                  <a:pt x="1186" y="67"/>
                  <a:pt x="1186" y="67"/>
                </a:cubicBezTo>
                <a:cubicBezTo>
                  <a:pt x="1186" y="67"/>
                  <a:pt x="1186" y="67"/>
                  <a:pt x="1186" y="67"/>
                </a:cubicBezTo>
                <a:cubicBezTo>
                  <a:pt x="1179" y="67"/>
                  <a:pt x="1172" y="67"/>
                  <a:pt x="1165" y="67"/>
                </a:cubicBezTo>
                <a:cubicBezTo>
                  <a:pt x="1162" y="67"/>
                  <a:pt x="1159" y="67"/>
                  <a:pt x="1155" y="67"/>
                </a:cubicBezTo>
                <a:cubicBezTo>
                  <a:pt x="1155" y="68"/>
                  <a:pt x="1155" y="68"/>
                  <a:pt x="1155" y="68"/>
                </a:cubicBezTo>
                <a:cubicBezTo>
                  <a:pt x="1172" y="69"/>
                  <a:pt x="1188" y="69"/>
                  <a:pt x="1204" y="69"/>
                </a:cubicBezTo>
                <a:cubicBezTo>
                  <a:pt x="1204" y="62"/>
                  <a:pt x="1204" y="62"/>
                  <a:pt x="1204" y="62"/>
                </a:cubicBezTo>
                <a:cubicBezTo>
                  <a:pt x="1203" y="62"/>
                  <a:pt x="1203" y="62"/>
                  <a:pt x="1202" y="62"/>
                </a:cubicBezTo>
                <a:cubicBezTo>
                  <a:pt x="1202" y="62"/>
                  <a:pt x="1202" y="62"/>
                  <a:pt x="1202" y="62"/>
                </a:cubicBezTo>
                <a:cubicBezTo>
                  <a:pt x="1201" y="62"/>
                  <a:pt x="1201" y="62"/>
                  <a:pt x="1201" y="62"/>
                </a:cubicBezTo>
                <a:cubicBezTo>
                  <a:pt x="1201" y="61"/>
                  <a:pt x="1201" y="61"/>
                  <a:pt x="1201" y="61"/>
                </a:cubicBezTo>
                <a:cubicBezTo>
                  <a:pt x="1201" y="60"/>
                  <a:pt x="1201" y="60"/>
                  <a:pt x="1201" y="60"/>
                </a:cubicBezTo>
                <a:cubicBezTo>
                  <a:pt x="1201" y="59"/>
                  <a:pt x="1202" y="58"/>
                  <a:pt x="1204" y="57"/>
                </a:cubicBezTo>
                <a:cubicBezTo>
                  <a:pt x="1204" y="55"/>
                  <a:pt x="1204" y="55"/>
                  <a:pt x="1204" y="55"/>
                </a:cubicBezTo>
                <a:cubicBezTo>
                  <a:pt x="1203" y="55"/>
                  <a:pt x="1201" y="55"/>
                  <a:pt x="1201" y="55"/>
                </a:cubicBezTo>
                <a:cubicBezTo>
                  <a:pt x="1200" y="55"/>
                  <a:pt x="1200" y="55"/>
                  <a:pt x="1200" y="55"/>
                </a:cubicBezTo>
                <a:cubicBezTo>
                  <a:pt x="1200" y="55"/>
                  <a:pt x="1200" y="55"/>
                  <a:pt x="1200" y="55"/>
                </a:cubicBezTo>
                <a:cubicBezTo>
                  <a:pt x="1199" y="54"/>
                  <a:pt x="1198" y="52"/>
                  <a:pt x="1198" y="51"/>
                </a:cubicBezTo>
                <a:cubicBezTo>
                  <a:pt x="1198" y="50"/>
                  <a:pt x="1198" y="50"/>
                  <a:pt x="1198" y="50"/>
                </a:cubicBezTo>
                <a:cubicBezTo>
                  <a:pt x="1199" y="50"/>
                  <a:pt x="1199" y="50"/>
                  <a:pt x="1199" y="50"/>
                </a:cubicBezTo>
                <a:cubicBezTo>
                  <a:pt x="1200" y="49"/>
                  <a:pt x="1202" y="49"/>
                  <a:pt x="1204" y="48"/>
                </a:cubicBezTo>
                <a:cubicBezTo>
                  <a:pt x="1204" y="48"/>
                  <a:pt x="1204" y="48"/>
                  <a:pt x="1204" y="48"/>
                </a:cubicBezTo>
                <a:cubicBezTo>
                  <a:pt x="1202" y="48"/>
                  <a:pt x="1200" y="48"/>
                  <a:pt x="1199" y="49"/>
                </a:cubicBezTo>
                <a:cubicBezTo>
                  <a:pt x="1198" y="50"/>
                  <a:pt x="1198" y="50"/>
                  <a:pt x="1198" y="50"/>
                </a:cubicBezTo>
                <a:cubicBezTo>
                  <a:pt x="1197" y="49"/>
                  <a:pt x="1197" y="49"/>
                  <a:pt x="1197" y="49"/>
                </a:cubicBezTo>
                <a:cubicBezTo>
                  <a:pt x="1196" y="48"/>
                  <a:pt x="1196" y="47"/>
                  <a:pt x="1196" y="46"/>
                </a:cubicBezTo>
                <a:cubicBezTo>
                  <a:pt x="1196" y="44"/>
                  <a:pt x="1196" y="43"/>
                  <a:pt x="1196" y="42"/>
                </a:cubicBezTo>
                <a:cubicBezTo>
                  <a:pt x="1196" y="41"/>
                  <a:pt x="1196" y="41"/>
                  <a:pt x="1196" y="41"/>
                </a:cubicBezTo>
                <a:cubicBezTo>
                  <a:pt x="1196" y="41"/>
                  <a:pt x="1196" y="41"/>
                  <a:pt x="1196" y="41"/>
                </a:cubicBezTo>
                <a:cubicBezTo>
                  <a:pt x="1197" y="41"/>
                  <a:pt x="1198" y="40"/>
                  <a:pt x="1198" y="40"/>
                </a:cubicBezTo>
                <a:cubicBezTo>
                  <a:pt x="1198" y="40"/>
                  <a:pt x="1198" y="40"/>
                  <a:pt x="1198" y="40"/>
                </a:cubicBezTo>
                <a:cubicBezTo>
                  <a:pt x="1199" y="40"/>
                  <a:pt x="1199" y="40"/>
                  <a:pt x="1200" y="40"/>
                </a:cubicBezTo>
                <a:cubicBezTo>
                  <a:pt x="1200" y="40"/>
                  <a:pt x="1200" y="40"/>
                  <a:pt x="1200" y="40"/>
                </a:cubicBezTo>
                <a:cubicBezTo>
                  <a:pt x="1200" y="40"/>
                  <a:pt x="1200" y="40"/>
                  <a:pt x="1200" y="40"/>
                </a:cubicBezTo>
                <a:cubicBezTo>
                  <a:pt x="1201" y="40"/>
                  <a:pt x="1202" y="40"/>
                  <a:pt x="1204" y="40"/>
                </a:cubicBezTo>
                <a:cubicBezTo>
                  <a:pt x="1204" y="39"/>
                  <a:pt x="1204" y="39"/>
                  <a:pt x="1204" y="39"/>
                </a:cubicBezTo>
                <a:cubicBezTo>
                  <a:pt x="1202" y="39"/>
                  <a:pt x="1201" y="39"/>
                  <a:pt x="1199" y="39"/>
                </a:cubicBezTo>
                <a:cubicBezTo>
                  <a:pt x="1198" y="39"/>
                  <a:pt x="1198" y="39"/>
                  <a:pt x="1198" y="39"/>
                </a:cubicBezTo>
                <a:cubicBezTo>
                  <a:pt x="1198" y="38"/>
                  <a:pt x="1198" y="38"/>
                  <a:pt x="1198" y="38"/>
                </a:cubicBezTo>
                <a:cubicBezTo>
                  <a:pt x="1199" y="36"/>
                  <a:pt x="1201" y="34"/>
                  <a:pt x="1203" y="33"/>
                </a:cubicBezTo>
                <a:cubicBezTo>
                  <a:pt x="1203" y="33"/>
                  <a:pt x="1203" y="33"/>
                  <a:pt x="1203" y="33"/>
                </a:cubicBezTo>
                <a:cubicBezTo>
                  <a:pt x="1203" y="33"/>
                  <a:pt x="1203" y="33"/>
                  <a:pt x="1203" y="33"/>
                </a:cubicBezTo>
                <a:cubicBezTo>
                  <a:pt x="1204" y="33"/>
                  <a:pt x="1204" y="33"/>
                  <a:pt x="1204" y="33"/>
                </a:cubicBezTo>
                <a:cubicBezTo>
                  <a:pt x="1204" y="32"/>
                  <a:pt x="1204" y="32"/>
                  <a:pt x="1204" y="32"/>
                </a:cubicBezTo>
                <a:cubicBezTo>
                  <a:pt x="1202" y="33"/>
                  <a:pt x="1200" y="33"/>
                  <a:pt x="1198" y="35"/>
                </a:cubicBezTo>
                <a:cubicBezTo>
                  <a:pt x="1196" y="38"/>
                  <a:pt x="1194" y="42"/>
                  <a:pt x="1194" y="46"/>
                </a:cubicBezTo>
                <a:cubicBezTo>
                  <a:pt x="1194" y="47"/>
                  <a:pt x="1195" y="49"/>
                  <a:pt x="1195" y="50"/>
                </a:cubicBezTo>
                <a:cubicBezTo>
                  <a:pt x="1195" y="50"/>
                  <a:pt x="1195" y="50"/>
                  <a:pt x="1195" y="50"/>
                </a:cubicBezTo>
                <a:cubicBezTo>
                  <a:pt x="1195" y="51"/>
                  <a:pt x="1195" y="51"/>
                  <a:pt x="1195" y="51"/>
                </a:cubicBezTo>
                <a:cubicBezTo>
                  <a:pt x="1195" y="52"/>
                  <a:pt x="1196" y="53"/>
                  <a:pt x="1197" y="54"/>
                </a:cubicBezTo>
                <a:cubicBezTo>
                  <a:pt x="1198" y="56"/>
                  <a:pt x="1199" y="57"/>
                  <a:pt x="1199" y="59"/>
                </a:cubicBezTo>
                <a:cubicBezTo>
                  <a:pt x="1199" y="60"/>
                  <a:pt x="1199" y="62"/>
                  <a:pt x="1197" y="63"/>
                </a:cubicBezTo>
                <a:cubicBezTo>
                  <a:pt x="1196" y="64"/>
                  <a:pt x="1195" y="64"/>
                  <a:pt x="1194" y="64"/>
                </a:cubicBezTo>
                <a:cubicBezTo>
                  <a:pt x="1194" y="64"/>
                  <a:pt x="1194" y="64"/>
                  <a:pt x="1194" y="64"/>
                </a:cubicBezTo>
                <a:cubicBezTo>
                  <a:pt x="1193" y="64"/>
                  <a:pt x="1192" y="64"/>
                  <a:pt x="1191" y="64"/>
                </a:cubicBezTo>
                <a:cubicBezTo>
                  <a:pt x="1188" y="63"/>
                  <a:pt x="1185" y="62"/>
                  <a:pt x="1183" y="60"/>
                </a:cubicBezTo>
                <a:cubicBezTo>
                  <a:pt x="1181" y="58"/>
                  <a:pt x="1179" y="55"/>
                  <a:pt x="1179" y="52"/>
                </a:cubicBezTo>
                <a:cubicBezTo>
                  <a:pt x="1179" y="52"/>
                  <a:pt x="1179" y="52"/>
                  <a:pt x="1179" y="52"/>
                </a:cubicBezTo>
                <a:cubicBezTo>
                  <a:pt x="1179" y="51"/>
                  <a:pt x="1179" y="51"/>
                  <a:pt x="1179" y="50"/>
                </a:cubicBezTo>
                <a:cubicBezTo>
                  <a:pt x="1179" y="47"/>
                  <a:pt x="1180" y="44"/>
                  <a:pt x="1182" y="42"/>
                </a:cubicBezTo>
                <a:cubicBezTo>
                  <a:pt x="1179" y="40"/>
                  <a:pt x="1179" y="40"/>
                  <a:pt x="1179" y="40"/>
                </a:cubicBezTo>
                <a:cubicBezTo>
                  <a:pt x="1179" y="39"/>
                  <a:pt x="1179" y="39"/>
                  <a:pt x="1179" y="39"/>
                </a:cubicBezTo>
                <a:cubicBezTo>
                  <a:pt x="1178" y="38"/>
                  <a:pt x="1178" y="37"/>
                  <a:pt x="1178" y="36"/>
                </a:cubicBezTo>
                <a:cubicBezTo>
                  <a:pt x="1178" y="33"/>
                  <a:pt x="1179" y="30"/>
                  <a:pt x="1180" y="28"/>
                </a:cubicBezTo>
                <a:cubicBezTo>
                  <a:pt x="1180" y="26"/>
                  <a:pt x="1181" y="25"/>
                  <a:pt x="1183" y="25"/>
                </a:cubicBezTo>
                <a:cubicBezTo>
                  <a:pt x="1184" y="24"/>
                  <a:pt x="1185" y="24"/>
                  <a:pt x="1186" y="24"/>
                </a:cubicBezTo>
                <a:cubicBezTo>
                  <a:pt x="1186" y="24"/>
                  <a:pt x="1186" y="24"/>
                  <a:pt x="1186" y="23"/>
                </a:cubicBezTo>
                <a:cubicBezTo>
                  <a:pt x="1186" y="22"/>
                  <a:pt x="1185" y="20"/>
                  <a:pt x="1185" y="19"/>
                </a:cubicBezTo>
                <a:cubicBezTo>
                  <a:pt x="1185" y="17"/>
                  <a:pt x="1186" y="15"/>
                  <a:pt x="1187" y="13"/>
                </a:cubicBezTo>
                <a:cubicBezTo>
                  <a:pt x="1187" y="13"/>
                  <a:pt x="1187" y="13"/>
                  <a:pt x="1187" y="13"/>
                </a:cubicBezTo>
                <a:cubicBezTo>
                  <a:pt x="1187" y="13"/>
                  <a:pt x="1187" y="13"/>
                  <a:pt x="1187" y="13"/>
                </a:cubicBezTo>
                <a:cubicBezTo>
                  <a:pt x="1191" y="10"/>
                  <a:pt x="1195" y="8"/>
                  <a:pt x="1199" y="8"/>
                </a:cubicBezTo>
                <a:cubicBezTo>
                  <a:pt x="1199" y="8"/>
                  <a:pt x="1199" y="8"/>
                  <a:pt x="1199" y="8"/>
                </a:cubicBezTo>
                <a:cubicBezTo>
                  <a:pt x="1201" y="8"/>
                  <a:pt x="1202" y="8"/>
                  <a:pt x="1204" y="9"/>
                </a:cubicBezTo>
                <a:cubicBezTo>
                  <a:pt x="1204" y="6"/>
                  <a:pt x="1204" y="6"/>
                  <a:pt x="1204" y="6"/>
                </a:cubicBezTo>
                <a:moveTo>
                  <a:pt x="421" y="6"/>
                </a:moveTo>
                <a:cubicBezTo>
                  <a:pt x="414" y="11"/>
                  <a:pt x="408" y="17"/>
                  <a:pt x="400" y="23"/>
                </a:cubicBezTo>
                <a:cubicBezTo>
                  <a:pt x="400" y="23"/>
                  <a:pt x="400" y="23"/>
                  <a:pt x="400" y="23"/>
                </a:cubicBezTo>
                <a:cubicBezTo>
                  <a:pt x="400" y="23"/>
                  <a:pt x="400" y="23"/>
                  <a:pt x="400" y="23"/>
                </a:cubicBezTo>
                <a:cubicBezTo>
                  <a:pt x="398" y="22"/>
                  <a:pt x="396" y="21"/>
                  <a:pt x="395" y="20"/>
                </a:cubicBezTo>
                <a:cubicBezTo>
                  <a:pt x="394" y="18"/>
                  <a:pt x="394" y="17"/>
                  <a:pt x="393" y="16"/>
                </a:cubicBezTo>
                <a:cubicBezTo>
                  <a:pt x="391" y="14"/>
                  <a:pt x="389" y="13"/>
                  <a:pt x="387" y="11"/>
                </a:cubicBezTo>
                <a:cubicBezTo>
                  <a:pt x="387" y="12"/>
                  <a:pt x="387" y="12"/>
                  <a:pt x="387" y="12"/>
                </a:cubicBezTo>
                <a:cubicBezTo>
                  <a:pt x="391" y="15"/>
                  <a:pt x="395" y="19"/>
                  <a:pt x="397" y="25"/>
                </a:cubicBezTo>
                <a:cubicBezTo>
                  <a:pt x="398" y="25"/>
                  <a:pt x="398" y="25"/>
                  <a:pt x="398" y="25"/>
                </a:cubicBezTo>
                <a:cubicBezTo>
                  <a:pt x="397" y="26"/>
                  <a:pt x="397" y="26"/>
                  <a:pt x="397" y="26"/>
                </a:cubicBezTo>
                <a:cubicBezTo>
                  <a:pt x="394" y="29"/>
                  <a:pt x="392" y="35"/>
                  <a:pt x="387" y="38"/>
                </a:cubicBezTo>
                <a:cubicBezTo>
                  <a:pt x="387" y="40"/>
                  <a:pt x="387" y="40"/>
                  <a:pt x="387" y="40"/>
                </a:cubicBezTo>
                <a:cubicBezTo>
                  <a:pt x="388" y="40"/>
                  <a:pt x="388" y="39"/>
                  <a:pt x="389" y="39"/>
                </a:cubicBezTo>
                <a:cubicBezTo>
                  <a:pt x="393" y="31"/>
                  <a:pt x="400" y="25"/>
                  <a:pt x="406" y="19"/>
                </a:cubicBezTo>
                <a:cubicBezTo>
                  <a:pt x="406" y="19"/>
                  <a:pt x="406" y="19"/>
                  <a:pt x="406" y="19"/>
                </a:cubicBezTo>
                <a:cubicBezTo>
                  <a:pt x="406" y="19"/>
                  <a:pt x="406" y="19"/>
                  <a:pt x="406" y="19"/>
                </a:cubicBezTo>
                <a:cubicBezTo>
                  <a:pt x="411" y="15"/>
                  <a:pt x="416" y="11"/>
                  <a:pt x="421" y="7"/>
                </a:cubicBezTo>
                <a:cubicBezTo>
                  <a:pt x="421" y="6"/>
                  <a:pt x="421" y="6"/>
                  <a:pt x="421" y="6"/>
                </a:cubicBezTo>
                <a:moveTo>
                  <a:pt x="703" y="6"/>
                </a:moveTo>
                <a:cubicBezTo>
                  <a:pt x="703" y="7"/>
                  <a:pt x="703" y="7"/>
                  <a:pt x="703" y="7"/>
                </a:cubicBezTo>
                <a:cubicBezTo>
                  <a:pt x="705" y="7"/>
                  <a:pt x="708" y="7"/>
                  <a:pt x="710" y="8"/>
                </a:cubicBezTo>
                <a:cubicBezTo>
                  <a:pt x="710" y="8"/>
                  <a:pt x="710" y="8"/>
                  <a:pt x="710" y="8"/>
                </a:cubicBezTo>
                <a:cubicBezTo>
                  <a:pt x="710" y="8"/>
                  <a:pt x="710" y="8"/>
                  <a:pt x="710" y="8"/>
                </a:cubicBezTo>
                <a:cubicBezTo>
                  <a:pt x="714" y="9"/>
                  <a:pt x="718" y="10"/>
                  <a:pt x="722" y="11"/>
                </a:cubicBezTo>
                <a:cubicBezTo>
                  <a:pt x="722" y="10"/>
                  <a:pt x="722" y="10"/>
                  <a:pt x="722" y="10"/>
                </a:cubicBezTo>
                <a:cubicBezTo>
                  <a:pt x="719" y="9"/>
                  <a:pt x="716" y="8"/>
                  <a:pt x="713" y="7"/>
                </a:cubicBezTo>
                <a:cubicBezTo>
                  <a:pt x="710" y="7"/>
                  <a:pt x="706" y="6"/>
                  <a:pt x="703" y="6"/>
                </a:cubicBezTo>
                <a:moveTo>
                  <a:pt x="1257" y="6"/>
                </a:moveTo>
                <a:cubicBezTo>
                  <a:pt x="1257" y="7"/>
                  <a:pt x="1257" y="7"/>
                  <a:pt x="1257" y="7"/>
                </a:cubicBezTo>
                <a:cubicBezTo>
                  <a:pt x="1264" y="10"/>
                  <a:pt x="1271" y="13"/>
                  <a:pt x="1277" y="17"/>
                </a:cubicBezTo>
                <a:cubicBezTo>
                  <a:pt x="1277" y="17"/>
                  <a:pt x="1277" y="17"/>
                  <a:pt x="1277" y="17"/>
                </a:cubicBezTo>
                <a:cubicBezTo>
                  <a:pt x="1277" y="17"/>
                  <a:pt x="1277" y="17"/>
                  <a:pt x="1278" y="17"/>
                </a:cubicBezTo>
                <a:cubicBezTo>
                  <a:pt x="1277" y="16"/>
                  <a:pt x="1277" y="16"/>
                  <a:pt x="1277" y="15"/>
                </a:cubicBezTo>
                <a:cubicBezTo>
                  <a:pt x="1277" y="15"/>
                  <a:pt x="1277" y="15"/>
                  <a:pt x="1277" y="15"/>
                </a:cubicBezTo>
                <a:cubicBezTo>
                  <a:pt x="1277" y="15"/>
                  <a:pt x="1277" y="15"/>
                  <a:pt x="1277" y="15"/>
                </a:cubicBezTo>
                <a:cubicBezTo>
                  <a:pt x="1276" y="15"/>
                  <a:pt x="1276" y="15"/>
                  <a:pt x="1275" y="15"/>
                </a:cubicBezTo>
                <a:cubicBezTo>
                  <a:pt x="1275" y="14"/>
                  <a:pt x="1275" y="14"/>
                  <a:pt x="1275" y="14"/>
                </a:cubicBezTo>
                <a:cubicBezTo>
                  <a:pt x="1275" y="14"/>
                  <a:pt x="1275" y="14"/>
                  <a:pt x="1274" y="14"/>
                </a:cubicBezTo>
                <a:cubicBezTo>
                  <a:pt x="1274" y="14"/>
                  <a:pt x="1274" y="14"/>
                  <a:pt x="1274" y="14"/>
                </a:cubicBezTo>
                <a:cubicBezTo>
                  <a:pt x="1273" y="14"/>
                  <a:pt x="1272" y="14"/>
                  <a:pt x="1271" y="13"/>
                </a:cubicBezTo>
                <a:cubicBezTo>
                  <a:pt x="1270" y="12"/>
                  <a:pt x="1269" y="12"/>
                  <a:pt x="1269" y="11"/>
                </a:cubicBezTo>
                <a:cubicBezTo>
                  <a:pt x="1269" y="11"/>
                  <a:pt x="1269" y="11"/>
                  <a:pt x="1269" y="11"/>
                </a:cubicBezTo>
                <a:cubicBezTo>
                  <a:pt x="1268" y="11"/>
                  <a:pt x="1268" y="11"/>
                  <a:pt x="1268" y="11"/>
                </a:cubicBezTo>
                <a:cubicBezTo>
                  <a:pt x="1268" y="11"/>
                  <a:pt x="1268" y="10"/>
                  <a:pt x="1268" y="10"/>
                </a:cubicBezTo>
                <a:cubicBezTo>
                  <a:pt x="1268" y="10"/>
                  <a:pt x="1268" y="10"/>
                  <a:pt x="1268" y="10"/>
                </a:cubicBezTo>
                <a:cubicBezTo>
                  <a:pt x="1268" y="10"/>
                  <a:pt x="1268" y="10"/>
                  <a:pt x="1268" y="10"/>
                </a:cubicBezTo>
                <a:cubicBezTo>
                  <a:pt x="1268" y="10"/>
                  <a:pt x="1267" y="10"/>
                  <a:pt x="1266" y="10"/>
                </a:cubicBezTo>
                <a:cubicBezTo>
                  <a:pt x="1266" y="10"/>
                  <a:pt x="1266" y="10"/>
                  <a:pt x="1266" y="10"/>
                </a:cubicBezTo>
                <a:cubicBezTo>
                  <a:pt x="1266" y="10"/>
                  <a:pt x="1266" y="10"/>
                  <a:pt x="1266" y="10"/>
                </a:cubicBezTo>
                <a:cubicBezTo>
                  <a:pt x="1264" y="9"/>
                  <a:pt x="1262" y="9"/>
                  <a:pt x="1260" y="7"/>
                </a:cubicBezTo>
                <a:cubicBezTo>
                  <a:pt x="1260" y="6"/>
                  <a:pt x="1260" y="6"/>
                  <a:pt x="1260" y="6"/>
                </a:cubicBezTo>
                <a:cubicBezTo>
                  <a:pt x="1260" y="6"/>
                  <a:pt x="1260" y="6"/>
                  <a:pt x="1260" y="6"/>
                </a:cubicBezTo>
                <a:cubicBezTo>
                  <a:pt x="1259" y="6"/>
                  <a:pt x="1259" y="6"/>
                  <a:pt x="1259" y="6"/>
                </a:cubicBezTo>
                <a:cubicBezTo>
                  <a:pt x="1258" y="6"/>
                  <a:pt x="1258" y="6"/>
                  <a:pt x="1257" y="6"/>
                </a:cubicBezTo>
                <a:moveTo>
                  <a:pt x="380" y="5"/>
                </a:moveTo>
                <a:cubicBezTo>
                  <a:pt x="380" y="7"/>
                  <a:pt x="380" y="7"/>
                  <a:pt x="380" y="7"/>
                </a:cubicBezTo>
                <a:cubicBezTo>
                  <a:pt x="382" y="8"/>
                  <a:pt x="384" y="9"/>
                  <a:pt x="385" y="10"/>
                </a:cubicBezTo>
                <a:cubicBezTo>
                  <a:pt x="385" y="9"/>
                  <a:pt x="385" y="9"/>
                  <a:pt x="385" y="9"/>
                </a:cubicBezTo>
                <a:cubicBezTo>
                  <a:pt x="384" y="8"/>
                  <a:pt x="382" y="7"/>
                  <a:pt x="380" y="5"/>
                </a:cubicBezTo>
                <a:moveTo>
                  <a:pt x="693" y="5"/>
                </a:moveTo>
                <a:cubicBezTo>
                  <a:pt x="688" y="5"/>
                  <a:pt x="683" y="6"/>
                  <a:pt x="679" y="6"/>
                </a:cubicBezTo>
                <a:cubicBezTo>
                  <a:pt x="679" y="8"/>
                  <a:pt x="679" y="8"/>
                  <a:pt x="679" y="8"/>
                </a:cubicBezTo>
                <a:cubicBezTo>
                  <a:pt x="683" y="7"/>
                  <a:pt x="688" y="7"/>
                  <a:pt x="693" y="7"/>
                </a:cubicBezTo>
                <a:cubicBezTo>
                  <a:pt x="696" y="7"/>
                  <a:pt x="698" y="7"/>
                  <a:pt x="701" y="7"/>
                </a:cubicBezTo>
                <a:cubicBezTo>
                  <a:pt x="701" y="6"/>
                  <a:pt x="701" y="6"/>
                  <a:pt x="701" y="6"/>
                </a:cubicBezTo>
                <a:cubicBezTo>
                  <a:pt x="698" y="5"/>
                  <a:pt x="696" y="5"/>
                  <a:pt x="693" y="5"/>
                </a:cubicBezTo>
                <a:moveTo>
                  <a:pt x="1123" y="5"/>
                </a:moveTo>
                <a:cubicBezTo>
                  <a:pt x="1123" y="5"/>
                  <a:pt x="1123" y="5"/>
                  <a:pt x="1122" y="5"/>
                </a:cubicBezTo>
                <a:cubicBezTo>
                  <a:pt x="1116" y="11"/>
                  <a:pt x="1108" y="16"/>
                  <a:pt x="1102" y="22"/>
                </a:cubicBezTo>
                <a:cubicBezTo>
                  <a:pt x="1101" y="22"/>
                  <a:pt x="1101" y="22"/>
                  <a:pt x="1101" y="22"/>
                </a:cubicBezTo>
                <a:cubicBezTo>
                  <a:pt x="1101" y="22"/>
                  <a:pt x="1101" y="22"/>
                  <a:pt x="1101" y="22"/>
                </a:cubicBezTo>
                <a:cubicBezTo>
                  <a:pt x="1099" y="22"/>
                  <a:pt x="1099" y="22"/>
                  <a:pt x="1099" y="22"/>
                </a:cubicBezTo>
                <a:cubicBezTo>
                  <a:pt x="1099" y="22"/>
                  <a:pt x="1099" y="22"/>
                  <a:pt x="1099" y="22"/>
                </a:cubicBezTo>
                <a:cubicBezTo>
                  <a:pt x="1097" y="19"/>
                  <a:pt x="1094" y="17"/>
                  <a:pt x="1092" y="15"/>
                </a:cubicBezTo>
                <a:cubicBezTo>
                  <a:pt x="1094" y="17"/>
                  <a:pt x="1096" y="19"/>
                  <a:pt x="1098" y="22"/>
                </a:cubicBezTo>
                <a:cubicBezTo>
                  <a:pt x="1098" y="22"/>
                  <a:pt x="1098" y="22"/>
                  <a:pt x="1098" y="22"/>
                </a:cubicBezTo>
                <a:cubicBezTo>
                  <a:pt x="1098" y="22"/>
                  <a:pt x="1098" y="22"/>
                  <a:pt x="1098" y="22"/>
                </a:cubicBezTo>
                <a:cubicBezTo>
                  <a:pt x="1098" y="26"/>
                  <a:pt x="1098" y="26"/>
                  <a:pt x="1098" y="26"/>
                </a:cubicBezTo>
                <a:cubicBezTo>
                  <a:pt x="1098" y="26"/>
                  <a:pt x="1098" y="26"/>
                  <a:pt x="1098" y="26"/>
                </a:cubicBezTo>
                <a:cubicBezTo>
                  <a:pt x="1095" y="29"/>
                  <a:pt x="1094" y="34"/>
                  <a:pt x="1090" y="37"/>
                </a:cubicBezTo>
                <a:cubicBezTo>
                  <a:pt x="1090" y="38"/>
                  <a:pt x="1090" y="38"/>
                  <a:pt x="1090" y="38"/>
                </a:cubicBezTo>
                <a:cubicBezTo>
                  <a:pt x="1094" y="33"/>
                  <a:pt x="1099" y="27"/>
                  <a:pt x="1103" y="22"/>
                </a:cubicBezTo>
                <a:cubicBezTo>
                  <a:pt x="1103" y="22"/>
                  <a:pt x="1103" y="22"/>
                  <a:pt x="1103" y="22"/>
                </a:cubicBezTo>
                <a:cubicBezTo>
                  <a:pt x="1103" y="21"/>
                  <a:pt x="1103" y="21"/>
                  <a:pt x="1103" y="21"/>
                </a:cubicBezTo>
                <a:cubicBezTo>
                  <a:pt x="1108" y="16"/>
                  <a:pt x="1115" y="11"/>
                  <a:pt x="1121" y="7"/>
                </a:cubicBezTo>
                <a:cubicBezTo>
                  <a:pt x="1121" y="7"/>
                  <a:pt x="1121" y="7"/>
                  <a:pt x="1121" y="7"/>
                </a:cubicBezTo>
                <a:cubicBezTo>
                  <a:pt x="1121" y="7"/>
                  <a:pt x="1121" y="7"/>
                  <a:pt x="1121" y="7"/>
                </a:cubicBezTo>
                <a:cubicBezTo>
                  <a:pt x="1121" y="7"/>
                  <a:pt x="1121" y="7"/>
                  <a:pt x="1121" y="7"/>
                </a:cubicBezTo>
                <a:cubicBezTo>
                  <a:pt x="1122" y="7"/>
                  <a:pt x="1122" y="6"/>
                  <a:pt x="1123" y="6"/>
                </a:cubicBezTo>
                <a:cubicBezTo>
                  <a:pt x="1123" y="5"/>
                  <a:pt x="1123" y="5"/>
                  <a:pt x="1123" y="5"/>
                </a:cubicBezTo>
                <a:moveTo>
                  <a:pt x="743" y="5"/>
                </a:moveTo>
                <a:cubicBezTo>
                  <a:pt x="743" y="6"/>
                  <a:pt x="743" y="6"/>
                  <a:pt x="743" y="6"/>
                </a:cubicBezTo>
                <a:cubicBezTo>
                  <a:pt x="743" y="6"/>
                  <a:pt x="743" y="6"/>
                  <a:pt x="743" y="6"/>
                </a:cubicBezTo>
                <a:cubicBezTo>
                  <a:pt x="744" y="6"/>
                  <a:pt x="744" y="6"/>
                  <a:pt x="744" y="6"/>
                </a:cubicBezTo>
                <a:cubicBezTo>
                  <a:pt x="747" y="8"/>
                  <a:pt x="751" y="10"/>
                  <a:pt x="755" y="13"/>
                </a:cubicBezTo>
                <a:cubicBezTo>
                  <a:pt x="757" y="15"/>
                  <a:pt x="759" y="17"/>
                  <a:pt x="761" y="19"/>
                </a:cubicBezTo>
                <a:cubicBezTo>
                  <a:pt x="761" y="8"/>
                  <a:pt x="761" y="8"/>
                  <a:pt x="761" y="8"/>
                </a:cubicBezTo>
                <a:cubicBezTo>
                  <a:pt x="760" y="9"/>
                  <a:pt x="759" y="11"/>
                  <a:pt x="759" y="13"/>
                </a:cubicBezTo>
                <a:cubicBezTo>
                  <a:pt x="759" y="14"/>
                  <a:pt x="759" y="14"/>
                  <a:pt x="759" y="14"/>
                </a:cubicBezTo>
                <a:cubicBezTo>
                  <a:pt x="757" y="13"/>
                  <a:pt x="757" y="13"/>
                  <a:pt x="757" y="13"/>
                </a:cubicBezTo>
                <a:cubicBezTo>
                  <a:pt x="753" y="10"/>
                  <a:pt x="748" y="7"/>
                  <a:pt x="743" y="5"/>
                </a:cubicBezTo>
                <a:moveTo>
                  <a:pt x="1127" y="3"/>
                </a:moveTo>
                <a:cubicBezTo>
                  <a:pt x="1126" y="4"/>
                  <a:pt x="1125" y="4"/>
                  <a:pt x="1125" y="4"/>
                </a:cubicBezTo>
                <a:cubicBezTo>
                  <a:pt x="1125" y="5"/>
                  <a:pt x="1125" y="5"/>
                  <a:pt x="1125" y="5"/>
                </a:cubicBezTo>
                <a:cubicBezTo>
                  <a:pt x="1125" y="5"/>
                  <a:pt x="1126" y="5"/>
                  <a:pt x="1127" y="4"/>
                </a:cubicBezTo>
                <a:cubicBezTo>
                  <a:pt x="1127" y="3"/>
                  <a:pt x="1127" y="3"/>
                  <a:pt x="1127" y="3"/>
                </a:cubicBezTo>
                <a:moveTo>
                  <a:pt x="581" y="3"/>
                </a:moveTo>
                <a:cubicBezTo>
                  <a:pt x="581" y="5"/>
                  <a:pt x="581" y="5"/>
                  <a:pt x="581" y="5"/>
                </a:cubicBezTo>
                <a:cubicBezTo>
                  <a:pt x="585" y="8"/>
                  <a:pt x="590" y="10"/>
                  <a:pt x="593" y="14"/>
                </a:cubicBezTo>
                <a:cubicBezTo>
                  <a:pt x="593" y="13"/>
                  <a:pt x="593" y="13"/>
                  <a:pt x="593" y="13"/>
                </a:cubicBezTo>
                <a:cubicBezTo>
                  <a:pt x="589" y="10"/>
                  <a:pt x="585" y="6"/>
                  <a:pt x="581" y="3"/>
                </a:cubicBezTo>
                <a:moveTo>
                  <a:pt x="377" y="3"/>
                </a:moveTo>
                <a:cubicBezTo>
                  <a:pt x="377" y="4"/>
                  <a:pt x="377" y="4"/>
                  <a:pt x="377" y="4"/>
                </a:cubicBezTo>
                <a:cubicBezTo>
                  <a:pt x="378" y="4"/>
                  <a:pt x="378" y="5"/>
                  <a:pt x="378" y="5"/>
                </a:cubicBezTo>
                <a:cubicBezTo>
                  <a:pt x="378" y="4"/>
                  <a:pt x="378" y="4"/>
                  <a:pt x="378" y="4"/>
                </a:cubicBezTo>
                <a:cubicBezTo>
                  <a:pt x="378" y="4"/>
                  <a:pt x="378" y="3"/>
                  <a:pt x="377" y="3"/>
                </a:cubicBezTo>
                <a:moveTo>
                  <a:pt x="820" y="3"/>
                </a:moveTo>
                <a:cubicBezTo>
                  <a:pt x="820" y="5"/>
                  <a:pt x="820" y="5"/>
                  <a:pt x="820" y="5"/>
                </a:cubicBezTo>
                <a:cubicBezTo>
                  <a:pt x="821" y="7"/>
                  <a:pt x="822" y="9"/>
                  <a:pt x="823" y="10"/>
                </a:cubicBezTo>
                <a:cubicBezTo>
                  <a:pt x="823" y="12"/>
                  <a:pt x="824" y="13"/>
                  <a:pt x="824" y="14"/>
                </a:cubicBezTo>
                <a:cubicBezTo>
                  <a:pt x="824" y="17"/>
                  <a:pt x="823" y="19"/>
                  <a:pt x="821" y="21"/>
                </a:cubicBezTo>
                <a:cubicBezTo>
                  <a:pt x="821" y="21"/>
                  <a:pt x="821" y="21"/>
                  <a:pt x="821" y="21"/>
                </a:cubicBezTo>
                <a:cubicBezTo>
                  <a:pt x="821" y="21"/>
                  <a:pt x="821" y="21"/>
                  <a:pt x="821" y="21"/>
                </a:cubicBezTo>
                <a:cubicBezTo>
                  <a:pt x="821" y="21"/>
                  <a:pt x="820" y="21"/>
                  <a:pt x="820" y="22"/>
                </a:cubicBezTo>
                <a:cubicBezTo>
                  <a:pt x="820" y="22"/>
                  <a:pt x="820" y="22"/>
                  <a:pt x="820" y="22"/>
                </a:cubicBezTo>
                <a:cubicBezTo>
                  <a:pt x="820" y="25"/>
                  <a:pt x="820" y="25"/>
                  <a:pt x="820" y="25"/>
                </a:cubicBezTo>
                <a:cubicBezTo>
                  <a:pt x="825" y="22"/>
                  <a:pt x="831" y="22"/>
                  <a:pt x="837" y="22"/>
                </a:cubicBezTo>
                <a:cubicBezTo>
                  <a:pt x="837" y="21"/>
                  <a:pt x="837" y="21"/>
                  <a:pt x="837" y="21"/>
                </a:cubicBezTo>
                <a:cubicBezTo>
                  <a:pt x="833" y="21"/>
                  <a:pt x="829" y="21"/>
                  <a:pt x="826" y="21"/>
                </a:cubicBezTo>
                <a:cubicBezTo>
                  <a:pt x="825" y="21"/>
                  <a:pt x="825" y="21"/>
                  <a:pt x="825" y="21"/>
                </a:cubicBezTo>
                <a:cubicBezTo>
                  <a:pt x="825" y="21"/>
                  <a:pt x="825" y="21"/>
                  <a:pt x="825" y="21"/>
                </a:cubicBezTo>
                <a:cubicBezTo>
                  <a:pt x="824" y="20"/>
                  <a:pt x="824" y="20"/>
                  <a:pt x="824" y="20"/>
                </a:cubicBezTo>
                <a:cubicBezTo>
                  <a:pt x="824" y="18"/>
                  <a:pt x="825" y="17"/>
                  <a:pt x="825" y="16"/>
                </a:cubicBezTo>
                <a:cubicBezTo>
                  <a:pt x="826" y="16"/>
                  <a:pt x="826" y="16"/>
                  <a:pt x="826" y="16"/>
                </a:cubicBezTo>
                <a:cubicBezTo>
                  <a:pt x="826" y="16"/>
                  <a:pt x="826" y="16"/>
                  <a:pt x="826" y="16"/>
                </a:cubicBezTo>
                <a:cubicBezTo>
                  <a:pt x="829" y="13"/>
                  <a:pt x="833" y="13"/>
                  <a:pt x="837" y="12"/>
                </a:cubicBezTo>
                <a:cubicBezTo>
                  <a:pt x="837" y="12"/>
                  <a:pt x="837" y="12"/>
                  <a:pt x="837" y="12"/>
                </a:cubicBezTo>
                <a:cubicBezTo>
                  <a:pt x="834" y="12"/>
                  <a:pt x="831" y="12"/>
                  <a:pt x="828" y="12"/>
                </a:cubicBezTo>
                <a:cubicBezTo>
                  <a:pt x="828" y="12"/>
                  <a:pt x="828" y="12"/>
                  <a:pt x="828" y="12"/>
                </a:cubicBezTo>
                <a:cubicBezTo>
                  <a:pt x="827" y="12"/>
                  <a:pt x="827" y="12"/>
                  <a:pt x="827" y="12"/>
                </a:cubicBezTo>
                <a:cubicBezTo>
                  <a:pt x="827" y="12"/>
                  <a:pt x="827" y="12"/>
                  <a:pt x="827" y="12"/>
                </a:cubicBezTo>
                <a:cubicBezTo>
                  <a:pt x="826" y="12"/>
                  <a:pt x="826" y="12"/>
                  <a:pt x="825" y="12"/>
                </a:cubicBezTo>
                <a:cubicBezTo>
                  <a:pt x="825" y="11"/>
                  <a:pt x="825" y="11"/>
                  <a:pt x="824" y="10"/>
                </a:cubicBezTo>
                <a:cubicBezTo>
                  <a:pt x="824" y="9"/>
                  <a:pt x="824" y="8"/>
                  <a:pt x="824" y="8"/>
                </a:cubicBezTo>
                <a:cubicBezTo>
                  <a:pt x="824" y="8"/>
                  <a:pt x="824" y="8"/>
                  <a:pt x="824" y="8"/>
                </a:cubicBezTo>
                <a:cubicBezTo>
                  <a:pt x="823" y="7"/>
                  <a:pt x="823" y="7"/>
                  <a:pt x="823" y="7"/>
                </a:cubicBezTo>
                <a:cubicBezTo>
                  <a:pt x="822" y="5"/>
                  <a:pt x="821" y="4"/>
                  <a:pt x="820" y="3"/>
                </a:cubicBezTo>
                <a:moveTo>
                  <a:pt x="23" y="3"/>
                </a:moveTo>
                <a:cubicBezTo>
                  <a:pt x="23" y="3"/>
                  <a:pt x="23" y="3"/>
                  <a:pt x="23" y="3"/>
                </a:cubicBezTo>
                <a:cubicBezTo>
                  <a:pt x="25" y="4"/>
                  <a:pt x="28" y="5"/>
                  <a:pt x="30" y="6"/>
                </a:cubicBezTo>
                <a:cubicBezTo>
                  <a:pt x="40" y="12"/>
                  <a:pt x="40" y="12"/>
                  <a:pt x="40" y="12"/>
                </a:cubicBezTo>
                <a:cubicBezTo>
                  <a:pt x="40" y="12"/>
                  <a:pt x="40" y="12"/>
                  <a:pt x="40" y="12"/>
                </a:cubicBezTo>
                <a:cubicBezTo>
                  <a:pt x="36" y="9"/>
                  <a:pt x="31" y="7"/>
                  <a:pt x="27" y="4"/>
                </a:cubicBezTo>
                <a:cubicBezTo>
                  <a:pt x="26" y="3"/>
                  <a:pt x="25" y="3"/>
                  <a:pt x="23" y="3"/>
                </a:cubicBezTo>
                <a:moveTo>
                  <a:pt x="837" y="2"/>
                </a:moveTo>
                <a:cubicBezTo>
                  <a:pt x="836" y="2"/>
                  <a:pt x="836" y="2"/>
                  <a:pt x="836" y="2"/>
                </a:cubicBezTo>
                <a:cubicBezTo>
                  <a:pt x="834" y="3"/>
                  <a:pt x="832" y="3"/>
                  <a:pt x="830" y="4"/>
                </a:cubicBezTo>
                <a:cubicBezTo>
                  <a:pt x="828" y="5"/>
                  <a:pt x="826" y="5"/>
                  <a:pt x="825" y="7"/>
                </a:cubicBezTo>
                <a:cubicBezTo>
                  <a:pt x="825" y="7"/>
                  <a:pt x="825" y="7"/>
                  <a:pt x="825" y="7"/>
                </a:cubicBezTo>
                <a:cubicBezTo>
                  <a:pt x="827" y="7"/>
                  <a:pt x="827" y="7"/>
                  <a:pt x="827" y="7"/>
                </a:cubicBezTo>
                <a:cubicBezTo>
                  <a:pt x="829" y="5"/>
                  <a:pt x="829" y="5"/>
                  <a:pt x="829" y="5"/>
                </a:cubicBezTo>
                <a:cubicBezTo>
                  <a:pt x="829" y="5"/>
                  <a:pt x="829" y="5"/>
                  <a:pt x="829" y="5"/>
                </a:cubicBezTo>
                <a:cubicBezTo>
                  <a:pt x="831" y="5"/>
                  <a:pt x="834" y="4"/>
                  <a:pt x="837" y="3"/>
                </a:cubicBezTo>
                <a:cubicBezTo>
                  <a:pt x="837" y="2"/>
                  <a:pt x="837" y="2"/>
                  <a:pt x="837" y="2"/>
                </a:cubicBezTo>
                <a:moveTo>
                  <a:pt x="108" y="2"/>
                </a:moveTo>
                <a:cubicBezTo>
                  <a:pt x="108" y="3"/>
                  <a:pt x="108" y="3"/>
                  <a:pt x="108" y="3"/>
                </a:cubicBezTo>
                <a:cubicBezTo>
                  <a:pt x="109" y="4"/>
                  <a:pt x="110" y="5"/>
                  <a:pt x="111" y="6"/>
                </a:cubicBezTo>
                <a:cubicBezTo>
                  <a:pt x="111" y="4"/>
                  <a:pt x="111" y="4"/>
                  <a:pt x="111" y="4"/>
                </a:cubicBezTo>
                <a:cubicBezTo>
                  <a:pt x="111" y="4"/>
                  <a:pt x="111" y="4"/>
                  <a:pt x="111" y="4"/>
                </a:cubicBezTo>
                <a:cubicBezTo>
                  <a:pt x="110" y="3"/>
                  <a:pt x="109" y="3"/>
                  <a:pt x="108" y="2"/>
                </a:cubicBezTo>
                <a:moveTo>
                  <a:pt x="767" y="2"/>
                </a:moveTo>
                <a:cubicBezTo>
                  <a:pt x="766" y="3"/>
                  <a:pt x="764" y="5"/>
                  <a:pt x="763" y="6"/>
                </a:cubicBezTo>
                <a:cubicBezTo>
                  <a:pt x="763" y="7"/>
                  <a:pt x="763" y="7"/>
                  <a:pt x="763" y="7"/>
                </a:cubicBezTo>
                <a:cubicBezTo>
                  <a:pt x="764" y="6"/>
                  <a:pt x="766" y="4"/>
                  <a:pt x="767" y="3"/>
                </a:cubicBezTo>
                <a:cubicBezTo>
                  <a:pt x="767" y="2"/>
                  <a:pt x="767" y="2"/>
                  <a:pt x="767" y="2"/>
                </a:cubicBezTo>
                <a:moveTo>
                  <a:pt x="176" y="2"/>
                </a:moveTo>
                <a:cubicBezTo>
                  <a:pt x="176" y="3"/>
                  <a:pt x="176" y="3"/>
                  <a:pt x="176" y="3"/>
                </a:cubicBezTo>
                <a:cubicBezTo>
                  <a:pt x="180" y="5"/>
                  <a:pt x="183" y="6"/>
                  <a:pt x="185" y="9"/>
                </a:cubicBezTo>
                <a:cubicBezTo>
                  <a:pt x="185" y="7"/>
                  <a:pt x="185" y="7"/>
                  <a:pt x="185" y="7"/>
                </a:cubicBezTo>
                <a:cubicBezTo>
                  <a:pt x="182" y="5"/>
                  <a:pt x="179" y="4"/>
                  <a:pt x="176" y="2"/>
                </a:cubicBezTo>
                <a:moveTo>
                  <a:pt x="129" y="2"/>
                </a:moveTo>
                <a:cubicBezTo>
                  <a:pt x="129" y="3"/>
                  <a:pt x="129" y="3"/>
                  <a:pt x="129" y="3"/>
                </a:cubicBezTo>
                <a:cubicBezTo>
                  <a:pt x="143" y="4"/>
                  <a:pt x="157" y="5"/>
                  <a:pt x="170" y="11"/>
                </a:cubicBezTo>
                <a:cubicBezTo>
                  <a:pt x="170" y="11"/>
                  <a:pt x="170" y="11"/>
                  <a:pt x="170" y="11"/>
                </a:cubicBezTo>
                <a:cubicBezTo>
                  <a:pt x="170" y="11"/>
                  <a:pt x="170" y="11"/>
                  <a:pt x="170" y="11"/>
                </a:cubicBezTo>
                <a:cubicBezTo>
                  <a:pt x="170" y="11"/>
                  <a:pt x="170" y="12"/>
                  <a:pt x="171" y="12"/>
                </a:cubicBezTo>
                <a:cubicBezTo>
                  <a:pt x="171" y="11"/>
                  <a:pt x="171" y="11"/>
                  <a:pt x="171" y="11"/>
                </a:cubicBezTo>
                <a:cubicBezTo>
                  <a:pt x="165" y="8"/>
                  <a:pt x="160" y="6"/>
                  <a:pt x="154" y="5"/>
                </a:cubicBezTo>
                <a:cubicBezTo>
                  <a:pt x="154" y="5"/>
                  <a:pt x="154" y="5"/>
                  <a:pt x="154" y="5"/>
                </a:cubicBezTo>
                <a:cubicBezTo>
                  <a:pt x="146" y="4"/>
                  <a:pt x="137" y="2"/>
                  <a:pt x="129" y="2"/>
                </a:cubicBezTo>
                <a:moveTo>
                  <a:pt x="127" y="2"/>
                </a:moveTo>
                <a:cubicBezTo>
                  <a:pt x="122" y="2"/>
                  <a:pt x="117" y="2"/>
                  <a:pt x="113" y="3"/>
                </a:cubicBezTo>
                <a:cubicBezTo>
                  <a:pt x="113" y="8"/>
                  <a:pt x="113" y="8"/>
                  <a:pt x="113" y="8"/>
                </a:cubicBezTo>
                <a:cubicBezTo>
                  <a:pt x="114" y="8"/>
                  <a:pt x="114" y="9"/>
                  <a:pt x="115" y="9"/>
                </a:cubicBezTo>
                <a:cubicBezTo>
                  <a:pt x="116" y="10"/>
                  <a:pt x="116" y="11"/>
                  <a:pt x="116" y="12"/>
                </a:cubicBezTo>
                <a:cubicBezTo>
                  <a:pt x="116" y="13"/>
                  <a:pt x="116" y="14"/>
                  <a:pt x="115" y="14"/>
                </a:cubicBezTo>
                <a:cubicBezTo>
                  <a:pt x="115" y="15"/>
                  <a:pt x="115" y="16"/>
                  <a:pt x="115" y="16"/>
                </a:cubicBezTo>
                <a:cubicBezTo>
                  <a:pt x="115" y="16"/>
                  <a:pt x="115" y="16"/>
                  <a:pt x="115" y="17"/>
                </a:cubicBezTo>
                <a:cubicBezTo>
                  <a:pt x="116" y="17"/>
                  <a:pt x="116" y="17"/>
                  <a:pt x="116" y="17"/>
                </a:cubicBezTo>
                <a:cubicBezTo>
                  <a:pt x="116" y="18"/>
                  <a:pt x="116" y="18"/>
                  <a:pt x="116" y="18"/>
                </a:cubicBezTo>
                <a:cubicBezTo>
                  <a:pt x="115" y="19"/>
                  <a:pt x="114" y="20"/>
                  <a:pt x="113" y="21"/>
                </a:cubicBezTo>
                <a:cubicBezTo>
                  <a:pt x="113" y="23"/>
                  <a:pt x="113" y="23"/>
                  <a:pt x="113" y="23"/>
                </a:cubicBezTo>
                <a:cubicBezTo>
                  <a:pt x="114" y="23"/>
                  <a:pt x="114" y="23"/>
                  <a:pt x="114" y="23"/>
                </a:cubicBezTo>
                <a:cubicBezTo>
                  <a:pt x="113" y="23"/>
                  <a:pt x="113" y="23"/>
                  <a:pt x="113" y="23"/>
                </a:cubicBezTo>
                <a:cubicBezTo>
                  <a:pt x="113" y="27"/>
                  <a:pt x="113" y="27"/>
                  <a:pt x="113" y="27"/>
                </a:cubicBezTo>
                <a:cubicBezTo>
                  <a:pt x="115" y="25"/>
                  <a:pt x="117" y="24"/>
                  <a:pt x="120" y="24"/>
                </a:cubicBezTo>
                <a:cubicBezTo>
                  <a:pt x="122" y="23"/>
                  <a:pt x="124" y="23"/>
                  <a:pt x="127" y="23"/>
                </a:cubicBezTo>
                <a:cubicBezTo>
                  <a:pt x="127" y="22"/>
                  <a:pt x="127" y="22"/>
                  <a:pt x="127" y="22"/>
                </a:cubicBezTo>
                <a:cubicBezTo>
                  <a:pt x="124" y="23"/>
                  <a:pt x="120" y="23"/>
                  <a:pt x="117" y="23"/>
                </a:cubicBezTo>
                <a:cubicBezTo>
                  <a:pt x="116" y="23"/>
                  <a:pt x="116" y="23"/>
                  <a:pt x="116" y="23"/>
                </a:cubicBezTo>
                <a:cubicBezTo>
                  <a:pt x="116" y="22"/>
                  <a:pt x="116" y="22"/>
                  <a:pt x="116" y="22"/>
                </a:cubicBezTo>
                <a:cubicBezTo>
                  <a:pt x="116" y="21"/>
                  <a:pt x="117" y="20"/>
                  <a:pt x="118" y="19"/>
                </a:cubicBezTo>
                <a:cubicBezTo>
                  <a:pt x="118" y="19"/>
                  <a:pt x="119" y="19"/>
                  <a:pt x="119" y="19"/>
                </a:cubicBezTo>
                <a:cubicBezTo>
                  <a:pt x="119" y="17"/>
                  <a:pt x="120" y="15"/>
                  <a:pt x="122" y="14"/>
                </a:cubicBezTo>
                <a:cubicBezTo>
                  <a:pt x="123" y="13"/>
                  <a:pt x="125" y="13"/>
                  <a:pt x="127" y="13"/>
                </a:cubicBezTo>
                <a:cubicBezTo>
                  <a:pt x="127" y="12"/>
                  <a:pt x="127" y="12"/>
                  <a:pt x="127" y="12"/>
                </a:cubicBezTo>
                <a:cubicBezTo>
                  <a:pt x="126" y="12"/>
                  <a:pt x="126" y="12"/>
                  <a:pt x="125" y="12"/>
                </a:cubicBezTo>
                <a:cubicBezTo>
                  <a:pt x="125" y="12"/>
                  <a:pt x="125" y="12"/>
                  <a:pt x="125" y="12"/>
                </a:cubicBezTo>
                <a:cubicBezTo>
                  <a:pt x="124" y="12"/>
                  <a:pt x="123" y="12"/>
                  <a:pt x="122" y="13"/>
                </a:cubicBezTo>
                <a:cubicBezTo>
                  <a:pt x="121" y="13"/>
                  <a:pt x="120" y="14"/>
                  <a:pt x="119" y="14"/>
                </a:cubicBezTo>
                <a:cubicBezTo>
                  <a:pt x="119" y="14"/>
                  <a:pt x="119" y="14"/>
                  <a:pt x="119" y="14"/>
                </a:cubicBezTo>
                <a:cubicBezTo>
                  <a:pt x="119" y="14"/>
                  <a:pt x="118" y="14"/>
                  <a:pt x="118" y="13"/>
                </a:cubicBezTo>
                <a:cubicBezTo>
                  <a:pt x="117" y="13"/>
                  <a:pt x="117" y="12"/>
                  <a:pt x="117" y="12"/>
                </a:cubicBezTo>
                <a:cubicBezTo>
                  <a:pt x="116" y="11"/>
                  <a:pt x="116" y="10"/>
                  <a:pt x="115" y="9"/>
                </a:cubicBezTo>
                <a:cubicBezTo>
                  <a:pt x="115" y="8"/>
                  <a:pt x="115" y="8"/>
                  <a:pt x="115" y="7"/>
                </a:cubicBezTo>
                <a:cubicBezTo>
                  <a:pt x="114" y="7"/>
                  <a:pt x="114" y="7"/>
                  <a:pt x="114" y="7"/>
                </a:cubicBezTo>
                <a:cubicBezTo>
                  <a:pt x="115" y="6"/>
                  <a:pt x="115" y="6"/>
                  <a:pt x="115" y="6"/>
                </a:cubicBezTo>
                <a:cubicBezTo>
                  <a:pt x="115" y="5"/>
                  <a:pt x="117" y="4"/>
                  <a:pt x="118" y="4"/>
                </a:cubicBezTo>
                <a:cubicBezTo>
                  <a:pt x="119" y="3"/>
                  <a:pt x="121" y="3"/>
                  <a:pt x="122" y="3"/>
                </a:cubicBezTo>
                <a:cubicBezTo>
                  <a:pt x="123" y="3"/>
                  <a:pt x="123" y="3"/>
                  <a:pt x="124" y="3"/>
                </a:cubicBezTo>
                <a:cubicBezTo>
                  <a:pt x="125" y="3"/>
                  <a:pt x="126" y="3"/>
                  <a:pt x="126" y="3"/>
                </a:cubicBezTo>
                <a:cubicBezTo>
                  <a:pt x="126" y="3"/>
                  <a:pt x="126" y="3"/>
                  <a:pt x="126" y="3"/>
                </a:cubicBezTo>
                <a:cubicBezTo>
                  <a:pt x="126" y="3"/>
                  <a:pt x="126" y="3"/>
                  <a:pt x="126" y="3"/>
                </a:cubicBezTo>
                <a:cubicBezTo>
                  <a:pt x="126" y="3"/>
                  <a:pt x="126" y="3"/>
                  <a:pt x="127" y="3"/>
                </a:cubicBezTo>
                <a:cubicBezTo>
                  <a:pt x="127" y="2"/>
                  <a:pt x="127" y="2"/>
                  <a:pt x="127" y="2"/>
                </a:cubicBezTo>
                <a:moveTo>
                  <a:pt x="1249" y="2"/>
                </a:moveTo>
                <a:cubicBezTo>
                  <a:pt x="1249" y="4"/>
                  <a:pt x="1249" y="4"/>
                  <a:pt x="1249" y="4"/>
                </a:cubicBezTo>
                <a:cubicBezTo>
                  <a:pt x="1251" y="4"/>
                  <a:pt x="1253" y="5"/>
                  <a:pt x="1255" y="6"/>
                </a:cubicBezTo>
                <a:cubicBezTo>
                  <a:pt x="1255" y="5"/>
                  <a:pt x="1255" y="5"/>
                  <a:pt x="1255" y="5"/>
                </a:cubicBezTo>
                <a:cubicBezTo>
                  <a:pt x="1253" y="4"/>
                  <a:pt x="1251" y="3"/>
                  <a:pt x="1249" y="2"/>
                </a:cubicBezTo>
                <a:moveTo>
                  <a:pt x="885" y="2"/>
                </a:moveTo>
                <a:cubicBezTo>
                  <a:pt x="885" y="3"/>
                  <a:pt x="885" y="3"/>
                  <a:pt x="885" y="3"/>
                </a:cubicBezTo>
                <a:cubicBezTo>
                  <a:pt x="889" y="5"/>
                  <a:pt x="893" y="6"/>
                  <a:pt x="896" y="8"/>
                </a:cubicBezTo>
                <a:cubicBezTo>
                  <a:pt x="896" y="7"/>
                  <a:pt x="896" y="7"/>
                  <a:pt x="896" y="7"/>
                </a:cubicBezTo>
                <a:cubicBezTo>
                  <a:pt x="893" y="5"/>
                  <a:pt x="889" y="3"/>
                  <a:pt x="885" y="2"/>
                </a:cubicBezTo>
                <a:moveTo>
                  <a:pt x="845" y="2"/>
                </a:moveTo>
                <a:cubicBezTo>
                  <a:pt x="845" y="2"/>
                  <a:pt x="845" y="2"/>
                  <a:pt x="845" y="2"/>
                </a:cubicBezTo>
                <a:cubicBezTo>
                  <a:pt x="843" y="2"/>
                  <a:pt x="841" y="2"/>
                  <a:pt x="839" y="2"/>
                </a:cubicBezTo>
                <a:cubicBezTo>
                  <a:pt x="839" y="3"/>
                  <a:pt x="839" y="3"/>
                  <a:pt x="839" y="3"/>
                </a:cubicBezTo>
                <a:cubicBezTo>
                  <a:pt x="841" y="3"/>
                  <a:pt x="843" y="3"/>
                  <a:pt x="845" y="3"/>
                </a:cubicBezTo>
                <a:cubicBezTo>
                  <a:pt x="855" y="3"/>
                  <a:pt x="865" y="5"/>
                  <a:pt x="874" y="9"/>
                </a:cubicBezTo>
                <a:cubicBezTo>
                  <a:pt x="874" y="9"/>
                  <a:pt x="874" y="9"/>
                  <a:pt x="874" y="9"/>
                </a:cubicBezTo>
                <a:cubicBezTo>
                  <a:pt x="874" y="9"/>
                  <a:pt x="874" y="9"/>
                  <a:pt x="874" y="9"/>
                </a:cubicBezTo>
                <a:cubicBezTo>
                  <a:pt x="877" y="10"/>
                  <a:pt x="880" y="11"/>
                  <a:pt x="883" y="12"/>
                </a:cubicBezTo>
                <a:cubicBezTo>
                  <a:pt x="883" y="11"/>
                  <a:pt x="883" y="11"/>
                  <a:pt x="883" y="11"/>
                </a:cubicBezTo>
                <a:cubicBezTo>
                  <a:pt x="880" y="10"/>
                  <a:pt x="877" y="8"/>
                  <a:pt x="874" y="8"/>
                </a:cubicBezTo>
                <a:cubicBezTo>
                  <a:pt x="874" y="8"/>
                  <a:pt x="874" y="8"/>
                  <a:pt x="874" y="8"/>
                </a:cubicBezTo>
                <a:cubicBezTo>
                  <a:pt x="874" y="8"/>
                  <a:pt x="874" y="8"/>
                  <a:pt x="874" y="8"/>
                </a:cubicBezTo>
                <a:cubicBezTo>
                  <a:pt x="865" y="4"/>
                  <a:pt x="855" y="2"/>
                  <a:pt x="845" y="2"/>
                </a:cubicBezTo>
                <a:moveTo>
                  <a:pt x="595" y="1"/>
                </a:moveTo>
                <a:cubicBezTo>
                  <a:pt x="595" y="2"/>
                  <a:pt x="595" y="2"/>
                  <a:pt x="595" y="2"/>
                </a:cubicBezTo>
                <a:cubicBezTo>
                  <a:pt x="598" y="4"/>
                  <a:pt x="601" y="6"/>
                  <a:pt x="604" y="8"/>
                </a:cubicBezTo>
                <a:cubicBezTo>
                  <a:pt x="604" y="8"/>
                  <a:pt x="604" y="8"/>
                  <a:pt x="604" y="8"/>
                </a:cubicBezTo>
                <a:cubicBezTo>
                  <a:pt x="604" y="8"/>
                  <a:pt x="604" y="8"/>
                  <a:pt x="604" y="8"/>
                </a:cubicBezTo>
                <a:cubicBezTo>
                  <a:pt x="604" y="7"/>
                  <a:pt x="604" y="7"/>
                  <a:pt x="603" y="7"/>
                </a:cubicBezTo>
                <a:cubicBezTo>
                  <a:pt x="603" y="6"/>
                  <a:pt x="603" y="6"/>
                  <a:pt x="603" y="6"/>
                </a:cubicBezTo>
                <a:cubicBezTo>
                  <a:pt x="600" y="4"/>
                  <a:pt x="598" y="3"/>
                  <a:pt x="595" y="1"/>
                </a:cubicBezTo>
                <a:moveTo>
                  <a:pt x="491" y="1"/>
                </a:moveTo>
                <a:cubicBezTo>
                  <a:pt x="489" y="2"/>
                  <a:pt x="487" y="3"/>
                  <a:pt x="485" y="5"/>
                </a:cubicBezTo>
                <a:cubicBezTo>
                  <a:pt x="483" y="8"/>
                  <a:pt x="481" y="11"/>
                  <a:pt x="481" y="15"/>
                </a:cubicBezTo>
                <a:cubicBezTo>
                  <a:pt x="481" y="16"/>
                  <a:pt x="481" y="17"/>
                  <a:pt x="481" y="18"/>
                </a:cubicBezTo>
                <a:cubicBezTo>
                  <a:pt x="482" y="19"/>
                  <a:pt x="482" y="19"/>
                  <a:pt x="482" y="19"/>
                </a:cubicBezTo>
                <a:cubicBezTo>
                  <a:pt x="481" y="20"/>
                  <a:pt x="481" y="20"/>
                  <a:pt x="481" y="20"/>
                </a:cubicBezTo>
                <a:cubicBezTo>
                  <a:pt x="477" y="22"/>
                  <a:pt x="474" y="27"/>
                  <a:pt x="472" y="32"/>
                </a:cubicBezTo>
                <a:cubicBezTo>
                  <a:pt x="473" y="33"/>
                  <a:pt x="473" y="34"/>
                  <a:pt x="473" y="35"/>
                </a:cubicBezTo>
                <a:cubicBezTo>
                  <a:pt x="473" y="37"/>
                  <a:pt x="472" y="38"/>
                  <a:pt x="471" y="40"/>
                </a:cubicBezTo>
                <a:cubicBezTo>
                  <a:pt x="470" y="41"/>
                  <a:pt x="470" y="43"/>
                  <a:pt x="470" y="44"/>
                </a:cubicBezTo>
                <a:cubicBezTo>
                  <a:pt x="470" y="44"/>
                  <a:pt x="470" y="44"/>
                  <a:pt x="470" y="44"/>
                </a:cubicBezTo>
                <a:cubicBezTo>
                  <a:pt x="470" y="44"/>
                  <a:pt x="470" y="44"/>
                  <a:pt x="470" y="44"/>
                </a:cubicBezTo>
                <a:cubicBezTo>
                  <a:pt x="469" y="45"/>
                  <a:pt x="469" y="47"/>
                  <a:pt x="469" y="48"/>
                </a:cubicBezTo>
                <a:cubicBezTo>
                  <a:pt x="469" y="54"/>
                  <a:pt x="472" y="59"/>
                  <a:pt x="477" y="62"/>
                </a:cubicBezTo>
                <a:cubicBezTo>
                  <a:pt x="479" y="64"/>
                  <a:pt x="479" y="64"/>
                  <a:pt x="479" y="64"/>
                </a:cubicBezTo>
                <a:cubicBezTo>
                  <a:pt x="476" y="64"/>
                  <a:pt x="476" y="64"/>
                  <a:pt x="476" y="64"/>
                </a:cubicBezTo>
                <a:cubicBezTo>
                  <a:pt x="470" y="64"/>
                  <a:pt x="464" y="64"/>
                  <a:pt x="458" y="64"/>
                </a:cubicBezTo>
                <a:cubicBezTo>
                  <a:pt x="456" y="64"/>
                  <a:pt x="453" y="64"/>
                  <a:pt x="451" y="64"/>
                </a:cubicBezTo>
                <a:cubicBezTo>
                  <a:pt x="451" y="66"/>
                  <a:pt x="451" y="66"/>
                  <a:pt x="451" y="66"/>
                </a:cubicBezTo>
                <a:cubicBezTo>
                  <a:pt x="491" y="66"/>
                  <a:pt x="491" y="66"/>
                  <a:pt x="491" y="66"/>
                </a:cubicBezTo>
                <a:cubicBezTo>
                  <a:pt x="491" y="64"/>
                  <a:pt x="491" y="64"/>
                  <a:pt x="491" y="64"/>
                </a:cubicBezTo>
                <a:cubicBezTo>
                  <a:pt x="491" y="64"/>
                  <a:pt x="491" y="64"/>
                  <a:pt x="491" y="64"/>
                </a:cubicBezTo>
                <a:cubicBezTo>
                  <a:pt x="491" y="63"/>
                  <a:pt x="491" y="63"/>
                  <a:pt x="491" y="63"/>
                </a:cubicBezTo>
                <a:cubicBezTo>
                  <a:pt x="491" y="63"/>
                  <a:pt x="490" y="63"/>
                  <a:pt x="490" y="62"/>
                </a:cubicBezTo>
                <a:cubicBezTo>
                  <a:pt x="491" y="61"/>
                  <a:pt x="491" y="61"/>
                  <a:pt x="491" y="61"/>
                </a:cubicBezTo>
                <a:cubicBezTo>
                  <a:pt x="491" y="61"/>
                  <a:pt x="491" y="61"/>
                  <a:pt x="491" y="61"/>
                </a:cubicBezTo>
                <a:cubicBezTo>
                  <a:pt x="491" y="61"/>
                  <a:pt x="491" y="61"/>
                  <a:pt x="491" y="61"/>
                </a:cubicBezTo>
                <a:cubicBezTo>
                  <a:pt x="491" y="59"/>
                  <a:pt x="491" y="59"/>
                  <a:pt x="491" y="59"/>
                </a:cubicBezTo>
                <a:cubicBezTo>
                  <a:pt x="489" y="61"/>
                  <a:pt x="486" y="61"/>
                  <a:pt x="483" y="61"/>
                </a:cubicBezTo>
                <a:cubicBezTo>
                  <a:pt x="482" y="61"/>
                  <a:pt x="480" y="61"/>
                  <a:pt x="479" y="61"/>
                </a:cubicBezTo>
                <a:cubicBezTo>
                  <a:pt x="479" y="61"/>
                  <a:pt x="479" y="61"/>
                  <a:pt x="479" y="61"/>
                </a:cubicBezTo>
                <a:cubicBezTo>
                  <a:pt x="479" y="61"/>
                  <a:pt x="479" y="61"/>
                  <a:pt x="479" y="61"/>
                </a:cubicBezTo>
                <a:cubicBezTo>
                  <a:pt x="474" y="59"/>
                  <a:pt x="471" y="54"/>
                  <a:pt x="471" y="49"/>
                </a:cubicBezTo>
                <a:cubicBezTo>
                  <a:pt x="471" y="47"/>
                  <a:pt x="471" y="45"/>
                  <a:pt x="471" y="43"/>
                </a:cubicBezTo>
                <a:cubicBezTo>
                  <a:pt x="471" y="41"/>
                  <a:pt x="472" y="39"/>
                  <a:pt x="474" y="38"/>
                </a:cubicBezTo>
                <a:cubicBezTo>
                  <a:pt x="474" y="36"/>
                  <a:pt x="474" y="34"/>
                  <a:pt x="474" y="32"/>
                </a:cubicBezTo>
                <a:cubicBezTo>
                  <a:pt x="474" y="31"/>
                  <a:pt x="474" y="30"/>
                  <a:pt x="474" y="29"/>
                </a:cubicBezTo>
                <a:cubicBezTo>
                  <a:pt x="474" y="29"/>
                  <a:pt x="474" y="29"/>
                  <a:pt x="474" y="29"/>
                </a:cubicBezTo>
                <a:cubicBezTo>
                  <a:pt x="474" y="29"/>
                  <a:pt x="474" y="29"/>
                  <a:pt x="474" y="29"/>
                </a:cubicBezTo>
                <a:cubicBezTo>
                  <a:pt x="475" y="28"/>
                  <a:pt x="476" y="26"/>
                  <a:pt x="477" y="25"/>
                </a:cubicBezTo>
                <a:cubicBezTo>
                  <a:pt x="478" y="24"/>
                  <a:pt x="479" y="23"/>
                  <a:pt x="481" y="22"/>
                </a:cubicBezTo>
                <a:cubicBezTo>
                  <a:pt x="481" y="22"/>
                  <a:pt x="481" y="21"/>
                  <a:pt x="481" y="21"/>
                </a:cubicBezTo>
                <a:cubicBezTo>
                  <a:pt x="482" y="21"/>
                  <a:pt x="482" y="21"/>
                  <a:pt x="482" y="21"/>
                </a:cubicBezTo>
                <a:cubicBezTo>
                  <a:pt x="483" y="21"/>
                  <a:pt x="483" y="21"/>
                  <a:pt x="483" y="21"/>
                </a:cubicBezTo>
                <a:cubicBezTo>
                  <a:pt x="483" y="21"/>
                  <a:pt x="483" y="21"/>
                  <a:pt x="483" y="21"/>
                </a:cubicBezTo>
                <a:cubicBezTo>
                  <a:pt x="484" y="21"/>
                  <a:pt x="484" y="21"/>
                  <a:pt x="484" y="21"/>
                </a:cubicBezTo>
                <a:cubicBezTo>
                  <a:pt x="484" y="21"/>
                  <a:pt x="484" y="21"/>
                  <a:pt x="484" y="21"/>
                </a:cubicBezTo>
                <a:cubicBezTo>
                  <a:pt x="484" y="21"/>
                  <a:pt x="484" y="21"/>
                  <a:pt x="484" y="21"/>
                </a:cubicBezTo>
                <a:cubicBezTo>
                  <a:pt x="484" y="21"/>
                  <a:pt x="484" y="21"/>
                  <a:pt x="484" y="21"/>
                </a:cubicBezTo>
                <a:cubicBezTo>
                  <a:pt x="484" y="20"/>
                  <a:pt x="484" y="20"/>
                  <a:pt x="484" y="20"/>
                </a:cubicBezTo>
                <a:cubicBezTo>
                  <a:pt x="484" y="20"/>
                  <a:pt x="484" y="20"/>
                  <a:pt x="484" y="20"/>
                </a:cubicBezTo>
                <a:cubicBezTo>
                  <a:pt x="483" y="19"/>
                  <a:pt x="483" y="19"/>
                  <a:pt x="483" y="18"/>
                </a:cubicBezTo>
                <a:cubicBezTo>
                  <a:pt x="483" y="18"/>
                  <a:pt x="483" y="18"/>
                  <a:pt x="483" y="18"/>
                </a:cubicBezTo>
                <a:cubicBezTo>
                  <a:pt x="483" y="18"/>
                  <a:pt x="483" y="18"/>
                  <a:pt x="483" y="18"/>
                </a:cubicBezTo>
                <a:cubicBezTo>
                  <a:pt x="482" y="17"/>
                  <a:pt x="482" y="16"/>
                  <a:pt x="482" y="15"/>
                </a:cubicBezTo>
                <a:cubicBezTo>
                  <a:pt x="482" y="12"/>
                  <a:pt x="484" y="9"/>
                  <a:pt x="485" y="7"/>
                </a:cubicBezTo>
                <a:cubicBezTo>
                  <a:pt x="485" y="7"/>
                  <a:pt x="485" y="7"/>
                  <a:pt x="485" y="7"/>
                </a:cubicBezTo>
                <a:cubicBezTo>
                  <a:pt x="485" y="6"/>
                  <a:pt x="485" y="6"/>
                  <a:pt x="485" y="6"/>
                </a:cubicBezTo>
                <a:cubicBezTo>
                  <a:pt x="487" y="5"/>
                  <a:pt x="489" y="3"/>
                  <a:pt x="491" y="2"/>
                </a:cubicBezTo>
                <a:cubicBezTo>
                  <a:pt x="491" y="1"/>
                  <a:pt x="491" y="1"/>
                  <a:pt x="491" y="1"/>
                </a:cubicBezTo>
                <a:moveTo>
                  <a:pt x="173" y="0"/>
                </a:moveTo>
                <a:cubicBezTo>
                  <a:pt x="173" y="1"/>
                  <a:pt x="173" y="1"/>
                  <a:pt x="173" y="1"/>
                </a:cubicBezTo>
                <a:cubicBezTo>
                  <a:pt x="173" y="2"/>
                  <a:pt x="174" y="2"/>
                  <a:pt x="174" y="2"/>
                </a:cubicBezTo>
                <a:cubicBezTo>
                  <a:pt x="174" y="1"/>
                  <a:pt x="174" y="1"/>
                  <a:pt x="174" y="1"/>
                </a:cubicBezTo>
                <a:cubicBezTo>
                  <a:pt x="174" y="1"/>
                  <a:pt x="173" y="1"/>
                  <a:pt x="173" y="0"/>
                </a:cubicBezTo>
                <a:moveTo>
                  <a:pt x="1001" y="0"/>
                </a:moveTo>
                <a:cubicBezTo>
                  <a:pt x="1001" y="1"/>
                  <a:pt x="1001" y="1"/>
                  <a:pt x="1001" y="1"/>
                </a:cubicBezTo>
                <a:cubicBezTo>
                  <a:pt x="1010" y="2"/>
                  <a:pt x="1019" y="3"/>
                  <a:pt x="1028" y="5"/>
                </a:cubicBezTo>
                <a:cubicBezTo>
                  <a:pt x="1028" y="5"/>
                  <a:pt x="1028" y="5"/>
                  <a:pt x="1028" y="5"/>
                </a:cubicBezTo>
                <a:cubicBezTo>
                  <a:pt x="1028" y="5"/>
                  <a:pt x="1028" y="5"/>
                  <a:pt x="1028" y="5"/>
                </a:cubicBezTo>
                <a:cubicBezTo>
                  <a:pt x="1037" y="7"/>
                  <a:pt x="1046" y="10"/>
                  <a:pt x="1054" y="14"/>
                </a:cubicBezTo>
                <a:cubicBezTo>
                  <a:pt x="1061" y="18"/>
                  <a:pt x="1067" y="23"/>
                  <a:pt x="1074" y="26"/>
                </a:cubicBezTo>
                <a:cubicBezTo>
                  <a:pt x="1058" y="13"/>
                  <a:pt x="1039" y="6"/>
                  <a:pt x="1019" y="3"/>
                </a:cubicBezTo>
                <a:cubicBezTo>
                  <a:pt x="1019" y="3"/>
                  <a:pt x="1019" y="3"/>
                  <a:pt x="1019" y="3"/>
                </a:cubicBezTo>
                <a:cubicBezTo>
                  <a:pt x="1019" y="3"/>
                  <a:pt x="1019" y="3"/>
                  <a:pt x="1019" y="3"/>
                </a:cubicBezTo>
                <a:cubicBezTo>
                  <a:pt x="1013" y="2"/>
                  <a:pt x="1007" y="1"/>
                  <a:pt x="1001" y="0"/>
                </a:cubicBezTo>
                <a:moveTo>
                  <a:pt x="989" y="0"/>
                </a:moveTo>
                <a:cubicBezTo>
                  <a:pt x="979" y="0"/>
                  <a:pt x="969" y="1"/>
                  <a:pt x="960" y="3"/>
                </a:cubicBezTo>
                <a:cubicBezTo>
                  <a:pt x="960" y="3"/>
                  <a:pt x="960" y="3"/>
                  <a:pt x="960" y="3"/>
                </a:cubicBezTo>
                <a:cubicBezTo>
                  <a:pt x="960" y="3"/>
                  <a:pt x="960" y="3"/>
                  <a:pt x="960" y="3"/>
                </a:cubicBezTo>
                <a:cubicBezTo>
                  <a:pt x="952" y="5"/>
                  <a:pt x="945" y="7"/>
                  <a:pt x="937" y="10"/>
                </a:cubicBezTo>
                <a:cubicBezTo>
                  <a:pt x="934" y="13"/>
                  <a:pt x="930" y="15"/>
                  <a:pt x="926" y="17"/>
                </a:cubicBezTo>
                <a:cubicBezTo>
                  <a:pt x="926" y="19"/>
                  <a:pt x="926" y="19"/>
                  <a:pt x="926" y="19"/>
                </a:cubicBezTo>
                <a:cubicBezTo>
                  <a:pt x="934" y="13"/>
                  <a:pt x="943" y="7"/>
                  <a:pt x="953" y="5"/>
                </a:cubicBezTo>
                <a:cubicBezTo>
                  <a:pt x="964" y="2"/>
                  <a:pt x="976" y="1"/>
                  <a:pt x="987" y="1"/>
                </a:cubicBezTo>
                <a:cubicBezTo>
                  <a:pt x="991" y="1"/>
                  <a:pt x="995" y="1"/>
                  <a:pt x="999" y="1"/>
                </a:cubicBezTo>
                <a:cubicBezTo>
                  <a:pt x="999" y="0"/>
                  <a:pt x="999" y="0"/>
                  <a:pt x="999" y="0"/>
                </a:cubicBezTo>
                <a:cubicBezTo>
                  <a:pt x="996" y="0"/>
                  <a:pt x="992" y="0"/>
                  <a:pt x="989" y="0"/>
                </a:cubicBezTo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0" y="0"/>
                  <a:pt x="0" y="0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1" y="1"/>
                </a:cubicBezTo>
                <a:cubicBezTo>
                  <a:pt x="1" y="1"/>
                  <a:pt x="1" y="1"/>
                  <a:pt x="1" y="1"/>
                </a:cubicBezTo>
                <a:cubicBezTo>
                  <a:pt x="2" y="1"/>
                  <a:pt x="4" y="0"/>
                  <a:pt x="6" y="0"/>
                </a:cubicBezTo>
                <a:cubicBezTo>
                  <a:pt x="6" y="0"/>
                  <a:pt x="7" y="0"/>
                  <a:pt x="7" y="0"/>
                </a:cubicBezTo>
                <a:cubicBezTo>
                  <a:pt x="12" y="1"/>
                  <a:pt x="17" y="1"/>
                  <a:pt x="21" y="3"/>
                </a:cubicBezTo>
                <a:cubicBezTo>
                  <a:pt x="21" y="2"/>
                  <a:pt x="21" y="2"/>
                  <a:pt x="21" y="2"/>
                </a:cubicBezTo>
                <a:cubicBezTo>
                  <a:pt x="16" y="1"/>
                  <a:pt x="11" y="0"/>
                  <a:pt x="6" y="0"/>
                </a:cubicBezTo>
                <a:cubicBezTo>
                  <a:pt x="5" y="0"/>
                  <a:pt x="5" y="0"/>
                  <a:pt x="5" y="0"/>
                </a:cubicBezTo>
                <a:cubicBezTo>
                  <a:pt x="4" y="0"/>
                  <a:pt x="2" y="0"/>
                  <a:pt x="1" y="0"/>
                </a:cubicBezTo>
              </a:path>
            </a:pathLst>
          </a:custGeom>
          <a:solidFill>
            <a:srgbClr val="E8888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19" name="PA_任意多边形 1451"/>
          <p:cNvSpPr>
            <a:spLocks noEditPoints="1"/>
          </p:cNvSpPr>
          <p:nvPr>
            <p:custDataLst>
              <p:tags r:id="rId184"/>
            </p:custDataLst>
          </p:nvPr>
        </p:nvSpPr>
        <p:spPr bwMode="auto">
          <a:xfrm>
            <a:off x="-73025" y="6807200"/>
            <a:ext cx="14288" cy="107950"/>
          </a:xfrm>
          <a:custGeom>
            <a:avLst/>
            <a:gdLst>
              <a:gd name="T0" fmla="*/ 6 w 6"/>
              <a:gd name="T1" fmla="*/ 43 h 45"/>
              <a:gd name="T2" fmla="*/ 1 w 6"/>
              <a:gd name="T3" fmla="*/ 43 h 45"/>
              <a:gd name="T4" fmla="*/ 1 w 6"/>
              <a:gd name="T5" fmla="*/ 44 h 45"/>
              <a:gd name="T6" fmla="*/ 0 w 6"/>
              <a:gd name="T7" fmla="*/ 44 h 45"/>
              <a:gd name="T8" fmla="*/ 2 w 6"/>
              <a:gd name="T9" fmla="*/ 45 h 45"/>
              <a:gd name="T10" fmla="*/ 6 w 6"/>
              <a:gd name="T11" fmla="*/ 45 h 45"/>
              <a:gd name="T12" fmla="*/ 6 w 6"/>
              <a:gd name="T13" fmla="*/ 43 h 45"/>
              <a:gd name="T14" fmla="*/ 6 w 6"/>
              <a:gd name="T15" fmla="*/ 34 h 45"/>
              <a:gd name="T16" fmla="*/ 6 w 6"/>
              <a:gd name="T17" fmla="*/ 35 h 45"/>
              <a:gd name="T18" fmla="*/ 6 w 6"/>
              <a:gd name="T19" fmla="*/ 35 h 45"/>
              <a:gd name="T20" fmla="*/ 6 w 6"/>
              <a:gd name="T21" fmla="*/ 35 h 45"/>
              <a:gd name="T22" fmla="*/ 6 w 6"/>
              <a:gd name="T23" fmla="*/ 35 h 45"/>
              <a:gd name="T24" fmla="*/ 6 w 6"/>
              <a:gd name="T25" fmla="*/ 34 h 45"/>
              <a:gd name="T26" fmla="*/ 6 w 6"/>
              <a:gd name="T27" fmla="*/ 25 h 45"/>
              <a:gd name="T28" fmla="*/ 5 w 6"/>
              <a:gd name="T29" fmla="*/ 26 h 45"/>
              <a:gd name="T30" fmla="*/ 5 w 6"/>
              <a:gd name="T31" fmla="*/ 26 h 45"/>
              <a:gd name="T32" fmla="*/ 5 w 6"/>
              <a:gd name="T33" fmla="*/ 26 h 45"/>
              <a:gd name="T34" fmla="*/ 6 w 6"/>
              <a:gd name="T35" fmla="*/ 26 h 45"/>
              <a:gd name="T36" fmla="*/ 6 w 6"/>
              <a:gd name="T37" fmla="*/ 25 h 45"/>
              <a:gd name="T38" fmla="*/ 6 w 6"/>
              <a:gd name="T39" fmla="*/ 0 h 45"/>
              <a:gd name="T40" fmla="*/ 5 w 6"/>
              <a:gd name="T41" fmla="*/ 0 h 45"/>
              <a:gd name="T42" fmla="*/ 5 w 6"/>
              <a:gd name="T43" fmla="*/ 0 h 45"/>
              <a:gd name="T44" fmla="*/ 5 w 6"/>
              <a:gd name="T45" fmla="*/ 0 h 45"/>
              <a:gd name="T46" fmla="*/ 5 w 6"/>
              <a:gd name="T47" fmla="*/ 0 h 45"/>
              <a:gd name="T48" fmla="*/ 6 w 6"/>
              <a:gd name="T49" fmla="*/ 0 h 45"/>
              <a:gd name="T50" fmla="*/ 6 w 6"/>
              <a:gd name="T51" fmla="*/ 0 h 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6" h="45">
                <a:moveTo>
                  <a:pt x="6" y="43"/>
                </a:moveTo>
                <a:cubicBezTo>
                  <a:pt x="1" y="43"/>
                  <a:pt x="1" y="43"/>
                  <a:pt x="1" y="43"/>
                </a:cubicBezTo>
                <a:cubicBezTo>
                  <a:pt x="1" y="43"/>
                  <a:pt x="1" y="43"/>
                  <a:pt x="1" y="44"/>
                </a:cubicBezTo>
                <a:cubicBezTo>
                  <a:pt x="0" y="44"/>
                  <a:pt x="0" y="44"/>
                  <a:pt x="0" y="44"/>
                </a:cubicBezTo>
                <a:cubicBezTo>
                  <a:pt x="2" y="45"/>
                  <a:pt x="2" y="45"/>
                  <a:pt x="2" y="45"/>
                </a:cubicBezTo>
                <a:cubicBezTo>
                  <a:pt x="3" y="45"/>
                  <a:pt x="5" y="45"/>
                  <a:pt x="6" y="45"/>
                </a:cubicBezTo>
                <a:cubicBezTo>
                  <a:pt x="6" y="43"/>
                  <a:pt x="6" y="43"/>
                  <a:pt x="6" y="43"/>
                </a:cubicBezTo>
                <a:moveTo>
                  <a:pt x="6" y="34"/>
                </a:moveTo>
                <a:cubicBezTo>
                  <a:pt x="6" y="35"/>
                  <a:pt x="6" y="35"/>
                  <a:pt x="6" y="35"/>
                </a:cubicBezTo>
                <a:cubicBezTo>
                  <a:pt x="6" y="35"/>
                  <a:pt x="6" y="35"/>
                  <a:pt x="6" y="35"/>
                </a:cubicBezTo>
                <a:cubicBezTo>
                  <a:pt x="6" y="35"/>
                  <a:pt x="6" y="35"/>
                  <a:pt x="6" y="35"/>
                </a:cubicBezTo>
                <a:cubicBezTo>
                  <a:pt x="6" y="35"/>
                  <a:pt x="6" y="35"/>
                  <a:pt x="6" y="35"/>
                </a:cubicBezTo>
                <a:cubicBezTo>
                  <a:pt x="6" y="34"/>
                  <a:pt x="6" y="34"/>
                  <a:pt x="6" y="34"/>
                </a:cubicBezTo>
                <a:moveTo>
                  <a:pt x="6" y="25"/>
                </a:moveTo>
                <a:cubicBezTo>
                  <a:pt x="6" y="26"/>
                  <a:pt x="5" y="26"/>
                  <a:pt x="5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5"/>
                  <a:pt x="6" y="25"/>
                  <a:pt x="6" y="25"/>
                </a:cubicBezTo>
                <a:moveTo>
                  <a:pt x="6" y="0"/>
                </a:moveTo>
                <a:cubicBezTo>
                  <a:pt x="6" y="0"/>
                  <a:pt x="5" y="0"/>
                  <a:pt x="5" y="0"/>
                </a:cubicBezTo>
                <a:cubicBezTo>
                  <a:pt x="5" y="0"/>
                  <a:pt x="5" y="0"/>
                  <a:pt x="5" y="0"/>
                </a:cubicBezTo>
                <a:cubicBezTo>
                  <a:pt x="5" y="0"/>
                  <a:pt x="5" y="0"/>
                  <a:pt x="5" y="0"/>
                </a:cubicBezTo>
                <a:cubicBezTo>
                  <a:pt x="5" y="0"/>
                  <a:pt x="5" y="0"/>
                  <a:pt x="5" y="0"/>
                </a:cubicBezTo>
                <a:cubicBezTo>
                  <a:pt x="5" y="0"/>
                  <a:pt x="6" y="0"/>
                  <a:pt x="6" y="0"/>
                </a:cubicBezTo>
                <a:cubicBezTo>
                  <a:pt x="6" y="0"/>
                  <a:pt x="6" y="0"/>
                  <a:pt x="6" y="0"/>
                </a:cubicBezTo>
              </a:path>
            </a:pathLst>
          </a:custGeom>
          <a:solidFill>
            <a:srgbClr val="F2EED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20" name="PA_任意多边形 1452"/>
          <p:cNvSpPr>
            <a:spLocks noEditPoints="1"/>
          </p:cNvSpPr>
          <p:nvPr>
            <p:custDataLst>
              <p:tags r:id="rId185"/>
            </p:custDataLst>
          </p:nvPr>
        </p:nvSpPr>
        <p:spPr bwMode="auto">
          <a:xfrm>
            <a:off x="-58738" y="6805613"/>
            <a:ext cx="3089275" cy="117475"/>
          </a:xfrm>
          <a:custGeom>
            <a:avLst/>
            <a:gdLst>
              <a:gd name="T0" fmla="*/ 791 w 1285"/>
              <a:gd name="T1" fmla="*/ 46 h 49"/>
              <a:gd name="T2" fmla="*/ 500 w 1285"/>
              <a:gd name="T3" fmla="*/ 44 h 49"/>
              <a:gd name="T4" fmla="*/ 535 w 1285"/>
              <a:gd name="T5" fmla="*/ 44 h 49"/>
              <a:gd name="T6" fmla="*/ 377 w 1285"/>
              <a:gd name="T7" fmla="*/ 43 h 49"/>
              <a:gd name="T8" fmla="*/ 537 w 1285"/>
              <a:gd name="T9" fmla="*/ 43 h 49"/>
              <a:gd name="T10" fmla="*/ 1126 w 1285"/>
              <a:gd name="T11" fmla="*/ 44 h 49"/>
              <a:gd name="T12" fmla="*/ 683 w 1285"/>
              <a:gd name="T13" fmla="*/ 44 h 49"/>
              <a:gd name="T14" fmla="*/ 52 w 1285"/>
              <a:gd name="T15" fmla="*/ 41 h 49"/>
              <a:gd name="T16" fmla="*/ 793 w 1285"/>
              <a:gd name="T17" fmla="*/ 41 h 49"/>
              <a:gd name="T18" fmla="*/ 783 w 1285"/>
              <a:gd name="T19" fmla="*/ 44 h 49"/>
              <a:gd name="T20" fmla="*/ 496 w 1285"/>
              <a:gd name="T21" fmla="*/ 41 h 49"/>
              <a:gd name="T22" fmla="*/ 913 w 1285"/>
              <a:gd name="T23" fmla="*/ 45 h 49"/>
              <a:gd name="T24" fmla="*/ 771 w 1285"/>
              <a:gd name="T25" fmla="*/ 36 h 49"/>
              <a:gd name="T26" fmla="*/ 1130 w 1285"/>
              <a:gd name="T27" fmla="*/ 37 h 49"/>
              <a:gd name="T28" fmla="*/ 731 w 1285"/>
              <a:gd name="T29" fmla="*/ 44 h 49"/>
              <a:gd name="T30" fmla="*/ 65 w 1285"/>
              <a:gd name="T31" fmla="*/ 33 h 49"/>
              <a:gd name="T32" fmla="*/ 78 w 1285"/>
              <a:gd name="T33" fmla="*/ 32 h 49"/>
              <a:gd name="T34" fmla="*/ 700 w 1285"/>
              <a:gd name="T35" fmla="*/ 30 h 49"/>
              <a:gd name="T36" fmla="*/ 106 w 1285"/>
              <a:gd name="T37" fmla="*/ 46 h 49"/>
              <a:gd name="T38" fmla="*/ 528 w 1285"/>
              <a:gd name="T39" fmla="*/ 29 h 49"/>
              <a:gd name="T40" fmla="*/ 573 w 1285"/>
              <a:gd name="T41" fmla="*/ 44 h 49"/>
              <a:gd name="T42" fmla="*/ 1001 w 1285"/>
              <a:gd name="T43" fmla="*/ 40 h 49"/>
              <a:gd name="T44" fmla="*/ 498 w 1285"/>
              <a:gd name="T45" fmla="*/ 28 h 49"/>
              <a:gd name="T46" fmla="*/ 501 w 1285"/>
              <a:gd name="T47" fmla="*/ 28 h 49"/>
              <a:gd name="T48" fmla="*/ 608 w 1285"/>
              <a:gd name="T49" fmla="*/ 44 h 49"/>
              <a:gd name="T50" fmla="*/ 1087 w 1285"/>
              <a:gd name="T51" fmla="*/ 24 h 49"/>
              <a:gd name="T52" fmla="*/ 79 w 1285"/>
              <a:gd name="T53" fmla="*/ 21 h 49"/>
              <a:gd name="T54" fmla="*/ 837 w 1285"/>
              <a:gd name="T55" fmla="*/ 24 h 49"/>
              <a:gd name="T56" fmla="*/ 113 w 1285"/>
              <a:gd name="T57" fmla="*/ 19 h 49"/>
              <a:gd name="T58" fmla="*/ 1249 w 1285"/>
              <a:gd name="T59" fmla="*/ 18 h 49"/>
              <a:gd name="T60" fmla="*/ 1285 w 1285"/>
              <a:gd name="T61" fmla="*/ 16 h 49"/>
              <a:gd name="T62" fmla="*/ 87 w 1285"/>
              <a:gd name="T63" fmla="*/ 19 h 49"/>
              <a:gd name="T64" fmla="*/ 954 w 1285"/>
              <a:gd name="T65" fmla="*/ 46 h 49"/>
              <a:gd name="T66" fmla="*/ 488 w 1285"/>
              <a:gd name="T67" fmla="*/ 19 h 49"/>
              <a:gd name="T68" fmla="*/ 1088 w 1285"/>
              <a:gd name="T69" fmla="*/ 18 h 49"/>
              <a:gd name="T70" fmla="*/ 1225 w 1285"/>
              <a:gd name="T71" fmla="*/ 24 h 49"/>
              <a:gd name="T72" fmla="*/ 1112 w 1285"/>
              <a:gd name="T73" fmla="*/ 27 h 49"/>
              <a:gd name="T74" fmla="*/ 1135 w 1285"/>
              <a:gd name="T75" fmla="*/ 11 h 49"/>
              <a:gd name="T76" fmla="*/ 1153 w 1285"/>
              <a:gd name="T77" fmla="*/ 16 h 49"/>
              <a:gd name="T78" fmla="*/ 550 w 1285"/>
              <a:gd name="T79" fmla="*/ 11 h 49"/>
              <a:gd name="T80" fmla="*/ 419 w 1285"/>
              <a:gd name="T81" fmla="*/ 21 h 49"/>
              <a:gd name="T82" fmla="*/ 1271 w 1285"/>
              <a:gd name="T83" fmla="*/ 34 h 49"/>
              <a:gd name="T84" fmla="*/ 1272 w 1285"/>
              <a:gd name="T85" fmla="*/ 48 h 49"/>
              <a:gd name="T86" fmla="*/ 537 w 1285"/>
              <a:gd name="T87" fmla="*/ 9 h 49"/>
              <a:gd name="T88" fmla="*/ 748 w 1285"/>
              <a:gd name="T89" fmla="*/ 12 h 49"/>
              <a:gd name="T90" fmla="*/ 529 w 1285"/>
              <a:gd name="T91" fmla="*/ 13 h 49"/>
              <a:gd name="T92" fmla="*/ 796 w 1285"/>
              <a:gd name="T93" fmla="*/ 26 h 49"/>
              <a:gd name="T94" fmla="*/ 40 w 1285"/>
              <a:gd name="T95" fmla="*/ 25 h 49"/>
              <a:gd name="T96" fmla="*/ 173 w 1285"/>
              <a:gd name="T97" fmla="*/ 8 h 49"/>
              <a:gd name="T98" fmla="*/ 246 w 1285"/>
              <a:gd name="T99" fmla="*/ 9 h 49"/>
              <a:gd name="T100" fmla="*/ 237 w 1285"/>
              <a:gd name="T101" fmla="*/ 44 h 49"/>
              <a:gd name="T102" fmla="*/ 256 w 1285"/>
              <a:gd name="T103" fmla="*/ 7 h 49"/>
              <a:gd name="T104" fmla="*/ 352 w 1285"/>
              <a:gd name="T105" fmla="*/ 40 h 49"/>
              <a:gd name="T106" fmla="*/ 281 w 1285"/>
              <a:gd name="T107" fmla="*/ 46 h 49"/>
              <a:gd name="T108" fmla="*/ 947 w 1285"/>
              <a:gd name="T109" fmla="*/ 13 h 49"/>
              <a:gd name="T110" fmla="*/ 735 w 1285"/>
              <a:gd name="T111" fmla="*/ 4 h 49"/>
              <a:gd name="T112" fmla="*/ 157 w 1285"/>
              <a:gd name="T113" fmla="*/ 24 h 49"/>
              <a:gd name="T114" fmla="*/ 550 w 1285"/>
              <a:gd name="T115" fmla="*/ 2 h 49"/>
              <a:gd name="T116" fmla="*/ 839 w 1285"/>
              <a:gd name="T117" fmla="*/ 12 h 49"/>
              <a:gd name="T118" fmla="*/ 883 w 1285"/>
              <a:gd name="T119" fmla="*/ 14 h 49"/>
              <a:gd name="T120" fmla="*/ 0 w 1285"/>
              <a:gd name="T121" fmla="*/ 10 h 49"/>
              <a:gd name="T122" fmla="*/ 18 w 1285"/>
              <a:gd name="T123" fmla="*/ 37 h 49"/>
              <a:gd name="T124" fmla="*/ 16 w 1285"/>
              <a:gd name="T125" fmla="*/ 20 h 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285" h="49">
                <a:moveTo>
                  <a:pt x="1088" y="46"/>
                </a:moveTo>
                <a:cubicBezTo>
                  <a:pt x="1087" y="46"/>
                  <a:pt x="1086" y="46"/>
                  <a:pt x="1085" y="47"/>
                </a:cubicBezTo>
                <a:cubicBezTo>
                  <a:pt x="1085" y="47"/>
                  <a:pt x="1085" y="47"/>
                  <a:pt x="1085" y="47"/>
                </a:cubicBezTo>
                <a:cubicBezTo>
                  <a:pt x="1084" y="47"/>
                  <a:pt x="1084" y="47"/>
                  <a:pt x="1084" y="47"/>
                </a:cubicBezTo>
                <a:cubicBezTo>
                  <a:pt x="1084" y="47"/>
                  <a:pt x="1084" y="47"/>
                  <a:pt x="1084" y="47"/>
                </a:cubicBezTo>
                <a:cubicBezTo>
                  <a:pt x="1084" y="47"/>
                  <a:pt x="1083" y="46"/>
                  <a:pt x="1083" y="46"/>
                </a:cubicBezTo>
                <a:cubicBezTo>
                  <a:pt x="1083" y="48"/>
                  <a:pt x="1083" y="48"/>
                  <a:pt x="1083" y="48"/>
                </a:cubicBezTo>
                <a:cubicBezTo>
                  <a:pt x="1085" y="48"/>
                  <a:pt x="1087" y="48"/>
                  <a:pt x="1088" y="48"/>
                </a:cubicBezTo>
                <a:cubicBezTo>
                  <a:pt x="1088" y="46"/>
                  <a:pt x="1088" y="46"/>
                  <a:pt x="1088" y="46"/>
                </a:cubicBezTo>
                <a:moveTo>
                  <a:pt x="1238" y="46"/>
                </a:moveTo>
                <a:cubicBezTo>
                  <a:pt x="1238" y="49"/>
                  <a:pt x="1238" y="49"/>
                  <a:pt x="1238" y="49"/>
                </a:cubicBezTo>
                <a:cubicBezTo>
                  <a:pt x="1241" y="49"/>
                  <a:pt x="1244" y="49"/>
                  <a:pt x="1247" y="49"/>
                </a:cubicBezTo>
                <a:cubicBezTo>
                  <a:pt x="1247" y="48"/>
                  <a:pt x="1247" y="48"/>
                  <a:pt x="1247" y="48"/>
                </a:cubicBezTo>
                <a:cubicBezTo>
                  <a:pt x="1245" y="48"/>
                  <a:pt x="1243" y="48"/>
                  <a:pt x="1242" y="47"/>
                </a:cubicBezTo>
                <a:cubicBezTo>
                  <a:pt x="1240" y="47"/>
                  <a:pt x="1239" y="46"/>
                  <a:pt x="1238" y="46"/>
                </a:cubicBezTo>
                <a:moveTo>
                  <a:pt x="915" y="45"/>
                </a:moveTo>
                <a:cubicBezTo>
                  <a:pt x="915" y="47"/>
                  <a:pt x="915" y="47"/>
                  <a:pt x="915" y="47"/>
                </a:cubicBezTo>
                <a:cubicBezTo>
                  <a:pt x="918" y="47"/>
                  <a:pt x="921" y="47"/>
                  <a:pt x="924" y="47"/>
                </a:cubicBezTo>
                <a:cubicBezTo>
                  <a:pt x="924" y="45"/>
                  <a:pt x="924" y="45"/>
                  <a:pt x="924" y="45"/>
                </a:cubicBezTo>
                <a:cubicBezTo>
                  <a:pt x="924" y="45"/>
                  <a:pt x="923" y="45"/>
                  <a:pt x="922" y="45"/>
                </a:cubicBezTo>
                <a:cubicBezTo>
                  <a:pt x="922" y="45"/>
                  <a:pt x="922" y="45"/>
                  <a:pt x="922" y="45"/>
                </a:cubicBezTo>
                <a:cubicBezTo>
                  <a:pt x="920" y="45"/>
                  <a:pt x="918" y="45"/>
                  <a:pt x="915" y="45"/>
                </a:cubicBezTo>
                <a:moveTo>
                  <a:pt x="775" y="44"/>
                </a:moveTo>
                <a:cubicBezTo>
                  <a:pt x="775" y="45"/>
                  <a:pt x="774" y="45"/>
                  <a:pt x="773" y="45"/>
                </a:cubicBezTo>
                <a:cubicBezTo>
                  <a:pt x="773" y="45"/>
                  <a:pt x="773" y="45"/>
                  <a:pt x="773" y="45"/>
                </a:cubicBezTo>
                <a:cubicBezTo>
                  <a:pt x="773" y="45"/>
                  <a:pt x="773" y="45"/>
                  <a:pt x="773" y="45"/>
                </a:cubicBezTo>
                <a:cubicBezTo>
                  <a:pt x="773" y="46"/>
                  <a:pt x="773" y="46"/>
                  <a:pt x="773" y="46"/>
                </a:cubicBezTo>
                <a:cubicBezTo>
                  <a:pt x="774" y="46"/>
                  <a:pt x="775" y="46"/>
                  <a:pt x="775" y="46"/>
                </a:cubicBezTo>
                <a:cubicBezTo>
                  <a:pt x="775" y="44"/>
                  <a:pt x="775" y="44"/>
                  <a:pt x="775" y="44"/>
                </a:cubicBezTo>
                <a:moveTo>
                  <a:pt x="791" y="44"/>
                </a:moveTo>
                <a:cubicBezTo>
                  <a:pt x="791" y="44"/>
                  <a:pt x="790" y="44"/>
                  <a:pt x="790" y="44"/>
                </a:cubicBezTo>
                <a:cubicBezTo>
                  <a:pt x="790" y="46"/>
                  <a:pt x="790" y="46"/>
                  <a:pt x="790" y="46"/>
                </a:cubicBezTo>
                <a:cubicBezTo>
                  <a:pt x="790" y="46"/>
                  <a:pt x="791" y="46"/>
                  <a:pt x="791" y="46"/>
                </a:cubicBezTo>
                <a:cubicBezTo>
                  <a:pt x="791" y="44"/>
                  <a:pt x="791" y="44"/>
                  <a:pt x="791" y="44"/>
                </a:cubicBezTo>
                <a:moveTo>
                  <a:pt x="769" y="44"/>
                </a:moveTo>
                <a:cubicBezTo>
                  <a:pt x="769" y="46"/>
                  <a:pt x="769" y="46"/>
                  <a:pt x="769" y="46"/>
                </a:cubicBezTo>
                <a:cubicBezTo>
                  <a:pt x="770" y="46"/>
                  <a:pt x="770" y="46"/>
                  <a:pt x="771" y="46"/>
                </a:cubicBezTo>
                <a:cubicBezTo>
                  <a:pt x="771" y="44"/>
                  <a:pt x="771" y="44"/>
                  <a:pt x="771" y="44"/>
                </a:cubicBezTo>
                <a:cubicBezTo>
                  <a:pt x="770" y="44"/>
                  <a:pt x="770" y="44"/>
                  <a:pt x="769" y="44"/>
                </a:cubicBezTo>
                <a:moveTo>
                  <a:pt x="449" y="44"/>
                </a:moveTo>
                <a:cubicBezTo>
                  <a:pt x="448" y="44"/>
                  <a:pt x="447" y="44"/>
                  <a:pt x="445" y="44"/>
                </a:cubicBezTo>
                <a:cubicBezTo>
                  <a:pt x="445" y="46"/>
                  <a:pt x="445" y="46"/>
                  <a:pt x="445" y="46"/>
                </a:cubicBezTo>
                <a:cubicBezTo>
                  <a:pt x="449" y="46"/>
                  <a:pt x="449" y="46"/>
                  <a:pt x="449" y="46"/>
                </a:cubicBezTo>
                <a:cubicBezTo>
                  <a:pt x="449" y="44"/>
                  <a:pt x="449" y="44"/>
                  <a:pt x="449" y="44"/>
                </a:cubicBezTo>
                <a:moveTo>
                  <a:pt x="593" y="44"/>
                </a:moveTo>
                <a:cubicBezTo>
                  <a:pt x="581" y="44"/>
                  <a:pt x="581" y="44"/>
                  <a:pt x="581" y="44"/>
                </a:cubicBezTo>
                <a:cubicBezTo>
                  <a:pt x="581" y="47"/>
                  <a:pt x="581" y="47"/>
                  <a:pt x="581" y="47"/>
                </a:cubicBezTo>
                <a:cubicBezTo>
                  <a:pt x="585" y="47"/>
                  <a:pt x="589" y="46"/>
                  <a:pt x="593" y="46"/>
                </a:cubicBezTo>
                <a:cubicBezTo>
                  <a:pt x="593" y="44"/>
                  <a:pt x="593" y="44"/>
                  <a:pt x="593" y="44"/>
                </a:cubicBezTo>
                <a:moveTo>
                  <a:pt x="174" y="44"/>
                </a:moveTo>
                <a:cubicBezTo>
                  <a:pt x="174" y="44"/>
                  <a:pt x="174" y="44"/>
                  <a:pt x="174" y="44"/>
                </a:cubicBezTo>
                <a:cubicBezTo>
                  <a:pt x="173" y="44"/>
                  <a:pt x="173" y="44"/>
                  <a:pt x="173" y="44"/>
                </a:cubicBezTo>
                <a:cubicBezTo>
                  <a:pt x="173" y="46"/>
                  <a:pt x="173" y="46"/>
                  <a:pt x="173" y="46"/>
                </a:cubicBezTo>
                <a:cubicBezTo>
                  <a:pt x="173" y="46"/>
                  <a:pt x="174" y="46"/>
                  <a:pt x="174" y="46"/>
                </a:cubicBezTo>
                <a:cubicBezTo>
                  <a:pt x="174" y="44"/>
                  <a:pt x="174" y="44"/>
                  <a:pt x="174" y="44"/>
                </a:cubicBezTo>
                <a:moveTo>
                  <a:pt x="500" y="44"/>
                </a:moveTo>
                <a:cubicBezTo>
                  <a:pt x="500" y="46"/>
                  <a:pt x="500" y="46"/>
                  <a:pt x="500" y="46"/>
                </a:cubicBezTo>
                <a:cubicBezTo>
                  <a:pt x="521" y="46"/>
                  <a:pt x="521" y="46"/>
                  <a:pt x="521" y="46"/>
                </a:cubicBezTo>
                <a:cubicBezTo>
                  <a:pt x="523" y="46"/>
                  <a:pt x="524" y="46"/>
                  <a:pt x="525" y="46"/>
                </a:cubicBezTo>
                <a:cubicBezTo>
                  <a:pt x="525" y="44"/>
                  <a:pt x="525" y="44"/>
                  <a:pt x="525" y="44"/>
                </a:cubicBezTo>
                <a:cubicBezTo>
                  <a:pt x="522" y="44"/>
                  <a:pt x="518" y="44"/>
                  <a:pt x="514" y="44"/>
                </a:cubicBezTo>
                <a:cubicBezTo>
                  <a:pt x="510" y="44"/>
                  <a:pt x="506" y="44"/>
                  <a:pt x="503" y="44"/>
                </a:cubicBezTo>
                <a:cubicBezTo>
                  <a:pt x="503" y="44"/>
                  <a:pt x="503" y="44"/>
                  <a:pt x="503" y="44"/>
                </a:cubicBezTo>
                <a:cubicBezTo>
                  <a:pt x="503" y="45"/>
                  <a:pt x="503" y="45"/>
                  <a:pt x="503" y="45"/>
                </a:cubicBezTo>
                <a:cubicBezTo>
                  <a:pt x="502" y="44"/>
                  <a:pt x="502" y="44"/>
                  <a:pt x="502" y="44"/>
                </a:cubicBezTo>
                <a:cubicBezTo>
                  <a:pt x="500" y="44"/>
                  <a:pt x="500" y="44"/>
                  <a:pt x="500" y="44"/>
                </a:cubicBezTo>
                <a:moveTo>
                  <a:pt x="113" y="44"/>
                </a:moveTo>
                <a:cubicBezTo>
                  <a:pt x="113" y="46"/>
                  <a:pt x="113" y="46"/>
                  <a:pt x="113" y="46"/>
                </a:cubicBezTo>
                <a:cubicBezTo>
                  <a:pt x="118" y="46"/>
                  <a:pt x="122" y="46"/>
                  <a:pt x="127" y="46"/>
                </a:cubicBezTo>
                <a:cubicBezTo>
                  <a:pt x="127" y="44"/>
                  <a:pt x="127" y="44"/>
                  <a:pt x="127" y="44"/>
                </a:cubicBezTo>
                <a:cubicBezTo>
                  <a:pt x="122" y="44"/>
                  <a:pt x="118" y="44"/>
                  <a:pt x="113" y="44"/>
                </a:cubicBezTo>
                <a:moveTo>
                  <a:pt x="69" y="44"/>
                </a:moveTo>
                <a:cubicBezTo>
                  <a:pt x="68" y="44"/>
                  <a:pt x="67" y="44"/>
                  <a:pt x="67" y="44"/>
                </a:cubicBezTo>
                <a:cubicBezTo>
                  <a:pt x="67" y="46"/>
                  <a:pt x="67" y="46"/>
                  <a:pt x="67" y="46"/>
                </a:cubicBezTo>
                <a:cubicBezTo>
                  <a:pt x="67" y="46"/>
                  <a:pt x="68" y="46"/>
                  <a:pt x="69" y="46"/>
                </a:cubicBezTo>
                <a:cubicBezTo>
                  <a:pt x="69" y="44"/>
                  <a:pt x="69" y="44"/>
                  <a:pt x="69" y="44"/>
                </a:cubicBezTo>
                <a:moveTo>
                  <a:pt x="52" y="44"/>
                </a:moveTo>
                <a:cubicBezTo>
                  <a:pt x="42" y="44"/>
                  <a:pt x="42" y="44"/>
                  <a:pt x="42" y="44"/>
                </a:cubicBezTo>
                <a:cubicBezTo>
                  <a:pt x="42" y="46"/>
                  <a:pt x="42" y="46"/>
                  <a:pt x="42" y="46"/>
                </a:cubicBezTo>
                <a:cubicBezTo>
                  <a:pt x="45" y="46"/>
                  <a:pt x="49" y="46"/>
                  <a:pt x="52" y="46"/>
                </a:cubicBezTo>
                <a:cubicBezTo>
                  <a:pt x="52" y="44"/>
                  <a:pt x="52" y="44"/>
                  <a:pt x="52" y="44"/>
                </a:cubicBezTo>
                <a:moveTo>
                  <a:pt x="423" y="44"/>
                </a:moveTo>
                <a:cubicBezTo>
                  <a:pt x="423" y="46"/>
                  <a:pt x="423" y="46"/>
                  <a:pt x="423" y="46"/>
                </a:cubicBezTo>
                <a:cubicBezTo>
                  <a:pt x="443" y="46"/>
                  <a:pt x="443" y="46"/>
                  <a:pt x="443" y="46"/>
                </a:cubicBezTo>
                <a:cubicBezTo>
                  <a:pt x="443" y="44"/>
                  <a:pt x="443" y="44"/>
                  <a:pt x="443" y="44"/>
                </a:cubicBezTo>
                <a:cubicBezTo>
                  <a:pt x="437" y="44"/>
                  <a:pt x="430" y="44"/>
                  <a:pt x="423" y="44"/>
                </a:cubicBezTo>
                <a:moveTo>
                  <a:pt x="87" y="44"/>
                </a:moveTo>
                <a:cubicBezTo>
                  <a:pt x="85" y="44"/>
                  <a:pt x="84" y="44"/>
                  <a:pt x="82" y="44"/>
                </a:cubicBezTo>
                <a:cubicBezTo>
                  <a:pt x="82" y="44"/>
                  <a:pt x="82" y="44"/>
                  <a:pt x="82" y="44"/>
                </a:cubicBezTo>
                <a:cubicBezTo>
                  <a:pt x="81" y="44"/>
                  <a:pt x="79" y="44"/>
                  <a:pt x="78" y="44"/>
                </a:cubicBezTo>
                <a:cubicBezTo>
                  <a:pt x="78" y="46"/>
                  <a:pt x="78" y="46"/>
                  <a:pt x="78" y="46"/>
                </a:cubicBezTo>
                <a:cubicBezTo>
                  <a:pt x="81" y="46"/>
                  <a:pt x="84" y="46"/>
                  <a:pt x="87" y="46"/>
                </a:cubicBezTo>
                <a:cubicBezTo>
                  <a:pt x="87" y="44"/>
                  <a:pt x="87" y="44"/>
                  <a:pt x="87" y="44"/>
                </a:cubicBezTo>
                <a:moveTo>
                  <a:pt x="63" y="44"/>
                </a:moveTo>
                <a:cubicBezTo>
                  <a:pt x="63" y="46"/>
                  <a:pt x="63" y="46"/>
                  <a:pt x="63" y="46"/>
                </a:cubicBezTo>
                <a:cubicBezTo>
                  <a:pt x="64" y="46"/>
                  <a:pt x="64" y="46"/>
                  <a:pt x="65" y="46"/>
                </a:cubicBezTo>
                <a:cubicBezTo>
                  <a:pt x="65" y="44"/>
                  <a:pt x="65" y="44"/>
                  <a:pt x="65" y="44"/>
                </a:cubicBezTo>
                <a:cubicBezTo>
                  <a:pt x="64" y="44"/>
                  <a:pt x="64" y="44"/>
                  <a:pt x="63" y="44"/>
                </a:cubicBezTo>
                <a:moveTo>
                  <a:pt x="535" y="44"/>
                </a:moveTo>
                <a:cubicBezTo>
                  <a:pt x="535" y="44"/>
                  <a:pt x="535" y="44"/>
                  <a:pt x="535" y="44"/>
                </a:cubicBezTo>
                <a:cubicBezTo>
                  <a:pt x="533" y="44"/>
                  <a:pt x="530" y="44"/>
                  <a:pt x="528" y="44"/>
                </a:cubicBezTo>
                <a:cubicBezTo>
                  <a:pt x="528" y="46"/>
                  <a:pt x="528" y="46"/>
                  <a:pt x="528" y="46"/>
                </a:cubicBezTo>
                <a:cubicBezTo>
                  <a:pt x="531" y="46"/>
                  <a:pt x="533" y="46"/>
                  <a:pt x="535" y="46"/>
                </a:cubicBezTo>
                <a:cubicBezTo>
                  <a:pt x="535" y="44"/>
                  <a:pt x="535" y="44"/>
                  <a:pt x="535" y="44"/>
                </a:cubicBezTo>
                <a:moveTo>
                  <a:pt x="380" y="43"/>
                </a:moveTo>
                <a:cubicBezTo>
                  <a:pt x="380" y="46"/>
                  <a:pt x="380" y="46"/>
                  <a:pt x="380" y="46"/>
                </a:cubicBezTo>
                <a:cubicBezTo>
                  <a:pt x="385" y="46"/>
                  <a:pt x="385" y="46"/>
                  <a:pt x="385" y="46"/>
                </a:cubicBezTo>
                <a:cubicBezTo>
                  <a:pt x="385" y="44"/>
                  <a:pt x="385" y="44"/>
                  <a:pt x="385" y="44"/>
                </a:cubicBezTo>
                <a:cubicBezTo>
                  <a:pt x="384" y="44"/>
                  <a:pt x="382" y="44"/>
                  <a:pt x="380" y="43"/>
                </a:cubicBezTo>
                <a:moveTo>
                  <a:pt x="71" y="43"/>
                </a:moveTo>
                <a:cubicBezTo>
                  <a:pt x="71" y="43"/>
                  <a:pt x="71" y="43"/>
                  <a:pt x="71" y="43"/>
                </a:cubicBezTo>
                <a:cubicBezTo>
                  <a:pt x="71" y="46"/>
                  <a:pt x="71" y="46"/>
                  <a:pt x="71" y="46"/>
                </a:cubicBezTo>
                <a:cubicBezTo>
                  <a:pt x="73" y="46"/>
                  <a:pt x="74" y="46"/>
                  <a:pt x="76" y="46"/>
                </a:cubicBezTo>
                <a:cubicBezTo>
                  <a:pt x="76" y="44"/>
                  <a:pt x="76" y="44"/>
                  <a:pt x="76" y="44"/>
                </a:cubicBezTo>
                <a:cubicBezTo>
                  <a:pt x="75" y="44"/>
                  <a:pt x="75" y="44"/>
                  <a:pt x="75" y="44"/>
                </a:cubicBezTo>
                <a:cubicBezTo>
                  <a:pt x="76" y="45"/>
                  <a:pt x="76" y="45"/>
                  <a:pt x="76" y="45"/>
                </a:cubicBezTo>
                <a:cubicBezTo>
                  <a:pt x="72" y="44"/>
                  <a:pt x="72" y="44"/>
                  <a:pt x="72" y="44"/>
                </a:cubicBezTo>
                <a:cubicBezTo>
                  <a:pt x="71" y="44"/>
                  <a:pt x="71" y="44"/>
                  <a:pt x="71" y="44"/>
                </a:cubicBezTo>
                <a:cubicBezTo>
                  <a:pt x="72" y="43"/>
                  <a:pt x="72" y="43"/>
                  <a:pt x="72" y="43"/>
                </a:cubicBezTo>
                <a:cubicBezTo>
                  <a:pt x="71" y="43"/>
                  <a:pt x="71" y="43"/>
                  <a:pt x="71" y="43"/>
                </a:cubicBezTo>
                <a:moveTo>
                  <a:pt x="170" y="43"/>
                </a:moveTo>
                <a:cubicBezTo>
                  <a:pt x="169" y="43"/>
                  <a:pt x="169" y="43"/>
                  <a:pt x="169" y="43"/>
                </a:cubicBezTo>
                <a:cubicBezTo>
                  <a:pt x="155" y="44"/>
                  <a:pt x="142" y="44"/>
                  <a:pt x="129" y="44"/>
                </a:cubicBezTo>
                <a:cubicBezTo>
                  <a:pt x="129" y="46"/>
                  <a:pt x="129" y="46"/>
                  <a:pt x="129" y="46"/>
                </a:cubicBezTo>
                <a:cubicBezTo>
                  <a:pt x="143" y="46"/>
                  <a:pt x="157" y="46"/>
                  <a:pt x="171" y="46"/>
                </a:cubicBezTo>
                <a:cubicBezTo>
                  <a:pt x="171" y="43"/>
                  <a:pt x="171" y="43"/>
                  <a:pt x="171" y="43"/>
                </a:cubicBezTo>
                <a:cubicBezTo>
                  <a:pt x="171" y="43"/>
                  <a:pt x="170" y="43"/>
                  <a:pt x="170" y="43"/>
                </a:cubicBezTo>
                <a:moveTo>
                  <a:pt x="377" y="43"/>
                </a:moveTo>
                <a:cubicBezTo>
                  <a:pt x="377" y="46"/>
                  <a:pt x="377" y="46"/>
                  <a:pt x="377" y="46"/>
                </a:cubicBezTo>
                <a:cubicBezTo>
                  <a:pt x="378" y="46"/>
                  <a:pt x="378" y="46"/>
                  <a:pt x="378" y="46"/>
                </a:cubicBezTo>
                <a:cubicBezTo>
                  <a:pt x="378" y="43"/>
                  <a:pt x="378" y="43"/>
                  <a:pt x="378" y="43"/>
                </a:cubicBezTo>
                <a:cubicBezTo>
                  <a:pt x="378" y="43"/>
                  <a:pt x="378" y="43"/>
                  <a:pt x="377" y="43"/>
                </a:cubicBezTo>
                <a:moveTo>
                  <a:pt x="1232" y="43"/>
                </a:moveTo>
                <a:cubicBezTo>
                  <a:pt x="1232" y="48"/>
                  <a:pt x="1232" y="48"/>
                  <a:pt x="1232" y="48"/>
                </a:cubicBezTo>
                <a:cubicBezTo>
                  <a:pt x="1232" y="49"/>
                  <a:pt x="1232" y="49"/>
                  <a:pt x="1232" y="49"/>
                </a:cubicBezTo>
                <a:cubicBezTo>
                  <a:pt x="1233" y="49"/>
                  <a:pt x="1235" y="49"/>
                  <a:pt x="1236" y="49"/>
                </a:cubicBezTo>
                <a:cubicBezTo>
                  <a:pt x="1236" y="45"/>
                  <a:pt x="1236" y="45"/>
                  <a:pt x="1236" y="45"/>
                </a:cubicBezTo>
                <a:cubicBezTo>
                  <a:pt x="1235" y="44"/>
                  <a:pt x="1233" y="43"/>
                  <a:pt x="1232" y="43"/>
                </a:cubicBezTo>
                <a:moveTo>
                  <a:pt x="820" y="43"/>
                </a:moveTo>
                <a:cubicBezTo>
                  <a:pt x="820" y="46"/>
                  <a:pt x="820" y="46"/>
                  <a:pt x="820" y="46"/>
                </a:cubicBezTo>
                <a:cubicBezTo>
                  <a:pt x="825" y="47"/>
                  <a:pt x="831" y="47"/>
                  <a:pt x="837" y="47"/>
                </a:cubicBezTo>
                <a:cubicBezTo>
                  <a:pt x="837" y="45"/>
                  <a:pt x="837" y="45"/>
                  <a:pt x="837" y="45"/>
                </a:cubicBezTo>
                <a:cubicBezTo>
                  <a:pt x="826" y="45"/>
                  <a:pt x="826" y="45"/>
                  <a:pt x="826" y="45"/>
                </a:cubicBezTo>
                <a:cubicBezTo>
                  <a:pt x="826" y="45"/>
                  <a:pt x="826" y="45"/>
                  <a:pt x="826" y="45"/>
                </a:cubicBezTo>
                <a:cubicBezTo>
                  <a:pt x="824" y="44"/>
                  <a:pt x="822" y="43"/>
                  <a:pt x="820" y="43"/>
                </a:cubicBezTo>
                <a:moveTo>
                  <a:pt x="108" y="43"/>
                </a:moveTo>
                <a:cubicBezTo>
                  <a:pt x="108" y="46"/>
                  <a:pt x="108" y="46"/>
                  <a:pt x="108" y="46"/>
                </a:cubicBezTo>
                <a:cubicBezTo>
                  <a:pt x="109" y="46"/>
                  <a:pt x="110" y="46"/>
                  <a:pt x="111" y="46"/>
                </a:cubicBezTo>
                <a:cubicBezTo>
                  <a:pt x="111" y="44"/>
                  <a:pt x="111" y="44"/>
                  <a:pt x="111" y="44"/>
                </a:cubicBezTo>
                <a:cubicBezTo>
                  <a:pt x="111" y="44"/>
                  <a:pt x="111" y="44"/>
                  <a:pt x="111" y="44"/>
                </a:cubicBezTo>
                <a:cubicBezTo>
                  <a:pt x="111" y="44"/>
                  <a:pt x="111" y="44"/>
                  <a:pt x="111" y="44"/>
                </a:cubicBezTo>
                <a:cubicBezTo>
                  <a:pt x="111" y="44"/>
                  <a:pt x="111" y="44"/>
                  <a:pt x="111" y="44"/>
                </a:cubicBezTo>
                <a:cubicBezTo>
                  <a:pt x="110" y="44"/>
                  <a:pt x="110" y="44"/>
                  <a:pt x="110" y="44"/>
                </a:cubicBezTo>
                <a:cubicBezTo>
                  <a:pt x="110" y="43"/>
                  <a:pt x="109" y="43"/>
                  <a:pt x="108" y="43"/>
                </a:cubicBezTo>
                <a:moveTo>
                  <a:pt x="1206" y="43"/>
                </a:moveTo>
                <a:cubicBezTo>
                  <a:pt x="1206" y="48"/>
                  <a:pt x="1206" y="48"/>
                  <a:pt x="1206" y="48"/>
                </a:cubicBezTo>
                <a:cubicBezTo>
                  <a:pt x="1206" y="48"/>
                  <a:pt x="1207" y="48"/>
                  <a:pt x="1207" y="48"/>
                </a:cubicBezTo>
                <a:cubicBezTo>
                  <a:pt x="1207" y="48"/>
                  <a:pt x="1207" y="48"/>
                  <a:pt x="1207" y="48"/>
                </a:cubicBezTo>
                <a:cubicBezTo>
                  <a:pt x="1207" y="48"/>
                  <a:pt x="1207" y="48"/>
                  <a:pt x="1207" y="48"/>
                </a:cubicBezTo>
                <a:cubicBezTo>
                  <a:pt x="1215" y="49"/>
                  <a:pt x="1222" y="49"/>
                  <a:pt x="1230" y="49"/>
                </a:cubicBezTo>
                <a:cubicBezTo>
                  <a:pt x="1230" y="47"/>
                  <a:pt x="1230" y="47"/>
                  <a:pt x="1230" y="47"/>
                </a:cubicBezTo>
                <a:cubicBezTo>
                  <a:pt x="1228" y="47"/>
                  <a:pt x="1226" y="48"/>
                  <a:pt x="1225" y="48"/>
                </a:cubicBezTo>
                <a:cubicBezTo>
                  <a:pt x="1218" y="48"/>
                  <a:pt x="1212" y="44"/>
                  <a:pt x="1206" y="43"/>
                </a:cubicBezTo>
                <a:moveTo>
                  <a:pt x="537" y="41"/>
                </a:moveTo>
                <a:cubicBezTo>
                  <a:pt x="537" y="43"/>
                  <a:pt x="537" y="43"/>
                  <a:pt x="537" y="43"/>
                </a:cubicBezTo>
                <a:cubicBezTo>
                  <a:pt x="537" y="43"/>
                  <a:pt x="537" y="43"/>
                  <a:pt x="537" y="43"/>
                </a:cubicBezTo>
                <a:cubicBezTo>
                  <a:pt x="537" y="43"/>
                  <a:pt x="537" y="43"/>
                  <a:pt x="537" y="43"/>
                </a:cubicBezTo>
                <a:cubicBezTo>
                  <a:pt x="537" y="46"/>
                  <a:pt x="537" y="46"/>
                  <a:pt x="537" y="46"/>
                </a:cubicBezTo>
                <a:cubicBezTo>
                  <a:pt x="541" y="46"/>
                  <a:pt x="544" y="46"/>
                  <a:pt x="548" y="46"/>
                </a:cubicBezTo>
                <a:cubicBezTo>
                  <a:pt x="548" y="44"/>
                  <a:pt x="548" y="44"/>
                  <a:pt x="548" y="44"/>
                </a:cubicBezTo>
                <a:cubicBezTo>
                  <a:pt x="547" y="44"/>
                  <a:pt x="546" y="44"/>
                  <a:pt x="545" y="45"/>
                </a:cubicBezTo>
                <a:cubicBezTo>
                  <a:pt x="545" y="45"/>
                  <a:pt x="545" y="45"/>
                  <a:pt x="545" y="45"/>
                </a:cubicBezTo>
                <a:cubicBezTo>
                  <a:pt x="545" y="45"/>
                  <a:pt x="545" y="45"/>
                  <a:pt x="545" y="45"/>
                </a:cubicBezTo>
                <a:cubicBezTo>
                  <a:pt x="545" y="44"/>
                  <a:pt x="545" y="44"/>
                  <a:pt x="545" y="44"/>
                </a:cubicBezTo>
                <a:cubicBezTo>
                  <a:pt x="542" y="43"/>
                  <a:pt x="540" y="42"/>
                  <a:pt x="537" y="41"/>
                </a:cubicBezTo>
                <a:moveTo>
                  <a:pt x="1249" y="41"/>
                </a:moveTo>
                <a:cubicBezTo>
                  <a:pt x="1249" y="41"/>
                  <a:pt x="1249" y="41"/>
                  <a:pt x="1249" y="41"/>
                </a:cubicBezTo>
                <a:cubicBezTo>
                  <a:pt x="1251" y="42"/>
                  <a:pt x="1252" y="43"/>
                  <a:pt x="1254" y="44"/>
                </a:cubicBezTo>
                <a:cubicBezTo>
                  <a:pt x="1254" y="45"/>
                  <a:pt x="1254" y="45"/>
                  <a:pt x="1254" y="45"/>
                </a:cubicBezTo>
                <a:cubicBezTo>
                  <a:pt x="1254" y="45"/>
                  <a:pt x="1254" y="45"/>
                  <a:pt x="1254" y="45"/>
                </a:cubicBezTo>
                <a:cubicBezTo>
                  <a:pt x="1254" y="48"/>
                  <a:pt x="1254" y="48"/>
                  <a:pt x="1254" y="48"/>
                </a:cubicBezTo>
                <a:cubicBezTo>
                  <a:pt x="1253" y="47"/>
                  <a:pt x="1253" y="47"/>
                  <a:pt x="1253" y="47"/>
                </a:cubicBezTo>
                <a:cubicBezTo>
                  <a:pt x="1253" y="47"/>
                  <a:pt x="1252" y="47"/>
                  <a:pt x="1252" y="47"/>
                </a:cubicBezTo>
                <a:cubicBezTo>
                  <a:pt x="1252" y="47"/>
                  <a:pt x="1252" y="47"/>
                  <a:pt x="1252" y="47"/>
                </a:cubicBezTo>
                <a:cubicBezTo>
                  <a:pt x="1251" y="47"/>
                  <a:pt x="1250" y="47"/>
                  <a:pt x="1249" y="48"/>
                </a:cubicBezTo>
                <a:cubicBezTo>
                  <a:pt x="1249" y="49"/>
                  <a:pt x="1249" y="49"/>
                  <a:pt x="1249" y="49"/>
                </a:cubicBezTo>
                <a:cubicBezTo>
                  <a:pt x="1251" y="49"/>
                  <a:pt x="1253" y="49"/>
                  <a:pt x="1255" y="49"/>
                </a:cubicBezTo>
                <a:cubicBezTo>
                  <a:pt x="1255" y="44"/>
                  <a:pt x="1255" y="44"/>
                  <a:pt x="1255" y="44"/>
                </a:cubicBezTo>
                <a:cubicBezTo>
                  <a:pt x="1253" y="43"/>
                  <a:pt x="1251" y="42"/>
                  <a:pt x="1249" y="41"/>
                </a:cubicBezTo>
                <a:moveTo>
                  <a:pt x="744" y="40"/>
                </a:moveTo>
                <a:cubicBezTo>
                  <a:pt x="744" y="41"/>
                  <a:pt x="743" y="41"/>
                  <a:pt x="743" y="41"/>
                </a:cubicBezTo>
                <a:cubicBezTo>
                  <a:pt x="743" y="46"/>
                  <a:pt x="743" y="46"/>
                  <a:pt x="743" y="46"/>
                </a:cubicBezTo>
                <a:cubicBezTo>
                  <a:pt x="749" y="46"/>
                  <a:pt x="755" y="46"/>
                  <a:pt x="761" y="46"/>
                </a:cubicBezTo>
                <a:cubicBezTo>
                  <a:pt x="761" y="42"/>
                  <a:pt x="761" y="42"/>
                  <a:pt x="761" y="42"/>
                </a:cubicBezTo>
                <a:cubicBezTo>
                  <a:pt x="759" y="42"/>
                  <a:pt x="756" y="43"/>
                  <a:pt x="754" y="43"/>
                </a:cubicBezTo>
                <a:cubicBezTo>
                  <a:pt x="751" y="43"/>
                  <a:pt x="747" y="42"/>
                  <a:pt x="744" y="40"/>
                </a:cubicBezTo>
                <a:moveTo>
                  <a:pt x="1127" y="40"/>
                </a:moveTo>
                <a:cubicBezTo>
                  <a:pt x="1126" y="41"/>
                  <a:pt x="1126" y="42"/>
                  <a:pt x="1126" y="44"/>
                </a:cubicBezTo>
                <a:cubicBezTo>
                  <a:pt x="1126" y="44"/>
                  <a:pt x="1125" y="45"/>
                  <a:pt x="1125" y="46"/>
                </a:cubicBezTo>
                <a:cubicBezTo>
                  <a:pt x="1125" y="48"/>
                  <a:pt x="1125" y="48"/>
                  <a:pt x="1125" y="48"/>
                </a:cubicBezTo>
                <a:cubicBezTo>
                  <a:pt x="1125" y="48"/>
                  <a:pt x="1126" y="48"/>
                  <a:pt x="1127" y="48"/>
                </a:cubicBezTo>
                <a:cubicBezTo>
                  <a:pt x="1127" y="44"/>
                  <a:pt x="1127" y="44"/>
                  <a:pt x="1127" y="44"/>
                </a:cubicBezTo>
                <a:cubicBezTo>
                  <a:pt x="1127" y="40"/>
                  <a:pt x="1127" y="40"/>
                  <a:pt x="1127" y="40"/>
                </a:cubicBezTo>
                <a:cubicBezTo>
                  <a:pt x="1127" y="40"/>
                  <a:pt x="1127" y="40"/>
                  <a:pt x="1127" y="40"/>
                </a:cubicBezTo>
                <a:moveTo>
                  <a:pt x="814" y="40"/>
                </a:moveTo>
                <a:cubicBezTo>
                  <a:pt x="814" y="44"/>
                  <a:pt x="814" y="44"/>
                  <a:pt x="814" y="44"/>
                </a:cubicBezTo>
                <a:cubicBezTo>
                  <a:pt x="814" y="46"/>
                  <a:pt x="814" y="46"/>
                  <a:pt x="814" y="46"/>
                </a:cubicBezTo>
                <a:cubicBezTo>
                  <a:pt x="816" y="46"/>
                  <a:pt x="817" y="46"/>
                  <a:pt x="818" y="46"/>
                </a:cubicBezTo>
                <a:cubicBezTo>
                  <a:pt x="818" y="42"/>
                  <a:pt x="818" y="42"/>
                  <a:pt x="818" y="42"/>
                </a:cubicBezTo>
                <a:cubicBezTo>
                  <a:pt x="817" y="41"/>
                  <a:pt x="816" y="41"/>
                  <a:pt x="814" y="40"/>
                </a:cubicBezTo>
                <a:moveTo>
                  <a:pt x="703" y="40"/>
                </a:moveTo>
                <a:cubicBezTo>
                  <a:pt x="703" y="41"/>
                  <a:pt x="703" y="41"/>
                  <a:pt x="703" y="41"/>
                </a:cubicBezTo>
                <a:cubicBezTo>
                  <a:pt x="704" y="42"/>
                  <a:pt x="704" y="42"/>
                  <a:pt x="705" y="42"/>
                </a:cubicBezTo>
                <a:cubicBezTo>
                  <a:pt x="709" y="44"/>
                  <a:pt x="709" y="44"/>
                  <a:pt x="709" y="44"/>
                </a:cubicBezTo>
                <a:cubicBezTo>
                  <a:pt x="705" y="44"/>
                  <a:pt x="705" y="44"/>
                  <a:pt x="705" y="44"/>
                </a:cubicBezTo>
                <a:cubicBezTo>
                  <a:pt x="705" y="44"/>
                  <a:pt x="705" y="44"/>
                  <a:pt x="705" y="44"/>
                </a:cubicBezTo>
                <a:cubicBezTo>
                  <a:pt x="704" y="44"/>
                  <a:pt x="704" y="44"/>
                  <a:pt x="703" y="44"/>
                </a:cubicBezTo>
                <a:cubicBezTo>
                  <a:pt x="703" y="44"/>
                  <a:pt x="703" y="44"/>
                  <a:pt x="703" y="44"/>
                </a:cubicBezTo>
                <a:cubicBezTo>
                  <a:pt x="703" y="47"/>
                  <a:pt x="703" y="47"/>
                  <a:pt x="703" y="47"/>
                </a:cubicBezTo>
                <a:cubicBezTo>
                  <a:pt x="712" y="47"/>
                  <a:pt x="712" y="47"/>
                  <a:pt x="712" y="47"/>
                </a:cubicBezTo>
                <a:cubicBezTo>
                  <a:pt x="715" y="47"/>
                  <a:pt x="719" y="47"/>
                  <a:pt x="722" y="47"/>
                </a:cubicBezTo>
                <a:cubicBezTo>
                  <a:pt x="722" y="44"/>
                  <a:pt x="722" y="44"/>
                  <a:pt x="722" y="44"/>
                </a:cubicBezTo>
                <a:cubicBezTo>
                  <a:pt x="720" y="44"/>
                  <a:pt x="720" y="44"/>
                  <a:pt x="720" y="44"/>
                </a:cubicBezTo>
                <a:cubicBezTo>
                  <a:pt x="720" y="44"/>
                  <a:pt x="720" y="44"/>
                  <a:pt x="720" y="44"/>
                </a:cubicBezTo>
                <a:cubicBezTo>
                  <a:pt x="719" y="44"/>
                  <a:pt x="719" y="44"/>
                  <a:pt x="719" y="44"/>
                </a:cubicBezTo>
                <a:cubicBezTo>
                  <a:pt x="714" y="42"/>
                  <a:pt x="709" y="40"/>
                  <a:pt x="703" y="40"/>
                </a:cubicBezTo>
                <a:moveTo>
                  <a:pt x="701" y="39"/>
                </a:moveTo>
                <a:cubicBezTo>
                  <a:pt x="701" y="39"/>
                  <a:pt x="701" y="39"/>
                  <a:pt x="701" y="39"/>
                </a:cubicBezTo>
                <a:cubicBezTo>
                  <a:pt x="694" y="40"/>
                  <a:pt x="688" y="40"/>
                  <a:pt x="683" y="44"/>
                </a:cubicBezTo>
                <a:cubicBezTo>
                  <a:pt x="683" y="44"/>
                  <a:pt x="683" y="44"/>
                  <a:pt x="683" y="44"/>
                </a:cubicBezTo>
                <a:cubicBezTo>
                  <a:pt x="683" y="44"/>
                  <a:pt x="683" y="44"/>
                  <a:pt x="683" y="44"/>
                </a:cubicBezTo>
                <a:cubicBezTo>
                  <a:pt x="683" y="44"/>
                  <a:pt x="683" y="44"/>
                  <a:pt x="683" y="44"/>
                </a:cubicBezTo>
                <a:cubicBezTo>
                  <a:pt x="679" y="44"/>
                  <a:pt x="679" y="44"/>
                  <a:pt x="679" y="44"/>
                </a:cubicBezTo>
                <a:cubicBezTo>
                  <a:pt x="679" y="47"/>
                  <a:pt x="679" y="47"/>
                  <a:pt x="679" y="47"/>
                </a:cubicBezTo>
                <a:cubicBezTo>
                  <a:pt x="701" y="47"/>
                  <a:pt x="701" y="47"/>
                  <a:pt x="701" y="47"/>
                </a:cubicBezTo>
                <a:cubicBezTo>
                  <a:pt x="701" y="44"/>
                  <a:pt x="701" y="44"/>
                  <a:pt x="701" y="44"/>
                </a:cubicBezTo>
                <a:cubicBezTo>
                  <a:pt x="700" y="44"/>
                  <a:pt x="699" y="44"/>
                  <a:pt x="698" y="43"/>
                </a:cubicBezTo>
                <a:cubicBezTo>
                  <a:pt x="697" y="42"/>
                  <a:pt x="697" y="42"/>
                  <a:pt x="697" y="42"/>
                </a:cubicBezTo>
                <a:cubicBezTo>
                  <a:pt x="698" y="41"/>
                  <a:pt x="698" y="41"/>
                  <a:pt x="698" y="41"/>
                </a:cubicBezTo>
                <a:cubicBezTo>
                  <a:pt x="699" y="41"/>
                  <a:pt x="699" y="41"/>
                  <a:pt x="700" y="41"/>
                </a:cubicBezTo>
                <a:cubicBezTo>
                  <a:pt x="700" y="41"/>
                  <a:pt x="700" y="41"/>
                  <a:pt x="700" y="41"/>
                </a:cubicBezTo>
                <a:cubicBezTo>
                  <a:pt x="700" y="41"/>
                  <a:pt x="700" y="41"/>
                  <a:pt x="700" y="41"/>
                </a:cubicBezTo>
                <a:cubicBezTo>
                  <a:pt x="700" y="41"/>
                  <a:pt x="701" y="41"/>
                  <a:pt x="701" y="41"/>
                </a:cubicBezTo>
                <a:cubicBezTo>
                  <a:pt x="701" y="39"/>
                  <a:pt x="701" y="39"/>
                  <a:pt x="701" y="39"/>
                </a:cubicBezTo>
                <a:moveTo>
                  <a:pt x="23" y="39"/>
                </a:moveTo>
                <a:cubicBezTo>
                  <a:pt x="23" y="41"/>
                  <a:pt x="23" y="41"/>
                  <a:pt x="23" y="41"/>
                </a:cubicBezTo>
                <a:cubicBezTo>
                  <a:pt x="24" y="41"/>
                  <a:pt x="24" y="41"/>
                  <a:pt x="24" y="42"/>
                </a:cubicBezTo>
                <a:cubicBezTo>
                  <a:pt x="25" y="42"/>
                  <a:pt x="25" y="42"/>
                  <a:pt x="25" y="42"/>
                </a:cubicBezTo>
                <a:cubicBezTo>
                  <a:pt x="24" y="43"/>
                  <a:pt x="24" y="43"/>
                  <a:pt x="24" y="43"/>
                </a:cubicBezTo>
                <a:cubicBezTo>
                  <a:pt x="24" y="43"/>
                  <a:pt x="23" y="44"/>
                  <a:pt x="23" y="44"/>
                </a:cubicBezTo>
                <a:cubicBezTo>
                  <a:pt x="23" y="44"/>
                  <a:pt x="23" y="44"/>
                  <a:pt x="23" y="44"/>
                </a:cubicBezTo>
                <a:cubicBezTo>
                  <a:pt x="23" y="44"/>
                  <a:pt x="23" y="44"/>
                  <a:pt x="23" y="44"/>
                </a:cubicBezTo>
                <a:cubicBezTo>
                  <a:pt x="23" y="46"/>
                  <a:pt x="23" y="46"/>
                  <a:pt x="23" y="46"/>
                </a:cubicBezTo>
                <a:cubicBezTo>
                  <a:pt x="29" y="46"/>
                  <a:pt x="34" y="46"/>
                  <a:pt x="40" y="46"/>
                </a:cubicBezTo>
                <a:cubicBezTo>
                  <a:pt x="40" y="44"/>
                  <a:pt x="40" y="44"/>
                  <a:pt x="40" y="44"/>
                </a:cubicBezTo>
                <a:cubicBezTo>
                  <a:pt x="34" y="44"/>
                  <a:pt x="34" y="44"/>
                  <a:pt x="34" y="44"/>
                </a:cubicBezTo>
                <a:cubicBezTo>
                  <a:pt x="34" y="44"/>
                  <a:pt x="34" y="44"/>
                  <a:pt x="34" y="44"/>
                </a:cubicBezTo>
                <a:cubicBezTo>
                  <a:pt x="32" y="42"/>
                  <a:pt x="32" y="42"/>
                  <a:pt x="32" y="42"/>
                </a:cubicBezTo>
                <a:cubicBezTo>
                  <a:pt x="29" y="42"/>
                  <a:pt x="26" y="41"/>
                  <a:pt x="23" y="39"/>
                </a:cubicBezTo>
                <a:moveTo>
                  <a:pt x="52" y="39"/>
                </a:moveTo>
                <a:cubicBezTo>
                  <a:pt x="51" y="39"/>
                  <a:pt x="50" y="39"/>
                  <a:pt x="49" y="39"/>
                </a:cubicBezTo>
                <a:cubicBezTo>
                  <a:pt x="49" y="39"/>
                  <a:pt x="48" y="40"/>
                  <a:pt x="48" y="40"/>
                </a:cubicBezTo>
                <a:cubicBezTo>
                  <a:pt x="49" y="40"/>
                  <a:pt x="50" y="41"/>
                  <a:pt x="51" y="41"/>
                </a:cubicBezTo>
                <a:cubicBezTo>
                  <a:pt x="51" y="41"/>
                  <a:pt x="52" y="41"/>
                  <a:pt x="52" y="41"/>
                </a:cubicBezTo>
                <a:cubicBezTo>
                  <a:pt x="52" y="39"/>
                  <a:pt x="52" y="39"/>
                  <a:pt x="52" y="39"/>
                </a:cubicBezTo>
                <a:moveTo>
                  <a:pt x="896" y="39"/>
                </a:moveTo>
                <a:cubicBezTo>
                  <a:pt x="894" y="41"/>
                  <a:pt x="891" y="43"/>
                  <a:pt x="888" y="45"/>
                </a:cubicBezTo>
                <a:cubicBezTo>
                  <a:pt x="887" y="45"/>
                  <a:pt x="887" y="45"/>
                  <a:pt x="887" y="45"/>
                </a:cubicBezTo>
                <a:cubicBezTo>
                  <a:pt x="887" y="45"/>
                  <a:pt x="887" y="45"/>
                  <a:pt x="887" y="45"/>
                </a:cubicBezTo>
                <a:cubicBezTo>
                  <a:pt x="887" y="45"/>
                  <a:pt x="886" y="45"/>
                  <a:pt x="885" y="45"/>
                </a:cubicBezTo>
                <a:cubicBezTo>
                  <a:pt x="885" y="47"/>
                  <a:pt x="885" y="47"/>
                  <a:pt x="885" y="47"/>
                </a:cubicBezTo>
                <a:cubicBezTo>
                  <a:pt x="889" y="47"/>
                  <a:pt x="892" y="47"/>
                  <a:pt x="896" y="47"/>
                </a:cubicBezTo>
                <a:cubicBezTo>
                  <a:pt x="896" y="45"/>
                  <a:pt x="896" y="45"/>
                  <a:pt x="896" y="45"/>
                </a:cubicBezTo>
                <a:cubicBezTo>
                  <a:pt x="896" y="45"/>
                  <a:pt x="896" y="45"/>
                  <a:pt x="896" y="45"/>
                </a:cubicBezTo>
                <a:cubicBezTo>
                  <a:pt x="896" y="45"/>
                  <a:pt x="896" y="45"/>
                  <a:pt x="896" y="45"/>
                </a:cubicBezTo>
                <a:cubicBezTo>
                  <a:pt x="895" y="45"/>
                  <a:pt x="895" y="45"/>
                  <a:pt x="895" y="45"/>
                </a:cubicBezTo>
                <a:cubicBezTo>
                  <a:pt x="894" y="46"/>
                  <a:pt x="894" y="46"/>
                  <a:pt x="894" y="46"/>
                </a:cubicBezTo>
                <a:cubicBezTo>
                  <a:pt x="894" y="44"/>
                  <a:pt x="894" y="44"/>
                  <a:pt x="894" y="44"/>
                </a:cubicBezTo>
                <a:cubicBezTo>
                  <a:pt x="894" y="42"/>
                  <a:pt x="894" y="42"/>
                  <a:pt x="894" y="42"/>
                </a:cubicBezTo>
                <a:cubicBezTo>
                  <a:pt x="894" y="42"/>
                  <a:pt x="894" y="42"/>
                  <a:pt x="894" y="42"/>
                </a:cubicBezTo>
                <a:cubicBezTo>
                  <a:pt x="895" y="41"/>
                  <a:pt x="896" y="40"/>
                  <a:pt x="896" y="40"/>
                </a:cubicBezTo>
                <a:cubicBezTo>
                  <a:pt x="896" y="39"/>
                  <a:pt x="896" y="39"/>
                  <a:pt x="896" y="39"/>
                </a:cubicBezTo>
                <a:moveTo>
                  <a:pt x="767" y="39"/>
                </a:moveTo>
                <a:cubicBezTo>
                  <a:pt x="766" y="40"/>
                  <a:pt x="764" y="40"/>
                  <a:pt x="763" y="41"/>
                </a:cubicBezTo>
                <a:cubicBezTo>
                  <a:pt x="763" y="41"/>
                  <a:pt x="763" y="41"/>
                  <a:pt x="763" y="41"/>
                </a:cubicBezTo>
                <a:cubicBezTo>
                  <a:pt x="763" y="46"/>
                  <a:pt x="763" y="46"/>
                  <a:pt x="763" y="46"/>
                </a:cubicBezTo>
                <a:cubicBezTo>
                  <a:pt x="764" y="46"/>
                  <a:pt x="766" y="46"/>
                  <a:pt x="767" y="46"/>
                </a:cubicBezTo>
                <a:cubicBezTo>
                  <a:pt x="767" y="44"/>
                  <a:pt x="767" y="44"/>
                  <a:pt x="767" y="44"/>
                </a:cubicBezTo>
                <a:cubicBezTo>
                  <a:pt x="767" y="43"/>
                  <a:pt x="767" y="43"/>
                  <a:pt x="767" y="43"/>
                </a:cubicBezTo>
                <a:cubicBezTo>
                  <a:pt x="767" y="42"/>
                  <a:pt x="767" y="42"/>
                  <a:pt x="767" y="42"/>
                </a:cubicBezTo>
                <a:cubicBezTo>
                  <a:pt x="767" y="42"/>
                  <a:pt x="767" y="42"/>
                  <a:pt x="767" y="42"/>
                </a:cubicBezTo>
                <a:cubicBezTo>
                  <a:pt x="767" y="42"/>
                  <a:pt x="767" y="42"/>
                  <a:pt x="767" y="42"/>
                </a:cubicBezTo>
                <a:cubicBezTo>
                  <a:pt x="767" y="41"/>
                  <a:pt x="767" y="41"/>
                  <a:pt x="767" y="41"/>
                </a:cubicBezTo>
                <a:cubicBezTo>
                  <a:pt x="767" y="41"/>
                  <a:pt x="767" y="41"/>
                  <a:pt x="767" y="41"/>
                </a:cubicBezTo>
                <a:cubicBezTo>
                  <a:pt x="767" y="39"/>
                  <a:pt x="767" y="39"/>
                  <a:pt x="767" y="39"/>
                </a:cubicBezTo>
                <a:moveTo>
                  <a:pt x="793" y="39"/>
                </a:moveTo>
                <a:cubicBezTo>
                  <a:pt x="793" y="41"/>
                  <a:pt x="793" y="41"/>
                  <a:pt x="793" y="41"/>
                </a:cubicBezTo>
                <a:cubicBezTo>
                  <a:pt x="793" y="41"/>
                  <a:pt x="793" y="41"/>
                  <a:pt x="793" y="41"/>
                </a:cubicBezTo>
                <a:cubicBezTo>
                  <a:pt x="794" y="42"/>
                  <a:pt x="794" y="42"/>
                  <a:pt x="794" y="42"/>
                </a:cubicBezTo>
                <a:cubicBezTo>
                  <a:pt x="795" y="42"/>
                  <a:pt x="795" y="42"/>
                  <a:pt x="795" y="42"/>
                </a:cubicBezTo>
                <a:cubicBezTo>
                  <a:pt x="794" y="43"/>
                  <a:pt x="794" y="43"/>
                  <a:pt x="794" y="43"/>
                </a:cubicBezTo>
                <a:cubicBezTo>
                  <a:pt x="794" y="43"/>
                  <a:pt x="794" y="43"/>
                  <a:pt x="793" y="43"/>
                </a:cubicBezTo>
                <a:cubicBezTo>
                  <a:pt x="793" y="43"/>
                  <a:pt x="793" y="43"/>
                  <a:pt x="793" y="43"/>
                </a:cubicBezTo>
                <a:cubicBezTo>
                  <a:pt x="793" y="46"/>
                  <a:pt x="793" y="46"/>
                  <a:pt x="793" y="46"/>
                </a:cubicBezTo>
                <a:cubicBezTo>
                  <a:pt x="800" y="46"/>
                  <a:pt x="806" y="46"/>
                  <a:pt x="812" y="46"/>
                </a:cubicBezTo>
                <a:cubicBezTo>
                  <a:pt x="812" y="44"/>
                  <a:pt x="812" y="44"/>
                  <a:pt x="812" y="44"/>
                </a:cubicBezTo>
                <a:cubicBezTo>
                  <a:pt x="811" y="45"/>
                  <a:pt x="809" y="45"/>
                  <a:pt x="808" y="45"/>
                </a:cubicBezTo>
                <a:cubicBezTo>
                  <a:pt x="805" y="45"/>
                  <a:pt x="802" y="44"/>
                  <a:pt x="799" y="44"/>
                </a:cubicBezTo>
                <a:cubicBezTo>
                  <a:pt x="798" y="44"/>
                  <a:pt x="798" y="44"/>
                  <a:pt x="798" y="44"/>
                </a:cubicBezTo>
                <a:cubicBezTo>
                  <a:pt x="798" y="44"/>
                  <a:pt x="798" y="44"/>
                  <a:pt x="798" y="44"/>
                </a:cubicBezTo>
                <a:cubicBezTo>
                  <a:pt x="796" y="42"/>
                  <a:pt x="795" y="40"/>
                  <a:pt x="793" y="39"/>
                </a:cubicBezTo>
                <a:moveTo>
                  <a:pt x="71" y="38"/>
                </a:moveTo>
                <a:cubicBezTo>
                  <a:pt x="71" y="39"/>
                  <a:pt x="71" y="39"/>
                  <a:pt x="71" y="39"/>
                </a:cubicBezTo>
                <a:cubicBezTo>
                  <a:pt x="72" y="40"/>
                  <a:pt x="73" y="41"/>
                  <a:pt x="73" y="42"/>
                </a:cubicBezTo>
                <a:cubicBezTo>
                  <a:pt x="74" y="42"/>
                  <a:pt x="74" y="42"/>
                  <a:pt x="74" y="42"/>
                </a:cubicBezTo>
                <a:cubicBezTo>
                  <a:pt x="74" y="42"/>
                  <a:pt x="74" y="41"/>
                  <a:pt x="74" y="41"/>
                </a:cubicBezTo>
                <a:cubicBezTo>
                  <a:pt x="74" y="41"/>
                  <a:pt x="74" y="41"/>
                  <a:pt x="74" y="41"/>
                </a:cubicBezTo>
                <a:cubicBezTo>
                  <a:pt x="73" y="40"/>
                  <a:pt x="73" y="40"/>
                  <a:pt x="72" y="39"/>
                </a:cubicBezTo>
                <a:cubicBezTo>
                  <a:pt x="72" y="39"/>
                  <a:pt x="72" y="39"/>
                  <a:pt x="71" y="38"/>
                </a:cubicBezTo>
                <a:moveTo>
                  <a:pt x="777" y="38"/>
                </a:moveTo>
                <a:cubicBezTo>
                  <a:pt x="777" y="40"/>
                  <a:pt x="777" y="40"/>
                  <a:pt x="777" y="40"/>
                </a:cubicBezTo>
                <a:cubicBezTo>
                  <a:pt x="778" y="41"/>
                  <a:pt x="778" y="42"/>
                  <a:pt x="778" y="43"/>
                </a:cubicBezTo>
                <a:cubicBezTo>
                  <a:pt x="778" y="44"/>
                  <a:pt x="778" y="44"/>
                  <a:pt x="778" y="44"/>
                </a:cubicBezTo>
                <a:cubicBezTo>
                  <a:pt x="777" y="44"/>
                  <a:pt x="777" y="44"/>
                  <a:pt x="777" y="44"/>
                </a:cubicBezTo>
                <a:cubicBezTo>
                  <a:pt x="777" y="46"/>
                  <a:pt x="777" y="46"/>
                  <a:pt x="777" y="46"/>
                </a:cubicBezTo>
                <a:cubicBezTo>
                  <a:pt x="781" y="46"/>
                  <a:pt x="784" y="46"/>
                  <a:pt x="788" y="46"/>
                </a:cubicBezTo>
                <a:cubicBezTo>
                  <a:pt x="788" y="44"/>
                  <a:pt x="788" y="44"/>
                  <a:pt x="788" y="44"/>
                </a:cubicBezTo>
                <a:cubicBezTo>
                  <a:pt x="786" y="44"/>
                  <a:pt x="785" y="44"/>
                  <a:pt x="784" y="44"/>
                </a:cubicBezTo>
                <a:cubicBezTo>
                  <a:pt x="783" y="44"/>
                  <a:pt x="783" y="44"/>
                  <a:pt x="783" y="44"/>
                </a:cubicBezTo>
                <a:cubicBezTo>
                  <a:pt x="783" y="44"/>
                  <a:pt x="783" y="44"/>
                  <a:pt x="783" y="44"/>
                </a:cubicBezTo>
                <a:cubicBezTo>
                  <a:pt x="781" y="42"/>
                  <a:pt x="779" y="40"/>
                  <a:pt x="777" y="38"/>
                </a:cubicBezTo>
                <a:moveTo>
                  <a:pt x="185" y="38"/>
                </a:moveTo>
                <a:cubicBezTo>
                  <a:pt x="182" y="40"/>
                  <a:pt x="180" y="43"/>
                  <a:pt x="176" y="43"/>
                </a:cubicBezTo>
                <a:cubicBezTo>
                  <a:pt x="176" y="46"/>
                  <a:pt x="176" y="46"/>
                  <a:pt x="176" y="46"/>
                </a:cubicBezTo>
                <a:cubicBezTo>
                  <a:pt x="179" y="46"/>
                  <a:pt x="182" y="46"/>
                  <a:pt x="185" y="46"/>
                </a:cubicBezTo>
                <a:cubicBezTo>
                  <a:pt x="185" y="44"/>
                  <a:pt x="185" y="44"/>
                  <a:pt x="185" y="44"/>
                </a:cubicBezTo>
                <a:cubicBezTo>
                  <a:pt x="185" y="43"/>
                  <a:pt x="184" y="43"/>
                  <a:pt x="184" y="43"/>
                </a:cubicBezTo>
                <a:cubicBezTo>
                  <a:pt x="183" y="43"/>
                  <a:pt x="183" y="43"/>
                  <a:pt x="183" y="43"/>
                </a:cubicBezTo>
                <a:cubicBezTo>
                  <a:pt x="183" y="42"/>
                  <a:pt x="183" y="42"/>
                  <a:pt x="183" y="42"/>
                </a:cubicBezTo>
                <a:cubicBezTo>
                  <a:pt x="183" y="41"/>
                  <a:pt x="183" y="41"/>
                  <a:pt x="183" y="41"/>
                </a:cubicBezTo>
                <a:cubicBezTo>
                  <a:pt x="184" y="41"/>
                  <a:pt x="184" y="41"/>
                  <a:pt x="184" y="41"/>
                </a:cubicBezTo>
                <a:cubicBezTo>
                  <a:pt x="184" y="40"/>
                  <a:pt x="185" y="40"/>
                  <a:pt x="185" y="40"/>
                </a:cubicBezTo>
                <a:cubicBezTo>
                  <a:pt x="185" y="38"/>
                  <a:pt x="185" y="38"/>
                  <a:pt x="185" y="38"/>
                </a:cubicBezTo>
                <a:moveTo>
                  <a:pt x="171" y="38"/>
                </a:moveTo>
                <a:cubicBezTo>
                  <a:pt x="170" y="38"/>
                  <a:pt x="169" y="39"/>
                  <a:pt x="169" y="39"/>
                </a:cubicBezTo>
                <a:cubicBezTo>
                  <a:pt x="168" y="40"/>
                  <a:pt x="168" y="40"/>
                  <a:pt x="168" y="40"/>
                </a:cubicBezTo>
                <a:cubicBezTo>
                  <a:pt x="168" y="40"/>
                  <a:pt x="169" y="41"/>
                  <a:pt x="169" y="41"/>
                </a:cubicBezTo>
                <a:cubicBezTo>
                  <a:pt x="170" y="42"/>
                  <a:pt x="170" y="42"/>
                  <a:pt x="170" y="42"/>
                </a:cubicBezTo>
                <a:cubicBezTo>
                  <a:pt x="171" y="40"/>
                  <a:pt x="171" y="40"/>
                  <a:pt x="171" y="40"/>
                </a:cubicBezTo>
                <a:cubicBezTo>
                  <a:pt x="171" y="38"/>
                  <a:pt x="171" y="38"/>
                  <a:pt x="171" y="38"/>
                </a:cubicBezTo>
                <a:moveTo>
                  <a:pt x="528" y="38"/>
                </a:moveTo>
                <a:cubicBezTo>
                  <a:pt x="528" y="39"/>
                  <a:pt x="528" y="39"/>
                  <a:pt x="528" y="39"/>
                </a:cubicBezTo>
                <a:cubicBezTo>
                  <a:pt x="531" y="40"/>
                  <a:pt x="533" y="41"/>
                  <a:pt x="535" y="42"/>
                </a:cubicBezTo>
                <a:cubicBezTo>
                  <a:pt x="535" y="42"/>
                  <a:pt x="535" y="42"/>
                  <a:pt x="535" y="42"/>
                </a:cubicBezTo>
                <a:cubicBezTo>
                  <a:pt x="535" y="40"/>
                  <a:pt x="535" y="40"/>
                  <a:pt x="535" y="40"/>
                </a:cubicBezTo>
                <a:cubicBezTo>
                  <a:pt x="533" y="39"/>
                  <a:pt x="531" y="38"/>
                  <a:pt x="528" y="38"/>
                </a:cubicBezTo>
                <a:moveTo>
                  <a:pt x="494" y="38"/>
                </a:moveTo>
                <a:cubicBezTo>
                  <a:pt x="494" y="46"/>
                  <a:pt x="494" y="46"/>
                  <a:pt x="494" y="46"/>
                </a:cubicBezTo>
                <a:cubicBezTo>
                  <a:pt x="498" y="46"/>
                  <a:pt x="498" y="46"/>
                  <a:pt x="498" y="46"/>
                </a:cubicBezTo>
                <a:cubicBezTo>
                  <a:pt x="498" y="44"/>
                  <a:pt x="498" y="44"/>
                  <a:pt x="498" y="44"/>
                </a:cubicBezTo>
                <a:cubicBezTo>
                  <a:pt x="495" y="44"/>
                  <a:pt x="495" y="44"/>
                  <a:pt x="495" y="44"/>
                </a:cubicBezTo>
                <a:cubicBezTo>
                  <a:pt x="496" y="42"/>
                  <a:pt x="496" y="42"/>
                  <a:pt x="496" y="42"/>
                </a:cubicBezTo>
                <a:cubicBezTo>
                  <a:pt x="496" y="42"/>
                  <a:pt x="496" y="41"/>
                  <a:pt x="496" y="41"/>
                </a:cubicBezTo>
                <a:cubicBezTo>
                  <a:pt x="496" y="40"/>
                  <a:pt x="496" y="39"/>
                  <a:pt x="495" y="38"/>
                </a:cubicBezTo>
                <a:cubicBezTo>
                  <a:pt x="495" y="38"/>
                  <a:pt x="495" y="38"/>
                  <a:pt x="495" y="38"/>
                </a:cubicBezTo>
                <a:cubicBezTo>
                  <a:pt x="495" y="38"/>
                  <a:pt x="495" y="38"/>
                  <a:pt x="495" y="38"/>
                </a:cubicBezTo>
                <a:cubicBezTo>
                  <a:pt x="494" y="38"/>
                  <a:pt x="494" y="38"/>
                  <a:pt x="494" y="38"/>
                </a:cubicBezTo>
                <a:moveTo>
                  <a:pt x="883" y="37"/>
                </a:moveTo>
                <a:cubicBezTo>
                  <a:pt x="878" y="41"/>
                  <a:pt x="873" y="45"/>
                  <a:pt x="866" y="45"/>
                </a:cubicBezTo>
                <a:cubicBezTo>
                  <a:pt x="866" y="45"/>
                  <a:pt x="866" y="45"/>
                  <a:pt x="866" y="45"/>
                </a:cubicBezTo>
                <a:cubicBezTo>
                  <a:pt x="839" y="45"/>
                  <a:pt x="839" y="45"/>
                  <a:pt x="839" y="45"/>
                </a:cubicBezTo>
                <a:cubicBezTo>
                  <a:pt x="839" y="47"/>
                  <a:pt x="839" y="47"/>
                  <a:pt x="839" y="47"/>
                </a:cubicBezTo>
                <a:cubicBezTo>
                  <a:pt x="852" y="47"/>
                  <a:pt x="866" y="47"/>
                  <a:pt x="880" y="47"/>
                </a:cubicBezTo>
                <a:cubicBezTo>
                  <a:pt x="881" y="47"/>
                  <a:pt x="882" y="47"/>
                  <a:pt x="883" y="47"/>
                </a:cubicBezTo>
                <a:cubicBezTo>
                  <a:pt x="883" y="45"/>
                  <a:pt x="883" y="45"/>
                  <a:pt x="883" y="45"/>
                </a:cubicBezTo>
                <a:cubicBezTo>
                  <a:pt x="882" y="45"/>
                  <a:pt x="882" y="45"/>
                  <a:pt x="882" y="45"/>
                </a:cubicBezTo>
                <a:cubicBezTo>
                  <a:pt x="881" y="45"/>
                  <a:pt x="880" y="44"/>
                  <a:pt x="879" y="43"/>
                </a:cubicBezTo>
                <a:cubicBezTo>
                  <a:pt x="879" y="43"/>
                  <a:pt x="879" y="43"/>
                  <a:pt x="879" y="43"/>
                </a:cubicBezTo>
                <a:cubicBezTo>
                  <a:pt x="879" y="42"/>
                  <a:pt x="879" y="42"/>
                  <a:pt x="879" y="42"/>
                </a:cubicBezTo>
                <a:cubicBezTo>
                  <a:pt x="881" y="41"/>
                  <a:pt x="882" y="40"/>
                  <a:pt x="883" y="39"/>
                </a:cubicBezTo>
                <a:cubicBezTo>
                  <a:pt x="883" y="37"/>
                  <a:pt x="883" y="37"/>
                  <a:pt x="883" y="37"/>
                </a:cubicBezTo>
                <a:moveTo>
                  <a:pt x="421" y="37"/>
                </a:moveTo>
                <a:cubicBezTo>
                  <a:pt x="421" y="38"/>
                  <a:pt x="420" y="38"/>
                  <a:pt x="420" y="39"/>
                </a:cubicBezTo>
                <a:cubicBezTo>
                  <a:pt x="420" y="39"/>
                  <a:pt x="420" y="39"/>
                  <a:pt x="420" y="39"/>
                </a:cubicBezTo>
                <a:cubicBezTo>
                  <a:pt x="420" y="39"/>
                  <a:pt x="420" y="39"/>
                  <a:pt x="420" y="39"/>
                </a:cubicBezTo>
                <a:cubicBezTo>
                  <a:pt x="421" y="39"/>
                  <a:pt x="421" y="39"/>
                  <a:pt x="421" y="39"/>
                </a:cubicBezTo>
                <a:cubicBezTo>
                  <a:pt x="421" y="37"/>
                  <a:pt x="421" y="37"/>
                  <a:pt x="421" y="37"/>
                </a:cubicBezTo>
                <a:moveTo>
                  <a:pt x="913" y="36"/>
                </a:moveTo>
                <a:cubicBezTo>
                  <a:pt x="911" y="38"/>
                  <a:pt x="909" y="41"/>
                  <a:pt x="908" y="43"/>
                </a:cubicBezTo>
                <a:cubicBezTo>
                  <a:pt x="908" y="43"/>
                  <a:pt x="908" y="43"/>
                  <a:pt x="908" y="43"/>
                </a:cubicBezTo>
                <a:cubicBezTo>
                  <a:pt x="908" y="43"/>
                  <a:pt x="908" y="43"/>
                  <a:pt x="908" y="43"/>
                </a:cubicBezTo>
                <a:cubicBezTo>
                  <a:pt x="906" y="45"/>
                  <a:pt x="904" y="45"/>
                  <a:pt x="902" y="45"/>
                </a:cubicBezTo>
                <a:cubicBezTo>
                  <a:pt x="901" y="45"/>
                  <a:pt x="899" y="45"/>
                  <a:pt x="898" y="45"/>
                </a:cubicBezTo>
                <a:cubicBezTo>
                  <a:pt x="898" y="47"/>
                  <a:pt x="898" y="47"/>
                  <a:pt x="898" y="47"/>
                </a:cubicBezTo>
                <a:cubicBezTo>
                  <a:pt x="903" y="47"/>
                  <a:pt x="908" y="47"/>
                  <a:pt x="913" y="47"/>
                </a:cubicBezTo>
                <a:cubicBezTo>
                  <a:pt x="913" y="45"/>
                  <a:pt x="913" y="45"/>
                  <a:pt x="913" y="45"/>
                </a:cubicBezTo>
                <a:cubicBezTo>
                  <a:pt x="913" y="45"/>
                  <a:pt x="913" y="45"/>
                  <a:pt x="913" y="45"/>
                </a:cubicBezTo>
                <a:cubicBezTo>
                  <a:pt x="912" y="45"/>
                  <a:pt x="912" y="45"/>
                  <a:pt x="912" y="45"/>
                </a:cubicBezTo>
                <a:cubicBezTo>
                  <a:pt x="912" y="44"/>
                  <a:pt x="911" y="43"/>
                  <a:pt x="911" y="42"/>
                </a:cubicBezTo>
                <a:cubicBezTo>
                  <a:pt x="912" y="41"/>
                  <a:pt x="913" y="40"/>
                  <a:pt x="913" y="39"/>
                </a:cubicBezTo>
                <a:cubicBezTo>
                  <a:pt x="913" y="36"/>
                  <a:pt x="913" y="36"/>
                  <a:pt x="913" y="36"/>
                </a:cubicBezTo>
                <a:moveTo>
                  <a:pt x="61" y="36"/>
                </a:moveTo>
                <a:cubicBezTo>
                  <a:pt x="60" y="37"/>
                  <a:pt x="58" y="38"/>
                  <a:pt x="56" y="39"/>
                </a:cubicBezTo>
                <a:cubicBezTo>
                  <a:pt x="56" y="39"/>
                  <a:pt x="55" y="39"/>
                  <a:pt x="54" y="39"/>
                </a:cubicBezTo>
                <a:cubicBezTo>
                  <a:pt x="54" y="40"/>
                  <a:pt x="54" y="40"/>
                  <a:pt x="54" y="40"/>
                </a:cubicBezTo>
                <a:cubicBezTo>
                  <a:pt x="56" y="40"/>
                  <a:pt x="57" y="40"/>
                  <a:pt x="58" y="40"/>
                </a:cubicBezTo>
                <a:cubicBezTo>
                  <a:pt x="58" y="40"/>
                  <a:pt x="58" y="40"/>
                  <a:pt x="58" y="40"/>
                </a:cubicBezTo>
                <a:cubicBezTo>
                  <a:pt x="59" y="40"/>
                  <a:pt x="59" y="40"/>
                  <a:pt x="59" y="40"/>
                </a:cubicBezTo>
                <a:cubicBezTo>
                  <a:pt x="59" y="41"/>
                  <a:pt x="59" y="41"/>
                  <a:pt x="59" y="42"/>
                </a:cubicBezTo>
                <a:cubicBezTo>
                  <a:pt x="59" y="42"/>
                  <a:pt x="59" y="43"/>
                  <a:pt x="59" y="43"/>
                </a:cubicBezTo>
                <a:cubicBezTo>
                  <a:pt x="58" y="44"/>
                  <a:pt x="58" y="44"/>
                  <a:pt x="58" y="44"/>
                </a:cubicBezTo>
                <a:cubicBezTo>
                  <a:pt x="58" y="44"/>
                  <a:pt x="58" y="44"/>
                  <a:pt x="58" y="44"/>
                </a:cubicBezTo>
                <a:cubicBezTo>
                  <a:pt x="54" y="44"/>
                  <a:pt x="54" y="44"/>
                  <a:pt x="54" y="44"/>
                </a:cubicBezTo>
                <a:cubicBezTo>
                  <a:pt x="54" y="46"/>
                  <a:pt x="54" y="46"/>
                  <a:pt x="54" y="46"/>
                </a:cubicBezTo>
                <a:cubicBezTo>
                  <a:pt x="57" y="46"/>
                  <a:pt x="59" y="46"/>
                  <a:pt x="61" y="46"/>
                </a:cubicBezTo>
                <a:cubicBezTo>
                  <a:pt x="61" y="42"/>
                  <a:pt x="61" y="42"/>
                  <a:pt x="61" y="42"/>
                </a:cubicBezTo>
                <a:cubicBezTo>
                  <a:pt x="61" y="42"/>
                  <a:pt x="61" y="42"/>
                  <a:pt x="61" y="42"/>
                </a:cubicBezTo>
                <a:cubicBezTo>
                  <a:pt x="61" y="41"/>
                  <a:pt x="61" y="41"/>
                  <a:pt x="61" y="41"/>
                </a:cubicBezTo>
                <a:cubicBezTo>
                  <a:pt x="61" y="41"/>
                  <a:pt x="61" y="41"/>
                  <a:pt x="61" y="41"/>
                </a:cubicBezTo>
                <a:cubicBezTo>
                  <a:pt x="60" y="41"/>
                  <a:pt x="60" y="41"/>
                  <a:pt x="60" y="41"/>
                </a:cubicBezTo>
                <a:cubicBezTo>
                  <a:pt x="60" y="41"/>
                  <a:pt x="60" y="40"/>
                  <a:pt x="60" y="40"/>
                </a:cubicBezTo>
                <a:cubicBezTo>
                  <a:pt x="60" y="39"/>
                  <a:pt x="60" y="39"/>
                  <a:pt x="61" y="38"/>
                </a:cubicBezTo>
                <a:cubicBezTo>
                  <a:pt x="61" y="38"/>
                  <a:pt x="61" y="38"/>
                  <a:pt x="61" y="38"/>
                </a:cubicBezTo>
                <a:cubicBezTo>
                  <a:pt x="61" y="36"/>
                  <a:pt x="61" y="36"/>
                  <a:pt x="61" y="36"/>
                </a:cubicBezTo>
                <a:moveTo>
                  <a:pt x="771" y="36"/>
                </a:moveTo>
                <a:cubicBezTo>
                  <a:pt x="770" y="36"/>
                  <a:pt x="770" y="37"/>
                  <a:pt x="769" y="37"/>
                </a:cubicBezTo>
                <a:cubicBezTo>
                  <a:pt x="769" y="39"/>
                  <a:pt x="769" y="39"/>
                  <a:pt x="769" y="39"/>
                </a:cubicBezTo>
                <a:cubicBezTo>
                  <a:pt x="770" y="39"/>
                  <a:pt x="770" y="39"/>
                  <a:pt x="771" y="38"/>
                </a:cubicBezTo>
                <a:cubicBezTo>
                  <a:pt x="771" y="36"/>
                  <a:pt x="771" y="36"/>
                  <a:pt x="771" y="36"/>
                </a:cubicBezTo>
                <a:moveTo>
                  <a:pt x="498" y="36"/>
                </a:moveTo>
                <a:cubicBezTo>
                  <a:pt x="498" y="36"/>
                  <a:pt x="497" y="36"/>
                  <a:pt x="497" y="36"/>
                </a:cubicBezTo>
                <a:cubicBezTo>
                  <a:pt x="498" y="37"/>
                  <a:pt x="498" y="37"/>
                  <a:pt x="498" y="37"/>
                </a:cubicBezTo>
                <a:cubicBezTo>
                  <a:pt x="498" y="36"/>
                  <a:pt x="498" y="36"/>
                  <a:pt x="498" y="36"/>
                </a:cubicBezTo>
                <a:moveTo>
                  <a:pt x="550" y="36"/>
                </a:moveTo>
                <a:cubicBezTo>
                  <a:pt x="550" y="37"/>
                  <a:pt x="550" y="37"/>
                  <a:pt x="550" y="37"/>
                </a:cubicBezTo>
                <a:cubicBezTo>
                  <a:pt x="552" y="38"/>
                  <a:pt x="552" y="38"/>
                  <a:pt x="552" y="38"/>
                </a:cubicBezTo>
                <a:cubicBezTo>
                  <a:pt x="556" y="38"/>
                  <a:pt x="559" y="40"/>
                  <a:pt x="562" y="41"/>
                </a:cubicBezTo>
                <a:cubicBezTo>
                  <a:pt x="565" y="43"/>
                  <a:pt x="565" y="43"/>
                  <a:pt x="565" y="43"/>
                </a:cubicBezTo>
                <a:cubicBezTo>
                  <a:pt x="561" y="43"/>
                  <a:pt x="561" y="43"/>
                  <a:pt x="561" y="43"/>
                </a:cubicBezTo>
                <a:cubicBezTo>
                  <a:pt x="558" y="44"/>
                  <a:pt x="554" y="44"/>
                  <a:pt x="550" y="44"/>
                </a:cubicBezTo>
                <a:cubicBezTo>
                  <a:pt x="550" y="46"/>
                  <a:pt x="550" y="46"/>
                  <a:pt x="550" y="46"/>
                </a:cubicBezTo>
                <a:cubicBezTo>
                  <a:pt x="556" y="46"/>
                  <a:pt x="562" y="47"/>
                  <a:pt x="568" y="47"/>
                </a:cubicBezTo>
                <a:cubicBezTo>
                  <a:pt x="568" y="43"/>
                  <a:pt x="568" y="43"/>
                  <a:pt x="568" y="43"/>
                </a:cubicBezTo>
                <a:cubicBezTo>
                  <a:pt x="563" y="40"/>
                  <a:pt x="556" y="38"/>
                  <a:pt x="550" y="36"/>
                </a:cubicBezTo>
                <a:moveTo>
                  <a:pt x="1238" y="35"/>
                </a:moveTo>
                <a:cubicBezTo>
                  <a:pt x="1238" y="36"/>
                  <a:pt x="1238" y="36"/>
                  <a:pt x="1238" y="36"/>
                </a:cubicBezTo>
                <a:cubicBezTo>
                  <a:pt x="1241" y="38"/>
                  <a:pt x="1244" y="39"/>
                  <a:pt x="1247" y="40"/>
                </a:cubicBezTo>
                <a:cubicBezTo>
                  <a:pt x="1247" y="40"/>
                  <a:pt x="1247" y="40"/>
                  <a:pt x="1247" y="40"/>
                </a:cubicBezTo>
                <a:cubicBezTo>
                  <a:pt x="1244" y="38"/>
                  <a:pt x="1241" y="37"/>
                  <a:pt x="1238" y="35"/>
                </a:cubicBezTo>
                <a:moveTo>
                  <a:pt x="1206" y="35"/>
                </a:moveTo>
                <a:cubicBezTo>
                  <a:pt x="1206" y="37"/>
                  <a:pt x="1206" y="37"/>
                  <a:pt x="1206" y="37"/>
                </a:cubicBezTo>
                <a:cubicBezTo>
                  <a:pt x="1206" y="36"/>
                  <a:pt x="1207" y="36"/>
                  <a:pt x="1207" y="36"/>
                </a:cubicBezTo>
                <a:cubicBezTo>
                  <a:pt x="1209" y="36"/>
                  <a:pt x="1211" y="37"/>
                  <a:pt x="1212" y="37"/>
                </a:cubicBezTo>
                <a:cubicBezTo>
                  <a:pt x="1212" y="37"/>
                  <a:pt x="1212" y="37"/>
                  <a:pt x="1212" y="37"/>
                </a:cubicBezTo>
                <a:cubicBezTo>
                  <a:pt x="1212" y="37"/>
                  <a:pt x="1212" y="37"/>
                  <a:pt x="1212" y="37"/>
                </a:cubicBezTo>
                <a:cubicBezTo>
                  <a:pt x="1213" y="37"/>
                  <a:pt x="1213" y="37"/>
                  <a:pt x="1213" y="37"/>
                </a:cubicBezTo>
                <a:cubicBezTo>
                  <a:pt x="1215" y="38"/>
                  <a:pt x="1219" y="39"/>
                  <a:pt x="1222" y="40"/>
                </a:cubicBezTo>
                <a:cubicBezTo>
                  <a:pt x="1225" y="40"/>
                  <a:pt x="1227" y="41"/>
                  <a:pt x="1230" y="43"/>
                </a:cubicBezTo>
                <a:cubicBezTo>
                  <a:pt x="1230" y="42"/>
                  <a:pt x="1230" y="42"/>
                  <a:pt x="1230" y="42"/>
                </a:cubicBezTo>
                <a:cubicBezTo>
                  <a:pt x="1222" y="39"/>
                  <a:pt x="1214" y="36"/>
                  <a:pt x="1206" y="35"/>
                </a:cubicBezTo>
                <a:moveTo>
                  <a:pt x="1130" y="35"/>
                </a:moveTo>
                <a:cubicBezTo>
                  <a:pt x="1130" y="37"/>
                  <a:pt x="1130" y="37"/>
                  <a:pt x="1130" y="37"/>
                </a:cubicBezTo>
                <a:cubicBezTo>
                  <a:pt x="1130" y="37"/>
                  <a:pt x="1130" y="37"/>
                  <a:pt x="1130" y="37"/>
                </a:cubicBezTo>
                <a:cubicBezTo>
                  <a:pt x="1131" y="37"/>
                  <a:pt x="1131" y="37"/>
                  <a:pt x="1131" y="37"/>
                </a:cubicBezTo>
                <a:cubicBezTo>
                  <a:pt x="1132" y="37"/>
                  <a:pt x="1132" y="37"/>
                  <a:pt x="1132" y="37"/>
                </a:cubicBezTo>
                <a:cubicBezTo>
                  <a:pt x="1134" y="41"/>
                  <a:pt x="1138" y="42"/>
                  <a:pt x="1141" y="44"/>
                </a:cubicBezTo>
                <a:cubicBezTo>
                  <a:pt x="1144" y="46"/>
                  <a:pt x="1144" y="46"/>
                  <a:pt x="1144" y="46"/>
                </a:cubicBezTo>
                <a:cubicBezTo>
                  <a:pt x="1133" y="47"/>
                  <a:pt x="1133" y="47"/>
                  <a:pt x="1133" y="47"/>
                </a:cubicBezTo>
                <a:cubicBezTo>
                  <a:pt x="1132" y="47"/>
                  <a:pt x="1132" y="47"/>
                  <a:pt x="1131" y="47"/>
                </a:cubicBezTo>
                <a:cubicBezTo>
                  <a:pt x="1131" y="47"/>
                  <a:pt x="1130" y="47"/>
                  <a:pt x="1130" y="47"/>
                </a:cubicBezTo>
                <a:cubicBezTo>
                  <a:pt x="1130" y="48"/>
                  <a:pt x="1130" y="48"/>
                  <a:pt x="1130" y="48"/>
                </a:cubicBezTo>
                <a:cubicBezTo>
                  <a:pt x="1138" y="48"/>
                  <a:pt x="1146" y="48"/>
                  <a:pt x="1153" y="48"/>
                </a:cubicBezTo>
                <a:cubicBezTo>
                  <a:pt x="1153" y="47"/>
                  <a:pt x="1153" y="47"/>
                  <a:pt x="1153" y="47"/>
                </a:cubicBezTo>
                <a:cubicBezTo>
                  <a:pt x="1153" y="47"/>
                  <a:pt x="1152" y="47"/>
                  <a:pt x="1151" y="47"/>
                </a:cubicBezTo>
                <a:cubicBezTo>
                  <a:pt x="1151" y="47"/>
                  <a:pt x="1151" y="47"/>
                  <a:pt x="1151" y="47"/>
                </a:cubicBezTo>
                <a:cubicBezTo>
                  <a:pt x="1150" y="46"/>
                  <a:pt x="1150" y="46"/>
                  <a:pt x="1150" y="46"/>
                </a:cubicBezTo>
                <a:cubicBezTo>
                  <a:pt x="1150" y="45"/>
                  <a:pt x="1150" y="45"/>
                  <a:pt x="1150" y="45"/>
                </a:cubicBezTo>
                <a:cubicBezTo>
                  <a:pt x="1149" y="44"/>
                  <a:pt x="1149" y="44"/>
                  <a:pt x="1148" y="44"/>
                </a:cubicBezTo>
                <a:cubicBezTo>
                  <a:pt x="1147" y="44"/>
                  <a:pt x="1146" y="44"/>
                  <a:pt x="1144" y="44"/>
                </a:cubicBezTo>
                <a:cubicBezTo>
                  <a:pt x="1143" y="44"/>
                  <a:pt x="1142" y="43"/>
                  <a:pt x="1141" y="43"/>
                </a:cubicBezTo>
                <a:cubicBezTo>
                  <a:pt x="1137" y="41"/>
                  <a:pt x="1133" y="38"/>
                  <a:pt x="1130" y="35"/>
                </a:cubicBezTo>
                <a:moveTo>
                  <a:pt x="174" y="35"/>
                </a:moveTo>
                <a:cubicBezTo>
                  <a:pt x="174" y="35"/>
                  <a:pt x="173" y="36"/>
                  <a:pt x="173" y="36"/>
                </a:cubicBezTo>
                <a:cubicBezTo>
                  <a:pt x="173" y="38"/>
                  <a:pt x="173" y="38"/>
                  <a:pt x="173" y="38"/>
                </a:cubicBezTo>
                <a:cubicBezTo>
                  <a:pt x="173" y="38"/>
                  <a:pt x="174" y="37"/>
                  <a:pt x="174" y="37"/>
                </a:cubicBezTo>
                <a:cubicBezTo>
                  <a:pt x="174" y="35"/>
                  <a:pt x="174" y="35"/>
                  <a:pt x="174" y="35"/>
                </a:cubicBezTo>
                <a:moveTo>
                  <a:pt x="790" y="35"/>
                </a:moveTo>
                <a:cubicBezTo>
                  <a:pt x="790" y="36"/>
                  <a:pt x="790" y="36"/>
                  <a:pt x="790" y="36"/>
                </a:cubicBezTo>
                <a:cubicBezTo>
                  <a:pt x="790" y="37"/>
                  <a:pt x="791" y="38"/>
                  <a:pt x="791" y="38"/>
                </a:cubicBezTo>
                <a:cubicBezTo>
                  <a:pt x="791" y="36"/>
                  <a:pt x="791" y="36"/>
                  <a:pt x="791" y="36"/>
                </a:cubicBezTo>
                <a:cubicBezTo>
                  <a:pt x="791" y="36"/>
                  <a:pt x="790" y="35"/>
                  <a:pt x="790" y="35"/>
                </a:cubicBezTo>
                <a:moveTo>
                  <a:pt x="725" y="34"/>
                </a:moveTo>
                <a:cubicBezTo>
                  <a:pt x="725" y="38"/>
                  <a:pt x="725" y="38"/>
                  <a:pt x="725" y="38"/>
                </a:cubicBezTo>
                <a:cubicBezTo>
                  <a:pt x="727" y="39"/>
                  <a:pt x="729" y="41"/>
                  <a:pt x="730" y="43"/>
                </a:cubicBezTo>
                <a:cubicBezTo>
                  <a:pt x="731" y="44"/>
                  <a:pt x="731" y="44"/>
                  <a:pt x="731" y="44"/>
                </a:cubicBezTo>
                <a:cubicBezTo>
                  <a:pt x="729" y="44"/>
                  <a:pt x="729" y="44"/>
                  <a:pt x="729" y="44"/>
                </a:cubicBezTo>
                <a:cubicBezTo>
                  <a:pt x="725" y="44"/>
                  <a:pt x="725" y="44"/>
                  <a:pt x="725" y="44"/>
                </a:cubicBezTo>
                <a:cubicBezTo>
                  <a:pt x="725" y="47"/>
                  <a:pt x="725" y="47"/>
                  <a:pt x="725" y="47"/>
                </a:cubicBezTo>
                <a:cubicBezTo>
                  <a:pt x="731" y="47"/>
                  <a:pt x="736" y="47"/>
                  <a:pt x="741" y="46"/>
                </a:cubicBezTo>
                <a:cubicBezTo>
                  <a:pt x="741" y="41"/>
                  <a:pt x="741" y="41"/>
                  <a:pt x="741" y="41"/>
                </a:cubicBezTo>
                <a:cubicBezTo>
                  <a:pt x="740" y="41"/>
                  <a:pt x="739" y="42"/>
                  <a:pt x="738" y="42"/>
                </a:cubicBezTo>
                <a:cubicBezTo>
                  <a:pt x="735" y="42"/>
                  <a:pt x="732" y="41"/>
                  <a:pt x="729" y="38"/>
                </a:cubicBezTo>
                <a:cubicBezTo>
                  <a:pt x="727" y="37"/>
                  <a:pt x="726" y="36"/>
                  <a:pt x="725" y="34"/>
                </a:cubicBezTo>
                <a:moveTo>
                  <a:pt x="67" y="34"/>
                </a:moveTo>
                <a:cubicBezTo>
                  <a:pt x="67" y="36"/>
                  <a:pt x="67" y="36"/>
                  <a:pt x="67" y="36"/>
                </a:cubicBezTo>
                <a:cubicBezTo>
                  <a:pt x="67" y="37"/>
                  <a:pt x="68" y="37"/>
                  <a:pt x="69" y="38"/>
                </a:cubicBezTo>
                <a:cubicBezTo>
                  <a:pt x="69" y="37"/>
                  <a:pt x="69" y="37"/>
                  <a:pt x="69" y="37"/>
                </a:cubicBezTo>
                <a:cubicBezTo>
                  <a:pt x="69" y="37"/>
                  <a:pt x="68" y="37"/>
                  <a:pt x="68" y="36"/>
                </a:cubicBezTo>
                <a:cubicBezTo>
                  <a:pt x="67" y="36"/>
                  <a:pt x="67" y="35"/>
                  <a:pt x="67" y="35"/>
                </a:cubicBezTo>
                <a:cubicBezTo>
                  <a:pt x="67" y="34"/>
                  <a:pt x="67" y="34"/>
                  <a:pt x="67" y="34"/>
                </a:cubicBezTo>
                <a:moveTo>
                  <a:pt x="508" y="34"/>
                </a:moveTo>
                <a:cubicBezTo>
                  <a:pt x="506" y="34"/>
                  <a:pt x="505" y="34"/>
                  <a:pt x="504" y="34"/>
                </a:cubicBezTo>
                <a:cubicBezTo>
                  <a:pt x="502" y="34"/>
                  <a:pt x="501" y="35"/>
                  <a:pt x="500" y="35"/>
                </a:cubicBezTo>
                <a:cubicBezTo>
                  <a:pt x="500" y="36"/>
                  <a:pt x="500" y="36"/>
                  <a:pt x="500" y="36"/>
                </a:cubicBezTo>
                <a:cubicBezTo>
                  <a:pt x="502" y="35"/>
                  <a:pt x="504" y="35"/>
                  <a:pt x="506" y="35"/>
                </a:cubicBezTo>
                <a:cubicBezTo>
                  <a:pt x="507" y="35"/>
                  <a:pt x="508" y="35"/>
                  <a:pt x="508" y="35"/>
                </a:cubicBezTo>
                <a:cubicBezTo>
                  <a:pt x="508" y="35"/>
                  <a:pt x="508" y="35"/>
                  <a:pt x="508" y="35"/>
                </a:cubicBezTo>
                <a:cubicBezTo>
                  <a:pt x="509" y="35"/>
                  <a:pt x="511" y="35"/>
                  <a:pt x="512" y="35"/>
                </a:cubicBezTo>
                <a:cubicBezTo>
                  <a:pt x="512" y="35"/>
                  <a:pt x="512" y="35"/>
                  <a:pt x="512" y="35"/>
                </a:cubicBezTo>
                <a:cubicBezTo>
                  <a:pt x="512" y="35"/>
                  <a:pt x="512" y="35"/>
                  <a:pt x="512" y="35"/>
                </a:cubicBezTo>
                <a:cubicBezTo>
                  <a:pt x="516" y="36"/>
                  <a:pt x="521" y="37"/>
                  <a:pt x="525" y="38"/>
                </a:cubicBezTo>
                <a:cubicBezTo>
                  <a:pt x="525" y="37"/>
                  <a:pt x="525" y="37"/>
                  <a:pt x="525" y="37"/>
                </a:cubicBezTo>
                <a:cubicBezTo>
                  <a:pt x="520" y="35"/>
                  <a:pt x="514" y="34"/>
                  <a:pt x="508" y="34"/>
                </a:cubicBezTo>
                <a:moveTo>
                  <a:pt x="65" y="33"/>
                </a:moveTo>
                <a:cubicBezTo>
                  <a:pt x="64" y="34"/>
                  <a:pt x="64" y="34"/>
                  <a:pt x="63" y="35"/>
                </a:cubicBezTo>
                <a:cubicBezTo>
                  <a:pt x="63" y="37"/>
                  <a:pt x="63" y="37"/>
                  <a:pt x="63" y="37"/>
                </a:cubicBezTo>
                <a:cubicBezTo>
                  <a:pt x="64" y="36"/>
                  <a:pt x="64" y="36"/>
                  <a:pt x="65" y="36"/>
                </a:cubicBezTo>
                <a:cubicBezTo>
                  <a:pt x="65" y="33"/>
                  <a:pt x="65" y="33"/>
                  <a:pt x="65" y="33"/>
                </a:cubicBezTo>
                <a:moveTo>
                  <a:pt x="1232" y="33"/>
                </a:moveTo>
                <a:cubicBezTo>
                  <a:pt x="1232" y="34"/>
                  <a:pt x="1232" y="34"/>
                  <a:pt x="1232" y="34"/>
                </a:cubicBezTo>
                <a:cubicBezTo>
                  <a:pt x="1233" y="34"/>
                  <a:pt x="1235" y="35"/>
                  <a:pt x="1236" y="35"/>
                </a:cubicBezTo>
                <a:cubicBezTo>
                  <a:pt x="1236" y="35"/>
                  <a:pt x="1236" y="35"/>
                  <a:pt x="1236" y="35"/>
                </a:cubicBezTo>
                <a:cubicBezTo>
                  <a:pt x="1235" y="34"/>
                  <a:pt x="1233" y="33"/>
                  <a:pt x="1232" y="33"/>
                </a:cubicBezTo>
                <a:moveTo>
                  <a:pt x="604" y="33"/>
                </a:moveTo>
                <a:cubicBezTo>
                  <a:pt x="603" y="36"/>
                  <a:pt x="602" y="40"/>
                  <a:pt x="600" y="44"/>
                </a:cubicBezTo>
                <a:cubicBezTo>
                  <a:pt x="600" y="44"/>
                  <a:pt x="600" y="44"/>
                  <a:pt x="600" y="44"/>
                </a:cubicBezTo>
                <a:cubicBezTo>
                  <a:pt x="600" y="44"/>
                  <a:pt x="600" y="44"/>
                  <a:pt x="600" y="44"/>
                </a:cubicBezTo>
                <a:cubicBezTo>
                  <a:pt x="599" y="44"/>
                  <a:pt x="599" y="44"/>
                  <a:pt x="599" y="44"/>
                </a:cubicBezTo>
                <a:cubicBezTo>
                  <a:pt x="595" y="44"/>
                  <a:pt x="595" y="44"/>
                  <a:pt x="595" y="44"/>
                </a:cubicBezTo>
                <a:cubicBezTo>
                  <a:pt x="595" y="46"/>
                  <a:pt x="595" y="46"/>
                  <a:pt x="595" y="46"/>
                </a:cubicBezTo>
                <a:cubicBezTo>
                  <a:pt x="596" y="46"/>
                  <a:pt x="597" y="46"/>
                  <a:pt x="598" y="46"/>
                </a:cubicBezTo>
                <a:cubicBezTo>
                  <a:pt x="598" y="46"/>
                  <a:pt x="599" y="46"/>
                  <a:pt x="599" y="46"/>
                </a:cubicBezTo>
                <a:cubicBezTo>
                  <a:pt x="599" y="46"/>
                  <a:pt x="599" y="46"/>
                  <a:pt x="599" y="46"/>
                </a:cubicBezTo>
                <a:cubicBezTo>
                  <a:pt x="600" y="46"/>
                  <a:pt x="600" y="46"/>
                  <a:pt x="600" y="46"/>
                </a:cubicBezTo>
                <a:cubicBezTo>
                  <a:pt x="601" y="47"/>
                  <a:pt x="601" y="47"/>
                  <a:pt x="601" y="47"/>
                </a:cubicBezTo>
                <a:cubicBezTo>
                  <a:pt x="601" y="47"/>
                  <a:pt x="601" y="47"/>
                  <a:pt x="601" y="47"/>
                </a:cubicBezTo>
                <a:cubicBezTo>
                  <a:pt x="604" y="47"/>
                  <a:pt x="604" y="47"/>
                  <a:pt x="604" y="47"/>
                </a:cubicBezTo>
                <a:cubicBezTo>
                  <a:pt x="604" y="43"/>
                  <a:pt x="604" y="43"/>
                  <a:pt x="604" y="43"/>
                </a:cubicBezTo>
                <a:cubicBezTo>
                  <a:pt x="604" y="42"/>
                  <a:pt x="604" y="42"/>
                  <a:pt x="604" y="42"/>
                </a:cubicBezTo>
                <a:cubicBezTo>
                  <a:pt x="603" y="42"/>
                  <a:pt x="603" y="42"/>
                  <a:pt x="603" y="42"/>
                </a:cubicBezTo>
                <a:cubicBezTo>
                  <a:pt x="603" y="42"/>
                  <a:pt x="603" y="42"/>
                  <a:pt x="603" y="42"/>
                </a:cubicBezTo>
                <a:cubicBezTo>
                  <a:pt x="603" y="41"/>
                  <a:pt x="603" y="41"/>
                  <a:pt x="603" y="41"/>
                </a:cubicBezTo>
                <a:cubicBezTo>
                  <a:pt x="603" y="40"/>
                  <a:pt x="603" y="39"/>
                  <a:pt x="604" y="37"/>
                </a:cubicBezTo>
                <a:cubicBezTo>
                  <a:pt x="604" y="33"/>
                  <a:pt x="604" y="33"/>
                  <a:pt x="604" y="33"/>
                </a:cubicBezTo>
                <a:moveTo>
                  <a:pt x="78" y="32"/>
                </a:moveTo>
                <a:cubicBezTo>
                  <a:pt x="78" y="33"/>
                  <a:pt x="78" y="33"/>
                  <a:pt x="78" y="33"/>
                </a:cubicBezTo>
                <a:cubicBezTo>
                  <a:pt x="81" y="35"/>
                  <a:pt x="83" y="37"/>
                  <a:pt x="85" y="39"/>
                </a:cubicBezTo>
                <a:cubicBezTo>
                  <a:pt x="86" y="39"/>
                  <a:pt x="86" y="39"/>
                  <a:pt x="86" y="39"/>
                </a:cubicBezTo>
                <a:cubicBezTo>
                  <a:pt x="87" y="41"/>
                  <a:pt x="87" y="41"/>
                  <a:pt x="87" y="41"/>
                </a:cubicBezTo>
                <a:cubicBezTo>
                  <a:pt x="87" y="39"/>
                  <a:pt x="87" y="39"/>
                  <a:pt x="87" y="39"/>
                </a:cubicBezTo>
                <a:cubicBezTo>
                  <a:pt x="78" y="32"/>
                  <a:pt x="78" y="32"/>
                  <a:pt x="78" y="32"/>
                </a:cubicBezTo>
                <a:moveTo>
                  <a:pt x="537" y="31"/>
                </a:moveTo>
                <a:cubicBezTo>
                  <a:pt x="537" y="33"/>
                  <a:pt x="537" y="33"/>
                  <a:pt x="537" y="33"/>
                </a:cubicBezTo>
                <a:cubicBezTo>
                  <a:pt x="548" y="36"/>
                  <a:pt x="548" y="36"/>
                  <a:pt x="548" y="36"/>
                </a:cubicBezTo>
                <a:cubicBezTo>
                  <a:pt x="548" y="35"/>
                  <a:pt x="548" y="35"/>
                  <a:pt x="548" y="35"/>
                </a:cubicBezTo>
                <a:cubicBezTo>
                  <a:pt x="544" y="34"/>
                  <a:pt x="541" y="33"/>
                  <a:pt x="537" y="31"/>
                </a:cubicBezTo>
                <a:moveTo>
                  <a:pt x="423" y="31"/>
                </a:moveTo>
                <a:cubicBezTo>
                  <a:pt x="423" y="36"/>
                  <a:pt x="423" y="36"/>
                  <a:pt x="423" y="36"/>
                </a:cubicBezTo>
                <a:cubicBezTo>
                  <a:pt x="423" y="36"/>
                  <a:pt x="424" y="36"/>
                  <a:pt x="424" y="36"/>
                </a:cubicBezTo>
                <a:cubicBezTo>
                  <a:pt x="425" y="35"/>
                  <a:pt x="425" y="35"/>
                  <a:pt x="425" y="35"/>
                </a:cubicBezTo>
                <a:cubicBezTo>
                  <a:pt x="425" y="36"/>
                  <a:pt x="425" y="36"/>
                  <a:pt x="425" y="36"/>
                </a:cubicBezTo>
                <a:cubicBezTo>
                  <a:pt x="427" y="37"/>
                  <a:pt x="429" y="38"/>
                  <a:pt x="430" y="38"/>
                </a:cubicBezTo>
                <a:cubicBezTo>
                  <a:pt x="430" y="38"/>
                  <a:pt x="430" y="38"/>
                  <a:pt x="430" y="38"/>
                </a:cubicBezTo>
                <a:cubicBezTo>
                  <a:pt x="431" y="38"/>
                  <a:pt x="431" y="38"/>
                  <a:pt x="431" y="38"/>
                </a:cubicBezTo>
                <a:cubicBezTo>
                  <a:pt x="431" y="38"/>
                  <a:pt x="431" y="38"/>
                  <a:pt x="431" y="38"/>
                </a:cubicBezTo>
                <a:cubicBezTo>
                  <a:pt x="431" y="38"/>
                  <a:pt x="431" y="38"/>
                  <a:pt x="431" y="38"/>
                </a:cubicBezTo>
                <a:cubicBezTo>
                  <a:pt x="430" y="37"/>
                  <a:pt x="430" y="37"/>
                  <a:pt x="430" y="37"/>
                </a:cubicBezTo>
                <a:cubicBezTo>
                  <a:pt x="429" y="37"/>
                  <a:pt x="428" y="36"/>
                  <a:pt x="427" y="35"/>
                </a:cubicBezTo>
                <a:cubicBezTo>
                  <a:pt x="427" y="35"/>
                  <a:pt x="427" y="35"/>
                  <a:pt x="427" y="35"/>
                </a:cubicBezTo>
                <a:cubicBezTo>
                  <a:pt x="426" y="35"/>
                  <a:pt x="426" y="35"/>
                  <a:pt x="426" y="35"/>
                </a:cubicBezTo>
                <a:cubicBezTo>
                  <a:pt x="426" y="34"/>
                  <a:pt x="426" y="33"/>
                  <a:pt x="425" y="32"/>
                </a:cubicBezTo>
                <a:cubicBezTo>
                  <a:pt x="424" y="32"/>
                  <a:pt x="424" y="32"/>
                  <a:pt x="423" y="31"/>
                </a:cubicBezTo>
                <a:moveTo>
                  <a:pt x="703" y="30"/>
                </a:moveTo>
                <a:cubicBezTo>
                  <a:pt x="703" y="31"/>
                  <a:pt x="703" y="31"/>
                  <a:pt x="703" y="31"/>
                </a:cubicBezTo>
                <a:cubicBezTo>
                  <a:pt x="709" y="31"/>
                  <a:pt x="716" y="33"/>
                  <a:pt x="721" y="37"/>
                </a:cubicBezTo>
                <a:cubicBezTo>
                  <a:pt x="722" y="37"/>
                  <a:pt x="722" y="37"/>
                  <a:pt x="722" y="37"/>
                </a:cubicBezTo>
                <a:cubicBezTo>
                  <a:pt x="722" y="34"/>
                  <a:pt x="722" y="34"/>
                  <a:pt x="722" y="34"/>
                </a:cubicBezTo>
                <a:cubicBezTo>
                  <a:pt x="722" y="34"/>
                  <a:pt x="722" y="34"/>
                  <a:pt x="722" y="34"/>
                </a:cubicBezTo>
                <a:cubicBezTo>
                  <a:pt x="719" y="34"/>
                  <a:pt x="719" y="34"/>
                  <a:pt x="719" y="34"/>
                </a:cubicBezTo>
                <a:cubicBezTo>
                  <a:pt x="719" y="34"/>
                  <a:pt x="719" y="34"/>
                  <a:pt x="719" y="34"/>
                </a:cubicBezTo>
                <a:cubicBezTo>
                  <a:pt x="717" y="32"/>
                  <a:pt x="714" y="31"/>
                  <a:pt x="711" y="31"/>
                </a:cubicBezTo>
                <a:cubicBezTo>
                  <a:pt x="708" y="30"/>
                  <a:pt x="705" y="30"/>
                  <a:pt x="703" y="30"/>
                </a:cubicBezTo>
                <a:moveTo>
                  <a:pt x="701" y="30"/>
                </a:moveTo>
                <a:cubicBezTo>
                  <a:pt x="700" y="30"/>
                  <a:pt x="700" y="30"/>
                  <a:pt x="700" y="30"/>
                </a:cubicBezTo>
                <a:cubicBezTo>
                  <a:pt x="692" y="30"/>
                  <a:pt x="685" y="31"/>
                  <a:pt x="679" y="35"/>
                </a:cubicBezTo>
                <a:cubicBezTo>
                  <a:pt x="679" y="36"/>
                  <a:pt x="679" y="36"/>
                  <a:pt x="679" y="36"/>
                </a:cubicBezTo>
                <a:cubicBezTo>
                  <a:pt x="679" y="36"/>
                  <a:pt x="679" y="36"/>
                  <a:pt x="679" y="36"/>
                </a:cubicBezTo>
                <a:cubicBezTo>
                  <a:pt x="679" y="36"/>
                  <a:pt x="679" y="36"/>
                  <a:pt x="679" y="36"/>
                </a:cubicBezTo>
                <a:cubicBezTo>
                  <a:pt x="679" y="36"/>
                  <a:pt x="679" y="36"/>
                  <a:pt x="679" y="36"/>
                </a:cubicBezTo>
                <a:cubicBezTo>
                  <a:pt x="686" y="33"/>
                  <a:pt x="693" y="31"/>
                  <a:pt x="701" y="31"/>
                </a:cubicBezTo>
                <a:cubicBezTo>
                  <a:pt x="701" y="30"/>
                  <a:pt x="701" y="30"/>
                  <a:pt x="701" y="30"/>
                </a:cubicBezTo>
                <a:moveTo>
                  <a:pt x="89" y="29"/>
                </a:moveTo>
                <a:cubicBezTo>
                  <a:pt x="89" y="31"/>
                  <a:pt x="89" y="31"/>
                  <a:pt x="89" y="31"/>
                </a:cubicBezTo>
                <a:cubicBezTo>
                  <a:pt x="89" y="31"/>
                  <a:pt x="89" y="31"/>
                  <a:pt x="90" y="31"/>
                </a:cubicBezTo>
                <a:cubicBezTo>
                  <a:pt x="94" y="34"/>
                  <a:pt x="98" y="37"/>
                  <a:pt x="102" y="42"/>
                </a:cubicBezTo>
                <a:cubicBezTo>
                  <a:pt x="104" y="44"/>
                  <a:pt x="104" y="44"/>
                  <a:pt x="104" y="44"/>
                </a:cubicBezTo>
                <a:cubicBezTo>
                  <a:pt x="102" y="44"/>
                  <a:pt x="102" y="44"/>
                  <a:pt x="102" y="44"/>
                </a:cubicBezTo>
                <a:cubicBezTo>
                  <a:pt x="97" y="44"/>
                  <a:pt x="97" y="44"/>
                  <a:pt x="97" y="44"/>
                </a:cubicBezTo>
                <a:cubicBezTo>
                  <a:pt x="97" y="44"/>
                  <a:pt x="97" y="44"/>
                  <a:pt x="97" y="44"/>
                </a:cubicBezTo>
                <a:cubicBezTo>
                  <a:pt x="97" y="43"/>
                  <a:pt x="96" y="43"/>
                  <a:pt x="96" y="43"/>
                </a:cubicBezTo>
                <a:cubicBezTo>
                  <a:pt x="96" y="43"/>
                  <a:pt x="96" y="43"/>
                  <a:pt x="96" y="43"/>
                </a:cubicBezTo>
                <a:cubicBezTo>
                  <a:pt x="95" y="43"/>
                  <a:pt x="93" y="44"/>
                  <a:pt x="92" y="44"/>
                </a:cubicBezTo>
                <a:cubicBezTo>
                  <a:pt x="92" y="44"/>
                  <a:pt x="92" y="44"/>
                  <a:pt x="92" y="44"/>
                </a:cubicBezTo>
                <a:cubicBezTo>
                  <a:pt x="91" y="44"/>
                  <a:pt x="91" y="44"/>
                  <a:pt x="90" y="43"/>
                </a:cubicBezTo>
                <a:cubicBezTo>
                  <a:pt x="90" y="43"/>
                  <a:pt x="89" y="42"/>
                  <a:pt x="89" y="41"/>
                </a:cubicBezTo>
                <a:cubicBezTo>
                  <a:pt x="89" y="41"/>
                  <a:pt x="89" y="41"/>
                  <a:pt x="89" y="41"/>
                </a:cubicBezTo>
                <a:cubicBezTo>
                  <a:pt x="89" y="46"/>
                  <a:pt x="89" y="46"/>
                  <a:pt x="89" y="46"/>
                </a:cubicBezTo>
                <a:cubicBezTo>
                  <a:pt x="91" y="45"/>
                  <a:pt x="94" y="45"/>
                  <a:pt x="96" y="45"/>
                </a:cubicBezTo>
                <a:cubicBezTo>
                  <a:pt x="96" y="45"/>
                  <a:pt x="96" y="45"/>
                  <a:pt x="96" y="45"/>
                </a:cubicBezTo>
                <a:cubicBezTo>
                  <a:pt x="97" y="46"/>
                  <a:pt x="97" y="46"/>
                  <a:pt x="97" y="46"/>
                </a:cubicBezTo>
                <a:cubicBezTo>
                  <a:pt x="97" y="46"/>
                  <a:pt x="97" y="46"/>
                  <a:pt x="98" y="46"/>
                </a:cubicBezTo>
                <a:cubicBezTo>
                  <a:pt x="98" y="46"/>
                  <a:pt x="98" y="46"/>
                  <a:pt x="98" y="46"/>
                </a:cubicBezTo>
                <a:cubicBezTo>
                  <a:pt x="98" y="46"/>
                  <a:pt x="99" y="46"/>
                  <a:pt x="99" y="45"/>
                </a:cubicBezTo>
                <a:cubicBezTo>
                  <a:pt x="100" y="45"/>
                  <a:pt x="101" y="45"/>
                  <a:pt x="102" y="45"/>
                </a:cubicBezTo>
                <a:cubicBezTo>
                  <a:pt x="102" y="45"/>
                  <a:pt x="102" y="45"/>
                  <a:pt x="102" y="45"/>
                </a:cubicBezTo>
                <a:cubicBezTo>
                  <a:pt x="103" y="45"/>
                  <a:pt x="104" y="45"/>
                  <a:pt x="104" y="46"/>
                </a:cubicBezTo>
                <a:cubicBezTo>
                  <a:pt x="105" y="46"/>
                  <a:pt x="105" y="46"/>
                  <a:pt x="106" y="46"/>
                </a:cubicBezTo>
                <a:cubicBezTo>
                  <a:pt x="106" y="42"/>
                  <a:pt x="106" y="42"/>
                  <a:pt x="106" y="42"/>
                </a:cubicBezTo>
                <a:cubicBezTo>
                  <a:pt x="100" y="39"/>
                  <a:pt x="94" y="34"/>
                  <a:pt x="89" y="29"/>
                </a:cubicBezTo>
                <a:moveTo>
                  <a:pt x="775" y="29"/>
                </a:moveTo>
                <a:cubicBezTo>
                  <a:pt x="775" y="31"/>
                  <a:pt x="774" y="32"/>
                  <a:pt x="773" y="34"/>
                </a:cubicBezTo>
                <a:cubicBezTo>
                  <a:pt x="773" y="37"/>
                  <a:pt x="773" y="37"/>
                  <a:pt x="773" y="37"/>
                </a:cubicBezTo>
                <a:cubicBezTo>
                  <a:pt x="773" y="37"/>
                  <a:pt x="773" y="37"/>
                  <a:pt x="773" y="37"/>
                </a:cubicBezTo>
                <a:cubicBezTo>
                  <a:pt x="774" y="36"/>
                  <a:pt x="774" y="36"/>
                  <a:pt x="774" y="36"/>
                </a:cubicBezTo>
                <a:cubicBezTo>
                  <a:pt x="774" y="37"/>
                  <a:pt x="774" y="37"/>
                  <a:pt x="774" y="37"/>
                </a:cubicBezTo>
                <a:cubicBezTo>
                  <a:pt x="775" y="38"/>
                  <a:pt x="775" y="38"/>
                  <a:pt x="775" y="38"/>
                </a:cubicBezTo>
                <a:cubicBezTo>
                  <a:pt x="775" y="36"/>
                  <a:pt x="775" y="36"/>
                  <a:pt x="775" y="36"/>
                </a:cubicBezTo>
                <a:cubicBezTo>
                  <a:pt x="775" y="36"/>
                  <a:pt x="775" y="36"/>
                  <a:pt x="775" y="36"/>
                </a:cubicBezTo>
                <a:cubicBezTo>
                  <a:pt x="775" y="35"/>
                  <a:pt x="775" y="35"/>
                  <a:pt x="775" y="34"/>
                </a:cubicBezTo>
                <a:cubicBezTo>
                  <a:pt x="775" y="34"/>
                  <a:pt x="775" y="34"/>
                  <a:pt x="775" y="34"/>
                </a:cubicBezTo>
                <a:cubicBezTo>
                  <a:pt x="775" y="34"/>
                  <a:pt x="775" y="34"/>
                  <a:pt x="775" y="34"/>
                </a:cubicBezTo>
                <a:cubicBezTo>
                  <a:pt x="775" y="33"/>
                  <a:pt x="775" y="33"/>
                  <a:pt x="775" y="33"/>
                </a:cubicBezTo>
                <a:cubicBezTo>
                  <a:pt x="775" y="33"/>
                  <a:pt x="775" y="33"/>
                  <a:pt x="775" y="33"/>
                </a:cubicBezTo>
                <a:cubicBezTo>
                  <a:pt x="775" y="32"/>
                  <a:pt x="775" y="32"/>
                  <a:pt x="775" y="32"/>
                </a:cubicBezTo>
                <a:cubicBezTo>
                  <a:pt x="775" y="29"/>
                  <a:pt x="775" y="29"/>
                  <a:pt x="775" y="29"/>
                </a:cubicBezTo>
                <a:moveTo>
                  <a:pt x="1218" y="29"/>
                </a:moveTo>
                <a:cubicBezTo>
                  <a:pt x="1222" y="30"/>
                  <a:pt x="1226" y="32"/>
                  <a:pt x="1230" y="33"/>
                </a:cubicBezTo>
                <a:cubicBezTo>
                  <a:pt x="1230" y="32"/>
                  <a:pt x="1230" y="32"/>
                  <a:pt x="1230" y="32"/>
                </a:cubicBezTo>
                <a:cubicBezTo>
                  <a:pt x="1229" y="32"/>
                  <a:pt x="1228" y="32"/>
                  <a:pt x="1227" y="32"/>
                </a:cubicBezTo>
                <a:cubicBezTo>
                  <a:pt x="1227" y="32"/>
                  <a:pt x="1227" y="32"/>
                  <a:pt x="1227" y="32"/>
                </a:cubicBezTo>
                <a:cubicBezTo>
                  <a:pt x="1227" y="32"/>
                  <a:pt x="1227" y="32"/>
                  <a:pt x="1227" y="32"/>
                </a:cubicBezTo>
                <a:cubicBezTo>
                  <a:pt x="1227" y="32"/>
                  <a:pt x="1227" y="32"/>
                  <a:pt x="1227" y="32"/>
                </a:cubicBezTo>
                <a:cubicBezTo>
                  <a:pt x="1224" y="31"/>
                  <a:pt x="1221" y="30"/>
                  <a:pt x="1218" y="29"/>
                </a:cubicBezTo>
                <a:moveTo>
                  <a:pt x="528" y="29"/>
                </a:moveTo>
                <a:cubicBezTo>
                  <a:pt x="528" y="30"/>
                  <a:pt x="528" y="30"/>
                  <a:pt x="528" y="30"/>
                </a:cubicBezTo>
                <a:cubicBezTo>
                  <a:pt x="535" y="32"/>
                  <a:pt x="535" y="32"/>
                  <a:pt x="535" y="32"/>
                </a:cubicBezTo>
                <a:cubicBezTo>
                  <a:pt x="535" y="31"/>
                  <a:pt x="535" y="31"/>
                  <a:pt x="535" y="31"/>
                </a:cubicBezTo>
                <a:cubicBezTo>
                  <a:pt x="535" y="31"/>
                  <a:pt x="535" y="31"/>
                  <a:pt x="535" y="31"/>
                </a:cubicBezTo>
                <a:cubicBezTo>
                  <a:pt x="535" y="31"/>
                  <a:pt x="535" y="31"/>
                  <a:pt x="535" y="31"/>
                </a:cubicBezTo>
                <a:cubicBezTo>
                  <a:pt x="533" y="30"/>
                  <a:pt x="531" y="29"/>
                  <a:pt x="528" y="29"/>
                </a:cubicBezTo>
                <a:moveTo>
                  <a:pt x="69" y="29"/>
                </a:moveTo>
                <a:cubicBezTo>
                  <a:pt x="68" y="30"/>
                  <a:pt x="67" y="31"/>
                  <a:pt x="67" y="32"/>
                </a:cubicBezTo>
                <a:cubicBezTo>
                  <a:pt x="67" y="34"/>
                  <a:pt x="67" y="34"/>
                  <a:pt x="67" y="34"/>
                </a:cubicBezTo>
                <a:cubicBezTo>
                  <a:pt x="67" y="34"/>
                  <a:pt x="67" y="34"/>
                  <a:pt x="67" y="34"/>
                </a:cubicBezTo>
                <a:cubicBezTo>
                  <a:pt x="68" y="33"/>
                  <a:pt x="68" y="32"/>
                  <a:pt x="69" y="31"/>
                </a:cubicBezTo>
                <a:cubicBezTo>
                  <a:pt x="69" y="29"/>
                  <a:pt x="69" y="29"/>
                  <a:pt x="69" y="29"/>
                </a:cubicBezTo>
                <a:moveTo>
                  <a:pt x="377" y="28"/>
                </a:moveTo>
                <a:cubicBezTo>
                  <a:pt x="377" y="35"/>
                  <a:pt x="377" y="35"/>
                  <a:pt x="377" y="35"/>
                </a:cubicBezTo>
                <a:cubicBezTo>
                  <a:pt x="378" y="35"/>
                  <a:pt x="378" y="34"/>
                  <a:pt x="378" y="34"/>
                </a:cubicBezTo>
                <a:cubicBezTo>
                  <a:pt x="378" y="29"/>
                  <a:pt x="378" y="29"/>
                  <a:pt x="378" y="29"/>
                </a:cubicBezTo>
                <a:cubicBezTo>
                  <a:pt x="378" y="29"/>
                  <a:pt x="378" y="29"/>
                  <a:pt x="378" y="29"/>
                </a:cubicBezTo>
                <a:cubicBezTo>
                  <a:pt x="378" y="29"/>
                  <a:pt x="377" y="29"/>
                  <a:pt x="377" y="28"/>
                </a:cubicBezTo>
                <a:moveTo>
                  <a:pt x="1249" y="28"/>
                </a:moveTo>
                <a:cubicBezTo>
                  <a:pt x="1249" y="29"/>
                  <a:pt x="1249" y="29"/>
                  <a:pt x="1249" y="29"/>
                </a:cubicBezTo>
                <a:cubicBezTo>
                  <a:pt x="1249" y="29"/>
                  <a:pt x="1249" y="30"/>
                  <a:pt x="1249" y="30"/>
                </a:cubicBezTo>
                <a:cubicBezTo>
                  <a:pt x="1249" y="30"/>
                  <a:pt x="1249" y="30"/>
                  <a:pt x="1249" y="30"/>
                </a:cubicBezTo>
                <a:cubicBezTo>
                  <a:pt x="1250" y="30"/>
                  <a:pt x="1250" y="30"/>
                  <a:pt x="1250" y="30"/>
                </a:cubicBezTo>
                <a:cubicBezTo>
                  <a:pt x="1250" y="30"/>
                  <a:pt x="1250" y="30"/>
                  <a:pt x="1250" y="30"/>
                </a:cubicBezTo>
                <a:cubicBezTo>
                  <a:pt x="1251" y="31"/>
                  <a:pt x="1253" y="32"/>
                  <a:pt x="1255" y="34"/>
                </a:cubicBezTo>
                <a:cubicBezTo>
                  <a:pt x="1255" y="32"/>
                  <a:pt x="1255" y="32"/>
                  <a:pt x="1255" y="32"/>
                </a:cubicBezTo>
                <a:cubicBezTo>
                  <a:pt x="1253" y="31"/>
                  <a:pt x="1251" y="29"/>
                  <a:pt x="1249" y="28"/>
                </a:cubicBezTo>
                <a:moveTo>
                  <a:pt x="579" y="28"/>
                </a:moveTo>
                <a:cubicBezTo>
                  <a:pt x="578" y="31"/>
                  <a:pt x="577" y="34"/>
                  <a:pt x="576" y="36"/>
                </a:cubicBezTo>
                <a:cubicBezTo>
                  <a:pt x="575" y="38"/>
                  <a:pt x="575" y="38"/>
                  <a:pt x="575" y="38"/>
                </a:cubicBezTo>
                <a:cubicBezTo>
                  <a:pt x="574" y="37"/>
                  <a:pt x="574" y="37"/>
                  <a:pt x="574" y="37"/>
                </a:cubicBezTo>
                <a:cubicBezTo>
                  <a:pt x="573" y="36"/>
                  <a:pt x="572" y="35"/>
                  <a:pt x="570" y="34"/>
                </a:cubicBezTo>
                <a:cubicBezTo>
                  <a:pt x="570" y="36"/>
                  <a:pt x="570" y="36"/>
                  <a:pt x="570" y="36"/>
                </a:cubicBezTo>
                <a:cubicBezTo>
                  <a:pt x="571" y="36"/>
                  <a:pt x="572" y="37"/>
                  <a:pt x="573" y="38"/>
                </a:cubicBezTo>
                <a:cubicBezTo>
                  <a:pt x="574" y="39"/>
                  <a:pt x="575" y="40"/>
                  <a:pt x="575" y="41"/>
                </a:cubicBezTo>
                <a:cubicBezTo>
                  <a:pt x="574" y="42"/>
                  <a:pt x="574" y="42"/>
                  <a:pt x="574" y="42"/>
                </a:cubicBezTo>
                <a:cubicBezTo>
                  <a:pt x="574" y="42"/>
                  <a:pt x="574" y="42"/>
                  <a:pt x="574" y="42"/>
                </a:cubicBezTo>
                <a:cubicBezTo>
                  <a:pt x="574" y="42"/>
                  <a:pt x="574" y="42"/>
                  <a:pt x="574" y="42"/>
                </a:cubicBezTo>
                <a:cubicBezTo>
                  <a:pt x="574" y="43"/>
                  <a:pt x="574" y="43"/>
                  <a:pt x="573" y="44"/>
                </a:cubicBezTo>
                <a:cubicBezTo>
                  <a:pt x="573" y="44"/>
                  <a:pt x="572" y="44"/>
                  <a:pt x="572" y="44"/>
                </a:cubicBezTo>
                <a:cubicBezTo>
                  <a:pt x="572" y="44"/>
                  <a:pt x="572" y="44"/>
                  <a:pt x="572" y="44"/>
                </a:cubicBezTo>
                <a:cubicBezTo>
                  <a:pt x="572" y="44"/>
                  <a:pt x="572" y="44"/>
                  <a:pt x="571" y="44"/>
                </a:cubicBezTo>
                <a:cubicBezTo>
                  <a:pt x="571" y="44"/>
                  <a:pt x="571" y="44"/>
                  <a:pt x="570" y="44"/>
                </a:cubicBezTo>
                <a:cubicBezTo>
                  <a:pt x="570" y="44"/>
                  <a:pt x="570" y="44"/>
                  <a:pt x="570" y="44"/>
                </a:cubicBezTo>
                <a:cubicBezTo>
                  <a:pt x="570" y="47"/>
                  <a:pt x="570" y="47"/>
                  <a:pt x="570" y="47"/>
                </a:cubicBezTo>
                <a:cubicBezTo>
                  <a:pt x="573" y="47"/>
                  <a:pt x="576" y="47"/>
                  <a:pt x="579" y="47"/>
                </a:cubicBezTo>
                <a:cubicBezTo>
                  <a:pt x="579" y="44"/>
                  <a:pt x="579" y="44"/>
                  <a:pt x="579" y="44"/>
                </a:cubicBezTo>
                <a:cubicBezTo>
                  <a:pt x="577" y="43"/>
                  <a:pt x="577" y="43"/>
                  <a:pt x="577" y="43"/>
                </a:cubicBezTo>
                <a:cubicBezTo>
                  <a:pt x="577" y="42"/>
                  <a:pt x="577" y="42"/>
                  <a:pt x="577" y="42"/>
                </a:cubicBezTo>
                <a:cubicBezTo>
                  <a:pt x="577" y="39"/>
                  <a:pt x="578" y="36"/>
                  <a:pt x="579" y="33"/>
                </a:cubicBezTo>
                <a:cubicBezTo>
                  <a:pt x="579" y="28"/>
                  <a:pt x="579" y="28"/>
                  <a:pt x="579" y="28"/>
                </a:cubicBezTo>
                <a:moveTo>
                  <a:pt x="445" y="28"/>
                </a:moveTo>
                <a:cubicBezTo>
                  <a:pt x="445" y="31"/>
                  <a:pt x="445" y="31"/>
                  <a:pt x="445" y="31"/>
                </a:cubicBezTo>
                <a:cubicBezTo>
                  <a:pt x="446" y="31"/>
                  <a:pt x="446" y="31"/>
                  <a:pt x="447" y="31"/>
                </a:cubicBezTo>
                <a:cubicBezTo>
                  <a:pt x="448" y="31"/>
                  <a:pt x="448" y="31"/>
                  <a:pt x="449" y="30"/>
                </a:cubicBezTo>
                <a:cubicBezTo>
                  <a:pt x="449" y="28"/>
                  <a:pt x="449" y="28"/>
                  <a:pt x="449" y="28"/>
                </a:cubicBezTo>
                <a:cubicBezTo>
                  <a:pt x="449" y="29"/>
                  <a:pt x="448" y="29"/>
                  <a:pt x="447" y="29"/>
                </a:cubicBezTo>
                <a:cubicBezTo>
                  <a:pt x="447" y="29"/>
                  <a:pt x="447" y="29"/>
                  <a:pt x="447" y="29"/>
                </a:cubicBezTo>
                <a:cubicBezTo>
                  <a:pt x="447" y="29"/>
                  <a:pt x="446" y="29"/>
                  <a:pt x="445" y="28"/>
                </a:cubicBezTo>
                <a:moveTo>
                  <a:pt x="1001" y="28"/>
                </a:moveTo>
                <a:cubicBezTo>
                  <a:pt x="1001" y="28"/>
                  <a:pt x="1001" y="28"/>
                  <a:pt x="1001" y="28"/>
                </a:cubicBezTo>
                <a:cubicBezTo>
                  <a:pt x="1018" y="30"/>
                  <a:pt x="1035" y="34"/>
                  <a:pt x="1048" y="43"/>
                </a:cubicBezTo>
                <a:cubicBezTo>
                  <a:pt x="1049" y="44"/>
                  <a:pt x="1049" y="44"/>
                  <a:pt x="1049" y="44"/>
                </a:cubicBezTo>
                <a:cubicBezTo>
                  <a:pt x="1048" y="44"/>
                  <a:pt x="1048" y="44"/>
                  <a:pt x="1048" y="44"/>
                </a:cubicBezTo>
                <a:cubicBezTo>
                  <a:pt x="1048" y="46"/>
                  <a:pt x="1048" y="46"/>
                  <a:pt x="1048" y="46"/>
                </a:cubicBezTo>
                <a:cubicBezTo>
                  <a:pt x="1047" y="46"/>
                  <a:pt x="1047" y="46"/>
                  <a:pt x="1047" y="46"/>
                </a:cubicBezTo>
                <a:cubicBezTo>
                  <a:pt x="1046" y="46"/>
                  <a:pt x="1046" y="46"/>
                  <a:pt x="1045" y="46"/>
                </a:cubicBezTo>
                <a:cubicBezTo>
                  <a:pt x="1045" y="46"/>
                  <a:pt x="1045" y="46"/>
                  <a:pt x="1045" y="46"/>
                </a:cubicBezTo>
                <a:cubicBezTo>
                  <a:pt x="1042" y="46"/>
                  <a:pt x="1038" y="46"/>
                  <a:pt x="1034" y="46"/>
                </a:cubicBezTo>
                <a:cubicBezTo>
                  <a:pt x="1030" y="46"/>
                  <a:pt x="1026" y="46"/>
                  <a:pt x="1023" y="43"/>
                </a:cubicBezTo>
                <a:cubicBezTo>
                  <a:pt x="1017" y="40"/>
                  <a:pt x="1009" y="39"/>
                  <a:pt x="1001" y="39"/>
                </a:cubicBezTo>
                <a:cubicBezTo>
                  <a:pt x="1001" y="40"/>
                  <a:pt x="1001" y="40"/>
                  <a:pt x="1001" y="40"/>
                </a:cubicBezTo>
                <a:cubicBezTo>
                  <a:pt x="1007" y="40"/>
                  <a:pt x="1014" y="40"/>
                  <a:pt x="1019" y="43"/>
                </a:cubicBezTo>
                <a:cubicBezTo>
                  <a:pt x="1020" y="43"/>
                  <a:pt x="1020" y="43"/>
                  <a:pt x="1020" y="43"/>
                </a:cubicBezTo>
                <a:cubicBezTo>
                  <a:pt x="1020" y="44"/>
                  <a:pt x="1020" y="44"/>
                  <a:pt x="1020" y="44"/>
                </a:cubicBezTo>
                <a:cubicBezTo>
                  <a:pt x="1019" y="46"/>
                  <a:pt x="1019" y="46"/>
                  <a:pt x="1019" y="46"/>
                </a:cubicBezTo>
                <a:cubicBezTo>
                  <a:pt x="1018" y="46"/>
                  <a:pt x="1018" y="46"/>
                  <a:pt x="1018" y="46"/>
                </a:cubicBezTo>
                <a:cubicBezTo>
                  <a:pt x="1013" y="46"/>
                  <a:pt x="1007" y="46"/>
                  <a:pt x="1001" y="46"/>
                </a:cubicBezTo>
                <a:cubicBezTo>
                  <a:pt x="1001" y="48"/>
                  <a:pt x="1001" y="48"/>
                  <a:pt x="1001" y="48"/>
                </a:cubicBezTo>
                <a:cubicBezTo>
                  <a:pt x="1017" y="48"/>
                  <a:pt x="1017" y="48"/>
                  <a:pt x="1017" y="48"/>
                </a:cubicBezTo>
                <a:cubicBezTo>
                  <a:pt x="1055" y="48"/>
                  <a:pt x="1055" y="48"/>
                  <a:pt x="1055" y="48"/>
                </a:cubicBezTo>
                <a:cubicBezTo>
                  <a:pt x="1056" y="48"/>
                  <a:pt x="1056" y="48"/>
                  <a:pt x="1056" y="48"/>
                </a:cubicBezTo>
                <a:cubicBezTo>
                  <a:pt x="1056" y="49"/>
                  <a:pt x="1056" y="49"/>
                  <a:pt x="1057" y="49"/>
                </a:cubicBezTo>
                <a:cubicBezTo>
                  <a:pt x="1057" y="49"/>
                  <a:pt x="1057" y="49"/>
                  <a:pt x="1057" y="49"/>
                </a:cubicBezTo>
                <a:cubicBezTo>
                  <a:pt x="1057" y="49"/>
                  <a:pt x="1057" y="49"/>
                  <a:pt x="1058" y="48"/>
                </a:cubicBezTo>
                <a:cubicBezTo>
                  <a:pt x="1059" y="48"/>
                  <a:pt x="1059" y="47"/>
                  <a:pt x="1061" y="47"/>
                </a:cubicBezTo>
                <a:cubicBezTo>
                  <a:pt x="1061" y="47"/>
                  <a:pt x="1061" y="47"/>
                  <a:pt x="1061" y="48"/>
                </a:cubicBezTo>
                <a:cubicBezTo>
                  <a:pt x="1068" y="48"/>
                  <a:pt x="1074" y="48"/>
                  <a:pt x="1081" y="48"/>
                </a:cubicBezTo>
                <a:cubicBezTo>
                  <a:pt x="1081" y="40"/>
                  <a:pt x="1081" y="40"/>
                  <a:pt x="1081" y="40"/>
                </a:cubicBezTo>
                <a:cubicBezTo>
                  <a:pt x="1080" y="41"/>
                  <a:pt x="1080" y="41"/>
                  <a:pt x="1080" y="42"/>
                </a:cubicBezTo>
                <a:cubicBezTo>
                  <a:pt x="1080" y="43"/>
                  <a:pt x="1079" y="44"/>
                  <a:pt x="1078" y="45"/>
                </a:cubicBezTo>
                <a:cubicBezTo>
                  <a:pt x="1078" y="46"/>
                  <a:pt x="1078" y="46"/>
                  <a:pt x="1078" y="46"/>
                </a:cubicBezTo>
                <a:cubicBezTo>
                  <a:pt x="1077" y="46"/>
                  <a:pt x="1077" y="46"/>
                  <a:pt x="1077" y="46"/>
                </a:cubicBezTo>
                <a:cubicBezTo>
                  <a:pt x="1074" y="44"/>
                  <a:pt x="1071" y="42"/>
                  <a:pt x="1068" y="40"/>
                </a:cubicBezTo>
                <a:cubicBezTo>
                  <a:pt x="1067" y="40"/>
                  <a:pt x="1066" y="39"/>
                  <a:pt x="1065" y="38"/>
                </a:cubicBezTo>
                <a:cubicBezTo>
                  <a:pt x="1071" y="42"/>
                  <a:pt x="1071" y="42"/>
                  <a:pt x="1071" y="42"/>
                </a:cubicBezTo>
                <a:cubicBezTo>
                  <a:pt x="1071" y="43"/>
                  <a:pt x="1071" y="43"/>
                  <a:pt x="1071" y="43"/>
                </a:cubicBezTo>
                <a:cubicBezTo>
                  <a:pt x="1072" y="46"/>
                  <a:pt x="1072" y="46"/>
                  <a:pt x="1072" y="46"/>
                </a:cubicBezTo>
                <a:cubicBezTo>
                  <a:pt x="1071" y="46"/>
                  <a:pt x="1071" y="46"/>
                  <a:pt x="1071" y="46"/>
                </a:cubicBezTo>
                <a:cubicBezTo>
                  <a:pt x="1068" y="46"/>
                  <a:pt x="1066" y="46"/>
                  <a:pt x="1063" y="46"/>
                </a:cubicBezTo>
                <a:cubicBezTo>
                  <a:pt x="1060" y="46"/>
                  <a:pt x="1057" y="46"/>
                  <a:pt x="1055" y="46"/>
                </a:cubicBezTo>
                <a:cubicBezTo>
                  <a:pt x="1055" y="46"/>
                  <a:pt x="1055" y="46"/>
                  <a:pt x="1055" y="46"/>
                </a:cubicBezTo>
                <a:cubicBezTo>
                  <a:pt x="1054" y="46"/>
                  <a:pt x="1054" y="46"/>
                  <a:pt x="1054" y="46"/>
                </a:cubicBezTo>
                <a:cubicBezTo>
                  <a:pt x="1039" y="35"/>
                  <a:pt x="1021" y="29"/>
                  <a:pt x="1001" y="28"/>
                </a:cubicBezTo>
                <a:moveTo>
                  <a:pt x="498" y="28"/>
                </a:moveTo>
                <a:cubicBezTo>
                  <a:pt x="497" y="28"/>
                  <a:pt x="497" y="28"/>
                  <a:pt x="497" y="28"/>
                </a:cubicBezTo>
                <a:cubicBezTo>
                  <a:pt x="497" y="28"/>
                  <a:pt x="497" y="28"/>
                  <a:pt x="497" y="28"/>
                </a:cubicBezTo>
                <a:cubicBezTo>
                  <a:pt x="497" y="28"/>
                  <a:pt x="497" y="28"/>
                  <a:pt x="497" y="28"/>
                </a:cubicBezTo>
                <a:cubicBezTo>
                  <a:pt x="497" y="28"/>
                  <a:pt x="497" y="28"/>
                  <a:pt x="497" y="28"/>
                </a:cubicBezTo>
                <a:cubicBezTo>
                  <a:pt x="498" y="29"/>
                  <a:pt x="498" y="29"/>
                  <a:pt x="498" y="29"/>
                </a:cubicBezTo>
                <a:cubicBezTo>
                  <a:pt x="498" y="28"/>
                  <a:pt x="498" y="28"/>
                  <a:pt x="498" y="28"/>
                </a:cubicBezTo>
                <a:moveTo>
                  <a:pt x="1207" y="27"/>
                </a:moveTo>
                <a:cubicBezTo>
                  <a:pt x="1207" y="27"/>
                  <a:pt x="1207" y="27"/>
                  <a:pt x="1207" y="27"/>
                </a:cubicBezTo>
                <a:cubicBezTo>
                  <a:pt x="1207" y="27"/>
                  <a:pt x="1206" y="27"/>
                  <a:pt x="1206" y="27"/>
                </a:cubicBezTo>
                <a:cubicBezTo>
                  <a:pt x="1206" y="28"/>
                  <a:pt x="1206" y="28"/>
                  <a:pt x="1206" y="28"/>
                </a:cubicBezTo>
                <a:cubicBezTo>
                  <a:pt x="1206" y="28"/>
                  <a:pt x="1207" y="28"/>
                  <a:pt x="1207" y="28"/>
                </a:cubicBezTo>
                <a:cubicBezTo>
                  <a:pt x="1210" y="28"/>
                  <a:pt x="1212" y="28"/>
                  <a:pt x="1214" y="28"/>
                </a:cubicBezTo>
                <a:cubicBezTo>
                  <a:pt x="1214" y="28"/>
                  <a:pt x="1214" y="28"/>
                  <a:pt x="1214" y="28"/>
                </a:cubicBezTo>
                <a:cubicBezTo>
                  <a:pt x="1215" y="28"/>
                  <a:pt x="1215" y="28"/>
                  <a:pt x="1216" y="28"/>
                </a:cubicBezTo>
                <a:cubicBezTo>
                  <a:pt x="1213" y="28"/>
                  <a:pt x="1210" y="27"/>
                  <a:pt x="1207" y="27"/>
                </a:cubicBezTo>
                <a:moveTo>
                  <a:pt x="494" y="27"/>
                </a:moveTo>
                <a:cubicBezTo>
                  <a:pt x="494" y="27"/>
                  <a:pt x="494" y="27"/>
                  <a:pt x="494" y="27"/>
                </a:cubicBezTo>
                <a:cubicBezTo>
                  <a:pt x="494" y="27"/>
                  <a:pt x="494" y="27"/>
                  <a:pt x="494" y="27"/>
                </a:cubicBezTo>
                <a:cubicBezTo>
                  <a:pt x="494" y="27"/>
                  <a:pt x="494" y="27"/>
                  <a:pt x="494" y="27"/>
                </a:cubicBezTo>
                <a:cubicBezTo>
                  <a:pt x="494" y="27"/>
                  <a:pt x="494" y="27"/>
                  <a:pt x="494" y="27"/>
                </a:cubicBezTo>
                <a:moveTo>
                  <a:pt x="1156" y="27"/>
                </a:moveTo>
                <a:cubicBezTo>
                  <a:pt x="1156" y="27"/>
                  <a:pt x="1156" y="27"/>
                  <a:pt x="1156" y="27"/>
                </a:cubicBezTo>
                <a:cubicBezTo>
                  <a:pt x="1156" y="27"/>
                  <a:pt x="1156" y="27"/>
                  <a:pt x="1156" y="27"/>
                </a:cubicBezTo>
                <a:cubicBezTo>
                  <a:pt x="1155" y="27"/>
                  <a:pt x="1155" y="27"/>
                  <a:pt x="1155" y="27"/>
                </a:cubicBezTo>
                <a:cubicBezTo>
                  <a:pt x="1155" y="27"/>
                  <a:pt x="1155" y="27"/>
                  <a:pt x="1155" y="27"/>
                </a:cubicBezTo>
                <a:cubicBezTo>
                  <a:pt x="1155" y="27"/>
                  <a:pt x="1155" y="27"/>
                  <a:pt x="1155" y="27"/>
                </a:cubicBezTo>
                <a:cubicBezTo>
                  <a:pt x="1156" y="27"/>
                  <a:pt x="1156" y="27"/>
                  <a:pt x="1156" y="27"/>
                </a:cubicBezTo>
                <a:moveTo>
                  <a:pt x="509" y="26"/>
                </a:moveTo>
                <a:cubicBezTo>
                  <a:pt x="506" y="26"/>
                  <a:pt x="503" y="27"/>
                  <a:pt x="500" y="27"/>
                </a:cubicBezTo>
                <a:cubicBezTo>
                  <a:pt x="500" y="29"/>
                  <a:pt x="500" y="29"/>
                  <a:pt x="500" y="29"/>
                </a:cubicBezTo>
                <a:cubicBezTo>
                  <a:pt x="500" y="29"/>
                  <a:pt x="500" y="29"/>
                  <a:pt x="501" y="28"/>
                </a:cubicBezTo>
                <a:cubicBezTo>
                  <a:pt x="501" y="28"/>
                  <a:pt x="501" y="28"/>
                  <a:pt x="501" y="28"/>
                </a:cubicBezTo>
                <a:cubicBezTo>
                  <a:pt x="501" y="28"/>
                  <a:pt x="501" y="28"/>
                  <a:pt x="501" y="28"/>
                </a:cubicBezTo>
                <a:cubicBezTo>
                  <a:pt x="504" y="28"/>
                  <a:pt x="507" y="28"/>
                  <a:pt x="510" y="28"/>
                </a:cubicBezTo>
                <a:cubicBezTo>
                  <a:pt x="515" y="28"/>
                  <a:pt x="520" y="28"/>
                  <a:pt x="525" y="29"/>
                </a:cubicBezTo>
                <a:cubicBezTo>
                  <a:pt x="525" y="28"/>
                  <a:pt x="525" y="28"/>
                  <a:pt x="525" y="28"/>
                </a:cubicBezTo>
                <a:cubicBezTo>
                  <a:pt x="520" y="27"/>
                  <a:pt x="515" y="26"/>
                  <a:pt x="509" y="26"/>
                </a:cubicBezTo>
                <a:moveTo>
                  <a:pt x="924" y="26"/>
                </a:moveTo>
                <a:cubicBezTo>
                  <a:pt x="921" y="29"/>
                  <a:pt x="918" y="31"/>
                  <a:pt x="915" y="34"/>
                </a:cubicBezTo>
                <a:cubicBezTo>
                  <a:pt x="915" y="36"/>
                  <a:pt x="915" y="36"/>
                  <a:pt x="915" y="36"/>
                </a:cubicBezTo>
                <a:cubicBezTo>
                  <a:pt x="918" y="33"/>
                  <a:pt x="921" y="30"/>
                  <a:pt x="924" y="28"/>
                </a:cubicBezTo>
                <a:cubicBezTo>
                  <a:pt x="924" y="26"/>
                  <a:pt x="924" y="26"/>
                  <a:pt x="924" y="26"/>
                </a:cubicBezTo>
                <a:moveTo>
                  <a:pt x="185" y="25"/>
                </a:moveTo>
                <a:cubicBezTo>
                  <a:pt x="182" y="28"/>
                  <a:pt x="179" y="30"/>
                  <a:pt x="176" y="33"/>
                </a:cubicBezTo>
                <a:cubicBezTo>
                  <a:pt x="176" y="35"/>
                  <a:pt x="176" y="35"/>
                  <a:pt x="176" y="35"/>
                </a:cubicBezTo>
                <a:cubicBezTo>
                  <a:pt x="179" y="33"/>
                  <a:pt x="182" y="30"/>
                  <a:pt x="185" y="27"/>
                </a:cubicBezTo>
                <a:cubicBezTo>
                  <a:pt x="185" y="25"/>
                  <a:pt x="185" y="25"/>
                  <a:pt x="185" y="25"/>
                </a:cubicBezTo>
                <a:moveTo>
                  <a:pt x="1238" y="24"/>
                </a:moveTo>
                <a:cubicBezTo>
                  <a:pt x="1238" y="25"/>
                  <a:pt x="1238" y="25"/>
                  <a:pt x="1238" y="25"/>
                </a:cubicBezTo>
                <a:cubicBezTo>
                  <a:pt x="1241" y="26"/>
                  <a:pt x="1244" y="27"/>
                  <a:pt x="1247" y="28"/>
                </a:cubicBezTo>
                <a:cubicBezTo>
                  <a:pt x="1247" y="27"/>
                  <a:pt x="1247" y="27"/>
                  <a:pt x="1247" y="27"/>
                </a:cubicBezTo>
                <a:cubicBezTo>
                  <a:pt x="1244" y="26"/>
                  <a:pt x="1241" y="25"/>
                  <a:pt x="1238" y="24"/>
                </a:cubicBezTo>
                <a:moveTo>
                  <a:pt x="1235" y="23"/>
                </a:moveTo>
                <a:cubicBezTo>
                  <a:pt x="1234" y="24"/>
                  <a:pt x="1234" y="24"/>
                  <a:pt x="1234" y="24"/>
                </a:cubicBezTo>
                <a:cubicBezTo>
                  <a:pt x="1234" y="24"/>
                  <a:pt x="1234" y="24"/>
                  <a:pt x="1234" y="24"/>
                </a:cubicBezTo>
                <a:cubicBezTo>
                  <a:pt x="1235" y="24"/>
                  <a:pt x="1235" y="24"/>
                  <a:pt x="1236" y="25"/>
                </a:cubicBezTo>
                <a:cubicBezTo>
                  <a:pt x="1236" y="24"/>
                  <a:pt x="1236" y="24"/>
                  <a:pt x="1236" y="24"/>
                </a:cubicBezTo>
                <a:cubicBezTo>
                  <a:pt x="1235" y="23"/>
                  <a:pt x="1235" y="23"/>
                  <a:pt x="1235" y="23"/>
                </a:cubicBezTo>
                <a:moveTo>
                  <a:pt x="622" y="23"/>
                </a:moveTo>
                <a:cubicBezTo>
                  <a:pt x="619" y="28"/>
                  <a:pt x="616" y="33"/>
                  <a:pt x="615" y="38"/>
                </a:cubicBezTo>
                <a:cubicBezTo>
                  <a:pt x="615" y="39"/>
                  <a:pt x="615" y="40"/>
                  <a:pt x="614" y="41"/>
                </a:cubicBezTo>
                <a:cubicBezTo>
                  <a:pt x="614" y="42"/>
                  <a:pt x="614" y="43"/>
                  <a:pt x="614" y="44"/>
                </a:cubicBezTo>
                <a:cubicBezTo>
                  <a:pt x="613" y="44"/>
                  <a:pt x="613" y="44"/>
                  <a:pt x="613" y="44"/>
                </a:cubicBezTo>
                <a:cubicBezTo>
                  <a:pt x="613" y="44"/>
                  <a:pt x="613" y="44"/>
                  <a:pt x="613" y="44"/>
                </a:cubicBezTo>
                <a:cubicBezTo>
                  <a:pt x="613" y="44"/>
                  <a:pt x="613" y="44"/>
                  <a:pt x="613" y="44"/>
                </a:cubicBezTo>
                <a:cubicBezTo>
                  <a:pt x="612" y="44"/>
                  <a:pt x="610" y="44"/>
                  <a:pt x="608" y="44"/>
                </a:cubicBezTo>
                <a:cubicBezTo>
                  <a:pt x="607" y="44"/>
                  <a:pt x="607" y="44"/>
                  <a:pt x="606" y="44"/>
                </a:cubicBezTo>
                <a:cubicBezTo>
                  <a:pt x="606" y="47"/>
                  <a:pt x="606" y="47"/>
                  <a:pt x="606" y="47"/>
                </a:cubicBezTo>
                <a:cubicBezTo>
                  <a:pt x="622" y="47"/>
                  <a:pt x="622" y="47"/>
                  <a:pt x="622" y="47"/>
                </a:cubicBezTo>
                <a:cubicBezTo>
                  <a:pt x="622" y="44"/>
                  <a:pt x="622" y="44"/>
                  <a:pt x="622" y="44"/>
                </a:cubicBezTo>
                <a:cubicBezTo>
                  <a:pt x="621" y="44"/>
                  <a:pt x="621" y="44"/>
                  <a:pt x="620" y="44"/>
                </a:cubicBezTo>
                <a:cubicBezTo>
                  <a:pt x="620" y="44"/>
                  <a:pt x="620" y="44"/>
                  <a:pt x="620" y="44"/>
                </a:cubicBezTo>
                <a:cubicBezTo>
                  <a:pt x="620" y="44"/>
                  <a:pt x="620" y="44"/>
                  <a:pt x="620" y="44"/>
                </a:cubicBezTo>
                <a:cubicBezTo>
                  <a:pt x="620" y="45"/>
                  <a:pt x="620" y="45"/>
                  <a:pt x="620" y="45"/>
                </a:cubicBezTo>
                <a:cubicBezTo>
                  <a:pt x="620" y="45"/>
                  <a:pt x="620" y="45"/>
                  <a:pt x="620" y="45"/>
                </a:cubicBezTo>
                <a:cubicBezTo>
                  <a:pt x="619" y="45"/>
                  <a:pt x="618" y="44"/>
                  <a:pt x="617" y="44"/>
                </a:cubicBezTo>
                <a:cubicBezTo>
                  <a:pt x="617" y="43"/>
                  <a:pt x="617" y="43"/>
                  <a:pt x="616" y="42"/>
                </a:cubicBezTo>
                <a:cubicBezTo>
                  <a:pt x="616" y="41"/>
                  <a:pt x="616" y="40"/>
                  <a:pt x="616" y="39"/>
                </a:cubicBezTo>
                <a:cubicBezTo>
                  <a:pt x="616" y="39"/>
                  <a:pt x="616" y="39"/>
                  <a:pt x="616" y="39"/>
                </a:cubicBezTo>
                <a:cubicBezTo>
                  <a:pt x="616" y="39"/>
                  <a:pt x="616" y="39"/>
                  <a:pt x="616" y="39"/>
                </a:cubicBezTo>
                <a:cubicBezTo>
                  <a:pt x="618" y="34"/>
                  <a:pt x="619" y="31"/>
                  <a:pt x="622" y="27"/>
                </a:cubicBezTo>
                <a:cubicBezTo>
                  <a:pt x="622" y="23"/>
                  <a:pt x="622" y="23"/>
                  <a:pt x="622" y="23"/>
                </a:cubicBezTo>
                <a:moveTo>
                  <a:pt x="550" y="23"/>
                </a:moveTo>
                <a:cubicBezTo>
                  <a:pt x="550" y="24"/>
                  <a:pt x="550" y="24"/>
                  <a:pt x="550" y="24"/>
                </a:cubicBezTo>
                <a:cubicBezTo>
                  <a:pt x="555" y="28"/>
                  <a:pt x="562" y="29"/>
                  <a:pt x="568" y="34"/>
                </a:cubicBezTo>
                <a:cubicBezTo>
                  <a:pt x="568" y="34"/>
                  <a:pt x="568" y="34"/>
                  <a:pt x="568" y="34"/>
                </a:cubicBezTo>
                <a:cubicBezTo>
                  <a:pt x="568" y="33"/>
                  <a:pt x="568" y="33"/>
                  <a:pt x="568" y="33"/>
                </a:cubicBezTo>
                <a:cubicBezTo>
                  <a:pt x="563" y="29"/>
                  <a:pt x="556" y="26"/>
                  <a:pt x="550" y="23"/>
                </a:cubicBezTo>
                <a:moveTo>
                  <a:pt x="896" y="22"/>
                </a:moveTo>
                <a:cubicBezTo>
                  <a:pt x="893" y="25"/>
                  <a:pt x="890" y="29"/>
                  <a:pt x="888" y="32"/>
                </a:cubicBezTo>
                <a:cubicBezTo>
                  <a:pt x="888" y="32"/>
                  <a:pt x="888" y="32"/>
                  <a:pt x="888" y="32"/>
                </a:cubicBezTo>
                <a:cubicBezTo>
                  <a:pt x="887" y="32"/>
                  <a:pt x="887" y="32"/>
                  <a:pt x="887" y="32"/>
                </a:cubicBezTo>
                <a:cubicBezTo>
                  <a:pt x="887" y="33"/>
                  <a:pt x="886" y="34"/>
                  <a:pt x="885" y="35"/>
                </a:cubicBezTo>
                <a:cubicBezTo>
                  <a:pt x="885" y="36"/>
                  <a:pt x="885" y="36"/>
                  <a:pt x="885" y="36"/>
                </a:cubicBezTo>
                <a:cubicBezTo>
                  <a:pt x="889" y="32"/>
                  <a:pt x="892" y="28"/>
                  <a:pt x="896" y="24"/>
                </a:cubicBezTo>
                <a:cubicBezTo>
                  <a:pt x="896" y="22"/>
                  <a:pt x="896" y="22"/>
                  <a:pt x="896" y="22"/>
                </a:cubicBezTo>
                <a:moveTo>
                  <a:pt x="1088" y="22"/>
                </a:moveTo>
                <a:cubicBezTo>
                  <a:pt x="1088" y="22"/>
                  <a:pt x="1088" y="22"/>
                  <a:pt x="1088" y="22"/>
                </a:cubicBezTo>
                <a:cubicBezTo>
                  <a:pt x="1088" y="22"/>
                  <a:pt x="1087" y="23"/>
                  <a:pt x="1087" y="24"/>
                </a:cubicBezTo>
                <a:cubicBezTo>
                  <a:pt x="1086" y="24"/>
                  <a:pt x="1086" y="25"/>
                  <a:pt x="1085" y="26"/>
                </a:cubicBezTo>
                <a:cubicBezTo>
                  <a:pt x="1085" y="26"/>
                  <a:pt x="1084" y="27"/>
                  <a:pt x="1083" y="27"/>
                </a:cubicBezTo>
                <a:cubicBezTo>
                  <a:pt x="1083" y="27"/>
                  <a:pt x="1083" y="27"/>
                  <a:pt x="1083" y="27"/>
                </a:cubicBezTo>
                <a:cubicBezTo>
                  <a:pt x="1083" y="27"/>
                  <a:pt x="1083" y="27"/>
                  <a:pt x="1083" y="27"/>
                </a:cubicBezTo>
                <a:cubicBezTo>
                  <a:pt x="1083" y="27"/>
                  <a:pt x="1083" y="27"/>
                  <a:pt x="1083" y="27"/>
                </a:cubicBezTo>
                <a:cubicBezTo>
                  <a:pt x="1083" y="28"/>
                  <a:pt x="1083" y="28"/>
                  <a:pt x="1083" y="28"/>
                </a:cubicBezTo>
                <a:cubicBezTo>
                  <a:pt x="1083" y="28"/>
                  <a:pt x="1083" y="29"/>
                  <a:pt x="1083" y="29"/>
                </a:cubicBezTo>
                <a:cubicBezTo>
                  <a:pt x="1083" y="29"/>
                  <a:pt x="1083" y="30"/>
                  <a:pt x="1083" y="30"/>
                </a:cubicBezTo>
                <a:cubicBezTo>
                  <a:pt x="1083" y="33"/>
                  <a:pt x="1083" y="33"/>
                  <a:pt x="1083" y="33"/>
                </a:cubicBezTo>
                <a:cubicBezTo>
                  <a:pt x="1084" y="29"/>
                  <a:pt x="1086" y="26"/>
                  <a:pt x="1088" y="22"/>
                </a:cubicBezTo>
                <a:moveTo>
                  <a:pt x="570" y="21"/>
                </a:moveTo>
                <a:cubicBezTo>
                  <a:pt x="570" y="23"/>
                  <a:pt x="570" y="23"/>
                  <a:pt x="570" y="23"/>
                </a:cubicBezTo>
                <a:cubicBezTo>
                  <a:pt x="570" y="23"/>
                  <a:pt x="570" y="23"/>
                  <a:pt x="570" y="23"/>
                </a:cubicBezTo>
                <a:cubicBezTo>
                  <a:pt x="571" y="23"/>
                  <a:pt x="571" y="23"/>
                  <a:pt x="571" y="23"/>
                </a:cubicBezTo>
                <a:cubicBezTo>
                  <a:pt x="572" y="24"/>
                  <a:pt x="572" y="24"/>
                  <a:pt x="573" y="25"/>
                </a:cubicBezTo>
                <a:cubicBezTo>
                  <a:pt x="574" y="26"/>
                  <a:pt x="574" y="26"/>
                  <a:pt x="574" y="26"/>
                </a:cubicBezTo>
                <a:cubicBezTo>
                  <a:pt x="575" y="27"/>
                  <a:pt x="575" y="27"/>
                  <a:pt x="575" y="27"/>
                </a:cubicBezTo>
                <a:cubicBezTo>
                  <a:pt x="575" y="27"/>
                  <a:pt x="575" y="27"/>
                  <a:pt x="575" y="27"/>
                </a:cubicBezTo>
                <a:cubicBezTo>
                  <a:pt x="575" y="27"/>
                  <a:pt x="575" y="27"/>
                  <a:pt x="575" y="27"/>
                </a:cubicBezTo>
                <a:cubicBezTo>
                  <a:pt x="576" y="26"/>
                  <a:pt x="576" y="26"/>
                  <a:pt x="576" y="26"/>
                </a:cubicBezTo>
                <a:cubicBezTo>
                  <a:pt x="576" y="26"/>
                  <a:pt x="576" y="26"/>
                  <a:pt x="576" y="26"/>
                </a:cubicBezTo>
                <a:cubicBezTo>
                  <a:pt x="576" y="26"/>
                  <a:pt x="576" y="26"/>
                  <a:pt x="576" y="26"/>
                </a:cubicBezTo>
                <a:cubicBezTo>
                  <a:pt x="574" y="25"/>
                  <a:pt x="572" y="23"/>
                  <a:pt x="570" y="21"/>
                </a:cubicBezTo>
                <a:moveTo>
                  <a:pt x="449" y="21"/>
                </a:moveTo>
                <a:cubicBezTo>
                  <a:pt x="448" y="22"/>
                  <a:pt x="447" y="23"/>
                  <a:pt x="445" y="24"/>
                </a:cubicBezTo>
                <a:cubicBezTo>
                  <a:pt x="445" y="26"/>
                  <a:pt x="445" y="26"/>
                  <a:pt x="445" y="26"/>
                </a:cubicBezTo>
                <a:cubicBezTo>
                  <a:pt x="446" y="25"/>
                  <a:pt x="448" y="24"/>
                  <a:pt x="449" y="23"/>
                </a:cubicBezTo>
                <a:cubicBezTo>
                  <a:pt x="449" y="21"/>
                  <a:pt x="449" y="21"/>
                  <a:pt x="449" y="21"/>
                </a:cubicBezTo>
                <a:moveTo>
                  <a:pt x="79" y="21"/>
                </a:moveTo>
                <a:cubicBezTo>
                  <a:pt x="82" y="23"/>
                  <a:pt x="84" y="26"/>
                  <a:pt x="87" y="29"/>
                </a:cubicBezTo>
                <a:cubicBezTo>
                  <a:pt x="87" y="28"/>
                  <a:pt x="87" y="28"/>
                  <a:pt x="87" y="28"/>
                </a:cubicBezTo>
                <a:cubicBezTo>
                  <a:pt x="85" y="26"/>
                  <a:pt x="84" y="25"/>
                  <a:pt x="83" y="24"/>
                </a:cubicBezTo>
                <a:cubicBezTo>
                  <a:pt x="82" y="22"/>
                  <a:pt x="81" y="21"/>
                  <a:pt x="79" y="21"/>
                </a:cubicBezTo>
                <a:moveTo>
                  <a:pt x="790" y="21"/>
                </a:moveTo>
                <a:cubicBezTo>
                  <a:pt x="790" y="22"/>
                  <a:pt x="790" y="22"/>
                  <a:pt x="790" y="22"/>
                </a:cubicBezTo>
                <a:cubicBezTo>
                  <a:pt x="790" y="23"/>
                  <a:pt x="791" y="23"/>
                  <a:pt x="791" y="24"/>
                </a:cubicBezTo>
                <a:cubicBezTo>
                  <a:pt x="791" y="21"/>
                  <a:pt x="791" y="21"/>
                  <a:pt x="791" y="21"/>
                </a:cubicBezTo>
                <a:cubicBezTo>
                  <a:pt x="791" y="21"/>
                  <a:pt x="790" y="21"/>
                  <a:pt x="790" y="21"/>
                </a:cubicBezTo>
                <a:moveTo>
                  <a:pt x="703" y="20"/>
                </a:moveTo>
                <a:cubicBezTo>
                  <a:pt x="703" y="21"/>
                  <a:pt x="703" y="21"/>
                  <a:pt x="703" y="21"/>
                </a:cubicBezTo>
                <a:cubicBezTo>
                  <a:pt x="709" y="22"/>
                  <a:pt x="715" y="24"/>
                  <a:pt x="720" y="27"/>
                </a:cubicBezTo>
                <a:cubicBezTo>
                  <a:pt x="721" y="27"/>
                  <a:pt x="721" y="27"/>
                  <a:pt x="721" y="27"/>
                </a:cubicBezTo>
                <a:cubicBezTo>
                  <a:pt x="722" y="32"/>
                  <a:pt x="722" y="32"/>
                  <a:pt x="722" y="32"/>
                </a:cubicBezTo>
                <a:cubicBezTo>
                  <a:pt x="722" y="26"/>
                  <a:pt x="722" y="26"/>
                  <a:pt x="722" y="26"/>
                </a:cubicBezTo>
                <a:cubicBezTo>
                  <a:pt x="722" y="26"/>
                  <a:pt x="722" y="26"/>
                  <a:pt x="722" y="26"/>
                </a:cubicBezTo>
                <a:cubicBezTo>
                  <a:pt x="722" y="26"/>
                  <a:pt x="722" y="26"/>
                  <a:pt x="722" y="26"/>
                </a:cubicBezTo>
                <a:cubicBezTo>
                  <a:pt x="722" y="21"/>
                  <a:pt x="722" y="21"/>
                  <a:pt x="722" y="21"/>
                </a:cubicBezTo>
                <a:cubicBezTo>
                  <a:pt x="721" y="22"/>
                  <a:pt x="721" y="23"/>
                  <a:pt x="720" y="24"/>
                </a:cubicBezTo>
                <a:cubicBezTo>
                  <a:pt x="719" y="24"/>
                  <a:pt x="719" y="24"/>
                  <a:pt x="719" y="24"/>
                </a:cubicBezTo>
                <a:cubicBezTo>
                  <a:pt x="719" y="24"/>
                  <a:pt x="719" y="24"/>
                  <a:pt x="719" y="24"/>
                </a:cubicBezTo>
                <a:cubicBezTo>
                  <a:pt x="714" y="22"/>
                  <a:pt x="709" y="20"/>
                  <a:pt x="703" y="20"/>
                </a:cubicBezTo>
                <a:moveTo>
                  <a:pt x="701" y="20"/>
                </a:moveTo>
                <a:cubicBezTo>
                  <a:pt x="698" y="20"/>
                  <a:pt x="696" y="20"/>
                  <a:pt x="693" y="20"/>
                </a:cubicBezTo>
                <a:cubicBezTo>
                  <a:pt x="689" y="21"/>
                  <a:pt x="684" y="22"/>
                  <a:pt x="679" y="23"/>
                </a:cubicBezTo>
                <a:cubicBezTo>
                  <a:pt x="679" y="25"/>
                  <a:pt x="679" y="25"/>
                  <a:pt x="679" y="25"/>
                </a:cubicBezTo>
                <a:cubicBezTo>
                  <a:pt x="685" y="23"/>
                  <a:pt x="692" y="21"/>
                  <a:pt x="699" y="21"/>
                </a:cubicBezTo>
                <a:cubicBezTo>
                  <a:pt x="700" y="21"/>
                  <a:pt x="700" y="21"/>
                  <a:pt x="701" y="21"/>
                </a:cubicBezTo>
                <a:cubicBezTo>
                  <a:pt x="701" y="20"/>
                  <a:pt x="701" y="20"/>
                  <a:pt x="701" y="20"/>
                </a:cubicBezTo>
                <a:moveTo>
                  <a:pt x="820" y="20"/>
                </a:moveTo>
                <a:cubicBezTo>
                  <a:pt x="820" y="21"/>
                  <a:pt x="820" y="21"/>
                  <a:pt x="820" y="21"/>
                </a:cubicBezTo>
                <a:cubicBezTo>
                  <a:pt x="825" y="25"/>
                  <a:pt x="831" y="28"/>
                  <a:pt x="837" y="30"/>
                </a:cubicBezTo>
                <a:cubicBezTo>
                  <a:pt x="837" y="29"/>
                  <a:pt x="837" y="29"/>
                  <a:pt x="837" y="29"/>
                </a:cubicBezTo>
                <a:cubicBezTo>
                  <a:pt x="835" y="29"/>
                  <a:pt x="834" y="28"/>
                  <a:pt x="832" y="27"/>
                </a:cubicBezTo>
                <a:cubicBezTo>
                  <a:pt x="832" y="26"/>
                  <a:pt x="832" y="26"/>
                  <a:pt x="832" y="26"/>
                </a:cubicBezTo>
                <a:cubicBezTo>
                  <a:pt x="833" y="25"/>
                  <a:pt x="833" y="25"/>
                  <a:pt x="833" y="25"/>
                </a:cubicBezTo>
                <a:cubicBezTo>
                  <a:pt x="834" y="24"/>
                  <a:pt x="835" y="24"/>
                  <a:pt x="837" y="24"/>
                </a:cubicBezTo>
                <a:cubicBezTo>
                  <a:pt x="837" y="23"/>
                  <a:pt x="837" y="23"/>
                  <a:pt x="837" y="23"/>
                </a:cubicBezTo>
                <a:cubicBezTo>
                  <a:pt x="836" y="23"/>
                  <a:pt x="835" y="23"/>
                  <a:pt x="833" y="23"/>
                </a:cubicBezTo>
                <a:cubicBezTo>
                  <a:pt x="833" y="23"/>
                  <a:pt x="833" y="23"/>
                  <a:pt x="833" y="23"/>
                </a:cubicBezTo>
                <a:cubicBezTo>
                  <a:pt x="833" y="23"/>
                  <a:pt x="833" y="23"/>
                  <a:pt x="833" y="23"/>
                </a:cubicBezTo>
                <a:cubicBezTo>
                  <a:pt x="832" y="23"/>
                  <a:pt x="832" y="24"/>
                  <a:pt x="831" y="24"/>
                </a:cubicBezTo>
                <a:cubicBezTo>
                  <a:pt x="830" y="25"/>
                  <a:pt x="829" y="25"/>
                  <a:pt x="828" y="25"/>
                </a:cubicBezTo>
                <a:cubicBezTo>
                  <a:pt x="828" y="25"/>
                  <a:pt x="828" y="25"/>
                  <a:pt x="828" y="25"/>
                </a:cubicBezTo>
                <a:cubicBezTo>
                  <a:pt x="828" y="25"/>
                  <a:pt x="828" y="25"/>
                  <a:pt x="828" y="25"/>
                </a:cubicBezTo>
                <a:cubicBezTo>
                  <a:pt x="827" y="25"/>
                  <a:pt x="827" y="25"/>
                  <a:pt x="827" y="25"/>
                </a:cubicBezTo>
                <a:cubicBezTo>
                  <a:pt x="825" y="23"/>
                  <a:pt x="822" y="22"/>
                  <a:pt x="820" y="20"/>
                </a:cubicBezTo>
                <a:moveTo>
                  <a:pt x="913" y="19"/>
                </a:moveTo>
                <a:cubicBezTo>
                  <a:pt x="907" y="25"/>
                  <a:pt x="903" y="31"/>
                  <a:pt x="898" y="37"/>
                </a:cubicBezTo>
                <a:cubicBezTo>
                  <a:pt x="898" y="38"/>
                  <a:pt x="898" y="38"/>
                  <a:pt x="898" y="38"/>
                </a:cubicBezTo>
                <a:cubicBezTo>
                  <a:pt x="904" y="32"/>
                  <a:pt x="908" y="26"/>
                  <a:pt x="913" y="21"/>
                </a:cubicBezTo>
                <a:cubicBezTo>
                  <a:pt x="913" y="19"/>
                  <a:pt x="913" y="19"/>
                  <a:pt x="913" y="19"/>
                </a:cubicBezTo>
                <a:moveTo>
                  <a:pt x="1127" y="19"/>
                </a:moveTo>
                <a:cubicBezTo>
                  <a:pt x="1126" y="23"/>
                  <a:pt x="1125" y="26"/>
                  <a:pt x="1125" y="29"/>
                </a:cubicBezTo>
                <a:cubicBezTo>
                  <a:pt x="1125" y="30"/>
                  <a:pt x="1125" y="30"/>
                  <a:pt x="1125" y="30"/>
                </a:cubicBezTo>
                <a:cubicBezTo>
                  <a:pt x="1125" y="30"/>
                  <a:pt x="1125" y="30"/>
                  <a:pt x="1125" y="30"/>
                </a:cubicBezTo>
                <a:cubicBezTo>
                  <a:pt x="1125" y="31"/>
                  <a:pt x="1125" y="31"/>
                  <a:pt x="1125" y="31"/>
                </a:cubicBezTo>
                <a:cubicBezTo>
                  <a:pt x="1125" y="31"/>
                  <a:pt x="1125" y="31"/>
                  <a:pt x="1125" y="31"/>
                </a:cubicBezTo>
                <a:cubicBezTo>
                  <a:pt x="1125" y="31"/>
                  <a:pt x="1125" y="31"/>
                  <a:pt x="1125" y="31"/>
                </a:cubicBezTo>
                <a:cubicBezTo>
                  <a:pt x="1126" y="31"/>
                  <a:pt x="1126" y="31"/>
                  <a:pt x="1127" y="31"/>
                </a:cubicBezTo>
                <a:cubicBezTo>
                  <a:pt x="1127" y="29"/>
                  <a:pt x="1127" y="29"/>
                  <a:pt x="1127" y="29"/>
                </a:cubicBezTo>
                <a:cubicBezTo>
                  <a:pt x="1126" y="28"/>
                  <a:pt x="1126" y="28"/>
                  <a:pt x="1126" y="28"/>
                </a:cubicBezTo>
                <a:cubicBezTo>
                  <a:pt x="1126" y="28"/>
                  <a:pt x="1126" y="28"/>
                  <a:pt x="1126" y="27"/>
                </a:cubicBezTo>
                <a:cubicBezTo>
                  <a:pt x="1126" y="25"/>
                  <a:pt x="1126" y="23"/>
                  <a:pt x="1127" y="21"/>
                </a:cubicBezTo>
                <a:cubicBezTo>
                  <a:pt x="1127" y="19"/>
                  <a:pt x="1127" y="19"/>
                  <a:pt x="1127" y="19"/>
                </a:cubicBezTo>
                <a:moveTo>
                  <a:pt x="113" y="19"/>
                </a:moveTo>
                <a:cubicBezTo>
                  <a:pt x="113" y="20"/>
                  <a:pt x="113" y="20"/>
                  <a:pt x="113" y="20"/>
                </a:cubicBezTo>
                <a:cubicBezTo>
                  <a:pt x="118" y="24"/>
                  <a:pt x="122" y="27"/>
                  <a:pt x="127" y="29"/>
                </a:cubicBezTo>
                <a:cubicBezTo>
                  <a:pt x="127" y="28"/>
                  <a:pt x="127" y="28"/>
                  <a:pt x="127" y="28"/>
                </a:cubicBezTo>
                <a:cubicBezTo>
                  <a:pt x="122" y="26"/>
                  <a:pt x="118" y="22"/>
                  <a:pt x="113" y="19"/>
                </a:cubicBezTo>
                <a:moveTo>
                  <a:pt x="782" y="19"/>
                </a:moveTo>
                <a:cubicBezTo>
                  <a:pt x="782" y="19"/>
                  <a:pt x="782" y="19"/>
                  <a:pt x="782" y="19"/>
                </a:cubicBezTo>
                <a:cubicBezTo>
                  <a:pt x="780" y="19"/>
                  <a:pt x="779" y="19"/>
                  <a:pt x="777" y="22"/>
                </a:cubicBezTo>
                <a:cubicBezTo>
                  <a:pt x="777" y="29"/>
                  <a:pt x="777" y="29"/>
                  <a:pt x="777" y="29"/>
                </a:cubicBezTo>
                <a:cubicBezTo>
                  <a:pt x="778" y="28"/>
                  <a:pt x="779" y="28"/>
                  <a:pt x="779" y="28"/>
                </a:cubicBezTo>
                <a:cubicBezTo>
                  <a:pt x="780" y="28"/>
                  <a:pt x="780" y="28"/>
                  <a:pt x="780" y="28"/>
                </a:cubicBezTo>
                <a:cubicBezTo>
                  <a:pt x="780" y="28"/>
                  <a:pt x="780" y="28"/>
                  <a:pt x="780" y="28"/>
                </a:cubicBezTo>
                <a:cubicBezTo>
                  <a:pt x="782" y="30"/>
                  <a:pt x="785" y="32"/>
                  <a:pt x="788" y="34"/>
                </a:cubicBezTo>
                <a:cubicBezTo>
                  <a:pt x="788" y="33"/>
                  <a:pt x="788" y="33"/>
                  <a:pt x="788" y="33"/>
                </a:cubicBezTo>
                <a:cubicBezTo>
                  <a:pt x="785" y="30"/>
                  <a:pt x="782" y="28"/>
                  <a:pt x="778" y="26"/>
                </a:cubicBezTo>
                <a:cubicBezTo>
                  <a:pt x="778" y="25"/>
                  <a:pt x="778" y="25"/>
                  <a:pt x="778" y="25"/>
                </a:cubicBezTo>
                <a:cubicBezTo>
                  <a:pt x="778" y="25"/>
                  <a:pt x="778" y="25"/>
                  <a:pt x="778" y="25"/>
                </a:cubicBezTo>
                <a:cubicBezTo>
                  <a:pt x="778" y="23"/>
                  <a:pt x="778" y="23"/>
                  <a:pt x="778" y="23"/>
                </a:cubicBezTo>
                <a:cubicBezTo>
                  <a:pt x="778" y="23"/>
                  <a:pt x="778" y="23"/>
                  <a:pt x="778" y="23"/>
                </a:cubicBezTo>
                <a:cubicBezTo>
                  <a:pt x="779" y="22"/>
                  <a:pt x="779" y="21"/>
                  <a:pt x="780" y="20"/>
                </a:cubicBezTo>
                <a:cubicBezTo>
                  <a:pt x="781" y="20"/>
                  <a:pt x="782" y="20"/>
                  <a:pt x="782" y="20"/>
                </a:cubicBezTo>
                <a:cubicBezTo>
                  <a:pt x="784" y="20"/>
                  <a:pt x="786" y="21"/>
                  <a:pt x="788" y="21"/>
                </a:cubicBezTo>
                <a:cubicBezTo>
                  <a:pt x="788" y="20"/>
                  <a:pt x="788" y="20"/>
                  <a:pt x="788" y="20"/>
                </a:cubicBezTo>
                <a:cubicBezTo>
                  <a:pt x="786" y="19"/>
                  <a:pt x="784" y="19"/>
                  <a:pt x="782" y="19"/>
                </a:cubicBezTo>
                <a:moveTo>
                  <a:pt x="498" y="18"/>
                </a:moveTo>
                <a:cubicBezTo>
                  <a:pt x="494" y="19"/>
                  <a:pt x="494" y="19"/>
                  <a:pt x="494" y="19"/>
                </a:cubicBezTo>
                <a:cubicBezTo>
                  <a:pt x="494" y="21"/>
                  <a:pt x="494" y="21"/>
                  <a:pt x="494" y="21"/>
                </a:cubicBezTo>
                <a:cubicBezTo>
                  <a:pt x="495" y="20"/>
                  <a:pt x="497" y="19"/>
                  <a:pt x="498" y="19"/>
                </a:cubicBezTo>
                <a:cubicBezTo>
                  <a:pt x="498" y="18"/>
                  <a:pt x="498" y="18"/>
                  <a:pt x="498" y="18"/>
                </a:cubicBezTo>
                <a:moveTo>
                  <a:pt x="537" y="18"/>
                </a:moveTo>
                <a:cubicBezTo>
                  <a:pt x="537" y="19"/>
                  <a:pt x="537" y="19"/>
                  <a:pt x="537" y="19"/>
                </a:cubicBezTo>
                <a:cubicBezTo>
                  <a:pt x="540" y="20"/>
                  <a:pt x="543" y="21"/>
                  <a:pt x="546" y="22"/>
                </a:cubicBezTo>
                <a:cubicBezTo>
                  <a:pt x="547" y="22"/>
                  <a:pt x="547" y="22"/>
                  <a:pt x="547" y="22"/>
                </a:cubicBezTo>
                <a:cubicBezTo>
                  <a:pt x="547" y="22"/>
                  <a:pt x="547" y="22"/>
                  <a:pt x="547" y="22"/>
                </a:cubicBezTo>
                <a:cubicBezTo>
                  <a:pt x="547" y="22"/>
                  <a:pt x="547" y="22"/>
                  <a:pt x="548" y="23"/>
                </a:cubicBezTo>
                <a:cubicBezTo>
                  <a:pt x="548" y="22"/>
                  <a:pt x="548" y="22"/>
                  <a:pt x="548" y="22"/>
                </a:cubicBezTo>
                <a:cubicBezTo>
                  <a:pt x="544" y="20"/>
                  <a:pt x="541" y="19"/>
                  <a:pt x="537" y="18"/>
                </a:cubicBezTo>
                <a:moveTo>
                  <a:pt x="1249" y="18"/>
                </a:moveTo>
                <a:cubicBezTo>
                  <a:pt x="1249" y="19"/>
                  <a:pt x="1249" y="19"/>
                  <a:pt x="1249" y="19"/>
                </a:cubicBezTo>
                <a:cubicBezTo>
                  <a:pt x="1249" y="19"/>
                  <a:pt x="1249" y="19"/>
                  <a:pt x="1249" y="19"/>
                </a:cubicBezTo>
                <a:cubicBezTo>
                  <a:pt x="1250" y="19"/>
                  <a:pt x="1250" y="19"/>
                  <a:pt x="1250" y="19"/>
                </a:cubicBezTo>
                <a:cubicBezTo>
                  <a:pt x="1252" y="20"/>
                  <a:pt x="1253" y="21"/>
                  <a:pt x="1255" y="22"/>
                </a:cubicBezTo>
                <a:cubicBezTo>
                  <a:pt x="1255" y="21"/>
                  <a:pt x="1255" y="21"/>
                  <a:pt x="1255" y="21"/>
                </a:cubicBezTo>
                <a:cubicBezTo>
                  <a:pt x="1253" y="20"/>
                  <a:pt x="1251" y="19"/>
                  <a:pt x="1249" y="18"/>
                </a:cubicBezTo>
                <a:moveTo>
                  <a:pt x="76" y="17"/>
                </a:moveTo>
                <a:cubicBezTo>
                  <a:pt x="74" y="18"/>
                  <a:pt x="72" y="19"/>
                  <a:pt x="72" y="22"/>
                </a:cubicBezTo>
                <a:cubicBezTo>
                  <a:pt x="72" y="22"/>
                  <a:pt x="72" y="23"/>
                  <a:pt x="71" y="24"/>
                </a:cubicBezTo>
                <a:cubicBezTo>
                  <a:pt x="71" y="29"/>
                  <a:pt x="71" y="29"/>
                  <a:pt x="71" y="29"/>
                </a:cubicBezTo>
                <a:cubicBezTo>
                  <a:pt x="72" y="29"/>
                  <a:pt x="72" y="29"/>
                  <a:pt x="72" y="29"/>
                </a:cubicBezTo>
                <a:cubicBezTo>
                  <a:pt x="72" y="29"/>
                  <a:pt x="72" y="29"/>
                  <a:pt x="72" y="29"/>
                </a:cubicBezTo>
                <a:cubicBezTo>
                  <a:pt x="73" y="30"/>
                  <a:pt x="75" y="31"/>
                  <a:pt x="76" y="32"/>
                </a:cubicBezTo>
                <a:cubicBezTo>
                  <a:pt x="76" y="30"/>
                  <a:pt x="76" y="30"/>
                  <a:pt x="76" y="30"/>
                </a:cubicBezTo>
                <a:cubicBezTo>
                  <a:pt x="73" y="28"/>
                  <a:pt x="73" y="28"/>
                  <a:pt x="73" y="28"/>
                </a:cubicBezTo>
                <a:cubicBezTo>
                  <a:pt x="73" y="28"/>
                  <a:pt x="73" y="28"/>
                  <a:pt x="73" y="28"/>
                </a:cubicBezTo>
                <a:cubicBezTo>
                  <a:pt x="72" y="27"/>
                  <a:pt x="72" y="26"/>
                  <a:pt x="72" y="25"/>
                </a:cubicBezTo>
                <a:cubicBezTo>
                  <a:pt x="72" y="22"/>
                  <a:pt x="74" y="20"/>
                  <a:pt x="75" y="18"/>
                </a:cubicBezTo>
                <a:cubicBezTo>
                  <a:pt x="75" y="18"/>
                  <a:pt x="75" y="18"/>
                  <a:pt x="75" y="18"/>
                </a:cubicBezTo>
                <a:cubicBezTo>
                  <a:pt x="75" y="18"/>
                  <a:pt x="75" y="18"/>
                  <a:pt x="75" y="18"/>
                </a:cubicBezTo>
                <a:cubicBezTo>
                  <a:pt x="76" y="18"/>
                  <a:pt x="76" y="18"/>
                  <a:pt x="76" y="18"/>
                </a:cubicBezTo>
                <a:cubicBezTo>
                  <a:pt x="76" y="18"/>
                  <a:pt x="76" y="18"/>
                  <a:pt x="76" y="18"/>
                </a:cubicBezTo>
                <a:cubicBezTo>
                  <a:pt x="76" y="17"/>
                  <a:pt x="76" y="17"/>
                  <a:pt x="76" y="17"/>
                </a:cubicBezTo>
                <a:moveTo>
                  <a:pt x="1284" y="16"/>
                </a:moveTo>
                <a:cubicBezTo>
                  <a:pt x="1283" y="16"/>
                  <a:pt x="1283" y="17"/>
                  <a:pt x="1282" y="18"/>
                </a:cubicBezTo>
                <a:cubicBezTo>
                  <a:pt x="1282" y="19"/>
                  <a:pt x="1281" y="19"/>
                  <a:pt x="1281" y="20"/>
                </a:cubicBezTo>
                <a:cubicBezTo>
                  <a:pt x="1281" y="20"/>
                  <a:pt x="1281" y="20"/>
                  <a:pt x="1281" y="20"/>
                </a:cubicBezTo>
                <a:cubicBezTo>
                  <a:pt x="1281" y="20"/>
                  <a:pt x="1282" y="20"/>
                  <a:pt x="1282" y="20"/>
                </a:cubicBezTo>
                <a:cubicBezTo>
                  <a:pt x="1283" y="19"/>
                  <a:pt x="1284" y="18"/>
                  <a:pt x="1284" y="17"/>
                </a:cubicBezTo>
                <a:cubicBezTo>
                  <a:pt x="1284" y="17"/>
                  <a:pt x="1284" y="17"/>
                  <a:pt x="1284" y="17"/>
                </a:cubicBezTo>
                <a:cubicBezTo>
                  <a:pt x="1284" y="17"/>
                  <a:pt x="1284" y="17"/>
                  <a:pt x="1284" y="17"/>
                </a:cubicBezTo>
                <a:cubicBezTo>
                  <a:pt x="1285" y="16"/>
                  <a:pt x="1285" y="16"/>
                  <a:pt x="1285" y="16"/>
                </a:cubicBezTo>
                <a:cubicBezTo>
                  <a:pt x="1285" y="16"/>
                  <a:pt x="1285" y="16"/>
                  <a:pt x="1285" y="16"/>
                </a:cubicBezTo>
                <a:cubicBezTo>
                  <a:pt x="1284" y="16"/>
                  <a:pt x="1284" y="16"/>
                  <a:pt x="1284" y="16"/>
                </a:cubicBezTo>
                <a:moveTo>
                  <a:pt x="380" y="16"/>
                </a:moveTo>
                <a:cubicBezTo>
                  <a:pt x="380" y="18"/>
                  <a:pt x="380" y="18"/>
                  <a:pt x="380" y="18"/>
                </a:cubicBezTo>
                <a:cubicBezTo>
                  <a:pt x="381" y="19"/>
                  <a:pt x="382" y="20"/>
                  <a:pt x="383" y="22"/>
                </a:cubicBezTo>
                <a:cubicBezTo>
                  <a:pt x="384" y="22"/>
                  <a:pt x="384" y="22"/>
                  <a:pt x="384" y="22"/>
                </a:cubicBezTo>
                <a:cubicBezTo>
                  <a:pt x="383" y="23"/>
                  <a:pt x="383" y="23"/>
                  <a:pt x="383" y="23"/>
                </a:cubicBezTo>
                <a:cubicBezTo>
                  <a:pt x="383" y="23"/>
                  <a:pt x="382" y="24"/>
                  <a:pt x="382" y="25"/>
                </a:cubicBezTo>
                <a:cubicBezTo>
                  <a:pt x="381" y="26"/>
                  <a:pt x="381" y="27"/>
                  <a:pt x="380" y="28"/>
                </a:cubicBezTo>
                <a:cubicBezTo>
                  <a:pt x="380" y="30"/>
                  <a:pt x="380" y="30"/>
                  <a:pt x="380" y="30"/>
                </a:cubicBezTo>
                <a:cubicBezTo>
                  <a:pt x="382" y="28"/>
                  <a:pt x="383" y="25"/>
                  <a:pt x="385" y="23"/>
                </a:cubicBezTo>
                <a:cubicBezTo>
                  <a:pt x="385" y="19"/>
                  <a:pt x="385" y="19"/>
                  <a:pt x="385" y="19"/>
                </a:cubicBezTo>
                <a:cubicBezTo>
                  <a:pt x="385" y="20"/>
                  <a:pt x="385" y="20"/>
                  <a:pt x="385" y="20"/>
                </a:cubicBezTo>
                <a:cubicBezTo>
                  <a:pt x="384" y="19"/>
                  <a:pt x="384" y="19"/>
                  <a:pt x="384" y="19"/>
                </a:cubicBezTo>
                <a:cubicBezTo>
                  <a:pt x="383" y="19"/>
                  <a:pt x="381" y="17"/>
                  <a:pt x="380" y="16"/>
                </a:cubicBezTo>
                <a:moveTo>
                  <a:pt x="741" y="16"/>
                </a:moveTo>
                <a:cubicBezTo>
                  <a:pt x="741" y="16"/>
                  <a:pt x="741" y="16"/>
                  <a:pt x="741" y="16"/>
                </a:cubicBezTo>
                <a:cubicBezTo>
                  <a:pt x="741" y="17"/>
                  <a:pt x="741" y="17"/>
                  <a:pt x="741" y="17"/>
                </a:cubicBezTo>
                <a:cubicBezTo>
                  <a:pt x="741" y="17"/>
                  <a:pt x="741" y="17"/>
                  <a:pt x="741" y="17"/>
                </a:cubicBezTo>
                <a:cubicBezTo>
                  <a:pt x="740" y="18"/>
                  <a:pt x="740" y="19"/>
                  <a:pt x="740" y="21"/>
                </a:cubicBezTo>
                <a:cubicBezTo>
                  <a:pt x="740" y="22"/>
                  <a:pt x="740" y="24"/>
                  <a:pt x="741" y="26"/>
                </a:cubicBezTo>
                <a:cubicBezTo>
                  <a:pt x="741" y="26"/>
                  <a:pt x="741" y="26"/>
                  <a:pt x="741" y="26"/>
                </a:cubicBezTo>
                <a:cubicBezTo>
                  <a:pt x="741" y="25"/>
                  <a:pt x="741" y="25"/>
                  <a:pt x="741" y="25"/>
                </a:cubicBezTo>
                <a:cubicBezTo>
                  <a:pt x="741" y="18"/>
                  <a:pt x="741" y="18"/>
                  <a:pt x="741" y="18"/>
                </a:cubicBezTo>
                <a:cubicBezTo>
                  <a:pt x="741" y="16"/>
                  <a:pt x="741" y="16"/>
                  <a:pt x="741" y="16"/>
                </a:cubicBezTo>
                <a:moveTo>
                  <a:pt x="79" y="16"/>
                </a:moveTo>
                <a:cubicBezTo>
                  <a:pt x="78" y="16"/>
                  <a:pt x="78" y="16"/>
                  <a:pt x="78" y="16"/>
                </a:cubicBezTo>
                <a:cubicBezTo>
                  <a:pt x="78" y="16"/>
                  <a:pt x="78" y="16"/>
                  <a:pt x="78" y="16"/>
                </a:cubicBezTo>
                <a:cubicBezTo>
                  <a:pt x="78" y="17"/>
                  <a:pt x="78" y="17"/>
                  <a:pt x="78" y="17"/>
                </a:cubicBezTo>
                <a:cubicBezTo>
                  <a:pt x="78" y="17"/>
                  <a:pt x="79" y="17"/>
                  <a:pt x="79" y="17"/>
                </a:cubicBezTo>
                <a:cubicBezTo>
                  <a:pt x="80" y="17"/>
                  <a:pt x="82" y="18"/>
                  <a:pt x="83" y="18"/>
                </a:cubicBezTo>
                <a:cubicBezTo>
                  <a:pt x="84" y="18"/>
                  <a:pt x="85" y="19"/>
                  <a:pt x="87" y="19"/>
                </a:cubicBezTo>
                <a:cubicBezTo>
                  <a:pt x="87" y="19"/>
                  <a:pt x="87" y="19"/>
                  <a:pt x="87" y="19"/>
                </a:cubicBezTo>
                <a:cubicBezTo>
                  <a:pt x="87" y="19"/>
                  <a:pt x="87" y="19"/>
                  <a:pt x="87" y="19"/>
                </a:cubicBezTo>
                <a:cubicBezTo>
                  <a:pt x="87" y="17"/>
                  <a:pt x="87" y="17"/>
                  <a:pt x="87" y="17"/>
                </a:cubicBezTo>
                <a:cubicBezTo>
                  <a:pt x="86" y="17"/>
                  <a:pt x="86" y="17"/>
                  <a:pt x="85" y="17"/>
                </a:cubicBezTo>
                <a:cubicBezTo>
                  <a:pt x="83" y="17"/>
                  <a:pt x="81" y="16"/>
                  <a:pt x="79" y="16"/>
                </a:cubicBezTo>
                <a:moveTo>
                  <a:pt x="1001" y="16"/>
                </a:moveTo>
                <a:cubicBezTo>
                  <a:pt x="1001" y="16"/>
                  <a:pt x="1001" y="16"/>
                  <a:pt x="1001" y="16"/>
                </a:cubicBezTo>
                <a:cubicBezTo>
                  <a:pt x="1011" y="18"/>
                  <a:pt x="1021" y="20"/>
                  <a:pt x="1030" y="23"/>
                </a:cubicBezTo>
                <a:cubicBezTo>
                  <a:pt x="1041" y="26"/>
                  <a:pt x="1051" y="32"/>
                  <a:pt x="1062" y="37"/>
                </a:cubicBezTo>
                <a:cubicBezTo>
                  <a:pt x="1043" y="26"/>
                  <a:pt x="1023" y="18"/>
                  <a:pt x="1001" y="16"/>
                </a:cubicBezTo>
                <a:moveTo>
                  <a:pt x="989" y="15"/>
                </a:moveTo>
                <a:cubicBezTo>
                  <a:pt x="986" y="15"/>
                  <a:pt x="984" y="15"/>
                  <a:pt x="981" y="15"/>
                </a:cubicBezTo>
                <a:cubicBezTo>
                  <a:pt x="981" y="15"/>
                  <a:pt x="981" y="15"/>
                  <a:pt x="981" y="15"/>
                </a:cubicBezTo>
                <a:cubicBezTo>
                  <a:pt x="981" y="15"/>
                  <a:pt x="981" y="15"/>
                  <a:pt x="981" y="15"/>
                </a:cubicBezTo>
                <a:cubicBezTo>
                  <a:pt x="981" y="15"/>
                  <a:pt x="980" y="15"/>
                  <a:pt x="980" y="15"/>
                </a:cubicBezTo>
                <a:cubicBezTo>
                  <a:pt x="965" y="15"/>
                  <a:pt x="952" y="21"/>
                  <a:pt x="941" y="27"/>
                </a:cubicBezTo>
                <a:cubicBezTo>
                  <a:pt x="936" y="33"/>
                  <a:pt x="930" y="37"/>
                  <a:pt x="928" y="42"/>
                </a:cubicBezTo>
                <a:cubicBezTo>
                  <a:pt x="927" y="43"/>
                  <a:pt x="927" y="44"/>
                  <a:pt x="926" y="44"/>
                </a:cubicBezTo>
                <a:cubicBezTo>
                  <a:pt x="926" y="47"/>
                  <a:pt x="926" y="47"/>
                  <a:pt x="926" y="47"/>
                </a:cubicBezTo>
                <a:cubicBezTo>
                  <a:pt x="933" y="47"/>
                  <a:pt x="933" y="47"/>
                  <a:pt x="933" y="47"/>
                </a:cubicBezTo>
                <a:cubicBezTo>
                  <a:pt x="999" y="47"/>
                  <a:pt x="999" y="47"/>
                  <a:pt x="999" y="47"/>
                </a:cubicBezTo>
                <a:cubicBezTo>
                  <a:pt x="999" y="46"/>
                  <a:pt x="999" y="46"/>
                  <a:pt x="999" y="46"/>
                </a:cubicBezTo>
                <a:cubicBezTo>
                  <a:pt x="993" y="46"/>
                  <a:pt x="987" y="46"/>
                  <a:pt x="981" y="45"/>
                </a:cubicBezTo>
                <a:cubicBezTo>
                  <a:pt x="978" y="45"/>
                  <a:pt x="978" y="45"/>
                  <a:pt x="978" y="45"/>
                </a:cubicBezTo>
                <a:cubicBezTo>
                  <a:pt x="981" y="43"/>
                  <a:pt x="981" y="43"/>
                  <a:pt x="981" y="43"/>
                </a:cubicBezTo>
                <a:cubicBezTo>
                  <a:pt x="984" y="41"/>
                  <a:pt x="987" y="41"/>
                  <a:pt x="990" y="40"/>
                </a:cubicBezTo>
                <a:cubicBezTo>
                  <a:pt x="990" y="40"/>
                  <a:pt x="990" y="40"/>
                  <a:pt x="990" y="40"/>
                </a:cubicBezTo>
                <a:cubicBezTo>
                  <a:pt x="990" y="40"/>
                  <a:pt x="990" y="40"/>
                  <a:pt x="990" y="40"/>
                </a:cubicBezTo>
                <a:cubicBezTo>
                  <a:pt x="990" y="40"/>
                  <a:pt x="990" y="40"/>
                  <a:pt x="990" y="40"/>
                </a:cubicBezTo>
                <a:cubicBezTo>
                  <a:pt x="993" y="40"/>
                  <a:pt x="996" y="40"/>
                  <a:pt x="999" y="40"/>
                </a:cubicBezTo>
                <a:cubicBezTo>
                  <a:pt x="999" y="39"/>
                  <a:pt x="999" y="39"/>
                  <a:pt x="999" y="39"/>
                </a:cubicBezTo>
                <a:cubicBezTo>
                  <a:pt x="990" y="39"/>
                  <a:pt x="980" y="41"/>
                  <a:pt x="973" y="45"/>
                </a:cubicBezTo>
                <a:cubicBezTo>
                  <a:pt x="973" y="45"/>
                  <a:pt x="973" y="45"/>
                  <a:pt x="973" y="45"/>
                </a:cubicBezTo>
                <a:cubicBezTo>
                  <a:pt x="954" y="46"/>
                  <a:pt x="954" y="46"/>
                  <a:pt x="954" y="46"/>
                </a:cubicBezTo>
                <a:cubicBezTo>
                  <a:pt x="954" y="46"/>
                  <a:pt x="954" y="46"/>
                  <a:pt x="954" y="46"/>
                </a:cubicBezTo>
                <a:cubicBezTo>
                  <a:pt x="954" y="46"/>
                  <a:pt x="954" y="46"/>
                  <a:pt x="954" y="46"/>
                </a:cubicBezTo>
                <a:cubicBezTo>
                  <a:pt x="953" y="46"/>
                  <a:pt x="952" y="45"/>
                  <a:pt x="951" y="45"/>
                </a:cubicBezTo>
                <a:cubicBezTo>
                  <a:pt x="951" y="44"/>
                  <a:pt x="951" y="43"/>
                  <a:pt x="951" y="42"/>
                </a:cubicBezTo>
                <a:cubicBezTo>
                  <a:pt x="951" y="42"/>
                  <a:pt x="951" y="42"/>
                  <a:pt x="951" y="42"/>
                </a:cubicBezTo>
                <a:cubicBezTo>
                  <a:pt x="951" y="41"/>
                  <a:pt x="951" y="41"/>
                  <a:pt x="951" y="41"/>
                </a:cubicBezTo>
                <a:cubicBezTo>
                  <a:pt x="964" y="31"/>
                  <a:pt x="981" y="28"/>
                  <a:pt x="998" y="28"/>
                </a:cubicBezTo>
                <a:cubicBezTo>
                  <a:pt x="998" y="28"/>
                  <a:pt x="999" y="28"/>
                  <a:pt x="999" y="28"/>
                </a:cubicBezTo>
                <a:cubicBezTo>
                  <a:pt x="999" y="28"/>
                  <a:pt x="999" y="28"/>
                  <a:pt x="999" y="28"/>
                </a:cubicBezTo>
                <a:cubicBezTo>
                  <a:pt x="998" y="28"/>
                  <a:pt x="996" y="28"/>
                  <a:pt x="995" y="28"/>
                </a:cubicBezTo>
                <a:cubicBezTo>
                  <a:pt x="989" y="28"/>
                  <a:pt x="984" y="28"/>
                  <a:pt x="978" y="29"/>
                </a:cubicBezTo>
                <a:cubicBezTo>
                  <a:pt x="972" y="30"/>
                  <a:pt x="966" y="34"/>
                  <a:pt x="959" y="35"/>
                </a:cubicBezTo>
                <a:cubicBezTo>
                  <a:pt x="957" y="37"/>
                  <a:pt x="954" y="38"/>
                  <a:pt x="952" y="39"/>
                </a:cubicBezTo>
                <a:cubicBezTo>
                  <a:pt x="950" y="40"/>
                  <a:pt x="948" y="42"/>
                  <a:pt x="947" y="44"/>
                </a:cubicBezTo>
                <a:cubicBezTo>
                  <a:pt x="947" y="45"/>
                  <a:pt x="947" y="45"/>
                  <a:pt x="947" y="45"/>
                </a:cubicBezTo>
                <a:cubicBezTo>
                  <a:pt x="946" y="45"/>
                  <a:pt x="946" y="45"/>
                  <a:pt x="946" y="45"/>
                </a:cubicBezTo>
                <a:cubicBezTo>
                  <a:pt x="944" y="45"/>
                  <a:pt x="943" y="45"/>
                  <a:pt x="941" y="45"/>
                </a:cubicBezTo>
                <a:cubicBezTo>
                  <a:pt x="937" y="45"/>
                  <a:pt x="933" y="45"/>
                  <a:pt x="930" y="45"/>
                </a:cubicBezTo>
                <a:cubicBezTo>
                  <a:pt x="930" y="45"/>
                  <a:pt x="930" y="45"/>
                  <a:pt x="930" y="45"/>
                </a:cubicBezTo>
                <a:cubicBezTo>
                  <a:pt x="929" y="45"/>
                  <a:pt x="929" y="45"/>
                  <a:pt x="929" y="45"/>
                </a:cubicBezTo>
                <a:cubicBezTo>
                  <a:pt x="929" y="44"/>
                  <a:pt x="929" y="44"/>
                  <a:pt x="929" y="44"/>
                </a:cubicBezTo>
                <a:cubicBezTo>
                  <a:pt x="929" y="41"/>
                  <a:pt x="930" y="39"/>
                  <a:pt x="932" y="37"/>
                </a:cubicBezTo>
                <a:cubicBezTo>
                  <a:pt x="934" y="35"/>
                  <a:pt x="936" y="34"/>
                  <a:pt x="938" y="32"/>
                </a:cubicBezTo>
                <a:cubicBezTo>
                  <a:pt x="938" y="32"/>
                  <a:pt x="938" y="32"/>
                  <a:pt x="938" y="32"/>
                </a:cubicBezTo>
                <a:cubicBezTo>
                  <a:pt x="938" y="32"/>
                  <a:pt x="938" y="32"/>
                  <a:pt x="938" y="32"/>
                </a:cubicBezTo>
                <a:cubicBezTo>
                  <a:pt x="945" y="23"/>
                  <a:pt x="956" y="21"/>
                  <a:pt x="966" y="18"/>
                </a:cubicBezTo>
                <a:cubicBezTo>
                  <a:pt x="966" y="17"/>
                  <a:pt x="966" y="17"/>
                  <a:pt x="966" y="17"/>
                </a:cubicBezTo>
                <a:cubicBezTo>
                  <a:pt x="966" y="17"/>
                  <a:pt x="966" y="17"/>
                  <a:pt x="966" y="17"/>
                </a:cubicBezTo>
                <a:cubicBezTo>
                  <a:pt x="973" y="16"/>
                  <a:pt x="980" y="16"/>
                  <a:pt x="987" y="16"/>
                </a:cubicBezTo>
                <a:cubicBezTo>
                  <a:pt x="991" y="16"/>
                  <a:pt x="995" y="16"/>
                  <a:pt x="999" y="16"/>
                </a:cubicBezTo>
                <a:cubicBezTo>
                  <a:pt x="999" y="16"/>
                  <a:pt x="999" y="16"/>
                  <a:pt x="999" y="16"/>
                </a:cubicBezTo>
                <a:cubicBezTo>
                  <a:pt x="996" y="15"/>
                  <a:pt x="993" y="15"/>
                  <a:pt x="989" y="15"/>
                </a:cubicBezTo>
                <a:moveTo>
                  <a:pt x="491" y="14"/>
                </a:moveTo>
                <a:cubicBezTo>
                  <a:pt x="490" y="16"/>
                  <a:pt x="489" y="17"/>
                  <a:pt x="488" y="19"/>
                </a:cubicBezTo>
                <a:cubicBezTo>
                  <a:pt x="488" y="19"/>
                  <a:pt x="488" y="19"/>
                  <a:pt x="488" y="19"/>
                </a:cubicBezTo>
                <a:cubicBezTo>
                  <a:pt x="488" y="19"/>
                  <a:pt x="488" y="19"/>
                  <a:pt x="488" y="19"/>
                </a:cubicBezTo>
                <a:cubicBezTo>
                  <a:pt x="488" y="20"/>
                  <a:pt x="488" y="20"/>
                  <a:pt x="488" y="21"/>
                </a:cubicBezTo>
                <a:cubicBezTo>
                  <a:pt x="488" y="22"/>
                  <a:pt x="489" y="23"/>
                  <a:pt x="490" y="24"/>
                </a:cubicBezTo>
                <a:cubicBezTo>
                  <a:pt x="490" y="25"/>
                  <a:pt x="491" y="26"/>
                  <a:pt x="491" y="26"/>
                </a:cubicBezTo>
                <a:cubicBezTo>
                  <a:pt x="491" y="20"/>
                  <a:pt x="491" y="20"/>
                  <a:pt x="491" y="20"/>
                </a:cubicBezTo>
                <a:cubicBezTo>
                  <a:pt x="491" y="20"/>
                  <a:pt x="491" y="20"/>
                  <a:pt x="491" y="20"/>
                </a:cubicBezTo>
                <a:cubicBezTo>
                  <a:pt x="491" y="18"/>
                  <a:pt x="491" y="18"/>
                  <a:pt x="491" y="18"/>
                </a:cubicBezTo>
                <a:cubicBezTo>
                  <a:pt x="491" y="17"/>
                  <a:pt x="491" y="17"/>
                  <a:pt x="491" y="17"/>
                </a:cubicBezTo>
                <a:cubicBezTo>
                  <a:pt x="491" y="17"/>
                  <a:pt x="491" y="17"/>
                  <a:pt x="491" y="17"/>
                </a:cubicBezTo>
                <a:cubicBezTo>
                  <a:pt x="491" y="16"/>
                  <a:pt x="491" y="16"/>
                  <a:pt x="491" y="16"/>
                </a:cubicBezTo>
                <a:cubicBezTo>
                  <a:pt x="491" y="14"/>
                  <a:pt x="491" y="14"/>
                  <a:pt x="491" y="14"/>
                </a:cubicBezTo>
                <a:moveTo>
                  <a:pt x="814" y="14"/>
                </a:moveTo>
                <a:cubicBezTo>
                  <a:pt x="814" y="16"/>
                  <a:pt x="814" y="16"/>
                  <a:pt x="814" y="16"/>
                </a:cubicBezTo>
                <a:cubicBezTo>
                  <a:pt x="815" y="17"/>
                  <a:pt x="817" y="19"/>
                  <a:pt x="818" y="20"/>
                </a:cubicBezTo>
                <a:cubicBezTo>
                  <a:pt x="818" y="18"/>
                  <a:pt x="818" y="18"/>
                  <a:pt x="818" y="18"/>
                </a:cubicBezTo>
                <a:cubicBezTo>
                  <a:pt x="817" y="17"/>
                  <a:pt x="815" y="16"/>
                  <a:pt x="814" y="14"/>
                </a:cubicBezTo>
                <a:moveTo>
                  <a:pt x="127" y="14"/>
                </a:moveTo>
                <a:cubicBezTo>
                  <a:pt x="125" y="14"/>
                  <a:pt x="124" y="15"/>
                  <a:pt x="123" y="15"/>
                </a:cubicBezTo>
                <a:cubicBezTo>
                  <a:pt x="121" y="16"/>
                  <a:pt x="120" y="17"/>
                  <a:pt x="120" y="18"/>
                </a:cubicBezTo>
                <a:cubicBezTo>
                  <a:pt x="120" y="18"/>
                  <a:pt x="121" y="19"/>
                  <a:pt x="121" y="19"/>
                </a:cubicBezTo>
                <a:cubicBezTo>
                  <a:pt x="123" y="17"/>
                  <a:pt x="125" y="16"/>
                  <a:pt x="127" y="16"/>
                </a:cubicBezTo>
                <a:cubicBezTo>
                  <a:pt x="127" y="14"/>
                  <a:pt x="127" y="14"/>
                  <a:pt x="127" y="14"/>
                </a:cubicBezTo>
                <a:moveTo>
                  <a:pt x="1083" y="13"/>
                </a:moveTo>
                <a:cubicBezTo>
                  <a:pt x="1083" y="14"/>
                  <a:pt x="1083" y="14"/>
                  <a:pt x="1083" y="14"/>
                </a:cubicBezTo>
                <a:cubicBezTo>
                  <a:pt x="1084" y="16"/>
                  <a:pt x="1086" y="17"/>
                  <a:pt x="1088" y="19"/>
                </a:cubicBezTo>
                <a:cubicBezTo>
                  <a:pt x="1088" y="19"/>
                  <a:pt x="1088" y="19"/>
                  <a:pt x="1088" y="19"/>
                </a:cubicBezTo>
                <a:cubicBezTo>
                  <a:pt x="1088" y="19"/>
                  <a:pt x="1088" y="19"/>
                  <a:pt x="1088" y="19"/>
                </a:cubicBezTo>
                <a:cubicBezTo>
                  <a:pt x="1088" y="22"/>
                  <a:pt x="1088" y="22"/>
                  <a:pt x="1088" y="22"/>
                </a:cubicBezTo>
                <a:cubicBezTo>
                  <a:pt x="1088" y="22"/>
                  <a:pt x="1088" y="22"/>
                  <a:pt x="1088" y="22"/>
                </a:cubicBezTo>
                <a:cubicBezTo>
                  <a:pt x="1088" y="18"/>
                  <a:pt x="1088" y="18"/>
                  <a:pt x="1088" y="18"/>
                </a:cubicBezTo>
                <a:cubicBezTo>
                  <a:pt x="1088" y="18"/>
                  <a:pt x="1088" y="18"/>
                  <a:pt x="1088" y="18"/>
                </a:cubicBezTo>
                <a:cubicBezTo>
                  <a:pt x="1088" y="18"/>
                  <a:pt x="1088" y="18"/>
                  <a:pt x="1088" y="18"/>
                </a:cubicBezTo>
                <a:cubicBezTo>
                  <a:pt x="1086" y="17"/>
                  <a:pt x="1084" y="15"/>
                  <a:pt x="1083" y="13"/>
                </a:cubicBezTo>
                <a:moveTo>
                  <a:pt x="1238" y="13"/>
                </a:moveTo>
                <a:cubicBezTo>
                  <a:pt x="1238" y="15"/>
                  <a:pt x="1238" y="15"/>
                  <a:pt x="1238" y="15"/>
                </a:cubicBezTo>
                <a:cubicBezTo>
                  <a:pt x="1241" y="16"/>
                  <a:pt x="1244" y="17"/>
                  <a:pt x="1247" y="18"/>
                </a:cubicBezTo>
                <a:cubicBezTo>
                  <a:pt x="1247" y="17"/>
                  <a:pt x="1247" y="17"/>
                  <a:pt x="1247" y="17"/>
                </a:cubicBezTo>
                <a:cubicBezTo>
                  <a:pt x="1244" y="16"/>
                  <a:pt x="1241" y="14"/>
                  <a:pt x="1238" y="13"/>
                </a:cubicBezTo>
                <a:moveTo>
                  <a:pt x="377" y="13"/>
                </a:moveTo>
                <a:cubicBezTo>
                  <a:pt x="377" y="15"/>
                  <a:pt x="377" y="15"/>
                  <a:pt x="377" y="15"/>
                </a:cubicBezTo>
                <a:cubicBezTo>
                  <a:pt x="378" y="15"/>
                  <a:pt x="378" y="15"/>
                  <a:pt x="378" y="16"/>
                </a:cubicBezTo>
                <a:cubicBezTo>
                  <a:pt x="378" y="14"/>
                  <a:pt x="378" y="14"/>
                  <a:pt x="378" y="14"/>
                </a:cubicBezTo>
                <a:cubicBezTo>
                  <a:pt x="378" y="14"/>
                  <a:pt x="378" y="13"/>
                  <a:pt x="377" y="13"/>
                </a:cubicBezTo>
                <a:moveTo>
                  <a:pt x="837" y="12"/>
                </a:moveTo>
                <a:cubicBezTo>
                  <a:pt x="834" y="13"/>
                  <a:pt x="832" y="13"/>
                  <a:pt x="830" y="13"/>
                </a:cubicBezTo>
                <a:cubicBezTo>
                  <a:pt x="827" y="14"/>
                  <a:pt x="826" y="15"/>
                  <a:pt x="824" y="16"/>
                </a:cubicBezTo>
                <a:cubicBezTo>
                  <a:pt x="824" y="16"/>
                  <a:pt x="825" y="16"/>
                  <a:pt x="825" y="17"/>
                </a:cubicBezTo>
                <a:cubicBezTo>
                  <a:pt x="825" y="17"/>
                  <a:pt x="825" y="17"/>
                  <a:pt x="826" y="17"/>
                </a:cubicBezTo>
                <a:cubicBezTo>
                  <a:pt x="829" y="15"/>
                  <a:pt x="833" y="14"/>
                  <a:pt x="837" y="13"/>
                </a:cubicBezTo>
                <a:cubicBezTo>
                  <a:pt x="837" y="12"/>
                  <a:pt x="837" y="12"/>
                  <a:pt x="837" y="12"/>
                </a:cubicBezTo>
                <a:moveTo>
                  <a:pt x="1206" y="12"/>
                </a:moveTo>
                <a:cubicBezTo>
                  <a:pt x="1206" y="12"/>
                  <a:pt x="1206" y="12"/>
                  <a:pt x="1206" y="12"/>
                </a:cubicBezTo>
                <a:cubicBezTo>
                  <a:pt x="1206" y="12"/>
                  <a:pt x="1207" y="12"/>
                  <a:pt x="1207" y="12"/>
                </a:cubicBezTo>
                <a:cubicBezTo>
                  <a:pt x="1212" y="12"/>
                  <a:pt x="1217" y="14"/>
                  <a:pt x="1220" y="18"/>
                </a:cubicBezTo>
                <a:cubicBezTo>
                  <a:pt x="1221" y="19"/>
                  <a:pt x="1221" y="19"/>
                  <a:pt x="1221" y="19"/>
                </a:cubicBezTo>
                <a:cubicBezTo>
                  <a:pt x="1220" y="20"/>
                  <a:pt x="1220" y="20"/>
                  <a:pt x="1220" y="20"/>
                </a:cubicBezTo>
                <a:cubicBezTo>
                  <a:pt x="1219" y="21"/>
                  <a:pt x="1219" y="21"/>
                  <a:pt x="1219" y="21"/>
                </a:cubicBezTo>
                <a:cubicBezTo>
                  <a:pt x="1218" y="21"/>
                  <a:pt x="1218" y="21"/>
                  <a:pt x="1218" y="21"/>
                </a:cubicBezTo>
                <a:cubicBezTo>
                  <a:pt x="1215" y="20"/>
                  <a:pt x="1210" y="20"/>
                  <a:pt x="1206" y="19"/>
                </a:cubicBezTo>
                <a:cubicBezTo>
                  <a:pt x="1206" y="20"/>
                  <a:pt x="1206" y="20"/>
                  <a:pt x="1206" y="20"/>
                </a:cubicBezTo>
                <a:cubicBezTo>
                  <a:pt x="1211" y="20"/>
                  <a:pt x="1217" y="21"/>
                  <a:pt x="1222" y="23"/>
                </a:cubicBezTo>
                <a:cubicBezTo>
                  <a:pt x="1222" y="23"/>
                  <a:pt x="1222" y="23"/>
                  <a:pt x="1222" y="23"/>
                </a:cubicBezTo>
                <a:cubicBezTo>
                  <a:pt x="1223" y="23"/>
                  <a:pt x="1223" y="23"/>
                  <a:pt x="1223" y="23"/>
                </a:cubicBezTo>
                <a:cubicBezTo>
                  <a:pt x="1223" y="24"/>
                  <a:pt x="1224" y="24"/>
                  <a:pt x="1225" y="24"/>
                </a:cubicBezTo>
                <a:cubicBezTo>
                  <a:pt x="1225" y="24"/>
                  <a:pt x="1225" y="24"/>
                  <a:pt x="1225" y="24"/>
                </a:cubicBezTo>
                <a:cubicBezTo>
                  <a:pt x="1226" y="24"/>
                  <a:pt x="1228" y="23"/>
                  <a:pt x="1230" y="22"/>
                </a:cubicBezTo>
                <a:cubicBezTo>
                  <a:pt x="1230" y="21"/>
                  <a:pt x="1230" y="21"/>
                  <a:pt x="1230" y="21"/>
                </a:cubicBezTo>
                <a:cubicBezTo>
                  <a:pt x="1229" y="21"/>
                  <a:pt x="1229" y="21"/>
                  <a:pt x="1229" y="21"/>
                </a:cubicBezTo>
                <a:cubicBezTo>
                  <a:pt x="1227" y="22"/>
                  <a:pt x="1226" y="22"/>
                  <a:pt x="1225" y="22"/>
                </a:cubicBezTo>
                <a:cubicBezTo>
                  <a:pt x="1224" y="22"/>
                  <a:pt x="1224" y="22"/>
                  <a:pt x="1224" y="22"/>
                </a:cubicBezTo>
                <a:cubicBezTo>
                  <a:pt x="1224" y="22"/>
                  <a:pt x="1224" y="22"/>
                  <a:pt x="1224" y="22"/>
                </a:cubicBezTo>
                <a:cubicBezTo>
                  <a:pt x="1223" y="18"/>
                  <a:pt x="1219" y="14"/>
                  <a:pt x="1215" y="13"/>
                </a:cubicBezTo>
                <a:cubicBezTo>
                  <a:pt x="1212" y="12"/>
                  <a:pt x="1209" y="12"/>
                  <a:pt x="1206" y="12"/>
                </a:cubicBezTo>
                <a:moveTo>
                  <a:pt x="924" y="11"/>
                </a:moveTo>
                <a:cubicBezTo>
                  <a:pt x="923" y="12"/>
                  <a:pt x="923" y="12"/>
                  <a:pt x="922" y="13"/>
                </a:cubicBezTo>
                <a:cubicBezTo>
                  <a:pt x="922" y="13"/>
                  <a:pt x="922" y="13"/>
                  <a:pt x="922" y="13"/>
                </a:cubicBezTo>
                <a:cubicBezTo>
                  <a:pt x="922" y="13"/>
                  <a:pt x="922" y="13"/>
                  <a:pt x="922" y="13"/>
                </a:cubicBezTo>
                <a:cubicBezTo>
                  <a:pt x="919" y="14"/>
                  <a:pt x="918" y="17"/>
                  <a:pt x="915" y="18"/>
                </a:cubicBezTo>
                <a:cubicBezTo>
                  <a:pt x="915" y="19"/>
                  <a:pt x="915" y="19"/>
                  <a:pt x="915" y="19"/>
                </a:cubicBezTo>
                <a:cubicBezTo>
                  <a:pt x="918" y="17"/>
                  <a:pt x="921" y="15"/>
                  <a:pt x="924" y="13"/>
                </a:cubicBezTo>
                <a:cubicBezTo>
                  <a:pt x="924" y="11"/>
                  <a:pt x="924" y="11"/>
                  <a:pt x="924" y="11"/>
                </a:cubicBezTo>
                <a:moveTo>
                  <a:pt x="449" y="11"/>
                </a:moveTo>
                <a:cubicBezTo>
                  <a:pt x="448" y="11"/>
                  <a:pt x="447" y="12"/>
                  <a:pt x="445" y="12"/>
                </a:cubicBezTo>
                <a:cubicBezTo>
                  <a:pt x="445" y="14"/>
                  <a:pt x="445" y="14"/>
                  <a:pt x="445" y="14"/>
                </a:cubicBezTo>
                <a:cubicBezTo>
                  <a:pt x="446" y="13"/>
                  <a:pt x="447" y="13"/>
                  <a:pt x="448" y="13"/>
                </a:cubicBezTo>
                <a:cubicBezTo>
                  <a:pt x="448" y="12"/>
                  <a:pt x="449" y="12"/>
                  <a:pt x="449" y="12"/>
                </a:cubicBezTo>
                <a:cubicBezTo>
                  <a:pt x="449" y="12"/>
                  <a:pt x="449" y="12"/>
                  <a:pt x="449" y="12"/>
                </a:cubicBezTo>
                <a:cubicBezTo>
                  <a:pt x="449" y="11"/>
                  <a:pt x="449" y="11"/>
                  <a:pt x="449" y="11"/>
                </a:cubicBezTo>
                <a:moveTo>
                  <a:pt x="498" y="11"/>
                </a:moveTo>
                <a:cubicBezTo>
                  <a:pt x="497" y="11"/>
                  <a:pt x="496" y="11"/>
                  <a:pt x="495" y="11"/>
                </a:cubicBezTo>
                <a:cubicBezTo>
                  <a:pt x="495" y="12"/>
                  <a:pt x="495" y="12"/>
                  <a:pt x="495" y="12"/>
                </a:cubicBezTo>
                <a:cubicBezTo>
                  <a:pt x="494" y="12"/>
                  <a:pt x="494" y="12"/>
                  <a:pt x="494" y="12"/>
                </a:cubicBezTo>
                <a:cubicBezTo>
                  <a:pt x="494" y="13"/>
                  <a:pt x="494" y="13"/>
                  <a:pt x="494" y="13"/>
                </a:cubicBezTo>
                <a:cubicBezTo>
                  <a:pt x="495" y="13"/>
                  <a:pt x="497" y="12"/>
                  <a:pt x="498" y="12"/>
                </a:cubicBezTo>
                <a:cubicBezTo>
                  <a:pt x="498" y="11"/>
                  <a:pt x="498" y="11"/>
                  <a:pt x="498" y="11"/>
                </a:cubicBezTo>
                <a:moveTo>
                  <a:pt x="1123" y="11"/>
                </a:moveTo>
                <a:cubicBezTo>
                  <a:pt x="1119" y="16"/>
                  <a:pt x="1115" y="21"/>
                  <a:pt x="1112" y="26"/>
                </a:cubicBezTo>
                <a:cubicBezTo>
                  <a:pt x="1112" y="27"/>
                  <a:pt x="1112" y="27"/>
                  <a:pt x="1112" y="27"/>
                </a:cubicBezTo>
                <a:cubicBezTo>
                  <a:pt x="1112" y="27"/>
                  <a:pt x="1112" y="27"/>
                  <a:pt x="1112" y="27"/>
                </a:cubicBezTo>
                <a:cubicBezTo>
                  <a:pt x="1108" y="32"/>
                  <a:pt x="1108" y="39"/>
                  <a:pt x="1107" y="45"/>
                </a:cubicBezTo>
                <a:cubicBezTo>
                  <a:pt x="1107" y="46"/>
                  <a:pt x="1107" y="46"/>
                  <a:pt x="1107" y="46"/>
                </a:cubicBezTo>
                <a:cubicBezTo>
                  <a:pt x="1106" y="46"/>
                  <a:pt x="1106" y="46"/>
                  <a:pt x="1106" y="46"/>
                </a:cubicBezTo>
                <a:cubicBezTo>
                  <a:pt x="1104" y="46"/>
                  <a:pt x="1102" y="46"/>
                  <a:pt x="1100" y="46"/>
                </a:cubicBezTo>
                <a:cubicBezTo>
                  <a:pt x="1097" y="46"/>
                  <a:pt x="1094" y="46"/>
                  <a:pt x="1090" y="46"/>
                </a:cubicBezTo>
                <a:cubicBezTo>
                  <a:pt x="1090" y="48"/>
                  <a:pt x="1090" y="48"/>
                  <a:pt x="1090" y="48"/>
                </a:cubicBezTo>
                <a:cubicBezTo>
                  <a:pt x="1101" y="48"/>
                  <a:pt x="1112" y="48"/>
                  <a:pt x="1123" y="48"/>
                </a:cubicBezTo>
                <a:cubicBezTo>
                  <a:pt x="1123" y="47"/>
                  <a:pt x="1123" y="47"/>
                  <a:pt x="1123" y="47"/>
                </a:cubicBezTo>
                <a:cubicBezTo>
                  <a:pt x="1122" y="47"/>
                  <a:pt x="1122" y="47"/>
                  <a:pt x="1122" y="47"/>
                </a:cubicBezTo>
                <a:cubicBezTo>
                  <a:pt x="1122" y="47"/>
                  <a:pt x="1122" y="47"/>
                  <a:pt x="1122" y="47"/>
                </a:cubicBezTo>
                <a:cubicBezTo>
                  <a:pt x="1121" y="47"/>
                  <a:pt x="1121" y="47"/>
                  <a:pt x="1120" y="47"/>
                </a:cubicBezTo>
                <a:cubicBezTo>
                  <a:pt x="1120" y="46"/>
                  <a:pt x="1120" y="46"/>
                  <a:pt x="1120" y="46"/>
                </a:cubicBezTo>
                <a:cubicBezTo>
                  <a:pt x="1120" y="46"/>
                  <a:pt x="1120" y="46"/>
                  <a:pt x="1120" y="46"/>
                </a:cubicBezTo>
                <a:cubicBezTo>
                  <a:pt x="1119" y="45"/>
                  <a:pt x="1119" y="44"/>
                  <a:pt x="1119" y="43"/>
                </a:cubicBezTo>
                <a:cubicBezTo>
                  <a:pt x="1119" y="41"/>
                  <a:pt x="1119" y="39"/>
                  <a:pt x="1120" y="38"/>
                </a:cubicBezTo>
                <a:cubicBezTo>
                  <a:pt x="1121" y="36"/>
                  <a:pt x="1122" y="35"/>
                  <a:pt x="1123" y="34"/>
                </a:cubicBezTo>
                <a:cubicBezTo>
                  <a:pt x="1123" y="32"/>
                  <a:pt x="1123" y="32"/>
                  <a:pt x="1123" y="32"/>
                </a:cubicBezTo>
                <a:cubicBezTo>
                  <a:pt x="1120" y="36"/>
                  <a:pt x="1118" y="40"/>
                  <a:pt x="1116" y="45"/>
                </a:cubicBezTo>
                <a:cubicBezTo>
                  <a:pt x="1116" y="45"/>
                  <a:pt x="1116" y="45"/>
                  <a:pt x="1116" y="45"/>
                </a:cubicBezTo>
                <a:cubicBezTo>
                  <a:pt x="1116" y="46"/>
                  <a:pt x="1116" y="46"/>
                  <a:pt x="1116" y="46"/>
                </a:cubicBezTo>
                <a:cubicBezTo>
                  <a:pt x="1115" y="46"/>
                  <a:pt x="1114" y="47"/>
                  <a:pt x="1112" y="47"/>
                </a:cubicBezTo>
                <a:cubicBezTo>
                  <a:pt x="1111" y="47"/>
                  <a:pt x="1110" y="46"/>
                  <a:pt x="1109" y="46"/>
                </a:cubicBezTo>
                <a:cubicBezTo>
                  <a:pt x="1109" y="46"/>
                  <a:pt x="1109" y="46"/>
                  <a:pt x="1109" y="46"/>
                </a:cubicBezTo>
                <a:cubicBezTo>
                  <a:pt x="1109" y="45"/>
                  <a:pt x="1109" y="45"/>
                  <a:pt x="1109" y="45"/>
                </a:cubicBezTo>
                <a:cubicBezTo>
                  <a:pt x="1109" y="45"/>
                  <a:pt x="1109" y="44"/>
                  <a:pt x="1109" y="43"/>
                </a:cubicBezTo>
                <a:cubicBezTo>
                  <a:pt x="1109" y="39"/>
                  <a:pt x="1110" y="36"/>
                  <a:pt x="1110" y="33"/>
                </a:cubicBezTo>
                <a:cubicBezTo>
                  <a:pt x="1110" y="33"/>
                  <a:pt x="1110" y="33"/>
                  <a:pt x="1110" y="33"/>
                </a:cubicBezTo>
                <a:cubicBezTo>
                  <a:pt x="1110" y="33"/>
                  <a:pt x="1110" y="33"/>
                  <a:pt x="1110" y="33"/>
                </a:cubicBezTo>
                <a:cubicBezTo>
                  <a:pt x="1112" y="26"/>
                  <a:pt x="1117" y="18"/>
                  <a:pt x="1123" y="13"/>
                </a:cubicBezTo>
                <a:cubicBezTo>
                  <a:pt x="1123" y="11"/>
                  <a:pt x="1123" y="11"/>
                  <a:pt x="1123" y="11"/>
                </a:cubicBezTo>
                <a:moveTo>
                  <a:pt x="1135" y="11"/>
                </a:moveTo>
                <a:cubicBezTo>
                  <a:pt x="1135" y="11"/>
                  <a:pt x="1135" y="11"/>
                  <a:pt x="1135" y="11"/>
                </a:cubicBezTo>
                <a:cubicBezTo>
                  <a:pt x="1134" y="11"/>
                  <a:pt x="1132" y="11"/>
                  <a:pt x="1131" y="12"/>
                </a:cubicBezTo>
                <a:cubicBezTo>
                  <a:pt x="1131" y="12"/>
                  <a:pt x="1131" y="12"/>
                  <a:pt x="1131" y="12"/>
                </a:cubicBezTo>
                <a:cubicBezTo>
                  <a:pt x="1130" y="13"/>
                  <a:pt x="1130" y="13"/>
                  <a:pt x="1130" y="13"/>
                </a:cubicBezTo>
                <a:cubicBezTo>
                  <a:pt x="1130" y="14"/>
                  <a:pt x="1130" y="14"/>
                  <a:pt x="1130" y="14"/>
                </a:cubicBezTo>
                <a:cubicBezTo>
                  <a:pt x="1131" y="13"/>
                  <a:pt x="1132" y="12"/>
                  <a:pt x="1133" y="12"/>
                </a:cubicBezTo>
                <a:cubicBezTo>
                  <a:pt x="1133" y="12"/>
                  <a:pt x="1133" y="12"/>
                  <a:pt x="1133" y="12"/>
                </a:cubicBezTo>
                <a:cubicBezTo>
                  <a:pt x="1133" y="12"/>
                  <a:pt x="1133" y="12"/>
                  <a:pt x="1133" y="12"/>
                </a:cubicBezTo>
                <a:cubicBezTo>
                  <a:pt x="1134" y="11"/>
                  <a:pt x="1135" y="11"/>
                  <a:pt x="1136" y="11"/>
                </a:cubicBezTo>
                <a:cubicBezTo>
                  <a:pt x="1138" y="11"/>
                  <a:pt x="1141" y="12"/>
                  <a:pt x="1143" y="13"/>
                </a:cubicBezTo>
                <a:cubicBezTo>
                  <a:pt x="1143" y="14"/>
                  <a:pt x="1143" y="14"/>
                  <a:pt x="1143" y="14"/>
                </a:cubicBezTo>
                <a:cubicBezTo>
                  <a:pt x="1143" y="14"/>
                  <a:pt x="1143" y="14"/>
                  <a:pt x="1143" y="14"/>
                </a:cubicBezTo>
                <a:cubicBezTo>
                  <a:pt x="1144" y="14"/>
                  <a:pt x="1144" y="15"/>
                  <a:pt x="1144" y="16"/>
                </a:cubicBezTo>
                <a:cubicBezTo>
                  <a:pt x="1144" y="18"/>
                  <a:pt x="1143" y="19"/>
                  <a:pt x="1142" y="20"/>
                </a:cubicBezTo>
                <a:cubicBezTo>
                  <a:pt x="1142" y="20"/>
                  <a:pt x="1141" y="21"/>
                  <a:pt x="1141" y="22"/>
                </a:cubicBezTo>
                <a:cubicBezTo>
                  <a:pt x="1141" y="23"/>
                  <a:pt x="1141" y="23"/>
                  <a:pt x="1141" y="23"/>
                </a:cubicBezTo>
                <a:cubicBezTo>
                  <a:pt x="1142" y="23"/>
                  <a:pt x="1142" y="23"/>
                  <a:pt x="1142" y="23"/>
                </a:cubicBezTo>
                <a:cubicBezTo>
                  <a:pt x="1142" y="23"/>
                  <a:pt x="1142" y="23"/>
                  <a:pt x="1142" y="23"/>
                </a:cubicBezTo>
                <a:cubicBezTo>
                  <a:pt x="1142" y="25"/>
                  <a:pt x="1143" y="26"/>
                  <a:pt x="1144" y="27"/>
                </a:cubicBezTo>
                <a:cubicBezTo>
                  <a:pt x="1146" y="28"/>
                  <a:pt x="1147" y="28"/>
                  <a:pt x="1149" y="29"/>
                </a:cubicBezTo>
                <a:cubicBezTo>
                  <a:pt x="1150" y="29"/>
                  <a:pt x="1152" y="28"/>
                  <a:pt x="1153" y="28"/>
                </a:cubicBezTo>
                <a:cubicBezTo>
                  <a:pt x="1153" y="27"/>
                  <a:pt x="1153" y="27"/>
                  <a:pt x="1153" y="27"/>
                </a:cubicBezTo>
                <a:cubicBezTo>
                  <a:pt x="1152" y="28"/>
                  <a:pt x="1151" y="28"/>
                  <a:pt x="1150" y="28"/>
                </a:cubicBezTo>
                <a:cubicBezTo>
                  <a:pt x="1150" y="28"/>
                  <a:pt x="1150" y="28"/>
                  <a:pt x="1150" y="28"/>
                </a:cubicBezTo>
                <a:cubicBezTo>
                  <a:pt x="1149" y="28"/>
                  <a:pt x="1148" y="28"/>
                  <a:pt x="1147" y="27"/>
                </a:cubicBezTo>
                <a:cubicBezTo>
                  <a:pt x="1146" y="27"/>
                  <a:pt x="1145" y="26"/>
                  <a:pt x="1144" y="26"/>
                </a:cubicBezTo>
                <a:cubicBezTo>
                  <a:pt x="1143" y="25"/>
                  <a:pt x="1142" y="24"/>
                  <a:pt x="1142" y="22"/>
                </a:cubicBezTo>
                <a:cubicBezTo>
                  <a:pt x="1142" y="22"/>
                  <a:pt x="1142" y="22"/>
                  <a:pt x="1142" y="22"/>
                </a:cubicBezTo>
                <a:cubicBezTo>
                  <a:pt x="1142" y="21"/>
                  <a:pt x="1143" y="21"/>
                  <a:pt x="1143" y="20"/>
                </a:cubicBezTo>
                <a:cubicBezTo>
                  <a:pt x="1143" y="20"/>
                  <a:pt x="1144" y="20"/>
                  <a:pt x="1144" y="20"/>
                </a:cubicBezTo>
                <a:cubicBezTo>
                  <a:pt x="1144" y="20"/>
                  <a:pt x="1144" y="20"/>
                  <a:pt x="1144" y="20"/>
                </a:cubicBezTo>
                <a:cubicBezTo>
                  <a:pt x="1145" y="20"/>
                  <a:pt x="1145" y="20"/>
                  <a:pt x="1145" y="20"/>
                </a:cubicBezTo>
                <a:cubicBezTo>
                  <a:pt x="1146" y="20"/>
                  <a:pt x="1146" y="20"/>
                  <a:pt x="1146" y="20"/>
                </a:cubicBezTo>
                <a:cubicBezTo>
                  <a:pt x="1148" y="18"/>
                  <a:pt x="1151" y="17"/>
                  <a:pt x="1153" y="16"/>
                </a:cubicBezTo>
                <a:cubicBezTo>
                  <a:pt x="1153" y="14"/>
                  <a:pt x="1153" y="14"/>
                  <a:pt x="1153" y="14"/>
                </a:cubicBezTo>
                <a:cubicBezTo>
                  <a:pt x="1151" y="15"/>
                  <a:pt x="1149" y="16"/>
                  <a:pt x="1148" y="17"/>
                </a:cubicBezTo>
                <a:cubicBezTo>
                  <a:pt x="1147" y="18"/>
                  <a:pt x="1147" y="18"/>
                  <a:pt x="1147" y="18"/>
                </a:cubicBezTo>
                <a:cubicBezTo>
                  <a:pt x="1146" y="17"/>
                  <a:pt x="1146" y="17"/>
                  <a:pt x="1146" y="17"/>
                </a:cubicBezTo>
                <a:cubicBezTo>
                  <a:pt x="1146" y="16"/>
                  <a:pt x="1144" y="14"/>
                  <a:pt x="1144" y="12"/>
                </a:cubicBezTo>
                <a:cubicBezTo>
                  <a:pt x="1143" y="12"/>
                  <a:pt x="1143" y="12"/>
                  <a:pt x="1143" y="12"/>
                </a:cubicBezTo>
                <a:cubicBezTo>
                  <a:pt x="1141" y="12"/>
                  <a:pt x="1138" y="11"/>
                  <a:pt x="1135" y="11"/>
                </a:cubicBezTo>
                <a:moveTo>
                  <a:pt x="500" y="11"/>
                </a:moveTo>
                <a:cubicBezTo>
                  <a:pt x="500" y="12"/>
                  <a:pt x="500" y="12"/>
                  <a:pt x="500" y="12"/>
                </a:cubicBezTo>
                <a:cubicBezTo>
                  <a:pt x="500" y="12"/>
                  <a:pt x="500" y="12"/>
                  <a:pt x="500" y="12"/>
                </a:cubicBezTo>
                <a:cubicBezTo>
                  <a:pt x="500" y="12"/>
                  <a:pt x="500" y="12"/>
                  <a:pt x="500" y="12"/>
                </a:cubicBezTo>
                <a:cubicBezTo>
                  <a:pt x="500" y="12"/>
                  <a:pt x="500" y="12"/>
                  <a:pt x="500" y="12"/>
                </a:cubicBezTo>
                <a:cubicBezTo>
                  <a:pt x="501" y="12"/>
                  <a:pt x="502" y="12"/>
                  <a:pt x="503" y="12"/>
                </a:cubicBezTo>
                <a:cubicBezTo>
                  <a:pt x="504" y="12"/>
                  <a:pt x="505" y="12"/>
                  <a:pt x="505" y="13"/>
                </a:cubicBezTo>
                <a:cubicBezTo>
                  <a:pt x="506" y="13"/>
                  <a:pt x="507" y="14"/>
                  <a:pt x="507" y="14"/>
                </a:cubicBezTo>
                <a:cubicBezTo>
                  <a:pt x="507" y="15"/>
                  <a:pt x="507" y="15"/>
                  <a:pt x="507" y="15"/>
                </a:cubicBezTo>
                <a:cubicBezTo>
                  <a:pt x="500" y="18"/>
                  <a:pt x="500" y="18"/>
                  <a:pt x="500" y="18"/>
                </a:cubicBezTo>
                <a:cubicBezTo>
                  <a:pt x="500" y="18"/>
                  <a:pt x="500" y="18"/>
                  <a:pt x="500" y="18"/>
                </a:cubicBezTo>
                <a:cubicBezTo>
                  <a:pt x="504" y="18"/>
                  <a:pt x="508" y="18"/>
                  <a:pt x="512" y="17"/>
                </a:cubicBezTo>
                <a:cubicBezTo>
                  <a:pt x="512" y="17"/>
                  <a:pt x="512" y="17"/>
                  <a:pt x="512" y="17"/>
                </a:cubicBezTo>
                <a:cubicBezTo>
                  <a:pt x="520" y="22"/>
                  <a:pt x="520" y="22"/>
                  <a:pt x="520" y="22"/>
                </a:cubicBezTo>
                <a:cubicBezTo>
                  <a:pt x="520" y="22"/>
                  <a:pt x="520" y="22"/>
                  <a:pt x="520" y="22"/>
                </a:cubicBezTo>
                <a:cubicBezTo>
                  <a:pt x="520" y="22"/>
                  <a:pt x="520" y="22"/>
                  <a:pt x="520" y="22"/>
                </a:cubicBezTo>
                <a:cubicBezTo>
                  <a:pt x="522" y="22"/>
                  <a:pt x="524" y="21"/>
                  <a:pt x="525" y="20"/>
                </a:cubicBezTo>
                <a:cubicBezTo>
                  <a:pt x="525" y="19"/>
                  <a:pt x="525" y="19"/>
                  <a:pt x="525" y="19"/>
                </a:cubicBezTo>
                <a:cubicBezTo>
                  <a:pt x="525" y="19"/>
                  <a:pt x="525" y="19"/>
                  <a:pt x="525" y="19"/>
                </a:cubicBezTo>
                <a:cubicBezTo>
                  <a:pt x="524" y="20"/>
                  <a:pt x="522" y="20"/>
                  <a:pt x="521" y="20"/>
                </a:cubicBezTo>
                <a:cubicBezTo>
                  <a:pt x="521" y="20"/>
                  <a:pt x="521" y="20"/>
                  <a:pt x="521" y="20"/>
                </a:cubicBezTo>
                <a:cubicBezTo>
                  <a:pt x="520" y="20"/>
                  <a:pt x="520" y="20"/>
                  <a:pt x="520" y="20"/>
                </a:cubicBezTo>
                <a:cubicBezTo>
                  <a:pt x="520" y="20"/>
                  <a:pt x="520" y="20"/>
                  <a:pt x="520" y="20"/>
                </a:cubicBezTo>
                <a:cubicBezTo>
                  <a:pt x="520" y="20"/>
                  <a:pt x="520" y="20"/>
                  <a:pt x="520" y="20"/>
                </a:cubicBezTo>
                <a:cubicBezTo>
                  <a:pt x="513" y="16"/>
                  <a:pt x="507" y="11"/>
                  <a:pt x="500" y="11"/>
                </a:cubicBezTo>
                <a:moveTo>
                  <a:pt x="550" y="11"/>
                </a:moveTo>
                <a:cubicBezTo>
                  <a:pt x="550" y="11"/>
                  <a:pt x="550" y="11"/>
                  <a:pt x="550" y="11"/>
                </a:cubicBezTo>
                <a:cubicBezTo>
                  <a:pt x="556" y="14"/>
                  <a:pt x="563" y="17"/>
                  <a:pt x="568" y="22"/>
                </a:cubicBezTo>
                <a:cubicBezTo>
                  <a:pt x="568" y="20"/>
                  <a:pt x="568" y="20"/>
                  <a:pt x="568" y="20"/>
                </a:cubicBezTo>
                <a:cubicBezTo>
                  <a:pt x="563" y="16"/>
                  <a:pt x="556" y="13"/>
                  <a:pt x="550" y="11"/>
                </a:cubicBezTo>
                <a:moveTo>
                  <a:pt x="421" y="10"/>
                </a:moveTo>
                <a:cubicBezTo>
                  <a:pt x="420" y="11"/>
                  <a:pt x="420" y="11"/>
                  <a:pt x="419" y="11"/>
                </a:cubicBezTo>
                <a:cubicBezTo>
                  <a:pt x="410" y="16"/>
                  <a:pt x="404" y="27"/>
                  <a:pt x="400" y="36"/>
                </a:cubicBezTo>
                <a:cubicBezTo>
                  <a:pt x="400" y="37"/>
                  <a:pt x="400" y="37"/>
                  <a:pt x="400" y="37"/>
                </a:cubicBezTo>
                <a:cubicBezTo>
                  <a:pt x="400" y="37"/>
                  <a:pt x="400" y="37"/>
                  <a:pt x="400" y="37"/>
                </a:cubicBezTo>
                <a:cubicBezTo>
                  <a:pt x="399" y="37"/>
                  <a:pt x="399" y="39"/>
                  <a:pt x="398" y="40"/>
                </a:cubicBezTo>
                <a:cubicBezTo>
                  <a:pt x="398" y="41"/>
                  <a:pt x="398" y="43"/>
                  <a:pt x="396" y="44"/>
                </a:cubicBezTo>
                <a:cubicBezTo>
                  <a:pt x="396" y="44"/>
                  <a:pt x="396" y="44"/>
                  <a:pt x="396" y="44"/>
                </a:cubicBezTo>
                <a:cubicBezTo>
                  <a:pt x="396" y="44"/>
                  <a:pt x="396" y="44"/>
                  <a:pt x="396" y="44"/>
                </a:cubicBezTo>
                <a:cubicBezTo>
                  <a:pt x="393" y="44"/>
                  <a:pt x="390" y="44"/>
                  <a:pt x="387" y="44"/>
                </a:cubicBezTo>
                <a:cubicBezTo>
                  <a:pt x="387" y="46"/>
                  <a:pt x="387" y="46"/>
                  <a:pt x="387" y="46"/>
                </a:cubicBezTo>
                <a:cubicBezTo>
                  <a:pt x="421" y="46"/>
                  <a:pt x="421" y="46"/>
                  <a:pt x="421" y="46"/>
                </a:cubicBezTo>
                <a:cubicBezTo>
                  <a:pt x="421" y="44"/>
                  <a:pt x="421" y="44"/>
                  <a:pt x="421" y="44"/>
                </a:cubicBezTo>
                <a:cubicBezTo>
                  <a:pt x="416" y="44"/>
                  <a:pt x="410" y="44"/>
                  <a:pt x="405" y="44"/>
                </a:cubicBezTo>
                <a:cubicBezTo>
                  <a:pt x="405" y="44"/>
                  <a:pt x="404" y="44"/>
                  <a:pt x="403" y="44"/>
                </a:cubicBezTo>
                <a:cubicBezTo>
                  <a:pt x="402" y="44"/>
                  <a:pt x="401" y="44"/>
                  <a:pt x="401" y="43"/>
                </a:cubicBezTo>
                <a:cubicBezTo>
                  <a:pt x="400" y="42"/>
                  <a:pt x="400" y="42"/>
                  <a:pt x="400" y="41"/>
                </a:cubicBezTo>
                <a:cubicBezTo>
                  <a:pt x="400" y="40"/>
                  <a:pt x="400" y="40"/>
                  <a:pt x="400" y="40"/>
                </a:cubicBezTo>
                <a:cubicBezTo>
                  <a:pt x="400" y="40"/>
                  <a:pt x="400" y="40"/>
                  <a:pt x="400" y="40"/>
                </a:cubicBezTo>
                <a:cubicBezTo>
                  <a:pt x="400" y="40"/>
                  <a:pt x="400" y="40"/>
                  <a:pt x="400" y="40"/>
                </a:cubicBezTo>
                <a:cubicBezTo>
                  <a:pt x="402" y="34"/>
                  <a:pt x="405" y="28"/>
                  <a:pt x="409" y="22"/>
                </a:cubicBezTo>
                <a:cubicBezTo>
                  <a:pt x="409" y="22"/>
                  <a:pt x="409" y="22"/>
                  <a:pt x="409" y="22"/>
                </a:cubicBezTo>
                <a:cubicBezTo>
                  <a:pt x="410" y="21"/>
                  <a:pt x="412" y="19"/>
                  <a:pt x="413" y="17"/>
                </a:cubicBezTo>
                <a:cubicBezTo>
                  <a:pt x="415" y="15"/>
                  <a:pt x="417" y="14"/>
                  <a:pt x="419" y="14"/>
                </a:cubicBezTo>
                <a:cubicBezTo>
                  <a:pt x="420" y="14"/>
                  <a:pt x="420" y="14"/>
                  <a:pt x="420" y="14"/>
                </a:cubicBezTo>
                <a:cubicBezTo>
                  <a:pt x="420" y="14"/>
                  <a:pt x="420" y="14"/>
                  <a:pt x="420" y="14"/>
                </a:cubicBezTo>
                <a:cubicBezTo>
                  <a:pt x="421" y="16"/>
                  <a:pt x="421" y="16"/>
                  <a:pt x="421" y="16"/>
                </a:cubicBezTo>
                <a:cubicBezTo>
                  <a:pt x="420" y="16"/>
                  <a:pt x="420" y="16"/>
                  <a:pt x="420" y="16"/>
                </a:cubicBezTo>
                <a:cubicBezTo>
                  <a:pt x="419" y="17"/>
                  <a:pt x="419" y="19"/>
                  <a:pt x="419" y="21"/>
                </a:cubicBezTo>
                <a:cubicBezTo>
                  <a:pt x="419" y="23"/>
                  <a:pt x="419" y="25"/>
                  <a:pt x="418" y="26"/>
                </a:cubicBezTo>
                <a:cubicBezTo>
                  <a:pt x="418" y="28"/>
                  <a:pt x="417" y="29"/>
                  <a:pt x="416" y="30"/>
                </a:cubicBezTo>
                <a:cubicBezTo>
                  <a:pt x="414" y="33"/>
                  <a:pt x="412" y="36"/>
                  <a:pt x="410" y="40"/>
                </a:cubicBezTo>
                <a:cubicBezTo>
                  <a:pt x="410" y="40"/>
                  <a:pt x="410" y="40"/>
                  <a:pt x="410" y="40"/>
                </a:cubicBezTo>
                <a:cubicBezTo>
                  <a:pt x="410" y="40"/>
                  <a:pt x="411" y="40"/>
                  <a:pt x="411" y="40"/>
                </a:cubicBezTo>
                <a:cubicBezTo>
                  <a:pt x="412" y="39"/>
                  <a:pt x="413" y="37"/>
                  <a:pt x="414" y="35"/>
                </a:cubicBezTo>
                <a:cubicBezTo>
                  <a:pt x="415" y="33"/>
                  <a:pt x="416" y="31"/>
                  <a:pt x="419" y="30"/>
                </a:cubicBezTo>
                <a:cubicBezTo>
                  <a:pt x="419" y="29"/>
                  <a:pt x="419" y="29"/>
                  <a:pt x="419" y="29"/>
                </a:cubicBezTo>
                <a:cubicBezTo>
                  <a:pt x="420" y="30"/>
                  <a:pt x="420" y="30"/>
                  <a:pt x="420" y="30"/>
                </a:cubicBezTo>
                <a:cubicBezTo>
                  <a:pt x="420" y="30"/>
                  <a:pt x="421" y="30"/>
                  <a:pt x="421" y="31"/>
                </a:cubicBezTo>
                <a:cubicBezTo>
                  <a:pt x="421" y="29"/>
                  <a:pt x="421" y="29"/>
                  <a:pt x="421" y="29"/>
                </a:cubicBezTo>
                <a:cubicBezTo>
                  <a:pt x="421" y="28"/>
                  <a:pt x="421" y="28"/>
                  <a:pt x="421" y="28"/>
                </a:cubicBezTo>
                <a:cubicBezTo>
                  <a:pt x="420" y="27"/>
                  <a:pt x="420" y="25"/>
                  <a:pt x="420" y="24"/>
                </a:cubicBezTo>
                <a:cubicBezTo>
                  <a:pt x="420" y="22"/>
                  <a:pt x="420" y="20"/>
                  <a:pt x="421" y="19"/>
                </a:cubicBezTo>
                <a:cubicBezTo>
                  <a:pt x="421" y="10"/>
                  <a:pt x="421" y="10"/>
                  <a:pt x="421" y="10"/>
                </a:cubicBezTo>
                <a:moveTo>
                  <a:pt x="570" y="9"/>
                </a:moveTo>
                <a:cubicBezTo>
                  <a:pt x="570" y="10"/>
                  <a:pt x="570" y="10"/>
                  <a:pt x="570" y="10"/>
                </a:cubicBezTo>
                <a:cubicBezTo>
                  <a:pt x="573" y="12"/>
                  <a:pt x="576" y="14"/>
                  <a:pt x="579" y="16"/>
                </a:cubicBezTo>
                <a:cubicBezTo>
                  <a:pt x="579" y="14"/>
                  <a:pt x="579" y="14"/>
                  <a:pt x="579" y="14"/>
                </a:cubicBezTo>
                <a:cubicBezTo>
                  <a:pt x="576" y="13"/>
                  <a:pt x="573" y="11"/>
                  <a:pt x="570" y="9"/>
                </a:cubicBezTo>
                <a:moveTo>
                  <a:pt x="703" y="9"/>
                </a:moveTo>
                <a:cubicBezTo>
                  <a:pt x="703" y="10"/>
                  <a:pt x="703" y="10"/>
                  <a:pt x="703" y="10"/>
                </a:cubicBezTo>
                <a:cubicBezTo>
                  <a:pt x="710" y="10"/>
                  <a:pt x="717" y="12"/>
                  <a:pt x="722" y="15"/>
                </a:cubicBezTo>
                <a:cubicBezTo>
                  <a:pt x="722" y="12"/>
                  <a:pt x="722" y="12"/>
                  <a:pt x="722" y="12"/>
                </a:cubicBezTo>
                <a:cubicBezTo>
                  <a:pt x="719" y="12"/>
                  <a:pt x="716" y="12"/>
                  <a:pt x="713" y="10"/>
                </a:cubicBezTo>
                <a:cubicBezTo>
                  <a:pt x="709" y="9"/>
                  <a:pt x="706" y="9"/>
                  <a:pt x="703" y="9"/>
                </a:cubicBezTo>
                <a:moveTo>
                  <a:pt x="1257" y="9"/>
                </a:moveTo>
                <a:cubicBezTo>
                  <a:pt x="1257" y="10"/>
                  <a:pt x="1257" y="10"/>
                  <a:pt x="1257" y="10"/>
                </a:cubicBezTo>
                <a:cubicBezTo>
                  <a:pt x="1264" y="14"/>
                  <a:pt x="1271" y="18"/>
                  <a:pt x="1276" y="25"/>
                </a:cubicBezTo>
                <a:cubicBezTo>
                  <a:pt x="1276" y="25"/>
                  <a:pt x="1276" y="25"/>
                  <a:pt x="1276" y="25"/>
                </a:cubicBezTo>
                <a:cubicBezTo>
                  <a:pt x="1276" y="26"/>
                  <a:pt x="1276" y="26"/>
                  <a:pt x="1276" y="26"/>
                </a:cubicBezTo>
                <a:cubicBezTo>
                  <a:pt x="1275" y="28"/>
                  <a:pt x="1274" y="31"/>
                  <a:pt x="1272" y="33"/>
                </a:cubicBezTo>
                <a:cubicBezTo>
                  <a:pt x="1271" y="34"/>
                  <a:pt x="1271" y="34"/>
                  <a:pt x="1271" y="34"/>
                </a:cubicBezTo>
                <a:cubicBezTo>
                  <a:pt x="1262" y="26"/>
                  <a:pt x="1262" y="26"/>
                  <a:pt x="1262" y="26"/>
                </a:cubicBezTo>
                <a:cubicBezTo>
                  <a:pt x="1262" y="26"/>
                  <a:pt x="1262" y="26"/>
                  <a:pt x="1262" y="26"/>
                </a:cubicBezTo>
                <a:cubicBezTo>
                  <a:pt x="1261" y="25"/>
                  <a:pt x="1259" y="24"/>
                  <a:pt x="1257" y="22"/>
                </a:cubicBezTo>
                <a:cubicBezTo>
                  <a:pt x="1257" y="23"/>
                  <a:pt x="1257" y="23"/>
                  <a:pt x="1257" y="23"/>
                </a:cubicBezTo>
                <a:cubicBezTo>
                  <a:pt x="1261" y="26"/>
                  <a:pt x="1265" y="29"/>
                  <a:pt x="1268" y="33"/>
                </a:cubicBezTo>
                <a:cubicBezTo>
                  <a:pt x="1269" y="33"/>
                  <a:pt x="1270" y="33"/>
                  <a:pt x="1270" y="33"/>
                </a:cubicBezTo>
                <a:cubicBezTo>
                  <a:pt x="1271" y="34"/>
                  <a:pt x="1271" y="35"/>
                  <a:pt x="1271" y="35"/>
                </a:cubicBezTo>
                <a:cubicBezTo>
                  <a:pt x="1271" y="36"/>
                  <a:pt x="1271" y="37"/>
                  <a:pt x="1270" y="38"/>
                </a:cubicBezTo>
                <a:cubicBezTo>
                  <a:pt x="1270" y="39"/>
                  <a:pt x="1270" y="39"/>
                  <a:pt x="1269" y="40"/>
                </a:cubicBezTo>
                <a:cubicBezTo>
                  <a:pt x="1269" y="40"/>
                  <a:pt x="1269" y="40"/>
                  <a:pt x="1269" y="40"/>
                </a:cubicBezTo>
                <a:cubicBezTo>
                  <a:pt x="1269" y="41"/>
                  <a:pt x="1269" y="41"/>
                  <a:pt x="1269" y="41"/>
                </a:cubicBezTo>
                <a:cubicBezTo>
                  <a:pt x="1268" y="41"/>
                  <a:pt x="1268" y="41"/>
                  <a:pt x="1267" y="41"/>
                </a:cubicBezTo>
                <a:cubicBezTo>
                  <a:pt x="1267" y="41"/>
                  <a:pt x="1267" y="41"/>
                  <a:pt x="1267" y="41"/>
                </a:cubicBezTo>
                <a:cubicBezTo>
                  <a:pt x="1266" y="41"/>
                  <a:pt x="1265" y="40"/>
                  <a:pt x="1265" y="40"/>
                </a:cubicBezTo>
                <a:cubicBezTo>
                  <a:pt x="1264" y="39"/>
                  <a:pt x="1264" y="39"/>
                  <a:pt x="1263" y="38"/>
                </a:cubicBezTo>
                <a:cubicBezTo>
                  <a:pt x="1263" y="38"/>
                  <a:pt x="1263" y="38"/>
                  <a:pt x="1263" y="38"/>
                </a:cubicBezTo>
                <a:cubicBezTo>
                  <a:pt x="1263" y="38"/>
                  <a:pt x="1263" y="38"/>
                  <a:pt x="1263" y="38"/>
                </a:cubicBezTo>
                <a:cubicBezTo>
                  <a:pt x="1261" y="37"/>
                  <a:pt x="1259" y="35"/>
                  <a:pt x="1257" y="33"/>
                </a:cubicBezTo>
                <a:cubicBezTo>
                  <a:pt x="1257" y="35"/>
                  <a:pt x="1257" y="35"/>
                  <a:pt x="1257" y="35"/>
                </a:cubicBezTo>
                <a:cubicBezTo>
                  <a:pt x="1261" y="37"/>
                  <a:pt x="1265" y="40"/>
                  <a:pt x="1267" y="44"/>
                </a:cubicBezTo>
                <a:cubicBezTo>
                  <a:pt x="1267" y="44"/>
                  <a:pt x="1267" y="44"/>
                  <a:pt x="1267" y="44"/>
                </a:cubicBezTo>
                <a:cubicBezTo>
                  <a:pt x="1267" y="45"/>
                  <a:pt x="1267" y="45"/>
                  <a:pt x="1267" y="45"/>
                </a:cubicBezTo>
                <a:cubicBezTo>
                  <a:pt x="1267" y="45"/>
                  <a:pt x="1267" y="45"/>
                  <a:pt x="1267" y="45"/>
                </a:cubicBezTo>
                <a:cubicBezTo>
                  <a:pt x="1267" y="46"/>
                  <a:pt x="1267" y="47"/>
                  <a:pt x="1266" y="47"/>
                </a:cubicBezTo>
                <a:cubicBezTo>
                  <a:pt x="1266" y="47"/>
                  <a:pt x="1265" y="47"/>
                  <a:pt x="1265" y="47"/>
                </a:cubicBezTo>
                <a:cubicBezTo>
                  <a:pt x="1264" y="47"/>
                  <a:pt x="1263" y="47"/>
                  <a:pt x="1263" y="47"/>
                </a:cubicBezTo>
                <a:cubicBezTo>
                  <a:pt x="1262" y="47"/>
                  <a:pt x="1262" y="47"/>
                  <a:pt x="1262" y="47"/>
                </a:cubicBezTo>
                <a:cubicBezTo>
                  <a:pt x="1262" y="48"/>
                  <a:pt x="1262" y="48"/>
                  <a:pt x="1262" y="48"/>
                </a:cubicBezTo>
                <a:cubicBezTo>
                  <a:pt x="1262" y="47"/>
                  <a:pt x="1262" y="47"/>
                  <a:pt x="1262" y="47"/>
                </a:cubicBezTo>
                <a:cubicBezTo>
                  <a:pt x="1260" y="46"/>
                  <a:pt x="1258" y="46"/>
                  <a:pt x="1257" y="45"/>
                </a:cubicBezTo>
                <a:cubicBezTo>
                  <a:pt x="1257" y="49"/>
                  <a:pt x="1257" y="49"/>
                  <a:pt x="1257" y="49"/>
                </a:cubicBezTo>
                <a:cubicBezTo>
                  <a:pt x="1262" y="49"/>
                  <a:pt x="1267" y="49"/>
                  <a:pt x="1272" y="49"/>
                </a:cubicBezTo>
                <a:cubicBezTo>
                  <a:pt x="1272" y="49"/>
                  <a:pt x="1272" y="49"/>
                  <a:pt x="1272" y="48"/>
                </a:cubicBezTo>
                <a:cubicBezTo>
                  <a:pt x="1272" y="48"/>
                  <a:pt x="1272" y="48"/>
                  <a:pt x="1272" y="47"/>
                </a:cubicBezTo>
                <a:cubicBezTo>
                  <a:pt x="1271" y="47"/>
                  <a:pt x="1271" y="47"/>
                  <a:pt x="1271" y="47"/>
                </a:cubicBezTo>
                <a:cubicBezTo>
                  <a:pt x="1270" y="47"/>
                  <a:pt x="1270" y="47"/>
                  <a:pt x="1270" y="47"/>
                </a:cubicBezTo>
                <a:cubicBezTo>
                  <a:pt x="1270" y="46"/>
                  <a:pt x="1270" y="45"/>
                  <a:pt x="1270" y="44"/>
                </a:cubicBezTo>
                <a:cubicBezTo>
                  <a:pt x="1270" y="39"/>
                  <a:pt x="1273" y="35"/>
                  <a:pt x="1275" y="31"/>
                </a:cubicBezTo>
                <a:cubicBezTo>
                  <a:pt x="1275" y="29"/>
                  <a:pt x="1277" y="26"/>
                  <a:pt x="1278" y="24"/>
                </a:cubicBezTo>
                <a:cubicBezTo>
                  <a:pt x="1278" y="24"/>
                  <a:pt x="1277" y="23"/>
                  <a:pt x="1277" y="22"/>
                </a:cubicBezTo>
                <a:cubicBezTo>
                  <a:pt x="1277" y="22"/>
                  <a:pt x="1277" y="22"/>
                  <a:pt x="1276" y="22"/>
                </a:cubicBezTo>
                <a:cubicBezTo>
                  <a:pt x="1276" y="22"/>
                  <a:pt x="1276" y="22"/>
                  <a:pt x="1276" y="22"/>
                </a:cubicBezTo>
                <a:cubicBezTo>
                  <a:pt x="1276" y="22"/>
                  <a:pt x="1276" y="22"/>
                  <a:pt x="1276" y="22"/>
                </a:cubicBezTo>
                <a:cubicBezTo>
                  <a:pt x="1276" y="22"/>
                  <a:pt x="1276" y="22"/>
                  <a:pt x="1276" y="22"/>
                </a:cubicBezTo>
                <a:cubicBezTo>
                  <a:pt x="1276" y="22"/>
                  <a:pt x="1276" y="22"/>
                  <a:pt x="1276" y="22"/>
                </a:cubicBezTo>
                <a:cubicBezTo>
                  <a:pt x="1270" y="17"/>
                  <a:pt x="1264" y="12"/>
                  <a:pt x="1257" y="9"/>
                </a:cubicBezTo>
                <a:moveTo>
                  <a:pt x="694" y="8"/>
                </a:moveTo>
                <a:cubicBezTo>
                  <a:pt x="689" y="8"/>
                  <a:pt x="684" y="10"/>
                  <a:pt x="679" y="11"/>
                </a:cubicBezTo>
                <a:cubicBezTo>
                  <a:pt x="679" y="12"/>
                  <a:pt x="679" y="12"/>
                  <a:pt x="679" y="12"/>
                </a:cubicBezTo>
                <a:cubicBezTo>
                  <a:pt x="685" y="11"/>
                  <a:pt x="692" y="9"/>
                  <a:pt x="699" y="9"/>
                </a:cubicBezTo>
                <a:cubicBezTo>
                  <a:pt x="699" y="9"/>
                  <a:pt x="700" y="9"/>
                  <a:pt x="701" y="9"/>
                </a:cubicBezTo>
                <a:cubicBezTo>
                  <a:pt x="701" y="9"/>
                  <a:pt x="701" y="9"/>
                  <a:pt x="701" y="9"/>
                </a:cubicBezTo>
                <a:cubicBezTo>
                  <a:pt x="700" y="9"/>
                  <a:pt x="699" y="9"/>
                  <a:pt x="698" y="9"/>
                </a:cubicBezTo>
                <a:cubicBezTo>
                  <a:pt x="698" y="9"/>
                  <a:pt x="698" y="9"/>
                  <a:pt x="698" y="9"/>
                </a:cubicBezTo>
                <a:cubicBezTo>
                  <a:pt x="698" y="9"/>
                  <a:pt x="698" y="9"/>
                  <a:pt x="698" y="9"/>
                </a:cubicBezTo>
                <a:cubicBezTo>
                  <a:pt x="697" y="9"/>
                  <a:pt x="695" y="8"/>
                  <a:pt x="694" y="8"/>
                </a:cubicBezTo>
                <a:cubicBezTo>
                  <a:pt x="694" y="8"/>
                  <a:pt x="694" y="8"/>
                  <a:pt x="694" y="8"/>
                </a:cubicBezTo>
                <a:moveTo>
                  <a:pt x="1077" y="8"/>
                </a:moveTo>
                <a:cubicBezTo>
                  <a:pt x="1076" y="8"/>
                  <a:pt x="1076" y="8"/>
                  <a:pt x="1076" y="8"/>
                </a:cubicBezTo>
                <a:cubicBezTo>
                  <a:pt x="1078" y="9"/>
                  <a:pt x="1080" y="11"/>
                  <a:pt x="1081" y="12"/>
                </a:cubicBezTo>
                <a:cubicBezTo>
                  <a:pt x="1081" y="11"/>
                  <a:pt x="1081" y="11"/>
                  <a:pt x="1081" y="11"/>
                </a:cubicBezTo>
                <a:cubicBezTo>
                  <a:pt x="1080" y="10"/>
                  <a:pt x="1078" y="9"/>
                  <a:pt x="1077" y="8"/>
                </a:cubicBezTo>
                <a:moveTo>
                  <a:pt x="537" y="8"/>
                </a:moveTo>
                <a:cubicBezTo>
                  <a:pt x="537" y="9"/>
                  <a:pt x="537" y="9"/>
                  <a:pt x="537" y="9"/>
                </a:cubicBezTo>
                <a:cubicBezTo>
                  <a:pt x="537" y="9"/>
                  <a:pt x="537" y="9"/>
                  <a:pt x="537" y="9"/>
                </a:cubicBezTo>
                <a:cubicBezTo>
                  <a:pt x="537" y="9"/>
                  <a:pt x="537" y="9"/>
                  <a:pt x="537" y="9"/>
                </a:cubicBezTo>
                <a:cubicBezTo>
                  <a:pt x="541" y="9"/>
                  <a:pt x="544" y="10"/>
                  <a:pt x="548" y="11"/>
                </a:cubicBezTo>
                <a:cubicBezTo>
                  <a:pt x="548" y="10"/>
                  <a:pt x="548" y="10"/>
                  <a:pt x="548" y="10"/>
                </a:cubicBezTo>
                <a:cubicBezTo>
                  <a:pt x="546" y="9"/>
                  <a:pt x="544" y="9"/>
                  <a:pt x="542" y="9"/>
                </a:cubicBezTo>
                <a:cubicBezTo>
                  <a:pt x="542" y="9"/>
                  <a:pt x="542" y="9"/>
                  <a:pt x="542" y="9"/>
                </a:cubicBezTo>
                <a:cubicBezTo>
                  <a:pt x="542" y="9"/>
                  <a:pt x="542" y="9"/>
                  <a:pt x="542" y="9"/>
                </a:cubicBezTo>
                <a:cubicBezTo>
                  <a:pt x="541" y="8"/>
                  <a:pt x="539" y="8"/>
                  <a:pt x="537" y="8"/>
                </a:cubicBezTo>
                <a:moveTo>
                  <a:pt x="1127" y="7"/>
                </a:moveTo>
                <a:cubicBezTo>
                  <a:pt x="1126" y="8"/>
                  <a:pt x="1125" y="8"/>
                  <a:pt x="1125" y="9"/>
                </a:cubicBezTo>
                <a:cubicBezTo>
                  <a:pt x="1125" y="10"/>
                  <a:pt x="1125" y="10"/>
                  <a:pt x="1125" y="10"/>
                </a:cubicBezTo>
                <a:cubicBezTo>
                  <a:pt x="1125" y="9"/>
                  <a:pt x="1126" y="9"/>
                  <a:pt x="1127" y="8"/>
                </a:cubicBezTo>
                <a:cubicBezTo>
                  <a:pt x="1127" y="7"/>
                  <a:pt x="1127" y="7"/>
                  <a:pt x="1127" y="7"/>
                </a:cubicBezTo>
                <a:moveTo>
                  <a:pt x="89" y="7"/>
                </a:moveTo>
                <a:cubicBezTo>
                  <a:pt x="89" y="9"/>
                  <a:pt x="89" y="9"/>
                  <a:pt x="89" y="9"/>
                </a:cubicBezTo>
                <a:cubicBezTo>
                  <a:pt x="89" y="10"/>
                  <a:pt x="90" y="12"/>
                  <a:pt x="90" y="13"/>
                </a:cubicBezTo>
                <a:cubicBezTo>
                  <a:pt x="90" y="14"/>
                  <a:pt x="90" y="15"/>
                  <a:pt x="90" y="15"/>
                </a:cubicBezTo>
                <a:cubicBezTo>
                  <a:pt x="89" y="16"/>
                  <a:pt x="89" y="16"/>
                  <a:pt x="89" y="16"/>
                </a:cubicBezTo>
                <a:cubicBezTo>
                  <a:pt x="89" y="16"/>
                  <a:pt x="89" y="16"/>
                  <a:pt x="89" y="16"/>
                </a:cubicBezTo>
                <a:cubicBezTo>
                  <a:pt x="89" y="16"/>
                  <a:pt x="89" y="16"/>
                  <a:pt x="89" y="16"/>
                </a:cubicBezTo>
                <a:cubicBezTo>
                  <a:pt x="89" y="18"/>
                  <a:pt x="89" y="18"/>
                  <a:pt x="89" y="18"/>
                </a:cubicBezTo>
                <a:cubicBezTo>
                  <a:pt x="91" y="16"/>
                  <a:pt x="92" y="15"/>
                  <a:pt x="92" y="13"/>
                </a:cubicBezTo>
                <a:cubicBezTo>
                  <a:pt x="92" y="11"/>
                  <a:pt x="90" y="9"/>
                  <a:pt x="89" y="7"/>
                </a:cubicBezTo>
                <a:moveTo>
                  <a:pt x="743" y="7"/>
                </a:moveTo>
                <a:cubicBezTo>
                  <a:pt x="743" y="8"/>
                  <a:pt x="743" y="8"/>
                  <a:pt x="743" y="8"/>
                </a:cubicBezTo>
                <a:cubicBezTo>
                  <a:pt x="744" y="8"/>
                  <a:pt x="745" y="9"/>
                  <a:pt x="745" y="10"/>
                </a:cubicBezTo>
                <a:cubicBezTo>
                  <a:pt x="745" y="10"/>
                  <a:pt x="745" y="10"/>
                  <a:pt x="745" y="10"/>
                </a:cubicBezTo>
                <a:cubicBezTo>
                  <a:pt x="745" y="10"/>
                  <a:pt x="745" y="10"/>
                  <a:pt x="745" y="10"/>
                </a:cubicBezTo>
                <a:cubicBezTo>
                  <a:pt x="746" y="11"/>
                  <a:pt x="746" y="11"/>
                  <a:pt x="746" y="12"/>
                </a:cubicBezTo>
                <a:cubicBezTo>
                  <a:pt x="746" y="13"/>
                  <a:pt x="745" y="14"/>
                  <a:pt x="745" y="14"/>
                </a:cubicBezTo>
                <a:cubicBezTo>
                  <a:pt x="744" y="15"/>
                  <a:pt x="744" y="15"/>
                  <a:pt x="743" y="15"/>
                </a:cubicBezTo>
                <a:cubicBezTo>
                  <a:pt x="743" y="16"/>
                  <a:pt x="743" y="16"/>
                  <a:pt x="743" y="16"/>
                </a:cubicBezTo>
                <a:cubicBezTo>
                  <a:pt x="743" y="16"/>
                  <a:pt x="744" y="16"/>
                  <a:pt x="744" y="15"/>
                </a:cubicBezTo>
                <a:cubicBezTo>
                  <a:pt x="745" y="15"/>
                  <a:pt x="746" y="15"/>
                  <a:pt x="747" y="14"/>
                </a:cubicBezTo>
                <a:cubicBezTo>
                  <a:pt x="747" y="14"/>
                  <a:pt x="748" y="13"/>
                  <a:pt x="748" y="12"/>
                </a:cubicBezTo>
                <a:cubicBezTo>
                  <a:pt x="748" y="11"/>
                  <a:pt x="747" y="11"/>
                  <a:pt x="747" y="10"/>
                </a:cubicBezTo>
                <a:cubicBezTo>
                  <a:pt x="746" y="9"/>
                  <a:pt x="745" y="8"/>
                  <a:pt x="743" y="7"/>
                </a:cubicBezTo>
                <a:moveTo>
                  <a:pt x="1153" y="7"/>
                </a:moveTo>
                <a:cubicBezTo>
                  <a:pt x="1152" y="7"/>
                  <a:pt x="1152" y="7"/>
                  <a:pt x="1152" y="7"/>
                </a:cubicBezTo>
                <a:cubicBezTo>
                  <a:pt x="1151" y="8"/>
                  <a:pt x="1150" y="8"/>
                  <a:pt x="1149" y="8"/>
                </a:cubicBezTo>
                <a:cubicBezTo>
                  <a:pt x="1147" y="9"/>
                  <a:pt x="1146" y="9"/>
                  <a:pt x="1146" y="9"/>
                </a:cubicBezTo>
                <a:cubicBezTo>
                  <a:pt x="1145" y="10"/>
                  <a:pt x="1145" y="10"/>
                  <a:pt x="1145" y="10"/>
                </a:cubicBezTo>
                <a:cubicBezTo>
                  <a:pt x="1147" y="9"/>
                  <a:pt x="1150" y="8"/>
                  <a:pt x="1153" y="8"/>
                </a:cubicBezTo>
                <a:cubicBezTo>
                  <a:pt x="1153" y="7"/>
                  <a:pt x="1153" y="7"/>
                  <a:pt x="1153" y="7"/>
                </a:cubicBezTo>
                <a:moveTo>
                  <a:pt x="913" y="7"/>
                </a:moveTo>
                <a:cubicBezTo>
                  <a:pt x="908" y="11"/>
                  <a:pt x="903" y="15"/>
                  <a:pt x="898" y="20"/>
                </a:cubicBezTo>
                <a:cubicBezTo>
                  <a:pt x="898" y="22"/>
                  <a:pt x="898" y="22"/>
                  <a:pt x="898" y="22"/>
                </a:cubicBezTo>
                <a:cubicBezTo>
                  <a:pt x="902" y="17"/>
                  <a:pt x="907" y="12"/>
                  <a:pt x="912" y="8"/>
                </a:cubicBezTo>
                <a:cubicBezTo>
                  <a:pt x="912" y="8"/>
                  <a:pt x="912" y="8"/>
                  <a:pt x="912" y="8"/>
                </a:cubicBezTo>
                <a:cubicBezTo>
                  <a:pt x="912" y="8"/>
                  <a:pt x="912" y="8"/>
                  <a:pt x="912" y="8"/>
                </a:cubicBezTo>
                <a:cubicBezTo>
                  <a:pt x="912" y="8"/>
                  <a:pt x="913" y="8"/>
                  <a:pt x="913" y="7"/>
                </a:cubicBezTo>
                <a:cubicBezTo>
                  <a:pt x="913" y="7"/>
                  <a:pt x="913" y="7"/>
                  <a:pt x="913" y="7"/>
                </a:cubicBezTo>
                <a:moveTo>
                  <a:pt x="1232" y="6"/>
                </a:moveTo>
                <a:cubicBezTo>
                  <a:pt x="1232" y="10"/>
                  <a:pt x="1232" y="10"/>
                  <a:pt x="1232" y="10"/>
                </a:cubicBezTo>
                <a:cubicBezTo>
                  <a:pt x="1232" y="11"/>
                  <a:pt x="1232" y="12"/>
                  <a:pt x="1232" y="13"/>
                </a:cubicBezTo>
                <a:cubicBezTo>
                  <a:pt x="1232" y="14"/>
                  <a:pt x="1232" y="15"/>
                  <a:pt x="1232" y="16"/>
                </a:cubicBezTo>
                <a:cubicBezTo>
                  <a:pt x="1232" y="20"/>
                  <a:pt x="1232" y="20"/>
                  <a:pt x="1232" y="20"/>
                </a:cubicBezTo>
                <a:cubicBezTo>
                  <a:pt x="1234" y="15"/>
                  <a:pt x="1234" y="15"/>
                  <a:pt x="1234" y="15"/>
                </a:cubicBezTo>
                <a:cubicBezTo>
                  <a:pt x="1235" y="15"/>
                  <a:pt x="1235" y="15"/>
                  <a:pt x="1235" y="15"/>
                </a:cubicBezTo>
                <a:cubicBezTo>
                  <a:pt x="1235" y="15"/>
                  <a:pt x="1236" y="15"/>
                  <a:pt x="1236" y="15"/>
                </a:cubicBezTo>
                <a:cubicBezTo>
                  <a:pt x="1236" y="12"/>
                  <a:pt x="1236" y="12"/>
                  <a:pt x="1236" y="12"/>
                </a:cubicBezTo>
                <a:cubicBezTo>
                  <a:pt x="1235" y="12"/>
                  <a:pt x="1235" y="12"/>
                  <a:pt x="1234" y="12"/>
                </a:cubicBezTo>
                <a:cubicBezTo>
                  <a:pt x="1233" y="12"/>
                  <a:pt x="1233" y="12"/>
                  <a:pt x="1233" y="12"/>
                </a:cubicBezTo>
                <a:cubicBezTo>
                  <a:pt x="1233" y="11"/>
                  <a:pt x="1233" y="11"/>
                  <a:pt x="1233" y="11"/>
                </a:cubicBezTo>
                <a:cubicBezTo>
                  <a:pt x="1233" y="9"/>
                  <a:pt x="1233" y="8"/>
                  <a:pt x="1232" y="6"/>
                </a:cubicBezTo>
                <a:moveTo>
                  <a:pt x="528" y="6"/>
                </a:moveTo>
                <a:cubicBezTo>
                  <a:pt x="528" y="10"/>
                  <a:pt x="528" y="10"/>
                  <a:pt x="528" y="10"/>
                </a:cubicBezTo>
                <a:cubicBezTo>
                  <a:pt x="529" y="11"/>
                  <a:pt x="529" y="12"/>
                  <a:pt x="529" y="13"/>
                </a:cubicBezTo>
                <a:cubicBezTo>
                  <a:pt x="529" y="14"/>
                  <a:pt x="529" y="14"/>
                  <a:pt x="529" y="15"/>
                </a:cubicBezTo>
                <a:cubicBezTo>
                  <a:pt x="529" y="16"/>
                  <a:pt x="529" y="16"/>
                  <a:pt x="529" y="16"/>
                </a:cubicBezTo>
                <a:cubicBezTo>
                  <a:pt x="528" y="16"/>
                  <a:pt x="528" y="16"/>
                  <a:pt x="528" y="16"/>
                </a:cubicBezTo>
                <a:cubicBezTo>
                  <a:pt x="528" y="19"/>
                  <a:pt x="528" y="19"/>
                  <a:pt x="528" y="19"/>
                </a:cubicBezTo>
                <a:cubicBezTo>
                  <a:pt x="529" y="18"/>
                  <a:pt x="529" y="18"/>
                  <a:pt x="529" y="18"/>
                </a:cubicBezTo>
                <a:cubicBezTo>
                  <a:pt x="530" y="18"/>
                  <a:pt x="530" y="18"/>
                  <a:pt x="530" y="18"/>
                </a:cubicBezTo>
                <a:cubicBezTo>
                  <a:pt x="530" y="18"/>
                  <a:pt x="530" y="18"/>
                  <a:pt x="530" y="18"/>
                </a:cubicBezTo>
                <a:cubicBezTo>
                  <a:pt x="532" y="18"/>
                  <a:pt x="533" y="18"/>
                  <a:pt x="535" y="19"/>
                </a:cubicBezTo>
                <a:cubicBezTo>
                  <a:pt x="535" y="18"/>
                  <a:pt x="535" y="18"/>
                  <a:pt x="535" y="18"/>
                </a:cubicBezTo>
                <a:cubicBezTo>
                  <a:pt x="534" y="18"/>
                  <a:pt x="534" y="17"/>
                  <a:pt x="534" y="17"/>
                </a:cubicBezTo>
                <a:cubicBezTo>
                  <a:pt x="533" y="17"/>
                  <a:pt x="533" y="17"/>
                  <a:pt x="533" y="17"/>
                </a:cubicBezTo>
                <a:cubicBezTo>
                  <a:pt x="533" y="17"/>
                  <a:pt x="533" y="17"/>
                  <a:pt x="533" y="17"/>
                </a:cubicBezTo>
                <a:cubicBezTo>
                  <a:pt x="532" y="17"/>
                  <a:pt x="531" y="17"/>
                  <a:pt x="531" y="16"/>
                </a:cubicBezTo>
                <a:cubicBezTo>
                  <a:pt x="530" y="16"/>
                  <a:pt x="530" y="15"/>
                  <a:pt x="530" y="14"/>
                </a:cubicBezTo>
                <a:cubicBezTo>
                  <a:pt x="530" y="13"/>
                  <a:pt x="530" y="12"/>
                  <a:pt x="530" y="12"/>
                </a:cubicBezTo>
                <a:cubicBezTo>
                  <a:pt x="530" y="11"/>
                  <a:pt x="531" y="10"/>
                  <a:pt x="531" y="10"/>
                </a:cubicBezTo>
                <a:cubicBezTo>
                  <a:pt x="531" y="9"/>
                  <a:pt x="531" y="9"/>
                  <a:pt x="531" y="9"/>
                </a:cubicBezTo>
                <a:cubicBezTo>
                  <a:pt x="532" y="9"/>
                  <a:pt x="532" y="9"/>
                  <a:pt x="532" y="9"/>
                </a:cubicBezTo>
                <a:cubicBezTo>
                  <a:pt x="535" y="9"/>
                  <a:pt x="535" y="9"/>
                  <a:pt x="535" y="9"/>
                </a:cubicBezTo>
                <a:cubicBezTo>
                  <a:pt x="535" y="8"/>
                  <a:pt x="535" y="8"/>
                  <a:pt x="535" y="8"/>
                </a:cubicBezTo>
                <a:cubicBezTo>
                  <a:pt x="534" y="8"/>
                  <a:pt x="532" y="8"/>
                  <a:pt x="531" y="7"/>
                </a:cubicBezTo>
                <a:cubicBezTo>
                  <a:pt x="530" y="7"/>
                  <a:pt x="529" y="7"/>
                  <a:pt x="528" y="6"/>
                </a:cubicBezTo>
                <a:moveTo>
                  <a:pt x="793" y="6"/>
                </a:moveTo>
                <a:cubicBezTo>
                  <a:pt x="793" y="8"/>
                  <a:pt x="793" y="8"/>
                  <a:pt x="793" y="8"/>
                </a:cubicBezTo>
                <a:cubicBezTo>
                  <a:pt x="795" y="10"/>
                  <a:pt x="797" y="12"/>
                  <a:pt x="798" y="15"/>
                </a:cubicBezTo>
                <a:cubicBezTo>
                  <a:pt x="799" y="15"/>
                  <a:pt x="799" y="16"/>
                  <a:pt x="799" y="17"/>
                </a:cubicBezTo>
                <a:cubicBezTo>
                  <a:pt x="799" y="18"/>
                  <a:pt x="799" y="18"/>
                  <a:pt x="798" y="19"/>
                </a:cubicBezTo>
                <a:cubicBezTo>
                  <a:pt x="798" y="20"/>
                  <a:pt x="798" y="20"/>
                  <a:pt x="797" y="20"/>
                </a:cubicBezTo>
                <a:cubicBezTo>
                  <a:pt x="796" y="21"/>
                  <a:pt x="794" y="21"/>
                  <a:pt x="793" y="21"/>
                </a:cubicBezTo>
                <a:cubicBezTo>
                  <a:pt x="793" y="26"/>
                  <a:pt x="793" y="26"/>
                  <a:pt x="793" y="26"/>
                </a:cubicBezTo>
                <a:cubicBezTo>
                  <a:pt x="799" y="31"/>
                  <a:pt x="806" y="35"/>
                  <a:pt x="812" y="40"/>
                </a:cubicBezTo>
                <a:cubicBezTo>
                  <a:pt x="812" y="39"/>
                  <a:pt x="812" y="39"/>
                  <a:pt x="812" y="39"/>
                </a:cubicBezTo>
                <a:cubicBezTo>
                  <a:pt x="807" y="35"/>
                  <a:pt x="801" y="30"/>
                  <a:pt x="796" y="26"/>
                </a:cubicBezTo>
                <a:cubicBezTo>
                  <a:pt x="795" y="26"/>
                  <a:pt x="795" y="26"/>
                  <a:pt x="795" y="26"/>
                </a:cubicBezTo>
                <a:cubicBezTo>
                  <a:pt x="795" y="26"/>
                  <a:pt x="795" y="26"/>
                  <a:pt x="795" y="26"/>
                </a:cubicBezTo>
                <a:cubicBezTo>
                  <a:pt x="795" y="24"/>
                  <a:pt x="795" y="24"/>
                  <a:pt x="795" y="24"/>
                </a:cubicBezTo>
                <a:cubicBezTo>
                  <a:pt x="795" y="23"/>
                  <a:pt x="795" y="23"/>
                  <a:pt x="795" y="23"/>
                </a:cubicBezTo>
                <a:cubicBezTo>
                  <a:pt x="796" y="22"/>
                  <a:pt x="798" y="21"/>
                  <a:pt x="799" y="20"/>
                </a:cubicBezTo>
                <a:cubicBezTo>
                  <a:pt x="800" y="19"/>
                  <a:pt x="801" y="18"/>
                  <a:pt x="801" y="17"/>
                </a:cubicBezTo>
                <a:cubicBezTo>
                  <a:pt x="801" y="17"/>
                  <a:pt x="801" y="17"/>
                  <a:pt x="801" y="17"/>
                </a:cubicBezTo>
                <a:cubicBezTo>
                  <a:pt x="800" y="15"/>
                  <a:pt x="799" y="13"/>
                  <a:pt x="798" y="11"/>
                </a:cubicBezTo>
                <a:cubicBezTo>
                  <a:pt x="798" y="11"/>
                  <a:pt x="798" y="11"/>
                  <a:pt x="798" y="11"/>
                </a:cubicBezTo>
                <a:cubicBezTo>
                  <a:pt x="798" y="11"/>
                  <a:pt x="798" y="11"/>
                  <a:pt x="798" y="11"/>
                </a:cubicBezTo>
                <a:cubicBezTo>
                  <a:pt x="797" y="10"/>
                  <a:pt x="795" y="8"/>
                  <a:pt x="793" y="6"/>
                </a:cubicBezTo>
                <a:moveTo>
                  <a:pt x="111" y="6"/>
                </a:moveTo>
                <a:cubicBezTo>
                  <a:pt x="108" y="9"/>
                  <a:pt x="108" y="9"/>
                  <a:pt x="108" y="9"/>
                </a:cubicBezTo>
                <a:cubicBezTo>
                  <a:pt x="108" y="16"/>
                  <a:pt x="108" y="16"/>
                  <a:pt x="108" y="16"/>
                </a:cubicBezTo>
                <a:cubicBezTo>
                  <a:pt x="109" y="17"/>
                  <a:pt x="110" y="18"/>
                  <a:pt x="111" y="19"/>
                </a:cubicBezTo>
                <a:cubicBezTo>
                  <a:pt x="111" y="18"/>
                  <a:pt x="111" y="18"/>
                  <a:pt x="111" y="18"/>
                </a:cubicBezTo>
                <a:cubicBezTo>
                  <a:pt x="110" y="17"/>
                  <a:pt x="108" y="15"/>
                  <a:pt x="108" y="13"/>
                </a:cubicBezTo>
                <a:cubicBezTo>
                  <a:pt x="108" y="12"/>
                  <a:pt x="109" y="12"/>
                  <a:pt x="109" y="11"/>
                </a:cubicBezTo>
                <a:cubicBezTo>
                  <a:pt x="109" y="11"/>
                  <a:pt x="109" y="11"/>
                  <a:pt x="109" y="11"/>
                </a:cubicBezTo>
                <a:cubicBezTo>
                  <a:pt x="109" y="11"/>
                  <a:pt x="109" y="11"/>
                  <a:pt x="109" y="11"/>
                </a:cubicBezTo>
                <a:cubicBezTo>
                  <a:pt x="110" y="10"/>
                  <a:pt x="110" y="10"/>
                  <a:pt x="110" y="9"/>
                </a:cubicBezTo>
                <a:cubicBezTo>
                  <a:pt x="111" y="9"/>
                  <a:pt x="111" y="9"/>
                  <a:pt x="111" y="8"/>
                </a:cubicBezTo>
                <a:cubicBezTo>
                  <a:pt x="111" y="6"/>
                  <a:pt x="111" y="6"/>
                  <a:pt x="111" y="6"/>
                </a:cubicBezTo>
                <a:moveTo>
                  <a:pt x="23" y="5"/>
                </a:moveTo>
                <a:cubicBezTo>
                  <a:pt x="23" y="7"/>
                  <a:pt x="23" y="7"/>
                  <a:pt x="23" y="7"/>
                </a:cubicBezTo>
                <a:cubicBezTo>
                  <a:pt x="25" y="7"/>
                  <a:pt x="26" y="7"/>
                  <a:pt x="28" y="8"/>
                </a:cubicBezTo>
                <a:cubicBezTo>
                  <a:pt x="30" y="8"/>
                  <a:pt x="32" y="9"/>
                  <a:pt x="34" y="10"/>
                </a:cubicBezTo>
                <a:cubicBezTo>
                  <a:pt x="34" y="11"/>
                  <a:pt x="34" y="11"/>
                  <a:pt x="34" y="11"/>
                </a:cubicBezTo>
                <a:cubicBezTo>
                  <a:pt x="34" y="11"/>
                  <a:pt x="34" y="11"/>
                  <a:pt x="34" y="11"/>
                </a:cubicBezTo>
                <a:cubicBezTo>
                  <a:pt x="34" y="14"/>
                  <a:pt x="33" y="17"/>
                  <a:pt x="33" y="20"/>
                </a:cubicBezTo>
                <a:cubicBezTo>
                  <a:pt x="33" y="22"/>
                  <a:pt x="34" y="23"/>
                  <a:pt x="35" y="25"/>
                </a:cubicBezTo>
                <a:cubicBezTo>
                  <a:pt x="37" y="26"/>
                  <a:pt x="38" y="26"/>
                  <a:pt x="40" y="27"/>
                </a:cubicBezTo>
                <a:cubicBezTo>
                  <a:pt x="40" y="25"/>
                  <a:pt x="40" y="25"/>
                  <a:pt x="40" y="25"/>
                </a:cubicBezTo>
                <a:cubicBezTo>
                  <a:pt x="40" y="25"/>
                  <a:pt x="39" y="25"/>
                  <a:pt x="39" y="25"/>
                </a:cubicBezTo>
                <a:cubicBezTo>
                  <a:pt x="39" y="25"/>
                  <a:pt x="39" y="25"/>
                  <a:pt x="39" y="25"/>
                </a:cubicBezTo>
                <a:cubicBezTo>
                  <a:pt x="38" y="25"/>
                  <a:pt x="38" y="25"/>
                  <a:pt x="38" y="25"/>
                </a:cubicBezTo>
                <a:cubicBezTo>
                  <a:pt x="38" y="25"/>
                  <a:pt x="38" y="25"/>
                  <a:pt x="38" y="25"/>
                </a:cubicBezTo>
                <a:cubicBezTo>
                  <a:pt x="36" y="24"/>
                  <a:pt x="35" y="21"/>
                  <a:pt x="35" y="19"/>
                </a:cubicBezTo>
                <a:cubicBezTo>
                  <a:pt x="35" y="19"/>
                  <a:pt x="35" y="19"/>
                  <a:pt x="35" y="19"/>
                </a:cubicBezTo>
                <a:cubicBezTo>
                  <a:pt x="35" y="18"/>
                  <a:pt x="35" y="18"/>
                  <a:pt x="35" y="18"/>
                </a:cubicBezTo>
                <a:cubicBezTo>
                  <a:pt x="36" y="15"/>
                  <a:pt x="36" y="15"/>
                  <a:pt x="36" y="15"/>
                </a:cubicBezTo>
                <a:cubicBezTo>
                  <a:pt x="37" y="15"/>
                  <a:pt x="37" y="15"/>
                  <a:pt x="37" y="15"/>
                </a:cubicBezTo>
                <a:cubicBezTo>
                  <a:pt x="38" y="16"/>
                  <a:pt x="39" y="16"/>
                  <a:pt x="40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39" y="15"/>
                  <a:pt x="37" y="13"/>
                  <a:pt x="36" y="11"/>
                </a:cubicBezTo>
                <a:cubicBezTo>
                  <a:pt x="32" y="8"/>
                  <a:pt x="28" y="7"/>
                  <a:pt x="23" y="5"/>
                </a:cubicBezTo>
                <a:moveTo>
                  <a:pt x="622" y="5"/>
                </a:moveTo>
                <a:cubicBezTo>
                  <a:pt x="620" y="7"/>
                  <a:pt x="619" y="8"/>
                  <a:pt x="617" y="9"/>
                </a:cubicBezTo>
                <a:cubicBezTo>
                  <a:pt x="615" y="14"/>
                  <a:pt x="612" y="17"/>
                  <a:pt x="610" y="20"/>
                </a:cubicBezTo>
                <a:cubicBezTo>
                  <a:pt x="610" y="20"/>
                  <a:pt x="610" y="20"/>
                  <a:pt x="610" y="20"/>
                </a:cubicBezTo>
                <a:cubicBezTo>
                  <a:pt x="610" y="20"/>
                  <a:pt x="610" y="20"/>
                  <a:pt x="610" y="20"/>
                </a:cubicBezTo>
                <a:cubicBezTo>
                  <a:pt x="608" y="22"/>
                  <a:pt x="607" y="25"/>
                  <a:pt x="606" y="27"/>
                </a:cubicBezTo>
                <a:cubicBezTo>
                  <a:pt x="606" y="31"/>
                  <a:pt x="606" y="31"/>
                  <a:pt x="606" y="31"/>
                </a:cubicBezTo>
                <a:cubicBezTo>
                  <a:pt x="609" y="23"/>
                  <a:pt x="614" y="16"/>
                  <a:pt x="619" y="9"/>
                </a:cubicBezTo>
                <a:cubicBezTo>
                  <a:pt x="619" y="9"/>
                  <a:pt x="619" y="9"/>
                  <a:pt x="619" y="9"/>
                </a:cubicBezTo>
                <a:cubicBezTo>
                  <a:pt x="619" y="9"/>
                  <a:pt x="619" y="9"/>
                  <a:pt x="619" y="9"/>
                </a:cubicBezTo>
                <a:cubicBezTo>
                  <a:pt x="620" y="8"/>
                  <a:pt x="621" y="7"/>
                  <a:pt x="622" y="6"/>
                </a:cubicBezTo>
                <a:cubicBezTo>
                  <a:pt x="622" y="5"/>
                  <a:pt x="622" y="5"/>
                  <a:pt x="622" y="5"/>
                </a:cubicBezTo>
                <a:moveTo>
                  <a:pt x="1249" y="5"/>
                </a:moveTo>
                <a:cubicBezTo>
                  <a:pt x="1249" y="7"/>
                  <a:pt x="1249" y="7"/>
                  <a:pt x="1249" y="7"/>
                </a:cubicBezTo>
                <a:cubicBezTo>
                  <a:pt x="1251" y="7"/>
                  <a:pt x="1253" y="8"/>
                  <a:pt x="1255" y="9"/>
                </a:cubicBezTo>
                <a:cubicBezTo>
                  <a:pt x="1255" y="8"/>
                  <a:pt x="1255" y="8"/>
                  <a:pt x="1255" y="8"/>
                </a:cubicBezTo>
                <a:cubicBezTo>
                  <a:pt x="1253" y="7"/>
                  <a:pt x="1251" y="6"/>
                  <a:pt x="1249" y="5"/>
                </a:cubicBezTo>
                <a:moveTo>
                  <a:pt x="173" y="5"/>
                </a:moveTo>
                <a:cubicBezTo>
                  <a:pt x="173" y="7"/>
                  <a:pt x="173" y="7"/>
                  <a:pt x="173" y="7"/>
                </a:cubicBezTo>
                <a:cubicBezTo>
                  <a:pt x="173" y="7"/>
                  <a:pt x="173" y="7"/>
                  <a:pt x="173" y="8"/>
                </a:cubicBezTo>
                <a:cubicBezTo>
                  <a:pt x="174" y="8"/>
                  <a:pt x="174" y="9"/>
                  <a:pt x="174" y="9"/>
                </a:cubicBezTo>
                <a:cubicBezTo>
                  <a:pt x="174" y="10"/>
                  <a:pt x="174" y="10"/>
                  <a:pt x="174" y="10"/>
                </a:cubicBezTo>
                <a:cubicBezTo>
                  <a:pt x="174" y="10"/>
                  <a:pt x="174" y="10"/>
                  <a:pt x="174" y="10"/>
                </a:cubicBezTo>
                <a:cubicBezTo>
                  <a:pt x="173" y="10"/>
                  <a:pt x="173" y="11"/>
                  <a:pt x="173" y="11"/>
                </a:cubicBezTo>
                <a:cubicBezTo>
                  <a:pt x="173" y="13"/>
                  <a:pt x="173" y="13"/>
                  <a:pt x="173" y="13"/>
                </a:cubicBezTo>
                <a:cubicBezTo>
                  <a:pt x="173" y="12"/>
                  <a:pt x="174" y="12"/>
                  <a:pt x="174" y="11"/>
                </a:cubicBezTo>
                <a:cubicBezTo>
                  <a:pt x="174" y="6"/>
                  <a:pt x="174" y="6"/>
                  <a:pt x="174" y="6"/>
                </a:cubicBezTo>
                <a:cubicBezTo>
                  <a:pt x="174" y="6"/>
                  <a:pt x="173" y="5"/>
                  <a:pt x="173" y="5"/>
                </a:cubicBezTo>
                <a:moveTo>
                  <a:pt x="449" y="4"/>
                </a:moveTo>
                <a:cubicBezTo>
                  <a:pt x="449" y="4"/>
                  <a:pt x="448" y="4"/>
                  <a:pt x="448" y="4"/>
                </a:cubicBezTo>
                <a:cubicBezTo>
                  <a:pt x="447" y="4"/>
                  <a:pt x="447" y="4"/>
                  <a:pt x="447" y="4"/>
                </a:cubicBezTo>
                <a:cubicBezTo>
                  <a:pt x="447" y="4"/>
                  <a:pt x="447" y="4"/>
                  <a:pt x="447" y="4"/>
                </a:cubicBezTo>
                <a:cubicBezTo>
                  <a:pt x="447" y="4"/>
                  <a:pt x="447" y="4"/>
                  <a:pt x="447" y="4"/>
                </a:cubicBezTo>
                <a:cubicBezTo>
                  <a:pt x="447" y="4"/>
                  <a:pt x="446" y="5"/>
                  <a:pt x="445" y="5"/>
                </a:cubicBezTo>
                <a:cubicBezTo>
                  <a:pt x="445" y="6"/>
                  <a:pt x="445" y="6"/>
                  <a:pt x="445" y="6"/>
                </a:cubicBezTo>
                <a:cubicBezTo>
                  <a:pt x="446" y="6"/>
                  <a:pt x="448" y="5"/>
                  <a:pt x="449" y="5"/>
                </a:cubicBezTo>
                <a:cubicBezTo>
                  <a:pt x="449" y="4"/>
                  <a:pt x="449" y="4"/>
                  <a:pt x="449" y="4"/>
                </a:cubicBezTo>
                <a:moveTo>
                  <a:pt x="1001" y="3"/>
                </a:moveTo>
                <a:cubicBezTo>
                  <a:pt x="1001" y="4"/>
                  <a:pt x="1001" y="4"/>
                  <a:pt x="1001" y="4"/>
                </a:cubicBezTo>
                <a:cubicBezTo>
                  <a:pt x="1016" y="6"/>
                  <a:pt x="1031" y="8"/>
                  <a:pt x="1044" y="13"/>
                </a:cubicBezTo>
                <a:cubicBezTo>
                  <a:pt x="1057" y="19"/>
                  <a:pt x="1068" y="26"/>
                  <a:pt x="1079" y="36"/>
                </a:cubicBezTo>
                <a:cubicBezTo>
                  <a:pt x="1080" y="36"/>
                  <a:pt x="1080" y="36"/>
                  <a:pt x="1081" y="37"/>
                </a:cubicBezTo>
                <a:cubicBezTo>
                  <a:pt x="1081" y="37"/>
                  <a:pt x="1081" y="37"/>
                  <a:pt x="1081" y="37"/>
                </a:cubicBezTo>
                <a:cubicBezTo>
                  <a:pt x="1081" y="35"/>
                  <a:pt x="1081" y="35"/>
                  <a:pt x="1081" y="35"/>
                </a:cubicBezTo>
                <a:cubicBezTo>
                  <a:pt x="1081" y="35"/>
                  <a:pt x="1081" y="35"/>
                  <a:pt x="1081" y="35"/>
                </a:cubicBezTo>
                <a:cubicBezTo>
                  <a:pt x="1080" y="35"/>
                  <a:pt x="1080" y="35"/>
                  <a:pt x="1080" y="35"/>
                </a:cubicBezTo>
                <a:cubicBezTo>
                  <a:pt x="1079" y="35"/>
                  <a:pt x="1079" y="35"/>
                  <a:pt x="1079" y="35"/>
                </a:cubicBezTo>
                <a:cubicBezTo>
                  <a:pt x="1074" y="30"/>
                  <a:pt x="1068" y="27"/>
                  <a:pt x="1063" y="22"/>
                </a:cubicBezTo>
                <a:cubicBezTo>
                  <a:pt x="1056" y="19"/>
                  <a:pt x="1050" y="15"/>
                  <a:pt x="1044" y="12"/>
                </a:cubicBezTo>
                <a:cubicBezTo>
                  <a:pt x="1030" y="7"/>
                  <a:pt x="1016" y="5"/>
                  <a:pt x="1001" y="3"/>
                </a:cubicBezTo>
                <a:moveTo>
                  <a:pt x="279" y="3"/>
                </a:moveTo>
                <a:cubicBezTo>
                  <a:pt x="268" y="3"/>
                  <a:pt x="256" y="5"/>
                  <a:pt x="246" y="9"/>
                </a:cubicBezTo>
                <a:cubicBezTo>
                  <a:pt x="246" y="9"/>
                  <a:pt x="246" y="9"/>
                  <a:pt x="246" y="9"/>
                </a:cubicBezTo>
                <a:cubicBezTo>
                  <a:pt x="246" y="9"/>
                  <a:pt x="246" y="9"/>
                  <a:pt x="246" y="9"/>
                </a:cubicBezTo>
                <a:cubicBezTo>
                  <a:pt x="226" y="15"/>
                  <a:pt x="211" y="30"/>
                  <a:pt x="195" y="43"/>
                </a:cubicBezTo>
                <a:cubicBezTo>
                  <a:pt x="195" y="43"/>
                  <a:pt x="195" y="43"/>
                  <a:pt x="195" y="43"/>
                </a:cubicBezTo>
                <a:cubicBezTo>
                  <a:pt x="195" y="43"/>
                  <a:pt x="195" y="43"/>
                  <a:pt x="195" y="43"/>
                </a:cubicBezTo>
                <a:cubicBezTo>
                  <a:pt x="195" y="43"/>
                  <a:pt x="195" y="43"/>
                  <a:pt x="195" y="43"/>
                </a:cubicBezTo>
                <a:cubicBezTo>
                  <a:pt x="195" y="43"/>
                  <a:pt x="195" y="43"/>
                  <a:pt x="195" y="43"/>
                </a:cubicBezTo>
                <a:cubicBezTo>
                  <a:pt x="192" y="43"/>
                  <a:pt x="190" y="44"/>
                  <a:pt x="188" y="44"/>
                </a:cubicBezTo>
                <a:cubicBezTo>
                  <a:pt x="187" y="44"/>
                  <a:pt x="187" y="44"/>
                  <a:pt x="187" y="44"/>
                </a:cubicBezTo>
                <a:cubicBezTo>
                  <a:pt x="187" y="46"/>
                  <a:pt x="187" y="46"/>
                  <a:pt x="187" y="46"/>
                </a:cubicBezTo>
                <a:cubicBezTo>
                  <a:pt x="194" y="46"/>
                  <a:pt x="201" y="46"/>
                  <a:pt x="209" y="46"/>
                </a:cubicBezTo>
                <a:cubicBezTo>
                  <a:pt x="224" y="46"/>
                  <a:pt x="239" y="46"/>
                  <a:pt x="254" y="46"/>
                </a:cubicBezTo>
                <a:cubicBezTo>
                  <a:pt x="263" y="46"/>
                  <a:pt x="271" y="46"/>
                  <a:pt x="279" y="46"/>
                </a:cubicBezTo>
                <a:cubicBezTo>
                  <a:pt x="279" y="44"/>
                  <a:pt x="279" y="44"/>
                  <a:pt x="279" y="44"/>
                </a:cubicBezTo>
                <a:cubicBezTo>
                  <a:pt x="279" y="43"/>
                  <a:pt x="279" y="43"/>
                  <a:pt x="278" y="43"/>
                </a:cubicBezTo>
                <a:cubicBezTo>
                  <a:pt x="277" y="41"/>
                  <a:pt x="277" y="41"/>
                  <a:pt x="277" y="41"/>
                </a:cubicBezTo>
                <a:cubicBezTo>
                  <a:pt x="279" y="41"/>
                  <a:pt x="279" y="41"/>
                  <a:pt x="279" y="41"/>
                </a:cubicBezTo>
                <a:cubicBezTo>
                  <a:pt x="279" y="41"/>
                  <a:pt x="279" y="41"/>
                  <a:pt x="279" y="41"/>
                </a:cubicBezTo>
                <a:cubicBezTo>
                  <a:pt x="279" y="40"/>
                  <a:pt x="279" y="40"/>
                  <a:pt x="279" y="40"/>
                </a:cubicBezTo>
                <a:cubicBezTo>
                  <a:pt x="277" y="40"/>
                  <a:pt x="274" y="40"/>
                  <a:pt x="272" y="40"/>
                </a:cubicBezTo>
                <a:cubicBezTo>
                  <a:pt x="268" y="43"/>
                  <a:pt x="263" y="44"/>
                  <a:pt x="258" y="44"/>
                </a:cubicBezTo>
                <a:cubicBezTo>
                  <a:pt x="253" y="44"/>
                  <a:pt x="247" y="43"/>
                  <a:pt x="243" y="43"/>
                </a:cubicBezTo>
                <a:cubicBezTo>
                  <a:pt x="243" y="43"/>
                  <a:pt x="243" y="43"/>
                  <a:pt x="243" y="43"/>
                </a:cubicBezTo>
                <a:cubicBezTo>
                  <a:pt x="242" y="43"/>
                  <a:pt x="242" y="43"/>
                  <a:pt x="242" y="43"/>
                </a:cubicBezTo>
                <a:cubicBezTo>
                  <a:pt x="242" y="42"/>
                  <a:pt x="242" y="42"/>
                  <a:pt x="242" y="42"/>
                </a:cubicBezTo>
                <a:cubicBezTo>
                  <a:pt x="242" y="41"/>
                  <a:pt x="242" y="41"/>
                  <a:pt x="242" y="41"/>
                </a:cubicBezTo>
                <a:cubicBezTo>
                  <a:pt x="250" y="37"/>
                  <a:pt x="250" y="37"/>
                  <a:pt x="250" y="37"/>
                </a:cubicBezTo>
                <a:cubicBezTo>
                  <a:pt x="250" y="37"/>
                  <a:pt x="250" y="37"/>
                  <a:pt x="250" y="37"/>
                </a:cubicBezTo>
                <a:cubicBezTo>
                  <a:pt x="259" y="33"/>
                  <a:pt x="269" y="30"/>
                  <a:pt x="279" y="30"/>
                </a:cubicBezTo>
                <a:cubicBezTo>
                  <a:pt x="279" y="29"/>
                  <a:pt x="279" y="29"/>
                  <a:pt x="279" y="29"/>
                </a:cubicBezTo>
                <a:cubicBezTo>
                  <a:pt x="269" y="30"/>
                  <a:pt x="258" y="32"/>
                  <a:pt x="249" y="36"/>
                </a:cubicBezTo>
                <a:cubicBezTo>
                  <a:pt x="244" y="38"/>
                  <a:pt x="240" y="39"/>
                  <a:pt x="237" y="43"/>
                </a:cubicBezTo>
                <a:cubicBezTo>
                  <a:pt x="237" y="44"/>
                  <a:pt x="237" y="44"/>
                  <a:pt x="237" y="44"/>
                </a:cubicBezTo>
                <a:cubicBezTo>
                  <a:pt x="237" y="44"/>
                  <a:pt x="237" y="44"/>
                  <a:pt x="237" y="44"/>
                </a:cubicBezTo>
                <a:cubicBezTo>
                  <a:pt x="237" y="44"/>
                  <a:pt x="237" y="44"/>
                  <a:pt x="237" y="44"/>
                </a:cubicBezTo>
                <a:cubicBezTo>
                  <a:pt x="233" y="44"/>
                  <a:pt x="229" y="44"/>
                  <a:pt x="225" y="44"/>
                </a:cubicBezTo>
                <a:cubicBezTo>
                  <a:pt x="222" y="44"/>
                  <a:pt x="220" y="44"/>
                  <a:pt x="217" y="43"/>
                </a:cubicBezTo>
                <a:cubicBezTo>
                  <a:pt x="215" y="43"/>
                  <a:pt x="215" y="43"/>
                  <a:pt x="215" y="43"/>
                </a:cubicBezTo>
                <a:cubicBezTo>
                  <a:pt x="216" y="42"/>
                  <a:pt x="216" y="42"/>
                  <a:pt x="216" y="42"/>
                </a:cubicBezTo>
                <a:cubicBezTo>
                  <a:pt x="222" y="35"/>
                  <a:pt x="230" y="27"/>
                  <a:pt x="239" y="25"/>
                </a:cubicBezTo>
                <a:cubicBezTo>
                  <a:pt x="248" y="21"/>
                  <a:pt x="256" y="18"/>
                  <a:pt x="266" y="17"/>
                </a:cubicBezTo>
                <a:cubicBezTo>
                  <a:pt x="266" y="17"/>
                  <a:pt x="266" y="17"/>
                  <a:pt x="266" y="17"/>
                </a:cubicBezTo>
                <a:cubicBezTo>
                  <a:pt x="266" y="17"/>
                  <a:pt x="266" y="17"/>
                  <a:pt x="266" y="17"/>
                </a:cubicBezTo>
                <a:cubicBezTo>
                  <a:pt x="268" y="16"/>
                  <a:pt x="269" y="16"/>
                  <a:pt x="271" y="16"/>
                </a:cubicBezTo>
                <a:cubicBezTo>
                  <a:pt x="274" y="16"/>
                  <a:pt x="277" y="17"/>
                  <a:pt x="279" y="17"/>
                </a:cubicBezTo>
                <a:cubicBezTo>
                  <a:pt x="279" y="15"/>
                  <a:pt x="279" y="15"/>
                  <a:pt x="279" y="15"/>
                </a:cubicBezTo>
                <a:cubicBezTo>
                  <a:pt x="277" y="15"/>
                  <a:pt x="276" y="15"/>
                  <a:pt x="274" y="15"/>
                </a:cubicBezTo>
                <a:cubicBezTo>
                  <a:pt x="274" y="15"/>
                  <a:pt x="274" y="15"/>
                  <a:pt x="274" y="15"/>
                </a:cubicBezTo>
                <a:cubicBezTo>
                  <a:pt x="267" y="15"/>
                  <a:pt x="261" y="17"/>
                  <a:pt x="254" y="18"/>
                </a:cubicBezTo>
                <a:cubicBezTo>
                  <a:pt x="249" y="19"/>
                  <a:pt x="244" y="21"/>
                  <a:pt x="239" y="23"/>
                </a:cubicBezTo>
                <a:cubicBezTo>
                  <a:pt x="239" y="23"/>
                  <a:pt x="239" y="23"/>
                  <a:pt x="239" y="23"/>
                </a:cubicBezTo>
                <a:cubicBezTo>
                  <a:pt x="239" y="23"/>
                  <a:pt x="239" y="23"/>
                  <a:pt x="239" y="23"/>
                </a:cubicBezTo>
                <a:cubicBezTo>
                  <a:pt x="229" y="25"/>
                  <a:pt x="223" y="34"/>
                  <a:pt x="215" y="40"/>
                </a:cubicBezTo>
                <a:cubicBezTo>
                  <a:pt x="212" y="44"/>
                  <a:pt x="212" y="44"/>
                  <a:pt x="212" y="44"/>
                </a:cubicBezTo>
                <a:cubicBezTo>
                  <a:pt x="211" y="44"/>
                  <a:pt x="211" y="44"/>
                  <a:pt x="211" y="44"/>
                </a:cubicBezTo>
                <a:cubicBezTo>
                  <a:pt x="210" y="44"/>
                  <a:pt x="209" y="44"/>
                  <a:pt x="208" y="44"/>
                </a:cubicBezTo>
                <a:cubicBezTo>
                  <a:pt x="205" y="44"/>
                  <a:pt x="203" y="43"/>
                  <a:pt x="201" y="43"/>
                </a:cubicBezTo>
                <a:cubicBezTo>
                  <a:pt x="199" y="42"/>
                  <a:pt x="199" y="42"/>
                  <a:pt x="199" y="42"/>
                </a:cubicBezTo>
                <a:cubicBezTo>
                  <a:pt x="200" y="41"/>
                  <a:pt x="200" y="41"/>
                  <a:pt x="200" y="41"/>
                </a:cubicBezTo>
                <a:cubicBezTo>
                  <a:pt x="201" y="40"/>
                  <a:pt x="203" y="39"/>
                  <a:pt x="204" y="38"/>
                </a:cubicBezTo>
                <a:cubicBezTo>
                  <a:pt x="206" y="37"/>
                  <a:pt x="207" y="36"/>
                  <a:pt x="207" y="34"/>
                </a:cubicBezTo>
                <a:cubicBezTo>
                  <a:pt x="207" y="34"/>
                  <a:pt x="207" y="34"/>
                  <a:pt x="207" y="34"/>
                </a:cubicBezTo>
                <a:cubicBezTo>
                  <a:pt x="208" y="34"/>
                  <a:pt x="208" y="34"/>
                  <a:pt x="208" y="34"/>
                </a:cubicBezTo>
                <a:cubicBezTo>
                  <a:pt x="215" y="29"/>
                  <a:pt x="222" y="23"/>
                  <a:pt x="230" y="17"/>
                </a:cubicBezTo>
                <a:cubicBezTo>
                  <a:pt x="230" y="17"/>
                  <a:pt x="230" y="17"/>
                  <a:pt x="230" y="17"/>
                </a:cubicBezTo>
                <a:cubicBezTo>
                  <a:pt x="242" y="11"/>
                  <a:pt x="242" y="11"/>
                  <a:pt x="242" y="11"/>
                </a:cubicBezTo>
                <a:cubicBezTo>
                  <a:pt x="256" y="7"/>
                  <a:pt x="256" y="7"/>
                  <a:pt x="256" y="7"/>
                </a:cubicBezTo>
                <a:cubicBezTo>
                  <a:pt x="262" y="5"/>
                  <a:pt x="262" y="5"/>
                  <a:pt x="262" y="5"/>
                </a:cubicBezTo>
                <a:cubicBezTo>
                  <a:pt x="263" y="5"/>
                  <a:pt x="263" y="5"/>
                  <a:pt x="263" y="5"/>
                </a:cubicBezTo>
                <a:cubicBezTo>
                  <a:pt x="268" y="5"/>
                  <a:pt x="274" y="4"/>
                  <a:pt x="279" y="4"/>
                </a:cubicBezTo>
                <a:cubicBezTo>
                  <a:pt x="279" y="3"/>
                  <a:pt x="279" y="3"/>
                  <a:pt x="279" y="3"/>
                </a:cubicBezTo>
                <a:moveTo>
                  <a:pt x="284" y="3"/>
                </a:moveTo>
                <a:cubicBezTo>
                  <a:pt x="283" y="3"/>
                  <a:pt x="282" y="3"/>
                  <a:pt x="281" y="3"/>
                </a:cubicBezTo>
                <a:cubicBezTo>
                  <a:pt x="281" y="4"/>
                  <a:pt x="281" y="4"/>
                  <a:pt x="281" y="4"/>
                </a:cubicBezTo>
                <a:cubicBezTo>
                  <a:pt x="292" y="4"/>
                  <a:pt x="302" y="4"/>
                  <a:pt x="312" y="7"/>
                </a:cubicBezTo>
                <a:cubicBezTo>
                  <a:pt x="325" y="9"/>
                  <a:pt x="334" y="16"/>
                  <a:pt x="346" y="20"/>
                </a:cubicBezTo>
                <a:cubicBezTo>
                  <a:pt x="346" y="20"/>
                  <a:pt x="346" y="20"/>
                  <a:pt x="346" y="20"/>
                </a:cubicBezTo>
                <a:cubicBezTo>
                  <a:pt x="346" y="20"/>
                  <a:pt x="346" y="20"/>
                  <a:pt x="346" y="20"/>
                </a:cubicBezTo>
                <a:cubicBezTo>
                  <a:pt x="351" y="23"/>
                  <a:pt x="356" y="25"/>
                  <a:pt x="361" y="28"/>
                </a:cubicBezTo>
                <a:cubicBezTo>
                  <a:pt x="365" y="31"/>
                  <a:pt x="370" y="34"/>
                  <a:pt x="373" y="40"/>
                </a:cubicBezTo>
                <a:cubicBezTo>
                  <a:pt x="373" y="40"/>
                  <a:pt x="373" y="40"/>
                  <a:pt x="373" y="40"/>
                </a:cubicBezTo>
                <a:cubicBezTo>
                  <a:pt x="373" y="40"/>
                  <a:pt x="373" y="40"/>
                  <a:pt x="373" y="40"/>
                </a:cubicBezTo>
                <a:cubicBezTo>
                  <a:pt x="373" y="43"/>
                  <a:pt x="373" y="43"/>
                  <a:pt x="373" y="43"/>
                </a:cubicBezTo>
                <a:cubicBezTo>
                  <a:pt x="372" y="43"/>
                  <a:pt x="372" y="43"/>
                  <a:pt x="372" y="43"/>
                </a:cubicBezTo>
                <a:cubicBezTo>
                  <a:pt x="370" y="44"/>
                  <a:pt x="368" y="44"/>
                  <a:pt x="366" y="44"/>
                </a:cubicBezTo>
                <a:cubicBezTo>
                  <a:pt x="364" y="44"/>
                  <a:pt x="362" y="44"/>
                  <a:pt x="360" y="44"/>
                </a:cubicBezTo>
                <a:cubicBezTo>
                  <a:pt x="360" y="44"/>
                  <a:pt x="360" y="44"/>
                  <a:pt x="360" y="44"/>
                </a:cubicBezTo>
                <a:cubicBezTo>
                  <a:pt x="360" y="44"/>
                  <a:pt x="360" y="44"/>
                  <a:pt x="360" y="44"/>
                </a:cubicBezTo>
                <a:cubicBezTo>
                  <a:pt x="344" y="33"/>
                  <a:pt x="328" y="23"/>
                  <a:pt x="309" y="19"/>
                </a:cubicBezTo>
                <a:cubicBezTo>
                  <a:pt x="309" y="19"/>
                  <a:pt x="309" y="19"/>
                  <a:pt x="309" y="19"/>
                </a:cubicBezTo>
                <a:cubicBezTo>
                  <a:pt x="309" y="19"/>
                  <a:pt x="309" y="19"/>
                  <a:pt x="309" y="19"/>
                </a:cubicBezTo>
                <a:cubicBezTo>
                  <a:pt x="301" y="16"/>
                  <a:pt x="291" y="16"/>
                  <a:pt x="281" y="15"/>
                </a:cubicBezTo>
                <a:cubicBezTo>
                  <a:pt x="281" y="17"/>
                  <a:pt x="281" y="17"/>
                  <a:pt x="281" y="17"/>
                </a:cubicBezTo>
                <a:cubicBezTo>
                  <a:pt x="285" y="17"/>
                  <a:pt x="288" y="17"/>
                  <a:pt x="291" y="17"/>
                </a:cubicBezTo>
                <a:cubicBezTo>
                  <a:pt x="291" y="17"/>
                  <a:pt x="291" y="17"/>
                  <a:pt x="291" y="17"/>
                </a:cubicBezTo>
                <a:cubicBezTo>
                  <a:pt x="291" y="17"/>
                  <a:pt x="291" y="17"/>
                  <a:pt x="291" y="17"/>
                </a:cubicBezTo>
                <a:cubicBezTo>
                  <a:pt x="314" y="18"/>
                  <a:pt x="333" y="27"/>
                  <a:pt x="351" y="39"/>
                </a:cubicBezTo>
                <a:cubicBezTo>
                  <a:pt x="351" y="39"/>
                  <a:pt x="351" y="39"/>
                  <a:pt x="351" y="39"/>
                </a:cubicBezTo>
                <a:cubicBezTo>
                  <a:pt x="351" y="39"/>
                  <a:pt x="351" y="39"/>
                  <a:pt x="351" y="39"/>
                </a:cubicBezTo>
                <a:cubicBezTo>
                  <a:pt x="351" y="39"/>
                  <a:pt x="351" y="39"/>
                  <a:pt x="352" y="40"/>
                </a:cubicBezTo>
                <a:cubicBezTo>
                  <a:pt x="352" y="40"/>
                  <a:pt x="353" y="40"/>
                  <a:pt x="353" y="41"/>
                </a:cubicBezTo>
                <a:cubicBezTo>
                  <a:pt x="354" y="41"/>
                  <a:pt x="354" y="41"/>
                  <a:pt x="354" y="42"/>
                </a:cubicBezTo>
                <a:cubicBezTo>
                  <a:pt x="354" y="42"/>
                  <a:pt x="354" y="43"/>
                  <a:pt x="354" y="43"/>
                </a:cubicBezTo>
                <a:cubicBezTo>
                  <a:pt x="353" y="44"/>
                  <a:pt x="353" y="44"/>
                  <a:pt x="353" y="44"/>
                </a:cubicBezTo>
                <a:cubicBezTo>
                  <a:pt x="353" y="44"/>
                  <a:pt x="353" y="44"/>
                  <a:pt x="353" y="44"/>
                </a:cubicBezTo>
                <a:cubicBezTo>
                  <a:pt x="349" y="44"/>
                  <a:pt x="346" y="44"/>
                  <a:pt x="343" y="44"/>
                </a:cubicBezTo>
                <a:cubicBezTo>
                  <a:pt x="339" y="44"/>
                  <a:pt x="336" y="44"/>
                  <a:pt x="332" y="44"/>
                </a:cubicBezTo>
                <a:cubicBezTo>
                  <a:pt x="332" y="44"/>
                  <a:pt x="332" y="44"/>
                  <a:pt x="332" y="44"/>
                </a:cubicBezTo>
                <a:cubicBezTo>
                  <a:pt x="318" y="36"/>
                  <a:pt x="318" y="36"/>
                  <a:pt x="318" y="36"/>
                </a:cubicBezTo>
                <a:cubicBezTo>
                  <a:pt x="312" y="35"/>
                  <a:pt x="308" y="31"/>
                  <a:pt x="302" y="30"/>
                </a:cubicBezTo>
                <a:cubicBezTo>
                  <a:pt x="302" y="30"/>
                  <a:pt x="302" y="30"/>
                  <a:pt x="302" y="30"/>
                </a:cubicBezTo>
                <a:cubicBezTo>
                  <a:pt x="302" y="30"/>
                  <a:pt x="302" y="30"/>
                  <a:pt x="302" y="30"/>
                </a:cubicBezTo>
                <a:cubicBezTo>
                  <a:pt x="296" y="29"/>
                  <a:pt x="290" y="29"/>
                  <a:pt x="284" y="29"/>
                </a:cubicBezTo>
                <a:cubicBezTo>
                  <a:pt x="283" y="29"/>
                  <a:pt x="282" y="29"/>
                  <a:pt x="281" y="29"/>
                </a:cubicBezTo>
                <a:cubicBezTo>
                  <a:pt x="281" y="29"/>
                  <a:pt x="281" y="29"/>
                  <a:pt x="281" y="29"/>
                </a:cubicBezTo>
                <a:cubicBezTo>
                  <a:pt x="283" y="29"/>
                  <a:pt x="284" y="29"/>
                  <a:pt x="286" y="29"/>
                </a:cubicBezTo>
                <a:cubicBezTo>
                  <a:pt x="289" y="29"/>
                  <a:pt x="292" y="29"/>
                  <a:pt x="295" y="30"/>
                </a:cubicBezTo>
                <a:cubicBezTo>
                  <a:pt x="295" y="30"/>
                  <a:pt x="295" y="30"/>
                  <a:pt x="295" y="30"/>
                </a:cubicBezTo>
                <a:cubicBezTo>
                  <a:pt x="305" y="32"/>
                  <a:pt x="317" y="34"/>
                  <a:pt x="324" y="42"/>
                </a:cubicBezTo>
                <a:cubicBezTo>
                  <a:pt x="326" y="43"/>
                  <a:pt x="326" y="43"/>
                  <a:pt x="326" y="43"/>
                </a:cubicBezTo>
                <a:cubicBezTo>
                  <a:pt x="324" y="43"/>
                  <a:pt x="324" y="43"/>
                  <a:pt x="324" y="43"/>
                </a:cubicBezTo>
                <a:cubicBezTo>
                  <a:pt x="317" y="44"/>
                  <a:pt x="310" y="44"/>
                  <a:pt x="303" y="44"/>
                </a:cubicBezTo>
                <a:cubicBezTo>
                  <a:pt x="303" y="44"/>
                  <a:pt x="303" y="44"/>
                  <a:pt x="303" y="44"/>
                </a:cubicBezTo>
                <a:cubicBezTo>
                  <a:pt x="302" y="44"/>
                  <a:pt x="302" y="44"/>
                  <a:pt x="302" y="44"/>
                </a:cubicBezTo>
                <a:cubicBezTo>
                  <a:pt x="297" y="40"/>
                  <a:pt x="289" y="40"/>
                  <a:pt x="281" y="39"/>
                </a:cubicBezTo>
                <a:cubicBezTo>
                  <a:pt x="281" y="41"/>
                  <a:pt x="281" y="41"/>
                  <a:pt x="281" y="41"/>
                </a:cubicBezTo>
                <a:cubicBezTo>
                  <a:pt x="283" y="41"/>
                  <a:pt x="284" y="41"/>
                  <a:pt x="286" y="41"/>
                </a:cubicBezTo>
                <a:cubicBezTo>
                  <a:pt x="287" y="41"/>
                  <a:pt x="289" y="41"/>
                  <a:pt x="290" y="41"/>
                </a:cubicBezTo>
                <a:cubicBezTo>
                  <a:pt x="294" y="43"/>
                  <a:pt x="294" y="43"/>
                  <a:pt x="294" y="43"/>
                </a:cubicBezTo>
                <a:cubicBezTo>
                  <a:pt x="290" y="43"/>
                  <a:pt x="290" y="43"/>
                  <a:pt x="290" y="43"/>
                </a:cubicBezTo>
                <a:cubicBezTo>
                  <a:pt x="288" y="44"/>
                  <a:pt x="285" y="44"/>
                  <a:pt x="283" y="44"/>
                </a:cubicBezTo>
                <a:cubicBezTo>
                  <a:pt x="282" y="44"/>
                  <a:pt x="282" y="44"/>
                  <a:pt x="281" y="44"/>
                </a:cubicBezTo>
                <a:cubicBezTo>
                  <a:pt x="281" y="46"/>
                  <a:pt x="281" y="46"/>
                  <a:pt x="281" y="46"/>
                </a:cubicBezTo>
                <a:cubicBezTo>
                  <a:pt x="301" y="46"/>
                  <a:pt x="320" y="46"/>
                  <a:pt x="340" y="46"/>
                </a:cubicBezTo>
                <a:cubicBezTo>
                  <a:pt x="350" y="46"/>
                  <a:pt x="360" y="46"/>
                  <a:pt x="370" y="46"/>
                </a:cubicBezTo>
                <a:cubicBezTo>
                  <a:pt x="370" y="46"/>
                  <a:pt x="370" y="46"/>
                  <a:pt x="370" y="46"/>
                </a:cubicBezTo>
                <a:cubicBezTo>
                  <a:pt x="375" y="46"/>
                  <a:pt x="375" y="46"/>
                  <a:pt x="375" y="46"/>
                </a:cubicBezTo>
                <a:cubicBezTo>
                  <a:pt x="375" y="43"/>
                  <a:pt x="375" y="43"/>
                  <a:pt x="375" y="43"/>
                </a:cubicBezTo>
                <a:cubicBezTo>
                  <a:pt x="375" y="43"/>
                  <a:pt x="375" y="43"/>
                  <a:pt x="375" y="43"/>
                </a:cubicBezTo>
                <a:cubicBezTo>
                  <a:pt x="375" y="42"/>
                  <a:pt x="375" y="42"/>
                  <a:pt x="375" y="42"/>
                </a:cubicBezTo>
                <a:cubicBezTo>
                  <a:pt x="375" y="42"/>
                  <a:pt x="375" y="41"/>
                  <a:pt x="375" y="41"/>
                </a:cubicBezTo>
                <a:cubicBezTo>
                  <a:pt x="375" y="40"/>
                  <a:pt x="375" y="40"/>
                  <a:pt x="375" y="40"/>
                </a:cubicBezTo>
                <a:cubicBezTo>
                  <a:pt x="375" y="36"/>
                  <a:pt x="375" y="36"/>
                  <a:pt x="375" y="36"/>
                </a:cubicBezTo>
                <a:cubicBezTo>
                  <a:pt x="375" y="36"/>
                  <a:pt x="375" y="37"/>
                  <a:pt x="375" y="37"/>
                </a:cubicBezTo>
                <a:cubicBezTo>
                  <a:pt x="375" y="37"/>
                  <a:pt x="374" y="37"/>
                  <a:pt x="373" y="37"/>
                </a:cubicBezTo>
                <a:cubicBezTo>
                  <a:pt x="373" y="37"/>
                  <a:pt x="373" y="37"/>
                  <a:pt x="373" y="37"/>
                </a:cubicBezTo>
                <a:cubicBezTo>
                  <a:pt x="373" y="37"/>
                  <a:pt x="373" y="37"/>
                  <a:pt x="372" y="37"/>
                </a:cubicBezTo>
                <a:cubicBezTo>
                  <a:pt x="372" y="37"/>
                  <a:pt x="372" y="37"/>
                  <a:pt x="372" y="37"/>
                </a:cubicBezTo>
                <a:cubicBezTo>
                  <a:pt x="372" y="37"/>
                  <a:pt x="372" y="37"/>
                  <a:pt x="372" y="37"/>
                </a:cubicBezTo>
                <a:cubicBezTo>
                  <a:pt x="368" y="32"/>
                  <a:pt x="364" y="29"/>
                  <a:pt x="359" y="26"/>
                </a:cubicBezTo>
                <a:cubicBezTo>
                  <a:pt x="359" y="26"/>
                  <a:pt x="359" y="26"/>
                  <a:pt x="359" y="26"/>
                </a:cubicBezTo>
                <a:cubicBezTo>
                  <a:pt x="359" y="26"/>
                  <a:pt x="359" y="26"/>
                  <a:pt x="359" y="26"/>
                </a:cubicBezTo>
                <a:cubicBezTo>
                  <a:pt x="351" y="21"/>
                  <a:pt x="342" y="18"/>
                  <a:pt x="333" y="13"/>
                </a:cubicBezTo>
                <a:cubicBezTo>
                  <a:pt x="328" y="12"/>
                  <a:pt x="324" y="9"/>
                  <a:pt x="319" y="8"/>
                </a:cubicBezTo>
                <a:cubicBezTo>
                  <a:pt x="319" y="7"/>
                  <a:pt x="319" y="7"/>
                  <a:pt x="319" y="7"/>
                </a:cubicBezTo>
                <a:cubicBezTo>
                  <a:pt x="319" y="7"/>
                  <a:pt x="319" y="7"/>
                  <a:pt x="319" y="7"/>
                </a:cubicBezTo>
                <a:cubicBezTo>
                  <a:pt x="319" y="8"/>
                  <a:pt x="319" y="8"/>
                  <a:pt x="319" y="8"/>
                </a:cubicBezTo>
                <a:cubicBezTo>
                  <a:pt x="319" y="8"/>
                  <a:pt x="319" y="8"/>
                  <a:pt x="319" y="8"/>
                </a:cubicBezTo>
                <a:cubicBezTo>
                  <a:pt x="319" y="8"/>
                  <a:pt x="319" y="8"/>
                  <a:pt x="319" y="8"/>
                </a:cubicBezTo>
                <a:cubicBezTo>
                  <a:pt x="308" y="5"/>
                  <a:pt x="296" y="3"/>
                  <a:pt x="284" y="3"/>
                </a:cubicBezTo>
                <a:moveTo>
                  <a:pt x="989" y="3"/>
                </a:moveTo>
                <a:cubicBezTo>
                  <a:pt x="987" y="3"/>
                  <a:pt x="985" y="3"/>
                  <a:pt x="983" y="3"/>
                </a:cubicBezTo>
                <a:cubicBezTo>
                  <a:pt x="983" y="3"/>
                  <a:pt x="983" y="3"/>
                  <a:pt x="983" y="3"/>
                </a:cubicBezTo>
                <a:cubicBezTo>
                  <a:pt x="970" y="4"/>
                  <a:pt x="958" y="6"/>
                  <a:pt x="947" y="13"/>
                </a:cubicBezTo>
                <a:cubicBezTo>
                  <a:pt x="947" y="13"/>
                  <a:pt x="947" y="13"/>
                  <a:pt x="947" y="13"/>
                </a:cubicBezTo>
                <a:cubicBezTo>
                  <a:pt x="947" y="13"/>
                  <a:pt x="947" y="13"/>
                  <a:pt x="947" y="13"/>
                </a:cubicBezTo>
                <a:cubicBezTo>
                  <a:pt x="940" y="16"/>
                  <a:pt x="932" y="20"/>
                  <a:pt x="926" y="25"/>
                </a:cubicBezTo>
                <a:cubicBezTo>
                  <a:pt x="926" y="26"/>
                  <a:pt x="926" y="26"/>
                  <a:pt x="926" y="26"/>
                </a:cubicBezTo>
                <a:cubicBezTo>
                  <a:pt x="932" y="21"/>
                  <a:pt x="939" y="17"/>
                  <a:pt x="946" y="15"/>
                </a:cubicBezTo>
                <a:cubicBezTo>
                  <a:pt x="955" y="10"/>
                  <a:pt x="965" y="5"/>
                  <a:pt x="976" y="4"/>
                </a:cubicBezTo>
                <a:cubicBezTo>
                  <a:pt x="978" y="4"/>
                  <a:pt x="980" y="4"/>
                  <a:pt x="981" y="4"/>
                </a:cubicBezTo>
                <a:cubicBezTo>
                  <a:pt x="984" y="4"/>
                  <a:pt x="986" y="4"/>
                  <a:pt x="989" y="4"/>
                </a:cubicBezTo>
                <a:cubicBezTo>
                  <a:pt x="989" y="4"/>
                  <a:pt x="989" y="4"/>
                  <a:pt x="989" y="4"/>
                </a:cubicBezTo>
                <a:cubicBezTo>
                  <a:pt x="991" y="4"/>
                  <a:pt x="992" y="4"/>
                  <a:pt x="994" y="3"/>
                </a:cubicBezTo>
                <a:cubicBezTo>
                  <a:pt x="995" y="3"/>
                  <a:pt x="995" y="3"/>
                  <a:pt x="995" y="3"/>
                </a:cubicBezTo>
                <a:cubicBezTo>
                  <a:pt x="995" y="3"/>
                  <a:pt x="995" y="3"/>
                  <a:pt x="995" y="3"/>
                </a:cubicBezTo>
                <a:cubicBezTo>
                  <a:pt x="996" y="4"/>
                  <a:pt x="998" y="4"/>
                  <a:pt x="999" y="4"/>
                </a:cubicBezTo>
                <a:cubicBezTo>
                  <a:pt x="999" y="3"/>
                  <a:pt x="999" y="3"/>
                  <a:pt x="999" y="3"/>
                </a:cubicBezTo>
                <a:cubicBezTo>
                  <a:pt x="996" y="3"/>
                  <a:pt x="992" y="3"/>
                  <a:pt x="989" y="3"/>
                </a:cubicBezTo>
                <a:moveTo>
                  <a:pt x="725" y="2"/>
                </a:moveTo>
                <a:cubicBezTo>
                  <a:pt x="725" y="3"/>
                  <a:pt x="725" y="3"/>
                  <a:pt x="725" y="3"/>
                </a:cubicBezTo>
                <a:cubicBezTo>
                  <a:pt x="725" y="3"/>
                  <a:pt x="726" y="4"/>
                  <a:pt x="726" y="4"/>
                </a:cubicBezTo>
                <a:cubicBezTo>
                  <a:pt x="726" y="4"/>
                  <a:pt x="726" y="5"/>
                  <a:pt x="726" y="5"/>
                </a:cubicBezTo>
                <a:cubicBezTo>
                  <a:pt x="726" y="6"/>
                  <a:pt x="726" y="7"/>
                  <a:pt x="725" y="8"/>
                </a:cubicBezTo>
                <a:cubicBezTo>
                  <a:pt x="725" y="16"/>
                  <a:pt x="725" y="16"/>
                  <a:pt x="725" y="16"/>
                </a:cubicBezTo>
                <a:cubicBezTo>
                  <a:pt x="725" y="16"/>
                  <a:pt x="725" y="16"/>
                  <a:pt x="725" y="16"/>
                </a:cubicBezTo>
                <a:cubicBezTo>
                  <a:pt x="726" y="16"/>
                  <a:pt x="726" y="16"/>
                  <a:pt x="726" y="16"/>
                </a:cubicBezTo>
                <a:cubicBezTo>
                  <a:pt x="726" y="16"/>
                  <a:pt x="726" y="16"/>
                  <a:pt x="726" y="16"/>
                </a:cubicBezTo>
                <a:cubicBezTo>
                  <a:pt x="726" y="15"/>
                  <a:pt x="726" y="15"/>
                  <a:pt x="726" y="14"/>
                </a:cubicBezTo>
                <a:cubicBezTo>
                  <a:pt x="725" y="14"/>
                  <a:pt x="725" y="13"/>
                  <a:pt x="725" y="12"/>
                </a:cubicBezTo>
                <a:cubicBezTo>
                  <a:pt x="725" y="11"/>
                  <a:pt x="725" y="11"/>
                  <a:pt x="726" y="10"/>
                </a:cubicBezTo>
                <a:cubicBezTo>
                  <a:pt x="726" y="10"/>
                  <a:pt x="726" y="10"/>
                  <a:pt x="726" y="10"/>
                </a:cubicBezTo>
                <a:cubicBezTo>
                  <a:pt x="727" y="8"/>
                  <a:pt x="729" y="6"/>
                  <a:pt x="732" y="5"/>
                </a:cubicBezTo>
                <a:cubicBezTo>
                  <a:pt x="732" y="5"/>
                  <a:pt x="732" y="5"/>
                  <a:pt x="732" y="5"/>
                </a:cubicBezTo>
                <a:cubicBezTo>
                  <a:pt x="732" y="5"/>
                  <a:pt x="732" y="5"/>
                  <a:pt x="732" y="5"/>
                </a:cubicBezTo>
                <a:cubicBezTo>
                  <a:pt x="733" y="5"/>
                  <a:pt x="733" y="5"/>
                  <a:pt x="734" y="5"/>
                </a:cubicBezTo>
                <a:cubicBezTo>
                  <a:pt x="737" y="5"/>
                  <a:pt x="739" y="6"/>
                  <a:pt x="741" y="7"/>
                </a:cubicBezTo>
                <a:cubicBezTo>
                  <a:pt x="741" y="6"/>
                  <a:pt x="741" y="6"/>
                  <a:pt x="741" y="6"/>
                </a:cubicBezTo>
                <a:cubicBezTo>
                  <a:pt x="739" y="5"/>
                  <a:pt x="737" y="4"/>
                  <a:pt x="735" y="4"/>
                </a:cubicBezTo>
                <a:cubicBezTo>
                  <a:pt x="734" y="4"/>
                  <a:pt x="733" y="4"/>
                  <a:pt x="732" y="4"/>
                </a:cubicBezTo>
                <a:cubicBezTo>
                  <a:pt x="732" y="4"/>
                  <a:pt x="732" y="4"/>
                  <a:pt x="732" y="4"/>
                </a:cubicBezTo>
                <a:cubicBezTo>
                  <a:pt x="732" y="4"/>
                  <a:pt x="732" y="4"/>
                  <a:pt x="732" y="4"/>
                </a:cubicBezTo>
                <a:cubicBezTo>
                  <a:pt x="730" y="4"/>
                  <a:pt x="727" y="3"/>
                  <a:pt x="725" y="2"/>
                </a:cubicBezTo>
                <a:moveTo>
                  <a:pt x="135" y="2"/>
                </a:moveTo>
                <a:cubicBezTo>
                  <a:pt x="133" y="2"/>
                  <a:pt x="131" y="2"/>
                  <a:pt x="129" y="2"/>
                </a:cubicBezTo>
                <a:cubicBezTo>
                  <a:pt x="129" y="3"/>
                  <a:pt x="129" y="3"/>
                  <a:pt x="129" y="3"/>
                </a:cubicBezTo>
                <a:cubicBezTo>
                  <a:pt x="129" y="3"/>
                  <a:pt x="130" y="3"/>
                  <a:pt x="130" y="3"/>
                </a:cubicBezTo>
                <a:cubicBezTo>
                  <a:pt x="139" y="3"/>
                  <a:pt x="148" y="5"/>
                  <a:pt x="155" y="9"/>
                </a:cubicBezTo>
                <a:cubicBezTo>
                  <a:pt x="155" y="9"/>
                  <a:pt x="155" y="9"/>
                  <a:pt x="155" y="9"/>
                </a:cubicBezTo>
                <a:cubicBezTo>
                  <a:pt x="155" y="9"/>
                  <a:pt x="155" y="9"/>
                  <a:pt x="155" y="9"/>
                </a:cubicBezTo>
                <a:cubicBezTo>
                  <a:pt x="157" y="10"/>
                  <a:pt x="159" y="11"/>
                  <a:pt x="161" y="11"/>
                </a:cubicBezTo>
                <a:cubicBezTo>
                  <a:pt x="163" y="12"/>
                  <a:pt x="165" y="13"/>
                  <a:pt x="166" y="15"/>
                </a:cubicBezTo>
                <a:cubicBezTo>
                  <a:pt x="166" y="16"/>
                  <a:pt x="166" y="16"/>
                  <a:pt x="166" y="16"/>
                </a:cubicBezTo>
                <a:cubicBezTo>
                  <a:pt x="166" y="16"/>
                  <a:pt x="166" y="16"/>
                  <a:pt x="166" y="16"/>
                </a:cubicBezTo>
                <a:cubicBezTo>
                  <a:pt x="166" y="17"/>
                  <a:pt x="165" y="18"/>
                  <a:pt x="164" y="19"/>
                </a:cubicBezTo>
                <a:cubicBezTo>
                  <a:pt x="164" y="19"/>
                  <a:pt x="163" y="20"/>
                  <a:pt x="162" y="20"/>
                </a:cubicBezTo>
                <a:cubicBezTo>
                  <a:pt x="162" y="20"/>
                  <a:pt x="162" y="20"/>
                  <a:pt x="162" y="20"/>
                </a:cubicBezTo>
                <a:cubicBezTo>
                  <a:pt x="162" y="21"/>
                  <a:pt x="162" y="21"/>
                  <a:pt x="162" y="21"/>
                </a:cubicBezTo>
                <a:cubicBezTo>
                  <a:pt x="162" y="21"/>
                  <a:pt x="161" y="21"/>
                  <a:pt x="160" y="21"/>
                </a:cubicBezTo>
                <a:cubicBezTo>
                  <a:pt x="160" y="21"/>
                  <a:pt x="160" y="21"/>
                  <a:pt x="160" y="21"/>
                </a:cubicBezTo>
                <a:cubicBezTo>
                  <a:pt x="159" y="21"/>
                  <a:pt x="158" y="21"/>
                  <a:pt x="157" y="20"/>
                </a:cubicBezTo>
                <a:cubicBezTo>
                  <a:pt x="157" y="20"/>
                  <a:pt x="156" y="19"/>
                  <a:pt x="156" y="19"/>
                </a:cubicBezTo>
                <a:cubicBezTo>
                  <a:pt x="149" y="16"/>
                  <a:pt x="142" y="13"/>
                  <a:pt x="135" y="13"/>
                </a:cubicBezTo>
                <a:cubicBezTo>
                  <a:pt x="135" y="13"/>
                  <a:pt x="135" y="13"/>
                  <a:pt x="135" y="13"/>
                </a:cubicBezTo>
                <a:cubicBezTo>
                  <a:pt x="133" y="13"/>
                  <a:pt x="131" y="13"/>
                  <a:pt x="129" y="14"/>
                </a:cubicBezTo>
                <a:cubicBezTo>
                  <a:pt x="129" y="15"/>
                  <a:pt x="129" y="15"/>
                  <a:pt x="129" y="15"/>
                </a:cubicBezTo>
                <a:cubicBezTo>
                  <a:pt x="131" y="15"/>
                  <a:pt x="133" y="14"/>
                  <a:pt x="135" y="14"/>
                </a:cubicBezTo>
                <a:cubicBezTo>
                  <a:pt x="143" y="14"/>
                  <a:pt x="151" y="17"/>
                  <a:pt x="157" y="21"/>
                </a:cubicBezTo>
                <a:cubicBezTo>
                  <a:pt x="157" y="21"/>
                  <a:pt x="157" y="21"/>
                  <a:pt x="157" y="21"/>
                </a:cubicBezTo>
                <a:cubicBezTo>
                  <a:pt x="157" y="21"/>
                  <a:pt x="157" y="21"/>
                  <a:pt x="157" y="21"/>
                </a:cubicBezTo>
                <a:cubicBezTo>
                  <a:pt x="157" y="21"/>
                  <a:pt x="158" y="22"/>
                  <a:pt x="158" y="22"/>
                </a:cubicBezTo>
                <a:cubicBezTo>
                  <a:pt x="158" y="23"/>
                  <a:pt x="157" y="24"/>
                  <a:pt x="157" y="24"/>
                </a:cubicBezTo>
                <a:cubicBezTo>
                  <a:pt x="157" y="25"/>
                  <a:pt x="157" y="25"/>
                  <a:pt x="157" y="25"/>
                </a:cubicBezTo>
                <a:cubicBezTo>
                  <a:pt x="157" y="25"/>
                  <a:pt x="157" y="25"/>
                  <a:pt x="157" y="25"/>
                </a:cubicBezTo>
                <a:cubicBezTo>
                  <a:pt x="156" y="25"/>
                  <a:pt x="155" y="26"/>
                  <a:pt x="153" y="26"/>
                </a:cubicBezTo>
                <a:cubicBezTo>
                  <a:pt x="153" y="26"/>
                  <a:pt x="153" y="26"/>
                  <a:pt x="153" y="26"/>
                </a:cubicBezTo>
                <a:cubicBezTo>
                  <a:pt x="152" y="26"/>
                  <a:pt x="151" y="25"/>
                  <a:pt x="149" y="24"/>
                </a:cubicBezTo>
                <a:cubicBezTo>
                  <a:pt x="146" y="23"/>
                  <a:pt x="143" y="23"/>
                  <a:pt x="139" y="23"/>
                </a:cubicBezTo>
                <a:cubicBezTo>
                  <a:pt x="139" y="23"/>
                  <a:pt x="139" y="23"/>
                  <a:pt x="139" y="23"/>
                </a:cubicBezTo>
                <a:cubicBezTo>
                  <a:pt x="135" y="23"/>
                  <a:pt x="132" y="23"/>
                  <a:pt x="129" y="26"/>
                </a:cubicBezTo>
                <a:cubicBezTo>
                  <a:pt x="129" y="26"/>
                  <a:pt x="129" y="26"/>
                  <a:pt x="129" y="26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33" y="25"/>
                  <a:pt x="137" y="24"/>
                  <a:pt x="142" y="24"/>
                </a:cubicBezTo>
                <a:cubicBezTo>
                  <a:pt x="144" y="24"/>
                  <a:pt x="147" y="24"/>
                  <a:pt x="149" y="26"/>
                </a:cubicBezTo>
                <a:cubicBezTo>
                  <a:pt x="151" y="27"/>
                  <a:pt x="151" y="27"/>
                  <a:pt x="151" y="27"/>
                </a:cubicBezTo>
                <a:cubicBezTo>
                  <a:pt x="149" y="27"/>
                  <a:pt x="149" y="27"/>
                  <a:pt x="149" y="27"/>
                </a:cubicBezTo>
                <a:cubicBezTo>
                  <a:pt x="145" y="29"/>
                  <a:pt x="141" y="31"/>
                  <a:pt x="136" y="31"/>
                </a:cubicBezTo>
                <a:cubicBezTo>
                  <a:pt x="136" y="31"/>
                  <a:pt x="136" y="31"/>
                  <a:pt x="136" y="31"/>
                </a:cubicBezTo>
                <a:cubicBezTo>
                  <a:pt x="134" y="31"/>
                  <a:pt x="131" y="30"/>
                  <a:pt x="129" y="29"/>
                </a:cubicBezTo>
                <a:cubicBezTo>
                  <a:pt x="129" y="29"/>
                  <a:pt x="129" y="29"/>
                  <a:pt x="129" y="29"/>
                </a:cubicBezTo>
                <a:cubicBezTo>
                  <a:pt x="129" y="30"/>
                  <a:pt x="129" y="30"/>
                  <a:pt x="129" y="30"/>
                </a:cubicBezTo>
                <a:cubicBezTo>
                  <a:pt x="129" y="30"/>
                  <a:pt x="129" y="30"/>
                  <a:pt x="129" y="30"/>
                </a:cubicBezTo>
                <a:cubicBezTo>
                  <a:pt x="129" y="30"/>
                  <a:pt x="129" y="30"/>
                  <a:pt x="129" y="30"/>
                </a:cubicBezTo>
                <a:cubicBezTo>
                  <a:pt x="131" y="31"/>
                  <a:pt x="134" y="32"/>
                  <a:pt x="137" y="32"/>
                </a:cubicBezTo>
                <a:cubicBezTo>
                  <a:pt x="137" y="32"/>
                  <a:pt x="137" y="32"/>
                  <a:pt x="137" y="32"/>
                </a:cubicBezTo>
                <a:cubicBezTo>
                  <a:pt x="146" y="32"/>
                  <a:pt x="155" y="27"/>
                  <a:pt x="162" y="22"/>
                </a:cubicBezTo>
                <a:cubicBezTo>
                  <a:pt x="165" y="19"/>
                  <a:pt x="168" y="17"/>
                  <a:pt x="171" y="15"/>
                </a:cubicBezTo>
                <a:cubicBezTo>
                  <a:pt x="171" y="13"/>
                  <a:pt x="171" y="13"/>
                  <a:pt x="171" y="13"/>
                </a:cubicBezTo>
                <a:cubicBezTo>
                  <a:pt x="170" y="13"/>
                  <a:pt x="169" y="13"/>
                  <a:pt x="168" y="14"/>
                </a:cubicBezTo>
                <a:cubicBezTo>
                  <a:pt x="168" y="14"/>
                  <a:pt x="168" y="14"/>
                  <a:pt x="168" y="14"/>
                </a:cubicBezTo>
                <a:cubicBezTo>
                  <a:pt x="168" y="14"/>
                  <a:pt x="168" y="14"/>
                  <a:pt x="168" y="14"/>
                </a:cubicBezTo>
                <a:cubicBezTo>
                  <a:pt x="158" y="10"/>
                  <a:pt x="150" y="5"/>
                  <a:pt x="141" y="2"/>
                </a:cubicBezTo>
                <a:cubicBezTo>
                  <a:pt x="139" y="2"/>
                  <a:pt x="137" y="2"/>
                  <a:pt x="135" y="2"/>
                </a:cubicBezTo>
                <a:moveTo>
                  <a:pt x="550" y="1"/>
                </a:moveTo>
                <a:cubicBezTo>
                  <a:pt x="550" y="2"/>
                  <a:pt x="550" y="2"/>
                  <a:pt x="550" y="2"/>
                </a:cubicBezTo>
                <a:cubicBezTo>
                  <a:pt x="556" y="4"/>
                  <a:pt x="562" y="6"/>
                  <a:pt x="568" y="9"/>
                </a:cubicBezTo>
                <a:cubicBezTo>
                  <a:pt x="568" y="8"/>
                  <a:pt x="568" y="8"/>
                  <a:pt x="568" y="8"/>
                </a:cubicBezTo>
                <a:cubicBezTo>
                  <a:pt x="565" y="6"/>
                  <a:pt x="561" y="5"/>
                  <a:pt x="556" y="3"/>
                </a:cubicBezTo>
                <a:cubicBezTo>
                  <a:pt x="556" y="3"/>
                  <a:pt x="556" y="3"/>
                  <a:pt x="556" y="3"/>
                </a:cubicBezTo>
                <a:cubicBezTo>
                  <a:pt x="554" y="2"/>
                  <a:pt x="552" y="2"/>
                  <a:pt x="550" y="1"/>
                </a:cubicBezTo>
                <a:moveTo>
                  <a:pt x="814" y="1"/>
                </a:moveTo>
                <a:cubicBezTo>
                  <a:pt x="814" y="3"/>
                  <a:pt x="814" y="3"/>
                  <a:pt x="814" y="3"/>
                </a:cubicBezTo>
                <a:cubicBezTo>
                  <a:pt x="815" y="4"/>
                  <a:pt x="815" y="5"/>
                  <a:pt x="815" y="5"/>
                </a:cubicBezTo>
                <a:cubicBezTo>
                  <a:pt x="815" y="6"/>
                  <a:pt x="815" y="7"/>
                  <a:pt x="814" y="8"/>
                </a:cubicBezTo>
                <a:cubicBezTo>
                  <a:pt x="814" y="8"/>
                  <a:pt x="814" y="8"/>
                  <a:pt x="814" y="8"/>
                </a:cubicBezTo>
                <a:cubicBezTo>
                  <a:pt x="814" y="8"/>
                  <a:pt x="814" y="8"/>
                  <a:pt x="814" y="8"/>
                </a:cubicBezTo>
                <a:cubicBezTo>
                  <a:pt x="814" y="8"/>
                  <a:pt x="814" y="8"/>
                  <a:pt x="814" y="8"/>
                </a:cubicBezTo>
                <a:cubicBezTo>
                  <a:pt x="816" y="7"/>
                  <a:pt x="817" y="7"/>
                  <a:pt x="818" y="6"/>
                </a:cubicBezTo>
                <a:cubicBezTo>
                  <a:pt x="818" y="2"/>
                  <a:pt x="818" y="2"/>
                  <a:pt x="818" y="2"/>
                </a:cubicBezTo>
                <a:cubicBezTo>
                  <a:pt x="818" y="2"/>
                  <a:pt x="818" y="2"/>
                  <a:pt x="818" y="2"/>
                </a:cubicBezTo>
                <a:cubicBezTo>
                  <a:pt x="818" y="2"/>
                  <a:pt x="818" y="2"/>
                  <a:pt x="818" y="2"/>
                </a:cubicBezTo>
                <a:cubicBezTo>
                  <a:pt x="817" y="2"/>
                  <a:pt x="815" y="2"/>
                  <a:pt x="814" y="1"/>
                </a:cubicBezTo>
                <a:moveTo>
                  <a:pt x="839" y="1"/>
                </a:moveTo>
                <a:cubicBezTo>
                  <a:pt x="839" y="2"/>
                  <a:pt x="839" y="2"/>
                  <a:pt x="839" y="2"/>
                </a:cubicBezTo>
                <a:cubicBezTo>
                  <a:pt x="851" y="2"/>
                  <a:pt x="864" y="7"/>
                  <a:pt x="875" y="11"/>
                </a:cubicBezTo>
                <a:cubicBezTo>
                  <a:pt x="875" y="11"/>
                  <a:pt x="875" y="11"/>
                  <a:pt x="875" y="11"/>
                </a:cubicBezTo>
                <a:cubicBezTo>
                  <a:pt x="875" y="11"/>
                  <a:pt x="875" y="11"/>
                  <a:pt x="875" y="11"/>
                </a:cubicBezTo>
                <a:cubicBezTo>
                  <a:pt x="876" y="12"/>
                  <a:pt x="877" y="12"/>
                  <a:pt x="877" y="13"/>
                </a:cubicBezTo>
                <a:cubicBezTo>
                  <a:pt x="878" y="14"/>
                  <a:pt x="879" y="15"/>
                  <a:pt x="879" y="16"/>
                </a:cubicBezTo>
                <a:cubicBezTo>
                  <a:pt x="879" y="16"/>
                  <a:pt x="879" y="16"/>
                  <a:pt x="879" y="16"/>
                </a:cubicBezTo>
                <a:cubicBezTo>
                  <a:pt x="878" y="17"/>
                  <a:pt x="878" y="17"/>
                  <a:pt x="878" y="17"/>
                </a:cubicBezTo>
                <a:cubicBezTo>
                  <a:pt x="878" y="17"/>
                  <a:pt x="877" y="18"/>
                  <a:pt x="877" y="19"/>
                </a:cubicBezTo>
                <a:cubicBezTo>
                  <a:pt x="876" y="20"/>
                  <a:pt x="875" y="21"/>
                  <a:pt x="873" y="21"/>
                </a:cubicBezTo>
                <a:cubicBezTo>
                  <a:pt x="873" y="21"/>
                  <a:pt x="873" y="21"/>
                  <a:pt x="873" y="21"/>
                </a:cubicBezTo>
                <a:cubicBezTo>
                  <a:pt x="873" y="21"/>
                  <a:pt x="873" y="21"/>
                  <a:pt x="873" y="21"/>
                </a:cubicBezTo>
                <a:cubicBezTo>
                  <a:pt x="862" y="17"/>
                  <a:pt x="852" y="12"/>
                  <a:pt x="839" y="12"/>
                </a:cubicBezTo>
                <a:cubicBezTo>
                  <a:pt x="839" y="12"/>
                  <a:pt x="839" y="12"/>
                  <a:pt x="839" y="12"/>
                </a:cubicBezTo>
                <a:cubicBezTo>
                  <a:pt x="839" y="12"/>
                  <a:pt x="839" y="12"/>
                  <a:pt x="839" y="12"/>
                </a:cubicBezTo>
                <a:cubicBezTo>
                  <a:pt x="839" y="13"/>
                  <a:pt x="839" y="13"/>
                  <a:pt x="839" y="13"/>
                </a:cubicBezTo>
                <a:cubicBezTo>
                  <a:pt x="842" y="13"/>
                  <a:pt x="845" y="14"/>
                  <a:pt x="847" y="14"/>
                </a:cubicBezTo>
                <a:cubicBezTo>
                  <a:pt x="848" y="14"/>
                  <a:pt x="848" y="14"/>
                  <a:pt x="848" y="14"/>
                </a:cubicBezTo>
                <a:cubicBezTo>
                  <a:pt x="848" y="14"/>
                  <a:pt x="848" y="14"/>
                  <a:pt x="848" y="14"/>
                </a:cubicBezTo>
                <a:cubicBezTo>
                  <a:pt x="855" y="16"/>
                  <a:pt x="864" y="17"/>
                  <a:pt x="871" y="21"/>
                </a:cubicBezTo>
                <a:cubicBezTo>
                  <a:pt x="871" y="22"/>
                  <a:pt x="871" y="22"/>
                  <a:pt x="871" y="22"/>
                </a:cubicBezTo>
                <a:cubicBezTo>
                  <a:pt x="871" y="23"/>
                  <a:pt x="871" y="23"/>
                  <a:pt x="871" y="23"/>
                </a:cubicBezTo>
                <a:cubicBezTo>
                  <a:pt x="870" y="24"/>
                  <a:pt x="869" y="25"/>
                  <a:pt x="868" y="26"/>
                </a:cubicBezTo>
                <a:cubicBezTo>
                  <a:pt x="867" y="26"/>
                  <a:pt x="866" y="27"/>
                  <a:pt x="865" y="28"/>
                </a:cubicBezTo>
                <a:cubicBezTo>
                  <a:pt x="864" y="28"/>
                  <a:pt x="864" y="28"/>
                  <a:pt x="864" y="28"/>
                </a:cubicBezTo>
                <a:cubicBezTo>
                  <a:pt x="864" y="28"/>
                  <a:pt x="864" y="28"/>
                  <a:pt x="864" y="28"/>
                </a:cubicBezTo>
                <a:cubicBezTo>
                  <a:pt x="856" y="25"/>
                  <a:pt x="848" y="23"/>
                  <a:pt x="840" y="23"/>
                </a:cubicBezTo>
                <a:cubicBezTo>
                  <a:pt x="840" y="23"/>
                  <a:pt x="840" y="23"/>
                  <a:pt x="840" y="23"/>
                </a:cubicBezTo>
                <a:cubicBezTo>
                  <a:pt x="839" y="23"/>
                  <a:pt x="839" y="23"/>
                  <a:pt x="839" y="23"/>
                </a:cubicBezTo>
                <a:cubicBezTo>
                  <a:pt x="839" y="24"/>
                  <a:pt x="839" y="24"/>
                  <a:pt x="839" y="24"/>
                </a:cubicBezTo>
                <a:cubicBezTo>
                  <a:pt x="840" y="24"/>
                  <a:pt x="842" y="24"/>
                  <a:pt x="843" y="24"/>
                </a:cubicBezTo>
                <a:cubicBezTo>
                  <a:pt x="843" y="24"/>
                  <a:pt x="843" y="24"/>
                  <a:pt x="843" y="24"/>
                </a:cubicBezTo>
                <a:cubicBezTo>
                  <a:pt x="843" y="24"/>
                  <a:pt x="843" y="24"/>
                  <a:pt x="843" y="24"/>
                </a:cubicBezTo>
                <a:cubicBezTo>
                  <a:pt x="848" y="25"/>
                  <a:pt x="853" y="25"/>
                  <a:pt x="857" y="27"/>
                </a:cubicBezTo>
                <a:cubicBezTo>
                  <a:pt x="858" y="28"/>
                  <a:pt x="858" y="28"/>
                  <a:pt x="858" y="28"/>
                </a:cubicBezTo>
                <a:cubicBezTo>
                  <a:pt x="857" y="29"/>
                  <a:pt x="857" y="29"/>
                  <a:pt x="857" y="29"/>
                </a:cubicBezTo>
                <a:cubicBezTo>
                  <a:pt x="855" y="30"/>
                  <a:pt x="853" y="30"/>
                  <a:pt x="851" y="31"/>
                </a:cubicBezTo>
                <a:cubicBezTo>
                  <a:pt x="848" y="31"/>
                  <a:pt x="846" y="31"/>
                  <a:pt x="845" y="31"/>
                </a:cubicBezTo>
                <a:cubicBezTo>
                  <a:pt x="844" y="31"/>
                  <a:pt x="844" y="31"/>
                  <a:pt x="844" y="31"/>
                </a:cubicBezTo>
                <a:cubicBezTo>
                  <a:pt x="844" y="31"/>
                  <a:pt x="844" y="31"/>
                  <a:pt x="844" y="31"/>
                </a:cubicBezTo>
                <a:cubicBezTo>
                  <a:pt x="843" y="30"/>
                  <a:pt x="842" y="30"/>
                  <a:pt x="841" y="30"/>
                </a:cubicBezTo>
                <a:cubicBezTo>
                  <a:pt x="840" y="30"/>
                  <a:pt x="839" y="30"/>
                  <a:pt x="839" y="30"/>
                </a:cubicBezTo>
                <a:cubicBezTo>
                  <a:pt x="839" y="31"/>
                  <a:pt x="839" y="31"/>
                  <a:pt x="839" y="31"/>
                </a:cubicBezTo>
                <a:cubicBezTo>
                  <a:pt x="842" y="31"/>
                  <a:pt x="845" y="32"/>
                  <a:pt x="848" y="32"/>
                </a:cubicBezTo>
                <a:cubicBezTo>
                  <a:pt x="851" y="32"/>
                  <a:pt x="855" y="31"/>
                  <a:pt x="858" y="30"/>
                </a:cubicBezTo>
                <a:cubicBezTo>
                  <a:pt x="858" y="30"/>
                  <a:pt x="858" y="30"/>
                  <a:pt x="858" y="30"/>
                </a:cubicBezTo>
                <a:cubicBezTo>
                  <a:pt x="859" y="30"/>
                  <a:pt x="859" y="30"/>
                  <a:pt x="859" y="30"/>
                </a:cubicBezTo>
                <a:cubicBezTo>
                  <a:pt x="868" y="29"/>
                  <a:pt x="876" y="21"/>
                  <a:pt x="883" y="14"/>
                </a:cubicBezTo>
                <a:cubicBezTo>
                  <a:pt x="883" y="12"/>
                  <a:pt x="883" y="12"/>
                  <a:pt x="883" y="12"/>
                </a:cubicBezTo>
                <a:cubicBezTo>
                  <a:pt x="882" y="13"/>
                  <a:pt x="882" y="13"/>
                  <a:pt x="882" y="13"/>
                </a:cubicBezTo>
                <a:cubicBezTo>
                  <a:pt x="881" y="13"/>
                  <a:pt x="881" y="13"/>
                  <a:pt x="881" y="13"/>
                </a:cubicBezTo>
                <a:cubicBezTo>
                  <a:pt x="881" y="13"/>
                  <a:pt x="881" y="13"/>
                  <a:pt x="881" y="13"/>
                </a:cubicBezTo>
                <a:cubicBezTo>
                  <a:pt x="871" y="8"/>
                  <a:pt x="860" y="5"/>
                  <a:pt x="848" y="2"/>
                </a:cubicBezTo>
                <a:cubicBezTo>
                  <a:pt x="845" y="1"/>
                  <a:pt x="842" y="1"/>
                  <a:pt x="839" y="1"/>
                </a:cubicBezTo>
                <a:moveTo>
                  <a:pt x="1238" y="1"/>
                </a:moveTo>
                <a:cubicBezTo>
                  <a:pt x="1238" y="1"/>
                  <a:pt x="1238" y="1"/>
                  <a:pt x="1238" y="1"/>
                </a:cubicBezTo>
                <a:cubicBezTo>
                  <a:pt x="1240" y="2"/>
                  <a:pt x="1241" y="3"/>
                  <a:pt x="1243" y="3"/>
                </a:cubicBezTo>
                <a:cubicBezTo>
                  <a:pt x="1244" y="4"/>
                  <a:pt x="1246" y="5"/>
                  <a:pt x="1247" y="6"/>
                </a:cubicBezTo>
                <a:cubicBezTo>
                  <a:pt x="1247" y="4"/>
                  <a:pt x="1247" y="4"/>
                  <a:pt x="1247" y="4"/>
                </a:cubicBezTo>
                <a:cubicBezTo>
                  <a:pt x="1244" y="3"/>
                  <a:pt x="1241" y="2"/>
                  <a:pt x="1238" y="1"/>
                </a:cubicBezTo>
                <a:moveTo>
                  <a:pt x="763" y="1"/>
                </a:moveTo>
                <a:cubicBezTo>
                  <a:pt x="763" y="6"/>
                  <a:pt x="763" y="6"/>
                  <a:pt x="763" y="6"/>
                </a:cubicBezTo>
                <a:cubicBezTo>
                  <a:pt x="764" y="6"/>
                  <a:pt x="765" y="5"/>
                  <a:pt x="766" y="5"/>
                </a:cubicBezTo>
                <a:cubicBezTo>
                  <a:pt x="766" y="5"/>
                  <a:pt x="766" y="4"/>
                  <a:pt x="766" y="4"/>
                </a:cubicBezTo>
                <a:cubicBezTo>
                  <a:pt x="765" y="4"/>
                  <a:pt x="764" y="2"/>
                  <a:pt x="763" y="1"/>
                </a:cubicBezTo>
                <a:moveTo>
                  <a:pt x="4" y="0"/>
                </a:moveTo>
                <a:cubicBezTo>
                  <a:pt x="4" y="0"/>
                  <a:pt x="4" y="0"/>
                  <a:pt x="4" y="0"/>
                </a:cubicBezTo>
                <a:cubicBezTo>
                  <a:pt x="3" y="0"/>
                  <a:pt x="1" y="0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1" y="1"/>
                  <a:pt x="2" y="1"/>
                  <a:pt x="3" y="1"/>
                </a:cubicBezTo>
                <a:cubicBezTo>
                  <a:pt x="9" y="1"/>
                  <a:pt x="14" y="2"/>
                  <a:pt x="18" y="5"/>
                </a:cubicBezTo>
                <a:cubicBezTo>
                  <a:pt x="19" y="5"/>
                  <a:pt x="19" y="5"/>
                  <a:pt x="19" y="5"/>
                </a:cubicBezTo>
                <a:cubicBezTo>
                  <a:pt x="19" y="6"/>
                  <a:pt x="19" y="6"/>
                  <a:pt x="19" y="6"/>
                </a:cubicBezTo>
                <a:cubicBezTo>
                  <a:pt x="18" y="7"/>
                  <a:pt x="17" y="8"/>
                  <a:pt x="16" y="9"/>
                </a:cubicBezTo>
                <a:cubicBezTo>
                  <a:pt x="15" y="10"/>
                  <a:pt x="14" y="10"/>
                  <a:pt x="13" y="11"/>
                </a:cubicBezTo>
                <a:cubicBezTo>
                  <a:pt x="12" y="11"/>
                  <a:pt x="12" y="11"/>
                  <a:pt x="12" y="11"/>
                </a:cubicBezTo>
                <a:cubicBezTo>
                  <a:pt x="12" y="11"/>
                  <a:pt x="12" y="11"/>
                  <a:pt x="12" y="11"/>
                </a:cubicBezTo>
                <a:cubicBezTo>
                  <a:pt x="10" y="10"/>
                  <a:pt x="7" y="10"/>
                  <a:pt x="4" y="10"/>
                </a:cubicBezTo>
                <a:cubicBezTo>
                  <a:pt x="4" y="10"/>
                  <a:pt x="4" y="10"/>
                  <a:pt x="4" y="10"/>
                </a:cubicBezTo>
                <a:cubicBezTo>
                  <a:pt x="3" y="10"/>
                  <a:pt x="1" y="10"/>
                  <a:pt x="0" y="10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10"/>
                  <a:pt x="0" y="10"/>
                  <a:pt x="0" y="10"/>
                </a:cubicBezTo>
                <a:cubicBezTo>
                  <a:pt x="1" y="10"/>
                  <a:pt x="2" y="10"/>
                  <a:pt x="3" y="10"/>
                </a:cubicBezTo>
                <a:cubicBezTo>
                  <a:pt x="6" y="10"/>
                  <a:pt x="10" y="11"/>
                  <a:pt x="12" y="13"/>
                </a:cubicBezTo>
                <a:cubicBezTo>
                  <a:pt x="13" y="13"/>
                  <a:pt x="13" y="13"/>
                  <a:pt x="13" y="13"/>
                </a:cubicBezTo>
                <a:cubicBezTo>
                  <a:pt x="13" y="13"/>
                  <a:pt x="13" y="13"/>
                  <a:pt x="13" y="13"/>
                </a:cubicBezTo>
                <a:cubicBezTo>
                  <a:pt x="13" y="14"/>
                  <a:pt x="14" y="16"/>
                  <a:pt x="14" y="17"/>
                </a:cubicBezTo>
                <a:cubicBezTo>
                  <a:pt x="14" y="18"/>
                  <a:pt x="13" y="19"/>
                  <a:pt x="13" y="19"/>
                </a:cubicBezTo>
                <a:cubicBezTo>
                  <a:pt x="13" y="20"/>
                  <a:pt x="13" y="20"/>
                  <a:pt x="13" y="20"/>
                </a:cubicBezTo>
                <a:cubicBezTo>
                  <a:pt x="12" y="20"/>
                  <a:pt x="12" y="20"/>
                  <a:pt x="12" y="20"/>
                </a:cubicBezTo>
                <a:cubicBezTo>
                  <a:pt x="9" y="19"/>
                  <a:pt x="6" y="18"/>
                  <a:pt x="2" y="18"/>
                </a:cubicBezTo>
                <a:cubicBezTo>
                  <a:pt x="2" y="18"/>
                  <a:pt x="2" y="18"/>
                  <a:pt x="2" y="18"/>
                </a:cubicBezTo>
                <a:cubicBezTo>
                  <a:pt x="2" y="18"/>
                  <a:pt x="1" y="18"/>
                  <a:pt x="1" y="18"/>
                </a:cubicBezTo>
                <a:cubicBezTo>
                  <a:pt x="1" y="18"/>
                  <a:pt x="1" y="18"/>
                  <a:pt x="1" y="18"/>
                </a:cubicBezTo>
                <a:cubicBezTo>
                  <a:pt x="6" y="18"/>
                  <a:pt x="11" y="20"/>
                  <a:pt x="14" y="23"/>
                </a:cubicBezTo>
                <a:cubicBezTo>
                  <a:pt x="15" y="23"/>
                  <a:pt x="15" y="23"/>
                  <a:pt x="15" y="23"/>
                </a:cubicBezTo>
                <a:cubicBezTo>
                  <a:pt x="14" y="24"/>
                  <a:pt x="14" y="24"/>
                  <a:pt x="14" y="24"/>
                </a:cubicBezTo>
                <a:cubicBezTo>
                  <a:pt x="14" y="24"/>
                  <a:pt x="14" y="25"/>
                  <a:pt x="14" y="25"/>
                </a:cubicBezTo>
                <a:cubicBezTo>
                  <a:pt x="14" y="26"/>
                  <a:pt x="14" y="27"/>
                  <a:pt x="13" y="28"/>
                </a:cubicBezTo>
                <a:cubicBezTo>
                  <a:pt x="13" y="28"/>
                  <a:pt x="12" y="29"/>
                  <a:pt x="11" y="29"/>
                </a:cubicBezTo>
                <a:cubicBezTo>
                  <a:pt x="11" y="29"/>
                  <a:pt x="11" y="29"/>
                  <a:pt x="11" y="29"/>
                </a:cubicBezTo>
                <a:cubicBezTo>
                  <a:pt x="11" y="29"/>
                  <a:pt x="11" y="29"/>
                  <a:pt x="11" y="29"/>
                </a:cubicBezTo>
                <a:cubicBezTo>
                  <a:pt x="11" y="29"/>
                  <a:pt x="11" y="29"/>
                  <a:pt x="11" y="29"/>
                </a:cubicBezTo>
                <a:cubicBezTo>
                  <a:pt x="8" y="28"/>
                  <a:pt x="5" y="26"/>
                  <a:pt x="2" y="26"/>
                </a:cubicBezTo>
                <a:cubicBezTo>
                  <a:pt x="2" y="26"/>
                  <a:pt x="2" y="26"/>
                  <a:pt x="2" y="26"/>
                </a:cubicBezTo>
                <a:cubicBezTo>
                  <a:pt x="1" y="26"/>
                  <a:pt x="1" y="26"/>
                  <a:pt x="0" y="26"/>
                </a:cubicBezTo>
                <a:cubicBezTo>
                  <a:pt x="0" y="27"/>
                  <a:pt x="0" y="27"/>
                  <a:pt x="0" y="27"/>
                </a:cubicBezTo>
                <a:cubicBezTo>
                  <a:pt x="0" y="27"/>
                  <a:pt x="0" y="27"/>
                  <a:pt x="0" y="27"/>
                </a:cubicBezTo>
                <a:cubicBezTo>
                  <a:pt x="1" y="27"/>
                  <a:pt x="2" y="27"/>
                  <a:pt x="3" y="27"/>
                </a:cubicBezTo>
                <a:cubicBezTo>
                  <a:pt x="7" y="27"/>
                  <a:pt x="12" y="29"/>
                  <a:pt x="15" y="31"/>
                </a:cubicBezTo>
                <a:cubicBezTo>
                  <a:pt x="15" y="32"/>
                  <a:pt x="15" y="32"/>
                  <a:pt x="15" y="32"/>
                </a:cubicBezTo>
                <a:cubicBezTo>
                  <a:pt x="15" y="32"/>
                  <a:pt x="15" y="32"/>
                  <a:pt x="15" y="32"/>
                </a:cubicBezTo>
                <a:cubicBezTo>
                  <a:pt x="15" y="33"/>
                  <a:pt x="16" y="33"/>
                  <a:pt x="17" y="34"/>
                </a:cubicBezTo>
                <a:cubicBezTo>
                  <a:pt x="17" y="35"/>
                  <a:pt x="18" y="36"/>
                  <a:pt x="18" y="37"/>
                </a:cubicBezTo>
                <a:cubicBezTo>
                  <a:pt x="18" y="38"/>
                  <a:pt x="18" y="38"/>
                  <a:pt x="18" y="39"/>
                </a:cubicBezTo>
                <a:cubicBezTo>
                  <a:pt x="17" y="39"/>
                  <a:pt x="17" y="39"/>
                  <a:pt x="17" y="39"/>
                </a:cubicBezTo>
                <a:cubicBezTo>
                  <a:pt x="17" y="39"/>
                  <a:pt x="17" y="39"/>
                  <a:pt x="17" y="39"/>
                </a:cubicBezTo>
                <a:cubicBezTo>
                  <a:pt x="12" y="38"/>
                  <a:pt x="7" y="35"/>
                  <a:pt x="2" y="35"/>
                </a:cubicBezTo>
                <a:cubicBezTo>
                  <a:pt x="2" y="35"/>
                  <a:pt x="2" y="35"/>
                  <a:pt x="2" y="35"/>
                </a:cubicBezTo>
                <a:cubicBezTo>
                  <a:pt x="1" y="35"/>
                  <a:pt x="1" y="35"/>
                  <a:pt x="0" y="35"/>
                </a:cubicBezTo>
                <a:cubicBezTo>
                  <a:pt x="0" y="35"/>
                  <a:pt x="0" y="35"/>
                  <a:pt x="0" y="35"/>
                </a:cubicBezTo>
                <a:cubicBezTo>
                  <a:pt x="0" y="36"/>
                  <a:pt x="0" y="36"/>
                  <a:pt x="0" y="36"/>
                </a:cubicBezTo>
                <a:cubicBezTo>
                  <a:pt x="0" y="36"/>
                  <a:pt x="0" y="36"/>
                  <a:pt x="1" y="36"/>
                </a:cubicBezTo>
                <a:cubicBezTo>
                  <a:pt x="1" y="36"/>
                  <a:pt x="2" y="35"/>
                  <a:pt x="3" y="35"/>
                </a:cubicBezTo>
                <a:cubicBezTo>
                  <a:pt x="3" y="35"/>
                  <a:pt x="3" y="35"/>
                  <a:pt x="3" y="35"/>
                </a:cubicBezTo>
                <a:cubicBezTo>
                  <a:pt x="3" y="35"/>
                  <a:pt x="3" y="35"/>
                  <a:pt x="3" y="35"/>
                </a:cubicBezTo>
                <a:cubicBezTo>
                  <a:pt x="8" y="37"/>
                  <a:pt x="14" y="38"/>
                  <a:pt x="18" y="42"/>
                </a:cubicBezTo>
                <a:cubicBezTo>
                  <a:pt x="19" y="43"/>
                  <a:pt x="19" y="43"/>
                  <a:pt x="19" y="43"/>
                </a:cubicBezTo>
                <a:cubicBezTo>
                  <a:pt x="18" y="44"/>
                  <a:pt x="18" y="44"/>
                  <a:pt x="18" y="44"/>
                </a:cubicBezTo>
                <a:cubicBezTo>
                  <a:pt x="17" y="44"/>
                  <a:pt x="17" y="44"/>
                  <a:pt x="17" y="44"/>
                </a:cubicBezTo>
                <a:cubicBezTo>
                  <a:pt x="0" y="44"/>
                  <a:pt x="0" y="44"/>
                  <a:pt x="0" y="44"/>
                </a:cubicBezTo>
                <a:cubicBezTo>
                  <a:pt x="0" y="46"/>
                  <a:pt x="0" y="46"/>
                  <a:pt x="0" y="46"/>
                </a:cubicBezTo>
                <a:cubicBezTo>
                  <a:pt x="7" y="46"/>
                  <a:pt x="14" y="46"/>
                  <a:pt x="21" y="46"/>
                </a:cubicBezTo>
                <a:cubicBezTo>
                  <a:pt x="21" y="44"/>
                  <a:pt x="21" y="44"/>
                  <a:pt x="21" y="44"/>
                </a:cubicBezTo>
                <a:cubicBezTo>
                  <a:pt x="21" y="44"/>
                  <a:pt x="21" y="44"/>
                  <a:pt x="21" y="44"/>
                </a:cubicBezTo>
                <a:cubicBezTo>
                  <a:pt x="20" y="44"/>
                  <a:pt x="20" y="44"/>
                  <a:pt x="20" y="44"/>
                </a:cubicBezTo>
                <a:cubicBezTo>
                  <a:pt x="20" y="43"/>
                  <a:pt x="20" y="43"/>
                  <a:pt x="20" y="43"/>
                </a:cubicBezTo>
                <a:cubicBezTo>
                  <a:pt x="20" y="42"/>
                  <a:pt x="20" y="42"/>
                  <a:pt x="20" y="42"/>
                </a:cubicBezTo>
                <a:cubicBezTo>
                  <a:pt x="20" y="41"/>
                  <a:pt x="20" y="41"/>
                  <a:pt x="20" y="41"/>
                </a:cubicBezTo>
                <a:cubicBezTo>
                  <a:pt x="20" y="40"/>
                  <a:pt x="21" y="40"/>
                  <a:pt x="21" y="40"/>
                </a:cubicBezTo>
                <a:cubicBezTo>
                  <a:pt x="21" y="38"/>
                  <a:pt x="21" y="38"/>
                  <a:pt x="21" y="38"/>
                </a:cubicBezTo>
                <a:cubicBezTo>
                  <a:pt x="19" y="36"/>
                  <a:pt x="18" y="34"/>
                  <a:pt x="16" y="32"/>
                </a:cubicBezTo>
                <a:cubicBezTo>
                  <a:pt x="15" y="31"/>
                  <a:pt x="15" y="30"/>
                  <a:pt x="15" y="29"/>
                </a:cubicBezTo>
                <a:cubicBezTo>
                  <a:pt x="15" y="27"/>
                  <a:pt x="16" y="26"/>
                  <a:pt x="16" y="25"/>
                </a:cubicBezTo>
                <a:cubicBezTo>
                  <a:pt x="17" y="24"/>
                  <a:pt x="17" y="23"/>
                  <a:pt x="17" y="22"/>
                </a:cubicBezTo>
                <a:cubicBezTo>
                  <a:pt x="17" y="21"/>
                  <a:pt x="17" y="21"/>
                  <a:pt x="16" y="20"/>
                </a:cubicBezTo>
                <a:cubicBezTo>
                  <a:pt x="16" y="20"/>
                  <a:pt x="16" y="20"/>
                  <a:pt x="16" y="20"/>
                </a:cubicBezTo>
                <a:cubicBezTo>
                  <a:pt x="16" y="20"/>
                  <a:pt x="16" y="20"/>
                  <a:pt x="16" y="20"/>
                </a:cubicBezTo>
                <a:cubicBezTo>
                  <a:pt x="15" y="19"/>
                  <a:pt x="15" y="18"/>
                  <a:pt x="15" y="18"/>
                </a:cubicBezTo>
                <a:cubicBezTo>
                  <a:pt x="15" y="16"/>
                  <a:pt x="16" y="16"/>
                  <a:pt x="16" y="15"/>
                </a:cubicBezTo>
                <a:cubicBezTo>
                  <a:pt x="16" y="14"/>
                  <a:pt x="17" y="14"/>
                  <a:pt x="17" y="13"/>
                </a:cubicBezTo>
                <a:cubicBezTo>
                  <a:pt x="17" y="13"/>
                  <a:pt x="17" y="13"/>
                  <a:pt x="16" y="12"/>
                </a:cubicBezTo>
                <a:cubicBezTo>
                  <a:pt x="16" y="11"/>
                  <a:pt x="16" y="11"/>
                  <a:pt x="16" y="11"/>
                </a:cubicBezTo>
                <a:cubicBezTo>
                  <a:pt x="16" y="11"/>
                  <a:pt x="16" y="11"/>
                  <a:pt x="16" y="11"/>
                </a:cubicBezTo>
                <a:cubicBezTo>
                  <a:pt x="17" y="9"/>
                  <a:pt x="19" y="8"/>
                  <a:pt x="21" y="7"/>
                </a:cubicBezTo>
                <a:cubicBezTo>
                  <a:pt x="21" y="5"/>
                  <a:pt x="21" y="5"/>
                  <a:pt x="21" y="5"/>
                </a:cubicBezTo>
                <a:cubicBezTo>
                  <a:pt x="16" y="3"/>
                  <a:pt x="10" y="0"/>
                  <a:pt x="4" y="0"/>
                </a:cubicBezTo>
              </a:path>
            </a:pathLst>
          </a:custGeom>
          <a:solidFill>
            <a:srgbClr val="E8888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21" name="PA_任意多边形 1453"/>
          <p:cNvSpPr>
            <a:spLocks noEditPoints="1"/>
          </p:cNvSpPr>
          <p:nvPr>
            <p:custDataLst>
              <p:tags r:id="rId186"/>
            </p:custDataLst>
          </p:nvPr>
        </p:nvSpPr>
        <p:spPr bwMode="auto">
          <a:xfrm>
            <a:off x="-77788" y="6689725"/>
            <a:ext cx="19050" cy="230188"/>
          </a:xfrm>
          <a:custGeom>
            <a:avLst/>
            <a:gdLst>
              <a:gd name="T0" fmla="*/ 2 w 8"/>
              <a:gd name="T1" fmla="*/ 90 h 96"/>
              <a:gd name="T2" fmla="*/ 1 w 8"/>
              <a:gd name="T3" fmla="*/ 92 h 96"/>
              <a:gd name="T4" fmla="*/ 0 w 8"/>
              <a:gd name="T5" fmla="*/ 94 h 96"/>
              <a:gd name="T6" fmla="*/ 4 w 8"/>
              <a:gd name="T7" fmla="*/ 96 h 96"/>
              <a:gd name="T8" fmla="*/ 8 w 8"/>
              <a:gd name="T9" fmla="*/ 96 h 96"/>
              <a:gd name="T10" fmla="*/ 4 w 8"/>
              <a:gd name="T11" fmla="*/ 94 h 96"/>
              <a:gd name="T12" fmla="*/ 3 w 8"/>
              <a:gd name="T13" fmla="*/ 93 h 96"/>
              <a:gd name="T14" fmla="*/ 8 w 8"/>
              <a:gd name="T15" fmla="*/ 92 h 96"/>
              <a:gd name="T16" fmla="*/ 8 w 8"/>
              <a:gd name="T17" fmla="*/ 81 h 96"/>
              <a:gd name="T18" fmla="*/ 7 w 8"/>
              <a:gd name="T19" fmla="*/ 81 h 96"/>
              <a:gd name="T20" fmla="*/ 6 w 8"/>
              <a:gd name="T21" fmla="*/ 84 h 96"/>
              <a:gd name="T22" fmla="*/ 8 w 8"/>
              <a:gd name="T23" fmla="*/ 86 h 96"/>
              <a:gd name="T24" fmla="*/ 8 w 8"/>
              <a:gd name="T25" fmla="*/ 86 h 96"/>
              <a:gd name="T26" fmla="*/ 8 w 8"/>
              <a:gd name="T27" fmla="*/ 84 h 96"/>
              <a:gd name="T28" fmla="*/ 8 w 8"/>
              <a:gd name="T29" fmla="*/ 84 h 96"/>
              <a:gd name="T30" fmla="*/ 8 w 8"/>
              <a:gd name="T31" fmla="*/ 81 h 96"/>
              <a:gd name="T32" fmla="*/ 6 w 8"/>
              <a:gd name="T33" fmla="*/ 73 h 96"/>
              <a:gd name="T34" fmla="*/ 5 w 8"/>
              <a:gd name="T35" fmla="*/ 74 h 96"/>
              <a:gd name="T36" fmla="*/ 6 w 8"/>
              <a:gd name="T37" fmla="*/ 77 h 96"/>
              <a:gd name="T38" fmla="*/ 8 w 8"/>
              <a:gd name="T39" fmla="*/ 75 h 96"/>
              <a:gd name="T40" fmla="*/ 7 w 8"/>
              <a:gd name="T41" fmla="*/ 75 h 96"/>
              <a:gd name="T42" fmla="*/ 8 w 8"/>
              <a:gd name="T43" fmla="*/ 74 h 96"/>
              <a:gd name="T44" fmla="*/ 8 w 8"/>
              <a:gd name="T45" fmla="*/ 64 h 96"/>
              <a:gd name="T46" fmla="*/ 7 w 8"/>
              <a:gd name="T47" fmla="*/ 64 h 96"/>
              <a:gd name="T48" fmla="*/ 7 w 8"/>
              <a:gd name="T49" fmla="*/ 66 h 96"/>
              <a:gd name="T50" fmla="*/ 8 w 8"/>
              <a:gd name="T51" fmla="*/ 68 h 96"/>
              <a:gd name="T52" fmla="*/ 8 w 8"/>
              <a:gd name="T53" fmla="*/ 64 h 96"/>
              <a:gd name="T54" fmla="*/ 7 w 8"/>
              <a:gd name="T55" fmla="*/ 56 h 96"/>
              <a:gd name="T56" fmla="*/ 7 w 8"/>
              <a:gd name="T57" fmla="*/ 56 h 96"/>
              <a:gd name="T58" fmla="*/ 7 w 8"/>
              <a:gd name="T59" fmla="*/ 60 h 96"/>
              <a:gd name="T60" fmla="*/ 8 w 8"/>
              <a:gd name="T61" fmla="*/ 60 h 96"/>
              <a:gd name="T62" fmla="*/ 8 w 8"/>
              <a:gd name="T63" fmla="*/ 56 h 96"/>
              <a:gd name="T64" fmla="*/ 6 w 8"/>
              <a:gd name="T65" fmla="*/ 47 h 96"/>
              <a:gd name="T66" fmla="*/ 6 w 8"/>
              <a:gd name="T67" fmla="*/ 47 h 96"/>
              <a:gd name="T68" fmla="*/ 6 w 8"/>
              <a:gd name="T69" fmla="*/ 51 h 96"/>
              <a:gd name="T70" fmla="*/ 6 w 8"/>
              <a:gd name="T71" fmla="*/ 51 h 96"/>
              <a:gd name="T72" fmla="*/ 8 w 8"/>
              <a:gd name="T73" fmla="*/ 49 h 96"/>
              <a:gd name="T74" fmla="*/ 7 w 8"/>
              <a:gd name="T75" fmla="*/ 49 h 96"/>
              <a:gd name="T76" fmla="*/ 7 w 8"/>
              <a:gd name="T77" fmla="*/ 49 h 96"/>
              <a:gd name="T78" fmla="*/ 8 w 8"/>
              <a:gd name="T79" fmla="*/ 47 h 96"/>
              <a:gd name="T80" fmla="*/ 6 w 8"/>
              <a:gd name="T81" fmla="*/ 35 h 96"/>
              <a:gd name="T82" fmla="*/ 5 w 8"/>
              <a:gd name="T83" fmla="*/ 36 h 96"/>
              <a:gd name="T84" fmla="*/ 6 w 8"/>
              <a:gd name="T85" fmla="*/ 37 h 96"/>
              <a:gd name="T86" fmla="*/ 8 w 8"/>
              <a:gd name="T87" fmla="*/ 34 h 96"/>
              <a:gd name="T88" fmla="*/ 7 w 8"/>
              <a:gd name="T89" fmla="*/ 26 h 96"/>
              <a:gd name="T90" fmla="*/ 5 w 8"/>
              <a:gd name="T91" fmla="*/ 29 h 96"/>
              <a:gd name="T92" fmla="*/ 8 w 8"/>
              <a:gd name="T93" fmla="*/ 31 h 96"/>
              <a:gd name="T94" fmla="*/ 7 w 8"/>
              <a:gd name="T95" fmla="*/ 28 h 96"/>
              <a:gd name="T96" fmla="*/ 8 w 8"/>
              <a:gd name="T97" fmla="*/ 28 h 96"/>
              <a:gd name="T98" fmla="*/ 7 w 8"/>
              <a:gd name="T99" fmla="*/ 0 h 96"/>
              <a:gd name="T100" fmla="*/ 4 w 8"/>
              <a:gd name="T101" fmla="*/ 0 h 96"/>
              <a:gd name="T102" fmla="*/ 3 w 8"/>
              <a:gd name="T103" fmla="*/ 2 h 96"/>
              <a:gd name="T104" fmla="*/ 3 w 8"/>
              <a:gd name="T105" fmla="*/ 4 h 96"/>
              <a:gd name="T106" fmla="*/ 6 w 8"/>
              <a:gd name="T107" fmla="*/ 5 h 96"/>
              <a:gd name="T108" fmla="*/ 8 w 8"/>
              <a:gd name="T109" fmla="*/ 5 h 96"/>
              <a:gd name="T110" fmla="*/ 8 w 8"/>
              <a:gd name="T111" fmla="*/ 2 h 96"/>
              <a:gd name="T112" fmla="*/ 6 w 8"/>
              <a:gd name="T113" fmla="*/ 3 h 96"/>
              <a:gd name="T114" fmla="*/ 5 w 8"/>
              <a:gd name="T115" fmla="*/ 3 h 96"/>
              <a:gd name="T116" fmla="*/ 5 w 8"/>
              <a:gd name="T117" fmla="*/ 2 h 96"/>
              <a:gd name="T118" fmla="*/ 8 w 8"/>
              <a:gd name="T119" fmla="*/ 2 h 96"/>
              <a:gd name="T120" fmla="*/ 7 w 8"/>
              <a:gd name="T121" fmla="*/ 0 h 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8" h="96">
                <a:moveTo>
                  <a:pt x="8" y="90"/>
                </a:moveTo>
                <a:cubicBezTo>
                  <a:pt x="2" y="90"/>
                  <a:pt x="2" y="90"/>
                  <a:pt x="2" y="90"/>
                </a:cubicBezTo>
                <a:cubicBezTo>
                  <a:pt x="1" y="91"/>
                  <a:pt x="1" y="91"/>
                  <a:pt x="1" y="91"/>
                </a:cubicBezTo>
                <a:cubicBezTo>
                  <a:pt x="1" y="91"/>
                  <a:pt x="1" y="91"/>
                  <a:pt x="1" y="92"/>
                </a:cubicBezTo>
                <a:cubicBezTo>
                  <a:pt x="0" y="92"/>
                  <a:pt x="0" y="93"/>
                  <a:pt x="0" y="94"/>
                </a:cubicBezTo>
                <a:cubicBezTo>
                  <a:pt x="0" y="94"/>
                  <a:pt x="0" y="94"/>
                  <a:pt x="0" y="94"/>
                </a:cubicBezTo>
                <a:cubicBezTo>
                  <a:pt x="3" y="96"/>
                  <a:pt x="3" y="96"/>
                  <a:pt x="3" y="96"/>
                </a:cubicBezTo>
                <a:cubicBezTo>
                  <a:pt x="4" y="96"/>
                  <a:pt x="4" y="96"/>
                  <a:pt x="4" y="96"/>
                </a:cubicBezTo>
                <a:cubicBezTo>
                  <a:pt x="4" y="96"/>
                  <a:pt x="4" y="96"/>
                  <a:pt x="4" y="96"/>
                </a:cubicBezTo>
                <a:cubicBezTo>
                  <a:pt x="5" y="96"/>
                  <a:pt x="7" y="96"/>
                  <a:pt x="8" y="96"/>
                </a:cubicBezTo>
                <a:cubicBezTo>
                  <a:pt x="8" y="94"/>
                  <a:pt x="8" y="94"/>
                  <a:pt x="8" y="94"/>
                </a:cubicBezTo>
                <a:cubicBezTo>
                  <a:pt x="7" y="94"/>
                  <a:pt x="5" y="94"/>
                  <a:pt x="4" y="94"/>
                </a:cubicBezTo>
                <a:cubicBezTo>
                  <a:pt x="2" y="93"/>
                  <a:pt x="2" y="93"/>
                  <a:pt x="2" y="93"/>
                </a:cubicBezTo>
                <a:cubicBezTo>
                  <a:pt x="2" y="93"/>
                  <a:pt x="2" y="93"/>
                  <a:pt x="3" y="93"/>
                </a:cubicBezTo>
                <a:cubicBezTo>
                  <a:pt x="3" y="92"/>
                  <a:pt x="3" y="92"/>
                  <a:pt x="3" y="92"/>
                </a:cubicBezTo>
                <a:cubicBezTo>
                  <a:pt x="8" y="92"/>
                  <a:pt x="8" y="92"/>
                  <a:pt x="8" y="92"/>
                </a:cubicBezTo>
                <a:cubicBezTo>
                  <a:pt x="8" y="90"/>
                  <a:pt x="8" y="90"/>
                  <a:pt x="8" y="90"/>
                </a:cubicBezTo>
                <a:moveTo>
                  <a:pt x="8" y="81"/>
                </a:moveTo>
                <a:cubicBezTo>
                  <a:pt x="8" y="81"/>
                  <a:pt x="8" y="81"/>
                  <a:pt x="8" y="81"/>
                </a:cubicBezTo>
                <a:cubicBezTo>
                  <a:pt x="7" y="81"/>
                  <a:pt x="7" y="81"/>
                  <a:pt x="7" y="81"/>
                </a:cubicBezTo>
                <a:cubicBezTo>
                  <a:pt x="7" y="81"/>
                  <a:pt x="7" y="81"/>
                  <a:pt x="7" y="81"/>
                </a:cubicBezTo>
                <a:cubicBezTo>
                  <a:pt x="6" y="82"/>
                  <a:pt x="6" y="83"/>
                  <a:pt x="6" y="84"/>
                </a:cubicBezTo>
                <a:cubicBezTo>
                  <a:pt x="6" y="84"/>
                  <a:pt x="6" y="85"/>
                  <a:pt x="7" y="86"/>
                </a:cubicBezTo>
                <a:cubicBezTo>
                  <a:pt x="7" y="86"/>
                  <a:pt x="7" y="86"/>
                  <a:pt x="8" y="86"/>
                </a:cubicBezTo>
                <a:cubicBezTo>
                  <a:pt x="8" y="86"/>
                  <a:pt x="8" y="86"/>
                  <a:pt x="8" y="86"/>
                </a:cubicBezTo>
                <a:cubicBezTo>
                  <a:pt x="8" y="86"/>
                  <a:pt x="8" y="86"/>
                  <a:pt x="8" y="86"/>
                </a:cubicBezTo>
                <a:cubicBezTo>
                  <a:pt x="8" y="84"/>
                  <a:pt x="8" y="84"/>
                  <a:pt x="8" y="84"/>
                </a:cubicBezTo>
                <a:cubicBezTo>
                  <a:pt x="8" y="84"/>
                  <a:pt x="8" y="84"/>
                  <a:pt x="8" y="84"/>
                </a:cubicBezTo>
                <a:cubicBezTo>
                  <a:pt x="8" y="84"/>
                  <a:pt x="8" y="84"/>
                  <a:pt x="8" y="84"/>
                </a:cubicBezTo>
                <a:cubicBezTo>
                  <a:pt x="8" y="84"/>
                  <a:pt x="8" y="84"/>
                  <a:pt x="8" y="84"/>
                </a:cubicBezTo>
                <a:cubicBezTo>
                  <a:pt x="8" y="83"/>
                  <a:pt x="8" y="83"/>
                  <a:pt x="8" y="83"/>
                </a:cubicBezTo>
                <a:cubicBezTo>
                  <a:pt x="8" y="81"/>
                  <a:pt x="8" y="81"/>
                  <a:pt x="8" y="81"/>
                </a:cubicBezTo>
                <a:moveTo>
                  <a:pt x="8" y="72"/>
                </a:moveTo>
                <a:cubicBezTo>
                  <a:pt x="7" y="73"/>
                  <a:pt x="7" y="73"/>
                  <a:pt x="6" y="73"/>
                </a:cubicBezTo>
                <a:cubicBezTo>
                  <a:pt x="6" y="73"/>
                  <a:pt x="6" y="73"/>
                  <a:pt x="6" y="73"/>
                </a:cubicBezTo>
                <a:cubicBezTo>
                  <a:pt x="5" y="74"/>
                  <a:pt x="5" y="74"/>
                  <a:pt x="5" y="74"/>
                </a:cubicBezTo>
                <a:cubicBezTo>
                  <a:pt x="5" y="74"/>
                  <a:pt x="5" y="74"/>
                  <a:pt x="5" y="75"/>
                </a:cubicBezTo>
                <a:cubicBezTo>
                  <a:pt x="5" y="76"/>
                  <a:pt x="6" y="77"/>
                  <a:pt x="6" y="77"/>
                </a:cubicBezTo>
                <a:cubicBezTo>
                  <a:pt x="7" y="77"/>
                  <a:pt x="7" y="77"/>
                  <a:pt x="8" y="77"/>
                </a:cubicBezTo>
                <a:cubicBezTo>
                  <a:pt x="8" y="75"/>
                  <a:pt x="8" y="75"/>
                  <a:pt x="8" y="75"/>
                </a:cubicBezTo>
                <a:cubicBezTo>
                  <a:pt x="7" y="75"/>
                  <a:pt x="7" y="75"/>
                  <a:pt x="7" y="75"/>
                </a:cubicBezTo>
                <a:cubicBezTo>
                  <a:pt x="7" y="75"/>
                  <a:pt x="7" y="75"/>
                  <a:pt x="7" y="75"/>
                </a:cubicBezTo>
                <a:cubicBezTo>
                  <a:pt x="7" y="75"/>
                  <a:pt x="7" y="75"/>
                  <a:pt x="7" y="75"/>
                </a:cubicBezTo>
                <a:cubicBezTo>
                  <a:pt x="7" y="75"/>
                  <a:pt x="8" y="75"/>
                  <a:pt x="8" y="74"/>
                </a:cubicBezTo>
                <a:cubicBezTo>
                  <a:pt x="8" y="72"/>
                  <a:pt x="8" y="72"/>
                  <a:pt x="8" y="72"/>
                </a:cubicBezTo>
                <a:moveTo>
                  <a:pt x="8" y="64"/>
                </a:moveTo>
                <a:cubicBezTo>
                  <a:pt x="8" y="64"/>
                  <a:pt x="8" y="64"/>
                  <a:pt x="8" y="64"/>
                </a:cubicBezTo>
                <a:cubicBezTo>
                  <a:pt x="7" y="64"/>
                  <a:pt x="7" y="64"/>
                  <a:pt x="7" y="64"/>
                </a:cubicBezTo>
                <a:cubicBezTo>
                  <a:pt x="7" y="64"/>
                  <a:pt x="7" y="64"/>
                  <a:pt x="7" y="64"/>
                </a:cubicBezTo>
                <a:cubicBezTo>
                  <a:pt x="7" y="65"/>
                  <a:pt x="7" y="65"/>
                  <a:pt x="7" y="66"/>
                </a:cubicBezTo>
                <a:cubicBezTo>
                  <a:pt x="7" y="67"/>
                  <a:pt x="7" y="67"/>
                  <a:pt x="7" y="68"/>
                </a:cubicBezTo>
                <a:cubicBezTo>
                  <a:pt x="8" y="68"/>
                  <a:pt x="8" y="68"/>
                  <a:pt x="8" y="68"/>
                </a:cubicBezTo>
                <a:cubicBezTo>
                  <a:pt x="8" y="68"/>
                  <a:pt x="8" y="68"/>
                  <a:pt x="8" y="68"/>
                </a:cubicBezTo>
                <a:cubicBezTo>
                  <a:pt x="8" y="64"/>
                  <a:pt x="8" y="64"/>
                  <a:pt x="8" y="64"/>
                </a:cubicBezTo>
                <a:moveTo>
                  <a:pt x="8" y="56"/>
                </a:moveTo>
                <a:cubicBezTo>
                  <a:pt x="8" y="56"/>
                  <a:pt x="8" y="56"/>
                  <a:pt x="7" y="56"/>
                </a:cubicBezTo>
                <a:cubicBezTo>
                  <a:pt x="7" y="56"/>
                  <a:pt x="7" y="56"/>
                  <a:pt x="7" y="56"/>
                </a:cubicBezTo>
                <a:cubicBezTo>
                  <a:pt x="7" y="56"/>
                  <a:pt x="7" y="56"/>
                  <a:pt x="7" y="56"/>
                </a:cubicBezTo>
                <a:cubicBezTo>
                  <a:pt x="6" y="57"/>
                  <a:pt x="6" y="58"/>
                  <a:pt x="6" y="58"/>
                </a:cubicBezTo>
                <a:cubicBezTo>
                  <a:pt x="6" y="59"/>
                  <a:pt x="6" y="60"/>
                  <a:pt x="7" y="60"/>
                </a:cubicBezTo>
                <a:cubicBezTo>
                  <a:pt x="7" y="60"/>
                  <a:pt x="7" y="60"/>
                  <a:pt x="7" y="60"/>
                </a:cubicBezTo>
                <a:cubicBezTo>
                  <a:pt x="8" y="60"/>
                  <a:pt x="8" y="60"/>
                  <a:pt x="8" y="60"/>
                </a:cubicBezTo>
                <a:cubicBezTo>
                  <a:pt x="8" y="60"/>
                  <a:pt x="8" y="60"/>
                  <a:pt x="8" y="60"/>
                </a:cubicBezTo>
                <a:cubicBezTo>
                  <a:pt x="8" y="56"/>
                  <a:pt x="8" y="56"/>
                  <a:pt x="8" y="56"/>
                </a:cubicBezTo>
                <a:moveTo>
                  <a:pt x="8" y="47"/>
                </a:moveTo>
                <a:cubicBezTo>
                  <a:pt x="7" y="47"/>
                  <a:pt x="7" y="47"/>
                  <a:pt x="6" y="47"/>
                </a:cubicBezTo>
                <a:cubicBezTo>
                  <a:pt x="6" y="47"/>
                  <a:pt x="6" y="47"/>
                  <a:pt x="6" y="47"/>
                </a:cubicBezTo>
                <a:cubicBezTo>
                  <a:pt x="6" y="47"/>
                  <a:pt x="6" y="47"/>
                  <a:pt x="6" y="47"/>
                </a:cubicBezTo>
                <a:cubicBezTo>
                  <a:pt x="5" y="47"/>
                  <a:pt x="5" y="48"/>
                  <a:pt x="5" y="49"/>
                </a:cubicBezTo>
                <a:cubicBezTo>
                  <a:pt x="5" y="50"/>
                  <a:pt x="5" y="51"/>
                  <a:pt x="6" y="51"/>
                </a:cubicBezTo>
                <a:cubicBezTo>
                  <a:pt x="6" y="51"/>
                  <a:pt x="6" y="51"/>
                  <a:pt x="6" y="51"/>
                </a:cubicBezTo>
                <a:cubicBezTo>
                  <a:pt x="6" y="51"/>
                  <a:pt x="6" y="51"/>
                  <a:pt x="6" y="51"/>
                </a:cubicBezTo>
                <a:cubicBezTo>
                  <a:pt x="7" y="51"/>
                  <a:pt x="7" y="51"/>
                  <a:pt x="8" y="51"/>
                </a:cubicBezTo>
                <a:cubicBezTo>
                  <a:pt x="8" y="49"/>
                  <a:pt x="8" y="49"/>
                  <a:pt x="8" y="49"/>
                </a:cubicBezTo>
                <a:cubicBezTo>
                  <a:pt x="8" y="49"/>
                  <a:pt x="7" y="49"/>
                  <a:pt x="7" y="49"/>
                </a:cubicBezTo>
                <a:cubicBezTo>
                  <a:pt x="7" y="49"/>
                  <a:pt x="7" y="49"/>
                  <a:pt x="7" y="49"/>
                </a:cubicBezTo>
                <a:cubicBezTo>
                  <a:pt x="7" y="49"/>
                  <a:pt x="7" y="49"/>
                  <a:pt x="7" y="49"/>
                </a:cubicBezTo>
                <a:cubicBezTo>
                  <a:pt x="7" y="49"/>
                  <a:pt x="7" y="49"/>
                  <a:pt x="7" y="49"/>
                </a:cubicBezTo>
                <a:cubicBezTo>
                  <a:pt x="7" y="49"/>
                  <a:pt x="8" y="49"/>
                  <a:pt x="8" y="49"/>
                </a:cubicBezTo>
                <a:cubicBezTo>
                  <a:pt x="8" y="47"/>
                  <a:pt x="8" y="47"/>
                  <a:pt x="8" y="47"/>
                </a:cubicBezTo>
                <a:moveTo>
                  <a:pt x="8" y="34"/>
                </a:moveTo>
                <a:cubicBezTo>
                  <a:pt x="7" y="34"/>
                  <a:pt x="7" y="35"/>
                  <a:pt x="6" y="35"/>
                </a:cubicBezTo>
                <a:cubicBezTo>
                  <a:pt x="5" y="35"/>
                  <a:pt x="5" y="35"/>
                  <a:pt x="5" y="35"/>
                </a:cubicBezTo>
                <a:cubicBezTo>
                  <a:pt x="5" y="36"/>
                  <a:pt x="5" y="36"/>
                  <a:pt x="5" y="36"/>
                </a:cubicBezTo>
                <a:cubicBezTo>
                  <a:pt x="5" y="37"/>
                  <a:pt x="5" y="37"/>
                  <a:pt x="5" y="37"/>
                </a:cubicBezTo>
                <a:cubicBezTo>
                  <a:pt x="6" y="37"/>
                  <a:pt x="6" y="37"/>
                  <a:pt x="6" y="37"/>
                </a:cubicBezTo>
                <a:cubicBezTo>
                  <a:pt x="7" y="38"/>
                  <a:pt x="7" y="38"/>
                  <a:pt x="8" y="38"/>
                </a:cubicBezTo>
                <a:cubicBezTo>
                  <a:pt x="8" y="34"/>
                  <a:pt x="8" y="34"/>
                  <a:pt x="8" y="34"/>
                </a:cubicBezTo>
                <a:moveTo>
                  <a:pt x="8" y="26"/>
                </a:moveTo>
                <a:cubicBezTo>
                  <a:pt x="8" y="26"/>
                  <a:pt x="7" y="26"/>
                  <a:pt x="7" y="26"/>
                </a:cubicBezTo>
                <a:cubicBezTo>
                  <a:pt x="6" y="26"/>
                  <a:pt x="5" y="27"/>
                  <a:pt x="5" y="28"/>
                </a:cubicBezTo>
                <a:cubicBezTo>
                  <a:pt x="5" y="29"/>
                  <a:pt x="5" y="29"/>
                  <a:pt x="5" y="29"/>
                </a:cubicBezTo>
                <a:cubicBezTo>
                  <a:pt x="5" y="29"/>
                  <a:pt x="5" y="29"/>
                  <a:pt x="5" y="29"/>
                </a:cubicBezTo>
                <a:cubicBezTo>
                  <a:pt x="6" y="30"/>
                  <a:pt x="7" y="31"/>
                  <a:pt x="8" y="31"/>
                </a:cubicBezTo>
                <a:cubicBezTo>
                  <a:pt x="8" y="29"/>
                  <a:pt x="8" y="29"/>
                  <a:pt x="8" y="29"/>
                </a:cubicBezTo>
                <a:cubicBezTo>
                  <a:pt x="8" y="29"/>
                  <a:pt x="7" y="29"/>
                  <a:pt x="7" y="28"/>
                </a:cubicBezTo>
                <a:cubicBezTo>
                  <a:pt x="7" y="28"/>
                  <a:pt x="8" y="28"/>
                  <a:pt x="8" y="28"/>
                </a:cubicBezTo>
                <a:cubicBezTo>
                  <a:pt x="8" y="28"/>
                  <a:pt x="8" y="28"/>
                  <a:pt x="8" y="28"/>
                </a:cubicBezTo>
                <a:cubicBezTo>
                  <a:pt x="8" y="26"/>
                  <a:pt x="8" y="26"/>
                  <a:pt x="8" y="26"/>
                </a:cubicBezTo>
                <a:moveTo>
                  <a:pt x="7" y="0"/>
                </a:moveTo>
                <a:cubicBezTo>
                  <a:pt x="7" y="0"/>
                  <a:pt x="6" y="0"/>
                  <a:pt x="5" y="0"/>
                </a:cubicBezTo>
                <a:cubicBezTo>
                  <a:pt x="4" y="0"/>
                  <a:pt x="4" y="0"/>
                  <a:pt x="4" y="0"/>
                </a:cubicBezTo>
                <a:cubicBezTo>
                  <a:pt x="4" y="0"/>
                  <a:pt x="4" y="0"/>
                  <a:pt x="4" y="0"/>
                </a:cubicBezTo>
                <a:cubicBezTo>
                  <a:pt x="4" y="1"/>
                  <a:pt x="3" y="1"/>
                  <a:pt x="3" y="2"/>
                </a:cubicBezTo>
                <a:cubicBezTo>
                  <a:pt x="3" y="3"/>
                  <a:pt x="3" y="3"/>
                  <a:pt x="3" y="4"/>
                </a:cubicBezTo>
                <a:cubicBezTo>
                  <a:pt x="3" y="4"/>
                  <a:pt x="3" y="4"/>
                  <a:pt x="3" y="4"/>
                </a:cubicBezTo>
                <a:cubicBezTo>
                  <a:pt x="3" y="4"/>
                  <a:pt x="3" y="4"/>
                  <a:pt x="3" y="4"/>
                </a:cubicBezTo>
                <a:cubicBezTo>
                  <a:pt x="4" y="5"/>
                  <a:pt x="5" y="5"/>
                  <a:pt x="6" y="5"/>
                </a:cubicBezTo>
                <a:cubicBezTo>
                  <a:pt x="6" y="5"/>
                  <a:pt x="6" y="5"/>
                  <a:pt x="6" y="5"/>
                </a:cubicBezTo>
                <a:cubicBezTo>
                  <a:pt x="7" y="5"/>
                  <a:pt x="7" y="5"/>
                  <a:pt x="8" y="5"/>
                </a:cubicBezTo>
                <a:cubicBezTo>
                  <a:pt x="8" y="5"/>
                  <a:pt x="8" y="5"/>
                  <a:pt x="8" y="5"/>
                </a:cubicBezTo>
                <a:cubicBezTo>
                  <a:pt x="8" y="2"/>
                  <a:pt x="8" y="2"/>
                  <a:pt x="8" y="2"/>
                </a:cubicBezTo>
                <a:cubicBezTo>
                  <a:pt x="8" y="2"/>
                  <a:pt x="7" y="3"/>
                  <a:pt x="7" y="3"/>
                </a:cubicBezTo>
                <a:cubicBezTo>
                  <a:pt x="7" y="3"/>
                  <a:pt x="6" y="3"/>
                  <a:pt x="6" y="3"/>
                </a:cubicBezTo>
                <a:cubicBezTo>
                  <a:pt x="6" y="3"/>
                  <a:pt x="6" y="3"/>
                  <a:pt x="6" y="3"/>
                </a:cubicBezTo>
                <a:cubicBezTo>
                  <a:pt x="6" y="3"/>
                  <a:pt x="6" y="3"/>
                  <a:pt x="5" y="3"/>
                </a:cubicBezTo>
                <a:cubicBezTo>
                  <a:pt x="5" y="2"/>
                  <a:pt x="5" y="2"/>
                  <a:pt x="5" y="2"/>
                </a:cubicBezTo>
                <a:cubicBezTo>
                  <a:pt x="5" y="2"/>
                  <a:pt x="5" y="2"/>
                  <a:pt x="5" y="2"/>
                </a:cubicBezTo>
                <a:cubicBezTo>
                  <a:pt x="6" y="2"/>
                  <a:pt x="7" y="2"/>
                  <a:pt x="7" y="2"/>
                </a:cubicBezTo>
                <a:cubicBezTo>
                  <a:pt x="8" y="2"/>
                  <a:pt x="8" y="2"/>
                  <a:pt x="8" y="2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8" y="0"/>
                  <a:pt x="7" y="0"/>
                </a:cubicBezTo>
              </a:path>
            </a:pathLst>
          </a:custGeom>
          <a:solidFill>
            <a:srgbClr val="F2EED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22" name="PA_任意多边形 1454"/>
          <p:cNvSpPr>
            <a:spLocks noEditPoints="1"/>
          </p:cNvSpPr>
          <p:nvPr>
            <p:custDataLst>
              <p:tags r:id="rId187"/>
            </p:custDataLst>
          </p:nvPr>
        </p:nvSpPr>
        <p:spPr bwMode="auto">
          <a:xfrm>
            <a:off x="22225" y="6534150"/>
            <a:ext cx="2995613" cy="131763"/>
          </a:xfrm>
          <a:custGeom>
            <a:avLst/>
            <a:gdLst>
              <a:gd name="T0" fmla="*/ 820 w 1246"/>
              <a:gd name="T1" fmla="*/ 51 h 55"/>
              <a:gd name="T2" fmla="*/ 24 w 1246"/>
              <a:gd name="T3" fmla="*/ 50 h 55"/>
              <a:gd name="T4" fmla="*/ 2 w 1246"/>
              <a:gd name="T5" fmla="*/ 51 h 55"/>
              <a:gd name="T6" fmla="*/ 27 w 1246"/>
              <a:gd name="T7" fmla="*/ 54 h 55"/>
              <a:gd name="T8" fmla="*/ 1204 w 1246"/>
              <a:gd name="T9" fmla="*/ 49 h 55"/>
              <a:gd name="T10" fmla="*/ 1221 w 1246"/>
              <a:gd name="T11" fmla="*/ 43 h 55"/>
              <a:gd name="T12" fmla="*/ 1231 w 1246"/>
              <a:gd name="T13" fmla="*/ 34 h 55"/>
              <a:gd name="T14" fmla="*/ 1190 w 1246"/>
              <a:gd name="T15" fmla="*/ 55 h 55"/>
              <a:gd name="T16" fmla="*/ 1225 w 1246"/>
              <a:gd name="T17" fmla="*/ 41 h 55"/>
              <a:gd name="T18" fmla="*/ 1198 w 1246"/>
              <a:gd name="T19" fmla="*/ 55 h 55"/>
              <a:gd name="T20" fmla="*/ 1205 w 1246"/>
              <a:gd name="T21" fmla="*/ 54 h 55"/>
              <a:gd name="T22" fmla="*/ 1229 w 1246"/>
              <a:gd name="T23" fmla="*/ 49 h 55"/>
              <a:gd name="T24" fmla="*/ 1225 w 1246"/>
              <a:gd name="T25" fmla="*/ 43 h 55"/>
              <a:gd name="T26" fmla="*/ 168 w 1246"/>
              <a:gd name="T27" fmla="*/ 41 h 55"/>
              <a:gd name="T28" fmla="*/ 186 w 1246"/>
              <a:gd name="T29" fmla="*/ 39 h 55"/>
              <a:gd name="T30" fmla="*/ 175 w 1246"/>
              <a:gd name="T31" fmla="*/ 55 h 55"/>
              <a:gd name="T32" fmla="*/ 201 w 1246"/>
              <a:gd name="T33" fmla="*/ 55 h 55"/>
              <a:gd name="T34" fmla="*/ 878 w 1246"/>
              <a:gd name="T35" fmla="*/ 33 h 55"/>
              <a:gd name="T36" fmla="*/ 880 w 1246"/>
              <a:gd name="T37" fmla="*/ 29 h 55"/>
              <a:gd name="T38" fmla="*/ 881 w 1246"/>
              <a:gd name="T39" fmla="*/ 45 h 55"/>
              <a:gd name="T40" fmla="*/ 901 w 1246"/>
              <a:gd name="T41" fmla="*/ 48 h 55"/>
              <a:gd name="T42" fmla="*/ 909 w 1246"/>
              <a:gd name="T43" fmla="*/ 55 h 55"/>
              <a:gd name="T44" fmla="*/ 823 w 1246"/>
              <a:gd name="T45" fmla="*/ 49 h 55"/>
              <a:gd name="T46" fmla="*/ 1204 w 1246"/>
              <a:gd name="T47" fmla="*/ 19 h 55"/>
              <a:gd name="T48" fmla="*/ 1170 w 1246"/>
              <a:gd name="T49" fmla="*/ 37 h 55"/>
              <a:gd name="T50" fmla="*/ 1214 w 1246"/>
              <a:gd name="T51" fmla="*/ 17 h 55"/>
              <a:gd name="T52" fmla="*/ 851 w 1246"/>
              <a:gd name="T53" fmla="*/ 46 h 55"/>
              <a:gd name="T54" fmla="*/ 862 w 1246"/>
              <a:gd name="T55" fmla="*/ 21 h 55"/>
              <a:gd name="T56" fmla="*/ 834 w 1246"/>
              <a:gd name="T57" fmla="*/ 11 h 55"/>
              <a:gd name="T58" fmla="*/ 848 w 1246"/>
              <a:gd name="T59" fmla="*/ 41 h 55"/>
              <a:gd name="T60" fmla="*/ 822 w 1246"/>
              <a:gd name="T61" fmla="*/ 23 h 55"/>
              <a:gd name="T62" fmla="*/ 851 w 1246"/>
              <a:gd name="T63" fmla="*/ 54 h 55"/>
              <a:gd name="T64" fmla="*/ 840 w 1246"/>
              <a:gd name="T65" fmla="*/ 10 h 55"/>
              <a:gd name="T66" fmla="*/ 861 w 1246"/>
              <a:gd name="T67" fmla="*/ 55 h 55"/>
              <a:gd name="T68" fmla="*/ 862 w 1246"/>
              <a:gd name="T69" fmla="*/ 16 h 55"/>
              <a:gd name="T70" fmla="*/ 33 w 1246"/>
              <a:gd name="T71" fmla="*/ 44 h 55"/>
              <a:gd name="T72" fmla="*/ 53 w 1246"/>
              <a:gd name="T73" fmla="*/ 43 h 55"/>
              <a:gd name="T74" fmla="*/ 139 w 1246"/>
              <a:gd name="T75" fmla="*/ 31 h 55"/>
              <a:gd name="T76" fmla="*/ 73 w 1246"/>
              <a:gd name="T77" fmla="*/ 43 h 55"/>
              <a:gd name="T78" fmla="*/ 35 w 1246"/>
              <a:gd name="T79" fmla="*/ 40 h 55"/>
              <a:gd name="T80" fmla="*/ 47 w 1246"/>
              <a:gd name="T81" fmla="*/ 31 h 55"/>
              <a:gd name="T82" fmla="*/ 46 w 1246"/>
              <a:gd name="T83" fmla="*/ 27 h 55"/>
              <a:gd name="T84" fmla="*/ 161 w 1246"/>
              <a:gd name="T85" fmla="*/ 38 h 55"/>
              <a:gd name="T86" fmla="*/ 77 w 1246"/>
              <a:gd name="T87" fmla="*/ 20 h 55"/>
              <a:gd name="T88" fmla="*/ 151 w 1246"/>
              <a:gd name="T89" fmla="*/ 25 h 55"/>
              <a:gd name="T90" fmla="*/ 142 w 1246"/>
              <a:gd name="T91" fmla="*/ 53 h 55"/>
              <a:gd name="T92" fmla="*/ 138 w 1246"/>
              <a:gd name="T93" fmla="*/ 26 h 55"/>
              <a:gd name="T94" fmla="*/ 136 w 1246"/>
              <a:gd name="T95" fmla="*/ 11 h 55"/>
              <a:gd name="T96" fmla="*/ 115 w 1246"/>
              <a:gd name="T97" fmla="*/ 31 h 55"/>
              <a:gd name="T98" fmla="*/ 97 w 1246"/>
              <a:gd name="T99" fmla="*/ 49 h 55"/>
              <a:gd name="T100" fmla="*/ 112 w 1246"/>
              <a:gd name="T101" fmla="*/ 32 h 55"/>
              <a:gd name="T102" fmla="*/ 70 w 1246"/>
              <a:gd name="T103" fmla="*/ 22 h 55"/>
              <a:gd name="T104" fmla="*/ 113 w 1246"/>
              <a:gd name="T105" fmla="*/ 35 h 55"/>
              <a:gd name="T106" fmla="*/ 73 w 1246"/>
              <a:gd name="T107" fmla="*/ 17 h 55"/>
              <a:gd name="T108" fmla="*/ 79 w 1246"/>
              <a:gd name="T109" fmla="*/ 3 h 55"/>
              <a:gd name="T110" fmla="*/ 77 w 1246"/>
              <a:gd name="T111" fmla="*/ 22 h 55"/>
              <a:gd name="T112" fmla="*/ 77 w 1246"/>
              <a:gd name="T113" fmla="*/ 40 h 55"/>
              <a:gd name="T114" fmla="*/ 35 w 1246"/>
              <a:gd name="T115" fmla="*/ 24 h 55"/>
              <a:gd name="T116" fmla="*/ 40 w 1246"/>
              <a:gd name="T117" fmla="*/ 42 h 55"/>
              <a:gd name="T118" fmla="*/ 56 w 1246"/>
              <a:gd name="T119" fmla="*/ 45 h 55"/>
              <a:gd name="T120" fmla="*/ 121 w 1246"/>
              <a:gd name="T121" fmla="*/ 53 h 55"/>
              <a:gd name="T122" fmla="*/ 142 w 1246"/>
              <a:gd name="T123" fmla="*/ 11 h 55"/>
              <a:gd name="T124" fmla="*/ 140 w 1246"/>
              <a:gd name="T125" fmla="*/ 38 h 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246" h="55">
                <a:moveTo>
                  <a:pt x="90" y="55"/>
                </a:moveTo>
                <a:cubicBezTo>
                  <a:pt x="90" y="55"/>
                  <a:pt x="90" y="55"/>
                  <a:pt x="90" y="55"/>
                </a:cubicBezTo>
                <a:cubicBezTo>
                  <a:pt x="87" y="55"/>
                  <a:pt x="85" y="55"/>
                  <a:pt x="83" y="55"/>
                </a:cubicBezTo>
                <a:cubicBezTo>
                  <a:pt x="102" y="55"/>
                  <a:pt x="102" y="55"/>
                  <a:pt x="102" y="55"/>
                </a:cubicBezTo>
                <a:cubicBezTo>
                  <a:pt x="101" y="55"/>
                  <a:pt x="101" y="55"/>
                  <a:pt x="100" y="55"/>
                </a:cubicBezTo>
                <a:cubicBezTo>
                  <a:pt x="100" y="55"/>
                  <a:pt x="99" y="55"/>
                  <a:pt x="98" y="55"/>
                </a:cubicBezTo>
                <a:cubicBezTo>
                  <a:pt x="97" y="55"/>
                  <a:pt x="95" y="55"/>
                  <a:pt x="94" y="55"/>
                </a:cubicBezTo>
                <a:cubicBezTo>
                  <a:pt x="94" y="55"/>
                  <a:pt x="94" y="55"/>
                  <a:pt x="94" y="55"/>
                </a:cubicBezTo>
                <a:cubicBezTo>
                  <a:pt x="93" y="55"/>
                  <a:pt x="93" y="55"/>
                  <a:pt x="93" y="55"/>
                </a:cubicBezTo>
                <a:cubicBezTo>
                  <a:pt x="92" y="55"/>
                  <a:pt x="91" y="55"/>
                  <a:pt x="90" y="55"/>
                </a:cubicBezTo>
                <a:cubicBezTo>
                  <a:pt x="90" y="55"/>
                  <a:pt x="90" y="55"/>
                  <a:pt x="90" y="55"/>
                </a:cubicBezTo>
                <a:moveTo>
                  <a:pt x="35" y="54"/>
                </a:moveTo>
                <a:cubicBezTo>
                  <a:pt x="35" y="55"/>
                  <a:pt x="35" y="55"/>
                  <a:pt x="35" y="55"/>
                </a:cubicBezTo>
                <a:cubicBezTo>
                  <a:pt x="36" y="55"/>
                  <a:pt x="36" y="55"/>
                  <a:pt x="36" y="55"/>
                </a:cubicBezTo>
                <a:cubicBezTo>
                  <a:pt x="35" y="54"/>
                  <a:pt x="35" y="54"/>
                  <a:pt x="35" y="54"/>
                </a:cubicBezTo>
                <a:moveTo>
                  <a:pt x="820" y="51"/>
                </a:moveTo>
                <a:cubicBezTo>
                  <a:pt x="820" y="53"/>
                  <a:pt x="820" y="53"/>
                  <a:pt x="820" y="53"/>
                </a:cubicBezTo>
                <a:cubicBezTo>
                  <a:pt x="821" y="53"/>
                  <a:pt x="823" y="54"/>
                  <a:pt x="824" y="54"/>
                </a:cubicBezTo>
                <a:cubicBezTo>
                  <a:pt x="825" y="54"/>
                  <a:pt x="825" y="54"/>
                  <a:pt x="825" y="54"/>
                </a:cubicBezTo>
                <a:cubicBezTo>
                  <a:pt x="825" y="54"/>
                  <a:pt x="825" y="54"/>
                  <a:pt x="825" y="54"/>
                </a:cubicBezTo>
                <a:cubicBezTo>
                  <a:pt x="829" y="54"/>
                  <a:pt x="834" y="54"/>
                  <a:pt x="838" y="55"/>
                </a:cubicBezTo>
                <a:cubicBezTo>
                  <a:pt x="847" y="55"/>
                  <a:pt x="847" y="55"/>
                  <a:pt x="847" y="55"/>
                </a:cubicBezTo>
                <a:cubicBezTo>
                  <a:pt x="840" y="53"/>
                  <a:pt x="833" y="52"/>
                  <a:pt x="825" y="52"/>
                </a:cubicBezTo>
                <a:cubicBezTo>
                  <a:pt x="823" y="52"/>
                  <a:pt x="821" y="51"/>
                  <a:pt x="820" y="51"/>
                </a:cubicBezTo>
                <a:moveTo>
                  <a:pt x="31" y="55"/>
                </a:moveTo>
                <a:cubicBezTo>
                  <a:pt x="30" y="54"/>
                  <a:pt x="30" y="54"/>
                  <a:pt x="29" y="53"/>
                </a:cubicBezTo>
                <a:cubicBezTo>
                  <a:pt x="29" y="52"/>
                  <a:pt x="29" y="52"/>
                  <a:pt x="29" y="52"/>
                </a:cubicBezTo>
                <a:cubicBezTo>
                  <a:pt x="30" y="52"/>
                  <a:pt x="30" y="53"/>
                  <a:pt x="31" y="53"/>
                </a:cubicBezTo>
                <a:cubicBezTo>
                  <a:pt x="31" y="55"/>
                  <a:pt x="31" y="55"/>
                  <a:pt x="31" y="55"/>
                </a:cubicBezTo>
                <a:moveTo>
                  <a:pt x="8" y="51"/>
                </a:moveTo>
                <a:cubicBezTo>
                  <a:pt x="8" y="50"/>
                  <a:pt x="8" y="50"/>
                  <a:pt x="8" y="50"/>
                </a:cubicBezTo>
                <a:cubicBezTo>
                  <a:pt x="9" y="50"/>
                  <a:pt x="10" y="50"/>
                  <a:pt x="11" y="50"/>
                </a:cubicBezTo>
                <a:cubicBezTo>
                  <a:pt x="11" y="50"/>
                  <a:pt x="11" y="50"/>
                  <a:pt x="11" y="50"/>
                </a:cubicBezTo>
                <a:cubicBezTo>
                  <a:pt x="12" y="50"/>
                  <a:pt x="13" y="50"/>
                  <a:pt x="14" y="51"/>
                </a:cubicBezTo>
                <a:cubicBezTo>
                  <a:pt x="15" y="51"/>
                  <a:pt x="15" y="51"/>
                  <a:pt x="16" y="51"/>
                </a:cubicBezTo>
                <a:cubicBezTo>
                  <a:pt x="16" y="51"/>
                  <a:pt x="16" y="51"/>
                  <a:pt x="16" y="51"/>
                </a:cubicBezTo>
                <a:cubicBezTo>
                  <a:pt x="17" y="51"/>
                  <a:pt x="18" y="51"/>
                  <a:pt x="18" y="51"/>
                </a:cubicBezTo>
                <a:cubicBezTo>
                  <a:pt x="18" y="52"/>
                  <a:pt x="18" y="52"/>
                  <a:pt x="18" y="52"/>
                </a:cubicBezTo>
                <a:cubicBezTo>
                  <a:pt x="18" y="52"/>
                  <a:pt x="18" y="52"/>
                  <a:pt x="18" y="52"/>
                </a:cubicBezTo>
                <a:cubicBezTo>
                  <a:pt x="16" y="52"/>
                  <a:pt x="13" y="51"/>
                  <a:pt x="11" y="51"/>
                </a:cubicBezTo>
                <a:cubicBezTo>
                  <a:pt x="11" y="51"/>
                  <a:pt x="11" y="51"/>
                  <a:pt x="11" y="51"/>
                </a:cubicBezTo>
                <a:cubicBezTo>
                  <a:pt x="10" y="51"/>
                  <a:pt x="9" y="51"/>
                  <a:pt x="8" y="51"/>
                </a:cubicBezTo>
                <a:moveTo>
                  <a:pt x="20" y="51"/>
                </a:moveTo>
                <a:cubicBezTo>
                  <a:pt x="20" y="50"/>
                  <a:pt x="20" y="50"/>
                  <a:pt x="20" y="50"/>
                </a:cubicBezTo>
                <a:cubicBezTo>
                  <a:pt x="21" y="50"/>
                  <a:pt x="22" y="49"/>
                  <a:pt x="22" y="49"/>
                </a:cubicBezTo>
                <a:cubicBezTo>
                  <a:pt x="23" y="49"/>
                  <a:pt x="23" y="49"/>
                  <a:pt x="23" y="49"/>
                </a:cubicBezTo>
                <a:cubicBezTo>
                  <a:pt x="23" y="49"/>
                  <a:pt x="23" y="49"/>
                  <a:pt x="24" y="50"/>
                </a:cubicBezTo>
                <a:cubicBezTo>
                  <a:pt x="24" y="50"/>
                  <a:pt x="24" y="50"/>
                  <a:pt x="24" y="50"/>
                </a:cubicBezTo>
                <a:cubicBezTo>
                  <a:pt x="24" y="50"/>
                  <a:pt x="24" y="50"/>
                  <a:pt x="24" y="50"/>
                </a:cubicBezTo>
                <a:cubicBezTo>
                  <a:pt x="25" y="50"/>
                  <a:pt x="26" y="50"/>
                  <a:pt x="27" y="51"/>
                </a:cubicBezTo>
                <a:cubicBezTo>
                  <a:pt x="27" y="52"/>
                  <a:pt x="27" y="52"/>
                  <a:pt x="27" y="52"/>
                </a:cubicBezTo>
                <a:cubicBezTo>
                  <a:pt x="26" y="51"/>
                  <a:pt x="24" y="50"/>
                  <a:pt x="22" y="50"/>
                </a:cubicBezTo>
                <a:cubicBezTo>
                  <a:pt x="22" y="50"/>
                  <a:pt x="21" y="50"/>
                  <a:pt x="20" y="51"/>
                </a:cubicBezTo>
                <a:moveTo>
                  <a:pt x="23" y="47"/>
                </a:moveTo>
                <a:cubicBezTo>
                  <a:pt x="23" y="47"/>
                  <a:pt x="23" y="47"/>
                  <a:pt x="23" y="47"/>
                </a:cubicBezTo>
                <a:cubicBezTo>
                  <a:pt x="22" y="47"/>
                  <a:pt x="21" y="47"/>
                  <a:pt x="20" y="48"/>
                </a:cubicBezTo>
                <a:cubicBezTo>
                  <a:pt x="20" y="48"/>
                  <a:pt x="20" y="48"/>
                  <a:pt x="20" y="48"/>
                </a:cubicBezTo>
                <a:cubicBezTo>
                  <a:pt x="19" y="48"/>
                  <a:pt x="19" y="48"/>
                  <a:pt x="19" y="48"/>
                </a:cubicBezTo>
                <a:cubicBezTo>
                  <a:pt x="18" y="49"/>
                  <a:pt x="18" y="49"/>
                  <a:pt x="18" y="49"/>
                </a:cubicBezTo>
                <a:cubicBezTo>
                  <a:pt x="18" y="49"/>
                  <a:pt x="17" y="49"/>
                  <a:pt x="16" y="49"/>
                </a:cubicBezTo>
                <a:cubicBezTo>
                  <a:pt x="16" y="49"/>
                  <a:pt x="16" y="49"/>
                  <a:pt x="16" y="49"/>
                </a:cubicBezTo>
                <a:cubicBezTo>
                  <a:pt x="16" y="49"/>
                  <a:pt x="15" y="49"/>
                  <a:pt x="15" y="49"/>
                </a:cubicBezTo>
                <a:cubicBezTo>
                  <a:pt x="15" y="49"/>
                  <a:pt x="15" y="49"/>
                  <a:pt x="15" y="49"/>
                </a:cubicBezTo>
                <a:cubicBezTo>
                  <a:pt x="15" y="49"/>
                  <a:pt x="15" y="49"/>
                  <a:pt x="15" y="49"/>
                </a:cubicBezTo>
                <a:cubicBezTo>
                  <a:pt x="13" y="48"/>
                  <a:pt x="12" y="48"/>
                  <a:pt x="11" y="48"/>
                </a:cubicBezTo>
                <a:cubicBezTo>
                  <a:pt x="11" y="48"/>
                  <a:pt x="11" y="48"/>
                  <a:pt x="11" y="48"/>
                </a:cubicBezTo>
                <a:cubicBezTo>
                  <a:pt x="10" y="48"/>
                  <a:pt x="9" y="48"/>
                  <a:pt x="8" y="48"/>
                </a:cubicBezTo>
                <a:cubicBezTo>
                  <a:pt x="8" y="48"/>
                  <a:pt x="8" y="48"/>
                  <a:pt x="8" y="48"/>
                </a:cubicBezTo>
                <a:cubicBezTo>
                  <a:pt x="7" y="49"/>
                  <a:pt x="7" y="49"/>
                  <a:pt x="7" y="49"/>
                </a:cubicBezTo>
                <a:cubicBezTo>
                  <a:pt x="6" y="49"/>
                  <a:pt x="6" y="49"/>
                  <a:pt x="6" y="49"/>
                </a:cubicBezTo>
                <a:cubicBezTo>
                  <a:pt x="6" y="49"/>
                  <a:pt x="6" y="49"/>
                  <a:pt x="6" y="49"/>
                </a:cubicBezTo>
                <a:cubicBezTo>
                  <a:pt x="5" y="50"/>
                  <a:pt x="4" y="51"/>
                  <a:pt x="2" y="51"/>
                </a:cubicBezTo>
                <a:cubicBezTo>
                  <a:pt x="2" y="51"/>
                  <a:pt x="2" y="51"/>
                  <a:pt x="2" y="51"/>
                </a:cubicBezTo>
                <a:cubicBezTo>
                  <a:pt x="2" y="52"/>
                  <a:pt x="2" y="52"/>
                  <a:pt x="2" y="52"/>
                </a:cubicBezTo>
                <a:cubicBezTo>
                  <a:pt x="1" y="53"/>
                  <a:pt x="1" y="54"/>
                  <a:pt x="0" y="55"/>
                </a:cubicBezTo>
                <a:cubicBezTo>
                  <a:pt x="3" y="55"/>
                  <a:pt x="3" y="55"/>
                  <a:pt x="3" y="55"/>
                </a:cubicBezTo>
                <a:cubicBezTo>
                  <a:pt x="3" y="54"/>
                  <a:pt x="3" y="54"/>
                  <a:pt x="4" y="53"/>
                </a:cubicBezTo>
                <a:cubicBezTo>
                  <a:pt x="4" y="52"/>
                  <a:pt x="5" y="52"/>
                  <a:pt x="6" y="51"/>
                </a:cubicBezTo>
                <a:cubicBezTo>
                  <a:pt x="6" y="52"/>
                  <a:pt x="6" y="52"/>
                  <a:pt x="6" y="52"/>
                </a:cubicBezTo>
                <a:cubicBezTo>
                  <a:pt x="6" y="52"/>
                  <a:pt x="6" y="53"/>
                  <a:pt x="6" y="53"/>
                </a:cubicBezTo>
                <a:cubicBezTo>
                  <a:pt x="5" y="53"/>
                  <a:pt x="4" y="54"/>
                  <a:pt x="4" y="55"/>
                </a:cubicBezTo>
                <a:cubicBezTo>
                  <a:pt x="6" y="55"/>
                  <a:pt x="6" y="55"/>
                  <a:pt x="6" y="55"/>
                </a:cubicBezTo>
                <a:cubicBezTo>
                  <a:pt x="7" y="55"/>
                  <a:pt x="7" y="55"/>
                  <a:pt x="7" y="54"/>
                </a:cubicBezTo>
                <a:cubicBezTo>
                  <a:pt x="8" y="54"/>
                  <a:pt x="8" y="54"/>
                  <a:pt x="8" y="54"/>
                </a:cubicBezTo>
                <a:cubicBezTo>
                  <a:pt x="8" y="54"/>
                  <a:pt x="8" y="54"/>
                  <a:pt x="8" y="54"/>
                </a:cubicBezTo>
                <a:cubicBezTo>
                  <a:pt x="8" y="54"/>
                  <a:pt x="8" y="54"/>
                  <a:pt x="8" y="54"/>
                </a:cubicBezTo>
                <a:cubicBezTo>
                  <a:pt x="8" y="54"/>
                  <a:pt x="8" y="54"/>
                  <a:pt x="8" y="54"/>
                </a:cubicBezTo>
                <a:cubicBezTo>
                  <a:pt x="9" y="53"/>
                  <a:pt x="10" y="53"/>
                  <a:pt x="11" y="53"/>
                </a:cubicBezTo>
                <a:cubicBezTo>
                  <a:pt x="11" y="53"/>
                  <a:pt x="11" y="53"/>
                  <a:pt x="11" y="53"/>
                </a:cubicBezTo>
                <a:cubicBezTo>
                  <a:pt x="13" y="53"/>
                  <a:pt x="16" y="54"/>
                  <a:pt x="18" y="54"/>
                </a:cubicBezTo>
                <a:cubicBezTo>
                  <a:pt x="18" y="55"/>
                  <a:pt x="18" y="55"/>
                  <a:pt x="18" y="55"/>
                </a:cubicBezTo>
                <a:cubicBezTo>
                  <a:pt x="19" y="54"/>
                  <a:pt x="19" y="54"/>
                  <a:pt x="19" y="54"/>
                </a:cubicBezTo>
                <a:cubicBezTo>
                  <a:pt x="19" y="54"/>
                  <a:pt x="20" y="53"/>
                  <a:pt x="20" y="53"/>
                </a:cubicBezTo>
                <a:cubicBezTo>
                  <a:pt x="21" y="53"/>
                  <a:pt x="22" y="52"/>
                  <a:pt x="22" y="52"/>
                </a:cubicBezTo>
                <a:cubicBezTo>
                  <a:pt x="23" y="52"/>
                  <a:pt x="23" y="52"/>
                  <a:pt x="23" y="52"/>
                </a:cubicBezTo>
                <a:cubicBezTo>
                  <a:pt x="24" y="52"/>
                  <a:pt x="26" y="53"/>
                  <a:pt x="27" y="54"/>
                </a:cubicBezTo>
                <a:cubicBezTo>
                  <a:pt x="28" y="54"/>
                  <a:pt x="28" y="55"/>
                  <a:pt x="28" y="55"/>
                </a:cubicBezTo>
                <a:cubicBezTo>
                  <a:pt x="35" y="55"/>
                  <a:pt x="35" y="55"/>
                  <a:pt x="35" y="55"/>
                </a:cubicBezTo>
                <a:cubicBezTo>
                  <a:pt x="34" y="54"/>
                  <a:pt x="33" y="53"/>
                  <a:pt x="33" y="52"/>
                </a:cubicBezTo>
                <a:cubicBezTo>
                  <a:pt x="33" y="52"/>
                  <a:pt x="33" y="52"/>
                  <a:pt x="33" y="52"/>
                </a:cubicBezTo>
                <a:cubicBezTo>
                  <a:pt x="32" y="52"/>
                  <a:pt x="32" y="52"/>
                  <a:pt x="32" y="52"/>
                </a:cubicBezTo>
                <a:cubicBezTo>
                  <a:pt x="31" y="50"/>
                  <a:pt x="31" y="50"/>
                  <a:pt x="31" y="50"/>
                </a:cubicBezTo>
                <a:cubicBezTo>
                  <a:pt x="31" y="50"/>
                  <a:pt x="31" y="50"/>
                  <a:pt x="31" y="50"/>
                </a:cubicBezTo>
                <a:cubicBezTo>
                  <a:pt x="30" y="50"/>
                  <a:pt x="30" y="50"/>
                  <a:pt x="29" y="50"/>
                </a:cubicBezTo>
                <a:cubicBezTo>
                  <a:pt x="29" y="49"/>
                  <a:pt x="29" y="49"/>
                  <a:pt x="29" y="49"/>
                </a:cubicBezTo>
                <a:cubicBezTo>
                  <a:pt x="29" y="49"/>
                  <a:pt x="29" y="49"/>
                  <a:pt x="29" y="49"/>
                </a:cubicBezTo>
                <a:cubicBezTo>
                  <a:pt x="27" y="48"/>
                  <a:pt x="27" y="48"/>
                  <a:pt x="27" y="48"/>
                </a:cubicBezTo>
                <a:cubicBezTo>
                  <a:pt x="27" y="49"/>
                  <a:pt x="27" y="49"/>
                  <a:pt x="27" y="49"/>
                </a:cubicBezTo>
                <a:cubicBezTo>
                  <a:pt x="26" y="48"/>
                  <a:pt x="26" y="48"/>
                  <a:pt x="25" y="48"/>
                </a:cubicBezTo>
                <a:cubicBezTo>
                  <a:pt x="24" y="47"/>
                  <a:pt x="23" y="47"/>
                  <a:pt x="23" y="47"/>
                </a:cubicBezTo>
                <a:moveTo>
                  <a:pt x="1198" y="53"/>
                </a:moveTo>
                <a:cubicBezTo>
                  <a:pt x="1198" y="52"/>
                  <a:pt x="1198" y="52"/>
                  <a:pt x="1198" y="52"/>
                </a:cubicBezTo>
                <a:cubicBezTo>
                  <a:pt x="1199" y="51"/>
                  <a:pt x="1201" y="50"/>
                  <a:pt x="1202" y="49"/>
                </a:cubicBezTo>
                <a:cubicBezTo>
                  <a:pt x="1202" y="50"/>
                  <a:pt x="1202" y="50"/>
                  <a:pt x="1202" y="50"/>
                </a:cubicBezTo>
                <a:cubicBezTo>
                  <a:pt x="1201" y="51"/>
                  <a:pt x="1199" y="52"/>
                  <a:pt x="1198" y="53"/>
                </a:cubicBezTo>
                <a:moveTo>
                  <a:pt x="1204" y="49"/>
                </a:moveTo>
                <a:cubicBezTo>
                  <a:pt x="1204" y="48"/>
                  <a:pt x="1204" y="48"/>
                  <a:pt x="1204" y="48"/>
                </a:cubicBezTo>
                <a:cubicBezTo>
                  <a:pt x="1207" y="47"/>
                  <a:pt x="1210" y="46"/>
                  <a:pt x="1213" y="45"/>
                </a:cubicBezTo>
                <a:cubicBezTo>
                  <a:pt x="1213" y="46"/>
                  <a:pt x="1213" y="46"/>
                  <a:pt x="1213" y="46"/>
                </a:cubicBezTo>
                <a:cubicBezTo>
                  <a:pt x="1210" y="47"/>
                  <a:pt x="1207" y="48"/>
                  <a:pt x="1204" y="49"/>
                </a:cubicBezTo>
                <a:moveTo>
                  <a:pt x="1222" y="45"/>
                </a:moveTo>
                <a:cubicBezTo>
                  <a:pt x="1221" y="45"/>
                  <a:pt x="1221" y="45"/>
                  <a:pt x="1221" y="45"/>
                </a:cubicBezTo>
                <a:cubicBezTo>
                  <a:pt x="1221" y="45"/>
                  <a:pt x="1221" y="45"/>
                  <a:pt x="1222" y="45"/>
                </a:cubicBezTo>
                <a:cubicBezTo>
                  <a:pt x="1222" y="45"/>
                  <a:pt x="1222" y="45"/>
                  <a:pt x="1222" y="45"/>
                </a:cubicBezTo>
                <a:cubicBezTo>
                  <a:pt x="1222" y="45"/>
                  <a:pt x="1223" y="45"/>
                  <a:pt x="1223" y="45"/>
                </a:cubicBezTo>
                <a:cubicBezTo>
                  <a:pt x="1223" y="45"/>
                  <a:pt x="1223" y="45"/>
                  <a:pt x="1223" y="45"/>
                </a:cubicBezTo>
                <a:cubicBezTo>
                  <a:pt x="1223" y="45"/>
                  <a:pt x="1223" y="45"/>
                  <a:pt x="1223" y="45"/>
                </a:cubicBezTo>
                <a:cubicBezTo>
                  <a:pt x="1222" y="45"/>
                  <a:pt x="1222" y="45"/>
                  <a:pt x="1222" y="45"/>
                </a:cubicBezTo>
                <a:cubicBezTo>
                  <a:pt x="1222" y="45"/>
                  <a:pt x="1222" y="45"/>
                  <a:pt x="1222" y="45"/>
                </a:cubicBezTo>
                <a:cubicBezTo>
                  <a:pt x="1222" y="45"/>
                  <a:pt x="1222" y="45"/>
                  <a:pt x="1222" y="45"/>
                </a:cubicBezTo>
                <a:cubicBezTo>
                  <a:pt x="1222" y="45"/>
                  <a:pt x="1222" y="45"/>
                  <a:pt x="1222" y="45"/>
                </a:cubicBezTo>
                <a:cubicBezTo>
                  <a:pt x="1222" y="45"/>
                  <a:pt x="1222" y="45"/>
                  <a:pt x="1222" y="45"/>
                </a:cubicBezTo>
                <a:moveTo>
                  <a:pt x="1198" y="46"/>
                </a:moveTo>
                <a:cubicBezTo>
                  <a:pt x="1198" y="45"/>
                  <a:pt x="1198" y="45"/>
                  <a:pt x="1198" y="45"/>
                </a:cubicBezTo>
                <a:cubicBezTo>
                  <a:pt x="1199" y="44"/>
                  <a:pt x="1201" y="44"/>
                  <a:pt x="1202" y="43"/>
                </a:cubicBezTo>
                <a:cubicBezTo>
                  <a:pt x="1202" y="44"/>
                  <a:pt x="1202" y="44"/>
                  <a:pt x="1202" y="44"/>
                </a:cubicBezTo>
                <a:cubicBezTo>
                  <a:pt x="1201" y="45"/>
                  <a:pt x="1199" y="45"/>
                  <a:pt x="1198" y="46"/>
                </a:cubicBezTo>
                <a:moveTo>
                  <a:pt x="1215" y="45"/>
                </a:moveTo>
                <a:cubicBezTo>
                  <a:pt x="1215" y="44"/>
                  <a:pt x="1215" y="44"/>
                  <a:pt x="1215" y="44"/>
                </a:cubicBezTo>
                <a:cubicBezTo>
                  <a:pt x="1216" y="44"/>
                  <a:pt x="1217" y="43"/>
                  <a:pt x="1219" y="43"/>
                </a:cubicBezTo>
                <a:cubicBezTo>
                  <a:pt x="1219" y="43"/>
                  <a:pt x="1219" y="43"/>
                  <a:pt x="1219" y="43"/>
                </a:cubicBezTo>
                <a:cubicBezTo>
                  <a:pt x="1219" y="43"/>
                  <a:pt x="1219" y="43"/>
                  <a:pt x="1219" y="43"/>
                </a:cubicBezTo>
                <a:cubicBezTo>
                  <a:pt x="1219" y="42"/>
                  <a:pt x="1220" y="42"/>
                  <a:pt x="1221" y="42"/>
                </a:cubicBezTo>
                <a:cubicBezTo>
                  <a:pt x="1221" y="43"/>
                  <a:pt x="1221" y="43"/>
                  <a:pt x="1221" y="43"/>
                </a:cubicBezTo>
                <a:cubicBezTo>
                  <a:pt x="1220" y="43"/>
                  <a:pt x="1219" y="44"/>
                  <a:pt x="1219" y="45"/>
                </a:cubicBezTo>
                <a:cubicBezTo>
                  <a:pt x="1219" y="45"/>
                  <a:pt x="1219" y="45"/>
                  <a:pt x="1219" y="45"/>
                </a:cubicBezTo>
                <a:cubicBezTo>
                  <a:pt x="1217" y="45"/>
                  <a:pt x="1216" y="45"/>
                  <a:pt x="1215" y="45"/>
                </a:cubicBezTo>
                <a:moveTo>
                  <a:pt x="1204" y="42"/>
                </a:moveTo>
                <a:cubicBezTo>
                  <a:pt x="1204" y="42"/>
                  <a:pt x="1204" y="42"/>
                  <a:pt x="1204" y="42"/>
                </a:cubicBezTo>
                <a:cubicBezTo>
                  <a:pt x="1207" y="41"/>
                  <a:pt x="1210" y="40"/>
                  <a:pt x="1213" y="39"/>
                </a:cubicBezTo>
                <a:cubicBezTo>
                  <a:pt x="1213" y="40"/>
                  <a:pt x="1213" y="40"/>
                  <a:pt x="1213" y="40"/>
                </a:cubicBezTo>
                <a:cubicBezTo>
                  <a:pt x="1207" y="41"/>
                  <a:pt x="1207" y="41"/>
                  <a:pt x="1207" y="41"/>
                </a:cubicBezTo>
                <a:cubicBezTo>
                  <a:pt x="1206" y="41"/>
                  <a:pt x="1206" y="41"/>
                  <a:pt x="1206" y="41"/>
                </a:cubicBezTo>
                <a:cubicBezTo>
                  <a:pt x="1206" y="42"/>
                  <a:pt x="1205" y="42"/>
                  <a:pt x="1204" y="42"/>
                </a:cubicBezTo>
                <a:moveTo>
                  <a:pt x="1215" y="39"/>
                </a:moveTo>
                <a:cubicBezTo>
                  <a:pt x="1215" y="38"/>
                  <a:pt x="1215" y="38"/>
                  <a:pt x="1215" y="38"/>
                </a:cubicBezTo>
                <a:cubicBezTo>
                  <a:pt x="1217" y="38"/>
                  <a:pt x="1219" y="37"/>
                  <a:pt x="1221" y="37"/>
                </a:cubicBezTo>
                <a:cubicBezTo>
                  <a:pt x="1221" y="38"/>
                  <a:pt x="1221" y="38"/>
                  <a:pt x="1221" y="38"/>
                </a:cubicBezTo>
                <a:cubicBezTo>
                  <a:pt x="1215" y="39"/>
                  <a:pt x="1215" y="39"/>
                  <a:pt x="1215" y="39"/>
                </a:cubicBezTo>
                <a:moveTo>
                  <a:pt x="1223" y="37"/>
                </a:moveTo>
                <a:cubicBezTo>
                  <a:pt x="1223" y="37"/>
                  <a:pt x="1223" y="37"/>
                  <a:pt x="1223" y="37"/>
                </a:cubicBezTo>
                <a:cubicBezTo>
                  <a:pt x="1223" y="37"/>
                  <a:pt x="1224" y="37"/>
                  <a:pt x="1224" y="37"/>
                </a:cubicBezTo>
                <a:cubicBezTo>
                  <a:pt x="1224" y="37"/>
                  <a:pt x="1223" y="37"/>
                  <a:pt x="1223" y="37"/>
                </a:cubicBezTo>
                <a:moveTo>
                  <a:pt x="1242" y="32"/>
                </a:moveTo>
                <a:cubicBezTo>
                  <a:pt x="1240" y="32"/>
                  <a:pt x="1238" y="33"/>
                  <a:pt x="1237" y="34"/>
                </a:cubicBezTo>
                <a:cubicBezTo>
                  <a:pt x="1236" y="34"/>
                  <a:pt x="1235" y="34"/>
                  <a:pt x="1233" y="34"/>
                </a:cubicBezTo>
                <a:cubicBezTo>
                  <a:pt x="1233" y="34"/>
                  <a:pt x="1233" y="34"/>
                  <a:pt x="1233" y="34"/>
                </a:cubicBezTo>
                <a:cubicBezTo>
                  <a:pt x="1233" y="34"/>
                  <a:pt x="1232" y="34"/>
                  <a:pt x="1231" y="34"/>
                </a:cubicBezTo>
                <a:cubicBezTo>
                  <a:pt x="1231" y="34"/>
                  <a:pt x="1231" y="34"/>
                  <a:pt x="1231" y="34"/>
                </a:cubicBezTo>
                <a:cubicBezTo>
                  <a:pt x="1231" y="34"/>
                  <a:pt x="1231" y="34"/>
                  <a:pt x="1231" y="34"/>
                </a:cubicBezTo>
                <a:cubicBezTo>
                  <a:pt x="1228" y="34"/>
                  <a:pt x="1225" y="34"/>
                  <a:pt x="1223" y="35"/>
                </a:cubicBezTo>
                <a:cubicBezTo>
                  <a:pt x="1223" y="35"/>
                  <a:pt x="1223" y="35"/>
                  <a:pt x="1223" y="35"/>
                </a:cubicBezTo>
                <a:cubicBezTo>
                  <a:pt x="1222" y="35"/>
                  <a:pt x="1222" y="35"/>
                  <a:pt x="1222" y="35"/>
                </a:cubicBezTo>
                <a:cubicBezTo>
                  <a:pt x="1222" y="35"/>
                  <a:pt x="1222" y="35"/>
                  <a:pt x="1222" y="35"/>
                </a:cubicBezTo>
                <a:cubicBezTo>
                  <a:pt x="1221" y="35"/>
                  <a:pt x="1221" y="35"/>
                  <a:pt x="1221" y="35"/>
                </a:cubicBezTo>
                <a:cubicBezTo>
                  <a:pt x="1221" y="35"/>
                  <a:pt x="1221" y="35"/>
                  <a:pt x="1221" y="35"/>
                </a:cubicBezTo>
                <a:cubicBezTo>
                  <a:pt x="1219" y="35"/>
                  <a:pt x="1216" y="36"/>
                  <a:pt x="1214" y="37"/>
                </a:cubicBezTo>
                <a:cubicBezTo>
                  <a:pt x="1210" y="37"/>
                  <a:pt x="1206" y="39"/>
                  <a:pt x="1203" y="40"/>
                </a:cubicBezTo>
                <a:cubicBezTo>
                  <a:pt x="1201" y="41"/>
                  <a:pt x="1199" y="42"/>
                  <a:pt x="1198" y="43"/>
                </a:cubicBezTo>
                <a:cubicBezTo>
                  <a:pt x="1198" y="43"/>
                  <a:pt x="1198" y="43"/>
                  <a:pt x="1198" y="43"/>
                </a:cubicBezTo>
                <a:cubicBezTo>
                  <a:pt x="1196" y="44"/>
                  <a:pt x="1196" y="44"/>
                  <a:pt x="1196" y="44"/>
                </a:cubicBezTo>
                <a:cubicBezTo>
                  <a:pt x="1196" y="44"/>
                  <a:pt x="1196" y="44"/>
                  <a:pt x="1196" y="44"/>
                </a:cubicBezTo>
                <a:cubicBezTo>
                  <a:pt x="1196" y="44"/>
                  <a:pt x="1196" y="44"/>
                  <a:pt x="1196" y="44"/>
                </a:cubicBezTo>
                <a:cubicBezTo>
                  <a:pt x="1194" y="45"/>
                  <a:pt x="1193" y="46"/>
                  <a:pt x="1191" y="48"/>
                </a:cubicBezTo>
                <a:cubicBezTo>
                  <a:pt x="1191" y="48"/>
                  <a:pt x="1191" y="48"/>
                  <a:pt x="1191" y="48"/>
                </a:cubicBezTo>
                <a:cubicBezTo>
                  <a:pt x="1188" y="50"/>
                  <a:pt x="1185" y="52"/>
                  <a:pt x="1183" y="55"/>
                </a:cubicBezTo>
                <a:cubicBezTo>
                  <a:pt x="1186" y="55"/>
                  <a:pt x="1186" y="55"/>
                  <a:pt x="1186" y="55"/>
                </a:cubicBezTo>
                <a:cubicBezTo>
                  <a:pt x="1188" y="53"/>
                  <a:pt x="1190" y="51"/>
                  <a:pt x="1192" y="49"/>
                </a:cubicBezTo>
                <a:cubicBezTo>
                  <a:pt x="1193" y="48"/>
                  <a:pt x="1195" y="48"/>
                  <a:pt x="1196" y="47"/>
                </a:cubicBezTo>
                <a:cubicBezTo>
                  <a:pt x="1196" y="48"/>
                  <a:pt x="1196" y="48"/>
                  <a:pt x="1196" y="48"/>
                </a:cubicBezTo>
                <a:cubicBezTo>
                  <a:pt x="1193" y="50"/>
                  <a:pt x="1190" y="52"/>
                  <a:pt x="1187" y="55"/>
                </a:cubicBezTo>
                <a:cubicBezTo>
                  <a:pt x="1190" y="55"/>
                  <a:pt x="1190" y="55"/>
                  <a:pt x="1190" y="55"/>
                </a:cubicBezTo>
                <a:cubicBezTo>
                  <a:pt x="1192" y="53"/>
                  <a:pt x="1195" y="51"/>
                  <a:pt x="1197" y="49"/>
                </a:cubicBezTo>
                <a:cubicBezTo>
                  <a:pt x="1199" y="48"/>
                  <a:pt x="1200" y="47"/>
                  <a:pt x="1202" y="46"/>
                </a:cubicBezTo>
                <a:cubicBezTo>
                  <a:pt x="1202" y="46"/>
                  <a:pt x="1202" y="46"/>
                  <a:pt x="1202" y="46"/>
                </a:cubicBezTo>
                <a:cubicBezTo>
                  <a:pt x="1204" y="45"/>
                  <a:pt x="1204" y="45"/>
                  <a:pt x="1204" y="45"/>
                </a:cubicBezTo>
                <a:cubicBezTo>
                  <a:pt x="1204" y="45"/>
                  <a:pt x="1204" y="45"/>
                  <a:pt x="1204" y="45"/>
                </a:cubicBezTo>
                <a:cubicBezTo>
                  <a:pt x="1204" y="45"/>
                  <a:pt x="1204" y="45"/>
                  <a:pt x="1204" y="45"/>
                </a:cubicBezTo>
                <a:cubicBezTo>
                  <a:pt x="1204" y="45"/>
                  <a:pt x="1204" y="45"/>
                  <a:pt x="1204" y="45"/>
                </a:cubicBezTo>
                <a:cubicBezTo>
                  <a:pt x="1205" y="44"/>
                  <a:pt x="1206" y="43"/>
                  <a:pt x="1207" y="43"/>
                </a:cubicBezTo>
                <a:cubicBezTo>
                  <a:pt x="1213" y="42"/>
                  <a:pt x="1213" y="42"/>
                  <a:pt x="1213" y="42"/>
                </a:cubicBezTo>
                <a:cubicBezTo>
                  <a:pt x="1213" y="42"/>
                  <a:pt x="1213" y="42"/>
                  <a:pt x="1213" y="42"/>
                </a:cubicBezTo>
                <a:cubicBezTo>
                  <a:pt x="1214" y="41"/>
                  <a:pt x="1214" y="41"/>
                  <a:pt x="1214" y="41"/>
                </a:cubicBezTo>
                <a:cubicBezTo>
                  <a:pt x="1215" y="41"/>
                  <a:pt x="1215" y="41"/>
                  <a:pt x="1215" y="41"/>
                </a:cubicBezTo>
                <a:cubicBezTo>
                  <a:pt x="1215" y="41"/>
                  <a:pt x="1215" y="41"/>
                  <a:pt x="1215" y="41"/>
                </a:cubicBezTo>
                <a:cubicBezTo>
                  <a:pt x="1221" y="40"/>
                  <a:pt x="1221" y="40"/>
                  <a:pt x="1221" y="40"/>
                </a:cubicBezTo>
                <a:cubicBezTo>
                  <a:pt x="1221" y="40"/>
                  <a:pt x="1221" y="40"/>
                  <a:pt x="1221" y="40"/>
                </a:cubicBezTo>
                <a:cubicBezTo>
                  <a:pt x="1222" y="39"/>
                  <a:pt x="1222" y="39"/>
                  <a:pt x="1222" y="39"/>
                </a:cubicBezTo>
                <a:cubicBezTo>
                  <a:pt x="1223" y="39"/>
                  <a:pt x="1223" y="39"/>
                  <a:pt x="1223" y="39"/>
                </a:cubicBezTo>
                <a:cubicBezTo>
                  <a:pt x="1223" y="39"/>
                  <a:pt x="1223" y="39"/>
                  <a:pt x="1223" y="39"/>
                </a:cubicBezTo>
                <a:cubicBezTo>
                  <a:pt x="1224" y="39"/>
                  <a:pt x="1225" y="38"/>
                  <a:pt x="1226" y="38"/>
                </a:cubicBezTo>
                <a:cubicBezTo>
                  <a:pt x="1226" y="38"/>
                  <a:pt x="1226" y="38"/>
                  <a:pt x="1226" y="38"/>
                </a:cubicBezTo>
                <a:cubicBezTo>
                  <a:pt x="1226" y="38"/>
                  <a:pt x="1226" y="38"/>
                  <a:pt x="1226" y="38"/>
                </a:cubicBezTo>
                <a:cubicBezTo>
                  <a:pt x="1226" y="38"/>
                  <a:pt x="1227" y="39"/>
                  <a:pt x="1228" y="39"/>
                </a:cubicBezTo>
                <a:cubicBezTo>
                  <a:pt x="1228" y="40"/>
                  <a:pt x="1227" y="40"/>
                  <a:pt x="1227" y="40"/>
                </a:cubicBezTo>
                <a:cubicBezTo>
                  <a:pt x="1227" y="40"/>
                  <a:pt x="1226" y="41"/>
                  <a:pt x="1225" y="41"/>
                </a:cubicBezTo>
                <a:cubicBezTo>
                  <a:pt x="1225" y="41"/>
                  <a:pt x="1225" y="41"/>
                  <a:pt x="1225" y="41"/>
                </a:cubicBezTo>
                <a:cubicBezTo>
                  <a:pt x="1224" y="41"/>
                  <a:pt x="1224" y="41"/>
                  <a:pt x="1223" y="40"/>
                </a:cubicBezTo>
                <a:cubicBezTo>
                  <a:pt x="1223" y="40"/>
                  <a:pt x="1223" y="40"/>
                  <a:pt x="1223" y="40"/>
                </a:cubicBezTo>
                <a:cubicBezTo>
                  <a:pt x="1222" y="40"/>
                  <a:pt x="1222" y="40"/>
                  <a:pt x="1222" y="40"/>
                </a:cubicBezTo>
                <a:cubicBezTo>
                  <a:pt x="1221" y="40"/>
                  <a:pt x="1221" y="40"/>
                  <a:pt x="1221" y="40"/>
                </a:cubicBezTo>
                <a:cubicBezTo>
                  <a:pt x="1221" y="40"/>
                  <a:pt x="1221" y="40"/>
                  <a:pt x="1221" y="40"/>
                </a:cubicBezTo>
                <a:cubicBezTo>
                  <a:pt x="1220" y="40"/>
                  <a:pt x="1219" y="40"/>
                  <a:pt x="1218" y="41"/>
                </a:cubicBezTo>
                <a:cubicBezTo>
                  <a:pt x="1217" y="41"/>
                  <a:pt x="1216" y="42"/>
                  <a:pt x="1215" y="42"/>
                </a:cubicBezTo>
                <a:cubicBezTo>
                  <a:pt x="1215" y="42"/>
                  <a:pt x="1215" y="42"/>
                  <a:pt x="1215" y="42"/>
                </a:cubicBezTo>
                <a:cubicBezTo>
                  <a:pt x="1214" y="42"/>
                  <a:pt x="1214" y="42"/>
                  <a:pt x="1214" y="42"/>
                </a:cubicBezTo>
                <a:cubicBezTo>
                  <a:pt x="1213" y="43"/>
                  <a:pt x="1213" y="43"/>
                  <a:pt x="1213" y="43"/>
                </a:cubicBezTo>
                <a:cubicBezTo>
                  <a:pt x="1213" y="43"/>
                  <a:pt x="1213" y="43"/>
                  <a:pt x="1213" y="43"/>
                </a:cubicBezTo>
                <a:cubicBezTo>
                  <a:pt x="1210" y="44"/>
                  <a:pt x="1206" y="45"/>
                  <a:pt x="1203" y="47"/>
                </a:cubicBezTo>
                <a:cubicBezTo>
                  <a:pt x="1201" y="47"/>
                  <a:pt x="1199" y="48"/>
                  <a:pt x="1198" y="49"/>
                </a:cubicBezTo>
                <a:cubicBezTo>
                  <a:pt x="1198" y="49"/>
                  <a:pt x="1198" y="49"/>
                  <a:pt x="1198" y="49"/>
                </a:cubicBezTo>
                <a:cubicBezTo>
                  <a:pt x="1196" y="50"/>
                  <a:pt x="1196" y="50"/>
                  <a:pt x="1196" y="50"/>
                </a:cubicBezTo>
                <a:cubicBezTo>
                  <a:pt x="1196" y="50"/>
                  <a:pt x="1196" y="50"/>
                  <a:pt x="1196" y="50"/>
                </a:cubicBezTo>
                <a:cubicBezTo>
                  <a:pt x="1196" y="50"/>
                  <a:pt x="1196" y="50"/>
                  <a:pt x="1196" y="50"/>
                </a:cubicBezTo>
                <a:cubicBezTo>
                  <a:pt x="1194" y="52"/>
                  <a:pt x="1193" y="53"/>
                  <a:pt x="1191" y="55"/>
                </a:cubicBezTo>
                <a:cubicBezTo>
                  <a:pt x="1194" y="55"/>
                  <a:pt x="1194" y="55"/>
                  <a:pt x="1194" y="55"/>
                </a:cubicBezTo>
                <a:cubicBezTo>
                  <a:pt x="1194" y="54"/>
                  <a:pt x="1195" y="54"/>
                  <a:pt x="1196" y="53"/>
                </a:cubicBezTo>
                <a:cubicBezTo>
                  <a:pt x="1196" y="55"/>
                  <a:pt x="1196" y="55"/>
                  <a:pt x="1196" y="55"/>
                </a:cubicBezTo>
                <a:cubicBezTo>
                  <a:pt x="1196" y="55"/>
                  <a:pt x="1195" y="55"/>
                  <a:pt x="1195" y="55"/>
                </a:cubicBezTo>
                <a:cubicBezTo>
                  <a:pt x="1198" y="55"/>
                  <a:pt x="1198" y="55"/>
                  <a:pt x="1198" y="55"/>
                </a:cubicBezTo>
                <a:cubicBezTo>
                  <a:pt x="1200" y="54"/>
                  <a:pt x="1201" y="53"/>
                  <a:pt x="1202" y="53"/>
                </a:cubicBezTo>
                <a:cubicBezTo>
                  <a:pt x="1202" y="53"/>
                  <a:pt x="1202" y="53"/>
                  <a:pt x="1202" y="53"/>
                </a:cubicBezTo>
                <a:cubicBezTo>
                  <a:pt x="1203" y="52"/>
                  <a:pt x="1203" y="52"/>
                  <a:pt x="1203" y="52"/>
                </a:cubicBezTo>
                <a:cubicBezTo>
                  <a:pt x="1204" y="52"/>
                  <a:pt x="1204" y="52"/>
                  <a:pt x="1204" y="52"/>
                </a:cubicBezTo>
                <a:cubicBezTo>
                  <a:pt x="1204" y="52"/>
                  <a:pt x="1204" y="52"/>
                  <a:pt x="1204" y="52"/>
                </a:cubicBezTo>
                <a:cubicBezTo>
                  <a:pt x="1204" y="52"/>
                  <a:pt x="1204" y="52"/>
                  <a:pt x="1204" y="52"/>
                </a:cubicBezTo>
                <a:cubicBezTo>
                  <a:pt x="1207" y="50"/>
                  <a:pt x="1211" y="49"/>
                  <a:pt x="1214" y="47"/>
                </a:cubicBezTo>
                <a:cubicBezTo>
                  <a:pt x="1216" y="47"/>
                  <a:pt x="1217" y="47"/>
                  <a:pt x="1218" y="47"/>
                </a:cubicBezTo>
                <a:cubicBezTo>
                  <a:pt x="1218" y="47"/>
                  <a:pt x="1218" y="47"/>
                  <a:pt x="1218" y="47"/>
                </a:cubicBezTo>
                <a:cubicBezTo>
                  <a:pt x="1216" y="48"/>
                  <a:pt x="1215" y="50"/>
                  <a:pt x="1214" y="52"/>
                </a:cubicBezTo>
                <a:cubicBezTo>
                  <a:pt x="1214" y="52"/>
                  <a:pt x="1214" y="52"/>
                  <a:pt x="1214" y="52"/>
                </a:cubicBezTo>
                <a:cubicBezTo>
                  <a:pt x="1213" y="52"/>
                  <a:pt x="1211" y="52"/>
                  <a:pt x="1210" y="52"/>
                </a:cubicBezTo>
                <a:cubicBezTo>
                  <a:pt x="1208" y="52"/>
                  <a:pt x="1206" y="52"/>
                  <a:pt x="1205" y="52"/>
                </a:cubicBezTo>
                <a:cubicBezTo>
                  <a:pt x="1204" y="52"/>
                  <a:pt x="1204" y="53"/>
                  <a:pt x="1204" y="53"/>
                </a:cubicBezTo>
                <a:cubicBezTo>
                  <a:pt x="1204" y="52"/>
                  <a:pt x="1204" y="52"/>
                  <a:pt x="1204" y="52"/>
                </a:cubicBezTo>
                <a:cubicBezTo>
                  <a:pt x="1203" y="53"/>
                  <a:pt x="1203" y="53"/>
                  <a:pt x="1203" y="53"/>
                </a:cubicBezTo>
                <a:cubicBezTo>
                  <a:pt x="1202" y="53"/>
                  <a:pt x="1202" y="53"/>
                  <a:pt x="1202" y="53"/>
                </a:cubicBezTo>
                <a:cubicBezTo>
                  <a:pt x="1202" y="53"/>
                  <a:pt x="1202" y="53"/>
                  <a:pt x="1202" y="53"/>
                </a:cubicBezTo>
                <a:cubicBezTo>
                  <a:pt x="1201" y="54"/>
                  <a:pt x="1201" y="54"/>
                  <a:pt x="1200" y="55"/>
                </a:cubicBezTo>
                <a:cubicBezTo>
                  <a:pt x="1204" y="55"/>
                  <a:pt x="1204" y="55"/>
                  <a:pt x="1204" y="55"/>
                </a:cubicBezTo>
                <a:cubicBezTo>
                  <a:pt x="1204" y="55"/>
                  <a:pt x="1204" y="55"/>
                  <a:pt x="1204" y="55"/>
                </a:cubicBezTo>
                <a:cubicBezTo>
                  <a:pt x="1204" y="55"/>
                  <a:pt x="1204" y="55"/>
                  <a:pt x="1204" y="55"/>
                </a:cubicBezTo>
                <a:cubicBezTo>
                  <a:pt x="1205" y="54"/>
                  <a:pt x="1205" y="54"/>
                  <a:pt x="1205" y="54"/>
                </a:cubicBezTo>
                <a:cubicBezTo>
                  <a:pt x="1205" y="54"/>
                  <a:pt x="1205" y="54"/>
                  <a:pt x="1205" y="54"/>
                </a:cubicBezTo>
                <a:cubicBezTo>
                  <a:pt x="1205" y="54"/>
                  <a:pt x="1205" y="54"/>
                  <a:pt x="1205" y="54"/>
                </a:cubicBezTo>
                <a:cubicBezTo>
                  <a:pt x="1205" y="54"/>
                  <a:pt x="1205" y="54"/>
                  <a:pt x="1205" y="54"/>
                </a:cubicBezTo>
                <a:cubicBezTo>
                  <a:pt x="1205" y="54"/>
                  <a:pt x="1205" y="54"/>
                  <a:pt x="1205" y="54"/>
                </a:cubicBezTo>
                <a:cubicBezTo>
                  <a:pt x="1207" y="54"/>
                  <a:pt x="1208" y="54"/>
                  <a:pt x="1210" y="54"/>
                </a:cubicBezTo>
                <a:cubicBezTo>
                  <a:pt x="1211" y="54"/>
                  <a:pt x="1212" y="54"/>
                  <a:pt x="1213" y="54"/>
                </a:cubicBezTo>
                <a:cubicBezTo>
                  <a:pt x="1213" y="55"/>
                  <a:pt x="1213" y="55"/>
                  <a:pt x="1213" y="55"/>
                </a:cubicBezTo>
                <a:cubicBezTo>
                  <a:pt x="1212" y="54"/>
                  <a:pt x="1210" y="54"/>
                  <a:pt x="1209" y="54"/>
                </a:cubicBezTo>
                <a:cubicBezTo>
                  <a:pt x="1208" y="54"/>
                  <a:pt x="1207" y="54"/>
                  <a:pt x="1206" y="55"/>
                </a:cubicBezTo>
                <a:cubicBezTo>
                  <a:pt x="1206" y="55"/>
                  <a:pt x="1206" y="55"/>
                  <a:pt x="1205" y="55"/>
                </a:cubicBezTo>
                <a:cubicBezTo>
                  <a:pt x="1215" y="55"/>
                  <a:pt x="1215" y="55"/>
                  <a:pt x="1215" y="55"/>
                </a:cubicBezTo>
                <a:cubicBezTo>
                  <a:pt x="1215" y="54"/>
                  <a:pt x="1215" y="54"/>
                  <a:pt x="1215" y="54"/>
                </a:cubicBezTo>
                <a:cubicBezTo>
                  <a:pt x="1215" y="54"/>
                  <a:pt x="1215" y="54"/>
                  <a:pt x="1215" y="54"/>
                </a:cubicBezTo>
                <a:cubicBezTo>
                  <a:pt x="1216" y="53"/>
                  <a:pt x="1216" y="53"/>
                  <a:pt x="1216" y="53"/>
                </a:cubicBezTo>
                <a:cubicBezTo>
                  <a:pt x="1217" y="51"/>
                  <a:pt x="1218" y="49"/>
                  <a:pt x="1220" y="47"/>
                </a:cubicBezTo>
                <a:cubicBezTo>
                  <a:pt x="1220" y="47"/>
                  <a:pt x="1220" y="47"/>
                  <a:pt x="1220" y="47"/>
                </a:cubicBezTo>
                <a:cubicBezTo>
                  <a:pt x="1220" y="47"/>
                  <a:pt x="1220" y="47"/>
                  <a:pt x="1221" y="47"/>
                </a:cubicBezTo>
                <a:cubicBezTo>
                  <a:pt x="1221" y="47"/>
                  <a:pt x="1221" y="47"/>
                  <a:pt x="1221" y="47"/>
                </a:cubicBezTo>
                <a:cubicBezTo>
                  <a:pt x="1221" y="49"/>
                  <a:pt x="1221" y="49"/>
                  <a:pt x="1221" y="49"/>
                </a:cubicBezTo>
                <a:cubicBezTo>
                  <a:pt x="1219" y="50"/>
                  <a:pt x="1217" y="52"/>
                  <a:pt x="1216" y="55"/>
                </a:cubicBezTo>
                <a:cubicBezTo>
                  <a:pt x="1218" y="55"/>
                  <a:pt x="1218" y="55"/>
                  <a:pt x="1218" y="55"/>
                </a:cubicBezTo>
                <a:cubicBezTo>
                  <a:pt x="1219" y="53"/>
                  <a:pt x="1220" y="51"/>
                  <a:pt x="1222" y="50"/>
                </a:cubicBezTo>
                <a:cubicBezTo>
                  <a:pt x="1222" y="50"/>
                  <a:pt x="1222" y="50"/>
                  <a:pt x="1222" y="50"/>
                </a:cubicBezTo>
                <a:cubicBezTo>
                  <a:pt x="1222" y="50"/>
                  <a:pt x="1222" y="50"/>
                  <a:pt x="1222" y="50"/>
                </a:cubicBezTo>
                <a:cubicBezTo>
                  <a:pt x="1229" y="49"/>
                  <a:pt x="1229" y="49"/>
                  <a:pt x="1229" y="49"/>
                </a:cubicBezTo>
                <a:cubicBezTo>
                  <a:pt x="1229" y="48"/>
                  <a:pt x="1229" y="48"/>
                  <a:pt x="1229" y="48"/>
                </a:cubicBezTo>
                <a:cubicBezTo>
                  <a:pt x="1230" y="44"/>
                  <a:pt x="1233" y="41"/>
                  <a:pt x="1237" y="38"/>
                </a:cubicBezTo>
                <a:cubicBezTo>
                  <a:pt x="1239" y="37"/>
                  <a:pt x="1243" y="37"/>
                  <a:pt x="1246" y="37"/>
                </a:cubicBezTo>
                <a:cubicBezTo>
                  <a:pt x="1245" y="37"/>
                  <a:pt x="1245" y="37"/>
                  <a:pt x="1245" y="37"/>
                </a:cubicBezTo>
                <a:cubicBezTo>
                  <a:pt x="1243" y="37"/>
                  <a:pt x="1242" y="37"/>
                  <a:pt x="1241" y="37"/>
                </a:cubicBezTo>
                <a:cubicBezTo>
                  <a:pt x="1240" y="37"/>
                  <a:pt x="1240" y="37"/>
                  <a:pt x="1240" y="37"/>
                </a:cubicBezTo>
                <a:cubicBezTo>
                  <a:pt x="1240" y="37"/>
                  <a:pt x="1240" y="37"/>
                  <a:pt x="1240" y="37"/>
                </a:cubicBezTo>
                <a:cubicBezTo>
                  <a:pt x="1240" y="37"/>
                  <a:pt x="1240" y="37"/>
                  <a:pt x="1239" y="37"/>
                </a:cubicBezTo>
                <a:cubicBezTo>
                  <a:pt x="1239" y="37"/>
                  <a:pt x="1239" y="36"/>
                  <a:pt x="1238" y="36"/>
                </a:cubicBezTo>
                <a:cubicBezTo>
                  <a:pt x="1238" y="36"/>
                  <a:pt x="1238" y="36"/>
                  <a:pt x="1238" y="36"/>
                </a:cubicBezTo>
                <a:cubicBezTo>
                  <a:pt x="1237" y="36"/>
                  <a:pt x="1237" y="36"/>
                  <a:pt x="1236" y="36"/>
                </a:cubicBezTo>
                <a:cubicBezTo>
                  <a:pt x="1236" y="36"/>
                  <a:pt x="1236" y="36"/>
                  <a:pt x="1236" y="36"/>
                </a:cubicBezTo>
                <a:cubicBezTo>
                  <a:pt x="1236" y="36"/>
                  <a:pt x="1236" y="36"/>
                  <a:pt x="1236" y="36"/>
                </a:cubicBezTo>
                <a:cubicBezTo>
                  <a:pt x="1231" y="39"/>
                  <a:pt x="1228" y="43"/>
                  <a:pt x="1227" y="47"/>
                </a:cubicBezTo>
                <a:cubicBezTo>
                  <a:pt x="1223" y="48"/>
                  <a:pt x="1223" y="48"/>
                  <a:pt x="1223" y="48"/>
                </a:cubicBezTo>
                <a:cubicBezTo>
                  <a:pt x="1223" y="47"/>
                  <a:pt x="1223" y="47"/>
                  <a:pt x="1223" y="47"/>
                </a:cubicBezTo>
                <a:cubicBezTo>
                  <a:pt x="1223" y="47"/>
                  <a:pt x="1223" y="47"/>
                  <a:pt x="1224" y="47"/>
                </a:cubicBezTo>
                <a:cubicBezTo>
                  <a:pt x="1224" y="47"/>
                  <a:pt x="1224" y="47"/>
                  <a:pt x="1225" y="46"/>
                </a:cubicBezTo>
                <a:cubicBezTo>
                  <a:pt x="1225" y="46"/>
                  <a:pt x="1225" y="46"/>
                  <a:pt x="1225" y="46"/>
                </a:cubicBezTo>
                <a:cubicBezTo>
                  <a:pt x="1225" y="46"/>
                  <a:pt x="1225" y="46"/>
                  <a:pt x="1225" y="46"/>
                </a:cubicBezTo>
                <a:cubicBezTo>
                  <a:pt x="1225" y="45"/>
                  <a:pt x="1225" y="44"/>
                  <a:pt x="1224" y="43"/>
                </a:cubicBezTo>
                <a:cubicBezTo>
                  <a:pt x="1224" y="43"/>
                  <a:pt x="1223" y="43"/>
                  <a:pt x="1223" y="43"/>
                </a:cubicBezTo>
                <a:cubicBezTo>
                  <a:pt x="1223" y="42"/>
                  <a:pt x="1223" y="42"/>
                  <a:pt x="1223" y="42"/>
                </a:cubicBezTo>
                <a:cubicBezTo>
                  <a:pt x="1224" y="43"/>
                  <a:pt x="1224" y="43"/>
                  <a:pt x="1225" y="43"/>
                </a:cubicBezTo>
                <a:cubicBezTo>
                  <a:pt x="1226" y="43"/>
                  <a:pt x="1227" y="42"/>
                  <a:pt x="1228" y="42"/>
                </a:cubicBezTo>
                <a:cubicBezTo>
                  <a:pt x="1229" y="41"/>
                  <a:pt x="1230" y="40"/>
                  <a:pt x="1230" y="39"/>
                </a:cubicBezTo>
                <a:cubicBezTo>
                  <a:pt x="1230" y="38"/>
                  <a:pt x="1230" y="38"/>
                  <a:pt x="1230" y="38"/>
                </a:cubicBezTo>
                <a:cubicBezTo>
                  <a:pt x="1230" y="38"/>
                  <a:pt x="1230" y="38"/>
                  <a:pt x="1230" y="38"/>
                </a:cubicBezTo>
                <a:cubicBezTo>
                  <a:pt x="1229" y="37"/>
                  <a:pt x="1227" y="37"/>
                  <a:pt x="1226" y="36"/>
                </a:cubicBezTo>
                <a:cubicBezTo>
                  <a:pt x="1225" y="36"/>
                  <a:pt x="1225" y="37"/>
                  <a:pt x="1225" y="37"/>
                </a:cubicBezTo>
                <a:cubicBezTo>
                  <a:pt x="1227" y="36"/>
                  <a:pt x="1229" y="36"/>
                  <a:pt x="1230" y="36"/>
                </a:cubicBezTo>
                <a:cubicBezTo>
                  <a:pt x="1231" y="36"/>
                  <a:pt x="1232" y="36"/>
                  <a:pt x="1233" y="36"/>
                </a:cubicBezTo>
                <a:cubicBezTo>
                  <a:pt x="1233" y="36"/>
                  <a:pt x="1233" y="36"/>
                  <a:pt x="1233" y="36"/>
                </a:cubicBezTo>
                <a:cubicBezTo>
                  <a:pt x="1235" y="36"/>
                  <a:pt x="1236" y="36"/>
                  <a:pt x="1238" y="35"/>
                </a:cubicBezTo>
                <a:cubicBezTo>
                  <a:pt x="1238" y="35"/>
                  <a:pt x="1238" y="35"/>
                  <a:pt x="1238" y="35"/>
                </a:cubicBezTo>
                <a:cubicBezTo>
                  <a:pt x="1238" y="35"/>
                  <a:pt x="1238" y="35"/>
                  <a:pt x="1238" y="35"/>
                </a:cubicBezTo>
                <a:cubicBezTo>
                  <a:pt x="1238" y="35"/>
                  <a:pt x="1238" y="35"/>
                  <a:pt x="1238" y="35"/>
                </a:cubicBezTo>
                <a:cubicBezTo>
                  <a:pt x="1238" y="34"/>
                  <a:pt x="1238" y="34"/>
                  <a:pt x="1238" y="34"/>
                </a:cubicBezTo>
                <a:cubicBezTo>
                  <a:pt x="1239" y="34"/>
                  <a:pt x="1240" y="33"/>
                  <a:pt x="1241" y="33"/>
                </a:cubicBezTo>
                <a:cubicBezTo>
                  <a:pt x="1242" y="33"/>
                  <a:pt x="1242" y="33"/>
                  <a:pt x="1243" y="32"/>
                </a:cubicBezTo>
                <a:cubicBezTo>
                  <a:pt x="1243" y="32"/>
                  <a:pt x="1243" y="32"/>
                  <a:pt x="1243" y="32"/>
                </a:cubicBezTo>
                <a:cubicBezTo>
                  <a:pt x="1243" y="32"/>
                  <a:pt x="1243" y="32"/>
                  <a:pt x="1243" y="32"/>
                </a:cubicBezTo>
                <a:cubicBezTo>
                  <a:pt x="1243" y="32"/>
                  <a:pt x="1243" y="32"/>
                  <a:pt x="1243" y="32"/>
                </a:cubicBezTo>
                <a:cubicBezTo>
                  <a:pt x="1242" y="32"/>
                  <a:pt x="1242" y="32"/>
                  <a:pt x="1242" y="32"/>
                </a:cubicBezTo>
                <a:moveTo>
                  <a:pt x="177" y="30"/>
                </a:moveTo>
                <a:cubicBezTo>
                  <a:pt x="175" y="30"/>
                  <a:pt x="173" y="31"/>
                  <a:pt x="171" y="32"/>
                </a:cubicBezTo>
                <a:cubicBezTo>
                  <a:pt x="170" y="33"/>
                  <a:pt x="169" y="35"/>
                  <a:pt x="169" y="37"/>
                </a:cubicBezTo>
                <a:cubicBezTo>
                  <a:pt x="168" y="38"/>
                  <a:pt x="168" y="40"/>
                  <a:pt x="168" y="41"/>
                </a:cubicBezTo>
                <a:cubicBezTo>
                  <a:pt x="168" y="41"/>
                  <a:pt x="168" y="41"/>
                  <a:pt x="168" y="41"/>
                </a:cubicBezTo>
                <a:cubicBezTo>
                  <a:pt x="168" y="42"/>
                  <a:pt x="168" y="42"/>
                  <a:pt x="168" y="42"/>
                </a:cubicBezTo>
                <a:cubicBezTo>
                  <a:pt x="169" y="45"/>
                  <a:pt x="172" y="46"/>
                  <a:pt x="174" y="48"/>
                </a:cubicBezTo>
                <a:cubicBezTo>
                  <a:pt x="175" y="48"/>
                  <a:pt x="176" y="49"/>
                  <a:pt x="177" y="50"/>
                </a:cubicBezTo>
                <a:cubicBezTo>
                  <a:pt x="178" y="51"/>
                  <a:pt x="178" y="52"/>
                  <a:pt x="178" y="53"/>
                </a:cubicBezTo>
                <a:cubicBezTo>
                  <a:pt x="178" y="54"/>
                  <a:pt x="178" y="54"/>
                  <a:pt x="178" y="54"/>
                </a:cubicBezTo>
                <a:cubicBezTo>
                  <a:pt x="178" y="54"/>
                  <a:pt x="178" y="54"/>
                  <a:pt x="178" y="54"/>
                </a:cubicBezTo>
                <a:cubicBezTo>
                  <a:pt x="178" y="54"/>
                  <a:pt x="178" y="54"/>
                  <a:pt x="178" y="54"/>
                </a:cubicBezTo>
                <a:cubicBezTo>
                  <a:pt x="178" y="54"/>
                  <a:pt x="178" y="55"/>
                  <a:pt x="178" y="55"/>
                </a:cubicBezTo>
                <a:cubicBezTo>
                  <a:pt x="180" y="55"/>
                  <a:pt x="180" y="55"/>
                  <a:pt x="180" y="55"/>
                </a:cubicBezTo>
                <a:cubicBezTo>
                  <a:pt x="180" y="55"/>
                  <a:pt x="180" y="54"/>
                  <a:pt x="180" y="54"/>
                </a:cubicBezTo>
                <a:cubicBezTo>
                  <a:pt x="180" y="53"/>
                  <a:pt x="180" y="53"/>
                  <a:pt x="180" y="53"/>
                </a:cubicBezTo>
                <a:cubicBezTo>
                  <a:pt x="180" y="51"/>
                  <a:pt x="180" y="50"/>
                  <a:pt x="179" y="49"/>
                </a:cubicBezTo>
                <a:cubicBezTo>
                  <a:pt x="177" y="47"/>
                  <a:pt x="175" y="46"/>
                  <a:pt x="174" y="45"/>
                </a:cubicBezTo>
                <a:cubicBezTo>
                  <a:pt x="172" y="44"/>
                  <a:pt x="171" y="43"/>
                  <a:pt x="170" y="41"/>
                </a:cubicBezTo>
                <a:cubicBezTo>
                  <a:pt x="170" y="40"/>
                  <a:pt x="170" y="38"/>
                  <a:pt x="171" y="37"/>
                </a:cubicBezTo>
                <a:cubicBezTo>
                  <a:pt x="171" y="36"/>
                  <a:pt x="172" y="34"/>
                  <a:pt x="173" y="34"/>
                </a:cubicBezTo>
                <a:cubicBezTo>
                  <a:pt x="173" y="34"/>
                  <a:pt x="173" y="34"/>
                  <a:pt x="173" y="34"/>
                </a:cubicBezTo>
                <a:cubicBezTo>
                  <a:pt x="173" y="34"/>
                  <a:pt x="173" y="34"/>
                  <a:pt x="173" y="34"/>
                </a:cubicBezTo>
                <a:cubicBezTo>
                  <a:pt x="174" y="33"/>
                  <a:pt x="175" y="32"/>
                  <a:pt x="177" y="32"/>
                </a:cubicBezTo>
                <a:cubicBezTo>
                  <a:pt x="177" y="32"/>
                  <a:pt x="177" y="32"/>
                  <a:pt x="177" y="32"/>
                </a:cubicBezTo>
                <a:cubicBezTo>
                  <a:pt x="177" y="32"/>
                  <a:pt x="177" y="32"/>
                  <a:pt x="177" y="32"/>
                </a:cubicBezTo>
                <a:cubicBezTo>
                  <a:pt x="178" y="32"/>
                  <a:pt x="179" y="33"/>
                  <a:pt x="180" y="33"/>
                </a:cubicBezTo>
                <a:cubicBezTo>
                  <a:pt x="183" y="34"/>
                  <a:pt x="185" y="36"/>
                  <a:pt x="186" y="39"/>
                </a:cubicBezTo>
                <a:cubicBezTo>
                  <a:pt x="186" y="39"/>
                  <a:pt x="186" y="39"/>
                  <a:pt x="186" y="39"/>
                </a:cubicBezTo>
                <a:cubicBezTo>
                  <a:pt x="186" y="39"/>
                  <a:pt x="186" y="39"/>
                  <a:pt x="186" y="39"/>
                </a:cubicBezTo>
                <a:cubicBezTo>
                  <a:pt x="187" y="40"/>
                  <a:pt x="187" y="43"/>
                  <a:pt x="187" y="45"/>
                </a:cubicBezTo>
                <a:cubicBezTo>
                  <a:pt x="187" y="46"/>
                  <a:pt x="187" y="46"/>
                  <a:pt x="187" y="46"/>
                </a:cubicBezTo>
                <a:cubicBezTo>
                  <a:pt x="188" y="46"/>
                  <a:pt x="188" y="46"/>
                  <a:pt x="188" y="46"/>
                </a:cubicBezTo>
                <a:cubicBezTo>
                  <a:pt x="192" y="47"/>
                  <a:pt x="196" y="51"/>
                  <a:pt x="196" y="55"/>
                </a:cubicBezTo>
                <a:cubicBezTo>
                  <a:pt x="198" y="55"/>
                  <a:pt x="198" y="55"/>
                  <a:pt x="198" y="55"/>
                </a:cubicBezTo>
                <a:cubicBezTo>
                  <a:pt x="197" y="50"/>
                  <a:pt x="194" y="46"/>
                  <a:pt x="189" y="44"/>
                </a:cubicBezTo>
                <a:cubicBezTo>
                  <a:pt x="189" y="42"/>
                  <a:pt x="189" y="40"/>
                  <a:pt x="188" y="38"/>
                </a:cubicBezTo>
                <a:cubicBezTo>
                  <a:pt x="187" y="35"/>
                  <a:pt x="184" y="32"/>
                  <a:pt x="181" y="31"/>
                </a:cubicBezTo>
                <a:cubicBezTo>
                  <a:pt x="181" y="31"/>
                  <a:pt x="181" y="31"/>
                  <a:pt x="181" y="31"/>
                </a:cubicBezTo>
                <a:cubicBezTo>
                  <a:pt x="181" y="31"/>
                  <a:pt x="181" y="31"/>
                  <a:pt x="181" y="31"/>
                </a:cubicBezTo>
                <a:cubicBezTo>
                  <a:pt x="180" y="31"/>
                  <a:pt x="178" y="30"/>
                  <a:pt x="177" y="30"/>
                </a:cubicBezTo>
                <a:moveTo>
                  <a:pt x="177" y="28"/>
                </a:moveTo>
                <a:cubicBezTo>
                  <a:pt x="177" y="28"/>
                  <a:pt x="177" y="28"/>
                  <a:pt x="177" y="28"/>
                </a:cubicBezTo>
                <a:cubicBezTo>
                  <a:pt x="176" y="28"/>
                  <a:pt x="176" y="28"/>
                  <a:pt x="175" y="28"/>
                </a:cubicBezTo>
                <a:cubicBezTo>
                  <a:pt x="171" y="28"/>
                  <a:pt x="167" y="30"/>
                  <a:pt x="166" y="34"/>
                </a:cubicBezTo>
                <a:cubicBezTo>
                  <a:pt x="165" y="35"/>
                  <a:pt x="165" y="37"/>
                  <a:pt x="165" y="39"/>
                </a:cubicBezTo>
                <a:cubicBezTo>
                  <a:pt x="165" y="42"/>
                  <a:pt x="166" y="45"/>
                  <a:pt x="168" y="47"/>
                </a:cubicBezTo>
                <a:cubicBezTo>
                  <a:pt x="169" y="48"/>
                  <a:pt x="169" y="48"/>
                  <a:pt x="169" y="48"/>
                </a:cubicBezTo>
                <a:cubicBezTo>
                  <a:pt x="169" y="48"/>
                  <a:pt x="169" y="48"/>
                  <a:pt x="169" y="48"/>
                </a:cubicBezTo>
                <a:cubicBezTo>
                  <a:pt x="170" y="48"/>
                  <a:pt x="172" y="48"/>
                  <a:pt x="173" y="49"/>
                </a:cubicBezTo>
                <a:cubicBezTo>
                  <a:pt x="174" y="50"/>
                  <a:pt x="175" y="50"/>
                  <a:pt x="175" y="51"/>
                </a:cubicBezTo>
                <a:cubicBezTo>
                  <a:pt x="175" y="52"/>
                  <a:pt x="175" y="53"/>
                  <a:pt x="175" y="55"/>
                </a:cubicBezTo>
                <a:cubicBezTo>
                  <a:pt x="175" y="55"/>
                  <a:pt x="175" y="55"/>
                  <a:pt x="175" y="55"/>
                </a:cubicBezTo>
                <a:cubicBezTo>
                  <a:pt x="177" y="55"/>
                  <a:pt x="177" y="55"/>
                  <a:pt x="177" y="55"/>
                </a:cubicBezTo>
                <a:cubicBezTo>
                  <a:pt x="177" y="55"/>
                  <a:pt x="177" y="55"/>
                  <a:pt x="177" y="55"/>
                </a:cubicBezTo>
                <a:cubicBezTo>
                  <a:pt x="177" y="53"/>
                  <a:pt x="177" y="52"/>
                  <a:pt x="177" y="51"/>
                </a:cubicBezTo>
                <a:cubicBezTo>
                  <a:pt x="177" y="51"/>
                  <a:pt x="177" y="51"/>
                  <a:pt x="177" y="51"/>
                </a:cubicBezTo>
                <a:cubicBezTo>
                  <a:pt x="177" y="51"/>
                  <a:pt x="177" y="51"/>
                  <a:pt x="177" y="51"/>
                </a:cubicBezTo>
                <a:cubicBezTo>
                  <a:pt x="176" y="49"/>
                  <a:pt x="175" y="48"/>
                  <a:pt x="173" y="47"/>
                </a:cubicBezTo>
                <a:cubicBezTo>
                  <a:pt x="172" y="47"/>
                  <a:pt x="171" y="46"/>
                  <a:pt x="170" y="46"/>
                </a:cubicBezTo>
                <a:cubicBezTo>
                  <a:pt x="168" y="44"/>
                  <a:pt x="167" y="42"/>
                  <a:pt x="167" y="39"/>
                </a:cubicBezTo>
                <a:cubicBezTo>
                  <a:pt x="167" y="37"/>
                  <a:pt x="167" y="36"/>
                  <a:pt x="168" y="35"/>
                </a:cubicBezTo>
                <a:cubicBezTo>
                  <a:pt x="168" y="35"/>
                  <a:pt x="168" y="35"/>
                  <a:pt x="168" y="35"/>
                </a:cubicBezTo>
                <a:cubicBezTo>
                  <a:pt x="168" y="35"/>
                  <a:pt x="168" y="35"/>
                  <a:pt x="168" y="35"/>
                </a:cubicBezTo>
                <a:cubicBezTo>
                  <a:pt x="169" y="32"/>
                  <a:pt x="172" y="30"/>
                  <a:pt x="175" y="30"/>
                </a:cubicBezTo>
                <a:cubicBezTo>
                  <a:pt x="175" y="30"/>
                  <a:pt x="175" y="30"/>
                  <a:pt x="175" y="30"/>
                </a:cubicBezTo>
                <a:cubicBezTo>
                  <a:pt x="175" y="30"/>
                  <a:pt x="175" y="30"/>
                  <a:pt x="175" y="30"/>
                </a:cubicBezTo>
                <a:cubicBezTo>
                  <a:pt x="175" y="30"/>
                  <a:pt x="175" y="30"/>
                  <a:pt x="175" y="30"/>
                </a:cubicBezTo>
                <a:cubicBezTo>
                  <a:pt x="176" y="30"/>
                  <a:pt x="177" y="30"/>
                  <a:pt x="177" y="30"/>
                </a:cubicBezTo>
                <a:cubicBezTo>
                  <a:pt x="179" y="30"/>
                  <a:pt x="181" y="30"/>
                  <a:pt x="183" y="32"/>
                </a:cubicBezTo>
                <a:cubicBezTo>
                  <a:pt x="185" y="33"/>
                  <a:pt x="187" y="34"/>
                  <a:pt x="188" y="36"/>
                </a:cubicBezTo>
                <a:cubicBezTo>
                  <a:pt x="191" y="44"/>
                  <a:pt x="191" y="44"/>
                  <a:pt x="191" y="44"/>
                </a:cubicBezTo>
                <a:cubicBezTo>
                  <a:pt x="191" y="44"/>
                  <a:pt x="191" y="44"/>
                  <a:pt x="191" y="44"/>
                </a:cubicBezTo>
                <a:cubicBezTo>
                  <a:pt x="194" y="45"/>
                  <a:pt x="196" y="47"/>
                  <a:pt x="197" y="49"/>
                </a:cubicBezTo>
                <a:cubicBezTo>
                  <a:pt x="198" y="51"/>
                  <a:pt x="198" y="53"/>
                  <a:pt x="199" y="55"/>
                </a:cubicBezTo>
                <a:cubicBezTo>
                  <a:pt x="201" y="55"/>
                  <a:pt x="201" y="55"/>
                  <a:pt x="201" y="55"/>
                </a:cubicBezTo>
                <a:cubicBezTo>
                  <a:pt x="200" y="53"/>
                  <a:pt x="200" y="50"/>
                  <a:pt x="199" y="48"/>
                </a:cubicBezTo>
                <a:cubicBezTo>
                  <a:pt x="197" y="46"/>
                  <a:pt x="195" y="44"/>
                  <a:pt x="193" y="43"/>
                </a:cubicBezTo>
                <a:cubicBezTo>
                  <a:pt x="190" y="35"/>
                  <a:pt x="190" y="35"/>
                  <a:pt x="190" y="35"/>
                </a:cubicBezTo>
                <a:cubicBezTo>
                  <a:pt x="190" y="35"/>
                  <a:pt x="190" y="35"/>
                  <a:pt x="190" y="35"/>
                </a:cubicBezTo>
                <a:cubicBezTo>
                  <a:pt x="188" y="33"/>
                  <a:pt x="186" y="31"/>
                  <a:pt x="184" y="30"/>
                </a:cubicBezTo>
                <a:cubicBezTo>
                  <a:pt x="182" y="29"/>
                  <a:pt x="180" y="28"/>
                  <a:pt x="177" y="28"/>
                </a:cubicBezTo>
                <a:moveTo>
                  <a:pt x="881" y="48"/>
                </a:moveTo>
                <a:cubicBezTo>
                  <a:pt x="881" y="47"/>
                  <a:pt x="881" y="47"/>
                  <a:pt x="881" y="47"/>
                </a:cubicBezTo>
                <a:cubicBezTo>
                  <a:pt x="885" y="47"/>
                  <a:pt x="888" y="48"/>
                  <a:pt x="890" y="51"/>
                </a:cubicBezTo>
                <a:cubicBezTo>
                  <a:pt x="890" y="54"/>
                  <a:pt x="890" y="54"/>
                  <a:pt x="890" y="54"/>
                </a:cubicBezTo>
                <a:cubicBezTo>
                  <a:pt x="890" y="51"/>
                  <a:pt x="888" y="49"/>
                  <a:pt x="885" y="48"/>
                </a:cubicBezTo>
                <a:cubicBezTo>
                  <a:pt x="885" y="48"/>
                  <a:pt x="885" y="48"/>
                  <a:pt x="885" y="48"/>
                </a:cubicBezTo>
                <a:cubicBezTo>
                  <a:pt x="885" y="48"/>
                  <a:pt x="885" y="48"/>
                  <a:pt x="885" y="48"/>
                </a:cubicBezTo>
                <a:cubicBezTo>
                  <a:pt x="884" y="48"/>
                  <a:pt x="883" y="48"/>
                  <a:pt x="882" y="48"/>
                </a:cubicBezTo>
                <a:cubicBezTo>
                  <a:pt x="882" y="48"/>
                  <a:pt x="882" y="48"/>
                  <a:pt x="881" y="48"/>
                </a:cubicBezTo>
                <a:moveTo>
                  <a:pt x="878" y="49"/>
                </a:moveTo>
                <a:cubicBezTo>
                  <a:pt x="874" y="48"/>
                  <a:pt x="874" y="48"/>
                  <a:pt x="874" y="48"/>
                </a:cubicBezTo>
                <a:cubicBezTo>
                  <a:pt x="874" y="46"/>
                  <a:pt x="873" y="43"/>
                  <a:pt x="873" y="41"/>
                </a:cubicBezTo>
                <a:cubicBezTo>
                  <a:pt x="873" y="40"/>
                  <a:pt x="873" y="38"/>
                  <a:pt x="873" y="37"/>
                </a:cubicBezTo>
                <a:cubicBezTo>
                  <a:pt x="874" y="35"/>
                  <a:pt x="875" y="34"/>
                  <a:pt x="876" y="33"/>
                </a:cubicBezTo>
                <a:cubicBezTo>
                  <a:pt x="877" y="33"/>
                  <a:pt x="878" y="32"/>
                  <a:pt x="879" y="32"/>
                </a:cubicBezTo>
                <a:cubicBezTo>
                  <a:pt x="879" y="33"/>
                  <a:pt x="879" y="33"/>
                  <a:pt x="879" y="33"/>
                </a:cubicBezTo>
                <a:cubicBezTo>
                  <a:pt x="879" y="33"/>
                  <a:pt x="879" y="33"/>
                  <a:pt x="879" y="33"/>
                </a:cubicBezTo>
                <a:cubicBezTo>
                  <a:pt x="878" y="33"/>
                  <a:pt x="878" y="33"/>
                  <a:pt x="878" y="33"/>
                </a:cubicBezTo>
                <a:cubicBezTo>
                  <a:pt x="878" y="33"/>
                  <a:pt x="878" y="33"/>
                  <a:pt x="878" y="33"/>
                </a:cubicBezTo>
                <a:cubicBezTo>
                  <a:pt x="876" y="35"/>
                  <a:pt x="876" y="35"/>
                  <a:pt x="876" y="35"/>
                </a:cubicBezTo>
                <a:cubicBezTo>
                  <a:pt x="875" y="35"/>
                  <a:pt x="875" y="35"/>
                  <a:pt x="875" y="35"/>
                </a:cubicBezTo>
                <a:cubicBezTo>
                  <a:pt x="875" y="36"/>
                  <a:pt x="875" y="36"/>
                  <a:pt x="875" y="36"/>
                </a:cubicBezTo>
                <a:cubicBezTo>
                  <a:pt x="875" y="37"/>
                  <a:pt x="875" y="39"/>
                  <a:pt x="875" y="41"/>
                </a:cubicBezTo>
                <a:cubicBezTo>
                  <a:pt x="875" y="43"/>
                  <a:pt x="875" y="45"/>
                  <a:pt x="876" y="47"/>
                </a:cubicBezTo>
                <a:cubicBezTo>
                  <a:pt x="876" y="47"/>
                  <a:pt x="876" y="47"/>
                  <a:pt x="876" y="47"/>
                </a:cubicBezTo>
                <a:cubicBezTo>
                  <a:pt x="877" y="47"/>
                  <a:pt x="877" y="47"/>
                  <a:pt x="877" y="47"/>
                </a:cubicBezTo>
                <a:cubicBezTo>
                  <a:pt x="878" y="47"/>
                  <a:pt x="879" y="47"/>
                  <a:pt x="879" y="47"/>
                </a:cubicBezTo>
                <a:cubicBezTo>
                  <a:pt x="879" y="48"/>
                  <a:pt x="879" y="48"/>
                  <a:pt x="879" y="48"/>
                </a:cubicBezTo>
                <a:cubicBezTo>
                  <a:pt x="879" y="48"/>
                  <a:pt x="879" y="48"/>
                  <a:pt x="878" y="49"/>
                </a:cubicBezTo>
                <a:cubicBezTo>
                  <a:pt x="878" y="49"/>
                  <a:pt x="878" y="49"/>
                  <a:pt x="878" y="49"/>
                </a:cubicBezTo>
                <a:moveTo>
                  <a:pt x="881" y="32"/>
                </a:moveTo>
                <a:cubicBezTo>
                  <a:pt x="881" y="31"/>
                  <a:pt x="881" y="31"/>
                  <a:pt x="881" y="31"/>
                </a:cubicBezTo>
                <a:cubicBezTo>
                  <a:pt x="883" y="31"/>
                  <a:pt x="885" y="30"/>
                  <a:pt x="887" y="29"/>
                </a:cubicBezTo>
                <a:cubicBezTo>
                  <a:pt x="888" y="30"/>
                  <a:pt x="889" y="30"/>
                  <a:pt x="890" y="30"/>
                </a:cubicBezTo>
                <a:cubicBezTo>
                  <a:pt x="890" y="30"/>
                  <a:pt x="890" y="30"/>
                  <a:pt x="890" y="30"/>
                </a:cubicBezTo>
                <a:cubicBezTo>
                  <a:pt x="890" y="30"/>
                  <a:pt x="890" y="30"/>
                  <a:pt x="890" y="30"/>
                </a:cubicBezTo>
                <a:cubicBezTo>
                  <a:pt x="887" y="30"/>
                  <a:pt x="884" y="31"/>
                  <a:pt x="881" y="32"/>
                </a:cubicBezTo>
                <a:moveTo>
                  <a:pt x="887" y="27"/>
                </a:moveTo>
                <a:cubicBezTo>
                  <a:pt x="886" y="27"/>
                  <a:pt x="886" y="27"/>
                  <a:pt x="886" y="27"/>
                </a:cubicBezTo>
                <a:cubicBezTo>
                  <a:pt x="885" y="28"/>
                  <a:pt x="883" y="29"/>
                  <a:pt x="881" y="29"/>
                </a:cubicBezTo>
                <a:cubicBezTo>
                  <a:pt x="881" y="29"/>
                  <a:pt x="881" y="29"/>
                  <a:pt x="881" y="29"/>
                </a:cubicBezTo>
                <a:cubicBezTo>
                  <a:pt x="880" y="29"/>
                  <a:pt x="880" y="29"/>
                  <a:pt x="880" y="29"/>
                </a:cubicBezTo>
                <a:cubicBezTo>
                  <a:pt x="879" y="29"/>
                  <a:pt x="879" y="29"/>
                  <a:pt x="879" y="29"/>
                </a:cubicBezTo>
                <a:cubicBezTo>
                  <a:pt x="879" y="29"/>
                  <a:pt x="879" y="29"/>
                  <a:pt x="879" y="29"/>
                </a:cubicBezTo>
                <a:cubicBezTo>
                  <a:pt x="878" y="30"/>
                  <a:pt x="876" y="31"/>
                  <a:pt x="875" y="32"/>
                </a:cubicBezTo>
                <a:cubicBezTo>
                  <a:pt x="874" y="33"/>
                  <a:pt x="872" y="34"/>
                  <a:pt x="872" y="36"/>
                </a:cubicBezTo>
                <a:cubicBezTo>
                  <a:pt x="872" y="37"/>
                  <a:pt x="872" y="37"/>
                  <a:pt x="872" y="37"/>
                </a:cubicBezTo>
                <a:cubicBezTo>
                  <a:pt x="872" y="37"/>
                  <a:pt x="872" y="37"/>
                  <a:pt x="872" y="37"/>
                </a:cubicBezTo>
                <a:cubicBezTo>
                  <a:pt x="871" y="38"/>
                  <a:pt x="871" y="39"/>
                  <a:pt x="871" y="41"/>
                </a:cubicBezTo>
                <a:cubicBezTo>
                  <a:pt x="871" y="44"/>
                  <a:pt x="872" y="47"/>
                  <a:pt x="873" y="49"/>
                </a:cubicBezTo>
                <a:cubicBezTo>
                  <a:pt x="873" y="49"/>
                  <a:pt x="873" y="49"/>
                  <a:pt x="873" y="49"/>
                </a:cubicBezTo>
                <a:cubicBezTo>
                  <a:pt x="878" y="52"/>
                  <a:pt x="878" y="52"/>
                  <a:pt x="878" y="52"/>
                </a:cubicBezTo>
                <a:cubicBezTo>
                  <a:pt x="879" y="51"/>
                  <a:pt x="879" y="51"/>
                  <a:pt x="879" y="51"/>
                </a:cubicBezTo>
                <a:cubicBezTo>
                  <a:pt x="879" y="50"/>
                  <a:pt x="879" y="50"/>
                  <a:pt x="879" y="50"/>
                </a:cubicBezTo>
                <a:cubicBezTo>
                  <a:pt x="880" y="50"/>
                  <a:pt x="880" y="50"/>
                  <a:pt x="881" y="50"/>
                </a:cubicBezTo>
                <a:cubicBezTo>
                  <a:pt x="881" y="50"/>
                  <a:pt x="882" y="50"/>
                  <a:pt x="882" y="50"/>
                </a:cubicBezTo>
                <a:cubicBezTo>
                  <a:pt x="882" y="50"/>
                  <a:pt x="882" y="50"/>
                  <a:pt x="882" y="50"/>
                </a:cubicBezTo>
                <a:cubicBezTo>
                  <a:pt x="883" y="50"/>
                  <a:pt x="884" y="50"/>
                  <a:pt x="885" y="50"/>
                </a:cubicBezTo>
                <a:cubicBezTo>
                  <a:pt x="887" y="51"/>
                  <a:pt x="888" y="53"/>
                  <a:pt x="889" y="55"/>
                </a:cubicBezTo>
                <a:cubicBezTo>
                  <a:pt x="894" y="55"/>
                  <a:pt x="894" y="55"/>
                  <a:pt x="894" y="55"/>
                </a:cubicBezTo>
                <a:cubicBezTo>
                  <a:pt x="894" y="55"/>
                  <a:pt x="894" y="55"/>
                  <a:pt x="894" y="55"/>
                </a:cubicBezTo>
                <a:cubicBezTo>
                  <a:pt x="894" y="53"/>
                  <a:pt x="893" y="52"/>
                  <a:pt x="892" y="50"/>
                </a:cubicBezTo>
                <a:cubicBezTo>
                  <a:pt x="892" y="50"/>
                  <a:pt x="892" y="50"/>
                  <a:pt x="892" y="50"/>
                </a:cubicBezTo>
                <a:cubicBezTo>
                  <a:pt x="892" y="49"/>
                  <a:pt x="892" y="49"/>
                  <a:pt x="892" y="49"/>
                </a:cubicBezTo>
                <a:cubicBezTo>
                  <a:pt x="889" y="46"/>
                  <a:pt x="885" y="45"/>
                  <a:pt x="881" y="45"/>
                </a:cubicBezTo>
                <a:cubicBezTo>
                  <a:pt x="881" y="45"/>
                  <a:pt x="881" y="45"/>
                  <a:pt x="881" y="45"/>
                </a:cubicBezTo>
                <a:cubicBezTo>
                  <a:pt x="880" y="45"/>
                  <a:pt x="880" y="45"/>
                  <a:pt x="880" y="45"/>
                </a:cubicBezTo>
                <a:cubicBezTo>
                  <a:pt x="879" y="45"/>
                  <a:pt x="878" y="45"/>
                  <a:pt x="877" y="45"/>
                </a:cubicBezTo>
                <a:cubicBezTo>
                  <a:pt x="877" y="44"/>
                  <a:pt x="877" y="43"/>
                  <a:pt x="877" y="41"/>
                </a:cubicBezTo>
                <a:cubicBezTo>
                  <a:pt x="877" y="40"/>
                  <a:pt x="877" y="38"/>
                  <a:pt x="877" y="36"/>
                </a:cubicBezTo>
                <a:cubicBezTo>
                  <a:pt x="879" y="35"/>
                  <a:pt x="879" y="35"/>
                  <a:pt x="879" y="35"/>
                </a:cubicBezTo>
                <a:cubicBezTo>
                  <a:pt x="879" y="35"/>
                  <a:pt x="879" y="35"/>
                  <a:pt x="879" y="35"/>
                </a:cubicBezTo>
                <a:cubicBezTo>
                  <a:pt x="879" y="35"/>
                  <a:pt x="879" y="35"/>
                  <a:pt x="879" y="35"/>
                </a:cubicBezTo>
                <a:cubicBezTo>
                  <a:pt x="881" y="34"/>
                  <a:pt x="881" y="34"/>
                  <a:pt x="881" y="34"/>
                </a:cubicBezTo>
                <a:cubicBezTo>
                  <a:pt x="881" y="34"/>
                  <a:pt x="881" y="34"/>
                  <a:pt x="881" y="34"/>
                </a:cubicBezTo>
                <a:cubicBezTo>
                  <a:pt x="881" y="34"/>
                  <a:pt x="881" y="34"/>
                  <a:pt x="881" y="34"/>
                </a:cubicBezTo>
                <a:cubicBezTo>
                  <a:pt x="884" y="33"/>
                  <a:pt x="887" y="32"/>
                  <a:pt x="890" y="32"/>
                </a:cubicBezTo>
                <a:cubicBezTo>
                  <a:pt x="890" y="32"/>
                  <a:pt x="890" y="32"/>
                  <a:pt x="890" y="32"/>
                </a:cubicBezTo>
                <a:cubicBezTo>
                  <a:pt x="890" y="32"/>
                  <a:pt x="890" y="32"/>
                  <a:pt x="890" y="32"/>
                </a:cubicBezTo>
                <a:cubicBezTo>
                  <a:pt x="890" y="32"/>
                  <a:pt x="890" y="32"/>
                  <a:pt x="890" y="32"/>
                </a:cubicBezTo>
                <a:cubicBezTo>
                  <a:pt x="891" y="32"/>
                  <a:pt x="891" y="32"/>
                  <a:pt x="891" y="32"/>
                </a:cubicBezTo>
                <a:cubicBezTo>
                  <a:pt x="892" y="32"/>
                  <a:pt x="892" y="32"/>
                  <a:pt x="892" y="32"/>
                </a:cubicBezTo>
                <a:cubicBezTo>
                  <a:pt x="893" y="33"/>
                  <a:pt x="893" y="33"/>
                  <a:pt x="894" y="33"/>
                </a:cubicBezTo>
                <a:cubicBezTo>
                  <a:pt x="896" y="34"/>
                  <a:pt x="897" y="36"/>
                  <a:pt x="898" y="38"/>
                </a:cubicBezTo>
                <a:cubicBezTo>
                  <a:pt x="898" y="39"/>
                  <a:pt x="898" y="39"/>
                  <a:pt x="898" y="39"/>
                </a:cubicBezTo>
                <a:cubicBezTo>
                  <a:pt x="898" y="39"/>
                  <a:pt x="898" y="40"/>
                  <a:pt x="897" y="40"/>
                </a:cubicBezTo>
                <a:cubicBezTo>
                  <a:pt x="897" y="41"/>
                  <a:pt x="896" y="41"/>
                  <a:pt x="896" y="42"/>
                </a:cubicBezTo>
                <a:cubicBezTo>
                  <a:pt x="896" y="43"/>
                  <a:pt x="896" y="43"/>
                  <a:pt x="896" y="43"/>
                </a:cubicBezTo>
                <a:cubicBezTo>
                  <a:pt x="896" y="43"/>
                  <a:pt x="896" y="43"/>
                  <a:pt x="896" y="43"/>
                </a:cubicBezTo>
                <a:cubicBezTo>
                  <a:pt x="897" y="45"/>
                  <a:pt x="899" y="47"/>
                  <a:pt x="901" y="48"/>
                </a:cubicBezTo>
                <a:cubicBezTo>
                  <a:pt x="903" y="49"/>
                  <a:pt x="904" y="50"/>
                  <a:pt x="905" y="52"/>
                </a:cubicBezTo>
                <a:cubicBezTo>
                  <a:pt x="905" y="52"/>
                  <a:pt x="905" y="52"/>
                  <a:pt x="905" y="52"/>
                </a:cubicBezTo>
                <a:cubicBezTo>
                  <a:pt x="905" y="52"/>
                  <a:pt x="905" y="52"/>
                  <a:pt x="905" y="52"/>
                </a:cubicBezTo>
                <a:cubicBezTo>
                  <a:pt x="905" y="53"/>
                  <a:pt x="905" y="54"/>
                  <a:pt x="906" y="55"/>
                </a:cubicBezTo>
                <a:cubicBezTo>
                  <a:pt x="908" y="55"/>
                  <a:pt x="908" y="55"/>
                  <a:pt x="908" y="55"/>
                </a:cubicBezTo>
                <a:cubicBezTo>
                  <a:pt x="907" y="54"/>
                  <a:pt x="907" y="53"/>
                  <a:pt x="907" y="51"/>
                </a:cubicBezTo>
                <a:cubicBezTo>
                  <a:pt x="906" y="49"/>
                  <a:pt x="904" y="48"/>
                  <a:pt x="902" y="46"/>
                </a:cubicBezTo>
                <a:cubicBezTo>
                  <a:pt x="901" y="45"/>
                  <a:pt x="899" y="44"/>
                  <a:pt x="898" y="43"/>
                </a:cubicBezTo>
                <a:cubicBezTo>
                  <a:pt x="898" y="42"/>
                  <a:pt x="899" y="42"/>
                  <a:pt x="899" y="41"/>
                </a:cubicBezTo>
                <a:cubicBezTo>
                  <a:pt x="899" y="41"/>
                  <a:pt x="900" y="40"/>
                  <a:pt x="900" y="39"/>
                </a:cubicBezTo>
                <a:cubicBezTo>
                  <a:pt x="900" y="38"/>
                  <a:pt x="900" y="38"/>
                  <a:pt x="900" y="38"/>
                </a:cubicBezTo>
                <a:cubicBezTo>
                  <a:pt x="900" y="38"/>
                  <a:pt x="900" y="38"/>
                  <a:pt x="900" y="38"/>
                </a:cubicBezTo>
                <a:cubicBezTo>
                  <a:pt x="900" y="38"/>
                  <a:pt x="900" y="38"/>
                  <a:pt x="900" y="38"/>
                </a:cubicBezTo>
                <a:cubicBezTo>
                  <a:pt x="899" y="35"/>
                  <a:pt x="897" y="33"/>
                  <a:pt x="895" y="31"/>
                </a:cubicBezTo>
                <a:cubicBezTo>
                  <a:pt x="895" y="31"/>
                  <a:pt x="895" y="31"/>
                  <a:pt x="895" y="31"/>
                </a:cubicBezTo>
                <a:cubicBezTo>
                  <a:pt x="895" y="31"/>
                  <a:pt x="895" y="31"/>
                  <a:pt x="895" y="31"/>
                </a:cubicBezTo>
                <a:cubicBezTo>
                  <a:pt x="894" y="31"/>
                  <a:pt x="893" y="31"/>
                  <a:pt x="892" y="30"/>
                </a:cubicBezTo>
                <a:cubicBezTo>
                  <a:pt x="892" y="30"/>
                  <a:pt x="892" y="30"/>
                  <a:pt x="892" y="30"/>
                </a:cubicBezTo>
                <a:cubicBezTo>
                  <a:pt x="894" y="30"/>
                  <a:pt x="895" y="31"/>
                  <a:pt x="897" y="32"/>
                </a:cubicBezTo>
                <a:cubicBezTo>
                  <a:pt x="899" y="34"/>
                  <a:pt x="901" y="37"/>
                  <a:pt x="901" y="39"/>
                </a:cubicBezTo>
                <a:cubicBezTo>
                  <a:pt x="901" y="40"/>
                  <a:pt x="901" y="41"/>
                  <a:pt x="900" y="42"/>
                </a:cubicBezTo>
                <a:cubicBezTo>
                  <a:pt x="900" y="42"/>
                  <a:pt x="900" y="42"/>
                  <a:pt x="900" y="42"/>
                </a:cubicBezTo>
                <a:cubicBezTo>
                  <a:pt x="900" y="43"/>
                  <a:pt x="900" y="43"/>
                  <a:pt x="900" y="43"/>
                </a:cubicBezTo>
                <a:cubicBezTo>
                  <a:pt x="904" y="46"/>
                  <a:pt x="908" y="50"/>
                  <a:pt x="909" y="55"/>
                </a:cubicBezTo>
                <a:cubicBezTo>
                  <a:pt x="909" y="55"/>
                  <a:pt x="909" y="55"/>
                  <a:pt x="909" y="55"/>
                </a:cubicBezTo>
                <a:cubicBezTo>
                  <a:pt x="911" y="55"/>
                  <a:pt x="911" y="55"/>
                  <a:pt x="911" y="55"/>
                </a:cubicBezTo>
                <a:cubicBezTo>
                  <a:pt x="911" y="55"/>
                  <a:pt x="911" y="55"/>
                  <a:pt x="911" y="55"/>
                </a:cubicBezTo>
                <a:cubicBezTo>
                  <a:pt x="911" y="55"/>
                  <a:pt x="911" y="55"/>
                  <a:pt x="911" y="55"/>
                </a:cubicBezTo>
                <a:cubicBezTo>
                  <a:pt x="911" y="54"/>
                  <a:pt x="911" y="54"/>
                  <a:pt x="911" y="54"/>
                </a:cubicBezTo>
                <a:cubicBezTo>
                  <a:pt x="910" y="49"/>
                  <a:pt x="906" y="45"/>
                  <a:pt x="902" y="42"/>
                </a:cubicBezTo>
                <a:cubicBezTo>
                  <a:pt x="903" y="41"/>
                  <a:pt x="903" y="40"/>
                  <a:pt x="903" y="39"/>
                </a:cubicBezTo>
                <a:cubicBezTo>
                  <a:pt x="903" y="36"/>
                  <a:pt x="900" y="33"/>
                  <a:pt x="899" y="30"/>
                </a:cubicBezTo>
                <a:cubicBezTo>
                  <a:pt x="899" y="30"/>
                  <a:pt x="899" y="30"/>
                  <a:pt x="899" y="30"/>
                </a:cubicBezTo>
                <a:cubicBezTo>
                  <a:pt x="899" y="30"/>
                  <a:pt x="899" y="30"/>
                  <a:pt x="899" y="30"/>
                </a:cubicBezTo>
                <a:cubicBezTo>
                  <a:pt x="896" y="29"/>
                  <a:pt x="894" y="28"/>
                  <a:pt x="891" y="28"/>
                </a:cubicBezTo>
                <a:cubicBezTo>
                  <a:pt x="890" y="28"/>
                  <a:pt x="888" y="28"/>
                  <a:pt x="887" y="27"/>
                </a:cubicBezTo>
                <a:cubicBezTo>
                  <a:pt x="887" y="27"/>
                  <a:pt x="887" y="27"/>
                  <a:pt x="887" y="27"/>
                </a:cubicBezTo>
                <a:moveTo>
                  <a:pt x="820" y="25"/>
                </a:moveTo>
                <a:cubicBezTo>
                  <a:pt x="820" y="27"/>
                  <a:pt x="820" y="27"/>
                  <a:pt x="820" y="27"/>
                </a:cubicBezTo>
                <a:cubicBezTo>
                  <a:pt x="825" y="33"/>
                  <a:pt x="825" y="33"/>
                  <a:pt x="825" y="33"/>
                </a:cubicBezTo>
                <a:cubicBezTo>
                  <a:pt x="827" y="35"/>
                  <a:pt x="827" y="36"/>
                  <a:pt x="827" y="37"/>
                </a:cubicBezTo>
                <a:cubicBezTo>
                  <a:pt x="827" y="39"/>
                  <a:pt x="826" y="41"/>
                  <a:pt x="825" y="43"/>
                </a:cubicBezTo>
                <a:cubicBezTo>
                  <a:pt x="824" y="44"/>
                  <a:pt x="822" y="46"/>
                  <a:pt x="821" y="48"/>
                </a:cubicBezTo>
                <a:cubicBezTo>
                  <a:pt x="821" y="48"/>
                  <a:pt x="820" y="48"/>
                  <a:pt x="820" y="48"/>
                </a:cubicBezTo>
                <a:cubicBezTo>
                  <a:pt x="820" y="50"/>
                  <a:pt x="820" y="50"/>
                  <a:pt x="820" y="50"/>
                </a:cubicBezTo>
                <a:cubicBezTo>
                  <a:pt x="820" y="50"/>
                  <a:pt x="821" y="50"/>
                  <a:pt x="822" y="50"/>
                </a:cubicBezTo>
                <a:cubicBezTo>
                  <a:pt x="823" y="50"/>
                  <a:pt x="823" y="50"/>
                  <a:pt x="823" y="50"/>
                </a:cubicBezTo>
                <a:cubicBezTo>
                  <a:pt x="823" y="49"/>
                  <a:pt x="823" y="49"/>
                  <a:pt x="823" y="49"/>
                </a:cubicBezTo>
                <a:cubicBezTo>
                  <a:pt x="824" y="48"/>
                  <a:pt x="825" y="46"/>
                  <a:pt x="826" y="44"/>
                </a:cubicBezTo>
                <a:cubicBezTo>
                  <a:pt x="828" y="42"/>
                  <a:pt x="829" y="40"/>
                  <a:pt x="829" y="37"/>
                </a:cubicBezTo>
                <a:cubicBezTo>
                  <a:pt x="829" y="35"/>
                  <a:pt x="829" y="33"/>
                  <a:pt x="827" y="31"/>
                </a:cubicBezTo>
                <a:cubicBezTo>
                  <a:pt x="827" y="31"/>
                  <a:pt x="827" y="31"/>
                  <a:pt x="827" y="31"/>
                </a:cubicBezTo>
                <a:cubicBezTo>
                  <a:pt x="820" y="25"/>
                  <a:pt x="820" y="25"/>
                  <a:pt x="820" y="25"/>
                </a:cubicBezTo>
                <a:moveTo>
                  <a:pt x="820" y="13"/>
                </a:moveTo>
                <a:cubicBezTo>
                  <a:pt x="820" y="22"/>
                  <a:pt x="820" y="22"/>
                  <a:pt x="820" y="22"/>
                </a:cubicBezTo>
                <a:cubicBezTo>
                  <a:pt x="820" y="21"/>
                  <a:pt x="820" y="21"/>
                  <a:pt x="820" y="21"/>
                </a:cubicBezTo>
                <a:cubicBezTo>
                  <a:pt x="820" y="21"/>
                  <a:pt x="820" y="21"/>
                  <a:pt x="820" y="20"/>
                </a:cubicBezTo>
                <a:cubicBezTo>
                  <a:pt x="820" y="18"/>
                  <a:pt x="820" y="15"/>
                  <a:pt x="820" y="13"/>
                </a:cubicBezTo>
                <a:moveTo>
                  <a:pt x="1172" y="39"/>
                </a:moveTo>
                <a:cubicBezTo>
                  <a:pt x="1172" y="38"/>
                  <a:pt x="1172" y="38"/>
                  <a:pt x="1172" y="38"/>
                </a:cubicBezTo>
                <a:cubicBezTo>
                  <a:pt x="1173" y="37"/>
                  <a:pt x="1174" y="36"/>
                  <a:pt x="1175" y="35"/>
                </a:cubicBezTo>
                <a:cubicBezTo>
                  <a:pt x="1175" y="35"/>
                  <a:pt x="1175" y="35"/>
                  <a:pt x="1175" y="35"/>
                </a:cubicBezTo>
                <a:cubicBezTo>
                  <a:pt x="1175" y="35"/>
                  <a:pt x="1175" y="35"/>
                  <a:pt x="1175" y="35"/>
                </a:cubicBezTo>
                <a:cubicBezTo>
                  <a:pt x="1181" y="30"/>
                  <a:pt x="1188" y="25"/>
                  <a:pt x="1196" y="22"/>
                </a:cubicBezTo>
                <a:cubicBezTo>
                  <a:pt x="1196" y="22"/>
                  <a:pt x="1196" y="22"/>
                  <a:pt x="1196" y="22"/>
                </a:cubicBezTo>
                <a:cubicBezTo>
                  <a:pt x="1187" y="27"/>
                  <a:pt x="1179" y="32"/>
                  <a:pt x="1172" y="39"/>
                </a:cubicBezTo>
                <a:moveTo>
                  <a:pt x="1198" y="21"/>
                </a:moveTo>
                <a:cubicBezTo>
                  <a:pt x="1198" y="21"/>
                  <a:pt x="1198" y="21"/>
                  <a:pt x="1198" y="21"/>
                </a:cubicBezTo>
                <a:cubicBezTo>
                  <a:pt x="1199" y="20"/>
                  <a:pt x="1201" y="19"/>
                  <a:pt x="1202" y="19"/>
                </a:cubicBezTo>
                <a:cubicBezTo>
                  <a:pt x="1202" y="19"/>
                  <a:pt x="1202" y="19"/>
                  <a:pt x="1202" y="19"/>
                </a:cubicBezTo>
                <a:cubicBezTo>
                  <a:pt x="1201" y="20"/>
                  <a:pt x="1199" y="21"/>
                  <a:pt x="1198" y="21"/>
                </a:cubicBezTo>
                <a:moveTo>
                  <a:pt x="1204" y="19"/>
                </a:moveTo>
                <a:cubicBezTo>
                  <a:pt x="1204" y="18"/>
                  <a:pt x="1204" y="18"/>
                  <a:pt x="1204" y="18"/>
                </a:cubicBezTo>
                <a:cubicBezTo>
                  <a:pt x="1207" y="16"/>
                  <a:pt x="1210" y="15"/>
                  <a:pt x="1213" y="15"/>
                </a:cubicBezTo>
                <a:cubicBezTo>
                  <a:pt x="1213" y="15"/>
                  <a:pt x="1213" y="15"/>
                  <a:pt x="1213" y="15"/>
                </a:cubicBezTo>
                <a:cubicBezTo>
                  <a:pt x="1212" y="15"/>
                  <a:pt x="1212" y="16"/>
                  <a:pt x="1211" y="16"/>
                </a:cubicBezTo>
                <a:cubicBezTo>
                  <a:pt x="1209" y="17"/>
                  <a:pt x="1206" y="18"/>
                  <a:pt x="1204" y="19"/>
                </a:cubicBezTo>
                <a:moveTo>
                  <a:pt x="1215" y="15"/>
                </a:moveTo>
                <a:cubicBezTo>
                  <a:pt x="1215" y="14"/>
                  <a:pt x="1215" y="14"/>
                  <a:pt x="1215" y="14"/>
                </a:cubicBezTo>
                <a:cubicBezTo>
                  <a:pt x="1217" y="14"/>
                  <a:pt x="1219" y="13"/>
                  <a:pt x="1221" y="13"/>
                </a:cubicBezTo>
                <a:cubicBezTo>
                  <a:pt x="1221" y="13"/>
                  <a:pt x="1221" y="13"/>
                  <a:pt x="1221" y="13"/>
                </a:cubicBezTo>
                <a:cubicBezTo>
                  <a:pt x="1219" y="13"/>
                  <a:pt x="1217" y="14"/>
                  <a:pt x="1215" y="15"/>
                </a:cubicBezTo>
                <a:moveTo>
                  <a:pt x="1234" y="9"/>
                </a:moveTo>
                <a:cubicBezTo>
                  <a:pt x="1230" y="9"/>
                  <a:pt x="1227" y="10"/>
                  <a:pt x="1223" y="10"/>
                </a:cubicBezTo>
                <a:cubicBezTo>
                  <a:pt x="1223" y="10"/>
                  <a:pt x="1223" y="10"/>
                  <a:pt x="1223" y="10"/>
                </a:cubicBezTo>
                <a:cubicBezTo>
                  <a:pt x="1222" y="10"/>
                  <a:pt x="1222" y="10"/>
                  <a:pt x="1222" y="10"/>
                </a:cubicBezTo>
                <a:cubicBezTo>
                  <a:pt x="1221" y="10"/>
                  <a:pt x="1221" y="10"/>
                  <a:pt x="1221" y="10"/>
                </a:cubicBezTo>
                <a:cubicBezTo>
                  <a:pt x="1221" y="11"/>
                  <a:pt x="1221" y="11"/>
                  <a:pt x="1221" y="11"/>
                </a:cubicBezTo>
                <a:cubicBezTo>
                  <a:pt x="1219" y="11"/>
                  <a:pt x="1216" y="12"/>
                  <a:pt x="1214" y="12"/>
                </a:cubicBezTo>
                <a:cubicBezTo>
                  <a:pt x="1210" y="13"/>
                  <a:pt x="1206" y="15"/>
                  <a:pt x="1203" y="16"/>
                </a:cubicBezTo>
                <a:cubicBezTo>
                  <a:pt x="1201" y="17"/>
                  <a:pt x="1198" y="18"/>
                  <a:pt x="1196" y="19"/>
                </a:cubicBezTo>
                <a:cubicBezTo>
                  <a:pt x="1188" y="23"/>
                  <a:pt x="1181" y="28"/>
                  <a:pt x="1173" y="33"/>
                </a:cubicBezTo>
                <a:cubicBezTo>
                  <a:pt x="1173" y="34"/>
                  <a:pt x="1172" y="34"/>
                  <a:pt x="1172" y="35"/>
                </a:cubicBezTo>
                <a:cubicBezTo>
                  <a:pt x="1172" y="35"/>
                  <a:pt x="1172" y="35"/>
                  <a:pt x="1172" y="35"/>
                </a:cubicBezTo>
                <a:cubicBezTo>
                  <a:pt x="1170" y="36"/>
                  <a:pt x="1170" y="36"/>
                  <a:pt x="1170" y="36"/>
                </a:cubicBezTo>
                <a:cubicBezTo>
                  <a:pt x="1170" y="37"/>
                  <a:pt x="1170" y="37"/>
                  <a:pt x="1170" y="37"/>
                </a:cubicBezTo>
                <a:cubicBezTo>
                  <a:pt x="1170" y="37"/>
                  <a:pt x="1170" y="37"/>
                  <a:pt x="1170" y="37"/>
                </a:cubicBezTo>
                <a:cubicBezTo>
                  <a:pt x="1164" y="43"/>
                  <a:pt x="1158" y="48"/>
                  <a:pt x="1154" y="55"/>
                </a:cubicBezTo>
                <a:cubicBezTo>
                  <a:pt x="1156" y="55"/>
                  <a:pt x="1156" y="55"/>
                  <a:pt x="1156" y="55"/>
                </a:cubicBezTo>
                <a:cubicBezTo>
                  <a:pt x="1160" y="50"/>
                  <a:pt x="1165" y="45"/>
                  <a:pt x="1170" y="40"/>
                </a:cubicBezTo>
                <a:cubicBezTo>
                  <a:pt x="1170" y="41"/>
                  <a:pt x="1170" y="41"/>
                  <a:pt x="1170" y="41"/>
                </a:cubicBezTo>
                <a:cubicBezTo>
                  <a:pt x="1165" y="45"/>
                  <a:pt x="1161" y="50"/>
                  <a:pt x="1157" y="55"/>
                </a:cubicBezTo>
                <a:cubicBezTo>
                  <a:pt x="1160" y="55"/>
                  <a:pt x="1160" y="55"/>
                  <a:pt x="1160" y="55"/>
                </a:cubicBezTo>
                <a:cubicBezTo>
                  <a:pt x="1163" y="51"/>
                  <a:pt x="1167" y="47"/>
                  <a:pt x="1170" y="43"/>
                </a:cubicBezTo>
                <a:cubicBezTo>
                  <a:pt x="1171" y="42"/>
                  <a:pt x="1171" y="42"/>
                  <a:pt x="1171" y="42"/>
                </a:cubicBezTo>
                <a:cubicBezTo>
                  <a:pt x="1171" y="42"/>
                  <a:pt x="1171" y="42"/>
                  <a:pt x="1171" y="42"/>
                </a:cubicBezTo>
                <a:cubicBezTo>
                  <a:pt x="1172" y="42"/>
                  <a:pt x="1172" y="42"/>
                  <a:pt x="1172" y="42"/>
                </a:cubicBezTo>
                <a:cubicBezTo>
                  <a:pt x="1172" y="42"/>
                  <a:pt x="1172" y="42"/>
                  <a:pt x="1172" y="42"/>
                </a:cubicBezTo>
                <a:cubicBezTo>
                  <a:pt x="1180" y="35"/>
                  <a:pt x="1188" y="29"/>
                  <a:pt x="1197" y="24"/>
                </a:cubicBezTo>
                <a:cubicBezTo>
                  <a:pt x="1199" y="23"/>
                  <a:pt x="1201" y="22"/>
                  <a:pt x="1202" y="21"/>
                </a:cubicBezTo>
                <a:cubicBezTo>
                  <a:pt x="1203" y="21"/>
                  <a:pt x="1203" y="21"/>
                  <a:pt x="1203" y="21"/>
                </a:cubicBezTo>
                <a:cubicBezTo>
                  <a:pt x="1203" y="21"/>
                  <a:pt x="1203" y="21"/>
                  <a:pt x="1203" y="21"/>
                </a:cubicBezTo>
                <a:cubicBezTo>
                  <a:pt x="1204" y="21"/>
                  <a:pt x="1204" y="21"/>
                  <a:pt x="1204" y="21"/>
                </a:cubicBezTo>
                <a:cubicBezTo>
                  <a:pt x="1204" y="21"/>
                  <a:pt x="1204" y="21"/>
                  <a:pt x="1204" y="21"/>
                </a:cubicBezTo>
                <a:cubicBezTo>
                  <a:pt x="1207" y="20"/>
                  <a:pt x="1209" y="18"/>
                  <a:pt x="1212" y="18"/>
                </a:cubicBezTo>
                <a:cubicBezTo>
                  <a:pt x="1212" y="18"/>
                  <a:pt x="1212" y="18"/>
                  <a:pt x="1212" y="18"/>
                </a:cubicBezTo>
                <a:cubicBezTo>
                  <a:pt x="1212" y="18"/>
                  <a:pt x="1212" y="18"/>
                  <a:pt x="1212" y="18"/>
                </a:cubicBezTo>
                <a:cubicBezTo>
                  <a:pt x="1212" y="17"/>
                  <a:pt x="1213" y="17"/>
                  <a:pt x="1213" y="17"/>
                </a:cubicBezTo>
                <a:cubicBezTo>
                  <a:pt x="1213" y="17"/>
                  <a:pt x="1213" y="17"/>
                  <a:pt x="1213" y="17"/>
                </a:cubicBezTo>
                <a:cubicBezTo>
                  <a:pt x="1214" y="17"/>
                  <a:pt x="1214" y="17"/>
                  <a:pt x="1214" y="17"/>
                </a:cubicBezTo>
                <a:cubicBezTo>
                  <a:pt x="1215" y="17"/>
                  <a:pt x="1215" y="17"/>
                  <a:pt x="1215" y="17"/>
                </a:cubicBezTo>
                <a:cubicBezTo>
                  <a:pt x="1215" y="17"/>
                  <a:pt x="1215" y="17"/>
                  <a:pt x="1215" y="17"/>
                </a:cubicBezTo>
                <a:cubicBezTo>
                  <a:pt x="1218" y="16"/>
                  <a:pt x="1220" y="15"/>
                  <a:pt x="1222" y="15"/>
                </a:cubicBezTo>
                <a:cubicBezTo>
                  <a:pt x="1225" y="14"/>
                  <a:pt x="1228" y="14"/>
                  <a:pt x="1231" y="14"/>
                </a:cubicBezTo>
                <a:cubicBezTo>
                  <a:pt x="1234" y="14"/>
                  <a:pt x="1237" y="14"/>
                  <a:pt x="1240" y="14"/>
                </a:cubicBezTo>
                <a:cubicBezTo>
                  <a:pt x="1240" y="14"/>
                  <a:pt x="1240" y="14"/>
                  <a:pt x="1240" y="14"/>
                </a:cubicBezTo>
                <a:cubicBezTo>
                  <a:pt x="1239" y="14"/>
                  <a:pt x="1239" y="14"/>
                  <a:pt x="1239" y="13"/>
                </a:cubicBezTo>
                <a:cubicBezTo>
                  <a:pt x="1239" y="13"/>
                  <a:pt x="1239" y="13"/>
                  <a:pt x="1239" y="12"/>
                </a:cubicBezTo>
                <a:cubicBezTo>
                  <a:pt x="1237" y="12"/>
                  <a:pt x="1234" y="12"/>
                  <a:pt x="1231" y="12"/>
                </a:cubicBezTo>
                <a:cubicBezTo>
                  <a:pt x="1228" y="12"/>
                  <a:pt x="1226" y="12"/>
                  <a:pt x="1223" y="13"/>
                </a:cubicBezTo>
                <a:cubicBezTo>
                  <a:pt x="1223" y="12"/>
                  <a:pt x="1223" y="12"/>
                  <a:pt x="1223" y="12"/>
                </a:cubicBezTo>
                <a:cubicBezTo>
                  <a:pt x="1227" y="12"/>
                  <a:pt x="1230" y="11"/>
                  <a:pt x="1234" y="11"/>
                </a:cubicBezTo>
                <a:cubicBezTo>
                  <a:pt x="1236" y="11"/>
                  <a:pt x="1238" y="12"/>
                  <a:pt x="1240" y="12"/>
                </a:cubicBezTo>
                <a:cubicBezTo>
                  <a:pt x="1241" y="11"/>
                  <a:pt x="1241" y="11"/>
                  <a:pt x="1241" y="11"/>
                </a:cubicBezTo>
                <a:cubicBezTo>
                  <a:pt x="1242" y="11"/>
                  <a:pt x="1242" y="11"/>
                  <a:pt x="1242" y="11"/>
                </a:cubicBezTo>
                <a:cubicBezTo>
                  <a:pt x="1243" y="11"/>
                  <a:pt x="1243" y="11"/>
                  <a:pt x="1243" y="11"/>
                </a:cubicBezTo>
                <a:cubicBezTo>
                  <a:pt x="1243" y="11"/>
                  <a:pt x="1243" y="11"/>
                  <a:pt x="1243" y="11"/>
                </a:cubicBezTo>
                <a:cubicBezTo>
                  <a:pt x="1244" y="11"/>
                  <a:pt x="1245" y="10"/>
                  <a:pt x="1246" y="10"/>
                </a:cubicBezTo>
                <a:cubicBezTo>
                  <a:pt x="1242" y="10"/>
                  <a:pt x="1238" y="9"/>
                  <a:pt x="1234" y="9"/>
                </a:cubicBezTo>
                <a:moveTo>
                  <a:pt x="862" y="43"/>
                </a:moveTo>
                <a:cubicBezTo>
                  <a:pt x="862" y="42"/>
                  <a:pt x="862" y="42"/>
                  <a:pt x="862" y="42"/>
                </a:cubicBezTo>
                <a:cubicBezTo>
                  <a:pt x="862" y="41"/>
                  <a:pt x="862" y="41"/>
                  <a:pt x="862" y="41"/>
                </a:cubicBezTo>
                <a:cubicBezTo>
                  <a:pt x="862" y="43"/>
                  <a:pt x="862" y="43"/>
                  <a:pt x="862" y="43"/>
                </a:cubicBezTo>
                <a:moveTo>
                  <a:pt x="851" y="46"/>
                </a:moveTo>
                <a:cubicBezTo>
                  <a:pt x="851" y="35"/>
                  <a:pt x="851" y="35"/>
                  <a:pt x="851" y="35"/>
                </a:cubicBezTo>
                <a:cubicBezTo>
                  <a:pt x="852" y="37"/>
                  <a:pt x="852" y="38"/>
                  <a:pt x="852" y="40"/>
                </a:cubicBezTo>
                <a:cubicBezTo>
                  <a:pt x="852" y="41"/>
                  <a:pt x="852" y="43"/>
                  <a:pt x="851" y="44"/>
                </a:cubicBezTo>
                <a:cubicBezTo>
                  <a:pt x="851" y="44"/>
                  <a:pt x="851" y="44"/>
                  <a:pt x="851" y="44"/>
                </a:cubicBezTo>
                <a:cubicBezTo>
                  <a:pt x="851" y="44"/>
                  <a:pt x="851" y="44"/>
                  <a:pt x="851" y="44"/>
                </a:cubicBezTo>
                <a:cubicBezTo>
                  <a:pt x="851" y="45"/>
                  <a:pt x="851" y="45"/>
                  <a:pt x="851" y="46"/>
                </a:cubicBezTo>
                <a:moveTo>
                  <a:pt x="864" y="40"/>
                </a:moveTo>
                <a:cubicBezTo>
                  <a:pt x="864" y="38"/>
                  <a:pt x="864" y="38"/>
                  <a:pt x="864" y="38"/>
                </a:cubicBezTo>
                <a:cubicBezTo>
                  <a:pt x="866" y="36"/>
                  <a:pt x="867" y="34"/>
                  <a:pt x="867" y="31"/>
                </a:cubicBezTo>
                <a:cubicBezTo>
                  <a:pt x="867" y="30"/>
                  <a:pt x="867" y="29"/>
                  <a:pt x="866" y="27"/>
                </a:cubicBezTo>
                <a:cubicBezTo>
                  <a:pt x="865" y="26"/>
                  <a:pt x="865" y="25"/>
                  <a:pt x="864" y="24"/>
                </a:cubicBezTo>
                <a:cubicBezTo>
                  <a:pt x="864" y="22"/>
                  <a:pt x="864" y="22"/>
                  <a:pt x="864" y="22"/>
                </a:cubicBezTo>
                <a:cubicBezTo>
                  <a:pt x="865" y="23"/>
                  <a:pt x="866" y="24"/>
                  <a:pt x="866" y="25"/>
                </a:cubicBezTo>
                <a:cubicBezTo>
                  <a:pt x="867" y="26"/>
                  <a:pt x="868" y="28"/>
                  <a:pt x="868" y="31"/>
                </a:cubicBezTo>
                <a:cubicBezTo>
                  <a:pt x="868" y="31"/>
                  <a:pt x="868" y="31"/>
                  <a:pt x="868" y="31"/>
                </a:cubicBezTo>
                <a:cubicBezTo>
                  <a:pt x="868" y="31"/>
                  <a:pt x="868" y="31"/>
                  <a:pt x="868" y="31"/>
                </a:cubicBezTo>
                <a:cubicBezTo>
                  <a:pt x="868" y="31"/>
                  <a:pt x="868" y="31"/>
                  <a:pt x="868" y="32"/>
                </a:cubicBezTo>
                <a:cubicBezTo>
                  <a:pt x="868" y="35"/>
                  <a:pt x="867" y="38"/>
                  <a:pt x="864" y="40"/>
                </a:cubicBezTo>
                <a:cubicBezTo>
                  <a:pt x="864" y="40"/>
                  <a:pt x="864" y="40"/>
                  <a:pt x="864" y="40"/>
                </a:cubicBezTo>
                <a:moveTo>
                  <a:pt x="851" y="15"/>
                </a:moveTo>
                <a:cubicBezTo>
                  <a:pt x="851" y="14"/>
                  <a:pt x="851" y="14"/>
                  <a:pt x="851" y="14"/>
                </a:cubicBezTo>
                <a:cubicBezTo>
                  <a:pt x="855" y="14"/>
                  <a:pt x="858" y="16"/>
                  <a:pt x="861" y="18"/>
                </a:cubicBezTo>
                <a:cubicBezTo>
                  <a:pt x="862" y="18"/>
                  <a:pt x="862" y="19"/>
                  <a:pt x="862" y="19"/>
                </a:cubicBezTo>
                <a:cubicBezTo>
                  <a:pt x="862" y="21"/>
                  <a:pt x="862" y="21"/>
                  <a:pt x="862" y="21"/>
                </a:cubicBezTo>
                <a:cubicBezTo>
                  <a:pt x="860" y="18"/>
                  <a:pt x="857" y="15"/>
                  <a:pt x="852" y="15"/>
                </a:cubicBezTo>
                <a:cubicBezTo>
                  <a:pt x="852" y="15"/>
                  <a:pt x="852" y="15"/>
                  <a:pt x="852" y="15"/>
                </a:cubicBezTo>
                <a:cubicBezTo>
                  <a:pt x="852" y="15"/>
                  <a:pt x="852" y="15"/>
                  <a:pt x="852" y="15"/>
                </a:cubicBezTo>
                <a:cubicBezTo>
                  <a:pt x="852" y="15"/>
                  <a:pt x="851" y="15"/>
                  <a:pt x="851" y="15"/>
                </a:cubicBezTo>
                <a:moveTo>
                  <a:pt x="849" y="35"/>
                </a:moveTo>
                <a:cubicBezTo>
                  <a:pt x="848" y="32"/>
                  <a:pt x="846" y="30"/>
                  <a:pt x="844" y="29"/>
                </a:cubicBezTo>
                <a:cubicBezTo>
                  <a:pt x="844" y="28"/>
                  <a:pt x="844" y="28"/>
                  <a:pt x="844" y="28"/>
                </a:cubicBezTo>
                <a:cubicBezTo>
                  <a:pt x="844" y="28"/>
                  <a:pt x="844" y="28"/>
                  <a:pt x="844" y="28"/>
                </a:cubicBezTo>
                <a:cubicBezTo>
                  <a:pt x="842" y="28"/>
                  <a:pt x="840" y="28"/>
                  <a:pt x="838" y="27"/>
                </a:cubicBezTo>
                <a:cubicBezTo>
                  <a:pt x="837" y="27"/>
                  <a:pt x="835" y="26"/>
                  <a:pt x="834" y="25"/>
                </a:cubicBezTo>
                <a:cubicBezTo>
                  <a:pt x="833" y="21"/>
                  <a:pt x="832" y="19"/>
                  <a:pt x="832" y="15"/>
                </a:cubicBezTo>
                <a:cubicBezTo>
                  <a:pt x="832" y="15"/>
                  <a:pt x="832" y="14"/>
                  <a:pt x="832" y="12"/>
                </a:cubicBezTo>
                <a:cubicBezTo>
                  <a:pt x="833" y="9"/>
                  <a:pt x="836" y="8"/>
                  <a:pt x="839" y="7"/>
                </a:cubicBezTo>
                <a:cubicBezTo>
                  <a:pt x="840" y="7"/>
                  <a:pt x="840" y="7"/>
                  <a:pt x="840" y="7"/>
                </a:cubicBezTo>
                <a:cubicBezTo>
                  <a:pt x="840" y="7"/>
                  <a:pt x="840" y="7"/>
                  <a:pt x="840" y="7"/>
                </a:cubicBezTo>
                <a:cubicBezTo>
                  <a:pt x="844" y="7"/>
                  <a:pt x="847" y="9"/>
                  <a:pt x="849" y="12"/>
                </a:cubicBezTo>
                <a:cubicBezTo>
                  <a:pt x="849" y="15"/>
                  <a:pt x="849" y="15"/>
                  <a:pt x="849" y="15"/>
                </a:cubicBezTo>
                <a:cubicBezTo>
                  <a:pt x="848" y="14"/>
                  <a:pt x="847" y="13"/>
                  <a:pt x="847" y="12"/>
                </a:cubicBezTo>
                <a:cubicBezTo>
                  <a:pt x="845" y="11"/>
                  <a:pt x="844" y="9"/>
                  <a:pt x="842" y="8"/>
                </a:cubicBezTo>
                <a:cubicBezTo>
                  <a:pt x="842" y="8"/>
                  <a:pt x="842" y="8"/>
                  <a:pt x="842" y="8"/>
                </a:cubicBezTo>
                <a:cubicBezTo>
                  <a:pt x="842" y="8"/>
                  <a:pt x="842" y="8"/>
                  <a:pt x="842" y="8"/>
                </a:cubicBezTo>
                <a:cubicBezTo>
                  <a:pt x="841" y="8"/>
                  <a:pt x="840" y="8"/>
                  <a:pt x="840" y="8"/>
                </a:cubicBezTo>
                <a:cubicBezTo>
                  <a:pt x="839" y="8"/>
                  <a:pt x="837" y="8"/>
                  <a:pt x="836" y="9"/>
                </a:cubicBezTo>
                <a:cubicBezTo>
                  <a:pt x="835" y="9"/>
                  <a:pt x="834" y="10"/>
                  <a:pt x="834" y="11"/>
                </a:cubicBezTo>
                <a:cubicBezTo>
                  <a:pt x="834" y="11"/>
                  <a:pt x="834" y="11"/>
                  <a:pt x="834" y="11"/>
                </a:cubicBezTo>
                <a:cubicBezTo>
                  <a:pt x="834" y="11"/>
                  <a:pt x="834" y="11"/>
                  <a:pt x="834" y="11"/>
                </a:cubicBezTo>
                <a:cubicBezTo>
                  <a:pt x="833" y="12"/>
                  <a:pt x="833" y="14"/>
                  <a:pt x="833" y="16"/>
                </a:cubicBezTo>
                <a:cubicBezTo>
                  <a:pt x="833" y="19"/>
                  <a:pt x="834" y="22"/>
                  <a:pt x="836" y="24"/>
                </a:cubicBezTo>
                <a:cubicBezTo>
                  <a:pt x="836" y="25"/>
                  <a:pt x="836" y="25"/>
                  <a:pt x="836" y="25"/>
                </a:cubicBezTo>
                <a:cubicBezTo>
                  <a:pt x="836" y="25"/>
                  <a:pt x="836" y="25"/>
                  <a:pt x="836" y="25"/>
                </a:cubicBezTo>
                <a:cubicBezTo>
                  <a:pt x="837" y="26"/>
                  <a:pt x="839" y="26"/>
                  <a:pt x="840" y="26"/>
                </a:cubicBezTo>
                <a:cubicBezTo>
                  <a:pt x="842" y="27"/>
                  <a:pt x="843" y="27"/>
                  <a:pt x="844" y="27"/>
                </a:cubicBezTo>
                <a:cubicBezTo>
                  <a:pt x="846" y="29"/>
                  <a:pt x="848" y="30"/>
                  <a:pt x="849" y="32"/>
                </a:cubicBezTo>
                <a:cubicBezTo>
                  <a:pt x="849" y="35"/>
                  <a:pt x="849" y="35"/>
                  <a:pt x="849" y="35"/>
                </a:cubicBezTo>
                <a:moveTo>
                  <a:pt x="840" y="5"/>
                </a:moveTo>
                <a:cubicBezTo>
                  <a:pt x="840" y="5"/>
                  <a:pt x="839" y="5"/>
                  <a:pt x="839" y="5"/>
                </a:cubicBezTo>
                <a:cubicBezTo>
                  <a:pt x="839" y="5"/>
                  <a:pt x="839" y="5"/>
                  <a:pt x="839" y="5"/>
                </a:cubicBezTo>
                <a:cubicBezTo>
                  <a:pt x="839" y="5"/>
                  <a:pt x="839" y="5"/>
                  <a:pt x="839" y="5"/>
                </a:cubicBezTo>
                <a:cubicBezTo>
                  <a:pt x="835" y="6"/>
                  <a:pt x="831" y="8"/>
                  <a:pt x="830" y="12"/>
                </a:cubicBezTo>
                <a:cubicBezTo>
                  <a:pt x="830" y="12"/>
                  <a:pt x="830" y="12"/>
                  <a:pt x="830" y="12"/>
                </a:cubicBezTo>
                <a:cubicBezTo>
                  <a:pt x="830" y="12"/>
                  <a:pt x="830" y="12"/>
                  <a:pt x="830" y="12"/>
                </a:cubicBezTo>
                <a:cubicBezTo>
                  <a:pt x="830" y="13"/>
                  <a:pt x="830" y="14"/>
                  <a:pt x="830" y="15"/>
                </a:cubicBezTo>
                <a:cubicBezTo>
                  <a:pt x="830" y="19"/>
                  <a:pt x="831" y="22"/>
                  <a:pt x="833" y="26"/>
                </a:cubicBezTo>
                <a:cubicBezTo>
                  <a:pt x="833" y="26"/>
                  <a:pt x="833" y="26"/>
                  <a:pt x="833" y="26"/>
                </a:cubicBezTo>
                <a:cubicBezTo>
                  <a:pt x="833" y="26"/>
                  <a:pt x="833" y="26"/>
                  <a:pt x="833" y="26"/>
                </a:cubicBezTo>
                <a:cubicBezTo>
                  <a:pt x="834" y="28"/>
                  <a:pt x="836" y="29"/>
                  <a:pt x="838" y="29"/>
                </a:cubicBezTo>
                <a:cubicBezTo>
                  <a:pt x="840" y="30"/>
                  <a:pt x="842" y="30"/>
                  <a:pt x="843" y="30"/>
                </a:cubicBezTo>
                <a:cubicBezTo>
                  <a:pt x="846" y="33"/>
                  <a:pt x="848" y="37"/>
                  <a:pt x="848" y="41"/>
                </a:cubicBezTo>
                <a:cubicBezTo>
                  <a:pt x="848" y="42"/>
                  <a:pt x="848" y="43"/>
                  <a:pt x="848" y="44"/>
                </a:cubicBezTo>
                <a:cubicBezTo>
                  <a:pt x="847" y="46"/>
                  <a:pt x="845" y="47"/>
                  <a:pt x="843" y="48"/>
                </a:cubicBezTo>
                <a:cubicBezTo>
                  <a:pt x="841" y="48"/>
                  <a:pt x="839" y="49"/>
                  <a:pt x="837" y="49"/>
                </a:cubicBezTo>
                <a:cubicBezTo>
                  <a:pt x="837" y="49"/>
                  <a:pt x="837" y="49"/>
                  <a:pt x="837" y="49"/>
                </a:cubicBezTo>
                <a:cubicBezTo>
                  <a:pt x="837" y="49"/>
                  <a:pt x="837" y="49"/>
                  <a:pt x="837" y="49"/>
                </a:cubicBezTo>
                <a:cubicBezTo>
                  <a:pt x="836" y="49"/>
                  <a:pt x="834" y="49"/>
                  <a:pt x="832" y="48"/>
                </a:cubicBezTo>
                <a:cubicBezTo>
                  <a:pt x="832" y="48"/>
                  <a:pt x="832" y="48"/>
                  <a:pt x="832" y="48"/>
                </a:cubicBezTo>
                <a:cubicBezTo>
                  <a:pt x="831" y="49"/>
                  <a:pt x="831" y="49"/>
                  <a:pt x="831" y="49"/>
                </a:cubicBezTo>
                <a:cubicBezTo>
                  <a:pt x="831" y="49"/>
                  <a:pt x="831" y="49"/>
                  <a:pt x="831" y="49"/>
                </a:cubicBezTo>
                <a:cubicBezTo>
                  <a:pt x="831" y="50"/>
                  <a:pt x="831" y="50"/>
                  <a:pt x="831" y="50"/>
                </a:cubicBezTo>
                <a:cubicBezTo>
                  <a:pt x="831" y="50"/>
                  <a:pt x="831" y="50"/>
                  <a:pt x="831" y="50"/>
                </a:cubicBezTo>
                <a:cubicBezTo>
                  <a:pt x="830" y="50"/>
                  <a:pt x="830" y="49"/>
                  <a:pt x="829" y="49"/>
                </a:cubicBezTo>
                <a:cubicBezTo>
                  <a:pt x="829" y="49"/>
                  <a:pt x="828" y="49"/>
                  <a:pt x="828" y="49"/>
                </a:cubicBezTo>
                <a:cubicBezTo>
                  <a:pt x="828" y="49"/>
                  <a:pt x="828" y="49"/>
                  <a:pt x="828" y="49"/>
                </a:cubicBezTo>
                <a:cubicBezTo>
                  <a:pt x="828" y="47"/>
                  <a:pt x="829" y="46"/>
                  <a:pt x="830" y="45"/>
                </a:cubicBezTo>
                <a:cubicBezTo>
                  <a:pt x="831" y="44"/>
                  <a:pt x="832" y="42"/>
                  <a:pt x="833" y="41"/>
                </a:cubicBezTo>
                <a:cubicBezTo>
                  <a:pt x="833" y="40"/>
                  <a:pt x="833" y="40"/>
                  <a:pt x="833" y="40"/>
                </a:cubicBezTo>
                <a:cubicBezTo>
                  <a:pt x="833" y="40"/>
                  <a:pt x="833" y="40"/>
                  <a:pt x="833" y="40"/>
                </a:cubicBezTo>
                <a:cubicBezTo>
                  <a:pt x="832" y="33"/>
                  <a:pt x="828" y="28"/>
                  <a:pt x="824" y="23"/>
                </a:cubicBezTo>
                <a:cubicBezTo>
                  <a:pt x="824" y="21"/>
                  <a:pt x="824" y="20"/>
                  <a:pt x="824" y="18"/>
                </a:cubicBezTo>
                <a:cubicBezTo>
                  <a:pt x="824" y="14"/>
                  <a:pt x="823" y="9"/>
                  <a:pt x="820" y="6"/>
                </a:cubicBezTo>
                <a:cubicBezTo>
                  <a:pt x="820" y="9"/>
                  <a:pt x="820" y="9"/>
                  <a:pt x="820" y="9"/>
                </a:cubicBezTo>
                <a:cubicBezTo>
                  <a:pt x="821" y="12"/>
                  <a:pt x="822" y="15"/>
                  <a:pt x="822" y="18"/>
                </a:cubicBezTo>
                <a:cubicBezTo>
                  <a:pt x="822" y="20"/>
                  <a:pt x="822" y="22"/>
                  <a:pt x="822" y="23"/>
                </a:cubicBezTo>
                <a:cubicBezTo>
                  <a:pt x="822" y="24"/>
                  <a:pt x="822" y="24"/>
                  <a:pt x="822" y="24"/>
                </a:cubicBezTo>
                <a:cubicBezTo>
                  <a:pt x="822" y="24"/>
                  <a:pt x="822" y="24"/>
                  <a:pt x="822" y="24"/>
                </a:cubicBezTo>
                <a:cubicBezTo>
                  <a:pt x="826" y="29"/>
                  <a:pt x="830" y="34"/>
                  <a:pt x="831" y="40"/>
                </a:cubicBezTo>
                <a:cubicBezTo>
                  <a:pt x="830" y="41"/>
                  <a:pt x="829" y="42"/>
                  <a:pt x="828" y="44"/>
                </a:cubicBezTo>
                <a:cubicBezTo>
                  <a:pt x="827" y="45"/>
                  <a:pt x="826" y="47"/>
                  <a:pt x="826" y="49"/>
                </a:cubicBezTo>
                <a:cubicBezTo>
                  <a:pt x="826" y="49"/>
                  <a:pt x="826" y="49"/>
                  <a:pt x="826" y="50"/>
                </a:cubicBezTo>
                <a:cubicBezTo>
                  <a:pt x="826" y="51"/>
                  <a:pt x="826" y="51"/>
                  <a:pt x="826" y="51"/>
                </a:cubicBezTo>
                <a:cubicBezTo>
                  <a:pt x="827" y="51"/>
                  <a:pt x="827" y="51"/>
                  <a:pt x="827" y="51"/>
                </a:cubicBezTo>
                <a:cubicBezTo>
                  <a:pt x="827" y="51"/>
                  <a:pt x="827" y="51"/>
                  <a:pt x="827" y="51"/>
                </a:cubicBezTo>
                <a:cubicBezTo>
                  <a:pt x="827" y="51"/>
                  <a:pt x="828" y="51"/>
                  <a:pt x="829" y="51"/>
                </a:cubicBezTo>
                <a:cubicBezTo>
                  <a:pt x="829" y="51"/>
                  <a:pt x="830" y="52"/>
                  <a:pt x="831" y="52"/>
                </a:cubicBezTo>
                <a:cubicBezTo>
                  <a:pt x="831" y="52"/>
                  <a:pt x="831" y="52"/>
                  <a:pt x="831" y="52"/>
                </a:cubicBezTo>
                <a:cubicBezTo>
                  <a:pt x="831" y="52"/>
                  <a:pt x="832" y="51"/>
                  <a:pt x="832" y="51"/>
                </a:cubicBezTo>
                <a:cubicBezTo>
                  <a:pt x="832" y="51"/>
                  <a:pt x="833" y="51"/>
                  <a:pt x="833" y="50"/>
                </a:cubicBezTo>
                <a:cubicBezTo>
                  <a:pt x="834" y="51"/>
                  <a:pt x="836" y="51"/>
                  <a:pt x="837" y="51"/>
                </a:cubicBezTo>
                <a:cubicBezTo>
                  <a:pt x="839" y="51"/>
                  <a:pt x="842" y="50"/>
                  <a:pt x="844" y="50"/>
                </a:cubicBezTo>
                <a:cubicBezTo>
                  <a:pt x="846" y="49"/>
                  <a:pt x="848" y="48"/>
                  <a:pt x="849" y="46"/>
                </a:cubicBezTo>
                <a:cubicBezTo>
                  <a:pt x="849" y="48"/>
                  <a:pt x="849" y="48"/>
                  <a:pt x="849" y="48"/>
                </a:cubicBezTo>
                <a:cubicBezTo>
                  <a:pt x="848" y="49"/>
                  <a:pt x="846" y="50"/>
                  <a:pt x="844" y="51"/>
                </a:cubicBezTo>
                <a:cubicBezTo>
                  <a:pt x="843" y="52"/>
                  <a:pt x="843" y="52"/>
                  <a:pt x="843" y="52"/>
                </a:cubicBezTo>
                <a:cubicBezTo>
                  <a:pt x="844" y="53"/>
                  <a:pt x="844" y="53"/>
                  <a:pt x="844" y="53"/>
                </a:cubicBezTo>
                <a:cubicBezTo>
                  <a:pt x="846" y="54"/>
                  <a:pt x="847" y="55"/>
                  <a:pt x="849" y="55"/>
                </a:cubicBezTo>
                <a:cubicBezTo>
                  <a:pt x="856" y="55"/>
                  <a:pt x="856" y="55"/>
                  <a:pt x="856" y="55"/>
                </a:cubicBezTo>
                <a:cubicBezTo>
                  <a:pt x="854" y="55"/>
                  <a:pt x="853" y="54"/>
                  <a:pt x="851" y="54"/>
                </a:cubicBezTo>
                <a:cubicBezTo>
                  <a:pt x="851" y="54"/>
                  <a:pt x="851" y="54"/>
                  <a:pt x="851" y="54"/>
                </a:cubicBezTo>
                <a:cubicBezTo>
                  <a:pt x="850" y="53"/>
                  <a:pt x="850" y="53"/>
                  <a:pt x="850" y="53"/>
                </a:cubicBezTo>
                <a:cubicBezTo>
                  <a:pt x="849" y="53"/>
                  <a:pt x="849" y="53"/>
                  <a:pt x="849" y="53"/>
                </a:cubicBezTo>
                <a:cubicBezTo>
                  <a:pt x="849" y="53"/>
                  <a:pt x="849" y="53"/>
                  <a:pt x="849" y="53"/>
                </a:cubicBezTo>
                <a:cubicBezTo>
                  <a:pt x="848" y="53"/>
                  <a:pt x="847" y="52"/>
                  <a:pt x="847" y="52"/>
                </a:cubicBezTo>
                <a:cubicBezTo>
                  <a:pt x="847" y="51"/>
                  <a:pt x="848" y="51"/>
                  <a:pt x="849" y="51"/>
                </a:cubicBezTo>
                <a:cubicBezTo>
                  <a:pt x="849" y="51"/>
                  <a:pt x="849" y="51"/>
                  <a:pt x="849" y="51"/>
                </a:cubicBezTo>
                <a:cubicBezTo>
                  <a:pt x="851" y="49"/>
                  <a:pt x="851" y="49"/>
                  <a:pt x="851" y="49"/>
                </a:cubicBezTo>
                <a:cubicBezTo>
                  <a:pt x="851" y="49"/>
                  <a:pt x="851" y="49"/>
                  <a:pt x="851" y="49"/>
                </a:cubicBezTo>
                <a:cubicBezTo>
                  <a:pt x="851" y="49"/>
                  <a:pt x="851" y="49"/>
                  <a:pt x="851" y="49"/>
                </a:cubicBezTo>
                <a:cubicBezTo>
                  <a:pt x="851" y="48"/>
                  <a:pt x="852" y="48"/>
                  <a:pt x="852" y="47"/>
                </a:cubicBezTo>
                <a:cubicBezTo>
                  <a:pt x="853" y="46"/>
                  <a:pt x="853" y="45"/>
                  <a:pt x="853" y="44"/>
                </a:cubicBezTo>
                <a:cubicBezTo>
                  <a:pt x="854" y="43"/>
                  <a:pt x="854" y="42"/>
                  <a:pt x="854" y="40"/>
                </a:cubicBezTo>
                <a:cubicBezTo>
                  <a:pt x="854" y="37"/>
                  <a:pt x="853" y="34"/>
                  <a:pt x="851" y="31"/>
                </a:cubicBezTo>
                <a:cubicBezTo>
                  <a:pt x="849" y="29"/>
                  <a:pt x="848" y="27"/>
                  <a:pt x="845" y="26"/>
                </a:cubicBezTo>
                <a:cubicBezTo>
                  <a:pt x="845" y="25"/>
                  <a:pt x="845" y="25"/>
                  <a:pt x="845" y="25"/>
                </a:cubicBezTo>
                <a:cubicBezTo>
                  <a:pt x="845" y="25"/>
                  <a:pt x="845" y="25"/>
                  <a:pt x="845" y="25"/>
                </a:cubicBezTo>
                <a:cubicBezTo>
                  <a:pt x="844" y="25"/>
                  <a:pt x="842" y="25"/>
                  <a:pt x="841" y="24"/>
                </a:cubicBezTo>
                <a:cubicBezTo>
                  <a:pt x="839" y="24"/>
                  <a:pt x="838" y="24"/>
                  <a:pt x="837" y="23"/>
                </a:cubicBezTo>
                <a:cubicBezTo>
                  <a:pt x="836" y="21"/>
                  <a:pt x="835" y="18"/>
                  <a:pt x="835" y="16"/>
                </a:cubicBezTo>
                <a:cubicBezTo>
                  <a:pt x="835" y="14"/>
                  <a:pt x="835" y="13"/>
                  <a:pt x="836" y="12"/>
                </a:cubicBezTo>
                <a:cubicBezTo>
                  <a:pt x="836" y="11"/>
                  <a:pt x="836" y="11"/>
                  <a:pt x="837" y="11"/>
                </a:cubicBezTo>
                <a:cubicBezTo>
                  <a:pt x="838" y="10"/>
                  <a:pt x="839" y="10"/>
                  <a:pt x="840" y="10"/>
                </a:cubicBezTo>
                <a:cubicBezTo>
                  <a:pt x="840" y="10"/>
                  <a:pt x="840" y="10"/>
                  <a:pt x="840" y="10"/>
                </a:cubicBezTo>
                <a:cubicBezTo>
                  <a:pt x="840" y="10"/>
                  <a:pt x="841" y="10"/>
                  <a:pt x="842" y="10"/>
                </a:cubicBezTo>
                <a:cubicBezTo>
                  <a:pt x="843" y="11"/>
                  <a:pt x="844" y="12"/>
                  <a:pt x="845" y="13"/>
                </a:cubicBezTo>
                <a:cubicBezTo>
                  <a:pt x="846" y="15"/>
                  <a:pt x="847" y="16"/>
                  <a:pt x="849" y="17"/>
                </a:cubicBezTo>
                <a:cubicBezTo>
                  <a:pt x="849" y="17"/>
                  <a:pt x="849" y="17"/>
                  <a:pt x="849" y="17"/>
                </a:cubicBezTo>
                <a:cubicBezTo>
                  <a:pt x="850" y="17"/>
                  <a:pt x="850" y="17"/>
                  <a:pt x="850" y="17"/>
                </a:cubicBezTo>
                <a:cubicBezTo>
                  <a:pt x="851" y="18"/>
                  <a:pt x="851" y="18"/>
                  <a:pt x="851" y="18"/>
                </a:cubicBezTo>
                <a:cubicBezTo>
                  <a:pt x="851" y="17"/>
                  <a:pt x="851" y="17"/>
                  <a:pt x="851" y="17"/>
                </a:cubicBezTo>
                <a:cubicBezTo>
                  <a:pt x="851" y="17"/>
                  <a:pt x="852" y="17"/>
                  <a:pt x="853" y="17"/>
                </a:cubicBezTo>
                <a:cubicBezTo>
                  <a:pt x="857" y="17"/>
                  <a:pt x="860" y="21"/>
                  <a:pt x="862" y="24"/>
                </a:cubicBezTo>
                <a:cubicBezTo>
                  <a:pt x="863" y="26"/>
                  <a:pt x="864" y="27"/>
                  <a:pt x="864" y="28"/>
                </a:cubicBezTo>
                <a:cubicBezTo>
                  <a:pt x="864" y="28"/>
                  <a:pt x="864" y="28"/>
                  <a:pt x="864" y="28"/>
                </a:cubicBezTo>
                <a:cubicBezTo>
                  <a:pt x="864" y="28"/>
                  <a:pt x="864" y="28"/>
                  <a:pt x="864" y="28"/>
                </a:cubicBezTo>
                <a:cubicBezTo>
                  <a:pt x="865" y="29"/>
                  <a:pt x="865" y="30"/>
                  <a:pt x="865" y="31"/>
                </a:cubicBezTo>
                <a:cubicBezTo>
                  <a:pt x="865" y="33"/>
                  <a:pt x="864" y="35"/>
                  <a:pt x="863" y="36"/>
                </a:cubicBezTo>
                <a:cubicBezTo>
                  <a:pt x="862" y="37"/>
                  <a:pt x="862" y="37"/>
                  <a:pt x="862" y="37"/>
                </a:cubicBezTo>
                <a:cubicBezTo>
                  <a:pt x="862" y="38"/>
                  <a:pt x="862" y="38"/>
                  <a:pt x="862" y="38"/>
                </a:cubicBezTo>
                <a:cubicBezTo>
                  <a:pt x="862" y="38"/>
                  <a:pt x="862" y="38"/>
                  <a:pt x="862" y="38"/>
                </a:cubicBezTo>
                <a:cubicBezTo>
                  <a:pt x="861" y="39"/>
                  <a:pt x="860" y="40"/>
                  <a:pt x="860" y="41"/>
                </a:cubicBezTo>
                <a:cubicBezTo>
                  <a:pt x="859" y="41"/>
                  <a:pt x="859" y="41"/>
                  <a:pt x="859" y="41"/>
                </a:cubicBezTo>
                <a:cubicBezTo>
                  <a:pt x="859" y="42"/>
                  <a:pt x="859" y="42"/>
                  <a:pt x="859" y="42"/>
                </a:cubicBezTo>
                <a:cubicBezTo>
                  <a:pt x="862" y="47"/>
                  <a:pt x="862" y="47"/>
                  <a:pt x="862" y="47"/>
                </a:cubicBezTo>
                <a:cubicBezTo>
                  <a:pt x="863" y="49"/>
                  <a:pt x="863" y="49"/>
                  <a:pt x="863" y="49"/>
                </a:cubicBezTo>
                <a:cubicBezTo>
                  <a:pt x="863" y="51"/>
                  <a:pt x="863" y="52"/>
                  <a:pt x="862" y="53"/>
                </a:cubicBezTo>
                <a:cubicBezTo>
                  <a:pt x="862" y="54"/>
                  <a:pt x="862" y="55"/>
                  <a:pt x="861" y="55"/>
                </a:cubicBezTo>
                <a:cubicBezTo>
                  <a:pt x="864" y="55"/>
                  <a:pt x="864" y="55"/>
                  <a:pt x="864" y="55"/>
                </a:cubicBezTo>
                <a:cubicBezTo>
                  <a:pt x="864" y="54"/>
                  <a:pt x="864" y="54"/>
                  <a:pt x="864" y="54"/>
                </a:cubicBezTo>
                <a:cubicBezTo>
                  <a:pt x="865" y="52"/>
                  <a:pt x="865" y="50"/>
                  <a:pt x="865" y="48"/>
                </a:cubicBezTo>
                <a:cubicBezTo>
                  <a:pt x="865" y="48"/>
                  <a:pt x="865" y="48"/>
                  <a:pt x="865" y="48"/>
                </a:cubicBezTo>
                <a:cubicBezTo>
                  <a:pt x="864" y="47"/>
                  <a:pt x="864" y="47"/>
                  <a:pt x="864" y="47"/>
                </a:cubicBezTo>
                <a:cubicBezTo>
                  <a:pt x="864" y="44"/>
                  <a:pt x="864" y="44"/>
                  <a:pt x="864" y="44"/>
                </a:cubicBezTo>
                <a:cubicBezTo>
                  <a:pt x="865" y="44"/>
                  <a:pt x="865" y="45"/>
                  <a:pt x="865" y="45"/>
                </a:cubicBezTo>
                <a:cubicBezTo>
                  <a:pt x="866" y="46"/>
                  <a:pt x="866" y="47"/>
                  <a:pt x="866" y="48"/>
                </a:cubicBezTo>
                <a:cubicBezTo>
                  <a:pt x="866" y="48"/>
                  <a:pt x="866" y="48"/>
                  <a:pt x="866" y="48"/>
                </a:cubicBezTo>
                <a:cubicBezTo>
                  <a:pt x="866" y="48"/>
                  <a:pt x="866" y="48"/>
                  <a:pt x="866" y="48"/>
                </a:cubicBezTo>
                <a:cubicBezTo>
                  <a:pt x="867" y="48"/>
                  <a:pt x="867" y="49"/>
                  <a:pt x="867" y="49"/>
                </a:cubicBezTo>
                <a:cubicBezTo>
                  <a:pt x="867" y="51"/>
                  <a:pt x="866" y="53"/>
                  <a:pt x="865" y="55"/>
                </a:cubicBezTo>
                <a:cubicBezTo>
                  <a:pt x="867" y="55"/>
                  <a:pt x="867" y="55"/>
                  <a:pt x="867" y="55"/>
                </a:cubicBezTo>
                <a:cubicBezTo>
                  <a:pt x="868" y="53"/>
                  <a:pt x="869" y="51"/>
                  <a:pt x="869" y="49"/>
                </a:cubicBezTo>
                <a:cubicBezTo>
                  <a:pt x="869" y="49"/>
                  <a:pt x="869" y="48"/>
                  <a:pt x="868" y="47"/>
                </a:cubicBezTo>
                <a:cubicBezTo>
                  <a:pt x="868" y="46"/>
                  <a:pt x="867" y="45"/>
                  <a:pt x="867" y="44"/>
                </a:cubicBezTo>
                <a:cubicBezTo>
                  <a:pt x="866" y="43"/>
                  <a:pt x="866" y="42"/>
                  <a:pt x="866" y="42"/>
                </a:cubicBezTo>
                <a:cubicBezTo>
                  <a:pt x="866" y="41"/>
                  <a:pt x="866" y="41"/>
                  <a:pt x="866" y="41"/>
                </a:cubicBezTo>
                <a:cubicBezTo>
                  <a:pt x="868" y="39"/>
                  <a:pt x="870" y="35"/>
                  <a:pt x="870" y="32"/>
                </a:cubicBezTo>
                <a:cubicBezTo>
                  <a:pt x="870" y="31"/>
                  <a:pt x="870" y="31"/>
                  <a:pt x="870" y="30"/>
                </a:cubicBezTo>
                <a:cubicBezTo>
                  <a:pt x="870" y="28"/>
                  <a:pt x="869" y="26"/>
                  <a:pt x="868" y="24"/>
                </a:cubicBezTo>
                <a:cubicBezTo>
                  <a:pt x="867" y="22"/>
                  <a:pt x="865" y="20"/>
                  <a:pt x="864" y="18"/>
                </a:cubicBezTo>
                <a:cubicBezTo>
                  <a:pt x="864" y="18"/>
                  <a:pt x="864" y="17"/>
                  <a:pt x="863" y="17"/>
                </a:cubicBezTo>
                <a:cubicBezTo>
                  <a:pt x="862" y="16"/>
                  <a:pt x="862" y="16"/>
                  <a:pt x="862" y="16"/>
                </a:cubicBezTo>
                <a:cubicBezTo>
                  <a:pt x="862" y="16"/>
                  <a:pt x="862" y="16"/>
                  <a:pt x="862" y="16"/>
                </a:cubicBezTo>
                <a:cubicBezTo>
                  <a:pt x="859" y="14"/>
                  <a:pt x="855" y="12"/>
                  <a:pt x="851" y="12"/>
                </a:cubicBezTo>
                <a:cubicBezTo>
                  <a:pt x="851" y="12"/>
                  <a:pt x="851" y="12"/>
                  <a:pt x="851" y="12"/>
                </a:cubicBezTo>
                <a:cubicBezTo>
                  <a:pt x="849" y="8"/>
                  <a:pt x="845" y="5"/>
                  <a:pt x="840" y="5"/>
                </a:cubicBezTo>
                <a:moveTo>
                  <a:pt x="140" y="55"/>
                </a:moveTo>
                <a:cubicBezTo>
                  <a:pt x="140" y="55"/>
                  <a:pt x="139" y="55"/>
                  <a:pt x="139" y="55"/>
                </a:cubicBezTo>
                <a:cubicBezTo>
                  <a:pt x="139" y="54"/>
                  <a:pt x="139" y="54"/>
                  <a:pt x="139" y="54"/>
                </a:cubicBezTo>
                <a:cubicBezTo>
                  <a:pt x="139" y="54"/>
                  <a:pt x="140" y="54"/>
                  <a:pt x="140" y="54"/>
                </a:cubicBezTo>
                <a:cubicBezTo>
                  <a:pt x="140" y="55"/>
                  <a:pt x="140" y="55"/>
                  <a:pt x="140" y="55"/>
                </a:cubicBezTo>
                <a:moveTo>
                  <a:pt x="79" y="51"/>
                </a:moveTo>
                <a:cubicBezTo>
                  <a:pt x="79" y="49"/>
                  <a:pt x="79" y="49"/>
                  <a:pt x="79" y="49"/>
                </a:cubicBezTo>
                <a:cubicBezTo>
                  <a:pt x="91" y="49"/>
                  <a:pt x="91" y="49"/>
                  <a:pt x="91" y="49"/>
                </a:cubicBezTo>
                <a:cubicBezTo>
                  <a:pt x="91" y="49"/>
                  <a:pt x="91" y="49"/>
                  <a:pt x="91" y="49"/>
                </a:cubicBezTo>
                <a:cubicBezTo>
                  <a:pt x="92" y="49"/>
                  <a:pt x="92" y="48"/>
                  <a:pt x="93" y="48"/>
                </a:cubicBezTo>
                <a:cubicBezTo>
                  <a:pt x="93" y="50"/>
                  <a:pt x="93" y="50"/>
                  <a:pt x="93" y="50"/>
                </a:cubicBezTo>
                <a:cubicBezTo>
                  <a:pt x="88" y="50"/>
                  <a:pt x="84" y="50"/>
                  <a:pt x="79" y="51"/>
                </a:cubicBezTo>
                <a:moveTo>
                  <a:pt x="139" y="47"/>
                </a:moveTo>
                <a:cubicBezTo>
                  <a:pt x="139" y="45"/>
                  <a:pt x="139" y="45"/>
                  <a:pt x="139" y="45"/>
                </a:cubicBezTo>
                <a:cubicBezTo>
                  <a:pt x="139" y="45"/>
                  <a:pt x="140" y="44"/>
                  <a:pt x="140" y="43"/>
                </a:cubicBezTo>
                <a:cubicBezTo>
                  <a:pt x="140" y="46"/>
                  <a:pt x="140" y="46"/>
                  <a:pt x="140" y="46"/>
                </a:cubicBezTo>
                <a:cubicBezTo>
                  <a:pt x="140" y="46"/>
                  <a:pt x="139" y="47"/>
                  <a:pt x="139" y="47"/>
                </a:cubicBezTo>
                <a:moveTo>
                  <a:pt x="33" y="44"/>
                </a:moveTo>
                <a:cubicBezTo>
                  <a:pt x="33" y="44"/>
                  <a:pt x="33" y="44"/>
                  <a:pt x="33" y="44"/>
                </a:cubicBezTo>
                <a:cubicBezTo>
                  <a:pt x="33" y="44"/>
                  <a:pt x="33" y="44"/>
                  <a:pt x="33" y="44"/>
                </a:cubicBezTo>
                <a:cubicBezTo>
                  <a:pt x="33" y="41"/>
                  <a:pt x="33" y="41"/>
                  <a:pt x="33" y="41"/>
                </a:cubicBezTo>
                <a:cubicBezTo>
                  <a:pt x="33" y="41"/>
                  <a:pt x="33" y="41"/>
                  <a:pt x="33" y="41"/>
                </a:cubicBezTo>
                <a:cubicBezTo>
                  <a:pt x="33" y="41"/>
                  <a:pt x="33" y="41"/>
                  <a:pt x="33" y="41"/>
                </a:cubicBezTo>
                <a:cubicBezTo>
                  <a:pt x="33" y="42"/>
                  <a:pt x="34" y="42"/>
                  <a:pt x="35" y="42"/>
                </a:cubicBezTo>
                <a:cubicBezTo>
                  <a:pt x="35" y="42"/>
                  <a:pt x="35" y="42"/>
                  <a:pt x="35" y="42"/>
                </a:cubicBezTo>
                <a:cubicBezTo>
                  <a:pt x="35" y="43"/>
                  <a:pt x="35" y="43"/>
                  <a:pt x="35" y="43"/>
                </a:cubicBezTo>
                <a:cubicBezTo>
                  <a:pt x="34" y="44"/>
                  <a:pt x="33" y="44"/>
                  <a:pt x="33" y="44"/>
                </a:cubicBezTo>
                <a:moveTo>
                  <a:pt x="41" y="40"/>
                </a:moveTo>
                <a:cubicBezTo>
                  <a:pt x="42" y="40"/>
                  <a:pt x="42" y="40"/>
                  <a:pt x="42" y="40"/>
                </a:cubicBezTo>
                <a:cubicBezTo>
                  <a:pt x="42" y="40"/>
                  <a:pt x="42" y="40"/>
                  <a:pt x="42" y="40"/>
                </a:cubicBezTo>
                <a:cubicBezTo>
                  <a:pt x="41" y="40"/>
                  <a:pt x="40" y="40"/>
                  <a:pt x="40" y="40"/>
                </a:cubicBezTo>
                <a:cubicBezTo>
                  <a:pt x="40" y="40"/>
                  <a:pt x="40" y="40"/>
                  <a:pt x="40" y="40"/>
                </a:cubicBezTo>
                <a:cubicBezTo>
                  <a:pt x="40" y="40"/>
                  <a:pt x="40" y="40"/>
                  <a:pt x="40" y="40"/>
                </a:cubicBezTo>
                <a:cubicBezTo>
                  <a:pt x="39" y="41"/>
                  <a:pt x="38" y="41"/>
                  <a:pt x="37" y="42"/>
                </a:cubicBezTo>
                <a:cubicBezTo>
                  <a:pt x="37" y="41"/>
                  <a:pt x="37" y="41"/>
                  <a:pt x="37" y="41"/>
                </a:cubicBezTo>
                <a:cubicBezTo>
                  <a:pt x="38" y="40"/>
                  <a:pt x="39" y="40"/>
                  <a:pt x="40" y="40"/>
                </a:cubicBezTo>
                <a:cubicBezTo>
                  <a:pt x="40" y="40"/>
                  <a:pt x="40" y="40"/>
                  <a:pt x="40" y="40"/>
                </a:cubicBezTo>
                <a:cubicBezTo>
                  <a:pt x="41" y="40"/>
                  <a:pt x="41" y="40"/>
                  <a:pt x="41" y="40"/>
                </a:cubicBezTo>
                <a:cubicBezTo>
                  <a:pt x="41" y="40"/>
                  <a:pt x="41" y="40"/>
                  <a:pt x="41" y="40"/>
                </a:cubicBezTo>
                <a:moveTo>
                  <a:pt x="53" y="43"/>
                </a:moveTo>
                <a:cubicBezTo>
                  <a:pt x="50" y="42"/>
                  <a:pt x="47" y="41"/>
                  <a:pt x="44" y="40"/>
                </a:cubicBezTo>
                <a:cubicBezTo>
                  <a:pt x="44" y="40"/>
                  <a:pt x="44" y="40"/>
                  <a:pt x="44" y="40"/>
                </a:cubicBezTo>
                <a:cubicBezTo>
                  <a:pt x="47" y="40"/>
                  <a:pt x="50" y="41"/>
                  <a:pt x="53" y="42"/>
                </a:cubicBezTo>
                <a:cubicBezTo>
                  <a:pt x="53" y="43"/>
                  <a:pt x="53" y="43"/>
                  <a:pt x="53" y="43"/>
                </a:cubicBezTo>
                <a:moveTo>
                  <a:pt x="74" y="51"/>
                </a:moveTo>
                <a:cubicBezTo>
                  <a:pt x="74" y="50"/>
                  <a:pt x="74" y="50"/>
                  <a:pt x="74" y="50"/>
                </a:cubicBezTo>
                <a:cubicBezTo>
                  <a:pt x="74" y="50"/>
                  <a:pt x="74" y="50"/>
                  <a:pt x="74" y="50"/>
                </a:cubicBezTo>
                <a:cubicBezTo>
                  <a:pt x="75" y="49"/>
                  <a:pt x="75" y="49"/>
                  <a:pt x="75" y="49"/>
                </a:cubicBezTo>
                <a:cubicBezTo>
                  <a:pt x="76" y="49"/>
                  <a:pt x="76" y="49"/>
                  <a:pt x="76" y="49"/>
                </a:cubicBezTo>
                <a:cubicBezTo>
                  <a:pt x="76" y="49"/>
                  <a:pt x="76" y="49"/>
                  <a:pt x="76" y="49"/>
                </a:cubicBezTo>
                <a:cubicBezTo>
                  <a:pt x="76" y="49"/>
                  <a:pt x="77" y="48"/>
                  <a:pt x="77" y="47"/>
                </a:cubicBezTo>
                <a:cubicBezTo>
                  <a:pt x="77" y="46"/>
                  <a:pt x="76" y="45"/>
                  <a:pt x="76" y="44"/>
                </a:cubicBezTo>
                <a:cubicBezTo>
                  <a:pt x="76" y="43"/>
                  <a:pt x="75" y="42"/>
                  <a:pt x="75" y="42"/>
                </a:cubicBezTo>
                <a:cubicBezTo>
                  <a:pt x="75" y="42"/>
                  <a:pt x="75" y="42"/>
                  <a:pt x="75" y="42"/>
                </a:cubicBezTo>
                <a:cubicBezTo>
                  <a:pt x="75" y="41"/>
                  <a:pt x="75" y="41"/>
                  <a:pt x="75" y="41"/>
                </a:cubicBezTo>
                <a:cubicBezTo>
                  <a:pt x="74" y="41"/>
                  <a:pt x="74" y="41"/>
                  <a:pt x="74" y="41"/>
                </a:cubicBezTo>
                <a:cubicBezTo>
                  <a:pt x="74" y="41"/>
                  <a:pt x="74" y="41"/>
                  <a:pt x="74" y="40"/>
                </a:cubicBezTo>
                <a:cubicBezTo>
                  <a:pt x="74" y="39"/>
                  <a:pt x="74" y="39"/>
                  <a:pt x="74" y="39"/>
                </a:cubicBezTo>
                <a:cubicBezTo>
                  <a:pt x="75" y="41"/>
                  <a:pt x="76" y="43"/>
                  <a:pt x="77" y="45"/>
                </a:cubicBezTo>
                <a:cubicBezTo>
                  <a:pt x="77" y="51"/>
                  <a:pt x="77" y="51"/>
                  <a:pt x="77" y="51"/>
                </a:cubicBezTo>
                <a:cubicBezTo>
                  <a:pt x="76" y="51"/>
                  <a:pt x="75" y="51"/>
                  <a:pt x="74" y="51"/>
                </a:cubicBezTo>
                <a:moveTo>
                  <a:pt x="142" y="43"/>
                </a:moveTo>
                <a:cubicBezTo>
                  <a:pt x="142" y="35"/>
                  <a:pt x="142" y="35"/>
                  <a:pt x="142" y="35"/>
                </a:cubicBezTo>
                <a:cubicBezTo>
                  <a:pt x="143" y="36"/>
                  <a:pt x="143" y="37"/>
                  <a:pt x="143" y="39"/>
                </a:cubicBezTo>
                <a:cubicBezTo>
                  <a:pt x="143" y="40"/>
                  <a:pt x="143" y="40"/>
                  <a:pt x="143" y="40"/>
                </a:cubicBezTo>
                <a:cubicBezTo>
                  <a:pt x="143" y="41"/>
                  <a:pt x="143" y="42"/>
                  <a:pt x="142" y="43"/>
                </a:cubicBezTo>
                <a:moveTo>
                  <a:pt x="140" y="33"/>
                </a:moveTo>
                <a:cubicBezTo>
                  <a:pt x="140" y="33"/>
                  <a:pt x="139" y="32"/>
                  <a:pt x="139" y="31"/>
                </a:cubicBezTo>
                <a:cubicBezTo>
                  <a:pt x="139" y="30"/>
                  <a:pt x="139" y="30"/>
                  <a:pt x="139" y="30"/>
                </a:cubicBezTo>
                <a:cubicBezTo>
                  <a:pt x="139" y="30"/>
                  <a:pt x="140" y="31"/>
                  <a:pt x="140" y="31"/>
                </a:cubicBezTo>
                <a:cubicBezTo>
                  <a:pt x="140" y="33"/>
                  <a:pt x="140" y="33"/>
                  <a:pt x="140" y="33"/>
                </a:cubicBezTo>
                <a:moveTo>
                  <a:pt x="31" y="40"/>
                </a:moveTo>
                <a:cubicBezTo>
                  <a:pt x="30" y="38"/>
                  <a:pt x="29" y="36"/>
                  <a:pt x="29" y="34"/>
                </a:cubicBezTo>
                <a:cubicBezTo>
                  <a:pt x="29" y="33"/>
                  <a:pt x="29" y="32"/>
                  <a:pt x="30" y="31"/>
                </a:cubicBezTo>
                <a:cubicBezTo>
                  <a:pt x="30" y="30"/>
                  <a:pt x="30" y="30"/>
                  <a:pt x="31" y="29"/>
                </a:cubicBezTo>
                <a:cubicBezTo>
                  <a:pt x="31" y="33"/>
                  <a:pt x="31" y="33"/>
                  <a:pt x="31" y="33"/>
                </a:cubicBezTo>
                <a:cubicBezTo>
                  <a:pt x="31" y="33"/>
                  <a:pt x="31" y="33"/>
                  <a:pt x="31" y="33"/>
                </a:cubicBezTo>
                <a:cubicBezTo>
                  <a:pt x="31" y="34"/>
                  <a:pt x="31" y="34"/>
                  <a:pt x="31" y="34"/>
                </a:cubicBezTo>
                <a:cubicBezTo>
                  <a:pt x="31" y="35"/>
                  <a:pt x="31" y="35"/>
                  <a:pt x="31" y="35"/>
                </a:cubicBezTo>
                <a:cubicBezTo>
                  <a:pt x="31" y="35"/>
                  <a:pt x="31" y="35"/>
                  <a:pt x="31" y="35"/>
                </a:cubicBezTo>
                <a:cubicBezTo>
                  <a:pt x="31" y="40"/>
                  <a:pt x="31" y="40"/>
                  <a:pt x="31" y="40"/>
                </a:cubicBezTo>
                <a:moveTo>
                  <a:pt x="47" y="31"/>
                </a:moveTo>
                <a:cubicBezTo>
                  <a:pt x="47" y="31"/>
                  <a:pt x="47" y="31"/>
                  <a:pt x="47" y="31"/>
                </a:cubicBezTo>
                <a:cubicBezTo>
                  <a:pt x="49" y="31"/>
                  <a:pt x="50" y="30"/>
                  <a:pt x="51" y="29"/>
                </a:cubicBezTo>
                <a:cubicBezTo>
                  <a:pt x="52" y="28"/>
                  <a:pt x="53" y="28"/>
                  <a:pt x="54" y="28"/>
                </a:cubicBezTo>
                <a:cubicBezTo>
                  <a:pt x="54" y="28"/>
                  <a:pt x="54" y="28"/>
                  <a:pt x="54" y="28"/>
                </a:cubicBezTo>
                <a:cubicBezTo>
                  <a:pt x="54" y="28"/>
                  <a:pt x="54" y="28"/>
                  <a:pt x="54" y="28"/>
                </a:cubicBezTo>
                <a:cubicBezTo>
                  <a:pt x="56" y="28"/>
                  <a:pt x="58" y="29"/>
                  <a:pt x="60" y="29"/>
                </a:cubicBezTo>
                <a:cubicBezTo>
                  <a:pt x="65" y="32"/>
                  <a:pt x="69" y="37"/>
                  <a:pt x="72" y="41"/>
                </a:cubicBezTo>
                <a:cubicBezTo>
                  <a:pt x="73" y="42"/>
                  <a:pt x="73" y="42"/>
                  <a:pt x="73" y="42"/>
                </a:cubicBezTo>
                <a:cubicBezTo>
                  <a:pt x="73" y="43"/>
                  <a:pt x="73" y="43"/>
                  <a:pt x="73" y="43"/>
                </a:cubicBezTo>
                <a:cubicBezTo>
                  <a:pt x="73" y="43"/>
                  <a:pt x="73" y="43"/>
                  <a:pt x="73" y="43"/>
                </a:cubicBezTo>
                <a:cubicBezTo>
                  <a:pt x="73" y="43"/>
                  <a:pt x="74" y="44"/>
                  <a:pt x="74" y="45"/>
                </a:cubicBezTo>
                <a:cubicBezTo>
                  <a:pt x="75" y="46"/>
                  <a:pt x="75" y="46"/>
                  <a:pt x="75" y="47"/>
                </a:cubicBezTo>
                <a:cubicBezTo>
                  <a:pt x="75" y="47"/>
                  <a:pt x="75" y="47"/>
                  <a:pt x="75" y="47"/>
                </a:cubicBezTo>
                <a:cubicBezTo>
                  <a:pt x="74" y="48"/>
                  <a:pt x="74" y="48"/>
                  <a:pt x="74" y="48"/>
                </a:cubicBezTo>
                <a:cubicBezTo>
                  <a:pt x="74" y="48"/>
                  <a:pt x="74" y="48"/>
                  <a:pt x="74" y="48"/>
                </a:cubicBezTo>
                <a:cubicBezTo>
                  <a:pt x="73" y="48"/>
                  <a:pt x="73" y="48"/>
                  <a:pt x="73" y="48"/>
                </a:cubicBezTo>
                <a:cubicBezTo>
                  <a:pt x="72" y="48"/>
                  <a:pt x="72" y="48"/>
                  <a:pt x="72" y="48"/>
                </a:cubicBezTo>
                <a:cubicBezTo>
                  <a:pt x="72" y="48"/>
                  <a:pt x="72" y="48"/>
                  <a:pt x="72" y="48"/>
                </a:cubicBezTo>
                <a:cubicBezTo>
                  <a:pt x="69" y="49"/>
                  <a:pt x="66" y="50"/>
                  <a:pt x="63" y="50"/>
                </a:cubicBezTo>
                <a:cubicBezTo>
                  <a:pt x="61" y="46"/>
                  <a:pt x="58" y="44"/>
                  <a:pt x="55" y="41"/>
                </a:cubicBezTo>
                <a:cubicBezTo>
                  <a:pt x="55" y="41"/>
                  <a:pt x="55" y="41"/>
                  <a:pt x="55" y="41"/>
                </a:cubicBezTo>
                <a:cubicBezTo>
                  <a:pt x="54" y="41"/>
                  <a:pt x="54" y="41"/>
                  <a:pt x="54" y="41"/>
                </a:cubicBezTo>
                <a:cubicBezTo>
                  <a:pt x="53" y="40"/>
                  <a:pt x="53" y="40"/>
                  <a:pt x="53" y="40"/>
                </a:cubicBezTo>
                <a:cubicBezTo>
                  <a:pt x="53" y="40"/>
                  <a:pt x="53" y="40"/>
                  <a:pt x="53" y="40"/>
                </a:cubicBezTo>
                <a:cubicBezTo>
                  <a:pt x="50" y="39"/>
                  <a:pt x="47" y="38"/>
                  <a:pt x="44" y="38"/>
                </a:cubicBezTo>
                <a:cubicBezTo>
                  <a:pt x="44" y="37"/>
                  <a:pt x="44" y="37"/>
                  <a:pt x="44" y="37"/>
                </a:cubicBezTo>
                <a:cubicBezTo>
                  <a:pt x="43" y="37"/>
                  <a:pt x="43" y="37"/>
                  <a:pt x="43" y="37"/>
                </a:cubicBezTo>
                <a:cubicBezTo>
                  <a:pt x="42" y="37"/>
                  <a:pt x="42" y="37"/>
                  <a:pt x="42" y="37"/>
                </a:cubicBezTo>
                <a:cubicBezTo>
                  <a:pt x="42" y="38"/>
                  <a:pt x="42" y="38"/>
                  <a:pt x="42" y="38"/>
                </a:cubicBezTo>
                <a:cubicBezTo>
                  <a:pt x="42" y="38"/>
                  <a:pt x="42" y="38"/>
                  <a:pt x="42" y="38"/>
                </a:cubicBezTo>
                <a:cubicBezTo>
                  <a:pt x="42" y="38"/>
                  <a:pt x="41" y="38"/>
                  <a:pt x="41" y="38"/>
                </a:cubicBezTo>
                <a:cubicBezTo>
                  <a:pt x="40" y="38"/>
                  <a:pt x="40" y="38"/>
                  <a:pt x="40" y="38"/>
                </a:cubicBezTo>
                <a:cubicBezTo>
                  <a:pt x="38" y="38"/>
                  <a:pt x="37" y="39"/>
                  <a:pt x="36" y="40"/>
                </a:cubicBezTo>
                <a:cubicBezTo>
                  <a:pt x="35" y="40"/>
                  <a:pt x="35" y="40"/>
                  <a:pt x="35" y="40"/>
                </a:cubicBezTo>
                <a:cubicBezTo>
                  <a:pt x="35" y="40"/>
                  <a:pt x="35" y="40"/>
                  <a:pt x="35" y="40"/>
                </a:cubicBezTo>
                <a:cubicBezTo>
                  <a:pt x="35" y="40"/>
                  <a:pt x="35" y="40"/>
                  <a:pt x="35" y="40"/>
                </a:cubicBezTo>
                <a:cubicBezTo>
                  <a:pt x="34" y="40"/>
                  <a:pt x="34" y="40"/>
                  <a:pt x="34" y="40"/>
                </a:cubicBezTo>
                <a:cubicBezTo>
                  <a:pt x="33" y="39"/>
                  <a:pt x="33" y="37"/>
                  <a:pt x="33" y="35"/>
                </a:cubicBezTo>
                <a:cubicBezTo>
                  <a:pt x="33" y="35"/>
                  <a:pt x="33" y="35"/>
                  <a:pt x="33" y="35"/>
                </a:cubicBezTo>
                <a:cubicBezTo>
                  <a:pt x="33" y="35"/>
                  <a:pt x="33" y="35"/>
                  <a:pt x="33" y="34"/>
                </a:cubicBezTo>
                <a:cubicBezTo>
                  <a:pt x="33" y="34"/>
                  <a:pt x="33" y="34"/>
                  <a:pt x="33" y="34"/>
                </a:cubicBezTo>
                <a:cubicBezTo>
                  <a:pt x="33" y="32"/>
                  <a:pt x="34" y="30"/>
                  <a:pt x="36" y="29"/>
                </a:cubicBezTo>
                <a:cubicBezTo>
                  <a:pt x="37" y="29"/>
                  <a:pt x="37" y="29"/>
                  <a:pt x="37" y="29"/>
                </a:cubicBezTo>
                <a:cubicBezTo>
                  <a:pt x="37" y="29"/>
                  <a:pt x="37" y="29"/>
                  <a:pt x="37" y="29"/>
                </a:cubicBezTo>
                <a:cubicBezTo>
                  <a:pt x="38" y="29"/>
                  <a:pt x="38" y="29"/>
                  <a:pt x="38" y="29"/>
                </a:cubicBezTo>
                <a:cubicBezTo>
                  <a:pt x="38" y="28"/>
                  <a:pt x="39" y="28"/>
                  <a:pt x="40" y="28"/>
                </a:cubicBezTo>
                <a:cubicBezTo>
                  <a:pt x="40" y="28"/>
                  <a:pt x="40" y="28"/>
                  <a:pt x="40" y="28"/>
                </a:cubicBezTo>
                <a:cubicBezTo>
                  <a:pt x="40" y="28"/>
                  <a:pt x="40" y="28"/>
                  <a:pt x="40" y="28"/>
                </a:cubicBezTo>
                <a:cubicBezTo>
                  <a:pt x="41" y="28"/>
                  <a:pt x="41" y="28"/>
                  <a:pt x="42" y="28"/>
                </a:cubicBezTo>
                <a:cubicBezTo>
                  <a:pt x="42" y="28"/>
                  <a:pt x="42" y="28"/>
                  <a:pt x="42" y="28"/>
                </a:cubicBezTo>
                <a:cubicBezTo>
                  <a:pt x="42" y="29"/>
                  <a:pt x="42" y="29"/>
                  <a:pt x="42" y="29"/>
                </a:cubicBezTo>
                <a:cubicBezTo>
                  <a:pt x="44" y="29"/>
                  <a:pt x="44" y="29"/>
                  <a:pt x="44" y="29"/>
                </a:cubicBezTo>
                <a:cubicBezTo>
                  <a:pt x="44" y="29"/>
                  <a:pt x="44" y="29"/>
                  <a:pt x="44" y="29"/>
                </a:cubicBezTo>
                <a:cubicBezTo>
                  <a:pt x="44" y="29"/>
                  <a:pt x="44" y="29"/>
                  <a:pt x="44" y="29"/>
                </a:cubicBezTo>
                <a:cubicBezTo>
                  <a:pt x="44" y="30"/>
                  <a:pt x="44" y="30"/>
                  <a:pt x="44" y="30"/>
                </a:cubicBezTo>
                <a:cubicBezTo>
                  <a:pt x="45" y="30"/>
                  <a:pt x="45" y="30"/>
                  <a:pt x="45" y="30"/>
                </a:cubicBezTo>
                <a:cubicBezTo>
                  <a:pt x="45" y="30"/>
                  <a:pt x="45" y="30"/>
                  <a:pt x="45" y="30"/>
                </a:cubicBezTo>
                <a:cubicBezTo>
                  <a:pt x="45" y="31"/>
                  <a:pt x="46" y="31"/>
                  <a:pt x="47" y="31"/>
                </a:cubicBezTo>
                <a:moveTo>
                  <a:pt x="33" y="29"/>
                </a:moveTo>
                <a:cubicBezTo>
                  <a:pt x="33" y="28"/>
                  <a:pt x="33" y="28"/>
                  <a:pt x="33" y="28"/>
                </a:cubicBezTo>
                <a:cubicBezTo>
                  <a:pt x="33" y="28"/>
                  <a:pt x="33" y="28"/>
                  <a:pt x="34" y="27"/>
                </a:cubicBezTo>
                <a:cubicBezTo>
                  <a:pt x="34" y="27"/>
                  <a:pt x="35" y="27"/>
                  <a:pt x="35" y="27"/>
                </a:cubicBezTo>
                <a:cubicBezTo>
                  <a:pt x="35" y="27"/>
                  <a:pt x="35" y="27"/>
                  <a:pt x="35" y="27"/>
                </a:cubicBezTo>
                <a:cubicBezTo>
                  <a:pt x="34" y="28"/>
                  <a:pt x="33" y="29"/>
                  <a:pt x="33" y="29"/>
                </a:cubicBezTo>
                <a:moveTo>
                  <a:pt x="37" y="27"/>
                </a:moveTo>
                <a:cubicBezTo>
                  <a:pt x="37" y="26"/>
                  <a:pt x="37" y="26"/>
                  <a:pt x="37" y="26"/>
                </a:cubicBezTo>
                <a:cubicBezTo>
                  <a:pt x="38" y="26"/>
                  <a:pt x="39" y="25"/>
                  <a:pt x="40" y="25"/>
                </a:cubicBezTo>
                <a:cubicBezTo>
                  <a:pt x="41" y="25"/>
                  <a:pt x="41" y="25"/>
                  <a:pt x="42" y="26"/>
                </a:cubicBezTo>
                <a:cubicBezTo>
                  <a:pt x="42" y="26"/>
                  <a:pt x="42" y="26"/>
                  <a:pt x="42" y="26"/>
                </a:cubicBezTo>
                <a:cubicBezTo>
                  <a:pt x="41" y="26"/>
                  <a:pt x="41" y="26"/>
                  <a:pt x="40" y="26"/>
                </a:cubicBezTo>
                <a:cubicBezTo>
                  <a:pt x="39" y="26"/>
                  <a:pt x="38" y="26"/>
                  <a:pt x="37" y="27"/>
                </a:cubicBezTo>
                <a:moveTo>
                  <a:pt x="47" y="27"/>
                </a:moveTo>
                <a:cubicBezTo>
                  <a:pt x="53" y="25"/>
                  <a:pt x="53" y="25"/>
                  <a:pt x="53" y="25"/>
                </a:cubicBezTo>
                <a:cubicBezTo>
                  <a:pt x="53" y="26"/>
                  <a:pt x="53" y="26"/>
                  <a:pt x="53" y="26"/>
                </a:cubicBezTo>
                <a:cubicBezTo>
                  <a:pt x="52" y="26"/>
                  <a:pt x="51" y="26"/>
                  <a:pt x="50" y="27"/>
                </a:cubicBezTo>
                <a:cubicBezTo>
                  <a:pt x="49" y="28"/>
                  <a:pt x="48" y="29"/>
                  <a:pt x="47" y="29"/>
                </a:cubicBezTo>
                <a:cubicBezTo>
                  <a:pt x="47" y="29"/>
                  <a:pt x="47" y="29"/>
                  <a:pt x="47" y="29"/>
                </a:cubicBezTo>
                <a:cubicBezTo>
                  <a:pt x="46" y="29"/>
                  <a:pt x="46" y="29"/>
                  <a:pt x="46" y="29"/>
                </a:cubicBezTo>
                <a:cubicBezTo>
                  <a:pt x="46" y="28"/>
                  <a:pt x="45" y="28"/>
                  <a:pt x="45" y="27"/>
                </a:cubicBezTo>
                <a:cubicBezTo>
                  <a:pt x="45" y="27"/>
                  <a:pt x="44" y="27"/>
                  <a:pt x="44" y="27"/>
                </a:cubicBezTo>
                <a:cubicBezTo>
                  <a:pt x="44" y="26"/>
                  <a:pt x="44" y="26"/>
                  <a:pt x="44" y="26"/>
                </a:cubicBezTo>
                <a:cubicBezTo>
                  <a:pt x="45" y="26"/>
                  <a:pt x="45" y="27"/>
                  <a:pt x="46" y="27"/>
                </a:cubicBezTo>
                <a:cubicBezTo>
                  <a:pt x="47" y="27"/>
                  <a:pt x="47" y="27"/>
                  <a:pt x="47" y="27"/>
                </a:cubicBezTo>
                <a:moveTo>
                  <a:pt x="72" y="38"/>
                </a:moveTo>
                <a:cubicBezTo>
                  <a:pt x="69" y="34"/>
                  <a:pt x="65" y="30"/>
                  <a:pt x="60" y="27"/>
                </a:cubicBezTo>
                <a:cubicBezTo>
                  <a:pt x="60" y="27"/>
                  <a:pt x="60" y="27"/>
                  <a:pt x="60" y="27"/>
                </a:cubicBezTo>
                <a:cubicBezTo>
                  <a:pt x="60" y="27"/>
                  <a:pt x="60" y="27"/>
                  <a:pt x="60" y="27"/>
                </a:cubicBezTo>
                <a:cubicBezTo>
                  <a:pt x="59" y="27"/>
                  <a:pt x="57" y="26"/>
                  <a:pt x="55" y="26"/>
                </a:cubicBezTo>
                <a:cubicBezTo>
                  <a:pt x="55" y="25"/>
                  <a:pt x="55" y="25"/>
                  <a:pt x="55" y="25"/>
                </a:cubicBezTo>
                <a:cubicBezTo>
                  <a:pt x="62" y="26"/>
                  <a:pt x="68" y="30"/>
                  <a:pt x="72" y="36"/>
                </a:cubicBezTo>
                <a:cubicBezTo>
                  <a:pt x="72" y="38"/>
                  <a:pt x="72" y="38"/>
                  <a:pt x="72" y="38"/>
                </a:cubicBezTo>
                <a:moveTo>
                  <a:pt x="153" y="54"/>
                </a:moveTo>
                <a:cubicBezTo>
                  <a:pt x="153" y="45"/>
                  <a:pt x="153" y="45"/>
                  <a:pt x="153" y="45"/>
                </a:cubicBezTo>
                <a:cubicBezTo>
                  <a:pt x="153" y="45"/>
                  <a:pt x="153" y="45"/>
                  <a:pt x="153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55" y="45"/>
                  <a:pt x="156" y="44"/>
                  <a:pt x="157" y="43"/>
                </a:cubicBezTo>
                <a:cubicBezTo>
                  <a:pt x="158" y="42"/>
                  <a:pt x="158" y="41"/>
                  <a:pt x="159" y="40"/>
                </a:cubicBezTo>
                <a:cubicBezTo>
                  <a:pt x="159" y="40"/>
                  <a:pt x="159" y="40"/>
                  <a:pt x="159" y="40"/>
                </a:cubicBezTo>
                <a:cubicBezTo>
                  <a:pt x="159" y="40"/>
                  <a:pt x="159" y="40"/>
                  <a:pt x="159" y="40"/>
                </a:cubicBezTo>
                <a:cubicBezTo>
                  <a:pt x="159" y="38"/>
                  <a:pt x="159" y="37"/>
                  <a:pt x="159" y="36"/>
                </a:cubicBezTo>
                <a:cubicBezTo>
                  <a:pt x="159" y="33"/>
                  <a:pt x="158" y="30"/>
                  <a:pt x="157" y="27"/>
                </a:cubicBezTo>
                <a:cubicBezTo>
                  <a:pt x="156" y="27"/>
                  <a:pt x="156" y="27"/>
                  <a:pt x="156" y="27"/>
                </a:cubicBezTo>
                <a:cubicBezTo>
                  <a:pt x="156" y="27"/>
                  <a:pt x="156" y="27"/>
                  <a:pt x="156" y="27"/>
                </a:cubicBezTo>
                <a:cubicBezTo>
                  <a:pt x="155" y="26"/>
                  <a:pt x="154" y="25"/>
                  <a:pt x="153" y="24"/>
                </a:cubicBezTo>
                <a:cubicBezTo>
                  <a:pt x="153" y="22"/>
                  <a:pt x="153" y="22"/>
                  <a:pt x="153" y="22"/>
                </a:cubicBezTo>
                <a:cubicBezTo>
                  <a:pt x="158" y="27"/>
                  <a:pt x="161" y="32"/>
                  <a:pt x="161" y="38"/>
                </a:cubicBezTo>
                <a:cubicBezTo>
                  <a:pt x="161" y="39"/>
                  <a:pt x="161" y="39"/>
                  <a:pt x="161" y="39"/>
                </a:cubicBezTo>
                <a:cubicBezTo>
                  <a:pt x="161" y="40"/>
                  <a:pt x="160" y="42"/>
                  <a:pt x="159" y="43"/>
                </a:cubicBezTo>
                <a:cubicBezTo>
                  <a:pt x="157" y="45"/>
                  <a:pt x="156" y="46"/>
                  <a:pt x="154" y="46"/>
                </a:cubicBezTo>
                <a:cubicBezTo>
                  <a:pt x="154" y="47"/>
                  <a:pt x="154" y="47"/>
                  <a:pt x="154" y="47"/>
                </a:cubicBezTo>
                <a:cubicBezTo>
                  <a:pt x="154" y="47"/>
                  <a:pt x="154" y="47"/>
                  <a:pt x="154" y="47"/>
                </a:cubicBezTo>
                <a:cubicBezTo>
                  <a:pt x="154" y="48"/>
                  <a:pt x="154" y="48"/>
                  <a:pt x="154" y="49"/>
                </a:cubicBezTo>
                <a:cubicBezTo>
                  <a:pt x="154" y="51"/>
                  <a:pt x="154" y="52"/>
                  <a:pt x="153" y="54"/>
                </a:cubicBezTo>
                <a:moveTo>
                  <a:pt x="79" y="20"/>
                </a:moveTo>
                <a:cubicBezTo>
                  <a:pt x="79" y="20"/>
                  <a:pt x="79" y="20"/>
                  <a:pt x="79" y="20"/>
                </a:cubicBezTo>
                <a:cubicBezTo>
                  <a:pt x="83" y="21"/>
                  <a:pt x="87" y="23"/>
                  <a:pt x="91" y="25"/>
                </a:cubicBezTo>
                <a:cubicBezTo>
                  <a:pt x="91" y="25"/>
                  <a:pt x="91" y="25"/>
                  <a:pt x="91" y="25"/>
                </a:cubicBezTo>
                <a:cubicBezTo>
                  <a:pt x="91" y="25"/>
                  <a:pt x="91" y="25"/>
                  <a:pt x="91" y="25"/>
                </a:cubicBezTo>
                <a:cubicBezTo>
                  <a:pt x="91" y="25"/>
                  <a:pt x="92" y="25"/>
                  <a:pt x="93" y="26"/>
                </a:cubicBezTo>
                <a:cubicBezTo>
                  <a:pt x="93" y="27"/>
                  <a:pt x="93" y="27"/>
                  <a:pt x="93" y="27"/>
                </a:cubicBezTo>
                <a:cubicBezTo>
                  <a:pt x="89" y="24"/>
                  <a:pt x="85" y="22"/>
                  <a:pt x="81" y="20"/>
                </a:cubicBezTo>
                <a:cubicBezTo>
                  <a:pt x="80" y="20"/>
                  <a:pt x="80" y="20"/>
                  <a:pt x="79" y="20"/>
                </a:cubicBezTo>
                <a:cubicBezTo>
                  <a:pt x="79" y="20"/>
                  <a:pt x="79" y="20"/>
                  <a:pt x="79" y="20"/>
                </a:cubicBezTo>
                <a:moveTo>
                  <a:pt x="74" y="20"/>
                </a:moveTo>
                <a:cubicBezTo>
                  <a:pt x="74" y="19"/>
                  <a:pt x="74" y="19"/>
                  <a:pt x="74" y="19"/>
                </a:cubicBezTo>
                <a:cubicBezTo>
                  <a:pt x="74" y="19"/>
                  <a:pt x="74" y="19"/>
                  <a:pt x="75" y="19"/>
                </a:cubicBezTo>
                <a:cubicBezTo>
                  <a:pt x="75" y="19"/>
                  <a:pt x="75" y="19"/>
                  <a:pt x="75" y="19"/>
                </a:cubicBezTo>
                <a:cubicBezTo>
                  <a:pt x="76" y="19"/>
                  <a:pt x="76" y="19"/>
                  <a:pt x="77" y="19"/>
                </a:cubicBezTo>
                <a:cubicBezTo>
                  <a:pt x="77" y="20"/>
                  <a:pt x="77" y="20"/>
                  <a:pt x="77" y="20"/>
                </a:cubicBezTo>
                <a:cubicBezTo>
                  <a:pt x="77" y="20"/>
                  <a:pt x="77" y="20"/>
                  <a:pt x="77" y="20"/>
                </a:cubicBezTo>
                <a:cubicBezTo>
                  <a:pt x="76" y="20"/>
                  <a:pt x="75" y="20"/>
                  <a:pt x="74" y="20"/>
                </a:cubicBezTo>
                <a:moveTo>
                  <a:pt x="146" y="20"/>
                </a:moveTo>
                <a:cubicBezTo>
                  <a:pt x="145" y="18"/>
                  <a:pt x="144" y="17"/>
                  <a:pt x="142" y="15"/>
                </a:cubicBezTo>
                <a:cubicBezTo>
                  <a:pt x="142" y="14"/>
                  <a:pt x="142" y="14"/>
                  <a:pt x="142" y="14"/>
                </a:cubicBezTo>
                <a:cubicBezTo>
                  <a:pt x="144" y="15"/>
                  <a:pt x="144" y="17"/>
                  <a:pt x="146" y="18"/>
                </a:cubicBezTo>
                <a:cubicBezTo>
                  <a:pt x="147" y="19"/>
                  <a:pt x="149" y="21"/>
                  <a:pt x="151" y="21"/>
                </a:cubicBezTo>
                <a:cubicBezTo>
                  <a:pt x="151" y="22"/>
                  <a:pt x="151" y="22"/>
                  <a:pt x="151" y="22"/>
                </a:cubicBezTo>
                <a:cubicBezTo>
                  <a:pt x="150" y="21"/>
                  <a:pt x="148" y="20"/>
                  <a:pt x="147" y="20"/>
                </a:cubicBezTo>
                <a:cubicBezTo>
                  <a:pt x="146" y="20"/>
                  <a:pt x="146" y="20"/>
                  <a:pt x="146" y="20"/>
                </a:cubicBezTo>
                <a:moveTo>
                  <a:pt x="127" y="23"/>
                </a:moveTo>
                <a:cubicBezTo>
                  <a:pt x="127" y="23"/>
                  <a:pt x="127" y="23"/>
                  <a:pt x="127" y="23"/>
                </a:cubicBezTo>
                <a:cubicBezTo>
                  <a:pt x="127" y="23"/>
                  <a:pt x="126" y="23"/>
                  <a:pt x="125" y="22"/>
                </a:cubicBezTo>
                <a:cubicBezTo>
                  <a:pt x="125" y="20"/>
                  <a:pt x="126" y="18"/>
                  <a:pt x="128" y="15"/>
                </a:cubicBezTo>
                <a:cubicBezTo>
                  <a:pt x="130" y="14"/>
                  <a:pt x="132" y="13"/>
                  <a:pt x="135" y="13"/>
                </a:cubicBezTo>
                <a:cubicBezTo>
                  <a:pt x="136" y="13"/>
                  <a:pt x="136" y="13"/>
                  <a:pt x="137" y="14"/>
                </a:cubicBezTo>
                <a:cubicBezTo>
                  <a:pt x="137" y="14"/>
                  <a:pt x="137" y="14"/>
                  <a:pt x="137" y="14"/>
                </a:cubicBezTo>
                <a:cubicBezTo>
                  <a:pt x="137" y="14"/>
                  <a:pt x="137" y="14"/>
                  <a:pt x="137" y="14"/>
                </a:cubicBezTo>
                <a:cubicBezTo>
                  <a:pt x="138" y="14"/>
                  <a:pt x="138" y="14"/>
                  <a:pt x="138" y="14"/>
                </a:cubicBezTo>
                <a:cubicBezTo>
                  <a:pt x="139" y="15"/>
                  <a:pt x="140" y="16"/>
                  <a:pt x="141" y="16"/>
                </a:cubicBezTo>
                <a:cubicBezTo>
                  <a:pt x="142" y="18"/>
                  <a:pt x="143" y="20"/>
                  <a:pt x="145" y="22"/>
                </a:cubicBezTo>
                <a:cubicBezTo>
                  <a:pt x="145" y="22"/>
                  <a:pt x="145" y="22"/>
                  <a:pt x="145" y="22"/>
                </a:cubicBezTo>
                <a:cubicBezTo>
                  <a:pt x="146" y="22"/>
                  <a:pt x="146" y="22"/>
                  <a:pt x="146" y="22"/>
                </a:cubicBezTo>
                <a:cubicBezTo>
                  <a:pt x="147" y="22"/>
                  <a:pt x="147" y="22"/>
                  <a:pt x="147" y="22"/>
                </a:cubicBezTo>
                <a:cubicBezTo>
                  <a:pt x="148" y="22"/>
                  <a:pt x="150" y="23"/>
                  <a:pt x="151" y="25"/>
                </a:cubicBezTo>
                <a:cubicBezTo>
                  <a:pt x="151" y="25"/>
                  <a:pt x="151" y="25"/>
                  <a:pt x="151" y="25"/>
                </a:cubicBezTo>
                <a:cubicBezTo>
                  <a:pt x="151" y="25"/>
                  <a:pt x="151" y="25"/>
                  <a:pt x="151" y="25"/>
                </a:cubicBezTo>
                <a:cubicBezTo>
                  <a:pt x="153" y="27"/>
                  <a:pt x="153" y="27"/>
                  <a:pt x="153" y="27"/>
                </a:cubicBezTo>
                <a:cubicBezTo>
                  <a:pt x="153" y="26"/>
                  <a:pt x="153" y="26"/>
                  <a:pt x="153" y="26"/>
                </a:cubicBezTo>
                <a:cubicBezTo>
                  <a:pt x="153" y="27"/>
                  <a:pt x="154" y="28"/>
                  <a:pt x="155" y="28"/>
                </a:cubicBezTo>
                <a:cubicBezTo>
                  <a:pt x="156" y="31"/>
                  <a:pt x="157" y="33"/>
                  <a:pt x="157" y="36"/>
                </a:cubicBezTo>
                <a:cubicBezTo>
                  <a:pt x="157" y="37"/>
                  <a:pt x="157" y="38"/>
                  <a:pt x="157" y="39"/>
                </a:cubicBezTo>
                <a:cubicBezTo>
                  <a:pt x="156" y="40"/>
                  <a:pt x="156" y="41"/>
                  <a:pt x="155" y="42"/>
                </a:cubicBezTo>
                <a:cubicBezTo>
                  <a:pt x="155" y="42"/>
                  <a:pt x="154" y="43"/>
                  <a:pt x="154" y="43"/>
                </a:cubicBezTo>
                <a:cubicBezTo>
                  <a:pt x="154" y="43"/>
                  <a:pt x="154" y="43"/>
                  <a:pt x="154" y="43"/>
                </a:cubicBezTo>
                <a:cubicBezTo>
                  <a:pt x="154" y="43"/>
                  <a:pt x="154" y="43"/>
                  <a:pt x="154" y="43"/>
                </a:cubicBezTo>
                <a:cubicBezTo>
                  <a:pt x="153" y="43"/>
                  <a:pt x="153" y="43"/>
                  <a:pt x="153" y="43"/>
                </a:cubicBezTo>
                <a:cubicBezTo>
                  <a:pt x="153" y="42"/>
                  <a:pt x="153" y="42"/>
                  <a:pt x="153" y="42"/>
                </a:cubicBezTo>
                <a:cubicBezTo>
                  <a:pt x="152" y="43"/>
                  <a:pt x="152" y="43"/>
                  <a:pt x="152" y="43"/>
                </a:cubicBezTo>
                <a:cubicBezTo>
                  <a:pt x="151" y="43"/>
                  <a:pt x="151" y="43"/>
                  <a:pt x="151" y="43"/>
                </a:cubicBezTo>
                <a:cubicBezTo>
                  <a:pt x="151" y="44"/>
                  <a:pt x="151" y="44"/>
                  <a:pt x="151" y="44"/>
                </a:cubicBezTo>
                <a:cubicBezTo>
                  <a:pt x="150" y="45"/>
                  <a:pt x="150" y="46"/>
                  <a:pt x="150" y="47"/>
                </a:cubicBezTo>
                <a:cubicBezTo>
                  <a:pt x="150" y="48"/>
                  <a:pt x="150" y="50"/>
                  <a:pt x="150" y="51"/>
                </a:cubicBezTo>
                <a:cubicBezTo>
                  <a:pt x="151" y="51"/>
                  <a:pt x="151" y="51"/>
                  <a:pt x="151" y="51"/>
                </a:cubicBezTo>
                <a:cubicBezTo>
                  <a:pt x="150" y="52"/>
                  <a:pt x="150" y="52"/>
                  <a:pt x="150" y="53"/>
                </a:cubicBezTo>
                <a:cubicBezTo>
                  <a:pt x="149" y="53"/>
                  <a:pt x="148" y="54"/>
                  <a:pt x="148" y="54"/>
                </a:cubicBezTo>
                <a:cubicBezTo>
                  <a:pt x="146" y="54"/>
                  <a:pt x="144" y="53"/>
                  <a:pt x="142" y="53"/>
                </a:cubicBezTo>
                <a:cubicBezTo>
                  <a:pt x="142" y="53"/>
                  <a:pt x="142" y="53"/>
                  <a:pt x="142" y="53"/>
                </a:cubicBezTo>
                <a:cubicBezTo>
                  <a:pt x="142" y="53"/>
                  <a:pt x="142" y="53"/>
                  <a:pt x="142" y="53"/>
                </a:cubicBezTo>
                <a:cubicBezTo>
                  <a:pt x="140" y="52"/>
                  <a:pt x="140" y="52"/>
                  <a:pt x="140" y="52"/>
                </a:cubicBezTo>
                <a:cubicBezTo>
                  <a:pt x="140" y="52"/>
                  <a:pt x="140" y="52"/>
                  <a:pt x="140" y="52"/>
                </a:cubicBezTo>
                <a:cubicBezTo>
                  <a:pt x="140" y="52"/>
                  <a:pt x="139" y="52"/>
                  <a:pt x="138" y="51"/>
                </a:cubicBezTo>
                <a:cubicBezTo>
                  <a:pt x="138" y="51"/>
                  <a:pt x="138" y="51"/>
                  <a:pt x="137" y="51"/>
                </a:cubicBezTo>
                <a:cubicBezTo>
                  <a:pt x="138" y="50"/>
                  <a:pt x="138" y="50"/>
                  <a:pt x="138" y="50"/>
                </a:cubicBezTo>
                <a:cubicBezTo>
                  <a:pt x="139" y="50"/>
                  <a:pt x="139" y="50"/>
                  <a:pt x="139" y="50"/>
                </a:cubicBezTo>
                <a:cubicBezTo>
                  <a:pt x="139" y="50"/>
                  <a:pt x="139" y="50"/>
                  <a:pt x="139" y="50"/>
                </a:cubicBezTo>
                <a:cubicBezTo>
                  <a:pt x="139" y="49"/>
                  <a:pt x="140" y="49"/>
                  <a:pt x="140" y="48"/>
                </a:cubicBezTo>
                <a:cubicBezTo>
                  <a:pt x="140" y="49"/>
                  <a:pt x="140" y="49"/>
                  <a:pt x="140" y="49"/>
                </a:cubicBezTo>
                <a:cubicBezTo>
                  <a:pt x="142" y="47"/>
                  <a:pt x="142" y="47"/>
                  <a:pt x="142" y="47"/>
                </a:cubicBezTo>
                <a:cubicBezTo>
                  <a:pt x="142" y="46"/>
                  <a:pt x="142" y="46"/>
                  <a:pt x="142" y="46"/>
                </a:cubicBezTo>
                <a:cubicBezTo>
                  <a:pt x="142" y="46"/>
                  <a:pt x="142" y="46"/>
                  <a:pt x="142" y="46"/>
                </a:cubicBezTo>
                <a:cubicBezTo>
                  <a:pt x="144" y="45"/>
                  <a:pt x="145" y="43"/>
                  <a:pt x="145" y="41"/>
                </a:cubicBezTo>
                <a:cubicBezTo>
                  <a:pt x="145" y="41"/>
                  <a:pt x="145" y="41"/>
                  <a:pt x="145" y="41"/>
                </a:cubicBezTo>
                <a:cubicBezTo>
                  <a:pt x="145" y="41"/>
                  <a:pt x="145" y="41"/>
                  <a:pt x="145" y="41"/>
                </a:cubicBezTo>
                <a:cubicBezTo>
                  <a:pt x="145" y="40"/>
                  <a:pt x="145" y="40"/>
                  <a:pt x="145" y="39"/>
                </a:cubicBezTo>
                <a:cubicBezTo>
                  <a:pt x="145" y="36"/>
                  <a:pt x="144" y="33"/>
                  <a:pt x="142" y="31"/>
                </a:cubicBezTo>
                <a:cubicBezTo>
                  <a:pt x="142" y="31"/>
                  <a:pt x="142" y="31"/>
                  <a:pt x="142" y="31"/>
                </a:cubicBezTo>
                <a:cubicBezTo>
                  <a:pt x="142" y="30"/>
                  <a:pt x="142" y="30"/>
                  <a:pt x="142" y="30"/>
                </a:cubicBezTo>
                <a:cubicBezTo>
                  <a:pt x="140" y="28"/>
                  <a:pt x="140" y="28"/>
                  <a:pt x="140" y="28"/>
                </a:cubicBezTo>
                <a:cubicBezTo>
                  <a:pt x="140" y="29"/>
                  <a:pt x="140" y="29"/>
                  <a:pt x="140" y="29"/>
                </a:cubicBezTo>
                <a:cubicBezTo>
                  <a:pt x="140" y="28"/>
                  <a:pt x="139" y="27"/>
                  <a:pt x="139" y="27"/>
                </a:cubicBezTo>
                <a:cubicBezTo>
                  <a:pt x="139" y="27"/>
                  <a:pt x="139" y="27"/>
                  <a:pt x="139" y="27"/>
                </a:cubicBezTo>
                <a:cubicBezTo>
                  <a:pt x="138" y="26"/>
                  <a:pt x="138" y="26"/>
                  <a:pt x="138" y="26"/>
                </a:cubicBezTo>
                <a:cubicBezTo>
                  <a:pt x="137" y="25"/>
                  <a:pt x="137" y="25"/>
                  <a:pt x="137" y="25"/>
                </a:cubicBezTo>
                <a:cubicBezTo>
                  <a:pt x="137" y="25"/>
                  <a:pt x="137" y="25"/>
                  <a:pt x="137" y="25"/>
                </a:cubicBezTo>
                <a:cubicBezTo>
                  <a:pt x="136" y="25"/>
                  <a:pt x="135" y="24"/>
                  <a:pt x="134" y="23"/>
                </a:cubicBezTo>
                <a:cubicBezTo>
                  <a:pt x="133" y="23"/>
                  <a:pt x="132" y="23"/>
                  <a:pt x="131" y="23"/>
                </a:cubicBezTo>
                <a:cubicBezTo>
                  <a:pt x="131" y="23"/>
                  <a:pt x="131" y="23"/>
                  <a:pt x="131" y="23"/>
                </a:cubicBezTo>
                <a:cubicBezTo>
                  <a:pt x="130" y="23"/>
                  <a:pt x="128" y="23"/>
                  <a:pt x="127" y="23"/>
                </a:cubicBezTo>
                <a:moveTo>
                  <a:pt x="140" y="13"/>
                </a:moveTo>
                <a:cubicBezTo>
                  <a:pt x="140" y="13"/>
                  <a:pt x="139" y="13"/>
                  <a:pt x="139" y="12"/>
                </a:cubicBezTo>
                <a:cubicBezTo>
                  <a:pt x="139" y="11"/>
                  <a:pt x="139" y="11"/>
                  <a:pt x="139" y="11"/>
                </a:cubicBezTo>
                <a:cubicBezTo>
                  <a:pt x="139" y="11"/>
                  <a:pt x="140" y="12"/>
                  <a:pt x="140" y="12"/>
                </a:cubicBezTo>
                <a:cubicBezTo>
                  <a:pt x="140" y="13"/>
                  <a:pt x="140" y="13"/>
                  <a:pt x="140" y="13"/>
                </a:cubicBezTo>
                <a:moveTo>
                  <a:pt x="137" y="29"/>
                </a:moveTo>
                <a:cubicBezTo>
                  <a:pt x="135" y="27"/>
                  <a:pt x="132" y="26"/>
                  <a:pt x="130" y="26"/>
                </a:cubicBezTo>
                <a:cubicBezTo>
                  <a:pt x="127" y="25"/>
                  <a:pt x="125" y="26"/>
                  <a:pt x="123" y="25"/>
                </a:cubicBezTo>
                <a:cubicBezTo>
                  <a:pt x="122" y="25"/>
                  <a:pt x="122" y="23"/>
                  <a:pt x="122" y="22"/>
                </a:cubicBezTo>
                <a:cubicBezTo>
                  <a:pt x="122" y="20"/>
                  <a:pt x="122" y="19"/>
                  <a:pt x="122" y="18"/>
                </a:cubicBezTo>
                <a:cubicBezTo>
                  <a:pt x="123" y="16"/>
                  <a:pt x="124" y="15"/>
                  <a:pt x="125" y="14"/>
                </a:cubicBezTo>
                <a:cubicBezTo>
                  <a:pt x="126" y="12"/>
                  <a:pt x="128" y="11"/>
                  <a:pt x="129" y="11"/>
                </a:cubicBezTo>
                <a:cubicBezTo>
                  <a:pt x="129" y="11"/>
                  <a:pt x="129" y="11"/>
                  <a:pt x="129" y="11"/>
                </a:cubicBezTo>
                <a:cubicBezTo>
                  <a:pt x="130" y="11"/>
                  <a:pt x="130" y="11"/>
                  <a:pt x="130" y="11"/>
                </a:cubicBezTo>
                <a:cubicBezTo>
                  <a:pt x="131" y="10"/>
                  <a:pt x="133" y="10"/>
                  <a:pt x="134" y="10"/>
                </a:cubicBezTo>
                <a:cubicBezTo>
                  <a:pt x="135" y="10"/>
                  <a:pt x="136" y="10"/>
                  <a:pt x="137" y="10"/>
                </a:cubicBezTo>
                <a:cubicBezTo>
                  <a:pt x="137" y="11"/>
                  <a:pt x="137" y="11"/>
                  <a:pt x="137" y="11"/>
                </a:cubicBezTo>
                <a:cubicBezTo>
                  <a:pt x="136" y="11"/>
                  <a:pt x="136" y="11"/>
                  <a:pt x="136" y="11"/>
                </a:cubicBezTo>
                <a:cubicBezTo>
                  <a:pt x="135" y="11"/>
                  <a:pt x="135" y="11"/>
                  <a:pt x="135" y="11"/>
                </a:cubicBezTo>
                <a:cubicBezTo>
                  <a:pt x="135" y="11"/>
                  <a:pt x="135" y="11"/>
                  <a:pt x="135" y="11"/>
                </a:cubicBezTo>
                <a:cubicBezTo>
                  <a:pt x="132" y="11"/>
                  <a:pt x="129" y="13"/>
                  <a:pt x="127" y="14"/>
                </a:cubicBezTo>
                <a:cubicBezTo>
                  <a:pt x="126" y="14"/>
                  <a:pt x="126" y="14"/>
                  <a:pt x="126" y="14"/>
                </a:cubicBezTo>
                <a:cubicBezTo>
                  <a:pt x="126" y="14"/>
                  <a:pt x="126" y="14"/>
                  <a:pt x="126" y="14"/>
                </a:cubicBezTo>
                <a:cubicBezTo>
                  <a:pt x="125" y="17"/>
                  <a:pt x="123" y="20"/>
                  <a:pt x="123" y="23"/>
                </a:cubicBezTo>
                <a:cubicBezTo>
                  <a:pt x="123" y="24"/>
                  <a:pt x="123" y="24"/>
                  <a:pt x="123" y="24"/>
                </a:cubicBezTo>
                <a:cubicBezTo>
                  <a:pt x="124" y="24"/>
                  <a:pt x="124" y="24"/>
                  <a:pt x="124" y="24"/>
                </a:cubicBezTo>
                <a:cubicBezTo>
                  <a:pt x="125" y="25"/>
                  <a:pt x="126" y="25"/>
                  <a:pt x="127" y="25"/>
                </a:cubicBezTo>
                <a:cubicBezTo>
                  <a:pt x="127" y="25"/>
                  <a:pt x="127" y="25"/>
                  <a:pt x="127" y="25"/>
                </a:cubicBezTo>
                <a:cubicBezTo>
                  <a:pt x="129" y="25"/>
                  <a:pt x="130" y="25"/>
                  <a:pt x="131" y="25"/>
                </a:cubicBezTo>
                <a:cubicBezTo>
                  <a:pt x="131" y="25"/>
                  <a:pt x="131" y="25"/>
                  <a:pt x="131" y="25"/>
                </a:cubicBezTo>
                <a:cubicBezTo>
                  <a:pt x="132" y="25"/>
                  <a:pt x="132" y="25"/>
                  <a:pt x="133" y="25"/>
                </a:cubicBezTo>
                <a:cubicBezTo>
                  <a:pt x="134" y="26"/>
                  <a:pt x="135" y="27"/>
                  <a:pt x="137" y="28"/>
                </a:cubicBezTo>
                <a:cubicBezTo>
                  <a:pt x="137" y="29"/>
                  <a:pt x="137" y="29"/>
                  <a:pt x="137" y="29"/>
                </a:cubicBezTo>
                <a:moveTo>
                  <a:pt x="95" y="8"/>
                </a:moveTo>
                <a:cubicBezTo>
                  <a:pt x="95" y="7"/>
                  <a:pt x="95" y="7"/>
                  <a:pt x="95" y="7"/>
                </a:cubicBezTo>
                <a:cubicBezTo>
                  <a:pt x="95" y="7"/>
                  <a:pt x="96" y="7"/>
                  <a:pt x="97" y="7"/>
                </a:cubicBezTo>
                <a:cubicBezTo>
                  <a:pt x="97" y="7"/>
                  <a:pt x="97" y="7"/>
                  <a:pt x="97" y="7"/>
                </a:cubicBezTo>
                <a:cubicBezTo>
                  <a:pt x="101" y="7"/>
                  <a:pt x="105" y="9"/>
                  <a:pt x="108" y="12"/>
                </a:cubicBezTo>
                <a:cubicBezTo>
                  <a:pt x="112" y="17"/>
                  <a:pt x="115" y="22"/>
                  <a:pt x="115" y="27"/>
                </a:cubicBezTo>
                <a:cubicBezTo>
                  <a:pt x="115" y="28"/>
                  <a:pt x="115" y="29"/>
                  <a:pt x="115" y="30"/>
                </a:cubicBezTo>
                <a:cubicBezTo>
                  <a:pt x="115" y="31"/>
                  <a:pt x="115" y="31"/>
                  <a:pt x="115" y="31"/>
                </a:cubicBezTo>
                <a:cubicBezTo>
                  <a:pt x="115" y="31"/>
                  <a:pt x="115" y="31"/>
                  <a:pt x="115" y="31"/>
                </a:cubicBezTo>
                <a:cubicBezTo>
                  <a:pt x="116" y="35"/>
                  <a:pt x="119" y="39"/>
                  <a:pt x="119" y="42"/>
                </a:cubicBezTo>
                <a:cubicBezTo>
                  <a:pt x="119" y="44"/>
                  <a:pt x="119" y="45"/>
                  <a:pt x="117" y="47"/>
                </a:cubicBezTo>
                <a:cubicBezTo>
                  <a:pt x="116" y="48"/>
                  <a:pt x="116" y="48"/>
                  <a:pt x="116" y="48"/>
                </a:cubicBezTo>
                <a:cubicBezTo>
                  <a:pt x="118" y="49"/>
                  <a:pt x="118" y="49"/>
                  <a:pt x="118" y="49"/>
                </a:cubicBezTo>
                <a:cubicBezTo>
                  <a:pt x="122" y="50"/>
                  <a:pt x="127" y="50"/>
                  <a:pt x="130" y="51"/>
                </a:cubicBezTo>
                <a:cubicBezTo>
                  <a:pt x="131" y="51"/>
                  <a:pt x="131" y="51"/>
                  <a:pt x="131" y="51"/>
                </a:cubicBezTo>
                <a:cubicBezTo>
                  <a:pt x="131" y="51"/>
                  <a:pt x="131" y="51"/>
                  <a:pt x="131" y="51"/>
                </a:cubicBezTo>
                <a:cubicBezTo>
                  <a:pt x="132" y="49"/>
                  <a:pt x="134" y="48"/>
                  <a:pt x="137" y="47"/>
                </a:cubicBezTo>
                <a:cubicBezTo>
                  <a:pt x="137" y="49"/>
                  <a:pt x="137" y="49"/>
                  <a:pt x="137" y="49"/>
                </a:cubicBezTo>
                <a:cubicBezTo>
                  <a:pt x="136" y="49"/>
                  <a:pt x="136" y="49"/>
                  <a:pt x="136" y="49"/>
                </a:cubicBezTo>
                <a:cubicBezTo>
                  <a:pt x="135" y="50"/>
                  <a:pt x="135" y="50"/>
                  <a:pt x="135" y="50"/>
                </a:cubicBezTo>
                <a:cubicBezTo>
                  <a:pt x="133" y="51"/>
                  <a:pt x="133" y="51"/>
                  <a:pt x="133" y="51"/>
                </a:cubicBezTo>
                <a:cubicBezTo>
                  <a:pt x="135" y="52"/>
                  <a:pt x="135" y="52"/>
                  <a:pt x="135" y="52"/>
                </a:cubicBezTo>
                <a:cubicBezTo>
                  <a:pt x="136" y="52"/>
                  <a:pt x="136" y="52"/>
                  <a:pt x="137" y="53"/>
                </a:cubicBezTo>
                <a:cubicBezTo>
                  <a:pt x="137" y="54"/>
                  <a:pt x="137" y="54"/>
                  <a:pt x="137" y="54"/>
                </a:cubicBezTo>
                <a:cubicBezTo>
                  <a:pt x="132" y="53"/>
                  <a:pt x="126" y="52"/>
                  <a:pt x="121" y="51"/>
                </a:cubicBezTo>
                <a:cubicBezTo>
                  <a:pt x="121" y="51"/>
                  <a:pt x="121" y="51"/>
                  <a:pt x="121" y="51"/>
                </a:cubicBezTo>
                <a:cubicBezTo>
                  <a:pt x="112" y="50"/>
                  <a:pt x="103" y="50"/>
                  <a:pt x="95" y="50"/>
                </a:cubicBezTo>
                <a:cubicBezTo>
                  <a:pt x="95" y="50"/>
                  <a:pt x="95" y="50"/>
                  <a:pt x="95" y="50"/>
                </a:cubicBezTo>
                <a:cubicBezTo>
                  <a:pt x="95" y="50"/>
                  <a:pt x="95" y="50"/>
                  <a:pt x="95" y="50"/>
                </a:cubicBezTo>
                <a:cubicBezTo>
                  <a:pt x="95" y="50"/>
                  <a:pt x="95" y="50"/>
                  <a:pt x="95" y="50"/>
                </a:cubicBezTo>
                <a:cubicBezTo>
                  <a:pt x="95" y="49"/>
                  <a:pt x="95" y="49"/>
                  <a:pt x="95" y="49"/>
                </a:cubicBezTo>
                <a:cubicBezTo>
                  <a:pt x="95" y="49"/>
                  <a:pt x="96" y="49"/>
                  <a:pt x="97" y="49"/>
                </a:cubicBezTo>
                <a:cubicBezTo>
                  <a:pt x="97" y="49"/>
                  <a:pt x="97" y="49"/>
                  <a:pt x="97" y="49"/>
                </a:cubicBezTo>
                <a:cubicBezTo>
                  <a:pt x="98" y="49"/>
                  <a:pt x="100" y="49"/>
                  <a:pt x="101" y="48"/>
                </a:cubicBezTo>
                <a:cubicBezTo>
                  <a:pt x="102" y="48"/>
                  <a:pt x="102" y="48"/>
                  <a:pt x="102" y="48"/>
                </a:cubicBezTo>
                <a:cubicBezTo>
                  <a:pt x="101" y="47"/>
                  <a:pt x="101" y="47"/>
                  <a:pt x="101" y="47"/>
                </a:cubicBezTo>
                <a:cubicBezTo>
                  <a:pt x="100" y="45"/>
                  <a:pt x="100" y="42"/>
                  <a:pt x="100" y="40"/>
                </a:cubicBezTo>
                <a:cubicBezTo>
                  <a:pt x="100" y="40"/>
                  <a:pt x="100" y="40"/>
                  <a:pt x="100" y="40"/>
                </a:cubicBezTo>
                <a:cubicBezTo>
                  <a:pt x="100" y="40"/>
                  <a:pt x="100" y="40"/>
                  <a:pt x="100" y="40"/>
                </a:cubicBezTo>
                <a:cubicBezTo>
                  <a:pt x="99" y="36"/>
                  <a:pt x="97" y="32"/>
                  <a:pt x="95" y="29"/>
                </a:cubicBezTo>
                <a:cubicBezTo>
                  <a:pt x="95" y="28"/>
                  <a:pt x="95" y="28"/>
                  <a:pt x="95" y="28"/>
                </a:cubicBezTo>
                <a:cubicBezTo>
                  <a:pt x="98" y="31"/>
                  <a:pt x="101" y="36"/>
                  <a:pt x="101" y="40"/>
                </a:cubicBezTo>
                <a:cubicBezTo>
                  <a:pt x="101" y="41"/>
                  <a:pt x="101" y="41"/>
                  <a:pt x="101" y="41"/>
                </a:cubicBezTo>
                <a:cubicBezTo>
                  <a:pt x="101" y="42"/>
                  <a:pt x="101" y="42"/>
                  <a:pt x="101" y="42"/>
                </a:cubicBezTo>
                <a:cubicBezTo>
                  <a:pt x="101" y="42"/>
                  <a:pt x="101" y="42"/>
                  <a:pt x="101" y="42"/>
                </a:cubicBezTo>
                <a:cubicBezTo>
                  <a:pt x="102" y="43"/>
                  <a:pt x="102" y="44"/>
                  <a:pt x="102" y="45"/>
                </a:cubicBezTo>
                <a:cubicBezTo>
                  <a:pt x="102" y="46"/>
                  <a:pt x="102" y="46"/>
                  <a:pt x="102" y="47"/>
                </a:cubicBezTo>
                <a:cubicBezTo>
                  <a:pt x="102" y="47"/>
                  <a:pt x="102" y="47"/>
                  <a:pt x="102" y="47"/>
                </a:cubicBezTo>
                <a:cubicBezTo>
                  <a:pt x="102" y="48"/>
                  <a:pt x="102" y="48"/>
                  <a:pt x="102" y="48"/>
                </a:cubicBezTo>
                <a:cubicBezTo>
                  <a:pt x="104" y="49"/>
                  <a:pt x="106" y="49"/>
                  <a:pt x="107" y="49"/>
                </a:cubicBezTo>
                <a:cubicBezTo>
                  <a:pt x="109" y="49"/>
                  <a:pt x="112" y="48"/>
                  <a:pt x="113" y="48"/>
                </a:cubicBezTo>
                <a:cubicBezTo>
                  <a:pt x="114" y="48"/>
                  <a:pt x="114" y="48"/>
                  <a:pt x="114" y="48"/>
                </a:cubicBezTo>
                <a:cubicBezTo>
                  <a:pt x="114" y="48"/>
                  <a:pt x="114" y="48"/>
                  <a:pt x="114" y="48"/>
                </a:cubicBezTo>
                <a:cubicBezTo>
                  <a:pt x="116" y="46"/>
                  <a:pt x="118" y="44"/>
                  <a:pt x="118" y="41"/>
                </a:cubicBezTo>
                <a:cubicBezTo>
                  <a:pt x="118" y="40"/>
                  <a:pt x="118" y="38"/>
                  <a:pt x="117" y="37"/>
                </a:cubicBezTo>
                <a:cubicBezTo>
                  <a:pt x="117" y="36"/>
                  <a:pt x="116" y="34"/>
                  <a:pt x="115" y="34"/>
                </a:cubicBezTo>
                <a:cubicBezTo>
                  <a:pt x="114" y="33"/>
                  <a:pt x="113" y="32"/>
                  <a:pt x="112" y="32"/>
                </a:cubicBezTo>
                <a:cubicBezTo>
                  <a:pt x="113" y="30"/>
                  <a:pt x="114" y="29"/>
                  <a:pt x="114" y="27"/>
                </a:cubicBezTo>
                <a:cubicBezTo>
                  <a:pt x="114" y="22"/>
                  <a:pt x="111" y="18"/>
                  <a:pt x="109" y="14"/>
                </a:cubicBezTo>
                <a:cubicBezTo>
                  <a:pt x="109" y="14"/>
                  <a:pt x="109" y="14"/>
                  <a:pt x="109" y="14"/>
                </a:cubicBezTo>
                <a:cubicBezTo>
                  <a:pt x="109" y="14"/>
                  <a:pt x="109" y="14"/>
                  <a:pt x="109" y="14"/>
                </a:cubicBezTo>
                <a:cubicBezTo>
                  <a:pt x="106" y="10"/>
                  <a:pt x="102" y="8"/>
                  <a:pt x="97" y="8"/>
                </a:cubicBezTo>
                <a:cubicBezTo>
                  <a:pt x="97" y="8"/>
                  <a:pt x="97" y="8"/>
                  <a:pt x="97" y="8"/>
                </a:cubicBezTo>
                <a:cubicBezTo>
                  <a:pt x="97" y="8"/>
                  <a:pt x="97" y="8"/>
                  <a:pt x="97" y="8"/>
                </a:cubicBezTo>
                <a:cubicBezTo>
                  <a:pt x="96" y="8"/>
                  <a:pt x="95" y="8"/>
                  <a:pt x="95" y="8"/>
                </a:cubicBezTo>
                <a:cubicBezTo>
                  <a:pt x="95" y="8"/>
                  <a:pt x="95" y="8"/>
                  <a:pt x="95" y="8"/>
                </a:cubicBezTo>
                <a:moveTo>
                  <a:pt x="70" y="22"/>
                </a:moveTo>
                <a:cubicBezTo>
                  <a:pt x="68" y="19"/>
                  <a:pt x="68" y="17"/>
                  <a:pt x="68" y="14"/>
                </a:cubicBezTo>
                <a:cubicBezTo>
                  <a:pt x="68" y="13"/>
                  <a:pt x="68" y="11"/>
                  <a:pt x="68" y="10"/>
                </a:cubicBezTo>
                <a:cubicBezTo>
                  <a:pt x="69" y="9"/>
                  <a:pt x="71" y="7"/>
                  <a:pt x="72" y="6"/>
                </a:cubicBezTo>
                <a:cubicBezTo>
                  <a:pt x="72" y="7"/>
                  <a:pt x="72" y="7"/>
                  <a:pt x="72" y="7"/>
                </a:cubicBezTo>
                <a:cubicBezTo>
                  <a:pt x="71" y="8"/>
                  <a:pt x="70" y="9"/>
                  <a:pt x="70" y="11"/>
                </a:cubicBezTo>
                <a:cubicBezTo>
                  <a:pt x="70" y="11"/>
                  <a:pt x="70" y="11"/>
                  <a:pt x="70" y="11"/>
                </a:cubicBezTo>
                <a:cubicBezTo>
                  <a:pt x="70" y="11"/>
                  <a:pt x="70" y="11"/>
                  <a:pt x="70" y="11"/>
                </a:cubicBezTo>
                <a:cubicBezTo>
                  <a:pt x="70" y="12"/>
                  <a:pt x="69" y="14"/>
                  <a:pt x="69" y="15"/>
                </a:cubicBezTo>
                <a:cubicBezTo>
                  <a:pt x="69" y="16"/>
                  <a:pt x="69" y="17"/>
                  <a:pt x="70" y="18"/>
                </a:cubicBezTo>
                <a:cubicBezTo>
                  <a:pt x="70" y="19"/>
                  <a:pt x="70" y="19"/>
                  <a:pt x="71" y="20"/>
                </a:cubicBezTo>
                <a:cubicBezTo>
                  <a:pt x="72" y="20"/>
                  <a:pt x="72" y="20"/>
                  <a:pt x="72" y="20"/>
                </a:cubicBezTo>
                <a:cubicBezTo>
                  <a:pt x="72" y="20"/>
                  <a:pt x="72" y="20"/>
                  <a:pt x="72" y="20"/>
                </a:cubicBezTo>
                <a:cubicBezTo>
                  <a:pt x="72" y="21"/>
                  <a:pt x="72" y="21"/>
                  <a:pt x="72" y="21"/>
                </a:cubicBezTo>
                <a:cubicBezTo>
                  <a:pt x="71" y="21"/>
                  <a:pt x="70" y="21"/>
                  <a:pt x="70" y="22"/>
                </a:cubicBezTo>
                <a:moveTo>
                  <a:pt x="77" y="7"/>
                </a:moveTo>
                <a:cubicBezTo>
                  <a:pt x="79" y="6"/>
                  <a:pt x="79" y="6"/>
                  <a:pt x="79" y="6"/>
                </a:cubicBezTo>
                <a:cubicBezTo>
                  <a:pt x="79" y="6"/>
                  <a:pt x="79" y="6"/>
                  <a:pt x="79" y="6"/>
                </a:cubicBezTo>
                <a:cubicBezTo>
                  <a:pt x="79" y="6"/>
                  <a:pt x="79" y="6"/>
                  <a:pt x="79" y="6"/>
                </a:cubicBezTo>
                <a:cubicBezTo>
                  <a:pt x="80" y="6"/>
                  <a:pt x="80" y="5"/>
                  <a:pt x="81" y="5"/>
                </a:cubicBezTo>
                <a:cubicBezTo>
                  <a:pt x="82" y="5"/>
                  <a:pt x="82" y="5"/>
                  <a:pt x="83" y="5"/>
                </a:cubicBezTo>
                <a:cubicBezTo>
                  <a:pt x="83" y="5"/>
                  <a:pt x="83" y="5"/>
                  <a:pt x="83" y="5"/>
                </a:cubicBezTo>
                <a:cubicBezTo>
                  <a:pt x="84" y="5"/>
                  <a:pt x="86" y="6"/>
                  <a:pt x="87" y="7"/>
                </a:cubicBezTo>
                <a:cubicBezTo>
                  <a:pt x="88" y="8"/>
                  <a:pt x="90" y="10"/>
                  <a:pt x="91" y="12"/>
                </a:cubicBezTo>
                <a:cubicBezTo>
                  <a:pt x="91" y="12"/>
                  <a:pt x="91" y="12"/>
                  <a:pt x="91" y="12"/>
                </a:cubicBezTo>
                <a:cubicBezTo>
                  <a:pt x="91" y="12"/>
                  <a:pt x="91" y="12"/>
                  <a:pt x="91" y="12"/>
                </a:cubicBezTo>
                <a:cubicBezTo>
                  <a:pt x="93" y="12"/>
                  <a:pt x="93" y="11"/>
                  <a:pt x="94" y="11"/>
                </a:cubicBezTo>
                <a:cubicBezTo>
                  <a:pt x="95" y="11"/>
                  <a:pt x="95" y="10"/>
                  <a:pt x="96" y="10"/>
                </a:cubicBezTo>
                <a:cubicBezTo>
                  <a:pt x="96" y="10"/>
                  <a:pt x="97" y="10"/>
                  <a:pt x="97" y="10"/>
                </a:cubicBezTo>
                <a:cubicBezTo>
                  <a:pt x="97" y="10"/>
                  <a:pt x="97" y="10"/>
                  <a:pt x="97" y="10"/>
                </a:cubicBezTo>
                <a:cubicBezTo>
                  <a:pt x="97" y="10"/>
                  <a:pt x="97" y="10"/>
                  <a:pt x="97" y="10"/>
                </a:cubicBezTo>
                <a:cubicBezTo>
                  <a:pt x="97" y="10"/>
                  <a:pt x="97" y="10"/>
                  <a:pt x="97" y="10"/>
                </a:cubicBezTo>
                <a:cubicBezTo>
                  <a:pt x="97" y="10"/>
                  <a:pt x="97" y="10"/>
                  <a:pt x="97" y="10"/>
                </a:cubicBezTo>
                <a:cubicBezTo>
                  <a:pt x="101" y="10"/>
                  <a:pt x="105" y="12"/>
                  <a:pt x="107" y="15"/>
                </a:cubicBezTo>
                <a:cubicBezTo>
                  <a:pt x="109" y="19"/>
                  <a:pt x="112" y="23"/>
                  <a:pt x="112" y="27"/>
                </a:cubicBezTo>
                <a:cubicBezTo>
                  <a:pt x="112" y="28"/>
                  <a:pt x="111" y="30"/>
                  <a:pt x="110" y="31"/>
                </a:cubicBezTo>
                <a:cubicBezTo>
                  <a:pt x="110" y="32"/>
                  <a:pt x="110" y="32"/>
                  <a:pt x="110" y="32"/>
                </a:cubicBezTo>
                <a:cubicBezTo>
                  <a:pt x="110" y="32"/>
                  <a:pt x="110" y="32"/>
                  <a:pt x="110" y="32"/>
                </a:cubicBezTo>
                <a:cubicBezTo>
                  <a:pt x="111" y="34"/>
                  <a:pt x="112" y="34"/>
                  <a:pt x="113" y="35"/>
                </a:cubicBezTo>
                <a:cubicBezTo>
                  <a:pt x="114" y="36"/>
                  <a:pt x="115" y="37"/>
                  <a:pt x="115" y="38"/>
                </a:cubicBezTo>
                <a:cubicBezTo>
                  <a:pt x="115" y="38"/>
                  <a:pt x="115" y="38"/>
                  <a:pt x="115" y="38"/>
                </a:cubicBezTo>
                <a:cubicBezTo>
                  <a:pt x="115" y="38"/>
                  <a:pt x="115" y="38"/>
                  <a:pt x="115" y="38"/>
                </a:cubicBezTo>
                <a:cubicBezTo>
                  <a:pt x="116" y="39"/>
                  <a:pt x="116" y="40"/>
                  <a:pt x="116" y="41"/>
                </a:cubicBezTo>
                <a:cubicBezTo>
                  <a:pt x="116" y="43"/>
                  <a:pt x="115" y="45"/>
                  <a:pt x="113" y="46"/>
                </a:cubicBezTo>
                <a:cubicBezTo>
                  <a:pt x="111" y="46"/>
                  <a:pt x="109" y="47"/>
                  <a:pt x="107" y="47"/>
                </a:cubicBezTo>
                <a:cubicBezTo>
                  <a:pt x="107" y="47"/>
                  <a:pt x="107" y="47"/>
                  <a:pt x="107" y="47"/>
                </a:cubicBezTo>
                <a:cubicBezTo>
                  <a:pt x="106" y="47"/>
                  <a:pt x="105" y="47"/>
                  <a:pt x="104" y="46"/>
                </a:cubicBezTo>
                <a:cubicBezTo>
                  <a:pt x="104" y="46"/>
                  <a:pt x="104" y="46"/>
                  <a:pt x="104" y="45"/>
                </a:cubicBezTo>
                <a:cubicBezTo>
                  <a:pt x="104" y="44"/>
                  <a:pt x="104" y="42"/>
                  <a:pt x="103" y="41"/>
                </a:cubicBezTo>
                <a:cubicBezTo>
                  <a:pt x="103" y="40"/>
                  <a:pt x="103" y="40"/>
                  <a:pt x="103" y="40"/>
                </a:cubicBezTo>
                <a:cubicBezTo>
                  <a:pt x="103" y="34"/>
                  <a:pt x="99" y="28"/>
                  <a:pt x="94" y="25"/>
                </a:cubicBezTo>
                <a:cubicBezTo>
                  <a:pt x="94" y="24"/>
                  <a:pt x="93" y="24"/>
                  <a:pt x="93" y="24"/>
                </a:cubicBezTo>
                <a:cubicBezTo>
                  <a:pt x="93" y="23"/>
                  <a:pt x="93" y="23"/>
                  <a:pt x="93" y="23"/>
                </a:cubicBezTo>
                <a:cubicBezTo>
                  <a:pt x="93" y="24"/>
                  <a:pt x="93" y="24"/>
                  <a:pt x="93" y="24"/>
                </a:cubicBezTo>
                <a:cubicBezTo>
                  <a:pt x="92" y="23"/>
                  <a:pt x="92" y="23"/>
                  <a:pt x="92" y="23"/>
                </a:cubicBezTo>
                <a:cubicBezTo>
                  <a:pt x="88" y="21"/>
                  <a:pt x="84" y="19"/>
                  <a:pt x="79" y="18"/>
                </a:cubicBezTo>
                <a:cubicBezTo>
                  <a:pt x="79" y="17"/>
                  <a:pt x="79" y="17"/>
                  <a:pt x="79" y="17"/>
                </a:cubicBezTo>
                <a:cubicBezTo>
                  <a:pt x="79" y="17"/>
                  <a:pt x="79" y="17"/>
                  <a:pt x="79" y="17"/>
                </a:cubicBezTo>
                <a:cubicBezTo>
                  <a:pt x="77" y="17"/>
                  <a:pt x="77" y="17"/>
                  <a:pt x="77" y="17"/>
                </a:cubicBezTo>
                <a:cubicBezTo>
                  <a:pt x="77" y="17"/>
                  <a:pt x="77" y="17"/>
                  <a:pt x="77" y="17"/>
                </a:cubicBezTo>
                <a:cubicBezTo>
                  <a:pt x="77" y="17"/>
                  <a:pt x="76" y="17"/>
                  <a:pt x="75" y="17"/>
                </a:cubicBezTo>
                <a:cubicBezTo>
                  <a:pt x="74" y="17"/>
                  <a:pt x="74" y="17"/>
                  <a:pt x="73" y="17"/>
                </a:cubicBezTo>
                <a:cubicBezTo>
                  <a:pt x="73" y="17"/>
                  <a:pt x="73" y="17"/>
                  <a:pt x="73" y="17"/>
                </a:cubicBezTo>
                <a:cubicBezTo>
                  <a:pt x="73" y="17"/>
                  <a:pt x="72" y="17"/>
                  <a:pt x="72" y="18"/>
                </a:cubicBezTo>
                <a:cubicBezTo>
                  <a:pt x="72" y="17"/>
                  <a:pt x="72" y="17"/>
                  <a:pt x="71" y="17"/>
                </a:cubicBezTo>
                <a:cubicBezTo>
                  <a:pt x="71" y="17"/>
                  <a:pt x="71" y="16"/>
                  <a:pt x="71" y="15"/>
                </a:cubicBezTo>
                <a:cubicBezTo>
                  <a:pt x="71" y="14"/>
                  <a:pt x="72" y="12"/>
                  <a:pt x="72" y="11"/>
                </a:cubicBezTo>
                <a:cubicBezTo>
                  <a:pt x="72" y="10"/>
                  <a:pt x="73" y="9"/>
                  <a:pt x="74" y="8"/>
                </a:cubicBezTo>
                <a:cubicBezTo>
                  <a:pt x="74" y="8"/>
                  <a:pt x="74" y="8"/>
                  <a:pt x="74" y="8"/>
                </a:cubicBezTo>
                <a:cubicBezTo>
                  <a:pt x="74" y="8"/>
                  <a:pt x="74" y="8"/>
                  <a:pt x="74" y="8"/>
                </a:cubicBezTo>
                <a:cubicBezTo>
                  <a:pt x="75" y="7"/>
                  <a:pt x="76" y="7"/>
                  <a:pt x="77" y="6"/>
                </a:cubicBezTo>
                <a:cubicBezTo>
                  <a:pt x="77" y="7"/>
                  <a:pt x="77" y="7"/>
                  <a:pt x="77" y="7"/>
                </a:cubicBezTo>
                <a:moveTo>
                  <a:pt x="92" y="10"/>
                </a:moveTo>
                <a:cubicBezTo>
                  <a:pt x="91" y="9"/>
                  <a:pt x="90" y="7"/>
                  <a:pt x="88" y="6"/>
                </a:cubicBezTo>
                <a:cubicBezTo>
                  <a:pt x="88" y="5"/>
                  <a:pt x="87" y="4"/>
                  <a:pt x="86" y="4"/>
                </a:cubicBezTo>
                <a:cubicBezTo>
                  <a:pt x="88" y="5"/>
                  <a:pt x="90" y="6"/>
                  <a:pt x="92" y="8"/>
                </a:cubicBezTo>
                <a:cubicBezTo>
                  <a:pt x="92" y="8"/>
                  <a:pt x="92" y="8"/>
                  <a:pt x="92" y="8"/>
                </a:cubicBezTo>
                <a:cubicBezTo>
                  <a:pt x="93" y="8"/>
                  <a:pt x="93" y="8"/>
                  <a:pt x="93" y="8"/>
                </a:cubicBezTo>
                <a:cubicBezTo>
                  <a:pt x="93" y="10"/>
                  <a:pt x="93" y="10"/>
                  <a:pt x="93" y="10"/>
                </a:cubicBezTo>
                <a:cubicBezTo>
                  <a:pt x="92" y="10"/>
                  <a:pt x="92" y="10"/>
                  <a:pt x="92" y="10"/>
                </a:cubicBezTo>
                <a:moveTo>
                  <a:pt x="74" y="6"/>
                </a:moveTo>
                <a:cubicBezTo>
                  <a:pt x="74" y="4"/>
                  <a:pt x="74" y="4"/>
                  <a:pt x="74" y="4"/>
                </a:cubicBezTo>
                <a:cubicBezTo>
                  <a:pt x="75" y="4"/>
                  <a:pt x="76" y="3"/>
                  <a:pt x="77" y="3"/>
                </a:cubicBezTo>
                <a:cubicBezTo>
                  <a:pt x="77" y="4"/>
                  <a:pt x="77" y="4"/>
                  <a:pt x="77" y="4"/>
                </a:cubicBezTo>
                <a:cubicBezTo>
                  <a:pt x="76" y="5"/>
                  <a:pt x="75" y="5"/>
                  <a:pt x="74" y="6"/>
                </a:cubicBezTo>
                <a:moveTo>
                  <a:pt x="79" y="4"/>
                </a:moveTo>
                <a:cubicBezTo>
                  <a:pt x="79" y="3"/>
                  <a:pt x="79" y="3"/>
                  <a:pt x="79" y="3"/>
                </a:cubicBezTo>
                <a:cubicBezTo>
                  <a:pt x="80" y="2"/>
                  <a:pt x="80" y="2"/>
                  <a:pt x="81" y="2"/>
                </a:cubicBezTo>
                <a:cubicBezTo>
                  <a:pt x="81" y="2"/>
                  <a:pt x="81" y="2"/>
                  <a:pt x="81" y="2"/>
                </a:cubicBezTo>
                <a:cubicBezTo>
                  <a:pt x="82" y="2"/>
                  <a:pt x="83" y="3"/>
                  <a:pt x="84" y="3"/>
                </a:cubicBezTo>
                <a:cubicBezTo>
                  <a:pt x="84" y="3"/>
                  <a:pt x="83" y="3"/>
                  <a:pt x="83" y="3"/>
                </a:cubicBezTo>
                <a:cubicBezTo>
                  <a:pt x="82" y="3"/>
                  <a:pt x="81" y="3"/>
                  <a:pt x="80" y="3"/>
                </a:cubicBezTo>
                <a:cubicBezTo>
                  <a:pt x="80" y="3"/>
                  <a:pt x="80" y="3"/>
                  <a:pt x="80" y="3"/>
                </a:cubicBezTo>
                <a:cubicBezTo>
                  <a:pt x="80" y="3"/>
                  <a:pt x="80" y="3"/>
                  <a:pt x="80" y="3"/>
                </a:cubicBezTo>
                <a:cubicBezTo>
                  <a:pt x="80" y="3"/>
                  <a:pt x="80" y="4"/>
                  <a:pt x="79" y="4"/>
                </a:cubicBezTo>
                <a:moveTo>
                  <a:pt x="81" y="0"/>
                </a:moveTo>
                <a:cubicBezTo>
                  <a:pt x="80" y="0"/>
                  <a:pt x="79" y="1"/>
                  <a:pt x="78" y="1"/>
                </a:cubicBezTo>
                <a:cubicBezTo>
                  <a:pt x="78" y="1"/>
                  <a:pt x="78" y="1"/>
                  <a:pt x="78" y="1"/>
                </a:cubicBezTo>
                <a:cubicBezTo>
                  <a:pt x="78" y="1"/>
                  <a:pt x="78" y="1"/>
                  <a:pt x="78" y="1"/>
                </a:cubicBezTo>
                <a:cubicBezTo>
                  <a:pt x="78" y="1"/>
                  <a:pt x="78" y="1"/>
                  <a:pt x="78" y="1"/>
                </a:cubicBezTo>
                <a:cubicBezTo>
                  <a:pt x="78" y="1"/>
                  <a:pt x="78" y="1"/>
                  <a:pt x="78" y="1"/>
                </a:cubicBezTo>
                <a:cubicBezTo>
                  <a:pt x="76" y="1"/>
                  <a:pt x="74" y="2"/>
                  <a:pt x="72" y="3"/>
                </a:cubicBezTo>
                <a:cubicBezTo>
                  <a:pt x="70" y="4"/>
                  <a:pt x="68" y="7"/>
                  <a:pt x="66" y="9"/>
                </a:cubicBezTo>
                <a:cubicBezTo>
                  <a:pt x="66" y="9"/>
                  <a:pt x="66" y="9"/>
                  <a:pt x="66" y="9"/>
                </a:cubicBezTo>
                <a:cubicBezTo>
                  <a:pt x="66" y="9"/>
                  <a:pt x="66" y="9"/>
                  <a:pt x="66" y="9"/>
                </a:cubicBezTo>
                <a:cubicBezTo>
                  <a:pt x="66" y="11"/>
                  <a:pt x="66" y="12"/>
                  <a:pt x="66" y="14"/>
                </a:cubicBezTo>
                <a:cubicBezTo>
                  <a:pt x="66" y="17"/>
                  <a:pt x="67" y="20"/>
                  <a:pt x="68" y="23"/>
                </a:cubicBezTo>
                <a:cubicBezTo>
                  <a:pt x="69" y="24"/>
                  <a:pt x="69" y="24"/>
                  <a:pt x="69" y="24"/>
                </a:cubicBezTo>
                <a:cubicBezTo>
                  <a:pt x="69" y="24"/>
                  <a:pt x="69" y="24"/>
                  <a:pt x="69" y="24"/>
                </a:cubicBezTo>
                <a:cubicBezTo>
                  <a:pt x="71" y="24"/>
                  <a:pt x="72" y="23"/>
                  <a:pt x="73" y="23"/>
                </a:cubicBezTo>
                <a:cubicBezTo>
                  <a:pt x="75" y="22"/>
                  <a:pt x="76" y="22"/>
                  <a:pt x="77" y="22"/>
                </a:cubicBezTo>
                <a:cubicBezTo>
                  <a:pt x="77" y="22"/>
                  <a:pt x="77" y="22"/>
                  <a:pt x="77" y="22"/>
                </a:cubicBezTo>
                <a:cubicBezTo>
                  <a:pt x="77" y="22"/>
                  <a:pt x="77" y="22"/>
                  <a:pt x="77" y="22"/>
                </a:cubicBezTo>
                <a:cubicBezTo>
                  <a:pt x="77" y="22"/>
                  <a:pt x="77" y="22"/>
                  <a:pt x="77" y="22"/>
                </a:cubicBezTo>
                <a:cubicBezTo>
                  <a:pt x="78" y="22"/>
                  <a:pt x="78" y="22"/>
                  <a:pt x="78" y="22"/>
                </a:cubicBezTo>
                <a:cubicBezTo>
                  <a:pt x="79" y="22"/>
                  <a:pt x="79" y="22"/>
                  <a:pt x="79" y="22"/>
                </a:cubicBezTo>
                <a:cubicBezTo>
                  <a:pt x="79" y="22"/>
                  <a:pt x="79" y="22"/>
                  <a:pt x="79" y="22"/>
                </a:cubicBezTo>
                <a:cubicBezTo>
                  <a:pt x="80" y="22"/>
                  <a:pt x="80" y="22"/>
                  <a:pt x="80" y="22"/>
                </a:cubicBezTo>
                <a:cubicBezTo>
                  <a:pt x="80" y="22"/>
                  <a:pt x="80" y="22"/>
                  <a:pt x="80" y="22"/>
                </a:cubicBezTo>
                <a:cubicBezTo>
                  <a:pt x="84" y="24"/>
                  <a:pt x="89" y="27"/>
                  <a:pt x="93" y="30"/>
                </a:cubicBezTo>
                <a:cubicBezTo>
                  <a:pt x="93" y="30"/>
                  <a:pt x="93" y="30"/>
                  <a:pt x="93" y="30"/>
                </a:cubicBezTo>
                <a:cubicBezTo>
                  <a:pt x="93" y="30"/>
                  <a:pt x="93" y="30"/>
                  <a:pt x="93" y="30"/>
                </a:cubicBezTo>
                <a:cubicBezTo>
                  <a:pt x="94" y="32"/>
                  <a:pt x="94" y="32"/>
                  <a:pt x="94" y="32"/>
                </a:cubicBezTo>
                <a:cubicBezTo>
                  <a:pt x="96" y="34"/>
                  <a:pt x="97" y="37"/>
                  <a:pt x="98" y="40"/>
                </a:cubicBezTo>
                <a:cubicBezTo>
                  <a:pt x="98" y="42"/>
                  <a:pt x="98" y="45"/>
                  <a:pt x="99" y="47"/>
                </a:cubicBezTo>
                <a:cubicBezTo>
                  <a:pt x="98" y="47"/>
                  <a:pt x="98" y="47"/>
                  <a:pt x="97" y="47"/>
                </a:cubicBezTo>
                <a:cubicBezTo>
                  <a:pt x="97" y="47"/>
                  <a:pt x="97" y="47"/>
                  <a:pt x="97" y="47"/>
                </a:cubicBezTo>
                <a:cubicBezTo>
                  <a:pt x="96" y="47"/>
                  <a:pt x="95" y="47"/>
                  <a:pt x="94" y="47"/>
                </a:cubicBezTo>
                <a:cubicBezTo>
                  <a:pt x="93" y="46"/>
                  <a:pt x="93" y="46"/>
                  <a:pt x="93" y="46"/>
                </a:cubicBezTo>
                <a:cubicBezTo>
                  <a:pt x="92" y="46"/>
                  <a:pt x="91" y="47"/>
                  <a:pt x="90" y="47"/>
                </a:cubicBezTo>
                <a:cubicBezTo>
                  <a:pt x="80" y="47"/>
                  <a:pt x="80" y="47"/>
                  <a:pt x="80" y="47"/>
                </a:cubicBezTo>
                <a:cubicBezTo>
                  <a:pt x="80" y="46"/>
                  <a:pt x="80" y="45"/>
                  <a:pt x="79" y="44"/>
                </a:cubicBezTo>
                <a:cubicBezTo>
                  <a:pt x="79" y="44"/>
                  <a:pt x="79" y="44"/>
                  <a:pt x="79" y="44"/>
                </a:cubicBezTo>
                <a:cubicBezTo>
                  <a:pt x="79" y="44"/>
                  <a:pt x="79" y="44"/>
                  <a:pt x="79" y="44"/>
                </a:cubicBezTo>
                <a:cubicBezTo>
                  <a:pt x="77" y="40"/>
                  <a:pt x="77" y="40"/>
                  <a:pt x="77" y="40"/>
                </a:cubicBezTo>
                <a:cubicBezTo>
                  <a:pt x="77" y="41"/>
                  <a:pt x="77" y="41"/>
                  <a:pt x="77" y="41"/>
                </a:cubicBezTo>
                <a:cubicBezTo>
                  <a:pt x="76" y="39"/>
                  <a:pt x="75" y="37"/>
                  <a:pt x="74" y="36"/>
                </a:cubicBezTo>
                <a:cubicBezTo>
                  <a:pt x="74" y="36"/>
                  <a:pt x="74" y="36"/>
                  <a:pt x="74" y="36"/>
                </a:cubicBezTo>
                <a:cubicBezTo>
                  <a:pt x="74" y="35"/>
                  <a:pt x="74" y="35"/>
                  <a:pt x="74" y="35"/>
                </a:cubicBezTo>
                <a:cubicBezTo>
                  <a:pt x="74" y="35"/>
                  <a:pt x="74" y="35"/>
                  <a:pt x="74" y="35"/>
                </a:cubicBezTo>
                <a:cubicBezTo>
                  <a:pt x="72" y="33"/>
                  <a:pt x="72" y="33"/>
                  <a:pt x="72" y="33"/>
                </a:cubicBezTo>
                <a:cubicBezTo>
                  <a:pt x="72" y="33"/>
                  <a:pt x="72" y="33"/>
                  <a:pt x="72" y="33"/>
                </a:cubicBezTo>
                <a:cubicBezTo>
                  <a:pt x="68" y="28"/>
                  <a:pt x="62" y="24"/>
                  <a:pt x="55" y="23"/>
                </a:cubicBezTo>
                <a:cubicBezTo>
                  <a:pt x="55" y="23"/>
                  <a:pt x="55" y="23"/>
                  <a:pt x="55" y="23"/>
                </a:cubicBezTo>
                <a:cubicBezTo>
                  <a:pt x="54" y="23"/>
                  <a:pt x="54" y="23"/>
                  <a:pt x="54" y="23"/>
                </a:cubicBezTo>
                <a:cubicBezTo>
                  <a:pt x="53" y="23"/>
                  <a:pt x="53" y="23"/>
                  <a:pt x="53" y="23"/>
                </a:cubicBezTo>
                <a:cubicBezTo>
                  <a:pt x="53" y="23"/>
                  <a:pt x="53" y="23"/>
                  <a:pt x="53" y="23"/>
                </a:cubicBezTo>
                <a:cubicBezTo>
                  <a:pt x="47" y="25"/>
                  <a:pt x="47" y="25"/>
                  <a:pt x="47" y="25"/>
                </a:cubicBezTo>
                <a:cubicBezTo>
                  <a:pt x="46" y="25"/>
                  <a:pt x="45" y="24"/>
                  <a:pt x="44" y="24"/>
                </a:cubicBezTo>
                <a:cubicBezTo>
                  <a:pt x="44" y="24"/>
                  <a:pt x="44" y="24"/>
                  <a:pt x="44" y="24"/>
                </a:cubicBezTo>
                <a:cubicBezTo>
                  <a:pt x="43" y="24"/>
                  <a:pt x="43" y="24"/>
                  <a:pt x="43" y="24"/>
                </a:cubicBezTo>
                <a:cubicBezTo>
                  <a:pt x="42" y="23"/>
                  <a:pt x="42" y="23"/>
                  <a:pt x="42" y="23"/>
                </a:cubicBezTo>
                <a:cubicBezTo>
                  <a:pt x="42" y="24"/>
                  <a:pt x="42" y="24"/>
                  <a:pt x="42" y="24"/>
                </a:cubicBezTo>
                <a:cubicBezTo>
                  <a:pt x="41" y="23"/>
                  <a:pt x="41" y="23"/>
                  <a:pt x="40" y="23"/>
                </a:cubicBezTo>
                <a:cubicBezTo>
                  <a:pt x="39" y="23"/>
                  <a:pt x="38" y="23"/>
                  <a:pt x="37" y="24"/>
                </a:cubicBezTo>
                <a:cubicBezTo>
                  <a:pt x="37" y="23"/>
                  <a:pt x="37" y="23"/>
                  <a:pt x="37" y="23"/>
                </a:cubicBezTo>
                <a:cubicBezTo>
                  <a:pt x="36" y="24"/>
                  <a:pt x="36" y="24"/>
                  <a:pt x="36" y="24"/>
                </a:cubicBezTo>
                <a:cubicBezTo>
                  <a:pt x="35" y="24"/>
                  <a:pt x="35" y="24"/>
                  <a:pt x="35" y="24"/>
                </a:cubicBezTo>
                <a:cubicBezTo>
                  <a:pt x="35" y="24"/>
                  <a:pt x="35" y="24"/>
                  <a:pt x="35" y="24"/>
                </a:cubicBezTo>
                <a:cubicBezTo>
                  <a:pt x="34" y="25"/>
                  <a:pt x="34" y="25"/>
                  <a:pt x="33" y="25"/>
                </a:cubicBezTo>
                <a:cubicBezTo>
                  <a:pt x="33" y="26"/>
                  <a:pt x="33" y="26"/>
                  <a:pt x="33" y="26"/>
                </a:cubicBezTo>
                <a:cubicBezTo>
                  <a:pt x="33" y="25"/>
                  <a:pt x="33" y="25"/>
                  <a:pt x="33" y="25"/>
                </a:cubicBezTo>
                <a:cubicBezTo>
                  <a:pt x="31" y="26"/>
                  <a:pt x="31" y="26"/>
                  <a:pt x="31" y="26"/>
                </a:cubicBezTo>
                <a:cubicBezTo>
                  <a:pt x="31" y="26"/>
                  <a:pt x="31" y="26"/>
                  <a:pt x="31" y="26"/>
                </a:cubicBezTo>
                <a:cubicBezTo>
                  <a:pt x="30" y="27"/>
                  <a:pt x="28" y="29"/>
                  <a:pt x="28" y="31"/>
                </a:cubicBezTo>
                <a:cubicBezTo>
                  <a:pt x="28" y="31"/>
                  <a:pt x="28" y="31"/>
                  <a:pt x="28" y="31"/>
                </a:cubicBezTo>
                <a:cubicBezTo>
                  <a:pt x="28" y="31"/>
                  <a:pt x="28" y="31"/>
                  <a:pt x="28" y="31"/>
                </a:cubicBezTo>
                <a:cubicBezTo>
                  <a:pt x="27" y="32"/>
                  <a:pt x="27" y="33"/>
                  <a:pt x="27" y="34"/>
                </a:cubicBezTo>
                <a:cubicBezTo>
                  <a:pt x="27" y="38"/>
                  <a:pt x="29" y="41"/>
                  <a:pt x="30" y="45"/>
                </a:cubicBezTo>
                <a:cubicBezTo>
                  <a:pt x="30" y="45"/>
                  <a:pt x="30" y="45"/>
                  <a:pt x="30" y="45"/>
                </a:cubicBezTo>
                <a:cubicBezTo>
                  <a:pt x="30" y="45"/>
                  <a:pt x="30" y="45"/>
                  <a:pt x="30" y="45"/>
                </a:cubicBezTo>
                <a:cubicBezTo>
                  <a:pt x="31" y="45"/>
                  <a:pt x="31" y="45"/>
                  <a:pt x="31" y="45"/>
                </a:cubicBezTo>
                <a:cubicBezTo>
                  <a:pt x="31" y="45"/>
                  <a:pt x="31" y="45"/>
                  <a:pt x="31" y="45"/>
                </a:cubicBezTo>
                <a:cubicBezTo>
                  <a:pt x="31" y="46"/>
                  <a:pt x="31" y="46"/>
                  <a:pt x="31" y="46"/>
                </a:cubicBezTo>
                <a:cubicBezTo>
                  <a:pt x="33" y="47"/>
                  <a:pt x="33" y="47"/>
                  <a:pt x="33" y="47"/>
                </a:cubicBezTo>
                <a:cubicBezTo>
                  <a:pt x="33" y="46"/>
                  <a:pt x="33" y="46"/>
                  <a:pt x="33" y="46"/>
                </a:cubicBezTo>
                <a:cubicBezTo>
                  <a:pt x="33" y="46"/>
                  <a:pt x="33" y="46"/>
                  <a:pt x="33" y="46"/>
                </a:cubicBezTo>
                <a:cubicBezTo>
                  <a:pt x="34" y="46"/>
                  <a:pt x="34" y="46"/>
                  <a:pt x="35" y="45"/>
                </a:cubicBezTo>
                <a:cubicBezTo>
                  <a:pt x="35" y="46"/>
                  <a:pt x="35" y="46"/>
                  <a:pt x="35" y="46"/>
                </a:cubicBezTo>
                <a:cubicBezTo>
                  <a:pt x="37" y="45"/>
                  <a:pt x="37" y="45"/>
                  <a:pt x="37" y="45"/>
                </a:cubicBezTo>
                <a:cubicBezTo>
                  <a:pt x="37" y="44"/>
                  <a:pt x="37" y="44"/>
                  <a:pt x="37" y="44"/>
                </a:cubicBezTo>
                <a:cubicBezTo>
                  <a:pt x="37" y="44"/>
                  <a:pt x="37" y="44"/>
                  <a:pt x="37" y="44"/>
                </a:cubicBezTo>
                <a:cubicBezTo>
                  <a:pt x="38" y="44"/>
                  <a:pt x="39" y="43"/>
                  <a:pt x="40" y="42"/>
                </a:cubicBezTo>
                <a:cubicBezTo>
                  <a:pt x="41" y="42"/>
                  <a:pt x="41" y="42"/>
                  <a:pt x="42" y="42"/>
                </a:cubicBezTo>
                <a:cubicBezTo>
                  <a:pt x="43" y="42"/>
                  <a:pt x="43" y="42"/>
                  <a:pt x="43" y="42"/>
                </a:cubicBezTo>
                <a:cubicBezTo>
                  <a:pt x="43" y="42"/>
                  <a:pt x="43" y="42"/>
                  <a:pt x="43" y="42"/>
                </a:cubicBezTo>
                <a:cubicBezTo>
                  <a:pt x="46" y="42"/>
                  <a:pt x="50" y="44"/>
                  <a:pt x="53" y="46"/>
                </a:cubicBezTo>
                <a:cubicBezTo>
                  <a:pt x="54" y="46"/>
                  <a:pt x="54" y="46"/>
                  <a:pt x="54" y="46"/>
                </a:cubicBezTo>
                <a:cubicBezTo>
                  <a:pt x="54" y="46"/>
                  <a:pt x="54" y="46"/>
                  <a:pt x="54" y="46"/>
                </a:cubicBezTo>
                <a:cubicBezTo>
                  <a:pt x="54" y="47"/>
                  <a:pt x="54" y="47"/>
                  <a:pt x="54" y="47"/>
                </a:cubicBezTo>
                <a:cubicBezTo>
                  <a:pt x="55" y="48"/>
                  <a:pt x="57" y="49"/>
                  <a:pt x="57" y="51"/>
                </a:cubicBezTo>
                <a:cubicBezTo>
                  <a:pt x="57" y="51"/>
                  <a:pt x="57" y="51"/>
                  <a:pt x="57" y="51"/>
                </a:cubicBezTo>
                <a:cubicBezTo>
                  <a:pt x="56" y="52"/>
                  <a:pt x="55" y="52"/>
                  <a:pt x="55" y="52"/>
                </a:cubicBezTo>
                <a:cubicBezTo>
                  <a:pt x="55" y="52"/>
                  <a:pt x="55" y="52"/>
                  <a:pt x="55" y="52"/>
                </a:cubicBezTo>
                <a:cubicBezTo>
                  <a:pt x="53" y="53"/>
                  <a:pt x="53" y="53"/>
                  <a:pt x="53" y="53"/>
                </a:cubicBezTo>
                <a:cubicBezTo>
                  <a:pt x="53" y="53"/>
                  <a:pt x="53" y="53"/>
                  <a:pt x="53" y="53"/>
                </a:cubicBezTo>
                <a:cubicBezTo>
                  <a:pt x="53" y="53"/>
                  <a:pt x="53" y="53"/>
                  <a:pt x="53" y="53"/>
                </a:cubicBezTo>
                <a:cubicBezTo>
                  <a:pt x="51" y="54"/>
                  <a:pt x="50" y="54"/>
                  <a:pt x="49" y="55"/>
                </a:cubicBezTo>
                <a:cubicBezTo>
                  <a:pt x="55" y="55"/>
                  <a:pt x="55" y="55"/>
                  <a:pt x="55" y="55"/>
                </a:cubicBezTo>
                <a:cubicBezTo>
                  <a:pt x="55" y="55"/>
                  <a:pt x="55" y="55"/>
                  <a:pt x="55" y="55"/>
                </a:cubicBezTo>
                <a:cubicBezTo>
                  <a:pt x="56" y="54"/>
                  <a:pt x="57" y="53"/>
                  <a:pt x="58" y="53"/>
                </a:cubicBezTo>
                <a:cubicBezTo>
                  <a:pt x="58" y="53"/>
                  <a:pt x="58" y="53"/>
                  <a:pt x="58" y="53"/>
                </a:cubicBezTo>
                <a:cubicBezTo>
                  <a:pt x="58" y="52"/>
                  <a:pt x="58" y="52"/>
                  <a:pt x="58" y="52"/>
                </a:cubicBezTo>
                <a:cubicBezTo>
                  <a:pt x="59" y="51"/>
                  <a:pt x="59" y="51"/>
                  <a:pt x="59" y="51"/>
                </a:cubicBezTo>
                <a:cubicBezTo>
                  <a:pt x="59" y="48"/>
                  <a:pt x="57" y="47"/>
                  <a:pt x="56" y="45"/>
                </a:cubicBezTo>
                <a:cubicBezTo>
                  <a:pt x="56" y="45"/>
                  <a:pt x="56" y="45"/>
                  <a:pt x="56" y="45"/>
                </a:cubicBezTo>
                <a:cubicBezTo>
                  <a:pt x="56" y="45"/>
                  <a:pt x="56" y="45"/>
                  <a:pt x="56" y="45"/>
                </a:cubicBezTo>
                <a:cubicBezTo>
                  <a:pt x="55" y="45"/>
                  <a:pt x="55" y="45"/>
                  <a:pt x="55" y="45"/>
                </a:cubicBezTo>
                <a:cubicBezTo>
                  <a:pt x="55" y="45"/>
                  <a:pt x="55" y="45"/>
                  <a:pt x="55" y="45"/>
                </a:cubicBezTo>
                <a:cubicBezTo>
                  <a:pt x="55" y="44"/>
                  <a:pt x="55" y="44"/>
                  <a:pt x="55" y="44"/>
                </a:cubicBezTo>
                <a:cubicBezTo>
                  <a:pt x="57" y="46"/>
                  <a:pt x="60" y="48"/>
                  <a:pt x="61" y="51"/>
                </a:cubicBezTo>
                <a:cubicBezTo>
                  <a:pt x="61" y="52"/>
                  <a:pt x="61" y="52"/>
                  <a:pt x="61" y="52"/>
                </a:cubicBezTo>
                <a:cubicBezTo>
                  <a:pt x="62" y="52"/>
                  <a:pt x="62" y="52"/>
                  <a:pt x="62" y="52"/>
                </a:cubicBezTo>
                <a:cubicBezTo>
                  <a:pt x="66" y="52"/>
                  <a:pt x="69" y="51"/>
                  <a:pt x="72" y="50"/>
                </a:cubicBezTo>
                <a:cubicBezTo>
                  <a:pt x="72" y="52"/>
                  <a:pt x="72" y="52"/>
                  <a:pt x="72" y="52"/>
                </a:cubicBezTo>
                <a:cubicBezTo>
                  <a:pt x="67" y="53"/>
                  <a:pt x="62" y="54"/>
                  <a:pt x="58" y="55"/>
                </a:cubicBezTo>
                <a:cubicBezTo>
                  <a:pt x="67" y="55"/>
                  <a:pt x="67" y="55"/>
                  <a:pt x="67" y="55"/>
                </a:cubicBezTo>
                <a:cubicBezTo>
                  <a:pt x="68" y="55"/>
                  <a:pt x="70" y="54"/>
                  <a:pt x="72" y="54"/>
                </a:cubicBezTo>
                <a:cubicBezTo>
                  <a:pt x="72" y="54"/>
                  <a:pt x="72" y="54"/>
                  <a:pt x="72" y="54"/>
                </a:cubicBezTo>
                <a:cubicBezTo>
                  <a:pt x="73" y="54"/>
                  <a:pt x="73" y="54"/>
                  <a:pt x="73" y="54"/>
                </a:cubicBezTo>
                <a:cubicBezTo>
                  <a:pt x="73" y="54"/>
                  <a:pt x="73" y="54"/>
                  <a:pt x="73" y="54"/>
                </a:cubicBezTo>
                <a:cubicBezTo>
                  <a:pt x="74" y="53"/>
                  <a:pt x="74" y="53"/>
                  <a:pt x="74" y="53"/>
                </a:cubicBezTo>
                <a:cubicBezTo>
                  <a:pt x="74" y="53"/>
                  <a:pt x="74" y="53"/>
                  <a:pt x="74" y="53"/>
                </a:cubicBezTo>
                <a:cubicBezTo>
                  <a:pt x="75" y="53"/>
                  <a:pt x="76" y="53"/>
                  <a:pt x="77" y="53"/>
                </a:cubicBezTo>
                <a:cubicBezTo>
                  <a:pt x="77" y="53"/>
                  <a:pt x="77" y="53"/>
                  <a:pt x="77" y="53"/>
                </a:cubicBezTo>
                <a:cubicBezTo>
                  <a:pt x="79" y="53"/>
                  <a:pt x="79" y="53"/>
                  <a:pt x="79" y="53"/>
                </a:cubicBezTo>
                <a:cubicBezTo>
                  <a:pt x="79" y="53"/>
                  <a:pt x="79" y="53"/>
                  <a:pt x="79" y="53"/>
                </a:cubicBezTo>
                <a:cubicBezTo>
                  <a:pt x="79" y="53"/>
                  <a:pt x="79" y="53"/>
                  <a:pt x="79" y="53"/>
                </a:cubicBezTo>
                <a:cubicBezTo>
                  <a:pt x="84" y="52"/>
                  <a:pt x="89" y="52"/>
                  <a:pt x="94" y="52"/>
                </a:cubicBezTo>
                <a:cubicBezTo>
                  <a:pt x="94" y="52"/>
                  <a:pt x="95" y="52"/>
                  <a:pt x="95" y="52"/>
                </a:cubicBezTo>
                <a:cubicBezTo>
                  <a:pt x="103" y="52"/>
                  <a:pt x="112" y="52"/>
                  <a:pt x="121" y="53"/>
                </a:cubicBezTo>
                <a:cubicBezTo>
                  <a:pt x="125" y="53"/>
                  <a:pt x="128" y="54"/>
                  <a:pt x="132" y="55"/>
                </a:cubicBezTo>
                <a:cubicBezTo>
                  <a:pt x="142" y="55"/>
                  <a:pt x="142" y="55"/>
                  <a:pt x="142" y="55"/>
                </a:cubicBezTo>
                <a:cubicBezTo>
                  <a:pt x="142" y="55"/>
                  <a:pt x="142" y="55"/>
                  <a:pt x="142" y="55"/>
                </a:cubicBezTo>
                <a:cubicBezTo>
                  <a:pt x="143" y="55"/>
                  <a:pt x="143" y="55"/>
                  <a:pt x="143" y="55"/>
                </a:cubicBezTo>
                <a:cubicBezTo>
                  <a:pt x="150" y="55"/>
                  <a:pt x="150" y="55"/>
                  <a:pt x="150" y="55"/>
                </a:cubicBezTo>
                <a:cubicBezTo>
                  <a:pt x="150" y="55"/>
                  <a:pt x="151" y="54"/>
                  <a:pt x="151" y="54"/>
                </a:cubicBezTo>
                <a:cubicBezTo>
                  <a:pt x="151" y="55"/>
                  <a:pt x="151" y="55"/>
                  <a:pt x="151" y="55"/>
                </a:cubicBezTo>
                <a:cubicBezTo>
                  <a:pt x="155" y="55"/>
                  <a:pt x="155" y="55"/>
                  <a:pt x="155" y="55"/>
                </a:cubicBezTo>
                <a:cubicBezTo>
                  <a:pt x="155" y="53"/>
                  <a:pt x="156" y="51"/>
                  <a:pt x="156" y="49"/>
                </a:cubicBezTo>
                <a:cubicBezTo>
                  <a:pt x="156" y="49"/>
                  <a:pt x="156" y="48"/>
                  <a:pt x="156" y="48"/>
                </a:cubicBezTo>
                <a:cubicBezTo>
                  <a:pt x="157" y="47"/>
                  <a:pt x="159" y="46"/>
                  <a:pt x="160" y="44"/>
                </a:cubicBezTo>
                <a:cubicBezTo>
                  <a:pt x="162" y="43"/>
                  <a:pt x="163" y="41"/>
                  <a:pt x="163" y="39"/>
                </a:cubicBezTo>
                <a:cubicBezTo>
                  <a:pt x="163" y="39"/>
                  <a:pt x="163" y="39"/>
                  <a:pt x="163" y="39"/>
                </a:cubicBezTo>
                <a:cubicBezTo>
                  <a:pt x="163" y="39"/>
                  <a:pt x="163" y="39"/>
                  <a:pt x="163" y="39"/>
                </a:cubicBezTo>
                <a:cubicBezTo>
                  <a:pt x="163" y="38"/>
                  <a:pt x="163" y="38"/>
                  <a:pt x="163" y="38"/>
                </a:cubicBezTo>
                <a:cubicBezTo>
                  <a:pt x="163" y="30"/>
                  <a:pt x="158" y="24"/>
                  <a:pt x="153" y="19"/>
                </a:cubicBezTo>
                <a:cubicBezTo>
                  <a:pt x="151" y="18"/>
                  <a:pt x="151" y="18"/>
                  <a:pt x="151" y="18"/>
                </a:cubicBezTo>
                <a:cubicBezTo>
                  <a:pt x="151" y="19"/>
                  <a:pt x="151" y="19"/>
                  <a:pt x="151" y="19"/>
                </a:cubicBezTo>
                <a:cubicBezTo>
                  <a:pt x="149" y="19"/>
                  <a:pt x="148" y="18"/>
                  <a:pt x="147" y="17"/>
                </a:cubicBezTo>
                <a:cubicBezTo>
                  <a:pt x="146" y="15"/>
                  <a:pt x="145" y="13"/>
                  <a:pt x="143" y="12"/>
                </a:cubicBezTo>
                <a:cubicBezTo>
                  <a:pt x="142" y="11"/>
                  <a:pt x="142" y="11"/>
                  <a:pt x="142" y="11"/>
                </a:cubicBezTo>
                <a:cubicBezTo>
                  <a:pt x="142" y="11"/>
                  <a:pt x="142" y="11"/>
                  <a:pt x="142" y="11"/>
                </a:cubicBezTo>
                <a:cubicBezTo>
                  <a:pt x="142" y="11"/>
                  <a:pt x="142" y="11"/>
                  <a:pt x="142" y="11"/>
                </a:cubicBezTo>
                <a:cubicBezTo>
                  <a:pt x="142" y="11"/>
                  <a:pt x="142" y="11"/>
                  <a:pt x="142" y="11"/>
                </a:cubicBezTo>
                <a:cubicBezTo>
                  <a:pt x="140" y="9"/>
                  <a:pt x="140" y="9"/>
                  <a:pt x="140" y="9"/>
                </a:cubicBezTo>
                <a:cubicBezTo>
                  <a:pt x="140" y="10"/>
                  <a:pt x="140" y="10"/>
                  <a:pt x="140" y="10"/>
                </a:cubicBezTo>
                <a:cubicBezTo>
                  <a:pt x="140" y="10"/>
                  <a:pt x="139" y="9"/>
                  <a:pt x="139" y="9"/>
                </a:cubicBezTo>
                <a:cubicBezTo>
                  <a:pt x="139" y="9"/>
                  <a:pt x="139" y="9"/>
                  <a:pt x="139" y="9"/>
                </a:cubicBezTo>
                <a:cubicBezTo>
                  <a:pt x="138" y="9"/>
                  <a:pt x="138" y="9"/>
                  <a:pt x="138" y="9"/>
                </a:cubicBezTo>
                <a:cubicBezTo>
                  <a:pt x="137" y="8"/>
                  <a:pt x="137" y="8"/>
                  <a:pt x="137" y="8"/>
                </a:cubicBezTo>
                <a:cubicBezTo>
                  <a:pt x="137" y="8"/>
                  <a:pt x="137" y="8"/>
                  <a:pt x="137" y="8"/>
                </a:cubicBezTo>
                <a:cubicBezTo>
                  <a:pt x="136" y="8"/>
                  <a:pt x="135" y="8"/>
                  <a:pt x="134" y="8"/>
                </a:cubicBezTo>
                <a:cubicBezTo>
                  <a:pt x="132" y="8"/>
                  <a:pt x="131" y="8"/>
                  <a:pt x="129" y="9"/>
                </a:cubicBezTo>
                <a:cubicBezTo>
                  <a:pt x="127" y="9"/>
                  <a:pt x="125" y="11"/>
                  <a:pt x="124" y="12"/>
                </a:cubicBezTo>
                <a:cubicBezTo>
                  <a:pt x="122" y="14"/>
                  <a:pt x="121" y="15"/>
                  <a:pt x="120" y="17"/>
                </a:cubicBezTo>
                <a:cubicBezTo>
                  <a:pt x="120" y="17"/>
                  <a:pt x="120" y="17"/>
                  <a:pt x="120" y="17"/>
                </a:cubicBezTo>
                <a:cubicBezTo>
                  <a:pt x="120" y="17"/>
                  <a:pt x="120" y="17"/>
                  <a:pt x="120" y="17"/>
                </a:cubicBezTo>
                <a:cubicBezTo>
                  <a:pt x="120" y="18"/>
                  <a:pt x="120" y="20"/>
                  <a:pt x="120" y="22"/>
                </a:cubicBezTo>
                <a:cubicBezTo>
                  <a:pt x="120" y="24"/>
                  <a:pt x="120" y="26"/>
                  <a:pt x="121" y="27"/>
                </a:cubicBezTo>
                <a:cubicBezTo>
                  <a:pt x="122" y="27"/>
                  <a:pt x="122" y="27"/>
                  <a:pt x="122" y="27"/>
                </a:cubicBezTo>
                <a:cubicBezTo>
                  <a:pt x="122" y="27"/>
                  <a:pt x="122" y="27"/>
                  <a:pt x="122" y="27"/>
                </a:cubicBezTo>
                <a:cubicBezTo>
                  <a:pt x="125" y="28"/>
                  <a:pt x="127" y="27"/>
                  <a:pt x="130" y="28"/>
                </a:cubicBezTo>
                <a:cubicBezTo>
                  <a:pt x="132" y="28"/>
                  <a:pt x="134" y="29"/>
                  <a:pt x="136" y="31"/>
                </a:cubicBezTo>
                <a:cubicBezTo>
                  <a:pt x="136" y="32"/>
                  <a:pt x="136" y="32"/>
                  <a:pt x="136" y="32"/>
                </a:cubicBezTo>
                <a:cubicBezTo>
                  <a:pt x="136" y="32"/>
                  <a:pt x="136" y="32"/>
                  <a:pt x="136" y="32"/>
                </a:cubicBezTo>
                <a:cubicBezTo>
                  <a:pt x="137" y="32"/>
                  <a:pt x="137" y="32"/>
                  <a:pt x="137" y="32"/>
                </a:cubicBezTo>
                <a:cubicBezTo>
                  <a:pt x="137" y="32"/>
                  <a:pt x="137" y="32"/>
                  <a:pt x="137" y="32"/>
                </a:cubicBezTo>
                <a:cubicBezTo>
                  <a:pt x="139" y="34"/>
                  <a:pt x="140" y="36"/>
                  <a:pt x="140" y="38"/>
                </a:cubicBezTo>
                <a:cubicBezTo>
                  <a:pt x="140" y="39"/>
                  <a:pt x="140" y="39"/>
                  <a:pt x="140" y="39"/>
                </a:cubicBezTo>
                <a:cubicBezTo>
                  <a:pt x="140" y="39"/>
                  <a:pt x="140" y="39"/>
                  <a:pt x="140" y="39"/>
                </a:cubicBezTo>
                <a:cubicBezTo>
                  <a:pt x="140" y="39"/>
                  <a:pt x="140" y="39"/>
                  <a:pt x="140" y="39"/>
                </a:cubicBezTo>
                <a:cubicBezTo>
                  <a:pt x="140" y="41"/>
                  <a:pt x="139" y="42"/>
                  <a:pt x="138" y="43"/>
                </a:cubicBezTo>
                <a:cubicBezTo>
                  <a:pt x="137" y="44"/>
                  <a:pt x="137" y="44"/>
                  <a:pt x="137" y="44"/>
                </a:cubicBezTo>
                <a:cubicBezTo>
                  <a:pt x="137" y="44"/>
                  <a:pt x="137" y="44"/>
                  <a:pt x="137" y="44"/>
                </a:cubicBezTo>
                <a:cubicBezTo>
                  <a:pt x="137" y="44"/>
                  <a:pt x="137" y="44"/>
                  <a:pt x="137" y="44"/>
                </a:cubicBezTo>
                <a:cubicBezTo>
                  <a:pt x="134" y="46"/>
                  <a:pt x="132" y="47"/>
                  <a:pt x="130" y="49"/>
                </a:cubicBezTo>
                <a:cubicBezTo>
                  <a:pt x="127" y="48"/>
                  <a:pt x="123" y="48"/>
                  <a:pt x="120" y="47"/>
                </a:cubicBezTo>
                <a:cubicBezTo>
                  <a:pt x="121" y="46"/>
                  <a:pt x="121" y="44"/>
                  <a:pt x="121" y="42"/>
                </a:cubicBezTo>
                <a:cubicBezTo>
                  <a:pt x="121" y="38"/>
                  <a:pt x="118" y="34"/>
                  <a:pt x="117" y="30"/>
                </a:cubicBezTo>
                <a:cubicBezTo>
                  <a:pt x="117" y="29"/>
                  <a:pt x="117" y="28"/>
                  <a:pt x="117" y="27"/>
                </a:cubicBezTo>
                <a:cubicBezTo>
                  <a:pt x="117" y="21"/>
                  <a:pt x="114" y="15"/>
                  <a:pt x="110" y="11"/>
                </a:cubicBezTo>
                <a:cubicBezTo>
                  <a:pt x="110" y="11"/>
                  <a:pt x="110" y="11"/>
                  <a:pt x="110" y="11"/>
                </a:cubicBezTo>
                <a:cubicBezTo>
                  <a:pt x="110" y="11"/>
                  <a:pt x="110" y="11"/>
                  <a:pt x="110" y="11"/>
                </a:cubicBezTo>
                <a:cubicBezTo>
                  <a:pt x="106" y="8"/>
                  <a:pt x="102" y="5"/>
                  <a:pt x="97" y="5"/>
                </a:cubicBezTo>
                <a:cubicBezTo>
                  <a:pt x="97" y="5"/>
                  <a:pt x="97" y="5"/>
                  <a:pt x="97" y="5"/>
                </a:cubicBezTo>
                <a:cubicBezTo>
                  <a:pt x="96" y="5"/>
                  <a:pt x="95" y="5"/>
                  <a:pt x="93" y="5"/>
                </a:cubicBezTo>
                <a:cubicBezTo>
                  <a:pt x="93" y="5"/>
                  <a:pt x="93" y="5"/>
                  <a:pt x="93" y="5"/>
                </a:cubicBezTo>
                <a:cubicBezTo>
                  <a:pt x="93" y="5"/>
                  <a:pt x="93" y="5"/>
                  <a:pt x="92" y="6"/>
                </a:cubicBezTo>
                <a:cubicBezTo>
                  <a:pt x="89" y="3"/>
                  <a:pt x="85" y="0"/>
                  <a:pt x="81" y="0"/>
                </a:cubicBezTo>
              </a:path>
            </a:pathLst>
          </a:custGeom>
          <a:solidFill>
            <a:srgbClr val="E8888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23" name="PA_任意多边形 1455"/>
          <p:cNvSpPr>
            <a:spLocks noEditPoints="1"/>
          </p:cNvSpPr>
          <p:nvPr>
            <p:custDataLst>
              <p:tags r:id="rId188"/>
            </p:custDataLst>
          </p:nvPr>
        </p:nvSpPr>
        <p:spPr bwMode="auto">
          <a:xfrm>
            <a:off x="965200" y="6665913"/>
            <a:ext cx="2046288" cy="134938"/>
          </a:xfrm>
          <a:custGeom>
            <a:avLst/>
            <a:gdLst>
              <a:gd name="T0" fmla="*/ 366 w 851"/>
              <a:gd name="T1" fmla="*/ 51 h 56"/>
              <a:gd name="T2" fmla="*/ 386 w 851"/>
              <a:gd name="T3" fmla="*/ 54 h 56"/>
              <a:gd name="T4" fmla="*/ 245 w 851"/>
              <a:gd name="T5" fmla="*/ 46 h 56"/>
              <a:gd name="T6" fmla="*/ 297 w 851"/>
              <a:gd name="T7" fmla="*/ 52 h 56"/>
              <a:gd name="T8" fmla="*/ 267 w 851"/>
              <a:gd name="T9" fmla="*/ 41 h 56"/>
              <a:gd name="T10" fmla="*/ 17 w 851"/>
              <a:gd name="T11" fmla="*/ 35 h 56"/>
              <a:gd name="T12" fmla="*/ 19 w 851"/>
              <a:gd name="T13" fmla="*/ 54 h 56"/>
              <a:gd name="T14" fmla="*/ 45 w 851"/>
              <a:gd name="T15" fmla="*/ 11 h 56"/>
              <a:gd name="T16" fmla="*/ 86 w 851"/>
              <a:gd name="T17" fmla="*/ 1 h 56"/>
              <a:gd name="T18" fmla="*/ 46 w 851"/>
              <a:gd name="T19" fmla="*/ 19 h 56"/>
              <a:gd name="T20" fmla="*/ 37 w 851"/>
              <a:gd name="T21" fmla="*/ 55 h 56"/>
              <a:gd name="T22" fmla="*/ 79 w 851"/>
              <a:gd name="T23" fmla="*/ 15 h 56"/>
              <a:gd name="T24" fmla="*/ 110 w 851"/>
              <a:gd name="T25" fmla="*/ 3 h 56"/>
              <a:gd name="T26" fmla="*/ 203 w 851"/>
              <a:gd name="T27" fmla="*/ 0 h 56"/>
              <a:gd name="T28" fmla="*/ 144 w 851"/>
              <a:gd name="T29" fmla="*/ 46 h 56"/>
              <a:gd name="T30" fmla="*/ 177 w 851"/>
              <a:gd name="T31" fmla="*/ 44 h 56"/>
              <a:gd name="T32" fmla="*/ 349 w 851"/>
              <a:gd name="T33" fmla="*/ 39 h 56"/>
              <a:gd name="T34" fmla="*/ 315 w 851"/>
              <a:gd name="T35" fmla="*/ 43 h 56"/>
              <a:gd name="T36" fmla="*/ 373 w 851"/>
              <a:gd name="T37" fmla="*/ 38 h 56"/>
              <a:gd name="T38" fmla="*/ 173 w 851"/>
              <a:gd name="T39" fmla="*/ 52 h 56"/>
              <a:gd name="T40" fmla="*/ 196 w 851"/>
              <a:gd name="T41" fmla="*/ 34 h 56"/>
              <a:gd name="T42" fmla="*/ 341 w 851"/>
              <a:gd name="T43" fmla="*/ 31 h 56"/>
              <a:gd name="T44" fmla="*/ 82 w 851"/>
              <a:gd name="T45" fmla="*/ 32 h 56"/>
              <a:gd name="T46" fmla="*/ 118 w 851"/>
              <a:gd name="T47" fmla="*/ 25 h 56"/>
              <a:gd name="T48" fmla="*/ 134 w 851"/>
              <a:gd name="T49" fmla="*/ 32 h 56"/>
              <a:gd name="T50" fmla="*/ 111 w 851"/>
              <a:gd name="T51" fmla="*/ 23 h 56"/>
              <a:gd name="T52" fmla="*/ 169 w 851"/>
              <a:gd name="T53" fmla="*/ 29 h 56"/>
              <a:gd name="T54" fmla="*/ 394 w 851"/>
              <a:gd name="T55" fmla="*/ 22 h 56"/>
              <a:gd name="T56" fmla="*/ 340 w 851"/>
              <a:gd name="T57" fmla="*/ 24 h 56"/>
              <a:gd name="T58" fmla="*/ 351 w 851"/>
              <a:gd name="T59" fmla="*/ 23 h 56"/>
              <a:gd name="T60" fmla="*/ 144 w 851"/>
              <a:gd name="T61" fmla="*/ 11 h 56"/>
              <a:gd name="T62" fmla="*/ 153 w 851"/>
              <a:gd name="T63" fmla="*/ 17 h 56"/>
              <a:gd name="T64" fmla="*/ 253 w 851"/>
              <a:gd name="T65" fmla="*/ 12 h 56"/>
              <a:gd name="T66" fmla="*/ 386 w 851"/>
              <a:gd name="T67" fmla="*/ 6 h 56"/>
              <a:gd name="T68" fmla="*/ 365 w 851"/>
              <a:gd name="T69" fmla="*/ 4 h 56"/>
              <a:gd name="T70" fmla="*/ 203 w 851"/>
              <a:gd name="T71" fmla="*/ 27 h 56"/>
              <a:gd name="T72" fmla="*/ 144 w 851"/>
              <a:gd name="T73" fmla="*/ 4 h 56"/>
              <a:gd name="T74" fmla="*/ 351 w 851"/>
              <a:gd name="T75" fmla="*/ 11 h 56"/>
              <a:gd name="T76" fmla="*/ 353 w 851"/>
              <a:gd name="T77" fmla="*/ 0 h 56"/>
              <a:gd name="T78" fmla="*/ 313 w 851"/>
              <a:gd name="T79" fmla="*/ 1 h 56"/>
              <a:gd name="T80" fmla="*/ 340 w 851"/>
              <a:gd name="T81" fmla="*/ 26 h 56"/>
              <a:gd name="T82" fmla="*/ 252 w 851"/>
              <a:gd name="T83" fmla="*/ 10 h 56"/>
              <a:gd name="T84" fmla="*/ 205 w 851"/>
              <a:gd name="T85" fmla="*/ 26 h 56"/>
              <a:gd name="T86" fmla="*/ 208 w 851"/>
              <a:gd name="T87" fmla="*/ 11 h 56"/>
              <a:gd name="T88" fmla="*/ 145 w 851"/>
              <a:gd name="T89" fmla="*/ 2 h 56"/>
              <a:gd name="T90" fmla="*/ 99 w 851"/>
              <a:gd name="T91" fmla="*/ 25 h 56"/>
              <a:gd name="T92" fmla="*/ 67 w 851"/>
              <a:gd name="T93" fmla="*/ 41 h 56"/>
              <a:gd name="T94" fmla="*/ 102 w 851"/>
              <a:gd name="T95" fmla="*/ 40 h 56"/>
              <a:gd name="T96" fmla="*/ 155 w 851"/>
              <a:gd name="T97" fmla="*/ 54 h 56"/>
              <a:gd name="T98" fmla="*/ 169 w 851"/>
              <a:gd name="T99" fmla="*/ 54 h 56"/>
              <a:gd name="T100" fmla="*/ 315 w 851"/>
              <a:gd name="T101" fmla="*/ 22 h 56"/>
              <a:gd name="T102" fmla="*/ 275 w 851"/>
              <a:gd name="T103" fmla="*/ 30 h 56"/>
              <a:gd name="T104" fmla="*/ 252 w 851"/>
              <a:gd name="T105" fmla="*/ 36 h 56"/>
              <a:gd name="T106" fmla="*/ 335 w 851"/>
              <a:gd name="T107" fmla="*/ 46 h 56"/>
              <a:gd name="T108" fmla="*/ 388 w 851"/>
              <a:gd name="T109" fmla="*/ 41 h 56"/>
              <a:gd name="T110" fmla="*/ 400 w 851"/>
              <a:gd name="T111" fmla="*/ 54 h 56"/>
              <a:gd name="T112" fmla="*/ 401 w 851"/>
              <a:gd name="T113" fmla="*/ 48 h 56"/>
              <a:gd name="T114" fmla="*/ 403 w 851"/>
              <a:gd name="T115" fmla="*/ 40 h 56"/>
              <a:gd name="T116" fmla="*/ 388 w 851"/>
              <a:gd name="T117" fmla="*/ 31 h 56"/>
              <a:gd name="T118" fmla="*/ 411 w 851"/>
              <a:gd name="T119" fmla="*/ 18 h 56"/>
              <a:gd name="T120" fmla="*/ 412 w 851"/>
              <a:gd name="T121" fmla="*/ 6 h 56"/>
              <a:gd name="T122" fmla="*/ 362 w 851"/>
              <a:gd name="T123" fmla="*/ 13 h 56"/>
              <a:gd name="T124" fmla="*/ 351 w 851"/>
              <a:gd name="T125" fmla="*/ 15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851" h="56">
                <a:moveTo>
                  <a:pt x="850" y="55"/>
                </a:moveTo>
                <a:cubicBezTo>
                  <a:pt x="846" y="55"/>
                  <a:pt x="846" y="55"/>
                  <a:pt x="846" y="55"/>
                </a:cubicBezTo>
                <a:cubicBezTo>
                  <a:pt x="847" y="55"/>
                  <a:pt x="848" y="56"/>
                  <a:pt x="849" y="56"/>
                </a:cubicBezTo>
                <a:cubicBezTo>
                  <a:pt x="849" y="56"/>
                  <a:pt x="850" y="55"/>
                  <a:pt x="851" y="55"/>
                </a:cubicBezTo>
                <a:cubicBezTo>
                  <a:pt x="850" y="55"/>
                  <a:pt x="850" y="55"/>
                  <a:pt x="850" y="55"/>
                </a:cubicBezTo>
                <a:moveTo>
                  <a:pt x="376" y="53"/>
                </a:moveTo>
                <a:cubicBezTo>
                  <a:pt x="375" y="53"/>
                  <a:pt x="374" y="53"/>
                  <a:pt x="373" y="53"/>
                </a:cubicBezTo>
                <a:cubicBezTo>
                  <a:pt x="372" y="54"/>
                  <a:pt x="372" y="54"/>
                  <a:pt x="372" y="54"/>
                </a:cubicBezTo>
                <a:cubicBezTo>
                  <a:pt x="373" y="55"/>
                  <a:pt x="373" y="55"/>
                  <a:pt x="373" y="55"/>
                </a:cubicBezTo>
                <a:cubicBezTo>
                  <a:pt x="381" y="55"/>
                  <a:pt x="381" y="55"/>
                  <a:pt x="381" y="55"/>
                </a:cubicBezTo>
                <a:cubicBezTo>
                  <a:pt x="381" y="55"/>
                  <a:pt x="381" y="55"/>
                  <a:pt x="381" y="55"/>
                </a:cubicBezTo>
                <a:cubicBezTo>
                  <a:pt x="380" y="54"/>
                  <a:pt x="380" y="54"/>
                  <a:pt x="380" y="54"/>
                </a:cubicBezTo>
                <a:cubicBezTo>
                  <a:pt x="380" y="54"/>
                  <a:pt x="380" y="54"/>
                  <a:pt x="380" y="54"/>
                </a:cubicBezTo>
                <a:cubicBezTo>
                  <a:pt x="379" y="54"/>
                  <a:pt x="377" y="53"/>
                  <a:pt x="376" y="53"/>
                </a:cubicBezTo>
                <a:moveTo>
                  <a:pt x="266" y="53"/>
                </a:moveTo>
                <a:cubicBezTo>
                  <a:pt x="266" y="53"/>
                  <a:pt x="266" y="53"/>
                  <a:pt x="266" y="53"/>
                </a:cubicBezTo>
                <a:cubicBezTo>
                  <a:pt x="266" y="53"/>
                  <a:pt x="266" y="53"/>
                  <a:pt x="266" y="53"/>
                </a:cubicBezTo>
                <a:cubicBezTo>
                  <a:pt x="261" y="54"/>
                  <a:pt x="256" y="54"/>
                  <a:pt x="252" y="55"/>
                </a:cubicBezTo>
                <a:cubicBezTo>
                  <a:pt x="251" y="55"/>
                  <a:pt x="251" y="55"/>
                  <a:pt x="251" y="55"/>
                </a:cubicBezTo>
                <a:cubicBezTo>
                  <a:pt x="265" y="55"/>
                  <a:pt x="265" y="55"/>
                  <a:pt x="265" y="55"/>
                </a:cubicBezTo>
                <a:cubicBezTo>
                  <a:pt x="266" y="55"/>
                  <a:pt x="266" y="55"/>
                  <a:pt x="266" y="55"/>
                </a:cubicBezTo>
                <a:cubicBezTo>
                  <a:pt x="269" y="55"/>
                  <a:pt x="272" y="55"/>
                  <a:pt x="274" y="55"/>
                </a:cubicBezTo>
                <a:cubicBezTo>
                  <a:pt x="288" y="55"/>
                  <a:pt x="288" y="55"/>
                  <a:pt x="288" y="55"/>
                </a:cubicBezTo>
                <a:cubicBezTo>
                  <a:pt x="284" y="54"/>
                  <a:pt x="280" y="53"/>
                  <a:pt x="276" y="53"/>
                </a:cubicBezTo>
                <a:cubicBezTo>
                  <a:pt x="272" y="53"/>
                  <a:pt x="269" y="53"/>
                  <a:pt x="266" y="53"/>
                </a:cubicBezTo>
                <a:moveTo>
                  <a:pt x="373" y="49"/>
                </a:moveTo>
                <a:cubicBezTo>
                  <a:pt x="371" y="49"/>
                  <a:pt x="369" y="50"/>
                  <a:pt x="367" y="50"/>
                </a:cubicBezTo>
                <a:cubicBezTo>
                  <a:pt x="367" y="50"/>
                  <a:pt x="367" y="50"/>
                  <a:pt x="367" y="50"/>
                </a:cubicBezTo>
                <a:cubicBezTo>
                  <a:pt x="366" y="51"/>
                  <a:pt x="366" y="51"/>
                  <a:pt x="366" y="51"/>
                </a:cubicBezTo>
                <a:cubicBezTo>
                  <a:pt x="365" y="51"/>
                  <a:pt x="365" y="51"/>
                  <a:pt x="365" y="51"/>
                </a:cubicBezTo>
                <a:cubicBezTo>
                  <a:pt x="365" y="51"/>
                  <a:pt x="365" y="51"/>
                  <a:pt x="365" y="51"/>
                </a:cubicBezTo>
                <a:cubicBezTo>
                  <a:pt x="365" y="52"/>
                  <a:pt x="364" y="52"/>
                  <a:pt x="364" y="53"/>
                </a:cubicBezTo>
                <a:cubicBezTo>
                  <a:pt x="364" y="51"/>
                  <a:pt x="364" y="51"/>
                  <a:pt x="364" y="51"/>
                </a:cubicBezTo>
                <a:cubicBezTo>
                  <a:pt x="362" y="54"/>
                  <a:pt x="362" y="54"/>
                  <a:pt x="362" y="54"/>
                </a:cubicBezTo>
                <a:cubicBezTo>
                  <a:pt x="362" y="54"/>
                  <a:pt x="362" y="54"/>
                  <a:pt x="362" y="54"/>
                </a:cubicBezTo>
                <a:cubicBezTo>
                  <a:pt x="362" y="54"/>
                  <a:pt x="362" y="54"/>
                  <a:pt x="362" y="54"/>
                </a:cubicBezTo>
                <a:cubicBezTo>
                  <a:pt x="362" y="54"/>
                  <a:pt x="362" y="54"/>
                  <a:pt x="362" y="54"/>
                </a:cubicBezTo>
                <a:cubicBezTo>
                  <a:pt x="362" y="54"/>
                  <a:pt x="362" y="54"/>
                  <a:pt x="362" y="54"/>
                </a:cubicBezTo>
                <a:cubicBezTo>
                  <a:pt x="362" y="55"/>
                  <a:pt x="362" y="55"/>
                  <a:pt x="362" y="55"/>
                </a:cubicBezTo>
                <a:cubicBezTo>
                  <a:pt x="362" y="55"/>
                  <a:pt x="362" y="55"/>
                  <a:pt x="362" y="55"/>
                </a:cubicBezTo>
                <a:cubicBezTo>
                  <a:pt x="362" y="55"/>
                  <a:pt x="362" y="55"/>
                  <a:pt x="362" y="55"/>
                </a:cubicBezTo>
                <a:cubicBezTo>
                  <a:pt x="364" y="55"/>
                  <a:pt x="364" y="55"/>
                  <a:pt x="364" y="55"/>
                </a:cubicBezTo>
                <a:cubicBezTo>
                  <a:pt x="365" y="54"/>
                  <a:pt x="365" y="54"/>
                  <a:pt x="365" y="54"/>
                </a:cubicBezTo>
                <a:cubicBezTo>
                  <a:pt x="365" y="55"/>
                  <a:pt x="365" y="55"/>
                  <a:pt x="365" y="55"/>
                </a:cubicBezTo>
                <a:cubicBezTo>
                  <a:pt x="370" y="55"/>
                  <a:pt x="370" y="55"/>
                  <a:pt x="370" y="55"/>
                </a:cubicBezTo>
                <a:cubicBezTo>
                  <a:pt x="369" y="54"/>
                  <a:pt x="368" y="54"/>
                  <a:pt x="368" y="54"/>
                </a:cubicBezTo>
                <a:cubicBezTo>
                  <a:pt x="368" y="54"/>
                  <a:pt x="367" y="54"/>
                  <a:pt x="367" y="54"/>
                </a:cubicBezTo>
                <a:cubicBezTo>
                  <a:pt x="367" y="52"/>
                  <a:pt x="367" y="52"/>
                  <a:pt x="367" y="52"/>
                </a:cubicBezTo>
                <a:cubicBezTo>
                  <a:pt x="369" y="52"/>
                  <a:pt x="371" y="51"/>
                  <a:pt x="373" y="51"/>
                </a:cubicBezTo>
                <a:cubicBezTo>
                  <a:pt x="373" y="51"/>
                  <a:pt x="373" y="51"/>
                  <a:pt x="373" y="51"/>
                </a:cubicBezTo>
                <a:cubicBezTo>
                  <a:pt x="376" y="51"/>
                  <a:pt x="379" y="53"/>
                  <a:pt x="382" y="54"/>
                </a:cubicBezTo>
                <a:cubicBezTo>
                  <a:pt x="382" y="54"/>
                  <a:pt x="382" y="54"/>
                  <a:pt x="382" y="54"/>
                </a:cubicBezTo>
                <a:cubicBezTo>
                  <a:pt x="382" y="54"/>
                  <a:pt x="382" y="54"/>
                  <a:pt x="382" y="54"/>
                </a:cubicBezTo>
                <a:cubicBezTo>
                  <a:pt x="383" y="54"/>
                  <a:pt x="383" y="54"/>
                  <a:pt x="384" y="55"/>
                </a:cubicBezTo>
                <a:cubicBezTo>
                  <a:pt x="387" y="55"/>
                  <a:pt x="387" y="55"/>
                  <a:pt x="387" y="55"/>
                </a:cubicBezTo>
                <a:cubicBezTo>
                  <a:pt x="386" y="54"/>
                  <a:pt x="386" y="54"/>
                  <a:pt x="386" y="54"/>
                </a:cubicBezTo>
                <a:cubicBezTo>
                  <a:pt x="386" y="55"/>
                  <a:pt x="386" y="55"/>
                  <a:pt x="386" y="55"/>
                </a:cubicBezTo>
                <a:cubicBezTo>
                  <a:pt x="386" y="54"/>
                  <a:pt x="386" y="54"/>
                  <a:pt x="386" y="54"/>
                </a:cubicBezTo>
                <a:cubicBezTo>
                  <a:pt x="385" y="53"/>
                  <a:pt x="384" y="52"/>
                  <a:pt x="383" y="52"/>
                </a:cubicBezTo>
                <a:cubicBezTo>
                  <a:pt x="380" y="51"/>
                  <a:pt x="376" y="49"/>
                  <a:pt x="373" y="49"/>
                </a:cubicBezTo>
                <a:moveTo>
                  <a:pt x="296" y="49"/>
                </a:moveTo>
                <a:cubicBezTo>
                  <a:pt x="292" y="48"/>
                  <a:pt x="288" y="47"/>
                  <a:pt x="284" y="46"/>
                </a:cubicBezTo>
                <a:cubicBezTo>
                  <a:pt x="284" y="46"/>
                  <a:pt x="284" y="46"/>
                  <a:pt x="284" y="46"/>
                </a:cubicBezTo>
                <a:cubicBezTo>
                  <a:pt x="284" y="46"/>
                  <a:pt x="284" y="46"/>
                  <a:pt x="284" y="46"/>
                </a:cubicBezTo>
                <a:cubicBezTo>
                  <a:pt x="282" y="45"/>
                  <a:pt x="279" y="45"/>
                  <a:pt x="277" y="45"/>
                </a:cubicBezTo>
                <a:cubicBezTo>
                  <a:pt x="277" y="44"/>
                  <a:pt x="277" y="44"/>
                  <a:pt x="277" y="44"/>
                </a:cubicBezTo>
                <a:cubicBezTo>
                  <a:pt x="280" y="44"/>
                  <a:pt x="284" y="45"/>
                  <a:pt x="287" y="45"/>
                </a:cubicBezTo>
                <a:cubicBezTo>
                  <a:pt x="290" y="46"/>
                  <a:pt x="293" y="47"/>
                  <a:pt x="296" y="48"/>
                </a:cubicBezTo>
                <a:cubicBezTo>
                  <a:pt x="296" y="49"/>
                  <a:pt x="296" y="49"/>
                  <a:pt x="296" y="49"/>
                </a:cubicBezTo>
                <a:moveTo>
                  <a:pt x="253" y="46"/>
                </a:moveTo>
                <a:cubicBezTo>
                  <a:pt x="253" y="44"/>
                  <a:pt x="253" y="44"/>
                  <a:pt x="253" y="44"/>
                </a:cubicBezTo>
                <a:cubicBezTo>
                  <a:pt x="257" y="44"/>
                  <a:pt x="262" y="43"/>
                  <a:pt x="267" y="43"/>
                </a:cubicBezTo>
                <a:cubicBezTo>
                  <a:pt x="270" y="43"/>
                  <a:pt x="272" y="43"/>
                  <a:pt x="275" y="44"/>
                </a:cubicBezTo>
                <a:cubicBezTo>
                  <a:pt x="275" y="45"/>
                  <a:pt x="275" y="45"/>
                  <a:pt x="275" y="45"/>
                </a:cubicBezTo>
                <a:cubicBezTo>
                  <a:pt x="272" y="45"/>
                  <a:pt x="270" y="45"/>
                  <a:pt x="267" y="45"/>
                </a:cubicBezTo>
                <a:cubicBezTo>
                  <a:pt x="262" y="45"/>
                  <a:pt x="257" y="45"/>
                  <a:pt x="253" y="46"/>
                </a:cubicBezTo>
                <a:moveTo>
                  <a:pt x="267" y="41"/>
                </a:moveTo>
                <a:cubicBezTo>
                  <a:pt x="262" y="41"/>
                  <a:pt x="257" y="42"/>
                  <a:pt x="253" y="42"/>
                </a:cubicBezTo>
                <a:cubicBezTo>
                  <a:pt x="253" y="42"/>
                  <a:pt x="253" y="42"/>
                  <a:pt x="253" y="42"/>
                </a:cubicBezTo>
                <a:cubicBezTo>
                  <a:pt x="252" y="43"/>
                  <a:pt x="252" y="43"/>
                  <a:pt x="252" y="43"/>
                </a:cubicBezTo>
                <a:cubicBezTo>
                  <a:pt x="252" y="43"/>
                  <a:pt x="252" y="43"/>
                  <a:pt x="251" y="43"/>
                </a:cubicBezTo>
                <a:cubicBezTo>
                  <a:pt x="251" y="43"/>
                  <a:pt x="251" y="43"/>
                  <a:pt x="251" y="43"/>
                </a:cubicBezTo>
                <a:cubicBezTo>
                  <a:pt x="251" y="43"/>
                  <a:pt x="251" y="43"/>
                  <a:pt x="251" y="43"/>
                </a:cubicBezTo>
                <a:cubicBezTo>
                  <a:pt x="249" y="43"/>
                  <a:pt x="246" y="43"/>
                  <a:pt x="244" y="44"/>
                </a:cubicBezTo>
                <a:cubicBezTo>
                  <a:pt x="236" y="46"/>
                  <a:pt x="228" y="50"/>
                  <a:pt x="220" y="55"/>
                </a:cubicBezTo>
                <a:cubicBezTo>
                  <a:pt x="224" y="55"/>
                  <a:pt x="224" y="55"/>
                  <a:pt x="224" y="55"/>
                </a:cubicBezTo>
                <a:cubicBezTo>
                  <a:pt x="231" y="51"/>
                  <a:pt x="238" y="48"/>
                  <a:pt x="245" y="46"/>
                </a:cubicBezTo>
                <a:cubicBezTo>
                  <a:pt x="245" y="46"/>
                  <a:pt x="245" y="46"/>
                  <a:pt x="245" y="46"/>
                </a:cubicBezTo>
                <a:cubicBezTo>
                  <a:pt x="245" y="46"/>
                  <a:pt x="245" y="46"/>
                  <a:pt x="245" y="46"/>
                </a:cubicBezTo>
                <a:cubicBezTo>
                  <a:pt x="247" y="45"/>
                  <a:pt x="249" y="45"/>
                  <a:pt x="251" y="45"/>
                </a:cubicBezTo>
                <a:cubicBezTo>
                  <a:pt x="251" y="46"/>
                  <a:pt x="251" y="46"/>
                  <a:pt x="251" y="46"/>
                </a:cubicBezTo>
                <a:cubicBezTo>
                  <a:pt x="247" y="46"/>
                  <a:pt x="244" y="47"/>
                  <a:pt x="240" y="48"/>
                </a:cubicBezTo>
                <a:cubicBezTo>
                  <a:pt x="235" y="50"/>
                  <a:pt x="232" y="53"/>
                  <a:pt x="227" y="54"/>
                </a:cubicBezTo>
                <a:cubicBezTo>
                  <a:pt x="227" y="54"/>
                  <a:pt x="227" y="54"/>
                  <a:pt x="227" y="54"/>
                </a:cubicBezTo>
                <a:cubicBezTo>
                  <a:pt x="227" y="54"/>
                  <a:pt x="227" y="54"/>
                  <a:pt x="227" y="54"/>
                </a:cubicBezTo>
                <a:cubicBezTo>
                  <a:pt x="227" y="54"/>
                  <a:pt x="226" y="55"/>
                  <a:pt x="226" y="55"/>
                </a:cubicBezTo>
                <a:cubicBezTo>
                  <a:pt x="231" y="55"/>
                  <a:pt x="231" y="55"/>
                  <a:pt x="231" y="55"/>
                </a:cubicBezTo>
                <a:cubicBezTo>
                  <a:pt x="234" y="53"/>
                  <a:pt x="237" y="51"/>
                  <a:pt x="241" y="50"/>
                </a:cubicBezTo>
                <a:cubicBezTo>
                  <a:pt x="241" y="50"/>
                  <a:pt x="241" y="50"/>
                  <a:pt x="241" y="50"/>
                </a:cubicBezTo>
                <a:cubicBezTo>
                  <a:pt x="241" y="50"/>
                  <a:pt x="241" y="50"/>
                  <a:pt x="241" y="50"/>
                </a:cubicBezTo>
                <a:cubicBezTo>
                  <a:pt x="244" y="49"/>
                  <a:pt x="248" y="48"/>
                  <a:pt x="251" y="48"/>
                </a:cubicBezTo>
                <a:cubicBezTo>
                  <a:pt x="251" y="48"/>
                  <a:pt x="251" y="48"/>
                  <a:pt x="251" y="48"/>
                </a:cubicBezTo>
                <a:cubicBezTo>
                  <a:pt x="252" y="48"/>
                  <a:pt x="252" y="48"/>
                  <a:pt x="252" y="48"/>
                </a:cubicBezTo>
                <a:cubicBezTo>
                  <a:pt x="253" y="48"/>
                  <a:pt x="253" y="48"/>
                  <a:pt x="253" y="48"/>
                </a:cubicBezTo>
                <a:cubicBezTo>
                  <a:pt x="253" y="48"/>
                  <a:pt x="253" y="48"/>
                  <a:pt x="253" y="48"/>
                </a:cubicBezTo>
                <a:cubicBezTo>
                  <a:pt x="257" y="47"/>
                  <a:pt x="262" y="47"/>
                  <a:pt x="267" y="47"/>
                </a:cubicBezTo>
                <a:cubicBezTo>
                  <a:pt x="270" y="47"/>
                  <a:pt x="272" y="47"/>
                  <a:pt x="275" y="47"/>
                </a:cubicBezTo>
                <a:cubicBezTo>
                  <a:pt x="275" y="47"/>
                  <a:pt x="275" y="47"/>
                  <a:pt x="275" y="47"/>
                </a:cubicBezTo>
                <a:cubicBezTo>
                  <a:pt x="276" y="47"/>
                  <a:pt x="276" y="47"/>
                  <a:pt x="276" y="47"/>
                </a:cubicBezTo>
                <a:cubicBezTo>
                  <a:pt x="277" y="47"/>
                  <a:pt x="277" y="47"/>
                  <a:pt x="277" y="47"/>
                </a:cubicBezTo>
                <a:cubicBezTo>
                  <a:pt x="277" y="47"/>
                  <a:pt x="277" y="47"/>
                  <a:pt x="277" y="47"/>
                </a:cubicBezTo>
                <a:cubicBezTo>
                  <a:pt x="279" y="47"/>
                  <a:pt x="281" y="47"/>
                  <a:pt x="284" y="48"/>
                </a:cubicBezTo>
                <a:cubicBezTo>
                  <a:pt x="288" y="49"/>
                  <a:pt x="292" y="50"/>
                  <a:pt x="296" y="51"/>
                </a:cubicBezTo>
                <a:cubicBezTo>
                  <a:pt x="296" y="52"/>
                  <a:pt x="296" y="52"/>
                  <a:pt x="296" y="52"/>
                </a:cubicBezTo>
                <a:cubicBezTo>
                  <a:pt x="297" y="52"/>
                  <a:pt x="297" y="52"/>
                  <a:pt x="297" y="52"/>
                </a:cubicBezTo>
                <a:cubicBezTo>
                  <a:pt x="297" y="52"/>
                  <a:pt x="297" y="52"/>
                  <a:pt x="297" y="52"/>
                </a:cubicBezTo>
                <a:cubicBezTo>
                  <a:pt x="298" y="52"/>
                  <a:pt x="298" y="52"/>
                  <a:pt x="298" y="52"/>
                </a:cubicBezTo>
                <a:cubicBezTo>
                  <a:pt x="301" y="53"/>
                  <a:pt x="304" y="54"/>
                  <a:pt x="307" y="55"/>
                </a:cubicBezTo>
                <a:cubicBezTo>
                  <a:pt x="312" y="55"/>
                  <a:pt x="312" y="55"/>
                  <a:pt x="312" y="55"/>
                </a:cubicBezTo>
                <a:cubicBezTo>
                  <a:pt x="308" y="53"/>
                  <a:pt x="304" y="51"/>
                  <a:pt x="299" y="50"/>
                </a:cubicBezTo>
                <a:cubicBezTo>
                  <a:pt x="299" y="49"/>
                  <a:pt x="299" y="49"/>
                  <a:pt x="299" y="49"/>
                </a:cubicBezTo>
                <a:cubicBezTo>
                  <a:pt x="305" y="51"/>
                  <a:pt x="310" y="52"/>
                  <a:pt x="315" y="55"/>
                </a:cubicBezTo>
                <a:cubicBezTo>
                  <a:pt x="315" y="55"/>
                  <a:pt x="315" y="55"/>
                  <a:pt x="315" y="55"/>
                </a:cubicBezTo>
                <a:cubicBezTo>
                  <a:pt x="320" y="55"/>
                  <a:pt x="320" y="55"/>
                  <a:pt x="320" y="55"/>
                </a:cubicBezTo>
                <a:cubicBezTo>
                  <a:pt x="319" y="54"/>
                  <a:pt x="318" y="54"/>
                  <a:pt x="317" y="53"/>
                </a:cubicBezTo>
                <a:cubicBezTo>
                  <a:pt x="317" y="53"/>
                  <a:pt x="317" y="53"/>
                  <a:pt x="317" y="53"/>
                </a:cubicBezTo>
                <a:cubicBezTo>
                  <a:pt x="317" y="53"/>
                  <a:pt x="317" y="53"/>
                  <a:pt x="317" y="53"/>
                </a:cubicBezTo>
                <a:cubicBezTo>
                  <a:pt x="317" y="53"/>
                  <a:pt x="317" y="53"/>
                  <a:pt x="317" y="53"/>
                </a:cubicBezTo>
                <a:cubicBezTo>
                  <a:pt x="315" y="52"/>
                  <a:pt x="315" y="52"/>
                  <a:pt x="315" y="52"/>
                </a:cubicBezTo>
                <a:cubicBezTo>
                  <a:pt x="315" y="52"/>
                  <a:pt x="315" y="52"/>
                  <a:pt x="315" y="52"/>
                </a:cubicBezTo>
                <a:cubicBezTo>
                  <a:pt x="310" y="50"/>
                  <a:pt x="305" y="48"/>
                  <a:pt x="299" y="47"/>
                </a:cubicBezTo>
                <a:cubicBezTo>
                  <a:pt x="299" y="46"/>
                  <a:pt x="299" y="46"/>
                  <a:pt x="299" y="46"/>
                </a:cubicBezTo>
                <a:cubicBezTo>
                  <a:pt x="298" y="46"/>
                  <a:pt x="298" y="46"/>
                  <a:pt x="298" y="46"/>
                </a:cubicBezTo>
                <a:cubicBezTo>
                  <a:pt x="297" y="46"/>
                  <a:pt x="297" y="46"/>
                  <a:pt x="297" y="46"/>
                </a:cubicBezTo>
                <a:cubicBezTo>
                  <a:pt x="297" y="46"/>
                  <a:pt x="297" y="46"/>
                  <a:pt x="297" y="46"/>
                </a:cubicBezTo>
                <a:cubicBezTo>
                  <a:pt x="294" y="45"/>
                  <a:pt x="291" y="44"/>
                  <a:pt x="287" y="43"/>
                </a:cubicBezTo>
                <a:cubicBezTo>
                  <a:pt x="287" y="43"/>
                  <a:pt x="287" y="43"/>
                  <a:pt x="287" y="43"/>
                </a:cubicBezTo>
                <a:cubicBezTo>
                  <a:pt x="287" y="43"/>
                  <a:pt x="287" y="43"/>
                  <a:pt x="287" y="43"/>
                </a:cubicBezTo>
                <a:cubicBezTo>
                  <a:pt x="284" y="43"/>
                  <a:pt x="280" y="42"/>
                  <a:pt x="277" y="42"/>
                </a:cubicBezTo>
                <a:cubicBezTo>
                  <a:pt x="277" y="42"/>
                  <a:pt x="277" y="42"/>
                  <a:pt x="277" y="42"/>
                </a:cubicBezTo>
                <a:cubicBezTo>
                  <a:pt x="276" y="42"/>
                  <a:pt x="276" y="42"/>
                  <a:pt x="276" y="42"/>
                </a:cubicBezTo>
                <a:cubicBezTo>
                  <a:pt x="276" y="42"/>
                  <a:pt x="276" y="42"/>
                  <a:pt x="276" y="42"/>
                </a:cubicBezTo>
                <a:cubicBezTo>
                  <a:pt x="275" y="42"/>
                  <a:pt x="275" y="42"/>
                  <a:pt x="275" y="42"/>
                </a:cubicBezTo>
                <a:cubicBezTo>
                  <a:pt x="275" y="42"/>
                  <a:pt x="275" y="42"/>
                  <a:pt x="275" y="42"/>
                </a:cubicBezTo>
                <a:cubicBezTo>
                  <a:pt x="272" y="41"/>
                  <a:pt x="270" y="41"/>
                  <a:pt x="267" y="41"/>
                </a:cubicBezTo>
                <a:moveTo>
                  <a:pt x="19" y="35"/>
                </a:moveTo>
                <a:cubicBezTo>
                  <a:pt x="19" y="33"/>
                  <a:pt x="19" y="33"/>
                  <a:pt x="19" y="33"/>
                </a:cubicBezTo>
                <a:cubicBezTo>
                  <a:pt x="21" y="33"/>
                  <a:pt x="22" y="33"/>
                  <a:pt x="23" y="33"/>
                </a:cubicBezTo>
                <a:cubicBezTo>
                  <a:pt x="23" y="34"/>
                  <a:pt x="23" y="34"/>
                  <a:pt x="23" y="34"/>
                </a:cubicBezTo>
                <a:cubicBezTo>
                  <a:pt x="22" y="34"/>
                  <a:pt x="21" y="34"/>
                  <a:pt x="19" y="35"/>
                </a:cubicBezTo>
                <a:moveTo>
                  <a:pt x="49" y="0"/>
                </a:moveTo>
                <a:cubicBezTo>
                  <a:pt x="47" y="0"/>
                  <a:pt x="47" y="0"/>
                  <a:pt x="47" y="0"/>
                </a:cubicBezTo>
                <a:cubicBezTo>
                  <a:pt x="45" y="3"/>
                  <a:pt x="44" y="7"/>
                  <a:pt x="43" y="11"/>
                </a:cubicBezTo>
                <a:cubicBezTo>
                  <a:pt x="41" y="15"/>
                  <a:pt x="40" y="19"/>
                  <a:pt x="40" y="25"/>
                </a:cubicBezTo>
                <a:cubicBezTo>
                  <a:pt x="40" y="26"/>
                  <a:pt x="40" y="26"/>
                  <a:pt x="40" y="27"/>
                </a:cubicBezTo>
                <a:cubicBezTo>
                  <a:pt x="36" y="29"/>
                  <a:pt x="31" y="29"/>
                  <a:pt x="27" y="30"/>
                </a:cubicBezTo>
                <a:cubicBezTo>
                  <a:pt x="26" y="30"/>
                  <a:pt x="26" y="30"/>
                  <a:pt x="25" y="30"/>
                </a:cubicBezTo>
                <a:cubicBezTo>
                  <a:pt x="25" y="30"/>
                  <a:pt x="25" y="30"/>
                  <a:pt x="25" y="30"/>
                </a:cubicBezTo>
                <a:cubicBezTo>
                  <a:pt x="24" y="30"/>
                  <a:pt x="24" y="30"/>
                  <a:pt x="24" y="30"/>
                </a:cubicBezTo>
                <a:cubicBezTo>
                  <a:pt x="23" y="30"/>
                  <a:pt x="23" y="30"/>
                  <a:pt x="23" y="30"/>
                </a:cubicBezTo>
                <a:cubicBezTo>
                  <a:pt x="23" y="31"/>
                  <a:pt x="23" y="31"/>
                  <a:pt x="23" y="31"/>
                </a:cubicBezTo>
                <a:cubicBezTo>
                  <a:pt x="22" y="31"/>
                  <a:pt x="21" y="31"/>
                  <a:pt x="19" y="31"/>
                </a:cubicBezTo>
                <a:cubicBezTo>
                  <a:pt x="19" y="31"/>
                  <a:pt x="19" y="31"/>
                  <a:pt x="19" y="31"/>
                </a:cubicBezTo>
                <a:cubicBezTo>
                  <a:pt x="18" y="32"/>
                  <a:pt x="18" y="32"/>
                  <a:pt x="18" y="32"/>
                </a:cubicBezTo>
                <a:cubicBezTo>
                  <a:pt x="17" y="32"/>
                  <a:pt x="17" y="32"/>
                  <a:pt x="17" y="32"/>
                </a:cubicBezTo>
                <a:cubicBezTo>
                  <a:pt x="17" y="32"/>
                  <a:pt x="17" y="32"/>
                  <a:pt x="17" y="32"/>
                </a:cubicBezTo>
                <a:cubicBezTo>
                  <a:pt x="12" y="34"/>
                  <a:pt x="6" y="36"/>
                  <a:pt x="0" y="39"/>
                </a:cubicBezTo>
                <a:cubicBezTo>
                  <a:pt x="0" y="39"/>
                  <a:pt x="0" y="39"/>
                  <a:pt x="0" y="39"/>
                </a:cubicBezTo>
                <a:cubicBezTo>
                  <a:pt x="0" y="41"/>
                  <a:pt x="0" y="41"/>
                  <a:pt x="0" y="41"/>
                </a:cubicBezTo>
                <a:cubicBezTo>
                  <a:pt x="0" y="41"/>
                  <a:pt x="1" y="41"/>
                  <a:pt x="1" y="41"/>
                </a:cubicBezTo>
                <a:cubicBezTo>
                  <a:pt x="1" y="41"/>
                  <a:pt x="1" y="41"/>
                  <a:pt x="1" y="41"/>
                </a:cubicBezTo>
                <a:cubicBezTo>
                  <a:pt x="1" y="41"/>
                  <a:pt x="1" y="41"/>
                  <a:pt x="1" y="41"/>
                </a:cubicBezTo>
                <a:cubicBezTo>
                  <a:pt x="6" y="38"/>
                  <a:pt x="12" y="36"/>
                  <a:pt x="17" y="34"/>
                </a:cubicBezTo>
                <a:cubicBezTo>
                  <a:pt x="17" y="35"/>
                  <a:pt x="17" y="35"/>
                  <a:pt x="17" y="35"/>
                </a:cubicBezTo>
                <a:cubicBezTo>
                  <a:pt x="17" y="35"/>
                  <a:pt x="17" y="35"/>
                  <a:pt x="17" y="35"/>
                </a:cubicBezTo>
                <a:cubicBezTo>
                  <a:pt x="17" y="35"/>
                  <a:pt x="17" y="35"/>
                  <a:pt x="17" y="35"/>
                </a:cubicBezTo>
                <a:cubicBezTo>
                  <a:pt x="17" y="35"/>
                  <a:pt x="17" y="35"/>
                  <a:pt x="17" y="35"/>
                </a:cubicBezTo>
                <a:cubicBezTo>
                  <a:pt x="17" y="35"/>
                  <a:pt x="17" y="35"/>
                  <a:pt x="17" y="35"/>
                </a:cubicBezTo>
                <a:cubicBezTo>
                  <a:pt x="17" y="35"/>
                  <a:pt x="17" y="35"/>
                  <a:pt x="17" y="35"/>
                </a:cubicBezTo>
                <a:cubicBezTo>
                  <a:pt x="11" y="37"/>
                  <a:pt x="5" y="39"/>
                  <a:pt x="0" y="42"/>
                </a:cubicBezTo>
                <a:cubicBezTo>
                  <a:pt x="0" y="45"/>
                  <a:pt x="0" y="45"/>
                  <a:pt x="0" y="45"/>
                </a:cubicBezTo>
                <a:cubicBezTo>
                  <a:pt x="6" y="42"/>
                  <a:pt x="11" y="39"/>
                  <a:pt x="17" y="37"/>
                </a:cubicBezTo>
                <a:cubicBezTo>
                  <a:pt x="18" y="37"/>
                  <a:pt x="18" y="37"/>
                  <a:pt x="18" y="37"/>
                </a:cubicBezTo>
                <a:cubicBezTo>
                  <a:pt x="18" y="37"/>
                  <a:pt x="18" y="37"/>
                  <a:pt x="18" y="37"/>
                </a:cubicBezTo>
                <a:cubicBezTo>
                  <a:pt x="18" y="37"/>
                  <a:pt x="18" y="37"/>
                  <a:pt x="18" y="37"/>
                </a:cubicBezTo>
                <a:cubicBezTo>
                  <a:pt x="19" y="37"/>
                  <a:pt x="19" y="37"/>
                  <a:pt x="19" y="37"/>
                </a:cubicBezTo>
                <a:cubicBezTo>
                  <a:pt x="19" y="37"/>
                  <a:pt x="19" y="37"/>
                  <a:pt x="19" y="37"/>
                </a:cubicBezTo>
                <a:cubicBezTo>
                  <a:pt x="21" y="36"/>
                  <a:pt x="23" y="36"/>
                  <a:pt x="24" y="35"/>
                </a:cubicBezTo>
                <a:cubicBezTo>
                  <a:pt x="29" y="34"/>
                  <a:pt x="33" y="33"/>
                  <a:pt x="37" y="33"/>
                </a:cubicBezTo>
                <a:cubicBezTo>
                  <a:pt x="37" y="33"/>
                  <a:pt x="37" y="33"/>
                  <a:pt x="37" y="33"/>
                </a:cubicBezTo>
                <a:cubicBezTo>
                  <a:pt x="38" y="33"/>
                  <a:pt x="40" y="33"/>
                  <a:pt x="41" y="34"/>
                </a:cubicBezTo>
                <a:cubicBezTo>
                  <a:pt x="40" y="36"/>
                  <a:pt x="40" y="38"/>
                  <a:pt x="40" y="40"/>
                </a:cubicBezTo>
                <a:cubicBezTo>
                  <a:pt x="40" y="41"/>
                  <a:pt x="40" y="42"/>
                  <a:pt x="40" y="43"/>
                </a:cubicBezTo>
                <a:cubicBezTo>
                  <a:pt x="38" y="45"/>
                  <a:pt x="35" y="48"/>
                  <a:pt x="33" y="51"/>
                </a:cubicBezTo>
                <a:cubicBezTo>
                  <a:pt x="32" y="51"/>
                  <a:pt x="31" y="52"/>
                  <a:pt x="30" y="52"/>
                </a:cubicBezTo>
                <a:cubicBezTo>
                  <a:pt x="29" y="53"/>
                  <a:pt x="29" y="53"/>
                  <a:pt x="28" y="53"/>
                </a:cubicBezTo>
                <a:cubicBezTo>
                  <a:pt x="27" y="53"/>
                  <a:pt x="27" y="53"/>
                  <a:pt x="26" y="53"/>
                </a:cubicBezTo>
                <a:cubicBezTo>
                  <a:pt x="26" y="53"/>
                  <a:pt x="26" y="53"/>
                  <a:pt x="26" y="53"/>
                </a:cubicBezTo>
                <a:cubicBezTo>
                  <a:pt x="26" y="53"/>
                  <a:pt x="26" y="53"/>
                  <a:pt x="26" y="53"/>
                </a:cubicBezTo>
                <a:cubicBezTo>
                  <a:pt x="26" y="53"/>
                  <a:pt x="25" y="53"/>
                  <a:pt x="25" y="53"/>
                </a:cubicBezTo>
                <a:cubicBezTo>
                  <a:pt x="24" y="53"/>
                  <a:pt x="24" y="53"/>
                  <a:pt x="24" y="53"/>
                </a:cubicBezTo>
                <a:cubicBezTo>
                  <a:pt x="22" y="54"/>
                  <a:pt x="21" y="54"/>
                  <a:pt x="19" y="54"/>
                </a:cubicBezTo>
                <a:cubicBezTo>
                  <a:pt x="19" y="54"/>
                  <a:pt x="19" y="54"/>
                  <a:pt x="19" y="54"/>
                </a:cubicBezTo>
                <a:cubicBezTo>
                  <a:pt x="18" y="54"/>
                  <a:pt x="18" y="54"/>
                  <a:pt x="18" y="54"/>
                </a:cubicBezTo>
                <a:cubicBezTo>
                  <a:pt x="17" y="54"/>
                  <a:pt x="17" y="54"/>
                  <a:pt x="17" y="54"/>
                </a:cubicBezTo>
                <a:cubicBezTo>
                  <a:pt x="17" y="54"/>
                  <a:pt x="17" y="54"/>
                  <a:pt x="17" y="54"/>
                </a:cubicBezTo>
                <a:cubicBezTo>
                  <a:pt x="17" y="55"/>
                  <a:pt x="16" y="55"/>
                  <a:pt x="16" y="55"/>
                </a:cubicBezTo>
                <a:cubicBezTo>
                  <a:pt x="30" y="55"/>
                  <a:pt x="30" y="55"/>
                  <a:pt x="30" y="55"/>
                </a:cubicBezTo>
                <a:cubicBezTo>
                  <a:pt x="30" y="55"/>
                  <a:pt x="31" y="54"/>
                  <a:pt x="31" y="54"/>
                </a:cubicBezTo>
                <a:cubicBezTo>
                  <a:pt x="32" y="54"/>
                  <a:pt x="33" y="53"/>
                  <a:pt x="34" y="53"/>
                </a:cubicBezTo>
                <a:cubicBezTo>
                  <a:pt x="34" y="53"/>
                  <a:pt x="34" y="53"/>
                  <a:pt x="34" y="53"/>
                </a:cubicBezTo>
                <a:cubicBezTo>
                  <a:pt x="35" y="52"/>
                  <a:pt x="35" y="52"/>
                  <a:pt x="35" y="52"/>
                </a:cubicBezTo>
                <a:cubicBezTo>
                  <a:pt x="37" y="49"/>
                  <a:pt x="39" y="46"/>
                  <a:pt x="42" y="44"/>
                </a:cubicBezTo>
                <a:cubicBezTo>
                  <a:pt x="42" y="44"/>
                  <a:pt x="42" y="44"/>
                  <a:pt x="42" y="44"/>
                </a:cubicBezTo>
                <a:cubicBezTo>
                  <a:pt x="42" y="44"/>
                  <a:pt x="42" y="44"/>
                  <a:pt x="42" y="44"/>
                </a:cubicBezTo>
                <a:cubicBezTo>
                  <a:pt x="42" y="42"/>
                  <a:pt x="42" y="41"/>
                  <a:pt x="42" y="40"/>
                </a:cubicBezTo>
                <a:cubicBezTo>
                  <a:pt x="42" y="37"/>
                  <a:pt x="42" y="35"/>
                  <a:pt x="43" y="34"/>
                </a:cubicBezTo>
                <a:cubicBezTo>
                  <a:pt x="44" y="32"/>
                  <a:pt x="44" y="32"/>
                  <a:pt x="44" y="32"/>
                </a:cubicBezTo>
                <a:cubicBezTo>
                  <a:pt x="43" y="32"/>
                  <a:pt x="43" y="32"/>
                  <a:pt x="43" y="32"/>
                </a:cubicBezTo>
                <a:cubicBezTo>
                  <a:pt x="41" y="32"/>
                  <a:pt x="39" y="31"/>
                  <a:pt x="37" y="31"/>
                </a:cubicBezTo>
                <a:cubicBezTo>
                  <a:pt x="33" y="31"/>
                  <a:pt x="29" y="32"/>
                  <a:pt x="25" y="33"/>
                </a:cubicBezTo>
                <a:cubicBezTo>
                  <a:pt x="25" y="32"/>
                  <a:pt x="25" y="32"/>
                  <a:pt x="25" y="32"/>
                </a:cubicBezTo>
                <a:cubicBezTo>
                  <a:pt x="26" y="32"/>
                  <a:pt x="26" y="32"/>
                  <a:pt x="27" y="32"/>
                </a:cubicBezTo>
                <a:cubicBezTo>
                  <a:pt x="27" y="32"/>
                  <a:pt x="27" y="32"/>
                  <a:pt x="27" y="32"/>
                </a:cubicBezTo>
                <a:cubicBezTo>
                  <a:pt x="27" y="32"/>
                  <a:pt x="27" y="32"/>
                  <a:pt x="27" y="32"/>
                </a:cubicBezTo>
                <a:cubicBezTo>
                  <a:pt x="27" y="32"/>
                  <a:pt x="27" y="32"/>
                  <a:pt x="27" y="32"/>
                </a:cubicBezTo>
                <a:cubicBezTo>
                  <a:pt x="31" y="31"/>
                  <a:pt x="37" y="31"/>
                  <a:pt x="41" y="29"/>
                </a:cubicBezTo>
                <a:cubicBezTo>
                  <a:pt x="42" y="29"/>
                  <a:pt x="42" y="29"/>
                  <a:pt x="42" y="29"/>
                </a:cubicBezTo>
                <a:cubicBezTo>
                  <a:pt x="42" y="28"/>
                  <a:pt x="42" y="28"/>
                  <a:pt x="42" y="28"/>
                </a:cubicBezTo>
                <a:cubicBezTo>
                  <a:pt x="42" y="27"/>
                  <a:pt x="42" y="26"/>
                  <a:pt x="42" y="25"/>
                </a:cubicBezTo>
                <a:cubicBezTo>
                  <a:pt x="42" y="20"/>
                  <a:pt x="43" y="16"/>
                  <a:pt x="45" y="11"/>
                </a:cubicBezTo>
                <a:cubicBezTo>
                  <a:pt x="45" y="11"/>
                  <a:pt x="45" y="11"/>
                  <a:pt x="45" y="11"/>
                </a:cubicBezTo>
                <a:cubicBezTo>
                  <a:pt x="45" y="11"/>
                  <a:pt x="45" y="11"/>
                  <a:pt x="45" y="11"/>
                </a:cubicBezTo>
                <a:cubicBezTo>
                  <a:pt x="46" y="7"/>
                  <a:pt x="47" y="4"/>
                  <a:pt x="49" y="0"/>
                </a:cubicBezTo>
                <a:moveTo>
                  <a:pt x="68" y="25"/>
                </a:moveTo>
                <a:cubicBezTo>
                  <a:pt x="68" y="19"/>
                  <a:pt x="68" y="19"/>
                  <a:pt x="68" y="19"/>
                </a:cubicBezTo>
                <a:cubicBezTo>
                  <a:pt x="70" y="16"/>
                  <a:pt x="70" y="12"/>
                  <a:pt x="72" y="9"/>
                </a:cubicBezTo>
                <a:cubicBezTo>
                  <a:pt x="72" y="16"/>
                  <a:pt x="72" y="16"/>
                  <a:pt x="72" y="16"/>
                </a:cubicBezTo>
                <a:cubicBezTo>
                  <a:pt x="70" y="17"/>
                  <a:pt x="70" y="19"/>
                  <a:pt x="69" y="21"/>
                </a:cubicBezTo>
                <a:cubicBezTo>
                  <a:pt x="69" y="21"/>
                  <a:pt x="69" y="21"/>
                  <a:pt x="69" y="21"/>
                </a:cubicBezTo>
                <a:cubicBezTo>
                  <a:pt x="69" y="21"/>
                  <a:pt x="69" y="21"/>
                  <a:pt x="69" y="21"/>
                </a:cubicBezTo>
                <a:cubicBezTo>
                  <a:pt x="69" y="22"/>
                  <a:pt x="69" y="23"/>
                  <a:pt x="69" y="24"/>
                </a:cubicBezTo>
                <a:cubicBezTo>
                  <a:pt x="69" y="24"/>
                  <a:pt x="69" y="24"/>
                  <a:pt x="68" y="25"/>
                </a:cubicBezTo>
                <a:moveTo>
                  <a:pt x="96" y="0"/>
                </a:moveTo>
                <a:cubicBezTo>
                  <a:pt x="91" y="0"/>
                  <a:pt x="91" y="0"/>
                  <a:pt x="91" y="0"/>
                </a:cubicBezTo>
                <a:cubicBezTo>
                  <a:pt x="90" y="1"/>
                  <a:pt x="89" y="3"/>
                  <a:pt x="88" y="4"/>
                </a:cubicBezTo>
                <a:cubicBezTo>
                  <a:pt x="86" y="6"/>
                  <a:pt x="85" y="8"/>
                  <a:pt x="85" y="10"/>
                </a:cubicBezTo>
                <a:cubicBezTo>
                  <a:pt x="85" y="11"/>
                  <a:pt x="85" y="12"/>
                  <a:pt x="85" y="13"/>
                </a:cubicBezTo>
                <a:cubicBezTo>
                  <a:pt x="85" y="13"/>
                  <a:pt x="85" y="13"/>
                  <a:pt x="84" y="13"/>
                </a:cubicBezTo>
                <a:cubicBezTo>
                  <a:pt x="84" y="13"/>
                  <a:pt x="84" y="13"/>
                  <a:pt x="84" y="13"/>
                </a:cubicBezTo>
                <a:cubicBezTo>
                  <a:pt x="83" y="13"/>
                  <a:pt x="82" y="13"/>
                  <a:pt x="81" y="13"/>
                </a:cubicBezTo>
                <a:cubicBezTo>
                  <a:pt x="81" y="13"/>
                  <a:pt x="81" y="13"/>
                  <a:pt x="81" y="13"/>
                </a:cubicBezTo>
                <a:cubicBezTo>
                  <a:pt x="80" y="13"/>
                  <a:pt x="80" y="13"/>
                  <a:pt x="79" y="13"/>
                </a:cubicBezTo>
                <a:cubicBezTo>
                  <a:pt x="77" y="13"/>
                  <a:pt x="75" y="14"/>
                  <a:pt x="74" y="15"/>
                </a:cubicBezTo>
                <a:cubicBezTo>
                  <a:pt x="74" y="13"/>
                  <a:pt x="74" y="13"/>
                  <a:pt x="74" y="13"/>
                </a:cubicBezTo>
                <a:cubicBezTo>
                  <a:pt x="83" y="11"/>
                  <a:pt x="83" y="11"/>
                  <a:pt x="83" y="11"/>
                </a:cubicBezTo>
                <a:cubicBezTo>
                  <a:pt x="83" y="10"/>
                  <a:pt x="83" y="10"/>
                  <a:pt x="83" y="10"/>
                </a:cubicBezTo>
                <a:cubicBezTo>
                  <a:pt x="83" y="7"/>
                  <a:pt x="85" y="4"/>
                  <a:pt x="87" y="2"/>
                </a:cubicBezTo>
                <a:cubicBezTo>
                  <a:pt x="88" y="1"/>
                  <a:pt x="89" y="1"/>
                  <a:pt x="90" y="0"/>
                </a:cubicBezTo>
                <a:cubicBezTo>
                  <a:pt x="86" y="0"/>
                  <a:pt x="86" y="0"/>
                  <a:pt x="86" y="0"/>
                </a:cubicBezTo>
                <a:cubicBezTo>
                  <a:pt x="86" y="0"/>
                  <a:pt x="86" y="1"/>
                  <a:pt x="86" y="1"/>
                </a:cubicBezTo>
                <a:cubicBezTo>
                  <a:pt x="83" y="3"/>
                  <a:pt x="82" y="6"/>
                  <a:pt x="81" y="9"/>
                </a:cubicBezTo>
                <a:cubicBezTo>
                  <a:pt x="76" y="10"/>
                  <a:pt x="76" y="10"/>
                  <a:pt x="76" y="10"/>
                </a:cubicBezTo>
                <a:cubicBezTo>
                  <a:pt x="77" y="7"/>
                  <a:pt x="79" y="4"/>
                  <a:pt x="83" y="2"/>
                </a:cubicBezTo>
                <a:cubicBezTo>
                  <a:pt x="83" y="1"/>
                  <a:pt x="84" y="1"/>
                  <a:pt x="85" y="0"/>
                </a:cubicBezTo>
                <a:cubicBezTo>
                  <a:pt x="82" y="0"/>
                  <a:pt x="82" y="0"/>
                  <a:pt x="82" y="0"/>
                </a:cubicBezTo>
                <a:cubicBezTo>
                  <a:pt x="82" y="0"/>
                  <a:pt x="81" y="0"/>
                  <a:pt x="81" y="0"/>
                </a:cubicBezTo>
                <a:cubicBezTo>
                  <a:pt x="78" y="3"/>
                  <a:pt x="75" y="6"/>
                  <a:pt x="74" y="10"/>
                </a:cubicBezTo>
                <a:cubicBezTo>
                  <a:pt x="74" y="6"/>
                  <a:pt x="74" y="6"/>
                  <a:pt x="74" y="6"/>
                </a:cubicBezTo>
                <a:cubicBezTo>
                  <a:pt x="74" y="6"/>
                  <a:pt x="74" y="6"/>
                  <a:pt x="74" y="6"/>
                </a:cubicBezTo>
                <a:cubicBezTo>
                  <a:pt x="76" y="4"/>
                  <a:pt x="78" y="2"/>
                  <a:pt x="80" y="0"/>
                </a:cubicBezTo>
                <a:cubicBezTo>
                  <a:pt x="77" y="0"/>
                  <a:pt x="77" y="0"/>
                  <a:pt x="77" y="0"/>
                </a:cubicBezTo>
                <a:cubicBezTo>
                  <a:pt x="76" y="1"/>
                  <a:pt x="75" y="2"/>
                  <a:pt x="74" y="3"/>
                </a:cubicBezTo>
                <a:cubicBezTo>
                  <a:pt x="74" y="3"/>
                  <a:pt x="74" y="3"/>
                  <a:pt x="74" y="3"/>
                </a:cubicBezTo>
                <a:cubicBezTo>
                  <a:pt x="73" y="4"/>
                  <a:pt x="73" y="4"/>
                  <a:pt x="73" y="4"/>
                </a:cubicBezTo>
                <a:cubicBezTo>
                  <a:pt x="72" y="4"/>
                  <a:pt x="72" y="5"/>
                  <a:pt x="72" y="5"/>
                </a:cubicBezTo>
                <a:cubicBezTo>
                  <a:pt x="72" y="5"/>
                  <a:pt x="72" y="5"/>
                  <a:pt x="72" y="5"/>
                </a:cubicBezTo>
                <a:cubicBezTo>
                  <a:pt x="68" y="9"/>
                  <a:pt x="68" y="15"/>
                  <a:pt x="66" y="19"/>
                </a:cubicBezTo>
                <a:cubicBezTo>
                  <a:pt x="66" y="19"/>
                  <a:pt x="66" y="20"/>
                  <a:pt x="66" y="20"/>
                </a:cubicBezTo>
                <a:cubicBezTo>
                  <a:pt x="66" y="20"/>
                  <a:pt x="66" y="20"/>
                  <a:pt x="66" y="20"/>
                </a:cubicBezTo>
                <a:cubicBezTo>
                  <a:pt x="65" y="21"/>
                  <a:pt x="65" y="21"/>
                  <a:pt x="65" y="21"/>
                </a:cubicBezTo>
                <a:cubicBezTo>
                  <a:pt x="65" y="21"/>
                  <a:pt x="65" y="21"/>
                  <a:pt x="65" y="21"/>
                </a:cubicBezTo>
                <a:cubicBezTo>
                  <a:pt x="65" y="21"/>
                  <a:pt x="65" y="21"/>
                  <a:pt x="65" y="21"/>
                </a:cubicBezTo>
                <a:cubicBezTo>
                  <a:pt x="65" y="21"/>
                  <a:pt x="65" y="21"/>
                  <a:pt x="65" y="21"/>
                </a:cubicBezTo>
                <a:cubicBezTo>
                  <a:pt x="61" y="22"/>
                  <a:pt x="56" y="21"/>
                  <a:pt x="52" y="23"/>
                </a:cubicBezTo>
                <a:cubicBezTo>
                  <a:pt x="50" y="23"/>
                  <a:pt x="49" y="25"/>
                  <a:pt x="48" y="26"/>
                </a:cubicBezTo>
                <a:cubicBezTo>
                  <a:pt x="47" y="27"/>
                  <a:pt x="46" y="27"/>
                  <a:pt x="46" y="27"/>
                </a:cubicBezTo>
                <a:cubicBezTo>
                  <a:pt x="46" y="27"/>
                  <a:pt x="46" y="27"/>
                  <a:pt x="46" y="27"/>
                </a:cubicBezTo>
                <a:cubicBezTo>
                  <a:pt x="45" y="27"/>
                  <a:pt x="45" y="27"/>
                  <a:pt x="45" y="27"/>
                </a:cubicBezTo>
                <a:cubicBezTo>
                  <a:pt x="46" y="19"/>
                  <a:pt x="46" y="19"/>
                  <a:pt x="46" y="19"/>
                </a:cubicBezTo>
                <a:cubicBezTo>
                  <a:pt x="48" y="13"/>
                  <a:pt x="49" y="7"/>
                  <a:pt x="51" y="2"/>
                </a:cubicBezTo>
                <a:cubicBezTo>
                  <a:pt x="52" y="1"/>
                  <a:pt x="52" y="1"/>
                  <a:pt x="52" y="0"/>
                </a:cubicBezTo>
                <a:cubicBezTo>
                  <a:pt x="50" y="0"/>
                  <a:pt x="50" y="0"/>
                  <a:pt x="50" y="0"/>
                </a:cubicBezTo>
                <a:cubicBezTo>
                  <a:pt x="50" y="0"/>
                  <a:pt x="50" y="1"/>
                  <a:pt x="50" y="1"/>
                </a:cubicBezTo>
                <a:cubicBezTo>
                  <a:pt x="50" y="1"/>
                  <a:pt x="50" y="1"/>
                  <a:pt x="50" y="1"/>
                </a:cubicBezTo>
                <a:cubicBezTo>
                  <a:pt x="47" y="7"/>
                  <a:pt x="46" y="13"/>
                  <a:pt x="44" y="18"/>
                </a:cubicBezTo>
                <a:cubicBezTo>
                  <a:pt x="44" y="18"/>
                  <a:pt x="44" y="18"/>
                  <a:pt x="44" y="18"/>
                </a:cubicBezTo>
                <a:cubicBezTo>
                  <a:pt x="43" y="28"/>
                  <a:pt x="43" y="28"/>
                  <a:pt x="43" y="28"/>
                </a:cubicBezTo>
                <a:cubicBezTo>
                  <a:pt x="44" y="28"/>
                  <a:pt x="44" y="28"/>
                  <a:pt x="44" y="28"/>
                </a:cubicBezTo>
                <a:cubicBezTo>
                  <a:pt x="44" y="29"/>
                  <a:pt x="45" y="29"/>
                  <a:pt x="46" y="29"/>
                </a:cubicBezTo>
                <a:cubicBezTo>
                  <a:pt x="46" y="29"/>
                  <a:pt x="46" y="29"/>
                  <a:pt x="46" y="29"/>
                </a:cubicBezTo>
                <a:cubicBezTo>
                  <a:pt x="47" y="29"/>
                  <a:pt x="48" y="28"/>
                  <a:pt x="50" y="27"/>
                </a:cubicBezTo>
                <a:cubicBezTo>
                  <a:pt x="51" y="26"/>
                  <a:pt x="52" y="25"/>
                  <a:pt x="53" y="25"/>
                </a:cubicBezTo>
                <a:cubicBezTo>
                  <a:pt x="53" y="25"/>
                  <a:pt x="53" y="25"/>
                  <a:pt x="53" y="25"/>
                </a:cubicBezTo>
                <a:cubicBezTo>
                  <a:pt x="53" y="25"/>
                  <a:pt x="53" y="25"/>
                  <a:pt x="53" y="25"/>
                </a:cubicBezTo>
                <a:cubicBezTo>
                  <a:pt x="56" y="23"/>
                  <a:pt x="61" y="24"/>
                  <a:pt x="65" y="23"/>
                </a:cubicBezTo>
                <a:cubicBezTo>
                  <a:pt x="65" y="25"/>
                  <a:pt x="65" y="25"/>
                  <a:pt x="65" y="25"/>
                </a:cubicBezTo>
                <a:cubicBezTo>
                  <a:pt x="64" y="24"/>
                  <a:pt x="63" y="24"/>
                  <a:pt x="62" y="24"/>
                </a:cubicBezTo>
                <a:cubicBezTo>
                  <a:pt x="57" y="24"/>
                  <a:pt x="51" y="25"/>
                  <a:pt x="48" y="30"/>
                </a:cubicBezTo>
                <a:cubicBezTo>
                  <a:pt x="48" y="30"/>
                  <a:pt x="48" y="30"/>
                  <a:pt x="48" y="30"/>
                </a:cubicBezTo>
                <a:cubicBezTo>
                  <a:pt x="48" y="30"/>
                  <a:pt x="48" y="30"/>
                  <a:pt x="48" y="30"/>
                </a:cubicBezTo>
                <a:cubicBezTo>
                  <a:pt x="46" y="33"/>
                  <a:pt x="43" y="36"/>
                  <a:pt x="43" y="40"/>
                </a:cubicBezTo>
                <a:cubicBezTo>
                  <a:pt x="43" y="41"/>
                  <a:pt x="44" y="42"/>
                  <a:pt x="45" y="44"/>
                </a:cubicBezTo>
                <a:cubicBezTo>
                  <a:pt x="45" y="44"/>
                  <a:pt x="45" y="44"/>
                  <a:pt x="45" y="44"/>
                </a:cubicBezTo>
                <a:cubicBezTo>
                  <a:pt x="45" y="44"/>
                  <a:pt x="44" y="44"/>
                  <a:pt x="44" y="45"/>
                </a:cubicBezTo>
                <a:cubicBezTo>
                  <a:pt x="44" y="45"/>
                  <a:pt x="43" y="45"/>
                  <a:pt x="42" y="46"/>
                </a:cubicBezTo>
                <a:cubicBezTo>
                  <a:pt x="41" y="46"/>
                  <a:pt x="40" y="46"/>
                  <a:pt x="40" y="47"/>
                </a:cubicBezTo>
                <a:cubicBezTo>
                  <a:pt x="38" y="50"/>
                  <a:pt x="36" y="52"/>
                  <a:pt x="35" y="55"/>
                </a:cubicBezTo>
                <a:cubicBezTo>
                  <a:pt x="37" y="55"/>
                  <a:pt x="37" y="55"/>
                  <a:pt x="37" y="55"/>
                </a:cubicBezTo>
                <a:cubicBezTo>
                  <a:pt x="38" y="53"/>
                  <a:pt x="39" y="51"/>
                  <a:pt x="41" y="49"/>
                </a:cubicBezTo>
                <a:cubicBezTo>
                  <a:pt x="41" y="49"/>
                  <a:pt x="41" y="49"/>
                  <a:pt x="41" y="49"/>
                </a:cubicBezTo>
                <a:cubicBezTo>
                  <a:pt x="41" y="49"/>
                  <a:pt x="41" y="49"/>
                  <a:pt x="41" y="49"/>
                </a:cubicBezTo>
                <a:cubicBezTo>
                  <a:pt x="42" y="48"/>
                  <a:pt x="43" y="48"/>
                  <a:pt x="44" y="47"/>
                </a:cubicBezTo>
                <a:cubicBezTo>
                  <a:pt x="44" y="47"/>
                  <a:pt x="45" y="47"/>
                  <a:pt x="46" y="46"/>
                </a:cubicBezTo>
                <a:cubicBezTo>
                  <a:pt x="46" y="46"/>
                  <a:pt x="47" y="45"/>
                  <a:pt x="47" y="44"/>
                </a:cubicBezTo>
                <a:cubicBezTo>
                  <a:pt x="47" y="43"/>
                  <a:pt x="47" y="43"/>
                  <a:pt x="47" y="43"/>
                </a:cubicBezTo>
                <a:cubicBezTo>
                  <a:pt x="46" y="43"/>
                  <a:pt x="46" y="43"/>
                  <a:pt x="46" y="43"/>
                </a:cubicBezTo>
                <a:cubicBezTo>
                  <a:pt x="46" y="43"/>
                  <a:pt x="46" y="43"/>
                  <a:pt x="46" y="43"/>
                </a:cubicBezTo>
                <a:cubicBezTo>
                  <a:pt x="46" y="42"/>
                  <a:pt x="45" y="41"/>
                  <a:pt x="45" y="40"/>
                </a:cubicBezTo>
                <a:cubicBezTo>
                  <a:pt x="45" y="37"/>
                  <a:pt x="47" y="34"/>
                  <a:pt x="49" y="31"/>
                </a:cubicBezTo>
                <a:cubicBezTo>
                  <a:pt x="52" y="27"/>
                  <a:pt x="57" y="26"/>
                  <a:pt x="62" y="26"/>
                </a:cubicBezTo>
                <a:cubicBezTo>
                  <a:pt x="63" y="26"/>
                  <a:pt x="64" y="26"/>
                  <a:pt x="65" y="27"/>
                </a:cubicBezTo>
                <a:cubicBezTo>
                  <a:pt x="65" y="27"/>
                  <a:pt x="65" y="27"/>
                  <a:pt x="65" y="27"/>
                </a:cubicBezTo>
                <a:cubicBezTo>
                  <a:pt x="66" y="27"/>
                  <a:pt x="66" y="27"/>
                  <a:pt x="66" y="27"/>
                </a:cubicBezTo>
                <a:cubicBezTo>
                  <a:pt x="67" y="27"/>
                  <a:pt x="67" y="27"/>
                  <a:pt x="67" y="27"/>
                </a:cubicBezTo>
                <a:cubicBezTo>
                  <a:pt x="67" y="27"/>
                  <a:pt x="67" y="27"/>
                  <a:pt x="67" y="27"/>
                </a:cubicBezTo>
                <a:cubicBezTo>
                  <a:pt x="68" y="27"/>
                  <a:pt x="68" y="27"/>
                  <a:pt x="68" y="27"/>
                </a:cubicBezTo>
                <a:cubicBezTo>
                  <a:pt x="68" y="27"/>
                  <a:pt x="68" y="27"/>
                  <a:pt x="68" y="27"/>
                </a:cubicBezTo>
                <a:cubicBezTo>
                  <a:pt x="68" y="27"/>
                  <a:pt x="68" y="27"/>
                  <a:pt x="68" y="27"/>
                </a:cubicBezTo>
                <a:cubicBezTo>
                  <a:pt x="68" y="27"/>
                  <a:pt x="68" y="27"/>
                  <a:pt x="68" y="27"/>
                </a:cubicBezTo>
                <a:cubicBezTo>
                  <a:pt x="69" y="27"/>
                  <a:pt x="69" y="27"/>
                  <a:pt x="69" y="27"/>
                </a:cubicBezTo>
                <a:cubicBezTo>
                  <a:pt x="70" y="26"/>
                  <a:pt x="71" y="25"/>
                  <a:pt x="71" y="24"/>
                </a:cubicBezTo>
                <a:cubicBezTo>
                  <a:pt x="71" y="23"/>
                  <a:pt x="71" y="22"/>
                  <a:pt x="71" y="21"/>
                </a:cubicBezTo>
                <a:cubicBezTo>
                  <a:pt x="71" y="20"/>
                  <a:pt x="72" y="19"/>
                  <a:pt x="72" y="19"/>
                </a:cubicBezTo>
                <a:cubicBezTo>
                  <a:pt x="73" y="18"/>
                  <a:pt x="73" y="18"/>
                  <a:pt x="73" y="18"/>
                </a:cubicBezTo>
                <a:cubicBezTo>
                  <a:pt x="74" y="17"/>
                  <a:pt x="74" y="17"/>
                  <a:pt x="74" y="17"/>
                </a:cubicBezTo>
                <a:cubicBezTo>
                  <a:pt x="74" y="17"/>
                  <a:pt x="74" y="17"/>
                  <a:pt x="74" y="17"/>
                </a:cubicBezTo>
                <a:cubicBezTo>
                  <a:pt x="75" y="16"/>
                  <a:pt x="77" y="15"/>
                  <a:pt x="79" y="15"/>
                </a:cubicBezTo>
                <a:cubicBezTo>
                  <a:pt x="79" y="15"/>
                  <a:pt x="79" y="15"/>
                  <a:pt x="79" y="15"/>
                </a:cubicBezTo>
                <a:cubicBezTo>
                  <a:pt x="79" y="15"/>
                  <a:pt x="79" y="15"/>
                  <a:pt x="79" y="15"/>
                </a:cubicBezTo>
                <a:cubicBezTo>
                  <a:pt x="80" y="15"/>
                  <a:pt x="80" y="15"/>
                  <a:pt x="80" y="15"/>
                </a:cubicBezTo>
                <a:cubicBezTo>
                  <a:pt x="80" y="15"/>
                  <a:pt x="80" y="15"/>
                  <a:pt x="81" y="15"/>
                </a:cubicBezTo>
                <a:cubicBezTo>
                  <a:pt x="81" y="15"/>
                  <a:pt x="81" y="15"/>
                  <a:pt x="81" y="15"/>
                </a:cubicBezTo>
                <a:cubicBezTo>
                  <a:pt x="82" y="15"/>
                  <a:pt x="83" y="15"/>
                  <a:pt x="84" y="15"/>
                </a:cubicBezTo>
                <a:cubicBezTo>
                  <a:pt x="84" y="15"/>
                  <a:pt x="84" y="15"/>
                  <a:pt x="84" y="15"/>
                </a:cubicBezTo>
                <a:cubicBezTo>
                  <a:pt x="85" y="15"/>
                  <a:pt x="86" y="15"/>
                  <a:pt x="87" y="14"/>
                </a:cubicBezTo>
                <a:cubicBezTo>
                  <a:pt x="88" y="13"/>
                  <a:pt x="88" y="13"/>
                  <a:pt x="88" y="13"/>
                </a:cubicBezTo>
                <a:cubicBezTo>
                  <a:pt x="88" y="13"/>
                  <a:pt x="88" y="13"/>
                  <a:pt x="88" y="13"/>
                </a:cubicBezTo>
                <a:cubicBezTo>
                  <a:pt x="87" y="12"/>
                  <a:pt x="87" y="11"/>
                  <a:pt x="87" y="10"/>
                </a:cubicBezTo>
                <a:cubicBezTo>
                  <a:pt x="87" y="9"/>
                  <a:pt x="88" y="7"/>
                  <a:pt x="89" y="5"/>
                </a:cubicBezTo>
                <a:cubicBezTo>
                  <a:pt x="90" y="4"/>
                  <a:pt x="92" y="2"/>
                  <a:pt x="94" y="1"/>
                </a:cubicBezTo>
                <a:cubicBezTo>
                  <a:pt x="95" y="0"/>
                  <a:pt x="95" y="0"/>
                  <a:pt x="96" y="0"/>
                </a:cubicBezTo>
                <a:moveTo>
                  <a:pt x="101" y="0"/>
                </a:moveTo>
                <a:cubicBezTo>
                  <a:pt x="101" y="0"/>
                  <a:pt x="101" y="0"/>
                  <a:pt x="101" y="0"/>
                </a:cubicBezTo>
                <a:cubicBezTo>
                  <a:pt x="101" y="0"/>
                  <a:pt x="101" y="0"/>
                  <a:pt x="101" y="0"/>
                </a:cubicBezTo>
                <a:cubicBezTo>
                  <a:pt x="101" y="0"/>
                  <a:pt x="101" y="0"/>
                  <a:pt x="101" y="0"/>
                </a:cubicBezTo>
                <a:moveTo>
                  <a:pt x="115" y="0"/>
                </a:moveTo>
                <a:cubicBezTo>
                  <a:pt x="111" y="0"/>
                  <a:pt x="111" y="0"/>
                  <a:pt x="111" y="0"/>
                </a:cubicBezTo>
                <a:cubicBezTo>
                  <a:pt x="111" y="0"/>
                  <a:pt x="111" y="0"/>
                  <a:pt x="111" y="0"/>
                </a:cubicBezTo>
                <a:cubicBezTo>
                  <a:pt x="111" y="0"/>
                  <a:pt x="111" y="0"/>
                  <a:pt x="111" y="0"/>
                </a:cubicBezTo>
                <a:cubicBezTo>
                  <a:pt x="109" y="0"/>
                  <a:pt x="109" y="0"/>
                  <a:pt x="109" y="0"/>
                </a:cubicBezTo>
                <a:cubicBezTo>
                  <a:pt x="109" y="0"/>
                  <a:pt x="109" y="0"/>
                  <a:pt x="109" y="0"/>
                </a:cubicBezTo>
                <a:cubicBezTo>
                  <a:pt x="109" y="0"/>
                  <a:pt x="109" y="0"/>
                  <a:pt x="109" y="0"/>
                </a:cubicBezTo>
                <a:cubicBezTo>
                  <a:pt x="102" y="0"/>
                  <a:pt x="102" y="0"/>
                  <a:pt x="102" y="0"/>
                </a:cubicBezTo>
                <a:cubicBezTo>
                  <a:pt x="105" y="0"/>
                  <a:pt x="107" y="1"/>
                  <a:pt x="109" y="2"/>
                </a:cubicBezTo>
                <a:cubicBezTo>
                  <a:pt x="109" y="3"/>
                  <a:pt x="109" y="3"/>
                  <a:pt x="109" y="3"/>
                </a:cubicBezTo>
                <a:cubicBezTo>
                  <a:pt x="110" y="3"/>
                  <a:pt x="110" y="3"/>
                  <a:pt x="110" y="3"/>
                </a:cubicBezTo>
                <a:cubicBezTo>
                  <a:pt x="110" y="5"/>
                  <a:pt x="110" y="5"/>
                  <a:pt x="110" y="5"/>
                </a:cubicBezTo>
                <a:cubicBezTo>
                  <a:pt x="111" y="3"/>
                  <a:pt x="111" y="3"/>
                  <a:pt x="111" y="3"/>
                </a:cubicBezTo>
                <a:cubicBezTo>
                  <a:pt x="111" y="4"/>
                  <a:pt x="111" y="4"/>
                  <a:pt x="111" y="4"/>
                </a:cubicBezTo>
                <a:cubicBezTo>
                  <a:pt x="111" y="3"/>
                  <a:pt x="111" y="3"/>
                  <a:pt x="111" y="3"/>
                </a:cubicBezTo>
                <a:cubicBezTo>
                  <a:pt x="111" y="3"/>
                  <a:pt x="111" y="3"/>
                  <a:pt x="111" y="3"/>
                </a:cubicBezTo>
                <a:cubicBezTo>
                  <a:pt x="112" y="2"/>
                  <a:pt x="114" y="1"/>
                  <a:pt x="115" y="0"/>
                </a:cubicBezTo>
                <a:moveTo>
                  <a:pt x="129" y="0"/>
                </a:moveTo>
                <a:cubicBezTo>
                  <a:pt x="125" y="0"/>
                  <a:pt x="125" y="0"/>
                  <a:pt x="125" y="0"/>
                </a:cubicBezTo>
                <a:cubicBezTo>
                  <a:pt x="125" y="0"/>
                  <a:pt x="126" y="1"/>
                  <a:pt x="127" y="1"/>
                </a:cubicBezTo>
                <a:cubicBezTo>
                  <a:pt x="127" y="1"/>
                  <a:pt x="127" y="1"/>
                  <a:pt x="127" y="1"/>
                </a:cubicBezTo>
                <a:cubicBezTo>
                  <a:pt x="128" y="1"/>
                  <a:pt x="128" y="1"/>
                  <a:pt x="129" y="0"/>
                </a:cubicBezTo>
                <a:moveTo>
                  <a:pt x="165" y="0"/>
                </a:moveTo>
                <a:cubicBezTo>
                  <a:pt x="162" y="0"/>
                  <a:pt x="162" y="0"/>
                  <a:pt x="162" y="0"/>
                </a:cubicBezTo>
                <a:cubicBezTo>
                  <a:pt x="162" y="0"/>
                  <a:pt x="162" y="0"/>
                  <a:pt x="162" y="0"/>
                </a:cubicBezTo>
                <a:cubicBezTo>
                  <a:pt x="162" y="0"/>
                  <a:pt x="162" y="0"/>
                  <a:pt x="162" y="0"/>
                </a:cubicBezTo>
                <a:cubicBezTo>
                  <a:pt x="163" y="0"/>
                  <a:pt x="163" y="0"/>
                  <a:pt x="163" y="0"/>
                </a:cubicBezTo>
                <a:cubicBezTo>
                  <a:pt x="164" y="0"/>
                  <a:pt x="164" y="0"/>
                  <a:pt x="165" y="0"/>
                </a:cubicBezTo>
                <a:moveTo>
                  <a:pt x="235" y="0"/>
                </a:moveTo>
                <a:cubicBezTo>
                  <a:pt x="232" y="0"/>
                  <a:pt x="232" y="0"/>
                  <a:pt x="232" y="0"/>
                </a:cubicBezTo>
                <a:cubicBezTo>
                  <a:pt x="234" y="3"/>
                  <a:pt x="237" y="5"/>
                  <a:pt x="239" y="8"/>
                </a:cubicBezTo>
                <a:cubicBezTo>
                  <a:pt x="240" y="9"/>
                  <a:pt x="240" y="9"/>
                  <a:pt x="241" y="10"/>
                </a:cubicBezTo>
                <a:cubicBezTo>
                  <a:pt x="241" y="11"/>
                  <a:pt x="242" y="11"/>
                  <a:pt x="242" y="11"/>
                </a:cubicBezTo>
                <a:cubicBezTo>
                  <a:pt x="242" y="11"/>
                  <a:pt x="242" y="11"/>
                  <a:pt x="242" y="11"/>
                </a:cubicBezTo>
                <a:cubicBezTo>
                  <a:pt x="239" y="12"/>
                  <a:pt x="236" y="13"/>
                  <a:pt x="234" y="15"/>
                </a:cubicBezTo>
                <a:cubicBezTo>
                  <a:pt x="231" y="16"/>
                  <a:pt x="228" y="17"/>
                  <a:pt x="226" y="17"/>
                </a:cubicBezTo>
                <a:cubicBezTo>
                  <a:pt x="225" y="17"/>
                  <a:pt x="225" y="17"/>
                  <a:pt x="225" y="17"/>
                </a:cubicBezTo>
                <a:cubicBezTo>
                  <a:pt x="219" y="11"/>
                  <a:pt x="213" y="5"/>
                  <a:pt x="207" y="0"/>
                </a:cubicBezTo>
                <a:cubicBezTo>
                  <a:pt x="203" y="0"/>
                  <a:pt x="203" y="0"/>
                  <a:pt x="203" y="0"/>
                </a:cubicBezTo>
                <a:cubicBezTo>
                  <a:pt x="203" y="0"/>
                  <a:pt x="203" y="0"/>
                  <a:pt x="203" y="0"/>
                </a:cubicBezTo>
                <a:cubicBezTo>
                  <a:pt x="203" y="0"/>
                  <a:pt x="203" y="0"/>
                  <a:pt x="203" y="0"/>
                </a:cubicBezTo>
                <a:cubicBezTo>
                  <a:pt x="211" y="6"/>
                  <a:pt x="217" y="12"/>
                  <a:pt x="223" y="18"/>
                </a:cubicBezTo>
                <a:cubicBezTo>
                  <a:pt x="224" y="19"/>
                  <a:pt x="224" y="19"/>
                  <a:pt x="224" y="19"/>
                </a:cubicBezTo>
                <a:cubicBezTo>
                  <a:pt x="224" y="19"/>
                  <a:pt x="224" y="19"/>
                  <a:pt x="224" y="19"/>
                </a:cubicBezTo>
                <a:cubicBezTo>
                  <a:pt x="225" y="19"/>
                  <a:pt x="225" y="19"/>
                  <a:pt x="226" y="19"/>
                </a:cubicBezTo>
                <a:cubicBezTo>
                  <a:pt x="229" y="19"/>
                  <a:pt x="232" y="18"/>
                  <a:pt x="234" y="16"/>
                </a:cubicBezTo>
                <a:cubicBezTo>
                  <a:pt x="237" y="15"/>
                  <a:pt x="240" y="14"/>
                  <a:pt x="242" y="13"/>
                </a:cubicBezTo>
                <a:cubicBezTo>
                  <a:pt x="243" y="13"/>
                  <a:pt x="243" y="13"/>
                  <a:pt x="243" y="13"/>
                </a:cubicBezTo>
                <a:cubicBezTo>
                  <a:pt x="243" y="13"/>
                  <a:pt x="243" y="13"/>
                  <a:pt x="243" y="13"/>
                </a:cubicBezTo>
                <a:cubicBezTo>
                  <a:pt x="243" y="12"/>
                  <a:pt x="244" y="12"/>
                  <a:pt x="244" y="11"/>
                </a:cubicBezTo>
                <a:cubicBezTo>
                  <a:pt x="244" y="10"/>
                  <a:pt x="243" y="9"/>
                  <a:pt x="243" y="9"/>
                </a:cubicBezTo>
                <a:cubicBezTo>
                  <a:pt x="242" y="8"/>
                  <a:pt x="241" y="7"/>
                  <a:pt x="241" y="7"/>
                </a:cubicBezTo>
                <a:cubicBezTo>
                  <a:pt x="241" y="7"/>
                  <a:pt x="241" y="7"/>
                  <a:pt x="241" y="7"/>
                </a:cubicBezTo>
                <a:cubicBezTo>
                  <a:pt x="241" y="7"/>
                  <a:pt x="241" y="7"/>
                  <a:pt x="241" y="7"/>
                </a:cubicBezTo>
                <a:cubicBezTo>
                  <a:pt x="239" y="4"/>
                  <a:pt x="237" y="2"/>
                  <a:pt x="235" y="0"/>
                </a:cubicBezTo>
                <a:moveTo>
                  <a:pt x="337" y="0"/>
                </a:moveTo>
                <a:cubicBezTo>
                  <a:pt x="337" y="0"/>
                  <a:pt x="337" y="0"/>
                  <a:pt x="337" y="0"/>
                </a:cubicBezTo>
                <a:cubicBezTo>
                  <a:pt x="337" y="0"/>
                  <a:pt x="337" y="0"/>
                  <a:pt x="337" y="0"/>
                </a:cubicBezTo>
                <a:cubicBezTo>
                  <a:pt x="337" y="0"/>
                  <a:pt x="337" y="0"/>
                  <a:pt x="337" y="0"/>
                </a:cubicBezTo>
                <a:moveTo>
                  <a:pt x="343" y="0"/>
                </a:moveTo>
                <a:cubicBezTo>
                  <a:pt x="343" y="0"/>
                  <a:pt x="343" y="0"/>
                  <a:pt x="343" y="0"/>
                </a:cubicBezTo>
                <a:cubicBezTo>
                  <a:pt x="343" y="0"/>
                  <a:pt x="343" y="0"/>
                  <a:pt x="343" y="0"/>
                </a:cubicBezTo>
                <a:cubicBezTo>
                  <a:pt x="343" y="0"/>
                  <a:pt x="343" y="0"/>
                  <a:pt x="343" y="0"/>
                </a:cubicBezTo>
                <a:moveTo>
                  <a:pt x="102" y="52"/>
                </a:moveTo>
                <a:cubicBezTo>
                  <a:pt x="102" y="48"/>
                  <a:pt x="102" y="48"/>
                  <a:pt x="102" y="48"/>
                </a:cubicBezTo>
                <a:cubicBezTo>
                  <a:pt x="102" y="49"/>
                  <a:pt x="102" y="49"/>
                  <a:pt x="102" y="50"/>
                </a:cubicBezTo>
                <a:cubicBezTo>
                  <a:pt x="102" y="51"/>
                  <a:pt x="102" y="51"/>
                  <a:pt x="102" y="52"/>
                </a:cubicBezTo>
                <a:moveTo>
                  <a:pt x="153" y="50"/>
                </a:moveTo>
                <a:cubicBezTo>
                  <a:pt x="150" y="48"/>
                  <a:pt x="147" y="47"/>
                  <a:pt x="144" y="46"/>
                </a:cubicBezTo>
                <a:cubicBezTo>
                  <a:pt x="144" y="44"/>
                  <a:pt x="144" y="44"/>
                  <a:pt x="144" y="44"/>
                </a:cubicBezTo>
                <a:cubicBezTo>
                  <a:pt x="145" y="45"/>
                  <a:pt x="146" y="45"/>
                  <a:pt x="146" y="46"/>
                </a:cubicBezTo>
                <a:cubicBezTo>
                  <a:pt x="148" y="47"/>
                  <a:pt x="151" y="48"/>
                  <a:pt x="153" y="50"/>
                </a:cubicBezTo>
                <a:cubicBezTo>
                  <a:pt x="153" y="50"/>
                  <a:pt x="153" y="50"/>
                  <a:pt x="153" y="50"/>
                </a:cubicBezTo>
                <a:moveTo>
                  <a:pt x="167" y="52"/>
                </a:moveTo>
                <a:cubicBezTo>
                  <a:pt x="164" y="48"/>
                  <a:pt x="159" y="46"/>
                  <a:pt x="155" y="43"/>
                </a:cubicBezTo>
                <a:cubicBezTo>
                  <a:pt x="155" y="41"/>
                  <a:pt x="155" y="41"/>
                  <a:pt x="155" y="41"/>
                </a:cubicBezTo>
                <a:cubicBezTo>
                  <a:pt x="159" y="44"/>
                  <a:pt x="163" y="48"/>
                  <a:pt x="167" y="51"/>
                </a:cubicBezTo>
                <a:cubicBezTo>
                  <a:pt x="167" y="52"/>
                  <a:pt x="167" y="52"/>
                  <a:pt x="167" y="52"/>
                </a:cubicBezTo>
                <a:moveTo>
                  <a:pt x="401" y="45"/>
                </a:moveTo>
                <a:cubicBezTo>
                  <a:pt x="399" y="45"/>
                  <a:pt x="399" y="45"/>
                  <a:pt x="399" y="45"/>
                </a:cubicBezTo>
                <a:cubicBezTo>
                  <a:pt x="399" y="45"/>
                  <a:pt x="399" y="45"/>
                  <a:pt x="399" y="45"/>
                </a:cubicBezTo>
                <a:cubicBezTo>
                  <a:pt x="400" y="43"/>
                  <a:pt x="402" y="43"/>
                  <a:pt x="404" y="42"/>
                </a:cubicBezTo>
                <a:cubicBezTo>
                  <a:pt x="406" y="41"/>
                  <a:pt x="408" y="41"/>
                  <a:pt x="410" y="40"/>
                </a:cubicBezTo>
                <a:cubicBezTo>
                  <a:pt x="410" y="40"/>
                  <a:pt x="410" y="40"/>
                  <a:pt x="411" y="40"/>
                </a:cubicBezTo>
                <a:cubicBezTo>
                  <a:pt x="411" y="41"/>
                  <a:pt x="411" y="41"/>
                  <a:pt x="411" y="41"/>
                </a:cubicBezTo>
                <a:cubicBezTo>
                  <a:pt x="408" y="42"/>
                  <a:pt x="405" y="43"/>
                  <a:pt x="403" y="43"/>
                </a:cubicBezTo>
                <a:cubicBezTo>
                  <a:pt x="403" y="43"/>
                  <a:pt x="403" y="43"/>
                  <a:pt x="403" y="43"/>
                </a:cubicBezTo>
                <a:cubicBezTo>
                  <a:pt x="401" y="45"/>
                  <a:pt x="401" y="45"/>
                  <a:pt x="401" y="45"/>
                </a:cubicBezTo>
                <a:moveTo>
                  <a:pt x="337" y="45"/>
                </a:moveTo>
                <a:cubicBezTo>
                  <a:pt x="337" y="44"/>
                  <a:pt x="337" y="44"/>
                  <a:pt x="337" y="44"/>
                </a:cubicBezTo>
                <a:cubicBezTo>
                  <a:pt x="338" y="43"/>
                  <a:pt x="340" y="41"/>
                  <a:pt x="341" y="40"/>
                </a:cubicBezTo>
                <a:cubicBezTo>
                  <a:pt x="341" y="41"/>
                  <a:pt x="341" y="41"/>
                  <a:pt x="341" y="41"/>
                </a:cubicBezTo>
                <a:cubicBezTo>
                  <a:pt x="340" y="42"/>
                  <a:pt x="338" y="44"/>
                  <a:pt x="337" y="45"/>
                </a:cubicBezTo>
                <a:moveTo>
                  <a:pt x="178" y="46"/>
                </a:moveTo>
                <a:cubicBezTo>
                  <a:pt x="178" y="46"/>
                  <a:pt x="178" y="46"/>
                  <a:pt x="178" y="46"/>
                </a:cubicBezTo>
                <a:cubicBezTo>
                  <a:pt x="175" y="44"/>
                  <a:pt x="172" y="42"/>
                  <a:pt x="169" y="40"/>
                </a:cubicBezTo>
                <a:cubicBezTo>
                  <a:pt x="169" y="39"/>
                  <a:pt x="169" y="39"/>
                  <a:pt x="169" y="39"/>
                </a:cubicBezTo>
                <a:cubicBezTo>
                  <a:pt x="172" y="41"/>
                  <a:pt x="174" y="42"/>
                  <a:pt x="177" y="44"/>
                </a:cubicBezTo>
                <a:cubicBezTo>
                  <a:pt x="177" y="44"/>
                  <a:pt x="177" y="44"/>
                  <a:pt x="177" y="45"/>
                </a:cubicBezTo>
                <a:cubicBezTo>
                  <a:pt x="178" y="45"/>
                  <a:pt x="178" y="45"/>
                  <a:pt x="178" y="46"/>
                </a:cubicBezTo>
                <a:cubicBezTo>
                  <a:pt x="178" y="46"/>
                  <a:pt x="178" y="46"/>
                  <a:pt x="178" y="46"/>
                </a:cubicBezTo>
                <a:moveTo>
                  <a:pt x="153" y="42"/>
                </a:moveTo>
                <a:cubicBezTo>
                  <a:pt x="152" y="42"/>
                  <a:pt x="152" y="41"/>
                  <a:pt x="152" y="41"/>
                </a:cubicBezTo>
                <a:cubicBezTo>
                  <a:pt x="152" y="41"/>
                  <a:pt x="152" y="41"/>
                  <a:pt x="152" y="41"/>
                </a:cubicBezTo>
                <a:cubicBezTo>
                  <a:pt x="152" y="41"/>
                  <a:pt x="152" y="41"/>
                  <a:pt x="152" y="41"/>
                </a:cubicBezTo>
                <a:cubicBezTo>
                  <a:pt x="150" y="40"/>
                  <a:pt x="149" y="40"/>
                  <a:pt x="148" y="39"/>
                </a:cubicBezTo>
                <a:cubicBezTo>
                  <a:pt x="147" y="39"/>
                  <a:pt x="146" y="39"/>
                  <a:pt x="146" y="39"/>
                </a:cubicBezTo>
                <a:cubicBezTo>
                  <a:pt x="146" y="39"/>
                  <a:pt x="145" y="38"/>
                  <a:pt x="145" y="38"/>
                </a:cubicBezTo>
                <a:cubicBezTo>
                  <a:pt x="145" y="37"/>
                  <a:pt x="145" y="37"/>
                  <a:pt x="145" y="37"/>
                </a:cubicBezTo>
                <a:cubicBezTo>
                  <a:pt x="145" y="37"/>
                  <a:pt x="145" y="37"/>
                  <a:pt x="145" y="37"/>
                </a:cubicBezTo>
                <a:cubicBezTo>
                  <a:pt x="148" y="38"/>
                  <a:pt x="150" y="39"/>
                  <a:pt x="153" y="40"/>
                </a:cubicBezTo>
                <a:cubicBezTo>
                  <a:pt x="153" y="42"/>
                  <a:pt x="153" y="42"/>
                  <a:pt x="153" y="42"/>
                </a:cubicBezTo>
                <a:moveTo>
                  <a:pt x="351" y="38"/>
                </a:moveTo>
                <a:cubicBezTo>
                  <a:pt x="351" y="37"/>
                  <a:pt x="351" y="37"/>
                  <a:pt x="351" y="37"/>
                </a:cubicBezTo>
                <a:cubicBezTo>
                  <a:pt x="362" y="37"/>
                  <a:pt x="362" y="37"/>
                  <a:pt x="362" y="37"/>
                </a:cubicBezTo>
                <a:cubicBezTo>
                  <a:pt x="362" y="38"/>
                  <a:pt x="362" y="38"/>
                  <a:pt x="362" y="38"/>
                </a:cubicBezTo>
                <a:cubicBezTo>
                  <a:pt x="360" y="38"/>
                  <a:pt x="359" y="38"/>
                  <a:pt x="357" y="38"/>
                </a:cubicBezTo>
                <a:cubicBezTo>
                  <a:pt x="355" y="38"/>
                  <a:pt x="353" y="38"/>
                  <a:pt x="351" y="38"/>
                </a:cubicBezTo>
                <a:moveTo>
                  <a:pt x="347" y="39"/>
                </a:moveTo>
                <a:cubicBezTo>
                  <a:pt x="347" y="36"/>
                  <a:pt x="347" y="36"/>
                  <a:pt x="347" y="36"/>
                </a:cubicBezTo>
                <a:cubicBezTo>
                  <a:pt x="347" y="37"/>
                  <a:pt x="348" y="37"/>
                  <a:pt x="348" y="37"/>
                </a:cubicBezTo>
                <a:cubicBezTo>
                  <a:pt x="348" y="37"/>
                  <a:pt x="348" y="37"/>
                  <a:pt x="348" y="37"/>
                </a:cubicBezTo>
                <a:cubicBezTo>
                  <a:pt x="349" y="37"/>
                  <a:pt x="349" y="37"/>
                  <a:pt x="349" y="37"/>
                </a:cubicBezTo>
                <a:cubicBezTo>
                  <a:pt x="349" y="39"/>
                  <a:pt x="349" y="39"/>
                  <a:pt x="349" y="39"/>
                </a:cubicBezTo>
                <a:cubicBezTo>
                  <a:pt x="349" y="39"/>
                  <a:pt x="349" y="39"/>
                  <a:pt x="349" y="39"/>
                </a:cubicBezTo>
                <a:cubicBezTo>
                  <a:pt x="349" y="39"/>
                  <a:pt x="349" y="39"/>
                  <a:pt x="349" y="39"/>
                </a:cubicBezTo>
                <a:cubicBezTo>
                  <a:pt x="349" y="39"/>
                  <a:pt x="349" y="39"/>
                  <a:pt x="349" y="39"/>
                </a:cubicBezTo>
                <a:cubicBezTo>
                  <a:pt x="348" y="39"/>
                  <a:pt x="347" y="39"/>
                  <a:pt x="347" y="39"/>
                </a:cubicBezTo>
                <a:moveTo>
                  <a:pt x="71" y="37"/>
                </a:moveTo>
                <a:cubicBezTo>
                  <a:pt x="71" y="37"/>
                  <a:pt x="71" y="37"/>
                  <a:pt x="71" y="37"/>
                </a:cubicBezTo>
                <a:cubicBezTo>
                  <a:pt x="72" y="37"/>
                  <a:pt x="72" y="37"/>
                  <a:pt x="72" y="37"/>
                </a:cubicBezTo>
                <a:cubicBezTo>
                  <a:pt x="72" y="37"/>
                  <a:pt x="72" y="36"/>
                  <a:pt x="72" y="36"/>
                </a:cubicBezTo>
                <a:cubicBezTo>
                  <a:pt x="72" y="38"/>
                  <a:pt x="72" y="38"/>
                  <a:pt x="72" y="38"/>
                </a:cubicBezTo>
                <a:cubicBezTo>
                  <a:pt x="72" y="38"/>
                  <a:pt x="72" y="38"/>
                  <a:pt x="72" y="38"/>
                </a:cubicBezTo>
                <a:cubicBezTo>
                  <a:pt x="71" y="38"/>
                  <a:pt x="69" y="39"/>
                  <a:pt x="68" y="39"/>
                </a:cubicBezTo>
                <a:cubicBezTo>
                  <a:pt x="68" y="38"/>
                  <a:pt x="68" y="38"/>
                  <a:pt x="68" y="38"/>
                </a:cubicBezTo>
                <a:cubicBezTo>
                  <a:pt x="69" y="38"/>
                  <a:pt x="70" y="37"/>
                  <a:pt x="71" y="37"/>
                </a:cubicBezTo>
                <a:cubicBezTo>
                  <a:pt x="71" y="37"/>
                  <a:pt x="71" y="37"/>
                  <a:pt x="71" y="37"/>
                </a:cubicBezTo>
                <a:moveTo>
                  <a:pt x="392" y="41"/>
                </a:moveTo>
                <a:cubicBezTo>
                  <a:pt x="391" y="40"/>
                  <a:pt x="390" y="39"/>
                  <a:pt x="388" y="38"/>
                </a:cubicBezTo>
                <a:cubicBezTo>
                  <a:pt x="388" y="36"/>
                  <a:pt x="388" y="36"/>
                  <a:pt x="388" y="36"/>
                </a:cubicBezTo>
                <a:cubicBezTo>
                  <a:pt x="388" y="36"/>
                  <a:pt x="388" y="36"/>
                  <a:pt x="388" y="36"/>
                </a:cubicBezTo>
                <a:cubicBezTo>
                  <a:pt x="390" y="37"/>
                  <a:pt x="391" y="38"/>
                  <a:pt x="392" y="39"/>
                </a:cubicBezTo>
                <a:cubicBezTo>
                  <a:pt x="392" y="41"/>
                  <a:pt x="392" y="41"/>
                  <a:pt x="392" y="41"/>
                </a:cubicBezTo>
                <a:moveTo>
                  <a:pt x="142" y="45"/>
                </a:moveTo>
                <a:cubicBezTo>
                  <a:pt x="139" y="43"/>
                  <a:pt x="135" y="41"/>
                  <a:pt x="131" y="40"/>
                </a:cubicBezTo>
                <a:cubicBezTo>
                  <a:pt x="129" y="39"/>
                  <a:pt x="126" y="37"/>
                  <a:pt x="124" y="37"/>
                </a:cubicBezTo>
                <a:cubicBezTo>
                  <a:pt x="124" y="36"/>
                  <a:pt x="124" y="36"/>
                  <a:pt x="124" y="36"/>
                </a:cubicBezTo>
                <a:cubicBezTo>
                  <a:pt x="130" y="38"/>
                  <a:pt x="137" y="40"/>
                  <a:pt x="142" y="43"/>
                </a:cubicBezTo>
                <a:cubicBezTo>
                  <a:pt x="142" y="45"/>
                  <a:pt x="142" y="45"/>
                  <a:pt x="142" y="45"/>
                </a:cubicBezTo>
                <a:moveTo>
                  <a:pt x="315" y="43"/>
                </a:moveTo>
                <a:cubicBezTo>
                  <a:pt x="310" y="41"/>
                  <a:pt x="305" y="38"/>
                  <a:pt x="299" y="37"/>
                </a:cubicBezTo>
                <a:cubicBezTo>
                  <a:pt x="299" y="36"/>
                  <a:pt x="299" y="36"/>
                  <a:pt x="299" y="36"/>
                </a:cubicBezTo>
                <a:cubicBezTo>
                  <a:pt x="304" y="37"/>
                  <a:pt x="309" y="39"/>
                  <a:pt x="313" y="41"/>
                </a:cubicBezTo>
                <a:cubicBezTo>
                  <a:pt x="313" y="41"/>
                  <a:pt x="314" y="41"/>
                  <a:pt x="315" y="42"/>
                </a:cubicBezTo>
                <a:cubicBezTo>
                  <a:pt x="315" y="43"/>
                  <a:pt x="315" y="43"/>
                  <a:pt x="315" y="43"/>
                </a:cubicBezTo>
                <a:moveTo>
                  <a:pt x="365" y="39"/>
                </a:moveTo>
                <a:cubicBezTo>
                  <a:pt x="365" y="39"/>
                  <a:pt x="365" y="39"/>
                  <a:pt x="365" y="39"/>
                </a:cubicBezTo>
                <a:cubicBezTo>
                  <a:pt x="364" y="39"/>
                  <a:pt x="364" y="39"/>
                  <a:pt x="364" y="39"/>
                </a:cubicBezTo>
                <a:cubicBezTo>
                  <a:pt x="364" y="37"/>
                  <a:pt x="364" y="37"/>
                  <a:pt x="364" y="37"/>
                </a:cubicBezTo>
                <a:cubicBezTo>
                  <a:pt x="364" y="37"/>
                  <a:pt x="364" y="37"/>
                  <a:pt x="364" y="37"/>
                </a:cubicBezTo>
                <a:cubicBezTo>
                  <a:pt x="364" y="36"/>
                  <a:pt x="364" y="36"/>
                  <a:pt x="364" y="36"/>
                </a:cubicBezTo>
                <a:cubicBezTo>
                  <a:pt x="365" y="36"/>
                  <a:pt x="365" y="35"/>
                  <a:pt x="365" y="35"/>
                </a:cubicBezTo>
                <a:cubicBezTo>
                  <a:pt x="365" y="39"/>
                  <a:pt x="365" y="39"/>
                  <a:pt x="365" y="39"/>
                </a:cubicBezTo>
                <a:moveTo>
                  <a:pt x="376" y="37"/>
                </a:moveTo>
                <a:cubicBezTo>
                  <a:pt x="376" y="37"/>
                  <a:pt x="376" y="37"/>
                  <a:pt x="376" y="37"/>
                </a:cubicBezTo>
                <a:cubicBezTo>
                  <a:pt x="379" y="35"/>
                  <a:pt x="382" y="35"/>
                  <a:pt x="385" y="34"/>
                </a:cubicBezTo>
                <a:cubicBezTo>
                  <a:pt x="385" y="34"/>
                  <a:pt x="385" y="34"/>
                  <a:pt x="385" y="34"/>
                </a:cubicBezTo>
                <a:cubicBezTo>
                  <a:pt x="385" y="34"/>
                  <a:pt x="385" y="34"/>
                  <a:pt x="385" y="34"/>
                </a:cubicBezTo>
                <a:cubicBezTo>
                  <a:pt x="386" y="34"/>
                  <a:pt x="386" y="34"/>
                  <a:pt x="386" y="34"/>
                </a:cubicBezTo>
                <a:cubicBezTo>
                  <a:pt x="386" y="37"/>
                  <a:pt x="386" y="37"/>
                  <a:pt x="386" y="37"/>
                </a:cubicBezTo>
                <a:cubicBezTo>
                  <a:pt x="385" y="37"/>
                  <a:pt x="384" y="36"/>
                  <a:pt x="382" y="36"/>
                </a:cubicBezTo>
                <a:cubicBezTo>
                  <a:pt x="382" y="36"/>
                  <a:pt x="382" y="36"/>
                  <a:pt x="382" y="36"/>
                </a:cubicBezTo>
                <a:cubicBezTo>
                  <a:pt x="382" y="36"/>
                  <a:pt x="382" y="36"/>
                  <a:pt x="382" y="36"/>
                </a:cubicBezTo>
                <a:cubicBezTo>
                  <a:pt x="381" y="37"/>
                  <a:pt x="378" y="37"/>
                  <a:pt x="376" y="38"/>
                </a:cubicBezTo>
                <a:cubicBezTo>
                  <a:pt x="375" y="38"/>
                  <a:pt x="373" y="38"/>
                  <a:pt x="372" y="39"/>
                </a:cubicBezTo>
                <a:cubicBezTo>
                  <a:pt x="372" y="40"/>
                  <a:pt x="371" y="41"/>
                  <a:pt x="371" y="42"/>
                </a:cubicBezTo>
                <a:cubicBezTo>
                  <a:pt x="370" y="42"/>
                  <a:pt x="370" y="42"/>
                  <a:pt x="370" y="42"/>
                </a:cubicBezTo>
                <a:cubicBezTo>
                  <a:pt x="370" y="42"/>
                  <a:pt x="370" y="42"/>
                  <a:pt x="370" y="42"/>
                </a:cubicBezTo>
                <a:cubicBezTo>
                  <a:pt x="370" y="42"/>
                  <a:pt x="370" y="42"/>
                  <a:pt x="369" y="41"/>
                </a:cubicBezTo>
                <a:cubicBezTo>
                  <a:pt x="369" y="41"/>
                  <a:pt x="368" y="40"/>
                  <a:pt x="367" y="40"/>
                </a:cubicBezTo>
                <a:cubicBezTo>
                  <a:pt x="367" y="39"/>
                  <a:pt x="367" y="39"/>
                  <a:pt x="367" y="39"/>
                </a:cubicBezTo>
                <a:cubicBezTo>
                  <a:pt x="368" y="39"/>
                  <a:pt x="368" y="39"/>
                  <a:pt x="369" y="39"/>
                </a:cubicBezTo>
                <a:cubicBezTo>
                  <a:pt x="369" y="39"/>
                  <a:pt x="369" y="39"/>
                  <a:pt x="369" y="39"/>
                </a:cubicBezTo>
                <a:cubicBezTo>
                  <a:pt x="371" y="39"/>
                  <a:pt x="372" y="38"/>
                  <a:pt x="373" y="38"/>
                </a:cubicBezTo>
                <a:cubicBezTo>
                  <a:pt x="374" y="37"/>
                  <a:pt x="375" y="36"/>
                  <a:pt x="375" y="36"/>
                </a:cubicBezTo>
                <a:cubicBezTo>
                  <a:pt x="375" y="36"/>
                  <a:pt x="375" y="36"/>
                  <a:pt x="375" y="36"/>
                </a:cubicBezTo>
                <a:cubicBezTo>
                  <a:pt x="376" y="37"/>
                  <a:pt x="376" y="37"/>
                  <a:pt x="376" y="37"/>
                </a:cubicBezTo>
                <a:cubicBezTo>
                  <a:pt x="376" y="37"/>
                  <a:pt x="376" y="37"/>
                  <a:pt x="376" y="37"/>
                </a:cubicBezTo>
                <a:moveTo>
                  <a:pt x="122" y="36"/>
                </a:moveTo>
                <a:cubicBezTo>
                  <a:pt x="118" y="35"/>
                  <a:pt x="115" y="34"/>
                  <a:pt x="111" y="34"/>
                </a:cubicBezTo>
                <a:cubicBezTo>
                  <a:pt x="111" y="33"/>
                  <a:pt x="111" y="33"/>
                  <a:pt x="111" y="33"/>
                </a:cubicBezTo>
                <a:cubicBezTo>
                  <a:pt x="114" y="33"/>
                  <a:pt x="117" y="34"/>
                  <a:pt x="119" y="34"/>
                </a:cubicBezTo>
                <a:cubicBezTo>
                  <a:pt x="120" y="34"/>
                  <a:pt x="121" y="35"/>
                  <a:pt x="122" y="35"/>
                </a:cubicBezTo>
                <a:cubicBezTo>
                  <a:pt x="122" y="36"/>
                  <a:pt x="122" y="36"/>
                  <a:pt x="122" y="36"/>
                </a:cubicBezTo>
                <a:moveTo>
                  <a:pt x="296" y="36"/>
                </a:moveTo>
                <a:cubicBezTo>
                  <a:pt x="290" y="35"/>
                  <a:pt x="283" y="33"/>
                  <a:pt x="277" y="33"/>
                </a:cubicBezTo>
                <a:cubicBezTo>
                  <a:pt x="277" y="32"/>
                  <a:pt x="277" y="32"/>
                  <a:pt x="277" y="32"/>
                </a:cubicBezTo>
                <a:cubicBezTo>
                  <a:pt x="283" y="33"/>
                  <a:pt x="290" y="34"/>
                  <a:pt x="296" y="35"/>
                </a:cubicBezTo>
                <a:cubicBezTo>
                  <a:pt x="296" y="36"/>
                  <a:pt x="296" y="36"/>
                  <a:pt x="296" y="36"/>
                </a:cubicBezTo>
                <a:moveTo>
                  <a:pt x="388" y="35"/>
                </a:moveTo>
                <a:cubicBezTo>
                  <a:pt x="388" y="33"/>
                  <a:pt x="388" y="33"/>
                  <a:pt x="388" y="33"/>
                </a:cubicBezTo>
                <a:cubicBezTo>
                  <a:pt x="389" y="32"/>
                  <a:pt x="391" y="32"/>
                  <a:pt x="392" y="32"/>
                </a:cubicBezTo>
                <a:cubicBezTo>
                  <a:pt x="392" y="33"/>
                  <a:pt x="392" y="33"/>
                  <a:pt x="392" y="33"/>
                </a:cubicBezTo>
                <a:cubicBezTo>
                  <a:pt x="391" y="34"/>
                  <a:pt x="390" y="34"/>
                  <a:pt x="388" y="35"/>
                </a:cubicBezTo>
                <a:cubicBezTo>
                  <a:pt x="388" y="35"/>
                  <a:pt x="388" y="35"/>
                  <a:pt x="388" y="35"/>
                </a:cubicBezTo>
                <a:moveTo>
                  <a:pt x="153" y="38"/>
                </a:moveTo>
                <a:cubicBezTo>
                  <a:pt x="151" y="37"/>
                  <a:pt x="149" y="36"/>
                  <a:pt x="146" y="36"/>
                </a:cubicBezTo>
                <a:cubicBezTo>
                  <a:pt x="146" y="32"/>
                  <a:pt x="146" y="32"/>
                  <a:pt x="146" y="32"/>
                </a:cubicBezTo>
                <a:cubicBezTo>
                  <a:pt x="149" y="32"/>
                  <a:pt x="151" y="33"/>
                  <a:pt x="153" y="34"/>
                </a:cubicBezTo>
                <a:cubicBezTo>
                  <a:pt x="159" y="36"/>
                  <a:pt x="163" y="39"/>
                  <a:pt x="168" y="42"/>
                </a:cubicBezTo>
                <a:cubicBezTo>
                  <a:pt x="171" y="44"/>
                  <a:pt x="173" y="46"/>
                  <a:pt x="176" y="47"/>
                </a:cubicBezTo>
                <a:cubicBezTo>
                  <a:pt x="176" y="48"/>
                  <a:pt x="176" y="49"/>
                  <a:pt x="175" y="49"/>
                </a:cubicBezTo>
                <a:cubicBezTo>
                  <a:pt x="174" y="50"/>
                  <a:pt x="174" y="51"/>
                  <a:pt x="173" y="52"/>
                </a:cubicBezTo>
                <a:cubicBezTo>
                  <a:pt x="172" y="51"/>
                  <a:pt x="170" y="50"/>
                  <a:pt x="169" y="50"/>
                </a:cubicBezTo>
                <a:cubicBezTo>
                  <a:pt x="164" y="47"/>
                  <a:pt x="160" y="42"/>
                  <a:pt x="155" y="39"/>
                </a:cubicBezTo>
                <a:cubicBezTo>
                  <a:pt x="155" y="39"/>
                  <a:pt x="155" y="39"/>
                  <a:pt x="155" y="39"/>
                </a:cubicBezTo>
                <a:cubicBezTo>
                  <a:pt x="154" y="38"/>
                  <a:pt x="154" y="38"/>
                  <a:pt x="154" y="38"/>
                </a:cubicBezTo>
                <a:cubicBezTo>
                  <a:pt x="153" y="37"/>
                  <a:pt x="153" y="37"/>
                  <a:pt x="153" y="37"/>
                </a:cubicBezTo>
                <a:cubicBezTo>
                  <a:pt x="153" y="38"/>
                  <a:pt x="153" y="38"/>
                  <a:pt x="153" y="38"/>
                </a:cubicBezTo>
                <a:moveTo>
                  <a:pt x="253" y="34"/>
                </a:moveTo>
                <a:cubicBezTo>
                  <a:pt x="253" y="32"/>
                  <a:pt x="253" y="32"/>
                  <a:pt x="253" y="32"/>
                </a:cubicBezTo>
                <a:cubicBezTo>
                  <a:pt x="258" y="32"/>
                  <a:pt x="264" y="32"/>
                  <a:pt x="270" y="32"/>
                </a:cubicBezTo>
                <a:cubicBezTo>
                  <a:pt x="272" y="32"/>
                  <a:pt x="273" y="32"/>
                  <a:pt x="275" y="32"/>
                </a:cubicBezTo>
                <a:cubicBezTo>
                  <a:pt x="275" y="33"/>
                  <a:pt x="275" y="33"/>
                  <a:pt x="275" y="33"/>
                </a:cubicBezTo>
                <a:cubicBezTo>
                  <a:pt x="273" y="33"/>
                  <a:pt x="271" y="33"/>
                  <a:pt x="270" y="33"/>
                </a:cubicBezTo>
                <a:cubicBezTo>
                  <a:pt x="264" y="33"/>
                  <a:pt x="258" y="33"/>
                  <a:pt x="253" y="34"/>
                </a:cubicBezTo>
                <a:moveTo>
                  <a:pt x="180" y="49"/>
                </a:moveTo>
                <a:cubicBezTo>
                  <a:pt x="180" y="47"/>
                  <a:pt x="180" y="47"/>
                  <a:pt x="180" y="47"/>
                </a:cubicBezTo>
                <a:cubicBezTo>
                  <a:pt x="180" y="47"/>
                  <a:pt x="180" y="47"/>
                  <a:pt x="180" y="47"/>
                </a:cubicBezTo>
                <a:cubicBezTo>
                  <a:pt x="180" y="47"/>
                  <a:pt x="181" y="47"/>
                  <a:pt x="181" y="46"/>
                </a:cubicBezTo>
                <a:cubicBezTo>
                  <a:pt x="181" y="46"/>
                  <a:pt x="181" y="46"/>
                  <a:pt x="181" y="46"/>
                </a:cubicBezTo>
                <a:cubicBezTo>
                  <a:pt x="182" y="46"/>
                  <a:pt x="182" y="46"/>
                  <a:pt x="182" y="46"/>
                </a:cubicBezTo>
                <a:cubicBezTo>
                  <a:pt x="182" y="45"/>
                  <a:pt x="183" y="44"/>
                  <a:pt x="184" y="43"/>
                </a:cubicBezTo>
                <a:cubicBezTo>
                  <a:pt x="185" y="42"/>
                  <a:pt x="187" y="41"/>
                  <a:pt x="187" y="39"/>
                </a:cubicBezTo>
                <a:cubicBezTo>
                  <a:pt x="187" y="38"/>
                  <a:pt x="186" y="38"/>
                  <a:pt x="186" y="37"/>
                </a:cubicBezTo>
                <a:cubicBezTo>
                  <a:pt x="186" y="36"/>
                  <a:pt x="185" y="36"/>
                  <a:pt x="184" y="36"/>
                </a:cubicBezTo>
                <a:cubicBezTo>
                  <a:pt x="183" y="34"/>
                  <a:pt x="181" y="34"/>
                  <a:pt x="180" y="33"/>
                </a:cubicBezTo>
                <a:cubicBezTo>
                  <a:pt x="180" y="32"/>
                  <a:pt x="180" y="32"/>
                  <a:pt x="180" y="32"/>
                </a:cubicBezTo>
                <a:cubicBezTo>
                  <a:pt x="183" y="33"/>
                  <a:pt x="186" y="36"/>
                  <a:pt x="189" y="38"/>
                </a:cubicBezTo>
                <a:cubicBezTo>
                  <a:pt x="189" y="38"/>
                  <a:pt x="189" y="38"/>
                  <a:pt x="189" y="38"/>
                </a:cubicBezTo>
                <a:cubicBezTo>
                  <a:pt x="190" y="38"/>
                  <a:pt x="190" y="38"/>
                  <a:pt x="190" y="38"/>
                </a:cubicBezTo>
                <a:cubicBezTo>
                  <a:pt x="192" y="37"/>
                  <a:pt x="194" y="36"/>
                  <a:pt x="196" y="34"/>
                </a:cubicBezTo>
                <a:cubicBezTo>
                  <a:pt x="196" y="36"/>
                  <a:pt x="196" y="36"/>
                  <a:pt x="196" y="36"/>
                </a:cubicBezTo>
                <a:cubicBezTo>
                  <a:pt x="192" y="38"/>
                  <a:pt x="188" y="41"/>
                  <a:pt x="185" y="44"/>
                </a:cubicBezTo>
                <a:cubicBezTo>
                  <a:pt x="185" y="44"/>
                  <a:pt x="185" y="44"/>
                  <a:pt x="185" y="44"/>
                </a:cubicBezTo>
                <a:cubicBezTo>
                  <a:pt x="185" y="44"/>
                  <a:pt x="185" y="44"/>
                  <a:pt x="185" y="44"/>
                </a:cubicBezTo>
                <a:cubicBezTo>
                  <a:pt x="183" y="45"/>
                  <a:pt x="182" y="47"/>
                  <a:pt x="180" y="49"/>
                </a:cubicBezTo>
                <a:moveTo>
                  <a:pt x="102" y="34"/>
                </a:moveTo>
                <a:cubicBezTo>
                  <a:pt x="102" y="32"/>
                  <a:pt x="102" y="32"/>
                  <a:pt x="102" y="32"/>
                </a:cubicBezTo>
                <a:cubicBezTo>
                  <a:pt x="104" y="32"/>
                  <a:pt x="107" y="32"/>
                  <a:pt x="109" y="33"/>
                </a:cubicBezTo>
                <a:cubicBezTo>
                  <a:pt x="109" y="34"/>
                  <a:pt x="109" y="34"/>
                  <a:pt x="109" y="34"/>
                </a:cubicBezTo>
                <a:cubicBezTo>
                  <a:pt x="108" y="34"/>
                  <a:pt x="106" y="34"/>
                  <a:pt x="104" y="34"/>
                </a:cubicBezTo>
                <a:cubicBezTo>
                  <a:pt x="104" y="34"/>
                  <a:pt x="103" y="34"/>
                  <a:pt x="102" y="34"/>
                </a:cubicBezTo>
                <a:moveTo>
                  <a:pt x="167" y="39"/>
                </a:moveTo>
                <a:cubicBezTo>
                  <a:pt x="164" y="37"/>
                  <a:pt x="159" y="34"/>
                  <a:pt x="155" y="32"/>
                </a:cubicBezTo>
                <a:cubicBezTo>
                  <a:pt x="155" y="31"/>
                  <a:pt x="155" y="31"/>
                  <a:pt x="155" y="31"/>
                </a:cubicBezTo>
                <a:cubicBezTo>
                  <a:pt x="159" y="33"/>
                  <a:pt x="163" y="35"/>
                  <a:pt x="167" y="38"/>
                </a:cubicBezTo>
                <a:cubicBezTo>
                  <a:pt x="167" y="39"/>
                  <a:pt x="167" y="39"/>
                  <a:pt x="167" y="39"/>
                </a:cubicBezTo>
                <a:moveTo>
                  <a:pt x="394" y="33"/>
                </a:moveTo>
                <a:cubicBezTo>
                  <a:pt x="394" y="31"/>
                  <a:pt x="394" y="31"/>
                  <a:pt x="394" y="31"/>
                </a:cubicBezTo>
                <a:cubicBezTo>
                  <a:pt x="399" y="30"/>
                  <a:pt x="405" y="30"/>
                  <a:pt x="411" y="30"/>
                </a:cubicBezTo>
                <a:cubicBezTo>
                  <a:pt x="411" y="31"/>
                  <a:pt x="411" y="31"/>
                  <a:pt x="411" y="31"/>
                </a:cubicBezTo>
                <a:cubicBezTo>
                  <a:pt x="411" y="31"/>
                  <a:pt x="411" y="31"/>
                  <a:pt x="410" y="31"/>
                </a:cubicBezTo>
                <a:cubicBezTo>
                  <a:pt x="410" y="31"/>
                  <a:pt x="410" y="31"/>
                  <a:pt x="410" y="31"/>
                </a:cubicBezTo>
                <a:cubicBezTo>
                  <a:pt x="410" y="31"/>
                  <a:pt x="410" y="31"/>
                  <a:pt x="410" y="31"/>
                </a:cubicBezTo>
                <a:cubicBezTo>
                  <a:pt x="405" y="32"/>
                  <a:pt x="399" y="31"/>
                  <a:pt x="394" y="33"/>
                </a:cubicBezTo>
                <a:moveTo>
                  <a:pt x="341" y="34"/>
                </a:moveTo>
                <a:cubicBezTo>
                  <a:pt x="340" y="33"/>
                  <a:pt x="338" y="32"/>
                  <a:pt x="337" y="31"/>
                </a:cubicBezTo>
                <a:cubicBezTo>
                  <a:pt x="337" y="29"/>
                  <a:pt x="337" y="29"/>
                  <a:pt x="337" y="29"/>
                </a:cubicBezTo>
                <a:cubicBezTo>
                  <a:pt x="338" y="30"/>
                  <a:pt x="339" y="30"/>
                  <a:pt x="340" y="31"/>
                </a:cubicBezTo>
                <a:cubicBezTo>
                  <a:pt x="341" y="31"/>
                  <a:pt x="341" y="31"/>
                  <a:pt x="341" y="31"/>
                </a:cubicBezTo>
                <a:cubicBezTo>
                  <a:pt x="341" y="31"/>
                  <a:pt x="341" y="31"/>
                  <a:pt x="341" y="31"/>
                </a:cubicBezTo>
                <a:cubicBezTo>
                  <a:pt x="341" y="34"/>
                  <a:pt x="341" y="34"/>
                  <a:pt x="341" y="34"/>
                </a:cubicBezTo>
                <a:moveTo>
                  <a:pt x="144" y="37"/>
                </a:moveTo>
                <a:cubicBezTo>
                  <a:pt x="144" y="28"/>
                  <a:pt x="144" y="28"/>
                  <a:pt x="144" y="28"/>
                </a:cubicBezTo>
                <a:cubicBezTo>
                  <a:pt x="147" y="28"/>
                  <a:pt x="150" y="29"/>
                  <a:pt x="153" y="30"/>
                </a:cubicBezTo>
                <a:cubicBezTo>
                  <a:pt x="153" y="31"/>
                  <a:pt x="153" y="31"/>
                  <a:pt x="153" y="31"/>
                </a:cubicBezTo>
                <a:cubicBezTo>
                  <a:pt x="150" y="31"/>
                  <a:pt x="148" y="30"/>
                  <a:pt x="145" y="30"/>
                </a:cubicBezTo>
                <a:cubicBezTo>
                  <a:pt x="144" y="29"/>
                  <a:pt x="144" y="29"/>
                  <a:pt x="144" y="29"/>
                </a:cubicBezTo>
                <a:cubicBezTo>
                  <a:pt x="144" y="37"/>
                  <a:pt x="144" y="37"/>
                  <a:pt x="144" y="37"/>
                </a:cubicBezTo>
                <a:cubicBezTo>
                  <a:pt x="144" y="37"/>
                  <a:pt x="144" y="37"/>
                  <a:pt x="144" y="37"/>
                </a:cubicBezTo>
                <a:moveTo>
                  <a:pt x="95" y="34"/>
                </a:moveTo>
                <a:cubicBezTo>
                  <a:pt x="96" y="33"/>
                  <a:pt x="96" y="33"/>
                  <a:pt x="96" y="33"/>
                </a:cubicBezTo>
                <a:cubicBezTo>
                  <a:pt x="96" y="31"/>
                  <a:pt x="98" y="29"/>
                  <a:pt x="99" y="28"/>
                </a:cubicBezTo>
                <a:cubicBezTo>
                  <a:pt x="99" y="34"/>
                  <a:pt x="99" y="34"/>
                  <a:pt x="99" y="34"/>
                </a:cubicBezTo>
                <a:cubicBezTo>
                  <a:pt x="99" y="34"/>
                  <a:pt x="98" y="34"/>
                  <a:pt x="98" y="34"/>
                </a:cubicBezTo>
                <a:cubicBezTo>
                  <a:pt x="98" y="34"/>
                  <a:pt x="98" y="34"/>
                  <a:pt x="98" y="34"/>
                </a:cubicBezTo>
                <a:cubicBezTo>
                  <a:pt x="97" y="35"/>
                  <a:pt x="97" y="35"/>
                  <a:pt x="97" y="35"/>
                </a:cubicBezTo>
                <a:cubicBezTo>
                  <a:pt x="97" y="35"/>
                  <a:pt x="97" y="35"/>
                  <a:pt x="97" y="35"/>
                </a:cubicBezTo>
                <a:cubicBezTo>
                  <a:pt x="97" y="36"/>
                  <a:pt x="97" y="36"/>
                  <a:pt x="97" y="36"/>
                </a:cubicBezTo>
                <a:cubicBezTo>
                  <a:pt x="98" y="37"/>
                  <a:pt x="99" y="39"/>
                  <a:pt x="99" y="40"/>
                </a:cubicBezTo>
                <a:cubicBezTo>
                  <a:pt x="99" y="43"/>
                  <a:pt x="99" y="43"/>
                  <a:pt x="99" y="43"/>
                </a:cubicBezTo>
                <a:cubicBezTo>
                  <a:pt x="99" y="42"/>
                  <a:pt x="99" y="41"/>
                  <a:pt x="98" y="40"/>
                </a:cubicBezTo>
                <a:cubicBezTo>
                  <a:pt x="97" y="37"/>
                  <a:pt x="94" y="35"/>
                  <a:pt x="91" y="34"/>
                </a:cubicBezTo>
                <a:cubicBezTo>
                  <a:pt x="89" y="33"/>
                  <a:pt x="86" y="33"/>
                  <a:pt x="83" y="33"/>
                </a:cubicBezTo>
                <a:cubicBezTo>
                  <a:pt x="83" y="33"/>
                  <a:pt x="83" y="33"/>
                  <a:pt x="83" y="33"/>
                </a:cubicBezTo>
                <a:cubicBezTo>
                  <a:pt x="83" y="33"/>
                  <a:pt x="83" y="33"/>
                  <a:pt x="83" y="33"/>
                </a:cubicBezTo>
                <a:cubicBezTo>
                  <a:pt x="79" y="33"/>
                  <a:pt x="76" y="34"/>
                  <a:pt x="74" y="36"/>
                </a:cubicBezTo>
                <a:cubicBezTo>
                  <a:pt x="74" y="34"/>
                  <a:pt x="74" y="34"/>
                  <a:pt x="74" y="34"/>
                </a:cubicBezTo>
                <a:cubicBezTo>
                  <a:pt x="76" y="33"/>
                  <a:pt x="79" y="32"/>
                  <a:pt x="82" y="32"/>
                </a:cubicBezTo>
                <a:cubicBezTo>
                  <a:pt x="82" y="32"/>
                  <a:pt x="82" y="32"/>
                  <a:pt x="82" y="32"/>
                </a:cubicBezTo>
                <a:cubicBezTo>
                  <a:pt x="86" y="32"/>
                  <a:pt x="90" y="33"/>
                  <a:pt x="94" y="34"/>
                </a:cubicBezTo>
                <a:cubicBezTo>
                  <a:pt x="95" y="34"/>
                  <a:pt x="95" y="34"/>
                  <a:pt x="95" y="34"/>
                </a:cubicBezTo>
                <a:moveTo>
                  <a:pt x="343" y="40"/>
                </a:moveTo>
                <a:cubicBezTo>
                  <a:pt x="343" y="39"/>
                  <a:pt x="343" y="39"/>
                  <a:pt x="343" y="39"/>
                </a:cubicBezTo>
                <a:cubicBezTo>
                  <a:pt x="344" y="39"/>
                  <a:pt x="344" y="39"/>
                  <a:pt x="344" y="39"/>
                </a:cubicBezTo>
                <a:cubicBezTo>
                  <a:pt x="344" y="38"/>
                  <a:pt x="344" y="38"/>
                  <a:pt x="344" y="38"/>
                </a:cubicBezTo>
                <a:cubicBezTo>
                  <a:pt x="344" y="37"/>
                  <a:pt x="344" y="37"/>
                  <a:pt x="344" y="37"/>
                </a:cubicBezTo>
                <a:cubicBezTo>
                  <a:pt x="344" y="37"/>
                  <a:pt x="344" y="37"/>
                  <a:pt x="344" y="37"/>
                </a:cubicBezTo>
                <a:cubicBezTo>
                  <a:pt x="343" y="36"/>
                  <a:pt x="343" y="36"/>
                  <a:pt x="343" y="36"/>
                </a:cubicBezTo>
                <a:cubicBezTo>
                  <a:pt x="343" y="29"/>
                  <a:pt x="343" y="29"/>
                  <a:pt x="343" y="29"/>
                </a:cubicBezTo>
                <a:cubicBezTo>
                  <a:pt x="344" y="28"/>
                  <a:pt x="344" y="27"/>
                  <a:pt x="345" y="27"/>
                </a:cubicBezTo>
                <a:cubicBezTo>
                  <a:pt x="345" y="31"/>
                  <a:pt x="345" y="31"/>
                  <a:pt x="345" y="31"/>
                </a:cubicBezTo>
                <a:cubicBezTo>
                  <a:pt x="345" y="40"/>
                  <a:pt x="345" y="40"/>
                  <a:pt x="345" y="40"/>
                </a:cubicBezTo>
                <a:cubicBezTo>
                  <a:pt x="344" y="40"/>
                  <a:pt x="344" y="40"/>
                  <a:pt x="343" y="40"/>
                </a:cubicBezTo>
                <a:moveTo>
                  <a:pt x="178" y="32"/>
                </a:moveTo>
                <a:cubicBezTo>
                  <a:pt x="175" y="30"/>
                  <a:pt x="172" y="28"/>
                  <a:pt x="169" y="27"/>
                </a:cubicBezTo>
                <a:cubicBezTo>
                  <a:pt x="169" y="26"/>
                  <a:pt x="169" y="26"/>
                  <a:pt x="169" y="26"/>
                </a:cubicBezTo>
                <a:cubicBezTo>
                  <a:pt x="171" y="26"/>
                  <a:pt x="172" y="27"/>
                  <a:pt x="173" y="28"/>
                </a:cubicBezTo>
                <a:cubicBezTo>
                  <a:pt x="173" y="28"/>
                  <a:pt x="173" y="28"/>
                  <a:pt x="173" y="28"/>
                </a:cubicBezTo>
                <a:cubicBezTo>
                  <a:pt x="174" y="28"/>
                  <a:pt x="174" y="28"/>
                  <a:pt x="174" y="28"/>
                </a:cubicBezTo>
                <a:cubicBezTo>
                  <a:pt x="175" y="29"/>
                  <a:pt x="176" y="29"/>
                  <a:pt x="178" y="30"/>
                </a:cubicBezTo>
                <a:cubicBezTo>
                  <a:pt x="178" y="32"/>
                  <a:pt x="178" y="32"/>
                  <a:pt x="178" y="32"/>
                </a:cubicBezTo>
                <a:moveTo>
                  <a:pt x="109" y="31"/>
                </a:moveTo>
                <a:cubicBezTo>
                  <a:pt x="107" y="30"/>
                  <a:pt x="104" y="30"/>
                  <a:pt x="103" y="30"/>
                </a:cubicBezTo>
                <a:cubicBezTo>
                  <a:pt x="105" y="28"/>
                  <a:pt x="107" y="27"/>
                  <a:pt x="110" y="26"/>
                </a:cubicBezTo>
                <a:cubicBezTo>
                  <a:pt x="111" y="26"/>
                  <a:pt x="111" y="26"/>
                  <a:pt x="111" y="26"/>
                </a:cubicBezTo>
                <a:cubicBezTo>
                  <a:pt x="112" y="26"/>
                  <a:pt x="114" y="25"/>
                  <a:pt x="116" y="25"/>
                </a:cubicBezTo>
                <a:cubicBezTo>
                  <a:pt x="117" y="25"/>
                  <a:pt x="117" y="25"/>
                  <a:pt x="118" y="25"/>
                </a:cubicBezTo>
                <a:cubicBezTo>
                  <a:pt x="119" y="25"/>
                  <a:pt x="121" y="25"/>
                  <a:pt x="122" y="26"/>
                </a:cubicBezTo>
                <a:cubicBezTo>
                  <a:pt x="128" y="28"/>
                  <a:pt x="131" y="33"/>
                  <a:pt x="134" y="37"/>
                </a:cubicBezTo>
                <a:cubicBezTo>
                  <a:pt x="131" y="36"/>
                  <a:pt x="127" y="35"/>
                  <a:pt x="124" y="34"/>
                </a:cubicBezTo>
                <a:cubicBezTo>
                  <a:pt x="124" y="34"/>
                  <a:pt x="124" y="34"/>
                  <a:pt x="124" y="34"/>
                </a:cubicBezTo>
                <a:cubicBezTo>
                  <a:pt x="123" y="34"/>
                  <a:pt x="123" y="34"/>
                  <a:pt x="123" y="34"/>
                </a:cubicBezTo>
                <a:cubicBezTo>
                  <a:pt x="123" y="34"/>
                  <a:pt x="123" y="34"/>
                  <a:pt x="123" y="34"/>
                </a:cubicBezTo>
                <a:cubicBezTo>
                  <a:pt x="123" y="34"/>
                  <a:pt x="123" y="34"/>
                  <a:pt x="123" y="34"/>
                </a:cubicBezTo>
                <a:cubicBezTo>
                  <a:pt x="122" y="33"/>
                  <a:pt x="121" y="33"/>
                  <a:pt x="120" y="32"/>
                </a:cubicBezTo>
                <a:cubicBezTo>
                  <a:pt x="120" y="32"/>
                  <a:pt x="120" y="32"/>
                  <a:pt x="120" y="32"/>
                </a:cubicBezTo>
                <a:cubicBezTo>
                  <a:pt x="119" y="32"/>
                  <a:pt x="119" y="32"/>
                  <a:pt x="119" y="32"/>
                </a:cubicBezTo>
                <a:cubicBezTo>
                  <a:pt x="117" y="32"/>
                  <a:pt x="114" y="31"/>
                  <a:pt x="111" y="31"/>
                </a:cubicBezTo>
                <a:cubicBezTo>
                  <a:pt x="111" y="31"/>
                  <a:pt x="111" y="31"/>
                  <a:pt x="111" y="31"/>
                </a:cubicBezTo>
                <a:cubicBezTo>
                  <a:pt x="110" y="31"/>
                  <a:pt x="110" y="31"/>
                  <a:pt x="110" y="31"/>
                </a:cubicBezTo>
                <a:cubicBezTo>
                  <a:pt x="110" y="31"/>
                  <a:pt x="110" y="31"/>
                  <a:pt x="110" y="31"/>
                </a:cubicBezTo>
                <a:cubicBezTo>
                  <a:pt x="109" y="31"/>
                  <a:pt x="109" y="31"/>
                  <a:pt x="109" y="31"/>
                </a:cubicBezTo>
                <a:cubicBezTo>
                  <a:pt x="109" y="31"/>
                  <a:pt x="109" y="31"/>
                  <a:pt x="109" y="31"/>
                </a:cubicBezTo>
                <a:moveTo>
                  <a:pt x="367" y="36"/>
                </a:moveTo>
                <a:cubicBezTo>
                  <a:pt x="367" y="33"/>
                  <a:pt x="367" y="33"/>
                  <a:pt x="367" y="33"/>
                </a:cubicBezTo>
                <a:cubicBezTo>
                  <a:pt x="373" y="29"/>
                  <a:pt x="379" y="26"/>
                  <a:pt x="386" y="24"/>
                </a:cubicBezTo>
                <a:cubicBezTo>
                  <a:pt x="386" y="25"/>
                  <a:pt x="386" y="25"/>
                  <a:pt x="386" y="25"/>
                </a:cubicBezTo>
                <a:cubicBezTo>
                  <a:pt x="380" y="26"/>
                  <a:pt x="374" y="29"/>
                  <a:pt x="369" y="34"/>
                </a:cubicBezTo>
                <a:cubicBezTo>
                  <a:pt x="367" y="36"/>
                  <a:pt x="367" y="36"/>
                  <a:pt x="367" y="36"/>
                </a:cubicBezTo>
                <a:moveTo>
                  <a:pt x="138" y="38"/>
                </a:moveTo>
                <a:cubicBezTo>
                  <a:pt x="138" y="38"/>
                  <a:pt x="138" y="38"/>
                  <a:pt x="138" y="38"/>
                </a:cubicBezTo>
                <a:cubicBezTo>
                  <a:pt x="138" y="38"/>
                  <a:pt x="137" y="38"/>
                  <a:pt x="137" y="38"/>
                </a:cubicBezTo>
                <a:cubicBezTo>
                  <a:pt x="134" y="33"/>
                  <a:pt x="130" y="27"/>
                  <a:pt x="124" y="24"/>
                </a:cubicBezTo>
                <a:cubicBezTo>
                  <a:pt x="124" y="23"/>
                  <a:pt x="124" y="23"/>
                  <a:pt x="124" y="23"/>
                </a:cubicBezTo>
                <a:cubicBezTo>
                  <a:pt x="128" y="25"/>
                  <a:pt x="131" y="28"/>
                  <a:pt x="134" y="32"/>
                </a:cubicBezTo>
                <a:cubicBezTo>
                  <a:pt x="134" y="32"/>
                  <a:pt x="134" y="32"/>
                  <a:pt x="134" y="32"/>
                </a:cubicBezTo>
                <a:cubicBezTo>
                  <a:pt x="134" y="32"/>
                  <a:pt x="134" y="32"/>
                  <a:pt x="134" y="32"/>
                </a:cubicBezTo>
                <a:cubicBezTo>
                  <a:pt x="134" y="32"/>
                  <a:pt x="135" y="33"/>
                  <a:pt x="135" y="35"/>
                </a:cubicBezTo>
                <a:cubicBezTo>
                  <a:pt x="136" y="35"/>
                  <a:pt x="136" y="36"/>
                  <a:pt x="137" y="36"/>
                </a:cubicBezTo>
                <a:cubicBezTo>
                  <a:pt x="137" y="37"/>
                  <a:pt x="138" y="37"/>
                  <a:pt x="139" y="37"/>
                </a:cubicBezTo>
                <a:cubicBezTo>
                  <a:pt x="139" y="37"/>
                  <a:pt x="139" y="37"/>
                  <a:pt x="139" y="37"/>
                </a:cubicBezTo>
                <a:cubicBezTo>
                  <a:pt x="139" y="37"/>
                  <a:pt x="139" y="37"/>
                  <a:pt x="139" y="37"/>
                </a:cubicBezTo>
                <a:cubicBezTo>
                  <a:pt x="140" y="37"/>
                  <a:pt x="140" y="37"/>
                  <a:pt x="140" y="37"/>
                </a:cubicBezTo>
                <a:cubicBezTo>
                  <a:pt x="140" y="37"/>
                  <a:pt x="140" y="37"/>
                  <a:pt x="141" y="36"/>
                </a:cubicBezTo>
                <a:cubicBezTo>
                  <a:pt x="141" y="36"/>
                  <a:pt x="142" y="36"/>
                  <a:pt x="142" y="35"/>
                </a:cubicBezTo>
                <a:cubicBezTo>
                  <a:pt x="142" y="35"/>
                  <a:pt x="142" y="35"/>
                  <a:pt x="142" y="35"/>
                </a:cubicBezTo>
                <a:cubicBezTo>
                  <a:pt x="142" y="38"/>
                  <a:pt x="142" y="38"/>
                  <a:pt x="142" y="38"/>
                </a:cubicBezTo>
                <a:cubicBezTo>
                  <a:pt x="141" y="38"/>
                  <a:pt x="140" y="38"/>
                  <a:pt x="138" y="38"/>
                </a:cubicBezTo>
                <a:moveTo>
                  <a:pt x="102" y="27"/>
                </a:moveTo>
                <a:cubicBezTo>
                  <a:pt x="102" y="26"/>
                  <a:pt x="102" y="26"/>
                  <a:pt x="102" y="26"/>
                </a:cubicBezTo>
                <a:cubicBezTo>
                  <a:pt x="104" y="25"/>
                  <a:pt x="107" y="24"/>
                  <a:pt x="109" y="23"/>
                </a:cubicBezTo>
                <a:cubicBezTo>
                  <a:pt x="109" y="24"/>
                  <a:pt x="109" y="24"/>
                  <a:pt x="109" y="24"/>
                </a:cubicBezTo>
                <a:cubicBezTo>
                  <a:pt x="107" y="25"/>
                  <a:pt x="104" y="26"/>
                  <a:pt x="102" y="27"/>
                </a:cubicBezTo>
                <a:moveTo>
                  <a:pt x="347" y="27"/>
                </a:moveTo>
                <a:cubicBezTo>
                  <a:pt x="347" y="25"/>
                  <a:pt x="347" y="25"/>
                  <a:pt x="347" y="25"/>
                </a:cubicBezTo>
                <a:cubicBezTo>
                  <a:pt x="348" y="24"/>
                  <a:pt x="348" y="24"/>
                  <a:pt x="349" y="23"/>
                </a:cubicBezTo>
                <a:cubicBezTo>
                  <a:pt x="349" y="24"/>
                  <a:pt x="349" y="24"/>
                  <a:pt x="349" y="24"/>
                </a:cubicBezTo>
                <a:cubicBezTo>
                  <a:pt x="349" y="25"/>
                  <a:pt x="348" y="26"/>
                  <a:pt x="347" y="27"/>
                </a:cubicBezTo>
                <a:moveTo>
                  <a:pt x="388" y="24"/>
                </a:moveTo>
                <a:cubicBezTo>
                  <a:pt x="388" y="24"/>
                  <a:pt x="388" y="24"/>
                  <a:pt x="388" y="24"/>
                </a:cubicBezTo>
                <a:cubicBezTo>
                  <a:pt x="390" y="23"/>
                  <a:pt x="391" y="23"/>
                  <a:pt x="392" y="23"/>
                </a:cubicBezTo>
                <a:cubicBezTo>
                  <a:pt x="392" y="24"/>
                  <a:pt x="392" y="24"/>
                  <a:pt x="392" y="24"/>
                </a:cubicBezTo>
                <a:cubicBezTo>
                  <a:pt x="391" y="24"/>
                  <a:pt x="390" y="24"/>
                  <a:pt x="388" y="24"/>
                </a:cubicBezTo>
                <a:moveTo>
                  <a:pt x="111" y="24"/>
                </a:moveTo>
                <a:cubicBezTo>
                  <a:pt x="111" y="23"/>
                  <a:pt x="111" y="23"/>
                  <a:pt x="111" y="23"/>
                </a:cubicBezTo>
                <a:cubicBezTo>
                  <a:pt x="112" y="22"/>
                  <a:pt x="113" y="22"/>
                  <a:pt x="114" y="22"/>
                </a:cubicBezTo>
                <a:cubicBezTo>
                  <a:pt x="117" y="22"/>
                  <a:pt x="119" y="22"/>
                  <a:pt x="122" y="23"/>
                </a:cubicBezTo>
                <a:cubicBezTo>
                  <a:pt x="122" y="23"/>
                  <a:pt x="122" y="23"/>
                  <a:pt x="122" y="23"/>
                </a:cubicBezTo>
                <a:cubicBezTo>
                  <a:pt x="121" y="23"/>
                  <a:pt x="119" y="23"/>
                  <a:pt x="118" y="23"/>
                </a:cubicBezTo>
                <a:cubicBezTo>
                  <a:pt x="117" y="23"/>
                  <a:pt x="117" y="23"/>
                  <a:pt x="116" y="23"/>
                </a:cubicBezTo>
                <a:cubicBezTo>
                  <a:pt x="116" y="23"/>
                  <a:pt x="116" y="23"/>
                  <a:pt x="116" y="23"/>
                </a:cubicBezTo>
                <a:cubicBezTo>
                  <a:pt x="116" y="23"/>
                  <a:pt x="116" y="23"/>
                  <a:pt x="116" y="23"/>
                </a:cubicBezTo>
                <a:cubicBezTo>
                  <a:pt x="114" y="23"/>
                  <a:pt x="113" y="24"/>
                  <a:pt x="111" y="24"/>
                </a:cubicBezTo>
                <a:moveTo>
                  <a:pt x="153" y="28"/>
                </a:moveTo>
                <a:cubicBezTo>
                  <a:pt x="150" y="27"/>
                  <a:pt x="147" y="26"/>
                  <a:pt x="144" y="26"/>
                </a:cubicBezTo>
                <a:cubicBezTo>
                  <a:pt x="144" y="26"/>
                  <a:pt x="144" y="26"/>
                  <a:pt x="144" y="26"/>
                </a:cubicBezTo>
                <a:cubicBezTo>
                  <a:pt x="144" y="26"/>
                  <a:pt x="144" y="26"/>
                  <a:pt x="144" y="26"/>
                </a:cubicBezTo>
                <a:cubicBezTo>
                  <a:pt x="143" y="25"/>
                  <a:pt x="142" y="23"/>
                  <a:pt x="142" y="21"/>
                </a:cubicBezTo>
                <a:cubicBezTo>
                  <a:pt x="142" y="20"/>
                  <a:pt x="142" y="20"/>
                  <a:pt x="142" y="20"/>
                </a:cubicBezTo>
                <a:cubicBezTo>
                  <a:pt x="142" y="20"/>
                  <a:pt x="142" y="20"/>
                  <a:pt x="142" y="20"/>
                </a:cubicBezTo>
                <a:cubicBezTo>
                  <a:pt x="142" y="20"/>
                  <a:pt x="142" y="20"/>
                  <a:pt x="142" y="20"/>
                </a:cubicBezTo>
                <a:cubicBezTo>
                  <a:pt x="142" y="21"/>
                  <a:pt x="142" y="21"/>
                  <a:pt x="142" y="21"/>
                </a:cubicBezTo>
                <a:cubicBezTo>
                  <a:pt x="143" y="21"/>
                  <a:pt x="143" y="21"/>
                  <a:pt x="143" y="21"/>
                </a:cubicBezTo>
                <a:cubicBezTo>
                  <a:pt x="144" y="22"/>
                  <a:pt x="144" y="22"/>
                  <a:pt x="144" y="22"/>
                </a:cubicBezTo>
                <a:cubicBezTo>
                  <a:pt x="144" y="21"/>
                  <a:pt x="144" y="21"/>
                  <a:pt x="144" y="21"/>
                </a:cubicBezTo>
                <a:cubicBezTo>
                  <a:pt x="147" y="21"/>
                  <a:pt x="150" y="21"/>
                  <a:pt x="153" y="22"/>
                </a:cubicBezTo>
                <a:cubicBezTo>
                  <a:pt x="153" y="22"/>
                  <a:pt x="153" y="22"/>
                  <a:pt x="153" y="22"/>
                </a:cubicBezTo>
                <a:cubicBezTo>
                  <a:pt x="153" y="22"/>
                  <a:pt x="153" y="22"/>
                  <a:pt x="153" y="22"/>
                </a:cubicBezTo>
                <a:cubicBezTo>
                  <a:pt x="155" y="23"/>
                  <a:pt x="155" y="23"/>
                  <a:pt x="155" y="23"/>
                </a:cubicBezTo>
                <a:cubicBezTo>
                  <a:pt x="155" y="23"/>
                  <a:pt x="155" y="23"/>
                  <a:pt x="155" y="23"/>
                </a:cubicBezTo>
                <a:cubicBezTo>
                  <a:pt x="159" y="24"/>
                  <a:pt x="163" y="26"/>
                  <a:pt x="167" y="28"/>
                </a:cubicBezTo>
                <a:cubicBezTo>
                  <a:pt x="167" y="28"/>
                  <a:pt x="167" y="28"/>
                  <a:pt x="167" y="28"/>
                </a:cubicBezTo>
                <a:cubicBezTo>
                  <a:pt x="168" y="28"/>
                  <a:pt x="168" y="28"/>
                  <a:pt x="168" y="28"/>
                </a:cubicBezTo>
                <a:cubicBezTo>
                  <a:pt x="169" y="29"/>
                  <a:pt x="169" y="29"/>
                  <a:pt x="169" y="29"/>
                </a:cubicBezTo>
                <a:cubicBezTo>
                  <a:pt x="169" y="29"/>
                  <a:pt x="169" y="29"/>
                  <a:pt x="169" y="29"/>
                </a:cubicBezTo>
                <a:cubicBezTo>
                  <a:pt x="172" y="30"/>
                  <a:pt x="175" y="32"/>
                  <a:pt x="178" y="34"/>
                </a:cubicBezTo>
                <a:cubicBezTo>
                  <a:pt x="178" y="34"/>
                  <a:pt x="178" y="34"/>
                  <a:pt x="178" y="34"/>
                </a:cubicBezTo>
                <a:cubicBezTo>
                  <a:pt x="178" y="34"/>
                  <a:pt x="178" y="34"/>
                  <a:pt x="178" y="34"/>
                </a:cubicBezTo>
                <a:cubicBezTo>
                  <a:pt x="180" y="35"/>
                  <a:pt x="180" y="35"/>
                  <a:pt x="180" y="35"/>
                </a:cubicBezTo>
                <a:cubicBezTo>
                  <a:pt x="180" y="35"/>
                  <a:pt x="180" y="35"/>
                  <a:pt x="180" y="35"/>
                </a:cubicBezTo>
                <a:cubicBezTo>
                  <a:pt x="181" y="36"/>
                  <a:pt x="182" y="36"/>
                  <a:pt x="183" y="37"/>
                </a:cubicBezTo>
                <a:cubicBezTo>
                  <a:pt x="183" y="37"/>
                  <a:pt x="183" y="37"/>
                  <a:pt x="183" y="37"/>
                </a:cubicBezTo>
                <a:cubicBezTo>
                  <a:pt x="183" y="37"/>
                  <a:pt x="183" y="37"/>
                  <a:pt x="183" y="37"/>
                </a:cubicBezTo>
                <a:cubicBezTo>
                  <a:pt x="184" y="38"/>
                  <a:pt x="184" y="38"/>
                  <a:pt x="184" y="38"/>
                </a:cubicBezTo>
                <a:cubicBezTo>
                  <a:pt x="185" y="39"/>
                  <a:pt x="185" y="39"/>
                  <a:pt x="185" y="39"/>
                </a:cubicBezTo>
                <a:cubicBezTo>
                  <a:pt x="185" y="39"/>
                  <a:pt x="184" y="40"/>
                  <a:pt x="183" y="42"/>
                </a:cubicBezTo>
                <a:cubicBezTo>
                  <a:pt x="182" y="43"/>
                  <a:pt x="181" y="44"/>
                  <a:pt x="180" y="45"/>
                </a:cubicBezTo>
                <a:cubicBezTo>
                  <a:pt x="180" y="45"/>
                  <a:pt x="180" y="45"/>
                  <a:pt x="180" y="45"/>
                </a:cubicBezTo>
                <a:cubicBezTo>
                  <a:pt x="180" y="44"/>
                  <a:pt x="180" y="44"/>
                  <a:pt x="180" y="44"/>
                </a:cubicBezTo>
                <a:cubicBezTo>
                  <a:pt x="180" y="44"/>
                  <a:pt x="180" y="44"/>
                  <a:pt x="180" y="44"/>
                </a:cubicBezTo>
                <a:cubicBezTo>
                  <a:pt x="180" y="44"/>
                  <a:pt x="180" y="44"/>
                  <a:pt x="180" y="44"/>
                </a:cubicBezTo>
                <a:cubicBezTo>
                  <a:pt x="179" y="44"/>
                  <a:pt x="179" y="44"/>
                  <a:pt x="179" y="44"/>
                </a:cubicBezTo>
                <a:cubicBezTo>
                  <a:pt x="179" y="43"/>
                  <a:pt x="179" y="43"/>
                  <a:pt x="178" y="42"/>
                </a:cubicBezTo>
                <a:cubicBezTo>
                  <a:pt x="178" y="42"/>
                  <a:pt x="178" y="42"/>
                  <a:pt x="178" y="42"/>
                </a:cubicBezTo>
                <a:cubicBezTo>
                  <a:pt x="178" y="42"/>
                  <a:pt x="178" y="42"/>
                  <a:pt x="178" y="42"/>
                </a:cubicBezTo>
                <a:cubicBezTo>
                  <a:pt x="175" y="41"/>
                  <a:pt x="172" y="39"/>
                  <a:pt x="169" y="37"/>
                </a:cubicBezTo>
                <a:cubicBezTo>
                  <a:pt x="164" y="34"/>
                  <a:pt x="160" y="31"/>
                  <a:pt x="155" y="29"/>
                </a:cubicBezTo>
                <a:cubicBezTo>
                  <a:pt x="155" y="29"/>
                  <a:pt x="155" y="29"/>
                  <a:pt x="155" y="29"/>
                </a:cubicBezTo>
                <a:cubicBezTo>
                  <a:pt x="154" y="29"/>
                  <a:pt x="154" y="29"/>
                  <a:pt x="154" y="29"/>
                </a:cubicBezTo>
                <a:cubicBezTo>
                  <a:pt x="153" y="28"/>
                  <a:pt x="153" y="28"/>
                  <a:pt x="153" y="28"/>
                </a:cubicBezTo>
                <a:cubicBezTo>
                  <a:pt x="153" y="28"/>
                  <a:pt x="153" y="28"/>
                  <a:pt x="153" y="28"/>
                </a:cubicBezTo>
                <a:moveTo>
                  <a:pt x="394" y="23"/>
                </a:moveTo>
                <a:cubicBezTo>
                  <a:pt x="394" y="22"/>
                  <a:pt x="394" y="22"/>
                  <a:pt x="394" y="22"/>
                </a:cubicBezTo>
                <a:cubicBezTo>
                  <a:pt x="394" y="22"/>
                  <a:pt x="394" y="22"/>
                  <a:pt x="394" y="22"/>
                </a:cubicBezTo>
                <a:cubicBezTo>
                  <a:pt x="395" y="22"/>
                  <a:pt x="395" y="22"/>
                  <a:pt x="395" y="22"/>
                </a:cubicBezTo>
                <a:cubicBezTo>
                  <a:pt x="395" y="22"/>
                  <a:pt x="395" y="22"/>
                  <a:pt x="395" y="22"/>
                </a:cubicBezTo>
                <a:cubicBezTo>
                  <a:pt x="400" y="21"/>
                  <a:pt x="405" y="20"/>
                  <a:pt x="411" y="20"/>
                </a:cubicBezTo>
                <a:cubicBezTo>
                  <a:pt x="411" y="21"/>
                  <a:pt x="411" y="21"/>
                  <a:pt x="411" y="21"/>
                </a:cubicBezTo>
                <a:cubicBezTo>
                  <a:pt x="408" y="21"/>
                  <a:pt x="404" y="21"/>
                  <a:pt x="401" y="22"/>
                </a:cubicBezTo>
                <a:cubicBezTo>
                  <a:pt x="401" y="22"/>
                  <a:pt x="401" y="22"/>
                  <a:pt x="401" y="22"/>
                </a:cubicBezTo>
                <a:cubicBezTo>
                  <a:pt x="401" y="22"/>
                  <a:pt x="401" y="22"/>
                  <a:pt x="401" y="22"/>
                </a:cubicBezTo>
                <a:cubicBezTo>
                  <a:pt x="399" y="22"/>
                  <a:pt x="396" y="23"/>
                  <a:pt x="394" y="23"/>
                </a:cubicBezTo>
                <a:moveTo>
                  <a:pt x="167" y="26"/>
                </a:moveTo>
                <a:cubicBezTo>
                  <a:pt x="163" y="24"/>
                  <a:pt x="159" y="22"/>
                  <a:pt x="155" y="21"/>
                </a:cubicBezTo>
                <a:cubicBezTo>
                  <a:pt x="155" y="20"/>
                  <a:pt x="155" y="20"/>
                  <a:pt x="155" y="20"/>
                </a:cubicBezTo>
                <a:cubicBezTo>
                  <a:pt x="159" y="21"/>
                  <a:pt x="163" y="23"/>
                  <a:pt x="167" y="25"/>
                </a:cubicBezTo>
                <a:cubicBezTo>
                  <a:pt x="167" y="26"/>
                  <a:pt x="167" y="26"/>
                  <a:pt x="167" y="26"/>
                </a:cubicBezTo>
                <a:moveTo>
                  <a:pt x="335" y="30"/>
                </a:moveTo>
                <a:cubicBezTo>
                  <a:pt x="329" y="26"/>
                  <a:pt x="323" y="23"/>
                  <a:pt x="317" y="21"/>
                </a:cubicBezTo>
                <a:cubicBezTo>
                  <a:pt x="317" y="20"/>
                  <a:pt x="317" y="20"/>
                  <a:pt x="317" y="20"/>
                </a:cubicBezTo>
                <a:cubicBezTo>
                  <a:pt x="323" y="22"/>
                  <a:pt x="329" y="25"/>
                  <a:pt x="335" y="28"/>
                </a:cubicBezTo>
                <a:cubicBezTo>
                  <a:pt x="335" y="30"/>
                  <a:pt x="335" y="30"/>
                  <a:pt x="335" y="30"/>
                </a:cubicBezTo>
                <a:moveTo>
                  <a:pt x="180" y="20"/>
                </a:moveTo>
                <a:cubicBezTo>
                  <a:pt x="180" y="20"/>
                  <a:pt x="180" y="20"/>
                  <a:pt x="180" y="20"/>
                </a:cubicBezTo>
                <a:cubicBezTo>
                  <a:pt x="180" y="19"/>
                  <a:pt x="180" y="19"/>
                  <a:pt x="180" y="19"/>
                </a:cubicBezTo>
                <a:cubicBezTo>
                  <a:pt x="185" y="22"/>
                  <a:pt x="190" y="25"/>
                  <a:pt x="196" y="28"/>
                </a:cubicBezTo>
                <a:cubicBezTo>
                  <a:pt x="196" y="30"/>
                  <a:pt x="196" y="30"/>
                  <a:pt x="196" y="30"/>
                </a:cubicBezTo>
                <a:cubicBezTo>
                  <a:pt x="191" y="26"/>
                  <a:pt x="185" y="24"/>
                  <a:pt x="181" y="21"/>
                </a:cubicBezTo>
                <a:cubicBezTo>
                  <a:pt x="181" y="20"/>
                  <a:pt x="181" y="20"/>
                  <a:pt x="181" y="20"/>
                </a:cubicBezTo>
                <a:cubicBezTo>
                  <a:pt x="180" y="20"/>
                  <a:pt x="180" y="20"/>
                  <a:pt x="180" y="20"/>
                </a:cubicBezTo>
                <a:moveTo>
                  <a:pt x="340" y="24"/>
                </a:moveTo>
                <a:cubicBezTo>
                  <a:pt x="340" y="24"/>
                  <a:pt x="340" y="24"/>
                  <a:pt x="340" y="24"/>
                </a:cubicBezTo>
                <a:cubicBezTo>
                  <a:pt x="339" y="24"/>
                  <a:pt x="339" y="24"/>
                  <a:pt x="338" y="23"/>
                </a:cubicBezTo>
                <a:cubicBezTo>
                  <a:pt x="338" y="23"/>
                  <a:pt x="338" y="23"/>
                  <a:pt x="338" y="23"/>
                </a:cubicBezTo>
                <a:cubicBezTo>
                  <a:pt x="338" y="22"/>
                  <a:pt x="338" y="22"/>
                  <a:pt x="339" y="22"/>
                </a:cubicBezTo>
                <a:cubicBezTo>
                  <a:pt x="339" y="21"/>
                  <a:pt x="340" y="20"/>
                  <a:pt x="341" y="19"/>
                </a:cubicBezTo>
                <a:cubicBezTo>
                  <a:pt x="341" y="19"/>
                  <a:pt x="341" y="19"/>
                  <a:pt x="341" y="19"/>
                </a:cubicBezTo>
                <a:cubicBezTo>
                  <a:pt x="341" y="21"/>
                  <a:pt x="341" y="21"/>
                  <a:pt x="341" y="21"/>
                </a:cubicBezTo>
                <a:cubicBezTo>
                  <a:pt x="341" y="21"/>
                  <a:pt x="341" y="21"/>
                  <a:pt x="341" y="21"/>
                </a:cubicBezTo>
                <a:cubicBezTo>
                  <a:pt x="340" y="22"/>
                  <a:pt x="340" y="22"/>
                  <a:pt x="340" y="22"/>
                </a:cubicBezTo>
                <a:cubicBezTo>
                  <a:pt x="341" y="23"/>
                  <a:pt x="341" y="23"/>
                  <a:pt x="341" y="23"/>
                </a:cubicBezTo>
                <a:cubicBezTo>
                  <a:pt x="341" y="24"/>
                  <a:pt x="341" y="24"/>
                  <a:pt x="341" y="24"/>
                </a:cubicBezTo>
                <a:cubicBezTo>
                  <a:pt x="341" y="24"/>
                  <a:pt x="340" y="24"/>
                  <a:pt x="340" y="24"/>
                </a:cubicBezTo>
                <a:moveTo>
                  <a:pt x="153" y="20"/>
                </a:moveTo>
                <a:cubicBezTo>
                  <a:pt x="150" y="19"/>
                  <a:pt x="147" y="19"/>
                  <a:pt x="144" y="19"/>
                </a:cubicBezTo>
                <a:cubicBezTo>
                  <a:pt x="144" y="18"/>
                  <a:pt x="144" y="18"/>
                  <a:pt x="144" y="18"/>
                </a:cubicBezTo>
                <a:cubicBezTo>
                  <a:pt x="146" y="18"/>
                  <a:pt x="147" y="18"/>
                  <a:pt x="147" y="18"/>
                </a:cubicBezTo>
                <a:cubicBezTo>
                  <a:pt x="148" y="19"/>
                  <a:pt x="148" y="19"/>
                  <a:pt x="148" y="19"/>
                </a:cubicBezTo>
                <a:cubicBezTo>
                  <a:pt x="148" y="19"/>
                  <a:pt x="148" y="19"/>
                  <a:pt x="148" y="19"/>
                </a:cubicBezTo>
                <a:cubicBezTo>
                  <a:pt x="148" y="19"/>
                  <a:pt x="148" y="19"/>
                  <a:pt x="148" y="19"/>
                </a:cubicBezTo>
                <a:cubicBezTo>
                  <a:pt x="150" y="19"/>
                  <a:pt x="151" y="19"/>
                  <a:pt x="153" y="19"/>
                </a:cubicBezTo>
                <a:cubicBezTo>
                  <a:pt x="153" y="20"/>
                  <a:pt x="153" y="20"/>
                  <a:pt x="153" y="20"/>
                </a:cubicBezTo>
                <a:moveTo>
                  <a:pt x="351" y="23"/>
                </a:moveTo>
                <a:cubicBezTo>
                  <a:pt x="351" y="22"/>
                  <a:pt x="351" y="22"/>
                  <a:pt x="351" y="22"/>
                </a:cubicBezTo>
                <a:cubicBezTo>
                  <a:pt x="353" y="21"/>
                  <a:pt x="354" y="20"/>
                  <a:pt x="355" y="19"/>
                </a:cubicBezTo>
                <a:cubicBezTo>
                  <a:pt x="356" y="17"/>
                  <a:pt x="359" y="16"/>
                  <a:pt x="362" y="15"/>
                </a:cubicBezTo>
                <a:cubicBezTo>
                  <a:pt x="362" y="16"/>
                  <a:pt x="362" y="16"/>
                  <a:pt x="362" y="16"/>
                </a:cubicBezTo>
                <a:cubicBezTo>
                  <a:pt x="359" y="17"/>
                  <a:pt x="359" y="17"/>
                  <a:pt x="359" y="17"/>
                </a:cubicBezTo>
                <a:cubicBezTo>
                  <a:pt x="359" y="17"/>
                  <a:pt x="359" y="17"/>
                  <a:pt x="359" y="17"/>
                </a:cubicBezTo>
                <a:cubicBezTo>
                  <a:pt x="359" y="17"/>
                  <a:pt x="359" y="17"/>
                  <a:pt x="359" y="17"/>
                </a:cubicBezTo>
                <a:cubicBezTo>
                  <a:pt x="357" y="19"/>
                  <a:pt x="354" y="21"/>
                  <a:pt x="351" y="23"/>
                </a:cubicBezTo>
                <a:moveTo>
                  <a:pt x="178" y="20"/>
                </a:moveTo>
                <a:cubicBezTo>
                  <a:pt x="175" y="18"/>
                  <a:pt x="172" y="17"/>
                  <a:pt x="169" y="15"/>
                </a:cubicBezTo>
                <a:cubicBezTo>
                  <a:pt x="169" y="14"/>
                  <a:pt x="169" y="14"/>
                  <a:pt x="169" y="14"/>
                </a:cubicBezTo>
                <a:cubicBezTo>
                  <a:pt x="172" y="16"/>
                  <a:pt x="175" y="17"/>
                  <a:pt x="178" y="18"/>
                </a:cubicBezTo>
                <a:cubicBezTo>
                  <a:pt x="178" y="20"/>
                  <a:pt x="178" y="20"/>
                  <a:pt x="178" y="20"/>
                </a:cubicBezTo>
                <a:moveTo>
                  <a:pt x="364" y="15"/>
                </a:moveTo>
                <a:cubicBezTo>
                  <a:pt x="364" y="14"/>
                  <a:pt x="364" y="14"/>
                  <a:pt x="364" y="14"/>
                </a:cubicBezTo>
                <a:cubicBezTo>
                  <a:pt x="364" y="14"/>
                  <a:pt x="365" y="14"/>
                  <a:pt x="365" y="14"/>
                </a:cubicBezTo>
                <a:cubicBezTo>
                  <a:pt x="365" y="14"/>
                  <a:pt x="365" y="14"/>
                  <a:pt x="365" y="14"/>
                </a:cubicBezTo>
                <a:cubicBezTo>
                  <a:pt x="364" y="15"/>
                  <a:pt x="364" y="15"/>
                  <a:pt x="364" y="15"/>
                </a:cubicBezTo>
                <a:moveTo>
                  <a:pt x="315" y="20"/>
                </a:moveTo>
                <a:cubicBezTo>
                  <a:pt x="310" y="18"/>
                  <a:pt x="305" y="16"/>
                  <a:pt x="299" y="15"/>
                </a:cubicBezTo>
                <a:cubicBezTo>
                  <a:pt x="299" y="14"/>
                  <a:pt x="299" y="14"/>
                  <a:pt x="299" y="14"/>
                </a:cubicBezTo>
                <a:cubicBezTo>
                  <a:pt x="305" y="15"/>
                  <a:pt x="310" y="17"/>
                  <a:pt x="315" y="19"/>
                </a:cubicBezTo>
                <a:cubicBezTo>
                  <a:pt x="315" y="20"/>
                  <a:pt x="315" y="20"/>
                  <a:pt x="315" y="20"/>
                </a:cubicBezTo>
                <a:moveTo>
                  <a:pt x="343" y="19"/>
                </a:moveTo>
                <a:cubicBezTo>
                  <a:pt x="343" y="12"/>
                  <a:pt x="343" y="12"/>
                  <a:pt x="343" y="12"/>
                </a:cubicBezTo>
                <a:cubicBezTo>
                  <a:pt x="345" y="13"/>
                  <a:pt x="345" y="13"/>
                  <a:pt x="345" y="13"/>
                </a:cubicBezTo>
                <a:cubicBezTo>
                  <a:pt x="345" y="18"/>
                  <a:pt x="345" y="18"/>
                  <a:pt x="345" y="18"/>
                </a:cubicBezTo>
                <a:cubicBezTo>
                  <a:pt x="344" y="18"/>
                  <a:pt x="344" y="18"/>
                  <a:pt x="343" y="19"/>
                </a:cubicBezTo>
                <a:moveTo>
                  <a:pt x="347" y="16"/>
                </a:moveTo>
                <a:cubicBezTo>
                  <a:pt x="347" y="13"/>
                  <a:pt x="347" y="13"/>
                  <a:pt x="347" y="13"/>
                </a:cubicBezTo>
                <a:cubicBezTo>
                  <a:pt x="348" y="13"/>
                  <a:pt x="349" y="12"/>
                  <a:pt x="349" y="12"/>
                </a:cubicBezTo>
                <a:cubicBezTo>
                  <a:pt x="349" y="14"/>
                  <a:pt x="349" y="14"/>
                  <a:pt x="349" y="14"/>
                </a:cubicBezTo>
                <a:cubicBezTo>
                  <a:pt x="349" y="14"/>
                  <a:pt x="348" y="15"/>
                  <a:pt x="347" y="16"/>
                </a:cubicBezTo>
                <a:moveTo>
                  <a:pt x="142" y="12"/>
                </a:moveTo>
                <a:cubicBezTo>
                  <a:pt x="143" y="12"/>
                  <a:pt x="143" y="12"/>
                  <a:pt x="143" y="12"/>
                </a:cubicBezTo>
                <a:cubicBezTo>
                  <a:pt x="144" y="12"/>
                  <a:pt x="144" y="12"/>
                  <a:pt x="144" y="12"/>
                </a:cubicBezTo>
                <a:cubicBezTo>
                  <a:pt x="144" y="11"/>
                  <a:pt x="144" y="11"/>
                  <a:pt x="144" y="11"/>
                </a:cubicBezTo>
                <a:cubicBezTo>
                  <a:pt x="145" y="11"/>
                  <a:pt x="146" y="11"/>
                  <a:pt x="146" y="11"/>
                </a:cubicBezTo>
                <a:cubicBezTo>
                  <a:pt x="149" y="11"/>
                  <a:pt x="151" y="12"/>
                  <a:pt x="154" y="12"/>
                </a:cubicBezTo>
                <a:cubicBezTo>
                  <a:pt x="155" y="12"/>
                  <a:pt x="156" y="13"/>
                  <a:pt x="158" y="13"/>
                </a:cubicBezTo>
                <a:cubicBezTo>
                  <a:pt x="158" y="13"/>
                  <a:pt x="158" y="13"/>
                  <a:pt x="158" y="13"/>
                </a:cubicBezTo>
                <a:cubicBezTo>
                  <a:pt x="158" y="13"/>
                  <a:pt x="158" y="13"/>
                  <a:pt x="158" y="13"/>
                </a:cubicBezTo>
                <a:cubicBezTo>
                  <a:pt x="162" y="14"/>
                  <a:pt x="165" y="15"/>
                  <a:pt x="167" y="17"/>
                </a:cubicBezTo>
                <a:cubicBezTo>
                  <a:pt x="167" y="17"/>
                  <a:pt x="167" y="17"/>
                  <a:pt x="167" y="17"/>
                </a:cubicBezTo>
                <a:cubicBezTo>
                  <a:pt x="168" y="17"/>
                  <a:pt x="168" y="17"/>
                  <a:pt x="168" y="17"/>
                </a:cubicBezTo>
                <a:cubicBezTo>
                  <a:pt x="169" y="18"/>
                  <a:pt x="169" y="18"/>
                  <a:pt x="169" y="18"/>
                </a:cubicBezTo>
                <a:cubicBezTo>
                  <a:pt x="169" y="18"/>
                  <a:pt x="169" y="18"/>
                  <a:pt x="169" y="18"/>
                </a:cubicBezTo>
                <a:cubicBezTo>
                  <a:pt x="172" y="19"/>
                  <a:pt x="175" y="21"/>
                  <a:pt x="178" y="22"/>
                </a:cubicBezTo>
                <a:cubicBezTo>
                  <a:pt x="178" y="22"/>
                  <a:pt x="178" y="22"/>
                  <a:pt x="178" y="22"/>
                </a:cubicBezTo>
                <a:cubicBezTo>
                  <a:pt x="179" y="22"/>
                  <a:pt x="179" y="22"/>
                  <a:pt x="179" y="22"/>
                </a:cubicBezTo>
                <a:cubicBezTo>
                  <a:pt x="179" y="22"/>
                  <a:pt x="179" y="22"/>
                  <a:pt x="179" y="22"/>
                </a:cubicBezTo>
                <a:cubicBezTo>
                  <a:pt x="179" y="22"/>
                  <a:pt x="179" y="22"/>
                  <a:pt x="179" y="22"/>
                </a:cubicBezTo>
                <a:cubicBezTo>
                  <a:pt x="179" y="22"/>
                  <a:pt x="179" y="22"/>
                  <a:pt x="180" y="22"/>
                </a:cubicBezTo>
                <a:cubicBezTo>
                  <a:pt x="185" y="26"/>
                  <a:pt x="191" y="28"/>
                  <a:pt x="195" y="32"/>
                </a:cubicBezTo>
                <a:cubicBezTo>
                  <a:pt x="193" y="33"/>
                  <a:pt x="191" y="35"/>
                  <a:pt x="189" y="36"/>
                </a:cubicBezTo>
                <a:cubicBezTo>
                  <a:pt x="186" y="34"/>
                  <a:pt x="183" y="31"/>
                  <a:pt x="179" y="29"/>
                </a:cubicBezTo>
                <a:cubicBezTo>
                  <a:pt x="178" y="28"/>
                  <a:pt x="176" y="27"/>
                  <a:pt x="174" y="26"/>
                </a:cubicBezTo>
                <a:cubicBezTo>
                  <a:pt x="173" y="25"/>
                  <a:pt x="171" y="24"/>
                  <a:pt x="169" y="23"/>
                </a:cubicBezTo>
                <a:cubicBezTo>
                  <a:pt x="169" y="23"/>
                  <a:pt x="169" y="23"/>
                  <a:pt x="169" y="23"/>
                </a:cubicBezTo>
                <a:cubicBezTo>
                  <a:pt x="169" y="23"/>
                  <a:pt x="169" y="23"/>
                  <a:pt x="169" y="23"/>
                </a:cubicBezTo>
                <a:cubicBezTo>
                  <a:pt x="167" y="22"/>
                  <a:pt x="167" y="22"/>
                  <a:pt x="167" y="22"/>
                </a:cubicBezTo>
                <a:cubicBezTo>
                  <a:pt x="167" y="22"/>
                  <a:pt x="167" y="22"/>
                  <a:pt x="167" y="22"/>
                </a:cubicBezTo>
                <a:cubicBezTo>
                  <a:pt x="163" y="21"/>
                  <a:pt x="159" y="19"/>
                  <a:pt x="155" y="18"/>
                </a:cubicBezTo>
                <a:cubicBezTo>
                  <a:pt x="155" y="18"/>
                  <a:pt x="155" y="18"/>
                  <a:pt x="155" y="18"/>
                </a:cubicBezTo>
                <a:cubicBezTo>
                  <a:pt x="154" y="18"/>
                  <a:pt x="154" y="18"/>
                  <a:pt x="154" y="18"/>
                </a:cubicBezTo>
                <a:cubicBezTo>
                  <a:pt x="153" y="17"/>
                  <a:pt x="153" y="17"/>
                  <a:pt x="153" y="17"/>
                </a:cubicBezTo>
                <a:cubicBezTo>
                  <a:pt x="153" y="17"/>
                  <a:pt x="153" y="17"/>
                  <a:pt x="153" y="17"/>
                </a:cubicBezTo>
                <a:cubicBezTo>
                  <a:pt x="151" y="17"/>
                  <a:pt x="150" y="17"/>
                  <a:pt x="148" y="17"/>
                </a:cubicBezTo>
                <a:cubicBezTo>
                  <a:pt x="147" y="16"/>
                  <a:pt x="145" y="16"/>
                  <a:pt x="144" y="16"/>
                </a:cubicBezTo>
                <a:cubicBezTo>
                  <a:pt x="144" y="15"/>
                  <a:pt x="144" y="15"/>
                  <a:pt x="144" y="15"/>
                </a:cubicBezTo>
                <a:cubicBezTo>
                  <a:pt x="143" y="15"/>
                  <a:pt x="143" y="15"/>
                  <a:pt x="143" y="15"/>
                </a:cubicBezTo>
                <a:cubicBezTo>
                  <a:pt x="142" y="15"/>
                  <a:pt x="142" y="15"/>
                  <a:pt x="142" y="15"/>
                </a:cubicBezTo>
                <a:cubicBezTo>
                  <a:pt x="142" y="15"/>
                  <a:pt x="142" y="15"/>
                  <a:pt x="142" y="15"/>
                </a:cubicBezTo>
                <a:cubicBezTo>
                  <a:pt x="142" y="15"/>
                  <a:pt x="142" y="15"/>
                  <a:pt x="142" y="15"/>
                </a:cubicBezTo>
                <a:cubicBezTo>
                  <a:pt x="141" y="15"/>
                  <a:pt x="141" y="15"/>
                  <a:pt x="141" y="14"/>
                </a:cubicBezTo>
                <a:cubicBezTo>
                  <a:pt x="141" y="12"/>
                  <a:pt x="141" y="12"/>
                  <a:pt x="141" y="12"/>
                </a:cubicBezTo>
                <a:cubicBezTo>
                  <a:pt x="142" y="12"/>
                  <a:pt x="142" y="12"/>
                  <a:pt x="142" y="12"/>
                </a:cubicBezTo>
                <a:cubicBezTo>
                  <a:pt x="142" y="12"/>
                  <a:pt x="142" y="12"/>
                  <a:pt x="142" y="12"/>
                </a:cubicBezTo>
                <a:moveTo>
                  <a:pt x="296" y="14"/>
                </a:moveTo>
                <a:cubicBezTo>
                  <a:pt x="290" y="13"/>
                  <a:pt x="283" y="12"/>
                  <a:pt x="277" y="11"/>
                </a:cubicBezTo>
                <a:cubicBezTo>
                  <a:pt x="277" y="10"/>
                  <a:pt x="277" y="10"/>
                  <a:pt x="277" y="10"/>
                </a:cubicBezTo>
                <a:cubicBezTo>
                  <a:pt x="279" y="10"/>
                  <a:pt x="281" y="11"/>
                  <a:pt x="283" y="11"/>
                </a:cubicBezTo>
                <a:cubicBezTo>
                  <a:pt x="287" y="11"/>
                  <a:pt x="292" y="12"/>
                  <a:pt x="296" y="13"/>
                </a:cubicBezTo>
                <a:cubicBezTo>
                  <a:pt x="296" y="14"/>
                  <a:pt x="296" y="14"/>
                  <a:pt x="296" y="14"/>
                </a:cubicBezTo>
                <a:moveTo>
                  <a:pt x="253" y="12"/>
                </a:moveTo>
                <a:cubicBezTo>
                  <a:pt x="253" y="12"/>
                  <a:pt x="253" y="12"/>
                  <a:pt x="253" y="12"/>
                </a:cubicBezTo>
                <a:cubicBezTo>
                  <a:pt x="254" y="11"/>
                  <a:pt x="255" y="11"/>
                  <a:pt x="256" y="11"/>
                </a:cubicBezTo>
                <a:cubicBezTo>
                  <a:pt x="260" y="10"/>
                  <a:pt x="264" y="10"/>
                  <a:pt x="267" y="10"/>
                </a:cubicBezTo>
                <a:cubicBezTo>
                  <a:pt x="270" y="10"/>
                  <a:pt x="272" y="10"/>
                  <a:pt x="275" y="10"/>
                </a:cubicBezTo>
                <a:cubicBezTo>
                  <a:pt x="275" y="11"/>
                  <a:pt x="275" y="11"/>
                  <a:pt x="275" y="11"/>
                </a:cubicBezTo>
                <a:cubicBezTo>
                  <a:pt x="271" y="11"/>
                  <a:pt x="267" y="11"/>
                  <a:pt x="263" y="11"/>
                </a:cubicBezTo>
                <a:cubicBezTo>
                  <a:pt x="263" y="11"/>
                  <a:pt x="263" y="11"/>
                  <a:pt x="263" y="11"/>
                </a:cubicBezTo>
                <a:cubicBezTo>
                  <a:pt x="263" y="11"/>
                  <a:pt x="263" y="11"/>
                  <a:pt x="263" y="11"/>
                </a:cubicBezTo>
                <a:cubicBezTo>
                  <a:pt x="263" y="11"/>
                  <a:pt x="263" y="11"/>
                  <a:pt x="263" y="11"/>
                </a:cubicBezTo>
                <a:cubicBezTo>
                  <a:pt x="260" y="11"/>
                  <a:pt x="256" y="12"/>
                  <a:pt x="253" y="12"/>
                </a:cubicBezTo>
                <a:moveTo>
                  <a:pt x="167" y="14"/>
                </a:moveTo>
                <a:cubicBezTo>
                  <a:pt x="165" y="13"/>
                  <a:pt x="162" y="12"/>
                  <a:pt x="159" y="11"/>
                </a:cubicBezTo>
                <a:cubicBezTo>
                  <a:pt x="157" y="11"/>
                  <a:pt x="156" y="11"/>
                  <a:pt x="155" y="10"/>
                </a:cubicBezTo>
                <a:cubicBezTo>
                  <a:pt x="155" y="9"/>
                  <a:pt x="155" y="9"/>
                  <a:pt x="155" y="9"/>
                </a:cubicBezTo>
                <a:cubicBezTo>
                  <a:pt x="159" y="10"/>
                  <a:pt x="163" y="12"/>
                  <a:pt x="167" y="13"/>
                </a:cubicBezTo>
                <a:cubicBezTo>
                  <a:pt x="167" y="14"/>
                  <a:pt x="167" y="14"/>
                  <a:pt x="167" y="14"/>
                </a:cubicBezTo>
                <a:moveTo>
                  <a:pt x="341" y="12"/>
                </a:moveTo>
                <a:cubicBezTo>
                  <a:pt x="340" y="10"/>
                  <a:pt x="338" y="9"/>
                  <a:pt x="337" y="9"/>
                </a:cubicBezTo>
                <a:cubicBezTo>
                  <a:pt x="337" y="8"/>
                  <a:pt x="337" y="8"/>
                  <a:pt x="337" y="8"/>
                </a:cubicBezTo>
                <a:cubicBezTo>
                  <a:pt x="338" y="8"/>
                  <a:pt x="339" y="8"/>
                  <a:pt x="340" y="9"/>
                </a:cubicBezTo>
                <a:cubicBezTo>
                  <a:pt x="341" y="10"/>
                  <a:pt x="341" y="10"/>
                  <a:pt x="341" y="10"/>
                </a:cubicBezTo>
                <a:cubicBezTo>
                  <a:pt x="341" y="12"/>
                  <a:pt x="341" y="12"/>
                  <a:pt x="341" y="12"/>
                </a:cubicBezTo>
                <a:moveTo>
                  <a:pt x="144" y="9"/>
                </a:moveTo>
                <a:cubicBezTo>
                  <a:pt x="144" y="8"/>
                  <a:pt x="144" y="8"/>
                  <a:pt x="144" y="8"/>
                </a:cubicBezTo>
                <a:cubicBezTo>
                  <a:pt x="146" y="8"/>
                  <a:pt x="148" y="8"/>
                  <a:pt x="149" y="8"/>
                </a:cubicBezTo>
                <a:cubicBezTo>
                  <a:pt x="150" y="9"/>
                  <a:pt x="152" y="9"/>
                  <a:pt x="153" y="9"/>
                </a:cubicBezTo>
                <a:cubicBezTo>
                  <a:pt x="153" y="10"/>
                  <a:pt x="153" y="10"/>
                  <a:pt x="153" y="10"/>
                </a:cubicBezTo>
                <a:cubicBezTo>
                  <a:pt x="151" y="10"/>
                  <a:pt x="148" y="9"/>
                  <a:pt x="146" y="9"/>
                </a:cubicBezTo>
                <a:cubicBezTo>
                  <a:pt x="146" y="9"/>
                  <a:pt x="145" y="9"/>
                  <a:pt x="144" y="9"/>
                </a:cubicBezTo>
                <a:moveTo>
                  <a:pt x="196" y="18"/>
                </a:moveTo>
                <a:cubicBezTo>
                  <a:pt x="191" y="15"/>
                  <a:pt x="185" y="12"/>
                  <a:pt x="180" y="9"/>
                </a:cubicBezTo>
                <a:cubicBezTo>
                  <a:pt x="180" y="8"/>
                  <a:pt x="180" y="8"/>
                  <a:pt x="180" y="8"/>
                </a:cubicBezTo>
                <a:cubicBezTo>
                  <a:pt x="185" y="11"/>
                  <a:pt x="190" y="14"/>
                  <a:pt x="196" y="17"/>
                </a:cubicBezTo>
                <a:cubicBezTo>
                  <a:pt x="196" y="18"/>
                  <a:pt x="196" y="18"/>
                  <a:pt x="196" y="18"/>
                </a:cubicBezTo>
                <a:moveTo>
                  <a:pt x="367" y="14"/>
                </a:moveTo>
                <a:cubicBezTo>
                  <a:pt x="367" y="13"/>
                  <a:pt x="367" y="13"/>
                  <a:pt x="367" y="13"/>
                </a:cubicBezTo>
                <a:cubicBezTo>
                  <a:pt x="367" y="13"/>
                  <a:pt x="367" y="13"/>
                  <a:pt x="367" y="13"/>
                </a:cubicBezTo>
                <a:cubicBezTo>
                  <a:pt x="368" y="13"/>
                  <a:pt x="368" y="13"/>
                  <a:pt x="368" y="13"/>
                </a:cubicBezTo>
                <a:cubicBezTo>
                  <a:pt x="374" y="10"/>
                  <a:pt x="380" y="8"/>
                  <a:pt x="386" y="6"/>
                </a:cubicBezTo>
                <a:cubicBezTo>
                  <a:pt x="386" y="7"/>
                  <a:pt x="386" y="7"/>
                  <a:pt x="386" y="7"/>
                </a:cubicBezTo>
                <a:cubicBezTo>
                  <a:pt x="382" y="9"/>
                  <a:pt x="376" y="10"/>
                  <a:pt x="372" y="12"/>
                </a:cubicBezTo>
                <a:cubicBezTo>
                  <a:pt x="367" y="14"/>
                  <a:pt x="367" y="14"/>
                  <a:pt x="367" y="14"/>
                </a:cubicBezTo>
                <a:moveTo>
                  <a:pt x="388" y="7"/>
                </a:moveTo>
                <a:cubicBezTo>
                  <a:pt x="388" y="6"/>
                  <a:pt x="388" y="6"/>
                  <a:pt x="388" y="6"/>
                </a:cubicBezTo>
                <a:cubicBezTo>
                  <a:pt x="390" y="6"/>
                  <a:pt x="391" y="5"/>
                  <a:pt x="392" y="5"/>
                </a:cubicBezTo>
                <a:cubicBezTo>
                  <a:pt x="392" y="6"/>
                  <a:pt x="392" y="6"/>
                  <a:pt x="392" y="6"/>
                </a:cubicBezTo>
                <a:cubicBezTo>
                  <a:pt x="391" y="6"/>
                  <a:pt x="390" y="7"/>
                  <a:pt x="388" y="7"/>
                </a:cubicBezTo>
                <a:moveTo>
                  <a:pt x="322" y="12"/>
                </a:moveTo>
                <a:cubicBezTo>
                  <a:pt x="322" y="12"/>
                  <a:pt x="322" y="12"/>
                  <a:pt x="322" y="12"/>
                </a:cubicBezTo>
                <a:cubicBezTo>
                  <a:pt x="321" y="12"/>
                  <a:pt x="321" y="12"/>
                  <a:pt x="321" y="12"/>
                </a:cubicBezTo>
                <a:cubicBezTo>
                  <a:pt x="319" y="10"/>
                  <a:pt x="318" y="9"/>
                  <a:pt x="317" y="7"/>
                </a:cubicBezTo>
                <a:cubicBezTo>
                  <a:pt x="317" y="5"/>
                  <a:pt x="317" y="5"/>
                  <a:pt x="317" y="5"/>
                </a:cubicBezTo>
                <a:cubicBezTo>
                  <a:pt x="318" y="7"/>
                  <a:pt x="319" y="9"/>
                  <a:pt x="321" y="10"/>
                </a:cubicBezTo>
                <a:cubicBezTo>
                  <a:pt x="322" y="10"/>
                  <a:pt x="322" y="10"/>
                  <a:pt x="322" y="10"/>
                </a:cubicBezTo>
                <a:cubicBezTo>
                  <a:pt x="322" y="10"/>
                  <a:pt x="322" y="10"/>
                  <a:pt x="322" y="10"/>
                </a:cubicBezTo>
                <a:cubicBezTo>
                  <a:pt x="325" y="9"/>
                  <a:pt x="329" y="8"/>
                  <a:pt x="333" y="8"/>
                </a:cubicBezTo>
                <a:cubicBezTo>
                  <a:pt x="333" y="8"/>
                  <a:pt x="333" y="8"/>
                  <a:pt x="333" y="8"/>
                </a:cubicBezTo>
                <a:cubicBezTo>
                  <a:pt x="333" y="8"/>
                  <a:pt x="334" y="8"/>
                  <a:pt x="335" y="8"/>
                </a:cubicBezTo>
                <a:cubicBezTo>
                  <a:pt x="335" y="9"/>
                  <a:pt x="335" y="9"/>
                  <a:pt x="335" y="9"/>
                </a:cubicBezTo>
                <a:cubicBezTo>
                  <a:pt x="334" y="9"/>
                  <a:pt x="334" y="9"/>
                  <a:pt x="333" y="9"/>
                </a:cubicBezTo>
                <a:cubicBezTo>
                  <a:pt x="331" y="9"/>
                  <a:pt x="329" y="9"/>
                  <a:pt x="327" y="9"/>
                </a:cubicBezTo>
                <a:cubicBezTo>
                  <a:pt x="327" y="9"/>
                  <a:pt x="327" y="9"/>
                  <a:pt x="327" y="9"/>
                </a:cubicBezTo>
                <a:cubicBezTo>
                  <a:pt x="327" y="9"/>
                  <a:pt x="327" y="9"/>
                  <a:pt x="327" y="9"/>
                </a:cubicBezTo>
                <a:cubicBezTo>
                  <a:pt x="326" y="10"/>
                  <a:pt x="325" y="10"/>
                  <a:pt x="324" y="11"/>
                </a:cubicBezTo>
                <a:cubicBezTo>
                  <a:pt x="323" y="12"/>
                  <a:pt x="322" y="12"/>
                  <a:pt x="322" y="12"/>
                </a:cubicBezTo>
                <a:moveTo>
                  <a:pt x="364" y="6"/>
                </a:moveTo>
                <a:cubicBezTo>
                  <a:pt x="364" y="5"/>
                  <a:pt x="364" y="5"/>
                  <a:pt x="364" y="5"/>
                </a:cubicBezTo>
                <a:cubicBezTo>
                  <a:pt x="364" y="4"/>
                  <a:pt x="365" y="4"/>
                  <a:pt x="365" y="4"/>
                </a:cubicBezTo>
                <a:cubicBezTo>
                  <a:pt x="365" y="5"/>
                  <a:pt x="365" y="5"/>
                  <a:pt x="365" y="5"/>
                </a:cubicBezTo>
                <a:cubicBezTo>
                  <a:pt x="365" y="5"/>
                  <a:pt x="364" y="5"/>
                  <a:pt x="364" y="6"/>
                </a:cubicBezTo>
                <a:moveTo>
                  <a:pt x="394" y="6"/>
                </a:moveTo>
                <a:cubicBezTo>
                  <a:pt x="394" y="5"/>
                  <a:pt x="394" y="5"/>
                  <a:pt x="394" y="5"/>
                </a:cubicBezTo>
                <a:cubicBezTo>
                  <a:pt x="396" y="4"/>
                  <a:pt x="399" y="4"/>
                  <a:pt x="402" y="4"/>
                </a:cubicBezTo>
                <a:cubicBezTo>
                  <a:pt x="405" y="4"/>
                  <a:pt x="408" y="4"/>
                  <a:pt x="411" y="4"/>
                </a:cubicBezTo>
                <a:cubicBezTo>
                  <a:pt x="411" y="4"/>
                  <a:pt x="411" y="4"/>
                  <a:pt x="411" y="4"/>
                </a:cubicBezTo>
                <a:cubicBezTo>
                  <a:pt x="405" y="5"/>
                  <a:pt x="399" y="5"/>
                  <a:pt x="394" y="6"/>
                </a:cubicBezTo>
                <a:moveTo>
                  <a:pt x="178" y="8"/>
                </a:moveTo>
                <a:cubicBezTo>
                  <a:pt x="175" y="7"/>
                  <a:pt x="172" y="5"/>
                  <a:pt x="169" y="4"/>
                </a:cubicBezTo>
                <a:cubicBezTo>
                  <a:pt x="169" y="3"/>
                  <a:pt x="169" y="3"/>
                  <a:pt x="169" y="3"/>
                </a:cubicBezTo>
                <a:cubicBezTo>
                  <a:pt x="172" y="4"/>
                  <a:pt x="175" y="6"/>
                  <a:pt x="178" y="7"/>
                </a:cubicBezTo>
                <a:cubicBezTo>
                  <a:pt x="178" y="8"/>
                  <a:pt x="178" y="8"/>
                  <a:pt x="178" y="8"/>
                </a:cubicBezTo>
                <a:moveTo>
                  <a:pt x="148" y="4"/>
                </a:moveTo>
                <a:cubicBezTo>
                  <a:pt x="150" y="4"/>
                  <a:pt x="152" y="3"/>
                  <a:pt x="154" y="3"/>
                </a:cubicBezTo>
                <a:cubicBezTo>
                  <a:pt x="154" y="3"/>
                  <a:pt x="154" y="3"/>
                  <a:pt x="154" y="3"/>
                </a:cubicBezTo>
                <a:cubicBezTo>
                  <a:pt x="154" y="3"/>
                  <a:pt x="154" y="3"/>
                  <a:pt x="155" y="3"/>
                </a:cubicBezTo>
                <a:cubicBezTo>
                  <a:pt x="159" y="4"/>
                  <a:pt x="164" y="5"/>
                  <a:pt x="168" y="6"/>
                </a:cubicBezTo>
                <a:cubicBezTo>
                  <a:pt x="168" y="6"/>
                  <a:pt x="168" y="6"/>
                  <a:pt x="168" y="6"/>
                </a:cubicBezTo>
                <a:cubicBezTo>
                  <a:pt x="172" y="7"/>
                  <a:pt x="175" y="9"/>
                  <a:pt x="178" y="10"/>
                </a:cubicBezTo>
                <a:cubicBezTo>
                  <a:pt x="178" y="10"/>
                  <a:pt x="178" y="10"/>
                  <a:pt x="178" y="10"/>
                </a:cubicBezTo>
                <a:cubicBezTo>
                  <a:pt x="178" y="11"/>
                  <a:pt x="178" y="11"/>
                  <a:pt x="178" y="11"/>
                </a:cubicBezTo>
                <a:cubicBezTo>
                  <a:pt x="180" y="11"/>
                  <a:pt x="180" y="11"/>
                  <a:pt x="180" y="11"/>
                </a:cubicBezTo>
                <a:cubicBezTo>
                  <a:pt x="180" y="11"/>
                  <a:pt x="180" y="11"/>
                  <a:pt x="180" y="11"/>
                </a:cubicBezTo>
                <a:cubicBezTo>
                  <a:pt x="186" y="14"/>
                  <a:pt x="191" y="17"/>
                  <a:pt x="196" y="21"/>
                </a:cubicBezTo>
                <a:cubicBezTo>
                  <a:pt x="196" y="21"/>
                  <a:pt x="196" y="21"/>
                  <a:pt x="196" y="21"/>
                </a:cubicBezTo>
                <a:cubicBezTo>
                  <a:pt x="199" y="23"/>
                  <a:pt x="201" y="25"/>
                  <a:pt x="204" y="27"/>
                </a:cubicBezTo>
                <a:cubicBezTo>
                  <a:pt x="204" y="27"/>
                  <a:pt x="204" y="27"/>
                  <a:pt x="204" y="27"/>
                </a:cubicBezTo>
                <a:cubicBezTo>
                  <a:pt x="203" y="27"/>
                  <a:pt x="203" y="27"/>
                  <a:pt x="203" y="27"/>
                </a:cubicBezTo>
                <a:cubicBezTo>
                  <a:pt x="203" y="28"/>
                  <a:pt x="202" y="28"/>
                  <a:pt x="201" y="29"/>
                </a:cubicBezTo>
                <a:cubicBezTo>
                  <a:pt x="200" y="28"/>
                  <a:pt x="199" y="28"/>
                  <a:pt x="198" y="27"/>
                </a:cubicBezTo>
                <a:cubicBezTo>
                  <a:pt x="198" y="27"/>
                  <a:pt x="198" y="27"/>
                  <a:pt x="198" y="27"/>
                </a:cubicBezTo>
                <a:cubicBezTo>
                  <a:pt x="197" y="27"/>
                  <a:pt x="197" y="27"/>
                  <a:pt x="197" y="27"/>
                </a:cubicBezTo>
                <a:cubicBezTo>
                  <a:pt x="196" y="26"/>
                  <a:pt x="196" y="26"/>
                  <a:pt x="196" y="26"/>
                </a:cubicBezTo>
                <a:cubicBezTo>
                  <a:pt x="196" y="26"/>
                  <a:pt x="196" y="26"/>
                  <a:pt x="196" y="26"/>
                </a:cubicBezTo>
                <a:cubicBezTo>
                  <a:pt x="190" y="23"/>
                  <a:pt x="185" y="20"/>
                  <a:pt x="180" y="17"/>
                </a:cubicBezTo>
                <a:cubicBezTo>
                  <a:pt x="180" y="17"/>
                  <a:pt x="180" y="17"/>
                  <a:pt x="180" y="17"/>
                </a:cubicBezTo>
                <a:cubicBezTo>
                  <a:pt x="179" y="17"/>
                  <a:pt x="179" y="17"/>
                  <a:pt x="179" y="17"/>
                </a:cubicBezTo>
                <a:cubicBezTo>
                  <a:pt x="178" y="16"/>
                  <a:pt x="178" y="16"/>
                  <a:pt x="178" y="16"/>
                </a:cubicBezTo>
                <a:cubicBezTo>
                  <a:pt x="178" y="16"/>
                  <a:pt x="178" y="16"/>
                  <a:pt x="178" y="16"/>
                </a:cubicBezTo>
                <a:cubicBezTo>
                  <a:pt x="175" y="15"/>
                  <a:pt x="172" y="13"/>
                  <a:pt x="169" y="12"/>
                </a:cubicBezTo>
                <a:cubicBezTo>
                  <a:pt x="169" y="12"/>
                  <a:pt x="169" y="12"/>
                  <a:pt x="169" y="12"/>
                </a:cubicBezTo>
                <a:cubicBezTo>
                  <a:pt x="169" y="12"/>
                  <a:pt x="169" y="12"/>
                  <a:pt x="169" y="12"/>
                </a:cubicBezTo>
                <a:cubicBezTo>
                  <a:pt x="167" y="11"/>
                  <a:pt x="167" y="11"/>
                  <a:pt x="167" y="11"/>
                </a:cubicBezTo>
                <a:cubicBezTo>
                  <a:pt x="167" y="11"/>
                  <a:pt x="167" y="11"/>
                  <a:pt x="167" y="11"/>
                </a:cubicBezTo>
                <a:cubicBezTo>
                  <a:pt x="163" y="10"/>
                  <a:pt x="159" y="8"/>
                  <a:pt x="155" y="7"/>
                </a:cubicBezTo>
                <a:cubicBezTo>
                  <a:pt x="155" y="7"/>
                  <a:pt x="155" y="7"/>
                  <a:pt x="155" y="7"/>
                </a:cubicBezTo>
                <a:cubicBezTo>
                  <a:pt x="154" y="7"/>
                  <a:pt x="154" y="7"/>
                  <a:pt x="154" y="7"/>
                </a:cubicBezTo>
                <a:cubicBezTo>
                  <a:pt x="154" y="7"/>
                  <a:pt x="154" y="7"/>
                  <a:pt x="154" y="7"/>
                </a:cubicBezTo>
                <a:cubicBezTo>
                  <a:pt x="153" y="7"/>
                  <a:pt x="153" y="7"/>
                  <a:pt x="153" y="7"/>
                </a:cubicBezTo>
                <a:cubicBezTo>
                  <a:pt x="153" y="7"/>
                  <a:pt x="153" y="7"/>
                  <a:pt x="153" y="7"/>
                </a:cubicBezTo>
                <a:cubicBezTo>
                  <a:pt x="152" y="7"/>
                  <a:pt x="151" y="7"/>
                  <a:pt x="149" y="6"/>
                </a:cubicBezTo>
                <a:cubicBezTo>
                  <a:pt x="149" y="6"/>
                  <a:pt x="149" y="6"/>
                  <a:pt x="149" y="6"/>
                </a:cubicBezTo>
                <a:cubicBezTo>
                  <a:pt x="149" y="6"/>
                  <a:pt x="149" y="6"/>
                  <a:pt x="149" y="6"/>
                </a:cubicBezTo>
                <a:cubicBezTo>
                  <a:pt x="149" y="6"/>
                  <a:pt x="148" y="6"/>
                  <a:pt x="147" y="6"/>
                </a:cubicBezTo>
                <a:cubicBezTo>
                  <a:pt x="146" y="6"/>
                  <a:pt x="145" y="6"/>
                  <a:pt x="143" y="6"/>
                </a:cubicBezTo>
                <a:cubicBezTo>
                  <a:pt x="143" y="6"/>
                  <a:pt x="143" y="6"/>
                  <a:pt x="143" y="6"/>
                </a:cubicBezTo>
                <a:cubicBezTo>
                  <a:pt x="143" y="6"/>
                  <a:pt x="144" y="5"/>
                  <a:pt x="144" y="4"/>
                </a:cubicBezTo>
                <a:cubicBezTo>
                  <a:pt x="145" y="4"/>
                  <a:pt x="145" y="4"/>
                  <a:pt x="146" y="3"/>
                </a:cubicBezTo>
                <a:cubicBezTo>
                  <a:pt x="146" y="4"/>
                  <a:pt x="147" y="4"/>
                  <a:pt x="148" y="4"/>
                </a:cubicBezTo>
                <a:moveTo>
                  <a:pt x="142" y="32"/>
                </a:moveTo>
                <a:cubicBezTo>
                  <a:pt x="141" y="26"/>
                  <a:pt x="137" y="20"/>
                  <a:pt x="137" y="13"/>
                </a:cubicBezTo>
                <a:cubicBezTo>
                  <a:pt x="137" y="12"/>
                  <a:pt x="137" y="11"/>
                  <a:pt x="138" y="10"/>
                </a:cubicBezTo>
                <a:cubicBezTo>
                  <a:pt x="138" y="7"/>
                  <a:pt x="140" y="4"/>
                  <a:pt x="142" y="1"/>
                </a:cubicBezTo>
                <a:cubicBezTo>
                  <a:pt x="142" y="3"/>
                  <a:pt x="142" y="3"/>
                  <a:pt x="142" y="3"/>
                </a:cubicBezTo>
                <a:cubicBezTo>
                  <a:pt x="141" y="4"/>
                  <a:pt x="141" y="6"/>
                  <a:pt x="141" y="7"/>
                </a:cubicBezTo>
                <a:cubicBezTo>
                  <a:pt x="140" y="8"/>
                  <a:pt x="140" y="8"/>
                  <a:pt x="140" y="8"/>
                </a:cubicBezTo>
                <a:cubicBezTo>
                  <a:pt x="142" y="8"/>
                  <a:pt x="142" y="8"/>
                  <a:pt x="142" y="8"/>
                </a:cubicBezTo>
                <a:cubicBezTo>
                  <a:pt x="142" y="8"/>
                  <a:pt x="142" y="8"/>
                  <a:pt x="142" y="8"/>
                </a:cubicBezTo>
                <a:cubicBezTo>
                  <a:pt x="142" y="10"/>
                  <a:pt x="142" y="10"/>
                  <a:pt x="142" y="10"/>
                </a:cubicBezTo>
                <a:cubicBezTo>
                  <a:pt x="142" y="10"/>
                  <a:pt x="141" y="10"/>
                  <a:pt x="140" y="10"/>
                </a:cubicBezTo>
                <a:cubicBezTo>
                  <a:pt x="139" y="10"/>
                  <a:pt x="139" y="10"/>
                  <a:pt x="139" y="10"/>
                </a:cubicBezTo>
                <a:cubicBezTo>
                  <a:pt x="139" y="14"/>
                  <a:pt x="139" y="14"/>
                  <a:pt x="139" y="14"/>
                </a:cubicBezTo>
                <a:cubicBezTo>
                  <a:pt x="139" y="14"/>
                  <a:pt x="139" y="14"/>
                  <a:pt x="139" y="14"/>
                </a:cubicBezTo>
                <a:cubicBezTo>
                  <a:pt x="139" y="15"/>
                  <a:pt x="139" y="15"/>
                  <a:pt x="139" y="15"/>
                </a:cubicBezTo>
                <a:cubicBezTo>
                  <a:pt x="139" y="16"/>
                  <a:pt x="140" y="16"/>
                  <a:pt x="141" y="17"/>
                </a:cubicBezTo>
                <a:cubicBezTo>
                  <a:pt x="141" y="17"/>
                  <a:pt x="142" y="17"/>
                  <a:pt x="142" y="17"/>
                </a:cubicBezTo>
                <a:cubicBezTo>
                  <a:pt x="142" y="18"/>
                  <a:pt x="142" y="18"/>
                  <a:pt x="142" y="18"/>
                </a:cubicBezTo>
                <a:cubicBezTo>
                  <a:pt x="142" y="18"/>
                  <a:pt x="142" y="18"/>
                  <a:pt x="141" y="18"/>
                </a:cubicBezTo>
                <a:cubicBezTo>
                  <a:pt x="140" y="18"/>
                  <a:pt x="140" y="18"/>
                  <a:pt x="140" y="18"/>
                </a:cubicBezTo>
                <a:cubicBezTo>
                  <a:pt x="140" y="21"/>
                  <a:pt x="140" y="21"/>
                  <a:pt x="140" y="21"/>
                </a:cubicBezTo>
                <a:cubicBezTo>
                  <a:pt x="140" y="21"/>
                  <a:pt x="140" y="21"/>
                  <a:pt x="140" y="21"/>
                </a:cubicBezTo>
                <a:cubicBezTo>
                  <a:pt x="140" y="22"/>
                  <a:pt x="140" y="22"/>
                  <a:pt x="140" y="22"/>
                </a:cubicBezTo>
                <a:cubicBezTo>
                  <a:pt x="140" y="23"/>
                  <a:pt x="141" y="25"/>
                  <a:pt x="142" y="27"/>
                </a:cubicBezTo>
                <a:cubicBezTo>
                  <a:pt x="142" y="32"/>
                  <a:pt x="142" y="32"/>
                  <a:pt x="142" y="32"/>
                </a:cubicBezTo>
                <a:moveTo>
                  <a:pt x="351" y="12"/>
                </a:moveTo>
                <a:cubicBezTo>
                  <a:pt x="351" y="11"/>
                  <a:pt x="351" y="11"/>
                  <a:pt x="351" y="11"/>
                </a:cubicBezTo>
                <a:cubicBezTo>
                  <a:pt x="353" y="10"/>
                  <a:pt x="354" y="9"/>
                  <a:pt x="355" y="8"/>
                </a:cubicBezTo>
                <a:cubicBezTo>
                  <a:pt x="355" y="8"/>
                  <a:pt x="355" y="8"/>
                  <a:pt x="355" y="8"/>
                </a:cubicBezTo>
                <a:cubicBezTo>
                  <a:pt x="355" y="7"/>
                  <a:pt x="355" y="7"/>
                  <a:pt x="355" y="7"/>
                </a:cubicBezTo>
                <a:cubicBezTo>
                  <a:pt x="354" y="5"/>
                  <a:pt x="353" y="4"/>
                  <a:pt x="351" y="2"/>
                </a:cubicBezTo>
                <a:cubicBezTo>
                  <a:pt x="351" y="1"/>
                  <a:pt x="351" y="1"/>
                  <a:pt x="351" y="1"/>
                </a:cubicBezTo>
                <a:cubicBezTo>
                  <a:pt x="354" y="3"/>
                  <a:pt x="355" y="4"/>
                  <a:pt x="357" y="6"/>
                </a:cubicBezTo>
                <a:cubicBezTo>
                  <a:pt x="357" y="7"/>
                  <a:pt x="357" y="7"/>
                  <a:pt x="357" y="7"/>
                </a:cubicBezTo>
                <a:cubicBezTo>
                  <a:pt x="361" y="6"/>
                  <a:pt x="361" y="6"/>
                  <a:pt x="361" y="6"/>
                </a:cubicBezTo>
                <a:cubicBezTo>
                  <a:pt x="361" y="5"/>
                  <a:pt x="361" y="5"/>
                  <a:pt x="362" y="5"/>
                </a:cubicBezTo>
                <a:cubicBezTo>
                  <a:pt x="362" y="7"/>
                  <a:pt x="362" y="7"/>
                  <a:pt x="362" y="7"/>
                </a:cubicBezTo>
                <a:cubicBezTo>
                  <a:pt x="358" y="8"/>
                  <a:pt x="355" y="10"/>
                  <a:pt x="351" y="12"/>
                </a:cubicBezTo>
                <a:moveTo>
                  <a:pt x="389" y="0"/>
                </a:moveTo>
                <a:cubicBezTo>
                  <a:pt x="379" y="0"/>
                  <a:pt x="379" y="0"/>
                  <a:pt x="379" y="0"/>
                </a:cubicBezTo>
                <a:cubicBezTo>
                  <a:pt x="375" y="1"/>
                  <a:pt x="371" y="2"/>
                  <a:pt x="367" y="4"/>
                </a:cubicBezTo>
                <a:cubicBezTo>
                  <a:pt x="367" y="3"/>
                  <a:pt x="367" y="3"/>
                  <a:pt x="367" y="3"/>
                </a:cubicBezTo>
                <a:cubicBezTo>
                  <a:pt x="369" y="3"/>
                  <a:pt x="370" y="2"/>
                  <a:pt x="372" y="1"/>
                </a:cubicBezTo>
                <a:cubicBezTo>
                  <a:pt x="372" y="1"/>
                  <a:pt x="372" y="1"/>
                  <a:pt x="372" y="1"/>
                </a:cubicBezTo>
                <a:cubicBezTo>
                  <a:pt x="372" y="0"/>
                  <a:pt x="372" y="0"/>
                  <a:pt x="372" y="0"/>
                </a:cubicBezTo>
                <a:cubicBezTo>
                  <a:pt x="372" y="0"/>
                  <a:pt x="372" y="0"/>
                  <a:pt x="372" y="0"/>
                </a:cubicBezTo>
                <a:cubicBezTo>
                  <a:pt x="369" y="0"/>
                  <a:pt x="369" y="0"/>
                  <a:pt x="369" y="0"/>
                </a:cubicBezTo>
                <a:cubicBezTo>
                  <a:pt x="368" y="1"/>
                  <a:pt x="367" y="1"/>
                  <a:pt x="366" y="2"/>
                </a:cubicBezTo>
                <a:cubicBezTo>
                  <a:pt x="365" y="2"/>
                  <a:pt x="364" y="2"/>
                  <a:pt x="364" y="2"/>
                </a:cubicBezTo>
                <a:cubicBezTo>
                  <a:pt x="364" y="2"/>
                  <a:pt x="364" y="2"/>
                  <a:pt x="364" y="2"/>
                </a:cubicBezTo>
                <a:cubicBezTo>
                  <a:pt x="362" y="3"/>
                  <a:pt x="362" y="3"/>
                  <a:pt x="362" y="3"/>
                </a:cubicBezTo>
                <a:cubicBezTo>
                  <a:pt x="362" y="3"/>
                  <a:pt x="362" y="3"/>
                  <a:pt x="362" y="3"/>
                </a:cubicBezTo>
                <a:cubicBezTo>
                  <a:pt x="362" y="3"/>
                  <a:pt x="362" y="3"/>
                  <a:pt x="362" y="3"/>
                </a:cubicBezTo>
                <a:cubicBezTo>
                  <a:pt x="361" y="3"/>
                  <a:pt x="360" y="3"/>
                  <a:pt x="360" y="4"/>
                </a:cubicBezTo>
                <a:cubicBezTo>
                  <a:pt x="358" y="5"/>
                  <a:pt x="358" y="5"/>
                  <a:pt x="358" y="5"/>
                </a:cubicBezTo>
                <a:cubicBezTo>
                  <a:pt x="357" y="3"/>
                  <a:pt x="355" y="1"/>
                  <a:pt x="353" y="0"/>
                </a:cubicBezTo>
                <a:cubicBezTo>
                  <a:pt x="349" y="0"/>
                  <a:pt x="349" y="0"/>
                  <a:pt x="349" y="0"/>
                </a:cubicBezTo>
                <a:cubicBezTo>
                  <a:pt x="349" y="1"/>
                  <a:pt x="349" y="1"/>
                  <a:pt x="349" y="1"/>
                </a:cubicBezTo>
                <a:cubicBezTo>
                  <a:pt x="349" y="1"/>
                  <a:pt x="349" y="0"/>
                  <a:pt x="348" y="0"/>
                </a:cubicBezTo>
                <a:cubicBezTo>
                  <a:pt x="344" y="0"/>
                  <a:pt x="344" y="0"/>
                  <a:pt x="344" y="0"/>
                </a:cubicBezTo>
                <a:cubicBezTo>
                  <a:pt x="344" y="0"/>
                  <a:pt x="345" y="0"/>
                  <a:pt x="345" y="1"/>
                </a:cubicBezTo>
                <a:cubicBezTo>
                  <a:pt x="347" y="1"/>
                  <a:pt x="348" y="3"/>
                  <a:pt x="350" y="3"/>
                </a:cubicBezTo>
                <a:cubicBezTo>
                  <a:pt x="351" y="5"/>
                  <a:pt x="352" y="6"/>
                  <a:pt x="353" y="7"/>
                </a:cubicBezTo>
                <a:cubicBezTo>
                  <a:pt x="352" y="8"/>
                  <a:pt x="352" y="8"/>
                  <a:pt x="351" y="9"/>
                </a:cubicBezTo>
                <a:cubicBezTo>
                  <a:pt x="351" y="9"/>
                  <a:pt x="351" y="9"/>
                  <a:pt x="351" y="9"/>
                </a:cubicBezTo>
                <a:cubicBezTo>
                  <a:pt x="350" y="9"/>
                  <a:pt x="350" y="9"/>
                  <a:pt x="350" y="9"/>
                </a:cubicBezTo>
                <a:cubicBezTo>
                  <a:pt x="349" y="9"/>
                  <a:pt x="349" y="9"/>
                  <a:pt x="349" y="9"/>
                </a:cubicBezTo>
                <a:cubicBezTo>
                  <a:pt x="349" y="10"/>
                  <a:pt x="349" y="10"/>
                  <a:pt x="349" y="10"/>
                </a:cubicBezTo>
                <a:cubicBezTo>
                  <a:pt x="348" y="10"/>
                  <a:pt x="347" y="11"/>
                  <a:pt x="346" y="11"/>
                </a:cubicBezTo>
                <a:cubicBezTo>
                  <a:pt x="343" y="9"/>
                  <a:pt x="343" y="9"/>
                  <a:pt x="343" y="9"/>
                </a:cubicBezTo>
                <a:cubicBezTo>
                  <a:pt x="341" y="7"/>
                  <a:pt x="341" y="7"/>
                  <a:pt x="341" y="7"/>
                </a:cubicBezTo>
                <a:cubicBezTo>
                  <a:pt x="341" y="7"/>
                  <a:pt x="341" y="7"/>
                  <a:pt x="341" y="7"/>
                </a:cubicBezTo>
                <a:cubicBezTo>
                  <a:pt x="341" y="7"/>
                  <a:pt x="341" y="7"/>
                  <a:pt x="341" y="7"/>
                </a:cubicBezTo>
                <a:cubicBezTo>
                  <a:pt x="339" y="6"/>
                  <a:pt x="338" y="6"/>
                  <a:pt x="336" y="6"/>
                </a:cubicBezTo>
                <a:cubicBezTo>
                  <a:pt x="336" y="6"/>
                  <a:pt x="336" y="6"/>
                  <a:pt x="336" y="6"/>
                </a:cubicBezTo>
                <a:cubicBezTo>
                  <a:pt x="335" y="6"/>
                  <a:pt x="334" y="6"/>
                  <a:pt x="333" y="6"/>
                </a:cubicBezTo>
                <a:cubicBezTo>
                  <a:pt x="329" y="6"/>
                  <a:pt x="325" y="7"/>
                  <a:pt x="322" y="8"/>
                </a:cubicBezTo>
                <a:cubicBezTo>
                  <a:pt x="320" y="6"/>
                  <a:pt x="318" y="4"/>
                  <a:pt x="318" y="1"/>
                </a:cubicBezTo>
                <a:cubicBezTo>
                  <a:pt x="318" y="1"/>
                  <a:pt x="318" y="0"/>
                  <a:pt x="318" y="0"/>
                </a:cubicBezTo>
                <a:cubicBezTo>
                  <a:pt x="315" y="0"/>
                  <a:pt x="315" y="0"/>
                  <a:pt x="315" y="0"/>
                </a:cubicBezTo>
                <a:cubicBezTo>
                  <a:pt x="315" y="2"/>
                  <a:pt x="315" y="2"/>
                  <a:pt x="315" y="2"/>
                </a:cubicBezTo>
                <a:cubicBezTo>
                  <a:pt x="315" y="2"/>
                  <a:pt x="315" y="1"/>
                  <a:pt x="315" y="1"/>
                </a:cubicBezTo>
                <a:cubicBezTo>
                  <a:pt x="315" y="1"/>
                  <a:pt x="315" y="0"/>
                  <a:pt x="315" y="0"/>
                </a:cubicBezTo>
                <a:cubicBezTo>
                  <a:pt x="313" y="0"/>
                  <a:pt x="313" y="0"/>
                  <a:pt x="313" y="0"/>
                </a:cubicBezTo>
                <a:cubicBezTo>
                  <a:pt x="313" y="0"/>
                  <a:pt x="313" y="1"/>
                  <a:pt x="313" y="1"/>
                </a:cubicBezTo>
                <a:cubicBezTo>
                  <a:pt x="313" y="1"/>
                  <a:pt x="313" y="1"/>
                  <a:pt x="313" y="1"/>
                </a:cubicBezTo>
                <a:cubicBezTo>
                  <a:pt x="313" y="1"/>
                  <a:pt x="313" y="1"/>
                  <a:pt x="313" y="1"/>
                </a:cubicBezTo>
                <a:cubicBezTo>
                  <a:pt x="313" y="1"/>
                  <a:pt x="313" y="1"/>
                  <a:pt x="313" y="1"/>
                </a:cubicBezTo>
                <a:cubicBezTo>
                  <a:pt x="313" y="4"/>
                  <a:pt x="314" y="6"/>
                  <a:pt x="315" y="8"/>
                </a:cubicBezTo>
                <a:cubicBezTo>
                  <a:pt x="315" y="8"/>
                  <a:pt x="315" y="8"/>
                  <a:pt x="315" y="8"/>
                </a:cubicBezTo>
                <a:cubicBezTo>
                  <a:pt x="315" y="8"/>
                  <a:pt x="315" y="8"/>
                  <a:pt x="315" y="8"/>
                </a:cubicBezTo>
                <a:cubicBezTo>
                  <a:pt x="317" y="11"/>
                  <a:pt x="317" y="11"/>
                  <a:pt x="317" y="11"/>
                </a:cubicBezTo>
                <a:cubicBezTo>
                  <a:pt x="317" y="11"/>
                  <a:pt x="317" y="11"/>
                  <a:pt x="317" y="11"/>
                </a:cubicBezTo>
                <a:cubicBezTo>
                  <a:pt x="318" y="11"/>
                  <a:pt x="318" y="12"/>
                  <a:pt x="319" y="13"/>
                </a:cubicBezTo>
                <a:cubicBezTo>
                  <a:pt x="319" y="13"/>
                  <a:pt x="319" y="13"/>
                  <a:pt x="319" y="13"/>
                </a:cubicBezTo>
                <a:cubicBezTo>
                  <a:pt x="319" y="13"/>
                  <a:pt x="319" y="13"/>
                  <a:pt x="319" y="13"/>
                </a:cubicBezTo>
                <a:cubicBezTo>
                  <a:pt x="320" y="14"/>
                  <a:pt x="321" y="14"/>
                  <a:pt x="322" y="14"/>
                </a:cubicBezTo>
                <a:cubicBezTo>
                  <a:pt x="322" y="14"/>
                  <a:pt x="322" y="14"/>
                  <a:pt x="322" y="14"/>
                </a:cubicBezTo>
                <a:cubicBezTo>
                  <a:pt x="323" y="14"/>
                  <a:pt x="324" y="13"/>
                  <a:pt x="325" y="13"/>
                </a:cubicBezTo>
                <a:cubicBezTo>
                  <a:pt x="326" y="12"/>
                  <a:pt x="327" y="11"/>
                  <a:pt x="328" y="11"/>
                </a:cubicBezTo>
                <a:cubicBezTo>
                  <a:pt x="330" y="11"/>
                  <a:pt x="332" y="11"/>
                  <a:pt x="333" y="11"/>
                </a:cubicBezTo>
                <a:cubicBezTo>
                  <a:pt x="334" y="11"/>
                  <a:pt x="335" y="11"/>
                  <a:pt x="336" y="11"/>
                </a:cubicBezTo>
                <a:cubicBezTo>
                  <a:pt x="337" y="11"/>
                  <a:pt x="339" y="12"/>
                  <a:pt x="341" y="14"/>
                </a:cubicBezTo>
                <a:cubicBezTo>
                  <a:pt x="341" y="14"/>
                  <a:pt x="341" y="15"/>
                  <a:pt x="341" y="15"/>
                </a:cubicBezTo>
                <a:cubicBezTo>
                  <a:pt x="341" y="16"/>
                  <a:pt x="341" y="16"/>
                  <a:pt x="341" y="16"/>
                </a:cubicBezTo>
                <a:cubicBezTo>
                  <a:pt x="341" y="17"/>
                  <a:pt x="341" y="17"/>
                  <a:pt x="341" y="17"/>
                </a:cubicBezTo>
                <a:cubicBezTo>
                  <a:pt x="341" y="17"/>
                  <a:pt x="340" y="18"/>
                  <a:pt x="338" y="19"/>
                </a:cubicBezTo>
                <a:cubicBezTo>
                  <a:pt x="338" y="19"/>
                  <a:pt x="337" y="20"/>
                  <a:pt x="337" y="21"/>
                </a:cubicBezTo>
                <a:cubicBezTo>
                  <a:pt x="337" y="21"/>
                  <a:pt x="336" y="22"/>
                  <a:pt x="336" y="23"/>
                </a:cubicBezTo>
                <a:cubicBezTo>
                  <a:pt x="336" y="23"/>
                  <a:pt x="336" y="24"/>
                  <a:pt x="337" y="24"/>
                </a:cubicBezTo>
                <a:cubicBezTo>
                  <a:pt x="337" y="24"/>
                  <a:pt x="337" y="24"/>
                  <a:pt x="337" y="24"/>
                </a:cubicBezTo>
                <a:cubicBezTo>
                  <a:pt x="337" y="25"/>
                  <a:pt x="337" y="25"/>
                  <a:pt x="337" y="25"/>
                </a:cubicBezTo>
                <a:cubicBezTo>
                  <a:pt x="338" y="26"/>
                  <a:pt x="339" y="26"/>
                  <a:pt x="340" y="26"/>
                </a:cubicBezTo>
                <a:cubicBezTo>
                  <a:pt x="340" y="26"/>
                  <a:pt x="340" y="26"/>
                  <a:pt x="340" y="26"/>
                </a:cubicBezTo>
                <a:cubicBezTo>
                  <a:pt x="341" y="26"/>
                  <a:pt x="342" y="26"/>
                  <a:pt x="343" y="25"/>
                </a:cubicBezTo>
                <a:cubicBezTo>
                  <a:pt x="343" y="25"/>
                  <a:pt x="343" y="25"/>
                  <a:pt x="343" y="25"/>
                </a:cubicBezTo>
                <a:cubicBezTo>
                  <a:pt x="344" y="25"/>
                  <a:pt x="344" y="25"/>
                  <a:pt x="344" y="25"/>
                </a:cubicBezTo>
                <a:cubicBezTo>
                  <a:pt x="343" y="26"/>
                  <a:pt x="342" y="27"/>
                  <a:pt x="342" y="28"/>
                </a:cubicBezTo>
                <a:cubicBezTo>
                  <a:pt x="342" y="28"/>
                  <a:pt x="342" y="28"/>
                  <a:pt x="342" y="28"/>
                </a:cubicBezTo>
                <a:cubicBezTo>
                  <a:pt x="341" y="29"/>
                  <a:pt x="341" y="29"/>
                  <a:pt x="341" y="29"/>
                </a:cubicBezTo>
                <a:cubicBezTo>
                  <a:pt x="341" y="29"/>
                  <a:pt x="341" y="29"/>
                  <a:pt x="341" y="29"/>
                </a:cubicBezTo>
                <a:cubicBezTo>
                  <a:pt x="341" y="29"/>
                  <a:pt x="341" y="29"/>
                  <a:pt x="341" y="29"/>
                </a:cubicBezTo>
                <a:cubicBezTo>
                  <a:pt x="339" y="28"/>
                  <a:pt x="338" y="27"/>
                  <a:pt x="336" y="26"/>
                </a:cubicBezTo>
                <a:cubicBezTo>
                  <a:pt x="336" y="26"/>
                  <a:pt x="336" y="26"/>
                  <a:pt x="336" y="26"/>
                </a:cubicBezTo>
                <a:cubicBezTo>
                  <a:pt x="330" y="23"/>
                  <a:pt x="323" y="20"/>
                  <a:pt x="316" y="17"/>
                </a:cubicBezTo>
                <a:cubicBezTo>
                  <a:pt x="316" y="17"/>
                  <a:pt x="316" y="17"/>
                  <a:pt x="316" y="17"/>
                </a:cubicBezTo>
                <a:cubicBezTo>
                  <a:pt x="311" y="15"/>
                  <a:pt x="305" y="13"/>
                  <a:pt x="299" y="11"/>
                </a:cubicBezTo>
                <a:cubicBezTo>
                  <a:pt x="299" y="11"/>
                  <a:pt x="299" y="11"/>
                  <a:pt x="299" y="11"/>
                </a:cubicBezTo>
                <a:cubicBezTo>
                  <a:pt x="298" y="11"/>
                  <a:pt x="298" y="11"/>
                  <a:pt x="298" y="11"/>
                </a:cubicBezTo>
                <a:cubicBezTo>
                  <a:pt x="297" y="11"/>
                  <a:pt x="297" y="11"/>
                  <a:pt x="297" y="11"/>
                </a:cubicBezTo>
                <a:cubicBezTo>
                  <a:pt x="297" y="11"/>
                  <a:pt x="297" y="11"/>
                  <a:pt x="297" y="11"/>
                </a:cubicBezTo>
                <a:cubicBezTo>
                  <a:pt x="292" y="10"/>
                  <a:pt x="288" y="9"/>
                  <a:pt x="283" y="9"/>
                </a:cubicBezTo>
                <a:cubicBezTo>
                  <a:pt x="283" y="9"/>
                  <a:pt x="283" y="9"/>
                  <a:pt x="283" y="9"/>
                </a:cubicBezTo>
                <a:cubicBezTo>
                  <a:pt x="283" y="9"/>
                  <a:pt x="283" y="9"/>
                  <a:pt x="283" y="9"/>
                </a:cubicBezTo>
                <a:cubicBezTo>
                  <a:pt x="283" y="9"/>
                  <a:pt x="283" y="9"/>
                  <a:pt x="283" y="9"/>
                </a:cubicBezTo>
                <a:cubicBezTo>
                  <a:pt x="280" y="9"/>
                  <a:pt x="278" y="8"/>
                  <a:pt x="276" y="8"/>
                </a:cubicBezTo>
                <a:cubicBezTo>
                  <a:pt x="273" y="8"/>
                  <a:pt x="270" y="8"/>
                  <a:pt x="267" y="8"/>
                </a:cubicBezTo>
                <a:cubicBezTo>
                  <a:pt x="264" y="8"/>
                  <a:pt x="260" y="8"/>
                  <a:pt x="256" y="9"/>
                </a:cubicBezTo>
                <a:cubicBezTo>
                  <a:pt x="256" y="9"/>
                  <a:pt x="256" y="9"/>
                  <a:pt x="256" y="9"/>
                </a:cubicBezTo>
                <a:cubicBezTo>
                  <a:pt x="256" y="9"/>
                  <a:pt x="256" y="9"/>
                  <a:pt x="256" y="9"/>
                </a:cubicBezTo>
                <a:cubicBezTo>
                  <a:pt x="255" y="9"/>
                  <a:pt x="254" y="9"/>
                  <a:pt x="253" y="10"/>
                </a:cubicBezTo>
                <a:cubicBezTo>
                  <a:pt x="253" y="10"/>
                  <a:pt x="253" y="10"/>
                  <a:pt x="253" y="10"/>
                </a:cubicBezTo>
                <a:cubicBezTo>
                  <a:pt x="252" y="10"/>
                  <a:pt x="252" y="10"/>
                  <a:pt x="252" y="10"/>
                </a:cubicBezTo>
                <a:cubicBezTo>
                  <a:pt x="252" y="10"/>
                  <a:pt x="252" y="10"/>
                  <a:pt x="252" y="10"/>
                </a:cubicBezTo>
                <a:cubicBezTo>
                  <a:pt x="251" y="10"/>
                  <a:pt x="251" y="10"/>
                  <a:pt x="251" y="10"/>
                </a:cubicBezTo>
                <a:cubicBezTo>
                  <a:pt x="251" y="10"/>
                  <a:pt x="251" y="10"/>
                  <a:pt x="251" y="10"/>
                </a:cubicBezTo>
                <a:cubicBezTo>
                  <a:pt x="250" y="10"/>
                  <a:pt x="250" y="10"/>
                  <a:pt x="249" y="10"/>
                </a:cubicBezTo>
                <a:cubicBezTo>
                  <a:pt x="248" y="10"/>
                  <a:pt x="247" y="10"/>
                  <a:pt x="247" y="10"/>
                </a:cubicBezTo>
                <a:cubicBezTo>
                  <a:pt x="246" y="9"/>
                  <a:pt x="246" y="9"/>
                  <a:pt x="245" y="8"/>
                </a:cubicBezTo>
                <a:cubicBezTo>
                  <a:pt x="245" y="8"/>
                  <a:pt x="245" y="8"/>
                  <a:pt x="245" y="8"/>
                </a:cubicBezTo>
                <a:cubicBezTo>
                  <a:pt x="245" y="7"/>
                  <a:pt x="245" y="7"/>
                  <a:pt x="245" y="7"/>
                </a:cubicBezTo>
                <a:cubicBezTo>
                  <a:pt x="243" y="5"/>
                  <a:pt x="241" y="2"/>
                  <a:pt x="239" y="0"/>
                </a:cubicBezTo>
                <a:cubicBezTo>
                  <a:pt x="236" y="0"/>
                  <a:pt x="236" y="0"/>
                  <a:pt x="236" y="0"/>
                </a:cubicBezTo>
                <a:cubicBezTo>
                  <a:pt x="238" y="3"/>
                  <a:pt x="241" y="6"/>
                  <a:pt x="243" y="9"/>
                </a:cubicBezTo>
                <a:cubicBezTo>
                  <a:pt x="244" y="10"/>
                  <a:pt x="245" y="11"/>
                  <a:pt x="246" y="12"/>
                </a:cubicBezTo>
                <a:cubicBezTo>
                  <a:pt x="247" y="12"/>
                  <a:pt x="248" y="12"/>
                  <a:pt x="249" y="12"/>
                </a:cubicBezTo>
                <a:cubicBezTo>
                  <a:pt x="249" y="12"/>
                  <a:pt x="249" y="12"/>
                  <a:pt x="249" y="12"/>
                </a:cubicBezTo>
                <a:cubicBezTo>
                  <a:pt x="250" y="12"/>
                  <a:pt x="250" y="12"/>
                  <a:pt x="251" y="12"/>
                </a:cubicBezTo>
                <a:cubicBezTo>
                  <a:pt x="251" y="13"/>
                  <a:pt x="251" y="13"/>
                  <a:pt x="251" y="13"/>
                </a:cubicBezTo>
                <a:cubicBezTo>
                  <a:pt x="240" y="15"/>
                  <a:pt x="229" y="20"/>
                  <a:pt x="219" y="24"/>
                </a:cubicBezTo>
                <a:cubicBezTo>
                  <a:pt x="219" y="24"/>
                  <a:pt x="219" y="24"/>
                  <a:pt x="219" y="24"/>
                </a:cubicBezTo>
                <a:cubicBezTo>
                  <a:pt x="219" y="24"/>
                  <a:pt x="219" y="24"/>
                  <a:pt x="219" y="24"/>
                </a:cubicBezTo>
                <a:cubicBezTo>
                  <a:pt x="212" y="27"/>
                  <a:pt x="204" y="30"/>
                  <a:pt x="198" y="35"/>
                </a:cubicBezTo>
                <a:cubicBezTo>
                  <a:pt x="198" y="34"/>
                  <a:pt x="198" y="34"/>
                  <a:pt x="198" y="34"/>
                </a:cubicBezTo>
                <a:cubicBezTo>
                  <a:pt x="198" y="29"/>
                  <a:pt x="198" y="29"/>
                  <a:pt x="198" y="29"/>
                </a:cubicBezTo>
                <a:cubicBezTo>
                  <a:pt x="198" y="30"/>
                  <a:pt x="200" y="30"/>
                  <a:pt x="200" y="31"/>
                </a:cubicBezTo>
                <a:cubicBezTo>
                  <a:pt x="201" y="31"/>
                  <a:pt x="201" y="31"/>
                  <a:pt x="201" y="31"/>
                </a:cubicBezTo>
                <a:cubicBezTo>
                  <a:pt x="201" y="31"/>
                  <a:pt x="201" y="31"/>
                  <a:pt x="201" y="31"/>
                </a:cubicBezTo>
                <a:cubicBezTo>
                  <a:pt x="202" y="30"/>
                  <a:pt x="203" y="30"/>
                  <a:pt x="204" y="30"/>
                </a:cubicBezTo>
                <a:cubicBezTo>
                  <a:pt x="204" y="29"/>
                  <a:pt x="205" y="29"/>
                  <a:pt x="205" y="29"/>
                </a:cubicBezTo>
                <a:cubicBezTo>
                  <a:pt x="205" y="28"/>
                  <a:pt x="206" y="27"/>
                  <a:pt x="206" y="27"/>
                </a:cubicBezTo>
                <a:cubicBezTo>
                  <a:pt x="206" y="26"/>
                  <a:pt x="206" y="26"/>
                  <a:pt x="205" y="26"/>
                </a:cubicBezTo>
                <a:cubicBezTo>
                  <a:pt x="205" y="25"/>
                  <a:pt x="205" y="25"/>
                  <a:pt x="205" y="25"/>
                </a:cubicBezTo>
                <a:cubicBezTo>
                  <a:pt x="205" y="25"/>
                  <a:pt x="205" y="25"/>
                  <a:pt x="205" y="25"/>
                </a:cubicBezTo>
                <a:cubicBezTo>
                  <a:pt x="203" y="24"/>
                  <a:pt x="200" y="22"/>
                  <a:pt x="198" y="20"/>
                </a:cubicBezTo>
                <a:cubicBezTo>
                  <a:pt x="198" y="19"/>
                  <a:pt x="198" y="19"/>
                  <a:pt x="198" y="19"/>
                </a:cubicBezTo>
                <a:cubicBezTo>
                  <a:pt x="201" y="21"/>
                  <a:pt x="205" y="23"/>
                  <a:pt x="208" y="26"/>
                </a:cubicBezTo>
                <a:cubicBezTo>
                  <a:pt x="208" y="26"/>
                  <a:pt x="208" y="26"/>
                  <a:pt x="208" y="26"/>
                </a:cubicBezTo>
                <a:cubicBezTo>
                  <a:pt x="209" y="26"/>
                  <a:pt x="209" y="26"/>
                  <a:pt x="209" y="26"/>
                </a:cubicBezTo>
                <a:cubicBezTo>
                  <a:pt x="211" y="26"/>
                  <a:pt x="213" y="25"/>
                  <a:pt x="214" y="23"/>
                </a:cubicBezTo>
                <a:cubicBezTo>
                  <a:pt x="214" y="22"/>
                  <a:pt x="214" y="22"/>
                  <a:pt x="214" y="22"/>
                </a:cubicBezTo>
                <a:cubicBezTo>
                  <a:pt x="213" y="20"/>
                  <a:pt x="213" y="20"/>
                  <a:pt x="213" y="20"/>
                </a:cubicBezTo>
                <a:cubicBezTo>
                  <a:pt x="213" y="20"/>
                  <a:pt x="213" y="20"/>
                  <a:pt x="213" y="20"/>
                </a:cubicBezTo>
                <a:cubicBezTo>
                  <a:pt x="213" y="20"/>
                  <a:pt x="213" y="20"/>
                  <a:pt x="213" y="20"/>
                </a:cubicBezTo>
                <a:cubicBezTo>
                  <a:pt x="208" y="16"/>
                  <a:pt x="203" y="12"/>
                  <a:pt x="198" y="8"/>
                </a:cubicBezTo>
                <a:cubicBezTo>
                  <a:pt x="198" y="7"/>
                  <a:pt x="198" y="7"/>
                  <a:pt x="198" y="7"/>
                </a:cubicBezTo>
                <a:cubicBezTo>
                  <a:pt x="200" y="9"/>
                  <a:pt x="204" y="11"/>
                  <a:pt x="206" y="13"/>
                </a:cubicBezTo>
                <a:cubicBezTo>
                  <a:pt x="217" y="22"/>
                  <a:pt x="217" y="22"/>
                  <a:pt x="217" y="22"/>
                </a:cubicBezTo>
                <a:cubicBezTo>
                  <a:pt x="217" y="22"/>
                  <a:pt x="217" y="22"/>
                  <a:pt x="217" y="22"/>
                </a:cubicBezTo>
                <a:cubicBezTo>
                  <a:pt x="219" y="22"/>
                  <a:pt x="221" y="21"/>
                  <a:pt x="222" y="20"/>
                </a:cubicBezTo>
                <a:cubicBezTo>
                  <a:pt x="222" y="20"/>
                  <a:pt x="222" y="20"/>
                  <a:pt x="222" y="20"/>
                </a:cubicBezTo>
                <a:cubicBezTo>
                  <a:pt x="222" y="19"/>
                  <a:pt x="222" y="19"/>
                  <a:pt x="222" y="19"/>
                </a:cubicBezTo>
                <a:cubicBezTo>
                  <a:pt x="217" y="11"/>
                  <a:pt x="210" y="8"/>
                  <a:pt x="204" y="2"/>
                </a:cubicBezTo>
                <a:cubicBezTo>
                  <a:pt x="204" y="1"/>
                  <a:pt x="204" y="1"/>
                  <a:pt x="204" y="1"/>
                </a:cubicBezTo>
                <a:cubicBezTo>
                  <a:pt x="204" y="1"/>
                  <a:pt x="204" y="1"/>
                  <a:pt x="204" y="1"/>
                </a:cubicBezTo>
                <a:cubicBezTo>
                  <a:pt x="203" y="1"/>
                  <a:pt x="202" y="0"/>
                  <a:pt x="202" y="0"/>
                </a:cubicBezTo>
                <a:cubicBezTo>
                  <a:pt x="198" y="0"/>
                  <a:pt x="198" y="0"/>
                  <a:pt x="198" y="0"/>
                </a:cubicBezTo>
                <a:cubicBezTo>
                  <a:pt x="200" y="1"/>
                  <a:pt x="201" y="2"/>
                  <a:pt x="203" y="3"/>
                </a:cubicBezTo>
                <a:cubicBezTo>
                  <a:pt x="209" y="9"/>
                  <a:pt x="216" y="13"/>
                  <a:pt x="220" y="20"/>
                </a:cubicBezTo>
                <a:cubicBezTo>
                  <a:pt x="219" y="20"/>
                  <a:pt x="218" y="20"/>
                  <a:pt x="217" y="20"/>
                </a:cubicBezTo>
                <a:cubicBezTo>
                  <a:pt x="208" y="11"/>
                  <a:pt x="208" y="11"/>
                  <a:pt x="208" y="11"/>
                </a:cubicBezTo>
                <a:cubicBezTo>
                  <a:pt x="208" y="11"/>
                  <a:pt x="208" y="11"/>
                  <a:pt x="208" y="11"/>
                </a:cubicBezTo>
                <a:cubicBezTo>
                  <a:pt x="204" y="9"/>
                  <a:pt x="200" y="7"/>
                  <a:pt x="197" y="5"/>
                </a:cubicBezTo>
                <a:cubicBezTo>
                  <a:pt x="195" y="3"/>
                  <a:pt x="193" y="1"/>
                  <a:pt x="191" y="0"/>
                </a:cubicBezTo>
                <a:cubicBezTo>
                  <a:pt x="187" y="0"/>
                  <a:pt x="187" y="0"/>
                  <a:pt x="187" y="0"/>
                </a:cubicBezTo>
                <a:cubicBezTo>
                  <a:pt x="190" y="2"/>
                  <a:pt x="193" y="4"/>
                  <a:pt x="196" y="6"/>
                </a:cubicBezTo>
                <a:cubicBezTo>
                  <a:pt x="196" y="7"/>
                  <a:pt x="196" y="7"/>
                  <a:pt x="196" y="7"/>
                </a:cubicBezTo>
                <a:cubicBezTo>
                  <a:pt x="192" y="4"/>
                  <a:pt x="188" y="2"/>
                  <a:pt x="184" y="0"/>
                </a:cubicBezTo>
                <a:cubicBezTo>
                  <a:pt x="180" y="0"/>
                  <a:pt x="180" y="0"/>
                  <a:pt x="180" y="0"/>
                </a:cubicBezTo>
                <a:cubicBezTo>
                  <a:pt x="186" y="3"/>
                  <a:pt x="191" y="6"/>
                  <a:pt x="196" y="9"/>
                </a:cubicBezTo>
                <a:cubicBezTo>
                  <a:pt x="201" y="13"/>
                  <a:pt x="206" y="17"/>
                  <a:pt x="211" y="21"/>
                </a:cubicBezTo>
                <a:cubicBezTo>
                  <a:pt x="212" y="22"/>
                  <a:pt x="212" y="22"/>
                  <a:pt x="212" y="22"/>
                </a:cubicBezTo>
                <a:cubicBezTo>
                  <a:pt x="211" y="23"/>
                  <a:pt x="210" y="24"/>
                  <a:pt x="209" y="24"/>
                </a:cubicBezTo>
                <a:cubicBezTo>
                  <a:pt x="205" y="21"/>
                  <a:pt x="201" y="18"/>
                  <a:pt x="197" y="16"/>
                </a:cubicBezTo>
                <a:cubicBezTo>
                  <a:pt x="191" y="12"/>
                  <a:pt x="186" y="8"/>
                  <a:pt x="179" y="5"/>
                </a:cubicBezTo>
                <a:cubicBezTo>
                  <a:pt x="176" y="4"/>
                  <a:pt x="173" y="2"/>
                  <a:pt x="170" y="2"/>
                </a:cubicBezTo>
                <a:cubicBezTo>
                  <a:pt x="170" y="1"/>
                  <a:pt x="171" y="1"/>
                  <a:pt x="171" y="0"/>
                </a:cubicBezTo>
                <a:cubicBezTo>
                  <a:pt x="167" y="0"/>
                  <a:pt x="167" y="0"/>
                  <a:pt x="167" y="0"/>
                </a:cubicBezTo>
                <a:cubicBezTo>
                  <a:pt x="167" y="1"/>
                  <a:pt x="167" y="1"/>
                  <a:pt x="167" y="1"/>
                </a:cubicBezTo>
                <a:cubicBezTo>
                  <a:pt x="167" y="2"/>
                  <a:pt x="167" y="2"/>
                  <a:pt x="167" y="2"/>
                </a:cubicBezTo>
                <a:cubicBezTo>
                  <a:pt x="167" y="4"/>
                  <a:pt x="167" y="4"/>
                  <a:pt x="167" y="4"/>
                </a:cubicBezTo>
                <a:cubicBezTo>
                  <a:pt x="164" y="3"/>
                  <a:pt x="159" y="2"/>
                  <a:pt x="155" y="1"/>
                </a:cubicBezTo>
                <a:cubicBezTo>
                  <a:pt x="155" y="0"/>
                  <a:pt x="155" y="0"/>
                  <a:pt x="155" y="0"/>
                </a:cubicBezTo>
                <a:cubicBezTo>
                  <a:pt x="153" y="0"/>
                  <a:pt x="153" y="0"/>
                  <a:pt x="153" y="0"/>
                </a:cubicBezTo>
                <a:cubicBezTo>
                  <a:pt x="153" y="1"/>
                  <a:pt x="153" y="1"/>
                  <a:pt x="153" y="1"/>
                </a:cubicBezTo>
                <a:cubicBezTo>
                  <a:pt x="151" y="1"/>
                  <a:pt x="149" y="2"/>
                  <a:pt x="148" y="2"/>
                </a:cubicBezTo>
                <a:cubicBezTo>
                  <a:pt x="148" y="2"/>
                  <a:pt x="148" y="2"/>
                  <a:pt x="148" y="2"/>
                </a:cubicBezTo>
                <a:cubicBezTo>
                  <a:pt x="147" y="2"/>
                  <a:pt x="146" y="1"/>
                  <a:pt x="146" y="1"/>
                </a:cubicBezTo>
                <a:cubicBezTo>
                  <a:pt x="145" y="1"/>
                  <a:pt x="145" y="1"/>
                  <a:pt x="145" y="1"/>
                </a:cubicBezTo>
                <a:cubicBezTo>
                  <a:pt x="145" y="2"/>
                  <a:pt x="145" y="2"/>
                  <a:pt x="145" y="2"/>
                </a:cubicBezTo>
                <a:cubicBezTo>
                  <a:pt x="145" y="2"/>
                  <a:pt x="144" y="2"/>
                  <a:pt x="144" y="2"/>
                </a:cubicBezTo>
                <a:cubicBezTo>
                  <a:pt x="144" y="0"/>
                  <a:pt x="144" y="0"/>
                  <a:pt x="144" y="0"/>
                </a:cubicBezTo>
                <a:cubicBezTo>
                  <a:pt x="141" y="0"/>
                  <a:pt x="141" y="0"/>
                  <a:pt x="141" y="0"/>
                </a:cubicBezTo>
                <a:cubicBezTo>
                  <a:pt x="139" y="3"/>
                  <a:pt x="137" y="6"/>
                  <a:pt x="136" y="9"/>
                </a:cubicBezTo>
                <a:cubicBezTo>
                  <a:pt x="136" y="9"/>
                  <a:pt x="136" y="9"/>
                  <a:pt x="136" y="9"/>
                </a:cubicBezTo>
                <a:cubicBezTo>
                  <a:pt x="136" y="10"/>
                  <a:pt x="136" y="10"/>
                  <a:pt x="136" y="10"/>
                </a:cubicBezTo>
                <a:cubicBezTo>
                  <a:pt x="135" y="11"/>
                  <a:pt x="135" y="12"/>
                  <a:pt x="135" y="13"/>
                </a:cubicBezTo>
                <a:cubicBezTo>
                  <a:pt x="135" y="21"/>
                  <a:pt x="139" y="27"/>
                  <a:pt x="141" y="34"/>
                </a:cubicBezTo>
                <a:cubicBezTo>
                  <a:pt x="141" y="34"/>
                  <a:pt x="141" y="34"/>
                  <a:pt x="141" y="34"/>
                </a:cubicBezTo>
                <a:cubicBezTo>
                  <a:pt x="140" y="34"/>
                  <a:pt x="140" y="35"/>
                  <a:pt x="139" y="35"/>
                </a:cubicBezTo>
                <a:cubicBezTo>
                  <a:pt x="138" y="35"/>
                  <a:pt x="138" y="35"/>
                  <a:pt x="138" y="35"/>
                </a:cubicBezTo>
                <a:cubicBezTo>
                  <a:pt x="138" y="34"/>
                  <a:pt x="137" y="34"/>
                  <a:pt x="137" y="33"/>
                </a:cubicBezTo>
                <a:cubicBezTo>
                  <a:pt x="136" y="32"/>
                  <a:pt x="136" y="31"/>
                  <a:pt x="135" y="30"/>
                </a:cubicBezTo>
                <a:cubicBezTo>
                  <a:pt x="132" y="26"/>
                  <a:pt x="128" y="23"/>
                  <a:pt x="124" y="21"/>
                </a:cubicBezTo>
                <a:cubicBezTo>
                  <a:pt x="124" y="21"/>
                  <a:pt x="124" y="21"/>
                  <a:pt x="124" y="21"/>
                </a:cubicBezTo>
                <a:cubicBezTo>
                  <a:pt x="123" y="21"/>
                  <a:pt x="123" y="21"/>
                  <a:pt x="123" y="21"/>
                </a:cubicBezTo>
                <a:cubicBezTo>
                  <a:pt x="122" y="20"/>
                  <a:pt x="122" y="20"/>
                  <a:pt x="122" y="20"/>
                </a:cubicBezTo>
                <a:cubicBezTo>
                  <a:pt x="122" y="21"/>
                  <a:pt x="122" y="21"/>
                  <a:pt x="122" y="21"/>
                </a:cubicBezTo>
                <a:cubicBezTo>
                  <a:pt x="119" y="20"/>
                  <a:pt x="116" y="20"/>
                  <a:pt x="113" y="20"/>
                </a:cubicBezTo>
                <a:cubicBezTo>
                  <a:pt x="113" y="20"/>
                  <a:pt x="113" y="20"/>
                  <a:pt x="113" y="20"/>
                </a:cubicBezTo>
                <a:cubicBezTo>
                  <a:pt x="113" y="20"/>
                  <a:pt x="113" y="20"/>
                  <a:pt x="113" y="20"/>
                </a:cubicBezTo>
                <a:cubicBezTo>
                  <a:pt x="112" y="20"/>
                  <a:pt x="111" y="20"/>
                  <a:pt x="110" y="21"/>
                </a:cubicBezTo>
                <a:cubicBezTo>
                  <a:pt x="110" y="21"/>
                  <a:pt x="110" y="21"/>
                  <a:pt x="110" y="21"/>
                </a:cubicBezTo>
                <a:cubicBezTo>
                  <a:pt x="107" y="22"/>
                  <a:pt x="105" y="22"/>
                  <a:pt x="102" y="23"/>
                </a:cubicBezTo>
                <a:cubicBezTo>
                  <a:pt x="102" y="23"/>
                  <a:pt x="102" y="23"/>
                  <a:pt x="102" y="23"/>
                </a:cubicBezTo>
                <a:cubicBezTo>
                  <a:pt x="101" y="24"/>
                  <a:pt x="101" y="24"/>
                  <a:pt x="101" y="24"/>
                </a:cubicBezTo>
                <a:cubicBezTo>
                  <a:pt x="100" y="25"/>
                  <a:pt x="100" y="25"/>
                  <a:pt x="100" y="25"/>
                </a:cubicBezTo>
                <a:cubicBezTo>
                  <a:pt x="99" y="25"/>
                  <a:pt x="99" y="25"/>
                  <a:pt x="99" y="25"/>
                </a:cubicBezTo>
                <a:cubicBezTo>
                  <a:pt x="99" y="25"/>
                  <a:pt x="99" y="25"/>
                  <a:pt x="99" y="25"/>
                </a:cubicBezTo>
                <a:cubicBezTo>
                  <a:pt x="97" y="27"/>
                  <a:pt x="95" y="29"/>
                  <a:pt x="94" y="32"/>
                </a:cubicBezTo>
                <a:cubicBezTo>
                  <a:pt x="90" y="31"/>
                  <a:pt x="86" y="30"/>
                  <a:pt x="82" y="30"/>
                </a:cubicBezTo>
                <a:cubicBezTo>
                  <a:pt x="82" y="30"/>
                  <a:pt x="82" y="30"/>
                  <a:pt x="82" y="30"/>
                </a:cubicBezTo>
                <a:cubicBezTo>
                  <a:pt x="79" y="30"/>
                  <a:pt x="75" y="31"/>
                  <a:pt x="72" y="33"/>
                </a:cubicBezTo>
                <a:cubicBezTo>
                  <a:pt x="71" y="34"/>
                  <a:pt x="71" y="34"/>
                  <a:pt x="70" y="35"/>
                </a:cubicBezTo>
                <a:cubicBezTo>
                  <a:pt x="69" y="36"/>
                  <a:pt x="68" y="36"/>
                  <a:pt x="67" y="36"/>
                </a:cubicBezTo>
                <a:cubicBezTo>
                  <a:pt x="67" y="36"/>
                  <a:pt x="67" y="36"/>
                  <a:pt x="67" y="36"/>
                </a:cubicBezTo>
                <a:cubicBezTo>
                  <a:pt x="66" y="36"/>
                  <a:pt x="66" y="36"/>
                  <a:pt x="66" y="36"/>
                </a:cubicBezTo>
                <a:cubicBezTo>
                  <a:pt x="65" y="36"/>
                  <a:pt x="65" y="36"/>
                  <a:pt x="65" y="36"/>
                </a:cubicBezTo>
                <a:cubicBezTo>
                  <a:pt x="65" y="37"/>
                  <a:pt x="65" y="37"/>
                  <a:pt x="65" y="37"/>
                </a:cubicBezTo>
                <a:cubicBezTo>
                  <a:pt x="63" y="37"/>
                  <a:pt x="60" y="39"/>
                  <a:pt x="58" y="42"/>
                </a:cubicBezTo>
                <a:cubicBezTo>
                  <a:pt x="55" y="45"/>
                  <a:pt x="53" y="49"/>
                  <a:pt x="53" y="53"/>
                </a:cubicBezTo>
                <a:cubicBezTo>
                  <a:pt x="53" y="54"/>
                  <a:pt x="53" y="54"/>
                  <a:pt x="53" y="55"/>
                </a:cubicBezTo>
                <a:cubicBezTo>
                  <a:pt x="55" y="55"/>
                  <a:pt x="55" y="55"/>
                  <a:pt x="55" y="55"/>
                </a:cubicBezTo>
                <a:cubicBezTo>
                  <a:pt x="55" y="54"/>
                  <a:pt x="55" y="54"/>
                  <a:pt x="55" y="53"/>
                </a:cubicBezTo>
                <a:cubicBezTo>
                  <a:pt x="55" y="49"/>
                  <a:pt x="57" y="46"/>
                  <a:pt x="59" y="43"/>
                </a:cubicBezTo>
                <a:cubicBezTo>
                  <a:pt x="61" y="41"/>
                  <a:pt x="63" y="40"/>
                  <a:pt x="65" y="39"/>
                </a:cubicBezTo>
                <a:cubicBezTo>
                  <a:pt x="65" y="40"/>
                  <a:pt x="65" y="40"/>
                  <a:pt x="65" y="40"/>
                </a:cubicBezTo>
                <a:cubicBezTo>
                  <a:pt x="63" y="41"/>
                  <a:pt x="61" y="43"/>
                  <a:pt x="59" y="44"/>
                </a:cubicBezTo>
                <a:cubicBezTo>
                  <a:pt x="59" y="45"/>
                  <a:pt x="59" y="45"/>
                  <a:pt x="59" y="45"/>
                </a:cubicBezTo>
                <a:cubicBezTo>
                  <a:pt x="59" y="45"/>
                  <a:pt x="59" y="45"/>
                  <a:pt x="59" y="45"/>
                </a:cubicBezTo>
                <a:cubicBezTo>
                  <a:pt x="58" y="47"/>
                  <a:pt x="56" y="50"/>
                  <a:pt x="56" y="53"/>
                </a:cubicBezTo>
                <a:cubicBezTo>
                  <a:pt x="56" y="54"/>
                  <a:pt x="56" y="54"/>
                  <a:pt x="56" y="55"/>
                </a:cubicBezTo>
                <a:cubicBezTo>
                  <a:pt x="58" y="55"/>
                  <a:pt x="58" y="55"/>
                  <a:pt x="58" y="55"/>
                </a:cubicBezTo>
                <a:cubicBezTo>
                  <a:pt x="58" y="54"/>
                  <a:pt x="58" y="54"/>
                  <a:pt x="58" y="53"/>
                </a:cubicBezTo>
                <a:cubicBezTo>
                  <a:pt x="58" y="51"/>
                  <a:pt x="59" y="49"/>
                  <a:pt x="61" y="46"/>
                </a:cubicBezTo>
                <a:cubicBezTo>
                  <a:pt x="62" y="44"/>
                  <a:pt x="64" y="43"/>
                  <a:pt x="65" y="42"/>
                </a:cubicBezTo>
                <a:cubicBezTo>
                  <a:pt x="65" y="43"/>
                  <a:pt x="65" y="43"/>
                  <a:pt x="65" y="43"/>
                </a:cubicBezTo>
                <a:cubicBezTo>
                  <a:pt x="67" y="41"/>
                  <a:pt x="67" y="41"/>
                  <a:pt x="67" y="41"/>
                </a:cubicBezTo>
                <a:cubicBezTo>
                  <a:pt x="67" y="41"/>
                  <a:pt x="67" y="41"/>
                  <a:pt x="67" y="41"/>
                </a:cubicBezTo>
                <a:cubicBezTo>
                  <a:pt x="67" y="41"/>
                  <a:pt x="67" y="41"/>
                  <a:pt x="67" y="41"/>
                </a:cubicBezTo>
                <a:cubicBezTo>
                  <a:pt x="67" y="41"/>
                  <a:pt x="67" y="41"/>
                  <a:pt x="67" y="41"/>
                </a:cubicBezTo>
                <a:cubicBezTo>
                  <a:pt x="68" y="41"/>
                  <a:pt x="68" y="41"/>
                  <a:pt x="68" y="41"/>
                </a:cubicBezTo>
                <a:cubicBezTo>
                  <a:pt x="68" y="41"/>
                  <a:pt x="68" y="41"/>
                  <a:pt x="68" y="41"/>
                </a:cubicBezTo>
                <a:cubicBezTo>
                  <a:pt x="69" y="41"/>
                  <a:pt x="71" y="40"/>
                  <a:pt x="72" y="40"/>
                </a:cubicBezTo>
                <a:cubicBezTo>
                  <a:pt x="72" y="42"/>
                  <a:pt x="72" y="42"/>
                  <a:pt x="72" y="42"/>
                </a:cubicBezTo>
                <a:cubicBezTo>
                  <a:pt x="73" y="40"/>
                  <a:pt x="73" y="40"/>
                  <a:pt x="73" y="40"/>
                </a:cubicBezTo>
                <a:cubicBezTo>
                  <a:pt x="74" y="40"/>
                  <a:pt x="74" y="40"/>
                  <a:pt x="74" y="40"/>
                </a:cubicBezTo>
                <a:cubicBezTo>
                  <a:pt x="74" y="39"/>
                  <a:pt x="74" y="39"/>
                  <a:pt x="74" y="39"/>
                </a:cubicBezTo>
                <a:cubicBezTo>
                  <a:pt x="76" y="37"/>
                  <a:pt x="79" y="35"/>
                  <a:pt x="83" y="34"/>
                </a:cubicBezTo>
                <a:cubicBezTo>
                  <a:pt x="86" y="35"/>
                  <a:pt x="88" y="35"/>
                  <a:pt x="91" y="36"/>
                </a:cubicBezTo>
                <a:cubicBezTo>
                  <a:pt x="93" y="37"/>
                  <a:pt x="95" y="38"/>
                  <a:pt x="96" y="41"/>
                </a:cubicBezTo>
                <a:cubicBezTo>
                  <a:pt x="96" y="41"/>
                  <a:pt x="96" y="41"/>
                  <a:pt x="96" y="41"/>
                </a:cubicBezTo>
                <a:cubicBezTo>
                  <a:pt x="96" y="41"/>
                  <a:pt x="96" y="41"/>
                  <a:pt x="96" y="41"/>
                </a:cubicBezTo>
                <a:cubicBezTo>
                  <a:pt x="98" y="44"/>
                  <a:pt x="99" y="47"/>
                  <a:pt x="99" y="51"/>
                </a:cubicBezTo>
                <a:cubicBezTo>
                  <a:pt x="99" y="52"/>
                  <a:pt x="99" y="54"/>
                  <a:pt x="99" y="55"/>
                </a:cubicBezTo>
                <a:cubicBezTo>
                  <a:pt x="113" y="55"/>
                  <a:pt x="113" y="55"/>
                  <a:pt x="113" y="55"/>
                </a:cubicBezTo>
                <a:cubicBezTo>
                  <a:pt x="113" y="55"/>
                  <a:pt x="112" y="54"/>
                  <a:pt x="111" y="54"/>
                </a:cubicBezTo>
                <a:cubicBezTo>
                  <a:pt x="111" y="54"/>
                  <a:pt x="111" y="54"/>
                  <a:pt x="111" y="54"/>
                </a:cubicBezTo>
                <a:cubicBezTo>
                  <a:pt x="110" y="54"/>
                  <a:pt x="110" y="54"/>
                  <a:pt x="110" y="54"/>
                </a:cubicBezTo>
                <a:cubicBezTo>
                  <a:pt x="109" y="54"/>
                  <a:pt x="109" y="54"/>
                  <a:pt x="109" y="54"/>
                </a:cubicBezTo>
                <a:cubicBezTo>
                  <a:pt x="109" y="54"/>
                  <a:pt x="109" y="54"/>
                  <a:pt x="109" y="54"/>
                </a:cubicBezTo>
                <a:cubicBezTo>
                  <a:pt x="108" y="54"/>
                  <a:pt x="107" y="54"/>
                  <a:pt x="106" y="54"/>
                </a:cubicBezTo>
                <a:cubicBezTo>
                  <a:pt x="106" y="54"/>
                  <a:pt x="106" y="54"/>
                  <a:pt x="106" y="54"/>
                </a:cubicBezTo>
                <a:cubicBezTo>
                  <a:pt x="105" y="54"/>
                  <a:pt x="105" y="54"/>
                  <a:pt x="104" y="54"/>
                </a:cubicBezTo>
                <a:cubicBezTo>
                  <a:pt x="104" y="53"/>
                  <a:pt x="104" y="51"/>
                  <a:pt x="104" y="50"/>
                </a:cubicBezTo>
                <a:cubicBezTo>
                  <a:pt x="104" y="47"/>
                  <a:pt x="104" y="44"/>
                  <a:pt x="102" y="41"/>
                </a:cubicBezTo>
                <a:cubicBezTo>
                  <a:pt x="102" y="40"/>
                  <a:pt x="102" y="40"/>
                  <a:pt x="102" y="40"/>
                </a:cubicBezTo>
                <a:cubicBezTo>
                  <a:pt x="102" y="40"/>
                  <a:pt x="102" y="40"/>
                  <a:pt x="102" y="40"/>
                </a:cubicBezTo>
                <a:cubicBezTo>
                  <a:pt x="100" y="37"/>
                  <a:pt x="100" y="37"/>
                  <a:pt x="100" y="37"/>
                </a:cubicBezTo>
                <a:cubicBezTo>
                  <a:pt x="100" y="37"/>
                  <a:pt x="100" y="37"/>
                  <a:pt x="100" y="37"/>
                </a:cubicBezTo>
                <a:cubicBezTo>
                  <a:pt x="100" y="37"/>
                  <a:pt x="100" y="36"/>
                  <a:pt x="99" y="36"/>
                </a:cubicBezTo>
                <a:cubicBezTo>
                  <a:pt x="100" y="36"/>
                  <a:pt x="100" y="36"/>
                  <a:pt x="100" y="36"/>
                </a:cubicBezTo>
                <a:cubicBezTo>
                  <a:pt x="100" y="36"/>
                  <a:pt x="100" y="36"/>
                  <a:pt x="100" y="36"/>
                </a:cubicBezTo>
                <a:cubicBezTo>
                  <a:pt x="101" y="36"/>
                  <a:pt x="101" y="36"/>
                  <a:pt x="101" y="36"/>
                </a:cubicBezTo>
                <a:cubicBezTo>
                  <a:pt x="102" y="36"/>
                  <a:pt x="102" y="36"/>
                  <a:pt x="102" y="36"/>
                </a:cubicBezTo>
                <a:cubicBezTo>
                  <a:pt x="102" y="36"/>
                  <a:pt x="102" y="36"/>
                  <a:pt x="102" y="36"/>
                </a:cubicBezTo>
                <a:cubicBezTo>
                  <a:pt x="103" y="36"/>
                  <a:pt x="104" y="36"/>
                  <a:pt x="104" y="36"/>
                </a:cubicBezTo>
                <a:cubicBezTo>
                  <a:pt x="104" y="36"/>
                  <a:pt x="104" y="36"/>
                  <a:pt x="104" y="36"/>
                </a:cubicBezTo>
                <a:cubicBezTo>
                  <a:pt x="106" y="36"/>
                  <a:pt x="108" y="36"/>
                  <a:pt x="110" y="36"/>
                </a:cubicBezTo>
                <a:cubicBezTo>
                  <a:pt x="114" y="36"/>
                  <a:pt x="118" y="37"/>
                  <a:pt x="122" y="38"/>
                </a:cubicBezTo>
                <a:cubicBezTo>
                  <a:pt x="122" y="38"/>
                  <a:pt x="122" y="38"/>
                  <a:pt x="122" y="38"/>
                </a:cubicBezTo>
                <a:cubicBezTo>
                  <a:pt x="122" y="38"/>
                  <a:pt x="122" y="38"/>
                  <a:pt x="122" y="38"/>
                </a:cubicBezTo>
                <a:cubicBezTo>
                  <a:pt x="122" y="38"/>
                  <a:pt x="122" y="38"/>
                  <a:pt x="122" y="38"/>
                </a:cubicBezTo>
                <a:cubicBezTo>
                  <a:pt x="123" y="38"/>
                  <a:pt x="123" y="38"/>
                  <a:pt x="123" y="38"/>
                </a:cubicBezTo>
                <a:cubicBezTo>
                  <a:pt x="126" y="39"/>
                  <a:pt x="128" y="40"/>
                  <a:pt x="131" y="41"/>
                </a:cubicBezTo>
                <a:cubicBezTo>
                  <a:pt x="131" y="42"/>
                  <a:pt x="131" y="42"/>
                  <a:pt x="131" y="42"/>
                </a:cubicBezTo>
                <a:cubicBezTo>
                  <a:pt x="131" y="42"/>
                  <a:pt x="131" y="42"/>
                  <a:pt x="131" y="42"/>
                </a:cubicBezTo>
                <a:cubicBezTo>
                  <a:pt x="135" y="43"/>
                  <a:pt x="139" y="45"/>
                  <a:pt x="142" y="47"/>
                </a:cubicBezTo>
                <a:cubicBezTo>
                  <a:pt x="142" y="47"/>
                  <a:pt x="142" y="47"/>
                  <a:pt x="142" y="47"/>
                </a:cubicBezTo>
                <a:cubicBezTo>
                  <a:pt x="143" y="47"/>
                  <a:pt x="143" y="47"/>
                  <a:pt x="143" y="47"/>
                </a:cubicBezTo>
                <a:cubicBezTo>
                  <a:pt x="144" y="48"/>
                  <a:pt x="144" y="48"/>
                  <a:pt x="144" y="48"/>
                </a:cubicBezTo>
                <a:cubicBezTo>
                  <a:pt x="144" y="48"/>
                  <a:pt x="144" y="48"/>
                  <a:pt x="144" y="48"/>
                </a:cubicBezTo>
                <a:cubicBezTo>
                  <a:pt x="147" y="49"/>
                  <a:pt x="150" y="51"/>
                  <a:pt x="153" y="53"/>
                </a:cubicBezTo>
                <a:cubicBezTo>
                  <a:pt x="153" y="53"/>
                  <a:pt x="153" y="53"/>
                  <a:pt x="153" y="53"/>
                </a:cubicBezTo>
                <a:cubicBezTo>
                  <a:pt x="153" y="53"/>
                  <a:pt x="153" y="53"/>
                  <a:pt x="153" y="53"/>
                </a:cubicBezTo>
                <a:cubicBezTo>
                  <a:pt x="155" y="54"/>
                  <a:pt x="155" y="54"/>
                  <a:pt x="155" y="54"/>
                </a:cubicBezTo>
                <a:cubicBezTo>
                  <a:pt x="155" y="54"/>
                  <a:pt x="155" y="54"/>
                  <a:pt x="155" y="54"/>
                </a:cubicBezTo>
                <a:cubicBezTo>
                  <a:pt x="155" y="54"/>
                  <a:pt x="155" y="55"/>
                  <a:pt x="156" y="55"/>
                </a:cubicBezTo>
                <a:cubicBezTo>
                  <a:pt x="159" y="55"/>
                  <a:pt x="159" y="55"/>
                  <a:pt x="159" y="55"/>
                </a:cubicBezTo>
                <a:cubicBezTo>
                  <a:pt x="158" y="54"/>
                  <a:pt x="156" y="53"/>
                  <a:pt x="155" y="52"/>
                </a:cubicBezTo>
                <a:cubicBezTo>
                  <a:pt x="155" y="51"/>
                  <a:pt x="155" y="51"/>
                  <a:pt x="155" y="51"/>
                </a:cubicBezTo>
                <a:cubicBezTo>
                  <a:pt x="157" y="52"/>
                  <a:pt x="159" y="53"/>
                  <a:pt x="161" y="55"/>
                </a:cubicBezTo>
                <a:cubicBezTo>
                  <a:pt x="164" y="55"/>
                  <a:pt x="164" y="55"/>
                  <a:pt x="164" y="55"/>
                </a:cubicBezTo>
                <a:cubicBezTo>
                  <a:pt x="161" y="52"/>
                  <a:pt x="158" y="50"/>
                  <a:pt x="155" y="48"/>
                </a:cubicBezTo>
                <a:cubicBezTo>
                  <a:pt x="155" y="48"/>
                  <a:pt x="155" y="48"/>
                  <a:pt x="155" y="48"/>
                </a:cubicBezTo>
                <a:cubicBezTo>
                  <a:pt x="154" y="48"/>
                  <a:pt x="154" y="48"/>
                  <a:pt x="154" y="48"/>
                </a:cubicBezTo>
                <a:cubicBezTo>
                  <a:pt x="154" y="48"/>
                  <a:pt x="154" y="48"/>
                  <a:pt x="154" y="48"/>
                </a:cubicBezTo>
                <a:cubicBezTo>
                  <a:pt x="153" y="47"/>
                  <a:pt x="153" y="47"/>
                  <a:pt x="153" y="47"/>
                </a:cubicBezTo>
                <a:cubicBezTo>
                  <a:pt x="153" y="47"/>
                  <a:pt x="153" y="47"/>
                  <a:pt x="153" y="47"/>
                </a:cubicBezTo>
                <a:cubicBezTo>
                  <a:pt x="151" y="46"/>
                  <a:pt x="149" y="45"/>
                  <a:pt x="148" y="44"/>
                </a:cubicBezTo>
                <a:cubicBezTo>
                  <a:pt x="148" y="44"/>
                  <a:pt x="148" y="44"/>
                  <a:pt x="148" y="44"/>
                </a:cubicBezTo>
                <a:cubicBezTo>
                  <a:pt x="148" y="44"/>
                  <a:pt x="148" y="44"/>
                  <a:pt x="148" y="44"/>
                </a:cubicBezTo>
                <a:cubicBezTo>
                  <a:pt x="146" y="43"/>
                  <a:pt x="145" y="42"/>
                  <a:pt x="144" y="42"/>
                </a:cubicBezTo>
                <a:cubicBezTo>
                  <a:pt x="143" y="41"/>
                  <a:pt x="142" y="41"/>
                  <a:pt x="141" y="40"/>
                </a:cubicBezTo>
                <a:cubicBezTo>
                  <a:pt x="141" y="40"/>
                  <a:pt x="142" y="40"/>
                  <a:pt x="142" y="40"/>
                </a:cubicBezTo>
                <a:cubicBezTo>
                  <a:pt x="142" y="41"/>
                  <a:pt x="142" y="41"/>
                  <a:pt x="142" y="41"/>
                </a:cubicBezTo>
                <a:cubicBezTo>
                  <a:pt x="144" y="39"/>
                  <a:pt x="144" y="39"/>
                  <a:pt x="144" y="39"/>
                </a:cubicBezTo>
                <a:cubicBezTo>
                  <a:pt x="144" y="40"/>
                  <a:pt x="144" y="40"/>
                  <a:pt x="145" y="41"/>
                </a:cubicBezTo>
                <a:cubicBezTo>
                  <a:pt x="146" y="41"/>
                  <a:pt x="147" y="41"/>
                  <a:pt x="148" y="42"/>
                </a:cubicBezTo>
                <a:cubicBezTo>
                  <a:pt x="149" y="42"/>
                  <a:pt x="150" y="42"/>
                  <a:pt x="151" y="43"/>
                </a:cubicBezTo>
                <a:cubicBezTo>
                  <a:pt x="151" y="44"/>
                  <a:pt x="152" y="44"/>
                  <a:pt x="153" y="44"/>
                </a:cubicBezTo>
                <a:cubicBezTo>
                  <a:pt x="158" y="48"/>
                  <a:pt x="163" y="50"/>
                  <a:pt x="167" y="55"/>
                </a:cubicBezTo>
                <a:cubicBezTo>
                  <a:pt x="167" y="55"/>
                  <a:pt x="167" y="55"/>
                  <a:pt x="167" y="55"/>
                </a:cubicBezTo>
                <a:cubicBezTo>
                  <a:pt x="170" y="55"/>
                  <a:pt x="170" y="55"/>
                  <a:pt x="170" y="55"/>
                </a:cubicBezTo>
                <a:cubicBezTo>
                  <a:pt x="170" y="54"/>
                  <a:pt x="170" y="54"/>
                  <a:pt x="169" y="54"/>
                </a:cubicBezTo>
                <a:cubicBezTo>
                  <a:pt x="169" y="52"/>
                  <a:pt x="169" y="52"/>
                  <a:pt x="169" y="52"/>
                </a:cubicBezTo>
                <a:cubicBezTo>
                  <a:pt x="170" y="53"/>
                  <a:pt x="171" y="53"/>
                  <a:pt x="173" y="54"/>
                </a:cubicBezTo>
                <a:cubicBezTo>
                  <a:pt x="173" y="54"/>
                  <a:pt x="173" y="54"/>
                  <a:pt x="173" y="54"/>
                </a:cubicBezTo>
                <a:cubicBezTo>
                  <a:pt x="174" y="53"/>
                  <a:pt x="174" y="53"/>
                  <a:pt x="174" y="53"/>
                </a:cubicBezTo>
                <a:cubicBezTo>
                  <a:pt x="175" y="53"/>
                  <a:pt x="176" y="52"/>
                  <a:pt x="177" y="51"/>
                </a:cubicBezTo>
                <a:cubicBezTo>
                  <a:pt x="177" y="50"/>
                  <a:pt x="178" y="49"/>
                  <a:pt x="178" y="48"/>
                </a:cubicBezTo>
                <a:cubicBezTo>
                  <a:pt x="178" y="51"/>
                  <a:pt x="178" y="51"/>
                  <a:pt x="178" y="51"/>
                </a:cubicBezTo>
                <a:cubicBezTo>
                  <a:pt x="177" y="52"/>
                  <a:pt x="176" y="53"/>
                  <a:pt x="174" y="55"/>
                </a:cubicBezTo>
                <a:cubicBezTo>
                  <a:pt x="177" y="55"/>
                  <a:pt x="177" y="55"/>
                  <a:pt x="177" y="55"/>
                </a:cubicBezTo>
                <a:cubicBezTo>
                  <a:pt x="178" y="54"/>
                  <a:pt x="179" y="53"/>
                  <a:pt x="180" y="52"/>
                </a:cubicBezTo>
                <a:cubicBezTo>
                  <a:pt x="182" y="50"/>
                  <a:pt x="184" y="47"/>
                  <a:pt x="186" y="45"/>
                </a:cubicBezTo>
                <a:cubicBezTo>
                  <a:pt x="189" y="43"/>
                  <a:pt x="192" y="40"/>
                  <a:pt x="196" y="38"/>
                </a:cubicBezTo>
                <a:cubicBezTo>
                  <a:pt x="196" y="38"/>
                  <a:pt x="196" y="38"/>
                  <a:pt x="196" y="38"/>
                </a:cubicBezTo>
                <a:cubicBezTo>
                  <a:pt x="197" y="37"/>
                  <a:pt x="197" y="37"/>
                  <a:pt x="197" y="37"/>
                </a:cubicBezTo>
                <a:cubicBezTo>
                  <a:pt x="198" y="37"/>
                  <a:pt x="198" y="37"/>
                  <a:pt x="198" y="37"/>
                </a:cubicBezTo>
                <a:cubicBezTo>
                  <a:pt x="198" y="37"/>
                  <a:pt x="198" y="37"/>
                  <a:pt x="198" y="37"/>
                </a:cubicBezTo>
                <a:cubicBezTo>
                  <a:pt x="204" y="33"/>
                  <a:pt x="212" y="29"/>
                  <a:pt x="220" y="26"/>
                </a:cubicBezTo>
                <a:cubicBezTo>
                  <a:pt x="230" y="21"/>
                  <a:pt x="241" y="17"/>
                  <a:pt x="252" y="14"/>
                </a:cubicBezTo>
                <a:cubicBezTo>
                  <a:pt x="256" y="14"/>
                  <a:pt x="260" y="13"/>
                  <a:pt x="263" y="13"/>
                </a:cubicBezTo>
                <a:cubicBezTo>
                  <a:pt x="263" y="13"/>
                  <a:pt x="264" y="13"/>
                  <a:pt x="264" y="13"/>
                </a:cubicBezTo>
                <a:cubicBezTo>
                  <a:pt x="268" y="13"/>
                  <a:pt x="272" y="13"/>
                  <a:pt x="276" y="13"/>
                </a:cubicBezTo>
                <a:cubicBezTo>
                  <a:pt x="276" y="13"/>
                  <a:pt x="276" y="13"/>
                  <a:pt x="276" y="13"/>
                </a:cubicBezTo>
                <a:cubicBezTo>
                  <a:pt x="283" y="14"/>
                  <a:pt x="289" y="15"/>
                  <a:pt x="296" y="16"/>
                </a:cubicBezTo>
                <a:cubicBezTo>
                  <a:pt x="296" y="17"/>
                  <a:pt x="296" y="17"/>
                  <a:pt x="296" y="17"/>
                </a:cubicBezTo>
                <a:cubicBezTo>
                  <a:pt x="297" y="17"/>
                  <a:pt x="297" y="17"/>
                  <a:pt x="297" y="17"/>
                </a:cubicBezTo>
                <a:cubicBezTo>
                  <a:pt x="297" y="17"/>
                  <a:pt x="297" y="17"/>
                  <a:pt x="297" y="17"/>
                </a:cubicBezTo>
                <a:cubicBezTo>
                  <a:pt x="298" y="17"/>
                  <a:pt x="298" y="17"/>
                  <a:pt x="298" y="17"/>
                </a:cubicBezTo>
                <a:cubicBezTo>
                  <a:pt x="304" y="18"/>
                  <a:pt x="309" y="20"/>
                  <a:pt x="315" y="22"/>
                </a:cubicBezTo>
                <a:cubicBezTo>
                  <a:pt x="315" y="22"/>
                  <a:pt x="315" y="22"/>
                  <a:pt x="315" y="22"/>
                </a:cubicBezTo>
                <a:cubicBezTo>
                  <a:pt x="316" y="22"/>
                  <a:pt x="316" y="22"/>
                  <a:pt x="316" y="22"/>
                </a:cubicBezTo>
                <a:cubicBezTo>
                  <a:pt x="317" y="23"/>
                  <a:pt x="317" y="23"/>
                  <a:pt x="317" y="23"/>
                </a:cubicBezTo>
                <a:cubicBezTo>
                  <a:pt x="317" y="23"/>
                  <a:pt x="317" y="23"/>
                  <a:pt x="317" y="23"/>
                </a:cubicBezTo>
                <a:cubicBezTo>
                  <a:pt x="323" y="25"/>
                  <a:pt x="329" y="28"/>
                  <a:pt x="335" y="32"/>
                </a:cubicBezTo>
                <a:cubicBezTo>
                  <a:pt x="335" y="32"/>
                  <a:pt x="335" y="32"/>
                  <a:pt x="335" y="32"/>
                </a:cubicBezTo>
                <a:cubicBezTo>
                  <a:pt x="335" y="32"/>
                  <a:pt x="335" y="32"/>
                  <a:pt x="335" y="32"/>
                </a:cubicBezTo>
                <a:cubicBezTo>
                  <a:pt x="337" y="33"/>
                  <a:pt x="337" y="33"/>
                  <a:pt x="337" y="33"/>
                </a:cubicBezTo>
                <a:cubicBezTo>
                  <a:pt x="337" y="33"/>
                  <a:pt x="337" y="33"/>
                  <a:pt x="337" y="33"/>
                </a:cubicBezTo>
                <a:cubicBezTo>
                  <a:pt x="338" y="34"/>
                  <a:pt x="340" y="35"/>
                  <a:pt x="342" y="37"/>
                </a:cubicBezTo>
                <a:cubicBezTo>
                  <a:pt x="342" y="37"/>
                  <a:pt x="342" y="37"/>
                  <a:pt x="342" y="37"/>
                </a:cubicBezTo>
                <a:cubicBezTo>
                  <a:pt x="342" y="37"/>
                  <a:pt x="342" y="37"/>
                  <a:pt x="342" y="37"/>
                </a:cubicBezTo>
                <a:cubicBezTo>
                  <a:pt x="340" y="39"/>
                  <a:pt x="337" y="41"/>
                  <a:pt x="335" y="43"/>
                </a:cubicBezTo>
                <a:cubicBezTo>
                  <a:pt x="333" y="44"/>
                  <a:pt x="332" y="46"/>
                  <a:pt x="331" y="49"/>
                </a:cubicBezTo>
                <a:cubicBezTo>
                  <a:pt x="327" y="45"/>
                  <a:pt x="322" y="42"/>
                  <a:pt x="316" y="40"/>
                </a:cubicBezTo>
                <a:cubicBezTo>
                  <a:pt x="316" y="40"/>
                  <a:pt x="316" y="40"/>
                  <a:pt x="316" y="40"/>
                </a:cubicBezTo>
                <a:cubicBezTo>
                  <a:pt x="316" y="40"/>
                  <a:pt x="316" y="40"/>
                  <a:pt x="316" y="40"/>
                </a:cubicBezTo>
                <a:cubicBezTo>
                  <a:pt x="315" y="39"/>
                  <a:pt x="315" y="39"/>
                  <a:pt x="315" y="39"/>
                </a:cubicBezTo>
                <a:cubicBezTo>
                  <a:pt x="315" y="39"/>
                  <a:pt x="315" y="39"/>
                  <a:pt x="315" y="39"/>
                </a:cubicBezTo>
                <a:cubicBezTo>
                  <a:pt x="315" y="39"/>
                  <a:pt x="314" y="39"/>
                  <a:pt x="314" y="39"/>
                </a:cubicBezTo>
                <a:cubicBezTo>
                  <a:pt x="314" y="39"/>
                  <a:pt x="314" y="39"/>
                  <a:pt x="314" y="39"/>
                </a:cubicBezTo>
                <a:cubicBezTo>
                  <a:pt x="314" y="39"/>
                  <a:pt x="314" y="39"/>
                  <a:pt x="314" y="39"/>
                </a:cubicBezTo>
                <a:cubicBezTo>
                  <a:pt x="309" y="37"/>
                  <a:pt x="304" y="35"/>
                  <a:pt x="299" y="34"/>
                </a:cubicBezTo>
                <a:cubicBezTo>
                  <a:pt x="298" y="34"/>
                  <a:pt x="298" y="33"/>
                  <a:pt x="298" y="33"/>
                </a:cubicBezTo>
                <a:cubicBezTo>
                  <a:pt x="297" y="33"/>
                  <a:pt x="297" y="33"/>
                  <a:pt x="297" y="33"/>
                </a:cubicBezTo>
                <a:cubicBezTo>
                  <a:pt x="291" y="32"/>
                  <a:pt x="284" y="31"/>
                  <a:pt x="277" y="30"/>
                </a:cubicBezTo>
                <a:cubicBezTo>
                  <a:pt x="277" y="30"/>
                  <a:pt x="277" y="30"/>
                  <a:pt x="277" y="30"/>
                </a:cubicBezTo>
                <a:cubicBezTo>
                  <a:pt x="276" y="30"/>
                  <a:pt x="276" y="30"/>
                  <a:pt x="276" y="30"/>
                </a:cubicBezTo>
                <a:cubicBezTo>
                  <a:pt x="275" y="30"/>
                  <a:pt x="275" y="30"/>
                  <a:pt x="275" y="30"/>
                </a:cubicBezTo>
                <a:cubicBezTo>
                  <a:pt x="275" y="30"/>
                  <a:pt x="275" y="30"/>
                  <a:pt x="275" y="30"/>
                </a:cubicBezTo>
                <a:cubicBezTo>
                  <a:pt x="273" y="30"/>
                  <a:pt x="272" y="30"/>
                  <a:pt x="270" y="30"/>
                </a:cubicBezTo>
                <a:cubicBezTo>
                  <a:pt x="270" y="30"/>
                  <a:pt x="270" y="30"/>
                  <a:pt x="270" y="30"/>
                </a:cubicBezTo>
                <a:cubicBezTo>
                  <a:pt x="270" y="30"/>
                  <a:pt x="270" y="30"/>
                  <a:pt x="270" y="30"/>
                </a:cubicBezTo>
                <a:cubicBezTo>
                  <a:pt x="264" y="30"/>
                  <a:pt x="259" y="30"/>
                  <a:pt x="253" y="30"/>
                </a:cubicBezTo>
                <a:cubicBezTo>
                  <a:pt x="253" y="30"/>
                  <a:pt x="253" y="30"/>
                  <a:pt x="253" y="30"/>
                </a:cubicBezTo>
                <a:cubicBezTo>
                  <a:pt x="252" y="30"/>
                  <a:pt x="252" y="30"/>
                  <a:pt x="252" y="30"/>
                </a:cubicBezTo>
                <a:cubicBezTo>
                  <a:pt x="251" y="30"/>
                  <a:pt x="251" y="30"/>
                  <a:pt x="251" y="30"/>
                </a:cubicBezTo>
                <a:cubicBezTo>
                  <a:pt x="251" y="31"/>
                  <a:pt x="251" y="31"/>
                  <a:pt x="251" y="31"/>
                </a:cubicBezTo>
                <a:cubicBezTo>
                  <a:pt x="249" y="31"/>
                  <a:pt x="246" y="31"/>
                  <a:pt x="244" y="32"/>
                </a:cubicBezTo>
                <a:cubicBezTo>
                  <a:pt x="244" y="32"/>
                  <a:pt x="244" y="32"/>
                  <a:pt x="244" y="32"/>
                </a:cubicBezTo>
                <a:cubicBezTo>
                  <a:pt x="244" y="32"/>
                  <a:pt x="244" y="32"/>
                  <a:pt x="244" y="32"/>
                </a:cubicBezTo>
                <a:cubicBezTo>
                  <a:pt x="240" y="34"/>
                  <a:pt x="236" y="35"/>
                  <a:pt x="231" y="37"/>
                </a:cubicBezTo>
                <a:cubicBezTo>
                  <a:pt x="231" y="37"/>
                  <a:pt x="231" y="37"/>
                  <a:pt x="231" y="37"/>
                </a:cubicBezTo>
                <a:cubicBezTo>
                  <a:pt x="231" y="37"/>
                  <a:pt x="231" y="37"/>
                  <a:pt x="231" y="37"/>
                </a:cubicBezTo>
                <a:cubicBezTo>
                  <a:pt x="221" y="42"/>
                  <a:pt x="211" y="48"/>
                  <a:pt x="202" y="55"/>
                </a:cubicBezTo>
                <a:cubicBezTo>
                  <a:pt x="205" y="55"/>
                  <a:pt x="205" y="55"/>
                  <a:pt x="205" y="55"/>
                </a:cubicBezTo>
                <a:cubicBezTo>
                  <a:pt x="214" y="49"/>
                  <a:pt x="223" y="44"/>
                  <a:pt x="232" y="39"/>
                </a:cubicBezTo>
                <a:cubicBezTo>
                  <a:pt x="236" y="37"/>
                  <a:pt x="241" y="36"/>
                  <a:pt x="245" y="34"/>
                </a:cubicBezTo>
                <a:cubicBezTo>
                  <a:pt x="247" y="33"/>
                  <a:pt x="249" y="33"/>
                  <a:pt x="251" y="33"/>
                </a:cubicBezTo>
                <a:cubicBezTo>
                  <a:pt x="251" y="34"/>
                  <a:pt x="251" y="34"/>
                  <a:pt x="251" y="34"/>
                </a:cubicBezTo>
                <a:cubicBezTo>
                  <a:pt x="246" y="35"/>
                  <a:pt x="241" y="37"/>
                  <a:pt x="236" y="38"/>
                </a:cubicBezTo>
                <a:cubicBezTo>
                  <a:pt x="236" y="38"/>
                  <a:pt x="236" y="38"/>
                  <a:pt x="236" y="38"/>
                </a:cubicBezTo>
                <a:cubicBezTo>
                  <a:pt x="236" y="38"/>
                  <a:pt x="236" y="38"/>
                  <a:pt x="236" y="38"/>
                </a:cubicBezTo>
                <a:cubicBezTo>
                  <a:pt x="226" y="43"/>
                  <a:pt x="216" y="48"/>
                  <a:pt x="206" y="55"/>
                </a:cubicBezTo>
                <a:cubicBezTo>
                  <a:pt x="210" y="55"/>
                  <a:pt x="210" y="55"/>
                  <a:pt x="210" y="55"/>
                </a:cubicBezTo>
                <a:cubicBezTo>
                  <a:pt x="218" y="49"/>
                  <a:pt x="228" y="45"/>
                  <a:pt x="237" y="40"/>
                </a:cubicBezTo>
                <a:cubicBezTo>
                  <a:pt x="241" y="39"/>
                  <a:pt x="246" y="37"/>
                  <a:pt x="251" y="36"/>
                </a:cubicBezTo>
                <a:cubicBezTo>
                  <a:pt x="251" y="36"/>
                  <a:pt x="251" y="36"/>
                  <a:pt x="251" y="36"/>
                </a:cubicBezTo>
                <a:cubicBezTo>
                  <a:pt x="252" y="36"/>
                  <a:pt x="252" y="36"/>
                  <a:pt x="252" y="36"/>
                </a:cubicBezTo>
                <a:cubicBezTo>
                  <a:pt x="252" y="36"/>
                  <a:pt x="252" y="36"/>
                  <a:pt x="252" y="36"/>
                </a:cubicBezTo>
                <a:cubicBezTo>
                  <a:pt x="253" y="36"/>
                  <a:pt x="253" y="36"/>
                  <a:pt x="253" y="36"/>
                </a:cubicBezTo>
                <a:cubicBezTo>
                  <a:pt x="253" y="36"/>
                  <a:pt x="253" y="36"/>
                  <a:pt x="253" y="36"/>
                </a:cubicBezTo>
                <a:cubicBezTo>
                  <a:pt x="258" y="35"/>
                  <a:pt x="264" y="35"/>
                  <a:pt x="270" y="35"/>
                </a:cubicBezTo>
                <a:cubicBezTo>
                  <a:pt x="272" y="35"/>
                  <a:pt x="274" y="35"/>
                  <a:pt x="276" y="35"/>
                </a:cubicBezTo>
                <a:cubicBezTo>
                  <a:pt x="276" y="35"/>
                  <a:pt x="276" y="35"/>
                  <a:pt x="276" y="35"/>
                </a:cubicBezTo>
                <a:cubicBezTo>
                  <a:pt x="283" y="35"/>
                  <a:pt x="290" y="36"/>
                  <a:pt x="296" y="38"/>
                </a:cubicBezTo>
                <a:cubicBezTo>
                  <a:pt x="296" y="39"/>
                  <a:pt x="296" y="39"/>
                  <a:pt x="296" y="39"/>
                </a:cubicBezTo>
                <a:cubicBezTo>
                  <a:pt x="297" y="39"/>
                  <a:pt x="297" y="39"/>
                  <a:pt x="297" y="39"/>
                </a:cubicBezTo>
                <a:cubicBezTo>
                  <a:pt x="298" y="39"/>
                  <a:pt x="298" y="39"/>
                  <a:pt x="298" y="39"/>
                </a:cubicBezTo>
                <a:cubicBezTo>
                  <a:pt x="298" y="39"/>
                  <a:pt x="298" y="39"/>
                  <a:pt x="298" y="39"/>
                </a:cubicBezTo>
                <a:cubicBezTo>
                  <a:pt x="304" y="40"/>
                  <a:pt x="310" y="43"/>
                  <a:pt x="316" y="45"/>
                </a:cubicBezTo>
                <a:cubicBezTo>
                  <a:pt x="316" y="46"/>
                  <a:pt x="316" y="46"/>
                  <a:pt x="317" y="46"/>
                </a:cubicBezTo>
                <a:cubicBezTo>
                  <a:pt x="317" y="46"/>
                  <a:pt x="317" y="46"/>
                  <a:pt x="317" y="46"/>
                </a:cubicBezTo>
                <a:cubicBezTo>
                  <a:pt x="317" y="46"/>
                  <a:pt x="317" y="46"/>
                  <a:pt x="317" y="46"/>
                </a:cubicBezTo>
                <a:cubicBezTo>
                  <a:pt x="317" y="46"/>
                  <a:pt x="317" y="46"/>
                  <a:pt x="317" y="46"/>
                </a:cubicBezTo>
                <a:cubicBezTo>
                  <a:pt x="317" y="46"/>
                  <a:pt x="317" y="46"/>
                  <a:pt x="317" y="46"/>
                </a:cubicBezTo>
                <a:cubicBezTo>
                  <a:pt x="320" y="48"/>
                  <a:pt x="324" y="50"/>
                  <a:pt x="327" y="53"/>
                </a:cubicBezTo>
                <a:cubicBezTo>
                  <a:pt x="328" y="53"/>
                  <a:pt x="329" y="54"/>
                  <a:pt x="330" y="55"/>
                </a:cubicBezTo>
                <a:cubicBezTo>
                  <a:pt x="333" y="55"/>
                  <a:pt x="333" y="55"/>
                  <a:pt x="333" y="55"/>
                </a:cubicBezTo>
                <a:cubicBezTo>
                  <a:pt x="332" y="53"/>
                  <a:pt x="330" y="52"/>
                  <a:pt x="329" y="51"/>
                </a:cubicBezTo>
                <a:cubicBezTo>
                  <a:pt x="325" y="48"/>
                  <a:pt x="321" y="46"/>
                  <a:pt x="318" y="44"/>
                </a:cubicBezTo>
                <a:cubicBezTo>
                  <a:pt x="318" y="44"/>
                  <a:pt x="318" y="44"/>
                  <a:pt x="317" y="44"/>
                </a:cubicBezTo>
                <a:cubicBezTo>
                  <a:pt x="317" y="44"/>
                  <a:pt x="317" y="44"/>
                  <a:pt x="317" y="44"/>
                </a:cubicBezTo>
                <a:cubicBezTo>
                  <a:pt x="317" y="43"/>
                  <a:pt x="317" y="43"/>
                  <a:pt x="317" y="43"/>
                </a:cubicBezTo>
                <a:cubicBezTo>
                  <a:pt x="322" y="45"/>
                  <a:pt x="327" y="48"/>
                  <a:pt x="331" y="51"/>
                </a:cubicBezTo>
                <a:cubicBezTo>
                  <a:pt x="333" y="52"/>
                  <a:pt x="333" y="52"/>
                  <a:pt x="333" y="52"/>
                </a:cubicBezTo>
                <a:cubicBezTo>
                  <a:pt x="333" y="51"/>
                  <a:pt x="333" y="51"/>
                  <a:pt x="333" y="51"/>
                </a:cubicBezTo>
                <a:cubicBezTo>
                  <a:pt x="333" y="49"/>
                  <a:pt x="334" y="47"/>
                  <a:pt x="335" y="46"/>
                </a:cubicBezTo>
                <a:cubicBezTo>
                  <a:pt x="335" y="55"/>
                  <a:pt x="335" y="55"/>
                  <a:pt x="335" y="55"/>
                </a:cubicBezTo>
                <a:cubicBezTo>
                  <a:pt x="338" y="55"/>
                  <a:pt x="338" y="55"/>
                  <a:pt x="338" y="55"/>
                </a:cubicBezTo>
                <a:cubicBezTo>
                  <a:pt x="337" y="53"/>
                  <a:pt x="337" y="50"/>
                  <a:pt x="337" y="48"/>
                </a:cubicBezTo>
                <a:cubicBezTo>
                  <a:pt x="339" y="46"/>
                  <a:pt x="341" y="44"/>
                  <a:pt x="343" y="43"/>
                </a:cubicBezTo>
                <a:cubicBezTo>
                  <a:pt x="344" y="42"/>
                  <a:pt x="345" y="42"/>
                  <a:pt x="346" y="42"/>
                </a:cubicBezTo>
                <a:cubicBezTo>
                  <a:pt x="347" y="42"/>
                  <a:pt x="348" y="41"/>
                  <a:pt x="349" y="41"/>
                </a:cubicBezTo>
                <a:cubicBezTo>
                  <a:pt x="349" y="41"/>
                  <a:pt x="349" y="41"/>
                  <a:pt x="349" y="41"/>
                </a:cubicBezTo>
                <a:cubicBezTo>
                  <a:pt x="350" y="41"/>
                  <a:pt x="350" y="41"/>
                  <a:pt x="350" y="41"/>
                </a:cubicBezTo>
                <a:cubicBezTo>
                  <a:pt x="351" y="41"/>
                  <a:pt x="351" y="41"/>
                  <a:pt x="351" y="41"/>
                </a:cubicBezTo>
                <a:cubicBezTo>
                  <a:pt x="351" y="41"/>
                  <a:pt x="351" y="41"/>
                  <a:pt x="351" y="41"/>
                </a:cubicBezTo>
                <a:cubicBezTo>
                  <a:pt x="351" y="40"/>
                  <a:pt x="351" y="40"/>
                  <a:pt x="351" y="40"/>
                </a:cubicBezTo>
                <a:cubicBezTo>
                  <a:pt x="353" y="40"/>
                  <a:pt x="355" y="40"/>
                  <a:pt x="357" y="40"/>
                </a:cubicBezTo>
                <a:cubicBezTo>
                  <a:pt x="359" y="40"/>
                  <a:pt x="361" y="40"/>
                  <a:pt x="362" y="40"/>
                </a:cubicBezTo>
                <a:cubicBezTo>
                  <a:pt x="363" y="41"/>
                  <a:pt x="364" y="41"/>
                  <a:pt x="364" y="41"/>
                </a:cubicBezTo>
                <a:cubicBezTo>
                  <a:pt x="365" y="41"/>
                  <a:pt x="365" y="41"/>
                  <a:pt x="365" y="41"/>
                </a:cubicBezTo>
                <a:cubicBezTo>
                  <a:pt x="365" y="41"/>
                  <a:pt x="365" y="41"/>
                  <a:pt x="366" y="41"/>
                </a:cubicBezTo>
                <a:cubicBezTo>
                  <a:pt x="367" y="42"/>
                  <a:pt x="367" y="42"/>
                  <a:pt x="368" y="43"/>
                </a:cubicBezTo>
                <a:cubicBezTo>
                  <a:pt x="368" y="43"/>
                  <a:pt x="369" y="44"/>
                  <a:pt x="370" y="44"/>
                </a:cubicBezTo>
                <a:cubicBezTo>
                  <a:pt x="370" y="44"/>
                  <a:pt x="370" y="44"/>
                  <a:pt x="370" y="44"/>
                </a:cubicBezTo>
                <a:cubicBezTo>
                  <a:pt x="371" y="44"/>
                  <a:pt x="371" y="44"/>
                  <a:pt x="372" y="44"/>
                </a:cubicBezTo>
                <a:cubicBezTo>
                  <a:pt x="372" y="43"/>
                  <a:pt x="372" y="43"/>
                  <a:pt x="372" y="43"/>
                </a:cubicBezTo>
                <a:cubicBezTo>
                  <a:pt x="372" y="43"/>
                  <a:pt x="372" y="43"/>
                  <a:pt x="372" y="43"/>
                </a:cubicBezTo>
                <a:cubicBezTo>
                  <a:pt x="373" y="42"/>
                  <a:pt x="373" y="41"/>
                  <a:pt x="374" y="40"/>
                </a:cubicBezTo>
                <a:cubicBezTo>
                  <a:pt x="374" y="40"/>
                  <a:pt x="376" y="40"/>
                  <a:pt x="378" y="39"/>
                </a:cubicBezTo>
                <a:cubicBezTo>
                  <a:pt x="379" y="39"/>
                  <a:pt x="381" y="39"/>
                  <a:pt x="383" y="38"/>
                </a:cubicBezTo>
                <a:cubicBezTo>
                  <a:pt x="384" y="38"/>
                  <a:pt x="385" y="39"/>
                  <a:pt x="386" y="39"/>
                </a:cubicBezTo>
                <a:cubicBezTo>
                  <a:pt x="386" y="40"/>
                  <a:pt x="386" y="40"/>
                  <a:pt x="386" y="40"/>
                </a:cubicBezTo>
                <a:cubicBezTo>
                  <a:pt x="387" y="40"/>
                  <a:pt x="387" y="40"/>
                  <a:pt x="387" y="40"/>
                </a:cubicBezTo>
                <a:cubicBezTo>
                  <a:pt x="388" y="41"/>
                  <a:pt x="388" y="41"/>
                  <a:pt x="388" y="41"/>
                </a:cubicBezTo>
                <a:cubicBezTo>
                  <a:pt x="388" y="41"/>
                  <a:pt x="388" y="41"/>
                  <a:pt x="388" y="41"/>
                </a:cubicBezTo>
                <a:cubicBezTo>
                  <a:pt x="390" y="41"/>
                  <a:pt x="391" y="42"/>
                  <a:pt x="392" y="44"/>
                </a:cubicBezTo>
                <a:cubicBezTo>
                  <a:pt x="392" y="44"/>
                  <a:pt x="392" y="44"/>
                  <a:pt x="392" y="44"/>
                </a:cubicBezTo>
                <a:cubicBezTo>
                  <a:pt x="392" y="44"/>
                  <a:pt x="392" y="44"/>
                  <a:pt x="392" y="44"/>
                </a:cubicBezTo>
                <a:cubicBezTo>
                  <a:pt x="394" y="47"/>
                  <a:pt x="394" y="47"/>
                  <a:pt x="394" y="47"/>
                </a:cubicBezTo>
                <a:cubicBezTo>
                  <a:pt x="394" y="47"/>
                  <a:pt x="394" y="47"/>
                  <a:pt x="394" y="47"/>
                </a:cubicBezTo>
                <a:cubicBezTo>
                  <a:pt x="394" y="48"/>
                  <a:pt x="394" y="48"/>
                  <a:pt x="395" y="49"/>
                </a:cubicBezTo>
                <a:cubicBezTo>
                  <a:pt x="395" y="49"/>
                  <a:pt x="395" y="49"/>
                  <a:pt x="395" y="49"/>
                </a:cubicBezTo>
                <a:cubicBezTo>
                  <a:pt x="395" y="49"/>
                  <a:pt x="395" y="49"/>
                  <a:pt x="395" y="49"/>
                </a:cubicBezTo>
                <a:cubicBezTo>
                  <a:pt x="395" y="50"/>
                  <a:pt x="396" y="51"/>
                  <a:pt x="396" y="52"/>
                </a:cubicBezTo>
                <a:cubicBezTo>
                  <a:pt x="396" y="53"/>
                  <a:pt x="396" y="54"/>
                  <a:pt x="395" y="55"/>
                </a:cubicBezTo>
                <a:cubicBezTo>
                  <a:pt x="397" y="55"/>
                  <a:pt x="397" y="55"/>
                  <a:pt x="397" y="55"/>
                </a:cubicBezTo>
                <a:cubicBezTo>
                  <a:pt x="398" y="54"/>
                  <a:pt x="398" y="53"/>
                  <a:pt x="398" y="52"/>
                </a:cubicBezTo>
                <a:cubicBezTo>
                  <a:pt x="398" y="51"/>
                  <a:pt x="397" y="50"/>
                  <a:pt x="397" y="48"/>
                </a:cubicBezTo>
                <a:cubicBezTo>
                  <a:pt x="396" y="47"/>
                  <a:pt x="395" y="45"/>
                  <a:pt x="394" y="43"/>
                </a:cubicBezTo>
                <a:cubicBezTo>
                  <a:pt x="394" y="41"/>
                  <a:pt x="394" y="41"/>
                  <a:pt x="394" y="41"/>
                </a:cubicBezTo>
                <a:cubicBezTo>
                  <a:pt x="395" y="42"/>
                  <a:pt x="396" y="43"/>
                  <a:pt x="397" y="45"/>
                </a:cubicBezTo>
                <a:cubicBezTo>
                  <a:pt x="398" y="46"/>
                  <a:pt x="398" y="46"/>
                  <a:pt x="398" y="46"/>
                </a:cubicBezTo>
                <a:cubicBezTo>
                  <a:pt x="398" y="46"/>
                  <a:pt x="398" y="46"/>
                  <a:pt x="398" y="46"/>
                </a:cubicBezTo>
                <a:cubicBezTo>
                  <a:pt x="398" y="46"/>
                  <a:pt x="398" y="47"/>
                  <a:pt x="398" y="48"/>
                </a:cubicBezTo>
                <a:cubicBezTo>
                  <a:pt x="399" y="49"/>
                  <a:pt x="399" y="49"/>
                  <a:pt x="399" y="50"/>
                </a:cubicBezTo>
                <a:cubicBezTo>
                  <a:pt x="400" y="50"/>
                  <a:pt x="400" y="50"/>
                  <a:pt x="401" y="50"/>
                </a:cubicBezTo>
                <a:cubicBezTo>
                  <a:pt x="401" y="50"/>
                  <a:pt x="401" y="50"/>
                  <a:pt x="401" y="50"/>
                </a:cubicBezTo>
                <a:cubicBezTo>
                  <a:pt x="402" y="50"/>
                  <a:pt x="402" y="50"/>
                  <a:pt x="402" y="50"/>
                </a:cubicBezTo>
                <a:cubicBezTo>
                  <a:pt x="402" y="50"/>
                  <a:pt x="402" y="50"/>
                  <a:pt x="402" y="50"/>
                </a:cubicBezTo>
                <a:cubicBezTo>
                  <a:pt x="405" y="50"/>
                  <a:pt x="408" y="50"/>
                  <a:pt x="411" y="50"/>
                </a:cubicBezTo>
                <a:cubicBezTo>
                  <a:pt x="411" y="50"/>
                  <a:pt x="411" y="50"/>
                  <a:pt x="411" y="50"/>
                </a:cubicBezTo>
                <a:cubicBezTo>
                  <a:pt x="407" y="51"/>
                  <a:pt x="403" y="51"/>
                  <a:pt x="400" y="54"/>
                </a:cubicBezTo>
                <a:cubicBezTo>
                  <a:pt x="400" y="54"/>
                  <a:pt x="400" y="54"/>
                  <a:pt x="400" y="54"/>
                </a:cubicBezTo>
                <a:cubicBezTo>
                  <a:pt x="399" y="54"/>
                  <a:pt x="399" y="54"/>
                  <a:pt x="399" y="54"/>
                </a:cubicBezTo>
                <a:cubicBezTo>
                  <a:pt x="399" y="54"/>
                  <a:pt x="399" y="55"/>
                  <a:pt x="399" y="55"/>
                </a:cubicBezTo>
                <a:cubicBezTo>
                  <a:pt x="402" y="55"/>
                  <a:pt x="402" y="55"/>
                  <a:pt x="402" y="55"/>
                </a:cubicBezTo>
                <a:cubicBezTo>
                  <a:pt x="404" y="53"/>
                  <a:pt x="407" y="53"/>
                  <a:pt x="411" y="52"/>
                </a:cubicBezTo>
                <a:cubicBezTo>
                  <a:pt x="411" y="53"/>
                  <a:pt x="411" y="53"/>
                  <a:pt x="411" y="53"/>
                </a:cubicBezTo>
                <a:cubicBezTo>
                  <a:pt x="412" y="52"/>
                  <a:pt x="412" y="52"/>
                  <a:pt x="412" y="52"/>
                </a:cubicBezTo>
                <a:cubicBezTo>
                  <a:pt x="413" y="52"/>
                  <a:pt x="413" y="52"/>
                  <a:pt x="413" y="52"/>
                </a:cubicBezTo>
                <a:cubicBezTo>
                  <a:pt x="413" y="52"/>
                  <a:pt x="413" y="52"/>
                  <a:pt x="413" y="52"/>
                </a:cubicBezTo>
                <a:cubicBezTo>
                  <a:pt x="413" y="52"/>
                  <a:pt x="414" y="52"/>
                  <a:pt x="415" y="52"/>
                </a:cubicBezTo>
                <a:cubicBezTo>
                  <a:pt x="417" y="52"/>
                  <a:pt x="420" y="52"/>
                  <a:pt x="422" y="52"/>
                </a:cubicBezTo>
                <a:cubicBezTo>
                  <a:pt x="424" y="53"/>
                  <a:pt x="426" y="53"/>
                  <a:pt x="428" y="53"/>
                </a:cubicBezTo>
                <a:cubicBezTo>
                  <a:pt x="428" y="51"/>
                  <a:pt x="428" y="51"/>
                  <a:pt x="428" y="51"/>
                </a:cubicBezTo>
                <a:cubicBezTo>
                  <a:pt x="426" y="51"/>
                  <a:pt x="424" y="51"/>
                  <a:pt x="422" y="50"/>
                </a:cubicBezTo>
                <a:cubicBezTo>
                  <a:pt x="422" y="50"/>
                  <a:pt x="422" y="50"/>
                  <a:pt x="422" y="50"/>
                </a:cubicBezTo>
                <a:cubicBezTo>
                  <a:pt x="422" y="50"/>
                  <a:pt x="422" y="50"/>
                  <a:pt x="422" y="50"/>
                </a:cubicBezTo>
                <a:cubicBezTo>
                  <a:pt x="422" y="50"/>
                  <a:pt x="422" y="50"/>
                  <a:pt x="422" y="50"/>
                </a:cubicBezTo>
                <a:cubicBezTo>
                  <a:pt x="420" y="50"/>
                  <a:pt x="418" y="50"/>
                  <a:pt x="415" y="50"/>
                </a:cubicBezTo>
                <a:cubicBezTo>
                  <a:pt x="414" y="50"/>
                  <a:pt x="414" y="50"/>
                  <a:pt x="413" y="50"/>
                </a:cubicBezTo>
                <a:cubicBezTo>
                  <a:pt x="413" y="49"/>
                  <a:pt x="413" y="49"/>
                  <a:pt x="413" y="49"/>
                </a:cubicBezTo>
                <a:cubicBezTo>
                  <a:pt x="413" y="49"/>
                  <a:pt x="414" y="49"/>
                  <a:pt x="414" y="49"/>
                </a:cubicBezTo>
                <a:cubicBezTo>
                  <a:pt x="414" y="49"/>
                  <a:pt x="414" y="49"/>
                  <a:pt x="414" y="49"/>
                </a:cubicBezTo>
                <a:cubicBezTo>
                  <a:pt x="419" y="49"/>
                  <a:pt x="423" y="50"/>
                  <a:pt x="428" y="50"/>
                </a:cubicBezTo>
                <a:cubicBezTo>
                  <a:pt x="428" y="48"/>
                  <a:pt x="428" y="48"/>
                  <a:pt x="428" y="48"/>
                </a:cubicBezTo>
                <a:cubicBezTo>
                  <a:pt x="423" y="48"/>
                  <a:pt x="419" y="47"/>
                  <a:pt x="414" y="47"/>
                </a:cubicBezTo>
                <a:cubicBezTo>
                  <a:pt x="413" y="47"/>
                  <a:pt x="413" y="47"/>
                  <a:pt x="412" y="48"/>
                </a:cubicBezTo>
                <a:cubicBezTo>
                  <a:pt x="412" y="48"/>
                  <a:pt x="412" y="48"/>
                  <a:pt x="412" y="48"/>
                </a:cubicBezTo>
                <a:cubicBezTo>
                  <a:pt x="408" y="48"/>
                  <a:pt x="405" y="48"/>
                  <a:pt x="402" y="48"/>
                </a:cubicBezTo>
                <a:cubicBezTo>
                  <a:pt x="401" y="48"/>
                  <a:pt x="401" y="48"/>
                  <a:pt x="401" y="48"/>
                </a:cubicBezTo>
                <a:cubicBezTo>
                  <a:pt x="401" y="48"/>
                  <a:pt x="401" y="48"/>
                  <a:pt x="401" y="48"/>
                </a:cubicBezTo>
                <a:cubicBezTo>
                  <a:pt x="401" y="48"/>
                  <a:pt x="401" y="48"/>
                  <a:pt x="401" y="48"/>
                </a:cubicBezTo>
                <a:cubicBezTo>
                  <a:pt x="401" y="48"/>
                  <a:pt x="401" y="48"/>
                  <a:pt x="401" y="48"/>
                </a:cubicBezTo>
                <a:cubicBezTo>
                  <a:pt x="400" y="48"/>
                  <a:pt x="400" y="48"/>
                  <a:pt x="400" y="47"/>
                </a:cubicBezTo>
                <a:cubicBezTo>
                  <a:pt x="400" y="47"/>
                  <a:pt x="400" y="47"/>
                  <a:pt x="400" y="47"/>
                </a:cubicBezTo>
                <a:cubicBezTo>
                  <a:pt x="401" y="47"/>
                  <a:pt x="401" y="47"/>
                  <a:pt x="401" y="47"/>
                </a:cubicBezTo>
                <a:cubicBezTo>
                  <a:pt x="402" y="47"/>
                  <a:pt x="402" y="47"/>
                  <a:pt x="402" y="47"/>
                </a:cubicBezTo>
                <a:cubicBezTo>
                  <a:pt x="404" y="45"/>
                  <a:pt x="404" y="45"/>
                  <a:pt x="404" y="45"/>
                </a:cubicBezTo>
                <a:cubicBezTo>
                  <a:pt x="406" y="44"/>
                  <a:pt x="409" y="44"/>
                  <a:pt x="412" y="43"/>
                </a:cubicBezTo>
                <a:cubicBezTo>
                  <a:pt x="412" y="43"/>
                  <a:pt x="412" y="43"/>
                  <a:pt x="412" y="43"/>
                </a:cubicBezTo>
                <a:cubicBezTo>
                  <a:pt x="414" y="43"/>
                  <a:pt x="417" y="43"/>
                  <a:pt x="419" y="43"/>
                </a:cubicBezTo>
                <a:cubicBezTo>
                  <a:pt x="422" y="43"/>
                  <a:pt x="425" y="43"/>
                  <a:pt x="428" y="43"/>
                </a:cubicBezTo>
                <a:cubicBezTo>
                  <a:pt x="428" y="41"/>
                  <a:pt x="428" y="41"/>
                  <a:pt x="428" y="41"/>
                </a:cubicBezTo>
                <a:cubicBezTo>
                  <a:pt x="425" y="41"/>
                  <a:pt x="422" y="41"/>
                  <a:pt x="419" y="41"/>
                </a:cubicBezTo>
                <a:cubicBezTo>
                  <a:pt x="417" y="41"/>
                  <a:pt x="415" y="41"/>
                  <a:pt x="413" y="41"/>
                </a:cubicBezTo>
                <a:cubicBezTo>
                  <a:pt x="413" y="40"/>
                  <a:pt x="413" y="40"/>
                  <a:pt x="413" y="40"/>
                </a:cubicBezTo>
                <a:cubicBezTo>
                  <a:pt x="415" y="40"/>
                  <a:pt x="417" y="40"/>
                  <a:pt x="419" y="40"/>
                </a:cubicBezTo>
                <a:cubicBezTo>
                  <a:pt x="419" y="40"/>
                  <a:pt x="419" y="40"/>
                  <a:pt x="419" y="40"/>
                </a:cubicBezTo>
                <a:cubicBezTo>
                  <a:pt x="422" y="40"/>
                  <a:pt x="425" y="40"/>
                  <a:pt x="428" y="40"/>
                </a:cubicBezTo>
                <a:cubicBezTo>
                  <a:pt x="428" y="38"/>
                  <a:pt x="428" y="38"/>
                  <a:pt x="428" y="38"/>
                </a:cubicBezTo>
                <a:cubicBezTo>
                  <a:pt x="425" y="38"/>
                  <a:pt x="422" y="38"/>
                  <a:pt x="419" y="38"/>
                </a:cubicBezTo>
                <a:cubicBezTo>
                  <a:pt x="416" y="38"/>
                  <a:pt x="414" y="38"/>
                  <a:pt x="412" y="38"/>
                </a:cubicBezTo>
                <a:cubicBezTo>
                  <a:pt x="411" y="38"/>
                  <a:pt x="411" y="38"/>
                  <a:pt x="411" y="38"/>
                </a:cubicBezTo>
                <a:cubicBezTo>
                  <a:pt x="411" y="38"/>
                  <a:pt x="411" y="38"/>
                  <a:pt x="411" y="38"/>
                </a:cubicBezTo>
                <a:cubicBezTo>
                  <a:pt x="411" y="38"/>
                  <a:pt x="411" y="38"/>
                  <a:pt x="411" y="38"/>
                </a:cubicBezTo>
                <a:cubicBezTo>
                  <a:pt x="411" y="38"/>
                  <a:pt x="410" y="38"/>
                  <a:pt x="410" y="38"/>
                </a:cubicBezTo>
                <a:cubicBezTo>
                  <a:pt x="410" y="38"/>
                  <a:pt x="410" y="38"/>
                  <a:pt x="410" y="38"/>
                </a:cubicBezTo>
                <a:cubicBezTo>
                  <a:pt x="409" y="38"/>
                  <a:pt x="409" y="38"/>
                  <a:pt x="409" y="38"/>
                </a:cubicBezTo>
                <a:cubicBezTo>
                  <a:pt x="409" y="38"/>
                  <a:pt x="409" y="38"/>
                  <a:pt x="409" y="38"/>
                </a:cubicBezTo>
                <a:cubicBezTo>
                  <a:pt x="407" y="39"/>
                  <a:pt x="405" y="40"/>
                  <a:pt x="403" y="40"/>
                </a:cubicBezTo>
                <a:cubicBezTo>
                  <a:pt x="401" y="41"/>
                  <a:pt x="399" y="41"/>
                  <a:pt x="398" y="43"/>
                </a:cubicBezTo>
                <a:cubicBezTo>
                  <a:pt x="397" y="41"/>
                  <a:pt x="395" y="39"/>
                  <a:pt x="394" y="38"/>
                </a:cubicBezTo>
                <a:cubicBezTo>
                  <a:pt x="394" y="38"/>
                  <a:pt x="394" y="38"/>
                  <a:pt x="394" y="38"/>
                </a:cubicBezTo>
                <a:cubicBezTo>
                  <a:pt x="393" y="38"/>
                  <a:pt x="393" y="38"/>
                  <a:pt x="393" y="38"/>
                </a:cubicBezTo>
                <a:cubicBezTo>
                  <a:pt x="392" y="36"/>
                  <a:pt x="392" y="36"/>
                  <a:pt x="392" y="36"/>
                </a:cubicBezTo>
                <a:cubicBezTo>
                  <a:pt x="392" y="36"/>
                  <a:pt x="392" y="36"/>
                  <a:pt x="392" y="36"/>
                </a:cubicBezTo>
                <a:cubicBezTo>
                  <a:pt x="392" y="36"/>
                  <a:pt x="391" y="36"/>
                  <a:pt x="391" y="36"/>
                </a:cubicBezTo>
                <a:cubicBezTo>
                  <a:pt x="392" y="35"/>
                  <a:pt x="392" y="35"/>
                  <a:pt x="393" y="35"/>
                </a:cubicBezTo>
                <a:cubicBezTo>
                  <a:pt x="393" y="35"/>
                  <a:pt x="393" y="35"/>
                  <a:pt x="393" y="35"/>
                </a:cubicBezTo>
                <a:cubicBezTo>
                  <a:pt x="398" y="33"/>
                  <a:pt x="404" y="34"/>
                  <a:pt x="411" y="33"/>
                </a:cubicBezTo>
                <a:cubicBezTo>
                  <a:pt x="411" y="33"/>
                  <a:pt x="411" y="33"/>
                  <a:pt x="412" y="33"/>
                </a:cubicBezTo>
                <a:cubicBezTo>
                  <a:pt x="417" y="33"/>
                  <a:pt x="422" y="34"/>
                  <a:pt x="428" y="34"/>
                </a:cubicBezTo>
                <a:cubicBezTo>
                  <a:pt x="428" y="32"/>
                  <a:pt x="428" y="32"/>
                  <a:pt x="428" y="32"/>
                </a:cubicBezTo>
                <a:cubicBezTo>
                  <a:pt x="423" y="32"/>
                  <a:pt x="418" y="31"/>
                  <a:pt x="413" y="31"/>
                </a:cubicBezTo>
                <a:cubicBezTo>
                  <a:pt x="413" y="30"/>
                  <a:pt x="413" y="30"/>
                  <a:pt x="413" y="30"/>
                </a:cubicBezTo>
                <a:cubicBezTo>
                  <a:pt x="418" y="30"/>
                  <a:pt x="423" y="31"/>
                  <a:pt x="428" y="31"/>
                </a:cubicBezTo>
                <a:cubicBezTo>
                  <a:pt x="428" y="29"/>
                  <a:pt x="428" y="29"/>
                  <a:pt x="428" y="29"/>
                </a:cubicBezTo>
                <a:cubicBezTo>
                  <a:pt x="423" y="29"/>
                  <a:pt x="418" y="28"/>
                  <a:pt x="413" y="28"/>
                </a:cubicBezTo>
                <a:cubicBezTo>
                  <a:pt x="413" y="28"/>
                  <a:pt x="413" y="28"/>
                  <a:pt x="413" y="28"/>
                </a:cubicBezTo>
                <a:cubicBezTo>
                  <a:pt x="412" y="28"/>
                  <a:pt x="412" y="28"/>
                  <a:pt x="412" y="28"/>
                </a:cubicBezTo>
                <a:cubicBezTo>
                  <a:pt x="411" y="28"/>
                  <a:pt x="411" y="28"/>
                  <a:pt x="411" y="28"/>
                </a:cubicBezTo>
                <a:cubicBezTo>
                  <a:pt x="411" y="28"/>
                  <a:pt x="411" y="28"/>
                  <a:pt x="411" y="28"/>
                </a:cubicBezTo>
                <a:cubicBezTo>
                  <a:pt x="405" y="28"/>
                  <a:pt x="399" y="28"/>
                  <a:pt x="394" y="29"/>
                </a:cubicBezTo>
                <a:cubicBezTo>
                  <a:pt x="394" y="29"/>
                  <a:pt x="394" y="29"/>
                  <a:pt x="394" y="29"/>
                </a:cubicBezTo>
                <a:cubicBezTo>
                  <a:pt x="393" y="30"/>
                  <a:pt x="393" y="30"/>
                  <a:pt x="393" y="30"/>
                </a:cubicBezTo>
                <a:cubicBezTo>
                  <a:pt x="392" y="30"/>
                  <a:pt x="392" y="30"/>
                  <a:pt x="392" y="30"/>
                </a:cubicBezTo>
                <a:cubicBezTo>
                  <a:pt x="392" y="30"/>
                  <a:pt x="392" y="30"/>
                  <a:pt x="392" y="30"/>
                </a:cubicBezTo>
                <a:cubicBezTo>
                  <a:pt x="391" y="30"/>
                  <a:pt x="390" y="30"/>
                  <a:pt x="388" y="31"/>
                </a:cubicBezTo>
                <a:cubicBezTo>
                  <a:pt x="388" y="31"/>
                  <a:pt x="388" y="31"/>
                  <a:pt x="388" y="31"/>
                </a:cubicBezTo>
                <a:cubicBezTo>
                  <a:pt x="387" y="31"/>
                  <a:pt x="387" y="31"/>
                  <a:pt x="387" y="31"/>
                </a:cubicBezTo>
                <a:cubicBezTo>
                  <a:pt x="387" y="31"/>
                  <a:pt x="387" y="31"/>
                  <a:pt x="387" y="32"/>
                </a:cubicBezTo>
                <a:cubicBezTo>
                  <a:pt x="386" y="32"/>
                  <a:pt x="386" y="32"/>
                  <a:pt x="386" y="32"/>
                </a:cubicBezTo>
                <a:cubicBezTo>
                  <a:pt x="386" y="32"/>
                  <a:pt x="385" y="32"/>
                  <a:pt x="384" y="33"/>
                </a:cubicBezTo>
                <a:cubicBezTo>
                  <a:pt x="382" y="33"/>
                  <a:pt x="379" y="33"/>
                  <a:pt x="376" y="35"/>
                </a:cubicBezTo>
                <a:cubicBezTo>
                  <a:pt x="375" y="34"/>
                  <a:pt x="375" y="34"/>
                  <a:pt x="375" y="34"/>
                </a:cubicBezTo>
                <a:cubicBezTo>
                  <a:pt x="374" y="35"/>
                  <a:pt x="373" y="35"/>
                  <a:pt x="372" y="36"/>
                </a:cubicBezTo>
                <a:cubicBezTo>
                  <a:pt x="371" y="37"/>
                  <a:pt x="370" y="37"/>
                  <a:pt x="369" y="37"/>
                </a:cubicBezTo>
                <a:cubicBezTo>
                  <a:pt x="369" y="37"/>
                  <a:pt x="369" y="37"/>
                  <a:pt x="369" y="37"/>
                </a:cubicBezTo>
                <a:cubicBezTo>
                  <a:pt x="369" y="37"/>
                  <a:pt x="369" y="37"/>
                  <a:pt x="369" y="37"/>
                </a:cubicBezTo>
                <a:cubicBezTo>
                  <a:pt x="370" y="36"/>
                  <a:pt x="370" y="36"/>
                  <a:pt x="370" y="36"/>
                </a:cubicBezTo>
                <a:cubicBezTo>
                  <a:pt x="370" y="36"/>
                  <a:pt x="370" y="36"/>
                  <a:pt x="370" y="36"/>
                </a:cubicBezTo>
                <a:cubicBezTo>
                  <a:pt x="370" y="36"/>
                  <a:pt x="370" y="36"/>
                  <a:pt x="370" y="36"/>
                </a:cubicBezTo>
                <a:cubicBezTo>
                  <a:pt x="375" y="31"/>
                  <a:pt x="381" y="28"/>
                  <a:pt x="388" y="27"/>
                </a:cubicBezTo>
                <a:cubicBezTo>
                  <a:pt x="390" y="26"/>
                  <a:pt x="391" y="26"/>
                  <a:pt x="393" y="25"/>
                </a:cubicBezTo>
                <a:cubicBezTo>
                  <a:pt x="396" y="25"/>
                  <a:pt x="399" y="24"/>
                  <a:pt x="401" y="24"/>
                </a:cubicBezTo>
                <a:cubicBezTo>
                  <a:pt x="404" y="23"/>
                  <a:pt x="408" y="23"/>
                  <a:pt x="411" y="23"/>
                </a:cubicBezTo>
                <a:cubicBezTo>
                  <a:pt x="412" y="23"/>
                  <a:pt x="412" y="23"/>
                  <a:pt x="412" y="23"/>
                </a:cubicBezTo>
                <a:cubicBezTo>
                  <a:pt x="417" y="23"/>
                  <a:pt x="422" y="24"/>
                  <a:pt x="428" y="24"/>
                </a:cubicBezTo>
                <a:cubicBezTo>
                  <a:pt x="428" y="22"/>
                  <a:pt x="428" y="22"/>
                  <a:pt x="428" y="22"/>
                </a:cubicBezTo>
                <a:cubicBezTo>
                  <a:pt x="423" y="22"/>
                  <a:pt x="418" y="21"/>
                  <a:pt x="413" y="21"/>
                </a:cubicBezTo>
                <a:cubicBezTo>
                  <a:pt x="413" y="20"/>
                  <a:pt x="413" y="20"/>
                  <a:pt x="413" y="20"/>
                </a:cubicBezTo>
                <a:cubicBezTo>
                  <a:pt x="418" y="20"/>
                  <a:pt x="423" y="21"/>
                  <a:pt x="428" y="21"/>
                </a:cubicBezTo>
                <a:cubicBezTo>
                  <a:pt x="428" y="19"/>
                  <a:pt x="428" y="19"/>
                  <a:pt x="428" y="19"/>
                </a:cubicBezTo>
                <a:cubicBezTo>
                  <a:pt x="423" y="19"/>
                  <a:pt x="418" y="18"/>
                  <a:pt x="413" y="18"/>
                </a:cubicBezTo>
                <a:cubicBezTo>
                  <a:pt x="413" y="18"/>
                  <a:pt x="413" y="18"/>
                  <a:pt x="413" y="18"/>
                </a:cubicBezTo>
                <a:cubicBezTo>
                  <a:pt x="412" y="18"/>
                  <a:pt x="412" y="18"/>
                  <a:pt x="412" y="18"/>
                </a:cubicBezTo>
                <a:cubicBezTo>
                  <a:pt x="411" y="18"/>
                  <a:pt x="411" y="18"/>
                  <a:pt x="411" y="18"/>
                </a:cubicBezTo>
                <a:cubicBezTo>
                  <a:pt x="411" y="18"/>
                  <a:pt x="411" y="18"/>
                  <a:pt x="411" y="18"/>
                </a:cubicBezTo>
                <a:cubicBezTo>
                  <a:pt x="405" y="18"/>
                  <a:pt x="400" y="19"/>
                  <a:pt x="394" y="20"/>
                </a:cubicBezTo>
                <a:cubicBezTo>
                  <a:pt x="394" y="20"/>
                  <a:pt x="394" y="20"/>
                  <a:pt x="393" y="20"/>
                </a:cubicBezTo>
                <a:cubicBezTo>
                  <a:pt x="393" y="20"/>
                  <a:pt x="393" y="20"/>
                  <a:pt x="392" y="20"/>
                </a:cubicBezTo>
                <a:cubicBezTo>
                  <a:pt x="391" y="21"/>
                  <a:pt x="389" y="21"/>
                  <a:pt x="387" y="22"/>
                </a:cubicBezTo>
                <a:cubicBezTo>
                  <a:pt x="380" y="24"/>
                  <a:pt x="372" y="27"/>
                  <a:pt x="366" y="32"/>
                </a:cubicBezTo>
                <a:cubicBezTo>
                  <a:pt x="365" y="33"/>
                  <a:pt x="364" y="33"/>
                  <a:pt x="363" y="35"/>
                </a:cubicBezTo>
                <a:cubicBezTo>
                  <a:pt x="363" y="35"/>
                  <a:pt x="363" y="35"/>
                  <a:pt x="363" y="35"/>
                </a:cubicBezTo>
                <a:cubicBezTo>
                  <a:pt x="362" y="35"/>
                  <a:pt x="362" y="35"/>
                  <a:pt x="362" y="35"/>
                </a:cubicBezTo>
                <a:cubicBezTo>
                  <a:pt x="362" y="35"/>
                  <a:pt x="362" y="35"/>
                  <a:pt x="362" y="35"/>
                </a:cubicBezTo>
                <a:cubicBezTo>
                  <a:pt x="350" y="35"/>
                  <a:pt x="350" y="35"/>
                  <a:pt x="350" y="35"/>
                </a:cubicBezTo>
                <a:cubicBezTo>
                  <a:pt x="348" y="35"/>
                  <a:pt x="348" y="35"/>
                  <a:pt x="348" y="35"/>
                </a:cubicBezTo>
                <a:cubicBezTo>
                  <a:pt x="348" y="35"/>
                  <a:pt x="348" y="35"/>
                  <a:pt x="347" y="34"/>
                </a:cubicBezTo>
                <a:cubicBezTo>
                  <a:pt x="347" y="33"/>
                  <a:pt x="347" y="32"/>
                  <a:pt x="347" y="31"/>
                </a:cubicBezTo>
                <a:cubicBezTo>
                  <a:pt x="347" y="31"/>
                  <a:pt x="347" y="31"/>
                  <a:pt x="347" y="31"/>
                </a:cubicBezTo>
                <a:cubicBezTo>
                  <a:pt x="347" y="31"/>
                  <a:pt x="347" y="31"/>
                  <a:pt x="347" y="31"/>
                </a:cubicBezTo>
                <a:cubicBezTo>
                  <a:pt x="347" y="31"/>
                  <a:pt x="347" y="30"/>
                  <a:pt x="347" y="30"/>
                </a:cubicBezTo>
                <a:cubicBezTo>
                  <a:pt x="348" y="29"/>
                  <a:pt x="350" y="27"/>
                  <a:pt x="351" y="25"/>
                </a:cubicBezTo>
                <a:cubicBezTo>
                  <a:pt x="354" y="23"/>
                  <a:pt x="357" y="21"/>
                  <a:pt x="360" y="19"/>
                </a:cubicBezTo>
                <a:cubicBezTo>
                  <a:pt x="362" y="18"/>
                  <a:pt x="362" y="18"/>
                  <a:pt x="362" y="18"/>
                </a:cubicBezTo>
                <a:cubicBezTo>
                  <a:pt x="362" y="18"/>
                  <a:pt x="362" y="18"/>
                  <a:pt x="362" y="18"/>
                </a:cubicBezTo>
                <a:cubicBezTo>
                  <a:pt x="363" y="18"/>
                  <a:pt x="363" y="18"/>
                  <a:pt x="363" y="18"/>
                </a:cubicBezTo>
                <a:cubicBezTo>
                  <a:pt x="364" y="17"/>
                  <a:pt x="364" y="17"/>
                  <a:pt x="364" y="17"/>
                </a:cubicBezTo>
                <a:cubicBezTo>
                  <a:pt x="364" y="17"/>
                  <a:pt x="364" y="17"/>
                  <a:pt x="364" y="17"/>
                </a:cubicBezTo>
                <a:cubicBezTo>
                  <a:pt x="367" y="16"/>
                  <a:pt x="367" y="16"/>
                  <a:pt x="367" y="16"/>
                </a:cubicBezTo>
                <a:cubicBezTo>
                  <a:pt x="373" y="14"/>
                  <a:pt x="373" y="14"/>
                  <a:pt x="373" y="14"/>
                </a:cubicBezTo>
                <a:cubicBezTo>
                  <a:pt x="373" y="14"/>
                  <a:pt x="373" y="14"/>
                  <a:pt x="373" y="14"/>
                </a:cubicBezTo>
                <a:cubicBezTo>
                  <a:pt x="377" y="12"/>
                  <a:pt x="383" y="10"/>
                  <a:pt x="388" y="9"/>
                </a:cubicBezTo>
                <a:cubicBezTo>
                  <a:pt x="390" y="9"/>
                  <a:pt x="391" y="8"/>
                  <a:pt x="393" y="8"/>
                </a:cubicBezTo>
                <a:cubicBezTo>
                  <a:pt x="399" y="7"/>
                  <a:pt x="405" y="7"/>
                  <a:pt x="412" y="6"/>
                </a:cubicBezTo>
                <a:cubicBezTo>
                  <a:pt x="417" y="6"/>
                  <a:pt x="422" y="6"/>
                  <a:pt x="428" y="7"/>
                </a:cubicBezTo>
                <a:cubicBezTo>
                  <a:pt x="428" y="5"/>
                  <a:pt x="428" y="5"/>
                  <a:pt x="428" y="5"/>
                </a:cubicBezTo>
                <a:cubicBezTo>
                  <a:pt x="423" y="4"/>
                  <a:pt x="418" y="4"/>
                  <a:pt x="413" y="4"/>
                </a:cubicBezTo>
                <a:cubicBezTo>
                  <a:pt x="413" y="4"/>
                  <a:pt x="413" y="4"/>
                  <a:pt x="413" y="4"/>
                </a:cubicBezTo>
                <a:cubicBezTo>
                  <a:pt x="418" y="4"/>
                  <a:pt x="423" y="4"/>
                  <a:pt x="428" y="4"/>
                </a:cubicBezTo>
                <a:cubicBezTo>
                  <a:pt x="428" y="2"/>
                  <a:pt x="428" y="2"/>
                  <a:pt x="428" y="2"/>
                </a:cubicBezTo>
                <a:cubicBezTo>
                  <a:pt x="423" y="2"/>
                  <a:pt x="418" y="2"/>
                  <a:pt x="413" y="2"/>
                </a:cubicBezTo>
                <a:cubicBezTo>
                  <a:pt x="413" y="2"/>
                  <a:pt x="413" y="2"/>
                  <a:pt x="413" y="2"/>
                </a:cubicBezTo>
                <a:cubicBezTo>
                  <a:pt x="412" y="2"/>
                  <a:pt x="412" y="2"/>
                  <a:pt x="412" y="2"/>
                </a:cubicBezTo>
                <a:cubicBezTo>
                  <a:pt x="411" y="2"/>
                  <a:pt x="411" y="2"/>
                  <a:pt x="411" y="2"/>
                </a:cubicBezTo>
                <a:cubicBezTo>
                  <a:pt x="411" y="2"/>
                  <a:pt x="411" y="2"/>
                  <a:pt x="411" y="2"/>
                </a:cubicBezTo>
                <a:cubicBezTo>
                  <a:pt x="408" y="2"/>
                  <a:pt x="405" y="2"/>
                  <a:pt x="402" y="2"/>
                </a:cubicBezTo>
                <a:cubicBezTo>
                  <a:pt x="402" y="2"/>
                  <a:pt x="402" y="2"/>
                  <a:pt x="402" y="2"/>
                </a:cubicBezTo>
                <a:cubicBezTo>
                  <a:pt x="401" y="2"/>
                  <a:pt x="401" y="2"/>
                  <a:pt x="401" y="2"/>
                </a:cubicBezTo>
                <a:cubicBezTo>
                  <a:pt x="399" y="2"/>
                  <a:pt x="396" y="2"/>
                  <a:pt x="394" y="3"/>
                </a:cubicBezTo>
                <a:cubicBezTo>
                  <a:pt x="394" y="3"/>
                  <a:pt x="394" y="3"/>
                  <a:pt x="394" y="3"/>
                </a:cubicBezTo>
                <a:cubicBezTo>
                  <a:pt x="393" y="3"/>
                  <a:pt x="393" y="3"/>
                  <a:pt x="393" y="3"/>
                </a:cubicBezTo>
                <a:cubicBezTo>
                  <a:pt x="392" y="3"/>
                  <a:pt x="392" y="3"/>
                  <a:pt x="392" y="3"/>
                </a:cubicBezTo>
                <a:cubicBezTo>
                  <a:pt x="392" y="3"/>
                  <a:pt x="392" y="3"/>
                  <a:pt x="392" y="3"/>
                </a:cubicBezTo>
                <a:cubicBezTo>
                  <a:pt x="390" y="3"/>
                  <a:pt x="389" y="4"/>
                  <a:pt x="387" y="4"/>
                </a:cubicBezTo>
                <a:cubicBezTo>
                  <a:pt x="387" y="4"/>
                  <a:pt x="387" y="4"/>
                  <a:pt x="387" y="4"/>
                </a:cubicBezTo>
                <a:cubicBezTo>
                  <a:pt x="380" y="5"/>
                  <a:pt x="373" y="7"/>
                  <a:pt x="367" y="11"/>
                </a:cubicBezTo>
                <a:cubicBezTo>
                  <a:pt x="367" y="11"/>
                  <a:pt x="367" y="11"/>
                  <a:pt x="366" y="11"/>
                </a:cubicBezTo>
                <a:cubicBezTo>
                  <a:pt x="366" y="11"/>
                  <a:pt x="366" y="11"/>
                  <a:pt x="366" y="11"/>
                </a:cubicBezTo>
                <a:cubicBezTo>
                  <a:pt x="366" y="11"/>
                  <a:pt x="366" y="11"/>
                  <a:pt x="366" y="11"/>
                </a:cubicBezTo>
                <a:cubicBezTo>
                  <a:pt x="365" y="12"/>
                  <a:pt x="364" y="12"/>
                  <a:pt x="364" y="12"/>
                </a:cubicBezTo>
                <a:cubicBezTo>
                  <a:pt x="364" y="12"/>
                  <a:pt x="364" y="12"/>
                  <a:pt x="364" y="12"/>
                </a:cubicBezTo>
                <a:cubicBezTo>
                  <a:pt x="362" y="13"/>
                  <a:pt x="362" y="13"/>
                  <a:pt x="362" y="13"/>
                </a:cubicBezTo>
                <a:cubicBezTo>
                  <a:pt x="362" y="13"/>
                  <a:pt x="362" y="13"/>
                  <a:pt x="362" y="13"/>
                </a:cubicBezTo>
                <a:cubicBezTo>
                  <a:pt x="362" y="13"/>
                  <a:pt x="362" y="13"/>
                  <a:pt x="362" y="13"/>
                </a:cubicBezTo>
                <a:cubicBezTo>
                  <a:pt x="359" y="14"/>
                  <a:pt x="356" y="15"/>
                  <a:pt x="353" y="18"/>
                </a:cubicBezTo>
                <a:cubicBezTo>
                  <a:pt x="353" y="18"/>
                  <a:pt x="352" y="19"/>
                  <a:pt x="351" y="19"/>
                </a:cubicBezTo>
                <a:cubicBezTo>
                  <a:pt x="351" y="19"/>
                  <a:pt x="351" y="19"/>
                  <a:pt x="351" y="19"/>
                </a:cubicBezTo>
                <a:cubicBezTo>
                  <a:pt x="350" y="20"/>
                  <a:pt x="350" y="20"/>
                  <a:pt x="350" y="20"/>
                </a:cubicBezTo>
                <a:cubicBezTo>
                  <a:pt x="349" y="20"/>
                  <a:pt x="349" y="20"/>
                  <a:pt x="349" y="20"/>
                </a:cubicBezTo>
                <a:cubicBezTo>
                  <a:pt x="349" y="20"/>
                  <a:pt x="349" y="20"/>
                  <a:pt x="349" y="20"/>
                </a:cubicBezTo>
                <a:cubicBezTo>
                  <a:pt x="349" y="21"/>
                  <a:pt x="348" y="22"/>
                  <a:pt x="347" y="22"/>
                </a:cubicBezTo>
                <a:cubicBezTo>
                  <a:pt x="347" y="22"/>
                  <a:pt x="347" y="22"/>
                  <a:pt x="347" y="22"/>
                </a:cubicBezTo>
                <a:cubicBezTo>
                  <a:pt x="345" y="24"/>
                  <a:pt x="345" y="24"/>
                  <a:pt x="345" y="24"/>
                </a:cubicBezTo>
                <a:cubicBezTo>
                  <a:pt x="345" y="24"/>
                  <a:pt x="345" y="24"/>
                  <a:pt x="345" y="24"/>
                </a:cubicBezTo>
                <a:cubicBezTo>
                  <a:pt x="345" y="24"/>
                  <a:pt x="345" y="24"/>
                  <a:pt x="345" y="24"/>
                </a:cubicBezTo>
                <a:cubicBezTo>
                  <a:pt x="345" y="24"/>
                  <a:pt x="344" y="24"/>
                  <a:pt x="344" y="25"/>
                </a:cubicBezTo>
                <a:cubicBezTo>
                  <a:pt x="344" y="24"/>
                  <a:pt x="344" y="24"/>
                  <a:pt x="344" y="24"/>
                </a:cubicBezTo>
                <a:cubicBezTo>
                  <a:pt x="344" y="24"/>
                  <a:pt x="344" y="24"/>
                  <a:pt x="344" y="24"/>
                </a:cubicBezTo>
                <a:cubicBezTo>
                  <a:pt x="343" y="22"/>
                  <a:pt x="343" y="22"/>
                  <a:pt x="343" y="22"/>
                </a:cubicBezTo>
                <a:cubicBezTo>
                  <a:pt x="343" y="22"/>
                  <a:pt x="343" y="22"/>
                  <a:pt x="343" y="22"/>
                </a:cubicBezTo>
                <a:cubicBezTo>
                  <a:pt x="343" y="22"/>
                  <a:pt x="343" y="22"/>
                  <a:pt x="343" y="22"/>
                </a:cubicBezTo>
                <a:cubicBezTo>
                  <a:pt x="343" y="22"/>
                  <a:pt x="343" y="22"/>
                  <a:pt x="343" y="22"/>
                </a:cubicBezTo>
                <a:cubicBezTo>
                  <a:pt x="343" y="22"/>
                  <a:pt x="343" y="22"/>
                  <a:pt x="343" y="22"/>
                </a:cubicBezTo>
                <a:cubicBezTo>
                  <a:pt x="343" y="22"/>
                  <a:pt x="343" y="22"/>
                  <a:pt x="343" y="22"/>
                </a:cubicBezTo>
                <a:cubicBezTo>
                  <a:pt x="344" y="21"/>
                  <a:pt x="344" y="21"/>
                  <a:pt x="345" y="20"/>
                </a:cubicBezTo>
                <a:cubicBezTo>
                  <a:pt x="345" y="20"/>
                  <a:pt x="345" y="20"/>
                  <a:pt x="345" y="20"/>
                </a:cubicBezTo>
                <a:cubicBezTo>
                  <a:pt x="346" y="19"/>
                  <a:pt x="346" y="19"/>
                  <a:pt x="346" y="19"/>
                </a:cubicBezTo>
                <a:cubicBezTo>
                  <a:pt x="347" y="19"/>
                  <a:pt x="347" y="19"/>
                  <a:pt x="347" y="19"/>
                </a:cubicBezTo>
                <a:cubicBezTo>
                  <a:pt x="347" y="18"/>
                  <a:pt x="347" y="18"/>
                  <a:pt x="347" y="18"/>
                </a:cubicBezTo>
                <a:cubicBezTo>
                  <a:pt x="348" y="18"/>
                  <a:pt x="348" y="17"/>
                  <a:pt x="349" y="16"/>
                </a:cubicBezTo>
                <a:cubicBezTo>
                  <a:pt x="349" y="16"/>
                  <a:pt x="349" y="16"/>
                  <a:pt x="349" y="16"/>
                </a:cubicBezTo>
                <a:cubicBezTo>
                  <a:pt x="351" y="15"/>
                  <a:pt x="351" y="15"/>
                  <a:pt x="351" y="15"/>
                </a:cubicBezTo>
                <a:cubicBezTo>
                  <a:pt x="351" y="15"/>
                  <a:pt x="351" y="15"/>
                  <a:pt x="351" y="15"/>
                </a:cubicBezTo>
                <a:cubicBezTo>
                  <a:pt x="351" y="15"/>
                  <a:pt x="351" y="15"/>
                  <a:pt x="351" y="15"/>
                </a:cubicBezTo>
                <a:cubicBezTo>
                  <a:pt x="351" y="15"/>
                  <a:pt x="351" y="15"/>
                  <a:pt x="351" y="15"/>
                </a:cubicBezTo>
                <a:cubicBezTo>
                  <a:pt x="355" y="12"/>
                  <a:pt x="358" y="10"/>
                  <a:pt x="362" y="9"/>
                </a:cubicBezTo>
                <a:cubicBezTo>
                  <a:pt x="362" y="9"/>
                  <a:pt x="362" y="9"/>
                  <a:pt x="362" y="9"/>
                </a:cubicBezTo>
                <a:cubicBezTo>
                  <a:pt x="363" y="8"/>
                  <a:pt x="363" y="8"/>
                  <a:pt x="363" y="8"/>
                </a:cubicBezTo>
                <a:cubicBezTo>
                  <a:pt x="364" y="8"/>
                  <a:pt x="364" y="8"/>
                  <a:pt x="364" y="8"/>
                </a:cubicBezTo>
                <a:cubicBezTo>
                  <a:pt x="364" y="8"/>
                  <a:pt x="364" y="8"/>
                  <a:pt x="364" y="8"/>
                </a:cubicBezTo>
                <a:cubicBezTo>
                  <a:pt x="364" y="7"/>
                  <a:pt x="365" y="7"/>
                  <a:pt x="365" y="7"/>
                </a:cubicBezTo>
                <a:cubicBezTo>
                  <a:pt x="365" y="7"/>
                  <a:pt x="365" y="7"/>
                  <a:pt x="365" y="7"/>
                </a:cubicBezTo>
                <a:cubicBezTo>
                  <a:pt x="367" y="6"/>
                  <a:pt x="367" y="6"/>
                  <a:pt x="367" y="6"/>
                </a:cubicBezTo>
                <a:cubicBezTo>
                  <a:pt x="367" y="6"/>
                  <a:pt x="367" y="6"/>
                  <a:pt x="367" y="6"/>
                </a:cubicBezTo>
                <a:cubicBezTo>
                  <a:pt x="367" y="6"/>
                  <a:pt x="367" y="6"/>
                  <a:pt x="367" y="6"/>
                </a:cubicBezTo>
                <a:cubicBezTo>
                  <a:pt x="373" y="4"/>
                  <a:pt x="380" y="2"/>
                  <a:pt x="386" y="0"/>
                </a:cubicBezTo>
                <a:cubicBezTo>
                  <a:pt x="386" y="1"/>
                  <a:pt x="386" y="1"/>
                  <a:pt x="386" y="1"/>
                </a:cubicBezTo>
                <a:cubicBezTo>
                  <a:pt x="388" y="0"/>
                  <a:pt x="388" y="0"/>
                  <a:pt x="388" y="0"/>
                </a:cubicBezTo>
                <a:cubicBezTo>
                  <a:pt x="388" y="0"/>
                  <a:pt x="388" y="0"/>
                  <a:pt x="388" y="0"/>
                </a:cubicBezTo>
                <a:cubicBezTo>
                  <a:pt x="388" y="0"/>
                  <a:pt x="388" y="0"/>
                  <a:pt x="388" y="0"/>
                </a:cubicBezTo>
                <a:cubicBezTo>
                  <a:pt x="388" y="0"/>
                  <a:pt x="388" y="0"/>
                  <a:pt x="388" y="0"/>
                </a:cubicBezTo>
                <a:cubicBezTo>
                  <a:pt x="389" y="0"/>
                  <a:pt x="389" y="0"/>
                  <a:pt x="389" y="0"/>
                </a:cubicBezTo>
              </a:path>
            </a:pathLst>
          </a:custGeom>
          <a:solidFill>
            <a:srgbClr val="E8888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24" name="PA_任意多边形 1456"/>
          <p:cNvSpPr>
            <a:spLocks noEditPoints="1"/>
          </p:cNvSpPr>
          <p:nvPr>
            <p:custDataLst>
              <p:tags r:id="rId189"/>
            </p:custDataLst>
          </p:nvPr>
        </p:nvSpPr>
        <p:spPr bwMode="auto">
          <a:xfrm>
            <a:off x="1993900" y="6797675"/>
            <a:ext cx="1017588" cy="130175"/>
          </a:xfrm>
          <a:custGeom>
            <a:avLst/>
            <a:gdLst>
              <a:gd name="T0" fmla="*/ 39 w 423"/>
              <a:gd name="T1" fmla="*/ 4 h 54"/>
              <a:gd name="T2" fmla="*/ 13 w 423"/>
              <a:gd name="T3" fmla="*/ 0 h 54"/>
              <a:gd name="T4" fmla="*/ 48 w 423"/>
              <a:gd name="T5" fmla="*/ 0 h 54"/>
              <a:gd name="T6" fmla="*/ 384 w 423"/>
              <a:gd name="T7" fmla="*/ 52 h 54"/>
              <a:gd name="T8" fmla="*/ 146 w 423"/>
              <a:gd name="T9" fmla="*/ 45 h 54"/>
              <a:gd name="T10" fmla="*/ 277 w 423"/>
              <a:gd name="T11" fmla="*/ 48 h 54"/>
              <a:gd name="T12" fmla="*/ 40 w 423"/>
              <a:gd name="T13" fmla="*/ 49 h 54"/>
              <a:gd name="T14" fmla="*/ 59 w 423"/>
              <a:gd name="T15" fmla="*/ 39 h 54"/>
              <a:gd name="T16" fmla="*/ 276 w 423"/>
              <a:gd name="T17" fmla="*/ 40 h 54"/>
              <a:gd name="T18" fmla="*/ 271 w 423"/>
              <a:gd name="T19" fmla="*/ 37 h 54"/>
              <a:gd name="T20" fmla="*/ 170 w 423"/>
              <a:gd name="T21" fmla="*/ 44 h 54"/>
              <a:gd name="T22" fmla="*/ 388 w 423"/>
              <a:gd name="T23" fmla="*/ 49 h 54"/>
              <a:gd name="T24" fmla="*/ 395 w 423"/>
              <a:gd name="T25" fmla="*/ 31 h 54"/>
              <a:gd name="T26" fmla="*/ 227 w 423"/>
              <a:gd name="T27" fmla="*/ 43 h 54"/>
              <a:gd name="T28" fmla="*/ 352 w 423"/>
              <a:gd name="T29" fmla="*/ 30 h 54"/>
              <a:gd name="T30" fmla="*/ 380 w 423"/>
              <a:gd name="T31" fmla="*/ 27 h 54"/>
              <a:gd name="T32" fmla="*/ 382 w 423"/>
              <a:gd name="T33" fmla="*/ 30 h 54"/>
              <a:gd name="T34" fmla="*/ 383 w 423"/>
              <a:gd name="T35" fmla="*/ 36 h 54"/>
              <a:gd name="T36" fmla="*/ 234 w 423"/>
              <a:gd name="T37" fmla="*/ 25 h 54"/>
              <a:gd name="T38" fmla="*/ 396 w 423"/>
              <a:gd name="T39" fmla="*/ 22 h 54"/>
              <a:gd name="T40" fmla="*/ 104 w 423"/>
              <a:gd name="T41" fmla="*/ 36 h 54"/>
              <a:gd name="T42" fmla="*/ 414 w 423"/>
              <a:gd name="T43" fmla="*/ 42 h 54"/>
              <a:gd name="T44" fmla="*/ 301 w 423"/>
              <a:gd name="T45" fmla="*/ 20 h 54"/>
              <a:gd name="T46" fmla="*/ 127 w 423"/>
              <a:gd name="T47" fmla="*/ 18 h 54"/>
              <a:gd name="T48" fmla="*/ 144 w 423"/>
              <a:gd name="T49" fmla="*/ 31 h 54"/>
              <a:gd name="T50" fmla="*/ 126 w 423"/>
              <a:gd name="T51" fmla="*/ 18 h 54"/>
              <a:gd name="T52" fmla="*/ 384 w 423"/>
              <a:gd name="T53" fmla="*/ 18 h 54"/>
              <a:gd name="T54" fmla="*/ 352 w 423"/>
              <a:gd name="T55" fmla="*/ 15 h 54"/>
              <a:gd name="T56" fmla="*/ 262 w 423"/>
              <a:gd name="T57" fmla="*/ 49 h 54"/>
              <a:gd name="T58" fmla="*/ 293 w 423"/>
              <a:gd name="T59" fmla="*/ 21 h 54"/>
              <a:gd name="T60" fmla="*/ 289 w 423"/>
              <a:gd name="T61" fmla="*/ 17 h 54"/>
              <a:gd name="T62" fmla="*/ 299 w 423"/>
              <a:gd name="T63" fmla="*/ 13 h 54"/>
              <a:gd name="T64" fmla="*/ 378 w 423"/>
              <a:gd name="T65" fmla="*/ 23 h 54"/>
              <a:gd name="T66" fmla="*/ 224 w 423"/>
              <a:gd name="T67" fmla="*/ 44 h 54"/>
              <a:gd name="T68" fmla="*/ 63 w 423"/>
              <a:gd name="T69" fmla="*/ 41 h 54"/>
              <a:gd name="T70" fmla="*/ 225 w 423"/>
              <a:gd name="T71" fmla="*/ 38 h 54"/>
              <a:gd name="T72" fmla="*/ 381 w 423"/>
              <a:gd name="T73" fmla="*/ 13 h 54"/>
              <a:gd name="T74" fmla="*/ 401 w 423"/>
              <a:gd name="T75" fmla="*/ 22 h 54"/>
              <a:gd name="T76" fmla="*/ 301 w 423"/>
              <a:gd name="T77" fmla="*/ 1 h 54"/>
              <a:gd name="T78" fmla="*/ 269 w 423"/>
              <a:gd name="T79" fmla="*/ 32 h 54"/>
              <a:gd name="T80" fmla="*/ 378 w 423"/>
              <a:gd name="T81" fmla="*/ 0 h 54"/>
              <a:gd name="T82" fmla="*/ 343 w 423"/>
              <a:gd name="T83" fmla="*/ 17 h 54"/>
              <a:gd name="T84" fmla="*/ 328 w 423"/>
              <a:gd name="T85" fmla="*/ 11 h 54"/>
              <a:gd name="T86" fmla="*/ 345 w 423"/>
              <a:gd name="T87" fmla="*/ 42 h 54"/>
              <a:gd name="T88" fmla="*/ 343 w 423"/>
              <a:gd name="T89" fmla="*/ 32 h 54"/>
              <a:gd name="T90" fmla="*/ 334 w 423"/>
              <a:gd name="T91" fmla="*/ 47 h 54"/>
              <a:gd name="T92" fmla="*/ 301 w 423"/>
              <a:gd name="T93" fmla="*/ 48 h 54"/>
              <a:gd name="T94" fmla="*/ 276 w 423"/>
              <a:gd name="T95" fmla="*/ 20 h 54"/>
              <a:gd name="T96" fmla="*/ 311 w 423"/>
              <a:gd name="T97" fmla="*/ 5 h 54"/>
              <a:gd name="T98" fmla="*/ 308 w 423"/>
              <a:gd name="T99" fmla="*/ 9 h 54"/>
              <a:gd name="T100" fmla="*/ 269 w 423"/>
              <a:gd name="T101" fmla="*/ 11 h 54"/>
              <a:gd name="T102" fmla="*/ 244 w 423"/>
              <a:gd name="T103" fmla="*/ 5 h 54"/>
              <a:gd name="T104" fmla="*/ 219 w 423"/>
              <a:gd name="T105" fmla="*/ 11 h 54"/>
              <a:gd name="T106" fmla="*/ 225 w 423"/>
              <a:gd name="T107" fmla="*/ 30 h 54"/>
              <a:gd name="T108" fmla="*/ 135 w 423"/>
              <a:gd name="T109" fmla="*/ 4 h 54"/>
              <a:gd name="T110" fmla="*/ 107 w 423"/>
              <a:gd name="T111" fmla="*/ 0 h 54"/>
              <a:gd name="T112" fmla="*/ 31 w 423"/>
              <a:gd name="T113" fmla="*/ 43 h 54"/>
              <a:gd name="T114" fmla="*/ 44 w 423"/>
              <a:gd name="T115" fmla="*/ 20 h 54"/>
              <a:gd name="T116" fmla="*/ 26 w 423"/>
              <a:gd name="T117" fmla="*/ 52 h 54"/>
              <a:gd name="T118" fmla="*/ 207 w 423"/>
              <a:gd name="T119" fmla="*/ 53 h 54"/>
              <a:gd name="T120" fmla="*/ 394 w 423"/>
              <a:gd name="T121" fmla="*/ 54 h 54"/>
              <a:gd name="T122" fmla="*/ 415 w 423"/>
              <a:gd name="T123" fmla="*/ 43 h 54"/>
              <a:gd name="T124" fmla="*/ 401 w 423"/>
              <a:gd name="T125" fmla="*/ 9 h 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423" h="54">
                <a:moveTo>
                  <a:pt x="48" y="0"/>
                </a:moveTo>
                <a:cubicBezTo>
                  <a:pt x="45" y="0"/>
                  <a:pt x="45" y="0"/>
                  <a:pt x="45" y="0"/>
                </a:cubicBezTo>
                <a:cubicBezTo>
                  <a:pt x="45" y="0"/>
                  <a:pt x="45" y="1"/>
                  <a:pt x="44" y="1"/>
                </a:cubicBezTo>
                <a:cubicBezTo>
                  <a:pt x="44" y="0"/>
                  <a:pt x="44" y="0"/>
                  <a:pt x="44" y="0"/>
                </a:cubicBezTo>
                <a:cubicBezTo>
                  <a:pt x="39" y="0"/>
                  <a:pt x="39" y="0"/>
                  <a:pt x="39" y="0"/>
                </a:cubicBezTo>
                <a:cubicBezTo>
                  <a:pt x="40" y="0"/>
                  <a:pt x="40" y="1"/>
                  <a:pt x="41" y="1"/>
                </a:cubicBezTo>
                <a:cubicBezTo>
                  <a:pt x="41" y="1"/>
                  <a:pt x="41" y="1"/>
                  <a:pt x="41" y="1"/>
                </a:cubicBezTo>
                <a:cubicBezTo>
                  <a:pt x="41" y="1"/>
                  <a:pt x="41" y="1"/>
                  <a:pt x="41" y="1"/>
                </a:cubicBezTo>
                <a:cubicBezTo>
                  <a:pt x="42" y="1"/>
                  <a:pt x="42" y="1"/>
                  <a:pt x="42" y="1"/>
                </a:cubicBezTo>
                <a:cubicBezTo>
                  <a:pt x="42" y="4"/>
                  <a:pt x="42" y="4"/>
                  <a:pt x="42" y="4"/>
                </a:cubicBezTo>
                <a:cubicBezTo>
                  <a:pt x="39" y="7"/>
                  <a:pt x="36" y="11"/>
                  <a:pt x="33" y="14"/>
                </a:cubicBezTo>
                <a:cubicBezTo>
                  <a:pt x="33" y="14"/>
                  <a:pt x="33" y="14"/>
                  <a:pt x="33" y="14"/>
                </a:cubicBezTo>
                <a:cubicBezTo>
                  <a:pt x="32" y="14"/>
                  <a:pt x="32" y="14"/>
                  <a:pt x="32" y="14"/>
                </a:cubicBezTo>
                <a:cubicBezTo>
                  <a:pt x="32" y="14"/>
                  <a:pt x="31" y="15"/>
                  <a:pt x="31" y="15"/>
                </a:cubicBezTo>
                <a:cubicBezTo>
                  <a:pt x="31" y="14"/>
                  <a:pt x="31" y="14"/>
                  <a:pt x="31" y="14"/>
                </a:cubicBezTo>
                <a:cubicBezTo>
                  <a:pt x="31" y="13"/>
                  <a:pt x="31" y="13"/>
                  <a:pt x="31" y="13"/>
                </a:cubicBezTo>
                <a:cubicBezTo>
                  <a:pt x="31" y="13"/>
                  <a:pt x="32" y="12"/>
                  <a:pt x="32" y="12"/>
                </a:cubicBezTo>
                <a:cubicBezTo>
                  <a:pt x="32" y="11"/>
                  <a:pt x="32" y="11"/>
                  <a:pt x="32" y="11"/>
                </a:cubicBezTo>
                <a:cubicBezTo>
                  <a:pt x="32" y="10"/>
                  <a:pt x="32" y="10"/>
                  <a:pt x="32" y="10"/>
                </a:cubicBezTo>
                <a:cubicBezTo>
                  <a:pt x="31" y="10"/>
                  <a:pt x="31" y="10"/>
                  <a:pt x="31" y="10"/>
                </a:cubicBezTo>
                <a:cubicBezTo>
                  <a:pt x="31" y="9"/>
                  <a:pt x="31" y="9"/>
                  <a:pt x="31" y="9"/>
                </a:cubicBezTo>
                <a:cubicBezTo>
                  <a:pt x="31" y="8"/>
                  <a:pt x="31" y="8"/>
                  <a:pt x="31" y="8"/>
                </a:cubicBezTo>
                <a:cubicBezTo>
                  <a:pt x="32" y="9"/>
                  <a:pt x="33" y="9"/>
                  <a:pt x="34" y="9"/>
                </a:cubicBezTo>
                <a:cubicBezTo>
                  <a:pt x="34" y="9"/>
                  <a:pt x="34" y="9"/>
                  <a:pt x="34" y="9"/>
                </a:cubicBezTo>
                <a:cubicBezTo>
                  <a:pt x="35" y="9"/>
                  <a:pt x="36" y="9"/>
                  <a:pt x="37" y="8"/>
                </a:cubicBezTo>
                <a:cubicBezTo>
                  <a:pt x="38" y="7"/>
                  <a:pt x="39" y="6"/>
                  <a:pt x="39" y="4"/>
                </a:cubicBezTo>
                <a:cubicBezTo>
                  <a:pt x="39" y="4"/>
                  <a:pt x="39" y="3"/>
                  <a:pt x="39" y="3"/>
                </a:cubicBezTo>
                <a:cubicBezTo>
                  <a:pt x="38" y="1"/>
                  <a:pt x="38" y="1"/>
                  <a:pt x="37" y="0"/>
                </a:cubicBezTo>
                <a:cubicBezTo>
                  <a:pt x="34" y="0"/>
                  <a:pt x="34" y="0"/>
                  <a:pt x="34" y="0"/>
                </a:cubicBezTo>
                <a:cubicBezTo>
                  <a:pt x="35" y="1"/>
                  <a:pt x="36" y="2"/>
                  <a:pt x="37" y="4"/>
                </a:cubicBezTo>
                <a:cubicBezTo>
                  <a:pt x="37" y="4"/>
                  <a:pt x="37" y="4"/>
                  <a:pt x="37" y="4"/>
                </a:cubicBezTo>
                <a:cubicBezTo>
                  <a:pt x="37" y="4"/>
                  <a:pt x="37" y="4"/>
                  <a:pt x="37" y="4"/>
                </a:cubicBezTo>
                <a:cubicBezTo>
                  <a:pt x="37" y="4"/>
                  <a:pt x="37" y="4"/>
                  <a:pt x="37" y="4"/>
                </a:cubicBezTo>
                <a:cubicBezTo>
                  <a:pt x="38" y="4"/>
                  <a:pt x="37" y="6"/>
                  <a:pt x="36" y="6"/>
                </a:cubicBezTo>
                <a:cubicBezTo>
                  <a:pt x="36" y="6"/>
                  <a:pt x="36" y="6"/>
                  <a:pt x="36" y="6"/>
                </a:cubicBezTo>
                <a:cubicBezTo>
                  <a:pt x="36" y="6"/>
                  <a:pt x="36" y="6"/>
                  <a:pt x="36" y="6"/>
                </a:cubicBezTo>
                <a:cubicBezTo>
                  <a:pt x="35" y="7"/>
                  <a:pt x="34" y="7"/>
                  <a:pt x="34" y="7"/>
                </a:cubicBezTo>
                <a:cubicBezTo>
                  <a:pt x="34" y="7"/>
                  <a:pt x="34" y="7"/>
                  <a:pt x="34" y="7"/>
                </a:cubicBezTo>
                <a:cubicBezTo>
                  <a:pt x="33" y="7"/>
                  <a:pt x="32" y="7"/>
                  <a:pt x="31" y="6"/>
                </a:cubicBezTo>
                <a:cubicBezTo>
                  <a:pt x="31" y="6"/>
                  <a:pt x="31" y="6"/>
                  <a:pt x="31" y="6"/>
                </a:cubicBezTo>
                <a:cubicBezTo>
                  <a:pt x="30" y="6"/>
                  <a:pt x="30" y="6"/>
                  <a:pt x="30" y="6"/>
                </a:cubicBezTo>
                <a:cubicBezTo>
                  <a:pt x="29" y="4"/>
                  <a:pt x="29" y="4"/>
                  <a:pt x="29" y="4"/>
                </a:cubicBezTo>
                <a:cubicBezTo>
                  <a:pt x="29" y="4"/>
                  <a:pt x="29" y="4"/>
                  <a:pt x="29" y="4"/>
                </a:cubicBezTo>
                <a:cubicBezTo>
                  <a:pt x="28" y="3"/>
                  <a:pt x="27" y="3"/>
                  <a:pt x="25" y="2"/>
                </a:cubicBezTo>
                <a:cubicBezTo>
                  <a:pt x="24" y="1"/>
                  <a:pt x="22" y="1"/>
                  <a:pt x="21" y="0"/>
                </a:cubicBezTo>
                <a:cubicBezTo>
                  <a:pt x="16" y="0"/>
                  <a:pt x="16" y="0"/>
                  <a:pt x="16" y="0"/>
                </a:cubicBezTo>
                <a:cubicBezTo>
                  <a:pt x="19" y="1"/>
                  <a:pt x="22" y="2"/>
                  <a:pt x="24" y="4"/>
                </a:cubicBezTo>
                <a:cubicBezTo>
                  <a:pt x="24" y="4"/>
                  <a:pt x="24" y="4"/>
                  <a:pt x="24" y="4"/>
                </a:cubicBezTo>
                <a:cubicBezTo>
                  <a:pt x="25" y="4"/>
                  <a:pt x="25" y="4"/>
                  <a:pt x="25" y="4"/>
                </a:cubicBezTo>
                <a:cubicBezTo>
                  <a:pt x="26" y="4"/>
                  <a:pt x="27" y="6"/>
                  <a:pt x="29" y="7"/>
                </a:cubicBezTo>
                <a:cubicBezTo>
                  <a:pt x="29" y="8"/>
                  <a:pt x="29" y="8"/>
                  <a:pt x="29" y="8"/>
                </a:cubicBezTo>
                <a:cubicBezTo>
                  <a:pt x="24" y="5"/>
                  <a:pt x="19" y="2"/>
                  <a:pt x="13" y="0"/>
                </a:cubicBezTo>
                <a:cubicBezTo>
                  <a:pt x="7" y="0"/>
                  <a:pt x="7" y="0"/>
                  <a:pt x="7" y="0"/>
                </a:cubicBezTo>
                <a:cubicBezTo>
                  <a:pt x="15" y="2"/>
                  <a:pt x="22" y="6"/>
                  <a:pt x="29" y="11"/>
                </a:cubicBezTo>
                <a:cubicBezTo>
                  <a:pt x="29" y="11"/>
                  <a:pt x="29" y="11"/>
                  <a:pt x="29" y="11"/>
                </a:cubicBezTo>
                <a:cubicBezTo>
                  <a:pt x="29" y="11"/>
                  <a:pt x="29" y="11"/>
                  <a:pt x="29" y="11"/>
                </a:cubicBezTo>
                <a:cubicBezTo>
                  <a:pt x="30" y="11"/>
                  <a:pt x="30" y="11"/>
                  <a:pt x="30" y="11"/>
                </a:cubicBezTo>
                <a:cubicBezTo>
                  <a:pt x="29" y="13"/>
                  <a:pt x="29" y="13"/>
                  <a:pt x="29" y="13"/>
                </a:cubicBezTo>
                <a:cubicBezTo>
                  <a:pt x="29" y="13"/>
                  <a:pt x="29" y="13"/>
                  <a:pt x="29" y="13"/>
                </a:cubicBezTo>
                <a:cubicBezTo>
                  <a:pt x="29" y="13"/>
                  <a:pt x="29" y="13"/>
                  <a:pt x="29" y="13"/>
                </a:cubicBezTo>
                <a:cubicBezTo>
                  <a:pt x="29" y="13"/>
                  <a:pt x="28" y="14"/>
                  <a:pt x="27" y="14"/>
                </a:cubicBezTo>
                <a:cubicBezTo>
                  <a:pt x="19" y="9"/>
                  <a:pt x="9" y="7"/>
                  <a:pt x="0" y="4"/>
                </a:cubicBezTo>
                <a:cubicBezTo>
                  <a:pt x="0" y="6"/>
                  <a:pt x="0" y="6"/>
                  <a:pt x="0" y="6"/>
                </a:cubicBezTo>
                <a:cubicBezTo>
                  <a:pt x="9" y="9"/>
                  <a:pt x="18" y="12"/>
                  <a:pt x="27" y="16"/>
                </a:cubicBezTo>
                <a:cubicBezTo>
                  <a:pt x="27" y="16"/>
                  <a:pt x="27" y="16"/>
                  <a:pt x="27" y="16"/>
                </a:cubicBezTo>
                <a:cubicBezTo>
                  <a:pt x="28" y="16"/>
                  <a:pt x="28" y="16"/>
                  <a:pt x="28" y="16"/>
                </a:cubicBezTo>
                <a:cubicBezTo>
                  <a:pt x="28" y="16"/>
                  <a:pt x="28" y="16"/>
                  <a:pt x="29" y="15"/>
                </a:cubicBezTo>
                <a:cubicBezTo>
                  <a:pt x="29" y="17"/>
                  <a:pt x="29" y="17"/>
                  <a:pt x="29" y="17"/>
                </a:cubicBezTo>
                <a:cubicBezTo>
                  <a:pt x="22" y="24"/>
                  <a:pt x="14" y="32"/>
                  <a:pt x="5" y="33"/>
                </a:cubicBezTo>
                <a:cubicBezTo>
                  <a:pt x="4" y="33"/>
                  <a:pt x="4" y="33"/>
                  <a:pt x="4" y="33"/>
                </a:cubicBezTo>
                <a:cubicBezTo>
                  <a:pt x="4" y="33"/>
                  <a:pt x="4" y="33"/>
                  <a:pt x="4" y="33"/>
                </a:cubicBezTo>
                <a:cubicBezTo>
                  <a:pt x="3" y="34"/>
                  <a:pt x="1" y="34"/>
                  <a:pt x="0" y="34"/>
                </a:cubicBezTo>
                <a:cubicBezTo>
                  <a:pt x="0" y="36"/>
                  <a:pt x="0" y="36"/>
                  <a:pt x="0" y="36"/>
                </a:cubicBezTo>
                <a:cubicBezTo>
                  <a:pt x="1" y="36"/>
                  <a:pt x="3" y="36"/>
                  <a:pt x="5" y="35"/>
                </a:cubicBezTo>
                <a:cubicBezTo>
                  <a:pt x="16" y="34"/>
                  <a:pt x="23" y="25"/>
                  <a:pt x="30" y="18"/>
                </a:cubicBezTo>
                <a:cubicBezTo>
                  <a:pt x="32" y="17"/>
                  <a:pt x="33" y="16"/>
                  <a:pt x="34" y="15"/>
                </a:cubicBezTo>
                <a:cubicBezTo>
                  <a:pt x="38" y="12"/>
                  <a:pt x="41" y="8"/>
                  <a:pt x="44" y="5"/>
                </a:cubicBezTo>
                <a:cubicBezTo>
                  <a:pt x="45" y="3"/>
                  <a:pt x="47" y="1"/>
                  <a:pt x="48" y="0"/>
                </a:cubicBezTo>
                <a:moveTo>
                  <a:pt x="254" y="0"/>
                </a:moveTo>
                <a:cubicBezTo>
                  <a:pt x="250" y="0"/>
                  <a:pt x="250" y="0"/>
                  <a:pt x="250" y="0"/>
                </a:cubicBezTo>
                <a:cubicBezTo>
                  <a:pt x="249" y="1"/>
                  <a:pt x="248" y="2"/>
                  <a:pt x="247" y="3"/>
                </a:cubicBezTo>
                <a:cubicBezTo>
                  <a:pt x="246" y="3"/>
                  <a:pt x="246" y="3"/>
                  <a:pt x="246" y="3"/>
                </a:cubicBezTo>
                <a:cubicBezTo>
                  <a:pt x="245" y="2"/>
                  <a:pt x="244" y="1"/>
                  <a:pt x="243" y="0"/>
                </a:cubicBezTo>
                <a:cubicBezTo>
                  <a:pt x="240" y="0"/>
                  <a:pt x="240" y="0"/>
                  <a:pt x="240" y="0"/>
                </a:cubicBezTo>
                <a:cubicBezTo>
                  <a:pt x="242" y="1"/>
                  <a:pt x="243" y="3"/>
                  <a:pt x="245" y="5"/>
                </a:cubicBezTo>
                <a:cubicBezTo>
                  <a:pt x="245" y="5"/>
                  <a:pt x="245" y="5"/>
                  <a:pt x="245" y="5"/>
                </a:cubicBezTo>
                <a:cubicBezTo>
                  <a:pt x="247" y="5"/>
                  <a:pt x="247" y="5"/>
                  <a:pt x="247" y="5"/>
                </a:cubicBezTo>
                <a:cubicBezTo>
                  <a:pt x="247" y="5"/>
                  <a:pt x="247" y="5"/>
                  <a:pt x="247" y="5"/>
                </a:cubicBezTo>
                <a:cubicBezTo>
                  <a:pt x="248" y="5"/>
                  <a:pt x="248" y="5"/>
                  <a:pt x="248" y="5"/>
                </a:cubicBezTo>
                <a:cubicBezTo>
                  <a:pt x="250" y="3"/>
                  <a:pt x="252" y="1"/>
                  <a:pt x="254" y="0"/>
                </a:cubicBezTo>
                <a:moveTo>
                  <a:pt x="230" y="50"/>
                </a:moveTo>
                <a:cubicBezTo>
                  <a:pt x="230" y="50"/>
                  <a:pt x="230" y="50"/>
                  <a:pt x="230" y="50"/>
                </a:cubicBezTo>
                <a:cubicBezTo>
                  <a:pt x="231" y="50"/>
                  <a:pt x="231" y="50"/>
                  <a:pt x="231" y="50"/>
                </a:cubicBezTo>
                <a:cubicBezTo>
                  <a:pt x="232" y="49"/>
                  <a:pt x="233" y="49"/>
                  <a:pt x="234" y="49"/>
                </a:cubicBezTo>
                <a:cubicBezTo>
                  <a:pt x="234" y="51"/>
                  <a:pt x="234" y="51"/>
                  <a:pt x="234" y="51"/>
                </a:cubicBezTo>
                <a:cubicBezTo>
                  <a:pt x="233" y="51"/>
                  <a:pt x="231" y="51"/>
                  <a:pt x="229" y="51"/>
                </a:cubicBezTo>
                <a:cubicBezTo>
                  <a:pt x="229" y="49"/>
                  <a:pt x="229" y="49"/>
                  <a:pt x="229" y="49"/>
                </a:cubicBezTo>
                <a:cubicBezTo>
                  <a:pt x="229" y="49"/>
                  <a:pt x="230" y="50"/>
                  <a:pt x="230" y="50"/>
                </a:cubicBezTo>
                <a:moveTo>
                  <a:pt x="384" y="52"/>
                </a:moveTo>
                <a:cubicBezTo>
                  <a:pt x="384" y="49"/>
                  <a:pt x="384" y="49"/>
                  <a:pt x="384" y="49"/>
                </a:cubicBezTo>
                <a:cubicBezTo>
                  <a:pt x="385" y="49"/>
                  <a:pt x="386" y="50"/>
                  <a:pt x="388" y="50"/>
                </a:cubicBezTo>
                <a:cubicBezTo>
                  <a:pt x="389" y="51"/>
                  <a:pt x="391" y="51"/>
                  <a:pt x="393" y="51"/>
                </a:cubicBezTo>
                <a:cubicBezTo>
                  <a:pt x="393" y="52"/>
                  <a:pt x="393" y="52"/>
                  <a:pt x="393" y="52"/>
                </a:cubicBezTo>
                <a:cubicBezTo>
                  <a:pt x="390" y="52"/>
                  <a:pt x="387" y="52"/>
                  <a:pt x="384" y="52"/>
                </a:cubicBezTo>
                <a:moveTo>
                  <a:pt x="70" y="50"/>
                </a:moveTo>
                <a:cubicBezTo>
                  <a:pt x="67" y="50"/>
                  <a:pt x="64" y="50"/>
                  <a:pt x="61" y="50"/>
                </a:cubicBezTo>
                <a:cubicBezTo>
                  <a:pt x="61" y="48"/>
                  <a:pt x="61" y="48"/>
                  <a:pt x="61" y="48"/>
                </a:cubicBezTo>
                <a:cubicBezTo>
                  <a:pt x="64" y="48"/>
                  <a:pt x="66" y="48"/>
                  <a:pt x="68" y="48"/>
                </a:cubicBezTo>
                <a:cubicBezTo>
                  <a:pt x="68" y="48"/>
                  <a:pt x="68" y="48"/>
                  <a:pt x="68" y="48"/>
                </a:cubicBezTo>
                <a:cubicBezTo>
                  <a:pt x="69" y="48"/>
                  <a:pt x="70" y="48"/>
                  <a:pt x="70" y="48"/>
                </a:cubicBezTo>
                <a:cubicBezTo>
                  <a:pt x="70" y="50"/>
                  <a:pt x="70" y="50"/>
                  <a:pt x="70" y="50"/>
                </a:cubicBezTo>
                <a:moveTo>
                  <a:pt x="378" y="52"/>
                </a:moveTo>
                <a:cubicBezTo>
                  <a:pt x="378" y="51"/>
                  <a:pt x="378" y="51"/>
                  <a:pt x="378" y="51"/>
                </a:cubicBezTo>
                <a:cubicBezTo>
                  <a:pt x="378" y="46"/>
                  <a:pt x="378" y="46"/>
                  <a:pt x="378" y="46"/>
                </a:cubicBezTo>
                <a:cubicBezTo>
                  <a:pt x="379" y="46"/>
                  <a:pt x="381" y="47"/>
                  <a:pt x="382" y="48"/>
                </a:cubicBezTo>
                <a:cubicBezTo>
                  <a:pt x="382" y="52"/>
                  <a:pt x="382" y="52"/>
                  <a:pt x="382" y="52"/>
                </a:cubicBezTo>
                <a:cubicBezTo>
                  <a:pt x="381" y="52"/>
                  <a:pt x="379" y="52"/>
                  <a:pt x="378" y="52"/>
                </a:cubicBezTo>
                <a:moveTo>
                  <a:pt x="352" y="51"/>
                </a:moveTo>
                <a:cubicBezTo>
                  <a:pt x="352" y="46"/>
                  <a:pt x="352" y="46"/>
                  <a:pt x="352" y="46"/>
                </a:cubicBezTo>
                <a:cubicBezTo>
                  <a:pt x="358" y="47"/>
                  <a:pt x="364" y="51"/>
                  <a:pt x="371" y="51"/>
                </a:cubicBezTo>
                <a:cubicBezTo>
                  <a:pt x="372" y="51"/>
                  <a:pt x="374" y="50"/>
                  <a:pt x="376" y="50"/>
                </a:cubicBezTo>
                <a:cubicBezTo>
                  <a:pt x="376" y="52"/>
                  <a:pt x="376" y="52"/>
                  <a:pt x="376" y="52"/>
                </a:cubicBezTo>
                <a:cubicBezTo>
                  <a:pt x="368" y="52"/>
                  <a:pt x="361" y="52"/>
                  <a:pt x="353" y="51"/>
                </a:cubicBezTo>
                <a:cubicBezTo>
                  <a:pt x="353" y="51"/>
                  <a:pt x="353" y="51"/>
                  <a:pt x="353" y="51"/>
                </a:cubicBezTo>
                <a:cubicBezTo>
                  <a:pt x="353" y="51"/>
                  <a:pt x="353" y="51"/>
                  <a:pt x="353" y="51"/>
                </a:cubicBezTo>
                <a:cubicBezTo>
                  <a:pt x="353" y="51"/>
                  <a:pt x="352" y="51"/>
                  <a:pt x="352" y="51"/>
                </a:cubicBezTo>
                <a:moveTo>
                  <a:pt x="146" y="47"/>
                </a:moveTo>
                <a:cubicBezTo>
                  <a:pt x="141" y="47"/>
                  <a:pt x="137" y="47"/>
                  <a:pt x="132" y="46"/>
                </a:cubicBezTo>
                <a:cubicBezTo>
                  <a:pt x="133" y="46"/>
                  <a:pt x="135" y="46"/>
                  <a:pt x="136" y="45"/>
                </a:cubicBezTo>
                <a:cubicBezTo>
                  <a:pt x="140" y="45"/>
                  <a:pt x="143" y="45"/>
                  <a:pt x="146" y="45"/>
                </a:cubicBezTo>
                <a:cubicBezTo>
                  <a:pt x="147" y="45"/>
                  <a:pt x="147" y="45"/>
                  <a:pt x="147" y="45"/>
                </a:cubicBezTo>
                <a:cubicBezTo>
                  <a:pt x="152" y="45"/>
                  <a:pt x="158" y="45"/>
                  <a:pt x="162" y="47"/>
                </a:cubicBezTo>
                <a:cubicBezTo>
                  <a:pt x="157" y="47"/>
                  <a:pt x="152" y="47"/>
                  <a:pt x="146" y="47"/>
                </a:cubicBezTo>
                <a:moveTo>
                  <a:pt x="400" y="51"/>
                </a:moveTo>
                <a:cubicBezTo>
                  <a:pt x="400" y="48"/>
                  <a:pt x="400" y="48"/>
                  <a:pt x="400" y="48"/>
                </a:cubicBezTo>
                <a:cubicBezTo>
                  <a:pt x="400" y="48"/>
                  <a:pt x="400" y="48"/>
                  <a:pt x="400" y="48"/>
                </a:cubicBezTo>
                <a:cubicBezTo>
                  <a:pt x="400" y="47"/>
                  <a:pt x="400" y="47"/>
                  <a:pt x="400" y="47"/>
                </a:cubicBezTo>
                <a:cubicBezTo>
                  <a:pt x="398" y="46"/>
                  <a:pt x="397" y="45"/>
                  <a:pt x="395" y="44"/>
                </a:cubicBezTo>
                <a:cubicBezTo>
                  <a:pt x="395" y="44"/>
                  <a:pt x="395" y="44"/>
                  <a:pt x="395" y="44"/>
                </a:cubicBezTo>
                <a:cubicBezTo>
                  <a:pt x="397" y="45"/>
                  <a:pt x="399" y="46"/>
                  <a:pt x="401" y="47"/>
                </a:cubicBezTo>
                <a:cubicBezTo>
                  <a:pt x="401" y="52"/>
                  <a:pt x="401" y="52"/>
                  <a:pt x="401" y="52"/>
                </a:cubicBezTo>
                <a:cubicBezTo>
                  <a:pt x="399" y="52"/>
                  <a:pt x="397" y="52"/>
                  <a:pt x="395" y="52"/>
                </a:cubicBezTo>
                <a:cubicBezTo>
                  <a:pt x="395" y="51"/>
                  <a:pt x="395" y="51"/>
                  <a:pt x="395" y="51"/>
                </a:cubicBezTo>
                <a:cubicBezTo>
                  <a:pt x="396" y="50"/>
                  <a:pt x="397" y="50"/>
                  <a:pt x="398" y="50"/>
                </a:cubicBezTo>
                <a:cubicBezTo>
                  <a:pt x="398" y="50"/>
                  <a:pt x="398" y="50"/>
                  <a:pt x="398" y="50"/>
                </a:cubicBezTo>
                <a:cubicBezTo>
                  <a:pt x="398" y="50"/>
                  <a:pt x="399" y="50"/>
                  <a:pt x="399" y="50"/>
                </a:cubicBezTo>
                <a:cubicBezTo>
                  <a:pt x="400" y="51"/>
                  <a:pt x="400" y="51"/>
                  <a:pt x="400" y="51"/>
                </a:cubicBezTo>
                <a:moveTo>
                  <a:pt x="271" y="51"/>
                </a:moveTo>
                <a:cubicBezTo>
                  <a:pt x="271" y="49"/>
                  <a:pt x="271" y="49"/>
                  <a:pt x="271" y="49"/>
                </a:cubicBezTo>
                <a:cubicBezTo>
                  <a:pt x="271" y="48"/>
                  <a:pt x="272" y="47"/>
                  <a:pt x="272" y="47"/>
                </a:cubicBezTo>
                <a:cubicBezTo>
                  <a:pt x="272" y="45"/>
                  <a:pt x="272" y="44"/>
                  <a:pt x="273" y="43"/>
                </a:cubicBezTo>
                <a:cubicBezTo>
                  <a:pt x="273" y="43"/>
                  <a:pt x="273" y="43"/>
                  <a:pt x="273" y="43"/>
                </a:cubicBezTo>
                <a:cubicBezTo>
                  <a:pt x="273" y="47"/>
                  <a:pt x="273" y="47"/>
                  <a:pt x="273" y="47"/>
                </a:cubicBezTo>
                <a:cubicBezTo>
                  <a:pt x="273" y="51"/>
                  <a:pt x="273" y="51"/>
                  <a:pt x="273" y="51"/>
                </a:cubicBezTo>
                <a:cubicBezTo>
                  <a:pt x="272" y="51"/>
                  <a:pt x="271" y="51"/>
                  <a:pt x="271" y="51"/>
                </a:cubicBezTo>
                <a:moveTo>
                  <a:pt x="277" y="48"/>
                </a:moveTo>
                <a:cubicBezTo>
                  <a:pt x="276" y="48"/>
                  <a:pt x="276" y="48"/>
                  <a:pt x="276" y="48"/>
                </a:cubicBezTo>
                <a:cubicBezTo>
                  <a:pt x="276" y="48"/>
                  <a:pt x="276" y="48"/>
                  <a:pt x="276" y="48"/>
                </a:cubicBezTo>
                <a:cubicBezTo>
                  <a:pt x="275" y="47"/>
                  <a:pt x="275" y="47"/>
                  <a:pt x="275" y="47"/>
                </a:cubicBezTo>
                <a:cubicBezTo>
                  <a:pt x="275" y="47"/>
                  <a:pt x="275" y="47"/>
                  <a:pt x="275" y="47"/>
                </a:cubicBezTo>
                <a:cubicBezTo>
                  <a:pt x="275" y="47"/>
                  <a:pt x="275" y="47"/>
                  <a:pt x="275" y="46"/>
                </a:cubicBezTo>
                <a:cubicBezTo>
                  <a:pt x="276" y="43"/>
                  <a:pt x="276" y="43"/>
                  <a:pt x="276" y="43"/>
                </a:cubicBezTo>
                <a:cubicBezTo>
                  <a:pt x="276" y="43"/>
                  <a:pt x="276" y="43"/>
                  <a:pt x="276" y="43"/>
                </a:cubicBezTo>
                <a:cubicBezTo>
                  <a:pt x="276" y="43"/>
                  <a:pt x="276" y="43"/>
                  <a:pt x="276" y="43"/>
                </a:cubicBezTo>
                <a:cubicBezTo>
                  <a:pt x="276" y="43"/>
                  <a:pt x="277" y="43"/>
                  <a:pt x="277" y="42"/>
                </a:cubicBezTo>
                <a:cubicBezTo>
                  <a:pt x="279" y="45"/>
                  <a:pt x="281" y="46"/>
                  <a:pt x="284" y="47"/>
                </a:cubicBezTo>
                <a:cubicBezTo>
                  <a:pt x="279" y="48"/>
                  <a:pt x="279" y="48"/>
                  <a:pt x="279" y="48"/>
                </a:cubicBezTo>
                <a:cubicBezTo>
                  <a:pt x="279" y="48"/>
                  <a:pt x="279" y="48"/>
                  <a:pt x="279" y="48"/>
                </a:cubicBezTo>
                <a:cubicBezTo>
                  <a:pt x="278" y="48"/>
                  <a:pt x="278" y="48"/>
                  <a:pt x="277" y="48"/>
                </a:cubicBezTo>
                <a:cubicBezTo>
                  <a:pt x="277" y="48"/>
                  <a:pt x="277" y="48"/>
                  <a:pt x="277" y="48"/>
                </a:cubicBezTo>
                <a:cubicBezTo>
                  <a:pt x="277" y="48"/>
                  <a:pt x="277" y="48"/>
                  <a:pt x="277" y="48"/>
                </a:cubicBezTo>
                <a:moveTo>
                  <a:pt x="31" y="50"/>
                </a:moveTo>
                <a:cubicBezTo>
                  <a:pt x="31" y="48"/>
                  <a:pt x="31" y="48"/>
                  <a:pt x="31" y="48"/>
                </a:cubicBezTo>
                <a:cubicBezTo>
                  <a:pt x="32" y="48"/>
                  <a:pt x="33" y="48"/>
                  <a:pt x="33" y="48"/>
                </a:cubicBezTo>
                <a:cubicBezTo>
                  <a:pt x="33" y="48"/>
                  <a:pt x="33" y="48"/>
                  <a:pt x="33" y="48"/>
                </a:cubicBezTo>
                <a:cubicBezTo>
                  <a:pt x="34" y="48"/>
                  <a:pt x="34" y="48"/>
                  <a:pt x="34" y="48"/>
                </a:cubicBezTo>
                <a:cubicBezTo>
                  <a:pt x="37" y="46"/>
                  <a:pt x="40" y="44"/>
                  <a:pt x="42" y="42"/>
                </a:cubicBezTo>
                <a:cubicBezTo>
                  <a:pt x="42" y="43"/>
                  <a:pt x="42" y="43"/>
                  <a:pt x="42" y="43"/>
                </a:cubicBezTo>
                <a:cubicBezTo>
                  <a:pt x="42" y="43"/>
                  <a:pt x="41" y="44"/>
                  <a:pt x="40" y="45"/>
                </a:cubicBezTo>
                <a:cubicBezTo>
                  <a:pt x="40" y="45"/>
                  <a:pt x="40" y="45"/>
                  <a:pt x="40" y="45"/>
                </a:cubicBezTo>
                <a:cubicBezTo>
                  <a:pt x="40" y="47"/>
                  <a:pt x="40" y="47"/>
                  <a:pt x="40" y="47"/>
                </a:cubicBezTo>
                <a:cubicBezTo>
                  <a:pt x="40" y="49"/>
                  <a:pt x="40" y="49"/>
                  <a:pt x="40" y="49"/>
                </a:cubicBezTo>
                <a:cubicBezTo>
                  <a:pt x="41" y="48"/>
                  <a:pt x="41" y="48"/>
                  <a:pt x="41" y="48"/>
                </a:cubicBezTo>
                <a:cubicBezTo>
                  <a:pt x="42" y="48"/>
                  <a:pt x="42" y="48"/>
                  <a:pt x="42" y="48"/>
                </a:cubicBezTo>
                <a:cubicBezTo>
                  <a:pt x="42" y="48"/>
                  <a:pt x="42" y="48"/>
                  <a:pt x="42" y="48"/>
                </a:cubicBezTo>
                <a:cubicBezTo>
                  <a:pt x="42" y="48"/>
                  <a:pt x="42" y="48"/>
                  <a:pt x="42" y="48"/>
                </a:cubicBezTo>
                <a:cubicBezTo>
                  <a:pt x="42" y="50"/>
                  <a:pt x="42" y="50"/>
                  <a:pt x="42" y="50"/>
                </a:cubicBezTo>
                <a:cubicBezTo>
                  <a:pt x="38" y="50"/>
                  <a:pt x="35" y="50"/>
                  <a:pt x="31" y="50"/>
                </a:cubicBezTo>
                <a:moveTo>
                  <a:pt x="349" y="43"/>
                </a:moveTo>
                <a:cubicBezTo>
                  <a:pt x="349" y="42"/>
                  <a:pt x="350" y="42"/>
                  <a:pt x="351" y="42"/>
                </a:cubicBezTo>
                <a:cubicBezTo>
                  <a:pt x="352" y="42"/>
                  <a:pt x="352" y="41"/>
                  <a:pt x="353" y="41"/>
                </a:cubicBezTo>
                <a:cubicBezTo>
                  <a:pt x="353" y="41"/>
                  <a:pt x="353" y="41"/>
                  <a:pt x="353" y="41"/>
                </a:cubicBezTo>
                <a:cubicBezTo>
                  <a:pt x="355" y="41"/>
                  <a:pt x="357" y="42"/>
                  <a:pt x="358" y="42"/>
                </a:cubicBezTo>
                <a:cubicBezTo>
                  <a:pt x="361" y="43"/>
                  <a:pt x="365" y="44"/>
                  <a:pt x="368" y="45"/>
                </a:cubicBezTo>
                <a:cubicBezTo>
                  <a:pt x="370" y="45"/>
                  <a:pt x="373" y="46"/>
                  <a:pt x="375" y="48"/>
                </a:cubicBezTo>
                <a:cubicBezTo>
                  <a:pt x="373" y="48"/>
                  <a:pt x="372" y="49"/>
                  <a:pt x="371" y="49"/>
                </a:cubicBezTo>
                <a:cubicBezTo>
                  <a:pt x="371" y="49"/>
                  <a:pt x="371" y="49"/>
                  <a:pt x="371" y="49"/>
                </a:cubicBezTo>
                <a:cubicBezTo>
                  <a:pt x="364" y="49"/>
                  <a:pt x="359" y="45"/>
                  <a:pt x="352" y="44"/>
                </a:cubicBezTo>
                <a:cubicBezTo>
                  <a:pt x="352" y="43"/>
                  <a:pt x="352" y="43"/>
                  <a:pt x="352" y="43"/>
                </a:cubicBezTo>
                <a:cubicBezTo>
                  <a:pt x="351" y="43"/>
                  <a:pt x="351" y="43"/>
                  <a:pt x="351" y="43"/>
                </a:cubicBezTo>
                <a:cubicBezTo>
                  <a:pt x="350" y="43"/>
                  <a:pt x="350" y="43"/>
                  <a:pt x="350" y="43"/>
                </a:cubicBezTo>
                <a:cubicBezTo>
                  <a:pt x="350" y="43"/>
                  <a:pt x="350" y="43"/>
                  <a:pt x="350" y="43"/>
                </a:cubicBezTo>
                <a:cubicBezTo>
                  <a:pt x="349" y="43"/>
                  <a:pt x="349" y="43"/>
                  <a:pt x="349" y="43"/>
                </a:cubicBezTo>
                <a:moveTo>
                  <a:pt x="48" y="48"/>
                </a:moveTo>
                <a:cubicBezTo>
                  <a:pt x="50" y="48"/>
                  <a:pt x="52" y="48"/>
                  <a:pt x="54" y="46"/>
                </a:cubicBezTo>
                <a:cubicBezTo>
                  <a:pt x="54" y="46"/>
                  <a:pt x="54" y="46"/>
                  <a:pt x="54" y="46"/>
                </a:cubicBezTo>
                <a:cubicBezTo>
                  <a:pt x="54" y="46"/>
                  <a:pt x="54" y="46"/>
                  <a:pt x="54" y="46"/>
                </a:cubicBezTo>
                <a:cubicBezTo>
                  <a:pt x="55" y="44"/>
                  <a:pt x="57" y="41"/>
                  <a:pt x="59" y="39"/>
                </a:cubicBezTo>
                <a:cubicBezTo>
                  <a:pt x="59" y="42"/>
                  <a:pt x="59" y="42"/>
                  <a:pt x="59" y="42"/>
                </a:cubicBezTo>
                <a:cubicBezTo>
                  <a:pt x="59" y="43"/>
                  <a:pt x="58" y="44"/>
                  <a:pt x="57" y="45"/>
                </a:cubicBezTo>
                <a:cubicBezTo>
                  <a:pt x="57" y="46"/>
                  <a:pt x="58" y="47"/>
                  <a:pt x="58" y="48"/>
                </a:cubicBezTo>
                <a:cubicBezTo>
                  <a:pt x="59" y="48"/>
                  <a:pt x="59" y="48"/>
                  <a:pt x="59" y="48"/>
                </a:cubicBezTo>
                <a:cubicBezTo>
                  <a:pt x="59" y="48"/>
                  <a:pt x="59" y="48"/>
                  <a:pt x="59" y="48"/>
                </a:cubicBezTo>
                <a:cubicBezTo>
                  <a:pt x="59" y="50"/>
                  <a:pt x="59" y="50"/>
                  <a:pt x="59" y="50"/>
                </a:cubicBezTo>
                <a:cubicBezTo>
                  <a:pt x="54" y="50"/>
                  <a:pt x="49" y="50"/>
                  <a:pt x="44" y="50"/>
                </a:cubicBezTo>
                <a:cubicBezTo>
                  <a:pt x="44" y="48"/>
                  <a:pt x="44" y="48"/>
                  <a:pt x="44" y="48"/>
                </a:cubicBezTo>
                <a:cubicBezTo>
                  <a:pt x="45" y="48"/>
                  <a:pt x="47" y="48"/>
                  <a:pt x="48" y="48"/>
                </a:cubicBezTo>
                <a:moveTo>
                  <a:pt x="393" y="43"/>
                </a:moveTo>
                <a:cubicBezTo>
                  <a:pt x="390" y="42"/>
                  <a:pt x="387" y="41"/>
                  <a:pt x="384" y="39"/>
                </a:cubicBezTo>
                <a:cubicBezTo>
                  <a:pt x="384" y="38"/>
                  <a:pt x="384" y="38"/>
                  <a:pt x="384" y="38"/>
                </a:cubicBezTo>
                <a:cubicBezTo>
                  <a:pt x="387" y="40"/>
                  <a:pt x="390" y="41"/>
                  <a:pt x="393" y="43"/>
                </a:cubicBezTo>
                <a:cubicBezTo>
                  <a:pt x="393" y="43"/>
                  <a:pt x="393" y="43"/>
                  <a:pt x="393" y="43"/>
                </a:cubicBezTo>
                <a:moveTo>
                  <a:pt x="352" y="40"/>
                </a:moveTo>
                <a:cubicBezTo>
                  <a:pt x="352" y="38"/>
                  <a:pt x="352" y="38"/>
                  <a:pt x="352" y="38"/>
                </a:cubicBezTo>
                <a:cubicBezTo>
                  <a:pt x="360" y="39"/>
                  <a:pt x="368" y="42"/>
                  <a:pt x="376" y="45"/>
                </a:cubicBezTo>
                <a:cubicBezTo>
                  <a:pt x="376" y="46"/>
                  <a:pt x="376" y="46"/>
                  <a:pt x="376" y="46"/>
                </a:cubicBezTo>
                <a:cubicBezTo>
                  <a:pt x="373" y="44"/>
                  <a:pt x="371" y="43"/>
                  <a:pt x="368" y="43"/>
                </a:cubicBezTo>
                <a:cubicBezTo>
                  <a:pt x="365" y="42"/>
                  <a:pt x="361" y="41"/>
                  <a:pt x="359" y="40"/>
                </a:cubicBezTo>
                <a:cubicBezTo>
                  <a:pt x="358" y="40"/>
                  <a:pt x="358" y="40"/>
                  <a:pt x="358" y="40"/>
                </a:cubicBezTo>
                <a:cubicBezTo>
                  <a:pt x="358" y="40"/>
                  <a:pt x="358" y="40"/>
                  <a:pt x="358" y="40"/>
                </a:cubicBezTo>
                <a:cubicBezTo>
                  <a:pt x="358" y="40"/>
                  <a:pt x="358" y="40"/>
                  <a:pt x="358" y="40"/>
                </a:cubicBezTo>
                <a:cubicBezTo>
                  <a:pt x="357" y="40"/>
                  <a:pt x="355" y="39"/>
                  <a:pt x="353" y="39"/>
                </a:cubicBezTo>
                <a:cubicBezTo>
                  <a:pt x="353" y="39"/>
                  <a:pt x="352" y="39"/>
                  <a:pt x="352" y="40"/>
                </a:cubicBezTo>
                <a:moveTo>
                  <a:pt x="276" y="40"/>
                </a:moveTo>
                <a:cubicBezTo>
                  <a:pt x="276" y="38"/>
                  <a:pt x="276" y="38"/>
                  <a:pt x="276" y="38"/>
                </a:cubicBezTo>
                <a:cubicBezTo>
                  <a:pt x="279" y="41"/>
                  <a:pt x="283" y="44"/>
                  <a:pt x="287" y="46"/>
                </a:cubicBezTo>
                <a:cubicBezTo>
                  <a:pt x="288" y="46"/>
                  <a:pt x="289" y="47"/>
                  <a:pt x="290" y="47"/>
                </a:cubicBezTo>
                <a:cubicBezTo>
                  <a:pt x="292" y="47"/>
                  <a:pt x="293" y="47"/>
                  <a:pt x="294" y="47"/>
                </a:cubicBezTo>
                <a:cubicBezTo>
                  <a:pt x="295" y="47"/>
                  <a:pt x="295" y="47"/>
                  <a:pt x="296" y="48"/>
                </a:cubicBezTo>
                <a:cubicBezTo>
                  <a:pt x="296" y="48"/>
                  <a:pt x="296" y="48"/>
                  <a:pt x="296" y="49"/>
                </a:cubicBezTo>
                <a:cubicBezTo>
                  <a:pt x="297" y="50"/>
                  <a:pt x="297" y="50"/>
                  <a:pt x="297" y="50"/>
                </a:cubicBezTo>
                <a:cubicBezTo>
                  <a:pt x="297" y="50"/>
                  <a:pt x="297" y="50"/>
                  <a:pt x="297" y="50"/>
                </a:cubicBezTo>
                <a:cubicBezTo>
                  <a:pt x="298" y="50"/>
                  <a:pt x="299" y="50"/>
                  <a:pt x="299" y="50"/>
                </a:cubicBezTo>
                <a:cubicBezTo>
                  <a:pt x="299" y="51"/>
                  <a:pt x="299" y="51"/>
                  <a:pt x="299" y="51"/>
                </a:cubicBezTo>
                <a:cubicBezTo>
                  <a:pt x="292" y="51"/>
                  <a:pt x="284" y="51"/>
                  <a:pt x="276" y="51"/>
                </a:cubicBezTo>
                <a:cubicBezTo>
                  <a:pt x="276" y="50"/>
                  <a:pt x="276" y="50"/>
                  <a:pt x="276" y="50"/>
                </a:cubicBezTo>
                <a:cubicBezTo>
                  <a:pt x="276" y="50"/>
                  <a:pt x="277" y="50"/>
                  <a:pt x="277" y="50"/>
                </a:cubicBezTo>
                <a:cubicBezTo>
                  <a:pt x="278" y="50"/>
                  <a:pt x="278" y="50"/>
                  <a:pt x="279" y="50"/>
                </a:cubicBezTo>
                <a:cubicBezTo>
                  <a:pt x="290" y="49"/>
                  <a:pt x="290" y="49"/>
                  <a:pt x="290" y="49"/>
                </a:cubicBezTo>
                <a:cubicBezTo>
                  <a:pt x="287" y="47"/>
                  <a:pt x="287" y="47"/>
                  <a:pt x="287" y="47"/>
                </a:cubicBezTo>
                <a:cubicBezTo>
                  <a:pt x="284" y="45"/>
                  <a:pt x="280" y="44"/>
                  <a:pt x="278" y="40"/>
                </a:cubicBezTo>
                <a:cubicBezTo>
                  <a:pt x="277" y="40"/>
                  <a:pt x="277" y="40"/>
                  <a:pt x="277" y="40"/>
                </a:cubicBezTo>
                <a:cubicBezTo>
                  <a:pt x="276" y="40"/>
                  <a:pt x="276" y="40"/>
                  <a:pt x="276" y="40"/>
                </a:cubicBezTo>
                <a:cubicBezTo>
                  <a:pt x="276" y="40"/>
                  <a:pt x="276" y="40"/>
                  <a:pt x="276" y="40"/>
                </a:cubicBezTo>
                <a:moveTo>
                  <a:pt x="268" y="48"/>
                </a:moveTo>
                <a:cubicBezTo>
                  <a:pt x="267" y="48"/>
                  <a:pt x="267" y="48"/>
                  <a:pt x="267" y="48"/>
                </a:cubicBezTo>
                <a:cubicBezTo>
                  <a:pt x="267" y="47"/>
                  <a:pt x="267" y="47"/>
                  <a:pt x="267" y="46"/>
                </a:cubicBezTo>
                <a:cubicBezTo>
                  <a:pt x="267" y="45"/>
                  <a:pt x="267" y="43"/>
                  <a:pt x="268" y="42"/>
                </a:cubicBezTo>
                <a:cubicBezTo>
                  <a:pt x="269" y="40"/>
                  <a:pt x="270" y="39"/>
                  <a:pt x="271" y="37"/>
                </a:cubicBezTo>
                <a:cubicBezTo>
                  <a:pt x="271" y="37"/>
                  <a:pt x="271" y="37"/>
                  <a:pt x="271" y="37"/>
                </a:cubicBezTo>
                <a:cubicBezTo>
                  <a:pt x="271" y="37"/>
                  <a:pt x="271" y="37"/>
                  <a:pt x="271" y="37"/>
                </a:cubicBezTo>
                <a:cubicBezTo>
                  <a:pt x="271" y="36"/>
                  <a:pt x="271" y="36"/>
                  <a:pt x="271" y="36"/>
                </a:cubicBezTo>
                <a:cubicBezTo>
                  <a:pt x="271" y="36"/>
                  <a:pt x="272" y="36"/>
                  <a:pt x="272" y="37"/>
                </a:cubicBezTo>
                <a:cubicBezTo>
                  <a:pt x="272" y="37"/>
                  <a:pt x="273" y="38"/>
                  <a:pt x="273" y="38"/>
                </a:cubicBezTo>
                <a:cubicBezTo>
                  <a:pt x="273" y="38"/>
                  <a:pt x="273" y="38"/>
                  <a:pt x="273" y="38"/>
                </a:cubicBezTo>
                <a:cubicBezTo>
                  <a:pt x="273" y="38"/>
                  <a:pt x="273" y="39"/>
                  <a:pt x="273" y="39"/>
                </a:cubicBezTo>
                <a:cubicBezTo>
                  <a:pt x="272" y="39"/>
                  <a:pt x="271" y="40"/>
                  <a:pt x="271" y="41"/>
                </a:cubicBezTo>
                <a:cubicBezTo>
                  <a:pt x="271" y="42"/>
                  <a:pt x="270" y="44"/>
                  <a:pt x="270" y="45"/>
                </a:cubicBezTo>
                <a:cubicBezTo>
                  <a:pt x="270" y="46"/>
                  <a:pt x="270" y="47"/>
                  <a:pt x="269" y="47"/>
                </a:cubicBezTo>
                <a:cubicBezTo>
                  <a:pt x="269" y="48"/>
                  <a:pt x="268" y="48"/>
                  <a:pt x="268" y="48"/>
                </a:cubicBezTo>
                <a:moveTo>
                  <a:pt x="382" y="38"/>
                </a:moveTo>
                <a:cubicBezTo>
                  <a:pt x="381" y="38"/>
                  <a:pt x="379" y="37"/>
                  <a:pt x="378" y="37"/>
                </a:cubicBezTo>
                <a:cubicBezTo>
                  <a:pt x="378" y="36"/>
                  <a:pt x="378" y="36"/>
                  <a:pt x="378" y="36"/>
                </a:cubicBezTo>
                <a:cubicBezTo>
                  <a:pt x="379" y="36"/>
                  <a:pt x="381" y="37"/>
                  <a:pt x="382" y="38"/>
                </a:cubicBezTo>
                <a:cubicBezTo>
                  <a:pt x="382" y="38"/>
                  <a:pt x="382" y="38"/>
                  <a:pt x="382" y="38"/>
                </a:cubicBezTo>
                <a:moveTo>
                  <a:pt x="100" y="47"/>
                </a:moveTo>
                <a:cubicBezTo>
                  <a:pt x="99" y="47"/>
                  <a:pt x="99" y="47"/>
                  <a:pt x="99" y="46"/>
                </a:cubicBezTo>
                <a:cubicBezTo>
                  <a:pt x="99" y="46"/>
                  <a:pt x="99" y="46"/>
                  <a:pt x="99" y="46"/>
                </a:cubicBezTo>
                <a:cubicBezTo>
                  <a:pt x="111" y="36"/>
                  <a:pt x="127" y="33"/>
                  <a:pt x="144" y="33"/>
                </a:cubicBezTo>
                <a:cubicBezTo>
                  <a:pt x="145" y="33"/>
                  <a:pt x="146" y="33"/>
                  <a:pt x="146" y="33"/>
                </a:cubicBezTo>
                <a:cubicBezTo>
                  <a:pt x="163" y="35"/>
                  <a:pt x="178" y="38"/>
                  <a:pt x="191" y="47"/>
                </a:cubicBezTo>
                <a:cubicBezTo>
                  <a:pt x="188" y="47"/>
                  <a:pt x="184" y="47"/>
                  <a:pt x="180" y="47"/>
                </a:cubicBezTo>
                <a:cubicBezTo>
                  <a:pt x="180" y="47"/>
                  <a:pt x="180" y="47"/>
                  <a:pt x="180" y="47"/>
                </a:cubicBezTo>
                <a:cubicBezTo>
                  <a:pt x="176" y="47"/>
                  <a:pt x="173" y="47"/>
                  <a:pt x="170" y="44"/>
                </a:cubicBezTo>
                <a:cubicBezTo>
                  <a:pt x="170" y="44"/>
                  <a:pt x="170" y="44"/>
                  <a:pt x="170" y="44"/>
                </a:cubicBezTo>
                <a:cubicBezTo>
                  <a:pt x="170" y="44"/>
                  <a:pt x="170" y="44"/>
                  <a:pt x="170" y="44"/>
                </a:cubicBezTo>
                <a:cubicBezTo>
                  <a:pt x="163" y="41"/>
                  <a:pt x="155" y="40"/>
                  <a:pt x="147" y="40"/>
                </a:cubicBezTo>
                <a:cubicBezTo>
                  <a:pt x="147" y="40"/>
                  <a:pt x="147" y="40"/>
                  <a:pt x="147" y="40"/>
                </a:cubicBezTo>
                <a:cubicBezTo>
                  <a:pt x="146" y="40"/>
                  <a:pt x="146" y="40"/>
                  <a:pt x="146" y="40"/>
                </a:cubicBezTo>
                <a:cubicBezTo>
                  <a:pt x="145" y="40"/>
                  <a:pt x="145" y="40"/>
                  <a:pt x="145" y="40"/>
                </a:cubicBezTo>
                <a:cubicBezTo>
                  <a:pt x="145" y="40"/>
                  <a:pt x="145" y="40"/>
                  <a:pt x="145" y="40"/>
                </a:cubicBezTo>
                <a:cubicBezTo>
                  <a:pt x="136" y="40"/>
                  <a:pt x="126" y="42"/>
                  <a:pt x="118" y="46"/>
                </a:cubicBezTo>
                <a:cubicBezTo>
                  <a:pt x="100" y="47"/>
                  <a:pt x="100" y="47"/>
                  <a:pt x="100" y="47"/>
                </a:cubicBezTo>
                <a:moveTo>
                  <a:pt x="350" y="33"/>
                </a:moveTo>
                <a:cubicBezTo>
                  <a:pt x="351" y="33"/>
                  <a:pt x="351" y="33"/>
                  <a:pt x="351" y="33"/>
                </a:cubicBezTo>
                <a:cubicBezTo>
                  <a:pt x="352" y="33"/>
                  <a:pt x="352" y="33"/>
                  <a:pt x="352" y="33"/>
                </a:cubicBezTo>
                <a:cubicBezTo>
                  <a:pt x="352" y="33"/>
                  <a:pt x="352" y="33"/>
                  <a:pt x="352" y="33"/>
                </a:cubicBezTo>
                <a:cubicBezTo>
                  <a:pt x="352" y="33"/>
                  <a:pt x="353" y="33"/>
                  <a:pt x="353" y="33"/>
                </a:cubicBezTo>
                <a:cubicBezTo>
                  <a:pt x="353" y="33"/>
                  <a:pt x="353" y="33"/>
                  <a:pt x="353" y="33"/>
                </a:cubicBezTo>
                <a:cubicBezTo>
                  <a:pt x="356" y="33"/>
                  <a:pt x="358" y="33"/>
                  <a:pt x="360" y="33"/>
                </a:cubicBezTo>
                <a:cubicBezTo>
                  <a:pt x="361" y="33"/>
                  <a:pt x="362" y="33"/>
                  <a:pt x="362" y="33"/>
                </a:cubicBezTo>
                <a:cubicBezTo>
                  <a:pt x="367" y="35"/>
                  <a:pt x="372" y="37"/>
                  <a:pt x="376" y="38"/>
                </a:cubicBezTo>
                <a:cubicBezTo>
                  <a:pt x="378" y="39"/>
                  <a:pt x="381" y="40"/>
                  <a:pt x="383" y="41"/>
                </a:cubicBezTo>
                <a:cubicBezTo>
                  <a:pt x="386" y="42"/>
                  <a:pt x="390" y="44"/>
                  <a:pt x="393" y="46"/>
                </a:cubicBezTo>
                <a:cubicBezTo>
                  <a:pt x="395" y="47"/>
                  <a:pt x="396" y="47"/>
                  <a:pt x="398" y="48"/>
                </a:cubicBezTo>
                <a:cubicBezTo>
                  <a:pt x="396" y="48"/>
                  <a:pt x="395" y="49"/>
                  <a:pt x="394" y="49"/>
                </a:cubicBezTo>
                <a:cubicBezTo>
                  <a:pt x="394" y="49"/>
                  <a:pt x="394" y="49"/>
                  <a:pt x="393" y="49"/>
                </a:cubicBezTo>
                <a:cubicBezTo>
                  <a:pt x="392" y="49"/>
                  <a:pt x="390" y="49"/>
                  <a:pt x="388" y="48"/>
                </a:cubicBezTo>
                <a:cubicBezTo>
                  <a:pt x="388" y="48"/>
                  <a:pt x="388" y="48"/>
                  <a:pt x="388" y="48"/>
                </a:cubicBezTo>
                <a:cubicBezTo>
                  <a:pt x="388" y="48"/>
                  <a:pt x="388" y="48"/>
                  <a:pt x="388" y="48"/>
                </a:cubicBezTo>
                <a:cubicBezTo>
                  <a:pt x="388" y="48"/>
                  <a:pt x="388" y="48"/>
                  <a:pt x="388" y="48"/>
                </a:cubicBezTo>
                <a:cubicBezTo>
                  <a:pt x="388" y="49"/>
                  <a:pt x="388" y="49"/>
                  <a:pt x="388" y="49"/>
                </a:cubicBezTo>
                <a:cubicBezTo>
                  <a:pt x="388" y="50"/>
                  <a:pt x="388" y="50"/>
                  <a:pt x="388" y="50"/>
                </a:cubicBezTo>
                <a:cubicBezTo>
                  <a:pt x="388" y="49"/>
                  <a:pt x="388" y="49"/>
                  <a:pt x="388" y="49"/>
                </a:cubicBezTo>
                <a:cubicBezTo>
                  <a:pt x="388" y="48"/>
                  <a:pt x="388" y="48"/>
                  <a:pt x="388" y="48"/>
                </a:cubicBezTo>
                <a:cubicBezTo>
                  <a:pt x="387" y="48"/>
                  <a:pt x="385" y="47"/>
                  <a:pt x="383" y="46"/>
                </a:cubicBezTo>
                <a:cubicBezTo>
                  <a:pt x="381" y="45"/>
                  <a:pt x="380" y="44"/>
                  <a:pt x="378" y="44"/>
                </a:cubicBezTo>
                <a:cubicBezTo>
                  <a:pt x="378" y="44"/>
                  <a:pt x="378" y="44"/>
                  <a:pt x="378" y="44"/>
                </a:cubicBezTo>
                <a:cubicBezTo>
                  <a:pt x="377" y="43"/>
                  <a:pt x="377" y="43"/>
                  <a:pt x="377" y="43"/>
                </a:cubicBezTo>
                <a:cubicBezTo>
                  <a:pt x="369" y="40"/>
                  <a:pt x="361" y="37"/>
                  <a:pt x="352" y="36"/>
                </a:cubicBezTo>
                <a:cubicBezTo>
                  <a:pt x="352" y="36"/>
                  <a:pt x="352" y="36"/>
                  <a:pt x="352" y="36"/>
                </a:cubicBezTo>
                <a:cubicBezTo>
                  <a:pt x="351" y="36"/>
                  <a:pt x="351" y="36"/>
                  <a:pt x="351" y="36"/>
                </a:cubicBezTo>
                <a:cubicBezTo>
                  <a:pt x="350" y="36"/>
                  <a:pt x="348" y="36"/>
                  <a:pt x="347" y="36"/>
                </a:cubicBezTo>
                <a:cubicBezTo>
                  <a:pt x="347" y="36"/>
                  <a:pt x="346" y="35"/>
                  <a:pt x="346" y="35"/>
                </a:cubicBezTo>
                <a:cubicBezTo>
                  <a:pt x="347" y="34"/>
                  <a:pt x="349" y="34"/>
                  <a:pt x="350" y="33"/>
                </a:cubicBezTo>
                <a:cubicBezTo>
                  <a:pt x="350" y="33"/>
                  <a:pt x="350" y="33"/>
                  <a:pt x="350" y="33"/>
                </a:cubicBezTo>
                <a:moveTo>
                  <a:pt x="376" y="36"/>
                </a:moveTo>
                <a:cubicBezTo>
                  <a:pt x="372" y="35"/>
                  <a:pt x="368" y="33"/>
                  <a:pt x="364" y="32"/>
                </a:cubicBezTo>
                <a:cubicBezTo>
                  <a:pt x="367" y="33"/>
                  <a:pt x="370" y="34"/>
                  <a:pt x="373" y="35"/>
                </a:cubicBezTo>
                <a:cubicBezTo>
                  <a:pt x="373" y="35"/>
                  <a:pt x="373" y="35"/>
                  <a:pt x="373" y="35"/>
                </a:cubicBezTo>
                <a:cubicBezTo>
                  <a:pt x="373" y="35"/>
                  <a:pt x="373" y="35"/>
                  <a:pt x="373" y="35"/>
                </a:cubicBezTo>
                <a:cubicBezTo>
                  <a:pt x="373" y="35"/>
                  <a:pt x="373" y="35"/>
                  <a:pt x="373" y="35"/>
                </a:cubicBezTo>
                <a:cubicBezTo>
                  <a:pt x="374" y="35"/>
                  <a:pt x="375" y="35"/>
                  <a:pt x="376" y="35"/>
                </a:cubicBezTo>
                <a:cubicBezTo>
                  <a:pt x="376" y="36"/>
                  <a:pt x="376" y="36"/>
                  <a:pt x="376" y="36"/>
                </a:cubicBezTo>
                <a:moveTo>
                  <a:pt x="395" y="33"/>
                </a:moveTo>
                <a:cubicBezTo>
                  <a:pt x="395" y="33"/>
                  <a:pt x="395" y="33"/>
                  <a:pt x="395" y="33"/>
                </a:cubicBezTo>
                <a:cubicBezTo>
                  <a:pt x="395" y="33"/>
                  <a:pt x="395" y="32"/>
                  <a:pt x="395" y="32"/>
                </a:cubicBezTo>
                <a:cubicBezTo>
                  <a:pt x="395" y="31"/>
                  <a:pt x="395" y="31"/>
                  <a:pt x="395" y="31"/>
                </a:cubicBezTo>
                <a:cubicBezTo>
                  <a:pt x="397" y="32"/>
                  <a:pt x="399" y="34"/>
                  <a:pt x="401" y="35"/>
                </a:cubicBezTo>
                <a:cubicBezTo>
                  <a:pt x="401" y="37"/>
                  <a:pt x="401" y="37"/>
                  <a:pt x="401" y="37"/>
                </a:cubicBezTo>
                <a:cubicBezTo>
                  <a:pt x="399" y="35"/>
                  <a:pt x="397" y="34"/>
                  <a:pt x="396" y="33"/>
                </a:cubicBezTo>
                <a:cubicBezTo>
                  <a:pt x="396" y="33"/>
                  <a:pt x="396" y="33"/>
                  <a:pt x="396" y="33"/>
                </a:cubicBezTo>
                <a:cubicBezTo>
                  <a:pt x="395" y="33"/>
                  <a:pt x="395" y="33"/>
                  <a:pt x="395" y="33"/>
                </a:cubicBezTo>
                <a:moveTo>
                  <a:pt x="194" y="49"/>
                </a:moveTo>
                <a:cubicBezTo>
                  <a:pt x="194" y="47"/>
                  <a:pt x="194" y="47"/>
                  <a:pt x="194" y="47"/>
                </a:cubicBezTo>
                <a:cubicBezTo>
                  <a:pt x="195" y="47"/>
                  <a:pt x="195" y="47"/>
                  <a:pt x="195" y="47"/>
                </a:cubicBezTo>
                <a:cubicBezTo>
                  <a:pt x="194" y="46"/>
                  <a:pt x="194" y="46"/>
                  <a:pt x="194" y="46"/>
                </a:cubicBezTo>
                <a:cubicBezTo>
                  <a:pt x="181" y="37"/>
                  <a:pt x="164" y="33"/>
                  <a:pt x="147" y="31"/>
                </a:cubicBezTo>
                <a:cubicBezTo>
                  <a:pt x="147" y="31"/>
                  <a:pt x="147" y="31"/>
                  <a:pt x="147" y="31"/>
                </a:cubicBezTo>
                <a:cubicBezTo>
                  <a:pt x="167" y="32"/>
                  <a:pt x="185" y="38"/>
                  <a:pt x="200" y="49"/>
                </a:cubicBezTo>
                <a:cubicBezTo>
                  <a:pt x="201" y="49"/>
                  <a:pt x="201" y="49"/>
                  <a:pt x="201" y="49"/>
                </a:cubicBezTo>
                <a:cubicBezTo>
                  <a:pt x="201" y="49"/>
                  <a:pt x="201" y="49"/>
                  <a:pt x="201" y="49"/>
                </a:cubicBezTo>
                <a:cubicBezTo>
                  <a:pt x="203" y="49"/>
                  <a:pt x="206" y="49"/>
                  <a:pt x="209" y="49"/>
                </a:cubicBezTo>
                <a:cubicBezTo>
                  <a:pt x="212" y="49"/>
                  <a:pt x="214" y="49"/>
                  <a:pt x="217" y="49"/>
                </a:cubicBezTo>
                <a:cubicBezTo>
                  <a:pt x="218" y="49"/>
                  <a:pt x="218" y="49"/>
                  <a:pt x="218" y="49"/>
                </a:cubicBezTo>
                <a:cubicBezTo>
                  <a:pt x="217" y="46"/>
                  <a:pt x="217" y="46"/>
                  <a:pt x="217" y="46"/>
                </a:cubicBezTo>
                <a:cubicBezTo>
                  <a:pt x="217" y="45"/>
                  <a:pt x="217" y="45"/>
                  <a:pt x="217" y="45"/>
                </a:cubicBezTo>
                <a:cubicBezTo>
                  <a:pt x="211" y="41"/>
                  <a:pt x="211" y="41"/>
                  <a:pt x="211" y="41"/>
                </a:cubicBezTo>
                <a:cubicBezTo>
                  <a:pt x="212" y="42"/>
                  <a:pt x="213" y="43"/>
                  <a:pt x="214" y="43"/>
                </a:cubicBezTo>
                <a:cubicBezTo>
                  <a:pt x="217" y="45"/>
                  <a:pt x="220" y="47"/>
                  <a:pt x="223" y="49"/>
                </a:cubicBezTo>
                <a:cubicBezTo>
                  <a:pt x="224" y="49"/>
                  <a:pt x="224" y="49"/>
                  <a:pt x="224" y="49"/>
                </a:cubicBezTo>
                <a:cubicBezTo>
                  <a:pt x="224" y="48"/>
                  <a:pt x="224" y="48"/>
                  <a:pt x="224" y="48"/>
                </a:cubicBezTo>
                <a:cubicBezTo>
                  <a:pt x="225" y="47"/>
                  <a:pt x="226" y="46"/>
                  <a:pt x="226" y="45"/>
                </a:cubicBezTo>
                <a:cubicBezTo>
                  <a:pt x="226" y="44"/>
                  <a:pt x="226" y="44"/>
                  <a:pt x="227" y="43"/>
                </a:cubicBezTo>
                <a:cubicBezTo>
                  <a:pt x="227" y="51"/>
                  <a:pt x="227" y="51"/>
                  <a:pt x="227" y="51"/>
                </a:cubicBezTo>
                <a:cubicBezTo>
                  <a:pt x="220" y="51"/>
                  <a:pt x="214" y="51"/>
                  <a:pt x="207" y="51"/>
                </a:cubicBezTo>
                <a:cubicBezTo>
                  <a:pt x="207" y="50"/>
                  <a:pt x="207" y="50"/>
                  <a:pt x="207" y="50"/>
                </a:cubicBezTo>
                <a:cubicBezTo>
                  <a:pt x="205" y="50"/>
                  <a:pt x="205" y="51"/>
                  <a:pt x="204" y="51"/>
                </a:cubicBezTo>
                <a:cubicBezTo>
                  <a:pt x="203" y="52"/>
                  <a:pt x="203" y="52"/>
                  <a:pt x="203" y="52"/>
                </a:cubicBezTo>
                <a:cubicBezTo>
                  <a:pt x="203" y="52"/>
                  <a:pt x="203" y="52"/>
                  <a:pt x="203" y="52"/>
                </a:cubicBezTo>
                <a:cubicBezTo>
                  <a:pt x="202" y="52"/>
                  <a:pt x="202" y="52"/>
                  <a:pt x="202" y="51"/>
                </a:cubicBezTo>
                <a:cubicBezTo>
                  <a:pt x="201" y="51"/>
                  <a:pt x="201" y="51"/>
                  <a:pt x="201" y="51"/>
                </a:cubicBezTo>
                <a:cubicBezTo>
                  <a:pt x="163" y="51"/>
                  <a:pt x="163" y="51"/>
                  <a:pt x="163" y="51"/>
                </a:cubicBezTo>
                <a:cubicBezTo>
                  <a:pt x="147" y="51"/>
                  <a:pt x="147" y="51"/>
                  <a:pt x="147" y="51"/>
                </a:cubicBezTo>
                <a:cubicBezTo>
                  <a:pt x="147" y="49"/>
                  <a:pt x="147" y="49"/>
                  <a:pt x="147" y="49"/>
                </a:cubicBezTo>
                <a:cubicBezTo>
                  <a:pt x="153" y="49"/>
                  <a:pt x="159" y="49"/>
                  <a:pt x="164" y="49"/>
                </a:cubicBezTo>
                <a:cubicBezTo>
                  <a:pt x="165" y="49"/>
                  <a:pt x="165" y="49"/>
                  <a:pt x="165" y="49"/>
                </a:cubicBezTo>
                <a:cubicBezTo>
                  <a:pt x="166" y="47"/>
                  <a:pt x="166" y="47"/>
                  <a:pt x="166" y="47"/>
                </a:cubicBezTo>
                <a:cubicBezTo>
                  <a:pt x="166" y="46"/>
                  <a:pt x="166" y="46"/>
                  <a:pt x="166" y="46"/>
                </a:cubicBezTo>
                <a:cubicBezTo>
                  <a:pt x="165" y="46"/>
                  <a:pt x="165" y="46"/>
                  <a:pt x="165" y="46"/>
                </a:cubicBezTo>
                <a:cubicBezTo>
                  <a:pt x="160" y="43"/>
                  <a:pt x="153" y="43"/>
                  <a:pt x="147" y="43"/>
                </a:cubicBezTo>
                <a:cubicBezTo>
                  <a:pt x="147" y="42"/>
                  <a:pt x="147" y="42"/>
                  <a:pt x="147" y="42"/>
                </a:cubicBezTo>
                <a:cubicBezTo>
                  <a:pt x="155" y="42"/>
                  <a:pt x="163" y="43"/>
                  <a:pt x="169" y="46"/>
                </a:cubicBezTo>
                <a:cubicBezTo>
                  <a:pt x="172" y="49"/>
                  <a:pt x="176" y="49"/>
                  <a:pt x="180" y="49"/>
                </a:cubicBezTo>
                <a:cubicBezTo>
                  <a:pt x="184" y="49"/>
                  <a:pt x="188" y="49"/>
                  <a:pt x="191" y="49"/>
                </a:cubicBezTo>
                <a:cubicBezTo>
                  <a:pt x="191" y="49"/>
                  <a:pt x="191" y="49"/>
                  <a:pt x="191" y="49"/>
                </a:cubicBezTo>
                <a:cubicBezTo>
                  <a:pt x="192" y="49"/>
                  <a:pt x="192" y="49"/>
                  <a:pt x="193" y="49"/>
                </a:cubicBezTo>
                <a:cubicBezTo>
                  <a:pt x="194" y="49"/>
                  <a:pt x="194" y="49"/>
                  <a:pt x="194" y="49"/>
                </a:cubicBezTo>
                <a:moveTo>
                  <a:pt x="352" y="31"/>
                </a:moveTo>
                <a:cubicBezTo>
                  <a:pt x="352" y="30"/>
                  <a:pt x="352" y="30"/>
                  <a:pt x="352" y="30"/>
                </a:cubicBezTo>
                <a:cubicBezTo>
                  <a:pt x="352" y="30"/>
                  <a:pt x="353" y="30"/>
                  <a:pt x="353" y="30"/>
                </a:cubicBezTo>
                <a:cubicBezTo>
                  <a:pt x="353" y="30"/>
                  <a:pt x="353" y="30"/>
                  <a:pt x="353" y="30"/>
                </a:cubicBezTo>
                <a:cubicBezTo>
                  <a:pt x="356" y="30"/>
                  <a:pt x="359" y="31"/>
                  <a:pt x="362" y="31"/>
                </a:cubicBezTo>
                <a:cubicBezTo>
                  <a:pt x="361" y="31"/>
                  <a:pt x="361" y="31"/>
                  <a:pt x="360" y="31"/>
                </a:cubicBezTo>
                <a:cubicBezTo>
                  <a:pt x="360" y="31"/>
                  <a:pt x="360" y="31"/>
                  <a:pt x="360" y="31"/>
                </a:cubicBezTo>
                <a:cubicBezTo>
                  <a:pt x="358" y="31"/>
                  <a:pt x="356" y="31"/>
                  <a:pt x="353" y="31"/>
                </a:cubicBezTo>
                <a:cubicBezTo>
                  <a:pt x="353" y="31"/>
                  <a:pt x="352" y="31"/>
                  <a:pt x="352" y="31"/>
                </a:cubicBezTo>
                <a:moveTo>
                  <a:pt x="301" y="30"/>
                </a:moveTo>
                <a:cubicBezTo>
                  <a:pt x="301" y="30"/>
                  <a:pt x="301" y="30"/>
                  <a:pt x="301" y="30"/>
                </a:cubicBezTo>
                <a:cubicBezTo>
                  <a:pt x="301" y="30"/>
                  <a:pt x="301" y="30"/>
                  <a:pt x="301" y="30"/>
                </a:cubicBezTo>
                <a:cubicBezTo>
                  <a:pt x="302" y="30"/>
                  <a:pt x="302" y="30"/>
                  <a:pt x="302" y="30"/>
                </a:cubicBezTo>
                <a:cubicBezTo>
                  <a:pt x="302" y="30"/>
                  <a:pt x="302" y="30"/>
                  <a:pt x="302" y="30"/>
                </a:cubicBezTo>
                <a:cubicBezTo>
                  <a:pt x="302" y="30"/>
                  <a:pt x="302" y="30"/>
                  <a:pt x="302" y="30"/>
                </a:cubicBezTo>
                <a:cubicBezTo>
                  <a:pt x="302" y="30"/>
                  <a:pt x="302" y="30"/>
                  <a:pt x="301" y="30"/>
                </a:cubicBezTo>
                <a:moveTo>
                  <a:pt x="61" y="39"/>
                </a:moveTo>
                <a:cubicBezTo>
                  <a:pt x="61" y="37"/>
                  <a:pt x="61" y="37"/>
                  <a:pt x="61" y="37"/>
                </a:cubicBezTo>
                <a:cubicBezTo>
                  <a:pt x="64" y="34"/>
                  <a:pt x="67" y="32"/>
                  <a:pt x="70" y="29"/>
                </a:cubicBezTo>
                <a:cubicBezTo>
                  <a:pt x="70" y="31"/>
                  <a:pt x="70" y="31"/>
                  <a:pt x="70" y="31"/>
                </a:cubicBezTo>
                <a:cubicBezTo>
                  <a:pt x="67" y="33"/>
                  <a:pt x="64" y="36"/>
                  <a:pt x="61" y="39"/>
                </a:cubicBezTo>
                <a:moveTo>
                  <a:pt x="393" y="31"/>
                </a:moveTo>
                <a:cubicBezTo>
                  <a:pt x="390" y="30"/>
                  <a:pt x="387" y="29"/>
                  <a:pt x="384" y="28"/>
                </a:cubicBezTo>
                <a:cubicBezTo>
                  <a:pt x="384" y="27"/>
                  <a:pt x="384" y="27"/>
                  <a:pt x="384" y="27"/>
                </a:cubicBezTo>
                <a:cubicBezTo>
                  <a:pt x="387" y="28"/>
                  <a:pt x="390" y="29"/>
                  <a:pt x="393" y="30"/>
                </a:cubicBezTo>
                <a:cubicBezTo>
                  <a:pt x="393" y="31"/>
                  <a:pt x="393" y="31"/>
                  <a:pt x="393" y="31"/>
                </a:cubicBezTo>
                <a:moveTo>
                  <a:pt x="382" y="28"/>
                </a:moveTo>
                <a:cubicBezTo>
                  <a:pt x="381" y="27"/>
                  <a:pt x="381" y="27"/>
                  <a:pt x="380" y="27"/>
                </a:cubicBezTo>
                <a:cubicBezTo>
                  <a:pt x="380" y="27"/>
                  <a:pt x="380" y="27"/>
                  <a:pt x="380" y="27"/>
                </a:cubicBezTo>
                <a:cubicBezTo>
                  <a:pt x="381" y="26"/>
                  <a:pt x="381" y="26"/>
                  <a:pt x="381" y="26"/>
                </a:cubicBezTo>
                <a:cubicBezTo>
                  <a:pt x="381" y="26"/>
                  <a:pt x="381" y="26"/>
                  <a:pt x="382" y="27"/>
                </a:cubicBezTo>
                <a:cubicBezTo>
                  <a:pt x="382" y="28"/>
                  <a:pt x="382" y="28"/>
                  <a:pt x="382" y="28"/>
                </a:cubicBezTo>
                <a:moveTo>
                  <a:pt x="31" y="39"/>
                </a:moveTo>
                <a:cubicBezTo>
                  <a:pt x="31" y="38"/>
                  <a:pt x="31" y="38"/>
                  <a:pt x="31" y="38"/>
                </a:cubicBezTo>
                <a:cubicBezTo>
                  <a:pt x="32" y="37"/>
                  <a:pt x="33" y="36"/>
                  <a:pt x="33" y="35"/>
                </a:cubicBezTo>
                <a:cubicBezTo>
                  <a:pt x="34" y="35"/>
                  <a:pt x="34" y="35"/>
                  <a:pt x="34" y="35"/>
                </a:cubicBezTo>
                <a:cubicBezTo>
                  <a:pt x="34" y="35"/>
                  <a:pt x="34" y="35"/>
                  <a:pt x="34" y="35"/>
                </a:cubicBezTo>
                <a:cubicBezTo>
                  <a:pt x="36" y="32"/>
                  <a:pt x="39" y="28"/>
                  <a:pt x="42" y="25"/>
                </a:cubicBezTo>
                <a:cubicBezTo>
                  <a:pt x="42" y="27"/>
                  <a:pt x="42" y="27"/>
                  <a:pt x="42" y="27"/>
                </a:cubicBezTo>
                <a:cubicBezTo>
                  <a:pt x="38" y="31"/>
                  <a:pt x="35" y="35"/>
                  <a:pt x="31" y="39"/>
                </a:cubicBezTo>
                <a:moveTo>
                  <a:pt x="346" y="25"/>
                </a:moveTo>
                <a:cubicBezTo>
                  <a:pt x="347" y="25"/>
                  <a:pt x="349" y="25"/>
                  <a:pt x="351" y="25"/>
                </a:cubicBezTo>
                <a:cubicBezTo>
                  <a:pt x="357" y="25"/>
                  <a:pt x="362" y="25"/>
                  <a:pt x="367" y="28"/>
                </a:cubicBezTo>
                <a:cubicBezTo>
                  <a:pt x="368" y="29"/>
                  <a:pt x="370" y="29"/>
                  <a:pt x="371" y="29"/>
                </a:cubicBezTo>
                <a:cubicBezTo>
                  <a:pt x="371" y="29"/>
                  <a:pt x="371" y="29"/>
                  <a:pt x="371" y="29"/>
                </a:cubicBezTo>
                <a:cubicBezTo>
                  <a:pt x="373" y="29"/>
                  <a:pt x="375" y="28"/>
                  <a:pt x="377" y="27"/>
                </a:cubicBezTo>
                <a:cubicBezTo>
                  <a:pt x="377" y="27"/>
                  <a:pt x="377" y="27"/>
                  <a:pt x="378" y="27"/>
                </a:cubicBezTo>
                <a:cubicBezTo>
                  <a:pt x="378" y="27"/>
                  <a:pt x="378" y="27"/>
                  <a:pt x="378" y="27"/>
                </a:cubicBezTo>
                <a:cubicBezTo>
                  <a:pt x="378" y="27"/>
                  <a:pt x="378" y="27"/>
                  <a:pt x="378" y="27"/>
                </a:cubicBezTo>
                <a:cubicBezTo>
                  <a:pt x="378" y="28"/>
                  <a:pt x="378" y="28"/>
                  <a:pt x="379" y="29"/>
                </a:cubicBezTo>
                <a:cubicBezTo>
                  <a:pt x="379" y="29"/>
                  <a:pt x="379" y="29"/>
                  <a:pt x="379" y="29"/>
                </a:cubicBezTo>
                <a:cubicBezTo>
                  <a:pt x="379" y="29"/>
                  <a:pt x="379" y="29"/>
                  <a:pt x="379" y="29"/>
                </a:cubicBezTo>
                <a:cubicBezTo>
                  <a:pt x="380" y="29"/>
                  <a:pt x="381" y="29"/>
                  <a:pt x="382" y="30"/>
                </a:cubicBezTo>
                <a:cubicBezTo>
                  <a:pt x="382" y="30"/>
                  <a:pt x="382" y="30"/>
                  <a:pt x="382" y="30"/>
                </a:cubicBezTo>
                <a:cubicBezTo>
                  <a:pt x="383" y="30"/>
                  <a:pt x="383" y="30"/>
                  <a:pt x="383" y="30"/>
                </a:cubicBezTo>
                <a:cubicBezTo>
                  <a:pt x="384" y="30"/>
                  <a:pt x="384" y="30"/>
                  <a:pt x="384" y="30"/>
                </a:cubicBezTo>
                <a:cubicBezTo>
                  <a:pt x="384" y="30"/>
                  <a:pt x="384" y="30"/>
                  <a:pt x="384" y="30"/>
                </a:cubicBezTo>
                <a:cubicBezTo>
                  <a:pt x="387" y="31"/>
                  <a:pt x="391" y="32"/>
                  <a:pt x="393" y="34"/>
                </a:cubicBezTo>
                <a:cubicBezTo>
                  <a:pt x="393" y="34"/>
                  <a:pt x="393" y="34"/>
                  <a:pt x="393" y="34"/>
                </a:cubicBezTo>
                <a:cubicBezTo>
                  <a:pt x="394" y="34"/>
                  <a:pt x="394" y="34"/>
                  <a:pt x="394" y="34"/>
                </a:cubicBezTo>
                <a:cubicBezTo>
                  <a:pt x="395" y="35"/>
                  <a:pt x="395" y="35"/>
                  <a:pt x="395" y="35"/>
                </a:cubicBezTo>
                <a:cubicBezTo>
                  <a:pt x="395" y="35"/>
                  <a:pt x="395" y="35"/>
                  <a:pt x="395" y="35"/>
                </a:cubicBezTo>
                <a:cubicBezTo>
                  <a:pt x="397" y="36"/>
                  <a:pt x="399" y="38"/>
                  <a:pt x="401" y="39"/>
                </a:cubicBezTo>
                <a:cubicBezTo>
                  <a:pt x="401" y="39"/>
                  <a:pt x="401" y="39"/>
                  <a:pt x="401" y="39"/>
                </a:cubicBezTo>
                <a:cubicBezTo>
                  <a:pt x="401" y="39"/>
                  <a:pt x="401" y="39"/>
                  <a:pt x="401" y="39"/>
                </a:cubicBezTo>
                <a:cubicBezTo>
                  <a:pt x="403" y="41"/>
                  <a:pt x="403" y="41"/>
                  <a:pt x="403" y="41"/>
                </a:cubicBezTo>
                <a:cubicBezTo>
                  <a:pt x="403" y="40"/>
                  <a:pt x="403" y="40"/>
                  <a:pt x="403" y="40"/>
                </a:cubicBezTo>
                <a:cubicBezTo>
                  <a:pt x="406" y="43"/>
                  <a:pt x="409" y="45"/>
                  <a:pt x="411" y="48"/>
                </a:cubicBezTo>
                <a:cubicBezTo>
                  <a:pt x="411" y="48"/>
                  <a:pt x="411" y="48"/>
                  <a:pt x="411" y="48"/>
                </a:cubicBezTo>
                <a:cubicBezTo>
                  <a:pt x="411" y="48"/>
                  <a:pt x="411" y="48"/>
                  <a:pt x="411" y="48"/>
                </a:cubicBezTo>
                <a:cubicBezTo>
                  <a:pt x="411" y="48"/>
                  <a:pt x="411" y="48"/>
                  <a:pt x="411" y="48"/>
                </a:cubicBezTo>
                <a:cubicBezTo>
                  <a:pt x="411" y="48"/>
                  <a:pt x="411" y="48"/>
                  <a:pt x="411" y="48"/>
                </a:cubicBezTo>
                <a:cubicBezTo>
                  <a:pt x="411" y="48"/>
                  <a:pt x="411" y="48"/>
                  <a:pt x="411" y="48"/>
                </a:cubicBezTo>
                <a:cubicBezTo>
                  <a:pt x="410" y="48"/>
                  <a:pt x="410" y="48"/>
                  <a:pt x="409" y="48"/>
                </a:cubicBezTo>
                <a:cubicBezTo>
                  <a:pt x="409" y="48"/>
                  <a:pt x="409" y="48"/>
                  <a:pt x="408" y="48"/>
                </a:cubicBezTo>
                <a:cubicBezTo>
                  <a:pt x="406" y="47"/>
                  <a:pt x="404" y="46"/>
                  <a:pt x="402" y="46"/>
                </a:cubicBezTo>
                <a:cubicBezTo>
                  <a:pt x="400" y="44"/>
                  <a:pt x="397" y="43"/>
                  <a:pt x="394" y="41"/>
                </a:cubicBezTo>
                <a:cubicBezTo>
                  <a:pt x="391" y="39"/>
                  <a:pt x="388" y="38"/>
                  <a:pt x="384" y="36"/>
                </a:cubicBezTo>
                <a:cubicBezTo>
                  <a:pt x="384" y="36"/>
                  <a:pt x="384" y="36"/>
                  <a:pt x="384" y="36"/>
                </a:cubicBezTo>
                <a:cubicBezTo>
                  <a:pt x="383" y="36"/>
                  <a:pt x="383" y="36"/>
                  <a:pt x="383" y="36"/>
                </a:cubicBezTo>
                <a:cubicBezTo>
                  <a:pt x="382" y="35"/>
                  <a:pt x="382" y="35"/>
                  <a:pt x="382" y="35"/>
                </a:cubicBezTo>
                <a:cubicBezTo>
                  <a:pt x="382" y="35"/>
                  <a:pt x="382" y="35"/>
                  <a:pt x="382" y="35"/>
                </a:cubicBezTo>
                <a:cubicBezTo>
                  <a:pt x="381" y="35"/>
                  <a:pt x="379" y="34"/>
                  <a:pt x="378" y="34"/>
                </a:cubicBezTo>
                <a:cubicBezTo>
                  <a:pt x="378" y="34"/>
                  <a:pt x="378" y="34"/>
                  <a:pt x="378" y="34"/>
                </a:cubicBezTo>
                <a:cubicBezTo>
                  <a:pt x="377" y="33"/>
                  <a:pt x="377" y="33"/>
                  <a:pt x="377" y="33"/>
                </a:cubicBezTo>
                <a:cubicBezTo>
                  <a:pt x="376" y="33"/>
                  <a:pt x="376" y="33"/>
                  <a:pt x="376" y="33"/>
                </a:cubicBezTo>
                <a:cubicBezTo>
                  <a:pt x="376" y="33"/>
                  <a:pt x="376" y="33"/>
                  <a:pt x="376" y="33"/>
                </a:cubicBezTo>
                <a:cubicBezTo>
                  <a:pt x="375" y="33"/>
                  <a:pt x="374" y="33"/>
                  <a:pt x="373" y="33"/>
                </a:cubicBezTo>
                <a:cubicBezTo>
                  <a:pt x="367" y="31"/>
                  <a:pt x="360" y="28"/>
                  <a:pt x="353" y="28"/>
                </a:cubicBezTo>
                <a:cubicBezTo>
                  <a:pt x="353" y="28"/>
                  <a:pt x="352" y="28"/>
                  <a:pt x="352" y="28"/>
                </a:cubicBezTo>
                <a:cubicBezTo>
                  <a:pt x="352" y="28"/>
                  <a:pt x="352" y="28"/>
                  <a:pt x="352" y="28"/>
                </a:cubicBezTo>
                <a:cubicBezTo>
                  <a:pt x="351" y="28"/>
                  <a:pt x="351" y="28"/>
                  <a:pt x="351" y="28"/>
                </a:cubicBezTo>
                <a:cubicBezTo>
                  <a:pt x="350" y="28"/>
                  <a:pt x="350" y="28"/>
                  <a:pt x="350" y="28"/>
                </a:cubicBezTo>
                <a:cubicBezTo>
                  <a:pt x="350" y="29"/>
                  <a:pt x="350" y="29"/>
                  <a:pt x="350" y="29"/>
                </a:cubicBezTo>
                <a:cubicBezTo>
                  <a:pt x="348" y="29"/>
                  <a:pt x="346" y="29"/>
                  <a:pt x="344" y="30"/>
                </a:cubicBezTo>
                <a:cubicBezTo>
                  <a:pt x="344" y="30"/>
                  <a:pt x="344" y="29"/>
                  <a:pt x="344" y="29"/>
                </a:cubicBezTo>
                <a:cubicBezTo>
                  <a:pt x="344" y="28"/>
                  <a:pt x="344" y="27"/>
                  <a:pt x="344" y="25"/>
                </a:cubicBezTo>
                <a:cubicBezTo>
                  <a:pt x="344" y="25"/>
                  <a:pt x="344" y="25"/>
                  <a:pt x="344" y="25"/>
                </a:cubicBezTo>
                <a:cubicBezTo>
                  <a:pt x="344" y="25"/>
                  <a:pt x="344" y="25"/>
                  <a:pt x="344" y="25"/>
                </a:cubicBezTo>
                <a:cubicBezTo>
                  <a:pt x="345" y="25"/>
                  <a:pt x="345" y="25"/>
                  <a:pt x="346" y="25"/>
                </a:cubicBezTo>
                <a:moveTo>
                  <a:pt x="229" y="30"/>
                </a:moveTo>
                <a:cubicBezTo>
                  <a:pt x="229" y="30"/>
                  <a:pt x="229" y="30"/>
                  <a:pt x="229" y="30"/>
                </a:cubicBezTo>
                <a:cubicBezTo>
                  <a:pt x="230" y="30"/>
                  <a:pt x="231" y="29"/>
                  <a:pt x="231" y="29"/>
                </a:cubicBezTo>
                <a:cubicBezTo>
                  <a:pt x="232" y="28"/>
                  <a:pt x="232" y="27"/>
                  <a:pt x="233" y="27"/>
                </a:cubicBezTo>
                <a:cubicBezTo>
                  <a:pt x="233" y="26"/>
                  <a:pt x="234" y="25"/>
                  <a:pt x="234" y="25"/>
                </a:cubicBezTo>
                <a:cubicBezTo>
                  <a:pt x="234" y="25"/>
                  <a:pt x="234" y="25"/>
                  <a:pt x="234" y="25"/>
                </a:cubicBezTo>
                <a:cubicBezTo>
                  <a:pt x="232" y="29"/>
                  <a:pt x="230" y="32"/>
                  <a:pt x="229" y="36"/>
                </a:cubicBezTo>
                <a:cubicBezTo>
                  <a:pt x="229" y="33"/>
                  <a:pt x="229" y="33"/>
                  <a:pt x="229" y="33"/>
                </a:cubicBezTo>
                <a:cubicBezTo>
                  <a:pt x="229" y="33"/>
                  <a:pt x="229" y="32"/>
                  <a:pt x="229" y="32"/>
                </a:cubicBezTo>
                <a:cubicBezTo>
                  <a:pt x="229" y="32"/>
                  <a:pt x="229" y="31"/>
                  <a:pt x="229" y="31"/>
                </a:cubicBezTo>
                <a:cubicBezTo>
                  <a:pt x="229" y="30"/>
                  <a:pt x="229" y="30"/>
                  <a:pt x="229" y="30"/>
                </a:cubicBezTo>
                <a:cubicBezTo>
                  <a:pt x="229" y="30"/>
                  <a:pt x="229" y="30"/>
                  <a:pt x="229" y="30"/>
                </a:cubicBezTo>
                <a:cubicBezTo>
                  <a:pt x="229" y="30"/>
                  <a:pt x="229" y="30"/>
                  <a:pt x="229" y="30"/>
                </a:cubicBezTo>
                <a:moveTo>
                  <a:pt x="44" y="41"/>
                </a:moveTo>
                <a:cubicBezTo>
                  <a:pt x="44" y="40"/>
                  <a:pt x="44" y="40"/>
                  <a:pt x="44" y="40"/>
                </a:cubicBezTo>
                <a:cubicBezTo>
                  <a:pt x="49" y="34"/>
                  <a:pt x="53" y="28"/>
                  <a:pt x="59" y="22"/>
                </a:cubicBezTo>
                <a:cubicBezTo>
                  <a:pt x="59" y="24"/>
                  <a:pt x="59" y="24"/>
                  <a:pt x="59" y="24"/>
                </a:cubicBezTo>
                <a:cubicBezTo>
                  <a:pt x="54" y="29"/>
                  <a:pt x="50" y="35"/>
                  <a:pt x="44" y="41"/>
                </a:cubicBezTo>
                <a:moveTo>
                  <a:pt x="271" y="34"/>
                </a:moveTo>
                <a:cubicBezTo>
                  <a:pt x="271" y="33"/>
                  <a:pt x="271" y="33"/>
                  <a:pt x="271" y="33"/>
                </a:cubicBezTo>
                <a:cubicBezTo>
                  <a:pt x="271" y="33"/>
                  <a:pt x="271" y="33"/>
                  <a:pt x="271" y="33"/>
                </a:cubicBezTo>
                <a:cubicBezTo>
                  <a:pt x="271" y="32"/>
                  <a:pt x="271" y="32"/>
                  <a:pt x="271" y="32"/>
                </a:cubicBezTo>
                <a:cubicBezTo>
                  <a:pt x="271" y="29"/>
                  <a:pt x="272" y="26"/>
                  <a:pt x="273" y="22"/>
                </a:cubicBezTo>
                <a:cubicBezTo>
                  <a:pt x="273" y="24"/>
                  <a:pt x="273" y="24"/>
                  <a:pt x="273" y="24"/>
                </a:cubicBezTo>
                <a:cubicBezTo>
                  <a:pt x="272" y="26"/>
                  <a:pt x="272" y="28"/>
                  <a:pt x="272" y="30"/>
                </a:cubicBezTo>
                <a:cubicBezTo>
                  <a:pt x="272" y="31"/>
                  <a:pt x="272" y="31"/>
                  <a:pt x="272" y="31"/>
                </a:cubicBezTo>
                <a:cubicBezTo>
                  <a:pt x="273" y="32"/>
                  <a:pt x="273" y="32"/>
                  <a:pt x="273" y="32"/>
                </a:cubicBezTo>
                <a:cubicBezTo>
                  <a:pt x="273" y="34"/>
                  <a:pt x="273" y="34"/>
                  <a:pt x="273" y="34"/>
                </a:cubicBezTo>
                <a:cubicBezTo>
                  <a:pt x="272" y="34"/>
                  <a:pt x="272" y="34"/>
                  <a:pt x="271" y="34"/>
                </a:cubicBezTo>
                <a:cubicBezTo>
                  <a:pt x="271" y="34"/>
                  <a:pt x="271" y="34"/>
                  <a:pt x="271" y="34"/>
                </a:cubicBezTo>
                <a:moveTo>
                  <a:pt x="401" y="25"/>
                </a:moveTo>
                <a:cubicBezTo>
                  <a:pt x="399" y="24"/>
                  <a:pt x="398" y="23"/>
                  <a:pt x="396" y="22"/>
                </a:cubicBezTo>
                <a:cubicBezTo>
                  <a:pt x="395" y="22"/>
                  <a:pt x="395" y="22"/>
                  <a:pt x="395" y="22"/>
                </a:cubicBezTo>
                <a:cubicBezTo>
                  <a:pt x="395" y="22"/>
                  <a:pt x="395" y="22"/>
                  <a:pt x="395" y="22"/>
                </a:cubicBezTo>
                <a:cubicBezTo>
                  <a:pt x="395" y="21"/>
                  <a:pt x="395" y="21"/>
                  <a:pt x="395" y="21"/>
                </a:cubicBezTo>
                <a:cubicBezTo>
                  <a:pt x="397" y="22"/>
                  <a:pt x="399" y="23"/>
                  <a:pt x="401" y="24"/>
                </a:cubicBezTo>
                <a:cubicBezTo>
                  <a:pt x="401" y="25"/>
                  <a:pt x="401" y="25"/>
                  <a:pt x="401" y="25"/>
                </a:cubicBezTo>
                <a:moveTo>
                  <a:pt x="87" y="46"/>
                </a:moveTo>
                <a:cubicBezTo>
                  <a:pt x="83" y="46"/>
                  <a:pt x="80" y="46"/>
                  <a:pt x="77" y="46"/>
                </a:cubicBezTo>
                <a:cubicBezTo>
                  <a:pt x="77" y="44"/>
                  <a:pt x="78" y="43"/>
                  <a:pt x="80" y="41"/>
                </a:cubicBezTo>
                <a:cubicBezTo>
                  <a:pt x="81" y="40"/>
                  <a:pt x="84" y="38"/>
                  <a:pt x="85" y="36"/>
                </a:cubicBezTo>
                <a:cubicBezTo>
                  <a:pt x="92" y="28"/>
                  <a:pt x="103" y="26"/>
                  <a:pt x="112" y="22"/>
                </a:cubicBezTo>
                <a:cubicBezTo>
                  <a:pt x="119" y="21"/>
                  <a:pt x="126" y="21"/>
                  <a:pt x="133" y="21"/>
                </a:cubicBezTo>
                <a:cubicBezTo>
                  <a:pt x="137" y="21"/>
                  <a:pt x="142" y="21"/>
                  <a:pt x="146" y="21"/>
                </a:cubicBezTo>
                <a:cubicBezTo>
                  <a:pt x="156" y="22"/>
                  <a:pt x="166" y="25"/>
                  <a:pt x="175" y="27"/>
                </a:cubicBezTo>
                <a:cubicBezTo>
                  <a:pt x="186" y="31"/>
                  <a:pt x="197" y="37"/>
                  <a:pt x="208" y="42"/>
                </a:cubicBezTo>
                <a:cubicBezTo>
                  <a:pt x="216" y="47"/>
                  <a:pt x="216" y="47"/>
                  <a:pt x="216" y="47"/>
                </a:cubicBezTo>
                <a:cubicBezTo>
                  <a:pt x="216" y="47"/>
                  <a:pt x="216" y="47"/>
                  <a:pt x="216" y="47"/>
                </a:cubicBezTo>
                <a:cubicBezTo>
                  <a:pt x="214" y="47"/>
                  <a:pt x="211" y="47"/>
                  <a:pt x="209" y="47"/>
                </a:cubicBezTo>
                <a:cubicBezTo>
                  <a:pt x="206" y="47"/>
                  <a:pt x="204" y="47"/>
                  <a:pt x="201" y="47"/>
                </a:cubicBezTo>
                <a:cubicBezTo>
                  <a:pt x="186" y="36"/>
                  <a:pt x="166" y="30"/>
                  <a:pt x="146" y="29"/>
                </a:cubicBezTo>
                <a:cubicBezTo>
                  <a:pt x="146" y="29"/>
                  <a:pt x="146" y="29"/>
                  <a:pt x="146" y="29"/>
                </a:cubicBezTo>
                <a:cubicBezTo>
                  <a:pt x="145" y="29"/>
                  <a:pt x="143" y="29"/>
                  <a:pt x="141" y="29"/>
                </a:cubicBezTo>
                <a:cubicBezTo>
                  <a:pt x="135" y="29"/>
                  <a:pt x="129" y="29"/>
                  <a:pt x="124" y="30"/>
                </a:cubicBezTo>
                <a:cubicBezTo>
                  <a:pt x="124" y="30"/>
                  <a:pt x="124" y="30"/>
                  <a:pt x="124" y="30"/>
                </a:cubicBezTo>
                <a:cubicBezTo>
                  <a:pt x="124" y="30"/>
                  <a:pt x="124" y="30"/>
                  <a:pt x="124" y="30"/>
                </a:cubicBezTo>
                <a:cubicBezTo>
                  <a:pt x="117" y="31"/>
                  <a:pt x="111" y="35"/>
                  <a:pt x="104" y="36"/>
                </a:cubicBezTo>
                <a:cubicBezTo>
                  <a:pt x="104" y="36"/>
                  <a:pt x="104" y="36"/>
                  <a:pt x="104" y="36"/>
                </a:cubicBezTo>
                <a:cubicBezTo>
                  <a:pt x="104" y="36"/>
                  <a:pt x="104" y="36"/>
                  <a:pt x="104" y="36"/>
                </a:cubicBezTo>
                <a:cubicBezTo>
                  <a:pt x="102" y="38"/>
                  <a:pt x="99" y="39"/>
                  <a:pt x="97" y="40"/>
                </a:cubicBezTo>
                <a:cubicBezTo>
                  <a:pt x="95" y="42"/>
                  <a:pt x="93" y="43"/>
                  <a:pt x="91" y="46"/>
                </a:cubicBezTo>
                <a:cubicBezTo>
                  <a:pt x="90" y="46"/>
                  <a:pt x="88" y="46"/>
                  <a:pt x="87" y="46"/>
                </a:cubicBezTo>
                <a:cubicBezTo>
                  <a:pt x="87" y="46"/>
                  <a:pt x="87" y="46"/>
                  <a:pt x="87" y="46"/>
                </a:cubicBezTo>
                <a:cubicBezTo>
                  <a:pt x="87" y="46"/>
                  <a:pt x="87" y="46"/>
                  <a:pt x="87" y="46"/>
                </a:cubicBezTo>
                <a:moveTo>
                  <a:pt x="379" y="25"/>
                </a:moveTo>
                <a:cubicBezTo>
                  <a:pt x="382" y="20"/>
                  <a:pt x="382" y="20"/>
                  <a:pt x="382" y="20"/>
                </a:cubicBezTo>
                <a:cubicBezTo>
                  <a:pt x="382" y="20"/>
                  <a:pt x="382" y="20"/>
                  <a:pt x="383" y="20"/>
                </a:cubicBezTo>
                <a:cubicBezTo>
                  <a:pt x="386" y="20"/>
                  <a:pt x="390" y="22"/>
                  <a:pt x="394" y="23"/>
                </a:cubicBezTo>
                <a:cubicBezTo>
                  <a:pt x="394" y="24"/>
                  <a:pt x="394" y="24"/>
                  <a:pt x="394" y="24"/>
                </a:cubicBezTo>
                <a:cubicBezTo>
                  <a:pt x="394" y="24"/>
                  <a:pt x="394" y="24"/>
                  <a:pt x="394" y="24"/>
                </a:cubicBezTo>
                <a:cubicBezTo>
                  <a:pt x="395" y="24"/>
                  <a:pt x="395" y="24"/>
                  <a:pt x="395" y="24"/>
                </a:cubicBezTo>
                <a:cubicBezTo>
                  <a:pt x="395" y="24"/>
                  <a:pt x="395" y="24"/>
                  <a:pt x="395" y="24"/>
                </a:cubicBezTo>
                <a:cubicBezTo>
                  <a:pt x="397" y="25"/>
                  <a:pt x="399" y="26"/>
                  <a:pt x="401" y="27"/>
                </a:cubicBezTo>
                <a:cubicBezTo>
                  <a:pt x="401" y="27"/>
                  <a:pt x="401" y="27"/>
                  <a:pt x="401" y="27"/>
                </a:cubicBezTo>
                <a:cubicBezTo>
                  <a:pt x="401" y="28"/>
                  <a:pt x="401" y="28"/>
                  <a:pt x="401" y="28"/>
                </a:cubicBezTo>
                <a:cubicBezTo>
                  <a:pt x="403" y="29"/>
                  <a:pt x="403" y="29"/>
                  <a:pt x="403" y="29"/>
                </a:cubicBezTo>
                <a:cubicBezTo>
                  <a:pt x="403" y="29"/>
                  <a:pt x="403" y="29"/>
                  <a:pt x="403" y="29"/>
                </a:cubicBezTo>
                <a:cubicBezTo>
                  <a:pt x="407" y="31"/>
                  <a:pt x="410" y="34"/>
                  <a:pt x="413" y="37"/>
                </a:cubicBezTo>
                <a:cubicBezTo>
                  <a:pt x="413" y="37"/>
                  <a:pt x="413" y="37"/>
                  <a:pt x="413" y="37"/>
                </a:cubicBezTo>
                <a:cubicBezTo>
                  <a:pt x="414" y="37"/>
                  <a:pt x="414" y="37"/>
                  <a:pt x="414" y="37"/>
                </a:cubicBezTo>
                <a:cubicBezTo>
                  <a:pt x="414" y="38"/>
                  <a:pt x="415" y="38"/>
                  <a:pt x="415" y="38"/>
                </a:cubicBezTo>
                <a:cubicBezTo>
                  <a:pt x="415" y="38"/>
                  <a:pt x="415" y="38"/>
                  <a:pt x="415" y="38"/>
                </a:cubicBezTo>
                <a:cubicBezTo>
                  <a:pt x="415" y="39"/>
                  <a:pt x="415" y="39"/>
                  <a:pt x="414" y="40"/>
                </a:cubicBezTo>
                <a:cubicBezTo>
                  <a:pt x="414" y="41"/>
                  <a:pt x="414" y="41"/>
                  <a:pt x="414" y="42"/>
                </a:cubicBezTo>
                <a:cubicBezTo>
                  <a:pt x="413" y="42"/>
                  <a:pt x="413" y="42"/>
                  <a:pt x="413" y="42"/>
                </a:cubicBezTo>
                <a:cubicBezTo>
                  <a:pt x="413" y="42"/>
                  <a:pt x="413" y="42"/>
                  <a:pt x="413" y="42"/>
                </a:cubicBezTo>
                <a:cubicBezTo>
                  <a:pt x="413" y="42"/>
                  <a:pt x="413" y="42"/>
                  <a:pt x="412" y="41"/>
                </a:cubicBezTo>
                <a:cubicBezTo>
                  <a:pt x="412" y="41"/>
                  <a:pt x="411" y="40"/>
                  <a:pt x="410" y="40"/>
                </a:cubicBezTo>
                <a:cubicBezTo>
                  <a:pt x="408" y="38"/>
                  <a:pt x="406" y="36"/>
                  <a:pt x="403" y="34"/>
                </a:cubicBezTo>
                <a:cubicBezTo>
                  <a:pt x="403" y="34"/>
                  <a:pt x="403" y="34"/>
                  <a:pt x="403" y="34"/>
                </a:cubicBezTo>
                <a:cubicBezTo>
                  <a:pt x="402" y="34"/>
                  <a:pt x="402" y="34"/>
                  <a:pt x="402" y="34"/>
                </a:cubicBezTo>
                <a:cubicBezTo>
                  <a:pt x="401" y="32"/>
                  <a:pt x="401" y="32"/>
                  <a:pt x="401" y="32"/>
                </a:cubicBezTo>
                <a:cubicBezTo>
                  <a:pt x="401" y="33"/>
                  <a:pt x="401" y="33"/>
                  <a:pt x="401" y="33"/>
                </a:cubicBezTo>
                <a:cubicBezTo>
                  <a:pt x="399" y="31"/>
                  <a:pt x="397" y="30"/>
                  <a:pt x="394" y="29"/>
                </a:cubicBezTo>
                <a:cubicBezTo>
                  <a:pt x="391" y="27"/>
                  <a:pt x="388" y="26"/>
                  <a:pt x="384" y="25"/>
                </a:cubicBezTo>
                <a:cubicBezTo>
                  <a:pt x="384" y="25"/>
                  <a:pt x="384" y="25"/>
                  <a:pt x="384" y="25"/>
                </a:cubicBezTo>
                <a:cubicBezTo>
                  <a:pt x="383" y="25"/>
                  <a:pt x="383" y="25"/>
                  <a:pt x="383" y="25"/>
                </a:cubicBezTo>
                <a:cubicBezTo>
                  <a:pt x="382" y="24"/>
                  <a:pt x="382" y="24"/>
                  <a:pt x="382" y="24"/>
                </a:cubicBezTo>
                <a:cubicBezTo>
                  <a:pt x="382" y="24"/>
                  <a:pt x="382" y="24"/>
                  <a:pt x="382" y="24"/>
                </a:cubicBezTo>
                <a:cubicBezTo>
                  <a:pt x="382" y="24"/>
                  <a:pt x="381" y="24"/>
                  <a:pt x="380" y="24"/>
                </a:cubicBezTo>
                <a:cubicBezTo>
                  <a:pt x="380" y="24"/>
                  <a:pt x="380" y="24"/>
                  <a:pt x="380" y="24"/>
                </a:cubicBezTo>
                <a:cubicBezTo>
                  <a:pt x="380" y="24"/>
                  <a:pt x="380" y="24"/>
                  <a:pt x="380" y="24"/>
                </a:cubicBezTo>
                <a:cubicBezTo>
                  <a:pt x="380" y="24"/>
                  <a:pt x="379" y="25"/>
                  <a:pt x="379" y="25"/>
                </a:cubicBezTo>
                <a:moveTo>
                  <a:pt x="208" y="40"/>
                </a:moveTo>
                <a:cubicBezTo>
                  <a:pt x="197" y="35"/>
                  <a:pt x="187" y="29"/>
                  <a:pt x="176" y="26"/>
                </a:cubicBezTo>
                <a:cubicBezTo>
                  <a:pt x="167" y="23"/>
                  <a:pt x="157" y="21"/>
                  <a:pt x="147" y="19"/>
                </a:cubicBezTo>
                <a:cubicBezTo>
                  <a:pt x="147" y="19"/>
                  <a:pt x="147" y="19"/>
                  <a:pt x="147" y="19"/>
                </a:cubicBezTo>
                <a:cubicBezTo>
                  <a:pt x="169" y="21"/>
                  <a:pt x="189" y="29"/>
                  <a:pt x="208" y="40"/>
                </a:cubicBezTo>
                <a:moveTo>
                  <a:pt x="299" y="21"/>
                </a:moveTo>
                <a:cubicBezTo>
                  <a:pt x="301" y="20"/>
                  <a:pt x="301" y="20"/>
                  <a:pt x="301" y="20"/>
                </a:cubicBezTo>
                <a:cubicBezTo>
                  <a:pt x="301" y="20"/>
                  <a:pt x="301" y="20"/>
                  <a:pt x="301" y="20"/>
                </a:cubicBezTo>
                <a:cubicBezTo>
                  <a:pt x="301" y="20"/>
                  <a:pt x="301" y="20"/>
                  <a:pt x="301" y="20"/>
                </a:cubicBezTo>
                <a:cubicBezTo>
                  <a:pt x="304" y="19"/>
                  <a:pt x="306" y="19"/>
                  <a:pt x="309" y="18"/>
                </a:cubicBezTo>
                <a:cubicBezTo>
                  <a:pt x="308" y="22"/>
                  <a:pt x="305" y="25"/>
                  <a:pt x="301" y="28"/>
                </a:cubicBezTo>
                <a:cubicBezTo>
                  <a:pt x="300" y="28"/>
                  <a:pt x="300" y="28"/>
                  <a:pt x="300" y="28"/>
                </a:cubicBezTo>
                <a:cubicBezTo>
                  <a:pt x="299" y="28"/>
                  <a:pt x="299" y="28"/>
                  <a:pt x="299" y="28"/>
                </a:cubicBezTo>
                <a:cubicBezTo>
                  <a:pt x="299" y="28"/>
                  <a:pt x="299" y="28"/>
                  <a:pt x="299" y="28"/>
                </a:cubicBezTo>
                <a:cubicBezTo>
                  <a:pt x="298" y="29"/>
                  <a:pt x="297" y="29"/>
                  <a:pt x="296" y="29"/>
                </a:cubicBezTo>
                <a:cubicBezTo>
                  <a:pt x="296" y="29"/>
                  <a:pt x="296" y="29"/>
                  <a:pt x="296" y="29"/>
                </a:cubicBezTo>
                <a:cubicBezTo>
                  <a:pt x="295" y="29"/>
                  <a:pt x="295" y="29"/>
                  <a:pt x="294" y="29"/>
                </a:cubicBezTo>
                <a:cubicBezTo>
                  <a:pt x="294" y="28"/>
                  <a:pt x="294" y="28"/>
                  <a:pt x="294" y="28"/>
                </a:cubicBezTo>
                <a:cubicBezTo>
                  <a:pt x="294" y="28"/>
                  <a:pt x="294" y="28"/>
                  <a:pt x="294" y="28"/>
                </a:cubicBezTo>
                <a:cubicBezTo>
                  <a:pt x="293" y="28"/>
                  <a:pt x="292" y="28"/>
                  <a:pt x="291" y="27"/>
                </a:cubicBezTo>
                <a:cubicBezTo>
                  <a:pt x="291" y="27"/>
                  <a:pt x="290" y="26"/>
                  <a:pt x="290" y="25"/>
                </a:cubicBezTo>
                <a:cubicBezTo>
                  <a:pt x="290" y="25"/>
                  <a:pt x="290" y="25"/>
                  <a:pt x="290" y="25"/>
                </a:cubicBezTo>
                <a:cubicBezTo>
                  <a:pt x="290" y="25"/>
                  <a:pt x="290" y="25"/>
                  <a:pt x="290" y="25"/>
                </a:cubicBezTo>
                <a:cubicBezTo>
                  <a:pt x="290" y="25"/>
                  <a:pt x="290" y="25"/>
                  <a:pt x="290" y="25"/>
                </a:cubicBezTo>
                <a:cubicBezTo>
                  <a:pt x="291" y="25"/>
                  <a:pt x="291" y="25"/>
                  <a:pt x="291" y="25"/>
                </a:cubicBezTo>
                <a:cubicBezTo>
                  <a:pt x="291" y="25"/>
                  <a:pt x="291" y="25"/>
                  <a:pt x="292" y="25"/>
                </a:cubicBezTo>
                <a:cubicBezTo>
                  <a:pt x="292" y="25"/>
                  <a:pt x="292" y="25"/>
                  <a:pt x="292" y="25"/>
                </a:cubicBezTo>
                <a:cubicBezTo>
                  <a:pt x="293" y="25"/>
                  <a:pt x="293" y="25"/>
                  <a:pt x="293" y="25"/>
                </a:cubicBezTo>
                <a:cubicBezTo>
                  <a:pt x="295" y="23"/>
                  <a:pt x="297" y="22"/>
                  <a:pt x="299" y="21"/>
                </a:cubicBezTo>
                <a:cubicBezTo>
                  <a:pt x="299" y="21"/>
                  <a:pt x="299" y="21"/>
                  <a:pt x="299" y="21"/>
                </a:cubicBezTo>
                <a:moveTo>
                  <a:pt x="127" y="18"/>
                </a:moveTo>
                <a:cubicBezTo>
                  <a:pt x="127" y="18"/>
                  <a:pt x="127" y="18"/>
                  <a:pt x="127" y="18"/>
                </a:cubicBezTo>
                <a:cubicBezTo>
                  <a:pt x="127" y="18"/>
                  <a:pt x="127" y="18"/>
                  <a:pt x="127" y="18"/>
                </a:cubicBezTo>
                <a:cubicBezTo>
                  <a:pt x="130" y="18"/>
                  <a:pt x="132" y="18"/>
                  <a:pt x="135" y="18"/>
                </a:cubicBezTo>
                <a:cubicBezTo>
                  <a:pt x="139" y="18"/>
                  <a:pt x="142" y="18"/>
                  <a:pt x="145" y="19"/>
                </a:cubicBezTo>
                <a:cubicBezTo>
                  <a:pt x="145" y="19"/>
                  <a:pt x="145" y="19"/>
                  <a:pt x="145" y="19"/>
                </a:cubicBezTo>
                <a:cubicBezTo>
                  <a:pt x="141" y="19"/>
                  <a:pt x="137" y="19"/>
                  <a:pt x="133" y="19"/>
                </a:cubicBezTo>
                <a:cubicBezTo>
                  <a:pt x="126" y="19"/>
                  <a:pt x="119" y="19"/>
                  <a:pt x="112" y="20"/>
                </a:cubicBezTo>
                <a:cubicBezTo>
                  <a:pt x="112" y="20"/>
                  <a:pt x="112" y="20"/>
                  <a:pt x="112" y="20"/>
                </a:cubicBezTo>
                <a:cubicBezTo>
                  <a:pt x="112" y="21"/>
                  <a:pt x="112" y="21"/>
                  <a:pt x="112" y="21"/>
                </a:cubicBezTo>
                <a:cubicBezTo>
                  <a:pt x="102" y="24"/>
                  <a:pt x="91" y="26"/>
                  <a:pt x="84" y="35"/>
                </a:cubicBezTo>
                <a:cubicBezTo>
                  <a:pt x="84" y="35"/>
                  <a:pt x="84" y="35"/>
                  <a:pt x="84" y="35"/>
                </a:cubicBezTo>
                <a:cubicBezTo>
                  <a:pt x="84" y="35"/>
                  <a:pt x="84" y="35"/>
                  <a:pt x="84" y="35"/>
                </a:cubicBezTo>
                <a:cubicBezTo>
                  <a:pt x="82" y="37"/>
                  <a:pt x="80" y="38"/>
                  <a:pt x="78" y="40"/>
                </a:cubicBezTo>
                <a:cubicBezTo>
                  <a:pt x="76" y="42"/>
                  <a:pt x="75" y="44"/>
                  <a:pt x="75" y="47"/>
                </a:cubicBezTo>
                <a:cubicBezTo>
                  <a:pt x="75" y="48"/>
                  <a:pt x="75" y="48"/>
                  <a:pt x="75" y="48"/>
                </a:cubicBezTo>
                <a:cubicBezTo>
                  <a:pt x="76" y="48"/>
                  <a:pt x="76" y="48"/>
                  <a:pt x="76" y="48"/>
                </a:cubicBezTo>
                <a:cubicBezTo>
                  <a:pt x="76" y="48"/>
                  <a:pt x="76" y="48"/>
                  <a:pt x="76" y="48"/>
                </a:cubicBezTo>
                <a:cubicBezTo>
                  <a:pt x="79" y="48"/>
                  <a:pt x="83" y="48"/>
                  <a:pt x="87" y="48"/>
                </a:cubicBezTo>
                <a:cubicBezTo>
                  <a:pt x="89" y="48"/>
                  <a:pt x="90" y="48"/>
                  <a:pt x="92" y="48"/>
                </a:cubicBezTo>
                <a:cubicBezTo>
                  <a:pt x="93" y="48"/>
                  <a:pt x="93" y="48"/>
                  <a:pt x="93" y="48"/>
                </a:cubicBezTo>
                <a:cubicBezTo>
                  <a:pt x="93" y="47"/>
                  <a:pt x="93" y="47"/>
                  <a:pt x="93" y="47"/>
                </a:cubicBezTo>
                <a:cubicBezTo>
                  <a:pt x="94" y="45"/>
                  <a:pt x="96" y="43"/>
                  <a:pt x="98" y="42"/>
                </a:cubicBezTo>
                <a:cubicBezTo>
                  <a:pt x="100" y="41"/>
                  <a:pt x="103" y="40"/>
                  <a:pt x="105" y="38"/>
                </a:cubicBezTo>
                <a:cubicBezTo>
                  <a:pt x="112" y="37"/>
                  <a:pt x="118" y="33"/>
                  <a:pt x="124" y="32"/>
                </a:cubicBezTo>
                <a:cubicBezTo>
                  <a:pt x="130" y="31"/>
                  <a:pt x="135" y="31"/>
                  <a:pt x="141" y="31"/>
                </a:cubicBezTo>
                <a:cubicBezTo>
                  <a:pt x="142" y="31"/>
                  <a:pt x="144" y="31"/>
                  <a:pt x="145" y="31"/>
                </a:cubicBezTo>
                <a:cubicBezTo>
                  <a:pt x="145" y="31"/>
                  <a:pt x="145" y="31"/>
                  <a:pt x="145" y="31"/>
                </a:cubicBezTo>
                <a:cubicBezTo>
                  <a:pt x="145" y="31"/>
                  <a:pt x="144" y="31"/>
                  <a:pt x="144" y="31"/>
                </a:cubicBezTo>
                <a:cubicBezTo>
                  <a:pt x="127" y="31"/>
                  <a:pt x="110" y="34"/>
                  <a:pt x="97" y="44"/>
                </a:cubicBezTo>
                <a:cubicBezTo>
                  <a:pt x="97" y="45"/>
                  <a:pt x="97" y="45"/>
                  <a:pt x="97" y="45"/>
                </a:cubicBezTo>
                <a:cubicBezTo>
                  <a:pt x="97" y="45"/>
                  <a:pt x="97" y="45"/>
                  <a:pt x="97" y="45"/>
                </a:cubicBezTo>
                <a:cubicBezTo>
                  <a:pt x="97" y="46"/>
                  <a:pt x="97" y="47"/>
                  <a:pt x="97" y="48"/>
                </a:cubicBezTo>
                <a:cubicBezTo>
                  <a:pt x="98" y="48"/>
                  <a:pt x="99" y="49"/>
                  <a:pt x="100" y="49"/>
                </a:cubicBezTo>
                <a:cubicBezTo>
                  <a:pt x="100" y="49"/>
                  <a:pt x="100" y="49"/>
                  <a:pt x="100" y="49"/>
                </a:cubicBezTo>
                <a:cubicBezTo>
                  <a:pt x="100" y="49"/>
                  <a:pt x="100" y="49"/>
                  <a:pt x="100" y="49"/>
                </a:cubicBezTo>
                <a:cubicBezTo>
                  <a:pt x="119" y="48"/>
                  <a:pt x="119" y="48"/>
                  <a:pt x="119" y="48"/>
                </a:cubicBezTo>
                <a:cubicBezTo>
                  <a:pt x="119" y="48"/>
                  <a:pt x="119" y="48"/>
                  <a:pt x="119" y="48"/>
                </a:cubicBezTo>
                <a:cubicBezTo>
                  <a:pt x="126" y="44"/>
                  <a:pt x="136" y="42"/>
                  <a:pt x="145" y="42"/>
                </a:cubicBezTo>
                <a:cubicBezTo>
                  <a:pt x="145" y="43"/>
                  <a:pt x="145" y="43"/>
                  <a:pt x="145" y="43"/>
                </a:cubicBezTo>
                <a:cubicBezTo>
                  <a:pt x="142" y="43"/>
                  <a:pt x="139" y="43"/>
                  <a:pt x="136" y="43"/>
                </a:cubicBezTo>
                <a:cubicBezTo>
                  <a:pt x="136" y="43"/>
                  <a:pt x="136" y="43"/>
                  <a:pt x="136" y="43"/>
                </a:cubicBezTo>
                <a:cubicBezTo>
                  <a:pt x="136" y="43"/>
                  <a:pt x="136" y="43"/>
                  <a:pt x="136" y="43"/>
                </a:cubicBezTo>
                <a:cubicBezTo>
                  <a:pt x="136" y="43"/>
                  <a:pt x="136" y="43"/>
                  <a:pt x="136" y="43"/>
                </a:cubicBezTo>
                <a:cubicBezTo>
                  <a:pt x="133" y="44"/>
                  <a:pt x="130" y="44"/>
                  <a:pt x="127" y="46"/>
                </a:cubicBezTo>
                <a:cubicBezTo>
                  <a:pt x="124" y="48"/>
                  <a:pt x="124" y="48"/>
                  <a:pt x="124" y="48"/>
                </a:cubicBezTo>
                <a:cubicBezTo>
                  <a:pt x="127" y="48"/>
                  <a:pt x="127" y="48"/>
                  <a:pt x="127" y="48"/>
                </a:cubicBezTo>
                <a:cubicBezTo>
                  <a:pt x="133" y="49"/>
                  <a:pt x="139" y="49"/>
                  <a:pt x="145" y="49"/>
                </a:cubicBezTo>
                <a:cubicBezTo>
                  <a:pt x="145" y="50"/>
                  <a:pt x="145" y="50"/>
                  <a:pt x="145" y="50"/>
                </a:cubicBezTo>
                <a:cubicBezTo>
                  <a:pt x="79" y="50"/>
                  <a:pt x="79" y="50"/>
                  <a:pt x="79" y="50"/>
                </a:cubicBezTo>
                <a:cubicBezTo>
                  <a:pt x="72" y="50"/>
                  <a:pt x="72" y="50"/>
                  <a:pt x="72" y="50"/>
                </a:cubicBezTo>
                <a:cubicBezTo>
                  <a:pt x="72" y="47"/>
                  <a:pt x="72" y="47"/>
                  <a:pt x="72" y="47"/>
                </a:cubicBezTo>
                <a:cubicBezTo>
                  <a:pt x="73" y="47"/>
                  <a:pt x="73" y="46"/>
                  <a:pt x="74" y="45"/>
                </a:cubicBezTo>
                <a:cubicBezTo>
                  <a:pt x="76" y="40"/>
                  <a:pt x="82" y="36"/>
                  <a:pt x="87" y="30"/>
                </a:cubicBezTo>
                <a:cubicBezTo>
                  <a:pt x="98" y="24"/>
                  <a:pt x="111" y="18"/>
                  <a:pt x="126" y="18"/>
                </a:cubicBezTo>
                <a:cubicBezTo>
                  <a:pt x="126" y="18"/>
                  <a:pt x="127" y="18"/>
                  <a:pt x="127" y="18"/>
                </a:cubicBezTo>
                <a:moveTo>
                  <a:pt x="347" y="20"/>
                </a:moveTo>
                <a:cubicBezTo>
                  <a:pt x="347" y="19"/>
                  <a:pt x="348" y="18"/>
                  <a:pt x="350" y="18"/>
                </a:cubicBezTo>
                <a:cubicBezTo>
                  <a:pt x="350" y="18"/>
                  <a:pt x="351" y="18"/>
                  <a:pt x="351" y="17"/>
                </a:cubicBezTo>
                <a:cubicBezTo>
                  <a:pt x="352" y="17"/>
                  <a:pt x="352" y="17"/>
                  <a:pt x="353" y="17"/>
                </a:cubicBezTo>
                <a:cubicBezTo>
                  <a:pt x="353" y="17"/>
                  <a:pt x="353" y="17"/>
                  <a:pt x="353" y="17"/>
                </a:cubicBezTo>
                <a:cubicBezTo>
                  <a:pt x="357" y="17"/>
                  <a:pt x="361" y="19"/>
                  <a:pt x="364" y="22"/>
                </a:cubicBezTo>
                <a:cubicBezTo>
                  <a:pt x="360" y="21"/>
                  <a:pt x="356" y="20"/>
                  <a:pt x="352" y="20"/>
                </a:cubicBezTo>
                <a:cubicBezTo>
                  <a:pt x="352" y="20"/>
                  <a:pt x="352" y="20"/>
                  <a:pt x="352" y="20"/>
                </a:cubicBezTo>
                <a:cubicBezTo>
                  <a:pt x="351" y="20"/>
                  <a:pt x="351" y="20"/>
                  <a:pt x="351" y="20"/>
                </a:cubicBezTo>
                <a:cubicBezTo>
                  <a:pt x="350" y="20"/>
                  <a:pt x="350" y="20"/>
                  <a:pt x="350" y="20"/>
                </a:cubicBezTo>
                <a:cubicBezTo>
                  <a:pt x="350" y="20"/>
                  <a:pt x="350" y="20"/>
                  <a:pt x="350" y="20"/>
                </a:cubicBezTo>
                <a:cubicBezTo>
                  <a:pt x="349" y="20"/>
                  <a:pt x="348" y="20"/>
                  <a:pt x="347" y="20"/>
                </a:cubicBezTo>
                <a:moveTo>
                  <a:pt x="234" y="25"/>
                </a:moveTo>
                <a:cubicBezTo>
                  <a:pt x="234" y="22"/>
                  <a:pt x="234" y="22"/>
                  <a:pt x="234" y="22"/>
                </a:cubicBezTo>
                <a:cubicBezTo>
                  <a:pt x="234" y="22"/>
                  <a:pt x="234" y="22"/>
                  <a:pt x="234" y="22"/>
                </a:cubicBezTo>
                <a:cubicBezTo>
                  <a:pt x="234" y="22"/>
                  <a:pt x="234" y="22"/>
                  <a:pt x="234" y="22"/>
                </a:cubicBezTo>
                <a:cubicBezTo>
                  <a:pt x="232" y="20"/>
                  <a:pt x="230" y="19"/>
                  <a:pt x="229" y="17"/>
                </a:cubicBezTo>
                <a:cubicBezTo>
                  <a:pt x="229" y="16"/>
                  <a:pt x="229" y="16"/>
                  <a:pt x="229" y="16"/>
                </a:cubicBezTo>
                <a:cubicBezTo>
                  <a:pt x="230" y="18"/>
                  <a:pt x="232" y="20"/>
                  <a:pt x="234" y="21"/>
                </a:cubicBezTo>
                <a:cubicBezTo>
                  <a:pt x="234" y="21"/>
                  <a:pt x="234" y="21"/>
                  <a:pt x="234" y="21"/>
                </a:cubicBezTo>
                <a:cubicBezTo>
                  <a:pt x="234" y="21"/>
                  <a:pt x="234" y="21"/>
                  <a:pt x="234" y="21"/>
                </a:cubicBezTo>
                <a:cubicBezTo>
                  <a:pt x="234" y="25"/>
                  <a:pt x="234" y="25"/>
                  <a:pt x="234" y="25"/>
                </a:cubicBezTo>
                <a:cubicBezTo>
                  <a:pt x="234" y="25"/>
                  <a:pt x="234" y="25"/>
                  <a:pt x="234" y="25"/>
                </a:cubicBezTo>
                <a:moveTo>
                  <a:pt x="393" y="21"/>
                </a:moveTo>
                <a:cubicBezTo>
                  <a:pt x="390" y="20"/>
                  <a:pt x="387" y="19"/>
                  <a:pt x="384" y="18"/>
                </a:cubicBezTo>
                <a:cubicBezTo>
                  <a:pt x="384" y="16"/>
                  <a:pt x="384" y="16"/>
                  <a:pt x="384" y="16"/>
                </a:cubicBezTo>
                <a:cubicBezTo>
                  <a:pt x="387" y="17"/>
                  <a:pt x="390" y="19"/>
                  <a:pt x="393" y="20"/>
                </a:cubicBezTo>
                <a:cubicBezTo>
                  <a:pt x="393" y="21"/>
                  <a:pt x="393" y="21"/>
                  <a:pt x="393" y="21"/>
                </a:cubicBezTo>
                <a:moveTo>
                  <a:pt x="352" y="15"/>
                </a:moveTo>
                <a:cubicBezTo>
                  <a:pt x="352" y="15"/>
                  <a:pt x="352" y="15"/>
                  <a:pt x="352" y="15"/>
                </a:cubicBezTo>
                <a:cubicBezTo>
                  <a:pt x="355" y="15"/>
                  <a:pt x="358" y="15"/>
                  <a:pt x="361" y="16"/>
                </a:cubicBezTo>
                <a:cubicBezTo>
                  <a:pt x="365" y="17"/>
                  <a:pt x="369" y="21"/>
                  <a:pt x="370" y="25"/>
                </a:cubicBezTo>
                <a:cubicBezTo>
                  <a:pt x="370" y="25"/>
                  <a:pt x="370" y="25"/>
                  <a:pt x="370" y="25"/>
                </a:cubicBezTo>
                <a:cubicBezTo>
                  <a:pt x="371" y="25"/>
                  <a:pt x="371" y="25"/>
                  <a:pt x="371" y="25"/>
                </a:cubicBezTo>
                <a:cubicBezTo>
                  <a:pt x="372" y="25"/>
                  <a:pt x="373" y="25"/>
                  <a:pt x="375" y="24"/>
                </a:cubicBezTo>
                <a:cubicBezTo>
                  <a:pt x="375" y="24"/>
                  <a:pt x="375" y="24"/>
                  <a:pt x="376" y="24"/>
                </a:cubicBezTo>
                <a:cubicBezTo>
                  <a:pt x="376" y="25"/>
                  <a:pt x="376" y="25"/>
                  <a:pt x="376" y="25"/>
                </a:cubicBezTo>
                <a:cubicBezTo>
                  <a:pt x="374" y="26"/>
                  <a:pt x="372" y="27"/>
                  <a:pt x="371" y="27"/>
                </a:cubicBezTo>
                <a:cubicBezTo>
                  <a:pt x="371" y="27"/>
                  <a:pt x="371" y="27"/>
                  <a:pt x="371" y="27"/>
                </a:cubicBezTo>
                <a:cubicBezTo>
                  <a:pt x="370" y="27"/>
                  <a:pt x="369" y="27"/>
                  <a:pt x="369" y="26"/>
                </a:cubicBezTo>
                <a:cubicBezTo>
                  <a:pt x="368" y="26"/>
                  <a:pt x="368" y="26"/>
                  <a:pt x="368" y="26"/>
                </a:cubicBezTo>
                <a:cubicBezTo>
                  <a:pt x="368" y="26"/>
                  <a:pt x="368" y="26"/>
                  <a:pt x="368" y="26"/>
                </a:cubicBezTo>
                <a:cubicBezTo>
                  <a:pt x="363" y="24"/>
                  <a:pt x="357" y="23"/>
                  <a:pt x="352" y="23"/>
                </a:cubicBezTo>
                <a:cubicBezTo>
                  <a:pt x="352" y="22"/>
                  <a:pt x="352" y="22"/>
                  <a:pt x="352" y="22"/>
                </a:cubicBezTo>
                <a:cubicBezTo>
                  <a:pt x="356" y="23"/>
                  <a:pt x="361" y="23"/>
                  <a:pt x="364" y="24"/>
                </a:cubicBezTo>
                <a:cubicBezTo>
                  <a:pt x="365" y="24"/>
                  <a:pt x="365" y="24"/>
                  <a:pt x="365" y="24"/>
                </a:cubicBezTo>
                <a:cubicBezTo>
                  <a:pt x="366" y="23"/>
                  <a:pt x="366" y="23"/>
                  <a:pt x="366" y="23"/>
                </a:cubicBezTo>
                <a:cubicBezTo>
                  <a:pt x="367" y="22"/>
                  <a:pt x="367" y="22"/>
                  <a:pt x="367" y="22"/>
                </a:cubicBezTo>
                <a:cubicBezTo>
                  <a:pt x="366" y="21"/>
                  <a:pt x="366" y="21"/>
                  <a:pt x="366" y="21"/>
                </a:cubicBezTo>
                <a:cubicBezTo>
                  <a:pt x="363" y="17"/>
                  <a:pt x="358" y="15"/>
                  <a:pt x="353" y="15"/>
                </a:cubicBezTo>
                <a:cubicBezTo>
                  <a:pt x="353" y="15"/>
                  <a:pt x="352" y="15"/>
                  <a:pt x="352" y="15"/>
                </a:cubicBezTo>
                <a:moveTo>
                  <a:pt x="61" y="22"/>
                </a:moveTo>
                <a:cubicBezTo>
                  <a:pt x="61" y="21"/>
                  <a:pt x="61" y="21"/>
                  <a:pt x="61" y="21"/>
                </a:cubicBezTo>
                <a:cubicBezTo>
                  <a:pt x="64" y="20"/>
                  <a:pt x="65" y="17"/>
                  <a:pt x="68" y="16"/>
                </a:cubicBezTo>
                <a:cubicBezTo>
                  <a:pt x="68" y="16"/>
                  <a:pt x="68" y="16"/>
                  <a:pt x="68" y="16"/>
                </a:cubicBezTo>
                <a:cubicBezTo>
                  <a:pt x="68" y="16"/>
                  <a:pt x="68" y="16"/>
                  <a:pt x="68" y="16"/>
                </a:cubicBezTo>
                <a:cubicBezTo>
                  <a:pt x="69" y="15"/>
                  <a:pt x="69" y="15"/>
                  <a:pt x="70" y="14"/>
                </a:cubicBezTo>
                <a:cubicBezTo>
                  <a:pt x="70" y="16"/>
                  <a:pt x="70" y="16"/>
                  <a:pt x="70" y="16"/>
                </a:cubicBezTo>
                <a:cubicBezTo>
                  <a:pt x="67" y="18"/>
                  <a:pt x="64" y="20"/>
                  <a:pt x="61" y="22"/>
                </a:cubicBezTo>
                <a:moveTo>
                  <a:pt x="246" y="49"/>
                </a:moveTo>
                <a:cubicBezTo>
                  <a:pt x="248" y="49"/>
                  <a:pt x="250" y="49"/>
                  <a:pt x="252" y="49"/>
                </a:cubicBezTo>
                <a:cubicBezTo>
                  <a:pt x="253" y="49"/>
                  <a:pt x="253" y="49"/>
                  <a:pt x="253" y="49"/>
                </a:cubicBezTo>
                <a:cubicBezTo>
                  <a:pt x="253" y="48"/>
                  <a:pt x="253" y="48"/>
                  <a:pt x="253" y="48"/>
                </a:cubicBezTo>
                <a:cubicBezTo>
                  <a:pt x="254" y="42"/>
                  <a:pt x="254" y="35"/>
                  <a:pt x="258" y="30"/>
                </a:cubicBezTo>
                <a:cubicBezTo>
                  <a:pt x="258" y="30"/>
                  <a:pt x="258" y="30"/>
                  <a:pt x="258" y="30"/>
                </a:cubicBezTo>
                <a:cubicBezTo>
                  <a:pt x="258" y="29"/>
                  <a:pt x="258" y="29"/>
                  <a:pt x="258" y="29"/>
                </a:cubicBezTo>
                <a:cubicBezTo>
                  <a:pt x="261" y="24"/>
                  <a:pt x="265" y="19"/>
                  <a:pt x="269" y="14"/>
                </a:cubicBezTo>
                <a:cubicBezTo>
                  <a:pt x="269" y="16"/>
                  <a:pt x="269" y="16"/>
                  <a:pt x="269" y="16"/>
                </a:cubicBezTo>
                <a:cubicBezTo>
                  <a:pt x="263" y="21"/>
                  <a:pt x="258" y="29"/>
                  <a:pt x="256" y="36"/>
                </a:cubicBezTo>
                <a:cubicBezTo>
                  <a:pt x="256" y="36"/>
                  <a:pt x="256" y="36"/>
                  <a:pt x="256" y="36"/>
                </a:cubicBezTo>
                <a:cubicBezTo>
                  <a:pt x="256" y="36"/>
                  <a:pt x="256" y="36"/>
                  <a:pt x="256" y="36"/>
                </a:cubicBezTo>
                <a:cubicBezTo>
                  <a:pt x="256" y="39"/>
                  <a:pt x="255" y="42"/>
                  <a:pt x="255" y="46"/>
                </a:cubicBezTo>
                <a:cubicBezTo>
                  <a:pt x="255" y="47"/>
                  <a:pt x="255" y="48"/>
                  <a:pt x="255" y="48"/>
                </a:cubicBezTo>
                <a:cubicBezTo>
                  <a:pt x="255" y="49"/>
                  <a:pt x="255" y="49"/>
                  <a:pt x="255" y="49"/>
                </a:cubicBezTo>
                <a:cubicBezTo>
                  <a:pt x="255" y="49"/>
                  <a:pt x="255" y="49"/>
                  <a:pt x="255" y="49"/>
                </a:cubicBezTo>
                <a:cubicBezTo>
                  <a:pt x="256" y="49"/>
                  <a:pt x="257" y="50"/>
                  <a:pt x="258" y="50"/>
                </a:cubicBezTo>
                <a:cubicBezTo>
                  <a:pt x="260" y="50"/>
                  <a:pt x="261" y="49"/>
                  <a:pt x="262" y="49"/>
                </a:cubicBezTo>
                <a:cubicBezTo>
                  <a:pt x="262" y="48"/>
                  <a:pt x="262" y="48"/>
                  <a:pt x="262" y="48"/>
                </a:cubicBezTo>
                <a:cubicBezTo>
                  <a:pt x="262" y="48"/>
                  <a:pt x="262" y="48"/>
                  <a:pt x="262" y="48"/>
                </a:cubicBezTo>
                <a:cubicBezTo>
                  <a:pt x="264" y="43"/>
                  <a:pt x="266" y="39"/>
                  <a:pt x="269" y="35"/>
                </a:cubicBezTo>
                <a:cubicBezTo>
                  <a:pt x="269" y="37"/>
                  <a:pt x="269" y="37"/>
                  <a:pt x="269" y="37"/>
                </a:cubicBezTo>
                <a:cubicBezTo>
                  <a:pt x="268" y="38"/>
                  <a:pt x="267" y="39"/>
                  <a:pt x="266" y="41"/>
                </a:cubicBezTo>
                <a:cubicBezTo>
                  <a:pt x="265" y="42"/>
                  <a:pt x="265" y="44"/>
                  <a:pt x="265" y="46"/>
                </a:cubicBezTo>
                <a:cubicBezTo>
                  <a:pt x="265" y="47"/>
                  <a:pt x="265" y="48"/>
                  <a:pt x="266" y="49"/>
                </a:cubicBezTo>
                <a:cubicBezTo>
                  <a:pt x="266" y="49"/>
                  <a:pt x="266" y="49"/>
                  <a:pt x="266" y="49"/>
                </a:cubicBezTo>
                <a:cubicBezTo>
                  <a:pt x="266" y="50"/>
                  <a:pt x="266" y="50"/>
                  <a:pt x="266" y="50"/>
                </a:cubicBezTo>
                <a:cubicBezTo>
                  <a:pt x="267" y="50"/>
                  <a:pt x="267" y="50"/>
                  <a:pt x="268" y="50"/>
                </a:cubicBezTo>
                <a:cubicBezTo>
                  <a:pt x="268" y="50"/>
                  <a:pt x="268" y="50"/>
                  <a:pt x="268" y="50"/>
                </a:cubicBezTo>
                <a:cubicBezTo>
                  <a:pt x="268" y="50"/>
                  <a:pt x="268" y="50"/>
                  <a:pt x="269" y="50"/>
                </a:cubicBezTo>
                <a:cubicBezTo>
                  <a:pt x="269" y="51"/>
                  <a:pt x="269" y="51"/>
                  <a:pt x="269" y="51"/>
                </a:cubicBezTo>
                <a:cubicBezTo>
                  <a:pt x="258" y="51"/>
                  <a:pt x="247" y="51"/>
                  <a:pt x="236" y="51"/>
                </a:cubicBezTo>
                <a:cubicBezTo>
                  <a:pt x="236" y="49"/>
                  <a:pt x="236" y="49"/>
                  <a:pt x="236" y="49"/>
                </a:cubicBezTo>
                <a:cubicBezTo>
                  <a:pt x="240" y="49"/>
                  <a:pt x="243" y="49"/>
                  <a:pt x="246" y="49"/>
                </a:cubicBezTo>
                <a:moveTo>
                  <a:pt x="276" y="17"/>
                </a:moveTo>
                <a:cubicBezTo>
                  <a:pt x="276" y="16"/>
                  <a:pt x="276" y="16"/>
                  <a:pt x="276" y="16"/>
                </a:cubicBezTo>
                <a:cubicBezTo>
                  <a:pt x="277" y="15"/>
                  <a:pt x="277" y="15"/>
                  <a:pt x="277" y="15"/>
                </a:cubicBezTo>
                <a:cubicBezTo>
                  <a:pt x="277" y="15"/>
                  <a:pt x="277" y="15"/>
                  <a:pt x="277" y="15"/>
                </a:cubicBezTo>
                <a:cubicBezTo>
                  <a:pt x="278" y="14"/>
                  <a:pt x="280" y="14"/>
                  <a:pt x="281" y="14"/>
                </a:cubicBezTo>
                <a:cubicBezTo>
                  <a:pt x="281" y="14"/>
                  <a:pt x="281" y="14"/>
                  <a:pt x="281" y="14"/>
                </a:cubicBezTo>
                <a:cubicBezTo>
                  <a:pt x="284" y="14"/>
                  <a:pt x="287" y="15"/>
                  <a:pt x="289" y="15"/>
                </a:cubicBezTo>
                <a:cubicBezTo>
                  <a:pt x="290" y="15"/>
                  <a:pt x="290" y="15"/>
                  <a:pt x="290" y="15"/>
                </a:cubicBezTo>
                <a:cubicBezTo>
                  <a:pt x="290" y="17"/>
                  <a:pt x="292" y="19"/>
                  <a:pt x="292" y="20"/>
                </a:cubicBezTo>
                <a:cubicBezTo>
                  <a:pt x="293" y="21"/>
                  <a:pt x="293" y="21"/>
                  <a:pt x="293" y="21"/>
                </a:cubicBezTo>
                <a:cubicBezTo>
                  <a:pt x="294" y="20"/>
                  <a:pt x="294" y="20"/>
                  <a:pt x="294" y="20"/>
                </a:cubicBezTo>
                <a:cubicBezTo>
                  <a:pt x="295" y="19"/>
                  <a:pt x="297" y="18"/>
                  <a:pt x="299" y="17"/>
                </a:cubicBezTo>
                <a:cubicBezTo>
                  <a:pt x="299" y="19"/>
                  <a:pt x="299" y="19"/>
                  <a:pt x="299" y="19"/>
                </a:cubicBezTo>
                <a:cubicBezTo>
                  <a:pt x="297" y="20"/>
                  <a:pt x="294" y="21"/>
                  <a:pt x="292" y="23"/>
                </a:cubicBezTo>
                <a:cubicBezTo>
                  <a:pt x="291" y="23"/>
                  <a:pt x="291" y="23"/>
                  <a:pt x="291" y="23"/>
                </a:cubicBezTo>
                <a:cubicBezTo>
                  <a:pt x="291" y="23"/>
                  <a:pt x="291" y="23"/>
                  <a:pt x="290" y="23"/>
                </a:cubicBezTo>
                <a:cubicBezTo>
                  <a:pt x="290" y="23"/>
                  <a:pt x="290" y="23"/>
                  <a:pt x="290" y="23"/>
                </a:cubicBezTo>
                <a:cubicBezTo>
                  <a:pt x="290" y="23"/>
                  <a:pt x="289" y="23"/>
                  <a:pt x="289" y="23"/>
                </a:cubicBezTo>
                <a:cubicBezTo>
                  <a:pt x="289" y="24"/>
                  <a:pt x="288" y="24"/>
                  <a:pt x="288" y="25"/>
                </a:cubicBezTo>
                <a:cubicBezTo>
                  <a:pt x="288" y="25"/>
                  <a:pt x="288" y="25"/>
                  <a:pt x="288" y="25"/>
                </a:cubicBezTo>
                <a:cubicBezTo>
                  <a:pt x="288" y="27"/>
                  <a:pt x="289" y="28"/>
                  <a:pt x="290" y="29"/>
                </a:cubicBezTo>
                <a:cubicBezTo>
                  <a:pt x="291" y="29"/>
                  <a:pt x="292" y="30"/>
                  <a:pt x="293" y="30"/>
                </a:cubicBezTo>
                <a:cubicBezTo>
                  <a:pt x="294" y="31"/>
                  <a:pt x="295" y="31"/>
                  <a:pt x="296" y="31"/>
                </a:cubicBezTo>
                <a:cubicBezTo>
                  <a:pt x="296" y="31"/>
                  <a:pt x="296" y="31"/>
                  <a:pt x="296" y="31"/>
                </a:cubicBezTo>
                <a:cubicBezTo>
                  <a:pt x="297" y="31"/>
                  <a:pt x="298" y="31"/>
                  <a:pt x="299" y="30"/>
                </a:cubicBezTo>
                <a:cubicBezTo>
                  <a:pt x="299" y="31"/>
                  <a:pt x="299" y="31"/>
                  <a:pt x="299" y="31"/>
                </a:cubicBezTo>
                <a:cubicBezTo>
                  <a:pt x="298" y="31"/>
                  <a:pt x="296" y="32"/>
                  <a:pt x="295" y="32"/>
                </a:cubicBezTo>
                <a:cubicBezTo>
                  <a:pt x="293" y="31"/>
                  <a:pt x="292" y="31"/>
                  <a:pt x="290" y="30"/>
                </a:cubicBezTo>
                <a:cubicBezTo>
                  <a:pt x="289" y="29"/>
                  <a:pt x="288" y="28"/>
                  <a:pt x="288" y="26"/>
                </a:cubicBezTo>
                <a:cubicBezTo>
                  <a:pt x="288" y="26"/>
                  <a:pt x="288" y="26"/>
                  <a:pt x="288" y="26"/>
                </a:cubicBezTo>
                <a:cubicBezTo>
                  <a:pt x="287" y="26"/>
                  <a:pt x="287" y="26"/>
                  <a:pt x="287" y="26"/>
                </a:cubicBezTo>
                <a:cubicBezTo>
                  <a:pt x="287" y="25"/>
                  <a:pt x="287" y="25"/>
                  <a:pt x="287" y="25"/>
                </a:cubicBezTo>
                <a:cubicBezTo>
                  <a:pt x="287" y="24"/>
                  <a:pt x="288" y="23"/>
                  <a:pt x="288" y="23"/>
                </a:cubicBezTo>
                <a:cubicBezTo>
                  <a:pt x="289" y="22"/>
                  <a:pt x="290" y="21"/>
                  <a:pt x="290" y="19"/>
                </a:cubicBezTo>
                <a:cubicBezTo>
                  <a:pt x="290" y="18"/>
                  <a:pt x="290" y="17"/>
                  <a:pt x="289" y="17"/>
                </a:cubicBezTo>
                <a:cubicBezTo>
                  <a:pt x="289" y="17"/>
                  <a:pt x="289" y="17"/>
                  <a:pt x="289" y="17"/>
                </a:cubicBezTo>
                <a:cubicBezTo>
                  <a:pt x="289" y="16"/>
                  <a:pt x="289" y="16"/>
                  <a:pt x="289" y="16"/>
                </a:cubicBezTo>
                <a:cubicBezTo>
                  <a:pt x="287" y="15"/>
                  <a:pt x="284" y="14"/>
                  <a:pt x="282" y="14"/>
                </a:cubicBezTo>
                <a:cubicBezTo>
                  <a:pt x="281" y="14"/>
                  <a:pt x="280" y="14"/>
                  <a:pt x="279" y="15"/>
                </a:cubicBezTo>
                <a:cubicBezTo>
                  <a:pt x="279" y="15"/>
                  <a:pt x="279" y="15"/>
                  <a:pt x="279" y="15"/>
                </a:cubicBezTo>
                <a:cubicBezTo>
                  <a:pt x="279" y="15"/>
                  <a:pt x="279" y="15"/>
                  <a:pt x="279" y="15"/>
                </a:cubicBezTo>
                <a:cubicBezTo>
                  <a:pt x="278" y="15"/>
                  <a:pt x="277" y="16"/>
                  <a:pt x="276" y="17"/>
                </a:cubicBezTo>
                <a:moveTo>
                  <a:pt x="299" y="13"/>
                </a:moveTo>
                <a:cubicBezTo>
                  <a:pt x="301" y="12"/>
                  <a:pt x="301" y="12"/>
                  <a:pt x="301" y="12"/>
                </a:cubicBezTo>
                <a:cubicBezTo>
                  <a:pt x="301" y="12"/>
                  <a:pt x="301" y="12"/>
                  <a:pt x="301" y="12"/>
                </a:cubicBezTo>
                <a:cubicBezTo>
                  <a:pt x="301" y="12"/>
                  <a:pt x="301" y="12"/>
                  <a:pt x="301" y="12"/>
                </a:cubicBezTo>
                <a:cubicBezTo>
                  <a:pt x="303" y="12"/>
                  <a:pt x="305" y="12"/>
                  <a:pt x="308" y="11"/>
                </a:cubicBezTo>
                <a:cubicBezTo>
                  <a:pt x="308" y="12"/>
                  <a:pt x="308" y="12"/>
                  <a:pt x="308" y="12"/>
                </a:cubicBezTo>
                <a:cubicBezTo>
                  <a:pt x="309" y="12"/>
                  <a:pt x="309" y="12"/>
                  <a:pt x="309" y="12"/>
                </a:cubicBezTo>
                <a:cubicBezTo>
                  <a:pt x="309" y="12"/>
                  <a:pt x="309" y="12"/>
                  <a:pt x="309" y="12"/>
                </a:cubicBezTo>
                <a:cubicBezTo>
                  <a:pt x="309" y="13"/>
                  <a:pt x="309" y="13"/>
                  <a:pt x="309" y="13"/>
                </a:cubicBezTo>
                <a:cubicBezTo>
                  <a:pt x="309" y="13"/>
                  <a:pt x="309" y="13"/>
                  <a:pt x="309" y="13"/>
                </a:cubicBezTo>
                <a:cubicBezTo>
                  <a:pt x="309" y="13"/>
                  <a:pt x="309" y="13"/>
                  <a:pt x="309" y="13"/>
                </a:cubicBezTo>
                <a:cubicBezTo>
                  <a:pt x="307" y="13"/>
                  <a:pt x="304" y="14"/>
                  <a:pt x="301" y="15"/>
                </a:cubicBezTo>
                <a:cubicBezTo>
                  <a:pt x="301" y="15"/>
                  <a:pt x="301" y="15"/>
                  <a:pt x="301" y="15"/>
                </a:cubicBezTo>
                <a:cubicBezTo>
                  <a:pt x="300" y="15"/>
                  <a:pt x="300" y="15"/>
                  <a:pt x="300" y="15"/>
                </a:cubicBezTo>
                <a:cubicBezTo>
                  <a:pt x="299" y="15"/>
                  <a:pt x="299" y="15"/>
                  <a:pt x="299" y="15"/>
                </a:cubicBezTo>
                <a:cubicBezTo>
                  <a:pt x="299" y="15"/>
                  <a:pt x="299" y="15"/>
                  <a:pt x="299" y="15"/>
                </a:cubicBezTo>
                <a:cubicBezTo>
                  <a:pt x="297" y="16"/>
                  <a:pt x="295" y="17"/>
                  <a:pt x="294" y="18"/>
                </a:cubicBezTo>
                <a:cubicBezTo>
                  <a:pt x="293" y="17"/>
                  <a:pt x="292" y="16"/>
                  <a:pt x="292" y="15"/>
                </a:cubicBezTo>
                <a:cubicBezTo>
                  <a:pt x="294" y="14"/>
                  <a:pt x="297" y="13"/>
                  <a:pt x="299" y="13"/>
                </a:cubicBezTo>
                <a:cubicBezTo>
                  <a:pt x="299" y="13"/>
                  <a:pt x="299" y="13"/>
                  <a:pt x="299" y="13"/>
                </a:cubicBezTo>
                <a:moveTo>
                  <a:pt x="227" y="15"/>
                </a:moveTo>
                <a:cubicBezTo>
                  <a:pt x="226" y="14"/>
                  <a:pt x="224" y="12"/>
                  <a:pt x="222" y="11"/>
                </a:cubicBezTo>
                <a:cubicBezTo>
                  <a:pt x="223" y="11"/>
                  <a:pt x="223" y="11"/>
                  <a:pt x="223" y="11"/>
                </a:cubicBezTo>
                <a:cubicBezTo>
                  <a:pt x="224" y="12"/>
                  <a:pt x="226" y="13"/>
                  <a:pt x="227" y="14"/>
                </a:cubicBezTo>
                <a:cubicBezTo>
                  <a:pt x="227" y="15"/>
                  <a:pt x="227" y="15"/>
                  <a:pt x="227" y="15"/>
                </a:cubicBezTo>
                <a:moveTo>
                  <a:pt x="271" y="13"/>
                </a:moveTo>
                <a:cubicBezTo>
                  <a:pt x="271" y="12"/>
                  <a:pt x="271" y="12"/>
                  <a:pt x="271" y="12"/>
                </a:cubicBezTo>
                <a:cubicBezTo>
                  <a:pt x="271" y="11"/>
                  <a:pt x="272" y="11"/>
                  <a:pt x="273" y="10"/>
                </a:cubicBezTo>
                <a:cubicBezTo>
                  <a:pt x="273" y="11"/>
                  <a:pt x="273" y="11"/>
                  <a:pt x="273" y="11"/>
                </a:cubicBezTo>
                <a:cubicBezTo>
                  <a:pt x="272" y="12"/>
                  <a:pt x="271" y="12"/>
                  <a:pt x="271" y="13"/>
                </a:cubicBezTo>
                <a:moveTo>
                  <a:pt x="291" y="13"/>
                </a:moveTo>
                <a:cubicBezTo>
                  <a:pt x="291" y="13"/>
                  <a:pt x="291" y="13"/>
                  <a:pt x="292" y="12"/>
                </a:cubicBezTo>
                <a:cubicBezTo>
                  <a:pt x="292" y="12"/>
                  <a:pt x="293" y="12"/>
                  <a:pt x="295" y="11"/>
                </a:cubicBezTo>
                <a:cubicBezTo>
                  <a:pt x="296" y="11"/>
                  <a:pt x="297" y="11"/>
                  <a:pt x="298" y="10"/>
                </a:cubicBezTo>
                <a:cubicBezTo>
                  <a:pt x="299" y="10"/>
                  <a:pt x="299" y="10"/>
                  <a:pt x="299" y="10"/>
                </a:cubicBezTo>
                <a:cubicBezTo>
                  <a:pt x="299" y="11"/>
                  <a:pt x="299" y="11"/>
                  <a:pt x="299" y="11"/>
                </a:cubicBezTo>
                <a:cubicBezTo>
                  <a:pt x="296" y="11"/>
                  <a:pt x="293" y="12"/>
                  <a:pt x="291" y="13"/>
                </a:cubicBezTo>
                <a:moveTo>
                  <a:pt x="44" y="25"/>
                </a:moveTo>
                <a:cubicBezTo>
                  <a:pt x="44" y="23"/>
                  <a:pt x="44" y="23"/>
                  <a:pt x="44" y="23"/>
                </a:cubicBezTo>
                <a:cubicBezTo>
                  <a:pt x="49" y="18"/>
                  <a:pt x="54" y="14"/>
                  <a:pt x="59" y="10"/>
                </a:cubicBezTo>
                <a:cubicBezTo>
                  <a:pt x="59" y="10"/>
                  <a:pt x="59" y="10"/>
                  <a:pt x="59" y="10"/>
                </a:cubicBezTo>
                <a:cubicBezTo>
                  <a:pt x="59" y="11"/>
                  <a:pt x="58" y="11"/>
                  <a:pt x="58" y="11"/>
                </a:cubicBezTo>
                <a:cubicBezTo>
                  <a:pt x="58" y="11"/>
                  <a:pt x="58" y="11"/>
                  <a:pt x="58" y="11"/>
                </a:cubicBezTo>
                <a:cubicBezTo>
                  <a:pt x="58" y="11"/>
                  <a:pt x="58" y="11"/>
                  <a:pt x="58" y="11"/>
                </a:cubicBezTo>
                <a:cubicBezTo>
                  <a:pt x="53" y="15"/>
                  <a:pt x="48" y="20"/>
                  <a:pt x="44" y="25"/>
                </a:cubicBezTo>
                <a:moveTo>
                  <a:pt x="378" y="23"/>
                </a:moveTo>
                <a:cubicBezTo>
                  <a:pt x="378" y="19"/>
                  <a:pt x="378" y="19"/>
                  <a:pt x="378" y="19"/>
                </a:cubicBezTo>
                <a:cubicBezTo>
                  <a:pt x="378" y="18"/>
                  <a:pt x="378" y="17"/>
                  <a:pt x="378" y="16"/>
                </a:cubicBezTo>
                <a:cubicBezTo>
                  <a:pt x="378" y="15"/>
                  <a:pt x="378" y="14"/>
                  <a:pt x="378" y="13"/>
                </a:cubicBezTo>
                <a:cubicBezTo>
                  <a:pt x="378" y="9"/>
                  <a:pt x="378" y="9"/>
                  <a:pt x="378" y="9"/>
                </a:cubicBezTo>
                <a:cubicBezTo>
                  <a:pt x="379" y="11"/>
                  <a:pt x="379" y="12"/>
                  <a:pt x="379" y="14"/>
                </a:cubicBezTo>
                <a:cubicBezTo>
                  <a:pt x="379" y="15"/>
                  <a:pt x="379" y="15"/>
                  <a:pt x="379" y="15"/>
                </a:cubicBezTo>
                <a:cubicBezTo>
                  <a:pt x="380" y="15"/>
                  <a:pt x="380" y="15"/>
                  <a:pt x="380" y="15"/>
                </a:cubicBezTo>
                <a:cubicBezTo>
                  <a:pt x="381" y="15"/>
                  <a:pt x="381" y="15"/>
                  <a:pt x="382" y="15"/>
                </a:cubicBezTo>
                <a:cubicBezTo>
                  <a:pt x="382" y="18"/>
                  <a:pt x="382" y="18"/>
                  <a:pt x="382" y="18"/>
                </a:cubicBezTo>
                <a:cubicBezTo>
                  <a:pt x="382" y="18"/>
                  <a:pt x="381" y="18"/>
                  <a:pt x="381" y="18"/>
                </a:cubicBezTo>
                <a:cubicBezTo>
                  <a:pt x="380" y="18"/>
                  <a:pt x="380" y="18"/>
                  <a:pt x="380" y="18"/>
                </a:cubicBezTo>
                <a:cubicBezTo>
                  <a:pt x="378" y="23"/>
                  <a:pt x="378" y="23"/>
                  <a:pt x="378" y="23"/>
                </a:cubicBezTo>
                <a:moveTo>
                  <a:pt x="135" y="9"/>
                </a:moveTo>
                <a:cubicBezTo>
                  <a:pt x="137" y="9"/>
                  <a:pt x="139" y="9"/>
                  <a:pt x="141" y="8"/>
                </a:cubicBezTo>
                <a:cubicBezTo>
                  <a:pt x="142" y="9"/>
                  <a:pt x="144" y="9"/>
                  <a:pt x="145" y="9"/>
                </a:cubicBezTo>
                <a:cubicBezTo>
                  <a:pt x="145" y="9"/>
                  <a:pt x="145" y="9"/>
                  <a:pt x="145" y="9"/>
                </a:cubicBezTo>
                <a:cubicBezTo>
                  <a:pt x="146" y="9"/>
                  <a:pt x="146" y="9"/>
                  <a:pt x="146" y="9"/>
                </a:cubicBezTo>
                <a:cubicBezTo>
                  <a:pt x="147" y="9"/>
                  <a:pt x="147" y="9"/>
                  <a:pt x="147" y="9"/>
                </a:cubicBezTo>
                <a:cubicBezTo>
                  <a:pt x="147" y="9"/>
                  <a:pt x="147" y="9"/>
                  <a:pt x="147" y="9"/>
                </a:cubicBezTo>
                <a:cubicBezTo>
                  <a:pt x="162" y="11"/>
                  <a:pt x="177" y="13"/>
                  <a:pt x="189" y="18"/>
                </a:cubicBezTo>
                <a:cubicBezTo>
                  <a:pt x="202" y="24"/>
                  <a:pt x="213" y="31"/>
                  <a:pt x="224" y="41"/>
                </a:cubicBezTo>
                <a:cubicBezTo>
                  <a:pt x="224" y="41"/>
                  <a:pt x="224" y="41"/>
                  <a:pt x="224" y="41"/>
                </a:cubicBezTo>
                <a:cubicBezTo>
                  <a:pt x="225" y="41"/>
                  <a:pt x="225" y="41"/>
                  <a:pt x="225" y="41"/>
                </a:cubicBezTo>
                <a:cubicBezTo>
                  <a:pt x="226" y="41"/>
                  <a:pt x="226" y="41"/>
                  <a:pt x="226" y="41"/>
                </a:cubicBezTo>
                <a:cubicBezTo>
                  <a:pt x="226" y="41"/>
                  <a:pt x="226" y="42"/>
                  <a:pt x="226" y="42"/>
                </a:cubicBezTo>
                <a:cubicBezTo>
                  <a:pt x="225" y="42"/>
                  <a:pt x="224" y="43"/>
                  <a:pt x="224" y="44"/>
                </a:cubicBezTo>
                <a:cubicBezTo>
                  <a:pt x="224" y="45"/>
                  <a:pt x="224" y="46"/>
                  <a:pt x="223" y="46"/>
                </a:cubicBezTo>
                <a:cubicBezTo>
                  <a:pt x="221" y="45"/>
                  <a:pt x="218" y="43"/>
                  <a:pt x="215" y="41"/>
                </a:cubicBezTo>
                <a:cubicBezTo>
                  <a:pt x="215" y="41"/>
                  <a:pt x="215" y="41"/>
                  <a:pt x="215" y="41"/>
                </a:cubicBezTo>
                <a:cubicBezTo>
                  <a:pt x="215" y="41"/>
                  <a:pt x="215" y="41"/>
                  <a:pt x="215" y="41"/>
                </a:cubicBezTo>
                <a:cubicBezTo>
                  <a:pt x="194" y="29"/>
                  <a:pt x="172" y="19"/>
                  <a:pt x="147" y="17"/>
                </a:cubicBezTo>
                <a:cubicBezTo>
                  <a:pt x="143" y="16"/>
                  <a:pt x="139" y="16"/>
                  <a:pt x="135" y="16"/>
                </a:cubicBezTo>
                <a:cubicBezTo>
                  <a:pt x="132" y="16"/>
                  <a:pt x="130" y="16"/>
                  <a:pt x="127" y="16"/>
                </a:cubicBezTo>
                <a:cubicBezTo>
                  <a:pt x="127" y="16"/>
                  <a:pt x="126" y="16"/>
                  <a:pt x="126" y="16"/>
                </a:cubicBezTo>
                <a:cubicBezTo>
                  <a:pt x="111" y="16"/>
                  <a:pt x="97" y="22"/>
                  <a:pt x="86" y="29"/>
                </a:cubicBezTo>
                <a:cubicBezTo>
                  <a:pt x="85" y="29"/>
                  <a:pt x="85" y="29"/>
                  <a:pt x="85" y="29"/>
                </a:cubicBezTo>
                <a:cubicBezTo>
                  <a:pt x="85" y="29"/>
                  <a:pt x="85" y="29"/>
                  <a:pt x="85" y="29"/>
                </a:cubicBezTo>
                <a:cubicBezTo>
                  <a:pt x="81" y="34"/>
                  <a:pt x="75" y="38"/>
                  <a:pt x="72" y="44"/>
                </a:cubicBezTo>
                <a:cubicBezTo>
                  <a:pt x="71" y="45"/>
                  <a:pt x="71" y="45"/>
                  <a:pt x="71" y="46"/>
                </a:cubicBezTo>
                <a:cubicBezTo>
                  <a:pt x="70" y="46"/>
                  <a:pt x="69" y="46"/>
                  <a:pt x="68" y="46"/>
                </a:cubicBezTo>
                <a:cubicBezTo>
                  <a:pt x="68" y="46"/>
                  <a:pt x="68" y="46"/>
                  <a:pt x="68" y="46"/>
                </a:cubicBezTo>
                <a:cubicBezTo>
                  <a:pt x="66" y="46"/>
                  <a:pt x="64" y="46"/>
                  <a:pt x="61" y="46"/>
                </a:cubicBezTo>
                <a:cubicBezTo>
                  <a:pt x="61" y="45"/>
                  <a:pt x="61" y="45"/>
                  <a:pt x="61" y="45"/>
                </a:cubicBezTo>
                <a:cubicBezTo>
                  <a:pt x="60" y="45"/>
                  <a:pt x="60" y="45"/>
                  <a:pt x="60" y="45"/>
                </a:cubicBezTo>
                <a:cubicBezTo>
                  <a:pt x="60" y="45"/>
                  <a:pt x="60" y="45"/>
                  <a:pt x="60" y="45"/>
                </a:cubicBezTo>
                <a:cubicBezTo>
                  <a:pt x="60" y="45"/>
                  <a:pt x="60" y="45"/>
                  <a:pt x="60" y="45"/>
                </a:cubicBezTo>
                <a:cubicBezTo>
                  <a:pt x="60" y="45"/>
                  <a:pt x="60" y="45"/>
                  <a:pt x="60" y="45"/>
                </a:cubicBezTo>
                <a:cubicBezTo>
                  <a:pt x="61" y="43"/>
                  <a:pt x="61" y="43"/>
                  <a:pt x="61" y="43"/>
                </a:cubicBezTo>
                <a:cubicBezTo>
                  <a:pt x="61" y="43"/>
                  <a:pt x="61" y="43"/>
                  <a:pt x="61" y="43"/>
                </a:cubicBezTo>
                <a:cubicBezTo>
                  <a:pt x="61" y="43"/>
                  <a:pt x="61" y="43"/>
                  <a:pt x="61" y="43"/>
                </a:cubicBezTo>
                <a:cubicBezTo>
                  <a:pt x="62" y="42"/>
                  <a:pt x="62" y="41"/>
                  <a:pt x="63" y="41"/>
                </a:cubicBezTo>
                <a:cubicBezTo>
                  <a:pt x="63" y="41"/>
                  <a:pt x="63" y="41"/>
                  <a:pt x="63" y="41"/>
                </a:cubicBezTo>
                <a:cubicBezTo>
                  <a:pt x="63" y="41"/>
                  <a:pt x="63" y="41"/>
                  <a:pt x="63" y="41"/>
                </a:cubicBezTo>
                <a:cubicBezTo>
                  <a:pt x="65" y="38"/>
                  <a:pt x="69" y="35"/>
                  <a:pt x="72" y="32"/>
                </a:cubicBezTo>
                <a:cubicBezTo>
                  <a:pt x="72" y="32"/>
                  <a:pt x="72" y="32"/>
                  <a:pt x="72" y="32"/>
                </a:cubicBezTo>
                <a:cubicBezTo>
                  <a:pt x="78" y="27"/>
                  <a:pt x="85" y="22"/>
                  <a:pt x="93" y="19"/>
                </a:cubicBezTo>
                <a:cubicBezTo>
                  <a:pt x="93" y="19"/>
                  <a:pt x="93" y="19"/>
                  <a:pt x="93" y="19"/>
                </a:cubicBezTo>
                <a:cubicBezTo>
                  <a:pt x="93" y="19"/>
                  <a:pt x="93" y="19"/>
                  <a:pt x="93" y="19"/>
                </a:cubicBezTo>
                <a:cubicBezTo>
                  <a:pt x="102" y="14"/>
                  <a:pt x="112" y="10"/>
                  <a:pt x="123" y="9"/>
                </a:cubicBezTo>
                <a:cubicBezTo>
                  <a:pt x="123" y="9"/>
                  <a:pt x="123" y="9"/>
                  <a:pt x="123" y="9"/>
                </a:cubicBezTo>
                <a:cubicBezTo>
                  <a:pt x="123" y="9"/>
                  <a:pt x="123" y="9"/>
                  <a:pt x="123" y="9"/>
                </a:cubicBezTo>
                <a:cubicBezTo>
                  <a:pt x="124" y="9"/>
                  <a:pt x="126" y="9"/>
                  <a:pt x="127" y="9"/>
                </a:cubicBezTo>
                <a:cubicBezTo>
                  <a:pt x="127" y="9"/>
                  <a:pt x="127" y="9"/>
                  <a:pt x="127" y="9"/>
                </a:cubicBezTo>
                <a:cubicBezTo>
                  <a:pt x="130" y="9"/>
                  <a:pt x="132" y="9"/>
                  <a:pt x="135" y="9"/>
                </a:cubicBezTo>
                <a:moveTo>
                  <a:pt x="401" y="12"/>
                </a:moveTo>
                <a:cubicBezTo>
                  <a:pt x="399" y="11"/>
                  <a:pt x="397" y="10"/>
                  <a:pt x="395" y="10"/>
                </a:cubicBezTo>
                <a:cubicBezTo>
                  <a:pt x="395" y="8"/>
                  <a:pt x="395" y="8"/>
                  <a:pt x="395" y="8"/>
                </a:cubicBezTo>
                <a:cubicBezTo>
                  <a:pt x="397" y="9"/>
                  <a:pt x="399" y="10"/>
                  <a:pt x="401" y="11"/>
                </a:cubicBezTo>
                <a:cubicBezTo>
                  <a:pt x="401" y="12"/>
                  <a:pt x="401" y="12"/>
                  <a:pt x="401" y="12"/>
                </a:cubicBezTo>
                <a:moveTo>
                  <a:pt x="227" y="40"/>
                </a:moveTo>
                <a:cubicBezTo>
                  <a:pt x="227" y="40"/>
                  <a:pt x="227" y="40"/>
                  <a:pt x="227" y="40"/>
                </a:cubicBezTo>
                <a:cubicBezTo>
                  <a:pt x="226" y="39"/>
                  <a:pt x="226" y="39"/>
                  <a:pt x="225" y="39"/>
                </a:cubicBezTo>
                <a:cubicBezTo>
                  <a:pt x="214" y="29"/>
                  <a:pt x="203" y="22"/>
                  <a:pt x="190" y="16"/>
                </a:cubicBezTo>
                <a:cubicBezTo>
                  <a:pt x="177" y="11"/>
                  <a:pt x="162" y="9"/>
                  <a:pt x="147" y="7"/>
                </a:cubicBezTo>
                <a:cubicBezTo>
                  <a:pt x="147" y="6"/>
                  <a:pt x="147" y="6"/>
                  <a:pt x="147" y="6"/>
                </a:cubicBezTo>
                <a:cubicBezTo>
                  <a:pt x="162" y="8"/>
                  <a:pt x="176" y="10"/>
                  <a:pt x="190" y="15"/>
                </a:cubicBezTo>
                <a:cubicBezTo>
                  <a:pt x="196" y="18"/>
                  <a:pt x="202" y="22"/>
                  <a:pt x="209" y="25"/>
                </a:cubicBezTo>
                <a:cubicBezTo>
                  <a:pt x="214" y="30"/>
                  <a:pt x="220" y="33"/>
                  <a:pt x="225" y="38"/>
                </a:cubicBezTo>
                <a:cubicBezTo>
                  <a:pt x="226" y="38"/>
                  <a:pt x="226" y="38"/>
                  <a:pt x="226" y="38"/>
                </a:cubicBezTo>
                <a:cubicBezTo>
                  <a:pt x="227" y="38"/>
                  <a:pt x="227" y="38"/>
                  <a:pt x="227" y="38"/>
                </a:cubicBezTo>
                <a:cubicBezTo>
                  <a:pt x="227" y="38"/>
                  <a:pt x="227" y="38"/>
                  <a:pt x="227" y="38"/>
                </a:cubicBezTo>
                <a:cubicBezTo>
                  <a:pt x="227" y="40"/>
                  <a:pt x="227" y="40"/>
                  <a:pt x="227" y="40"/>
                </a:cubicBezTo>
                <a:moveTo>
                  <a:pt x="72" y="29"/>
                </a:moveTo>
                <a:cubicBezTo>
                  <a:pt x="72" y="28"/>
                  <a:pt x="72" y="28"/>
                  <a:pt x="72" y="28"/>
                </a:cubicBezTo>
                <a:cubicBezTo>
                  <a:pt x="78" y="23"/>
                  <a:pt x="86" y="19"/>
                  <a:pt x="93" y="16"/>
                </a:cubicBezTo>
                <a:cubicBezTo>
                  <a:pt x="93" y="16"/>
                  <a:pt x="93" y="16"/>
                  <a:pt x="93" y="16"/>
                </a:cubicBezTo>
                <a:cubicBezTo>
                  <a:pt x="93" y="16"/>
                  <a:pt x="93" y="16"/>
                  <a:pt x="93" y="16"/>
                </a:cubicBezTo>
                <a:cubicBezTo>
                  <a:pt x="104" y="9"/>
                  <a:pt x="116" y="7"/>
                  <a:pt x="129" y="6"/>
                </a:cubicBezTo>
                <a:cubicBezTo>
                  <a:pt x="131" y="6"/>
                  <a:pt x="133" y="6"/>
                  <a:pt x="135" y="6"/>
                </a:cubicBezTo>
                <a:cubicBezTo>
                  <a:pt x="138" y="6"/>
                  <a:pt x="142" y="6"/>
                  <a:pt x="145" y="6"/>
                </a:cubicBezTo>
                <a:cubicBezTo>
                  <a:pt x="145" y="7"/>
                  <a:pt x="145" y="7"/>
                  <a:pt x="145" y="7"/>
                </a:cubicBezTo>
                <a:cubicBezTo>
                  <a:pt x="144" y="7"/>
                  <a:pt x="142" y="7"/>
                  <a:pt x="141" y="6"/>
                </a:cubicBezTo>
                <a:cubicBezTo>
                  <a:pt x="141" y="6"/>
                  <a:pt x="141" y="6"/>
                  <a:pt x="141" y="6"/>
                </a:cubicBezTo>
                <a:cubicBezTo>
                  <a:pt x="140" y="6"/>
                  <a:pt x="140" y="6"/>
                  <a:pt x="140" y="6"/>
                </a:cubicBezTo>
                <a:cubicBezTo>
                  <a:pt x="138" y="7"/>
                  <a:pt x="137" y="7"/>
                  <a:pt x="135" y="7"/>
                </a:cubicBezTo>
                <a:cubicBezTo>
                  <a:pt x="135" y="7"/>
                  <a:pt x="135" y="7"/>
                  <a:pt x="135" y="7"/>
                </a:cubicBezTo>
                <a:cubicBezTo>
                  <a:pt x="132" y="7"/>
                  <a:pt x="130" y="7"/>
                  <a:pt x="127" y="7"/>
                </a:cubicBezTo>
                <a:cubicBezTo>
                  <a:pt x="126" y="7"/>
                  <a:pt x="124" y="7"/>
                  <a:pt x="122" y="7"/>
                </a:cubicBezTo>
                <a:cubicBezTo>
                  <a:pt x="111" y="8"/>
                  <a:pt x="101" y="13"/>
                  <a:pt x="92" y="18"/>
                </a:cubicBezTo>
                <a:cubicBezTo>
                  <a:pt x="85" y="20"/>
                  <a:pt x="78" y="24"/>
                  <a:pt x="72" y="29"/>
                </a:cubicBezTo>
                <a:moveTo>
                  <a:pt x="401" y="22"/>
                </a:moveTo>
                <a:cubicBezTo>
                  <a:pt x="399" y="21"/>
                  <a:pt x="397" y="20"/>
                  <a:pt x="394" y="18"/>
                </a:cubicBezTo>
                <a:cubicBezTo>
                  <a:pt x="391" y="17"/>
                  <a:pt x="387" y="15"/>
                  <a:pt x="383" y="14"/>
                </a:cubicBezTo>
                <a:cubicBezTo>
                  <a:pt x="383" y="14"/>
                  <a:pt x="382" y="13"/>
                  <a:pt x="381" y="13"/>
                </a:cubicBezTo>
                <a:cubicBezTo>
                  <a:pt x="381" y="10"/>
                  <a:pt x="379" y="8"/>
                  <a:pt x="378" y="6"/>
                </a:cubicBezTo>
                <a:cubicBezTo>
                  <a:pt x="379" y="6"/>
                  <a:pt x="380" y="6"/>
                  <a:pt x="380" y="6"/>
                </a:cubicBezTo>
                <a:cubicBezTo>
                  <a:pt x="381" y="6"/>
                  <a:pt x="382" y="6"/>
                  <a:pt x="383" y="6"/>
                </a:cubicBezTo>
                <a:cubicBezTo>
                  <a:pt x="383" y="6"/>
                  <a:pt x="383" y="6"/>
                  <a:pt x="383" y="6"/>
                </a:cubicBezTo>
                <a:cubicBezTo>
                  <a:pt x="385" y="7"/>
                  <a:pt x="386" y="7"/>
                  <a:pt x="387" y="8"/>
                </a:cubicBezTo>
                <a:cubicBezTo>
                  <a:pt x="388" y="8"/>
                  <a:pt x="388" y="8"/>
                  <a:pt x="388" y="8"/>
                </a:cubicBezTo>
                <a:cubicBezTo>
                  <a:pt x="388" y="8"/>
                  <a:pt x="388" y="8"/>
                  <a:pt x="388" y="8"/>
                </a:cubicBezTo>
                <a:cubicBezTo>
                  <a:pt x="389" y="9"/>
                  <a:pt x="391" y="10"/>
                  <a:pt x="393" y="11"/>
                </a:cubicBezTo>
                <a:cubicBezTo>
                  <a:pt x="393" y="11"/>
                  <a:pt x="393" y="11"/>
                  <a:pt x="393" y="11"/>
                </a:cubicBezTo>
                <a:cubicBezTo>
                  <a:pt x="393" y="11"/>
                  <a:pt x="393" y="11"/>
                  <a:pt x="393" y="11"/>
                </a:cubicBezTo>
                <a:cubicBezTo>
                  <a:pt x="395" y="12"/>
                  <a:pt x="395" y="12"/>
                  <a:pt x="395" y="12"/>
                </a:cubicBezTo>
                <a:cubicBezTo>
                  <a:pt x="395" y="12"/>
                  <a:pt x="395" y="12"/>
                  <a:pt x="395" y="12"/>
                </a:cubicBezTo>
                <a:cubicBezTo>
                  <a:pt x="397" y="13"/>
                  <a:pt x="399" y="14"/>
                  <a:pt x="401" y="15"/>
                </a:cubicBezTo>
                <a:cubicBezTo>
                  <a:pt x="401" y="15"/>
                  <a:pt x="401" y="15"/>
                  <a:pt x="401" y="15"/>
                </a:cubicBezTo>
                <a:cubicBezTo>
                  <a:pt x="401" y="15"/>
                  <a:pt x="401" y="15"/>
                  <a:pt x="401" y="15"/>
                </a:cubicBezTo>
                <a:cubicBezTo>
                  <a:pt x="403" y="16"/>
                  <a:pt x="403" y="16"/>
                  <a:pt x="403" y="16"/>
                </a:cubicBezTo>
                <a:cubicBezTo>
                  <a:pt x="403" y="16"/>
                  <a:pt x="403" y="16"/>
                  <a:pt x="403" y="16"/>
                </a:cubicBezTo>
                <a:cubicBezTo>
                  <a:pt x="410" y="19"/>
                  <a:pt x="416" y="23"/>
                  <a:pt x="420" y="29"/>
                </a:cubicBezTo>
                <a:cubicBezTo>
                  <a:pt x="419" y="31"/>
                  <a:pt x="419" y="33"/>
                  <a:pt x="417" y="34"/>
                </a:cubicBezTo>
                <a:cubicBezTo>
                  <a:pt x="410" y="27"/>
                  <a:pt x="410" y="27"/>
                  <a:pt x="410" y="27"/>
                </a:cubicBezTo>
                <a:cubicBezTo>
                  <a:pt x="410" y="27"/>
                  <a:pt x="410" y="27"/>
                  <a:pt x="410" y="27"/>
                </a:cubicBezTo>
                <a:cubicBezTo>
                  <a:pt x="408" y="26"/>
                  <a:pt x="405" y="25"/>
                  <a:pt x="403" y="23"/>
                </a:cubicBezTo>
                <a:cubicBezTo>
                  <a:pt x="403" y="23"/>
                  <a:pt x="403" y="23"/>
                  <a:pt x="403" y="23"/>
                </a:cubicBezTo>
                <a:cubicBezTo>
                  <a:pt x="402" y="23"/>
                  <a:pt x="402" y="23"/>
                  <a:pt x="402" y="23"/>
                </a:cubicBezTo>
                <a:cubicBezTo>
                  <a:pt x="401" y="22"/>
                  <a:pt x="401" y="22"/>
                  <a:pt x="401" y="22"/>
                </a:cubicBezTo>
                <a:cubicBezTo>
                  <a:pt x="401" y="22"/>
                  <a:pt x="401" y="22"/>
                  <a:pt x="401" y="22"/>
                </a:cubicBezTo>
                <a:moveTo>
                  <a:pt x="393" y="9"/>
                </a:moveTo>
                <a:cubicBezTo>
                  <a:pt x="392" y="8"/>
                  <a:pt x="390" y="7"/>
                  <a:pt x="389" y="6"/>
                </a:cubicBezTo>
                <a:cubicBezTo>
                  <a:pt x="387" y="6"/>
                  <a:pt x="386" y="5"/>
                  <a:pt x="384" y="4"/>
                </a:cubicBezTo>
                <a:cubicBezTo>
                  <a:pt x="384" y="4"/>
                  <a:pt x="384" y="4"/>
                  <a:pt x="384" y="4"/>
                </a:cubicBezTo>
                <a:cubicBezTo>
                  <a:pt x="387" y="5"/>
                  <a:pt x="390" y="6"/>
                  <a:pt x="393" y="7"/>
                </a:cubicBezTo>
                <a:cubicBezTo>
                  <a:pt x="393" y="9"/>
                  <a:pt x="393" y="9"/>
                  <a:pt x="393" y="9"/>
                </a:cubicBezTo>
                <a:moveTo>
                  <a:pt x="376" y="9"/>
                </a:moveTo>
                <a:cubicBezTo>
                  <a:pt x="376" y="9"/>
                  <a:pt x="376" y="9"/>
                  <a:pt x="375" y="9"/>
                </a:cubicBezTo>
                <a:cubicBezTo>
                  <a:pt x="375" y="8"/>
                  <a:pt x="374" y="8"/>
                  <a:pt x="373" y="8"/>
                </a:cubicBezTo>
                <a:cubicBezTo>
                  <a:pt x="373" y="8"/>
                  <a:pt x="373" y="8"/>
                  <a:pt x="373" y="7"/>
                </a:cubicBezTo>
                <a:cubicBezTo>
                  <a:pt x="374" y="6"/>
                  <a:pt x="375" y="5"/>
                  <a:pt x="376" y="3"/>
                </a:cubicBezTo>
                <a:cubicBezTo>
                  <a:pt x="376" y="4"/>
                  <a:pt x="376" y="4"/>
                  <a:pt x="376" y="4"/>
                </a:cubicBezTo>
                <a:cubicBezTo>
                  <a:pt x="376" y="5"/>
                  <a:pt x="376" y="5"/>
                  <a:pt x="376" y="5"/>
                </a:cubicBezTo>
                <a:cubicBezTo>
                  <a:pt x="376" y="5"/>
                  <a:pt x="376" y="5"/>
                  <a:pt x="376" y="5"/>
                </a:cubicBezTo>
                <a:cubicBezTo>
                  <a:pt x="374" y="7"/>
                  <a:pt x="374" y="7"/>
                  <a:pt x="374" y="7"/>
                </a:cubicBezTo>
                <a:cubicBezTo>
                  <a:pt x="376" y="7"/>
                  <a:pt x="376" y="7"/>
                  <a:pt x="376" y="7"/>
                </a:cubicBezTo>
                <a:cubicBezTo>
                  <a:pt x="376" y="9"/>
                  <a:pt x="376" y="9"/>
                  <a:pt x="376" y="9"/>
                </a:cubicBezTo>
                <a:moveTo>
                  <a:pt x="61" y="9"/>
                </a:moveTo>
                <a:cubicBezTo>
                  <a:pt x="61" y="8"/>
                  <a:pt x="61" y="8"/>
                  <a:pt x="61" y="8"/>
                </a:cubicBezTo>
                <a:cubicBezTo>
                  <a:pt x="64" y="6"/>
                  <a:pt x="67" y="4"/>
                  <a:pt x="70" y="2"/>
                </a:cubicBezTo>
                <a:cubicBezTo>
                  <a:pt x="70" y="3"/>
                  <a:pt x="70" y="3"/>
                  <a:pt x="70" y="3"/>
                </a:cubicBezTo>
                <a:cubicBezTo>
                  <a:pt x="67" y="5"/>
                  <a:pt x="64" y="7"/>
                  <a:pt x="61" y="9"/>
                </a:cubicBezTo>
                <a:moveTo>
                  <a:pt x="274" y="12"/>
                </a:moveTo>
                <a:cubicBezTo>
                  <a:pt x="276" y="11"/>
                  <a:pt x="276" y="11"/>
                  <a:pt x="276" y="11"/>
                </a:cubicBezTo>
                <a:cubicBezTo>
                  <a:pt x="281" y="7"/>
                  <a:pt x="288" y="4"/>
                  <a:pt x="294" y="2"/>
                </a:cubicBezTo>
                <a:cubicBezTo>
                  <a:pt x="296" y="2"/>
                  <a:pt x="298" y="2"/>
                  <a:pt x="301" y="1"/>
                </a:cubicBezTo>
                <a:cubicBezTo>
                  <a:pt x="301" y="1"/>
                  <a:pt x="301" y="1"/>
                  <a:pt x="301" y="1"/>
                </a:cubicBezTo>
                <a:cubicBezTo>
                  <a:pt x="302" y="1"/>
                  <a:pt x="304" y="1"/>
                  <a:pt x="305" y="1"/>
                </a:cubicBezTo>
                <a:cubicBezTo>
                  <a:pt x="305" y="1"/>
                  <a:pt x="305" y="1"/>
                  <a:pt x="305" y="1"/>
                </a:cubicBezTo>
                <a:cubicBezTo>
                  <a:pt x="306" y="1"/>
                  <a:pt x="306" y="1"/>
                  <a:pt x="307" y="1"/>
                </a:cubicBezTo>
                <a:cubicBezTo>
                  <a:pt x="307" y="1"/>
                  <a:pt x="307" y="1"/>
                  <a:pt x="307" y="1"/>
                </a:cubicBezTo>
                <a:cubicBezTo>
                  <a:pt x="307" y="2"/>
                  <a:pt x="306" y="4"/>
                  <a:pt x="306" y="6"/>
                </a:cubicBezTo>
                <a:cubicBezTo>
                  <a:pt x="300" y="8"/>
                  <a:pt x="300" y="8"/>
                  <a:pt x="300" y="8"/>
                </a:cubicBezTo>
                <a:cubicBezTo>
                  <a:pt x="298" y="8"/>
                  <a:pt x="298" y="8"/>
                  <a:pt x="298" y="8"/>
                </a:cubicBezTo>
                <a:cubicBezTo>
                  <a:pt x="297" y="8"/>
                  <a:pt x="297" y="8"/>
                  <a:pt x="297" y="8"/>
                </a:cubicBezTo>
                <a:cubicBezTo>
                  <a:pt x="297" y="8"/>
                  <a:pt x="297" y="8"/>
                  <a:pt x="297" y="8"/>
                </a:cubicBezTo>
                <a:cubicBezTo>
                  <a:pt x="296" y="9"/>
                  <a:pt x="295" y="9"/>
                  <a:pt x="293" y="10"/>
                </a:cubicBezTo>
                <a:cubicBezTo>
                  <a:pt x="292" y="10"/>
                  <a:pt x="291" y="10"/>
                  <a:pt x="290" y="11"/>
                </a:cubicBezTo>
                <a:cubicBezTo>
                  <a:pt x="290" y="11"/>
                  <a:pt x="289" y="12"/>
                  <a:pt x="289" y="13"/>
                </a:cubicBezTo>
                <a:cubicBezTo>
                  <a:pt x="287" y="12"/>
                  <a:pt x="284" y="12"/>
                  <a:pt x="281" y="12"/>
                </a:cubicBezTo>
                <a:cubicBezTo>
                  <a:pt x="281" y="12"/>
                  <a:pt x="281" y="12"/>
                  <a:pt x="281" y="12"/>
                </a:cubicBezTo>
                <a:cubicBezTo>
                  <a:pt x="279" y="12"/>
                  <a:pt x="277" y="12"/>
                  <a:pt x="275" y="14"/>
                </a:cubicBezTo>
                <a:cubicBezTo>
                  <a:pt x="275" y="14"/>
                  <a:pt x="275" y="14"/>
                  <a:pt x="275" y="14"/>
                </a:cubicBezTo>
                <a:cubicBezTo>
                  <a:pt x="275" y="14"/>
                  <a:pt x="275" y="14"/>
                  <a:pt x="275" y="14"/>
                </a:cubicBezTo>
                <a:cubicBezTo>
                  <a:pt x="275" y="15"/>
                  <a:pt x="275" y="15"/>
                  <a:pt x="275" y="15"/>
                </a:cubicBezTo>
                <a:cubicBezTo>
                  <a:pt x="275" y="15"/>
                  <a:pt x="275" y="15"/>
                  <a:pt x="275" y="15"/>
                </a:cubicBezTo>
                <a:cubicBezTo>
                  <a:pt x="275" y="15"/>
                  <a:pt x="275" y="15"/>
                  <a:pt x="275" y="15"/>
                </a:cubicBezTo>
                <a:cubicBezTo>
                  <a:pt x="275" y="14"/>
                  <a:pt x="275" y="14"/>
                  <a:pt x="275" y="14"/>
                </a:cubicBezTo>
                <a:cubicBezTo>
                  <a:pt x="273" y="17"/>
                  <a:pt x="273" y="17"/>
                  <a:pt x="273" y="17"/>
                </a:cubicBezTo>
                <a:cubicBezTo>
                  <a:pt x="273" y="17"/>
                  <a:pt x="273" y="17"/>
                  <a:pt x="273" y="17"/>
                </a:cubicBezTo>
                <a:cubicBezTo>
                  <a:pt x="273" y="17"/>
                  <a:pt x="273" y="17"/>
                  <a:pt x="273" y="17"/>
                </a:cubicBezTo>
                <a:cubicBezTo>
                  <a:pt x="270" y="21"/>
                  <a:pt x="270" y="27"/>
                  <a:pt x="269" y="32"/>
                </a:cubicBezTo>
                <a:cubicBezTo>
                  <a:pt x="269" y="32"/>
                  <a:pt x="269" y="32"/>
                  <a:pt x="269" y="32"/>
                </a:cubicBezTo>
                <a:cubicBezTo>
                  <a:pt x="269" y="32"/>
                  <a:pt x="269" y="32"/>
                  <a:pt x="269" y="32"/>
                </a:cubicBezTo>
                <a:cubicBezTo>
                  <a:pt x="264" y="36"/>
                  <a:pt x="263" y="42"/>
                  <a:pt x="261" y="47"/>
                </a:cubicBezTo>
                <a:cubicBezTo>
                  <a:pt x="260" y="47"/>
                  <a:pt x="259" y="48"/>
                  <a:pt x="258" y="48"/>
                </a:cubicBezTo>
                <a:cubicBezTo>
                  <a:pt x="258" y="48"/>
                  <a:pt x="258" y="48"/>
                  <a:pt x="258" y="48"/>
                </a:cubicBezTo>
                <a:cubicBezTo>
                  <a:pt x="258" y="48"/>
                  <a:pt x="258" y="48"/>
                  <a:pt x="258" y="48"/>
                </a:cubicBezTo>
                <a:cubicBezTo>
                  <a:pt x="258" y="48"/>
                  <a:pt x="257" y="48"/>
                  <a:pt x="257" y="47"/>
                </a:cubicBezTo>
                <a:cubicBezTo>
                  <a:pt x="257" y="47"/>
                  <a:pt x="257" y="46"/>
                  <a:pt x="257" y="46"/>
                </a:cubicBezTo>
                <a:cubicBezTo>
                  <a:pt x="256" y="43"/>
                  <a:pt x="258" y="40"/>
                  <a:pt x="258" y="37"/>
                </a:cubicBezTo>
                <a:cubicBezTo>
                  <a:pt x="260" y="29"/>
                  <a:pt x="265" y="22"/>
                  <a:pt x="270" y="17"/>
                </a:cubicBezTo>
                <a:cubicBezTo>
                  <a:pt x="271" y="17"/>
                  <a:pt x="271" y="17"/>
                  <a:pt x="271" y="17"/>
                </a:cubicBezTo>
                <a:cubicBezTo>
                  <a:pt x="271" y="17"/>
                  <a:pt x="271" y="17"/>
                  <a:pt x="271" y="17"/>
                </a:cubicBezTo>
                <a:cubicBezTo>
                  <a:pt x="271" y="16"/>
                  <a:pt x="271" y="16"/>
                  <a:pt x="271" y="16"/>
                </a:cubicBezTo>
                <a:cubicBezTo>
                  <a:pt x="272" y="15"/>
                  <a:pt x="273" y="14"/>
                  <a:pt x="274" y="12"/>
                </a:cubicBezTo>
                <a:cubicBezTo>
                  <a:pt x="274" y="12"/>
                  <a:pt x="274" y="12"/>
                  <a:pt x="274" y="12"/>
                </a:cubicBezTo>
                <a:cubicBezTo>
                  <a:pt x="274" y="12"/>
                  <a:pt x="274" y="12"/>
                  <a:pt x="274" y="12"/>
                </a:cubicBezTo>
                <a:moveTo>
                  <a:pt x="380" y="0"/>
                </a:moveTo>
                <a:cubicBezTo>
                  <a:pt x="378" y="0"/>
                  <a:pt x="378" y="0"/>
                  <a:pt x="378" y="0"/>
                </a:cubicBezTo>
                <a:cubicBezTo>
                  <a:pt x="378" y="0"/>
                  <a:pt x="378" y="0"/>
                  <a:pt x="378" y="1"/>
                </a:cubicBezTo>
                <a:cubicBezTo>
                  <a:pt x="378" y="1"/>
                  <a:pt x="378" y="1"/>
                  <a:pt x="378" y="1"/>
                </a:cubicBezTo>
                <a:cubicBezTo>
                  <a:pt x="379" y="2"/>
                  <a:pt x="379" y="2"/>
                  <a:pt x="379" y="2"/>
                </a:cubicBezTo>
                <a:cubicBezTo>
                  <a:pt x="380" y="2"/>
                  <a:pt x="381" y="2"/>
                  <a:pt x="382" y="3"/>
                </a:cubicBezTo>
                <a:cubicBezTo>
                  <a:pt x="382" y="4"/>
                  <a:pt x="382" y="4"/>
                  <a:pt x="382" y="4"/>
                </a:cubicBezTo>
                <a:cubicBezTo>
                  <a:pt x="381" y="4"/>
                  <a:pt x="381" y="4"/>
                  <a:pt x="380" y="4"/>
                </a:cubicBezTo>
                <a:cubicBezTo>
                  <a:pt x="380" y="4"/>
                  <a:pt x="379" y="4"/>
                  <a:pt x="378" y="4"/>
                </a:cubicBezTo>
                <a:cubicBezTo>
                  <a:pt x="378" y="0"/>
                  <a:pt x="378" y="0"/>
                  <a:pt x="378" y="0"/>
                </a:cubicBezTo>
                <a:cubicBezTo>
                  <a:pt x="374" y="0"/>
                  <a:pt x="374" y="0"/>
                  <a:pt x="374" y="0"/>
                </a:cubicBezTo>
                <a:cubicBezTo>
                  <a:pt x="374" y="2"/>
                  <a:pt x="373" y="5"/>
                  <a:pt x="371" y="6"/>
                </a:cubicBezTo>
                <a:cubicBezTo>
                  <a:pt x="370" y="7"/>
                  <a:pt x="370" y="7"/>
                  <a:pt x="370" y="7"/>
                </a:cubicBezTo>
                <a:cubicBezTo>
                  <a:pt x="370" y="8"/>
                  <a:pt x="370" y="8"/>
                  <a:pt x="370" y="8"/>
                </a:cubicBezTo>
                <a:cubicBezTo>
                  <a:pt x="371" y="8"/>
                  <a:pt x="371" y="9"/>
                  <a:pt x="372" y="9"/>
                </a:cubicBezTo>
                <a:cubicBezTo>
                  <a:pt x="372" y="10"/>
                  <a:pt x="373" y="10"/>
                  <a:pt x="374" y="10"/>
                </a:cubicBezTo>
                <a:cubicBezTo>
                  <a:pt x="374" y="10"/>
                  <a:pt x="374" y="11"/>
                  <a:pt x="374" y="11"/>
                </a:cubicBezTo>
                <a:cubicBezTo>
                  <a:pt x="374" y="11"/>
                  <a:pt x="374" y="11"/>
                  <a:pt x="374" y="11"/>
                </a:cubicBezTo>
                <a:cubicBezTo>
                  <a:pt x="375" y="11"/>
                  <a:pt x="375" y="11"/>
                  <a:pt x="375" y="11"/>
                </a:cubicBezTo>
                <a:cubicBezTo>
                  <a:pt x="375" y="12"/>
                  <a:pt x="375" y="13"/>
                  <a:pt x="376" y="14"/>
                </a:cubicBezTo>
                <a:cubicBezTo>
                  <a:pt x="376" y="15"/>
                  <a:pt x="376" y="15"/>
                  <a:pt x="376" y="16"/>
                </a:cubicBezTo>
                <a:cubicBezTo>
                  <a:pt x="376" y="17"/>
                  <a:pt x="376" y="18"/>
                  <a:pt x="376" y="19"/>
                </a:cubicBezTo>
                <a:cubicBezTo>
                  <a:pt x="376" y="19"/>
                  <a:pt x="376" y="19"/>
                  <a:pt x="376" y="19"/>
                </a:cubicBezTo>
                <a:cubicBezTo>
                  <a:pt x="376" y="19"/>
                  <a:pt x="376" y="19"/>
                  <a:pt x="376" y="19"/>
                </a:cubicBezTo>
                <a:cubicBezTo>
                  <a:pt x="376" y="20"/>
                  <a:pt x="375" y="20"/>
                  <a:pt x="375" y="21"/>
                </a:cubicBezTo>
                <a:cubicBezTo>
                  <a:pt x="375" y="22"/>
                  <a:pt x="374" y="22"/>
                  <a:pt x="374" y="23"/>
                </a:cubicBezTo>
                <a:cubicBezTo>
                  <a:pt x="373" y="23"/>
                  <a:pt x="372" y="23"/>
                  <a:pt x="372" y="23"/>
                </a:cubicBezTo>
                <a:cubicBezTo>
                  <a:pt x="370" y="19"/>
                  <a:pt x="366" y="16"/>
                  <a:pt x="362" y="14"/>
                </a:cubicBezTo>
                <a:cubicBezTo>
                  <a:pt x="362" y="14"/>
                  <a:pt x="362" y="14"/>
                  <a:pt x="362" y="14"/>
                </a:cubicBezTo>
                <a:cubicBezTo>
                  <a:pt x="362" y="14"/>
                  <a:pt x="362" y="14"/>
                  <a:pt x="362" y="14"/>
                </a:cubicBezTo>
                <a:cubicBezTo>
                  <a:pt x="359" y="13"/>
                  <a:pt x="355" y="13"/>
                  <a:pt x="352" y="13"/>
                </a:cubicBezTo>
                <a:cubicBezTo>
                  <a:pt x="352" y="13"/>
                  <a:pt x="352" y="13"/>
                  <a:pt x="352" y="13"/>
                </a:cubicBezTo>
                <a:cubicBezTo>
                  <a:pt x="351" y="13"/>
                  <a:pt x="351" y="13"/>
                  <a:pt x="351" y="13"/>
                </a:cubicBezTo>
                <a:cubicBezTo>
                  <a:pt x="350" y="13"/>
                  <a:pt x="350" y="13"/>
                  <a:pt x="350" y="13"/>
                </a:cubicBezTo>
                <a:cubicBezTo>
                  <a:pt x="350" y="13"/>
                  <a:pt x="350" y="13"/>
                  <a:pt x="350" y="13"/>
                </a:cubicBezTo>
                <a:cubicBezTo>
                  <a:pt x="347" y="14"/>
                  <a:pt x="345" y="15"/>
                  <a:pt x="343" y="17"/>
                </a:cubicBezTo>
                <a:cubicBezTo>
                  <a:pt x="343" y="17"/>
                  <a:pt x="343" y="17"/>
                  <a:pt x="343" y="17"/>
                </a:cubicBezTo>
                <a:cubicBezTo>
                  <a:pt x="343" y="17"/>
                  <a:pt x="343" y="17"/>
                  <a:pt x="343" y="17"/>
                </a:cubicBezTo>
                <a:cubicBezTo>
                  <a:pt x="340" y="20"/>
                  <a:pt x="338" y="24"/>
                  <a:pt x="338" y="29"/>
                </a:cubicBezTo>
                <a:cubicBezTo>
                  <a:pt x="338" y="30"/>
                  <a:pt x="339" y="32"/>
                  <a:pt x="339" y="34"/>
                </a:cubicBezTo>
                <a:cubicBezTo>
                  <a:pt x="339" y="36"/>
                  <a:pt x="341" y="37"/>
                  <a:pt x="342" y="39"/>
                </a:cubicBezTo>
                <a:cubicBezTo>
                  <a:pt x="343" y="40"/>
                  <a:pt x="344" y="41"/>
                  <a:pt x="343" y="42"/>
                </a:cubicBezTo>
                <a:cubicBezTo>
                  <a:pt x="343" y="43"/>
                  <a:pt x="343" y="43"/>
                  <a:pt x="342" y="44"/>
                </a:cubicBezTo>
                <a:cubicBezTo>
                  <a:pt x="342" y="44"/>
                  <a:pt x="342" y="44"/>
                  <a:pt x="342" y="44"/>
                </a:cubicBezTo>
                <a:cubicBezTo>
                  <a:pt x="342" y="44"/>
                  <a:pt x="342" y="44"/>
                  <a:pt x="342" y="44"/>
                </a:cubicBezTo>
                <a:cubicBezTo>
                  <a:pt x="341" y="45"/>
                  <a:pt x="341" y="45"/>
                  <a:pt x="340" y="45"/>
                </a:cubicBezTo>
                <a:cubicBezTo>
                  <a:pt x="340" y="45"/>
                  <a:pt x="340" y="45"/>
                  <a:pt x="340" y="45"/>
                </a:cubicBezTo>
                <a:cubicBezTo>
                  <a:pt x="339" y="45"/>
                  <a:pt x="338" y="45"/>
                  <a:pt x="337" y="45"/>
                </a:cubicBezTo>
                <a:cubicBezTo>
                  <a:pt x="337" y="45"/>
                  <a:pt x="337" y="45"/>
                  <a:pt x="337" y="45"/>
                </a:cubicBezTo>
                <a:cubicBezTo>
                  <a:pt x="337" y="45"/>
                  <a:pt x="337" y="45"/>
                  <a:pt x="337" y="45"/>
                </a:cubicBezTo>
                <a:cubicBezTo>
                  <a:pt x="335" y="44"/>
                  <a:pt x="332" y="43"/>
                  <a:pt x="330" y="41"/>
                </a:cubicBezTo>
                <a:cubicBezTo>
                  <a:pt x="328" y="40"/>
                  <a:pt x="327" y="37"/>
                  <a:pt x="327" y="35"/>
                </a:cubicBezTo>
                <a:cubicBezTo>
                  <a:pt x="327" y="35"/>
                  <a:pt x="327" y="35"/>
                  <a:pt x="327" y="35"/>
                </a:cubicBezTo>
                <a:cubicBezTo>
                  <a:pt x="327" y="35"/>
                  <a:pt x="327" y="35"/>
                  <a:pt x="327" y="35"/>
                </a:cubicBezTo>
                <a:cubicBezTo>
                  <a:pt x="327" y="34"/>
                  <a:pt x="327" y="34"/>
                  <a:pt x="327" y="33"/>
                </a:cubicBezTo>
                <a:cubicBezTo>
                  <a:pt x="327" y="30"/>
                  <a:pt x="328" y="28"/>
                  <a:pt x="330" y="25"/>
                </a:cubicBezTo>
                <a:cubicBezTo>
                  <a:pt x="331" y="25"/>
                  <a:pt x="331" y="25"/>
                  <a:pt x="331" y="25"/>
                </a:cubicBezTo>
                <a:cubicBezTo>
                  <a:pt x="326" y="21"/>
                  <a:pt x="326" y="21"/>
                  <a:pt x="326" y="21"/>
                </a:cubicBezTo>
                <a:cubicBezTo>
                  <a:pt x="326" y="20"/>
                  <a:pt x="326" y="19"/>
                  <a:pt x="326" y="19"/>
                </a:cubicBezTo>
                <a:cubicBezTo>
                  <a:pt x="326" y="16"/>
                  <a:pt x="327" y="14"/>
                  <a:pt x="328" y="11"/>
                </a:cubicBezTo>
                <a:cubicBezTo>
                  <a:pt x="328" y="11"/>
                  <a:pt x="328" y="11"/>
                  <a:pt x="328" y="11"/>
                </a:cubicBezTo>
                <a:cubicBezTo>
                  <a:pt x="328" y="11"/>
                  <a:pt x="328" y="11"/>
                  <a:pt x="328" y="11"/>
                </a:cubicBezTo>
                <a:cubicBezTo>
                  <a:pt x="328" y="11"/>
                  <a:pt x="328" y="10"/>
                  <a:pt x="329" y="10"/>
                </a:cubicBezTo>
                <a:cubicBezTo>
                  <a:pt x="329" y="9"/>
                  <a:pt x="330" y="9"/>
                  <a:pt x="331" y="9"/>
                </a:cubicBezTo>
                <a:cubicBezTo>
                  <a:pt x="332" y="9"/>
                  <a:pt x="332" y="9"/>
                  <a:pt x="333" y="8"/>
                </a:cubicBezTo>
                <a:cubicBezTo>
                  <a:pt x="334" y="8"/>
                  <a:pt x="334" y="8"/>
                  <a:pt x="334" y="7"/>
                </a:cubicBezTo>
                <a:cubicBezTo>
                  <a:pt x="335" y="6"/>
                  <a:pt x="335" y="6"/>
                  <a:pt x="335" y="6"/>
                </a:cubicBezTo>
                <a:cubicBezTo>
                  <a:pt x="334" y="6"/>
                  <a:pt x="334" y="6"/>
                  <a:pt x="334" y="6"/>
                </a:cubicBezTo>
                <a:cubicBezTo>
                  <a:pt x="334" y="5"/>
                  <a:pt x="333" y="3"/>
                  <a:pt x="333" y="2"/>
                </a:cubicBezTo>
                <a:cubicBezTo>
                  <a:pt x="333" y="1"/>
                  <a:pt x="333" y="0"/>
                  <a:pt x="334" y="0"/>
                </a:cubicBezTo>
                <a:cubicBezTo>
                  <a:pt x="331" y="0"/>
                  <a:pt x="331" y="0"/>
                  <a:pt x="331" y="0"/>
                </a:cubicBezTo>
                <a:cubicBezTo>
                  <a:pt x="331" y="0"/>
                  <a:pt x="331" y="1"/>
                  <a:pt x="331" y="2"/>
                </a:cubicBezTo>
                <a:cubicBezTo>
                  <a:pt x="331" y="3"/>
                  <a:pt x="332" y="5"/>
                  <a:pt x="332" y="6"/>
                </a:cubicBezTo>
                <a:cubicBezTo>
                  <a:pt x="332" y="7"/>
                  <a:pt x="332" y="7"/>
                  <a:pt x="332" y="7"/>
                </a:cubicBezTo>
                <a:cubicBezTo>
                  <a:pt x="331" y="7"/>
                  <a:pt x="330" y="7"/>
                  <a:pt x="329" y="8"/>
                </a:cubicBezTo>
                <a:cubicBezTo>
                  <a:pt x="327" y="8"/>
                  <a:pt x="326" y="9"/>
                  <a:pt x="326" y="11"/>
                </a:cubicBezTo>
                <a:cubicBezTo>
                  <a:pt x="325" y="13"/>
                  <a:pt x="324" y="16"/>
                  <a:pt x="324" y="19"/>
                </a:cubicBezTo>
                <a:cubicBezTo>
                  <a:pt x="324" y="20"/>
                  <a:pt x="324" y="21"/>
                  <a:pt x="325" y="22"/>
                </a:cubicBezTo>
                <a:cubicBezTo>
                  <a:pt x="325" y="23"/>
                  <a:pt x="325" y="23"/>
                  <a:pt x="325" y="23"/>
                </a:cubicBezTo>
                <a:cubicBezTo>
                  <a:pt x="328" y="25"/>
                  <a:pt x="328" y="25"/>
                  <a:pt x="328" y="25"/>
                </a:cubicBezTo>
                <a:cubicBezTo>
                  <a:pt x="326" y="27"/>
                  <a:pt x="325" y="30"/>
                  <a:pt x="325" y="33"/>
                </a:cubicBezTo>
                <a:cubicBezTo>
                  <a:pt x="325" y="34"/>
                  <a:pt x="325" y="34"/>
                  <a:pt x="325" y="35"/>
                </a:cubicBezTo>
                <a:cubicBezTo>
                  <a:pt x="325" y="38"/>
                  <a:pt x="327" y="41"/>
                  <a:pt x="329" y="43"/>
                </a:cubicBezTo>
                <a:cubicBezTo>
                  <a:pt x="331" y="45"/>
                  <a:pt x="334" y="46"/>
                  <a:pt x="337" y="47"/>
                </a:cubicBezTo>
                <a:cubicBezTo>
                  <a:pt x="338" y="47"/>
                  <a:pt x="339" y="47"/>
                  <a:pt x="340" y="47"/>
                </a:cubicBezTo>
                <a:cubicBezTo>
                  <a:pt x="340" y="47"/>
                  <a:pt x="340" y="47"/>
                  <a:pt x="340" y="47"/>
                </a:cubicBezTo>
                <a:cubicBezTo>
                  <a:pt x="341" y="47"/>
                  <a:pt x="342" y="47"/>
                  <a:pt x="343" y="46"/>
                </a:cubicBezTo>
                <a:cubicBezTo>
                  <a:pt x="345" y="45"/>
                  <a:pt x="345" y="43"/>
                  <a:pt x="345" y="42"/>
                </a:cubicBezTo>
                <a:cubicBezTo>
                  <a:pt x="345" y="40"/>
                  <a:pt x="344" y="39"/>
                  <a:pt x="343" y="37"/>
                </a:cubicBezTo>
                <a:cubicBezTo>
                  <a:pt x="342" y="36"/>
                  <a:pt x="341" y="35"/>
                  <a:pt x="341" y="34"/>
                </a:cubicBezTo>
                <a:cubicBezTo>
                  <a:pt x="341" y="33"/>
                  <a:pt x="341" y="33"/>
                  <a:pt x="341" y="33"/>
                </a:cubicBezTo>
                <a:cubicBezTo>
                  <a:pt x="341" y="33"/>
                  <a:pt x="341" y="33"/>
                  <a:pt x="341" y="33"/>
                </a:cubicBezTo>
                <a:cubicBezTo>
                  <a:pt x="341" y="32"/>
                  <a:pt x="340" y="30"/>
                  <a:pt x="340" y="29"/>
                </a:cubicBezTo>
                <a:cubicBezTo>
                  <a:pt x="340" y="25"/>
                  <a:pt x="342" y="21"/>
                  <a:pt x="344" y="18"/>
                </a:cubicBezTo>
                <a:cubicBezTo>
                  <a:pt x="346" y="16"/>
                  <a:pt x="348" y="16"/>
                  <a:pt x="350" y="15"/>
                </a:cubicBezTo>
                <a:cubicBezTo>
                  <a:pt x="350" y="16"/>
                  <a:pt x="350" y="16"/>
                  <a:pt x="350" y="16"/>
                </a:cubicBezTo>
                <a:cubicBezTo>
                  <a:pt x="350" y="16"/>
                  <a:pt x="350" y="16"/>
                  <a:pt x="349" y="16"/>
                </a:cubicBezTo>
                <a:cubicBezTo>
                  <a:pt x="349" y="16"/>
                  <a:pt x="349" y="16"/>
                  <a:pt x="349" y="16"/>
                </a:cubicBezTo>
                <a:cubicBezTo>
                  <a:pt x="349" y="16"/>
                  <a:pt x="349" y="16"/>
                  <a:pt x="349" y="16"/>
                </a:cubicBezTo>
                <a:cubicBezTo>
                  <a:pt x="347" y="17"/>
                  <a:pt x="345" y="19"/>
                  <a:pt x="344" y="21"/>
                </a:cubicBezTo>
                <a:cubicBezTo>
                  <a:pt x="344" y="22"/>
                  <a:pt x="344" y="22"/>
                  <a:pt x="344" y="22"/>
                </a:cubicBezTo>
                <a:cubicBezTo>
                  <a:pt x="345" y="22"/>
                  <a:pt x="345" y="22"/>
                  <a:pt x="345" y="22"/>
                </a:cubicBezTo>
                <a:cubicBezTo>
                  <a:pt x="347" y="22"/>
                  <a:pt x="348" y="22"/>
                  <a:pt x="350" y="22"/>
                </a:cubicBezTo>
                <a:cubicBezTo>
                  <a:pt x="350" y="23"/>
                  <a:pt x="350" y="23"/>
                  <a:pt x="350" y="23"/>
                </a:cubicBezTo>
                <a:cubicBezTo>
                  <a:pt x="348" y="23"/>
                  <a:pt x="347" y="23"/>
                  <a:pt x="346" y="23"/>
                </a:cubicBezTo>
                <a:cubicBezTo>
                  <a:pt x="346" y="23"/>
                  <a:pt x="346" y="23"/>
                  <a:pt x="346" y="23"/>
                </a:cubicBezTo>
                <a:cubicBezTo>
                  <a:pt x="346" y="23"/>
                  <a:pt x="346" y="23"/>
                  <a:pt x="346" y="23"/>
                </a:cubicBezTo>
                <a:cubicBezTo>
                  <a:pt x="345" y="23"/>
                  <a:pt x="345" y="23"/>
                  <a:pt x="344" y="23"/>
                </a:cubicBezTo>
                <a:cubicBezTo>
                  <a:pt x="344" y="23"/>
                  <a:pt x="344" y="23"/>
                  <a:pt x="344" y="23"/>
                </a:cubicBezTo>
                <a:cubicBezTo>
                  <a:pt x="344" y="23"/>
                  <a:pt x="343" y="24"/>
                  <a:pt x="342" y="24"/>
                </a:cubicBezTo>
                <a:cubicBezTo>
                  <a:pt x="342" y="24"/>
                  <a:pt x="342" y="24"/>
                  <a:pt x="342" y="24"/>
                </a:cubicBezTo>
                <a:cubicBezTo>
                  <a:pt x="342" y="25"/>
                  <a:pt x="342" y="25"/>
                  <a:pt x="342" y="25"/>
                </a:cubicBezTo>
                <a:cubicBezTo>
                  <a:pt x="342" y="26"/>
                  <a:pt x="342" y="27"/>
                  <a:pt x="342" y="29"/>
                </a:cubicBezTo>
                <a:cubicBezTo>
                  <a:pt x="342" y="30"/>
                  <a:pt x="342" y="31"/>
                  <a:pt x="343" y="32"/>
                </a:cubicBezTo>
                <a:cubicBezTo>
                  <a:pt x="344" y="33"/>
                  <a:pt x="344" y="33"/>
                  <a:pt x="344" y="33"/>
                </a:cubicBezTo>
                <a:cubicBezTo>
                  <a:pt x="345" y="32"/>
                  <a:pt x="345" y="32"/>
                  <a:pt x="345" y="32"/>
                </a:cubicBezTo>
                <a:cubicBezTo>
                  <a:pt x="346" y="31"/>
                  <a:pt x="348" y="31"/>
                  <a:pt x="350" y="31"/>
                </a:cubicBezTo>
                <a:cubicBezTo>
                  <a:pt x="350" y="31"/>
                  <a:pt x="350" y="31"/>
                  <a:pt x="350" y="31"/>
                </a:cubicBezTo>
                <a:cubicBezTo>
                  <a:pt x="348" y="32"/>
                  <a:pt x="346" y="32"/>
                  <a:pt x="345" y="33"/>
                </a:cubicBezTo>
                <a:cubicBezTo>
                  <a:pt x="344" y="33"/>
                  <a:pt x="344" y="33"/>
                  <a:pt x="344" y="33"/>
                </a:cubicBezTo>
                <a:cubicBezTo>
                  <a:pt x="344" y="34"/>
                  <a:pt x="344" y="34"/>
                  <a:pt x="344" y="34"/>
                </a:cubicBezTo>
                <a:cubicBezTo>
                  <a:pt x="344" y="35"/>
                  <a:pt x="345" y="37"/>
                  <a:pt x="346" y="38"/>
                </a:cubicBezTo>
                <a:cubicBezTo>
                  <a:pt x="346" y="38"/>
                  <a:pt x="346" y="38"/>
                  <a:pt x="346" y="38"/>
                </a:cubicBezTo>
                <a:cubicBezTo>
                  <a:pt x="347" y="38"/>
                  <a:pt x="347" y="38"/>
                  <a:pt x="347" y="38"/>
                </a:cubicBezTo>
                <a:cubicBezTo>
                  <a:pt x="347" y="38"/>
                  <a:pt x="349" y="38"/>
                  <a:pt x="350" y="38"/>
                </a:cubicBezTo>
                <a:cubicBezTo>
                  <a:pt x="350" y="40"/>
                  <a:pt x="350" y="40"/>
                  <a:pt x="350" y="40"/>
                </a:cubicBezTo>
                <a:cubicBezTo>
                  <a:pt x="348" y="41"/>
                  <a:pt x="347" y="42"/>
                  <a:pt x="347" y="43"/>
                </a:cubicBezTo>
                <a:cubicBezTo>
                  <a:pt x="347" y="44"/>
                  <a:pt x="347" y="44"/>
                  <a:pt x="347" y="44"/>
                </a:cubicBezTo>
                <a:cubicBezTo>
                  <a:pt x="347" y="45"/>
                  <a:pt x="347" y="45"/>
                  <a:pt x="347" y="45"/>
                </a:cubicBezTo>
                <a:cubicBezTo>
                  <a:pt x="348" y="45"/>
                  <a:pt x="348" y="45"/>
                  <a:pt x="348" y="45"/>
                </a:cubicBezTo>
                <a:cubicBezTo>
                  <a:pt x="348" y="45"/>
                  <a:pt x="348" y="45"/>
                  <a:pt x="348" y="45"/>
                </a:cubicBezTo>
                <a:cubicBezTo>
                  <a:pt x="349" y="45"/>
                  <a:pt x="349" y="45"/>
                  <a:pt x="350" y="45"/>
                </a:cubicBezTo>
                <a:cubicBezTo>
                  <a:pt x="350" y="52"/>
                  <a:pt x="350" y="52"/>
                  <a:pt x="350" y="52"/>
                </a:cubicBezTo>
                <a:cubicBezTo>
                  <a:pt x="334" y="52"/>
                  <a:pt x="318" y="52"/>
                  <a:pt x="301" y="51"/>
                </a:cubicBezTo>
                <a:cubicBezTo>
                  <a:pt x="301" y="50"/>
                  <a:pt x="301" y="50"/>
                  <a:pt x="301" y="50"/>
                </a:cubicBezTo>
                <a:cubicBezTo>
                  <a:pt x="305" y="50"/>
                  <a:pt x="308" y="50"/>
                  <a:pt x="311" y="50"/>
                </a:cubicBezTo>
                <a:cubicBezTo>
                  <a:pt x="318" y="50"/>
                  <a:pt x="325" y="50"/>
                  <a:pt x="332" y="50"/>
                </a:cubicBezTo>
                <a:cubicBezTo>
                  <a:pt x="332" y="50"/>
                  <a:pt x="332" y="50"/>
                  <a:pt x="332" y="50"/>
                </a:cubicBezTo>
                <a:cubicBezTo>
                  <a:pt x="333" y="48"/>
                  <a:pt x="333" y="48"/>
                  <a:pt x="333" y="48"/>
                </a:cubicBezTo>
                <a:cubicBezTo>
                  <a:pt x="334" y="47"/>
                  <a:pt x="334" y="47"/>
                  <a:pt x="334" y="47"/>
                </a:cubicBezTo>
                <a:cubicBezTo>
                  <a:pt x="333" y="47"/>
                  <a:pt x="333" y="47"/>
                  <a:pt x="333" y="47"/>
                </a:cubicBezTo>
                <a:cubicBezTo>
                  <a:pt x="328" y="45"/>
                  <a:pt x="325" y="39"/>
                  <a:pt x="324" y="34"/>
                </a:cubicBezTo>
                <a:cubicBezTo>
                  <a:pt x="324" y="34"/>
                  <a:pt x="324" y="34"/>
                  <a:pt x="324" y="34"/>
                </a:cubicBezTo>
                <a:cubicBezTo>
                  <a:pt x="324" y="34"/>
                  <a:pt x="324" y="34"/>
                  <a:pt x="324" y="34"/>
                </a:cubicBezTo>
                <a:cubicBezTo>
                  <a:pt x="324" y="34"/>
                  <a:pt x="324" y="33"/>
                  <a:pt x="324" y="33"/>
                </a:cubicBezTo>
                <a:cubicBezTo>
                  <a:pt x="324" y="31"/>
                  <a:pt x="325" y="28"/>
                  <a:pt x="325" y="26"/>
                </a:cubicBezTo>
                <a:cubicBezTo>
                  <a:pt x="325" y="25"/>
                  <a:pt x="325" y="23"/>
                  <a:pt x="323" y="22"/>
                </a:cubicBezTo>
                <a:cubicBezTo>
                  <a:pt x="323" y="21"/>
                  <a:pt x="323" y="20"/>
                  <a:pt x="323" y="18"/>
                </a:cubicBezTo>
                <a:cubicBezTo>
                  <a:pt x="323" y="14"/>
                  <a:pt x="326" y="9"/>
                  <a:pt x="329" y="5"/>
                </a:cubicBezTo>
                <a:cubicBezTo>
                  <a:pt x="329" y="5"/>
                  <a:pt x="329" y="5"/>
                  <a:pt x="329" y="5"/>
                </a:cubicBezTo>
                <a:cubicBezTo>
                  <a:pt x="329" y="5"/>
                  <a:pt x="329" y="5"/>
                  <a:pt x="329" y="5"/>
                </a:cubicBezTo>
                <a:cubicBezTo>
                  <a:pt x="330" y="3"/>
                  <a:pt x="330" y="1"/>
                  <a:pt x="331" y="0"/>
                </a:cubicBezTo>
                <a:cubicBezTo>
                  <a:pt x="328" y="0"/>
                  <a:pt x="328" y="0"/>
                  <a:pt x="328" y="0"/>
                </a:cubicBezTo>
                <a:cubicBezTo>
                  <a:pt x="328" y="1"/>
                  <a:pt x="328" y="3"/>
                  <a:pt x="328" y="4"/>
                </a:cubicBezTo>
                <a:cubicBezTo>
                  <a:pt x="324" y="8"/>
                  <a:pt x="321" y="13"/>
                  <a:pt x="321" y="18"/>
                </a:cubicBezTo>
                <a:cubicBezTo>
                  <a:pt x="321" y="20"/>
                  <a:pt x="321" y="22"/>
                  <a:pt x="322" y="23"/>
                </a:cubicBezTo>
                <a:cubicBezTo>
                  <a:pt x="322" y="23"/>
                  <a:pt x="322" y="23"/>
                  <a:pt x="322" y="23"/>
                </a:cubicBezTo>
                <a:cubicBezTo>
                  <a:pt x="322" y="23"/>
                  <a:pt x="322" y="23"/>
                  <a:pt x="322" y="23"/>
                </a:cubicBezTo>
                <a:cubicBezTo>
                  <a:pt x="323" y="24"/>
                  <a:pt x="323" y="25"/>
                  <a:pt x="323" y="26"/>
                </a:cubicBezTo>
                <a:cubicBezTo>
                  <a:pt x="323" y="28"/>
                  <a:pt x="322" y="30"/>
                  <a:pt x="322" y="33"/>
                </a:cubicBezTo>
                <a:cubicBezTo>
                  <a:pt x="322" y="33"/>
                  <a:pt x="322" y="34"/>
                  <a:pt x="322" y="35"/>
                </a:cubicBezTo>
                <a:cubicBezTo>
                  <a:pt x="322" y="35"/>
                  <a:pt x="322" y="35"/>
                  <a:pt x="322" y="35"/>
                </a:cubicBezTo>
                <a:cubicBezTo>
                  <a:pt x="323" y="39"/>
                  <a:pt x="325" y="45"/>
                  <a:pt x="330" y="48"/>
                </a:cubicBezTo>
                <a:cubicBezTo>
                  <a:pt x="323" y="48"/>
                  <a:pt x="317" y="48"/>
                  <a:pt x="311" y="48"/>
                </a:cubicBezTo>
                <a:cubicBezTo>
                  <a:pt x="308" y="48"/>
                  <a:pt x="305" y="48"/>
                  <a:pt x="301" y="48"/>
                </a:cubicBezTo>
                <a:cubicBezTo>
                  <a:pt x="301" y="48"/>
                  <a:pt x="301" y="48"/>
                  <a:pt x="301" y="48"/>
                </a:cubicBezTo>
                <a:cubicBezTo>
                  <a:pt x="300" y="48"/>
                  <a:pt x="300" y="48"/>
                  <a:pt x="300" y="48"/>
                </a:cubicBezTo>
                <a:cubicBezTo>
                  <a:pt x="299" y="48"/>
                  <a:pt x="299" y="48"/>
                  <a:pt x="299" y="48"/>
                </a:cubicBezTo>
                <a:cubicBezTo>
                  <a:pt x="299" y="48"/>
                  <a:pt x="299" y="48"/>
                  <a:pt x="299" y="48"/>
                </a:cubicBezTo>
                <a:cubicBezTo>
                  <a:pt x="299" y="48"/>
                  <a:pt x="299" y="48"/>
                  <a:pt x="298" y="48"/>
                </a:cubicBezTo>
                <a:cubicBezTo>
                  <a:pt x="298" y="47"/>
                  <a:pt x="297" y="46"/>
                  <a:pt x="296" y="46"/>
                </a:cubicBezTo>
                <a:cubicBezTo>
                  <a:pt x="295" y="45"/>
                  <a:pt x="293" y="45"/>
                  <a:pt x="292" y="45"/>
                </a:cubicBezTo>
                <a:cubicBezTo>
                  <a:pt x="290" y="45"/>
                  <a:pt x="289" y="45"/>
                  <a:pt x="288" y="44"/>
                </a:cubicBezTo>
                <a:cubicBezTo>
                  <a:pt x="288" y="44"/>
                  <a:pt x="288" y="44"/>
                  <a:pt x="288" y="44"/>
                </a:cubicBezTo>
                <a:cubicBezTo>
                  <a:pt x="288" y="44"/>
                  <a:pt x="288" y="44"/>
                  <a:pt x="288" y="44"/>
                </a:cubicBezTo>
                <a:cubicBezTo>
                  <a:pt x="288" y="44"/>
                  <a:pt x="288" y="44"/>
                  <a:pt x="288" y="44"/>
                </a:cubicBezTo>
                <a:cubicBezTo>
                  <a:pt x="287" y="45"/>
                  <a:pt x="287" y="45"/>
                  <a:pt x="287" y="45"/>
                </a:cubicBezTo>
                <a:cubicBezTo>
                  <a:pt x="287" y="46"/>
                  <a:pt x="287" y="46"/>
                  <a:pt x="287" y="46"/>
                </a:cubicBezTo>
                <a:cubicBezTo>
                  <a:pt x="287" y="45"/>
                  <a:pt x="287" y="45"/>
                  <a:pt x="287" y="45"/>
                </a:cubicBezTo>
                <a:cubicBezTo>
                  <a:pt x="288" y="44"/>
                  <a:pt x="288" y="44"/>
                  <a:pt x="288" y="44"/>
                </a:cubicBezTo>
                <a:cubicBezTo>
                  <a:pt x="284" y="42"/>
                  <a:pt x="279" y="39"/>
                  <a:pt x="276" y="35"/>
                </a:cubicBezTo>
                <a:cubicBezTo>
                  <a:pt x="276" y="34"/>
                  <a:pt x="276" y="34"/>
                  <a:pt x="276" y="34"/>
                </a:cubicBezTo>
                <a:cubicBezTo>
                  <a:pt x="276" y="34"/>
                  <a:pt x="276" y="34"/>
                  <a:pt x="276" y="34"/>
                </a:cubicBezTo>
                <a:cubicBezTo>
                  <a:pt x="275" y="32"/>
                  <a:pt x="275" y="32"/>
                  <a:pt x="275" y="32"/>
                </a:cubicBezTo>
                <a:cubicBezTo>
                  <a:pt x="274" y="31"/>
                  <a:pt x="274" y="31"/>
                  <a:pt x="274" y="31"/>
                </a:cubicBezTo>
                <a:cubicBezTo>
                  <a:pt x="274" y="30"/>
                  <a:pt x="274" y="30"/>
                  <a:pt x="274" y="30"/>
                </a:cubicBezTo>
                <a:cubicBezTo>
                  <a:pt x="274" y="30"/>
                  <a:pt x="274" y="30"/>
                  <a:pt x="274" y="30"/>
                </a:cubicBezTo>
                <a:cubicBezTo>
                  <a:pt x="274" y="30"/>
                  <a:pt x="274" y="30"/>
                  <a:pt x="274" y="30"/>
                </a:cubicBezTo>
                <a:cubicBezTo>
                  <a:pt x="274" y="28"/>
                  <a:pt x="274" y="26"/>
                  <a:pt x="275" y="24"/>
                </a:cubicBezTo>
                <a:cubicBezTo>
                  <a:pt x="275" y="23"/>
                  <a:pt x="275" y="23"/>
                  <a:pt x="275" y="22"/>
                </a:cubicBezTo>
                <a:cubicBezTo>
                  <a:pt x="276" y="20"/>
                  <a:pt x="276" y="20"/>
                  <a:pt x="276" y="20"/>
                </a:cubicBezTo>
                <a:cubicBezTo>
                  <a:pt x="276" y="20"/>
                  <a:pt x="276" y="20"/>
                  <a:pt x="276" y="20"/>
                </a:cubicBezTo>
                <a:cubicBezTo>
                  <a:pt x="276" y="20"/>
                  <a:pt x="276" y="20"/>
                  <a:pt x="276" y="20"/>
                </a:cubicBezTo>
                <a:cubicBezTo>
                  <a:pt x="277" y="19"/>
                  <a:pt x="278" y="17"/>
                  <a:pt x="280" y="17"/>
                </a:cubicBezTo>
                <a:cubicBezTo>
                  <a:pt x="280" y="16"/>
                  <a:pt x="281" y="16"/>
                  <a:pt x="282" y="16"/>
                </a:cubicBezTo>
                <a:cubicBezTo>
                  <a:pt x="282" y="16"/>
                  <a:pt x="282" y="16"/>
                  <a:pt x="282" y="16"/>
                </a:cubicBezTo>
                <a:cubicBezTo>
                  <a:pt x="284" y="16"/>
                  <a:pt x="286" y="17"/>
                  <a:pt x="288" y="18"/>
                </a:cubicBezTo>
                <a:cubicBezTo>
                  <a:pt x="288" y="19"/>
                  <a:pt x="288" y="19"/>
                  <a:pt x="288" y="19"/>
                </a:cubicBezTo>
                <a:cubicBezTo>
                  <a:pt x="288" y="20"/>
                  <a:pt x="288" y="20"/>
                  <a:pt x="287" y="21"/>
                </a:cubicBezTo>
                <a:cubicBezTo>
                  <a:pt x="286" y="22"/>
                  <a:pt x="285" y="23"/>
                  <a:pt x="285" y="25"/>
                </a:cubicBezTo>
                <a:cubicBezTo>
                  <a:pt x="285" y="25"/>
                  <a:pt x="285" y="26"/>
                  <a:pt x="286" y="26"/>
                </a:cubicBezTo>
                <a:cubicBezTo>
                  <a:pt x="286" y="29"/>
                  <a:pt x="287" y="30"/>
                  <a:pt x="289" y="31"/>
                </a:cubicBezTo>
                <a:cubicBezTo>
                  <a:pt x="291" y="32"/>
                  <a:pt x="293" y="33"/>
                  <a:pt x="295" y="34"/>
                </a:cubicBezTo>
                <a:cubicBezTo>
                  <a:pt x="295" y="34"/>
                  <a:pt x="295" y="34"/>
                  <a:pt x="295" y="34"/>
                </a:cubicBezTo>
                <a:cubicBezTo>
                  <a:pt x="295" y="34"/>
                  <a:pt x="295" y="34"/>
                  <a:pt x="295" y="34"/>
                </a:cubicBezTo>
                <a:cubicBezTo>
                  <a:pt x="296" y="34"/>
                  <a:pt x="298" y="33"/>
                  <a:pt x="299" y="33"/>
                </a:cubicBezTo>
                <a:cubicBezTo>
                  <a:pt x="299" y="33"/>
                  <a:pt x="299" y="33"/>
                  <a:pt x="299" y="33"/>
                </a:cubicBezTo>
                <a:cubicBezTo>
                  <a:pt x="300" y="33"/>
                  <a:pt x="300" y="33"/>
                  <a:pt x="300" y="33"/>
                </a:cubicBezTo>
                <a:cubicBezTo>
                  <a:pt x="300" y="33"/>
                  <a:pt x="301" y="32"/>
                  <a:pt x="301" y="32"/>
                </a:cubicBezTo>
                <a:cubicBezTo>
                  <a:pt x="301" y="32"/>
                  <a:pt x="301" y="32"/>
                  <a:pt x="301" y="32"/>
                </a:cubicBezTo>
                <a:cubicBezTo>
                  <a:pt x="306" y="30"/>
                  <a:pt x="310" y="26"/>
                  <a:pt x="312" y="23"/>
                </a:cubicBezTo>
                <a:cubicBezTo>
                  <a:pt x="313" y="22"/>
                  <a:pt x="313" y="22"/>
                  <a:pt x="313" y="22"/>
                </a:cubicBezTo>
                <a:cubicBezTo>
                  <a:pt x="313" y="22"/>
                  <a:pt x="313" y="22"/>
                  <a:pt x="313" y="22"/>
                </a:cubicBezTo>
                <a:cubicBezTo>
                  <a:pt x="314" y="20"/>
                  <a:pt x="315" y="17"/>
                  <a:pt x="315" y="14"/>
                </a:cubicBezTo>
                <a:cubicBezTo>
                  <a:pt x="315" y="13"/>
                  <a:pt x="315" y="13"/>
                  <a:pt x="315" y="12"/>
                </a:cubicBezTo>
                <a:cubicBezTo>
                  <a:pt x="315" y="12"/>
                  <a:pt x="315" y="12"/>
                  <a:pt x="315" y="12"/>
                </a:cubicBezTo>
                <a:cubicBezTo>
                  <a:pt x="315" y="12"/>
                  <a:pt x="315" y="12"/>
                  <a:pt x="315" y="12"/>
                </a:cubicBezTo>
                <a:cubicBezTo>
                  <a:pt x="313" y="9"/>
                  <a:pt x="311" y="7"/>
                  <a:pt x="311" y="5"/>
                </a:cubicBezTo>
                <a:cubicBezTo>
                  <a:pt x="311" y="4"/>
                  <a:pt x="311" y="3"/>
                  <a:pt x="311" y="3"/>
                </a:cubicBezTo>
                <a:cubicBezTo>
                  <a:pt x="311" y="3"/>
                  <a:pt x="311" y="3"/>
                  <a:pt x="311" y="3"/>
                </a:cubicBezTo>
                <a:cubicBezTo>
                  <a:pt x="311" y="2"/>
                  <a:pt x="311" y="2"/>
                  <a:pt x="311" y="2"/>
                </a:cubicBezTo>
                <a:cubicBezTo>
                  <a:pt x="312" y="1"/>
                  <a:pt x="312" y="1"/>
                  <a:pt x="313" y="0"/>
                </a:cubicBezTo>
                <a:cubicBezTo>
                  <a:pt x="313" y="0"/>
                  <a:pt x="313" y="0"/>
                  <a:pt x="313" y="0"/>
                </a:cubicBezTo>
                <a:cubicBezTo>
                  <a:pt x="310" y="0"/>
                  <a:pt x="310" y="0"/>
                  <a:pt x="310" y="0"/>
                </a:cubicBezTo>
                <a:cubicBezTo>
                  <a:pt x="310" y="0"/>
                  <a:pt x="310" y="1"/>
                  <a:pt x="309" y="2"/>
                </a:cubicBezTo>
                <a:cubicBezTo>
                  <a:pt x="309" y="3"/>
                  <a:pt x="309" y="4"/>
                  <a:pt x="309" y="5"/>
                </a:cubicBezTo>
                <a:cubicBezTo>
                  <a:pt x="309" y="8"/>
                  <a:pt x="311" y="10"/>
                  <a:pt x="313" y="13"/>
                </a:cubicBezTo>
                <a:cubicBezTo>
                  <a:pt x="313" y="13"/>
                  <a:pt x="313" y="13"/>
                  <a:pt x="313" y="14"/>
                </a:cubicBezTo>
                <a:cubicBezTo>
                  <a:pt x="313" y="16"/>
                  <a:pt x="312" y="19"/>
                  <a:pt x="311" y="21"/>
                </a:cubicBezTo>
                <a:cubicBezTo>
                  <a:pt x="308" y="24"/>
                  <a:pt x="306" y="27"/>
                  <a:pt x="302" y="29"/>
                </a:cubicBezTo>
                <a:cubicBezTo>
                  <a:pt x="302" y="29"/>
                  <a:pt x="302" y="29"/>
                  <a:pt x="302" y="29"/>
                </a:cubicBezTo>
                <a:cubicBezTo>
                  <a:pt x="306" y="26"/>
                  <a:pt x="310" y="23"/>
                  <a:pt x="311" y="17"/>
                </a:cubicBezTo>
                <a:cubicBezTo>
                  <a:pt x="311" y="16"/>
                  <a:pt x="311" y="16"/>
                  <a:pt x="311" y="16"/>
                </a:cubicBezTo>
                <a:cubicBezTo>
                  <a:pt x="310" y="16"/>
                  <a:pt x="310" y="16"/>
                  <a:pt x="310" y="16"/>
                </a:cubicBezTo>
                <a:cubicBezTo>
                  <a:pt x="307" y="16"/>
                  <a:pt x="304" y="17"/>
                  <a:pt x="301" y="18"/>
                </a:cubicBezTo>
                <a:cubicBezTo>
                  <a:pt x="301" y="17"/>
                  <a:pt x="301" y="17"/>
                  <a:pt x="301" y="17"/>
                </a:cubicBezTo>
                <a:cubicBezTo>
                  <a:pt x="304" y="16"/>
                  <a:pt x="307" y="15"/>
                  <a:pt x="310" y="15"/>
                </a:cubicBezTo>
                <a:cubicBezTo>
                  <a:pt x="311" y="15"/>
                  <a:pt x="311" y="15"/>
                  <a:pt x="311" y="15"/>
                </a:cubicBezTo>
                <a:cubicBezTo>
                  <a:pt x="311" y="15"/>
                  <a:pt x="311" y="15"/>
                  <a:pt x="311" y="15"/>
                </a:cubicBezTo>
                <a:cubicBezTo>
                  <a:pt x="311" y="14"/>
                  <a:pt x="311" y="13"/>
                  <a:pt x="311" y="13"/>
                </a:cubicBezTo>
                <a:cubicBezTo>
                  <a:pt x="311" y="12"/>
                  <a:pt x="311" y="12"/>
                  <a:pt x="311" y="11"/>
                </a:cubicBezTo>
                <a:cubicBezTo>
                  <a:pt x="310" y="11"/>
                  <a:pt x="310" y="11"/>
                  <a:pt x="310" y="11"/>
                </a:cubicBezTo>
                <a:cubicBezTo>
                  <a:pt x="309" y="9"/>
                  <a:pt x="309" y="9"/>
                  <a:pt x="309" y="9"/>
                </a:cubicBezTo>
                <a:cubicBezTo>
                  <a:pt x="308" y="9"/>
                  <a:pt x="308" y="9"/>
                  <a:pt x="308" y="9"/>
                </a:cubicBezTo>
                <a:cubicBezTo>
                  <a:pt x="308" y="9"/>
                  <a:pt x="308" y="9"/>
                  <a:pt x="308" y="9"/>
                </a:cubicBezTo>
                <a:cubicBezTo>
                  <a:pt x="306" y="10"/>
                  <a:pt x="304" y="10"/>
                  <a:pt x="301" y="10"/>
                </a:cubicBezTo>
                <a:cubicBezTo>
                  <a:pt x="301" y="9"/>
                  <a:pt x="301" y="9"/>
                  <a:pt x="301" y="9"/>
                </a:cubicBezTo>
                <a:cubicBezTo>
                  <a:pt x="308" y="8"/>
                  <a:pt x="308" y="8"/>
                  <a:pt x="308" y="8"/>
                </a:cubicBezTo>
                <a:cubicBezTo>
                  <a:pt x="308" y="7"/>
                  <a:pt x="308" y="7"/>
                  <a:pt x="308" y="7"/>
                </a:cubicBezTo>
                <a:cubicBezTo>
                  <a:pt x="308" y="5"/>
                  <a:pt x="309" y="3"/>
                  <a:pt x="309" y="1"/>
                </a:cubicBezTo>
                <a:cubicBezTo>
                  <a:pt x="309" y="0"/>
                  <a:pt x="309" y="0"/>
                  <a:pt x="309" y="0"/>
                </a:cubicBezTo>
                <a:cubicBezTo>
                  <a:pt x="297" y="0"/>
                  <a:pt x="297" y="0"/>
                  <a:pt x="297" y="0"/>
                </a:cubicBezTo>
                <a:cubicBezTo>
                  <a:pt x="296" y="0"/>
                  <a:pt x="295" y="0"/>
                  <a:pt x="294" y="0"/>
                </a:cubicBezTo>
                <a:cubicBezTo>
                  <a:pt x="294" y="0"/>
                  <a:pt x="294" y="0"/>
                  <a:pt x="294" y="0"/>
                </a:cubicBezTo>
                <a:cubicBezTo>
                  <a:pt x="294" y="0"/>
                  <a:pt x="294" y="0"/>
                  <a:pt x="294" y="0"/>
                </a:cubicBezTo>
                <a:cubicBezTo>
                  <a:pt x="294" y="0"/>
                  <a:pt x="294" y="0"/>
                  <a:pt x="294" y="0"/>
                </a:cubicBezTo>
                <a:cubicBezTo>
                  <a:pt x="288" y="2"/>
                  <a:pt x="281" y="4"/>
                  <a:pt x="276" y="8"/>
                </a:cubicBezTo>
                <a:cubicBezTo>
                  <a:pt x="276" y="7"/>
                  <a:pt x="276" y="7"/>
                  <a:pt x="276" y="7"/>
                </a:cubicBezTo>
                <a:cubicBezTo>
                  <a:pt x="280" y="4"/>
                  <a:pt x="285" y="1"/>
                  <a:pt x="290" y="0"/>
                </a:cubicBezTo>
                <a:cubicBezTo>
                  <a:pt x="284" y="0"/>
                  <a:pt x="284" y="0"/>
                  <a:pt x="284" y="0"/>
                </a:cubicBezTo>
                <a:cubicBezTo>
                  <a:pt x="281" y="1"/>
                  <a:pt x="278" y="3"/>
                  <a:pt x="275" y="6"/>
                </a:cubicBezTo>
                <a:cubicBezTo>
                  <a:pt x="275" y="6"/>
                  <a:pt x="275" y="6"/>
                  <a:pt x="275" y="6"/>
                </a:cubicBezTo>
                <a:cubicBezTo>
                  <a:pt x="275" y="5"/>
                  <a:pt x="275" y="5"/>
                  <a:pt x="275" y="5"/>
                </a:cubicBezTo>
                <a:cubicBezTo>
                  <a:pt x="273" y="7"/>
                  <a:pt x="273" y="7"/>
                  <a:pt x="273" y="7"/>
                </a:cubicBezTo>
                <a:cubicBezTo>
                  <a:pt x="273" y="7"/>
                  <a:pt x="273" y="7"/>
                  <a:pt x="273" y="7"/>
                </a:cubicBezTo>
                <a:cubicBezTo>
                  <a:pt x="273" y="7"/>
                  <a:pt x="273" y="7"/>
                  <a:pt x="273" y="7"/>
                </a:cubicBezTo>
                <a:cubicBezTo>
                  <a:pt x="271" y="8"/>
                  <a:pt x="270" y="10"/>
                  <a:pt x="269" y="11"/>
                </a:cubicBezTo>
                <a:cubicBezTo>
                  <a:pt x="269" y="11"/>
                  <a:pt x="269" y="11"/>
                  <a:pt x="269" y="11"/>
                </a:cubicBezTo>
                <a:cubicBezTo>
                  <a:pt x="269" y="11"/>
                  <a:pt x="269" y="11"/>
                  <a:pt x="269" y="11"/>
                </a:cubicBezTo>
                <a:cubicBezTo>
                  <a:pt x="269" y="11"/>
                  <a:pt x="269" y="11"/>
                  <a:pt x="269" y="11"/>
                </a:cubicBezTo>
                <a:cubicBezTo>
                  <a:pt x="269" y="11"/>
                  <a:pt x="269" y="11"/>
                  <a:pt x="269" y="11"/>
                </a:cubicBezTo>
                <a:cubicBezTo>
                  <a:pt x="264" y="16"/>
                  <a:pt x="260" y="22"/>
                  <a:pt x="256" y="28"/>
                </a:cubicBezTo>
                <a:cubicBezTo>
                  <a:pt x="253" y="34"/>
                  <a:pt x="252" y="41"/>
                  <a:pt x="251" y="47"/>
                </a:cubicBezTo>
                <a:cubicBezTo>
                  <a:pt x="249" y="47"/>
                  <a:pt x="248" y="47"/>
                  <a:pt x="246" y="47"/>
                </a:cubicBezTo>
                <a:cubicBezTo>
                  <a:pt x="243" y="47"/>
                  <a:pt x="240" y="47"/>
                  <a:pt x="236" y="47"/>
                </a:cubicBezTo>
                <a:cubicBezTo>
                  <a:pt x="236" y="47"/>
                  <a:pt x="236" y="47"/>
                  <a:pt x="236" y="47"/>
                </a:cubicBezTo>
                <a:cubicBezTo>
                  <a:pt x="235" y="47"/>
                  <a:pt x="235" y="47"/>
                  <a:pt x="235" y="47"/>
                </a:cubicBezTo>
                <a:cubicBezTo>
                  <a:pt x="234" y="47"/>
                  <a:pt x="234" y="47"/>
                  <a:pt x="234" y="47"/>
                </a:cubicBezTo>
                <a:cubicBezTo>
                  <a:pt x="234" y="47"/>
                  <a:pt x="234" y="47"/>
                  <a:pt x="234" y="47"/>
                </a:cubicBezTo>
                <a:cubicBezTo>
                  <a:pt x="233" y="47"/>
                  <a:pt x="232" y="47"/>
                  <a:pt x="230" y="48"/>
                </a:cubicBezTo>
                <a:cubicBezTo>
                  <a:pt x="230" y="48"/>
                  <a:pt x="229" y="47"/>
                  <a:pt x="229" y="47"/>
                </a:cubicBezTo>
                <a:cubicBezTo>
                  <a:pt x="229" y="45"/>
                  <a:pt x="229" y="44"/>
                  <a:pt x="229" y="44"/>
                </a:cubicBezTo>
                <a:cubicBezTo>
                  <a:pt x="229" y="43"/>
                  <a:pt x="229" y="43"/>
                  <a:pt x="229" y="43"/>
                </a:cubicBezTo>
                <a:cubicBezTo>
                  <a:pt x="230" y="37"/>
                  <a:pt x="233" y="31"/>
                  <a:pt x="236" y="25"/>
                </a:cubicBezTo>
                <a:cubicBezTo>
                  <a:pt x="240" y="19"/>
                  <a:pt x="245" y="13"/>
                  <a:pt x="250" y="6"/>
                </a:cubicBezTo>
                <a:cubicBezTo>
                  <a:pt x="253" y="4"/>
                  <a:pt x="255" y="2"/>
                  <a:pt x="257" y="0"/>
                </a:cubicBezTo>
                <a:cubicBezTo>
                  <a:pt x="254" y="0"/>
                  <a:pt x="254" y="0"/>
                  <a:pt x="254" y="0"/>
                </a:cubicBezTo>
                <a:cubicBezTo>
                  <a:pt x="252" y="1"/>
                  <a:pt x="251" y="3"/>
                  <a:pt x="249" y="4"/>
                </a:cubicBezTo>
                <a:cubicBezTo>
                  <a:pt x="249" y="5"/>
                  <a:pt x="249" y="5"/>
                  <a:pt x="249" y="5"/>
                </a:cubicBezTo>
                <a:cubicBezTo>
                  <a:pt x="249" y="5"/>
                  <a:pt x="249" y="5"/>
                  <a:pt x="249" y="5"/>
                </a:cubicBezTo>
                <a:cubicBezTo>
                  <a:pt x="245" y="10"/>
                  <a:pt x="240" y="16"/>
                  <a:pt x="236" y="21"/>
                </a:cubicBezTo>
                <a:cubicBezTo>
                  <a:pt x="236" y="20"/>
                  <a:pt x="236" y="20"/>
                  <a:pt x="236" y="20"/>
                </a:cubicBezTo>
                <a:cubicBezTo>
                  <a:pt x="240" y="17"/>
                  <a:pt x="241" y="12"/>
                  <a:pt x="244" y="9"/>
                </a:cubicBezTo>
                <a:cubicBezTo>
                  <a:pt x="244" y="9"/>
                  <a:pt x="244" y="9"/>
                  <a:pt x="244" y="9"/>
                </a:cubicBezTo>
                <a:cubicBezTo>
                  <a:pt x="244" y="5"/>
                  <a:pt x="244" y="5"/>
                  <a:pt x="244" y="5"/>
                </a:cubicBezTo>
                <a:cubicBezTo>
                  <a:pt x="244" y="5"/>
                  <a:pt x="244" y="5"/>
                  <a:pt x="244" y="5"/>
                </a:cubicBezTo>
                <a:cubicBezTo>
                  <a:pt x="244" y="5"/>
                  <a:pt x="244" y="5"/>
                  <a:pt x="244" y="5"/>
                </a:cubicBezTo>
                <a:cubicBezTo>
                  <a:pt x="243" y="3"/>
                  <a:pt x="241" y="1"/>
                  <a:pt x="240" y="0"/>
                </a:cubicBezTo>
                <a:cubicBezTo>
                  <a:pt x="237" y="0"/>
                  <a:pt x="237" y="0"/>
                  <a:pt x="237" y="0"/>
                </a:cubicBezTo>
                <a:cubicBezTo>
                  <a:pt x="239" y="2"/>
                  <a:pt x="241" y="3"/>
                  <a:pt x="242" y="6"/>
                </a:cubicBezTo>
                <a:cubicBezTo>
                  <a:pt x="242" y="8"/>
                  <a:pt x="242" y="8"/>
                  <a:pt x="242" y="8"/>
                </a:cubicBezTo>
                <a:cubicBezTo>
                  <a:pt x="239" y="12"/>
                  <a:pt x="238" y="16"/>
                  <a:pt x="235" y="19"/>
                </a:cubicBezTo>
                <a:cubicBezTo>
                  <a:pt x="234" y="19"/>
                  <a:pt x="234" y="19"/>
                  <a:pt x="234" y="19"/>
                </a:cubicBezTo>
                <a:cubicBezTo>
                  <a:pt x="232" y="17"/>
                  <a:pt x="231" y="15"/>
                  <a:pt x="229" y="14"/>
                </a:cubicBezTo>
                <a:cubicBezTo>
                  <a:pt x="229" y="14"/>
                  <a:pt x="229" y="14"/>
                  <a:pt x="229" y="14"/>
                </a:cubicBezTo>
                <a:cubicBezTo>
                  <a:pt x="229" y="13"/>
                  <a:pt x="229" y="13"/>
                  <a:pt x="229" y="13"/>
                </a:cubicBezTo>
                <a:cubicBezTo>
                  <a:pt x="227" y="12"/>
                  <a:pt x="227" y="12"/>
                  <a:pt x="227" y="12"/>
                </a:cubicBezTo>
                <a:cubicBezTo>
                  <a:pt x="227" y="12"/>
                  <a:pt x="227" y="12"/>
                  <a:pt x="227" y="12"/>
                </a:cubicBezTo>
                <a:cubicBezTo>
                  <a:pt x="226" y="11"/>
                  <a:pt x="225" y="10"/>
                  <a:pt x="224" y="9"/>
                </a:cubicBezTo>
                <a:cubicBezTo>
                  <a:pt x="224" y="9"/>
                  <a:pt x="224" y="9"/>
                  <a:pt x="224" y="9"/>
                </a:cubicBezTo>
                <a:cubicBezTo>
                  <a:pt x="222" y="9"/>
                  <a:pt x="222" y="9"/>
                  <a:pt x="222" y="9"/>
                </a:cubicBezTo>
                <a:cubicBezTo>
                  <a:pt x="222" y="9"/>
                  <a:pt x="222" y="9"/>
                  <a:pt x="222" y="9"/>
                </a:cubicBezTo>
                <a:cubicBezTo>
                  <a:pt x="222" y="8"/>
                  <a:pt x="222" y="8"/>
                  <a:pt x="222" y="8"/>
                </a:cubicBezTo>
                <a:cubicBezTo>
                  <a:pt x="222" y="8"/>
                  <a:pt x="222" y="8"/>
                  <a:pt x="222" y="8"/>
                </a:cubicBezTo>
                <a:cubicBezTo>
                  <a:pt x="218" y="5"/>
                  <a:pt x="215" y="2"/>
                  <a:pt x="211" y="0"/>
                </a:cubicBezTo>
                <a:cubicBezTo>
                  <a:pt x="207" y="0"/>
                  <a:pt x="207" y="0"/>
                  <a:pt x="207" y="0"/>
                </a:cubicBezTo>
                <a:cubicBezTo>
                  <a:pt x="211" y="2"/>
                  <a:pt x="216" y="5"/>
                  <a:pt x="220" y="9"/>
                </a:cubicBezTo>
                <a:cubicBezTo>
                  <a:pt x="215" y="6"/>
                  <a:pt x="210" y="3"/>
                  <a:pt x="205" y="0"/>
                </a:cubicBezTo>
                <a:cubicBezTo>
                  <a:pt x="201" y="0"/>
                  <a:pt x="201" y="0"/>
                  <a:pt x="201" y="0"/>
                </a:cubicBezTo>
                <a:cubicBezTo>
                  <a:pt x="207" y="3"/>
                  <a:pt x="213" y="8"/>
                  <a:pt x="219" y="10"/>
                </a:cubicBezTo>
                <a:cubicBezTo>
                  <a:pt x="219" y="11"/>
                  <a:pt x="219" y="11"/>
                  <a:pt x="219" y="11"/>
                </a:cubicBezTo>
                <a:cubicBezTo>
                  <a:pt x="219" y="11"/>
                  <a:pt x="219" y="11"/>
                  <a:pt x="219" y="11"/>
                </a:cubicBezTo>
                <a:cubicBezTo>
                  <a:pt x="219" y="11"/>
                  <a:pt x="219" y="11"/>
                  <a:pt x="219" y="11"/>
                </a:cubicBezTo>
                <a:cubicBezTo>
                  <a:pt x="222" y="13"/>
                  <a:pt x="225" y="16"/>
                  <a:pt x="227" y="18"/>
                </a:cubicBezTo>
                <a:cubicBezTo>
                  <a:pt x="227" y="18"/>
                  <a:pt x="227" y="18"/>
                  <a:pt x="227" y="18"/>
                </a:cubicBezTo>
                <a:cubicBezTo>
                  <a:pt x="227" y="18"/>
                  <a:pt x="227" y="18"/>
                  <a:pt x="227" y="18"/>
                </a:cubicBezTo>
                <a:cubicBezTo>
                  <a:pt x="229" y="20"/>
                  <a:pt x="229" y="20"/>
                  <a:pt x="229" y="20"/>
                </a:cubicBezTo>
                <a:cubicBezTo>
                  <a:pt x="229" y="20"/>
                  <a:pt x="229" y="20"/>
                  <a:pt x="229" y="20"/>
                </a:cubicBezTo>
                <a:cubicBezTo>
                  <a:pt x="230" y="21"/>
                  <a:pt x="231" y="22"/>
                  <a:pt x="232" y="23"/>
                </a:cubicBezTo>
                <a:cubicBezTo>
                  <a:pt x="232" y="24"/>
                  <a:pt x="232" y="24"/>
                  <a:pt x="232" y="24"/>
                </a:cubicBezTo>
                <a:cubicBezTo>
                  <a:pt x="232" y="25"/>
                  <a:pt x="231" y="26"/>
                  <a:pt x="231" y="26"/>
                </a:cubicBezTo>
                <a:cubicBezTo>
                  <a:pt x="230" y="27"/>
                  <a:pt x="230" y="27"/>
                  <a:pt x="230" y="27"/>
                </a:cubicBezTo>
                <a:cubicBezTo>
                  <a:pt x="229" y="28"/>
                  <a:pt x="229" y="28"/>
                  <a:pt x="229" y="28"/>
                </a:cubicBezTo>
                <a:cubicBezTo>
                  <a:pt x="229" y="27"/>
                  <a:pt x="229" y="27"/>
                  <a:pt x="229" y="27"/>
                </a:cubicBezTo>
                <a:cubicBezTo>
                  <a:pt x="229" y="25"/>
                  <a:pt x="229" y="25"/>
                  <a:pt x="229" y="25"/>
                </a:cubicBezTo>
                <a:cubicBezTo>
                  <a:pt x="228" y="27"/>
                  <a:pt x="228" y="27"/>
                  <a:pt x="228" y="27"/>
                </a:cubicBezTo>
                <a:cubicBezTo>
                  <a:pt x="217" y="14"/>
                  <a:pt x="203" y="5"/>
                  <a:pt x="187" y="0"/>
                </a:cubicBezTo>
                <a:cubicBezTo>
                  <a:pt x="180" y="0"/>
                  <a:pt x="180" y="0"/>
                  <a:pt x="180" y="0"/>
                </a:cubicBezTo>
                <a:cubicBezTo>
                  <a:pt x="198" y="5"/>
                  <a:pt x="214" y="14"/>
                  <a:pt x="227" y="28"/>
                </a:cubicBezTo>
                <a:cubicBezTo>
                  <a:pt x="227" y="29"/>
                  <a:pt x="227" y="29"/>
                  <a:pt x="227" y="29"/>
                </a:cubicBezTo>
                <a:cubicBezTo>
                  <a:pt x="227" y="29"/>
                  <a:pt x="226" y="29"/>
                  <a:pt x="226" y="29"/>
                </a:cubicBezTo>
                <a:cubicBezTo>
                  <a:pt x="217" y="17"/>
                  <a:pt x="203" y="10"/>
                  <a:pt x="190" y="3"/>
                </a:cubicBezTo>
                <a:cubicBezTo>
                  <a:pt x="190" y="3"/>
                  <a:pt x="190" y="3"/>
                  <a:pt x="190" y="3"/>
                </a:cubicBezTo>
                <a:cubicBezTo>
                  <a:pt x="189" y="3"/>
                  <a:pt x="189" y="3"/>
                  <a:pt x="189" y="3"/>
                </a:cubicBezTo>
                <a:cubicBezTo>
                  <a:pt x="186" y="2"/>
                  <a:pt x="182" y="1"/>
                  <a:pt x="177" y="0"/>
                </a:cubicBezTo>
                <a:cubicBezTo>
                  <a:pt x="168" y="0"/>
                  <a:pt x="168" y="0"/>
                  <a:pt x="168" y="0"/>
                </a:cubicBezTo>
                <a:cubicBezTo>
                  <a:pt x="175" y="1"/>
                  <a:pt x="182" y="3"/>
                  <a:pt x="189" y="5"/>
                </a:cubicBezTo>
                <a:cubicBezTo>
                  <a:pt x="202" y="12"/>
                  <a:pt x="216" y="19"/>
                  <a:pt x="225" y="30"/>
                </a:cubicBezTo>
                <a:cubicBezTo>
                  <a:pt x="225" y="31"/>
                  <a:pt x="225" y="31"/>
                  <a:pt x="225" y="31"/>
                </a:cubicBezTo>
                <a:cubicBezTo>
                  <a:pt x="226" y="31"/>
                  <a:pt x="226" y="31"/>
                  <a:pt x="226" y="31"/>
                </a:cubicBezTo>
                <a:cubicBezTo>
                  <a:pt x="226" y="31"/>
                  <a:pt x="226" y="31"/>
                  <a:pt x="226" y="31"/>
                </a:cubicBezTo>
                <a:cubicBezTo>
                  <a:pt x="226" y="31"/>
                  <a:pt x="227" y="31"/>
                  <a:pt x="227" y="31"/>
                </a:cubicBezTo>
                <a:cubicBezTo>
                  <a:pt x="227" y="31"/>
                  <a:pt x="227" y="31"/>
                  <a:pt x="227" y="31"/>
                </a:cubicBezTo>
                <a:cubicBezTo>
                  <a:pt x="227" y="31"/>
                  <a:pt x="227" y="31"/>
                  <a:pt x="227" y="31"/>
                </a:cubicBezTo>
                <a:cubicBezTo>
                  <a:pt x="227" y="31"/>
                  <a:pt x="227" y="31"/>
                  <a:pt x="227" y="31"/>
                </a:cubicBezTo>
                <a:cubicBezTo>
                  <a:pt x="227" y="32"/>
                  <a:pt x="227" y="32"/>
                  <a:pt x="227" y="32"/>
                </a:cubicBezTo>
                <a:cubicBezTo>
                  <a:pt x="227" y="32"/>
                  <a:pt x="227" y="32"/>
                  <a:pt x="227" y="32"/>
                </a:cubicBezTo>
                <a:cubicBezTo>
                  <a:pt x="227" y="32"/>
                  <a:pt x="227" y="32"/>
                  <a:pt x="227" y="32"/>
                </a:cubicBezTo>
                <a:cubicBezTo>
                  <a:pt x="227" y="33"/>
                  <a:pt x="227" y="33"/>
                  <a:pt x="227" y="33"/>
                </a:cubicBezTo>
                <a:cubicBezTo>
                  <a:pt x="227" y="33"/>
                  <a:pt x="227" y="33"/>
                  <a:pt x="227" y="33"/>
                </a:cubicBezTo>
                <a:cubicBezTo>
                  <a:pt x="227" y="33"/>
                  <a:pt x="227" y="33"/>
                  <a:pt x="227" y="33"/>
                </a:cubicBezTo>
                <a:cubicBezTo>
                  <a:pt x="227" y="34"/>
                  <a:pt x="226" y="35"/>
                  <a:pt x="226" y="35"/>
                </a:cubicBezTo>
                <a:cubicBezTo>
                  <a:pt x="221" y="31"/>
                  <a:pt x="215" y="28"/>
                  <a:pt x="210" y="23"/>
                </a:cubicBezTo>
                <a:cubicBezTo>
                  <a:pt x="210" y="23"/>
                  <a:pt x="210" y="23"/>
                  <a:pt x="210" y="23"/>
                </a:cubicBezTo>
                <a:cubicBezTo>
                  <a:pt x="210" y="23"/>
                  <a:pt x="210" y="23"/>
                  <a:pt x="210" y="23"/>
                </a:cubicBezTo>
                <a:cubicBezTo>
                  <a:pt x="203" y="20"/>
                  <a:pt x="197" y="16"/>
                  <a:pt x="190" y="13"/>
                </a:cubicBezTo>
                <a:cubicBezTo>
                  <a:pt x="190" y="13"/>
                  <a:pt x="190" y="13"/>
                  <a:pt x="190" y="13"/>
                </a:cubicBezTo>
                <a:cubicBezTo>
                  <a:pt x="190" y="13"/>
                  <a:pt x="190" y="13"/>
                  <a:pt x="190" y="13"/>
                </a:cubicBezTo>
                <a:cubicBezTo>
                  <a:pt x="177" y="8"/>
                  <a:pt x="162" y="6"/>
                  <a:pt x="147" y="4"/>
                </a:cubicBezTo>
                <a:cubicBezTo>
                  <a:pt x="147" y="4"/>
                  <a:pt x="147" y="4"/>
                  <a:pt x="147" y="4"/>
                </a:cubicBezTo>
                <a:cubicBezTo>
                  <a:pt x="146" y="4"/>
                  <a:pt x="146" y="4"/>
                  <a:pt x="146" y="4"/>
                </a:cubicBezTo>
                <a:cubicBezTo>
                  <a:pt x="145" y="4"/>
                  <a:pt x="145" y="4"/>
                  <a:pt x="145" y="4"/>
                </a:cubicBezTo>
                <a:cubicBezTo>
                  <a:pt x="145" y="4"/>
                  <a:pt x="145" y="4"/>
                  <a:pt x="145" y="4"/>
                </a:cubicBezTo>
                <a:cubicBezTo>
                  <a:pt x="142" y="4"/>
                  <a:pt x="138" y="4"/>
                  <a:pt x="135" y="4"/>
                </a:cubicBezTo>
                <a:cubicBezTo>
                  <a:pt x="133" y="4"/>
                  <a:pt x="131" y="4"/>
                  <a:pt x="129" y="4"/>
                </a:cubicBezTo>
                <a:cubicBezTo>
                  <a:pt x="129" y="4"/>
                  <a:pt x="129" y="4"/>
                  <a:pt x="129" y="4"/>
                </a:cubicBezTo>
                <a:cubicBezTo>
                  <a:pt x="129" y="4"/>
                  <a:pt x="129" y="4"/>
                  <a:pt x="129" y="4"/>
                </a:cubicBezTo>
                <a:cubicBezTo>
                  <a:pt x="116" y="5"/>
                  <a:pt x="103" y="7"/>
                  <a:pt x="92" y="14"/>
                </a:cubicBezTo>
                <a:cubicBezTo>
                  <a:pt x="85" y="18"/>
                  <a:pt x="77" y="21"/>
                  <a:pt x="71" y="27"/>
                </a:cubicBezTo>
                <a:cubicBezTo>
                  <a:pt x="67" y="29"/>
                  <a:pt x="63" y="32"/>
                  <a:pt x="60" y="36"/>
                </a:cubicBezTo>
                <a:cubicBezTo>
                  <a:pt x="57" y="39"/>
                  <a:pt x="54" y="42"/>
                  <a:pt x="52" y="45"/>
                </a:cubicBezTo>
                <a:cubicBezTo>
                  <a:pt x="51" y="46"/>
                  <a:pt x="50" y="46"/>
                  <a:pt x="48" y="46"/>
                </a:cubicBezTo>
                <a:cubicBezTo>
                  <a:pt x="48" y="46"/>
                  <a:pt x="48" y="46"/>
                  <a:pt x="48" y="46"/>
                </a:cubicBezTo>
                <a:cubicBezTo>
                  <a:pt x="48" y="46"/>
                  <a:pt x="48" y="46"/>
                  <a:pt x="48" y="46"/>
                </a:cubicBezTo>
                <a:cubicBezTo>
                  <a:pt x="47" y="46"/>
                  <a:pt x="45" y="46"/>
                  <a:pt x="44" y="46"/>
                </a:cubicBezTo>
                <a:cubicBezTo>
                  <a:pt x="44" y="46"/>
                  <a:pt x="44" y="46"/>
                  <a:pt x="44" y="46"/>
                </a:cubicBezTo>
                <a:cubicBezTo>
                  <a:pt x="43" y="46"/>
                  <a:pt x="43" y="46"/>
                  <a:pt x="43" y="46"/>
                </a:cubicBezTo>
                <a:cubicBezTo>
                  <a:pt x="43" y="46"/>
                  <a:pt x="43" y="46"/>
                  <a:pt x="43" y="46"/>
                </a:cubicBezTo>
                <a:cubicBezTo>
                  <a:pt x="43" y="46"/>
                  <a:pt x="43" y="46"/>
                  <a:pt x="42" y="46"/>
                </a:cubicBezTo>
                <a:cubicBezTo>
                  <a:pt x="43" y="45"/>
                  <a:pt x="43" y="45"/>
                  <a:pt x="44" y="44"/>
                </a:cubicBezTo>
                <a:cubicBezTo>
                  <a:pt x="44" y="44"/>
                  <a:pt x="44" y="44"/>
                  <a:pt x="44" y="44"/>
                </a:cubicBezTo>
                <a:cubicBezTo>
                  <a:pt x="50" y="38"/>
                  <a:pt x="55" y="30"/>
                  <a:pt x="61" y="25"/>
                </a:cubicBezTo>
                <a:cubicBezTo>
                  <a:pt x="64" y="22"/>
                  <a:pt x="67" y="20"/>
                  <a:pt x="70" y="18"/>
                </a:cubicBezTo>
                <a:cubicBezTo>
                  <a:pt x="70" y="18"/>
                  <a:pt x="70" y="18"/>
                  <a:pt x="70" y="18"/>
                </a:cubicBezTo>
                <a:cubicBezTo>
                  <a:pt x="72" y="17"/>
                  <a:pt x="72" y="17"/>
                  <a:pt x="72" y="17"/>
                </a:cubicBezTo>
                <a:cubicBezTo>
                  <a:pt x="72" y="17"/>
                  <a:pt x="72" y="17"/>
                  <a:pt x="72" y="17"/>
                </a:cubicBezTo>
                <a:cubicBezTo>
                  <a:pt x="72" y="17"/>
                  <a:pt x="72" y="17"/>
                  <a:pt x="72" y="17"/>
                </a:cubicBezTo>
                <a:cubicBezTo>
                  <a:pt x="74" y="15"/>
                  <a:pt x="76" y="14"/>
                  <a:pt x="78" y="13"/>
                </a:cubicBezTo>
                <a:cubicBezTo>
                  <a:pt x="86" y="7"/>
                  <a:pt x="96" y="4"/>
                  <a:pt x="105" y="0"/>
                </a:cubicBezTo>
                <a:cubicBezTo>
                  <a:pt x="106" y="0"/>
                  <a:pt x="106" y="0"/>
                  <a:pt x="107" y="0"/>
                </a:cubicBezTo>
                <a:cubicBezTo>
                  <a:pt x="101" y="0"/>
                  <a:pt x="101" y="0"/>
                  <a:pt x="101" y="0"/>
                </a:cubicBezTo>
                <a:cubicBezTo>
                  <a:pt x="93" y="3"/>
                  <a:pt x="84" y="5"/>
                  <a:pt x="77" y="11"/>
                </a:cubicBezTo>
                <a:cubicBezTo>
                  <a:pt x="77" y="11"/>
                  <a:pt x="77" y="11"/>
                  <a:pt x="77" y="11"/>
                </a:cubicBezTo>
                <a:cubicBezTo>
                  <a:pt x="77" y="11"/>
                  <a:pt x="77" y="11"/>
                  <a:pt x="77" y="11"/>
                </a:cubicBezTo>
                <a:cubicBezTo>
                  <a:pt x="75" y="12"/>
                  <a:pt x="74" y="13"/>
                  <a:pt x="72" y="14"/>
                </a:cubicBezTo>
                <a:cubicBezTo>
                  <a:pt x="72" y="13"/>
                  <a:pt x="72" y="13"/>
                  <a:pt x="72" y="13"/>
                </a:cubicBezTo>
                <a:cubicBezTo>
                  <a:pt x="80" y="7"/>
                  <a:pt x="89" y="3"/>
                  <a:pt x="98" y="0"/>
                </a:cubicBezTo>
                <a:cubicBezTo>
                  <a:pt x="92" y="0"/>
                  <a:pt x="92" y="0"/>
                  <a:pt x="92" y="0"/>
                </a:cubicBezTo>
                <a:cubicBezTo>
                  <a:pt x="85" y="3"/>
                  <a:pt x="79" y="6"/>
                  <a:pt x="72" y="10"/>
                </a:cubicBezTo>
                <a:cubicBezTo>
                  <a:pt x="72" y="10"/>
                  <a:pt x="72" y="10"/>
                  <a:pt x="72" y="10"/>
                </a:cubicBezTo>
                <a:cubicBezTo>
                  <a:pt x="71" y="11"/>
                  <a:pt x="71" y="11"/>
                  <a:pt x="71" y="11"/>
                </a:cubicBezTo>
                <a:cubicBezTo>
                  <a:pt x="70" y="12"/>
                  <a:pt x="70" y="12"/>
                  <a:pt x="70" y="12"/>
                </a:cubicBezTo>
                <a:cubicBezTo>
                  <a:pt x="70" y="12"/>
                  <a:pt x="70" y="12"/>
                  <a:pt x="70" y="12"/>
                </a:cubicBezTo>
                <a:cubicBezTo>
                  <a:pt x="69" y="13"/>
                  <a:pt x="68" y="14"/>
                  <a:pt x="67" y="14"/>
                </a:cubicBezTo>
                <a:cubicBezTo>
                  <a:pt x="64" y="16"/>
                  <a:pt x="62" y="19"/>
                  <a:pt x="60" y="20"/>
                </a:cubicBezTo>
                <a:cubicBezTo>
                  <a:pt x="60" y="20"/>
                  <a:pt x="60" y="20"/>
                  <a:pt x="59" y="20"/>
                </a:cubicBezTo>
                <a:cubicBezTo>
                  <a:pt x="59" y="20"/>
                  <a:pt x="59" y="20"/>
                  <a:pt x="59" y="20"/>
                </a:cubicBezTo>
                <a:cubicBezTo>
                  <a:pt x="59" y="20"/>
                  <a:pt x="59" y="20"/>
                  <a:pt x="59" y="20"/>
                </a:cubicBezTo>
                <a:cubicBezTo>
                  <a:pt x="52" y="26"/>
                  <a:pt x="48" y="33"/>
                  <a:pt x="43" y="39"/>
                </a:cubicBezTo>
                <a:cubicBezTo>
                  <a:pt x="40" y="42"/>
                  <a:pt x="37" y="44"/>
                  <a:pt x="33" y="46"/>
                </a:cubicBezTo>
                <a:cubicBezTo>
                  <a:pt x="32" y="46"/>
                  <a:pt x="32" y="46"/>
                  <a:pt x="31" y="46"/>
                </a:cubicBezTo>
                <a:cubicBezTo>
                  <a:pt x="30" y="46"/>
                  <a:pt x="30" y="46"/>
                  <a:pt x="30" y="46"/>
                </a:cubicBezTo>
                <a:cubicBezTo>
                  <a:pt x="30" y="46"/>
                  <a:pt x="30" y="46"/>
                  <a:pt x="30" y="46"/>
                </a:cubicBezTo>
                <a:cubicBezTo>
                  <a:pt x="29" y="46"/>
                  <a:pt x="28" y="46"/>
                  <a:pt x="28" y="46"/>
                </a:cubicBezTo>
                <a:cubicBezTo>
                  <a:pt x="28" y="46"/>
                  <a:pt x="28" y="46"/>
                  <a:pt x="28" y="46"/>
                </a:cubicBezTo>
                <a:cubicBezTo>
                  <a:pt x="28" y="45"/>
                  <a:pt x="30" y="44"/>
                  <a:pt x="31" y="43"/>
                </a:cubicBezTo>
                <a:cubicBezTo>
                  <a:pt x="35" y="39"/>
                  <a:pt x="38" y="34"/>
                  <a:pt x="42" y="30"/>
                </a:cubicBezTo>
                <a:cubicBezTo>
                  <a:pt x="42" y="30"/>
                  <a:pt x="42" y="30"/>
                  <a:pt x="42" y="30"/>
                </a:cubicBezTo>
                <a:cubicBezTo>
                  <a:pt x="44" y="28"/>
                  <a:pt x="44" y="28"/>
                  <a:pt x="44" y="28"/>
                </a:cubicBezTo>
                <a:cubicBezTo>
                  <a:pt x="44" y="28"/>
                  <a:pt x="44" y="28"/>
                  <a:pt x="44" y="28"/>
                </a:cubicBezTo>
                <a:cubicBezTo>
                  <a:pt x="44" y="28"/>
                  <a:pt x="44" y="28"/>
                  <a:pt x="44" y="28"/>
                </a:cubicBezTo>
                <a:cubicBezTo>
                  <a:pt x="44" y="28"/>
                  <a:pt x="44" y="28"/>
                  <a:pt x="44" y="28"/>
                </a:cubicBezTo>
                <a:cubicBezTo>
                  <a:pt x="49" y="22"/>
                  <a:pt x="53" y="17"/>
                  <a:pt x="59" y="13"/>
                </a:cubicBezTo>
                <a:cubicBezTo>
                  <a:pt x="59" y="13"/>
                  <a:pt x="59" y="13"/>
                  <a:pt x="59" y="13"/>
                </a:cubicBezTo>
                <a:cubicBezTo>
                  <a:pt x="59" y="13"/>
                  <a:pt x="59" y="13"/>
                  <a:pt x="59" y="13"/>
                </a:cubicBezTo>
                <a:cubicBezTo>
                  <a:pt x="61" y="12"/>
                  <a:pt x="61" y="12"/>
                  <a:pt x="61" y="12"/>
                </a:cubicBezTo>
                <a:cubicBezTo>
                  <a:pt x="61" y="12"/>
                  <a:pt x="61" y="12"/>
                  <a:pt x="61" y="12"/>
                </a:cubicBezTo>
                <a:cubicBezTo>
                  <a:pt x="61" y="12"/>
                  <a:pt x="61" y="12"/>
                  <a:pt x="61" y="12"/>
                </a:cubicBezTo>
                <a:cubicBezTo>
                  <a:pt x="65" y="10"/>
                  <a:pt x="67" y="7"/>
                  <a:pt x="70" y="5"/>
                </a:cubicBezTo>
                <a:cubicBezTo>
                  <a:pt x="70" y="6"/>
                  <a:pt x="70" y="6"/>
                  <a:pt x="70" y="6"/>
                </a:cubicBezTo>
                <a:cubicBezTo>
                  <a:pt x="72" y="4"/>
                  <a:pt x="72" y="4"/>
                  <a:pt x="72" y="4"/>
                </a:cubicBezTo>
                <a:cubicBezTo>
                  <a:pt x="72" y="4"/>
                  <a:pt x="72" y="4"/>
                  <a:pt x="72" y="4"/>
                </a:cubicBezTo>
                <a:cubicBezTo>
                  <a:pt x="72" y="4"/>
                  <a:pt x="72" y="4"/>
                  <a:pt x="72" y="4"/>
                </a:cubicBezTo>
                <a:cubicBezTo>
                  <a:pt x="74" y="3"/>
                  <a:pt x="76" y="1"/>
                  <a:pt x="78" y="0"/>
                </a:cubicBezTo>
                <a:cubicBezTo>
                  <a:pt x="75" y="0"/>
                  <a:pt x="75" y="0"/>
                  <a:pt x="75" y="0"/>
                </a:cubicBezTo>
                <a:cubicBezTo>
                  <a:pt x="74" y="0"/>
                  <a:pt x="73" y="1"/>
                  <a:pt x="72" y="2"/>
                </a:cubicBezTo>
                <a:cubicBezTo>
                  <a:pt x="72" y="0"/>
                  <a:pt x="72" y="0"/>
                  <a:pt x="72" y="0"/>
                </a:cubicBezTo>
                <a:cubicBezTo>
                  <a:pt x="73" y="0"/>
                  <a:pt x="73" y="0"/>
                  <a:pt x="73" y="0"/>
                </a:cubicBezTo>
                <a:cubicBezTo>
                  <a:pt x="70" y="0"/>
                  <a:pt x="70" y="0"/>
                  <a:pt x="70" y="0"/>
                </a:cubicBezTo>
                <a:cubicBezTo>
                  <a:pt x="66" y="2"/>
                  <a:pt x="63" y="4"/>
                  <a:pt x="60" y="7"/>
                </a:cubicBezTo>
                <a:cubicBezTo>
                  <a:pt x="54" y="11"/>
                  <a:pt x="49" y="16"/>
                  <a:pt x="44" y="20"/>
                </a:cubicBezTo>
                <a:cubicBezTo>
                  <a:pt x="44" y="20"/>
                  <a:pt x="44" y="20"/>
                  <a:pt x="44" y="20"/>
                </a:cubicBezTo>
                <a:cubicBezTo>
                  <a:pt x="43" y="22"/>
                  <a:pt x="43" y="22"/>
                  <a:pt x="43" y="22"/>
                </a:cubicBezTo>
                <a:cubicBezTo>
                  <a:pt x="42" y="22"/>
                  <a:pt x="42" y="22"/>
                  <a:pt x="42" y="22"/>
                </a:cubicBezTo>
                <a:cubicBezTo>
                  <a:pt x="42" y="22"/>
                  <a:pt x="42" y="22"/>
                  <a:pt x="42" y="22"/>
                </a:cubicBezTo>
                <a:cubicBezTo>
                  <a:pt x="39" y="26"/>
                  <a:pt x="35" y="30"/>
                  <a:pt x="32" y="34"/>
                </a:cubicBezTo>
                <a:cubicBezTo>
                  <a:pt x="32" y="34"/>
                  <a:pt x="31" y="35"/>
                  <a:pt x="31" y="35"/>
                </a:cubicBezTo>
                <a:cubicBezTo>
                  <a:pt x="31" y="35"/>
                  <a:pt x="31" y="35"/>
                  <a:pt x="31" y="35"/>
                </a:cubicBezTo>
                <a:cubicBezTo>
                  <a:pt x="29" y="37"/>
                  <a:pt x="29" y="37"/>
                  <a:pt x="29" y="37"/>
                </a:cubicBezTo>
                <a:cubicBezTo>
                  <a:pt x="29" y="37"/>
                  <a:pt x="29" y="37"/>
                  <a:pt x="29" y="37"/>
                </a:cubicBezTo>
                <a:cubicBezTo>
                  <a:pt x="29" y="37"/>
                  <a:pt x="29" y="37"/>
                  <a:pt x="29" y="37"/>
                </a:cubicBezTo>
                <a:cubicBezTo>
                  <a:pt x="24" y="42"/>
                  <a:pt x="19" y="46"/>
                  <a:pt x="12" y="46"/>
                </a:cubicBezTo>
                <a:cubicBezTo>
                  <a:pt x="12" y="46"/>
                  <a:pt x="12" y="46"/>
                  <a:pt x="12" y="46"/>
                </a:cubicBezTo>
                <a:cubicBezTo>
                  <a:pt x="0" y="46"/>
                  <a:pt x="0" y="46"/>
                  <a:pt x="0" y="46"/>
                </a:cubicBezTo>
                <a:cubicBezTo>
                  <a:pt x="0" y="48"/>
                  <a:pt x="0" y="48"/>
                  <a:pt x="0" y="48"/>
                </a:cubicBezTo>
                <a:cubicBezTo>
                  <a:pt x="12" y="48"/>
                  <a:pt x="12" y="48"/>
                  <a:pt x="12" y="48"/>
                </a:cubicBezTo>
                <a:cubicBezTo>
                  <a:pt x="19" y="48"/>
                  <a:pt x="24" y="44"/>
                  <a:pt x="29" y="40"/>
                </a:cubicBezTo>
                <a:cubicBezTo>
                  <a:pt x="29" y="42"/>
                  <a:pt x="29" y="42"/>
                  <a:pt x="29" y="42"/>
                </a:cubicBezTo>
                <a:cubicBezTo>
                  <a:pt x="28" y="43"/>
                  <a:pt x="27" y="44"/>
                  <a:pt x="25" y="45"/>
                </a:cubicBezTo>
                <a:cubicBezTo>
                  <a:pt x="25" y="46"/>
                  <a:pt x="25" y="46"/>
                  <a:pt x="25" y="46"/>
                </a:cubicBezTo>
                <a:cubicBezTo>
                  <a:pt x="25" y="46"/>
                  <a:pt x="25" y="46"/>
                  <a:pt x="25" y="46"/>
                </a:cubicBezTo>
                <a:cubicBezTo>
                  <a:pt x="26" y="47"/>
                  <a:pt x="27" y="48"/>
                  <a:pt x="28" y="48"/>
                </a:cubicBezTo>
                <a:cubicBezTo>
                  <a:pt x="28" y="48"/>
                  <a:pt x="28" y="48"/>
                  <a:pt x="29" y="48"/>
                </a:cubicBezTo>
                <a:cubicBezTo>
                  <a:pt x="29" y="50"/>
                  <a:pt x="29" y="50"/>
                  <a:pt x="29" y="50"/>
                </a:cubicBezTo>
                <a:cubicBezTo>
                  <a:pt x="28" y="50"/>
                  <a:pt x="27" y="50"/>
                  <a:pt x="26" y="50"/>
                </a:cubicBezTo>
                <a:cubicBezTo>
                  <a:pt x="17" y="50"/>
                  <a:pt x="8" y="50"/>
                  <a:pt x="0" y="50"/>
                </a:cubicBezTo>
                <a:cubicBezTo>
                  <a:pt x="0" y="52"/>
                  <a:pt x="0" y="52"/>
                  <a:pt x="0" y="52"/>
                </a:cubicBezTo>
                <a:cubicBezTo>
                  <a:pt x="8" y="52"/>
                  <a:pt x="17" y="52"/>
                  <a:pt x="26" y="52"/>
                </a:cubicBezTo>
                <a:cubicBezTo>
                  <a:pt x="27" y="52"/>
                  <a:pt x="28" y="52"/>
                  <a:pt x="29" y="52"/>
                </a:cubicBezTo>
                <a:cubicBezTo>
                  <a:pt x="30" y="52"/>
                  <a:pt x="30" y="52"/>
                  <a:pt x="30" y="52"/>
                </a:cubicBezTo>
                <a:cubicBezTo>
                  <a:pt x="34" y="52"/>
                  <a:pt x="38" y="52"/>
                  <a:pt x="42" y="52"/>
                </a:cubicBezTo>
                <a:cubicBezTo>
                  <a:pt x="43" y="52"/>
                  <a:pt x="43" y="52"/>
                  <a:pt x="43" y="52"/>
                </a:cubicBezTo>
                <a:cubicBezTo>
                  <a:pt x="48" y="52"/>
                  <a:pt x="54" y="52"/>
                  <a:pt x="59" y="52"/>
                </a:cubicBezTo>
                <a:cubicBezTo>
                  <a:pt x="59" y="52"/>
                  <a:pt x="59" y="52"/>
                  <a:pt x="59" y="52"/>
                </a:cubicBezTo>
                <a:cubicBezTo>
                  <a:pt x="60" y="52"/>
                  <a:pt x="60" y="52"/>
                  <a:pt x="60" y="52"/>
                </a:cubicBezTo>
                <a:cubicBezTo>
                  <a:pt x="61" y="52"/>
                  <a:pt x="61" y="52"/>
                  <a:pt x="61" y="52"/>
                </a:cubicBezTo>
                <a:cubicBezTo>
                  <a:pt x="61" y="52"/>
                  <a:pt x="61" y="52"/>
                  <a:pt x="61" y="52"/>
                </a:cubicBezTo>
                <a:cubicBezTo>
                  <a:pt x="65" y="52"/>
                  <a:pt x="67" y="52"/>
                  <a:pt x="70" y="52"/>
                </a:cubicBezTo>
                <a:cubicBezTo>
                  <a:pt x="70" y="53"/>
                  <a:pt x="70" y="53"/>
                  <a:pt x="70" y="53"/>
                </a:cubicBezTo>
                <a:cubicBezTo>
                  <a:pt x="71" y="53"/>
                  <a:pt x="71" y="53"/>
                  <a:pt x="71" y="53"/>
                </a:cubicBezTo>
                <a:cubicBezTo>
                  <a:pt x="72" y="53"/>
                  <a:pt x="72" y="53"/>
                  <a:pt x="72" y="53"/>
                </a:cubicBezTo>
                <a:cubicBezTo>
                  <a:pt x="72" y="52"/>
                  <a:pt x="72" y="52"/>
                  <a:pt x="72" y="52"/>
                </a:cubicBezTo>
                <a:cubicBezTo>
                  <a:pt x="79" y="52"/>
                  <a:pt x="79" y="52"/>
                  <a:pt x="79" y="52"/>
                </a:cubicBezTo>
                <a:cubicBezTo>
                  <a:pt x="146" y="53"/>
                  <a:pt x="146" y="53"/>
                  <a:pt x="146" y="53"/>
                </a:cubicBezTo>
                <a:cubicBezTo>
                  <a:pt x="163" y="53"/>
                  <a:pt x="163" y="53"/>
                  <a:pt x="163" y="53"/>
                </a:cubicBezTo>
                <a:cubicBezTo>
                  <a:pt x="201" y="53"/>
                  <a:pt x="201" y="53"/>
                  <a:pt x="201" y="53"/>
                </a:cubicBezTo>
                <a:cubicBezTo>
                  <a:pt x="201" y="53"/>
                  <a:pt x="202" y="54"/>
                  <a:pt x="202" y="54"/>
                </a:cubicBezTo>
                <a:cubicBezTo>
                  <a:pt x="202" y="54"/>
                  <a:pt x="203" y="54"/>
                  <a:pt x="203" y="54"/>
                </a:cubicBezTo>
                <a:cubicBezTo>
                  <a:pt x="204" y="54"/>
                  <a:pt x="204" y="53"/>
                  <a:pt x="205" y="53"/>
                </a:cubicBezTo>
                <a:cubicBezTo>
                  <a:pt x="206" y="53"/>
                  <a:pt x="206" y="52"/>
                  <a:pt x="206" y="52"/>
                </a:cubicBezTo>
                <a:cubicBezTo>
                  <a:pt x="206" y="52"/>
                  <a:pt x="206" y="52"/>
                  <a:pt x="207" y="52"/>
                </a:cubicBezTo>
                <a:cubicBezTo>
                  <a:pt x="207" y="52"/>
                  <a:pt x="207" y="52"/>
                  <a:pt x="207" y="52"/>
                </a:cubicBezTo>
                <a:cubicBezTo>
                  <a:pt x="207" y="53"/>
                  <a:pt x="207" y="53"/>
                  <a:pt x="207" y="53"/>
                </a:cubicBezTo>
                <a:cubicBezTo>
                  <a:pt x="207" y="53"/>
                  <a:pt x="207" y="53"/>
                  <a:pt x="207" y="53"/>
                </a:cubicBezTo>
                <a:cubicBezTo>
                  <a:pt x="214" y="53"/>
                  <a:pt x="220" y="53"/>
                  <a:pt x="227" y="53"/>
                </a:cubicBezTo>
                <a:cubicBezTo>
                  <a:pt x="228" y="53"/>
                  <a:pt x="228" y="53"/>
                  <a:pt x="228" y="53"/>
                </a:cubicBezTo>
                <a:cubicBezTo>
                  <a:pt x="230" y="53"/>
                  <a:pt x="232" y="53"/>
                  <a:pt x="234" y="53"/>
                </a:cubicBezTo>
                <a:cubicBezTo>
                  <a:pt x="235" y="53"/>
                  <a:pt x="235" y="53"/>
                  <a:pt x="235" y="53"/>
                </a:cubicBezTo>
                <a:cubicBezTo>
                  <a:pt x="246" y="53"/>
                  <a:pt x="257" y="53"/>
                  <a:pt x="269" y="53"/>
                </a:cubicBezTo>
                <a:cubicBezTo>
                  <a:pt x="269" y="53"/>
                  <a:pt x="269" y="53"/>
                  <a:pt x="269" y="53"/>
                </a:cubicBezTo>
                <a:cubicBezTo>
                  <a:pt x="270" y="53"/>
                  <a:pt x="270" y="53"/>
                  <a:pt x="270" y="53"/>
                </a:cubicBezTo>
                <a:cubicBezTo>
                  <a:pt x="271" y="53"/>
                  <a:pt x="272" y="53"/>
                  <a:pt x="273" y="53"/>
                </a:cubicBezTo>
                <a:cubicBezTo>
                  <a:pt x="274" y="53"/>
                  <a:pt x="274" y="53"/>
                  <a:pt x="274" y="53"/>
                </a:cubicBezTo>
                <a:cubicBezTo>
                  <a:pt x="274" y="53"/>
                  <a:pt x="275" y="53"/>
                  <a:pt x="275" y="53"/>
                </a:cubicBezTo>
                <a:cubicBezTo>
                  <a:pt x="284" y="53"/>
                  <a:pt x="292" y="53"/>
                  <a:pt x="300" y="53"/>
                </a:cubicBezTo>
                <a:cubicBezTo>
                  <a:pt x="300" y="53"/>
                  <a:pt x="300" y="53"/>
                  <a:pt x="300" y="53"/>
                </a:cubicBezTo>
                <a:cubicBezTo>
                  <a:pt x="317" y="54"/>
                  <a:pt x="334" y="54"/>
                  <a:pt x="350" y="54"/>
                </a:cubicBezTo>
                <a:cubicBezTo>
                  <a:pt x="350" y="54"/>
                  <a:pt x="350" y="54"/>
                  <a:pt x="350" y="54"/>
                </a:cubicBezTo>
                <a:cubicBezTo>
                  <a:pt x="351" y="54"/>
                  <a:pt x="351" y="54"/>
                  <a:pt x="351" y="54"/>
                </a:cubicBezTo>
                <a:cubicBezTo>
                  <a:pt x="352" y="54"/>
                  <a:pt x="352" y="54"/>
                  <a:pt x="352" y="54"/>
                </a:cubicBezTo>
                <a:cubicBezTo>
                  <a:pt x="352" y="53"/>
                  <a:pt x="352" y="53"/>
                  <a:pt x="352" y="53"/>
                </a:cubicBezTo>
                <a:cubicBezTo>
                  <a:pt x="352" y="53"/>
                  <a:pt x="353" y="53"/>
                  <a:pt x="353" y="53"/>
                </a:cubicBezTo>
                <a:cubicBezTo>
                  <a:pt x="353" y="53"/>
                  <a:pt x="353" y="53"/>
                  <a:pt x="353" y="53"/>
                </a:cubicBezTo>
                <a:cubicBezTo>
                  <a:pt x="360" y="54"/>
                  <a:pt x="368" y="54"/>
                  <a:pt x="376" y="54"/>
                </a:cubicBezTo>
                <a:cubicBezTo>
                  <a:pt x="376" y="54"/>
                  <a:pt x="376" y="54"/>
                  <a:pt x="376" y="54"/>
                </a:cubicBezTo>
                <a:cubicBezTo>
                  <a:pt x="377" y="54"/>
                  <a:pt x="377" y="54"/>
                  <a:pt x="377" y="54"/>
                </a:cubicBezTo>
                <a:cubicBezTo>
                  <a:pt x="378" y="54"/>
                  <a:pt x="380" y="54"/>
                  <a:pt x="382" y="54"/>
                </a:cubicBezTo>
                <a:cubicBezTo>
                  <a:pt x="383" y="54"/>
                  <a:pt x="383" y="54"/>
                  <a:pt x="383" y="54"/>
                </a:cubicBezTo>
                <a:cubicBezTo>
                  <a:pt x="386" y="54"/>
                  <a:pt x="390" y="54"/>
                  <a:pt x="393" y="54"/>
                </a:cubicBezTo>
                <a:cubicBezTo>
                  <a:pt x="394" y="54"/>
                  <a:pt x="394" y="54"/>
                  <a:pt x="394" y="54"/>
                </a:cubicBezTo>
                <a:cubicBezTo>
                  <a:pt x="396" y="54"/>
                  <a:pt x="399" y="54"/>
                  <a:pt x="401" y="54"/>
                </a:cubicBezTo>
                <a:cubicBezTo>
                  <a:pt x="402" y="54"/>
                  <a:pt x="402" y="54"/>
                  <a:pt x="402" y="54"/>
                </a:cubicBezTo>
                <a:cubicBezTo>
                  <a:pt x="408" y="54"/>
                  <a:pt x="414" y="54"/>
                  <a:pt x="419" y="54"/>
                </a:cubicBezTo>
                <a:cubicBezTo>
                  <a:pt x="419" y="54"/>
                  <a:pt x="418" y="53"/>
                  <a:pt x="418" y="52"/>
                </a:cubicBezTo>
                <a:cubicBezTo>
                  <a:pt x="413" y="52"/>
                  <a:pt x="408" y="52"/>
                  <a:pt x="403" y="52"/>
                </a:cubicBezTo>
                <a:cubicBezTo>
                  <a:pt x="403" y="48"/>
                  <a:pt x="403" y="48"/>
                  <a:pt x="403" y="48"/>
                </a:cubicBezTo>
                <a:cubicBezTo>
                  <a:pt x="404" y="49"/>
                  <a:pt x="406" y="49"/>
                  <a:pt x="408" y="50"/>
                </a:cubicBezTo>
                <a:cubicBezTo>
                  <a:pt x="408" y="51"/>
                  <a:pt x="408" y="51"/>
                  <a:pt x="408" y="51"/>
                </a:cubicBezTo>
                <a:cubicBezTo>
                  <a:pt x="408" y="50"/>
                  <a:pt x="408" y="50"/>
                  <a:pt x="408" y="50"/>
                </a:cubicBezTo>
                <a:cubicBezTo>
                  <a:pt x="409" y="50"/>
                  <a:pt x="409" y="50"/>
                  <a:pt x="409" y="50"/>
                </a:cubicBezTo>
                <a:cubicBezTo>
                  <a:pt x="409" y="50"/>
                  <a:pt x="410" y="50"/>
                  <a:pt x="411" y="50"/>
                </a:cubicBezTo>
                <a:cubicBezTo>
                  <a:pt x="411" y="50"/>
                  <a:pt x="412" y="50"/>
                  <a:pt x="412" y="50"/>
                </a:cubicBezTo>
                <a:cubicBezTo>
                  <a:pt x="413" y="50"/>
                  <a:pt x="413" y="49"/>
                  <a:pt x="413" y="48"/>
                </a:cubicBezTo>
                <a:cubicBezTo>
                  <a:pt x="413" y="48"/>
                  <a:pt x="413" y="48"/>
                  <a:pt x="413" y="48"/>
                </a:cubicBezTo>
                <a:cubicBezTo>
                  <a:pt x="413" y="47"/>
                  <a:pt x="413" y="47"/>
                  <a:pt x="413" y="47"/>
                </a:cubicBezTo>
                <a:cubicBezTo>
                  <a:pt x="413" y="47"/>
                  <a:pt x="413" y="47"/>
                  <a:pt x="413" y="47"/>
                </a:cubicBezTo>
                <a:cubicBezTo>
                  <a:pt x="411" y="43"/>
                  <a:pt x="407" y="40"/>
                  <a:pt x="403" y="38"/>
                </a:cubicBezTo>
                <a:cubicBezTo>
                  <a:pt x="403" y="36"/>
                  <a:pt x="403" y="36"/>
                  <a:pt x="403" y="36"/>
                </a:cubicBezTo>
                <a:cubicBezTo>
                  <a:pt x="405" y="38"/>
                  <a:pt x="407" y="40"/>
                  <a:pt x="409" y="41"/>
                </a:cubicBezTo>
                <a:cubicBezTo>
                  <a:pt x="409" y="41"/>
                  <a:pt x="409" y="41"/>
                  <a:pt x="409" y="41"/>
                </a:cubicBezTo>
                <a:cubicBezTo>
                  <a:pt x="409" y="41"/>
                  <a:pt x="409" y="41"/>
                  <a:pt x="409" y="41"/>
                </a:cubicBezTo>
                <a:cubicBezTo>
                  <a:pt x="410" y="42"/>
                  <a:pt x="410" y="42"/>
                  <a:pt x="411" y="43"/>
                </a:cubicBezTo>
                <a:cubicBezTo>
                  <a:pt x="411" y="43"/>
                  <a:pt x="412" y="44"/>
                  <a:pt x="413" y="44"/>
                </a:cubicBezTo>
                <a:cubicBezTo>
                  <a:pt x="413" y="44"/>
                  <a:pt x="413" y="44"/>
                  <a:pt x="413" y="44"/>
                </a:cubicBezTo>
                <a:cubicBezTo>
                  <a:pt x="414" y="44"/>
                  <a:pt x="414" y="44"/>
                  <a:pt x="415" y="44"/>
                </a:cubicBezTo>
                <a:cubicBezTo>
                  <a:pt x="415" y="43"/>
                  <a:pt x="415" y="43"/>
                  <a:pt x="415" y="43"/>
                </a:cubicBezTo>
                <a:cubicBezTo>
                  <a:pt x="415" y="43"/>
                  <a:pt x="415" y="43"/>
                  <a:pt x="415" y="43"/>
                </a:cubicBezTo>
                <a:cubicBezTo>
                  <a:pt x="416" y="42"/>
                  <a:pt x="416" y="42"/>
                  <a:pt x="416" y="41"/>
                </a:cubicBezTo>
                <a:cubicBezTo>
                  <a:pt x="417" y="40"/>
                  <a:pt x="417" y="39"/>
                  <a:pt x="417" y="38"/>
                </a:cubicBezTo>
                <a:cubicBezTo>
                  <a:pt x="417" y="38"/>
                  <a:pt x="417" y="37"/>
                  <a:pt x="416" y="36"/>
                </a:cubicBezTo>
                <a:cubicBezTo>
                  <a:pt x="416" y="36"/>
                  <a:pt x="415" y="36"/>
                  <a:pt x="414" y="36"/>
                </a:cubicBezTo>
                <a:cubicBezTo>
                  <a:pt x="411" y="32"/>
                  <a:pt x="407" y="29"/>
                  <a:pt x="403" y="26"/>
                </a:cubicBezTo>
                <a:cubicBezTo>
                  <a:pt x="403" y="25"/>
                  <a:pt x="403" y="25"/>
                  <a:pt x="403" y="25"/>
                </a:cubicBezTo>
                <a:cubicBezTo>
                  <a:pt x="405" y="27"/>
                  <a:pt x="407" y="28"/>
                  <a:pt x="408" y="29"/>
                </a:cubicBezTo>
                <a:cubicBezTo>
                  <a:pt x="417" y="37"/>
                  <a:pt x="417" y="37"/>
                  <a:pt x="417" y="37"/>
                </a:cubicBezTo>
                <a:cubicBezTo>
                  <a:pt x="418" y="36"/>
                  <a:pt x="418" y="36"/>
                  <a:pt x="418" y="36"/>
                </a:cubicBezTo>
                <a:cubicBezTo>
                  <a:pt x="420" y="34"/>
                  <a:pt x="421" y="31"/>
                  <a:pt x="422" y="29"/>
                </a:cubicBezTo>
                <a:cubicBezTo>
                  <a:pt x="422" y="28"/>
                  <a:pt x="422" y="28"/>
                  <a:pt x="422" y="28"/>
                </a:cubicBezTo>
                <a:cubicBezTo>
                  <a:pt x="422" y="28"/>
                  <a:pt x="422" y="28"/>
                  <a:pt x="422" y="28"/>
                </a:cubicBezTo>
                <a:cubicBezTo>
                  <a:pt x="417" y="21"/>
                  <a:pt x="410" y="17"/>
                  <a:pt x="403" y="13"/>
                </a:cubicBezTo>
                <a:cubicBezTo>
                  <a:pt x="403" y="12"/>
                  <a:pt x="403" y="12"/>
                  <a:pt x="403" y="12"/>
                </a:cubicBezTo>
                <a:cubicBezTo>
                  <a:pt x="410" y="15"/>
                  <a:pt x="416" y="20"/>
                  <a:pt x="422" y="25"/>
                </a:cubicBezTo>
                <a:cubicBezTo>
                  <a:pt x="422" y="25"/>
                  <a:pt x="422" y="25"/>
                  <a:pt x="422" y="25"/>
                </a:cubicBezTo>
                <a:cubicBezTo>
                  <a:pt x="422" y="25"/>
                  <a:pt x="422" y="25"/>
                  <a:pt x="422" y="25"/>
                </a:cubicBezTo>
                <a:cubicBezTo>
                  <a:pt x="422" y="25"/>
                  <a:pt x="423" y="25"/>
                  <a:pt x="423" y="25"/>
                </a:cubicBezTo>
                <a:cubicBezTo>
                  <a:pt x="421" y="24"/>
                  <a:pt x="420" y="22"/>
                  <a:pt x="419" y="21"/>
                </a:cubicBezTo>
                <a:cubicBezTo>
                  <a:pt x="419" y="20"/>
                  <a:pt x="419" y="20"/>
                  <a:pt x="419" y="20"/>
                </a:cubicBezTo>
                <a:cubicBezTo>
                  <a:pt x="414" y="16"/>
                  <a:pt x="409" y="12"/>
                  <a:pt x="403" y="10"/>
                </a:cubicBezTo>
                <a:cubicBezTo>
                  <a:pt x="403" y="10"/>
                  <a:pt x="403" y="10"/>
                  <a:pt x="403" y="10"/>
                </a:cubicBezTo>
                <a:cubicBezTo>
                  <a:pt x="402" y="9"/>
                  <a:pt x="402" y="9"/>
                  <a:pt x="402" y="9"/>
                </a:cubicBezTo>
                <a:cubicBezTo>
                  <a:pt x="402" y="9"/>
                  <a:pt x="402" y="9"/>
                  <a:pt x="401" y="9"/>
                </a:cubicBezTo>
                <a:cubicBezTo>
                  <a:pt x="401" y="9"/>
                  <a:pt x="401" y="9"/>
                  <a:pt x="401" y="9"/>
                </a:cubicBezTo>
                <a:cubicBezTo>
                  <a:pt x="399" y="8"/>
                  <a:pt x="397" y="7"/>
                  <a:pt x="394" y="6"/>
                </a:cubicBezTo>
                <a:cubicBezTo>
                  <a:pt x="391" y="4"/>
                  <a:pt x="387" y="3"/>
                  <a:pt x="383" y="1"/>
                </a:cubicBezTo>
                <a:cubicBezTo>
                  <a:pt x="382" y="1"/>
                  <a:pt x="381" y="0"/>
                  <a:pt x="380" y="0"/>
                </a:cubicBezTo>
                <a:cubicBezTo>
                  <a:pt x="380" y="0"/>
                  <a:pt x="380" y="0"/>
                  <a:pt x="380" y="0"/>
                </a:cubicBezTo>
              </a:path>
            </a:pathLst>
          </a:custGeom>
          <a:solidFill>
            <a:srgbClr val="E8888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25" name="PA_任意多边形 1457"/>
          <p:cNvSpPr>
            <a:spLocks noEditPoints="1"/>
          </p:cNvSpPr>
          <p:nvPr>
            <p:custDataLst>
              <p:tags r:id="rId190"/>
            </p:custDataLst>
          </p:nvPr>
        </p:nvSpPr>
        <p:spPr bwMode="auto">
          <a:xfrm>
            <a:off x="-58738" y="6535738"/>
            <a:ext cx="2986088" cy="384175"/>
          </a:xfrm>
          <a:custGeom>
            <a:avLst/>
            <a:gdLst>
              <a:gd name="T0" fmla="*/ 741 w 1242"/>
              <a:gd name="T1" fmla="*/ 49 h 160"/>
              <a:gd name="T2" fmla="*/ 769 w 1242"/>
              <a:gd name="T3" fmla="*/ 48 h 160"/>
              <a:gd name="T4" fmla="*/ 598 w 1242"/>
              <a:gd name="T5" fmla="*/ 50 h 160"/>
              <a:gd name="T6" fmla="*/ 593 w 1242"/>
              <a:gd name="T7" fmla="*/ 37 h 160"/>
              <a:gd name="T8" fmla="*/ 527 w 1242"/>
              <a:gd name="T9" fmla="*/ 45 h 160"/>
              <a:gd name="T10" fmla="*/ 522 w 1242"/>
              <a:gd name="T11" fmla="*/ 54 h 160"/>
              <a:gd name="T12" fmla="*/ 548 w 1242"/>
              <a:gd name="T13" fmla="*/ 53 h 160"/>
              <a:gd name="T14" fmla="*/ 568 w 1242"/>
              <a:gd name="T15" fmla="*/ 52 h 160"/>
              <a:gd name="T16" fmla="*/ 599 w 1242"/>
              <a:gd name="T17" fmla="*/ 43 h 160"/>
              <a:gd name="T18" fmla="*/ 500 w 1242"/>
              <a:gd name="T19" fmla="*/ 28 h 160"/>
              <a:gd name="T20" fmla="*/ 568 w 1242"/>
              <a:gd name="T21" fmla="*/ 11 h 160"/>
              <a:gd name="T22" fmla="*/ 492 w 1242"/>
              <a:gd name="T23" fmla="*/ 37 h 160"/>
              <a:gd name="T24" fmla="*/ 658 w 1242"/>
              <a:gd name="T25" fmla="*/ 54 h 160"/>
              <a:gd name="T26" fmla="*/ 769 w 1242"/>
              <a:gd name="T27" fmla="*/ 40 h 160"/>
              <a:gd name="T28" fmla="*/ 767 w 1242"/>
              <a:gd name="T29" fmla="*/ 41 h 160"/>
              <a:gd name="T30" fmla="*/ 817 w 1242"/>
              <a:gd name="T31" fmla="*/ 20 h 160"/>
              <a:gd name="T32" fmla="*/ 812 w 1242"/>
              <a:gd name="T33" fmla="*/ 46 h 160"/>
              <a:gd name="T34" fmla="*/ 801 w 1242"/>
              <a:gd name="T35" fmla="*/ 28 h 160"/>
              <a:gd name="T36" fmla="*/ 826 w 1242"/>
              <a:gd name="T37" fmla="*/ 4 h 160"/>
              <a:gd name="T38" fmla="*/ 825 w 1242"/>
              <a:gd name="T39" fmla="*/ 23 h 160"/>
              <a:gd name="T40" fmla="*/ 767 w 1242"/>
              <a:gd name="T41" fmla="*/ 18 h 160"/>
              <a:gd name="T42" fmla="*/ 799 w 1242"/>
              <a:gd name="T43" fmla="*/ 48 h 160"/>
              <a:gd name="T44" fmla="*/ 838 w 1242"/>
              <a:gd name="T45" fmla="*/ 26 h 160"/>
              <a:gd name="T46" fmla="*/ 851 w 1242"/>
              <a:gd name="T47" fmla="*/ 7 h 160"/>
              <a:gd name="T48" fmla="*/ 854 w 1242"/>
              <a:gd name="T49" fmla="*/ 116 h 160"/>
              <a:gd name="T50" fmla="*/ 111 w 1242"/>
              <a:gd name="T51" fmla="*/ 118 h 160"/>
              <a:gd name="T52" fmla="*/ 128 w 1242"/>
              <a:gd name="T53" fmla="*/ 124 h 160"/>
              <a:gd name="T54" fmla="*/ 111 w 1242"/>
              <a:gd name="T55" fmla="*/ 123 h 160"/>
              <a:gd name="T56" fmla="*/ 135 w 1242"/>
              <a:gd name="T57" fmla="*/ 125 h 160"/>
              <a:gd name="T58" fmla="*/ 182 w 1242"/>
              <a:gd name="T59" fmla="*/ 113 h 160"/>
              <a:gd name="T60" fmla="*/ 121 w 1242"/>
              <a:gd name="T61" fmla="*/ 111 h 160"/>
              <a:gd name="T62" fmla="*/ 95 w 1242"/>
              <a:gd name="T63" fmla="*/ 112 h 160"/>
              <a:gd name="T64" fmla="*/ 176 w 1242"/>
              <a:gd name="T65" fmla="*/ 124 h 160"/>
              <a:gd name="T66" fmla="*/ 82 w 1242"/>
              <a:gd name="T67" fmla="*/ 156 h 160"/>
              <a:gd name="T68" fmla="*/ 111 w 1242"/>
              <a:gd name="T69" fmla="*/ 155 h 160"/>
              <a:gd name="T70" fmla="*/ 63 w 1242"/>
              <a:gd name="T71" fmla="*/ 153 h 160"/>
              <a:gd name="T72" fmla="*/ 54 w 1242"/>
              <a:gd name="T73" fmla="*/ 156 h 160"/>
              <a:gd name="T74" fmla="*/ 419 w 1242"/>
              <a:gd name="T75" fmla="*/ 148 h 160"/>
              <a:gd name="T76" fmla="*/ 279 w 1242"/>
              <a:gd name="T77" fmla="*/ 144 h 160"/>
              <a:gd name="T78" fmla="*/ 96 w 1242"/>
              <a:gd name="T79" fmla="*/ 157 h 160"/>
              <a:gd name="T80" fmla="*/ 77 w 1242"/>
              <a:gd name="T81" fmla="*/ 134 h 160"/>
              <a:gd name="T82" fmla="*/ 280 w 1242"/>
              <a:gd name="T83" fmla="*/ 139 h 160"/>
              <a:gd name="T84" fmla="*/ 417 w 1242"/>
              <a:gd name="T85" fmla="*/ 135 h 160"/>
              <a:gd name="T86" fmla="*/ 387 w 1242"/>
              <a:gd name="T87" fmla="*/ 158 h 160"/>
              <a:gd name="T88" fmla="*/ 387 w 1242"/>
              <a:gd name="T89" fmla="*/ 158 h 160"/>
              <a:gd name="T90" fmla="*/ 214 w 1242"/>
              <a:gd name="T91" fmla="*/ 151 h 160"/>
              <a:gd name="T92" fmla="*/ 208 w 1242"/>
              <a:gd name="T93" fmla="*/ 146 h 160"/>
              <a:gd name="T94" fmla="*/ 258 w 1242"/>
              <a:gd name="T95" fmla="*/ 156 h 160"/>
              <a:gd name="T96" fmla="*/ 355 w 1242"/>
              <a:gd name="T97" fmla="*/ 112 h 160"/>
              <a:gd name="T98" fmla="*/ 360 w 1242"/>
              <a:gd name="T99" fmla="*/ 137 h 160"/>
              <a:gd name="T100" fmla="*/ 295 w 1242"/>
              <a:gd name="T101" fmla="*/ 142 h 160"/>
              <a:gd name="T102" fmla="*/ 312 w 1242"/>
              <a:gd name="T103" fmla="*/ 119 h 160"/>
              <a:gd name="T104" fmla="*/ 185 w 1242"/>
              <a:gd name="T105" fmla="*/ 147 h 160"/>
              <a:gd name="T106" fmla="*/ 113 w 1242"/>
              <a:gd name="T107" fmla="*/ 154 h 160"/>
              <a:gd name="T108" fmla="*/ 83 w 1242"/>
              <a:gd name="T109" fmla="*/ 116 h 160"/>
              <a:gd name="T110" fmla="*/ 33 w 1242"/>
              <a:gd name="T111" fmla="*/ 153 h 160"/>
              <a:gd name="T112" fmla="*/ 61 w 1242"/>
              <a:gd name="T113" fmla="*/ 114 h 160"/>
              <a:gd name="T114" fmla="*/ 42 w 1242"/>
              <a:gd name="T115" fmla="*/ 139 h 160"/>
              <a:gd name="T116" fmla="*/ 45 w 1242"/>
              <a:gd name="T117" fmla="*/ 121 h 160"/>
              <a:gd name="T118" fmla="*/ 0 w 1242"/>
              <a:gd name="T119" fmla="*/ 160 h 160"/>
              <a:gd name="T120" fmla="*/ 185 w 1242"/>
              <a:gd name="T121" fmla="*/ 160 h 160"/>
              <a:gd name="T122" fmla="*/ 426 w 1242"/>
              <a:gd name="T123" fmla="*/ 143 h 160"/>
              <a:gd name="T124" fmla="*/ 380 w 1242"/>
              <a:gd name="T125" fmla="*/ 146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242" h="160">
                <a:moveTo>
                  <a:pt x="771" y="52"/>
                </a:moveTo>
                <a:cubicBezTo>
                  <a:pt x="770" y="52"/>
                  <a:pt x="770" y="52"/>
                  <a:pt x="769" y="52"/>
                </a:cubicBezTo>
                <a:cubicBezTo>
                  <a:pt x="769" y="50"/>
                  <a:pt x="769" y="50"/>
                  <a:pt x="769" y="50"/>
                </a:cubicBezTo>
                <a:cubicBezTo>
                  <a:pt x="770" y="50"/>
                  <a:pt x="770" y="51"/>
                  <a:pt x="771" y="51"/>
                </a:cubicBezTo>
                <a:cubicBezTo>
                  <a:pt x="771" y="52"/>
                  <a:pt x="771" y="52"/>
                  <a:pt x="771" y="52"/>
                </a:cubicBezTo>
                <a:moveTo>
                  <a:pt x="763" y="49"/>
                </a:moveTo>
                <a:cubicBezTo>
                  <a:pt x="764" y="49"/>
                  <a:pt x="765" y="49"/>
                  <a:pt x="766" y="49"/>
                </a:cubicBezTo>
                <a:cubicBezTo>
                  <a:pt x="766" y="49"/>
                  <a:pt x="766" y="49"/>
                  <a:pt x="766" y="49"/>
                </a:cubicBezTo>
                <a:cubicBezTo>
                  <a:pt x="767" y="49"/>
                  <a:pt x="767" y="49"/>
                  <a:pt x="767" y="49"/>
                </a:cubicBezTo>
                <a:cubicBezTo>
                  <a:pt x="767" y="51"/>
                  <a:pt x="767" y="51"/>
                  <a:pt x="767" y="51"/>
                </a:cubicBezTo>
                <a:cubicBezTo>
                  <a:pt x="767" y="51"/>
                  <a:pt x="767" y="51"/>
                  <a:pt x="767" y="51"/>
                </a:cubicBezTo>
                <a:cubicBezTo>
                  <a:pt x="767" y="51"/>
                  <a:pt x="766" y="51"/>
                  <a:pt x="766" y="51"/>
                </a:cubicBezTo>
                <a:cubicBezTo>
                  <a:pt x="765" y="50"/>
                  <a:pt x="765" y="50"/>
                  <a:pt x="765" y="50"/>
                </a:cubicBezTo>
                <a:cubicBezTo>
                  <a:pt x="765" y="51"/>
                  <a:pt x="765" y="51"/>
                  <a:pt x="765" y="51"/>
                </a:cubicBezTo>
                <a:cubicBezTo>
                  <a:pt x="764" y="52"/>
                  <a:pt x="764" y="52"/>
                  <a:pt x="763" y="52"/>
                </a:cubicBezTo>
                <a:cubicBezTo>
                  <a:pt x="763" y="52"/>
                  <a:pt x="763" y="52"/>
                  <a:pt x="763" y="52"/>
                </a:cubicBezTo>
                <a:cubicBezTo>
                  <a:pt x="763" y="52"/>
                  <a:pt x="763" y="52"/>
                  <a:pt x="763" y="52"/>
                </a:cubicBezTo>
                <a:cubicBezTo>
                  <a:pt x="763" y="49"/>
                  <a:pt x="763" y="49"/>
                  <a:pt x="763" y="49"/>
                </a:cubicBezTo>
                <a:cubicBezTo>
                  <a:pt x="763" y="49"/>
                  <a:pt x="763" y="49"/>
                  <a:pt x="763" y="49"/>
                </a:cubicBezTo>
                <a:moveTo>
                  <a:pt x="743" y="52"/>
                </a:moveTo>
                <a:cubicBezTo>
                  <a:pt x="743" y="50"/>
                  <a:pt x="743" y="50"/>
                  <a:pt x="743" y="50"/>
                </a:cubicBezTo>
                <a:cubicBezTo>
                  <a:pt x="744" y="48"/>
                  <a:pt x="745" y="47"/>
                  <a:pt x="747" y="47"/>
                </a:cubicBezTo>
                <a:cubicBezTo>
                  <a:pt x="748" y="46"/>
                  <a:pt x="749" y="46"/>
                  <a:pt x="751" y="46"/>
                </a:cubicBezTo>
                <a:cubicBezTo>
                  <a:pt x="751" y="46"/>
                  <a:pt x="751" y="46"/>
                  <a:pt x="751" y="46"/>
                </a:cubicBezTo>
                <a:cubicBezTo>
                  <a:pt x="751" y="46"/>
                  <a:pt x="751" y="46"/>
                  <a:pt x="751" y="46"/>
                </a:cubicBezTo>
                <a:cubicBezTo>
                  <a:pt x="753" y="46"/>
                  <a:pt x="756" y="46"/>
                  <a:pt x="758" y="47"/>
                </a:cubicBezTo>
                <a:cubicBezTo>
                  <a:pt x="759" y="48"/>
                  <a:pt x="760" y="49"/>
                  <a:pt x="761" y="49"/>
                </a:cubicBezTo>
                <a:cubicBezTo>
                  <a:pt x="761" y="50"/>
                  <a:pt x="761" y="50"/>
                  <a:pt x="761" y="50"/>
                </a:cubicBezTo>
                <a:cubicBezTo>
                  <a:pt x="761" y="50"/>
                  <a:pt x="760" y="50"/>
                  <a:pt x="760" y="50"/>
                </a:cubicBezTo>
                <a:cubicBezTo>
                  <a:pt x="759" y="49"/>
                  <a:pt x="758" y="48"/>
                  <a:pt x="757" y="47"/>
                </a:cubicBezTo>
                <a:cubicBezTo>
                  <a:pt x="757" y="47"/>
                  <a:pt x="757" y="47"/>
                  <a:pt x="757" y="47"/>
                </a:cubicBezTo>
                <a:cubicBezTo>
                  <a:pt x="757" y="47"/>
                  <a:pt x="757" y="47"/>
                  <a:pt x="757" y="47"/>
                </a:cubicBezTo>
                <a:cubicBezTo>
                  <a:pt x="755" y="47"/>
                  <a:pt x="754" y="47"/>
                  <a:pt x="752" y="47"/>
                </a:cubicBezTo>
                <a:cubicBezTo>
                  <a:pt x="752" y="47"/>
                  <a:pt x="752" y="47"/>
                  <a:pt x="752" y="47"/>
                </a:cubicBezTo>
                <a:cubicBezTo>
                  <a:pt x="748" y="47"/>
                  <a:pt x="745" y="48"/>
                  <a:pt x="743" y="52"/>
                </a:cubicBezTo>
                <a:moveTo>
                  <a:pt x="751" y="44"/>
                </a:moveTo>
                <a:cubicBezTo>
                  <a:pt x="749" y="44"/>
                  <a:pt x="747" y="44"/>
                  <a:pt x="746" y="45"/>
                </a:cubicBezTo>
                <a:cubicBezTo>
                  <a:pt x="745" y="45"/>
                  <a:pt x="744" y="46"/>
                  <a:pt x="743" y="47"/>
                </a:cubicBezTo>
                <a:cubicBezTo>
                  <a:pt x="743" y="47"/>
                  <a:pt x="743" y="47"/>
                  <a:pt x="743" y="47"/>
                </a:cubicBezTo>
                <a:cubicBezTo>
                  <a:pt x="741" y="49"/>
                  <a:pt x="741" y="49"/>
                  <a:pt x="741" y="49"/>
                </a:cubicBezTo>
                <a:cubicBezTo>
                  <a:pt x="741" y="49"/>
                  <a:pt x="741" y="49"/>
                  <a:pt x="741" y="49"/>
                </a:cubicBezTo>
                <a:cubicBezTo>
                  <a:pt x="741" y="49"/>
                  <a:pt x="741" y="49"/>
                  <a:pt x="741" y="49"/>
                </a:cubicBezTo>
                <a:cubicBezTo>
                  <a:pt x="741" y="49"/>
                  <a:pt x="741" y="49"/>
                  <a:pt x="741" y="49"/>
                </a:cubicBezTo>
                <a:cubicBezTo>
                  <a:pt x="740" y="51"/>
                  <a:pt x="739" y="52"/>
                  <a:pt x="739" y="54"/>
                </a:cubicBezTo>
                <a:cubicBezTo>
                  <a:pt x="741" y="54"/>
                  <a:pt x="741" y="54"/>
                  <a:pt x="741" y="54"/>
                </a:cubicBezTo>
                <a:cubicBezTo>
                  <a:pt x="741" y="54"/>
                  <a:pt x="741" y="54"/>
                  <a:pt x="741" y="54"/>
                </a:cubicBezTo>
                <a:cubicBezTo>
                  <a:pt x="741" y="54"/>
                  <a:pt x="741" y="54"/>
                  <a:pt x="741" y="54"/>
                </a:cubicBezTo>
                <a:cubicBezTo>
                  <a:pt x="744" y="54"/>
                  <a:pt x="744" y="54"/>
                  <a:pt x="744" y="54"/>
                </a:cubicBezTo>
                <a:cubicBezTo>
                  <a:pt x="744" y="54"/>
                  <a:pt x="745" y="53"/>
                  <a:pt x="745" y="53"/>
                </a:cubicBezTo>
                <a:cubicBezTo>
                  <a:pt x="746" y="50"/>
                  <a:pt x="749" y="49"/>
                  <a:pt x="752" y="49"/>
                </a:cubicBezTo>
                <a:cubicBezTo>
                  <a:pt x="754" y="49"/>
                  <a:pt x="755" y="49"/>
                  <a:pt x="756" y="49"/>
                </a:cubicBezTo>
                <a:cubicBezTo>
                  <a:pt x="757" y="50"/>
                  <a:pt x="758" y="50"/>
                  <a:pt x="759" y="51"/>
                </a:cubicBezTo>
                <a:cubicBezTo>
                  <a:pt x="759" y="52"/>
                  <a:pt x="760" y="53"/>
                  <a:pt x="761" y="53"/>
                </a:cubicBezTo>
                <a:cubicBezTo>
                  <a:pt x="762" y="54"/>
                  <a:pt x="762" y="54"/>
                  <a:pt x="762" y="54"/>
                </a:cubicBezTo>
                <a:cubicBezTo>
                  <a:pt x="763" y="54"/>
                  <a:pt x="763" y="54"/>
                  <a:pt x="763" y="54"/>
                </a:cubicBezTo>
                <a:cubicBezTo>
                  <a:pt x="763" y="54"/>
                  <a:pt x="763" y="54"/>
                  <a:pt x="763" y="54"/>
                </a:cubicBezTo>
                <a:cubicBezTo>
                  <a:pt x="763" y="54"/>
                  <a:pt x="763" y="54"/>
                  <a:pt x="763" y="54"/>
                </a:cubicBezTo>
                <a:cubicBezTo>
                  <a:pt x="763" y="54"/>
                  <a:pt x="763" y="54"/>
                  <a:pt x="763" y="54"/>
                </a:cubicBezTo>
                <a:cubicBezTo>
                  <a:pt x="763" y="54"/>
                  <a:pt x="763" y="54"/>
                  <a:pt x="763" y="54"/>
                </a:cubicBezTo>
                <a:cubicBezTo>
                  <a:pt x="764" y="54"/>
                  <a:pt x="765" y="54"/>
                  <a:pt x="766" y="53"/>
                </a:cubicBezTo>
                <a:cubicBezTo>
                  <a:pt x="766" y="53"/>
                  <a:pt x="767" y="53"/>
                  <a:pt x="767" y="53"/>
                </a:cubicBezTo>
                <a:cubicBezTo>
                  <a:pt x="767" y="53"/>
                  <a:pt x="767" y="53"/>
                  <a:pt x="767" y="53"/>
                </a:cubicBezTo>
                <a:cubicBezTo>
                  <a:pt x="767" y="53"/>
                  <a:pt x="767" y="53"/>
                  <a:pt x="767" y="53"/>
                </a:cubicBezTo>
                <a:cubicBezTo>
                  <a:pt x="768" y="53"/>
                  <a:pt x="768" y="53"/>
                  <a:pt x="768" y="53"/>
                </a:cubicBezTo>
                <a:cubicBezTo>
                  <a:pt x="769" y="54"/>
                  <a:pt x="769" y="54"/>
                  <a:pt x="769" y="54"/>
                </a:cubicBezTo>
                <a:cubicBezTo>
                  <a:pt x="769" y="54"/>
                  <a:pt x="769" y="54"/>
                  <a:pt x="769" y="54"/>
                </a:cubicBezTo>
                <a:cubicBezTo>
                  <a:pt x="769" y="54"/>
                  <a:pt x="769" y="54"/>
                  <a:pt x="769" y="54"/>
                </a:cubicBezTo>
                <a:cubicBezTo>
                  <a:pt x="770" y="54"/>
                  <a:pt x="770" y="54"/>
                  <a:pt x="770" y="54"/>
                </a:cubicBezTo>
                <a:cubicBezTo>
                  <a:pt x="774" y="54"/>
                  <a:pt x="774" y="54"/>
                  <a:pt x="774" y="54"/>
                </a:cubicBezTo>
                <a:cubicBezTo>
                  <a:pt x="774" y="54"/>
                  <a:pt x="773" y="53"/>
                  <a:pt x="773" y="53"/>
                </a:cubicBezTo>
                <a:cubicBezTo>
                  <a:pt x="773" y="52"/>
                  <a:pt x="773" y="52"/>
                  <a:pt x="773" y="52"/>
                </a:cubicBezTo>
                <a:cubicBezTo>
                  <a:pt x="774" y="53"/>
                  <a:pt x="775" y="53"/>
                  <a:pt x="775" y="54"/>
                </a:cubicBezTo>
                <a:cubicBezTo>
                  <a:pt x="775" y="54"/>
                  <a:pt x="775" y="54"/>
                  <a:pt x="775" y="54"/>
                </a:cubicBezTo>
                <a:cubicBezTo>
                  <a:pt x="779" y="54"/>
                  <a:pt x="779" y="54"/>
                  <a:pt x="779" y="54"/>
                </a:cubicBezTo>
                <a:cubicBezTo>
                  <a:pt x="779" y="53"/>
                  <a:pt x="778" y="53"/>
                  <a:pt x="777" y="52"/>
                </a:cubicBezTo>
                <a:cubicBezTo>
                  <a:pt x="775" y="51"/>
                  <a:pt x="774" y="51"/>
                  <a:pt x="773" y="50"/>
                </a:cubicBezTo>
                <a:cubicBezTo>
                  <a:pt x="773" y="50"/>
                  <a:pt x="773" y="50"/>
                  <a:pt x="773" y="50"/>
                </a:cubicBezTo>
                <a:cubicBezTo>
                  <a:pt x="772" y="50"/>
                  <a:pt x="772" y="50"/>
                  <a:pt x="772" y="50"/>
                </a:cubicBezTo>
                <a:cubicBezTo>
                  <a:pt x="771" y="49"/>
                  <a:pt x="771" y="49"/>
                  <a:pt x="771" y="49"/>
                </a:cubicBezTo>
                <a:cubicBezTo>
                  <a:pt x="771" y="49"/>
                  <a:pt x="771" y="49"/>
                  <a:pt x="771" y="49"/>
                </a:cubicBezTo>
                <a:cubicBezTo>
                  <a:pt x="771" y="48"/>
                  <a:pt x="770" y="48"/>
                  <a:pt x="770" y="48"/>
                </a:cubicBezTo>
                <a:cubicBezTo>
                  <a:pt x="770" y="48"/>
                  <a:pt x="770" y="48"/>
                  <a:pt x="770" y="48"/>
                </a:cubicBezTo>
                <a:cubicBezTo>
                  <a:pt x="769" y="48"/>
                  <a:pt x="769" y="48"/>
                  <a:pt x="769" y="48"/>
                </a:cubicBezTo>
                <a:cubicBezTo>
                  <a:pt x="769" y="48"/>
                  <a:pt x="769" y="48"/>
                  <a:pt x="769" y="48"/>
                </a:cubicBezTo>
                <a:cubicBezTo>
                  <a:pt x="768" y="47"/>
                  <a:pt x="767" y="47"/>
                  <a:pt x="766" y="47"/>
                </a:cubicBezTo>
                <a:cubicBezTo>
                  <a:pt x="765" y="47"/>
                  <a:pt x="764" y="47"/>
                  <a:pt x="763" y="47"/>
                </a:cubicBezTo>
                <a:cubicBezTo>
                  <a:pt x="763" y="47"/>
                  <a:pt x="763" y="47"/>
                  <a:pt x="763" y="47"/>
                </a:cubicBezTo>
                <a:cubicBezTo>
                  <a:pt x="763" y="47"/>
                  <a:pt x="762" y="47"/>
                  <a:pt x="762" y="47"/>
                </a:cubicBezTo>
                <a:cubicBezTo>
                  <a:pt x="761" y="47"/>
                  <a:pt x="760" y="47"/>
                  <a:pt x="759" y="46"/>
                </a:cubicBezTo>
                <a:cubicBezTo>
                  <a:pt x="759" y="45"/>
                  <a:pt x="759" y="45"/>
                  <a:pt x="759" y="45"/>
                </a:cubicBezTo>
                <a:cubicBezTo>
                  <a:pt x="759" y="45"/>
                  <a:pt x="759" y="45"/>
                  <a:pt x="759" y="45"/>
                </a:cubicBezTo>
                <a:cubicBezTo>
                  <a:pt x="756" y="44"/>
                  <a:pt x="754" y="44"/>
                  <a:pt x="751" y="44"/>
                </a:cubicBezTo>
                <a:moveTo>
                  <a:pt x="622" y="50"/>
                </a:moveTo>
                <a:cubicBezTo>
                  <a:pt x="617" y="47"/>
                  <a:pt x="611" y="45"/>
                  <a:pt x="606" y="43"/>
                </a:cubicBezTo>
                <a:cubicBezTo>
                  <a:pt x="606" y="42"/>
                  <a:pt x="606" y="42"/>
                  <a:pt x="606" y="42"/>
                </a:cubicBezTo>
                <a:cubicBezTo>
                  <a:pt x="612" y="44"/>
                  <a:pt x="612" y="44"/>
                  <a:pt x="612" y="44"/>
                </a:cubicBezTo>
                <a:cubicBezTo>
                  <a:pt x="615" y="46"/>
                  <a:pt x="618" y="48"/>
                  <a:pt x="622" y="49"/>
                </a:cubicBezTo>
                <a:cubicBezTo>
                  <a:pt x="622" y="50"/>
                  <a:pt x="622" y="50"/>
                  <a:pt x="622" y="50"/>
                </a:cubicBezTo>
                <a:moveTo>
                  <a:pt x="528" y="43"/>
                </a:moveTo>
                <a:cubicBezTo>
                  <a:pt x="528" y="42"/>
                  <a:pt x="528" y="42"/>
                  <a:pt x="528" y="42"/>
                </a:cubicBezTo>
                <a:cubicBezTo>
                  <a:pt x="531" y="41"/>
                  <a:pt x="533" y="41"/>
                  <a:pt x="535" y="40"/>
                </a:cubicBezTo>
                <a:cubicBezTo>
                  <a:pt x="535" y="41"/>
                  <a:pt x="535" y="41"/>
                  <a:pt x="535" y="41"/>
                </a:cubicBezTo>
                <a:cubicBezTo>
                  <a:pt x="534" y="42"/>
                  <a:pt x="533" y="42"/>
                  <a:pt x="532" y="42"/>
                </a:cubicBezTo>
                <a:cubicBezTo>
                  <a:pt x="532" y="42"/>
                  <a:pt x="532" y="42"/>
                  <a:pt x="532" y="42"/>
                </a:cubicBezTo>
                <a:cubicBezTo>
                  <a:pt x="531" y="42"/>
                  <a:pt x="531" y="42"/>
                  <a:pt x="531" y="42"/>
                </a:cubicBezTo>
                <a:cubicBezTo>
                  <a:pt x="531" y="42"/>
                  <a:pt x="531" y="42"/>
                  <a:pt x="531" y="42"/>
                </a:cubicBezTo>
                <a:cubicBezTo>
                  <a:pt x="530" y="42"/>
                  <a:pt x="529" y="42"/>
                  <a:pt x="528" y="43"/>
                </a:cubicBezTo>
                <a:moveTo>
                  <a:pt x="595" y="53"/>
                </a:moveTo>
                <a:cubicBezTo>
                  <a:pt x="595" y="48"/>
                  <a:pt x="595" y="48"/>
                  <a:pt x="595" y="48"/>
                </a:cubicBezTo>
                <a:cubicBezTo>
                  <a:pt x="596" y="47"/>
                  <a:pt x="596" y="47"/>
                  <a:pt x="596" y="46"/>
                </a:cubicBezTo>
                <a:cubicBezTo>
                  <a:pt x="596" y="45"/>
                  <a:pt x="596" y="45"/>
                  <a:pt x="595" y="44"/>
                </a:cubicBezTo>
                <a:cubicBezTo>
                  <a:pt x="595" y="38"/>
                  <a:pt x="595" y="38"/>
                  <a:pt x="595" y="38"/>
                </a:cubicBezTo>
                <a:cubicBezTo>
                  <a:pt x="596" y="38"/>
                  <a:pt x="596" y="38"/>
                  <a:pt x="596" y="39"/>
                </a:cubicBezTo>
                <a:cubicBezTo>
                  <a:pt x="597" y="40"/>
                  <a:pt x="598" y="41"/>
                  <a:pt x="599" y="41"/>
                </a:cubicBezTo>
                <a:cubicBezTo>
                  <a:pt x="599" y="41"/>
                  <a:pt x="599" y="41"/>
                  <a:pt x="599" y="41"/>
                </a:cubicBezTo>
                <a:cubicBezTo>
                  <a:pt x="600" y="41"/>
                  <a:pt x="601" y="41"/>
                  <a:pt x="601" y="41"/>
                </a:cubicBezTo>
                <a:cubicBezTo>
                  <a:pt x="604" y="41"/>
                  <a:pt x="604" y="41"/>
                  <a:pt x="604" y="41"/>
                </a:cubicBezTo>
                <a:cubicBezTo>
                  <a:pt x="604" y="42"/>
                  <a:pt x="604" y="42"/>
                  <a:pt x="604" y="42"/>
                </a:cubicBezTo>
                <a:cubicBezTo>
                  <a:pt x="602" y="42"/>
                  <a:pt x="600" y="41"/>
                  <a:pt x="598" y="41"/>
                </a:cubicBezTo>
                <a:cubicBezTo>
                  <a:pt x="597" y="41"/>
                  <a:pt x="597" y="41"/>
                  <a:pt x="597" y="41"/>
                </a:cubicBezTo>
                <a:cubicBezTo>
                  <a:pt x="597" y="49"/>
                  <a:pt x="597" y="49"/>
                  <a:pt x="597" y="49"/>
                </a:cubicBezTo>
                <a:cubicBezTo>
                  <a:pt x="598" y="49"/>
                  <a:pt x="598" y="49"/>
                  <a:pt x="598" y="49"/>
                </a:cubicBezTo>
                <a:cubicBezTo>
                  <a:pt x="600" y="50"/>
                  <a:pt x="602" y="50"/>
                  <a:pt x="604" y="50"/>
                </a:cubicBezTo>
                <a:cubicBezTo>
                  <a:pt x="604" y="51"/>
                  <a:pt x="604" y="51"/>
                  <a:pt x="604" y="51"/>
                </a:cubicBezTo>
                <a:cubicBezTo>
                  <a:pt x="602" y="51"/>
                  <a:pt x="601" y="50"/>
                  <a:pt x="598" y="50"/>
                </a:cubicBezTo>
                <a:cubicBezTo>
                  <a:pt x="598" y="50"/>
                  <a:pt x="598" y="50"/>
                  <a:pt x="598" y="50"/>
                </a:cubicBezTo>
                <a:cubicBezTo>
                  <a:pt x="597" y="50"/>
                  <a:pt x="597" y="50"/>
                  <a:pt x="597" y="50"/>
                </a:cubicBezTo>
                <a:cubicBezTo>
                  <a:pt x="597" y="51"/>
                  <a:pt x="596" y="52"/>
                  <a:pt x="595" y="53"/>
                </a:cubicBezTo>
                <a:moveTo>
                  <a:pt x="537" y="41"/>
                </a:moveTo>
                <a:cubicBezTo>
                  <a:pt x="537" y="40"/>
                  <a:pt x="537" y="40"/>
                  <a:pt x="537" y="40"/>
                </a:cubicBezTo>
                <a:cubicBezTo>
                  <a:pt x="541" y="39"/>
                  <a:pt x="544" y="38"/>
                  <a:pt x="548" y="38"/>
                </a:cubicBezTo>
                <a:cubicBezTo>
                  <a:pt x="548" y="39"/>
                  <a:pt x="548" y="39"/>
                  <a:pt x="548" y="39"/>
                </a:cubicBezTo>
                <a:cubicBezTo>
                  <a:pt x="544" y="39"/>
                  <a:pt x="541" y="40"/>
                  <a:pt x="537" y="41"/>
                </a:cubicBezTo>
                <a:moveTo>
                  <a:pt x="551" y="45"/>
                </a:moveTo>
                <a:cubicBezTo>
                  <a:pt x="552" y="45"/>
                  <a:pt x="552" y="45"/>
                  <a:pt x="552" y="45"/>
                </a:cubicBezTo>
                <a:cubicBezTo>
                  <a:pt x="552" y="44"/>
                  <a:pt x="552" y="44"/>
                  <a:pt x="552" y="44"/>
                </a:cubicBezTo>
                <a:cubicBezTo>
                  <a:pt x="552" y="43"/>
                  <a:pt x="553" y="42"/>
                  <a:pt x="553" y="40"/>
                </a:cubicBezTo>
                <a:cubicBezTo>
                  <a:pt x="553" y="39"/>
                  <a:pt x="553" y="39"/>
                  <a:pt x="553" y="39"/>
                </a:cubicBezTo>
                <a:cubicBezTo>
                  <a:pt x="553" y="39"/>
                  <a:pt x="553" y="39"/>
                  <a:pt x="553" y="39"/>
                </a:cubicBezTo>
                <a:cubicBezTo>
                  <a:pt x="552" y="39"/>
                  <a:pt x="551" y="39"/>
                  <a:pt x="550" y="39"/>
                </a:cubicBezTo>
                <a:cubicBezTo>
                  <a:pt x="550" y="37"/>
                  <a:pt x="550" y="37"/>
                  <a:pt x="550" y="37"/>
                </a:cubicBezTo>
                <a:cubicBezTo>
                  <a:pt x="552" y="37"/>
                  <a:pt x="554" y="37"/>
                  <a:pt x="556" y="37"/>
                </a:cubicBezTo>
                <a:cubicBezTo>
                  <a:pt x="556" y="37"/>
                  <a:pt x="556" y="37"/>
                  <a:pt x="556" y="37"/>
                </a:cubicBezTo>
                <a:cubicBezTo>
                  <a:pt x="556" y="37"/>
                  <a:pt x="556" y="37"/>
                  <a:pt x="556" y="37"/>
                </a:cubicBezTo>
                <a:cubicBezTo>
                  <a:pt x="560" y="35"/>
                  <a:pt x="564" y="33"/>
                  <a:pt x="568" y="31"/>
                </a:cubicBezTo>
                <a:cubicBezTo>
                  <a:pt x="568" y="32"/>
                  <a:pt x="568" y="32"/>
                  <a:pt x="568" y="32"/>
                </a:cubicBezTo>
                <a:cubicBezTo>
                  <a:pt x="563" y="33"/>
                  <a:pt x="558" y="36"/>
                  <a:pt x="555" y="42"/>
                </a:cubicBezTo>
                <a:cubicBezTo>
                  <a:pt x="553" y="44"/>
                  <a:pt x="553" y="46"/>
                  <a:pt x="553" y="49"/>
                </a:cubicBezTo>
                <a:cubicBezTo>
                  <a:pt x="553" y="50"/>
                  <a:pt x="553" y="51"/>
                  <a:pt x="553" y="53"/>
                </a:cubicBezTo>
                <a:cubicBezTo>
                  <a:pt x="553" y="53"/>
                  <a:pt x="553" y="53"/>
                  <a:pt x="553" y="53"/>
                </a:cubicBezTo>
                <a:cubicBezTo>
                  <a:pt x="553" y="53"/>
                  <a:pt x="553" y="53"/>
                  <a:pt x="553" y="53"/>
                </a:cubicBezTo>
                <a:cubicBezTo>
                  <a:pt x="553" y="53"/>
                  <a:pt x="552" y="53"/>
                  <a:pt x="551" y="52"/>
                </a:cubicBezTo>
                <a:cubicBezTo>
                  <a:pt x="551" y="52"/>
                  <a:pt x="550" y="52"/>
                  <a:pt x="550" y="51"/>
                </a:cubicBezTo>
                <a:cubicBezTo>
                  <a:pt x="550" y="50"/>
                  <a:pt x="550" y="50"/>
                  <a:pt x="550" y="50"/>
                </a:cubicBezTo>
                <a:cubicBezTo>
                  <a:pt x="550" y="49"/>
                  <a:pt x="550" y="49"/>
                  <a:pt x="550" y="49"/>
                </a:cubicBezTo>
                <a:cubicBezTo>
                  <a:pt x="552" y="47"/>
                  <a:pt x="552" y="47"/>
                  <a:pt x="552" y="47"/>
                </a:cubicBezTo>
                <a:cubicBezTo>
                  <a:pt x="550" y="47"/>
                  <a:pt x="550" y="47"/>
                  <a:pt x="550" y="47"/>
                </a:cubicBezTo>
                <a:cubicBezTo>
                  <a:pt x="550" y="45"/>
                  <a:pt x="550" y="45"/>
                  <a:pt x="550" y="45"/>
                </a:cubicBezTo>
                <a:cubicBezTo>
                  <a:pt x="550" y="45"/>
                  <a:pt x="551" y="45"/>
                  <a:pt x="551" y="45"/>
                </a:cubicBezTo>
                <a:cubicBezTo>
                  <a:pt x="551" y="45"/>
                  <a:pt x="551" y="45"/>
                  <a:pt x="551" y="45"/>
                </a:cubicBezTo>
                <a:moveTo>
                  <a:pt x="593" y="37"/>
                </a:moveTo>
                <a:cubicBezTo>
                  <a:pt x="590" y="33"/>
                  <a:pt x="586" y="30"/>
                  <a:pt x="581" y="30"/>
                </a:cubicBezTo>
                <a:cubicBezTo>
                  <a:pt x="581" y="29"/>
                  <a:pt x="581" y="29"/>
                  <a:pt x="581" y="29"/>
                </a:cubicBezTo>
                <a:cubicBezTo>
                  <a:pt x="584" y="29"/>
                  <a:pt x="588" y="30"/>
                  <a:pt x="591" y="32"/>
                </a:cubicBezTo>
                <a:cubicBezTo>
                  <a:pt x="591" y="33"/>
                  <a:pt x="591" y="33"/>
                  <a:pt x="591" y="33"/>
                </a:cubicBezTo>
                <a:cubicBezTo>
                  <a:pt x="591" y="33"/>
                  <a:pt x="591" y="33"/>
                  <a:pt x="591" y="33"/>
                </a:cubicBezTo>
                <a:cubicBezTo>
                  <a:pt x="592" y="33"/>
                  <a:pt x="593" y="34"/>
                  <a:pt x="593" y="35"/>
                </a:cubicBezTo>
                <a:cubicBezTo>
                  <a:pt x="593" y="37"/>
                  <a:pt x="593" y="37"/>
                  <a:pt x="593" y="37"/>
                </a:cubicBezTo>
                <a:moveTo>
                  <a:pt x="570" y="32"/>
                </a:moveTo>
                <a:cubicBezTo>
                  <a:pt x="570" y="31"/>
                  <a:pt x="570" y="31"/>
                  <a:pt x="570" y="31"/>
                </a:cubicBezTo>
                <a:cubicBezTo>
                  <a:pt x="573" y="30"/>
                  <a:pt x="576" y="29"/>
                  <a:pt x="579" y="29"/>
                </a:cubicBezTo>
                <a:cubicBezTo>
                  <a:pt x="579" y="30"/>
                  <a:pt x="579" y="30"/>
                  <a:pt x="579" y="30"/>
                </a:cubicBezTo>
                <a:cubicBezTo>
                  <a:pt x="578" y="30"/>
                  <a:pt x="578" y="30"/>
                  <a:pt x="578" y="30"/>
                </a:cubicBezTo>
                <a:cubicBezTo>
                  <a:pt x="578" y="30"/>
                  <a:pt x="578" y="30"/>
                  <a:pt x="578" y="30"/>
                </a:cubicBezTo>
                <a:cubicBezTo>
                  <a:pt x="578" y="30"/>
                  <a:pt x="578" y="30"/>
                  <a:pt x="578" y="30"/>
                </a:cubicBezTo>
                <a:cubicBezTo>
                  <a:pt x="576" y="31"/>
                  <a:pt x="573" y="31"/>
                  <a:pt x="570" y="32"/>
                </a:cubicBezTo>
                <a:moveTo>
                  <a:pt x="581" y="27"/>
                </a:moveTo>
                <a:cubicBezTo>
                  <a:pt x="580" y="27"/>
                  <a:pt x="580" y="27"/>
                  <a:pt x="580" y="27"/>
                </a:cubicBezTo>
                <a:cubicBezTo>
                  <a:pt x="580" y="27"/>
                  <a:pt x="580" y="27"/>
                  <a:pt x="580" y="27"/>
                </a:cubicBezTo>
                <a:cubicBezTo>
                  <a:pt x="579" y="27"/>
                  <a:pt x="579" y="27"/>
                  <a:pt x="579" y="27"/>
                </a:cubicBezTo>
                <a:cubicBezTo>
                  <a:pt x="579" y="27"/>
                  <a:pt x="579" y="27"/>
                  <a:pt x="579" y="27"/>
                </a:cubicBezTo>
                <a:cubicBezTo>
                  <a:pt x="576" y="27"/>
                  <a:pt x="572" y="28"/>
                  <a:pt x="569" y="29"/>
                </a:cubicBezTo>
                <a:cubicBezTo>
                  <a:pt x="564" y="30"/>
                  <a:pt x="560" y="33"/>
                  <a:pt x="556" y="35"/>
                </a:cubicBezTo>
                <a:cubicBezTo>
                  <a:pt x="553" y="35"/>
                  <a:pt x="551" y="35"/>
                  <a:pt x="549" y="36"/>
                </a:cubicBezTo>
                <a:cubicBezTo>
                  <a:pt x="545" y="36"/>
                  <a:pt x="541" y="37"/>
                  <a:pt x="537" y="37"/>
                </a:cubicBezTo>
                <a:cubicBezTo>
                  <a:pt x="537" y="37"/>
                  <a:pt x="537" y="37"/>
                  <a:pt x="537" y="37"/>
                </a:cubicBezTo>
                <a:cubicBezTo>
                  <a:pt x="536" y="38"/>
                  <a:pt x="536" y="38"/>
                  <a:pt x="536" y="38"/>
                </a:cubicBezTo>
                <a:cubicBezTo>
                  <a:pt x="535" y="38"/>
                  <a:pt x="535" y="38"/>
                  <a:pt x="535" y="38"/>
                </a:cubicBezTo>
                <a:cubicBezTo>
                  <a:pt x="535" y="38"/>
                  <a:pt x="535" y="38"/>
                  <a:pt x="535" y="38"/>
                </a:cubicBezTo>
                <a:cubicBezTo>
                  <a:pt x="533" y="39"/>
                  <a:pt x="530" y="39"/>
                  <a:pt x="527" y="40"/>
                </a:cubicBezTo>
                <a:cubicBezTo>
                  <a:pt x="527" y="40"/>
                  <a:pt x="527" y="40"/>
                  <a:pt x="527" y="40"/>
                </a:cubicBezTo>
                <a:cubicBezTo>
                  <a:pt x="527" y="40"/>
                  <a:pt x="527" y="40"/>
                  <a:pt x="527" y="40"/>
                </a:cubicBezTo>
                <a:cubicBezTo>
                  <a:pt x="527" y="40"/>
                  <a:pt x="527" y="40"/>
                  <a:pt x="527" y="40"/>
                </a:cubicBezTo>
                <a:cubicBezTo>
                  <a:pt x="527" y="40"/>
                  <a:pt x="527" y="40"/>
                  <a:pt x="526" y="40"/>
                </a:cubicBezTo>
                <a:cubicBezTo>
                  <a:pt x="526" y="40"/>
                  <a:pt x="526" y="40"/>
                  <a:pt x="526" y="40"/>
                </a:cubicBezTo>
                <a:cubicBezTo>
                  <a:pt x="526" y="40"/>
                  <a:pt x="526" y="40"/>
                  <a:pt x="526" y="40"/>
                </a:cubicBezTo>
                <a:cubicBezTo>
                  <a:pt x="526" y="40"/>
                  <a:pt x="526" y="40"/>
                  <a:pt x="526" y="40"/>
                </a:cubicBezTo>
                <a:cubicBezTo>
                  <a:pt x="526" y="40"/>
                  <a:pt x="526" y="40"/>
                  <a:pt x="526" y="40"/>
                </a:cubicBezTo>
                <a:cubicBezTo>
                  <a:pt x="518" y="44"/>
                  <a:pt x="510" y="48"/>
                  <a:pt x="503" y="54"/>
                </a:cubicBezTo>
                <a:cubicBezTo>
                  <a:pt x="506" y="54"/>
                  <a:pt x="506" y="54"/>
                  <a:pt x="506" y="54"/>
                </a:cubicBezTo>
                <a:cubicBezTo>
                  <a:pt x="512" y="49"/>
                  <a:pt x="519" y="46"/>
                  <a:pt x="525" y="43"/>
                </a:cubicBezTo>
                <a:cubicBezTo>
                  <a:pt x="525" y="44"/>
                  <a:pt x="525" y="44"/>
                  <a:pt x="525" y="44"/>
                </a:cubicBezTo>
                <a:cubicBezTo>
                  <a:pt x="523" y="45"/>
                  <a:pt x="521" y="46"/>
                  <a:pt x="519" y="47"/>
                </a:cubicBezTo>
                <a:cubicBezTo>
                  <a:pt x="518" y="47"/>
                  <a:pt x="518" y="47"/>
                  <a:pt x="518" y="47"/>
                </a:cubicBezTo>
                <a:cubicBezTo>
                  <a:pt x="518" y="47"/>
                  <a:pt x="518" y="47"/>
                  <a:pt x="518" y="47"/>
                </a:cubicBezTo>
                <a:cubicBezTo>
                  <a:pt x="515" y="49"/>
                  <a:pt x="511" y="51"/>
                  <a:pt x="508" y="54"/>
                </a:cubicBezTo>
                <a:cubicBezTo>
                  <a:pt x="511" y="54"/>
                  <a:pt x="511" y="54"/>
                  <a:pt x="511" y="54"/>
                </a:cubicBezTo>
                <a:cubicBezTo>
                  <a:pt x="514" y="52"/>
                  <a:pt x="517" y="51"/>
                  <a:pt x="519" y="49"/>
                </a:cubicBezTo>
                <a:cubicBezTo>
                  <a:pt x="522" y="48"/>
                  <a:pt x="524" y="47"/>
                  <a:pt x="527" y="46"/>
                </a:cubicBezTo>
                <a:cubicBezTo>
                  <a:pt x="527" y="46"/>
                  <a:pt x="527" y="46"/>
                  <a:pt x="527" y="45"/>
                </a:cubicBezTo>
                <a:cubicBezTo>
                  <a:pt x="528" y="45"/>
                  <a:pt x="528" y="45"/>
                  <a:pt x="528" y="45"/>
                </a:cubicBezTo>
                <a:cubicBezTo>
                  <a:pt x="528" y="45"/>
                  <a:pt x="528" y="45"/>
                  <a:pt x="528" y="45"/>
                </a:cubicBezTo>
                <a:cubicBezTo>
                  <a:pt x="529" y="45"/>
                  <a:pt x="531" y="44"/>
                  <a:pt x="532" y="44"/>
                </a:cubicBezTo>
                <a:cubicBezTo>
                  <a:pt x="533" y="44"/>
                  <a:pt x="535" y="43"/>
                  <a:pt x="536" y="43"/>
                </a:cubicBezTo>
                <a:cubicBezTo>
                  <a:pt x="541" y="42"/>
                  <a:pt x="545" y="41"/>
                  <a:pt x="549" y="41"/>
                </a:cubicBezTo>
                <a:cubicBezTo>
                  <a:pt x="549" y="41"/>
                  <a:pt x="549" y="41"/>
                  <a:pt x="549" y="41"/>
                </a:cubicBezTo>
                <a:cubicBezTo>
                  <a:pt x="549" y="41"/>
                  <a:pt x="549" y="41"/>
                  <a:pt x="549" y="41"/>
                </a:cubicBezTo>
                <a:cubicBezTo>
                  <a:pt x="550" y="41"/>
                  <a:pt x="551" y="41"/>
                  <a:pt x="551" y="41"/>
                </a:cubicBezTo>
                <a:cubicBezTo>
                  <a:pt x="551" y="42"/>
                  <a:pt x="551" y="42"/>
                  <a:pt x="551" y="43"/>
                </a:cubicBezTo>
                <a:cubicBezTo>
                  <a:pt x="550" y="43"/>
                  <a:pt x="549" y="43"/>
                  <a:pt x="549" y="43"/>
                </a:cubicBezTo>
                <a:cubicBezTo>
                  <a:pt x="549" y="44"/>
                  <a:pt x="549" y="44"/>
                  <a:pt x="549" y="44"/>
                </a:cubicBezTo>
                <a:cubicBezTo>
                  <a:pt x="548" y="44"/>
                  <a:pt x="548" y="44"/>
                  <a:pt x="548" y="44"/>
                </a:cubicBezTo>
                <a:cubicBezTo>
                  <a:pt x="548" y="44"/>
                  <a:pt x="548" y="44"/>
                  <a:pt x="548" y="44"/>
                </a:cubicBezTo>
                <a:cubicBezTo>
                  <a:pt x="543" y="44"/>
                  <a:pt x="540" y="45"/>
                  <a:pt x="536" y="46"/>
                </a:cubicBezTo>
                <a:cubicBezTo>
                  <a:pt x="535" y="46"/>
                  <a:pt x="533" y="47"/>
                  <a:pt x="532" y="47"/>
                </a:cubicBezTo>
                <a:cubicBezTo>
                  <a:pt x="532" y="47"/>
                  <a:pt x="532" y="47"/>
                  <a:pt x="532" y="47"/>
                </a:cubicBezTo>
                <a:cubicBezTo>
                  <a:pt x="530" y="48"/>
                  <a:pt x="530" y="48"/>
                  <a:pt x="530" y="48"/>
                </a:cubicBezTo>
                <a:cubicBezTo>
                  <a:pt x="530" y="48"/>
                  <a:pt x="529" y="48"/>
                  <a:pt x="528" y="48"/>
                </a:cubicBezTo>
                <a:cubicBezTo>
                  <a:pt x="528" y="48"/>
                  <a:pt x="528" y="48"/>
                  <a:pt x="528" y="48"/>
                </a:cubicBezTo>
                <a:cubicBezTo>
                  <a:pt x="528" y="48"/>
                  <a:pt x="528" y="48"/>
                  <a:pt x="528" y="48"/>
                </a:cubicBezTo>
                <a:cubicBezTo>
                  <a:pt x="528" y="48"/>
                  <a:pt x="528" y="48"/>
                  <a:pt x="527" y="48"/>
                </a:cubicBezTo>
                <a:cubicBezTo>
                  <a:pt x="527" y="48"/>
                  <a:pt x="527" y="48"/>
                  <a:pt x="527" y="48"/>
                </a:cubicBezTo>
                <a:cubicBezTo>
                  <a:pt x="526" y="48"/>
                  <a:pt x="526" y="48"/>
                  <a:pt x="526" y="48"/>
                </a:cubicBezTo>
                <a:cubicBezTo>
                  <a:pt x="525" y="48"/>
                  <a:pt x="525" y="48"/>
                  <a:pt x="525" y="48"/>
                </a:cubicBezTo>
                <a:cubicBezTo>
                  <a:pt x="525" y="48"/>
                  <a:pt x="525" y="48"/>
                  <a:pt x="525" y="48"/>
                </a:cubicBezTo>
                <a:cubicBezTo>
                  <a:pt x="524" y="49"/>
                  <a:pt x="523" y="49"/>
                  <a:pt x="522" y="49"/>
                </a:cubicBezTo>
                <a:cubicBezTo>
                  <a:pt x="522" y="49"/>
                  <a:pt x="522" y="49"/>
                  <a:pt x="522" y="49"/>
                </a:cubicBezTo>
                <a:cubicBezTo>
                  <a:pt x="521" y="49"/>
                  <a:pt x="521" y="49"/>
                  <a:pt x="520" y="49"/>
                </a:cubicBezTo>
                <a:cubicBezTo>
                  <a:pt x="520" y="49"/>
                  <a:pt x="520" y="49"/>
                  <a:pt x="520" y="49"/>
                </a:cubicBezTo>
                <a:cubicBezTo>
                  <a:pt x="520" y="49"/>
                  <a:pt x="520" y="49"/>
                  <a:pt x="520" y="49"/>
                </a:cubicBezTo>
                <a:cubicBezTo>
                  <a:pt x="517" y="50"/>
                  <a:pt x="515" y="52"/>
                  <a:pt x="512" y="54"/>
                </a:cubicBezTo>
                <a:cubicBezTo>
                  <a:pt x="516" y="54"/>
                  <a:pt x="516" y="54"/>
                  <a:pt x="516" y="54"/>
                </a:cubicBezTo>
                <a:cubicBezTo>
                  <a:pt x="517" y="53"/>
                  <a:pt x="519" y="52"/>
                  <a:pt x="520" y="51"/>
                </a:cubicBezTo>
                <a:cubicBezTo>
                  <a:pt x="521" y="51"/>
                  <a:pt x="521" y="51"/>
                  <a:pt x="522" y="51"/>
                </a:cubicBezTo>
                <a:cubicBezTo>
                  <a:pt x="523" y="51"/>
                  <a:pt x="524" y="51"/>
                  <a:pt x="525" y="50"/>
                </a:cubicBezTo>
                <a:cubicBezTo>
                  <a:pt x="525" y="52"/>
                  <a:pt x="525" y="52"/>
                  <a:pt x="525" y="52"/>
                </a:cubicBezTo>
                <a:cubicBezTo>
                  <a:pt x="525" y="52"/>
                  <a:pt x="525" y="52"/>
                  <a:pt x="525" y="52"/>
                </a:cubicBezTo>
                <a:cubicBezTo>
                  <a:pt x="523" y="52"/>
                  <a:pt x="521" y="52"/>
                  <a:pt x="519" y="53"/>
                </a:cubicBezTo>
                <a:cubicBezTo>
                  <a:pt x="519" y="53"/>
                  <a:pt x="519" y="53"/>
                  <a:pt x="519" y="53"/>
                </a:cubicBezTo>
                <a:cubicBezTo>
                  <a:pt x="519" y="53"/>
                  <a:pt x="519" y="53"/>
                  <a:pt x="519" y="53"/>
                </a:cubicBezTo>
                <a:cubicBezTo>
                  <a:pt x="518" y="53"/>
                  <a:pt x="518" y="54"/>
                  <a:pt x="517" y="54"/>
                </a:cubicBezTo>
                <a:cubicBezTo>
                  <a:pt x="522" y="54"/>
                  <a:pt x="522" y="54"/>
                  <a:pt x="522" y="54"/>
                </a:cubicBezTo>
                <a:cubicBezTo>
                  <a:pt x="523" y="54"/>
                  <a:pt x="524" y="54"/>
                  <a:pt x="525" y="54"/>
                </a:cubicBezTo>
                <a:cubicBezTo>
                  <a:pt x="525" y="54"/>
                  <a:pt x="525" y="54"/>
                  <a:pt x="525" y="54"/>
                </a:cubicBezTo>
                <a:cubicBezTo>
                  <a:pt x="525" y="54"/>
                  <a:pt x="525" y="54"/>
                  <a:pt x="525" y="54"/>
                </a:cubicBezTo>
                <a:cubicBezTo>
                  <a:pt x="526" y="54"/>
                  <a:pt x="526" y="54"/>
                  <a:pt x="526" y="54"/>
                </a:cubicBezTo>
                <a:cubicBezTo>
                  <a:pt x="527" y="54"/>
                  <a:pt x="527" y="54"/>
                  <a:pt x="527" y="54"/>
                </a:cubicBezTo>
                <a:cubicBezTo>
                  <a:pt x="527" y="54"/>
                  <a:pt x="527" y="54"/>
                  <a:pt x="527" y="54"/>
                </a:cubicBezTo>
                <a:cubicBezTo>
                  <a:pt x="527" y="54"/>
                  <a:pt x="527" y="54"/>
                  <a:pt x="527" y="54"/>
                </a:cubicBezTo>
                <a:cubicBezTo>
                  <a:pt x="528" y="54"/>
                  <a:pt x="528" y="54"/>
                  <a:pt x="528" y="54"/>
                </a:cubicBezTo>
                <a:cubicBezTo>
                  <a:pt x="535" y="54"/>
                  <a:pt x="535" y="54"/>
                  <a:pt x="535" y="54"/>
                </a:cubicBezTo>
                <a:cubicBezTo>
                  <a:pt x="533" y="53"/>
                  <a:pt x="530" y="52"/>
                  <a:pt x="528" y="52"/>
                </a:cubicBezTo>
                <a:cubicBezTo>
                  <a:pt x="528" y="50"/>
                  <a:pt x="528" y="50"/>
                  <a:pt x="528" y="50"/>
                </a:cubicBezTo>
                <a:cubicBezTo>
                  <a:pt x="529" y="50"/>
                  <a:pt x="530" y="50"/>
                  <a:pt x="530" y="50"/>
                </a:cubicBezTo>
                <a:cubicBezTo>
                  <a:pt x="531" y="51"/>
                  <a:pt x="531" y="51"/>
                  <a:pt x="531" y="51"/>
                </a:cubicBezTo>
                <a:cubicBezTo>
                  <a:pt x="533" y="49"/>
                  <a:pt x="533" y="49"/>
                  <a:pt x="533" y="49"/>
                </a:cubicBezTo>
                <a:cubicBezTo>
                  <a:pt x="534" y="48"/>
                  <a:pt x="534" y="48"/>
                  <a:pt x="535" y="48"/>
                </a:cubicBezTo>
                <a:cubicBezTo>
                  <a:pt x="535" y="50"/>
                  <a:pt x="535" y="50"/>
                  <a:pt x="535" y="50"/>
                </a:cubicBezTo>
                <a:cubicBezTo>
                  <a:pt x="534" y="50"/>
                  <a:pt x="534" y="50"/>
                  <a:pt x="534" y="50"/>
                </a:cubicBezTo>
                <a:cubicBezTo>
                  <a:pt x="534" y="51"/>
                  <a:pt x="534" y="51"/>
                  <a:pt x="534" y="51"/>
                </a:cubicBezTo>
                <a:cubicBezTo>
                  <a:pt x="534" y="51"/>
                  <a:pt x="534" y="52"/>
                  <a:pt x="535" y="52"/>
                </a:cubicBezTo>
                <a:cubicBezTo>
                  <a:pt x="535" y="52"/>
                  <a:pt x="535" y="52"/>
                  <a:pt x="535" y="52"/>
                </a:cubicBezTo>
                <a:cubicBezTo>
                  <a:pt x="535" y="54"/>
                  <a:pt x="535" y="54"/>
                  <a:pt x="535" y="54"/>
                </a:cubicBezTo>
                <a:cubicBezTo>
                  <a:pt x="537" y="54"/>
                  <a:pt x="537" y="54"/>
                  <a:pt x="537" y="54"/>
                </a:cubicBezTo>
                <a:cubicBezTo>
                  <a:pt x="537" y="52"/>
                  <a:pt x="537" y="52"/>
                  <a:pt x="537" y="52"/>
                </a:cubicBezTo>
                <a:cubicBezTo>
                  <a:pt x="537" y="52"/>
                  <a:pt x="537" y="52"/>
                  <a:pt x="537" y="52"/>
                </a:cubicBezTo>
                <a:cubicBezTo>
                  <a:pt x="537" y="51"/>
                  <a:pt x="537" y="51"/>
                  <a:pt x="537" y="51"/>
                </a:cubicBezTo>
                <a:cubicBezTo>
                  <a:pt x="539" y="50"/>
                  <a:pt x="539" y="50"/>
                  <a:pt x="539" y="50"/>
                </a:cubicBezTo>
                <a:cubicBezTo>
                  <a:pt x="537" y="50"/>
                  <a:pt x="537" y="50"/>
                  <a:pt x="537" y="50"/>
                </a:cubicBezTo>
                <a:cubicBezTo>
                  <a:pt x="537" y="48"/>
                  <a:pt x="537" y="48"/>
                  <a:pt x="537" y="48"/>
                </a:cubicBezTo>
                <a:cubicBezTo>
                  <a:pt x="541" y="47"/>
                  <a:pt x="544" y="46"/>
                  <a:pt x="548" y="46"/>
                </a:cubicBezTo>
                <a:cubicBezTo>
                  <a:pt x="548" y="47"/>
                  <a:pt x="548" y="47"/>
                  <a:pt x="548" y="47"/>
                </a:cubicBezTo>
                <a:cubicBezTo>
                  <a:pt x="547" y="47"/>
                  <a:pt x="547" y="47"/>
                  <a:pt x="547" y="47"/>
                </a:cubicBezTo>
                <a:cubicBezTo>
                  <a:pt x="547" y="48"/>
                  <a:pt x="547" y="48"/>
                  <a:pt x="547" y="48"/>
                </a:cubicBezTo>
                <a:cubicBezTo>
                  <a:pt x="547" y="49"/>
                  <a:pt x="547" y="49"/>
                  <a:pt x="547" y="49"/>
                </a:cubicBezTo>
                <a:cubicBezTo>
                  <a:pt x="547" y="49"/>
                  <a:pt x="548" y="49"/>
                  <a:pt x="548" y="50"/>
                </a:cubicBezTo>
                <a:cubicBezTo>
                  <a:pt x="548" y="51"/>
                  <a:pt x="548" y="51"/>
                  <a:pt x="548" y="51"/>
                </a:cubicBezTo>
                <a:cubicBezTo>
                  <a:pt x="547" y="51"/>
                  <a:pt x="546" y="51"/>
                  <a:pt x="545" y="51"/>
                </a:cubicBezTo>
                <a:cubicBezTo>
                  <a:pt x="545" y="51"/>
                  <a:pt x="545" y="51"/>
                  <a:pt x="545" y="51"/>
                </a:cubicBezTo>
                <a:cubicBezTo>
                  <a:pt x="542" y="51"/>
                  <a:pt x="540" y="52"/>
                  <a:pt x="537" y="54"/>
                </a:cubicBezTo>
                <a:cubicBezTo>
                  <a:pt x="541" y="54"/>
                  <a:pt x="541" y="54"/>
                  <a:pt x="541" y="54"/>
                </a:cubicBezTo>
                <a:cubicBezTo>
                  <a:pt x="542" y="53"/>
                  <a:pt x="544" y="53"/>
                  <a:pt x="545" y="53"/>
                </a:cubicBezTo>
                <a:cubicBezTo>
                  <a:pt x="545" y="53"/>
                  <a:pt x="545" y="53"/>
                  <a:pt x="545" y="53"/>
                </a:cubicBezTo>
                <a:cubicBezTo>
                  <a:pt x="546" y="53"/>
                  <a:pt x="547" y="53"/>
                  <a:pt x="548" y="53"/>
                </a:cubicBezTo>
                <a:cubicBezTo>
                  <a:pt x="548" y="53"/>
                  <a:pt x="548" y="53"/>
                  <a:pt x="548" y="53"/>
                </a:cubicBezTo>
                <a:cubicBezTo>
                  <a:pt x="548" y="53"/>
                  <a:pt x="548" y="53"/>
                  <a:pt x="548" y="53"/>
                </a:cubicBezTo>
                <a:cubicBezTo>
                  <a:pt x="548" y="53"/>
                  <a:pt x="548" y="53"/>
                  <a:pt x="549" y="53"/>
                </a:cubicBezTo>
                <a:cubicBezTo>
                  <a:pt x="549" y="53"/>
                  <a:pt x="550" y="54"/>
                  <a:pt x="550" y="54"/>
                </a:cubicBezTo>
                <a:cubicBezTo>
                  <a:pt x="550" y="54"/>
                  <a:pt x="551" y="54"/>
                  <a:pt x="551" y="54"/>
                </a:cubicBezTo>
                <a:cubicBezTo>
                  <a:pt x="555" y="54"/>
                  <a:pt x="555" y="54"/>
                  <a:pt x="555" y="54"/>
                </a:cubicBezTo>
                <a:cubicBezTo>
                  <a:pt x="555" y="54"/>
                  <a:pt x="555" y="54"/>
                  <a:pt x="555" y="53"/>
                </a:cubicBezTo>
                <a:cubicBezTo>
                  <a:pt x="556" y="53"/>
                  <a:pt x="556" y="53"/>
                  <a:pt x="556" y="53"/>
                </a:cubicBezTo>
                <a:cubicBezTo>
                  <a:pt x="556" y="53"/>
                  <a:pt x="556" y="53"/>
                  <a:pt x="556" y="53"/>
                </a:cubicBezTo>
                <a:cubicBezTo>
                  <a:pt x="555" y="51"/>
                  <a:pt x="555" y="50"/>
                  <a:pt x="555" y="49"/>
                </a:cubicBezTo>
                <a:cubicBezTo>
                  <a:pt x="555" y="47"/>
                  <a:pt x="555" y="45"/>
                  <a:pt x="556" y="43"/>
                </a:cubicBezTo>
                <a:cubicBezTo>
                  <a:pt x="556" y="43"/>
                  <a:pt x="556" y="43"/>
                  <a:pt x="556" y="43"/>
                </a:cubicBezTo>
                <a:cubicBezTo>
                  <a:pt x="556" y="43"/>
                  <a:pt x="556" y="43"/>
                  <a:pt x="556" y="43"/>
                </a:cubicBezTo>
                <a:cubicBezTo>
                  <a:pt x="559" y="38"/>
                  <a:pt x="564" y="35"/>
                  <a:pt x="569" y="34"/>
                </a:cubicBezTo>
                <a:cubicBezTo>
                  <a:pt x="569" y="34"/>
                  <a:pt x="569" y="34"/>
                  <a:pt x="569" y="34"/>
                </a:cubicBezTo>
                <a:cubicBezTo>
                  <a:pt x="569" y="34"/>
                  <a:pt x="569" y="34"/>
                  <a:pt x="569" y="34"/>
                </a:cubicBezTo>
                <a:cubicBezTo>
                  <a:pt x="570" y="34"/>
                  <a:pt x="570" y="34"/>
                  <a:pt x="570" y="34"/>
                </a:cubicBezTo>
                <a:cubicBezTo>
                  <a:pt x="570" y="34"/>
                  <a:pt x="570" y="34"/>
                  <a:pt x="570" y="34"/>
                </a:cubicBezTo>
                <a:cubicBezTo>
                  <a:pt x="573" y="33"/>
                  <a:pt x="576" y="33"/>
                  <a:pt x="578" y="32"/>
                </a:cubicBezTo>
                <a:cubicBezTo>
                  <a:pt x="579" y="32"/>
                  <a:pt x="579" y="32"/>
                  <a:pt x="580" y="32"/>
                </a:cubicBezTo>
                <a:cubicBezTo>
                  <a:pt x="585" y="32"/>
                  <a:pt x="591" y="35"/>
                  <a:pt x="593" y="40"/>
                </a:cubicBezTo>
                <a:cubicBezTo>
                  <a:pt x="593" y="41"/>
                  <a:pt x="593" y="43"/>
                  <a:pt x="593" y="44"/>
                </a:cubicBezTo>
                <a:cubicBezTo>
                  <a:pt x="593" y="44"/>
                  <a:pt x="593" y="44"/>
                  <a:pt x="593" y="44"/>
                </a:cubicBezTo>
                <a:cubicBezTo>
                  <a:pt x="593" y="44"/>
                  <a:pt x="593" y="44"/>
                  <a:pt x="593" y="44"/>
                </a:cubicBezTo>
                <a:cubicBezTo>
                  <a:pt x="594" y="45"/>
                  <a:pt x="594" y="45"/>
                  <a:pt x="594" y="46"/>
                </a:cubicBezTo>
                <a:cubicBezTo>
                  <a:pt x="594" y="46"/>
                  <a:pt x="594" y="47"/>
                  <a:pt x="594" y="47"/>
                </a:cubicBezTo>
                <a:cubicBezTo>
                  <a:pt x="593" y="47"/>
                  <a:pt x="593" y="47"/>
                  <a:pt x="593" y="47"/>
                </a:cubicBezTo>
                <a:cubicBezTo>
                  <a:pt x="593" y="47"/>
                  <a:pt x="593" y="47"/>
                  <a:pt x="593" y="47"/>
                </a:cubicBezTo>
                <a:cubicBezTo>
                  <a:pt x="593" y="48"/>
                  <a:pt x="593" y="49"/>
                  <a:pt x="592" y="50"/>
                </a:cubicBezTo>
                <a:cubicBezTo>
                  <a:pt x="592" y="51"/>
                  <a:pt x="591" y="51"/>
                  <a:pt x="591" y="52"/>
                </a:cubicBezTo>
                <a:cubicBezTo>
                  <a:pt x="590" y="52"/>
                  <a:pt x="589" y="52"/>
                  <a:pt x="589" y="52"/>
                </a:cubicBezTo>
                <a:cubicBezTo>
                  <a:pt x="589" y="52"/>
                  <a:pt x="589" y="52"/>
                  <a:pt x="589" y="52"/>
                </a:cubicBezTo>
                <a:cubicBezTo>
                  <a:pt x="589" y="52"/>
                  <a:pt x="589" y="52"/>
                  <a:pt x="589" y="52"/>
                </a:cubicBezTo>
                <a:cubicBezTo>
                  <a:pt x="587" y="50"/>
                  <a:pt x="584" y="49"/>
                  <a:pt x="581" y="48"/>
                </a:cubicBezTo>
                <a:cubicBezTo>
                  <a:pt x="581" y="48"/>
                  <a:pt x="581" y="48"/>
                  <a:pt x="581" y="48"/>
                </a:cubicBezTo>
                <a:cubicBezTo>
                  <a:pt x="580" y="48"/>
                  <a:pt x="580" y="48"/>
                  <a:pt x="580" y="48"/>
                </a:cubicBezTo>
                <a:cubicBezTo>
                  <a:pt x="579" y="47"/>
                  <a:pt x="579" y="47"/>
                  <a:pt x="579" y="47"/>
                </a:cubicBezTo>
                <a:cubicBezTo>
                  <a:pt x="579" y="48"/>
                  <a:pt x="579" y="48"/>
                  <a:pt x="579" y="48"/>
                </a:cubicBezTo>
                <a:cubicBezTo>
                  <a:pt x="576" y="48"/>
                  <a:pt x="573" y="49"/>
                  <a:pt x="570" y="51"/>
                </a:cubicBezTo>
                <a:cubicBezTo>
                  <a:pt x="570" y="50"/>
                  <a:pt x="570" y="50"/>
                  <a:pt x="570" y="50"/>
                </a:cubicBezTo>
                <a:cubicBezTo>
                  <a:pt x="569" y="52"/>
                  <a:pt x="569" y="52"/>
                  <a:pt x="569" y="52"/>
                </a:cubicBezTo>
                <a:cubicBezTo>
                  <a:pt x="568" y="52"/>
                  <a:pt x="568" y="52"/>
                  <a:pt x="568" y="52"/>
                </a:cubicBezTo>
                <a:cubicBezTo>
                  <a:pt x="568" y="52"/>
                  <a:pt x="568" y="52"/>
                  <a:pt x="568" y="52"/>
                </a:cubicBezTo>
                <a:cubicBezTo>
                  <a:pt x="568" y="53"/>
                  <a:pt x="567" y="53"/>
                  <a:pt x="567" y="54"/>
                </a:cubicBezTo>
                <a:cubicBezTo>
                  <a:pt x="570" y="54"/>
                  <a:pt x="570" y="54"/>
                  <a:pt x="570" y="54"/>
                </a:cubicBezTo>
                <a:cubicBezTo>
                  <a:pt x="570" y="53"/>
                  <a:pt x="570" y="53"/>
                  <a:pt x="570" y="53"/>
                </a:cubicBezTo>
                <a:cubicBezTo>
                  <a:pt x="573" y="52"/>
                  <a:pt x="576" y="50"/>
                  <a:pt x="579" y="50"/>
                </a:cubicBezTo>
                <a:cubicBezTo>
                  <a:pt x="579" y="51"/>
                  <a:pt x="579" y="51"/>
                  <a:pt x="579" y="51"/>
                </a:cubicBezTo>
                <a:cubicBezTo>
                  <a:pt x="578" y="51"/>
                  <a:pt x="578" y="51"/>
                  <a:pt x="578" y="51"/>
                </a:cubicBezTo>
                <a:cubicBezTo>
                  <a:pt x="578" y="52"/>
                  <a:pt x="578" y="52"/>
                  <a:pt x="578" y="52"/>
                </a:cubicBezTo>
                <a:cubicBezTo>
                  <a:pt x="578" y="53"/>
                  <a:pt x="578" y="53"/>
                  <a:pt x="578" y="53"/>
                </a:cubicBezTo>
                <a:cubicBezTo>
                  <a:pt x="579" y="53"/>
                  <a:pt x="579" y="53"/>
                  <a:pt x="579" y="53"/>
                </a:cubicBezTo>
                <a:cubicBezTo>
                  <a:pt x="579" y="54"/>
                  <a:pt x="579" y="54"/>
                  <a:pt x="579" y="54"/>
                </a:cubicBezTo>
                <a:cubicBezTo>
                  <a:pt x="581" y="54"/>
                  <a:pt x="581" y="54"/>
                  <a:pt x="581" y="54"/>
                </a:cubicBezTo>
                <a:cubicBezTo>
                  <a:pt x="581" y="54"/>
                  <a:pt x="581" y="54"/>
                  <a:pt x="581" y="54"/>
                </a:cubicBezTo>
                <a:cubicBezTo>
                  <a:pt x="581" y="53"/>
                  <a:pt x="581" y="53"/>
                  <a:pt x="581" y="53"/>
                </a:cubicBezTo>
                <a:cubicBezTo>
                  <a:pt x="582" y="52"/>
                  <a:pt x="582" y="52"/>
                  <a:pt x="582" y="52"/>
                </a:cubicBezTo>
                <a:cubicBezTo>
                  <a:pt x="581" y="52"/>
                  <a:pt x="581" y="52"/>
                  <a:pt x="581" y="52"/>
                </a:cubicBezTo>
                <a:cubicBezTo>
                  <a:pt x="581" y="51"/>
                  <a:pt x="581" y="51"/>
                  <a:pt x="581" y="51"/>
                </a:cubicBezTo>
                <a:cubicBezTo>
                  <a:pt x="581" y="51"/>
                  <a:pt x="581" y="51"/>
                  <a:pt x="581" y="51"/>
                </a:cubicBezTo>
                <a:cubicBezTo>
                  <a:pt x="581" y="50"/>
                  <a:pt x="581" y="50"/>
                  <a:pt x="581" y="50"/>
                </a:cubicBezTo>
                <a:cubicBezTo>
                  <a:pt x="583" y="51"/>
                  <a:pt x="586" y="52"/>
                  <a:pt x="588" y="54"/>
                </a:cubicBezTo>
                <a:cubicBezTo>
                  <a:pt x="588" y="54"/>
                  <a:pt x="588" y="54"/>
                  <a:pt x="588" y="54"/>
                </a:cubicBezTo>
                <a:cubicBezTo>
                  <a:pt x="591" y="54"/>
                  <a:pt x="591" y="54"/>
                  <a:pt x="591" y="54"/>
                </a:cubicBezTo>
                <a:cubicBezTo>
                  <a:pt x="591" y="54"/>
                  <a:pt x="591" y="54"/>
                  <a:pt x="592" y="53"/>
                </a:cubicBezTo>
                <a:cubicBezTo>
                  <a:pt x="592" y="53"/>
                  <a:pt x="593" y="53"/>
                  <a:pt x="593" y="52"/>
                </a:cubicBezTo>
                <a:cubicBezTo>
                  <a:pt x="593" y="54"/>
                  <a:pt x="593" y="54"/>
                  <a:pt x="593" y="54"/>
                </a:cubicBezTo>
                <a:cubicBezTo>
                  <a:pt x="597" y="54"/>
                  <a:pt x="597" y="54"/>
                  <a:pt x="597" y="54"/>
                </a:cubicBezTo>
                <a:cubicBezTo>
                  <a:pt x="598" y="53"/>
                  <a:pt x="598" y="53"/>
                  <a:pt x="599" y="52"/>
                </a:cubicBezTo>
                <a:cubicBezTo>
                  <a:pt x="600" y="52"/>
                  <a:pt x="602" y="53"/>
                  <a:pt x="604" y="53"/>
                </a:cubicBezTo>
                <a:cubicBezTo>
                  <a:pt x="605" y="53"/>
                  <a:pt x="605" y="53"/>
                  <a:pt x="605" y="53"/>
                </a:cubicBezTo>
                <a:cubicBezTo>
                  <a:pt x="605" y="54"/>
                  <a:pt x="606" y="54"/>
                  <a:pt x="606" y="54"/>
                </a:cubicBezTo>
                <a:cubicBezTo>
                  <a:pt x="610" y="54"/>
                  <a:pt x="610" y="54"/>
                  <a:pt x="610" y="54"/>
                </a:cubicBezTo>
                <a:cubicBezTo>
                  <a:pt x="609" y="53"/>
                  <a:pt x="607" y="53"/>
                  <a:pt x="606" y="52"/>
                </a:cubicBezTo>
                <a:cubicBezTo>
                  <a:pt x="606" y="51"/>
                  <a:pt x="606" y="51"/>
                  <a:pt x="606" y="51"/>
                </a:cubicBezTo>
                <a:cubicBezTo>
                  <a:pt x="608" y="52"/>
                  <a:pt x="611" y="53"/>
                  <a:pt x="613" y="54"/>
                </a:cubicBezTo>
                <a:cubicBezTo>
                  <a:pt x="617" y="54"/>
                  <a:pt x="617" y="54"/>
                  <a:pt x="617" y="54"/>
                </a:cubicBezTo>
                <a:cubicBezTo>
                  <a:pt x="613" y="52"/>
                  <a:pt x="610" y="50"/>
                  <a:pt x="606" y="49"/>
                </a:cubicBezTo>
                <a:cubicBezTo>
                  <a:pt x="606" y="49"/>
                  <a:pt x="606" y="49"/>
                  <a:pt x="606" y="49"/>
                </a:cubicBezTo>
                <a:cubicBezTo>
                  <a:pt x="605" y="49"/>
                  <a:pt x="605" y="49"/>
                  <a:pt x="605" y="49"/>
                </a:cubicBezTo>
                <a:cubicBezTo>
                  <a:pt x="604" y="48"/>
                  <a:pt x="604" y="48"/>
                  <a:pt x="604" y="48"/>
                </a:cubicBezTo>
                <a:cubicBezTo>
                  <a:pt x="604" y="48"/>
                  <a:pt x="604" y="48"/>
                  <a:pt x="604" y="48"/>
                </a:cubicBezTo>
                <a:cubicBezTo>
                  <a:pt x="602" y="48"/>
                  <a:pt x="601" y="48"/>
                  <a:pt x="599" y="47"/>
                </a:cubicBezTo>
                <a:cubicBezTo>
                  <a:pt x="599" y="43"/>
                  <a:pt x="599" y="43"/>
                  <a:pt x="599" y="43"/>
                </a:cubicBezTo>
                <a:cubicBezTo>
                  <a:pt x="601" y="44"/>
                  <a:pt x="602" y="44"/>
                  <a:pt x="604" y="44"/>
                </a:cubicBezTo>
                <a:cubicBezTo>
                  <a:pt x="604" y="44"/>
                  <a:pt x="604" y="44"/>
                  <a:pt x="604" y="44"/>
                </a:cubicBezTo>
                <a:cubicBezTo>
                  <a:pt x="605" y="45"/>
                  <a:pt x="605" y="45"/>
                  <a:pt x="605" y="45"/>
                </a:cubicBezTo>
                <a:cubicBezTo>
                  <a:pt x="606" y="45"/>
                  <a:pt x="606" y="45"/>
                  <a:pt x="606" y="45"/>
                </a:cubicBezTo>
                <a:cubicBezTo>
                  <a:pt x="606" y="45"/>
                  <a:pt x="606" y="45"/>
                  <a:pt x="606" y="45"/>
                </a:cubicBezTo>
                <a:cubicBezTo>
                  <a:pt x="612" y="47"/>
                  <a:pt x="617" y="50"/>
                  <a:pt x="622" y="53"/>
                </a:cubicBezTo>
                <a:cubicBezTo>
                  <a:pt x="623" y="53"/>
                  <a:pt x="623" y="54"/>
                  <a:pt x="624" y="54"/>
                </a:cubicBezTo>
                <a:cubicBezTo>
                  <a:pt x="628" y="54"/>
                  <a:pt x="628" y="54"/>
                  <a:pt x="628" y="54"/>
                </a:cubicBezTo>
                <a:cubicBezTo>
                  <a:pt x="626" y="53"/>
                  <a:pt x="625" y="52"/>
                  <a:pt x="624" y="51"/>
                </a:cubicBezTo>
                <a:cubicBezTo>
                  <a:pt x="624" y="50"/>
                  <a:pt x="624" y="50"/>
                  <a:pt x="624" y="50"/>
                </a:cubicBezTo>
                <a:cubicBezTo>
                  <a:pt x="626" y="51"/>
                  <a:pt x="628" y="52"/>
                  <a:pt x="629" y="54"/>
                </a:cubicBezTo>
                <a:cubicBezTo>
                  <a:pt x="629" y="54"/>
                  <a:pt x="629" y="54"/>
                  <a:pt x="629" y="54"/>
                </a:cubicBezTo>
                <a:cubicBezTo>
                  <a:pt x="633" y="54"/>
                  <a:pt x="633" y="54"/>
                  <a:pt x="633" y="54"/>
                </a:cubicBezTo>
                <a:cubicBezTo>
                  <a:pt x="632" y="54"/>
                  <a:pt x="631" y="53"/>
                  <a:pt x="631" y="53"/>
                </a:cubicBezTo>
                <a:cubicBezTo>
                  <a:pt x="629" y="50"/>
                  <a:pt x="626" y="49"/>
                  <a:pt x="623" y="48"/>
                </a:cubicBezTo>
                <a:cubicBezTo>
                  <a:pt x="623" y="48"/>
                  <a:pt x="623" y="48"/>
                  <a:pt x="623" y="48"/>
                </a:cubicBezTo>
                <a:cubicBezTo>
                  <a:pt x="620" y="46"/>
                  <a:pt x="616" y="44"/>
                  <a:pt x="613" y="42"/>
                </a:cubicBezTo>
                <a:cubicBezTo>
                  <a:pt x="613" y="42"/>
                  <a:pt x="613" y="42"/>
                  <a:pt x="613" y="42"/>
                </a:cubicBezTo>
                <a:cubicBezTo>
                  <a:pt x="605" y="40"/>
                  <a:pt x="605" y="40"/>
                  <a:pt x="605" y="40"/>
                </a:cubicBezTo>
                <a:cubicBezTo>
                  <a:pt x="601" y="38"/>
                  <a:pt x="601" y="38"/>
                  <a:pt x="601" y="38"/>
                </a:cubicBezTo>
                <a:cubicBezTo>
                  <a:pt x="601" y="39"/>
                  <a:pt x="601" y="39"/>
                  <a:pt x="601" y="39"/>
                </a:cubicBezTo>
                <a:cubicBezTo>
                  <a:pt x="600" y="39"/>
                  <a:pt x="600" y="39"/>
                  <a:pt x="599" y="39"/>
                </a:cubicBezTo>
                <a:cubicBezTo>
                  <a:pt x="599" y="39"/>
                  <a:pt x="598" y="39"/>
                  <a:pt x="597" y="38"/>
                </a:cubicBezTo>
                <a:cubicBezTo>
                  <a:pt x="597" y="37"/>
                  <a:pt x="596" y="35"/>
                  <a:pt x="595" y="34"/>
                </a:cubicBezTo>
                <a:cubicBezTo>
                  <a:pt x="595" y="33"/>
                  <a:pt x="594" y="32"/>
                  <a:pt x="594" y="32"/>
                </a:cubicBezTo>
                <a:cubicBezTo>
                  <a:pt x="593" y="31"/>
                  <a:pt x="593" y="31"/>
                  <a:pt x="593" y="31"/>
                </a:cubicBezTo>
                <a:cubicBezTo>
                  <a:pt x="593" y="32"/>
                  <a:pt x="593" y="32"/>
                  <a:pt x="593" y="32"/>
                </a:cubicBezTo>
                <a:cubicBezTo>
                  <a:pt x="593" y="31"/>
                  <a:pt x="592" y="31"/>
                  <a:pt x="592" y="31"/>
                </a:cubicBezTo>
                <a:cubicBezTo>
                  <a:pt x="588" y="28"/>
                  <a:pt x="585" y="27"/>
                  <a:pt x="581" y="27"/>
                </a:cubicBezTo>
                <a:cubicBezTo>
                  <a:pt x="581" y="27"/>
                  <a:pt x="581" y="27"/>
                  <a:pt x="581" y="27"/>
                </a:cubicBezTo>
                <a:moveTo>
                  <a:pt x="494" y="32"/>
                </a:moveTo>
                <a:cubicBezTo>
                  <a:pt x="494" y="31"/>
                  <a:pt x="494" y="31"/>
                  <a:pt x="494" y="31"/>
                </a:cubicBezTo>
                <a:cubicBezTo>
                  <a:pt x="495" y="30"/>
                  <a:pt x="497" y="29"/>
                  <a:pt x="498" y="28"/>
                </a:cubicBezTo>
                <a:cubicBezTo>
                  <a:pt x="498" y="29"/>
                  <a:pt x="498" y="29"/>
                  <a:pt x="498" y="29"/>
                </a:cubicBezTo>
                <a:cubicBezTo>
                  <a:pt x="497" y="30"/>
                  <a:pt x="495" y="31"/>
                  <a:pt x="494" y="32"/>
                </a:cubicBezTo>
                <a:moveTo>
                  <a:pt x="622" y="24"/>
                </a:moveTo>
                <a:cubicBezTo>
                  <a:pt x="620" y="23"/>
                  <a:pt x="618" y="22"/>
                  <a:pt x="616" y="22"/>
                </a:cubicBezTo>
                <a:cubicBezTo>
                  <a:pt x="612" y="21"/>
                  <a:pt x="609" y="20"/>
                  <a:pt x="606" y="18"/>
                </a:cubicBezTo>
                <a:cubicBezTo>
                  <a:pt x="606" y="18"/>
                  <a:pt x="606" y="18"/>
                  <a:pt x="606" y="18"/>
                </a:cubicBezTo>
                <a:cubicBezTo>
                  <a:pt x="611" y="19"/>
                  <a:pt x="617" y="21"/>
                  <a:pt x="622" y="23"/>
                </a:cubicBezTo>
                <a:cubicBezTo>
                  <a:pt x="622" y="24"/>
                  <a:pt x="622" y="24"/>
                  <a:pt x="622" y="24"/>
                </a:cubicBezTo>
                <a:moveTo>
                  <a:pt x="500" y="28"/>
                </a:moveTo>
                <a:cubicBezTo>
                  <a:pt x="500" y="27"/>
                  <a:pt x="500" y="27"/>
                  <a:pt x="500" y="27"/>
                </a:cubicBezTo>
                <a:cubicBezTo>
                  <a:pt x="507" y="22"/>
                  <a:pt x="514" y="18"/>
                  <a:pt x="523" y="16"/>
                </a:cubicBezTo>
                <a:cubicBezTo>
                  <a:pt x="524" y="16"/>
                  <a:pt x="525" y="16"/>
                  <a:pt x="525" y="16"/>
                </a:cubicBezTo>
                <a:cubicBezTo>
                  <a:pt x="525" y="16"/>
                  <a:pt x="525" y="16"/>
                  <a:pt x="525" y="16"/>
                </a:cubicBezTo>
                <a:cubicBezTo>
                  <a:pt x="516" y="19"/>
                  <a:pt x="508" y="22"/>
                  <a:pt x="500" y="28"/>
                </a:cubicBezTo>
                <a:moveTo>
                  <a:pt x="604" y="18"/>
                </a:moveTo>
                <a:cubicBezTo>
                  <a:pt x="601" y="17"/>
                  <a:pt x="598" y="16"/>
                  <a:pt x="595" y="15"/>
                </a:cubicBezTo>
                <a:cubicBezTo>
                  <a:pt x="595" y="14"/>
                  <a:pt x="595" y="14"/>
                  <a:pt x="595" y="14"/>
                </a:cubicBezTo>
                <a:cubicBezTo>
                  <a:pt x="597" y="14"/>
                  <a:pt x="599" y="15"/>
                  <a:pt x="602" y="16"/>
                </a:cubicBezTo>
                <a:cubicBezTo>
                  <a:pt x="602" y="16"/>
                  <a:pt x="603" y="17"/>
                  <a:pt x="604" y="17"/>
                </a:cubicBezTo>
                <a:cubicBezTo>
                  <a:pt x="604" y="18"/>
                  <a:pt x="604" y="18"/>
                  <a:pt x="604" y="18"/>
                </a:cubicBezTo>
                <a:moveTo>
                  <a:pt x="528" y="16"/>
                </a:moveTo>
                <a:cubicBezTo>
                  <a:pt x="528" y="15"/>
                  <a:pt x="528" y="15"/>
                  <a:pt x="528" y="15"/>
                </a:cubicBezTo>
                <a:cubicBezTo>
                  <a:pt x="531" y="15"/>
                  <a:pt x="533" y="14"/>
                  <a:pt x="535" y="13"/>
                </a:cubicBezTo>
                <a:cubicBezTo>
                  <a:pt x="535" y="14"/>
                  <a:pt x="535" y="14"/>
                  <a:pt x="535" y="14"/>
                </a:cubicBezTo>
                <a:cubicBezTo>
                  <a:pt x="533" y="15"/>
                  <a:pt x="531" y="15"/>
                  <a:pt x="529" y="16"/>
                </a:cubicBezTo>
                <a:cubicBezTo>
                  <a:pt x="529" y="16"/>
                  <a:pt x="529" y="16"/>
                  <a:pt x="528" y="16"/>
                </a:cubicBezTo>
                <a:moveTo>
                  <a:pt x="593" y="14"/>
                </a:moveTo>
                <a:cubicBezTo>
                  <a:pt x="589" y="13"/>
                  <a:pt x="585" y="13"/>
                  <a:pt x="581" y="12"/>
                </a:cubicBezTo>
                <a:cubicBezTo>
                  <a:pt x="581" y="12"/>
                  <a:pt x="581" y="12"/>
                  <a:pt x="581" y="12"/>
                </a:cubicBezTo>
                <a:cubicBezTo>
                  <a:pt x="585" y="12"/>
                  <a:pt x="589" y="13"/>
                  <a:pt x="593" y="13"/>
                </a:cubicBezTo>
                <a:cubicBezTo>
                  <a:pt x="593" y="14"/>
                  <a:pt x="593" y="14"/>
                  <a:pt x="593" y="14"/>
                </a:cubicBezTo>
                <a:moveTo>
                  <a:pt x="537" y="14"/>
                </a:moveTo>
                <a:cubicBezTo>
                  <a:pt x="537" y="13"/>
                  <a:pt x="537" y="13"/>
                  <a:pt x="537" y="13"/>
                </a:cubicBezTo>
                <a:cubicBezTo>
                  <a:pt x="539" y="12"/>
                  <a:pt x="542" y="12"/>
                  <a:pt x="545" y="12"/>
                </a:cubicBezTo>
                <a:cubicBezTo>
                  <a:pt x="546" y="12"/>
                  <a:pt x="547" y="11"/>
                  <a:pt x="548" y="11"/>
                </a:cubicBezTo>
                <a:cubicBezTo>
                  <a:pt x="548" y="12"/>
                  <a:pt x="548" y="12"/>
                  <a:pt x="548" y="12"/>
                </a:cubicBezTo>
                <a:cubicBezTo>
                  <a:pt x="544" y="12"/>
                  <a:pt x="541" y="13"/>
                  <a:pt x="537" y="14"/>
                </a:cubicBezTo>
                <a:moveTo>
                  <a:pt x="570" y="11"/>
                </a:moveTo>
                <a:cubicBezTo>
                  <a:pt x="570" y="10"/>
                  <a:pt x="570" y="10"/>
                  <a:pt x="570" y="10"/>
                </a:cubicBezTo>
                <a:cubicBezTo>
                  <a:pt x="571" y="10"/>
                  <a:pt x="573" y="10"/>
                  <a:pt x="574" y="10"/>
                </a:cubicBezTo>
                <a:cubicBezTo>
                  <a:pt x="576" y="11"/>
                  <a:pt x="577" y="11"/>
                  <a:pt x="579" y="12"/>
                </a:cubicBezTo>
                <a:cubicBezTo>
                  <a:pt x="579" y="12"/>
                  <a:pt x="579" y="12"/>
                  <a:pt x="579" y="12"/>
                </a:cubicBezTo>
                <a:cubicBezTo>
                  <a:pt x="577" y="11"/>
                  <a:pt x="574" y="11"/>
                  <a:pt x="573" y="11"/>
                </a:cubicBezTo>
                <a:cubicBezTo>
                  <a:pt x="573" y="11"/>
                  <a:pt x="573" y="11"/>
                  <a:pt x="573" y="11"/>
                </a:cubicBezTo>
                <a:cubicBezTo>
                  <a:pt x="573" y="11"/>
                  <a:pt x="573" y="11"/>
                  <a:pt x="573" y="11"/>
                </a:cubicBezTo>
                <a:cubicBezTo>
                  <a:pt x="572" y="11"/>
                  <a:pt x="571" y="11"/>
                  <a:pt x="570" y="11"/>
                </a:cubicBezTo>
                <a:moveTo>
                  <a:pt x="550" y="11"/>
                </a:moveTo>
                <a:cubicBezTo>
                  <a:pt x="550" y="11"/>
                  <a:pt x="550" y="11"/>
                  <a:pt x="550" y="11"/>
                </a:cubicBezTo>
                <a:cubicBezTo>
                  <a:pt x="554" y="10"/>
                  <a:pt x="558" y="10"/>
                  <a:pt x="562" y="10"/>
                </a:cubicBezTo>
                <a:cubicBezTo>
                  <a:pt x="564" y="10"/>
                  <a:pt x="566" y="10"/>
                  <a:pt x="568" y="10"/>
                </a:cubicBezTo>
                <a:cubicBezTo>
                  <a:pt x="568" y="11"/>
                  <a:pt x="568" y="11"/>
                  <a:pt x="568" y="11"/>
                </a:cubicBezTo>
                <a:cubicBezTo>
                  <a:pt x="566" y="11"/>
                  <a:pt x="564" y="11"/>
                  <a:pt x="561" y="11"/>
                </a:cubicBezTo>
                <a:cubicBezTo>
                  <a:pt x="557" y="11"/>
                  <a:pt x="554" y="11"/>
                  <a:pt x="550" y="11"/>
                </a:cubicBezTo>
                <a:moveTo>
                  <a:pt x="562" y="8"/>
                </a:moveTo>
                <a:cubicBezTo>
                  <a:pt x="558" y="8"/>
                  <a:pt x="554" y="8"/>
                  <a:pt x="550" y="9"/>
                </a:cubicBezTo>
                <a:cubicBezTo>
                  <a:pt x="550" y="9"/>
                  <a:pt x="550" y="9"/>
                  <a:pt x="550" y="9"/>
                </a:cubicBezTo>
                <a:cubicBezTo>
                  <a:pt x="548" y="9"/>
                  <a:pt x="548" y="9"/>
                  <a:pt x="548" y="9"/>
                </a:cubicBezTo>
                <a:cubicBezTo>
                  <a:pt x="548" y="9"/>
                  <a:pt x="548" y="9"/>
                  <a:pt x="548" y="9"/>
                </a:cubicBezTo>
                <a:cubicBezTo>
                  <a:pt x="548" y="9"/>
                  <a:pt x="548" y="9"/>
                  <a:pt x="548" y="9"/>
                </a:cubicBezTo>
                <a:cubicBezTo>
                  <a:pt x="546" y="9"/>
                  <a:pt x="545" y="10"/>
                  <a:pt x="545" y="10"/>
                </a:cubicBezTo>
                <a:cubicBezTo>
                  <a:pt x="545" y="10"/>
                  <a:pt x="545" y="10"/>
                  <a:pt x="545" y="10"/>
                </a:cubicBezTo>
                <a:cubicBezTo>
                  <a:pt x="541" y="10"/>
                  <a:pt x="538" y="10"/>
                  <a:pt x="536" y="11"/>
                </a:cubicBezTo>
                <a:cubicBezTo>
                  <a:pt x="533" y="12"/>
                  <a:pt x="530" y="13"/>
                  <a:pt x="527" y="13"/>
                </a:cubicBezTo>
                <a:cubicBezTo>
                  <a:pt x="527" y="14"/>
                  <a:pt x="527" y="14"/>
                  <a:pt x="527" y="14"/>
                </a:cubicBezTo>
                <a:cubicBezTo>
                  <a:pt x="526" y="14"/>
                  <a:pt x="526" y="14"/>
                  <a:pt x="526" y="14"/>
                </a:cubicBezTo>
                <a:cubicBezTo>
                  <a:pt x="526" y="14"/>
                  <a:pt x="526" y="14"/>
                  <a:pt x="526" y="14"/>
                </a:cubicBezTo>
                <a:cubicBezTo>
                  <a:pt x="526" y="14"/>
                  <a:pt x="526" y="14"/>
                  <a:pt x="526" y="14"/>
                </a:cubicBezTo>
                <a:cubicBezTo>
                  <a:pt x="525" y="14"/>
                  <a:pt x="524" y="14"/>
                  <a:pt x="523" y="14"/>
                </a:cubicBezTo>
                <a:cubicBezTo>
                  <a:pt x="523" y="14"/>
                  <a:pt x="523" y="14"/>
                  <a:pt x="523" y="14"/>
                </a:cubicBezTo>
                <a:cubicBezTo>
                  <a:pt x="523" y="14"/>
                  <a:pt x="523" y="14"/>
                  <a:pt x="523" y="14"/>
                </a:cubicBezTo>
                <a:cubicBezTo>
                  <a:pt x="514" y="16"/>
                  <a:pt x="507" y="20"/>
                  <a:pt x="500" y="24"/>
                </a:cubicBezTo>
                <a:cubicBezTo>
                  <a:pt x="500" y="24"/>
                  <a:pt x="500" y="24"/>
                  <a:pt x="500" y="24"/>
                </a:cubicBezTo>
                <a:cubicBezTo>
                  <a:pt x="498" y="25"/>
                  <a:pt x="498" y="25"/>
                  <a:pt x="498" y="25"/>
                </a:cubicBezTo>
                <a:cubicBezTo>
                  <a:pt x="498" y="26"/>
                  <a:pt x="498" y="26"/>
                  <a:pt x="498" y="26"/>
                </a:cubicBezTo>
                <a:cubicBezTo>
                  <a:pt x="498" y="26"/>
                  <a:pt x="498" y="26"/>
                  <a:pt x="498" y="26"/>
                </a:cubicBezTo>
                <a:cubicBezTo>
                  <a:pt x="497" y="27"/>
                  <a:pt x="495" y="28"/>
                  <a:pt x="494" y="28"/>
                </a:cubicBezTo>
                <a:cubicBezTo>
                  <a:pt x="494" y="28"/>
                  <a:pt x="494" y="28"/>
                  <a:pt x="494" y="28"/>
                </a:cubicBezTo>
                <a:cubicBezTo>
                  <a:pt x="493" y="30"/>
                  <a:pt x="493" y="30"/>
                  <a:pt x="493" y="30"/>
                </a:cubicBezTo>
                <a:cubicBezTo>
                  <a:pt x="492" y="30"/>
                  <a:pt x="492" y="30"/>
                  <a:pt x="492" y="30"/>
                </a:cubicBezTo>
                <a:cubicBezTo>
                  <a:pt x="492" y="30"/>
                  <a:pt x="492" y="30"/>
                  <a:pt x="492" y="30"/>
                </a:cubicBezTo>
                <a:cubicBezTo>
                  <a:pt x="492" y="30"/>
                  <a:pt x="492" y="30"/>
                  <a:pt x="492" y="30"/>
                </a:cubicBezTo>
                <a:cubicBezTo>
                  <a:pt x="492" y="31"/>
                  <a:pt x="492" y="31"/>
                  <a:pt x="492" y="31"/>
                </a:cubicBezTo>
                <a:cubicBezTo>
                  <a:pt x="490" y="31"/>
                  <a:pt x="490" y="32"/>
                  <a:pt x="489" y="33"/>
                </a:cubicBezTo>
                <a:cubicBezTo>
                  <a:pt x="488" y="33"/>
                  <a:pt x="488" y="33"/>
                  <a:pt x="488" y="33"/>
                </a:cubicBezTo>
                <a:cubicBezTo>
                  <a:pt x="488" y="33"/>
                  <a:pt x="488" y="33"/>
                  <a:pt x="488" y="33"/>
                </a:cubicBezTo>
                <a:cubicBezTo>
                  <a:pt x="483" y="39"/>
                  <a:pt x="477" y="46"/>
                  <a:pt x="473" y="54"/>
                </a:cubicBezTo>
                <a:cubicBezTo>
                  <a:pt x="475" y="54"/>
                  <a:pt x="475" y="54"/>
                  <a:pt x="475" y="54"/>
                </a:cubicBezTo>
                <a:cubicBezTo>
                  <a:pt x="479" y="47"/>
                  <a:pt x="484" y="41"/>
                  <a:pt x="490" y="34"/>
                </a:cubicBezTo>
                <a:cubicBezTo>
                  <a:pt x="490" y="34"/>
                  <a:pt x="491" y="34"/>
                  <a:pt x="491" y="33"/>
                </a:cubicBezTo>
                <a:cubicBezTo>
                  <a:pt x="491" y="35"/>
                  <a:pt x="491" y="35"/>
                  <a:pt x="491" y="35"/>
                </a:cubicBezTo>
                <a:cubicBezTo>
                  <a:pt x="486" y="41"/>
                  <a:pt x="480" y="47"/>
                  <a:pt x="476" y="54"/>
                </a:cubicBezTo>
                <a:cubicBezTo>
                  <a:pt x="478" y="54"/>
                  <a:pt x="478" y="54"/>
                  <a:pt x="478" y="54"/>
                </a:cubicBezTo>
                <a:cubicBezTo>
                  <a:pt x="482" y="48"/>
                  <a:pt x="487" y="42"/>
                  <a:pt x="492" y="37"/>
                </a:cubicBezTo>
                <a:cubicBezTo>
                  <a:pt x="492" y="37"/>
                  <a:pt x="492" y="37"/>
                  <a:pt x="492" y="37"/>
                </a:cubicBezTo>
                <a:cubicBezTo>
                  <a:pt x="493" y="36"/>
                  <a:pt x="493" y="36"/>
                  <a:pt x="493" y="36"/>
                </a:cubicBezTo>
                <a:cubicBezTo>
                  <a:pt x="493" y="36"/>
                  <a:pt x="493" y="36"/>
                  <a:pt x="493" y="36"/>
                </a:cubicBezTo>
                <a:cubicBezTo>
                  <a:pt x="493" y="36"/>
                  <a:pt x="493" y="36"/>
                  <a:pt x="493" y="36"/>
                </a:cubicBezTo>
                <a:cubicBezTo>
                  <a:pt x="494" y="35"/>
                  <a:pt x="494" y="35"/>
                  <a:pt x="494" y="35"/>
                </a:cubicBezTo>
                <a:cubicBezTo>
                  <a:pt x="494" y="35"/>
                  <a:pt x="494" y="35"/>
                  <a:pt x="494" y="35"/>
                </a:cubicBezTo>
                <a:cubicBezTo>
                  <a:pt x="494" y="35"/>
                  <a:pt x="494" y="35"/>
                  <a:pt x="494" y="35"/>
                </a:cubicBezTo>
                <a:cubicBezTo>
                  <a:pt x="496" y="33"/>
                  <a:pt x="497" y="32"/>
                  <a:pt x="499" y="31"/>
                </a:cubicBezTo>
                <a:cubicBezTo>
                  <a:pt x="499" y="31"/>
                  <a:pt x="499" y="31"/>
                  <a:pt x="499" y="31"/>
                </a:cubicBezTo>
                <a:cubicBezTo>
                  <a:pt x="508" y="25"/>
                  <a:pt x="517" y="20"/>
                  <a:pt x="527" y="18"/>
                </a:cubicBezTo>
                <a:cubicBezTo>
                  <a:pt x="527" y="18"/>
                  <a:pt x="527" y="18"/>
                  <a:pt x="527" y="18"/>
                </a:cubicBezTo>
                <a:cubicBezTo>
                  <a:pt x="527" y="18"/>
                  <a:pt x="527" y="18"/>
                  <a:pt x="527" y="18"/>
                </a:cubicBezTo>
                <a:cubicBezTo>
                  <a:pt x="528" y="18"/>
                  <a:pt x="528" y="18"/>
                  <a:pt x="528" y="18"/>
                </a:cubicBezTo>
                <a:cubicBezTo>
                  <a:pt x="528" y="18"/>
                  <a:pt x="528" y="18"/>
                  <a:pt x="528" y="18"/>
                </a:cubicBezTo>
                <a:cubicBezTo>
                  <a:pt x="528" y="18"/>
                  <a:pt x="529" y="18"/>
                  <a:pt x="529" y="18"/>
                </a:cubicBezTo>
                <a:cubicBezTo>
                  <a:pt x="529" y="18"/>
                  <a:pt x="529" y="18"/>
                  <a:pt x="529" y="18"/>
                </a:cubicBezTo>
                <a:cubicBezTo>
                  <a:pt x="530" y="18"/>
                  <a:pt x="530" y="18"/>
                  <a:pt x="530" y="18"/>
                </a:cubicBezTo>
                <a:cubicBezTo>
                  <a:pt x="530" y="18"/>
                  <a:pt x="530" y="18"/>
                  <a:pt x="530" y="18"/>
                </a:cubicBezTo>
                <a:cubicBezTo>
                  <a:pt x="531" y="17"/>
                  <a:pt x="533" y="17"/>
                  <a:pt x="535" y="16"/>
                </a:cubicBezTo>
                <a:cubicBezTo>
                  <a:pt x="535" y="16"/>
                  <a:pt x="535" y="16"/>
                  <a:pt x="535" y="16"/>
                </a:cubicBezTo>
                <a:cubicBezTo>
                  <a:pt x="536" y="16"/>
                  <a:pt x="536" y="16"/>
                  <a:pt x="536" y="16"/>
                </a:cubicBezTo>
                <a:cubicBezTo>
                  <a:pt x="536" y="16"/>
                  <a:pt x="536" y="16"/>
                  <a:pt x="536" y="16"/>
                </a:cubicBezTo>
                <a:cubicBezTo>
                  <a:pt x="537" y="16"/>
                  <a:pt x="537" y="16"/>
                  <a:pt x="537" y="16"/>
                </a:cubicBezTo>
                <a:cubicBezTo>
                  <a:pt x="537" y="16"/>
                  <a:pt x="537" y="16"/>
                  <a:pt x="537" y="16"/>
                </a:cubicBezTo>
                <a:cubicBezTo>
                  <a:pt x="541" y="15"/>
                  <a:pt x="545" y="14"/>
                  <a:pt x="549" y="13"/>
                </a:cubicBezTo>
                <a:cubicBezTo>
                  <a:pt x="553" y="13"/>
                  <a:pt x="557" y="13"/>
                  <a:pt x="561" y="13"/>
                </a:cubicBezTo>
                <a:cubicBezTo>
                  <a:pt x="564" y="13"/>
                  <a:pt x="566" y="13"/>
                  <a:pt x="568" y="13"/>
                </a:cubicBezTo>
                <a:cubicBezTo>
                  <a:pt x="568" y="13"/>
                  <a:pt x="568" y="13"/>
                  <a:pt x="568" y="13"/>
                </a:cubicBezTo>
                <a:cubicBezTo>
                  <a:pt x="569" y="13"/>
                  <a:pt x="569" y="13"/>
                  <a:pt x="569" y="13"/>
                </a:cubicBezTo>
                <a:cubicBezTo>
                  <a:pt x="570" y="13"/>
                  <a:pt x="570" y="13"/>
                  <a:pt x="570" y="13"/>
                </a:cubicBezTo>
                <a:cubicBezTo>
                  <a:pt x="570" y="13"/>
                  <a:pt x="570" y="13"/>
                  <a:pt x="570" y="13"/>
                </a:cubicBezTo>
                <a:cubicBezTo>
                  <a:pt x="571" y="13"/>
                  <a:pt x="572" y="13"/>
                  <a:pt x="573" y="13"/>
                </a:cubicBezTo>
                <a:cubicBezTo>
                  <a:pt x="575" y="13"/>
                  <a:pt x="577" y="13"/>
                  <a:pt x="579" y="14"/>
                </a:cubicBezTo>
                <a:cubicBezTo>
                  <a:pt x="580" y="14"/>
                  <a:pt x="580" y="14"/>
                  <a:pt x="580" y="14"/>
                </a:cubicBezTo>
                <a:cubicBezTo>
                  <a:pt x="581" y="14"/>
                  <a:pt x="581" y="14"/>
                  <a:pt x="581" y="14"/>
                </a:cubicBezTo>
                <a:cubicBezTo>
                  <a:pt x="585" y="15"/>
                  <a:pt x="590" y="16"/>
                  <a:pt x="594" y="17"/>
                </a:cubicBezTo>
                <a:cubicBezTo>
                  <a:pt x="598" y="18"/>
                  <a:pt x="601" y="19"/>
                  <a:pt x="605" y="20"/>
                </a:cubicBezTo>
                <a:cubicBezTo>
                  <a:pt x="608" y="21"/>
                  <a:pt x="611" y="23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7" y="24"/>
                  <a:pt x="620" y="25"/>
                  <a:pt x="622" y="26"/>
                </a:cubicBezTo>
                <a:cubicBezTo>
                  <a:pt x="636" y="33"/>
                  <a:pt x="647" y="43"/>
                  <a:pt x="658" y="54"/>
                </a:cubicBezTo>
                <a:cubicBezTo>
                  <a:pt x="661" y="54"/>
                  <a:pt x="661" y="54"/>
                  <a:pt x="661" y="54"/>
                </a:cubicBezTo>
                <a:cubicBezTo>
                  <a:pt x="650" y="43"/>
                  <a:pt x="638" y="32"/>
                  <a:pt x="624" y="25"/>
                </a:cubicBezTo>
                <a:cubicBezTo>
                  <a:pt x="624" y="24"/>
                  <a:pt x="624" y="24"/>
                  <a:pt x="624" y="24"/>
                </a:cubicBezTo>
                <a:cubicBezTo>
                  <a:pt x="627" y="26"/>
                  <a:pt x="631" y="28"/>
                  <a:pt x="635" y="30"/>
                </a:cubicBezTo>
                <a:cubicBezTo>
                  <a:pt x="645" y="37"/>
                  <a:pt x="654" y="45"/>
                  <a:pt x="662" y="54"/>
                </a:cubicBezTo>
                <a:cubicBezTo>
                  <a:pt x="665" y="54"/>
                  <a:pt x="665" y="54"/>
                  <a:pt x="665" y="54"/>
                </a:cubicBezTo>
                <a:cubicBezTo>
                  <a:pt x="656" y="45"/>
                  <a:pt x="646" y="36"/>
                  <a:pt x="636" y="28"/>
                </a:cubicBezTo>
                <a:cubicBezTo>
                  <a:pt x="636" y="28"/>
                  <a:pt x="636" y="28"/>
                  <a:pt x="636" y="28"/>
                </a:cubicBezTo>
                <a:cubicBezTo>
                  <a:pt x="636" y="28"/>
                  <a:pt x="636" y="28"/>
                  <a:pt x="636" y="28"/>
                </a:cubicBezTo>
                <a:cubicBezTo>
                  <a:pt x="632" y="26"/>
                  <a:pt x="628" y="24"/>
                  <a:pt x="624" y="22"/>
                </a:cubicBezTo>
                <a:cubicBezTo>
                  <a:pt x="624" y="22"/>
                  <a:pt x="624" y="22"/>
                  <a:pt x="624" y="22"/>
                </a:cubicBezTo>
                <a:cubicBezTo>
                  <a:pt x="623" y="22"/>
                  <a:pt x="623" y="22"/>
                  <a:pt x="623" y="22"/>
                </a:cubicBezTo>
                <a:cubicBezTo>
                  <a:pt x="622" y="21"/>
                  <a:pt x="622" y="21"/>
                  <a:pt x="622" y="21"/>
                </a:cubicBezTo>
                <a:cubicBezTo>
                  <a:pt x="622" y="21"/>
                  <a:pt x="622" y="21"/>
                  <a:pt x="622" y="21"/>
                </a:cubicBezTo>
                <a:cubicBezTo>
                  <a:pt x="616" y="19"/>
                  <a:pt x="611" y="17"/>
                  <a:pt x="605" y="15"/>
                </a:cubicBezTo>
                <a:cubicBezTo>
                  <a:pt x="604" y="15"/>
                  <a:pt x="603" y="14"/>
                  <a:pt x="602" y="14"/>
                </a:cubicBezTo>
                <a:cubicBezTo>
                  <a:pt x="600" y="13"/>
                  <a:pt x="598" y="12"/>
                  <a:pt x="595" y="12"/>
                </a:cubicBezTo>
                <a:cubicBezTo>
                  <a:pt x="595" y="12"/>
                  <a:pt x="595" y="12"/>
                  <a:pt x="595" y="12"/>
                </a:cubicBezTo>
                <a:cubicBezTo>
                  <a:pt x="595" y="12"/>
                  <a:pt x="595" y="12"/>
                  <a:pt x="595" y="12"/>
                </a:cubicBezTo>
                <a:cubicBezTo>
                  <a:pt x="595" y="11"/>
                  <a:pt x="595" y="11"/>
                  <a:pt x="595" y="11"/>
                </a:cubicBezTo>
                <a:cubicBezTo>
                  <a:pt x="595" y="11"/>
                  <a:pt x="595" y="11"/>
                  <a:pt x="595" y="11"/>
                </a:cubicBezTo>
                <a:cubicBezTo>
                  <a:pt x="590" y="11"/>
                  <a:pt x="585" y="10"/>
                  <a:pt x="580" y="10"/>
                </a:cubicBezTo>
                <a:cubicBezTo>
                  <a:pt x="578" y="9"/>
                  <a:pt x="576" y="9"/>
                  <a:pt x="574" y="9"/>
                </a:cubicBezTo>
                <a:cubicBezTo>
                  <a:pt x="574" y="8"/>
                  <a:pt x="574" y="8"/>
                  <a:pt x="574" y="8"/>
                </a:cubicBezTo>
                <a:cubicBezTo>
                  <a:pt x="574" y="8"/>
                  <a:pt x="574" y="8"/>
                  <a:pt x="574" y="8"/>
                </a:cubicBezTo>
                <a:cubicBezTo>
                  <a:pt x="574" y="8"/>
                  <a:pt x="574" y="8"/>
                  <a:pt x="574" y="8"/>
                </a:cubicBezTo>
                <a:cubicBezTo>
                  <a:pt x="573" y="8"/>
                  <a:pt x="571" y="8"/>
                  <a:pt x="569" y="8"/>
                </a:cubicBezTo>
                <a:cubicBezTo>
                  <a:pt x="567" y="8"/>
                  <a:pt x="564" y="8"/>
                  <a:pt x="562" y="8"/>
                </a:cubicBezTo>
                <a:moveTo>
                  <a:pt x="820" y="51"/>
                </a:moveTo>
                <a:cubicBezTo>
                  <a:pt x="820" y="50"/>
                  <a:pt x="820" y="50"/>
                  <a:pt x="820" y="50"/>
                </a:cubicBezTo>
                <a:cubicBezTo>
                  <a:pt x="825" y="49"/>
                  <a:pt x="832" y="50"/>
                  <a:pt x="837" y="48"/>
                </a:cubicBezTo>
                <a:cubicBezTo>
                  <a:pt x="837" y="50"/>
                  <a:pt x="837" y="50"/>
                  <a:pt x="837" y="50"/>
                </a:cubicBezTo>
                <a:cubicBezTo>
                  <a:pt x="837" y="50"/>
                  <a:pt x="837" y="50"/>
                  <a:pt x="836" y="50"/>
                </a:cubicBezTo>
                <a:cubicBezTo>
                  <a:pt x="836" y="50"/>
                  <a:pt x="836" y="50"/>
                  <a:pt x="836" y="50"/>
                </a:cubicBezTo>
                <a:cubicBezTo>
                  <a:pt x="836" y="50"/>
                  <a:pt x="836" y="50"/>
                  <a:pt x="836" y="50"/>
                </a:cubicBezTo>
                <a:cubicBezTo>
                  <a:pt x="831" y="50"/>
                  <a:pt x="825" y="51"/>
                  <a:pt x="820" y="51"/>
                </a:cubicBezTo>
                <a:moveTo>
                  <a:pt x="770" y="40"/>
                </a:moveTo>
                <a:cubicBezTo>
                  <a:pt x="771" y="40"/>
                  <a:pt x="771" y="40"/>
                  <a:pt x="771" y="40"/>
                </a:cubicBezTo>
                <a:cubicBezTo>
                  <a:pt x="771" y="40"/>
                  <a:pt x="771" y="40"/>
                  <a:pt x="771" y="40"/>
                </a:cubicBezTo>
                <a:cubicBezTo>
                  <a:pt x="771" y="41"/>
                  <a:pt x="771" y="41"/>
                  <a:pt x="771" y="41"/>
                </a:cubicBezTo>
                <a:cubicBezTo>
                  <a:pt x="769" y="41"/>
                  <a:pt x="769" y="41"/>
                  <a:pt x="769" y="41"/>
                </a:cubicBezTo>
                <a:cubicBezTo>
                  <a:pt x="769" y="40"/>
                  <a:pt x="769" y="40"/>
                  <a:pt x="769" y="40"/>
                </a:cubicBezTo>
                <a:cubicBezTo>
                  <a:pt x="770" y="40"/>
                  <a:pt x="770" y="40"/>
                  <a:pt x="770" y="40"/>
                </a:cubicBezTo>
                <a:moveTo>
                  <a:pt x="791" y="40"/>
                </a:moveTo>
                <a:cubicBezTo>
                  <a:pt x="791" y="39"/>
                  <a:pt x="790" y="39"/>
                  <a:pt x="790" y="39"/>
                </a:cubicBezTo>
                <a:cubicBezTo>
                  <a:pt x="790" y="38"/>
                  <a:pt x="790" y="38"/>
                  <a:pt x="790" y="38"/>
                </a:cubicBezTo>
                <a:cubicBezTo>
                  <a:pt x="790" y="38"/>
                  <a:pt x="791" y="39"/>
                  <a:pt x="791" y="39"/>
                </a:cubicBezTo>
                <a:cubicBezTo>
                  <a:pt x="791" y="40"/>
                  <a:pt x="791" y="40"/>
                  <a:pt x="791" y="40"/>
                </a:cubicBezTo>
                <a:moveTo>
                  <a:pt x="773" y="38"/>
                </a:moveTo>
                <a:cubicBezTo>
                  <a:pt x="773" y="37"/>
                  <a:pt x="773" y="37"/>
                  <a:pt x="773" y="37"/>
                </a:cubicBezTo>
                <a:cubicBezTo>
                  <a:pt x="774" y="36"/>
                  <a:pt x="774" y="36"/>
                  <a:pt x="775" y="36"/>
                </a:cubicBezTo>
                <a:cubicBezTo>
                  <a:pt x="775" y="36"/>
                  <a:pt x="775" y="36"/>
                  <a:pt x="775" y="36"/>
                </a:cubicBezTo>
                <a:cubicBezTo>
                  <a:pt x="774" y="37"/>
                  <a:pt x="773" y="37"/>
                  <a:pt x="773" y="38"/>
                </a:cubicBezTo>
                <a:moveTo>
                  <a:pt x="788" y="38"/>
                </a:moveTo>
                <a:cubicBezTo>
                  <a:pt x="784" y="36"/>
                  <a:pt x="781" y="36"/>
                  <a:pt x="777" y="36"/>
                </a:cubicBezTo>
                <a:cubicBezTo>
                  <a:pt x="777" y="36"/>
                  <a:pt x="777" y="36"/>
                  <a:pt x="777" y="36"/>
                </a:cubicBezTo>
                <a:cubicBezTo>
                  <a:pt x="780" y="36"/>
                  <a:pt x="783" y="36"/>
                  <a:pt x="785" y="36"/>
                </a:cubicBezTo>
                <a:cubicBezTo>
                  <a:pt x="786" y="37"/>
                  <a:pt x="787" y="37"/>
                  <a:pt x="788" y="37"/>
                </a:cubicBezTo>
                <a:cubicBezTo>
                  <a:pt x="788" y="38"/>
                  <a:pt x="788" y="38"/>
                  <a:pt x="788" y="38"/>
                </a:cubicBezTo>
                <a:moveTo>
                  <a:pt x="814" y="52"/>
                </a:moveTo>
                <a:cubicBezTo>
                  <a:pt x="814" y="46"/>
                  <a:pt x="814" y="46"/>
                  <a:pt x="814" y="46"/>
                </a:cubicBezTo>
                <a:cubicBezTo>
                  <a:pt x="815" y="45"/>
                  <a:pt x="815" y="44"/>
                  <a:pt x="815" y="43"/>
                </a:cubicBezTo>
                <a:cubicBezTo>
                  <a:pt x="815" y="42"/>
                  <a:pt x="815" y="40"/>
                  <a:pt x="815" y="40"/>
                </a:cubicBezTo>
                <a:cubicBezTo>
                  <a:pt x="815" y="39"/>
                  <a:pt x="815" y="39"/>
                  <a:pt x="815" y="39"/>
                </a:cubicBezTo>
                <a:cubicBezTo>
                  <a:pt x="815" y="39"/>
                  <a:pt x="814" y="39"/>
                  <a:pt x="814" y="39"/>
                </a:cubicBezTo>
                <a:cubicBezTo>
                  <a:pt x="814" y="35"/>
                  <a:pt x="814" y="35"/>
                  <a:pt x="814" y="35"/>
                </a:cubicBezTo>
                <a:cubicBezTo>
                  <a:pt x="815" y="35"/>
                  <a:pt x="815" y="36"/>
                  <a:pt x="815" y="36"/>
                </a:cubicBezTo>
                <a:cubicBezTo>
                  <a:pt x="816" y="38"/>
                  <a:pt x="816" y="41"/>
                  <a:pt x="816" y="43"/>
                </a:cubicBezTo>
                <a:cubicBezTo>
                  <a:pt x="816" y="45"/>
                  <a:pt x="816" y="47"/>
                  <a:pt x="815" y="48"/>
                </a:cubicBezTo>
                <a:cubicBezTo>
                  <a:pt x="815" y="49"/>
                  <a:pt x="815" y="49"/>
                  <a:pt x="815" y="49"/>
                </a:cubicBezTo>
                <a:cubicBezTo>
                  <a:pt x="816" y="50"/>
                  <a:pt x="816" y="50"/>
                  <a:pt x="816" y="50"/>
                </a:cubicBezTo>
                <a:cubicBezTo>
                  <a:pt x="817" y="51"/>
                  <a:pt x="817" y="51"/>
                  <a:pt x="817" y="51"/>
                </a:cubicBezTo>
                <a:cubicBezTo>
                  <a:pt x="817" y="51"/>
                  <a:pt x="817" y="51"/>
                  <a:pt x="817" y="51"/>
                </a:cubicBezTo>
                <a:cubicBezTo>
                  <a:pt x="817" y="51"/>
                  <a:pt x="818" y="51"/>
                  <a:pt x="818" y="50"/>
                </a:cubicBezTo>
                <a:cubicBezTo>
                  <a:pt x="818" y="52"/>
                  <a:pt x="818" y="52"/>
                  <a:pt x="818" y="52"/>
                </a:cubicBezTo>
                <a:cubicBezTo>
                  <a:pt x="817" y="52"/>
                  <a:pt x="816" y="52"/>
                  <a:pt x="814" y="52"/>
                </a:cubicBezTo>
                <a:moveTo>
                  <a:pt x="760" y="34"/>
                </a:moveTo>
                <a:cubicBezTo>
                  <a:pt x="761" y="34"/>
                  <a:pt x="761" y="34"/>
                  <a:pt x="761" y="34"/>
                </a:cubicBezTo>
                <a:cubicBezTo>
                  <a:pt x="760" y="34"/>
                  <a:pt x="760" y="34"/>
                  <a:pt x="760" y="34"/>
                </a:cubicBezTo>
                <a:moveTo>
                  <a:pt x="767" y="41"/>
                </a:moveTo>
                <a:cubicBezTo>
                  <a:pt x="766" y="40"/>
                  <a:pt x="764" y="38"/>
                  <a:pt x="763" y="35"/>
                </a:cubicBezTo>
                <a:cubicBezTo>
                  <a:pt x="763" y="32"/>
                  <a:pt x="763" y="32"/>
                  <a:pt x="763" y="32"/>
                </a:cubicBezTo>
                <a:cubicBezTo>
                  <a:pt x="764" y="35"/>
                  <a:pt x="765" y="37"/>
                  <a:pt x="767" y="39"/>
                </a:cubicBezTo>
                <a:cubicBezTo>
                  <a:pt x="767" y="41"/>
                  <a:pt x="767" y="41"/>
                  <a:pt x="767" y="41"/>
                </a:cubicBezTo>
                <a:moveTo>
                  <a:pt x="770" y="20"/>
                </a:moveTo>
                <a:cubicBezTo>
                  <a:pt x="770" y="20"/>
                  <a:pt x="770" y="20"/>
                  <a:pt x="770" y="20"/>
                </a:cubicBezTo>
                <a:cubicBezTo>
                  <a:pt x="771" y="20"/>
                  <a:pt x="771" y="20"/>
                  <a:pt x="771" y="20"/>
                </a:cubicBezTo>
                <a:cubicBezTo>
                  <a:pt x="771" y="20"/>
                  <a:pt x="771" y="20"/>
                  <a:pt x="771" y="20"/>
                </a:cubicBezTo>
                <a:cubicBezTo>
                  <a:pt x="771" y="22"/>
                  <a:pt x="771" y="22"/>
                  <a:pt x="771" y="22"/>
                </a:cubicBezTo>
                <a:cubicBezTo>
                  <a:pt x="771" y="22"/>
                  <a:pt x="770" y="22"/>
                  <a:pt x="770" y="22"/>
                </a:cubicBezTo>
                <a:cubicBezTo>
                  <a:pt x="770" y="22"/>
                  <a:pt x="770" y="22"/>
                  <a:pt x="769" y="22"/>
                </a:cubicBezTo>
                <a:cubicBezTo>
                  <a:pt x="769" y="20"/>
                  <a:pt x="769" y="20"/>
                  <a:pt x="769" y="20"/>
                </a:cubicBezTo>
                <a:cubicBezTo>
                  <a:pt x="770" y="20"/>
                  <a:pt x="770" y="20"/>
                  <a:pt x="770" y="20"/>
                </a:cubicBezTo>
                <a:moveTo>
                  <a:pt x="763" y="25"/>
                </a:moveTo>
                <a:cubicBezTo>
                  <a:pt x="763" y="22"/>
                  <a:pt x="763" y="22"/>
                  <a:pt x="763" y="22"/>
                </a:cubicBezTo>
                <a:cubicBezTo>
                  <a:pt x="763" y="22"/>
                  <a:pt x="763" y="22"/>
                  <a:pt x="763" y="22"/>
                </a:cubicBezTo>
                <a:cubicBezTo>
                  <a:pt x="763" y="22"/>
                  <a:pt x="763" y="22"/>
                  <a:pt x="763" y="22"/>
                </a:cubicBezTo>
                <a:cubicBezTo>
                  <a:pt x="763" y="22"/>
                  <a:pt x="763" y="22"/>
                  <a:pt x="763" y="22"/>
                </a:cubicBezTo>
                <a:cubicBezTo>
                  <a:pt x="763" y="22"/>
                  <a:pt x="763" y="22"/>
                  <a:pt x="763" y="22"/>
                </a:cubicBezTo>
                <a:cubicBezTo>
                  <a:pt x="764" y="21"/>
                  <a:pt x="765" y="21"/>
                  <a:pt x="766" y="21"/>
                </a:cubicBezTo>
                <a:cubicBezTo>
                  <a:pt x="767" y="21"/>
                  <a:pt x="767" y="20"/>
                  <a:pt x="767" y="20"/>
                </a:cubicBezTo>
                <a:cubicBezTo>
                  <a:pt x="767" y="21"/>
                  <a:pt x="767" y="21"/>
                  <a:pt x="767" y="21"/>
                </a:cubicBezTo>
                <a:cubicBezTo>
                  <a:pt x="767" y="21"/>
                  <a:pt x="767" y="21"/>
                  <a:pt x="767" y="21"/>
                </a:cubicBezTo>
                <a:cubicBezTo>
                  <a:pt x="767" y="21"/>
                  <a:pt x="766" y="21"/>
                  <a:pt x="766" y="22"/>
                </a:cubicBezTo>
                <a:cubicBezTo>
                  <a:pt x="765" y="22"/>
                  <a:pt x="765" y="22"/>
                  <a:pt x="765" y="22"/>
                </a:cubicBezTo>
                <a:cubicBezTo>
                  <a:pt x="765" y="22"/>
                  <a:pt x="765" y="22"/>
                  <a:pt x="765" y="22"/>
                </a:cubicBezTo>
                <a:cubicBezTo>
                  <a:pt x="764" y="23"/>
                  <a:pt x="763" y="24"/>
                  <a:pt x="763" y="25"/>
                </a:cubicBezTo>
                <a:cubicBezTo>
                  <a:pt x="763" y="25"/>
                  <a:pt x="763" y="25"/>
                  <a:pt x="763" y="25"/>
                </a:cubicBezTo>
                <a:moveTo>
                  <a:pt x="820" y="21"/>
                </a:moveTo>
                <a:cubicBezTo>
                  <a:pt x="820" y="20"/>
                  <a:pt x="820" y="20"/>
                  <a:pt x="820" y="20"/>
                </a:cubicBezTo>
                <a:cubicBezTo>
                  <a:pt x="821" y="20"/>
                  <a:pt x="821" y="20"/>
                  <a:pt x="822" y="20"/>
                </a:cubicBezTo>
                <a:cubicBezTo>
                  <a:pt x="822" y="20"/>
                  <a:pt x="822" y="20"/>
                  <a:pt x="822" y="20"/>
                </a:cubicBezTo>
                <a:cubicBezTo>
                  <a:pt x="822" y="20"/>
                  <a:pt x="823" y="20"/>
                  <a:pt x="823" y="20"/>
                </a:cubicBezTo>
                <a:cubicBezTo>
                  <a:pt x="823" y="20"/>
                  <a:pt x="823" y="20"/>
                  <a:pt x="823" y="20"/>
                </a:cubicBezTo>
                <a:cubicBezTo>
                  <a:pt x="823" y="20"/>
                  <a:pt x="823" y="20"/>
                  <a:pt x="823" y="20"/>
                </a:cubicBezTo>
                <a:cubicBezTo>
                  <a:pt x="828" y="20"/>
                  <a:pt x="833" y="23"/>
                  <a:pt x="837" y="27"/>
                </a:cubicBezTo>
                <a:cubicBezTo>
                  <a:pt x="837" y="29"/>
                  <a:pt x="837" y="29"/>
                  <a:pt x="837" y="29"/>
                </a:cubicBezTo>
                <a:cubicBezTo>
                  <a:pt x="834" y="25"/>
                  <a:pt x="830" y="23"/>
                  <a:pt x="826" y="21"/>
                </a:cubicBezTo>
                <a:cubicBezTo>
                  <a:pt x="825" y="20"/>
                  <a:pt x="824" y="20"/>
                  <a:pt x="823" y="20"/>
                </a:cubicBezTo>
                <a:cubicBezTo>
                  <a:pt x="823" y="20"/>
                  <a:pt x="823" y="20"/>
                  <a:pt x="823" y="20"/>
                </a:cubicBezTo>
                <a:cubicBezTo>
                  <a:pt x="822" y="20"/>
                  <a:pt x="821" y="21"/>
                  <a:pt x="820" y="21"/>
                </a:cubicBezTo>
                <a:moveTo>
                  <a:pt x="814" y="21"/>
                </a:moveTo>
                <a:cubicBezTo>
                  <a:pt x="814" y="21"/>
                  <a:pt x="814" y="21"/>
                  <a:pt x="814" y="21"/>
                </a:cubicBezTo>
                <a:cubicBezTo>
                  <a:pt x="814" y="19"/>
                  <a:pt x="814" y="19"/>
                  <a:pt x="814" y="19"/>
                </a:cubicBezTo>
                <a:cubicBezTo>
                  <a:pt x="815" y="20"/>
                  <a:pt x="816" y="20"/>
                  <a:pt x="817" y="20"/>
                </a:cubicBezTo>
                <a:cubicBezTo>
                  <a:pt x="817" y="20"/>
                  <a:pt x="817" y="20"/>
                  <a:pt x="817" y="20"/>
                </a:cubicBezTo>
                <a:cubicBezTo>
                  <a:pt x="817" y="20"/>
                  <a:pt x="818" y="20"/>
                  <a:pt x="818" y="20"/>
                </a:cubicBezTo>
                <a:cubicBezTo>
                  <a:pt x="818" y="22"/>
                  <a:pt x="818" y="22"/>
                  <a:pt x="818" y="22"/>
                </a:cubicBezTo>
                <a:cubicBezTo>
                  <a:pt x="817" y="22"/>
                  <a:pt x="817" y="22"/>
                  <a:pt x="817" y="22"/>
                </a:cubicBezTo>
                <a:cubicBezTo>
                  <a:pt x="817" y="22"/>
                  <a:pt x="817" y="22"/>
                  <a:pt x="817" y="22"/>
                </a:cubicBezTo>
                <a:cubicBezTo>
                  <a:pt x="816" y="22"/>
                  <a:pt x="816" y="22"/>
                  <a:pt x="815" y="21"/>
                </a:cubicBezTo>
                <a:cubicBezTo>
                  <a:pt x="815" y="21"/>
                  <a:pt x="815" y="21"/>
                  <a:pt x="815" y="21"/>
                </a:cubicBezTo>
                <a:cubicBezTo>
                  <a:pt x="814" y="21"/>
                  <a:pt x="814" y="21"/>
                  <a:pt x="814" y="21"/>
                </a:cubicBezTo>
                <a:moveTo>
                  <a:pt x="773" y="21"/>
                </a:moveTo>
                <a:cubicBezTo>
                  <a:pt x="773" y="19"/>
                  <a:pt x="773" y="19"/>
                  <a:pt x="773" y="19"/>
                </a:cubicBezTo>
                <a:cubicBezTo>
                  <a:pt x="774" y="19"/>
                  <a:pt x="775" y="18"/>
                  <a:pt x="775" y="18"/>
                </a:cubicBezTo>
                <a:cubicBezTo>
                  <a:pt x="775" y="19"/>
                  <a:pt x="775" y="19"/>
                  <a:pt x="775" y="19"/>
                </a:cubicBezTo>
                <a:cubicBezTo>
                  <a:pt x="775" y="19"/>
                  <a:pt x="774" y="20"/>
                  <a:pt x="773" y="21"/>
                </a:cubicBezTo>
                <a:moveTo>
                  <a:pt x="771" y="25"/>
                </a:moveTo>
                <a:cubicBezTo>
                  <a:pt x="772" y="24"/>
                  <a:pt x="772" y="24"/>
                  <a:pt x="772" y="24"/>
                </a:cubicBezTo>
                <a:cubicBezTo>
                  <a:pt x="773" y="24"/>
                  <a:pt x="773" y="24"/>
                  <a:pt x="773" y="24"/>
                </a:cubicBezTo>
                <a:cubicBezTo>
                  <a:pt x="773" y="23"/>
                  <a:pt x="773" y="23"/>
                  <a:pt x="773" y="23"/>
                </a:cubicBezTo>
                <a:cubicBezTo>
                  <a:pt x="774" y="22"/>
                  <a:pt x="775" y="21"/>
                  <a:pt x="777" y="20"/>
                </a:cubicBezTo>
                <a:cubicBezTo>
                  <a:pt x="777" y="20"/>
                  <a:pt x="777" y="20"/>
                  <a:pt x="778" y="20"/>
                </a:cubicBezTo>
                <a:cubicBezTo>
                  <a:pt x="778" y="20"/>
                  <a:pt x="778" y="20"/>
                  <a:pt x="778" y="20"/>
                </a:cubicBezTo>
                <a:cubicBezTo>
                  <a:pt x="781" y="19"/>
                  <a:pt x="784" y="18"/>
                  <a:pt x="787" y="18"/>
                </a:cubicBezTo>
                <a:cubicBezTo>
                  <a:pt x="787" y="18"/>
                  <a:pt x="787" y="18"/>
                  <a:pt x="787" y="18"/>
                </a:cubicBezTo>
                <a:cubicBezTo>
                  <a:pt x="788" y="18"/>
                  <a:pt x="788" y="18"/>
                  <a:pt x="788" y="18"/>
                </a:cubicBezTo>
                <a:cubicBezTo>
                  <a:pt x="790" y="18"/>
                  <a:pt x="791" y="19"/>
                  <a:pt x="792" y="19"/>
                </a:cubicBezTo>
                <a:cubicBezTo>
                  <a:pt x="792" y="20"/>
                  <a:pt x="792" y="20"/>
                  <a:pt x="793" y="20"/>
                </a:cubicBezTo>
                <a:cubicBezTo>
                  <a:pt x="793" y="20"/>
                  <a:pt x="793" y="20"/>
                  <a:pt x="793" y="20"/>
                </a:cubicBezTo>
                <a:cubicBezTo>
                  <a:pt x="793" y="20"/>
                  <a:pt x="793" y="20"/>
                  <a:pt x="793" y="20"/>
                </a:cubicBezTo>
                <a:cubicBezTo>
                  <a:pt x="794" y="21"/>
                  <a:pt x="796" y="22"/>
                  <a:pt x="797" y="24"/>
                </a:cubicBezTo>
                <a:cubicBezTo>
                  <a:pt x="798" y="25"/>
                  <a:pt x="799" y="26"/>
                  <a:pt x="799" y="28"/>
                </a:cubicBezTo>
                <a:cubicBezTo>
                  <a:pt x="799" y="28"/>
                  <a:pt x="799" y="28"/>
                  <a:pt x="799" y="29"/>
                </a:cubicBezTo>
                <a:cubicBezTo>
                  <a:pt x="798" y="30"/>
                  <a:pt x="798" y="30"/>
                  <a:pt x="798" y="30"/>
                </a:cubicBezTo>
                <a:cubicBezTo>
                  <a:pt x="799" y="30"/>
                  <a:pt x="799" y="30"/>
                  <a:pt x="799" y="30"/>
                </a:cubicBezTo>
                <a:cubicBezTo>
                  <a:pt x="802" y="31"/>
                  <a:pt x="805" y="32"/>
                  <a:pt x="807" y="34"/>
                </a:cubicBezTo>
                <a:cubicBezTo>
                  <a:pt x="809" y="35"/>
                  <a:pt x="811" y="37"/>
                  <a:pt x="812" y="39"/>
                </a:cubicBezTo>
                <a:cubicBezTo>
                  <a:pt x="812" y="40"/>
                  <a:pt x="812" y="40"/>
                  <a:pt x="812" y="40"/>
                </a:cubicBezTo>
                <a:cubicBezTo>
                  <a:pt x="813" y="40"/>
                  <a:pt x="813" y="40"/>
                  <a:pt x="813" y="40"/>
                </a:cubicBezTo>
                <a:cubicBezTo>
                  <a:pt x="813" y="40"/>
                  <a:pt x="813" y="40"/>
                  <a:pt x="813" y="40"/>
                </a:cubicBezTo>
                <a:cubicBezTo>
                  <a:pt x="813" y="41"/>
                  <a:pt x="813" y="42"/>
                  <a:pt x="813" y="43"/>
                </a:cubicBezTo>
                <a:cubicBezTo>
                  <a:pt x="813" y="44"/>
                  <a:pt x="813" y="45"/>
                  <a:pt x="812" y="46"/>
                </a:cubicBezTo>
                <a:cubicBezTo>
                  <a:pt x="812" y="46"/>
                  <a:pt x="812" y="46"/>
                  <a:pt x="812" y="46"/>
                </a:cubicBezTo>
                <a:cubicBezTo>
                  <a:pt x="812" y="46"/>
                  <a:pt x="812" y="46"/>
                  <a:pt x="812" y="46"/>
                </a:cubicBezTo>
                <a:cubicBezTo>
                  <a:pt x="812" y="46"/>
                  <a:pt x="812" y="46"/>
                  <a:pt x="812" y="46"/>
                </a:cubicBezTo>
                <a:cubicBezTo>
                  <a:pt x="812" y="46"/>
                  <a:pt x="812" y="46"/>
                  <a:pt x="812" y="46"/>
                </a:cubicBezTo>
                <a:cubicBezTo>
                  <a:pt x="812" y="47"/>
                  <a:pt x="812" y="49"/>
                  <a:pt x="811" y="49"/>
                </a:cubicBezTo>
                <a:cubicBezTo>
                  <a:pt x="803" y="52"/>
                  <a:pt x="803" y="52"/>
                  <a:pt x="803" y="52"/>
                </a:cubicBezTo>
                <a:cubicBezTo>
                  <a:pt x="802" y="51"/>
                  <a:pt x="802" y="49"/>
                  <a:pt x="801" y="48"/>
                </a:cubicBezTo>
                <a:cubicBezTo>
                  <a:pt x="801" y="46"/>
                  <a:pt x="800" y="44"/>
                  <a:pt x="799" y="42"/>
                </a:cubicBezTo>
                <a:cubicBezTo>
                  <a:pt x="799" y="42"/>
                  <a:pt x="799" y="42"/>
                  <a:pt x="799" y="42"/>
                </a:cubicBezTo>
                <a:cubicBezTo>
                  <a:pt x="799" y="42"/>
                  <a:pt x="799" y="42"/>
                  <a:pt x="799" y="42"/>
                </a:cubicBezTo>
                <a:cubicBezTo>
                  <a:pt x="797" y="41"/>
                  <a:pt x="795" y="39"/>
                  <a:pt x="793" y="38"/>
                </a:cubicBezTo>
                <a:cubicBezTo>
                  <a:pt x="793" y="38"/>
                  <a:pt x="793" y="38"/>
                  <a:pt x="793" y="38"/>
                </a:cubicBezTo>
                <a:cubicBezTo>
                  <a:pt x="793" y="37"/>
                  <a:pt x="793" y="37"/>
                  <a:pt x="793" y="37"/>
                </a:cubicBezTo>
                <a:cubicBezTo>
                  <a:pt x="791" y="36"/>
                  <a:pt x="791" y="36"/>
                  <a:pt x="791" y="36"/>
                </a:cubicBezTo>
                <a:cubicBezTo>
                  <a:pt x="791" y="37"/>
                  <a:pt x="791" y="37"/>
                  <a:pt x="791" y="37"/>
                </a:cubicBezTo>
                <a:cubicBezTo>
                  <a:pt x="791" y="36"/>
                  <a:pt x="790" y="36"/>
                  <a:pt x="789" y="36"/>
                </a:cubicBezTo>
                <a:cubicBezTo>
                  <a:pt x="788" y="35"/>
                  <a:pt x="787" y="35"/>
                  <a:pt x="786" y="34"/>
                </a:cubicBezTo>
                <a:cubicBezTo>
                  <a:pt x="786" y="34"/>
                  <a:pt x="786" y="34"/>
                  <a:pt x="786" y="34"/>
                </a:cubicBezTo>
                <a:cubicBezTo>
                  <a:pt x="786" y="34"/>
                  <a:pt x="786" y="34"/>
                  <a:pt x="786" y="34"/>
                </a:cubicBezTo>
                <a:cubicBezTo>
                  <a:pt x="786" y="34"/>
                  <a:pt x="786" y="34"/>
                  <a:pt x="786" y="34"/>
                </a:cubicBezTo>
                <a:cubicBezTo>
                  <a:pt x="783" y="34"/>
                  <a:pt x="780" y="34"/>
                  <a:pt x="777" y="34"/>
                </a:cubicBezTo>
                <a:cubicBezTo>
                  <a:pt x="777" y="33"/>
                  <a:pt x="777" y="33"/>
                  <a:pt x="777" y="33"/>
                </a:cubicBezTo>
                <a:cubicBezTo>
                  <a:pt x="776" y="34"/>
                  <a:pt x="776" y="34"/>
                  <a:pt x="776" y="34"/>
                </a:cubicBezTo>
                <a:cubicBezTo>
                  <a:pt x="775" y="34"/>
                  <a:pt x="775" y="34"/>
                  <a:pt x="775" y="34"/>
                </a:cubicBezTo>
                <a:cubicBezTo>
                  <a:pt x="775" y="34"/>
                  <a:pt x="775" y="34"/>
                  <a:pt x="775" y="34"/>
                </a:cubicBezTo>
                <a:cubicBezTo>
                  <a:pt x="774" y="34"/>
                  <a:pt x="773" y="35"/>
                  <a:pt x="771" y="36"/>
                </a:cubicBezTo>
                <a:cubicBezTo>
                  <a:pt x="770" y="36"/>
                  <a:pt x="770" y="37"/>
                  <a:pt x="770" y="38"/>
                </a:cubicBezTo>
                <a:cubicBezTo>
                  <a:pt x="770" y="38"/>
                  <a:pt x="770" y="38"/>
                  <a:pt x="770" y="38"/>
                </a:cubicBezTo>
                <a:cubicBezTo>
                  <a:pt x="769" y="37"/>
                  <a:pt x="769" y="37"/>
                  <a:pt x="769" y="37"/>
                </a:cubicBezTo>
                <a:cubicBezTo>
                  <a:pt x="766" y="36"/>
                  <a:pt x="765" y="33"/>
                  <a:pt x="764" y="31"/>
                </a:cubicBezTo>
                <a:cubicBezTo>
                  <a:pt x="764" y="30"/>
                  <a:pt x="764" y="29"/>
                  <a:pt x="764" y="29"/>
                </a:cubicBezTo>
                <a:cubicBezTo>
                  <a:pt x="764" y="27"/>
                  <a:pt x="765" y="26"/>
                  <a:pt x="765" y="26"/>
                </a:cubicBezTo>
                <a:cubicBezTo>
                  <a:pt x="765" y="25"/>
                  <a:pt x="766" y="24"/>
                  <a:pt x="766" y="23"/>
                </a:cubicBezTo>
                <a:cubicBezTo>
                  <a:pt x="767" y="23"/>
                  <a:pt x="767" y="23"/>
                  <a:pt x="767" y="23"/>
                </a:cubicBezTo>
                <a:cubicBezTo>
                  <a:pt x="767" y="23"/>
                  <a:pt x="767" y="23"/>
                  <a:pt x="767" y="23"/>
                </a:cubicBezTo>
                <a:cubicBezTo>
                  <a:pt x="767" y="23"/>
                  <a:pt x="767" y="23"/>
                  <a:pt x="767" y="23"/>
                </a:cubicBezTo>
                <a:cubicBezTo>
                  <a:pt x="768" y="23"/>
                  <a:pt x="768" y="23"/>
                  <a:pt x="768" y="23"/>
                </a:cubicBezTo>
                <a:cubicBezTo>
                  <a:pt x="769" y="24"/>
                  <a:pt x="769" y="24"/>
                  <a:pt x="769" y="24"/>
                </a:cubicBezTo>
                <a:cubicBezTo>
                  <a:pt x="769" y="24"/>
                  <a:pt x="769" y="24"/>
                  <a:pt x="769" y="24"/>
                </a:cubicBezTo>
                <a:cubicBezTo>
                  <a:pt x="770" y="24"/>
                  <a:pt x="770" y="24"/>
                  <a:pt x="770" y="24"/>
                </a:cubicBezTo>
                <a:cubicBezTo>
                  <a:pt x="770" y="24"/>
                  <a:pt x="770" y="24"/>
                  <a:pt x="771" y="24"/>
                </a:cubicBezTo>
                <a:cubicBezTo>
                  <a:pt x="771" y="25"/>
                  <a:pt x="771" y="25"/>
                  <a:pt x="771" y="25"/>
                </a:cubicBezTo>
                <a:moveTo>
                  <a:pt x="812" y="36"/>
                </a:moveTo>
                <a:cubicBezTo>
                  <a:pt x="811" y="34"/>
                  <a:pt x="810" y="33"/>
                  <a:pt x="808" y="32"/>
                </a:cubicBezTo>
                <a:cubicBezTo>
                  <a:pt x="806" y="31"/>
                  <a:pt x="803" y="30"/>
                  <a:pt x="801" y="29"/>
                </a:cubicBezTo>
                <a:cubicBezTo>
                  <a:pt x="801" y="28"/>
                  <a:pt x="801" y="28"/>
                  <a:pt x="801" y="28"/>
                </a:cubicBezTo>
                <a:cubicBezTo>
                  <a:pt x="801" y="25"/>
                  <a:pt x="800" y="24"/>
                  <a:pt x="798" y="22"/>
                </a:cubicBezTo>
                <a:cubicBezTo>
                  <a:pt x="797" y="21"/>
                  <a:pt x="795" y="20"/>
                  <a:pt x="794" y="19"/>
                </a:cubicBezTo>
                <a:cubicBezTo>
                  <a:pt x="794" y="18"/>
                  <a:pt x="794" y="18"/>
                  <a:pt x="793" y="18"/>
                </a:cubicBezTo>
                <a:cubicBezTo>
                  <a:pt x="793" y="17"/>
                  <a:pt x="793" y="17"/>
                  <a:pt x="793" y="17"/>
                </a:cubicBezTo>
                <a:cubicBezTo>
                  <a:pt x="798" y="19"/>
                  <a:pt x="801" y="23"/>
                  <a:pt x="803" y="28"/>
                </a:cubicBezTo>
                <a:cubicBezTo>
                  <a:pt x="803" y="28"/>
                  <a:pt x="803" y="28"/>
                  <a:pt x="803" y="28"/>
                </a:cubicBezTo>
                <a:cubicBezTo>
                  <a:pt x="803" y="28"/>
                  <a:pt x="803" y="28"/>
                  <a:pt x="803" y="28"/>
                </a:cubicBezTo>
                <a:cubicBezTo>
                  <a:pt x="806" y="30"/>
                  <a:pt x="810" y="31"/>
                  <a:pt x="812" y="34"/>
                </a:cubicBezTo>
                <a:cubicBezTo>
                  <a:pt x="812" y="36"/>
                  <a:pt x="812" y="36"/>
                  <a:pt x="812" y="36"/>
                </a:cubicBezTo>
                <a:moveTo>
                  <a:pt x="791" y="17"/>
                </a:moveTo>
                <a:cubicBezTo>
                  <a:pt x="791" y="17"/>
                  <a:pt x="790" y="16"/>
                  <a:pt x="790" y="16"/>
                </a:cubicBezTo>
                <a:cubicBezTo>
                  <a:pt x="790" y="15"/>
                  <a:pt x="790" y="15"/>
                  <a:pt x="790" y="15"/>
                </a:cubicBezTo>
                <a:cubicBezTo>
                  <a:pt x="790" y="16"/>
                  <a:pt x="791" y="16"/>
                  <a:pt x="791" y="16"/>
                </a:cubicBezTo>
                <a:cubicBezTo>
                  <a:pt x="791" y="17"/>
                  <a:pt x="791" y="17"/>
                  <a:pt x="791" y="17"/>
                </a:cubicBezTo>
                <a:moveTo>
                  <a:pt x="777" y="18"/>
                </a:moveTo>
                <a:cubicBezTo>
                  <a:pt x="777" y="17"/>
                  <a:pt x="777" y="17"/>
                  <a:pt x="777" y="17"/>
                </a:cubicBezTo>
                <a:cubicBezTo>
                  <a:pt x="780" y="16"/>
                  <a:pt x="784" y="16"/>
                  <a:pt x="787" y="15"/>
                </a:cubicBezTo>
                <a:cubicBezTo>
                  <a:pt x="788" y="15"/>
                  <a:pt x="788" y="15"/>
                  <a:pt x="788" y="15"/>
                </a:cubicBezTo>
                <a:cubicBezTo>
                  <a:pt x="788" y="16"/>
                  <a:pt x="788" y="16"/>
                  <a:pt x="788" y="16"/>
                </a:cubicBezTo>
                <a:cubicBezTo>
                  <a:pt x="788" y="16"/>
                  <a:pt x="787" y="16"/>
                  <a:pt x="787" y="16"/>
                </a:cubicBezTo>
                <a:cubicBezTo>
                  <a:pt x="784" y="16"/>
                  <a:pt x="780" y="17"/>
                  <a:pt x="777" y="18"/>
                </a:cubicBezTo>
                <a:moveTo>
                  <a:pt x="812" y="18"/>
                </a:moveTo>
                <a:cubicBezTo>
                  <a:pt x="811" y="17"/>
                  <a:pt x="811" y="15"/>
                  <a:pt x="811" y="13"/>
                </a:cubicBezTo>
                <a:cubicBezTo>
                  <a:pt x="811" y="11"/>
                  <a:pt x="812" y="8"/>
                  <a:pt x="812" y="7"/>
                </a:cubicBezTo>
                <a:cubicBezTo>
                  <a:pt x="812" y="9"/>
                  <a:pt x="812" y="9"/>
                  <a:pt x="812" y="9"/>
                </a:cubicBezTo>
                <a:cubicBezTo>
                  <a:pt x="812" y="10"/>
                  <a:pt x="812" y="11"/>
                  <a:pt x="812" y="12"/>
                </a:cubicBezTo>
                <a:cubicBezTo>
                  <a:pt x="812" y="13"/>
                  <a:pt x="812" y="14"/>
                  <a:pt x="812" y="15"/>
                </a:cubicBezTo>
                <a:cubicBezTo>
                  <a:pt x="812" y="18"/>
                  <a:pt x="812" y="18"/>
                  <a:pt x="812" y="18"/>
                </a:cubicBezTo>
                <a:moveTo>
                  <a:pt x="814" y="6"/>
                </a:moveTo>
                <a:cubicBezTo>
                  <a:pt x="814" y="4"/>
                  <a:pt x="814" y="4"/>
                  <a:pt x="814" y="4"/>
                </a:cubicBezTo>
                <a:cubicBezTo>
                  <a:pt x="815" y="4"/>
                  <a:pt x="815" y="4"/>
                  <a:pt x="816" y="3"/>
                </a:cubicBezTo>
                <a:cubicBezTo>
                  <a:pt x="817" y="3"/>
                  <a:pt x="817" y="3"/>
                  <a:pt x="818" y="3"/>
                </a:cubicBezTo>
                <a:cubicBezTo>
                  <a:pt x="818" y="3"/>
                  <a:pt x="818" y="3"/>
                  <a:pt x="818" y="3"/>
                </a:cubicBezTo>
                <a:cubicBezTo>
                  <a:pt x="818" y="3"/>
                  <a:pt x="818" y="3"/>
                  <a:pt x="818" y="3"/>
                </a:cubicBezTo>
                <a:cubicBezTo>
                  <a:pt x="818" y="3"/>
                  <a:pt x="818" y="3"/>
                  <a:pt x="818" y="3"/>
                </a:cubicBezTo>
                <a:cubicBezTo>
                  <a:pt x="818" y="3"/>
                  <a:pt x="818" y="3"/>
                  <a:pt x="818" y="3"/>
                </a:cubicBezTo>
                <a:cubicBezTo>
                  <a:pt x="817" y="3"/>
                  <a:pt x="817" y="3"/>
                  <a:pt x="817" y="3"/>
                </a:cubicBezTo>
                <a:cubicBezTo>
                  <a:pt x="817" y="4"/>
                  <a:pt x="817" y="4"/>
                  <a:pt x="817" y="4"/>
                </a:cubicBezTo>
                <a:cubicBezTo>
                  <a:pt x="816" y="4"/>
                  <a:pt x="815" y="5"/>
                  <a:pt x="815" y="5"/>
                </a:cubicBezTo>
                <a:cubicBezTo>
                  <a:pt x="814" y="6"/>
                  <a:pt x="814" y="6"/>
                  <a:pt x="814" y="6"/>
                </a:cubicBezTo>
                <a:moveTo>
                  <a:pt x="826" y="4"/>
                </a:moveTo>
                <a:cubicBezTo>
                  <a:pt x="826" y="4"/>
                  <a:pt x="826" y="4"/>
                  <a:pt x="826" y="4"/>
                </a:cubicBezTo>
                <a:cubicBezTo>
                  <a:pt x="830" y="2"/>
                  <a:pt x="833" y="2"/>
                  <a:pt x="837" y="2"/>
                </a:cubicBezTo>
                <a:cubicBezTo>
                  <a:pt x="837" y="2"/>
                  <a:pt x="837" y="2"/>
                  <a:pt x="837" y="2"/>
                </a:cubicBezTo>
                <a:cubicBezTo>
                  <a:pt x="836" y="2"/>
                  <a:pt x="836" y="2"/>
                  <a:pt x="836" y="2"/>
                </a:cubicBezTo>
                <a:cubicBezTo>
                  <a:pt x="836" y="2"/>
                  <a:pt x="836" y="2"/>
                  <a:pt x="836" y="2"/>
                </a:cubicBezTo>
                <a:cubicBezTo>
                  <a:pt x="832" y="2"/>
                  <a:pt x="829" y="3"/>
                  <a:pt x="826" y="6"/>
                </a:cubicBezTo>
                <a:cubicBezTo>
                  <a:pt x="825" y="5"/>
                  <a:pt x="825" y="5"/>
                  <a:pt x="824" y="4"/>
                </a:cubicBezTo>
                <a:cubicBezTo>
                  <a:pt x="823" y="4"/>
                  <a:pt x="821" y="3"/>
                  <a:pt x="820" y="3"/>
                </a:cubicBezTo>
                <a:cubicBezTo>
                  <a:pt x="820" y="2"/>
                  <a:pt x="820" y="2"/>
                  <a:pt x="820" y="2"/>
                </a:cubicBezTo>
                <a:cubicBezTo>
                  <a:pt x="820" y="2"/>
                  <a:pt x="820" y="2"/>
                  <a:pt x="821" y="2"/>
                </a:cubicBezTo>
                <a:cubicBezTo>
                  <a:pt x="822" y="2"/>
                  <a:pt x="824" y="3"/>
                  <a:pt x="825" y="4"/>
                </a:cubicBezTo>
                <a:cubicBezTo>
                  <a:pt x="826" y="4"/>
                  <a:pt x="826" y="4"/>
                  <a:pt x="826" y="4"/>
                </a:cubicBezTo>
                <a:moveTo>
                  <a:pt x="837" y="0"/>
                </a:moveTo>
                <a:cubicBezTo>
                  <a:pt x="837" y="0"/>
                  <a:pt x="837" y="0"/>
                  <a:pt x="837" y="0"/>
                </a:cubicBezTo>
                <a:cubicBezTo>
                  <a:pt x="833" y="0"/>
                  <a:pt x="829" y="0"/>
                  <a:pt x="826" y="2"/>
                </a:cubicBezTo>
                <a:cubicBezTo>
                  <a:pt x="824" y="1"/>
                  <a:pt x="823" y="0"/>
                  <a:pt x="821" y="0"/>
                </a:cubicBezTo>
                <a:cubicBezTo>
                  <a:pt x="820" y="0"/>
                  <a:pt x="819" y="0"/>
                  <a:pt x="819" y="1"/>
                </a:cubicBezTo>
                <a:cubicBezTo>
                  <a:pt x="818" y="1"/>
                  <a:pt x="816" y="1"/>
                  <a:pt x="815" y="1"/>
                </a:cubicBezTo>
                <a:cubicBezTo>
                  <a:pt x="815" y="1"/>
                  <a:pt x="815" y="1"/>
                  <a:pt x="815" y="1"/>
                </a:cubicBezTo>
                <a:cubicBezTo>
                  <a:pt x="815" y="1"/>
                  <a:pt x="815" y="1"/>
                  <a:pt x="815" y="1"/>
                </a:cubicBezTo>
                <a:cubicBezTo>
                  <a:pt x="815" y="2"/>
                  <a:pt x="815" y="2"/>
                  <a:pt x="814" y="2"/>
                </a:cubicBezTo>
                <a:cubicBezTo>
                  <a:pt x="814" y="2"/>
                  <a:pt x="814" y="2"/>
                  <a:pt x="814" y="2"/>
                </a:cubicBezTo>
                <a:cubicBezTo>
                  <a:pt x="813" y="3"/>
                  <a:pt x="813" y="3"/>
                  <a:pt x="813" y="3"/>
                </a:cubicBezTo>
                <a:cubicBezTo>
                  <a:pt x="812" y="3"/>
                  <a:pt x="812" y="3"/>
                  <a:pt x="812" y="3"/>
                </a:cubicBezTo>
                <a:cubicBezTo>
                  <a:pt x="812" y="3"/>
                  <a:pt x="812" y="3"/>
                  <a:pt x="812" y="3"/>
                </a:cubicBezTo>
                <a:cubicBezTo>
                  <a:pt x="810" y="6"/>
                  <a:pt x="809" y="10"/>
                  <a:pt x="809" y="13"/>
                </a:cubicBezTo>
                <a:cubicBezTo>
                  <a:pt x="809" y="13"/>
                  <a:pt x="809" y="13"/>
                  <a:pt x="809" y="13"/>
                </a:cubicBezTo>
                <a:cubicBezTo>
                  <a:pt x="809" y="13"/>
                  <a:pt x="809" y="13"/>
                  <a:pt x="809" y="13"/>
                </a:cubicBezTo>
                <a:cubicBezTo>
                  <a:pt x="809" y="16"/>
                  <a:pt x="810" y="19"/>
                  <a:pt x="812" y="22"/>
                </a:cubicBezTo>
                <a:cubicBezTo>
                  <a:pt x="812" y="22"/>
                  <a:pt x="812" y="22"/>
                  <a:pt x="812" y="22"/>
                </a:cubicBezTo>
                <a:cubicBezTo>
                  <a:pt x="813" y="22"/>
                  <a:pt x="813" y="22"/>
                  <a:pt x="813" y="22"/>
                </a:cubicBezTo>
                <a:cubicBezTo>
                  <a:pt x="814" y="23"/>
                  <a:pt x="814" y="23"/>
                  <a:pt x="814" y="23"/>
                </a:cubicBezTo>
                <a:cubicBezTo>
                  <a:pt x="814" y="23"/>
                  <a:pt x="814" y="23"/>
                  <a:pt x="814" y="23"/>
                </a:cubicBezTo>
                <a:cubicBezTo>
                  <a:pt x="815" y="24"/>
                  <a:pt x="816" y="24"/>
                  <a:pt x="817" y="24"/>
                </a:cubicBezTo>
                <a:cubicBezTo>
                  <a:pt x="817" y="24"/>
                  <a:pt x="817" y="24"/>
                  <a:pt x="817" y="24"/>
                </a:cubicBezTo>
                <a:cubicBezTo>
                  <a:pt x="817" y="24"/>
                  <a:pt x="817" y="24"/>
                  <a:pt x="818" y="24"/>
                </a:cubicBezTo>
                <a:cubicBezTo>
                  <a:pt x="818" y="24"/>
                  <a:pt x="818" y="24"/>
                  <a:pt x="818" y="24"/>
                </a:cubicBezTo>
                <a:cubicBezTo>
                  <a:pt x="819" y="23"/>
                  <a:pt x="819" y="23"/>
                  <a:pt x="819" y="23"/>
                </a:cubicBezTo>
                <a:cubicBezTo>
                  <a:pt x="820" y="23"/>
                  <a:pt x="820" y="23"/>
                  <a:pt x="820" y="23"/>
                </a:cubicBezTo>
                <a:cubicBezTo>
                  <a:pt x="820" y="23"/>
                  <a:pt x="820" y="23"/>
                  <a:pt x="820" y="23"/>
                </a:cubicBezTo>
                <a:cubicBezTo>
                  <a:pt x="821" y="23"/>
                  <a:pt x="822" y="22"/>
                  <a:pt x="823" y="22"/>
                </a:cubicBezTo>
                <a:cubicBezTo>
                  <a:pt x="823" y="22"/>
                  <a:pt x="823" y="22"/>
                  <a:pt x="823" y="22"/>
                </a:cubicBezTo>
                <a:cubicBezTo>
                  <a:pt x="824" y="22"/>
                  <a:pt x="825" y="22"/>
                  <a:pt x="825" y="23"/>
                </a:cubicBezTo>
                <a:cubicBezTo>
                  <a:pt x="825" y="23"/>
                  <a:pt x="825" y="23"/>
                  <a:pt x="825" y="23"/>
                </a:cubicBezTo>
                <a:cubicBezTo>
                  <a:pt x="826" y="23"/>
                  <a:pt x="826" y="23"/>
                  <a:pt x="826" y="23"/>
                </a:cubicBezTo>
                <a:cubicBezTo>
                  <a:pt x="830" y="25"/>
                  <a:pt x="834" y="28"/>
                  <a:pt x="837" y="32"/>
                </a:cubicBezTo>
                <a:cubicBezTo>
                  <a:pt x="837" y="32"/>
                  <a:pt x="837" y="32"/>
                  <a:pt x="837" y="32"/>
                </a:cubicBezTo>
                <a:cubicBezTo>
                  <a:pt x="837" y="32"/>
                  <a:pt x="837" y="32"/>
                  <a:pt x="837" y="32"/>
                </a:cubicBezTo>
                <a:cubicBezTo>
                  <a:pt x="838" y="33"/>
                  <a:pt x="838" y="33"/>
                  <a:pt x="838" y="33"/>
                </a:cubicBezTo>
                <a:cubicBezTo>
                  <a:pt x="838" y="34"/>
                  <a:pt x="839" y="36"/>
                  <a:pt x="839" y="37"/>
                </a:cubicBezTo>
                <a:cubicBezTo>
                  <a:pt x="839" y="39"/>
                  <a:pt x="839" y="40"/>
                  <a:pt x="839" y="42"/>
                </a:cubicBezTo>
                <a:cubicBezTo>
                  <a:pt x="839" y="44"/>
                  <a:pt x="838" y="45"/>
                  <a:pt x="837" y="46"/>
                </a:cubicBezTo>
                <a:cubicBezTo>
                  <a:pt x="837" y="46"/>
                  <a:pt x="837" y="46"/>
                  <a:pt x="837" y="46"/>
                </a:cubicBezTo>
                <a:cubicBezTo>
                  <a:pt x="832" y="48"/>
                  <a:pt x="825" y="47"/>
                  <a:pt x="819" y="48"/>
                </a:cubicBezTo>
                <a:cubicBezTo>
                  <a:pt x="819" y="48"/>
                  <a:pt x="819" y="48"/>
                  <a:pt x="818" y="48"/>
                </a:cubicBezTo>
                <a:cubicBezTo>
                  <a:pt x="818" y="48"/>
                  <a:pt x="818" y="48"/>
                  <a:pt x="818" y="48"/>
                </a:cubicBezTo>
                <a:cubicBezTo>
                  <a:pt x="818" y="48"/>
                  <a:pt x="818" y="48"/>
                  <a:pt x="818" y="48"/>
                </a:cubicBezTo>
                <a:cubicBezTo>
                  <a:pt x="818" y="48"/>
                  <a:pt x="818" y="48"/>
                  <a:pt x="818" y="48"/>
                </a:cubicBezTo>
                <a:cubicBezTo>
                  <a:pt x="817" y="48"/>
                  <a:pt x="817" y="48"/>
                  <a:pt x="817" y="48"/>
                </a:cubicBezTo>
                <a:cubicBezTo>
                  <a:pt x="818" y="47"/>
                  <a:pt x="818" y="45"/>
                  <a:pt x="818" y="43"/>
                </a:cubicBezTo>
                <a:cubicBezTo>
                  <a:pt x="818" y="40"/>
                  <a:pt x="818" y="38"/>
                  <a:pt x="817" y="35"/>
                </a:cubicBezTo>
                <a:cubicBezTo>
                  <a:pt x="817" y="35"/>
                  <a:pt x="817" y="35"/>
                  <a:pt x="817" y="35"/>
                </a:cubicBezTo>
                <a:cubicBezTo>
                  <a:pt x="817" y="35"/>
                  <a:pt x="817" y="35"/>
                  <a:pt x="817" y="35"/>
                </a:cubicBezTo>
                <a:cubicBezTo>
                  <a:pt x="816" y="34"/>
                  <a:pt x="815" y="33"/>
                  <a:pt x="814" y="32"/>
                </a:cubicBezTo>
                <a:cubicBezTo>
                  <a:pt x="811" y="30"/>
                  <a:pt x="808" y="28"/>
                  <a:pt x="805" y="27"/>
                </a:cubicBezTo>
                <a:cubicBezTo>
                  <a:pt x="803" y="21"/>
                  <a:pt x="798" y="17"/>
                  <a:pt x="793" y="14"/>
                </a:cubicBezTo>
                <a:cubicBezTo>
                  <a:pt x="792" y="14"/>
                  <a:pt x="791" y="14"/>
                  <a:pt x="790" y="13"/>
                </a:cubicBezTo>
                <a:cubicBezTo>
                  <a:pt x="790" y="13"/>
                  <a:pt x="790" y="13"/>
                  <a:pt x="790" y="13"/>
                </a:cubicBezTo>
                <a:cubicBezTo>
                  <a:pt x="789" y="13"/>
                  <a:pt x="789" y="13"/>
                  <a:pt x="789" y="13"/>
                </a:cubicBezTo>
                <a:cubicBezTo>
                  <a:pt x="788" y="13"/>
                  <a:pt x="788" y="13"/>
                  <a:pt x="788" y="13"/>
                </a:cubicBezTo>
                <a:cubicBezTo>
                  <a:pt x="788" y="13"/>
                  <a:pt x="788" y="13"/>
                  <a:pt x="788" y="13"/>
                </a:cubicBezTo>
                <a:cubicBezTo>
                  <a:pt x="788" y="13"/>
                  <a:pt x="787" y="13"/>
                  <a:pt x="787" y="13"/>
                </a:cubicBezTo>
                <a:cubicBezTo>
                  <a:pt x="787" y="13"/>
                  <a:pt x="787" y="13"/>
                  <a:pt x="787" y="13"/>
                </a:cubicBezTo>
                <a:cubicBezTo>
                  <a:pt x="787" y="13"/>
                  <a:pt x="787" y="13"/>
                  <a:pt x="787" y="13"/>
                </a:cubicBezTo>
                <a:cubicBezTo>
                  <a:pt x="784" y="14"/>
                  <a:pt x="780" y="14"/>
                  <a:pt x="776" y="16"/>
                </a:cubicBezTo>
                <a:cubicBezTo>
                  <a:pt x="775" y="16"/>
                  <a:pt x="774" y="16"/>
                  <a:pt x="773" y="17"/>
                </a:cubicBezTo>
                <a:cubicBezTo>
                  <a:pt x="773" y="16"/>
                  <a:pt x="773" y="16"/>
                  <a:pt x="773" y="16"/>
                </a:cubicBezTo>
                <a:cubicBezTo>
                  <a:pt x="771" y="18"/>
                  <a:pt x="771" y="18"/>
                  <a:pt x="771" y="18"/>
                </a:cubicBezTo>
                <a:cubicBezTo>
                  <a:pt x="771" y="18"/>
                  <a:pt x="771" y="18"/>
                  <a:pt x="771" y="18"/>
                </a:cubicBezTo>
                <a:cubicBezTo>
                  <a:pt x="771" y="18"/>
                  <a:pt x="771" y="18"/>
                  <a:pt x="771" y="18"/>
                </a:cubicBezTo>
                <a:cubicBezTo>
                  <a:pt x="771" y="18"/>
                  <a:pt x="770" y="18"/>
                  <a:pt x="770" y="18"/>
                </a:cubicBezTo>
                <a:cubicBezTo>
                  <a:pt x="770" y="18"/>
                  <a:pt x="770" y="18"/>
                  <a:pt x="769" y="18"/>
                </a:cubicBezTo>
                <a:cubicBezTo>
                  <a:pt x="769" y="18"/>
                  <a:pt x="769" y="18"/>
                  <a:pt x="769" y="18"/>
                </a:cubicBezTo>
                <a:cubicBezTo>
                  <a:pt x="768" y="18"/>
                  <a:pt x="768" y="18"/>
                  <a:pt x="768" y="18"/>
                </a:cubicBezTo>
                <a:cubicBezTo>
                  <a:pt x="767" y="18"/>
                  <a:pt x="767" y="18"/>
                  <a:pt x="767" y="18"/>
                </a:cubicBezTo>
                <a:cubicBezTo>
                  <a:pt x="767" y="18"/>
                  <a:pt x="767" y="18"/>
                  <a:pt x="767" y="18"/>
                </a:cubicBezTo>
                <a:cubicBezTo>
                  <a:pt x="767" y="18"/>
                  <a:pt x="766" y="19"/>
                  <a:pt x="765" y="19"/>
                </a:cubicBezTo>
                <a:cubicBezTo>
                  <a:pt x="764" y="19"/>
                  <a:pt x="764" y="20"/>
                  <a:pt x="763" y="20"/>
                </a:cubicBezTo>
                <a:cubicBezTo>
                  <a:pt x="763" y="20"/>
                  <a:pt x="763" y="20"/>
                  <a:pt x="763" y="20"/>
                </a:cubicBezTo>
                <a:cubicBezTo>
                  <a:pt x="763" y="19"/>
                  <a:pt x="763" y="19"/>
                  <a:pt x="763" y="19"/>
                </a:cubicBezTo>
                <a:cubicBezTo>
                  <a:pt x="761" y="21"/>
                  <a:pt x="761" y="21"/>
                  <a:pt x="761" y="21"/>
                </a:cubicBezTo>
                <a:cubicBezTo>
                  <a:pt x="761" y="21"/>
                  <a:pt x="761" y="21"/>
                  <a:pt x="761" y="21"/>
                </a:cubicBezTo>
                <a:cubicBezTo>
                  <a:pt x="761" y="21"/>
                  <a:pt x="761" y="21"/>
                  <a:pt x="761" y="21"/>
                </a:cubicBezTo>
                <a:cubicBezTo>
                  <a:pt x="759" y="23"/>
                  <a:pt x="759" y="25"/>
                  <a:pt x="759" y="28"/>
                </a:cubicBezTo>
                <a:cubicBezTo>
                  <a:pt x="759" y="30"/>
                  <a:pt x="760" y="32"/>
                  <a:pt x="760" y="34"/>
                </a:cubicBezTo>
                <a:cubicBezTo>
                  <a:pt x="760" y="35"/>
                  <a:pt x="760" y="35"/>
                  <a:pt x="760" y="35"/>
                </a:cubicBezTo>
                <a:cubicBezTo>
                  <a:pt x="760" y="36"/>
                  <a:pt x="761" y="36"/>
                  <a:pt x="761" y="36"/>
                </a:cubicBezTo>
                <a:cubicBezTo>
                  <a:pt x="763" y="39"/>
                  <a:pt x="765" y="42"/>
                  <a:pt x="767" y="43"/>
                </a:cubicBezTo>
                <a:cubicBezTo>
                  <a:pt x="767" y="43"/>
                  <a:pt x="767" y="43"/>
                  <a:pt x="767" y="43"/>
                </a:cubicBezTo>
                <a:cubicBezTo>
                  <a:pt x="768" y="43"/>
                  <a:pt x="768" y="43"/>
                  <a:pt x="768" y="43"/>
                </a:cubicBezTo>
                <a:cubicBezTo>
                  <a:pt x="769" y="43"/>
                  <a:pt x="769" y="43"/>
                  <a:pt x="769" y="43"/>
                </a:cubicBezTo>
                <a:cubicBezTo>
                  <a:pt x="769" y="43"/>
                  <a:pt x="769" y="43"/>
                  <a:pt x="769" y="43"/>
                </a:cubicBezTo>
                <a:cubicBezTo>
                  <a:pt x="771" y="43"/>
                  <a:pt x="771" y="43"/>
                  <a:pt x="771" y="43"/>
                </a:cubicBezTo>
                <a:cubicBezTo>
                  <a:pt x="773" y="43"/>
                  <a:pt x="773" y="43"/>
                  <a:pt x="773" y="43"/>
                </a:cubicBezTo>
                <a:cubicBezTo>
                  <a:pt x="774" y="43"/>
                  <a:pt x="774" y="43"/>
                  <a:pt x="774" y="43"/>
                </a:cubicBezTo>
                <a:cubicBezTo>
                  <a:pt x="774" y="42"/>
                  <a:pt x="774" y="42"/>
                  <a:pt x="774" y="42"/>
                </a:cubicBezTo>
                <a:cubicBezTo>
                  <a:pt x="774" y="41"/>
                  <a:pt x="774" y="41"/>
                  <a:pt x="774" y="41"/>
                </a:cubicBezTo>
                <a:cubicBezTo>
                  <a:pt x="774" y="40"/>
                  <a:pt x="775" y="38"/>
                  <a:pt x="777" y="38"/>
                </a:cubicBezTo>
                <a:cubicBezTo>
                  <a:pt x="780" y="38"/>
                  <a:pt x="784" y="38"/>
                  <a:pt x="788" y="40"/>
                </a:cubicBezTo>
                <a:cubicBezTo>
                  <a:pt x="788" y="40"/>
                  <a:pt x="788" y="40"/>
                  <a:pt x="788" y="40"/>
                </a:cubicBezTo>
                <a:cubicBezTo>
                  <a:pt x="788" y="40"/>
                  <a:pt x="788" y="40"/>
                  <a:pt x="788" y="40"/>
                </a:cubicBezTo>
                <a:cubicBezTo>
                  <a:pt x="790" y="41"/>
                  <a:pt x="790" y="41"/>
                  <a:pt x="790" y="41"/>
                </a:cubicBezTo>
                <a:cubicBezTo>
                  <a:pt x="790" y="41"/>
                  <a:pt x="790" y="41"/>
                  <a:pt x="790" y="41"/>
                </a:cubicBezTo>
                <a:cubicBezTo>
                  <a:pt x="790" y="41"/>
                  <a:pt x="791" y="42"/>
                  <a:pt x="792" y="42"/>
                </a:cubicBezTo>
                <a:cubicBezTo>
                  <a:pt x="792" y="43"/>
                  <a:pt x="793" y="44"/>
                  <a:pt x="794" y="44"/>
                </a:cubicBezTo>
                <a:cubicBezTo>
                  <a:pt x="795" y="47"/>
                  <a:pt x="797" y="49"/>
                  <a:pt x="797" y="52"/>
                </a:cubicBezTo>
                <a:cubicBezTo>
                  <a:pt x="797" y="52"/>
                  <a:pt x="797" y="53"/>
                  <a:pt x="797" y="53"/>
                </a:cubicBezTo>
                <a:cubicBezTo>
                  <a:pt x="796" y="54"/>
                  <a:pt x="796" y="54"/>
                  <a:pt x="795" y="54"/>
                </a:cubicBezTo>
                <a:cubicBezTo>
                  <a:pt x="798" y="54"/>
                  <a:pt x="798" y="54"/>
                  <a:pt x="798" y="54"/>
                </a:cubicBezTo>
                <a:cubicBezTo>
                  <a:pt x="799" y="53"/>
                  <a:pt x="799" y="52"/>
                  <a:pt x="799" y="52"/>
                </a:cubicBezTo>
                <a:cubicBezTo>
                  <a:pt x="799" y="48"/>
                  <a:pt x="797" y="45"/>
                  <a:pt x="795" y="43"/>
                </a:cubicBezTo>
                <a:cubicBezTo>
                  <a:pt x="795" y="43"/>
                  <a:pt x="795" y="43"/>
                  <a:pt x="795" y="43"/>
                </a:cubicBezTo>
                <a:cubicBezTo>
                  <a:pt x="795" y="42"/>
                  <a:pt x="795" y="42"/>
                  <a:pt x="795" y="42"/>
                </a:cubicBezTo>
                <a:cubicBezTo>
                  <a:pt x="794" y="42"/>
                  <a:pt x="794" y="42"/>
                  <a:pt x="793" y="41"/>
                </a:cubicBezTo>
                <a:cubicBezTo>
                  <a:pt x="793" y="40"/>
                  <a:pt x="793" y="40"/>
                  <a:pt x="793" y="40"/>
                </a:cubicBezTo>
                <a:cubicBezTo>
                  <a:pt x="795" y="42"/>
                  <a:pt x="796" y="43"/>
                  <a:pt x="798" y="44"/>
                </a:cubicBezTo>
                <a:cubicBezTo>
                  <a:pt x="798" y="45"/>
                  <a:pt x="799" y="46"/>
                  <a:pt x="799" y="48"/>
                </a:cubicBezTo>
                <a:cubicBezTo>
                  <a:pt x="800" y="50"/>
                  <a:pt x="800" y="52"/>
                  <a:pt x="802" y="53"/>
                </a:cubicBezTo>
                <a:cubicBezTo>
                  <a:pt x="802" y="54"/>
                  <a:pt x="802" y="54"/>
                  <a:pt x="802" y="54"/>
                </a:cubicBezTo>
                <a:cubicBezTo>
                  <a:pt x="812" y="51"/>
                  <a:pt x="812" y="51"/>
                  <a:pt x="812" y="51"/>
                </a:cubicBezTo>
                <a:cubicBezTo>
                  <a:pt x="812" y="51"/>
                  <a:pt x="812" y="51"/>
                  <a:pt x="812" y="51"/>
                </a:cubicBezTo>
                <a:cubicBezTo>
                  <a:pt x="812" y="51"/>
                  <a:pt x="812" y="51"/>
                  <a:pt x="812" y="51"/>
                </a:cubicBezTo>
                <a:cubicBezTo>
                  <a:pt x="812" y="52"/>
                  <a:pt x="812" y="52"/>
                  <a:pt x="812" y="52"/>
                </a:cubicBezTo>
                <a:cubicBezTo>
                  <a:pt x="810" y="53"/>
                  <a:pt x="808" y="53"/>
                  <a:pt x="805" y="54"/>
                </a:cubicBezTo>
                <a:cubicBezTo>
                  <a:pt x="815" y="54"/>
                  <a:pt x="815" y="54"/>
                  <a:pt x="815" y="54"/>
                </a:cubicBezTo>
                <a:cubicBezTo>
                  <a:pt x="816" y="54"/>
                  <a:pt x="818" y="54"/>
                  <a:pt x="819" y="53"/>
                </a:cubicBezTo>
                <a:cubicBezTo>
                  <a:pt x="825" y="53"/>
                  <a:pt x="831" y="52"/>
                  <a:pt x="836" y="52"/>
                </a:cubicBezTo>
                <a:cubicBezTo>
                  <a:pt x="837" y="52"/>
                  <a:pt x="837" y="52"/>
                  <a:pt x="837" y="52"/>
                </a:cubicBezTo>
                <a:cubicBezTo>
                  <a:pt x="838" y="52"/>
                  <a:pt x="838" y="52"/>
                  <a:pt x="838" y="52"/>
                </a:cubicBezTo>
                <a:cubicBezTo>
                  <a:pt x="839" y="52"/>
                  <a:pt x="839" y="52"/>
                  <a:pt x="839" y="52"/>
                </a:cubicBezTo>
                <a:cubicBezTo>
                  <a:pt x="839" y="52"/>
                  <a:pt x="839" y="52"/>
                  <a:pt x="839" y="52"/>
                </a:cubicBezTo>
                <a:cubicBezTo>
                  <a:pt x="841" y="52"/>
                  <a:pt x="843" y="52"/>
                  <a:pt x="845" y="52"/>
                </a:cubicBezTo>
                <a:cubicBezTo>
                  <a:pt x="845" y="52"/>
                  <a:pt x="845" y="52"/>
                  <a:pt x="845" y="52"/>
                </a:cubicBezTo>
                <a:cubicBezTo>
                  <a:pt x="848" y="52"/>
                  <a:pt x="851" y="52"/>
                  <a:pt x="854" y="52"/>
                </a:cubicBezTo>
                <a:cubicBezTo>
                  <a:pt x="854" y="50"/>
                  <a:pt x="854" y="50"/>
                  <a:pt x="854" y="50"/>
                </a:cubicBezTo>
                <a:cubicBezTo>
                  <a:pt x="851" y="50"/>
                  <a:pt x="848" y="50"/>
                  <a:pt x="845" y="50"/>
                </a:cubicBezTo>
                <a:cubicBezTo>
                  <a:pt x="843" y="50"/>
                  <a:pt x="841" y="50"/>
                  <a:pt x="839" y="50"/>
                </a:cubicBezTo>
                <a:cubicBezTo>
                  <a:pt x="839" y="47"/>
                  <a:pt x="839" y="47"/>
                  <a:pt x="839" y="47"/>
                </a:cubicBezTo>
                <a:cubicBezTo>
                  <a:pt x="840" y="46"/>
                  <a:pt x="840" y="44"/>
                  <a:pt x="841" y="42"/>
                </a:cubicBezTo>
                <a:cubicBezTo>
                  <a:pt x="841" y="41"/>
                  <a:pt x="841" y="39"/>
                  <a:pt x="841" y="37"/>
                </a:cubicBezTo>
                <a:cubicBezTo>
                  <a:pt x="841" y="37"/>
                  <a:pt x="841" y="37"/>
                  <a:pt x="841" y="37"/>
                </a:cubicBezTo>
                <a:cubicBezTo>
                  <a:pt x="841" y="37"/>
                  <a:pt x="841" y="37"/>
                  <a:pt x="841" y="37"/>
                </a:cubicBezTo>
                <a:cubicBezTo>
                  <a:pt x="841" y="35"/>
                  <a:pt x="840" y="33"/>
                  <a:pt x="839" y="31"/>
                </a:cubicBezTo>
                <a:cubicBezTo>
                  <a:pt x="839" y="30"/>
                  <a:pt x="839" y="30"/>
                  <a:pt x="839" y="30"/>
                </a:cubicBezTo>
                <a:cubicBezTo>
                  <a:pt x="840" y="31"/>
                  <a:pt x="841" y="33"/>
                  <a:pt x="841" y="35"/>
                </a:cubicBezTo>
                <a:cubicBezTo>
                  <a:pt x="841" y="35"/>
                  <a:pt x="841" y="35"/>
                  <a:pt x="841" y="35"/>
                </a:cubicBezTo>
                <a:cubicBezTo>
                  <a:pt x="841" y="35"/>
                  <a:pt x="841" y="35"/>
                  <a:pt x="841" y="35"/>
                </a:cubicBezTo>
                <a:cubicBezTo>
                  <a:pt x="842" y="36"/>
                  <a:pt x="843" y="38"/>
                  <a:pt x="843" y="39"/>
                </a:cubicBezTo>
                <a:cubicBezTo>
                  <a:pt x="843" y="42"/>
                  <a:pt x="842" y="44"/>
                  <a:pt x="841" y="46"/>
                </a:cubicBezTo>
                <a:cubicBezTo>
                  <a:pt x="841" y="46"/>
                  <a:pt x="841" y="46"/>
                  <a:pt x="841" y="46"/>
                </a:cubicBezTo>
                <a:cubicBezTo>
                  <a:pt x="841" y="47"/>
                  <a:pt x="841" y="47"/>
                  <a:pt x="841" y="47"/>
                </a:cubicBezTo>
                <a:cubicBezTo>
                  <a:pt x="842" y="48"/>
                  <a:pt x="842" y="48"/>
                  <a:pt x="842" y="48"/>
                </a:cubicBezTo>
                <a:cubicBezTo>
                  <a:pt x="842" y="48"/>
                  <a:pt x="842" y="48"/>
                  <a:pt x="842" y="48"/>
                </a:cubicBezTo>
                <a:cubicBezTo>
                  <a:pt x="846" y="49"/>
                  <a:pt x="850" y="49"/>
                  <a:pt x="854" y="49"/>
                </a:cubicBezTo>
                <a:cubicBezTo>
                  <a:pt x="854" y="47"/>
                  <a:pt x="854" y="47"/>
                  <a:pt x="854" y="47"/>
                </a:cubicBezTo>
                <a:cubicBezTo>
                  <a:pt x="850" y="47"/>
                  <a:pt x="846" y="47"/>
                  <a:pt x="843" y="46"/>
                </a:cubicBezTo>
                <a:cubicBezTo>
                  <a:pt x="844" y="44"/>
                  <a:pt x="845" y="42"/>
                  <a:pt x="845" y="39"/>
                </a:cubicBezTo>
                <a:cubicBezTo>
                  <a:pt x="845" y="38"/>
                  <a:pt x="844" y="36"/>
                  <a:pt x="843" y="34"/>
                </a:cubicBezTo>
                <a:cubicBezTo>
                  <a:pt x="842" y="31"/>
                  <a:pt x="841" y="29"/>
                  <a:pt x="838" y="26"/>
                </a:cubicBezTo>
                <a:cubicBezTo>
                  <a:pt x="835" y="22"/>
                  <a:pt x="829" y="19"/>
                  <a:pt x="824" y="18"/>
                </a:cubicBezTo>
                <a:cubicBezTo>
                  <a:pt x="823" y="18"/>
                  <a:pt x="822" y="18"/>
                  <a:pt x="822" y="18"/>
                </a:cubicBezTo>
                <a:cubicBezTo>
                  <a:pt x="822" y="18"/>
                  <a:pt x="822" y="18"/>
                  <a:pt x="822" y="18"/>
                </a:cubicBezTo>
                <a:cubicBezTo>
                  <a:pt x="821" y="18"/>
                  <a:pt x="820" y="18"/>
                  <a:pt x="820" y="18"/>
                </a:cubicBezTo>
                <a:cubicBezTo>
                  <a:pt x="820" y="18"/>
                  <a:pt x="820" y="18"/>
                  <a:pt x="820" y="18"/>
                </a:cubicBezTo>
                <a:cubicBezTo>
                  <a:pt x="819" y="18"/>
                  <a:pt x="819" y="18"/>
                  <a:pt x="819" y="18"/>
                </a:cubicBezTo>
                <a:cubicBezTo>
                  <a:pt x="818" y="18"/>
                  <a:pt x="818" y="18"/>
                  <a:pt x="818" y="18"/>
                </a:cubicBezTo>
                <a:cubicBezTo>
                  <a:pt x="818" y="18"/>
                  <a:pt x="818" y="18"/>
                  <a:pt x="818" y="18"/>
                </a:cubicBezTo>
                <a:cubicBezTo>
                  <a:pt x="818" y="18"/>
                  <a:pt x="817" y="18"/>
                  <a:pt x="817" y="18"/>
                </a:cubicBezTo>
                <a:cubicBezTo>
                  <a:pt x="817" y="18"/>
                  <a:pt x="816" y="18"/>
                  <a:pt x="815" y="17"/>
                </a:cubicBezTo>
                <a:cubicBezTo>
                  <a:pt x="815" y="16"/>
                  <a:pt x="815" y="16"/>
                  <a:pt x="814" y="15"/>
                </a:cubicBezTo>
                <a:cubicBezTo>
                  <a:pt x="814" y="14"/>
                  <a:pt x="814" y="13"/>
                  <a:pt x="814" y="12"/>
                </a:cubicBezTo>
                <a:cubicBezTo>
                  <a:pt x="814" y="11"/>
                  <a:pt x="814" y="10"/>
                  <a:pt x="814" y="9"/>
                </a:cubicBezTo>
                <a:cubicBezTo>
                  <a:pt x="815" y="8"/>
                  <a:pt x="815" y="7"/>
                  <a:pt x="816" y="7"/>
                </a:cubicBezTo>
                <a:cubicBezTo>
                  <a:pt x="817" y="6"/>
                  <a:pt x="817" y="6"/>
                  <a:pt x="818" y="5"/>
                </a:cubicBezTo>
                <a:cubicBezTo>
                  <a:pt x="818" y="5"/>
                  <a:pt x="818" y="5"/>
                  <a:pt x="819" y="5"/>
                </a:cubicBezTo>
                <a:cubicBezTo>
                  <a:pt x="819" y="5"/>
                  <a:pt x="819" y="5"/>
                  <a:pt x="819" y="5"/>
                </a:cubicBezTo>
                <a:cubicBezTo>
                  <a:pt x="819" y="5"/>
                  <a:pt x="819" y="5"/>
                  <a:pt x="819" y="5"/>
                </a:cubicBezTo>
                <a:cubicBezTo>
                  <a:pt x="820" y="5"/>
                  <a:pt x="820" y="5"/>
                  <a:pt x="820" y="5"/>
                </a:cubicBezTo>
                <a:cubicBezTo>
                  <a:pt x="820" y="5"/>
                  <a:pt x="820" y="5"/>
                  <a:pt x="820" y="5"/>
                </a:cubicBezTo>
                <a:cubicBezTo>
                  <a:pt x="821" y="5"/>
                  <a:pt x="822" y="5"/>
                  <a:pt x="823" y="6"/>
                </a:cubicBezTo>
                <a:cubicBezTo>
                  <a:pt x="824" y="7"/>
                  <a:pt x="825" y="8"/>
                  <a:pt x="826" y="8"/>
                </a:cubicBezTo>
                <a:cubicBezTo>
                  <a:pt x="827" y="8"/>
                  <a:pt x="827" y="8"/>
                  <a:pt x="827" y="8"/>
                </a:cubicBezTo>
                <a:cubicBezTo>
                  <a:pt x="827" y="7"/>
                  <a:pt x="827" y="7"/>
                  <a:pt x="827" y="7"/>
                </a:cubicBezTo>
                <a:cubicBezTo>
                  <a:pt x="829" y="5"/>
                  <a:pt x="832" y="4"/>
                  <a:pt x="836" y="4"/>
                </a:cubicBezTo>
                <a:cubicBezTo>
                  <a:pt x="836" y="4"/>
                  <a:pt x="837" y="4"/>
                  <a:pt x="838" y="4"/>
                </a:cubicBezTo>
                <a:cubicBezTo>
                  <a:pt x="838" y="4"/>
                  <a:pt x="838" y="4"/>
                  <a:pt x="838" y="4"/>
                </a:cubicBezTo>
                <a:cubicBezTo>
                  <a:pt x="842" y="5"/>
                  <a:pt x="847" y="6"/>
                  <a:pt x="850" y="9"/>
                </a:cubicBezTo>
                <a:cubicBezTo>
                  <a:pt x="852" y="11"/>
                  <a:pt x="852" y="15"/>
                  <a:pt x="852" y="19"/>
                </a:cubicBezTo>
                <a:cubicBezTo>
                  <a:pt x="852" y="19"/>
                  <a:pt x="852" y="19"/>
                  <a:pt x="852" y="19"/>
                </a:cubicBezTo>
                <a:cubicBezTo>
                  <a:pt x="852" y="20"/>
                  <a:pt x="852" y="20"/>
                  <a:pt x="851" y="21"/>
                </a:cubicBezTo>
                <a:cubicBezTo>
                  <a:pt x="851" y="21"/>
                  <a:pt x="850" y="22"/>
                  <a:pt x="850" y="23"/>
                </a:cubicBezTo>
                <a:cubicBezTo>
                  <a:pt x="851" y="23"/>
                  <a:pt x="851" y="23"/>
                  <a:pt x="851" y="23"/>
                </a:cubicBezTo>
                <a:cubicBezTo>
                  <a:pt x="851" y="24"/>
                  <a:pt x="851" y="24"/>
                  <a:pt x="851" y="24"/>
                </a:cubicBezTo>
                <a:cubicBezTo>
                  <a:pt x="854" y="26"/>
                  <a:pt x="854" y="26"/>
                  <a:pt x="854" y="26"/>
                </a:cubicBezTo>
                <a:cubicBezTo>
                  <a:pt x="854" y="24"/>
                  <a:pt x="854" y="24"/>
                  <a:pt x="854" y="24"/>
                </a:cubicBezTo>
                <a:cubicBezTo>
                  <a:pt x="852" y="23"/>
                  <a:pt x="852" y="23"/>
                  <a:pt x="852" y="23"/>
                </a:cubicBezTo>
                <a:cubicBezTo>
                  <a:pt x="852" y="23"/>
                  <a:pt x="852" y="23"/>
                  <a:pt x="852" y="23"/>
                </a:cubicBezTo>
                <a:cubicBezTo>
                  <a:pt x="852" y="22"/>
                  <a:pt x="853" y="22"/>
                  <a:pt x="853" y="21"/>
                </a:cubicBezTo>
                <a:cubicBezTo>
                  <a:pt x="854" y="21"/>
                  <a:pt x="854" y="21"/>
                  <a:pt x="854" y="21"/>
                </a:cubicBezTo>
                <a:cubicBezTo>
                  <a:pt x="854" y="12"/>
                  <a:pt x="854" y="12"/>
                  <a:pt x="854" y="12"/>
                </a:cubicBezTo>
                <a:cubicBezTo>
                  <a:pt x="853" y="10"/>
                  <a:pt x="852" y="8"/>
                  <a:pt x="851" y="7"/>
                </a:cubicBezTo>
                <a:cubicBezTo>
                  <a:pt x="851" y="7"/>
                  <a:pt x="851" y="7"/>
                  <a:pt x="851" y="7"/>
                </a:cubicBezTo>
                <a:cubicBezTo>
                  <a:pt x="851" y="7"/>
                  <a:pt x="851" y="7"/>
                  <a:pt x="851" y="7"/>
                </a:cubicBezTo>
                <a:cubicBezTo>
                  <a:pt x="848" y="5"/>
                  <a:pt x="843" y="3"/>
                  <a:pt x="839" y="2"/>
                </a:cubicBezTo>
                <a:cubicBezTo>
                  <a:pt x="839" y="2"/>
                  <a:pt x="839" y="2"/>
                  <a:pt x="839" y="2"/>
                </a:cubicBezTo>
                <a:cubicBezTo>
                  <a:pt x="843" y="2"/>
                  <a:pt x="847" y="4"/>
                  <a:pt x="851" y="5"/>
                </a:cubicBezTo>
                <a:cubicBezTo>
                  <a:pt x="852" y="6"/>
                  <a:pt x="853" y="7"/>
                  <a:pt x="854" y="8"/>
                </a:cubicBezTo>
                <a:cubicBezTo>
                  <a:pt x="854" y="5"/>
                  <a:pt x="854" y="5"/>
                  <a:pt x="854" y="5"/>
                </a:cubicBezTo>
                <a:cubicBezTo>
                  <a:pt x="853" y="5"/>
                  <a:pt x="852" y="4"/>
                  <a:pt x="852" y="4"/>
                </a:cubicBezTo>
                <a:cubicBezTo>
                  <a:pt x="852" y="4"/>
                  <a:pt x="852" y="4"/>
                  <a:pt x="852" y="4"/>
                </a:cubicBezTo>
                <a:cubicBezTo>
                  <a:pt x="852" y="4"/>
                  <a:pt x="852" y="4"/>
                  <a:pt x="852" y="4"/>
                </a:cubicBezTo>
                <a:cubicBezTo>
                  <a:pt x="848" y="2"/>
                  <a:pt x="843" y="0"/>
                  <a:pt x="839" y="0"/>
                </a:cubicBezTo>
                <a:cubicBezTo>
                  <a:pt x="839" y="0"/>
                  <a:pt x="839" y="0"/>
                  <a:pt x="839" y="0"/>
                </a:cubicBezTo>
                <a:cubicBezTo>
                  <a:pt x="838" y="0"/>
                  <a:pt x="838" y="0"/>
                  <a:pt x="838" y="0"/>
                </a:cubicBezTo>
                <a:cubicBezTo>
                  <a:pt x="837" y="0"/>
                  <a:pt x="837" y="0"/>
                  <a:pt x="837" y="0"/>
                </a:cubicBezTo>
                <a:moveTo>
                  <a:pt x="1242" y="157"/>
                </a:moveTo>
                <a:cubicBezTo>
                  <a:pt x="1242" y="157"/>
                  <a:pt x="1242" y="157"/>
                  <a:pt x="1242" y="157"/>
                </a:cubicBezTo>
                <a:cubicBezTo>
                  <a:pt x="1242" y="157"/>
                  <a:pt x="1242" y="157"/>
                  <a:pt x="1242" y="157"/>
                </a:cubicBezTo>
                <a:moveTo>
                  <a:pt x="854" y="138"/>
                </a:moveTo>
                <a:cubicBezTo>
                  <a:pt x="854" y="140"/>
                  <a:pt x="854" y="140"/>
                  <a:pt x="854" y="140"/>
                </a:cubicBezTo>
                <a:cubicBezTo>
                  <a:pt x="854" y="140"/>
                  <a:pt x="854" y="140"/>
                  <a:pt x="854" y="140"/>
                </a:cubicBezTo>
                <a:cubicBezTo>
                  <a:pt x="854" y="140"/>
                  <a:pt x="854" y="140"/>
                  <a:pt x="854" y="140"/>
                </a:cubicBezTo>
                <a:cubicBezTo>
                  <a:pt x="854" y="142"/>
                  <a:pt x="854" y="142"/>
                  <a:pt x="854" y="142"/>
                </a:cubicBezTo>
                <a:cubicBezTo>
                  <a:pt x="855" y="142"/>
                  <a:pt x="856" y="142"/>
                  <a:pt x="857" y="141"/>
                </a:cubicBezTo>
                <a:cubicBezTo>
                  <a:pt x="858" y="140"/>
                  <a:pt x="858" y="140"/>
                  <a:pt x="858" y="140"/>
                </a:cubicBezTo>
                <a:cubicBezTo>
                  <a:pt x="857" y="139"/>
                  <a:pt x="857" y="139"/>
                  <a:pt x="857" y="139"/>
                </a:cubicBezTo>
                <a:cubicBezTo>
                  <a:pt x="856" y="139"/>
                  <a:pt x="855" y="138"/>
                  <a:pt x="854" y="138"/>
                </a:cubicBezTo>
                <a:moveTo>
                  <a:pt x="854" y="128"/>
                </a:moveTo>
                <a:cubicBezTo>
                  <a:pt x="854" y="130"/>
                  <a:pt x="854" y="130"/>
                  <a:pt x="854" y="130"/>
                </a:cubicBezTo>
                <a:cubicBezTo>
                  <a:pt x="859" y="131"/>
                  <a:pt x="864" y="132"/>
                  <a:pt x="869" y="135"/>
                </a:cubicBezTo>
                <a:cubicBezTo>
                  <a:pt x="868" y="135"/>
                  <a:pt x="868" y="136"/>
                  <a:pt x="867" y="136"/>
                </a:cubicBezTo>
                <a:cubicBezTo>
                  <a:pt x="866" y="137"/>
                  <a:pt x="865" y="137"/>
                  <a:pt x="864" y="138"/>
                </a:cubicBezTo>
                <a:cubicBezTo>
                  <a:pt x="861" y="137"/>
                  <a:pt x="857" y="135"/>
                  <a:pt x="854" y="135"/>
                </a:cubicBezTo>
                <a:cubicBezTo>
                  <a:pt x="854" y="137"/>
                  <a:pt x="854" y="137"/>
                  <a:pt x="854" y="137"/>
                </a:cubicBezTo>
                <a:cubicBezTo>
                  <a:pt x="857" y="137"/>
                  <a:pt x="860" y="139"/>
                  <a:pt x="864" y="140"/>
                </a:cubicBezTo>
                <a:cubicBezTo>
                  <a:pt x="864" y="140"/>
                  <a:pt x="864" y="140"/>
                  <a:pt x="864" y="140"/>
                </a:cubicBezTo>
                <a:cubicBezTo>
                  <a:pt x="865" y="140"/>
                  <a:pt x="865" y="140"/>
                  <a:pt x="865" y="140"/>
                </a:cubicBezTo>
                <a:cubicBezTo>
                  <a:pt x="866" y="139"/>
                  <a:pt x="867" y="138"/>
                  <a:pt x="868" y="138"/>
                </a:cubicBezTo>
                <a:cubicBezTo>
                  <a:pt x="869" y="137"/>
                  <a:pt x="870" y="136"/>
                  <a:pt x="871" y="135"/>
                </a:cubicBezTo>
                <a:cubicBezTo>
                  <a:pt x="871" y="134"/>
                  <a:pt x="871" y="134"/>
                  <a:pt x="871" y="134"/>
                </a:cubicBezTo>
                <a:cubicBezTo>
                  <a:pt x="871" y="133"/>
                  <a:pt x="871" y="133"/>
                  <a:pt x="871" y="133"/>
                </a:cubicBezTo>
                <a:cubicBezTo>
                  <a:pt x="866" y="130"/>
                  <a:pt x="859" y="129"/>
                  <a:pt x="854" y="128"/>
                </a:cubicBezTo>
                <a:moveTo>
                  <a:pt x="854" y="116"/>
                </a:moveTo>
                <a:cubicBezTo>
                  <a:pt x="854" y="118"/>
                  <a:pt x="854" y="118"/>
                  <a:pt x="854" y="118"/>
                </a:cubicBezTo>
                <a:cubicBezTo>
                  <a:pt x="861" y="120"/>
                  <a:pt x="868" y="123"/>
                  <a:pt x="874" y="125"/>
                </a:cubicBezTo>
                <a:cubicBezTo>
                  <a:pt x="875" y="125"/>
                  <a:pt x="876" y="126"/>
                  <a:pt x="876" y="126"/>
                </a:cubicBezTo>
                <a:cubicBezTo>
                  <a:pt x="876" y="127"/>
                  <a:pt x="876" y="127"/>
                  <a:pt x="877" y="128"/>
                </a:cubicBezTo>
                <a:cubicBezTo>
                  <a:pt x="876" y="128"/>
                  <a:pt x="875" y="129"/>
                  <a:pt x="875" y="130"/>
                </a:cubicBezTo>
                <a:cubicBezTo>
                  <a:pt x="874" y="130"/>
                  <a:pt x="874" y="131"/>
                  <a:pt x="873" y="131"/>
                </a:cubicBezTo>
                <a:cubicBezTo>
                  <a:pt x="867" y="129"/>
                  <a:pt x="860" y="126"/>
                  <a:pt x="854" y="124"/>
                </a:cubicBezTo>
                <a:cubicBezTo>
                  <a:pt x="854" y="126"/>
                  <a:pt x="854" y="126"/>
                  <a:pt x="854" y="126"/>
                </a:cubicBezTo>
                <a:cubicBezTo>
                  <a:pt x="860" y="128"/>
                  <a:pt x="866" y="131"/>
                  <a:pt x="873" y="133"/>
                </a:cubicBezTo>
                <a:cubicBezTo>
                  <a:pt x="873" y="133"/>
                  <a:pt x="873" y="133"/>
                  <a:pt x="873" y="133"/>
                </a:cubicBezTo>
                <a:cubicBezTo>
                  <a:pt x="873" y="133"/>
                  <a:pt x="873" y="133"/>
                  <a:pt x="873" y="133"/>
                </a:cubicBezTo>
                <a:cubicBezTo>
                  <a:pt x="875" y="133"/>
                  <a:pt x="876" y="132"/>
                  <a:pt x="877" y="131"/>
                </a:cubicBezTo>
                <a:cubicBezTo>
                  <a:pt x="877" y="130"/>
                  <a:pt x="878" y="129"/>
                  <a:pt x="878" y="129"/>
                </a:cubicBezTo>
                <a:cubicBezTo>
                  <a:pt x="879" y="128"/>
                  <a:pt x="879" y="128"/>
                  <a:pt x="879" y="128"/>
                </a:cubicBezTo>
                <a:cubicBezTo>
                  <a:pt x="879" y="128"/>
                  <a:pt x="879" y="128"/>
                  <a:pt x="879" y="128"/>
                </a:cubicBezTo>
                <a:cubicBezTo>
                  <a:pt x="879" y="127"/>
                  <a:pt x="878" y="126"/>
                  <a:pt x="877" y="125"/>
                </a:cubicBezTo>
                <a:cubicBezTo>
                  <a:pt x="877" y="124"/>
                  <a:pt x="876" y="124"/>
                  <a:pt x="875" y="123"/>
                </a:cubicBezTo>
                <a:cubicBezTo>
                  <a:pt x="875" y="123"/>
                  <a:pt x="875" y="123"/>
                  <a:pt x="875" y="123"/>
                </a:cubicBezTo>
                <a:cubicBezTo>
                  <a:pt x="875" y="123"/>
                  <a:pt x="875" y="123"/>
                  <a:pt x="875" y="123"/>
                </a:cubicBezTo>
                <a:cubicBezTo>
                  <a:pt x="868" y="121"/>
                  <a:pt x="861" y="118"/>
                  <a:pt x="854" y="116"/>
                </a:cubicBezTo>
                <a:moveTo>
                  <a:pt x="136" y="141"/>
                </a:moveTo>
                <a:cubicBezTo>
                  <a:pt x="136" y="141"/>
                  <a:pt x="136" y="141"/>
                  <a:pt x="136" y="141"/>
                </a:cubicBezTo>
                <a:cubicBezTo>
                  <a:pt x="134" y="141"/>
                  <a:pt x="133" y="141"/>
                  <a:pt x="131" y="140"/>
                </a:cubicBezTo>
                <a:cubicBezTo>
                  <a:pt x="135" y="139"/>
                  <a:pt x="138" y="138"/>
                  <a:pt x="142" y="138"/>
                </a:cubicBezTo>
                <a:cubicBezTo>
                  <a:pt x="142" y="138"/>
                  <a:pt x="142" y="138"/>
                  <a:pt x="142" y="138"/>
                </a:cubicBezTo>
                <a:cubicBezTo>
                  <a:pt x="143" y="138"/>
                  <a:pt x="145" y="138"/>
                  <a:pt x="146" y="138"/>
                </a:cubicBezTo>
                <a:cubicBezTo>
                  <a:pt x="143" y="140"/>
                  <a:pt x="139" y="141"/>
                  <a:pt x="136" y="141"/>
                </a:cubicBezTo>
                <a:moveTo>
                  <a:pt x="127" y="141"/>
                </a:moveTo>
                <a:cubicBezTo>
                  <a:pt x="122" y="139"/>
                  <a:pt x="118" y="136"/>
                  <a:pt x="113" y="132"/>
                </a:cubicBezTo>
                <a:cubicBezTo>
                  <a:pt x="113" y="131"/>
                  <a:pt x="113" y="131"/>
                  <a:pt x="113" y="131"/>
                </a:cubicBezTo>
                <a:cubicBezTo>
                  <a:pt x="118" y="134"/>
                  <a:pt x="122" y="138"/>
                  <a:pt x="127" y="140"/>
                </a:cubicBezTo>
                <a:cubicBezTo>
                  <a:pt x="127" y="141"/>
                  <a:pt x="127" y="141"/>
                  <a:pt x="127" y="141"/>
                </a:cubicBezTo>
                <a:moveTo>
                  <a:pt x="121" y="131"/>
                </a:moveTo>
                <a:cubicBezTo>
                  <a:pt x="121" y="131"/>
                  <a:pt x="120" y="130"/>
                  <a:pt x="120" y="130"/>
                </a:cubicBezTo>
                <a:cubicBezTo>
                  <a:pt x="120" y="129"/>
                  <a:pt x="121" y="128"/>
                  <a:pt x="123" y="127"/>
                </a:cubicBezTo>
                <a:cubicBezTo>
                  <a:pt x="124" y="127"/>
                  <a:pt x="125" y="126"/>
                  <a:pt x="127" y="126"/>
                </a:cubicBezTo>
                <a:cubicBezTo>
                  <a:pt x="127" y="128"/>
                  <a:pt x="127" y="128"/>
                  <a:pt x="127" y="128"/>
                </a:cubicBezTo>
                <a:cubicBezTo>
                  <a:pt x="125" y="128"/>
                  <a:pt x="123" y="129"/>
                  <a:pt x="121" y="131"/>
                </a:cubicBezTo>
                <a:moveTo>
                  <a:pt x="111" y="131"/>
                </a:moveTo>
                <a:cubicBezTo>
                  <a:pt x="110" y="130"/>
                  <a:pt x="109" y="129"/>
                  <a:pt x="108" y="128"/>
                </a:cubicBezTo>
                <a:cubicBezTo>
                  <a:pt x="108" y="121"/>
                  <a:pt x="108" y="121"/>
                  <a:pt x="108" y="121"/>
                </a:cubicBezTo>
                <a:cubicBezTo>
                  <a:pt x="111" y="118"/>
                  <a:pt x="111" y="118"/>
                  <a:pt x="111" y="118"/>
                </a:cubicBezTo>
                <a:cubicBezTo>
                  <a:pt x="111" y="120"/>
                  <a:pt x="111" y="120"/>
                  <a:pt x="111" y="120"/>
                </a:cubicBezTo>
                <a:cubicBezTo>
                  <a:pt x="111" y="121"/>
                  <a:pt x="111" y="121"/>
                  <a:pt x="110" y="121"/>
                </a:cubicBezTo>
                <a:cubicBezTo>
                  <a:pt x="110" y="122"/>
                  <a:pt x="110" y="122"/>
                  <a:pt x="109" y="123"/>
                </a:cubicBezTo>
                <a:cubicBezTo>
                  <a:pt x="109" y="123"/>
                  <a:pt x="109" y="123"/>
                  <a:pt x="109" y="123"/>
                </a:cubicBezTo>
                <a:cubicBezTo>
                  <a:pt x="109" y="123"/>
                  <a:pt x="109" y="123"/>
                  <a:pt x="109" y="123"/>
                </a:cubicBezTo>
                <a:cubicBezTo>
                  <a:pt x="109" y="124"/>
                  <a:pt x="108" y="124"/>
                  <a:pt x="108" y="125"/>
                </a:cubicBezTo>
                <a:cubicBezTo>
                  <a:pt x="108" y="127"/>
                  <a:pt x="110" y="129"/>
                  <a:pt x="111" y="130"/>
                </a:cubicBezTo>
                <a:cubicBezTo>
                  <a:pt x="111" y="131"/>
                  <a:pt x="111" y="131"/>
                  <a:pt x="111" y="131"/>
                </a:cubicBezTo>
                <a:moveTo>
                  <a:pt x="173" y="125"/>
                </a:moveTo>
                <a:cubicBezTo>
                  <a:pt x="173" y="123"/>
                  <a:pt x="173" y="123"/>
                  <a:pt x="173" y="123"/>
                </a:cubicBezTo>
                <a:cubicBezTo>
                  <a:pt x="173" y="123"/>
                  <a:pt x="173" y="122"/>
                  <a:pt x="174" y="122"/>
                </a:cubicBezTo>
                <a:cubicBezTo>
                  <a:pt x="174" y="122"/>
                  <a:pt x="174" y="122"/>
                  <a:pt x="174" y="122"/>
                </a:cubicBezTo>
                <a:cubicBezTo>
                  <a:pt x="174" y="121"/>
                  <a:pt x="174" y="121"/>
                  <a:pt x="174" y="121"/>
                </a:cubicBezTo>
                <a:cubicBezTo>
                  <a:pt x="174" y="121"/>
                  <a:pt x="174" y="120"/>
                  <a:pt x="173" y="120"/>
                </a:cubicBezTo>
                <a:cubicBezTo>
                  <a:pt x="173" y="119"/>
                  <a:pt x="173" y="119"/>
                  <a:pt x="173" y="119"/>
                </a:cubicBezTo>
                <a:cubicBezTo>
                  <a:pt x="173" y="117"/>
                  <a:pt x="173" y="117"/>
                  <a:pt x="173" y="117"/>
                </a:cubicBezTo>
                <a:cubicBezTo>
                  <a:pt x="173" y="117"/>
                  <a:pt x="174" y="118"/>
                  <a:pt x="174" y="118"/>
                </a:cubicBezTo>
                <a:cubicBezTo>
                  <a:pt x="174" y="123"/>
                  <a:pt x="174" y="123"/>
                  <a:pt x="174" y="123"/>
                </a:cubicBezTo>
                <a:cubicBezTo>
                  <a:pt x="174" y="124"/>
                  <a:pt x="173" y="124"/>
                  <a:pt x="173" y="125"/>
                </a:cubicBezTo>
                <a:moveTo>
                  <a:pt x="111" y="123"/>
                </a:moveTo>
                <a:cubicBezTo>
                  <a:pt x="113" y="122"/>
                  <a:pt x="113" y="122"/>
                  <a:pt x="113" y="122"/>
                </a:cubicBezTo>
                <a:cubicBezTo>
                  <a:pt x="113" y="122"/>
                  <a:pt x="113" y="122"/>
                  <a:pt x="113" y="122"/>
                </a:cubicBezTo>
                <a:cubicBezTo>
                  <a:pt x="113" y="121"/>
                  <a:pt x="113" y="121"/>
                  <a:pt x="113" y="121"/>
                </a:cubicBezTo>
                <a:cubicBezTo>
                  <a:pt x="115" y="120"/>
                  <a:pt x="118" y="118"/>
                  <a:pt x="120" y="118"/>
                </a:cubicBezTo>
                <a:cubicBezTo>
                  <a:pt x="120" y="118"/>
                  <a:pt x="120" y="118"/>
                  <a:pt x="120" y="118"/>
                </a:cubicBezTo>
                <a:cubicBezTo>
                  <a:pt x="120" y="118"/>
                  <a:pt x="120" y="118"/>
                  <a:pt x="120" y="118"/>
                </a:cubicBezTo>
                <a:cubicBezTo>
                  <a:pt x="123" y="117"/>
                  <a:pt x="125" y="117"/>
                  <a:pt x="128" y="117"/>
                </a:cubicBezTo>
                <a:cubicBezTo>
                  <a:pt x="129" y="117"/>
                  <a:pt x="129" y="117"/>
                  <a:pt x="130" y="117"/>
                </a:cubicBezTo>
                <a:cubicBezTo>
                  <a:pt x="130" y="117"/>
                  <a:pt x="130" y="117"/>
                  <a:pt x="130" y="117"/>
                </a:cubicBezTo>
                <a:cubicBezTo>
                  <a:pt x="139" y="117"/>
                  <a:pt x="147" y="119"/>
                  <a:pt x="154" y="123"/>
                </a:cubicBezTo>
                <a:cubicBezTo>
                  <a:pt x="156" y="124"/>
                  <a:pt x="158" y="125"/>
                  <a:pt x="160" y="125"/>
                </a:cubicBezTo>
                <a:cubicBezTo>
                  <a:pt x="162" y="126"/>
                  <a:pt x="163" y="127"/>
                  <a:pt x="164" y="128"/>
                </a:cubicBezTo>
                <a:cubicBezTo>
                  <a:pt x="164" y="128"/>
                  <a:pt x="164" y="129"/>
                  <a:pt x="163" y="129"/>
                </a:cubicBezTo>
                <a:cubicBezTo>
                  <a:pt x="163" y="130"/>
                  <a:pt x="162" y="130"/>
                  <a:pt x="161" y="131"/>
                </a:cubicBezTo>
                <a:cubicBezTo>
                  <a:pt x="161" y="131"/>
                  <a:pt x="160" y="131"/>
                  <a:pt x="160" y="131"/>
                </a:cubicBezTo>
                <a:cubicBezTo>
                  <a:pt x="160" y="131"/>
                  <a:pt x="160" y="131"/>
                  <a:pt x="160" y="131"/>
                </a:cubicBezTo>
                <a:cubicBezTo>
                  <a:pt x="160" y="131"/>
                  <a:pt x="159" y="131"/>
                  <a:pt x="159" y="131"/>
                </a:cubicBezTo>
                <a:cubicBezTo>
                  <a:pt x="158" y="130"/>
                  <a:pt x="157" y="129"/>
                  <a:pt x="157" y="129"/>
                </a:cubicBezTo>
                <a:cubicBezTo>
                  <a:pt x="157" y="129"/>
                  <a:pt x="157" y="129"/>
                  <a:pt x="157" y="129"/>
                </a:cubicBezTo>
                <a:cubicBezTo>
                  <a:pt x="156" y="129"/>
                  <a:pt x="156" y="129"/>
                  <a:pt x="156" y="129"/>
                </a:cubicBezTo>
                <a:cubicBezTo>
                  <a:pt x="150" y="126"/>
                  <a:pt x="142" y="123"/>
                  <a:pt x="135" y="123"/>
                </a:cubicBezTo>
                <a:cubicBezTo>
                  <a:pt x="133" y="123"/>
                  <a:pt x="130" y="123"/>
                  <a:pt x="128" y="124"/>
                </a:cubicBezTo>
                <a:cubicBezTo>
                  <a:pt x="128" y="124"/>
                  <a:pt x="128" y="124"/>
                  <a:pt x="128" y="124"/>
                </a:cubicBezTo>
                <a:cubicBezTo>
                  <a:pt x="127" y="124"/>
                  <a:pt x="127" y="124"/>
                  <a:pt x="127" y="124"/>
                </a:cubicBezTo>
                <a:cubicBezTo>
                  <a:pt x="127" y="124"/>
                  <a:pt x="127" y="124"/>
                  <a:pt x="127" y="124"/>
                </a:cubicBezTo>
                <a:cubicBezTo>
                  <a:pt x="125" y="124"/>
                  <a:pt x="123" y="125"/>
                  <a:pt x="122" y="126"/>
                </a:cubicBezTo>
                <a:cubicBezTo>
                  <a:pt x="120" y="127"/>
                  <a:pt x="119" y="128"/>
                  <a:pt x="118" y="130"/>
                </a:cubicBezTo>
                <a:cubicBezTo>
                  <a:pt x="118" y="130"/>
                  <a:pt x="118" y="130"/>
                  <a:pt x="118" y="130"/>
                </a:cubicBezTo>
                <a:cubicBezTo>
                  <a:pt x="118" y="130"/>
                  <a:pt x="118" y="130"/>
                  <a:pt x="118" y="130"/>
                </a:cubicBezTo>
                <a:cubicBezTo>
                  <a:pt x="118" y="131"/>
                  <a:pt x="118" y="131"/>
                  <a:pt x="118" y="132"/>
                </a:cubicBezTo>
                <a:cubicBezTo>
                  <a:pt x="119" y="132"/>
                  <a:pt x="119" y="132"/>
                  <a:pt x="120" y="132"/>
                </a:cubicBezTo>
                <a:cubicBezTo>
                  <a:pt x="120" y="133"/>
                  <a:pt x="121" y="133"/>
                  <a:pt x="121" y="133"/>
                </a:cubicBezTo>
                <a:cubicBezTo>
                  <a:pt x="122" y="133"/>
                  <a:pt x="122" y="133"/>
                  <a:pt x="122" y="133"/>
                </a:cubicBezTo>
                <a:cubicBezTo>
                  <a:pt x="122" y="132"/>
                  <a:pt x="122" y="132"/>
                  <a:pt x="122" y="132"/>
                </a:cubicBezTo>
                <a:cubicBezTo>
                  <a:pt x="123" y="131"/>
                  <a:pt x="125" y="130"/>
                  <a:pt x="127" y="130"/>
                </a:cubicBezTo>
                <a:cubicBezTo>
                  <a:pt x="127" y="130"/>
                  <a:pt x="127" y="130"/>
                  <a:pt x="127" y="130"/>
                </a:cubicBezTo>
                <a:cubicBezTo>
                  <a:pt x="128" y="129"/>
                  <a:pt x="128" y="129"/>
                  <a:pt x="128" y="129"/>
                </a:cubicBezTo>
                <a:cubicBezTo>
                  <a:pt x="129" y="129"/>
                  <a:pt x="129" y="129"/>
                  <a:pt x="129" y="129"/>
                </a:cubicBezTo>
                <a:cubicBezTo>
                  <a:pt x="129" y="129"/>
                  <a:pt x="129" y="129"/>
                  <a:pt x="129" y="129"/>
                </a:cubicBezTo>
                <a:cubicBezTo>
                  <a:pt x="131" y="129"/>
                  <a:pt x="133" y="128"/>
                  <a:pt x="135" y="128"/>
                </a:cubicBezTo>
                <a:cubicBezTo>
                  <a:pt x="135" y="128"/>
                  <a:pt x="135" y="128"/>
                  <a:pt x="135" y="128"/>
                </a:cubicBezTo>
                <a:cubicBezTo>
                  <a:pt x="142" y="128"/>
                  <a:pt x="150" y="131"/>
                  <a:pt x="155" y="134"/>
                </a:cubicBezTo>
                <a:cubicBezTo>
                  <a:pt x="156" y="134"/>
                  <a:pt x="156" y="134"/>
                  <a:pt x="156" y="134"/>
                </a:cubicBezTo>
                <a:cubicBezTo>
                  <a:pt x="156" y="135"/>
                  <a:pt x="156" y="135"/>
                  <a:pt x="155" y="135"/>
                </a:cubicBezTo>
                <a:cubicBezTo>
                  <a:pt x="155" y="136"/>
                  <a:pt x="154" y="136"/>
                  <a:pt x="153" y="136"/>
                </a:cubicBezTo>
                <a:cubicBezTo>
                  <a:pt x="153" y="136"/>
                  <a:pt x="153" y="136"/>
                  <a:pt x="153" y="136"/>
                </a:cubicBezTo>
                <a:cubicBezTo>
                  <a:pt x="152" y="136"/>
                  <a:pt x="151" y="135"/>
                  <a:pt x="150" y="135"/>
                </a:cubicBezTo>
                <a:cubicBezTo>
                  <a:pt x="150" y="135"/>
                  <a:pt x="150" y="135"/>
                  <a:pt x="150" y="135"/>
                </a:cubicBezTo>
                <a:cubicBezTo>
                  <a:pt x="150" y="135"/>
                  <a:pt x="150" y="135"/>
                  <a:pt x="150" y="135"/>
                </a:cubicBezTo>
                <a:cubicBezTo>
                  <a:pt x="147" y="133"/>
                  <a:pt x="143" y="133"/>
                  <a:pt x="139" y="133"/>
                </a:cubicBezTo>
                <a:cubicBezTo>
                  <a:pt x="135" y="133"/>
                  <a:pt x="131" y="134"/>
                  <a:pt x="128" y="136"/>
                </a:cubicBezTo>
                <a:cubicBezTo>
                  <a:pt x="127" y="137"/>
                  <a:pt x="127" y="137"/>
                  <a:pt x="127" y="137"/>
                </a:cubicBezTo>
                <a:cubicBezTo>
                  <a:pt x="127" y="137"/>
                  <a:pt x="127" y="137"/>
                  <a:pt x="127" y="137"/>
                </a:cubicBezTo>
                <a:cubicBezTo>
                  <a:pt x="127" y="137"/>
                  <a:pt x="127" y="138"/>
                  <a:pt x="127" y="138"/>
                </a:cubicBezTo>
                <a:cubicBezTo>
                  <a:pt x="127" y="138"/>
                  <a:pt x="127" y="138"/>
                  <a:pt x="127" y="138"/>
                </a:cubicBezTo>
                <a:cubicBezTo>
                  <a:pt x="127" y="138"/>
                  <a:pt x="127" y="138"/>
                  <a:pt x="127" y="138"/>
                </a:cubicBezTo>
                <a:cubicBezTo>
                  <a:pt x="122" y="136"/>
                  <a:pt x="118" y="132"/>
                  <a:pt x="113" y="129"/>
                </a:cubicBezTo>
                <a:cubicBezTo>
                  <a:pt x="113" y="129"/>
                  <a:pt x="113" y="129"/>
                  <a:pt x="113" y="129"/>
                </a:cubicBezTo>
                <a:cubicBezTo>
                  <a:pt x="113" y="129"/>
                  <a:pt x="113" y="129"/>
                  <a:pt x="113" y="129"/>
                </a:cubicBezTo>
                <a:cubicBezTo>
                  <a:pt x="113" y="129"/>
                  <a:pt x="113" y="129"/>
                  <a:pt x="113" y="129"/>
                </a:cubicBezTo>
                <a:cubicBezTo>
                  <a:pt x="112" y="128"/>
                  <a:pt x="110" y="126"/>
                  <a:pt x="110" y="125"/>
                </a:cubicBezTo>
                <a:cubicBezTo>
                  <a:pt x="110" y="125"/>
                  <a:pt x="110" y="124"/>
                  <a:pt x="111" y="124"/>
                </a:cubicBezTo>
                <a:cubicBezTo>
                  <a:pt x="111" y="124"/>
                  <a:pt x="111" y="123"/>
                  <a:pt x="111" y="123"/>
                </a:cubicBezTo>
                <a:cubicBezTo>
                  <a:pt x="111" y="123"/>
                  <a:pt x="111" y="123"/>
                  <a:pt x="111" y="123"/>
                </a:cubicBezTo>
                <a:moveTo>
                  <a:pt x="129" y="115"/>
                </a:moveTo>
                <a:cubicBezTo>
                  <a:pt x="129" y="114"/>
                  <a:pt x="129" y="114"/>
                  <a:pt x="129" y="114"/>
                </a:cubicBezTo>
                <a:cubicBezTo>
                  <a:pt x="131" y="114"/>
                  <a:pt x="133" y="114"/>
                  <a:pt x="135" y="114"/>
                </a:cubicBezTo>
                <a:cubicBezTo>
                  <a:pt x="137" y="114"/>
                  <a:pt x="139" y="114"/>
                  <a:pt x="141" y="114"/>
                </a:cubicBezTo>
                <a:cubicBezTo>
                  <a:pt x="150" y="117"/>
                  <a:pt x="158" y="122"/>
                  <a:pt x="168" y="126"/>
                </a:cubicBezTo>
                <a:cubicBezTo>
                  <a:pt x="168" y="126"/>
                  <a:pt x="168" y="126"/>
                  <a:pt x="168" y="126"/>
                </a:cubicBezTo>
                <a:cubicBezTo>
                  <a:pt x="168" y="126"/>
                  <a:pt x="168" y="126"/>
                  <a:pt x="168" y="126"/>
                </a:cubicBezTo>
                <a:cubicBezTo>
                  <a:pt x="169" y="125"/>
                  <a:pt x="170" y="125"/>
                  <a:pt x="171" y="125"/>
                </a:cubicBezTo>
                <a:cubicBezTo>
                  <a:pt x="171" y="127"/>
                  <a:pt x="171" y="127"/>
                  <a:pt x="171" y="127"/>
                </a:cubicBezTo>
                <a:cubicBezTo>
                  <a:pt x="168" y="129"/>
                  <a:pt x="165" y="131"/>
                  <a:pt x="162" y="134"/>
                </a:cubicBezTo>
                <a:cubicBezTo>
                  <a:pt x="155" y="139"/>
                  <a:pt x="146" y="144"/>
                  <a:pt x="137" y="144"/>
                </a:cubicBezTo>
                <a:cubicBezTo>
                  <a:pt x="137" y="144"/>
                  <a:pt x="137" y="144"/>
                  <a:pt x="137" y="144"/>
                </a:cubicBezTo>
                <a:cubicBezTo>
                  <a:pt x="134" y="144"/>
                  <a:pt x="131" y="143"/>
                  <a:pt x="129" y="142"/>
                </a:cubicBezTo>
                <a:cubicBezTo>
                  <a:pt x="129" y="142"/>
                  <a:pt x="129" y="142"/>
                  <a:pt x="129" y="142"/>
                </a:cubicBezTo>
                <a:cubicBezTo>
                  <a:pt x="129" y="142"/>
                  <a:pt x="129" y="142"/>
                  <a:pt x="129" y="142"/>
                </a:cubicBezTo>
                <a:cubicBezTo>
                  <a:pt x="129" y="141"/>
                  <a:pt x="129" y="141"/>
                  <a:pt x="129" y="141"/>
                </a:cubicBezTo>
                <a:cubicBezTo>
                  <a:pt x="129" y="141"/>
                  <a:pt x="129" y="141"/>
                  <a:pt x="129" y="141"/>
                </a:cubicBezTo>
                <a:cubicBezTo>
                  <a:pt x="131" y="142"/>
                  <a:pt x="134" y="143"/>
                  <a:pt x="136" y="143"/>
                </a:cubicBezTo>
                <a:cubicBezTo>
                  <a:pt x="136" y="143"/>
                  <a:pt x="136" y="143"/>
                  <a:pt x="136" y="143"/>
                </a:cubicBezTo>
                <a:cubicBezTo>
                  <a:pt x="141" y="143"/>
                  <a:pt x="145" y="141"/>
                  <a:pt x="149" y="139"/>
                </a:cubicBezTo>
                <a:cubicBezTo>
                  <a:pt x="151" y="139"/>
                  <a:pt x="151" y="139"/>
                  <a:pt x="151" y="139"/>
                </a:cubicBezTo>
                <a:cubicBezTo>
                  <a:pt x="149" y="138"/>
                  <a:pt x="149" y="138"/>
                  <a:pt x="149" y="138"/>
                </a:cubicBezTo>
                <a:cubicBezTo>
                  <a:pt x="147" y="136"/>
                  <a:pt x="144" y="136"/>
                  <a:pt x="142" y="136"/>
                </a:cubicBezTo>
                <a:cubicBezTo>
                  <a:pt x="137" y="136"/>
                  <a:pt x="133" y="137"/>
                  <a:pt x="130" y="139"/>
                </a:cubicBezTo>
                <a:cubicBezTo>
                  <a:pt x="129" y="138"/>
                  <a:pt x="129" y="138"/>
                  <a:pt x="129" y="138"/>
                </a:cubicBezTo>
                <a:cubicBezTo>
                  <a:pt x="129" y="138"/>
                  <a:pt x="129" y="138"/>
                  <a:pt x="129" y="138"/>
                </a:cubicBezTo>
                <a:cubicBezTo>
                  <a:pt x="132" y="135"/>
                  <a:pt x="135" y="135"/>
                  <a:pt x="139" y="135"/>
                </a:cubicBezTo>
                <a:cubicBezTo>
                  <a:pt x="139" y="135"/>
                  <a:pt x="139" y="135"/>
                  <a:pt x="139" y="135"/>
                </a:cubicBezTo>
                <a:cubicBezTo>
                  <a:pt x="143" y="135"/>
                  <a:pt x="146" y="135"/>
                  <a:pt x="149" y="136"/>
                </a:cubicBezTo>
                <a:cubicBezTo>
                  <a:pt x="151" y="137"/>
                  <a:pt x="152" y="138"/>
                  <a:pt x="153" y="138"/>
                </a:cubicBezTo>
                <a:cubicBezTo>
                  <a:pt x="153" y="138"/>
                  <a:pt x="153" y="138"/>
                  <a:pt x="153" y="138"/>
                </a:cubicBezTo>
                <a:cubicBezTo>
                  <a:pt x="155" y="138"/>
                  <a:pt x="156" y="137"/>
                  <a:pt x="157" y="137"/>
                </a:cubicBezTo>
                <a:cubicBezTo>
                  <a:pt x="157" y="137"/>
                  <a:pt x="157" y="137"/>
                  <a:pt x="157" y="137"/>
                </a:cubicBezTo>
                <a:cubicBezTo>
                  <a:pt x="157" y="136"/>
                  <a:pt x="157" y="136"/>
                  <a:pt x="157" y="136"/>
                </a:cubicBezTo>
                <a:cubicBezTo>
                  <a:pt x="157" y="136"/>
                  <a:pt x="158" y="135"/>
                  <a:pt x="158" y="134"/>
                </a:cubicBezTo>
                <a:cubicBezTo>
                  <a:pt x="158" y="134"/>
                  <a:pt x="157" y="133"/>
                  <a:pt x="157" y="133"/>
                </a:cubicBezTo>
                <a:cubicBezTo>
                  <a:pt x="157" y="133"/>
                  <a:pt x="157" y="133"/>
                  <a:pt x="157" y="133"/>
                </a:cubicBezTo>
                <a:cubicBezTo>
                  <a:pt x="157" y="133"/>
                  <a:pt x="157" y="133"/>
                  <a:pt x="157" y="133"/>
                </a:cubicBezTo>
                <a:cubicBezTo>
                  <a:pt x="151" y="129"/>
                  <a:pt x="143" y="126"/>
                  <a:pt x="135" y="126"/>
                </a:cubicBezTo>
                <a:cubicBezTo>
                  <a:pt x="133" y="126"/>
                  <a:pt x="131" y="127"/>
                  <a:pt x="129" y="127"/>
                </a:cubicBezTo>
                <a:cubicBezTo>
                  <a:pt x="129" y="126"/>
                  <a:pt x="129" y="126"/>
                  <a:pt x="129" y="126"/>
                </a:cubicBezTo>
                <a:cubicBezTo>
                  <a:pt x="131" y="125"/>
                  <a:pt x="133" y="125"/>
                  <a:pt x="135" y="125"/>
                </a:cubicBezTo>
                <a:cubicBezTo>
                  <a:pt x="135" y="125"/>
                  <a:pt x="135" y="125"/>
                  <a:pt x="135" y="125"/>
                </a:cubicBezTo>
                <a:cubicBezTo>
                  <a:pt x="142" y="125"/>
                  <a:pt x="149" y="128"/>
                  <a:pt x="156" y="131"/>
                </a:cubicBezTo>
                <a:cubicBezTo>
                  <a:pt x="156" y="131"/>
                  <a:pt x="157" y="132"/>
                  <a:pt x="157" y="132"/>
                </a:cubicBezTo>
                <a:cubicBezTo>
                  <a:pt x="158" y="133"/>
                  <a:pt x="159" y="133"/>
                  <a:pt x="160" y="133"/>
                </a:cubicBezTo>
                <a:cubicBezTo>
                  <a:pt x="160" y="133"/>
                  <a:pt x="160" y="133"/>
                  <a:pt x="160" y="133"/>
                </a:cubicBezTo>
                <a:cubicBezTo>
                  <a:pt x="161" y="133"/>
                  <a:pt x="162" y="133"/>
                  <a:pt x="162" y="133"/>
                </a:cubicBezTo>
                <a:cubicBezTo>
                  <a:pt x="162" y="132"/>
                  <a:pt x="162" y="132"/>
                  <a:pt x="162" y="132"/>
                </a:cubicBezTo>
                <a:cubicBezTo>
                  <a:pt x="162" y="132"/>
                  <a:pt x="162" y="132"/>
                  <a:pt x="162" y="132"/>
                </a:cubicBezTo>
                <a:cubicBezTo>
                  <a:pt x="163" y="132"/>
                  <a:pt x="164" y="131"/>
                  <a:pt x="164" y="131"/>
                </a:cubicBezTo>
                <a:cubicBezTo>
                  <a:pt x="165" y="130"/>
                  <a:pt x="166" y="129"/>
                  <a:pt x="166" y="128"/>
                </a:cubicBezTo>
                <a:cubicBezTo>
                  <a:pt x="166" y="128"/>
                  <a:pt x="166" y="128"/>
                  <a:pt x="166" y="128"/>
                </a:cubicBezTo>
                <a:cubicBezTo>
                  <a:pt x="166" y="127"/>
                  <a:pt x="166" y="127"/>
                  <a:pt x="166" y="127"/>
                </a:cubicBezTo>
                <a:cubicBezTo>
                  <a:pt x="165" y="125"/>
                  <a:pt x="163" y="124"/>
                  <a:pt x="161" y="123"/>
                </a:cubicBezTo>
                <a:cubicBezTo>
                  <a:pt x="159" y="123"/>
                  <a:pt x="157" y="122"/>
                  <a:pt x="155" y="121"/>
                </a:cubicBezTo>
                <a:cubicBezTo>
                  <a:pt x="155" y="121"/>
                  <a:pt x="155" y="121"/>
                  <a:pt x="155" y="121"/>
                </a:cubicBezTo>
                <a:cubicBezTo>
                  <a:pt x="155" y="121"/>
                  <a:pt x="155" y="121"/>
                  <a:pt x="155" y="121"/>
                </a:cubicBezTo>
                <a:cubicBezTo>
                  <a:pt x="148" y="117"/>
                  <a:pt x="139" y="115"/>
                  <a:pt x="130" y="115"/>
                </a:cubicBezTo>
                <a:cubicBezTo>
                  <a:pt x="130" y="115"/>
                  <a:pt x="129" y="115"/>
                  <a:pt x="129" y="115"/>
                </a:cubicBezTo>
                <a:moveTo>
                  <a:pt x="111" y="115"/>
                </a:moveTo>
                <a:cubicBezTo>
                  <a:pt x="110" y="114"/>
                  <a:pt x="109" y="114"/>
                  <a:pt x="108" y="113"/>
                </a:cubicBezTo>
                <a:cubicBezTo>
                  <a:pt x="108" y="111"/>
                  <a:pt x="108" y="111"/>
                  <a:pt x="108" y="111"/>
                </a:cubicBezTo>
                <a:cubicBezTo>
                  <a:pt x="109" y="112"/>
                  <a:pt x="110" y="112"/>
                  <a:pt x="111" y="113"/>
                </a:cubicBezTo>
                <a:cubicBezTo>
                  <a:pt x="111" y="113"/>
                  <a:pt x="111" y="113"/>
                  <a:pt x="111" y="113"/>
                </a:cubicBezTo>
                <a:cubicBezTo>
                  <a:pt x="111" y="113"/>
                  <a:pt x="111" y="113"/>
                  <a:pt x="111" y="113"/>
                </a:cubicBezTo>
                <a:cubicBezTo>
                  <a:pt x="111" y="115"/>
                  <a:pt x="111" y="115"/>
                  <a:pt x="111" y="115"/>
                </a:cubicBezTo>
                <a:moveTo>
                  <a:pt x="191" y="109"/>
                </a:moveTo>
                <a:cubicBezTo>
                  <a:pt x="188" y="109"/>
                  <a:pt x="188" y="109"/>
                  <a:pt x="188" y="109"/>
                </a:cubicBezTo>
                <a:cubicBezTo>
                  <a:pt x="188" y="109"/>
                  <a:pt x="187" y="110"/>
                  <a:pt x="187" y="110"/>
                </a:cubicBezTo>
                <a:cubicBezTo>
                  <a:pt x="187" y="109"/>
                  <a:pt x="187" y="109"/>
                  <a:pt x="187" y="109"/>
                </a:cubicBezTo>
                <a:cubicBezTo>
                  <a:pt x="180" y="109"/>
                  <a:pt x="180" y="109"/>
                  <a:pt x="180" y="109"/>
                </a:cubicBezTo>
                <a:cubicBezTo>
                  <a:pt x="181" y="109"/>
                  <a:pt x="181" y="110"/>
                  <a:pt x="182" y="110"/>
                </a:cubicBezTo>
                <a:cubicBezTo>
                  <a:pt x="182" y="111"/>
                  <a:pt x="182" y="111"/>
                  <a:pt x="182" y="111"/>
                </a:cubicBezTo>
                <a:cubicBezTo>
                  <a:pt x="182" y="111"/>
                  <a:pt x="182" y="111"/>
                  <a:pt x="182" y="111"/>
                </a:cubicBezTo>
                <a:cubicBezTo>
                  <a:pt x="183" y="111"/>
                  <a:pt x="183" y="111"/>
                  <a:pt x="183" y="111"/>
                </a:cubicBezTo>
                <a:cubicBezTo>
                  <a:pt x="183" y="111"/>
                  <a:pt x="183" y="111"/>
                  <a:pt x="183" y="111"/>
                </a:cubicBezTo>
                <a:cubicBezTo>
                  <a:pt x="184" y="111"/>
                  <a:pt x="184" y="111"/>
                  <a:pt x="185" y="110"/>
                </a:cubicBezTo>
                <a:cubicBezTo>
                  <a:pt x="185" y="112"/>
                  <a:pt x="185" y="112"/>
                  <a:pt x="185" y="112"/>
                </a:cubicBezTo>
                <a:cubicBezTo>
                  <a:pt x="182" y="115"/>
                  <a:pt x="179" y="118"/>
                  <a:pt x="176" y="121"/>
                </a:cubicBezTo>
                <a:cubicBezTo>
                  <a:pt x="176" y="118"/>
                  <a:pt x="176" y="118"/>
                  <a:pt x="176" y="118"/>
                </a:cubicBezTo>
                <a:cubicBezTo>
                  <a:pt x="176" y="118"/>
                  <a:pt x="176" y="118"/>
                  <a:pt x="176" y="118"/>
                </a:cubicBezTo>
                <a:cubicBezTo>
                  <a:pt x="178" y="117"/>
                  <a:pt x="180" y="115"/>
                  <a:pt x="181" y="114"/>
                </a:cubicBezTo>
                <a:cubicBezTo>
                  <a:pt x="182" y="113"/>
                  <a:pt x="182" y="113"/>
                  <a:pt x="182" y="113"/>
                </a:cubicBezTo>
                <a:cubicBezTo>
                  <a:pt x="181" y="113"/>
                  <a:pt x="181" y="113"/>
                  <a:pt x="181" y="113"/>
                </a:cubicBezTo>
                <a:cubicBezTo>
                  <a:pt x="181" y="111"/>
                  <a:pt x="180" y="110"/>
                  <a:pt x="179" y="109"/>
                </a:cubicBezTo>
                <a:cubicBezTo>
                  <a:pt x="175" y="109"/>
                  <a:pt x="175" y="109"/>
                  <a:pt x="175" y="109"/>
                </a:cubicBezTo>
                <a:cubicBezTo>
                  <a:pt x="176" y="109"/>
                  <a:pt x="176" y="109"/>
                  <a:pt x="176" y="109"/>
                </a:cubicBezTo>
                <a:cubicBezTo>
                  <a:pt x="176" y="109"/>
                  <a:pt x="176" y="109"/>
                  <a:pt x="176" y="109"/>
                </a:cubicBezTo>
                <a:cubicBezTo>
                  <a:pt x="178" y="110"/>
                  <a:pt x="179" y="111"/>
                  <a:pt x="179" y="113"/>
                </a:cubicBezTo>
                <a:cubicBezTo>
                  <a:pt x="178" y="114"/>
                  <a:pt x="177" y="115"/>
                  <a:pt x="176" y="116"/>
                </a:cubicBezTo>
                <a:cubicBezTo>
                  <a:pt x="175" y="116"/>
                  <a:pt x="174" y="115"/>
                  <a:pt x="173" y="114"/>
                </a:cubicBezTo>
                <a:cubicBezTo>
                  <a:pt x="173" y="114"/>
                  <a:pt x="173" y="114"/>
                  <a:pt x="173" y="114"/>
                </a:cubicBezTo>
                <a:cubicBezTo>
                  <a:pt x="172" y="114"/>
                  <a:pt x="172" y="114"/>
                  <a:pt x="172" y="114"/>
                </a:cubicBezTo>
                <a:cubicBezTo>
                  <a:pt x="171" y="113"/>
                  <a:pt x="171" y="113"/>
                  <a:pt x="171" y="113"/>
                </a:cubicBezTo>
                <a:cubicBezTo>
                  <a:pt x="171" y="113"/>
                  <a:pt x="171" y="113"/>
                  <a:pt x="171" y="113"/>
                </a:cubicBezTo>
                <a:cubicBezTo>
                  <a:pt x="168" y="112"/>
                  <a:pt x="166" y="111"/>
                  <a:pt x="163" y="110"/>
                </a:cubicBezTo>
                <a:cubicBezTo>
                  <a:pt x="162" y="109"/>
                  <a:pt x="162" y="109"/>
                  <a:pt x="161" y="109"/>
                </a:cubicBezTo>
                <a:cubicBezTo>
                  <a:pt x="157" y="109"/>
                  <a:pt x="157" y="109"/>
                  <a:pt x="157" y="109"/>
                </a:cubicBezTo>
                <a:cubicBezTo>
                  <a:pt x="159" y="110"/>
                  <a:pt x="160" y="110"/>
                  <a:pt x="162" y="111"/>
                </a:cubicBezTo>
                <a:cubicBezTo>
                  <a:pt x="162" y="111"/>
                  <a:pt x="162" y="111"/>
                  <a:pt x="162" y="111"/>
                </a:cubicBezTo>
                <a:cubicBezTo>
                  <a:pt x="162" y="111"/>
                  <a:pt x="162" y="111"/>
                  <a:pt x="162" y="111"/>
                </a:cubicBezTo>
                <a:cubicBezTo>
                  <a:pt x="165" y="113"/>
                  <a:pt x="168" y="114"/>
                  <a:pt x="171" y="116"/>
                </a:cubicBezTo>
                <a:cubicBezTo>
                  <a:pt x="171" y="117"/>
                  <a:pt x="171" y="117"/>
                  <a:pt x="171" y="117"/>
                </a:cubicBezTo>
                <a:cubicBezTo>
                  <a:pt x="170" y="116"/>
                  <a:pt x="169" y="116"/>
                  <a:pt x="168" y="115"/>
                </a:cubicBezTo>
                <a:cubicBezTo>
                  <a:pt x="168" y="115"/>
                  <a:pt x="168" y="115"/>
                  <a:pt x="168" y="115"/>
                </a:cubicBezTo>
                <a:cubicBezTo>
                  <a:pt x="155" y="109"/>
                  <a:pt x="155" y="109"/>
                  <a:pt x="155" y="109"/>
                </a:cubicBezTo>
                <a:cubicBezTo>
                  <a:pt x="147" y="109"/>
                  <a:pt x="147" y="109"/>
                  <a:pt x="147" y="109"/>
                </a:cubicBezTo>
                <a:cubicBezTo>
                  <a:pt x="149" y="109"/>
                  <a:pt x="151" y="110"/>
                  <a:pt x="153" y="110"/>
                </a:cubicBezTo>
                <a:cubicBezTo>
                  <a:pt x="167" y="117"/>
                  <a:pt x="167" y="117"/>
                  <a:pt x="167" y="117"/>
                </a:cubicBezTo>
                <a:cubicBezTo>
                  <a:pt x="168" y="118"/>
                  <a:pt x="170" y="118"/>
                  <a:pt x="171" y="119"/>
                </a:cubicBezTo>
                <a:cubicBezTo>
                  <a:pt x="171" y="120"/>
                  <a:pt x="171" y="120"/>
                  <a:pt x="172" y="121"/>
                </a:cubicBezTo>
                <a:cubicBezTo>
                  <a:pt x="172" y="121"/>
                  <a:pt x="172" y="121"/>
                  <a:pt x="172" y="121"/>
                </a:cubicBezTo>
                <a:cubicBezTo>
                  <a:pt x="172" y="122"/>
                  <a:pt x="171" y="122"/>
                  <a:pt x="171" y="122"/>
                </a:cubicBezTo>
                <a:cubicBezTo>
                  <a:pt x="171" y="122"/>
                  <a:pt x="171" y="122"/>
                  <a:pt x="171" y="122"/>
                </a:cubicBezTo>
                <a:cubicBezTo>
                  <a:pt x="170" y="123"/>
                  <a:pt x="169" y="123"/>
                  <a:pt x="168" y="124"/>
                </a:cubicBezTo>
                <a:cubicBezTo>
                  <a:pt x="159" y="120"/>
                  <a:pt x="151" y="115"/>
                  <a:pt x="141" y="112"/>
                </a:cubicBezTo>
                <a:cubicBezTo>
                  <a:pt x="141" y="112"/>
                  <a:pt x="141" y="112"/>
                  <a:pt x="141" y="112"/>
                </a:cubicBezTo>
                <a:cubicBezTo>
                  <a:pt x="141" y="112"/>
                  <a:pt x="141" y="112"/>
                  <a:pt x="141" y="112"/>
                </a:cubicBezTo>
                <a:cubicBezTo>
                  <a:pt x="139" y="112"/>
                  <a:pt x="137" y="112"/>
                  <a:pt x="135" y="112"/>
                </a:cubicBezTo>
                <a:cubicBezTo>
                  <a:pt x="133" y="112"/>
                  <a:pt x="130" y="112"/>
                  <a:pt x="128" y="112"/>
                </a:cubicBezTo>
                <a:cubicBezTo>
                  <a:pt x="125" y="112"/>
                  <a:pt x="121" y="113"/>
                  <a:pt x="119" y="113"/>
                </a:cubicBezTo>
                <a:cubicBezTo>
                  <a:pt x="119" y="113"/>
                  <a:pt x="119" y="113"/>
                  <a:pt x="119" y="113"/>
                </a:cubicBezTo>
                <a:cubicBezTo>
                  <a:pt x="119" y="113"/>
                  <a:pt x="120" y="113"/>
                  <a:pt x="121" y="112"/>
                </a:cubicBezTo>
                <a:cubicBezTo>
                  <a:pt x="121" y="112"/>
                  <a:pt x="121" y="112"/>
                  <a:pt x="121" y="112"/>
                </a:cubicBezTo>
                <a:cubicBezTo>
                  <a:pt x="121" y="111"/>
                  <a:pt x="121" y="111"/>
                  <a:pt x="121" y="111"/>
                </a:cubicBezTo>
                <a:cubicBezTo>
                  <a:pt x="121" y="110"/>
                  <a:pt x="121" y="109"/>
                  <a:pt x="122" y="109"/>
                </a:cubicBezTo>
                <a:cubicBezTo>
                  <a:pt x="120" y="109"/>
                  <a:pt x="120" y="109"/>
                  <a:pt x="120" y="109"/>
                </a:cubicBezTo>
                <a:cubicBezTo>
                  <a:pt x="119" y="109"/>
                  <a:pt x="119" y="110"/>
                  <a:pt x="119" y="111"/>
                </a:cubicBezTo>
                <a:cubicBezTo>
                  <a:pt x="119" y="111"/>
                  <a:pt x="118" y="111"/>
                  <a:pt x="118" y="111"/>
                </a:cubicBezTo>
                <a:cubicBezTo>
                  <a:pt x="117" y="112"/>
                  <a:pt x="116" y="113"/>
                  <a:pt x="116" y="114"/>
                </a:cubicBezTo>
                <a:cubicBezTo>
                  <a:pt x="116" y="115"/>
                  <a:pt x="116" y="115"/>
                  <a:pt x="116" y="115"/>
                </a:cubicBezTo>
                <a:cubicBezTo>
                  <a:pt x="117" y="115"/>
                  <a:pt x="117" y="115"/>
                  <a:pt x="117" y="115"/>
                </a:cubicBezTo>
                <a:cubicBezTo>
                  <a:pt x="120" y="115"/>
                  <a:pt x="124" y="115"/>
                  <a:pt x="127" y="114"/>
                </a:cubicBezTo>
                <a:cubicBezTo>
                  <a:pt x="127" y="115"/>
                  <a:pt x="127" y="115"/>
                  <a:pt x="127" y="115"/>
                </a:cubicBezTo>
                <a:cubicBezTo>
                  <a:pt x="124" y="115"/>
                  <a:pt x="122" y="115"/>
                  <a:pt x="120" y="116"/>
                </a:cubicBezTo>
                <a:cubicBezTo>
                  <a:pt x="117" y="116"/>
                  <a:pt x="115" y="117"/>
                  <a:pt x="113" y="119"/>
                </a:cubicBezTo>
                <a:cubicBezTo>
                  <a:pt x="113" y="115"/>
                  <a:pt x="113" y="115"/>
                  <a:pt x="113" y="115"/>
                </a:cubicBezTo>
                <a:cubicBezTo>
                  <a:pt x="114" y="115"/>
                  <a:pt x="114" y="115"/>
                  <a:pt x="114" y="115"/>
                </a:cubicBezTo>
                <a:cubicBezTo>
                  <a:pt x="113" y="115"/>
                  <a:pt x="113" y="115"/>
                  <a:pt x="113" y="115"/>
                </a:cubicBezTo>
                <a:cubicBezTo>
                  <a:pt x="113" y="113"/>
                  <a:pt x="113" y="113"/>
                  <a:pt x="113" y="113"/>
                </a:cubicBezTo>
                <a:cubicBezTo>
                  <a:pt x="114" y="112"/>
                  <a:pt x="115" y="111"/>
                  <a:pt x="116" y="110"/>
                </a:cubicBezTo>
                <a:cubicBezTo>
                  <a:pt x="116" y="109"/>
                  <a:pt x="116" y="109"/>
                  <a:pt x="116" y="109"/>
                </a:cubicBezTo>
                <a:cubicBezTo>
                  <a:pt x="115" y="109"/>
                  <a:pt x="115" y="109"/>
                  <a:pt x="115" y="109"/>
                </a:cubicBezTo>
                <a:cubicBezTo>
                  <a:pt x="115" y="109"/>
                  <a:pt x="115" y="109"/>
                  <a:pt x="115" y="109"/>
                </a:cubicBezTo>
                <a:cubicBezTo>
                  <a:pt x="113" y="109"/>
                  <a:pt x="113" y="109"/>
                  <a:pt x="113" y="109"/>
                </a:cubicBezTo>
                <a:cubicBezTo>
                  <a:pt x="113" y="109"/>
                  <a:pt x="113" y="110"/>
                  <a:pt x="113" y="110"/>
                </a:cubicBezTo>
                <a:cubicBezTo>
                  <a:pt x="113" y="110"/>
                  <a:pt x="113" y="111"/>
                  <a:pt x="112" y="111"/>
                </a:cubicBezTo>
                <a:cubicBezTo>
                  <a:pt x="112" y="111"/>
                  <a:pt x="112" y="111"/>
                  <a:pt x="112" y="111"/>
                </a:cubicBezTo>
                <a:cubicBezTo>
                  <a:pt x="110" y="110"/>
                  <a:pt x="109" y="110"/>
                  <a:pt x="108" y="109"/>
                </a:cubicBezTo>
                <a:cubicBezTo>
                  <a:pt x="108" y="109"/>
                  <a:pt x="108" y="109"/>
                  <a:pt x="108" y="109"/>
                </a:cubicBezTo>
                <a:cubicBezTo>
                  <a:pt x="104" y="109"/>
                  <a:pt x="104" y="109"/>
                  <a:pt x="104" y="109"/>
                </a:cubicBezTo>
                <a:cubicBezTo>
                  <a:pt x="105" y="109"/>
                  <a:pt x="105" y="110"/>
                  <a:pt x="106" y="110"/>
                </a:cubicBezTo>
                <a:cubicBezTo>
                  <a:pt x="106" y="112"/>
                  <a:pt x="106" y="112"/>
                  <a:pt x="106" y="112"/>
                </a:cubicBezTo>
                <a:cubicBezTo>
                  <a:pt x="105" y="111"/>
                  <a:pt x="104" y="110"/>
                  <a:pt x="103" y="109"/>
                </a:cubicBezTo>
                <a:cubicBezTo>
                  <a:pt x="100" y="109"/>
                  <a:pt x="100" y="109"/>
                  <a:pt x="100" y="109"/>
                </a:cubicBezTo>
                <a:cubicBezTo>
                  <a:pt x="102" y="111"/>
                  <a:pt x="104" y="113"/>
                  <a:pt x="106" y="114"/>
                </a:cubicBezTo>
                <a:cubicBezTo>
                  <a:pt x="106" y="114"/>
                  <a:pt x="106" y="114"/>
                  <a:pt x="106" y="114"/>
                </a:cubicBezTo>
                <a:cubicBezTo>
                  <a:pt x="106" y="115"/>
                  <a:pt x="106" y="115"/>
                  <a:pt x="106" y="115"/>
                </a:cubicBezTo>
                <a:cubicBezTo>
                  <a:pt x="108" y="116"/>
                  <a:pt x="108" y="116"/>
                  <a:pt x="108" y="116"/>
                </a:cubicBezTo>
                <a:cubicBezTo>
                  <a:pt x="108" y="116"/>
                  <a:pt x="108" y="116"/>
                  <a:pt x="108" y="116"/>
                </a:cubicBezTo>
                <a:cubicBezTo>
                  <a:pt x="109" y="116"/>
                  <a:pt x="109" y="116"/>
                  <a:pt x="110" y="116"/>
                </a:cubicBezTo>
                <a:cubicBezTo>
                  <a:pt x="106" y="120"/>
                  <a:pt x="106" y="120"/>
                  <a:pt x="106" y="120"/>
                </a:cubicBezTo>
                <a:cubicBezTo>
                  <a:pt x="105" y="121"/>
                  <a:pt x="105" y="121"/>
                  <a:pt x="105" y="121"/>
                </a:cubicBezTo>
                <a:cubicBezTo>
                  <a:pt x="104" y="121"/>
                  <a:pt x="104" y="121"/>
                  <a:pt x="104" y="121"/>
                </a:cubicBezTo>
                <a:cubicBezTo>
                  <a:pt x="101" y="118"/>
                  <a:pt x="98" y="115"/>
                  <a:pt x="95" y="112"/>
                </a:cubicBezTo>
                <a:cubicBezTo>
                  <a:pt x="95" y="112"/>
                  <a:pt x="95" y="112"/>
                  <a:pt x="95" y="112"/>
                </a:cubicBezTo>
                <a:cubicBezTo>
                  <a:pt x="95" y="112"/>
                  <a:pt x="95" y="112"/>
                  <a:pt x="95" y="112"/>
                </a:cubicBezTo>
                <a:cubicBezTo>
                  <a:pt x="94" y="111"/>
                  <a:pt x="94" y="110"/>
                  <a:pt x="93" y="109"/>
                </a:cubicBezTo>
                <a:cubicBezTo>
                  <a:pt x="91" y="109"/>
                  <a:pt x="91" y="109"/>
                  <a:pt x="91" y="109"/>
                </a:cubicBezTo>
                <a:cubicBezTo>
                  <a:pt x="91" y="109"/>
                  <a:pt x="91" y="110"/>
                  <a:pt x="92" y="111"/>
                </a:cubicBezTo>
                <a:cubicBezTo>
                  <a:pt x="92" y="111"/>
                  <a:pt x="93" y="112"/>
                  <a:pt x="94" y="113"/>
                </a:cubicBezTo>
                <a:cubicBezTo>
                  <a:pt x="96" y="117"/>
                  <a:pt x="100" y="120"/>
                  <a:pt x="103" y="123"/>
                </a:cubicBezTo>
                <a:cubicBezTo>
                  <a:pt x="103" y="123"/>
                  <a:pt x="103" y="123"/>
                  <a:pt x="103" y="123"/>
                </a:cubicBezTo>
                <a:cubicBezTo>
                  <a:pt x="106" y="123"/>
                  <a:pt x="106" y="123"/>
                  <a:pt x="106" y="123"/>
                </a:cubicBezTo>
                <a:cubicBezTo>
                  <a:pt x="106" y="123"/>
                  <a:pt x="106" y="123"/>
                  <a:pt x="106" y="123"/>
                </a:cubicBezTo>
                <a:cubicBezTo>
                  <a:pt x="106" y="127"/>
                  <a:pt x="106" y="127"/>
                  <a:pt x="106" y="127"/>
                </a:cubicBezTo>
                <a:cubicBezTo>
                  <a:pt x="100" y="121"/>
                  <a:pt x="94" y="116"/>
                  <a:pt x="89" y="109"/>
                </a:cubicBezTo>
                <a:cubicBezTo>
                  <a:pt x="89" y="109"/>
                  <a:pt x="89" y="109"/>
                  <a:pt x="89" y="109"/>
                </a:cubicBezTo>
                <a:cubicBezTo>
                  <a:pt x="87" y="109"/>
                  <a:pt x="87" y="109"/>
                  <a:pt x="87" y="109"/>
                </a:cubicBezTo>
                <a:cubicBezTo>
                  <a:pt x="87" y="109"/>
                  <a:pt x="87" y="109"/>
                  <a:pt x="87" y="109"/>
                </a:cubicBezTo>
                <a:cubicBezTo>
                  <a:pt x="87" y="110"/>
                  <a:pt x="87" y="110"/>
                  <a:pt x="87" y="110"/>
                </a:cubicBezTo>
                <a:cubicBezTo>
                  <a:pt x="87" y="110"/>
                  <a:pt x="87" y="110"/>
                  <a:pt x="87" y="110"/>
                </a:cubicBezTo>
                <a:cubicBezTo>
                  <a:pt x="92" y="117"/>
                  <a:pt x="99" y="123"/>
                  <a:pt x="106" y="129"/>
                </a:cubicBezTo>
                <a:cubicBezTo>
                  <a:pt x="106" y="129"/>
                  <a:pt x="106" y="129"/>
                  <a:pt x="106" y="129"/>
                </a:cubicBezTo>
                <a:cubicBezTo>
                  <a:pt x="106" y="130"/>
                  <a:pt x="106" y="130"/>
                  <a:pt x="106" y="130"/>
                </a:cubicBezTo>
                <a:cubicBezTo>
                  <a:pt x="108" y="131"/>
                  <a:pt x="108" y="131"/>
                  <a:pt x="108" y="131"/>
                </a:cubicBezTo>
                <a:cubicBezTo>
                  <a:pt x="108" y="131"/>
                  <a:pt x="108" y="131"/>
                  <a:pt x="108" y="131"/>
                </a:cubicBezTo>
                <a:cubicBezTo>
                  <a:pt x="109" y="132"/>
                  <a:pt x="110" y="133"/>
                  <a:pt x="112" y="134"/>
                </a:cubicBezTo>
                <a:cubicBezTo>
                  <a:pt x="117" y="137"/>
                  <a:pt x="122" y="141"/>
                  <a:pt x="127" y="144"/>
                </a:cubicBezTo>
                <a:cubicBezTo>
                  <a:pt x="127" y="144"/>
                  <a:pt x="127" y="144"/>
                  <a:pt x="127" y="144"/>
                </a:cubicBezTo>
                <a:cubicBezTo>
                  <a:pt x="127" y="144"/>
                  <a:pt x="127" y="144"/>
                  <a:pt x="127" y="144"/>
                </a:cubicBezTo>
                <a:cubicBezTo>
                  <a:pt x="128" y="144"/>
                  <a:pt x="128" y="144"/>
                  <a:pt x="128" y="144"/>
                </a:cubicBezTo>
                <a:cubicBezTo>
                  <a:pt x="128" y="144"/>
                  <a:pt x="128" y="144"/>
                  <a:pt x="128" y="144"/>
                </a:cubicBezTo>
                <a:cubicBezTo>
                  <a:pt x="128" y="144"/>
                  <a:pt x="128" y="144"/>
                  <a:pt x="128" y="144"/>
                </a:cubicBezTo>
                <a:cubicBezTo>
                  <a:pt x="129" y="145"/>
                  <a:pt x="129" y="145"/>
                  <a:pt x="129" y="145"/>
                </a:cubicBezTo>
                <a:cubicBezTo>
                  <a:pt x="129" y="144"/>
                  <a:pt x="129" y="144"/>
                  <a:pt x="129" y="144"/>
                </a:cubicBezTo>
                <a:cubicBezTo>
                  <a:pt x="131" y="145"/>
                  <a:pt x="134" y="146"/>
                  <a:pt x="137" y="146"/>
                </a:cubicBezTo>
                <a:cubicBezTo>
                  <a:pt x="147" y="146"/>
                  <a:pt x="156" y="141"/>
                  <a:pt x="163" y="135"/>
                </a:cubicBezTo>
                <a:cubicBezTo>
                  <a:pt x="163" y="135"/>
                  <a:pt x="163" y="135"/>
                  <a:pt x="163" y="135"/>
                </a:cubicBezTo>
                <a:cubicBezTo>
                  <a:pt x="163" y="135"/>
                  <a:pt x="163" y="135"/>
                  <a:pt x="163" y="135"/>
                </a:cubicBezTo>
                <a:cubicBezTo>
                  <a:pt x="166" y="133"/>
                  <a:pt x="168" y="131"/>
                  <a:pt x="171" y="129"/>
                </a:cubicBezTo>
                <a:cubicBezTo>
                  <a:pt x="171" y="130"/>
                  <a:pt x="171" y="130"/>
                  <a:pt x="171" y="130"/>
                </a:cubicBezTo>
                <a:cubicBezTo>
                  <a:pt x="172" y="128"/>
                  <a:pt x="172" y="128"/>
                  <a:pt x="172" y="128"/>
                </a:cubicBezTo>
                <a:cubicBezTo>
                  <a:pt x="173" y="128"/>
                  <a:pt x="173" y="128"/>
                  <a:pt x="173" y="128"/>
                </a:cubicBezTo>
                <a:cubicBezTo>
                  <a:pt x="173" y="128"/>
                  <a:pt x="173" y="128"/>
                  <a:pt x="173" y="128"/>
                </a:cubicBezTo>
                <a:cubicBezTo>
                  <a:pt x="173" y="127"/>
                  <a:pt x="174" y="126"/>
                  <a:pt x="174" y="126"/>
                </a:cubicBezTo>
                <a:cubicBezTo>
                  <a:pt x="175" y="125"/>
                  <a:pt x="175" y="125"/>
                  <a:pt x="175" y="125"/>
                </a:cubicBezTo>
                <a:cubicBezTo>
                  <a:pt x="175" y="125"/>
                  <a:pt x="176" y="124"/>
                  <a:pt x="176" y="124"/>
                </a:cubicBezTo>
                <a:cubicBezTo>
                  <a:pt x="176" y="124"/>
                  <a:pt x="176" y="124"/>
                  <a:pt x="176" y="124"/>
                </a:cubicBezTo>
                <a:cubicBezTo>
                  <a:pt x="180" y="121"/>
                  <a:pt x="183" y="117"/>
                  <a:pt x="187" y="113"/>
                </a:cubicBezTo>
                <a:cubicBezTo>
                  <a:pt x="187" y="113"/>
                  <a:pt x="187" y="113"/>
                  <a:pt x="187" y="113"/>
                </a:cubicBezTo>
                <a:cubicBezTo>
                  <a:pt x="188" y="112"/>
                  <a:pt x="189" y="110"/>
                  <a:pt x="191" y="109"/>
                </a:cubicBezTo>
                <a:moveTo>
                  <a:pt x="407" y="109"/>
                </a:moveTo>
                <a:cubicBezTo>
                  <a:pt x="404" y="109"/>
                  <a:pt x="404" y="109"/>
                  <a:pt x="404" y="109"/>
                </a:cubicBezTo>
                <a:cubicBezTo>
                  <a:pt x="403" y="110"/>
                  <a:pt x="401" y="111"/>
                  <a:pt x="400" y="113"/>
                </a:cubicBezTo>
                <a:cubicBezTo>
                  <a:pt x="398" y="112"/>
                  <a:pt x="398" y="111"/>
                  <a:pt x="397" y="110"/>
                </a:cubicBezTo>
                <a:cubicBezTo>
                  <a:pt x="396" y="110"/>
                  <a:pt x="396" y="109"/>
                  <a:pt x="396" y="109"/>
                </a:cubicBezTo>
                <a:cubicBezTo>
                  <a:pt x="393" y="109"/>
                  <a:pt x="393" y="109"/>
                  <a:pt x="393" y="109"/>
                </a:cubicBezTo>
                <a:cubicBezTo>
                  <a:pt x="394" y="110"/>
                  <a:pt x="395" y="111"/>
                  <a:pt x="395" y="112"/>
                </a:cubicBezTo>
                <a:cubicBezTo>
                  <a:pt x="396" y="113"/>
                  <a:pt x="398" y="114"/>
                  <a:pt x="400" y="115"/>
                </a:cubicBezTo>
                <a:cubicBezTo>
                  <a:pt x="400" y="115"/>
                  <a:pt x="400" y="115"/>
                  <a:pt x="400" y="115"/>
                </a:cubicBezTo>
                <a:cubicBezTo>
                  <a:pt x="400" y="115"/>
                  <a:pt x="400" y="115"/>
                  <a:pt x="400" y="115"/>
                </a:cubicBezTo>
                <a:cubicBezTo>
                  <a:pt x="403" y="113"/>
                  <a:pt x="405" y="111"/>
                  <a:pt x="407" y="109"/>
                </a:cubicBezTo>
                <a:moveTo>
                  <a:pt x="174" y="156"/>
                </a:moveTo>
                <a:cubicBezTo>
                  <a:pt x="174" y="156"/>
                  <a:pt x="174" y="156"/>
                  <a:pt x="174" y="156"/>
                </a:cubicBezTo>
                <a:cubicBezTo>
                  <a:pt x="174" y="158"/>
                  <a:pt x="174" y="158"/>
                  <a:pt x="174" y="158"/>
                </a:cubicBezTo>
                <a:cubicBezTo>
                  <a:pt x="174" y="158"/>
                  <a:pt x="173" y="158"/>
                  <a:pt x="173" y="158"/>
                </a:cubicBezTo>
                <a:cubicBezTo>
                  <a:pt x="173" y="156"/>
                  <a:pt x="173" y="156"/>
                  <a:pt x="173" y="156"/>
                </a:cubicBezTo>
                <a:cubicBezTo>
                  <a:pt x="173" y="156"/>
                  <a:pt x="173" y="156"/>
                  <a:pt x="174" y="156"/>
                </a:cubicBezTo>
                <a:moveTo>
                  <a:pt x="113" y="158"/>
                </a:moveTo>
                <a:cubicBezTo>
                  <a:pt x="113" y="156"/>
                  <a:pt x="113" y="156"/>
                  <a:pt x="113" y="156"/>
                </a:cubicBezTo>
                <a:cubicBezTo>
                  <a:pt x="118" y="156"/>
                  <a:pt x="122" y="156"/>
                  <a:pt x="127" y="156"/>
                </a:cubicBezTo>
                <a:cubicBezTo>
                  <a:pt x="127" y="158"/>
                  <a:pt x="127" y="158"/>
                  <a:pt x="127" y="158"/>
                </a:cubicBezTo>
                <a:cubicBezTo>
                  <a:pt x="122" y="158"/>
                  <a:pt x="118" y="158"/>
                  <a:pt x="113" y="158"/>
                </a:cubicBezTo>
                <a:moveTo>
                  <a:pt x="67" y="158"/>
                </a:moveTo>
                <a:cubicBezTo>
                  <a:pt x="67" y="156"/>
                  <a:pt x="67" y="156"/>
                  <a:pt x="67" y="156"/>
                </a:cubicBezTo>
                <a:cubicBezTo>
                  <a:pt x="67" y="156"/>
                  <a:pt x="68" y="156"/>
                  <a:pt x="69" y="156"/>
                </a:cubicBezTo>
                <a:cubicBezTo>
                  <a:pt x="69" y="158"/>
                  <a:pt x="69" y="158"/>
                  <a:pt x="69" y="158"/>
                </a:cubicBezTo>
                <a:cubicBezTo>
                  <a:pt x="68" y="158"/>
                  <a:pt x="67" y="158"/>
                  <a:pt x="67" y="158"/>
                </a:cubicBezTo>
                <a:moveTo>
                  <a:pt x="52" y="158"/>
                </a:moveTo>
                <a:cubicBezTo>
                  <a:pt x="49" y="158"/>
                  <a:pt x="45" y="158"/>
                  <a:pt x="42" y="158"/>
                </a:cubicBezTo>
                <a:cubicBezTo>
                  <a:pt x="42" y="156"/>
                  <a:pt x="42" y="156"/>
                  <a:pt x="42" y="156"/>
                </a:cubicBezTo>
                <a:cubicBezTo>
                  <a:pt x="52" y="156"/>
                  <a:pt x="52" y="156"/>
                  <a:pt x="52" y="156"/>
                </a:cubicBezTo>
                <a:cubicBezTo>
                  <a:pt x="52" y="158"/>
                  <a:pt x="52" y="158"/>
                  <a:pt x="52" y="158"/>
                </a:cubicBezTo>
                <a:moveTo>
                  <a:pt x="82" y="156"/>
                </a:moveTo>
                <a:cubicBezTo>
                  <a:pt x="82" y="156"/>
                  <a:pt x="82" y="156"/>
                  <a:pt x="82" y="156"/>
                </a:cubicBezTo>
                <a:cubicBezTo>
                  <a:pt x="84" y="156"/>
                  <a:pt x="85" y="156"/>
                  <a:pt x="87" y="156"/>
                </a:cubicBezTo>
                <a:cubicBezTo>
                  <a:pt x="87" y="158"/>
                  <a:pt x="87" y="158"/>
                  <a:pt x="87" y="158"/>
                </a:cubicBezTo>
                <a:cubicBezTo>
                  <a:pt x="84" y="158"/>
                  <a:pt x="81" y="158"/>
                  <a:pt x="78" y="158"/>
                </a:cubicBezTo>
                <a:cubicBezTo>
                  <a:pt x="78" y="156"/>
                  <a:pt x="78" y="156"/>
                  <a:pt x="78" y="156"/>
                </a:cubicBezTo>
                <a:cubicBezTo>
                  <a:pt x="79" y="156"/>
                  <a:pt x="81" y="156"/>
                  <a:pt x="82" y="156"/>
                </a:cubicBezTo>
                <a:moveTo>
                  <a:pt x="63" y="158"/>
                </a:moveTo>
                <a:cubicBezTo>
                  <a:pt x="63" y="156"/>
                  <a:pt x="63" y="156"/>
                  <a:pt x="63" y="156"/>
                </a:cubicBezTo>
                <a:cubicBezTo>
                  <a:pt x="64" y="156"/>
                  <a:pt x="64" y="156"/>
                  <a:pt x="65" y="156"/>
                </a:cubicBezTo>
                <a:cubicBezTo>
                  <a:pt x="65" y="158"/>
                  <a:pt x="65" y="158"/>
                  <a:pt x="65" y="158"/>
                </a:cubicBezTo>
                <a:cubicBezTo>
                  <a:pt x="64" y="158"/>
                  <a:pt x="64" y="158"/>
                  <a:pt x="63" y="158"/>
                </a:cubicBezTo>
                <a:moveTo>
                  <a:pt x="380" y="158"/>
                </a:moveTo>
                <a:cubicBezTo>
                  <a:pt x="380" y="155"/>
                  <a:pt x="380" y="155"/>
                  <a:pt x="380" y="155"/>
                </a:cubicBezTo>
                <a:cubicBezTo>
                  <a:pt x="382" y="156"/>
                  <a:pt x="384" y="156"/>
                  <a:pt x="385" y="156"/>
                </a:cubicBezTo>
                <a:cubicBezTo>
                  <a:pt x="385" y="158"/>
                  <a:pt x="385" y="158"/>
                  <a:pt x="385" y="158"/>
                </a:cubicBezTo>
                <a:cubicBezTo>
                  <a:pt x="380" y="158"/>
                  <a:pt x="380" y="158"/>
                  <a:pt x="380" y="158"/>
                </a:cubicBezTo>
                <a:moveTo>
                  <a:pt x="71" y="158"/>
                </a:moveTo>
                <a:cubicBezTo>
                  <a:pt x="71" y="155"/>
                  <a:pt x="71" y="155"/>
                  <a:pt x="71" y="155"/>
                </a:cubicBezTo>
                <a:cubicBezTo>
                  <a:pt x="71" y="155"/>
                  <a:pt x="71" y="155"/>
                  <a:pt x="71" y="155"/>
                </a:cubicBezTo>
                <a:cubicBezTo>
                  <a:pt x="72" y="155"/>
                  <a:pt x="72" y="155"/>
                  <a:pt x="72" y="155"/>
                </a:cubicBezTo>
                <a:cubicBezTo>
                  <a:pt x="71" y="156"/>
                  <a:pt x="71" y="156"/>
                  <a:pt x="71" y="156"/>
                </a:cubicBezTo>
                <a:cubicBezTo>
                  <a:pt x="72" y="156"/>
                  <a:pt x="72" y="156"/>
                  <a:pt x="72" y="156"/>
                </a:cubicBezTo>
                <a:cubicBezTo>
                  <a:pt x="76" y="157"/>
                  <a:pt x="76" y="157"/>
                  <a:pt x="76" y="157"/>
                </a:cubicBezTo>
                <a:cubicBezTo>
                  <a:pt x="75" y="156"/>
                  <a:pt x="75" y="156"/>
                  <a:pt x="75" y="156"/>
                </a:cubicBezTo>
                <a:cubicBezTo>
                  <a:pt x="75" y="156"/>
                  <a:pt x="75" y="156"/>
                  <a:pt x="76" y="156"/>
                </a:cubicBezTo>
                <a:cubicBezTo>
                  <a:pt x="76" y="158"/>
                  <a:pt x="76" y="158"/>
                  <a:pt x="76" y="158"/>
                </a:cubicBezTo>
                <a:cubicBezTo>
                  <a:pt x="74" y="158"/>
                  <a:pt x="73" y="158"/>
                  <a:pt x="71" y="158"/>
                </a:cubicBezTo>
                <a:moveTo>
                  <a:pt x="129" y="158"/>
                </a:moveTo>
                <a:cubicBezTo>
                  <a:pt x="129" y="156"/>
                  <a:pt x="129" y="156"/>
                  <a:pt x="129" y="156"/>
                </a:cubicBezTo>
                <a:cubicBezTo>
                  <a:pt x="142" y="156"/>
                  <a:pt x="155" y="156"/>
                  <a:pt x="169" y="155"/>
                </a:cubicBezTo>
                <a:cubicBezTo>
                  <a:pt x="170" y="155"/>
                  <a:pt x="170" y="155"/>
                  <a:pt x="170" y="155"/>
                </a:cubicBezTo>
                <a:cubicBezTo>
                  <a:pt x="170" y="155"/>
                  <a:pt x="171" y="155"/>
                  <a:pt x="171" y="155"/>
                </a:cubicBezTo>
                <a:cubicBezTo>
                  <a:pt x="171" y="158"/>
                  <a:pt x="171" y="158"/>
                  <a:pt x="171" y="158"/>
                </a:cubicBezTo>
                <a:cubicBezTo>
                  <a:pt x="157" y="158"/>
                  <a:pt x="143" y="158"/>
                  <a:pt x="129" y="158"/>
                </a:cubicBezTo>
                <a:moveTo>
                  <a:pt x="377" y="158"/>
                </a:moveTo>
                <a:cubicBezTo>
                  <a:pt x="377" y="155"/>
                  <a:pt x="377" y="155"/>
                  <a:pt x="377" y="155"/>
                </a:cubicBezTo>
                <a:cubicBezTo>
                  <a:pt x="378" y="155"/>
                  <a:pt x="378" y="155"/>
                  <a:pt x="378" y="155"/>
                </a:cubicBezTo>
                <a:cubicBezTo>
                  <a:pt x="378" y="158"/>
                  <a:pt x="378" y="158"/>
                  <a:pt x="378" y="158"/>
                </a:cubicBezTo>
                <a:cubicBezTo>
                  <a:pt x="377" y="158"/>
                  <a:pt x="377" y="158"/>
                  <a:pt x="377" y="158"/>
                </a:cubicBezTo>
                <a:moveTo>
                  <a:pt x="108" y="158"/>
                </a:moveTo>
                <a:cubicBezTo>
                  <a:pt x="108" y="155"/>
                  <a:pt x="108" y="155"/>
                  <a:pt x="108" y="155"/>
                </a:cubicBezTo>
                <a:cubicBezTo>
                  <a:pt x="109" y="155"/>
                  <a:pt x="110" y="155"/>
                  <a:pt x="110" y="156"/>
                </a:cubicBezTo>
                <a:cubicBezTo>
                  <a:pt x="111" y="156"/>
                  <a:pt x="111" y="156"/>
                  <a:pt x="111" y="156"/>
                </a:cubicBezTo>
                <a:cubicBezTo>
                  <a:pt x="111" y="156"/>
                  <a:pt x="111" y="156"/>
                  <a:pt x="111" y="156"/>
                </a:cubicBezTo>
                <a:cubicBezTo>
                  <a:pt x="111" y="156"/>
                  <a:pt x="111" y="156"/>
                  <a:pt x="111" y="156"/>
                </a:cubicBezTo>
                <a:cubicBezTo>
                  <a:pt x="111" y="158"/>
                  <a:pt x="111" y="158"/>
                  <a:pt x="111" y="158"/>
                </a:cubicBezTo>
                <a:cubicBezTo>
                  <a:pt x="110" y="158"/>
                  <a:pt x="109" y="158"/>
                  <a:pt x="108" y="158"/>
                </a:cubicBezTo>
                <a:moveTo>
                  <a:pt x="111" y="155"/>
                </a:moveTo>
                <a:cubicBezTo>
                  <a:pt x="111" y="154"/>
                  <a:pt x="111" y="154"/>
                  <a:pt x="111" y="154"/>
                </a:cubicBezTo>
                <a:cubicBezTo>
                  <a:pt x="111" y="155"/>
                  <a:pt x="111" y="155"/>
                  <a:pt x="111" y="155"/>
                </a:cubicBezTo>
                <a:moveTo>
                  <a:pt x="23" y="158"/>
                </a:moveTo>
                <a:cubicBezTo>
                  <a:pt x="23" y="156"/>
                  <a:pt x="23" y="156"/>
                  <a:pt x="23" y="156"/>
                </a:cubicBezTo>
                <a:cubicBezTo>
                  <a:pt x="23" y="156"/>
                  <a:pt x="23" y="156"/>
                  <a:pt x="23" y="156"/>
                </a:cubicBezTo>
                <a:cubicBezTo>
                  <a:pt x="23" y="156"/>
                  <a:pt x="23" y="156"/>
                  <a:pt x="23" y="156"/>
                </a:cubicBezTo>
                <a:cubicBezTo>
                  <a:pt x="23" y="156"/>
                  <a:pt x="24" y="155"/>
                  <a:pt x="24" y="155"/>
                </a:cubicBezTo>
                <a:cubicBezTo>
                  <a:pt x="25" y="154"/>
                  <a:pt x="25" y="154"/>
                  <a:pt x="25" y="154"/>
                </a:cubicBezTo>
                <a:cubicBezTo>
                  <a:pt x="24" y="154"/>
                  <a:pt x="24" y="154"/>
                  <a:pt x="24" y="154"/>
                </a:cubicBezTo>
                <a:cubicBezTo>
                  <a:pt x="24" y="153"/>
                  <a:pt x="24" y="153"/>
                  <a:pt x="23" y="153"/>
                </a:cubicBezTo>
                <a:cubicBezTo>
                  <a:pt x="23" y="151"/>
                  <a:pt x="23" y="151"/>
                  <a:pt x="23" y="151"/>
                </a:cubicBezTo>
                <a:cubicBezTo>
                  <a:pt x="26" y="153"/>
                  <a:pt x="29" y="154"/>
                  <a:pt x="32" y="154"/>
                </a:cubicBezTo>
                <a:cubicBezTo>
                  <a:pt x="34" y="156"/>
                  <a:pt x="34" y="156"/>
                  <a:pt x="34" y="156"/>
                </a:cubicBezTo>
                <a:cubicBezTo>
                  <a:pt x="34" y="156"/>
                  <a:pt x="34" y="156"/>
                  <a:pt x="34" y="156"/>
                </a:cubicBezTo>
                <a:cubicBezTo>
                  <a:pt x="40" y="156"/>
                  <a:pt x="40" y="156"/>
                  <a:pt x="40" y="156"/>
                </a:cubicBezTo>
                <a:cubicBezTo>
                  <a:pt x="40" y="158"/>
                  <a:pt x="40" y="158"/>
                  <a:pt x="40" y="158"/>
                </a:cubicBezTo>
                <a:cubicBezTo>
                  <a:pt x="34" y="158"/>
                  <a:pt x="29" y="158"/>
                  <a:pt x="23" y="158"/>
                </a:cubicBezTo>
                <a:moveTo>
                  <a:pt x="51" y="153"/>
                </a:moveTo>
                <a:cubicBezTo>
                  <a:pt x="50" y="153"/>
                  <a:pt x="49" y="152"/>
                  <a:pt x="48" y="152"/>
                </a:cubicBezTo>
                <a:cubicBezTo>
                  <a:pt x="48" y="152"/>
                  <a:pt x="49" y="151"/>
                  <a:pt x="49" y="151"/>
                </a:cubicBezTo>
                <a:cubicBezTo>
                  <a:pt x="50" y="151"/>
                  <a:pt x="51" y="151"/>
                  <a:pt x="52" y="151"/>
                </a:cubicBezTo>
                <a:cubicBezTo>
                  <a:pt x="52" y="153"/>
                  <a:pt x="52" y="153"/>
                  <a:pt x="52" y="153"/>
                </a:cubicBezTo>
                <a:cubicBezTo>
                  <a:pt x="52" y="153"/>
                  <a:pt x="51" y="153"/>
                  <a:pt x="51" y="153"/>
                </a:cubicBezTo>
                <a:moveTo>
                  <a:pt x="73" y="154"/>
                </a:moveTo>
                <a:cubicBezTo>
                  <a:pt x="73" y="153"/>
                  <a:pt x="72" y="152"/>
                  <a:pt x="71" y="151"/>
                </a:cubicBezTo>
                <a:cubicBezTo>
                  <a:pt x="71" y="150"/>
                  <a:pt x="71" y="150"/>
                  <a:pt x="71" y="150"/>
                </a:cubicBezTo>
                <a:cubicBezTo>
                  <a:pt x="72" y="151"/>
                  <a:pt x="72" y="151"/>
                  <a:pt x="72" y="151"/>
                </a:cubicBezTo>
                <a:cubicBezTo>
                  <a:pt x="73" y="152"/>
                  <a:pt x="73" y="152"/>
                  <a:pt x="74" y="153"/>
                </a:cubicBezTo>
                <a:cubicBezTo>
                  <a:pt x="74" y="153"/>
                  <a:pt x="74" y="153"/>
                  <a:pt x="74" y="153"/>
                </a:cubicBezTo>
                <a:cubicBezTo>
                  <a:pt x="74" y="153"/>
                  <a:pt x="74" y="154"/>
                  <a:pt x="74" y="154"/>
                </a:cubicBezTo>
                <a:cubicBezTo>
                  <a:pt x="73" y="154"/>
                  <a:pt x="73" y="154"/>
                  <a:pt x="73" y="154"/>
                </a:cubicBezTo>
                <a:moveTo>
                  <a:pt x="63" y="152"/>
                </a:moveTo>
                <a:cubicBezTo>
                  <a:pt x="62" y="152"/>
                  <a:pt x="62" y="152"/>
                  <a:pt x="62" y="152"/>
                </a:cubicBezTo>
                <a:cubicBezTo>
                  <a:pt x="62" y="151"/>
                  <a:pt x="62" y="151"/>
                  <a:pt x="63" y="151"/>
                </a:cubicBezTo>
                <a:cubicBezTo>
                  <a:pt x="63" y="151"/>
                  <a:pt x="64" y="150"/>
                  <a:pt x="65" y="150"/>
                </a:cubicBezTo>
                <a:cubicBezTo>
                  <a:pt x="67" y="151"/>
                  <a:pt x="68" y="151"/>
                  <a:pt x="69" y="152"/>
                </a:cubicBezTo>
                <a:cubicBezTo>
                  <a:pt x="69" y="153"/>
                  <a:pt x="69" y="153"/>
                  <a:pt x="69" y="153"/>
                </a:cubicBezTo>
                <a:cubicBezTo>
                  <a:pt x="70" y="153"/>
                  <a:pt x="70" y="153"/>
                  <a:pt x="70" y="153"/>
                </a:cubicBezTo>
                <a:cubicBezTo>
                  <a:pt x="70" y="154"/>
                  <a:pt x="70" y="154"/>
                  <a:pt x="70" y="154"/>
                </a:cubicBezTo>
                <a:cubicBezTo>
                  <a:pt x="68" y="154"/>
                  <a:pt x="67" y="154"/>
                  <a:pt x="66" y="154"/>
                </a:cubicBezTo>
                <a:cubicBezTo>
                  <a:pt x="66" y="154"/>
                  <a:pt x="66" y="154"/>
                  <a:pt x="66" y="154"/>
                </a:cubicBezTo>
                <a:cubicBezTo>
                  <a:pt x="65" y="154"/>
                  <a:pt x="64" y="154"/>
                  <a:pt x="63" y="153"/>
                </a:cubicBezTo>
                <a:cubicBezTo>
                  <a:pt x="63" y="152"/>
                  <a:pt x="63" y="152"/>
                  <a:pt x="63" y="152"/>
                </a:cubicBezTo>
                <a:cubicBezTo>
                  <a:pt x="63" y="152"/>
                  <a:pt x="63" y="152"/>
                  <a:pt x="63" y="152"/>
                </a:cubicBezTo>
                <a:moveTo>
                  <a:pt x="176" y="158"/>
                </a:moveTo>
                <a:cubicBezTo>
                  <a:pt x="176" y="155"/>
                  <a:pt x="176" y="155"/>
                  <a:pt x="176" y="155"/>
                </a:cubicBezTo>
                <a:cubicBezTo>
                  <a:pt x="180" y="155"/>
                  <a:pt x="182" y="152"/>
                  <a:pt x="185" y="150"/>
                </a:cubicBezTo>
                <a:cubicBezTo>
                  <a:pt x="185" y="152"/>
                  <a:pt x="185" y="152"/>
                  <a:pt x="185" y="152"/>
                </a:cubicBezTo>
                <a:cubicBezTo>
                  <a:pt x="185" y="152"/>
                  <a:pt x="184" y="152"/>
                  <a:pt x="184" y="153"/>
                </a:cubicBezTo>
                <a:cubicBezTo>
                  <a:pt x="183" y="153"/>
                  <a:pt x="183" y="153"/>
                  <a:pt x="183" y="153"/>
                </a:cubicBezTo>
                <a:cubicBezTo>
                  <a:pt x="183" y="154"/>
                  <a:pt x="183" y="154"/>
                  <a:pt x="183" y="154"/>
                </a:cubicBezTo>
                <a:cubicBezTo>
                  <a:pt x="183" y="155"/>
                  <a:pt x="183" y="155"/>
                  <a:pt x="183" y="155"/>
                </a:cubicBezTo>
                <a:cubicBezTo>
                  <a:pt x="184" y="155"/>
                  <a:pt x="184" y="155"/>
                  <a:pt x="184" y="155"/>
                </a:cubicBezTo>
                <a:cubicBezTo>
                  <a:pt x="184" y="155"/>
                  <a:pt x="185" y="155"/>
                  <a:pt x="185" y="156"/>
                </a:cubicBezTo>
                <a:cubicBezTo>
                  <a:pt x="185" y="158"/>
                  <a:pt x="185" y="158"/>
                  <a:pt x="185" y="158"/>
                </a:cubicBezTo>
                <a:cubicBezTo>
                  <a:pt x="182" y="158"/>
                  <a:pt x="179" y="158"/>
                  <a:pt x="176" y="158"/>
                </a:cubicBezTo>
                <a:moveTo>
                  <a:pt x="170" y="154"/>
                </a:moveTo>
                <a:cubicBezTo>
                  <a:pt x="169" y="153"/>
                  <a:pt x="169" y="153"/>
                  <a:pt x="169" y="153"/>
                </a:cubicBezTo>
                <a:cubicBezTo>
                  <a:pt x="169" y="153"/>
                  <a:pt x="168" y="152"/>
                  <a:pt x="168" y="152"/>
                </a:cubicBezTo>
                <a:cubicBezTo>
                  <a:pt x="169" y="151"/>
                  <a:pt x="169" y="151"/>
                  <a:pt x="169" y="151"/>
                </a:cubicBezTo>
                <a:cubicBezTo>
                  <a:pt x="169" y="151"/>
                  <a:pt x="170" y="150"/>
                  <a:pt x="171" y="150"/>
                </a:cubicBezTo>
                <a:cubicBezTo>
                  <a:pt x="171" y="152"/>
                  <a:pt x="171" y="152"/>
                  <a:pt x="171" y="152"/>
                </a:cubicBezTo>
                <a:cubicBezTo>
                  <a:pt x="170" y="154"/>
                  <a:pt x="170" y="154"/>
                  <a:pt x="170" y="154"/>
                </a:cubicBezTo>
                <a:moveTo>
                  <a:pt x="420" y="151"/>
                </a:moveTo>
                <a:cubicBezTo>
                  <a:pt x="420" y="151"/>
                  <a:pt x="420" y="151"/>
                  <a:pt x="420" y="151"/>
                </a:cubicBezTo>
                <a:cubicBezTo>
                  <a:pt x="420" y="151"/>
                  <a:pt x="420" y="151"/>
                  <a:pt x="420" y="151"/>
                </a:cubicBezTo>
                <a:cubicBezTo>
                  <a:pt x="420" y="150"/>
                  <a:pt x="421" y="150"/>
                  <a:pt x="421" y="149"/>
                </a:cubicBezTo>
                <a:cubicBezTo>
                  <a:pt x="421" y="151"/>
                  <a:pt x="421" y="151"/>
                  <a:pt x="421" y="151"/>
                </a:cubicBezTo>
                <a:cubicBezTo>
                  <a:pt x="421" y="151"/>
                  <a:pt x="421" y="151"/>
                  <a:pt x="420" y="151"/>
                </a:cubicBezTo>
                <a:moveTo>
                  <a:pt x="54" y="152"/>
                </a:moveTo>
                <a:cubicBezTo>
                  <a:pt x="54" y="151"/>
                  <a:pt x="54" y="151"/>
                  <a:pt x="54" y="151"/>
                </a:cubicBezTo>
                <a:cubicBezTo>
                  <a:pt x="55" y="151"/>
                  <a:pt x="56" y="151"/>
                  <a:pt x="56" y="151"/>
                </a:cubicBezTo>
                <a:cubicBezTo>
                  <a:pt x="58" y="150"/>
                  <a:pt x="60" y="149"/>
                  <a:pt x="61" y="148"/>
                </a:cubicBezTo>
                <a:cubicBezTo>
                  <a:pt x="61" y="150"/>
                  <a:pt x="61" y="150"/>
                  <a:pt x="61" y="150"/>
                </a:cubicBezTo>
                <a:cubicBezTo>
                  <a:pt x="61" y="150"/>
                  <a:pt x="61" y="150"/>
                  <a:pt x="61" y="150"/>
                </a:cubicBezTo>
                <a:cubicBezTo>
                  <a:pt x="60" y="151"/>
                  <a:pt x="60" y="151"/>
                  <a:pt x="60" y="152"/>
                </a:cubicBezTo>
                <a:cubicBezTo>
                  <a:pt x="60" y="152"/>
                  <a:pt x="60" y="153"/>
                  <a:pt x="60" y="153"/>
                </a:cubicBezTo>
                <a:cubicBezTo>
                  <a:pt x="61" y="153"/>
                  <a:pt x="61" y="153"/>
                  <a:pt x="61" y="153"/>
                </a:cubicBezTo>
                <a:cubicBezTo>
                  <a:pt x="61" y="153"/>
                  <a:pt x="61" y="153"/>
                  <a:pt x="61" y="153"/>
                </a:cubicBezTo>
                <a:cubicBezTo>
                  <a:pt x="61" y="154"/>
                  <a:pt x="61" y="154"/>
                  <a:pt x="61" y="154"/>
                </a:cubicBezTo>
                <a:cubicBezTo>
                  <a:pt x="61" y="154"/>
                  <a:pt x="61" y="154"/>
                  <a:pt x="61" y="154"/>
                </a:cubicBezTo>
                <a:cubicBezTo>
                  <a:pt x="61" y="158"/>
                  <a:pt x="61" y="158"/>
                  <a:pt x="61" y="158"/>
                </a:cubicBezTo>
                <a:cubicBezTo>
                  <a:pt x="59" y="158"/>
                  <a:pt x="57" y="158"/>
                  <a:pt x="54" y="158"/>
                </a:cubicBezTo>
                <a:cubicBezTo>
                  <a:pt x="54" y="156"/>
                  <a:pt x="54" y="156"/>
                  <a:pt x="54" y="156"/>
                </a:cubicBezTo>
                <a:cubicBezTo>
                  <a:pt x="58" y="156"/>
                  <a:pt x="58" y="156"/>
                  <a:pt x="58" y="156"/>
                </a:cubicBezTo>
                <a:cubicBezTo>
                  <a:pt x="58" y="156"/>
                  <a:pt x="58" y="156"/>
                  <a:pt x="58" y="156"/>
                </a:cubicBezTo>
                <a:cubicBezTo>
                  <a:pt x="59" y="155"/>
                  <a:pt x="59" y="155"/>
                  <a:pt x="59" y="155"/>
                </a:cubicBezTo>
                <a:cubicBezTo>
                  <a:pt x="59" y="155"/>
                  <a:pt x="59" y="154"/>
                  <a:pt x="59" y="154"/>
                </a:cubicBezTo>
                <a:cubicBezTo>
                  <a:pt x="59" y="153"/>
                  <a:pt x="59" y="153"/>
                  <a:pt x="59" y="152"/>
                </a:cubicBezTo>
                <a:cubicBezTo>
                  <a:pt x="58" y="152"/>
                  <a:pt x="58" y="152"/>
                  <a:pt x="58" y="152"/>
                </a:cubicBezTo>
                <a:cubicBezTo>
                  <a:pt x="58" y="152"/>
                  <a:pt x="58" y="152"/>
                  <a:pt x="58" y="152"/>
                </a:cubicBezTo>
                <a:cubicBezTo>
                  <a:pt x="57" y="152"/>
                  <a:pt x="56" y="152"/>
                  <a:pt x="54" y="152"/>
                </a:cubicBezTo>
                <a:moveTo>
                  <a:pt x="173" y="150"/>
                </a:moveTo>
                <a:cubicBezTo>
                  <a:pt x="173" y="148"/>
                  <a:pt x="173" y="148"/>
                  <a:pt x="173" y="148"/>
                </a:cubicBezTo>
                <a:cubicBezTo>
                  <a:pt x="173" y="148"/>
                  <a:pt x="174" y="147"/>
                  <a:pt x="174" y="147"/>
                </a:cubicBezTo>
                <a:cubicBezTo>
                  <a:pt x="174" y="149"/>
                  <a:pt x="174" y="149"/>
                  <a:pt x="174" y="149"/>
                </a:cubicBezTo>
                <a:cubicBezTo>
                  <a:pt x="174" y="149"/>
                  <a:pt x="173" y="150"/>
                  <a:pt x="173" y="150"/>
                </a:cubicBezTo>
                <a:moveTo>
                  <a:pt x="69" y="150"/>
                </a:moveTo>
                <a:cubicBezTo>
                  <a:pt x="68" y="149"/>
                  <a:pt x="67" y="149"/>
                  <a:pt x="67" y="148"/>
                </a:cubicBezTo>
                <a:cubicBezTo>
                  <a:pt x="67" y="146"/>
                  <a:pt x="67" y="146"/>
                  <a:pt x="67" y="146"/>
                </a:cubicBezTo>
                <a:cubicBezTo>
                  <a:pt x="67" y="147"/>
                  <a:pt x="67" y="147"/>
                  <a:pt x="67" y="147"/>
                </a:cubicBezTo>
                <a:cubicBezTo>
                  <a:pt x="67" y="147"/>
                  <a:pt x="67" y="148"/>
                  <a:pt x="68" y="148"/>
                </a:cubicBezTo>
                <a:cubicBezTo>
                  <a:pt x="68" y="149"/>
                  <a:pt x="69" y="149"/>
                  <a:pt x="69" y="149"/>
                </a:cubicBezTo>
                <a:cubicBezTo>
                  <a:pt x="69" y="150"/>
                  <a:pt x="69" y="150"/>
                  <a:pt x="69" y="150"/>
                </a:cubicBezTo>
                <a:moveTo>
                  <a:pt x="69" y="147"/>
                </a:moveTo>
                <a:cubicBezTo>
                  <a:pt x="69" y="147"/>
                  <a:pt x="69" y="147"/>
                  <a:pt x="69" y="147"/>
                </a:cubicBezTo>
                <a:cubicBezTo>
                  <a:pt x="69" y="146"/>
                  <a:pt x="69" y="146"/>
                  <a:pt x="69" y="146"/>
                </a:cubicBezTo>
                <a:cubicBezTo>
                  <a:pt x="69" y="147"/>
                  <a:pt x="69" y="147"/>
                  <a:pt x="69" y="147"/>
                </a:cubicBezTo>
                <a:moveTo>
                  <a:pt x="63" y="149"/>
                </a:moveTo>
                <a:cubicBezTo>
                  <a:pt x="63" y="147"/>
                  <a:pt x="63" y="147"/>
                  <a:pt x="63" y="147"/>
                </a:cubicBezTo>
                <a:cubicBezTo>
                  <a:pt x="64" y="146"/>
                  <a:pt x="64" y="146"/>
                  <a:pt x="65" y="145"/>
                </a:cubicBezTo>
                <a:cubicBezTo>
                  <a:pt x="65" y="148"/>
                  <a:pt x="65" y="148"/>
                  <a:pt x="65" y="148"/>
                </a:cubicBezTo>
                <a:cubicBezTo>
                  <a:pt x="64" y="148"/>
                  <a:pt x="64" y="148"/>
                  <a:pt x="63" y="149"/>
                </a:cubicBezTo>
                <a:moveTo>
                  <a:pt x="87" y="153"/>
                </a:moveTo>
                <a:cubicBezTo>
                  <a:pt x="86" y="151"/>
                  <a:pt x="86" y="151"/>
                  <a:pt x="86" y="151"/>
                </a:cubicBezTo>
                <a:cubicBezTo>
                  <a:pt x="85" y="151"/>
                  <a:pt x="85" y="151"/>
                  <a:pt x="85" y="151"/>
                </a:cubicBezTo>
                <a:cubicBezTo>
                  <a:pt x="83" y="149"/>
                  <a:pt x="81" y="147"/>
                  <a:pt x="78" y="145"/>
                </a:cubicBezTo>
                <a:cubicBezTo>
                  <a:pt x="78" y="144"/>
                  <a:pt x="78" y="144"/>
                  <a:pt x="78" y="144"/>
                </a:cubicBezTo>
                <a:cubicBezTo>
                  <a:pt x="87" y="151"/>
                  <a:pt x="87" y="151"/>
                  <a:pt x="87" y="151"/>
                </a:cubicBezTo>
                <a:cubicBezTo>
                  <a:pt x="87" y="153"/>
                  <a:pt x="87" y="153"/>
                  <a:pt x="87" y="153"/>
                </a:cubicBezTo>
                <a:moveTo>
                  <a:pt x="412" y="154"/>
                </a:moveTo>
                <a:cubicBezTo>
                  <a:pt x="414" y="152"/>
                  <a:pt x="415" y="150"/>
                  <a:pt x="416" y="148"/>
                </a:cubicBezTo>
                <a:cubicBezTo>
                  <a:pt x="417" y="146"/>
                  <a:pt x="418" y="145"/>
                  <a:pt x="419" y="144"/>
                </a:cubicBezTo>
                <a:cubicBezTo>
                  <a:pt x="420" y="144"/>
                  <a:pt x="420" y="144"/>
                  <a:pt x="420" y="144"/>
                </a:cubicBezTo>
                <a:cubicBezTo>
                  <a:pt x="420" y="145"/>
                  <a:pt x="420" y="145"/>
                  <a:pt x="420" y="145"/>
                </a:cubicBezTo>
                <a:cubicBezTo>
                  <a:pt x="420" y="146"/>
                  <a:pt x="420" y="147"/>
                  <a:pt x="419" y="148"/>
                </a:cubicBezTo>
                <a:cubicBezTo>
                  <a:pt x="419" y="149"/>
                  <a:pt x="418" y="150"/>
                  <a:pt x="418" y="151"/>
                </a:cubicBezTo>
                <a:cubicBezTo>
                  <a:pt x="418" y="152"/>
                  <a:pt x="418" y="152"/>
                  <a:pt x="419" y="153"/>
                </a:cubicBezTo>
                <a:cubicBezTo>
                  <a:pt x="419" y="153"/>
                  <a:pt x="419" y="153"/>
                  <a:pt x="419" y="153"/>
                </a:cubicBezTo>
                <a:cubicBezTo>
                  <a:pt x="419" y="153"/>
                  <a:pt x="419" y="153"/>
                  <a:pt x="419" y="153"/>
                </a:cubicBezTo>
                <a:cubicBezTo>
                  <a:pt x="420" y="153"/>
                  <a:pt x="420" y="153"/>
                  <a:pt x="420" y="153"/>
                </a:cubicBezTo>
                <a:cubicBezTo>
                  <a:pt x="420" y="153"/>
                  <a:pt x="420" y="153"/>
                  <a:pt x="420" y="153"/>
                </a:cubicBezTo>
                <a:cubicBezTo>
                  <a:pt x="421" y="153"/>
                  <a:pt x="421" y="153"/>
                  <a:pt x="421" y="153"/>
                </a:cubicBezTo>
                <a:cubicBezTo>
                  <a:pt x="421" y="154"/>
                  <a:pt x="421" y="154"/>
                  <a:pt x="421" y="154"/>
                </a:cubicBezTo>
                <a:cubicBezTo>
                  <a:pt x="421" y="154"/>
                  <a:pt x="421" y="154"/>
                  <a:pt x="421" y="154"/>
                </a:cubicBezTo>
                <a:cubicBezTo>
                  <a:pt x="418" y="154"/>
                  <a:pt x="415" y="154"/>
                  <a:pt x="412" y="154"/>
                </a:cubicBezTo>
                <a:moveTo>
                  <a:pt x="74" y="150"/>
                </a:moveTo>
                <a:cubicBezTo>
                  <a:pt x="73" y="149"/>
                  <a:pt x="72" y="148"/>
                  <a:pt x="71" y="148"/>
                </a:cubicBezTo>
                <a:cubicBezTo>
                  <a:pt x="71" y="148"/>
                  <a:pt x="71" y="148"/>
                  <a:pt x="71" y="148"/>
                </a:cubicBezTo>
                <a:cubicBezTo>
                  <a:pt x="71" y="148"/>
                  <a:pt x="71" y="148"/>
                  <a:pt x="71" y="148"/>
                </a:cubicBezTo>
                <a:cubicBezTo>
                  <a:pt x="69" y="146"/>
                  <a:pt x="69" y="146"/>
                  <a:pt x="69" y="146"/>
                </a:cubicBezTo>
                <a:cubicBezTo>
                  <a:pt x="70" y="145"/>
                  <a:pt x="70" y="145"/>
                  <a:pt x="71" y="144"/>
                </a:cubicBezTo>
                <a:cubicBezTo>
                  <a:pt x="71" y="144"/>
                  <a:pt x="71" y="144"/>
                  <a:pt x="71" y="144"/>
                </a:cubicBezTo>
                <a:cubicBezTo>
                  <a:pt x="72" y="144"/>
                  <a:pt x="72" y="144"/>
                  <a:pt x="72" y="144"/>
                </a:cubicBezTo>
                <a:cubicBezTo>
                  <a:pt x="72" y="143"/>
                  <a:pt x="72" y="143"/>
                  <a:pt x="72" y="143"/>
                </a:cubicBezTo>
                <a:cubicBezTo>
                  <a:pt x="73" y="144"/>
                  <a:pt x="75" y="145"/>
                  <a:pt x="76" y="146"/>
                </a:cubicBezTo>
                <a:cubicBezTo>
                  <a:pt x="76" y="146"/>
                  <a:pt x="76" y="146"/>
                  <a:pt x="76" y="146"/>
                </a:cubicBezTo>
                <a:cubicBezTo>
                  <a:pt x="76" y="147"/>
                  <a:pt x="76" y="147"/>
                  <a:pt x="76" y="147"/>
                </a:cubicBezTo>
                <a:cubicBezTo>
                  <a:pt x="78" y="148"/>
                  <a:pt x="78" y="148"/>
                  <a:pt x="78" y="148"/>
                </a:cubicBezTo>
                <a:cubicBezTo>
                  <a:pt x="78" y="148"/>
                  <a:pt x="78" y="148"/>
                  <a:pt x="78" y="148"/>
                </a:cubicBezTo>
                <a:cubicBezTo>
                  <a:pt x="80" y="149"/>
                  <a:pt x="82" y="151"/>
                  <a:pt x="84" y="153"/>
                </a:cubicBezTo>
                <a:cubicBezTo>
                  <a:pt x="85" y="154"/>
                  <a:pt x="85" y="154"/>
                  <a:pt x="85" y="154"/>
                </a:cubicBezTo>
                <a:cubicBezTo>
                  <a:pt x="84" y="154"/>
                  <a:pt x="83" y="154"/>
                  <a:pt x="82" y="154"/>
                </a:cubicBezTo>
                <a:cubicBezTo>
                  <a:pt x="81" y="154"/>
                  <a:pt x="79" y="154"/>
                  <a:pt x="78" y="154"/>
                </a:cubicBezTo>
                <a:cubicBezTo>
                  <a:pt x="78" y="154"/>
                  <a:pt x="78" y="154"/>
                  <a:pt x="78" y="154"/>
                </a:cubicBezTo>
                <a:cubicBezTo>
                  <a:pt x="77" y="154"/>
                  <a:pt x="77" y="154"/>
                  <a:pt x="77" y="154"/>
                </a:cubicBezTo>
                <a:cubicBezTo>
                  <a:pt x="76" y="153"/>
                  <a:pt x="76" y="153"/>
                  <a:pt x="76" y="153"/>
                </a:cubicBezTo>
                <a:cubicBezTo>
                  <a:pt x="76" y="153"/>
                  <a:pt x="76" y="153"/>
                  <a:pt x="76" y="153"/>
                </a:cubicBezTo>
                <a:cubicBezTo>
                  <a:pt x="76" y="152"/>
                  <a:pt x="76" y="152"/>
                  <a:pt x="75" y="151"/>
                </a:cubicBezTo>
                <a:cubicBezTo>
                  <a:pt x="75" y="151"/>
                  <a:pt x="74" y="150"/>
                  <a:pt x="74" y="150"/>
                </a:cubicBezTo>
                <a:cubicBezTo>
                  <a:pt x="74" y="150"/>
                  <a:pt x="74" y="150"/>
                  <a:pt x="74" y="150"/>
                </a:cubicBezTo>
                <a:cubicBezTo>
                  <a:pt x="74" y="150"/>
                  <a:pt x="74" y="150"/>
                  <a:pt x="74" y="150"/>
                </a:cubicBezTo>
                <a:cubicBezTo>
                  <a:pt x="74" y="150"/>
                  <a:pt x="74" y="150"/>
                  <a:pt x="74" y="150"/>
                </a:cubicBezTo>
                <a:cubicBezTo>
                  <a:pt x="73" y="150"/>
                  <a:pt x="73" y="150"/>
                  <a:pt x="73" y="150"/>
                </a:cubicBezTo>
                <a:cubicBezTo>
                  <a:pt x="72" y="151"/>
                  <a:pt x="72" y="151"/>
                  <a:pt x="72" y="151"/>
                </a:cubicBezTo>
                <a:cubicBezTo>
                  <a:pt x="73" y="150"/>
                  <a:pt x="73" y="150"/>
                  <a:pt x="73" y="150"/>
                </a:cubicBezTo>
                <a:cubicBezTo>
                  <a:pt x="74" y="150"/>
                  <a:pt x="74" y="150"/>
                  <a:pt x="74" y="150"/>
                </a:cubicBezTo>
                <a:moveTo>
                  <a:pt x="279" y="144"/>
                </a:moveTo>
                <a:cubicBezTo>
                  <a:pt x="280" y="144"/>
                  <a:pt x="280" y="144"/>
                  <a:pt x="280" y="144"/>
                </a:cubicBezTo>
                <a:cubicBezTo>
                  <a:pt x="280" y="144"/>
                  <a:pt x="280" y="144"/>
                  <a:pt x="280" y="144"/>
                </a:cubicBezTo>
                <a:cubicBezTo>
                  <a:pt x="281" y="144"/>
                  <a:pt x="281" y="144"/>
                  <a:pt x="281" y="144"/>
                </a:cubicBezTo>
                <a:cubicBezTo>
                  <a:pt x="281" y="143"/>
                  <a:pt x="281" y="143"/>
                  <a:pt x="281" y="143"/>
                </a:cubicBezTo>
                <a:cubicBezTo>
                  <a:pt x="283" y="143"/>
                  <a:pt x="285" y="143"/>
                  <a:pt x="286" y="143"/>
                </a:cubicBezTo>
                <a:cubicBezTo>
                  <a:pt x="289" y="143"/>
                  <a:pt x="292" y="143"/>
                  <a:pt x="294" y="144"/>
                </a:cubicBezTo>
                <a:cubicBezTo>
                  <a:pt x="294" y="144"/>
                  <a:pt x="294" y="144"/>
                  <a:pt x="294" y="144"/>
                </a:cubicBezTo>
                <a:cubicBezTo>
                  <a:pt x="294" y="144"/>
                  <a:pt x="294" y="144"/>
                  <a:pt x="294" y="144"/>
                </a:cubicBezTo>
                <a:cubicBezTo>
                  <a:pt x="304" y="146"/>
                  <a:pt x="314" y="147"/>
                  <a:pt x="321" y="153"/>
                </a:cubicBezTo>
                <a:cubicBezTo>
                  <a:pt x="315" y="154"/>
                  <a:pt x="309" y="154"/>
                  <a:pt x="303" y="154"/>
                </a:cubicBezTo>
                <a:cubicBezTo>
                  <a:pt x="297" y="150"/>
                  <a:pt x="289" y="150"/>
                  <a:pt x="281" y="149"/>
                </a:cubicBezTo>
                <a:cubicBezTo>
                  <a:pt x="281" y="149"/>
                  <a:pt x="281" y="149"/>
                  <a:pt x="281" y="149"/>
                </a:cubicBezTo>
                <a:cubicBezTo>
                  <a:pt x="280" y="149"/>
                  <a:pt x="280" y="149"/>
                  <a:pt x="280" y="149"/>
                </a:cubicBezTo>
                <a:cubicBezTo>
                  <a:pt x="279" y="149"/>
                  <a:pt x="279" y="149"/>
                  <a:pt x="279" y="149"/>
                </a:cubicBezTo>
                <a:cubicBezTo>
                  <a:pt x="279" y="150"/>
                  <a:pt x="279" y="150"/>
                  <a:pt x="279" y="150"/>
                </a:cubicBezTo>
                <a:cubicBezTo>
                  <a:pt x="277" y="150"/>
                  <a:pt x="274" y="150"/>
                  <a:pt x="272" y="150"/>
                </a:cubicBezTo>
                <a:cubicBezTo>
                  <a:pt x="272" y="150"/>
                  <a:pt x="272" y="150"/>
                  <a:pt x="272" y="150"/>
                </a:cubicBezTo>
                <a:cubicBezTo>
                  <a:pt x="271" y="151"/>
                  <a:pt x="271" y="151"/>
                  <a:pt x="271" y="151"/>
                </a:cubicBezTo>
                <a:cubicBezTo>
                  <a:pt x="268" y="153"/>
                  <a:pt x="263" y="154"/>
                  <a:pt x="258" y="154"/>
                </a:cubicBezTo>
                <a:cubicBezTo>
                  <a:pt x="258" y="154"/>
                  <a:pt x="258" y="154"/>
                  <a:pt x="258" y="154"/>
                </a:cubicBezTo>
                <a:cubicBezTo>
                  <a:pt x="254" y="154"/>
                  <a:pt x="250" y="154"/>
                  <a:pt x="246" y="153"/>
                </a:cubicBezTo>
                <a:cubicBezTo>
                  <a:pt x="250" y="151"/>
                  <a:pt x="250" y="151"/>
                  <a:pt x="250" y="151"/>
                </a:cubicBezTo>
                <a:cubicBezTo>
                  <a:pt x="260" y="147"/>
                  <a:pt x="269" y="144"/>
                  <a:pt x="279" y="144"/>
                </a:cubicBezTo>
                <a:cubicBezTo>
                  <a:pt x="279" y="144"/>
                  <a:pt x="279" y="144"/>
                  <a:pt x="279" y="144"/>
                </a:cubicBezTo>
                <a:moveTo>
                  <a:pt x="97" y="156"/>
                </a:moveTo>
                <a:cubicBezTo>
                  <a:pt x="102" y="156"/>
                  <a:pt x="102" y="156"/>
                  <a:pt x="102" y="156"/>
                </a:cubicBezTo>
                <a:cubicBezTo>
                  <a:pt x="104" y="156"/>
                  <a:pt x="104" y="156"/>
                  <a:pt x="104" y="156"/>
                </a:cubicBezTo>
                <a:cubicBezTo>
                  <a:pt x="102" y="154"/>
                  <a:pt x="102" y="154"/>
                  <a:pt x="102" y="154"/>
                </a:cubicBezTo>
                <a:cubicBezTo>
                  <a:pt x="98" y="149"/>
                  <a:pt x="94" y="146"/>
                  <a:pt x="90" y="143"/>
                </a:cubicBezTo>
                <a:cubicBezTo>
                  <a:pt x="89" y="143"/>
                  <a:pt x="89" y="143"/>
                  <a:pt x="89" y="143"/>
                </a:cubicBezTo>
                <a:cubicBezTo>
                  <a:pt x="89" y="141"/>
                  <a:pt x="89" y="141"/>
                  <a:pt x="89" y="141"/>
                </a:cubicBezTo>
                <a:cubicBezTo>
                  <a:pt x="94" y="146"/>
                  <a:pt x="100" y="151"/>
                  <a:pt x="106" y="154"/>
                </a:cubicBezTo>
                <a:cubicBezTo>
                  <a:pt x="106" y="158"/>
                  <a:pt x="106" y="158"/>
                  <a:pt x="106" y="158"/>
                </a:cubicBezTo>
                <a:cubicBezTo>
                  <a:pt x="105" y="158"/>
                  <a:pt x="105" y="158"/>
                  <a:pt x="104" y="158"/>
                </a:cubicBezTo>
                <a:cubicBezTo>
                  <a:pt x="104" y="157"/>
                  <a:pt x="103" y="157"/>
                  <a:pt x="102" y="157"/>
                </a:cubicBezTo>
                <a:cubicBezTo>
                  <a:pt x="102" y="157"/>
                  <a:pt x="102" y="157"/>
                  <a:pt x="102" y="157"/>
                </a:cubicBezTo>
                <a:cubicBezTo>
                  <a:pt x="101" y="157"/>
                  <a:pt x="100" y="157"/>
                  <a:pt x="99" y="157"/>
                </a:cubicBezTo>
                <a:cubicBezTo>
                  <a:pt x="99" y="158"/>
                  <a:pt x="98" y="158"/>
                  <a:pt x="98" y="158"/>
                </a:cubicBezTo>
                <a:cubicBezTo>
                  <a:pt x="98" y="158"/>
                  <a:pt x="98" y="158"/>
                  <a:pt x="98" y="158"/>
                </a:cubicBezTo>
                <a:cubicBezTo>
                  <a:pt x="97" y="158"/>
                  <a:pt x="97" y="158"/>
                  <a:pt x="97" y="158"/>
                </a:cubicBezTo>
                <a:cubicBezTo>
                  <a:pt x="96" y="157"/>
                  <a:pt x="96" y="157"/>
                  <a:pt x="96" y="157"/>
                </a:cubicBezTo>
                <a:cubicBezTo>
                  <a:pt x="96" y="157"/>
                  <a:pt x="96" y="157"/>
                  <a:pt x="96" y="157"/>
                </a:cubicBezTo>
                <a:cubicBezTo>
                  <a:pt x="94" y="157"/>
                  <a:pt x="91" y="157"/>
                  <a:pt x="89" y="158"/>
                </a:cubicBezTo>
                <a:cubicBezTo>
                  <a:pt x="89" y="153"/>
                  <a:pt x="89" y="153"/>
                  <a:pt x="89" y="153"/>
                </a:cubicBezTo>
                <a:cubicBezTo>
                  <a:pt x="89" y="153"/>
                  <a:pt x="89" y="153"/>
                  <a:pt x="89" y="153"/>
                </a:cubicBezTo>
                <a:cubicBezTo>
                  <a:pt x="89" y="154"/>
                  <a:pt x="90" y="155"/>
                  <a:pt x="90" y="155"/>
                </a:cubicBezTo>
                <a:cubicBezTo>
                  <a:pt x="91" y="156"/>
                  <a:pt x="91" y="156"/>
                  <a:pt x="92" y="156"/>
                </a:cubicBezTo>
                <a:cubicBezTo>
                  <a:pt x="92" y="156"/>
                  <a:pt x="92" y="156"/>
                  <a:pt x="92" y="156"/>
                </a:cubicBezTo>
                <a:cubicBezTo>
                  <a:pt x="93" y="156"/>
                  <a:pt x="95" y="155"/>
                  <a:pt x="96" y="155"/>
                </a:cubicBezTo>
                <a:cubicBezTo>
                  <a:pt x="96" y="155"/>
                  <a:pt x="96" y="155"/>
                  <a:pt x="96" y="155"/>
                </a:cubicBezTo>
                <a:cubicBezTo>
                  <a:pt x="96" y="155"/>
                  <a:pt x="97" y="155"/>
                  <a:pt x="97" y="156"/>
                </a:cubicBezTo>
                <a:cubicBezTo>
                  <a:pt x="97" y="156"/>
                  <a:pt x="97" y="156"/>
                  <a:pt x="97" y="156"/>
                </a:cubicBezTo>
                <a:moveTo>
                  <a:pt x="67" y="146"/>
                </a:moveTo>
                <a:cubicBezTo>
                  <a:pt x="67" y="144"/>
                  <a:pt x="67" y="144"/>
                  <a:pt x="67" y="144"/>
                </a:cubicBezTo>
                <a:cubicBezTo>
                  <a:pt x="67" y="143"/>
                  <a:pt x="68" y="142"/>
                  <a:pt x="69" y="141"/>
                </a:cubicBezTo>
                <a:cubicBezTo>
                  <a:pt x="69" y="143"/>
                  <a:pt x="69" y="143"/>
                  <a:pt x="69" y="143"/>
                </a:cubicBezTo>
                <a:cubicBezTo>
                  <a:pt x="68" y="144"/>
                  <a:pt x="68" y="145"/>
                  <a:pt x="67" y="146"/>
                </a:cubicBezTo>
                <a:cubicBezTo>
                  <a:pt x="67" y="146"/>
                  <a:pt x="67" y="146"/>
                  <a:pt x="67" y="146"/>
                </a:cubicBezTo>
                <a:moveTo>
                  <a:pt x="377" y="147"/>
                </a:moveTo>
                <a:cubicBezTo>
                  <a:pt x="377" y="140"/>
                  <a:pt x="377" y="140"/>
                  <a:pt x="377" y="140"/>
                </a:cubicBezTo>
                <a:cubicBezTo>
                  <a:pt x="377" y="141"/>
                  <a:pt x="378" y="141"/>
                  <a:pt x="378" y="141"/>
                </a:cubicBezTo>
                <a:cubicBezTo>
                  <a:pt x="378" y="141"/>
                  <a:pt x="378" y="141"/>
                  <a:pt x="378" y="141"/>
                </a:cubicBezTo>
                <a:cubicBezTo>
                  <a:pt x="378" y="146"/>
                  <a:pt x="378" y="146"/>
                  <a:pt x="378" y="146"/>
                </a:cubicBezTo>
                <a:cubicBezTo>
                  <a:pt x="378" y="146"/>
                  <a:pt x="378" y="147"/>
                  <a:pt x="377" y="147"/>
                </a:cubicBezTo>
                <a:moveTo>
                  <a:pt x="176" y="147"/>
                </a:moveTo>
                <a:cubicBezTo>
                  <a:pt x="176" y="145"/>
                  <a:pt x="176" y="145"/>
                  <a:pt x="176" y="145"/>
                </a:cubicBezTo>
                <a:cubicBezTo>
                  <a:pt x="179" y="142"/>
                  <a:pt x="182" y="140"/>
                  <a:pt x="185" y="137"/>
                </a:cubicBezTo>
                <a:cubicBezTo>
                  <a:pt x="185" y="139"/>
                  <a:pt x="185" y="139"/>
                  <a:pt x="185" y="139"/>
                </a:cubicBezTo>
                <a:cubicBezTo>
                  <a:pt x="182" y="142"/>
                  <a:pt x="179" y="145"/>
                  <a:pt x="176" y="147"/>
                </a:cubicBezTo>
                <a:moveTo>
                  <a:pt x="87" y="141"/>
                </a:moveTo>
                <a:cubicBezTo>
                  <a:pt x="84" y="138"/>
                  <a:pt x="82" y="135"/>
                  <a:pt x="79" y="133"/>
                </a:cubicBezTo>
                <a:cubicBezTo>
                  <a:pt x="81" y="133"/>
                  <a:pt x="82" y="134"/>
                  <a:pt x="83" y="136"/>
                </a:cubicBezTo>
                <a:cubicBezTo>
                  <a:pt x="84" y="137"/>
                  <a:pt x="85" y="138"/>
                  <a:pt x="87" y="140"/>
                </a:cubicBezTo>
                <a:cubicBezTo>
                  <a:pt x="87" y="141"/>
                  <a:pt x="87" y="141"/>
                  <a:pt x="87" y="141"/>
                </a:cubicBezTo>
                <a:moveTo>
                  <a:pt x="87" y="148"/>
                </a:moveTo>
                <a:cubicBezTo>
                  <a:pt x="77" y="141"/>
                  <a:pt x="77" y="141"/>
                  <a:pt x="77" y="141"/>
                </a:cubicBezTo>
                <a:cubicBezTo>
                  <a:pt x="75" y="139"/>
                  <a:pt x="75" y="139"/>
                  <a:pt x="75" y="139"/>
                </a:cubicBezTo>
                <a:cubicBezTo>
                  <a:pt x="74" y="138"/>
                  <a:pt x="74" y="138"/>
                  <a:pt x="74" y="137"/>
                </a:cubicBezTo>
                <a:cubicBezTo>
                  <a:pt x="74" y="136"/>
                  <a:pt x="75" y="133"/>
                  <a:pt x="77" y="132"/>
                </a:cubicBezTo>
                <a:cubicBezTo>
                  <a:pt x="77" y="131"/>
                  <a:pt x="77" y="131"/>
                  <a:pt x="77" y="131"/>
                </a:cubicBezTo>
                <a:cubicBezTo>
                  <a:pt x="77" y="131"/>
                  <a:pt x="77" y="131"/>
                  <a:pt x="77" y="131"/>
                </a:cubicBezTo>
                <a:cubicBezTo>
                  <a:pt x="77" y="132"/>
                  <a:pt x="77" y="132"/>
                  <a:pt x="77" y="132"/>
                </a:cubicBezTo>
                <a:cubicBezTo>
                  <a:pt x="77" y="133"/>
                  <a:pt x="77" y="133"/>
                  <a:pt x="77" y="133"/>
                </a:cubicBezTo>
                <a:cubicBezTo>
                  <a:pt x="77" y="134"/>
                  <a:pt x="77" y="134"/>
                  <a:pt x="77" y="134"/>
                </a:cubicBezTo>
                <a:cubicBezTo>
                  <a:pt x="77" y="134"/>
                  <a:pt x="77" y="134"/>
                  <a:pt x="77" y="134"/>
                </a:cubicBezTo>
                <a:cubicBezTo>
                  <a:pt x="80" y="136"/>
                  <a:pt x="83" y="141"/>
                  <a:pt x="87" y="144"/>
                </a:cubicBezTo>
                <a:cubicBezTo>
                  <a:pt x="87" y="144"/>
                  <a:pt x="88" y="145"/>
                  <a:pt x="88" y="145"/>
                </a:cubicBezTo>
                <a:cubicBezTo>
                  <a:pt x="88" y="145"/>
                  <a:pt x="88" y="145"/>
                  <a:pt x="88" y="145"/>
                </a:cubicBezTo>
                <a:cubicBezTo>
                  <a:pt x="88" y="145"/>
                  <a:pt x="88" y="145"/>
                  <a:pt x="88" y="145"/>
                </a:cubicBezTo>
                <a:cubicBezTo>
                  <a:pt x="92" y="148"/>
                  <a:pt x="96" y="150"/>
                  <a:pt x="99" y="154"/>
                </a:cubicBezTo>
                <a:cubicBezTo>
                  <a:pt x="98" y="154"/>
                  <a:pt x="98" y="154"/>
                  <a:pt x="98" y="154"/>
                </a:cubicBezTo>
                <a:cubicBezTo>
                  <a:pt x="97" y="153"/>
                  <a:pt x="96" y="153"/>
                  <a:pt x="96" y="153"/>
                </a:cubicBezTo>
                <a:cubicBezTo>
                  <a:pt x="94" y="153"/>
                  <a:pt x="93" y="154"/>
                  <a:pt x="92" y="154"/>
                </a:cubicBezTo>
                <a:cubicBezTo>
                  <a:pt x="92" y="154"/>
                  <a:pt x="92" y="154"/>
                  <a:pt x="92" y="154"/>
                </a:cubicBezTo>
                <a:cubicBezTo>
                  <a:pt x="92" y="154"/>
                  <a:pt x="92" y="154"/>
                  <a:pt x="91" y="154"/>
                </a:cubicBezTo>
                <a:cubicBezTo>
                  <a:pt x="91" y="154"/>
                  <a:pt x="91" y="153"/>
                  <a:pt x="91" y="153"/>
                </a:cubicBezTo>
                <a:cubicBezTo>
                  <a:pt x="91" y="152"/>
                  <a:pt x="91" y="152"/>
                  <a:pt x="91" y="152"/>
                </a:cubicBezTo>
                <a:cubicBezTo>
                  <a:pt x="89" y="150"/>
                  <a:pt x="89" y="150"/>
                  <a:pt x="89" y="150"/>
                </a:cubicBezTo>
                <a:cubicBezTo>
                  <a:pt x="89" y="150"/>
                  <a:pt x="89" y="150"/>
                  <a:pt x="89" y="150"/>
                </a:cubicBezTo>
                <a:cubicBezTo>
                  <a:pt x="88" y="150"/>
                  <a:pt x="88" y="150"/>
                  <a:pt x="88" y="150"/>
                </a:cubicBezTo>
                <a:cubicBezTo>
                  <a:pt x="87" y="148"/>
                  <a:pt x="87" y="148"/>
                  <a:pt x="87" y="148"/>
                </a:cubicBezTo>
                <a:cubicBezTo>
                  <a:pt x="87" y="148"/>
                  <a:pt x="87" y="148"/>
                  <a:pt x="87" y="148"/>
                </a:cubicBezTo>
                <a:moveTo>
                  <a:pt x="225" y="154"/>
                </a:moveTo>
                <a:cubicBezTo>
                  <a:pt x="223" y="154"/>
                  <a:pt x="221" y="154"/>
                  <a:pt x="219" y="154"/>
                </a:cubicBezTo>
                <a:cubicBezTo>
                  <a:pt x="225" y="147"/>
                  <a:pt x="232" y="140"/>
                  <a:pt x="239" y="139"/>
                </a:cubicBezTo>
                <a:cubicBezTo>
                  <a:pt x="239" y="139"/>
                  <a:pt x="239" y="139"/>
                  <a:pt x="239" y="139"/>
                </a:cubicBezTo>
                <a:cubicBezTo>
                  <a:pt x="240" y="138"/>
                  <a:pt x="240" y="138"/>
                  <a:pt x="240" y="138"/>
                </a:cubicBezTo>
                <a:cubicBezTo>
                  <a:pt x="248" y="135"/>
                  <a:pt x="257" y="132"/>
                  <a:pt x="266" y="131"/>
                </a:cubicBezTo>
                <a:cubicBezTo>
                  <a:pt x="268" y="130"/>
                  <a:pt x="269" y="130"/>
                  <a:pt x="271" y="130"/>
                </a:cubicBezTo>
                <a:cubicBezTo>
                  <a:pt x="271" y="130"/>
                  <a:pt x="271" y="130"/>
                  <a:pt x="271" y="130"/>
                </a:cubicBezTo>
                <a:cubicBezTo>
                  <a:pt x="274" y="130"/>
                  <a:pt x="276" y="131"/>
                  <a:pt x="279" y="131"/>
                </a:cubicBezTo>
                <a:cubicBezTo>
                  <a:pt x="279" y="131"/>
                  <a:pt x="279" y="131"/>
                  <a:pt x="279" y="131"/>
                </a:cubicBezTo>
                <a:cubicBezTo>
                  <a:pt x="280" y="131"/>
                  <a:pt x="280" y="131"/>
                  <a:pt x="280" y="131"/>
                </a:cubicBezTo>
                <a:cubicBezTo>
                  <a:pt x="284" y="131"/>
                  <a:pt x="287" y="131"/>
                  <a:pt x="291" y="131"/>
                </a:cubicBezTo>
                <a:cubicBezTo>
                  <a:pt x="313" y="132"/>
                  <a:pt x="332" y="141"/>
                  <a:pt x="350" y="153"/>
                </a:cubicBezTo>
                <a:cubicBezTo>
                  <a:pt x="350" y="153"/>
                  <a:pt x="351" y="153"/>
                  <a:pt x="351" y="154"/>
                </a:cubicBezTo>
                <a:cubicBezTo>
                  <a:pt x="352" y="154"/>
                  <a:pt x="352" y="154"/>
                  <a:pt x="352" y="154"/>
                </a:cubicBezTo>
                <a:cubicBezTo>
                  <a:pt x="349" y="154"/>
                  <a:pt x="346" y="154"/>
                  <a:pt x="343" y="154"/>
                </a:cubicBezTo>
                <a:cubicBezTo>
                  <a:pt x="339" y="154"/>
                  <a:pt x="336" y="154"/>
                  <a:pt x="333" y="154"/>
                </a:cubicBezTo>
                <a:cubicBezTo>
                  <a:pt x="319" y="146"/>
                  <a:pt x="319" y="146"/>
                  <a:pt x="319" y="146"/>
                </a:cubicBezTo>
                <a:cubicBezTo>
                  <a:pt x="319" y="146"/>
                  <a:pt x="319" y="146"/>
                  <a:pt x="319" y="146"/>
                </a:cubicBezTo>
                <a:cubicBezTo>
                  <a:pt x="313" y="145"/>
                  <a:pt x="309" y="141"/>
                  <a:pt x="302" y="140"/>
                </a:cubicBezTo>
                <a:cubicBezTo>
                  <a:pt x="297" y="139"/>
                  <a:pt x="291" y="139"/>
                  <a:pt x="284" y="139"/>
                </a:cubicBezTo>
                <a:cubicBezTo>
                  <a:pt x="283" y="139"/>
                  <a:pt x="282" y="139"/>
                  <a:pt x="281" y="139"/>
                </a:cubicBezTo>
                <a:cubicBezTo>
                  <a:pt x="281" y="139"/>
                  <a:pt x="281" y="139"/>
                  <a:pt x="281" y="139"/>
                </a:cubicBezTo>
                <a:cubicBezTo>
                  <a:pt x="280" y="139"/>
                  <a:pt x="280" y="139"/>
                  <a:pt x="280" y="139"/>
                </a:cubicBezTo>
                <a:cubicBezTo>
                  <a:pt x="279" y="139"/>
                  <a:pt x="279" y="139"/>
                  <a:pt x="279" y="139"/>
                </a:cubicBezTo>
                <a:cubicBezTo>
                  <a:pt x="279" y="139"/>
                  <a:pt x="279" y="139"/>
                  <a:pt x="279" y="139"/>
                </a:cubicBezTo>
                <a:cubicBezTo>
                  <a:pt x="269" y="140"/>
                  <a:pt x="258" y="142"/>
                  <a:pt x="248" y="146"/>
                </a:cubicBezTo>
                <a:cubicBezTo>
                  <a:pt x="248" y="146"/>
                  <a:pt x="248" y="146"/>
                  <a:pt x="248" y="146"/>
                </a:cubicBezTo>
                <a:cubicBezTo>
                  <a:pt x="248" y="146"/>
                  <a:pt x="248" y="146"/>
                  <a:pt x="248" y="146"/>
                </a:cubicBezTo>
                <a:cubicBezTo>
                  <a:pt x="244" y="148"/>
                  <a:pt x="239" y="149"/>
                  <a:pt x="236" y="154"/>
                </a:cubicBezTo>
                <a:cubicBezTo>
                  <a:pt x="232" y="154"/>
                  <a:pt x="229" y="154"/>
                  <a:pt x="225" y="154"/>
                </a:cubicBezTo>
                <a:moveTo>
                  <a:pt x="41" y="136"/>
                </a:moveTo>
                <a:cubicBezTo>
                  <a:pt x="41" y="136"/>
                  <a:pt x="41" y="136"/>
                  <a:pt x="41" y="136"/>
                </a:cubicBezTo>
                <a:cubicBezTo>
                  <a:pt x="41" y="135"/>
                  <a:pt x="40" y="135"/>
                  <a:pt x="39" y="135"/>
                </a:cubicBezTo>
                <a:cubicBezTo>
                  <a:pt x="37" y="134"/>
                  <a:pt x="37" y="133"/>
                  <a:pt x="37" y="131"/>
                </a:cubicBezTo>
                <a:cubicBezTo>
                  <a:pt x="37" y="130"/>
                  <a:pt x="37" y="130"/>
                  <a:pt x="37" y="130"/>
                </a:cubicBezTo>
                <a:cubicBezTo>
                  <a:pt x="38" y="130"/>
                  <a:pt x="39" y="130"/>
                  <a:pt x="41" y="131"/>
                </a:cubicBezTo>
                <a:cubicBezTo>
                  <a:pt x="43" y="132"/>
                  <a:pt x="44" y="133"/>
                  <a:pt x="45" y="135"/>
                </a:cubicBezTo>
                <a:cubicBezTo>
                  <a:pt x="44" y="136"/>
                  <a:pt x="43" y="136"/>
                  <a:pt x="41" y="136"/>
                </a:cubicBezTo>
                <a:moveTo>
                  <a:pt x="71" y="141"/>
                </a:moveTo>
                <a:cubicBezTo>
                  <a:pt x="71" y="136"/>
                  <a:pt x="71" y="136"/>
                  <a:pt x="71" y="136"/>
                </a:cubicBezTo>
                <a:cubicBezTo>
                  <a:pt x="72" y="135"/>
                  <a:pt x="72" y="134"/>
                  <a:pt x="72" y="134"/>
                </a:cubicBezTo>
                <a:cubicBezTo>
                  <a:pt x="72" y="131"/>
                  <a:pt x="74" y="130"/>
                  <a:pt x="76" y="129"/>
                </a:cubicBezTo>
                <a:cubicBezTo>
                  <a:pt x="76" y="130"/>
                  <a:pt x="76" y="130"/>
                  <a:pt x="76" y="130"/>
                </a:cubicBezTo>
                <a:cubicBezTo>
                  <a:pt x="76" y="130"/>
                  <a:pt x="76" y="130"/>
                  <a:pt x="76" y="130"/>
                </a:cubicBezTo>
                <a:cubicBezTo>
                  <a:pt x="75" y="130"/>
                  <a:pt x="75" y="130"/>
                  <a:pt x="75" y="130"/>
                </a:cubicBezTo>
                <a:cubicBezTo>
                  <a:pt x="75" y="130"/>
                  <a:pt x="75" y="130"/>
                  <a:pt x="75" y="130"/>
                </a:cubicBezTo>
                <a:cubicBezTo>
                  <a:pt x="75" y="130"/>
                  <a:pt x="75" y="130"/>
                  <a:pt x="75" y="130"/>
                </a:cubicBezTo>
                <a:cubicBezTo>
                  <a:pt x="74" y="132"/>
                  <a:pt x="72" y="134"/>
                  <a:pt x="72" y="137"/>
                </a:cubicBezTo>
                <a:cubicBezTo>
                  <a:pt x="72" y="138"/>
                  <a:pt x="72" y="139"/>
                  <a:pt x="73" y="140"/>
                </a:cubicBezTo>
                <a:cubicBezTo>
                  <a:pt x="73" y="140"/>
                  <a:pt x="73" y="140"/>
                  <a:pt x="73" y="140"/>
                </a:cubicBezTo>
                <a:cubicBezTo>
                  <a:pt x="76" y="142"/>
                  <a:pt x="76" y="142"/>
                  <a:pt x="76" y="142"/>
                </a:cubicBezTo>
                <a:cubicBezTo>
                  <a:pt x="76" y="144"/>
                  <a:pt x="76" y="144"/>
                  <a:pt x="76" y="144"/>
                </a:cubicBezTo>
                <a:cubicBezTo>
                  <a:pt x="75" y="143"/>
                  <a:pt x="73" y="142"/>
                  <a:pt x="72" y="141"/>
                </a:cubicBezTo>
                <a:cubicBezTo>
                  <a:pt x="72" y="141"/>
                  <a:pt x="72" y="141"/>
                  <a:pt x="72" y="141"/>
                </a:cubicBezTo>
                <a:cubicBezTo>
                  <a:pt x="71" y="141"/>
                  <a:pt x="71" y="141"/>
                  <a:pt x="71" y="141"/>
                </a:cubicBezTo>
                <a:moveTo>
                  <a:pt x="405" y="154"/>
                </a:moveTo>
                <a:cubicBezTo>
                  <a:pt x="404" y="154"/>
                  <a:pt x="403" y="154"/>
                  <a:pt x="403" y="154"/>
                </a:cubicBezTo>
                <a:cubicBezTo>
                  <a:pt x="402" y="154"/>
                  <a:pt x="402" y="154"/>
                  <a:pt x="402" y="154"/>
                </a:cubicBezTo>
                <a:cubicBezTo>
                  <a:pt x="402" y="153"/>
                  <a:pt x="402" y="153"/>
                  <a:pt x="402" y="153"/>
                </a:cubicBezTo>
                <a:cubicBezTo>
                  <a:pt x="402" y="153"/>
                  <a:pt x="402" y="153"/>
                  <a:pt x="402" y="153"/>
                </a:cubicBezTo>
                <a:cubicBezTo>
                  <a:pt x="404" y="147"/>
                  <a:pt x="407" y="141"/>
                  <a:pt x="411" y="136"/>
                </a:cubicBezTo>
                <a:cubicBezTo>
                  <a:pt x="411" y="136"/>
                  <a:pt x="411" y="136"/>
                  <a:pt x="411" y="136"/>
                </a:cubicBezTo>
                <a:cubicBezTo>
                  <a:pt x="412" y="134"/>
                  <a:pt x="413" y="132"/>
                  <a:pt x="415" y="130"/>
                </a:cubicBezTo>
                <a:cubicBezTo>
                  <a:pt x="416" y="129"/>
                  <a:pt x="417" y="129"/>
                  <a:pt x="418" y="128"/>
                </a:cubicBezTo>
                <a:cubicBezTo>
                  <a:pt x="417" y="130"/>
                  <a:pt x="417" y="133"/>
                  <a:pt x="417" y="135"/>
                </a:cubicBezTo>
                <a:cubicBezTo>
                  <a:pt x="417" y="136"/>
                  <a:pt x="417" y="137"/>
                  <a:pt x="416" y="138"/>
                </a:cubicBezTo>
                <a:cubicBezTo>
                  <a:pt x="416" y="139"/>
                  <a:pt x="416" y="139"/>
                  <a:pt x="415" y="140"/>
                </a:cubicBezTo>
                <a:cubicBezTo>
                  <a:pt x="415" y="140"/>
                  <a:pt x="415" y="140"/>
                  <a:pt x="415" y="140"/>
                </a:cubicBezTo>
                <a:cubicBezTo>
                  <a:pt x="415" y="140"/>
                  <a:pt x="415" y="140"/>
                  <a:pt x="415" y="140"/>
                </a:cubicBezTo>
                <a:cubicBezTo>
                  <a:pt x="412" y="144"/>
                  <a:pt x="410" y="148"/>
                  <a:pt x="408" y="151"/>
                </a:cubicBezTo>
                <a:cubicBezTo>
                  <a:pt x="408" y="151"/>
                  <a:pt x="408" y="151"/>
                  <a:pt x="408" y="151"/>
                </a:cubicBezTo>
                <a:cubicBezTo>
                  <a:pt x="408" y="152"/>
                  <a:pt x="408" y="152"/>
                  <a:pt x="408" y="152"/>
                </a:cubicBezTo>
                <a:cubicBezTo>
                  <a:pt x="408" y="152"/>
                  <a:pt x="408" y="153"/>
                  <a:pt x="408" y="153"/>
                </a:cubicBezTo>
                <a:cubicBezTo>
                  <a:pt x="409" y="153"/>
                  <a:pt x="410" y="154"/>
                  <a:pt x="410" y="154"/>
                </a:cubicBezTo>
                <a:cubicBezTo>
                  <a:pt x="408" y="154"/>
                  <a:pt x="407" y="154"/>
                  <a:pt x="405" y="154"/>
                </a:cubicBezTo>
                <a:cubicBezTo>
                  <a:pt x="405" y="154"/>
                  <a:pt x="405" y="154"/>
                  <a:pt x="405" y="154"/>
                </a:cubicBezTo>
                <a:moveTo>
                  <a:pt x="380" y="142"/>
                </a:moveTo>
                <a:cubicBezTo>
                  <a:pt x="380" y="140"/>
                  <a:pt x="380" y="140"/>
                  <a:pt x="380" y="140"/>
                </a:cubicBezTo>
                <a:cubicBezTo>
                  <a:pt x="381" y="139"/>
                  <a:pt x="381" y="138"/>
                  <a:pt x="382" y="137"/>
                </a:cubicBezTo>
                <a:cubicBezTo>
                  <a:pt x="382" y="136"/>
                  <a:pt x="383" y="135"/>
                  <a:pt x="383" y="135"/>
                </a:cubicBezTo>
                <a:cubicBezTo>
                  <a:pt x="384" y="134"/>
                  <a:pt x="384" y="134"/>
                  <a:pt x="384" y="134"/>
                </a:cubicBezTo>
                <a:cubicBezTo>
                  <a:pt x="383" y="134"/>
                  <a:pt x="383" y="134"/>
                  <a:pt x="383" y="134"/>
                </a:cubicBezTo>
                <a:cubicBezTo>
                  <a:pt x="382" y="132"/>
                  <a:pt x="381" y="131"/>
                  <a:pt x="380" y="130"/>
                </a:cubicBezTo>
                <a:cubicBezTo>
                  <a:pt x="380" y="128"/>
                  <a:pt x="380" y="128"/>
                  <a:pt x="380" y="128"/>
                </a:cubicBezTo>
                <a:cubicBezTo>
                  <a:pt x="381" y="129"/>
                  <a:pt x="383" y="131"/>
                  <a:pt x="384" y="131"/>
                </a:cubicBezTo>
                <a:cubicBezTo>
                  <a:pt x="385" y="132"/>
                  <a:pt x="385" y="132"/>
                  <a:pt x="385" y="132"/>
                </a:cubicBezTo>
                <a:cubicBezTo>
                  <a:pt x="385" y="131"/>
                  <a:pt x="385" y="131"/>
                  <a:pt x="385" y="131"/>
                </a:cubicBezTo>
                <a:cubicBezTo>
                  <a:pt x="385" y="135"/>
                  <a:pt x="385" y="135"/>
                  <a:pt x="385" y="135"/>
                </a:cubicBezTo>
                <a:cubicBezTo>
                  <a:pt x="383" y="137"/>
                  <a:pt x="382" y="140"/>
                  <a:pt x="380" y="142"/>
                </a:cubicBezTo>
                <a:moveTo>
                  <a:pt x="78" y="129"/>
                </a:moveTo>
                <a:cubicBezTo>
                  <a:pt x="78" y="128"/>
                  <a:pt x="78" y="128"/>
                  <a:pt x="78" y="128"/>
                </a:cubicBezTo>
                <a:cubicBezTo>
                  <a:pt x="78" y="128"/>
                  <a:pt x="78" y="128"/>
                  <a:pt x="78" y="128"/>
                </a:cubicBezTo>
                <a:cubicBezTo>
                  <a:pt x="78" y="128"/>
                  <a:pt x="78" y="128"/>
                  <a:pt x="79" y="128"/>
                </a:cubicBezTo>
                <a:cubicBezTo>
                  <a:pt x="81" y="128"/>
                  <a:pt x="83" y="129"/>
                  <a:pt x="85" y="129"/>
                </a:cubicBezTo>
                <a:cubicBezTo>
                  <a:pt x="86" y="129"/>
                  <a:pt x="86" y="129"/>
                  <a:pt x="87" y="129"/>
                </a:cubicBezTo>
                <a:cubicBezTo>
                  <a:pt x="87" y="131"/>
                  <a:pt x="87" y="131"/>
                  <a:pt x="87" y="131"/>
                </a:cubicBezTo>
                <a:cubicBezTo>
                  <a:pt x="87" y="131"/>
                  <a:pt x="87" y="131"/>
                  <a:pt x="87" y="131"/>
                </a:cubicBezTo>
                <a:cubicBezTo>
                  <a:pt x="87" y="131"/>
                  <a:pt x="87" y="131"/>
                  <a:pt x="87" y="131"/>
                </a:cubicBezTo>
                <a:cubicBezTo>
                  <a:pt x="85" y="131"/>
                  <a:pt x="84" y="130"/>
                  <a:pt x="83" y="130"/>
                </a:cubicBezTo>
                <a:cubicBezTo>
                  <a:pt x="82" y="130"/>
                  <a:pt x="80" y="129"/>
                  <a:pt x="79" y="129"/>
                </a:cubicBezTo>
                <a:cubicBezTo>
                  <a:pt x="79" y="129"/>
                  <a:pt x="78" y="129"/>
                  <a:pt x="78" y="129"/>
                </a:cubicBezTo>
                <a:moveTo>
                  <a:pt x="378" y="128"/>
                </a:moveTo>
                <a:cubicBezTo>
                  <a:pt x="378" y="127"/>
                  <a:pt x="378" y="127"/>
                  <a:pt x="377" y="127"/>
                </a:cubicBezTo>
                <a:cubicBezTo>
                  <a:pt x="377" y="125"/>
                  <a:pt x="377" y="125"/>
                  <a:pt x="377" y="125"/>
                </a:cubicBezTo>
                <a:cubicBezTo>
                  <a:pt x="378" y="125"/>
                  <a:pt x="378" y="126"/>
                  <a:pt x="378" y="126"/>
                </a:cubicBezTo>
                <a:cubicBezTo>
                  <a:pt x="378" y="128"/>
                  <a:pt x="378" y="128"/>
                  <a:pt x="378" y="128"/>
                </a:cubicBezTo>
                <a:moveTo>
                  <a:pt x="387" y="158"/>
                </a:moveTo>
                <a:cubicBezTo>
                  <a:pt x="387" y="156"/>
                  <a:pt x="387" y="156"/>
                  <a:pt x="387" y="156"/>
                </a:cubicBezTo>
                <a:cubicBezTo>
                  <a:pt x="390" y="156"/>
                  <a:pt x="393" y="156"/>
                  <a:pt x="396" y="156"/>
                </a:cubicBezTo>
                <a:cubicBezTo>
                  <a:pt x="396" y="156"/>
                  <a:pt x="396" y="156"/>
                  <a:pt x="396" y="156"/>
                </a:cubicBezTo>
                <a:cubicBezTo>
                  <a:pt x="396" y="156"/>
                  <a:pt x="396" y="156"/>
                  <a:pt x="396" y="156"/>
                </a:cubicBezTo>
                <a:cubicBezTo>
                  <a:pt x="398" y="155"/>
                  <a:pt x="398" y="153"/>
                  <a:pt x="398" y="152"/>
                </a:cubicBezTo>
                <a:cubicBezTo>
                  <a:pt x="399" y="151"/>
                  <a:pt x="399" y="149"/>
                  <a:pt x="400" y="149"/>
                </a:cubicBezTo>
                <a:cubicBezTo>
                  <a:pt x="400" y="149"/>
                  <a:pt x="400" y="149"/>
                  <a:pt x="400" y="149"/>
                </a:cubicBezTo>
                <a:cubicBezTo>
                  <a:pt x="400" y="148"/>
                  <a:pt x="400" y="148"/>
                  <a:pt x="400" y="148"/>
                </a:cubicBezTo>
                <a:cubicBezTo>
                  <a:pt x="404" y="139"/>
                  <a:pt x="410" y="128"/>
                  <a:pt x="419" y="123"/>
                </a:cubicBezTo>
                <a:cubicBezTo>
                  <a:pt x="420" y="123"/>
                  <a:pt x="420" y="123"/>
                  <a:pt x="421" y="122"/>
                </a:cubicBezTo>
                <a:cubicBezTo>
                  <a:pt x="421" y="131"/>
                  <a:pt x="421" y="131"/>
                  <a:pt x="421" y="131"/>
                </a:cubicBezTo>
                <a:cubicBezTo>
                  <a:pt x="420" y="132"/>
                  <a:pt x="420" y="134"/>
                  <a:pt x="420" y="136"/>
                </a:cubicBezTo>
                <a:cubicBezTo>
                  <a:pt x="420" y="137"/>
                  <a:pt x="420" y="139"/>
                  <a:pt x="421" y="140"/>
                </a:cubicBezTo>
                <a:cubicBezTo>
                  <a:pt x="421" y="141"/>
                  <a:pt x="421" y="141"/>
                  <a:pt x="421" y="141"/>
                </a:cubicBezTo>
                <a:cubicBezTo>
                  <a:pt x="421" y="143"/>
                  <a:pt x="421" y="143"/>
                  <a:pt x="421" y="143"/>
                </a:cubicBezTo>
                <a:cubicBezTo>
                  <a:pt x="421" y="142"/>
                  <a:pt x="420" y="142"/>
                  <a:pt x="420" y="142"/>
                </a:cubicBezTo>
                <a:cubicBezTo>
                  <a:pt x="419" y="141"/>
                  <a:pt x="419" y="141"/>
                  <a:pt x="419" y="141"/>
                </a:cubicBezTo>
                <a:cubicBezTo>
                  <a:pt x="419" y="142"/>
                  <a:pt x="419" y="142"/>
                  <a:pt x="419" y="142"/>
                </a:cubicBezTo>
                <a:cubicBezTo>
                  <a:pt x="416" y="143"/>
                  <a:pt x="415" y="145"/>
                  <a:pt x="414" y="147"/>
                </a:cubicBezTo>
                <a:cubicBezTo>
                  <a:pt x="413" y="149"/>
                  <a:pt x="412" y="151"/>
                  <a:pt x="411" y="152"/>
                </a:cubicBezTo>
                <a:cubicBezTo>
                  <a:pt x="411" y="152"/>
                  <a:pt x="410" y="152"/>
                  <a:pt x="410" y="152"/>
                </a:cubicBezTo>
                <a:cubicBezTo>
                  <a:pt x="410" y="152"/>
                  <a:pt x="410" y="152"/>
                  <a:pt x="410" y="152"/>
                </a:cubicBezTo>
                <a:cubicBezTo>
                  <a:pt x="412" y="148"/>
                  <a:pt x="414" y="145"/>
                  <a:pt x="416" y="142"/>
                </a:cubicBezTo>
                <a:cubicBezTo>
                  <a:pt x="417" y="141"/>
                  <a:pt x="418" y="140"/>
                  <a:pt x="418" y="138"/>
                </a:cubicBezTo>
                <a:cubicBezTo>
                  <a:pt x="419" y="137"/>
                  <a:pt x="419" y="135"/>
                  <a:pt x="419" y="133"/>
                </a:cubicBezTo>
                <a:cubicBezTo>
                  <a:pt x="419" y="131"/>
                  <a:pt x="419" y="129"/>
                  <a:pt x="420" y="128"/>
                </a:cubicBezTo>
                <a:cubicBezTo>
                  <a:pt x="421" y="128"/>
                  <a:pt x="421" y="128"/>
                  <a:pt x="421" y="128"/>
                </a:cubicBezTo>
                <a:cubicBezTo>
                  <a:pt x="420" y="126"/>
                  <a:pt x="420" y="126"/>
                  <a:pt x="420" y="126"/>
                </a:cubicBezTo>
                <a:cubicBezTo>
                  <a:pt x="420" y="126"/>
                  <a:pt x="420" y="126"/>
                  <a:pt x="420" y="126"/>
                </a:cubicBezTo>
                <a:cubicBezTo>
                  <a:pt x="419" y="126"/>
                  <a:pt x="419" y="126"/>
                  <a:pt x="419" y="126"/>
                </a:cubicBezTo>
                <a:cubicBezTo>
                  <a:pt x="417" y="126"/>
                  <a:pt x="415" y="127"/>
                  <a:pt x="413" y="129"/>
                </a:cubicBezTo>
                <a:cubicBezTo>
                  <a:pt x="412" y="131"/>
                  <a:pt x="410" y="133"/>
                  <a:pt x="409" y="134"/>
                </a:cubicBezTo>
                <a:cubicBezTo>
                  <a:pt x="405" y="140"/>
                  <a:pt x="402" y="146"/>
                  <a:pt x="400" y="152"/>
                </a:cubicBezTo>
                <a:cubicBezTo>
                  <a:pt x="400" y="152"/>
                  <a:pt x="400" y="152"/>
                  <a:pt x="400" y="152"/>
                </a:cubicBezTo>
                <a:cubicBezTo>
                  <a:pt x="400" y="152"/>
                  <a:pt x="400" y="152"/>
                  <a:pt x="400" y="152"/>
                </a:cubicBezTo>
                <a:cubicBezTo>
                  <a:pt x="400" y="153"/>
                  <a:pt x="400" y="153"/>
                  <a:pt x="400" y="153"/>
                </a:cubicBezTo>
                <a:cubicBezTo>
                  <a:pt x="400" y="154"/>
                  <a:pt x="400" y="154"/>
                  <a:pt x="401" y="155"/>
                </a:cubicBezTo>
                <a:cubicBezTo>
                  <a:pt x="401" y="156"/>
                  <a:pt x="402" y="156"/>
                  <a:pt x="403" y="156"/>
                </a:cubicBezTo>
                <a:cubicBezTo>
                  <a:pt x="404" y="156"/>
                  <a:pt x="405" y="156"/>
                  <a:pt x="405" y="156"/>
                </a:cubicBezTo>
                <a:cubicBezTo>
                  <a:pt x="410" y="156"/>
                  <a:pt x="416" y="156"/>
                  <a:pt x="421" y="156"/>
                </a:cubicBezTo>
                <a:cubicBezTo>
                  <a:pt x="421" y="158"/>
                  <a:pt x="421" y="158"/>
                  <a:pt x="421" y="158"/>
                </a:cubicBezTo>
                <a:cubicBezTo>
                  <a:pt x="387" y="158"/>
                  <a:pt x="387" y="158"/>
                  <a:pt x="387" y="158"/>
                </a:cubicBezTo>
                <a:moveTo>
                  <a:pt x="89" y="130"/>
                </a:moveTo>
                <a:cubicBezTo>
                  <a:pt x="89" y="128"/>
                  <a:pt x="89" y="128"/>
                  <a:pt x="89" y="128"/>
                </a:cubicBezTo>
                <a:cubicBezTo>
                  <a:pt x="89" y="128"/>
                  <a:pt x="89" y="128"/>
                  <a:pt x="89" y="128"/>
                </a:cubicBezTo>
                <a:cubicBezTo>
                  <a:pt x="89" y="128"/>
                  <a:pt x="89" y="128"/>
                  <a:pt x="89" y="128"/>
                </a:cubicBezTo>
                <a:cubicBezTo>
                  <a:pt x="90" y="127"/>
                  <a:pt x="90" y="127"/>
                  <a:pt x="90" y="127"/>
                </a:cubicBezTo>
                <a:cubicBezTo>
                  <a:pt x="90" y="127"/>
                  <a:pt x="90" y="126"/>
                  <a:pt x="90" y="125"/>
                </a:cubicBezTo>
                <a:cubicBezTo>
                  <a:pt x="90" y="124"/>
                  <a:pt x="89" y="122"/>
                  <a:pt x="89" y="121"/>
                </a:cubicBezTo>
                <a:cubicBezTo>
                  <a:pt x="89" y="119"/>
                  <a:pt x="89" y="119"/>
                  <a:pt x="89" y="119"/>
                </a:cubicBezTo>
                <a:cubicBezTo>
                  <a:pt x="90" y="121"/>
                  <a:pt x="92" y="123"/>
                  <a:pt x="92" y="125"/>
                </a:cubicBezTo>
                <a:cubicBezTo>
                  <a:pt x="92" y="127"/>
                  <a:pt x="91" y="128"/>
                  <a:pt x="89" y="130"/>
                </a:cubicBezTo>
                <a:moveTo>
                  <a:pt x="208" y="154"/>
                </a:moveTo>
                <a:cubicBezTo>
                  <a:pt x="206" y="154"/>
                  <a:pt x="204" y="154"/>
                  <a:pt x="203" y="153"/>
                </a:cubicBezTo>
                <a:cubicBezTo>
                  <a:pt x="203" y="153"/>
                  <a:pt x="204" y="152"/>
                  <a:pt x="205" y="151"/>
                </a:cubicBezTo>
                <a:cubicBezTo>
                  <a:pt x="207" y="150"/>
                  <a:pt x="208" y="149"/>
                  <a:pt x="209" y="147"/>
                </a:cubicBezTo>
                <a:cubicBezTo>
                  <a:pt x="216" y="142"/>
                  <a:pt x="223" y="136"/>
                  <a:pt x="231" y="131"/>
                </a:cubicBezTo>
                <a:cubicBezTo>
                  <a:pt x="243" y="125"/>
                  <a:pt x="243" y="125"/>
                  <a:pt x="243" y="125"/>
                </a:cubicBezTo>
                <a:cubicBezTo>
                  <a:pt x="257" y="121"/>
                  <a:pt x="257" y="121"/>
                  <a:pt x="257" y="121"/>
                </a:cubicBezTo>
                <a:cubicBezTo>
                  <a:pt x="263" y="119"/>
                  <a:pt x="263" y="119"/>
                  <a:pt x="263" y="119"/>
                </a:cubicBezTo>
                <a:cubicBezTo>
                  <a:pt x="269" y="119"/>
                  <a:pt x="274" y="118"/>
                  <a:pt x="280" y="118"/>
                </a:cubicBezTo>
                <a:cubicBezTo>
                  <a:pt x="280" y="118"/>
                  <a:pt x="280" y="118"/>
                  <a:pt x="280" y="118"/>
                </a:cubicBezTo>
                <a:cubicBezTo>
                  <a:pt x="291" y="118"/>
                  <a:pt x="302" y="118"/>
                  <a:pt x="311" y="121"/>
                </a:cubicBezTo>
                <a:cubicBezTo>
                  <a:pt x="311" y="121"/>
                  <a:pt x="311" y="121"/>
                  <a:pt x="311" y="121"/>
                </a:cubicBezTo>
                <a:cubicBezTo>
                  <a:pt x="312" y="121"/>
                  <a:pt x="312" y="121"/>
                  <a:pt x="312" y="121"/>
                </a:cubicBezTo>
                <a:cubicBezTo>
                  <a:pt x="324" y="123"/>
                  <a:pt x="333" y="130"/>
                  <a:pt x="345" y="134"/>
                </a:cubicBezTo>
                <a:cubicBezTo>
                  <a:pt x="350" y="137"/>
                  <a:pt x="355" y="139"/>
                  <a:pt x="360" y="142"/>
                </a:cubicBezTo>
                <a:cubicBezTo>
                  <a:pt x="364" y="144"/>
                  <a:pt x="368" y="148"/>
                  <a:pt x="371" y="152"/>
                </a:cubicBezTo>
                <a:cubicBezTo>
                  <a:pt x="371" y="153"/>
                  <a:pt x="371" y="153"/>
                  <a:pt x="371" y="153"/>
                </a:cubicBezTo>
                <a:cubicBezTo>
                  <a:pt x="369" y="154"/>
                  <a:pt x="368" y="154"/>
                  <a:pt x="366" y="154"/>
                </a:cubicBezTo>
                <a:cubicBezTo>
                  <a:pt x="366" y="154"/>
                  <a:pt x="366" y="154"/>
                  <a:pt x="366" y="154"/>
                </a:cubicBezTo>
                <a:cubicBezTo>
                  <a:pt x="365" y="154"/>
                  <a:pt x="363" y="154"/>
                  <a:pt x="361" y="154"/>
                </a:cubicBezTo>
                <a:cubicBezTo>
                  <a:pt x="345" y="144"/>
                  <a:pt x="329" y="133"/>
                  <a:pt x="309" y="129"/>
                </a:cubicBezTo>
                <a:cubicBezTo>
                  <a:pt x="301" y="126"/>
                  <a:pt x="291" y="126"/>
                  <a:pt x="281" y="125"/>
                </a:cubicBezTo>
                <a:cubicBezTo>
                  <a:pt x="281" y="125"/>
                  <a:pt x="281" y="125"/>
                  <a:pt x="281" y="125"/>
                </a:cubicBezTo>
                <a:cubicBezTo>
                  <a:pt x="280" y="125"/>
                  <a:pt x="280" y="125"/>
                  <a:pt x="280" y="125"/>
                </a:cubicBezTo>
                <a:cubicBezTo>
                  <a:pt x="279" y="125"/>
                  <a:pt x="279" y="125"/>
                  <a:pt x="279" y="125"/>
                </a:cubicBezTo>
                <a:cubicBezTo>
                  <a:pt x="279" y="125"/>
                  <a:pt x="279" y="125"/>
                  <a:pt x="279" y="125"/>
                </a:cubicBezTo>
                <a:cubicBezTo>
                  <a:pt x="277" y="125"/>
                  <a:pt x="276" y="125"/>
                  <a:pt x="274" y="125"/>
                </a:cubicBezTo>
                <a:cubicBezTo>
                  <a:pt x="266" y="125"/>
                  <a:pt x="260" y="127"/>
                  <a:pt x="253" y="128"/>
                </a:cubicBezTo>
                <a:cubicBezTo>
                  <a:pt x="253" y="128"/>
                  <a:pt x="253" y="128"/>
                  <a:pt x="253" y="128"/>
                </a:cubicBezTo>
                <a:cubicBezTo>
                  <a:pt x="253" y="128"/>
                  <a:pt x="253" y="128"/>
                  <a:pt x="253" y="128"/>
                </a:cubicBezTo>
                <a:cubicBezTo>
                  <a:pt x="248" y="130"/>
                  <a:pt x="243" y="132"/>
                  <a:pt x="238" y="133"/>
                </a:cubicBezTo>
                <a:cubicBezTo>
                  <a:pt x="228" y="136"/>
                  <a:pt x="222" y="144"/>
                  <a:pt x="214" y="151"/>
                </a:cubicBezTo>
                <a:cubicBezTo>
                  <a:pt x="214" y="151"/>
                  <a:pt x="214" y="151"/>
                  <a:pt x="214" y="151"/>
                </a:cubicBezTo>
                <a:cubicBezTo>
                  <a:pt x="211" y="154"/>
                  <a:pt x="211" y="154"/>
                  <a:pt x="211" y="154"/>
                </a:cubicBezTo>
                <a:cubicBezTo>
                  <a:pt x="210" y="154"/>
                  <a:pt x="209" y="154"/>
                  <a:pt x="208" y="154"/>
                </a:cubicBezTo>
                <a:cubicBezTo>
                  <a:pt x="208" y="154"/>
                  <a:pt x="208" y="154"/>
                  <a:pt x="208" y="154"/>
                </a:cubicBezTo>
                <a:moveTo>
                  <a:pt x="40" y="139"/>
                </a:moveTo>
                <a:cubicBezTo>
                  <a:pt x="38" y="138"/>
                  <a:pt x="37" y="138"/>
                  <a:pt x="35" y="137"/>
                </a:cubicBezTo>
                <a:cubicBezTo>
                  <a:pt x="34" y="135"/>
                  <a:pt x="33" y="134"/>
                  <a:pt x="33" y="132"/>
                </a:cubicBezTo>
                <a:cubicBezTo>
                  <a:pt x="33" y="129"/>
                  <a:pt x="34" y="126"/>
                  <a:pt x="34" y="123"/>
                </a:cubicBezTo>
                <a:cubicBezTo>
                  <a:pt x="34" y="123"/>
                  <a:pt x="34" y="123"/>
                  <a:pt x="34" y="123"/>
                </a:cubicBezTo>
                <a:cubicBezTo>
                  <a:pt x="34" y="122"/>
                  <a:pt x="34" y="122"/>
                  <a:pt x="34" y="122"/>
                </a:cubicBezTo>
                <a:cubicBezTo>
                  <a:pt x="32" y="121"/>
                  <a:pt x="30" y="120"/>
                  <a:pt x="28" y="120"/>
                </a:cubicBezTo>
                <a:cubicBezTo>
                  <a:pt x="26" y="119"/>
                  <a:pt x="25" y="119"/>
                  <a:pt x="23" y="119"/>
                </a:cubicBezTo>
                <a:cubicBezTo>
                  <a:pt x="23" y="117"/>
                  <a:pt x="23" y="117"/>
                  <a:pt x="23" y="117"/>
                </a:cubicBezTo>
                <a:cubicBezTo>
                  <a:pt x="28" y="119"/>
                  <a:pt x="32" y="120"/>
                  <a:pt x="36" y="123"/>
                </a:cubicBezTo>
                <a:cubicBezTo>
                  <a:pt x="37" y="125"/>
                  <a:pt x="39" y="127"/>
                  <a:pt x="40" y="128"/>
                </a:cubicBezTo>
                <a:cubicBezTo>
                  <a:pt x="40" y="128"/>
                  <a:pt x="40" y="128"/>
                  <a:pt x="40" y="128"/>
                </a:cubicBezTo>
                <a:cubicBezTo>
                  <a:pt x="39" y="128"/>
                  <a:pt x="38" y="128"/>
                  <a:pt x="37" y="127"/>
                </a:cubicBezTo>
                <a:cubicBezTo>
                  <a:pt x="36" y="127"/>
                  <a:pt x="36" y="127"/>
                  <a:pt x="36" y="127"/>
                </a:cubicBezTo>
                <a:cubicBezTo>
                  <a:pt x="35" y="130"/>
                  <a:pt x="35" y="130"/>
                  <a:pt x="35" y="130"/>
                </a:cubicBezTo>
                <a:cubicBezTo>
                  <a:pt x="35" y="131"/>
                  <a:pt x="35" y="131"/>
                  <a:pt x="35" y="131"/>
                </a:cubicBezTo>
                <a:cubicBezTo>
                  <a:pt x="35" y="131"/>
                  <a:pt x="35" y="131"/>
                  <a:pt x="35" y="131"/>
                </a:cubicBezTo>
                <a:cubicBezTo>
                  <a:pt x="35" y="133"/>
                  <a:pt x="36" y="136"/>
                  <a:pt x="38" y="137"/>
                </a:cubicBezTo>
                <a:cubicBezTo>
                  <a:pt x="38" y="137"/>
                  <a:pt x="38" y="137"/>
                  <a:pt x="38" y="137"/>
                </a:cubicBezTo>
                <a:cubicBezTo>
                  <a:pt x="39" y="137"/>
                  <a:pt x="39" y="137"/>
                  <a:pt x="39" y="137"/>
                </a:cubicBezTo>
                <a:cubicBezTo>
                  <a:pt x="39" y="137"/>
                  <a:pt x="39" y="137"/>
                  <a:pt x="39" y="137"/>
                </a:cubicBezTo>
                <a:cubicBezTo>
                  <a:pt x="39" y="137"/>
                  <a:pt x="40" y="137"/>
                  <a:pt x="40" y="137"/>
                </a:cubicBezTo>
                <a:cubicBezTo>
                  <a:pt x="40" y="139"/>
                  <a:pt x="40" y="139"/>
                  <a:pt x="40" y="139"/>
                </a:cubicBezTo>
                <a:moveTo>
                  <a:pt x="195" y="155"/>
                </a:moveTo>
                <a:cubicBezTo>
                  <a:pt x="195" y="155"/>
                  <a:pt x="195" y="155"/>
                  <a:pt x="195" y="155"/>
                </a:cubicBezTo>
                <a:cubicBezTo>
                  <a:pt x="195" y="155"/>
                  <a:pt x="195" y="155"/>
                  <a:pt x="195" y="155"/>
                </a:cubicBezTo>
                <a:cubicBezTo>
                  <a:pt x="211" y="142"/>
                  <a:pt x="226" y="127"/>
                  <a:pt x="246" y="121"/>
                </a:cubicBezTo>
                <a:cubicBezTo>
                  <a:pt x="246" y="121"/>
                  <a:pt x="246" y="121"/>
                  <a:pt x="246" y="121"/>
                </a:cubicBezTo>
                <a:cubicBezTo>
                  <a:pt x="246" y="121"/>
                  <a:pt x="246" y="121"/>
                  <a:pt x="246" y="121"/>
                </a:cubicBezTo>
                <a:cubicBezTo>
                  <a:pt x="256" y="117"/>
                  <a:pt x="268" y="115"/>
                  <a:pt x="279" y="115"/>
                </a:cubicBezTo>
                <a:cubicBezTo>
                  <a:pt x="279" y="116"/>
                  <a:pt x="279" y="116"/>
                  <a:pt x="279" y="116"/>
                </a:cubicBezTo>
                <a:cubicBezTo>
                  <a:pt x="274" y="116"/>
                  <a:pt x="268" y="117"/>
                  <a:pt x="263" y="117"/>
                </a:cubicBezTo>
                <a:cubicBezTo>
                  <a:pt x="262" y="117"/>
                  <a:pt x="262" y="117"/>
                  <a:pt x="262" y="117"/>
                </a:cubicBezTo>
                <a:cubicBezTo>
                  <a:pt x="256" y="119"/>
                  <a:pt x="256" y="119"/>
                  <a:pt x="256" y="119"/>
                </a:cubicBezTo>
                <a:cubicBezTo>
                  <a:pt x="242" y="123"/>
                  <a:pt x="242" y="123"/>
                  <a:pt x="242" y="123"/>
                </a:cubicBezTo>
                <a:cubicBezTo>
                  <a:pt x="230" y="129"/>
                  <a:pt x="230" y="129"/>
                  <a:pt x="230" y="129"/>
                </a:cubicBezTo>
                <a:cubicBezTo>
                  <a:pt x="230" y="129"/>
                  <a:pt x="230" y="129"/>
                  <a:pt x="230" y="129"/>
                </a:cubicBezTo>
                <a:cubicBezTo>
                  <a:pt x="222" y="135"/>
                  <a:pt x="215" y="141"/>
                  <a:pt x="208" y="146"/>
                </a:cubicBezTo>
                <a:cubicBezTo>
                  <a:pt x="207" y="146"/>
                  <a:pt x="207" y="146"/>
                  <a:pt x="207" y="146"/>
                </a:cubicBezTo>
                <a:cubicBezTo>
                  <a:pt x="207" y="146"/>
                  <a:pt x="207" y="146"/>
                  <a:pt x="207" y="146"/>
                </a:cubicBezTo>
                <a:cubicBezTo>
                  <a:pt x="207" y="148"/>
                  <a:pt x="206" y="149"/>
                  <a:pt x="204" y="150"/>
                </a:cubicBezTo>
                <a:cubicBezTo>
                  <a:pt x="203" y="151"/>
                  <a:pt x="201" y="152"/>
                  <a:pt x="200" y="153"/>
                </a:cubicBezTo>
                <a:cubicBezTo>
                  <a:pt x="199" y="154"/>
                  <a:pt x="199" y="154"/>
                  <a:pt x="199" y="154"/>
                </a:cubicBezTo>
                <a:cubicBezTo>
                  <a:pt x="201" y="155"/>
                  <a:pt x="201" y="155"/>
                  <a:pt x="201" y="155"/>
                </a:cubicBezTo>
                <a:cubicBezTo>
                  <a:pt x="203" y="155"/>
                  <a:pt x="205" y="156"/>
                  <a:pt x="208" y="156"/>
                </a:cubicBezTo>
                <a:cubicBezTo>
                  <a:pt x="209" y="156"/>
                  <a:pt x="210" y="156"/>
                  <a:pt x="211" y="156"/>
                </a:cubicBezTo>
                <a:cubicBezTo>
                  <a:pt x="212" y="156"/>
                  <a:pt x="212" y="156"/>
                  <a:pt x="212" y="156"/>
                </a:cubicBezTo>
                <a:cubicBezTo>
                  <a:pt x="215" y="152"/>
                  <a:pt x="215" y="152"/>
                  <a:pt x="215" y="152"/>
                </a:cubicBezTo>
                <a:cubicBezTo>
                  <a:pt x="223" y="146"/>
                  <a:pt x="229" y="137"/>
                  <a:pt x="239" y="135"/>
                </a:cubicBezTo>
                <a:cubicBezTo>
                  <a:pt x="239" y="135"/>
                  <a:pt x="239" y="135"/>
                  <a:pt x="239" y="135"/>
                </a:cubicBezTo>
                <a:cubicBezTo>
                  <a:pt x="239" y="135"/>
                  <a:pt x="239" y="135"/>
                  <a:pt x="239" y="135"/>
                </a:cubicBezTo>
                <a:cubicBezTo>
                  <a:pt x="244" y="133"/>
                  <a:pt x="249" y="131"/>
                  <a:pt x="254" y="130"/>
                </a:cubicBezTo>
                <a:cubicBezTo>
                  <a:pt x="261" y="129"/>
                  <a:pt x="267" y="127"/>
                  <a:pt x="274" y="127"/>
                </a:cubicBezTo>
                <a:cubicBezTo>
                  <a:pt x="274" y="127"/>
                  <a:pt x="274" y="127"/>
                  <a:pt x="274" y="127"/>
                </a:cubicBezTo>
                <a:cubicBezTo>
                  <a:pt x="276" y="127"/>
                  <a:pt x="277" y="127"/>
                  <a:pt x="279" y="127"/>
                </a:cubicBezTo>
                <a:cubicBezTo>
                  <a:pt x="279" y="129"/>
                  <a:pt x="279" y="129"/>
                  <a:pt x="279" y="129"/>
                </a:cubicBezTo>
                <a:cubicBezTo>
                  <a:pt x="277" y="129"/>
                  <a:pt x="274" y="128"/>
                  <a:pt x="271" y="128"/>
                </a:cubicBezTo>
                <a:cubicBezTo>
                  <a:pt x="269" y="128"/>
                  <a:pt x="268" y="128"/>
                  <a:pt x="266" y="129"/>
                </a:cubicBezTo>
                <a:cubicBezTo>
                  <a:pt x="266" y="129"/>
                  <a:pt x="266" y="129"/>
                  <a:pt x="266" y="129"/>
                </a:cubicBezTo>
                <a:cubicBezTo>
                  <a:pt x="266" y="129"/>
                  <a:pt x="266" y="129"/>
                  <a:pt x="266" y="129"/>
                </a:cubicBezTo>
                <a:cubicBezTo>
                  <a:pt x="256" y="130"/>
                  <a:pt x="248" y="133"/>
                  <a:pt x="239" y="137"/>
                </a:cubicBezTo>
                <a:cubicBezTo>
                  <a:pt x="230" y="139"/>
                  <a:pt x="222" y="147"/>
                  <a:pt x="216" y="154"/>
                </a:cubicBezTo>
                <a:cubicBezTo>
                  <a:pt x="215" y="155"/>
                  <a:pt x="215" y="155"/>
                  <a:pt x="215" y="155"/>
                </a:cubicBezTo>
                <a:cubicBezTo>
                  <a:pt x="217" y="155"/>
                  <a:pt x="217" y="155"/>
                  <a:pt x="217" y="155"/>
                </a:cubicBezTo>
                <a:cubicBezTo>
                  <a:pt x="220" y="156"/>
                  <a:pt x="222" y="156"/>
                  <a:pt x="225" y="156"/>
                </a:cubicBezTo>
                <a:cubicBezTo>
                  <a:pt x="229" y="156"/>
                  <a:pt x="233" y="156"/>
                  <a:pt x="237" y="156"/>
                </a:cubicBezTo>
                <a:cubicBezTo>
                  <a:pt x="237" y="156"/>
                  <a:pt x="237" y="156"/>
                  <a:pt x="237" y="156"/>
                </a:cubicBezTo>
                <a:cubicBezTo>
                  <a:pt x="237" y="156"/>
                  <a:pt x="237" y="156"/>
                  <a:pt x="237" y="156"/>
                </a:cubicBezTo>
                <a:cubicBezTo>
                  <a:pt x="237" y="155"/>
                  <a:pt x="237" y="155"/>
                  <a:pt x="237" y="155"/>
                </a:cubicBezTo>
                <a:cubicBezTo>
                  <a:pt x="240" y="151"/>
                  <a:pt x="244" y="150"/>
                  <a:pt x="249" y="148"/>
                </a:cubicBezTo>
                <a:cubicBezTo>
                  <a:pt x="258" y="144"/>
                  <a:pt x="269" y="142"/>
                  <a:pt x="279" y="141"/>
                </a:cubicBezTo>
                <a:cubicBezTo>
                  <a:pt x="279" y="142"/>
                  <a:pt x="279" y="142"/>
                  <a:pt x="279" y="142"/>
                </a:cubicBezTo>
                <a:cubicBezTo>
                  <a:pt x="269" y="142"/>
                  <a:pt x="259" y="145"/>
                  <a:pt x="250" y="149"/>
                </a:cubicBezTo>
                <a:cubicBezTo>
                  <a:pt x="250" y="149"/>
                  <a:pt x="250" y="149"/>
                  <a:pt x="250" y="149"/>
                </a:cubicBezTo>
                <a:cubicBezTo>
                  <a:pt x="242" y="153"/>
                  <a:pt x="242" y="153"/>
                  <a:pt x="242" y="153"/>
                </a:cubicBezTo>
                <a:cubicBezTo>
                  <a:pt x="242" y="154"/>
                  <a:pt x="242" y="154"/>
                  <a:pt x="242" y="154"/>
                </a:cubicBezTo>
                <a:cubicBezTo>
                  <a:pt x="242" y="155"/>
                  <a:pt x="242" y="155"/>
                  <a:pt x="242" y="155"/>
                </a:cubicBezTo>
                <a:cubicBezTo>
                  <a:pt x="243" y="155"/>
                  <a:pt x="243" y="155"/>
                  <a:pt x="243" y="155"/>
                </a:cubicBezTo>
                <a:cubicBezTo>
                  <a:pt x="243" y="155"/>
                  <a:pt x="243" y="155"/>
                  <a:pt x="243" y="155"/>
                </a:cubicBezTo>
                <a:cubicBezTo>
                  <a:pt x="247" y="155"/>
                  <a:pt x="253" y="156"/>
                  <a:pt x="258" y="156"/>
                </a:cubicBezTo>
                <a:cubicBezTo>
                  <a:pt x="263" y="156"/>
                  <a:pt x="268" y="155"/>
                  <a:pt x="272" y="152"/>
                </a:cubicBezTo>
                <a:cubicBezTo>
                  <a:pt x="274" y="152"/>
                  <a:pt x="277" y="152"/>
                  <a:pt x="279" y="152"/>
                </a:cubicBezTo>
                <a:cubicBezTo>
                  <a:pt x="279" y="153"/>
                  <a:pt x="279" y="153"/>
                  <a:pt x="279" y="153"/>
                </a:cubicBezTo>
                <a:cubicBezTo>
                  <a:pt x="279" y="153"/>
                  <a:pt x="279" y="153"/>
                  <a:pt x="279" y="153"/>
                </a:cubicBezTo>
                <a:cubicBezTo>
                  <a:pt x="277" y="153"/>
                  <a:pt x="277" y="153"/>
                  <a:pt x="277" y="153"/>
                </a:cubicBezTo>
                <a:cubicBezTo>
                  <a:pt x="278" y="155"/>
                  <a:pt x="278" y="155"/>
                  <a:pt x="278" y="155"/>
                </a:cubicBezTo>
                <a:cubicBezTo>
                  <a:pt x="279" y="155"/>
                  <a:pt x="279" y="155"/>
                  <a:pt x="279" y="156"/>
                </a:cubicBezTo>
                <a:cubicBezTo>
                  <a:pt x="279" y="158"/>
                  <a:pt x="279" y="158"/>
                  <a:pt x="279" y="158"/>
                </a:cubicBezTo>
                <a:cubicBezTo>
                  <a:pt x="271" y="158"/>
                  <a:pt x="263" y="158"/>
                  <a:pt x="254" y="158"/>
                </a:cubicBezTo>
                <a:cubicBezTo>
                  <a:pt x="239" y="158"/>
                  <a:pt x="224" y="158"/>
                  <a:pt x="209" y="158"/>
                </a:cubicBezTo>
                <a:cubicBezTo>
                  <a:pt x="201" y="158"/>
                  <a:pt x="194" y="158"/>
                  <a:pt x="187" y="158"/>
                </a:cubicBezTo>
                <a:cubicBezTo>
                  <a:pt x="187" y="156"/>
                  <a:pt x="187" y="156"/>
                  <a:pt x="187" y="156"/>
                </a:cubicBezTo>
                <a:cubicBezTo>
                  <a:pt x="187" y="156"/>
                  <a:pt x="187" y="156"/>
                  <a:pt x="188" y="156"/>
                </a:cubicBezTo>
                <a:cubicBezTo>
                  <a:pt x="190" y="156"/>
                  <a:pt x="192" y="155"/>
                  <a:pt x="195" y="155"/>
                </a:cubicBezTo>
                <a:cubicBezTo>
                  <a:pt x="195" y="155"/>
                  <a:pt x="195" y="155"/>
                  <a:pt x="195" y="155"/>
                </a:cubicBezTo>
                <a:moveTo>
                  <a:pt x="412" y="109"/>
                </a:moveTo>
                <a:cubicBezTo>
                  <a:pt x="408" y="109"/>
                  <a:pt x="408" y="109"/>
                  <a:pt x="408" y="109"/>
                </a:cubicBezTo>
                <a:cubicBezTo>
                  <a:pt x="408" y="109"/>
                  <a:pt x="407" y="110"/>
                  <a:pt x="406" y="111"/>
                </a:cubicBezTo>
                <a:cubicBezTo>
                  <a:pt x="406" y="111"/>
                  <a:pt x="406" y="111"/>
                  <a:pt x="406" y="111"/>
                </a:cubicBezTo>
                <a:cubicBezTo>
                  <a:pt x="406" y="111"/>
                  <a:pt x="406" y="111"/>
                  <a:pt x="406" y="111"/>
                </a:cubicBezTo>
                <a:cubicBezTo>
                  <a:pt x="400" y="117"/>
                  <a:pt x="393" y="123"/>
                  <a:pt x="389" y="131"/>
                </a:cubicBezTo>
                <a:cubicBezTo>
                  <a:pt x="388" y="131"/>
                  <a:pt x="388" y="132"/>
                  <a:pt x="387" y="132"/>
                </a:cubicBezTo>
                <a:cubicBezTo>
                  <a:pt x="387" y="130"/>
                  <a:pt x="387" y="130"/>
                  <a:pt x="387" y="130"/>
                </a:cubicBezTo>
                <a:cubicBezTo>
                  <a:pt x="392" y="127"/>
                  <a:pt x="394" y="121"/>
                  <a:pt x="397" y="118"/>
                </a:cubicBezTo>
                <a:cubicBezTo>
                  <a:pt x="398" y="117"/>
                  <a:pt x="398" y="117"/>
                  <a:pt x="398" y="117"/>
                </a:cubicBezTo>
                <a:cubicBezTo>
                  <a:pt x="397" y="117"/>
                  <a:pt x="397" y="117"/>
                  <a:pt x="397" y="117"/>
                </a:cubicBezTo>
                <a:cubicBezTo>
                  <a:pt x="396" y="114"/>
                  <a:pt x="394" y="111"/>
                  <a:pt x="392" y="109"/>
                </a:cubicBezTo>
                <a:cubicBezTo>
                  <a:pt x="390" y="109"/>
                  <a:pt x="390" y="109"/>
                  <a:pt x="390" y="109"/>
                </a:cubicBezTo>
                <a:cubicBezTo>
                  <a:pt x="392" y="111"/>
                  <a:pt x="394" y="114"/>
                  <a:pt x="395" y="117"/>
                </a:cubicBezTo>
                <a:cubicBezTo>
                  <a:pt x="392" y="121"/>
                  <a:pt x="390" y="126"/>
                  <a:pt x="386" y="129"/>
                </a:cubicBezTo>
                <a:cubicBezTo>
                  <a:pt x="386" y="129"/>
                  <a:pt x="385" y="129"/>
                  <a:pt x="385" y="129"/>
                </a:cubicBezTo>
                <a:cubicBezTo>
                  <a:pt x="385" y="129"/>
                  <a:pt x="385" y="129"/>
                  <a:pt x="385" y="129"/>
                </a:cubicBezTo>
                <a:cubicBezTo>
                  <a:pt x="383" y="129"/>
                  <a:pt x="382" y="127"/>
                  <a:pt x="381" y="125"/>
                </a:cubicBezTo>
                <a:cubicBezTo>
                  <a:pt x="380" y="125"/>
                  <a:pt x="380" y="125"/>
                  <a:pt x="380" y="125"/>
                </a:cubicBezTo>
                <a:cubicBezTo>
                  <a:pt x="380" y="125"/>
                  <a:pt x="380" y="125"/>
                  <a:pt x="380" y="125"/>
                </a:cubicBezTo>
                <a:cubicBezTo>
                  <a:pt x="379" y="124"/>
                  <a:pt x="378" y="123"/>
                  <a:pt x="377" y="123"/>
                </a:cubicBezTo>
                <a:cubicBezTo>
                  <a:pt x="370" y="118"/>
                  <a:pt x="363" y="113"/>
                  <a:pt x="356" y="109"/>
                </a:cubicBezTo>
                <a:cubicBezTo>
                  <a:pt x="352" y="109"/>
                  <a:pt x="352" y="109"/>
                  <a:pt x="352" y="109"/>
                </a:cubicBezTo>
                <a:cubicBezTo>
                  <a:pt x="360" y="113"/>
                  <a:pt x="368" y="119"/>
                  <a:pt x="375" y="124"/>
                </a:cubicBezTo>
                <a:cubicBezTo>
                  <a:pt x="375" y="125"/>
                  <a:pt x="375" y="125"/>
                  <a:pt x="375" y="125"/>
                </a:cubicBezTo>
                <a:cubicBezTo>
                  <a:pt x="369" y="120"/>
                  <a:pt x="362" y="117"/>
                  <a:pt x="356" y="112"/>
                </a:cubicBezTo>
                <a:cubicBezTo>
                  <a:pt x="355" y="112"/>
                  <a:pt x="355" y="112"/>
                  <a:pt x="355" y="112"/>
                </a:cubicBezTo>
                <a:cubicBezTo>
                  <a:pt x="355" y="112"/>
                  <a:pt x="355" y="112"/>
                  <a:pt x="355" y="112"/>
                </a:cubicBezTo>
                <a:cubicBezTo>
                  <a:pt x="354" y="111"/>
                  <a:pt x="352" y="110"/>
                  <a:pt x="350" y="109"/>
                </a:cubicBezTo>
                <a:cubicBezTo>
                  <a:pt x="346" y="109"/>
                  <a:pt x="346" y="109"/>
                  <a:pt x="346" y="109"/>
                </a:cubicBezTo>
                <a:cubicBezTo>
                  <a:pt x="349" y="110"/>
                  <a:pt x="352" y="112"/>
                  <a:pt x="354" y="113"/>
                </a:cubicBezTo>
                <a:cubicBezTo>
                  <a:pt x="362" y="119"/>
                  <a:pt x="369" y="123"/>
                  <a:pt x="376" y="128"/>
                </a:cubicBezTo>
                <a:cubicBezTo>
                  <a:pt x="376" y="129"/>
                  <a:pt x="378" y="130"/>
                  <a:pt x="379" y="131"/>
                </a:cubicBezTo>
                <a:cubicBezTo>
                  <a:pt x="380" y="132"/>
                  <a:pt x="380" y="133"/>
                  <a:pt x="381" y="134"/>
                </a:cubicBezTo>
                <a:cubicBezTo>
                  <a:pt x="381" y="135"/>
                  <a:pt x="380" y="136"/>
                  <a:pt x="380" y="136"/>
                </a:cubicBezTo>
                <a:cubicBezTo>
                  <a:pt x="379" y="137"/>
                  <a:pt x="379" y="138"/>
                  <a:pt x="379" y="138"/>
                </a:cubicBezTo>
                <a:cubicBezTo>
                  <a:pt x="379" y="139"/>
                  <a:pt x="379" y="139"/>
                  <a:pt x="379" y="139"/>
                </a:cubicBezTo>
                <a:cubicBezTo>
                  <a:pt x="378" y="139"/>
                  <a:pt x="378" y="139"/>
                  <a:pt x="378" y="139"/>
                </a:cubicBezTo>
                <a:cubicBezTo>
                  <a:pt x="378" y="138"/>
                  <a:pt x="378" y="138"/>
                  <a:pt x="377" y="138"/>
                </a:cubicBezTo>
                <a:cubicBezTo>
                  <a:pt x="377" y="137"/>
                  <a:pt x="377" y="137"/>
                  <a:pt x="377" y="137"/>
                </a:cubicBezTo>
                <a:cubicBezTo>
                  <a:pt x="377" y="137"/>
                  <a:pt x="377" y="137"/>
                  <a:pt x="377" y="137"/>
                </a:cubicBezTo>
                <a:cubicBezTo>
                  <a:pt x="375" y="134"/>
                  <a:pt x="375" y="134"/>
                  <a:pt x="375" y="134"/>
                </a:cubicBezTo>
                <a:cubicBezTo>
                  <a:pt x="375" y="136"/>
                  <a:pt x="375" y="136"/>
                  <a:pt x="375" y="136"/>
                </a:cubicBezTo>
                <a:cubicBezTo>
                  <a:pt x="372" y="133"/>
                  <a:pt x="369" y="129"/>
                  <a:pt x="365" y="127"/>
                </a:cubicBezTo>
                <a:cubicBezTo>
                  <a:pt x="365" y="127"/>
                  <a:pt x="365" y="127"/>
                  <a:pt x="365" y="127"/>
                </a:cubicBezTo>
                <a:cubicBezTo>
                  <a:pt x="365" y="127"/>
                  <a:pt x="365" y="127"/>
                  <a:pt x="365" y="127"/>
                </a:cubicBezTo>
                <a:cubicBezTo>
                  <a:pt x="353" y="120"/>
                  <a:pt x="341" y="114"/>
                  <a:pt x="328" y="109"/>
                </a:cubicBezTo>
                <a:cubicBezTo>
                  <a:pt x="322" y="109"/>
                  <a:pt x="322" y="109"/>
                  <a:pt x="322" y="109"/>
                </a:cubicBezTo>
                <a:cubicBezTo>
                  <a:pt x="336" y="113"/>
                  <a:pt x="350" y="121"/>
                  <a:pt x="364" y="128"/>
                </a:cubicBezTo>
                <a:cubicBezTo>
                  <a:pt x="368" y="131"/>
                  <a:pt x="371" y="135"/>
                  <a:pt x="375" y="138"/>
                </a:cubicBezTo>
                <a:cubicBezTo>
                  <a:pt x="375" y="140"/>
                  <a:pt x="375" y="140"/>
                  <a:pt x="375" y="140"/>
                </a:cubicBezTo>
                <a:cubicBezTo>
                  <a:pt x="372" y="136"/>
                  <a:pt x="367" y="133"/>
                  <a:pt x="364" y="130"/>
                </a:cubicBezTo>
                <a:cubicBezTo>
                  <a:pt x="364" y="130"/>
                  <a:pt x="364" y="130"/>
                  <a:pt x="364" y="130"/>
                </a:cubicBezTo>
                <a:cubicBezTo>
                  <a:pt x="364" y="130"/>
                  <a:pt x="364" y="130"/>
                  <a:pt x="364" y="130"/>
                </a:cubicBezTo>
                <a:cubicBezTo>
                  <a:pt x="354" y="123"/>
                  <a:pt x="344" y="118"/>
                  <a:pt x="333" y="113"/>
                </a:cubicBezTo>
                <a:cubicBezTo>
                  <a:pt x="333" y="113"/>
                  <a:pt x="333" y="113"/>
                  <a:pt x="333" y="113"/>
                </a:cubicBezTo>
                <a:cubicBezTo>
                  <a:pt x="333" y="113"/>
                  <a:pt x="333" y="113"/>
                  <a:pt x="333" y="113"/>
                </a:cubicBezTo>
                <a:cubicBezTo>
                  <a:pt x="328" y="112"/>
                  <a:pt x="324" y="110"/>
                  <a:pt x="319" y="109"/>
                </a:cubicBezTo>
                <a:cubicBezTo>
                  <a:pt x="313" y="109"/>
                  <a:pt x="313" y="109"/>
                  <a:pt x="313" y="109"/>
                </a:cubicBezTo>
                <a:cubicBezTo>
                  <a:pt x="319" y="111"/>
                  <a:pt x="325" y="113"/>
                  <a:pt x="332" y="115"/>
                </a:cubicBezTo>
                <a:cubicBezTo>
                  <a:pt x="343" y="120"/>
                  <a:pt x="353" y="125"/>
                  <a:pt x="363" y="132"/>
                </a:cubicBezTo>
                <a:cubicBezTo>
                  <a:pt x="367" y="135"/>
                  <a:pt x="373" y="138"/>
                  <a:pt x="375" y="144"/>
                </a:cubicBezTo>
                <a:cubicBezTo>
                  <a:pt x="375" y="144"/>
                  <a:pt x="375" y="144"/>
                  <a:pt x="375" y="144"/>
                </a:cubicBezTo>
                <a:cubicBezTo>
                  <a:pt x="375" y="144"/>
                  <a:pt x="375" y="144"/>
                  <a:pt x="375" y="144"/>
                </a:cubicBezTo>
                <a:cubicBezTo>
                  <a:pt x="375" y="145"/>
                  <a:pt x="374" y="146"/>
                  <a:pt x="374" y="146"/>
                </a:cubicBezTo>
                <a:cubicBezTo>
                  <a:pt x="374" y="147"/>
                  <a:pt x="374" y="147"/>
                  <a:pt x="374" y="147"/>
                </a:cubicBezTo>
                <a:cubicBezTo>
                  <a:pt x="373" y="147"/>
                  <a:pt x="373" y="147"/>
                  <a:pt x="373" y="147"/>
                </a:cubicBezTo>
                <a:cubicBezTo>
                  <a:pt x="373" y="147"/>
                  <a:pt x="373" y="147"/>
                  <a:pt x="373" y="147"/>
                </a:cubicBezTo>
                <a:cubicBezTo>
                  <a:pt x="369" y="142"/>
                  <a:pt x="365" y="139"/>
                  <a:pt x="360" y="137"/>
                </a:cubicBezTo>
                <a:cubicBezTo>
                  <a:pt x="352" y="131"/>
                  <a:pt x="342" y="128"/>
                  <a:pt x="334" y="123"/>
                </a:cubicBezTo>
                <a:cubicBezTo>
                  <a:pt x="334" y="123"/>
                  <a:pt x="334" y="123"/>
                  <a:pt x="334" y="123"/>
                </a:cubicBezTo>
                <a:cubicBezTo>
                  <a:pt x="334" y="123"/>
                  <a:pt x="334" y="123"/>
                  <a:pt x="334" y="123"/>
                </a:cubicBezTo>
                <a:cubicBezTo>
                  <a:pt x="329" y="122"/>
                  <a:pt x="325" y="120"/>
                  <a:pt x="320" y="118"/>
                </a:cubicBezTo>
                <a:cubicBezTo>
                  <a:pt x="319" y="119"/>
                  <a:pt x="319" y="119"/>
                  <a:pt x="319" y="119"/>
                </a:cubicBezTo>
                <a:cubicBezTo>
                  <a:pt x="319" y="120"/>
                  <a:pt x="319" y="120"/>
                  <a:pt x="319" y="120"/>
                </a:cubicBezTo>
                <a:cubicBezTo>
                  <a:pt x="324" y="121"/>
                  <a:pt x="328" y="124"/>
                  <a:pt x="333" y="125"/>
                </a:cubicBezTo>
                <a:cubicBezTo>
                  <a:pt x="342" y="130"/>
                  <a:pt x="351" y="133"/>
                  <a:pt x="359" y="138"/>
                </a:cubicBezTo>
                <a:cubicBezTo>
                  <a:pt x="359" y="138"/>
                  <a:pt x="359" y="138"/>
                  <a:pt x="359" y="138"/>
                </a:cubicBezTo>
                <a:cubicBezTo>
                  <a:pt x="359" y="138"/>
                  <a:pt x="359" y="138"/>
                  <a:pt x="359" y="138"/>
                </a:cubicBezTo>
                <a:cubicBezTo>
                  <a:pt x="364" y="141"/>
                  <a:pt x="368" y="144"/>
                  <a:pt x="372" y="149"/>
                </a:cubicBezTo>
                <a:cubicBezTo>
                  <a:pt x="372" y="149"/>
                  <a:pt x="372" y="149"/>
                  <a:pt x="372" y="149"/>
                </a:cubicBezTo>
                <a:cubicBezTo>
                  <a:pt x="372" y="149"/>
                  <a:pt x="372" y="149"/>
                  <a:pt x="372" y="149"/>
                </a:cubicBezTo>
                <a:cubicBezTo>
                  <a:pt x="373" y="149"/>
                  <a:pt x="373" y="149"/>
                  <a:pt x="373" y="149"/>
                </a:cubicBezTo>
                <a:cubicBezTo>
                  <a:pt x="373" y="149"/>
                  <a:pt x="373" y="149"/>
                  <a:pt x="373" y="149"/>
                </a:cubicBezTo>
                <a:cubicBezTo>
                  <a:pt x="374" y="149"/>
                  <a:pt x="375" y="149"/>
                  <a:pt x="375" y="149"/>
                </a:cubicBezTo>
                <a:cubicBezTo>
                  <a:pt x="375" y="149"/>
                  <a:pt x="375" y="148"/>
                  <a:pt x="375" y="148"/>
                </a:cubicBezTo>
                <a:cubicBezTo>
                  <a:pt x="375" y="152"/>
                  <a:pt x="375" y="152"/>
                  <a:pt x="375" y="152"/>
                </a:cubicBezTo>
                <a:cubicBezTo>
                  <a:pt x="375" y="153"/>
                  <a:pt x="375" y="153"/>
                  <a:pt x="375" y="153"/>
                </a:cubicBezTo>
                <a:cubicBezTo>
                  <a:pt x="375" y="153"/>
                  <a:pt x="375" y="154"/>
                  <a:pt x="375" y="154"/>
                </a:cubicBezTo>
                <a:cubicBezTo>
                  <a:pt x="375" y="155"/>
                  <a:pt x="375" y="155"/>
                  <a:pt x="375" y="155"/>
                </a:cubicBezTo>
                <a:cubicBezTo>
                  <a:pt x="375" y="155"/>
                  <a:pt x="375" y="155"/>
                  <a:pt x="375" y="155"/>
                </a:cubicBezTo>
                <a:cubicBezTo>
                  <a:pt x="375" y="158"/>
                  <a:pt x="375" y="158"/>
                  <a:pt x="375" y="158"/>
                </a:cubicBezTo>
                <a:cubicBezTo>
                  <a:pt x="370" y="158"/>
                  <a:pt x="370" y="158"/>
                  <a:pt x="370" y="158"/>
                </a:cubicBezTo>
                <a:cubicBezTo>
                  <a:pt x="370" y="158"/>
                  <a:pt x="370" y="158"/>
                  <a:pt x="370" y="158"/>
                </a:cubicBezTo>
                <a:cubicBezTo>
                  <a:pt x="360" y="158"/>
                  <a:pt x="350" y="158"/>
                  <a:pt x="340" y="158"/>
                </a:cubicBezTo>
                <a:cubicBezTo>
                  <a:pt x="320" y="158"/>
                  <a:pt x="301" y="158"/>
                  <a:pt x="281" y="158"/>
                </a:cubicBezTo>
                <a:cubicBezTo>
                  <a:pt x="281" y="156"/>
                  <a:pt x="281" y="156"/>
                  <a:pt x="281" y="156"/>
                </a:cubicBezTo>
                <a:cubicBezTo>
                  <a:pt x="282" y="156"/>
                  <a:pt x="282" y="156"/>
                  <a:pt x="283" y="156"/>
                </a:cubicBezTo>
                <a:cubicBezTo>
                  <a:pt x="285" y="156"/>
                  <a:pt x="288" y="156"/>
                  <a:pt x="290" y="155"/>
                </a:cubicBezTo>
                <a:cubicBezTo>
                  <a:pt x="294" y="155"/>
                  <a:pt x="294" y="155"/>
                  <a:pt x="294" y="155"/>
                </a:cubicBezTo>
                <a:cubicBezTo>
                  <a:pt x="290" y="153"/>
                  <a:pt x="290" y="153"/>
                  <a:pt x="290" y="153"/>
                </a:cubicBezTo>
                <a:cubicBezTo>
                  <a:pt x="289" y="153"/>
                  <a:pt x="287" y="153"/>
                  <a:pt x="286" y="153"/>
                </a:cubicBezTo>
                <a:cubicBezTo>
                  <a:pt x="284" y="153"/>
                  <a:pt x="283" y="153"/>
                  <a:pt x="281" y="153"/>
                </a:cubicBezTo>
                <a:cubicBezTo>
                  <a:pt x="281" y="151"/>
                  <a:pt x="281" y="151"/>
                  <a:pt x="281" y="151"/>
                </a:cubicBezTo>
                <a:cubicBezTo>
                  <a:pt x="289" y="152"/>
                  <a:pt x="297" y="152"/>
                  <a:pt x="302" y="156"/>
                </a:cubicBezTo>
                <a:cubicBezTo>
                  <a:pt x="303" y="156"/>
                  <a:pt x="303" y="156"/>
                  <a:pt x="303" y="156"/>
                </a:cubicBezTo>
                <a:cubicBezTo>
                  <a:pt x="303" y="156"/>
                  <a:pt x="303" y="156"/>
                  <a:pt x="303" y="156"/>
                </a:cubicBezTo>
                <a:cubicBezTo>
                  <a:pt x="310" y="156"/>
                  <a:pt x="317" y="156"/>
                  <a:pt x="324" y="155"/>
                </a:cubicBezTo>
                <a:cubicBezTo>
                  <a:pt x="326" y="155"/>
                  <a:pt x="326" y="155"/>
                  <a:pt x="326" y="155"/>
                </a:cubicBezTo>
                <a:cubicBezTo>
                  <a:pt x="324" y="154"/>
                  <a:pt x="324" y="154"/>
                  <a:pt x="324" y="154"/>
                </a:cubicBezTo>
                <a:cubicBezTo>
                  <a:pt x="317" y="146"/>
                  <a:pt x="305" y="144"/>
                  <a:pt x="295" y="142"/>
                </a:cubicBezTo>
                <a:cubicBezTo>
                  <a:pt x="292" y="141"/>
                  <a:pt x="289" y="141"/>
                  <a:pt x="286" y="141"/>
                </a:cubicBezTo>
                <a:cubicBezTo>
                  <a:pt x="285" y="141"/>
                  <a:pt x="283" y="141"/>
                  <a:pt x="281" y="141"/>
                </a:cubicBezTo>
                <a:cubicBezTo>
                  <a:pt x="281" y="141"/>
                  <a:pt x="281" y="141"/>
                  <a:pt x="281" y="141"/>
                </a:cubicBezTo>
                <a:cubicBezTo>
                  <a:pt x="282" y="141"/>
                  <a:pt x="283" y="141"/>
                  <a:pt x="284" y="141"/>
                </a:cubicBezTo>
                <a:cubicBezTo>
                  <a:pt x="290" y="141"/>
                  <a:pt x="296" y="141"/>
                  <a:pt x="302" y="142"/>
                </a:cubicBezTo>
                <a:cubicBezTo>
                  <a:pt x="302" y="142"/>
                  <a:pt x="302" y="142"/>
                  <a:pt x="302" y="142"/>
                </a:cubicBezTo>
                <a:cubicBezTo>
                  <a:pt x="302" y="142"/>
                  <a:pt x="302" y="142"/>
                  <a:pt x="302" y="142"/>
                </a:cubicBezTo>
                <a:cubicBezTo>
                  <a:pt x="308" y="143"/>
                  <a:pt x="312" y="147"/>
                  <a:pt x="318" y="148"/>
                </a:cubicBezTo>
                <a:cubicBezTo>
                  <a:pt x="332" y="156"/>
                  <a:pt x="332" y="156"/>
                  <a:pt x="332" y="156"/>
                </a:cubicBezTo>
                <a:cubicBezTo>
                  <a:pt x="332" y="156"/>
                  <a:pt x="332" y="156"/>
                  <a:pt x="332" y="156"/>
                </a:cubicBezTo>
                <a:cubicBezTo>
                  <a:pt x="336" y="156"/>
                  <a:pt x="339" y="156"/>
                  <a:pt x="343" y="156"/>
                </a:cubicBezTo>
                <a:cubicBezTo>
                  <a:pt x="346" y="156"/>
                  <a:pt x="349" y="156"/>
                  <a:pt x="353" y="156"/>
                </a:cubicBezTo>
                <a:cubicBezTo>
                  <a:pt x="353" y="156"/>
                  <a:pt x="353" y="156"/>
                  <a:pt x="353" y="156"/>
                </a:cubicBezTo>
                <a:cubicBezTo>
                  <a:pt x="354" y="155"/>
                  <a:pt x="354" y="155"/>
                  <a:pt x="354" y="155"/>
                </a:cubicBezTo>
                <a:cubicBezTo>
                  <a:pt x="354" y="155"/>
                  <a:pt x="354" y="154"/>
                  <a:pt x="354" y="154"/>
                </a:cubicBezTo>
                <a:cubicBezTo>
                  <a:pt x="354" y="153"/>
                  <a:pt x="354" y="153"/>
                  <a:pt x="353" y="153"/>
                </a:cubicBezTo>
                <a:cubicBezTo>
                  <a:pt x="353" y="152"/>
                  <a:pt x="352" y="152"/>
                  <a:pt x="352" y="152"/>
                </a:cubicBezTo>
                <a:cubicBezTo>
                  <a:pt x="351" y="151"/>
                  <a:pt x="351" y="151"/>
                  <a:pt x="351" y="151"/>
                </a:cubicBezTo>
                <a:cubicBezTo>
                  <a:pt x="351" y="151"/>
                  <a:pt x="351" y="151"/>
                  <a:pt x="351" y="151"/>
                </a:cubicBezTo>
                <a:cubicBezTo>
                  <a:pt x="351" y="151"/>
                  <a:pt x="351" y="151"/>
                  <a:pt x="351" y="151"/>
                </a:cubicBezTo>
                <a:cubicBezTo>
                  <a:pt x="333" y="139"/>
                  <a:pt x="314" y="130"/>
                  <a:pt x="291" y="129"/>
                </a:cubicBezTo>
                <a:cubicBezTo>
                  <a:pt x="291" y="129"/>
                  <a:pt x="291" y="129"/>
                  <a:pt x="291" y="129"/>
                </a:cubicBezTo>
                <a:cubicBezTo>
                  <a:pt x="291" y="129"/>
                  <a:pt x="291" y="129"/>
                  <a:pt x="291" y="129"/>
                </a:cubicBezTo>
                <a:cubicBezTo>
                  <a:pt x="288" y="129"/>
                  <a:pt x="285" y="129"/>
                  <a:pt x="281" y="129"/>
                </a:cubicBezTo>
                <a:cubicBezTo>
                  <a:pt x="281" y="127"/>
                  <a:pt x="281" y="127"/>
                  <a:pt x="281" y="127"/>
                </a:cubicBezTo>
                <a:cubicBezTo>
                  <a:pt x="291" y="128"/>
                  <a:pt x="301" y="128"/>
                  <a:pt x="309" y="131"/>
                </a:cubicBezTo>
                <a:cubicBezTo>
                  <a:pt x="309" y="131"/>
                  <a:pt x="309" y="131"/>
                  <a:pt x="309" y="131"/>
                </a:cubicBezTo>
                <a:cubicBezTo>
                  <a:pt x="309" y="131"/>
                  <a:pt x="309" y="131"/>
                  <a:pt x="309" y="131"/>
                </a:cubicBezTo>
                <a:cubicBezTo>
                  <a:pt x="328" y="135"/>
                  <a:pt x="344" y="145"/>
                  <a:pt x="360" y="156"/>
                </a:cubicBezTo>
                <a:cubicBezTo>
                  <a:pt x="360" y="156"/>
                  <a:pt x="360" y="156"/>
                  <a:pt x="360" y="156"/>
                </a:cubicBezTo>
                <a:cubicBezTo>
                  <a:pt x="360" y="156"/>
                  <a:pt x="360" y="156"/>
                  <a:pt x="360" y="156"/>
                </a:cubicBezTo>
                <a:cubicBezTo>
                  <a:pt x="362" y="156"/>
                  <a:pt x="364" y="156"/>
                  <a:pt x="366" y="156"/>
                </a:cubicBezTo>
                <a:cubicBezTo>
                  <a:pt x="368" y="156"/>
                  <a:pt x="370" y="156"/>
                  <a:pt x="372" y="155"/>
                </a:cubicBezTo>
                <a:cubicBezTo>
                  <a:pt x="373" y="155"/>
                  <a:pt x="373" y="155"/>
                  <a:pt x="373" y="155"/>
                </a:cubicBezTo>
                <a:cubicBezTo>
                  <a:pt x="373" y="152"/>
                  <a:pt x="373" y="152"/>
                  <a:pt x="373" y="152"/>
                </a:cubicBezTo>
                <a:cubicBezTo>
                  <a:pt x="373" y="152"/>
                  <a:pt x="373" y="152"/>
                  <a:pt x="373" y="152"/>
                </a:cubicBezTo>
                <a:cubicBezTo>
                  <a:pt x="373" y="152"/>
                  <a:pt x="373" y="152"/>
                  <a:pt x="373" y="152"/>
                </a:cubicBezTo>
                <a:cubicBezTo>
                  <a:pt x="370" y="146"/>
                  <a:pt x="365" y="143"/>
                  <a:pt x="361" y="140"/>
                </a:cubicBezTo>
                <a:cubicBezTo>
                  <a:pt x="356" y="137"/>
                  <a:pt x="351" y="135"/>
                  <a:pt x="346" y="132"/>
                </a:cubicBezTo>
                <a:cubicBezTo>
                  <a:pt x="346" y="132"/>
                  <a:pt x="346" y="132"/>
                  <a:pt x="346" y="132"/>
                </a:cubicBezTo>
                <a:cubicBezTo>
                  <a:pt x="346" y="132"/>
                  <a:pt x="346" y="132"/>
                  <a:pt x="346" y="132"/>
                </a:cubicBezTo>
                <a:cubicBezTo>
                  <a:pt x="334" y="128"/>
                  <a:pt x="325" y="121"/>
                  <a:pt x="312" y="119"/>
                </a:cubicBezTo>
                <a:cubicBezTo>
                  <a:pt x="302" y="116"/>
                  <a:pt x="292" y="116"/>
                  <a:pt x="281" y="116"/>
                </a:cubicBezTo>
                <a:cubicBezTo>
                  <a:pt x="281" y="115"/>
                  <a:pt x="281" y="115"/>
                  <a:pt x="281" y="115"/>
                </a:cubicBezTo>
                <a:cubicBezTo>
                  <a:pt x="282" y="115"/>
                  <a:pt x="283" y="115"/>
                  <a:pt x="284" y="115"/>
                </a:cubicBezTo>
                <a:cubicBezTo>
                  <a:pt x="296" y="115"/>
                  <a:pt x="308" y="117"/>
                  <a:pt x="319" y="120"/>
                </a:cubicBezTo>
                <a:cubicBezTo>
                  <a:pt x="319" y="120"/>
                  <a:pt x="319" y="120"/>
                  <a:pt x="319" y="120"/>
                </a:cubicBezTo>
                <a:cubicBezTo>
                  <a:pt x="319" y="120"/>
                  <a:pt x="319" y="120"/>
                  <a:pt x="319" y="120"/>
                </a:cubicBezTo>
                <a:cubicBezTo>
                  <a:pt x="319" y="119"/>
                  <a:pt x="319" y="119"/>
                  <a:pt x="319" y="119"/>
                </a:cubicBezTo>
                <a:cubicBezTo>
                  <a:pt x="320" y="118"/>
                  <a:pt x="320" y="118"/>
                  <a:pt x="320" y="118"/>
                </a:cubicBezTo>
                <a:cubicBezTo>
                  <a:pt x="308" y="115"/>
                  <a:pt x="296" y="113"/>
                  <a:pt x="284" y="113"/>
                </a:cubicBezTo>
                <a:cubicBezTo>
                  <a:pt x="283" y="113"/>
                  <a:pt x="282" y="113"/>
                  <a:pt x="280" y="113"/>
                </a:cubicBezTo>
                <a:cubicBezTo>
                  <a:pt x="280" y="113"/>
                  <a:pt x="280" y="113"/>
                  <a:pt x="280" y="113"/>
                </a:cubicBezTo>
                <a:cubicBezTo>
                  <a:pt x="268" y="113"/>
                  <a:pt x="256" y="115"/>
                  <a:pt x="245" y="119"/>
                </a:cubicBezTo>
                <a:cubicBezTo>
                  <a:pt x="225" y="125"/>
                  <a:pt x="210" y="140"/>
                  <a:pt x="194" y="153"/>
                </a:cubicBezTo>
                <a:cubicBezTo>
                  <a:pt x="192" y="153"/>
                  <a:pt x="190" y="154"/>
                  <a:pt x="188" y="154"/>
                </a:cubicBezTo>
                <a:cubicBezTo>
                  <a:pt x="188" y="154"/>
                  <a:pt x="188" y="154"/>
                  <a:pt x="188" y="154"/>
                </a:cubicBezTo>
                <a:cubicBezTo>
                  <a:pt x="187" y="154"/>
                  <a:pt x="187" y="154"/>
                  <a:pt x="187" y="154"/>
                </a:cubicBezTo>
                <a:cubicBezTo>
                  <a:pt x="187" y="154"/>
                  <a:pt x="187" y="154"/>
                  <a:pt x="187" y="154"/>
                </a:cubicBezTo>
                <a:cubicBezTo>
                  <a:pt x="186" y="154"/>
                  <a:pt x="186" y="154"/>
                  <a:pt x="186" y="154"/>
                </a:cubicBezTo>
                <a:cubicBezTo>
                  <a:pt x="186" y="154"/>
                  <a:pt x="186" y="154"/>
                  <a:pt x="186" y="154"/>
                </a:cubicBezTo>
                <a:cubicBezTo>
                  <a:pt x="186" y="153"/>
                  <a:pt x="186" y="153"/>
                  <a:pt x="187" y="153"/>
                </a:cubicBezTo>
                <a:cubicBezTo>
                  <a:pt x="197" y="143"/>
                  <a:pt x="207" y="133"/>
                  <a:pt x="218" y="124"/>
                </a:cubicBezTo>
                <a:cubicBezTo>
                  <a:pt x="227" y="119"/>
                  <a:pt x="235" y="113"/>
                  <a:pt x="244" y="111"/>
                </a:cubicBezTo>
                <a:cubicBezTo>
                  <a:pt x="245" y="111"/>
                  <a:pt x="245" y="111"/>
                  <a:pt x="245" y="111"/>
                </a:cubicBezTo>
                <a:cubicBezTo>
                  <a:pt x="245" y="111"/>
                  <a:pt x="245" y="111"/>
                  <a:pt x="245" y="111"/>
                </a:cubicBezTo>
                <a:cubicBezTo>
                  <a:pt x="246" y="110"/>
                  <a:pt x="248" y="109"/>
                  <a:pt x="250" y="109"/>
                </a:cubicBezTo>
                <a:cubicBezTo>
                  <a:pt x="243" y="109"/>
                  <a:pt x="243" y="109"/>
                  <a:pt x="243" y="109"/>
                </a:cubicBezTo>
                <a:cubicBezTo>
                  <a:pt x="234" y="112"/>
                  <a:pt x="226" y="118"/>
                  <a:pt x="217" y="122"/>
                </a:cubicBezTo>
                <a:cubicBezTo>
                  <a:pt x="217" y="122"/>
                  <a:pt x="217" y="122"/>
                  <a:pt x="217" y="122"/>
                </a:cubicBezTo>
                <a:cubicBezTo>
                  <a:pt x="217" y="122"/>
                  <a:pt x="217" y="122"/>
                  <a:pt x="217" y="122"/>
                </a:cubicBezTo>
                <a:cubicBezTo>
                  <a:pt x="207" y="131"/>
                  <a:pt x="197" y="141"/>
                  <a:pt x="187" y="150"/>
                </a:cubicBezTo>
                <a:cubicBezTo>
                  <a:pt x="187" y="148"/>
                  <a:pt x="187" y="148"/>
                  <a:pt x="187" y="148"/>
                </a:cubicBezTo>
                <a:cubicBezTo>
                  <a:pt x="188" y="147"/>
                  <a:pt x="190" y="145"/>
                  <a:pt x="191" y="145"/>
                </a:cubicBezTo>
                <a:cubicBezTo>
                  <a:pt x="192" y="145"/>
                  <a:pt x="192" y="145"/>
                  <a:pt x="192" y="145"/>
                </a:cubicBezTo>
                <a:cubicBezTo>
                  <a:pt x="192" y="144"/>
                  <a:pt x="192" y="144"/>
                  <a:pt x="192" y="144"/>
                </a:cubicBezTo>
                <a:cubicBezTo>
                  <a:pt x="200" y="135"/>
                  <a:pt x="210" y="128"/>
                  <a:pt x="219" y="120"/>
                </a:cubicBezTo>
                <a:cubicBezTo>
                  <a:pt x="226" y="115"/>
                  <a:pt x="233" y="112"/>
                  <a:pt x="241" y="109"/>
                </a:cubicBezTo>
                <a:cubicBezTo>
                  <a:pt x="235" y="109"/>
                  <a:pt x="235" y="109"/>
                  <a:pt x="235" y="109"/>
                </a:cubicBezTo>
                <a:cubicBezTo>
                  <a:pt x="229" y="111"/>
                  <a:pt x="223" y="115"/>
                  <a:pt x="218" y="118"/>
                </a:cubicBezTo>
                <a:cubicBezTo>
                  <a:pt x="218" y="118"/>
                  <a:pt x="218" y="118"/>
                  <a:pt x="218" y="118"/>
                </a:cubicBezTo>
                <a:cubicBezTo>
                  <a:pt x="218" y="118"/>
                  <a:pt x="218" y="118"/>
                  <a:pt x="218" y="118"/>
                </a:cubicBezTo>
                <a:cubicBezTo>
                  <a:pt x="208" y="126"/>
                  <a:pt x="198" y="134"/>
                  <a:pt x="190" y="143"/>
                </a:cubicBezTo>
                <a:cubicBezTo>
                  <a:pt x="189" y="144"/>
                  <a:pt x="187" y="145"/>
                  <a:pt x="185" y="147"/>
                </a:cubicBezTo>
                <a:cubicBezTo>
                  <a:pt x="182" y="150"/>
                  <a:pt x="179" y="153"/>
                  <a:pt x="176" y="153"/>
                </a:cubicBezTo>
                <a:cubicBezTo>
                  <a:pt x="176" y="153"/>
                  <a:pt x="176" y="153"/>
                  <a:pt x="176" y="153"/>
                </a:cubicBezTo>
                <a:cubicBezTo>
                  <a:pt x="175" y="154"/>
                  <a:pt x="175" y="154"/>
                  <a:pt x="175" y="154"/>
                </a:cubicBezTo>
                <a:cubicBezTo>
                  <a:pt x="174" y="154"/>
                  <a:pt x="174" y="154"/>
                  <a:pt x="174" y="154"/>
                </a:cubicBezTo>
                <a:cubicBezTo>
                  <a:pt x="174" y="154"/>
                  <a:pt x="174" y="154"/>
                  <a:pt x="174" y="154"/>
                </a:cubicBezTo>
                <a:cubicBezTo>
                  <a:pt x="174" y="154"/>
                  <a:pt x="174" y="154"/>
                  <a:pt x="174" y="154"/>
                </a:cubicBezTo>
                <a:cubicBezTo>
                  <a:pt x="173" y="154"/>
                  <a:pt x="173" y="154"/>
                  <a:pt x="172" y="154"/>
                </a:cubicBezTo>
                <a:cubicBezTo>
                  <a:pt x="172" y="154"/>
                  <a:pt x="172" y="154"/>
                  <a:pt x="172" y="154"/>
                </a:cubicBezTo>
                <a:cubicBezTo>
                  <a:pt x="172" y="153"/>
                  <a:pt x="172" y="153"/>
                  <a:pt x="172" y="153"/>
                </a:cubicBezTo>
                <a:cubicBezTo>
                  <a:pt x="174" y="152"/>
                  <a:pt x="175" y="151"/>
                  <a:pt x="176" y="150"/>
                </a:cubicBezTo>
                <a:cubicBezTo>
                  <a:pt x="179" y="147"/>
                  <a:pt x="183" y="144"/>
                  <a:pt x="187" y="140"/>
                </a:cubicBezTo>
                <a:cubicBezTo>
                  <a:pt x="195" y="133"/>
                  <a:pt x="203" y="125"/>
                  <a:pt x="213" y="117"/>
                </a:cubicBezTo>
                <a:cubicBezTo>
                  <a:pt x="216" y="114"/>
                  <a:pt x="220" y="111"/>
                  <a:pt x="224" y="109"/>
                </a:cubicBezTo>
                <a:cubicBezTo>
                  <a:pt x="220" y="109"/>
                  <a:pt x="220" y="109"/>
                  <a:pt x="220" y="109"/>
                </a:cubicBezTo>
                <a:cubicBezTo>
                  <a:pt x="217" y="111"/>
                  <a:pt x="214" y="113"/>
                  <a:pt x="211" y="115"/>
                </a:cubicBezTo>
                <a:cubicBezTo>
                  <a:pt x="211" y="115"/>
                  <a:pt x="211" y="115"/>
                  <a:pt x="211" y="115"/>
                </a:cubicBezTo>
                <a:cubicBezTo>
                  <a:pt x="211" y="115"/>
                  <a:pt x="211" y="115"/>
                  <a:pt x="211" y="115"/>
                </a:cubicBezTo>
                <a:cubicBezTo>
                  <a:pt x="203" y="123"/>
                  <a:pt x="195" y="130"/>
                  <a:pt x="187" y="137"/>
                </a:cubicBezTo>
                <a:cubicBezTo>
                  <a:pt x="187" y="135"/>
                  <a:pt x="187" y="135"/>
                  <a:pt x="187" y="135"/>
                </a:cubicBezTo>
                <a:cubicBezTo>
                  <a:pt x="197" y="126"/>
                  <a:pt x="206" y="117"/>
                  <a:pt x="217" y="109"/>
                </a:cubicBezTo>
                <a:cubicBezTo>
                  <a:pt x="214" y="109"/>
                  <a:pt x="214" y="109"/>
                  <a:pt x="214" y="109"/>
                </a:cubicBezTo>
                <a:cubicBezTo>
                  <a:pt x="204" y="116"/>
                  <a:pt x="196" y="124"/>
                  <a:pt x="187" y="133"/>
                </a:cubicBezTo>
                <a:cubicBezTo>
                  <a:pt x="187" y="133"/>
                  <a:pt x="187" y="133"/>
                  <a:pt x="187" y="133"/>
                </a:cubicBezTo>
                <a:cubicBezTo>
                  <a:pt x="185" y="134"/>
                  <a:pt x="185" y="134"/>
                  <a:pt x="185" y="134"/>
                </a:cubicBezTo>
                <a:cubicBezTo>
                  <a:pt x="185" y="134"/>
                  <a:pt x="185" y="134"/>
                  <a:pt x="185" y="134"/>
                </a:cubicBezTo>
                <a:cubicBezTo>
                  <a:pt x="185" y="135"/>
                  <a:pt x="185" y="135"/>
                  <a:pt x="185" y="135"/>
                </a:cubicBezTo>
                <a:cubicBezTo>
                  <a:pt x="185" y="135"/>
                  <a:pt x="185" y="135"/>
                  <a:pt x="185" y="135"/>
                </a:cubicBezTo>
                <a:cubicBezTo>
                  <a:pt x="182" y="138"/>
                  <a:pt x="178" y="141"/>
                  <a:pt x="175" y="144"/>
                </a:cubicBezTo>
                <a:cubicBezTo>
                  <a:pt x="174" y="144"/>
                  <a:pt x="173" y="145"/>
                  <a:pt x="173" y="146"/>
                </a:cubicBezTo>
                <a:cubicBezTo>
                  <a:pt x="173" y="145"/>
                  <a:pt x="173" y="145"/>
                  <a:pt x="173" y="145"/>
                </a:cubicBezTo>
                <a:cubicBezTo>
                  <a:pt x="171" y="147"/>
                  <a:pt x="171" y="147"/>
                  <a:pt x="171" y="147"/>
                </a:cubicBezTo>
                <a:cubicBezTo>
                  <a:pt x="171" y="147"/>
                  <a:pt x="171" y="147"/>
                  <a:pt x="171" y="147"/>
                </a:cubicBezTo>
                <a:cubicBezTo>
                  <a:pt x="171" y="147"/>
                  <a:pt x="171" y="147"/>
                  <a:pt x="171" y="147"/>
                </a:cubicBezTo>
                <a:cubicBezTo>
                  <a:pt x="170" y="148"/>
                  <a:pt x="168" y="149"/>
                  <a:pt x="167" y="150"/>
                </a:cubicBezTo>
                <a:cubicBezTo>
                  <a:pt x="167" y="150"/>
                  <a:pt x="167" y="150"/>
                  <a:pt x="167" y="150"/>
                </a:cubicBezTo>
                <a:cubicBezTo>
                  <a:pt x="167" y="150"/>
                  <a:pt x="167" y="150"/>
                  <a:pt x="167" y="150"/>
                </a:cubicBezTo>
                <a:cubicBezTo>
                  <a:pt x="167" y="150"/>
                  <a:pt x="166" y="151"/>
                  <a:pt x="166" y="152"/>
                </a:cubicBezTo>
                <a:cubicBezTo>
                  <a:pt x="166" y="152"/>
                  <a:pt x="166" y="153"/>
                  <a:pt x="167" y="153"/>
                </a:cubicBezTo>
                <a:cubicBezTo>
                  <a:pt x="153" y="154"/>
                  <a:pt x="141" y="154"/>
                  <a:pt x="128" y="154"/>
                </a:cubicBezTo>
                <a:cubicBezTo>
                  <a:pt x="123" y="154"/>
                  <a:pt x="118" y="154"/>
                  <a:pt x="113" y="154"/>
                </a:cubicBezTo>
                <a:cubicBezTo>
                  <a:pt x="113" y="154"/>
                  <a:pt x="113" y="154"/>
                  <a:pt x="113" y="154"/>
                </a:cubicBezTo>
                <a:cubicBezTo>
                  <a:pt x="113" y="154"/>
                  <a:pt x="113" y="154"/>
                  <a:pt x="113" y="154"/>
                </a:cubicBezTo>
                <a:cubicBezTo>
                  <a:pt x="111" y="154"/>
                  <a:pt x="111" y="154"/>
                  <a:pt x="111" y="154"/>
                </a:cubicBezTo>
                <a:cubicBezTo>
                  <a:pt x="111" y="154"/>
                  <a:pt x="111" y="154"/>
                  <a:pt x="111" y="154"/>
                </a:cubicBezTo>
                <a:cubicBezTo>
                  <a:pt x="111" y="154"/>
                  <a:pt x="111" y="154"/>
                  <a:pt x="111" y="154"/>
                </a:cubicBezTo>
                <a:cubicBezTo>
                  <a:pt x="110" y="153"/>
                  <a:pt x="109" y="153"/>
                  <a:pt x="107" y="152"/>
                </a:cubicBezTo>
                <a:cubicBezTo>
                  <a:pt x="101" y="149"/>
                  <a:pt x="96" y="144"/>
                  <a:pt x="89" y="139"/>
                </a:cubicBezTo>
                <a:cubicBezTo>
                  <a:pt x="89" y="139"/>
                  <a:pt x="89" y="139"/>
                  <a:pt x="89" y="139"/>
                </a:cubicBezTo>
                <a:cubicBezTo>
                  <a:pt x="89" y="139"/>
                  <a:pt x="89" y="139"/>
                  <a:pt x="89" y="139"/>
                </a:cubicBezTo>
                <a:cubicBezTo>
                  <a:pt x="89" y="139"/>
                  <a:pt x="89" y="139"/>
                  <a:pt x="89" y="139"/>
                </a:cubicBezTo>
                <a:cubicBezTo>
                  <a:pt x="88" y="138"/>
                  <a:pt x="88" y="138"/>
                  <a:pt x="88" y="138"/>
                </a:cubicBezTo>
                <a:cubicBezTo>
                  <a:pt x="87" y="137"/>
                  <a:pt x="86" y="136"/>
                  <a:pt x="84" y="134"/>
                </a:cubicBezTo>
                <a:cubicBezTo>
                  <a:pt x="83" y="133"/>
                  <a:pt x="82" y="132"/>
                  <a:pt x="81" y="131"/>
                </a:cubicBezTo>
                <a:cubicBezTo>
                  <a:pt x="81" y="132"/>
                  <a:pt x="82" y="132"/>
                  <a:pt x="82" y="132"/>
                </a:cubicBezTo>
                <a:cubicBezTo>
                  <a:pt x="84" y="132"/>
                  <a:pt x="85" y="133"/>
                  <a:pt x="87" y="133"/>
                </a:cubicBezTo>
                <a:cubicBezTo>
                  <a:pt x="87" y="133"/>
                  <a:pt x="87" y="133"/>
                  <a:pt x="87" y="133"/>
                </a:cubicBezTo>
                <a:cubicBezTo>
                  <a:pt x="87" y="134"/>
                  <a:pt x="87" y="134"/>
                  <a:pt x="87" y="134"/>
                </a:cubicBezTo>
                <a:cubicBezTo>
                  <a:pt x="88" y="133"/>
                  <a:pt x="88" y="133"/>
                  <a:pt x="88" y="133"/>
                </a:cubicBezTo>
                <a:cubicBezTo>
                  <a:pt x="89" y="133"/>
                  <a:pt x="89" y="133"/>
                  <a:pt x="89" y="133"/>
                </a:cubicBezTo>
                <a:cubicBezTo>
                  <a:pt x="89" y="132"/>
                  <a:pt x="89" y="132"/>
                  <a:pt x="89" y="132"/>
                </a:cubicBezTo>
                <a:cubicBezTo>
                  <a:pt x="89" y="132"/>
                  <a:pt x="89" y="132"/>
                  <a:pt x="89" y="132"/>
                </a:cubicBezTo>
                <a:cubicBezTo>
                  <a:pt x="89" y="132"/>
                  <a:pt x="89" y="132"/>
                  <a:pt x="89" y="132"/>
                </a:cubicBezTo>
                <a:cubicBezTo>
                  <a:pt x="89" y="132"/>
                  <a:pt x="89" y="132"/>
                  <a:pt x="89" y="132"/>
                </a:cubicBezTo>
                <a:cubicBezTo>
                  <a:pt x="90" y="132"/>
                  <a:pt x="90" y="132"/>
                  <a:pt x="90" y="132"/>
                </a:cubicBezTo>
                <a:cubicBezTo>
                  <a:pt x="92" y="130"/>
                  <a:pt x="94" y="128"/>
                  <a:pt x="94" y="125"/>
                </a:cubicBezTo>
                <a:cubicBezTo>
                  <a:pt x="94" y="122"/>
                  <a:pt x="91" y="119"/>
                  <a:pt x="89" y="116"/>
                </a:cubicBezTo>
                <a:cubicBezTo>
                  <a:pt x="89" y="116"/>
                  <a:pt x="89" y="116"/>
                  <a:pt x="89" y="116"/>
                </a:cubicBezTo>
                <a:cubicBezTo>
                  <a:pt x="89" y="115"/>
                  <a:pt x="89" y="115"/>
                  <a:pt x="89" y="115"/>
                </a:cubicBezTo>
                <a:cubicBezTo>
                  <a:pt x="87" y="113"/>
                  <a:pt x="87" y="113"/>
                  <a:pt x="87" y="113"/>
                </a:cubicBezTo>
                <a:cubicBezTo>
                  <a:pt x="87" y="113"/>
                  <a:pt x="87" y="113"/>
                  <a:pt x="87" y="113"/>
                </a:cubicBezTo>
                <a:cubicBezTo>
                  <a:pt x="86" y="112"/>
                  <a:pt x="86" y="111"/>
                  <a:pt x="86" y="110"/>
                </a:cubicBezTo>
                <a:cubicBezTo>
                  <a:pt x="86" y="110"/>
                  <a:pt x="86" y="109"/>
                  <a:pt x="87" y="109"/>
                </a:cubicBezTo>
                <a:cubicBezTo>
                  <a:pt x="84" y="109"/>
                  <a:pt x="84" y="109"/>
                  <a:pt x="84" y="109"/>
                </a:cubicBezTo>
                <a:cubicBezTo>
                  <a:pt x="84" y="109"/>
                  <a:pt x="84" y="109"/>
                  <a:pt x="84" y="109"/>
                </a:cubicBezTo>
                <a:cubicBezTo>
                  <a:pt x="84" y="109"/>
                  <a:pt x="84" y="109"/>
                  <a:pt x="84" y="109"/>
                </a:cubicBezTo>
                <a:cubicBezTo>
                  <a:pt x="84" y="110"/>
                  <a:pt x="84" y="110"/>
                  <a:pt x="84" y="110"/>
                </a:cubicBezTo>
                <a:cubicBezTo>
                  <a:pt x="84" y="112"/>
                  <a:pt x="85" y="114"/>
                  <a:pt x="87" y="116"/>
                </a:cubicBezTo>
                <a:cubicBezTo>
                  <a:pt x="87" y="118"/>
                  <a:pt x="87" y="118"/>
                  <a:pt x="87" y="118"/>
                </a:cubicBezTo>
                <a:cubicBezTo>
                  <a:pt x="86" y="117"/>
                  <a:pt x="85" y="116"/>
                  <a:pt x="84" y="115"/>
                </a:cubicBezTo>
                <a:cubicBezTo>
                  <a:pt x="83" y="113"/>
                  <a:pt x="82" y="111"/>
                  <a:pt x="82" y="110"/>
                </a:cubicBezTo>
                <a:cubicBezTo>
                  <a:pt x="82" y="110"/>
                  <a:pt x="82" y="109"/>
                  <a:pt x="82" y="109"/>
                </a:cubicBezTo>
                <a:cubicBezTo>
                  <a:pt x="80" y="109"/>
                  <a:pt x="80" y="109"/>
                  <a:pt x="80" y="109"/>
                </a:cubicBezTo>
                <a:cubicBezTo>
                  <a:pt x="80" y="109"/>
                  <a:pt x="80" y="110"/>
                  <a:pt x="80" y="110"/>
                </a:cubicBezTo>
                <a:cubicBezTo>
                  <a:pt x="80" y="112"/>
                  <a:pt x="81" y="114"/>
                  <a:pt x="83" y="116"/>
                </a:cubicBezTo>
                <a:cubicBezTo>
                  <a:pt x="84" y="118"/>
                  <a:pt x="86" y="120"/>
                  <a:pt x="87" y="122"/>
                </a:cubicBezTo>
                <a:cubicBezTo>
                  <a:pt x="87" y="123"/>
                  <a:pt x="88" y="124"/>
                  <a:pt x="88" y="125"/>
                </a:cubicBezTo>
                <a:cubicBezTo>
                  <a:pt x="88" y="126"/>
                  <a:pt x="88" y="126"/>
                  <a:pt x="88" y="126"/>
                </a:cubicBezTo>
                <a:cubicBezTo>
                  <a:pt x="88" y="127"/>
                  <a:pt x="88" y="127"/>
                  <a:pt x="88" y="127"/>
                </a:cubicBezTo>
                <a:cubicBezTo>
                  <a:pt x="87" y="127"/>
                  <a:pt x="87" y="127"/>
                  <a:pt x="87" y="127"/>
                </a:cubicBezTo>
                <a:cubicBezTo>
                  <a:pt x="87" y="127"/>
                  <a:pt x="87" y="127"/>
                  <a:pt x="87" y="127"/>
                </a:cubicBezTo>
                <a:cubicBezTo>
                  <a:pt x="86" y="127"/>
                  <a:pt x="86" y="127"/>
                  <a:pt x="85" y="127"/>
                </a:cubicBezTo>
                <a:cubicBezTo>
                  <a:pt x="85" y="127"/>
                  <a:pt x="85" y="127"/>
                  <a:pt x="85" y="127"/>
                </a:cubicBezTo>
                <a:cubicBezTo>
                  <a:pt x="83" y="127"/>
                  <a:pt x="81" y="126"/>
                  <a:pt x="79" y="126"/>
                </a:cubicBezTo>
                <a:cubicBezTo>
                  <a:pt x="78" y="126"/>
                  <a:pt x="78" y="126"/>
                  <a:pt x="78" y="126"/>
                </a:cubicBezTo>
                <a:cubicBezTo>
                  <a:pt x="78" y="126"/>
                  <a:pt x="78" y="126"/>
                  <a:pt x="78" y="126"/>
                </a:cubicBezTo>
                <a:cubicBezTo>
                  <a:pt x="78" y="126"/>
                  <a:pt x="78" y="126"/>
                  <a:pt x="78" y="126"/>
                </a:cubicBezTo>
                <a:cubicBezTo>
                  <a:pt x="77" y="126"/>
                  <a:pt x="77" y="126"/>
                  <a:pt x="77" y="126"/>
                </a:cubicBezTo>
                <a:cubicBezTo>
                  <a:pt x="76" y="126"/>
                  <a:pt x="76" y="126"/>
                  <a:pt x="76" y="126"/>
                </a:cubicBezTo>
                <a:cubicBezTo>
                  <a:pt x="76" y="126"/>
                  <a:pt x="76" y="126"/>
                  <a:pt x="76" y="126"/>
                </a:cubicBezTo>
                <a:cubicBezTo>
                  <a:pt x="74" y="127"/>
                  <a:pt x="72" y="128"/>
                  <a:pt x="71" y="130"/>
                </a:cubicBezTo>
                <a:cubicBezTo>
                  <a:pt x="71" y="129"/>
                  <a:pt x="71" y="129"/>
                  <a:pt x="71" y="129"/>
                </a:cubicBezTo>
                <a:cubicBezTo>
                  <a:pt x="71" y="131"/>
                  <a:pt x="71" y="131"/>
                  <a:pt x="71" y="131"/>
                </a:cubicBezTo>
                <a:cubicBezTo>
                  <a:pt x="70" y="131"/>
                  <a:pt x="70" y="132"/>
                  <a:pt x="70" y="133"/>
                </a:cubicBezTo>
                <a:cubicBezTo>
                  <a:pt x="70" y="133"/>
                  <a:pt x="70" y="133"/>
                  <a:pt x="70" y="133"/>
                </a:cubicBezTo>
                <a:cubicBezTo>
                  <a:pt x="70" y="133"/>
                  <a:pt x="70" y="133"/>
                  <a:pt x="70" y="133"/>
                </a:cubicBezTo>
                <a:cubicBezTo>
                  <a:pt x="70" y="134"/>
                  <a:pt x="70" y="134"/>
                  <a:pt x="70" y="134"/>
                </a:cubicBezTo>
                <a:cubicBezTo>
                  <a:pt x="69" y="136"/>
                  <a:pt x="69" y="136"/>
                  <a:pt x="69" y="136"/>
                </a:cubicBezTo>
                <a:cubicBezTo>
                  <a:pt x="69" y="136"/>
                  <a:pt x="69" y="136"/>
                  <a:pt x="69" y="136"/>
                </a:cubicBezTo>
                <a:cubicBezTo>
                  <a:pt x="69" y="136"/>
                  <a:pt x="69" y="136"/>
                  <a:pt x="69" y="136"/>
                </a:cubicBezTo>
                <a:cubicBezTo>
                  <a:pt x="68" y="138"/>
                  <a:pt x="67" y="141"/>
                  <a:pt x="65" y="143"/>
                </a:cubicBezTo>
                <a:cubicBezTo>
                  <a:pt x="64" y="143"/>
                  <a:pt x="63" y="144"/>
                  <a:pt x="62" y="146"/>
                </a:cubicBezTo>
                <a:cubicBezTo>
                  <a:pt x="59" y="147"/>
                  <a:pt x="57" y="148"/>
                  <a:pt x="55" y="149"/>
                </a:cubicBezTo>
                <a:cubicBezTo>
                  <a:pt x="55" y="149"/>
                  <a:pt x="55" y="149"/>
                  <a:pt x="55" y="149"/>
                </a:cubicBezTo>
                <a:cubicBezTo>
                  <a:pt x="55" y="149"/>
                  <a:pt x="55" y="149"/>
                  <a:pt x="55" y="149"/>
                </a:cubicBezTo>
                <a:cubicBezTo>
                  <a:pt x="55" y="149"/>
                  <a:pt x="54" y="149"/>
                  <a:pt x="54" y="149"/>
                </a:cubicBezTo>
                <a:cubicBezTo>
                  <a:pt x="53" y="149"/>
                  <a:pt x="53" y="149"/>
                  <a:pt x="53" y="149"/>
                </a:cubicBezTo>
                <a:cubicBezTo>
                  <a:pt x="52" y="149"/>
                  <a:pt x="52" y="149"/>
                  <a:pt x="52" y="149"/>
                </a:cubicBezTo>
                <a:cubicBezTo>
                  <a:pt x="52" y="149"/>
                  <a:pt x="52" y="149"/>
                  <a:pt x="52" y="149"/>
                </a:cubicBezTo>
                <a:cubicBezTo>
                  <a:pt x="51" y="149"/>
                  <a:pt x="50" y="149"/>
                  <a:pt x="49" y="149"/>
                </a:cubicBezTo>
                <a:cubicBezTo>
                  <a:pt x="48" y="150"/>
                  <a:pt x="46" y="150"/>
                  <a:pt x="46" y="152"/>
                </a:cubicBezTo>
                <a:cubicBezTo>
                  <a:pt x="45" y="152"/>
                  <a:pt x="45" y="152"/>
                  <a:pt x="45" y="152"/>
                </a:cubicBezTo>
                <a:cubicBezTo>
                  <a:pt x="46" y="153"/>
                  <a:pt x="46" y="153"/>
                  <a:pt x="46" y="153"/>
                </a:cubicBezTo>
                <a:cubicBezTo>
                  <a:pt x="46" y="153"/>
                  <a:pt x="47" y="154"/>
                  <a:pt x="47" y="154"/>
                </a:cubicBezTo>
                <a:cubicBezTo>
                  <a:pt x="41" y="154"/>
                  <a:pt x="41" y="154"/>
                  <a:pt x="41" y="154"/>
                </a:cubicBezTo>
                <a:cubicBezTo>
                  <a:pt x="35" y="154"/>
                  <a:pt x="35" y="154"/>
                  <a:pt x="35" y="154"/>
                </a:cubicBezTo>
                <a:cubicBezTo>
                  <a:pt x="33" y="153"/>
                  <a:pt x="33" y="153"/>
                  <a:pt x="33" y="153"/>
                </a:cubicBezTo>
                <a:cubicBezTo>
                  <a:pt x="33" y="152"/>
                  <a:pt x="33" y="152"/>
                  <a:pt x="33" y="152"/>
                </a:cubicBezTo>
                <a:cubicBezTo>
                  <a:pt x="32" y="152"/>
                  <a:pt x="32" y="152"/>
                  <a:pt x="32" y="152"/>
                </a:cubicBezTo>
                <a:cubicBezTo>
                  <a:pt x="29" y="152"/>
                  <a:pt x="25" y="150"/>
                  <a:pt x="23" y="148"/>
                </a:cubicBezTo>
                <a:cubicBezTo>
                  <a:pt x="21" y="147"/>
                  <a:pt x="19" y="145"/>
                  <a:pt x="18" y="143"/>
                </a:cubicBezTo>
                <a:cubicBezTo>
                  <a:pt x="18" y="143"/>
                  <a:pt x="18" y="143"/>
                  <a:pt x="18" y="143"/>
                </a:cubicBezTo>
                <a:cubicBezTo>
                  <a:pt x="18" y="143"/>
                  <a:pt x="18" y="143"/>
                  <a:pt x="18" y="143"/>
                </a:cubicBezTo>
                <a:cubicBezTo>
                  <a:pt x="17" y="142"/>
                  <a:pt x="17" y="141"/>
                  <a:pt x="17" y="141"/>
                </a:cubicBezTo>
                <a:cubicBezTo>
                  <a:pt x="17" y="140"/>
                  <a:pt x="17" y="139"/>
                  <a:pt x="18" y="138"/>
                </a:cubicBezTo>
                <a:cubicBezTo>
                  <a:pt x="19" y="136"/>
                  <a:pt x="19" y="135"/>
                  <a:pt x="19" y="134"/>
                </a:cubicBezTo>
                <a:cubicBezTo>
                  <a:pt x="19" y="133"/>
                  <a:pt x="19" y="132"/>
                  <a:pt x="18" y="131"/>
                </a:cubicBezTo>
                <a:cubicBezTo>
                  <a:pt x="17" y="130"/>
                  <a:pt x="17" y="130"/>
                  <a:pt x="17" y="130"/>
                </a:cubicBezTo>
                <a:cubicBezTo>
                  <a:pt x="17" y="129"/>
                  <a:pt x="17" y="129"/>
                  <a:pt x="18" y="128"/>
                </a:cubicBezTo>
                <a:cubicBezTo>
                  <a:pt x="18" y="127"/>
                  <a:pt x="19" y="126"/>
                  <a:pt x="19" y="125"/>
                </a:cubicBezTo>
                <a:cubicBezTo>
                  <a:pt x="19" y="125"/>
                  <a:pt x="19" y="124"/>
                  <a:pt x="18" y="123"/>
                </a:cubicBezTo>
                <a:cubicBezTo>
                  <a:pt x="19" y="122"/>
                  <a:pt x="21" y="121"/>
                  <a:pt x="22" y="121"/>
                </a:cubicBezTo>
                <a:cubicBezTo>
                  <a:pt x="22" y="121"/>
                  <a:pt x="22" y="121"/>
                  <a:pt x="22" y="121"/>
                </a:cubicBezTo>
                <a:cubicBezTo>
                  <a:pt x="24" y="121"/>
                  <a:pt x="26" y="121"/>
                  <a:pt x="28" y="122"/>
                </a:cubicBezTo>
                <a:cubicBezTo>
                  <a:pt x="30" y="122"/>
                  <a:pt x="31" y="122"/>
                  <a:pt x="32" y="123"/>
                </a:cubicBezTo>
                <a:cubicBezTo>
                  <a:pt x="32" y="126"/>
                  <a:pt x="31" y="129"/>
                  <a:pt x="31" y="132"/>
                </a:cubicBezTo>
                <a:cubicBezTo>
                  <a:pt x="31" y="134"/>
                  <a:pt x="32" y="136"/>
                  <a:pt x="34" y="138"/>
                </a:cubicBezTo>
                <a:cubicBezTo>
                  <a:pt x="34" y="138"/>
                  <a:pt x="34" y="138"/>
                  <a:pt x="34" y="138"/>
                </a:cubicBezTo>
                <a:cubicBezTo>
                  <a:pt x="34" y="138"/>
                  <a:pt x="34" y="138"/>
                  <a:pt x="34" y="138"/>
                </a:cubicBezTo>
                <a:cubicBezTo>
                  <a:pt x="36" y="140"/>
                  <a:pt x="38" y="141"/>
                  <a:pt x="41" y="141"/>
                </a:cubicBezTo>
                <a:cubicBezTo>
                  <a:pt x="42" y="141"/>
                  <a:pt x="43" y="141"/>
                  <a:pt x="44" y="141"/>
                </a:cubicBezTo>
                <a:cubicBezTo>
                  <a:pt x="45" y="141"/>
                  <a:pt x="46" y="141"/>
                  <a:pt x="47" y="141"/>
                </a:cubicBezTo>
                <a:cubicBezTo>
                  <a:pt x="47" y="141"/>
                  <a:pt x="47" y="141"/>
                  <a:pt x="47" y="141"/>
                </a:cubicBezTo>
                <a:cubicBezTo>
                  <a:pt x="47" y="141"/>
                  <a:pt x="47" y="141"/>
                  <a:pt x="47" y="141"/>
                </a:cubicBezTo>
                <a:cubicBezTo>
                  <a:pt x="50" y="140"/>
                  <a:pt x="52" y="137"/>
                  <a:pt x="53" y="135"/>
                </a:cubicBezTo>
                <a:cubicBezTo>
                  <a:pt x="53" y="135"/>
                  <a:pt x="53" y="135"/>
                  <a:pt x="53" y="135"/>
                </a:cubicBezTo>
                <a:cubicBezTo>
                  <a:pt x="53" y="134"/>
                  <a:pt x="53" y="134"/>
                  <a:pt x="53" y="134"/>
                </a:cubicBezTo>
                <a:cubicBezTo>
                  <a:pt x="53" y="133"/>
                  <a:pt x="53" y="131"/>
                  <a:pt x="53" y="130"/>
                </a:cubicBezTo>
                <a:cubicBezTo>
                  <a:pt x="53" y="128"/>
                  <a:pt x="53" y="126"/>
                  <a:pt x="52" y="124"/>
                </a:cubicBezTo>
                <a:cubicBezTo>
                  <a:pt x="52" y="121"/>
                  <a:pt x="52" y="119"/>
                  <a:pt x="54" y="117"/>
                </a:cubicBezTo>
                <a:cubicBezTo>
                  <a:pt x="54" y="116"/>
                  <a:pt x="54" y="116"/>
                  <a:pt x="54" y="116"/>
                </a:cubicBezTo>
                <a:cubicBezTo>
                  <a:pt x="54" y="116"/>
                  <a:pt x="54" y="116"/>
                  <a:pt x="54" y="116"/>
                </a:cubicBezTo>
                <a:cubicBezTo>
                  <a:pt x="55" y="116"/>
                  <a:pt x="55" y="116"/>
                  <a:pt x="55" y="116"/>
                </a:cubicBezTo>
                <a:cubicBezTo>
                  <a:pt x="55" y="115"/>
                  <a:pt x="55" y="115"/>
                  <a:pt x="55" y="115"/>
                </a:cubicBezTo>
                <a:cubicBezTo>
                  <a:pt x="55" y="115"/>
                  <a:pt x="55" y="115"/>
                  <a:pt x="55" y="115"/>
                </a:cubicBezTo>
                <a:cubicBezTo>
                  <a:pt x="55" y="115"/>
                  <a:pt x="55" y="115"/>
                  <a:pt x="55" y="115"/>
                </a:cubicBezTo>
                <a:cubicBezTo>
                  <a:pt x="56" y="114"/>
                  <a:pt x="56" y="114"/>
                  <a:pt x="57" y="114"/>
                </a:cubicBezTo>
                <a:cubicBezTo>
                  <a:pt x="57" y="114"/>
                  <a:pt x="57" y="114"/>
                  <a:pt x="57" y="114"/>
                </a:cubicBezTo>
                <a:cubicBezTo>
                  <a:pt x="58" y="114"/>
                  <a:pt x="59" y="114"/>
                  <a:pt x="61" y="114"/>
                </a:cubicBezTo>
                <a:cubicBezTo>
                  <a:pt x="61" y="114"/>
                  <a:pt x="61" y="114"/>
                  <a:pt x="61" y="114"/>
                </a:cubicBezTo>
                <a:cubicBezTo>
                  <a:pt x="61" y="114"/>
                  <a:pt x="62" y="114"/>
                  <a:pt x="63" y="114"/>
                </a:cubicBezTo>
                <a:cubicBezTo>
                  <a:pt x="63" y="114"/>
                  <a:pt x="63" y="114"/>
                  <a:pt x="63" y="114"/>
                </a:cubicBezTo>
                <a:cubicBezTo>
                  <a:pt x="63" y="113"/>
                  <a:pt x="63" y="113"/>
                  <a:pt x="63" y="113"/>
                </a:cubicBezTo>
                <a:cubicBezTo>
                  <a:pt x="63" y="113"/>
                  <a:pt x="63" y="113"/>
                  <a:pt x="63" y="113"/>
                </a:cubicBezTo>
                <a:cubicBezTo>
                  <a:pt x="64" y="112"/>
                  <a:pt x="64" y="112"/>
                  <a:pt x="64" y="112"/>
                </a:cubicBezTo>
                <a:cubicBezTo>
                  <a:pt x="64" y="112"/>
                  <a:pt x="64" y="112"/>
                  <a:pt x="64" y="112"/>
                </a:cubicBezTo>
                <a:cubicBezTo>
                  <a:pt x="63" y="111"/>
                  <a:pt x="63" y="111"/>
                  <a:pt x="63" y="111"/>
                </a:cubicBezTo>
                <a:cubicBezTo>
                  <a:pt x="62" y="110"/>
                  <a:pt x="62" y="110"/>
                  <a:pt x="62" y="110"/>
                </a:cubicBezTo>
                <a:cubicBezTo>
                  <a:pt x="62" y="110"/>
                  <a:pt x="61" y="109"/>
                  <a:pt x="61" y="109"/>
                </a:cubicBezTo>
                <a:cubicBezTo>
                  <a:pt x="59" y="109"/>
                  <a:pt x="59" y="109"/>
                  <a:pt x="59" y="109"/>
                </a:cubicBezTo>
                <a:cubicBezTo>
                  <a:pt x="59" y="110"/>
                  <a:pt x="60" y="111"/>
                  <a:pt x="61" y="111"/>
                </a:cubicBezTo>
                <a:cubicBezTo>
                  <a:pt x="61" y="112"/>
                  <a:pt x="61" y="112"/>
                  <a:pt x="61" y="112"/>
                </a:cubicBezTo>
                <a:cubicBezTo>
                  <a:pt x="61" y="112"/>
                  <a:pt x="61" y="112"/>
                  <a:pt x="61" y="112"/>
                </a:cubicBezTo>
                <a:cubicBezTo>
                  <a:pt x="61" y="112"/>
                  <a:pt x="61" y="112"/>
                  <a:pt x="61" y="112"/>
                </a:cubicBezTo>
                <a:cubicBezTo>
                  <a:pt x="61" y="112"/>
                  <a:pt x="61" y="112"/>
                  <a:pt x="61" y="112"/>
                </a:cubicBezTo>
                <a:cubicBezTo>
                  <a:pt x="61" y="112"/>
                  <a:pt x="61" y="112"/>
                  <a:pt x="61" y="112"/>
                </a:cubicBezTo>
                <a:cubicBezTo>
                  <a:pt x="60" y="112"/>
                  <a:pt x="59" y="112"/>
                  <a:pt x="57" y="112"/>
                </a:cubicBezTo>
                <a:cubicBezTo>
                  <a:pt x="57" y="112"/>
                  <a:pt x="57" y="112"/>
                  <a:pt x="57" y="112"/>
                </a:cubicBezTo>
                <a:cubicBezTo>
                  <a:pt x="56" y="112"/>
                  <a:pt x="55" y="112"/>
                  <a:pt x="54" y="113"/>
                </a:cubicBezTo>
                <a:cubicBezTo>
                  <a:pt x="54" y="112"/>
                  <a:pt x="54" y="112"/>
                  <a:pt x="54" y="112"/>
                </a:cubicBezTo>
                <a:cubicBezTo>
                  <a:pt x="56" y="111"/>
                  <a:pt x="56" y="111"/>
                  <a:pt x="56" y="111"/>
                </a:cubicBezTo>
                <a:cubicBezTo>
                  <a:pt x="57" y="111"/>
                  <a:pt x="57" y="111"/>
                  <a:pt x="57" y="111"/>
                </a:cubicBezTo>
                <a:cubicBezTo>
                  <a:pt x="57" y="110"/>
                  <a:pt x="57" y="110"/>
                  <a:pt x="57" y="110"/>
                </a:cubicBezTo>
                <a:cubicBezTo>
                  <a:pt x="57" y="110"/>
                  <a:pt x="57" y="109"/>
                  <a:pt x="57" y="109"/>
                </a:cubicBezTo>
                <a:cubicBezTo>
                  <a:pt x="55" y="109"/>
                  <a:pt x="55" y="109"/>
                  <a:pt x="55" y="109"/>
                </a:cubicBezTo>
                <a:cubicBezTo>
                  <a:pt x="55" y="109"/>
                  <a:pt x="55" y="109"/>
                  <a:pt x="55" y="109"/>
                </a:cubicBezTo>
                <a:cubicBezTo>
                  <a:pt x="54" y="110"/>
                  <a:pt x="54" y="110"/>
                  <a:pt x="54" y="110"/>
                </a:cubicBezTo>
                <a:cubicBezTo>
                  <a:pt x="54" y="110"/>
                  <a:pt x="54" y="110"/>
                  <a:pt x="54" y="110"/>
                </a:cubicBezTo>
                <a:cubicBezTo>
                  <a:pt x="54" y="110"/>
                  <a:pt x="54" y="110"/>
                  <a:pt x="54" y="110"/>
                </a:cubicBezTo>
                <a:cubicBezTo>
                  <a:pt x="53" y="109"/>
                  <a:pt x="53" y="109"/>
                  <a:pt x="52" y="109"/>
                </a:cubicBezTo>
                <a:cubicBezTo>
                  <a:pt x="48" y="109"/>
                  <a:pt x="48" y="109"/>
                  <a:pt x="48" y="109"/>
                </a:cubicBezTo>
                <a:cubicBezTo>
                  <a:pt x="50" y="110"/>
                  <a:pt x="51" y="110"/>
                  <a:pt x="52" y="111"/>
                </a:cubicBezTo>
                <a:cubicBezTo>
                  <a:pt x="52" y="116"/>
                  <a:pt x="52" y="116"/>
                  <a:pt x="52" y="116"/>
                </a:cubicBezTo>
                <a:cubicBezTo>
                  <a:pt x="50" y="118"/>
                  <a:pt x="50" y="121"/>
                  <a:pt x="50" y="125"/>
                </a:cubicBezTo>
                <a:cubicBezTo>
                  <a:pt x="50" y="125"/>
                  <a:pt x="50" y="125"/>
                  <a:pt x="50" y="125"/>
                </a:cubicBezTo>
                <a:cubicBezTo>
                  <a:pt x="50" y="125"/>
                  <a:pt x="50" y="125"/>
                  <a:pt x="50" y="125"/>
                </a:cubicBezTo>
                <a:cubicBezTo>
                  <a:pt x="51" y="127"/>
                  <a:pt x="51" y="128"/>
                  <a:pt x="51" y="130"/>
                </a:cubicBezTo>
                <a:cubicBezTo>
                  <a:pt x="51" y="131"/>
                  <a:pt x="51" y="132"/>
                  <a:pt x="51" y="134"/>
                </a:cubicBezTo>
                <a:cubicBezTo>
                  <a:pt x="50" y="136"/>
                  <a:pt x="48" y="138"/>
                  <a:pt x="46" y="139"/>
                </a:cubicBezTo>
                <a:cubicBezTo>
                  <a:pt x="45" y="139"/>
                  <a:pt x="45" y="139"/>
                  <a:pt x="44" y="139"/>
                </a:cubicBezTo>
                <a:cubicBezTo>
                  <a:pt x="43" y="139"/>
                  <a:pt x="43" y="139"/>
                  <a:pt x="42" y="139"/>
                </a:cubicBezTo>
                <a:cubicBezTo>
                  <a:pt x="42" y="138"/>
                  <a:pt x="42" y="138"/>
                  <a:pt x="42" y="138"/>
                </a:cubicBezTo>
                <a:cubicBezTo>
                  <a:pt x="44" y="138"/>
                  <a:pt x="46" y="137"/>
                  <a:pt x="47" y="136"/>
                </a:cubicBezTo>
                <a:cubicBezTo>
                  <a:pt x="48" y="136"/>
                  <a:pt x="48" y="136"/>
                  <a:pt x="48" y="136"/>
                </a:cubicBezTo>
                <a:cubicBezTo>
                  <a:pt x="48" y="135"/>
                  <a:pt x="48" y="135"/>
                  <a:pt x="48" y="135"/>
                </a:cubicBezTo>
                <a:cubicBezTo>
                  <a:pt x="47" y="132"/>
                  <a:pt x="44" y="131"/>
                  <a:pt x="42" y="129"/>
                </a:cubicBezTo>
                <a:cubicBezTo>
                  <a:pt x="42" y="129"/>
                  <a:pt x="42" y="129"/>
                  <a:pt x="42" y="129"/>
                </a:cubicBezTo>
                <a:cubicBezTo>
                  <a:pt x="43" y="130"/>
                  <a:pt x="44" y="130"/>
                  <a:pt x="46" y="132"/>
                </a:cubicBezTo>
                <a:cubicBezTo>
                  <a:pt x="46" y="132"/>
                  <a:pt x="46" y="132"/>
                  <a:pt x="46" y="132"/>
                </a:cubicBezTo>
                <a:cubicBezTo>
                  <a:pt x="46" y="132"/>
                  <a:pt x="46" y="132"/>
                  <a:pt x="46" y="132"/>
                </a:cubicBezTo>
                <a:cubicBezTo>
                  <a:pt x="46" y="132"/>
                  <a:pt x="47" y="133"/>
                  <a:pt x="48" y="133"/>
                </a:cubicBezTo>
                <a:cubicBezTo>
                  <a:pt x="48" y="133"/>
                  <a:pt x="48" y="133"/>
                  <a:pt x="48" y="133"/>
                </a:cubicBezTo>
                <a:cubicBezTo>
                  <a:pt x="49" y="133"/>
                  <a:pt x="50" y="132"/>
                  <a:pt x="50" y="131"/>
                </a:cubicBezTo>
                <a:cubicBezTo>
                  <a:pt x="50" y="131"/>
                  <a:pt x="50" y="131"/>
                  <a:pt x="50" y="131"/>
                </a:cubicBezTo>
                <a:cubicBezTo>
                  <a:pt x="50" y="131"/>
                  <a:pt x="50" y="131"/>
                  <a:pt x="50" y="131"/>
                </a:cubicBezTo>
                <a:cubicBezTo>
                  <a:pt x="49" y="127"/>
                  <a:pt x="49" y="123"/>
                  <a:pt x="47" y="120"/>
                </a:cubicBezTo>
                <a:cubicBezTo>
                  <a:pt x="47" y="120"/>
                  <a:pt x="47" y="120"/>
                  <a:pt x="47" y="120"/>
                </a:cubicBezTo>
                <a:cubicBezTo>
                  <a:pt x="47" y="120"/>
                  <a:pt x="47" y="120"/>
                  <a:pt x="47" y="120"/>
                </a:cubicBezTo>
                <a:cubicBezTo>
                  <a:pt x="45" y="119"/>
                  <a:pt x="44" y="117"/>
                  <a:pt x="42" y="116"/>
                </a:cubicBezTo>
                <a:cubicBezTo>
                  <a:pt x="42" y="116"/>
                  <a:pt x="42" y="116"/>
                  <a:pt x="42" y="116"/>
                </a:cubicBezTo>
                <a:cubicBezTo>
                  <a:pt x="44" y="116"/>
                  <a:pt x="45" y="117"/>
                  <a:pt x="47" y="118"/>
                </a:cubicBezTo>
                <a:cubicBezTo>
                  <a:pt x="48" y="119"/>
                  <a:pt x="48" y="119"/>
                  <a:pt x="48" y="119"/>
                </a:cubicBezTo>
                <a:cubicBezTo>
                  <a:pt x="49" y="118"/>
                  <a:pt x="49" y="118"/>
                  <a:pt x="49" y="118"/>
                </a:cubicBezTo>
                <a:cubicBezTo>
                  <a:pt x="49" y="118"/>
                  <a:pt x="50" y="117"/>
                  <a:pt x="50" y="116"/>
                </a:cubicBezTo>
                <a:cubicBezTo>
                  <a:pt x="51" y="115"/>
                  <a:pt x="51" y="114"/>
                  <a:pt x="51" y="113"/>
                </a:cubicBezTo>
                <a:cubicBezTo>
                  <a:pt x="51" y="112"/>
                  <a:pt x="51" y="111"/>
                  <a:pt x="51" y="111"/>
                </a:cubicBezTo>
                <a:cubicBezTo>
                  <a:pt x="51" y="111"/>
                  <a:pt x="51" y="111"/>
                  <a:pt x="51" y="111"/>
                </a:cubicBezTo>
                <a:cubicBezTo>
                  <a:pt x="48" y="109"/>
                  <a:pt x="48" y="109"/>
                  <a:pt x="48" y="109"/>
                </a:cubicBezTo>
                <a:cubicBezTo>
                  <a:pt x="44" y="109"/>
                  <a:pt x="44" y="109"/>
                  <a:pt x="44" y="109"/>
                </a:cubicBezTo>
                <a:cubicBezTo>
                  <a:pt x="49" y="112"/>
                  <a:pt x="49" y="112"/>
                  <a:pt x="49" y="112"/>
                </a:cubicBezTo>
                <a:cubicBezTo>
                  <a:pt x="49" y="113"/>
                  <a:pt x="49" y="113"/>
                  <a:pt x="49" y="113"/>
                </a:cubicBezTo>
                <a:cubicBezTo>
                  <a:pt x="49" y="113"/>
                  <a:pt x="49" y="114"/>
                  <a:pt x="49" y="115"/>
                </a:cubicBezTo>
                <a:cubicBezTo>
                  <a:pt x="48" y="115"/>
                  <a:pt x="48" y="116"/>
                  <a:pt x="48" y="116"/>
                </a:cubicBezTo>
                <a:cubicBezTo>
                  <a:pt x="45" y="115"/>
                  <a:pt x="44" y="114"/>
                  <a:pt x="42" y="113"/>
                </a:cubicBezTo>
                <a:cubicBezTo>
                  <a:pt x="42" y="113"/>
                  <a:pt x="42" y="113"/>
                  <a:pt x="42" y="113"/>
                </a:cubicBezTo>
                <a:cubicBezTo>
                  <a:pt x="40" y="111"/>
                  <a:pt x="37" y="110"/>
                  <a:pt x="35" y="109"/>
                </a:cubicBezTo>
                <a:cubicBezTo>
                  <a:pt x="31" y="109"/>
                  <a:pt x="31" y="109"/>
                  <a:pt x="31" y="109"/>
                </a:cubicBezTo>
                <a:cubicBezTo>
                  <a:pt x="34" y="111"/>
                  <a:pt x="37" y="112"/>
                  <a:pt x="40" y="114"/>
                </a:cubicBezTo>
                <a:cubicBezTo>
                  <a:pt x="40" y="115"/>
                  <a:pt x="40" y="115"/>
                  <a:pt x="40" y="115"/>
                </a:cubicBezTo>
                <a:cubicBezTo>
                  <a:pt x="37" y="113"/>
                  <a:pt x="34" y="111"/>
                  <a:pt x="30" y="109"/>
                </a:cubicBezTo>
                <a:cubicBezTo>
                  <a:pt x="26" y="109"/>
                  <a:pt x="26" y="109"/>
                  <a:pt x="26" y="109"/>
                </a:cubicBezTo>
                <a:cubicBezTo>
                  <a:pt x="31" y="111"/>
                  <a:pt x="36" y="114"/>
                  <a:pt x="41" y="118"/>
                </a:cubicBezTo>
                <a:cubicBezTo>
                  <a:pt x="42" y="119"/>
                  <a:pt x="44" y="120"/>
                  <a:pt x="45" y="121"/>
                </a:cubicBezTo>
                <a:cubicBezTo>
                  <a:pt x="47" y="124"/>
                  <a:pt x="47" y="127"/>
                  <a:pt x="48" y="131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48" y="131"/>
                  <a:pt x="47" y="130"/>
                  <a:pt x="47" y="130"/>
                </a:cubicBezTo>
                <a:cubicBezTo>
                  <a:pt x="45" y="128"/>
                  <a:pt x="43" y="127"/>
                  <a:pt x="42" y="126"/>
                </a:cubicBezTo>
                <a:cubicBezTo>
                  <a:pt x="40" y="125"/>
                  <a:pt x="39" y="124"/>
                  <a:pt x="38" y="122"/>
                </a:cubicBezTo>
                <a:cubicBezTo>
                  <a:pt x="38" y="122"/>
                  <a:pt x="38" y="122"/>
                  <a:pt x="38" y="122"/>
                </a:cubicBezTo>
                <a:cubicBezTo>
                  <a:pt x="38" y="122"/>
                  <a:pt x="38" y="122"/>
                  <a:pt x="38" y="122"/>
                </a:cubicBezTo>
                <a:cubicBezTo>
                  <a:pt x="33" y="118"/>
                  <a:pt x="28" y="117"/>
                  <a:pt x="23" y="115"/>
                </a:cubicBezTo>
                <a:cubicBezTo>
                  <a:pt x="22" y="115"/>
                  <a:pt x="22" y="115"/>
                  <a:pt x="22" y="115"/>
                </a:cubicBezTo>
                <a:cubicBezTo>
                  <a:pt x="22" y="115"/>
                  <a:pt x="22" y="115"/>
                  <a:pt x="22" y="115"/>
                </a:cubicBezTo>
                <a:cubicBezTo>
                  <a:pt x="17" y="113"/>
                  <a:pt x="11" y="110"/>
                  <a:pt x="4" y="110"/>
                </a:cubicBezTo>
                <a:cubicBezTo>
                  <a:pt x="3" y="110"/>
                  <a:pt x="1" y="110"/>
                  <a:pt x="0" y="111"/>
                </a:cubicBezTo>
                <a:cubicBezTo>
                  <a:pt x="0" y="113"/>
                  <a:pt x="0" y="113"/>
                  <a:pt x="0" y="113"/>
                </a:cubicBezTo>
                <a:cubicBezTo>
                  <a:pt x="1" y="112"/>
                  <a:pt x="3" y="112"/>
                  <a:pt x="4" y="112"/>
                </a:cubicBezTo>
                <a:cubicBezTo>
                  <a:pt x="4" y="112"/>
                  <a:pt x="4" y="112"/>
                  <a:pt x="4" y="112"/>
                </a:cubicBezTo>
                <a:cubicBezTo>
                  <a:pt x="10" y="112"/>
                  <a:pt x="16" y="115"/>
                  <a:pt x="21" y="117"/>
                </a:cubicBezTo>
                <a:cubicBezTo>
                  <a:pt x="21" y="119"/>
                  <a:pt x="21" y="119"/>
                  <a:pt x="21" y="119"/>
                </a:cubicBezTo>
                <a:cubicBezTo>
                  <a:pt x="19" y="120"/>
                  <a:pt x="17" y="121"/>
                  <a:pt x="16" y="123"/>
                </a:cubicBezTo>
                <a:cubicBezTo>
                  <a:pt x="16" y="123"/>
                  <a:pt x="16" y="123"/>
                  <a:pt x="16" y="123"/>
                </a:cubicBezTo>
                <a:cubicBezTo>
                  <a:pt x="16" y="124"/>
                  <a:pt x="16" y="124"/>
                  <a:pt x="16" y="124"/>
                </a:cubicBezTo>
                <a:cubicBezTo>
                  <a:pt x="17" y="125"/>
                  <a:pt x="17" y="125"/>
                  <a:pt x="17" y="125"/>
                </a:cubicBezTo>
                <a:cubicBezTo>
                  <a:pt x="17" y="126"/>
                  <a:pt x="16" y="126"/>
                  <a:pt x="16" y="127"/>
                </a:cubicBezTo>
                <a:cubicBezTo>
                  <a:pt x="16" y="128"/>
                  <a:pt x="15" y="128"/>
                  <a:pt x="15" y="130"/>
                </a:cubicBezTo>
                <a:cubicBezTo>
                  <a:pt x="15" y="130"/>
                  <a:pt x="15" y="131"/>
                  <a:pt x="16" y="132"/>
                </a:cubicBezTo>
                <a:cubicBezTo>
                  <a:pt x="16" y="132"/>
                  <a:pt x="16" y="132"/>
                  <a:pt x="16" y="132"/>
                </a:cubicBezTo>
                <a:cubicBezTo>
                  <a:pt x="16" y="132"/>
                  <a:pt x="16" y="132"/>
                  <a:pt x="16" y="132"/>
                </a:cubicBezTo>
                <a:cubicBezTo>
                  <a:pt x="17" y="133"/>
                  <a:pt x="17" y="133"/>
                  <a:pt x="17" y="134"/>
                </a:cubicBezTo>
                <a:cubicBezTo>
                  <a:pt x="17" y="135"/>
                  <a:pt x="17" y="136"/>
                  <a:pt x="16" y="137"/>
                </a:cubicBezTo>
                <a:cubicBezTo>
                  <a:pt x="16" y="138"/>
                  <a:pt x="15" y="139"/>
                  <a:pt x="15" y="141"/>
                </a:cubicBezTo>
                <a:cubicBezTo>
                  <a:pt x="15" y="142"/>
                  <a:pt x="15" y="143"/>
                  <a:pt x="16" y="144"/>
                </a:cubicBezTo>
                <a:cubicBezTo>
                  <a:pt x="18" y="146"/>
                  <a:pt x="19" y="148"/>
                  <a:pt x="21" y="150"/>
                </a:cubicBezTo>
                <a:cubicBezTo>
                  <a:pt x="21" y="152"/>
                  <a:pt x="21" y="152"/>
                  <a:pt x="21" y="152"/>
                </a:cubicBezTo>
                <a:cubicBezTo>
                  <a:pt x="21" y="152"/>
                  <a:pt x="20" y="152"/>
                  <a:pt x="20" y="153"/>
                </a:cubicBezTo>
                <a:cubicBezTo>
                  <a:pt x="20" y="153"/>
                  <a:pt x="20" y="153"/>
                  <a:pt x="20" y="154"/>
                </a:cubicBezTo>
                <a:cubicBezTo>
                  <a:pt x="20" y="155"/>
                  <a:pt x="20" y="155"/>
                  <a:pt x="20" y="155"/>
                </a:cubicBezTo>
                <a:cubicBezTo>
                  <a:pt x="20" y="156"/>
                  <a:pt x="20" y="156"/>
                  <a:pt x="20" y="156"/>
                </a:cubicBezTo>
                <a:cubicBezTo>
                  <a:pt x="21" y="156"/>
                  <a:pt x="21" y="156"/>
                  <a:pt x="21" y="156"/>
                </a:cubicBezTo>
                <a:cubicBezTo>
                  <a:pt x="21" y="156"/>
                  <a:pt x="21" y="156"/>
                  <a:pt x="21" y="156"/>
                </a:cubicBezTo>
                <a:cubicBezTo>
                  <a:pt x="21" y="158"/>
                  <a:pt x="21" y="158"/>
                  <a:pt x="21" y="158"/>
                </a:cubicBezTo>
                <a:cubicBezTo>
                  <a:pt x="14" y="158"/>
                  <a:pt x="7" y="158"/>
                  <a:pt x="0" y="158"/>
                </a:cubicBezTo>
                <a:cubicBezTo>
                  <a:pt x="0" y="160"/>
                  <a:pt x="0" y="160"/>
                  <a:pt x="0" y="160"/>
                </a:cubicBezTo>
                <a:cubicBezTo>
                  <a:pt x="7" y="160"/>
                  <a:pt x="14" y="160"/>
                  <a:pt x="21" y="160"/>
                </a:cubicBezTo>
                <a:cubicBezTo>
                  <a:pt x="22" y="160"/>
                  <a:pt x="22" y="160"/>
                  <a:pt x="22" y="160"/>
                </a:cubicBezTo>
                <a:cubicBezTo>
                  <a:pt x="28" y="160"/>
                  <a:pt x="34" y="160"/>
                  <a:pt x="40" y="160"/>
                </a:cubicBezTo>
                <a:cubicBezTo>
                  <a:pt x="41" y="160"/>
                  <a:pt x="41" y="160"/>
                  <a:pt x="41" y="160"/>
                </a:cubicBezTo>
                <a:cubicBezTo>
                  <a:pt x="41" y="160"/>
                  <a:pt x="41" y="160"/>
                  <a:pt x="41" y="160"/>
                </a:cubicBezTo>
                <a:cubicBezTo>
                  <a:pt x="45" y="160"/>
                  <a:pt x="48" y="160"/>
                  <a:pt x="52" y="160"/>
                </a:cubicBezTo>
                <a:cubicBezTo>
                  <a:pt x="52" y="160"/>
                  <a:pt x="52" y="160"/>
                  <a:pt x="52" y="160"/>
                </a:cubicBezTo>
                <a:cubicBezTo>
                  <a:pt x="53" y="160"/>
                  <a:pt x="53" y="160"/>
                  <a:pt x="53" y="160"/>
                </a:cubicBezTo>
                <a:cubicBezTo>
                  <a:pt x="56" y="160"/>
                  <a:pt x="59" y="160"/>
                  <a:pt x="61" y="160"/>
                </a:cubicBezTo>
                <a:cubicBezTo>
                  <a:pt x="62" y="160"/>
                  <a:pt x="62" y="160"/>
                  <a:pt x="62" y="160"/>
                </a:cubicBezTo>
                <a:cubicBezTo>
                  <a:pt x="63" y="160"/>
                  <a:pt x="64" y="160"/>
                  <a:pt x="65" y="160"/>
                </a:cubicBezTo>
                <a:cubicBezTo>
                  <a:pt x="66" y="160"/>
                  <a:pt x="66" y="160"/>
                  <a:pt x="66" y="160"/>
                </a:cubicBezTo>
                <a:cubicBezTo>
                  <a:pt x="67" y="160"/>
                  <a:pt x="68" y="160"/>
                  <a:pt x="69" y="160"/>
                </a:cubicBezTo>
                <a:cubicBezTo>
                  <a:pt x="70" y="160"/>
                  <a:pt x="70" y="160"/>
                  <a:pt x="70" y="160"/>
                </a:cubicBezTo>
                <a:cubicBezTo>
                  <a:pt x="71" y="160"/>
                  <a:pt x="71" y="160"/>
                  <a:pt x="71" y="160"/>
                </a:cubicBezTo>
                <a:cubicBezTo>
                  <a:pt x="71" y="160"/>
                  <a:pt x="71" y="160"/>
                  <a:pt x="71" y="160"/>
                </a:cubicBezTo>
                <a:cubicBezTo>
                  <a:pt x="73" y="160"/>
                  <a:pt x="75" y="160"/>
                  <a:pt x="77" y="160"/>
                </a:cubicBezTo>
                <a:cubicBezTo>
                  <a:pt x="80" y="160"/>
                  <a:pt x="83" y="160"/>
                  <a:pt x="87" y="160"/>
                </a:cubicBezTo>
                <a:cubicBezTo>
                  <a:pt x="87" y="160"/>
                  <a:pt x="87" y="160"/>
                  <a:pt x="87" y="160"/>
                </a:cubicBezTo>
                <a:cubicBezTo>
                  <a:pt x="88" y="160"/>
                  <a:pt x="88" y="160"/>
                  <a:pt x="88" y="160"/>
                </a:cubicBezTo>
                <a:cubicBezTo>
                  <a:pt x="89" y="160"/>
                  <a:pt x="89" y="160"/>
                  <a:pt x="89" y="160"/>
                </a:cubicBezTo>
                <a:cubicBezTo>
                  <a:pt x="89" y="160"/>
                  <a:pt x="89" y="160"/>
                  <a:pt x="89" y="160"/>
                </a:cubicBezTo>
                <a:cubicBezTo>
                  <a:pt x="91" y="159"/>
                  <a:pt x="93" y="159"/>
                  <a:pt x="96" y="159"/>
                </a:cubicBezTo>
                <a:cubicBezTo>
                  <a:pt x="96" y="160"/>
                  <a:pt x="97" y="160"/>
                  <a:pt x="98" y="160"/>
                </a:cubicBezTo>
                <a:cubicBezTo>
                  <a:pt x="98" y="160"/>
                  <a:pt x="98" y="160"/>
                  <a:pt x="98" y="160"/>
                </a:cubicBezTo>
                <a:cubicBezTo>
                  <a:pt x="99" y="160"/>
                  <a:pt x="100" y="160"/>
                  <a:pt x="100" y="159"/>
                </a:cubicBezTo>
                <a:cubicBezTo>
                  <a:pt x="101" y="159"/>
                  <a:pt x="102" y="159"/>
                  <a:pt x="102" y="159"/>
                </a:cubicBezTo>
                <a:cubicBezTo>
                  <a:pt x="102" y="159"/>
                  <a:pt x="102" y="159"/>
                  <a:pt x="102" y="159"/>
                </a:cubicBezTo>
                <a:cubicBezTo>
                  <a:pt x="102" y="159"/>
                  <a:pt x="103" y="159"/>
                  <a:pt x="103" y="160"/>
                </a:cubicBezTo>
                <a:cubicBezTo>
                  <a:pt x="104" y="160"/>
                  <a:pt x="104" y="160"/>
                  <a:pt x="104" y="160"/>
                </a:cubicBezTo>
                <a:cubicBezTo>
                  <a:pt x="104" y="160"/>
                  <a:pt x="104" y="160"/>
                  <a:pt x="104" y="160"/>
                </a:cubicBezTo>
                <a:cubicBezTo>
                  <a:pt x="105" y="160"/>
                  <a:pt x="105" y="160"/>
                  <a:pt x="106" y="160"/>
                </a:cubicBezTo>
                <a:cubicBezTo>
                  <a:pt x="107" y="160"/>
                  <a:pt x="107" y="160"/>
                  <a:pt x="107" y="160"/>
                </a:cubicBezTo>
                <a:cubicBezTo>
                  <a:pt x="108" y="160"/>
                  <a:pt x="110" y="160"/>
                  <a:pt x="111" y="160"/>
                </a:cubicBezTo>
                <a:cubicBezTo>
                  <a:pt x="112" y="160"/>
                  <a:pt x="112" y="160"/>
                  <a:pt x="112" y="160"/>
                </a:cubicBezTo>
                <a:cubicBezTo>
                  <a:pt x="117" y="160"/>
                  <a:pt x="122" y="160"/>
                  <a:pt x="127" y="160"/>
                </a:cubicBezTo>
                <a:cubicBezTo>
                  <a:pt x="128" y="160"/>
                  <a:pt x="128" y="160"/>
                  <a:pt x="128" y="160"/>
                </a:cubicBezTo>
                <a:cubicBezTo>
                  <a:pt x="142" y="160"/>
                  <a:pt x="156" y="160"/>
                  <a:pt x="171" y="160"/>
                </a:cubicBezTo>
                <a:cubicBezTo>
                  <a:pt x="172" y="160"/>
                  <a:pt x="172" y="160"/>
                  <a:pt x="172" y="160"/>
                </a:cubicBezTo>
                <a:cubicBezTo>
                  <a:pt x="173" y="160"/>
                  <a:pt x="173" y="160"/>
                  <a:pt x="174" y="160"/>
                </a:cubicBezTo>
                <a:cubicBezTo>
                  <a:pt x="175" y="160"/>
                  <a:pt x="175" y="160"/>
                  <a:pt x="175" y="160"/>
                </a:cubicBezTo>
                <a:cubicBezTo>
                  <a:pt x="178" y="160"/>
                  <a:pt x="182" y="160"/>
                  <a:pt x="185" y="160"/>
                </a:cubicBezTo>
                <a:cubicBezTo>
                  <a:pt x="185" y="160"/>
                  <a:pt x="185" y="160"/>
                  <a:pt x="185" y="160"/>
                </a:cubicBezTo>
                <a:cubicBezTo>
                  <a:pt x="186" y="160"/>
                  <a:pt x="186" y="160"/>
                  <a:pt x="186" y="160"/>
                </a:cubicBezTo>
                <a:cubicBezTo>
                  <a:pt x="187" y="160"/>
                  <a:pt x="187" y="160"/>
                  <a:pt x="187" y="160"/>
                </a:cubicBezTo>
                <a:cubicBezTo>
                  <a:pt x="187" y="160"/>
                  <a:pt x="187" y="160"/>
                  <a:pt x="187" y="160"/>
                </a:cubicBezTo>
                <a:cubicBezTo>
                  <a:pt x="194" y="160"/>
                  <a:pt x="201" y="160"/>
                  <a:pt x="209" y="160"/>
                </a:cubicBezTo>
                <a:cubicBezTo>
                  <a:pt x="224" y="160"/>
                  <a:pt x="239" y="160"/>
                  <a:pt x="254" y="160"/>
                </a:cubicBezTo>
                <a:cubicBezTo>
                  <a:pt x="263" y="160"/>
                  <a:pt x="271" y="160"/>
                  <a:pt x="279" y="160"/>
                </a:cubicBezTo>
                <a:cubicBezTo>
                  <a:pt x="280" y="160"/>
                  <a:pt x="280" y="160"/>
                  <a:pt x="280" y="160"/>
                </a:cubicBezTo>
                <a:cubicBezTo>
                  <a:pt x="300" y="160"/>
                  <a:pt x="320" y="160"/>
                  <a:pt x="340" y="160"/>
                </a:cubicBezTo>
                <a:cubicBezTo>
                  <a:pt x="350" y="160"/>
                  <a:pt x="360" y="160"/>
                  <a:pt x="370" y="160"/>
                </a:cubicBezTo>
                <a:cubicBezTo>
                  <a:pt x="375" y="160"/>
                  <a:pt x="375" y="160"/>
                  <a:pt x="375" y="160"/>
                </a:cubicBezTo>
                <a:cubicBezTo>
                  <a:pt x="375" y="160"/>
                  <a:pt x="375" y="160"/>
                  <a:pt x="375" y="160"/>
                </a:cubicBezTo>
                <a:cubicBezTo>
                  <a:pt x="376" y="160"/>
                  <a:pt x="376" y="160"/>
                  <a:pt x="376" y="160"/>
                </a:cubicBezTo>
                <a:cubicBezTo>
                  <a:pt x="377" y="160"/>
                  <a:pt x="377" y="160"/>
                  <a:pt x="377" y="160"/>
                </a:cubicBezTo>
                <a:cubicBezTo>
                  <a:pt x="377" y="160"/>
                  <a:pt x="377" y="160"/>
                  <a:pt x="377" y="160"/>
                </a:cubicBezTo>
                <a:cubicBezTo>
                  <a:pt x="378" y="160"/>
                  <a:pt x="378" y="160"/>
                  <a:pt x="378" y="160"/>
                </a:cubicBezTo>
                <a:cubicBezTo>
                  <a:pt x="385" y="160"/>
                  <a:pt x="385" y="160"/>
                  <a:pt x="385" y="160"/>
                </a:cubicBezTo>
                <a:cubicBezTo>
                  <a:pt x="386" y="160"/>
                  <a:pt x="386" y="160"/>
                  <a:pt x="386" y="160"/>
                </a:cubicBezTo>
                <a:cubicBezTo>
                  <a:pt x="421" y="160"/>
                  <a:pt x="421" y="160"/>
                  <a:pt x="421" y="160"/>
                </a:cubicBezTo>
                <a:cubicBezTo>
                  <a:pt x="426" y="160"/>
                  <a:pt x="426" y="160"/>
                  <a:pt x="426" y="160"/>
                </a:cubicBezTo>
                <a:cubicBezTo>
                  <a:pt x="426" y="158"/>
                  <a:pt x="426" y="158"/>
                  <a:pt x="426" y="158"/>
                </a:cubicBezTo>
                <a:cubicBezTo>
                  <a:pt x="423" y="158"/>
                  <a:pt x="423" y="158"/>
                  <a:pt x="423" y="158"/>
                </a:cubicBezTo>
                <a:cubicBezTo>
                  <a:pt x="423" y="156"/>
                  <a:pt x="423" y="156"/>
                  <a:pt x="423" y="156"/>
                </a:cubicBezTo>
                <a:cubicBezTo>
                  <a:pt x="424" y="156"/>
                  <a:pt x="425" y="156"/>
                  <a:pt x="426" y="156"/>
                </a:cubicBezTo>
                <a:cubicBezTo>
                  <a:pt x="426" y="154"/>
                  <a:pt x="426" y="154"/>
                  <a:pt x="426" y="154"/>
                </a:cubicBezTo>
                <a:cubicBezTo>
                  <a:pt x="425" y="154"/>
                  <a:pt x="424" y="154"/>
                  <a:pt x="423" y="154"/>
                </a:cubicBezTo>
                <a:cubicBezTo>
                  <a:pt x="423" y="154"/>
                  <a:pt x="423" y="154"/>
                  <a:pt x="423" y="154"/>
                </a:cubicBezTo>
                <a:cubicBezTo>
                  <a:pt x="422" y="154"/>
                  <a:pt x="422" y="154"/>
                  <a:pt x="422" y="154"/>
                </a:cubicBezTo>
                <a:cubicBezTo>
                  <a:pt x="421" y="154"/>
                  <a:pt x="421" y="154"/>
                  <a:pt x="421" y="154"/>
                </a:cubicBezTo>
                <a:cubicBezTo>
                  <a:pt x="422" y="153"/>
                  <a:pt x="422" y="153"/>
                  <a:pt x="422" y="153"/>
                </a:cubicBezTo>
                <a:cubicBezTo>
                  <a:pt x="422" y="153"/>
                  <a:pt x="423" y="152"/>
                  <a:pt x="423" y="152"/>
                </a:cubicBezTo>
                <a:cubicBezTo>
                  <a:pt x="424" y="151"/>
                  <a:pt x="424" y="150"/>
                  <a:pt x="425" y="150"/>
                </a:cubicBezTo>
                <a:cubicBezTo>
                  <a:pt x="425" y="150"/>
                  <a:pt x="426" y="150"/>
                  <a:pt x="426" y="151"/>
                </a:cubicBezTo>
                <a:cubicBezTo>
                  <a:pt x="426" y="148"/>
                  <a:pt x="426" y="148"/>
                  <a:pt x="426" y="148"/>
                </a:cubicBezTo>
                <a:cubicBezTo>
                  <a:pt x="426" y="148"/>
                  <a:pt x="425" y="148"/>
                  <a:pt x="425" y="148"/>
                </a:cubicBezTo>
                <a:cubicBezTo>
                  <a:pt x="425" y="147"/>
                  <a:pt x="425" y="147"/>
                  <a:pt x="425" y="147"/>
                </a:cubicBezTo>
                <a:cubicBezTo>
                  <a:pt x="424" y="148"/>
                  <a:pt x="424" y="148"/>
                  <a:pt x="424" y="148"/>
                </a:cubicBezTo>
                <a:cubicBezTo>
                  <a:pt x="424" y="148"/>
                  <a:pt x="423" y="148"/>
                  <a:pt x="423" y="148"/>
                </a:cubicBezTo>
                <a:cubicBezTo>
                  <a:pt x="423" y="143"/>
                  <a:pt x="423" y="143"/>
                  <a:pt x="423" y="143"/>
                </a:cubicBezTo>
                <a:cubicBezTo>
                  <a:pt x="424" y="144"/>
                  <a:pt x="424" y="144"/>
                  <a:pt x="425" y="144"/>
                </a:cubicBezTo>
                <a:cubicBezTo>
                  <a:pt x="425" y="145"/>
                  <a:pt x="426" y="145"/>
                  <a:pt x="426" y="146"/>
                </a:cubicBezTo>
                <a:cubicBezTo>
                  <a:pt x="426" y="143"/>
                  <a:pt x="426" y="143"/>
                  <a:pt x="426" y="143"/>
                </a:cubicBezTo>
                <a:cubicBezTo>
                  <a:pt x="426" y="143"/>
                  <a:pt x="426" y="143"/>
                  <a:pt x="426" y="143"/>
                </a:cubicBezTo>
                <a:cubicBezTo>
                  <a:pt x="424" y="142"/>
                  <a:pt x="423" y="141"/>
                  <a:pt x="423" y="141"/>
                </a:cubicBezTo>
                <a:cubicBezTo>
                  <a:pt x="423" y="140"/>
                  <a:pt x="423" y="140"/>
                  <a:pt x="423" y="140"/>
                </a:cubicBezTo>
                <a:cubicBezTo>
                  <a:pt x="423" y="139"/>
                  <a:pt x="423" y="139"/>
                  <a:pt x="423" y="139"/>
                </a:cubicBezTo>
                <a:cubicBezTo>
                  <a:pt x="423" y="139"/>
                  <a:pt x="423" y="139"/>
                  <a:pt x="423" y="139"/>
                </a:cubicBezTo>
                <a:cubicBezTo>
                  <a:pt x="422" y="138"/>
                  <a:pt x="422" y="137"/>
                  <a:pt x="422" y="136"/>
                </a:cubicBezTo>
                <a:cubicBezTo>
                  <a:pt x="422" y="135"/>
                  <a:pt x="422" y="133"/>
                  <a:pt x="423" y="131"/>
                </a:cubicBezTo>
                <a:cubicBezTo>
                  <a:pt x="424" y="130"/>
                  <a:pt x="424" y="129"/>
                  <a:pt x="424" y="127"/>
                </a:cubicBezTo>
                <a:cubicBezTo>
                  <a:pt x="424" y="126"/>
                  <a:pt x="424" y="126"/>
                  <a:pt x="424" y="125"/>
                </a:cubicBezTo>
                <a:cubicBezTo>
                  <a:pt x="424" y="124"/>
                  <a:pt x="425" y="123"/>
                  <a:pt x="426" y="123"/>
                </a:cubicBezTo>
                <a:cubicBezTo>
                  <a:pt x="426" y="120"/>
                  <a:pt x="426" y="120"/>
                  <a:pt x="426" y="120"/>
                </a:cubicBezTo>
                <a:cubicBezTo>
                  <a:pt x="425" y="121"/>
                  <a:pt x="424" y="122"/>
                  <a:pt x="423" y="123"/>
                </a:cubicBezTo>
                <a:cubicBezTo>
                  <a:pt x="423" y="121"/>
                  <a:pt x="423" y="121"/>
                  <a:pt x="423" y="121"/>
                </a:cubicBezTo>
                <a:cubicBezTo>
                  <a:pt x="424" y="120"/>
                  <a:pt x="425" y="119"/>
                  <a:pt x="426" y="119"/>
                </a:cubicBezTo>
                <a:cubicBezTo>
                  <a:pt x="426" y="116"/>
                  <a:pt x="426" y="116"/>
                  <a:pt x="426" y="116"/>
                </a:cubicBezTo>
                <a:cubicBezTo>
                  <a:pt x="426" y="116"/>
                  <a:pt x="425" y="116"/>
                  <a:pt x="425" y="117"/>
                </a:cubicBezTo>
                <a:cubicBezTo>
                  <a:pt x="424" y="117"/>
                  <a:pt x="424" y="118"/>
                  <a:pt x="423" y="118"/>
                </a:cubicBezTo>
                <a:cubicBezTo>
                  <a:pt x="423" y="118"/>
                  <a:pt x="423" y="118"/>
                  <a:pt x="423" y="118"/>
                </a:cubicBezTo>
                <a:cubicBezTo>
                  <a:pt x="421" y="120"/>
                  <a:pt x="421" y="120"/>
                  <a:pt x="421" y="120"/>
                </a:cubicBezTo>
                <a:cubicBezTo>
                  <a:pt x="421" y="120"/>
                  <a:pt x="421" y="120"/>
                  <a:pt x="421" y="120"/>
                </a:cubicBezTo>
                <a:cubicBezTo>
                  <a:pt x="421" y="120"/>
                  <a:pt x="421" y="120"/>
                  <a:pt x="421" y="120"/>
                </a:cubicBezTo>
                <a:cubicBezTo>
                  <a:pt x="420" y="120"/>
                  <a:pt x="420" y="121"/>
                  <a:pt x="419" y="121"/>
                </a:cubicBezTo>
                <a:cubicBezTo>
                  <a:pt x="419" y="121"/>
                  <a:pt x="419" y="121"/>
                  <a:pt x="419" y="121"/>
                </a:cubicBezTo>
                <a:cubicBezTo>
                  <a:pt x="418" y="121"/>
                  <a:pt x="418" y="121"/>
                  <a:pt x="418" y="121"/>
                </a:cubicBezTo>
                <a:cubicBezTo>
                  <a:pt x="418" y="121"/>
                  <a:pt x="418" y="121"/>
                  <a:pt x="418" y="121"/>
                </a:cubicBezTo>
                <a:cubicBezTo>
                  <a:pt x="409" y="127"/>
                  <a:pt x="402" y="138"/>
                  <a:pt x="398" y="147"/>
                </a:cubicBezTo>
                <a:cubicBezTo>
                  <a:pt x="397" y="149"/>
                  <a:pt x="397" y="150"/>
                  <a:pt x="396" y="151"/>
                </a:cubicBezTo>
                <a:cubicBezTo>
                  <a:pt x="396" y="152"/>
                  <a:pt x="396" y="153"/>
                  <a:pt x="395" y="154"/>
                </a:cubicBezTo>
                <a:cubicBezTo>
                  <a:pt x="393" y="154"/>
                  <a:pt x="390" y="154"/>
                  <a:pt x="387" y="154"/>
                </a:cubicBezTo>
                <a:cubicBezTo>
                  <a:pt x="386" y="154"/>
                  <a:pt x="386" y="154"/>
                  <a:pt x="386" y="154"/>
                </a:cubicBezTo>
                <a:cubicBezTo>
                  <a:pt x="386" y="154"/>
                  <a:pt x="386" y="154"/>
                  <a:pt x="386" y="154"/>
                </a:cubicBezTo>
                <a:cubicBezTo>
                  <a:pt x="384" y="154"/>
                  <a:pt x="382" y="154"/>
                  <a:pt x="380" y="153"/>
                </a:cubicBezTo>
                <a:cubicBezTo>
                  <a:pt x="380" y="153"/>
                  <a:pt x="380" y="153"/>
                  <a:pt x="380" y="153"/>
                </a:cubicBezTo>
                <a:cubicBezTo>
                  <a:pt x="379" y="153"/>
                  <a:pt x="379" y="153"/>
                  <a:pt x="379" y="153"/>
                </a:cubicBezTo>
                <a:cubicBezTo>
                  <a:pt x="378" y="153"/>
                  <a:pt x="378" y="153"/>
                  <a:pt x="378" y="153"/>
                </a:cubicBezTo>
                <a:cubicBezTo>
                  <a:pt x="378" y="153"/>
                  <a:pt x="378" y="153"/>
                  <a:pt x="378" y="153"/>
                </a:cubicBezTo>
                <a:cubicBezTo>
                  <a:pt x="378" y="153"/>
                  <a:pt x="378" y="153"/>
                  <a:pt x="377" y="153"/>
                </a:cubicBezTo>
                <a:cubicBezTo>
                  <a:pt x="378" y="151"/>
                  <a:pt x="379" y="149"/>
                  <a:pt x="380" y="147"/>
                </a:cubicBezTo>
                <a:cubicBezTo>
                  <a:pt x="380" y="146"/>
                  <a:pt x="380" y="146"/>
                  <a:pt x="380" y="146"/>
                </a:cubicBezTo>
                <a:cubicBezTo>
                  <a:pt x="380" y="146"/>
                  <a:pt x="380" y="146"/>
                  <a:pt x="380" y="146"/>
                </a:cubicBezTo>
                <a:cubicBezTo>
                  <a:pt x="380" y="146"/>
                  <a:pt x="380" y="146"/>
                  <a:pt x="380" y="146"/>
                </a:cubicBezTo>
                <a:cubicBezTo>
                  <a:pt x="380" y="146"/>
                  <a:pt x="380" y="146"/>
                  <a:pt x="380" y="146"/>
                </a:cubicBezTo>
                <a:cubicBezTo>
                  <a:pt x="382" y="143"/>
                  <a:pt x="383" y="140"/>
                  <a:pt x="385" y="138"/>
                </a:cubicBezTo>
                <a:cubicBezTo>
                  <a:pt x="385" y="138"/>
                  <a:pt x="385" y="138"/>
                  <a:pt x="385" y="138"/>
                </a:cubicBezTo>
                <a:cubicBezTo>
                  <a:pt x="387" y="136"/>
                  <a:pt x="387" y="136"/>
                  <a:pt x="387" y="136"/>
                </a:cubicBezTo>
                <a:cubicBezTo>
                  <a:pt x="387" y="135"/>
                  <a:pt x="387" y="135"/>
                  <a:pt x="387" y="135"/>
                </a:cubicBezTo>
                <a:cubicBezTo>
                  <a:pt x="387" y="135"/>
                  <a:pt x="387" y="135"/>
                  <a:pt x="387" y="135"/>
                </a:cubicBezTo>
                <a:cubicBezTo>
                  <a:pt x="388" y="134"/>
                  <a:pt x="389" y="133"/>
                  <a:pt x="390" y="132"/>
                </a:cubicBezTo>
                <a:cubicBezTo>
                  <a:pt x="390" y="132"/>
                  <a:pt x="390" y="132"/>
                  <a:pt x="390" y="132"/>
                </a:cubicBezTo>
                <a:cubicBezTo>
                  <a:pt x="390" y="132"/>
                  <a:pt x="390" y="132"/>
                  <a:pt x="390" y="132"/>
                </a:cubicBezTo>
                <a:cubicBezTo>
                  <a:pt x="395" y="125"/>
                  <a:pt x="401" y="119"/>
                  <a:pt x="407" y="112"/>
                </a:cubicBezTo>
                <a:cubicBezTo>
                  <a:pt x="409" y="111"/>
                  <a:pt x="410" y="110"/>
                  <a:pt x="412" y="109"/>
                </a:cubicBezTo>
              </a:path>
            </a:pathLst>
          </a:custGeom>
          <a:solidFill>
            <a:srgbClr val="E8888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26" name="PA_任意多边形 1458"/>
          <p:cNvSpPr>
            <a:spLocks noEditPoints="1"/>
          </p:cNvSpPr>
          <p:nvPr>
            <p:custDataLst>
              <p:tags r:id="rId191"/>
            </p:custDataLst>
          </p:nvPr>
        </p:nvSpPr>
        <p:spPr bwMode="auto">
          <a:xfrm>
            <a:off x="-58738" y="6665913"/>
            <a:ext cx="3076575" cy="131763"/>
          </a:xfrm>
          <a:custGeom>
            <a:avLst/>
            <a:gdLst>
              <a:gd name="T0" fmla="*/ 1041 w 1280"/>
              <a:gd name="T1" fmla="*/ 55 h 55"/>
              <a:gd name="T2" fmla="*/ 94 w 1280"/>
              <a:gd name="T3" fmla="*/ 51 h 55"/>
              <a:gd name="T4" fmla="*/ 281 w 1280"/>
              <a:gd name="T5" fmla="*/ 47 h 55"/>
              <a:gd name="T6" fmla="*/ 23 w 1280"/>
              <a:gd name="T7" fmla="*/ 50 h 55"/>
              <a:gd name="T8" fmla="*/ 924 w 1280"/>
              <a:gd name="T9" fmla="*/ 55 h 55"/>
              <a:gd name="T10" fmla="*/ 1019 w 1280"/>
              <a:gd name="T11" fmla="*/ 39 h 55"/>
              <a:gd name="T12" fmla="*/ 28 w 1280"/>
              <a:gd name="T13" fmla="*/ 46 h 55"/>
              <a:gd name="T14" fmla="*/ 226 w 1280"/>
              <a:gd name="T15" fmla="*/ 49 h 55"/>
              <a:gd name="T16" fmla="*/ 1230 w 1280"/>
              <a:gd name="T17" fmla="*/ 47 h 55"/>
              <a:gd name="T18" fmla="*/ 1249 w 1280"/>
              <a:gd name="T19" fmla="*/ 34 h 55"/>
              <a:gd name="T20" fmla="*/ 1234 w 1280"/>
              <a:gd name="T21" fmla="*/ 34 h 55"/>
              <a:gd name="T22" fmla="*/ 1254 w 1280"/>
              <a:gd name="T23" fmla="*/ 29 h 55"/>
              <a:gd name="T24" fmla="*/ 1206 w 1280"/>
              <a:gd name="T25" fmla="*/ 39 h 55"/>
              <a:gd name="T26" fmla="*/ 1208 w 1280"/>
              <a:gd name="T27" fmla="*/ 44 h 55"/>
              <a:gd name="T28" fmla="*/ 1268 w 1280"/>
              <a:gd name="T29" fmla="*/ 48 h 55"/>
              <a:gd name="T30" fmla="*/ 1268 w 1280"/>
              <a:gd name="T31" fmla="*/ 44 h 55"/>
              <a:gd name="T32" fmla="*/ 1268 w 1280"/>
              <a:gd name="T33" fmla="*/ 14 h 55"/>
              <a:gd name="T34" fmla="*/ 174 w 1280"/>
              <a:gd name="T35" fmla="*/ 40 h 55"/>
              <a:gd name="T36" fmla="*/ 175 w 1280"/>
              <a:gd name="T37" fmla="*/ 43 h 55"/>
              <a:gd name="T38" fmla="*/ 76 w 1280"/>
              <a:gd name="T39" fmla="*/ 32 h 55"/>
              <a:gd name="T40" fmla="*/ 116 w 1280"/>
              <a:gd name="T41" fmla="*/ 29 h 55"/>
              <a:gd name="T42" fmla="*/ 78 w 1280"/>
              <a:gd name="T43" fmla="*/ 35 h 55"/>
              <a:gd name="T44" fmla="*/ 174 w 1280"/>
              <a:gd name="T45" fmla="*/ 30 h 55"/>
              <a:gd name="T46" fmla="*/ 122 w 1280"/>
              <a:gd name="T47" fmla="*/ 27 h 55"/>
              <a:gd name="T48" fmla="*/ 111 w 1280"/>
              <a:gd name="T49" fmla="*/ 20 h 55"/>
              <a:gd name="T50" fmla="*/ 176 w 1280"/>
              <a:gd name="T51" fmla="*/ 10 h 55"/>
              <a:gd name="T52" fmla="*/ 58 w 1280"/>
              <a:gd name="T53" fmla="*/ 32 h 55"/>
              <a:gd name="T54" fmla="*/ 147 w 1280"/>
              <a:gd name="T55" fmla="*/ 6 h 55"/>
              <a:gd name="T56" fmla="*/ 127 w 1280"/>
              <a:gd name="T57" fmla="*/ 17 h 55"/>
              <a:gd name="T58" fmla="*/ 85 w 1280"/>
              <a:gd name="T59" fmla="*/ 13 h 55"/>
              <a:gd name="T60" fmla="*/ 132 w 1280"/>
              <a:gd name="T61" fmla="*/ 2 h 55"/>
              <a:gd name="T62" fmla="*/ 214 w 1280"/>
              <a:gd name="T63" fmla="*/ 0 h 55"/>
              <a:gd name="T64" fmla="*/ 214 w 1280"/>
              <a:gd name="T65" fmla="*/ 27 h 55"/>
              <a:gd name="T66" fmla="*/ 65 w 1280"/>
              <a:gd name="T67" fmla="*/ 21 h 55"/>
              <a:gd name="T68" fmla="*/ 71 w 1280"/>
              <a:gd name="T69" fmla="*/ 3 h 55"/>
              <a:gd name="T70" fmla="*/ 38 w 1280"/>
              <a:gd name="T71" fmla="*/ 11 h 55"/>
              <a:gd name="T72" fmla="*/ 1 w 1280"/>
              <a:gd name="T73" fmla="*/ 14 h 55"/>
              <a:gd name="T74" fmla="*/ 63 w 1280"/>
              <a:gd name="T75" fmla="*/ 40 h 55"/>
              <a:gd name="T76" fmla="*/ 115 w 1280"/>
              <a:gd name="T77" fmla="*/ 55 h 55"/>
              <a:gd name="T78" fmla="*/ 135 w 1280"/>
              <a:gd name="T79" fmla="*/ 53 h 55"/>
              <a:gd name="T80" fmla="*/ 122 w 1280"/>
              <a:gd name="T81" fmla="*/ 43 h 55"/>
              <a:gd name="T82" fmla="*/ 201 w 1280"/>
              <a:gd name="T83" fmla="*/ 40 h 55"/>
              <a:gd name="T84" fmla="*/ 378 w 1280"/>
              <a:gd name="T85" fmla="*/ 43 h 55"/>
              <a:gd name="T86" fmla="*/ 214 w 1280"/>
              <a:gd name="T87" fmla="*/ 31 h 55"/>
              <a:gd name="T88" fmla="*/ 312 w 1280"/>
              <a:gd name="T89" fmla="*/ 12 h 55"/>
              <a:gd name="T90" fmla="*/ 918 w 1280"/>
              <a:gd name="T91" fmla="*/ 30 h 55"/>
              <a:gd name="T92" fmla="*/ 926 w 1280"/>
              <a:gd name="T93" fmla="*/ 33 h 55"/>
              <a:gd name="T94" fmla="*/ 918 w 1280"/>
              <a:gd name="T95" fmla="*/ 11 h 55"/>
              <a:gd name="T96" fmla="*/ 929 w 1280"/>
              <a:gd name="T97" fmla="*/ 15 h 55"/>
              <a:gd name="T98" fmla="*/ 883 w 1280"/>
              <a:gd name="T99" fmla="*/ 3 h 55"/>
              <a:gd name="T100" fmla="*/ 854 w 1280"/>
              <a:gd name="T101" fmla="*/ 7 h 55"/>
              <a:gd name="T102" fmla="*/ 883 w 1280"/>
              <a:gd name="T103" fmla="*/ 31 h 55"/>
              <a:gd name="T104" fmla="*/ 854 w 1280"/>
              <a:gd name="T105" fmla="*/ 38 h 55"/>
              <a:gd name="T106" fmla="*/ 913 w 1280"/>
              <a:gd name="T107" fmla="*/ 40 h 55"/>
              <a:gd name="T108" fmla="*/ 1057 w 1280"/>
              <a:gd name="T109" fmla="*/ 30 h 55"/>
              <a:gd name="T110" fmla="*/ 1182 w 1280"/>
              <a:gd name="T111" fmla="*/ 12 h 55"/>
              <a:gd name="T112" fmla="*/ 1121 w 1280"/>
              <a:gd name="T113" fmla="*/ 45 h 55"/>
              <a:gd name="T114" fmla="*/ 1153 w 1280"/>
              <a:gd name="T115" fmla="*/ 54 h 55"/>
              <a:gd name="T116" fmla="*/ 1222 w 1280"/>
              <a:gd name="T117" fmla="*/ 4 h 55"/>
              <a:gd name="T118" fmla="*/ 1195 w 1280"/>
              <a:gd name="T119" fmla="*/ 27 h 55"/>
              <a:gd name="T120" fmla="*/ 1217 w 1280"/>
              <a:gd name="T121" fmla="*/ 13 h 55"/>
              <a:gd name="T122" fmla="*/ 1174 w 1280"/>
              <a:gd name="T123" fmla="*/ 41 h 55"/>
              <a:gd name="T124" fmla="*/ 1221 w 1280"/>
              <a:gd name="T125" fmla="*/ 11 h 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280" h="55">
                <a:moveTo>
                  <a:pt x="854" y="51"/>
                </a:moveTo>
                <a:cubicBezTo>
                  <a:pt x="854" y="53"/>
                  <a:pt x="854" y="53"/>
                  <a:pt x="854" y="53"/>
                </a:cubicBezTo>
                <a:cubicBezTo>
                  <a:pt x="856" y="54"/>
                  <a:pt x="858" y="54"/>
                  <a:pt x="861" y="55"/>
                </a:cubicBezTo>
                <a:cubicBezTo>
                  <a:pt x="867" y="55"/>
                  <a:pt x="867" y="55"/>
                  <a:pt x="867" y="55"/>
                </a:cubicBezTo>
                <a:cubicBezTo>
                  <a:pt x="863" y="53"/>
                  <a:pt x="858" y="52"/>
                  <a:pt x="854" y="51"/>
                </a:cubicBezTo>
                <a:moveTo>
                  <a:pt x="854" y="48"/>
                </a:moveTo>
                <a:cubicBezTo>
                  <a:pt x="854" y="50"/>
                  <a:pt x="854" y="50"/>
                  <a:pt x="854" y="50"/>
                </a:cubicBezTo>
                <a:cubicBezTo>
                  <a:pt x="859" y="51"/>
                  <a:pt x="865" y="53"/>
                  <a:pt x="870" y="55"/>
                </a:cubicBezTo>
                <a:cubicBezTo>
                  <a:pt x="875" y="55"/>
                  <a:pt x="875" y="55"/>
                  <a:pt x="875" y="55"/>
                </a:cubicBezTo>
                <a:cubicBezTo>
                  <a:pt x="868" y="52"/>
                  <a:pt x="861" y="50"/>
                  <a:pt x="854" y="48"/>
                </a:cubicBezTo>
                <a:moveTo>
                  <a:pt x="993" y="46"/>
                </a:moveTo>
                <a:cubicBezTo>
                  <a:pt x="992" y="46"/>
                  <a:pt x="990" y="47"/>
                  <a:pt x="989" y="47"/>
                </a:cubicBezTo>
                <a:cubicBezTo>
                  <a:pt x="988" y="47"/>
                  <a:pt x="988" y="47"/>
                  <a:pt x="987" y="47"/>
                </a:cubicBezTo>
                <a:cubicBezTo>
                  <a:pt x="972" y="47"/>
                  <a:pt x="959" y="50"/>
                  <a:pt x="946" y="55"/>
                </a:cubicBezTo>
                <a:cubicBezTo>
                  <a:pt x="952" y="55"/>
                  <a:pt x="952" y="55"/>
                  <a:pt x="952" y="55"/>
                </a:cubicBezTo>
                <a:cubicBezTo>
                  <a:pt x="963" y="51"/>
                  <a:pt x="975" y="49"/>
                  <a:pt x="987" y="49"/>
                </a:cubicBezTo>
                <a:cubicBezTo>
                  <a:pt x="988" y="49"/>
                  <a:pt x="988" y="49"/>
                  <a:pt x="989" y="49"/>
                </a:cubicBezTo>
                <a:cubicBezTo>
                  <a:pt x="989" y="49"/>
                  <a:pt x="989" y="49"/>
                  <a:pt x="989" y="49"/>
                </a:cubicBezTo>
                <a:cubicBezTo>
                  <a:pt x="989" y="49"/>
                  <a:pt x="989" y="49"/>
                  <a:pt x="989" y="49"/>
                </a:cubicBezTo>
                <a:cubicBezTo>
                  <a:pt x="990" y="49"/>
                  <a:pt x="992" y="48"/>
                  <a:pt x="993" y="48"/>
                </a:cubicBezTo>
                <a:cubicBezTo>
                  <a:pt x="995" y="48"/>
                  <a:pt x="997" y="49"/>
                  <a:pt x="999" y="49"/>
                </a:cubicBezTo>
                <a:cubicBezTo>
                  <a:pt x="999" y="50"/>
                  <a:pt x="999" y="50"/>
                  <a:pt x="999" y="50"/>
                </a:cubicBezTo>
                <a:cubicBezTo>
                  <a:pt x="996" y="49"/>
                  <a:pt x="994" y="49"/>
                  <a:pt x="991" y="49"/>
                </a:cubicBezTo>
                <a:cubicBezTo>
                  <a:pt x="980" y="49"/>
                  <a:pt x="969" y="50"/>
                  <a:pt x="959" y="53"/>
                </a:cubicBezTo>
                <a:cubicBezTo>
                  <a:pt x="959" y="53"/>
                  <a:pt x="959" y="53"/>
                  <a:pt x="959" y="53"/>
                </a:cubicBezTo>
                <a:cubicBezTo>
                  <a:pt x="959" y="53"/>
                  <a:pt x="959" y="53"/>
                  <a:pt x="959" y="53"/>
                </a:cubicBezTo>
                <a:cubicBezTo>
                  <a:pt x="957" y="54"/>
                  <a:pt x="956" y="54"/>
                  <a:pt x="955" y="55"/>
                </a:cubicBezTo>
                <a:cubicBezTo>
                  <a:pt x="961" y="55"/>
                  <a:pt x="961" y="55"/>
                  <a:pt x="961" y="55"/>
                </a:cubicBezTo>
                <a:cubicBezTo>
                  <a:pt x="970" y="52"/>
                  <a:pt x="980" y="51"/>
                  <a:pt x="991" y="51"/>
                </a:cubicBezTo>
                <a:cubicBezTo>
                  <a:pt x="994" y="51"/>
                  <a:pt x="997" y="51"/>
                  <a:pt x="1000" y="52"/>
                </a:cubicBezTo>
                <a:cubicBezTo>
                  <a:pt x="1008" y="52"/>
                  <a:pt x="1015" y="53"/>
                  <a:pt x="1022" y="55"/>
                </a:cubicBezTo>
                <a:cubicBezTo>
                  <a:pt x="1031" y="55"/>
                  <a:pt x="1031" y="55"/>
                  <a:pt x="1031" y="55"/>
                </a:cubicBezTo>
                <a:cubicBezTo>
                  <a:pt x="1022" y="52"/>
                  <a:pt x="1012" y="51"/>
                  <a:pt x="1001" y="50"/>
                </a:cubicBezTo>
                <a:cubicBezTo>
                  <a:pt x="1001" y="49"/>
                  <a:pt x="1001" y="49"/>
                  <a:pt x="1001" y="49"/>
                </a:cubicBezTo>
                <a:cubicBezTo>
                  <a:pt x="1007" y="49"/>
                  <a:pt x="1012" y="50"/>
                  <a:pt x="1017" y="51"/>
                </a:cubicBezTo>
                <a:cubicBezTo>
                  <a:pt x="1017" y="51"/>
                  <a:pt x="1017" y="51"/>
                  <a:pt x="1017" y="51"/>
                </a:cubicBezTo>
                <a:cubicBezTo>
                  <a:pt x="1017" y="51"/>
                  <a:pt x="1017" y="51"/>
                  <a:pt x="1017" y="51"/>
                </a:cubicBezTo>
                <a:cubicBezTo>
                  <a:pt x="1023" y="52"/>
                  <a:pt x="1029" y="53"/>
                  <a:pt x="1034" y="55"/>
                </a:cubicBezTo>
                <a:cubicBezTo>
                  <a:pt x="1041" y="55"/>
                  <a:pt x="1041" y="55"/>
                  <a:pt x="1041" y="55"/>
                </a:cubicBezTo>
                <a:cubicBezTo>
                  <a:pt x="1033" y="52"/>
                  <a:pt x="1025" y="50"/>
                  <a:pt x="1017" y="49"/>
                </a:cubicBezTo>
                <a:cubicBezTo>
                  <a:pt x="1012" y="48"/>
                  <a:pt x="1007" y="47"/>
                  <a:pt x="1001" y="47"/>
                </a:cubicBezTo>
                <a:cubicBezTo>
                  <a:pt x="1001" y="47"/>
                  <a:pt x="1001" y="47"/>
                  <a:pt x="1001" y="47"/>
                </a:cubicBezTo>
                <a:cubicBezTo>
                  <a:pt x="1000" y="47"/>
                  <a:pt x="1000" y="47"/>
                  <a:pt x="1000" y="47"/>
                </a:cubicBezTo>
                <a:cubicBezTo>
                  <a:pt x="999" y="47"/>
                  <a:pt x="999" y="47"/>
                  <a:pt x="999" y="47"/>
                </a:cubicBezTo>
                <a:cubicBezTo>
                  <a:pt x="999" y="47"/>
                  <a:pt x="999" y="47"/>
                  <a:pt x="999" y="47"/>
                </a:cubicBezTo>
                <a:cubicBezTo>
                  <a:pt x="997" y="47"/>
                  <a:pt x="995" y="46"/>
                  <a:pt x="993" y="46"/>
                </a:cubicBezTo>
                <a:moveTo>
                  <a:pt x="87" y="55"/>
                </a:moveTo>
                <a:cubicBezTo>
                  <a:pt x="88" y="55"/>
                  <a:pt x="88" y="55"/>
                  <a:pt x="88" y="55"/>
                </a:cubicBezTo>
                <a:cubicBezTo>
                  <a:pt x="87" y="55"/>
                  <a:pt x="87" y="55"/>
                  <a:pt x="87" y="55"/>
                </a:cubicBezTo>
                <a:moveTo>
                  <a:pt x="93" y="46"/>
                </a:moveTo>
                <a:cubicBezTo>
                  <a:pt x="93" y="46"/>
                  <a:pt x="93" y="46"/>
                  <a:pt x="93" y="46"/>
                </a:cubicBezTo>
                <a:cubicBezTo>
                  <a:pt x="91" y="46"/>
                  <a:pt x="89" y="47"/>
                  <a:pt x="87" y="48"/>
                </a:cubicBezTo>
                <a:cubicBezTo>
                  <a:pt x="86" y="48"/>
                  <a:pt x="85" y="49"/>
                  <a:pt x="84" y="49"/>
                </a:cubicBezTo>
                <a:cubicBezTo>
                  <a:pt x="82" y="51"/>
                  <a:pt x="81" y="53"/>
                  <a:pt x="80" y="55"/>
                </a:cubicBezTo>
                <a:cubicBezTo>
                  <a:pt x="82" y="55"/>
                  <a:pt x="82" y="55"/>
                  <a:pt x="82" y="55"/>
                </a:cubicBezTo>
                <a:cubicBezTo>
                  <a:pt x="83" y="54"/>
                  <a:pt x="83" y="52"/>
                  <a:pt x="85" y="51"/>
                </a:cubicBezTo>
                <a:cubicBezTo>
                  <a:pt x="85" y="51"/>
                  <a:pt x="85" y="51"/>
                  <a:pt x="85" y="51"/>
                </a:cubicBezTo>
                <a:cubicBezTo>
                  <a:pt x="86" y="51"/>
                  <a:pt x="86" y="51"/>
                  <a:pt x="86" y="51"/>
                </a:cubicBezTo>
                <a:cubicBezTo>
                  <a:pt x="86" y="51"/>
                  <a:pt x="86" y="50"/>
                  <a:pt x="87" y="50"/>
                </a:cubicBezTo>
                <a:cubicBezTo>
                  <a:pt x="87" y="52"/>
                  <a:pt x="87" y="52"/>
                  <a:pt x="87" y="52"/>
                </a:cubicBezTo>
                <a:cubicBezTo>
                  <a:pt x="86" y="53"/>
                  <a:pt x="85" y="54"/>
                  <a:pt x="84" y="55"/>
                </a:cubicBezTo>
                <a:cubicBezTo>
                  <a:pt x="87" y="55"/>
                  <a:pt x="87" y="55"/>
                  <a:pt x="87" y="55"/>
                </a:cubicBezTo>
                <a:cubicBezTo>
                  <a:pt x="87" y="55"/>
                  <a:pt x="87" y="55"/>
                  <a:pt x="87" y="55"/>
                </a:cubicBezTo>
                <a:cubicBezTo>
                  <a:pt x="87" y="55"/>
                  <a:pt x="87" y="55"/>
                  <a:pt x="87" y="55"/>
                </a:cubicBezTo>
                <a:cubicBezTo>
                  <a:pt x="87" y="55"/>
                  <a:pt x="87" y="55"/>
                  <a:pt x="87" y="55"/>
                </a:cubicBezTo>
                <a:cubicBezTo>
                  <a:pt x="87" y="55"/>
                  <a:pt x="87" y="55"/>
                  <a:pt x="87" y="55"/>
                </a:cubicBezTo>
                <a:cubicBezTo>
                  <a:pt x="89" y="55"/>
                  <a:pt x="89" y="55"/>
                  <a:pt x="89" y="55"/>
                </a:cubicBezTo>
                <a:cubicBezTo>
                  <a:pt x="89" y="55"/>
                  <a:pt x="89" y="55"/>
                  <a:pt x="89" y="55"/>
                </a:cubicBezTo>
                <a:cubicBezTo>
                  <a:pt x="89" y="54"/>
                  <a:pt x="89" y="54"/>
                  <a:pt x="89" y="54"/>
                </a:cubicBezTo>
                <a:cubicBezTo>
                  <a:pt x="89" y="54"/>
                  <a:pt x="89" y="54"/>
                  <a:pt x="89" y="54"/>
                </a:cubicBezTo>
                <a:cubicBezTo>
                  <a:pt x="90" y="54"/>
                  <a:pt x="90" y="54"/>
                  <a:pt x="90" y="55"/>
                </a:cubicBezTo>
                <a:cubicBezTo>
                  <a:pt x="90" y="55"/>
                  <a:pt x="91" y="55"/>
                  <a:pt x="91" y="55"/>
                </a:cubicBezTo>
                <a:cubicBezTo>
                  <a:pt x="93" y="55"/>
                  <a:pt x="93" y="55"/>
                  <a:pt x="93" y="55"/>
                </a:cubicBezTo>
                <a:cubicBezTo>
                  <a:pt x="93" y="55"/>
                  <a:pt x="93" y="55"/>
                  <a:pt x="93" y="55"/>
                </a:cubicBezTo>
                <a:cubicBezTo>
                  <a:pt x="93" y="54"/>
                  <a:pt x="92" y="53"/>
                  <a:pt x="92" y="53"/>
                </a:cubicBezTo>
                <a:cubicBezTo>
                  <a:pt x="91" y="53"/>
                  <a:pt x="90" y="52"/>
                  <a:pt x="90" y="52"/>
                </a:cubicBezTo>
                <a:cubicBezTo>
                  <a:pt x="91" y="51"/>
                  <a:pt x="92" y="51"/>
                  <a:pt x="93" y="51"/>
                </a:cubicBezTo>
                <a:cubicBezTo>
                  <a:pt x="93" y="51"/>
                  <a:pt x="94" y="51"/>
                  <a:pt x="94" y="51"/>
                </a:cubicBezTo>
                <a:cubicBezTo>
                  <a:pt x="96" y="52"/>
                  <a:pt x="98" y="53"/>
                  <a:pt x="100" y="55"/>
                </a:cubicBezTo>
                <a:cubicBezTo>
                  <a:pt x="103" y="55"/>
                  <a:pt x="103" y="55"/>
                  <a:pt x="103" y="55"/>
                </a:cubicBezTo>
                <a:cubicBezTo>
                  <a:pt x="100" y="53"/>
                  <a:pt x="98" y="50"/>
                  <a:pt x="95" y="49"/>
                </a:cubicBezTo>
                <a:cubicBezTo>
                  <a:pt x="95" y="49"/>
                  <a:pt x="95" y="49"/>
                  <a:pt x="95" y="49"/>
                </a:cubicBezTo>
                <a:cubicBezTo>
                  <a:pt x="95" y="49"/>
                  <a:pt x="95" y="49"/>
                  <a:pt x="95" y="49"/>
                </a:cubicBezTo>
                <a:cubicBezTo>
                  <a:pt x="94" y="49"/>
                  <a:pt x="94" y="49"/>
                  <a:pt x="93" y="49"/>
                </a:cubicBezTo>
                <a:cubicBezTo>
                  <a:pt x="92" y="49"/>
                  <a:pt x="90" y="49"/>
                  <a:pt x="89" y="50"/>
                </a:cubicBezTo>
                <a:cubicBezTo>
                  <a:pt x="89" y="49"/>
                  <a:pt x="89" y="49"/>
                  <a:pt x="89" y="49"/>
                </a:cubicBezTo>
                <a:cubicBezTo>
                  <a:pt x="90" y="49"/>
                  <a:pt x="92" y="48"/>
                  <a:pt x="93" y="48"/>
                </a:cubicBezTo>
                <a:cubicBezTo>
                  <a:pt x="93" y="48"/>
                  <a:pt x="93" y="48"/>
                  <a:pt x="93" y="48"/>
                </a:cubicBezTo>
                <a:cubicBezTo>
                  <a:pt x="94" y="48"/>
                  <a:pt x="95" y="48"/>
                  <a:pt x="95" y="49"/>
                </a:cubicBezTo>
                <a:cubicBezTo>
                  <a:pt x="98" y="50"/>
                  <a:pt x="101" y="53"/>
                  <a:pt x="104" y="55"/>
                </a:cubicBezTo>
                <a:cubicBezTo>
                  <a:pt x="108" y="55"/>
                  <a:pt x="108" y="55"/>
                  <a:pt x="108" y="55"/>
                </a:cubicBezTo>
                <a:cubicBezTo>
                  <a:pt x="108" y="55"/>
                  <a:pt x="108" y="55"/>
                  <a:pt x="108" y="55"/>
                </a:cubicBezTo>
                <a:cubicBezTo>
                  <a:pt x="104" y="52"/>
                  <a:pt x="101" y="49"/>
                  <a:pt x="96" y="47"/>
                </a:cubicBezTo>
                <a:cubicBezTo>
                  <a:pt x="95" y="46"/>
                  <a:pt x="94" y="46"/>
                  <a:pt x="93" y="46"/>
                </a:cubicBezTo>
                <a:moveTo>
                  <a:pt x="281" y="45"/>
                </a:moveTo>
                <a:cubicBezTo>
                  <a:pt x="280" y="45"/>
                  <a:pt x="280" y="45"/>
                  <a:pt x="280" y="45"/>
                </a:cubicBezTo>
                <a:cubicBezTo>
                  <a:pt x="279" y="45"/>
                  <a:pt x="279" y="45"/>
                  <a:pt x="279" y="45"/>
                </a:cubicBezTo>
                <a:cubicBezTo>
                  <a:pt x="279" y="45"/>
                  <a:pt x="279" y="45"/>
                  <a:pt x="279" y="45"/>
                </a:cubicBezTo>
                <a:cubicBezTo>
                  <a:pt x="272" y="46"/>
                  <a:pt x="263" y="46"/>
                  <a:pt x="256" y="48"/>
                </a:cubicBezTo>
                <a:cubicBezTo>
                  <a:pt x="249" y="50"/>
                  <a:pt x="242" y="52"/>
                  <a:pt x="235" y="55"/>
                </a:cubicBezTo>
                <a:cubicBezTo>
                  <a:pt x="241" y="55"/>
                  <a:pt x="241" y="55"/>
                  <a:pt x="241" y="55"/>
                </a:cubicBezTo>
                <a:cubicBezTo>
                  <a:pt x="246" y="53"/>
                  <a:pt x="251" y="51"/>
                  <a:pt x="256" y="50"/>
                </a:cubicBezTo>
                <a:cubicBezTo>
                  <a:pt x="256" y="50"/>
                  <a:pt x="256" y="50"/>
                  <a:pt x="256" y="50"/>
                </a:cubicBezTo>
                <a:cubicBezTo>
                  <a:pt x="256" y="50"/>
                  <a:pt x="256" y="50"/>
                  <a:pt x="256" y="50"/>
                </a:cubicBezTo>
                <a:cubicBezTo>
                  <a:pt x="264" y="48"/>
                  <a:pt x="272" y="48"/>
                  <a:pt x="279" y="47"/>
                </a:cubicBezTo>
                <a:cubicBezTo>
                  <a:pt x="279" y="48"/>
                  <a:pt x="279" y="48"/>
                  <a:pt x="279" y="48"/>
                </a:cubicBezTo>
                <a:cubicBezTo>
                  <a:pt x="267" y="48"/>
                  <a:pt x="255" y="51"/>
                  <a:pt x="244" y="55"/>
                </a:cubicBezTo>
                <a:cubicBezTo>
                  <a:pt x="244" y="55"/>
                  <a:pt x="244" y="55"/>
                  <a:pt x="243" y="55"/>
                </a:cubicBezTo>
                <a:cubicBezTo>
                  <a:pt x="250" y="55"/>
                  <a:pt x="250" y="55"/>
                  <a:pt x="250" y="55"/>
                </a:cubicBezTo>
                <a:cubicBezTo>
                  <a:pt x="260" y="52"/>
                  <a:pt x="270" y="50"/>
                  <a:pt x="280" y="50"/>
                </a:cubicBezTo>
                <a:cubicBezTo>
                  <a:pt x="285" y="50"/>
                  <a:pt x="290" y="50"/>
                  <a:pt x="295" y="51"/>
                </a:cubicBezTo>
                <a:cubicBezTo>
                  <a:pt x="301" y="51"/>
                  <a:pt x="307" y="53"/>
                  <a:pt x="313" y="55"/>
                </a:cubicBezTo>
                <a:cubicBezTo>
                  <a:pt x="319" y="55"/>
                  <a:pt x="319" y="55"/>
                  <a:pt x="319" y="55"/>
                </a:cubicBezTo>
                <a:cubicBezTo>
                  <a:pt x="312" y="52"/>
                  <a:pt x="304" y="50"/>
                  <a:pt x="295" y="49"/>
                </a:cubicBezTo>
                <a:cubicBezTo>
                  <a:pt x="295" y="49"/>
                  <a:pt x="295" y="49"/>
                  <a:pt x="295" y="49"/>
                </a:cubicBezTo>
                <a:cubicBezTo>
                  <a:pt x="290" y="48"/>
                  <a:pt x="286" y="48"/>
                  <a:pt x="281" y="48"/>
                </a:cubicBezTo>
                <a:cubicBezTo>
                  <a:pt x="281" y="47"/>
                  <a:pt x="281" y="47"/>
                  <a:pt x="281" y="47"/>
                </a:cubicBezTo>
                <a:cubicBezTo>
                  <a:pt x="293" y="47"/>
                  <a:pt x="304" y="49"/>
                  <a:pt x="315" y="53"/>
                </a:cubicBezTo>
                <a:cubicBezTo>
                  <a:pt x="315" y="53"/>
                  <a:pt x="315" y="53"/>
                  <a:pt x="315" y="53"/>
                </a:cubicBezTo>
                <a:cubicBezTo>
                  <a:pt x="315" y="53"/>
                  <a:pt x="315" y="53"/>
                  <a:pt x="315" y="53"/>
                </a:cubicBezTo>
                <a:cubicBezTo>
                  <a:pt x="317" y="53"/>
                  <a:pt x="320" y="54"/>
                  <a:pt x="322" y="55"/>
                </a:cubicBezTo>
                <a:cubicBezTo>
                  <a:pt x="328" y="55"/>
                  <a:pt x="328" y="55"/>
                  <a:pt x="328" y="55"/>
                </a:cubicBezTo>
                <a:cubicBezTo>
                  <a:pt x="324" y="53"/>
                  <a:pt x="320" y="52"/>
                  <a:pt x="315" y="51"/>
                </a:cubicBezTo>
                <a:cubicBezTo>
                  <a:pt x="305" y="47"/>
                  <a:pt x="293" y="45"/>
                  <a:pt x="281" y="45"/>
                </a:cubicBezTo>
                <a:cubicBezTo>
                  <a:pt x="281" y="45"/>
                  <a:pt x="281" y="45"/>
                  <a:pt x="281" y="45"/>
                </a:cubicBezTo>
                <a:moveTo>
                  <a:pt x="21" y="50"/>
                </a:moveTo>
                <a:cubicBezTo>
                  <a:pt x="17" y="49"/>
                  <a:pt x="14" y="47"/>
                  <a:pt x="10" y="47"/>
                </a:cubicBezTo>
                <a:cubicBezTo>
                  <a:pt x="9" y="47"/>
                  <a:pt x="9" y="46"/>
                  <a:pt x="8" y="46"/>
                </a:cubicBezTo>
                <a:cubicBezTo>
                  <a:pt x="13" y="47"/>
                  <a:pt x="17" y="48"/>
                  <a:pt x="21" y="50"/>
                </a:cubicBezTo>
                <a:cubicBezTo>
                  <a:pt x="21" y="50"/>
                  <a:pt x="21" y="50"/>
                  <a:pt x="21" y="50"/>
                </a:cubicBezTo>
                <a:moveTo>
                  <a:pt x="2" y="46"/>
                </a:moveTo>
                <a:cubicBezTo>
                  <a:pt x="2" y="46"/>
                  <a:pt x="2" y="46"/>
                  <a:pt x="2" y="46"/>
                </a:cubicBezTo>
                <a:cubicBezTo>
                  <a:pt x="2" y="46"/>
                  <a:pt x="1" y="46"/>
                  <a:pt x="1" y="46"/>
                </a:cubicBezTo>
                <a:cubicBezTo>
                  <a:pt x="2" y="46"/>
                  <a:pt x="3" y="46"/>
                  <a:pt x="4" y="46"/>
                </a:cubicBezTo>
                <a:cubicBezTo>
                  <a:pt x="5" y="46"/>
                  <a:pt x="6" y="46"/>
                  <a:pt x="7" y="46"/>
                </a:cubicBezTo>
                <a:cubicBezTo>
                  <a:pt x="7" y="46"/>
                  <a:pt x="7" y="46"/>
                  <a:pt x="6" y="46"/>
                </a:cubicBezTo>
                <a:cubicBezTo>
                  <a:pt x="5" y="46"/>
                  <a:pt x="4" y="46"/>
                  <a:pt x="2" y="46"/>
                </a:cubicBezTo>
                <a:moveTo>
                  <a:pt x="4" y="44"/>
                </a:moveTo>
                <a:cubicBezTo>
                  <a:pt x="3" y="44"/>
                  <a:pt x="1" y="44"/>
                  <a:pt x="0" y="44"/>
                </a:cubicBezTo>
                <a:cubicBezTo>
                  <a:pt x="0" y="48"/>
                  <a:pt x="0" y="48"/>
                  <a:pt x="0" y="48"/>
                </a:cubicBezTo>
                <a:cubicBezTo>
                  <a:pt x="1" y="48"/>
                  <a:pt x="2" y="48"/>
                  <a:pt x="2" y="48"/>
                </a:cubicBezTo>
                <a:cubicBezTo>
                  <a:pt x="4" y="48"/>
                  <a:pt x="5" y="48"/>
                  <a:pt x="6" y="48"/>
                </a:cubicBezTo>
                <a:cubicBezTo>
                  <a:pt x="6" y="48"/>
                  <a:pt x="6" y="48"/>
                  <a:pt x="6" y="48"/>
                </a:cubicBezTo>
                <a:cubicBezTo>
                  <a:pt x="6" y="48"/>
                  <a:pt x="6" y="48"/>
                  <a:pt x="6" y="48"/>
                </a:cubicBezTo>
                <a:cubicBezTo>
                  <a:pt x="7" y="48"/>
                  <a:pt x="8" y="48"/>
                  <a:pt x="9" y="49"/>
                </a:cubicBezTo>
                <a:cubicBezTo>
                  <a:pt x="9" y="49"/>
                  <a:pt x="9" y="49"/>
                  <a:pt x="9" y="49"/>
                </a:cubicBezTo>
                <a:cubicBezTo>
                  <a:pt x="9" y="49"/>
                  <a:pt x="9" y="49"/>
                  <a:pt x="9" y="49"/>
                </a:cubicBezTo>
                <a:cubicBezTo>
                  <a:pt x="13" y="49"/>
                  <a:pt x="17" y="51"/>
                  <a:pt x="21" y="52"/>
                </a:cubicBezTo>
                <a:cubicBezTo>
                  <a:pt x="21" y="53"/>
                  <a:pt x="21" y="53"/>
                  <a:pt x="21" y="53"/>
                </a:cubicBezTo>
                <a:cubicBezTo>
                  <a:pt x="21" y="53"/>
                  <a:pt x="21" y="53"/>
                  <a:pt x="21" y="53"/>
                </a:cubicBezTo>
                <a:cubicBezTo>
                  <a:pt x="23" y="54"/>
                  <a:pt x="23" y="54"/>
                  <a:pt x="23" y="54"/>
                </a:cubicBezTo>
                <a:cubicBezTo>
                  <a:pt x="23" y="53"/>
                  <a:pt x="23" y="53"/>
                  <a:pt x="23" y="53"/>
                </a:cubicBezTo>
                <a:cubicBezTo>
                  <a:pt x="24" y="54"/>
                  <a:pt x="25" y="54"/>
                  <a:pt x="26" y="55"/>
                </a:cubicBezTo>
                <a:cubicBezTo>
                  <a:pt x="30" y="55"/>
                  <a:pt x="30" y="55"/>
                  <a:pt x="30" y="55"/>
                </a:cubicBezTo>
                <a:cubicBezTo>
                  <a:pt x="28" y="53"/>
                  <a:pt x="25" y="52"/>
                  <a:pt x="23" y="51"/>
                </a:cubicBezTo>
                <a:cubicBezTo>
                  <a:pt x="23" y="50"/>
                  <a:pt x="23" y="50"/>
                  <a:pt x="23" y="50"/>
                </a:cubicBezTo>
                <a:cubicBezTo>
                  <a:pt x="26" y="52"/>
                  <a:pt x="29" y="53"/>
                  <a:pt x="31" y="55"/>
                </a:cubicBezTo>
                <a:cubicBezTo>
                  <a:pt x="35" y="55"/>
                  <a:pt x="35" y="55"/>
                  <a:pt x="35" y="55"/>
                </a:cubicBezTo>
                <a:cubicBezTo>
                  <a:pt x="31" y="52"/>
                  <a:pt x="27" y="50"/>
                  <a:pt x="23" y="48"/>
                </a:cubicBezTo>
                <a:cubicBezTo>
                  <a:pt x="23" y="48"/>
                  <a:pt x="23" y="48"/>
                  <a:pt x="23" y="48"/>
                </a:cubicBezTo>
                <a:cubicBezTo>
                  <a:pt x="22" y="48"/>
                  <a:pt x="22" y="48"/>
                  <a:pt x="22" y="48"/>
                </a:cubicBezTo>
                <a:cubicBezTo>
                  <a:pt x="22" y="48"/>
                  <a:pt x="22" y="48"/>
                  <a:pt x="22" y="48"/>
                </a:cubicBezTo>
                <a:cubicBezTo>
                  <a:pt x="21" y="47"/>
                  <a:pt x="21" y="47"/>
                  <a:pt x="21" y="47"/>
                </a:cubicBezTo>
                <a:cubicBezTo>
                  <a:pt x="21" y="47"/>
                  <a:pt x="21" y="47"/>
                  <a:pt x="21" y="47"/>
                </a:cubicBezTo>
                <a:cubicBezTo>
                  <a:pt x="16" y="45"/>
                  <a:pt x="10" y="44"/>
                  <a:pt x="4" y="44"/>
                </a:cubicBezTo>
                <a:moveTo>
                  <a:pt x="426" y="39"/>
                </a:moveTo>
                <a:cubicBezTo>
                  <a:pt x="425" y="39"/>
                  <a:pt x="424" y="40"/>
                  <a:pt x="423" y="41"/>
                </a:cubicBezTo>
                <a:cubicBezTo>
                  <a:pt x="423" y="40"/>
                  <a:pt x="423" y="40"/>
                  <a:pt x="423" y="40"/>
                </a:cubicBezTo>
                <a:cubicBezTo>
                  <a:pt x="422" y="41"/>
                  <a:pt x="422" y="41"/>
                  <a:pt x="422" y="41"/>
                </a:cubicBezTo>
                <a:cubicBezTo>
                  <a:pt x="421" y="42"/>
                  <a:pt x="421" y="42"/>
                  <a:pt x="421" y="42"/>
                </a:cubicBezTo>
                <a:cubicBezTo>
                  <a:pt x="421" y="42"/>
                  <a:pt x="421" y="42"/>
                  <a:pt x="421" y="42"/>
                </a:cubicBezTo>
                <a:cubicBezTo>
                  <a:pt x="415" y="46"/>
                  <a:pt x="410" y="50"/>
                  <a:pt x="404" y="55"/>
                </a:cubicBezTo>
                <a:cubicBezTo>
                  <a:pt x="407" y="55"/>
                  <a:pt x="407" y="55"/>
                  <a:pt x="407" y="55"/>
                </a:cubicBezTo>
                <a:cubicBezTo>
                  <a:pt x="412" y="51"/>
                  <a:pt x="416" y="47"/>
                  <a:pt x="421" y="44"/>
                </a:cubicBezTo>
                <a:cubicBezTo>
                  <a:pt x="421" y="45"/>
                  <a:pt x="421" y="45"/>
                  <a:pt x="421" y="45"/>
                </a:cubicBezTo>
                <a:cubicBezTo>
                  <a:pt x="417" y="48"/>
                  <a:pt x="413" y="51"/>
                  <a:pt x="408" y="55"/>
                </a:cubicBezTo>
                <a:cubicBezTo>
                  <a:pt x="412" y="55"/>
                  <a:pt x="412" y="55"/>
                  <a:pt x="412" y="55"/>
                </a:cubicBezTo>
                <a:cubicBezTo>
                  <a:pt x="415" y="52"/>
                  <a:pt x="418" y="50"/>
                  <a:pt x="422" y="47"/>
                </a:cubicBezTo>
                <a:cubicBezTo>
                  <a:pt x="423" y="47"/>
                  <a:pt x="423" y="47"/>
                  <a:pt x="423" y="47"/>
                </a:cubicBezTo>
                <a:cubicBezTo>
                  <a:pt x="423" y="47"/>
                  <a:pt x="423" y="47"/>
                  <a:pt x="423" y="47"/>
                </a:cubicBezTo>
                <a:cubicBezTo>
                  <a:pt x="423" y="47"/>
                  <a:pt x="423" y="47"/>
                  <a:pt x="423" y="47"/>
                </a:cubicBezTo>
                <a:cubicBezTo>
                  <a:pt x="423" y="47"/>
                  <a:pt x="423" y="47"/>
                  <a:pt x="423" y="47"/>
                </a:cubicBezTo>
                <a:cubicBezTo>
                  <a:pt x="424" y="46"/>
                  <a:pt x="425" y="45"/>
                  <a:pt x="426" y="45"/>
                </a:cubicBezTo>
                <a:cubicBezTo>
                  <a:pt x="426" y="42"/>
                  <a:pt x="426" y="42"/>
                  <a:pt x="426" y="42"/>
                </a:cubicBezTo>
                <a:cubicBezTo>
                  <a:pt x="425" y="43"/>
                  <a:pt x="424" y="44"/>
                  <a:pt x="423" y="44"/>
                </a:cubicBezTo>
                <a:cubicBezTo>
                  <a:pt x="423" y="43"/>
                  <a:pt x="423" y="43"/>
                  <a:pt x="423" y="43"/>
                </a:cubicBezTo>
                <a:cubicBezTo>
                  <a:pt x="424" y="42"/>
                  <a:pt x="425" y="41"/>
                  <a:pt x="426" y="41"/>
                </a:cubicBezTo>
                <a:cubicBezTo>
                  <a:pt x="426" y="39"/>
                  <a:pt x="426" y="39"/>
                  <a:pt x="426" y="39"/>
                </a:cubicBezTo>
                <a:moveTo>
                  <a:pt x="989" y="36"/>
                </a:moveTo>
                <a:cubicBezTo>
                  <a:pt x="979" y="36"/>
                  <a:pt x="969" y="37"/>
                  <a:pt x="960" y="39"/>
                </a:cubicBezTo>
                <a:cubicBezTo>
                  <a:pt x="952" y="41"/>
                  <a:pt x="944" y="43"/>
                  <a:pt x="936" y="46"/>
                </a:cubicBezTo>
                <a:cubicBezTo>
                  <a:pt x="936" y="46"/>
                  <a:pt x="936" y="46"/>
                  <a:pt x="936" y="46"/>
                </a:cubicBezTo>
                <a:cubicBezTo>
                  <a:pt x="936" y="46"/>
                  <a:pt x="936" y="46"/>
                  <a:pt x="936" y="46"/>
                </a:cubicBezTo>
                <a:cubicBezTo>
                  <a:pt x="932" y="49"/>
                  <a:pt x="929" y="51"/>
                  <a:pt x="925" y="54"/>
                </a:cubicBezTo>
                <a:cubicBezTo>
                  <a:pt x="924" y="54"/>
                  <a:pt x="924" y="55"/>
                  <a:pt x="924" y="55"/>
                </a:cubicBezTo>
                <a:cubicBezTo>
                  <a:pt x="927" y="55"/>
                  <a:pt x="927" y="55"/>
                  <a:pt x="927" y="55"/>
                </a:cubicBezTo>
                <a:cubicBezTo>
                  <a:pt x="930" y="53"/>
                  <a:pt x="934" y="50"/>
                  <a:pt x="937" y="48"/>
                </a:cubicBezTo>
                <a:cubicBezTo>
                  <a:pt x="945" y="45"/>
                  <a:pt x="952" y="43"/>
                  <a:pt x="960" y="41"/>
                </a:cubicBezTo>
                <a:cubicBezTo>
                  <a:pt x="960" y="41"/>
                  <a:pt x="960" y="41"/>
                  <a:pt x="960" y="41"/>
                </a:cubicBezTo>
                <a:cubicBezTo>
                  <a:pt x="960" y="41"/>
                  <a:pt x="960" y="41"/>
                  <a:pt x="960" y="41"/>
                </a:cubicBezTo>
                <a:cubicBezTo>
                  <a:pt x="969" y="39"/>
                  <a:pt x="979" y="38"/>
                  <a:pt x="989" y="38"/>
                </a:cubicBezTo>
                <a:cubicBezTo>
                  <a:pt x="992" y="38"/>
                  <a:pt x="996" y="38"/>
                  <a:pt x="999" y="38"/>
                </a:cubicBezTo>
                <a:cubicBezTo>
                  <a:pt x="999" y="39"/>
                  <a:pt x="999" y="39"/>
                  <a:pt x="999" y="39"/>
                </a:cubicBezTo>
                <a:cubicBezTo>
                  <a:pt x="995" y="39"/>
                  <a:pt x="991" y="39"/>
                  <a:pt x="987" y="39"/>
                </a:cubicBezTo>
                <a:cubicBezTo>
                  <a:pt x="976" y="39"/>
                  <a:pt x="964" y="40"/>
                  <a:pt x="953" y="43"/>
                </a:cubicBezTo>
                <a:cubicBezTo>
                  <a:pt x="944" y="45"/>
                  <a:pt x="936" y="50"/>
                  <a:pt x="929" y="55"/>
                </a:cubicBezTo>
                <a:cubicBezTo>
                  <a:pt x="932" y="55"/>
                  <a:pt x="932" y="55"/>
                  <a:pt x="932" y="55"/>
                </a:cubicBezTo>
                <a:cubicBezTo>
                  <a:pt x="939" y="50"/>
                  <a:pt x="946" y="47"/>
                  <a:pt x="954" y="45"/>
                </a:cubicBezTo>
                <a:cubicBezTo>
                  <a:pt x="954" y="45"/>
                  <a:pt x="954" y="45"/>
                  <a:pt x="954" y="45"/>
                </a:cubicBezTo>
                <a:cubicBezTo>
                  <a:pt x="954" y="45"/>
                  <a:pt x="954" y="45"/>
                  <a:pt x="954" y="45"/>
                </a:cubicBezTo>
                <a:cubicBezTo>
                  <a:pt x="964" y="42"/>
                  <a:pt x="976" y="41"/>
                  <a:pt x="987" y="41"/>
                </a:cubicBezTo>
                <a:cubicBezTo>
                  <a:pt x="991" y="41"/>
                  <a:pt x="995" y="41"/>
                  <a:pt x="999" y="41"/>
                </a:cubicBezTo>
                <a:cubicBezTo>
                  <a:pt x="999" y="41"/>
                  <a:pt x="999" y="41"/>
                  <a:pt x="999" y="41"/>
                </a:cubicBezTo>
                <a:cubicBezTo>
                  <a:pt x="1000" y="41"/>
                  <a:pt x="1000" y="41"/>
                  <a:pt x="1000" y="41"/>
                </a:cubicBezTo>
                <a:cubicBezTo>
                  <a:pt x="1001" y="41"/>
                  <a:pt x="1001" y="41"/>
                  <a:pt x="1001" y="41"/>
                </a:cubicBezTo>
                <a:cubicBezTo>
                  <a:pt x="1001" y="41"/>
                  <a:pt x="1001" y="41"/>
                  <a:pt x="1001" y="41"/>
                </a:cubicBezTo>
                <a:cubicBezTo>
                  <a:pt x="1010" y="42"/>
                  <a:pt x="1019" y="43"/>
                  <a:pt x="1028" y="44"/>
                </a:cubicBezTo>
                <a:cubicBezTo>
                  <a:pt x="1036" y="47"/>
                  <a:pt x="1045" y="49"/>
                  <a:pt x="1053" y="54"/>
                </a:cubicBezTo>
                <a:cubicBezTo>
                  <a:pt x="1053" y="54"/>
                  <a:pt x="1053" y="54"/>
                  <a:pt x="1053" y="54"/>
                </a:cubicBezTo>
                <a:cubicBezTo>
                  <a:pt x="1053" y="54"/>
                  <a:pt x="1053" y="54"/>
                  <a:pt x="1053" y="54"/>
                </a:cubicBezTo>
                <a:cubicBezTo>
                  <a:pt x="1054" y="54"/>
                  <a:pt x="1054" y="55"/>
                  <a:pt x="1055" y="55"/>
                </a:cubicBezTo>
                <a:cubicBezTo>
                  <a:pt x="1059" y="55"/>
                  <a:pt x="1059" y="55"/>
                  <a:pt x="1059" y="55"/>
                </a:cubicBezTo>
                <a:cubicBezTo>
                  <a:pt x="1057" y="54"/>
                  <a:pt x="1056" y="53"/>
                  <a:pt x="1054" y="52"/>
                </a:cubicBezTo>
                <a:cubicBezTo>
                  <a:pt x="1046" y="48"/>
                  <a:pt x="1037" y="45"/>
                  <a:pt x="1028" y="43"/>
                </a:cubicBezTo>
                <a:cubicBezTo>
                  <a:pt x="1028" y="43"/>
                  <a:pt x="1028" y="43"/>
                  <a:pt x="1028" y="43"/>
                </a:cubicBezTo>
                <a:cubicBezTo>
                  <a:pt x="1028" y="43"/>
                  <a:pt x="1028" y="43"/>
                  <a:pt x="1028" y="43"/>
                </a:cubicBezTo>
                <a:cubicBezTo>
                  <a:pt x="1019" y="41"/>
                  <a:pt x="1010" y="40"/>
                  <a:pt x="1001" y="39"/>
                </a:cubicBezTo>
                <a:cubicBezTo>
                  <a:pt x="1001" y="38"/>
                  <a:pt x="1001" y="38"/>
                  <a:pt x="1001" y="38"/>
                </a:cubicBezTo>
                <a:cubicBezTo>
                  <a:pt x="1007" y="39"/>
                  <a:pt x="1013" y="40"/>
                  <a:pt x="1019" y="41"/>
                </a:cubicBezTo>
                <a:cubicBezTo>
                  <a:pt x="1019" y="41"/>
                  <a:pt x="1019" y="41"/>
                  <a:pt x="1019" y="41"/>
                </a:cubicBezTo>
                <a:cubicBezTo>
                  <a:pt x="1019" y="41"/>
                  <a:pt x="1019" y="41"/>
                  <a:pt x="1019" y="41"/>
                </a:cubicBezTo>
                <a:cubicBezTo>
                  <a:pt x="1034" y="43"/>
                  <a:pt x="1048" y="48"/>
                  <a:pt x="1061" y="55"/>
                </a:cubicBezTo>
                <a:cubicBezTo>
                  <a:pt x="1065" y="55"/>
                  <a:pt x="1065" y="55"/>
                  <a:pt x="1065" y="55"/>
                </a:cubicBezTo>
                <a:cubicBezTo>
                  <a:pt x="1051" y="46"/>
                  <a:pt x="1036" y="41"/>
                  <a:pt x="1019" y="39"/>
                </a:cubicBezTo>
                <a:cubicBezTo>
                  <a:pt x="1013" y="38"/>
                  <a:pt x="1007" y="37"/>
                  <a:pt x="1001" y="36"/>
                </a:cubicBezTo>
                <a:cubicBezTo>
                  <a:pt x="1001" y="36"/>
                  <a:pt x="1001" y="36"/>
                  <a:pt x="1001" y="36"/>
                </a:cubicBezTo>
                <a:cubicBezTo>
                  <a:pt x="1000" y="36"/>
                  <a:pt x="1000" y="36"/>
                  <a:pt x="1000" y="36"/>
                </a:cubicBezTo>
                <a:cubicBezTo>
                  <a:pt x="1000" y="36"/>
                  <a:pt x="1000" y="36"/>
                  <a:pt x="1000" y="36"/>
                </a:cubicBezTo>
                <a:cubicBezTo>
                  <a:pt x="999" y="36"/>
                  <a:pt x="999" y="36"/>
                  <a:pt x="999" y="36"/>
                </a:cubicBezTo>
                <a:cubicBezTo>
                  <a:pt x="999" y="36"/>
                  <a:pt x="999" y="36"/>
                  <a:pt x="999" y="36"/>
                </a:cubicBezTo>
                <a:cubicBezTo>
                  <a:pt x="996" y="36"/>
                  <a:pt x="992" y="36"/>
                  <a:pt x="989" y="36"/>
                </a:cubicBezTo>
                <a:moveTo>
                  <a:pt x="40" y="50"/>
                </a:moveTo>
                <a:cubicBezTo>
                  <a:pt x="30" y="44"/>
                  <a:pt x="30" y="44"/>
                  <a:pt x="30" y="44"/>
                </a:cubicBezTo>
                <a:cubicBezTo>
                  <a:pt x="28" y="43"/>
                  <a:pt x="25" y="42"/>
                  <a:pt x="23" y="41"/>
                </a:cubicBezTo>
                <a:cubicBezTo>
                  <a:pt x="23" y="41"/>
                  <a:pt x="23" y="41"/>
                  <a:pt x="23" y="41"/>
                </a:cubicBezTo>
                <a:cubicBezTo>
                  <a:pt x="25" y="41"/>
                  <a:pt x="26" y="41"/>
                  <a:pt x="27" y="42"/>
                </a:cubicBezTo>
                <a:cubicBezTo>
                  <a:pt x="31" y="45"/>
                  <a:pt x="36" y="47"/>
                  <a:pt x="40" y="50"/>
                </a:cubicBezTo>
                <a:cubicBezTo>
                  <a:pt x="40" y="50"/>
                  <a:pt x="40" y="50"/>
                  <a:pt x="40" y="50"/>
                </a:cubicBezTo>
                <a:moveTo>
                  <a:pt x="1" y="36"/>
                </a:moveTo>
                <a:cubicBezTo>
                  <a:pt x="1" y="36"/>
                  <a:pt x="0" y="36"/>
                  <a:pt x="0" y="36"/>
                </a:cubicBezTo>
                <a:cubicBezTo>
                  <a:pt x="0" y="38"/>
                  <a:pt x="0" y="38"/>
                  <a:pt x="0" y="38"/>
                </a:cubicBezTo>
                <a:cubicBezTo>
                  <a:pt x="0" y="38"/>
                  <a:pt x="1" y="38"/>
                  <a:pt x="1" y="38"/>
                </a:cubicBezTo>
                <a:cubicBezTo>
                  <a:pt x="1" y="38"/>
                  <a:pt x="1" y="38"/>
                  <a:pt x="1" y="38"/>
                </a:cubicBezTo>
                <a:cubicBezTo>
                  <a:pt x="1" y="38"/>
                  <a:pt x="1" y="38"/>
                  <a:pt x="1" y="38"/>
                </a:cubicBezTo>
                <a:cubicBezTo>
                  <a:pt x="2" y="38"/>
                  <a:pt x="4" y="38"/>
                  <a:pt x="5" y="38"/>
                </a:cubicBezTo>
                <a:cubicBezTo>
                  <a:pt x="6" y="38"/>
                  <a:pt x="6" y="38"/>
                  <a:pt x="6" y="38"/>
                </a:cubicBezTo>
                <a:cubicBezTo>
                  <a:pt x="11" y="38"/>
                  <a:pt x="16" y="39"/>
                  <a:pt x="21" y="40"/>
                </a:cubicBezTo>
                <a:cubicBezTo>
                  <a:pt x="21" y="41"/>
                  <a:pt x="21" y="41"/>
                  <a:pt x="21" y="41"/>
                </a:cubicBezTo>
                <a:cubicBezTo>
                  <a:pt x="17" y="39"/>
                  <a:pt x="12" y="39"/>
                  <a:pt x="7" y="38"/>
                </a:cubicBezTo>
                <a:cubicBezTo>
                  <a:pt x="7" y="38"/>
                  <a:pt x="6" y="38"/>
                  <a:pt x="6" y="38"/>
                </a:cubicBezTo>
                <a:cubicBezTo>
                  <a:pt x="4" y="38"/>
                  <a:pt x="2" y="39"/>
                  <a:pt x="1" y="39"/>
                </a:cubicBezTo>
                <a:cubicBezTo>
                  <a:pt x="1" y="39"/>
                  <a:pt x="1" y="39"/>
                  <a:pt x="1" y="39"/>
                </a:cubicBezTo>
                <a:cubicBezTo>
                  <a:pt x="0" y="39"/>
                  <a:pt x="0" y="39"/>
                  <a:pt x="0" y="39"/>
                </a:cubicBezTo>
                <a:cubicBezTo>
                  <a:pt x="0" y="41"/>
                  <a:pt x="0" y="41"/>
                  <a:pt x="0" y="41"/>
                </a:cubicBezTo>
                <a:cubicBezTo>
                  <a:pt x="0" y="41"/>
                  <a:pt x="0" y="41"/>
                  <a:pt x="1" y="41"/>
                </a:cubicBezTo>
                <a:cubicBezTo>
                  <a:pt x="1" y="41"/>
                  <a:pt x="1" y="41"/>
                  <a:pt x="1" y="41"/>
                </a:cubicBezTo>
                <a:cubicBezTo>
                  <a:pt x="3" y="41"/>
                  <a:pt x="4" y="40"/>
                  <a:pt x="6" y="40"/>
                </a:cubicBezTo>
                <a:cubicBezTo>
                  <a:pt x="6" y="40"/>
                  <a:pt x="6" y="40"/>
                  <a:pt x="6" y="40"/>
                </a:cubicBezTo>
                <a:cubicBezTo>
                  <a:pt x="6" y="40"/>
                  <a:pt x="7" y="40"/>
                  <a:pt x="7" y="40"/>
                </a:cubicBezTo>
                <a:cubicBezTo>
                  <a:pt x="7" y="40"/>
                  <a:pt x="7" y="40"/>
                  <a:pt x="7" y="40"/>
                </a:cubicBezTo>
                <a:cubicBezTo>
                  <a:pt x="7" y="40"/>
                  <a:pt x="7" y="40"/>
                  <a:pt x="7" y="40"/>
                </a:cubicBezTo>
                <a:cubicBezTo>
                  <a:pt x="12" y="41"/>
                  <a:pt x="17" y="42"/>
                  <a:pt x="22" y="43"/>
                </a:cubicBezTo>
                <a:cubicBezTo>
                  <a:pt x="24" y="44"/>
                  <a:pt x="26" y="44"/>
                  <a:pt x="28" y="46"/>
                </a:cubicBezTo>
                <a:cubicBezTo>
                  <a:pt x="28" y="46"/>
                  <a:pt x="28" y="46"/>
                  <a:pt x="28" y="46"/>
                </a:cubicBezTo>
                <a:cubicBezTo>
                  <a:pt x="41" y="53"/>
                  <a:pt x="41" y="53"/>
                  <a:pt x="41" y="53"/>
                </a:cubicBezTo>
                <a:cubicBezTo>
                  <a:pt x="44" y="55"/>
                  <a:pt x="44" y="55"/>
                  <a:pt x="44" y="55"/>
                </a:cubicBezTo>
                <a:cubicBezTo>
                  <a:pt x="48" y="55"/>
                  <a:pt x="48" y="55"/>
                  <a:pt x="48" y="55"/>
                </a:cubicBezTo>
                <a:cubicBezTo>
                  <a:pt x="42" y="51"/>
                  <a:pt x="42" y="51"/>
                  <a:pt x="42" y="51"/>
                </a:cubicBezTo>
                <a:cubicBezTo>
                  <a:pt x="42" y="51"/>
                  <a:pt x="42" y="51"/>
                  <a:pt x="42" y="51"/>
                </a:cubicBezTo>
                <a:cubicBezTo>
                  <a:pt x="44" y="52"/>
                  <a:pt x="46" y="54"/>
                  <a:pt x="48" y="55"/>
                </a:cubicBezTo>
                <a:cubicBezTo>
                  <a:pt x="52" y="55"/>
                  <a:pt x="52" y="55"/>
                  <a:pt x="52" y="55"/>
                </a:cubicBezTo>
                <a:cubicBezTo>
                  <a:pt x="49" y="53"/>
                  <a:pt x="45" y="51"/>
                  <a:pt x="42" y="49"/>
                </a:cubicBezTo>
                <a:cubicBezTo>
                  <a:pt x="42" y="49"/>
                  <a:pt x="42" y="49"/>
                  <a:pt x="42" y="49"/>
                </a:cubicBezTo>
                <a:cubicBezTo>
                  <a:pt x="42" y="48"/>
                  <a:pt x="42" y="48"/>
                  <a:pt x="42" y="48"/>
                </a:cubicBezTo>
                <a:cubicBezTo>
                  <a:pt x="40" y="47"/>
                  <a:pt x="40" y="47"/>
                  <a:pt x="40" y="47"/>
                </a:cubicBezTo>
                <a:cubicBezTo>
                  <a:pt x="40" y="48"/>
                  <a:pt x="40" y="48"/>
                  <a:pt x="40" y="48"/>
                </a:cubicBezTo>
                <a:cubicBezTo>
                  <a:pt x="36" y="45"/>
                  <a:pt x="32" y="43"/>
                  <a:pt x="28" y="40"/>
                </a:cubicBezTo>
                <a:cubicBezTo>
                  <a:pt x="28" y="40"/>
                  <a:pt x="28" y="40"/>
                  <a:pt x="28" y="40"/>
                </a:cubicBezTo>
                <a:cubicBezTo>
                  <a:pt x="28" y="40"/>
                  <a:pt x="28" y="40"/>
                  <a:pt x="28" y="40"/>
                </a:cubicBezTo>
                <a:cubicBezTo>
                  <a:pt x="26" y="39"/>
                  <a:pt x="24" y="39"/>
                  <a:pt x="22" y="38"/>
                </a:cubicBezTo>
                <a:cubicBezTo>
                  <a:pt x="17" y="37"/>
                  <a:pt x="12" y="36"/>
                  <a:pt x="6" y="36"/>
                </a:cubicBezTo>
                <a:cubicBezTo>
                  <a:pt x="6" y="36"/>
                  <a:pt x="6" y="36"/>
                  <a:pt x="6" y="36"/>
                </a:cubicBezTo>
                <a:cubicBezTo>
                  <a:pt x="6" y="36"/>
                  <a:pt x="6" y="36"/>
                  <a:pt x="6" y="36"/>
                </a:cubicBezTo>
                <a:cubicBezTo>
                  <a:pt x="5" y="36"/>
                  <a:pt x="5" y="36"/>
                  <a:pt x="5" y="36"/>
                </a:cubicBezTo>
                <a:cubicBezTo>
                  <a:pt x="5" y="36"/>
                  <a:pt x="5" y="36"/>
                  <a:pt x="5" y="36"/>
                </a:cubicBezTo>
                <a:cubicBezTo>
                  <a:pt x="4" y="36"/>
                  <a:pt x="3" y="36"/>
                  <a:pt x="1" y="36"/>
                </a:cubicBezTo>
                <a:moveTo>
                  <a:pt x="281" y="32"/>
                </a:moveTo>
                <a:cubicBezTo>
                  <a:pt x="280" y="32"/>
                  <a:pt x="280" y="32"/>
                  <a:pt x="280" y="32"/>
                </a:cubicBezTo>
                <a:cubicBezTo>
                  <a:pt x="279" y="32"/>
                  <a:pt x="279" y="32"/>
                  <a:pt x="279" y="32"/>
                </a:cubicBezTo>
                <a:cubicBezTo>
                  <a:pt x="279" y="32"/>
                  <a:pt x="279" y="32"/>
                  <a:pt x="279" y="32"/>
                </a:cubicBezTo>
                <a:cubicBezTo>
                  <a:pt x="260" y="33"/>
                  <a:pt x="241" y="39"/>
                  <a:pt x="225" y="48"/>
                </a:cubicBezTo>
                <a:cubicBezTo>
                  <a:pt x="223" y="48"/>
                  <a:pt x="222" y="49"/>
                  <a:pt x="221" y="50"/>
                </a:cubicBezTo>
                <a:cubicBezTo>
                  <a:pt x="219" y="51"/>
                  <a:pt x="218" y="52"/>
                  <a:pt x="217" y="53"/>
                </a:cubicBezTo>
                <a:cubicBezTo>
                  <a:pt x="217" y="53"/>
                  <a:pt x="217" y="53"/>
                  <a:pt x="217" y="53"/>
                </a:cubicBezTo>
                <a:cubicBezTo>
                  <a:pt x="217" y="53"/>
                  <a:pt x="217" y="53"/>
                  <a:pt x="217" y="53"/>
                </a:cubicBezTo>
                <a:cubicBezTo>
                  <a:pt x="216" y="53"/>
                  <a:pt x="215" y="54"/>
                  <a:pt x="214" y="55"/>
                </a:cubicBezTo>
                <a:cubicBezTo>
                  <a:pt x="217" y="55"/>
                  <a:pt x="217" y="55"/>
                  <a:pt x="217" y="55"/>
                </a:cubicBezTo>
                <a:cubicBezTo>
                  <a:pt x="217" y="55"/>
                  <a:pt x="218" y="55"/>
                  <a:pt x="218" y="54"/>
                </a:cubicBezTo>
                <a:cubicBezTo>
                  <a:pt x="219" y="54"/>
                  <a:pt x="221" y="53"/>
                  <a:pt x="222" y="52"/>
                </a:cubicBezTo>
                <a:cubicBezTo>
                  <a:pt x="223" y="51"/>
                  <a:pt x="224" y="50"/>
                  <a:pt x="225" y="50"/>
                </a:cubicBezTo>
                <a:cubicBezTo>
                  <a:pt x="226" y="49"/>
                  <a:pt x="226" y="49"/>
                  <a:pt x="226" y="49"/>
                </a:cubicBezTo>
                <a:cubicBezTo>
                  <a:pt x="226" y="49"/>
                  <a:pt x="226" y="49"/>
                  <a:pt x="226" y="49"/>
                </a:cubicBezTo>
                <a:cubicBezTo>
                  <a:pt x="242" y="40"/>
                  <a:pt x="260" y="35"/>
                  <a:pt x="279" y="34"/>
                </a:cubicBezTo>
                <a:cubicBezTo>
                  <a:pt x="279" y="35"/>
                  <a:pt x="279" y="35"/>
                  <a:pt x="279" y="35"/>
                </a:cubicBezTo>
                <a:cubicBezTo>
                  <a:pt x="257" y="36"/>
                  <a:pt x="237" y="43"/>
                  <a:pt x="220" y="55"/>
                </a:cubicBezTo>
                <a:cubicBezTo>
                  <a:pt x="224" y="55"/>
                  <a:pt x="224" y="55"/>
                  <a:pt x="224" y="55"/>
                </a:cubicBezTo>
                <a:cubicBezTo>
                  <a:pt x="240" y="44"/>
                  <a:pt x="260" y="38"/>
                  <a:pt x="280" y="37"/>
                </a:cubicBezTo>
                <a:cubicBezTo>
                  <a:pt x="283" y="37"/>
                  <a:pt x="285" y="37"/>
                  <a:pt x="287" y="37"/>
                </a:cubicBezTo>
                <a:cubicBezTo>
                  <a:pt x="309" y="38"/>
                  <a:pt x="328" y="45"/>
                  <a:pt x="346" y="55"/>
                </a:cubicBezTo>
                <a:cubicBezTo>
                  <a:pt x="350" y="55"/>
                  <a:pt x="350" y="55"/>
                  <a:pt x="350" y="55"/>
                </a:cubicBezTo>
                <a:cubicBezTo>
                  <a:pt x="331" y="44"/>
                  <a:pt x="310" y="37"/>
                  <a:pt x="287" y="35"/>
                </a:cubicBezTo>
                <a:cubicBezTo>
                  <a:pt x="287" y="35"/>
                  <a:pt x="287" y="35"/>
                  <a:pt x="287" y="35"/>
                </a:cubicBezTo>
                <a:cubicBezTo>
                  <a:pt x="287" y="35"/>
                  <a:pt x="287" y="35"/>
                  <a:pt x="287" y="35"/>
                </a:cubicBezTo>
                <a:cubicBezTo>
                  <a:pt x="285" y="35"/>
                  <a:pt x="283" y="35"/>
                  <a:pt x="281" y="35"/>
                </a:cubicBezTo>
                <a:cubicBezTo>
                  <a:pt x="281" y="34"/>
                  <a:pt x="281" y="34"/>
                  <a:pt x="281" y="34"/>
                </a:cubicBezTo>
                <a:cubicBezTo>
                  <a:pt x="289" y="34"/>
                  <a:pt x="296" y="35"/>
                  <a:pt x="304" y="36"/>
                </a:cubicBezTo>
                <a:cubicBezTo>
                  <a:pt x="321" y="39"/>
                  <a:pt x="337" y="46"/>
                  <a:pt x="352" y="55"/>
                </a:cubicBezTo>
                <a:cubicBezTo>
                  <a:pt x="356" y="55"/>
                  <a:pt x="356" y="55"/>
                  <a:pt x="356" y="55"/>
                </a:cubicBezTo>
                <a:cubicBezTo>
                  <a:pt x="340" y="45"/>
                  <a:pt x="323" y="37"/>
                  <a:pt x="304" y="34"/>
                </a:cubicBezTo>
                <a:cubicBezTo>
                  <a:pt x="304" y="34"/>
                  <a:pt x="304" y="34"/>
                  <a:pt x="304" y="34"/>
                </a:cubicBezTo>
                <a:cubicBezTo>
                  <a:pt x="304" y="34"/>
                  <a:pt x="304" y="34"/>
                  <a:pt x="304" y="34"/>
                </a:cubicBezTo>
                <a:cubicBezTo>
                  <a:pt x="297" y="33"/>
                  <a:pt x="289" y="32"/>
                  <a:pt x="281" y="32"/>
                </a:cubicBezTo>
                <a:cubicBezTo>
                  <a:pt x="281" y="32"/>
                  <a:pt x="281" y="32"/>
                  <a:pt x="281" y="32"/>
                </a:cubicBezTo>
                <a:moveTo>
                  <a:pt x="1255" y="44"/>
                </a:moveTo>
                <a:cubicBezTo>
                  <a:pt x="1253" y="43"/>
                  <a:pt x="1251" y="42"/>
                  <a:pt x="1249" y="42"/>
                </a:cubicBezTo>
                <a:cubicBezTo>
                  <a:pt x="1249" y="40"/>
                  <a:pt x="1249" y="40"/>
                  <a:pt x="1249" y="40"/>
                </a:cubicBezTo>
                <a:cubicBezTo>
                  <a:pt x="1251" y="41"/>
                  <a:pt x="1253" y="42"/>
                  <a:pt x="1255" y="43"/>
                </a:cubicBezTo>
                <a:cubicBezTo>
                  <a:pt x="1255" y="44"/>
                  <a:pt x="1255" y="44"/>
                  <a:pt x="1255" y="44"/>
                </a:cubicBezTo>
                <a:moveTo>
                  <a:pt x="1226" y="40"/>
                </a:moveTo>
                <a:cubicBezTo>
                  <a:pt x="1226" y="40"/>
                  <a:pt x="1226" y="40"/>
                  <a:pt x="1226" y="40"/>
                </a:cubicBezTo>
                <a:cubicBezTo>
                  <a:pt x="1227" y="40"/>
                  <a:pt x="1227" y="40"/>
                  <a:pt x="1228" y="40"/>
                </a:cubicBezTo>
                <a:cubicBezTo>
                  <a:pt x="1228" y="40"/>
                  <a:pt x="1228" y="40"/>
                  <a:pt x="1228" y="40"/>
                </a:cubicBezTo>
                <a:cubicBezTo>
                  <a:pt x="1228" y="39"/>
                  <a:pt x="1228" y="39"/>
                  <a:pt x="1228" y="39"/>
                </a:cubicBezTo>
                <a:cubicBezTo>
                  <a:pt x="1229" y="38"/>
                  <a:pt x="1229" y="37"/>
                  <a:pt x="1230" y="36"/>
                </a:cubicBezTo>
                <a:cubicBezTo>
                  <a:pt x="1230" y="38"/>
                  <a:pt x="1230" y="38"/>
                  <a:pt x="1230" y="38"/>
                </a:cubicBezTo>
                <a:cubicBezTo>
                  <a:pt x="1229" y="39"/>
                  <a:pt x="1229" y="40"/>
                  <a:pt x="1229" y="41"/>
                </a:cubicBezTo>
                <a:cubicBezTo>
                  <a:pt x="1229" y="42"/>
                  <a:pt x="1229" y="42"/>
                  <a:pt x="1229" y="43"/>
                </a:cubicBezTo>
                <a:cubicBezTo>
                  <a:pt x="1229" y="43"/>
                  <a:pt x="1229" y="43"/>
                  <a:pt x="1229" y="43"/>
                </a:cubicBezTo>
                <a:cubicBezTo>
                  <a:pt x="1230" y="43"/>
                  <a:pt x="1230" y="43"/>
                  <a:pt x="1230" y="43"/>
                </a:cubicBezTo>
                <a:cubicBezTo>
                  <a:pt x="1230" y="43"/>
                  <a:pt x="1230" y="43"/>
                  <a:pt x="1230" y="43"/>
                </a:cubicBezTo>
                <a:cubicBezTo>
                  <a:pt x="1230" y="47"/>
                  <a:pt x="1230" y="47"/>
                  <a:pt x="1230" y="47"/>
                </a:cubicBezTo>
                <a:cubicBezTo>
                  <a:pt x="1229" y="46"/>
                  <a:pt x="1229" y="45"/>
                  <a:pt x="1228" y="45"/>
                </a:cubicBezTo>
                <a:cubicBezTo>
                  <a:pt x="1226" y="43"/>
                  <a:pt x="1224" y="41"/>
                  <a:pt x="1223" y="40"/>
                </a:cubicBezTo>
                <a:cubicBezTo>
                  <a:pt x="1223" y="40"/>
                  <a:pt x="1223" y="40"/>
                  <a:pt x="1223" y="40"/>
                </a:cubicBezTo>
                <a:cubicBezTo>
                  <a:pt x="1223" y="40"/>
                  <a:pt x="1223" y="40"/>
                  <a:pt x="1223" y="40"/>
                </a:cubicBezTo>
                <a:cubicBezTo>
                  <a:pt x="1221" y="39"/>
                  <a:pt x="1218" y="39"/>
                  <a:pt x="1215" y="39"/>
                </a:cubicBezTo>
                <a:cubicBezTo>
                  <a:pt x="1212" y="39"/>
                  <a:pt x="1209" y="40"/>
                  <a:pt x="1206" y="42"/>
                </a:cubicBezTo>
                <a:cubicBezTo>
                  <a:pt x="1206" y="43"/>
                  <a:pt x="1206" y="43"/>
                  <a:pt x="1206" y="44"/>
                </a:cubicBezTo>
                <a:cubicBezTo>
                  <a:pt x="1206" y="42"/>
                  <a:pt x="1206" y="42"/>
                  <a:pt x="1206" y="42"/>
                </a:cubicBezTo>
                <a:cubicBezTo>
                  <a:pt x="1208" y="40"/>
                  <a:pt x="1208" y="40"/>
                  <a:pt x="1208" y="40"/>
                </a:cubicBezTo>
                <a:cubicBezTo>
                  <a:pt x="1210" y="39"/>
                  <a:pt x="1213" y="38"/>
                  <a:pt x="1216" y="38"/>
                </a:cubicBezTo>
                <a:cubicBezTo>
                  <a:pt x="1216" y="38"/>
                  <a:pt x="1216" y="38"/>
                  <a:pt x="1216" y="38"/>
                </a:cubicBezTo>
                <a:cubicBezTo>
                  <a:pt x="1218" y="38"/>
                  <a:pt x="1219" y="38"/>
                  <a:pt x="1220" y="39"/>
                </a:cubicBezTo>
                <a:cubicBezTo>
                  <a:pt x="1221" y="39"/>
                  <a:pt x="1221" y="39"/>
                  <a:pt x="1221" y="39"/>
                </a:cubicBezTo>
                <a:cubicBezTo>
                  <a:pt x="1221" y="39"/>
                  <a:pt x="1221" y="39"/>
                  <a:pt x="1221" y="39"/>
                </a:cubicBezTo>
                <a:cubicBezTo>
                  <a:pt x="1221" y="39"/>
                  <a:pt x="1221" y="39"/>
                  <a:pt x="1221" y="39"/>
                </a:cubicBezTo>
                <a:cubicBezTo>
                  <a:pt x="1221" y="39"/>
                  <a:pt x="1221" y="39"/>
                  <a:pt x="1221" y="39"/>
                </a:cubicBezTo>
                <a:cubicBezTo>
                  <a:pt x="1222" y="39"/>
                  <a:pt x="1223" y="39"/>
                  <a:pt x="1224" y="39"/>
                </a:cubicBezTo>
                <a:cubicBezTo>
                  <a:pt x="1224" y="40"/>
                  <a:pt x="1225" y="40"/>
                  <a:pt x="1226" y="40"/>
                </a:cubicBezTo>
                <a:moveTo>
                  <a:pt x="1255" y="35"/>
                </a:moveTo>
                <a:cubicBezTo>
                  <a:pt x="1256" y="35"/>
                  <a:pt x="1256" y="35"/>
                  <a:pt x="1256" y="35"/>
                </a:cubicBezTo>
                <a:cubicBezTo>
                  <a:pt x="1257" y="35"/>
                  <a:pt x="1257" y="35"/>
                  <a:pt x="1257" y="35"/>
                </a:cubicBezTo>
                <a:cubicBezTo>
                  <a:pt x="1257" y="35"/>
                  <a:pt x="1257" y="35"/>
                  <a:pt x="1257" y="35"/>
                </a:cubicBezTo>
                <a:cubicBezTo>
                  <a:pt x="1258" y="35"/>
                  <a:pt x="1259" y="35"/>
                  <a:pt x="1259" y="35"/>
                </a:cubicBezTo>
                <a:cubicBezTo>
                  <a:pt x="1259" y="35"/>
                  <a:pt x="1259" y="35"/>
                  <a:pt x="1259" y="35"/>
                </a:cubicBezTo>
                <a:cubicBezTo>
                  <a:pt x="1261" y="35"/>
                  <a:pt x="1262" y="35"/>
                  <a:pt x="1263" y="37"/>
                </a:cubicBezTo>
                <a:cubicBezTo>
                  <a:pt x="1264" y="37"/>
                  <a:pt x="1264" y="37"/>
                  <a:pt x="1264" y="38"/>
                </a:cubicBezTo>
                <a:cubicBezTo>
                  <a:pt x="1264" y="38"/>
                  <a:pt x="1264" y="38"/>
                  <a:pt x="1263" y="38"/>
                </a:cubicBezTo>
                <a:cubicBezTo>
                  <a:pt x="1263" y="38"/>
                  <a:pt x="1262" y="39"/>
                  <a:pt x="1261" y="39"/>
                </a:cubicBezTo>
                <a:cubicBezTo>
                  <a:pt x="1260" y="39"/>
                  <a:pt x="1259" y="40"/>
                  <a:pt x="1259" y="40"/>
                </a:cubicBezTo>
                <a:cubicBezTo>
                  <a:pt x="1259" y="41"/>
                  <a:pt x="1258" y="41"/>
                  <a:pt x="1258" y="42"/>
                </a:cubicBezTo>
                <a:cubicBezTo>
                  <a:pt x="1258" y="42"/>
                  <a:pt x="1257" y="42"/>
                  <a:pt x="1256" y="41"/>
                </a:cubicBezTo>
                <a:cubicBezTo>
                  <a:pt x="1254" y="40"/>
                  <a:pt x="1251" y="39"/>
                  <a:pt x="1249" y="38"/>
                </a:cubicBezTo>
                <a:cubicBezTo>
                  <a:pt x="1249" y="37"/>
                  <a:pt x="1250" y="37"/>
                  <a:pt x="1250" y="37"/>
                </a:cubicBezTo>
                <a:cubicBezTo>
                  <a:pt x="1251" y="37"/>
                  <a:pt x="1252" y="36"/>
                  <a:pt x="1252" y="35"/>
                </a:cubicBezTo>
                <a:cubicBezTo>
                  <a:pt x="1253" y="35"/>
                  <a:pt x="1253" y="36"/>
                  <a:pt x="1253" y="36"/>
                </a:cubicBezTo>
                <a:cubicBezTo>
                  <a:pt x="1254" y="36"/>
                  <a:pt x="1254" y="35"/>
                  <a:pt x="1255" y="35"/>
                </a:cubicBezTo>
                <a:cubicBezTo>
                  <a:pt x="1255" y="35"/>
                  <a:pt x="1255" y="35"/>
                  <a:pt x="1255" y="35"/>
                </a:cubicBezTo>
                <a:moveTo>
                  <a:pt x="1249" y="35"/>
                </a:moveTo>
                <a:cubicBezTo>
                  <a:pt x="1249" y="34"/>
                  <a:pt x="1249" y="34"/>
                  <a:pt x="1249" y="34"/>
                </a:cubicBezTo>
                <a:cubicBezTo>
                  <a:pt x="1250" y="33"/>
                  <a:pt x="1252" y="32"/>
                  <a:pt x="1253" y="32"/>
                </a:cubicBezTo>
                <a:cubicBezTo>
                  <a:pt x="1253" y="32"/>
                  <a:pt x="1253" y="32"/>
                  <a:pt x="1253" y="32"/>
                </a:cubicBezTo>
                <a:cubicBezTo>
                  <a:pt x="1254" y="32"/>
                  <a:pt x="1254" y="32"/>
                  <a:pt x="1255" y="32"/>
                </a:cubicBezTo>
                <a:cubicBezTo>
                  <a:pt x="1255" y="32"/>
                  <a:pt x="1255" y="32"/>
                  <a:pt x="1255" y="32"/>
                </a:cubicBezTo>
                <a:cubicBezTo>
                  <a:pt x="1255" y="33"/>
                  <a:pt x="1255" y="33"/>
                  <a:pt x="1255" y="33"/>
                </a:cubicBezTo>
                <a:cubicBezTo>
                  <a:pt x="1254" y="33"/>
                  <a:pt x="1254" y="34"/>
                  <a:pt x="1253" y="34"/>
                </a:cubicBezTo>
                <a:cubicBezTo>
                  <a:pt x="1253" y="34"/>
                  <a:pt x="1253" y="34"/>
                  <a:pt x="1253" y="34"/>
                </a:cubicBezTo>
                <a:cubicBezTo>
                  <a:pt x="1252" y="33"/>
                  <a:pt x="1252" y="33"/>
                  <a:pt x="1252" y="33"/>
                </a:cubicBezTo>
                <a:cubicBezTo>
                  <a:pt x="1252" y="33"/>
                  <a:pt x="1252" y="33"/>
                  <a:pt x="1252" y="33"/>
                </a:cubicBezTo>
                <a:cubicBezTo>
                  <a:pt x="1251" y="34"/>
                  <a:pt x="1251" y="34"/>
                  <a:pt x="1251" y="34"/>
                </a:cubicBezTo>
                <a:cubicBezTo>
                  <a:pt x="1251" y="34"/>
                  <a:pt x="1250" y="35"/>
                  <a:pt x="1250" y="35"/>
                </a:cubicBezTo>
                <a:cubicBezTo>
                  <a:pt x="1249" y="35"/>
                  <a:pt x="1249" y="35"/>
                  <a:pt x="1249" y="35"/>
                </a:cubicBezTo>
                <a:moveTo>
                  <a:pt x="1243" y="36"/>
                </a:moveTo>
                <a:cubicBezTo>
                  <a:pt x="1242" y="36"/>
                  <a:pt x="1242" y="36"/>
                  <a:pt x="1242" y="36"/>
                </a:cubicBezTo>
                <a:cubicBezTo>
                  <a:pt x="1242" y="35"/>
                  <a:pt x="1242" y="35"/>
                  <a:pt x="1242" y="35"/>
                </a:cubicBezTo>
                <a:cubicBezTo>
                  <a:pt x="1242" y="35"/>
                  <a:pt x="1242" y="35"/>
                  <a:pt x="1242" y="34"/>
                </a:cubicBezTo>
                <a:cubicBezTo>
                  <a:pt x="1243" y="34"/>
                  <a:pt x="1244" y="33"/>
                  <a:pt x="1245" y="33"/>
                </a:cubicBezTo>
                <a:cubicBezTo>
                  <a:pt x="1246" y="32"/>
                  <a:pt x="1247" y="32"/>
                  <a:pt x="1248" y="31"/>
                </a:cubicBezTo>
                <a:cubicBezTo>
                  <a:pt x="1248" y="31"/>
                  <a:pt x="1248" y="31"/>
                  <a:pt x="1248" y="31"/>
                </a:cubicBezTo>
                <a:cubicBezTo>
                  <a:pt x="1248" y="31"/>
                  <a:pt x="1248" y="31"/>
                  <a:pt x="1249" y="31"/>
                </a:cubicBezTo>
                <a:cubicBezTo>
                  <a:pt x="1249" y="31"/>
                  <a:pt x="1249" y="31"/>
                  <a:pt x="1249" y="31"/>
                </a:cubicBezTo>
                <a:cubicBezTo>
                  <a:pt x="1249" y="31"/>
                  <a:pt x="1249" y="31"/>
                  <a:pt x="1249" y="31"/>
                </a:cubicBezTo>
                <a:cubicBezTo>
                  <a:pt x="1250" y="31"/>
                  <a:pt x="1250" y="31"/>
                  <a:pt x="1251" y="31"/>
                </a:cubicBezTo>
                <a:cubicBezTo>
                  <a:pt x="1250" y="31"/>
                  <a:pt x="1249" y="31"/>
                  <a:pt x="1249" y="32"/>
                </a:cubicBezTo>
                <a:cubicBezTo>
                  <a:pt x="1249" y="32"/>
                  <a:pt x="1249" y="32"/>
                  <a:pt x="1249" y="32"/>
                </a:cubicBezTo>
                <a:cubicBezTo>
                  <a:pt x="1248" y="32"/>
                  <a:pt x="1248" y="32"/>
                  <a:pt x="1248" y="32"/>
                </a:cubicBezTo>
                <a:cubicBezTo>
                  <a:pt x="1248" y="32"/>
                  <a:pt x="1248" y="32"/>
                  <a:pt x="1247" y="33"/>
                </a:cubicBezTo>
                <a:cubicBezTo>
                  <a:pt x="1247" y="33"/>
                  <a:pt x="1247" y="33"/>
                  <a:pt x="1247" y="33"/>
                </a:cubicBezTo>
                <a:cubicBezTo>
                  <a:pt x="1246" y="34"/>
                  <a:pt x="1244" y="35"/>
                  <a:pt x="1243" y="36"/>
                </a:cubicBezTo>
                <a:cubicBezTo>
                  <a:pt x="1243" y="36"/>
                  <a:pt x="1243" y="36"/>
                  <a:pt x="1243" y="36"/>
                </a:cubicBezTo>
                <a:moveTo>
                  <a:pt x="1236" y="37"/>
                </a:moveTo>
                <a:cubicBezTo>
                  <a:pt x="1235" y="37"/>
                  <a:pt x="1233" y="37"/>
                  <a:pt x="1232" y="37"/>
                </a:cubicBezTo>
                <a:cubicBezTo>
                  <a:pt x="1232" y="34"/>
                  <a:pt x="1232" y="34"/>
                  <a:pt x="1232" y="34"/>
                </a:cubicBezTo>
                <a:cubicBezTo>
                  <a:pt x="1233" y="33"/>
                  <a:pt x="1234" y="31"/>
                  <a:pt x="1236" y="30"/>
                </a:cubicBezTo>
                <a:cubicBezTo>
                  <a:pt x="1236" y="32"/>
                  <a:pt x="1236" y="32"/>
                  <a:pt x="1236" y="32"/>
                </a:cubicBezTo>
                <a:cubicBezTo>
                  <a:pt x="1236" y="32"/>
                  <a:pt x="1236" y="32"/>
                  <a:pt x="1236" y="32"/>
                </a:cubicBezTo>
                <a:cubicBezTo>
                  <a:pt x="1235" y="33"/>
                  <a:pt x="1235" y="33"/>
                  <a:pt x="1235" y="33"/>
                </a:cubicBezTo>
                <a:cubicBezTo>
                  <a:pt x="1234" y="33"/>
                  <a:pt x="1234" y="33"/>
                  <a:pt x="1234" y="33"/>
                </a:cubicBezTo>
                <a:cubicBezTo>
                  <a:pt x="1234" y="34"/>
                  <a:pt x="1234" y="34"/>
                  <a:pt x="1234" y="34"/>
                </a:cubicBezTo>
                <a:cubicBezTo>
                  <a:pt x="1234" y="34"/>
                  <a:pt x="1234" y="34"/>
                  <a:pt x="1234" y="35"/>
                </a:cubicBezTo>
                <a:cubicBezTo>
                  <a:pt x="1235" y="35"/>
                  <a:pt x="1235" y="35"/>
                  <a:pt x="1235" y="35"/>
                </a:cubicBezTo>
                <a:cubicBezTo>
                  <a:pt x="1236" y="36"/>
                  <a:pt x="1236" y="36"/>
                  <a:pt x="1236" y="36"/>
                </a:cubicBezTo>
                <a:cubicBezTo>
                  <a:pt x="1236" y="36"/>
                  <a:pt x="1236" y="35"/>
                  <a:pt x="1236" y="35"/>
                </a:cubicBezTo>
                <a:cubicBezTo>
                  <a:pt x="1236" y="37"/>
                  <a:pt x="1236" y="37"/>
                  <a:pt x="1236" y="37"/>
                </a:cubicBezTo>
                <a:moveTo>
                  <a:pt x="1247" y="41"/>
                </a:moveTo>
                <a:cubicBezTo>
                  <a:pt x="1244" y="40"/>
                  <a:pt x="1241" y="38"/>
                  <a:pt x="1238" y="38"/>
                </a:cubicBezTo>
                <a:cubicBezTo>
                  <a:pt x="1238" y="34"/>
                  <a:pt x="1238" y="34"/>
                  <a:pt x="1238" y="34"/>
                </a:cubicBezTo>
                <a:cubicBezTo>
                  <a:pt x="1238" y="29"/>
                  <a:pt x="1238" y="29"/>
                  <a:pt x="1238" y="29"/>
                </a:cubicBezTo>
                <a:cubicBezTo>
                  <a:pt x="1238" y="29"/>
                  <a:pt x="1238" y="29"/>
                  <a:pt x="1238" y="29"/>
                </a:cubicBezTo>
                <a:cubicBezTo>
                  <a:pt x="1239" y="29"/>
                  <a:pt x="1239" y="29"/>
                  <a:pt x="1239" y="29"/>
                </a:cubicBezTo>
                <a:cubicBezTo>
                  <a:pt x="1242" y="28"/>
                  <a:pt x="1244" y="28"/>
                  <a:pt x="1247" y="27"/>
                </a:cubicBezTo>
                <a:cubicBezTo>
                  <a:pt x="1247" y="29"/>
                  <a:pt x="1247" y="29"/>
                  <a:pt x="1247" y="29"/>
                </a:cubicBezTo>
                <a:cubicBezTo>
                  <a:pt x="1247" y="29"/>
                  <a:pt x="1247" y="29"/>
                  <a:pt x="1247" y="29"/>
                </a:cubicBezTo>
                <a:cubicBezTo>
                  <a:pt x="1246" y="30"/>
                  <a:pt x="1245" y="31"/>
                  <a:pt x="1243" y="32"/>
                </a:cubicBezTo>
                <a:cubicBezTo>
                  <a:pt x="1242" y="32"/>
                  <a:pt x="1242" y="32"/>
                  <a:pt x="1241" y="33"/>
                </a:cubicBezTo>
                <a:cubicBezTo>
                  <a:pt x="1240" y="34"/>
                  <a:pt x="1240" y="34"/>
                  <a:pt x="1240" y="35"/>
                </a:cubicBezTo>
                <a:cubicBezTo>
                  <a:pt x="1240" y="36"/>
                  <a:pt x="1240" y="36"/>
                  <a:pt x="1240" y="36"/>
                </a:cubicBezTo>
                <a:cubicBezTo>
                  <a:pt x="1240" y="36"/>
                  <a:pt x="1240" y="36"/>
                  <a:pt x="1240" y="36"/>
                </a:cubicBezTo>
                <a:cubicBezTo>
                  <a:pt x="1240" y="36"/>
                  <a:pt x="1240" y="37"/>
                  <a:pt x="1241" y="37"/>
                </a:cubicBezTo>
                <a:cubicBezTo>
                  <a:pt x="1241" y="38"/>
                  <a:pt x="1242" y="38"/>
                  <a:pt x="1243" y="38"/>
                </a:cubicBezTo>
                <a:cubicBezTo>
                  <a:pt x="1243" y="38"/>
                  <a:pt x="1243" y="38"/>
                  <a:pt x="1243" y="38"/>
                </a:cubicBezTo>
                <a:cubicBezTo>
                  <a:pt x="1244" y="38"/>
                  <a:pt x="1244" y="38"/>
                  <a:pt x="1244" y="38"/>
                </a:cubicBezTo>
                <a:cubicBezTo>
                  <a:pt x="1244" y="38"/>
                  <a:pt x="1244" y="38"/>
                  <a:pt x="1244" y="38"/>
                </a:cubicBezTo>
                <a:cubicBezTo>
                  <a:pt x="1244" y="38"/>
                  <a:pt x="1244" y="38"/>
                  <a:pt x="1244" y="38"/>
                </a:cubicBezTo>
                <a:cubicBezTo>
                  <a:pt x="1245" y="37"/>
                  <a:pt x="1246" y="36"/>
                  <a:pt x="1247" y="36"/>
                </a:cubicBezTo>
                <a:cubicBezTo>
                  <a:pt x="1247" y="36"/>
                  <a:pt x="1247" y="36"/>
                  <a:pt x="1247" y="36"/>
                </a:cubicBezTo>
                <a:cubicBezTo>
                  <a:pt x="1247" y="37"/>
                  <a:pt x="1247" y="37"/>
                  <a:pt x="1247" y="37"/>
                </a:cubicBezTo>
                <a:cubicBezTo>
                  <a:pt x="1247" y="37"/>
                  <a:pt x="1247" y="37"/>
                  <a:pt x="1247" y="37"/>
                </a:cubicBezTo>
                <a:cubicBezTo>
                  <a:pt x="1245" y="39"/>
                  <a:pt x="1245" y="39"/>
                  <a:pt x="1245" y="39"/>
                </a:cubicBezTo>
                <a:cubicBezTo>
                  <a:pt x="1247" y="39"/>
                  <a:pt x="1247" y="39"/>
                  <a:pt x="1247" y="39"/>
                </a:cubicBezTo>
                <a:cubicBezTo>
                  <a:pt x="1247" y="41"/>
                  <a:pt x="1247" y="41"/>
                  <a:pt x="1247" y="41"/>
                </a:cubicBezTo>
                <a:moveTo>
                  <a:pt x="1249" y="29"/>
                </a:moveTo>
                <a:cubicBezTo>
                  <a:pt x="1249" y="27"/>
                  <a:pt x="1249" y="27"/>
                  <a:pt x="1249" y="27"/>
                </a:cubicBezTo>
                <a:cubicBezTo>
                  <a:pt x="1251" y="28"/>
                  <a:pt x="1253" y="28"/>
                  <a:pt x="1255" y="28"/>
                </a:cubicBezTo>
                <a:cubicBezTo>
                  <a:pt x="1255" y="29"/>
                  <a:pt x="1255" y="29"/>
                  <a:pt x="1255" y="29"/>
                </a:cubicBezTo>
                <a:cubicBezTo>
                  <a:pt x="1255" y="29"/>
                  <a:pt x="1255" y="29"/>
                  <a:pt x="1255" y="29"/>
                </a:cubicBezTo>
                <a:cubicBezTo>
                  <a:pt x="1254" y="29"/>
                  <a:pt x="1254" y="29"/>
                  <a:pt x="1254" y="29"/>
                </a:cubicBezTo>
                <a:cubicBezTo>
                  <a:pt x="1254" y="29"/>
                  <a:pt x="1254" y="29"/>
                  <a:pt x="1254" y="29"/>
                </a:cubicBezTo>
                <a:cubicBezTo>
                  <a:pt x="1253" y="29"/>
                  <a:pt x="1251" y="29"/>
                  <a:pt x="1249" y="29"/>
                </a:cubicBezTo>
                <a:cubicBezTo>
                  <a:pt x="1249" y="29"/>
                  <a:pt x="1249" y="29"/>
                  <a:pt x="1249" y="29"/>
                </a:cubicBezTo>
                <a:moveTo>
                  <a:pt x="1273" y="1"/>
                </a:moveTo>
                <a:cubicBezTo>
                  <a:pt x="1271" y="2"/>
                  <a:pt x="1269" y="4"/>
                  <a:pt x="1268" y="7"/>
                </a:cubicBezTo>
                <a:cubicBezTo>
                  <a:pt x="1268" y="7"/>
                  <a:pt x="1268" y="7"/>
                  <a:pt x="1268" y="7"/>
                </a:cubicBezTo>
                <a:cubicBezTo>
                  <a:pt x="1268" y="7"/>
                  <a:pt x="1268" y="7"/>
                  <a:pt x="1268" y="7"/>
                </a:cubicBezTo>
                <a:cubicBezTo>
                  <a:pt x="1266" y="10"/>
                  <a:pt x="1266" y="12"/>
                  <a:pt x="1266" y="14"/>
                </a:cubicBezTo>
                <a:cubicBezTo>
                  <a:pt x="1266" y="21"/>
                  <a:pt x="1270" y="27"/>
                  <a:pt x="1270" y="33"/>
                </a:cubicBezTo>
                <a:cubicBezTo>
                  <a:pt x="1270" y="33"/>
                  <a:pt x="1270" y="33"/>
                  <a:pt x="1270" y="33"/>
                </a:cubicBezTo>
                <a:cubicBezTo>
                  <a:pt x="1270" y="33"/>
                  <a:pt x="1270" y="33"/>
                  <a:pt x="1270" y="33"/>
                </a:cubicBezTo>
                <a:cubicBezTo>
                  <a:pt x="1270" y="34"/>
                  <a:pt x="1270" y="34"/>
                  <a:pt x="1270" y="34"/>
                </a:cubicBezTo>
                <a:cubicBezTo>
                  <a:pt x="1270" y="34"/>
                  <a:pt x="1270" y="34"/>
                  <a:pt x="1270" y="34"/>
                </a:cubicBezTo>
                <a:cubicBezTo>
                  <a:pt x="1270" y="35"/>
                  <a:pt x="1269" y="35"/>
                  <a:pt x="1269" y="35"/>
                </a:cubicBezTo>
                <a:cubicBezTo>
                  <a:pt x="1268" y="35"/>
                  <a:pt x="1267" y="34"/>
                  <a:pt x="1266" y="33"/>
                </a:cubicBezTo>
                <a:cubicBezTo>
                  <a:pt x="1266" y="32"/>
                  <a:pt x="1265" y="31"/>
                  <a:pt x="1263" y="30"/>
                </a:cubicBezTo>
                <a:cubicBezTo>
                  <a:pt x="1261" y="29"/>
                  <a:pt x="1259" y="27"/>
                  <a:pt x="1256" y="27"/>
                </a:cubicBezTo>
                <a:cubicBezTo>
                  <a:pt x="1254" y="26"/>
                  <a:pt x="1252" y="26"/>
                  <a:pt x="1249" y="25"/>
                </a:cubicBezTo>
                <a:cubicBezTo>
                  <a:pt x="1249" y="25"/>
                  <a:pt x="1249" y="25"/>
                  <a:pt x="1249" y="25"/>
                </a:cubicBezTo>
                <a:cubicBezTo>
                  <a:pt x="1248" y="25"/>
                  <a:pt x="1248" y="25"/>
                  <a:pt x="1248" y="25"/>
                </a:cubicBezTo>
                <a:cubicBezTo>
                  <a:pt x="1247" y="25"/>
                  <a:pt x="1247" y="25"/>
                  <a:pt x="1247" y="25"/>
                </a:cubicBezTo>
                <a:cubicBezTo>
                  <a:pt x="1247" y="25"/>
                  <a:pt x="1247" y="25"/>
                  <a:pt x="1247" y="25"/>
                </a:cubicBezTo>
                <a:cubicBezTo>
                  <a:pt x="1244" y="26"/>
                  <a:pt x="1241" y="26"/>
                  <a:pt x="1238" y="27"/>
                </a:cubicBezTo>
                <a:cubicBezTo>
                  <a:pt x="1238" y="27"/>
                  <a:pt x="1238" y="27"/>
                  <a:pt x="1238" y="27"/>
                </a:cubicBezTo>
                <a:cubicBezTo>
                  <a:pt x="1238" y="27"/>
                  <a:pt x="1238" y="27"/>
                  <a:pt x="1238" y="27"/>
                </a:cubicBezTo>
                <a:cubicBezTo>
                  <a:pt x="1237" y="27"/>
                  <a:pt x="1237" y="27"/>
                  <a:pt x="1237" y="27"/>
                </a:cubicBezTo>
                <a:cubicBezTo>
                  <a:pt x="1237" y="27"/>
                  <a:pt x="1237" y="27"/>
                  <a:pt x="1237" y="27"/>
                </a:cubicBezTo>
                <a:cubicBezTo>
                  <a:pt x="1236" y="28"/>
                  <a:pt x="1236" y="28"/>
                  <a:pt x="1236" y="28"/>
                </a:cubicBezTo>
                <a:cubicBezTo>
                  <a:pt x="1234" y="29"/>
                  <a:pt x="1232" y="31"/>
                  <a:pt x="1230" y="33"/>
                </a:cubicBezTo>
                <a:cubicBezTo>
                  <a:pt x="1228" y="34"/>
                  <a:pt x="1227" y="36"/>
                  <a:pt x="1227" y="38"/>
                </a:cubicBezTo>
                <a:cubicBezTo>
                  <a:pt x="1226" y="38"/>
                  <a:pt x="1226" y="38"/>
                  <a:pt x="1226" y="38"/>
                </a:cubicBezTo>
                <a:cubicBezTo>
                  <a:pt x="1226" y="38"/>
                  <a:pt x="1226" y="38"/>
                  <a:pt x="1226" y="38"/>
                </a:cubicBezTo>
                <a:cubicBezTo>
                  <a:pt x="1226" y="38"/>
                  <a:pt x="1225" y="38"/>
                  <a:pt x="1224" y="38"/>
                </a:cubicBezTo>
                <a:cubicBezTo>
                  <a:pt x="1224" y="37"/>
                  <a:pt x="1223" y="37"/>
                  <a:pt x="1221" y="37"/>
                </a:cubicBezTo>
                <a:cubicBezTo>
                  <a:pt x="1221" y="37"/>
                  <a:pt x="1221" y="37"/>
                  <a:pt x="1221" y="37"/>
                </a:cubicBezTo>
                <a:cubicBezTo>
                  <a:pt x="1219" y="36"/>
                  <a:pt x="1218" y="36"/>
                  <a:pt x="1216" y="36"/>
                </a:cubicBezTo>
                <a:cubicBezTo>
                  <a:pt x="1213" y="36"/>
                  <a:pt x="1210" y="37"/>
                  <a:pt x="1207" y="38"/>
                </a:cubicBezTo>
                <a:cubicBezTo>
                  <a:pt x="1207" y="38"/>
                  <a:pt x="1207" y="38"/>
                  <a:pt x="1207" y="38"/>
                </a:cubicBezTo>
                <a:cubicBezTo>
                  <a:pt x="1206" y="39"/>
                  <a:pt x="1206" y="39"/>
                  <a:pt x="1206" y="39"/>
                </a:cubicBezTo>
                <a:cubicBezTo>
                  <a:pt x="1206" y="39"/>
                  <a:pt x="1206" y="39"/>
                  <a:pt x="1206" y="39"/>
                </a:cubicBezTo>
                <a:cubicBezTo>
                  <a:pt x="1204" y="41"/>
                  <a:pt x="1204" y="41"/>
                  <a:pt x="1204" y="41"/>
                </a:cubicBezTo>
                <a:cubicBezTo>
                  <a:pt x="1204" y="41"/>
                  <a:pt x="1204" y="41"/>
                  <a:pt x="1204" y="41"/>
                </a:cubicBezTo>
                <a:cubicBezTo>
                  <a:pt x="1204" y="41"/>
                  <a:pt x="1204" y="41"/>
                  <a:pt x="1204" y="41"/>
                </a:cubicBezTo>
                <a:cubicBezTo>
                  <a:pt x="1202" y="43"/>
                  <a:pt x="1202" y="43"/>
                  <a:pt x="1202" y="43"/>
                </a:cubicBezTo>
                <a:cubicBezTo>
                  <a:pt x="1201" y="43"/>
                  <a:pt x="1200" y="43"/>
                  <a:pt x="1199" y="43"/>
                </a:cubicBezTo>
                <a:cubicBezTo>
                  <a:pt x="1199" y="43"/>
                  <a:pt x="1199" y="43"/>
                  <a:pt x="1199" y="43"/>
                </a:cubicBezTo>
                <a:cubicBezTo>
                  <a:pt x="1194" y="43"/>
                  <a:pt x="1188" y="45"/>
                  <a:pt x="1185" y="50"/>
                </a:cubicBezTo>
                <a:cubicBezTo>
                  <a:pt x="1185" y="50"/>
                  <a:pt x="1185" y="50"/>
                  <a:pt x="1185" y="50"/>
                </a:cubicBezTo>
                <a:cubicBezTo>
                  <a:pt x="1185" y="50"/>
                  <a:pt x="1185" y="50"/>
                  <a:pt x="1185" y="50"/>
                </a:cubicBezTo>
                <a:cubicBezTo>
                  <a:pt x="1184" y="51"/>
                  <a:pt x="1183" y="53"/>
                  <a:pt x="1182" y="55"/>
                </a:cubicBezTo>
                <a:cubicBezTo>
                  <a:pt x="1185" y="55"/>
                  <a:pt x="1185" y="55"/>
                  <a:pt x="1185" y="55"/>
                </a:cubicBezTo>
                <a:cubicBezTo>
                  <a:pt x="1185" y="53"/>
                  <a:pt x="1186" y="52"/>
                  <a:pt x="1186" y="51"/>
                </a:cubicBezTo>
                <a:cubicBezTo>
                  <a:pt x="1190" y="47"/>
                  <a:pt x="1194" y="45"/>
                  <a:pt x="1199" y="45"/>
                </a:cubicBezTo>
                <a:cubicBezTo>
                  <a:pt x="1200" y="45"/>
                  <a:pt x="1201" y="45"/>
                  <a:pt x="1202" y="45"/>
                </a:cubicBezTo>
                <a:cubicBezTo>
                  <a:pt x="1203" y="45"/>
                  <a:pt x="1203" y="45"/>
                  <a:pt x="1203" y="45"/>
                </a:cubicBezTo>
                <a:cubicBezTo>
                  <a:pt x="1204" y="44"/>
                  <a:pt x="1204" y="44"/>
                  <a:pt x="1204" y="44"/>
                </a:cubicBezTo>
                <a:cubicBezTo>
                  <a:pt x="1204" y="47"/>
                  <a:pt x="1204" y="47"/>
                  <a:pt x="1204" y="47"/>
                </a:cubicBezTo>
                <a:cubicBezTo>
                  <a:pt x="1202" y="46"/>
                  <a:pt x="1201" y="46"/>
                  <a:pt x="1199" y="46"/>
                </a:cubicBezTo>
                <a:cubicBezTo>
                  <a:pt x="1199" y="46"/>
                  <a:pt x="1199" y="46"/>
                  <a:pt x="1199" y="46"/>
                </a:cubicBezTo>
                <a:cubicBezTo>
                  <a:pt x="1195" y="46"/>
                  <a:pt x="1191" y="48"/>
                  <a:pt x="1187" y="51"/>
                </a:cubicBezTo>
                <a:cubicBezTo>
                  <a:pt x="1187" y="51"/>
                  <a:pt x="1187" y="51"/>
                  <a:pt x="1187" y="51"/>
                </a:cubicBezTo>
                <a:cubicBezTo>
                  <a:pt x="1187" y="51"/>
                  <a:pt x="1187" y="51"/>
                  <a:pt x="1187" y="51"/>
                </a:cubicBezTo>
                <a:cubicBezTo>
                  <a:pt x="1186" y="52"/>
                  <a:pt x="1186" y="53"/>
                  <a:pt x="1185" y="55"/>
                </a:cubicBezTo>
                <a:cubicBezTo>
                  <a:pt x="1188" y="55"/>
                  <a:pt x="1188" y="55"/>
                  <a:pt x="1188" y="55"/>
                </a:cubicBezTo>
                <a:cubicBezTo>
                  <a:pt x="1188" y="54"/>
                  <a:pt x="1188" y="53"/>
                  <a:pt x="1189" y="52"/>
                </a:cubicBezTo>
                <a:cubicBezTo>
                  <a:pt x="1192" y="50"/>
                  <a:pt x="1196" y="48"/>
                  <a:pt x="1199" y="48"/>
                </a:cubicBezTo>
                <a:cubicBezTo>
                  <a:pt x="1199" y="48"/>
                  <a:pt x="1199" y="48"/>
                  <a:pt x="1199" y="48"/>
                </a:cubicBezTo>
                <a:cubicBezTo>
                  <a:pt x="1201" y="48"/>
                  <a:pt x="1202" y="48"/>
                  <a:pt x="1203" y="49"/>
                </a:cubicBezTo>
                <a:cubicBezTo>
                  <a:pt x="1204" y="49"/>
                  <a:pt x="1204" y="49"/>
                  <a:pt x="1204" y="49"/>
                </a:cubicBezTo>
                <a:cubicBezTo>
                  <a:pt x="1204" y="49"/>
                  <a:pt x="1204" y="49"/>
                  <a:pt x="1204" y="49"/>
                </a:cubicBezTo>
                <a:cubicBezTo>
                  <a:pt x="1204" y="49"/>
                  <a:pt x="1204" y="49"/>
                  <a:pt x="1204" y="49"/>
                </a:cubicBezTo>
                <a:cubicBezTo>
                  <a:pt x="1205" y="49"/>
                  <a:pt x="1205" y="49"/>
                  <a:pt x="1205" y="49"/>
                </a:cubicBezTo>
                <a:cubicBezTo>
                  <a:pt x="1206" y="49"/>
                  <a:pt x="1206" y="49"/>
                  <a:pt x="1206" y="49"/>
                </a:cubicBezTo>
                <a:cubicBezTo>
                  <a:pt x="1206" y="48"/>
                  <a:pt x="1206" y="48"/>
                  <a:pt x="1206" y="48"/>
                </a:cubicBezTo>
                <a:cubicBezTo>
                  <a:pt x="1206" y="48"/>
                  <a:pt x="1206" y="48"/>
                  <a:pt x="1206" y="47"/>
                </a:cubicBezTo>
                <a:cubicBezTo>
                  <a:pt x="1207" y="47"/>
                  <a:pt x="1207" y="46"/>
                  <a:pt x="1207" y="45"/>
                </a:cubicBezTo>
                <a:cubicBezTo>
                  <a:pt x="1207" y="45"/>
                  <a:pt x="1208" y="44"/>
                  <a:pt x="1208" y="44"/>
                </a:cubicBezTo>
                <a:cubicBezTo>
                  <a:pt x="1208" y="44"/>
                  <a:pt x="1208" y="44"/>
                  <a:pt x="1208" y="44"/>
                </a:cubicBezTo>
                <a:cubicBezTo>
                  <a:pt x="1208" y="44"/>
                  <a:pt x="1208" y="44"/>
                  <a:pt x="1208" y="44"/>
                </a:cubicBezTo>
                <a:cubicBezTo>
                  <a:pt x="1210" y="42"/>
                  <a:pt x="1212" y="41"/>
                  <a:pt x="1215" y="41"/>
                </a:cubicBezTo>
                <a:cubicBezTo>
                  <a:pt x="1215" y="41"/>
                  <a:pt x="1215" y="41"/>
                  <a:pt x="1215" y="41"/>
                </a:cubicBezTo>
                <a:cubicBezTo>
                  <a:pt x="1218" y="41"/>
                  <a:pt x="1220" y="41"/>
                  <a:pt x="1222" y="42"/>
                </a:cubicBezTo>
                <a:cubicBezTo>
                  <a:pt x="1223" y="43"/>
                  <a:pt x="1225" y="44"/>
                  <a:pt x="1226" y="46"/>
                </a:cubicBezTo>
                <a:cubicBezTo>
                  <a:pt x="1228" y="47"/>
                  <a:pt x="1228" y="49"/>
                  <a:pt x="1228" y="51"/>
                </a:cubicBezTo>
                <a:cubicBezTo>
                  <a:pt x="1228" y="51"/>
                  <a:pt x="1228" y="51"/>
                  <a:pt x="1228" y="51"/>
                </a:cubicBezTo>
                <a:cubicBezTo>
                  <a:pt x="1228" y="51"/>
                  <a:pt x="1228" y="51"/>
                  <a:pt x="1228" y="51"/>
                </a:cubicBezTo>
                <a:cubicBezTo>
                  <a:pt x="1229" y="51"/>
                  <a:pt x="1229" y="52"/>
                  <a:pt x="1229" y="53"/>
                </a:cubicBezTo>
                <a:cubicBezTo>
                  <a:pt x="1229" y="53"/>
                  <a:pt x="1229" y="54"/>
                  <a:pt x="1228" y="55"/>
                </a:cubicBezTo>
                <a:cubicBezTo>
                  <a:pt x="1232" y="55"/>
                  <a:pt x="1232" y="55"/>
                  <a:pt x="1232" y="55"/>
                </a:cubicBezTo>
                <a:cubicBezTo>
                  <a:pt x="1232" y="50"/>
                  <a:pt x="1232" y="50"/>
                  <a:pt x="1232" y="50"/>
                </a:cubicBezTo>
                <a:cubicBezTo>
                  <a:pt x="1232" y="51"/>
                  <a:pt x="1232" y="53"/>
                  <a:pt x="1232" y="55"/>
                </a:cubicBezTo>
                <a:cubicBezTo>
                  <a:pt x="1234" y="55"/>
                  <a:pt x="1234" y="55"/>
                  <a:pt x="1234" y="55"/>
                </a:cubicBezTo>
                <a:cubicBezTo>
                  <a:pt x="1234" y="51"/>
                  <a:pt x="1234" y="47"/>
                  <a:pt x="1232" y="43"/>
                </a:cubicBezTo>
                <a:cubicBezTo>
                  <a:pt x="1232" y="43"/>
                  <a:pt x="1232" y="42"/>
                  <a:pt x="1232" y="42"/>
                </a:cubicBezTo>
                <a:cubicBezTo>
                  <a:pt x="1231" y="42"/>
                  <a:pt x="1231" y="42"/>
                  <a:pt x="1231" y="42"/>
                </a:cubicBezTo>
                <a:cubicBezTo>
                  <a:pt x="1231" y="42"/>
                  <a:pt x="1231" y="41"/>
                  <a:pt x="1231" y="41"/>
                </a:cubicBezTo>
                <a:cubicBezTo>
                  <a:pt x="1231" y="40"/>
                  <a:pt x="1231" y="40"/>
                  <a:pt x="1231" y="39"/>
                </a:cubicBezTo>
                <a:cubicBezTo>
                  <a:pt x="1232" y="39"/>
                  <a:pt x="1232" y="39"/>
                  <a:pt x="1232" y="39"/>
                </a:cubicBezTo>
                <a:cubicBezTo>
                  <a:pt x="1233" y="39"/>
                  <a:pt x="1235" y="39"/>
                  <a:pt x="1236" y="39"/>
                </a:cubicBezTo>
                <a:cubicBezTo>
                  <a:pt x="1236" y="39"/>
                  <a:pt x="1236" y="39"/>
                  <a:pt x="1236" y="39"/>
                </a:cubicBezTo>
                <a:cubicBezTo>
                  <a:pt x="1237" y="39"/>
                  <a:pt x="1237" y="39"/>
                  <a:pt x="1237" y="39"/>
                </a:cubicBezTo>
                <a:cubicBezTo>
                  <a:pt x="1237" y="39"/>
                  <a:pt x="1237" y="39"/>
                  <a:pt x="1237" y="39"/>
                </a:cubicBezTo>
                <a:cubicBezTo>
                  <a:pt x="1238" y="40"/>
                  <a:pt x="1238" y="40"/>
                  <a:pt x="1238" y="40"/>
                </a:cubicBezTo>
                <a:cubicBezTo>
                  <a:pt x="1238" y="40"/>
                  <a:pt x="1238" y="40"/>
                  <a:pt x="1238" y="40"/>
                </a:cubicBezTo>
                <a:cubicBezTo>
                  <a:pt x="1241" y="41"/>
                  <a:pt x="1245" y="42"/>
                  <a:pt x="1248" y="43"/>
                </a:cubicBezTo>
                <a:cubicBezTo>
                  <a:pt x="1250" y="44"/>
                  <a:pt x="1253" y="45"/>
                  <a:pt x="1256" y="46"/>
                </a:cubicBezTo>
                <a:cubicBezTo>
                  <a:pt x="1261" y="49"/>
                  <a:pt x="1267" y="52"/>
                  <a:pt x="1272" y="55"/>
                </a:cubicBezTo>
                <a:cubicBezTo>
                  <a:pt x="1276" y="55"/>
                  <a:pt x="1276" y="55"/>
                  <a:pt x="1276" y="55"/>
                </a:cubicBezTo>
                <a:cubicBezTo>
                  <a:pt x="1270" y="51"/>
                  <a:pt x="1263" y="48"/>
                  <a:pt x="1257" y="45"/>
                </a:cubicBezTo>
                <a:cubicBezTo>
                  <a:pt x="1257" y="44"/>
                  <a:pt x="1257" y="44"/>
                  <a:pt x="1257" y="44"/>
                </a:cubicBezTo>
                <a:cubicBezTo>
                  <a:pt x="1258" y="44"/>
                  <a:pt x="1258" y="44"/>
                  <a:pt x="1259" y="44"/>
                </a:cubicBezTo>
                <a:cubicBezTo>
                  <a:pt x="1260" y="44"/>
                  <a:pt x="1260" y="44"/>
                  <a:pt x="1260" y="44"/>
                </a:cubicBezTo>
                <a:cubicBezTo>
                  <a:pt x="1260" y="44"/>
                  <a:pt x="1260" y="44"/>
                  <a:pt x="1260" y="44"/>
                </a:cubicBezTo>
                <a:cubicBezTo>
                  <a:pt x="1260" y="45"/>
                  <a:pt x="1260" y="45"/>
                  <a:pt x="1260" y="45"/>
                </a:cubicBezTo>
                <a:cubicBezTo>
                  <a:pt x="1262" y="47"/>
                  <a:pt x="1264" y="47"/>
                  <a:pt x="1266" y="48"/>
                </a:cubicBezTo>
                <a:cubicBezTo>
                  <a:pt x="1266" y="48"/>
                  <a:pt x="1266" y="48"/>
                  <a:pt x="1266" y="48"/>
                </a:cubicBezTo>
                <a:cubicBezTo>
                  <a:pt x="1266" y="48"/>
                  <a:pt x="1266" y="48"/>
                  <a:pt x="1266" y="48"/>
                </a:cubicBezTo>
                <a:cubicBezTo>
                  <a:pt x="1267" y="48"/>
                  <a:pt x="1268" y="48"/>
                  <a:pt x="1268" y="48"/>
                </a:cubicBezTo>
                <a:cubicBezTo>
                  <a:pt x="1268" y="48"/>
                  <a:pt x="1268" y="48"/>
                  <a:pt x="1268" y="48"/>
                </a:cubicBezTo>
                <a:cubicBezTo>
                  <a:pt x="1268" y="48"/>
                  <a:pt x="1268" y="48"/>
                  <a:pt x="1268" y="48"/>
                </a:cubicBezTo>
                <a:cubicBezTo>
                  <a:pt x="1268" y="48"/>
                  <a:pt x="1268" y="49"/>
                  <a:pt x="1268" y="49"/>
                </a:cubicBezTo>
                <a:cubicBezTo>
                  <a:pt x="1269" y="49"/>
                  <a:pt x="1269" y="49"/>
                  <a:pt x="1269" y="49"/>
                </a:cubicBezTo>
                <a:cubicBezTo>
                  <a:pt x="1269" y="49"/>
                  <a:pt x="1269" y="49"/>
                  <a:pt x="1269" y="49"/>
                </a:cubicBezTo>
                <a:cubicBezTo>
                  <a:pt x="1269" y="50"/>
                  <a:pt x="1270" y="50"/>
                  <a:pt x="1271" y="51"/>
                </a:cubicBezTo>
                <a:cubicBezTo>
                  <a:pt x="1272" y="52"/>
                  <a:pt x="1273" y="52"/>
                  <a:pt x="1274" y="52"/>
                </a:cubicBezTo>
                <a:cubicBezTo>
                  <a:pt x="1274" y="52"/>
                  <a:pt x="1274" y="52"/>
                  <a:pt x="1274" y="52"/>
                </a:cubicBezTo>
                <a:cubicBezTo>
                  <a:pt x="1275" y="52"/>
                  <a:pt x="1275" y="52"/>
                  <a:pt x="1275" y="52"/>
                </a:cubicBezTo>
                <a:cubicBezTo>
                  <a:pt x="1275" y="52"/>
                  <a:pt x="1274" y="51"/>
                  <a:pt x="1274" y="51"/>
                </a:cubicBezTo>
                <a:cubicBezTo>
                  <a:pt x="1274" y="51"/>
                  <a:pt x="1274" y="51"/>
                  <a:pt x="1274" y="50"/>
                </a:cubicBezTo>
                <a:cubicBezTo>
                  <a:pt x="1274" y="50"/>
                  <a:pt x="1274" y="50"/>
                  <a:pt x="1274" y="50"/>
                </a:cubicBezTo>
                <a:cubicBezTo>
                  <a:pt x="1274" y="50"/>
                  <a:pt x="1274" y="50"/>
                  <a:pt x="1274" y="50"/>
                </a:cubicBezTo>
                <a:cubicBezTo>
                  <a:pt x="1274" y="50"/>
                  <a:pt x="1273" y="50"/>
                  <a:pt x="1272" y="49"/>
                </a:cubicBezTo>
                <a:cubicBezTo>
                  <a:pt x="1272" y="49"/>
                  <a:pt x="1271" y="48"/>
                  <a:pt x="1270" y="48"/>
                </a:cubicBezTo>
                <a:cubicBezTo>
                  <a:pt x="1270" y="48"/>
                  <a:pt x="1270" y="48"/>
                  <a:pt x="1270" y="48"/>
                </a:cubicBezTo>
                <a:cubicBezTo>
                  <a:pt x="1271" y="48"/>
                  <a:pt x="1271" y="48"/>
                  <a:pt x="1271" y="47"/>
                </a:cubicBezTo>
                <a:cubicBezTo>
                  <a:pt x="1272" y="47"/>
                  <a:pt x="1273" y="47"/>
                  <a:pt x="1274" y="47"/>
                </a:cubicBezTo>
                <a:cubicBezTo>
                  <a:pt x="1274" y="46"/>
                  <a:pt x="1274" y="46"/>
                  <a:pt x="1274" y="46"/>
                </a:cubicBezTo>
                <a:cubicBezTo>
                  <a:pt x="1274" y="45"/>
                  <a:pt x="1274" y="45"/>
                  <a:pt x="1275" y="45"/>
                </a:cubicBezTo>
                <a:cubicBezTo>
                  <a:pt x="1275" y="45"/>
                  <a:pt x="1275" y="45"/>
                  <a:pt x="1275" y="45"/>
                </a:cubicBezTo>
                <a:cubicBezTo>
                  <a:pt x="1275" y="45"/>
                  <a:pt x="1275" y="45"/>
                  <a:pt x="1275" y="45"/>
                </a:cubicBezTo>
                <a:cubicBezTo>
                  <a:pt x="1273" y="45"/>
                  <a:pt x="1272" y="45"/>
                  <a:pt x="1270" y="46"/>
                </a:cubicBezTo>
                <a:cubicBezTo>
                  <a:pt x="1270" y="46"/>
                  <a:pt x="1270" y="46"/>
                  <a:pt x="1270" y="46"/>
                </a:cubicBezTo>
                <a:cubicBezTo>
                  <a:pt x="1270" y="46"/>
                  <a:pt x="1270" y="46"/>
                  <a:pt x="1270" y="46"/>
                </a:cubicBezTo>
                <a:cubicBezTo>
                  <a:pt x="1270" y="46"/>
                  <a:pt x="1270" y="46"/>
                  <a:pt x="1270" y="46"/>
                </a:cubicBezTo>
                <a:cubicBezTo>
                  <a:pt x="1269" y="46"/>
                  <a:pt x="1269" y="46"/>
                  <a:pt x="1269" y="46"/>
                </a:cubicBezTo>
                <a:cubicBezTo>
                  <a:pt x="1269" y="47"/>
                  <a:pt x="1269" y="47"/>
                  <a:pt x="1269" y="47"/>
                </a:cubicBezTo>
                <a:cubicBezTo>
                  <a:pt x="1269" y="47"/>
                  <a:pt x="1269" y="47"/>
                  <a:pt x="1269" y="47"/>
                </a:cubicBezTo>
                <a:cubicBezTo>
                  <a:pt x="1269" y="46"/>
                  <a:pt x="1269" y="46"/>
                  <a:pt x="1269" y="46"/>
                </a:cubicBezTo>
                <a:cubicBezTo>
                  <a:pt x="1269" y="46"/>
                  <a:pt x="1269" y="46"/>
                  <a:pt x="1269" y="46"/>
                </a:cubicBezTo>
                <a:cubicBezTo>
                  <a:pt x="1271" y="45"/>
                  <a:pt x="1273" y="44"/>
                  <a:pt x="1275" y="44"/>
                </a:cubicBezTo>
                <a:cubicBezTo>
                  <a:pt x="1275" y="44"/>
                  <a:pt x="1275" y="44"/>
                  <a:pt x="1276" y="44"/>
                </a:cubicBezTo>
                <a:cubicBezTo>
                  <a:pt x="1276" y="43"/>
                  <a:pt x="1277" y="43"/>
                  <a:pt x="1277" y="43"/>
                </a:cubicBezTo>
                <a:cubicBezTo>
                  <a:pt x="1277" y="43"/>
                  <a:pt x="1277" y="43"/>
                  <a:pt x="1277" y="43"/>
                </a:cubicBezTo>
                <a:cubicBezTo>
                  <a:pt x="1278" y="43"/>
                  <a:pt x="1278" y="43"/>
                  <a:pt x="1278" y="43"/>
                </a:cubicBezTo>
                <a:cubicBezTo>
                  <a:pt x="1278" y="43"/>
                  <a:pt x="1279" y="42"/>
                  <a:pt x="1280" y="42"/>
                </a:cubicBezTo>
                <a:cubicBezTo>
                  <a:pt x="1278" y="42"/>
                  <a:pt x="1277" y="42"/>
                  <a:pt x="1276" y="42"/>
                </a:cubicBezTo>
                <a:cubicBezTo>
                  <a:pt x="1273" y="42"/>
                  <a:pt x="1270" y="43"/>
                  <a:pt x="1268" y="44"/>
                </a:cubicBezTo>
                <a:cubicBezTo>
                  <a:pt x="1267" y="44"/>
                  <a:pt x="1267" y="44"/>
                  <a:pt x="1267" y="44"/>
                </a:cubicBezTo>
                <a:cubicBezTo>
                  <a:pt x="1267" y="44"/>
                  <a:pt x="1267" y="44"/>
                  <a:pt x="1267" y="44"/>
                </a:cubicBezTo>
                <a:cubicBezTo>
                  <a:pt x="1267" y="44"/>
                  <a:pt x="1267" y="45"/>
                  <a:pt x="1267" y="45"/>
                </a:cubicBezTo>
                <a:cubicBezTo>
                  <a:pt x="1267" y="46"/>
                  <a:pt x="1267" y="46"/>
                  <a:pt x="1267" y="46"/>
                </a:cubicBezTo>
                <a:cubicBezTo>
                  <a:pt x="1267" y="46"/>
                  <a:pt x="1267" y="46"/>
                  <a:pt x="1267" y="46"/>
                </a:cubicBezTo>
                <a:cubicBezTo>
                  <a:pt x="1267" y="46"/>
                  <a:pt x="1267" y="46"/>
                  <a:pt x="1267" y="46"/>
                </a:cubicBezTo>
                <a:cubicBezTo>
                  <a:pt x="1265" y="46"/>
                  <a:pt x="1264" y="45"/>
                  <a:pt x="1262" y="44"/>
                </a:cubicBezTo>
                <a:cubicBezTo>
                  <a:pt x="1265" y="42"/>
                  <a:pt x="1269" y="41"/>
                  <a:pt x="1273" y="41"/>
                </a:cubicBezTo>
                <a:cubicBezTo>
                  <a:pt x="1273" y="41"/>
                  <a:pt x="1273" y="41"/>
                  <a:pt x="1273" y="41"/>
                </a:cubicBezTo>
                <a:cubicBezTo>
                  <a:pt x="1273" y="40"/>
                  <a:pt x="1273" y="40"/>
                  <a:pt x="1273" y="40"/>
                </a:cubicBezTo>
                <a:cubicBezTo>
                  <a:pt x="1274" y="40"/>
                  <a:pt x="1274" y="39"/>
                  <a:pt x="1274" y="39"/>
                </a:cubicBezTo>
                <a:cubicBezTo>
                  <a:pt x="1274" y="39"/>
                  <a:pt x="1274" y="39"/>
                  <a:pt x="1273" y="39"/>
                </a:cubicBezTo>
                <a:cubicBezTo>
                  <a:pt x="1273" y="39"/>
                  <a:pt x="1273" y="39"/>
                  <a:pt x="1273" y="39"/>
                </a:cubicBezTo>
                <a:cubicBezTo>
                  <a:pt x="1269" y="39"/>
                  <a:pt x="1264" y="40"/>
                  <a:pt x="1260" y="44"/>
                </a:cubicBezTo>
                <a:cubicBezTo>
                  <a:pt x="1260" y="43"/>
                  <a:pt x="1260" y="43"/>
                  <a:pt x="1260" y="43"/>
                </a:cubicBezTo>
                <a:cubicBezTo>
                  <a:pt x="1260" y="43"/>
                  <a:pt x="1260" y="43"/>
                  <a:pt x="1260" y="43"/>
                </a:cubicBezTo>
                <a:cubicBezTo>
                  <a:pt x="1260" y="42"/>
                  <a:pt x="1260" y="42"/>
                  <a:pt x="1261" y="41"/>
                </a:cubicBezTo>
                <a:cubicBezTo>
                  <a:pt x="1261" y="41"/>
                  <a:pt x="1262" y="41"/>
                  <a:pt x="1263" y="40"/>
                </a:cubicBezTo>
                <a:cubicBezTo>
                  <a:pt x="1264" y="40"/>
                  <a:pt x="1264" y="40"/>
                  <a:pt x="1265" y="39"/>
                </a:cubicBezTo>
                <a:cubicBezTo>
                  <a:pt x="1265" y="39"/>
                  <a:pt x="1266" y="38"/>
                  <a:pt x="1266" y="38"/>
                </a:cubicBezTo>
                <a:cubicBezTo>
                  <a:pt x="1266" y="37"/>
                  <a:pt x="1266" y="36"/>
                  <a:pt x="1265" y="36"/>
                </a:cubicBezTo>
                <a:cubicBezTo>
                  <a:pt x="1265" y="35"/>
                  <a:pt x="1265" y="35"/>
                  <a:pt x="1265" y="35"/>
                </a:cubicBezTo>
                <a:cubicBezTo>
                  <a:pt x="1265" y="35"/>
                  <a:pt x="1265" y="35"/>
                  <a:pt x="1265" y="35"/>
                </a:cubicBezTo>
                <a:cubicBezTo>
                  <a:pt x="1264" y="34"/>
                  <a:pt x="1262" y="33"/>
                  <a:pt x="1260" y="33"/>
                </a:cubicBezTo>
                <a:cubicBezTo>
                  <a:pt x="1260" y="33"/>
                  <a:pt x="1260" y="33"/>
                  <a:pt x="1259" y="33"/>
                </a:cubicBezTo>
                <a:cubicBezTo>
                  <a:pt x="1259" y="33"/>
                  <a:pt x="1258" y="33"/>
                  <a:pt x="1257" y="33"/>
                </a:cubicBezTo>
                <a:cubicBezTo>
                  <a:pt x="1257" y="29"/>
                  <a:pt x="1257" y="29"/>
                  <a:pt x="1257" y="29"/>
                </a:cubicBezTo>
                <a:cubicBezTo>
                  <a:pt x="1259" y="29"/>
                  <a:pt x="1260" y="30"/>
                  <a:pt x="1262" y="32"/>
                </a:cubicBezTo>
                <a:cubicBezTo>
                  <a:pt x="1262" y="32"/>
                  <a:pt x="1262" y="32"/>
                  <a:pt x="1262" y="32"/>
                </a:cubicBezTo>
                <a:cubicBezTo>
                  <a:pt x="1262" y="32"/>
                  <a:pt x="1262" y="32"/>
                  <a:pt x="1262" y="32"/>
                </a:cubicBezTo>
                <a:cubicBezTo>
                  <a:pt x="1263" y="33"/>
                  <a:pt x="1264" y="34"/>
                  <a:pt x="1265" y="35"/>
                </a:cubicBezTo>
                <a:cubicBezTo>
                  <a:pt x="1266" y="36"/>
                  <a:pt x="1267" y="37"/>
                  <a:pt x="1269" y="37"/>
                </a:cubicBezTo>
                <a:cubicBezTo>
                  <a:pt x="1269" y="37"/>
                  <a:pt x="1269" y="37"/>
                  <a:pt x="1269" y="37"/>
                </a:cubicBezTo>
                <a:cubicBezTo>
                  <a:pt x="1270" y="37"/>
                  <a:pt x="1270" y="37"/>
                  <a:pt x="1270" y="37"/>
                </a:cubicBezTo>
                <a:cubicBezTo>
                  <a:pt x="1270" y="37"/>
                  <a:pt x="1271" y="36"/>
                  <a:pt x="1271" y="36"/>
                </a:cubicBezTo>
                <a:cubicBezTo>
                  <a:pt x="1272" y="35"/>
                  <a:pt x="1272" y="35"/>
                  <a:pt x="1272" y="34"/>
                </a:cubicBezTo>
                <a:cubicBezTo>
                  <a:pt x="1272" y="33"/>
                  <a:pt x="1272" y="33"/>
                  <a:pt x="1272" y="33"/>
                </a:cubicBezTo>
                <a:cubicBezTo>
                  <a:pt x="1272" y="33"/>
                  <a:pt x="1272" y="33"/>
                  <a:pt x="1272" y="33"/>
                </a:cubicBezTo>
                <a:cubicBezTo>
                  <a:pt x="1271" y="26"/>
                  <a:pt x="1268" y="21"/>
                  <a:pt x="1268" y="14"/>
                </a:cubicBezTo>
                <a:cubicBezTo>
                  <a:pt x="1268" y="12"/>
                  <a:pt x="1268" y="10"/>
                  <a:pt x="1269" y="8"/>
                </a:cubicBezTo>
                <a:cubicBezTo>
                  <a:pt x="1271" y="6"/>
                  <a:pt x="1272" y="4"/>
                  <a:pt x="1274" y="3"/>
                </a:cubicBezTo>
                <a:cubicBezTo>
                  <a:pt x="1274" y="3"/>
                  <a:pt x="1274" y="3"/>
                  <a:pt x="1273" y="3"/>
                </a:cubicBezTo>
                <a:cubicBezTo>
                  <a:pt x="1273" y="2"/>
                  <a:pt x="1273" y="2"/>
                  <a:pt x="1273" y="2"/>
                </a:cubicBezTo>
                <a:cubicBezTo>
                  <a:pt x="1273" y="2"/>
                  <a:pt x="1273" y="2"/>
                  <a:pt x="1273" y="2"/>
                </a:cubicBezTo>
                <a:cubicBezTo>
                  <a:pt x="1273" y="1"/>
                  <a:pt x="1273" y="1"/>
                  <a:pt x="1273" y="1"/>
                </a:cubicBezTo>
                <a:moveTo>
                  <a:pt x="184" y="0"/>
                </a:moveTo>
                <a:cubicBezTo>
                  <a:pt x="177" y="0"/>
                  <a:pt x="177" y="0"/>
                  <a:pt x="177" y="0"/>
                </a:cubicBezTo>
                <a:cubicBezTo>
                  <a:pt x="179" y="1"/>
                  <a:pt x="180" y="1"/>
                  <a:pt x="182" y="1"/>
                </a:cubicBezTo>
                <a:cubicBezTo>
                  <a:pt x="183" y="2"/>
                  <a:pt x="183" y="2"/>
                  <a:pt x="183" y="2"/>
                </a:cubicBezTo>
                <a:cubicBezTo>
                  <a:pt x="183" y="1"/>
                  <a:pt x="183" y="1"/>
                  <a:pt x="183" y="1"/>
                </a:cubicBezTo>
                <a:cubicBezTo>
                  <a:pt x="183" y="1"/>
                  <a:pt x="183" y="0"/>
                  <a:pt x="184" y="0"/>
                </a:cubicBezTo>
                <a:moveTo>
                  <a:pt x="174" y="52"/>
                </a:moveTo>
                <a:cubicBezTo>
                  <a:pt x="174" y="51"/>
                  <a:pt x="173" y="51"/>
                  <a:pt x="173" y="51"/>
                </a:cubicBezTo>
                <a:cubicBezTo>
                  <a:pt x="173" y="50"/>
                  <a:pt x="173" y="50"/>
                  <a:pt x="173" y="50"/>
                </a:cubicBezTo>
                <a:cubicBezTo>
                  <a:pt x="173" y="50"/>
                  <a:pt x="174" y="50"/>
                  <a:pt x="174" y="51"/>
                </a:cubicBezTo>
                <a:cubicBezTo>
                  <a:pt x="174" y="52"/>
                  <a:pt x="174" y="52"/>
                  <a:pt x="174" y="52"/>
                </a:cubicBezTo>
                <a:moveTo>
                  <a:pt x="111" y="44"/>
                </a:moveTo>
                <a:cubicBezTo>
                  <a:pt x="110" y="43"/>
                  <a:pt x="109" y="42"/>
                  <a:pt x="108" y="41"/>
                </a:cubicBezTo>
                <a:cubicBezTo>
                  <a:pt x="108" y="40"/>
                  <a:pt x="108" y="40"/>
                  <a:pt x="108" y="40"/>
                </a:cubicBezTo>
                <a:cubicBezTo>
                  <a:pt x="109" y="41"/>
                  <a:pt x="110" y="41"/>
                  <a:pt x="111" y="42"/>
                </a:cubicBezTo>
                <a:cubicBezTo>
                  <a:pt x="111" y="42"/>
                  <a:pt x="111" y="42"/>
                  <a:pt x="111" y="42"/>
                </a:cubicBezTo>
                <a:cubicBezTo>
                  <a:pt x="111" y="44"/>
                  <a:pt x="111" y="44"/>
                  <a:pt x="111" y="44"/>
                </a:cubicBezTo>
                <a:moveTo>
                  <a:pt x="185" y="47"/>
                </a:moveTo>
                <a:cubicBezTo>
                  <a:pt x="183" y="44"/>
                  <a:pt x="180" y="43"/>
                  <a:pt x="176" y="41"/>
                </a:cubicBezTo>
                <a:cubicBezTo>
                  <a:pt x="176" y="40"/>
                  <a:pt x="176" y="40"/>
                  <a:pt x="176" y="40"/>
                </a:cubicBezTo>
                <a:cubicBezTo>
                  <a:pt x="179" y="42"/>
                  <a:pt x="182" y="43"/>
                  <a:pt x="185" y="45"/>
                </a:cubicBezTo>
                <a:cubicBezTo>
                  <a:pt x="185" y="47"/>
                  <a:pt x="185" y="47"/>
                  <a:pt x="185" y="47"/>
                </a:cubicBezTo>
                <a:moveTo>
                  <a:pt x="171" y="50"/>
                </a:moveTo>
                <a:cubicBezTo>
                  <a:pt x="170" y="50"/>
                  <a:pt x="170" y="49"/>
                  <a:pt x="170" y="49"/>
                </a:cubicBezTo>
                <a:cubicBezTo>
                  <a:pt x="170" y="49"/>
                  <a:pt x="170" y="49"/>
                  <a:pt x="170" y="49"/>
                </a:cubicBezTo>
                <a:cubicBezTo>
                  <a:pt x="170" y="49"/>
                  <a:pt x="170" y="49"/>
                  <a:pt x="170" y="49"/>
                </a:cubicBezTo>
                <a:cubicBezTo>
                  <a:pt x="157" y="43"/>
                  <a:pt x="143" y="42"/>
                  <a:pt x="129" y="41"/>
                </a:cubicBezTo>
                <a:cubicBezTo>
                  <a:pt x="129" y="40"/>
                  <a:pt x="129" y="40"/>
                  <a:pt x="129" y="40"/>
                </a:cubicBezTo>
                <a:cubicBezTo>
                  <a:pt x="137" y="40"/>
                  <a:pt x="146" y="42"/>
                  <a:pt x="154" y="43"/>
                </a:cubicBezTo>
                <a:cubicBezTo>
                  <a:pt x="154" y="43"/>
                  <a:pt x="154" y="43"/>
                  <a:pt x="154" y="43"/>
                </a:cubicBezTo>
                <a:cubicBezTo>
                  <a:pt x="160" y="44"/>
                  <a:pt x="165" y="46"/>
                  <a:pt x="171" y="49"/>
                </a:cubicBezTo>
                <a:cubicBezTo>
                  <a:pt x="171" y="50"/>
                  <a:pt x="171" y="50"/>
                  <a:pt x="171" y="50"/>
                </a:cubicBezTo>
                <a:moveTo>
                  <a:pt x="174" y="40"/>
                </a:moveTo>
                <a:cubicBezTo>
                  <a:pt x="174" y="40"/>
                  <a:pt x="173" y="40"/>
                  <a:pt x="173" y="39"/>
                </a:cubicBezTo>
                <a:cubicBezTo>
                  <a:pt x="173" y="38"/>
                  <a:pt x="173" y="38"/>
                  <a:pt x="173" y="38"/>
                </a:cubicBezTo>
                <a:cubicBezTo>
                  <a:pt x="173" y="39"/>
                  <a:pt x="174" y="39"/>
                  <a:pt x="174" y="39"/>
                </a:cubicBezTo>
                <a:cubicBezTo>
                  <a:pt x="174" y="40"/>
                  <a:pt x="174" y="40"/>
                  <a:pt x="174" y="40"/>
                </a:cubicBezTo>
                <a:moveTo>
                  <a:pt x="63" y="37"/>
                </a:moveTo>
                <a:cubicBezTo>
                  <a:pt x="63" y="35"/>
                  <a:pt x="63" y="35"/>
                  <a:pt x="63" y="35"/>
                </a:cubicBezTo>
                <a:cubicBezTo>
                  <a:pt x="63" y="35"/>
                  <a:pt x="64" y="35"/>
                  <a:pt x="64" y="35"/>
                </a:cubicBezTo>
                <a:cubicBezTo>
                  <a:pt x="64" y="35"/>
                  <a:pt x="64" y="35"/>
                  <a:pt x="65" y="35"/>
                </a:cubicBezTo>
                <a:cubicBezTo>
                  <a:pt x="65" y="37"/>
                  <a:pt x="65" y="37"/>
                  <a:pt x="65" y="37"/>
                </a:cubicBezTo>
                <a:cubicBezTo>
                  <a:pt x="64" y="37"/>
                  <a:pt x="64" y="37"/>
                  <a:pt x="63" y="37"/>
                </a:cubicBezTo>
                <a:moveTo>
                  <a:pt x="67" y="36"/>
                </a:moveTo>
                <a:cubicBezTo>
                  <a:pt x="67" y="34"/>
                  <a:pt x="67" y="34"/>
                  <a:pt x="67" y="34"/>
                </a:cubicBezTo>
                <a:cubicBezTo>
                  <a:pt x="67" y="34"/>
                  <a:pt x="68" y="34"/>
                  <a:pt x="69" y="34"/>
                </a:cubicBezTo>
                <a:cubicBezTo>
                  <a:pt x="69" y="35"/>
                  <a:pt x="69" y="35"/>
                  <a:pt x="69" y="35"/>
                </a:cubicBezTo>
                <a:cubicBezTo>
                  <a:pt x="68" y="35"/>
                  <a:pt x="67" y="35"/>
                  <a:pt x="67" y="36"/>
                </a:cubicBezTo>
                <a:moveTo>
                  <a:pt x="106" y="37"/>
                </a:moveTo>
                <a:cubicBezTo>
                  <a:pt x="105" y="36"/>
                  <a:pt x="104" y="36"/>
                  <a:pt x="103" y="35"/>
                </a:cubicBezTo>
                <a:cubicBezTo>
                  <a:pt x="104" y="34"/>
                  <a:pt x="106" y="34"/>
                  <a:pt x="107" y="34"/>
                </a:cubicBezTo>
                <a:cubicBezTo>
                  <a:pt x="108" y="34"/>
                  <a:pt x="108" y="34"/>
                  <a:pt x="109" y="33"/>
                </a:cubicBezTo>
                <a:cubicBezTo>
                  <a:pt x="110" y="33"/>
                  <a:pt x="111" y="33"/>
                  <a:pt x="113" y="33"/>
                </a:cubicBezTo>
                <a:cubicBezTo>
                  <a:pt x="116" y="33"/>
                  <a:pt x="119" y="32"/>
                  <a:pt x="122" y="32"/>
                </a:cubicBezTo>
                <a:cubicBezTo>
                  <a:pt x="123" y="32"/>
                  <a:pt x="125" y="32"/>
                  <a:pt x="127" y="33"/>
                </a:cubicBezTo>
                <a:cubicBezTo>
                  <a:pt x="127" y="33"/>
                  <a:pt x="127" y="33"/>
                  <a:pt x="127" y="33"/>
                </a:cubicBezTo>
                <a:cubicBezTo>
                  <a:pt x="127" y="33"/>
                  <a:pt x="127" y="33"/>
                  <a:pt x="127" y="33"/>
                </a:cubicBezTo>
                <a:cubicBezTo>
                  <a:pt x="129" y="33"/>
                  <a:pt x="129" y="33"/>
                  <a:pt x="129" y="33"/>
                </a:cubicBezTo>
                <a:cubicBezTo>
                  <a:pt x="129" y="33"/>
                  <a:pt x="129" y="33"/>
                  <a:pt x="129" y="33"/>
                </a:cubicBezTo>
                <a:cubicBezTo>
                  <a:pt x="130" y="35"/>
                  <a:pt x="130" y="35"/>
                  <a:pt x="130" y="35"/>
                </a:cubicBezTo>
                <a:cubicBezTo>
                  <a:pt x="130" y="33"/>
                  <a:pt x="130" y="33"/>
                  <a:pt x="130" y="33"/>
                </a:cubicBezTo>
                <a:cubicBezTo>
                  <a:pt x="131" y="33"/>
                  <a:pt x="131" y="33"/>
                  <a:pt x="132" y="33"/>
                </a:cubicBezTo>
                <a:cubicBezTo>
                  <a:pt x="132" y="33"/>
                  <a:pt x="132" y="33"/>
                  <a:pt x="132" y="33"/>
                </a:cubicBezTo>
                <a:cubicBezTo>
                  <a:pt x="142" y="33"/>
                  <a:pt x="152" y="35"/>
                  <a:pt x="162" y="38"/>
                </a:cubicBezTo>
                <a:cubicBezTo>
                  <a:pt x="165" y="39"/>
                  <a:pt x="168" y="40"/>
                  <a:pt x="171" y="41"/>
                </a:cubicBezTo>
                <a:cubicBezTo>
                  <a:pt x="171" y="41"/>
                  <a:pt x="171" y="41"/>
                  <a:pt x="171" y="41"/>
                </a:cubicBezTo>
                <a:cubicBezTo>
                  <a:pt x="171" y="41"/>
                  <a:pt x="171" y="41"/>
                  <a:pt x="171" y="41"/>
                </a:cubicBezTo>
                <a:cubicBezTo>
                  <a:pt x="173" y="42"/>
                  <a:pt x="173" y="42"/>
                  <a:pt x="173" y="42"/>
                </a:cubicBezTo>
                <a:cubicBezTo>
                  <a:pt x="173" y="42"/>
                  <a:pt x="173" y="42"/>
                  <a:pt x="173" y="42"/>
                </a:cubicBezTo>
                <a:cubicBezTo>
                  <a:pt x="173" y="42"/>
                  <a:pt x="174" y="42"/>
                  <a:pt x="174" y="42"/>
                </a:cubicBezTo>
                <a:cubicBezTo>
                  <a:pt x="174" y="43"/>
                  <a:pt x="174" y="43"/>
                  <a:pt x="174" y="43"/>
                </a:cubicBezTo>
                <a:cubicBezTo>
                  <a:pt x="175" y="43"/>
                  <a:pt x="175" y="43"/>
                  <a:pt x="175" y="43"/>
                </a:cubicBezTo>
                <a:cubicBezTo>
                  <a:pt x="176" y="44"/>
                  <a:pt x="176" y="44"/>
                  <a:pt x="176" y="44"/>
                </a:cubicBezTo>
                <a:cubicBezTo>
                  <a:pt x="176" y="43"/>
                  <a:pt x="176" y="43"/>
                  <a:pt x="176" y="43"/>
                </a:cubicBezTo>
                <a:cubicBezTo>
                  <a:pt x="180" y="45"/>
                  <a:pt x="183" y="47"/>
                  <a:pt x="185" y="50"/>
                </a:cubicBezTo>
                <a:cubicBezTo>
                  <a:pt x="185" y="51"/>
                  <a:pt x="186" y="51"/>
                  <a:pt x="186" y="52"/>
                </a:cubicBezTo>
                <a:cubicBezTo>
                  <a:pt x="186" y="52"/>
                  <a:pt x="186" y="52"/>
                  <a:pt x="186" y="52"/>
                </a:cubicBezTo>
                <a:cubicBezTo>
                  <a:pt x="185" y="53"/>
                  <a:pt x="185" y="53"/>
                  <a:pt x="185" y="53"/>
                </a:cubicBezTo>
                <a:cubicBezTo>
                  <a:pt x="185" y="54"/>
                  <a:pt x="185" y="54"/>
                  <a:pt x="185" y="54"/>
                </a:cubicBezTo>
                <a:cubicBezTo>
                  <a:pt x="185" y="54"/>
                  <a:pt x="185" y="54"/>
                  <a:pt x="185" y="54"/>
                </a:cubicBezTo>
                <a:cubicBezTo>
                  <a:pt x="185" y="54"/>
                  <a:pt x="184" y="54"/>
                  <a:pt x="184" y="54"/>
                </a:cubicBezTo>
                <a:cubicBezTo>
                  <a:pt x="184" y="55"/>
                  <a:pt x="184" y="55"/>
                  <a:pt x="183" y="55"/>
                </a:cubicBezTo>
                <a:cubicBezTo>
                  <a:pt x="183" y="55"/>
                  <a:pt x="183" y="55"/>
                  <a:pt x="183" y="55"/>
                </a:cubicBezTo>
                <a:cubicBezTo>
                  <a:pt x="181" y="53"/>
                  <a:pt x="178" y="51"/>
                  <a:pt x="176" y="49"/>
                </a:cubicBezTo>
                <a:cubicBezTo>
                  <a:pt x="174" y="48"/>
                  <a:pt x="174" y="48"/>
                  <a:pt x="174" y="48"/>
                </a:cubicBezTo>
                <a:cubicBezTo>
                  <a:pt x="174" y="48"/>
                  <a:pt x="174" y="48"/>
                  <a:pt x="174" y="48"/>
                </a:cubicBezTo>
                <a:cubicBezTo>
                  <a:pt x="174" y="48"/>
                  <a:pt x="173" y="48"/>
                  <a:pt x="173" y="48"/>
                </a:cubicBezTo>
                <a:cubicBezTo>
                  <a:pt x="173" y="47"/>
                  <a:pt x="173" y="47"/>
                  <a:pt x="173" y="47"/>
                </a:cubicBezTo>
                <a:cubicBezTo>
                  <a:pt x="172" y="47"/>
                  <a:pt x="172" y="47"/>
                  <a:pt x="172" y="47"/>
                </a:cubicBezTo>
                <a:cubicBezTo>
                  <a:pt x="171" y="46"/>
                  <a:pt x="171" y="46"/>
                  <a:pt x="171" y="46"/>
                </a:cubicBezTo>
                <a:cubicBezTo>
                  <a:pt x="171" y="47"/>
                  <a:pt x="171" y="47"/>
                  <a:pt x="171" y="47"/>
                </a:cubicBezTo>
                <a:cubicBezTo>
                  <a:pt x="166" y="44"/>
                  <a:pt x="160" y="42"/>
                  <a:pt x="155" y="41"/>
                </a:cubicBezTo>
                <a:cubicBezTo>
                  <a:pt x="155" y="41"/>
                  <a:pt x="155" y="41"/>
                  <a:pt x="155" y="41"/>
                </a:cubicBezTo>
                <a:cubicBezTo>
                  <a:pt x="147" y="40"/>
                  <a:pt x="138" y="38"/>
                  <a:pt x="129" y="38"/>
                </a:cubicBezTo>
                <a:cubicBezTo>
                  <a:pt x="129" y="38"/>
                  <a:pt x="129" y="38"/>
                  <a:pt x="129" y="38"/>
                </a:cubicBezTo>
                <a:cubicBezTo>
                  <a:pt x="128" y="38"/>
                  <a:pt x="128" y="38"/>
                  <a:pt x="128" y="38"/>
                </a:cubicBezTo>
                <a:cubicBezTo>
                  <a:pt x="127" y="38"/>
                  <a:pt x="127" y="38"/>
                  <a:pt x="127" y="38"/>
                </a:cubicBezTo>
                <a:cubicBezTo>
                  <a:pt x="127" y="38"/>
                  <a:pt x="127" y="38"/>
                  <a:pt x="127" y="38"/>
                </a:cubicBezTo>
                <a:cubicBezTo>
                  <a:pt x="122" y="38"/>
                  <a:pt x="117" y="38"/>
                  <a:pt x="112" y="40"/>
                </a:cubicBezTo>
                <a:cubicBezTo>
                  <a:pt x="112" y="40"/>
                  <a:pt x="112" y="40"/>
                  <a:pt x="112" y="40"/>
                </a:cubicBezTo>
                <a:cubicBezTo>
                  <a:pt x="111" y="39"/>
                  <a:pt x="109" y="39"/>
                  <a:pt x="108" y="38"/>
                </a:cubicBezTo>
                <a:cubicBezTo>
                  <a:pt x="108" y="38"/>
                  <a:pt x="108" y="38"/>
                  <a:pt x="108" y="38"/>
                </a:cubicBezTo>
                <a:cubicBezTo>
                  <a:pt x="107" y="38"/>
                  <a:pt x="107" y="38"/>
                  <a:pt x="107" y="38"/>
                </a:cubicBezTo>
                <a:cubicBezTo>
                  <a:pt x="106" y="37"/>
                  <a:pt x="106" y="37"/>
                  <a:pt x="106" y="37"/>
                </a:cubicBezTo>
                <a:cubicBezTo>
                  <a:pt x="106" y="37"/>
                  <a:pt x="106" y="37"/>
                  <a:pt x="106" y="37"/>
                </a:cubicBezTo>
                <a:moveTo>
                  <a:pt x="71" y="34"/>
                </a:moveTo>
                <a:cubicBezTo>
                  <a:pt x="71" y="33"/>
                  <a:pt x="71" y="33"/>
                  <a:pt x="71" y="33"/>
                </a:cubicBezTo>
                <a:cubicBezTo>
                  <a:pt x="72" y="33"/>
                  <a:pt x="73" y="33"/>
                  <a:pt x="75" y="32"/>
                </a:cubicBezTo>
                <a:cubicBezTo>
                  <a:pt x="75" y="32"/>
                  <a:pt x="75" y="32"/>
                  <a:pt x="75" y="32"/>
                </a:cubicBezTo>
                <a:cubicBezTo>
                  <a:pt x="75" y="32"/>
                  <a:pt x="75" y="32"/>
                  <a:pt x="75" y="32"/>
                </a:cubicBezTo>
                <a:cubicBezTo>
                  <a:pt x="75" y="32"/>
                  <a:pt x="76" y="32"/>
                  <a:pt x="76" y="32"/>
                </a:cubicBezTo>
                <a:cubicBezTo>
                  <a:pt x="76" y="34"/>
                  <a:pt x="76" y="34"/>
                  <a:pt x="76" y="34"/>
                </a:cubicBezTo>
                <a:cubicBezTo>
                  <a:pt x="75" y="34"/>
                  <a:pt x="74" y="34"/>
                  <a:pt x="73" y="34"/>
                </a:cubicBezTo>
                <a:cubicBezTo>
                  <a:pt x="73" y="34"/>
                  <a:pt x="72" y="34"/>
                  <a:pt x="71" y="34"/>
                </a:cubicBezTo>
                <a:moveTo>
                  <a:pt x="92" y="35"/>
                </a:moveTo>
                <a:cubicBezTo>
                  <a:pt x="92" y="35"/>
                  <a:pt x="92" y="35"/>
                  <a:pt x="92" y="35"/>
                </a:cubicBezTo>
                <a:cubicBezTo>
                  <a:pt x="92" y="35"/>
                  <a:pt x="92" y="35"/>
                  <a:pt x="92" y="35"/>
                </a:cubicBezTo>
                <a:cubicBezTo>
                  <a:pt x="97" y="34"/>
                  <a:pt x="101" y="31"/>
                  <a:pt x="106" y="30"/>
                </a:cubicBezTo>
                <a:cubicBezTo>
                  <a:pt x="106" y="32"/>
                  <a:pt x="106" y="32"/>
                  <a:pt x="106" y="32"/>
                </a:cubicBezTo>
                <a:cubicBezTo>
                  <a:pt x="104" y="33"/>
                  <a:pt x="103" y="33"/>
                  <a:pt x="101" y="34"/>
                </a:cubicBezTo>
                <a:cubicBezTo>
                  <a:pt x="100" y="35"/>
                  <a:pt x="100" y="35"/>
                  <a:pt x="100" y="35"/>
                </a:cubicBezTo>
                <a:cubicBezTo>
                  <a:pt x="101" y="35"/>
                  <a:pt x="101" y="35"/>
                  <a:pt x="101" y="35"/>
                </a:cubicBezTo>
                <a:cubicBezTo>
                  <a:pt x="102" y="37"/>
                  <a:pt x="104" y="38"/>
                  <a:pt x="106" y="39"/>
                </a:cubicBezTo>
                <a:cubicBezTo>
                  <a:pt x="106" y="40"/>
                  <a:pt x="106" y="40"/>
                  <a:pt x="106" y="40"/>
                </a:cubicBezTo>
                <a:cubicBezTo>
                  <a:pt x="103" y="38"/>
                  <a:pt x="99" y="36"/>
                  <a:pt x="94" y="36"/>
                </a:cubicBezTo>
                <a:cubicBezTo>
                  <a:pt x="94" y="36"/>
                  <a:pt x="94" y="36"/>
                  <a:pt x="93" y="36"/>
                </a:cubicBezTo>
                <a:cubicBezTo>
                  <a:pt x="93" y="36"/>
                  <a:pt x="93" y="36"/>
                  <a:pt x="93" y="36"/>
                </a:cubicBezTo>
                <a:cubicBezTo>
                  <a:pt x="93" y="36"/>
                  <a:pt x="93" y="36"/>
                  <a:pt x="93" y="36"/>
                </a:cubicBezTo>
                <a:cubicBezTo>
                  <a:pt x="91" y="37"/>
                  <a:pt x="90" y="38"/>
                  <a:pt x="90" y="39"/>
                </a:cubicBezTo>
                <a:cubicBezTo>
                  <a:pt x="89" y="39"/>
                  <a:pt x="89" y="39"/>
                  <a:pt x="89" y="39"/>
                </a:cubicBezTo>
                <a:cubicBezTo>
                  <a:pt x="89" y="37"/>
                  <a:pt x="89" y="37"/>
                  <a:pt x="89" y="37"/>
                </a:cubicBezTo>
                <a:cubicBezTo>
                  <a:pt x="89" y="37"/>
                  <a:pt x="90" y="37"/>
                  <a:pt x="90" y="36"/>
                </a:cubicBezTo>
                <a:cubicBezTo>
                  <a:pt x="91" y="36"/>
                  <a:pt x="91" y="35"/>
                  <a:pt x="91" y="35"/>
                </a:cubicBezTo>
                <a:cubicBezTo>
                  <a:pt x="91" y="35"/>
                  <a:pt x="92" y="35"/>
                  <a:pt x="92" y="35"/>
                </a:cubicBezTo>
                <a:moveTo>
                  <a:pt x="108" y="31"/>
                </a:moveTo>
                <a:cubicBezTo>
                  <a:pt x="108" y="30"/>
                  <a:pt x="108" y="30"/>
                  <a:pt x="108" y="30"/>
                </a:cubicBezTo>
                <a:cubicBezTo>
                  <a:pt x="109" y="30"/>
                  <a:pt x="110" y="30"/>
                  <a:pt x="111" y="29"/>
                </a:cubicBezTo>
                <a:cubicBezTo>
                  <a:pt x="111" y="31"/>
                  <a:pt x="111" y="31"/>
                  <a:pt x="111" y="31"/>
                </a:cubicBezTo>
                <a:cubicBezTo>
                  <a:pt x="110" y="31"/>
                  <a:pt x="109" y="31"/>
                  <a:pt x="108" y="31"/>
                </a:cubicBezTo>
                <a:cubicBezTo>
                  <a:pt x="108" y="31"/>
                  <a:pt x="108" y="31"/>
                  <a:pt x="108" y="31"/>
                </a:cubicBezTo>
                <a:moveTo>
                  <a:pt x="122" y="29"/>
                </a:moveTo>
                <a:cubicBezTo>
                  <a:pt x="123" y="29"/>
                  <a:pt x="123" y="29"/>
                  <a:pt x="124" y="29"/>
                </a:cubicBezTo>
                <a:cubicBezTo>
                  <a:pt x="125" y="29"/>
                  <a:pt x="125" y="29"/>
                  <a:pt x="126" y="29"/>
                </a:cubicBezTo>
                <a:cubicBezTo>
                  <a:pt x="126" y="29"/>
                  <a:pt x="126" y="29"/>
                  <a:pt x="127" y="29"/>
                </a:cubicBezTo>
                <a:cubicBezTo>
                  <a:pt x="127" y="31"/>
                  <a:pt x="127" y="31"/>
                  <a:pt x="127" y="31"/>
                </a:cubicBezTo>
                <a:cubicBezTo>
                  <a:pt x="125" y="30"/>
                  <a:pt x="123" y="30"/>
                  <a:pt x="122" y="30"/>
                </a:cubicBezTo>
                <a:cubicBezTo>
                  <a:pt x="119" y="30"/>
                  <a:pt x="116" y="30"/>
                  <a:pt x="113" y="31"/>
                </a:cubicBezTo>
                <a:cubicBezTo>
                  <a:pt x="113" y="29"/>
                  <a:pt x="113" y="29"/>
                  <a:pt x="113" y="29"/>
                </a:cubicBezTo>
                <a:cubicBezTo>
                  <a:pt x="114" y="29"/>
                  <a:pt x="114" y="29"/>
                  <a:pt x="114" y="29"/>
                </a:cubicBezTo>
                <a:cubicBezTo>
                  <a:pt x="115" y="29"/>
                  <a:pt x="115" y="29"/>
                  <a:pt x="116" y="29"/>
                </a:cubicBezTo>
                <a:cubicBezTo>
                  <a:pt x="116" y="30"/>
                  <a:pt x="116" y="30"/>
                  <a:pt x="116" y="30"/>
                </a:cubicBezTo>
                <a:cubicBezTo>
                  <a:pt x="117" y="29"/>
                  <a:pt x="117" y="29"/>
                  <a:pt x="117" y="29"/>
                </a:cubicBezTo>
                <a:cubicBezTo>
                  <a:pt x="117" y="29"/>
                  <a:pt x="118" y="29"/>
                  <a:pt x="119" y="29"/>
                </a:cubicBezTo>
                <a:cubicBezTo>
                  <a:pt x="119" y="29"/>
                  <a:pt x="119" y="29"/>
                  <a:pt x="119" y="29"/>
                </a:cubicBezTo>
                <a:cubicBezTo>
                  <a:pt x="120" y="29"/>
                  <a:pt x="121" y="29"/>
                  <a:pt x="122" y="29"/>
                </a:cubicBezTo>
                <a:moveTo>
                  <a:pt x="129" y="31"/>
                </a:moveTo>
                <a:cubicBezTo>
                  <a:pt x="129" y="29"/>
                  <a:pt x="129" y="29"/>
                  <a:pt x="129" y="29"/>
                </a:cubicBezTo>
                <a:cubicBezTo>
                  <a:pt x="129" y="29"/>
                  <a:pt x="129" y="29"/>
                  <a:pt x="130" y="29"/>
                </a:cubicBezTo>
                <a:cubicBezTo>
                  <a:pt x="130" y="29"/>
                  <a:pt x="130" y="29"/>
                  <a:pt x="130" y="29"/>
                </a:cubicBezTo>
                <a:cubicBezTo>
                  <a:pt x="130" y="29"/>
                  <a:pt x="131" y="29"/>
                  <a:pt x="131" y="29"/>
                </a:cubicBezTo>
                <a:cubicBezTo>
                  <a:pt x="132" y="29"/>
                  <a:pt x="132" y="29"/>
                  <a:pt x="132" y="29"/>
                </a:cubicBezTo>
                <a:cubicBezTo>
                  <a:pt x="132" y="29"/>
                  <a:pt x="132" y="29"/>
                  <a:pt x="132" y="29"/>
                </a:cubicBezTo>
                <a:cubicBezTo>
                  <a:pt x="132" y="29"/>
                  <a:pt x="132" y="29"/>
                  <a:pt x="132" y="29"/>
                </a:cubicBezTo>
                <a:cubicBezTo>
                  <a:pt x="134" y="29"/>
                  <a:pt x="136" y="30"/>
                  <a:pt x="139" y="30"/>
                </a:cubicBezTo>
                <a:cubicBezTo>
                  <a:pt x="139" y="30"/>
                  <a:pt x="139" y="30"/>
                  <a:pt x="139" y="30"/>
                </a:cubicBezTo>
                <a:cubicBezTo>
                  <a:pt x="140" y="30"/>
                  <a:pt x="141" y="30"/>
                  <a:pt x="142" y="30"/>
                </a:cubicBezTo>
                <a:cubicBezTo>
                  <a:pt x="152" y="32"/>
                  <a:pt x="161" y="34"/>
                  <a:pt x="171" y="38"/>
                </a:cubicBezTo>
                <a:cubicBezTo>
                  <a:pt x="171" y="39"/>
                  <a:pt x="171" y="39"/>
                  <a:pt x="171" y="39"/>
                </a:cubicBezTo>
                <a:cubicBezTo>
                  <a:pt x="168" y="38"/>
                  <a:pt x="165" y="37"/>
                  <a:pt x="163" y="36"/>
                </a:cubicBezTo>
                <a:cubicBezTo>
                  <a:pt x="163" y="36"/>
                  <a:pt x="163" y="36"/>
                  <a:pt x="163" y="36"/>
                </a:cubicBezTo>
                <a:cubicBezTo>
                  <a:pt x="163" y="36"/>
                  <a:pt x="163" y="36"/>
                  <a:pt x="163" y="36"/>
                </a:cubicBezTo>
                <a:cubicBezTo>
                  <a:pt x="153" y="34"/>
                  <a:pt x="143" y="31"/>
                  <a:pt x="132" y="31"/>
                </a:cubicBezTo>
                <a:cubicBezTo>
                  <a:pt x="131" y="31"/>
                  <a:pt x="130" y="31"/>
                  <a:pt x="129" y="31"/>
                </a:cubicBezTo>
                <a:cubicBezTo>
                  <a:pt x="129" y="31"/>
                  <a:pt x="129" y="31"/>
                  <a:pt x="129" y="31"/>
                </a:cubicBezTo>
                <a:moveTo>
                  <a:pt x="185" y="33"/>
                </a:moveTo>
                <a:cubicBezTo>
                  <a:pt x="183" y="33"/>
                  <a:pt x="182" y="32"/>
                  <a:pt x="181" y="31"/>
                </a:cubicBezTo>
                <a:cubicBezTo>
                  <a:pt x="181" y="31"/>
                  <a:pt x="181" y="31"/>
                  <a:pt x="181" y="31"/>
                </a:cubicBezTo>
                <a:cubicBezTo>
                  <a:pt x="180" y="31"/>
                  <a:pt x="180" y="31"/>
                  <a:pt x="180" y="31"/>
                </a:cubicBezTo>
                <a:cubicBezTo>
                  <a:pt x="179" y="30"/>
                  <a:pt x="178" y="30"/>
                  <a:pt x="176" y="29"/>
                </a:cubicBezTo>
                <a:cubicBezTo>
                  <a:pt x="176" y="28"/>
                  <a:pt x="176" y="28"/>
                  <a:pt x="176" y="28"/>
                </a:cubicBezTo>
                <a:cubicBezTo>
                  <a:pt x="179" y="29"/>
                  <a:pt x="182" y="31"/>
                  <a:pt x="185" y="32"/>
                </a:cubicBezTo>
                <a:cubicBezTo>
                  <a:pt x="185" y="33"/>
                  <a:pt x="185" y="33"/>
                  <a:pt x="185" y="33"/>
                </a:cubicBezTo>
                <a:moveTo>
                  <a:pt x="174" y="28"/>
                </a:moveTo>
                <a:cubicBezTo>
                  <a:pt x="174" y="28"/>
                  <a:pt x="173" y="28"/>
                  <a:pt x="173" y="27"/>
                </a:cubicBezTo>
                <a:cubicBezTo>
                  <a:pt x="173" y="26"/>
                  <a:pt x="173" y="26"/>
                  <a:pt x="173" y="26"/>
                </a:cubicBezTo>
                <a:cubicBezTo>
                  <a:pt x="173" y="27"/>
                  <a:pt x="174" y="27"/>
                  <a:pt x="174" y="27"/>
                </a:cubicBezTo>
                <a:cubicBezTo>
                  <a:pt x="174" y="28"/>
                  <a:pt x="174" y="28"/>
                  <a:pt x="174" y="28"/>
                </a:cubicBezTo>
                <a:moveTo>
                  <a:pt x="87" y="39"/>
                </a:moveTo>
                <a:cubicBezTo>
                  <a:pt x="84" y="37"/>
                  <a:pt x="81" y="35"/>
                  <a:pt x="78" y="35"/>
                </a:cubicBezTo>
                <a:cubicBezTo>
                  <a:pt x="78" y="30"/>
                  <a:pt x="78" y="30"/>
                  <a:pt x="78" y="30"/>
                </a:cubicBezTo>
                <a:cubicBezTo>
                  <a:pt x="81" y="28"/>
                  <a:pt x="84" y="26"/>
                  <a:pt x="87" y="25"/>
                </a:cubicBezTo>
                <a:cubicBezTo>
                  <a:pt x="87" y="27"/>
                  <a:pt x="87" y="27"/>
                  <a:pt x="87" y="27"/>
                </a:cubicBezTo>
                <a:cubicBezTo>
                  <a:pt x="84" y="28"/>
                  <a:pt x="82" y="29"/>
                  <a:pt x="80" y="31"/>
                </a:cubicBezTo>
                <a:cubicBezTo>
                  <a:pt x="79" y="32"/>
                  <a:pt x="79" y="32"/>
                  <a:pt x="79" y="32"/>
                </a:cubicBezTo>
                <a:cubicBezTo>
                  <a:pt x="80" y="32"/>
                  <a:pt x="80" y="32"/>
                  <a:pt x="80" y="32"/>
                </a:cubicBezTo>
                <a:cubicBezTo>
                  <a:pt x="81" y="35"/>
                  <a:pt x="84" y="36"/>
                  <a:pt x="86" y="38"/>
                </a:cubicBezTo>
                <a:cubicBezTo>
                  <a:pt x="86" y="38"/>
                  <a:pt x="86" y="38"/>
                  <a:pt x="86" y="38"/>
                </a:cubicBezTo>
                <a:cubicBezTo>
                  <a:pt x="86" y="38"/>
                  <a:pt x="86" y="38"/>
                  <a:pt x="86" y="38"/>
                </a:cubicBezTo>
                <a:cubicBezTo>
                  <a:pt x="87" y="38"/>
                  <a:pt x="87" y="38"/>
                  <a:pt x="87" y="38"/>
                </a:cubicBezTo>
                <a:cubicBezTo>
                  <a:pt x="87" y="39"/>
                  <a:pt x="87" y="39"/>
                  <a:pt x="87" y="39"/>
                </a:cubicBezTo>
                <a:moveTo>
                  <a:pt x="63" y="30"/>
                </a:moveTo>
                <a:cubicBezTo>
                  <a:pt x="63" y="26"/>
                  <a:pt x="63" y="26"/>
                  <a:pt x="63" y="26"/>
                </a:cubicBezTo>
                <a:cubicBezTo>
                  <a:pt x="64" y="25"/>
                  <a:pt x="64" y="25"/>
                  <a:pt x="65" y="24"/>
                </a:cubicBezTo>
                <a:cubicBezTo>
                  <a:pt x="65" y="27"/>
                  <a:pt x="65" y="27"/>
                  <a:pt x="65" y="27"/>
                </a:cubicBezTo>
                <a:cubicBezTo>
                  <a:pt x="64" y="28"/>
                  <a:pt x="64" y="29"/>
                  <a:pt x="63" y="30"/>
                </a:cubicBezTo>
                <a:moveTo>
                  <a:pt x="52" y="30"/>
                </a:moveTo>
                <a:cubicBezTo>
                  <a:pt x="51" y="29"/>
                  <a:pt x="50" y="28"/>
                  <a:pt x="49" y="27"/>
                </a:cubicBezTo>
                <a:cubicBezTo>
                  <a:pt x="48" y="27"/>
                  <a:pt x="48" y="27"/>
                  <a:pt x="48" y="27"/>
                </a:cubicBezTo>
                <a:cubicBezTo>
                  <a:pt x="48" y="27"/>
                  <a:pt x="48" y="27"/>
                  <a:pt x="48" y="27"/>
                </a:cubicBezTo>
                <a:cubicBezTo>
                  <a:pt x="46" y="26"/>
                  <a:pt x="44" y="25"/>
                  <a:pt x="42" y="24"/>
                </a:cubicBezTo>
                <a:cubicBezTo>
                  <a:pt x="42" y="23"/>
                  <a:pt x="42" y="23"/>
                  <a:pt x="42" y="23"/>
                </a:cubicBezTo>
                <a:cubicBezTo>
                  <a:pt x="45" y="25"/>
                  <a:pt x="49" y="27"/>
                  <a:pt x="52" y="28"/>
                </a:cubicBezTo>
                <a:cubicBezTo>
                  <a:pt x="52" y="28"/>
                  <a:pt x="52" y="28"/>
                  <a:pt x="52" y="28"/>
                </a:cubicBezTo>
                <a:cubicBezTo>
                  <a:pt x="52" y="30"/>
                  <a:pt x="52" y="30"/>
                  <a:pt x="52" y="30"/>
                </a:cubicBezTo>
                <a:moveTo>
                  <a:pt x="127" y="23"/>
                </a:moveTo>
                <a:cubicBezTo>
                  <a:pt x="128" y="23"/>
                  <a:pt x="128" y="23"/>
                  <a:pt x="128" y="23"/>
                </a:cubicBezTo>
                <a:cubicBezTo>
                  <a:pt x="128" y="23"/>
                  <a:pt x="128" y="23"/>
                  <a:pt x="128" y="23"/>
                </a:cubicBezTo>
                <a:cubicBezTo>
                  <a:pt x="129" y="23"/>
                  <a:pt x="129" y="23"/>
                  <a:pt x="129" y="23"/>
                </a:cubicBezTo>
                <a:cubicBezTo>
                  <a:pt x="129" y="23"/>
                  <a:pt x="129" y="23"/>
                  <a:pt x="129" y="23"/>
                </a:cubicBezTo>
                <a:cubicBezTo>
                  <a:pt x="130" y="23"/>
                  <a:pt x="131" y="23"/>
                  <a:pt x="133" y="23"/>
                </a:cubicBezTo>
                <a:cubicBezTo>
                  <a:pt x="133" y="23"/>
                  <a:pt x="133" y="23"/>
                  <a:pt x="133" y="23"/>
                </a:cubicBezTo>
                <a:cubicBezTo>
                  <a:pt x="146" y="23"/>
                  <a:pt x="159" y="24"/>
                  <a:pt x="171" y="29"/>
                </a:cubicBezTo>
                <a:cubicBezTo>
                  <a:pt x="171" y="29"/>
                  <a:pt x="171" y="29"/>
                  <a:pt x="171" y="29"/>
                </a:cubicBezTo>
                <a:cubicBezTo>
                  <a:pt x="171" y="29"/>
                  <a:pt x="171" y="29"/>
                  <a:pt x="171" y="29"/>
                </a:cubicBezTo>
                <a:cubicBezTo>
                  <a:pt x="173" y="30"/>
                  <a:pt x="173" y="30"/>
                  <a:pt x="173" y="30"/>
                </a:cubicBezTo>
                <a:cubicBezTo>
                  <a:pt x="173" y="29"/>
                  <a:pt x="173" y="29"/>
                  <a:pt x="173" y="29"/>
                </a:cubicBezTo>
                <a:cubicBezTo>
                  <a:pt x="173" y="30"/>
                  <a:pt x="174" y="30"/>
                  <a:pt x="174" y="30"/>
                </a:cubicBezTo>
                <a:cubicBezTo>
                  <a:pt x="174" y="30"/>
                  <a:pt x="174" y="30"/>
                  <a:pt x="174" y="30"/>
                </a:cubicBezTo>
                <a:cubicBezTo>
                  <a:pt x="175" y="31"/>
                  <a:pt x="175" y="31"/>
                  <a:pt x="175" y="31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31"/>
                  <a:pt x="176" y="31"/>
                  <a:pt x="176" y="31"/>
                </a:cubicBezTo>
                <a:cubicBezTo>
                  <a:pt x="177" y="32"/>
                  <a:pt x="178" y="32"/>
                  <a:pt x="179" y="33"/>
                </a:cubicBezTo>
                <a:cubicBezTo>
                  <a:pt x="181" y="34"/>
                  <a:pt x="183" y="35"/>
                  <a:pt x="185" y="36"/>
                </a:cubicBezTo>
                <a:cubicBezTo>
                  <a:pt x="185" y="36"/>
                  <a:pt x="185" y="36"/>
                  <a:pt x="185" y="36"/>
                </a:cubicBezTo>
                <a:cubicBezTo>
                  <a:pt x="185" y="36"/>
                  <a:pt x="185" y="36"/>
                  <a:pt x="185" y="36"/>
                </a:cubicBezTo>
                <a:cubicBezTo>
                  <a:pt x="187" y="37"/>
                  <a:pt x="187" y="37"/>
                  <a:pt x="187" y="37"/>
                </a:cubicBezTo>
                <a:cubicBezTo>
                  <a:pt x="187" y="37"/>
                  <a:pt x="187" y="37"/>
                  <a:pt x="187" y="37"/>
                </a:cubicBezTo>
                <a:cubicBezTo>
                  <a:pt x="190" y="38"/>
                  <a:pt x="193" y="40"/>
                  <a:pt x="195" y="43"/>
                </a:cubicBezTo>
                <a:cubicBezTo>
                  <a:pt x="194" y="44"/>
                  <a:pt x="193" y="45"/>
                  <a:pt x="193" y="46"/>
                </a:cubicBezTo>
                <a:cubicBezTo>
                  <a:pt x="192" y="46"/>
                  <a:pt x="192" y="47"/>
                  <a:pt x="191" y="47"/>
                </a:cubicBezTo>
                <a:cubicBezTo>
                  <a:pt x="191" y="47"/>
                  <a:pt x="191" y="47"/>
                  <a:pt x="191" y="47"/>
                </a:cubicBezTo>
                <a:cubicBezTo>
                  <a:pt x="189" y="46"/>
                  <a:pt x="188" y="45"/>
                  <a:pt x="186" y="44"/>
                </a:cubicBezTo>
                <a:cubicBezTo>
                  <a:pt x="183" y="42"/>
                  <a:pt x="180" y="40"/>
                  <a:pt x="176" y="38"/>
                </a:cubicBezTo>
                <a:cubicBezTo>
                  <a:pt x="176" y="38"/>
                  <a:pt x="176" y="38"/>
                  <a:pt x="176" y="38"/>
                </a:cubicBezTo>
                <a:cubicBezTo>
                  <a:pt x="176" y="38"/>
                  <a:pt x="176" y="38"/>
                  <a:pt x="176" y="38"/>
                </a:cubicBezTo>
                <a:cubicBezTo>
                  <a:pt x="174" y="37"/>
                  <a:pt x="174" y="37"/>
                  <a:pt x="174" y="37"/>
                </a:cubicBezTo>
                <a:cubicBezTo>
                  <a:pt x="174" y="37"/>
                  <a:pt x="174" y="37"/>
                  <a:pt x="174" y="37"/>
                </a:cubicBezTo>
                <a:cubicBezTo>
                  <a:pt x="174" y="37"/>
                  <a:pt x="173" y="36"/>
                  <a:pt x="172" y="36"/>
                </a:cubicBezTo>
                <a:cubicBezTo>
                  <a:pt x="172" y="36"/>
                  <a:pt x="172" y="36"/>
                  <a:pt x="172" y="36"/>
                </a:cubicBezTo>
                <a:cubicBezTo>
                  <a:pt x="162" y="32"/>
                  <a:pt x="152" y="30"/>
                  <a:pt x="142" y="28"/>
                </a:cubicBezTo>
                <a:cubicBezTo>
                  <a:pt x="142" y="28"/>
                  <a:pt x="142" y="28"/>
                  <a:pt x="142" y="28"/>
                </a:cubicBezTo>
                <a:cubicBezTo>
                  <a:pt x="141" y="28"/>
                  <a:pt x="141" y="28"/>
                  <a:pt x="141" y="28"/>
                </a:cubicBezTo>
                <a:cubicBezTo>
                  <a:pt x="141" y="28"/>
                  <a:pt x="140" y="28"/>
                  <a:pt x="139" y="28"/>
                </a:cubicBezTo>
                <a:cubicBezTo>
                  <a:pt x="139" y="28"/>
                  <a:pt x="139" y="28"/>
                  <a:pt x="139" y="28"/>
                </a:cubicBezTo>
                <a:cubicBezTo>
                  <a:pt x="137" y="28"/>
                  <a:pt x="135" y="27"/>
                  <a:pt x="132" y="27"/>
                </a:cubicBezTo>
                <a:cubicBezTo>
                  <a:pt x="131" y="27"/>
                  <a:pt x="131" y="27"/>
                  <a:pt x="130" y="27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9" y="27"/>
                  <a:pt x="129" y="27"/>
                  <a:pt x="129" y="27"/>
                </a:cubicBezTo>
                <a:cubicBezTo>
                  <a:pt x="129" y="27"/>
                  <a:pt x="129" y="27"/>
                  <a:pt x="129" y="27"/>
                </a:cubicBezTo>
                <a:cubicBezTo>
                  <a:pt x="127" y="27"/>
                  <a:pt x="127" y="27"/>
                  <a:pt x="127" y="27"/>
                </a:cubicBezTo>
                <a:cubicBezTo>
                  <a:pt x="127" y="27"/>
                  <a:pt x="126" y="27"/>
                  <a:pt x="126" y="27"/>
                </a:cubicBezTo>
                <a:cubicBezTo>
                  <a:pt x="126" y="27"/>
                  <a:pt x="126" y="27"/>
                  <a:pt x="126" y="27"/>
                </a:cubicBezTo>
                <a:cubicBezTo>
                  <a:pt x="125" y="27"/>
                  <a:pt x="125" y="27"/>
                  <a:pt x="124" y="27"/>
                </a:cubicBezTo>
                <a:cubicBezTo>
                  <a:pt x="124" y="27"/>
                  <a:pt x="124" y="27"/>
                  <a:pt x="124" y="27"/>
                </a:cubicBezTo>
                <a:cubicBezTo>
                  <a:pt x="124" y="27"/>
                  <a:pt x="124" y="27"/>
                  <a:pt x="124" y="27"/>
                </a:cubicBezTo>
                <a:cubicBezTo>
                  <a:pt x="123" y="27"/>
                  <a:pt x="123" y="27"/>
                  <a:pt x="122" y="27"/>
                </a:cubicBezTo>
                <a:cubicBezTo>
                  <a:pt x="122" y="27"/>
                  <a:pt x="122" y="27"/>
                  <a:pt x="122" y="27"/>
                </a:cubicBezTo>
                <a:cubicBezTo>
                  <a:pt x="122" y="27"/>
                  <a:pt x="122" y="27"/>
                  <a:pt x="122" y="27"/>
                </a:cubicBezTo>
                <a:cubicBezTo>
                  <a:pt x="121" y="27"/>
                  <a:pt x="120" y="27"/>
                  <a:pt x="119" y="27"/>
                </a:cubicBezTo>
                <a:cubicBezTo>
                  <a:pt x="118" y="27"/>
                  <a:pt x="117" y="27"/>
                  <a:pt x="116" y="27"/>
                </a:cubicBezTo>
                <a:cubicBezTo>
                  <a:pt x="116" y="27"/>
                  <a:pt x="115" y="27"/>
                  <a:pt x="114" y="27"/>
                </a:cubicBezTo>
                <a:cubicBezTo>
                  <a:pt x="114" y="27"/>
                  <a:pt x="113" y="27"/>
                  <a:pt x="112" y="27"/>
                </a:cubicBezTo>
                <a:cubicBezTo>
                  <a:pt x="111" y="27"/>
                  <a:pt x="109" y="27"/>
                  <a:pt x="108" y="28"/>
                </a:cubicBezTo>
                <a:cubicBezTo>
                  <a:pt x="108" y="28"/>
                  <a:pt x="108" y="28"/>
                  <a:pt x="108" y="28"/>
                </a:cubicBezTo>
                <a:cubicBezTo>
                  <a:pt x="107" y="28"/>
                  <a:pt x="107" y="28"/>
                  <a:pt x="107" y="28"/>
                </a:cubicBezTo>
                <a:cubicBezTo>
                  <a:pt x="107" y="28"/>
                  <a:pt x="107" y="28"/>
                  <a:pt x="107" y="28"/>
                </a:cubicBezTo>
                <a:cubicBezTo>
                  <a:pt x="107" y="28"/>
                  <a:pt x="107" y="28"/>
                  <a:pt x="107" y="28"/>
                </a:cubicBezTo>
                <a:cubicBezTo>
                  <a:pt x="101" y="29"/>
                  <a:pt x="96" y="32"/>
                  <a:pt x="91" y="33"/>
                </a:cubicBezTo>
                <a:cubicBezTo>
                  <a:pt x="90" y="33"/>
                  <a:pt x="90" y="34"/>
                  <a:pt x="89" y="35"/>
                </a:cubicBezTo>
                <a:cubicBezTo>
                  <a:pt x="88" y="35"/>
                  <a:pt x="88" y="36"/>
                  <a:pt x="88" y="36"/>
                </a:cubicBezTo>
                <a:cubicBezTo>
                  <a:pt x="87" y="36"/>
                  <a:pt x="87" y="36"/>
                  <a:pt x="87" y="36"/>
                </a:cubicBezTo>
                <a:cubicBezTo>
                  <a:pt x="85" y="34"/>
                  <a:pt x="83" y="34"/>
                  <a:pt x="82" y="32"/>
                </a:cubicBezTo>
                <a:cubicBezTo>
                  <a:pt x="83" y="30"/>
                  <a:pt x="85" y="29"/>
                  <a:pt x="88" y="28"/>
                </a:cubicBezTo>
                <a:cubicBezTo>
                  <a:pt x="90" y="28"/>
                  <a:pt x="91" y="27"/>
                  <a:pt x="93" y="26"/>
                </a:cubicBezTo>
                <a:cubicBezTo>
                  <a:pt x="106" y="25"/>
                  <a:pt x="106" y="25"/>
                  <a:pt x="106" y="25"/>
                </a:cubicBezTo>
                <a:cubicBezTo>
                  <a:pt x="106" y="25"/>
                  <a:pt x="106" y="25"/>
                  <a:pt x="106" y="25"/>
                </a:cubicBezTo>
                <a:cubicBezTo>
                  <a:pt x="107" y="24"/>
                  <a:pt x="107" y="24"/>
                  <a:pt x="107" y="24"/>
                </a:cubicBezTo>
                <a:cubicBezTo>
                  <a:pt x="108" y="24"/>
                  <a:pt x="108" y="24"/>
                  <a:pt x="108" y="24"/>
                </a:cubicBezTo>
                <a:cubicBezTo>
                  <a:pt x="108" y="24"/>
                  <a:pt x="108" y="24"/>
                  <a:pt x="108" y="24"/>
                </a:cubicBezTo>
                <a:cubicBezTo>
                  <a:pt x="111" y="24"/>
                  <a:pt x="111" y="24"/>
                  <a:pt x="111" y="24"/>
                </a:cubicBezTo>
                <a:cubicBezTo>
                  <a:pt x="111" y="24"/>
                  <a:pt x="111" y="24"/>
                  <a:pt x="111" y="24"/>
                </a:cubicBezTo>
                <a:cubicBezTo>
                  <a:pt x="113" y="24"/>
                  <a:pt x="113" y="24"/>
                  <a:pt x="113" y="24"/>
                </a:cubicBezTo>
                <a:cubicBezTo>
                  <a:pt x="113" y="24"/>
                  <a:pt x="113" y="24"/>
                  <a:pt x="113" y="24"/>
                </a:cubicBezTo>
                <a:cubicBezTo>
                  <a:pt x="113" y="24"/>
                  <a:pt x="113" y="24"/>
                  <a:pt x="113" y="24"/>
                </a:cubicBezTo>
                <a:cubicBezTo>
                  <a:pt x="118" y="23"/>
                  <a:pt x="122" y="23"/>
                  <a:pt x="127" y="23"/>
                </a:cubicBezTo>
                <a:cubicBezTo>
                  <a:pt x="127" y="23"/>
                  <a:pt x="127" y="23"/>
                  <a:pt x="127" y="23"/>
                </a:cubicBezTo>
                <a:moveTo>
                  <a:pt x="89" y="26"/>
                </a:moveTo>
                <a:cubicBezTo>
                  <a:pt x="89" y="25"/>
                  <a:pt x="89" y="25"/>
                  <a:pt x="89" y="25"/>
                </a:cubicBezTo>
                <a:cubicBezTo>
                  <a:pt x="94" y="22"/>
                  <a:pt x="100" y="22"/>
                  <a:pt x="106" y="21"/>
                </a:cubicBezTo>
                <a:cubicBezTo>
                  <a:pt x="106" y="23"/>
                  <a:pt x="106" y="23"/>
                  <a:pt x="106" y="23"/>
                </a:cubicBezTo>
                <a:cubicBezTo>
                  <a:pt x="93" y="24"/>
                  <a:pt x="93" y="24"/>
                  <a:pt x="93" y="24"/>
                </a:cubicBezTo>
                <a:cubicBezTo>
                  <a:pt x="93" y="24"/>
                  <a:pt x="93" y="24"/>
                  <a:pt x="93" y="24"/>
                </a:cubicBezTo>
                <a:cubicBezTo>
                  <a:pt x="91" y="25"/>
                  <a:pt x="90" y="25"/>
                  <a:pt x="89" y="26"/>
                </a:cubicBezTo>
                <a:moveTo>
                  <a:pt x="108" y="22"/>
                </a:moveTo>
                <a:cubicBezTo>
                  <a:pt x="108" y="21"/>
                  <a:pt x="108" y="21"/>
                  <a:pt x="108" y="21"/>
                </a:cubicBezTo>
                <a:cubicBezTo>
                  <a:pt x="109" y="21"/>
                  <a:pt x="110" y="21"/>
                  <a:pt x="111" y="20"/>
                </a:cubicBezTo>
                <a:cubicBezTo>
                  <a:pt x="111" y="22"/>
                  <a:pt x="111" y="22"/>
                  <a:pt x="111" y="22"/>
                </a:cubicBezTo>
                <a:cubicBezTo>
                  <a:pt x="108" y="22"/>
                  <a:pt x="108" y="22"/>
                  <a:pt x="108" y="22"/>
                </a:cubicBezTo>
                <a:moveTo>
                  <a:pt x="67" y="25"/>
                </a:moveTo>
                <a:cubicBezTo>
                  <a:pt x="67" y="22"/>
                  <a:pt x="67" y="22"/>
                  <a:pt x="67" y="22"/>
                </a:cubicBezTo>
                <a:cubicBezTo>
                  <a:pt x="67" y="21"/>
                  <a:pt x="68" y="21"/>
                  <a:pt x="69" y="20"/>
                </a:cubicBezTo>
                <a:cubicBezTo>
                  <a:pt x="69" y="22"/>
                  <a:pt x="69" y="22"/>
                  <a:pt x="69" y="22"/>
                </a:cubicBezTo>
                <a:cubicBezTo>
                  <a:pt x="68" y="23"/>
                  <a:pt x="67" y="24"/>
                  <a:pt x="67" y="25"/>
                </a:cubicBezTo>
                <a:moveTo>
                  <a:pt x="113" y="22"/>
                </a:moveTo>
                <a:cubicBezTo>
                  <a:pt x="113" y="20"/>
                  <a:pt x="113" y="20"/>
                  <a:pt x="113" y="20"/>
                </a:cubicBezTo>
                <a:cubicBezTo>
                  <a:pt x="118" y="20"/>
                  <a:pt x="122" y="20"/>
                  <a:pt x="127" y="20"/>
                </a:cubicBezTo>
                <a:cubicBezTo>
                  <a:pt x="127" y="21"/>
                  <a:pt x="127" y="21"/>
                  <a:pt x="127" y="21"/>
                </a:cubicBezTo>
                <a:cubicBezTo>
                  <a:pt x="122" y="21"/>
                  <a:pt x="118" y="21"/>
                  <a:pt x="113" y="22"/>
                </a:cubicBezTo>
                <a:moveTo>
                  <a:pt x="129" y="21"/>
                </a:moveTo>
                <a:cubicBezTo>
                  <a:pt x="129" y="19"/>
                  <a:pt x="129" y="19"/>
                  <a:pt x="129" y="19"/>
                </a:cubicBezTo>
                <a:cubicBezTo>
                  <a:pt x="129" y="19"/>
                  <a:pt x="129" y="19"/>
                  <a:pt x="129" y="19"/>
                </a:cubicBezTo>
                <a:cubicBezTo>
                  <a:pt x="141" y="20"/>
                  <a:pt x="156" y="20"/>
                  <a:pt x="168" y="24"/>
                </a:cubicBezTo>
                <a:cubicBezTo>
                  <a:pt x="168" y="24"/>
                  <a:pt x="168" y="24"/>
                  <a:pt x="168" y="24"/>
                </a:cubicBezTo>
                <a:cubicBezTo>
                  <a:pt x="169" y="25"/>
                  <a:pt x="170" y="25"/>
                  <a:pt x="171" y="25"/>
                </a:cubicBezTo>
                <a:cubicBezTo>
                  <a:pt x="171" y="27"/>
                  <a:pt x="171" y="27"/>
                  <a:pt x="171" y="27"/>
                </a:cubicBezTo>
                <a:cubicBezTo>
                  <a:pt x="159" y="22"/>
                  <a:pt x="146" y="21"/>
                  <a:pt x="133" y="21"/>
                </a:cubicBezTo>
                <a:cubicBezTo>
                  <a:pt x="131" y="21"/>
                  <a:pt x="130" y="21"/>
                  <a:pt x="129" y="21"/>
                </a:cubicBezTo>
                <a:moveTo>
                  <a:pt x="40" y="23"/>
                </a:moveTo>
                <a:cubicBezTo>
                  <a:pt x="35" y="21"/>
                  <a:pt x="29" y="18"/>
                  <a:pt x="23" y="16"/>
                </a:cubicBezTo>
                <a:cubicBezTo>
                  <a:pt x="23" y="16"/>
                  <a:pt x="23" y="16"/>
                  <a:pt x="23" y="16"/>
                </a:cubicBezTo>
                <a:cubicBezTo>
                  <a:pt x="29" y="18"/>
                  <a:pt x="34" y="20"/>
                  <a:pt x="40" y="22"/>
                </a:cubicBezTo>
                <a:cubicBezTo>
                  <a:pt x="40" y="23"/>
                  <a:pt x="40" y="23"/>
                  <a:pt x="40" y="23"/>
                </a:cubicBezTo>
                <a:moveTo>
                  <a:pt x="71" y="20"/>
                </a:moveTo>
                <a:cubicBezTo>
                  <a:pt x="71" y="18"/>
                  <a:pt x="71" y="18"/>
                  <a:pt x="71" y="18"/>
                </a:cubicBezTo>
                <a:cubicBezTo>
                  <a:pt x="73" y="17"/>
                  <a:pt x="74" y="16"/>
                  <a:pt x="76" y="15"/>
                </a:cubicBezTo>
                <a:cubicBezTo>
                  <a:pt x="76" y="16"/>
                  <a:pt x="76" y="16"/>
                  <a:pt x="76" y="16"/>
                </a:cubicBezTo>
                <a:cubicBezTo>
                  <a:pt x="74" y="17"/>
                  <a:pt x="73" y="19"/>
                  <a:pt x="71" y="20"/>
                </a:cubicBezTo>
                <a:moveTo>
                  <a:pt x="63" y="16"/>
                </a:moveTo>
                <a:cubicBezTo>
                  <a:pt x="63" y="13"/>
                  <a:pt x="63" y="13"/>
                  <a:pt x="63" y="13"/>
                </a:cubicBezTo>
                <a:cubicBezTo>
                  <a:pt x="64" y="13"/>
                  <a:pt x="64" y="13"/>
                  <a:pt x="65" y="13"/>
                </a:cubicBezTo>
                <a:cubicBezTo>
                  <a:pt x="65" y="14"/>
                  <a:pt x="65" y="14"/>
                  <a:pt x="65" y="14"/>
                </a:cubicBezTo>
                <a:cubicBezTo>
                  <a:pt x="64" y="15"/>
                  <a:pt x="64" y="15"/>
                  <a:pt x="63" y="16"/>
                </a:cubicBezTo>
                <a:moveTo>
                  <a:pt x="185" y="14"/>
                </a:moveTo>
                <a:cubicBezTo>
                  <a:pt x="182" y="13"/>
                  <a:pt x="179" y="12"/>
                  <a:pt x="176" y="11"/>
                </a:cubicBezTo>
                <a:cubicBezTo>
                  <a:pt x="176" y="10"/>
                  <a:pt x="176" y="10"/>
                  <a:pt x="176" y="10"/>
                </a:cubicBezTo>
                <a:cubicBezTo>
                  <a:pt x="179" y="11"/>
                  <a:pt x="182" y="12"/>
                  <a:pt x="185" y="13"/>
                </a:cubicBezTo>
                <a:cubicBezTo>
                  <a:pt x="185" y="14"/>
                  <a:pt x="185" y="14"/>
                  <a:pt x="185" y="14"/>
                </a:cubicBezTo>
                <a:moveTo>
                  <a:pt x="78" y="15"/>
                </a:moveTo>
                <a:cubicBezTo>
                  <a:pt x="78" y="13"/>
                  <a:pt x="78" y="13"/>
                  <a:pt x="78" y="13"/>
                </a:cubicBezTo>
                <a:cubicBezTo>
                  <a:pt x="78" y="13"/>
                  <a:pt x="78" y="13"/>
                  <a:pt x="78" y="13"/>
                </a:cubicBezTo>
                <a:cubicBezTo>
                  <a:pt x="78" y="13"/>
                  <a:pt x="78" y="13"/>
                  <a:pt x="78" y="13"/>
                </a:cubicBezTo>
                <a:cubicBezTo>
                  <a:pt x="78" y="13"/>
                  <a:pt x="78" y="13"/>
                  <a:pt x="78" y="13"/>
                </a:cubicBezTo>
                <a:cubicBezTo>
                  <a:pt x="79" y="13"/>
                  <a:pt x="79" y="13"/>
                  <a:pt x="79" y="13"/>
                </a:cubicBezTo>
                <a:cubicBezTo>
                  <a:pt x="81" y="11"/>
                  <a:pt x="84" y="10"/>
                  <a:pt x="87" y="9"/>
                </a:cubicBezTo>
                <a:cubicBezTo>
                  <a:pt x="87" y="10"/>
                  <a:pt x="87" y="10"/>
                  <a:pt x="87" y="10"/>
                </a:cubicBezTo>
                <a:cubicBezTo>
                  <a:pt x="86" y="11"/>
                  <a:pt x="85" y="11"/>
                  <a:pt x="84" y="11"/>
                </a:cubicBezTo>
                <a:cubicBezTo>
                  <a:pt x="81" y="13"/>
                  <a:pt x="81" y="13"/>
                  <a:pt x="81" y="13"/>
                </a:cubicBezTo>
                <a:cubicBezTo>
                  <a:pt x="80" y="13"/>
                  <a:pt x="80" y="13"/>
                  <a:pt x="80" y="13"/>
                </a:cubicBezTo>
                <a:cubicBezTo>
                  <a:pt x="80" y="14"/>
                  <a:pt x="79" y="14"/>
                  <a:pt x="78" y="15"/>
                </a:cubicBezTo>
                <a:moveTo>
                  <a:pt x="174" y="10"/>
                </a:moveTo>
                <a:cubicBezTo>
                  <a:pt x="174" y="10"/>
                  <a:pt x="173" y="10"/>
                  <a:pt x="173" y="9"/>
                </a:cubicBezTo>
                <a:cubicBezTo>
                  <a:pt x="173" y="9"/>
                  <a:pt x="173" y="9"/>
                  <a:pt x="173" y="9"/>
                </a:cubicBezTo>
                <a:cubicBezTo>
                  <a:pt x="173" y="9"/>
                  <a:pt x="174" y="9"/>
                  <a:pt x="174" y="9"/>
                </a:cubicBezTo>
                <a:cubicBezTo>
                  <a:pt x="174" y="10"/>
                  <a:pt x="174" y="10"/>
                  <a:pt x="174" y="10"/>
                </a:cubicBezTo>
                <a:moveTo>
                  <a:pt x="60" y="35"/>
                </a:moveTo>
                <a:cubicBezTo>
                  <a:pt x="60" y="35"/>
                  <a:pt x="60" y="35"/>
                  <a:pt x="60" y="35"/>
                </a:cubicBezTo>
                <a:cubicBezTo>
                  <a:pt x="58" y="34"/>
                  <a:pt x="56" y="32"/>
                  <a:pt x="54" y="31"/>
                </a:cubicBezTo>
                <a:cubicBezTo>
                  <a:pt x="54" y="26"/>
                  <a:pt x="54" y="26"/>
                  <a:pt x="54" y="26"/>
                </a:cubicBezTo>
                <a:cubicBezTo>
                  <a:pt x="56" y="23"/>
                  <a:pt x="58" y="19"/>
                  <a:pt x="60" y="16"/>
                </a:cubicBezTo>
                <a:cubicBezTo>
                  <a:pt x="60" y="16"/>
                  <a:pt x="60" y="16"/>
                  <a:pt x="60" y="16"/>
                </a:cubicBezTo>
                <a:cubicBezTo>
                  <a:pt x="60" y="15"/>
                  <a:pt x="60" y="15"/>
                  <a:pt x="60" y="15"/>
                </a:cubicBezTo>
                <a:cubicBezTo>
                  <a:pt x="59" y="13"/>
                  <a:pt x="57" y="10"/>
                  <a:pt x="54" y="9"/>
                </a:cubicBezTo>
                <a:cubicBezTo>
                  <a:pt x="54" y="8"/>
                  <a:pt x="54" y="8"/>
                  <a:pt x="54" y="8"/>
                </a:cubicBezTo>
                <a:cubicBezTo>
                  <a:pt x="57" y="10"/>
                  <a:pt x="59" y="11"/>
                  <a:pt x="61" y="14"/>
                </a:cubicBezTo>
                <a:cubicBezTo>
                  <a:pt x="61" y="14"/>
                  <a:pt x="61" y="14"/>
                  <a:pt x="61" y="14"/>
                </a:cubicBezTo>
                <a:cubicBezTo>
                  <a:pt x="61" y="18"/>
                  <a:pt x="61" y="18"/>
                  <a:pt x="61" y="18"/>
                </a:cubicBezTo>
                <a:cubicBezTo>
                  <a:pt x="61" y="18"/>
                  <a:pt x="61" y="18"/>
                  <a:pt x="60" y="19"/>
                </a:cubicBezTo>
                <a:cubicBezTo>
                  <a:pt x="60" y="19"/>
                  <a:pt x="60" y="19"/>
                  <a:pt x="60" y="19"/>
                </a:cubicBezTo>
                <a:cubicBezTo>
                  <a:pt x="60" y="19"/>
                  <a:pt x="60" y="19"/>
                  <a:pt x="60" y="19"/>
                </a:cubicBezTo>
                <a:cubicBezTo>
                  <a:pt x="58" y="22"/>
                  <a:pt x="56" y="25"/>
                  <a:pt x="55" y="29"/>
                </a:cubicBezTo>
                <a:cubicBezTo>
                  <a:pt x="55" y="29"/>
                  <a:pt x="55" y="29"/>
                  <a:pt x="55" y="29"/>
                </a:cubicBezTo>
                <a:cubicBezTo>
                  <a:pt x="55" y="29"/>
                  <a:pt x="55" y="29"/>
                  <a:pt x="55" y="29"/>
                </a:cubicBezTo>
                <a:cubicBezTo>
                  <a:pt x="55" y="30"/>
                  <a:pt x="56" y="30"/>
                  <a:pt x="56" y="31"/>
                </a:cubicBezTo>
                <a:cubicBezTo>
                  <a:pt x="57" y="31"/>
                  <a:pt x="57" y="32"/>
                  <a:pt x="58" y="32"/>
                </a:cubicBezTo>
                <a:cubicBezTo>
                  <a:pt x="58" y="32"/>
                  <a:pt x="58" y="32"/>
                  <a:pt x="58" y="32"/>
                </a:cubicBezTo>
                <a:cubicBezTo>
                  <a:pt x="59" y="32"/>
                  <a:pt x="59" y="31"/>
                  <a:pt x="60" y="31"/>
                </a:cubicBezTo>
                <a:cubicBezTo>
                  <a:pt x="60" y="31"/>
                  <a:pt x="60" y="31"/>
                  <a:pt x="60" y="31"/>
                </a:cubicBezTo>
                <a:cubicBezTo>
                  <a:pt x="60" y="31"/>
                  <a:pt x="60" y="31"/>
                  <a:pt x="60" y="31"/>
                </a:cubicBezTo>
                <a:cubicBezTo>
                  <a:pt x="60" y="30"/>
                  <a:pt x="61" y="29"/>
                  <a:pt x="61" y="29"/>
                </a:cubicBezTo>
                <a:cubicBezTo>
                  <a:pt x="61" y="34"/>
                  <a:pt x="61" y="34"/>
                  <a:pt x="61" y="34"/>
                </a:cubicBezTo>
                <a:cubicBezTo>
                  <a:pt x="60" y="35"/>
                  <a:pt x="60" y="35"/>
                  <a:pt x="60" y="35"/>
                </a:cubicBezTo>
                <a:moveTo>
                  <a:pt x="42" y="9"/>
                </a:moveTo>
                <a:cubicBezTo>
                  <a:pt x="42" y="8"/>
                  <a:pt x="42" y="8"/>
                  <a:pt x="42" y="8"/>
                </a:cubicBezTo>
                <a:cubicBezTo>
                  <a:pt x="43" y="8"/>
                  <a:pt x="43" y="7"/>
                  <a:pt x="44" y="7"/>
                </a:cubicBezTo>
                <a:cubicBezTo>
                  <a:pt x="44" y="7"/>
                  <a:pt x="45" y="7"/>
                  <a:pt x="45" y="7"/>
                </a:cubicBezTo>
                <a:cubicBezTo>
                  <a:pt x="45" y="7"/>
                  <a:pt x="45" y="7"/>
                  <a:pt x="45" y="7"/>
                </a:cubicBezTo>
                <a:cubicBezTo>
                  <a:pt x="48" y="7"/>
                  <a:pt x="50" y="7"/>
                  <a:pt x="52" y="8"/>
                </a:cubicBezTo>
                <a:cubicBezTo>
                  <a:pt x="52" y="8"/>
                  <a:pt x="52" y="8"/>
                  <a:pt x="52" y="8"/>
                </a:cubicBezTo>
                <a:cubicBezTo>
                  <a:pt x="51" y="8"/>
                  <a:pt x="50" y="7"/>
                  <a:pt x="49" y="7"/>
                </a:cubicBezTo>
                <a:cubicBezTo>
                  <a:pt x="49" y="7"/>
                  <a:pt x="49" y="7"/>
                  <a:pt x="49" y="7"/>
                </a:cubicBezTo>
                <a:cubicBezTo>
                  <a:pt x="49" y="7"/>
                  <a:pt x="49" y="7"/>
                  <a:pt x="49" y="7"/>
                </a:cubicBezTo>
                <a:cubicBezTo>
                  <a:pt x="48" y="7"/>
                  <a:pt x="47" y="7"/>
                  <a:pt x="47" y="7"/>
                </a:cubicBezTo>
                <a:cubicBezTo>
                  <a:pt x="47" y="7"/>
                  <a:pt x="47" y="7"/>
                  <a:pt x="47" y="7"/>
                </a:cubicBezTo>
                <a:cubicBezTo>
                  <a:pt x="45" y="7"/>
                  <a:pt x="44" y="8"/>
                  <a:pt x="43" y="8"/>
                </a:cubicBezTo>
                <a:cubicBezTo>
                  <a:pt x="43" y="9"/>
                  <a:pt x="42" y="9"/>
                  <a:pt x="42" y="9"/>
                </a:cubicBezTo>
                <a:moveTo>
                  <a:pt x="71" y="10"/>
                </a:moveTo>
                <a:cubicBezTo>
                  <a:pt x="71" y="7"/>
                  <a:pt x="71" y="7"/>
                  <a:pt x="71" y="7"/>
                </a:cubicBezTo>
                <a:cubicBezTo>
                  <a:pt x="72" y="7"/>
                  <a:pt x="72" y="7"/>
                  <a:pt x="72" y="7"/>
                </a:cubicBezTo>
                <a:cubicBezTo>
                  <a:pt x="73" y="6"/>
                  <a:pt x="75" y="6"/>
                  <a:pt x="76" y="5"/>
                </a:cubicBezTo>
                <a:cubicBezTo>
                  <a:pt x="76" y="7"/>
                  <a:pt x="76" y="7"/>
                  <a:pt x="76" y="7"/>
                </a:cubicBezTo>
                <a:cubicBezTo>
                  <a:pt x="74" y="8"/>
                  <a:pt x="73" y="9"/>
                  <a:pt x="71" y="10"/>
                </a:cubicBezTo>
                <a:moveTo>
                  <a:pt x="111" y="6"/>
                </a:moveTo>
                <a:cubicBezTo>
                  <a:pt x="113" y="6"/>
                  <a:pt x="113" y="6"/>
                  <a:pt x="113" y="6"/>
                </a:cubicBezTo>
                <a:cubicBezTo>
                  <a:pt x="113" y="6"/>
                  <a:pt x="113" y="6"/>
                  <a:pt x="113" y="6"/>
                </a:cubicBezTo>
                <a:cubicBezTo>
                  <a:pt x="113" y="6"/>
                  <a:pt x="113" y="6"/>
                  <a:pt x="113" y="6"/>
                </a:cubicBezTo>
                <a:cubicBezTo>
                  <a:pt x="123" y="4"/>
                  <a:pt x="123" y="4"/>
                  <a:pt x="123" y="4"/>
                </a:cubicBezTo>
                <a:cubicBezTo>
                  <a:pt x="124" y="5"/>
                  <a:pt x="125" y="5"/>
                  <a:pt x="127" y="5"/>
                </a:cubicBezTo>
                <a:cubicBezTo>
                  <a:pt x="127" y="5"/>
                  <a:pt x="127" y="5"/>
                  <a:pt x="127" y="5"/>
                </a:cubicBezTo>
                <a:cubicBezTo>
                  <a:pt x="127" y="5"/>
                  <a:pt x="127" y="5"/>
                  <a:pt x="127" y="5"/>
                </a:cubicBezTo>
                <a:cubicBezTo>
                  <a:pt x="129" y="6"/>
                  <a:pt x="129" y="6"/>
                  <a:pt x="129" y="6"/>
                </a:cubicBezTo>
                <a:cubicBezTo>
                  <a:pt x="129" y="5"/>
                  <a:pt x="129" y="5"/>
                  <a:pt x="129" y="5"/>
                </a:cubicBezTo>
                <a:cubicBezTo>
                  <a:pt x="132" y="6"/>
                  <a:pt x="135" y="6"/>
                  <a:pt x="138" y="6"/>
                </a:cubicBezTo>
                <a:cubicBezTo>
                  <a:pt x="141" y="6"/>
                  <a:pt x="144" y="6"/>
                  <a:pt x="147" y="6"/>
                </a:cubicBezTo>
                <a:cubicBezTo>
                  <a:pt x="156" y="7"/>
                  <a:pt x="163" y="9"/>
                  <a:pt x="171" y="11"/>
                </a:cubicBezTo>
                <a:cubicBezTo>
                  <a:pt x="171" y="11"/>
                  <a:pt x="171" y="11"/>
                  <a:pt x="171" y="11"/>
                </a:cubicBezTo>
                <a:cubicBezTo>
                  <a:pt x="172" y="11"/>
                  <a:pt x="173" y="12"/>
                  <a:pt x="174" y="12"/>
                </a:cubicBezTo>
                <a:cubicBezTo>
                  <a:pt x="174" y="13"/>
                  <a:pt x="174" y="13"/>
                  <a:pt x="174" y="13"/>
                </a:cubicBezTo>
                <a:cubicBezTo>
                  <a:pt x="175" y="13"/>
                  <a:pt x="175" y="13"/>
                  <a:pt x="175" y="13"/>
                </a:cubicBezTo>
                <a:cubicBezTo>
                  <a:pt x="176" y="14"/>
                  <a:pt x="176" y="14"/>
                  <a:pt x="176" y="14"/>
                </a:cubicBezTo>
                <a:cubicBezTo>
                  <a:pt x="176" y="13"/>
                  <a:pt x="176" y="13"/>
                  <a:pt x="176" y="13"/>
                </a:cubicBezTo>
                <a:cubicBezTo>
                  <a:pt x="179" y="14"/>
                  <a:pt x="183" y="15"/>
                  <a:pt x="185" y="17"/>
                </a:cubicBezTo>
                <a:cubicBezTo>
                  <a:pt x="193" y="21"/>
                  <a:pt x="200" y="25"/>
                  <a:pt x="206" y="31"/>
                </a:cubicBezTo>
                <a:cubicBezTo>
                  <a:pt x="207" y="31"/>
                  <a:pt x="207" y="32"/>
                  <a:pt x="207" y="32"/>
                </a:cubicBezTo>
                <a:cubicBezTo>
                  <a:pt x="207" y="33"/>
                  <a:pt x="207" y="33"/>
                  <a:pt x="206" y="33"/>
                </a:cubicBezTo>
                <a:cubicBezTo>
                  <a:pt x="205" y="34"/>
                  <a:pt x="204" y="35"/>
                  <a:pt x="203" y="36"/>
                </a:cubicBezTo>
                <a:cubicBezTo>
                  <a:pt x="202" y="36"/>
                  <a:pt x="200" y="37"/>
                  <a:pt x="199" y="39"/>
                </a:cubicBezTo>
                <a:cubicBezTo>
                  <a:pt x="199" y="39"/>
                  <a:pt x="199" y="39"/>
                  <a:pt x="199" y="39"/>
                </a:cubicBezTo>
                <a:cubicBezTo>
                  <a:pt x="198" y="39"/>
                  <a:pt x="198" y="39"/>
                  <a:pt x="198" y="39"/>
                </a:cubicBezTo>
                <a:cubicBezTo>
                  <a:pt x="197" y="38"/>
                  <a:pt x="197" y="38"/>
                  <a:pt x="196" y="37"/>
                </a:cubicBezTo>
                <a:cubicBezTo>
                  <a:pt x="195" y="36"/>
                  <a:pt x="195" y="36"/>
                  <a:pt x="194" y="35"/>
                </a:cubicBezTo>
                <a:cubicBezTo>
                  <a:pt x="192" y="34"/>
                  <a:pt x="189" y="32"/>
                  <a:pt x="187" y="31"/>
                </a:cubicBezTo>
                <a:cubicBezTo>
                  <a:pt x="187" y="31"/>
                  <a:pt x="187" y="31"/>
                  <a:pt x="187" y="31"/>
                </a:cubicBezTo>
                <a:cubicBezTo>
                  <a:pt x="187" y="31"/>
                  <a:pt x="187" y="31"/>
                  <a:pt x="187" y="31"/>
                </a:cubicBezTo>
                <a:cubicBezTo>
                  <a:pt x="186" y="31"/>
                  <a:pt x="186" y="31"/>
                  <a:pt x="186" y="31"/>
                </a:cubicBezTo>
                <a:cubicBezTo>
                  <a:pt x="185" y="30"/>
                  <a:pt x="185" y="30"/>
                  <a:pt x="185" y="30"/>
                </a:cubicBezTo>
                <a:cubicBezTo>
                  <a:pt x="185" y="30"/>
                  <a:pt x="185" y="30"/>
                  <a:pt x="185" y="30"/>
                </a:cubicBezTo>
                <a:cubicBezTo>
                  <a:pt x="182" y="28"/>
                  <a:pt x="179" y="27"/>
                  <a:pt x="176" y="26"/>
                </a:cubicBezTo>
                <a:cubicBezTo>
                  <a:pt x="176" y="26"/>
                  <a:pt x="176" y="26"/>
                  <a:pt x="176" y="26"/>
                </a:cubicBezTo>
                <a:cubicBezTo>
                  <a:pt x="176" y="25"/>
                  <a:pt x="176" y="25"/>
                  <a:pt x="176" y="25"/>
                </a:cubicBezTo>
                <a:cubicBezTo>
                  <a:pt x="174" y="25"/>
                  <a:pt x="174" y="25"/>
                  <a:pt x="174" y="25"/>
                </a:cubicBezTo>
                <a:cubicBezTo>
                  <a:pt x="174" y="25"/>
                  <a:pt x="174" y="25"/>
                  <a:pt x="174" y="25"/>
                </a:cubicBezTo>
                <a:cubicBezTo>
                  <a:pt x="174" y="25"/>
                  <a:pt x="173" y="24"/>
                  <a:pt x="173" y="24"/>
                </a:cubicBezTo>
                <a:cubicBezTo>
                  <a:pt x="173" y="24"/>
                  <a:pt x="173" y="24"/>
                  <a:pt x="173" y="24"/>
                </a:cubicBezTo>
                <a:cubicBezTo>
                  <a:pt x="172" y="24"/>
                  <a:pt x="172" y="24"/>
                  <a:pt x="172" y="24"/>
                </a:cubicBezTo>
                <a:cubicBezTo>
                  <a:pt x="171" y="23"/>
                  <a:pt x="169" y="23"/>
                  <a:pt x="168" y="23"/>
                </a:cubicBezTo>
                <a:cubicBezTo>
                  <a:pt x="156" y="18"/>
                  <a:pt x="141" y="18"/>
                  <a:pt x="129" y="17"/>
                </a:cubicBezTo>
                <a:cubicBezTo>
                  <a:pt x="129" y="17"/>
                  <a:pt x="129" y="17"/>
                  <a:pt x="129" y="17"/>
                </a:cubicBezTo>
                <a:cubicBezTo>
                  <a:pt x="129" y="17"/>
                  <a:pt x="129" y="17"/>
                  <a:pt x="129" y="17"/>
                </a:cubicBezTo>
                <a:cubicBezTo>
                  <a:pt x="129" y="17"/>
                  <a:pt x="129" y="17"/>
                  <a:pt x="129" y="17"/>
                </a:cubicBezTo>
                <a:cubicBezTo>
                  <a:pt x="129" y="17"/>
                  <a:pt x="129" y="17"/>
                  <a:pt x="129" y="17"/>
                </a:cubicBezTo>
                <a:cubicBezTo>
                  <a:pt x="128" y="17"/>
                  <a:pt x="128" y="17"/>
                  <a:pt x="128" y="17"/>
                </a:cubicBezTo>
                <a:cubicBezTo>
                  <a:pt x="127" y="17"/>
                  <a:pt x="127" y="17"/>
                  <a:pt x="127" y="17"/>
                </a:cubicBezTo>
                <a:cubicBezTo>
                  <a:pt x="127" y="18"/>
                  <a:pt x="127" y="18"/>
                  <a:pt x="127" y="18"/>
                </a:cubicBezTo>
                <a:cubicBezTo>
                  <a:pt x="122" y="18"/>
                  <a:pt x="118" y="18"/>
                  <a:pt x="113" y="18"/>
                </a:cubicBezTo>
                <a:cubicBezTo>
                  <a:pt x="113" y="18"/>
                  <a:pt x="113" y="18"/>
                  <a:pt x="113" y="18"/>
                </a:cubicBezTo>
                <a:cubicBezTo>
                  <a:pt x="112" y="18"/>
                  <a:pt x="112" y="18"/>
                  <a:pt x="112" y="18"/>
                </a:cubicBezTo>
                <a:cubicBezTo>
                  <a:pt x="111" y="18"/>
                  <a:pt x="111" y="18"/>
                  <a:pt x="111" y="18"/>
                </a:cubicBezTo>
                <a:cubicBezTo>
                  <a:pt x="111" y="18"/>
                  <a:pt x="111" y="18"/>
                  <a:pt x="111" y="18"/>
                </a:cubicBezTo>
                <a:cubicBezTo>
                  <a:pt x="110" y="19"/>
                  <a:pt x="109" y="19"/>
                  <a:pt x="108" y="19"/>
                </a:cubicBezTo>
                <a:cubicBezTo>
                  <a:pt x="108" y="19"/>
                  <a:pt x="108" y="19"/>
                  <a:pt x="108" y="19"/>
                </a:cubicBezTo>
                <a:cubicBezTo>
                  <a:pt x="107" y="19"/>
                  <a:pt x="107" y="19"/>
                  <a:pt x="107" y="19"/>
                </a:cubicBezTo>
                <a:cubicBezTo>
                  <a:pt x="106" y="19"/>
                  <a:pt x="106" y="19"/>
                  <a:pt x="106" y="19"/>
                </a:cubicBezTo>
                <a:cubicBezTo>
                  <a:pt x="106" y="19"/>
                  <a:pt x="106" y="19"/>
                  <a:pt x="106" y="19"/>
                </a:cubicBezTo>
                <a:cubicBezTo>
                  <a:pt x="100" y="20"/>
                  <a:pt x="93" y="21"/>
                  <a:pt x="87" y="23"/>
                </a:cubicBezTo>
                <a:cubicBezTo>
                  <a:pt x="84" y="24"/>
                  <a:pt x="81" y="26"/>
                  <a:pt x="78" y="28"/>
                </a:cubicBezTo>
                <a:cubicBezTo>
                  <a:pt x="78" y="27"/>
                  <a:pt x="78" y="27"/>
                  <a:pt x="78" y="27"/>
                </a:cubicBezTo>
                <a:cubicBezTo>
                  <a:pt x="76" y="29"/>
                  <a:pt x="76" y="29"/>
                  <a:pt x="76" y="29"/>
                </a:cubicBezTo>
                <a:cubicBezTo>
                  <a:pt x="76" y="29"/>
                  <a:pt x="76" y="29"/>
                  <a:pt x="76" y="29"/>
                </a:cubicBezTo>
                <a:cubicBezTo>
                  <a:pt x="76" y="29"/>
                  <a:pt x="76" y="29"/>
                  <a:pt x="76" y="29"/>
                </a:cubicBezTo>
                <a:cubicBezTo>
                  <a:pt x="75" y="30"/>
                  <a:pt x="75" y="30"/>
                  <a:pt x="74" y="30"/>
                </a:cubicBezTo>
                <a:cubicBezTo>
                  <a:pt x="73" y="31"/>
                  <a:pt x="72" y="31"/>
                  <a:pt x="71" y="31"/>
                </a:cubicBezTo>
                <a:cubicBezTo>
                  <a:pt x="71" y="31"/>
                  <a:pt x="71" y="31"/>
                  <a:pt x="71" y="31"/>
                </a:cubicBezTo>
                <a:cubicBezTo>
                  <a:pt x="70" y="31"/>
                  <a:pt x="70" y="31"/>
                  <a:pt x="70" y="31"/>
                </a:cubicBezTo>
                <a:cubicBezTo>
                  <a:pt x="70" y="31"/>
                  <a:pt x="70" y="31"/>
                  <a:pt x="70" y="31"/>
                </a:cubicBezTo>
                <a:cubicBezTo>
                  <a:pt x="69" y="31"/>
                  <a:pt x="69" y="31"/>
                  <a:pt x="69" y="31"/>
                </a:cubicBezTo>
                <a:cubicBezTo>
                  <a:pt x="69" y="31"/>
                  <a:pt x="69" y="31"/>
                  <a:pt x="69" y="31"/>
                </a:cubicBezTo>
                <a:cubicBezTo>
                  <a:pt x="68" y="32"/>
                  <a:pt x="67" y="32"/>
                  <a:pt x="67" y="32"/>
                </a:cubicBezTo>
                <a:cubicBezTo>
                  <a:pt x="67" y="32"/>
                  <a:pt x="67" y="32"/>
                  <a:pt x="67" y="32"/>
                </a:cubicBezTo>
                <a:cubicBezTo>
                  <a:pt x="65" y="33"/>
                  <a:pt x="65" y="33"/>
                  <a:pt x="65" y="33"/>
                </a:cubicBezTo>
                <a:cubicBezTo>
                  <a:pt x="65" y="33"/>
                  <a:pt x="65" y="33"/>
                  <a:pt x="65" y="33"/>
                </a:cubicBezTo>
                <a:cubicBezTo>
                  <a:pt x="65" y="33"/>
                  <a:pt x="65" y="33"/>
                  <a:pt x="65" y="33"/>
                </a:cubicBezTo>
                <a:cubicBezTo>
                  <a:pt x="64" y="33"/>
                  <a:pt x="64" y="33"/>
                  <a:pt x="64" y="33"/>
                </a:cubicBezTo>
                <a:cubicBezTo>
                  <a:pt x="65" y="32"/>
                  <a:pt x="65" y="31"/>
                  <a:pt x="65" y="30"/>
                </a:cubicBezTo>
                <a:cubicBezTo>
                  <a:pt x="66" y="28"/>
                  <a:pt x="66" y="28"/>
                  <a:pt x="66" y="28"/>
                </a:cubicBezTo>
                <a:cubicBezTo>
                  <a:pt x="67" y="28"/>
                  <a:pt x="67" y="28"/>
                  <a:pt x="67" y="28"/>
                </a:cubicBezTo>
                <a:cubicBezTo>
                  <a:pt x="67" y="28"/>
                  <a:pt x="67" y="28"/>
                  <a:pt x="67" y="28"/>
                </a:cubicBezTo>
                <a:cubicBezTo>
                  <a:pt x="68" y="26"/>
                  <a:pt x="69" y="25"/>
                  <a:pt x="71" y="23"/>
                </a:cubicBezTo>
                <a:cubicBezTo>
                  <a:pt x="71" y="23"/>
                  <a:pt x="71" y="23"/>
                  <a:pt x="71" y="23"/>
                </a:cubicBezTo>
                <a:cubicBezTo>
                  <a:pt x="73" y="21"/>
                  <a:pt x="75" y="19"/>
                  <a:pt x="77" y="18"/>
                </a:cubicBezTo>
                <a:cubicBezTo>
                  <a:pt x="79" y="17"/>
                  <a:pt x="80" y="16"/>
                  <a:pt x="82" y="15"/>
                </a:cubicBezTo>
                <a:cubicBezTo>
                  <a:pt x="85" y="13"/>
                  <a:pt x="85" y="13"/>
                  <a:pt x="85" y="13"/>
                </a:cubicBezTo>
                <a:cubicBezTo>
                  <a:pt x="85" y="13"/>
                  <a:pt x="85" y="13"/>
                  <a:pt x="85" y="13"/>
                </a:cubicBezTo>
                <a:cubicBezTo>
                  <a:pt x="86" y="13"/>
                  <a:pt x="86" y="13"/>
                  <a:pt x="87" y="13"/>
                </a:cubicBezTo>
                <a:cubicBezTo>
                  <a:pt x="87" y="13"/>
                  <a:pt x="87" y="13"/>
                  <a:pt x="87" y="13"/>
                </a:cubicBezTo>
                <a:cubicBezTo>
                  <a:pt x="88" y="12"/>
                  <a:pt x="88" y="12"/>
                  <a:pt x="88" y="12"/>
                </a:cubicBezTo>
                <a:cubicBezTo>
                  <a:pt x="89" y="12"/>
                  <a:pt x="89" y="12"/>
                  <a:pt x="89" y="12"/>
                </a:cubicBezTo>
                <a:cubicBezTo>
                  <a:pt x="89" y="12"/>
                  <a:pt x="89" y="12"/>
                  <a:pt x="89" y="12"/>
                </a:cubicBezTo>
                <a:cubicBezTo>
                  <a:pt x="94" y="10"/>
                  <a:pt x="100" y="7"/>
                  <a:pt x="106" y="6"/>
                </a:cubicBezTo>
                <a:cubicBezTo>
                  <a:pt x="106" y="6"/>
                  <a:pt x="106" y="6"/>
                  <a:pt x="106" y="6"/>
                </a:cubicBezTo>
                <a:cubicBezTo>
                  <a:pt x="107" y="6"/>
                  <a:pt x="107" y="6"/>
                  <a:pt x="107" y="6"/>
                </a:cubicBezTo>
                <a:cubicBezTo>
                  <a:pt x="108" y="6"/>
                  <a:pt x="108" y="6"/>
                  <a:pt x="108" y="6"/>
                </a:cubicBezTo>
                <a:cubicBezTo>
                  <a:pt x="108" y="6"/>
                  <a:pt x="108" y="6"/>
                  <a:pt x="108" y="6"/>
                </a:cubicBezTo>
                <a:cubicBezTo>
                  <a:pt x="111" y="6"/>
                  <a:pt x="111" y="6"/>
                  <a:pt x="111" y="6"/>
                </a:cubicBezTo>
                <a:cubicBezTo>
                  <a:pt x="111" y="6"/>
                  <a:pt x="111" y="6"/>
                  <a:pt x="111" y="6"/>
                </a:cubicBezTo>
                <a:moveTo>
                  <a:pt x="89" y="10"/>
                </a:moveTo>
                <a:cubicBezTo>
                  <a:pt x="89" y="8"/>
                  <a:pt x="89" y="8"/>
                  <a:pt x="89" y="8"/>
                </a:cubicBezTo>
                <a:cubicBezTo>
                  <a:pt x="91" y="8"/>
                  <a:pt x="93" y="7"/>
                  <a:pt x="95" y="6"/>
                </a:cubicBezTo>
                <a:cubicBezTo>
                  <a:pt x="99" y="5"/>
                  <a:pt x="102" y="4"/>
                  <a:pt x="106" y="3"/>
                </a:cubicBezTo>
                <a:cubicBezTo>
                  <a:pt x="106" y="4"/>
                  <a:pt x="106" y="4"/>
                  <a:pt x="106" y="4"/>
                </a:cubicBezTo>
                <a:cubicBezTo>
                  <a:pt x="106" y="4"/>
                  <a:pt x="106" y="4"/>
                  <a:pt x="106" y="4"/>
                </a:cubicBezTo>
                <a:cubicBezTo>
                  <a:pt x="100" y="5"/>
                  <a:pt x="94" y="8"/>
                  <a:pt x="89" y="10"/>
                </a:cubicBezTo>
                <a:moveTo>
                  <a:pt x="108" y="4"/>
                </a:moveTo>
                <a:cubicBezTo>
                  <a:pt x="108" y="3"/>
                  <a:pt x="108" y="3"/>
                  <a:pt x="108" y="3"/>
                </a:cubicBezTo>
                <a:cubicBezTo>
                  <a:pt x="109" y="3"/>
                  <a:pt x="110" y="3"/>
                  <a:pt x="111" y="3"/>
                </a:cubicBezTo>
                <a:cubicBezTo>
                  <a:pt x="111" y="4"/>
                  <a:pt x="111" y="4"/>
                  <a:pt x="111" y="4"/>
                </a:cubicBezTo>
                <a:cubicBezTo>
                  <a:pt x="108" y="4"/>
                  <a:pt x="108" y="4"/>
                  <a:pt x="108" y="4"/>
                </a:cubicBezTo>
                <a:moveTo>
                  <a:pt x="132" y="2"/>
                </a:moveTo>
                <a:cubicBezTo>
                  <a:pt x="132" y="2"/>
                  <a:pt x="132" y="2"/>
                  <a:pt x="132" y="2"/>
                </a:cubicBezTo>
                <a:cubicBezTo>
                  <a:pt x="133" y="2"/>
                  <a:pt x="134" y="2"/>
                  <a:pt x="134" y="2"/>
                </a:cubicBezTo>
                <a:cubicBezTo>
                  <a:pt x="134" y="2"/>
                  <a:pt x="134" y="2"/>
                  <a:pt x="134" y="2"/>
                </a:cubicBezTo>
                <a:cubicBezTo>
                  <a:pt x="134" y="2"/>
                  <a:pt x="134" y="2"/>
                  <a:pt x="134" y="2"/>
                </a:cubicBezTo>
                <a:cubicBezTo>
                  <a:pt x="147" y="3"/>
                  <a:pt x="159" y="4"/>
                  <a:pt x="171" y="8"/>
                </a:cubicBezTo>
                <a:cubicBezTo>
                  <a:pt x="171" y="9"/>
                  <a:pt x="171" y="9"/>
                  <a:pt x="171" y="9"/>
                </a:cubicBezTo>
                <a:cubicBezTo>
                  <a:pt x="163" y="6"/>
                  <a:pt x="155" y="5"/>
                  <a:pt x="147" y="4"/>
                </a:cubicBezTo>
                <a:cubicBezTo>
                  <a:pt x="147" y="4"/>
                  <a:pt x="147" y="4"/>
                  <a:pt x="147" y="4"/>
                </a:cubicBezTo>
                <a:cubicBezTo>
                  <a:pt x="147" y="4"/>
                  <a:pt x="147" y="4"/>
                  <a:pt x="147" y="4"/>
                </a:cubicBezTo>
                <a:cubicBezTo>
                  <a:pt x="144" y="4"/>
                  <a:pt x="141" y="4"/>
                  <a:pt x="138" y="4"/>
                </a:cubicBezTo>
                <a:cubicBezTo>
                  <a:pt x="135" y="4"/>
                  <a:pt x="132" y="4"/>
                  <a:pt x="129" y="3"/>
                </a:cubicBezTo>
                <a:cubicBezTo>
                  <a:pt x="129" y="2"/>
                  <a:pt x="129" y="2"/>
                  <a:pt x="129" y="2"/>
                </a:cubicBezTo>
                <a:cubicBezTo>
                  <a:pt x="130" y="2"/>
                  <a:pt x="131" y="2"/>
                  <a:pt x="132" y="2"/>
                </a:cubicBezTo>
                <a:cubicBezTo>
                  <a:pt x="132" y="2"/>
                  <a:pt x="132" y="2"/>
                  <a:pt x="132" y="2"/>
                </a:cubicBezTo>
                <a:moveTo>
                  <a:pt x="113" y="4"/>
                </a:moveTo>
                <a:cubicBezTo>
                  <a:pt x="113" y="2"/>
                  <a:pt x="113" y="2"/>
                  <a:pt x="113" y="2"/>
                </a:cubicBezTo>
                <a:cubicBezTo>
                  <a:pt x="117" y="2"/>
                  <a:pt x="120" y="2"/>
                  <a:pt x="124" y="2"/>
                </a:cubicBezTo>
                <a:cubicBezTo>
                  <a:pt x="125" y="2"/>
                  <a:pt x="126" y="2"/>
                  <a:pt x="127" y="2"/>
                </a:cubicBezTo>
                <a:cubicBezTo>
                  <a:pt x="127" y="3"/>
                  <a:pt x="127" y="3"/>
                  <a:pt x="127" y="3"/>
                </a:cubicBezTo>
                <a:cubicBezTo>
                  <a:pt x="125" y="3"/>
                  <a:pt x="124" y="3"/>
                  <a:pt x="123" y="2"/>
                </a:cubicBezTo>
                <a:cubicBezTo>
                  <a:pt x="123" y="2"/>
                  <a:pt x="123" y="2"/>
                  <a:pt x="123" y="2"/>
                </a:cubicBezTo>
                <a:cubicBezTo>
                  <a:pt x="113" y="4"/>
                  <a:pt x="113" y="4"/>
                  <a:pt x="113" y="4"/>
                </a:cubicBezTo>
                <a:moveTo>
                  <a:pt x="78" y="6"/>
                </a:moveTo>
                <a:cubicBezTo>
                  <a:pt x="78" y="5"/>
                  <a:pt x="78" y="5"/>
                  <a:pt x="78" y="5"/>
                </a:cubicBezTo>
                <a:cubicBezTo>
                  <a:pt x="81" y="3"/>
                  <a:pt x="84" y="2"/>
                  <a:pt x="87" y="0"/>
                </a:cubicBezTo>
                <a:cubicBezTo>
                  <a:pt x="87" y="2"/>
                  <a:pt x="87" y="2"/>
                  <a:pt x="87" y="2"/>
                </a:cubicBezTo>
                <a:cubicBezTo>
                  <a:pt x="84" y="3"/>
                  <a:pt x="81" y="5"/>
                  <a:pt x="78" y="6"/>
                </a:cubicBezTo>
                <a:moveTo>
                  <a:pt x="67" y="13"/>
                </a:moveTo>
                <a:cubicBezTo>
                  <a:pt x="67" y="11"/>
                  <a:pt x="67" y="11"/>
                  <a:pt x="67" y="11"/>
                </a:cubicBezTo>
                <a:cubicBezTo>
                  <a:pt x="67" y="10"/>
                  <a:pt x="68" y="10"/>
                  <a:pt x="68" y="9"/>
                </a:cubicBezTo>
                <a:cubicBezTo>
                  <a:pt x="69" y="9"/>
                  <a:pt x="69" y="9"/>
                  <a:pt x="69" y="9"/>
                </a:cubicBezTo>
                <a:cubicBezTo>
                  <a:pt x="69" y="9"/>
                  <a:pt x="69" y="9"/>
                  <a:pt x="69" y="9"/>
                </a:cubicBezTo>
                <a:cubicBezTo>
                  <a:pt x="69" y="8"/>
                  <a:pt x="69" y="8"/>
                  <a:pt x="69" y="7"/>
                </a:cubicBezTo>
                <a:cubicBezTo>
                  <a:pt x="69" y="5"/>
                  <a:pt x="68" y="3"/>
                  <a:pt x="67" y="1"/>
                </a:cubicBezTo>
                <a:cubicBezTo>
                  <a:pt x="67" y="0"/>
                  <a:pt x="67" y="0"/>
                  <a:pt x="67" y="0"/>
                </a:cubicBezTo>
                <a:cubicBezTo>
                  <a:pt x="67" y="1"/>
                  <a:pt x="68" y="3"/>
                  <a:pt x="69" y="4"/>
                </a:cubicBezTo>
                <a:cubicBezTo>
                  <a:pt x="69" y="11"/>
                  <a:pt x="69" y="11"/>
                  <a:pt x="69" y="11"/>
                </a:cubicBezTo>
                <a:cubicBezTo>
                  <a:pt x="68" y="11"/>
                  <a:pt x="67" y="12"/>
                  <a:pt x="67" y="13"/>
                </a:cubicBezTo>
                <a:moveTo>
                  <a:pt x="232" y="0"/>
                </a:moveTo>
                <a:cubicBezTo>
                  <a:pt x="230" y="0"/>
                  <a:pt x="230" y="0"/>
                  <a:pt x="230" y="0"/>
                </a:cubicBezTo>
                <a:cubicBezTo>
                  <a:pt x="230" y="0"/>
                  <a:pt x="230" y="0"/>
                  <a:pt x="230" y="0"/>
                </a:cubicBezTo>
                <a:cubicBezTo>
                  <a:pt x="228" y="8"/>
                  <a:pt x="221" y="14"/>
                  <a:pt x="213" y="16"/>
                </a:cubicBezTo>
                <a:cubicBezTo>
                  <a:pt x="213" y="16"/>
                  <a:pt x="213" y="16"/>
                  <a:pt x="213" y="16"/>
                </a:cubicBezTo>
                <a:cubicBezTo>
                  <a:pt x="213" y="16"/>
                  <a:pt x="213" y="16"/>
                  <a:pt x="213" y="16"/>
                </a:cubicBezTo>
                <a:cubicBezTo>
                  <a:pt x="211" y="16"/>
                  <a:pt x="209" y="15"/>
                  <a:pt x="208" y="14"/>
                </a:cubicBezTo>
                <a:cubicBezTo>
                  <a:pt x="207" y="13"/>
                  <a:pt x="206" y="12"/>
                  <a:pt x="205" y="12"/>
                </a:cubicBezTo>
                <a:cubicBezTo>
                  <a:pt x="206" y="11"/>
                  <a:pt x="207" y="11"/>
                  <a:pt x="208" y="11"/>
                </a:cubicBezTo>
                <a:cubicBezTo>
                  <a:pt x="209" y="10"/>
                  <a:pt x="209" y="10"/>
                  <a:pt x="210" y="9"/>
                </a:cubicBezTo>
                <a:cubicBezTo>
                  <a:pt x="210" y="9"/>
                  <a:pt x="210" y="9"/>
                  <a:pt x="210" y="9"/>
                </a:cubicBezTo>
                <a:cubicBezTo>
                  <a:pt x="210" y="9"/>
                  <a:pt x="210" y="9"/>
                  <a:pt x="210" y="9"/>
                </a:cubicBezTo>
                <a:cubicBezTo>
                  <a:pt x="213" y="7"/>
                  <a:pt x="214" y="4"/>
                  <a:pt x="214" y="1"/>
                </a:cubicBezTo>
                <a:cubicBezTo>
                  <a:pt x="214" y="0"/>
                  <a:pt x="214" y="0"/>
                  <a:pt x="214" y="0"/>
                </a:cubicBezTo>
                <a:cubicBezTo>
                  <a:pt x="212" y="0"/>
                  <a:pt x="212" y="0"/>
                  <a:pt x="212" y="0"/>
                </a:cubicBezTo>
                <a:cubicBezTo>
                  <a:pt x="212" y="0"/>
                  <a:pt x="212" y="0"/>
                  <a:pt x="212" y="1"/>
                </a:cubicBezTo>
                <a:cubicBezTo>
                  <a:pt x="212" y="3"/>
                  <a:pt x="211" y="6"/>
                  <a:pt x="209" y="8"/>
                </a:cubicBezTo>
                <a:cubicBezTo>
                  <a:pt x="208" y="8"/>
                  <a:pt x="207" y="8"/>
                  <a:pt x="207" y="9"/>
                </a:cubicBezTo>
                <a:cubicBezTo>
                  <a:pt x="206" y="9"/>
                  <a:pt x="205" y="10"/>
                  <a:pt x="205" y="10"/>
                </a:cubicBezTo>
                <a:cubicBezTo>
                  <a:pt x="205" y="10"/>
                  <a:pt x="205" y="10"/>
                  <a:pt x="205" y="10"/>
                </a:cubicBezTo>
                <a:cubicBezTo>
                  <a:pt x="205" y="10"/>
                  <a:pt x="205" y="10"/>
                  <a:pt x="205" y="9"/>
                </a:cubicBezTo>
                <a:cubicBezTo>
                  <a:pt x="205" y="9"/>
                  <a:pt x="205" y="9"/>
                  <a:pt x="206" y="8"/>
                </a:cubicBezTo>
                <a:cubicBezTo>
                  <a:pt x="207" y="8"/>
                  <a:pt x="208" y="7"/>
                  <a:pt x="208" y="6"/>
                </a:cubicBezTo>
                <a:cubicBezTo>
                  <a:pt x="210" y="5"/>
                  <a:pt x="211" y="2"/>
                  <a:pt x="211" y="0"/>
                </a:cubicBezTo>
                <a:cubicBezTo>
                  <a:pt x="209" y="0"/>
                  <a:pt x="209" y="0"/>
                  <a:pt x="209" y="0"/>
                </a:cubicBezTo>
                <a:cubicBezTo>
                  <a:pt x="209" y="2"/>
                  <a:pt x="209" y="3"/>
                  <a:pt x="207" y="5"/>
                </a:cubicBezTo>
                <a:cubicBezTo>
                  <a:pt x="207" y="5"/>
                  <a:pt x="207" y="5"/>
                  <a:pt x="207" y="5"/>
                </a:cubicBezTo>
                <a:cubicBezTo>
                  <a:pt x="207" y="5"/>
                  <a:pt x="207" y="5"/>
                  <a:pt x="207" y="5"/>
                </a:cubicBezTo>
                <a:cubicBezTo>
                  <a:pt x="206" y="6"/>
                  <a:pt x="206" y="6"/>
                  <a:pt x="205" y="7"/>
                </a:cubicBezTo>
                <a:cubicBezTo>
                  <a:pt x="204" y="7"/>
                  <a:pt x="203" y="8"/>
                  <a:pt x="203" y="9"/>
                </a:cubicBezTo>
                <a:cubicBezTo>
                  <a:pt x="202" y="9"/>
                  <a:pt x="202" y="9"/>
                  <a:pt x="202" y="9"/>
                </a:cubicBezTo>
                <a:cubicBezTo>
                  <a:pt x="202" y="9"/>
                  <a:pt x="202" y="9"/>
                  <a:pt x="202" y="9"/>
                </a:cubicBezTo>
                <a:cubicBezTo>
                  <a:pt x="202" y="9"/>
                  <a:pt x="202" y="9"/>
                  <a:pt x="202" y="9"/>
                </a:cubicBezTo>
                <a:cubicBezTo>
                  <a:pt x="198" y="7"/>
                  <a:pt x="193" y="4"/>
                  <a:pt x="188" y="1"/>
                </a:cubicBezTo>
                <a:cubicBezTo>
                  <a:pt x="188" y="1"/>
                  <a:pt x="188" y="1"/>
                  <a:pt x="189" y="0"/>
                </a:cubicBezTo>
                <a:cubicBezTo>
                  <a:pt x="185" y="0"/>
                  <a:pt x="185" y="0"/>
                  <a:pt x="185" y="0"/>
                </a:cubicBezTo>
                <a:cubicBezTo>
                  <a:pt x="185" y="2"/>
                  <a:pt x="185" y="2"/>
                  <a:pt x="185" y="2"/>
                </a:cubicBezTo>
                <a:cubicBezTo>
                  <a:pt x="185" y="2"/>
                  <a:pt x="185" y="2"/>
                  <a:pt x="185" y="2"/>
                </a:cubicBezTo>
                <a:cubicBezTo>
                  <a:pt x="185" y="2"/>
                  <a:pt x="185" y="2"/>
                  <a:pt x="185" y="2"/>
                </a:cubicBezTo>
                <a:cubicBezTo>
                  <a:pt x="185" y="4"/>
                  <a:pt x="185" y="4"/>
                  <a:pt x="185" y="4"/>
                </a:cubicBezTo>
                <a:cubicBezTo>
                  <a:pt x="182" y="3"/>
                  <a:pt x="179" y="2"/>
                  <a:pt x="176" y="1"/>
                </a:cubicBezTo>
                <a:cubicBezTo>
                  <a:pt x="176" y="0"/>
                  <a:pt x="176" y="0"/>
                  <a:pt x="176" y="0"/>
                </a:cubicBezTo>
                <a:cubicBezTo>
                  <a:pt x="166" y="0"/>
                  <a:pt x="166" y="0"/>
                  <a:pt x="166" y="0"/>
                </a:cubicBezTo>
                <a:cubicBezTo>
                  <a:pt x="168" y="0"/>
                  <a:pt x="169" y="1"/>
                  <a:pt x="171" y="1"/>
                </a:cubicBezTo>
                <a:cubicBezTo>
                  <a:pt x="171" y="2"/>
                  <a:pt x="171" y="2"/>
                  <a:pt x="171" y="2"/>
                </a:cubicBezTo>
                <a:cubicBezTo>
                  <a:pt x="171" y="2"/>
                  <a:pt x="171" y="2"/>
                  <a:pt x="171" y="2"/>
                </a:cubicBezTo>
                <a:cubicBezTo>
                  <a:pt x="173" y="2"/>
                  <a:pt x="173" y="2"/>
                  <a:pt x="173" y="2"/>
                </a:cubicBezTo>
                <a:cubicBezTo>
                  <a:pt x="173" y="2"/>
                  <a:pt x="173" y="2"/>
                  <a:pt x="173" y="2"/>
                </a:cubicBezTo>
                <a:cubicBezTo>
                  <a:pt x="173" y="2"/>
                  <a:pt x="174" y="2"/>
                  <a:pt x="175" y="2"/>
                </a:cubicBezTo>
                <a:cubicBezTo>
                  <a:pt x="178" y="4"/>
                  <a:pt x="182" y="5"/>
                  <a:pt x="185" y="6"/>
                </a:cubicBezTo>
                <a:cubicBezTo>
                  <a:pt x="196" y="11"/>
                  <a:pt x="207" y="17"/>
                  <a:pt x="214" y="26"/>
                </a:cubicBezTo>
                <a:cubicBezTo>
                  <a:pt x="214" y="27"/>
                  <a:pt x="214" y="27"/>
                  <a:pt x="214" y="27"/>
                </a:cubicBezTo>
                <a:cubicBezTo>
                  <a:pt x="214" y="27"/>
                  <a:pt x="214" y="27"/>
                  <a:pt x="214" y="27"/>
                </a:cubicBezTo>
                <a:cubicBezTo>
                  <a:pt x="214" y="27"/>
                  <a:pt x="213" y="28"/>
                  <a:pt x="213" y="28"/>
                </a:cubicBezTo>
                <a:cubicBezTo>
                  <a:pt x="212" y="28"/>
                  <a:pt x="212" y="28"/>
                  <a:pt x="211" y="29"/>
                </a:cubicBezTo>
                <a:cubicBezTo>
                  <a:pt x="204" y="22"/>
                  <a:pt x="195" y="16"/>
                  <a:pt x="186" y="12"/>
                </a:cubicBezTo>
                <a:cubicBezTo>
                  <a:pt x="186" y="12"/>
                  <a:pt x="186" y="12"/>
                  <a:pt x="186" y="12"/>
                </a:cubicBezTo>
                <a:cubicBezTo>
                  <a:pt x="183" y="10"/>
                  <a:pt x="180" y="9"/>
                  <a:pt x="176" y="8"/>
                </a:cubicBezTo>
                <a:cubicBezTo>
                  <a:pt x="176" y="8"/>
                  <a:pt x="176" y="8"/>
                  <a:pt x="176" y="8"/>
                </a:cubicBezTo>
                <a:cubicBezTo>
                  <a:pt x="176" y="8"/>
                  <a:pt x="176" y="8"/>
                  <a:pt x="176" y="8"/>
                </a:cubicBezTo>
                <a:cubicBezTo>
                  <a:pt x="176" y="8"/>
                  <a:pt x="176" y="8"/>
                  <a:pt x="176" y="8"/>
                </a:cubicBezTo>
                <a:cubicBezTo>
                  <a:pt x="174" y="7"/>
                  <a:pt x="174" y="7"/>
                  <a:pt x="174" y="7"/>
                </a:cubicBezTo>
                <a:cubicBezTo>
                  <a:pt x="174" y="7"/>
                  <a:pt x="174" y="7"/>
                  <a:pt x="174" y="7"/>
                </a:cubicBezTo>
                <a:cubicBezTo>
                  <a:pt x="174" y="7"/>
                  <a:pt x="173" y="7"/>
                  <a:pt x="173" y="6"/>
                </a:cubicBezTo>
                <a:cubicBezTo>
                  <a:pt x="173" y="6"/>
                  <a:pt x="173" y="6"/>
                  <a:pt x="173" y="6"/>
                </a:cubicBezTo>
                <a:cubicBezTo>
                  <a:pt x="172" y="6"/>
                  <a:pt x="172" y="6"/>
                  <a:pt x="172" y="6"/>
                </a:cubicBezTo>
                <a:cubicBezTo>
                  <a:pt x="172" y="6"/>
                  <a:pt x="172" y="6"/>
                  <a:pt x="172" y="6"/>
                </a:cubicBezTo>
                <a:cubicBezTo>
                  <a:pt x="171" y="6"/>
                  <a:pt x="171" y="6"/>
                  <a:pt x="171" y="6"/>
                </a:cubicBezTo>
                <a:cubicBezTo>
                  <a:pt x="171" y="6"/>
                  <a:pt x="171" y="6"/>
                  <a:pt x="171" y="6"/>
                </a:cubicBezTo>
                <a:cubicBezTo>
                  <a:pt x="160" y="2"/>
                  <a:pt x="148" y="1"/>
                  <a:pt x="136" y="0"/>
                </a:cubicBezTo>
                <a:cubicBezTo>
                  <a:pt x="117" y="0"/>
                  <a:pt x="117" y="0"/>
                  <a:pt x="117" y="0"/>
                </a:cubicBezTo>
                <a:cubicBezTo>
                  <a:pt x="116" y="0"/>
                  <a:pt x="115" y="0"/>
                  <a:pt x="113" y="0"/>
                </a:cubicBezTo>
                <a:cubicBezTo>
                  <a:pt x="113" y="0"/>
                  <a:pt x="113" y="0"/>
                  <a:pt x="113" y="0"/>
                </a:cubicBezTo>
                <a:cubicBezTo>
                  <a:pt x="112" y="0"/>
                  <a:pt x="112" y="0"/>
                  <a:pt x="112" y="0"/>
                </a:cubicBezTo>
                <a:cubicBezTo>
                  <a:pt x="111" y="0"/>
                  <a:pt x="111" y="0"/>
                  <a:pt x="111" y="0"/>
                </a:cubicBezTo>
                <a:cubicBezTo>
                  <a:pt x="111" y="1"/>
                  <a:pt x="111" y="1"/>
                  <a:pt x="111" y="1"/>
                </a:cubicBezTo>
                <a:cubicBezTo>
                  <a:pt x="110" y="1"/>
                  <a:pt x="108" y="1"/>
                  <a:pt x="107" y="1"/>
                </a:cubicBezTo>
                <a:cubicBezTo>
                  <a:pt x="103" y="2"/>
                  <a:pt x="99" y="2"/>
                  <a:pt x="95" y="4"/>
                </a:cubicBezTo>
                <a:cubicBezTo>
                  <a:pt x="94" y="4"/>
                  <a:pt x="94" y="4"/>
                  <a:pt x="94" y="4"/>
                </a:cubicBezTo>
                <a:cubicBezTo>
                  <a:pt x="94" y="4"/>
                  <a:pt x="94" y="4"/>
                  <a:pt x="94" y="4"/>
                </a:cubicBezTo>
                <a:cubicBezTo>
                  <a:pt x="92" y="5"/>
                  <a:pt x="90" y="6"/>
                  <a:pt x="87" y="7"/>
                </a:cubicBezTo>
                <a:cubicBezTo>
                  <a:pt x="84" y="7"/>
                  <a:pt x="81" y="9"/>
                  <a:pt x="78" y="11"/>
                </a:cubicBezTo>
                <a:cubicBezTo>
                  <a:pt x="78" y="11"/>
                  <a:pt x="78" y="11"/>
                  <a:pt x="78" y="11"/>
                </a:cubicBezTo>
                <a:cubicBezTo>
                  <a:pt x="77" y="11"/>
                  <a:pt x="77" y="11"/>
                  <a:pt x="77" y="11"/>
                </a:cubicBezTo>
                <a:cubicBezTo>
                  <a:pt x="77" y="11"/>
                  <a:pt x="77" y="11"/>
                  <a:pt x="77" y="11"/>
                </a:cubicBezTo>
                <a:cubicBezTo>
                  <a:pt x="76" y="12"/>
                  <a:pt x="76" y="12"/>
                  <a:pt x="76" y="12"/>
                </a:cubicBezTo>
                <a:cubicBezTo>
                  <a:pt x="74" y="13"/>
                  <a:pt x="72" y="15"/>
                  <a:pt x="70" y="17"/>
                </a:cubicBezTo>
                <a:cubicBezTo>
                  <a:pt x="70" y="17"/>
                  <a:pt x="70" y="17"/>
                  <a:pt x="70" y="17"/>
                </a:cubicBezTo>
                <a:cubicBezTo>
                  <a:pt x="68" y="18"/>
                  <a:pt x="67" y="19"/>
                  <a:pt x="67" y="19"/>
                </a:cubicBezTo>
                <a:cubicBezTo>
                  <a:pt x="67" y="19"/>
                  <a:pt x="67" y="19"/>
                  <a:pt x="67" y="19"/>
                </a:cubicBezTo>
                <a:cubicBezTo>
                  <a:pt x="65" y="21"/>
                  <a:pt x="65" y="21"/>
                  <a:pt x="65" y="21"/>
                </a:cubicBezTo>
                <a:cubicBezTo>
                  <a:pt x="65" y="21"/>
                  <a:pt x="65" y="21"/>
                  <a:pt x="65" y="21"/>
                </a:cubicBezTo>
                <a:cubicBezTo>
                  <a:pt x="65" y="21"/>
                  <a:pt x="65" y="21"/>
                  <a:pt x="65" y="21"/>
                </a:cubicBezTo>
                <a:cubicBezTo>
                  <a:pt x="63" y="23"/>
                  <a:pt x="62" y="24"/>
                  <a:pt x="61" y="25"/>
                </a:cubicBezTo>
                <a:cubicBezTo>
                  <a:pt x="60" y="26"/>
                  <a:pt x="59" y="28"/>
                  <a:pt x="58" y="29"/>
                </a:cubicBezTo>
                <a:cubicBezTo>
                  <a:pt x="58" y="30"/>
                  <a:pt x="58" y="30"/>
                  <a:pt x="58" y="30"/>
                </a:cubicBezTo>
                <a:cubicBezTo>
                  <a:pt x="58" y="29"/>
                  <a:pt x="58" y="29"/>
                  <a:pt x="58" y="29"/>
                </a:cubicBezTo>
                <a:cubicBezTo>
                  <a:pt x="57" y="29"/>
                  <a:pt x="57" y="29"/>
                  <a:pt x="57" y="29"/>
                </a:cubicBezTo>
                <a:cubicBezTo>
                  <a:pt x="58" y="26"/>
                  <a:pt x="60" y="23"/>
                  <a:pt x="61" y="21"/>
                </a:cubicBezTo>
                <a:cubicBezTo>
                  <a:pt x="61" y="21"/>
                  <a:pt x="61" y="21"/>
                  <a:pt x="61" y="21"/>
                </a:cubicBezTo>
                <a:cubicBezTo>
                  <a:pt x="63" y="19"/>
                  <a:pt x="63" y="19"/>
                  <a:pt x="63" y="19"/>
                </a:cubicBezTo>
                <a:cubicBezTo>
                  <a:pt x="63" y="18"/>
                  <a:pt x="63" y="18"/>
                  <a:pt x="63" y="18"/>
                </a:cubicBezTo>
                <a:cubicBezTo>
                  <a:pt x="63" y="18"/>
                  <a:pt x="63" y="18"/>
                  <a:pt x="63" y="18"/>
                </a:cubicBezTo>
                <a:cubicBezTo>
                  <a:pt x="64" y="18"/>
                  <a:pt x="64" y="17"/>
                  <a:pt x="65" y="17"/>
                </a:cubicBezTo>
                <a:cubicBezTo>
                  <a:pt x="65" y="17"/>
                  <a:pt x="65" y="17"/>
                  <a:pt x="65" y="17"/>
                </a:cubicBezTo>
                <a:cubicBezTo>
                  <a:pt x="66" y="15"/>
                  <a:pt x="66" y="15"/>
                  <a:pt x="66" y="15"/>
                </a:cubicBezTo>
                <a:cubicBezTo>
                  <a:pt x="67" y="15"/>
                  <a:pt x="68" y="14"/>
                  <a:pt x="69" y="13"/>
                </a:cubicBezTo>
                <a:cubicBezTo>
                  <a:pt x="69" y="13"/>
                  <a:pt x="69" y="13"/>
                  <a:pt x="69" y="13"/>
                </a:cubicBezTo>
                <a:cubicBezTo>
                  <a:pt x="71" y="12"/>
                  <a:pt x="71" y="12"/>
                  <a:pt x="71" y="12"/>
                </a:cubicBezTo>
                <a:cubicBezTo>
                  <a:pt x="71" y="12"/>
                  <a:pt x="71" y="12"/>
                  <a:pt x="71" y="12"/>
                </a:cubicBezTo>
                <a:cubicBezTo>
                  <a:pt x="71" y="12"/>
                  <a:pt x="71" y="12"/>
                  <a:pt x="71" y="12"/>
                </a:cubicBezTo>
                <a:cubicBezTo>
                  <a:pt x="73" y="11"/>
                  <a:pt x="75" y="10"/>
                  <a:pt x="77" y="9"/>
                </a:cubicBezTo>
                <a:cubicBezTo>
                  <a:pt x="81" y="7"/>
                  <a:pt x="84" y="6"/>
                  <a:pt x="87" y="4"/>
                </a:cubicBezTo>
                <a:cubicBezTo>
                  <a:pt x="87" y="4"/>
                  <a:pt x="87" y="4"/>
                  <a:pt x="87" y="4"/>
                </a:cubicBezTo>
                <a:cubicBezTo>
                  <a:pt x="88" y="4"/>
                  <a:pt x="88" y="4"/>
                  <a:pt x="88" y="4"/>
                </a:cubicBezTo>
                <a:cubicBezTo>
                  <a:pt x="89" y="3"/>
                  <a:pt x="89" y="3"/>
                  <a:pt x="89" y="3"/>
                </a:cubicBezTo>
                <a:cubicBezTo>
                  <a:pt x="89" y="3"/>
                  <a:pt x="89" y="3"/>
                  <a:pt x="89" y="3"/>
                </a:cubicBezTo>
                <a:cubicBezTo>
                  <a:pt x="89" y="3"/>
                  <a:pt x="90" y="3"/>
                  <a:pt x="91" y="2"/>
                </a:cubicBezTo>
                <a:cubicBezTo>
                  <a:pt x="94" y="2"/>
                  <a:pt x="97" y="1"/>
                  <a:pt x="101" y="0"/>
                </a:cubicBezTo>
                <a:cubicBezTo>
                  <a:pt x="92" y="0"/>
                  <a:pt x="92" y="0"/>
                  <a:pt x="92" y="0"/>
                </a:cubicBezTo>
                <a:cubicBezTo>
                  <a:pt x="91" y="0"/>
                  <a:pt x="91" y="0"/>
                  <a:pt x="90" y="0"/>
                </a:cubicBezTo>
                <a:cubicBezTo>
                  <a:pt x="90" y="0"/>
                  <a:pt x="90" y="0"/>
                  <a:pt x="90" y="0"/>
                </a:cubicBezTo>
                <a:cubicBezTo>
                  <a:pt x="90" y="0"/>
                  <a:pt x="90" y="0"/>
                  <a:pt x="90" y="0"/>
                </a:cubicBezTo>
                <a:cubicBezTo>
                  <a:pt x="89" y="1"/>
                  <a:pt x="89" y="1"/>
                  <a:pt x="89" y="1"/>
                </a:cubicBezTo>
                <a:cubicBezTo>
                  <a:pt x="89" y="0"/>
                  <a:pt x="89" y="0"/>
                  <a:pt x="89" y="0"/>
                </a:cubicBezTo>
                <a:cubicBezTo>
                  <a:pt x="83" y="0"/>
                  <a:pt x="83" y="0"/>
                  <a:pt x="83" y="0"/>
                </a:cubicBezTo>
                <a:cubicBezTo>
                  <a:pt x="81" y="1"/>
                  <a:pt x="79" y="2"/>
                  <a:pt x="76" y="3"/>
                </a:cubicBezTo>
                <a:cubicBezTo>
                  <a:pt x="75" y="3"/>
                  <a:pt x="73" y="4"/>
                  <a:pt x="72" y="5"/>
                </a:cubicBezTo>
                <a:cubicBezTo>
                  <a:pt x="72" y="4"/>
                  <a:pt x="71" y="4"/>
                  <a:pt x="71" y="3"/>
                </a:cubicBezTo>
                <a:cubicBezTo>
                  <a:pt x="71" y="3"/>
                  <a:pt x="71" y="3"/>
                  <a:pt x="71" y="3"/>
                </a:cubicBezTo>
                <a:cubicBezTo>
                  <a:pt x="71" y="3"/>
                  <a:pt x="71" y="3"/>
                  <a:pt x="71" y="3"/>
                </a:cubicBezTo>
                <a:cubicBezTo>
                  <a:pt x="70" y="0"/>
                  <a:pt x="70" y="0"/>
                  <a:pt x="70" y="0"/>
                </a:cubicBezTo>
                <a:cubicBezTo>
                  <a:pt x="69" y="0"/>
                  <a:pt x="69" y="0"/>
                  <a:pt x="69" y="0"/>
                </a:cubicBezTo>
                <a:cubicBezTo>
                  <a:pt x="69" y="0"/>
                  <a:pt x="69" y="0"/>
                  <a:pt x="69" y="0"/>
                </a:cubicBezTo>
                <a:cubicBezTo>
                  <a:pt x="69" y="0"/>
                  <a:pt x="69" y="0"/>
                  <a:pt x="69" y="0"/>
                </a:cubicBezTo>
                <a:cubicBezTo>
                  <a:pt x="62" y="0"/>
                  <a:pt x="62" y="0"/>
                  <a:pt x="62" y="0"/>
                </a:cubicBezTo>
                <a:cubicBezTo>
                  <a:pt x="63" y="1"/>
                  <a:pt x="64" y="2"/>
                  <a:pt x="65" y="2"/>
                </a:cubicBezTo>
                <a:cubicBezTo>
                  <a:pt x="66" y="4"/>
                  <a:pt x="67" y="5"/>
                  <a:pt x="67" y="7"/>
                </a:cubicBezTo>
                <a:cubicBezTo>
                  <a:pt x="67" y="8"/>
                  <a:pt x="67" y="8"/>
                  <a:pt x="67" y="8"/>
                </a:cubicBezTo>
                <a:cubicBezTo>
                  <a:pt x="66" y="8"/>
                  <a:pt x="66" y="9"/>
                  <a:pt x="65" y="10"/>
                </a:cubicBezTo>
                <a:cubicBezTo>
                  <a:pt x="64" y="10"/>
                  <a:pt x="64" y="11"/>
                  <a:pt x="63" y="11"/>
                </a:cubicBezTo>
                <a:cubicBezTo>
                  <a:pt x="63" y="10"/>
                  <a:pt x="63" y="10"/>
                  <a:pt x="63" y="10"/>
                </a:cubicBezTo>
                <a:cubicBezTo>
                  <a:pt x="62" y="12"/>
                  <a:pt x="62" y="12"/>
                  <a:pt x="62" y="12"/>
                </a:cubicBezTo>
                <a:cubicBezTo>
                  <a:pt x="60" y="9"/>
                  <a:pt x="57" y="7"/>
                  <a:pt x="54" y="6"/>
                </a:cubicBezTo>
                <a:cubicBezTo>
                  <a:pt x="54" y="6"/>
                  <a:pt x="54" y="6"/>
                  <a:pt x="54" y="6"/>
                </a:cubicBezTo>
                <a:cubicBezTo>
                  <a:pt x="54" y="6"/>
                  <a:pt x="54" y="6"/>
                  <a:pt x="54" y="6"/>
                </a:cubicBezTo>
                <a:cubicBezTo>
                  <a:pt x="52" y="5"/>
                  <a:pt x="52" y="5"/>
                  <a:pt x="52" y="5"/>
                </a:cubicBezTo>
                <a:cubicBezTo>
                  <a:pt x="52" y="5"/>
                  <a:pt x="52" y="5"/>
                  <a:pt x="52" y="5"/>
                </a:cubicBezTo>
                <a:cubicBezTo>
                  <a:pt x="50" y="5"/>
                  <a:pt x="48" y="5"/>
                  <a:pt x="45" y="5"/>
                </a:cubicBezTo>
                <a:cubicBezTo>
                  <a:pt x="45" y="5"/>
                  <a:pt x="45" y="5"/>
                  <a:pt x="45" y="5"/>
                </a:cubicBezTo>
                <a:cubicBezTo>
                  <a:pt x="44" y="5"/>
                  <a:pt x="43" y="5"/>
                  <a:pt x="43" y="5"/>
                </a:cubicBezTo>
                <a:cubicBezTo>
                  <a:pt x="42" y="5"/>
                  <a:pt x="42" y="6"/>
                  <a:pt x="42" y="6"/>
                </a:cubicBezTo>
                <a:cubicBezTo>
                  <a:pt x="41" y="6"/>
                  <a:pt x="41" y="6"/>
                  <a:pt x="41" y="6"/>
                </a:cubicBezTo>
                <a:cubicBezTo>
                  <a:pt x="40" y="6"/>
                  <a:pt x="40" y="6"/>
                  <a:pt x="40" y="6"/>
                </a:cubicBezTo>
                <a:cubicBezTo>
                  <a:pt x="40" y="7"/>
                  <a:pt x="40" y="7"/>
                  <a:pt x="40" y="7"/>
                </a:cubicBezTo>
                <a:cubicBezTo>
                  <a:pt x="40" y="7"/>
                  <a:pt x="40" y="7"/>
                  <a:pt x="40" y="7"/>
                </a:cubicBezTo>
                <a:cubicBezTo>
                  <a:pt x="39" y="6"/>
                  <a:pt x="39" y="4"/>
                  <a:pt x="39" y="3"/>
                </a:cubicBezTo>
                <a:cubicBezTo>
                  <a:pt x="39" y="2"/>
                  <a:pt x="39" y="1"/>
                  <a:pt x="40" y="0"/>
                </a:cubicBezTo>
                <a:cubicBezTo>
                  <a:pt x="38" y="0"/>
                  <a:pt x="38" y="0"/>
                  <a:pt x="38" y="0"/>
                </a:cubicBezTo>
                <a:cubicBezTo>
                  <a:pt x="37" y="1"/>
                  <a:pt x="37" y="2"/>
                  <a:pt x="37" y="3"/>
                </a:cubicBezTo>
                <a:cubicBezTo>
                  <a:pt x="37" y="5"/>
                  <a:pt x="37" y="7"/>
                  <a:pt x="38" y="8"/>
                </a:cubicBezTo>
                <a:cubicBezTo>
                  <a:pt x="38" y="8"/>
                  <a:pt x="38" y="8"/>
                  <a:pt x="38" y="8"/>
                </a:cubicBezTo>
                <a:cubicBezTo>
                  <a:pt x="38" y="9"/>
                  <a:pt x="38" y="9"/>
                  <a:pt x="38" y="9"/>
                </a:cubicBezTo>
                <a:cubicBezTo>
                  <a:pt x="39" y="9"/>
                  <a:pt x="39" y="9"/>
                  <a:pt x="39" y="9"/>
                </a:cubicBezTo>
                <a:cubicBezTo>
                  <a:pt x="39" y="9"/>
                  <a:pt x="39" y="9"/>
                  <a:pt x="39" y="9"/>
                </a:cubicBezTo>
                <a:cubicBezTo>
                  <a:pt x="40" y="9"/>
                  <a:pt x="40" y="9"/>
                  <a:pt x="40" y="9"/>
                </a:cubicBezTo>
                <a:cubicBezTo>
                  <a:pt x="40" y="11"/>
                  <a:pt x="40" y="11"/>
                  <a:pt x="40" y="11"/>
                </a:cubicBezTo>
                <a:cubicBezTo>
                  <a:pt x="40" y="11"/>
                  <a:pt x="40" y="12"/>
                  <a:pt x="39" y="12"/>
                </a:cubicBezTo>
                <a:cubicBezTo>
                  <a:pt x="39" y="12"/>
                  <a:pt x="39" y="12"/>
                  <a:pt x="39" y="12"/>
                </a:cubicBezTo>
                <a:cubicBezTo>
                  <a:pt x="39" y="12"/>
                  <a:pt x="38" y="12"/>
                  <a:pt x="38" y="11"/>
                </a:cubicBezTo>
                <a:cubicBezTo>
                  <a:pt x="38" y="11"/>
                  <a:pt x="38" y="11"/>
                  <a:pt x="38" y="11"/>
                </a:cubicBezTo>
                <a:cubicBezTo>
                  <a:pt x="38" y="10"/>
                  <a:pt x="38" y="10"/>
                  <a:pt x="38" y="10"/>
                </a:cubicBezTo>
                <a:cubicBezTo>
                  <a:pt x="37" y="10"/>
                  <a:pt x="37" y="10"/>
                  <a:pt x="37" y="10"/>
                </a:cubicBezTo>
                <a:cubicBezTo>
                  <a:pt x="36" y="8"/>
                  <a:pt x="36" y="6"/>
                  <a:pt x="36" y="4"/>
                </a:cubicBezTo>
                <a:cubicBezTo>
                  <a:pt x="36" y="2"/>
                  <a:pt x="36" y="1"/>
                  <a:pt x="37" y="0"/>
                </a:cubicBezTo>
                <a:cubicBezTo>
                  <a:pt x="34" y="0"/>
                  <a:pt x="34" y="0"/>
                  <a:pt x="34" y="0"/>
                </a:cubicBezTo>
                <a:cubicBezTo>
                  <a:pt x="34" y="1"/>
                  <a:pt x="34" y="2"/>
                  <a:pt x="34" y="4"/>
                </a:cubicBezTo>
                <a:cubicBezTo>
                  <a:pt x="34" y="6"/>
                  <a:pt x="35" y="9"/>
                  <a:pt x="36" y="11"/>
                </a:cubicBezTo>
                <a:cubicBezTo>
                  <a:pt x="36" y="12"/>
                  <a:pt x="36" y="12"/>
                  <a:pt x="37" y="13"/>
                </a:cubicBezTo>
                <a:cubicBezTo>
                  <a:pt x="38" y="13"/>
                  <a:pt x="38" y="14"/>
                  <a:pt x="39" y="14"/>
                </a:cubicBezTo>
                <a:cubicBezTo>
                  <a:pt x="39" y="14"/>
                  <a:pt x="39" y="14"/>
                  <a:pt x="39" y="14"/>
                </a:cubicBezTo>
                <a:cubicBezTo>
                  <a:pt x="39" y="14"/>
                  <a:pt x="39" y="14"/>
                  <a:pt x="39" y="14"/>
                </a:cubicBezTo>
                <a:cubicBezTo>
                  <a:pt x="40" y="14"/>
                  <a:pt x="40" y="14"/>
                  <a:pt x="40" y="14"/>
                </a:cubicBezTo>
                <a:cubicBezTo>
                  <a:pt x="40" y="14"/>
                  <a:pt x="40" y="14"/>
                  <a:pt x="40" y="14"/>
                </a:cubicBezTo>
                <a:cubicBezTo>
                  <a:pt x="42" y="13"/>
                  <a:pt x="42" y="13"/>
                  <a:pt x="42" y="13"/>
                </a:cubicBezTo>
                <a:cubicBezTo>
                  <a:pt x="42" y="12"/>
                  <a:pt x="42" y="12"/>
                  <a:pt x="42" y="12"/>
                </a:cubicBezTo>
                <a:cubicBezTo>
                  <a:pt x="42" y="12"/>
                  <a:pt x="42" y="12"/>
                  <a:pt x="42" y="12"/>
                </a:cubicBezTo>
                <a:cubicBezTo>
                  <a:pt x="43" y="11"/>
                  <a:pt x="44" y="11"/>
                  <a:pt x="44" y="10"/>
                </a:cubicBezTo>
                <a:cubicBezTo>
                  <a:pt x="45" y="9"/>
                  <a:pt x="46" y="9"/>
                  <a:pt x="47" y="9"/>
                </a:cubicBezTo>
                <a:cubicBezTo>
                  <a:pt x="47" y="9"/>
                  <a:pt x="48" y="9"/>
                  <a:pt x="48" y="9"/>
                </a:cubicBezTo>
                <a:cubicBezTo>
                  <a:pt x="50" y="9"/>
                  <a:pt x="51" y="10"/>
                  <a:pt x="53" y="11"/>
                </a:cubicBezTo>
                <a:cubicBezTo>
                  <a:pt x="53" y="11"/>
                  <a:pt x="53" y="11"/>
                  <a:pt x="53" y="11"/>
                </a:cubicBezTo>
                <a:cubicBezTo>
                  <a:pt x="55" y="12"/>
                  <a:pt x="57" y="13"/>
                  <a:pt x="58" y="15"/>
                </a:cubicBezTo>
                <a:cubicBezTo>
                  <a:pt x="56" y="19"/>
                  <a:pt x="54" y="22"/>
                  <a:pt x="52" y="25"/>
                </a:cubicBezTo>
                <a:cubicBezTo>
                  <a:pt x="52" y="26"/>
                  <a:pt x="52" y="26"/>
                  <a:pt x="52" y="26"/>
                </a:cubicBezTo>
                <a:cubicBezTo>
                  <a:pt x="49" y="24"/>
                  <a:pt x="46" y="23"/>
                  <a:pt x="42" y="21"/>
                </a:cubicBezTo>
                <a:cubicBezTo>
                  <a:pt x="42" y="21"/>
                  <a:pt x="42" y="21"/>
                  <a:pt x="42" y="21"/>
                </a:cubicBezTo>
                <a:cubicBezTo>
                  <a:pt x="42" y="21"/>
                  <a:pt x="42" y="21"/>
                  <a:pt x="42" y="21"/>
                </a:cubicBezTo>
                <a:cubicBezTo>
                  <a:pt x="40" y="20"/>
                  <a:pt x="40" y="20"/>
                  <a:pt x="40" y="20"/>
                </a:cubicBezTo>
                <a:cubicBezTo>
                  <a:pt x="40" y="20"/>
                  <a:pt x="40" y="20"/>
                  <a:pt x="40" y="20"/>
                </a:cubicBezTo>
                <a:cubicBezTo>
                  <a:pt x="34" y="18"/>
                  <a:pt x="28" y="15"/>
                  <a:pt x="22" y="14"/>
                </a:cubicBezTo>
                <a:cubicBezTo>
                  <a:pt x="15" y="12"/>
                  <a:pt x="8" y="10"/>
                  <a:pt x="0" y="10"/>
                </a:cubicBezTo>
                <a:cubicBezTo>
                  <a:pt x="0" y="12"/>
                  <a:pt x="0" y="12"/>
                  <a:pt x="0" y="12"/>
                </a:cubicBezTo>
                <a:cubicBezTo>
                  <a:pt x="4" y="12"/>
                  <a:pt x="8" y="12"/>
                  <a:pt x="12" y="13"/>
                </a:cubicBezTo>
                <a:cubicBezTo>
                  <a:pt x="1" y="12"/>
                  <a:pt x="1" y="12"/>
                  <a:pt x="1" y="12"/>
                </a:cubicBezTo>
                <a:cubicBezTo>
                  <a:pt x="1" y="12"/>
                  <a:pt x="1" y="12"/>
                  <a:pt x="1" y="12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15"/>
                  <a:pt x="0" y="15"/>
                  <a:pt x="0" y="15"/>
                </a:cubicBezTo>
                <a:cubicBezTo>
                  <a:pt x="0" y="14"/>
                  <a:pt x="1" y="14"/>
                  <a:pt x="1" y="14"/>
                </a:cubicBezTo>
                <a:cubicBezTo>
                  <a:pt x="13" y="15"/>
                  <a:pt x="13" y="15"/>
                  <a:pt x="13" y="15"/>
                </a:cubicBezTo>
                <a:cubicBezTo>
                  <a:pt x="15" y="16"/>
                  <a:pt x="18" y="16"/>
                  <a:pt x="21" y="17"/>
                </a:cubicBezTo>
                <a:cubicBezTo>
                  <a:pt x="21" y="18"/>
                  <a:pt x="21" y="18"/>
                  <a:pt x="21" y="18"/>
                </a:cubicBezTo>
                <a:cubicBezTo>
                  <a:pt x="22" y="18"/>
                  <a:pt x="22" y="18"/>
                  <a:pt x="22" y="18"/>
                </a:cubicBezTo>
                <a:cubicBezTo>
                  <a:pt x="23" y="18"/>
                  <a:pt x="23" y="18"/>
                  <a:pt x="23" y="18"/>
                </a:cubicBezTo>
                <a:cubicBezTo>
                  <a:pt x="23" y="18"/>
                  <a:pt x="23" y="18"/>
                  <a:pt x="23" y="18"/>
                </a:cubicBezTo>
                <a:cubicBezTo>
                  <a:pt x="29" y="20"/>
                  <a:pt x="35" y="23"/>
                  <a:pt x="41" y="26"/>
                </a:cubicBezTo>
                <a:cubicBezTo>
                  <a:pt x="43" y="27"/>
                  <a:pt x="45" y="28"/>
                  <a:pt x="47" y="29"/>
                </a:cubicBezTo>
                <a:cubicBezTo>
                  <a:pt x="49" y="30"/>
                  <a:pt x="50" y="31"/>
                  <a:pt x="52" y="32"/>
                </a:cubicBezTo>
                <a:cubicBezTo>
                  <a:pt x="52" y="32"/>
                  <a:pt x="52" y="32"/>
                  <a:pt x="52" y="32"/>
                </a:cubicBezTo>
                <a:cubicBezTo>
                  <a:pt x="53" y="33"/>
                  <a:pt x="53" y="33"/>
                  <a:pt x="53" y="33"/>
                </a:cubicBezTo>
                <a:cubicBezTo>
                  <a:pt x="55" y="34"/>
                  <a:pt x="56" y="35"/>
                  <a:pt x="58" y="36"/>
                </a:cubicBezTo>
                <a:cubicBezTo>
                  <a:pt x="58" y="37"/>
                  <a:pt x="58" y="37"/>
                  <a:pt x="58" y="38"/>
                </a:cubicBezTo>
                <a:cubicBezTo>
                  <a:pt x="57" y="38"/>
                  <a:pt x="57" y="38"/>
                  <a:pt x="57" y="38"/>
                </a:cubicBezTo>
                <a:cubicBezTo>
                  <a:pt x="58" y="38"/>
                  <a:pt x="58" y="38"/>
                  <a:pt x="58" y="38"/>
                </a:cubicBezTo>
                <a:cubicBezTo>
                  <a:pt x="58" y="38"/>
                  <a:pt x="57" y="39"/>
                  <a:pt x="57" y="40"/>
                </a:cubicBezTo>
                <a:cubicBezTo>
                  <a:pt x="56" y="41"/>
                  <a:pt x="55" y="42"/>
                  <a:pt x="55" y="44"/>
                </a:cubicBezTo>
                <a:cubicBezTo>
                  <a:pt x="55" y="46"/>
                  <a:pt x="54" y="47"/>
                  <a:pt x="54" y="48"/>
                </a:cubicBezTo>
                <a:cubicBezTo>
                  <a:pt x="54" y="50"/>
                  <a:pt x="55" y="53"/>
                  <a:pt x="55" y="55"/>
                </a:cubicBezTo>
                <a:cubicBezTo>
                  <a:pt x="57" y="55"/>
                  <a:pt x="57" y="55"/>
                  <a:pt x="57" y="55"/>
                </a:cubicBezTo>
                <a:cubicBezTo>
                  <a:pt x="57" y="53"/>
                  <a:pt x="56" y="50"/>
                  <a:pt x="56" y="48"/>
                </a:cubicBezTo>
                <a:cubicBezTo>
                  <a:pt x="56" y="47"/>
                  <a:pt x="57" y="46"/>
                  <a:pt x="57" y="45"/>
                </a:cubicBezTo>
                <a:cubicBezTo>
                  <a:pt x="57" y="45"/>
                  <a:pt x="57" y="45"/>
                  <a:pt x="57" y="45"/>
                </a:cubicBezTo>
                <a:cubicBezTo>
                  <a:pt x="57" y="44"/>
                  <a:pt x="57" y="44"/>
                  <a:pt x="57" y="44"/>
                </a:cubicBezTo>
                <a:cubicBezTo>
                  <a:pt x="57" y="43"/>
                  <a:pt x="58" y="42"/>
                  <a:pt x="59" y="41"/>
                </a:cubicBezTo>
                <a:cubicBezTo>
                  <a:pt x="59" y="39"/>
                  <a:pt x="60" y="38"/>
                  <a:pt x="60" y="37"/>
                </a:cubicBezTo>
                <a:cubicBezTo>
                  <a:pt x="61" y="36"/>
                  <a:pt x="61" y="36"/>
                  <a:pt x="61" y="36"/>
                </a:cubicBezTo>
                <a:cubicBezTo>
                  <a:pt x="61" y="39"/>
                  <a:pt x="61" y="39"/>
                  <a:pt x="61" y="39"/>
                </a:cubicBezTo>
                <a:cubicBezTo>
                  <a:pt x="60" y="41"/>
                  <a:pt x="59" y="42"/>
                  <a:pt x="59" y="43"/>
                </a:cubicBezTo>
                <a:cubicBezTo>
                  <a:pt x="59" y="43"/>
                  <a:pt x="59" y="43"/>
                  <a:pt x="59" y="43"/>
                </a:cubicBezTo>
                <a:cubicBezTo>
                  <a:pt x="59" y="43"/>
                  <a:pt x="59" y="43"/>
                  <a:pt x="59" y="43"/>
                </a:cubicBezTo>
                <a:cubicBezTo>
                  <a:pt x="58" y="45"/>
                  <a:pt x="58" y="47"/>
                  <a:pt x="58" y="49"/>
                </a:cubicBezTo>
                <a:cubicBezTo>
                  <a:pt x="58" y="51"/>
                  <a:pt x="58" y="53"/>
                  <a:pt x="59" y="55"/>
                </a:cubicBezTo>
                <a:cubicBezTo>
                  <a:pt x="61" y="55"/>
                  <a:pt x="61" y="55"/>
                  <a:pt x="61" y="55"/>
                </a:cubicBezTo>
                <a:cubicBezTo>
                  <a:pt x="60" y="53"/>
                  <a:pt x="60" y="51"/>
                  <a:pt x="60" y="49"/>
                </a:cubicBezTo>
                <a:cubicBezTo>
                  <a:pt x="60" y="47"/>
                  <a:pt x="60" y="45"/>
                  <a:pt x="61" y="44"/>
                </a:cubicBezTo>
                <a:cubicBezTo>
                  <a:pt x="61" y="43"/>
                  <a:pt x="61" y="43"/>
                  <a:pt x="61" y="43"/>
                </a:cubicBezTo>
                <a:cubicBezTo>
                  <a:pt x="61" y="43"/>
                  <a:pt x="61" y="43"/>
                  <a:pt x="61" y="43"/>
                </a:cubicBezTo>
                <a:cubicBezTo>
                  <a:pt x="63" y="40"/>
                  <a:pt x="63" y="40"/>
                  <a:pt x="63" y="40"/>
                </a:cubicBezTo>
                <a:cubicBezTo>
                  <a:pt x="63" y="40"/>
                  <a:pt x="63" y="40"/>
                  <a:pt x="63" y="40"/>
                </a:cubicBezTo>
                <a:cubicBezTo>
                  <a:pt x="63" y="40"/>
                  <a:pt x="63" y="40"/>
                  <a:pt x="63" y="40"/>
                </a:cubicBezTo>
                <a:cubicBezTo>
                  <a:pt x="64" y="40"/>
                  <a:pt x="64" y="39"/>
                  <a:pt x="65" y="39"/>
                </a:cubicBezTo>
                <a:cubicBezTo>
                  <a:pt x="65" y="40"/>
                  <a:pt x="65" y="40"/>
                  <a:pt x="65" y="40"/>
                </a:cubicBezTo>
                <a:cubicBezTo>
                  <a:pt x="66" y="38"/>
                  <a:pt x="66" y="38"/>
                  <a:pt x="66" y="38"/>
                </a:cubicBezTo>
                <a:cubicBezTo>
                  <a:pt x="67" y="38"/>
                  <a:pt x="67" y="38"/>
                  <a:pt x="67" y="38"/>
                </a:cubicBezTo>
                <a:cubicBezTo>
                  <a:pt x="67" y="38"/>
                  <a:pt x="67" y="38"/>
                  <a:pt x="67" y="38"/>
                </a:cubicBezTo>
                <a:cubicBezTo>
                  <a:pt x="67" y="38"/>
                  <a:pt x="67" y="38"/>
                  <a:pt x="67" y="38"/>
                </a:cubicBezTo>
                <a:cubicBezTo>
                  <a:pt x="68" y="37"/>
                  <a:pt x="69" y="37"/>
                  <a:pt x="70" y="37"/>
                </a:cubicBezTo>
                <a:cubicBezTo>
                  <a:pt x="71" y="36"/>
                  <a:pt x="72" y="36"/>
                  <a:pt x="73" y="36"/>
                </a:cubicBezTo>
                <a:cubicBezTo>
                  <a:pt x="74" y="36"/>
                  <a:pt x="75" y="36"/>
                  <a:pt x="76" y="36"/>
                </a:cubicBezTo>
                <a:cubicBezTo>
                  <a:pt x="76" y="36"/>
                  <a:pt x="76" y="36"/>
                  <a:pt x="76" y="36"/>
                </a:cubicBezTo>
                <a:cubicBezTo>
                  <a:pt x="77" y="37"/>
                  <a:pt x="77" y="37"/>
                  <a:pt x="77" y="37"/>
                </a:cubicBezTo>
                <a:cubicBezTo>
                  <a:pt x="78" y="37"/>
                  <a:pt x="78" y="37"/>
                  <a:pt x="78" y="37"/>
                </a:cubicBezTo>
                <a:cubicBezTo>
                  <a:pt x="78" y="37"/>
                  <a:pt x="78" y="37"/>
                  <a:pt x="78" y="37"/>
                </a:cubicBezTo>
                <a:cubicBezTo>
                  <a:pt x="81" y="37"/>
                  <a:pt x="84" y="39"/>
                  <a:pt x="86" y="41"/>
                </a:cubicBezTo>
                <a:cubicBezTo>
                  <a:pt x="86" y="42"/>
                  <a:pt x="86" y="42"/>
                  <a:pt x="86" y="42"/>
                </a:cubicBezTo>
                <a:cubicBezTo>
                  <a:pt x="86" y="42"/>
                  <a:pt x="86" y="42"/>
                  <a:pt x="86" y="42"/>
                </a:cubicBezTo>
                <a:cubicBezTo>
                  <a:pt x="87" y="42"/>
                  <a:pt x="87" y="42"/>
                  <a:pt x="87" y="42"/>
                </a:cubicBezTo>
                <a:cubicBezTo>
                  <a:pt x="87" y="42"/>
                  <a:pt x="87" y="42"/>
                  <a:pt x="87" y="42"/>
                </a:cubicBezTo>
                <a:cubicBezTo>
                  <a:pt x="88" y="42"/>
                  <a:pt x="88" y="42"/>
                  <a:pt x="88" y="42"/>
                </a:cubicBezTo>
                <a:cubicBezTo>
                  <a:pt x="88" y="42"/>
                  <a:pt x="88" y="42"/>
                  <a:pt x="88" y="42"/>
                </a:cubicBezTo>
                <a:cubicBezTo>
                  <a:pt x="89" y="42"/>
                  <a:pt x="89" y="42"/>
                  <a:pt x="89" y="42"/>
                </a:cubicBezTo>
                <a:cubicBezTo>
                  <a:pt x="89" y="42"/>
                  <a:pt x="89" y="42"/>
                  <a:pt x="89" y="42"/>
                </a:cubicBezTo>
                <a:cubicBezTo>
                  <a:pt x="89" y="42"/>
                  <a:pt x="89" y="41"/>
                  <a:pt x="90" y="41"/>
                </a:cubicBezTo>
                <a:cubicBezTo>
                  <a:pt x="91" y="41"/>
                  <a:pt x="91" y="40"/>
                  <a:pt x="92" y="39"/>
                </a:cubicBezTo>
                <a:cubicBezTo>
                  <a:pt x="92" y="39"/>
                  <a:pt x="93" y="38"/>
                  <a:pt x="93" y="38"/>
                </a:cubicBezTo>
                <a:cubicBezTo>
                  <a:pt x="94" y="38"/>
                  <a:pt x="94" y="38"/>
                  <a:pt x="94" y="38"/>
                </a:cubicBezTo>
                <a:cubicBezTo>
                  <a:pt x="94" y="38"/>
                  <a:pt x="94" y="38"/>
                  <a:pt x="95" y="38"/>
                </a:cubicBezTo>
                <a:cubicBezTo>
                  <a:pt x="99" y="38"/>
                  <a:pt x="103" y="40"/>
                  <a:pt x="106" y="42"/>
                </a:cubicBezTo>
                <a:cubicBezTo>
                  <a:pt x="108" y="44"/>
                  <a:pt x="110" y="45"/>
                  <a:pt x="112" y="47"/>
                </a:cubicBezTo>
                <a:cubicBezTo>
                  <a:pt x="112" y="47"/>
                  <a:pt x="113" y="48"/>
                  <a:pt x="113" y="49"/>
                </a:cubicBezTo>
                <a:cubicBezTo>
                  <a:pt x="113" y="49"/>
                  <a:pt x="113" y="49"/>
                  <a:pt x="113" y="49"/>
                </a:cubicBezTo>
                <a:cubicBezTo>
                  <a:pt x="114" y="49"/>
                  <a:pt x="114" y="49"/>
                  <a:pt x="114" y="49"/>
                </a:cubicBezTo>
                <a:cubicBezTo>
                  <a:pt x="114" y="49"/>
                  <a:pt x="114" y="50"/>
                  <a:pt x="114" y="50"/>
                </a:cubicBezTo>
                <a:cubicBezTo>
                  <a:pt x="114" y="50"/>
                  <a:pt x="114" y="51"/>
                  <a:pt x="114" y="51"/>
                </a:cubicBezTo>
                <a:cubicBezTo>
                  <a:pt x="113" y="52"/>
                  <a:pt x="113" y="53"/>
                  <a:pt x="113" y="54"/>
                </a:cubicBezTo>
                <a:cubicBezTo>
                  <a:pt x="113" y="54"/>
                  <a:pt x="113" y="54"/>
                  <a:pt x="113" y="55"/>
                </a:cubicBezTo>
                <a:cubicBezTo>
                  <a:pt x="115" y="55"/>
                  <a:pt x="115" y="55"/>
                  <a:pt x="115" y="55"/>
                </a:cubicBezTo>
                <a:cubicBezTo>
                  <a:pt x="115" y="54"/>
                  <a:pt x="115" y="54"/>
                  <a:pt x="115" y="54"/>
                </a:cubicBezTo>
                <a:cubicBezTo>
                  <a:pt x="115" y="54"/>
                  <a:pt x="115" y="53"/>
                  <a:pt x="115" y="52"/>
                </a:cubicBezTo>
                <a:cubicBezTo>
                  <a:pt x="116" y="52"/>
                  <a:pt x="116" y="51"/>
                  <a:pt x="116" y="50"/>
                </a:cubicBezTo>
                <a:cubicBezTo>
                  <a:pt x="116" y="49"/>
                  <a:pt x="116" y="48"/>
                  <a:pt x="115" y="47"/>
                </a:cubicBezTo>
                <a:cubicBezTo>
                  <a:pt x="114" y="47"/>
                  <a:pt x="114" y="46"/>
                  <a:pt x="113" y="46"/>
                </a:cubicBezTo>
                <a:cubicBezTo>
                  <a:pt x="113" y="41"/>
                  <a:pt x="113" y="41"/>
                  <a:pt x="113" y="41"/>
                </a:cubicBezTo>
                <a:cubicBezTo>
                  <a:pt x="117" y="40"/>
                  <a:pt x="122" y="40"/>
                  <a:pt x="127" y="40"/>
                </a:cubicBezTo>
                <a:cubicBezTo>
                  <a:pt x="127" y="41"/>
                  <a:pt x="127" y="41"/>
                  <a:pt x="127" y="41"/>
                </a:cubicBezTo>
                <a:cubicBezTo>
                  <a:pt x="126" y="41"/>
                  <a:pt x="126" y="41"/>
                  <a:pt x="126" y="41"/>
                </a:cubicBezTo>
                <a:cubicBezTo>
                  <a:pt x="126" y="41"/>
                  <a:pt x="126" y="41"/>
                  <a:pt x="126" y="41"/>
                </a:cubicBezTo>
                <a:cubicBezTo>
                  <a:pt x="126" y="41"/>
                  <a:pt x="126" y="41"/>
                  <a:pt x="126" y="41"/>
                </a:cubicBezTo>
                <a:cubicBezTo>
                  <a:pt x="126" y="41"/>
                  <a:pt x="125" y="41"/>
                  <a:pt x="124" y="41"/>
                </a:cubicBezTo>
                <a:cubicBezTo>
                  <a:pt x="123" y="41"/>
                  <a:pt x="123" y="41"/>
                  <a:pt x="122" y="41"/>
                </a:cubicBezTo>
                <a:cubicBezTo>
                  <a:pt x="121" y="41"/>
                  <a:pt x="119" y="41"/>
                  <a:pt x="118" y="42"/>
                </a:cubicBezTo>
                <a:cubicBezTo>
                  <a:pt x="117" y="42"/>
                  <a:pt x="115" y="43"/>
                  <a:pt x="115" y="44"/>
                </a:cubicBezTo>
                <a:cubicBezTo>
                  <a:pt x="114" y="45"/>
                  <a:pt x="114" y="45"/>
                  <a:pt x="114" y="45"/>
                </a:cubicBezTo>
                <a:cubicBezTo>
                  <a:pt x="115" y="45"/>
                  <a:pt x="115" y="45"/>
                  <a:pt x="115" y="45"/>
                </a:cubicBezTo>
                <a:cubicBezTo>
                  <a:pt x="115" y="46"/>
                  <a:pt x="115" y="46"/>
                  <a:pt x="115" y="47"/>
                </a:cubicBezTo>
                <a:cubicBezTo>
                  <a:pt x="116" y="48"/>
                  <a:pt x="116" y="49"/>
                  <a:pt x="117" y="50"/>
                </a:cubicBezTo>
                <a:cubicBezTo>
                  <a:pt x="117" y="50"/>
                  <a:pt x="117" y="51"/>
                  <a:pt x="118" y="51"/>
                </a:cubicBezTo>
                <a:cubicBezTo>
                  <a:pt x="118" y="52"/>
                  <a:pt x="119" y="52"/>
                  <a:pt x="119" y="52"/>
                </a:cubicBezTo>
                <a:cubicBezTo>
                  <a:pt x="119" y="52"/>
                  <a:pt x="119" y="52"/>
                  <a:pt x="119" y="52"/>
                </a:cubicBezTo>
                <a:cubicBezTo>
                  <a:pt x="120" y="52"/>
                  <a:pt x="121" y="51"/>
                  <a:pt x="122" y="51"/>
                </a:cubicBezTo>
                <a:cubicBezTo>
                  <a:pt x="123" y="50"/>
                  <a:pt x="124" y="50"/>
                  <a:pt x="125" y="50"/>
                </a:cubicBezTo>
                <a:cubicBezTo>
                  <a:pt x="125" y="50"/>
                  <a:pt x="125" y="50"/>
                  <a:pt x="125" y="50"/>
                </a:cubicBezTo>
                <a:cubicBezTo>
                  <a:pt x="126" y="50"/>
                  <a:pt x="126" y="50"/>
                  <a:pt x="127" y="50"/>
                </a:cubicBezTo>
                <a:cubicBezTo>
                  <a:pt x="127" y="51"/>
                  <a:pt x="127" y="51"/>
                  <a:pt x="127" y="51"/>
                </a:cubicBezTo>
                <a:cubicBezTo>
                  <a:pt x="125" y="51"/>
                  <a:pt x="123" y="51"/>
                  <a:pt x="122" y="52"/>
                </a:cubicBezTo>
                <a:cubicBezTo>
                  <a:pt x="121" y="53"/>
                  <a:pt x="120" y="54"/>
                  <a:pt x="120" y="55"/>
                </a:cubicBezTo>
                <a:cubicBezTo>
                  <a:pt x="122" y="55"/>
                  <a:pt x="122" y="55"/>
                  <a:pt x="122" y="55"/>
                </a:cubicBezTo>
                <a:cubicBezTo>
                  <a:pt x="122" y="54"/>
                  <a:pt x="122" y="54"/>
                  <a:pt x="123" y="54"/>
                </a:cubicBezTo>
                <a:cubicBezTo>
                  <a:pt x="124" y="53"/>
                  <a:pt x="126" y="53"/>
                  <a:pt x="128" y="53"/>
                </a:cubicBezTo>
                <a:cubicBezTo>
                  <a:pt x="128" y="53"/>
                  <a:pt x="128" y="53"/>
                  <a:pt x="128" y="53"/>
                </a:cubicBezTo>
                <a:cubicBezTo>
                  <a:pt x="128" y="53"/>
                  <a:pt x="128" y="53"/>
                  <a:pt x="128" y="53"/>
                </a:cubicBezTo>
                <a:cubicBezTo>
                  <a:pt x="129" y="53"/>
                  <a:pt x="130" y="53"/>
                  <a:pt x="130" y="53"/>
                </a:cubicBezTo>
                <a:cubicBezTo>
                  <a:pt x="130" y="53"/>
                  <a:pt x="130" y="53"/>
                  <a:pt x="130" y="53"/>
                </a:cubicBezTo>
                <a:cubicBezTo>
                  <a:pt x="131" y="53"/>
                  <a:pt x="131" y="53"/>
                  <a:pt x="131" y="53"/>
                </a:cubicBezTo>
                <a:cubicBezTo>
                  <a:pt x="132" y="53"/>
                  <a:pt x="134" y="53"/>
                  <a:pt x="135" y="53"/>
                </a:cubicBezTo>
                <a:cubicBezTo>
                  <a:pt x="135" y="53"/>
                  <a:pt x="135" y="53"/>
                  <a:pt x="135" y="53"/>
                </a:cubicBezTo>
                <a:cubicBezTo>
                  <a:pt x="139" y="53"/>
                  <a:pt x="143" y="54"/>
                  <a:pt x="147" y="55"/>
                </a:cubicBezTo>
                <a:cubicBezTo>
                  <a:pt x="155" y="55"/>
                  <a:pt x="155" y="55"/>
                  <a:pt x="155" y="55"/>
                </a:cubicBezTo>
                <a:cubicBezTo>
                  <a:pt x="153" y="54"/>
                  <a:pt x="153" y="54"/>
                  <a:pt x="153" y="54"/>
                </a:cubicBezTo>
                <a:cubicBezTo>
                  <a:pt x="153" y="54"/>
                  <a:pt x="153" y="54"/>
                  <a:pt x="153" y="54"/>
                </a:cubicBezTo>
                <a:cubicBezTo>
                  <a:pt x="147" y="53"/>
                  <a:pt x="142" y="51"/>
                  <a:pt x="135" y="51"/>
                </a:cubicBezTo>
                <a:cubicBezTo>
                  <a:pt x="134" y="51"/>
                  <a:pt x="132" y="51"/>
                  <a:pt x="131" y="51"/>
                </a:cubicBezTo>
                <a:cubicBezTo>
                  <a:pt x="130" y="51"/>
                  <a:pt x="129" y="51"/>
                  <a:pt x="129" y="51"/>
                </a:cubicBezTo>
                <a:cubicBezTo>
                  <a:pt x="129" y="50"/>
                  <a:pt x="129" y="50"/>
                  <a:pt x="129" y="50"/>
                </a:cubicBezTo>
                <a:cubicBezTo>
                  <a:pt x="129" y="50"/>
                  <a:pt x="129" y="50"/>
                  <a:pt x="129" y="50"/>
                </a:cubicBezTo>
                <a:cubicBezTo>
                  <a:pt x="129" y="50"/>
                  <a:pt x="129" y="50"/>
                  <a:pt x="129" y="50"/>
                </a:cubicBezTo>
                <a:cubicBezTo>
                  <a:pt x="130" y="50"/>
                  <a:pt x="130" y="50"/>
                  <a:pt x="131" y="50"/>
                </a:cubicBezTo>
                <a:cubicBezTo>
                  <a:pt x="132" y="50"/>
                  <a:pt x="133" y="50"/>
                  <a:pt x="134" y="50"/>
                </a:cubicBezTo>
                <a:cubicBezTo>
                  <a:pt x="134" y="50"/>
                  <a:pt x="134" y="50"/>
                  <a:pt x="134" y="50"/>
                </a:cubicBezTo>
                <a:cubicBezTo>
                  <a:pt x="142" y="50"/>
                  <a:pt x="150" y="52"/>
                  <a:pt x="157" y="55"/>
                </a:cubicBezTo>
                <a:cubicBezTo>
                  <a:pt x="161" y="55"/>
                  <a:pt x="161" y="55"/>
                  <a:pt x="161" y="55"/>
                </a:cubicBezTo>
                <a:cubicBezTo>
                  <a:pt x="153" y="51"/>
                  <a:pt x="144" y="48"/>
                  <a:pt x="134" y="48"/>
                </a:cubicBezTo>
                <a:cubicBezTo>
                  <a:pt x="133" y="48"/>
                  <a:pt x="132" y="48"/>
                  <a:pt x="130" y="48"/>
                </a:cubicBezTo>
                <a:cubicBezTo>
                  <a:pt x="130" y="48"/>
                  <a:pt x="130" y="48"/>
                  <a:pt x="130" y="48"/>
                </a:cubicBezTo>
                <a:cubicBezTo>
                  <a:pt x="130" y="48"/>
                  <a:pt x="130" y="48"/>
                  <a:pt x="130" y="48"/>
                </a:cubicBezTo>
                <a:cubicBezTo>
                  <a:pt x="129" y="48"/>
                  <a:pt x="129" y="48"/>
                  <a:pt x="129" y="48"/>
                </a:cubicBezTo>
                <a:cubicBezTo>
                  <a:pt x="129" y="48"/>
                  <a:pt x="129" y="48"/>
                  <a:pt x="129" y="48"/>
                </a:cubicBezTo>
                <a:cubicBezTo>
                  <a:pt x="129" y="48"/>
                  <a:pt x="129" y="48"/>
                  <a:pt x="129" y="48"/>
                </a:cubicBezTo>
                <a:cubicBezTo>
                  <a:pt x="129" y="48"/>
                  <a:pt x="129" y="48"/>
                  <a:pt x="129" y="48"/>
                </a:cubicBezTo>
                <a:cubicBezTo>
                  <a:pt x="128" y="48"/>
                  <a:pt x="128" y="48"/>
                  <a:pt x="128" y="48"/>
                </a:cubicBezTo>
                <a:cubicBezTo>
                  <a:pt x="127" y="48"/>
                  <a:pt x="127" y="48"/>
                  <a:pt x="127" y="48"/>
                </a:cubicBezTo>
                <a:cubicBezTo>
                  <a:pt x="127" y="48"/>
                  <a:pt x="127" y="48"/>
                  <a:pt x="127" y="48"/>
                </a:cubicBezTo>
                <a:cubicBezTo>
                  <a:pt x="126" y="48"/>
                  <a:pt x="126" y="48"/>
                  <a:pt x="125" y="48"/>
                </a:cubicBezTo>
                <a:cubicBezTo>
                  <a:pt x="125" y="48"/>
                  <a:pt x="125" y="48"/>
                  <a:pt x="125" y="48"/>
                </a:cubicBezTo>
                <a:cubicBezTo>
                  <a:pt x="124" y="48"/>
                  <a:pt x="123" y="48"/>
                  <a:pt x="121" y="49"/>
                </a:cubicBezTo>
                <a:cubicBezTo>
                  <a:pt x="121" y="49"/>
                  <a:pt x="121" y="49"/>
                  <a:pt x="121" y="49"/>
                </a:cubicBezTo>
                <a:cubicBezTo>
                  <a:pt x="121" y="49"/>
                  <a:pt x="121" y="49"/>
                  <a:pt x="121" y="49"/>
                </a:cubicBezTo>
                <a:cubicBezTo>
                  <a:pt x="120" y="50"/>
                  <a:pt x="120" y="50"/>
                  <a:pt x="119" y="50"/>
                </a:cubicBezTo>
                <a:cubicBezTo>
                  <a:pt x="119" y="50"/>
                  <a:pt x="119" y="50"/>
                  <a:pt x="119" y="50"/>
                </a:cubicBezTo>
                <a:cubicBezTo>
                  <a:pt x="119" y="49"/>
                  <a:pt x="119" y="49"/>
                  <a:pt x="119" y="49"/>
                </a:cubicBezTo>
                <a:cubicBezTo>
                  <a:pt x="118" y="49"/>
                  <a:pt x="118" y="48"/>
                  <a:pt x="118" y="47"/>
                </a:cubicBezTo>
                <a:cubicBezTo>
                  <a:pt x="117" y="46"/>
                  <a:pt x="117" y="45"/>
                  <a:pt x="117" y="45"/>
                </a:cubicBezTo>
                <a:cubicBezTo>
                  <a:pt x="117" y="44"/>
                  <a:pt x="118" y="44"/>
                  <a:pt x="119" y="44"/>
                </a:cubicBezTo>
                <a:cubicBezTo>
                  <a:pt x="120" y="43"/>
                  <a:pt x="121" y="43"/>
                  <a:pt x="122" y="43"/>
                </a:cubicBezTo>
                <a:cubicBezTo>
                  <a:pt x="122" y="43"/>
                  <a:pt x="122" y="43"/>
                  <a:pt x="122" y="43"/>
                </a:cubicBezTo>
                <a:cubicBezTo>
                  <a:pt x="123" y="43"/>
                  <a:pt x="123" y="43"/>
                  <a:pt x="124" y="43"/>
                </a:cubicBezTo>
                <a:cubicBezTo>
                  <a:pt x="125" y="43"/>
                  <a:pt x="126" y="43"/>
                  <a:pt x="126" y="43"/>
                </a:cubicBezTo>
                <a:cubicBezTo>
                  <a:pt x="127" y="43"/>
                  <a:pt x="127" y="43"/>
                  <a:pt x="128" y="43"/>
                </a:cubicBezTo>
                <a:cubicBezTo>
                  <a:pt x="142" y="44"/>
                  <a:pt x="156" y="45"/>
                  <a:pt x="169" y="51"/>
                </a:cubicBezTo>
                <a:cubicBezTo>
                  <a:pt x="169" y="51"/>
                  <a:pt x="170" y="52"/>
                  <a:pt x="171" y="52"/>
                </a:cubicBezTo>
                <a:cubicBezTo>
                  <a:pt x="172" y="53"/>
                  <a:pt x="173" y="53"/>
                  <a:pt x="174" y="54"/>
                </a:cubicBezTo>
                <a:cubicBezTo>
                  <a:pt x="174" y="54"/>
                  <a:pt x="174" y="54"/>
                  <a:pt x="174" y="54"/>
                </a:cubicBezTo>
                <a:cubicBezTo>
                  <a:pt x="175" y="54"/>
                  <a:pt x="175" y="54"/>
                  <a:pt x="175" y="54"/>
                </a:cubicBezTo>
                <a:cubicBezTo>
                  <a:pt x="175" y="55"/>
                  <a:pt x="175" y="55"/>
                  <a:pt x="175" y="55"/>
                </a:cubicBezTo>
                <a:cubicBezTo>
                  <a:pt x="179" y="55"/>
                  <a:pt x="179" y="55"/>
                  <a:pt x="179" y="55"/>
                </a:cubicBezTo>
                <a:cubicBezTo>
                  <a:pt x="178" y="54"/>
                  <a:pt x="177" y="53"/>
                  <a:pt x="176" y="53"/>
                </a:cubicBezTo>
                <a:cubicBezTo>
                  <a:pt x="176" y="52"/>
                  <a:pt x="176" y="52"/>
                  <a:pt x="176" y="52"/>
                </a:cubicBezTo>
                <a:cubicBezTo>
                  <a:pt x="178" y="53"/>
                  <a:pt x="179" y="54"/>
                  <a:pt x="180" y="55"/>
                </a:cubicBezTo>
                <a:cubicBezTo>
                  <a:pt x="187" y="55"/>
                  <a:pt x="187" y="55"/>
                  <a:pt x="187" y="55"/>
                </a:cubicBezTo>
                <a:cubicBezTo>
                  <a:pt x="187" y="54"/>
                  <a:pt x="187" y="54"/>
                  <a:pt x="187" y="54"/>
                </a:cubicBezTo>
                <a:cubicBezTo>
                  <a:pt x="187" y="54"/>
                  <a:pt x="188" y="53"/>
                  <a:pt x="188" y="53"/>
                </a:cubicBezTo>
                <a:cubicBezTo>
                  <a:pt x="189" y="52"/>
                  <a:pt x="189" y="52"/>
                  <a:pt x="189" y="52"/>
                </a:cubicBezTo>
                <a:cubicBezTo>
                  <a:pt x="188" y="52"/>
                  <a:pt x="188" y="52"/>
                  <a:pt x="188" y="52"/>
                </a:cubicBezTo>
                <a:cubicBezTo>
                  <a:pt x="188" y="51"/>
                  <a:pt x="187" y="50"/>
                  <a:pt x="187" y="50"/>
                </a:cubicBezTo>
                <a:cubicBezTo>
                  <a:pt x="187" y="47"/>
                  <a:pt x="187" y="47"/>
                  <a:pt x="187" y="47"/>
                </a:cubicBezTo>
                <a:cubicBezTo>
                  <a:pt x="188" y="47"/>
                  <a:pt x="189" y="48"/>
                  <a:pt x="190" y="49"/>
                </a:cubicBezTo>
                <a:cubicBezTo>
                  <a:pt x="190" y="50"/>
                  <a:pt x="190" y="50"/>
                  <a:pt x="190" y="50"/>
                </a:cubicBezTo>
                <a:cubicBezTo>
                  <a:pt x="190" y="50"/>
                  <a:pt x="190" y="50"/>
                  <a:pt x="190" y="50"/>
                </a:cubicBezTo>
                <a:cubicBezTo>
                  <a:pt x="191" y="50"/>
                  <a:pt x="192" y="49"/>
                  <a:pt x="193" y="49"/>
                </a:cubicBezTo>
                <a:cubicBezTo>
                  <a:pt x="194" y="47"/>
                  <a:pt x="196" y="45"/>
                  <a:pt x="197" y="44"/>
                </a:cubicBezTo>
                <a:cubicBezTo>
                  <a:pt x="197" y="43"/>
                  <a:pt x="197" y="43"/>
                  <a:pt x="197" y="43"/>
                </a:cubicBezTo>
                <a:cubicBezTo>
                  <a:pt x="197" y="43"/>
                  <a:pt x="197" y="43"/>
                  <a:pt x="197" y="43"/>
                </a:cubicBezTo>
                <a:cubicBezTo>
                  <a:pt x="195" y="39"/>
                  <a:pt x="191" y="36"/>
                  <a:pt x="187" y="35"/>
                </a:cubicBezTo>
                <a:cubicBezTo>
                  <a:pt x="187" y="33"/>
                  <a:pt x="187" y="33"/>
                  <a:pt x="187" y="33"/>
                </a:cubicBezTo>
                <a:cubicBezTo>
                  <a:pt x="189" y="34"/>
                  <a:pt x="191" y="35"/>
                  <a:pt x="193" y="37"/>
                </a:cubicBezTo>
                <a:cubicBezTo>
                  <a:pt x="193" y="37"/>
                  <a:pt x="193" y="37"/>
                  <a:pt x="193" y="37"/>
                </a:cubicBezTo>
                <a:cubicBezTo>
                  <a:pt x="193" y="37"/>
                  <a:pt x="193" y="37"/>
                  <a:pt x="193" y="37"/>
                </a:cubicBezTo>
                <a:cubicBezTo>
                  <a:pt x="193" y="37"/>
                  <a:pt x="194" y="38"/>
                  <a:pt x="195" y="39"/>
                </a:cubicBezTo>
                <a:cubicBezTo>
                  <a:pt x="196" y="39"/>
                  <a:pt x="196" y="40"/>
                  <a:pt x="197" y="40"/>
                </a:cubicBezTo>
                <a:cubicBezTo>
                  <a:pt x="197" y="41"/>
                  <a:pt x="198" y="41"/>
                  <a:pt x="199" y="41"/>
                </a:cubicBezTo>
                <a:cubicBezTo>
                  <a:pt x="199" y="41"/>
                  <a:pt x="199" y="41"/>
                  <a:pt x="199" y="41"/>
                </a:cubicBezTo>
                <a:cubicBezTo>
                  <a:pt x="199" y="41"/>
                  <a:pt x="200" y="41"/>
                  <a:pt x="201" y="40"/>
                </a:cubicBezTo>
                <a:cubicBezTo>
                  <a:pt x="201" y="40"/>
                  <a:pt x="201" y="40"/>
                  <a:pt x="201" y="40"/>
                </a:cubicBezTo>
                <a:cubicBezTo>
                  <a:pt x="201" y="40"/>
                  <a:pt x="201" y="40"/>
                  <a:pt x="201" y="40"/>
                </a:cubicBezTo>
                <a:cubicBezTo>
                  <a:pt x="202" y="38"/>
                  <a:pt x="203" y="37"/>
                  <a:pt x="205" y="37"/>
                </a:cubicBezTo>
                <a:cubicBezTo>
                  <a:pt x="206" y="36"/>
                  <a:pt x="207" y="36"/>
                  <a:pt x="208" y="35"/>
                </a:cubicBezTo>
                <a:cubicBezTo>
                  <a:pt x="208" y="34"/>
                  <a:pt x="209" y="33"/>
                  <a:pt x="209" y="32"/>
                </a:cubicBezTo>
                <a:cubicBezTo>
                  <a:pt x="209" y="31"/>
                  <a:pt x="209" y="31"/>
                  <a:pt x="208" y="30"/>
                </a:cubicBezTo>
                <a:cubicBezTo>
                  <a:pt x="208" y="30"/>
                  <a:pt x="208" y="30"/>
                  <a:pt x="208" y="30"/>
                </a:cubicBezTo>
                <a:cubicBezTo>
                  <a:pt x="208" y="29"/>
                  <a:pt x="208" y="29"/>
                  <a:pt x="208" y="29"/>
                </a:cubicBezTo>
                <a:cubicBezTo>
                  <a:pt x="201" y="24"/>
                  <a:pt x="194" y="19"/>
                  <a:pt x="187" y="15"/>
                </a:cubicBezTo>
                <a:cubicBezTo>
                  <a:pt x="187" y="14"/>
                  <a:pt x="187" y="14"/>
                  <a:pt x="187" y="14"/>
                </a:cubicBezTo>
                <a:cubicBezTo>
                  <a:pt x="195" y="18"/>
                  <a:pt x="203" y="24"/>
                  <a:pt x="210" y="30"/>
                </a:cubicBezTo>
                <a:cubicBezTo>
                  <a:pt x="211" y="31"/>
                  <a:pt x="211" y="31"/>
                  <a:pt x="211" y="31"/>
                </a:cubicBezTo>
                <a:cubicBezTo>
                  <a:pt x="211" y="31"/>
                  <a:pt x="211" y="31"/>
                  <a:pt x="211" y="31"/>
                </a:cubicBezTo>
                <a:cubicBezTo>
                  <a:pt x="212" y="30"/>
                  <a:pt x="213" y="30"/>
                  <a:pt x="214" y="29"/>
                </a:cubicBezTo>
                <a:cubicBezTo>
                  <a:pt x="215" y="29"/>
                  <a:pt x="215" y="29"/>
                  <a:pt x="216" y="28"/>
                </a:cubicBezTo>
                <a:cubicBezTo>
                  <a:pt x="216" y="28"/>
                  <a:pt x="216" y="27"/>
                  <a:pt x="216" y="27"/>
                </a:cubicBezTo>
                <a:cubicBezTo>
                  <a:pt x="216" y="26"/>
                  <a:pt x="216" y="26"/>
                  <a:pt x="216" y="26"/>
                </a:cubicBezTo>
                <a:cubicBezTo>
                  <a:pt x="216" y="25"/>
                  <a:pt x="216" y="25"/>
                  <a:pt x="216" y="25"/>
                </a:cubicBezTo>
                <a:cubicBezTo>
                  <a:pt x="216" y="25"/>
                  <a:pt x="216" y="25"/>
                  <a:pt x="216" y="25"/>
                </a:cubicBezTo>
                <a:cubicBezTo>
                  <a:pt x="208" y="16"/>
                  <a:pt x="198" y="9"/>
                  <a:pt x="187" y="4"/>
                </a:cubicBezTo>
                <a:cubicBezTo>
                  <a:pt x="187" y="3"/>
                  <a:pt x="187" y="3"/>
                  <a:pt x="187" y="3"/>
                </a:cubicBezTo>
                <a:cubicBezTo>
                  <a:pt x="192" y="6"/>
                  <a:pt x="197" y="8"/>
                  <a:pt x="201" y="11"/>
                </a:cubicBezTo>
                <a:cubicBezTo>
                  <a:pt x="203" y="12"/>
                  <a:pt x="205" y="14"/>
                  <a:pt x="206" y="15"/>
                </a:cubicBezTo>
                <a:cubicBezTo>
                  <a:pt x="208" y="17"/>
                  <a:pt x="210" y="18"/>
                  <a:pt x="213" y="18"/>
                </a:cubicBezTo>
                <a:cubicBezTo>
                  <a:pt x="213" y="18"/>
                  <a:pt x="213" y="18"/>
                  <a:pt x="214" y="18"/>
                </a:cubicBezTo>
                <a:cubicBezTo>
                  <a:pt x="214" y="18"/>
                  <a:pt x="214" y="18"/>
                  <a:pt x="214" y="18"/>
                </a:cubicBezTo>
                <a:cubicBezTo>
                  <a:pt x="214" y="18"/>
                  <a:pt x="214" y="18"/>
                  <a:pt x="214" y="18"/>
                </a:cubicBezTo>
                <a:cubicBezTo>
                  <a:pt x="222" y="16"/>
                  <a:pt x="230" y="9"/>
                  <a:pt x="232" y="1"/>
                </a:cubicBezTo>
                <a:cubicBezTo>
                  <a:pt x="232" y="1"/>
                  <a:pt x="232" y="1"/>
                  <a:pt x="232" y="1"/>
                </a:cubicBezTo>
                <a:cubicBezTo>
                  <a:pt x="232" y="1"/>
                  <a:pt x="232" y="1"/>
                  <a:pt x="232" y="1"/>
                </a:cubicBezTo>
                <a:cubicBezTo>
                  <a:pt x="232" y="0"/>
                  <a:pt x="232" y="0"/>
                  <a:pt x="232" y="0"/>
                </a:cubicBezTo>
                <a:moveTo>
                  <a:pt x="385" y="48"/>
                </a:moveTo>
                <a:cubicBezTo>
                  <a:pt x="384" y="47"/>
                  <a:pt x="382" y="46"/>
                  <a:pt x="380" y="45"/>
                </a:cubicBezTo>
                <a:cubicBezTo>
                  <a:pt x="380" y="43"/>
                  <a:pt x="380" y="43"/>
                  <a:pt x="380" y="43"/>
                </a:cubicBezTo>
                <a:cubicBezTo>
                  <a:pt x="382" y="45"/>
                  <a:pt x="384" y="46"/>
                  <a:pt x="385" y="47"/>
                </a:cubicBezTo>
                <a:cubicBezTo>
                  <a:pt x="385" y="48"/>
                  <a:pt x="385" y="48"/>
                  <a:pt x="385" y="48"/>
                </a:cubicBezTo>
                <a:moveTo>
                  <a:pt x="378" y="43"/>
                </a:moveTo>
                <a:cubicBezTo>
                  <a:pt x="378" y="43"/>
                  <a:pt x="378" y="42"/>
                  <a:pt x="377" y="42"/>
                </a:cubicBezTo>
                <a:cubicBezTo>
                  <a:pt x="377" y="41"/>
                  <a:pt x="377" y="41"/>
                  <a:pt x="377" y="41"/>
                </a:cubicBezTo>
                <a:cubicBezTo>
                  <a:pt x="378" y="41"/>
                  <a:pt x="378" y="42"/>
                  <a:pt x="378" y="42"/>
                </a:cubicBezTo>
                <a:cubicBezTo>
                  <a:pt x="378" y="43"/>
                  <a:pt x="378" y="43"/>
                  <a:pt x="378" y="43"/>
                </a:cubicBezTo>
                <a:moveTo>
                  <a:pt x="281" y="12"/>
                </a:moveTo>
                <a:cubicBezTo>
                  <a:pt x="281" y="11"/>
                  <a:pt x="281" y="11"/>
                  <a:pt x="281" y="11"/>
                </a:cubicBezTo>
                <a:cubicBezTo>
                  <a:pt x="282" y="11"/>
                  <a:pt x="283" y="11"/>
                  <a:pt x="284" y="11"/>
                </a:cubicBezTo>
                <a:cubicBezTo>
                  <a:pt x="284" y="11"/>
                  <a:pt x="284" y="11"/>
                  <a:pt x="284" y="11"/>
                </a:cubicBezTo>
                <a:cubicBezTo>
                  <a:pt x="293" y="11"/>
                  <a:pt x="303" y="13"/>
                  <a:pt x="312" y="14"/>
                </a:cubicBezTo>
                <a:cubicBezTo>
                  <a:pt x="319" y="16"/>
                  <a:pt x="326" y="16"/>
                  <a:pt x="332" y="19"/>
                </a:cubicBezTo>
                <a:cubicBezTo>
                  <a:pt x="332" y="19"/>
                  <a:pt x="332" y="19"/>
                  <a:pt x="332" y="19"/>
                </a:cubicBezTo>
                <a:cubicBezTo>
                  <a:pt x="332" y="19"/>
                  <a:pt x="332" y="19"/>
                  <a:pt x="332" y="19"/>
                </a:cubicBezTo>
                <a:cubicBezTo>
                  <a:pt x="347" y="24"/>
                  <a:pt x="362" y="31"/>
                  <a:pt x="375" y="40"/>
                </a:cubicBezTo>
                <a:cubicBezTo>
                  <a:pt x="375" y="41"/>
                  <a:pt x="375" y="41"/>
                  <a:pt x="375" y="41"/>
                </a:cubicBezTo>
                <a:cubicBezTo>
                  <a:pt x="375" y="40"/>
                  <a:pt x="374" y="40"/>
                  <a:pt x="373" y="39"/>
                </a:cubicBezTo>
                <a:cubicBezTo>
                  <a:pt x="373" y="39"/>
                  <a:pt x="373" y="39"/>
                  <a:pt x="373" y="39"/>
                </a:cubicBezTo>
                <a:cubicBezTo>
                  <a:pt x="373" y="39"/>
                  <a:pt x="373" y="39"/>
                  <a:pt x="373" y="39"/>
                </a:cubicBezTo>
                <a:cubicBezTo>
                  <a:pt x="350" y="25"/>
                  <a:pt x="325" y="14"/>
                  <a:pt x="297" y="12"/>
                </a:cubicBezTo>
                <a:cubicBezTo>
                  <a:pt x="297" y="12"/>
                  <a:pt x="297" y="12"/>
                  <a:pt x="297" y="12"/>
                </a:cubicBezTo>
                <a:cubicBezTo>
                  <a:pt x="297" y="12"/>
                  <a:pt x="297" y="12"/>
                  <a:pt x="297" y="12"/>
                </a:cubicBezTo>
                <a:cubicBezTo>
                  <a:pt x="292" y="12"/>
                  <a:pt x="287" y="12"/>
                  <a:pt x="281" y="12"/>
                </a:cubicBezTo>
                <a:moveTo>
                  <a:pt x="235" y="0"/>
                </a:moveTo>
                <a:cubicBezTo>
                  <a:pt x="233" y="0"/>
                  <a:pt x="233" y="0"/>
                  <a:pt x="233" y="0"/>
                </a:cubicBezTo>
                <a:cubicBezTo>
                  <a:pt x="233" y="0"/>
                  <a:pt x="233" y="1"/>
                  <a:pt x="233" y="1"/>
                </a:cubicBezTo>
                <a:cubicBezTo>
                  <a:pt x="232" y="6"/>
                  <a:pt x="229" y="10"/>
                  <a:pt x="225" y="14"/>
                </a:cubicBezTo>
                <a:cubicBezTo>
                  <a:pt x="213" y="20"/>
                  <a:pt x="213" y="20"/>
                  <a:pt x="213" y="20"/>
                </a:cubicBezTo>
                <a:cubicBezTo>
                  <a:pt x="213" y="20"/>
                  <a:pt x="213" y="20"/>
                  <a:pt x="213" y="20"/>
                </a:cubicBezTo>
                <a:cubicBezTo>
                  <a:pt x="213" y="22"/>
                  <a:pt x="214" y="23"/>
                  <a:pt x="215" y="24"/>
                </a:cubicBezTo>
                <a:cubicBezTo>
                  <a:pt x="216" y="24"/>
                  <a:pt x="218" y="25"/>
                  <a:pt x="218" y="25"/>
                </a:cubicBezTo>
                <a:cubicBezTo>
                  <a:pt x="219" y="25"/>
                  <a:pt x="219" y="25"/>
                  <a:pt x="219" y="25"/>
                </a:cubicBezTo>
                <a:cubicBezTo>
                  <a:pt x="219" y="25"/>
                  <a:pt x="219" y="25"/>
                  <a:pt x="219" y="25"/>
                </a:cubicBezTo>
                <a:cubicBezTo>
                  <a:pt x="228" y="21"/>
                  <a:pt x="237" y="17"/>
                  <a:pt x="247" y="15"/>
                </a:cubicBezTo>
                <a:cubicBezTo>
                  <a:pt x="254" y="13"/>
                  <a:pt x="261" y="13"/>
                  <a:pt x="269" y="13"/>
                </a:cubicBezTo>
                <a:cubicBezTo>
                  <a:pt x="269" y="13"/>
                  <a:pt x="269" y="13"/>
                  <a:pt x="269" y="13"/>
                </a:cubicBezTo>
                <a:cubicBezTo>
                  <a:pt x="269" y="13"/>
                  <a:pt x="269" y="13"/>
                  <a:pt x="269" y="13"/>
                </a:cubicBezTo>
                <a:cubicBezTo>
                  <a:pt x="272" y="12"/>
                  <a:pt x="276" y="12"/>
                  <a:pt x="279" y="11"/>
                </a:cubicBezTo>
                <a:cubicBezTo>
                  <a:pt x="279" y="13"/>
                  <a:pt x="279" y="13"/>
                  <a:pt x="279" y="13"/>
                </a:cubicBezTo>
                <a:cubicBezTo>
                  <a:pt x="276" y="13"/>
                  <a:pt x="273" y="13"/>
                  <a:pt x="270" y="14"/>
                </a:cubicBezTo>
                <a:cubicBezTo>
                  <a:pt x="260" y="14"/>
                  <a:pt x="248" y="15"/>
                  <a:pt x="238" y="18"/>
                </a:cubicBezTo>
                <a:cubicBezTo>
                  <a:pt x="238" y="18"/>
                  <a:pt x="238" y="18"/>
                  <a:pt x="238" y="18"/>
                </a:cubicBezTo>
                <a:cubicBezTo>
                  <a:pt x="238" y="18"/>
                  <a:pt x="238" y="18"/>
                  <a:pt x="238" y="18"/>
                </a:cubicBezTo>
                <a:cubicBezTo>
                  <a:pt x="229" y="21"/>
                  <a:pt x="221" y="26"/>
                  <a:pt x="214" y="31"/>
                </a:cubicBezTo>
                <a:cubicBezTo>
                  <a:pt x="214" y="31"/>
                  <a:pt x="214" y="31"/>
                  <a:pt x="214" y="31"/>
                </a:cubicBezTo>
                <a:cubicBezTo>
                  <a:pt x="214" y="31"/>
                  <a:pt x="214" y="31"/>
                  <a:pt x="214" y="31"/>
                </a:cubicBezTo>
                <a:cubicBezTo>
                  <a:pt x="204" y="39"/>
                  <a:pt x="196" y="47"/>
                  <a:pt x="188" y="55"/>
                </a:cubicBezTo>
                <a:cubicBezTo>
                  <a:pt x="191" y="55"/>
                  <a:pt x="191" y="55"/>
                  <a:pt x="191" y="55"/>
                </a:cubicBezTo>
                <a:cubicBezTo>
                  <a:pt x="198" y="47"/>
                  <a:pt x="206" y="40"/>
                  <a:pt x="215" y="33"/>
                </a:cubicBezTo>
                <a:cubicBezTo>
                  <a:pt x="223" y="28"/>
                  <a:pt x="230" y="23"/>
                  <a:pt x="239" y="20"/>
                </a:cubicBezTo>
                <a:cubicBezTo>
                  <a:pt x="239" y="20"/>
                  <a:pt x="239" y="20"/>
                  <a:pt x="239" y="20"/>
                </a:cubicBezTo>
                <a:cubicBezTo>
                  <a:pt x="249" y="17"/>
                  <a:pt x="260" y="16"/>
                  <a:pt x="270" y="16"/>
                </a:cubicBezTo>
                <a:cubicBezTo>
                  <a:pt x="270" y="16"/>
                  <a:pt x="270" y="16"/>
                  <a:pt x="270" y="16"/>
                </a:cubicBezTo>
                <a:cubicBezTo>
                  <a:pt x="270" y="16"/>
                  <a:pt x="270" y="16"/>
                  <a:pt x="270" y="16"/>
                </a:cubicBezTo>
                <a:cubicBezTo>
                  <a:pt x="274" y="15"/>
                  <a:pt x="277" y="15"/>
                  <a:pt x="280" y="14"/>
                </a:cubicBezTo>
                <a:cubicBezTo>
                  <a:pt x="286" y="14"/>
                  <a:pt x="292" y="14"/>
                  <a:pt x="297" y="14"/>
                </a:cubicBezTo>
                <a:cubicBezTo>
                  <a:pt x="324" y="16"/>
                  <a:pt x="349" y="26"/>
                  <a:pt x="372" y="41"/>
                </a:cubicBezTo>
                <a:cubicBezTo>
                  <a:pt x="373" y="42"/>
                  <a:pt x="374" y="43"/>
                  <a:pt x="376" y="43"/>
                </a:cubicBezTo>
                <a:cubicBezTo>
                  <a:pt x="376" y="44"/>
                  <a:pt x="378" y="45"/>
                  <a:pt x="378" y="46"/>
                </a:cubicBezTo>
                <a:cubicBezTo>
                  <a:pt x="378" y="46"/>
                  <a:pt x="378" y="46"/>
                  <a:pt x="378" y="46"/>
                </a:cubicBezTo>
                <a:cubicBezTo>
                  <a:pt x="379" y="46"/>
                  <a:pt x="379" y="46"/>
                  <a:pt x="379" y="46"/>
                </a:cubicBezTo>
                <a:cubicBezTo>
                  <a:pt x="380" y="48"/>
                  <a:pt x="380" y="48"/>
                  <a:pt x="380" y="48"/>
                </a:cubicBezTo>
                <a:cubicBezTo>
                  <a:pt x="380" y="47"/>
                  <a:pt x="380" y="47"/>
                  <a:pt x="380" y="47"/>
                </a:cubicBezTo>
                <a:cubicBezTo>
                  <a:pt x="382" y="48"/>
                  <a:pt x="384" y="50"/>
                  <a:pt x="386" y="51"/>
                </a:cubicBezTo>
                <a:cubicBezTo>
                  <a:pt x="387" y="52"/>
                  <a:pt x="389" y="53"/>
                  <a:pt x="390" y="55"/>
                </a:cubicBezTo>
                <a:cubicBezTo>
                  <a:pt x="392" y="55"/>
                  <a:pt x="392" y="55"/>
                  <a:pt x="392" y="55"/>
                </a:cubicBezTo>
                <a:cubicBezTo>
                  <a:pt x="391" y="53"/>
                  <a:pt x="389" y="51"/>
                  <a:pt x="387" y="50"/>
                </a:cubicBezTo>
                <a:cubicBezTo>
                  <a:pt x="387" y="49"/>
                  <a:pt x="387" y="49"/>
                  <a:pt x="387" y="49"/>
                </a:cubicBezTo>
                <a:cubicBezTo>
                  <a:pt x="389" y="51"/>
                  <a:pt x="391" y="52"/>
                  <a:pt x="393" y="54"/>
                </a:cubicBezTo>
                <a:cubicBezTo>
                  <a:pt x="393" y="54"/>
                  <a:pt x="393" y="54"/>
                  <a:pt x="393" y="55"/>
                </a:cubicBezTo>
                <a:cubicBezTo>
                  <a:pt x="396" y="55"/>
                  <a:pt x="396" y="55"/>
                  <a:pt x="396" y="55"/>
                </a:cubicBezTo>
                <a:cubicBezTo>
                  <a:pt x="395" y="54"/>
                  <a:pt x="395" y="53"/>
                  <a:pt x="394" y="53"/>
                </a:cubicBezTo>
                <a:cubicBezTo>
                  <a:pt x="394" y="52"/>
                  <a:pt x="394" y="52"/>
                  <a:pt x="394" y="52"/>
                </a:cubicBezTo>
                <a:cubicBezTo>
                  <a:pt x="394" y="52"/>
                  <a:pt x="394" y="52"/>
                  <a:pt x="394" y="52"/>
                </a:cubicBezTo>
                <a:cubicBezTo>
                  <a:pt x="392" y="50"/>
                  <a:pt x="390" y="48"/>
                  <a:pt x="387" y="46"/>
                </a:cubicBezTo>
                <a:cubicBezTo>
                  <a:pt x="387" y="46"/>
                  <a:pt x="387" y="46"/>
                  <a:pt x="387" y="46"/>
                </a:cubicBezTo>
                <a:cubicBezTo>
                  <a:pt x="387" y="46"/>
                  <a:pt x="387" y="46"/>
                  <a:pt x="387" y="46"/>
                </a:cubicBezTo>
                <a:cubicBezTo>
                  <a:pt x="385" y="45"/>
                  <a:pt x="385" y="45"/>
                  <a:pt x="385" y="45"/>
                </a:cubicBezTo>
                <a:cubicBezTo>
                  <a:pt x="385" y="45"/>
                  <a:pt x="385" y="45"/>
                  <a:pt x="385" y="45"/>
                </a:cubicBezTo>
                <a:cubicBezTo>
                  <a:pt x="384" y="43"/>
                  <a:pt x="382" y="42"/>
                  <a:pt x="380" y="41"/>
                </a:cubicBezTo>
                <a:cubicBezTo>
                  <a:pt x="379" y="40"/>
                  <a:pt x="378" y="39"/>
                  <a:pt x="377" y="38"/>
                </a:cubicBezTo>
                <a:cubicBezTo>
                  <a:pt x="363" y="29"/>
                  <a:pt x="348" y="23"/>
                  <a:pt x="333" y="17"/>
                </a:cubicBezTo>
                <a:cubicBezTo>
                  <a:pt x="326" y="14"/>
                  <a:pt x="319" y="14"/>
                  <a:pt x="312" y="12"/>
                </a:cubicBezTo>
                <a:cubicBezTo>
                  <a:pt x="312" y="12"/>
                  <a:pt x="312" y="12"/>
                  <a:pt x="312" y="12"/>
                </a:cubicBezTo>
                <a:cubicBezTo>
                  <a:pt x="312" y="12"/>
                  <a:pt x="312" y="12"/>
                  <a:pt x="312" y="12"/>
                </a:cubicBezTo>
                <a:cubicBezTo>
                  <a:pt x="303" y="11"/>
                  <a:pt x="294" y="9"/>
                  <a:pt x="284" y="9"/>
                </a:cubicBezTo>
                <a:cubicBezTo>
                  <a:pt x="283" y="9"/>
                  <a:pt x="282" y="9"/>
                  <a:pt x="281" y="9"/>
                </a:cubicBezTo>
                <a:cubicBezTo>
                  <a:pt x="281" y="9"/>
                  <a:pt x="281" y="9"/>
                  <a:pt x="281" y="9"/>
                </a:cubicBezTo>
                <a:cubicBezTo>
                  <a:pt x="280" y="9"/>
                  <a:pt x="280" y="9"/>
                  <a:pt x="280" y="9"/>
                </a:cubicBezTo>
                <a:cubicBezTo>
                  <a:pt x="279" y="9"/>
                  <a:pt x="279" y="9"/>
                  <a:pt x="279" y="9"/>
                </a:cubicBezTo>
                <a:cubicBezTo>
                  <a:pt x="279" y="9"/>
                  <a:pt x="279" y="9"/>
                  <a:pt x="279" y="9"/>
                </a:cubicBezTo>
                <a:cubicBezTo>
                  <a:pt x="276" y="10"/>
                  <a:pt x="272" y="10"/>
                  <a:pt x="268" y="11"/>
                </a:cubicBezTo>
                <a:cubicBezTo>
                  <a:pt x="261" y="11"/>
                  <a:pt x="254" y="11"/>
                  <a:pt x="246" y="13"/>
                </a:cubicBezTo>
                <a:cubicBezTo>
                  <a:pt x="246" y="13"/>
                  <a:pt x="246" y="13"/>
                  <a:pt x="246" y="13"/>
                </a:cubicBezTo>
                <a:cubicBezTo>
                  <a:pt x="246" y="13"/>
                  <a:pt x="246" y="13"/>
                  <a:pt x="246" y="13"/>
                </a:cubicBezTo>
                <a:cubicBezTo>
                  <a:pt x="237" y="15"/>
                  <a:pt x="227" y="19"/>
                  <a:pt x="219" y="23"/>
                </a:cubicBezTo>
                <a:cubicBezTo>
                  <a:pt x="218" y="23"/>
                  <a:pt x="217" y="22"/>
                  <a:pt x="217" y="22"/>
                </a:cubicBezTo>
                <a:cubicBezTo>
                  <a:pt x="216" y="22"/>
                  <a:pt x="216" y="21"/>
                  <a:pt x="216" y="21"/>
                </a:cubicBezTo>
                <a:cubicBezTo>
                  <a:pt x="226" y="16"/>
                  <a:pt x="226" y="16"/>
                  <a:pt x="226" y="16"/>
                </a:cubicBezTo>
                <a:cubicBezTo>
                  <a:pt x="226" y="16"/>
                  <a:pt x="226" y="16"/>
                  <a:pt x="226" y="16"/>
                </a:cubicBezTo>
                <a:cubicBezTo>
                  <a:pt x="230" y="12"/>
                  <a:pt x="234" y="7"/>
                  <a:pt x="235" y="2"/>
                </a:cubicBezTo>
                <a:cubicBezTo>
                  <a:pt x="235" y="1"/>
                  <a:pt x="235" y="1"/>
                  <a:pt x="235" y="1"/>
                </a:cubicBezTo>
                <a:cubicBezTo>
                  <a:pt x="235" y="1"/>
                  <a:pt x="235" y="1"/>
                  <a:pt x="235" y="1"/>
                </a:cubicBezTo>
                <a:cubicBezTo>
                  <a:pt x="235" y="1"/>
                  <a:pt x="235" y="0"/>
                  <a:pt x="235" y="0"/>
                </a:cubicBezTo>
                <a:moveTo>
                  <a:pt x="1085" y="47"/>
                </a:moveTo>
                <a:cubicBezTo>
                  <a:pt x="1084" y="47"/>
                  <a:pt x="1083" y="46"/>
                  <a:pt x="1083" y="46"/>
                </a:cubicBezTo>
                <a:cubicBezTo>
                  <a:pt x="1083" y="46"/>
                  <a:pt x="1083" y="46"/>
                  <a:pt x="1083" y="46"/>
                </a:cubicBezTo>
                <a:cubicBezTo>
                  <a:pt x="1083" y="46"/>
                  <a:pt x="1084" y="47"/>
                  <a:pt x="1085" y="47"/>
                </a:cubicBezTo>
                <a:moveTo>
                  <a:pt x="896" y="46"/>
                </a:moveTo>
                <a:cubicBezTo>
                  <a:pt x="893" y="44"/>
                  <a:pt x="889" y="43"/>
                  <a:pt x="885" y="41"/>
                </a:cubicBezTo>
                <a:cubicBezTo>
                  <a:pt x="885" y="40"/>
                  <a:pt x="885" y="40"/>
                  <a:pt x="885" y="40"/>
                </a:cubicBezTo>
                <a:cubicBezTo>
                  <a:pt x="889" y="41"/>
                  <a:pt x="893" y="43"/>
                  <a:pt x="896" y="45"/>
                </a:cubicBezTo>
                <a:cubicBezTo>
                  <a:pt x="896" y="46"/>
                  <a:pt x="896" y="46"/>
                  <a:pt x="896" y="46"/>
                </a:cubicBezTo>
                <a:moveTo>
                  <a:pt x="896" y="36"/>
                </a:moveTo>
                <a:cubicBezTo>
                  <a:pt x="893" y="33"/>
                  <a:pt x="889" y="32"/>
                  <a:pt x="885" y="30"/>
                </a:cubicBezTo>
                <a:cubicBezTo>
                  <a:pt x="885" y="29"/>
                  <a:pt x="885" y="29"/>
                  <a:pt x="885" y="29"/>
                </a:cubicBezTo>
                <a:cubicBezTo>
                  <a:pt x="889" y="31"/>
                  <a:pt x="893" y="32"/>
                  <a:pt x="896" y="34"/>
                </a:cubicBezTo>
                <a:cubicBezTo>
                  <a:pt x="896" y="36"/>
                  <a:pt x="896" y="36"/>
                  <a:pt x="896" y="36"/>
                </a:cubicBezTo>
                <a:moveTo>
                  <a:pt x="915" y="39"/>
                </a:moveTo>
                <a:cubicBezTo>
                  <a:pt x="915" y="38"/>
                  <a:pt x="915" y="38"/>
                  <a:pt x="915" y="38"/>
                </a:cubicBezTo>
                <a:cubicBezTo>
                  <a:pt x="921" y="35"/>
                  <a:pt x="921" y="35"/>
                  <a:pt x="921" y="35"/>
                </a:cubicBezTo>
                <a:cubicBezTo>
                  <a:pt x="920" y="34"/>
                  <a:pt x="920" y="34"/>
                  <a:pt x="920" y="34"/>
                </a:cubicBezTo>
                <a:cubicBezTo>
                  <a:pt x="920" y="33"/>
                  <a:pt x="919" y="31"/>
                  <a:pt x="918" y="30"/>
                </a:cubicBezTo>
                <a:cubicBezTo>
                  <a:pt x="918" y="30"/>
                  <a:pt x="917" y="29"/>
                  <a:pt x="915" y="28"/>
                </a:cubicBezTo>
                <a:cubicBezTo>
                  <a:pt x="915" y="27"/>
                  <a:pt x="915" y="27"/>
                  <a:pt x="915" y="27"/>
                </a:cubicBezTo>
                <a:cubicBezTo>
                  <a:pt x="918" y="29"/>
                  <a:pt x="920" y="31"/>
                  <a:pt x="923" y="33"/>
                </a:cubicBezTo>
                <a:cubicBezTo>
                  <a:pt x="923" y="33"/>
                  <a:pt x="923" y="33"/>
                  <a:pt x="923" y="33"/>
                </a:cubicBezTo>
                <a:cubicBezTo>
                  <a:pt x="923" y="33"/>
                  <a:pt x="923" y="33"/>
                  <a:pt x="923" y="33"/>
                </a:cubicBezTo>
                <a:cubicBezTo>
                  <a:pt x="923" y="33"/>
                  <a:pt x="923" y="33"/>
                  <a:pt x="923" y="33"/>
                </a:cubicBezTo>
                <a:cubicBezTo>
                  <a:pt x="924" y="33"/>
                  <a:pt x="924" y="33"/>
                  <a:pt x="924" y="33"/>
                </a:cubicBezTo>
                <a:cubicBezTo>
                  <a:pt x="924" y="34"/>
                  <a:pt x="924" y="34"/>
                  <a:pt x="924" y="34"/>
                </a:cubicBezTo>
                <a:cubicBezTo>
                  <a:pt x="921" y="35"/>
                  <a:pt x="918" y="37"/>
                  <a:pt x="916" y="39"/>
                </a:cubicBezTo>
                <a:cubicBezTo>
                  <a:pt x="915" y="39"/>
                  <a:pt x="915" y="39"/>
                  <a:pt x="915" y="39"/>
                </a:cubicBezTo>
                <a:cubicBezTo>
                  <a:pt x="915" y="39"/>
                  <a:pt x="915" y="39"/>
                  <a:pt x="915" y="39"/>
                </a:cubicBezTo>
                <a:moveTo>
                  <a:pt x="1081" y="45"/>
                </a:moveTo>
                <a:cubicBezTo>
                  <a:pt x="1075" y="42"/>
                  <a:pt x="1070" y="39"/>
                  <a:pt x="1065" y="36"/>
                </a:cubicBezTo>
                <a:cubicBezTo>
                  <a:pt x="1065" y="36"/>
                  <a:pt x="1065" y="36"/>
                  <a:pt x="1065" y="36"/>
                </a:cubicBezTo>
                <a:cubicBezTo>
                  <a:pt x="1065" y="36"/>
                  <a:pt x="1065" y="36"/>
                  <a:pt x="1065" y="36"/>
                </a:cubicBezTo>
                <a:cubicBezTo>
                  <a:pt x="1056" y="31"/>
                  <a:pt x="1047" y="29"/>
                  <a:pt x="1038" y="25"/>
                </a:cubicBezTo>
                <a:cubicBezTo>
                  <a:pt x="1038" y="25"/>
                  <a:pt x="1038" y="25"/>
                  <a:pt x="1038" y="25"/>
                </a:cubicBezTo>
                <a:cubicBezTo>
                  <a:pt x="1038" y="25"/>
                  <a:pt x="1038" y="25"/>
                  <a:pt x="1038" y="25"/>
                </a:cubicBezTo>
                <a:cubicBezTo>
                  <a:pt x="1037" y="25"/>
                  <a:pt x="1036" y="25"/>
                  <a:pt x="1035" y="25"/>
                </a:cubicBezTo>
                <a:cubicBezTo>
                  <a:pt x="1043" y="26"/>
                  <a:pt x="1049" y="29"/>
                  <a:pt x="1057" y="32"/>
                </a:cubicBezTo>
                <a:cubicBezTo>
                  <a:pt x="1065" y="36"/>
                  <a:pt x="1073" y="40"/>
                  <a:pt x="1081" y="44"/>
                </a:cubicBezTo>
                <a:cubicBezTo>
                  <a:pt x="1081" y="45"/>
                  <a:pt x="1081" y="45"/>
                  <a:pt x="1081" y="45"/>
                </a:cubicBezTo>
                <a:moveTo>
                  <a:pt x="1034" y="25"/>
                </a:moveTo>
                <a:cubicBezTo>
                  <a:pt x="1023" y="23"/>
                  <a:pt x="1012" y="21"/>
                  <a:pt x="1001" y="20"/>
                </a:cubicBezTo>
                <a:cubicBezTo>
                  <a:pt x="1001" y="19"/>
                  <a:pt x="1001" y="19"/>
                  <a:pt x="1001" y="19"/>
                </a:cubicBezTo>
                <a:cubicBezTo>
                  <a:pt x="1012" y="20"/>
                  <a:pt x="1023" y="22"/>
                  <a:pt x="1034" y="25"/>
                </a:cubicBezTo>
                <a:moveTo>
                  <a:pt x="930" y="30"/>
                </a:moveTo>
                <a:cubicBezTo>
                  <a:pt x="940" y="26"/>
                  <a:pt x="940" y="26"/>
                  <a:pt x="940" y="26"/>
                </a:cubicBezTo>
                <a:cubicBezTo>
                  <a:pt x="949" y="24"/>
                  <a:pt x="958" y="22"/>
                  <a:pt x="966" y="20"/>
                </a:cubicBezTo>
                <a:cubicBezTo>
                  <a:pt x="966" y="20"/>
                  <a:pt x="966" y="20"/>
                  <a:pt x="966" y="20"/>
                </a:cubicBezTo>
                <a:cubicBezTo>
                  <a:pt x="976" y="19"/>
                  <a:pt x="976" y="19"/>
                  <a:pt x="976" y="19"/>
                </a:cubicBezTo>
                <a:cubicBezTo>
                  <a:pt x="979" y="19"/>
                  <a:pt x="981" y="18"/>
                  <a:pt x="983" y="18"/>
                </a:cubicBezTo>
                <a:cubicBezTo>
                  <a:pt x="989" y="18"/>
                  <a:pt x="994" y="19"/>
                  <a:pt x="999" y="19"/>
                </a:cubicBezTo>
                <a:cubicBezTo>
                  <a:pt x="999" y="19"/>
                  <a:pt x="999" y="19"/>
                  <a:pt x="999" y="19"/>
                </a:cubicBezTo>
                <a:cubicBezTo>
                  <a:pt x="995" y="19"/>
                  <a:pt x="990" y="19"/>
                  <a:pt x="985" y="19"/>
                </a:cubicBezTo>
                <a:cubicBezTo>
                  <a:pt x="976" y="19"/>
                  <a:pt x="966" y="20"/>
                  <a:pt x="956" y="23"/>
                </a:cubicBezTo>
                <a:cubicBezTo>
                  <a:pt x="948" y="25"/>
                  <a:pt x="948" y="25"/>
                  <a:pt x="948" y="25"/>
                </a:cubicBezTo>
                <a:cubicBezTo>
                  <a:pt x="948" y="25"/>
                  <a:pt x="948" y="25"/>
                  <a:pt x="948" y="25"/>
                </a:cubicBezTo>
                <a:cubicBezTo>
                  <a:pt x="940" y="27"/>
                  <a:pt x="933" y="29"/>
                  <a:pt x="926" y="33"/>
                </a:cubicBezTo>
                <a:cubicBezTo>
                  <a:pt x="926" y="32"/>
                  <a:pt x="926" y="32"/>
                  <a:pt x="926" y="32"/>
                </a:cubicBezTo>
                <a:cubicBezTo>
                  <a:pt x="927" y="32"/>
                  <a:pt x="928" y="31"/>
                  <a:pt x="929" y="30"/>
                </a:cubicBezTo>
                <a:cubicBezTo>
                  <a:pt x="929" y="30"/>
                  <a:pt x="929" y="30"/>
                  <a:pt x="929" y="30"/>
                </a:cubicBezTo>
                <a:cubicBezTo>
                  <a:pt x="929" y="29"/>
                  <a:pt x="929" y="29"/>
                  <a:pt x="929" y="29"/>
                </a:cubicBezTo>
                <a:cubicBezTo>
                  <a:pt x="928" y="28"/>
                  <a:pt x="927" y="27"/>
                  <a:pt x="926" y="26"/>
                </a:cubicBezTo>
                <a:cubicBezTo>
                  <a:pt x="926" y="24"/>
                  <a:pt x="926" y="24"/>
                  <a:pt x="926" y="24"/>
                </a:cubicBezTo>
                <a:cubicBezTo>
                  <a:pt x="927" y="25"/>
                  <a:pt x="927" y="26"/>
                  <a:pt x="928" y="27"/>
                </a:cubicBezTo>
                <a:cubicBezTo>
                  <a:pt x="929" y="28"/>
                  <a:pt x="930" y="28"/>
                  <a:pt x="930" y="29"/>
                </a:cubicBezTo>
                <a:cubicBezTo>
                  <a:pt x="930" y="30"/>
                  <a:pt x="930" y="30"/>
                  <a:pt x="930" y="30"/>
                </a:cubicBezTo>
                <a:moveTo>
                  <a:pt x="913" y="27"/>
                </a:moveTo>
                <a:cubicBezTo>
                  <a:pt x="913" y="27"/>
                  <a:pt x="912" y="26"/>
                  <a:pt x="911" y="26"/>
                </a:cubicBezTo>
                <a:cubicBezTo>
                  <a:pt x="911" y="26"/>
                  <a:pt x="911" y="26"/>
                  <a:pt x="911" y="26"/>
                </a:cubicBezTo>
                <a:cubicBezTo>
                  <a:pt x="911" y="26"/>
                  <a:pt x="911" y="26"/>
                  <a:pt x="911" y="26"/>
                </a:cubicBezTo>
                <a:cubicBezTo>
                  <a:pt x="907" y="22"/>
                  <a:pt x="903" y="20"/>
                  <a:pt x="898" y="18"/>
                </a:cubicBezTo>
                <a:cubicBezTo>
                  <a:pt x="898" y="17"/>
                  <a:pt x="898" y="17"/>
                  <a:pt x="898" y="17"/>
                </a:cubicBezTo>
                <a:cubicBezTo>
                  <a:pt x="903" y="20"/>
                  <a:pt x="909" y="23"/>
                  <a:pt x="913" y="26"/>
                </a:cubicBezTo>
                <a:cubicBezTo>
                  <a:pt x="913" y="27"/>
                  <a:pt x="913" y="27"/>
                  <a:pt x="913" y="27"/>
                </a:cubicBezTo>
                <a:moveTo>
                  <a:pt x="924" y="23"/>
                </a:moveTo>
                <a:cubicBezTo>
                  <a:pt x="924" y="23"/>
                  <a:pt x="923" y="22"/>
                  <a:pt x="923" y="22"/>
                </a:cubicBezTo>
                <a:cubicBezTo>
                  <a:pt x="920" y="20"/>
                  <a:pt x="918" y="18"/>
                  <a:pt x="915" y="17"/>
                </a:cubicBezTo>
                <a:cubicBezTo>
                  <a:pt x="915" y="14"/>
                  <a:pt x="915" y="14"/>
                  <a:pt x="915" y="14"/>
                </a:cubicBezTo>
                <a:cubicBezTo>
                  <a:pt x="917" y="17"/>
                  <a:pt x="921" y="20"/>
                  <a:pt x="924" y="21"/>
                </a:cubicBezTo>
                <a:cubicBezTo>
                  <a:pt x="924" y="23"/>
                  <a:pt x="924" y="23"/>
                  <a:pt x="924" y="23"/>
                </a:cubicBezTo>
                <a:moveTo>
                  <a:pt x="896" y="17"/>
                </a:moveTo>
                <a:cubicBezTo>
                  <a:pt x="892" y="16"/>
                  <a:pt x="889" y="14"/>
                  <a:pt x="885" y="12"/>
                </a:cubicBezTo>
                <a:cubicBezTo>
                  <a:pt x="885" y="11"/>
                  <a:pt x="885" y="11"/>
                  <a:pt x="885" y="11"/>
                </a:cubicBezTo>
                <a:cubicBezTo>
                  <a:pt x="888" y="13"/>
                  <a:pt x="892" y="15"/>
                  <a:pt x="896" y="16"/>
                </a:cubicBezTo>
                <a:cubicBezTo>
                  <a:pt x="896" y="17"/>
                  <a:pt x="896" y="17"/>
                  <a:pt x="896" y="17"/>
                </a:cubicBezTo>
                <a:moveTo>
                  <a:pt x="913" y="15"/>
                </a:moveTo>
                <a:cubicBezTo>
                  <a:pt x="909" y="12"/>
                  <a:pt x="903" y="9"/>
                  <a:pt x="898" y="7"/>
                </a:cubicBezTo>
                <a:cubicBezTo>
                  <a:pt x="898" y="5"/>
                  <a:pt x="898" y="5"/>
                  <a:pt x="898" y="5"/>
                </a:cubicBezTo>
                <a:cubicBezTo>
                  <a:pt x="905" y="10"/>
                  <a:pt x="905" y="10"/>
                  <a:pt x="905" y="10"/>
                </a:cubicBezTo>
                <a:cubicBezTo>
                  <a:pt x="907" y="11"/>
                  <a:pt x="909" y="12"/>
                  <a:pt x="912" y="12"/>
                </a:cubicBezTo>
                <a:cubicBezTo>
                  <a:pt x="912" y="12"/>
                  <a:pt x="913" y="12"/>
                  <a:pt x="913" y="12"/>
                </a:cubicBezTo>
                <a:cubicBezTo>
                  <a:pt x="913" y="15"/>
                  <a:pt x="913" y="15"/>
                  <a:pt x="913" y="15"/>
                </a:cubicBezTo>
                <a:moveTo>
                  <a:pt x="915" y="12"/>
                </a:moveTo>
                <a:cubicBezTo>
                  <a:pt x="915" y="11"/>
                  <a:pt x="915" y="11"/>
                  <a:pt x="915" y="11"/>
                </a:cubicBezTo>
                <a:cubicBezTo>
                  <a:pt x="917" y="11"/>
                  <a:pt x="918" y="11"/>
                  <a:pt x="918" y="11"/>
                </a:cubicBezTo>
                <a:cubicBezTo>
                  <a:pt x="918" y="11"/>
                  <a:pt x="918" y="11"/>
                  <a:pt x="918" y="11"/>
                </a:cubicBezTo>
                <a:cubicBezTo>
                  <a:pt x="918" y="10"/>
                  <a:pt x="918" y="10"/>
                  <a:pt x="918" y="10"/>
                </a:cubicBezTo>
                <a:cubicBezTo>
                  <a:pt x="920" y="10"/>
                  <a:pt x="921" y="9"/>
                  <a:pt x="922" y="7"/>
                </a:cubicBezTo>
                <a:cubicBezTo>
                  <a:pt x="923" y="6"/>
                  <a:pt x="924" y="6"/>
                  <a:pt x="924" y="4"/>
                </a:cubicBezTo>
                <a:cubicBezTo>
                  <a:pt x="924" y="6"/>
                  <a:pt x="924" y="6"/>
                  <a:pt x="924" y="6"/>
                </a:cubicBezTo>
                <a:cubicBezTo>
                  <a:pt x="922" y="9"/>
                  <a:pt x="919" y="11"/>
                  <a:pt x="916" y="12"/>
                </a:cubicBezTo>
                <a:cubicBezTo>
                  <a:pt x="915" y="12"/>
                  <a:pt x="915" y="12"/>
                  <a:pt x="915" y="12"/>
                </a:cubicBezTo>
                <a:moveTo>
                  <a:pt x="896" y="6"/>
                </a:moveTo>
                <a:cubicBezTo>
                  <a:pt x="893" y="4"/>
                  <a:pt x="889" y="2"/>
                  <a:pt x="885" y="1"/>
                </a:cubicBezTo>
                <a:cubicBezTo>
                  <a:pt x="885" y="1"/>
                  <a:pt x="885" y="1"/>
                  <a:pt x="885" y="1"/>
                </a:cubicBezTo>
                <a:cubicBezTo>
                  <a:pt x="888" y="2"/>
                  <a:pt x="891" y="2"/>
                  <a:pt x="894" y="3"/>
                </a:cubicBezTo>
                <a:cubicBezTo>
                  <a:pt x="894" y="3"/>
                  <a:pt x="894" y="3"/>
                  <a:pt x="894" y="3"/>
                </a:cubicBezTo>
                <a:cubicBezTo>
                  <a:pt x="894" y="3"/>
                  <a:pt x="894" y="3"/>
                  <a:pt x="894" y="3"/>
                </a:cubicBezTo>
                <a:cubicBezTo>
                  <a:pt x="895" y="3"/>
                  <a:pt x="896" y="2"/>
                  <a:pt x="896" y="2"/>
                </a:cubicBezTo>
                <a:cubicBezTo>
                  <a:pt x="896" y="6"/>
                  <a:pt x="896" y="6"/>
                  <a:pt x="896" y="6"/>
                </a:cubicBezTo>
                <a:moveTo>
                  <a:pt x="945" y="0"/>
                </a:moveTo>
                <a:cubicBezTo>
                  <a:pt x="943" y="0"/>
                  <a:pt x="943" y="0"/>
                  <a:pt x="943" y="0"/>
                </a:cubicBezTo>
                <a:cubicBezTo>
                  <a:pt x="943" y="1"/>
                  <a:pt x="943" y="2"/>
                  <a:pt x="943" y="4"/>
                </a:cubicBezTo>
                <a:cubicBezTo>
                  <a:pt x="943" y="6"/>
                  <a:pt x="943" y="8"/>
                  <a:pt x="942" y="10"/>
                </a:cubicBezTo>
                <a:cubicBezTo>
                  <a:pt x="941" y="12"/>
                  <a:pt x="940" y="13"/>
                  <a:pt x="938" y="15"/>
                </a:cubicBezTo>
                <a:cubicBezTo>
                  <a:pt x="934" y="16"/>
                  <a:pt x="930" y="18"/>
                  <a:pt x="927" y="22"/>
                </a:cubicBezTo>
                <a:cubicBezTo>
                  <a:pt x="927" y="22"/>
                  <a:pt x="927" y="22"/>
                  <a:pt x="927" y="22"/>
                </a:cubicBezTo>
                <a:cubicBezTo>
                  <a:pt x="927" y="22"/>
                  <a:pt x="927" y="22"/>
                  <a:pt x="927" y="22"/>
                </a:cubicBezTo>
                <a:cubicBezTo>
                  <a:pt x="926" y="22"/>
                  <a:pt x="926" y="22"/>
                  <a:pt x="926" y="23"/>
                </a:cubicBezTo>
                <a:cubicBezTo>
                  <a:pt x="926" y="21"/>
                  <a:pt x="926" y="21"/>
                  <a:pt x="926" y="21"/>
                </a:cubicBezTo>
                <a:cubicBezTo>
                  <a:pt x="927" y="20"/>
                  <a:pt x="928" y="20"/>
                  <a:pt x="929" y="19"/>
                </a:cubicBezTo>
                <a:cubicBezTo>
                  <a:pt x="929" y="18"/>
                  <a:pt x="930" y="17"/>
                  <a:pt x="930" y="16"/>
                </a:cubicBezTo>
                <a:cubicBezTo>
                  <a:pt x="932" y="16"/>
                  <a:pt x="934" y="15"/>
                  <a:pt x="936" y="14"/>
                </a:cubicBezTo>
                <a:cubicBezTo>
                  <a:pt x="938" y="13"/>
                  <a:pt x="940" y="12"/>
                  <a:pt x="941" y="10"/>
                </a:cubicBezTo>
                <a:cubicBezTo>
                  <a:pt x="941" y="10"/>
                  <a:pt x="941" y="10"/>
                  <a:pt x="941" y="10"/>
                </a:cubicBezTo>
                <a:cubicBezTo>
                  <a:pt x="941" y="10"/>
                  <a:pt x="941" y="10"/>
                  <a:pt x="941" y="10"/>
                </a:cubicBezTo>
                <a:cubicBezTo>
                  <a:pt x="942" y="8"/>
                  <a:pt x="942" y="5"/>
                  <a:pt x="942" y="3"/>
                </a:cubicBezTo>
                <a:cubicBezTo>
                  <a:pt x="942" y="2"/>
                  <a:pt x="942" y="1"/>
                  <a:pt x="942" y="0"/>
                </a:cubicBezTo>
                <a:cubicBezTo>
                  <a:pt x="940" y="0"/>
                  <a:pt x="940" y="0"/>
                  <a:pt x="940" y="0"/>
                </a:cubicBezTo>
                <a:cubicBezTo>
                  <a:pt x="940" y="1"/>
                  <a:pt x="940" y="2"/>
                  <a:pt x="940" y="3"/>
                </a:cubicBezTo>
                <a:cubicBezTo>
                  <a:pt x="940" y="5"/>
                  <a:pt x="940" y="7"/>
                  <a:pt x="939" y="9"/>
                </a:cubicBezTo>
                <a:cubicBezTo>
                  <a:pt x="938" y="11"/>
                  <a:pt x="937" y="12"/>
                  <a:pt x="935" y="12"/>
                </a:cubicBezTo>
                <a:cubicBezTo>
                  <a:pt x="933" y="13"/>
                  <a:pt x="931" y="14"/>
                  <a:pt x="929" y="15"/>
                </a:cubicBezTo>
                <a:cubicBezTo>
                  <a:pt x="929" y="15"/>
                  <a:pt x="929" y="15"/>
                  <a:pt x="929" y="15"/>
                </a:cubicBezTo>
                <a:cubicBezTo>
                  <a:pt x="929" y="15"/>
                  <a:pt x="929" y="15"/>
                  <a:pt x="929" y="15"/>
                </a:cubicBezTo>
                <a:cubicBezTo>
                  <a:pt x="928" y="16"/>
                  <a:pt x="928" y="17"/>
                  <a:pt x="927" y="17"/>
                </a:cubicBezTo>
                <a:cubicBezTo>
                  <a:pt x="927" y="18"/>
                  <a:pt x="926" y="19"/>
                  <a:pt x="925" y="19"/>
                </a:cubicBezTo>
                <a:cubicBezTo>
                  <a:pt x="922" y="18"/>
                  <a:pt x="919" y="16"/>
                  <a:pt x="918" y="14"/>
                </a:cubicBezTo>
                <a:cubicBezTo>
                  <a:pt x="920" y="13"/>
                  <a:pt x="922" y="11"/>
                  <a:pt x="924" y="9"/>
                </a:cubicBezTo>
                <a:cubicBezTo>
                  <a:pt x="924" y="15"/>
                  <a:pt x="924" y="15"/>
                  <a:pt x="924" y="15"/>
                </a:cubicBezTo>
                <a:cubicBezTo>
                  <a:pt x="926" y="7"/>
                  <a:pt x="926" y="7"/>
                  <a:pt x="926" y="7"/>
                </a:cubicBezTo>
                <a:cubicBezTo>
                  <a:pt x="926" y="7"/>
                  <a:pt x="926" y="7"/>
                  <a:pt x="926" y="7"/>
                </a:cubicBezTo>
                <a:cubicBezTo>
                  <a:pt x="926" y="7"/>
                  <a:pt x="926" y="7"/>
                  <a:pt x="926" y="7"/>
                </a:cubicBezTo>
                <a:cubicBezTo>
                  <a:pt x="927" y="5"/>
                  <a:pt x="928" y="3"/>
                  <a:pt x="928" y="0"/>
                </a:cubicBezTo>
                <a:cubicBezTo>
                  <a:pt x="923" y="0"/>
                  <a:pt x="923" y="0"/>
                  <a:pt x="923" y="0"/>
                </a:cubicBezTo>
                <a:cubicBezTo>
                  <a:pt x="923" y="0"/>
                  <a:pt x="923" y="1"/>
                  <a:pt x="923" y="1"/>
                </a:cubicBezTo>
                <a:cubicBezTo>
                  <a:pt x="923" y="2"/>
                  <a:pt x="923" y="2"/>
                  <a:pt x="923" y="2"/>
                </a:cubicBezTo>
                <a:cubicBezTo>
                  <a:pt x="923" y="2"/>
                  <a:pt x="923" y="2"/>
                  <a:pt x="923" y="2"/>
                </a:cubicBezTo>
                <a:cubicBezTo>
                  <a:pt x="923" y="2"/>
                  <a:pt x="923" y="2"/>
                  <a:pt x="923" y="2"/>
                </a:cubicBezTo>
                <a:cubicBezTo>
                  <a:pt x="923" y="2"/>
                  <a:pt x="923" y="2"/>
                  <a:pt x="923" y="2"/>
                </a:cubicBezTo>
                <a:cubicBezTo>
                  <a:pt x="923" y="4"/>
                  <a:pt x="922" y="5"/>
                  <a:pt x="921" y="6"/>
                </a:cubicBezTo>
                <a:cubicBezTo>
                  <a:pt x="920" y="7"/>
                  <a:pt x="918" y="8"/>
                  <a:pt x="917" y="9"/>
                </a:cubicBezTo>
                <a:cubicBezTo>
                  <a:pt x="917" y="9"/>
                  <a:pt x="916" y="9"/>
                  <a:pt x="915" y="9"/>
                </a:cubicBezTo>
                <a:cubicBezTo>
                  <a:pt x="915" y="9"/>
                  <a:pt x="915" y="9"/>
                  <a:pt x="915" y="9"/>
                </a:cubicBezTo>
                <a:cubicBezTo>
                  <a:pt x="914" y="10"/>
                  <a:pt x="914" y="10"/>
                  <a:pt x="914" y="10"/>
                </a:cubicBezTo>
                <a:cubicBezTo>
                  <a:pt x="913" y="10"/>
                  <a:pt x="913" y="10"/>
                  <a:pt x="913" y="10"/>
                </a:cubicBezTo>
                <a:cubicBezTo>
                  <a:pt x="913" y="10"/>
                  <a:pt x="913" y="10"/>
                  <a:pt x="913" y="10"/>
                </a:cubicBezTo>
                <a:cubicBezTo>
                  <a:pt x="913" y="10"/>
                  <a:pt x="912" y="10"/>
                  <a:pt x="912" y="10"/>
                </a:cubicBezTo>
                <a:cubicBezTo>
                  <a:pt x="910" y="10"/>
                  <a:pt x="908" y="9"/>
                  <a:pt x="907" y="8"/>
                </a:cubicBezTo>
                <a:cubicBezTo>
                  <a:pt x="907" y="8"/>
                  <a:pt x="907" y="8"/>
                  <a:pt x="907" y="8"/>
                </a:cubicBezTo>
                <a:cubicBezTo>
                  <a:pt x="899" y="4"/>
                  <a:pt x="899" y="4"/>
                  <a:pt x="899" y="4"/>
                </a:cubicBezTo>
                <a:cubicBezTo>
                  <a:pt x="900" y="2"/>
                  <a:pt x="901" y="1"/>
                  <a:pt x="901" y="0"/>
                </a:cubicBezTo>
                <a:cubicBezTo>
                  <a:pt x="899" y="0"/>
                  <a:pt x="899" y="0"/>
                  <a:pt x="899" y="0"/>
                </a:cubicBezTo>
                <a:cubicBezTo>
                  <a:pt x="899" y="1"/>
                  <a:pt x="898" y="1"/>
                  <a:pt x="898" y="1"/>
                </a:cubicBezTo>
                <a:cubicBezTo>
                  <a:pt x="898" y="0"/>
                  <a:pt x="898" y="0"/>
                  <a:pt x="898" y="0"/>
                </a:cubicBezTo>
                <a:cubicBezTo>
                  <a:pt x="895" y="0"/>
                  <a:pt x="895" y="0"/>
                  <a:pt x="895" y="0"/>
                </a:cubicBezTo>
                <a:cubicBezTo>
                  <a:pt x="895" y="0"/>
                  <a:pt x="894" y="1"/>
                  <a:pt x="894" y="1"/>
                </a:cubicBezTo>
                <a:cubicBezTo>
                  <a:pt x="893" y="1"/>
                  <a:pt x="892" y="0"/>
                  <a:pt x="890" y="0"/>
                </a:cubicBezTo>
                <a:cubicBezTo>
                  <a:pt x="883" y="0"/>
                  <a:pt x="883" y="0"/>
                  <a:pt x="883" y="0"/>
                </a:cubicBezTo>
                <a:cubicBezTo>
                  <a:pt x="883" y="0"/>
                  <a:pt x="883" y="0"/>
                  <a:pt x="883" y="0"/>
                </a:cubicBezTo>
                <a:cubicBezTo>
                  <a:pt x="883" y="0"/>
                  <a:pt x="883" y="0"/>
                  <a:pt x="883" y="0"/>
                </a:cubicBezTo>
                <a:cubicBezTo>
                  <a:pt x="882" y="0"/>
                  <a:pt x="882" y="0"/>
                  <a:pt x="881" y="0"/>
                </a:cubicBezTo>
                <a:cubicBezTo>
                  <a:pt x="872" y="0"/>
                  <a:pt x="872" y="0"/>
                  <a:pt x="872" y="0"/>
                </a:cubicBezTo>
                <a:cubicBezTo>
                  <a:pt x="876" y="1"/>
                  <a:pt x="879" y="1"/>
                  <a:pt x="883" y="3"/>
                </a:cubicBezTo>
                <a:cubicBezTo>
                  <a:pt x="883" y="3"/>
                  <a:pt x="883" y="3"/>
                  <a:pt x="883" y="3"/>
                </a:cubicBezTo>
                <a:cubicBezTo>
                  <a:pt x="884" y="3"/>
                  <a:pt x="884" y="3"/>
                  <a:pt x="884" y="3"/>
                </a:cubicBezTo>
                <a:cubicBezTo>
                  <a:pt x="885" y="3"/>
                  <a:pt x="885" y="3"/>
                  <a:pt x="885" y="3"/>
                </a:cubicBezTo>
                <a:cubicBezTo>
                  <a:pt x="885" y="3"/>
                  <a:pt x="885" y="3"/>
                  <a:pt x="885" y="3"/>
                </a:cubicBezTo>
                <a:cubicBezTo>
                  <a:pt x="889" y="4"/>
                  <a:pt x="893" y="6"/>
                  <a:pt x="896" y="8"/>
                </a:cubicBezTo>
                <a:cubicBezTo>
                  <a:pt x="896" y="8"/>
                  <a:pt x="896" y="8"/>
                  <a:pt x="896" y="8"/>
                </a:cubicBezTo>
                <a:cubicBezTo>
                  <a:pt x="897" y="9"/>
                  <a:pt x="897" y="9"/>
                  <a:pt x="897" y="9"/>
                </a:cubicBezTo>
                <a:cubicBezTo>
                  <a:pt x="898" y="9"/>
                  <a:pt x="898" y="9"/>
                  <a:pt x="898" y="9"/>
                </a:cubicBezTo>
                <a:cubicBezTo>
                  <a:pt x="898" y="9"/>
                  <a:pt x="898" y="9"/>
                  <a:pt x="898" y="9"/>
                </a:cubicBezTo>
                <a:cubicBezTo>
                  <a:pt x="903" y="11"/>
                  <a:pt x="909" y="14"/>
                  <a:pt x="913" y="18"/>
                </a:cubicBezTo>
                <a:cubicBezTo>
                  <a:pt x="913" y="18"/>
                  <a:pt x="913" y="18"/>
                  <a:pt x="913" y="18"/>
                </a:cubicBezTo>
                <a:cubicBezTo>
                  <a:pt x="914" y="18"/>
                  <a:pt x="914" y="18"/>
                  <a:pt x="914" y="18"/>
                </a:cubicBezTo>
                <a:cubicBezTo>
                  <a:pt x="915" y="19"/>
                  <a:pt x="915" y="19"/>
                  <a:pt x="915" y="19"/>
                </a:cubicBezTo>
                <a:cubicBezTo>
                  <a:pt x="915" y="19"/>
                  <a:pt x="915" y="19"/>
                  <a:pt x="915" y="19"/>
                </a:cubicBezTo>
                <a:cubicBezTo>
                  <a:pt x="917" y="20"/>
                  <a:pt x="919" y="22"/>
                  <a:pt x="921" y="23"/>
                </a:cubicBezTo>
                <a:cubicBezTo>
                  <a:pt x="921" y="23"/>
                  <a:pt x="921" y="23"/>
                  <a:pt x="921" y="23"/>
                </a:cubicBezTo>
                <a:cubicBezTo>
                  <a:pt x="921" y="23"/>
                  <a:pt x="921" y="23"/>
                  <a:pt x="921" y="23"/>
                </a:cubicBezTo>
                <a:cubicBezTo>
                  <a:pt x="922" y="24"/>
                  <a:pt x="923" y="25"/>
                  <a:pt x="925" y="27"/>
                </a:cubicBezTo>
                <a:cubicBezTo>
                  <a:pt x="925" y="28"/>
                  <a:pt x="926" y="29"/>
                  <a:pt x="927" y="30"/>
                </a:cubicBezTo>
                <a:cubicBezTo>
                  <a:pt x="926" y="30"/>
                  <a:pt x="926" y="30"/>
                  <a:pt x="925" y="30"/>
                </a:cubicBezTo>
                <a:cubicBezTo>
                  <a:pt x="925" y="30"/>
                  <a:pt x="924" y="31"/>
                  <a:pt x="924" y="31"/>
                </a:cubicBezTo>
                <a:cubicBezTo>
                  <a:pt x="924" y="31"/>
                  <a:pt x="924" y="31"/>
                  <a:pt x="924" y="31"/>
                </a:cubicBezTo>
                <a:cubicBezTo>
                  <a:pt x="921" y="28"/>
                  <a:pt x="918" y="26"/>
                  <a:pt x="915" y="25"/>
                </a:cubicBezTo>
                <a:cubicBezTo>
                  <a:pt x="910" y="21"/>
                  <a:pt x="904" y="18"/>
                  <a:pt x="898" y="15"/>
                </a:cubicBezTo>
                <a:cubicBezTo>
                  <a:pt x="898" y="15"/>
                  <a:pt x="898" y="15"/>
                  <a:pt x="898" y="15"/>
                </a:cubicBezTo>
                <a:cubicBezTo>
                  <a:pt x="898" y="15"/>
                  <a:pt x="898" y="15"/>
                  <a:pt x="898" y="15"/>
                </a:cubicBezTo>
                <a:cubicBezTo>
                  <a:pt x="896" y="14"/>
                  <a:pt x="896" y="14"/>
                  <a:pt x="896" y="14"/>
                </a:cubicBezTo>
                <a:cubicBezTo>
                  <a:pt x="896" y="14"/>
                  <a:pt x="896" y="14"/>
                  <a:pt x="896" y="14"/>
                </a:cubicBezTo>
                <a:cubicBezTo>
                  <a:pt x="893" y="13"/>
                  <a:pt x="889" y="11"/>
                  <a:pt x="886" y="9"/>
                </a:cubicBezTo>
                <a:cubicBezTo>
                  <a:pt x="885" y="9"/>
                  <a:pt x="885" y="9"/>
                  <a:pt x="885" y="9"/>
                </a:cubicBezTo>
                <a:cubicBezTo>
                  <a:pt x="885" y="9"/>
                  <a:pt x="885" y="9"/>
                  <a:pt x="885" y="9"/>
                </a:cubicBezTo>
                <a:cubicBezTo>
                  <a:pt x="885" y="9"/>
                  <a:pt x="885" y="9"/>
                  <a:pt x="885" y="9"/>
                </a:cubicBezTo>
                <a:cubicBezTo>
                  <a:pt x="885" y="8"/>
                  <a:pt x="884" y="8"/>
                  <a:pt x="884" y="8"/>
                </a:cubicBezTo>
                <a:cubicBezTo>
                  <a:pt x="874" y="5"/>
                  <a:pt x="864" y="3"/>
                  <a:pt x="854" y="2"/>
                </a:cubicBezTo>
                <a:cubicBezTo>
                  <a:pt x="854" y="4"/>
                  <a:pt x="854" y="4"/>
                  <a:pt x="854" y="4"/>
                </a:cubicBezTo>
                <a:cubicBezTo>
                  <a:pt x="863" y="5"/>
                  <a:pt x="873" y="7"/>
                  <a:pt x="883" y="10"/>
                </a:cubicBezTo>
                <a:cubicBezTo>
                  <a:pt x="883" y="11"/>
                  <a:pt x="883" y="11"/>
                  <a:pt x="883" y="11"/>
                </a:cubicBezTo>
                <a:cubicBezTo>
                  <a:pt x="874" y="8"/>
                  <a:pt x="864" y="6"/>
                  <a:pt x="854" y="5"/>
                </a:cubicBezTo>
                <a:cubicBezTo>
                  <a:pt x="854" y="7"/>
                  <a:pt x="854" y="7"/>
                  <a:pt x="854" y="7"/>
                </a:cubicBezTo>
                <a:cubicBezTo>
                  <a:pt x="863" y="8"/>
                  <a:pt x="873" y="10"/>
                  <a:pt x="882" y="13"/>
                </a:cubicBezTo>
                <a:cubicBezTo>
                  <a:pt x="883" y="14"/>
                  <a:pt x="883" y="14"/>
                  <a:pt x="883" y="14"/>
                </a:cubicBezTo>
                <a:cubicBezTo>
                  <a:pt x="883" y="14"/>
                  <a:pt x="883" y="14"/>
                  <a:pt x="883" y="14"/>
                </a:cubicBezTo>
                <a:cubicBezTo>
                  <a:pt x="883" y="14"/>
                  <a:pt x="883" y="14"/>
                  <a:pt x="883" y="14"/>
                </a:cubicBezTo>
                <a:cubicBezTo>
                  <a:pt x="883" y="14"/>
                  <a:pt x="883" y="14"/>
                  <a:pt x="883" y="14"/>
                </a:cubicBezTo>
                <a:cubicBezTo>
                  <a:pt x="885" y="15"/>
                  <a:pt x="885" y="15"/>
                  <a:pt x="885" y="15"/>
                </a:cubicBezTo>
                <a:cubicBezTo>
                  <a:pt x="885" y="15"/>
                  <a:pt x="885" y="15"/>
                  <a:pt x="885" y="15"/>
                </a:cubicBezTo>
                <a:cubicBezTo>
                  <a:pt x="889" y="16"/>
                  <a:pt x="893" y="18"/>
                  <a:pt x="897" y="20"/>
                </a:cubicBezTo>
                <a:cubicBezTo>
                  <a:pt x="898" y="20"/>
                  <a:pt x="898" y="20"/>
                  <a:pt x="898" y="20"/>
                </a:cubicBezTo>
                <a:cubicBezTo>
                  <a:pt x="898" y="20"/>
                  <a:pt x="898" y="20"/>
                  <a:pt x="898" y="20"/>
                </a:cubicBezTo>
                <a:cubicBezTo>
                  <a:pt x="902" y="22"/>
                  <a:pt x="906" y="24"/>
                  <a:pt x="910" y="27"/>
                </a:cubicBezTo>
                <a:cubicBezTo>
                  <a:pt x="911" y="28"/>
                  <a:pt x="912" y="29"/>
                  <a:pt x="913" y="29"/>
                </a:cubicBezTo>
                <a:cubicBezTo>
                  <a:pt x="913" y="30"/>
                  <a:pt x="913" y="30"/>
                  <a:pt x="913" y="30"/>
                </a:cubicBezTo>
                <a:cubicBezTo>
                  <a:pt x="914" y="30"/>
                  <a:pt x="914" y="30"/>
                  <a:pt x="914" y="30"/>
                </a:cubicBezTo>
                <a:cubicBezTo>
                  <a:pt x="915" y="31"/>
                  <a:pt x="915" y="31"/>
                  <a:pt x="915" y="31"/>
                </a:cubicBezTo>
                <a:cubicBezTo>
                  <a:pt x="915" y="31"/>
                  <a:pt x="915" y="31"/>
                  <a:pt x="915" y="31"/>
                </a:cubicBezTo>
                <a:cubicBezTo>
                  <a:pt x="916" y="31"/>
                  <a:pt x="917" y="31"/>
                  <a:pt x="917" y="32"/>
                </a:cubicBezTo>
                <a:cubicBezTo>
                  <a:pt x="918" y="32"/>
                  <a:pt x="918" y="33"/>
                  <a:pt x="918" y="34"/>
                </a:cubicBezTo>
                <a:cubicBezTo>
                  <a:pt x="914" y="37"/>
                  <a:pt x="914" y="37"/>
                  <a:pt x="914" y="37"/>
                </a:cubicBezTo>
                <a:cubicBezTo>
                  <a:pt x="908" y="40"/>
                  <a:pt x="908" y="40"/>
                  <a:pt x="908" y="40"/>
                </a:cubicBezTo>
                <a:cubicBezTo>
                  <a:pt x="905" y="37"/>
                  <a:pt x="901" y="35"/>
                  <a:pt x="898" y="33"/>
                </a:cubicBezTo>
                <a:cubicBezTo>
                  <a:pt x="894" y="31"/>
                  <a:pt x="889" y="28"/>
                  <a:pt x="884" y="27"/>
                </a:cubicBezTo>
                <a:cubicBezTo>
                  <a:pt x="878" y="24"/>
                  <a:pt x="872" y="23"/>
                  <a:pt x="866" y="21"/>
                </a:cubicBezTo>
                <a:cubicBezTo>
                  <a:pt x="862" y="20"/>
                  <a:pt x="858" y="20"/>
                  <a:pt x="854" y="19"/>
                </a:cubicBezTo>
                <a:cubicBezTo>
                  <a:pt x="854" y="21"/>
                  <a:pt x="854" y="21"/>
                  <a:pt x="854" y="21"/>
                </a:cubicBezTo>
                <a:cubicBezTo>
                  <a:pt x="857" y="22"/>
                  <a:pt x="861" y="22"/>
                  <a:pt x="865" y="23"/>
                </a:cubicBezTo>
                <a:cubicBezTo>
                  <a:pt x="865" y="23"/>
                  <a:pt x="865" y="23"/>
                  <a:pt x="865" y="23"/>
                </a:cubicBezTo>
                <a:cubicBezTo>
                  <a:pt x="865" y="23"/>
                  <a:pt x="865" y="23"/>
                  <a:pt x="865" y="23"/>
                </a:cubicBezTo>
                <a:cubicBezTo>
                  <a:pt x="871" y="24"/>
                  <a:pt x="877" y="26"/>
                  <a:pt x="883" y="28"/>
                </a:cubicBezTo>
                <a:cubicBezTo>
                  <a:pt x="883" y="29"/>
                  <a:pt x="883" y="29"/>
                  <a:pt x="883" y="29"/>
                </a:cubicBezTo>
                <a:cubicBezTo>
                  <a:pt x="874" y="25"/>
                  <a:pt x="864" y="24"/>
                  <a:pt x="855" y="22"/>
                </a:cubicBezTo>
                <a:cubicBezTo>
                  <a:pt x="855" y="22"/>
                  <a:pt x="855" y="22"/>
                  <a:pt x="855" y="22"/>
                </a:cubicBezTo>
                <a:cubicBezTo>
                  <a:pt x="855" y="22"/>
                  <a:pt x="855" y="22"/>
                  <a:pt x="855" y="22"/>
                </a:cubicBezTo>
                <a:cubicBezTo>
                  <a:pt x="854" y="22"/>
                  <a:pt x="854" y="22"/>
                  <a:pt x="854" y="22"/>
                </a:cubicBezTo>
                <a:cubicBezTo>
                  <a:pt x="854" y="24"/>
                  <a:pt x="854" y="24"/>
                  <a:pt x="854" y="24"/>
                </a:cubicBezTo>
                <a:cubicBezTo>
                  <a:pt x="854" y="24"/>
                  <a:pt x="854" y="24"/>
                  <a:pt x="854" y="24"/>
                </a:cubicBezTo>
                <a:cubicBezTo>
                  <a:pt x="864" y="26"/>
                  <a:pt x="874" y="27"/>
                  <a:pt x="882" y="31"/>
                </a:cubicBezTo>
                <a:cubicBezTo>
                  <a:pt x="882" y="31"/>
                  <a:pt x="882" y="31"/>
                  <a:pt x="882" y="31"/>
                </a:cubicBezTo>
                <a:cubicBezTo>
                  <a:pt x="883" y="31"/>
                  <a:pt x="883" y="31"/>
                  <a:pt x="883" y="31"/>
                </a:cubicBezTo>
                <a:cubicBezTo>
                  <a:pt x="883" y="31"/>
                  <a:pt x="883" y="31"/>
                  <a:pt x="883" y="31"/>
                </a:cubicBezTo>
                <a:cubicBezTo>
                  <a:pt x="883" y="31"/>
                  <a:pt x="883" y="32"/>
                  <a:pt x="884" y="32"/>
                </a:cubicBezTo>
                <a:cubicBezTo>
                  <a:pt x="888" y="34"/>
                  <a:pt x="892" y="36"/>
                  <a:pt x="896" y="38"/>
                </a:cubicBezTo>
                <a:cubicBezTo>
                  <a:pt x="896" y="38"/>
                  <a:pt x="896" y="38"/>
                  <a:pt x="896" y="38"/>
                </a:cubicBezTo>
                <a:cubicBezTo>
                  <a:pt x="897" y="39"/>
                  <a:pt x="897" y="39"/>
                  <a:pt x="897" y="39"/>
                </a:cubicBezTo>
                <a:cubicBezTo>
                  <a:pt x="897" y="39"/>
                  <a:pt x="897" y="39"/>
                  <a:pt x="897" y="39"/>
                </a:cubicBezTo>
                <a:cubicBezTo>
                  <a:pt x="898" y="40"/>
                  <a:pt x="898" y="40"/>
                  <a:pt x="898" y="40"/>
                </a:cubicBezTo>
                <a:cubicBezTo>
                  <a:pt x="900" y="41"/>
                  <a:pt x="902" y="42"/>
                  <a:pt x="903" y="44"/>
                </a:cubicBezTo>
                <a:cubicBezTo>
                  <a:pt x="902" y="46"/>
                  <a:pt x="902" y="46"/>
                  <a:pt x="902" y="46"/>
                </a:cubicBezTo>
                <a:cubicBezTo>
                  <a:pt x="900" y="45"/>
                  <a:pt x="899" y="44"/>
                  <a:pt x="898" y="43"/>
                </a:cubicBezTo>
                <a:cubicBezTo>
                  <a:pt x="894" y="41"/>
                  <a:pt x="889" y="39"/>
                  <a:pt x="885" y="37"/>
                </a:cubicBezTo>
                <a:cubicBezTo>
                  <a:pt x="885" y="37"/>
                  <a:pt x="885" y="37"/>
                  <a:pt x="885" y="37"/>
                </a:cubicBezTo>
                <a:cubicBezTo>
                  <a:pt x="884" y="37"/>
                  <a:pt x="884" y="37"/>
                  <a:pt x="884" y="37"/>
                </a:cubicBezTo>
                <a:cubicBezTo>
                  <a:pt x="883" y="37"/>
                  <a:pt x="883" y="37"/>
                  <a:pt x="883" y="37"/>
                </a:cubicBezTo>
                <a:cubicBezTo>
                  <a:pt x="883" y="37"/>
                  <a:pt x="883" y="37"/>
                  <a:pt x="883" y="37"/>
                </a:cubicBezTo>
                <a:cubicBezTo>
                  <a:pt x="874" y="33"/>
                  <a:pt x="864" y="31"/>
                  <a:pt x="854" y="29"/>
                </a:cubicBezTo>
                <a:cubicBezTo>
                  <a:pt x="854" y="31"/>
                  <a:pt x="854" y="31"/>
                  <a:pt x="854" y="31"/>
                </a:cubicBezTo>
                <a:cubicBezTo>
                  <a:pt x="864" y="33"/>
                  <a:pt x="874" y="35"/>
                  <a:pt x="883" y="39"/>
                </a:cubicBezTo>
                <a:cubicBezTo>
                  <a:pt x="883" y="40"/>
                  <a:pt x="883" y="40"/>
                  <a:pt x="883" y="40"/>
                </a:cubicBezTo>
                <a:cubicBezTo>
                  <a:pt x="874" y="37"/>
                  <a:pt x="864" y="34"/>
                  <a:pt x="854" y="32"/>
                </a:cubicBezTo>
                <a:cubicBezTo>
                  <a:pt x="854" y="34"/>
                  <a:pt x="854" y="34"/>
                  <a:pt x="854" y="34"/>
                </a:cubicBezTo>
                <a:cubicBezTo>
                  <a:pt x="864" y="36"/>
                  <a:pt x="874" y="39"/>
                  <a:pt x="883" y="43"/>
                </a:cubicBezTo>
                <a:cubicBezTo>
                  <a:pt x="883" y="43"/>
                  <a:pt x="883" y="43"/>
                  <a:pt x="883" y="43"/>
                </a:cubicBezTo>
                <a:cubicBezTo>
                  <a:pt x="883" y="43"/>
                  <a:pt x="883" y="43"/>
                  <a:pt x="883" y="43"/>
                </a:cubicBezTo>
                <a:cubicBezTo>
                  <a:pt x="883" y="43"/>
                  <a:pt x="883" y="43"/>
                  <a:pt x="883" y="43"/>
                </a:cubicBezTo>
                <a:cubicBezTo>
                  <a:pt x="885" y="43"/>
                  <a:pt x="885" y="43"/>
                  <a:pt x="885" y="43"/>
                </a:cubicBezTo>
                <a:cubicBezTo>
                  <a:pt x="885" y="43"/>
                  <a:pt x="885" y="43"/>
                  <a:pt x="885" y="43"/>
                </a:cubicBezTo>
                <a:cubicBezTo>
                  <a:pt x="889" y="45"/>
                  <a:pt x="893" y="47"/>
                  <a:pt x="896" y="49"/>
                </a:cubicBezTo>
                <a:cubicBezTo>
                  <a:pt x="896" y="49"/>
                  <a:pt x="896" y="49"/>
                  <a:pt x="896" y="49"/>
                </a:cubicBezTo>
                <a:cubicBezTo>
                  <a:pt x="897" y="49"/>
                  <a:pt x="897" y="49"/>
                  <a:pt x="897" y="49"/>
                </a:cubicBezTo>
                <a:cubicBezTo>
                  <a:pt x="897" y="49"/>
                  <a:pt x="897" y="49"/>
                  <a:pt x="897" y="49"/>
                </a:cubicBezTo>
                <a:cubicBezTo>
                  <a:pt x="898" y="50"/>
                  <a:pt x="898" y="50"/>
                  <a:pt x="899" y="50"/>
                </a:cubicBezTo>
                <a:cubicBezTo>
                  <a:pt x="898" y="51"/>
                  <a:pt x="898" y="53"/>
                  <a:pt x="897" y="53"/>
                </a:cubicBezTo>
                <a:cubicBezTo>
                  <a:pt x="896" y="53"/>
                  <a:pt x="896" y="54"/>
                  <a:pt x="896" y="54"/>
                </a:cubicBezTo>
                <a:cubicBezTo>
                  <a:pt x="895" y="54"/>
                  <a:pt x="895" y="54"/>
                  <a:pt x="895" y="54"/>
                </a:cubicBezTo>
                <a:cubicBezTo>
                  <a:pt x="892" y="51"/>
                  <a:pt x="888" y="49"/>
                  <a:pt x="884" y="47"/>
                </a:cubicBezTo>
                <a:cubicBezTo>
                  <a:pt x="884" y="47"/>
                  <a:pt x="884" y="47"/>
                  <a:pt x="884" y="47"/>
                </a:cubicBezTo>
                <a:cubicBezTo>
                  <a:pt x="881" y="46"/>
                  <a:pt x="878" y="45"/>
                  <a:pt x="875" y="44"/>
                </a:cubicBezTo>
                <a:cubicBezTo>
                  <a:pt x="868" y="41"/>
                  <a:pt x="861" y="39"/>
                  <a:pt x="854" y="38"/>
                </a:cubicBezTo>
                <a:cubicBezTo>
                  <a:pt x="854" y="40"/>
                  <a:pt x="854" y="40"/>
                  <a:pt x="854" y="40"/>
                </a:cubicBezTo>
                <a:cubicBezTo>
                  <a:pt x="861" y="41"/>
                  <a:pt x="868" y="43"/>
                  <a:pt x="874" y="46"/>
                </a:cubicBezTo>
                <a:cubicBezTo>
                  <a:pt x="874" y="46"/>
                  <a:pt x="874" y="46"/>
                  <a:pt x="874" y="46"/>
                </a:cubicBezTo>
                <a:cubicBezTo>
                  <a:pt x="874" y="46"/>
                  <a:pt x="874" y="46"/>
                  <a:pt x="874" y="46"/>
                </a:cubicBezTo>
                <a:cubicBezTo>
                  <a:pt x="877" y="46"/>
                  <a:pt x="880" y="48"/>
                  <a:pt x="883" y="49"/>
                </a:cubicBezTo>
                <a:cubicBezTo>
                  <a:pt x="883" y="50"/>
                  <a:pt x="883" y="50"/>
                  <a:pt x="883" y="50"/>
                </a:cubicBezTo>
                <a:cubicBezTo>
                  <a:pt x="880" y="49"/>
                  <a:pt x="877" y="48"/>
                  <a:pt x="874" y="47"/>
                </a:cubicBezTo>
                <a:cubicBezTo>
                  <a:pt x="874" y="47"/>
                  <a:pt x="874" y="47"/>
                  <a:pt x="874" y="47"/>
                </a:cubicBezTo>
                <a:cubicBezTo>
                  <a:pt x="874" y="47"/>
                  <a:pt x="874" y="47"/>
                  <a:pt x="874" y="47"/>
                </a:cubicBezTo>
                <a:cubicBezTo>
                  <a:pt x="867" y="44"/>
                  <a:pt x="861" y="42"/>
                  <a:pt x="854" y="41"/>
                </a:cubicBezTo>
                <a:cubicBezTo>
                  <a:pt x="854" y="43"/>
                  <a:pt x="854" y="43"/>
                  <a:pt x="854" y="43"/>
                </a:cubicBezTo>
                <a:cubicBezTo>
                  <a:pt x="860" y="44"/>
                  <a:pt x="867" y="46"/>
                  <a:pt x="873" y="49"/>
                </a:cubicBezTo>
                <a:cubicBezTo>
                  <a:pt x="876" y="50"/>
                  <a:pt x="880" y="51"/>
                  <a:pt x="883" y="52"/>
                </a:cubicBezTo>
                <a:cubicBezTo>
                  <a:pt x="883" y="53"/>
                  <a:pt x="883" y="53"/>
                  <a:pt x="883" y="53"/>
                </a:cubicBezTo>
                <a:cubicBezTo>
                  <a:pt x="883" y="53"/>
                  <a:pt x="883" y="53"/>
                  <a:pt x="883" y="53"/>
                </a:cubicBezTo>
                <a:cubicBezTo>
                  <a:pt x="885" y="53"/>
                  <a:pt x="885" y="53"/>
                  <a:pt x="885" y="53"/>
                </a:cubicBezTo>
                <a:cubicBezTo>
                  <a:pt x="885" y="53"/>
                  <a:pt x="885" y="53"/>
                  <a:pt x="885" y="53"/>
                </a:cubicBezTo>
                <a:cubicBezTo>
                  <a:pt x="886" y="54"/>
                  <a:pt x="887" y="54"/>
                  <a:pt x="888" y="55"/>
                </a:cubicBezTo>
                <a:cubicBezTo>
                  <a:pt x="891" y="55"/>
                  <a:pt x="891" y="55"/>
                  <a:pt x="891" y="55"/>
                </a:cubicBezTo>
                <a:cubicBezTo>
                  <a:pt x="889" y="53"/>
                  <a:pt x="887" y="52"/>
                  <a:pt x="885" y="51"/>
                </a:cubicBezTo>
                <a:cubicBezTo>
                  <a:pt x="885" y="50"/>
                  <a:pt x="885" y="50"/>
                  <a:pt x="885" y="50"/>
                </a:cubicBezTo>
                <a:cubicBezTo>
                  <a:pt x="888" y="51"/>
                  <a:pt x="891" y="53"/>
                  <a:pt x="893" y="55"/>
                </a:cubicBezTo>
                <a:cubicBezTo>
                  <a:pt x="898" y="55"/>
                  <a:pt x="898" y="55"/>
                  <a:pt x="898" y="55"/>
                </a:cubicBezTo>
                <a:cubicBezTo>
                  <a:pt x="898" y="54"/>
                  <a:pt x="898" y="54"/>
                  <a:pt x="898" y="54"/>
                </a:cubicBezTo>
                <a:cubicBezTo>
                  <a:pt x="900" y="53"/>
                  <a:pt x="901" y="52"/>
                  <a:pt x="901" y="50"/>
                </a:cubicBezTo>
                <a:cubicBezTo>
                  <a:pt x="901" y="49"/>
                  <a:pt x="901" y="49"/>
                  <a:pt x="901" y="49"/>
                </a:cubicBezTo>
                <a:cubicBezTo>
                  <a:pt x="900" y="49"/>
                  <a:pt x="900" y="49"/>
                  <a:pt x="900" y="49"/>
                </a:cubicBezTo>
                <a:cubicBezTo>
                  <a:pt x="900" y="49"/>
                  <a:pt x="899" y="48"/>
                  <a:pt x="898" y="48"/>
                </a:cubicBezTo>
                <a:cubicBezTo>
                  <a:pt x="898" y="46"/>
                  <a:pt x="898" y="46"/>
                  <a:pt x="898" y="46"/>
                </a:cubicBezTo>
                <a:cubicBezTo>
                  <a:pt x="899" y="47"/>
                  <a:pt x="900" y="47"/>
                  <a:pt x="901" y="48"/>
                </a:cubicBezTo>
                <a:cubicBezTo>
                  <a:pt x="902" y="49"/>
                  <a:pt x="902" y="49"/>
                  <a:pt x="902" y="49"/>
                </a:cubicBezTo>
                <a:cubicBezTo>
                  <a:pt x="906" y="43"/>
                  <a:pt x="906" y="43"/>
                  <a:pt x="906" y="43"/>
                </a:cubicBezTo>
                <a:cubicBezTo>
                  <a:pt x="905" y="43"/>
                  <a:pt x="905" y="43"/>
                  <a:pt x="905" y="43"/>
                </a:cubicBezTo>
                <a:cubicBezTo>
                  <a:pt x="903" y="41"/>
                  <a:pt x="901" y="39"/>
                  <a:pt x="898" y="37"/>
                </a:cubicBezTo>
                <a:cubicBezTo>
                  <a:pt x="898" y="36"/>
                  <a:pt x="898" y="36"/>
                  <a:pt x="898" y="36"/>
                </a:cubicBezTo>
                <a:cubicBezTo>
                  <a:pt x="901" y="38"/>
                  <a:pt x="905" y="40"/>
                  <a:pt x="908" y="42"/>
                </a:cubicBezTo>
                <a:cubicBezTo>
                  <a:pt x="908" y="43"/>
                  <a:pt x="908" y="43"/>
                  <a:pt x="908" y="43"/>
                </a:cubicBezTo>
                <a:cubicBezTo>
                  <a:pt x="913" y="39"/>
                  <a:pt x="913" y="39"/>
                  <a:pt x="913" y="39"/>
                </a:cubicBezTo>
                <a:cubicBezTo>
                  <a:pt x="913" y="40"/>
                  <a:pt x="913" y="40"/>
                  <a:pt x="913" y="40"/>
                </a:cubicBezTo>
                <a:cubicBezTo>
                  <a:pt x="908" y="44"/>
                  <a:pt x="904" y="49"/>
                  <a:pt x="899" y="55"/>
                </a:cubicBezTo>
                <a:cubicBezTo>
                  <a:pt x="902" y="55"/>
                  <a:pt x="902" y="55"/>
                  <a:pt x="902" y="55"/>
                </a:cubicBezTo>
                <a:cubicBezTo>
                  <a:pt x="905" y="50"/>
                  <a:pt x="909" y="46"/>
                  <a:pt x="913" y="43"/>
                </a:cubicBezTo>
                <a:cubicBezTo>
                  <a:pt x="913" y="43"/>
                  <a:pt x="913" y="43"/>
                  <a:pt x="913" y="43"/>
                </a:cubicBezTo>
                <a:cubicBezTo>
                  <a:pt x="915" y="42"/>
                  <a:pt x="915" y="42"/>
                  <a:pt x="915" y="42"/>
                </a:cubicBezTo>
                <a:cubicBezTo>
                  <a:pt x="915" y="42"/>
                  <a:pt x="915" y="42"/>
                  <a:pt x="915" y="42"/>
                </a:cubicBezTo>
                <a:cubicBezTo>
                  <a:pt x="916" y="41"/>
                  <a:pt x="916" y="41"/>
                  <a:pt x="916" y="41"/>
                </a:cubicBezTo>
                <a:cubicBezTo>
                  <a:pt x="916" y="41"/>
                  <a:pt x="916" y="41"/>
                  <a:pt x="917" y="41"/>
                </a:cubicBezTo>
                <a:cubicBezTo>
                  <a:pt x="919" y="39"/>
                  <a:pt x="922" y="37"/>
                  <a:pt x="924" y="36"/>
                </a:cubicBezTo>
                <a:cubicBezTo>
                  <a:pt x="924" y="36"/>
                  <a:pt x="924" y="36"/>
                  <a:pt x="924" y="36"/>
                </a:cubicBezTo>
                <a:cubicBezTo>
                  <a:pt x="926" y="36"/>
                  <a:pt x="926" y="36"/>
                  <a:pt x="926" y="36"/>
                </a:cubicBezTo>
                <a:cubicBezTo>
                  <a:pt x="926" y="35"/>
                  <a:pt x="926" y="35"/>
                  <a:pt x="926" y="35"/>
                </a:cubicBezTo>
                <a:cubicBezTo>
                  <a:pt x="926" y="35"/>
                  <a:pt x="926" y="35"/>
                  <a:pt x="926" y="35"/>
                </a:cubicBezTo>
                <a:cubicBezTo>
                  <a:pt x="933" y="31"/>
                  <a:pt x="941" y="29"/>
                  <a:pt x="948" y="27"/>
                </a:cubicBezTo>
                <a:cubicBezTo>
                  <a:pt x="948" y="27"/>
                  <a:pt x="948" y="27"/>
                  <a:pt x="948" y="27"/>
                </a:cubicBezTo>
                <a:cubicBezTo>
                  <a:pt x="957" y="25"/>
                  <a:pt x="957" y="25"/>
                  <a:pt x="957" y="25"/>
                </a:cubicBezTo>
                <a:cubicBezTo>
                  <a:pt x="957" y="25"/>
                  <a:pt x="957" y="25"/>
                  <a:pt x="957" y="25"/>
                </a:cubicBezTo>
                <a:cubicBezTo>
                  <a:pt x="966" y="22"/>
                  <a:pt x="976" y="21"/>
                  <a:pt x="985" y="21"/>
                </a:cubicBezTo>
                <a:cubicBezTo>
                  <a:pt x="990" y="21"/>
                  <a:pt x="995" y="21"/>
                  <a:pt x="1000" y="22"/>
                </a:cubicBezTo>
                <a:cubicBezTo>
                  <a:pt x="1013" y="23"/>
                  <a:pt x="1025" y="25"/>
                  <a:pt x="1038" y="27"/>
                </a:cubicBezTo>
                <a:cubicBezTo>
                  <a:pt x="1047" y="31"/>
                  <a:pt x="1055" y="33"/>
                  <a:pt x="1064" y="37"/>
                </a:cubicBezTo>
                <a:cubicBezTo>
                  <a:pt x="1069" y="41"/>
                  <a:pt x="1075" y="44"/>
                  <a:pt x="1081" y="47"/>
                </a:cubicBezTo>
                <a:cubicBezTo>
                  <a:pt x="1081" y="47"/>
                  <a:pt x="1081" y="47"/>
                  <a:pt x="1081" y="47"/>
                </a:cubicBezTo>
                <a:cubicBezTo>
                  <a:pt x="1084" y="49"/>
                  <a:pt x="1086" y="50"/>
                  <a:pt x="1088" y="52"/>
                </a:cubicBezTo>
                <a:cubicBezTo>
                  <a:pt x="1088" y="52"/>
                  <a:pt x="1088" y="52"/>
                  <a:pt x="1088" y="52"/>
                </a:cubicBezTo>
                <a:cubicBezTo>
                  <a:pt x="1089" y="53"/>
                  <a:pt x="1089" y="53"/>
                  <a:pt x="1089" y="53"/>
                </a:cubicBezTo>
                <a:cubicBezTo>
                  <a:pt x="1090" y="54"/>
                  <a:pt x="1090" y="54"/>
                  <a:pt x="1090" y="54"/>
                </a:cubicBezTo>
                <a:cubicBezTo>
                  <a:pt x="1090" y="54"/>
                  <a:pt x="1090" y="54"/>
                  <a:pt x="1090" y="54"/>
                </a:cubicBezTo>
                <a:cubicBezTo>
                  <a:pt x="1091" y="54"/>
                  <a:pt x="1091" y="55"/>
                  <a:pt x="1091" y="55"/>
                </a:cubicBezTo>
                <a:cubicBezTo>
                  <a:pt x="1094" y="55"/>
                  <a:pt x="1094" y="55"/>
                  <a:pt x="1094" y="55"/>
                </a:cubicBezTo>
                <a:cubicBezTo>
                  <a:pt x="1093" y="54"/>
                  <a:pt x="1093" y="53"/>
                  <a:pt x="1092" y="53"/>
                </a:cubicBezTo>
                <a:cubicBezTo>
                  <a:pt x="1093" y="53"/>
                  <a:pt x="1093" y="54"/>
                  <a:pt x="1094" y="55"/>
                </a:cubicBezTo>
                <a:cubicBezTo>
                  <a:pt x="1097" y="55"/>
                  <a:pt x="1097" y="55"/>
                  <a:pt x="1097" y="55"/>
                </a:cubicBezTo>
                <a:cubicBezTo>
                  <a:pt x="1095" y="53"/>
                  <a:pt x="1093" y="51"/>
                  <a:pt x="1090" y="49"/>
                </a:cubicBezTo>
                <a:cubicBezTo>
                  <a:pt x="1090" y="49"/>
                  <a:pt x="1090" y="49"/>
                  <a:pt x="1090" y="49"/>
                </a:cubicBezTo>
                <a:cubicBezTo>
                  <a:pt x="1088" y="47"/>
                  <a:pt x="1085" y="45"/>
                  <a:pt x="1082" y="43"/>
                </a:cubicBezTo>
                <a:cubicBezTo>
                  <a:pt x="1074" y="38"/>
                  <a:pt x="1066" y="34"/>
                  <a:pt x="1058" y="30"/>
                </a:cubicBezTo>
                <a:cubicBezTo>
                  <a:pt x="1057" y="30"/>
                  <a:pt x="1057" y="30"/>
                  <a:pt x="1057" y="30"/>
                </a:cubicBezTo>
                <a:cubicBezTo>
                  <a:pt x="1057" y="30"/>
                  <a:pt x="1057" y="30"/>
                  <a:pt x="1057" y="30"/>
                </a:cubicBezTo>
                <a:cubicBezTo>
                  <a:pt x="1050" y="28"/>
                  <a:pt x="1043" y="24"/>
                  <a:pt x="1035" y="23"/>
                </a:cubicBezTo>
                <a:cubicBezTo>
                  <a:pt x="1024" y="20"/>
                  <a:pt x="1012" y="18"/>
                  <a:pt x="1001" y="17"/>
                </a:cubicBezTo>
                <a:cubicBezTo>
                  <a:pt x="1001" y="17"/>
                  <a:pt x="1001" y="17"/>
                  <a:pt x="1001" y="17"/>
                </a:cubicBezTo>
                <a:cubicBezTo>
                  <a:pt x="1001" y="17"/>
                  <a:pt x="1001" y="17"/>
                  <a:pt x="1001" y="17"/>
                </a:cubicBezTo>
                <a:cubicBezTo>
                  <a:pt x="999" y="17"/>
                  <a:pt x="999" y="17"/>
                  <a:pt x="999" y="17"/>
                </a:cubicBezTo>
                <a:cubicBezTo>
                  <a:pt x="999" y="17"/>
                  <a:pt x="999" y="17"/>
                  <a:pt x="999" y="17"/>
                </a:cubicBezTo>
                <a:cubicBezTo>
                  <a:pt x="994" y="17"/>
                  <a:pt x="989" y="16"/>
                  <a:pt x="983" y="16"/>
                </a:cubicBezTo>
                <a:cubicBezTo>
                  <a:pt x="981" y="16"/>
                  <a:pt x="979" y="17"/>
                  <a:pt x="976" y="17"/>
                </a:cubicBezTo>
                <a:cubicBezTo>
                  <a:pt x="976" y="17"/>
                  <a:pt x="976" y="17"/>
                  <a:pt x="976" y="17"/>
                </a:cubicBezTo>
                <a:cubicBezTo>
                  <a:pt x="966" y="18"/>
                  <a:pt x="966" y="18"/>
                  <a:pt x="966" y="18"/>
                </a:cubicBezTo>
                <a:cubicBezTo>
                  <a:pt x="957" y="20"/>
                  <a:pt x="949" y="23"/>
                  <a:pt x="939" y="24"/>
                </a:cubicBezTo>
                <a:cubicBezTo>
                  <a:pt x="939" y="24"/>
                  <a:pt x="939" y="24"/>
                  <a:pt x="939" y="24"/>
                </a:cubicBezTo>
                <a:cubicBezTo>
                  <a:pt x="931" y="27"/>
                  <a:pt x="931" y="27"/>
                  <a:pt x="931" y="27"/>
                </a:cubicBezTo>
                <a:cubicBezTo>
                  <a:pt x="931" y="27"/>
                  <a:pt x="930" y="26"/>
                  <a:pt x="929" y="25"/>
                </a:cubicBezTo>
                <a:cubicBezTo>
                  <a:pt x="929" y="25"/>
                  <a:pt x="928" y="24"/>
                  <a:pt x="928" y="23"/>
                </a:cubicBezTo>
                <a:cubicBezTo>
                  <a:pt x="928" y="23"/>
                  <a:pt x="928" y="23"/>
                  <a:pt x="928" y="23"/>
                </a:cubicBezTo>
                <a:cubicBezTo>
                  <a:pt x="932" y="20"/>
                  <a:pt x="935" y="18"/>
                  <a:pt x="939" y="17"/>
                </a:cubicBezTo>
                <a:cubicBezTo>
                  <a:pt x="939" y="16"/>
                  <a:pt x="939" y="16"/>
                  <a:pt x="939" y="16"/>
                </a:cubicBezTo>
                <a:cubicBezTo>
                  <a:pt x="939" y="16"/>
                  <a:pt x="939" y="16"/>
                  <a:pt x="939" y="16"/>
                </a:cubicBezTo>
                <a:cubicBezTo>
                  <a:pt x="941" y="15"/>
                  <a:pt x="943" y="13"/>
                  <a:pt x="944" y="11"/>
                </a:cubicBezTo>
                <a:cubicBezTo>
                  <a:pt x="945" y="8"/>
                  <a:pt x="945" y="6"/>
                  <a:pt x="945" y="4"/>
                </a:cubicBezTo>
                <a:cubicBezTo>
                  <a:pt x="945" y="2"/>
                  <a:pt x="945" y="1"/>
                  <a:pt x="945" y="0"/>
                </a:cubicBezTo>
                <a:moveTo>
                  <a:pt x="1125" y="43"/>
                </a:moveTo>
                <a:cubicBezTo>
                  <a:pt x="1125" y="42"/>
                  <a:pt x="1125" y="42"/>
                  <a:pt x="1125" y="42"/>
                </a:cubicBezTo>
                <a:cubicBezTo>
                  <a:pt x="1125" y="42"/>
                  <a:pt x="1126" y="42"/>
                  <a:pt x="1127" y="41"/>
                </a:cubicBezTo>
                <a:cubicBezTo>
                  <a:pt x="1127" y="42"/>
                  <a:pt x="1127" y="42"/>
                  <a:pt x="1127" y="42"/>
                </a:cubicBezTo>
                <a:cubicBezTo>
                  <a:pt x="1126" y="43"/>
                  <a:pt x="1125" y="43"/>
                  <a:pt x="1125" y="43"/>
                </a:cubicBezTo>
                <a:moveTo>
                  <a:pt x="1130" y="40"/>
                </a:moveTo>
                <a:cubicBezTo>
                  <a:pt x="1130" y="40"/>
                  <a:pt x="1130" y="40"/>
                  <a:pt x="1130" y="40"/>
                </a:cubicBezTo>
                <a:cubicBezTo>
                  <a:pt x="1131" y="39"/>
                  <a:pt x="1132" y="38"/>
                  <a:pt x="1133" y="38"/>
                </a:cubicBezTo>
                <a:cubicBezTo>
                  <a:pt x="1133" y="38"/>
                  <a:pt x="1133" y="38"/>
                  <a:pt x="1133" y="38"/>
                </a:cubicBezTo>
                <a:cubicBezTo>
                  <a:pt x="1133" y="38"/>
                  <a:pt x="1133" y="38"/>
                  <a:pt x="1133" y="38"/>
                </a:cubicBezTo>
                <a:cubicBezTo>
                  <a:pt x="1139" y="33"/>
                  <a:pt x="1146" y="31"/>
                  <a:pt x="1153" y="29"/>
                </a:cubicBezTo>
                <a:cubicBezTo>
                  <a:pt x="1153" y="30"/>
                  <a:pt x="1153" y="30"/>
                  <a:pt x="1153" y="30"/>
                </a:cubicBezTo>
                <a:cubicBezTo>
                  <a:pt x="1148" y="31"/>
                  <a:pt x="1143" y="32"/>
                  <a:pt x="1139" y="35"/>
                </a:cubicBezTo>
                <a:cubicBezTo>
                  <a:pt x="1135" y="37"/>
                  <a:pt x="1133" y="39"/>
                  <a:pt x="1130" y="40"/>
                </a:cubicBezTo>
                <a:moveTo>
                  <a:pt x="1190" y="0"/>
                </a:moveTo>
                <a:cubicBezTo>
                  <a:pt x="1188" y="0"/>
                  <a:pt x="1188" y="0"/>
                  <a:pt x="1188" y="0"/>
                </a:cubicBezTo>
                <a:cubicBezTo>
                  <a:pt x="1185" y="4"/>
                  <a:pt x="1183" y="8"/>
                  <a:pt x="1182" y="12"/>
                </a:cubicBezTo>
                <a:cubicBezTo>
                  <a:pt x="1181" y="13"/>
                  <a:pt x="1180" y="14"/>
                  <a:pt x="1180" y="16"/>
                </a:cubicBezTo>
                <a:cubicBezTo>
                  <a:pt x="1179" y="17"/>
                  <a:pt x="1179" y="18"/>
                  <a:pt x="1178" y="19"/>
                </a:cubicBezTo>
                <a:cubicBezTo>
                  <a:pt x="1177" y="20"/>
                  <a:pt x="1177" y="21"/>
                  <a:pt x="1177" y="22"/>
                </a:cubicBezTo>
                <a:cubicBezTo>
                  <a:pt x="1177" y="23"/>
                  <a:pt x="1177" y="24"/>
                  <a:pt x="1177" y="25"/>
                </a:cubicBezTo>
                <a:cubicBezTo>
                  <a:pt x="1177" y="25"/>
                  <a:pt x="1177" y="26"/>
                  <a:pt x="1177" y="26"/>
                </a:cubicBezTo>
                <a:cubicBezTo>
                  <a:pt x="1176" y="26"/>
                  <a:pt x="1176" y="26"/>
                  <a:pt x="1176" y="26"/>
                </a:cubicBezTo>
                <a:cubicBezTo>
                  <a:pt x="1176" y="26"/>
                  <a:pt x="1176" y="26"/>
                  <a:pt x="1176" y="26"/>
                </a:cubicBezTo>
                <a:cubicBezTo>
                  <a:pt x="1176" y="26"/>
                  <a:pt x="1176" y="26"/>
                  <a:pt x="1175" y="25"/>
                </a:cubicBezTo>
                <a:cubicBezTo>
                  <a:pt x="1175" y="25"/>
                  <a:pt x="1175" y="25"/>
                  <a:pt x="1175" y="25"/>
                </a:cubicBezTo>
                <a:cubicBezTo>
                  <a:pt x="1175" y="25"/>
                  <a:pt x="1175" y="25"/>
                  <a:pt x="1175" y="25"/>
                </a:cubicBezTo>
                <a:cubicBezTo>
                  <a:pt x="1168" y="25"/>
                  <a:pt x="1162" y="25"/>
                  <a:pt x="1155" y="26"/>
                </a:cubicBezTo>
                <a:cubicBezTo>
                  <a:pt x="1155" y="26"/>
                  <a:pt x="1155" y="26"/>
                  <a:pt x="1155" y="26"/>
                </a:cubicBezTo>
                <a:cubicBezTo>
                  <a:pt x="1154" y="27"/>
                  <a:pt x="1154" y="27"/>
                  <a:pt x="1154" y="27"/>
                </a:cubicBezTo>
                <a:cubicBezTo>
                  <a:pt x="1154" y="27"/>
                  <a:pt x="1154" y="27"/>
                  <a:pt x="1154" y="27"/>
                </a:cubicBezTo>
                <a:cubicBezTo>
                  <a:pt x="1153" y="27"/>
                  <a:pt x="1153" y="27"/>
                  <a:pt x="1153" y="27"/>
                </a:cubicBezTo>
                <a:cubicBezTo>
                  <a:pt x="1153" y="27"/>
                  <a:pt x="1153" y="27"/>
                  <a:pt x="1153" y="27"/>
                </a:cubicBezTo>
                <a:cubicBezTo>
                  <a:pt x="1146" y="29"/>
                  <a:pt x="1138" y="31"/>
                  <a:pt x="1132" y="36"/>
                </a:cubicBezTo>
                <a:cubicBezTo>
                  <a:pt x="1131" y="37"/>
                  <a:pt x="1131" y="37"/>
                  <a:pt x="1130" y="37"/>
                </a:cubicBezTo>
                <a:cubicBezTo>
                  <a:pt x="1130" y="37"/>
                  <a:pt x="1130" y="37"/>
                  <a:pt x="1130" y="37"/>
                </a:cubicBezTo>
                <a:cubicBezTo>
                  <a:pt x="1129" y="38"/>
                  <a:pt x="1129" y="38"/>
                  <a:pt x="1129" y="38"/>
                </a:cubicBezTo>
                <a:cubicBezTo>
                  <a:pt x="1129" y="38"/>
                  <a:pt x="1129" y="38"/>
                  <a:pt x="1129" y="38"/>
                </a:cubicBezTo>
                <a:cubicBezTo>
                  <a:pt x="1129" y="38"/>
                  <a:pt x="1129" y="38"/>
                  <a:pt x="1129" y="38"/>
                </a:cubicBezTo>
                <a:cubicBezTo>
                  <a:pt x="1127" y="39"/>
                  <a:pt x="1127" y="39"/>
                  <a:pt x="1127" y="39"/>
                </a:cubicBezTo>
                <a:cubicBezTo>
                  <a:pt x="1127" y="39"/>
                  <a:pt x="1127" y="39"/>
                  <a:pt x="1127" y="39"/>
                </a:cubicBezTo>
                <a:cubicBezTo>
                  <a:pt x="1127" y="39"/>
                  <a:pt x="1127" y="39"/>
                  <a:pt x="1127" y="39"/>
                </a:cubicBezTo>
                <a:cubicBezTo>
                  <a:pt x="1126" y="40"/>
                  <a:pt x="1125" y="40"/>
                  <a:pt x="1125" y="40"/>
                </a:cubicBezTo>
                <a:cubicBezTo>
                  <a:pt x="1125" y="40"/>
                  <a:pt x="1125" y="40"/>
                  <a:pt x="1125" y="40"/>
                </a:cubicBezTo>
                <a:cubicBezTo>
                  <a:pt x="1123" y="40"/>
                  <a:pt x="1123" y="40"/>
                  <a:pt x="1123" y="40"/>
                </a:cubicBezTo>
                <a:cubicBezTo>
                  <a:pt x="1123" y="41"/>
                  <a:pt x="1123" y="41"/>
                  <a:pt x="1123" y="41"/>
                </a:cubicBezTo>
                <a:cubicBezTo>
                  <a:pt x="1123" y="41"/>
                  <a:pt x="1123" y="41"/>
                  <a:pt x="1123" y="41"/>
                </a:cubicBezTo>
                <a:cubicBezTo>
                  <a:pt x="1122" y="41"/>
                  <a:pt x="1122" y="41"/>
                  <a:pt x="1122" y="41"/>
                </a:cubicBezTo>
                <a:cubicBezTo>
                  <a:pt x="1122" y="41"/>
                  <a:pt x="1122" y="41"/>
                  <a:pt x="1122" y="41"/>
                </a:cubicBezTo>
                <a:cubicBezTo>
                  <a:pt x="1121" y="41"/>
                  <a:pt x="1121" y="41"/>
                  <a:pt x="1121" y="41"/>
                </a:cubicBezTo>
                <a:cubicBezTo>
                  <a:pt x="1116" y="46"/>
                  <a:pt x="1110" y="50"/>
                  <a:pt x="1104" y="55"/>
                </a:cubicBezTo>
                <a:cubicBezTo>
                  <a:pt x="1108" y="55"/>
                  <a:pt x="1108" y="55"/>
                  <a:pt x="1108" y="55"/>
                </a:cubicBezTo>
                <a:cubicBezTo>
                  <a:pt x="1112" y="51"/>
                  <a:pt x="1118" y="47"/>
                  <a:pt x="1122" y="43"/>
                </a:cubicBezTo>
                <a:cubicBezTo>
                  <a:pt x="1123" y="43"/>
                  <a:pt x="1123" y="43"/>
                  <a:pt x="1123" y="43"/>
                </a:cubicBezTo>
                <a:cubicBezTo>
                  <a:pt x="1123" y="44"/>
                  <a:pt x="1123" y="44"/>
                  <a:pt x="1123" y="44"/>
                </a:cubicBezTo>
                <a:cubicBezTo>
                  <a:pt x="1122" y="44"/>
                  <a:pt x="1122" y="45"/>
                  <a:pt x="1121" y="45"/>
                </a:cubicBezTo>
                <a:cubicBezTo>
                  <a:pt x="1121" y="45"/>
                  <a:pt x="1121" y="45"/>
                  <a:pt x="1121" y="45"/>
                </a:cubicBezTo>
                <a:cubicBezTo>
                  <a:pt x="1121" y="45"/>
                  <a:pt x="1121" y="45"/>
                  <a:pt x="1121" y="45"/>
                </a:cubicBezTo>
                <a:cubicBezTo>
                  <a:pt x="1121" y="45"/>
                  <a:pt x="1121" y="45"/>
                  <a:pt x="1121" y="45"/>
                </a:cubicBezTo>
                <a:cubicBezTo>
                  <a:pt x="1117" y="48"/>
                  <a:pt x="1112" y="51"/>
                  <a:pt x="1108" y="55"/>
                </a:cubicBezTo>
                <a:cubicBezTo>
                  <a:pt x="1111" y="55"/>
                  <a:pt x="1111" y="55"/>
                  <a:pt x="1111" y="55"/>
                </a:cubicBezTo>
                <a:cubicBezTo>
                  <a:pt x="1115" y="52"/>
                  <a:pt x="1118" y="49"/>
                  <a:pt x="1122" y="47"/>
                </a:cubicBezTo>
                <a:cubicBezTo>
                  <a:pt x="1123" y="46"/>
                  <a:pt x="1123" y="46"/>
                  <a:pt x="1124" y="46"/>
                </a:cubicBezTo>
                <a:cubicBezTo>
                  <a:pt x="1125" y="45"/>
                  <a:pt x="1127" y="44"/>
                  <a:pt x="1128" y="44"/>
                </a:cubicBezTo>
                <a:cubicBezTo>
                  <a:pt x="1128" y="44"/>
                  <a:pt x="1129" y="43"/>
                  <a:pt x="1129" y="43"/>
                </a:cubicBezTo>
                <a:cubicBezTo>
                  <a:pt x="1129" y="43"/>
                  <a:pt x="1129" y="43"/>
                  <a:pt x="1130" y="43"/>
                </a:cubicBezTo>
                <a:cubicBezTo>
                  <a:pt x="1133" y="41"/>
                  <a:pt x="1136" y="38"/>
                  <a:pt x="1140" y="37"/>
                </a:cubicBezTo>
                <a:cubicBezTo>
                  <a:pt x="1140" y="37"/>
                  <a:pt x="1140" y="37"/>
                  <a:pt x="1140" y="37"/>
                </a:cubicBezTo>
                <a:cubicBezTo>
                  <a:pt x="1140" y="37"/>
                  <a:pt x="1140" y="37"/>
                  <a:pt x="1140" y="37"/>
                </a:cubicBezTo>
                <a:cubicBezTo>
                  <a:pt x="1144" y="34"/>
                  <a:pt x="1149" y="32"/>
                  <a:pt x="1154" y="32"/>
                </a:cubicBezTo>
                <a:cubicBezTo>
                  <a:pt x="1155" y="32"/>
                  <a:pt x="1155" y="32"/>
                  <a:pt x="1155" y="32"/>
                </a:cubicBezTo>
                <a:cubicBezTo>
                  <a:pt x="1161" y="31"/>
                  <a:pt x="1167" y="30"/>
                  <a:pt x="1173" y="30"/>
                </a:cubicBezTo>
                <a:cubicBezTo>
                  <a:pt x="1173" y="30"/>
                  <a:pt x="1173" y="30"/>
                  <a:pt x="1173" y="30"/>
                </a:cubicBezTo>
                <a:cubicBezTo>
                  <a:pt x="1174" y="30"/>
                  <a:pt x="1174" y="30"/>
                  <a:pt x="1175" y="30"/>
                </a:cubicBezTo>
                <a:cubicBezTo>
                  <a:pt x="1175" y="31"/>
                  <a:pt x="1175" y="31"/>
                  <a:pt x="1175" y="31"/>
                </a:cubicBezTo>
                <a:cubicBezTo>
                  <a:pt x="1172" y="36"/>
                  <a:pt x="1172" y="36"/>
                  <a:pt x="1172" y="36"/>
                </a:cubicBezTo>
                <a:cubicBezTo>
                  <a:pt x="1171" y="38"/>
                  <a:pt x="1171" y="39"/>
                  <a:pt x="1171" y="40"/>
                </a:cubicBezTo>
                <a:cubicBezTo>
                  <a:pt x="1171" y="42"/>
                  <a:pt x="1171" y="43"/>
                  <a:pt x="1171" y="44"/>
                </a:cubicBezTo>
                <a:cubicBezTo>
                  <a:pt x="1171" y="45"/>
                  <a:pt x="1171" y="45"/>
                  <a:pt x="1171" y="46"/>
                </a:cubicBezTo>
                <a:cubicBezTo>
                  <a:pt x="1171" y="46"/>
                  <a:pt x="1170" y="46"/>
                  <a:pt x="1170" y="46"/>
                </a:cubicBezTo>
                <a:cubicBezTo>
                  <a:pt x="1169" y="46"/>
                  <a:pt x="1169" y="46"/>
                  <a:pt x="1169" y="46"/>
                </a:cubicBezTo>
                <a:cubicBezTo>
                  <a:pt x="1169" y="47"/>
                  <a:pt x="1169" y="47"/>
                  <a:pt x="1169" y="47"/>
                </a:cubicBezTo>
                <a:cubicBezTo>
                  <a:pt x="1166" y="50"/>
                  <a:pt x="1161" y="51"/>
                  <a:pt x="1155" y="51"/>
                </a:cubicBezTo>
                <a:cubicBezTo>
                  <a:pt x="1155" y="51"/>
                  <a:pt x="1155" y="51"/>
                  <a:pt x="1155" y="51"/>
                </a:cubicBezTo>
                <a:cubicBezTo>
                  <a:pt x="1154" y="51"/>
                  <a:pt x="1154" y="51"/>
                  <a:pt x="1154" y="51"/>
                </a:cubicBezTo>
                <a:cubicBezTo>
                  <a:pt x="1153" y="51"/>
                  <a:pt x="1153" y="51"/>
                  <a:pt x="1153" y="51"/>
                </a:cubicBezTo>
                <a:cubicBezTo>
                  <a:pt x="1153" y="51"/>
                  <a:pt x="1153" y="51"/>
                  <a:pt x="1153" y="51"/>
                </a:cubicBezTo>
                <a:cubicBezTo>
                  <a:pt x="1151" y="52"/>
                  <a:pt x="1149" y="52"/>
                  <a:pt x="1146" y="52"/>
                </a:cubicBezTo>
                <a:cubicBezTo>
                  <a:pt x="1146" y="52"/>
                  <a:pt x="1146" y="52"/>
                  <a:pt x="1146" y="52"/>
                </a:cubicBezTo>
                <a:cubicBezTo>
                  <a:pt x="1146" y="52"/>
                  <a:pt x="1146" y="52"/>
                  <a:pt x="1146" y="52"/>
                </a:cubicBezTo>
                <a:cubicBezTo>
                  <a:pt x="1143" y="53"/>
                  <a:pt x="1141" y="54"/>
                  <a:pt x="1138" y="55"/>
                </a:cubicBezTo>
                <a:cubicBezTo>
                  <a:pt x="1144" y="55"/>
                  <a:pt x="1144" y="55"/>
                  <a:pt x="1144" y="55"/>
                </a:cubicBezTo>
                <a:cubicBezTo>
                  <a:pt x="1145" y="55"/>
                  <a:pt x="1145" y="54"/>
                  <a:pt x="1146" y="54"/>
                </a:cubicBezTo>
                <a:cubicBezTo>
                  <a:pt x="1149" y="54"/>
                  <a:pt x="1151" y="54"/>
                  <a:pt x="1153" y="53"/>
                </a:cubicBezTo>
                <a:cubicBezTo>
                  <a:pt x="1153" y="54"/>
                  <a:pt x="1153" y="54"/>
                  <a:pt x="1153" y="54"/>
                </a:cubicBezTo>
                <a:cubicBezTo>
                  <a:pt x="1153" y="55"/>
                  <a:pt x="1152" y="55"/>
                  <a:pt x="1151" y="55"/>
                </a:cubicBezTo>
                <a:cubicBezTo>
                  <a:pt x="1163" y="55"/>
                  <a:pt x="1163" y="55"/>
                  <a:pt x="1163" y="55"/>
                </a:cubicBezTo>
                <a:cubicBezTo>
                  <a:pt x="1163" y="55"/>
                  <a:pt x="1163" y="55"/>
                  <a:pt x="1162" y="55"/>
                </a:cubicBezTo>
                <a:cubicBezTo>
                  <a:pt x="1162" y="54"/>
                  <a:pt x="1162" y="54"/>
                  <a:pt x="1162" y="54"/>
                </a:cubicBezTo>
                <a:cubicBezTo>
                  <a:pt x="1162" y="54"/>
                  <a:pt x="1162" y="54"/>
                  <a:pt x="1162" y="54"/>
                </a:cubicBezTo>
                <a:cubicBezTo>
                  <a:pt x="1161" y="54"/>
                  <a:pt x="1160" y="54"/>
                  <a:pt x="1159" y="54"/>
                </a:cubicBezTo>
                <a:cubicBezTo>
                  <a:pt x="1158" y="54"/>
                  <a:pt x="1157" y="54"/>
                  <a:pt x="1155" y="54"/>
                </a:cubicBezTo>
                <a:cubicBezTo>
                  <a:pt x="1155" y="53"/>
                  <a:pt x="1155" y="53"/>
                  <a:pt x="1155" y="53"/>
                </a:cubicBezTo>
                <a:cubicBezTo>
                  <a:pt x="1161" y="53"/>
                  <a:pt x="1166" y="52"/>
                  <a:pt x="1170" y="48"/>
                </a:cubicBezTo>
                <a:cubicBezTo>
                  <a:pt x="1171" y="48"/>
                  <a:pt x="1172" y="47"/>
                  <a:pt x="1173" y="47"/>
                </a:cubicBezTo>
                <a:cubicBezTo>
                  <a:pt x="1173" y="46"/>
                  <a:pt x="1173" y="45"/>
                  <a:pt x="1173" y="44"/>
                </a:cubicBezTo>
                <a:cubicBezTo>
                  <a:pt x="1173" y="43"/>
                  <a:pt x="1173" y="41"/>
                  <a:pt x="1173" y="40"/>
                </a:cubicBezTo>
                <a:cubicBezTo>
                  <a:pt x="1173" y="39"/>
                  <a:pt x="1173" y="38"/>
                  <a:pt x="1174" y="37"/>
                </a:cubicBezTo>
                <a:cubicBezTo>
                  <a:pt x="1174" y="37"/>
                  <a:pt x="1174" y="37"/>
                  <a:pt x="1174" y="37"/>
                </a:cubicBezTo>
                <a:cubicBezTo>
                  <a:pt x="1178" y="31"/>
                  <a:pt x="1178" y="31"/>
                  <a:pt x="1178" y="31"/>
                </a:cubicBezTo>
                <a:cubicBezTo>
                  <a:pt x="1178" y="31"/>
                  <a:pt x="1178" y="31"/>
                  <a:pt x="1178" y="31"/>
                </a:cubicBezTo>
                <a:cubicBezTo>
                  <a:pt x="1178" y="30"/>
                  <a:pt x="1177" y="29"/>
                  <a:pt x="1177" y="29"/>
                </a:cubicBezTo>
                <a:cubicBezTo>
                  <a:pt x="1176" y="29"/>
                  <a:pt x="1175" y="28"/>
                  <a:pt x="1175" y="28"/>
                </a:cubicBezTo>
                <a:cubicBezTo>
                  <a:pt x="1174" y="28"/>
                  <a:pt x="1173" y="28"/>
                  <a:pt x="1173" y="28"/>
                </a:cubicBezTo>
                <a:cubicBezTo>
                  <a:pt x="1173" y="28"/>
                  <a:pt x="1173" y="28"/>
                  <a:pt x="1173" y="28"/>
                </a:cubicBezTo>
                <a:cubicBezTo>
                  <a:pt x="1167" y="28"/>
                  <a:pt x="1161" y="29"/>
                  <a:pt x="1155" y="29"/>
                </a:cubicBezTo>
                <a:cubicBezTo>
                  <a:pt x="1155" y="28"/>
                  <a:pt x="1155" y="28"/>
                  <a:pt x="1155" y="28"/>
                </a:cubicBezTo>
                <a:cubicBezTo>
                  <a:pt x="1161" y="27"/>
                  <a:pt x="1168" y="27"/>
                  <a:pt x="1174" y="27"/>
                </a:cubicBezTo>
                <a:cubicBezTo>
                  <a:pt x="1174" y="27"/>
                  <a:pt x="1174" y="27"/>
                  <a:pt x="1174" y="27"/>
                </a:cubicBezTo>
                <a:cubicBezTo>
                  <a:pt x="1175" y="28"/>
                  <a:pt x="1176" y="28"/>
                  <a:pt x="1176" y="28"/>
                </a:cubicBezTo>
                <a:cubicBezTo>
                  <a:pt x="1176" y="28"/>
                  <a:pt x="1176" y="28"/>
                  <a:pt x="1176" y="28"/>
                </a:cubicBezTo>
                <a:cubicBezTo>
                  <a:pt x="1177" y="28"/>
                  <a:pt x="1178" y="27"/>
                  <a:pt x="1179" y="26"/>
                </a:cubicBezTo>
                <a:cubicBezTo>
                  <a:pt x="1179" y="25"/>
                  <a:pt x="1179" y="24"/>
                  <a:pt x="1179" y="23"/>
                </a:cubicBezTo>
                <a:cubicBezTo>
                  <a:pt x="1179" y="22"/>
                  <a:pt x="1179" y="21"/>
                  <a:pt x="1179" y="20"/>
                </a:cubicBezTo>
                <a:cubicBezTo>
                  <a:pt x="1180" y="20"/>
                  <a:pt x="1180" y="20"/>
                  <a:pt x="1180" y="20"/>
                </a:cubicBezTo>
                <a:cubicBezTo>
                  <a:pt x="1180" y="20"/>
                  <a:pt x="1180" y="20"/>
                  <a:pt x="1180" y="20"/>
                </a:cubicBezTo>
                <a:cubicBezTo>
                  <a:pt x="1180" y="19"/>
                  <a:pt x="1181" y="18"/>
                  <a:pt x="1181" y="16"/>
                </a:cubicBezTo>
                <a:cubicBezTo>
                  <a:pt x="1182" y="15"/>
                  <a:pt x="1182" y="14"/>
                  <a:pt x="1183" y="13"/>
                </a:cubicBezTo>
                <a:cubicBezTo>
                  <a:pt x="1183" y="13"/>
                  <a:pt x="1183" y="13"/>
                  <a:pt x="1183" y="13"/>
                </a:cubicBezTo>
                <a:cubicBezTo>
                  <a:pt x="1183" y="13"/>
                  <a:pt x="1183" y="13"/>
                  <a:pt x="1183" y="13"/>
                </a:cubicBezTo>
                <a:cubicBezTo>
                  <a:pt x="1185" y="8"/>
                  <a:pt x="1187" y="4"/>
                  <a:pt x="1190" y="0"/>
                </a:cubicBezTo>
                <a:moveTo>
                  <a:pt x="1228" y="0"/>
                </a:moveTo>
                <a:cubicBezTo>
                  <a:pt x="1225" y="0"/>
                  <a:pt x="1225" y="0"/>
                  <a:pt x="1225" y="0"/>
                </a:cubicBezTo>
                <a:cubicBezTo>
                  <a:pt x="1224" y="1"/>
                  <a:pt x="1223" y="3"/>
                  <a:pt x="1222" y="4"/>
                </a:cubicBezTo>
                <a:cubicBezTo>
                  <a:pt x="1222" y="4"/>
                  <a:pt x="1222" y="4"/>
                  <a:pt x="1222" y="4"/>
                </a:cubicBezTo>
                <a:cubicBezTo>
                  <a:pt x="1222" y="5"/>
                  <a:pt x="1220" y="6"/>
                  <a:pt x="1219" y="7"/>
                </a:cubicBezTo>
                <a:cubicBezTo>
                  <a:pt x="1217" y="8"/>
                  <a:pt x="1216" y="9"/>
                  <a:pt x="1214" y="11"/>
                </a:cubicBezTo>
                <a:cubicBezTo>
                  <a:pt x="1214" y="12"/>
                  <a:pt x="1214" y="12"/>
                  <a:pt x="1214" y="13"/>
                </a:cubicBezTo>
                <a:cubicBezTo>
                  <a:pt x="1213" y="13"/>
                  <a:pt x="1213" y="14"/>
                  <a:pt x="1213" y="15"/>
                </a:cubicBezTo>
                <a:cubicBezTo>
                  <a:pt x="1213" y="15"/>
                  <a:pt x="1213" y="15"/>
                  <a:pt x="1213" y="15"/>
                </a:cubicBezTo>
                <a:cubicBezTo>
                  <a:pt x="1213" y="15"/>
                  <a:pt x="1213" y="15"/>
                  <a:pt x="1213" y="15"/>
                </a:cubicBezTo>
                <a:cubicBezTo>
                  <a:pt x="1212" y="15"/>
                  <a:pt x="1212" y="15"/>
                  <a:pt x="1212" y="15"/>
                </a:cubicBezTo>
                <a:cubicBezTo>
                  <a:pt x="1213" y="14"/>
                  <a:pt x="1213" y="13"/>
                  <a:pt x="1214" y="11"/>
                </a:cubicBezTo>
                <a:cubicBezTo>
                  <a:pt x="1217" y="7"/>
                  <a:pt x="1220" y="4"/>
                  <a:pt x="1224" y="0"/>
                </a:cubicBezTo>
                <a:cubicBezTo>
                  <a:pt x="1221" y="0"/>
                  <a:pt x="1221" y="0"/>
                  <a:pt x="1221" y="0"/>
                </a:cubicBezTo>
                <a:cubicBezTo>
                  <a:pt x="1218" y="3"/>
                  <a:pt x="1215" y="7"/>
                  <a:pt x="1212" y="10"/>
                </a:cubicBezTo>
                <a:cubicBezTo>
                  <a:pt x="1212" y="11"/>
                  <a:pt x="1212" y="11"/>
                  <a:pt x="1212" y="11"/>
                </a:cubicBezTo>
                <a:cubicBezTo>
                  <a:pt x="1212" y="11"/>
                  <a:pt x="1212" y="11"/>
                  <a:pt x="1212" y="11"/>
                </a:cubicBezTo>
                <a:cubicBezTo>
                  <a:pt x="1211" y="12"/>
                  <a:pt x="1210" y="14"/>
                  <a:pt x="1210" y="16"/>
                </a:cubicBezTo>
                <a:cubicBezTo>
                  <a:pt x="1210" y="16"/>
                  <a:pt x="1210" y="16"/>
                  <a:pt x="1210" y="16"/>
                </a:cubicBezTo>
                <a:cubicBezTo>
                  <a:pt x="1211" y="16"/>
                  <a:pt x="1211" y="16"/>
                  <a:pt x="1211" y="16"/>
                </a:cubicBezTo>
                <a:cubicBezTo>
                  <a:pt x="1212" y="17"/>
                  <a:pt x="1212" y="17"/>
                  <a:pt x="1213" y="17"/>
                </a:cubicBezTo>
                <a:cubicBezTo>
                  <a:pt x="1213" y="17"/>
                  <a:pt x="1213" y="17"/>
                  <a:pt x="1213" y="17"/>
                </a:cubicBezTo>
                <a:cubicBezTo>
                  <a:pt x="1214" y="17"/>
                  <a:pt x="1214" y="17"/>
                  <a:pt x="1215" y="16"/>
                </a:cubicBezTo>
                <a:cubicBezTo>
                  <a:pt x="1215" y="15"/>
                  <a:pt x="1215" y="15"/>
                  <a:pt x="1215" y="14"/>
                </a:cubicBezTo>
                <a:cubicBezTo>
                  <a:pt x="1215" y="13"/>
                  <a:pt x="1216" y="13"/>
                  <a:pt x="1216" y="13"/>
                </a:cubicBezTo>
                <a:cubicBezTo>
                  <a:pt x="1216" y="12"/>
                  <a:pt x="1216" y="12"/>
                  <a:pt x="1216" y="12"/>
                </a:cubicBezTo>
                <a:cubicBezTo>
                  <a:pt x="1216" y="12"/>
                  <a:pt x="1216" y="12"/>
                  <a:pt x="1216" y="12"/>
                </a:cubicBezTo>
                <a:cubicBezTo>
                  <a:pt x="1217" y="11"/>
                  <a:pt x="1218" y="10"/>
                  <a:pt x="1220" y="9"/>
                </a:cubicBezTo>
                <a:cubicBezTo>
                  <a:pt x="1221" y="8"/>
                  <a:pt x="1223" y="7"/>
                  <a:pt x="1224" y="5"/>
                </a:cubicBezTo>
                <a:cubicBezTo>
                  <a:pt x="1224" y="5"/>
                  <a:pt x="1224" y="5"/>
                  <a:pt x="1224" y="5"/>
                </a:cubicBezTo>
                <a:cubicBezTo>
                  <a:pt x="1225" y="3"/>
                  <a:pt x="1226" y="2"/>
                  <a:pt x="1228" y="0"/>
                </a:cubicBezTo>
                <a:moveTo>
                  <a:pt x="1201" y="28"/>
                </a:moveTo>
                <a:cubicBezTo>
                  <a:pt x="1201" y="27"/>
                  <a:pt x="1201" y="27"/>
                  <a:pt x="1201" y="27"/>
                </a:cubicBezTo>
                <a:cubicBezTo>
                  <a:pt x="1202" y="25"/>
                  <a:pt x="1203" y="24"/>
                  <a:pt x="1204" y="22"/>
                </a:cubicBezTo>
                <a:cubicBezTo>
                  <a:pt x="1204" y="23"/>
                  <a:pt x="1204" y="23"/>
                  <a:pt x="1204" y="23"/>
                </a:cubicBezTo>
                <a:cubicBezTo>
                  <a:pt x="1204" y="24"/>
                  <a:pt x="1204" y="24"/>
                  <a:pt x="1204" y="24"/>
                </a:cubicBezTo>
                <a:cubicBezTo>
                  <a:pt x="1203" y="25"/>
                  <a:pt x="1203" y="27"/>
                  <a:pt x="1203" y="28"/>
                </a:cubicBezTo>
                <a:cubicBezTo>
                  <a:pt x="1203" y="28"/>
                  <a:pt x="1203" y="28"/>
                  <a:pt x="1203" y="29"/>
                </a:cubicBezTo>
                <a:cubicBezTo>
                  <a:pt x="1203" y="29"/>
                  <a:pt x="1203" y="29"/>
                  <a:pt x="1203" y="30"/>
                </a:cubicBezTo>
                <a:cubicBezTo>
                  <a:pt x="1199" y="28"/>
                  <a:pt x="1195" y="27"/>
                  <a:pt x="1191" y="27"/>
                </a:cubicBezTo>
                <a:cubicBezTo>
                  <a:pt x="1190" y="27"/>
                  <a:pt x="1190" y="27"/>
                  <a:pt x="1189" y="27"/>
                </a:cubicBezTo>
                <a:cubicBezTo>
                  <a:pt x="1191" y="27"/>
                  <a:pt x="1193" y="27"/>
                  <a:pt x="1195" y="27"/>
                </a:cubicBezTo>
                <a:cubicBezTo>
                  <a:pt x="1195" y="27"/>
                  <a:pt x="1195" y="27"/>
                  <a:pt x="1195" y="27"/>
                </a:cubicBezTo>
                <a:cubicBezTo>
                  <a:pt x="1197" y="27"/>
                  <a:pt x="1198" y="27"/>
                  <a:pt x="1200" y="27"/>
                </a:cubicBezTo>
                <a:cubicBezTo>
                  <a:pt x="1201" y="28"/>
                  <a:pt x="1201" y="28"/>
                  <a:pt x="1201" y="28"/>
                </a:cubicBezTo>
                <a:moveTo>
                  <a:pt x="1233" y="7"/>
                </a:moveTo>
                <a:cubicBezTo>
                  <a:pt x="1232" y="7"/>
                  <a:pt x="1232" y="7"/>
                  <a:pt x="1232" y="7"/>
                </a:cubicBezTo>
                <a:cubicBezTo>
                  <a:pt x="1232" y="6"/>
                  <a:pt x="1232" y="6"/>
                  <a:pt x="1232" y="6"/>
                </a:cubicBezTo>
                <a:cubicBezTo>
                  <a:pt x="1233" y="5"/>
                  <a:pt x="1234" y="4"/>
                  <a:pt x="1235" y="3"/>
                </a:cubicBezTo>
                <a:cubicBezTo>
                  <a:pt x="1235" y="2"/>
                  <a:pt x="1235" y="1"/>
                  <a:pt x="1236" y="1"/>
                </a:cubicBezTo>
                <a:cubicBezTo>
                  <a:pt x="1236" y="2"/>
                  <a:pt x="1236" y="2"/>
                  <a:pt x="1236" y="2"/>
                </a:cubicBezTo>
                <a:cubicBezTo>
                  <a:pt x="1235" y="4"/>
                  <a:pt x="1234" y="6"/>
                  <a:pt x="1233" y="7"/>
                </a:cubicBezTo>
                <a:moveTo>
                  <a:pt x="1252" y="0"/>
                </a:moveTo>
                <a:cubicBezTo>
                  <a:pt x="1250" y="0"/>
                  <a:pt x="1250" y="0"/>
                  <a:pt x="1250" y="0"/>
                </a:cubicBezTo>
                <a:cubicBezTo>
                  <a:pt x="1250" y="0"/>
                  <a:pt x="1250" y="0"/>
                  <a:pt x="1250" y="1"/>
                </a:cubicBezTo>
                <a:cubicBezTo>
                  <a:pt x="1250" y="1"/>
                  <a:pt x="1249" y="0"/>
                  <a:pt x="1249" y="0"/>
                </a:cubicBezTo>
                <a:cubicBezTo>
                  <a:pt x="1249" y="0"/>
                  <a:pt x="1249" y="0"/>
                  <a:pt x="1249" y="0"/>
                </a:cubicBezTo>
                <a:cubicBezTo>
                  <a:pt x="1239" y="0"/>
                  <a:pt x="1239" y="0"/>
                  <a:pt x="1239" y="0"/>
                </a:cubicBezTo>
                <a:cubicBezTo>
                  <a:pt x="1239" y="0"/>
                  <a:pt x="1238" y="0"/>
                  <a:pt x="1238" y="1"/>
                </a:cubicBezTo>
                <a:cubicBezTo>
                  <a:pt x="1238" y="0"/>
                  <a:pt x="1238" y="0"/>
                  <a:pt x="1238" y="0"/>
                </a:cubicBezTo>
                <a:cubicBezTo>
                  <a:pt x="1234" y="0"/>
                  <a:pt x="1234" y="0"/>
                  <a:pt x="1234" y="0"/>
                </a:cubicBezTo>
                <a:cubicBezTo>
                  <a:pt x="1234" y="0"/>
                  <a:pt x="1233" y="1"/>
                  <a:pt x="1233" y="1"/>
                </a:cubicBezTo>
                <a:cubicBezTo>
                  <a:pt x="1232" y="3"/>
                  <a:pt x="1231" y="4"/>
                  <a:pt x="1230" y="4"/>
                </a:cubicBezTo>
                <a:cubicBezTo>
                  <a:pt x="1230" y="4"/>
                  <a:pt x="1230" y="4"/>
                  <a:pt x="1230" y="4"/>
                </a:cubicBezTo>
                <a:cubicBezTo>
                  <a:pt x="1230" y="5"/>
                  <a:pt x="1229" y="5"/>
                  <a:pt x="1229" y="5"/>
                </a:cubicBezTo>
                <a:cubicBezTo>
                  <a:pt x="1228" y="4"/>
                  <a:pt x="1228" y="4"/>
                  <a:pt x="1228" y="4"/>
                </a:cubicBezTo>
                <a:cubicBezTo>
                  <a:pt x="1228" y="4"/>
                  <a:pt x="1228" y="4"/>
                  <a:pt x="1228" y="4"/>
                </a:cubicBezTo>
                <a:cubicBezTo>
                  <a:pt x="1229" y="3"/>
                  <a:pt x="1230" y="2"/>
                  <a:pt x="1231" y="1"/>
                </a:cubicBezTo>
                <a:cubicBezTo>
                  <a:pt x="1232" y="1"/>
                  <a:pt x="1232" y="0"/>
                  <a:pt x="1232" y="0"/>
                </a:cubicBezTo>
                <a:cubicBezTo>
                  <a:pt x="1229" y="0"/>
                  <a:pt x="1229" y="0"/>
                  <a:pt x="1229" y="0"/>
                </a:cubicBezTo>
                <a:cubicBezTo>
                  <a:pt x="1228" y="1"/>
                  <a:pt x="1227" y="2"/>
                  <a:pt x="1227" y="3"/>
                </a:cubicBezTo>
                <a:cubicBezTo>
                  <a:pt x="1226" y="3"/>
                  <a:pt x="1226" y="3"/>
                  <a:pt x="1226" y="3"/>
                </a:cubicBezTo>
                <a:cubicBezTo>
                  <a:pt x="1226" y="4"/>
                  <a:pt x="1226" y="4"/>
                  <a:pt x="1226" y="4"/>
                </a:cubicBezTo>
                <a:cubicBezTo>
                  <a:pt x="1226" y="4"/>
                  <a:pt x="1226" y="4"/>
                  <a:pt x="1226" y="4"/>
                </a:cubicBezTo>
                <a:cubicBezTo>
                  <a:pt x="1226" y="5"/>
                  <a:pt x="1227" y="6"/>
                  <a:pt x="1227" y="6"/>
                </a:cubicBezTo>
                <a:cubicBezTo>
                  <a:pt x="1228" y="6"/>
                  <a:pt x="1228" y="7"/>
                  <a:pt x="1229" y="7"/>
                </a:cubicBezTo>
                <a:cubicBezTo>
                  <a:pt x="1229" y="7"/>
                  <a:pt x="1229" y="7"/>
                  <a:pt x="1229" y="7"/>
                </a:cubicBezTo>
                <a:cubicBezTo>
                  <a:pt x="1229" y="7"/>
                  <a:pt x="1229" y="7"/>
                  <a:pt x="1230" y="6"/>
                </a:cubicBezTo>
                <a:cubicBezTo>
                  <a:pt x="1230" y="7"/>
                  <a:pt x="1230" y="7"/>
                  <a:pt x="1230" y="7"/>
                </a:cubicBezTo>
                <a:cubicBezTo>
                  <a:pt x="1227" y="7"/>
                  <a:pt x="1223" y="8"/>
                  <a:pt x="1221" y="9"/>
                </a:cubicBezTo>
                <a:cubicBezTo>
                  <a:pt x="1219" y="10"/>
                  <a:pt x="1218" y="12"/>
                  <a:pt x="1217" y="13"/>
                </a:cubicBezTo>
                <a:cubicBezTo>
                  <a:pt x="1217" y="15"/>
                  <a:pt x="1217" y="16"/>
                  <a:pt x="1216" y="17"/>
                </a:cubicBezTo>
                <a:cubicBezTo>
                  <a:pt x="1214" y="18"/>
                  <a:pt x="1212" y="18"/>
                  <a:pt x="1210" y="19"/>
                </a:cubicBezTo>
                <a:cubicBezTo>
                  <a:pt x="1209" y="19"/>
                  <a:pt x="1207" y="20"/>
                  <a:pt x="1206" y="21"/>
                </a:cubicBezTo>
                <a:cubicBezTo>
                  <a:pt x="1206" y="20"/>
                  <a:pt x="1206" y="20"/>
                  <a:pt x="1206" y="20"/>
                </a:cubicBezTo>
                <a:cubicBezTo>
                  <a:pt x="1207" y="19"/>
                  <a:pt x="1208" y="17"/>
                  <a:pt x="1209" y="15"/>
                </a:cubicBezTo>
                <a:cubicBezTo>
                  <a:pt x="1211" y="10"/>
                  <a:pt x="1215" y="5"/>
                  <a:pt x="1220" y="0"/>
                </a:cubicBezTo>
                <a:cubicBezTo>
                  <a:pt x="1217" y="0"/>
                  <a:pt x="1217" y="0"/>
                  <a:pt x="1217" y="0"/>
                </a:cubicBezTo>
                <a:cubicBezTo>
                  <a:pt x="1212" y="4"/>
                  <a:pt x="1209" y="9"/>
                  <a:pt x="1207" y="15"/>
                </a:cubicBezTo>
                <a:cubicBezTo>
                  <a:pt x="1207" y="15"/>
                  <a:pt x="1207" y="15"/>
                  <a:pt x="1207" y="15"/>
                </a:cubicBezTo>
                <a:cubicBezTo>
                  <a:pt x="1207" y="15"/>
                  <a:pt x="1207" y="15"/>
                  <a:pt x="1207" y="15"/>
                </a:cubicBezTo>
                <a:cubicBezTo>
                  <a:pt x="1207" y="16"/>
                  <a:pt x="1206" y="16"/>
                  <a:pt x="1206" y="17"/>
                </a:cubicBezTo>
                <a:cubicBezTo>
                  <a:pt x="1206" y="17"/>
                  <a:pt x="1206" y="17"/>
                  <a:pt x="1206" y="17"/>
                </a:cubicBezTo>
                <a:cubicBezTo>
                  <a:pt x="1204" y="19"/>
                  <a:pt x="1204" y="19"/>
                  <a:pt x="1204" y="19"/>
                </a:cubicBezTo>
                <a:cubicBezTo>
                  <a:pt x="1204" y="19"/>
                  <a:pt x="1204" y="19"/>
                  <a:pt x="1204" y="19"/>
                </a:cubicBezTo>
                <a:cubicBezTo>
                  <a:pt x="1204" y="19"/>
                  <a:pt x="1204" y="19"/>
                  <a:pt x="1204" y="19"/>
                </a:cubicBezTo>
                <a:cubicBezTo>
                  <a:pt x="1202" y="21"/>
                  <a:pt x="1201" y="23"/>
                  <a:pt x="1199" y="25"/>
                </a:cubicBezTo>
                <a:cubicBezTo>
                  <a:pt x="1198" y="25"/>
                  <a:pt x="1197" y="25"/>
                  <a:pt x="1195" y="25"/>
                </a:cubicBezTo>
                <a:cubicBezTo>
                  <a:pt x="1191" y="25"/>
                  <a:pt x="1186" y="26"/>
                  <a:pt x="1182" y="27"/>
                </a:cubicBezTo>
                <a:cubicBezTo>
                  <a:pt x="1182" y="26"/>
                  <a:pt x="1182" y="26"/>
                  <a:pt x="1182" y="26"/>
                </a:cubicBezTo>
                <a:cubicBezTo>
                  <a:pt x="1182" y="26"/>
                  <a:pt x="1182" y="26"/>
                  <a:pt x="1182" y="26"/>
                </a:cubicBezTo>
                <a:cubicBezTo>
                  <a:pt x="1182" y="22"/>
                  <a:pt x="1183" y="20"/>
                  <a:pt x="1185" y="17"/>
                </a:cubicBezTo>
                <a:cubicBezTo>
                  <a:pt x="1186" y="14"/>
                  <a:pt x="1188" y="11"/>
                  <a:pt x="1189" y="7"/>
                </a:cubicBezTo>
                <a:cubicBezTo>
                  <a:pt x="1190" y="5"/>
                  <a:pt x="1192" y="2"/>
                  <a:pt x="1194" y="0"/>
                </a:cubicBezTo>
                <a:cubicBezTo>
                  <a:pt x="1191" y="0"/>
                  <a:pt x="1191" y="0"/>
                  <a:pt x="1191" y="0"/>
                </a:cubicBezTo>
                <a:cubicBezTo>
                  <a:pt x="1190" y="2"/>
                  <a:pt x="1188" y="4"/>
                  <a:pt x="1187" y="6"/>
                </a:cubicBezTo>
                <a:cubicBezTo>
                  <a:pt x="1187" y="6"/>
                  <a:pt x="1187" y="6"/>
                  <a:pt x="1187" y="6"/>
                </a:cubicBezTo>
                <a:cubicBezTo>
                  <a:pt x="1187" y="7"/>
                  <a:pt x="1187" y="7"/>
                  <a:pt x="1187" y="7"/>
                </a:cubicBezTo>
                <a:cubicBezTo>
                  <a:pt x="1186" y="10"/>
                  <a:pt x="1185" y="13"/>
                  <a:pt x="1183" y="16"/>
                </a:cubicBezTo>
                <a:cubicBezTo>
                  <a:pt x="1181" y="19"/>
                  <a:pt x="1180" y="22"/>
                  <a:pt x="1180" y="26"/>
                </a:cubicBezTo>
                <a:cubicBezTo>
                  <a:pt x="1180" y="26"/>
                  <a:pt x="1180" y="26"/>
                  <a:pt x="1180" y="27"/>
                </a:cubicBezTo>
                <a:cubicBezTo>
                  <a:pt x="1180" y="27"/>
                  <a:pt x="1180" y="27"/>
                  <a:pt x="1180" y="27"/>
                </a:cubicBezTo>
                <a:cubicBezTo>
                  <a:pt x="1181" y="28"/>
                  <a:pt x="1181" y="28"/>
                  <a:pt x="1181" y="28"/>
                </a:cubicBezTo>
                <a:cubicBezTo>
                  <a:pt x="1181" y="29"/>
                  <a:pt x="1181" y="29"/>
                  <a:pt x="1181" y="29"/>
                </a:cubicBezTo>
                <a:cubicBezTo>
                  <a:pt x="1182" y="29"/>
                  <a:pt x="1182" y="29"/>
                  <a:pt x="1182" y="29"/>
                </a:cubicBezTo>
                <a:cubicBezTo>
                  <a:pt x="1183" y="29"/>
                  <a:pt x="1184" y="28"/>
                  <a:pt x="1185" y="28"/>
                </a:cubicBezTo>
                <a:cubicBezTo>
                  <a:pt x="1182" y="29"/>
                  <a:pt x="1180" y="30"/>
                  <a:pt x="1178" y="32"/>
                </a:cubicBezTo>
                <a:cubicBezTo>
                  <a:pt x="1178" y="32"/>
                  <a:pt x="1178" y="32"/>
                  <a:pt x="1178" y="32"/>
                </a:cubicBezTo>
                <a:cubicBezTo>
                  <a:pt x="1178" y="32"/>
                  <a:pt x="1178" y="32"/>
                  <a:pt x="1178" y="32"/>
                </a:cubicBezTo>
                <a:cubicBezTo>
                  <a:pt x="1176" y="34"/>
                  <a:pt x="1174" y="37"/>
                  <a:pt x="1174" y="41"/>
                </a:cubicBezTo>
                <a:cubicBezTo>
                  <a:pt x="1174" y="42"/>
                  <a:pt x="1174" y="43"/>
                  <a:pt x="1174" y="44"/>
                </a:cubicBezTo>
                <a:cubicBezTo>
                  <a:pt x="1174" y="45"/>
                  <a:pt x="1175" y="46"/>
                  <a:pt x="1175" y="46"/>
                </a:cubicBezTo>
                <a:cubicBezTo>
                  <a:pt x="1175" y="47"/>
                  <a:pt x="1175" y="47"/>
                  <a:pt x="1175" y="47"/>
                </a:cubicBezTo>
                <a:cubicBezTo>
                  <a:pt x="1175" y="48"/>
                  <a:pt x="1175" y="48"/>
                  <a:pt x="1175" y="48"/>
                </a:cubicBezTo>
                <a:cubicBezTo>
                  <a:pt x="1172" y="48"/>
                  <a:pt x="1170" y="49"/>
                  <a:pt x="1168" y="50"/>
                </a:cubicBezTo>
                <a:cubicBezTo>
                  <a:pt x="1167" y="50"/>
                  <a:pt x="1167" y="50"/>
                  <a:pt x="1167" y="50"/>
                </a:cubicBezTo>
                <a:cubicBezTo>
                  <a:pt x="1167" y="51"/>
                  <a:pt x="1167" y="51"/>
                  <a:pt x="1167" y="51"/>
                </a:cubicBezTo>
                <a:cubicBezTo>
                  <a:pt x="1167" y="52"/>
                  <a:pt x="1166" y="53"/>
                  <a:pt x="1166" y="54"/>
                </a:cubicBezTo>
                <a:cubicBezTo>
                  <a:pt x="1165" y="54"/>
                  <a:pt x="1165" y="54"/>
                  <a:pt x="1164" y="55"/>
                </a:cubicBezTo>
                <a:cubicBezTo>
                  <a:pt x="1167" y="55"/>
                  <a:pt x="1167" y="55"/>
                  <a:pt x="1167" y="55"/>
                </a:cubicBezTo>
                <a:cubicBezTo>
                  <a:pt x="1168" y="54"/>
                  <a:pt x="1169" y="53"/>
                  <a:pt x="1169" y="52"/>
                </a:cubicBezTo>
                <a:cubicBezTo>
                  <a:pt x="1171" y="51"/>
                  <a:pt x="1173" y="50"/>
                  <a:pt x="1176" y="50"/>
                </a:cubicBezTo>
                <a:cubicBezTo>
                  <a:pt x="1176" y="49"/>
                  <a:pt x="1176" y="49"/>
                  <a:pt x="1176" y="49"/>
                </a:cubicBezTo>
                <a:cubicBezTo>
                  <a:pt x="1176" y="49"/>
                  <a:pt x="1176" y="49"/>
                  <a:pt x="1176" y="49"/>
                </a:cubicBezTo>
                <a:cubicBezTo>
                  <a:pt x="1177" y="49"/>
                  <a:pt x="1177" y="48"/>
                  <a:pt x="1177" y="47"/>
                </a:cubicBezTo>
                <a:cubicBezTo>
                  <a:pt x="1177" y="46"/>
                  <a:pt x="1177" y="46"/>
                  <a:pt x="1177" y="45"/>
                </a:cubicBezTo>
                <a:cubicBezTo>
                  <a:pt x="1177" y="45"/>
                  <a:pt x="1176" y="44"/>
                  <a:pt x="1176" y="44"/>
                </a:cubicBezTo>
                <a:cubicBezTo>
                  <a:pt x="1176" y="44"/>
                  <a:pt x="1176" y="44"/>
                  <a:pt x="1176" y="44"/>
                </a:cubicBezTo>
                <a:cubicBezTo>
                  <a:pt x="1176" y="44"/>
                  <a:pt x="1176" y="44"/>
                  <a:pt x="1176" y="44"/>
                </a:cubicBezTo>
                <a:cubicBezTo>
                  <a:pt x="1176" y="43"/>
                  <a:pt x="1176" y="42"/>
                  <a:pt x="1176" y="41"/>
                </a:cubicBezTo>
                <a:cubicBezTo>
                  <a:pt x="1176" y="38"/>
                  <a:pt x="1178" y="36"/>
                  <a:pt x="1180" y="33"/>
                </a:cubicBezTo>
                <a:cubicBezTo>
                  <a:pt x="1183" y="30"/>
                  <a:pt x="1187" y="29"/>
                  <a:pt x="1191" y="29"/>
                </a:cubicBezTo>
                <a:cubicBezTo>
                  <a:pt x="1191" y="29"/>
                  <a:pt x="1191" y="29"/>
                  <a:pt x="1191" y="29"/>
                </a:cubicBezTo>
                <a:cubicBezTo>
                  <a:pt x="1191" y="29"/>
                  <a:pt x="1191" y="29"/>
                  <a:pt x="1191" y="29"/>
                </a:cubicBezTo>
                <a:cubicBezTo>
                  <a:pt x="1196" y="29"/>
                  <a:pt x="1200" y="30"/>
                  <a:pt x="1203" y="32"/>
                </a:cubicBezTo>
                <a:cubicBezTo>
                  <a:pt x="1204" y="32"/>
                  <a:pt x="1204" y="32"/>
                  <a:pt x="1204" y="32"/>
                </a:cubicBezTo>
                <a:cubicBezTo>
                  <a:pt x="1204" y="31"/>
                  <a:pt x="1204" y="31"/>
                  <a:pt x="1204" y="31"/>
                </a:cubicBezTo>
                <a:cubicBezTo>
                  <a:pt x="1205" y="30"/>
                  <a:pt x="1205" y="30"/>
                  <a:pt x="1205" y="29"/>
                </a:cubicBezTo>
                <a:cubicBezTo>
                  <a:pt x="1205" y="28"/>
                  <a:pt x="1205" y="28"/>
                  <a:pt x="1205" y="28"/>
                </a:cubicBezTo>
                <a:cubicBezTo>
                  <a:pt x="1205" y="27"/>
                  <a:pt x="1205" y="26"/>
                  <a:pt x="1205" y="25"/>
                </a:cubicBezTo>
                <a:cubicBezTo>
                  <a:pt x="1206" y="25"/>
                  <a:pt x="1206" y="25"/>
                  <a:pt x="1206" y="25"/>
                </a:cubicBezTo>
                <a:cubicBezTo>
                  <a:pt x="1206" y="24"/>
                  <a:pt x="1206" y="24"/>
                  <a:pt x="1206" y="24"/>
                </a:cubicBezTo>
                <a:cubicBezTo>
                  <a:pt x="1206" y="24"/>
                  <a:pt x="1206" y="24"/>
                  <a:pt x="1206" y="24"/>
                </a:cubicBezTo>
                <a:cubicBezTo>
                  <a:pt x="1207" y="22"/>
                  <a:pt x="1209" y="21"/>
                  <a:pt x="1211" y="20"/>
                </a:cubicBezTo>
                <a:cubicBezTo>
                  <a:pt x="1213" y="20"/>
                  <a:pt x="1215" y="19"/>
                  <a:pt x="1217" y="19"/>
                </a:cubicBezTo>
                <a:cubicBezTo>
                  <a:pt x="1218" y="19"/>
                  <a:pt x="1218" y="19"/>
                  <a:pt x="1218" y="19"/>
                </a:cubicBezTo>
                <a:cubicBezTo>
                  <a:pt x="1218" y="18"/>
                  <a:pt x="1218" y="18"/>
                  <a:pt x="1218" y="18"/>
                </a:cubicBezTo>
                <a:cubicBezTo>
                  <a:pt x="1219" y="17"/>
                  <a:pt x="1219" y="15"/>
                  <a:pt x="1219" y="14"/>
                </a:cubicBezTo>
                <a:cubicBezTo>
                  <a:pt x="1220" y="12"/>
                  <a:pt x="1220" y="12"/>
                  <a:pt x="1221" y="11"/>
                </a:cubicBezTo>
                <a:cubicBezTo>
                  <a:pt x="1224" y="10"/>
                  <a:pt x="1228" y="9"/>
                  <a:pt x="1231" y="9"/>
                </a:cubicBezTo>
                <a:cubicBezTo>
                  <a:pt x="1231" y="9"/>
                  <a:pt x="1231" y="9"/>
                  <a:pt x="1231" y="9"/>
                </a:cubicBezTo>
                <a:cubicBezTo>
                  <a:pt x="1232" y="9"/>
                  <a:pt x="1232" y="9"/>
                  <a:pt x="1233" y="9"/>
                </a:cubicBezTo>
                <a:cubicBezTo>
                  <a:pt x="1234" y="10"/>
                  <a:pt x="1234" y="10"/>
                  <a:pt x="1234" y="10"/>
                </a:cubicBezTo>
                <a:cubicBezTo>
                  <a:pt x="1234" y="9"/>
                  <a:pt x="1234" y="9"/>
                  <a:pt x="1234" y="9"/>
                </a:cubicBezTo>
                <a:cubicBezTo>
                  <a:pt x="1235" y="7"/>
                  <a:pt x="1236" y="5"/>
                  <a:pt x="1238" y="3"/>
                </a:cubicBezTo>
                <a:cubicBezTo>
                  <a:pt x="1238" y="3"/>
                  <a:pt x="1238" y="3"/>
                  <a:pt x="1238" y="3"/>
                </a:cubicBezTo>
                <a:cubicBezTo>
                  <a:pt x="1238" y="3"/>
                  <a:pt x="1240" y="2"/>
                  <a:pt x="1241" y="2"/>
                </a:cubicBezTo>
                <a:cubicBezTo>
                  <a:pt x="1241" y="2"/>
                  <a:pt x="1241" y="2"/>
                  <a:pt x="1241" y="2"/>
                </a:cubicBezTo>
                <a:cubicBezTo>
                  <a:pt x="1241" y="1"/>
                  <a:pt x="1241" y="1"/>
                  <a:pt x="1241" y="1"/>
                </a:cubicBezTo>
                <a:cubicBezTo>
                  <a:pt x="1242" y="1"/>
                  <a:pt x="1242" y="1"/>
                  <a:pt x="1243" y="1"/>
                </a:cubicBezTo>
                <a:cubicBezTo>
                  <a:pt x="1243" y="1"/>
                  <a:pt x="1243" y="1"/>
                  <a:pt x="1243" y="1"/>
                </a:cubicBezTo>
                <a:cubicBezTo>
                  <a:pt x="1245" y="1"/>
                  <a:pt x="1246" y="2"/>
                  <a:pt x="1248" y="2"/>
                </a:cubicBezTo>
                <a:cubicBezTo>
                  <a:pt x="1249" y="2"/>
                  <a:pt x="1250" y="3"/>
                  <a:pt x="1251" y="3"/>
                </a:cubicBezTo>
                <a:cubicBezTo>
                  <a:pt x="1252" y="3"/>
                  <a:pt x="1252" y="3"/>
                  <a:pt x="1252" y="3"/>
                </a:cubicBezTo>
                <a:cubicBezTo>
                  <a:pt x="1252" y="2"/>
                  <a:pt x="1252" y="2"/>
                  <a:pt x="1252" y="2"/>
                </a:cubicBezTo>
                <a:cubicBezTo>
                  <a:pt x="1252" y="1"/>
                  <a:pt x="1252" y="1"/>
                  <a:pt x="1252" y="0"/>
                </a:cubicBezTo>
              </a:path>
            </a:pathLst>
          </a:custGeom>
          <a:solidFill>
            <a:srgbClr val="E8888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27" name="PA_任意多边形 1459"/>
          <p:cNvSpPr>
            <a:spLocks noEditPoints="1"/>
          </p:cNvSpPr>
          <p:nvPr>
            <p:custDataLst>
              <p:tags r:id="rId192"/>
            </p:custDataLst>
          </p:nvPr>
        </p:nvSpPr>
        <p:spPr bwMode="auto">
          <a:xfrm>
            <a:off x="965200" y="6797675"/>
            <a:ext cx="1028700" cy="125413"/>
          </a:xfrm>
          <a:custGeom>
            <a:avLst/>
            <a:gdLst>
              <a:gd name="T0" fmla="*/ 411 w 428"/>
              <a:gd name="T1" fmla="*/ 13 h 52"/>
              <a:gd name="T2" fmla="*/ 25 w 428"/>
              <a:gd name="T3" fmla="*/ 28 h 52"/>
              <a:gd name="T4" fmla="*/ 19 w 428"/>
              <a:gd name="T5" fmla="*/ 24 h 52"/>
              <a:gd name="T6" fmla="*/ 17 w 428"/>
              <a:gd name="T7" fmla="*/ 14 h 52"/>
              <a:gd name="T8" fmla="*/ 10 w 428"/>
              <a:gd name="T9" fmla="*/ 10 h 52"/>
              <a:gd name="T10" fmla="*/ 31 w 428"/>
              <a:gd name="T11" fmla="*/ 15 h 52"/>
              <a:gd name="T12" fmla="*/ 17 w 428"/>
              <a:gd name="T13" fmla="*/ 1 h 52"/>
              <a:gd name="T14" fmla="*/ 9 w 428"/>
              <a:gd name="T15" fmla="*/ 15 h 52"/>
              <a:gd name="T16" fmla="*/ 34 w 428"/>
              <a:gd name="T17" fmla="*/ 13 h 52"/>
              <a:gd name="T18" fmla="*/ 76 w 428"/>
              <a:gd name="T19" fmla="*/ 47 h 52"/>
              <a:gd name="T20" fmla="*/ 119 w 428"/>
              <a:gd name="T21" fmla="*/ 47 h 52"/>
              <a:gd name="T22" fmla="*/ 277 w 428"/>
              <a:gd name="T23" fmla="*/ 47 h 52"/>
              <a:gd name="T24" fmla="*/ 350 w 428"/>
              <a:gd name="T25" fmla="*/ 45 h 52"/>
              <a:gd name="T26" fmla="*/ 367 w 428"/>
              <a:gd name="T27" fmla="*/ 42 h 52"/>
              <a:gd name="T28" fmla="*/ 72 w 428"/>
              <a:gd name="T29" fmla="*/ 49 h 52"/>
              <a:gd name="T30" fmla="*/ 72 w 428"/>
              <a:gd name="T31" fmla="*/ 40 h 52"/>
              <a:gd name="T32" fmla="*/ 86 w 428"/>
              <a:gd name="T33" fmla="*/ 38 h 52"/>
              <a:gd name="T34" fmla="*/ 253 w 428"/>
              <a:gd name="T35" fmla="*/ 45 h 52"/>
              <a:gd name="T36" fmla="*/ 351 w 428"/>
              <a:gd name="T37" fmla="*/ 36 h 52"/>
              <a:gd name="T38" fmla="*/ 72 w 428"/>
              <a:gd name="T39" fmla="*/ 34 h 52"/>
              <a:gd name="T40" fmla="*/ 109 w 428"/>
              <a:gd name="T41" fmla="*/ 41 h 52"/>
              <a:gd name="T42" fmla="*/ 109 w 428"/>
              <a:gd name="T43" fmla="*/ 34 h 52"/>
              <a:gd name="T44" fmla="*/ 68 w 428"/>
              <a:gd name="T45" fmla="*/ 30 h 52"/>
              <a:gd name="T46" fmla="*/ 180 w 428"/>
              <a:gd name="T47" fmla="*/ 47 h 52"/>
              <a:gd name="T48" fmla="*/ 142 w 428"/>
              <a:gd name="T49" fmla="*/ 37 h 52"/>
              <a:gd name="T50" fmla="*/ 144 w 428"/>
              <a:gd name="T51" fmla="*/ 24 h 52"/>
              <a:gd name="T52" fmla="*/ 402 w 428"/>
              <a:gd name="T53" fmla="*/ 28 h 52"/>
              <a:gd name="T54" fmla="*/ 74 w 428"/>
              <a:gd name="T55" fmla="*/ 24 h 52"/>
              <a:gd name="T56" fmla="*/ 144 w 428"/>
              <a:gd name="T57" fmla="*/ 45 h 52"/>
              <a:gd name="T58" fmla="*/ 122 w 428"/>
              <a:gd name="T59" fmla="*/ 26 h 52"/>
              <a:gd name="T60" fmla="*/ 392 w 428"/>
              <a:gd name="T61" fmla="*/ 21 h 52"/>
              <a:gd name="T62" fmla="*/ 221 w 428"/>
              <a:gd name="T63" fmla="*/ 45 h 52"/>
              <a:gd name="T64" fmla="*/ 124 w 428"/>
              <a:gd name="T65" fmla="*/ 23 h 52"/>
              <a:gd name="T66" fmla="*/ 74 w 428"/>
              <a:gd name="T67" fmla="*/ 15 h 52"/>
              <a:gd name="T68" fmla="*/ 122 w 428"/>
              <a:gd name="T69" fmla="*/ 13 h 52"/>
              <a:gd name="T70" fmla="*/ 107 w 428"/>
              <a:gd name="T71" fmla="*/ 20 h 52"/>
              <a:gd name="T72" fmla="*/ 184 w 428"/>
              <a:gd name="T73" fmla="*/ 23 h 52"/>
              <a:gd name="T74" fmla="*/ 130 w 428"/>
              <a:gd name="T75" fmla="*/ 6 h 52"/>
              <a:gd name="T76" fmla="*/ 153 w 428"/>
              <a:gd name="T77" fmla="*/ 22 h 52"/>
              <a:gd name="T78" fmla="*/ 296 w 428"/>
              <a:gd name="T79" fmla="*/ 7 h 52"/>
              <a:gd name="T80" fmla="*/ 251 w 428"/>
              <a:gd name="T81" fmla="*/ 5 h 52"/>
              <a:gd name="T82" fmla="*/ 215 w 428"/>
              <a:gd name="T83" fmla="*/ 46 h 52"/>
              <a:gd name="T84" fmla="*/ 122 w 428"/>
              <a:gd name="T85" fmla="*/ 4 h 52"/>
              <a:gd name="T86" fmla="*/ 102 w 428"/>
              <a:gd name="T87" fmla="*/ 2 h 52"/>
              <a:gd name="T88" fmla="*/ 394 w 428"/>
              <a:gd name="T89" fmla="*/ 2 h 52"/>
              <a:gd name="T90" fmla="*/ 364 w 428"/>
              <a:gd name="T91" fmla="*/ 0 h 52"/>
              <a:gd name="T92" fmla="*/ 345 w 428"/>
              <a:gd name="T93" fmla="*/ 36 h 52"/>
              <a:gd name="T94" fmla="*/ 306 w 428"/>
              <a:gd name="T95" fmla="*/ 10 h 52"/>
              <a:gd name="T96" fmla="*/ 343 w 428"/>
              <a:gd name="T97" fmla="*/ 7 h 52"/>
              <a:gd name="T98" fmla="*/ 322 w 428"/>
              <a:gd name="T99" fmla="*/ 19 h 52"/>
              <a:gd name="T100" fmla="*/ 194 w 428"/>
              <a:gd name="T101" fmla="*/ 46 h 52"/>
              <a:gd name="T102" fmla="*/ 198 w 428"/>
              <a:gd name="T103" fmla="*/ 6 h 52"/>
              <a:gd name="T104" fmla="*/ 167 w 428"/>
              <a:gd name="T105" fmla="*/ 0 h 52"/>
              <a:gd name="T106" fmla="*/ 153 w 428"/>
              <a:gd name="T107" fmla="*/ 15 h 52"/>
              <a:gd name="T108" fmla="*/ 95 w 428"/>
              <a:gd name="T109" fmla="*/ 21 h 52"/>
              <a:gd name="T110" fmla="*/ 56 w 428"/>
              <a:gd name="T111" fmla="*/ 6 h 52"/>
              <a:gd name="T112" fmla="*/ 53 w 428"/>
              <a:gd name="T113" fmla="*/ 44 h 52"/>
              <a:gd name="T114" fmla="*/ 42 w 428"/>
              <a:gd name="T115" fmla="*/ 27 h 52"/>
              <a:gd name="T116" fmla="*/ 153 w 428"/>
              <a:gd name="T117" fmla="*/ 52 h 52"/>
              <a:gd name="T118" fmla="*/ 387 w 428"/>
              <a:gd name="T119" fmla="*/ 51 h 52"/>
              <a:gd name="T120" fmla="*/ 368 w 428"/>
              <a:gd name="T121" fmla="*/ 1 h 52"/>
              <a:gd name="T122" fmla="*/ 412 w 428"/>
              <a:gd name="T123" fmla="*/ 31 h 52"/>
              <a:gd name="T124" fmla="*/ 428 w 428"/>
              <a:gd name="T125" fmla="*/ 6 h 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428" h="52">
                <a:moveTo>
                  <a:pt x="0" y="34"/>
                </a:moveTo>
                <a:cubicBezTo>
                  <a:pt x="0" y="37"/>
                  <a:pt x="0" y="37"/>
                  <a:pt x="0" y="37"/>
                </a:cubicBezTo>
                <a:cubicBezTo>
                  <a:pt x="0" y="37"/>
                  <a:pt x="0" y="37"/>
                  <a:pt x="0" y="38"/>
                </a:cubicBezTo>
                <a:cubicBezTo>
                  <a:pt x="1" y="38"/>
                  <a:pt x="1" y="38"/>
                  <a:pt x="1" y="38"/>
                </a:cubicBezTo>
                <a:cubicBezTo>
                  <a:pt x="1" y="38"/>
                  <a:pt x="1" y="38"/>
                  <a:pt x="1" y="38"/>
                </a:cubicBezTo>
                <a:cubicBezTo>
                  <a:pt x="2" y="39"/>
                  <a:pt x="3" y="40"/>
                  <a:pt x="4" y="40"/>
                </a:cubicBezTo>
                <a:cubicBezTo>
                  <a:pt x="4" y="40"/>
                  <a:pt x="4" y="40"/>
                  <a:pt x="5" y="41"/>
                </a:cubicBezTo>
                <a:cubicBezTo>
                  <a:pt x="5" y="41"/>
                  <a:pt x="5" y="41"/>
                  <a:pt x="5" y="41"/>
                </a:cubicBezTo>
                <a:cubicBezTo>
                  <a:pt x="5" y="41"/>
                  <a:pt x="5" y="41"/>
                  <a:pt x="5" y="41"/>
                </a:cubicBezTo>
                <a:cubicBezTo>
                  <a:pt x="4" y="41"/>
                  <a:pt x="4" y="41"/>
                  <a:pt x="4" y="41"/>
                </a:cubicBezTo>
                <a:cubicBezTo>
                  <a:pt x="4" y="41"/>
                  <a:pt x="4" y="41"/>
                  <a:pt x="4" y="41"/>
                </a:cubicBezTo>
                <a:cubicBezTo>
                  <a:pt x="3" y="41"/>
                  <a:pt x="2" y="40"/>
                  <a:pt x="0" y="39"/>
                </a:cubicBezTo>
                <a:cubicBezTo>
                  <a:pt x="0" y="42"/>
                  <a:pt x="0" y="42"/>
                  <a:pt x="0" y="42"/>
                </a:cubicBezTo>
                <a:cubicBezTo>
                  <a:pt x="1" y="42"/>
                  <a:pt x="3" y="43"/>
                  <a:pt x="4" y="43"/>
                </a:cubicBezTo>
                <a:cubicBezTo>
                  <a:pt x="5" y="43"/>
                  <a:pt x="5" y="43"/>
                  <a:pt x="6" y="43"/>
                </a:cubicBezTo>
                <a:cubicBezTo>
                  <a:pt x="6" y="43"/>
                  <a:pt x="6" y="43"/>
                  <a:pt x="6" y="43"/>
                </a:cubicBezTo>
                <a:cubicBezTo>
                  <a:pt x="6" y="42"/>
                  <a:pt x="6" y="42"/>
                  <a:pt x="6" y="42"/>
                </a:cubicBezTo>
                <a:cubicBezTo>
                  <a:pt x="6" y="42"/>
                  <a:pt x="7" y="41"/>
                  <a:pt x="7" y="41"/>
                </a:cubicBezTo>
                <a:cubicBezTo>
                  <a:pt x="7" y="40"/>
                  <a:pt x="6" y="39"/>
                  <a:pt x="6" y="39"/>
                </a:cubicBezTo>
                <a:cubicBezTo>
                  <a:pt x="5" y="38"/>
                  <a:pt x="4" y="38"/>
                  <a:pt x="4" y="38"/>
                </a:cubicBezTo>
                <a:cubicBezTo>
                  <a:pt x="3" y="38"/>
                  <a:pt x="3" y="37"/>
                  <a:pt x="2" y="37"/>
                </a:cubicBezTo>
                <a:cubicBezTo>
                  <a:pt x="2" y="36"/>
                  <a:pt x="1" y="35"/>
                  <a:pt x="0" y="34"/>
                </a:cubicBezTo>
                <a:moveTo>
                  <a:pt x="400" y="20"/>
                </a:moveTo>
                <a:cubicBezTo>
                  <a:pt x="399" y="20"/>
                  <a:pt x="399" y="20"/>
                  <a:pt x="399" y="20"/>
                </a:cubicBezTo>
                <a:cubicBezTo>
                  <a:pt x="399" y="19"/>
                  <a:pt x="398" y="19"/>
                  <a:pt x="398" y="19"/>
                </a:cubicBezTo>
                <a:cubicBezTo>
                  <a:pt x="400" y="18"/>
                  <a:pt x="401" y="17"/>
                  <a:pt x="404" y="16"/>
                </a:cubicBezTo>
                <a:cubicBezTo>
                  <a:pt x="406" y="16"/>
                  <a:pt x="408" y="16"/>
                  <a:pt x="411" y="15"/>
                </a:cubicBezTo>
                <a:cubicBezTo>
                  <a:pt x="411" y="16"/>
                  <a:pt x="411" y="16"/>
                  <a:pt x="411" y="16"/>
                </a:cubicBezTo>
                <a:cubicBezTo>
                  <a:pt x="407" y="17"/>
                  <a:pt x="403" y="18"/>
                  <a:pt x="400" y="20"/>
                </a:cubicBezTo>
                <a:moveTo>
                  <a:pt x="413" y="13"/>
                </a:moveTo>
                <a:cubicBezTo>
                  <a:pt x="413" y="13"/>
                  <a:pt x="412" y="13"/>
                  <a:pt x="412" y="13"/>
                </a:cubicBezTo>
                <a:cubicBezTo>
                  <a:pt x="412" y="13"/>
                  <a:pt x="412" y="13"/>
                  <a:pt x="412" y="13"/>
                </a:cubicBezTo>
                <a:cubicBezTo>
                  <a:pt x="412" y="13"/>
                  <a:pt x="412" y="13"/>
                  <a:pt x="411" y="13"/>
                </a:cubicBezTo>
                <a:cubicBezTo>
                  <a:pt x="411" y="13"/>
                  <a:pt x="411" y="13"/>
                  <a:pt x="411" y="13"/>
                </a:cubicBezTo>
                <a:cubicBezTo>
                  <a:pt x="411" y="13"/>
                  <a:pt x="411" y="13"/>
                  <a:pt x="411" y="13"/>
                </a:cubicBezTo>
                <a:cubicBezTo>
                  <a:pt x="411" y="13"/>
                  <a:pt x="411" y="13"/>
                  <a:pt x="411" y="13"/>
                </a:cubicBezTo>
                <a:cubicBezTo>
                  <a:pt x="411" y="13"/>
                  <a:pt x="411" y="13"/>
                  <a:pt x="411" y="13"/>
                </a:cubicBezTo>
                <a:cubicBezTo>
                  <a:pt x="411" y="13"/>
                  <a:pt x="411" y="13"/>
                  <a:pt x="411" y="13"/>
                </a:cubicBezTo>
                <a:cubicBezTo>
                  <a:pt x="409" y="14"/>
                  <a:pt x="406" y="14"/>
                  <a:pt x="403" y="14"/>
                </a:cubicBezTo>
                <a:cubicBezTo>
                  <a:pt x="401" y="15"/>
                  <a:pt x="398" y="16"/>
                  <a:pt x="396" y="19"/>
                </a:cubicBezTo>
                <a:cubicBezTo>
                  <a:pt x="396" y="19"/>
                  <a:pt x="396" y="19"/>
                  <a:pt x="396" y="19"/>
                </a:cubicBezTo>
                <a:cubicBezTo>
                  <a:pt x="396" y="20"/>
                  <a:pt x="396" y="20"/>
                  <a:pt x="396" y="20"/>
                </a:cubicBezTo>
                <a:cubicBezTo>
                  <a:pt x="397" y="21"/>
                  <a:pt x="397" y="21"/>
                  <a:pt x="398" y="21"/>
                </a:cubicBezTo>
                <a:cubicBezTo>
                  <a:pt x="399" y="22"/>
                  <a:pt x="400" y="22"/>
                  <a:pt x="400" y="22"/>
                </a:cubicBezTo>
                <a:cubicBezTo>
                  <a:pt x="400" y="22"/>
                  <a:pt x="400" y="22"/>
                  <a:pt x="400" y="22"/>
                </a:cubicBezTo>
                <a:cubicBezTo>
                  <a:pt x="400" y="21"/>
                  <a:pt x="400" y="21"/>
                  <a:pt x="400" y="21"/>
                </a:cubicBezTo>
                <a:cubicBezTo>
                  <a:pt x="404" y="20"/>
                  <a:pt x="408" y="19"/>
                  <a:pt x="412" y="18"/>
                </a:cubicBezTo>
                <a:cubicBezTo>
                  <a:pt x="415" y="18"/>
                  <a:pt x="418" y="19"/>
                  <a:pt x="421" y="19"/>
                </a:cubicBezTo>
                <a:cubicBezTo>
                  <a:pt x="423" y="20"/>
                  <a:pt x="425" y="20"/>
                  <a:pt x="428" y="21"/>
                </a:cubicBezTo>
                <a:cubicBezTo>
                  <a:pt x="428" y="19"/>
                  <a:pt x="428" y="19"/>
                  <a:pt x="428" y="19"/>
                </a:cubicBezTo>
                <a:cubicBezTo>
                  <a:pt x="425" y="18"/>
                  <a:pt x="423" y="18"/>
                  <a:pt x="422" y="17"/>
                </a:cubicBezTo>
                <a:cubicBezTo>
                  <a:pt x="422" y="17"/>
                  <a:pt x="422" y="17"/>
                  <a:pt x="422" y="17"/>
                </a:cubicBezTo>
                <a:cubicBezTo>
                  <a:pt x="421" y="17"/>
                  <a:pt x="421" y="17"/>
                  <a:pt x="421" y="17"/>
                </a:cubicBezTo>
                <a:cubicBezTo>
                  <a:pt x="419" y="17"/>
                  <a:pt x="416" y="16"/>
                  <a:pt x="413" y="16"/>
                </a:cubicBezTo>
                <a:cubicBezTo>
                  <a:pt x="413" y="15"/>
                  <a:pt x="413" y="15"/>
                  <a:pt x="413" y="15"/>
                </a:cubicBezTo>
                <a:cubicBezTo>
                  <a:pt x="413" y="15"/>
                  <a:pt x="413" y="15"/>
                  <a:pt x="413" y="15"/>
                </a:cubicBezTo>
                <a:cubicBezTo>
                  <a:pt x="413" y="15"/>
                  <a:pt x="413" y="15"/>
                  <a:pt x="413" y="15"/>
                </a:cubicBezTo>
                <a:cubicBezTo>
                  <a:pt x="418" y="15"/>
                  <a:pt x="423" y="16"/>
                  <a:pt x="428" y="17"/>
                </a:cubicBezTo>
                <a:cubicBezTo>
                  <a:pt x="428" y="15"/>
                  <a:pt x="428" y="15"/>
                  <a:pt x="428" y="15"/>
                </a:cubicBezTo>
                <a:cubicBezTo>
                  <a:pt x="423" y="14"/>
                  <a:pt x="418" y="13"/>
                  <a:pt x="413" y="13"/>
                </a:cubicBezTo>
                <a:moveTo>
                  <a:pt x="21" y="34"/>
                </a:moveTo>
                <a:cubicBezTo>
                  <a:pt x="20" y="34"/>
                  <a:pt x="20" y="34"/>
                  <a:pt x="19" y="34"/>
                </a:cubicBezTo>
                <a:cubicBezTo>
                  <a:pt x="19" y="31"/>
                  <a:pt x="19" y="31"/>
                  <a:pt x="19" y="31"/>
                </a:cubicBezTo>
                <a:cubicBezTo>
                  <a:pt x="20" y="32"/>
                  <a:pt x="21" y="32"/>
                  <a:pt x="21" y="32"/>
                </a:cubicBezTo>
                <a:cubicBezTo>
                  <a:pt x="21" y="32"/>
                  <a:pt x="21" y="32"/>
                  <a:pt x="21" y="32"/>
                </a:cubicBezTo>
                <a:cubicBezTo>
                  <a:pt x="22" y="32"/>
                  <a:pt x="23" y="32"/>
                  <a:pt x="23" y="31"/>
                </a:cubicBezTo>
                <a:cubicBezTo>
                  <a:pt x="23" y="33"/>
                  <a:pt x="23" y="33"/>
                  <a:pt x="23" y="33"/>
                </a:cubicBezTo>
                <a:cubicBezTo>
                  <a:pt x="22" y="34"/>
                  <a:pt x="22" y="34"/>
                  <a:pt x="21" y="34"/>
                </a:cubicBezTo>
                <a:moveTo>
                  <a:pt x="23" y="29"/>
                </a:moveTo>
                <a:cubicBezTo>
                  <a:pt x="25" y="28"/>
                  <a:pt x="25" y="28"/>
                  <a:pt x="25" y="28"/>
                </a:cubicBezTo>
                <a:cubicBezTo>
                  <a:pt x="25" y="28"/>
                  <a:pt x="25" y="28"/>
                  <a:pt x="25" y="28"/>
                </a:cubicBezTo>
                <a:cubicBezTo>
                  <a:pt x="25" y="27"/>
                  <a:pt x="25" y="27"/>
                  <a:pt x="25" y="27"/>
                </a:cubicBezTo>
                <a:cubicBezTo>
                  <a:pt x="26" y="27"/>
                  <a:pt x="26" y="27"/>
                  <a:pt x="27" y="26"/>
                </a:cubicBezTo>
                <a:cubicBezTo>
                  <a:pt x="27" y="26"/>
                  <a:pt x="27" y="27"/>
                  <a:pt x="26" y="27"/>
                </a:cubicBezTo>
                <a:cubicBezTo>
                  <a:pt x="26" y="27"/>
                  <a:pt x="25" y="28"/>
                  <a:pt x="25" y="28"/>
                </a:cubicBezTo>
                <a:cubicBezTo>
                  <a:pt x="25" y="29"/>
                  <a:pt x="24" y="29"/>
                  <a:pt x="24" y="29"/>
                </a:cubicBezTo>
                <a:cubicBezTo>
                  <a:pt x="24" y="29"/>
                  <a:pt x="24" y="29"/>
                  <a:pt x="24" y="29"/>
                </a:cubicBezTo>
                <a:cubicBezTo>
                  <a:pt x="23" y="29"/>
                  <a:pt x="22" y="30"/>
                  <a:pt x="22" y="30"/>
                </a:cubicBezTo>
                <a:cubicBezTo>
                  <a:pt x="22" y="29"/>
                  <a:pt x="23" y="29"/>
                  <a:pt x="23" y="29"/>
                </a:cubicBezTo>
                <a:cubicBezTo>
                  <a:pt x="23" y="29"/>
                  <a:pt x="23" y="29"/>
                  <a:pt x="23" y="29"/>
                </a:cubicBezTo>
                <a:moveTo>
                  <a:pt x="19" y="29"/>
                </a:moveTo>
                <a:cubicBezTo>
                  <a:pt x="19" y="27"/>
                  <a:pt x="19" y="27"/>
                  <a:pt x="19" y="27"/>
                </a:cubicBezTo>
                <a:cubicBezTo>
                  <a:pt x="21" y="26"/>
                  <a:pt x="22" y="25"/>
                  <a:pt x="23" y="24"/>
                </a:cubicBezTo>
                <a:cubicBezTo>
                  <a:pt x="23" y="26"/>
                  <a:pt x="23" y="26"/>
                  <a:pt x="23" y="26"/>
                </a:cubicBezTo>
                <a:cubicBezTo>
                  <a:pt x="22" y="27"/>
                  <a:pt x="20" y="28"/>
                  <a:pt x="19" y="29"/>
                </a:cubicBezTo>
                <a:moveTo>
                  <a:pt x="13" y="24"/>
                </a:moveTo>
                <a:cubicBezTo>
                  <a:pt x="13" y="24"/>
                  <a:pt x="13" y="24"/>
                  <a:pt x="13" y="24"/>
                </a:cubicBezTo>
                <a:cubicBezTo>
                  <a:pt x="15" y="22"/>
                  <a:pt x="17" y="21"/>
                  <a:pt x="19" y="19"/>
                </a:cubicBezTo>
                <a:cubicBezTo>
                  <a:pt x="20" y="19"/>
                  <a:pt x="22" y="18"/>
                  <a:pt x="23" y="17"/>
                </a:cubicBezTo>
                <a:cubicBezTo>
                  <a:pt x="23" y="17"/>
                  <a:pt x="23" y="17"/>
                  <a:pt x="23" y="17"/>
                </a:cubicBezTo>
                <a:cubicBezTo>
                  <a:pt x="23" y="17"/>
                  <a:pt x="23" y="17"/>
                  <a:pt x="23" y="17"/>
                </a:cubicBezTo>
                <a:cubicBezTo>
                  <a:pt x="23" y="17"/>
                  <a:pt x="23" y="17"/>
                  <a:pt x="23" y="17"/>
                </a:cubicBezTo>
                <a:cubicBezTo>
                  <a:pt x="24" y="17"/>
                  <a:pt x="24" y="17"/>
                  <a:pt x="24" y="17"/>
                </a:cubicBezTo>
                <a:cubicBezTo>
                  <a:pt x="24" y="17"/>
                  <a:pt x="24" y="17"/>
                  <a:pt x="25" y="17"/>
                </a:cubicBezTo>
                <a:cubicBezTo>
                  <a:pt x="26" y="16"/>
                  <a:pt x="27" y="16"/>
                  <a:pt x="28" y="16"/>
                </a:cubicBezTo>
                <a:cubicBezTo>
                  <a:pt x="28" y="16"/>
                  <a:pt x="28" y="16"/>
                  <a:pt x="28" y="16"/>
                </a:cubicBezTo>
                <a:cubicBezTo>
                  <a:pt x="28" y="16"/>
                  <a:pt x="29" y="16"/>
                  <a:pt x="29" y="16"/>
                </a:cubicBezTo>
                <a:cubicBezTo>
                  <a:pt x="29" y="17"/>
                  <a:pt x="29" y="17"/>
                  <a:pt x="29" y="18"/>
                </a:cubicBezTo>
                <a:cubicBezTo>
                  <a:pt x="29" y="18"/>
                  <a:pt x="29" y="18"/>
                  <a:pt x="29" y="19"/>
                </a:cubicBezTo>
                <a:cubicBezTo>
                  <a:pt x="29" y="19"/>
                  <a:pt x="28" y="20"/>
                  <a:pt x="27" y="20"/>
                </a:cubicBezTo>
                <a:cubicBezTo>
                  <a:pt x="26" y="20"/>
                  <a:pt x="25" y="21"/>
                  <a:pt x="24" y="22"/>
                </a:cubicBezTo>
                <a:cubicBezTo>
                  <a:pt x="23" y="22"/>
                  <a:pt x="23" y="22"/>
                  <a:pt x="23" y="22"/>
                </a:cubicBezTo>
                <a:cubicBezTo>
                  <a:pt x="23" y="22"/>
                  <a:pt x="23" y="22"/>
                  <a:pt x="23" y="22"/>
                </a:cubicBezTo>
                <a:cubicBezTo>
                  <a:pt x="21" y="23"/>
                  <a:pt x="20" y="24"/>
                  <a:pt x="19" y="25"/>
                </a:cubicBezTo>
                <a:cubicBezTo>
                  <a:pt x="19" y="24"/>
                  <a:pt x="19" y="24"/>
                  <a:pt x="19" y="24"/>
                </a:cubicBezTo>
                <a:cubicBezTo>
                  <a:pt x="18" y="26"/>
                  <a:pt x="18" y="26"/>
                  <a:pt x="18" y="26"/>
                </a:cubicBezTo>
                <a:cubicBezTo>
                  <a:pt x="17" y="26"/>
                  <a:pt x="17" y="26"/>
                  <a:pt x="17" y="26"/>
                </a:cubicBezTo>
                <a:cubicBezTo>
                  <a:pt x="17" y="26"/>
                  <a:pt x="17" y="26"/>
                  <a:pt x="17" y="26"/>
                </a:cubicBezTo>
                <a:cubicBezTo>
                  <a:pt x="16" y="27"/>
                  <a:pt x="15" y="28"/>
                  <a:pt x="14" y="28"/>
                </a:cubicBezTo>
                <a:cubicBezTo>
                  <a:pt x="13" y="28"/>
                  <a:pt x="13" y="27"/>
                  <a:pt x="12" y="27"/>
                </a:cubicBezTo>
                <a:cubicBezTo>
                  <a:pt x="12" y="26"/>
                  <a:pt x="11" y="26"/>
                  <a:pt x="11" y="25"/>
                </a:cubicBezTo>
                <a:cubicBezTo>
                  <a:pt x="11" y="24"/>
                  <a:pt x="11" y="24"/>
                  <a:pt x="11" y="24"/>
                </a:cubicBezTo>
                <a:cubicBezTo>
                  <a:pt x="11" y="24"/>
                  <a:pt x="11" y="24"/>
                  <a:pt x="11" y="24"/>
                </a:cubicBezTo>
                <a:cubicBezTo>
                  <a:pt x="11" y="24"/>
                  <a:pt x="11" y="24"/>
                  <a:pt x="11" y="24"/>
                </a:cubicBezTo>
                <a:cubicBezTo>
                  <a:pt x="11" y="24"/>
                  <a:pt x="11" y="24"/>
                  <a:pt x="11" y="24"/>
                </a:cubicBezTo>
                <a:cubicBezTo>
                  <a:pt x="12" y="23"/>
                  <a:pt x="12" y="23"/>
                  <a:pt x="12" y="23"/>
                </a:cubicBezTo>
                <a:cubicBezTo>
                  <a:pt x="12" y="24"/>
                  <a:pt x="12" y="24"/>
                  <a:pt x="12" y="24"/>
                </a:cubicBezTo>
                <a:cubicBezTo>
                  <a:pt x="13" y="24"/>
                  <a:pt x="13" y="24"/>
                  <a:pt x="13" y="24"/>
                </a:cubicBezTo>
                <a:moveTo>
                  <a:pt x="19" y="17"/>
                </a:moveTo>
                <a:cubicBezTo>
                  <a:pt x="19" y="15"/>
                  <a:pt x="19" y="15"/>
                  <a:pt x="19" y="15"/>
                </a:cubicBezTo>
                <a:cubicBezTo>
                  <a:pt x="21" y="15"/>
                  <a:pt x="22" y="14"/>
                  <a:pt x="23" y="14"/>
                </a:cubicBezTo>
                <a:cubicBezTo>
                  <a:pt x="23" y="15"/>
                  <a:pt x="23" y="15"/>
                  <a:pt x="23" y="15"/>
                </a:cubicBezTo>
                <a:cubicBezTo>
                  <a:pt x="23" y="15"/>
                  <a:pt x="23" y="15"/>
                  <a:pt x="23" y="15"/>
                </a:cubicBezTo>
                <a:cubicBezTo>
                  <a:pt x="23" y="15"/>
                  <a:pt x="22" y="15"/>
                  <a:pt x="22" y="16"/>
                </a:cubicBezTo>
                <a:cubicBezTo>
                  <a:pt x="21" y="16"/>
                  <a:pt x="20" y="16"/>
                  <a:pt x="19" y="17"/>
                </a:cubicBezTo>
                <a:moveTo>
                  <a:pt x="17" y="13"/>
                </a:moveTo>
                <a:cubicBezTo>
                  <a:pt x="19" y="12"/>
                  <a:pt x="19" y="12"/>
                  <a:pt x="19" y="12"/>
                </a:cubicBezTo>
                <a:cubicBezTo>
                  <a:pt x="19" y="12"/>
                  <a:pt x="19" y="12"/>
                  <a:pt x="19" y="12"/>
                </a:cubicBezTo>
                <a:cubicBezTo>
                  <a:pt x="19" y="12"/>
                  <a:pt x="19" y="12"/>
                  <a:pt x="19" y="12"/>
                </a:cubicBezTo>
                <a:cubicBezTo>
                  <a:pt x="21" y="11"/>
                  <a:pt x="23" y="10"/>
                  <a:pt x="24" y="9"/>
                </a:cubicBezTo>
                <a:cubicBezTo>
                  <a:pt x="26" y="9"/>
                  <a:pt x="28" y="9"/>
                  <a:pt x="29" y="8"/>
                </a:cubicBezTo>
                <a:cubicBezTo>
                  <a:pt x="29" y="9"/>
                  <a:pt x="29" y="9"/>
                  <a:pt x="29" y="9"/>
                </a:cubicBezTo>
                <a:cubicBezTo>
                  <a:pt x="29" y="10"/>
                  <a:pt x="29" y="10"/>
                  <a:pt x="29" y="11"/>
                </a:cubicBezTo>
                <a:cubicBezTo>
                  <a:pt x="27" y="11"/>
                  <a:pt x="25" y="11"/>
                  <a:pt x="24" y="12"/>
                </a:cubicBezTo>
                <a:cubicBezTo>
                  <a:pt x="24" y="12"/>
                  <a:pt x="24" y="12"/>
                  <a:pt x="24" y="12"/>
                </a:cubicBezTo>
                <a:cubicBezTo>
                  <a:pt x="22" y="12"/>
                  <a:pt x="21" y="13"/>
                  <a:pt x="19" y="13"/>
                </a:cubicBezTo>
                <a:cubicBezTo>
                  <a:pt x="19" y="13"/>
                  <a:pt x="19" y="13"/>
                  <a:pt x="19" y="13"/>
                </a:cubicBezTo>
                <a:cubicBezTo>
                  <a:pt x="18" y="14"/>
                  <a:pt x="18" y="14"/>
                  <a:pt x="18" y="14"/>
                </a:cubicBezTo>
                <a:cubicBezTo>
                  <a:pt x="17" y="14"/>
                  <a:pt x="17" y="14"/>
                  <a:pt x="17" y="14"/>
                </a:cubicBezTo>
                <a:cubicBezTo>
                  <a:pt x="17" y="14"/>
                  <a:pt x="17" y="14"/>
                  <a:pt x="17" y="14"/>
                </a:cubicBezTo>
                <a:cubicBezTo>
                  <a:pt x="16" y="15"/>
                  <a:pt x="15" y="15"/>
                  <a:pt x="14" y="16"/>
                </a:cubicBezTo>
                <a:cubicBezTo>
                  <a:pt x="14" y="15"/>
                  <a:pt x="14" y="15"/>
                  <a:pt x="14" y="15"/>
                </a:cubicBezTo>
                <a:cubicBezTo>
                  <a:pt x="15" y="14"/>
                  <a:pt x="16" y="13"/>
                  <a:pt x="17" y="13"/>
                </a:cubicBezTo>
                <a:cubicBezTo>
                  <a:pt x="17" y="13"/>
                  <a:pt x="17" y="13"/>
                  <a:pt x="17" y="13"/>
                </a:cubicBezTo>
                <a:moveTo>
                  <a:pt x="21" y="7"/>
                </a:moveTo>
                <a:cubicBezTo>
                  <a:pt x="21" y="7"/>
                  <a:pt x="21" y="7"/>
                  <a:pt x="21" y="7"/>
                </a:cubicBezTo>
                <a:cubicBezTo>
                  <a:pt x="22" y="7"/>
                  <a:pt x="22" y="7"/>
                  <a:pt x="22" y="7"/>
                </a:cubicBezTo>
                <a:cubicBezTo>
                  <a:pt x="22" y="7"/>
                  <a:pt x="23" y="7"/>
                  <a:pt x="23" y="7"/>
                </a:cubicBezTo>
                <a:cubicBezTo>
                  <a:pt x="23" y="8"/>
                  <a:pt x="23" y="8"/>
                  <a:pt x="23" y="8"/>
                </a:cubicBezTo>
                <a:cubicBezTo>
                  <a:pt x="22" y="8"/>
                  <a:pt x="20" y="9"/>
                  <a:pt x="19" y="9"/>
                </a:cubicBezTo>
                <a:cubicBezTo>
                  <a:pt x="19" y="8"/>
                  <a:pt x="19" y="8"/>
                  <a:pt x="19" y="8"/>
                </a:cubicBezTo>
                <a:cubicBezTo>
                  <a:pt x="20" y="8"/>
                  <a:pt x="21" y="7"/>
                  <a:pt x="21" y="7"/>
                </a:cubicBezTo>
                <a:cubicBezTo>
                  <a:pt x="21" y="7"/>
                  <a:pt x="21" y="7"/>
                  <a:pt x="21" y="7"/>
                </a:cubicBezTo>
                <a:moveTo>
                  <a:pt x="17" y="5"/>
                </a:moveTo>
                <a:cubicBezTo>
                  <a:pt x="18" y="5"/>
                  <a:pt x="18" y="5"/>
                  <a:pt x="18" y="5"/>
                </a:cubicBezTo>
                <a:cubicBezTo>
                  <a:pt x="18" y="5"/>
                  <a:pt x="18" y="5"/>
                  <a:pt x="18" y="5"/>
                </a:cubicBezTo>
                <a:cubicBezTo>
                  <a:pt x="19" y="4"/>
                  <a:pt x="19" y="4"/>
                  <a:pt x="19" y="4"/>
                </a:cubicBezTo>
                <a:cubicBezTo>
                  <a:pt x="19" y="4"/>
                  <a:pt x="19" y="4"/>
                  <a:pt x="19" y="4"/>
                </a:cubicBezTo>
                <a:cubicBezTo>
                  <a:pt x="21" y="4"/>
                  <a:pt x="22" y="4"/>
                  <a:pt x="24" y="3"/>
                </a:cubicBezTo>
                <a:cubicBezTo>
                  <a:pt x="26" y="3"/>
                  <a:pt x="28" y="3"/>
                  <a:pt x="30" y="3"/>
                </a:cubicBezTo>
                <a:cubicBezTo>
                  <a:pt x="30" y="3"/>
                  <a:pt x="30" y="3"/>
                  <a:pt x="30" y="3"/>
                </a:cubicBezTo>
                <a:cubicBezTo>
                  <a:pt x="29" y="3"/>
                  <a:pt x="27" y="4"/>
                  <a:pt x="25" y="4"/>
                </a:cubicBezTo>
                <a:cubicBezTo>
                  <a:pt x="25" y="4"/>
                  <a:pt x="25" y="4"/>
                  <a:pt x="25" y="4"/>
                </a:cubicBezTo>
                <a:cubicBezTo>
                  <a:pt x="24" y="4"/>
                  <a:pt x="24" y="4"/>
                  <a:pt x="24" y="4"/>
                </a:cubicBezTo>
                <a:cubicBezTo>
                  <a:pt x="23" y="4"/>
                  <a:pt x="23" y="4"/>
                  <a:pt x="23" y="4"/>
                </a:cubicBezTo>
                <a:cubicBezTo>
                  <a:pt x="23" y="4"/>
                  <a:pt x="23" y="4"/>
                  <a:pt x="23" y="4"/>
                </a:cubicBezTo>
                <a:cubicBezTo>
                  <a:pt x="22" y="5"/>
                  <a:pt x="22" y="5"/>
                  <a:pt x="21" y="5"/>
                </a:cubicBezTo>
                <a:cubicBezTo>
                  <a:pt x="20" y="6"/>
                  <a:pt x="20" y="6"/>
                  <a:pt x="19" y="6"/>
                </a:cubicBezTo>
                <a:cubicBezTo>
                  <a:pt x="19" y="6"/>
                  <a:pt x="19" y="6"/>
                  <a:pt x="19" y="6"/>
                </a:cubicBezTo>
                <a:cubicBezTo>
                  <a:pt x="18" y="6"/>
                  <a:pt x="18" y="6"/>
                  <a:pt x="18" y="6"/>
                </a:cubicBezTo>
                <a:cubicBezTo>
                  <a:pt x="17" y="7"/>
                  <a:pt x="17" y="7"/>
                  <a:pt x="17" y="7"/>
                </a:cubicBezTo>
                <a:cubicBezTo>
                  <a:pt x="17" y="7"/>
                  <a:pt x="17" y="7"/>
                  <a:pt x="17" y="7"/>
                </a:cubicBezTo>
                <a:cubicBezTo>
                  <a:pt x="16" y="7"/>
                  <a:pt x="15" y="8"/>
                  <a:pt x="13" y="9"/>
                </a:cubicBezTo>
                <a:cubicBezTo>
                  <a:pt x="12" y="10"/>
                  <a:pt x="11" y="10"/>
                  <a:pt x="10" y="10"/>
                </a:cubicBezTo>
                <a:cubicBezTo>
                  <a:pt x="10" y="10"/>
                  <a:pt x="10" y="10"/>
                  <a:pt x="10" y="10"/>
                </a:cubicBezTo>
                <a:cubicBezTo>
                  <a:pt x="9" y="10"/>
                  <a:pt x="8" y="10"/>
                  <a:pt x="7" y="9"/>
                </a:cubicBezTo>
                <a:cubicBezTo>
                  <a:pt x="10" y="7"/>
                  <a:pt x="14" y="6"/>
                  <a:pt x="17" y="5"/>
                </a:cubicBezTo>
                <a:cubicBezTo>
                  <a:pt x="17" y="5"/>
                  <a:pt x="17" y="5"/>
                  <a:pt x="17" y="5"/>
                </a:cubicBezTo>
                <a:moveTo>
                  <a:pt x="19" y="2"/>
                </a:moveTo>
                <a:cubicBezTo>
                  <a:pt x="19" y="1"/>
                  <a:pt x="19" y="1"/>
                  <a:pt x="19" y="1"/>
                </a:cubicBezTo>
                <a:cubicBezTo>
                  <a:pt x="21" y="1"/>
                  <a:pt x="22" y="1"/>
                  <a:pt x="23" y="1"/>
                </a:cubicBezTo>
                <a:cubicBezTo>
                  <a:pt x="23" y="1"/>
                  <a:pt x="23" y="1"/>
                  <a:pt x="23" y="1"/>
                </a:cubicBezTo>
                <a:cubicBezTo>
                  <a:pt x="22" y="2"/>
                  <a:pt x="21" y="2"/>
                  <a:pt x="19" y="2"/>
                </a:cubicBezTo>
                <a:moveTo>
                  <a:pt x="37" y="0"/>
                </a:moveTo>
                <a:cubicBezTo>
                  <a:pt x="35" y="0"/>
                  <a:pt x="35" y="0"/>
                  <a:pt x="35" y="0"/>
                </a:cubicBezTo>
                <a:cubicBezTo>
                  <a:pt x="34" y="1"/>
                  <a:pt x="34" y="2"/>
                  <a:pt x="34" y="4"/>
                </a:cubicBezTo>
                <a:cubicBezTo>
                  <a:pt x="34" y="4"/>
                  <a:pt x="34" y="5"/>
                  <a:pt x="34" y="5"/>
                </a:cubicBezTo>
                <a:cubicBezTo>
                  <a:pt x="33" y="8"/>
                  <a:pt x="32" y="10"/>
                  <a:pt x="32" y="13"/>
                </a:cubicBezTo>
                <a:cubicBezTo>
                  <a:pt x="32" y="16"/>
                  <a:pt x="33" y="18"/>
                  <a:pt x="33" y="21"/>
                </a:cubicBezTo>
                <a:cubicBezTo>
                  <a:pt x="31" y="23"/>
                  <a:pt x="31" y="25"/>
                  <a:pt x="30" y="27"/>
                </a:cubicBezTo>
                <a:cubicBezTo>
                  <a:pt x="29" y="30"/>
                  <a:pt x="28" y="31"/>
                  <a:pt x="25" y="32"/>
                </a:cubicBezTo>
                <a:cubicBezTo>
                  <a:pt x="25" y="32"/>
                  <a:pt x="25" y="32"/>
                  <a:pt x="25" y="32"/>
                </a:cubicBezTo>
                <a:cubicBezTo>
                  <a:pt x="25" y="32"/>
                  <a:pt x="25" y="32"/>
                  <a:pt x="25" y="32"/>
                </a:cubicBezTo>
                <a:cubicBezTo>
                  <a:pt x="25" y="31"/>
                  <a:pt x="25" y="31"/>
                  <a:pt x="25" y="31"/>
                </a:cubicBezTo>
                <a:cubicBezTo>
                  <a:pt x="25" y="30"/>
                  <a:pt x="25" y="30"/>
                  <a:pt x="25" y="30"/>
                </a:cubicBezTo>
                <a:cubicBezTo>
                  <a:pt x="25" y="30"/>
                  <a:pt x="25" y="30"/>
                  <a:pt x="25" y="30"/>
                </a:cubicBezTo>
                <a:cubicBezTo>
                  <a:pt x="26" y="30"/>
                  <a:pt x="26" y="30"/>
                  <a:pt x="26" y="30"/>
                </a:cubicBezTo>
                <a:cubicBezTo>
                  <a:pt x="26" y="30"/>
                  <a:pt x="26" y="30"/>
                  <a:pt x="26" y="30"/>
                </a:cubicBezTo>
                <a:cubicBezTo>
                  <a:pt x="27" y="30"/>
                  <a:pt x="27" y="29"/>
                  <a:pt x="28" y="28"/>
                </a:cubicBezTo>
                <a:cubicBezTo>
                  <a:pt x="29" y="28"/>
                  <a:pt x="29" y="27"/>
                  <a:pt x="29" y="26"/>
                </a:cubicBezTo>
                <a:cubicBezTo>
                  <a:pt x="29" y="25"/>
                  <a:pt x="29" y="24"/>
                  <a:pt x="29" y="24"/>
                </a:cubicBezTo>
                <a:cubicBezTo>
                  <a:pt x="28" y="23"/>
                  <a:pt x="28" y="23"/>
                  <a:pt x="28" y="23"/>
                </a:cubicBezTo>
                <a:cubicBezTo>
                  <a:pt x="27" y="24"/>
                  <a:pt x="27" y="24"/>
                  <a:pt x="27" y="24"/>
                </a:cubicBezTo>
                <a:cubicBezTo>
                  <a:pt x="27" y="24"/>
                  <a:pt x="26" y="25"/>
                  <a:pt x="25" y="25"/>
                </a:cubicBezTo>
                <a:cubicBezTo>
                  <a:pt x="25" y="23"/>
                  <a:pt x="25" y="23"/>
                  <a:pt x="25" y="23"/>
                </a:cubicBezTo>
                <a:cubicBezTo>
                  <a:pt x="26" y="22"/>
                  <a:pt x="27" y="22"/>
                  <a:pt x="29" y="21"/>
                </a:cubicBezTo>
                <a:cubicBezTo>
                  <a:pt x="29" y="21"/>
                  <a:pt x="30" y="21"/>
                  <a:pt x="31" y="20"/>
                </a:cubicBezTo>
                <a:cubicBezTo>
                  <a:pt x="31" y="19"/>
                  <a:pt x="31" y="19"/>
                  <a:pt x="31" y="18"/>
                </a:cubicBezTo>
                <a:cubicBezTo>
                  <a:pt x="31" y="17"/>
                  <a:pt x="31" y="16"/>
                  <a:pt x="31" y="15"/>
                </a:cubicBezTo>
                <a:cubicBezTo>
                  <a:pt x="31" y="15"/>
                  <a:pt x="31" y="15"/>
                  <a:pt x="31" y="15"/>
                </a:cubicBezTo>
                <a:cubicBezTo>
                  <a:pt x="31" y="15"/>
                  <a:pt x="31" y="15"/>
                  <a:pt x="31" y="15"/>
                </a:cubicBezTo>
                <a:cubicBezTo>
                  <a:pt x="30" y="14"/>
                  <a:pt x="29" y="14"/>
                  <a:pt x="28" y="14"/>
                </a:cubicBezTo>
                <a:cubicBezTo>
                  <a:pt x="28" y="14"/>
                  <a:pt x="28" y="14"/>
                  <a:pt x="28" y="14"/>
                </a:cubicBezTo>
                <a:cubicBezTo>
                  <a:pt x="27" y="14"/>
                  <a:pt x="26" y="14"/>
                  <a:pt x="25" y="14"/>
                </a:cubicBezTo>
                <a:cubicBezTo>
                  <a:pt x="25" y="13"/>
                  <a:pt x="25" y="13"/>
                  <a:pt x="25" y="13"/>
                </a:cubicBezTo>
                <a:cubicBezTo>
                  <a:pt x="27" y="13"/>
                  <a:pt x="28" y="13"/>
                  <a:pt x="29" y="13"/>
                </a:cubicBezTo>
                <a:cubicBezTo>
                  <a:pt x="29" y="13"/>
                  <a:pt x="29" y="13"/>
                  <a:pt x="29" y="13"/>
                </a:cubicBezTo>
                <a:cubicBezTo>
                  <a:pt x="30" y="13"/>
                  <a:pt x="30" y="13"/>
                  <a:pt x="30" y="13"/>
                </a:cubicBezTo>
                <a:cubicBezTo>
                  <a:pt x="30" y="13"/>
                  <a:pt x="30" y="13"/>
                  <a:pt x="30" y="13"/>
                </a:cubicBezTo>
                <a:cubicBezTo>
                  <a:pt x="31" y="12"/>
                  <a:pt x="31" y="10"/>
                  <a:pt x="31" y="9"/>
                </a:cubicBezTo>
                <a:cubicBezTo>
                  <a:pt x="31" y="8"/>
                  <a:pt x="31" y="7"/>
                  <a:pt x="30" y="7"/>
                </a:cubicBezTo>
                <a:cubicBezTo>
                  <a:pt x="30" y="6"/>
                  <a:pt x="30" y="6"/>
                  <a:pt x="30" y="6"/>
                </a:cubicBezTo>
                <a:cubicBezTo>
                  <a:pt x="29" y="6"/>
                  <a:pt x="29" y="6"/>
                  <a:pt x="29" y="6"/>
                </a:cubicBezTo>
                <a:cubicBezTo>
                  <a:pt x="28" y="7"/>
                  <a:pt x="27" y="7"/>
                  <a:pt x="25" y="7"/>
                </a:cubicBezTo>
                <a:cubicBezTo>
                  <a:pt x="25" y="6"/>
                  <a:pt x="25" y="6"/>
                  <a:pt x="25" y="6"/>
                </a:cubicBezTo>
                <a:cubicBezTo>
                  <a:pt x="27" y="6"/>
                  <a:pt x="30" y="5"/>
                  <a:pt x="32" y="4"/>
                </a:cubicBezTo>
                <a:cubicBezTo>
                  <a:pt x="33" y="4"/>
                  <a:pt x="33" y="4"/>
                  <a:pt x="33" y="4"/>
                </a:cubicBezTo>
                <a:cubicBezTo>
                  <a:pt x="32" y="3"/>
                  <a:pt x="32" y="3"/>
                  <a:pt x="32" y="3"/>
                </a:cubicBezTo>
                <a:cubicBezTo>
                  <a:pt x="32" y="3"/>
                  <a:pt x="32" y="3"/>
                  <a:pt x="32" y="3"/>
                </a:cubicBezTo>
                <a:cubicBezTo>
                  <a:pt x="32" y="2"/>
                  <a:pt x="32" y="2"/>
                  <a:pt x="32" y="1"/>
                </a:cubicBezTo>
                <a:cubicBezTo>
                  <a:pt x="31" y="1"/>
                  <a:pt x="31" y="1"/>
                  <a:pt x="30" y="1"/>
                </a:cubicBezTo>
                <a:cubicBezTo>
                  <a:pt x="30" y="1"/>
                  <a:pt x="30" y="1"/>
                  <a:pt x="30" y="1"/>
                </a:cubicBezTo>
                <a:cubicBezTo>
                  <a:pt x="29" y="1"/>
                  <a:pt x="27" y="1"/>
                  <a:pt x="25" y="1"/>
                </a:cubicBezTo>
                <a:cubicBezTo>
                  <a:pt x="25" y="0"/>
                  <a:pt x="25" y="0"/>
                  <a:pt x="25" y="0"/>
                </a:cubicBezTo>
                <a:cubicBezTo>
                  <a:pt x="26" y="0"/>
                  <a:pt x="26" y="0"/>
                  <a:pt x="26" y="0"/>
                </a:cubicBezTo>
                <a:cubicBezTo>
                  <a:pt x="26" y="0"/>
                  <a:pt x="27" y="0"/>
                  <a:pt x="28" y="0"/>
                </a:cubicBezTo>
                <a:cubicBezTo>
                  <a:pt x="28" y="0"/>
                  <a:pt x="28" y="0"/>
                  <a:pt x="28" y="0"/>
                </a:cubicBezTo>
                <a:cubicBezTo>
                  <a:pt x="29" y="0"/>
                  <a:pt x="29" y="0"/>
                  <a:pt x="30" y="0"/>
                </a:cubicBezTo>
                <a:cubicBezTo>
                  <a:pt x="16" y="0"/>
                  <a:pt x="16" y="0"/>
                  <a:pt x="16" y="0"/>
                </a:cubicBezTo>
                <a:cubicBezTo>
                  <a:pt x="10" y="1"/>
                  <a:pt x="4" y="3"/>
                  <a:pt x="0" y="7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9"/>
                  <a:pt x="0" y="9"/>
                  <a:pt x="0" y="9"/>
                </a:cubicBezTo>
                <a:cubicBezTo>
                  <a:pt x="0" y="9"/>
                  <a:pt x="0" y="9"/>
                  <a:pt x="0" y="9"/>
                </a:cubicBezTo>
                <a:cubicBezTo>
                  <a:pt x="1" y="9"/>
                  <a:pt x="1" y="9"/>
                  <a:pt x="1" y="9"/>
                </a:cubicBezTo>
                <a:cubicBezTo>
                  <a:pt x="5" y="5"/>
                  <a:pt x="11" y="3"/>
                  <a:pt x="17" y="1"/>
                </a:cubicBezTo>
                <a:cubicBezTo>
                  <a:pt x="17" y="3"/>
                  <a:pt x="17" y="3"/>
                  <a:pt x="17" y="3"/>
                </a:cubicBezTo>
                <a:cubicBezTo>
                  <a:pt x="13" y="4"/>
                  <a:pt x="8" y="5"/>
                  <a:pt x="5" y="8"/>
                </a:cubicBezTo>
                <a:cubicBezTo>
                  <a:pt x="4" y="8"/>
                  <a:pt x="4" y="8"/>
                  <a:pt x="4" y="8"/>
                </a:cubicBezTo>
                <a:cubicBezTo>
                  <a:pt x="4" y="9"/>
                  <a:pt x="4" y="9"/>
                  <a:pt x="4" y="9"/>
                </a:cubicBezTo>
                <a:cubicBezTo>
                  <a:pt x="6" y="11"/>
                  <a:pt x="8" y="12"/>
                  <a:pt x="10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3" y="12"/>
                  <a:pt x="14" y="11"/>
                </a:cubicBezTo>
                <a:cubicBezTo>
                  <a:pt x="15" y="10"/>
                  <a:pt x="16" y="9"/>
                  <a:pt x="17" y="9"/>
                </a:cubicBezTo>
                <a:cubicBezTo>
                  <a:pt x="17" y="10"/>
                  <a:pt x="17" y="10"/>
                  <a:pt x="17" y="10"/>
                </a:cubicBezTo>
                <a:cubicBezTo>
                  <a:pt x="15" y="11"/>
                  <a:pt x="14" y="13"/>
                  <a:pt x="12" y="14"/>
                </a:cubicBezTo>
                <a:cubicBezTo>
                  <a:pt x="12" y="14"/>
                  <a:pt x="12" y="14"/>
                  <a:pt x="12" y="14"/>
                </a:cubicBezTo>
                <a:cubicBezTo>
                  <a:pt x="12" y="18"/>
                  <a:pt x="12" y="18"/>
                  <a:pt x="12" y="18"/>
                </a:cubicBezTo>
                <a:cubicBezTo>
                  <a:pt x="12" y="20"/>
                  <a:pt x="12" y="20"/>
                  <a:pt x="12" y="20"/>
                </a:cubicBezTo>
                <a:cubicBezTo>
                  <a:pt x="13" y="19"/>
                  <a:pt x="13" y="19"/>
                  <a:pt x="13" y="19"/>
                </a:cubicBezTo>
                <a:cubicBezTo>
                  <a:pt x="15" y="18"/>
                  <a:pt x="16" y="17"/>
                  <a:pt x="17" y="16"/>
                </a:cubicBezTo>
                <a:cubicBezTo>
                  <a:pt x="17" y="18"/>
                  <a:pt x="17" y="18"/>
                  <a:pt x="17" y="18"/>
                </a:cubicBezTo>
                <a:cubicBezTo>
                  <a:pt x="16" y="19"/>
                  <a:pt x="14" y="20"/>
                  <a:pt x="13" y="22"/>
                </a:cubicBezTo>
                <a:cubicBezTo>
                  <a:pt x="12" y="21"/>
                  <a:pt x="12" y="21"/>
                  <a:pt x="12" y="21"/>
                </a:cubicBezTo>
                <a:cubicBezTo>
                  <a:pt x="12" y="21"/>
                  <a:pt x="12" y="21"/>
                  <a:pt x="12" y="21"/>
                </a:cubicBezTo>
                <a:cubicBezTo>
                  <a:pt x="11" y="21"/>
                  <a:pt x="11" y="22"/>
                  <a:pt x="10" y="22"/>
                </a:cubicBezTo>
                <a:cubicBezTo>
                  <a:pt x="9" y="23"/>
                  <a:pt x="9" y="23"/>
                  <a:pt x="9" y="24"/>
                </a:cubicBezTo>
                <a:cubicBezTo>
                  <a:pt x="9" y="24"/>
                  <a:pt x="9" y="25"/>
                  <a:pt x="9" y="25"/>
                </a:cubicBezTo>
                <a:cubicBezTo>
                  <a:pt x="10" y="26"/>
                  <a:pt x="10" y="27"/>
                  <a:pt x="11" y="28"/>
                </a:cubicBezTo>
                <a:cubicBezTo>
                  <a:pt x="12" y="29"/>
                  <a:pt x="13" y="29"/>
                  <a:pt x="14" y="30"/>
                </a:cubicBezTo>
                <a:cubicBezTo>
                  <a:pt x="14" y="30"/>
                  <a:pt x="14" y="30"/>
                  <a:pt x="14" y="30"/>
                </a:cubicBezTo>
                <a:cubicBezTo>
                  <a:pt x="14" y="30"/>
                  <a:pt x="14" y="30"/>
                  <a:pt x="14" y="30"/>
                </a:cubicBezTo>
                <a:cubicBezTo>
                  <a:pt x="15" y="30"/>
                  <a:pt x="16" y="29"/>
                  <a:pt x="17" y="29"/>
                </a:cubicBezTo>
                <a:cubicBezTo>
                  <a:pt x="17" y="33"/>
                  <a:pt x="17" y="33"/>
                  <a:pt x="17" y="33"/>
                </a:cubicBezTo>
                <a:cubicBezTo>
                  <a:pt x="15" y="32"/>
                  <a:pt x="12" y="30"/>
                  <a:pt x="10" y="29"/>
                </a:cubicBezTo>
                <a:cubicBezTo>
                  <a:pt x="10" y="29"/>
                  <a:pt x="10" y="29"/>
                  <a:pt x="10" y="29"/>
                </a:cubicBezTo>
                <a:cubicBezTo>
                  <a:pt x="10" y="29"/>
                  <a:pt x="10" y="29"/>
                  <a:pt x="10" y="29"/>
                </a:cubicBezTo>
                <a:cubicBezTo>
                  <a:pt x="8" y="27"/>
                  <a:pt x="8" y="26"/>
                  <a:pt x="8" y="24"/>
                </a:cubicBezTo>
                <a:cubicBezTo>
                  <a:pt x="8" y="24"/>
                  <a:pt x="8" y="23"/>
                  <a:pt x="8" y="22"/>
                </a:cubicBezTo>
                <a:cubicBezTo>
                  <a:pt x="9" y="20"/>
                  <a:pt x="10" y="19"/>
                  <a:pt x="10" y="17"/>
                </a:cubicBezTo>
                <a:cubicBezTo>
                  <a:pt x="10" y="16"/>
                  <a:pt x="10" y="15"/>
                  <a:pt x="9" y="15"/>
                </a:cubicBezTo>
                <a:cubicBezTo>
                  <a:pt x="9" y="15"/>
                  <a:pt x="9" y="15"/>
                  <a:pt x="9" y="15"/>
                </a:cubicBezTo>
                <a:cubicBezTo>
                  <a:pt x="9" y="15"/>
                  <a:pt x="9" y="15"/>
                  <a:pt x="9" y="15"/>
                </a:cubicBezTo>
                <a:cubicBezTo>
                  <a:pt x="9" y="14"/>
                  <a:pt x="8" y="13"/>
                  <a:pt x="7" y="12"/>
                </a:cubicBezTo>
                <a:cubicBezTo>
                  <a:pt x="6" y="11"/>
                  <a:pt x="5" y="11"/>
                  <a:pt x="3" y="11"/>
                </a:cubicBezTo>
                <a:cubicBezTo>
                  <a:pt x="3" y="11"/>
                  <a:pt x="3" y="11"/>
                  <a:pt x="2" y="11"/>
                </a:cubicBezTo>
                <a:cubicBezTo>
                  <a:pt x="1" y="11"/>
                  <a:pt x="1" y="11"/>
                  <a:pt x="0" y="11"/>
                </a:cubicBezTo>
                <a:cubicBezTo>
                  <a:pt x="0" y="14"/>
                  <a:pt x="0" y="14"/>
                  <a:pt x="0" y="14"/>
                </a:cubicBezTo>
                <a:cubicBezTo>
                  <a:pt x="1" y="13"/>
                  <a:pt x="2" y="13"/>
                  <a:pt x="2" y="13"/>
                </a:cubicBezTo>
                <a:cubicBezTo>
                  <a:pt x="3" y="13"/>
                  <a:pt x="3" y="13"/>
                  <a:pt x="3" y="13"/>
                </a:cubicBezTo>
                <a:cubicBezTo>
                  <a:pt x="3" y="13"/>
                  <a:pt x="3" y="13"/>
                  <a:pt x="3" y="13"/>
                </a:cubicBezTo>
                <a:cubicBezTo>
                  <a:pt x="3" y="13"/>
                  <a:pt x="3" y="13"/>
                  <a:pt x="3" y="13"/>
                </a:cubicBezTo>
                <a:cubicBezTo>
                  <a:pt x="3" y="13"/>
                  <a:pt x="3" y="13"/>
                  <a:pt x="3" y="13"/>
                </a:cubicBezTo>
                <a:cubicBezTo>
                  <a:pt x="4" y="13"/>
                  <a:pt x="5" y="13"/>
                  <a:pt x="6" y="14"/>
                </a:cubicBezTo>
                <a:cubicBezTo>
                  <a:pt x="6" y="14"/>
                  <a:pt x="7" y="15"/>
                  <a:pt x="8" y="16"/>
                </a:cubicBezTo>
                <a:cubicBezTo>
                  <a:pt x="8" y="16"/>
                  <a:pt x="8" y="16"/>
                  <a:pt x="8" y="17"/>
                </a:cubicBezTo>
                <a:cubicBezTo>
                  <a:pt x="8" y="18"/>
                  <a:pt x="7" y="19"/>
                  <a:pt x="6" y="21"/>
                </a:cubicBezTo>
                <a:cubicBezTo>
                  <a:pt x="6" y="21"/>
                  <a:pt x="6" y="21"/>
                  <a:pt x="6" y="21"/>
                </a:cubicBezTo>
                <a:cubicBezTo>
                  <a:pt x="6" y="21"/>
                  <a:pt x="6" y="21"/>
                  <a:pt x="6" y="21"/>
                </a:cubicBezTo>
                <a:cubicBezTo>
                  <a:pt x="6" y="22"/>
                  <a:pt x="6" y="23"/>
                  <a:pt x="6" y="24"/>
                </a:cubicBezTo>
                <a:cubicBezTo>
                  <a:pt x="6" y="27"/>
                  <a:pt x="7" y="29"/>
                  <a:pt x="9" y="30"/>
                </a:cubicBezTo>
                <a:cubicBezTo>
                  <a:pt x="11" y="32"/>
                  <a:pt x="14" y="34"/>
                  <a:pt x="17" y="35"/>
                </a:cubicBezTo>
                <a:cubicBezTo>
                  <a:pt x="17" y="35"/>
                  <a:pt x="17" y="35"/>
                  <a:pt x="17" y="35"/>
                </a:cubicBezTo>
                <a:cubicBezTo>
                  <a:pt x="18" y="35"/>
                  <a:pt x="18" y="35"/>
                  <a:pt x="18" y="35"/>
                </a:cubicBezTo>
                <a:cubicBezTo>
                  <a:pt x="19" y="36"/>
                  <a:pt x="19" y="36"/>
                  <a:pt x="19" y="36"/>
                </a:cubicBezTo>
                <a:cubicBezTo>
                  <a:pt x="19" y="36"/>
                  <a:pt x="19" y="36"/>
                  <a:pt x="19" y="36"/>
                </a:cubicBezTo>
                <a:cubicBezTo>
                  <a:pt x="20" y="36"/>
                  <a:pt x="20" y="36"/>
                  <a:pt x="21" y="36"/>
                </a:cubicBezTo>
                <a:cubicBezTo>
                  <a:pt x="21" y="36"/>
                  <a:pt x="21" y="36"/>
                  <a:pt x="21" y="36"/>
                </a:cubicBezTo>
                <a:cubicBezTo>
                  <a:pt x="22" y="36"/>
                  <a:pt x="23" y="35"/>
                  <a:pt x="24" y="35"/>
                </a:cubicBezTo>
                <a:cubicBezTo>
                  <a:pt x="25" y="35"/>
                  <a:pt x="25" y="35"/>
                  <a:pt x="25" y="35"/>
                </a:cubicBezTo>
                <a:cubicBezTo>
                  <a:pt x="26" y="34"/>
                  <a:pt x="26" y="34"/>
                  <a:pt x="26" y="34"/>
                </a:cubicBezTo>
                <a:cubicBezTo>
                  <a:pt x="29" y="33"/>
                  <a:pt x="31" y="30"/>
                  <a:pt x="32" y="28"/>
                </a:cubicBezTo>
                <a:cubicBezTo>
                  <a:pt x="33" y="26"/>
                  <a:pt x="33" y="23"/>
                  <a:pt x="35" y="22"/>
                </a:cubicBezTo>
                <a:cubicBezTo>
                  <a:pt x="35" y="21"/>
                  <a:pt x="35" y="21"/>
                  <a:pt x="35" y="21"/>
                </a:cubicBezTo>
                <a:cubicBezTo>
                  <a:pt x="35" y="21"/>
                  <a:pt x="35" y="21"/>
                  <a:pt x="35" y="21"/>
                </a:cubicBezTo>
                <a:cubicBezTo>
                  <a:pt x="35" y="18"/>
                  <a:pt x="34" y="16"/>
                  <a:pt x="34" y="13"/>
                </a:cubicBezTo>
                <a:cubicBezTo>
                  <a:pt x="34" y="10"/>
                  <a:pt x="35" y="8"/>
                  <a:pt x="36" y="6"/>
                </a:cubicBezTo>
                <a:cubicBezTo>
                  <a:pt x="36" y="6"/>
                  <a:pt x="36" y="6"/>
                  <a:pt x="36" y="6"/>
                </a:cubicBezTo>
                <a:cubicBezTo>
                  <a:pt x="36" y="5"/>
                  <a:pt x="36" y="5"/>
                  <a:pt x="36" y="5"/>
                </a:cubicBezTo>
                <a:cubicBezTo>
                  <a:pt x="36" y="5"/>
                  <a:pt x="36" y="4"/>
                  <a:pt x="36" y="4"/>
                </a:cubicBezTo>
                <a:cubicBezTo>
                  <a:pt x="36" y="2"/>
                  <a:pt x="36" y="1"/>
                  <a:pt x="37" y="0"/>
                </a:cubicBezTo>
                <a:moveTo>
                  <a:pt x="347" y="48"/>
                </a:moveTo>
                <a:cubicBezTo>
                  <a:pt x="347" y="48"/>
                  <a:pt x="347" y="48"/>
                  <a:pt x="347" y="48"/>
                </a:cubicBezTo>
                <a:cubicBezTo>
                  <a:pt x="348" y="48"/>
                  <a:pt x="349" y="48"/>
                  <a:pt x="349" y="47"/>
                </a:cubicBezTo>
                <a:cubicBezTo>
                  <a:pt x="349" y="49"/>
                  <a:pt x="349" y="49"/>
                  <a:pt x="349" y="49"/>
                </a:cubicBezTo>
                <a:cubicBezTo>
                  <a:pt x="349" y="49"/>
                  <a:pt x="348" y="49"/>
                  <a:pt x="347" y="49"/>
                </a:cubicBezTo>
                <a:cubicBezTo>
                  <a:pt x="347" y="48"/>
                  <a:pt x="347" y="48"/>
                  <a:pt x="347" y="48"/>
                </a:cubicBezTo>
                <a:cubicBezTo>
                  <a:pt x="347" y="48"/>
                  <a:pt x="347" y="48"/>
                  <a:pt x="347" y="48"/>
                </a:cubicBezTo>
                <a:moveTo>
                  <a:pt x="364" y="49"/>
                </a:moveTo>
                <a:cubicBezTo>
                  <a:pt x="364" y="47"/>
                  <a:pt x="364" y="47"/>
                  <a:pt x="364" y="47"/>
                </a:cubicBezTo>
                <a:cubicBezTo>
                  <a:pt x="364" y="47"/>
                  <a:pt x="365" y="47"/>
                  <a:pt x="365" y="47"/>
                </a:cubicBezTo>
                <a:cubicBezTo>
                  <a:pt x="365" y="49"/>
                  <a:pt x="365" y="49"/>
                  <a:pt x="365" y="49"/>
                </a:cubicBezTo>
                <a:cubicBezTo>
                  <a:pt x="365" y="49"/>
                  <a:pt x="364" y="49"/>
                  <a:pt x="364" y="49"/>
                </a:cubicBezTo>
                <a:moveTo>
                  <a:pt x="343" y="49"/>
                </a:moveTo>
                <a:cubicBezTo>
                  <a:pt x="343" y="47"/>
                  <a:pt x="343" y="47"/>
                  <a:pt x="343" y="47"/>
                </a:cubicBezTo>
                <a:cubicBezTo>
                  <a:pt x="344" y="47"/>
                  <a:pt x="344" y="47"/>
                  <a:pt x="345" y="47"/>
                </a:cubicBezTo>
                <a:cubicBezTo>
                  <a:pt x="345" y="49"/>
                  <a:pt x="345" y="49"/>
                  <a:pt x="345" y="49"/>
                </a:cubicBezTo>
                <a:cubicBezTo>
                  <a:pt x="344" y="49"/>
                  <a:pt x="344" y="49"/>
                  <a:pt x="343" y="49"/>
                </a:cubicBezTo>
                <a:moveTo>
                  <a:pt x="19" y="49"/>
                </a:moveTo>
                <a:cubicBezTo>
                  <a:pt x="19" y="47"/>
                  <a:pt x="19" y="47"/>
                  <a:pt x="19" y="47"/>
                </a:cubicBezTo>
                <a:cubicBezTo>
                  <a:pt x="21" y="47"/>
                  <a:pt x="22" y="47"/>
                  <a:pt x="23" y="47"/>
                </a:cubicBezTo>
                <a:cubicBezTo>
                  <a:pt x="23" y="49"/>
                  <a:pt x="23" y="49"/>
                  <a:pt x="23" y="49"/>
                </a:cubicBezTo>
                <a:cubicBezTo>
                  <a:pt x="19" y="49"/>
                  <a:pt x="19" y="49"/>
                  <a:pt x="19" y="49"/>
                </a:cubicBezTo>
                <a:moveTo>
                  <a:pt x="155" y="50"/>
                </a:moveTo>
                <a:cubicBezTo>
                  <a:pt x="155" y="47"/>
                  <a:pt x="155" y="47"/>
                  <a:pt x="155" y="47"/>
                </a:cubicBezTo>
                <a:cubicBezTo>
                  <a:pt x="167" y="47"/>
                  <a:pt x="167" y="47"/>
                  <a:pt x="167" y="47"/>
                </a:cubicBezTo>
                <a:cubicBezTo>
                  <a:pt x="167" y="49"/>
                  <a:pt x="167" y="49"/>
                  <a:pt x="167" y="49"/>
                </a:cubicBezTo>
                <a:cubicBezTo>
                  <a:pt x="163" y="49"/>
                  <a:pt x="159" y="50"/>
                  <a:pt x="155" y="50"/>
                </a:cubicBezTo>
                <a:moveTo>
                  <a:pt x="74" y="49"/>
                </a:moveTo>
                <a:cubicBezTo>
                  <a:pt x="74" y="47"/>
                  <a:pt x="74" y="47"/>
                  <a:pt x="74" y="47"/>
                </a:cubicBezTo>
                <a:cubicBezTo>
                  <a:pt x="76" y="47"/>
                  <a:pt x="76" y="47"/>
                  <a:pt x="76" y="47"/>
                </a:cubicBezTo>
                <a:cubicBezTo>
                  <a:pt x="77" y="48"/>
                  <a:pt x="77" y="48"/>
                  <a:pt x="77" y="48"/>
                </a:cubicBezTo>
                <a:cubicBezTo>
                  <a:pt x="77" y="47"/>
                  <a:pt x="77" y="47"/>
                  <a:pt x="77" y="47"/>
                </a:cubicBezTo>
                <a:cubicBezTo>
                  <a:pt x="80" y="47"/>
                  <a:pt x="84" y="47"/>
                  <a:pt x="88" y="47"/>
                </a:cubicBezTo>
                <a:cubicBezTo>
                  <a:pt x="92" y="47"/>
                  <a:pt x="96" y="47"/>
                  <a:pt x="99" y="47"/>
                </a:cubicBezTo>
                <a:cubicBezTo>
                  <a:pt x="99" y="49"/>
                  <a:pt x="99" y="49"/>
                  <a:pt x="99" y="49"/>
                </a:cubicBezTo>
                <a:cubicBezTo>
                  <a:pt x="98" y="49"/>
                  <a:pt x="97" y="49"/>
                  <a:pt x="95" y="49"/>
                </a:cubicBezTo>
                <a:cubicBezTo>
                  <a:pt x="74" y="49"/>
                  <a:pt x="74" y="49"/>
                  <a:pt x="74" y="49"/>
                </a:cubicBezTo>
                <a:moveTo>
                  <a:pt x="102" y="49"/>
                </a:moveTo>
                <a:cubicBezTo>
                  <a:pt x="102" y="47"/>
                  <a:pt x="102" y="47"/>
                  <a:pt x="102" y="47"/>
                </a:cubicBezTo>
                <a:cubicBezTo>
                  <a:pt x="104" y="47"/>
                  <a:pt x="107" y="47"/>
                  <a:pt x="109" y="47"/>
                </a:cubicBezTo>
                <a:cubicBezTo>
                  <a:pt x="109" y="47"/>
                  <a:pt x="109" y="47"/>
                  <a:pt x="109" y="47"/>
                </a:cubicBezTo>
                <a:cubicBezTo>
                  <a:pt x="109" y="49"/>
                  <a:pt x="109" y="49"/>
                  <a:pt x="109" y="49"/>
                </a:cubicBezTo>
                <a:cubicBezTo>
                  <a:pt x="107" y="49"/>
                  <a:pt x="105" y="49"/>
                  <a:pt x="102" y="49"/>
                </a:cubicBezTo>
                <a:moveTo>
                  <a:pt x="411" y="50"/>
                </a:moveTo>
                <a:cubicBezTo>
                  <a:pt x="405" y="50"/>
                  <a:pt x="399" y="50"/>
                  <a:pt x="394" y="49"/>
                </a:cubicBezTo>
                <a:cubicBezTo>
                  <a:pt x="394" y="46"/>
                  <a:pt x="394" y="46"/>
                  <a:pt x="394" y="46"/>
                </a:cubicBezTo>
                <a:cubicBezTo>
                  <a:pt x="396" y="46"/>
                  <a:pt x="398" y="47"/>
                  <a:pt x="400" y="48"/>
                </a:cubicBezTo>
                <a:cubicBezTo>
                  <a:pt x="400" y="48"/>
                  <a:pt x="400" y="48"/>
                  <a:pt x="400" y="48"/>
                </a:cubicBezTo>
                <a:cubicBezTo>
                  <a:pt x="411" y="48"/>
                  <a:pt x="411" y="48"/>
                  <a:pt x="411" y="48"/>
                </a:cubicBezTo>
                <a:cubicBezTo>
                  <a:pt x="411" y="50"/>
                  <a:pt x="411" y="50"/>
                  <a:pt x="411" y="50"/>
                </a:cubicBezTo>
                <a:moveTo>
                  <a:pt x="119" y="46"/>
                </a:moveTo>
                <a:cubicBezTo>
                  <a:pt x="119" y="46"/>
                  <a:pt x="119" y="46"/>
                  <a:pt x="119" y="46"/>
                </a:cubicBezTo>
                <a:cubicBezTo>
                  <a:pt x="119" y="46"/>
                  <a:pt x="119" y="46"/>
                  <a:pt x="119" y="46"/>
                </a:cubicBezTo>
                <a:moveTo>
                  <a:pt x="77" y="46"/>
                </a:moveTo>
                <a:cubicBezTo>
                  <a:pt x="77" y="46"/>
                  <a:pt x="77" y="46"/>
                  <a:pt x="77" y="46"/>
                </a:cubicBezTo>
                <a:cubicBezTo>
                  <a:pt x="77" y="46"/>
                  <a:pt x="77" y="46"/>
                  <a:pt x="77" y="46"/>
                </a:cubicBezTo>
                <a:moveTo>
                  <a:pt x="294" y="46"/>
                </a:moveTo>
                <a:cubicBezTo>
                  <a:pt x="294" y="45"/>
                  <a:pt x="294" y="45"/>
                  <a:pt x="294" y="45"/>
                </a:cubicBezTo>
                <a:cubicBezTo>
                  <a:pt x="294" y="46"/>
                  <a:pt x="294" y="46"/>
                  <a:pt x="294" y="46"/>
                </a:cubicBezTo>
                <a:moveTo>
                  <a:pt x="111" y="49"/>
                </a:moveTo>
                <a:cubicBezTo>
                  <a:pt x="111" y="46"/>
                  <a:pt x="111" y="46"/>
                  <a:pt x="111" y="46"/>
                </a:cubicBezTo>
                <a:cubicBezTo>
                  <a:pt x="111" y="46"/>
                  <a:pt x="111" y="46"/>
                  <a:pt x="111" y="46"/>
                </a:cubicBezTo>
                <a:cubicBezTo>
                  <a:pt x="111" y="46"/>
                  <a:pt x="111" y="46"/>
                  <a:pt x="111" y="46"/>
                </a:cubicBezTo>
                <a:cubicBezTo>
                  <a:pt x="111" y="44"/>
                  <a:pt x="111" y="44"/>
                  <a:pt x="111" y="44"/>
                </a:cubicBezTo>
                <a:cubicBezTo>
                  <a:pt x="114" y="45"/>
                  <a:pt x="116" y="46"/>
                  <a:pt x="119" y="47"/>
                </a:cubicBezTo>
                <a:cubicBezTo>
                  <a:pt x="119" y="48"/>
                  <a:pt x="119" y="48"/>
                  <a:pt x="119" y="48"/>
                </a:cubicBezTo>
                <a:cubicBezTo>
                  <a:pt x="119" y="48"/>
                  <a:pt x="119" y="48"/>
                  <a:pt x="119" y="48"/>
                </a:cubicBezTo>
                <a:cubicBezTo>
                  <a:pt x="120" y="47"/>
                  <a:pt x="121" y="47"/>
                  <a:pt x="122" y="47"/>
                </a:cubicBezTo>
                <a:cubicBezTo>
                  <a:pt x="122" y="49"/>
                  <a:pt x="122" y="49"/>
                  <a:pt x="122" y="49"/>
                </a:cubicBezTo>
                <a:cubicBezTo>
                  <a:pt x="118" y="49"/>
                  <a:pt x="115" y="49"/>
                  <a:pt x="111" y="49"/>
                </a:cubicBezTo>
                <a:moveTo>
                  <a:pt x="102" y="45"/>
                </a:moveTo>
                <a:cubicBezTo>
                  <a:pt x="102" y="44"/>
                  <a:pt x="102" y="44"/>
                  <a:pt x="102" y="44"/>
                </a:cubicBezTo>
                <a:cubicBezTo>
                  <a:pt x="103" y="44"/>
                  <a:pt x="104" y="45"/>
                  <a:pt x="105" y="45"/>
                </a:cubicBezTo>
                <a:cubicBezTo>
                  <a:pt x="104" y="45"/>
                  <a:pt x="103" y="45"/>
                  <a:pt x="102" y="45"/>
                </a:cubicBezTo>
                <a:moveTo>
                  <a:pt x="317" y="49"/>
                </a:moveTo>
                <a:cubicBezTo>
                  <a:pt x="317" y="44"/>
                  <a:pt x="317" y="44"/>
                  <a:pt x="317" y="44"/>
                </a:cubicBezTo>
                <a:cubicBezTo>
                  <a:pt x="317" y="44"/>
                  <a:pt x="318" y="44"/>
                  <a:pt x="318" y="43"/>
                </a:cubicBezTo>
                <a:cubicBezTo>
                  <a:pt x="321" y="45"/>
                  <a:pt x="325" y="46"/>
                  <a:pt x="328" y="46"/>
                </a:cubicBezTo>
                <a:cubicBezTo>
                  <a:pt x="330" y="46"/>
                  <a:pt x="333" y="45"/>
                  <a:pt x="335" y="45"/>
                </a:cubicBezTo>
                <a:cubicBezTo>
                  <a:pt x="335" y="49"/>
                  <a:pt x="335" y="49"/>
                  <a:pt x="335" y="49"/>
                </a:cubicBezTo>
                <a:cubicBezTo>
                  <a:pt x="329" y="49"/>
                  <a:pt x="323" y="49"/>
                  <a:pt x="317" y="49"/>
                </a:cubicBezTo>
                <a:moveTo>
                  <a:pt x="388" y="49"/>
                </a:moveTo>
                <a:cubicBezTo>
                  <a:pt x="388" y="47"/>
                  <a:pt x="388" y="47"/>
                  <a:pt x="388" y="47"/>
                </a:cubicBezTo>
                <a:cubicBezTo>
                  <a:pt x="388" y="43"/>
                  <a:pt x="388" y="43"/>
                  <a:pt x="388" y="43"/>
                </a:cubicBezTo>
                <a:cubicBezTo>
                  <a:pt x="390" y="44"/>
                  <a:pt x="391" y="44"/>
                  <a:pt x="392" y="45"/>
                </a:cubicBezTo>
                <a:cubicBezTo>
                  <a:pt x="392" y="49"/>
                  <a:pt x="392" y="49"/>
                  <a:pt x="392" y="49"/>
                </a:cubicBezTo>
                <a:cubicBezTo>
                  <a:pt x="391" y="49"/>
                  <a:pt x="390" y="49"/>
                  <a:pt x="388" y="49"/>
                </a:cubicBezTo>
                <a:moveTo>
                  <a:pt x="279" y="47"/>
                </a:moveTo>
                <a:cubicBezTo>
                  <a:pt x="283" y="47"/>
                  <a:pt x="283" y="47"/>
                  <a:pt x="283" y="47"/>
                </a:cubicBezTo>
                <a:cubicBezTo>
                  <a:pt x="279" y="45"/>
                  <a:pt x="279" y="45"/>
                  <a:pt x="279" y="45"/>
                </a:cubicBezTo>
                <a:cubicBezTo>
                  <a:pt x="278" y="45"/>
                  <a:pt x="278" y="45"/>
                  <a:pt x="277" y="44"/>
                </a:cubicBezTo>
                <a:cubicBezTo>
                  <a:pt x="277" y="43"/>
                  <a:pt x="277" y="43"/>
                  <a:pt x="277" y="43"/>
                </a:cubicBezTo>
                <a:cubicBezTo>
                  <a:pt x="283" y="43"/>
                  <a:pt x="288" y="45"/>
                  <a:pt x="293" y="47"/>
                </a:cubicBezTo>
                <a:cubicBezTo>
                  <a:pt x="294" y="47"/>
                  <a:pt x="294" y="47"/>
                  <a:pt x="294" y="47"/>
                </a:cubicBezTo>
                <a:cubicBezTo>
                  <a:pt x="294" y="47"/>
                  <a:pt x="294" y="47"/>
                  <a:pt x="294" y="47"/>
                </a:cubicBezTo>
                <a:cubicBezTo>
                  <a:pt x="296" y="47"/>
                  <a:pt x="296" y="47"/>
                  <a:pt x="296" y="47"/>
                </a:cubicBezTo>
                <a:cubicBezTo>
                  <a:pt x="296" y="50"/>
                  <a:pt x="296" y="50"/>
                  <a:pt x="296" y="50"/>
                </a:cubicBezTo>
                <a:cubicBezTo>
                  <a:pt x="293" y="50"/>
                  <a:pt x="289" y="50"/>
                  <a:pt x="286" y="50"/>
                </a:cubicBezTo>
                <a:cubicBezTo>
                  <a:pt x="277" y="50"/>
                  <a:pt x="277" y="50"/>
                  <a:pt x="277" y="50"/>
                </a:cubicBezTo>
                <a:cubicBezTo>
                  <a:pt x="277" y="47"/>
                  <a:pt x="277" y="47"/>
                  <a:pt x="277" y="47"/>
                </a:cubicBezTo>
                <a:cubicBezTo>
                  <a:pt x="277" y="47"/>
                  <a:pt x="277" y="47"/>
                  <a:pt x="277" y="47"/>
                </a:cubicBezTo>
                <a:cubicBezTo>
                  <a:pt x="278" y="47"/>
                  <a:pt x="278" y="47"/>
                  <a:pt x="279" y="47"/>
                </a:cubicBezTo>
                <a:cubicBezTo>
                  <a:pt x="279" y="47"/>
                  <a:pt x="279" y="47"/>
                  <a:pt x="279" y="47"/>
                </a:cubicBezTo>
                <a:moveTo>
                  <a:pt x="253" y="50"/>
                </a:moveTo>
                <a:cubicBezTo>
                  <a:pt x="253" y="47"/>
                  <a:pt x="253" y="47"/>
                  <a:pt x="253" y="47"/>
                </a:cubicBezTo>
                <a:cubicBezTo>
                  <a:pt x="257" y="47"/>
                  <a:pt x="257" y="47"/>
                  <a:pt x="257" y="47"/>
                </a:cubicBezTo>
                <a:cubicBezTo>
                  <a:pt x="257" y="47"/>
                  <a:pt x="257" y="47"/>
                  <a:pt x="257" y="47"/>
                </a:cubicBezTo>
                <a:cubicBezTo>
                  <a:pt x="257" y="47"/>
                  <a:pt x="257" y="47"/>
                  <a:pt x="257" y="47"/>
                </a:cubicBezTo>
                <a:cubicBezTo>
                  <a:pt x="262" y="43"/>
                  <a:pt x="268" y="43"/>
                  <a:pt x="275" y="42"/>
                </a:cubicBezTo>
                <a:cubicBezTo>
                  <a:pt x="275" y="42"/>
                  <a:pt x="275" y="42"/>
                  <a:pt x="275" y="42"/>
                </a:cubicBezTo>
                <a:cubicBezTo>
                  <a:pt x="275" y="44"/>
                  <a:pt x="275" y="44"/>
                  <a:pt x="275" y="44"/>
                </a:cubicBezTo>
                <a:cubicBezTo>
                  <a:pt x="275" y="44"/>
                  <a:pt x="274" y="44"/>
                  <a:pt x="274" y="44"/>
                </a:cubicBezTo>
                <a:cubicBezTo>
                  <a:pt x="274" y="44"/>
                  <a:pt x="274" y="44"/>
                  <a:pt x="274" y="44"/>
                </a:cubicBezTo>
                <a:cubicBezTo>
                  <a:pt x="273" y="44"/>
                  <a:pt x="273" y="44"/>
                  <a:pt x="272" y="44"/>
                </a:cubicBezTo>
                <a:cubicBezTo>
                  <a:pt x="271" y="45"/>
                  <a:pt x="271" y="45"/>
                  <a:pt x="271" y="45"/>
                </a:cubicBezTo>
                <a:cubicBezTo>
                  <a:pt x="272" y="46"/>
                  <a:pt x="272" y="46"/>
                  <a:pt x="272" y="46"/>
                </a:cubicBezTo>
                <a:cubicBezTo>
                  <a:pt x="273" y="47"/>
                  <a:pt x="274" y="47"/>
                  <a:pt x="275" y="47"/>
                </a:cubicBezTo>
                <a:cubicBezTo>
                  <a:pt x="275" y="50"/>
                  <a:pt x="275" y="50"/>
                  <a:pt x="275" y="50"/>
                </a:cubicBezTo>
                <a:cubicBezTo>
                  <a:pt x="253" y="50"/>
                  <a:pt x="253" y="50"/>
                  <a:pt x="253" y="50"/>
                </a:cubicBezTo>
                <a:moveTo>
                  <a:pt x="72" y="43"/>
                </a:moveTo>
                <a:cubicBezTo>
                  <a:pt x="72" y="43"/>
                  <a:pt x="72" y="42"/>
                  <a:pt x="72" y="42"/>
                </a:cubicBezTo>
                <a:cubicBezTo>
                  <a:pt x="72" y="42"/>
                  <a:pt x="72" y="42"/>
                  <a:pt x="72" y="42"/>
                </a:cubicBezTo>
                <a:cubicBezTo>
                  <a:pt x="72" y="43"/>
                  <a:pt x="72" y="43"/>
                  <a:pt x="72" y="43"/>
                </a:cubicBezTo>
                <a:moveTo>
                  <a:pt x="345" y="44"/>
                </a:moveTo>
                <a:cubicBezTo>
                  <a:pt x="346" y="43"/>
                  <a:pt x="346" y="43"/>
                  <a:pt x="346" y="43"/>
                </a:cubicBezTo>
                <a:cubicBezTo>
                  <a:pt x="347" y="42"/>
                  <a:pt x="347" y="42"/>
                  <a:pt x="347" y="42"/>
                </a:cubicBezTo>
                <a:cubicBezTo>
                  <a:pt x="347" y="42"/>
                  <a:pt x="347" y="42"/>
                  <a:pt x="347" y="42"/>
                </a:cubicBezTo>
                <a:cubicBezTo>
                  <a:pt x="347" y="42"/>
                  <a:pt x="347" y="42"/>
                  <a:pt x="347" y="42"/>
                </a:cubicBezTo>
                <a:cubicBezTo>
                  <a:pt x="347" y="42"/>
                  <a:pt x="348" y="43"/>
                  <a:pt x="348" y="43"/>
                </a:cubicBezTo>
                <a:cubicBezTo>
                  <a:pt x="349" y="43"/>
                  <a:pt x="349" y="44"/>
                  <a:pt x="349" y="44"/>
                </a:cubicBezTo>
                <a:cubicBezTo>
                  <a:pt x="349" y="44"/>
                  <a:pt x="349" y="44"/>
                  <a:pt x="349" y="44"/>
                </a:cubicBezTo>
                <a:cubicBezTo>
                  <a:pt x="349" y="44"/>
                  <a:pt x="349" y="44"/>
                  <a:pt x="349" y="44"/>
                </a:cubicBezTo>
                <a:cubicBezTo>
                  <a:pt x="350" y="44"/>
                  <a:pt x="350" y="44"/>
                  <a:pt x="350" y="44"/>
                </a:cubicBezTo>
                <a:cubicBezTo>
                  <a:pt x="350" y="44"/>
                  <a:pt x="350" y="44"/>
                  <a:pt x="350" y="44"/>
                </a:cubicBezTo>
                <a:cubicBezTo>
                  <a:pt x="350" y="44"/>
                  <a:pt x="350" y="45"/>
                  <a:pt x="350" y="45"/>
                </a:cubicBezTo>
                <a:cubicBezTo>
                  <a:pt x="349" y="45"/>
                  <a:pt x="349" y="45"/>
                  <a:pt x="349" y="45"/>
                </a:cubicBezTo>
                <a:cubicBezTo>
                  <a:pt x="349" y="45"/>
                  <a:pt x="349" y="45"/>
                  <a:pt x="349" y="45"/>
                </a:cubicBezTo>
                <a:cubicBezTo>
                  <a:pt x="349" y="46"/>
                  <a:pt x="348" y="46"/>
                  <a:pt x="347" y="46"/>
                </a:cubicBezTo>
                <a:cubicBezTo>
                  <a:pt x="347" y="46"/>
                  <a:pt x="347" y="46"/>
                  <a:pt x="347" y="46"/>
                </a:cubicBezTo>
                <a:cubicBezTo>
                  <a:pt x="347" y="46"/>
                  <a:pt x="347" y="46"/>
                  <a:pt x="347" y="46"/>
                </a:cubicBezTo>
                <a:cubicBezTo>
                  <a:pt x="347" y="45"/>
                  <a:pt x="347" y="45"/>
                  <a:pt x="347" y="45"/>
                </a:cubicBezTo>
                <a:cubicBezTo>
                  <a:pt x="346" y="45"/>
                  <a:pt x="346" y="45"/>
                  <a:pt x="346" y="45"/>
                </a:cubicBezTo>
                <a:cubicBezTo>
                  <a:pt x="345" y="45"/>
                  <a:pt x="345" y="45"/>
                  <a:pt x="345" y="45"/>
                </a:cubicBezTo>
                <a:cubicBezTo>
                  <a:pt x="345" y="45"/>
                  <a:pt x="345" y="45"/>
                  <a:pt x="345" y="45"/>
                </a:cubicBezTo>
                <a:cubicBezTo>
                  <a:pt x="344" y="45"/>
                  <a:pt x="344" y="45"/>
                  <a:pt x="343" y="45"/>
                </a:cubicBezTo>
                <a:cubicBezTo>
                  <a:pt x="343" y="45"/>
                  <a:pt x="343" y="45"/>
                  <a:pt x="343" y="45"/>
                </a:cubicBezTo>
                <a:cubicBezTo>
                  <a:pt x="344" y="44"/>
                  <a:pt x="344" y="44"/>
                  <a:pt x="345" y="44"/>
                </a:cubicBezTo>
                <a:cubicBezTo>
                  <a:pt x="345" y="44"/>
                  <a:pt x="345" y="44"/>
                  <a:pt x="345" y="44"/>
                </a:cubicBezTo>
                <a:moveTo>
                  <a:pt x="337" y="49"/>
                </a:moveTo>
                <a:cubicBezTo>
                  <a:pt x="337" y="44"/>
                  <a:pt x="337" y="44"/>
                  <a:pt x="337" y="44"/>
                </a:cubicBezTo>
                <a:cubicBezTo>
                  <a:pt x="337" y="44"/>
                  <a:pt x="337" y="44"/>
                  <a:pt x="337" y="44"/>
                </a:cubicBezTo>
                <a:cubicBezTo>
                  <a:pt x="338" y="43"/>
                  <a:pt x="340" y="43"/>
                  <a:pt x="341" y="42"/>
                </a:cubicBezTo>
                <a:cubicBezTo>
                  <a:pt x="341" y="44"/>
                  <a:pt x="341" y="44"/>
                  <a:pt x="341" y="44"/>
                </a:cubicBezTo>
                <a:cubicBezTo>
                  <a:pt x="341" y="44"/>
                  <a:pt x="341" y="44"/>
                  <a:pt x="341" y="44"/>
                </a:cubicBezTo>
                <a:cubicBezTo>
                  <a:pt x="341" y="45"/>
                  <a:pt x="341" y="45"/>
                  <a:pt x="341" y="45"/>
                </a:cubicBezTo>
                <a:cubicBezTo>
                  <a:pt x="341" y="45"/>
                  <a:pt x="341" y="45"/>
                  <a:pt x="341" y="45"/>
                </a:cubicBezTo>
                <a:cubicBezTo>
                  <a:pt x="341" y="45"/>
                  <a:pt x="341" y="45"/>
                  <a:pt x="341" y="45"/>
                </a:cubicBezTo>
                <a:cubicBezTo>
                  <a:pt x="341" y="46"/>
                  <a:pt x="341" y="46"/>
                  <a:pt x="341" y="46"/>
                </a:cubicBezTo>
                <a:cubicBezTo>
                  <a:pt x="341" y="46"/>
                  <a:pt x="341" y="46"/>
                  <a:pt x="341" y="47"/>
                </a:cubicBezTo>
                <a:cubicBezTo>
                  <a:pt x="341" y="49"/>
                  <a:pt x="341" y="49"/>
                  <a:pt x="341" y="49"/>
                </a:cubicBezTo>
                <a:cubicBezTo>
                  <a:pt x="340" y="49"/>
                  <a:pt x="338" y="49"/>
                  <a:pt x="337" y="49"/>
                </a:cubicBezTo>
                <a:moveTo>
                  <a:pt x="367" y="49"/>
                </a:moveTo>
                <a:cubicBezTo>
                  <a:pt x="367" y="46"/>
                  <a:pt x="367" y="46"/>
                  <a:pt x="367" y="46"/>
                </a:cubicBezTo>
                <a:cubicBezTo>
                  <a:pt x="367" y="46"/>
                  <a:pt x="367" y="46"/>
                  <a:pt x="367" y="46"/>
                </a:cubicBezTo>
                <a:cubicBezTo>
                  <a:pt x="368" y="46"/>
                  <a:pt x="368" y="46"/>
                  <a:pt x="368" y="46"/>
                </a:cubicBezTo>
                <a:cubicBezTo>
                  <a:pt x="369" y="45"/>
                  <a:pt x="369" y="45"/>
                  <a:pt x="369" y="45"/>
                </a:cubicBezTo>
                <a:cubicBezTo>
                  <a:pt x="368" y="45"/>
                  <a:pt x="368" y="45"/>
                  <a:pt x="368" y="45"/>
                </a:cubicBezTo>
                <a:cubicBezTo>
                  <a:pt x="367" y="44"/>
                  <a:pt x="367" y="44"/>
                  <a:pt x="367" y="44"/>
                </a:cubicBezTo>
                <a:cubicBezTo>
                  <a:pt x="367" y="44"/>
                  <a:pt x="367" y="44"/>
                  <a:pt x="367" y="44"/>
                </a:cubicBezTo>
                <a:cubicBezTo>
                  <a:pt x="367" y="42"/>
                  <a:pt x="367" y="42"/>
                  <a:pt x="367" y="42"/>
                </a:cubicBezTo>
                <a:cubicBezTo>
                  <a:pt x="369" y="43"/>
                  <a:pt x="370" y="45"/>
                  <a:pt x="372" y="47"/>
                </a:cubicBezTo>
                <a:cubicBezTo>
                  <a:pt x="372" y="47"/>
                  <a:pt x="372" y="47"/>
                  <a:pt x="372" y="47"/>
                </a:cubicBezTo>
                <a:cubicBezTo>
                  <a:pt x="373" y="47"/>
                  <a:pt x="373" y="47"/>
                  <a:pt x="373" y="47"/>
                </a:cubicBezTo>
                <a:cubicBezTo>
                  <a:pt x="376" y="47"/>
                  <a:pt x="379" y="48"/>
                  <a:pt x="382" y="48"/>
                </a:cubicBezTo>
                <a:cubicBezTo>
                  <a:pt x="383" y="48"/>
                  <a:pt x="385" y="48"/>
                  <a:pt x="386" y="47"/>
                </a:cubicBezTo>
                <a:cubicBezTo>
                  <a:pt x="386" y="49"/>
                  <a:pt x="386" y="49"/>
                  <a:pt x="386" y="49"/>
                </a:cubicBezTo>
                <a:cubicBezTo>
                  <a:pt x="380" y="49"/>
                  <a:pt x="374" y="49"/>
                  <a:pt x="367" y="49"/>
                </a:cubicBezTo>
                <a:moveTo>
                  <a:pt x="351" y="49"/>
                </a:moveTo>
                <a:cubicBezTo>
                  <a:pt x="351" y="47"/>
                  <a:pt x="351" y="47"/>
                  <a:pt x="351" y="47"/>
                </a:cubicBezTo>
                <a:cubicBezTo>
                  <a:pt x="352" y="47"/>
                  <a:pt x="352" y="47"/>
                  <a:pt x="352" y="47"/>
                </a:cubicBezTo>
                <a:cubicBezTo>
                  <a:pt x="352" y="46"/>
                  <a:pt x="352" y="46"/>
                  <a:pt x="352" y="46"/>
                </a:cubicBezTo>
                <a:cubicBezTo>
                  <a:pt x="352" y="45"/>
                  <a:pt x="352" y="44"/>
                  <a:pt x="351" y="43"/>
                </a:cubicBezTo>
                <a:cubicBezTo>
                  <a:pt x="351" y="41"/>
                  <a:pt x="351" y="41"/>
                  <a:pt x="351" y="41"/>
                </a:cubicBezTo>
                <a:cubicBezTo>
                  <a:pt x="353" y="43"/>
                  <a:pt x="355" y="45"/>
                  <a:pt x="357" y="47"/>
                </a:cubicBezTo>
                <a:cubicBezTo>
                  <a:pt x="357" y="47"/>
                  <a:pt x="357" y="47"/>
                  <a:pt x="357" y="47"/>
                </a:cubicBezTo>
                <a:cubicBezTo>
                  <a:pt x="358" y="47"/>
                  <a:pt x="358" y="47"/>
                  <a:pt x="358" y="47"/>
                </a:cubicBezTo>
                <a:cubicBezTo>
                  <a:pt x="359" y="47"/>
                  <a:pt x="360" y="47"/>
                  <a:pt x="362" y="47"/>
                </a:cubicBezTo>
                <a:cubicBezTo>
                  <a:pt x="362" y="49"/>
                  <a:pt x="362" y="49"/>
                  <a:pt x="362" y="49"/>
                </a:cubicBezTo>
                <a:cubicBezTo>
                  <a:pt x="358" y="49"/>
                  <a:pt x="355" y="49"/>
                  <a:pt x="351" y="49"/>
                </a:cubicBezTo>
                <a:moveTo>
                  <a:pt x="109" y="45"/>
                </a:moveTo>
                <a:cubicBezTo>
                  <a:pt x="109" y="45"/>
                  <a:pt x="109" y="45"/>
                  <a:pt x="109" y="45"/>
                </a:cubicBezTo>
                <a:cubicBezTo>
                  <a:pt x="107" y="44"/>
                  <a:pt x="105" y="43"/>
                  <a:pt x="102" y="42"/>
                </a:cubicBezTo>
                <a:cubicBezTo>
                  <a:pt x="102" y="41"/>
                  <a:pt x="102" y="41"/>
                  <a:pt x="102" y="41"/>
                </a:cubicBezTo>
                <a:cubicBezTo>
                  <a:pt x="105" y="41"/>
                  <a:pt x="107" y="42"/>
                  <a:pt x="109" y="43"/>
                </a:cubicBezTo>
                <a:cubicBezTo>
                  <a:pt x="109" y="45"/>
                  <a:pt x="109" y="45"/>
                  <a:pt x="109" y="45"/>
                </a:cubicBezTo>
                <a:moveTo>
                  <a:pt x="68" y="49"/>
                </a:moveTo>
                <a:cubicBezTo>
                  <a:pt x="68" y="41"/>
                  <a:pt x="68" y="41"/>
                  <a:pt x="68" y="41"/>
                </a:cubicBezTo>
                <a:cubicBezTo>
                  <a:pt x="68" y="41"/>
                  <a:pt x="68" y="41"/>
                  <a:pt x="69" y="41"/>
                </a:cubicBezTo>
                <a:cubicBezTo>
                  <a:pt x="69" y="41"/>
                  <a:pt x="69" y="41"/>
                  <a:pt x="69" y="41"/>
                </a:cubicBezTo>
                <a:cubicBezTo>
                  <a:pt x="69" y="41"/>
                  <a:pt x="69" y="41"/>
                  <a:pt x="69" y="41"/>
                </a:cubicBezTo>
                <a:cubicBezTo>
                  <a:pt x="70" y="42"/>
                  <a:pt x="70" y="43"/>
                  <a:pt x="70" y="44"/>
                </a:cubicBezTo>
                <a:cubicBezTo>
                  <a:pt x="70" y="44"/>
                  <a:pt x="70" y="45"/>
                  <a:pt x="70" y="45"/>
                </a:cubicBezTo>
                <a:cubicBezTo>
                  <a:pt x="69" y="47"/>
                  <a:pt x="69" y="47"/>
                  <a:pt x="69" y="47"/>
                </a:cubicBezTo>
                <a:cubicBezTo>
                  <a:pt x="72" y="47"/>
                  <a:pt x="72" y="47"/>
                  <a:pt x="72" y="47"/>
                </a:cubicBezTo>
                <a:cubicBezTo>
                  <a:pt x="72" y="49"/>
                  <a:pt x="72" y="49"/>
                  <a:pt x="72" y="49"/>
                </a:cubicBezTo>
                <a:cubicBezTo>
                  <a:pt x="68" y="49"/>
                  <a:pt x="68" y="49"/>
                  <a:pt x="68" y="49"/>
                </a:cubicBezTo>
                <a:moveTo>
                  <a:pt x="82" y="40"/>
                </a:moveTo>
                <a:cubicBezTo>
                  <a:pt x="83" y="40"/>
                  <a:pt x="85" y="40"/>
                  <a:pt x="86" y="40"/>
                </a:cubicBezTo>
                <a:cubicBezTo>
                  <a:pt x="90" y="41"/>
                  <a:pt x="95" y="42"/>
                  <a:pt x="99" y="43"/>
                </a:cubicBezTo>
                <a:cubicBezTo>
                  <a:pt x="99" y="43"/>
                  <a:pt x="99" y="43"/>
                  <a:pt x="99" y="43"/>
                </a:cubicBezTo>
                <a:cubicBezTo>
                  <a:pt x="100" y="43"/>
                  <a:pt x="100" y="43"/>
                  <a:pt x="100" y="43"/>
                </a:cubicBezTo>
                <a:cubicBezTo>
                  <a:pt x="100" y="43"/>
                  <a:pt x="100" y="43"/>
                  <a:pt x="100" y="43"/>
                </a:cubicBezTo>
                <a:cubicBezTo>
                  <a:pt x="101" y="44"/>
                  <a:pt x="101" y="44"/>
                  <a:pt x="101" y="44"/>
                </a:cubicBezTo>
                <a:cubicBezTo>
                  <a:pt x="102" y="45"/>
                  <a:pt x="102" y="45"/>
                  <a:pt x="102" y="45"/>
                </a:cubicBezTo>
                <a:cubicBezTo>
                  <a:pt x="102" y="45"/>
                  <a:pt x="102" y="45"/>
                  <a:pt x="102" y="45"/>
                </a:cubicBezTo>
                <a:cubicBezTo>
                  <a:pt x="101" y="45"/>
                  <a:pt x="101" y="45"/>
                  <a:pt x="101" y="45"/>
                </a:cubicBezTo>
                <a:cubicBezTo>
                  <a:pt x="100" y="45"/>
                  <a:pt x="100" y="45"/>
                  <a:pt x="100" y="45"/>
                </a:cubicBezTo>
                <a:cubicBezTo>
                  <a:pt x="97" y="45"/>
                  <a:pt x="92" y="45"/>
                  <a:pt x="88" y="45"/>
                </a:cubicBezTo>
                <a:cubicBezTo>
                  <a:pt x="84" y="45"/>
                  <a:pt x="80" y="45"/>
                  <a:pt x="77" y="45"/>
                </a:cubicBezTo>
                <a:cubicBezTo>
                  <a:pt x="74" y="45"/>
                  <a:pt x="74" y="45"/>
                  <a:pt x="74" y="45"/>
                </a:cubicBezTo>
                <a:cubicBezTo>
                  <a:pt x="74" y="45"/>
                  <a:pt x="74" y="45"/>
                  <a:pt x="74" y="45"/>
                </a:cubicBezTo>
                <a:cubicBezTo>
                  <a:pt x="73" y="45"/>
                  <a:pt x="73" y="45"/>
                  <a:pt x="73" y="45"/>
                </a:cubicBezTo>
                <a:cubicBezTo>
                  <a:pt x="72" y="44"/>
                  <a:pt x="72" y="44"/>
                  <a:pt x="72" y="44"/>
                </a:cubicBezTo>
                <a:cubicBezTo>
                  <a:pt x="72" y="44"/>
                  <a:pt x="72" y="44"/>
                  <a:pt x="72" y="44"/>
                </a:cubicBezTo>
                <a:cubicBezTo>
                  <a:pt x="72" y="44"/>
                  <a:pt x="72" y="43"/>
                  <a:pt x="72" y="43"/>
                </a:cubicBezTo>
                <a:cubicBezTo>
                  <a:pt x="73" y="42"/>
                  <a:pt x="73" y="42"/>
                  <a:pt x="73" y="42"/>
                </a:cubicBezTo>
                <a:cubicBezTo>
                  <a:pt x="74" y="42"/>
                  <a:pt x="74" y="42"/>
                  <a:pt x="74" y="42"/>
                </a:cubicBezTo>
                <a:cubicBezTo>
                  <a:pt x="74" y="42"/>
                  <a:pt x="74" y="42"/>
                  <a:pt x="74" y="42"/>
                </a:cubicBezTo>
                <a:cubicBezTo>
                  <a:pt x="76" y="40"/>
                  <a:pt x="78" y="40"/>
                  <a:pt x="80" y="40"/>
                </a:cubicBezTo>
                <a:cubicBezTo>
                  <a:pt x="80" y="40"/>
                  <a:pt x="80" y="40"/>
                  <a:pt x="80" y="40"/>
                </a:cubicBezTo>
                <a:cubicBezTo>
                  <a:pt x="81" y="40"/>
                  <a:pt x="81" y="40"/>
                  <a:pt x="82" y="40"/>
                </a:cubicBezTo>
                <a:moveTo>
                  <a:pt x="343" y="42"/>
                </a:moveTo>
                <a:cubicBezTo>
                  <a:pt x="343" y="40"/>
                  <a:pt x="343" y="40"/>
                  <a:pt x="343" y="40"/>
                </a:cubicBezTo>
                <a:cubicBezTo>
                  <a:pt x="344" y="40"/>
                  <a:pt x="344" y="39"/>
                  <a:pt x="345" y="39"/>
                </a:cubicBezTo>
                <a:cubicBezTo>
                  <a:pt x="345" y="41"/>
                  <a:pt x="345" y="41"/>
                  <a:pt x="345" y="41"/>
                </a:cubicBezTo>
                <a:cubicBezTo>
                  <a:pt x="344" y="42"/>
                  <a:pt x="344" y="42"/>
                  <a:pt x="343" y="42"/>
                </a:cubicBezTo>
                <a:moveTo>
                  <a:pt x="72" y="40"/>
                </a:moveTo>
                <a:cubicBezTo>
                  <a:pt x="72" y="40"/>
                  <a:pt x="72" y="40"/>
                  <a:pt x="71" y="39"/>
                </a:cubicBezTo>
                <a:cubicBezTo>
                  <a:pt x="71" y="39"/>
                  <a:pt x="72" y="39"/>
                  <a:pt x="72" y="39"/>
                </a:cubicBezTo>
                <a:cubicBezTo>
                  <a:pt x="72" y="40"/>
                  <a:pt x="72" y="40"/>
                  <a:pt x="72" y="40"/>
                </a:cubicBezTo>
                <a:moveTo>
                  <a:pt x="142" y="50"/>
                </a:moveTo>
                <a:cubicBezTo>
                  <a:pt x="136" y="50"/>
                  <a:pt x="130" y="49"/>
                  <a:pt x="124" y="49"/>
                </a:cubicBezTo>
                <a:cubicBezTo>
                  <a:pt x="124" y="47"/>
                  <a:pt x="124" y="47"/>
                  <a:pt x="124" y="47"/>
                </a:cubicBezTo>
                <a:cubicBezTo>
                  <a:pt x="128" y="47"/>
                  <a:pt x="132" y="47"/>
                  <a:pt x="135" y="46"/>
                </a:cubicBezTo>
                <a:cubicBezTo>
                  <a:pt x="139" y="46"/>
                  <a:pt x="139" y="46"/>
                  <a:pt x="139" y="46"/>
                </a:cubicBezTo>
                <a:cubicBezTo>
                  <a:pt x="136" y="44"/>
                  <a:pt x="136" y="44"/>
                  <a:pt x="136" y="44"/>
                </a:cubicBezTo>
                <a:cubicBezTo>
                  <a:pt x="133" y="43"/>
                  <a:pt x="130" y="41"/>
                  <a:pt x="126" y="41"/>
                </a:cubicBezTo>
                <a:cubicBezTo>
                  <a:pt x="124" y="40"/>
                  <a:pt x="124" y="40"/>
                  <a:pt x="124" y="40"/>
                </a:cubicBezTo>
                <a:cubicBezTo>
                  <a:pt x="124" y="39"/>
                  <a:pt x="124" y="39"/>
                  <a:pt x="124" y="39"/>
                </a:cubicBezTo>
                <a:cubicBezTo>
                  <a:pt x="130" y="41"/>
                  <a:pt x="137" y="43"/>
                  <a:pt x="142" y="46"/>
                </a:cubicBezTo>
                <a:cubicBezTo>
                  <a:pt x="142" y="50"/>
                  <a:pt x="142" y="50"/>
                  <a:pt x="142" y="50"/>
                </a:cubicBezTo>
                <a:moveTo>
                  <a:pt x="365" y="41"/>
                </a:moveTo>
                <a:cubicBezTo>
                  <a:pt x="365" y="41"/>
                  <a:pt x="364" y="40"/>
                  <a:pt x="364" y="39"/>
                </a:cubicBezTo>
                <a:cubicBezTo>
                  <a:pt x="364" y="38"/>
                  <a:pt x="364" y="38"/>
                  <a:pt x="364" y="38"/>
                </a:cubicBezTo>
                <a:cubicBezTo>
                  <a:pt x="364" y="38"/>
                  <a:pt x="365" y="39"/>
                  <a:pt x="365" y="39"/>
                </a:cubicBezTo>
                <a:cubicBezTo>
                  <a:pt x="365" y="41"/>
                  <a:pt x="365" y="41"/>
                  <a:pt x="365" y="41"/>
                </a:cubicBezTo>
                <a:moveTo>
                  <a:pt x="299" y="50"/>
                </a:moveTo>
                <a:cubicBezTo>
                  <a:pt x="299" y="47"/>
                  <a:pt x="299" y="47"/>
                  <a:pt x="299" y="47"/>
                </a:cubicBezTo>
                <a:cubicBezTo>
                  <a:pt x="303" y="47"/>
                  <a:pt x="303" y="47"/>
                  <a:pt x="303" y="47"/>
                </a:cubicBezTo>
                <a:cubicBezTo>
                  <a:pt x="305" y="47"/>
                  <a:pt x="305" y="47"/>
                  <a:pt x="305" y="47"/>
                </a:cubicBezTo>
                <a:cubicBezTo>
                  <a:pt x="304" y="46"/>
                  <a:pt x="304" y="46"/>
                  <a:pt x="304" y="46"/>
                </a:cubicBezTo>
                <a:cubicBezTo>
                  <a:pt x="303" y="44"/>
                  <a:pt x="301" y="42"/>
                  <a:pt x="299" y="41"/>
                </a:cubicBezTo>
                <a:cubicBezTo>
                  <a:pt x="299" y="37"/>
                  <a:pt x="299" y="37"/>
                  <a:pt x="299" y="37"/>
                </a:cubicBezTo>
                <a:cubicBezTo>
                  <a:pt x="300" y="39"/>
                  <a:pt x="301" y="40"/>
                  <a:pt x="303" y="41"/>
                </a:cubicBezTo>
                <a:cubicBezTo>
                  <a:pt x="306" y="44"/>
                  <a:pt x="309" y="45"/>
                  <a:pt x="312" y="45"/>
                </a:cubicBezTo>
                <a:cubicBezTo>
                  <a:pt x="313" y="45"/>
                  <a:pt x="314" y="44"/>
                  <a:pt x="315" y="44"/>
                </a:cubicBezTo>
                <a:cubicBezTo>
                  <a:pt x="315" y="49"/>
                  <a:pt x="315" y="49"/>
                  <a:pt x="315" y="49"/>
                </a:cubicBezTo>
                <a:cubicBezTo>
                  <a:pt x="310" y="50"/>
                  <a:pt x="305" y="50"/>
                  <a:pt x="299" y="50"/>
                </a:cubicBezTo>
                <a:moveTo>
                  <a:pt x="74" y="39"/>
                </a:moveTo>
                <a:cubicBezTo>
                  <a:pt x="74" y="38"/>
                  <a:pt x="74" y="38"/>
                  <a:pt x="74" y="38"/>
                </a:cubicBezTo>
                <a:cubicBezTo>
                  <a:pt x="75" y="38"/>
                  <a:pt x="76" y="37"/>
                  <a:pt x="78" y="37"/>
                </a:cubicBezTo>
                <a:cubicBezTo>
                  <a:pt x="79" y="37"/>
                  <a:pt x="80" y="37"/>
                  <a:pt x="82" y="37"/>
                </a:cubicBezTo>
                <a:cubicBezTo>
                  <a:pt x="88" y="37"/>
                  <a:pt x="94" y="38"/>
                  <a:pt x="99" y="40"/>
                </a:cubicBezTo>
                <a:cubicBezTo>
                  <a:pt x="99" y="41"/>
                  <a:pt x="99" y="41"/>
                  <a:pt x="99" y="41"/>
                </a:cubicBezTo>
                <a:cubicBezTo>
                  <a:pt x="95" y="40"/>
                  <a:pt x="90" y="39"/>
                  <a:pt x="86" y="38"/>
                </a:cubicBezTo>
                <a:cubicBezTo>
                  <a:pt x="86" y="38"/>
                  <a:pt x="86" y="38"/>
                  <a:pt x="86" y="38"/>
                </a:cubicBezTo>
                <a:cubicBezTo>
                  <a:pt x="86" y="38"/>
                  <a:pt x="86" y="38"/>
                  <a:pt x="86" y="38"/>
                </a:cubicBezTo>
                <a:cubicBezTo>
                  <a:pt x="85" y="38"/>
                  <a:pt x="83" y="38"/>
                  <a:pt x="82" y="38"/>
                </a:cubicBezTo>
                <a:cubicBezTo>
                  <a:pt x="82" y="38"/>
                  <a:pt x="82" y="38"/>
                  <a:pt x="82" y="38"/>
                </a:cubicBezTo>
                <a:cubicBezTo>
                  <a:pt x="82" y="38"/>
                  <a:pt x="81" y="38"/>
                  <a:pt x="80" y="38"/>
                </a:cubicBezTo>
                <a:cubicBezTo>
                  <a:pt x="78" y="38"/>
                  <a:pt x="76" y="38"/>
                  <a:pt x="74" y="39"/>
                </a:cubicBezTo>
                <a:moveTo>
                  <a:pt x="248" y="45"/>
                </a:moveTo>
                <a:cubicBezTo>
                  <a:pt x="248" y="45"/>
                  <a:pt x="248" y="45"/>
                  <a:pt x="248" y="45"/>
                </a:cubicBezTo>
                <a:cubicBezTo>
                  <a:pt x="249" y="44"/>
                  <a:pt x="251" y="43"/>
                  <a:pt x="252" y="42"/>
                </a:cubicBezTo>
                <a:cubicBezTo>
                  <a:pt x="253" y="42"/>
                  <a:pt x="253" y="41"/>
                  <a:pt x="253" y="41"/>
                </a:cubicBezTo>
                <a:cubicBezTo>
                  <a:pt x="253" y="41"/>
                  <a:pt x="254" y="41"/>
                  <a:pt x="254" y="41"/>
                </a:cubicBezTo>
                <a:cubicBezTo>
                  <a:pt x="261" y="38"/>
                  <a:pt x="268" y="36"/>
                  <a:pt x="276" y="36"/>
                </a:cubicBezTo>
                <a:cubicBezTo>
                  <a:pt x="282" y="36"/>
                  <a:pt x="289" y="37"/>
                  <a:pt x="295" y="41"/>
                </a:cubicBezTo>
                <a:cubicBezTo>
                  <a:pt x="295" y="42"/>
                  <a:pt x="295" y="42"/>
                  <a:pt x="295" y="42"/>
                </a:cubicBezTo>
                <a:cubicBezTo>
                  <a:pt x="295" y="42"/>
                  <a:pt x="295" y="42"/>
                  <a:pt x="295" y="42"/>
                </a:cubicBezTo>
                <a:cubicBezTo>
                  <a:pt x="296" y="42"/>
                  <a:pt x="296" y="42"/>
                  <a:pt x="296" y="42"/>
                </a:cubicBezTo>
                <a:cubicBezTo>
                  <a:pt x="296" y="42"/>
                  <a:pt x="296" y="42"/>
                  <a:pt x="296" y="42"/>
                </a:cubicBezTo>
                <a:cubicBezTo>
                  <a:pt x="296" y="42"/>
                  <a:pt x="296" y="42"/>
                  <a:pt x="296" y="42"/>
                </a:cubicBezTo>
                <a:cubicBezTo>
                  <a:pt x="297" y="42"/>
                  <a:pt x="297" y="42"/>
                  <a:pt x="297" y="42"/>
                </a:cubicBezTo>
                <a:cubicBezTo>
                  <a:pt x="297" y="42"/>
                  <a:pt x="297" y="42"/>
                  <a:pt x="297" y="42"/>
                </a:cubicBezTo>
                <a:cubicBezTo>
                  <a:pt x="298" y="42"/>
                  <a:pt x="298" y="42"/>
                  <a:pt x="298" y="42"/>
                </a:cubicBezTo>
                <a:cubicBezTo>
                  <a:pt x="299" y="43"/>
                  <a:pt x="301" y="44"/>
                  <a:pt x="302" y="45"/>
                </a:cubicBezTo>
                <a:cubicBezTo>
                  <a:pt x="299" y="45"/>
                  <a:pt x="299" y="45"/>
                  <a:pt x="299" y="45"/>
                </a:cubicBezTo>
                <a:cubicBezTo>
                  <a:pt x="298" y="45"/>
                  <a:pt x="298" y="45"/>
                  <a:pt x="298" y="45"/>
                </a:cubicBezTo>
                <a:cubicBezTo>
                  <a:pt x="294" y="45"/>
                  <a:pt x="294" y="45"/>
                  <a:pt x="294" y="45"/>
                </a:cubicBezTo>
                <a:cubicBezTo>
                  <a:pt x="289" y="43"/>
                  <a:pt x="283" y="41"/>
                  <a:pt x="277" y="41"/>
                </a:cubicBezTo>
                <a:cubicBezTo>
                  <a:pt x="277" y="40"/>
                  <a:pt x="277" y="40"/>
                  <a:pt x="277" y="40"/>
                </a:cubicBezTo>
                <a:cubicBezTo>
                  <a:pt x="276" y="40"/>
                  <a:pt x="276" y="40"/>
                  <a:pt x="276" y="40"/>
                </a:cubicBezTo>
                <a:cubicBezTo>
                  <a:pt x="275" y="40"/>
                  <a:pt x="275" y="40"/>
                  <a:pt x="275" y="40"/>
                </a:cubicBezTo>
                <a:cubicBezTo>
                  <a:pt x="275" y="40"/>
                  <a:pt x="275" y="40"/>
                  <a:pt x="275" y="40"/>
                </a:cubicBezTo>
                <a:cubicBezTo>
                  <a:pt x="275" y="40"/>
                  <a:pt x="275" y="40"/>
                  <a:pt x="275" y="40"/>
                </a:cubicBezTo>
                <a:cubicBezTo>
                  <a:pt x="274" y="40"/>
                  <a:pt x="274" y="40"/>
                  <a:pt x="274" y="40"/>
                </a:cubicBezTo>
                <a:cubicBezTo>
                  <a:pt x="274" y="41"/>
                  <a:pt x="274" y="41"/>
                  <a:pt x="274" y="41"/>
                </a:cubicBezTo>
                <a:cubicBezTo>
                  <a:pt x="268" y="41"/>
                  <a:pt x="262" y="41"/>
                  <a:pt x="256" y="45"/>
                </a:cubicBezTo>
                <a:cubicBezTo>
                  <a:pt x="253" y="45"/>
                  <a:pt x="253" y="45"/>
                  <a:pt x="253" y="45"/>
                </a:cubicBezTo>
                <a:cubicBezTo>
                  <a:pt x="248" y="45"/>
                  <a:pt x="248" y="45"/>
                  <a:pt x="248" y="45"/>
                </a:cubicBezTo>
                <a:moveTo>
                  <a:pt x="169" y="49"/>
                </a:moveTo>
                <a:cubicBezTo>
                  <a:pt x="169" y="47"/>
                  <a:pt x="169" y="47"/>
                  <a:pt x="169" y="47"/>
                </a:cubicBezTo>
                <a:cubicBezTo>
                  <a:pt x="173" y="47"/>
                  <a:pt x="173" y="47"/>
                  <a:pt x="173" y="47"/>
                </a:cubicBezTo>
                <a:cubicBezTo>
                  <a:pt x="174" y="47"/>
                  <a:pt x="174" y="47"/>
                  <a:pt x="174" y="47"/>
                </a:cubicBezTo>
                <a:cubicBezTo>
                  <a:pt x="174" y="47"/>
                  <a:pt x="174" y="47"/>
                  <a:pt x="174" y="47"/>
                </a:cubicBezTo>
                <a:cubicBezTo>
                  <a:pt x="176" y="43"/>
                  <a:pt x="177" y="39"/>
                  <a:pt x="178" y="36"/>
                </a:cubicBezTo>
                <a:cubicBezTo>
                  <a:pt x="178" y="40"/>
                  <a:pt x="178" y="40"/>
                  <a:pt x="178" y="40"/>
                </a:cubicBezTo>
                <a:cubicBezTo>
                  <a:pt x="177" y="42"/>
                  <a:pt x="177" y="43"/>
                  <a:pt x="177" y="44"/>
                </a:cubicBezTo>
                <a:cubicBezTo>
                  <a:pt x="177" y="45"/>
                  <a:pt x="177" y="45"/>
                  <a:pt x="177" y="45"/>
                </a:cubicBezTo>
                <a:cubicBezTo>
                  <a:pt x="177" y="45"/>
                  <a:pt x="177" y="45"/>
                  <a:pt x="177" y="45"/>
                </a:cubicBezTo>
                <a:cubicBezTo>
                  <a:pt x="178" y="45"/>
                  <a:pt x="178" y="45"/>
                  <a:pt x="178" y="45"/>
                </a:cubicBezTo>
                <a:cubicBezTo>
                  <a:pt x="178" y="46"/>
                  <a:pt x="178" y="46"/>
                  <a:pt x="178" y="46"/>
                </a:cubicBezTo>
                <a:cubicBezTo>
                  <a:pt x="178" y="50"/>
                  <a:pt x="178" y="50"/>
                  <a:pt x="178" y="50"/>
                </a:cubicBezTo>
                <a:cubicBezTo>
                  <a:pt x="175" y="50"/>
                  <a:pt x="175" y="50"/>
                  <a:pt x="175" y="50"/>
                </a:cubicBezTo>
                <a:cubicBezTo>
                  <a:pt x="175" y="50"/>
                  <a:pt x="175" y="50"/>
                  <a:pt x="175" y="50"/>
                </a:cubicBezTo>
                <a:cubicBezTo>
                  <a:pt x="174" y="49"/>
                  <a:pt x="174" y="49"/>
                  <a:pt x="174" y="49"/>
                </a:cubicBezTo>
                <a:cubicBezTo>
                  <a:pt x="174" y="49"/>
                  <a:pt x="174" y="49"/>
                  <a:pt x="173" y="49"/>
                </a:cubicBezTo>
                <a:cubicBezTo>
                  <a:pt x="173" y="49"/>
                  <a:pt x="173" y="49"/>
                  <a:pt x="173" y="49"/>
                </a:cubicBezTo>
                <a:cubicBezTo>
                  <a:pt x="173" y="49"/>
                  <a:pt x="172" y="49"/>
                  <a:pt x="172" y="49"/>
                </a:cubicBezTo>
                <a:cubicBezTo>
                  <a:pt x="171" y="49"/>
                  <a:pt x="170" y="49"/>
                  <a:pt x="169" y="49"/>
                </a:cubicBezTo>
                <a:moveTo>
                  <a:pt x="122" y="39"/>
                </a:moveTo>
                <a:cubicBezTo>
                  <a:pt x="111" y="36"/>
                  <a:pt x="111" y="36"/>
                  <a:pt x="111" y="36"/>
                </a:cubicBezTo>
                <a:cubicBezTo>
                  <a:pt x="111" y="34"/>
                  <a:pt x="111" y="34"/>
                  <a:pt x="111" y="34"/>
                </a:cubicBezTo>
                <a:cubicBezTo>
                  <a:pt x="115" y="36"/>
                  <a:pt x="118" y="37"/>
                  <a:pt x="122" y="38"/>
                </a:cubicBezTo>
                <a:cubicBezTo>
                  <a:pt x="122" y="39"/>
                  <a:pt x="122" y="39"/>
                  <a:pt x="122" y="39"/>
                </a:cubicBezTo>
                <a:moveTo>
                  <a:pt x="362" y="45"/>
                </a:moveTo>
                <a:cubicBezTo>
                  <a:pt x="361" y="45"/>
                  <a:pt x="359" y="45"/>
                  <a:pt x="359" y="45"/>
                </a:cubicBezTo>
                <a:cubicBezTo>
                  <a:pt x="356" y="43"/>
                  <a:pt x="353" y="41"/>
                  <a:pt x="351" y="38"/>
                </a:cubicBezTo>
                <a:cubicBezTo>
                  <a:pt x="351" y="38"/>
                  <a:pt x="351" y="38"/>
                  <a:pt x="351" y="38"/>
                </a:cubicBezTo>
                <a:cubicBezTo>
                  <a:pt x="351" y="38"/>
                  <a:pt x="351" y="38"/>
                  <a:pt x="351" y="38"/>
                </a:cubicBezTo>
                <a:cubicBezTo>
                  <a:pt x="351" y="38"/>
                  <a:pt x="351" y="38"/>
                  <a:pt x="351" y="38"/>
                </a:cubicBezTo>
                <a:cubicBezTo>
                  <a:pt x="351" y="37"/>
                  <a:pt x="351" y="37"/>
                  <a:pt x="351" y="37"/>
                </a:cubicBezTo>
                <a:cubicBezTo>
                  <a:pt x="351" y="36"/>
                  <a:pt x="351" y="36"/>
                  <a:pt x="351" y="36"/>
                </a:cubicBezTo>
                <a:cubicBezTo>
                  <a:pt x="351" y="36"/>
                  <a:pt x="351" y="36"/>
                  <a:pt x="351" y="36"/>
                </a:cubicBezTo>
                <a:cubicBezTo>
                  <a:pt x="352" y="35"/>
                  <a:pt x="352" y="35"/>
                  <a:pt x="352" y="34"/>
                </a:cubicBezTo>
                <a:cubicBezTo>
                  <a:pt x="352" y="34"/>
                  <a:pt x="353" y="33"/>
                  <a:pt x="353" y="33"/>
                </a:cubicBezTo>
                <a:cubicBezTo>
                  <a:pt x="356" y="35"/>
                  <a:pt x="359" y="38"/>
                  <a:pt x="362" y="41"/>
                </a:cubicBezTo>
                <a:cubicBezTo>
                  <a:pt x="363" y="42"/>
                  <a:pt x="364" y="43"/>
                  <a:pt x="365" y="44"/>
                </a:cubicBezTo>
                <a:cubicBezTo>
                  <a:pt x="365" y="45"/>
                  <a:pt x="366" y="45"/>
                  <a:pt x="366" y="45"/>
                </a:cubicBezTo>
                <a:cubicBezTo>
                  <a:pt x="365" y="45"/>
                  <a:pt x="365" y="45"/>
                  <a:pt x="365" y="45"/>
                </a:cubicBezTo>
                <a:cubicBezTo>
                  <a:pt x="365" y="45"/>
                  <a:pt x="365" y="45"/>
                  <a:pt x="365" y="45"/>
                </a:cubicBezTo>
                <a:cubicBezTo>
                  <a:pt x="365" y="45"/>
                  <a:pt x="364" y="45"/>
                  <a:pt x="363" y="45"/>
                </a:cubicBezTo>
                <a:cubicBezTo>
                  <a:pt x="362" y="45"/>
                  <a:pt x="362" y="45"/>
                  <a:pt x="362" y="45"/>
                </a:cubicBezTo>
                <a:moveTo>
                  <a:pt x="296" y="40"/>
                </a:moveTo>
                <a:cubicBezTo>
                  <a:pt x="296" y="40"/>
                  <a:pt x="296" y="40"/>
                  <a:pt x="295" y="40"/>
                </a:cubicBezTo>
                <a:cubicBezTo>
                  <a:pt x="290" y="36"/>
                  <a:pt x="283" y="34"/>
                  <a:pt x="277" y="34"/>
                </a:cubicBezTo>
                <a:cubicBezTo>
                  <a:pt x="277" y="33"/>
                  <a:pt x="277" y="33"/>
                  <a:pt x="277" y="33"/>
                </a:cubicBezTo>
                <a:cubicBezTo>
                  <a:pt x="279" y="33"/>
                  <a:pt x="282" y="33"/>
                  <a:pt x="285" y="34"/>
                </a:cubicBezTo>
                <a:cubicBezTo>
                  <a:pt x="288" y="34"/>
                  <a:pt x="291" y="35"/>
                  <a:pt x="293" y="37"/>
                </a:cubicBezTo>
                <a:cubicBezTo>
                  <a:pt x="293" y="37"/>
                  <a:pt x="293" y="37"/>
                  <a:pt x="293" y="37"/>
                </a:cubicBezTo>
                <a:cubicBezTo>
                  <a:pt x="296" y="37"/>
                  <a:pt x="296" y="37"/>
                  <a:pt x="296" y="37"/>
                </a:cubicBezTo>
                <a:cubicBezTo>
                  <a:pt x="296" y="37"/>
                  <a:pt x="296" y="37"/>
                  <a:pt x="296" y="37"/>
                </a:cubicBezTo>
                <a:cubicBezTo>
                  <a:pt x="296" y="40"/>
                  <a:pt x="296" y="40"/>
                  <a:pt x="296" y="40"/>
                </a:cubicBezTo>
                <a:moveTo>
                  <a:pt x="253" y="39"/>
                </a:moveTo>
                <a:cubicBezTo>
                  <a:pt x="253" y="38"/>
                  <a:pt x="253" y="38"/>
                  <a:pt x="253" y="38"/>
                </a:cubicBezTo>
                <a:cubicBezTo>
                  <a:pt x="259" y="34"/>
                  <a:pt x="266" y="33"/>
                  <a:pt x="274" y="33"/>
                </a:cubicBezTo>
                <a:cubicBezTo>
                  <a:pt x="274" y="33"/>
                  <a:pt x="274" y="33"/>
                  <a:pt x="275" y="33"/>
                </a:cubicBezTo>
                <a:cubicBezTo>
                  <a:pt x="275" y="34"/>
                  <a:pt x="275" y="34"/>
                  <a:pt x="275" y="34"/>
                </a:cubicBezTo>
                <a:cubicBezTo>
                  <a:pt x="267" y="34"/>
                  <a:pt x="260" y="36"/>
                  <a:pt x="253" y="39"/>
                </a:cubicBezTo>
                <a:cubicBezTo>
                  <a:pt x="253" y="39"/>
                  <a:pt x="253" y="39"/>
                  <a:pt x="253" y="39"/>
                </a:cubicBezTo>
                <a:cubicBezTo>
                  <a:pt x="253" y="39"/>
                  <a:pt x="253" y="39"/>
                  <a:pt x="253" y="39"/>
                </a:cubicBezTo>
                <a:cubicBezTo>
                  <a:pt x="253" y="39"/>
                  <a:pt x="253" y="39"/>
                  <a:pt x="253" y="39"/>
                </a:cubicBezTo>
                <a:moveTo>
                  <a:pt x="70" y="38"/>
                </a:moveTo>
                <a:cubicBezTo>
                  <a:pt x="69" y="37"/>
                  <a:pt x="69" y="36"/>
                  <a:pt x="69" y="35"/>
                </a:cubicBezTo>
                <a:cubicBezTo>
                  <a:pt x="69" y="34"/>
                  <a:pt x="69" y="33"/>
                  <a:pt x="70" y="32"/>
                </a:cubicBezTo>
                <a:cubicBezTo>
                  <a:pt x="70" y="32"/>
                  <a:pt x="70" y="33"/>
                  <a:pt x="70" y="33"/>
                </a:cubicBezTo>
                <a:cubicBezTo>
                  <a:pt x="71" y="33"/>
                  <a:pt x="71" y="33"/>
                  <a:pt x="71" y="33"/>
                </a:cubicBezTo>
                <a:cubicBezTo>
                  <a:pt x="71" y="34"/>
                  <a:pt x="71" y="34"/>
                  <a:pt x="72" y="34"/>
                </a:cubicBezTo>
                <a:cubicBezTo>
                  <a:pt x="72" y="34"/>
                  <a:pt x="72" y="34"/>
                  <a:pt x="72" y="34"/>
                </a:cubicBezTo>
                <a:cubicBezTo>
                  <a:pt x="72" y="34"/>
                  <a:pt x="72" y="34"/>
                  <a:pt x="72" y="34"/>
                </a:cubicBezTo>
                <a:cubicBezTo>
                  <a:pt x="73" y="34"/>
                  <a:pt x="73" y="34"/>
                  <a:pt x="73" y="34"/>
                </a:cubicBezTo>
                <a:cubicBezTo>
                  <a:pt x="73" y="34"/>
                  <a:pt x="73" y="34"/>
                  <a:pt x="73" y="34"/>
                </a:cubicBezTo>
                <a:cubicBezTo>
                  <a:pt x="74" y="34"/>
                  <a:pt x="74" y="34"/>
                  <a:pt x="74" y="34"/>
                </a:cubicBezTo>
                <a:cubicBezTo>
                  <a:pt x="74" y="34"/>
                  <a:pt x="74" y="34"/>
                  <a:pt x="74" y="34"/>
                </a:cubicBezTo>
                <a:cubicBezTo>
                  <a:pt x="74" y="34"/>
                  <a:pt x="75" y="34"/>
                  <a:pt x="76" y="33"/>
                </a:cubicBezTo>
                <a:cubicBezTo>
                  <a:pt x="78" y="33"/>
                  <a:pt x="81" y="33"/>
                  <a:pt x="84" y="33"/>
                </a:cubicBezTo>
                <a:cubicBezTo>
                  <a:pt x="89" y="33"/>
                  <a:pt x="94" y="33"/>
                  <a:pt x="99" y="34"/>
                </a:cubicBezTo>
                <a:cubicBezTo>
                  <a:pt x="99" y="35"/>
                  <a:pt x="99" y="35"/>
                  <a:pt x="99" y="35"/>
                </a:cubicBezTo>
                <a:cubicBezTo>
                  <a:pt x="100" y="35"/>
                  <a:pt x="100" y="35"/>
                  <a:pt x="100" y="35"/>
                </a:cubicBezTo>
                <a:cubicBezTo>
                  <a:pt x="100" y="35"/>
                  <a:pt x="100" y="35"/>
                  <a:pt x="100" y="35"/>
                </a:cubicBezTo>
                <a:cubicBezTo>
                  <a:pt x="101" y="35"/>
                  <a:pt x="101" y="35"/>
                  <a:pt x="101" y="35"/>
                </a:cubicBezTo>
                <a:cubicBezTo>
                  <a:pt x="101" y="35"/>
                  <a:pt x="101" y="35"/>
                  <a:pt x="101" y="35"/>
                </a:cubicBezTo>
                <a:cubicBezTo>
                  <a:pt x="102" y="35"/>
                  <a:pt x="102" y="35"/>
                  <a:pt x="102" y="35"/>
                </a:cubicBezTo>
                <a:cubicBezTo>
                  <a:pt x="109" y="37"/>
                  <a:pt x="109" y="37"/>
                  <a:pt x="109" y="37"/>
                </a:cubicBezTo>
                <a:cubicBezTo>
                  <a:pt x="109" y="37"/>
                  <a:pt x="109" y="37"/>
                  <a:pt x="109" y="37"/>
                </a:cubicBezTo>
                <a:cubicBezTo>
                  <a:pt x="110" y="37"/>
                  <a:pt x="110" y="37"/>
                  <a:pt x="110" y="37"/>
                </a:cubicBezTo>
                <a:cubicBezTo>
                  <a:pt x="111" y="38"/>
                  <a:pt x="111" y="38"/>
                  <a:pt x="111" y="38"/>
                </a:cubicBezTo>
                <a:cubicBezTo>
                  <a:pt x="111" y="38"/>
                  <a:pt x="111" y="38"/>
                  <a:pt x="111" y="38"/>
                </a:cubicBezTo>
                <a:cubicBezTo>
                  <a:pt x="122" y="41"/>
                  <a:pt x="122" y="41"/>
                  <a:pt x="122" y="41"/>
                </a:cubicBezTo>
                <a:cubicBezTo>
                  <a:pt x="122" y="41"/>
                  <a:pt x="122" y="41"/>
                  <a:pt x="122" y="41"/>
                </a:cubicBezTo>
                <a:cubicBezTo>
                  <a:pt x="122" y="42"/>
                  <a:pt x="122" y="42"/>
                  <a:pt x="122" y="42"/>
                </a:cubicBezTo>
                <a:cubicBezTo>
                  <a:pt x="124" y="42"/>
                  <a:pt x="124" y="42"/>
                  <a:pt x="124" y="42"/>
                </a:cubicBezTo>
                <a:cubicBezTo>
                  <a:pt x="124" y="42"/>
                  <a:pt x="124" y="42"/>
                  <a:pt x="124" y="42"/>
                </a:cubicBezTo>
                <a:cubicBezTo>
                  <a:pt x="126" y="42"/>
                  <a:pt x="126" y="42"/>
                  <a:pt x="126" y="42"/>
                </a:cubicBezTo>
                <a:cubicBezTo>
                  <a:pt x="128" y="43"/>
                  <a:pt x="130" y="44"/>
                  <a:pt x="132" y="45"/>
                </a:cubicBezTo>
                <a:cubicBezTo>
                  <a:pt x="129" y="45"/>
                  <a:pt x="126" y="45"/>
                  <a:pt x="124" y="45"/>
                </a:cubicBezTo>
                <a:cubicBezTo>
                  <a:pt x="123" y="45"/>
                  <a:pt x="123" y="45"/>
                  <a:pt x="123" y="45"/>
                </a:cubicBezTo>
                <a:cubicBezTo>
                  <a:pt x="122" y="45"/>
                  <a:pt x="122" y="45"/>
                  <a:pt x="122" y="45"/>
                </a:cubicBezTo>
                <a:cubicBezTo>
                  <a:pt x="122" y="45"/>
                  <a:pt x="122" y="45"/>
                  <a:pt x="122" y="45"/>
                </a:cubicBezTo>
                <a:cubicBezTo>
                  <a:pt x="121" y="45"/>
                  <a:pt x="120" y="45"/>
                  <a:pt x="119" y="45"/>
                </a:cubicBezTo>
                <a:cubicBezTo>
                  <a:pt x="116" y="44"/>
                  <a:pt x="114" y="43"/>
                  <a:pt x="111" y="42"/>
                </a:cubicBezTo>
                <a:cubicBezTo>
                  <a:pt x="111" y="42"/>
                  <a:pt x="111" y="42"/>
                  <a:pt x="111" y="42"/>
                </a:cubicBezTo>
                <a:cubicBezTo>
                  <a:pt x="110" y="42"/>
                  <a:pt x="110" y="42"/>
                  <a:pt x="109" y="41"/>
                </a:cubicBezTo>
                <a:cubicBezTo>
                  <a:pt x="109" y="41"/>
                  <a:pt x="109" y="41"/>
                  <a:pt x="109" y="41"/>
                </a:cubicBezTo>
                <a:cubicBezTo>
                  <a:pt x="109" y="41"/>
                  <a:pt x="109" y="41"/>
                  <a:pt x="109" y="41"/>
                </a:cubicBezTo>
                <a:cubicBezTo>
                  <a:pt x="107" y="40"/>
                  <a:pt x="105" y="39"/>
                  <a:pt x="102" y="39"/>
                </a:cubicBezTo>
                <a:cubicBezTo>
                  <a:pt x="102" y="38"/>
                  <a:pt x="102" y="38"/>
                  <a:pt x="102" y="38"/>
                </a:cubicBezTo>
                <a:cubicBezTo>
                  <a:pt x="101" y="38"/>
                  <a:pt x="101" y="38"/>
                  <a:pt x="101" y="38"/>
                </a:cubicBezTo>
                <a:cubicBezTo>
                  <a:pt x="100" y="38"/>
                  <a:pt x="100" y="38"/>
                  <a:pt x="100" y="38"/>
                </a:cubicBezTo>
                <a:cubicBezTo>
                  <a:pt x="100" y="38"/>
                  <a:pt x="100" y="38"/>
                  <a:pt x="100" y="38"/>
                </a:cubicBezTo>
                <a:cubicBezTo>
                  <a:pt x="95" y="36"/>
                  <a:pt x="88" y="35"/>
                  <a:pt x="82" y="35"/>
                </a:cubicBezTo>
                <a:cubicBezTo>
                  <a:pt x="82" y="35"/>
                  <a:pt x="82" y="35"/>
                  <a:pt x="82" y="35"/>
                </a:cubicBezTo>
                <a:cubicBezTo>
                  <a:pt x="82" y="35"/>
                  <a:pt x="82" y="35"/>
                  <a:pt x="82" y="35"/>
                </a:cubicBezTo>
                <a:cubicBezTo>
                  <a:pt x="80" y="35"/>
                  <a:pt x="79" y="35"/>
                  <a:pt x="77" y="35"/>
                </a:cubicBezTo>
                <a:cubicBezTo>
                  <a:pt x="77" y="35"/>
                  <a:pt x="77" y="35"/>
                  <a:pt x="77" y="35"/>
                </a:cubicBezTo>
                <a:cubicBezTo>
                  <a:pt x="77" y="35"/>
                  <a:pt x="77" y="35"/>
                  <a:pt x="77" y="35"/>
                </a:cubicBezTo>
                <a:cubicBezTo>
                  <a:pt x="76" y="35"/>
                  <a:pt x="74" y="35"/>
                  <a:pt x="72" y="36"/>
                </a:cubicBezTo>
                <a:cubicBezTo>
                  <a:pt x="72" y="37"/>
                  <a:pt x="71" y="37"/>
                  <a:pt x="71" y="37"/>
                </a:cubicBezTo>
                <a:cubicBezTo>
                  <a:pt x="70" y="38"/>
                  <a:pt x="70" y="38"/>
                  <a:pt x="70" y="38"/>
                </a:cubicBezTo>
                <a:moveTo>
                  <a:pt x="347" y="40"/>
                </a:moveTo>
                <a:cubicBezTo>
                  <a:pt x="347" y="37"/>
                  <a:pt x="347" y="37"/>
                  <a:pt x="347" y="37"/>
                </a:cubicBezTo>
                <a:cubicBezTo>
                  <a:pt x="348" y="35"/>
                  <a:pt x="349" y="34"/>
                  <a:pt x="349" y="32"/>
                </a:cubicBezTo>
                <a:cubicBezTo>
                  <a:pt x="349" y="35"/>
                  <a:pt x="349" y="35"/>
                  <a:pt x="349" y="35"/>
                </a:cubicBezTo>
                <a:cubicBezTo>
                  <a:pt x="349" y="36"/>
                  <a:pt x="349" y="36"/>
                  <a:pt x="349" y="36"/>
                </a:cubicBezTo>
                <a:cubicBezTo>
                  <a:pt x="349" y="36"/>
                  <a:pt x="349" y="36"/>
                  <a:pt x="349" y="36"/>
                </a:cubicBezTo>
                <a:cubicBezTo>
                  <a:pt x="349" y="37"/>
                  <a:pt x="349" y="37"/>
                  <a:pt x="349" y="37"/>
                </a:cubicBezTo>
                <a:cubicBezTo>
                  <a:pt x="349" y="37"/>
                  <a:pt x="349" y="37"/>
                  <a:pt x="349" y="37"/>
                </a:cubicBezTo>
                <a:cubicBezTo>
                  <a:pt x="349" y="37"/>
                  <a:pt x="349" y="37"/>
                  <a:pt x="349" y="37"/>
                </a:cubicBezTo>
                <a:cubicBezTo>
                  <a:pt x="349" y="38"/>
                  <a:pt x="349" y="38"/>
                  <a:pt x="349" y="39"/>
                </a:cubicBezTo>
                <a:cubicBezTo>
                  <a:pt x="349" y="39"/>
                  <a:pt x="349" y="39"/>
                  <a:pt x="349" y="39"/>
                </a:cubicBezTo>
                <a:cubicBezTo>
                  <a:pt x="349" y="41"/>
                  <a:pt x="349" y="41"/>
                  <a:pt x="349" y="41"/>
                </a:cubicBezTo>
                <a:cubicBezTo>
                  <a:pt x="349" y="41"/>
                  <a:pt x="349" y="41"/>
                  <a:pt x="348" y="40"/>
                </a:cubicBezTo>
                <a:cubicBezTo>
                  <a:pt x="348" y="39"/>
                  <a:pt x="348" y="39"/>
                  <a:pt x="348" y="39"/>
                </a:cubicBezTo>
                <a:cubicBezTo>
                  <a:pt x="347" y="40"/>
                  <a:pt x="347" y="40"/>
                  <a:pt x="347" y="40"/>
                </a:cubicBezTo>
                <a:cubicBezTo>
                  <a:pt x="347" y="40"/>
                  <a:pt x="347" y="40"/>
                  <a:pt x="347" y="40"/>
                </a:cubicBezTo>
                <a:moveTo>
                  <a:pt x="109" y="35"/>
                </a:moveTo>
                <a:cubicBezTo>
                  <a:pt x="102" y="33"/>
                  <a:pt x="102" y="33"/>
                  <a:pt x="102" y="33"/>
                </a:cubicBezTo>
                <a:cubicBezTo>
                  <a:pt x="102" y="32"/>
                  <a:pt x="102" y="32"/>
                  <a:pt x="102" y="32"/>
                </a:cubicBezTo>
                <a:cubicBezTo>
                  <a:pt x="105" y="32"/>
                  <a:pt x="107" y="33"/>
                  <a:pt x="109" y="34"/>
                </a:cubicBezTo>
                <a:cubicBezTo>
                  <a:pt x="109" y="34"/>
                  <a:pt x="109" y="34"/>
                  <a:pt x="109" y="34"/>
                </a:cubicBezTo>
                <a:cubicBezTo>
                  <a:pt x="109" y="34"/>
                  <a:pt x="109" y="34"/>
                  <a:pt x="109" y="34"/>
                </a:cubicBezTo>
                <a:cubicBezTo>
                  <a:pt x="109" y="35"/>
                  <a:pt x="109" y="35"/>
                  <a:pt x="109" y="35"/>
                </a:cubicBezTo>
                <a:moveTo>
                  <a:pt x="149" y="41"/>
                </a:moveTo>
                <a:cubicBezTo>
                  <a:pt x="150" y="39"/>
                  <a:pt x="150" y="39"/>
                  <a:pt x="150" y="39"/>
                </a:cubicBezTo>
                <a:cubicBezTo>
                  <a:pt x="151" y="37"/>
                  <a:pt x="152" y="34"/>
                  <a:pt x="153" y="31"/>
                </a:cubicBezTo>
                <a:cubicBezTo>
                  <a:pt x="153" y="36"/>
                  <a:pt x="153" y="36"/>
                  <a:pt x="153" y="36"/>
                </a:cubicBezTo>
                <a:cubicBezTo>
                  <a:pt x="152" y="39"/>
                  <a:pt x="151" y="42"/>
                  <a:pt x="151" y="45"/>
                </a:cubicBezTo>
                <a:cubicBezTo>
                  <a:pt x="151" y="46"/>
                  <a:pt x="151" y="46"/>
                  <a:pt x="151" y="46"/>
                </a:cubicBezTo>
                <a:cubicBezTo>
                  <a:pt x="153" y="47"/>
                  <a:pt x="153" y="47"/>
                  <a:pt x="153" y="47"/>
                </a:cubicBezTo>
                <a:cubicBezTo>
                  <a:pt x="153" y="50"/>
                  <a:pt x="153" y="50"/>
                  <a:pt x="153" y="50"/>
                </a:cubicBezTo>
                <a:cubicBezTo>
                  <a:pt x="150" y="50"/>
                  <a:pt x="147" y="50"/>
                  <a:pt x="144" y="50"/>
                </a:cubicBezTo>
                <a:cubicBezTo>
                  <a:pt x="144" y="47"/>
                  <a:pt x="144" y="47"/>
                  <a:pt x="144" y="47"/>
                </a:cubicBezTo>
                <a:cubicBezTo>
                  <a:pt x="144" y="47"/>
                  <a:pt x="144" y="47"/>
                  <a:pt x="144" y="47"/>
                </a:cubicBezTo>
                <a:cubicBezTo>
                  <a:pt x="145" y="47"/>
                  <a:pt x="145" y="47"/>
                  <a:pt x="145" y="47"/>
                </a:cubicBezTo>
                <a:cubicBezTo>
                  <a:pt x="146" y="47"/>
                  <a:pt x="146" y="47"/>
                  <a:pt x="146" y="47"/>
                </a:cubicBezTo>
                <a:cubicBezTo>
                  <a:pt x="146" y="47"/>
                  <a:pt x="146" y="47"/>
                  <a:pt x="146" y="47"/>
                </a:cubicBezTo>
                <a:cubicBezTo>
                  <a:pt x="146" y="47"/>
                  <a:pt x="147" y="47"/>
                  <a:pt x="147" y="47"/>
                </a:cubicBezTo>
                <a:cubicBezTo>
                  <a:pt x="148" y="46"/>
                  <a:pt x="148" y="46"/>
                  <a:pt x="148" y="45"/>
                </a:cubicBezTo>
                <a:cubicBezTo>
                  <a:pt x="148" y="45"/>
                  <a:pt x="148" y="45"/>
                  <a:pt x="148" y="45"/>
                </a:cubicBezTo>
                <a:cubicBezTo>
                  <a:pt x="148" y="45"/>
                  <a:pt x="148" y="45"/>
                  <a:pt x="148" y="45"/>
                </a:cubicBezTo>
                <a:cubicBezTo>
                  <a:pt x="149" y="44"/>
                  <a:pt x="149" y="44"/>
                  <a:pt x="149" y="44"/>
                </a:cubicBezTo>
                <a:cubicBezTo>
                  <a:pt x="149" y="43"/>
                  <a:pt x="148" y="42"/>
                  <a:pt x="147" y="41"/>
                </a:cubicBezTo>
                <a:cubicBezTo>
                  <a:pt x="146" y="40"/>
                  <a:pt x="145" y="39"/>
                  <a:pt x="144" y="39"/>
                </a:cubicBezTo>
                <a:cubicBezTo>
                  <a:pt x="144" y="37"/>
                  <a:pt x="144" y="37"/>
                  <a:pt x="144" y="37"/>
                </a:cubicBezTo>
                <a:cubicBezTo>
                  <a:pt x="146" y="38"/>
                  <a:pt x="147" y="39"/>
                  <a:pt x="148" y="40"/>
                </a:cubicBezTo>
                <a:cubicBezTo>
                  <a:pt x="149" y="41"/>
                  <a:pt x="149" y="41"/>
                  <a:pt x="149" y="41"/>
                </a:cubicBezTo>
                <a:moveTo>
                  <a:pt x="72" y="32"/>
                </a:moveTo>
                <a:cubicBezTo>
                  <a:pt x="71" y="31"/>
                  <a:pt x="71" y="31"/>
                  <a:pt x="71" y="31"/>
                </a:cubicBezTo>
                <a:cubicBezTo>
                  <a:pt x="71" y="31"/>
                  <a:pt x="71" y="31"/>
                  <a:pt x="71" y="31"/>
                </a:cubicBezTo>
                <a:cubicBezTo>
                  <a:pt x="71" y="31"/>
                  <a:pt x="71" y="31"/>
                  <a:pt x="71" y="31"/>
                </a:cubicBezTo>
                <a:cubicBezTo>
                  <a:pt x="71" y="31"/>
                  <a:pt x="71" y="31"/>
                  <a:pt x="71" y="31"/>
                </a:cubicBezTo>
                <a:cubicBezTo>
                  <a:pt x="72" y="31"/>
                  <a:pt x="72" y="31"/>
                  <a:pt x="72" y="31"/>
                </a:cubicBezTo>
                <a:cubicBezTo>
                  <a:pt x="72" y="32"/>
                  <a:pt x="72" y="32"/>
                  <a:pt x="72" y="32"/>
                </a:cubicBezTo>
                <a:moveTo>
                  <a:pt x="68" y="30"/>
                </a:moveTo>
                <a:cubicBezTo>
                  <a:pt x="68" y="30"/>
                  <a:pt x="68" y="30"/>
                  <a:pt x="68" y="30"/>
                </a:cubicBezTo>
                <a:cubicBezTo>
                  <a:pt x="68" y="30"/>
                  <a:pt x="68" y="30"/>
                  <a:pt x="68" y="30"/>
                </a:cubicBezTo>
                <a:cubicBezTo>
                  <a:pt x="68" y="30"/>
                  <a:pt x="68" y="30"/>
                  <a:pt x="68" y="30"/>
                </a:cubicBezTo>
                <a:cubicBezTo>
                  <a:pt x="68" y="30"/>
                  <a:pt x="68" y="30"/>
                  <a:pt x="68" y="30"/>
                </a:cubicBezTo>
                <a:moveTo>
                  <a:pt x="74" y="32"/>
                </a:moveTo>
                <a:cubicBezTo>
                  <a:pt x="74" y="30"/>
                  <a:pt x="74" y="30"/>
                  <a:pt x="74" y="30"/>
                </a:cubicBezTo>
                <a:cubicBezTo>
                  <a:pt x="77" y="30"/>
                  <a:pt x="80" y="29"/>
                  <a:pt x="83" y="29"/>
                </a:cubicBezTo>
                <a:cubicBezTo>
                  <a:pt x="89" y="29"/>
                  <a:pt x="94" y="30"/>
                  <a:pt x="99" y="31"/>
                </a:cubicBezTo>
                <a:cubicBezTo>
                  <a:pt x="99" y="32"/>
                  <a:pt x="99" y="32"/>
                  <a:pt x="99" y="32"/>
                </a:cubicBezTo>
                <a:cubicBezTo>
                  <a:pt x="94" y="31"/>
                  <a:pt x="89" y="31"/>
                  <a:pt x="84" y="31"/>
                </a:cubicBezTo>
                <a:cubicBezTo>
                  <a:pt x="81" y="31"/>
                  <a:pt x="78" y="31"/>
                  <a:pt x="75" y="31"/>
                </a:cubicBezTo>
                <a:cubicBezTo>
                  <a:pt x="75" y="31"/>
                  <a:pt x="75" y="31"/>
                  <a:pt x="75" y="31"/>
                </a:cubicBezTo>
                <a:cubicBezTo>
                  <a:pt x="75" y="31"/>
                  <a:pt x="75" y="31"/>
                  <a:pt x="75" y="31"/>
                </a:cubicBezTo>
                <a:cubicBezTo>
                  <a:pt x="74" y="32"/>
                  <a:pt x="74" y="32"/>
                  <a:pt x="74" y="32"/>
                </a:cubicBezTo>
                <a:moveTo>
                  <a:pt x="187" y="47"/>
                </a:moveTo>
                <a:cubicBezTo>
                  <a:pt x="187" y="47"/>
                  <a:pt x="187" y="47"/>
                  <a:pt x="187" y="47"/>
                </a:cubicBezTo>
                <a:cubicBezTo>
                  <a:pt x="188" y="47"/>
                  <a:pt x="188" y="47"/>
                  <a:pt x="188" y="47"/>
                </a:cubicBezTo>
                <a:cubicBezTo>
                  <a:pt x="188" y="46"/>
                  <a:pt x="188" y="45"/>
                  <a:pt x="188" y="44"/>
                </a:cubicBezTo>
                <a:cubicBezTo>
                  <a:pt x="189" y="43"/>
                  <a:pt x="189" y="42"/>
                  <a:pt x="189" y="41"/>
                </a:cubicBezTo>
                <a:cubicBezTo>
                  <a:pt x="190" y="36"/>
                  <a:pt x="193" y="31"/>
                  <a:pt x="196" y="26"/>
                </a:cubicBezTo>
                <a:cubicBezTo>
                  <a:pt x="196" y="30"/>
                  <a:pt x="196" y="30"/>
                  <a:pt x="196" y="30"/>
                </a:cubicBezTo>
                <a:cubicBezTo>
                  <a:pt x="193" y="34"/>
                  <a:pt x="192" y="37"/>
                  <a:pt x="190" y="42"/>
                </a:cubicBezTo>
                <a:cubicBezTo>
                  <a:pt x="190" y="42"/>
                  <a:pt x="190" y="42"/>
                  <a:pt x="190" y="42"/>
                </a:cubicBezTo>
                <a:cubicBezTo>
                  <a:pt x="190" y="42"/>
                  <a:pt x="190" y="42"/>
                  <a:pt x="190" y="42"/>
                </a:cubicBezTo>
                <a:cubicBezTo>
                  <a:pt x="190" y="43"/>
                  <a:pt x="190" y="44"/>
                  <a:pt x="190" y="45"/>
                </a:cubicBezTo>
                <a:cubicBezTo>
                  <a:pt x="191" y="46"/>
                  <a:pt x="191" y="46"/>
                  <a:pt x="191" y="47"/>
                </a:cubicBezTo>
                <a:cubicBezTo>
                  <a:pt x="192" y="47"/>
                  <a:pt x="193" y="48"/>
                  <a:pt x="194" y="48"/>
                </a:cubicBezTo>
                <a:cubicBezTo>
                  <a:pt x="194" y="48"/>
                  <a:pt x="194" y="48"/>
                  <a:pt x="194" y="48"/>
                </a:cubicBezTo>
                <a:cubicBezTo>
                  <a:pt x="194" y="47"/>
                  <a:pt x="194" y="47"/>
                  <a:pt x="194" y="47"/>
                </a:cubicBezTo>
                <a:cubicBezTo>
                  <a:pt x="194" y="47"/>
                  <a:pt x="194" y="47"/>
                  <a:pt x="194" y="47"/>
                </a:cubicBezTo>
                <a:cubicBezTo>
                  <a:pt x="194" y="47"/>
                  <a:pt x="194" y="47"/>
                  <a:pt x="194" y="47"/>
                </a:cubicBezTo>
                <a:cubicBezTo>
                  <a:pt x="195" y="47"/>
                  <a:pt x="195" y="47"/>
                  <a:pt x="196" y="47"/>
                </a:cubicBezTo>
                <a:cubicBezTo>
                  <a:pt x="196" y="50"/>
                  <a:pt x="196" y="50"/>
                  <a:pt x="196" y="50"/>
                </a:cubicBezTo>
                <a:cubicBezTo>
                  <a:pt x="180" y="50"/>
                  <a:pt x="180" y="50"/>
                  <a:pt x="180" y="50"/>
                </a:cubicBezTo>
                <a:cubicBezTo>
                  <a:pt x="180" y="47"/>
                  <a:pt x="180" y="47"/>
                  <a:pt x="180" y="47"/>
                </a:cubicBezTo>
                <a:cubicBezTo>
                  <a:pt x="181" y="47"/>
                  <a:pt x="181" y="47"/>
                  <a:pt x="182" y="47"/>
                </a:cubicBezTo>
                <a:cubicBezTo>
                  <a:pt x="184" y="47"/>
                  <a:pt x="186" y="47"/>
                  <a:pt x="187" y="47"/>
                </a:cubicBezTo>
                <a:cubicBezTo>
                  <a:pt x="187" y="47"/>
                  <a:pt x="187" y="47"/>
                  <a:pt x="187" y="47"/>
                </a:cubicBezTo>
                <a:moveTo>
                  <a:pt x="251" y="31"/>
                </a:moveTo>
                <a:cubicBezTo>
                  <a:pt x="252" y="30"/>
                  <a:pt x="252" y="30"/>
                  <a:pt x="252" y="30"/>
                </a:cubicBezTo>
                <a:cubicBezTo>
                  <a:pt x="253" y="30"/>
                  <a:pt x="253" y="30"/>
                  <a:pt x="253" y="30"/>
                </a:cubicBezTo>
                <a:cubicBezTo>
                  <a:pt x="253" y="30"/>
                  <a:pt x="253" y="30"/>
                  <a:pt x="253" y="30"/>
                </a:cubicBezTo>
                <a:cubicBezTo>
                  <a:pt x="259" y="28"/>
                  <a:pt x="266" y="26"/>
                  <a:pt x="273" y="26"/>
                </a:cubicBezTo>
                <a:cubicBezTo>
                  <a:pt x="274" y="26"/>
                  <a:pt x="275" y="26"/>
                  <a:pt x="276" y="26"/>
                </a:cubicBezTo>
                <a:cubicBezTo>
                  <a:pt x="276" y="26"/>
                  <a:pt x="276" y="26"/>
                  <a:pt x="276" y="26"/>
                </a:cubicBezTo>
                <a:cubicBezTo>
                  <a:pt x="282" y="27"/>
                  <a:pt x="287" y="28"/>
                  <a:pt x="293" y="31"/>
                </a:cubicBezTo>
                <a:cubicBezTo>
                  <a:pt x="294" y="35"/>
                  <a:pt x="294" y="35"/>
                  <a:pt x="294" y="35"/>
                </a:cubicBezTo>
                <a:cubicBezTo>
                  <a:pt x="292" y="33"/>
                  <a:pt x="289" y="32"/>
                  <a:pt x="285" y="32"/>
                </a:cubicBezTo>
                <a:cubicBezTo>
                  <a:pt x="282" y="31"/>
                  <a:pt x="279" y="31"/>
                  <a:pt x="277" y="31"/>
                </a:cubicBezTo>
                <a:cubicBezTo>
                  <a:pt x="277" y="31"/>
                  <a:pt x="277" y="31"/>
                  <a:pt x="277" y="31"/>
                </a:cubicBezTo>
                <a:cubicBezTo>
                  <a:pt x="276" y="31"/>
                  <a:pt x="276" y="31"/>
                  <a:pt x="276" y="31"/>
                </a:cubicBezTo>
                <a:cubicBezTo>
                  <a:pt x="275" y="31"/>
                  <a:pt x="275" y="31"/>
                  <a:pt x="275" y="31"/>
                </a:cubicBezTo>
                <a:cubicBezTo>
                  <a:pt x="275" y="31"/>
                  <a:pt x="275" y="31"/>
                  <a:pt x="275" y="31"/>
                </a:cubicBezTo>
                <a:cubicBezTo>
                  <a:pt x="274" y="31"/>
                  <a:pt x="274" y="31"/>
                  <a:pt x="274" y="31"/>
                </a:cubicBezTo>
                <a:cubicBezTo>
                  <a:pt x="274" y="31"/>
                  <a:pt x="274" y="31"/>
                  <a:pt x="274" y="31"/>
                </a:cubicBezTo>
                <a:cubicBezTo>
                  <a:pt x="274" y="31"/>
                  <a:pt x="274" y="31"/>
                  <a:pt x="274" y="31"/>
                </a:cubicBezTo>
                <a:cubicBezTo>
                  <a:pt x="267" y="31"/>
                  <a:pt x="259" y="32"/>
                  <a:pt x="253" y="35"/>
                </a:cubicBezTo>
                <a:cubicBezTo>
                  <a:pt x="253" y="35"/>
                  <a:pt x="253" y="35"/>
                  <a:pt x="253" y="35"/>
                </a:cubicBezTo>
                <a:cubicBezTo>
                  <a:pt x="251" y="36"/>
                  <a:pt x="251" y="36"/>
                  <a:pt x="251" y="36"/>
                </a:cubicBezTo>
                <a:cubicBezTo>
                  <a:pt x="251" y="36"/>
                  <a:pt x="251" y="36"/>
                  <a:pt x="251" y="36"/>
                </a:cubicBezTo>
                <a:cubicBezTo>
                  <a:pt x="251" y="36"/>
                  <a:pt x="251" y="36"/>
                  <a:pt x="251" y="36"/>
                </a:cubicBezTo>
                <a:cubicBezTo>
                  <a:pt x="251" y="36"/>
                  <a:pt x="251" y="36"/>
                  <a:pt x="251" y="36"/>
                </a:cubicBezTo>
                <a:cubicBezTo>
                  <a:pt x="247" y="38"/>
                  <a:pt x="244" y="41"/>
                  <a:pt x="241" y="45"/>
                </a:cubicBezTo>
                <a:cubicBezTo>
                  <a:pt x="240" y="45"/>
                  <a:pt x="239" y="45"/>
                  <a:pt x="238" y="45"/>
                </a:cubicBezTo>
                <a:cubicBezTo>
                  <a:pt x="237" y="45"/>
                  <a:pt x="235" y="45"/>
                  <a:pt x="234" y="45"/>
                </a:cubicBezTo>
                <a:cubicBezTo>
                  <a:pt x="234" y="44"/>
                  <a:pt x="234" y="43"/>
                  <a:pt x="235" y="41"/>
                </a:cubicBezTo>
                <a:cubicBezTo>
                  <a:pt x="236" y="40"/>
                  <a:pt x="237" y="39"/>
                  <a:pt x="238" y="38"/>
                </a:cubicBezTo>
                <a:cubicBezTo>
                  <a:pt x="242" y="35"/>
                  <a:pt x="246" y="32"/>
                  <a:pt x="251" y="31"/>
                </a:cubicBezTo>
                <a:cubicBezTo>
                  <a:pt x="251" y="31"/>
                  <a:pt x="251" y="31"/>
                  <a:pt x="251" y="31"/>
                </a:cubicBezTo>
                <a:moveTo>
                  <a:pt x="142" y="37"/>
                </a:moveTo>
                <a:cubicBezTo>
                  <a:pt x="142" y="37"/>
                  <a:pt x="142" y="37"/>
                  <a:pt x="142" y="37"/>
                </a:cubicBezTo>
                <a:cubicBezTo>
                  <a:pt x="136" y="32"/>
                  <a:pt x="129" y="31"/>
                  <a:pt x="124" y="27"/>
                </a:cubicBezTo>
                <a:cubicBezTo>
                  <a:pt x="124" y="26"/>
                  <a:pt x="124" y="26"/>
                  <a:pt x="124" y="26"/>
                </a:cubicBezTo>
                <a:cubicBezTo>
                  <a:pt x="130" y="29"/>
                  <a:pt x="137" y="32"/>
                  <a:pt x="142" y="36"/>
                </a:cubicBezTo>
                <a:cubicBezTo>
                  <a:pt x="142" y="37"/>
                  <a:pt x="142" y="37"/>
                  <a:pt x="142" y="37"/>
                </a:cubicBezTo>
                <a:moveTo>
                  <a:pt x="362" y="33"/>
                </a:moveTo>
                <a:cubicBezTo>
                  <a:pt x="359" y="31"/>
                  <a:pt x="357" y="29"/>
                  <a:pt x="354" y="27"/>
                </a:cubicBezTo>
                <a:cubicBezTo>
                  <a:pt x="354" y="26"/>
                  <a:pt x="354" y="26"/>
                  <a:pt x="354" y="26"/>
                </a:cubicBezTo>
                <a:cubicBezTo>
                  <a:pt x="354" y="26"/>
                  <a:pt x="355" y="25"/>
                  <a:pt x="355" y="25"/>
                </a:cubicBezTo>
                <a:cubicBezTo>
                  <a:pt x="355" y="25"/>
                  <a:pt x="356" y="25"/>
                  <a:pt x="356" y="25"/>
                </a:cubicBezTo>
                <a:cubicBezTo>
                  <a:pt x="356" y="25"/>
                  <a:pt x="356" y="25"/>
                  <a:pt x="357" y="25"/>
                </a:cubicBezTo>
                <a:cubicBezTo>
                  <a:pt x="358" y="25"/>
                  <a:pt x="359" y="25"/>
                  <a:pt x="361" y="26"/>
                </a:cubicBezTo>
                <a:cubicBezTo>
                  <a:pt x="361" y="26"/>
                  <a:pt x="361" y="26"/>
                  <a:pt x="361" y="26"/>
                </a:cubicBezTo>
                <a:cubicBezTo>
                  <a:pt x="362" y="26"/>
                  <a:pt x="362" y="26"/>
                  <a:pt x="362" y="27"/>
                </a:cubicBezTo>
                <a:cubicBezTo>
                  <a:pt x="363" y="28"/>
                  <a:pt x="365" y="29"/>
                  <a:pt x="366" y="30"/>
                </a:cubicBezTo>
                <a:cubicBezTo>
                  <a:pt x="372" y="36"/>
                  <a:pt x="379" y="40"/>
                  <a:pt x="386" y="45"/>
                </a:cubicBezTo>
                <a:cubicBezTo>
                  <a:pt x="385" y="46"/>
                  <a:pt x="384" y="46"/>
                  <a:pt x="382" y="46"/>
                </a:cubicBezTo>
                <a:cubicBezTo>
                  <a:pt x="379" y="46"/>
                  <a:pt x="376" y="45"/>
                  <a:pt x="373" y="45"/>
                </a:cubicBezTo>
                <a:cubicBezTo>
                  <a:pt x="371" y="43"/>
                  <a:pt x="369" y="41"/>
                  <a:pt x="367" y="39"/>
                </a:cubicBezTo>
                <a:cubicBezTo>
                  <a:pt x="367" y="39"/>
                  <a:pt x="367" y="39"/>
                  <a:pt x="367" y="39"/>
                </a:cubicBezTo>
                <a:cubicBezTo>
                  <a:pt x="367" y="38"/>
                  <a:pt x="367" y="38"/>
                  <a:pt x="367" y="38"/>
                </a:cubicBezTo>
                <a:cubicBezTo>
                  <a:pt x="365" y="36"/>
                  <a:pt x="365" y="36"/>
                  <a:pt x="365" y="36"/>
                </a:cubicBezTo>
                <a:cubicBezTo>
                  <a:pt x="365" y="37"/>
                  <a:pt x="365" y="37"/>
                  <a:pt x="365" y="37"/>
                </a:cubicBezTo>
                <a:cubicBezTo>
                  <a:pt x="365" y="36"/>
                  <a:pt x="364" y="35"/>
                  <a:pt x="364" y="35"/>
                </a:cubicBezTo>
                <a:cubicBezTo>
                  <a:pt x="364" y="35"/>
                  <a:pt x="364" y="35"/>
                  <a:pt x="364" y="35"/>
                </a:cubicBezTo>
                <a:cubicBezTo>
                  <a:pt x="363" y="35"/>
                  <a:pt x="363" y="35"/>
                  <a:pt x="363" y="35"/>
                </a:cubicBezTo>
                <a:cubicBezTo>
                  <a:pt x="362" y="33"/>
                  <a:pt x="362" y="33"/>
                  <a:pt x="362" y="33"/>
                </a:cubicBezTo>
                <a:cubicBezTo>
                  <a:pt x="362" y="33"/>
                  <a:pt x="362" y="33"/>
                  <a:pt x="362" y="33"/>
                </a:cubicBezTo>
                <a:moveTo>
                  <a:pt x="149" y="30"/>
                </a:moveTo>
                <a:cubicBezTo>
                  <a:pt x="148" y="29"/>
                  <a:pt x="148" y="29"/>
                  <a:pt x="148" y="29"/>
                </a:cubicBezTo>
                <a:cubicBezTo>
                  <a:pt x="148" y="29"/>
                  <a:pt x="148" y="29"/>
                  <a:pt x="147" y="28"/>
                </a:cubicBezTo>
                <a:cubicBezTo>
                  <a:pt x="146" y="27"/>
                  <a:pt x="146" y="27"/>
                  <a:pt x="145" y="26"/>
                </a:cubicBezTo>
                <a:cubicBezTo>
                  <a:pt x="144" y="26"/>
                  <a:pt x="144" y="26"/>
                  <a:pt x="144" y="26"/>
                </a:cubicBezTo>
                <a:cubicBezTo>
                  <a:pt x="144" y="26"/>
                  <a:pt x="144" y="26"/>
                  <a:pt x="144" y="2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46" y="26"/>
                  <a:pt x="148" y="28"/>
                  <a:pt x="150" y="29"/>
                </a:cubicBezTo>
                <a:cubicBezTo>
                  <a:pt x="150" y="29"/>
                  <a:pt x="150" y="29"/>
                  <a:pt x="150" y="29"/>
                </a:cubicBezTo>
                <a:cubicBezTo>
                  <a:pt x="150" y="29"/>
                  <a:pt x="150" y="29"/>
                  <a:pt x="150" y="29"/>
                </a:cubicBezTo>
                <a:cubicBezTo>
                  <a:pt x="149" y="30"/>
                  <a:pt x="149" y="30"/>
                  <a:pt x="149" y="30"/>
                </a:cubicBezTo>
                <a:cubicBezTo>
                  <a:pt x="149" y="30"/>
                  <a:pt x="149" y="30"/>
                  <a:pt x="149" y="30"/>
                </a:cubicBezTo>
                <a:cubicBezTo>
                  <a:pt x="149" y="30"/>
                  <a:pt x="149" y="30"/>
                  <a:pt x="149" y="30"/>
                </a:cubicBezTo>
                <a:moveTo>
                  <a:pt x="365" y="27"/>
                </a:moveTo>
                <a:cubicBezTo>
                  <a:pt x="365" y="26"/>
                  <a:pt x="364" y="26"/>
                  <a:pt x="364" y="25"/>
                </a:cubicBezTo>
                <a:cubicBezTo>
                  <a:pt x="364" y="24"/>
                  <a:pt x="364" y="24"/>
                  <a:pt x="364" y="24"/>
                </a:cubicBezTo>
                <a:cubicBezTo>
                  <a:pt x="364" y="24"/>
                  <a:pt x="365" y="24"/>
                  <a:pt x="365" y="24"/>
                </a:cubicBezTo>
                <a:cubicBezTo>
                  <a:pt x="365" y="27"/>
                  <a:pt x="365" y="27"/>
                  <a:pt x="365" y="27"/>
                </a:cubicBezTo>
                <a:moveTo>
                  <a:pt x="296" y="35"/>
                </a:moveTo>
                <a:cubicBezTo>
                  <a:pt x="295" y="30"/>
                  <a:pt x="295" y="30"/>
                  <a:pt x="295" y="30"/>
                </a:cubicBezTo>
                <a:cubicBezTo>
                  <a:pt x="294" y="30"/>
                  <a:pt x="294" y="30"/>
                  <a:pt x="294" y="30"/>
                </a:cubicBezTo>
                <a:cubicBezTo>
                  <a:pt x="289" y="27"/>
                  <a:pt x="283" y="25"/>
                  <a:pt x="277" y="24"/>
                </a:cubicBezTo>
                <a:cubicBezTo>
                  <a:pt x="277" y="23"/>
                  <a:pt x="277" y="23"/>
                  <a:pt x="277" y="23"/>
                </a:cubicBezTo>
                <a:cubicBezTo>
                  <a:pt x="283" y="23"/>
                  <a:pt x="288" y="25"/>
                  <a:pt x="293" y="27"/>
                </a:cubicBezTo>
                <a:cubicBezTo>
                  <a:pt x="293" y="27"/>
                  <a:pt x="293" y="27"/>
                  <a:pt x="293" y="27"/>
                </a:cubicBezTo>
                <a:cubicBezTo>
                  <a:pt x="294" y="27"/>
                  <a:pt x="294" y="27"/>
                  <a:pt x="294" y="27"/>
                </a:cubicBezTo>
                <a:cubicBezTo>
                  <a:pt x="295" y="26"/>
                  <a:pt x="295" y="25"/>
                  <a:pt x="296" y="24"/>
                </a:cubicBezTo>
                <a:cubicBezTo>
                  <a:pt x="296" y="29"/>
                  <a:pt x="296" y="29"/>
                  <a:pt x="296" y="29"/>
                </a:cubicBezTo>
                <a:cubicBezTo>
                  <a:pt x="296" y="29"/>
                  <a:pt x="296" y="29"/>
                  <a:pt x="296" y="29"/>
                </a:cubicBezTo>
                <a:cubicBezTo>
                  <a:pt x="296" y="35"/>
                  <a:pt x="296" y="35"/>
                  <a:pt x="296" y="35"/>
                </a:cubicBezTo>
                <a:moveTo>
                  <a:pt x="253" y="28"/>
                </a:moveTo>
                <a:cubicBezTo>
                  <a:pt x="253" y="26"/>
                  <a:pt x="253" y="26"/>
                  <a:pt x="253" y="26"/>
                </a:cubicBezTo>
                <a:cubicBezTo>
                  <a:pt x="258" y="25"/>
                  <a:pt x="263" y="24"/>
                  <a:pt x="267" y="23"/>
                </a:cubicBezTo>
                <a:cubicBezTo>
                  <a:pt x="270" y="23"/>
                  <a:pt x="272" y="23"/>
                  <a:pt x="275" y="23"/>
                </a:cubicBezTo>
                <a:cubicBezTo>
                  <a:pt x="275" y="24"/>
                  <a:pt x="275" y="24"/>
                  <a:pt x="275" y="24"/>
                </a:cubicBezTo>
                <a:cubicBezTo>
                  <a:pt x="274" y="24"/>
                  <a:pt x="274" y="24"/>
                  <a:pt x="273" y="24"/>
                </a:cubicBezTo>
                <a:cubicBezTo>
                  <a:pt x="266" y="24"/>
                  <a:pt x="259" y="26"/>
                  <a:pt x="253" y="28"/>
                </a:cubicBezTo>
                <a:moveTo>
                  <a:pt x="411" y="33"/>
                </a:moveTo>
                <a:cubicBezTo>
                  <a:pt x="405" y="31"/>
                  <a:pt x="399" y="28"/>
                  <a:pt x="394" y="24"/>
                </a:cubicBezTo>
                <a:cubicBezTo>
                  <a:pt x="394" y="23"/>
                  <a:pt x="394" y="23"/>
                  <a:pt x="394" y="23"/>
                </a:cubicBezTo>
                <a:cubicBezTo>
                  <a:pt x="396" y="25"/>
                  <a:pt x="399" y="26"/>
                  <a:pt x="401" y="28"/>
                </a:cubicBezTo>
                <a:cubicBezTo>
                  <a:pt x="402" y="28"/>
                  <a:pt x="402" y="28"/>
                  <a:pt x="402" y="28"/>
                </a:cubicBezTo>
                <a:cubicBezTo>
                  <a:pt x="402" y="28"/>
                  <a:pt x="402" y="28"/>
                  <a:pt x="402" y="28"/>
                </a:cubicBezTo>
                <a:cubicBezTo>
                  <a:pt x="402" y="28"/>
                  <a:pt x="402" y="28"/>
                  <a:pt x="402" y="28"/>
                </a:cubicBezTo>
                <a:cubicBezTo>
                  <a:pt x="403" y="28"/>
                  <a:pt x="404" y="28"/>
                  <a:pt x="405" y="27"/>
                </a:cubicBezTo>
                <a:cubicBezTo>
                  <a:pt x="406" y="27"/>
                  <a:pt x="406" y="26"/>
                  <a:pt x="407" y="26"/>
                </a:cubicBezTo>
                <a:cubicBezTo>
                  <a:pt x="407" y="26"/>
                  <a:pt x="407" y="26"/>
                  <a:pt x="407" y="26"/>
                </a:cubicBezTo>
                <a:cubicBezTo>
                  <a:pt x="407" y="26"/>
                  <a:pt x="407" y="26"/>
                  <a:pt x="407" y="26"/>
                </a:cubicBezTo>
                <a:cubicBezTo>
                  <a:pt x="409" y="26"/>
                  <a:pt x="410" y="26"/>
                  <a:pt x="411" y="26"/>
                </a:cubicBezTo>
                <a:cubicBezTo>
                  <a:pt x="411" y="27"/>
                  <a:pt x="411" y="27"/>
                  <a:pt x="411" y="27"/>
                </a:cubicBezTo>
                <a:cubicBezTo>
                  <a:pt x="409" y="27"/>
                  <a:pt x="408" y="27"/>
                  <a:pt x="407" y="28"/>
                </a:cubicBezTo>
                <a:cubicBezTo>
                  <a:pt x="406" y="29"/>
                  <a:pt x="406" y="29"/>
                  <a:pt x="406" y="29"/>
                </a:cubicBezTo>
                <a:cubicBezTo>
                  <a:pt x="406" y="30"/>
                  <a:pt x="406" y="30"/>
                  <a:pt x="406" y="30"/>
                </a:cubicBezTo>
                <a:cubicBezTo>
                  <a:pt x="408" y="31"/>
                  <a:pt x="409" y="32"/>
                  <a:pt x="411" y="32"/>
                </a:cubicBezTo>
                <a:cubicBezTo>
                  <a:pt x="411" y="33"/>
                  <a:pt x="411" y="33"/>
                  <a:pt x="411" y="33"/>
                </a:cubicBezTo>
                <a:moveTo>
                  <a:pt x="351" y="32"/>
                </a:moveTo>
                <a:cubicBezTo>
                  <a:pt x="351" y="25"/>
                  <a:pt x="351" y="25"/>
                  <a:pt x="351" y="25"/>
                </a:cubicBezTo>
                <a:cubicBezTo>
                  <a:pt x="353" y="22"/>
                  <a:pt x="354" y="22"/>
                  <a:pt x="356" y="22"/>
                </a:cubicBezTo>
                <a:cubicBezTo>
                  <a:pt x="356" y="22"/>
                  <a:pt x="356" y="22"/>
                  <a:pt x="356" y="22"/>
                </a:cubicBezTo>
                <a:cubicBezTo>
                  <a:pt x="358" y="22"/>
                  <a:pt x="360" y="22"/>
                  <a:pt x="362" y="23"/>
                </a:cubicBezTo>
                <a:cubicBezTo>
                  <a:pt x="362" y="24"/>
                  <a:pt x="362" y="24"/>
                  <a:pt x="362" y="24"/>
                </a:cubicBezTo>
                <a:cubicBezTo>
                  <a:pt x="360" y="24"/>
                  <a:pt x="358" y="23"/>
                  <a:pt x="356" y="23"/>
                </a:cubicBezTo>
                <a:cubicBezTo>
                  <a:pt x="356" y="23"/>
                  <a:pt x="355" y="23"/>
                  <a:pt x="354" y="23"/>
                </a:cubicBezTo>
                <a:cubicBezTo>
                  <a:pt x="353" y="24"/>
                  <a:pt x="353" y="25"/>
                  <a:pt x="352" y="26"/>
                </a:cubicBezTo>
                <a:cubicBezTo>
                  <a:pt x="352" y="26"/>
                  <a:pt x="352" y="26"/>
                  <a:pt x="352" y="26"/>
                </a:cubicBezTo>
                <a:cubicBezTo>
                  <a:pt x="352" y="28"/>
                  <a:pt x="352" y="28"/>
                  <a:pt x="352" y="28"/>
                </a:cubicBezTo>
                <a:cubicBezTo>
                  <a:pt x="352" y="28"/>
                  <a:pt x="352" y="28"/>
                  <a:pt x="352" y="28"/>
                </a:cubicBezTo>
                <a:cubicBezTo>
                  <a:pt x="352" y="29"/>
                  <a:pt x="352" y="29"/>
                  <a:pt x="352" y="29"/>
                </a:cubicBezTo>
                <a:cubicBezTo>
                  <a:pt x="356" y="31"/>
                  <a:pt x="359" y="33"/>
                  <a:pt x="362" y="36"/>
                </a:cubicBezTo>
                <a:cubicBezTo>
                  <a:pt x="362" y="37"/>
                  <a:pt x="362" y="37"/>
                  <a:pt x="362" y="37"/>
                </a:cubicBezTo>
                <a:cubicBezTo>
                  <a:pt x="359" y="35"/>
                  <a:pt x="356" y="33"/>
                  <a:pt x="354" y="31"/>
                </a:cubicBezTo>
                <a:cubicBezTo>
                  <a:pt x="354" y="31"/>
                  <a:pt x="354" y="31"/>
                  <a:pt x="354" y="31"/>
                </a:cubicBezTo>
                <a:cubicBezTo>
                  <a:pt x="353" y="31"/>
                  <a:pt x="353" y="31"/>
                  <a:pt x="353" y="31"/>
                </a:cubicBezTo>
                <a:cubicBezTo>
                  <a:pt x="353" y="31"/>
                  <a:pt x="352" y="31"/>
                  <a:pt x="351" y="32"/>
                </a:cubicBezTo>
                <a:moveTo>
                  <a:pt x="72" y="24"/>
                </a:moveTo>
                <a:cubicBezTo>
                  <a:pt x="73" y="24"/>
                  <a:pt x="73" y="24"/>
                  <a:pt x="73" y="24"/>
                </a:cubicBezTo>
                <a:cubicBezTo>
                  <a:pt x="74" y="24"/>
                  <a:pt x="74" y="24"/>
                  <a:pt x="74" y="24"/>
                </a:cubicBezTo>
                <a:cubicBezTo>
                  <a:pt x="74" y="23"/>
                  <a:pt x="74" y="23"/>
                  <a:pt x="74" y="23"/>
                </a:cubicBezTo>
                <a:cubicBezTo>
                  <a:pt x="77" y="23"/>
                  <a:pt x="82" y="23"/>
                  <a:pt x="86" y="22"/>
                </a:cubicBezTo>
                <a:cubicBezTo>
                  <a:pt x="93" y="27"/>
                  <a:pt x="93" y="27"/>
                  <a:pt x="93" y="27"/>
                </a:cubicBezTo>
                <a:cubicBezTo>
                  <a:pt x="93" y="27"/>
                  <a:pt x="93" y="27"/>
                  <a:pt x="93" y="27"/>
                </a:cubicBezTo>
                <a:cubicBezTo>
                  <a:pt x="94" y="27"/>
                  <a:pt x="94" y="27"/>
                  <a:pt x="94" y="27"/>
                </a:cubicBezTo>
                <a:cubicBezTo>
                  <a:pt x="97" y="27"/>
                  <a:pt x="99" y="26"/>
                  <a:pt x="100" y="25"/>
                </a:cubicBezTo>
                <a:cubicBezTo>
                  <a:pt x="100" y="26"/>
                  <a:pt x="100" y="26"/>
                  <a:pt x="100" y="26"/>
                </a:cubicBezTo>
                <a:cubicBezTo>
                  <a:pt x="102" y="25"/>
                  <a:pt x="102" y="25"/>
                  <a:pt x="102" y="25"/>
                </a:cubicBezTo>
                <a:cubicBezTo>
                  <a:pt x="102" y="25"/>
                  <a:pt x="102" y="25"/>
                  <a:pt x="102" y="25"/>
                </a:cubicBezTo>
                <a:cubicBezTo>
                  <a:pt x="102" y="24"/>
                  <a:pt x="102" y="24"/>
                  <a:pt x="102" y="24"/>
                </a:cubicBezTo>
                <a:cubicBezTo>
                  <a:pt x="103" y="24"/>
                  <a:pt x="103" y="23"/>
                  <a:pt x="104" y="23"/>
                </a:cubicBezTo>
                <a:cubicBezTo>
                  <a:pt x="106" y="23"/>
                  <a:pt x="108" y="23"/>
                  <a:pt x="110" y="24"/>
                </a:cubicBezTo>
                <a:cubicBezTo>
                  <a:pt x="113" y="24"/>
                  <a:pt x="116" y="26"/>
                  <a:pt x="120" y="27"/>
                </a:cubicBezTo>
                <a:cubicBezTo>
                  <a:pt x="120" y="27"/>
                  <a:pt x="121" y="28"/>
                  <a:pt x="122" y="28"/>
                </a:cubicBezTo>
                <a:cubicBezTo>
                  <a:pt x="122" y="28"/>
                  <a:pt x="122" y="28"/>
                  <a:pt x="122" y="28"/>
                </a:cubicBezTo>
                <a:cubicBezTo>
                  <a:pt x="122" y="29"/>
                  <a:pt x="122" y="29"/>
                  <a:pt x="122" y="29"/>
                </a:cubicBezTo>
                <a:cubicBezTo>
                  <a:pt x="124" y="30"/>
                  <a:pt x="124" y="30"/>
                  <a:pt x="124" y="30"/>
                </a:cubicBezTo>
                <a:cubicBezTo>
                  <a:pt x="124" y="29"/>
                  <a:pt x="124" y="29"/>
                  <a:pt x="124" y="29"/>
                </a:cubicBezTo>
                <a:cubicBezTo>
                  <a:pt x="129" y="33"/>
                  <a:pt x="136" y="34"/>
                  <a:pt x="141" y="39"/>
                </a:cubicBezTo>
                <a:cubicBezTo>
                  <a:pt x="141" y="39"/>
                  <a:pt x="141" y="39"/>
                  <a:pt x="141" y="39"/>
                </a:cubicBezTo>
                <a:cubicBezTo>
                  <a:pt x="141" y="39"/>
                  <a:pt x="141" y="39"/>
                  <a:pt x="141" y="39"/>
                </a:cubicBezTo>
                <a:cubicBezTo>
                  <a:pt x="141" y="39"/>
                  <a:pt x="142" y="39"/>
                  <a:pt x="142" y="40"/>
                </a:cubicBezTo>
                <a:cubicBezTo>
                  <a:pt x="142" y="40"/>
                  <a:pt x="142" y="40"/>
                  <a:pt x="142" y="40"/>
                </a:cubicBezTo>
                <a:cubicBezTo>
                  <a:pt x="143" y="40"/>
                  <a:pt x="143" y="40"/>
                  <a:pt x="143" y="40"/>
                </a:cubicBezTo>
                <a:cubicBezTo>
                  <a:pt x="144" y="44"/>
                  <a:pt x="144" y="44"/>
                  <a:pt x="144" y="44"/>
                </a:cubicBezTo>
                <a:cubicBezTo>
                  <a:pt x="144" y="41"/>
                  <a:pt x="144" y="41"/>
                  <a:pt x="144" y="41"/>
                </a:cubicBezTo>
                <a:cubicBezTo>
                  <a:pt x="145" y="41"/>
                  <a:pt x="145" y="42"/>
                  <a:pt x="146" y="42"/>
                </a:cubicBezTo>
                <a:cubicBezTo>
                  <a:pt x="146" y="43"/>
                  <a:pt x="146" y="43"/>
                  <a:pt x="147" y="44"/>
                </a:cubicBezTo>
                <a:cubicBezTo>
                  <a:pt x="146" y="45"/>
                  <a:pt x="146" y="45"/>
                  <a:pt x="146" y="45"/>
                </a:cubicBezTo>
                <a:cubicBezTo>
                  <a:pt x="146" y="45"/>
                  <a:pt x="146" y="45"/>
                  <a:pt x="146" y="45"/>
                </a:cubicBezTo>
                <a:cubicBezTo>
                  <a:pt x="146" y="45"/>
                  <a:pt x="146" y="45"/>
                  <a:pt x="146" y="45"/>
                </a:cubicBezTo>
                <a:cubicBezTo>
                  <a:pt x="146" y="45"/>
                  <a:pt x="146" y="45"/>
                  <a:pt x="146" y="45"/>
                </a:cubicBezTo>
                <a:cubicBezTo>
                  <a:pt x="146" y="45"/>
                  <a:pt x="146" y="45"/>
                  <a:pt x="146" y="45"/>
                </a:cubicBezTo>
                <a:cubicBezTo>
                  <a:pt x="146" y="45"/>
                  <a:pt x="146" y="45"/>
                  <a:pt x="146" y="45"/>
                </a:cubicBezTo>
                <a:cubicBezTo>
                  <a:pt x="145" y="45"/>
                  <a:pt x="145" y="45"/>
                  <a:pt x="144" y="45"/>
                </a:cubicBezTo>
                <a:cubicBezTo>
                  <a:pt x="144" y="45"/>
                  <a:pt x="144" y="45"/>
                  <a:pt x="144" y="45"/>
                </a:cubicBezTo>
                <a:cubicBezTo>
                  <a:pt x="137" y="41"/>
                  <a:pt x="130" y="38"/>
                  <a:pt x="123" y="36"/>
                </a:cubicBezTo>
                <a:cubicBezTo>
                  <a:pt x="119" y="35"/>
                  <a:pt x="115" y="34"/>
                  <a:pt x="111" y="32"/>
                </a:cubicBezTo>
                <a:cubicBezTo>
                  <a:pt x="111" y="32"/>
                  <a:pt x="111" y="32"/>
                  <a:pt x="111" y="32"/>
                </a:cubicBezTo>
                <a:cubicBezTo>
                  <a:pt x="110" y="32"/>
                  <a:pt x="110" y="32"/>
                  <a:pt x="110" y="32"/>
                </a:cubicBezTo>
                <a:cubicBezTo>
                  <a:pt x="110" y="32"/>
                  <a:pt x="110" y="32"/>
                  <a:pt x="110" y="32"/>
                </a:cubicBezTo>
                <a:cubicBezTo>
                  <a:pt x="110" y="32"/>
                  <a:pt x="110" y="32"/>
                  <a:pt x="110" y="32"/>
                </a:cubicBezTo>
                <a:cubicBezTo>
                  <a:pt x="110" y="32"/>
                  <a:pt x="110" y="32"/>
                  <a:pt x="110" y="32"/>
                </a:cubicBezTo>
                <a:cubicBezTo>
                  <a:pt x="110" y="32"/>
                  <a:pt x="110" y="32"/>
                  <a:pt x="110" y="32"/>
                </a:cubicBezTo>
                <a:cubicBezTo>
                  <a:pt x="110" y="32"/>
                  <a:pt x="110" y="32"/>
                  <a:pt x="110" y="32"/>
                </a:cubicBezTo>
                <a:cubicBezTo>
                  <a:pt x="110" y="32"/>
                  <a:pt x="110" y="32"/>
                  <a:pt x="110" y="32"/>
                </a:cubicBezTo>
                <a:cubicBezTo>
                  <a:pt x="107" y="31"/>
                  <a:pt x="105" y="30"/>
                  <a:pt x="102" y="30"/>
                </a:cubicBezTo>
                <a:cubicBezTo>
                  <a:pt x="102" y="30"/>
                  <a:pt x="102" y="30"/>
                  <a:pt x="102" y="30"/>
                </a:cubicBezTo>
                <a:cubicBezTo>
                  <a:pt x="101" y="30"/>
                  <a:pt x="101" y="30"/>
                  <a:pt x="101" y="30"/>
                </a:cubicBezTo>
                <a:cubicBezTo>
                  <a:pt x="101" y="29"/>
                  <a:pt x="101" y="29"/>
                  <a:pt x="101" y="29"/>
                </a:cubicBezTo>
                <a:cubicBezTo>
                  <a:pt x="101" y="29"/>
                  <a:pt x="101" y="29"/>
                  <a:pt x="101" y="29"/>
                </a:cubicBezTo>
                <a:cubicBezTo>
                  <a:pt x="99" y="28"/>
                  <a:pt x="99" y="28"/>
                  <a:pt x="99" y="28"/>
                </a:cubicBezTo>
                <a:cubicBezTo>
                  <a:pt x="99" y="29"/>
                  <a:pt x="99" y="29"/>
                  <a:pt x="99" y="29"/>
                </a:cubicBezTo>
                <a:cubicBezTo>
                  <a:pt x="94" y="28"/>
                  <a:pt x="89" y="27"/>
                  <a:pt x="83" y="27"/>
                </a:cubicBezTo>
                <a:cubicBezTo>
                  <a:pt x="80" y="27"/>
                  <a:pt x="76" y="28"/>
                  <a:pt x="73" y="28"/>
                </a:cubicBezTo>
                <a:cubicBezTo>
                  <a:pt x="72" y="28"/>
                  <a:pt x="72" y="28"/>
                  <a:pt x="72" y="28"/>
                </a:cubicBezTo>
                <a:cubicBezTo>
                  <a:pt x="72" y="28"/>
                  <a:pt x="72" y="28"/>
                  <a:pt x="72" y="28"/>
                </a:cubicBezTo>
                <a:cubicBezTo>
                  <a:pt x="70" y="29"/>
                  <a:pt x="70" y="29"/>
                  <a:pt x="70" y="29"/>
                </a:cubicBezTo>
                <a:cubicBezTo>
                  <a:pt x="70" y="29"/>
                  <a:pt x="70" y="29"/>
                  <a:pt x="70" y="28"/>
                </a:cubicBezTo>
                <a:cubicBezTo>
                  <a:pt x="70" y="28"/>
                  <a:pt x="69" y="28"/>
                  <a:pt x="69" y="27"/>
                </a:cubicBezTo>
                <a:cubicBezTo>
                  <a:pt x="68" y="27"/>
                  <a:pt x="68" y="27"/>
                  <a:pt x="68" y="27"/>
                </a:cubicBezTo>
                <a:cubicBezTo>
                  <a:pt x="68" y="26"/>
                  <a:pt x="68" y="26"/>
                  <a:pt x="68" y="26"/>
                </a:cubicBezTo>
                <a:cubicBezTo>
                  <a:pt x="69" y="25"/>
                  <a:pt x="70" y="25"/>
                  <a:pt x="72" y="24"/>
                </a:cubicBezTo>
                <a:cubicBezTo>
                  <a:pt x="72" y="24"/>
                  <a:pt x="72" y="24"/>
                  <a:pt x="72" y="24"/>
                </a:cubicBezTo>
                <a:moveTo>
                  <a:pt x="68" y="24"/>
                </a:moveTo>
                <a:cubicBezTo>
                  <a:pt x="68" y="22"/>
                  <a:pt x="68" y="22"/>
                  <a:pt x="68" y="22"/>
                </a:cubicBezTo>
                <a:cubicBezTo>
                  <a:pt x="72" y="21"/>
                  <a:pt x="72" y="21"/>
                  <a:pt x="72" y="21"/>
                </a:cubicBezTo>
                <a:cubicBezTo>
                  <a:pt x="72" y="22"/>
                  <a:pt x="72" y="22"/>
                  <a:pt x="72" y="22"/>
                </a:cubicBezTo>
                <a:cubicBezTo>
                  <a:pt x="71" y="22"/>
                  <a:pt x="69" y="23"/>
                  <a:pt x="68" y="24"/>
                </a:cubicBezTo>
                <a:moveTo>
                  <a:pt x="122" y="26"/>
                </a:moveTo>
                <a:cubicBezTo>
                  <a:pt x="121" y="25"/>
                  <a:pt x="121" y="25"/>
                  <a:pt x="121" y="25"/>
                </a:cubicBezTo>
                <a:cubicBezTo>
                  <a:pt x="121" y="25"/>
                  <a:pt x="121" y="25"/>
                  <a:pt x="121" y="25"/>
                </a:cubicBezTo>
                <a:cubicBezTo>
                  <a:pt x="120" y="25"/>
                  <a:pt x="120" y="25"/>
                  <a:pt x="120" y="25"/>
                </a:cubicBezTo>
                <a:cubicBezTo>
                  <a:pt x="117" y="24"/>
                  <a:pt x="114" y="23"/>
                  <a:pt x="111" y="22"/>
                </a:cubicBezTo>
                <a:cubicBezTo>
                  <a:pt x="111" y="21"/>
                  <a:pt x="111" y="21"/>
                  <a:pt x="111" y="21"/>
                </a:cubicBezTo>
                <a:cubicBezTo>
                  <a:pt x="115" y="22"/>
                  <a:pt x="118" y="23"/>
                  <a:pt x="122" y="25"/>
                </a:cubicBezTo>
                <a:cubicBezTo>
                  <a:pt x="122" y="26"/>
                  <a:pt x="122" y="26"/>
                  <a:pt x="122" y="26"/>
                </a:cubicBezTo>
                <a:moveTo>
                  <a:pt x="315" y="29"/>
                </a:moveTo>
                <a:cubicBezTo>
                  <a:pt x="315" y="29"/>
                  <a:pt x="315" y="29"/>
                  <a:pt x="315" y="29"/>
                </a:cubicBezTo>
                <a:cubicBezTo>
                  <a:pt x="314" y="27"/>
                  <a:pt x="314" y="25"/>
                  <a:pt x="314" y="24"/>
                </a:cubicBezTo>
                <a:cubicBezTo>
                  <a:pt x="314" y="22"/>
                  <a:pt x="314" y="21"/>
                  <a:pt x="315" y="20"/>
                </a:cubicBezTo>
                <a:cubicBezTo>
                  <a:pt x="315" y="20"/>
                  <a:pt x="315" y="20"/>
                  <a:pt x="315" y="20"/>
                </a:cubicBezTo>
                <a:cubicBezTo>
                  <a:pt x="315" y="19"/>
                  <a:pt x="315" y="19"/>
                  <a:pt x="315" y="19"/>
                </a:cubicBezTo>
                <a:cubicBezTo>
                  <a:pt x="315" y="19"/>
                  <a:pt x="315" y="19"/>
                  <a:pt x="315" y="19"/>
                </a:cubicBezTo>
                <a:cubicBezTo>
                  <a:pt x="315" y="21"/>
                  <a:pt x="315" y="21"/>
                  <a:pt x="315" y="21"/>
                </a:cubicBezTo>
                <a:cubicBezTo>
                  <a:pt x="315" y="28"/>
                  <a:pt x="315" y="28"/>
                  <a:pt x="315" y="28"/>
                </a:cubicBezTo>
                <a:cubicBezTo>
                  <a:pt x="315" y="29"/>
                  <a:pt x="315" y="29"/>
                  <a:pt x="315" y="29"/>
                </a:cubicBezTo>
                <a:moveTo>
                  <a:pt x="65" y="29"/>
                </a:moveTo>
                <a:cubicBezTo>
                  <a:pt x="65" y="29"/>
                  <a:pt x="64" y="28"/>
                  <a:pt x="64" y="27"/>
                </a:cubicBezTo>
                <a:cubicBezTo>
                  <a:pt x="63" y="26"/>
                  <a:pt x="62" y="25"/>
                  <a:pt x="62" y="24"/>
                </a:cubicBezTo>
                <a:cubicBezTo>
                  <a:pt x="62" y="23"/>
                  <a:pt x="62" y="23"/>
                  <a:pt x="62" y="22"/>
                </a:cubicBezTo>
                <a:cubicBezTo>
                  <a:pt x="62" y="22"/>
                  <a:pt x="62" y="22"/>
                  <a:pt x="62" y="22"/>
                </a:cubicBezTo>
                <a:cubicBezTo>
                  <a:pt x="62" y="22"/>
                  <a:pt x="62" y="22"/>
                  <a:pt x="62" y="22"/>
                </a:cubicBezTo>
                <a:cubicBezTo>
                  <a:pt x="63" y="20"/>
                  <a:pt x="64" y="19"/>
                  <a:pt x="65" y="17"/>
                </a:cubicBezTo>
                <a:cubicBezTo>
                  <a:pt x="65" y="19"/>
                  <a:pt x="65" y="19"/>
                  <a:pt x="65" y="19"/>
                </a:cubicBezTo>
                <a:cubicBezTo>
                  <a:pt x="65" y="19"/>
                  <a:pt x="65" y="19"/>
                  <a:pt x="65" y="20"/>
                </a:cubicBezTo>
                <a:cubicBezTo>
                  <a:pt x="65" y="20"/>
                  <a:pt x="65" y="20"/>
                  <a:pt x="65" y="20"/>
                </a:cubicBezTo>
                <a:cubicBezTo>
                  <a:pt x="65" y="21"/>
                  <a:pt x="65" y="21"/>
                  <a:pt x="65" y="21"/>
                </a:cubicBezTo>
                <a:cubicBezTo>
                  <a:pt x="65" y="23"/>
                  <a:pt x="65" y="23"/>
                  <a:pt x="65" y="23"/>
                </a:cubicBezTo>
                <a:cubicBezTo>
                  <a:pt x="65" y="23"/>
                  <a:pt x="65" y="23"/>
                  <a:pt x="65" y="23"/>
                </a:cubicBezTo>
                <a:cubicBezTo>
                  <a:pt x="65" y="29"/>
                  <a:pt x="65" y="29"/>
                  <a:pt x="65" y="29"/>
                </a:cubicBezTo>
                <a:moveTo>
                  <a:pt x="392" y="23"/>
                </a:moveTo>
                <a:cubicBezTo>
                  <a:pt x="391" y="22"/>
                  <a:pt x="389" y="20"/>
                  <a:pt x="388" y="19"/>
                </a:cubicBezTo>
                <a:cubicBezTo>
                  <a:pt x="388" y="17"/>
                  <a:pt x="388" y="17"/>
                  <a:pt x="388" y="17"/>
                </a:cubicBezTo>
                <a:cubicBezTo>
                  <a:pt x="389" y="19"/>
                  <a:pt x="391" y="20"/>
                  <a:pt x="392" y="21"/>
                </a:cubicBezTo>
                <a:cubicBezTo>
                  <a:pt x="392" y="23"/>
                  <a:pt x="392" y="23"/>
                  <a:pt x="392" y="23"/>
                </a:cubicBezTo>
                <a:moveTo>
                  <a:pt x="68" y="20"/>
                </a:moveTo>
                <a:cubicBezTo>
                  <a:pt x="68" y="20"/>
                  <a:pt x="68" y="20"/>
                  <a:pt x="68" y="20"/>
                </a:cubicBezTo>
                <a:cubicBezTo>
                  <a:pt x="68" y="20"/>
                  <a:pt x="68" y="20"/>
                  <a:pt x="68" y="20"/>
                </a:cubicBezTo>
                <a:cubicBezTo>
                  <a:pt x="68" y="19"/>
                  <a:pt x="68" y="19"/>
                  <a:pt x="68" y="19"/>
                </a:cubicBezTo>
                <a:cubicBezTo>
                  <a:pt x="69" y="18"/>
                  <a:pt x="71" y="17"/>
                  <a:pt x="73" y="17"/>
                </a:cubicBezTo>
                <a:cubicBezTo>
                  <a:pt x="73" y="17"/>
                  <a:pt x="74" y="17"/>
                  <a:pt x="74" y="17"/>
                </a:cubicBezTo>
                <a:cubicBezTo>
                  <a:pt x="75" y="17"/>
                  <a:pt x="76" y="17"/>
                  <a:pt x="77" y="17"/>
                </a:cubicBezTo>
                <a:cubicBezTo>
                  <a:pt x="77" y="17"/>
                  <a:pt x="78" y="17"/>
                  <a:pt x="78" y="17"/>
                </a:cubicBezTo>
                <a:cubicBezTo>
                  <a:pt x="73" y="19"/>
                  <a:pt x="73" y="19"/>
                  <a:pt x="73" y="19"/>
                </a:cubicBezTo>
                <a:cubicBezTo>
                  <a:pt x="68" y="20"/>
                  <a:pt x="68" y="20"/>
                  <a:pt x="68" y="20"/>
                </a:cubicBezTo>
                <a:moveTo>
                  <a:pt x="251" y="19"/>
                </a:moveTo>
                <a:cubicBezTo>
                  <a:pt x="252" y="18"/>
                  <a:pt x="252" y="18"/>
                  <a:pt x="252" y="18"/>
                </a:cubicBezTo>
                <a:cubicBezTo>
                  <a:pt x="253" y="18"/>
                  <a:pt x="253" y="18"/>
                  <a:pt x="253" y="18"/>
                </a:cubicBezTo>
                <a:cubicBezTo>
                  <a:pt x="253" y="17"/>
                  <a:pt x="253" y="17"/>
                  <a:pt x="253" y="17"/>
                </a:cubicBezTo>
                <a:cubicBezTo>
                  <a:pt x="259" y="16"/>
                  <a:pt x="266" y="14"/>
                  <a:pt x="273" y="14"/>
                </a:cubicBezTo>
                <a:cubicBezTo>
                  <a:pt x="274" y="14"/>
                  <a:pt x="275" y="14"/>
                  <a:pt x="276" y="15"/>
                </a:cubicBezTo>
                <a:cubicBezTo>
                  <a:pt x="283" y="15"/>
                  <a:pt x="290" y="17"/>
                  <a:pt x="296" y="21"/>
                </a:cubicBezTo>
                <a:cubicBezTo>
                  <a:pt x="295" y="22"/>
                  <a:pt x="294" y="24"/>
                  <a:pt x="293" y="25"/>
                </a:cubicBezTo>
                <a:cubicBezTo>
                  <a:pt x="288" y="23"/>
                  <a:pt x="283" y="21"/>
                  <a:pt x="277" y="21"/>
                </a:cubicBezTo>
                <a:cubicBezTo>
                  <a:pt x="277" y="21"/>
                  <a:pt x="277" y="21"/>
                  <a:pt x="277" y="21"/>
                </a:cubicBezTo>
                <a:cubicBezTo>
                  <a:pt x="276" y="21"/>
                  <a:pt x="276" y="21"/>
                  <a:pt x="276" y="21"/>
                </a:cubicBezTo>
                <a:cubicBezTo>
                  <a:pt x="275" y="21"/>
                  <a:pt x="275" y="21"/>
                  <a:pt x="275" y="21"/>
                </a:cubicBezTo>
                <a:cubicBezTo>
                  <a:pt x="275" y="21"/>
                  <a:pt x="275" y="21"/>
                  <a:pt x="275" y="21"/>
                </a:cubicBezTo>
                <a:cubicBezTo>
                  <a:pt x="272" y="21"/>
                  <a:pt x="270" y="21"/>
                  <a:pt x="267" y="21"/>
                </a:cubicBezTo>
                <a:cubicBezTo>
                  <a:pt x="267" y="21"/>
                  <a:pt x="267" y="21"/>
                  <a:pt x="267" y="21"/>
                </a:cubicBezTo>
                <a:cubicBezTo>
                  <a:pt x="267" y="21"/>
                  <a:pt x="267" y="21"/>
                  <a:pt x="267" y="21"/>
                </a:cubicBezTo>
                <a:cubicBezTo>
                  <a:pt x="263" y="22"/>
                  <a:pt x="258" y="23"/>
                  <a:pt x="253" y="24"/>
                </a:cubicBezTo>
                <a:cubicBezTo>
                  <a:pt x="253" y="24"/>
                  <a:pt x="253" y="24"/>
                  <a:pt x="253" y="24"/>
                </a:cubicBezTo>
                <a:cubicBezTo>
                  <a:pt x="252" y="25"/>
                  <a:pt x="252" y="25"/>
                  <a:pt x="252" y="25"/>
                </a:cubicBezTo>
                <a:cubicBezTo>
                  <a:pt x="251" y="25"/>
                  <a:pt x="251" y="25"/>
                  <a:pt x="251" y="25"/>
                </a:cubicBezTo>
                <a:cubicBezTo>
                  <a:pt x="251" y="25"/>
                  <a:pt x="251" y="25"/>
                  <a:pt x="251" y="25"/>
                </a:cubicBezTo>
                <a:cubicBezTo>
                  <a:pt x="241" y="29"/>
                  <a:pt x="231" y="34"/>
                  <a:pt x="226" y="45"/>
                </a:cubicBezTo>
                <a:cubicBezTo>
                  <a:pt x="225" y="45"/>
                  <a:pt x="223" y="45"/>
                  <a:pt x="221" y="45"/>
                </a:cubicBezTo>
                <a:cubicBezTo>
                  <a:pt x="221" y="45"/>
                  <a:pt x="221" y="45"/>
                  <a:pt x="221" y="45"/>
                </a:cubicBezTo>
                <a:cubicBezTo>
                  <a:pt x="221" y="45"/>
                  <a:pt x="221" y="45"/>
                  <a:pt x="221" y="45"/>
                </a:cubicBezTo>
                <a:cubicBezTo>
                  <a:pt x="220" y="45"/>
                  <a:pt x="219" y="45"/>
                  <a:pt x="218" y="45"/>
                </a:cubicBezTo>
                <a:cubicBezTo>
                  <a:pt x="223" y="32"/>
                  <a:pt x="235" y="25"/>
                  <a:pt x="247" y="19"/>
                </a:cubicBezTo>
                <a:cubicBezTo>
                  <a:pt x="251" y="18"/>
                  <a:pt x="251" y="18"/>
                  <a:pt x="251" y="18"/>
                </a:cubicBezTo>
                <a:cubicBezTo>
                  <a:pt x="251" y="19"/>
                  <a:pt x="251" y="19"/>
                  <a:pt x="251" y="19"/>
                </a:cubicBezTo>
                <a:moveTo>
                  <a:pt x="68" y="16"/>
                </a:moveTo>
                <a:cubicBezTo>
                  <a:pt x="68" y="15"/>
                  <a:pt x="68" y="15"/>
                  <a:pt x="68" y="15"/>
                </a:cubicBezTo>
                <a:cubicBezTo>
                  <a:pt x="68" y="15"/>
                  <a:pt x="68" y="15"/>
                  <a:pt x="69" y="15"/>
                </a:cubicBezTo>
                <a:cubicBezTo>
                  <a:pt x="69" y="14"/>
                  <a:pt x="69" y="14"/>
                  <a:pt x="69" y="14"/>
                </a:cubicBezTo>
                <a:cubicBezTo>
                  <a:pt x="70" y="14"/>
                  <a:pt x="71" y="14"/>
                  <a:pt x="72" y="14"/>
                </a:cubicBezTo>
                <a:cubicBezTo>
                  <a:pt x="72" y="15"/>
                  <a:pt x="72" y="15"/>
                  <a:pt x="72" y="15"/>
                </a:cubicBezTo>
                <a:cubicBezTo>
                  <a:pt x="71" y="15"/>
                  <a:pt x="69" y="16"/>
                  <a:pt x="68" y="16"/>
                </a:cubicBezTo>
                <a:moveTo>
                  <a:pt x="107" y="18"/>
                </a:moveTo>
                <a:cubicBezTo>
                  <a:pt x="106" y="18"/>
                  <a:pt x="106" y="18"/>
                  <a:pt x="106" y="18"/>
                </a:cubicBezTo>
                <a:cubicBezTo>
                  <a:pt x="106" y="18"/>
                  <a:pt x="106" y="18"/>
                  <a:pt x="106" y="17"/>
                </a:cubicBezTo>
                <a:cubicBezTo>
                  <a:pt x="106" y="17"/>
                  <a:pt x="106" y="16"/>
                  <a:pt x="106" y="15"/>
                </a:cubicBezTo>
                <a:cubicBezTo>
                  <a:pt x="106" y="15"/>
                  <a:pt x="106" y="14"/>
                  <a:pt x="106" y="14"/>
                </a:cubicBezTo>
                <a:cubicBezTo>
                  <a:pt x="109" y="14"/>
                  <a:pt x="109" y="14"/>
                  <a:pt x="109" y="14"/>
                </a:cubicBezTo>
                <a:cubicBezTo>
                  <a:pt x="111" y="14"/>
                  <a:pt x="111" y="14"/>
                  <a:pt x="111" y="14"/>
                </a:cubicBezTo>
                <a:cubicBezTo>
                  <a:pt x="115" y="14"/>
                  <a:pt x="119" y="15"/>
                  <a:pt x="122" y="16"/>
                </a:cubicBezTo>
                <a:cubicBezTo>
                  <a:pt x="123" y="16"/>
                  <a:pt x="123" y="16"/>
                  <a:pt x="123" y="16"/>
                </a:cubicBezTo>
                <a:cubicBezTo>
                  <a:pt x="130" y="19"/>
                  <a:pt x="136" y="23"/>
                  <a:pt x="142" y="27"/>
                </a:cubicBezTo>
                <a:cubicBezTo>
                  <a:pt x="142" y="28"/>
                  <a:pt x="142" y="28"/>
                  <a:pt x="142" y="28"/>
                </a:cubicBezTo>
                <a:cubicBezTo>
                  <a:pt x="143" y="28"/>
                  <a:pt x="143" y="28"/>
                  <a:pt x="143" y="28"/>
                </a:cubicBezTo>
                <a:cubicBezTo>
                  <a:pt x="144" y="29"/>
                  <a:pt x="144" y="29"/>
                  <a:pt x="144" y="29"/>
                </a:cubicBezTo>
                <a:cubicBezTo>
                  <a:pt x="144" y="28"/>
                  <a:pt x="144" y="28"/>
                  <a:pt x="144" y="28"/>
                </a:cubicBezTo>
                <a:cubicBezTo>
                  <a:pt x="145" y="29"/>
                  <a:pt x="145" y="29"/>
                  <a:pt x="146" y="30"/>
                </a:cubicBezTo>
                <a:cubicBezTo>
                  <a:pt x="146" y="30"/>
                  <a:pt x="147" y="31"/>
                  <a:pt x="147" y="31"/>
                </a:cubicBezTo>
                <a:cubicBezTo>
                  <a:pt x="148" y="31"/>
                  <a:pt x="148" y="32"/>
                  <a:pt x="149" y="32"/>
                </a:cubicBezTo>
                <a:cubicBezTo>
                  <a:pt x="149" y="32"/>
                  <a:pt x="149" y="32"/>
                  <a:pt x="149" y="32"/>
                </a:cubicBezTo>
                <a:cubicBezTo>
                  <a:pt x="150" y="32"/>
                  <a:pt x="150" y="31"/>
                  <a:pt x="151" y="31"/>
                </a:cubicBezTo>
                <a:cubicBezTo>
                  <a:pt x="150" y="33"/>
                  <a:pt x="149" y="35"/>
                  <a:pt x="148" y="37"/>
                </a:cubicBezTo>
                <a:cubicBezTo>
                  <a:pt x="147" y="37"/>
                  <a:pt x="145" y="36"/>
                  <a:pt x="144" y="35"/>
                </a:cubicBezTo>
                <a:cubicBezTo>
                  <a:pt x="138" y="31"/>
                  <a:pt x="131" y="27"/>
                  <a:pt x="124" y="23"/>
                </a:cubicBezTo>
                <a:cubicBezTo>
                  <a:pt x="124" y="23"/>
                  <a:pt x="124" y="23"/>
                  <a:pt x="124" y="23"/>
                </a:cubicBezTo>
                <a:cubicBezTo>
                  <a:pt x="123" y="23"/>
                  <a:pt x="123" y="23"/>
                  <a:pt x="123" y="23"/>
                </a:cubicBezTo>
                <a:cubicBezTo>
                  <a:pt x="122" y="22"/>
                  <a:pt x="122" y="22"/>
                  <a:pt x="122" y="22"/>
                </a:cubicBezTo>
                <a:cubicBezTo>
                  <a:pt x="122" y="22"/>
                  <a:pt x="122" y="22"/>
                  <a:pt x="122" y="22"/>
                </a:cubicBezTo>
                <a:cubicBezTo>
                  <a:pt x="118" y="21"/>
                  <a:pt x="115" y="20"/>
                  <a:pt x="111" y="19"/>
                </a:cubicBezTo>
                <a:cubicBezTo>
                  <a:pt x="111" y="19"/>
                  <a:pt x="111" y="19"/>
                  <a:pt x="111" y="19"/>
                </a:cubicBezTo>
                <a:cubicBezTo>
                  <a:pt x="110" y="19"/>
                  <a:pt x="110" y="19"/>
                  <a:pt x="110" y="19"/>
                </a:cubicBezTo>
                <a:cubicBezTo>
                  <a:pt x="109" y="19"/>
                  <a:pt x="109" y="19"/>
                  <a:pt x="109" y="19"/>
                </a:cubicBezTo>
                <a:cubicBezTo>
                  <a:pt x="109" y="19"/>
                  <a:pt x="109" y="19"/>
                  <a:pt x="109" y="19"/>
                </a:cubicBezTo>
                <a:cubicBezTo>
                  <a:pt x="109" y="19"/>
                  <a:pt x="108" y="18"/>
                  <a:pt x="108" y="18"/>
                </a:cubicBezTo>
                <a:cubicBezTo>
                  <a:pt x="108" y="18"/>
                  <a:pt x="108" y="18"/>
                  <a:pt x="108" y="18"/>
                </a:cubicBezTo>
                <a:cubicBezTo>
                  <a:pt x="108" y="18"/>
                  <a:pt x="108" y="18"/>
                  <a:pt x="108" y="18"/>
                </a:cubicBezTo>
                <a:cubicBezTo>
                  <a:pt x="107" y="18"/>
                  <a:pt x="107" y="18"/>
                  <a:pt x="107" y="18"/>
                </a:cubicBezTo>
                <a:moveTo>
                  <a:pt x="74" y="15"/>
                </a:moveTo>
                <a:cubicBezTo>
                  <a:pt x="74" y="14"/>
                  <a:pt x="74" y="14"/>
                  <a:pt x="74" y="14"/>
                </a:cubicBezTo>
                <a:cubicBezTo>
                  <a:pt x="81" y="14"/>
                  <a:pt x="87" y="19"/>
                  <a:pt x="94" y="23"/>
                </a:cubicBezTo>
                <a:cubicBezTo>
                  <a:pt x="94" y="23"/>
                  <a:pt x="94" y="23"/>
                  <a:pt x="94" y="23"/>
                </a:cubicBezTo>
                <a:cubicBezTo>
                  <a:pt x="94" y="23"/>
                  <a:pt x="94" y="23"/>
                  <a:pt x="94" y="23"/>
                </a:cubicBezTo>
                <a:cubicBezTo>
                  <a:pt x="95" y="23"/>
                  <a:pt x="95" y="23"/>
                  <a:pt x="95" y="23"/>
                </a:cubicBezTo>
                <a:cubicBezTo>
                  <a:pt x="95" y="23"/>
                  <a:pt x="95" y="23"/>
                  <a:pt x="95" y="23"/>
                </a:cubicBezTo>
                <a:cubicBezTo>
                  <a:pt x="96" y="23"/>
                  <a:pt x="98" y="23"/>
                  <a:pt x="99" y="22"/>
                </a:cubicBezTo>
                <a:cubicBezTo>
                  <a:pt x="99" y="22"/>
                  <a:pt x="99" y="22"/>
                  <a:pt x="99" y="22"/>
                </a:cubicBezTo>
                <a:cubicBezTo>
                  <a:pt x="99" y="23"/>
                  <a:pt x="99" y="23"/>
                  <a:pt x="99" y="23"/>
                </a:cubicBezTo>
                <a:cubicBezTo>
                  <a:pt x="98" y="24"/>
                  <a:pt x="96" y="25"/>
                  <a:pt x="94" y="25"/>
                </a:cubicBezTo>
                <a:cubicBezTo>
                  <a:pt x="94" y="25"/>
                  <a:pt x="94" y="25"/>
                  <a:pt x="94" y="25"/>
                </a:cubicBezTo>
                <a:cubicBezTo>
                  <a:pt x="94" y="25"/>
                  <a:pt x="94" y="25"/>
                  <a:pt x="94" y="25"/>
                </a:cubicBezTo>
                <a:cubicBezTo>
                  <a:pt x="86" y="20"/>
                  <a:pt x="86" y="20"/>
                  <a:pt x="86" y="20"/>
                </a:cubicBezTo>
                <a:cubicBezTo>
                  <a:pt x="86" y="20"/>
                  <a:pt x="86" y="20"/>
                  <a:pt x="86" y="20"/>
                </a:cubicBezTo>
                <a:cubicBezTo>
                  <a:pt x="82" y="21"/>
                  <a:pt x="78" y="21"/>
                  <a:pt x="74" y="21"/>
                </a:cubicBezTo>
                <a:cubicBezTo>
                  <a:pt x="74" y="21"/>
                  <a:pt x="74" y="21"/>
                  <a:pt x="74" y="21"/>
                </a:cubicBezTo>
                <a:cubicBezTo>
                  <a:pt x="81" y="18"/>
                  <a:pt x="81" y="18"/>
                  <a:pt x="81" y="18"/>
                </a:cubicBezTo>
                <a:cubicBezTo>
                  <a:pt x="81" y="17"/>
                  <a:pt x="81" y="17"/>
                  <a:pt x="81" y="17"/>
                </a:cubicBezTo>
                <a:cubicBezTo>
                  <a:pt x="81" y="17"/>
                  <a:pt x="80" y="16"/>
                  <a:pt x="79" y="16"/>
                </a:cubicBezTo>
                <a:cubicBezTo>
                  <a:pt x="79" y="15"/>
                  <a:pt x="78" y="15"/>
                  <a:pt x="77" y="15"/>
                </a:cubicBezTo>
                <a:cubicBezTo>
                  <a:pt x="76" y="15"/>
                  <a:pt x="75" y="15"/>
                  <a:pt x="74" y="15"/>
                </a:cubicBezTo>
                <a:cubicBezTo>
                  <a:pt x="74" y="15"/>
                  <a:pt x="74" y="15"/>
                  <a:pt x="74" y="15"/>
                </a:cubicBezTo>
                <a:cubicBezTo>
                  <a:pt x="74" y="15"/>
                  <a:pt x="74" y="15"/>
                  <a:pt x="74" y="15"/>
                </a:cubicBezTo>
                <a:cubicBezTo>
                  <a:pt x="74" y="15"/>
                  <a:pt x="74" y="15"/>
                  <a:pt x="74" y="15"/>
                </a:cubicBezTo>
                <a:moveTo>
                  <a:pt x="142" y="25"/>
                </a:moveTo>
                <a:cubicBezTo>
                  <a:pt x="137" y="20"/>
                  <a:pt x="130" y="17"/>
                  <a:pt x="124" y="14"/>
                </a:cubicBezTo>
                <a:cubicBezTo>
                  <a:pt x="124" y="14"/>
                  <a:pt x="124" y="14"/>
                  <a:pt x="124" y="14"/>
                </a:cubicBezTo>
                <a:cubicBezTo>
                  <a:pt x="130" y="16"/>
                  <a:pt x="137" y="19"/>
                  <a:pt x="142" y="23"/>
                </a:cubicBezTo>
                <a:cubicBezTo>
                  <a:pt x="142" y="25"/>
                  <a:pt x="142" y="25"/>
                  <a:pt x="142" y="25"/>
                </a:cubicBezTo>
                <a:moveTo>
                  <a:pt x="153" y="19"/>
                </a:moveTo>
                <a:cubicBezTo>
                  <a:pt x="150" y="17"/>
                  <a:pt x="147" y="15"/>
                  <a:pt x="144" y="13"/>
                </a:cubicBezTo>
                <a:cubicBezTo>
                  <a:pt x="144" y="12"/>
                  <a:pt x="144" y="12"/>
                  <a:pt x="144" y="12"/>
                </a:cubicBezTo>
                <a:cubicBezTo>
                  <a:pt x="147" y="14"/>
                  <a:pt x="150" y="16"/>
                  <a:pt x="153" y="17"/>
                </a:cubicBezTo>
                <a:cubicBezTo>
                  <a:pt x="153" y="19"/>
                  <a:pt x="153" y="19"/>
                  <a:pt x="153" y="19"/>
                </a:cubicBezTo>
                <a:moveTo>
                  <a:pt x="296" y="18"/>
                </a:moveTo>
                <a:cubicBezTo>
                  <a:pt x="291" y="15"/>
                  <a:pt x="284" y="13"/>
                  <a:pt x="277" y="13"/>
                </a:cubicBezTo>
                <a:cubicBezTo>
                  <a:pt x="277" y="12"/>
                  <a:pt x="277" y="12"/>
                  <a:pt x="277" y="12"/>
                </a:cubicBezTo>
                <a:cubicBezTo>
                  <a:pt x="280" y="12"/>
                  <a:pt x="283" y="12"/>
                  <a:pt x="287" y="13"/>
                </a:cubicBezTo>
                <a:cubicBezTo>
                  <a:pt x="290" y="15"/>
                  <a:pt x="293" y="15"/>
                  <a:pt x="296" y="15"/>
                </a:cubicBezTo>
                <a:cubicBezTo>
                  <a:pt x="296" y="18"/>
                  <a:pt x="296" y="18"/>
                  <a:pt x="296" y="18"/>
                </a:cubicBezTo>
                <a:moveTo>
                  <a:pt x="253" y="15"/>
                </a:moveTo>
                <a:cubicBezTo>
                  <a:pt x="253" y="14"/>
                  <a:pt x="253" y="14"/>
                  <a:pt x="253" y="14"/>
                </a:cubicBezTo>
                <a:cubicBezTo>
                  <a:pt x="258" y="13"/>
                  <a:pt x="263" y="11"/>
                  <a:pt x="268" y="11"/>
                </a:cubicBezTo>
                <a:cubicBezTo>
                  <a:pt x="268" y="11"/>
                  <a:pt x="268" y="11"/>
                  <a:pt x="268" y="11"/>
                </a:cubicBezTo>
                <a:cubicBezTo>
                  <a:pt x="269" y="11"/>
                  <a:pt x="271" y="12"/>
                  <a:pt x="272" y="12"/>
                </a:cubicBezTo>
                <a:cubicBezTo>
                  <a:pt x="272" y="12"/>
                  <a:pt x="272" y="12"/>
                  <a:pt x="272" y="12"/>
                </a:cubicBezTo>
                <a:cubicBezTo>
                  <a:pt x="272" y="12"/>
                  <a:pt x="272" y="12"/>
                  <a:pt x="272" y="12"/>
                </a:cubicBezTo>
                <a:cubicBezTo>
                  <a:pt x="273" y="12"/>
                  <a:pt x="274" y="12"/>
                  <a:pt x="275" y="12"/>
                </a:cubicBezTo>
                <a:cubicBezTo>
                  <a:pt x="275" y="12"/>
                  <a:pt x="275" y="12"/>
                  <a:pt x="275" y="12"/>
                </a:cubicBezTo>
                <a:cubicBezTo>
                  <a:pt x="274" y="12"/>
                  <a:pt x="273" y="12"/>
                  <a:pt x="273" y="12"/>
                </a:cubicBezTo>
                <a:cubicBezTo>
                  <a:pt x="266" y="12"/>
                  <a:pt x="259" y="14"/>
                  <a:pt x="253" y="15"/>
                </a:cubicBezTo>
                <a:moveTo>
                  <a:pt x="111" y="12"/>
                </a:moveTo>
                <a:cubicBezTo>
                  <a:pt x="111" y="11"/>
                  <a:pt x="111" y="11"/>
                  <a:pt x="111" y="11"/>
                </a:cubicBezTo>
                <a:cubicBezTo>
                  <a:pt x="113" y="11"/>
                  <a:pt x="115" y="11"/>
                  <a:pt x="116" y="12"/>
                </a:cubicBezTo>
                <a:cubicBezTo>
                  <a:pt x="116" y="12"/>
                  <a:pt x="116" y="12"/>
                  <a:pt x="116" y="12"/>
                </a:cubicBezTo>
                <a:cubicBezTo>
                  <a:pt x="116" y="12"/>
                  <a:pt x="116" y="12"/>
                  <a:pt x="116" y="12"/>
                </a:cubicBezTo>
                <a:cubicBezTo>
                  <a:pt x="118" y="12"/>
                  <a:pt x="120" y="12"/>
                  <a:pt x="122" y="13"/>
                </a:cubicBezTo>
                <a:cubicBezTo>
                  <a:pt x="122" y="14"/>
                  <a:pt x="122" y="14"/>
                  <a:pt x="122" y="14"/>
                </a:cubicBezTo>
                <a:cubicBezTo>
                  <a:pt x="118" y="13"/>
                  <a:pt x="115" y="12"/>
                  <a:pt x="111" y="12"/>
                </a:cubicBezTo>
                <a:cubicBezTo>
                  <a:pt x="111" y="12"/>
                  <a:pt x="111" y="12"/>
                  <a:pt x="111" y="12"/>
                </a:cubicBezTo>
                <a:cubicBezTo>
                  <a:pt x="111" y="12"/>
                  <a:pt x="111" y="12"/>
                  <a:pt x="111" y="12"/>
                </a:cubicBezTo>
                <a:moveTo>
                  <a:pt x="317" y="19"/>
                </a:moveTo>
                <a:cubicBezTo>
                  <a:pt x="317" y="18"/>
                  <a:pt x="317" y="18"/>
                  <a:pt x="317" y="18"/>
                </a:cubicBezTo>
                <a:cubicBezTo>
                  <a:pt x="318" y="18"/>
                  <a:pt x="318" y="18"/>
                  <a:pt x="319" y="17"/>
                </a:cubicBezTo>
                <a:cubicBezTo>
                  <a:pt x="319" y="17"/>
                  <a:pt x="320" y="16"/>
                  <a:pt x="320" y="15"/>
                </a:cubicBezTo>
                <a:cubicBezTo>
                  <a:pt x="320" y="14"/>
                  <a:pt x="320" y="14"/>
                  <a:pt x="319" y="13"/>
                </a:cubicBezTo>
                <a:cubicBezTo>
                  <a:pt x="319" y="13"/>
                  <a:pt x="319" y="13"/>
                  <a:pt x="319" y="13"/>
                </a:cubicBezTo>
                <a:cubicBezTo>
                  <a:pt x="319" y="13"/>
                  <a:pt x="319" y="13"/>
                  <a:pt x="319" y="13"/>
                </a:cubicBezTo>
                <a:cubicBezTo>
                  <a:pt x="319" y="12"/>
                  <a:pt x="318" y="11"/>
                  <a:pt x="317" y="11"/>
                </a:cubicBezTo>
                <a:cubicBezTo>
                  <a:pt x="317" y="10"/>
                  <a:pt x="317" y="10"/>
                  <a:pt x="317" y="10"/>
                </a:cubicBezTo>
                <a:cubicBezTo>
                  <a:pt x="319" y="11"/>
                  <a:pt x="320" y="12"/>
                  <a:pt x="321" y="13"/>
                </a:cubicBezTo>
                <a:cubicBezTo>
                  <a:pt x="321" y="14"/>
                  <a:pt x="322" y="14"/>
                  <a:pt x="322" y="15"/>
                </a:cubicBezTo>
                <a:cubicBezTo>
                  <a:pt x="322" y="16"/>
                  <a:pt x="321" y="17"/>
                  <a:pt x="321" y="17"/>
                </a:cubicBezTo>
                <a:cubicBezTo>
                  <a:pt x="320" y="18"/>
                  <a:pt x="319" y="18"/>
                  <a:pt x="318" y="18"/>
                </a:cubicBezTo>
                <a:cubicBezTo>
                  <a:pt x="318" y="18"/>
                  <a:pt x="317" y="19"/>
                  <a:pt x="317" y="19"/>
                </a:cubicBezTo>
                <a:moveTo>
                  <a:pt x="102" y="22"/>
                </a:moveTo>
                <a:cubicBezTo>
                  <a:pt x="102" y="19"/>
                  <a:pt x="102" y="19"/>
                  <a:pt x="102" y="19"/>
                </a:cubicBezTo>
                <a:cubicBezTo>
                  <a:pt x="103" y="19"/>
                  <a:pt x="103" y="19"/>
                  <a:pt x="103" y="19"/>
                </a:cubicBezTo>
                <a:cubicBezTo>
                  <a:pt x="103" y="18"/>
                  <a:pt x="103" y="18"/>
                  <a:pt x="103" y="18"/>
                </a:cubicBezTo>
                <a:cubicBezTo>
                  <a:pt x="103" y="17"/>
                  <a:pt x="103" y="17"/>
                  <a:pt x="103" y="16"/>
                </a:cubicBezTo>
                <a:cubicBezTo>
                  <a:pt x="103" y="15"/>
                  <a:pt x="103" y="14"/>
                  <a:pt x="102" y="13"/>
                </a:cubicBezTo>
                <a:cubicBezTo>
                  <a:pt x="102" y="9"/>
                  <a:pt x="102" y="9"/>
                  <a:pt x="102" y="9"/>
                </a:cubicBezTo>
                <a:cubicBezTo>
                  <a:pt x="103" y="10"/>
                  <a:pt x="104" y="10"/>
                  <a:pt x="105" y="10"/>
                </a:cubicBezTo>
                <a:cubicBezTo>
                  <a:pt x="106" y="11"/>
                  <a:pt x="108" y="11"/>
                  <a:pt x="109" y="11"/>
                </a:cubicBezTo>
                <a:cubicBezTo>
                  <a:pt x="109" y="12"/>
                  <a:pt x="109" y="12"/>
                  <a:pt x="109" y="12"/>
                </a:cubicBezTo>
                <a:cubicBezTo>
                  <a:pt x="106" y="12"/>
                  <a:pt x="106" y="12"/>
                  <a:pt x="106" y="12"/>
                </a:cubicBezTo>
                <a:cubicBezTo>
                  <a:pt x="105" y="12"/>
                  <a:pt x="105" y="12"/>
                  <a:pt x="105" y="12"/>
                </a:cubicBezTo>
                <a:cubicBezTo>
                  <a:pt x="105" y="13"/>
                  <a:pt x="105" y="13"/>
                  <a:pt x="105" y="13"/>
                </a:cubicBezTo>
                <a:cubicBezTo>
                  <a:pt x="105" y="13"/>
                  <a:pt x="104" y="14"/>
                  <a:pt x="104" y="15"/>
                </a:cubicBezTo>
                <a:cubicBezTo>
                  <a:pt x="104" y="15"/>
                  <a:pt x="104" y="16"/>
                  <a:pt x="104" y="17"/>
                </a:cubicBezTo>
                <a:cubicBezTo>
                  <a:pt x="104" y="18"/>
                  <a:pt x="104" y="19"/>
                  <a:pt x="105" y="19"/>
                </a:cubicBezTo>
                <a:cubicBezTo>
                  <a:pt x="105" y="20"/>
                  <a:pt x="106" y="20"/>
                  <a:pt x="107" y="20"/>
                </a:cubicBezTo>
                <a:cubicBezTo>
                  <a:pt x="107" y="20"/>
                  <a:pt x="107" y="20"/>
                  <a:pt x="107" y="20"/>
                </a:cubicBezTo>
                <a:cubicBezTo>
                  <a:pt x="108" y="20"/>
                  <a:pt x="108" y="20"/>
                  <a:pt x="108" y="20"/>
                </a:cubicBezTo>
                <a:cubicBezTo>
                  <a:pt x="108" y="20"/>
                  <a:pt x="108" y="21"/>
                  <a:pt x="109" y="21"/>
                </a:cubicBezTo>
                <a:cubicBezTo>
                  <a:pt x="109" y="22"/>
                  <a:pt x="109" y="22"/>
                  <a:pt x="109" y="22"/>
                </a:cubicBezTo>
                <a:cubicBezTo>
                  <a:pt x="107" y="21"/>
                  <a:pt x="106" y="21"/>
                  <a:pt x="104" y="21"/>
                </a:cubicBezTo>
                <a:cubicBezTo>
                  <a:pt x="104" y="21"/>
                  <a:pt x="104" y="21"/>
                  <a:pt x="104" y="21"/>
                </a:cubicBezTo>
                <a:cubicBezTo>
                  <a:pt x="103" y="21"/>
                  <a:pt x="103" y="21"/>
                  <a:pt x="103" y="21"/>
                </a:cubicBezTo>
                <a:cubicBezTo>
                  <a:pt x="103" y="21"/>
                  <a:pt x="103" y="21"/>
                  <a:pt x="102" y="22"/>
                </a:cubicBezTo>
                <a:moveTo>
                  <a:pt x="386" y="43"/>
                </a:moveTo>
                <a:cubicBezTo>
                  <a:pt x="380" y="38"/>
                  <a:pt x="373" y="34"/>
                  <a:pt x="367" y="29"/>
                </a:cubicBezTo>
                <a:cubicBezTo>
                  <a:pt x="367" y="24"/>
                  <a:pt x="367" y="24"/>
                  <a:pt x="367" y="24"/>
                </a:cubicBezTo>
                <a:cubicBezTo>
                  <a:pt x="368" y="24"/>
                  <a:pt x="370" y="24"/>
                  <a:pt x="371" y="23"/>
                </a:cubicBezTo>
                <a:cubicBezTo>
                  <a:pt x="372" y="23"/>
                  <a:pt x="372" y="23"/>
                  <a:pt x="372" y="22"/>
                </a:cubicBezTo>
                <a:cubicBezTo>
                  <a:pt x="373" y="21"/>
                  <a:pt x="373" y="21"/>
                  <a:pt x="373" y="20"/>
                </a:cubicBezTo>
                <a:cubicBezTo>
                  <a:pt x="373" y="19"/>
                  <a:pt x="373" y="18"/>
                  <a:pt x="372" y="18"/>
                </a:cubicBezTo>
                <a:cubicBezTo>
                  <a:pt x="371" y="15"/>
                  <a:pt x="369" y="13"/>
                  <a:pt x="367" y="11"/>
                </a:cubicBezTo>
                <a:cubicBezTo>
                  <a:pt x="367" y="9"/>
                  <a:pt x="367" y="9"/>
                  <a:pt x="367" y="9"/>
                </a:cubicBezTo>
                <a:cubicBezTo>
                  <a:pt x="369" y="11"/>
                  <a:pt x="371" y="13"/>
                  <a:pt x="372" y="14"/>
                </a:cubicBezTo>
                <a:cubicBezTo>
                  <a:pt x="372" y="14"/>
                  <a:pt x="372" y="14"/>
                  <a:pt x="372" y="14"/>
                </a:cubicBezTo>
                <a:cubicBezTo>
                  <a:pt x="372" y="14"/>
                  <a:pt x="372" y="14"/>
                  <a:pt x="372" y="14"/>
                </a:cubicBezTo>
                <a:cubicBezTo>
                  <a:pt x="373" y="16"/>
                  <a:pt x="374" y="18"/>
                  <a:pt x="375" y="20"/>
                </a:cubicBezTo>
                <a:cubicBezTo>
                  <a:pt x="375" y="20"/>
                  <a:pt x="375" y="20"/>
                  <a:pt x="375" y="20"/>
                </a:cubicBezTo>
                <a:cubicBezTo>
                  <a:pt x="375" y="21"/>
                  <a:pt x="374" y="22"/>
                  <a:pt x="373" y="23"/>
                </a:cubicBezTo>
                <a:cubicBezTo>
                  <a:pt x="372" y="24"/>
                  <a:pt x="370" y="25"/>
                  <a:pt x="369" y="26"/>
                </a:cubicBezTo>
                <a:cubicBezTo>
                  <a:pt x="369" y="27"/>
                  <a:pt x="369" y="27"/>
                  <a:pt x="369" y="27"/>
                </a:cubicBezTo>
                <a:cubicBezTo>
                  <a:pt x="369" y="29"/>
                  <a:pt x="369" y="29"/>
                  <a:pt x="369" y="29"/>
                </a:cubicBezTo>
                <a:cubicBezTo>
                  <a:pt x="369" y="29"/>
                  <a:pt x="369" y="29"/>
                  <a:pt x="369" y="29"/>
                </a:cubicBezTo>
                <a:cubicBezTo>
                  <a:pt x="370" y="29"/>
                  <a:pt x="370" y="29"/>
                  <a:pt x="370" y="29"/>
                </a:cubicBezTo>
                <a:cubicBezTo>
                  <a:pt x="375" y="33"/>
                  <a:pt x="381" y="38"/>
                  <a:pt x="386" y="42"/>
                </a:cubicBezTo>
                <a:cubicBezTo>
                  <a:pt x="386" y="43"/>
                  <a:pt x="386" y="43"/>
                  <a:pt x="386" y="43"/>
                </a:cubicBezTo>
                <a:moveTo>
                  <a:pt x="180" y="34"/>
                </a:moveTo>
                <a:cubicBezTo>
                  <a:pt x="180" y="30"/>
                  <a:pt x="180" y="30"/>
                  <a:pt x="180" y="30"/>
                </a:cubicBezTo>
                <a:cubicBezTo>
                  <a:pt x="181" y="28"/>
                  <a:pt x="182" y="25"/>
                  <a:pt x="184" y="23"/>
                </a:cubicBezTo>
                <a:cubicBezTo>
                  <a:pt x="184" y="23"/>
                  <a:pt x="184" y="23"/>
                  <a:pt x="184" y="23"/>
                </a:cubicBezTo>
                <a:cubicBezTo>
                  <a:pt x="184" y="23"/>
                  <a:pt x="184" y="23"/>
                  <a:pt x="184" y="23"/>
                </a:cubicBezTo>
                <a:cubicBezTo>
                  <a:pt x="186" y="20"/>
                  <a:pt x="189" y="17"/>
                  <a:pt x="191" y="12"/>
                </a:cubicBezTo>
                <a:cubicBezTo>
                  <a:pt x="193" y="11"/>
                  <a:pt x="194" y="10"/>
                  <a:pt x="196" y="8"/>
                </a:cubicBezTo>
                <a:cubicBezTo>
                  <a:pt x="196" y="9"/>
                  <a:pt x="196" y="9"/>
                  <a:pt x="196" y="9"/>
                </a:cubicBezTo>
                <a:cubicBezTo>
                  <a:pt x="195" y="10"/>
                  <a:pt x="194" y="11"/>
                  <a:pt x="193" y="12"/>
                </a:cubicBezTo>
                <a:cubicBezTo>
                  <a:pt x="193" y="12"/>
                  <a:pt x="193" y="12"/>
                  <a:pt x="193" y="12"/>
                </a:cubicBezTo>
                <a:cubicBezTo>
                  <a:pt x="193" y="12"/>
                  <a:pt x="193" y="12"/>
                  <a:pt x="193" y="12"/>
                </a:cubicBezTo>
                <a:cubicBezTo>
                  <a:pt x="188" y="19"/>
                  <a:pt x="183" y="26"/>
                  <a:pt x="180" y="34"/>
                </a:cubicBezTo>
                <a:moveTo>
                  <a:pt x="299" y="19"/>
                </a:moveTo>
                <a:cubicBezTo>
                  <a:pt x="299" y="11"/>
                  <a:pt x="299" y="11"/>
                  <a:pt x="299" y="11"/>
                </a:cubicBezTo>
                <a:cubicBezTo>
                  <a:pt x="300" y="10"/>
                  <a:pt x="300" y="9"/>
                  <a:pt x="300" y="8"/>
                </a:cubicBezTo>
                <a:cubicBezTo>
                  <a:pt x="300" y="8"/>
                  <a:pt x="300" y="7"/>
                  <a:pt x="300" y="7"/>
                </a:cubicBezTo>
                <a:cubicBezTo>
                  <a:pt x="300" y="7"/>
                  <a:pt x="299" y="6"/>
                  <a:pt x="299" y="6"/>
                </a:cubicBezTo>
                <a:cubicBezTo>
                  <a:pt x="299" y="5"/>
                  <a:pt x="299" y="5"/>
                  <a:pt x="299" y="5"/>
                </a:cubicBezTo>
                <a:cubicBezTo>
                  <a:pt x="301" y="6"/>
                  <a:pt x="304" y="7"/>
                  <a:pt x="306" y="7"/>
                </a:cubicBezTo>
                <a:cubicBezTo>
                  <a:pt x="306" y="7"/>
                  <a:pt x="306" y="7"/>
                  <a:pt x="306" y="7"/>
                </a:cubicBezTo>
                <a:cubicBezTo>
                  <a:pt x="306" y="7"/>
                  <a:pt x="306" y="7"/>
                  <a:pt x="306" y="7"/>
                </a:cubicBezTo>
                <a:cubicBezTo>
                  <a:pt x="307" y="7"/>
                  <a:pt x="308" y="7"/>
                  <a:pt x="309" y="7"/>
                </a:cubicBezTo>
                <a:cubicBezTo>
                  <a:pt x="311" y="7"/>
                  <a:pt x="313" y="8"/>
                  <a:pt x="315" y="9"/>
                </a:cubicBezTo>
                <a:cubicBezTo>
                  <a:pt x="315" y="10"/>
                  <a:pt x="315" y="10"/>
                  <a:pt x="315" y="10"/>
                </a:cubicBezTo>
                <a:cubicBezTo>
                  <a:pt x="313" y="9"/>
                  <a:pt x="311" y="8"/>
                  <a:pt x="308" y="8"/>
                </a:cubicBezTo>
                <a:cubicBezTo>
                  <a:pt x="307" y="8"/>
                  <a:pt x="307" y="8"/>
                  <a:pt x="306" y="8"/>
                </a:cubicBezTo>
                <a:cubicBezTo>
                  <a:pt x="306" y="8"/>
                  <a:pt x="306" y="8"/>
                  <a:pt x="306" y="8"/>
                </a:cubicBezTo>
                <a:cubicBezTo>
                  <a:pt x="306" y="8"/>
                  <a:pt x="306" y="8"/>
                  <a:pt x="306" y="8"/>
                </a:cubicBezTo>
                <a:cubicBezTo>
                  <a:pt x="303" y="9"/>
                  <a:pt x="301" y="11"/>
                  <a:pt x="300" y="13"/>
                </a:cubicBezTo>
                <a:cubicBezTo>
                  <a:pt x="299" y="14"/>
                  <a:pt x="299" y="14"/>
                  <a:pt x="299" y="15"/>
                </a:cubicBezTo>
                <a:cubicBezTo>
                  <a:pt x="299" y="16"/>
                  <a:pt x="299" y="17"/>
                  <a:pt x="300" y="17"/>
                </a:cubicBezTo>
                <a:cubicBezTo>
                  <a:pt x="300" y="18"/>
                  <a:pt x="300" y="18"/>
                  <a:pt x="300" y="19"/>
                </a:cubicBezTo>
                <a:cubicBezTo>
                  <a:pt x="300" y="19"/>
                  <a:pt x="300" y="19"/>
                  <a:pt x="300" y="19"/>
                </a:cubicBezTo>
                <a:cubicBezTo>
                  <a:pt x="300" y="19"/>
                  <a:pt x="300" y="19"/>
                  <a:pt x="299" y="19"/>
                </a:cubicBezTo>
                <a:cubicBezTo>
                  <a:pt x="299" y="19"/>
                  <a:pt x="299" y="19"/>
                  <a:pt x="299" y="19"/>
                </a:cubicBezTo>
                <a:moveTo>
                  <a:pt x="142" y="12"/>
                </a:moveTo>
                <a:cubicBezTo>
                  <a:pt x="136" y="9"/>
                  <a:pt x="130" y="7"/>
                  <a:pt x="124" y="5"/>
                </a:cubicBezTo>
                <a:cubicBezTo>
                  <a:pt x="124" y="4"/>
                  <a:pt x="124" y="4"/>
                  <a:pt x="124" y="4"/>
                </a:cubicBezTo>
                <a:cubicBezTo>
                  <a:pt x="126" y="5"/>
                  <a:pt x="128" y="5"/>
                  <a:pt x="130" y="6"/>
                </a:cubicBezTo>
                <a:cubicBezTo>
                  <a:pt x="130" y="6"/>
                  <a:pt x="130" y="6"/>
                  <a:pt x="130" y="6"/>
                </a:cubicBezTo>
                <a:cubicBezTo>
                  <a:pt x="135" y="8"/>
                  <a:pt x="139" y="9"/>
                  <a:pt x="142" y="11"/>
                </a:cubicBezTo>
                <a:cubicBezTo>
                  <a:pt x="142" y="12"/>
                  <a:pt x="142" y="12"/>
                  <a:pt x="142" y="12"/>
                </a:cubicBezTo>
                <a:moveTo>
                  <a:pt x="388" y="11"/>
                </a:moveTo>
                <a:cubicBezTo>
                  <a:pt x="388" y="11"/>
                  <a:pt x="388" y="11"/>
                  <a:pt x="388" y="11"/>
                </a:cubicBezTo>
                <a:cubicBezTo>
                  <a:pt x="389" y="10"/>
                  <a:pt x="389" y="9"/>
                  <a:pt x="389" y="8"/>
                </a:cubicBezTo>
                <a:cubicBezTo>
                  <a:pt x="389" y="8"/>
                  <a:pt x="389" y="7"/>
                  <a:pt x="388" y="6"/>
                </a:cubicBezTo>
                <a:cubicBezTo>
                  <a:pt x="388" y="4"/>
                  <a:pt x="388" y="4"/>
                  <a:pt x="388" y="4"/>
                </a:cubicBezTo>
                <a:cubicBezTo>
                  <a:pt x="389" y="5"/>
                  <a:pt x="391" y="5"/>
                  <a:pt x="392" y="5"/>
                </a:cubicBezTo>
                <a:cubicBezTo>
                  <a:pt x="392" y="5"/>
                  <a:pt x="392" y="5"/>
                  <a:pt x="392" y="5"/>
                </a:cubicBezTo>
                <a:cubicBezTo>
                  <a:pt x="392" y="5"/>
                  <a:pt x="392" y="5"/>
                  <a:pt x="392" y="5"/>
                </a:cubicBezTo>
                <a:cubicBezTo>
                  <a:pt x="392" y="9"/>
                  <a:pt x="392" y="9"/>
                  <a:pt x="392" y="9"/>
                </a:cubicBezTo>
                <a:cubicBezTo>
                  <a:pt x="391" y="10"/>
                  <a:pt x="390" y="10"/>
                  <a:pt x="388" y="11"/>
                </a:cubicBezTo>
                <a:cubicBezTo>
                  <a:pt x="388" y="11"/>
                  <a:pt x="388" y="11"/>
                  <a:pt x="388" y="11"/>
                </a:cubicBezTo>
                <a:cubicBezTo>
                  <a:pt x="388" y="11"/>
                  <a:pt x="388" y="11"/>
                  <a:pt x="388" y="11"/>
                </a:cubicBezTo>
                <a:moveTo>
                  <a:pt x="110" y="9"/>
                </a:moveTo>
                <a:cubicBezTo>
                  <a:pt x="108" y="9"/>
                  <a:pt x="106" y="9"/>
                  <a:pt x="105" y="8"/>
                </a:cubicBezTo>
                <a:cubicBezTo>
                  <a:pt x="104" y="8"/>
                  <a:pt x="103" y="8"/>
                  <a:pt x="102" y="7"/>
                </a:cubicBezTo>
                <a:cubicBezTo>
                  <a:pt x="102" y="6"/>
                  <a:pt x="102" y="6"/>
                  <a:pt x="102" y="6"/>
                </a:cubicBezTo>
                <a:cubicBezTo>
                  <a:pt x="102" y="6"/>
                  <a:pt x="102" y="6"/>
                  <a:pt x="102" y="6"/>
                </a:cubicBezTo>
                <a:cubicBezTo>
                  <a:pt x="102" y="5"/>
                  <a:pt x="102" y="5"/>
                  <a:pt x="102" y="5"/>
                </a:cubicBezTo>
                <a:cubicBezTo>
                  <a:pt x="102" y="5"/>
                  <a:pt x="102" y="5"/>
                  <a:pt x="102" y="4"/>
                </a:cubicBezTo>
                <a:cubicBezTo>
                  <a:pt x="103" y="4"/>
                  <a:pt x="103" y="4"/>
                  <a:pt x="103" y="4"/>
                </a:cubicBezTo>
                <a:cubicBezTo>
                  <a:pt x="103" y="4"/>
                  <a:pt x="103" y="4"/>
                  <a:pt x="103" y="4"/>
                </a:cubicBezTo>
                <a:cubicBezTo>
                  <a:pt x="103" y="4"/>
                  <a:pt x="103" y="4"/>
                  <a:pt x="103" y="4"/>
                </a:cubicBezTo>
                <a:cubicBezTo>
                  <a:pt x="103" y="4"/>
                  <a:pt x="103" y="4"/>
                  <a:pt x="103" y="4"/>
                </a:cubicBezTo>
                <a:cubicBezTo>
                  <a:pt x="103" y="4"/>
                  <a:pt x="103" y="4"/>
                  <a:pt x="103" y="4"/>
                </a:cubicBezTo>
                <a:cubicBezTo>
                  <a:pt x="105" y="4"/>
                  <a:pt x="108" y="5"/>
                  <a:pt x="110" y="5"/>
                </a:cubicBezTo>
                <a:cubicBezTo>
                  <a:pt x="114" y="5"/>
                  <a:pt x="118" y="6"/>
                  <a:pt x="122" y="7"/>
                </a:cubicBezTo>
                <a:cubicBezTo>
                  <a:pt x="129" y="9"/>
                  <a:pt x="136" y="11"/>
                  <a:pt x="142" y="15"/>
                </a:cubicBezTo>
                <a:cubicBezTo>
                  <a:pt x="142" y="15"/>
                  <a:pt x="142" y="15"/>
                  <a:pt x="142" y="15"/>
                </a:cubicBezTo>
                <a:cubicBezTo>
                  <a:pt x="143" y="15"/>
                  <a:pt x="143" y="15"/>
                  <a:pt x="143" y="15"/>
                </a:cubicBezTo>
                <a:cubicBezTo>
                  <a:pt x="144" y="16"/>
                  <a:pt x="144" y="16"/>
                  <a:pt x="144" y="16"/>
                </a:cubicBezTo>
                <a:cubicBezTo>
                  <a:pt x="144" y="16"/>
                  <a:pt x="144" y="16"/>
                  <a:pt x="144" y="16"/>
                </a:cubicBezTo>
                <a:cubicBezTo>
                  <a:pt x="147" y="17"/>
                  <a:pt x="150" y="19"/>
                  <a:pt x="153" y="22"/>
                </a:cubicBezTo>
                <a:cubicBezTo>
                  <a:pt x="153" y="22"/>
                  <a:pt x="153" y="22"/>
                  <a:pt x="153" y="22"/>
                </a:cubicBezTo>
                <a:cubicBezTo>
                  <a:pt x="153" y="22"/>
                  <a:pt x="153" y="22"/>
                  <a:pt x="153" y="22"/>
                </a:cubicBezTo>
                <a:cubicBezTo>
                  <a:pt x="155" y="23"/>
                  <a:pt x="155" y="23"/>
                  <a:pt x="155" y="23"/>
                </a:cubicBezTo>
                <a:cubicBezTo>
                  <a:pt x="153" y="26"/>
                  <a:pt x="153" y="26"/>
                  <a:pt x="153" y="26"/>
                </a:cubicBezTo>
                <a:cubicBezTo>
                  <a:pt x="153" y="27"/>
                  <a:pt x="153" y="27"/>
                  <a:pt x="153" y="27"/>
                </a:cubicBezTo>
                <a:cubicBezTo>
                  <a:pt x="153" y="27"/>
                  <a:pt x="153" y="27"/>
                  <a:pt x="153" y="27"/>
                </a:cubicBezTo>
                <a:cubicBezTo>
                  <a:pt x="152" y="28"/>
                  <a:pt x="152" y="28"/>
                  <a:pt x="152" y="28"/>
                </a:cubicBezTo>
                <a:cubicBezTo>
                  <a:pt x="152" y="28"/>
                  <a:pt x="152" y="28"/>
                  <a:pt x="152" y="27"/>
                </a:cubicBezTo>
                <a:cubicBezTo>
                  <a:pt x="151" y="27"/>
                  <a:pt x="151" y="27"/>
                  <a:pt x="151" y="27"/>
                </a:cubicBezTo>
                <a:cubicBezTo>
                  <a:pt x="151" y="27"/>
                  <a:pt x="151" y="27"/>
                  <a:pt x="151" y="27"/>
                </a:cubicBezTo>
                <a:cubicBezTo>
                  <a:pt x="149" y="26"/>
                  <a:pt x="147" y="24"/>
                  <a:pt x="144" y="22"/>
                </a:cubicBezTo>
                <a:cubicBezTo>
                  <a:pt x="137" y="17"/>
                  <a:pt x="131" y="14"/>
                  <a:pt x="123" y="11"/>
                </a:cubicBezTo>
                <a:cubicBezTo>
                  <a:pt x="121" y="11"/>
                  <a:pt x="119" y="10"/>
                  <a:pt x="117" y="10"/>
                </a:cubicBezTo>
                <a:cubicBezTo>
                  <a:pt x="115" y="9"/>
                  <a:pt x="113" y="9"/>
                  <a:pt x="111" y="9"/>
                </a:cubicBezTo>
                <a:cubicBezTo>
                  <a:pt x="111" y="9"/>
                  <a:pt x="111" y="9"/>
                  <a:pt x="111" y="9"/>
                </a:cubicBezTo>
                <a:cubicBezTo>
                  <a:pt x="110" y="9"/>
                  <a:pt x="110" y="9"/>
                  <a:pt x="110" y="9"/>
                </a:cubicBezTo>
                <a:cubicBezTo>
                  <a:pt x="110" y="9"/>
                  <a:pt x="110" y="9"/>
                  <a:pt x="110" y="9"/>
                </a:cubicBezTo>
                <a:moveTo>
                  <a:pt x="337" y="9"/>
                </a:moveTo>
                <a:cubicBezTo>
                  <a:pt x="337" y="4"/>
                  <a:pt x="337" y="4"/>
                  <a:pt x="337" y="4"/>
                </a:cubicBezTo>
                <a:cubicBezTo>
                  <a:pt x="337" y="5"/>
                  <a:pt x="339" y="7"/>
                  <a:pt x="340" y="7"/>
                </a:cubicBezTo>
                <a:cubicBezTo>
                  <a:pt x="340" y="7"/>
                  <a:pt x="340" y="8"/>
                  <a:pt x="340" y="8"/>
                </a:cubicBezTo>
                <a:cubicBezTo>
                  <a:pt x="339" y="8"/>
                  <a:pt x="338" y="9"/>
                  <a:pt x="337" y="9"/>
                </a:cubicBezTo>
                <a:moveTo>
                  <a:pt x="251" y="5"/>
                </a:moveTo>
                <a:cubicBezTo>
                  <a:pt x="252" y="5"/>
                  <a:pt x="252" y="5"/>
                  <a:pt x="252" y="5"/>
                </a:cubicBezTo>
                <a:cubicBezTo>
                  <a:pt x="252" y="5"/>
                  <a:pt x="252" y="5"/>
                  <a:pt x="252" y="5"/>
                </a:cubicBezTo>
                <a:cubicBezTo>
                  <a:pt x="253" y="5"/>
                  <a:pt x="253" y="5"/>
                  <a:pt x="253" y="5"/>
                </a:cubicBezTo>
                <a:cubicBezTo>
                  <a:pt x="253" y="5"/>
                  <a:pt x="253" y="5"/>
                  <a:pt x="253" y="5"/>
                </a:cubicBezTo>
                <a:cubicBezTo>
                  <a:pt x="258" y="4"/>
                  <a:pt x="264" y="3"/>
                  <a:pt x="269" y="3"/>
                </a:cubicBezTo>
                <a:cubicBezTo>
                  <a:pt x="271" y="3"/>
                  <a:pt x="273" y="3"/>
                  <a:pt x="275" y="3"/>
                </a:cubicBezTo>
                <a:cubicBezTo>
                  <a:pt x="275" y="3"/>
                  <a:pt x="275" y="3"/>
                  <a:pt x="275" y="3"/>
                </a:cubicBezTo>
                <a:cubicBezTo>
                  <a:pt x="276" y="3"/>
                  <a:pt x="276" y="3"/>
                  <a:pt x="276" y="3"/>
                </a:cubicBezTo>
                <a:cubicBezTo>
                  <a:pt x="276" y="3"/>
                  <a:pt x="276" y="3"/>
                  <a:pt x="276" y="3"/>
                </a:cubicBezTo>
                <a:cubicBezTo>
                  <a:pt x="277" y="3"/>
                  <a:pt x="277" y="3"/>
                  <a:pt x="277" y="3"/>
                </a:cubicBezTo>
                <a:cubicBezTo>
                  <a:pt x="277" y="3"/>
                  <a:pt x="277" y="3"/>
                  <a:pt x="277" y="3"/>
                </a:cubicBezTo>
                <a:cubicBezTo>
                  <a:pt x="283" y="4"/>
                  <a:pt x="290" y="5"/>
                  <a:pt x="296" y="7"/>
                </a:cubicBezTo>
                <a:cubicBezTo>
                  <a:pt x="296" y="7"/>
                  <a:pt x="296" y="7"/>
                  <a:pt x="296" y="7"/>
                </a:cubicBezTo>
                <a:cubicBezTo>
                  <a:pt x="297" y="7"/>
                  <a:pt x="297" y="7"/>
                  <a:pt x="297" y="7"/>
                </a:cubicBezTo>
                <a:cubicBezTo>
                  <a:pt x="297" y="7"/>
                  <a:pt x="297" y="7"/>
                  <a:pt x="297" y="7"/>
                </a:cubicBezTo>
                <a:cubicBezTo>
                  <a:pt x="297" y="8"/>
                  <a:pt x="297" y="8"/>
                  <a:pt x="297" y="8"/>
                </a:cubicBezTo>
                <a:cubicBezTo>
                  <a:pt x="298" y="8"/>
                  <a:pt x="298" y="8"/>
                  <a:pt x="298" y="8"/>
                </a:cubicBezTo>
                <a:cubicBezTo>
                  <a:pt x="298" y="8"/>
                  <a:pt x="298" y="8"/>
                  <a:pt x="298" y="8"/>
                </a:cubicBezTo>
                <a:cubicBezTo>
                  <a:pt x="298" y="8"/>
                  <a:pt x="298" y="8"/>
                  <a:pt x="298" y="8"/>
                </a:cubicBezTo>
                <a:cubicBezTo>
                  <a:pt x="298" y="9"/>
                  <a:pt x="298" y="9"/>
                  <a:pt x="297" y="10"/>
                </a:cubicBezTo>
                <a:cubicBezTo>
                  <a:pt x="297" y="10"/>
                  <a:pt x="297" y="10"/>
                  <a:pt x="297" y="10"/>
                </a:cubicBezTo>
                <a:cubicBezTo>
                  <a:pt x="297" y="11"/>
                  <a:pt x="297" y="11"/>
                  <a:pt x="297" y="11"/>
                </a:cubicBezTo>
                <a:cubicBezTo>
                  <a:pt x="297" y="11"/>
                  <a:pt x="297" y="11"/>
                  <a:pt x="296" y="12"/>
                </a:cubicBezTo>
                <a:cubicBezTo>
                  <a:pt x="296" y="12"/>
                  <a:pt x="296" y="13"/>
                  <a:pt x="296" y="13"/>
                </a:cubicBezTo>
                <a:cubicBezTo>
                  <a:pt x="292" y="13"/>
                  <a:pt x="290" y="13"/>
                  <a:pt x="288" y="11"/>
                </a:cubicBezTo>
                <a:cubicBezTo>
                  <a:pt x="288" y="11"/>
                  <a:pt x="288" y="11"/>
                  <a:pt x="288" y="11"/>
                </a:cubicBezTo>
                <a:cubicBezTo>
                  <a:pt x="287" y="11"/>
                  <a:pt x="287" y="11"/>
                  <a:pt x="287" y="11"/>
                </a:cubicBezTo>
                <a:cubicBezTo>
                  <a:pt x="284" y="11"/>
                  <a:pt x="280" y="10"/>
                  <a:pt x="277" y="10"/>
                </a:cubicBezTo>
                <a:cubicBezTo>
                  <a:pt x="277" y="10"/>
                  <a:pt x="277" y="10"/>
                  <a:pt x="277" y="10"/>
                </a:cubicBezTo>
                <a:cubicBezTo>
                  <a:pt x="276" y="10"/>
                  <a:pt x="276" y="10"/>
                  <a:pt x="276" y="10"/>
                </a:cubicBezTo>
                <a:cubicBezTo>
                  <a:pt x="275" y="10"/>
                  <a:pt x="274" y="10"/>
                  <a:pt x="273" y="10"/>
                </a:cubicBezTo>
                <a:cubicBezTo>
                  <a:pt x="271" y="10"/>
                  <a:pt x="269" y="9"/>
                  <a:pt x="268" y="9"/>
                </a:cubicBezTo>
                <a:cubicBezTo>
                  <a:pt x="263" y="9"/>
                  <a:pt x="258" y="11"/>
                  <a:pt x="253" y="12"/>
                </a:cubicBezTo>
                <a:cubicBezTo>
                  <a:pt x="253" y="12"/>
                  <a:pt x="253" y="12"/>
                  <a:pt x="253" y="12"/>
                </a:cubicBezTo>
                <a:cubicBezTo>
                  <a:pt x="252" y="12"/>
                  <a:pt x="252" y="12"/>
                  <a:pt x="252" y="12"/>
                </a:cubicBezTo>
                <a:cubicBezTo>
                  <a:pt x="251" y="12"/>
                  <a:pt x="251" y="12"/>
                  <a:pt x="251" y="12"/>
                </a:cubicBezTo>
                <a:cubicBezTo>
                  <a:pt x="251" y="12"/>
                  <a:pt x="251" y="12"/>
                  <a:pt x="251" y="12"/>
                </a:cubicBezTo>
                <a:cubicBezTo>
                  <a:pt x="235" y="18"/>
                  <a:pt x="219" y="28"/>
                  <a:pt x="212" y="45"/>
                </a:cubicBezTo>
                <a:cubicBezTo>
                  <a:pt x="210" y="45"/>
                  <a:pt x="210" y="45"/>
                  <a:pt x="210" y="45"/>
                </a:cubicBezTo>
                <a:cubicBezTo>
                  <a:pt x="209" y="45"/>
                  <a:pt x="208" y="45"/>
                  <a:pt x="207" y="45"/>
                </a:cubicBezTo>
                <a:cubicBezTo>
                  <a:pt x="206" y="45"/>
                  <a:pt x="206" y="45"/>
                  <a:pt x="206" y="45"/>
                </a:cubicBezTo>
                <a:cubicBezTo>
                  <a:pt x="205" y="44"/>
                  <a:pt x="205" y="44"/>
                  <a:pt x="205" y="44"/>
                </a:cubicBezTo>
                <a:cubicBezTo>
                  <a:pt x="205" y="44"/>
                  <a:pt x="205" y="44"/>
                  <a:pt x="205" y="43"/>
                </a:cubicBezTo>
                <a:cubicBezTo>
                  <a:pt x="205" y="43"/>
                  <a:pt x="205" y="43"/>
                  <a:pt x="205" y="43"/>
                </a:cubicBezTo>
                <a:cubicBezTo>
                  <a:pt x="205" y="43"/>
                  <a:pt x="205" y="43"/>
                  <a:pt x="205" y="43"/>
                </a:cubicBezTo>
                <a:cubicBezTo>
                  <a:pt x="208" y="33"/>
                  <a:pt x="217" y="24"/>
                  <a:pt x="225" y="16"/>
                </a:cubicBezTo>
                <a:cubicBezTo>
                  <a:pt x="232" y="11"/>
                  <a:pt x="241" y="7"/>
                  <a:pt x="251" y="5"/>
                </a:cubicBezTo>
                <a:cubicBezTo>
                  <a:pt x="251" y="5"/>
                  <a:pt x="251" y="5"/>
                  <a:pt x="251" y="5"/>
                </a:cubicBezTo>
                <a:moveTo>
                  <a:pt x="99" y="7"/>
                </a:moveTo>
                <a:cubicBezTo>
                  <a:pt x="99" y="6"/>
                  <a:pt x="98" y="6"/>
                  <a:pt x="97" y="5"/>
                </a:cubicBezTo>
                <a:cubicBezTo>
                  <a:pt x="97" y="4"/>
                  <a:pt x="97" y="4"/>
                  <a:pt x="97" y="4"/>
                </a:cubicBezTo>
                <a:cubicBezTo>
                  <a:pt x="98" y="4"/>
                  <a:pt x="98" y="3"/>
                  <a:pt x="99" y="3"/>
                </a:cubicBezTo>
                <a:cubicBezTo>
                  <a:pt x="99" y="3"/>
                  <a:pt x="99" y="2"/>
                  <a:pt x="99" y="2"/>
                </a:cubicBezTo>
                <a:cubicBezTo>
                  <a:pt x="99" y="7"/>
                  <a:pt x="99" y="7"/>
                  <a:pt x="99" y="7"/>
                </a:cubicBezTo>
                <a:moveTo>
                  <a:pt x="198" y="50"/>
                </a:moveTo>
                <a:cubicBezTo>
                  <a:pt x="198" y="47"/>
                  <a:pt x="198" y="47"/>
                  <a:pt x="198" y="47"/>
                </a:cubicBezTo>
                <a:cubicBezTo>
                  <a:pt x="198" y="47"/>
                  <a:pt x="199" y="47"/>
                  <a:pt x="199" y="47"/>
                </a:cubicBezTo>
                <a:cubicBezTo>
                  <a:pt x="200" y="47"/>
                  <a:pt x="200" y="46"/>
                  <a:pt x="201" y="46"/>
                </a:cubicBezTo>
                <a:cubicBezTo>
                  <a:pt x="201" y="45"/>
                  <a:pt x="201" y="45"/>
                  <a:pt x="201" y="44"/>
                </a:cubicBezTo>
                <a:cubicBezTo>
                  <a:pt x="201" y="44"/>
                  <a:pt x="201" y="44"/>
                  <a:pt x="201" y="44"/>
                </a:cubicBezTo>
                <a:cubicBezTo>
                  <a:pt x="208" y="26"/>
                  <a:pt x="225" y="7"/>
                  <a:pt x="244" y="4"/>
                </a:cubicBezTo>
                <a:cubicBezTo>
                  <a:pt x="244" y="4"/>
                  <a:pt x="244" y="4"/>
                  <a:pt x="244" y="4"/>
                </a:cubicBezTo>
                <a:cubicBezTo>
                  <a:pt x="244" y="4"/>
                  <a:pt x="244" y="4"/>
                  <a:pt x="244" y="4"/>
                </a:cubicBezTo>
                <a:cubicBezTo>
                  <a:pt x="246" y="3"/>
                  <a:pt x="249" y="2"/>
                  <a:pt x="251" y="2"/>
                </a:cubicBezTo>
                <a:cubicBezTo>
                  <a:pt x="251" y="3"/>
                  <a:pt x="251" y="3"/>
                  <a:pt x="251" y="3"/>
                </a:cubicBezTo>
                <a:cubicBezTo>
                  <a:pt x="241" y="5"/>
                  <a:pt x="232" y="9"/>
                  <a:pt x="224" y="14"/>
                </a:cubicBezTo>
                <a:cubicBezTo>
                  <a:pt x="224" y="14"/>
                  <a:pt x="224" y="14"/>
                  <a:pt x="224" y="14"/>
                </a:cubicBezTo>
                <a:cubicBezTo>
                  <a:pt x="223" y="14"/>
                  <a:pt x="223" y="14"/>
                  <a:pt x="223" y="14"/>
                </a:cubicBezTo>
                <a:cubicBezTo>
                  <a:pt x="216" y="23"/>
                  <a:pt x="206" y="31"/>
                  <a:pt x="204" y="43"/>
                </a:cubicBezTo>
                <a:cubicBezTo>
                  <a:pt x="203" y="43"/>
                  <a:pt x="203" y="44"/>
                  <a:pt x="203" y="44"/>
                </a:cubicBezTo>
                <a:cubicBezTo>
                  <a:pt x="203" y="45"/>
                  <a:pt x="204" y="46"/>
                  <a:pt x="204" y="46"/>
                </a:cubicBezTo>
                <a:cubicBezTo>
                  <a:pt x="205" y="47"/>
                  <a:pt x="206" y="47"/>
                  <a:pt x="207" y="47"/>
                </a:cubicBezTo>
                <a:cubicBezTo>
                  <a:pt x="208" y="47"/>
                  <a:pt x="209" y="47"/>
                  <a:pt x="210" y="47"/>
                </a:cubicBezTo>
                <a:cubicBezTo>
                  <a:pt x="210" y="48"/>
                  <a:pt x="210" y="48"/>
                  <a:pt x="210" y="48"/>
                </a:cubicBezTo>
                <a:cubicBezTo>
                  <a:pt x="212" y="48"/>
                  <a:pt x="212" y="48"/>
                  <a:pt x="212" y="48"/>
                </a:cubicBezTo>
                <a:cubicBezTo>
                  <a:pt x="213" y="48"/>
                  <a:pt x="213" y="48"/>
                  <a:pt x="213" y="48"/>
                </a:cubicBezTo>
                <a:cubicBezTo>
                  <a:pt x="213" y="47"/>
                  <a:pt x="213" y="47"/>
                  <a:pt x="213" y="47"/>
                </a:cubicBezTo>
                <a:cubicBezTo>
                  <a:pt x="220" y="30"/>
                  <a:pt x="235" y="20"/>
                  <a:pt x="251" y="15"/>
                </a:cubicBezTo>
                <a:cubicBezTo>
                  <a:pt x="251" y="16"/>
                  <a:pt x="251" y="16"/>
                  <a:pt x="251" y="16"/>
                </a:cubicBezTo>
                <a:cubicBezTo>
                  <a:pt x="246" y="18"/>
                  <a:pt x="246" y="18"/>
                  <a:pt x="246" y="18"/>
                </a:cubicBezTo>
                <a:cubicBezTo>
                  <a:pt x="246" y="18"/>
                  <a:pt x="246" y="18"/>
                  <a:pt x="246" y="18"/>
                </a:cubicBezTo>
                <a:cubicBezTo>
                  <a:pt x="234" y="23"/>
                  <a:pt x="221" y="31"/>
                  <a:pt x="216" y="45"/>
                </a:cubicBezTo>
                <a:cubicBezTo>
                  <a:pt x="215" y="46"/>
                  <a:pt x="215" y="46"/>
                  <a:pt x="215" y="46"/>
                </a:cubicBezTo>
                <a:cubicBezTo>
                  <a:pt x="216" y="46"/>
                  <a:pt x="216" y="46"/>
                  <a:pt x="216" y="46"/>
                </a:cubicBezTo>
                <a:cubicBezTo>
                  <a:pt x="217" y="47"/>
                  <a:pt x="219" y="47"/>
                  <a:pt x="221" y="47"/>
                </a:cubicBezTo>
                <a:cubicBezTo>
                  <a:pt x="223" y="47"/>
                  <a:pt x="225" y="47"/>
                  <a:pt x="227" y="47"/>
                </a:cubicBezTo>
                <a:cubicBezTo>
                  <a:pt x="227" y="47"/>
                  <a:pt x="227" y="47"/>
                  <a:pt x="227" y="47"/>
                </a:cubicBezTo>
                <a:cubicBezTo>
                  <a:pt x="228" y="47"/>
                  <a:pt x="228" y="47"/>
                  <a:pt x="228" y="47"/>
                </a:cubicBezTo>
                <a:cubicBezTo>
                  <a:pt x="228" y="46"/>
                  <a:pt x="228" y="46"/>
                  <a:pt x="228" y="46"/>
                </a:cubicBezTo>
                <a:cubicBezTo>
                  <a:pt x="232" y="36"/>
                  <a:pt x="241" y="31"/>
                  <a:pt x="251" y="27"/>
                </a:cubicBezTo>
                <a:cubicBezTo>
                  <a:pt x="251" y="29"/>
                  <a:pt x="251" y="29"/>
                  <a:pt x="251" y="29"/>
                </a:cubicBezTo>
                <a:cubicBezTo>
                  <a:pt x="246" y="30"/>
                  <a:pt x="241" y="33"/>
                  <a:pt x="237" y="36"/>
                </a:cubicBezTo>
                <a:cubicBezTo>
                  <a:pt x="236" y="36"/>
                  <a:pt x="236" y="36"/>
                  <a:pt x="236" y="36"/>
                </a:cubicBezTo>
                <a:cubicBezTo>
                  <a:pt x="236" y="36"/>
                  <a:pt x="236" y="36"/>
                  <a:pt x="236" y="36"/>
                </a:cubicBezTo>
                <a:cubicBezTo>
                  <a:pt x="235" y="38"/>
                  <a:pt x="234" y="39"/>
                  <a:pt x="233" y="40"/>
                </a:cubicBezTo>
                <a:cubicBezTo>
                  <a:pt x="232" y="42"/>
                  <a:pt x="232" y="43"/>
                  <a:pt x="232" y="45"/>
                </a:cubicBezTo>
                <a:cubicBezTo>
                  <a:pt x="232" y="45"/>
                  <a:pt x="232" y="45"/>
                  <a:pt x="232" y="45"/>
                </a:cubicBezTo>
                <a:cubicBezTo>
                  <a:pt x="232" y="46"/>
                  <a:pt x="232" y="46"/>
                  <a:pt x="232" y="46"/>
                </a:cubicBezTo>
                <a:cubicBezTo>
                  <a:pt x="232" y="46"/>
                  <a:pt x="232" y="46"/>
                  <a:pt x="232" y="46"/>
                </a:cubicBezTo>
                <a:cubicBezTo>
                  <a:pt x="234" y="47"/>
                  <a:pt x="236" y="47"/>
                  <a:pt x="238" y="47"/>
                </a:cubicBezTo>
                <a:cubicBezTo>
                  <a:pt x="238" y="47"/>
                  <a:pt x="238" y="47"/>
                  <a:pt x="238" y="47"/>
                </a:cubicBezTo>
                <a:cubicBezTo>
                  <a:pt x="238" y="47"/>
                  <a:pt x="238" y="47"/>
                  <a:pt x="238" y="47"/>
                </a:cubicBezTo>
                <a:cubicBezTo>
                  <a:pt x="239" y="47"/>
                  <a:pt x="241" y="47"/>
                  <a:pt x="242" y="47"/>
                </a:cubicBezTo>
                <a:cubicBezTo>
                  <a:pt x="242" y="47"/>
                  <a:pt x="242" y="47"/>
                  <a:pt x="242" y="47"/>
                </a:cubicBezTo>
                <a:cubicBezTo>
                  <a:pt x="243" y="46"/>
                  <a:pt x="243" y="46"/>
                  <a:pt x="243" y="46"/>
                </a:cubicBezTo>
                <a:cubicBezTo>
                  <a:pt x="245" y="43"/>
                  <a:pt x="248" y="41"/>
                  <a:pt x="251" y="39"/>
                </a:cubicBezTo>
                <a:cubicBezTo>
                  <a:pt x="251" y="40"/>
                  <a:pt x="251" y="40"/>
                  <a:pt x="251" y="40"/>
                </a:cubicBezTo>
                <a:cubicBezTo>
                  <a:pt x="249" y="41"/>
                  <a:pt x="247" y="42"/>
                  <a:pt x="246" y="44"/>
                </a:cubicBezTo>
                <a:cubicBezTo>
                  <a:pt x="246" y="45"/>
                  <a:pt x="246" y="45"/>
                  <a:pt x="246" y="45"/>
                </a:cubicBezTo>
                <a:cubicBezTo>
                  <a:pt x="247" y="46"/>
                  <a:pt x="247" y="46"/>
                  <a:pt x="247" y="46"/>
                </a:cubicBezTo>
                <a:cubicBezTo>
                  <a:pt x="247" y="47"/>
                  <a:pt x="247" y="47"/>
                  <a:pt x="247" y="47"/>
                </a:cubicBezTo>
                <a:cubicBezTo>
                  <a:pt x="251" y="47"/>
                  <a:pt x="251" y="47"/>
                  <a:pt x="251" y="47"/>
                </a:cubicBezTo>
                <a:cubicBezTo>
                  <a:pt x="251" y="50"/>
                  <a:pt x="251" y="50"/>
                  <a:pt x="251" y="50"/>
                </a:cubicBezTo>
                <a:cubicBezTo>
                  <a:pt x="198" y="50"/>
                  <a:pt x="198" y="50"/>
                  <a:pt x="198" y="50"/>
                </a:cubicBezTo>
                <a:moveTo>
                  <a:pt x="122" y="4"/>
                </a:moveTo>
                <a:cubicBezTo>
                  <a:pt x="118" y="4"/>
                  <a:pt x="115" y="3"/>
                  <a:pt x="111" y="3"/>
                </a:cubicBezTo>
                <a:cubicBezTo>
                  <a:pt x="111" y="1"/>
                  <a:pt x="111" y="1"/>
                  <a:pt x="111" y="1"/>
                </a:cubicBezTo>
                <a:cubicBezTo>
                  <a:pt x="115" y="2"/>
                  <a:pt x="118" y="3"/>
                  <a:pt x="122" y="4"/>
                </a:cubicBezTo>
                <a:cubicBezTo>
                  <a:pt x="122" y="4"/>
                  <a:pt x="122" y="4"/>
                  <a:pt x="122" y="4"/>
                </a:cubicBezTo>
                <a:moveTo>
                  <a:pt x="321" y="32"/>
                </a:moveTo>
                <a:cubicBezTo>
                  <a:pt x="321" y="32"/>
                  <a:pt x="321" y="32"/>
                  <a:pt x="321" y="32"/>
                </a:cubicBezTo>
                <a:cubicBezTo>
                  <a:pt x="323" y="32"/>
                  <a:pt x="325" y="31"/>
                  <a:pt x="326" y="30"/>
                </a:cubicBezTo>
                <a:cubicBezTo>
                  <a:pt x="326" y="30"/>
                  <a:pt x="326" y="30"/>
                  <a:pt x="326" y="30"/>
                </a:cubicBezTo>
                <a:cubicBezTo>
                  <a:pt x="326" y="30"/>
                  <a:pt x="326" y="30"/>
                  <a:pt x="326" y="30"/>
                </a:cubicBezTo>
                <a:cubicBezTo>
                  <a:pt x="328" y="29"/>
                  <a:pt x="329" y="28"/>
                  <a:pt x="329" y="27"/>
                </a:cubicBezTo>
                <a:cubicBezTo>
                  <a:pt x="330" y="25"/>
                  <a:pt x="330" y="22"/>
                  <a:pt x="330" y="20"/>
                </a:cubicBezTo>
                <a:cubicBezTo>
                  <a:pt x="331" y="18"/>
                  <a:pt x="331" y="16"/>
                  <a:pt x="332" y="15"/>
                </a:cubicBezTo>
                <a:cubicBezTo>
                  <a:pt x="332" y="14"/>
                  <a:pt x="332" y="14"/>
                  <a:pt x="332" y="14"/>
                </a:cubicBezTo>
                <a:cubicBezTo>
                  <a:pt x="332" y="14"/>
                  <a:pt x="332" y="14"/>
                  <a:pt x="332" y="14"/>
                </a:cubicBezTo>
                <a:cubicBezTo>
                  <a:pt x="328" y="8"/>
                  <a:pt x="323" y="5"/>
                  <a:pt x="317" y="2"/>
                </a:cubicBezTo>
                <a:cubicBezTo>
                  <a:pt x="317" y="1"/>
                  <a:pt x="317" y="1"/>
                  <a:pt x="317" y="1"/>
                </a:cubicBezTo>
                <a:cubicBezTo>
                  <a:pt x="322" y="3"/>
                  <a:pt x="327" y="6"/>
                  <a:pt x="332" y="11"/>
                </a:cubicBezTo>
                <a:cubicBezTo>
                  <a:pt x="332" y="11"/>
                  <a:pt x="332" y="11"/>
                  <a:pt x="332" y="11"/>
                </a:cubicBezTo>
                <a:cubicBezTo>
                  <a:pt x="333" y="11"/>
                  <a:pt x="333" y="11"/>
                  <a:pt x="333" y="11"/>
                </a:cubicBezTo>
                <a:cubicBezTo>
                  <a:pt x="334" y="10"/>
                  <a:pt x="334" y="10"/>
                  <a:pt x="335" y="9"/>
                </a:cubicBezTo>
                <a:cubicBezTo>
                  <a:pt x="335" y="12"/>
                  <a:pt x="335" y="12"/>
                  <a:pt x="335" y="12"/>
                </a:cubicBezTo>
                <a:cubicBezTo>
                  <a:pt x="333" y="15"/>
                  <a:pt x="333" y="18"/>
                  <a:pt x="332" y="22"/>
                </a:cubicBezTo>
                <a:cubicBezTo>
                  <a:pt x="331" y="25"/>
                  <a:pt x="331" y="28"/>
                  <a:pt x="328" y="30"/>
                </a:cubicBezTo>
                <a:cubicBezTo>
                  <a:pt x="326" y="32"/>
                  <a:pt x="324" y="33"/>
                  <a:pt x="321" y="33"/>
                </a:cubicBezTo>
                <a:cubicBezTo>
                  <a:pt x="321" y="33"/>
                  <a:pt x="321" y="33"/>
                  <a:pt x="321" y="33"/>
                </a:cubicBezTo>
                <a:cubicBezTo>
                  <a:pt x="319" y="33"/>
                  <a:pt x="318" y="32"/>
                  <a:pt x="317" y="31"/>
                </a:cubicBezTo>
                <a:cubicBezTo>
                  <a:pt x="317" y="31"/>
                  <a:pt x="317" y="31"/>
                  <a:pt x="317" y="31"/>
                </a:cubicBezTo>
                <a:cubicBezTo>
                  <a:pt x="317" y="31"/>
                  <a:pt x="317" y="31"/>
                  <a:pt x="317" y="31"/>
                </a:cubicBezTo>
                <a:cubicBezTo>
                  <a:pt x="318" y="31"/>
                  <a:pt x="320" y="32"/>
                  <a:pt x="321" y="32"/>
                </a:cubicBezTo>
                <a:moveTo>
                  <a:pt x="102" y="2"/>
                </a:moveTo>
                <a:cubicBezTo>
                  <a:pt x="102" y="0"/>
                  <a:pt x="102" y="0"/>
                  <a:pt x="102" y="0"/>
                </a:cubicBezTo>
                <a:cubicBezTo>
                  <a:pt x="103" y="1"/>
                  <a:pt x="105" y="1"/>
                  <a:pt x="106" y="1"/>
                </a:cubicBezTo>
                <a:cubicBezTo>
                  <a:pt x="106" y="1"/>
                  <a:pt x="106" y="1"/>
                  <a:pt x="106" y="1"/>
                </a:cubicBezTo>
                <a:cubicBezTo>
                  <a:pt x="107" y="1"/>
                  <a:pt x="108" y="1"/>
                  <a:pt x="109" y="1"/>
                </a:cubicBezTo>
                <a:cubicBezTo>
                  <a:pt x="109" y="3"/>
                  <a:pt x="109" y="3"/>
                  <a:pt x="109" y="3"/>
                </a:cubicBezTo>
                <a:cubicBezTo>
                  <a:pt x="107" y="2"/>
                  <a:pt x="106" y="2"/>
                  <a:pt x="104" y="2"/>
                </a:cubicBezTo>
                <a:cubicBezTo>
                  <a:pt x="104" y="2"/>
                  <a:pt x="103" y="1"/>
                  <a:pt x="103" y="1"/>
                </a:cubicBezTo>
                <a:cubicBezTo>
                  <a:pt x="102" y="1"/>
                  <a:pt x="102" y="2"/>
                  <a:pt x="102" y="2"/>
                </a:cubicBezTo>
                <a:moveTo>
                  <a:pt x="386" y="12"/>
                </a:moveTo>
                <a:cubicBezTo>
                  <a:pt x="383" y="8"/>
                  <a:pt x="379" y="4"/>
                  <a:pt x="376" y="0"/>
                </a:cubicBezTo>
                <a:cubicBezTo>
                  <a:pt x="377" y="0"/>
                  <a:pt x="378" y="0"/>
                  <a:pt x="379" y="1"/>
                </a:cubicBezTo>
                <a:cubicBezTo>
                  <a:pt x="380" y="2"/>
                  <a:pt x="382" y="3"/>
                  <a:pt x="383" y="4"/>
                </a:cubicBezTo>
                <a:cubicBezTo>
                  <a:pt x="384" y="5"/>
                  <a:pt x="386" y="6"/>
                  <a:pt x="386" y="7"/>
                </a:cubicBezTo>
                <a:cubicBezTo>
                  <a:pt x="386" y="7"/>
                  <a:pt x="386" y="7"/>
                  <a:pt x="386" y="7"/>
                </a:cubicBezTo>
                <a:cubicBezTo>
                  <a:pt x="387" y="7"/>
                  <a:pt x="387" y="7"/>
                  <a:pt x="387" y="7"/>
                </a:cubicBezTo>
                <a:cubicBezTo>
                  <a:pt x="387" y="8"/>
                  <a:pt x="387" y="8"/>
                  <a:pt x="387" y="8"/>
                </a:cubicBezTo>
                <a:cubicBezTo>
                  <a:pt x="387" y="8"/>
                  <a:pt x="387" y="8"/>
                  <a:pt x="387" y="8"/>
                </a:cubicBezTo>
                <a:cubicBezTo>
                  <a:pt x="387" y="9"/>
                  <a:pt x="387" y="9"/>
                  <a:pt x="387" y="10"/>
                </a:cubicBezTo>
                <a:cubicBezTo>
                  <a:pt x="386" y="10"/>
                  <a:pt x="386" y="10"/>
                  <a:pt x="386" y="10"/>
                </a:cubicBezTo>
                <a:cubicBezTo>
                  <a:pt x="386" y="11"/>
                  <a:pt x="386" y="11"/>
                  <a:pt x="386" y="11"/>
                </a:cubicBezTo>
                <a:cubicBezTo>
                  <a:pt x="386" y="12"/>
                  <a:pt x="386" y="12"/>
                  <a:pt x="386" y="12"/>
                </a:cubicBezTo>
                <a:moveTo>
                  <a:pt x="296" y="5"/>
                </a:moveTo>
                <a:cubicBezTo>
                  <a:pt x="290" y="3"/>
                  <a:pt x="283" y="2"/>
                  <a:pt x="277" y="1"/>
                </a:cubicBezTo>
                <a:cubicBezTo>
                  <a:pt x="277" y="0"/>
                  <a:pt x="277" y="0"/>
                  <a:pt x="277" y="0"/>
                </a:cubicBezTo>
                <a:cubicBezTo>
                  <a:pt x="284" y="1"/>
                  <a:pt x="290" y="2"/>
                  <a:pt x="296" y="4"/>
                </a:cubicBezTo>
                <a:cubicBezTo>
                  <a:pt x="296" y="5"/>
                  <a:pt x="296" y="5"/>
                  <a:pt x="296" y="5"/>
                </a:cubicBezTo>
                <a:moveTo>
                  <a:pt x="402" y="0"/>
                </a:moveTo>
                <a:cubicBezTo>
                  <a:pt x="399" y="0"/>
                  <a:pt x="399" y="0"/>
                  <a:pt x="399" y="0"/>
                </a:cubicBezTo>
                <a:cubicBezTo>
                  <a:pt x="399" y="1"/>
                  <a:pt x="398" y="2"/>
                  <a:pt x="398" y="3"/>
                </a:cubicBezTo>
                <a:cubicBezTo>
                  <a:pt x="399" y="4"/>
                  <a:pt x="399" y="4"/>
                  <a:pt x="399" y="4"/>
                </a:cubicBezTo>
                <a:cubicBezTo>
                  <a:pt x="399" y="4"/>
                  <a:pt x="399" y="4"/>
                  <a:pt x="399" y="4"/>
                </a:cubicBezTo>
                <a:cubicBezTo>
                  <a:pt x="400" y="4"/>
                  <a:pt x="400" y="4"/>
                  <a:pt x="400" y="4"/>
                </a:cubicBezTo>
                <a:cubicBezTo>
                  <a:pt x="403" y="4"/>
                  <a:pt x="407" y="4"/>
                  <a:pt x="411" y="4"/>
                </a:cubicBezTo>
                <a:cubicBezTo>
                  <a:pt x="411" y="5"/>
                  <a:pt x="411" y="5"/>
                  <a:pt x="411" y="5"/>
                </a:cubicBezTo>
                <a:cubicBezTo>
                  <a:pt x="405" y="5"/>
                  <a:pt x="399" y="5"/>
                  <a:pt x="394" y="8"/>
                </a:cubicBezTo>
                <a:cubicBezTo>
                  <a:pt x="394" y="5"/>
                  <a:pt x="394" y="5"/>
                  <a:pt x="394" y="5"/>
                </a:cubicBezTo>
                <a:cubicBezTo>
                  <a:pt x="394" y="5"/>
                  <a:pt x="394" y="5"/>
                  <a:pt x="394" y="5"/>
                </a:cubicBezTo>
                <a:cubicBezTo>
                  <a:pt x="394" y="4"/>
                  <a:pt x="395" y="4"/>
                  <a:pt x="395" y="4"/>
                </a:cubicBezTo>
                <a:cubicBezTo>
                  <a:pt x="395" y="4"/>
                  <a:pt x="395" y="4"/>
                  <a:pt x="395" y="4"/>
                </a:cubicBezTo>
                <a:cubicBezTo>
                  <a:pt x="395" y="4"/>
                  <a:pt x="395" y="4"/>
                  <a:pt x="395" y="4"/>
                </a:cubicBezTo>
                <a:cubicBezTo>
                  <a:pt x="396" y="3"/>
                  <a:pt x="397" y="1"/>
                  <a:pt x="397" y="0"/>
                </a:cubicBezTo>
                <a:cubicBezTo>
                  <a:pt x="395" y="0"/>
                  <a:pt x="395" y="0"/>
                  <a:pt x="395" y="0"/>
                </a:cubicBezTo>
                <a:cubicBezTo>
                  <a:pt x="395" y="1"/>
                  <a:pt x="394" y="2"/>
                  <a:pt x="394" y="2"/>
                </a:cubicBezTo>
                <a:cubicBezTo>
                  <a:pt x="393" y="3"/>
                  <a:pt x="393" y="3"/>
                  <a:pt x="393" y="3"/>
                </a:cubicBezTo>
                <a:cubicBezTo>
                  <a:pt x="393" y="3"/>
                  <a:pt x="393" y="3"/>
                  <a:pt x="393" y="3"/>
                </a:cubicBezTo>
                <a:cubicBezTo>
                  <a:pt x="393" y="3"/>
                  <a:pt x="393" y="3"/>
                  <a:pt x="393" y="3"/>
                </a:cubicBezTo>
                <a:cubicBezTo>
                  <a:pt x="392" y="3"/>
                  <a:pt x="392" y="3"/>
                  <a:pt x="392" y="3"/>
                </a:cubicBezTo>
                <a:cubicBezTo>
                  <a:pt x="392" y="3"/>
                  <a:pt x="392" y="3"/>
                  <a:pt x="392" y="3"/>
                </a:cubicBezTo>
                <a:cubicBezTo>
                  <a:pt x="392" y="3"/>
                  <a:pt x="392" y="3"/>
                  <a:pt x="392" y="3"/>
                </a:cubicBezTo>
                <a:cubicBezTo>
                  <a:pt x="391" y="3"/>
                  <a:pt x="390" y="3"/>
                  <a:pt x="388" y="1"/>
                </a:cubicBezTo>
                <a:cubicBezTo>
                  <a:pt x="388" y="1"/>
                  <a:pt x="388" y="1"/>
                  <a:pt x="388" y="1"/>
                </a:cubicBezTo>
                <a:cubicBezTo>
                  <a:pt x="388" y="1"/>
                  <a:pt x="388" y="1"/>
                  <a:pt x="388" y="1"/>
                </a:cubicBezTo>
                <a:cubicBezTo>
                  <a:pt x="387" y="0"/>
                  <a:pt x="387" y="0"/>
                  <a:pt x="387" y="0"/>
                </a:cubicBezTo>
                <a:cubicBezTo>
                  <a:pt x="384" y="0"/>
                  <a:pt x="384" y="0"/>
                  <a:pt x="384" y="0"/>
                </a:cubicBezTo>
                <a:cubicBezTo>
                  <a:pt x="384" y="0"/>
                  <a:pt x="384" y="0"/>
                  <a:pt x="384" y="0"/>
                </a:cubicBezTo>
                <a:cubicBezTo>
                  <a:pt x="385" y="1"/>
                  <a:pt x="386" y="2"/>
                  <a:pt x="386" y="2"/>
                </a:cubicBezTo>
                <a:cubicBezTo>
                  <a:pt x="386" y="4"/>
                  <a:pt x="386" y="4"/>
                  <a:pt x="386" y="4"/>
                </a:cubicBezTo>
                <a:cubicBezTo>
                  <a:pt x="386" y="3"/>
                  <a:pt x="385" y="3"/>
                  <a:pt x="384" y="2"/>
                </a:cubicBezTo>
                <a:cubicBezTo>
                  <a:pt x="383" y="2"/>
                  <a:pt x="381" y="1"/>
                  <a:pt x="381" y="0"/>
                </a:cubicBezTo>
                <a:cubicBezTo>
                  <a:pt x="373" y="0"/>
                  <a:pt x="373" y="0"/>
                  <a:pt x="373" y="0"/>
                </a:cubicBezTo>
                <a:cubicBezTo>
                  <a:pt x="373" y="0"/>
                  <a:pt x="373" y="0"/>
                  <a:pt x="373" y="0"/>
                </a:cubicBezTo>
                <a:cubicBezTo>
                  <a:pt x="377" y="5"/>
                  <a:pt x="382" y="10"/>
                  <a:pt x="386" y="15"/>
                </a:cubicBezTo>
                <a:cubicBezTo>
                  <a:pt x="386" y="17"/>
                  <a:pt x="386" y="17"/>
                  <a:pt x="386" y="17"/>
                </a:cubicBezTo>
                <a:cubicBezTo>
                  <a:pt x="386" y="17"/>
                  <a:pt x="386" y="16"/>
                  <a:pt x="386" y="16"/>
                </a:cubicBezTo>
                <a:cubicBezTo>
                  <a:pt x="383" y="11"/>
                  <a:pt x="377" y="7"/>
                  <a:pt x="373" y="2"/>
                </a:cubicBezTo>
                <a:cubicBezTo>
                  <a:pt x="373" y="2"/>
                  <a:pt x="373" y="2"/>
                  <a:pt x="373" y="2"/>
                </a:cubicBezTo>
                <a:cubicBezTo>
                  <a:pt x="373" y="2"/>
                  <a:pt x="373" y="2"/>
                  <a:pt x="373" y="2"/>
                </a:cubicBezTo>
                <a:cubicBezTo>
                  <a:pt x="372" y="2"/>
                  <a:pt x="371" y="1"/>
                  <a:pt x="371" y="0"/>
                </a:cubicBezTo>
                <a:cubicBezTo>
                  <a:pt x="370" y="0"/>
                  <a:pt x="370" y="0"/>
                  <a:pt x="370" y="0"/>
                </a:cubicBezTo>
                <a:cubicBezTo>
                  <a:pt x="365" y="0"/>
                  <a:pt x="365" y="0"/>
                  <a:pt x="365" y="0"/>
                </a:cubicBezTo>
                <a:cubicBezTo>
                  <a:pt x="365" y="1"/>
                  <a:pt x="365" y="1"/>
                  <a:pt x="365" y="1"/>
                </a:cubicBezTo>
                <a:cubicBezTo>
                  <a:pt x="365" y="2"/>
                  <a:pt x="364" y="3"/>
                  <a:pt x="364" y="4"/>
                </a:cubicBezTo>
                <a:cubicBezTo>
                  <a:pt x="364" y="5"/>
                  <a:pt x="365" y="5"/>
                  <a:pt x="365" y="6"/>
                </a:cubicBezTo>
                <a:cubicBezTo>
                  <a:pt x="365" y="9"/>
                  <a:pt x="365" y="9"/>
                  <a:pt x="365" y="9"/>
                </a:cubicBezTo>
                <a:cubicBezTo>
                  <a:pt x="365" y="8"/>
                  <a:pt x="364" y="7"/>
                  <a:pt x="364" y="7"/>
                </a:cubicBezTo>
                <a:cubicBezTo>
                  <a:pt x="364" y="0"/>
                  <a:pt x="364" y="0"/>
                  <a:pt x="364" y="0"/>
                </a:cubicBezTo>
                <a:cubicBezTo>
                  <a:pt x="364" y="0"/>
                  <a:pt x="364" y="0"/>
                  <a:pt x="364" y="0"/>
                </a:cubicBezTo>
                <a:cubicBezTo>
                  <a:pt x="364" y="0"/>
                  <a:pt x="364" y="0"/>
                  <a:pt x="364" y="0"/>
                </a:cubicBezTo>
                <a:cubicBezTo>
                  <a:pt x="364" y="0"/>
                  <a:pt x="364" y="0"/>
                  <a:pt x="364" y="0"/>
                </a:cubicBezTo>
                <a:cubicBezTo>
                  <a:pt x="362" y="0"/>
                  <a:pt x="362" y="0"/>
                  <a:pt x="362" y="0"/>
                </a:cubicBezTo>
                <a:cubicBezTo>
                  <a:pt x="361" y="1"/>
                  <a:pt x="361" y="2"/>
                  <a:pt x="361" y="3"/>
                </a:cubicBezTo>
                <a:cubicBezTo>
                  <a:pt x="361" y="5"/>
                  <a:pt x="361" y="6"/>
                  <a:pt x="362" y="7"/>
                </a:cubicBezTo>
                <a:cubicBezTo>
                  <a:pt x="362" y="7"/>
                  <a:pt x="362" y="7"/>
                  <a:pt x="362" y="7"/>
                </a:cubicBezTo>
                <a:cubicBezTo>
                  <a:pt x="362" y="7"/>
                  <a:pt x="362" y="7"/>
                  <a:pt x="362" y="7"/>
                </a:cubicBezTo>
                <a:cubicBezTo>
                  <a:pt x="364" y="12"/>
                  <a:pt x="364" y="12"/>
                  <a:pt x="364" y="12"/>
                </a:cubicBezTo>
                <a:cubicBezTo>
                  <a:pt x="364" y="10"/>
                  <a:pt x="364" y="10"/>
                  <a:pt x="364" y="10"/>
                </a:cubicBezTo>
                <a:cubicBezTo>
                  <a:pt x="364" y="11"/>
                  <a:pt x="365" y="11"/>
                  <a:pt x="366" y="12"/>
                </a:cubicBezTo>
                <a:cubicBezTo>
                  <a:pt x="366" y="13"/>
                  <a:pt x="366" y="13"/>
                  <a:pt x="366" y="13"/>
                </a:cubicBezTo>
                <a:cubicBezTo>
                  <a:pt x="368" y="15"/>
                  <a:pt x="370" y="17"/>
                  <a:pt x="370" y="18"/>
                </a:cubicBezTo>
                <a:cubicBezTo>
                  <a:pt x="371" y="19"/>
                  <a:pt x="371" y="20"/>
                  <a:pt x="371" y="20"/>
                </a:cubicBezTo>
                <a:cubicBezTo>
                  <a:pt x="371" y="21"/>
                  <a:pt x="371" y="21"/>
                  <a:pt x="371" y="21"/>
                </a:cubicBezTo>
                <a:cubicBezTo>
                  <a:pt x="370" y="21"/>
                  <a:pt x="370" y="21"/>
                  <a:pt x="370" y="21"/>
                </a:cubicBezTo>
                <a:cubicBezTo>
                  <a:pt x="370" y="21"/>
                  <a:pt x="370" y="21"/>
                  <a:pt x="370" y="21"/>
                </a:cubicBezTo>
                <a:cubicBezTo>
                  <a:pt x="370" y="21"/>
                  <a:pt x="370" y="21"/>
                  <a:pt x="370" y="21"/>
                </a:cubicBezTo>
                <a:cubicBezTo>
                  <a:pt x="369" y="22"/>
                  <a:pt x="368" y="22"/>
                  <a:pt x="367" y="22"/>
                </a:cubicBezTo>
                <a:cubicBezTo>
                  <a:pt x="366" y="22"/>
                  <a:pt x="366" y="22"/>
                  <a:pt x="366" y="22"/>
                </a:cubicBezTo>
                <a:cubicBezTo>
                  <a:pt x="366" y="22"/>
                  <a:pt x="366" y="22"/>
                  <a:pt x="366" y="22"/>
                </a:cubicBezTo>
                <a:cubicBezTo>
                  <a:pt x="366" y="22"/>
                  <a:pt x="365" y="22"/>
                  <a:pt x="364" y="22"/>
                </a:cubicBezTo>
                <a:cubicBezTo>
                  <a:pt x="364" y="22"/>
                  <a:pt x="364" y="22"/>
                  <a:pt x="364" y="22"/>
                </a:cubicBezTo>
                <a:cubicBezTo>
                  <a:pt x="363" y="21"/>
                  <a:pt x="363" y="21"/>
                  <a:pt x="363" y="21"/>
                </a:cubicBezTo>
                <a:cubicBezTo>
                  <a:pt x="362" y="21"/>
                  <a:pt x="362" y="21"/>
                  <a:pt x="362" y="21"/>
                </a:cubicBezTo>
                <a:cubicBezTo>
                  <a:pt x="362" y="21"/>
                  <a:pt x="362" y="21"/>
                  <a:pt x="362" y="21"/>
                </a:cubicBezTo>
                <a:cubicBezTo>
                  <a:pt x="360" y="20"/>
                  <a:pt x="358" y="20"/>
                  <a:pt x="356" y="20"/>
                </a:cubicBezTo>
                <a:cubicBezTo>
                  <a:pt x="356" y="20"/>
                  <a:pt x="356" y="20"/>
                  <a:pt x="356" y="20"/>
                </a:cubicBezTo>
                <a:cubicBezTo>
                  <a:pt x="354" y="20"/>
                  <a:pt x="351" y="21"/>
                  <a:pt x="350" y="24"/>
                </a:cubicBezTo>
                <a:cubicBezTo>
                  <a:pt x="350" y="24"/>
                  <a:pt x="350" y="24"/>
                  <a:pt x="350" y="24"/>
                </a:cubicBezTo>
                <a:cubicBezTo>
                  <a:pt x="349" y="24"/>
                  <a:pt x="349" y="24"/>
                  <a:pt x="349" y="25"/>
                </a:cubicBezTo>
                <a:cubicBezTo>
                  <a:pt x="349" y="25"/>
                  <a:pt x="349" y="25"/>
                  <a:pt x="349" y="25"/>
                </a:cubicBezTo>
                <a:cubicBezTo>
                  <a:pt x="349" y="25"/>
                  <a:pt x="349" y="25"/>
                  <a:pt x="349" y="25"/>
                </a:cubicBezTo>
                <a:cubicBezTo>
                  <a:pt x="349" y="28"/>
                  <a:pt x="348" y="31"/>
                  <a:pt x="346" y="34"/>
                </a:cubicBezTo>
                <a:cubicBezTo>
                  <a:pt x="345" y="36"/>
                  <a:pt x="345" y="36"/>
                  <a:pt x="345" y="36"/>
                </a:cubicBezTo>
                <a:cubicBezTo>
                  <a:pt x="345" y="36"/>
                  <a:pt x="345" y="36"/>
                  <a:pt x="345" y="36"/>
                </a:cubicBezTo>
                <a:cubicBezTo>
                  <a:pt x="345" y="36"/>
                  <a:pt x="345" y="36"/>
                  <a:pt x="345" y="36"/>
                </a:cubicBezTo>
                <a:cubicBezTo>
                  <a:pt x="344" y="37"/>
                  <a:pt x="343" y="38"/>
                  <a:pt x="342" y="39"/>
                </a:cubicBezTo>
                <a:cubicBezTo>
                  <a:pt x="340" y="40"/>
                  <a:pt x="338" y="41"/>
                  <a:pt x="336" y="42"/>
                </a:cubicBezTo>
                <a:cubicBezTo>
                  <a:pt x="335" y="42"/>
                  <a:pt x="335" y="42"/>
                  <a:pt x="335" y="42"/>
                </a:cubicBezTo>
                <a:cubicBezTo>
                  <a:pt x="335" y="43"/>
                  <a:pt x="335" y="43"/>
                  <a:pt x="335" y="43"/>
                </a:cubicBezTo>
                <a:cubicBezTo>
                  <a:pt x="335" y="43"/>
                  <a:pt x="335" y="43"/>
                  <a:pt x="335" y="43"/>
                </a:cubicBezTo>
                <a:cubicBezTo>
                  <a:pt x="335" y="43"/>
                  <a:pt x="335" y="43"/>
                  <a:pt x="335" y="43"/>
                </a:cubicBezTo>
                <a:cubicBezTo>
                  <a:pt x="333" y="43"/>
                  <a:pt x="330" y="44"/>
                  <a:pt x="328" y="44"/>
                </a:cubicBezTo>
                <a:cubicBezTo>
                  <a:pt x="325" y="44"/>
                  <a:pt x="322" y="43"/>
                  <a:pt x="319" y="41"/>
                </a:cubicBezTo>
                <a:cubicBezTo>
                  <a:pt x="319" y="41"/>
                  <a:pt x="319" y="41"/>
                  <a:pt x="319" y="41"/>
                </a:cubicBezTo>
                <a:cubicBezTo>
                  <a:pt x="318" y="41"/>
                  <a:pt x="318" y="41"/>
                  <a:pt x="318" y="41"/>
                </a:cubicBezTo>
                <a:cubicBezTo>
                  <a:pt x="318" y="42"/>
                  <a:pt x="317" y="42"/>
                  <a:pt x="316" y="42"/>
                </a:cubicBezTo>
                <a:cubicBezTo>
                  <a:pt x="315" y="42"/>
                  <a:pt x="313" y="43"/>
                  <a:pt x="312" y="43"/>
                </a:cubicBezTo>
                <a:cubicBezTo>
                  <a:pt x="312" y="43"/>
                  <a:pt x="312" y="43"/>
                  <a:pt x="312" y="43"/>
                </a:cubicBezTo>
                <a:cubicBezTo>
                  <a:pt x="309" y="43"/>
                  <a:pt x="306" y="42"/>
                  <a:pt x="304" y="40"/>
                </a:cubicBezTo>
                <a:cubicBezTo>
                  <a:pt x="304" y="40"/>
                  <a:pt x="304" y="40"/>
                  <a:pt x="304" y="40"/>
                </a:cubicBezTo>
                <a:cubicBezTo>
                  <a:pt x="304" y="40"/>
                  <a:pt x="304" y="40"/>
                  <a:pt x="304" y="40"/>
                </a:cubicBezTo>
                <a:cubicBezTo>
                  <a:pt x="301" y="38"/>
                  <a:pt x="300" y="35"/>
                  <a:pt x="299" y="32"/>
                </a:cubicBezTo>
                <a:cubicBezTo>
                  <a:pt x="299" y="32"/>
                  <a:pt x="299" y="31"/>
                  <a:pt x="299" y="31"/>
                </a:cubicBezTo>
                <a:cubicBezTo>
                  <a:pt x="299" y="30"/>
                  <a:pt x="299" y="30"/>
                  <a:pt x="299" y="30"/>
                </a:cubicBezTo>
                <a:cubicBezTo>
                  <a:pt x="299" y="30"/>
                  <a:pt x="299" y="30"/>
                  <a:pt x="299" y="30"/>
                </a:cubicBezTo>
                <a:cubicBezTo>
                  <a:pt x="299" y="30"/>
                  <a:pt x="299" y="30"/>
                  <a:pt x="299" y="30"/>
                </a:cubicBezTo>
                <a:cubicBezTo>
                  <a:pt x="299" y="30"/>
                  <a:pt x="298" y="29"/>
                  <a:pt x="298" y="29"/>
                </a:cubicBezTo>
                <a:cubicBezTo>
                  <a:pt x="298" y="29"/>
                  <a:pt x="298" y="28"/>
                  <a:pt x="298" y="28"/>
                </a:cubicBezTo>
                <a:cubicBezTo>
                  <a:pt x="298" y="27"/>
                  <a:pt x="298" y="27"/>
                  <a:pt x="299" y="27"/>
                </a:cubicBezTo>
                <a:cubicBezTo>
                  <a:pt x="299" y="26"/>
                  <a:pt x="299" y="26"/>
                  <a:pt x="299" y="26"/>
                </a:cubicBezTo>
                <a:cubicBezTo>
                  <a:pt x="300" y="24"/>
                  <a:pt x="301" y="23"/>
                  <a:pt x="301" y="22"/>
                </a:cubicBezTo>
                <a:cubicBezTo>
                  <a:pt x="301" y="21"/>
                  <a:pt x="301" y="21"/>
                  <a:pt x="301" y="21"/>
                </a:cubicBezTo>
                <a:cubicBezTo>
                  <a:pt x="301" y="21"/>
                  <a:pt x="301" y="20"/>
                  <a:pt x="301" y="20"/>
                </a:cubicBezTo>
                <a:cubicBezTo>
                  <a:pt x="302" y="20"/>
                  <a:pt x="302" y="19"/>
                  <a:pt x="302" y="19"/>
                </a:cubicBezTo>
                <a:cubicBezTo>
                  <a:pt x="302" y="18"/>
                  <a:pt x="302" y="17"/>
                  <a:pt x="302" y="17"/>
                </a:cubicBezTo>
                <a:cubicBezTo>
                  <a:pt x="301" y="16"/>
                  <a:pt x="301" y="15"/>
                  <a:pt x="301" y="15"/>
                </a:cubicBezTo>
                <a:cubicBezTo>
                  <a:pt x="301" y="14"/>
                  <a:pt x="301" y="14"/>
                  <a:pt x="301" y="14"/>
                </a:cubicBezTo>
                <a:cubicBezTo>
                  <a:pt x="301" y="14"/>
                  <a:pt x="301" y="14"/>
                  <a:pt x="301" y="14"/>
                </a:cubicBezTo>
                <a:cubicBezTo>
                  <a:pt x="301" y="14"/>
                  <a:pt x="301" y="14"/>
                  <a:pt x="301" y="14"/>
                </a:cubicBezTo>
                <a:cubicBezTo>
                  <a:pt x="302" y="12"/>
                  <a:pt x="304" y="11"/>
                  <a:pt x="306" y="10"/>
                </a:cubicBezTo>
                <a:cubicBezTo>
                  <a:pt x="307" y="10"/>
                  <a:pt x="308" y="10"/>
                  <a:pt x="308" y="10"/>
                </a:cubicBezTo>
                <a:cubicBezTo>
                  <a:pt x="311" y="10"/>
                  <a:pt x="313" y="11"/>
                  <a:pt x="315" y="12"/>
                </a:cubicBezTo>
                <a:cubicBezTo>
                  <a:pt x="315" y="12"/>
                  <a:pt x="315" y="12"/>
                  <a:pt x="315" y="12"/>
                </a:cubicBezTo>
                <a:cubicBezTo>
                  <a:pt x="316" y="12"/>
                  <a:pt x="316" y="12"/>
                  <a:pt x="316" y="12"/>
                </a:cubicBezTo>
                <a:cubicBezTo>
                  <a:pt x="317" y="13"/>
                  <a:pt x="317" y="13"/>
                  <a:pt x="317" y="13"/>
                </a:cubicBezTo>
                <a:cubicBezTo>
                  <a:pt x="317" y="13"/>
                  <a:pt x="317" y="14"/>
                  <a:pt x="318" y="14"/>
                </a:cubicBezTo>
                <a:cubicBezTo>
                  <a:pt x="318" y="14"/>
                  <a:pt x="318" y="15"/>
                  <a:pt x="318" y="15"/>
                </a:cubicBezTo>
                <a:cubicBezTo>
                  <a:pt x="318" y="15"/>
                  <a:pt x="318" y="15"/>
                  <a:pt x="317" y="16"/>
                </a:cubicBezTo>
                <a:cubicBezTo>
                  <a:pt x="317" y="16"/>
                  <a:pt x="316" y="16"/>
                  <a:pt x="316" y="16"/>
                </a:cubicBezTo>
                <a:cubicBezTo>
                  <a:pt x="315" y="17"/>
                  <a:pt x="314" y="17"/>
                  <a:pt x="314" y="17"/>
                </a:cubicBezTo>
                <a:cubicBezTo>
                  <a:pt x="313" y="18"/>
                  <a:pt x="313" y="18"/>
                  <a:pt x="313" y="19"/>
                </a:cubicBezTo>
                <a:cubicBezTo>
                  <a:pt x="312" y="21"/>
                  <a:pt x="312" y="22"/>
                  <a:pt x="312" y="24"/>
                </a:cubicBezTo>
                <a:cubicBezTo>
                  <a:pt x="312" y="26"/>
                  <a:pt x="312" y="28"/>
                  <a:pt x="313" y="29"/>
                </a:cubicBezTo>
                <a:cubicBezTo>
                  <a:pt x="313" y="29"/>
                  <a:pt x="313" y="29"/>
                  <a:pt x="313" y="29"/>
                </a:cubicBezTo>
                <a:cubicBezTo>
                  <a:pt x="313" y="29"/>
                  <a:pt x="313" y="29"/>
                  <a:pt x="313" y="29"/>
                </a:cubicBezTo>
                <a:cubicBezTo>
                  <a:pt x="314" y="30"/>
                  <a:pt x="314" y="31"/>
                  <a:pt x="315" y="32"/>
                </a:cubicBezTo>
                <a:cubicBezTo>
                  <a:pt x="315" y="32"/>
                  <a:pt x="315" y="32"/>
                  <a:pt x="315" y="32"/>
                </a:cubicBezTo>
                <a:cubicBezTo>
                  <a:pt x="315" y="33"/>
                  <a:pt x="315" y="33"/>
                  <a:pt x="315" y="33"/>
                </a:cubicBezTo>
                <a:cubicBezTo>
                  <a:pt x="317" y="34"/>
                  <a:pt x="317" y="34"/>
                  <a:pt x="317" y="34"/>
                </a:cubicBezTo>
                <a:cubicBezTo>
                  <a:pt x="317" y="34"/>
                  <a:pt x="317" y="34"/>
                  <a:pt x="317" y="34"/>
                </a:cubicBezTo>
                <a:cubicBezTo>
                  <a:pt x="318" y="35"/>
                  <a:pt x="319" y="35"/>
                  <a:pt x="321" y="35"/>
                </a:cubicBezTo>
                <a:cubicBezTo>
                  <a:pt x="321" y="35"/>
                  <a:pt x="321" y="35"/>
                  <a:pt x="321" y="35"/>
                </a:cubicBezTo>
                <a:cubicBezTo>
                  <a:pt x="324" y="35"/>
                  <a:pt x="327" y="34"/>
                  <a:pt x="330" y="31"/>
                </a:cubicBezTo>
                <a:cubicBezTo>
                  <a:pt x="330" y="31"/>
                  <a:pt x="330" y="31"/>
                  <a:pt x="330" y="31"/>
                </a:cubicBezTo>
                <a:cubicBezTo>
                  <a:pt x="330" y="31"/>
                  <a:pt x="330" y="31"/>
                  <a:pt x="330" y="31"/>
                </a:cubicBezTo>
                <a:cubicBezTo>
                  <a:pt x="333" y="29"/>
                  <a:pt x="333" y="25"/>
                  <a:pt x="334" y="22"/>
                </a:cubicBezTo>
                <a:cubicBezTo>
                  <a:pt x="335" y="19"/>
                  <a:pt x="335" y="17"/>
                  <a:pt x="336" y="14"/>
                </a:cubicBezTo>
                <a:cubicBezTo>
                  <a:pt x="337" y="13"/>
                  <a:pt x="337" y="13"/>
                  <a:pt x="337" y="13"/>
                </a:cubicBezTo>
                <a:cubicBezTo>
                  <a:pt x="337" y="13"/>
                  <a:pt x="337" y="13"/>
                  <a:pt x="337" y="13"/>
                </a:cubicBezTo>
                <a:cubicBezTo>
                  <a:pt x="337" y="13"/>
                  <a:pt x="337" y="13"/>
                  <a:pt x="337" y="13"/>
                </a:cubicBezTo>
                <a:cubicBezTo>
                  <a:pt x="337" y="11"/>
                  <a:pt x="339" y="10"/>
                  <a:pt x="341" y="9"/>
                </a:cubicBezTo>
                <a:cubicBezTo>
                  <a:pt x="341" y="9"/>
                  <a:pt x="341" y="9"/>
                  <a:pt x="341" y="9"/>
                </a:cubicBezTo>
                <a:cubicBezTo>
                  <a:pt x="341" y="9"/>
                  <a:pt x="341" y="9"/>
                  <a:pt x="341" y="9"/>
                </a:cubicBezTo>
                <a:cubicBezTo>
                  <a:pt x="341" y="9"/>
                  <a:pt x="342" y="9"/>
                  <a:pt x="342" y="9"/>
                </a:cubicBezTo>
                <a:cubicBezTo>
                  <a:pt x="342" y="8"/>
                  <a:pt x="343" y="8"/>
                  <a:pt x="343" y="7"/>
                </a:cubicBezTo>
                <a:cubicBezTo>
                  <a:pt x="342" y="6"/>
                  <a:pt x="342" y="6"/>
                  <a:pt x="342" y="6"/>
                </a:cubicBezTo>
                <a:cubicBezTo>
                  <a:pt x="342" y="6"/>
                  <a:pt x="342" y="6"/>
                  <a:pt x="342" y="6"/>
                </a:cubicBezTo>
                <a:cubicBezTo>
                  <a:pt x="342" y="6"/>
                  <a:pt x="342" y="6"/>
                  <a:pt x="342" y="6"/>
                </a:cubicBezTo>
                <a:cubicBezTo>
                  <a:pt x="339" y="5"/>
                  <a:pt x="338" y="3"/>
                  <a:pt x="338" y="1"/>
                </a:cubicBezTo>
                <a:cubicBezTo>
                  <a:pt x="338" y="0"/>
                  <a:pt x="338" y="0"/>
                  <a:pt x="338" y="0"/>
                </a:cubicBezTo>
                <a:cubicBezTo>
                  <a:pt x="335" y="0"/>
                  <a:pt x="335" y="0"/>
                  <a:pt x="335" y="0"/>
                </a:cubicBezTo>
                <a:cubicBezTo>
                  <a:pt x="335" y="2"/>
                  <a:pt x="335" y="2"/>
                  <a:pt x="335" y="2"/>
                </a:cubicBezTo>
                <a:cubicBezTo>
                  <a:pt x="334" y="1"/>
                  <a:pt x="334" y="1"/>
                  <a:pt x="333" y="0"/>
                </a:cubicBezTo>
                <a:cubicBezTo>
                  <a:pt x="330" y="0"/>
                  <a:pt x="330" y="0"/>
                  <a:pt x="330" y="0"/>
                </a:cubicBezTo>
                <a:cubicBezTo>
                  <a:pt x="332" y="2"/>
                  <a:pt x="334" y="4"/>
                  <a:pt x="334" y="6"/>
                </a:cubicBezTo>
                <a:cubicBezTo>
                  <a:pt x="334" y="7"/>
                  <a:pt x="334" y="7"/>
                  <a:pt x="334" y="8"/>
                </a:cubicBezTo>
                <a:cubicBezTo>
                  <a:pt x="333" y="8"/>
                  <a:pt x="333" y="8"/>
                  <a:pt x="333" y="9"/>
                </a:cubicBezTo>
                <a:cubicBezTo>
                  <a:pt x="329" y="5"/>
                  <a:pt x="324" y="2"/>
                  <a:pt x="320" y="0"/>
                </a:cubicBezTo>
                <a:cubicBezTo>
                  <a:pt x="315" y="0"/>
                  <a:pt x="315" y="0"/>
                  <a:pt x="315" y="0"/>
                </a:cubicBezTo>
                <a:cubicBezTo>
                  <a:pt x="315" y="1"/>
                  <a:pt x="315" y="1"/>
                  <a:pt x="315" y="1"/>
                </a:cubicBezTo>
                <a:cubicBezTo>
                  <a:pt x="314" y="1"/>
                  <a:pt x="313" y="0"/>
                  <a:pt x="312" y="0"/>
                </a:cubicBezTo>
                <a:cubicBezTo>
                  <a:pt x="307" y="0"/>
                  <a:pt x="307" y="0"/>
                  <a:pt x="307" y="0"/>
                </a:cubicBezTo>
                <a:cubicBezTo>
                  <a:pt x="310" y="1"/>
                  <a:pt x="313" y="2"/>
                  <a:pt x="315" y="3"/>
                </a:cubicBezTo>
                <a:cubicBezTo>
                  <a:pt x="315" y="3"/>
                  <a:pt x="315" y="3"/>
                  <a:pt x="315" y="3"/>
                </a:cubicBezTo>
                <a:cubicBezTo>
                  <a:pt x="316" y="4"/>
                  <a:pt x="316" y="4"/>
                  <a:pt x="316" y="4"/>
                </a:cubicBezTo>
                <a:cubicBezTo>
                  <a:pt x="317" y="4"/>
                  <a:pt x="317" y="4"/>
                  <a:pt x="317" y="4"/>
                </a:cubicBezTo>
                <a:cubicBezTo>
                  <a:pt x="317" y="4"/>
                  <a:pt x="317" y="4"/>
                  <a:pt x="317" y="4"/>
                </a:cubicBezTo>
                <a:cubicBezTo>
                  <a:pt x="322" y="7"/>
                  <a:pt x="326" y="10"/>
                  <a:pt x="330" y="14"/>
                </a:cubicBezTo>
                <a:cubicBezTo>
                  <a:pt x="328" y="17"/>
                  <a:pt x="328" y="20"/>
                  <a:pt x="328" y="22"/>
                </a:cubicBezTo>
                <a:cubicBezTo>
                  <a:pt x="328" y="24"/>
                  <a:pt x="328" y="25"/>
                  <a:pt x="327" y="26"/>
                </a:cubicBezTo>
                <a:cubicBezTo>
                  <a:pt x="327" y="27"/>
                  <a:pt x="326" y="27"/>
                  <a:pt x="325" y="28"/>
                </a:cubicBezTo>
                <a:cubicBezTo>
                  <a:pt x="324" y="29"/>
                  <a:pt x="322" y="30"/>
                  <a:pt x="321" y="30"/>
                </a:cubicBezTo>
                <a:cubicBezTo>
                  <a:pt x="321" y="30"/>
                  <a:pt x="321" y="30"/>
                  <a:pt x="321" y="30"/>
                </a:cubicBezTo>
                <a:cubicBezTo>
                  <a:pt x="320" y="30"/>
                  <a:pt x="319" y="29"/>
                  <a:pt x="318" y="29"/>
                </a:cubicBezTo>
                <a:cubicBezTo>
                  <a:pt x="318" y="28"/>
                  <a:pt x="317" y="27"/>
                  <a:pt x="317" y="25"/>
                </a:cubicBezTo>
                <a:cubicBezTo>
                  <a:pt x="317" y="24"/>
                  <a:pt x="317" y="23"/>
                  <a:pt x="317" y="22"/>
                </a:cubicBezTo>
                <a:cubicBezTo>
                  <a:pt x="317" y="22"/>
                  <a:pt x="317" y="22"/>
                  <a:pt x="317" y="22"/>
                </a:cubicBezTo>
                <a:cubicBezTo>
                  <a:pt x="317" y="21"/>
                  <a:pt x="318" y="21"/>
                  <a:pt x="319" y="20"/>
                </a:cubicBezTo>
                <a:cubicBezTo>
                  <a:pt x="320" y="20"/>
                  <a:pt x="321" y="20"/>
                  <a:pt x="322" y="19"/>
                </a:cubicBezTo>
                <a:cubicBezTo>
                  <a:pt x="322" y="19"/>
                  <a:pt x="322" y="19"/>
                  <a:pt x="322" y="19"/>
                </a:cubicBezTo>
                <a:cubicBezTo>
                  <a:pt x="322" y="19"/>
                  <a:pt x="322" y="19"/>
                  <a:pt x="322" y="19"/>
                </a:cubicBezTo>
                <a:cubicBezTo>
                  <a:pt x="323" y="18"/>
                  <a:pt x="324" y="16"/>
                  <a:pt x="324" y="15"/>
                </a:cubicBezTo>
                <a:cubicBezTo>
                  <a:pt x="324" y="14"/>
                  <a:pt x="323" y="13"/>
                  <a:pt x="323" y="12"/>
                </a:cubicBezTo>
                <a:cubicBezTo>
                  <a:pt x="323" y="12"/>
                  <a:pt x="323" y="12"/>
                  <a:pt x="323" y="12"/>
                </a:cubicBezTo>
                <a:cubicBezTo>
                  <a:pt x="323" y="12"/>
                  <a:pt x="323" y="12"/>
                  <a:pt x="323" y="12"/>
                </a:cubicBezTo>
                <a:cubicBezTo>
                  <a:pt x="321" y="10"/>
                  <a:pt x="319" y="9"/>
                  <a:pt x="317" y="7"/>
                </a:cubicBezTo>
                <a:cubicBezTo>
                  <a:pt x="314" y="6"/>
                  <a:pt x="312" y="5"/>
                  <a:pt x="309" y="5"/>
                </a:cubicBezTo>
                <a:cubicBezTo>
                  <a:pt x="309" y="5"/>
                  <a:pt x="309" y="5"/>
                  <a:pt x="309" y="5"/>
                </a:cubicBezTo>
                <a:cubicBezTo>
                  <a:pt x="308" y="5"/>
                  <a:pt x="307" y="5"/>
                  <a:pt x="306" y="5"/>
                </a:cubicBezTo>
                <a:cubicBezTo>
                  <a:pt x="304" y="5"/>
                  <a:pt x="301" y="4"/>
                  <a:pt x="299" y="3"/>
                </a:cubicBezTo>
                <a:cubicBezTo>
                  <a:pt x="299" y="3"/>
                  <a:pt x="299" y="3"/>
                  <a:pt x="299" y="3"/>
                </a:cubicBezTo>
                <a:cubicBezTo>
                  <a:pt x="298" y="3"/>
                  <a:pt x="298" y="3"/>
                  <a:pt x="298" y="3"/>
                </a:cubicBezTo>
                <a:cubicBezTo>
                  <a:pt x="297" y="3"/>
                  <a:pt x="297" y="3"/>
                  <a:pt x="297" y="3"/>
                </a:cubicBezTo>
                <a:cubicBezTo>
                  <a:pt x="294" y="2"/>
                  <a:pt x="291" y="1"/>
                  <a:pt x="288" y="0"/>
                </a:cubicBezTo>
                <a:cubicBezTo>
                  <a:pt x="274" y="0"/>
                  <a:pt x="274" y="0"/>
                  <a:pt x="274" y="0"/>
                </a:cubicBezTo>
                <a:cubicBezTo>
                  <a:pt x="275" y="0"/>
                  <a:pt x="275" y="0"/>
                  <a:pt x="275" y="0"/>
                </a:cubicBezTo>
                <a:cubicBezTo>
                  <a:pt x="275" y="1"/>
                  <a:pt x="275" y="1"/>
                  <a:pt x="275" y="1"/>
                </a:cubicBezTo>
                <a:cubicBezTo>
                  <a:pt x="273" y="1"/>
                  <a:pt x="271" y="1"/>
                  <a:pt x="269" y="1"/>
                </a:cubicBezTo>
                <a:cubicBezTo>
                  <a:pt x="264" y="1"/>
                  <a:pt x="258" y="2"/>
                  <a:pt x="253" y="3"/>
                </a:cubicBezTo>
                <a:cubicBezTo>
                  <a:pt x="253" y="1"/>
                  <a:pt x="253" y="1"/>
                  <a:pt x="253" y="1"/>
                </a:cubicBezTo>
                <a:cubicBezTo>
                  <a:pt x="257" y="1"/>
                  <a:pt x="261" y="1"/>
                  <a:pt x="265" y="0"/>
                </a:cubicBezTo>
                <a:cubicBezTo>
                  <a:pt x="251" y="0"/>
                  <a:pt x="251" y="0"/>
                  <a:pt x="251" y="0"/>
                </a:cubicBezTo>
                <a:cubicBezTo>
                  <a:pt x="248" y="0"/>
                  <a:pt x="246" y="1"/>
                  <a:pt x="244" y="2"/>
                </a:cubicBezTo>
                <a:cubicBezTo>
                  <a:pt x="223" y="6"/>
                  <a:pt x="206" y="25"/>
                  <a:pt x="199" y="43"/>
                </a:cubicBezTo>
                <a:cubicBezTo>
                  <a:pt x="199" y="43"/>
                  <a:pt x="199" y="43"/>
                  <a:pt x="199" y="43"/>
                </a:cubicBezTo>
                <a:cubicBezTo>
                  <a:pt x="199" y="44"/>
                  <a:pt x="199" y="44"/>
                  <a:pt x="199" y="44"/>
                </a:cubicBezTo>
                <a:cubicBezTo>
                  <a:pt x="199" y="44"/>
                  <a:pt x="199" y="44"/>
                  <a:pt x="199" y="44"/>
                </a:cubicBezTo>
                <a:cubicBezTo>
                  <a:pt x="199" y="45"/>
                  <a:pt x="199" y="45"/>
                  <a:pt x="199" y="45"/>
                </a:cubicBezTo>
                <a:cubicBezTo>
                  <a:pt x="199" y="45"/>
                  <a:pt x="199" y="45"/>
                  <a:pt x="198" y="45"/>
                </a:cubicBezTo>
                <a:cubicBezTo>
                  <a:pt x="198" y="45"/>
                  <a:pt x="197" y="45"/>
                  <a:pt x="197" y="45"/>
                </a:cubicBezTo>
                <a:cubicBezTo>
                  <a:pt x="197" y="45"/>
                  <a:pt x="197" y="45"/>
                  <a:pt x="197" y="45"/>
                </a:cubicBezTo>
                <a:cubicBezTo>
                  <a:pt x="196" y="45"/>
                  <a:pt x="196" y="45"/>
                  <a:pt x="196" y="45"/>
                </a:cubicBezTo>
                <a:cubicBezTo>
                  <a:pt x="196" y="45"/>
                  <a:pt x="196" y="45"/>
                  <a:pt x="196" y="45"/>
                </a:cubicBezTo>
                <a:cubicBezTo>
                  <a:pt x="195" y="45"/>
                  <a:pt x="194" y="45"/>
                  <a:pt x="194" y="46"/>
                </a:cubicBezTo>
                <a:cubicBezTo>
                  <a:pt x="194" y="46"/>
                  <a:pt x="194" y="46"/>
                  <a:pt x="194" y="46"/>
                </a:cubicBezTo>
                <a:cubicBezTo>
                  <a:pt x="193" y="46"/>
                  <a:pt x="193" y="45"/>
                  <a:pt x="193" y="45"/>
                </a:cubicBezTo>
                <a:cubicBezTo>
                  <a:pt x="193" y="45"/>
                  <a:pt x="192" y="44"/>
                  <a:pt x="192" y="44"/>
                </a:cubicBezTo>
                <a:cubicBezTo>
                  <a:pt x="192" y="43"/>
                  <a:pt x="192" y="43"/>
                  <a:pt x="192" y="42"/>
                </a:cubicBezTo>
                <a:cubicBezTo>
                  <a:pt x="194" y="38"/>
                  <a:pt x="195" y="34"/>
                  <a:pt x="197" y="30"/>
                </a:cubicBezTo>
                <a:cubicBezTo>
                  <a:pt x="204" y="18"/>
                  <a:pt x="215" y="7"/>
                  <a:pt x="228" y="1"/>
                </a:cubicBezTo>
                <a:cubicBezTo>
                  <a:pt x="229" y="1"/>
                  <a:pt x="230" y="0"/>
                  <a:pt x="231" y="0"/>
                </a:cubicBezTo>
                <a:cubicBezTo>
                  <a:pt x="226" y="0"/>
                  <a:pt x="226" y="0"/>
                  <a:pt x="226" y="0"/>
                </a:cubicBezTo>
                <a:cubicBezTo>
                  <a:pt x="214" y="5"/>
                  <a:pt x="204" y="15"/>
                  <a:pt x="198" y="26"/>
                </a:cubicBezTo>
                <a:cubicBezTo>
                  <a:pt x="198" y="23"/>
                  <a:pt x="198" y="23"/>
                  <a:pt x="198" y="23"/>
                </a:cubicBezTo>
                <a:cubicBezTo>
                  <a:pt x="204" y="14"/>
                  <a:pt x="214" y="6"/>
                  <a:pt x="224" y="0"/>
                </a:cubicBezTo>
                <a:cubicBezTo>
                  <a:pt x="220" y="0"/>
                  <a:pt x="220" y="0"/>
                  <a:pt x="220" y="0"/>
                </a:cubicBezTo>
                <a:cubicBezTo>
                  <a:pt x="212" y="5"/>
                  <a:pt x="204" y="12"/>
                  <a:pt x="198" y="20"/>
                </a:cubicBezTo>
                <a:cubicBezTo>
                  <a:pt x="198" y="19"/>
                  <a:pt x="198" y="19"/>
                  <a:pt x="198" y="19"/>
                </a:cubicBezTo>
                <a:cubicBezTo>
                  <a:pt x="196" y="22"/>
                  <a:pt x="196" y="22"/>
                  <a:pt x="196" y="22"/>
                </a:cubicBezTo>
                <a:cubicBezTo>
                  <a:pt x="196" y="22"/>
                  <a:pt x="196" y="22"/>
                  <a:pt x="196" y="22"/>
                </a:cubicBezTo>
                <a:cubicBezTo>
                  <a:pt x="196" y="22"/>
                  <a:pt x="196" y="22"/>
                  <a:pt x="196" y="22"/>
                </a:cubicBezTo>
                <a:cubicBezTo>
                  <a:pt x="192" y="28"/>
                  <a:pt x="188" y="34"/>
                  <a:pt x="187" y="41"/>
                </a:cubicBezTo>
                <a:cubicBezTo>
                  <a:pt x="186" y="42"/>
                  <a:pt x="187" y="43"/>
                  <a:pt x="186" y="44"/>
                </a:cubicBezTo>
                <a:cubicBezTo>
                  <a:pt x="186" y="44"/>
                  <a:pt x="186" y="45"/>
                  <a:pt x="186" y="45"/>
                </a:cubicBezTo>
                <a:cubicBezTo>
                  <a:pt x="185" y="45"/>
                  <a:pt x="183" y="45"/>
                  <a:pt x="182" y="45"/>
                </a:cubicBezTo>
                <a:cubicBezTo>
                  <a:pt x="182" y="45"/>
                  <a:pt x="182" y="45"/>
                  <a:pt x="182" y="45"/>
                </a:cubicBezTo>
                <a:cubicBezTo>
                  <a:pt x="182" y="45"/>
                  <a:pt x="182" y="45"/>
                  <a:pt x="182" y="45"/>
                </a:cubicBezTo>
                <a:cubicBezTo>
                  <a:pt x="181" y="45"/>
                  <a:pt x="180" y="45"/>
                  <a:pt x="180" y="45"/>
                </a:cubicBezTo>
                <a:cubicBezTo>
                  <a:pt x="179" y="45"/>
                  <a:pt x="179" y="45"/>
                  <a:pt x="179" y="45"/>
                </a:cubicBezTo>
                <a:cubicBezTo>
                  <a:pt x="179" y="44"/>
                  <a:pt x="179" y="44"/>
                  <a:pt x="179" y="44"/>
                </a:cubicBezTo>
                <a:cubicBezTo>
                  <a:pt x="179" y="43"/>
                  <a:pt x="180" y="42"/>
                  <a:pt x="180" y="41"/>
                </a:cubicBezTo>
                <a:cubicBezTo>
                  <a:pt x="183" y="31"/>
                  <a:pt x="189" y="22"/>
                  <a:pt x="195" y="13"/>
                </a:cubicBezTo>
                <a:cubicBezTo>
                  <a:pt x="196" y="13"/>
                  <a:pt x="196" y="12"/>
                  <a:pt x="197" y="11"/>
                </a:cubicBezTo>
                <a:cubicBezTo>
                  <a:pt x="197" y="10"/>
                  <a:pt x="197" y="10"/>
                  <a:pt x="197" y="10"/>
                </a:cubicBezTo>
                <a:cubicBezTo>
                  <a:pt x="198" y="10"/>
                  <a:pt x="198" y="10"/>
                  <a:pt x="198" y="10"/>
                </a:cubicBezTo>
                <a:cubicBezTo>
                  <a:pt x="198" y="10"/>
                  <a:pt x="198" y="10"/>
                  <a:pt x="198" y="10"/>
                </a:cubicBezTo>
                <a:cubicBezTo>
                  <a:pt x="201" y="6"/>
                  <a:pt x="205" y="3"/>
                  <a:pt x="210" y="0"/>
                </a:cubicBezTo>
                <a:cubicBezTo>
                  <a:pt x="206" y="0"/>
                  <a:pt x="206" y="0"/>
                  <a:pt x="206" y="0"/>
                </a:cubicBezTo>
                <a:cubicBezTo>
                  <a:pt x="203" y="2"/>
                  <a:pt x="200" y="5"/>
                  <a:pt x="198" y="7"/>
                </a:cubicBezTo>
                <a:cubicBezTo>
                  <a:pt x="198" y="6"/>
                  <a:pt x="198" y="6"/>
                  <a:pt x="198" y="6"/>
                </a:cubicBezTo>
                <a:cubicBezTo>
                  <a:pt x="200" y="4"/>
                  <a:pt x="203" y="2"/>
                  <a:pt x="205" y="0"/>
                </a:cubicBezTo>
                <a:cubicBezTo>
                  <a:pt x="202" y="0"/>
                  <a:pt x="202" y="0"/>
                  <a:pt x="202" y="0"/>
                </a:cubicBezTo>
                <a:cubicBezTo>
                  <a:pt x="200" y="1"/>
                  <a:pt x="199" y="2"/>
                  <a:pt x="198" y="3"/>
                </a:cubicBezTo>
                <a:cubicBezTo>
                  <a:pt x="198" y="3"/>
                  <a:pt x="198" y="3"/>
                  <a:pt x="198" y="3"/>
                </a:cubicBezTo>
                <a:cubicBezTo>
                  <a:pt x="196" y="5"/>
                  <a:pt x="196" y="5"/>
                  <a:pt x="196" y="5"/>
                </a:cubicBezTo>
                <a:cubicBezTo>
                  <a:pt x="196" y="5"/>
                  <a:pt x="196" y="5"/>
                  <a:pt x="196" y="5"/>
                </a:cubicBezTo>
                <a:cubicBezTo>
                  <a:pt x="196" y="5"/>
                  <a:pt x="196" y="5"/>
                  <a:pt x="196" y="5"/>
                </a:cubicBezTo>
                <a:cubicBezTo>
                  <a:pt x="194" y="7"/>
                  <a:pt x="192" y="9"/>
                  <a:pt x="190" y="11"/>
                </a:cubicBezTo>
                <a:cubicBezTo>
                  <a:pt x="189" y="11"/>
                  <a:pt x="189" y="11"/>
                  <a:pt x="189" y="11"/>
                </a:cubicBezTo>
                <a:cubicBezTo>
                  <a:pt x="189" y="11"/>
                  <a:pt x="189" y="11"/>
                  <a:pt x="189" y="11"/>
                </a:cubicBezTo>
                <a:cubicBezTo>
                  <a:pt x="187" y="15"/>
                  <a:pt x="185" y="18"/>
                  <a:pt x="182" y="22"/>
                </a:cubicBezTo>
                <a:cubicBezTo>
                  <a:pt x="181" y="23"/>
                  <a:pt x="181" y="24"/>
                  <a:pt x="180" y="26"/>
                </a:cubicBezTo>
                <a:cubicBezTo>
                  <a:pt x="180" y="24"/>
                  <a:pt x="180" y="24"/>
                  <a:pt x="180" y="24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78" y="30"/>
                  <a:pt x="178" y="30"/>
                  <a:pt x="178" y="30"/>
                </a:cubicBezTo>
                <a:cubicBezTo>
                  <a:pt x="178" y="30"/>
                  <a:pt x="178" y="30"/>
                  <a:pt x="178" y="30"/>
                </a:cubicBezTo>
                <a:cubicBezTo>
                  <a:pt x="176" y="35"/>
                  <a:pt x="175" y="40"/>
                  <a:pt x="172" y="45"/>
                </a:cubicBezTo>
                <a:cubicBezTo>
                  <a:pt x="169" y="45"/>
                  <a:pt x="169" y="45"/>
                  <a:pt x="169" y="45"/>
                </a:cubicBezTo>
                <a:cubicBezTo>
                  <a:pt x="168" y="45"/>
                  <a:pt x="168" y="45"/>
                  <a:pt x="168" y="45"/>
                </a:cubicBezTo>
                <a:cubicBezTo>
                  <a:pt x="155" y="45"/>
                  <a:pt x="155" y="45"/>
                  <a:pt x="155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53" y="45"/>
                  <a:pt x="153" y="45"/>
                  <a:pt x="153" y="45"/>
                </a:cubicBezTo>
                <a:cubicBezTo>
                  <a:pt x="154" y="42"/>
                  <a:pt x="154" y="39"/>
                  <a:pt x="155" y="37"/>
                </a:cubicBezTo>
                <a:cubicBezTo>
                  <a:pt x="156" y="34"/>
                  <a:pt x="156" y="31"/>
                  <a:pt x="158" y="29"/>
                </a:cubicBezTo>
                <a:cubicBezTo>
                  <a:pt x="162" y="22"/>
                  <a:pt x="165" y="16"/>
                  <a:pt x="169" y="10"/>
                </a:cubicBezTo>
                <a:cubicBezTo>
                  <a:pt x="169" y="10"/>
                  <a:pt x="169" y="10"/>
                  <a:pt x="169" y="10"/>
                </a:cubicBezTo>
                <a:cubicBezTo>
                  <a:pt x="172" y="7"/>
                  <a:pt x="174" y="3"/>
                  <a:pt x="177" y="0"/>
                </a:cubicBezTo>
                <a:cubicBezTo>
                  <a:pt x="174" y="0"/>
                  <a:pt x="174" y="0"/>
                  <a:pt x="174" y="0"/>
                </a:cubicBezTo>
                <a:cubicBezTo>
                  <a:pt x="173" y="2"/>
                  <a:pt x="171" y="4"/>
                  <a:pt x="169" y="7"/>
                </a:cubicBezTo>
                <a:cubicBezTo>
                  <a:pt x="169" y="4"/>
                  <a:pt x="169" y="4"/>
                  <a:pt x="169" y="4"/>
                </a:cubicBezTo>
                <a:cubicBezTo>
                  <a:pt x="170" y="3"/>
                  <a:pt x="171" y="3"/>
                  <a:pt x="171" y="2"/>
                </a:cubicBezTo>
                <a:cubicBezTo>
                  <a:pt x="172" y="1"/>
                  <a:pt x="172" y="1"/>
                  <a:pt x="172" y="1"/>
                </a:cubicBezTo>
                <a:cubicBezTo>
                  <a:pt x="171" y="1"/>
                  <a:pt x="171" y="1"/>
                  <a:pt x="171" y="1"/>
                </a:cubicBezTo>
                <a:cubicBezTo>
                  <a:pt x="171" y="0"/>
                  <a:pt x="171" y="0"/>
                  <a:pt x="170" y="0"/>
                </a:cubicBezTo>
                <a:cubicBezTo>
                  <a:pt x="167" y="0"/>
                  <a:pt x="167" y="0"/>
                  <a:pt x="167" y="0"/>
                </a:cubicBezTo>
                <a:cubicBezTo>
                  <a:pt x="167" y="0"/>
                  <a:pt x="167" y="0"/>
                  <a:pt x="167" y="0"/>
                </a:cubicBezTo>
                <a:cubicBezTo>
                  <a:pt x="168" y="0"/>
                  <a:pt x="168" y="0"/>
                  <a:pt x="168" y="0"/>
                </a:cubicBezTo>
                <a:cubicBezTo>
                  <a:pt x="169" y="2"/>
                  <a:pt x="169" y="2"/>
                  <a:pt x="169" y="2"/>
                </a:cubicBezTo>
                <a:cubicBezTo>
                  <a:pt x="169" y="2"/>
                  <a:pt x="168" y="2"/>
                  <a:pt x="168" y="3"/>
                </a:cubicBezTo>
                <a:cubicBezTo>
                  <a:pt x="168" y="3"/>
                  <a:pt x="168" y="3"/>
                  <a:pt x="167" y="3"/>
                </a:cubicBezTo>
                <a:cubicBezTo>
                  <a:pt x="166" y="2"/>
                  <a:pt x="165" y="1"/>
                  <a:pt x="164" y="0"/>
                </a:cubicBezTo>
                <a:cubicBezTo>
                  <a:pt x="161" y="0"/>
                  <a:pt x="161" y="0"/>
                  <a:pt x="161" y="0"/>
                </a:cubicBezTo>
                <a:cubicBezTo>
                  <a:pt x="163" y="1"/>
                  <a:pt x="165" y="3"/>
                  <a:pt x="166" y="5"/>
                </a:cubicBezTo>
                <a:cubicBezTo>
                  <a:pt x="167" y="5"/>
                  <a:pt x="167" y="5"/>
                  <a:pt x="167" y="5"/>
                </a:cubicBezTo>
                <a:cubicBezTo>
                  <a:pt x="167" y="5"/>
                  <a:pt x="167" y="5"/>
                  <a:pt x="167" y="5"/>
                </a:cubicBezTo>
                <a:cubicBezTo>
                  <a:pt x="167" y="9"/>
                  <a:pt x="167" y="9"/>
                  <a:pt x="167" y="9"/>
                </a:cubicBezTo>
                <a:cubicBezTo>
                  <a:pt x="164" y="15"/>
                  <a:pt x="160" y="21"/>
                  <a:pt x="156" y="28"/>
                </a:cubicBezTo>
                <a:cubicBezTo>
                  <a:pt x="156" y="28"/>
                  <a:pt x="156" y="28"/>
                  <a:pt x="156" y="28"/>
                </a:cubicBezTo>
                <a:cubicBezTo>
                  <a:pt x="156" y="28"/>
                  <a:pt x="156" y="28"/>
                  <a:pt x="156" y="28"/>
                </a:cubicBezTo>
                <a:cubicBezTo>
                  <a:pt x="156" y="29"/>
                  <a:pt x="155" y="30"/>
                  <a:pt x="155" y="31"/>
                </a:cubicBezTo>
                <a:cubicBezTo>
                  <a:pt x="155" y="27"/>
                  <a:pt x="155" y="27"/>
                  <a:pt x="155" y="27"/>
                </a:cubicBezTo>
                <a:cubicBezTo>
                  <a:pt x="157" y="23"/>
                  <a:pt x="157" y="23"/>
                  <a:pt x="157" y="23"/>
                </a:cubicBezTo>
                <a:cubicBezTo>
                  <a:pt x="157" y="22"/>
                  <a:pt x="157" y="22"/>
                  <a:pt x="157" y="22"/>
                </a:cubicBezTo>
                <a:cubicBezTo>
                  <a:pt x="156" y="21"/>
                  <a:pt x="155" y="21"/>
                  <a:pt x="155" y="20"/>
                </a:cubicBezTo>
                <a:cubicBezTo>
                  <a:pt x="155" y="19"/>
                  <a:pt x="155" y="19"/>
                  <a:pt x="155" y="19"/>
                </a:cubicBezTo>
                <a:cubicBezTo>
                  <a:pt x="155" y="19"/>
                  <a:pt x="156" y="20"/>
                  <a:pt x="157" y="20"/>
                </a:cubicBezTo>
                <a:cubicBezTo>
                  <a:pt x="157" y="20"/>
                  <a:pt x="157" y="20"/>
                  <a:pt x="157" y="20"/>
                </a:cubicBezTo>
                <a:cubicBezTo>
                  <a:pt x="158" y="20"/>
                  <a:pt x="158" y="20"/>
                  <a:pt x="158" y="20"/>
                </a:cubicBezTo>
                <a:cubicBezTo>
                  <a:pt x="158" y="20"/>
                  <a:pt x="158" y="20"/>
                  <a:pt x="158" y="20"/>
                </a:cubicBezTo>
                <a:cubicBezTo>
                  <a:pt x="167" y="7"/>
                  <a:pt x="167" y="7"/>
                  <a:pt x="167" y="7"/>
                </a:cubicBezTo>
                <a:cubicBezTo>
                  <a:pt x="166" y="7"/>
                  <a:pt x="166" y="7"/>
                  <a:pt x="166" y="7"/>
                </a:cubicBezTo>
                <a:cubicBezTo>
                  <a:pt x="164" y="4"/>
                  <a:pt x="162" y="2"/>
                  <a:pt x="159" y="0"/>
                </a:cubicBezTo>
                <a:cubicBezTo>
                  <a:pt x="156" y="0"/>
                  <a:pt x="156" y="0"/>
                  <a:pt x="156" y="0"/>
                </a:cubicBezTo>
                <a:cubicBezTo>
                  <a:pt x="159" y="2"/>
                  <a:pt x="162" y="4"/>
                  <a:pt x="164" y="7"/>
                </a:cubicBezTo>
                <a:cubicBezTo>
                  <a:pt x="157" y="18"/>
                  <a:pt x="157" y="18"/>
                  <a:pt x="157" y="18"/>
                </a:cubicBezTo>
                <a:cubicBezTo>
                  <a:pt x="156" y="18"/>
                  <a:pt x="156" y="17"/>
                  <a:pt x="155" y="16"/>
                </a:cubicBezTo>
                <a:cubicBezTo>
                  <a:pt x="155" y="16"/>
                  <a:pt x="155" y="16"/>
                  <a:pt x="155" y="16"/>
                </a:cubicBezTo>
                <a:cubicBezTo>
                  <a:pt x="154" y="16"/>
                  <a:pt x="154" y="16"/>
                  <a:pt x="154" y="16"/>
                </a:cubicBezTo>
                <a:cubicBezTo>
                  <a:pt x="154" y="16"/>
                  <a:pt x="154" y="16"/>
                  <a:pt x="154" y="16"/>
                </a:cubicBezTo>
                <a:cubicBezTo>
                  <a:pt x="153" y="15"/>
                  <a:pt x="153" y="15"/>
                  <a:pt x="153" y="15"/>
                </a:cubicBezTo>
                <a:cubicBezTo>
                  <a:pt x="153" y="15"/>
                  <a:pt x="153" y="15"/>
                  <a:pt x="153" y="15"/>
                </a:cubicBezTo>
                <a:cubicBezTo>
                  <a:pt x="150" y="13"/>
                  <a:pt x="147" y="12"/>
                  <a:pt x="144" y="10"/>
                </a:cubicBezTo>
                <a:cubicBezTo>
                  <a:pt x="144" y="10"/>
                  <a:pt x="144" y="10"/>
                  <a:pt x="144" y="10"/>
                </a:cubicBezTo>
                <a:cubicBezTo>
                  <a:pt x="144" y="10"/>
                  <a:pt x="144" y="10"/>
                  <a:pt x="144" y="10"/>
                </a:cubicBezTo>
                <a:cubicBezTo>
                  <a:pt x="144" y="10"/>
                  <a:pt x="144" y="10"/>
                  <a:pt x="144" y="10"/>
                </a:cubicBezTo>
                <a:cubicBezTo>
                  <a:pt x="142" y="9"/>
                  <a:pt x="142" y="9"/>
                  <a:pt x="142" y="9"/>
                </a:cubicBezTo>
                <a:cubicBezTo>
                  <a:pt x="142" y="9"/>
                  <a:pt x="142" y="9"/>
                  <a:pt x="142" y="9"/>
                </a:cubicBezTo>
                <a:cubicBezTo>
                  <a:pt x="139" y="7"/>
                  <a:pt x="135" y="6"/>
                  <a:pt x="131" y="4"/>
                </a:cubicBezTo>
                <a:cubicBezTo>
                  <a:pt x="131" y="4"/>
                  <a:pt x="131" y="4"/>
                  <a:pt x="131" y="4"/>
                </a:cubicBezTo>
                <a:cubicBezTo>
                  <a:pt x="131" y="4"/>
                  <a:pt x="131" y="4"/>
                  <a:pt x="131" y="4"/>
                </a:cubicBezTo>
                <a:cubicBezTo>
                  <a:pt x="129" y="3"/>
                  <a:pt x="126" y="3"/>
                  <a:pt x="124" y="2"/>
                </a:cubicBezTo>
                <a:cubicBezTo>
                  <a:pt x="124" y="2"/>
                  <a:pt x="124" y="2"/>
                  <a:pt x="124" y="2"/>
                </a:cubicBezTo>
                <a:cubicBezTo>
                  <a:pt x="123" y="2"/>
                  <a:pt x="123" y="2"/>
                  <a:pt x="123" y="2"/>
                </a:cubicBezTo>
                <a:cubicBezTo>
                  <a:pt x="122" y="2"/>
                  <a:pt x="122" y="2"/>
                  <a:pt x="122" y="2"/>
                </a:cubicBezTo>
                <a:cubicBezTo>
                  <a:pt x="122" y="2"/>
                  <a:pt x="122" y="2"/>
                  <a:pt x="122" y="2"/>
                </a:cubicBezTo>
                <a:cubicBezTo>
                  <a:pt x="119" y="1"/>
                  <a:pt x="116" y="0"/>
                  <a:pt x="113" y="0"/>
                </a:cubicBezTo>
                <a:cubicBezTo>
                  <a:pt x="99" y="0"/>
                  <a:pt x="99" y="0"/>
                  <a:pt x="99" y="0"/>
                </a:cubicBezTo>
                <a:cubicBezTo>
                  <a:pt x="99" y="0"/>
                  <a:pt x="99" y="0"/>
                  <a:pt x="99" y="0"/>
                </a:cubicBezTo>
                <a:cubicBezTo>
                  <a:pt x="98" y="0"/>
                  <a:pt x="98" y="1"/>
                  <a:pt x="97" y="2"/>
                </a:cubicBezTo>
                <a:cubicBezTo>
                  <a:pt x="97" y="2"/>
                  <a:pt x="96" y="3"/>
                  <a:pt x="96" y="3"/>
                </a:cubicBezTo>
                <a:cubicBezTo>
                  <a:pt x="96" y="3"/>
                  <a:pt x="95" y="4"/>
                  <a:pt x="95" y="5"/>
                </a:cubicBezTo>
                <a:cubicBezTo>
                  <a:pt x="95" y="5"/>
                  <a:pt x="95" y="5"/>
                  <a:pt x="95" y="5"/>
                </a:cubicBezTo>
                <a:cubicBezTo>
                  <a:pt x="95" y="6"/>
                  <a:pt x="95" y="6"/>
                  <a:pt x="95" y="6"/>
                </a:cubicBezTo>
                <a:cubicBezTo>
                  <a:pt x="96" y="6"/>
                  <a:pt x="96" y="6"/>
                  <a:pt x="96" y="6"/>
                </a:cubicBezTo>
                <a:cubicBezTo>
                  <a:pt x="97" y="7"/>
                  <a:pt x="99" y="9"/>
                  <a:pt x="99" y="11"/>
                </a:cubicBezTo>
                <a:cubicBezTo>
                  <a:pt x="99" y="11"/>
                  <a:pt x="99" y="11"/>
                  <a:pt x="99" y="11"/>
                </a:cubicBezTo>
                <a:cubicBezTo>
                  <a:pt x="100" y="12"/>
                  <a:pt x="100" y="12"/>
                  <a:pt x="100" y="12"/>
                </a:cubicBezTo>
                <a:cubicBezTo>
                  <a:pt x="101" y="14"/>
                  <a:pt x="101" y="14"/>
                  <a:pt x="101" y="14"/>
                </a:cubicBezTo>
                <a:cubicBezTo>
                  <a:pt x="101" y="15"/>
                  <a:pt x="101" y="15"/>
                  <a:pt x="101" y="16"/>
                </a:cubicBezTo>
                <a:cubicBezTo>
                  <a:pt x="101" y="16"/>
                  <a:pt x="101" y="17"/>
                  <a:pt x="101" y="17"/>
                </a:cubicBezTo>
                <a:cubicBezTo>
                  <a:pt x="100" y="18"/>
                  <a:pt x="100" y="18"/>
                  <a:pt x="100" y="18"/>
                </a:cubicBezTo>
                <a:cubicBezTo>
                  <a:pt x="99" y="19"/>
                  <a:pt x="99" y="19"/>
                  <a:pt x="99" y="19"/>
                </a:cubicBezTo>
                <a:cubicBezTo>
                  <a:pt x="99" y="19"/>
                  <a:pt x="99" y="19"/>
                  <a:pt x="99" y="19"/>
                </a:cubicBezTo>
                <a:cubicBezTo>
                  <a:pt x="99" y="19"/>
                  <a:pt x="98" y="20"/>
                  <a:pt x="98" y="21"/>
                </a:cubicBezTo>
                <a:cubicBezTo>
                  <a:pt x="97" y="21"/>
                  <a:pt x="96" y="21"/>
                  <a:pt x="95" y="21"/>
                </a:cubicBezTo>
                <a:cubicBezTo>
                  <a:pt x="94" y="21"/>
                  <a:pt x="94" y="21"/>
                  <a:pt x="94" y="21"/>
                </a:cubicBezTo>
                <a:cubicBezTo>
                  <a:pt x="88" y="18"/>
                  <a:pt x="82" y="12"/>
                  <a:pt x="74" y="12"/>
                </a:cubicBezTo>
                <a:cubicBezTo>
                  <a:pt x="74" y="11"/>
                  <a:pt x="74" y="11"/>
                  <a:pt x="74" y="11"/>
                </a:cubicBezTo>
                <a:cubicBezTo>
                  <a:pt x="73" y="12"/>
                  <a:pt x="73" y="12"/>
                  <a:pt x="73" y="12"/>
                </a:cubicBezTo>
                <a:cubicBezTo>
                  <a:pt x="72" y="12"/>
                  <a:pt x="72" y="12"/>
                  <a:pt x="72" y="12"/>
                </a:cubicBezTo>
                <a:cubicBezTo>
                  <a:pt x="72" y="12"/>
                  <a:pt x="72" y="12"/>
                  <a:pt x="72" y="12"/>
                </a:cubicBezTo>
                <a:cubicBezTo>
                  <a:pt x="71" y="12"/>
                  <a:pt x="70" y="12"/>
                  <a:pt x="68" y="13"/>
                </a:cubicBezTo>
                <a:cubicBezTo>
                  <a:pt x="68" y="12"/>
                  <a:pt x="68" y="12"/>
                  <a:pt x="68" y="12"/>
                </a:cubicBezTo>
                <a:cubicBezTo>
                  <a:pt x="67" y="13"/>
                  <a:pt x="67" y="13"/>
                  <a:pt x="67" y="13"/>
                </a:cubicBezTo>
                <a:cubicBezTo>
                  <a:pt x="66" y="13"/>
                  <a:pt x="66" y="13"/>
                  <a:pt x="66" y="13"/>
                </a:cubicBezTo>
                <a:cubicBezTo>
                  <a:pt x="66" y="14"/>
                  <a:pt x="66" y="14"/>
                  <a:pt x="66" y="14"/>
                </a:cubicBezTo>
                <a:cubicBezTo>
                  <a:pt x="66" y="14"/>
                  <a:pt x="66" y="14"/>
                  <a:pt x="66" y="14"/>
                </a:cubicBezTo>
                <a:cubicBezTo>
                  <a:pt x="66" y="14"/>
                  <a:pt x="66" y="14"/>
                  <a:pt x="66" y="14"/>
                </a:cubicBezTo>
                <a:cubicBezTo>
                  <a:pt x="66" y="15"/>
                  <a:pt x="66" y="15"/>
                  <a:pt x="66" y="15"/>
                </a:cubicBezTo>
                <a:cubicBezTo>
                  <a:pt x="64" y="16"/>
                  <a:pt x="61" y="18"/>
                  <a:pt x="61" y="22"/>
                </a:cubicBezTo>
                <a:cubicBezTo>
                  <a:pt x="60" y="22"/>
                  <a:pt x="60" y="23"/>
                  <a:pt x="60" y="24"/>
                </a:cubicBezTo>
                <a:cubicBezTo>
                  <a:pt x="60" y="25"/>
                  <a:pt x="61" y="27"/>
                  <a:pt x="62" y="28"/>
                </a:cubicBezTo>
                <a:cubicBezTo>
                  <a:pt x="63" y="29"/>
                  <a:pt x="64" y="30"/>
                  <a:pt x="64" y="31"/>
                </a:cubicBezTo>
                <a:cubicBezTo>
                  <a:pt x="64" y="32"/>
                  <a:pt x="64" y="33"/>
                  <a:pt x="64" y="34"/>
                </a:cubicBezTo>
                <a:cubicBezTo>
                  <a:pt x="64" y="36"/>
                  <a:pt x="64" y="39"/>
                  <a:pt x="64" y="40"/>
                </a:cubicBezTo>
                <a:cubicBezTo>
                  <a:pt x="63" y="42"/>
                  <a:pt x="60" y="42"/>
                  <a:pt x="57" y="42"/>
                </a:cubicBezTo>
                <a:cubicBezTo>
                  <a:pt x="57" y="42"/>
                  <a:pt x="57" y="42"/>
                  <a:pt x="57" y="42"/>
                </a:cubicBezTo>
                <a:cubicBezTo>
                  <a:pt x="56" y="42"/>
                  <a:pt x="55" y="42"/>
                  <a:pt x="54" y="42"/>
                </a:cubicBezTo>
                <a:cubicBezTo>
                  <a:pt x="49" y="40"/>
                  <a:pt x="47" y="36"/>
                  <a:pt x="47" y="32"/>
                </a:cubicBezTo>
                <a:cubicBezTo>
                  <a:pt x="47" y="30"/>
                  <a:pt x="47" y="28"/>
                  <a:pt x="47" y="26"/>
                </a:cubicBezTo>
                <a:cubicBezTo>
                  <a:pt x="47" y="24"/>
                  <a:pt x="48" y="23"/>
                  <a:pt x="50" y="22"/>
                </a:cubicBezTo>
                <a:cubicBezTo>
                  <a:pt x="50" y="22"/>
                  <a:pt x="50" y="22"/>
                  <a:pt x="50" y="22"/>
                </a:cubicBezTo>
                <a:cubicBezTo>
                  <a:pt x="50" y="21"/>
                  <a:pt x="50" y="21"/>
                  <a:pt x="50" y="21"/>
                </a:cubicBezTo>
                <a:cubicBezTo>
                  <a:pt x="50" y="19"/>
                  <a:pt x="50" y="17"/>
                  <a:pt x="50" y="15"/>
                </a:cubicBezTo>
                <a:cubicBezTo>
                  <a:pt x="50" y="15"/>
                  <a:pt x="50" y="14"/>
                  <a:pt x="50" y="13"/>
                </a:cubicBezTo>
                <a:cubicBezTo>
                  <a:pt x="51" y="12"/>
                  <a:pt x="51" y="10"/>
                  <a:pt x="52" y="9"/>
                </a:cubicBezTo>
                <a:cubicBezTo>
                  <a:pt x="53" y="8"/>
                  <a:pt x="54" y="7"/>
                  <a:pt x="56" y="7"/>
                </a:cubicBezTo>
                <a:cubicBezTo>
                  <a:pt x="56" y="6"/>
                  <a:pt x="56" y="6"/>
                  <a:pt x="56" y="6"/>
                </a:cubicBezTo>
                <a:cubicBezTo>
                  <a:pt x="56" y="6"/>
                  <a:pt x="56" y="6"/>
                  <a:pt x="56" y="6"/>
                </a:cubicBezTo>
                <a:cubicBezTo>
                  <a:pt x="56" y="6"/>
                  <a:pt x="56" y="6"/>
                  <a:pt x="56" y="6"/>
                </a:cubicBezTo>
                <a:cubicBezTo>
                  <a:pt x="56" y="6"/>
                  <a:pt x="56" y="6"/>
                  <a:pt x="56" y="6"/>
                </a:cubicBezTo>
                <a:cubicBezTo>
                  <a:pt x="56" y="6"/>
                  <a:pt x="56" y="6"/>
                  <a:pt x="56" y="6"/>
                </a:cubicBezTo>
                <a:cubicBezTo>
                  <a:pt x="57" y="6"/>
                  <a:pt x="57" y="6"/>
                  <a:pt x="57" y="6"/>
                </a:cubicBezTo>
                <a:cubicBezTo>
                  <a:pt x="58" y="6"/>
                  <a:pt x="58" y="6"/>
                  <a:pt x="59" y="6"/>
                </a:cubicBezTo>
                <a:cubicBezTo>
                  <a:pt x="59" y="6"/>
                  <a:pt x="59" y="5"/>
                  <a:pt x="59" y="5"/>
                </a:cubicBezTo>
                <a:cubicBezTo>
                  <a:pt x="60" y="4"/>
                  <a:pt x="60" y="4"/>
                  <a:pt x="60" y="3"/>
                </a:cubicBezTo>
                <a:cubicBezTo>
                  <a:pt x="60" y="3"/>
                  <a:pt x="60" y="2"/>
                  <a:pt x="59" y="2"/>
                </a:cubicBezTo>
                <a:cubicBezTo>
                  <a:pt x="59" y="1"/>
                  <a:pt x="59" y="1"/>
                  <a:pt x="59" y="1"/>
                </a:cubicBezTo>
                <a:cubicBezTo>
                  <a:pt x="58" y="0"/>
                  <a:pt x="58" y="0"/>
                  <a:pt x="58" y="0"/>
                </a:cubicBezTo>
                <a:cubicBezTo>
                  <a:pt x="56" y="0"/>
                  <a:pt x="56" y="0"/>
                  <a:pt x="56" y="0"/>
                </a:cubicBezTo>
                <a:cubicBezTo>
                  <a:pt x="56" y="0"/>
                  <a:pt x="57" y="1"/>
                  <a:pt x="57" y="1"/>
                </a:cubicBezTo>
                <a:cubicBezTo>
                  <a:pt x="57" y="1"/>
                  <a:pt x="57" y="1"/>
                  <a:pt x="57" y="1"/>
                </a:cubicBezTo>
                <a:cubicBezTo>
                  <a:pt x="57" y="1"/>
                  <a:pt x="57" y="1"/>
                  <a:pt x="57" y="1"/>
                </a:cubicBezTo>
                <a:cubicBezTo>
                  <a:pt x="57" y="2"/>
                  <a:pt x="57" y="2"/>
                  <a:pt x="58" y="3"/>
                </a:cubicBezTo>
                <a:cubicBezTo>
                  <a:pt x="58" y="3"/>
                  <a:pt x="58" y="3"/>
                  <a:pt x="58" y="3"/>
                </a:cubicBezTo>
                <a:cubicBezTo>
                  <a:pt x="58" y="4"/>
                  <a:pt x="58" y="4"/>
                  <a:pt x="58" y="4"/>
                </a:cubicBezTo>
                <a:cubicBezTo>
                  <a:pt x="58" y="4"/>
                  <a:pt x="58" y="4"/>
                  <a:pt x="58" y="4"/>
                </a:cubicBezTo>
                <a:cubicBezTo>
                  <a:pt x="58" y="4"/>
                  <a:pt x="58" y="4"/>
                  <a:pt x="58" y="4"/>
                </a:cubicBezTo>
                <a:cubicBezTo>
                  <a:pt x="58" y="4"/>
                  <a:pt x="58" y="4"/>
                  <a:pt x="58" y="4"/>
                </a:cubicBezTo>
                <a:cubicBezTo>
                  <a:pt x="57" y="4"/>
                  <a:pt x="57" y="4"/>
                  <a:pt x="57" y="4"/>
                </a:cubicBezTo>
                <a:cubicBezTo>
                  <a:pt x="57" y="4"/>
                  <a:pt x="57" y="4"/>
                  <a:pt x="57" y="4"/>
                </a:cubicBezTo>
                <a:cubicBezTo>
                  <a:pt x="57" y="4"/>
                  <a:pt x="57" y="4"/>
                  <a:pt x="56" y="4"/>
                </a:cubicBezTo>
                <a:cubicBezTo>
                  <a:pt x="56" y="4"/>
                  <a:pt x="56" y="4"/>
                  <a:pt x="55" y="4"/>
                </a:cubicBezTo>
                <a:cubicBezTo>
                  <a:pt x="55" y="4"/>
                  <a:pt x="55" y="5"/>
                  <a:pt x="55" y="5"/>
                </a:cubicBezTo>
                <a:cubicBezTo>
                  <a:pt x="53" y="6"/>
                  <a:pt x="52" y="7"/>
                  <a:pt x="51" y="8"/>
                </a:cubicBezTo>
                <a:cubicBezTo>
                  <a:pt x="50" y="9"/>
                  <a:pt x="49" y="11"/>
                  <a:pt x="48" y="12"/>
                </a:cubicBezTo>
                <a:cubicBezTo>
                  <a:pt x="48" y="12"/>
                  <a:pt x="48" y="12"/>
                  <a:pt x="48" y="12"/>
                </a:cubicBezTo>
                <a:cubicBezTo>
                  <a:pt x="48" y="12"/>
                  <a:pt x="48" y="12"/>
                  <a:pt x="48" y="12"/>
                </a:cubicBezTo>
                <a:cubicBezTo>
                  <a:pt x="48" y="13"/>
                  <a:pt x="48" y="14"/>
                  <a:pt x="48" y="15"/>
                </a:cubicBezTo>
                <a:cubicBezTo>
                  <a:pt x="48" y="17"/>
                  <a:pt x="48" y="19"/>
                  <a:pt x="48" y="21"/>
                </a:cubicBezTo>
                <a:cubicBezTo>
                  <a:pt x="46" y="22"/>
                  <a:pt x="45" y="24"/>
                  <a:pt x="45" y="26"/>
                </a:cubicBezTo>
                <a:cubicBezTo>
                  <a:pt x="45" y="28"/>
                  <a:pt x="45" y="30"/>
                  <a:pt x="45" y="32"/>
                </a:cubicBezTo>
                <a:cubicBezTo>
                  <a:pt x="45" y="37"/>
                  <a:pt x="48" y="42"/>
                  <a:pt x="53" y="44"/>
                </a:cubicBezTo>
                <a:cubicBezTo>
                  <a:pt x="53" y="44"/>
                  <a:pt x="53" y="44"/>
                  <a:pt x="53" y="44"/>
                </a:cubicBezTo>
                <a:cubicBezTo>
                  <a:pt x="53" y="44"/>
                  <a:pt x="53" y="44"/>
                  <a:pt x="53" y="44"/>
                </a:cubicBezTo>
                <a:cubicBezTo>
                  <a:pt x="54" y="44"/>
                  <a:pt x="56" y="44"/>
                  <a:pt x="57" y="44"/>
                </a:cubicBezTo>
                <a:cubicBezTo>
                  <a:pt x="60" y="44"/>
                  <a:pt x="63" y="44"/>
                  <a:pt x="65" y="42"/>
                </a:cubicBezTo>
                <a:cubicBezTo>
                  <a:pt x="65" y="44"/>
                  <a:pt x="65" y="44"/>
                  <a:pt x="65" y="44"/>
                </a:cubicBezTo>
                <a:cubicBezTo>
                  <a:pt x="65" y="44"/>
                  <a:pt x="65" y="44"/>
                  <a:pt x="65" y="44"/>
                </a:cubicBezTo>
                <a:cubicBezTo>
                  <a:pt x="65" y="44"/>
                  <a:pt x="65" y="44"/>
                  <a:pt x="65" y="44"/>
                </a:cubicBezTo>
                <a:cubicBezTo>
                  <a:pt x="64" y="45"/>
                  <a:pt x="64" y="45"/>
                  <a:pt x="64" y="45"/>
                </a:cubicBezTo>
                <a:cubicBezTo>
                  <a:pt x="64" y="46"/>
                  <a:pt x="65" y="46"/>
                  <a:pt x="65" y="46"/>
                </a:cubicBezTo>
                <a:cubicBezTo>
                  <a:pt x="65" y="47"/>
                  <a:pt x="65" y="47"/>
                  <a:pt x="65" y="47"/>
                </a:cubicBezTo>
                <a:cubicBezTo>
                  <a:pt x="65" y="47"/>
                  <a:pt x="65" y="47"/>
                  <a:pt x="65" y="47"/>
                </a:cubicBezTo>
                <a:cubicBezTo>
                  <a:pt x="65" y="49"/>
                  <a:pt x="65" y="49"/>
                  <a:pt x="65" y="49"/>
                </a:cubicBezTo>
                <a:cubicBezTo>
                  <a:pt x="25" y="49"/>
                  <a:pt x="25" y="49"/>
                  <a:pt x="25" y="49"/>
                </a:cubicBezTo>
                <a:cubicBezTo>
                  <a:pt x="25" y="47"/>
                  <a:pt x="25" y="47"/>
                  <a:pt x="25" y="47"/>
                </a:cubicBezTo>
                <a:cubicBezTo>
                  <a:pt x="27" y="47"/>
                  <a:pt x="30" y="47"/>
                  <a:pt x="32" y="47"/>
                </a:cubicBezTo>
                <a:cubicBezTo>
                  <a:pt x="38" y="47"/>
                  <a:pt x="44" y="47"/>
                  <a:pt x="50" y="47"/>
                </a:cubicBezTo>
                <a:cubicBezTo>
                  <a:pt x="53" y="47"/>
                  <a:pt x="53" y="47"/>
                  <a:pt x="53" y="47"/>
                </a:cubicBezTo>
                <a:cubicBezTo>
                  <a:pt x="51" y="45"/>
                  <a:pt x="51" y="45"/>
                  <a:pt x="51" y="45"/>
                </a:cubicBezTo>
                <a:cubicBezTo>
                  <a:pt x="46" y="42"/>
                  <a:pt x="43" y="37"/>
                  <a:pt x="43" y="31"/>
                </a:cubicBezTo>
                <a:cubicBezTo>
                  <a:pt x="43" y="30"/>
                  <a:pt x="43" y="28"/>
                  <a:pt x="44" y="27"/>
                </a:cubicBezTo>
                <a:cubicBezTo>
                  <a:pt x="44" y="27"/>
                  <a:pt x="44" y="27"/>
                  <a:pt x="44" y="27"/>
                </a:cubicBezTo>
                <a:cubicBezTo>
                  <a:pt x="44" y="27"/>
                  <a:pt x="44" y="27"/>
                  <a:pt x="44" y="27"/>
                </a:cubicBezTo>
                <a:cubicBezTo>
                  <a:pt x="44" y="26"/>
                  <a:pt x="44" y="24"/>
                  <a:pt x="45" y="23"/>
                </a:cubicBezTo>
                <a:cubicBezTo>
                  <a:pt x="46" y="21"/>
                  <a:pt x="47" y="20"/>
                  <a:pt x="47" y="18"/>
                </a:cubicBezTo>
                <a:cubicBezTo>
                  <a:pt x="47" y="17"/>
                  <a:pt x="47" y="16"/>
                  <a:pt x="46" y="15"/>
                </a:cubicBezTo>
                <a:cubicBezTo>
                  <a:pt x="48" y="10"/>
                  <a:pt x="51" y="5"/>
                  <a:pt x="55" y="3"/>
                </a:cubicBezTo>
                <a:cubicBezTo>
                  <a:pt x="56" y="2"/>
                  <a:pt x="56" y="2"/>
                  <a:pt x="56" y="2"/>
                </a:cubicBezTo>
                <a:cubicBezTo>
                  <a:pt x="55" y="1"/>
                  <a:pt x="55" y="1"/>
                  <a:pt x="55" y="1"/>
                </a:cubicBezTo>
                <a:cubicBezTo>
                  <a:pt x="55" y="1"/>
                  <a:pt x="55" y="0"/>
                  <a:pt x="55" y="0"/>
                </a:cubicBezTo>
                <a:cubicBezTo>
                  <a:pt x="53" y="0"/>
                  <a:pt x="53" y="0"/>
                  <a:pt x="53" y="0"/>
                </a:cubicBezTo>
                <a:cubicBezTo>
                  <a:pt x="53" y="0"/>
                  <a:pt x="53" y="1"/>
                  <a:pt x="53" y="1"/>
                </a:cubicBezTo>
                <a:cubicBezTo>
                  <a:pt x="49" y="4"/>
                  <a:pt x="46" y="10"/>
                  <a:pt x="44" y="14"/>
                </a:cubicBezTo>
                <a:cubicBezTo>
                  <a:pt x="44" y="15"/>
                  <a:pt x="44" y="15"/>
                  <a:pt x="44" y="15"/>
                </a:cubicBezTo>
                <a:cubicBezTo>
                  <a:pt x="44" y="15"/>
                  <a:pt x="44" y="15"/>
                  <a:pt x="44" y="15"/>
                </a:cubicBezTo>
                <a:cubicBezTo>
                  <a:pt x="45" y="16"/>
                  <a:pt x="45" y="17"/>
                  <a:pt x="45" y="18"/>
                </a:cubicBezTo>
                <a:cubicBezTo>
                  <a:pt x="45" y="19"/>
                  <a:pt x="44" y="20"/>
                  <a:pt x="43" y="22"/>
                </a:cubicBezTo>
                <a:cubicBezTo>
                  <a:pt x="43" y="23"/>
                  <a:pt x="42" y="25"/>
                  <a:pt x="42" y="27"/>
                </a:cubicBezTo>
                <a:cubicBezTo>
                  <a:pt x="41" y="28"/>
                  <a:pt x="41" y="30"/>
                  <a:pt x="41" y="31"/>
                </a:cubicBezTo>
                <a:cubicBezTo>
                  <a:pt x="41" y="37"/>
                  <a:pt x="44" y="41"/>
                  <a:pt x="48" y="45"/>
                </a:cubicBezTo>
                <a:cubicBezTo>
                  <a:pt x="42" y="45"/>
                  <a:pt x="37" y="45"/>
                  <a:pt x="32" y="45"/>
                </a:cubicBezTo>
                <a:cubicBezTo>
                  <a:pt x="30" y="45"/>
                  <a:pt x="27" y="45"/>
                  <a:pt x="25" y="45"/>
                </a:cubicBezTo>
                <a:cubicBezTo>
                  <a:pt x="25" y="45"/>
                  <a:pt x="25" y="45"/>
                  <a:pt x="25" y="45"/>
                </a:cubicBezTo>
                <a:cubicBezTo>
                  <a:pt x="24" y="45"/>
                  <a:pt x="24" y="45"/>
                  <a:pt x="24" y="45"/>
                </a:cubicBezTo>
                <a:cubicBezTo>
                  <a:pt x="23" y="45"/>
                  <a:pt x="23" y="45"/>
                  <a:pt x="23" y="45"/>
                </a:cubicBezTo>
                <a:cubicBezTo>
                  <a:pt x="23" y="45"/>
                  <a:pt x="23" y="45"/>
                  <a:pt x="23" y="45"/>
                </a:cubicBezTo>
                <a:cubicBezTo>
                  <a:pt x="22" y="45"/>
                  <a:pt x="21" y="45"/>
                  <a:pt x="19" y="45"/>
                </a:cubicBezTo>
                <a:cubicBezTo>
                  <a:pt x="18" y="45"/>
                  <a:pt x="18" y="45"/>
                  <a:pt x="18" y="45"/>
                </a:cubicBezTo>
                <a:cubicBezTo>
                  <a:pt x="12" y="45"/>
                  <a:pt x="6" y="45"/>
                  <a:pt x="0" y="45"/>
                </a:cubicBezTo>
                <a:cubicBezTo>
                  <a:pt x="0" y="47"/>
                  <a:pt x="0" y="47"/>
                  <a:pt x="0" y="47"/>
                </a:cubicBezTo>
                <a:cubicBezTo>
                  <a:pt x="6" y="47"/>
                  <a:pt x="12" y="47"/>
                  <a:pt x="17" y="47"/>
                </a:cubicBezTo>
                <a:cubicBezTo>
                  <a:pt x="17" y="49"/>
                  <a:pt x="17" y="49"/>
                  <a:pt x="17" y="49"/>
                </a:cubicBezTo>
                <a:cubicBezTo>
                  <a:pt x="0" y="49"/>
                  <a:pt x="0" y="49"/>
                  <a:pt x="0" y="49"/>
                </a:cubicBezTo>
                <a:cubicBezTo>
                  <a:pt x="0" y="51"/>
                  <a:pt x="0" y="51"/>
                  <a:pt x="0" y="51"/>
                </a:cubicBezTo>
                <a:cubicBezTo>
                  <a:pt x="17" y="51"/>
                  <a:pt x="17" y="51"/>
                  <a:pt x="17" y="51"/>
                </a:cubicBezTo>
                <a:cubicBezTo>
                  <a:pt x="23" y="51"/>
                  <a:pt x="23" y="51"/>
                  <a:pt x="23" y="51"/>
                </a:cubicBezTo>
                <a:cubicBezTo>
                  <a:pt x="24" y="51"/>
                  <a:pt x="24" y="51"/>
                  <a:pt x="24" y="51"/>
                </a:cubicBezTo>
                <a:cubicBezTo>
                  <a:pt x="65" y="51"/>
                  <a:pt x="65" y="51"/>
                  <a:pt x="65" y="51"/>
                </a:cubicBezTo>
                <a:cubicBezTo>
                  <a:pt x="66" y="51"/>
                  <a:pt x="66" y="51"/>
                  <a:pt x="66" y="51"/>
                </a:cubicBezTo>
                <a:cubicBezTo>
                  <a:pt x="72" y="51"/>
                  <a:pt x="72" y="51"/>
                  <a:pt x="72" y="51"/>
                </a:cubicBezTo>
                <a:cubicBezTo>
                  <a:pt x="95" y="51"/>
                  <a:pt x="95" y="51"/>
                  <a:pt x="95" y="51"/>
                </a:cubicBezTo>
                <a:cubicBezTo>
                  <a:pt x="97" y="51"/>
                  <a:pt x="98" y="51"/>
                  <a:pt x="99" y="51"/>
                </a:cubicBezTo>
                <a:cubicBezTo>
                  <a:pt x="100" y="51"/>
                  <a:pt x="100" y="51"/>
                  <a:pt x="100" y="51"/>
                </a:cubicBezTo>
                <a:cubicBezTo>
                  <a:pt x="101" y="51"/>
                  <a:pt x="101" y="51"/>
                  <a:pt x="101" y="51"/>
                </a:cubicBezTo>
                <a:cubicBezTo>
                  <a:pt x="104" y="51"/>
                  <a:pt x="107" y="51"/>
                  <a:pt x="109" y="51"/>
                </a:cubicBezTo>
                <a:cubicBezTo>
                  <a:pt x="110" y="51"/>
                  <a:pt x="110" y="51"/>
                  <a:pt x="110" y="51"/>
                </a:cubicBezTo>
                <a:cubicBezTo>
                  <a:pt x="114" y="51"/>
                  <a:pt x="118" y="51"/>
                  <a:pt x="122" y="51"/>
                </a:cubicBezTo>
                <a:cubicBezTo>
                  <a:pt x="123" y="51"/>
                  <a:pt x="123" y="51"/>
                  <a:pt x="123" y="51"/>
                </a:cubicBezTo>
                <a:cubicBezTo>
                  <a:pt x="123" y="51"/>
                  <a:pt x="123" y="51"/>
                  <a:pt x="123" y="51"/>
                </a:cubicBezTo>
                <a:cubicBezTo>
                  <a:pt x="129" y="51"/>
                  <a:pt x="136" y="52"/>
                  <a:pt x="142" y="52"/>
                </a:cubicBezTo>
                <a:cubicBezTo>
                  <a:pt x="142" y="52"/>
                  <a:pt x="142" y="52"/>
                  <a:pt x="142" y="52"/>
                </a:cubicBezTo>
                <a:cubicBezTo>
                  <a:pt x="143" y="52"/>
                  <a:pt x="143" y="52"/>
                  <a:pt x="143" y="52"/>
                </a:cubicBezTo>
                <a:cubicBezTo>
                  <a:pt x="147" y="52"/>
                  <a:pt x="150" y="52"/>
                  <a:pt x="153" y="52"/>
                </a:cubicBezTo>
                <a:cubicBezTo>
                  <a:pt x="154" y="52"/>
                  <a:pt x="154" y="52"/>
                  <a:pt x="154" y="52"/>
                </a:cubicBezTo>
                <a:cubicBezTo>
                  <a:pt x="155" y="52"/>
                  <a:pt x="155" y="52"/>
                  <a:pt x="155" y="52"/>
                </a:cubicBezTo>
                <a:cubicBezTo>
                  <a:pt x="155" y="52"/>
                  <a:pt x="155" y="52"/>
                  <a:pt x="155" y="52"/>
                </a:cubicBezTo>
                <a:cubicBezTo>
                  <a:pt x="159" y="52"/>
                  <a:pt x="164" y="51"/>
                  <a:pt x="168" y="51"/>
                </a:cubicBezTo>
                <a:cubicBezTo>
                  <a:pt x="170" y="51"/>
                  <a:pt x="171" y="51"/>
                  <a:pt x="172" y="51"/>
                </a:cubicBezTo>
                <a:cubicBezTo>
                  <a:pt x="172" y="51"/>
                  <a:pt x="172" y="51"/>
                  <a:pt x="172" y="51"/>
                </a:cubicBezTo>
                <a:cubicBezTo>
                  <a:pt x="173" y="51"/>
                  <a:pt x="173" y="51"/>
                  <a:pt x="173" y="51"/>
                </a:cubicBezTo>
                <a:cubicBezTo>
                  <a:pt x="173" y="51"/>
                  <a:pt x="173" y="51"/>
                  <a:pt x="173" y="51"/>
                </a:cubicBezTo>
                <a:cubicBezTo>
                  <a:pt x="174" y="51"/>
                  <a:pt x="174" y="51"/>
                  <a:pt x="174" y="51"/>
                </a:cubicBezTo>
                <a:cubicBezTo>
                  <a:pt x="174" y="51"/>
                  <a:pt x="174" y="52"/>
                  <a:pt x="175" y="52"/>
                </a:cubicBezTo>
                <a:cubicBezTo>
                  <a:pt x="178" y="52"/>
                  <a:pt x="178" y="52"/>
                  <a:pt x="178" y="52"/>
                </a:cubicBezTo>
                <a:cubicBezTo>
                  <a:pt x="179" y="52"/>
                  <a:pt x="179" y="52"/>
                  <a:pt x="179" y="52"/>
                </a:cubicBezTo>
                <a:cubicBezTo>
                  <a:pt x="196" y="52"/>
                  <a:pt x="196" y="52"/>
                  <a:pt x="196" y="52"/>
                </a:cubicBezTo>
                <a:cubicBezTo>
                  <a:pt x="251" y="52"/>
                  <a:pt x="251" y="52"/>
                  <a:pt x="251" y="52"/>
                </a:cubicBezTo>
                <a:cubicBezTo>
                  <a:pt x="275" y="52"/>
                  <a:pt x="275" y="52"/>
                  <a:pt x="275" y="52"/>
                </a:cubicBezTo>
                <a:cubicBezTo>
                  <a:pt x="286" y="52"/>
                  <a:pt x="286" y="52"/>
                  <a:pt x="286" y="52"/>
                </a:cubicBezTo>
                <a:cubicBezTo>
                  <a:pt x="289" y="52"/>
                  <a:pt x="293" y="52"/>
                  <a:pt x="296" y="52"/>
                </a:cubicBezTo>
                <a:cubicBezTo>
                  <a:pt x="297" y="52"/>
                  <a:pt x="297" y="52"/>
                  <a:pt x="297" y="52"/>
                </a:cubicBezTo>
                <a:cubicBezTo>
                  <a:pt x="298" y="52"/>
                  <a:pt x="298" y="52"/>
                  <a:pt x="298" y="52"/>
                </a:cubicBezTo>
                <a:cubicBezTo>
                  <a:pt x="299" y="52"/>
                  <a:pt x="299" y="52"/>
                  <a:pt x="299" y="52"/>
                </a:cubicBezTo>
                <a:cubicBezTo>
                  <a:pt x="305" y="52"/>
                  <a:pt x="310" y="52"/>
                  <a:pt x="316" y="51"/>
                </a:cubicBezTo>
                <a:cubicBezTo>
                  <a:pt x="322" y="51"/>
                  <a:pt x="328" y="51"/>
                  <a:pt x="335" y="51"/>
                </a:cubicBezTo>
                <a:cubicBezTo>
                  <a:pt x="336" y="51"/>
                  <a:pt x="336" y="51"/>
                  <a:pt x="336" y="51"/>
                </a:cubicBezTo>
                <a:cubicBezTo>
                  <a:pt x="338" y="51"/>
                  <a:pt x="340" y="51"/>
                  <a:pt x="341" y="51"/>
                </a:cubicBezTo>
                <a:cubicBezTo>
                  <a:pt x="342" y="51"/>
                  <a:pt x="342" y="51"/>
                  <a:pt x="342" y="51"/>
                </a:cubicBezTo>
                <a:cubicBezTo>
                  <a:pt x="343" y="51"/>
                  <a:pt x="344" y="51"/>
                  <a:pt x="345" y="51"/>
                </a:cubicBezTo>
                <a:cubicBezTo>
                  <a:pt x="346" y="51"/>
                  <a:pt x="346" y="51"/>
                  <a:pt x="346" y="51"/>
                </a:cubicBezTo>
                <a:cubicBezTo>
                  <a:pt x="347" y="51"/>
                  <a:pt x="348" y="51"/>
                  <a:pt x="349" y="51"/>
                </a:cubicBezTo>
                <a:cubicBezTo>
                  <a:pt x="350" y="51"/>
                  <a:pt x="350" y="51"/>
                  <a:pt x="350" y="51"/>
                </a:cubicBezTo>
                <a:cubicBezTo>
                  <a:pt x="354" y="51"/>
                  <a:pt x="358" y="51"/>
                  <a:pt x="362" y="51"/>
                </a:cubicBezTo>
                <a:cubicBezTo>
                  <a:pt x="363" y="51"/>
                  <a:pt x="363" y="51"/>
                  <a:pt x="363" y="51"/>
                </a:cubicBezTo>
                <a:cubicBezTo>
                  <a:pt x="364" y="51"/>
                  <a:pt x="364" y="51"/>
                  <a:pt x="365" y="51"/>
                </a:cubicBezTo>
                <a:cubicBezTo>
                  <a:pt x="366" y="51"/>
                  <a:pt x="366" y="51"/>
                  <a:pt x="366" y="51"/>
                </a:cubicBezTo>
                <a:cubicBezTo>
                  <a:pt x="373" y="51"/>
                  <a:pt x="380" y="51"/>
                  <a:pt x="386" y="51"/>
                </a:cubicBezTo>
                <a:cubicBezTo>
                  <a:pt x="387" y="51"/>
                  <a:pt x="387" y="51"/>
                  <a:pt x="387" y="51"/>
                </a:cubicBezTo>
                <a:cubicBezTo>
                  <a:pt x="389" y="51"/>
                  <a:pt x="391" y="51"/>
                  <a:pt x="393" y="51"/>
                </a:cubicBezTo>
                <a:cubicBezTo>
                  <a:pt x="399" y="52"/>
                  <a:pt x="405" y="52"/>
                  <a:pt x="411" y="52"/>
                </a:cubicBezTo>
                <a:cubicBezTo>
                  <a:pt x="412" y="52"/>
                  <a:pt x="412" y="52"/>
                  <a:pt x="412" y="52"/>
                </a:cubicBezTo>
                <a:cubicBezTo>
                  <a:pt x="417" y="52"/>
                  <a:pt x="422" y="52"/>
                  <a:pt x="428" y="52"/>
                </a:cubicBezTo>
                <a:cubicBezTo>
                  <a:pt x="428" y="50"/>
                  <a:pt x="428" y="50"/>
                  <a:pt x="428" y="50"/>
                </a:cubicBezTo>
                <a:cubicBezTo>
                  <a:pt x="423" y="50"/>
                  <a:pt x="418" y="50"/>
                  <a:pt x="413" y="50"/>
                </a:cubicBezTo>
                <a:cubicBezTo>
                  <a:pt x="413" y="48"/>
                  <a:pt x="413" y="48"/>
                  <a:pt x="413" y="48"/>
                </a:cubicBezTo>
                <a:cubicBezTo>
                  <a:pt x="428" y="48"/>
                  <a:pt x="428" y="48"/>
                  <a:pt x="428" y="48"/>
                </a:cubicBezTo>
                <a:cubicBezTo>
                  <a:pt x="428" y="46"/>
                  <a:pt x="428" y="46"/>
                  <a:pt x="428" y="46"/>
                </a:cubicBezTo>
                <a:cubicBezTo>
                  <a:pt x="413" y="46"/>
                  <a:pt x="413" y="46"/>
                  <a:pt x="413" y="46"/>
                </a:cubicBezTo>
                <a:cubicBezTo>
                  <a:pt x="400" y="46"/>
                  <a:pt x="400" y="46"/>
                  <a:pt x="400" y="46"/>
                </a:cubicBezTo>
                <a:cubicBezTo>
                  <a:pt x="398" y="45"/>
                  <a:pt x="396" y="44"/>
                  <a:pt x="393" y="44"/>
                </a:cubicBezTo>
                <a:cubicBezTo>
                  <a:pt x="392" y="42"/>
                  <a:pt x="390" y="42"/>
                  <a:pt x="388" y="41"/>
                </a:cubicBezTo>
                <a:cubicBezTo>
                  <a:pt x="388" y="40"/>
                  <a:pt x="388" y="40"/>
                  <a:pt x="388" y="40"/>
                </a:cubicBezTo>
                <a:cubicBezTo>
                  <a:pt x="388" y="40"/>
                  <a:pt x="388" y="40"/>
                  <a:pt x="388" y="40"/>
                </a:cubicBezTo>
                <a:cubicBezTo>
                  <a:pt x="388" y="40"/>
                  <a:pt x="388" y="40"/>
                  <a:pt x="388" y="40"/>
                </a:cubicBezTo>
                <a:cubicBezTo>
                  <a:pt x="386" y="39"/>
                  <a:pt x="386" y="39"/>
                  <a:pt x="386" y="39"/>
                </a:cubicBezTo>
                <a:cubicBezTo>
                  <a:pt x="386" y="39"/>
                  <a:pt x="386" y="39"/>
                  <a:pt x="386" y="39"/>
                </a:cubicBezTo>
                <a:cubicBezTo>
                  <a:pt x="381" y="36"/>
                  <a:pt x="376" y="32"/>
                  <a:pt x="371" y="28"/>
                </a:cubicBezTo>
                <a:cubicBezTo>
                  <a:pt x="371" y="27"/>
                  <a:pt x="371" y="27"/>
                  <a:pt x="371" y="27"/>
                </a:cubicBezTo>
                <a:cubicBezTo>
                  <a:pt x="372" y="27"/>
                  <a:pt x="373" y="26"/>
                  <a:pt x="374" y="25"/>
                </a:cubicBezTo>
                <a:cubicBezTo>
                  <a:pt x="375" y="24"/>
                  <a:pt x="377" y="22"/>
                  <a:pt x="377" y="20"/>
                </a:cubicBezTo>
                <a:cubicBezTo>
                  <a:pt x="377" y="19"/>
                  <a:pt x="377" y="19"/>
                  <a:pt x="377" y="19"/>
                </a:cubicBezTo>
                <a:cubicBezTo>
                  <a:pt x="377" y="19"/>
                  <a:pt x="377" y="19"/>
                  <a:pt x="377" y="19"/>
                </a:cubicBezTo>
                <a:cubicBezTo>
                  <a:pt x="377" y="19"/>
                  <a:pt x="377" y="19"/>
                  <a:pt x="377" y="19"/>
                </a:cubicBezTo>
                <a:cubicBezTo>
                  <a:pt x="376" y="17"/>
                  <a:pt x="375" y="15"/>
                  <a:pt x="373" y="13"/>
                </a:cubicBezTo>
                <a:cubicBezTo>
                  <a:pt x="372" y="10"/>
                  <a:pt x="369" y="8"/>
                  <a:pt x="367" y="6"/>
                </a:cubicBezTo>
                <a:cubicBezTo>
                  <a:pt x="367" y="6"/>
                  <a:pt x="367" y="6"/>
                  <a:pt x="367" y="6"/>
                </a:cubicBezTo>
                <a:cubicBezTo>
                  <a:pt x="367" y="5"/>
                  <a:pt x="367" y="5"/>
                  <a:pt x="367" y="5"/>
                </a:cubicBezTo>
                <a:cubicBezTo>
                  <a:pt x="367" y="4"/>
                  <a:pt x="367" y="4"/>
                  <a:pt x="367" y="4"/>
                </a:cubicBezTo>
                <a:cubicBezTo>
                  <a:pt x="366" y="4"/>
                  <a:pt x="366" y="4"/>
                  <a:pt x="366" y="4"/>
                </a:cubicBezTo>
                <a:cubicBezTo>
                  <a:pt x="366" y="3"/>
                  <a:pt x="367" y="2"/>
                  <a:pt x="367" y="2"/>
                </a:cubicBezTo>
                <a:cubicBezTo>
                  <a:pt x="367" y="1"/>
                  <a:pt x="367" y="1"/>
                  <a:pt x="367" y="1"/>
                </a:cubicBezTo>
                <a:cubicBezTo>
                  <a:pt x="367" y="1"/>
                  <a:pt x="367" y="1"/>
                  <a:pt x="367" y="1"/>
                </a:cubicBezTo>
                <a:cubicBezTo>
                  <a:pt x="368" y="1"/>
                  <a:pt x="368" y="1"/>
                  <a:pt x="368" y="1"/>
                </a:cubicBezTo>
                <a:cubicBezTo>
                  <a:pt x="368" y="1"/>
                  <a:pt x="368" y="1"/>
                  <a:pt x="368" y="1"/>
                </a:cubicBezTo>
                <a:cubicBezTo>
                  <a:pt x="368" y="1"/>
                  <a:pt x="369" y="1"/>
                  <a:pt x="369" y="2"/>
                </a:cubicBezTo>
                <a:cubicBezTo>
                  <a:pt x="370" y="2"/>
                  <a:pt x="371" y="3"/>
                  <a:pt x="372" y="4"/>
                </a:cubicBezTo>
                <a:cubicBezTo>
                  <a:pt x="376" y="8"/>
                  <a:pt x="381" y="12"/>
                  <a:pt x="384" y="17"/>
                </a:cubicBezTo>
                <a:cubicBezTo>
                  <a:pt x="384" y="17"/>
                  <a:pt x="384" y="17"/>
                  <a:pt x="384" y="17"/>
                </a:cubicBezTo>
                <a:cubicBezTo>
                  <a:pt x="384" y="17"/>
                  <a:pt x="384" y="17"/>
                  <a:pt x="384" y="17"/>
                </a:cubicBezTo>
                <a:cubicBezTo>
                  <a:pt x="385" y="18"/>
                  <a:pt x="386" y="19"/>
                  <a:pt x="386" y="20"/>
                </a:cubicBezTo>
                <a:cubicBezTo>
                  <a:pt x="386" y="20"/>
                  <a:pt x="386" y="20"/>
                  <a:pt x="386" y="20"/>
                </a:cubicBezTo>
                <a:cubicBezTo>
                  <a:pt x="387" y="20"/>
                  <a:pt x="387" y="20"/>
                  <a:pt x="387" y="20"/>
                </a:cubicBezTo>
                <a:cubicBezTo>
                  <a:pt x="388" y="23"/>
                  <a:pt x="388" y="23"/>
                  <a:pt x="388" y="23"/>
                </a:cubicBezTo>
                <a:cubicBezTo>
                  <a:pt x="388" y="22"/>
                  <a:pt x="388" y="22"/>
                  <a:pt x="388" y="22"/>
                </a:cubicBezTo>
                <a:cubicBezTo>
                  <a:pt x="390" y="23"/>
                  <a:pt x="391" y="25"/>
                  <a:pt x="392" y="26"/>
                </a:cubicBezTo>
                <a:cubicBezTo>
                  <a:pt x="398" y="30"/>
                  <a:pt x="404" y="33"/>
                  <a:pt x="411" y="35"/>
                </a:cubicBezTo>
                <a:cubicBezTo>
                  <a:pt x="411" y="35"/>
                  <a:pt x="411" y="35"/>
                  <a:pt x="411" y="35"/>
                </a:cubicBezTo>
                <a:cubicBezTo>
                  <a:pt x="411" y="35"/>
                  <a:pt x="411" y="35"/>
                  <a:pt x="411" y="35"/>
                </a:cubicBezTo>
                <a:cubicBezTo>
                  <a:pt x="411" y="35"/>
                  <a:pt x="411" y="35"/>
                  <a:pt x="411" y="35"/>
                </a:cubicBezTo>
                <a:cubicBezTo>
                  <a:pt x="413" y="36"/>
                  <a:pt x="413" y="36"/>
                  <a:pt x="413" y="36"/>
                </a:cubicBezTo>
                <a:cubicBezTo>
                  <a:pt x="413" y="36"/>
                  <a:pt x="413" y="36"/>
                  <a:pt x="413" y="36"/>
                </a:cubicBezTo>
                <a:cubicBezTo>
                  <a:pt x="416" y="36"/>
                  <a:pt x="419" y="37"/>
                  <a:pt x="422" y="37"/>
                </a:cubicBezTo>
                <a:cubicBezTo>
                  <a:pt x="424" y="37"/>
                  <a:pt x="426" y="37"/>
                  <a:pt x="428" y="36"/>
                </a:cubicBezTo>
                <a:cubicBezTo>
                  <a:pt x="428" y="34"/>
                  <a:pt x="428" y="34"/>
                  <a:pt x="428" y="34"/>
                </a:cubicBezTo>
                <a:cubicBezTo>
                  <a:pt x="426" y="35"/>
                  <a:pt x="424" y="35"/>
                  <a:pt x="422" y="35"/>
                </a:cubicBezTo>
                <a:cubicBezTo>
                  <a:pt x="419" y="35"/>
                  <a:pt x="416" y="34"/>
                  <a:pt x="413" y="34"/>
                </a:cubicBezTo>
                <a:cubicBezTo>
                  <a:pt x="413" y="33"/>
                  <a:pt x="413" y="33"/>
                  <a:pt x="413" y="33"/>
                </a:cubicBezTo>
                <a:cubicBezTo>
                  <a:pt x="413" y="33"/>
                  <a:pt x="414" y="33"/>
                  <a:pt x="415" y="33"/>
                </a:cubicBezTo>
                <a:cubicBezTo>
                  <a:pt x="416" y="33"/>
                  <a:pt x="417" y="33"/>
                  <a:pt x="418" y="34"/>
                </a:cubicBezTo>
                <a:cubicBezTo>
                  <a:pt x="418" y="34"/>
                  <a:pt x="418" y="34"/>
                  <a:pt x="418" y="34"/>
                </a:cubicBezTo>
                <a:cubicBezTo>
                  <a:pt x="419" y="34"/>
                  <a:pt x="419" y="34"/>
                  <a:pt x="419" y="34"/>
                </a:cubicBezTo>
                <a:cubicBezTo>
                  <a:pt x="420" y="34"/>
                  <a:pt x="422" y="34"/>
                  <a:pt x="425" y="34"/>
                </a:cubicBezTo>
                <a:cubicBezTo>
                  <a:pt x="426" y="33"/>
                  <a:pt x="427" y="33"/>
                  <a:pt x="428" y="33"/>
                </a:cubicBezTo>
                <a:cubicBezTo>
                  <a:pt x="428" y="31"/>
                  <a:pt x="428" y="31"/>
                  <a:pt x="428" y="31"/>
                </a:cubicBezTo>
                <a:cubicBezTo>
                  <a:pt x="427" y="31"/>
                  <a:pt x="426" y="31"/>
                  <a:pt x="425" y="32"/>
                </a:cubicBezTo>
                <a:cubicBezTo>
                  <a:pt x="423" y="32"/>
                  <a:pt x="421" y="32"/>
                  <a:pt x="419" y="32"/>
                </a:cubicBezTo>
                <a:cubicBezTo>
                  <a:pt x="418" y="31"/>
                  <a:pt x="416" y="31"/>
                  <a:pt x="415" y="31"/>
                </a:cubicBezTo>
                <a:cubicBezTo>
                  <a:pt x="414" y="31"/>
                  <a:pt x="413" y="31"/>
                  <a:pt x="412" y="31"/>
                </a:cubicBezTo>
                <a:cubicBezTo>
                  <a:pt x="411" y="30"/>
                  <a:pt x="410" y="30"/>
                  <a:pt x="409" y="29"/>
                </a:cubicBezTo>
                <a:cubicBezTo>
                  <a:pt x="410" y="29"/>
                  <a:pt x="411" y="29"/>
                  <a:pt x="412" y="29"/>
                </a:cubicBezTo>
                <a:cubicBezTo>
                  <a:pt x="413" y="29"/>
                  <a:pt x="415" y="29"/>
                  <a:pt x="417" y="29"/>
                </a:cubicBezTo>
                <a:cubicBezTo>
                  <a:pt x="421" y="29"/>
                  <a:pt x="425" y="30"/>
                  <a:pt x="428" y="31"/>
                </a:cubicBezTo>
                <a:cubicBezTo>
                  <a:pt x="428" y="29"/>
                  <a:pt x="428" y="29"/>
                  <a:pt x="428" y="29"/>
                </a:cubicBezTo>
                <a:cubicBezTo>
                  <a:pt x="424" y="27"/>
                  <a:pt x="421" y="27"/>
                  <a:pt x="417" y="27"/>
                </a:cubicBezTo>
                <a:cubicBezTo>
                  <a:pt x="417" y="27"/>
                  <a:pt x="417" y="27"/>
                  <a:pt x="417" y="27"/>
                </a:cubicBezTo>
                <a:cubicBezTo>
                  <a:pt x="417" y="27"/>
                  <a:pt x="417" y="27"/>
                  <a:pt x="417" y="27"/>
                </a:cubicBezTo>
                <a:cubicBezTo>
                  <a:pt x="416" y="27"/>
                  <a:pt x="414" y="27"/>
                  <a:pt x="413" y="27"/>
                </a:cubicBezTo>
                <a:cubicBezTo>
                  <a:pt x="413" y="26"/>
                  <a:pt x="413" y="26"/>
                  <a:pt x="413" y="26"/>
                </a:cubicBezTo>
                <a:cubicBezTo>
                  <a:pt x="413" y="26"/>
                  <a:pt x="413" y="26"/>
                  <a:pt x="414" y="26"/>
                </a:cubicBezTo>
                <a:cubicBezTo>
                  <a:pt x="414" y="26"/>
                  <a:pt x="414" y="26"/>
                  <a:pt x="414" y="26"/>
                </a:cubicBezTo>
                <a:cubicBezTo>
                  <a:pt x="418" y="26"/>
                  <a:pt x="423" y="26"/>
                  <a:pt x="428" y="28"/>
                </a:cubicBezTo>
                <a:cubicBezTo>
                  <a:pt x="428" y="26"/>
                  <a:pt x="428" y="26"/>
                  <a:pt x="428" y="26"/>
                </a:cubicBezTo>
                <a:cubicBezTo>
                  <a:pt x="423" y="24"/>
                  <a:pt x="418" y="24"/>
                  <a:pt x="414" y="24"/>
                </a:cubicBezTo>
                <a:cubicBezTo>
                  <a:pt x="413" y="24"/>
                  <a:pt x="412" y="24"/>
                  <a:pt x="412" y="24"/>
                </a:cubicBezTo>
                <a:cubicBezTo>
                  <a:pt x="412" y="24"/>
                  <a:pt x="411" y="24"/>
                  <a:pt x="411" y="24"/>
                </a:cubicBezTo>
                <a:cubicBezTo>
                  <a:pt x="410" y="24"/>
                  <a:pt x="409" y="24"/>
                  <a:pt x="407" y="24"/>
                </a:cubicBezTo>
                <a:cubicBezTo>
                  <a:pt x="405" y="24"/>
                  <a:pt x="404" y="25"/>
                  <a:pt x="404" y="25"/>
                </a:cubicBezTo>
                <a:cubicBezTo>
                  <a:pt x="403" y="26"/>
                  <a:pt x="403" y="26"/>
                  <a:pt x="402" y="26"/>
                </a:cubicBezTo>
                <a:cubicBezTo>
                  <a:pt x="399" y="24"/>
                  <a:pt x="396" y="22"/>
                  <a:pt x="393" y="20"/>
                </a:cubicBezTo>
                <a:cubicBezTo>
                  <a:pt x="391" y="18"/>
                  <a:pt x="390" y="16"/>
                  <a:pt x="388" y="14"/>
                </a:cubicBezTo>
                <a:cubicBezTo>
                  <a:pt x="388" y="14"/>
                  <a:pt x="388" y="14"/>
                  <a:pt x="388" y="14"/>
                </a:cubicBezTo>
                <a:cubicBezTo>
                  <a:pt x="388" y="14"/>
                  <a:pt x="388" y="14"/>
                  <a:pt x="388" y="14"/>
                </a:cubicBezTo>
                <a:cubicBezTo>
                  <a:pt x="388" y="13"/>
                  <a:pt x="388" y="13"/>
                  <a:pt x="388" y="13"/>
                </a:cubicBezTo>
                <a:cubicBezTo>
                  <a:pt x="388" y="13"/>
                  <a:pt x="388" y="13"/>
                  <a:pt x="388" y="13"/>
                </a:cubicBezTo>
                <a:cubicBezTo>
                  <a:pt x="389" y="13"/>
                  <a:pt x="389" y="13"/>
                  <a:pt x="390" y="13"/>
                </a:cubicBezTo>
                <a:cubicBezTo>
                  <a:pt x="391" y="12"/>
                  <a:pt x="392" y="11"/>
                  <a:pt x="393" y="10"/>
                </a:cubicBezTo>
                <a:cubicBezTo>
                  <a:pt x="399" y="7"/>
                  <a:pt x="405" y="7"/>
                  <a:pt x="412" y="7"/>
                </a:cubicBezTo>
                <a:cubicBezTo>
                  <a:pt x="417" y="7"/>
                  <a:pt x="422" y="8"/>
                  <a:pt x="428" y="9"/>
                </a:cubicBezTo>
                <a:cubicBezTo>
                  <a:pt x="428" y="7"/>
                  <a:pt x="428" y="7"/>
                  <a:pt x="428" y="7"/>
                </a:cubicBezTo>
                <a:cubicBezTo>
                  <a:pt x="423" y="6"/>
                  <a:pt x="418" y="5"/>
                  <a:pt x="413" y="5"/>
                </a:cubicBezTo>
                <a:cubicBezTo>
                  <a:pt x="413" y="4"/>
                  <a:pt x="413" y="4"/>
                  <a:pt x="413" y="4"/>
                </a:cubicBezTo>
                <a:cubicBezTo>
                  <a:pt x="416" y="4"/>
                  <a:pt x="419" y="4"/>
                  <a:pt x="422" y="5"/>
                </a:cubicBezTo>
                <a:cubicBezTo>
                  <a:pt x="424" y="5"/>
                  <a:pt x="426" y="6"/>
                  <a:pt x="428" y="6"/>
                </a:cubicBezTo>
                <a:cubicBezTo>
                  <a:pt x="428" y="4"/>
                  <a:pt x="428" y="4"/>
                  <a:pt x="428" y="4"/>
                </a:cubicBezTo>
                <a:cubicBezTo>
                  <a:pt x="426" y="4"/>
                  <a:pt x="424" y="3"/>
                  <a:pt x="423" y="3"/>
                </a:cubicBezTo>
                <a:cubicBezTo>
                  <a:pt x="423" y="3"/>
                  <a:pt x="423" y="3"/>
                  <a:pt x="423" y="3"/>
                </a:cubicBezTo>
                <a:cubicBezTo>
                  <a:pt x="423" y="3"/>
                  <a:pt x="423" y="3"/>
                  <a:pt x="423" y="3"/>
                </a:cubicBezTo>
                <a:cubicBezTo>
                  <a:pt x="420" y="2"/>
                  <a:pt x="416" y="2"/>
                  <a:pt x="413" y="2"/>
                </a:cubicBezTo>
                <a:cubicBezTo>
                  <a:pt x="413" y="2"/>
                  <a:pt x="413" y="2"/>
                  <a:pt x="413" y="2"/>
                </a:cubicBezTo>
                <a:cubicBezTo>
                  <a:pt x="412" y="2"/>
                  <a:pt x="412" y="2"/>
                  <a:pt x="412" y="2"/>
                </a:cubicBezTo>
                <a:cubicBezTo>
                  <a:pt x="411" y="2"/>
                  <a:pt x="411" y="2"/>
                  <a:pt x="411" y="2"/>
                </a:cubicBezTo>
                <a:cubicBezTo>
                  <a:pt x="411" y="2"/>
                  <a:pt x="411" y="2"/>
                  <a:pt x="411" y="2"/>
                </a:cubicBezTo>
                <a:cubicBezTo>
                  <a:pt x="407" y="2"/>
                  <a:pt x="404" y="2"/>
                  <a:pt x="400" y="2"/>
                </a:cubicBezTo>
                <a:cubicBezTo>
                  <a:pt x="401" y="2"/>
                  <a:pt x="401" y="1"/>
                  <a:pt x="401" y="0"/>
                </a:cubicBezTo>
                <a:cubicBezTo>
                  <a:pt x="401" y="0"/>
                  <a:pt x="401" y="0"/>
                  <a:pt x="402" y="0"/>
                </a:cubicBezTo>
              </a:path>
            </a:pathLst>
          </a:custGeom>
          <a:solidFill>
            <a:srgbClr val="E8888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28" name="PA_任意多边形 1460"/>
          <p:cNvSpPr>
            <a:spLocks noEditPoints="1"/>
          </p:cNvSpPr>
          <p:nvPr>
            <p:custDataLst>
              <p:tags r:id="rId193"/>
            </p:custDataLst>
          </p:nvPr>
        </p:nvSpPr>
        <p:spPr bwMode="auto">
          <a:xfrm>
            <a:off x="-58738" y="6567488"/>
            <a:ext cx="3097213" cy="350838"/>
          </a:xfrm>
          <a:custGeom>
            <a:avLst/>
            <a:gdLst>
              <a:gd name="T0" fmla="*/ 1203 w 1288"/>
              <a:gd name="T1" fmla="*/ 144 h 146"/>
              <a:gd name="T2" fmla="*/ 2 w 1288"/>
              <a:gd name="T3" fmla="*/ 137 h 146"/>
              <a:gd name="T4" fmla="*/ 18 w 1288"/>
              <a:gd name="T5" fmla="*/ 143 h 146"/>
              <a:gd name="T6" fmla="*/ 0 w 1288"/>
              <a:gd name="T7" fmla="*/ 126 h 146"/>
              <a:gd name="T8" fmla="*/ 3 w 1288"/>
              <a:gd name="T9" fmla="*/ 128 h 146"/>
              <a:gd name="T10" fmla="*/ 0 w 1288"/>
              <a:gd name="T11" fmla="*/ 132 h 146"/>
              <a:gd name="T12" fmla="*/ 17 w 1288"/>
              <a:gd name="T13" fmla="*/ 138 h 146"/>
              <a:gd name="T14" fmla="*/ 15 w 1288"/>
              <a:gd name="T15" fmla="*/ 130 h 146"/>
              <a:gd name="T16" fmla="*/ 1278 w 1288"/>
              <a:gd name="T17" fmla="*/ 123 h 146"/>
              <a:gd name="T18" fmla="*/ 1272 w 1288"/>
              <a:gd name="T19" fmla="*/ 146 h 146"/>
              <a:gd name="T20" fmla="*/ 1276 w 1288"/>
              <a:gd name="T21" fmla="*/ 131 h 146"/>
              <a:gd name="T22" fmla="*/ 1284 w 1288"/>
              <a:gd name="T23" fmla="*/ 113 h 146"/>
              <a:gd name="T24" fmla="*/ 1282 w 1288"/>
              <a:gd name="T25" fmla="*/ 117 h 146"/>
              <a:gd name="T26" fmla="*/ 1284 w 1288"/>
              <a:gd name="T27" fmla="*/ 116 h 146"/>
              <a:gd name="T28" fmla="*/ 1284 w 1288"/>
              <a:gd name="T29" fmla="*/ 113 h 146"/>
              <a:gd name="T30" fmla="*/ 0 w 1288"/>
              <a:gd name="T31" fmla="*/ 100 h 146"/>
              <a:gd name="T32" fmla="*/ 12 w 1288"/>
              <a:gd name="T33" fmla="*/ 108 h 146"/>
              <a:gd name="T34" fmla="*/ 11 w 1288"/>
              <a:gd name="T35" fmla="*/ 113 h 146"/>
              <a:gd name="T36" fmla="*/ 0 w 1288"/>
              <a:gd name="T37" fmla="*/ 119 h 146"/>
              <a:gd name="T38" fmla="*/ 2 w 1288"/>
              <a:gd name="T39" fmla="*/ 123 h 146"/>
              <a:gd name="T40" fmla="*/ 11 w 1288"/>
              <a:gd name="T41" fmla="*/ 128 h 146"/>
              <a:gd name="T42" fmla="*/ 14 w 1288"/>
              <a:gd name="T43" fmla="*/ 123 h 146"/>
              <a:gd name="T44" fmla="*/ 2 w 1288"/>
              <a:gd name="T45" fmla="*/ 117 h 146"/>
              <a:gd name="T46" fmla="*/ 13 w 1288"/>
              <a:gd name="T47" fmla="*/ 112 h 146"/>
              <a:gd name="T48" fmla="*/ 4 w 1288"/>
              <a:gd name="T49" fmla="*/ 109 h 146"/>
              <a:gd name="T50" fmla="*/ 19 w 1288"/>
              <a:gd name="T51" fmla="*/ 105 h 146"/>
              <a:gd name="T52" fmla="*/ 1284 w 1288"/>
              <a:gd name="T53" fmla="*/ 99 h 146"/>
              <a:gd name="T54" fmla="*/ 1280 w 1288"/>
              <a:gd name="T55" fmla="*/ 101 h 146"/>
              <a:gd name="T56" fmla="*/ 1286 w 1288"/>
              <a:gd name="T57" fmla="*/ 103 h 146"/>
              <a:gd name="T58" fmla="*/ 1279 w 1288"/>
              <a:gd name="T59" fmla="*/ 94 h 146"/>
              <a:gd name="T60" fmla="*/ 1279 w 1288"/>
              <a:gd name="T61" fmla="*/ 94 h 146"/>
              <a:gd name="T62" fmla="*/ 1284 w 1288"/>
              <a:gd name="T63" fmla="*/ 90 h 146"/>
              <a:gd name="T64" fmla="*/ 1284 w 1288"/>
              <a:gd name="T65" fmla="*/ 90 h 146"/>
              <a:gd name="T66" fmla="*/ 1281 w 1288"/>
              <a:gd name="T67" fmla="*/ 89 h 146"/>
              <a:gd name="T68" fmla="*/ 1285 w 1288"/>
              <a:gd name="T69" fmla="*/ 88 h 146"/>
              <a:gd name="T70" fmla="*/ 1285 w 1288"/>
              <a:gd name="T71" fmla="*/ 88 h 146"/>
              <a:gd name="T72" fmla="*/ 1284 w 1288"/>
              <a:gd name="T73" fmla="*/ 83 h 146"/>
              <a:gd name="T74" fmla="*/ 1273 w 1288"/>
              <a:gd name="T75" fmla="*/ 77 h 146"/>
              <a:gd name="T76" fmla="*/ 1278 w 1288"/>
              <a:gd name="T77" fmla="*/ 78 h 146"/>
              <a:gd name="T78" fmla="*/ 1275 w 1288"/>
              <a:gd name="T79" fmla="*/ 76 h 146"/>
              <a:gd name="T80" fmla="*/ 1282 w 1288"/>
              <a:gd name="T81" fmla="*/ 74 h 146"/>
              <a:gd name="T82" fmla="*/ 1272 w 1288"/>
              <a:gd name="T83" fmla="*/ 66 h 146"/>
              <a:gd name="T84" fmla="*/ 1276 w 1288"/>
              <a:gd name="T85" fmla="*/ 71 h 146"/>
              <a:gd name="T86" fmla="*/ 1273 w 1288"/>
              <a:gd name="T87" fmla="*/ 68 h 146"/>
              <a:gd name="T88" fmla="*/ 1285 w 1288"/>
              <a:gd name="T89" fmla="*/ 68 h 146"/>
              <a:gd name="T90" fmla="*/ 1282 w 1288"/>
              <a:gd name="T91" fmla="*/ 66 h 146"/>
              <a:gd name="T92" fmla="*/ 1283 w 1288"/>
              <a:gd name="T93" fmla="*/ 58 h 146"/>
              <a:gd name="T94" fmla="*/ 1269 w 1288"/>
              <a:gd name="T95" fmla="*/ 60 h 146"/>
              <a:gd name="T96" fmla="*/ 1279 w 1288"/>
              <a:gd name="T97" fmla="*/ 62 h 146"/>
              <a:gd name="T98" fmla="*/ 1273 w 1288"/>
              <a:gd name="T99" fmla="*/ 58 h 146"/>
              <a:gd name="T100" fmla="*/ 1275 w 1288"/>
              <a:gd name="T101" fmla="*/ 51 h 146"/>
              <a:gd name="T102" fmla="*/ 1288 w 1288"/>
              <a:gd name="T103" fmla="*/ 51 h 146"/>
              <a:gd name="T104" fmla="*/ 1288 w 1288"/>
              <a:gd name="T105" fmla="*/ 51 h 146"/>
              <a:gd name="T106" fmla="*/ 1271 w 1288"/>
              <a:gd name="T107" fmla="*/ 49 h 146"/>
              <a:gd name="T108" fmla="*/ 1270 w 1288"/>
              <a:gd name="T109" fmla="*/ 56 h 146"/>
              <a:gd name="T110" fmla="*/ 1271 w 1288"/>
              <a:gd name="T111" fmla="*/ 54 h 146"/>
              <a:gd name="T112" fmla="*/ 1280 w 1288"/>
              <a:gd name="T113" fmla="*/ 46 h 146"/>
              <a:gd name="T114" fmla="*/ 1273 w 1288"/>
              <a:gd name="T115" fmla="*/ 48 h 146"/>
              <a:gd name="T116" fmla="*/ 1280 w 1288"/>
              <a:gd name="T117" fmla="*/ 45 h 146"/>
              <a:gd name="T118" fmla="*/ 1281 w 1288"/>
              <a:gd name="T119" fmla="*/ 41 h 146"/>
              <a:gd name="T120" fmla="*/ 65 w 1288"/>
              <a:gd name="T121" fmla="*/ 21 h 146"/>
              <a:gd name="T122" fmla="*/ 1281 w 1288"/>
              <a:gd name="T123" fmla="*/ 19 h 146"/>
              <a:gd name="T124" fmla="*/ 1280 w 1288"/>
              <a:gd name="T125" fmla="*/ 1 h 1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288" h="146">
                <a:moveTo>
                  <a:pt x="1203" y="144"/>
                </a:moveTo>
                <a:cubicBezTo>
                  <a:pt x="1202" y="144"/>
                  <a:pt x="1202" y="144"/>
                  <a:pt x="1202" y="144"/>
                </a:cubicBezTo>
                <a:cubicBezTo>
                  <a:pt x="1202" y="145"/>
                  <a:pt x="1202" y="145"/>
                  <a:pt x="1202" y="145"/>
                </a:cubicBezTo>
                <a:cubicBezTo>
                  <a:pt x="1202" y="146"/>
                  <a:pt x="1202" y="146"/>
                  <a:pt x="1202" y="146"/>
                </a:cubicBezTo>
                <a:cubicBezTo>
                  <a:pt x="1203" y="146"/>
                  <a:pt x="1203" y="146"/>
                  <a:pt x="1203" y="146"/>
                </a:cubicBezTo>
                <a:cubicBezTo>
                  <a:pt x="1203" y="144"/>
                  <a:pt x="1203" y="144"/>
                  <a:pt x="1203" y="144"/>
                </a:cubicBezTo>
                <a:moveTo>
                  <a:pt x="3" y="134"/>
                </a:moveTo>
                <a:cubicBezTo>
                  <a:pt x="3" y="134"/>
                  <a:pt x="3" y="134"/>
                  <a:pt x="3" y="134"/>
                </a:cubicBezTo>
                <a:cubicBezTo>
                  <a:pt x="2" y="134"/>
                  <a:pt x="1" y="135"/>
                  <a:pt x="1" y="135"/>
                </a:cubicBezTo>
                <a:cubicBezTo>
                  <a:pt x="0" y="135"/>
                  <a:pt x="0" y="135"/>
                  <a:pt x="0" y="135"/>
                </a:cubicBezTo>
                <a:cubicBezTo>
                  <a:pt x="0" y="137"/>
                  <a:pt x="0" y="137"/>
                  <a:pt x="0" y="137"/>
                </a:cubicBezTo>
                <a:cubicBezTo>
                  <a:pt x="1" y="137"/>
                  <a:pt x="1" y="137"/>
                  <a:pt x="2" y="137"/>
                </a:cubicBezTo>
                <a:cubicBezTo>
                  <a:pt x="2" y="137"/>
                  <a:pt x="2" y="136"/>
                  <a:pt x="2" y="136"/>
                </a:cubicBezTo>
                <a:cubicBezTo>
                  <a:pt x="7" y="138"/>
                  <a:pt x="12" y="139"/>
                  <a:pt x="15" y="141"/>
                </a:cubicBezTo>
                <a:cubicBezTo>
                  <a:pt x="0" y="141"/>
                  <a:pt x="0" y="141"/>
                  <a:pt x="0" y="141"/>
                </a:cubicBezTo>
                <a:cubicBezTo>
                  <a:pt x="0" y="143"/>
                  <a:pt x="0" y="143"/>
                  <a:pt x="0" y="143"/>
                </a:cubicBezTo>
                <a:cubicBezTo>
                  <a:pt x="17" y="143"/>
                  <a:pt x="17" y="143"/>
                  <a:pt x="17" y="143"/>
                </a:cubicBezTo>
                <a:cubicBezTo>
                  <a:pt x="18" y="143"/>
                  <a:pt x="18" y="143"/>
                  <a:pt x="18" y="143"/>
                </a:cubicBezTo>
                <a:cubicBezTo>
                  <a:pt x="19" y="142"/>
                  <a:pt x="19" y="142"/>
                  <a:pt x="19" y="142"/>
                </a:cubicBezTo>
                <a:cubicBezTo>
                  <a:pt x="18" y="141"/>
                  <a:pt x="18" y="141"/>
                  <a:pt x="18" y="141"/>
                </a:cubicBezTo>
                <a:cubicBezTo>
                  <a:pt x="14" y="137"/>
                  <a:pt x="8" y="136"/>
                  <a:pt x="3" y="134"/>
                </a:cubicBezTo>
                <a:cubicBezTo>
                  <a:pt x="3" y="134"/>
                  <a:pt x="3" y="134"/>
                  <a:pt x="3" y="134"/>
                </a:cubicBezTo>
                <a:moveTo>
                  <a:pt x="3" y="126"/>
                </a:moveTo>
                <a:cubicBezTo>
                  <a:pt x="2" y="126"/>
                  <a:pt x="1" y="126"/>
                  <a:pt x="0" y="126"/>
                </a:cubicBezTo>
                <a:cubicBezTo>
                  <a:pt x="0" y="126"/>
                  <a:pt x="0" y="126"/>
                  <a:pt x="0" y="126"/>
                </a:cubicBezTo>
                <a:cubicBezTo>
                  <a:pt x="0" y="128"/>
                  <a:pt x="0" y="128"/>
                  <a:pt x="0" y="128"/>
                </a:cubicBezTo>
                <a:cubicBezTo>
                  <a:pt x="0" y="128"/>
                  <a:pt x="0" y="128"/>
                  <a:pt x="0" y="128"/>
                </a:cubicBezTo>
                <a:cubicBezTo>
                  <a:pt x="1" y="128"/>
                  <a:pt x="1" y="128"/>
                  <a:pt x="1" y="128"/>
                </a:cubicBezTo>
                <a:cubicBezTo>
                  <a:pt x="1" y="128"/>
                  <a:pt x="1" y="128"/>
                  <a:pt x="1" y="128"/>
                </a:cubicBezTo>
                <a:cubicBezTo>
                  <a:pt x="1" y="128"/>
                  <a:pt x="2" y="128"/>
                  <a:pt x="3" y="128"/>
                </a:cubicBezTo>
                <a:cubicBezTo>
                  <a:pt x="3" y="128"/>
                  <a:pt x="3" y="128"/>
                  <a:pt x="3" y="128"/>
                </a:cubicBezTo>
                <a:cubicBezTo>
                  <a:pt x="6" y="128"/>
                  <a:pt x="10" y="130"/>
                  <a:pt x="13" y="132"/>
                </a:cubicBezTo>
                <a:cubicBezTo>
                  <a:pt x="14" y="133"/>
                  <a:pt x="15" y="134"/>
                  <a:pt x="15" y="134"/>
                </a:cubicBezTo>
                <a:cubicBezTo>
                  <a:pt x="15" y="135"/>
                  <a:pt x="16" y="135"/>
                  <a:pt x="16" y="136"/>
                </a:cubicBezTo>
                <a:cubicBezTo>
                  <a:pt x="12" y="134"/>
                  <a:pt x="7" y="132"/>
                  <a:pt x="2" y="132"/>
                </a:cubicBezTo>
                <a:cubicBezTo>
                  <a:pt x="1" y="132"/>
                  <a:pt x="1" y="132"/>
                  <a:pt x="0" y="132"/>
                </a:cubicBezTo>
                <a:cubicBezTo>
                  <a:pt x="0" y="134"/>
                  <a:pt x="0" y="134"/>
                  <a:pt x="0" y="134"/>
                </a:cubicBezTo>
                <a:cubicBezTo>
                  <a:pt x="0" y="134"/>
                  <a:pt x="0" y="134"/>
                  <a:pt x="0" y="134"/>
                </a:cubicBezTo>
                <a:cubicBezTo>
                  <a:pt x="1" y="134"/>
                  <a:pt x="1" y="134"/>
                  <a:pt x="2" y="134"/>
                </a:cubicBezTo>
                <a:cubicBezTo>
                  <a:pt x="2" y="134"/>
                  <a:pt x="2" y="134"/>
                  <a:pt x="2" y="134"/>
                </a:cubicBezTo>
                <a:cubicBezTo>
                  <a:pt x="7" y="134"/>
                  <a:pt x="12" y="137"/>
                  <a:pt x="17" y="138"/>
                </a:cubicBezTo>
                <a:cubicBezTo>
                  <a:pt x="17" y="138"/>
                  <a:pt x="17" y="138"/>
                  <a:pt x="17" y="138"/>
                </a:cubicBezTo>
                <a:cubicBezTo>
                  <a:pt x="18" y="138"/>
                  <a:pt x="18" y="138"/>
                  <a:pt x="18" y="138"/>
                </a:cubicBezTo>
                <a:cubicBezTo>
                  <a:pt x="18" y="137"/>
                  <a:pt x="18" y="137"/>
                  <a:pt x="18" y="136"/>
                </a:cubicBezTo>
                <a:cubicBezTo>
                  <a:pt x="18" y="135"/>
                  <a:pt x="17" y="134"/>
                  <a:pt x="17" y="133"/>
                </a:cubicBezTo>
                <a:cubicBezTo>
                  <a:pt x="16" y="132"/>
                  <a:pt x="15" y="132"/>
                  <a:pt x="15" y="131"/>
                </a:cubicBezTo>
                <a:cubicBezTo>
                  <a:pt x="15" y="131"/>
                  <a:pt x="15" y="131"/>
                  <a:pt x="15" y="131"/>
                </a:cubicBezTo>
                <a:cubicBezTo>
                  <a:pt x="15" y="130"/>
                  <a:pt x="15" y="130"/>
                  <a:pt x="15" y="130"/>
                </a:cubicBezTo>
                <a:cubicBezTo>
                  <a:pt x="12" y="128"/>
                  <a:pt x="7" y="126"/>
                  <a:pt x="3" y="126"/>
                </a:cubicBezTo>
                <a:moveTo>
                  <a:pt x="722" y="125"/>
                </a:moveTo>
                <a:cubicBezTo>
                  <a:pt x="722" y="125"/>
                  <a:pt x="722" y="125"/>
                  <a:pt x="722" y="125"/>
                </a:cubicBezTo>
                <a:moveTo>
                  <a:pt x="722" y="125"/>
                </a:moveTo>
                <a:cubicBezTo>
                  <a:pt x="722" y="125"/>
                  <a:pt x="722" y="125"/>
                  <a:pt x="722" y="125"/>
                </a:cubicBezTo>
                <a:moveTo>
                  <a:pt x="1278" y="123"/>
                </a:moveTo>
                <a:cubicBezTo>
                  <a:pt x="1277" y="125"/>
                  <a:pt x="1275" y="128"/>
                  <a:pt x="1275" y="130"/>
                </a:cubicBezTo>
                <a:cubicBezTo>
                  <a:pt x="1273" y="134"/>
                  <a:pt x="1270" y="138"/>
                  <a:pt x="1270" y="143"/>
                </a:cubicBezTo>
                <a:cubicBezTo>
                  <a:pt x="1270" y="144"/>
                  <a:pt x="1270" y="145"/>
                  <a:pt x="1270" y="146"/>
                </a:cubicBezTo>
                <a:cubicBezTo>
                  <a:pt x="1271" y="146"/>
                  <a:pt x="1271" y="146"/>
                  <a:pt x="1271" y="146"/>
                </a:cubicBezTo>
                <a:cubicBezTo>
                  <a:pt x="1272" y="146"/>
                  <a:pt x="1272" y="146"/>
                  <a:pt x="1272" y="146"/>
                </a:cubicBezTo>
                <a:cubicBezTo>
                  <a:pt x="1272" y="146"/>
                  <a:pt x="1272" y="146"/>
                  <a:pt x="1272" y="146"/>
                </a:cubicBezTo>
                <a:cubicBezTo>
                  <a:pt x="1273" y="146"/>
                  <a:pt x="1273" y="146"/>
                  <a:pt x="1273" y="146"/>
                </a:cubicBezTo>
                <a:cubicBezTo>
                  <a:pt x="1273" y="146"/>
                  <a:pt x="1273" y="146"/>
                  <a:pt x="1273" y="146"/>
                </a:cubicBezTo>
                <a:cubicBezTo>
                  <a:pt x="1275" y="144"/>
                  <a:pt x="1275" y="144"/>
                  <a:pt x="1275" y="144"/>
                </a:cubicBezTo>
                <a:cubicBezTo>
                  <a:pt x="1272" y="144"/>
                  <a:pt x="1272" y="144"/>
                  <a:pt x="1272" y="144"/>
                </a:cubicBezTo>
                <a:cubicBezTo>
                  <a:pt x="1272" y="144"/>
                  <a:pt x="1272" y="143"/>
                  <a:pt x="1272" y="143"/>
                </a:cubicBezTo>
                <a:cubicBezTo>
                  <a:pt x="1272" y="139"/>
                  <a:pt x="1275" y="135"/>
                  <a:pt x="1276" y="131"/>
                </a:cubicBezTo>
                <a:cubicBezTo>
                  <a:pt x="1277" y="131"/>
                  <a:pt x="1277" y="131"/>
                  <a:pt x="1277" y="131"/>
                </a:cubicBezTo>
                <a:cubicBezTo>
                  <a:pt x="1277" y="131"/>
                  <a:pt x="1277" y="131"/>
                  <a:pt x="1277" y="131"/>
                </a:cubicBezTo>
                <a:cubicBezTo>
                  <a:pt x="1277" y="129"/>
                  <a:pt x="1278" y="127"/>
                  <a:pt x="1280" y="125"/>
                </a:cubicBezTo>
                <a:cubicBezTo>
                  <a:pt x="1279" y="125"/>
                  <a:pt x="1279" y="124"/>
                  <a:pt x="1279" y="124"/>
                </a:cubicBezTo>
                <a:cubicBezTo>
                  <a:pt x="1279" y="124"/>
                  <a:pt x="1278" y="124"/>
                  <a:pt x="1278" y="123"/>
                </a:cubicBezTo>
                <a:moveTo>
                  <a:pt x="1284" y="113"/>
                </a:moveTo>
                <a:cubicBezTo>
                  <a:pt x="1284" y="113"/>
                  <a:pt x="1284" y="113"/>
                  <a:pt x="1284" y="113"/>
                </a:cubicBezTo>
                <a:cubicBezTo>
                  <a:pt x="1284" y="113"/>
                  <a:pt x="1284" y="113"/>
                  <a:pt x="1284" y="113"/>
                </a:cubicBezTo>
                <a:cubicBezTo>
                  <a:pt x="1283" y="113"/>
                  <a:pt x="1282" y="114"/>
                  <a:pt x="1281" y="115"/>
                </a:cubicBezTo>
                <a:cubicBezTo>
                  <a:pt x="1281" y="115"/>
                  <a:pt x="1280" y="116"/>
                  <a:pt x="1280" y="117"/>
                </a:cubicBezTo>
                <a:cubicBezTo>
                  <a:pt x="1280" y="118"/>
                  <a:pt x="1280" y="118"/>
                  <a:pt x="1281" y="119"/>
                </a:cubicBezTo>
                <a:cubicBezTo>
                  <a:pt x="1281" y="118"/>
                  <a:pt x="1282" y="118"/>
                  <a:pt x="1282" y="117"/>
                </a:cubicBezTo>
                <a:cubicBezTo>
                  <a:pt x="1283" y="116"/>
                  <a:pt x="1283" y="115"/>
                  <a:pt x="1284" y="115"/>
                </a:cubicBezTo>
                <a:cubicBezTo>
                  <a:pt x="1285" y="115"/>
                  <a:pt x="1285" y="115"/>
                  <a:pt x="1285" y="115"/>
                </a:cubicBezTo>
                <a:cubicBezTo>
                  <a:pt x="1285" y="115"/>
                  <a:pt x="1285" y="115"/>
                  <a:pt x="1285" y="115"/>
                </a:cubicBezTo>
                <a:cubicBezTo>
                  <a:pt x="1284" y="116"/>
                  <a:pt x="1284" y="116"/>
                  <a:pt x="1284" y="116"/>
                </a:cubicBezTo>
                <a:cubicBezTo>
                  <a:pt x="1284" y="116"/>
                  <a:pt x="1284" y="116"/>
                  <a:pt x="1284" y="116"/>
                </a:cubicBezTo>
                <a:cubicBezTo>
                  <a:pt x="1284" y="116"/>
                  <a:pt x="1284" y="116"/>
                  <a:pt x="1284" y="116"/>
                </a:cubicBezTo>
                <a:cubicBezTo>
                  <a:pt x="1284" y="117"/>
                  <a:pt x="1283" y="118"/>
                  <a:pt x="1282" y="119"/>
                </a:cubicBezTo>
                <a:cubicBezTo>
                  <a:pt x="1282" y="119"/>
                  <a:pt x="1282" y="119"/>
                  <a:pt x="1282" y="119"/>
                </a:cubicBezTo>
                <a:cubicBezTo>
                  <a:pt x="1284" y="118"/>
                  <a:pt x="1285" y="117"/>
                  <a:pt x="1287" y="116"/>
                </a:cubicBezTo>
                <a:cubicBezTo>
                  <a:pt x="1287" y="116"/>
                  <a:pt x="1287" y="115"/>
                  <a:pt x="1287" y="115"/>
                </a:cubicBezTo>
                <a:cubicBezTo>
                  <a:pt x="1287" y="115"/>
                  <a:pt x="1286" y="114"/>
                  <a:pt x="1286" y="114"/>
                </a:cubicBezTo>
                <a:cubicBezTo>
                  <a:pt x="1285" y="113"/>
                  <a:pt x="1285" y="113"/>
                  <a:pt x="1284" y="113"/>
                </a:cubicBezTo>
                <a:moveTo>
                  <a:pt x="320" y="105"/>
                </a:moveTo>
                <a:cubicBezTo>
                  <a:pt x="320" y="105"/>
                  <a:pt x="320" y="105"/>
                  <a:pt x="320" y="105"/>
                </a:cubicBezTo>
                <a:cubicBezTo>
                  <a:pt x="320" y="105"/>
                  <a:pt x="320" y="105"/>
                  <a:pt x="320" y="105"/>
                </a:cubicBezTo>
                <a:cubicBezTo>
                  <a:pt x="320" y="105"/>
                  <a:pt x="320" y="105"/>
                  <a:pt x="320" y="105"/>
                </a:cubicBezTo>
                <a:moveTo>
                  <a:pt x="3" y="100"/>
                </a:moveTo>
                <a:cubicBezTo>
                  <a:pt x="2" y="100"/>
                  <a:pt x="1" y="100"/>
                  <a:pt x="0" y="100"/>
                </a:cubicBezTo>
                <a:cubicBezTo>
                  <a:pt x="0" y="102"/>
                  <a:pt x="0" y="102"/>
                  <a:pt x="0" y="102"/>
                </a:cubicBezTo>
                <a:cubicBezTo>
                  <a:pt x="1" y="102"/>
                  <a:pt x="2" y="102"/>
                  <a:pt x="3" y="102"/>
                </a:cubicBezTo>
                <a:cubicBezTo>
                  <a:pt x="3" y="102"/>
                  <a:pt x="3" y="102"/>
                  <a:pt x="3" y="102"/>
                </a:cubicBezTo>
                <a:cubicBezTo>
                  <a:pt x="8" y="102"/>
                  <a:pt x="13" y="103"/>
                  <a:pt x="16" y="105"/>
                </a:cubicBezTo>
                <a:cubicBezTo>
                  <a:pt x="16" y="106"/>
                  <a:pt x="16" y="106"/>
                  <a:pt x="15" y="106"/>
                </a:cubicBezTo>
                <a:cubicBezTo>
                  <a:pt x="14" y="107"/>
                  <a:pt x="13" y="107"/>
                  <a:pt x="12" y="108"/>
                </a:cubicBezTo>
                <a:cubicBezTo>
                  <a:pt x="10" y="107"/>
                  <a:pt x="7" y="107"/>
                  <a:pt x="4" y="107"/>
                </a:cubicBezTo>
                <a:cubicBezTo>
                  <a:pt x="3" y="107"/>
                  <a:pt x="1" y="107"/>
                  <a:pt x="0" y="107"/>
                </a:cubicBezTo>
                <a:cubicBezTo>
                  <a:pt x="0" y="111"/>
                  <a:pt x="0" y="111"/>
                  <a:pt x="0" y="111"/>
                </a:cubicBezTo>
                <a:cubicBezTo>
                  <a:pt x="1" y="111"/>
                  <a:pt x="2" y="111"/>
                  <a:pt x="3" y="111"/>
                </a:cubicBezTo>
                <a:cubicBezTo>
                  <a:pt x="3" y="111"/>
                  <a:pt x="3" y="111"/>
                  <a:pt x="3" y="111"/>
                </a:cubicBezTo>
                <a:cubicBezTo>
                  <a:pt x="6" y="111"/>
                  <a:pt x="9" y="112"/>
                  <a:pt x="11" y="113"/>
                </a:cubicBezTo>
                <a:cubicBezTo>
                  <a:pt x="11" y="114"/>
                  <a:pt x="12" y="115"/>
                  <a:pt x="12" y="116"/>
                </a:cubicBezTo>
                <a:cubicBezTo>
                  <a:pt x="12" y="116"/>
                  <a:pt x="12" y="116"/>
                  <a:pt x="12" y="117"/>
                </a:cubicBezTo>
                <a:cubicBezTo>
                  <a:pt x="9" y="116"/>
                  <a:pt x="5" y="115"/>
                  <a:pt x="2" y="115"/>
                </a:cubicBezTo>
                <a:cubicBezTo>
                  <a:pt x="1" y="115"/>
                  <a:pt x="1" y="115"/>
                  <a:pt x="0" y="115"/>
                </a:cubicBezTo>
                <a:cubicBezTo>
                  <a:pt x="0" y="119"/>
                  <a:pt x="0" y="119"/>
                  <a:pt x="0" y="119"/>
                </a:cubicBezTo>
                <a:cubicBezTo>
                  <a:pt x="0" y="119"/>
                  <a:pt x="0" y="119"/>
                  <a:pt x="0" y="119"/>
                </a:cubicBezTo>
                <a:cubicBezTo>
                  <a:pt x="0" y="119"/>
                  <a:pt x="0" y="119"/>
                  <a:pt x="0" y="119"/>
                </a:cubicBezTo>
                <a:cubicBezTo>
                  <a:pt x="5" y="119"/>
                  <a:pt x="9" y="120"/>
                  <a:pt x="12" y="123"/>
                </a:cubicBezTo>
                <a:cubicBezTo>
                  <a:pt x="12" y="124"/>
                  <a:pt x="12" y="124"/>
                  <a:pt x="12" y="125"/>
                </a:cubicBezTo>
                <a:cubicBezTo>
                  <a:pt x="12" y="125"/>
                  <a:pt x="12" y="125"/>
                  <a:pt x="12" y="126"/>
                </a:cubicBezTo>
                <a:cubicBezTo>
                  <a:pt x="11" y="126"/>
                  <a:pt x="11" y="126"/>
                  <a:pt x="11" y="126"/>
                </a:cubicBezTo>
                <a:cubicBezTo>
                  <a:pt x="8" y="125"/>
                  <a:pt x="5" y="123"/>
                  <a:pt x="2" y="123"/>
                </a:cubicBezTo>
                <a:cubicBezTo>
                  <a:pt x="2" y="123"/>
                  <a:pt x="2" y="123"/>
                  <a:pt x="2" y="123"/>
                </a:cubicBezTo>
                <a:cubicBezTo>
                  <a:pt x="1" y="123"/>
                  <a:pt x="1" y="123"/>
                  <a:pt x="0" y="123"/>
                </a:cubicBezTo>
                <a:cubicBezTo>
                  <a:pt x="0" y="125"/>
                  <a:pt x="0" y="125"/>
                  <a:pt x="0" y="125"/>
                </a:cubicBezTo>
                <a:cubicBezTo>
                  <a:pt x="1" y="125"/>
                  <a:pt x="1" y="125"/>
                  <a:pt x="2" y="125"/>
                </a:cubicBezTo>
                <a:cubicBezTo>
                  <a:pt x="2" y="125"/>
                  <a:pt x="2" y="125"/>
                  <a:pt x="2" y="125"/>
                </a:cubicBezTo>
                <a:cubicBezTo>
                  <a:pt x="5" y="125"/>
                  <a:pt x="8" y="127"/>
                  <a:pt x="11" y="128"/>
                </a:cubicBezTo>
                <a:cubicBezTo>
                  <a:pt x="11" y="128"/>
                  <a:pt x="11" y="128"/>
                  <a:pt x="11" y="128"/>
                </a:cubicBezTo>
                <a:cubicBezTo>
                  <a:pt x="11" y="128"/>
                  <a:pt x="11" y="128"/>
                  <a:pt x="11" y="128"/>
                </a:cubicBezTo>
                <a:cubicBezTo>
                  <a:pt x="11" y="128"/>
                  <a:pt x="11" y="128"/>
                  <a:pt x="11" y="128"/>
                </a:cubicBezTo>
                <a:cubicBezTo>
                  <a:pt x="12" y="128"/>
                  <a:pt x="13" y="127"/>
                  <a:pt x="13" y="127"/>
                </a:cubicBezTo>
                <a:cubicBezTo>
                  <a:pt x="14" y="126"/>
                  <a:pt x="14" y="125"/>
                  <a:pt x="14" y="124"/>
                </a:cubicBezTo>
                <a:cubicBezTo>
                  <a:pt x="14" y="124"/>
                  <a:pt x="14" y="123"/>
                  <a:pt x="14" y="123"/>
                </a:cubicBezTo>
                <a:cubicBezTo>
                  <a:pt x="15" y="122"/>
                  <a:pt x="15" y="122"/>
                  <a:pt x="15" y="122"/>
                </a:cubicBezTo>
                <a:cubicBezTo>
                  <a:pt x="14" y="122"/>
                  <a:pt x="14" y="122"/>
                  <a:pt x="14" y="122"/>
                </a:cubicBezTo>
                <a:cubicBezTo>
                  <a:pt x="11" y="119"/>
                  <a:pt x="6" y="117"/>
                  <a:pt x="1" y="117"/>
                </a:cubicBezTo>
                <a:cubicBezTo>
                  <a:pt x="1" y="117"/>
                  <a:pt x="1" y="117"/>
                  <a:pt x="1" y="117"/>
                </a:cubicBezTo>
                <a:cubicBezTo>
                  <a:pt x="1" y="117"/>
                  <a:pt x="2" y="117"/>
                  <a:pt x="2" y="117"/>
                </a:cubicBezTo>
                <a:cubicBezTo>
                  <a:pt x="2" y="117"/>
                  <a:pt x="2" y="117"/>
                  <a:pt x="2" y="117"/>
                </a:cubicBezTo>
                <a:cubicBezTo>
                  <a:pt x="6" y="117"/>
                  <a:pt x="9" y="118"/>
                  <a:pt x="12" y="119"/>
                </a:cubicBezTo>
                <a:cubicBezTo>
                  <a:pt x="13" y="119"/>
                  <a:pt x="13" y="119"/>
                  <a:pt x="13" y="119"/>
                </a:cubicBezTo>
                <a:cubicBezTo>
                  <a:pt x="13" y="118"/>
                  <a:pt x="13" y="118"/>
                  <a:pt x="13" y="118"/>
                </a:cubicBezTo>
                <a:cubicBezTo>
                  <a:pt x="13" y="118"/>
                  <a:pt x="14" y="117"/>
                  <a:pt x="14" y="116"/>
                </a:cubicBezTo>
                <a:cubicBezTo>
                  <a:pt x="14" y="115"/>
                  <a:pt x="13" y="113"/>
                  <a:pt x="13" y="112"/>
                </a:cubicBezTo>
                <a:cubicBezTo>
                  <a:pt x="13" y="112"/>
                  <a:pt x="13" y="112"/>
                  <a:pt x="13" y="112"/>
                </a:cubicBezTo>
                <a:cubicBezTo>
                  <a:pt x="12" y="112"/>
                  <a:pt x="12" y="112"/>
                  <a:pt x="12" y="112"/>
                </a:cubicBezTo>
                <a:cubicBezTo>
                  <a:pt x="10" y="110"/>
                  <a:pt x="6" y="109"/>
                  <a:pt x="3" y="109"/>
                </a:cubicBezTo>
                <a:cubicBezTo>
                  <a:pt x="2" y="109"/>
                  <a:pt x="1" y="109"/>
                  <a:pt x="0" y="109"/>
                </a:cubicBezTo>
                <a:cubicBezTo>
                  <a:pt x="0" y="109"/>
                  <a:pt x="0" y="109"/>
                  <a:pt x="0" y="109"/>
                </a:cubicBezTo>
                <a:cubicBezTo>
                  <a:pt x="0" y="109"/>
                  <a:pt x="0" y="109"/>
                  <a:pt x="0" y="109"/>
                </a:cubicBezTo>
                <a:cubicBezTo>
                  <a:pt x="1" y="109"/>
                  <a:pt x="3" y="109"/>
                  <a:pt x="4" y="109"/>
                </a:cubicBezTo>
                <a:cubicBezTo>
                  <a:pt x="4" y="109"/>
                  <a:pt x="4" y="109"/>
                  <a:pt x="4" y="109"/>
                </a:cubicBezTo>
                <a:cubicBezTo>
                  <a:pt x="7" y="109"/>
                  <a:pt x="10" y="109"/>
                  <a:pt x="12" y="110"/>
                </a:cubicBezTo>
                <a:cubicBezTo>
                  <a:pt x="12" y="110"/>
                  <a:pt x="12" y="110"/>
                  <a:pt x="12" y="110"/>
                </a:cubicBezTo>
                <a:cubicBezTo>
                  <a:pt x="13" y="110"/>
                  <a:pt x="13" y="110"/>
                  <a:pt x="13" y="110"/>
                </a:cubicBezTo>
                <a:cubicBezTo>
                  <a:pt x="14" y="109"/>
                  <a:pt x="15" y="109"/>
                  <a:pt x="16" y="108"/>
                </a:cubicBezTo>
                <a:cubicBezTo>
                  <a:pt x="17" y="107"/>
                  <a:pt x="18" y="106"/>
                  <a:pt x="19" y="105"/>
                </a:cubicBezTo>
                <a:cubicBezTo>
                  <a:pt x="19" y="104"/>
                  <a:pt x="19" y="104"/>
                  <a:pt x="19" y="104"/>
                </a:cubicBezTo>
                <a:cubicBezTo>
                  <a:pt x="18" y="104"/>
                  <a:pt x="18" y="104"/>
                  <a:pt x="18" y="104"/>
                </a:cubicBezTo>
                <a:cubicBezTo>
                  <a:pt x="14" y="101"/>
                  <a:pt x="9" y="100"/>
                  <a:pt x="3" y="100"/>
                </a:cubicBezTo>
                <a:moveTo>
                  <a:pt x="1285" y="97"/>
                </a:moveTo>
                <a:cubicBezTo>
                  <a:pt x="1284" y="98"/>
                  <a:pt x="1283" y="98"/>
                  <a:pt x="1283" y="99"/>
                </a:cubicBezTo>
                <a:cubicBezTo>
                  <a:pt x="1283" y="99"/>
                  <a:pt x="1284" y="99"/>
                  <a:pt x="1284" y="99"/>
                </a:cubicBezTo>
                <a:cubicBezTo>
                  <a:pt x="1284" y="100"/>
                  <a:pt x="1284" y="101"/>
                  <a:pt x="1284" y="101"/>
                </a:cubicBezTo>
                <a:cubicBezTo>
                  <a:pt x="1284" y="101"/>
                  <a:pt x="1284" y="102"/>
                  <a:pt x="1284" y="102"/>
                </a:cubicBezTo>
                <a:cubicBezTo>
                  <a:pt x="1284" y="102"/>
                  <a:pt x="1284" y="102"/>
                  <a:pt x="1284" y="102"/>
                </a:cubicBezTo>
                <a:cubicBezTo>
                  <a:pt x="1284" y="102"/>
                  <a:pt x="1284" y="102"/>
                  <a:pt x="1284" y="102"/>
                </a:cubicBezTo>
                <a:cubicBezTo>
                  <a:pt x="1283" y="101"/>
                  <a:pt x="1282" y="100"/>
                  <a:pt x="1281" y="100"/>
                </a:cubicBezTo>
                <a:cubicBezTo>
                  <a:pt x="1281" y="100"/>
                  <a:pt x="1280" y="101"/>
                  <a:pt x="1280" y="101"/>
                </a:cubicBezTo>
                <a:cubicBezTo>
                  <a:pt x="1281" y="102"/>
                  <a:pt x="1282" y="103"/>
                  <a:pt x="1282" y="104"/>
                </a:cubicBezTo>
                <a:cubicBezTo>
                  <a:pt x="1283" y="104"/>
                  <a:pt x="1283" y="104"/>
                  <a:pt x="1283" y="104"/>
                </a:cubicBezTo>
                <a:cubicBezTo>
                  <a:pt x="1283" y="104"/>
                  <a:pt x="1283" y="104"/>
                  <a:pt x="1283" y="104"/>
                </a:cubicBezTo>
                <a:cubicBezTo>
                  <a:pt x="1284" y="104"/>
                  <a:pt x="1284" y="104"/>
                  <a:pt x="1284" y="104"/>
                </a:cubicBezTo>
                <a:cubicBezTo>
                  <a:pt x="1284" y="104"/>
                  <a:pt x="1284" y="104"/>
                  <a:pt x="1284" y="104"/>
                </a:cubicBezTo>
                <a:cubicBezTo>
                  <a:pt x="1284" y="104"/>
                  <a:pt x="1285" y="103"/>
                  <a:pt x="1286" y="103"/>
                </a:cubicBezTo>
                <a:cubicBezTo>
                  <a:pt x="1286" y="102"/>
                  <a:pt x="1286" y="102"/>
                  <a:pt x="1286" y="101"/>
                </a:cubicBezTo>
                <a:cubicBezTo>
                  <a:pt x="1286" y="100"/>
                  <a:pt x="1286" y="99"/>
                  <a:pt x="1286" y="99"/>
                </a:cubicBezTo>
                <a:cubicBezTo>
                  <a:pt x="1286" y="99"/>
                  <a:pt x="1286" y="99"/>
                  <a:pt x="1286" y="99"/>
                </a:cubicBezTo>
                <a:cubicBezTo>
                  <a:pt x="1286" y="99"/>
                  <a:pt x="1286" y="99"/>
                  <a:pt x="1286" y="99"/>
                </a:cubicBezTo>
                <a:cubicBezTo>
                  <a:pt x="1285" y="98"/>
                  <a:pt x="1285" y="98"/>
                  <a:pt x="1285" y="97"/>
                </a:cubicBezTo>
                <a:moveTo>
                  <a:pt x="1279" y="94"/>
                </a:moveTo>
                <a:cubicBezTo>
                  <a:pt x="1279" y="94"/>
                  <a:pt x="1278" y="94"/>
                  <a:pt x="1277" y="94"/>
                </a:cubicBezTo>
                <a:cubicBezTo>
                  <a:pt x="1277" y="94"/>
                  <a:pt x="1277" y="94"/>
                  <a:pt x="1277" y="94"/>
                </a:cubicBezTo>
                <a:cubicBezTo>
                  <a:pt x="1277" y="95"/>
                  <a:pt x="1277" y="95"/>
                  <a:pt x="1278" y="96"/>
                </a:cubicBezTo>
                <a:cubicBezTo>
                  <a:pt x="1278" y="96"/>
                  <a:pt x="1279" y="95"/>
                  <a:pt x="1280" y="95"/>
                </a:cubicBezTo>
                <a:cubicBezTo>
                  <a:pt x="1279" y="95"/>
                  <a:pt x="1279" y="95"/>
                  <a:pt x="1279" y="95"/>
                </a:cubicBezTo>
                <a:cubicBezTo>
                  <a:pt x="1279" y="95"/>
                  <a:pt x="1279" y="94"/>
                  <a:pt x="1279" y="94"/>
                </a:cubicBezTo>
                <a:cubicBezTo>
                  <a:pt x="1279" y="94"/>
                  <a:pt x="1279" y="94"/>
                  <a:pt x="1279" y="94"/>
                </a:cubicBezTo>
                <a:cubicBezTo>
                  <a:pt x="1279" y="94"/>
                  <a:pt x="1279" y="94"/>
                  <a:pt x="1279" y="94"/>
                </a:cubicBezTo>
                <a:cubicBezTo>
                  <a:pt x="1280" y="94"/>
                  <a:pt x="1280" y="94"/>
                  <a:pt x="1280" y="94"/>
                </a:cubicBezTo>
                <a:cubicBezTo>
                  <a:pt x="1279" y="94"/>
                  <a:pt x="1279" y="94"/>
                  <a:pt x="1279" y="94"/>
                </a:cubicBezTo>
                <a:cubicBezTo>
                  <a:pt x="1279" y="94"/>
                  <a:pt x="1279" y="94"/>
                  <a:pt x="1279" y="94"/>
                </a:cubicBezTo>
                <a:moveTo>
                  <a:pt x="1284" y="90"/>
                </a:moveTo>
                <a:cubicBezTo>
                  <a:pt x="1284" y="90"/>
                  <a:pt x="1284" y="90"/>
                  <a:pt x="1284" y="90"/>
                </a:cubicBezTo>
                <a:cubicBezTo>
                  <a:pt x="1284" y="91"/>
                  <a:pt x="1284" y="91"/>
                  <a:pt x="1284" y="91"/>
                </a:cubicBezTo>
                <a:cubicBezTo>
                  <a:pt x="1285" y="91"/>
                  <a:pt x="1285" y="91"/>
                  <a:pt x="1285" y="91"/>
                </a:cubicBezTo>
                <a:cubicBezTo>
                  <a:pt x="1285" y="91"/>
                  <a:pt x="1285" y="91"/>
                  <a:pt x="1284" y="90"/>
                </a:cubicBezTo>
                <a:cubicBezTo>
                  <a:pt x="1284" y="90"/>
                  <a:pt x="1284" y="90"/>
                  <a:pt x="1284" y="90"/>
                </a:cubicBezTo>
                <a:cubicBezTo>
                  <a:pt x="1284" y="90"/>
                  <a:pt x="1284" y="90"/>
                  <a:pt x="1284" y="90"/>
                </a:cubicBezTo>
                <a:cubicBezTo>
                  <a:pt x="1284" y="90"/>
                  <a:pt x="1284" y="90"/>
                  <a:pt x="1284" y="90"/>
                </a:cubicBezTo>
                <a:moveTo>
                  <a:pt x="1276" y="89"/>
                </a:moveTo>
                <a:cubicBezTo>
                  <a:pt x="1276" y="89"/>
                  <a:pt x="1276" y="89"/>
                  <a:pt x="1276" y="89"/>
                </a:cubicBezTo>
                <a:cubicBezTo>
                  <a:pt x="1276" y="90"/>
                  <a:pt x="1276" y="90"/>
                  <a:pt x="1276" y="90"/>
                </a:cubicBezTo>
                <a:cubicBezTo>
                  <a:pt x="1276" y="90"/>
                  <a:pt x="1276" y="89"/>
                  <a:pt x="1276" y="89"/>
                </a:cubicBezTo>
                <a:moveTo>
                  <a:pt x="1281" y="89"/>
                </a:moveTo>
                <a:cubicBezTo>
                  <a:pt x="1280" y="89"/>
                  <a:pt x="1280" y="89"/>
                  <a:pt x="1280" y="89"/>
                </a:cubicBezTo>
                <a:cubicBezTo>
                  <a:pt x="1281" y="89"/>
                  <a:pt x="1282" y="89"/>
                  <a:pt x="1283" y="89"/>
                </a:cubicBezTo>
                <a:cubicBezTo>
                  <a:pt x="1283" y="89"/>
                  <a:pt x="1283" y="89"/>
                  <a:pt x="1283" y="89"/>
                </a:cubicBezTo>
                <a:cubicBezTo>
                  <a:pt x="1283" y="89"/>
                  <a:pt x="1283" y="89"/>
                  <a:pt x="1283" y="89"/>
                </a:cubicBezTo>
                <a:cubicBezTo>
                  <a:pt x="1282" y="89"/>
                  <a:pt x="1282" y="89"/>
                  <a:pt x="1281" y="89"/>
                </a:cubicBezTo>
                <a:moveTo>
                  <a:pt x="1285" y="88"/>
                </a:moveTo>
                <a:cubicBezTo>
                  <a:pt x="1283" y="88"/>
                  <a:pt x="1281" y="88"/>
                  <a:pt x="1280" y="88"/>
                </a:cubicBezTo>
                <a:cubicBezTo>
                  <a:pt x="1280" y="88"/>
                  <a:pt x="1281" y="88"/>
                  <a:pt x="1282" y="88"/>
                </a:cubicBezTo>
                <a:cubicBezTo>
                  <a:pt x="1283" y="88"/>
                  <a:pt x="1283" y="88"/>
                  <a:pt x="1284" y="88"/>
                </a:cubicBezTo>
                <a:cubicBezTo>
                  <a:pt x="1285" y="88"/>
                  <a:pt x="1285" y="88"/>
                  <a:pt x="1285" y="88"/>
                </a:cubicBezTo>
                <a:cubicBezTo>
                  <a:pt x="1285" y="88"/>
                  <a:pt x="1285" y="88"/>
                  <a:pt x="1285" y="88"/>
                </a:cubicBezTo>
                <a:cubicBezTo>
                  <a:pt x="1285" y="88"/>
                  <a:pt x="1285" y="88"/>
                  <a:pt x="1285" y="88"/>
                </a:cubicBezTo>
                <a:cubicBezTo>
                  <a:pt x="1285" y="88"/>
                  <a:pt x="1285" y="88"/>
                  <a:pt x="1285" y="88"/>
                </a:cubicBezTo>
                <a:moveTo>
                  <a:pt x="1286" y="82"/>
                </a:moveTo>
                <a:cubicBezTo>
                  <a:pt x="1284" y="82"/>
                  <a:pt x="1282" y="82"/>
                  <a:pt x="1280" y="82"/>
                </a:cubicBezTo>
                <a:cubicBezTo>
                  <a:pt x="1281" y="83"/>
                  <a:pt x="1282" y="83"/>
                  <a:pt x="1283" y="83"/>
                </a:cubicBezTo>
                <a:cubicBezTo>
                  <a:pt x="1283" y="83"/>
                  <a:pt x="1283" y="83"/>
                  <a:pt x="1283" y="83"/>
                </a:cubicBezTo>
                <a:cubicBezTo>
                  <a:pt x="1284" y="83"/>
                  <a:pt x="1284" y="83"/>
                  <a:pt x="1284" y="83"/>
                </a:cubicBezTo>
                <a:cubicBezTo>
                  <a:pt x="1284" y="83"/>
                  <a:pt x="1285" y="83"/>
                  <a:pt x="1285" y="83"/>
                </a:cubicBezTo>
                <a:cubicBezTo>
                  <a:pt x="1286" y="82"/>
                  <a:pt x="1286" y="82"/>
                  <a:pt x="1286" y="82"/>
                </a:cubicBezTo>
                <a:cubicBezTo>
                  <a:pt x="1286" y="82"/>
                  <a:pt x="1286" y="82"/>
                  <a:pt x="1286" y="82"/>
                </a:cubicBezTo>
                <a:cubicBezTo>
                  <a:pt x="1286" y="82"/>
                  <a:pt x="1286" y="82"/>
                  <a:pt x="1286" y="82"/>
                </a:cubicBezTo>
                <a:moveTo>
                  <a:pt x="1274" y="75"/>
                </a:moveTo>
                <a:cubicBezTo>
                  <a:pt x="1274" y="76"/>
                  <a:pt x="1273" y="76"/>
                  <a:pt x="1273" y="77"/>
                </a:cubicBezTo>
                <a:cubicBezTo>
                  <a:pt x="1273" y="77"/>
                  <a:pt x="1274" y="78"/>
                  <a:pt x="1274" y="79"/>
                </a:cubicBezTo>
                <a:cubicBezTo>
                  <a:pt x="1274" y="79"/>
                  <a:pt x="1275" y="79"/>
                  <a:pt x="1275" y="79"/>
                </a:cubicBezTo>
                <a:cubicBezTo>
                  <a:pt x="1275" y="79"/>
                  <a:pt x="1275" y="79"/>
                  <a:pt x="1275" y="79"/>
                </a:cubicBezTo>
                <a:cubicBezTo>
                  <a:pt x="1276" y="78"/>
                  <a:pt x="1277" y="78"/>
                  <a:pt x="1277" y="78"/>
                </a:cubicBezTo>
                <a:cubicBezTo>
                  <a:pt x="1278" y="78"/>
                  <a:pt x="1279" y="78"/>
                  <a:pt x="1280" y="78"/>
                </a:cubicBezTo>
                <a:cubicBezTo>
                  <a:pt x="1279" y="78"/>
                  <a:pt x="1278" y="78"/>
                  <a:pt x="1278" y="78"/>
                </a:cubicBezTo>
                <a:cubicBezTo>
                  <a:pt x="1277" y="78"/>
                  <a:pt x="1276" y="78"/>
                  <a:pt x="1276" y="77"/>
                </a:cubicBezTo>
                <a:cubicBezTo>
                  <a:pt x="1276" y="77"/>
                  <a:pt x="1275" y="77"/>
                  <a:pt x="1275" y="77"/>
                </a:cubicBezTo>
                <a:cubicBezTo>
                  <a:pt x="1275" y="76"/>
                  <a:pt x="1275" y="76"/>
                  <a:pt x="1276" y="76"/>
                </a:cubicBezTo>
                <a:cubicBezTo>
                  <a:pt x="1276" y="76"/>
                  <a:pt x="1275" y="76"/>
                  <a:pt x="1275" y="76"/>
                </a:cubicBezTo>
                <a:cubicBezTo>
                  <a:pt x="1275" y="76"/>
                  <a:pt x="1275" y="76"/>
                  <a:pt x="1275" y="76"/>
                </a:cubicBezTo>
                <a:cubicBezTo>
                  <a:pt x="1275" y="76"/>
                  <a:pt x="1275" y="76"/>
                  <a:pt x="1275" y="76"/>
                </a:cubicBezTo>
                <a:cubicBezTo>
                  <a:pt x="1274" y="75"/>
                  <a:pt x="1274" y="75"/>
                  <a:pt x="1274" y="75"/>
                </a:cubicBezTo>
                <a:moveTo>
                  <a:pt x="1281" y="74"/>
                </a:moveTo>
                <a:cubicBezTo>
                  <a:pt x="1281" y="74"/>
                  <a:pt x="1280" y="75"/>
                  <a:pt x="1280" y="75"/>
                </a:cubicBezTo>
                <a:cubicBezTo>
                  <a:pt x="1281" y="75"/>
                  <a:pt x="1282" y="76"/>
                  <a:pt x="1284" y="76"/>
                </a:cubicBezTo>
                <a:cubicBezTo>
                  <a:pt x="1284" y="76"/>
                  <a:pt x="1283" y="75"/>
                  <a:pt x="1283" y="75"/>
                </a:cubicBezTo>
                <a:cubicBezTo>
                  <a:pt x="1283" y="75"/>
                  <a:pt x="1282" y="74"/>
                  <a:pt x="1282" y="74"/>
                </a:cubicBezTo>
                <a:cubicBezTo>
                  <a:pt x="1282" y="74"/>
                  <a:pt x="1282" y="74"/>
                  <a:pt x="1281" y="74"/>
                </a:cubicBezTo>
                <a:moveTo>
                  <a:pt x="771" y="72"/>
                </a:moveTo>
                <a:cubicBezTo>
                  <a:pt x="771" y="72"/>
                  <a:pt x="771" y="72"/>
                  <a:pt x="771" y="72"/>
                </a:cubicBezTo>
                <a:moveTo>
                  <a:pt x="771" y="72"/>
                </a:moveTo>
                <a:cubicBezTo>
                  <a:pt x="771" y="72"/>
                  <a:pt x="771" y="72"/>
                  <a:pt x="771" y="72"/>
                </a:cubicBezTo>
                <a:moveTo>
                  <a:pt x="1272" y="66"/>
                </a:moveTo>
                <a:cubicBezTo>
                  <a:pt x="1272" y="66"/>
                  <a:pt x="1272" y="66"/>
                  <a:pt x="1272" y="66"/>
                </a:cubicBezTo>
                <a:cubicBezTo>
                  <a:pt x="1272" y="67"/>
                  <a:pt x="1272" y="67"/>
                  <a:pt x="1272" y="67"/>
                </a:cubicBezTo>
                <a:cubicBezTo>
                  <a:pt x="1272" y="67"/>
                  <a:pt x="1272" y="67"/>
                  <a:pt x="1272" y="67"/>
                </a:cubicBezTo>
                <a:cubicBezTo>
                  <a:pt x="1272" y="69"/>
                  <a:pt x="1273" y="71"/>
                  <a:pt x="1274" y="71"/>
                </a:cubicBezTo>
                <a:cubicBezTo>
                  <a:pt x="1274" y="72"/>
                  <a:pt x="1275" y="72"/>
                  <a:pt x="1275" y="72"/>
                </a:cubicBezTo>
                <a:cubicBezTo>
                  <a:pt x="1275" y="72"/>
                  <a:pt x="1276" y="71"/>
                  <a:pt x="1276" y="71"/>
                </a:cubicBezTo>
                <a:cubicBezTo>
                  <a:pt x="1277" y="71"/>
                  <a:pt x="1278" y="71"/>
                  <a:pt x="1279" y="70"/>
                </a:cubicBezTo>
                <a:cubicBezTo>
                  <a:pt x="1279" y="70"/>
                  <a:pt x="1279" y="70"/>
                  <a:pt x="1280" y="70"/>
                </a:cubicBezTo>
                <a:cubicBezTo>
                  <a:pt x="1278" y="70"/>
                  <a:pt x="1277" y="70"/>
                  <a:pt x="1276" y="70"/>
                </a:cubicBezTo>
                <a:cubicBezTo>
                  <a:pt x="1276" y="70"/>
                  <a:pt x="1275" y="70"/>
                  <a:pt x="1275" y="69"/>
                </a:cubicBezTo>
                <a:cubicBezTo>
                  <a:pt x="1274" y="69"/>
                  <a:pt x="1274" y="69"/>
                  <a:pt x="1274" y="68"/>
                </a:cubicBezTo>
                <a:cubicBezTo>
                  <a:pt x="1274" y="68"/>
                  <a:pt x="1274" y="68"/>
                  <a:pt x="1273" y="68"/>
                </a:cubicBezTo>
                <a:cubicBezTo>
                  <a:pt x="1273" y="68"/>
                  <a:pt x="1273" y="67"/>
                  <a:pt x="1272" y="67"/>
                </a:cubicBezTo>
                <a:cubicBezTo>
                  <a:pt x="1272" y="66"/>
                  <a:pt x="1272" y="66"/>
                  <a:pt x="1272" y="66"/>
                </a:cubicBezTo>
                <a:moveTo>
                  <a:pt x="1282" y="66"/>
                </a:moveTo>
                <a:cubicBezTo>
                  <a:pt x="1281" y="66"/>
                  <a:pt x="1281" y="66"/>
                  <a:pt x="1280" y="66"/>
                </a:cubicBezTo>
                <a:cubicBezTo>
                  <a:pt x="1281" y="67"/>
                  <a:pt x="1283" y="67"/>
                  <a:pt x="1285" y="68"/>
                </a:cubicBezTo>
                <a:cubicBezTo>
                  <a:pt x="1285" y="68"/>
                  <a:pt x="1285" y="68"/>
                  <a:pt x="1285" y="68"/>
                </a:cubicBezTo>
                <a:cubicBezTo>
                  <a:pt x="1285" y="68"/>
                  <a:pt x="1285" y="68"/>
                  <a:pt x="1285" y="68"/>
                </a:cubicBezTo>
                <a:cubicBezTo>
                  <a:pt x="1285" y="68"/>
                  <a:pt x="1285" y="68"/>
                  <a:pt x="1285" y="68"/>
                </a:cubicBezTo>
                <a:cubicBezTo>
                  <a:pt x="1285" y="68"/>
                  <a:pt x="1285" y="68"/>
                  <a:pt x="1285" y="68"/>
                </a:cubicBezTo>
                <a:cubicBezTo>
                  <a:pt x="1285" y="68"/>
                  <a:pt x="1285" y="68"/>
                  <a:pt x="1286" y="67"/>
                </a:cubicBezTo>
                <a:cubicBezTo>
                  <a:pt x="1285" y="66"/>
                  <a:pt x="1284" y="66"/>
                  <a:pt x="1282" y="66"/>
                </a:cubicBezTo>
                <a:cubicBezTo>
                  <a:pt x="1282" y="66"/>
                  <a:pt x="1282" y="66"/>
                  <a:pt x="1282" y="66"/>
                </a:cubicBezTo>
                <a:moveTo>
                  <a:pt x="1283" y="58"/>
                </a:moveTo>
                <a:cubicBezTo>
                  <a:pt x="1282" y="58"/>
                  <a:pt x="1281" y="58"/>
                  <a:pt x="1280" y="58"/>
                </a:cubicBezTo>
                <a:cubicBezTo>
                  <a:pt x="1281" y="59"/>
                  <a:pt x="1283" y="59"/>
                  <a:pt x="1285" y="59"/>
                </a:cubicBezTo>
                <a:cubicBezTo>
                  <a:pt x="1285" y="59"/>
                  <a:pt x="1285" y="59"/>
                  <a:pt x="1286" y="59"/>
                </a:cubicBezTo>
                <a:cubicBezTo>
                  <a:pt x="1286" y="59"/>
                  <a:pt x="1286" y="59"/>
                  <a:pt x="1286" y="59"/>
                </a:cubicBezTo>
                <a:cubicBezTo>
                  <a:pt x="1285" y="58"/>
                  <a:pt x="1284" y="58"/>
                  <a:pt x="1283" y="58"/>
                </a:cubicBezTo>
                <a:cubicBezTo>
                  <a:pt x="1283" y="58"/>
                  <a:pt x="1283" y="58"/>
                  <a:pt x="1283" y="58"/>
                </a:cubicBezTo>
                <a:moveTo>
                  <a:pt x="1272" y="57"/>
                </a:moveTo>
                <a:cubicBezTo>
                  <a:pt x="1272" y="57"/>
                  <a:pt x="1271" y="58"/>
                  <a:pt x="1270" y="58"/>
                </a:cubicBezTo>
                <a:cubicBezTo>
                  <a:pt x="1270" y="58"/>
                  <a:pt x="1270" y="58"/>
                  <a:pt x="1270" y="58"/>
                </a:cubicBezTo>
                <a:cubicBezTo>
                  <a:pt x="1270" y="59"/>
                  <a:pt x="1270" y="59"/>
                  <a:pt x="1270" y="59"/>
                </a:cubicBezTo>
                <a:cubicBezTo>
                  <a:pt x="1269" y="59"/>
                  <a:pt x="1269" y="60"/>
                  <a:pt x="1269" y="60"/>
                </a:cubicBezTo>
                <a:cubicBezTo>
                  <a:pt x="1269" y="61"/>
                  <a:pt x="1270" y="62"/>
                  <a:pt x="1271" y="63"/>
                </a:cubicBezTo>
                <a:cubicBezTo>
                  <a:pt x="1271" y="63"/>
                  <a:pt x="1271" y="63"/>
                  <a:pt x="1271" y="63"/>
                </a:cubicBezTo>
                <a:cubicBezTo>
                  <a:pt x="1271" y="63"/>
                  <a:pt x="1271" y="63"/>
                  <a:pt x="1271" y="63"/>
                </a:cubicBezTo>
                <a:cubicBezTo>
                  <a:pt x="1272" y="64"/>
                  <a:pt x="1273" y="64"/>
                  <a:pt x="1274" y="64"/>
                </a:cubicBezTo>
                <a:cubicBezTo>
                  <a:pt x="1276" y="63"/>
                  <a:pt x="1278" y="62"/>
                  <a:pt x="1280" y="62"/>
                </a:cubicBezTo>
                <a:cubicBezTo>
                  <a:pt x="1280" y="62"/>
                  <a:pt x="1280" y="62"/>
                  <a:pt x="1279" y="62"/>
                </a:cubicBezTo>
                <a:cubicBezTo>
                  <a:pt x="1277" y="62"/>
                  <a:pt x="1274" y="62"/>
                  <a:pt x="1272" y="61"/>
                </a:cubicBezTo>
                <a:cubicBezTo>
                  <a:pt x="1272" y="61"/>
                  <a:pt x="1271" y="61"/>
                  <a:pt x="1271" y="60"/>
                </a:cubicBezTo>
                <a:cubicBezTo>
                  <a:pt x="1271" y="60"/>
                  <a:pt x="1271" y="60"/>
                  <a:pt x="1271" y="60"/>
                </a:cubicBezTo>
                <a:cubicBezTo>
                  <a:pt x="1272" y="59"/>
                  <a:pt x="1272" y="59"/>
                  <a:pt x="1273" y="59"/>
                </a:cubicBezTo>
                <a:cubicBezTo>
                  <a:pt x="1273" y="59"/>
                  <a:pt x="1273" y="59"/>
                  <a:pt x="1273" y="59"/>
                </a:cubicBezTo>
                <a:cubicBezTo>
                  <a:pt x="1273" y="58"/>
                  <a:pt x="1273" y="58"/>
                  <a:pt x="1273" y="58"/>
                </a:cubicBezTo>
                <a:cubicBezTo>
                  <a:pt x="1272" y="57"/>
                  <a:pt x="1272" y="57"/>
                  <a:pt x="1272" y="57"/>
                </a:cubicBezTo>
                <a:cubicBezTo>
                  <a:pt x="1272" y="57"/>
                  <a:pt x="1272" y="57"/>
                  <a:pt x="1272" y="57"/>
                </a:cubicBezTo>
                <a:moveTo>
                  <a:pt x="13" y="56"/>
                </a:moveTo>
                <a:cubicBezTo>
                  <a:pt x="13" y="56"/>
                  <a:pt x="13" y="56"/>
                  <a:pt x="13" y="56"/>
                </a:cubicBezTo>
                <a:cubicBezTo>
                  <a:pt x="13" y="56"/>
                  <a:pt x="13" y="56"/>
                  <a:pt x="13" y="56"/>
                </a:cubicBezTo>
                <a:moveTo>
                  <a:pt x="1275" y="51"/>
                </a:moveTo>
                <a:cubicBezTo>
                  <a:pt x="1274" y="51"/>
                  <a:pt x="1274" y="51"/>
                  <a:pt x="1273" y="52"/>
                </a:cubicBezTo>
                <a:cubicBezTo>
                  <a:pt x="1273" y="52"/>
                  <a:pt x="1273" y="52"/>
                  <a:pt x="1273" y="52"/>
                </a:cubicBezTo>
                <a:cubicBezTo>
                  <a:pt x="1274" y="52"/>
                  <a:pt x="1274" y="52"/>
                  <a:pt x="1274" y="52"/>
                </a:cubicBezTo>
                <a:cubicBezTo>
                  <a:pt x="1274" y="52"/>
                  <a:pt x="1274" y="52"/>
                  <a:pt x="1274" y="52"/>
                </a:cubicBezTo>
                <a:cubicBezTo>
                  <a:pt x="1274" y="51"/>
                  <a:pt x="1275" y="51"/>
                  <a:pt x="1275" y="51"/>
                </a:cubicBezTo>
                <a:moveTo>
                  <a:pt x="1288" y="51"/>
                </a:moveTo>
                <a:cubicBezTo>
                  <a:pt x="1288" y="51"/>
                  <a:pt x="1287" y="51"/>
                  <a:pt x="1287" y="51"/>
                </a:cubicBezTo>
                <a:cubicBezTo>
                  <a:pt x="1287" y="51"/>
                  <a:pt x="1287" y="51"/>
                  <a:pt x="1287" y="52"/>
                </a:cubicBezTo>
                <a:cubicBezTo>
                  <a:pt x="1287" y="52"/>
                  <a:pt x="1287" y="52"/>
                  <a:pt x="1287" y="52"/>
                </a:cubicBezTo>
                <a:cubicBezTo>
                  <a:pt x="1288" y="52"/>
                  <a:pt x="1288" y="52"/>
                  <a:pt x="1288" y="52"/>
                </a:cubicBezTo>
                <a:cubicBezTo>
                  <a:pt x="1288" y="52"/>
                  <a:pt x="1288" y="52"/>
                  <a:pt x="1288" y="52"/>
                </a:cubicBezTo>
                <a:cubicBezTo>
                  <a:pt x="1288" y="51"/>
                  <a:pt x="1288" y="51"/>
                  <a:pt x="1288" y="51"/>
                </a:cubicBezTo>
                <a:moveTo>
                  <a:pt x="1280" y="51"/>
                </a:moveTo>
                <a:cubicBezTo>
                  <a:pt x="1280" y="51"/>
                  <a:pt x="1280" y="51"/>
                  <a:pt x="1280" y="51"/>
                </a:cubicBezTo>
                <a:cubicBezTo>
                  <a:pt x="1281" y="51"/>
                  <a:pt x="1282" y="51"/>
                  <a:pt x="1284" y="51"/>
                </a:cubicBezTo>
                <a:cubicBezTo>
                  <a:pt x="1283" y="51"/>
                  <a:pt x="1281" y="51"/>
                  <a:pt x="1280" y="51"/>
                </a:cubicBezTo>
                <a:cubicBezTo>
                  <a:pt x="1280" y="51"/>
                  <a:pt x="1280" y="51"/>
                  <a:pt x="1280" y="51"/>
                </a:cubicBezTo>
                <a:moveTo>
                  <a:pt x="1271" y="49"/>
                </a:moveTo>
                <a:cubicBezTo>
                  <a:pt x="1271" y="49"/>
                  <a:pt x="1270" y="49"/>
                  <a:pt x="1270" y="50"/>
                </a:cubicBezTo>
                <a:cubicBezTo>
                  <a:pt x="1270" y="50"/>
                  <a:pt x="1270" y="50"/>
                  <a:pt x="1270" y="50"/>
                </a:cubicBezTo>
                <a:cubicBezTo>
                  <a:pt x="1270" y="50"/>
                  <a:pt x="1270" y="50"/>
                  <a:pt x="1270" y="50"/>
                </a:cubicBezTo>
                <a:cubicBezTo>
                  <a:pt x="1269" y="51"/>
                  <a:pt x="1269" y="52"/>
                  <a:pt x="1269" y="54"/>
                </a:cubicBezTo>
                <a:cubicBezTo>
                  <a:pt x="1269" y="55"/>
                  <a:pt x="1269" y="55"/>
                  <a:pt x="1269" y="56"/>
                </a:cubicBezTo>
                <a:cubicBezTo>
                  <a:pt x="1270" y="56"/>
                  <a:pt x="1270" y="56"/>
                  <a:pt x="1270" y="56"/>
                </a:cubicBezTo>
                <a:cubicBezTo>
                  <a:pt x="1273" y="56"/>
                  <a:pt x="1273" y="56"/>
                  <a:pt x="1273" y="56"/>
                </a:cubicBezTo>
                <a:cubicBezTo>
                  <a:pt x="1273" y="56"/>
                  <a:pt x="1273" y="56"/>
                  <a:pt x="1273" y="55"/>
                </a:cubicBezTo>
                <a:cubicBezTo>
                  <a:pt x="1274" y="55"/>
                  <a:pt x="1274" y="55"/>
                  <a:pt x="1275" y="55"/>
                </a:cubicBezTo>
                <a:cubicBezTo>
                  <a:pt x="1276" y="55"/>
                  <a:pt x="1277" y="54"/>
                  <a:pt x="1277" y="54"/>
                </a:cubicBezTo>
                <a:cubicBezTo>
                  <a:pt x="1277" y="54"/>
                  <a:pt x="1277" y="54"/>
                  <a:pt x="1277" y="54"/>
                </a:cubicBezTo>
                <a:cubicBezTo>
                  <a:pt x="1271" y="54"/>
                  <a:pt x="1271" y="54"/>
                  <a:pt x="1271" y="54"/>
                </a:cubicBezTo>
                <a:cubicBezTo>
                  <a:pt x="1271" y="54"/>
                  <a:pt x="1271" y="54"/>
                  <a:pt x="1271" y="54"/>
                </a:cubicBezTo>
                <a:cubicBezTo>
                  <a:pt x="1271" y="53"/>
                  <a:pt x="1271" y="52"/>
                  <a:pt x="1271" y="52"/>
                </a:cubicBezTo>
                <a:cubicBezTo>
                  <a:pt x="1271" y="51"/>
                  <a:pt x="1271" y="51"/>
                  <a:pt x="1271" y="51"/>
                </a:cubicBezTo>
                <a:cubicBezTo>
                  <a:pt x="1271" y="51"/>
                  <a:pt x="1271" y="50"/>
                  <a:pt x="1271" y="50"/>
                </a:cubicBezTo>
                <a:cubicBezTo>
                  <a:pt x="1271" y="50"/>
                  <a:pt x="1271" y="49"/>
                  <a:pt x="1271" y="49"/>
                </a:cubicBezTo>
                <a:moveTo>
                  <a:pt x="1280" y="46"/>
                </a:moveTo>
                <a:cubicBezTo>
                  <a:pt x="1280" y="46"/>
                  <a:pt x="1280" y="46"/>
                  <a:pt x="1280" y="46"/>
                </a:cubicBezTo>
                <a:cubicBezTo>
                  <a:pt x="1280" y="46"/>
                  <a:pt x="1280" y="46"/>
                  <a:pt x="1281" y="46"/>
                </a:cubicBezTo>
                <a:cubicBezTo>
                  <a:pt x="1280" y="46"/>
                  <a:pt x="1280" y="46"/>
                  <a:pt x="1280" y="46"/>
                </a:cubicBezTo>
                <a:moveTo>
                  <a:pt x="1275" y="44"/>
                </a:moveTo>
                <a:cubicBezTo>
                  <a:pt x="1274" y="45"/>
                  <a:pt x="1274" y="46"/>
                  <a:pt x="1273" y="47"/>
                </a:cubicBezTo>
                <a:cubicBezTo>
                  <a:pt x="1273" y="48"/>
                  <a:pt x="1273" y="48"/>
                  <a:pt x="1273" y="48"/>
                </a:cubicBezTo>
                <a:cubicBezTo>
                  <a:pt x="1273" y="47"/>
                  <a:pt x="1274" y="47"/>
                  <a:pt x="1274" y="47"/>
                </a:cubicBezTo>
                <a:cubicBezTo>
                  <a:pt x="1275" y="46"/>
                  <a:pt x="1277" y="46"/>
                  <a:pt x="1278" y="46"/>
                </a:cubicBezTo>
                <a:cubicBezTo>
                  <a:pt x="1278" y="46"/>
                  <a:pt x="1277" y="46"/>
                  <a:pt x="1276" y="46"/>
                </a:cubicBezTo>
                <a:cubicBezTo>
                  <a:pt x="1276" y="46"/>
                  <a:pt x="1276" y="46"/>
                  <a:pt x="1276" y="46"/>
                </a:cubicBezTo>
                <a:cubicBezTo>
                  <a:pt x="1276" y="46"/>
                  <a:pt x="1276" y="46"/>
                  <a:pt x="1277" y="46"/>
                </a:cubicBezTo>
                <a:cubicBezTo>
                  <a:pt x="1277" y="45"/>
                  <a:pt x="1278" y="45"/>
                  <a:pt x="1280" y="45"/>
                </a:cubicBezTo>
                <a:cubicBezTo>
                  <a:pt x="1278" y="45"/>
                  <a:pt x="1277" y="45"/>
                  <a:pt x="1275" y="44"/>
                </a:cubicBezTo>
                <a:moveTo>
                  <a:pt x="1283" y="40"/>
                </a:moveTo>
                <a:cubicBezTo>
                  <a:pt x="1282" y="40"/>
                  <a:pt x="1281" y="40"/>
                  <a:pt x="1280" y="41"/>
                </a:cubicBezTo>
                <a:cubicBezTo>
                  <a:pt x="1280" y="41"/>
                  <a:pt x="1280" y="41"/>
                  <a:pt x="1280" y="41"/>
                </a:cubicBezTo>
                <a:cubicBezTo>
                  <a:pt x="1280" y="41"/>
                  <a:pt x="1280" y="41"/>
                  <a:pt x="1280" y="41"/>
                </a:cubicBezTo>
                <a:cubicBezTo>
                  <a:pt x="1281" y="41"/>
                  <a:pt x="1281" y="41"/>
                  <a:pt x="1281" y="41"/>
                </a:cubicBezTo>
                <a:cubicBezTo>
                  <a:pt x="1281" y="41"/>
                  <a:pt x="1281" y="41"/>
                  <a:pt x="1281" y="41"/>
                </a:cubicBezTo>
                <a:cubicBezTo>
                  <a:pt x="1281" y="41"/>
                  <a:pt x="1281" y="41"/>
                  <a:pt x="1281" y="41"/>
                </a:cubicBezTo>
                <a:cubicBezTo>
                  <a:pt x="1283" y="41"/>
                  <a:pt x="1285" y="41"/>
                  <a:pt x="1286" y="42"/>
                </a:cubicBezTo>
                <a:cubicBezTo>
                  <a:pt x="1286" y="41"/>
                  <a:pt x="1285" y="41"/>
                  <a:pt x="1285" y="41"/>
                </a:cubicBezTo>
                <a:cubicBezTo>
                  <a:pt x="1284" y="40"/>
                  <a:pt x="1284" y="40"/>
                  <a:pt x="1283" y="40"/>
                </a:cubicBezTo>
                <a:moveTo>
                  <a:pt x="65" y="21"/>
                </a:moveTo>
                <a:cubicBezTo>
                  <a:pt x="65" y="21"/>
                  <a:pt x="65" y="21"/>
                  <a:pt x="65" y="21"/>
                </a:cubicBezTo>
                <a:moveTo>
                  <a:pt x="65" y="21"/>
                </a:moveTo>
                <a:cubicBezTo>
                  <a:pt x="65" y="21"/>
                  <a:pt x="65" y="21"/>
                  <a:pt x="65" y="21"/>
                </a:cubicBezTo>
                <a:moveTo>
                  <a:pt x="1281" y="18"/>
                </a:moveTo>
                <a:cubicBezTo>
                  <a:pt x="1281" y="18"/>
                  <a:pt x="1280" y="18"/>
                  <a:pt x="1280" y="19"/>
                </a:cubicBezTo>
                <a:cubicBezTo>
                  <a:pt x="1280" y="19"/>
                  <a:pt x="1281" y="19"/>
                  <a:pt x="1281" y="19"/>
                </a:cubicBezTo>
                <a:cubicBezTo>
                  <a:pt x="1281" y="19"/>
                  <a:pt x="1282" y="19"/>
                  <a:pt x="1282" y="18"/>
                </a:cubicBezTo>
                <a:cubicBezTo>
                  <a:pt x="1282" y="18"/>
                  <a:pt x="1281" y="18"/>
                  <a:pt x="1281" y="18"/>
                </a:cubicBezTo>
                <a:moveTo>
                  <a:pt x="1286" y="0"/>
                </a:moveTo>
                <a:cubicBezTo>
                  <a:pt x="1286" y="0"/>
                  <a:pt x="1285" y="0"/>
                  <a:pt x="1285" y="0"/>
                </a:cubicBezTo>
                <a:cubicBezTo>
                  <a:pt x="1285" y="0"/>
                  <a:pt x="1285" y="0"/>
                  <a:pt x="1285" y="0"/>
                </a:cubicBezTo>
                <a:cubicBezTo>
                  <a:pt x="1283" y="0"/>
                  <a:pt x="1281" y="1"/>
                  <a:pt x="1280" y="1"/>
                </a:cubicBezTo>
                <a:cubicBezTo>
                  <a:pt x="1280" y="1"/>
                  <a:pt x="1281" y="1"/>
                  <a:pt x="1282" y="1"/>
                </a:cubicBezTo>
                <a:cubicBezTo>
                  <a:pt x="1282" y="1"/>
                  <a:pt x="1282" y="1"/>
                  <a:pt x="1282" y="1"/>
                </a:cubicBezTo>
                <a:cubicBezTo>
                  <a:pt x="1283" y="1"/>
                  <a:pt x="1284" y="1"/>
                  <a:pt x="1285" y="1"/>
                </a:cubicBezTo>
                <a:cubicBezTo>
                  <a:pt x="1286" y="1"/>
                  <a:pt x="1286" y="1"/>
                  <a:pt x="1286" y="1"/>
                </a:cubicBezTo>
                <a:cubicBezTo>
                  <a:pt x="1286" y="0"/>
                  <a:pt x="1286" y="0"/>
                  <a:pt x="1286" y="0"/>
                </a:cubicBezTo>
              </a:path>
            </a:pathLst>
          </a:custGeom>
          <a:solidFill>
            <a:srgbClr val="E8888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29" name="PA_任意多边形 1461"/>
          <p:cNvSpPr>
            <a:spLocks/>
          </p:cNvSpPr>
          <p:nvPr>
            <p:custDataLst>
              <p:tags r:id="rId194"/>
            </p:custDataLst>
          </p:nvPr>
        </p:nvSpPr>
        <p:spPr bwMode="auto">
          <a:xfrm>
            <a:off x="3021012" y="6927850"/>
            <a:ext cx="12700" cy="3175"/>
          </a:xfrm>
          <a:custGeom>
            <a:avLst/>
            <a:gdLst>
              <a:gd name="T0" fmla="*/ 5 w 5"/>
              <a:gd name="T1" fmla="*/ 0 h 1"/>
              <a:gd name="T2" fmla="*/ 0 w 5"/>
              <a:gd name="T3" fmla="*/ 0 h 1"/>
              <a:gd name="T4" fmla="*/ 4 w 5"/>
              <a:gd name="T5" fmla="*/ 1 h 1"/>
              <a:gd name="T6" fmla="*/ 5 w 5"/>
              <a:gd name="T7" fmla="*/ 1 h 1"/>
              <a:gd name="T8" fmla="*/ 5 w 5"/>
              <a:gd name="T9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" h="1">
                <a:moveTo>
                  <a:pt x="5" y="0"/>
                </a:moveTo>
                <a:cubicBezTo>
                  <a:pt x="0" y="0"/>
                  <a:pt x="0" y="0"/>
                  <a:pt x="0" y="0"/>
                </a:cubicBezTo>
                <a:cubicBezTo>
                  <a:pt x="1" y="0"/>
                  <a:pt x="3" y="1"/>
                  <a:pt x="4" y="1"/>
                </a:cubicBezTo>
                <a:cubicBezTo>
                  <a:pt x="5" y="1"/>
                  <a:pt x="5" y="1"/>
                  <a:pt x="5" y="1"/>
                </a:cubicBezTo>
                <a:cubicBezTo>
                  <a:pt x="5" y="0"/>
                  <a:pt x="5" y="0"/>
                  <a:pt x="5" y="0"/>
                </a:cubicBezTo>
              </a:path>
            </a:pathLst>
          </a:custGeom>
          <a:solidFill>
            <a:srgbClr val="F2EED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30" name="PA_任意多边形 1462"/>
          <p:cNvSpPr>
            <a:spLocks/>
          </p:cNvSpPr>
          <p:nvPr>
            <p:custDataLst>
              <p:tags r:id="rId195"/>
            </p:custDataLst>
          </p:nvPr>
        </p:nvSpPr>
        <p:spPr bwMode="auto">
          <a:xfrm>
            <a:off x="3017837" y="6927850"/>
            <a:ext cx="15875" cy="0"/>
          </a:xfrm>
          <a:custGeom>
            <a:avLst/>
            <a:gdLst>
              <a:gd name="T0" fmla="*/ 6 w 6"/>
              <a:gd name="T1" fmla="*/ 0 w 6"/>
              <a:gd name="T2" fmla="*/ 1 w 6"/>
              <a:gd name="T3" fmla="*/ 6 w 6"/>
              <a:gd name="T4" fmla="*/ 6 w 6"/>
              <a:gd name="T5" fmla="*/ 6 w 6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</a:cxnLst>
            <a:rect l="0" t="0" r="r" b="b"/>
            <a:pathLst>
              <a:path w="6">
                <a:moveTo>
                  <a:pt x="6" y="0"/>
                </a:moveTo>
                <a:cubicBezTo>
                  <a:pt x="4" y="0"/>
                  <a:pt x="2" y="0"/>
                  <a:pt x="0" y="0"/>
                </a:cubicBezTo>
                <a:cubicBezTo>
                  <a:pt x="0" y="0"/>
                  <a:pt x="0" y="0"/>
                  <a:pt x="1" y="0"/>
                </a:cubicBezTo>
                <a:cubicBezTo>
                  <a:pt x="6" y="0"/>
                  <a:pt x="6" y="0"/>
                  <a:pt x="6" y="0"/>
                </a:cubicBezTo>
                <a:cubicBezTo>
                  <a:pt x="6" y="0"/>
                  <a:pt x="6" y="0"/>
                  <a:pt x="6" y="0"/>
                </a:cubicBezTo>
                <a:cubicBezTo>
                  <a:pt x="6" y="0"/>
                  <a:pt x="6" y="0"/>
                  <a:pt x="6" y="0"/>
                </a:cubicBezTo>
              </a:path>
            </a:pathLst>
          </a:custGeom>
          <a:solidFill>
            <a:srgbClr val="E8888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31" name="PA_任意多边形 1463"/>
          <p:cNvSpPr>
            <a:spLocks noEditPoints="1"/>
          </p:cNvSpPr>
          <p:nvPr>
            <p:custDataLst>
              <p:tags r:id="rId196"/>
            </p:custDataLst>
          </p:nvPr>
        </p:nvSpPr>
        <p:spPr bwMode="auto">
          <a:xfrm>
            <a:off x="3006725" y="6538913"/>
            <a:ext cx="3094038" cy="336550"/>
          </a:xfrm>
          <a:custGeom>
            <a:avLst/>
            <a:gdLst>
              <a:gd name="T0" fmla="*/ 371 w 1287"/>
              <a:gd name="T1" fmla="*/ 92 h 140"/>
              <a:gd name="T2" fmla="*/ 841 w 1287"/>
              <a:gd name="T3" fmla="*/ 88 h 140"/>
              <a:gd name="T4" fmla="*/ 473 w 1287"/>
              <a:gd name="T5" fmla="*/ 87 h 140"/>
              <a:gd name="T6" fmla="*/ 562 w 1287"/>
              <a:gd name="T7" fmla="*/ 88 h 140"/>
              <a:gd name="T8" fmla="*/ 672 w 1287"/>
              <a:gd name="T9" fmla="*/ 90 h 140"/>
              <a:gd name="T10" fmla="*/ 1193 w 1287"/>
              <a:gd name="T11" fmla="*/ 88 h 140"/>
              <a:gd name="T12" fmla="*/ 399 w 1287"/>
              <a:gd name="T13" fmla="*/ 82 h 140"/>
              <a:gd name="T14" fmla="*/ 1108 w 1287"/>
              <a:gd name="T15" fmla="*/ 81 h 140"/>
              <a:gd name="T16" fmla="*/ 40 w 1287"/>
              <a:gd name="T17" fmla="*/ 91 h 140"/>
              <a:gd name="T18" fmla="*/ 513 w 1287"/>
              <a:gd name="T19" fmla="*/ 93 h 140"/>
              <a:gd name="T20" fmla="*/ 246 w 1287"/>
              <a:gd name="T21" fmla="*/ 78 h 140"/>
              <a:gd name="T22" fmla="*/ 756 w 1287"/>
              <a:gd name="T23" fmla="*/ 79 h 140"/>
              <a:gd name="T24" fmla="*/ 1173 w 1287"/>
              <a:gd name="T25" fmla="*/ 75 h 140"/>
              <a:gd name="T26" fmla="*/ 523 w 1287"/>
              <a:gd name="T27" fmla="*/ 81 h 140"/>
              <a:gd name="T28" fmla="*/ 299 w 1287"/>
              <a:gd name="T29" fmla="*/ 72 h 140"/>
              <a:gd name="T30" fmla="*/ 0 w 1287"/>
              <a:gd name="T31" fmla="*/ 69 h 140"/>
              <a:gd name="T32" fmla="*/ 515 w 1287"/>
              <a:gd name="T33" fmla="*/ 72 h 140"/>
              <a:gd name="T34" fmla="*/ 581 w 1287"/>
              <a:gd name="T35" fmla="*/ 63 h 140"/>
              <a:gd name="T36" fmla="*/ 1110 w 1287"/>
              <a:gd name="T37" fmla="*/ 62 h 140"/>
              <a:gd name="T38" fmla="*/ 678 w 1287"/>
              <a:gd name="T39" fmla="*/ 61 h 140"/>
              <a:gd name="T40" fmla="*/ 466 w 1287"/>
              <a:gd name="T41" fmla="*/ 58 h 140"/>
              <a:gd name="T42" fmla="*/ 457 w 1287"/>
              <a:gd name="T43" fmla="*/ 57 h 140"/>
              <a:gd name="T44" fmla="*/ 718 w 1287"/>
              <a:gd name="T45" fmla="*/ 61 h 140"/>
              <a:gd name="T46" fmla="*/ 10 w 1287"/>
              <a:gd name="T47" fmla="*/ 60 h 140"/>
              <a:gd name="T48" fmla="*/ 10 w 1287"/>
              <a:gd name="T49" fmla="*/ 86 h 140"/>
              <a:gd name="T50" fmla="*/ 48 w 1287"/>
              <a:gd name="T51" fmla="*/ 54 h 140"/>
              <a:gd name="T52" fmla="*/ 44 w 1287"/>
              <a:gd name="T53" fmla="*/ 53 h 140"/>
              <a:gd name="T54" fmla="*/ 775 w 1287"/>
              <a:gd name="T55" fmla="*/ 64 h 140"/>
              <a:gd name="T56" fmla="*/ 703 w 1287"/>
              <a:gd name="T57" fmla="*/ 52 h 140"/>
              <a:gd name="T58" fmla="*/ 1239 w 1287"/>
              <a:gd name="T59" fmla="*/ 49 h 140"/>
              <a:gd name="T60" fmla="*/ 1171 w 1287"/>
              <a:gd name="T61" fmla="*/ 49 h 140"/>
              <a:gd name="T62" fmla="*/ 73 w 1287"/>
              <a:gd name="T63" fmla="*/ 64 h 140"/>
              <a:gd name="T64" fmla="*/ 739 w 1287"/>
              <a:gd name="T65" fmla="*/ 50 h 140"/>
              <a:gd name="T66" fmla="*/ 386 w 1287"/>
              <a:gd name="T67" fmla="*/ 42 h 140"/>
              <a:gd name="T68" fmla="*/ 472 w 1287"/>
              <a:gd name="T69" fmla="*/ 50 h 140"/>
              <a:gd name="T70" fmla="*/ 513 w 1287"/>
              <a:gd name="T71" fmla="*/ 39 h 140"/>
              <a:gd name="T72" fmla="*/ 120 w 1287"/>
              <a:gd name="T73" fmla="*/ 119 h 140"/>
              <a:gd name="T74" fmla="*/ 1208 w 1287"/>
              <a:gd name="T75" fmla="*/ 38 h 140"/>
              <a:gd name="T76" fmla="*/ 680 w 1287"/>
              <a:gd name="T77" fmla="*/ 41 h 140"/>
              <a:gd name="T78" fmla="*/ 497 w 1287"/>
              <a:gd name="T79" fmla="*/ 37 h 140"/>
              <a:gd name="T80" fmla="*/ 23 w 1287"/>
              <a:gd name="T81" fmla="*/ 45 h 140"/>
              <a:gd name="T82" fmla="*/ 814 w 1287"/>
              <a:gd name="T83" fmla="*/ 97 h 140"/>
              <a:gd name="T84" fmla="*/ 825 w 1287"/>
              <a:gd name="T85" fmla="*/ 112 h 140"/>
              <a:gd name="T86" fmla="*/ 716 w 1287"/>
              <a:gd name="T87" fmla="*/ 30 h 140"/>
              <a:gd name="T88" fmla="*/ 377 w 1287"/>
              <a:gd name="T89" fmla="*/ 39 h 140"/>
              <a:gd name="T90" fmla="*/ 691 w 1287"/>
              <a:gd name="T91" fmla="*/ 36 h 140"/>
              <a:gd name="T92" fmla="*/ 1097 w 1287"/>
              <a:gd name="T93" fmla="*/ 100 h 140"/>
              <a:gd name="T94" fmla="*/ 1070 w 1287"/>
              <a:gd name="T95" fmla="*/ 71 h 140"/>
              <a:gd name="T96" fmla="*/ 1075 w 1287"/>
              <a:gd name="T97" fmla="*/ 28 h 140"/>
              <a:gd name="T98" fmla="*/ 661 w 1287"/>
              <a:gd name="T99" fmla="*/ 88 h 140"/>
              <a:gd name="T100" fmla="*/ 616 w 1287"/>
              <a:gd name="T101" fmla="*/ 66 h 140"/>
              <a:gd name="T102" fmla="*/ 1096 w 1287"/>
              <a:gd name="T103" fmla="*/ 47 h 140"/>
              <a:gd name="T104" fmla="*/ 513 w 1287"/>
              <a:gd name="T105" fmla="*/ 19 h 140"/>
              <a:gd name="T106" fmla="*/ 1158 w 1287"/>
              <a:gd name="T107" fmla="*/ 24 h 140"/>
              <a:gd name="T108" fmla="*/ 759 w 1287"/>
              <a:gd name="T109" fmla="*/ 15 h 140"/>
              <a:gd name="T110" fmla="*/ 1108 w 1287"/>
              <a:gd name="T111" fmla="*/ 12 h 140"/>
              <a:gd name="T112" fmla="*/ 711 w 1287"/>
              <a:gd name="T113" fmla="*/ 10 h 140"/>
              <a:gd name="T114" fmla="*/ 472 w 1287"/>
              <a:gd name="T115" fmla="*/ 17 h 140"/>
              <a:gd name="T116" fmla="*/ 1119 w 1287"/>
              <a:gd name="T117" fmla="*/ 49 h 140"/>
              <a:gd name="T118" fmla="*/ 1142 w 1287"/>
              <a:gd name="T119" fmla="*/ 12 h 140"/>
              <a:gd name="T120" fmla="*/ 1173 w 1287"/>
              <a:gd name="T121" fmla="*/ 2 h 140"/>
              <a:gd name="T122" fmla="*/ 442 w 1287"/>
              <a:gd name="T123" fmla="*/ 38 h 140"/>
              <a:gd name="T124" fmla="*/ 1170 w 1287"/>
              <a:gd name="T125" fmla="*/ 0 h 1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287" h="140">
                <a:moveTo>
                  <a:pt x="55" y="89"/>
                </a:moveTo>
                <a:cubicBezTo>
                  <a:pt x="55" y="91"/>
                  <a:pt x="55" y="91"/>
                  <a:pt x="55" y="91"/>
                </a:cubicBezTo>
                <a:cubicBezTo>
                  <a:pt x="55" y="92"/>
                  <a:pt x="55" y="93"/>
                  <a:pt x="55" y="94"/>
                </a:cubicBezTo>
                <a:cubicBezTo>
                  <a:pt x="55" y="95"/>
                  <a:pt x="55" y="95"/>
                  <a:pt x="55" y="96"/>
                </a:cubicBezTo>
                <a:cubicBezTo>
                  <a:pt x="55" y="96"/>
                  <a:pt x="55" y="96"/>
                  <a:pt x="55" y="96"/>
                </a:cubicBezTo>
                <a:cubicBezTo>
                  <a:pt x="55" y="96"/>
                  <a:pt x="55" y="96"/>
                  <a:pt x="55" y="96"/>
                </a:cubicBezTo>
                <a:cubicBezTo>
                  <a:pt x="55" y="96"/>
                  <a:pt x="55" y="96"/>
                  <a:pt x="55" y="96"/>
                </a:cubicBezTo>
                <a:cubicBezTo>
                  <a:pt x="55" y="96"/>
                  <a:pt x="55" y="96"/>
                  <a:pt x="55" y="96"/>
                </a:cubicBezTo>
                <a:cubicBezTo>
                  <a:pt x="55" y="100"/>
                  <a:pt x="55" y="100"/>
                  <a:pt x="55" y="100"/>
                </a:cubicBezTo>
                <a:cubicBezTo>
                  <a:pt x="55" y="99"/>
                  <a:pt x="56" y="98"/>
                  <a:pt x="57" y="98"/>
                </a:cubicBezTo>
                <a:cubicBezTo>
                  <a:pt x="58" y="96"/>
                  <a:pt x="60" y="94"/>
                  <a:pt x="61" y="93"/>
                </a:cubicBezTo>
                <a:cubicBezTo>
                  <a:pt x="61" y="93"/>
                  <a:pt x="61" y="93"/>
                  <a:pt x="61" y="93"/>
                </a:cubicBezTo>
                <a:cubicBezTo>
                  <a:pt x="62" y="93"/>
                  <a:pt x="62" y="93"/>
                  <a:pt x="62" y="93"/>
                </a:cubicBezTo>
                <a:cubicBezTo>
                  <a:pt x="64" y="92"/>
                  <a:pt x="66" y="92"/>
                  <a:pt x="69" y="92"/>
                </a:cubicBezTo>
                <a:cubicBezTo>
                  <a:pt x="69" y="92"/>
                  <a:pt x="69" y="92"/>
                  <a:pt x="69" y="92"/>
                </a:cubicBezTo>
                <a:cubicBezTo>
                  <a:pt x="72" y="92"/>
                  <a:pt x="76" y="93"/>
                  <a:pt x="78" y="95"/>
                </a:cubicBezTo>
                <a:cubicBezTo>
                  <a:pt x="78" y="96"/>
                  <a:pt x="78" y="96"/>
                  <a:pt x="79" y="97"/>
                </a:cubicBezTo>
                <a:cubicBezTo>
                  <a:pt x="79" y="95"/>
                  <a:pt x="79" y="95"/>
                  <a:pt x="79" y="95"/>
                </a:cubicBezTo>
                <a:cubicBezTo>
                  <a:pt x="76" y="93"/>
                  <a:pt x="76" y="93"/>
                  <a:pt x="76" y="93"/>
                </a:cubicBezTo>
                <a:cubicBezTo>
                  <a:pt x="74" y="92"/>
                  <a:pt x="71" y="91"/>
                  <a:pt x="68" y="91"/>
                </a:cubicBezTo>
                <a:cubicBezTo>
                  <a:pt x="68" y="91"/>
                  <a:pt x="68" y="91"/>
                  <a:pt x="68" y="91"/>
                </a:cubicBezTo>
                <a:cubicBezTo>
                  <a:pt x="67" y="91"/>
                  <a:pt x="65" y="91"/>
                  <a:pt x="64" y="92"/>
                </a:cubicBezTo>
                <a:cubicBezTo>
                  <a:pt x="64" y="92"/>
                  <a:pt x="64" y="92"/>
                  <a:pt x="64" y="92"/>
                </a:cubicBezTo>
                <a:cubicBezTo>
                  <a:pt x="63" y="92"/>
                  <a:pt x="63" y="92"/>
                  <a:pt x="63" y="92"/>
                </a:cubicBezTo>
                <a:cubicBezTo>
                  <a:pt x="63" y="92"/>
                  <a:pt x="63" y="92"/>
                  <a:pt x="63" y="92"/>
                </a:cubicBezTo>
                <a:cubicBezTo>
                  <a:pt x="63" y="92"/>
                  <a:pt x="63" y="92"/>
                  <a:pt x="63" y="92"/>
                </a:cubicBezTo>
                <a:cubicBezTo>
                  <a:pt x="62" y="92"/>
                  <a:pt x="62" y="92"/>
                  <a:pt x="61" y="92"/>
                </a:cubicBezTo>
                <a:cubicBezTo>
                  <a:pt x="60" y="93"/>
                  <a:pt x="59" y="93"/>
                  <a:pt x="58" y="93"/>
                </a:cubicBezTo>
                <a:cubicBezTo>
                  <a:pt x="58" y="93"/>
                  <a:pt x="58" y="93"/>
                  <a:pt x="58" y="93"/>
                </a:cubicBezTo>
                <a:cubicBezTo>
                  <a:pt x="57" y="93"/>
                  <a:pt x="57" y="93"/>
                  <a:pt x="56" y="93"/>
                </a:cubicBezTo>
                <a:cubicBezTo>
                  <a:pt x="56" y="93"/>
                  <a:pt x="56" y="93"/>
                  <a:pt x="56" y="93"/>
                </a:cubicBezTo>
                <a:cubicBezTo>
                  <a:pt x="56" y="92"/>
                  <a:pt x="56" y="92"/>
                  <a:pt x="56" y="92"/>
                </a:cubicBezTo>
                <a:cubicBezTo>
                  <a:pt x="56" y="91"/>
                  <a:pt x="55" y="90"/>
                  <a:pt x="55" y="89"/>
                </a:cubicBezTo>
                <a:moveTo>
                  <a:pt x="559" y="89"/>
                </a:moveTo>
                <a:cubicBezTo>
                  <a:pt x="554" y="90"/>
                  <a:pt x="550" y="92"/>
                  <a:pt x="546" y="94"/>
                </a:cubicBezTo>
                <a:cubicBezTo>
                  <a:pt x="546" y="94"/>
                  <a:pt x="546" y="94"/>
                  <a:pt x="546" y="94"/>
                </a:cubicBezTo>
                <a:cubicBezTo>
                  <a:pt x="545" y="94"/>
                  <a:pt x="544" y="94"/>
                  <a:pt x="543" y="95"/>
                </a:cubicBezTo>
                <a:cubicBezTo>
                  <a:pt x="543" y="96"/>
                  <a:pt x="543" y="96"/>
                  <a:pt x="543" y="96"/>
                </a:cubicBezTo>
                <a:cubicBezTo>
                  <a:pt x="548" y="94"/>
                  <a:pt x="554" y="91"/>
                  <a:pt x="559" y="90"/>
                </a:cubicBezTo>
                <a:cubicBezTo>
                  <a:pt x="559" y="89"/>
                  <a:pt x="559" y="89"/>
                  <a:pt x="559" y="89"/>
                </a:cubicBezTo>
                <a:moveTo>
                  <a:pt x="386" y="89"/>
                </a:moveTo>
                <a:cubicBezTo>
                  <a:pt x="383" y="91"/>
                  <a:pt x="380" y="93"/>
                  <a:pt x="377" y="95"/>
                </a:cubicBezTo>
                <a:cubicBezTo>
                  <a:pt x="376" y="96"/>
                  <a:pt x="376" y="96"/>
                  <a:pt x="376" y="96"/>
                </a:cubicBezTo>
                <a:cubicBezTo>
                  <a:pt x="371" y="92"/>
                  <a:pt x="371" y="92"/>
                  <a:pt x="371" y="92"/>
                </a:cubicBezTo>
                <a:cubicBezTo>
                  <a:pt x="371" y="93"/>
                  <a:pt x="371" y="93"/>
                  <a:pt x="371" y="93"/>
                </a:cubicBezTo>
                <a:cubicBezTo>
                  <a:pt x="377" y="97"/>
                  <a:pt x="381" y="103"/>
                  <a:pt x="386" y="109"/>
                </a:cubicBezTo>
                <a:cubicBezTo>
                  <a:pt x="386" y="107"/>
                  <a:pt x="386" y="107"/>
                  <a:pt x="386" y="107"/>
                </a:cubicBezTo>
                <a:cubicBezTo>
                  <a:pt x="385" y="106"/>
                  <a:pt x="384" y="105"/>
                  <a:pt x="383" y="103"/>
                </a:cubicBezTo>
                <a:cubicBezTo>
                  <a:pt x="383" y="102"/>
                  <a:pt x="383" y="102"/>
                  <a:pt x="383" y="102"/>
                </a:cubicBezTo>
                <a:cubicBezTo>
                  <a:pt x="384" y="102"/>
                  <a:pt x="384" y="102"/>
                  <a:pt x="384" y="102"/>
                </a:cubicBezTo>
                <a:cubicBezTo>
                  <a:pt x="385" y="102"/>
                  <a:pt x="385" y="101"/>
                  <a:pt x="386" y="101"/>
                </a:cubicBezTo>
                <a:cubicBezTo>
                  <a:pt x="386" y="99"/>
                  <a:pt x="386" y="99"/>
                  <a:pt x="386" y="99"/>
                </a:cubicBezTo>
                <a:cubicBezTo>
                  <a:pt x="385" y="100"/>
                  <a:pt x="384" y="100"/>
                  <a:pt x="383" y="101"/>
                </a:cubicBezTo>
                <a:cubicBezTo>
                  <a:pt x="382" y="102"/>
                  <a:pt x="382" y="102"/>
                  <a:pt x="382" y="102"/>
                </a:cubicBezTo>
                <a:cubicBezTo>
                  <a:pt x="378" y="96"/>
                  <a:pt x="378" y="96"/>
                  <a:pt x="378" y="96"/>
                </a:cubicBezTo>
                <a:cubicBezTo>
                  <a:pt x="379" y="96"/>
                  <a:pt x="379" y="96"/>
                  <a:pt x="379" y="96"/>
                </a:cubicBezTo>
                <a:cubicBezTo>
                  <a:pt x="381" y="94"/>
                  <a:pt x="384" y="92"/>
                  <a:pt x="386" y="90"/>
                </a:cubicBezTo>
                <a:cubicBezTo>
                  <a:pt x="386" y="89"/>
                  <a:pt x="386" y="89"/>
                  <a:pt x="386" y="89"/>
                </a:cubicBezTo>
                <a:moveTo>
                  <a:pt x="1220" y="88"/>
                </a:moveTo>
                <a:cubicBezTo>
                  <a:pt x="1220" y="90"/>
                  <a:pt x="1220" y="90"/>
                  <a:pt x="1220" y="90"/>
                </a:cubicBezTo>
                <a:cubicBezTo>
                  <a:pt x="1220" y="90"/>
                  <a:pt x="1221" y="90"/>
                  <a:pt x="1221" y="90"/>
                </a:cubicBezTo>
                <a:cubicBezTo>
                  <a:pt x="1221" y="88"/>
                  <a:pt x="1221" y="88"/>
                  <a:pt x="1221" y="88"/>
                </a:cubicBezTo>
                <a:cubicBezTo>
                  <a:pt x="1221" y="88"/>
                  <a:pt x="1220" y="88"/>
                  <a:pt x="1220" y="88"/>
                </a:cubicBezTo>
                <a:cubicBezTo>
                  <a:pt x="1220" y="88"/>
                  <a:pt x="1220" y="88"/>
                  <a:pt x="1220" y="88"/>
                </a:cubicBezTo>
                <a:moveTo>
                  <a:pt x="493" y="88"/>
                </a:moveTo>
                <a:cubicBezTo>
                  <a:pt x="493" y="92"/>
                  <a:pt x="493" y="92"/>
                  <a:pt x="493" y="92"/>
                </a:cubicBezTo>
                <a:cubicBezTo>
                  <a:pt x="493" y="92"/>
                  <a:pt x="493" y="92"/>
                  <a:pt x="494" y="92"/>
                </a:cubicBezTo>
                <a:cubicBezTo>
                  <a:pt x="494" y="92"/>
                  <a:pt x="494" y="92"/>
                  <a:pt x="495" y="92"/>
                </a:cubicBezTo>
                <a:cubicBezTo>
                  <a:pt x="495" y="90"/>
                  <a:pt x="495" y="90"/>
                  <a:pt x="495" y="90"/>
                </a:cubicBezTo>
                <a:cubicBezTo>
                  <a:pt x="494" y="90"/>
                  <a:pt x="494" y="90"/>
                  <a:pt x="494" y="90"/>
                </a:cubicBezTo>
                <a:cubicBezTo>
                  <a:pt x="494" y="89"/>
                  <a:pt x="494" y="89"/>
                  <a:pt x="494" y="89"/>
                </a:cubicBezTo>
                <a:cubicBezTo>
                  <a:pt x="494" y="89"/>
                  <a:pt x="493" y="88"/>
                  <a:pt x="493" y="88"/>
                </a:cubicBezTo>
                <a:moveTo>
                  <a:pt x="1005" y="87"/>
                </a:moveTo>
                <a:cubicBezTo>
                  <a:pt x="1005" y="88"/>
                  <a:pt x="1005" y="88"/>
                  <a:pt x="1005" y="88"/>
                </a:cubicBezTo>
                <a:cubicBezTo>
                  <a:pt x="1030" y="89"/>
                  <a:pt x="1054" y="99"/>
                  <a:pt x="1073" y="114"/>
                </a:cubicBezTo>
                <a:cubicBezTo>
                  <a:pt x="1073" y="114"/>
                  <a:pt x="1073" y="114"/>
                  <a:pt x="1073" y="114"/>
                </a:cubicBezTo>
                <a:cubicBezTo>
                  <a:pt x="1073" y="114"/>
                  <a:pt x="1073" y="114"/>
                  <a:pt x="1073" y="114"/>
                </a:cubicBezTo>
                <a:cubicBezTo>
                  <a:pt x="1082" y="122"/>
                  <a:pt x="1090" y="129"/>
                  <a:pt x="1097" y="136"/>
                </a:cubicBezTo>
                <a:cubicBezTo>
                  <a:pt x="1097" y="134"/>
                  <a:pt x="1097" y="134"/>
                  <a:pt x="1097" y="134"/>
                </a:cubicBezTo>
                <a:cubicBezTo>
                  <a:pt x="1087" y="125"/>
                  <a:pt x="1078" y="116"/>
                  <a:pt x="1066" y="107"/>
                </a:cubicBezTo>
                <a:cubicBezTo>
                  <a:pt x="1065" y="107"/>
                  <a:pt x="1063" y="106"/>
                  <a:pt x="1062" y="105"/>
                </a:cubicBezTo>
                <a:cubicBezTo>
                  <a:pt x="1061" y="104"/>
                  <a:pt x="1060" y="103"/>
                  <a:pt x="1059" y="103"/>
                </a:cubicBezTo>
                <a:cubicBezTo>
                  <a:pt x="1059" y="102"/>
                  <a:pt x="1059" y="102"/>
                  <a:pt x="1059" y="102"/>
                </a:cubicBezTo>
                <a:cubicBezTo>
                  <a:pt x="1058" y="102"/>
                  <a:pt x="1058" y="102"/>
                  <a:pt x="1058" y="102"/>
                </a:cubicBezTo>
                <a:cubicBezTo>
                  <a:pt x="1043" y="93"/>
                  <a:pt x="1024" y="88"/>
                  <a:pt x="1005" y="87"/>
                </a:cubicBezTo>
                <a:moveTo>
                  <a:pt x="841" y="87"/>
                </a:moveTo>
                <a:cubicBezTo>
                  <a:pt x="841" y="88"/>
                  <a:pt x="841" y="88"/>
                  <a:pt x="841" y="88"/>
                </a:cubicBezTo>
                <a:cubicBezTo>
                  <a:pt x="841" y="88"/>
                  <a:pt x="841" y="88"/>
                  <a:pt x="841" y="88"/>
                </a:cubicBezTo>
                <a:cubicBezTo>
                  <a:pt x="841" y="88"/>
                  <a:pt x="841" y="88"/>
                  <a:pt x="841" y="88"/>
                </a:cubicBezTo>
                <a:cubicBezTo>
                  <a:pt x="841" y="88"/>
                  <a:pt x="841" y="88"/>
                  <a:pt x="841" y="88"/>
                </a:cubicBezTo>
                <a:cubicBezTo>
                  <a:pt x="842" y="88"/>
                  <a:pt x="842" y="88"/>
                  <a:pt x="842" y="88"/>
                </a:cubicBezTo>
                <a:cubicBezTo>
                  <a:pt x="849" y="90"/>
                  <a:pt x="855" y="93"/>
                  <a:pt x="861" y="97"/>
                </a:cubicBezTo>
                <a:cubicBezTo>
                  <a:pt x="861" y="96"/>
                  <a:pt x="861" y="96"/>
                  <a:pt x="861" y="96"/>
                </a:cubicBezTo>
                <a:cubicBezTo>
                  <a:pt x="860" y="95"/>
                  <a:pt x="859" y="94"/>
                  <a:pt x="857" y="94"/>
                </a:cubicBezTo>
                <a:cubicBezTo>
                  <a:pt x="857" y="94"/>
                  <a:pt x="857" y="94"/>
                  <a:pt x="857" y="94"/>
                </a:cubicBezTo>
                <a:cubicBezTo>
                  <a:pt x="857" y="94"/>
                  <a:pt x="857" y="94"/>
                  <a:pt x="857" y="94"/>
                </a:cubicBezTo>
                <a:cubicBezTo>
                  <a:pt x="852" y="91"/>
                  <a:pt x="846" y="89"/>
                  <a:pt x="841" y="87"/>
                </a:cubicBezTo>
                <a:moveTo>
                  <a:pt x="1003" y="87"/>
                </a:moveTo>
                <a:cubicBezTo>
                  <a:pt x="995" y="87"/>
                  <a:pt x="988" y="88"/>
                  <a:pt x="981" y="89"/>
                </a:cubicBezTo>
                <a:cubicBezTo>
                  <a:pt x="954" y="94"/>
                  <a:pt x="931" y="107"/>
                  <a:pt x="909" y="123"/>
                </a:cubicBezTo>
                <a:cubicBezTo>
                  <a:pt x="909" y="124"/>
                  <a:pt x="909" y="124"/>
                  <a:pt x="909" y="124"/>
                </a:cubicBezTo>
                <a:cubicBezTo>
                  <a:pt x="915" y="119"/>
                  <a:pt x="922" y="116"/>
                  <a:pt x="929" y="111"/>
                </a:cubicBezTo>
                <a:cubicBezTo>
                  <a:pt x="929" y="111"/>
                  <a:pt x="929" y="111"/>
                  <a:pt x="929" y="111"/>
                </a:cubicBezTo>
                <a:cubicBezTo>
                  <a:pt x="929" y="111"/>
                  <a:pt x="929" y="111"/>
                  <a:pt x="929" y="111"/>
                </a:cubicBezTo>
                <a:cubicBezTo>
                  <a:pt x="949" y="99"/>
                  <a:pt x="972" y="90"/>
                  <a:pt x="997" y="88"/>
                </a:cubicBezTo>
                <a:cubicBezTo>
                  <a:pt x="997" y="88"/>
                  <a:pt x="997" y="88"/>
                  <a:pt x="997" y="88"/>
                </a:cubicBezTo>
                <a:cubicBezTo>
                  <a:pt x="997" y="88"/>
                  <a:pt x="997" y="88"/>
                  <a:pt x="997" y="88"/>
                </a:cubicBezTo>
                <a:cubicBezTo>
                  <a:pt x="999" y="88"/>
                  <a:pt x="1001" y="88"/>
                  <a:pt x="1003" y="88"/>
                </a:cubicBezTo>
                <a:cubicBezTo>
                  <a:pt x="1003" y="87"/>
                  <a:pt x="1003" y="87"/>
                  <a:pt x="1003" y="87"/>
                </a:cubicBezTo>
                <a:moveTo>
                  <a:pt x="472" y="87"/>
                </a:moveTo>
                <a:cubicBezTo>
                  <a:pt x="472" y="90"/>
                  <a:pt x="472" y="90"/>
                  <a:pt x="472" y="90"/>
                </a:cubicBezTo>
                <a:cubicBezTo>
                  <a:pt x="473" y="90"/>
                  <a:pt x="474" y="89"/>
                  <a:pt x="476" y="89"/>
                </a:cubicBezTo>
                <a:cubicBezTo>
                  <a:pt x="476" y="89"/>
                  <a:pt x="476" y="89"/>
                  <a:pt x="476" y="89"/>
                </a:cubicBezTo>
                <a:cubicBezTo>
                  <a:pt x="476" y="89"/>
                  <a:pt x="476" y="89"/>
                  <a:pt x="476" y="89"/>
                </a:cubicBezTo>
                <a:cubicBezTo>
                  <a:pt x="477" y="90"/>
                  <a:pt x="479" y="90"/>
                  <a:pt x="481" y="90"/>
                </a:cubicBezTo>
                <a:cubicBezTo>
                  <a:pt x="482" y="91"/>
                  <a:pt x="484" y="91"/>
                  <a:pt x="486" y="92"/>
                </a:cubicBezTo>
                <a:cubicBezTo>
                  <a:pt x="487" y="93"/>
                  <a:pt x="487" y="94"/>
                  <a:pt x="488" y="95"/>
                </a:cubicBezTo>
                <a:cubicBezTo>
                  <a:pt x="488" y="95"/>
                  <a:pt x="488" y="95"/>
                  <a:pt x="488" y="95"/>
                </a:cubicBezTo>
                <a:cubicBezTo>
                  <a:pt x="488" y="95"/>
                  <a:pt x="488" y="95"/>
                  <a:pt x="488" y="95"/>
                </a:cubicBezTo>
                <a:cubicBezTo>
                  <a:pt x="488" y="95"/>
                  <a:pt x="489" y="95"/>
                  <a:pt x="489" y="94"/>
                </a:cubicBezTo>
                <a:cubicBezTo>
                  <a:pt x="490" y="94"/>
                  <a:pt x="490" y="93"/>
                  <a:pt x="491" y="93"/>
                </a:cubicBezTo>
                <a:cubicBezTo>
                  <a:pt x="491" y="92"/>
                  <a:pt x="491" y="92"/>
                  <a:pt x="491" y="92"/>
                </a:cubicBezTo>
                <a:cubicBezTo>
                  <a:pt x="490" y="92"/>
                  <a:pt x="490" y="92"/>
                  <a:pt x="489" y="92"/>
                </a:cubicBezTo>
                <a:cubicBezTo>
                  <a:pt x="489" y="92"/>
                  <a:pt x="489" y="92"/>
                  <a:pt x="489" y="92"/>
                </a:cubicBezTo>
                <a:cubicBezTo>
                  <a:pt x="488" y="92"/>
                  <a:pt x="487" y="91"/>
                  <a:pt x="486" y="91"/>
                </a:cubicBezTo>
                <a:cubicBezTo>
                  <a:pt x="485" y="90"/>
                  <a:pt x="484" y="89"/>
                  <a:pt x="483" y="89"/>
                </a:cubicBezTo>
                <a:cubicBezTo>
                  <a:pt x="483" y="89"/>
                  <a:pt x="483" y="89"/>
                  <a:pt x="483" y="89"/>
                </a:cubicBezTo>
                <a:cubicBezTo>
                  <a:pt x="482" y="90"/>
                  <a:pt x="482" y="90"/>
                  <a:pt x="482" y="90"/>
                </a:cubicBezTo>
                <a:cubicBezTo>
                  <a:pt x="482" y="90"/>
                  <a:pt x="482" y="90"/>
                  <a:pt x="482" y="90"/>
                </a:cubicBezTo>
                <a:cubicBezTo>
                  <a:pt x="482" y="90"/>
                  <a:pt x="482" y="90"/>
                  <a:pt x="482" y="90"/>
                </a:cubicBezTo>
                <a:cubicBezTo>
                  <a:pt x="479" y="88"/>
                  <a:pt x="476" y="88"/>
                  <a:pt x="473" y="87"/>
                </a:cubicBezTo>
                <a:cubicBezTo>
                  <a:pt x="473" y="87"/>
                  <a:pt x="473" y="87"/>
                  <a:pt x="473" y="87"/>
                </a:cubicBezTo>
                <a:cubicBezTo>
                  <a:pt x="473" y="87"/>
                  <a:pt x="473" y="87"/>
                  <a:pt x="473" y="87"/>
                </a:cubicBezTo>
                <a:cubicBezTo>
                  <a:pt x="473" y="87"/>
                  <a:pt x="472" y="87"/>
                  <a:pt x="472" y="87"/>
                </a:cubicBezTo>
                <a:moveTo>
                  <a:pt x="1215" y="87"/>
                </a:moveTo>
                <a:cubicBezTo>
                  <a:pt x="1215" y="88"/>
                  <a:pt x="1215" y="88"/>
                  <a:pt x="1215" y="88"/>
                </a:cubicBezTo>
                <a:cubicBezTo>
                  <a:pt x="1216" y="88"/>
                  <a:pt x="1217" y="88"/>
                  <a:pt x="1218" y="89"/>
                </a:cubicBezTo>
                <a:cubicBezTo>
                  <a:pt x="1218" y="87"/>
                  <a:pt x="1218" y="87"/>
                  <a:pt x="1218" y="87"/>
                </a:cubicBezTo>
                <a:cubicBezTo>
                  <a:pt x="1217" y="87"/>
                  <a:pt x="1216" y="87"/>
                  <a:pt x="1215" y="87"/>
                </a:cubicBezTo>
                <a:moveTo>
                  <a:pt x="747" y="86"/>
                </a:moveTo>
                <a:cubicBezTo>
                  <a:pt x="744" y="86"/>
                  <a:pt x="742" y="87"/>
                  <a:pt x="739" y="87"/>
                </a:cubicBezTo>
                <a:cubicBezTo>
                  <a:pt x="738" y="87"/>
                  <a:pt x="738" y="88"/>
                  <a:pt x="737" y="88"/>
                </a:cubicBezTo>
                <a:cubicBezTo>
                  <a:pt x="737" y="89"/>
                  <a:pt x="737" y="89"/>
                  <a:pt x="737" y="89"/>
                </a:cubicBezTo>
                <a:cubicBezTo>
                  <a:pt x="740" y="88"/>
                  <a:pt x="744" y="87"/>
                  <a:pt x="747" y="87"/>
                </a:cubicBezTo>
                <a:cubicBezTo>
                  <a:pt x="747" y="86"/>
                  <a:pt x="747" y="86"/>
                  <a:pt x="747" y="86"/>
                </a:cubicBezTo>
                <a:moveTo>
                  <a:pt x="835" y="86"/>
                </a:moveTo>
                <a:cubicBezTo>
                  <a:pt x="835" y="87"/>
                  <a:pt x="835" y="87"/>
                  <a:pt x="835" y="87"/>
                </a:cubicBezTo>
                <a:cubicBezTo>
                  <a:pt x="836" y="87"/>
                  <a:pt x="838" y="87"/>
                  <a:pt x="839" y="88"/>
                </a:cubicBezTo>
                <a:cubicBezTo>
                  <a:pt x="839" y="86"/>
                  <a:pt x="839" y="86"/>
                  <a:pt x="839" y="86"/>
                </a:cubicBezTo>
                <a:cubicBezTo>
                  <a:pt x="838" y="86"/>
                  <a:pt x="836" y="86"/>
                  <a:pt x="835" y="86"/>
                </a:cubicBezTo>
                <a:moveTo>
                  <a:pt x="607" y="86"/>
                </a:moveTo>
                <a:cubicBezTo>
                  <a:pt x="607" y="87"/>
                  <a:pt x="607" y="87"/>
                  <a:pt x="607" y="87"/>
                </a:cubicBezTo>
                <a:cubicBezTo>
                  <a:pt x="613" y="88"/>
                  <a:pt x="617" y="90"/>
                  <a:pt x="622" y="91"/>
                </a:cubicBezTo>
                <a:cubicBezTo>
                  <a:pt x="622" y="91"/>
                  <a:pt x="622" y="91"/>
                  <a:pt x="622" y="91"/>
                </a:cubicBezTo>
                <a:cubicBezTo>
                  <a:pt x="622" y="91"/>
                  <a:pt x="622" y="91"/>
                  <a:pt x="622" y="91"/>
                </a:cubicBezTo>
                <a:cubicBezTo>
                  <a:pt x="635" y="98"/>
                  <a:pt x="649" y="104"/>
                  <a:pt x="661" y="115"/>
                </a:cubicBezTo>
                <a:cubicBezTo>
                  <a:pt x="661" y="114"/>
                  <a:pt x="661" y="114"/>
                  <a:pt x="661" y="114"/>
                </a:cubicBezTo>
                <a:cubicBezTo>
                  <a:pt x="650" y="105"/>
                  <a:pt x="638" y="98"/>
                  <a:pt x="626" y="92"/>
                </a:cubicBezTo>
                <a:cubicBezTo>
                  <a:pt x="622" y="90"/>
                  <a:pt x="618" y="89"/>
                  <a:pt x="614" y="87"/>
                </a:cubicBezTo>
                <a:cubicBezTo>
                  <a:pt x="612" y="86"/>
                  <a:pt x="609" y="86"/>
                  <a:pt x="607" y="86"/>
                </a:cubicBezTo>
                <a:moveTo>
                  <a:pt x="31" y="85"/>
                </a:moveTo>
                <a:cubicBezTo>
                  <a:pt x="31" y="85"/>
                  <a:pt x="31" y="85"/>
                  <a:pt x="31" y="85"/>
                </a:cubicBezTo>
                <a:cubicBezTo>
                  <a:pt x="30" y="85"/>
                  <a:pt x="30" y="85"/>
                  <a:pt x="30" y="85"/>
                </a:cubicBezTo>
                <a:cubicBezTo>
                  <a:pt x="29" y="85"/>
                  <a:pt x="29" y="85"/>
                  <a:pt x="29" y="85"/>
                </a:cubicBezTo>
                <a:cubicBezTo>
                  <a:pt x="29" y="86"/>
                  <a:pt x="29" y="86"/>
                  <a:pt x="29" y="86"/>
                </a:cubicBezTo>
                <a:cubicBezTo>
                  <a:pt x="30" y="86"/>
                  <a:pt x="30" y="87"/>
                  <a:pt x="31" y="87"/>
                </a:cubicBezTo>
                <a:cubicBezTo>
                  <a:pt x="31" y="87"/>
                  <a:pt x="31" y="87"/>
                  <a:pt x="31" y="87"/>
                </a:cubicBezTo>
                <a:cubicBezTo>
                  <a:pt x="32" y="86"/>
                  <a:pt x="32" y="86"/>
                  <a:pt x="32" y="86"/>
                </a:cubicBezTo>
                <a:cubicBezTo>
                  <a:pt x="32" y="86"/>
                  <a:pt x="32" y="86"/>
                  <a:pt x="32" y="86"/>
                </a:cubicBezTo>
                <a:cubicBezTo>
                  <a:pt x="33" y="87"/>
                  <a:pt x="33" y="87"/>
                  <a:pt x="33" y="87"/>
                </a:cubicBezTo>
                <a:cubicBezTo>
                  <a:pt x="33" y="87"/>
                  <a:pt x="34" y="88"/>
                  <a:pt x="35" y="88"/>
                </a:cubicBezTo>
                <a:cubicBezTo>
                  <a:pt x="35" y="88"/>
                  <a:pt x="35" y="88"/>
                  <a:pt x="35" y="88"/>
                </a:cubicBezTo>
                <a:cubicBezTo>
                  <a:pt x="35" y="87"/>
                  <a:pt x="35" y="87"/>
                  <a:pt x="35" y="87"/>
                </a:cubicBezTo>
                <a:cubicBezTo>
                  <a:pt x="34" y="86"/>
                  <a:pt x="32" y="85"/>
                  <a:pt x="31" y="85"/>
                </a:cubicBezTo>
                <a:moveTo>
                  <a:pt x="581" y="85"/>
                </a:moveTo>
                <a:cubicBezTo>
                  <a:pt x="575" y="86"/>
                  <a:pt x="568" y="87"/>
                  <a:pt x="562" y="88"/>
                </a:cubicBezTo>
                <a:cubicBezTo>
                  <a:pt x="562" y="89"/>
                  <a:pt x="562" y="89"/>
                  <a:pt x="562" y="89"/>
                </a:cubicBezTo>
                <a:cubicBezTo>
                  <a:pt x="568" y="88"/>
                  <a:pt x="575" y="86"/>
                  <a:pt x="581" y="86"/>
                </a:cubicBezTo>
                <a:cubicBezTo>
                  <a:pt x="581" y="85"/>
                  <a:pt x="581" y="85"/>
                  <a:pt x="581" y="85"/>
                </a:cubicBezTo>
                <a:moveTo>
                  <a:pt x="1208" y="85"/>
                </a:moveTo>
                <a:cubicBezTo>
                  <a:pt x="1208" y="87"/>
                  <a:pt x="1208" y="87"/>
                  <a:pt x="1208" y="87"/>
                </a:cubicBezTo>
                <a:cubicBezTo>
                  <a:pt x="1209" y="87"/>
                  <a:pt x="1210" y="87"/>
                  <a:pt x="1211" y="87"/>
                </a:cubicBezTo>
                <a:cubicBezTo>
                  <a:pt x="1212" y="87"/>
                  <a:pt x="1212" y="87"/>
                  <a:pt x="1213" y="87"/>
                </a:cubicBezTo>
                <a:cubicBezTo>
                  <a:pt x="1213" y="86"/>
                  <a:pt x="1213" y="86"/>
                  <a:pt x="1213" y="86"/>
                </a:cubicBezTo>
                <a:cubicBezTo>
                  <a:pt x="1212" y="86"/>
                  <a:pt x="1211" y="86"/>
                  <a:pt x="1209" y="85"/>
                </a:cubicBezTo>
                <a:cubicBezTo>
                  <a:pt x="1209" y="85"/>
                  <a:pt x="1209" y="85"/>
                  <a:pt x="1209" y="85"/>
                </a:cubicBezTo>
                <a:cubicBezTo>
                  <a:pt x="1209" y="85"/>
                  <a:pt x="1209" y="85"/>
                  <a:pt x="1209" y="85"/>
                </a:cubicBezTo>
                <a:cubicBezTo>
                  <a:pt x="1209" y="85"/>
                  <a:pt x="1209" y="85"/>
                  <a:pt x="1208" y="85"/>
                </a:cubicBezTo>
                <a:moveTo>
                  <a:pt x="466" y="85"/>
                </a:moveTo>
                <a:cubicBezTo>
                  <a:pt x="466" y="86"/>
                  <a:pt x="466" y="86"/>
                  <a:pt x="466" y="86"/>
                </a:cubicBezTo>
                <a:cubicBezTo>
                  <a:pt x="467" y="87"/>
                  <a:pt x="469" y="87"/>
                  <a:pt x="470" y="88"/>
                </a:cubicBezTo>
                <a:cubicBezTo>
                  <a:pt x="470" y="88"/>
                  <a:pt x="470" y="88"/>
                  <a:pt x="470" y="88"/>
                </a:cubicBezTo>
                <a:cubicBezTo>
                  <a:pt x="470" y="86"/>
                  <a:pt x="470" y="86"/>
                  <a:pt x="470" y="86"/>
                </a:cubicBezTo>
                <a:cubicBezTo>
                  <a:pt x="469" y="85"/>
                  <a:pt x="468" y="85"/>
                  <a:pt x="466" y="85"/>
                </a:cubicBezTo>
                <a:moveTo>
                  <a:pt x="588" y="85"/>
                </a:moveTo>
                <a:cubicBezTo>
                  <a:pt x="587" y="85"/>
                  <a:pt x="585" y="85"/>
                  <a:pt x="583" y="85"/>
                </a:cubicBezTo>
                <a:cubicBezTo>
                  <a:pt x="583" y="86"/>
                  <a:pt x="583" y="86"/>
                  <a:pt x="583" y="86"/>
                </a:cubicBezTo>
                <a:cubicBezTo>
                  <a:pt x="585" y="86"/>
                  <a:pt x="587" y="86"/>
                  <a:pt x="588" y="86"/>
                </a:cubicBezTo>
                <a:cubicBezTo>
                  <a:pt x="594" y="86"/>
                  <a:pt x="600" y="86"/>
                  <a:pt x="605" y="87"/>
                </a:cubicBezTo>
                <a:cubicBezTo>
                  <a:pt x="605" y="85"/>
                  <a:pt x="605" y="85"/>
                  <a:pt x="605" y="85"/>
                </a:cubicBezTo>
                <a:cubicBezTo>
                  <a:pt x="600" y="85"/>
                  <a:pt x="594" y="85"/>
                  <a:pt x="588" y="85"/>
                </a:cubicBezTo>
                <a:moveTo>
                  <a:pt x="678" y="85"/>
                </a:moveTo>
                <a:cubicBezTo>
                  <a:pt x="675" y="86"/>
                  <a:pt x="673" y="89"/>
                  <a:pt x="669" y="91"/>
                </a:cubicBezTo>
                <a:cubicBezTo>
                  <a:pt x="669" y="91"/>
                  <a:pt x="669" y="91"/>
                  <a:pt x="669" y="91"/>
                </a:cubicBezTo>
                <a:cubicBezTo>
                  <a:pt x="668" y="91"/>
                  <a:pt x="668" y="91"/>
                  <a:pt x="668" y="91"/>
                </a:cubicBezTo>
                <a:cubicBezTo>
                  <a:pt x="666" y="90"/>
                  <a:pt x="664" y="89"/>
                  <a:pt x="663" y="87"/>
                </a:cubicBezTo>
                <a:cubicBezTo>
                  <a:pt x="663" y="89"/>
                  <a:pt x="663" y="89"/>
                  <a:pt x="663" y="89"/>
                </a:cubicBezTo>
                <a:cubicBezTo>
                  <a:pt x="666" y="91"/>
                  <a:pt x="670" y="94"/>
                  <a:pt x="673" y="97"/>
                </a:cubicBezTo>
                <a:cubicBezTo>
                  <a:pt x="673" y="97"/>
                  <a:pt x="673" y="97"/>
                  <a:pt x="673" y="97"/>
                </a:cubicBezTo>
                <a:cubicBezTo>
                  <a:pt x="673" y="97"/>
                  <a:pt x="673" y="97"/>
                  <a:pt x="673" y="97"/>
                </a:cubicBezTo>
                <a:cubicBezTo>
                  <a:pt x="675" y="98"/>
                  <a:pt x="677" y="100"/>
                  <a:pt x="678" y="102"/>
                </a:cubicBezTo>
                <a:cubicBezTo>
                  <a:pt x="678" y="100"/>
                  <a:pt x="678" y="100"/>
                  <a:pt x="678" y="100"/>
                </a:cubicBezTo>
                <a:cubicBezTo>
                  <a:pt x="678" y="100"/>
                  <a:pt x="678" y="100"/>
                  <a:pt x="678" y="100"/>
                </a:cubicBezTo>
                <a:cubicBezTo>
                  <a:pt x="678" y="100"/>
                  <a:pt x="678" y="100"/>
                  <a:pt x="678" y="100"/>
                </a:cubicBezTo>
                <a:cubicBezTo>
                  <a:pt x="678" y="100"/>
                  <a:pt x="678" y="100"/>
                  <a:pt x="677" y="99"/>
                </a:cubicBezTo>
                <a:cubicBezTo>
                  <a:pt x="677" y="99"/>
                  <a:pt x="677" y="99"/>
                  <a:pt x="677" y="99"/>
                </a:cubicBezTo>
                <a:cubicBezTo>
                  <a:pt x="677" y="99"/>
                  <a:pt x="677" y="99"/>
                  <a:pt x="677" y="99"/>
                </a:cubicBezTo>
                <a:cubicBezTo>
                  <a:pt x="676" y="98"/>
                  <a:pt x="675" y="97"/>
                  <a:pt x="674" y="96"/>
                </a:cubicBezTo>
                <a:cubicBezTo>
                  <a:pt x="673" y="95"/>
                  <a:pt x="672" y="94"/>
                  <a:pt x="672" y="92"/>
                </a:cubicBezTo>
                <a:cubicBezTo>
                  <a:pt x="672" y="91"/>
                  <a:pt x="672" y="91"/>
                  <a:pt x="672" y="90"/>
                </a:cubicBezTo>
                <a:cubicBezTo>
                  <a:pt x="673" y="89"/>
                  <a:pt x="673" y="89"/>
                  <a:pt x="674" y="89"/>
                </a:cubicBezTo>
                <a:cubicBezTo>
                  <a:pt x="676" y="87"/>
                  <a:pt x="677" y="87"/>
                  <a:pt x="678" y="86"/>
                </a:cubicBezTo>
                <a:cubicBezTo>
                  <a:pt x="678" y="85"/>
                  <a:pt x="678" y="85"/>
                  <a:pt x="678" y="85"/>
                </a:cubicBezTo>
                <a:moveTo>
                  <a:pt x="756" y="85"/>
                </a:moveTo>
                <a:cubicBezTo>
                  <a:pt x="754" y="85"/>
                  <a:pt x="752" y="85"/>
                  <a:pt x="749" y="86"/>
                </a:cubicBezTo>
                <a:cubicBezTo>
                  <a:pt x="749" y="87"/>
                  <a:pt x="749" y="87"/>
                  <a:pt x="749" y="87"/>
                </a:cubicBezTo>
                <a:cubicBezTo>
                  <a:pt x="751" y="87"/>
                  <a:pt x="752" y="87"/>
                  <a:pt x="754" y="87"/>
                </a:cubicBezTo>
                <a:cubicBezTo>
                  <a:pt x="755" y="87"/>
                  <a:pt x="755" y="87"/>
                  <a:pt x="756" y="87"/>
                </a:cubicBezTo>
                <a:cubicBezTo>
                  <a:pt x="756" y="85"/>
                  <a:pt x="756" y="85"/>
                  <a:pt x="756" y="85"/>
                </a:cubicBezTo>
                <a:moveTo>
                  <a:pt x="703" y="84"/>
                </a:moveTo>
                <a:cubicBezTo>
                  <a:pt x="699" y="86"/>
                  <a:pt x="695" y="88"/>
                  <a:pt x="691" y="91"/>
                </a:cubicBezTo>
                <a:cubicBezTo>
                  <a:pt x="691" y="92"/>
                  <a:pt x="691" y="92"/>
                  <a:pt x="691" y="92"/>
                </a:cubicBezTo>
                <a:cubicBezTo>
                  <a:pt x="695" y="90"/>
                  <a:pt x="699" y="87"/>
                  <a:pt x="703" y="85"/>
                </a:cubicBezTo>
                <a:cubicBezTo>
                  <a:pt x="703" y="84"/>
                  <a:pt x="703" y="84"/>
                  <a:pt x="703" y="84"/>
                </a:cubicBezTo>
                <a:moveTo>
                  <a:pt x="48" y="83"/>
                </a:moveTo>
                <a:cubicBezTo>
                  <a:pt x="48" y="85"/>
                  <a:pt x="48" y="85"/>
                  <a:pt x="48" y="85"/>
                </a:cubicBezTo>
                <a:cubicBezTo>
                  <a:pt x="48" y="85"/>
                  <a:pt x="48" y="85"/>
                  <a:pt x="49" y="85"/>
                </a:cubicBezTo>
                <a:cubicBezTo>
                  <a:pt x="49" y="86"/>
                  <a:pt x="49" y="86"/>
                  <a:pt x="50" y="86"/>
                </a:cubicBezTo>
                <a:cubicBezTo>
                  <a:pt x="50" y="86"/>
                  <a:pt x="50" y="86"/>
                  <a:pt x="50" y="86"/>
                </a:cubicBezTo>
                <a:cubicBezTo>
                  <a:pt x="50" y="87"/>
                  <a:pt x="50" y="87"/>
                  <a:pt x="50" y="87"/>
                </a:cubicBezTo>
                <a:cubicBezTo>
                  <a:pt x="50" y="87"/>
                  <a:pt x="50" y="87"/>
                  <a:pt x="50" y="87"/>
                </a:cubicBezTo>
                <a:cubicBezTo>
                  <a:pt x="50" y="88"/>
                  <a:pt x="50" y="88"/>
                  <a:pt x="49" y="88"/>
                </a:cubicBezTo>
                <a:cubicBezTo>
                  <a:pt x="49" y="89"/>
                  <a:pt x="49" y="89"/>
                  <a:pt x="49" y="89"/>
                </a:cubicBezTo>
                <a:cubicBezTo>
                  <a:pt x="48" y="89"/>
                  <a:pt x="48" y="88"/>
                  <a:pt x="48" y="88"/>
                </a:cubicBezTo>
                <a:cubicBezTo>
                  <a:pt x="48" y="90"/>
                  <a:pt x="48" y="90"/>
                  <a:pt x="48" y="90"/>
                </a:cubicBezTo>
                <a:cubicBezTo>
                  <a:pt x="50" y="90"/>
                  <a:pt x="51" y="90"/>
                  <a:pt x="53" y="90"/>
                </a:cubicBezTo>
                <a:cubicBezTo>
                  <a:pt x="53" y="87"/>
                  <a:pt x="53" y="87"/>
                  <a:pt x="53" y="87"/>
                </a:cubicBezTo>
                <a:cubicBezTo>
                  <a:pt x="51" y="86"/>
                  <a:pt x="50" y="84"/>
                  <a:pt x="48" y="83"/>
                </a:cubicBezTo>
                <a:moveTo>
                  <a:pt x="1178" y="83"/>
                </a:moveTo>
                <a:cubicBezTo>
                  <a:pt x="1178" y="85"/>
                  <a:pt x="1178" y="85"/>
                  <a:pt x="1178" y="85"/>
                </a:cubicBezTo>
                <a:cubicBezTo>
                  <a:pt x="1180" y="86"/>
                  <a:pt x="1181" y="86"/>
                  <a:pt x="1183" y="87"/>
                </a:cubicBezTo>
                <a:cubicBezTo>
                  <a:pt x="1184" y="88"/>
                  <a:pt x="1184" y="88"/>
                  <a:pt x="1184" y="88"/>
                </a:cubicBezTo>
                <a:cubicBezTo>
                  <a:pt x="1183" y="88"/>
                  <a:pt x="1183" y="88"/>
                  <a:pt x="1183" y="88"/>
                </a:cubicBezTo>
                <a:cubicBezTo>
                  <a:pt x="1182" y="90"/>
                  <a:pt x="1180" y="91"/>
                  <a:pt x="1178" y="92"/>
                </a:cubicBezTo>
                <a:cubicBezTo>
                  <a:pt x="1178" y="93"/>
                  <a:pt x="1178" y="93"/>
                  <a:pt x="1178" y="93"/>
                </a:cubicBezTo>
                <a:cubicBezTo>
                  <a:pt x="1182" y="91"/>
                  <a:pt x="1186" y="89"/>
                  <a:pt x="1190" y="89"/>
                </a:cubicBezTo>
                <a:cubicBezTo>
                  <a:pt x="1190" y="89"/>
                  <a:pt x="1191" y="89"/>
                  <a:pt x="1191" y="89"/>
                </a:cubicBezTo>
                <a:cubicBezTo>
                  <a:pt x="1191" y="89"/>
                  <a:pt x="1191" y="89"/>
                  <a:pt x="1191" y="89"/>
                </a:cubicBezTo>
                <a:cubicBezTo>
                  <a:pt x="1191" y="89"/>
                  <a:pt x="1191" y="89"/>
                  <a:pt x="1191" y="89"/>
                </a:cubicBezTo>
                <a:cubicBezTo>
                  <a:pt x="1192" y="89"/>
                  <a:pt x="1193" y="90"/>
                  <a:pt x="1194" y="91"/>
                </a:cubicBezTo>
                <a:cubicBezTo>
                  <a:pt x="1195" y="92"/>
                  <a:pt x="1195" y="92"/>
                  <a:pt x="1196" y="92"/>
                </a:cubicBezTo>
                <a:cubicBezTo>
                  <a:pt x="1196" y="90"/>
                  <a:pt x="1196" y="90"/>
                  <a:pt x="1196" y="90"/>
                </a:cubicBezTo>
                <a:cubicBezTo>
                  <a:pt x="1195" y="90"/>
                  <a:pt x="1194" y="90"/>
                  <a:pt x="1194" y="89"/>
                </a:cubicBezTo>
                <a:cubicBezTo>
                  <a:pt x="1193" y="89"/>
                  <a:pt x="1193" y="88"/>
                  <a:pt x="1193" y="88"/>
                </a:cubicBezTo>
                <a:cubicBezTo>
                  <a:pt x="1193" y="88"/>
                  <a:pt x="1193" y="88"/>
                  <a:pt x="1193" y="88"/>
                </a:cubicBezTo>
                <a:cubicBezTo>
                  <a:pt x="1193" y="88"/>
                  <a:pt x="1193" y="88"/>
                  <a:pt x="1193" y="88"/>
                </a:cubicBezTo>
                <a:cubicBezTo>
                  <a:pt x="1192" y="88"/>
                  <a:pt x="1192" y="88"/>
                  <a:pt x="1192" y="88"/>
                </a:cubicBezTo>
                <a:cubicBezTo>
                  <a:pt x="1188" y="87"/>
                  <a:pt x="1183" y="84"/>
                  <a:pt x="1178" y="83"/>
                </a:cubicBezTo>
                <a:moveTo>
                  <a:pt x="446" y="83"/>
                </a:moveTo>
                <a:cubicBezTo>
                  <a:pt x="430" y="84"/>
                  <a:pt x="415" y="87"/>
                  <a:pt x="401" y="92"/>
                </a:cubicBezTo>
                <a:cubicBezTo>
                  <a:pt x="401" y="93"/>
                  <a:pt x="401" y="93"/>
                  <a:pt x="401" y="93"/>
                </a:cubicBezTo>
                <a:cubicBezTo>
                  <a:pt x="415" y="88"/>
                  <a:pt x="430" y="85"/>
                  <a:pt x="446" y="84"/>
                </a:cubicBezTo>
                <a:cubicBezTo>
                  <a:pt x="446" y="83"/>
                  <a:pt x="446" y="83"/>
                  <a:pt x="446" y="83"/>
                </a:cubicBezTo>
                <a:moveTo>
                  <a:pt x="448" y="83"/>
                </a:moveTo>
                <a:cubicBezTo>
                  <a:pt x="448" y="84"/>
                  <a:pt x="448" y="84"/>
                  <a:pt x="448" y="84"/>
                </a:cubicBezTo>
                <a:cubicBezTo>
                  <a:pt x="448" y="84"/>
                  <a:pt x="448" y="84"/>
                  <a:pt x="448" y="84"/>
                </a:cubicBezTo>
                <a:cubicBezTo>
                  <a:pt x="448" y="84"/>
                  <a:pt x="448" y="84"/>
                  <a:pt x="448" y="84"/>
                </a:cubicBezTo>
                <a:cubicBezTo>
                  <a:pt x="448" y="84"/>
                  <a:pt x="448" y="84"/>
                  <a:pt x="448" y="84"/>
                </a:cubicBezTo>
                <a:cubicBezTo>
                  <a:pt x="453" y="85"/>
                  <a:pt x="459" y="84"/>
                  <a:pt x="464" y="86"/>
                </a:cubicBezTo>
                <a:cubicBezTo>
                  <a:pt x="464" y="84"/>
                  <a:pt x="464" y="84"/>
                  <a:pt x="464" y="84"/>
                </a:cubicBezTo>
                <a:cubicBezTo>
                  <a:pt x="459" y="83"/>
                  <a:pt x="453" y="83"/>
                  <a:pt x="448" y="83"/>
                </a:cubicBezTo>
                <a:moveTo>
                  <a:pt x="1173" y="82"/>
                </a:moveTo>
                <a:cubicBezTo>
                  <a:pt x="1173" y="84"/>
                  <a:pt x="1173" y="84"/>
                  <a:pt x="1173" y="84"/>
                </a:cubicBezTo>
                <a:cubicBezTo>
                  <a:pt x="1174" y="84"/>
                  <a:pt x="1175" y="84"/>
                  <a:pt x="1176" y="84"/>
                </a:cubicBezTo>
                <a:cubicBezTo>
                  <a:pt x="1176" y="84"/>
                  <a:pt x="1176" y="84"/>
                  <a:pt x="1176" y="84"/>
                </a:cubicBezTo>
                <a:cubicBezTo>
                  <a:pt x="1176" y="83"/>
                  <a:pt x="1176" y="83"/>
                  <a:pt x="1176" y="83"/>
                </a:cubicBezTo>
                <a:cubicBezTo>
                  <a:pt x="1175" y="83"/>
                  <a:pt x="1174" y="83"/>
                  <a:pt x="1173" y="82"/>
                </a:cubicBezTo>
                <a:moveTo>
                  <a:pt x="1160" y="82"/>
                </a:moveTo>
                <a:cubicBezTo>
                  <a:pt x="1160" y="82"/>
                  <a:pt x="1159" y="82"/>
                  <a:pt x="1158" y="82"/>
                </a:cubicBezTo>
                <a:cubicBezTo>
                  <a:pt x="1158" y="82"/>
                  <a:pt x="1158" y="82"/>
                  <a:pt x="1158" y="82"/>
                </a:cubicBezTo>
                <a:cubicBezTo>
                  <a:pt x="1158" y="82"/>
                  <a:pt x="1158" y="82"/>
                  <a:pt x="1158" y="82"/>
                </a:cubicBezTo>
                <a:cubicBezTo>
                  <a:pt x="1158" y="84"/>
                  <a:pt x="1158" y="84"/>
                  <a:pt x="1158" y="84"/>
                </a:cubicBezTo>
                <a:cubicBezTo>
                  <a:pt x="1159" y="83"/>
                  <a:pt x="1161" y="83"/>
                  <a:pt x="1162" y="83"/>
                </a:cubicBezTo>
                <a:cubicBezTo>
                  <a:pt x="1165" y="83"/>
                  <a:pt x="1168" y="83"/>
                  <a:pt x="1171" y="84"/>
                </a:cubicBezTo>
                <a:cubicBezTo>
                  <a:pt x="1171" y="82"/>
                  <a:pt x="1171" y="82"/>
                  <a:pt x="1171" y="82"/>
                </a:cubicBezTo>
                <a:cubicBezTo>
                  <a:pt x="1170" y="82"/>
                  <a:pt x="1170" y="82"/>
                  <a:pt x="1170" y="82"/>
                </a:cubicBezTo>
                <a:cubicBezTo>
                  <a:pt x="1169" y="82"/>
                  <a:pt x="1169" y="82"/>
                  <a:pt x="1168" y="82"/>
                </a:cubicBezTo>
                <a:cubicBezTo>
                  <a:pt x="1168" y="83"/>
                  <a:pt x="1168" y="83"/>
                  <a:pt x="1168" y="83"/>
                </a:cubicBezTo>
                <a:cubicBezTo>
                  <a:pt x="1168" y="82"/>
                  <a:pt x="1168" y="82"/>
                  <a:pt x="1168" y="82"/>
                </a:cubicBezTo>
                <a:cubicBezTo>
                  <a:pt x="1167" y="82"/>
                  <a:pt x="1166" y="82"/>
                  <a:pt x="1165" y="82"/>
                </a:cubicBezTo>
                <a:cubicBezTo>
                  <a:pt x="1165" y="82"/>
                  <a:pt x="1165" y="82"/>
                  <a:pt x="1165" y="82"/>
                </a:cubicBezTo>
                <a:cubicBezTo>
                  <a:pt x="1164" y="82"/>
                  <a:pt x="1163" y="82"/>
                  <a:pt x="1162" y="82"/>
                </a:cubicBezTo>
                <a:cubicBezTo>
                  <a:pt x="1161" y="82"/>
                  <a:pt x="1161" y="82"/>
                  <a:pt x="1160" y="82"/>
                </a:cubicBezTo>
                <a:moveTo>
                  <a:pt x="399" y="82"/>
                </a:moveTo>
                <a:cubicBezTo>
                  <a:pt x="395" y="84"/>
                  <a:pt x="392" y="85"/>
                  <a:pt x="388" y="87"/>
                </a:cubicBezTo>
                <a:cubicBezTo>
                  <a:pt x="388" y="89"/>
                  <a:pt x="388" y="89"/>
                  <a:pt x="388" y="89"/>
                </a:cubicBezTo>
                <a:cubicBezTo>
                  <a:pt x="392" y="86"/>
                  <a:pt x="396" y="85"/>
                  <a:pt x="399" y="83"/>
                </a:cubicBezTo>
                <a:cubicBezTo>
                  <a:pt x="399" y="82"/>
                  <a:pt x="399" y="82"/>
                  <a:pt x="399" y="82"/>
                </a:cubicBezTo>
                <a:moveTo>
                  <a:pt x="521" y="82"/>
                </a:moveTo>
                <a:cubicBezTo>
                  <a:pt x="520" y="83"/>
                  <a:pt x="519" y="83"/>
                  <a:pt x="518" y="84"/>
                </a:cubicBezTo>
                <a:cubicBezTo>
                  <a:pt x="517" y="84"/>
                  <a:pt x="517" y="84"/>
                  <a:pt x="517" y="84"/>
                </a:cubicBezTo>
                <a:cubicBezTo>
                  <a:pt x="517" y="84"/>
                  <a:pt x="517" y="84"/>
                  <a:pt x="517" y="84"/>
                </a:cubicBezTo>
                <a:cubicBezTo>
                  <a:pt x="517" y="84"/>
                  <a:pt x="517" y="84"/>
                  <a:pt x="517" y="84"/>
                </a:cubicBezTo>
                <a:cubicBezTo>
                  <a:pt x="517" y="87"/>
                  <a:pt x="517" y="87"/>
                  <a:pt x="517" y="87"/>
                </a:cubicBezTo>
                <a:cubicBezTo>
                  <a:pt x="518" y="86"/>
                  <a:pt x="520" y="85"/>
                  <a:pt x="521" y="84"/>
                </a:cubicBezTo>
                <a:cubicBezTo>
                  <a:pt x="521" y="82"/>
                  <a:pt x="521" y="82"/>
                  <a:pt x="521" y="82"/>
                </a:cubicBezTo>
                <a:moveTo>
                  <a:pt x="131" y="82"/>
                </a:moveTo>
                <a:cubicBezTo>
                  <a:pt x="131" y="83"/>
                  <a:pt x="131" y="83"/>
                  <a:pt x="131" y="83"/>
                </a:cubicBezTo>
                <a:cubicBezTo>
                  <a:pt x="136" y="84"/>
                  <a:pt x="141" y="85"/>
                  <a:pt x="145" y="88"/>
                </a:cubicBezTo>
                <a:cubicBezTo>
                  <a:pt x="149" y="90"/>
                  <a:pt x="151" y="92"/>
                  <a:pt x="154" y="93"/>
                </a:cubicBezTo>
                <a:cubicBezTo>
                  <a:pt x="154" y="93"/>
                  <a:pt x="154" y="93"/>
                  <a:pt x="154" y="93"/>
                </a:cubicBezTo>
                <a:cubicBezTo>
                  <a:pt x="153" y="92"/>
                  <a:pt x="152" y="91"/>
                  <a:pt x="151" y="91"/>
                </a:cubicBezTo>
                <a:cubicBezTo>
                  <a:pt x="151" y="91"/>
                  <a:pt x="151" y="91"/>
                  <a:pt x="151" y="91"/>
                </a:cubicBezTo>
                <a:cubicBezTo>
                  <a:pt x="151" y="91"/>
                  <a:pt x="151" y="91"/>
                  <a:pt x="151" y="91"/>
                </a:cubicBezTo>
                <a:cubicBezTo>
                  <a:pt x="145" y="86"/>
                  <a:pt x="138" y="84"/>
                  <a:pt x="131" y="82"/>
                </a:cubicBezTo>
                <a:moveTo>
                  <a:pt x="1154" y="82"/>
                </a:moveTo>
                <a:cubicBezTo>
                  <a:pt x="1154" y="82"/>
                  <a:pt x="1154" y="82"/>
                  <a:pt x="1154" y="82"/>
                </a:cubicBezTo>
                <a:cubicBezTo>
                  <a:pt x="1154" y="82"/>
                  <a:pt x="1153" y="82"/>
                  <a:pt x="1153" y="82"/>
                </a:cubicBezTo>
                <a:cubicBezTo>
                  <a:pt x="1153" y="82"/>
                  <a:pt x="1153" y="82"/>
                  <a:pt x="1153" y="82"/>
                </a:cubicBezTo>
                <a:cubicBezTo>
                  <a:pt x="1152" y="82"/>
                  <a:pt x="1152" y="82"/>
                  <a:pt x="1152" y="82"/>
                </a:cubicBezTo>
                <a:cubicBezTo>
                  <a:pt x="1152" y="82"/>
                  <a:pt x="1152" y="82"/>
                  <a:pt x="1152" y="82"/>
                </a:cubicBezTo>
                <a:cubicBezTo>
                  <a:pt x="1150" y="82"/>
                  <a:pt x="1148" y="83"/>
                  <a:pt x="1145" y="83"/>
                </a:cubicBezTo>
                <a:cubicBezTo>
                  <a:pt x="1145" y="83"/>
                  <a:pt x="1145" y="83"/>
                  <a:pt x="1145" y="83"/>
                </a:cubicBezTo>
                <a:cubicBezTo>
                  <a:pt x="1144" y="83"/>
                  <a:pt x="1143" y="83"/>
                  <a:pt x="1142" y="83"/>
                </a:cubicBezTo>
                <a:cubicBezTo>
                  <a:pt x="1133" y="85"/>
                  <a:pt x="1123" y="87"/>
                  <a:pt x="1114" y="91"/>
                </a:cubicBezTo>
                <a:cubicBezTo>
                  <a:pt x="1114" y="92"/>
                  <a:pt x="1114" y="92"/>
                  <a:pt x="1114" y="92"/>
                </a:cubicBezTo>
                <a:cubicBezTo>
                  <a:pt x="1116" y="91"/>
                  <a:pt x="1119" y="90"/>
                  <a:pt x="1121" y="89"/>
                </a:cubicBezTo>
                <a:cubicBezTo>
                  <a:pt x="1122" y="89"/>
                  <a:pt x="1122" y="89"/>
                  <a:pt x="1122" y="89"/>
                </a:cubicBezTo>
                <a:cubicBezTo>
                  <a:pt x="1122" y="89"/>
                  <a:pt x="1122" y="89"/>
                  <a:pt x="1122" y="89"/>
                </a:cubicBezTo>
                <a:cubicBezTo>
                  <a:pt x="1131" y="87"/>
                  <a:pt x="1142" y="84"/>
                  <a:pt x="1153" y="84"/>
                </a:cubicBezTo>
                <a:cubicBezTo>
                  <a:pt x="1153" y="84"/>
                  <a:pt x="1154" y="84"/>
                  <a:pt x="1155" y="84"/>
                </a:cubicBezTo>
                <a:cubicBezTo>
                  <a:pt x="1156" y="84"/>
                  <a:pt x="1156" y="84"/>
                  <a:pt x="1156" y="84"/>
                </a:cubicBezTo>
                <a:cubicBezTo>
                  <a:pt x="1156" y="82"/>
                  <a:pt x="1156" y="82"/>
                  <a:pt x="1156" y="82"/>
                </a:cubicBezTo>
                <a:cubicBezTo>
                  <a:pt x="1155" y="82"/>
                  <a:pt x="1155" y="82"/>
                  <a:pt x="1154" y="82"/>
                </a:cubicBezTo>
                <a:moveTo>
                  <a:pt x="1108" y="81"/>
                </a:moveTo>
                <a:cubicBezTo>
                  <a:pt x="1105" y="82"/>
                  <a:pt x="1102" y="84"/>
                  <a:pt x="1099" y="85"/>
                </a:cubicBezTo>
                <a:cubicBezTo>
                  <a:pt x="1099" y="86"/>
                  <a:pt x="1099" y="86"/>
                  <a:pt x="1099" y="86"/>
                </a:cubicBezTo>
                <a:cubicBezTo>
                  <a:pt x="1101" y="86"/>
                  <a:pt x="1102" y="85"/>
                  <a:pt x="1104" y="84"/>
                </a:cubicBezTo>
                <a:cubicBezTo>
                  <a:pt x="1104" y="84"/>
                  <a:pt x="1104" y="84"/>
                  <a:pt x="1104" y="84"/>
                </a:cubicBezTo>
                <a:cubicBezTo>
                  <a:pt x="1104" y="84"/>
                  <a:pt x="1104" y="84"/>
                  <a:pt x="1104" y="84"/>
                </a:cubicBezTo>
                <a:cubicBezTo>
                  <a:pt x="1105" y="83"/>
                  <a:pt x="1107" y="83"/>
                  <a:pt x="1108" y="82"/>
                </a:cubicBezTo>
                <a:cubicBezTo>
                  <a:pt x="1108" y="81"/>
                  <a:pt x="1108" y="81"/>
                  <a:pt x="1108" y="81"/>
                </a:cubicBezTo>
                <a:moveTo>
                  <a:pt x="714" y="81"/>
                </a:moveTo>
                <a:cubicBezTo>
                  <a:pt x="711" y="81"/>
                  <a:pt x="709" y="82"/>
                  <a:pt x="705" y="83"/>
                </a:cubicBezTo>
                <a:cubicBezTo>
                  <a:pt x="705" y="84"/>
                  <a:pt x="705" y="84"/>
                  <a:pt x="705" y="84"/>
                </a:cubicBezTo>
                <a:cubicBezTo>
                  <a:pt x="708" y="84"/>
                  <a:pt x="710" y="83"/>
                  <a:pt x="713" y="83"/>
                </a:cubicBezTo>
                <a:cubicBezTo>
                  <a:pt x="714" y="82"/>
                  <a:pt x="714" y="82"/>
                  <a:pt x="714" y="82"/>
                </a:cubicBezTo>
                <a:cubicBezTo>
                  <a:pt x="714" y="90"/>
                  <a:pt x="714" y="90"/>
                  <a:pt x="714" y="90"/>
                </a:cubicBezTo>
                <a:cubicBezTo>
                  <a:pt x="714" y="90"/>
                  <a:pt x="714" y="90"/>
                  <a:pt x="714" y="90"/>
                </a:cubicBezTo>
                <a:cubicBezTo>
                  <a:pt x="714" y="81"/>
                  <a:pt x="714" y="81"/>
                  <a:pt x="714" y="81"/>
                </a:cubicBezTo>
                <a:moveTo>
                  <a:pt x="759" y="81"/>
                </a:moveTo>
                <a:cubicBezTo>
                  <a:pt x="759" y="87"/>
                  <a:pt x="759" y="87"/>
                  <a:pt x="759" y="87"/>
                </a:cubicBezTo>
                <a:cubicBezTo>
                  <a:pt x="759" y="87"/>
                  <a:pt x="760" y="87"/>
                  <a:pt x="760" y="87"/>
                </a:cubicBezTo>
                <a:cubicBezTo>
                  <a:pt x="760" y="87"/>
                  <a:pt x="760" y="87"/>
                  <a:pt x="760" y="87"/>
                </a:cubicBezTo>
                <a:cubicBezTo>
                  <a:pt x="761" y="87"/>
                  <a:pt x="761" y="87"/>
                  <a:pt x="761" y="87"/>
                </a:cubicBezTo>
                <a:cubicBezTo>
                  <a:pt x="762" y="88"/>
                  <a:pt x="762" y="88"/>
                  <a:pt x="762" y="88"/>
                </a:cubicBezTo>
                <a:cubicBezTo>
                  <a:pt x="761" y="89"/>
                  <a:pt x="761" y="89"/>
                  <a:pt x="761" y="89"/>
                </a:cubicBezTo>
                <a:cubicBezTo>
                  <a:pt x="760" y="90"/>
                  <a:pt x="759" y="92"/>
                  <a:pt x="759" y="93"/>
                </a:cubicBezTo>
                <a:cubicBezTo>
                  <a:pt x="759" y="96"/>
                  <a:pt x="759" y="96"/>
                  <a:pt x="759" y="96"/>
                </a:cubicBezTo>
                <a:cubicBezTo>
                  <a:pt x="759" y="95"/>
                  <a:pt x="760" y="94"/>
                  <a:pt x="760" y="93"/>
                </a:cubicBezTo>
                <a:cubicBezTo>
                  <a:pt x="762" y="90"/>
                  <a:pt x="764" y="88"/>
                  <a:pt x="767" y="87"/>
                </a:cubicBezTo>
                <a:cubicBezTo>
                  <a:pt x="770" y="86"/>
                  <a:pt x="773" y="86"/>
                  <a:pt x="775" y="86"/>
                </a:cubicBezTo>
                <a:cubicBezTo>
                  <a:pt x="775" y="86"/>
                  <a:pt x="775" y="86"/>
                  <a:pt x="775" y="86"/>
                </a:cubicBezTo>
                <a:cubicBezTo>
                  <a:pt x="775" y="86"/>
                  <a:pt x="775" y="86"/>
                  <a:pt x="775" y="86"/>
                </a:cubicBezTo>
                <a:cubicBezTo>
                  <a:pt x="779" y="86"/>
                  <a:pt x="782" y="87"/>
                  <a:pt x="784" y="89"/>
                </a:cubicBezTo>
                <a:cubicBezTo>
                  <a:pt x="784" y="87"/>
                  <a:pt x="784" y="87"/>
                  <a:pt x="784" y="87"/>
                </a:cubicBezTo>
                <a:cubicBezTo>
                  <a:pt x="782" y="86"/>
                  <a:pt x="779" y="85"/>
                  <a:pt x="776" y="85"/>
                </a:cubicBezTo>
                <a:cubicBezTo>
                  <a:pt x="776" y="85"/>
                  <a:pt x="776" y="85"/>
                  <a:pt x="776" y="85"/>
                </a:cubicBezTo>
                <a:cubicBezTo>
                  <a:pt x="772" y="85"/>
                  <a:pt x="768" y="86"/>
                  <a:pt x="764" y="87"/>
                </a:cubicBezTo>
                <a:cubicBezTo>
                  <a:pt x="763" y="87"/>
                  <a:pt x="763" y="87"/>
                  <a:pt x="763" y="87"/>
                </a:cubicBezTo>
                <a:cubicBezTo>
                  <a:pt x="763" y="86"/>
                  <a:pt x="763" y="86"/>
                  <a:pt x="763" y="86"/>
                </a:cubicBezTo>
                <a:cubicBezTo>
                  <a:pt x="762" y="84"/>
                  <a:pt x="760" y="82"/>
                  <a:pt x="759" y="81"/>
                </a:cubicBezTo>
                <a:moveTo>
                  <a:pt x="37" y="80"/>
                </a:moveTo>
                <a:cubicBezTo>
                  <a:pt x="37" y="82"/>
                  <a:pt x="37" y="82"/>
                  <a:pt x="37" y="82"/>
                </a:cubicBezTo>
                <a:cubicBezTo>
                  <a:pt x="37" y="82"/>
                  <a:pt x="37" y="82"/>
                  <a:pt x="37" y="82"/>
                </a:cubicBezTo>
                <a:cubicBezTo>
                  <a:pt x="38" y="83"/>
                  <a:pt x="39" y="84"/>
                  <a:pt x="40" y="84"/>
                </a:cubicBezTo>
                <a:cubicBezTo>
                  <a:pt x="41" y="84"/>
                  <a:pt x="42" y="85"/>
                  <a:pt x="43" y="86"/>
                </a:cubicBezTo>
                <a:cubicBezTo>
                  <a:pt x="44" y="87"/>
                  <a:pt x="44" y="87"/>
                  <a:pt x="44" y="88"/>
                </a:cubicBezTo>
                <a:cubicBezTo>
                  <a:pt x="44" y="89"/>
                  <a:pt x="44" y="89"/>
                  <a:pt x="44" y="89"/>
                </a:cubicBezTo>
                <a:cubicBezTo>
                  <a:pt x="44" y="89"/>
                  <a:pt x="44" y="89"/>
                  <a:pt x="44" y="89"/>
                </a:cubicBezTo>
                <a:cubicBezTo>
                  <a:pt x="44" y="89"/>
                  <a:pt x="44" y="90"/>
                  <a:pt x="43" y="90"/>
                </a:cubicBezTo>
                <a:cubicBezTo>
                  <a:pt x="43" y="91"/>
                  <a:pt x="42" y="91"/>
                  <a:pt x="42" y="91"/>
                </a:cubicBezTo>
                <a:cubicBezTo>
                  <a:pt x="42" y="91"/>
                  <a:pt x="42" y="91"/>
                  <a:pt x="42" y="91"/>
                </a:cubicBezTo>
                <a:cubicBezTo>
                  <a:pt x="41" y="91"/>
                  <a:pt x="41" y="91"/>
                  <a:pt x="41" y="91"/>
                </a:cubicBezTo>
                <a:cubicBezTo>
                  <a:pt x="41" y="91"/>
                  <a:pt x="41" y="91"/>
                  <a:pt x="41" y="91"/>
                </a:cubicBezTo>
                <a:cubicBezTo>
                  <a:pt x="40" y="91"/>
                  <a:pt x="40" y="91"/>
                  <a:pt x="40" y="91"/>
                </a:cubicBezTo>
                <a:cubicBezTo>
                  <a:pt x="39" y="90"/>
                  <a:pt x="38" y="89"/>
                  <a:pt x="37" y="89"/>
                </a:cubicBezTo>
                <a:cubicBezTo>
                  <a:pt x="37" y="90"/>
                  <a:pt x="37" y="90"/>
                  <a:pt x="37" y="90"/>
                </a:cubicBezTo>
                <a:cubicBezTo>
                  <a:pt x="37" y="90"/>
                  <a:pt x="37" y="90"/>
                  <a:pt x="37" y="90"/>
                </a:cubicBezTo>
                <a:cubicBezTo>
                  <a:pt x="39" y="92"/>
                  <a:pt x="39" y="92"/>
                  <a:pt x="39" y="92"/>
                </a:cubicBezTo>
                <a:cubicBezTo>
                  <a:pt x="37" y="92"/>
                  <a:pt x="37" y="92"/>
                  <a:pt x="37" y="92"/>
                </a:cubicBezTo>
                <a:cubicBezTo>
                  <a:pt x="37" y="94"/>
                  <a:pt x="37" y="94"/>
                  <a:pt x="37" y="94"/>
                </a:cubicBezTo>
                <a:cubicBezTo>
                  <a:pt x="40" y="93"/>
                  <a:pt x="43" y="91"/>
                  <a:pt x="46" y="91"/>
                </a:cubicBezTo>
                <a:cubicBezTo>
                  <a:pt x="46" y="86"/>
                  <a:pt x="46" y="86"/>
                  <a:pt x="46" y="86"/>
                </a:cubicBezTo>
                <a:cubicBezTo>
                  <a:pt x="46" y="86"/>
                  <a:pt x="46" y="86"/>
                  <a:pt x="46" y="86"/>
                </a:cubicBezTo>
                <a:cubicBezTo>
                  <a:pt x="46" y="82"/>
                  <a:pt x="46" y="82"/>
                  <a:pt x="46" y="82"/>
                </a:cubicBezTo>
                <a:cubicBezTo>
                  <a:pt x="46" y="82"/>
                  <a:pt x="46" y="82"/>
                  <a:pt x="46" y="82"/>
                </a:cubicBezTo>
                <a:cubicBezTo>
                  <a:pt x="46" y="82"/>
                  <a:pt x="46" y="82"/>
                  <a:pt x="46" y="82"/>
                </a:cubicBezTo>
                <a:cubicBezTo>
                  <a:pt x="43" y="81"/>
                  <a:pt x="40" y="81"/>
                  <a:pt x="37" y="80"/>
                </a:cubicBezTo>
                <a:moveTo>
                  <a:pt x="35" y="80"/>
                </a:moveTo>
                <a:cubicBezTo>
                  <a:pt x="33" y="81"/>
                  <a:pt x="31" y="81"/>
                  <a:pt x="29" y="81"/>
                </a:cubicBezTo>
                <a:cubicBezTo>
                  <a:pt x="29" y="82"/>
                  <a:pt x="29" y="82"/>
                  <a:pt x="29" y="82"/>
                </a:cubicBezTo>
                <a:cubicBezTo>
                  <a:pt x="29" y="82"/>
                  <a:pt x="29" y="82"/>
                  <a:pt x="29" y="82"/>
                </a:cubicBezTo>
                <a:cubicBezTo>
                  <a:pt x="30" y="82"/>
                  <a:pt x="30" y="82"/>
                  <a:pt x="30" y="82"/>
                </a:cubicBezTo>
                <a:cubicBezTo>
                  <a:pt x="30" y="82"/>
                  <a:pt x="30" y="82"/>
                  <a:pt x="30" y="82"/>
                </a:cubicBezTo>
                <a:cubicBezTo>
                  <a:pt x="31" y="82"/>
                  <a:pt x="33" y="82"/>
                  <a:pt x="35" y="82"/>
                </a:cubicBezTo>
                <a:cubicBezTo>
                  <a:pt x="35" y="82"/>
                  <a:pt x="35" y="82"/>
                  <a:pt x="35" y="82"/>
                </a:cubicBezTo>
                <a:cubicBezTo>
                  <a:pt x="35" y="82"/>
                  <a:pt x="35" y="82"/>
                  <a:pt x="35" y="82"/>
                </a:cubicBezTo>
                <a:cubicBezTo>
                  <a:pt x="35" y="80"/>
                  <a:pt x="35" y="80"/>
                  <a:pt x="35" y="80"/>
                </a:cubicBezTo>
                <a:moveTo>
                  <a:pt x="369" y="80"/>
                </a:moveTo>
                <a:cubicBezTo>
                  <a:pt x="366" y="82"/>
                  <a:pt x="364" y="84"/>
                  <a:pt x="362" y="86"/>
                </a:cubicBezTo>
                <a:cubicBezTo>
                  <a:pt x="361" y="86"/>
                  <a:pt x="361" y="86"/>
                  <a:pt x="361" y="86"/>
                </a:cubicBezTo>
                <a:cubicBezTo>
                  <a:pt x="361" y="86"/>
                  <a:pt x="361" y="86"/>
                  <a:pt x="361" y="86"/>
                </a:cubicBezTo>
                <a:cubicBezTo>
                  <a:pt x="361" y="86"/>
                  <a:pt x="361" y="86"/>
                  <a:pt x="361" y="86"/>
                </a:cubicBezTo>
                <a:cubicBezTo>
                  <a:pt x="361" y="86"/>
                  <a:pt x="360" y="86"/>
                  <a:pt x="360" y="86"/>
                </a:cubicBezTo>
                <a:cubicBezTo>
                  <a:pt x="360" y="87"/>
                  <a:pt x="360" y="87"/>
                  <a:pt x="360" y="87"/>
                </a:cubicBezTo>
                <a:cubicBezTo>
                  <a:pt x="363" y="88"/>
                  <a:pt x="366" y="90"/>
                  <a:pt x="369" y="92"/>
                </a:cubicBezTo>
                <a:cubicBezTo>
                  <a:pt x="369" y="92"/>
                  <a:pt x="369" y="92"/>
                  <a:pt x="369" y="92"/>
                </a:cubicBezTo>
                <a:cubicBezTo>
                  <a:pt x="369" y="92"/>
                  <a:pt x="369" y="92"/>
                  <a:pt x="369" y="92"/>
                </a:cubicBezTo>
                <a:cubicBezTo>
                  <a:pt x="369" y="91"/>
                  <a:pt x="369" y="91"/>
                  <a:pt x="369" y="91"/>
                </a:cubicBezTo>
                <a:cubicBezTo>
                  <a:pt x="364" y="88"/>
                  <a:pt x="364" y="88"/>
                  <a:pt x="364" y="88"/>
                </a:cubicBezTo>
                <a:cubicBezTo>
                  <a:pt x="364" y="87"/>
                  <a:pt x="364" y="87"/>
                  <a:pt x="364" y="87"/>
                </a:cubicBezTo>
                <a:cubicBezTo>
                  <a:pt x="364" y="86"/>
                  <a:pt x="365" y="84"/>
                  <a:pt x="366" y="83"/>
                </a:cubicBezTo>
                <a:cubicBezTo>
                  <a:pt x="367" y="83"/>
                  <a:pt x="368" y="82"/>
                  <a:pt x="369" y="81"/>
                </a:cubicBezTo>
                <a:cubicBezTo>
                  <a:pt x="369" y="80"/>
                  <a:pt x="369" y="80"/>
                  <a:pt x="369" y="80"/>
                </a:cubicBezTo>
                <a:moveTo>
                  <a:pt x="513" y="80"/>
                </a:moveTo>
                <a:cubicBezTo>
                  <a:pt x="513" y="83"/>
                  <a:pt x="513" y="83"/>
                  <a:pt x="513" y="83"/>
                </a:cubicBezTo>
                <a:cubicBezTo>
                  <a:pt x="513" y="83"/>
                  <a:pt x="513" y="83"/>
                  <a:pt x="513" y="84"/>
                </a:cubicBezTo>
                <a:cubicBezTo>
                  <a:pt x="513" y="84"/>
                  <a:pt x="513" y="84"/>
                  <a:pt x="513" y="84"/>
                </a:cubicBezTo>
                <a:cubicBezTo>
                  <a:pt x="513" y="93"/>
                  <a:pt x="513" y="93"/>
                  <a:pt x="513" y="93"/>
                </a:cubicBezTo>
                <a:cubicBezTo>
                  <a:pt x="514" y="93"/>
                  <a:pt x="514" y="93"/>
                  <a:pt x="515" y="93"/>
                </a:cubicBezTo>
                <a:cubicBezTo>
                  <a:pt x="515" y="92"/>
                  <a:pt x="515" y="92"/>
                  <a:pt x="515" y="92"/>
                </a:cubicBezTo>
                <a:cubicBezTo>
                  <a:pt x="514" y="91"/>
                  <a:pt x="514" y="91"/>
                  <a:pt x="514" y="91"/>
                </a:cubicBezTo>
                <a:cubicBezTo>
                  <a:pt x="514" y="90"/>
                  <a:pt x="514" y="90"/>
                  <a:pt x="514" y="90"/>
                </a:cubicBezTo>
                <a:cubicBezTo>
                  <a:pt x="514" y="90"/>
                  <a:pt x="514" y="90"/>
                  <a:pt x="514" y="90"/>
                </a:cubicBezTo>
                <a:cubicBezTo>
                  <a:pt x="514" y="90"/>
                  <a:pt x="514" y="90"/>
                  <a:pt x="514" y="90"/>
                </a:cubicBezTo>
                <a:cubicBezTo>
                  <a:pt x="515" y="89"/>
                  <a:pt x="515" y="89"/>
                  <a:pt x="515" y="89"/>
                </a:cubicBezTo>
                <a:cubicBezTo>
                  <a:pt x="515" y="82"/>
                  <a:pt x="515" y="82"/>
                  <a:pt x="515" y="82"/>
                </a:cubicBezTo>
                <a:cubicBezTo>
                  <a:pt x="514" y="81"/>
                  <a:pt x="514" y="80"/>
                  <a:pt x="513" y="80"/>
                </a:cubicBezTo>
                <a:moveTo>
                  <a:pt x="1112" y="79"/>
                </a:moveTo>
                <a:cubicBezTo>
                  <a:pt x="1111" y="80"/>
                  <a:pt x="1110" y="80"/>
                  <a:pt x="1110" y="80"/>
                </a:cubicBezTo>
                <a:cubicBezTo>
                  <a:pt x="1110" y="81"/>
                  <a:pt x="1110" y="81"/>
                  <a:pt x="1110" y="81"/>
                </a:cubicBezTo>
                <a:cubicBezTo>
                  <a:pt x="1110" y="81"/>
                  <a:pt x="1111" y="81"/>
                  <a:pt x="1112" y="80"/>
                </a:cubicBezTo>
                <a:cubicBezTo>
                  <a:pt x="1112" y="79"/>
                  <a:pt x="1112" y="79"/>
                  <a:pt x="1112" y="79"/>
                </a:cubicBezTo>
                <a:moveTo>
                  <a:pt x="689" y="79"/>
                </a:moveTo>
                <a:cubicBezTo>
                  <a:pt x="687" y="79"/>
                  <a:pt x="686" y="80"/>
                  <a:pt x="685" y="81"/>
                </a:cubicBezTo>
                <a:cubicBezTo>
                  <a:pt x="685" y="81"/>
                  <a:pt x="685" y="81"/>
                  <a:pt x="685" y="81"/>
                </a:cubicBezTo>
                <a:cubicBezTo>
                  <a:pt x="685" y="81"/>
                  <a:pt x="685" y="81"/>
                  <a:pt x="685" y="81"/>
                </a:cubicBezTo>
                <a:cubicBezTo>
                  <a:pt x="683" y="82"/>
                  <a:pt x="682" y="82"/>
                  <a:pt x="680" y="83"/>
                </a:cubicBezTo>
                <a:cubicBezTo>
                  <a:pt x="680" y="85"/>
                  <a:pt x="680" y="85"/>
                  <a:pt x="680" y="85"/>
                </a:cubicBezTo>
                <a:cubicBezTo>
                  <a:pt x="683" y="83"/>
                  <a:pt x="686" y="81"/>
                  <a:pt x="689" y="80"/>
                </a:cubicBezTo>
                <a:cubicBezTo>
                  <a:pt x="689" y="79"/>
                  <a:pt x="689" y="79"/>
                  <a:pt x="689" y="79"/>
                </a:cubicBezTo>
                <a:moveTo>
                  <a:pt x="1198" y="78"/>
                </a:moveTo>
                <a:cubicBezTo>
                  <a:pt x="1198" y="80"/>
                  <a:pt x="1198" y="80"/>
                  <a:pt x="1198" y="80"/>
                </a:cubicBezTo>
                <a:cubicBezTo>
                  <a:pt x="1200" y="81"/>
                  <a:pt x="1203" y="82"/>
                  <a:pt x="1204" y="84"/>
                </a:cubicBezTo>
                <a:cubicBezTo>
                  <a:pt x="1205" y="85"/>
                  <a:pt x="1205" y="85"/>
                  <a:pt x="1205" y="85"/>
                </a:cubicBezTo>
                <a:cubicBezTo>
                  <a:pt x="1205" y="85"/>
                  <a:pt x="1205" y="85"/>
                  <a:pt x="1205" y="85"/>
                </a:cubicBezTo>
                <a:cubicBezTo>
                  <a:pt x="1203" y="88"/>
                  <a:pt x="1200" y="89"/>
                  <a:pt x="1198" y="91"/>
                </a:cubicBezTo>
                <a:cubicBezTo>
                  <a:pt x="1198" y="91"/>
                  <a:pt x="1198" y="91"/>
                  <a:pt x="1198" y="91"/>
                </a:cubicBezTo>
                <a:cubicBezTo>
                  <a:pt x="1198" y="91"/>
                  <a:pt x="1198" y="91"/>
                  <a:pt x="1198" y="91"/>
                </a:cubicBezTo>
                <a:cubicBezTo>
                  <a:pt x="1198" y="91"/>
                  <a:pt x="1198" y="91"/>
                  <a:pt x="1198" y="91"/>
                </a:cubicBezTo>
                <a:cubicBezTo>
                  <a:pt x="1198" y="92"/>
                  <a:pt x="1198" y="92"/>
                  <a:pt x="1198" y="92"/>
                </a:cubicBezTo>
                <a:cubicBezTo>
                  <a:pt x="1200" y="90"/>
                  <a:pt x="1203" y="88"/>
                  <a:pt x="1206" y="88"/>
                </a:cubicBezTo>
                <a:cubicBezTo>
                  <a:pt x="1206" y="83"/>
                  <a:pt x="1206" y="83"/>
                  <a:pt x="1206" y="83"/>
                </a:cubicBezTo>
                <a:cubicBezTo>
                  <a:pt x="1204" y="81"/>
                  <a:pt x="1201" y="79"/>
                  <a:pt x="1198" y="78"/>
                </a:cubicBezTo>
                <a:moveTo>
                  <a:pt x="249" y="78"/>
                </a:moveTo>
                <a:cubicBezTo>
                  <a:pt x="242" y="79"/>
                  <a:pt x="235" y="82"/>
                  <a:pt x="228" y="85"/>
                </a:cubicBezTo>
                <a:cubicBezTo>
                  <a:pt x="219" y="89"/>
                  <a:pt x="211" y="93"/>
                  <a:pt x="203" y="97"/>
                </a:cubicBezTo>
                <a:cubicBezTo>
                  <a:pt x="203" y="98"/>
                  <a:pt x="203" y="98"/>
                  <a:pt x="203" y="98"/>
                </a:cubicBezTo>
                <a:cubicBezTo>
                  <a:pt x="209" y="95"/>
                  <a:pt x="214" y="92"/>
                  <a:pt x="220" y="89"/>
                </a:cubicBezTo>
                <a:cubicBezTo>
                  <a:pt x="220" y="89"/>
                  <a:pt x="220" y="89"/>
                  <a:pt x="220" y="89"/>
                </a:cubicBezTo>
                <a:cubicBezTo>
                  <a:pt x="220" y="89"/>
                  <a:pt x="220" y="89"/>
                  <a:pt x="220" y="89"/>
                </a:cubicBezTo>
                <a:cubicBezTo>
                  <a:pt x="228" y="84"/>
                  <a:pt x="237" y="82"/>
                  <a:pt x="246" y="78"/>
                </a:cubicBezTo>
                <a:cubicBezTo>
                  <a:pt x="246" y="78"/>
                  <a:pt x="246" y="78"/>
                  <a:pt x="246" y="78"/>
                </a:cubicBezTo>
                <a:cubicBezTo>
                  <a:pt x="246" y="78"/>
                  <a:pt x="246" y="78"/>
                  <a:pt x="246" y="78"/>
                </a:cubicBezTo>
                <a:cubicBezTo>
                  <a:pt x="247" y="78"/>
                  <a:pt x="248" y="78"/>
                  <a:pt x="249" y="78"/>
                </a:cubicBezTo>
                <a:moveTo>
                  <a:pt x="472" y="77"/>
                </a:moveTo>
                <a:cubicBezTo>
                  <a:pt x="472" y="78"/>
                  <a:pt x="472" y="78"/>
                  <a:pt x="472" y="78"/>
                </a:cubicBezTo>
                <a:cubicBezTo>
                  <a:pt x="478" y="79"/>
                  <a:pt x="485" y="82"/>
                  <a:pt x="490" y="87"/>
                </a:cubicBezTo>
                <a:cubicBezTo>
                  <a:pt x="491" y="89"/>
                  <a:pt x="491" y="89"/>
                  <a:pt x="491" y="89"/>
                </a:cubicBezTo>
                <a:cubicBezTo>
                  <a:pt x="491" y="86"/>
                  <a:pt x="491" y="86"/>
                  <a:pt x="491" y="86"/>
                </a:cubicBezTo>
                <a:cubicBezTo>
                  <a:pt x="486" y="82"/>
                  <a:pt x="479" y="79"/>
                  <a:pt x="472" y="77"/>
                </a:cubicBezTo>
                <a:moveTo>
                  <a:pt x="1220" y="77"/>
                </a:moveTo>
                <a:cubicBezTo>
                  <a:pt x="1220" y="80"/>
                  <a:pt x="1220" y="80"/>
                  <a:pt x="1220" y="80"/>
                </a:cubicBezTo>
                <a:cubicBezTo>
                  <a:pt x="1220" y="81"/>
                  <a:pt x="1221" y="82"/>
                  <a:pt x="1221" y="83"/>
                </a:cubicBezTo>
                <a:cubicBezTo>
                  <a:pt x="1221" y="79"/>
                  <a:pt x="1221" y="79"/>
                  <a:pt x="1221" y="79"/>
                </a:cubicBezTo>
                <a:cubicBezTo>
                  <a:pt x="1221" y="78"/>
                  <a:pt x="1220" y="78"/>
                  <a:pt x="1220" y="77"/>
                </a:cubicBezTo>
                <a:moveTo>
                  <a:pt x="1242" y="76"/>
                </a:moveTo>
                <a:cubicBezTo>
                  <a:pt x="1239" y="78"/>
                  <a:pt x="1235" y="80"/>
                  <a:pt x="1232" y="81"/>
                </a:cubicBezTo>
                <a:cubicBezTo>
                  <a:pt x="1232" y="81"/>
                  <a:pt x="1232" y="81"/>
                  <a:pt x="1232" y="81"/>
                </a:cubicBezTo>
                <a:cubicBezTo>
                  <a:pt x="1232" y="83"/>
                  <a:pt x="1232" y="83"/>
                  <a:pt x="1232" y="83"/>
                </a:cubicBezTo>
                <a:cubicBezTo>
                  <a:pt x="1233" y="82"/>
                  <a:pt x="1234" y="81"/>
                  <a:pt x="1236" y="80"/>
                </a:cubicBezTo>
                <a:cubicBezTo>
                  <a:pt x="1236" y="80"/>
                  <a:pt x="1236" y="80"/>
                  <a:pt x="1236" y="80"/>
                </a:cubicBezTo>
                <a:cubicBezTo>
                  <a:pt x="1236" y="80"/>
                  <a:pt x="1236" y="80"/>
                  <a:pt x="1236" y="80"/>
                </a:cubicBezTo>
                <a:cubicBezTo>
                  <a:pt x="1238" y="79"/>
                  <a:pt x="1240" y="78"/>
                  <a:pt x="1242" y="77"/>
                </a:cubicBezTo>
                <a:cubicBezTo>
                  <a:pt x="1242" y="76"/>
                  <a:pt x="1242" y="76"/>
                  <a:pt x="1242" y="76"/>
                </a:cubicBezTo>
                <a:moveTo>
                  <a:pt x="735" y="76"/>
                </a:moveTo>
                <a:cubicBezTo>
                  <a:pt x="731" y="78"/>
                  <a:pt x="727" y="81"/>
                  <a:pt x="725" y="85"/>
                </a:cubicBezTo>
                <a:cubicBezTo>
                  <a:pt x="725" y="85"/>
                  <a:pt x="725" y="85"/>
                  <a:pt x="725" y="85"/>
                </a:cubicBezTo>
                <a:cubicBezTo>
                  <a:pt x="724" y="85"/>
                  <a:pt x="724" y="85"/>
                  <a:pt x="724" y="85"/>
                </a:cubicBezTo>
                <a:cubicBezTo>
                  <a:pt x="724" y="85"/>
                  <a:pt x="724" y="86"/>
                  <a:pt x="723" y="87"/>
                </a:cubicBezTo>
                <a:cubicBezTo>
                  <a:pt x="723" y="88"/>
                  <a:pt x="722" y="89"/>
                  <a:pt x="722" y="89"/>
                </a:cubicBezTo>
                <a:cubicBezTo>
                  <a:pt x="721" y="90"/>
                  <a:pt x="720" y="90"/>
                  <a:pt x="719" y="90"/>
                </a:cubicBezTo>
                <a:cubicBezTo>
                  <a:pt x="719" y="90"/>
                  <a:pt x="719" y="90"/>
                  <a:pt x="719" y="90"/>
                </a:cubicBezTo>
                <a:cubicBezTo>
                  <a:pt x="719" y="90"/>
                  <a:pt x="719" y="90"/>
                  <a:pt x="719" y="90"/>
                </a:cubicBezTo>
                <a:cubicBezTo>
                  <a:pt x="719" y="90"/>
                  <a:pt x="719" y="90"/>
                  <a:pt x="719" y="90"/>
                </a:cubicBezTo>
                <a:cubicBezTo>
                  <a:pt x="718" y="90"/>
                  <a:pt x="717" y="89"/>
                  <a:pt x="716" y="88"/>
                </a:cubicBezTo>
                <a:cubicBezTo>
                  <a:pt x="716" y="88"/>
                  <a:pt x="716" y="88"/>
                  <a:pt x="716" y="88"/>
                </a:cubicBezTo>
                <a:cubicBezTo>
                  <a:pt x="716" y="91"/>
                  <a:pt x="716" y="91"/>
                  <a:pt x="716" y="91"/>
                </a:cubicBezTo>
                <a:cubicBezTo>
                  <a:pt x="717" y="91"/>
                  <a:pt x="719" y="91"/>
                  <a:pt x="720" y="91"/>
                </a:cubicBezTo>
                <a:cubicBezTo>
                  <a:pt x="720" y="91"/>
                  <a:pt x="720" y="91"/>
                  <a:pt x="720" y="91"/>
                </a:cubicBezTo>
                <a:cubicBezTo>
                  <a:pt x="720" y="91"/>
                  <a:pt x="721" y="91"/>
                  <a:pt x="721" y="91"/>
                </a:cubicBezTo>
                <a:cubicBezTo>
                  <a:pt x="724" y="86"/>
                  <a:pt x="728" y="80"/>
                  <a:pt x="735" y="77"/>
                </a:cubicBezTo>
                <a:cubicBezTo>
                  <a:pt x="735" y="76"/>
                  <a:pt x="735" y="76"/>
                  <a:pt x="735" y="76"/>
                </a:cubicBezTo>
                <a:moveTo>
                  <a:pt x="749" y="76"/>
                </a:moveTo>
                <a:cubicBezTo>
                  <a:pt x="749" y="77"/>
                  <a:pt x="749" y="77"/>
                  <a:pt x="749" y="77"/>
                </a:cubicBezTo>
                <a:cubicBezTo>
                  <a:pt x="752" y="78"/>
                  <a:pt x="754" y="79"/>
                  <a:pt x="756" y="80"/>
                </a:cubicBezTo>
                <a:cubicBezTo>
                  <a:pt x="756" y="79"/>
                  <a:pt x="756" y="79"/>
                  <a:pt x="756" y="79"/>
                </a:cubicBezTo>
                <a:cubicBezTo>
                  <a:pt x="754" y="78"/>
                  <a:pt x="752" y="77"/>
                  <a:pt x="749" y="76"/>
                </a:cubicBezTo>
                <a:moveTo>
                  <a:pt x="509" y="76"/>
                </a:moveTo>
                <a:cubicBezTo>
                  <a:pt x="509" y="77"/>
                  <a:pt x="509" y="77"/>
                  <a:pt x="509" y="77"/>
                </a:cubicBezTo>
                <a:cubicBezTo>
                  <a:pt x="510" y="78"/>
                  <a:pt x="511" y="79"/>
                  <a:pt x="511" y="80"/>
                </a:cubicBezTo>
                <a:cubicBezTo>
                  <a:pt x="511" y="78"/>
                  <a:pt x="511" y="78"/>
                  <a:pt x="511" y="78"/>
                </a:cubicBezTo>
                <a:cubicBezTo>
                  <a:pt x="511" y="77"/>
                  <a:pt x="510" y="77"/>
                  <a:pt x="509" y="76"/>
                </a:cubicBezTo>
                <a:moveTo>
                  <a:pt x="466" y="76"/>
                </a:moveTo>
                <a:cubicBezTo>
                  <a:pt x="466" y="77"/>
                  <a:pt x="466" y="77"/>
                  <a:pt x="466" y="77"/>
                </a:cubicBezTo>
                <a:cubicBezTo>
                  <a:pt x="468" y="77"/>
                  <a:pt x="469" y="77"/>
                  <a:pt x="470" y="77"/>
                </a:cubicBezTo>
                <a:cubicBezTo>
                  <a:pt x="470" y="77"/>
                  <a:pt x="470" y="77"/>
                  <a:pt x="470" y="77"/>
                </a:cubicBezTo>
                <a:cubicBezTo>
                  <a:pt x="469" y="76"/>
                  <a:pt x="467" y="76"/>
                  <a:pt x="466" y="76"/>
                </a:cubicBezTo>
                <a:moveTo>
                  <a:pt x="81" y="75"/>
                </a:moveTo>
                <a:cubicBezTo>
                  <a:pt x="81" y="76"/>
                  <a:pt x="81" y="76"/>
                  <a:pt x="81" y="76"/>
                </a:cubicBezTo>
                <a:cubicBezTo>
                  <a:pt x="81" y="77"/>
                  <a:pt x="81" y="77"/>
                  <a:pt x="81" y="77"/>
                </a:cubicBezTo>
                <a:cubicBezTo>
                  <a:pt x="81" y="78"/>
                  <a:pt x="81" y="80"/>
                  <a:pt x="81" y="81"/>
                </a:cubicBezTo>
                <a:cubicBezTo>
                  <a:pt x="81" y="81"/>
                  <a:pt x="81" y="81"/>
                  <a:pt x="81" y="82"/>
                </a:cubicBezTo>
                <a:cubicBezTo>
                  <a:pt x="81" y="82"/>
                  <a:pt x="81" y="82"/>
                  <a:pt x="81" y="83"/>
                </a:cubicBezTo>
                <a:cubicBezTo>
                  <a:pt x="85" y="81"/>
                  <a:pt x="89" y="80"/>
                  <a:pt x="93" y="80"/>
                </a:cubicBezTo>
                <a:cubicBezTo>
                  <a:pt x="94" y="80"/>
                  <a:pt x="95" y="80"/>
                  <a:pt x="96" y="80"/>
                </a:cubicBezTo>
                <a:cubicBezTo>
                  <a:pt x="93" y="80"/>
                  <a:pt x="91" y="80"/>
                  <a:pt x="89" y="80"/>
                </a:cubicBezTo>
                <a:cubicBezTo>
                  <a:pt x="89" y="80"/>
                  <a:pt x="89" y="80"/>
                  <a:pt x="89" y="80"/>
                </a:cubicBezTo>
                <a:cubicBezTo>
                  <a:pt x="88" y="80"/>
                  <a:pt x="86" y="80"/>
                  <a:pt x="84" y="80"/>
                </a:cubicBezTo>
                <a:cubicBezTo>
                  <a:pt x="83" y="81"/>
                  <a:pt x="83" y="81"/>
                  <a:pt x="83" y="81"/>
                </a:cubicBezTo>
                <a:cubicBezTo>
                  <a:pt x="83" y="80"/>
                  <a:pt x="83" y="80"/>
                  <a:pt x="83" y="80"/>
                </a:cubicBezTo>
                <a:cubicBezTo>
                  <a:pt x="83" y="78"/>
                  <a:pt x="82" y="77"/>
                  <a:pt x="81" y="75"/>
                </a:cubicBezTo>
                <a:moveTo>
                  <a:pt x="745" y="75"/>
                </a:moveTo>
                <a:cubicBezTo>
                  <a:pt x="742" y="75"/>
                  <a:pt x="739" y="75"/>
                  <a:pt x="737" y="76"/>
                </a:cubicBezTo>
                <a:cubicBezTo>
                  <a:pt x="737" y="76"/>
                  <a:pt x="737" y="76"/>
                  <a:pt x="737" y="76"/>
                </a:cubicBezTo>
                <a:cubicBezTo>
                  <a:pt x="738" y="76"/>
                  <a:pt x="739" y="76"/>
                  <a:pt x="740" y="76"/>
                </a:cubicBezTo>
                <a:cubicBezTo>
                  <a:pt x="741" y="76"/>
                  <a:pt x="742" y="76"/>
                  <a:pt x="742" y="76"/>
                </a:cubicBezTo>
                <a:cubicBezTo>
                  <a:pt x="742" y="76"/>
                  <a:pt x="742" y="76"/>
                  <a:pt x="742" y="76"/>
                </a:cubicBezTo>
                <a:cubicBezTo>
                  <a:pt x="742" y="76"/>
                  <a:pt x="742" y="76"/>
                  <a:pt x="742" y="76"/>
                </a:cubicBezTo>
                <a:cubicBezTo>
                  <a:pt x="744" y="76"/>
                  <a:pt x="746" y="77"/>
                  <a:pt x="747" y="77"/>
                </a:cubicBezTo>
                <a:cubicBezTo>
                  <a:pt x="747" y="76"/>
                  <a:pt x="747" y="76"/>
                  <a:pt x="747" y="76"/>
                </a:cubicBezTo>
                <a:cubicBezTo>
                  <a:pt x="746" y="75"/>
                  <a:pt x="745" y="75"/>
                  <a:pt x="745" y="75"/>
                </a:cubicBezTo>
                <a:moveTo>
                  <a:pt x="1178" y="74"/>
                </a:moveTo>
                <a:cubicBezTo>
                  <a:pt x="1178" y="76"/>
                  <a:pt x="1178" y="76"/>
                  <a:pt x="1178" y="76"/>
                </a:cubicBezTo>
                <a:cubicBezTo>
                  <a:pt x="1191" y="77"/>
                  <a:pt x="1191" y="77"/>
                  <a:pt x="1191" y="77"/>
                </a:cubicBezTo>
                <a:cubicBezTo>
                  <a:pt x="1191" y="77"/>
                  <a:pt x="1191" y="77"/>
                  <a:pt x="1191" y="77"/>
                </a:cubicBezTo>
                <a:cubicBezTo>
                  <a:pt x="1193" y="78"/>
                  <a:pt x="1194" y="78"/>
                  <a:pt x="1196" y="79"/>
                </a:cubicBezTo>
                <a:cubicBezTo>
                  <a:pt x="1196" y="78"/>
                  <a:pt x="1196" y="78"/>
                  <a:pt x="1196" y="78"/>
                </a:cubicBezTo>
                <a:cubicBezTo>
                  <a:pt x="1190" y="75"/>
                  <a:pt x="1184" y="75"/>
                  <a:pt x="1178" y="74"/>
                </a:cubicBezTo>
                <a:moveTo>
                  <a:pt x="1173" y="73"/>
                </a:moveTo>
                <a:cubicBezTo>
                  <a:pt x="1173" y="75"/>
                  <a:pt x="1173" y="75"/>
                  <a:pt x="1173" y="75"/>
                </a:cubicBezTo>
                <a:cubicBezTo>
                  <a:pt x="1173" y="75"/>
                  <a:pt x="1173" y="75"/>
                  <a:pt x="1173" y="75"/>
                </a:cubicBezTo>
                <a:cubicBezTo>
                  <a:pt x="1176" y="75"/>
                  <a:pt x="1176" y="75"/>
                  <a:pt x="1176" y="75"/>
                </a:cubicBezTo>
                <a:cubicBezTo>
                  <a:pt x="1176" y="74"/>
                  <a:pt x="1176" y="74"/>
                  <a:pt x="1176" y="74"/>
                </a:cubicBezTo>
                <a:cubicBezTo>
                  <a:pt x="1175" y="74"/>
                  <a:pt x="1174" y="74"/>
                  <a:pt x="1173" y="73"/>
                </a:cubicBezTo>
                <a:moveTo>
                  <a:pt x="448" y="73"/>
                </a:moveTo>
                <a:cubicBezTo>
                  <a:pt x="448" y="74"/>
                  <a:pt x="448" y="74"/>
                  <a:pt x="448" y="74"/>
                </a:cubicBezTo>
                <a:cubicBezTo>
                  <a:pt x="451" y="74"/>
                  <a:pt x="454" y="74"/>
                  <a:pt x="457" y="75"/>
                </a:cubicBezTo>
                <a:cubicBezTo>
                  <a:pt x="457" y="75"/>
                  <a:pt x="457" y="75"/>
                  <a:pt x="457" y="75"/>
                </a:cubicBezTo>
                <a:cubicBezTo>
                  <a:pt x="457" y="75"/>
                  <a:pt x="457" y="75"/>
                  <a:pt x="457" y="75"/>
                </a:cubicBezTo>
                <a:cubicBezTo>
                  <a:pt x="459" y="75"/>
                  <a:pt x="462" y="76"/>
                  <a:pt x="464" y="76"/>
                </a:cubicBezTo>
                <a:cubicBezTo>
                  <a:pt x="464" y="75"/>
                  <a:pt x="464" y="75"/>
                  <a:pt x="464" y="75"/>
                </a:cubicBezTo>
                <a:cubicBezTo>
                  <a:pt x="464" y="75"/>
                  <a:pt x="464" y="75"/>
                  <a:pt x="464" y="75"/>
                </a:cubicBezTo>
                <a:cubicBezTo>
                  <a:pt x="464" y="75"/>
                  <a:pt x="464" y="75"/>
                  <a:pt x="464" y="75"/>
                </a:cubicBezTo>
                <a:cubicBezTo>
                  <a:pt x="464" y="75"/>
                  <a:pt x="464" y="75"/>
                  <a:pt x="464" y="75"/>
                </a:cubicBezTo>
                <a:cubicBezTo>
                  <a:pt x="464" y="75"/>
                  <a:pt x="464" y="75"/>
                  <a:pt x="464" y="75"/>
                </a:cubicBezTo>
                <a:cubicBezTo>
                  <a:pt x="458" y="74"/>
                  <a:pt x="453" y="73"/>
                  <a:pt x="448" y="73"/>
                </a:cubicBezTo>
                <a:moveTo>
                  <a:pt x="446" y="73"/>
                </a:moveTo>
                <a:cubicBezTo>
                  <a:pt x="436" y="73"/>
                  <a:pt x="428" y="74"/>
                  <a:pt x="419" y="76"/>
                </a:cubicBezTo>
                <a:cubicBezTo>
                  <a:pt x="419" y="76"/>
                  <a:pt x="419" y="76"/>
                  <a:pt x="419" y="76"/>
                </a:cubicBezTo>
                <a:cubicBezTo>
                  <a:pt x="419" y="76"/>
                  <a:pt x="419" y="76"/>
                  <a:pt x="419" y="76"/>
                </a:cubicBezTo>
                <a:cubicBezTo>
                  <a:pt x="413" y="77"/>
                  <a:pt x="407" y="79"/>
                  <a:pt x="401" y="81"/>
                </a:cubicBezTo>
                <a:cubicBezTo>
                  <a:pt x="401" y="82"/>
                  <a:pt x="401" y="82"/>
                  <a:pt x="401" y="82"/>
                </a:cubicBezTo>
                <a:cubicBezTo>
                  <a:pt x="410" y="78"/>
                  <a:pt x="420" y="77"/>
                  <a:pt x="430" y="75"/>
                </a:cubicBezTo>
                <a:cubicBezTo>
                  <a:pt x="430" y="75"/>
                  <a:pt x="430" y="75"/>
                  <a:pt x="430" y="75"/>
                </a:cubicBezTo>
                <a:cubicBezTo>
                  <a:pt x="430" y="75"/>
                  <a:pt x="430" y="75"/>
                  <a:pt x="430" y="75"/>
                </a:cubicBezTo>
                <a:cubicBezTo>
                  <a:pt x="435" y="75"/>
                  <a:pt x="440" y="74"/>
                  <a:pt x="446" y="74"/>
                </a:cubicBezTo>
                <a:cubicBezTo>
                  <a:pt x="446" y="73"/>
                  <a:pt x="446" y="73"/>
                  <a:pt x="446" y="73"/>
                </a:cubicBezTo>
                <a:moveTo>
                  <a:pt x="703" y="73"/>
                </a:moveTo>
                <a:cubicBezTo>
                  <a:pt x="699" y="74"/>
                  <a:pt x="695" y="76"/>
                  <a:pt x="691" y="78"/>
                </a:cubicBezTo>
                <a:cubicBezTo>
                  <a:pt x="691" y="79"/>
                  <a:pt x="691" y="79"/>
                  <a:pt x="691" y="79"/>
                </a:cubicBezTo>
                <a:cubicBezTo>
                  <a:pt x="695" y="77"/>
                  <a:pt x="699" y="75"/>
                  <a:pt x="703" y="74"/>
                </a:cubicBezTo>
                <a:cubicBezTo>
                  <a:pt x="703" y="73"/>
                  <a:pt x="703" y="73"/>
                  <a:pt x="703" y="73"/>
                </a:cubicBezTo>
                <a:moveTo>
                  <a:pt x="1215" y="73"/>
                </a:moveTo>
                <a:cubicBezTo>
                  <a:pt x="1215" y="75"/>
                  <a:pt x="1215" y="75"/>
                  <a:pt x="1215" y="75"/>
                </a:cubicBezTo>
                <a:cubicBezTo>
                  <a:pt x="1216" y="76"/>
                  <a:pt x="1217" y="77"/>
                  <a:pt x="1218" y="78"/>
                </a:cubicBezTo>
                <a:cubicBezTo>
                  <a:pt x="1218" y="75"/>
                  <a:pt x="1218" y="75"/>
                  <a:pt x="1218" y="75"/>
                </a:cubicBezTo>
                <a:cubicBezTo>
                  <a:pt x="1217" y="74"/>
                  <a:pt x="1216" y="74"/>
                  <a:pt x="1215" y="73"/>
                </a:cubicBezTo>
                <a:moveTo>
                  <a:pt x="1158" y="73"/>
                </a:moveTo>
                <a:cubicBezTo>
                  <a:pt x="1158" y="74"/>
                  <a:pt x="1158" y="74"/>
                  <a:pt x="1158" y="74"/>
                </a:cubicBezTo>
                <a:cubicBezTo>
                  <a:pt x="1162" y="74"/>
                  <a:pt x="1166" y="74"/>
                  <a:pt x="1171" y="75"/>
                </a:cubicBezTo>
                <a:cubicBezTo>
                  <a:pt x="1171" y="73"/>
                  <a:pt x="1171" y="73"/>
                  <a:pt x="1171" y="73"/>
                </a:cubicBezTo>
                <a:cubicBezTo>
                  <a:pt x="1166" y="73"/>
                  <a:pt x="1162" y="73"/>
                  <a:pt x="1158" y="73"/>
                </a:cubicBezTo>
                <a:moveTo>
                  <a:pt x="541" y="73"/>
                </a:moveTo>
                <a:cubicBezTo>
                  <a:pt x="535" y="75"/>
                  <a:pt x="529" y="78"/>
                  <a:pt x="523" y="81"/>
                </a:cubicBezTo>
                <a:cubicBezTo>
                  <a:pt x="523" y="83"/>
                  <a:pt x="523" y="83"/>
                  <a:pt x="523" y="83"/>
                </a:cubicBezTo>
                <a:cubicBezTo>
                  <a:pt x="529" y="79"/>
                  <a:pt x="535" y="76"/>
                  <a:pt x="541" y="74"/>
                </a:cubicBezTo>
                <a:cubicBezTo>
                  <a:pt x="541" y="73"/>
                  <a:pt x="541" y="73"/>
                  <a:pt x="541" y="73"/>
                </a:cubicBezTo>
                <a:moveTo>
                  <a:pt x="1156" y="72"/>
                </a:moveTo>
                <a:cubicBezTo>
                  <a:pt x="1156" y="72"/>
                  <a:pt x="1155" y="72"/>
                  <a:pt x="1155" y="72"/>
                </a:cubicBezTo>
                <a:cubicBezTo>
                  <a:pt x="1143" y="73"/>
                  <a:pt x="1129" y="73"/>
                  <a:pt x="1117" y="77"/>
                </a:cubicBezTo>
                <a:cubicBezTo>
                  <a:pt x="1117" y="77"/>
                  <a:pt x="1117" y="77"/>
                  <a:pt x="1117" y="77"/>
                </a:cubicBezTo>
                <a:cubicBezTo>
                  <a:pt x="1116" y="78"/>
                  <a:pt x="1115" y="78"/>
                  <a:pt x="1114" y="78"/>
                </a:cubicBezTo>
                <a:cubicBezTo>
                  <a:pt x="1114" y="80"/>
                  <a:pt x="1114" y="80"/>
                  <a:pt x="1114" y="80"/>
                </a:cubicBezTo>
                <a:cubicBezTo>
                  <a:pt x="1126" y="75"/>
                  <a:pt x="1139" y="74"/>
                  <a:pt x="1151" y="74"/>
                </a:cubicBezTo>
                <a:cubicBezTo>
                  <a:pt x="1153" y="74"/>
                  <a:pt x="1154" y="74"/>
                  <a:pt x="1156" y="74"/>
                </a:cubicBezTo>
                <a:cubicBezTo>
                  <a:pt x="1156" y="72"/>
                  <a:pt x="1156" y="72"/>
                  <a:pt x="1156" y="72"/>
                </a:cubicBezTo>
                <a:moveTo>
                  <a:pt x="678" y="72"/>
                </a:moveTo>
                <a:cubicBezTo>
                  <a:pt x="673" y="75"/>
                  <a:pt x="668" y="78"/>
                  <a:pt x="663" y="81"/>
                </a:cubicBezTo>
                <a:cubicBezTo>
                  <a:pt x="663" y="83"/>
                  <a:pt x="663" y="83"/>
                  <a:pt x="663" y="83"/>
                </a:cubicBezTo>
                <a:cubicBezTo>
                  <a:pt x="667" y="79"/>
                  <a:pt x="673" y="77"/>
                  <a:pt x="677" y="74"/>
                </a:cubicBezTo>
                <a:cubicBezTo>
                  <a:pt x="678" y="73"/>
                  <a:pt x="678" y="73"/>
                  <a:pt x="678" y="73"/>
                </a:cubicBezTo>
                <a:cubicBezTo>
                  <a:pt x="678" y="73"/>
                  <a:pt x="678" y="73"/>
                  <a:pt x="678" y="73"/>
                </a:cubicBezTo>
                <a:cubicBezTo>
                  <a:pt x="678" y="73"/>
                  <a:pt x="678" y="73"/>
                  <a:pt x="678" y="73"/>
                </a:cubicBezTo>
                <a:cubicBezTo>
                  <a:pt x="678" y="73"/>
                  <a:pt x="678" y="73"/>
                  <a:pt x="678" y="73"/>
                </a:cubicBezTo>
                <a:cubicBezTo>
                  <a:pt x="678" y="73"/>
                  <a:pt x="678" y="73"/>
                  <a:pt x="678" y="73"/>
                </a:cubicBezTo>
                <a:cubicBezTo>
                  <a:pt x="678" y="72"/>
                  <a:pt x="678" y="72"/>
                  <a:pt x="678" y="72"/>
                </a:cubicBezTo>
                <a:moveTo>
                  <a:pt x="283" y="72"/>
                </a:moveTo>
                <a:cubicBezTo>
                  <a:pt x="272" y="73"/>
                  <a:pt x="261" y="75"/>
                  <a:pt x="250" y="78"/>
                </a:cubicBezTo>
                <a:cubicBezTo>
                  <a:pt x="261" y="76"/>
                  <a:pt x="272" y="74"/>
                  <a:pt x="283" y="73"/>
                </a:cubicBezTo>
                <a:cubicBezTo>
                  <a:pt x="283" y="72"/>
                  <a:pt x="283" y="72"/>
                  <a:pt x="283" y="72"/>
                </a:cubicBezTo>
                <a:moveTo>
                  <a:pt x="517" y="72"/>
                </a:moveTo>
                <a:cubicBezTo>
                  <a:pt x="517" y="74"/>
                  <a:pt x="517" y="74"/>
                  <a:pt x="517" y="74"/>
                </a:cubicBezTo>
                <a:cubicBezTo>
                  <a:pt x="517" y="74"/>
                  <a:pt x="517" y="74"/>
                  <a:pt x="517" y="74"/>
                </a:cubicBezTo>
                <a:cubicBezTo>
                  <a:pt x="518" y="75"/>
                  <a:pt x="518" y="75"/>
                  <a:pt x="518" y="75"/>
                </a:cubicBezTo>
                <a:cubicBezTo>
                  <a:pt x="517" y="76"/>
                  <a:pt x="517" y="76"/>
                  <a:pt x="517" y="76"/>
                </a:cubicBezTo>
                <a:cubicBezTo>
                  <a:pt x="517" y="76"/>
                  <a:pt x="517" y="76"/>
                  <a:pt x="517" y="76"/>
                </a:cubicBezTo>
                <a:cubicBezTo>
                  <a:pt x="517" y="77"/>
                  <a:pt x="517" y="77"/>
                  <a:pt x="517" y="77"/>
                </a:cubicBezTo>
                <a:cubicBezTo>
                  <a:pt x="517" y="77"/>
                  <a:pt x="518" y="77"/>
                  <a:pt x="518" y="77"/>
                </a:cubicBezTo>
                <a:cubicBezTo>
                  <a:pt x="518" y="77"/>
                  <a:pt x="518" y="77"/>
                  <a:pt x="518" y="77"/>
                </a:cubicBezTo>
                <a:cubicBezTo>
                  <a:pt x="519" y="77"/>
                  <a:pt x="519" y="77"/>
                  <a:pt x="520" y="76"/>
                </a:cubicBezTo>
                <a:cubicBezTo>
                  <a:pt x="520" y="76"/>
                  <a:pt x="520" y="76"/>
                  <a:pt x="520" y="76"/>
                </a:cubicBezTo>
                <a:cubicBezTo>
                  <a:pt x="520" y="75"/>
                  <a:pt x="520" y="75"/>
                  <a:pt x="520" y="75"/>
                </a:cubicBezTo>
                <a:cubicBezTo>
                  <a:pt x="519" y="74"/>
                  <a:pt x="519" y="74"/>
                  <a:pt x="519" y="74"/>
                </a:cubicBezTo>
                <a:cubicBezTo>
                  <a:pt x="518" y="73"/>
                  <a:pt x="517" y="73"/>
                  <a:pt x="517" y="72"/>
                </a:cubicBezTo>
                <a:moveTo>
                  <a:pt x="301" y="71"/>
                </a:moveTo>
                <a:cubicBezTo>
                  <a:pt x="295" y="71"/>
                  <a:pt x="290" y="72"/>
                  <a:pt x="285" y="72"/>
                </a:cubicBezTo>
                <a:cubicBezTo>
                  <a:pt x="285" y="72"/>
                  <a:pt x="285" y="72"/>
                  <a:pt x="285" y="72"/>
                </a:cubicBezTo>
                <a:cubicBezTo>
                  <a:pt x="289" y="72"/>
                  <a:pt x="294" y="72"/>
                  <a:pt x="299" y="72"/>
                </a:cubicBezTo>
                <a:cubicBezTo>
                  <a:pt x="309" y="72"/>
                  <a:pt x="318" y="73"/>
                  <a:pt x="328" y="76"/>
                </a:cubicBezTo>
                <a:cubicBezTo>
                  <a:pt x="336" y="78"/>
                  <a:pt x="336" y="78"/>
                  <a:pt x="336" y="78"/>
                </a:cubicBezTo>
                <a:cubicBezTo>
                  <a:pt x="336" y="78"/>
                  <a:pt x="336" y="78"/>
                  <a:pt x="336" y="78"/>
                </a:cubicBezTo>
                <a:cubicBezTo>
                  <a:pt x="344" y="80"/>
                  <a:pt x="351" y="82"/>
                  <a:pt x="358" y="86"/>
                </a:cubicBezTo>
                <a:cubicBezTo>
                  <a:pt x="358" y="85"/>
                  <a:pt x="358" y="85"/>
                  <a:pt x="358" y="85"/>
                </a:cubicBezTo>
                <a:cubicBezTo>
                  <a:pt x="357" y="85"/>
                  <a:pt x="356" y="84"/>
                  <a:pt x="356" y="83"/>
                </a:cubicBezTo>
                <a:cubicBezTo>
                  <a:pt x="355" y="83"/>
                  <a:pt x="355" y="83"/>
                  <a:pt x="355" y="83"/>
                </a:cubicBezTo>
                <a:cubicBezTo>
                  <a:pt x="356" y="82"/>
                  <a:pt x="356" y="82"/>
                  <a:pt x="356" y="82"/>
                </a:cubicBezTo>
                <a:cubicBezTo>
                  <a:pt x="356" y="81"/>
                  <a:pt x="357" y="80"/>
                  <a:pt x="358" y="79"/>
                </a:cubicBezTo>
                <a:cubicBezTo>
                  <a:pt x="358" y="77"/>
                  <a:pt x="358" y="77"/>
                  <a:pt x="358" y="77"/>
                </a:cubicBezTo>
                <a:cubicBezTo>
                  <a:pt x="358" y="78"/>
                  <a:pt x="357" y="79"/>
                  <a:pt x="356" y="80"/>
                </a:cubicBezTo>
                <a:cubicBezTo>
                  <a:pt x="356" y="81"/>
                  <a:pt x="355" y="81"/>
                  <a:pt x="354" y="82"/>
                </a:cubicBezTo>
                <a:cubicBezTo>
                  <a:pt x="354" y="83"/>
                  <a:pt x="354" y="83"/>
                  <a:pt x="354" y="83"/>
                </a:cubicBezTo>
                <a:cubicBezTo>
                  <a:pt x="344" y="79"/>
                  <a:pt x="344" y="79"/>
                  <a:pt x="344" y="79"/>
                </a:cubicBezTo>
                <a:cubicBezTo>
                  <a:pt x="335" y="77"/>
                  <a:pt x="327" y="75"/>
                  <a:pt x="318" y="73"/>
                </a:cubicBezTo>
                <a:cubicBezTo>
                  <a:pt x="318" y="73"/>
                  <a:pt x="318" y="73"/>
                  <a:pt x="318" y="73"/>
                </a:cubicBezTo>
                <a:cubicBezTo>
                  <a:pt x="308" y="72"/>
                  <a:pt x="308" y="72"/>
                  <a:pt x="308" y="72"/>
                </a:cubicBezTo>
                <a:cubicBezTo>
                  <a:pt x="306" y="72"/>
                  <a:pt x="303" y="71"/>
                  <a:pt x="301" y="71"/>
                </a:cubicBezTo>
                <a:moveTo>
                  <a:pt x="714" y="71"/>
                </a:moveTo>
                <a:cubicBezTo>
                  <a:pt x="713" y="71"/>
                  <a:pt x="712" y="71"/>
                  <a:pt x="711" y="71"/>
                </a:cubicBezTo>
                <a:cubicBezTo>
                  <a:pt x="711" y="72"/>
                  <a:pt x="711" y="72"/>
                  <a:pt x="711" y="72"/>
                </a:cubicBezTo>
                <a:cubicBezTo>
                  <a:pt x="710" y="72"/>
                  <a:pt x="710" y="72"/>
                  <a:pt x="710" y="72"/>
                </a:cubicBezTo>
                <a:cubicBezTo>
                  <a:pt x="709" y="72"/>
                  <a:pt x="707" y="72"/>
                  <a:pt x="705" y="72"/>
                </a:cubicBezTo>
                <a:cubicBezTo>
                  <a:pt x="705" y="73"/>
                  <a:pt x="705" y="73"/>
                  <a:pt x="705" y="73"/>
                </a:cubicBezTo>
                <a:cubicBezTo>
                  <a:pt x="708" y="72"/>
                  <a:pt x="711" y="72"/>
                  <a:pt x="714" y="72"/>
                </a:cubicBezTo>
                <a:cubicBezTo>
                  <a:pt x="714" y="71"/>
                  <a:pt x="714" y="71"/>
                  <a:pt x="714" y="71"/>
                </a:cubicBezTo>
                <a:moveTo>
                  <a:pt x="386" y="70"/>
                </a:moveTo>
                <a:cubicBezTo>
                  <a:pt x="381" y="73"/>
                  <a:pt x="376" y="76"/>
                  <a:pt x="371" y="79"/>
                </a:cubicBezTo>
                <a:cubicBezTo>
                  <a:pt x="371" y="80"/>
                  <a:pt x="371" y="80"/>
                  <a:pt x="371" y="80"/>
                </a:cubicBezTo>
                <a:cubicBezTo>
                  <a:pt x="372" y="80"/>
                  <a:pt x="372" y="79"/>
                  <a:pt x="373" y="79"/>
                </a:cubicBezTo>
                <a:cubicBezTo>
                  <a:pt x="373" y="79"/>
                  <a:pt x="373" y="79"/>
                  <a:pt x="373" y="79"/>
                </a:cubicBezTo>
                <a:cubicBezTo>
                  <a:pt x="373" y="79"/>
                  <a:pt x="373" y="79"/>
                  <a:pt x="373" y="79"/>
                </a:cubicBezTo>
                <a:cubicBezTo>
                  <a:pt x="377" y="75"/>
                  <a:pt x="382" y="73"/>
                  <a:pt x="386" y="71"/>
                </a:cubicBezTo>
                <a:cubicBezTo>
                  <a:pt x="386" y="70"/>
                  <a:pt x="386" y="70"/>
                  <a:pt x="386" y="70"/>
                </a:cubicBezTo>
                <a:moveTo>
                  <a:pt x="1261" y="69"/>
                </a:moveTo>
                <a:cubicBezTo>
                  <a:pt x="1255" y="71"/>
                  <a:pt x="1250" y="73"/>
                  <a:pt x="1244" y="75"/>
                </a:cubicBezTo>
                <a:cubicBezTo>
                  <a:pt x="1244" y="76"/>
                  <a:pt x="1244" y="76"/>
                  <a:pt x="1244" y="76"/>
                </a:cubicBezTo>
                <a:cubicBezTo>
                  <a:pt x="1250" y="74"/>
                  <a:pt x="1255" y="71"/>
                  <a:pt x="1261" y="69"/>
                </a:cubicBezTo>
                <a:cubicBezTo>
                  <a:pt x="1261" y="69"/>
                  <a:pt x="1261" y="69"/>
                  <a:pt x="1261" y="69"/>
                </a:cubicBezTo>
                <a:moveTo>
                  <a:pt x="5" y="68"/>
                </a:moveTo>
                <a:cubicBezTo>
                  <a:pt x="2" y="68"/>
                  <a:pt x="2" y="68"/>
                  <a:pt x="2" y="68"/>
                </a:cubicBezTo>
                <a:cubicBezTo>
                  <a:pt x="2" y="68"/>
                  <a:pt x="1" y="68"/>
                  <a:pt x="1" y="69"/>
                </a:cubicBezTo>
                <a:cubicBezTo>
                  <a:pt x="0" y="69"/>
                  <a:pt x="0" y="69"/>
                  <a:pt x="0" y="69"/>
                </a:cubicBezTo>
                <a:cubicBezTo>
                  <a:pt x="0" y="69"/>
                  <a:pt x="0" y="69"/>
                  <a:pt x="0" y="69"/>
                </a:cubicBezTo>
                <a:cubicBezTo>
                  <a:pt x="1" y="69"/>
                  <a:pt x="3" y="69"/>
                  <a:pt x="5" y="68"/>
                </a:cubicBezTo>
                <a:moveTo>
                  <a:pt x="497" y="68"/>
                </a:moveTo>
                <a:cubicBezTo>
                  <a:pt x="497" y="69"/>
                  <a:pt x="497" y="69"/>
                  <a:pt x="497" y="69"/>
                </a:cubicBezTo>
                <a:cubicBezTo>
                  <a:pt x="499" y="70"/>
                  <a:pt x="499" y="70"/>
                  <a:pt x="499" y="70"/>
                </a:cubicBezTo>
                <a:cubicBezTo>
                  <a:pt x="499" y="70"/>
                  <a:pt x="499" y="70"/>
                  <a:pt x="499" y="70"/>
                </a:cubicBezTo>
                <a:cubicBezTo>
                  <a:pt x="502" y="72"/>
                  <a:pt x="504" y="74"/>
                  <a:pt x="507" y="76"/>
                </a:cubicBezTo>
                <a:cubicBezTo>
                  <a:pt x="507" y="75"/>
                  <a:pt x="507" y="75"/>
                  <a:pt x="507" y="75"/>
                </a:cubicBezTo>
                <a:cubicBezTo>
                  <a:pt x="506" y="74"/>
                  <a:pt x="505" y="73"/>
                  <a:pt x="504" y="72"/>
                </a:cubicBezTo>
                <a:cubicBezTo>
                  <a:pt x="502" y="70"/>
                  <a:pt x="499" y="69"/>
                  <a:pt x="497" y="68"/>
                </a:cubicBezTo>
                <a:moveTo>
                  <a:pt x="1208" y="68"/>
                </a:moveTo>
                <a:cubicBezTo>
                  <a:pt x="1208" y="69"/>
                  <a:pt x="1208" y="69"/>
                  <a:pt x="1208" y="69"/>
                </a:cubicBezTo>
                <a:cubicBezTo>
                  <a:pt x="1210" y="70"/>
                  <a:pt x="1212" y="72"/>
                  <a:pt x="1213" y="73"/>
                </a:cubicBezTo>
                <a:cubicBezTo>
                  <a:pt x="1213" y="71"/>
                  <a:pt x="1213" y="71"/>
                  <a:pt x="1213" y="71"/>
                </a:cubicBezTo>
                <a:cubicBezTo>
                  <a:pt x="1212" y="70"/>
                  <a:pt x="1210" y="69"/>
                  <a:pt x="1208" y="68"/>
                </a:cubicBezTo>
                <a:moveTo>
                  <a:pt x="689" y="67"/>
                </a:moveTo>
                <a:cubicBezTo>
                  <a:pt x="686" y="69"/>
                  <a:pt x="683" y="70"/>
                  <a:pt x="680" y="71"/>
                </a:cubicBezTo>
                <a:cubicBezTo>
                  <a:pt x="680" y="73"/>
                  <a:pt x="680" y="73"/>
                  <a:pt x="680" y="73"/>
                </a:cubicBezTo>
                <a:cubicBezTo>
                  <a:pt x="683" y="71"/>
                  <a:pt x="686" y="70"/>
                  <a:pt x="689" y="68"/>
                </a:cubicBezTo>
                <a:cubicBezTo>
                  <a:pt x="689" y="67"/>
                  <a:pt x="689" y="67"/>
                  <a:pt x="689" y="67"/>
                </a:cubicBezTo>
                <a:moveTo>
                  <a:pt x="369" y="67"/>
                </a:moveTo>
                <a:cubicBezTo>
                  <a:pt x="367" y="70"/>
                  <a:pt x="363" y="73"/>
                  <a:pt x="360" y="74"/>
                </a:cubicBezTo>
                <a:cubicBezTo>
                  <a:pt x="360" y="76"/>
                  <a:pt x="360" y="76"/>
                  <a:pt x="360" y="76"/>
                </a:cubicBezTo>
                <a:cubicBezTo>
                  <a:pt x="360" y="76"/>
                  <a:pt x="361" y="75"/>
                  <a:pt x="362" y="75"/>
                </a:cubicBezTo>
                <a:cubicBezTo>
                  <a:pt x="364" y="73"/>
                  <a:pt x="366" y="71"/>
                  <a:pt x="369" y="70"/>
                </a:cubicBezTo>
                <a:cubicBezTo>
                  <a:pt x="369" y="67"/>
                  <a:pt x="369" y="67"/>
                  <a:pt x="369" y="67"/>
                </a:cubicBezTo>
                <a:moveTo>
                  <a:pt x="493" y="67"/>
                </a:moveTo>
                <a:cubicBezTo>
                  <a:pt x="493" y="67"/>
                  <a:pt x="493" y="67"/>
                  <a:pt x="493" y="67"/>
                </a:cubicBezTo>
                <a:cubicBezTo>
                  <a:pt x="495" y="68"/>
                  <a:pt x="495" y="68"/>
                  <a:pt x="495" y="68"/>
                </a:cubicBezTo>
                <a:cubicBezTo>
                  <a:pt x="495" y="67"/>
                  <a:pt x="495" y="67"/>
                  <a:pt x="495" y="67"/>
                </a:cubicBezTo>
                <a:cubicBezTo>
                  <a:pt x="494" y="67"/>
                  <a:pt x="493" y="67"/>
                  <a:pt x="493" y="67"/>
                </a:cubicBezTo>
                <a:moveTo>
                  <a:pt x="559" y="67"/>
                </a:moveTo>
                <a:cubicBezTo>
                  <a:pt x="554" y="68"/>
                  <a:pt x="548" y="70"/>
                  <a:pt x="543" y="72"/>
                </a:cubicBezTo>
                <a:cubicBezTo>
                  <a:pt x="543" y="73"/>
                  <a:pt x="543" y="73"/>
                  <a:pt x="543" y="73"/>
                </a:cubicBezTo>
                <a:cubicBezTo>
                  <a:pt x="548" y="71"/>
                  <a:pt x="554" y="69"/>
                  <a:pt x="559" y="68"/>
                </a:cubicBezTo>
                <a:cubicBezTo>
                  <a:pt x="559" y="67"/>
                  <a:pt x="559" y="67"/>
                  <a:pt x="559" y="67"/>
                </a:cubicBezTo>
                <a:moveTo>
                  <a:pt x="1220" y="66"/>
                </a:moveTo>
                <a:cubicBezTo>
                  <a:pt x="1220" y="67"/>
                  <a:pt x="1220" y="67"/>
                  <a:pt x="1220" y="67"/>
                </a:cubicBezTo>
                <a:cubicBezTo>
                  <a:pt x="1220" y="68"/>
                  <a:pt x="1221" y="68"/>
                  <a:pt x="1221" y="69"/>
                </a:cubicBezTo>
                <a:cubicBezTo>
                  <a:pt x="1221" y="66"/>
                  <a:pt x="1221" y="66"/>
                  <a:pt x="1221" y="66"/>
                </a:cubicBezTo>
                <a:cubicBezTo>
                  <a:pt x="1221" y="66"/>
                  <a:pt x="1220" y="66"/>
                  <a:pt x="1220" y="66"/>
                </a:cubicBezTo>
                <a:moveTo>
                  <a:pt x="515" y="65"/>
                </a:moveTo>
                <a:cubicBezTo>
                  <a:pt x="513" y="66"/>
                  <a:pt x="513" y="66"/>
                  <a:pt x="513" y="66"/>
                </a:cubicBezTo>
                <a:cubicBezTo>
                  <a:pt x="513" y="71"/>
                  <a:pt x="513" y="71"/>
                  <a:pt x="513" y="71"/>
                </a:cubicBezTo>
                <a:cubicBezTo>
                  <a:pt x="514" y="71"/>
                  <a:pt x="514" y="71"/>
                  <a:pt x="515" y="72"/>
                </a:cubicBezTo>
                <a:cubicBezTo>
                  <a:pt x="515" y="65"/>
                  <a:pt x="515" y="65"/>
                  <a:pt x="515" y="65"/>
                </a:cubicBezTo>
                <a:moveTo>
                  <a:pt x="1285" y="65"/>
                </a:moveTo>
                <a:cubicBezTo>
                  <a:pt x="1280" y="65"/>
                  <a:pt x="1276" y="65"/>
                  <a:pt x="1272" y="66"/>
                </a:cubicBezTo>
                <a:cubicBezTo>
                  <a:pt x="1283" y="65"/>
                  <a:pt x="1283" y="65"/>
                  <a:pt x="1283" y="65"/>
                </a:cubicBezTo>
                <a:cubicBezTo>
                  <a:pt x="1284" y="65"/>
                  <a:pt x="1284" y="65"/>
                  <a:pt x="1284" y="65"/>
                </a:cubicBezTo>
                <a:cubicBezTo>
                  <a:pt x="1284" y="65"/>
                  <a:pt x="1285" y="66"/>
                  <a:pt x="1285" y="66"/>
                </a:cubicBezTo>
                <a:cubicBezTo>
                  <a:pt x="1286" y="66"/>
                  <a:pt x="1286" y="66"/>
                  <a:pt x="1286" y="66"/>
                </a:cubicBezTo>
                <a:cubicBezTo>
                  <a:pt x="1286" y="66"/>
                  <a:pt x="1286" y="66"/>
                  <a:pt x="1286" y="66"/>
                </a:cubicBezTo>
                <a:cubicBezTo>
                  <a:pt x="1287" y="66"/>
                  <a:pt x="1287" y="66"/>
                  <a:pt x="1287" y="66"/>
                </a:cubicBezTo>
                <a:cubicBezTo>
                  <a:pt x="1287" y="65"/>
                  <a:pt x="1287" y="65"/>
                  <a:pt x="1287" y="65"/>
                </a:cubicBezTo>
                <a:cubicBezTo>
                  <a:pt x="1287" y="65"/>
                  <a:pt x="1287" y="65"/>
                  <a:pt x="1287" y="65"/>
                </a:cubicBezTo>
                <a:cubicBezTo>
                  <a:pt x="1286" y="65"/>
                  <a:pt x="1286" y="65"/>
                  <a:pt x="1285" y="65"/>
                </a:cubicBezTo>
                <a:moveTo>
                  <a:pt x="509" y="65"/>
                </a:moveTo>
                <a:cubicBezTo>
                  <a:pt x="509" y="67"/>
                  <a:pt x="509" y="67"/>
                  <a:pt x="509" y="67"/>
                </a:cubicBezTo>
                <a:cubicBezTo>
                  <a:pt x="510" y="67"/>
                  <a:pt x="511" y="68"/>
                  <a:pt x="511" y="69"/>
                </a:cubicBezTo>
                <a:cubicBezTo>
                  <a:pt x="511" y="66"/>
                  <a:pt x="511" y="66"/>
                  <a:pt x="511" y="66"/>
                </a:cubicBezTo>
                <a:cubicBezTo>
                  <a:pt x="511" y="66"/>
                  <a:pt x="510" y="65"/>
                  <a:pt x="509" y="65"/>
                </a:cubicBezTo>
                <a:moveTo>
                  <a:pt x="1000" y="64"/>
                </a:moveTo>
                <a:cubicBezTo>
                  <a:pt x="991" y="64"/>
                  <a:pt x="982" y="66"/>
                  <a:pt x="972" y="67"/>
                </a:cubicBezTo>
                <a:cubicBezTo>
                  <a:pt x="965" y="69"/>
                  <a:pt x="958" y="69"/>
                  <a:pt x="952" y="72"/>
                </a:cubicBezTo>
                <a:cubicBezTo>
                  <a:pt x="952" y="72"/>
                  <a:pt x="952" y="72"/>
                  <a:pt x="952" y="72"/>
                </a:cubicBezTo>
                <a:cubicBezTo>
                  <a:pt x="952" y="72"/>
                  <a:pt x="952" y="72"/>
                  <a:pt x="952" y="72"/>
                </a:cubicBezTo>
                <a:cubicBezTo>
                  <a:pt x="937" y="77"/>
                  <a:pt x="923" y="84"/>
                  <a:pt x="909" y="93"/>
                </a:cubicBezTo>
                <a:cubicBezTo>
                  <a:pt x="909" y="94"/>
                  <a:pt x="909" y="94"/>
                  <a:pt x="909" y="94"/>
                </a:cubicBezTo>
                <a:cubicBezTo>
                  <a:pt x="910" y="93"/>
                  <a:pt x="910" y="93"/>
                  <a:pt x="911" y="92"/>
                </a:cubicBezTo>
                <a:cubicBezTo>
                  <a:pt x="911" y="92"/>
                  <a:pt x="911" y="92"/>
                  <a:pt x="911" y="92"/>
                </a:cubicBezTo>
                <a:cubicBezTo>
                  <a:pt x="911" y="92"/>
                  <a:pt x="911" y="92"/>
                  <a:pt x="911" y="92"/>
                </a:cubicBezTo>
                <a:cubicBezTo>
                  <a:pt x="934" y="78"/>
                  <a:pt x="959" y="67"/>
                  <a:pt x="987" y="65"/>
                </a:cubicBezTo>
                <a:cubicBezTo>
                  <a:pt x="987" y="65"/>
                  <a:pt x="987" y="65"/>
                  <a:pt x="987" y="65"/>
                </a:cubicBezTo>
                <a:cubicBezTo>
                  <a:pt x="987" y="65"/>
                  <a:pt x="987" y="65"/>
                  <a:pt x="987" y="65"/>
                </a:cubicBezTo>
                <a:cubicBezTo>
                  <a:pt x="992" y="65"/>
                  <a:pt x="997" y="65"/>
                  <a:pt x="1003" y="65"/>
                </a:cubicBezTo>
                <a:cubicBezTo>
                  <a:pt x="1003" y="64"/>
                  <a:pt x="1003" y="64"/>
                  <a:pt x="1003" y="64"/>
                </a:cubicBezTo>
                <a:cubicBezTo>
                  <a:pt x="1002" y="64"/>
                  <a:pt x="1001" y="64"/>
                  <a:pt x="1000" y="64"/>
                </a:cubicBezTo>
                <a:moveTo>
                  <a:pt x="399" y="64"/>
                </a:moveTo>
                <a:cubicBezTo>
                  <a:pt x="396" y="66"/>
                  <a:pt x="392" y="68"/>
                  <a:pt x="388" y="69"/>
                </a:cubicBezTo>
                <a:cubicBezTo>
                  <a:pt x="388" y="70"/>
                  <a:pt x="388" y="70"/>
                  <a:pt x="388" y="70"/>
                </a:cubicBezTo>
                <a:cubicBezTo>
                  <a:pt x="392" y="69"/>
                  <a:pt x="396" y="67"/>
                  <a:pt x="399" y="65"/>
                </a:cubicBezTo>
                <a:cubicBezTo>
                  <a:pt x="399" y="64"/>
                  <a:pt x="399" y="64"/>
                  <a:pt x="399" y="64"/>
                </a:cubicBezTo>
                <a:moveTo>
                  <a:pt x="581" y="63"/>
                </a:moveTo>
                <a:cubicBezTo>
                  <a:pt x="580" y="63"/>
                  <a:pt x="578" y="64"/>
                  <a:pt x="575" y="64"/>
                </a:cubicBezTo>
                <a:cubicBezTo>
                  <a:pt x="571" y="64"/>
                  <a:pt x="566" y="65"/>
                  <a:pt x="562" y="66"/>
                </a:cubicBezTo>
                <a:cubicBezTo>
                  <a:pt x="562" y="67"/>
                  <a:pt x="562" y="67"/>
                  <a:pt x="562" y="67"/>
                </a:cubicBezTo>
                <a:cubicBezTo>
                  <a:pt x="569" y="66"/>
                  <a:pt x="575" y="65"/>
                  <a:pt x="581" y="64"/>
                </a:cubicBezTo>
                <a:cubicBezTo>
                  <a:pt x="581" y="63"/>
                  <a:pt x="581" y="63"/>
                  <a:pt x="581" y="63"/>
                </a:cubicBezTo>
                <a:moveTo>
                  <a:pt x="591" y="63"/>
                </a:moveTo>
                <a:cubicBezTo>
                  <a:pt x="588" y="63"/>
                  <a:pt x="586" y="63"/>
                  <a:pt x="583" y="63"/>
                </a:cubicBezTo>
                <a:cubicBezTo>
                  <a:pt x="583" y="64"/>
                  <a:pt x="583" y="64"/>
                  <a:pt x="583" y="64"/>
                </a:cubicBezTo>
                <a:cubicBezTo>
                  <a:pt x="587" y="64"/>
                  <a:pt x="591" y="64"/>
                  <a:pt x="595" y="64"/>
                </a:cubicBezTo>
                <a:cubicBezTo>
                  <a:pt x="595" y="64"/>
                  <a:pt x="595" y="64"/>
                  <a:pt x="595" y="64"/>
                </a:cubicBezTo>
                <a:cubicBezTo>
                  <a:pt x="595" y="64"/>
                  <a:pt x="595" y="64"/>
                  <a:pt x="595" y="64"/>
                </a:cubicBezTo>
                <a:cubicBezTo>
                  <a:pt x="599" y="64"/>
                  <a:pt x="602" y="65"/>
                  <a:pt x="605" y="65"/>
                </a:cubicBezTo>
                <a:cubicBezTo>
                  <a:pt x="605" y="65"/>
                  <a:pt x="605" y="65"/>
                  <a:pt x="605" y="65"/>
                </a:cubicBezTo>
                <a:cubicBezTo>
                  <a:pt x="604" y="64"/>
                  <a:pt x="603" y="64"/>
                  <a:pt x="602" y="64"/>
                </a:cubicBezTo>
                <a:cubicBezTo>
                  <a:pt x="598" y="63"/>
                  <a:pt x="595" y="63"/>
                  <a:pt x="591" y="63"/>
                </a:cubicBezTo>
                <a:moveTo>
                  <a:pt x="1108" y="63"/>
                </a:moveTo>
                <a:cubicBezTo>
                  <a:pt x="1105" y="64"/>
                  <a:pt x="1102" y="65"/>
                  <a:pt x="1099" y="66"/>
                </a:cubicBezTo>
                <a:cubicBezTo>
                  <a:pt x="1099" y="67"/>
                  <a:pt x="1099" y="67"/>
                  <a:pt x="1099" y="67"/>
                </a:cubicBezTo>
                <a:cubicBezTo>
                  <a:pt x="1102" y="66"/>
                  <a:pt x="1105" y="65"/>
                  <a:pt x="1108" y="64"/>
                </a:cubicBezTo>
                <a:cubicBezTo>
                  <a:pt x="1108" y="63"/>
                  <a:pt x="1108" y="63"/>
                  <a:pt x="1108" y="63"/>
                </a:cubicBezTo>
                <a:moveTo>
                  <a:pt x="703" y="62"/>
                </a:moveTo>
                <a:cubicBezTo>
                  <a:pt x="699" y="63"/>
                  <a:pt x="695" y="65"/>
                  <a:pt x="691" y="66"/>
                </a:cubicBezTo>
                <a:cubicBezTo>
                  <a:pt x="691" y="67"/>
                  <a:pt x="691" y="67"/>
                  <a:pt x="691" y="67"/>
                </a:cubicBezTo>
                <a:cubicBezTo>
                  <a:pt x="693" y="66"/>
                  <a:pt x="696" y="65"/>
                  <a:pt x="700" y="64"/>
                </a:cubicBezTo>
                <a:cubicBezTo>
                  <a:pt x="701" y="64"/>
                  <a:pt x="702" y="64"/>
                  <a:pt x="703" y="63"/>
                </a:cubicBezTo>
                <a:cubicBezTo>
                  <a:pt x="703" y="62"/>
                  <a:pt x="703" y="62"/>
                  <a:pt x="703" y="62"/>
                </a:cubicBezTo>
                <a:moveTo>
                  <a:pt x="1198" y="62"/>
                </a:moveTo>
                <a:cubicBezTo>
                  <a:pt x="1198" y="63"/>
                  <a:pt x="1198" y="63"/>
                  <a:pt x="1198" y="63"/>
                </a:cubicBezTo>
                <a:cubicBezTo>
                  <a:pt x="1198" y="64"/>
                  <a:pt x="1199" y="64"/>
                  <a:pt x="1200" y="64"/>
                </a:cubicBezTo>
                <a:cubicBezTo>
                  <a:pt x="1200" y="64"/>
                  <a:pt x="1200" y="64"/>
                  <a:pt x="1200" y="64"/>
                </a:cubicBezTo>
                <a:cubicBezTo>
                  <a:pt x="1204" y="66"/>
                  <a:pt x="1204" y="66"/>
                  <a:pt x="1204" y="66"/>
                </a:cubicBezTo>
                <a:cubicBezTo>
                  <a:pt x="1204" y="66"/>
                  <a:pt x="1204" y="66"/>
                  <a:pt x="1204" y="66"/>
                </a:cubicBezTo>
                <a:cubicBezTo>
                  <a:pt x="1205" y="67"/>
                  <a:pt x="1206" y="67"/>
                  <a:pt x="1206" y="68"/>
                </a:cubicBezTo>
                <a:cubicBezTo>
                  <a:pt x="1206" y="66"/>
                  <a:pt x="1206" y="66"/>
                  <a:pt x="1206" y="66"/>
                </a:cubicBezTo>
                <a:cubicBezTo>
                  <a:pt x="1206" y="66"/>
                  <a:pt x="1206" y="66"/>
                  <a:pt x="1206" y="66"/>
                </a:cubicBezTo>
                <a:cubicBezTo>
                  <a:pt x="1206" y="66"/>
                  <a:pt x="1206" y="66"/>
                  <a:pt x="1206" y="66"/>
                </a:cubicBezTo>
                <a:cubicBezTo>
                  <a:pt x="1206" y="66"/>
                  <a:pt x="1206" y="66"/>
                  <a:pt x="1206" y="66"/>
                </a:cubicBezTo>
                <a:cubicBezTo>
                  <a:pt x="1203" y="64"/>
                  <a:pt x="1200" y="63"/>
                  <a:pt x="1198" y="62"/>
                </a:cubicBezTo>
                <a:moveTo>
                  <a:pt x="786" y="62"/>
                </a:moveTo>
                <a:cubicBezTo>
                  <a:pt x="786" y="69"/>
                  <a:pt x="786" y="69"/>
                  <a:pt x="786" y="69"/>
                </a:cubicBezTo>
                <a:cubicBezTo>
                  <a:pt x="788" y="70"/>
                  <a:pt x="789" y="72"/>
                  <a:pt x="789" y="74"/>
                </a:cubicBezTo>
                <a:cubicBezTo>
                  <a:pt x="789" y="74"/>
                  <a:pt x="789" y="74"/>
                  <a:pt x="789" y="74"/>
                </a:cubicBezTo>
                <a:cubicBezTo>
                  <a:pt x="789" y="74"/>
                  <a:pt x="789" y="74"/>
                  <a:pt x="789" y="74"/>
                </a:cubicBezTo>
                <a:cubicBezTo>
                  <a:pt x="789" y="75"/>
                  <a:pt x="789" y="76"/>
                  <a:pt x="789" y="77"/>
                </a:cubicBezTo>
                <a:cubicBezTo>
                  <a:pt x="789" y="77"/>
                  <a:pt x="789" y="77"/>
                  <a:pt x="790" y="78"/>
                </a:cubicBezTo>
                <a:cubicBezTo>
                  <a:pt x="790" y="72"/>
                  <a:pt x="790" y="72"/>
                  <a:pt x="790" y="72"/>
                </a:cubicBezTo>
                <a:cubicBezTo>
                  <a:pt x="789" y="69"/>
                  <a:pt x="788" y="65"/>
                  <a:pt x="786" y="62"/>
                </a:cubicBezTo>
                <a:moveTo>
                  <a:pt x="1112" y="62"/>
                </a:moveTo>
                <a:cubicBezTo>
                  <a:pt x="1111" y="62"/>
                  <a:pt x="1110" y="62"/>
                  <a:pt x="1110" y="62"/>
                </a:cubicBezTo>
                <a:cubicBezTo>
                  <a:pt x="1110" y="63"/>
                  <a:pt x="1110" y="63"/>
                  <a:pt x="1110" y="63"/>
                </a:cubicBezTo>
                <a:cubicBezTo>
                  <a:pt x="1110" y="63"/>
                  <a:pt x="1111" y="63"/>
                  <a:pt x="1112" y="62"/>
                </a:cubicBezTo>
                <a:cubicBezTo>
                  <a:pt x="1112" y="62"/>
                  <a:pt x="1112" y="62"/>
                  <a:pt x="1112" y="62"/>
                </a:cubicBezTo>
                <a:moveTo>
                  <a:pt x="1230" y="61"/>
                </a:moveTo>
                <a:cubicBezTo>
                  <a:pt x="1228" y="63"/>
                  <a:pt x="1225" y="64"/>
                  <a:pt x="1223" y="67"/>
                </a:cubicBezTo>
                <a:cubicBezTo>
                  <a:pt x="1223" y="67"/>
                  <a:pt x="1223" y="67"/>
                  <a:pt x="1223" y="67"/>
                </a:cubicBezTo>
                <a:cubicBezTo>
                  <a:pt x="1223" y="71"/>
                  <a:pt x="1223" y="71"/>
                  <a:pt x="1223" y="71"/>
                </a:cubicBezTo>
                <a:cubicBezTo>
                  <a:pt x="1223" y="71"/>
                  <a:pt x="1224" y="71"/>
                  <a:pt x="1224" y="72"/>
                </a:cubicBezTo>
                <a:cubicBezTo>
                  <a:pt x="1224" y="72"/>
                  <a:pt x="1224" y="72"/>
                  <a:pt x="1224" y="72"/>
                </a:cubicBezTo>
                <a:cubicBezTo>
                  <a:pt x="1224" y="72"/>
                  <a:pt x="1224" y="72"/>
                  <a:pt x="1224" y="72"/>
                </a:cubicBezTo>
                <a:cubicBezTo>
                  <a:pt x="1226" y="75"/>
                  <a:pt x="1228" y="78"/>
                  <a:pt x="1229" y="82"/>
                </a:cubicBezTo>
                <a:cubicBezTo>
                  <a:pt x="1229" y="82"/>
                  <a:pt x="1229" y="82"/>
                  <a:pt x="1229" y="82"/>
                </a:cubicBezTo>
                <a:cubicBezTo>
                  <a:pt x="1229" y="82"/>
                  <a:pt x="1229" y="82"/>
                  <a:pt x="1229" y="82"/>
                </a:cubicBezTo>
                <a:cubicBezTo>
                  <a:pt x="1229" y="83"/>
                  <a:pt x="1228" y="83"/>
                  <a:pt x="1228" y="84"/>
                </a:cubicBezTo>
                <a:cubicBezTo>
                  <a:pt x="1228" y="84"/>
                  <a:pt x="1227" y="85"/>
                  <a:pt x="1226" y="85"/>
                </a:cubicBezTo>
                <a:cubicBezTo>
                  <a:pt x="1226" y="85"/>
                  <a:pt x="1226" y="85"/>
                  <a:pt x="1226" y="85"/>
                </a:cubicBezTo>
                <a:cubicBezTo>
                  <a:pt x="1225" y="85"/>
                  <a:pt x="1225" y="84"/>
                  <a:pt x="1224" y="84"/>
                </a:cubicBezTo>
                <a:cubicBezTo>
                  <a:pt x="1224" y="84"/>
                  <a:pt x="1224" y="84"/>
                  <a:pt x="1224" y="84"/>
                </a:cubicBezTo>
                <a:cubicBezTo>
                  <a:pt x="1224" y="84"/>
                  <a:pt x="1224" y="84"/>
                  <a:pt x="1224" y="84"/>
                </a:cubicBezTo>
                <a:cubicBezTo>
                  <a:pt x="1224" y="83"/>
                  <a:pt x="1223" y="82"/>
                  <a:pt x="1223" y="82"/>
                </a:cubicBezTo>
                <a:cubicBezTo>
                  <a:pt x="1223" y="87"/>
                  <a:pt x="1223" y="87"/>
                  <a:pt x="1223" y="87"/>
                </a:cubicBezTo>
                <a:cubicBezTo>
                  <a:pt x="1224" y="88"/>
                  <a:pt x="1224" y="88"/>
                  <a:pt x="1224" y="88"/>
                </a:cubicBezTo>
                <a:cubicBezTo>
                  <a:pt x="1224" y="88"/>
                  <a:pt x="1224" y="88"/>
                  <a:pt x="1224" y="88"/>
                </a:cubicBezTo>
                <a:cubicBezTo>
                  <a:pt x="1226" y="87"/>
                  <a:pt x="1228" y="85"/>
                  <a:pt x="1230" y="84"/>
                </a:cubicBezTo>
                <a:cubicBezTo>
                  <a:pt x="1230" y="79"/>
                  <a:pt x="1230" y="79"/>
                  <a:pt x="1230" y="79"/>
                </a:cubicBezTo>
                <a:cubicBezTo>
                  <a:pt x="1228" y="76"/>
                  <a:pt x="1227" y="72"/>
                  <a:pt x="1225" y="69"/>
                </a:cubicBezTo>
                <a:cubicBezTo>
                  <a:pt x="1224" y="69"/>
                  <a:pt x="1224" y="69"/>
                  <a:pt x="1224" y="69"/>
                </a:cubicBezTo>
                <a:cubicBezTo>
                  <a:pt x="1224" y="68"/>
                  <a:pt x="1224" y="68"/>
                  <a:pt x="1224" y="68"/>
                </a:cubicBezTo>
                <a:cubicBezTo>
                  <a:pt x="1225" y="66"/>
                  <a:pt x="1227" y="63"/>
                  <a:pt x="1230" y="62"/>
                </a:cubicBezTo>
                <a:cubicBezTo>
                  <a:pt x="1230" y="61"/>
                  <a:pt x="1230" y="61"/>
                  <a:pt x="1230" y="61"/>
                </a:cubicBezTo>
                <a:moveTo>
                  <a:pt x="521" y="61"/>
                </a:moveTo>
                <a:cubicBezTo>
                  <a:pt x="520" y="61"/>
                  <a:pt x="519" y="61"/>
                  <a:pt x="518" y="62"/>
                </a:cubicBezTo>
                <a:cubicBezTo>
                  <a:pt x="517" y="63"/>
                  <a:pt x="517" y="63"/>
                  <a:pt x="517" y="63"/>
                </a:cubicBezTo>
                <a:cubicBezTo>
                  <a:pt x="517" y="65"/>
                  <a:pt x="517" y="65"/>
                  <a:pt x="517" y="65"/>
                </a:cubicBezTo>
                <a:cubicBezTo>
                  <a:pt x="518" y="63"/>
                  <a:pt x="520" y="62"/>
                  <a:pt x="521" y="62"/>
                </a:cubicBezTo>
                <a:cubicBezTo>
                  <a:pt x="521" y="61"/>
                  <a:pt x="521" y="61"/>
                  <a:pt x="521" y="61"/>
                </a:cubicBezTo>
                <a:moveTo>
                  <a:pt x="714" y="61"/>
                </a:moveTo>
                <a:cubicBezTo>
                  <a:pt x="712" y="61"/>
                  <a:pt x="711" y="61"/>
                  <a:pt x="709" y="61"/>
                </a:cubicBezTo>
                <a:cubicBezTo>
                  <a:pt x="708" y="62"/>
                  <a:pt x="707" y="62"/>
                  <a:pt x="705" y="62"/>
                </a:cubicBezTo>
                <a:cubicBezTo>
                  <a:pt x="705" y="63"/>
                  <a:pt x="705" y="63"/>
                  <a:pt x="705" y="63"/>
                </a:cubicBezTo>
                <a:cubicBezTo>
                  <a:pt x="708" y="63"/>
                  <a:pt x="710" y="62"/>
                  <a:pt x="712" y="62"/>
                </a:cubicBezTo>
                <a:cubicBezTo>
                  <a:pt x="713" y="62"/>
                  <a:pt x="713" y="62"/>
                  <a:pt x="714" y="62"/>
                </a:cubicBezTo>
                <a:cubicBezTo>
                  <a:pt x="714" y="61"/>
                  <a:pt x="714" y="61"/>
                  <a:pt x="714" y="61"/>
                </a:cubicBezTo>
                <a:moveTo>
                  <a:pt x="678" y="61"/>
                </a:moveTo>
                <a:cubicBezTo>
                  <a:pt x="673" y="64"/>
                  <a:pt x="668" y="67"/>
                  <a:pt x="663" y="70"/>
                </a:cubicBezTo>
                <a:cubicBezTo>
                  <a:pt x="663" y="71"/>
                  <a:pt x="663" y="71"/>
                  <a:pt x="663" y="71"/>
                </a:cubicBezTo>
                <a:cubicBezTo>
                  <a:pt x="668" y="68"/>
                  <a:pt x="673" y="65"/>
                  <a:pt x="678" y="62"/>
                </a:cubicBezTo>
                <a:cubicBezTo>
                  <a:pt x="678" y="61"/>
                  <a:pt x="678" y="61"/>
                  <a:pt x="678" y="61"/>
                </a:cubicBezTo>
                <a:moveTo>
                  <a:pt x="1239" y="60"/>
                </a:moveTo>
                <a:cubicBezTo>
                  <a:pt x="1239" y="60"/>
                  <a:pt x="1239" y="60"/>
                  <a:pt x="1239" y="60"/>
                </a:cubicBezTo>
                <a:cubicBezTo>
                  <a:pt x="1236" y="60"/>
                  <a:pt x="1234" y="60"/>
                  <a:pt x="1232" y="61"/>
                </a:cubicBezTo>
                <a:cubicBezTo>
                  <a:pt x="1232" y="61"/>
                  <a:pt x="1232" y="61"/>
                  <a:pt x="1232" y="61"/>
                </a:cubicBezTo>
                <a:cubicBezTo>
                  <a:pt x="1233" y="61"/>
                  <a:pt x="1234" y="60"/>
                  <a:pt x="1236" y="60"/>
                </a:cubicBezTo>
                <a:cubicBezTo>
                  <a:pt x="1236" y="60"/>
                  <a:pt x="1236" y="60"/>
                  <a:pt x="1236" y="60"/>
                </a:cubicBezTo>
                <a:cubicBezTo>
                  <a:pt x="1236" y="60"/>
                  <a:pt x="1236" y="60"/>
                  <a:pt x="1236" y="60"/>
                </a:cubicBezTo>
                <a:cubicBezTo>
                  <a:pt x="1236" y="60"/>
                  <a:pt x="1237" y="60"/>
                  <a:pt x="1237" y="60"/>
                </a:cubicBezTo>
                <a:cubicBezTo>
                  <a:pt x="1237" y="60"/>
                  <a:pt x="1237" y="60"/>
                  <a:pt x="1237" y="60"/>
                </a:cubicBezTo>
                <a:cubicBezTo>
                  <a:pt x="1239" y="60"/>
                  <a:pt x="1240" y="61"/>
                  <a:pt x="1241" y="61"/>
                </a:cubicBezTo>
                <a:cubicBezTo>
                  <a:pt x="1242" y="62"/>
                  <a:pt x="1242" y="62"/>
                  <a:pt x="1242" y="62"/>
                </a:cubicBezTo>
                <a:cubicBezTo>
                  <a:pt x="1242" y="61"/>
                  <a:pt x="1242" y="61"/>
                  <a:pt x="1242" y="61"/>
                </a:cubicBezTo>
                <a:cubicBezTo>
                  <a:pt x="1242" y="61"/>
                  <a:pt x="1241" y="60"/>
                  <a:pt x="1241" y="60"/>
                </a:cubicBezTo>
                <a:cubicBezTo>
                  <a:pt x="1240" y="60"/>
                  <a:pt x="1239" y="60"/>
                  <a:pt x="1239" y="60"/>
                </a:cubicBezTo>
                <a:moveTo>
                  <a:pt x="472" y="59"/>
                </a:moveTo>
                <a:cubicBezTo>
                  <a:pt x="472" y="60"/>
                  <a:pt x="472" y="60"/>
                  <a:pt x="472" y="60"/>
                </a:cubicBezTo>
                <a:cubicBezTo>
                  <a:pt x="477" y="62"/>
                  <a:pt x="482" y="63"/>
                  <a:pt x="486" y="65"/>
                </a:cubicBezTo>
                <a:cubicBezTo>
                  <a:pt x="491" y="67"/>
                  <a:pt x="491" y="67"/>
                  <a:pt x="491" y="67"/>
                </a:cubicBezTo>
                <a:cubicBezTo>
                  <a:pt x="491" y="66"/>
                  <a:pt x="491" y="66"/>
                  <a:pt x="491" y="66"/>
                </a:cubicBezTo>
                <a:cubicBezTo>
                  <a:pt x="491" y="66"/>
                  <a:pt x="491" y="66"/>
                  <a:pt x="491" y="66"/>
                </a:cubicBezTo>
                <a:cubicBezTo>
                  <a:pt x="491" y="66"/>
                  <a:pt x="491" y="66"/>
                  <a:pt x="491" y="66"/>
                </a:cubicBezTo>
                <a:cubicBezTo>
                  <a:pt x="485" y="63"/>
                  <a:pt x="478" y="61"/>
                  <a:pt x="472" y="59"/>
                </a:cubicBezTo>
                <a:moveTo>
                  <a:pt x="1208" y="58"/>
                </a:moveTo>
                <a:cubicBezTo>
                  <a:pt x="1208" y="60"/>
                  <a:pt x="1208" y="60"/>
                  <a:pt x="1208" y="60"/>
                </a:cubicBezTo>
                <a:cubicBezTo>
                  <a:pt x="1210" y="61"/>
                  <a:pt x="1212" y="62"/>
                  <a:pt x="1213" y="63"/>
                </a:cubicBezTo>
                <a:cubicBezTo>
                  <a:pt x="1213" y="60"/>
                  <a:pt x="1213" y="60"/>
                  <a:pt x="1213" y="60"/>
                </a:cubicBezTo>
                <a:cubicBezTo>
                  <a:pt x="1212" y="60"/>
                  <a:pt x="1212" y="60"/>
                  <a:pt x="1212" y="60"/>
                </a:cubicBezTo>
                <a:cubicBezTo>
                  <a:pt x="1211" y="59"/>
                  <a:pt x="1210" y="59"/>
                  <a:pt x="1208" y="58"/>
                </a:cubicBezTo>
                <a:moveTo>
                  <a:pt x="386" y="58"/>
                </a:moveTo>
                <a:cubicBezTo>
                  <a:pt x="379" y="63"/>
                  <a:pt x="379" y="63"/>
                  <a:pt x="379" y="63"/>
                </a:cubicBezTo>
                <a:cubicBezTo>
                  <a:pt x="377" y="64"/>
                  <a:pt x="375" y="65"/>
                  <a:pt x="373" y="65"/>
                </a:cubicBezTo>
                <a:cubicBezTo>
                  <a:pt x="372" y="65"/>
                  <a:pt x="371" y="65"/>
                  <a:pt x="371" y="65"/>
                </a:cubicBezTo>
                <a:cubicBezTo>
                  <a:pt x="371" y="68"/>
                  <a:pt x="371" y="68"/>
                  <a:pt x="371" y="68"/>
                </a:cubicBezTo>
                <a:cubicBezTo>
                  <a:pt x="376" y="65"/>
                  <a:pt x="381" y="62"/>
                  <a:pt x="386" y="60"/>
                </a:cubicBezTo>
                <a:cubicBezTo>
                  <a:pt x="386" y="58"/>
                  <a:pt x="386" y="58"/>
                  <a:pt x="386" y="58"/>
                </a:cubicBezTo>
                <a:moveTo>
                  <a:pt x="466" y="58"/>
                </a:moveTo>
                <a:cubicBezTo>
                  <a:pt x="466" y="59"/>
                  <a:pt x="466" y="59"/>
                  <a:pt x="466" y="59"/>
                </a:cubicBezTo>
                <a:cubicBezTo>
                  <a:pt x="468" y="59"/>
                  <a:pt x="469" y="60"/>
                  <a:pt x="470" y="60"/>
                </a:cubicBezTo>
                <a:cubicBezTo>
                  <a:pt x="470" y="59"/>
                  <a:pt x="470" y="59"/>
                  <a:pt x="470" y="59"/>
                </a:cubicBezTo>
                <a:cubicBezTo>
                  <a:pt x="469" y="59"/>
                  <a:pt x="467" y="58"/>
                  <a:pt x="466" y="58"/>
                </a:cubicBezTo>
                <a:moveTo>
                  <a:pt x="541" y="58"/>
                </a:moveTo>
                <a:cubicBezTo>
                  <a:pt x="540" y="60"/>
                  <a:pt x="539" y="62"/>
                  <a:pt x="537" y="63"/>
                </a:cubicBezTo>
                <a:cubicBezTo>
                  <a:pt x="536" y="63"/>
                  <a:pt x="536" y="63"/>
                  <a:pt x="536" y="63"/>
                </a:cubicBezTo>
                <a:cubicBezTo>
                  <a:pt x="536" y="63"/>
                  <a:pt x="536" y="63"/>
                  <a:pt x="536" y="63"/>
                </a:cubicBezTo>
                <a:cubicBezTo>
                  <a:pt x="533" y="62"/>
                  <a:pt x="529" y="61"/>
                  <a:pt x="526" y="61"/>
                </a:cubicBezTo>
                <a:cubicBezTo>
                  <a:pt x="526" y="61"/>
                  <a:pt x="526" y="61"/>
                  <a:pt x="526" y="61"/>
                </a:cubicBezTo>
                <a:cubicBezTo>
                  <a:pt x="525" y="61"/>
                  <a:pt x="524" y="61"/>
                  <a:pt x="523" y="61"/>
                </a:cubicBezTo>
                <a:cubicBezTo>
                  <a:pt x="523" y="62"/>
                  <a:pt x="523" y="62"/>
                  <a:pt x="523" y="62"/>
                </a:cubicBezTo>
                <a:cubicBezTo>
                  <a:pt x="524" y="62"/>
                  <a:pt x="524" y="62"/>
                  <a:pt x="525" y="62"/>
                </a:cubicBezTo>
                <a:cubicBezTo>
                  <a:pt x="527" y="62"/>
                  <a:pt x="529" y="62"/>
                  <a:pt x="531" y="62"/>
                </a:cubicBezTo>
                <a:cubicBezTo>
                  <a:pt x="531" y="62"/>
                  <a:pt x="531" y="62"/>
                  <a:pt x="531" y="62"/>
                </a:cubicBezTo>
                <a:cubicBezTo>
                  <a:pt x="531" y="62"/>
                  <a:pt x="531" y="62"/>
                  <a:pt x="531" y="62"/>
                </a:cubicBezTo>
                <a:cubicBezTo>
                  <a:pt x="533" y="63"/>
                  <a:pt x="534" y="63"/>
                  <a:pt x="534" y="64"/>
                </a:cubicBezTo>
                <a:cubicBezTo>
                  <a:pt x="535" y="65"/>
                  <a:pt x="536" y="65"/>
                  <a:pt x="536" y="65"/>
                </a:cubicBezTo>
                <a:cubicBezTo>
                  <a:pt x="536" y="65"/>
                  <a:pt x="536" y="65"/>
                  <a:pt x="537" y="65"/>
                </a:cubicBezTo>
                <a:cubicBezTo>
                  <a:pt x="537" y="65"/>
                  <a:pt x="537" y="65"/>
                  <a:pt x="538" y="65"/>
                </a:cubicBezTo>
                <a:cubicBezTo>
                  <a:pt x="539" y="63"/>
                  <a:pt x="540" y="62"/>
                  <a:pt x="541" y="60"/>
                </a:cubicBezTo>
                <a:cubicBezTo>
                  <a:pt x="541" y="58"/>
                  <a:pt x="541" y="58"/>
                  <a:pt x="541" y="58"/>
                </a:cubicBezTo>
                <a:moveTo>
                  <a:pt x="360" y="57"/>
                </a:moveTo>
                <a:cubicBezTo>
                  <a:pt x="360" y="59"/>
                  <a:pt x="360" y="59"/>
                  <a:pt x="360" y="59"/>
                </a:cubicBezTo>
                <a:cubicBezTo>
                  <a:pt x="362" y="62"/>
                  <a:pt x="366" y="64"/>
                  <a:pt x="368" y="65"/>
                </a:cubicBezTo>
                <a:cubicBezTo>
                  <a:pt x="369" y="65"/>
                  <a:pt x="369" y="65"/>
                  <a:pt x="369" y="65"/>
                </a:cubicBezTo>
                <a:cubicBezTo>
                  <a:pt x="369" y="64"/>
                  <a:pt x="369" y="64"/>
                  <a:pt x="369" y="64"/>
                </a:cubicBezTo>
                <a:cubicBezTo>
                  <a:pt x="368" y="64"/>
                  <a:pt x="367" y="64"/>
                  <a:pt x="366" y="64"/>
                </a:cubicBezTo>
                <a:cubicBezTo>
                  <a:pt x="366" y="64"/>
                  <a:pt x="366" y="64"/>
                  <a:pt x="366" y="64"/>
                </a:cubicBezTo>
                <a:cubicBezTo>
                  <a:pt x="366" y="63"/>
                  <a:pt x="366" y="63"/>
                  <a:pt x="366" y="63"/>
                </a:cubicBezTo>
                <a:cubicBezTo>
                  <a:pt x="365" y="63"/>
                  <a:pt x="363" y="62"/>
                  <a:pt x="362" y="60"/>
                </a:cubicBezTo>
                <a:cubicBezTo>
                  <a:pt x="361" y="59"/>
                  <a:pt x="360" y="59"/>
                  <a:pt x="360" y="57"/>
                </a:cubicBezTo>
                <a:moveTo>
                  <a:pt x="493" y="57"/>
                </a:moveTo>
                <a:cubicBezTo>
                  <a:pt x="493" y="58"/>
                  <a:pt x="493" y="58"/>
                  <a:pt x="493" y="58"/>
                </a:cubicBezTo>
                <a:cubicBezTo>
                  <a:pt x="493" y="58"/>
                  <a:pt x="494" y="58"/>
                  <a:pt x="495" y="59"/>
                </a:cubicBezTo>
                <a:cubicBezTo>
                  <a:pt x="495" y="58"/>
                  <a:pt x="495" y="58"/>
                  <a:pt x="495" y="58"/>
                </a:cubicBezTo>
                <a:cubicBezTo>
                  <a:pt x="494" y="57"/>
                  <a:pt x="493" y="57"/>
                  <a:pt x="493" y="57"/>
                </a:cubicBezTo>
                <a:moveTo>
                  <a:pt x="446" y="57"/>
                </a:moveTo>
                <a:cubicBezTo>
                  <a:pt x="430" y="57"/>
                  <a:pt x="416" y="58"/>
                  <a:pt x="401" y="63"/>
                </a:cubicBezTo>
                <a:cubicBezTo>
                  <a:pt x="401" y="64"/>
                  <a:pt x="401" y="64"/>
                  <a:pt x="401" y="64"/>
                </a:cubicBezTo>
                <a:cubicBezTo>
                  <a:pt x="415" y="60"/>
                  <a:pt x="430" y="57"/>
                  <a:pt x="446" y="57"/>
                </a:cubicBezTo>
                <a:cubicBezTo>
                  <a:pt x="446" y="57"/>
                  <a:pt x="446" y="57"/>
                  <a:pt x="446" y="57"/>
                </a:cubicBezTo>
                <a:moveTo>
                  <a:pt x="457" y="57"/>
                </a:moveTo>
                <a:cubicBezTo>
                  <a:pt x="454" y="57"/>
                  <a:pt x="451" y="57"/>
                  <a:pt x="448" y="57"/>
                </a:cubicBezTo>
                <a:cubicBezTo>
                  <a:pt x="448" y="57"/>
                  <a:pt x="448" y="57"/>
                  <a:pt x="448" y="57"/>
                </a:cubicBezTo>
                <a:cubicBezTo>
                  <a:pt x="453" y="58"/>
                  <a:pt x="459" y="58"/>
                  <a:pt x="464" y="59"/>
                </a:cubicBezTo>
                <a:cubicBezTo>
                  <a:pt x="464" y="58"/>
                  <a:pt x="464" y="58"/>
                  <a:pt x="464" y="58"/>
                </a:cubicBezTo>
                <a:cubicBezTo>
                  <a:pt x="462" y="57"/>
                  <a:pt x="459" y="57"/>
                  <a:pt x="457" y="57"/>
                </a:cubicBezTo>
                <a:moveTo>
                  <a:pt x="689" y="56"/>
                </a:moveTo>
                <a:cubicBezTo>
                  <a:pt x="686" y="57"/>
                  <a:pt x="683" y="59"/>
                  <a:pt x="680" y="60"/>
                </a:cubicBezTo>
                <a:cubicBezTo>
                  <a:pt x="680" y="61"/>
                  <a:pt x="680" y="61"/>
                  <a:pt x="680" y="61"/>
                </a:cubicBezTo>
                <a:cubicBezTo>
                  <a:pt x="683" y="60"/>
                  <a:pt x="686" y="58"/>
                  <a:pt x="689" y="57"/>
                </a:cubicBezTo>
                <a:cubicBezTo>
                  <a:pt x="689" y="56"/>
                  <a:pt x="689" y="56"/>
                  <a:pt x="689" y="56"/>
                </a:cubicBezTo>
                <a:moveTo>
                  <a:pt x="1178" y="56"/>
                </a:moveTo>
                <a:cubicBezTo>
                  <a:pt x="1178" y="57"/>
                  <a:pt x="1178" y="57"/>
                  <a:pt x="1178" y="57"/>
                </a:cubicBezTo>
                <a:cubicBezTo>
                  <a:pt x="1178" y="57"/>
                  <a:pt x="1178" y="57"/>
                  <a:pt x="1178" y="57"/>
                </a:cubicBezTo>
                <a:cubicBezTo>
                  <a:pt x="1185" y="58"/>
                  <a:pt x="1190" y="61"/>
                  <a:pt x="1196" y="63"/>
                </a:cubicBezTo>
                <a:cubicBezTo>
                  <a:pt x="1196" y="61"/>
                  <a:pt x="1196" y="61"/>
                  <a:pt x="1196" y="61"/>
                </a:cubicBezTo>
                <a:cubicBezTo>
                  <a:pt x="1193" y="61"/>
                  <a:pt x="1191" y="60"/>
                  <a:pt x="1189" y="59"/>
                </a:cubicBezTo>
                <a:cubicBezTo>
                  <a:pt x="1185" y="58"/>
                  <a:pt x="1182" y="57"/>
                  <a:pt x="1178" y="56"/>
                </a:cubicBezTo>
                <a:moveTo>
                  <a:pt x="1173" y="56"/>
                </a:moveTo>
                <a:cubicBezTo>
                  <a:pt x="1173" y="57"/>
                  <a:pt x="1173" y="57"/>
                  <a:pt x="1173" y="57"/>
                </a:cubicBezTo>
                <a:cubicBezTo>
                  <a:pt x="1176" y="57"/>
                  <a:pt x="1176" y="57"/>
                  <a:pt x="1176" y="57"/>
                </a:cubicBezTo>
                <a:cubicBezTo>
                  <a:pt x="1176" y="56"/>
                  <a:pt x="1176" y="56"/>
                  <a:pt x="1176" y="56"/>
                </a:cubicBezTo>
                <a:cubicBezTo>
                  <a:pt x="1175" y="56"/>
                  <a:pt x="1174" y="56"/>
                  <a:pt x="1173" y="56"/>
                </a:cubicBezTo>
                <a:moveTo>
                  <a:pt x="1152" y="55"/>
                </a:moveTo>
                <a:cubicBezTo>
                  <a:pt x="1151" y="55"/>
                  <a:pt x="1151" y="55"/>
                  <a:pt x="1150" y="55"/>
                </a:cubicBezTo>
                <a:cubicBezTo>
                  <a:pt x="1150" y="55"/>
                  <a:pt x="1150" y="55"/>
                  <a:pt x="1150" y="55"/>
                </a:cubicBezTo>
                <a:cubicBezTo>
                  <a:pt x="1150" y="55"/>
                  <a:pt x="1150" y="55"/>
                  <a:pt x="1150" y="55"/>
                </a:cubicBezTo>
                <a:cubicBezTo>
                  <a:pt x="1137" y="56"/>
                  <a:pt x="1125" y="57"/>
                  <a:pt x="1114" y="61"/>
                </a:cubicBezTo>
                <a:cubicBezTo>
                  <a:pt x="1114" y="62"/>
                  <a:pt x="1114" y="62"/>
                  <a:pt x="1114" y="62"/>
                </a:cubicBezTo>
                <a:cubicBezTo>
                  <a:pt x="1121" y="59"/>
                  <a:pt x="1129" y="58"/>
                  <a:pt x="1137" y="57"/>
                </a:cubicBezTo>
                <a:cubicBezTo>
                  <a:pt x="1137" y="57"/>
                  <a:pt x="1137" y="57"/>
                  <a:pt x="1137" y="57"/>
                </a:cubicBezTo>
                <a:cubicBezTo>
                  <a:pt x="1137" y="57"/>
                  <a:pt x="1137" y="57"/>
                  <a:pt x="1137" y="57"/>
                </a:cubicBezTo>
                <a:cubicBezTo>
                  <a:pt x="1140" y="57"/>
                  <a:pt x="1143" y="57"/>
                  <a:pt x="1147" y="57"/>
                </a:cubicBezTo>
                <a:cubicBezTo>
                  <a:pt x="1150" y="57"/>
                  <a:pt x="1153" y="57"/>
                  <a:pt x="1156" y="56"/>
                </a:cubicBezTo>
                <a:cubicBezTo>
                  <a:pt x="1156" y="55"/>
                  <a:pt x="1156" y="55"/>
                  <a:pt x="1156" y="55"/>
                </a:cubicBezTo>
                <a:cubicBezTo>
                  <a:pt x="1154" y="55"/>
                  <a:pt x="1153" y="55"/>
                  <a:pt x="1152" y="55"/>
                </a:cubicBezTo>
                <a:cubicBezTo>
                  <a:pt x="1152" y="55"/>
                  <a:pt x="1152" y="55"/>
                  <a:pt x="1152" y="55"/>
                </a:cubicBezTo>
                <a:cubicBezTo>
                  <a:pt x="1152" y="55"/>
                  <a:pt x="1152" y="55"/>
                  <a:pt x="1152" y="55"/>
                </a:cubicBezTo>
                <a:moveTo>
                  <a:pt x="1161" y="55"/>
                </a:moveTo>
                <a:cubicBezTo>
                  <a:pt x="1160" y="55"/>
                  <a:pt x="1159" y="55"/>
                  <a:pt x="1158" y="55"/>
                </a:cubicBezTo>
                <a:cubicBezTo>
                  <a:pt x="1158" y="56"/>
                  <a:pt x="1158" y="56"/>
                  <a:pt x="1158" y="56"/>
                </a:cubicBezTo>
                <a:cubicBezTo>
                  <a:pt x="1159" y="56"/>
                  <a:pt x="1160" y="56"/>
                  <a:pt x="1161" y="55"/>
                </a:cubicBezTo>
                <a:cubicBezTo>
                  <a:pt x="1161" y="55"/>
                  <a:pt x="1161" y="55"/>
                  <a:pt x="1161" y="55"/>
                </a:cubicBezTo>
                <a:cubicBezTo>
                  <a:pt x="1171" y="57"/>
                  <a:pt x="1171" y="57"/>
                  <a:pt x="1171" y="57"/>
                </a:cubicBezTo>
                <a:cubicBezTo>
                  <a:pt x="1171" y="55"/>
                  <a:pt x="1171" y="55"/>
                  <a:pt x="1171" y="55"/>
                </a:cubicBezTo>
                <a:cubicBezTo>
                  <a:pt x="1167" y="55"/>
                  <a:pt x="1164" y="55"/>
                  <a:pt x="1161" y="55"/>
                </a:cubicBezTo>
                <a:moveTo>
                  <a:pt x="716" y="54"/>
                </a:moveTo>
                <a:cubicBezTo>
                  <a:pt x="716" y="56"/>
                  <a:pt x="716" y="56"/>
                  <a:pt x="716" y="56"/>
                </a:cubicBezTo>
                <a:cubicBezTo>
                  <a:pt x="717" y="57"/>
                  <a:pt x="717" y="59"/>
                  <a:pt x="718" y="60"/>
                </a:cubicBezTo>
                <a:cubicBezTo>
                  <a:pt x="718" y="61"/>
                  <a:pt x="718" y="61"/>
                  <a:pt x="718" y="61"/>
                </a:cubicBezTo>
                <a:cubicBezTo>
                  <a:pt x="717" y="61"/>
                  <a:pt x="717" y="61"/>
                  <a:pt x="717" y="61"/>
                </a:cubicBezTo>
                <a:cubicBezTo>
                  <a:pt x="716" y="61"/>
                  <a:pt x="716" y="61"/>
                  <a:pt x="716" y="61"/>
                </a:cubicBezTo>
                <a:cubicBezTo>
                  <a:pt x="716" y="63"/>
                  <a:pt x="716" y="63"/>
                  <a:pt x="716" y="63"/>
                </a:cubicBezTo>
                <a:cubicBezTo>
                  <a:pt x="717" y="63"/>
                  <a:pt x="718" y="63"/>
                  <a:pt x="718" y="63"/>
                </a:cubicBezTo>
                <a:cubicBezTo>
                  <a:pt x="719" y="63"/>
                  <a:pt x="719" y="63"/>
                  <a:pt x="719" y="63"/>
                </a:cubicBezTo>
                <a:cubicBezTo>
                  <a:pt x="719" y="64"/>
                  <a:pt x="719" y="64"/>
                  <a:pt x="719" y="64"/>
                </a:cubicBezTo>
                <a:cubicBezTo>
                  <a:pt x="719" y="67"/>
                  <a:pt x="719" y="67"/>
                  <a:pt x="719" y="67"/>
                </a:cubicBezTo>
                <a:cubicBezTo>
                  <a:pt x="719" y="68"/>
                  <a:pt x="719" y="68"/>
                  <a:pt x="719" y="68"/>
                </a:cubicBezTo>
                <a:cubicBezTo>
                  <a:pt x="719" y="69"/>
                  <a:pt x="718" y="69"/>
                  <a:pt x="717" y="70"/>
                </a:cubicBezTo>
                <a:cubicBezTo>
                  <a:pt x="717" y="70"/>
                  <a:pt x="716" y="70"/>
                  <a:pt x="716" y="70"/>
                </a:cubicBezTo>
                <a:cubicBezTo>
                  <a:pt x="716" y="71"/>
                  <a:pt x="716" y="71"/>
                  <a:pt x="716" y="71"/>
                </a:cubicBezTo>
                <a:cubicBezTo>
                  <a:pt x="716" y="71"/>
                  <a:pt x="717" y="71"/>
                  <a:pt x="717" y="71"/>
                </a:cubicBezTo>
                <a:cubicBezTo>
                  <a:pt x="718" y="71"/>
                  <a:pt x="718" y="71"/>
                  <a:pt x="718" y="71"/>
                </a:cubicBezTo>
                <a:cubicBezTo>
                  <a:pt x="718" y="72"/>
                  <a:pt x="718" y="72"/>
                  <a:pt x="718" y="72"/>
                </a:cubicBezTo>
                <a:cubicBezTo>
                  <a:pt x="719" y="74"/>
                  <a:pt x="719" y="74"/>
                  <a:pt x="719" y="74"/>
                </a:cubicBezTo>
                <a:cubicBezTo>
                  <a:pt x="718" y="75"/>
                  <a:pt x="718" y="75"/>
                  <a:pt x="718" y="75"/>
                </a:cubicBezTo>
                <a:cubicBezTo>
                  <a:pt x="718" y="76"/>
                  <a:pt x="717" y="78"/>
                  <a:pt x="716" y="80"/>
                </a:cubicBezTo>
                <a:cubicBezTo>
                  <a:pt x="716" y="85"/>
                  <a:pt x="716" y="85"/>
                  <a:pt x="716" y="85"/>
                </a:cubicBezTo>
                <a:cubicBezTo>
                  <a:pt x="718" y="79"/>
                  <a:pt x="721" y="73"/>
                  <a:pt x="721" y="66"/>
                </a:cubicBezTo>
                <a:cubicBezTo>
                  <a:pt x="721" y="65"/>
                  <a:pt x="721" y="64"/>
                  <a:pt x="721" y="63"/>
                </a:cubicBezTo>
                <a:cubicBezTo>
                  <a:pt x="720" y="60"/>
                  <a:pt x="718" y="57"/>
                  <a:pt x="716" y="54"/>
                </a:cubicBezTo>
                <a:moveTo>
                  <a:pt x="507" y="54"/>
                </a:moveTo>
                <a:cubicBezTo>
                  <a:pt x="505" y="56"/>
                  <a:pt x="503" y="57"/>
                  <a:pt x="502" y="59"/>
                </a:cubicBezTo>
                <a:cubicBezTo>
                  <a:pt x="501" y="60"/>
                  <a:pt x="501" y="60"/>
                  <a:pt x="501" y="60"/>
                </a:cubicBezTo>
                <a:cubicBezTo>
                  <a:pt x="500" y="60"/>
                  <a:pt x="500" y="60"/>
                  <a:pt x="500" y="60"/>
                </a:cubicBezTo>
                <a:cubicBezTo>
                  <a:pt x="498" y="59"/>
                  <a:pt x="498" y="59"/>
                  <a:pt x="498" y="59"/>
                </a:cubicBezTo>
                <a:cubicBezTo>
                  <a:pt x="497" y="58"/>
                  <a:pt x="497" y="58"/>
                  <a:pt x="497" y="58"/>
                </a:cubicBezTo>
                <a:cubicBezTo>
                  <a:pt x="497" y="60"/>
                  <a:pt x="497" y="60"/>
                  <a:pt x="497" y="60"/>
                </a:cubicBezTo>
                <a:cubicBezTo>
                  <a:pt x="500" y="61"/>
                  <a:pt x="504" y="63"/>
                  <a:pt x="507" y="65"/>
                </a:cubicBezTo>
                <a:cubicBezTo>
                  <a:pt x="507" y="64"/>
                  <a:pt x="507" y="64"/>
                  <a:pt x="507" y="64"/>
                </a:cubicBezTo>
                <a:cubicBezTo>
                  <a:pt x="506" y="63"/>
                  <a:pt x="504" y="62"/>
                  <a:pt x="503" y="61"/>
                </a:cubicBezTo>
                <a:cubicBezTo>
                  <a:pt x="503" y="61"/>
                  <a:pt x="503" y="61"/>
                  <a:pt x="503" y="61"/>
                </a:cubicBezTo>
                <a:cubicBezTo>
                  <a:pt x="503" y="60"/>
                  <a:pt x="503" y="60"/>
                  <a:pt x="503" y="60"/>
                </a:cubicBezTo>
                <a:cubicBezTo>
                  <a:pt x="504" y="58"/>
                  <a:pt x="505" y="57"/>
                  <a:pt x="507" y="55"/>
                </a:cubicBezTo>
                <a:cubicBezTo>
                  <a:pt x="507" y="54"/>
                  <a:pt x="507" y="54"/>
                  <a:pt x="507" y="54"/>
                </a:cubicBezTo>
                <a:moveTo>
                  <a:pt x="1" y="54"/>
                </a:moveTo>
                <a:cubicBezTo>
                  <a:pt x="1" y="54"/>
                  <a:pt x="1" y="54"/>
                  <a:pt x="1" y="54"/>
                </a:cubicBezTo>
                <a:cubicBezTo>
                  <a:pt x="1" y="54"/>
                  <a:pt x="1" y="54"/>
                  <a:pt x="0" y="54"/>
                </a:cubicBezTo>
                <a:cubicBezTo>
                  <a:pt x="0" y="54"/>
                  <a:pt x="0" y="54"/>
                  <a:pt x="0" y="54"/>
                </a:cubicBezTo>
                <a:cubicBezTo>
                  <a:pt x="1" y="55"/>
                  <a:pt x="2" y="55"/>
                  <a:pt x="4" y="55"/>
                </a:cubicBezTo>
                <a:cubicBezTo>
                  <a:pt x="5" y="55"/>
                  <a:pt x="7" y="55"/>
                  <a:pt x="8" y="56"/>
                </a:cubicBezTo>
                <a:cubicBezTo>
                  <a:pt x="9" y="56"/>
                  <a:pt x="10" y="57"/>
                  <a:pt x="11" y="59"/>
                </a:cubicBezTo>
                <a:cubicBezTo>
                  <a:pt x="11" y="60"/>
                  <a:pt x="11" y="60"/>
                  <a:pt x="11" y="60"/>
                </a:cubicBezTo>
                <a:cubicBezTo>
                  <a:pt x="10" y="60"/>
                  <a:pt x="10" y="60"/>
                  <a:pt x="10" y="60"/>
                </a:cubicBezTo>
                <a:cubicBezTo>
                  <a:pt x="9" y="60"/>
                  <a:pt x="9" y="60"/>
                  <a:pt x="8" y="60"/>
                </a:cubicBezTo>
                <a:cubicBezTo>
                  <a:pt x="7" y="60"/>
                  <a:pt x="6" y="60"/>
                  <a:pt x="5" y="60"/>
                </a:cubicBezTo>
                <a:cubicBezTo>
                  <a:pt x="4" y="60"/>
                  <a:pt x="4" y="60"/>
                  <a:pt x="4" y="60"/>
                </a:cubicBezTo>
                <a:cubicBezTo>
                  <a:pt x="3" y="60"/>
                  <a:pt x="1" y="60"/>
                  <a:pt x="0" y="61"/>
                </a:cubicBezTo>
                <a:cubicBezTo>
                  <a:pt x="0" y="61"/>
                  <a:pt x="0" y="61"/>
                  <a:pt x="0" y="61"/>
                </a:cubicBezTo>
                <a:cubicBezTo>
                  <a:pt x="0" y="61"/>
                  <a:pt x="0" y="61"/>
                  <a:pt x="0" y="61"/>
                </a:cubicBezTo>
                <a:cubicBezTo>
                  <a:pt x="0" y="61"/>
                  <a:pt x="0" y="61"/>
                  <a:pt x="0" y="61"/>
                </a:cubicBezTo>
                <a:cubicBezTo>
                  <a:pt x="1" y="61"/>
                  <a:pt x="3" y="61"/>
                  <a:pt x="5" y="61"/>
                </a:cubicBezTo>
                <a:cubicBezTo>
                  <a:pt x="5" y="61"/>
                  <a:pt x="5" y="61"/>
                  <a:pt x="5" y="61"/>
                </a:cubicBezTo>
                <a:cubicBezTo>
                  <a:pt x="7" y="61"/>
                  <a:pt x="9" y="61"/>
                  <a:pt x="11" y="62"/>
                </a:cubicBezTo>
                <a:cubicBezTo>
                  <a:pt x="11" y="62"/>
                  <a:pt x="11" y="62"/>
                  <a:pt x="11" y="62"/>
                </a:cubicBezTo>
                <a:cubicBezTo>
                  <a:pt x="11" y="61"/>
                  <a:pt x="11" y="61"/>
                  <a:pt x="11" y="61"/>
                </a:cubicBezTo>
                <a:cubicBezTo>
                  <a:pt x="12" y="61"/>
                  <a:pt x="12" y="61"/>
                  <a:pt x="13" y="61"/>
                </a:cubicBezTo>
                <a:cubicBezTo>
                  <a:pt x="13" y="61"/>
                  <a:pt x="13" y="61"/>
                  <a:pt x="13" y="61"/>
                </a:cubicBezTo>
                <a:cubicBezTo>
                  <a:pt x="13" y="61"/>
                  <a:pt x="14" y="61"/>
                  <a:pt x="14" y="62"/>
                </a:cubicBezTo>
                <a:cubicBezTo>
                  <a:pt x="15" y="62"/>
                  <a:pt x="15" y="62"/>
                  <a:pt x="15" y="62"/>
                </a:cubicBezTo>
                <a:cubicBezTo>
                  <a:pt x="15" y="62"/>
                  <a:pt x="15" y="62"/>
                  <a:pt x="15" y="62"/>
                </a:cubicBezTo>
                <a:cubicBezTo>
                  <a:pt x="15" y="63"/>
                  <a:pt x="16" y="64"/>
                  <a:pt x="16" y="66"/>
                </a:cubicBezTo>
                <a:cubicBezTo>
                  <a:pt x="16" y="67"/>
                  <a:pt x="15" y="67"/>
                  <a:pt x="15" y="68"/>
                </a:cubicBezTo>
                <a:cubicBezTo>
                  <a:pt x="15" y="68"/>
                  <a:pt x="15" y="68"/>
                  <a:pt x="15" y="68"/>
                </a:cubicBezTo>
                <a:cubicBezTo>
                  <a:pt x="10" y="68"/>
                  <a:pt x="10" y="68"/>
                  <a:pt x="10" y="68"/>
                </a:cubicBezTo>
                <a:cubicBezTo>
                  <a:pt x="12" y="69"/>
                  <a:pt x="13" y="69"/>
                  <a:pt x="14" y="70"/>
                </a:cubicBezTo>
                <a:cubicBezTo>
                  <a:pt x="15" y="70"/>
                  <a:pt x="15" y="70"/>
                  <a:pt x="15" y="70"/>
                </a:cubicBezTo>
                <a:cubicBezTo>
                  <a:pt x="15" y="71"/>
                  <a:pt x="15" y="71"/>
                  <a:pt x="15" y="71"/>
                </a:cubicBezTo>
                <a:cubicBezTo>
                  <a:pt x="15" y="71"/>
                  <a:pt x="15" y="72"/>
                  <a:pt x="15" y="72"/>
                </a:cubicBezTo>
                <a:cubicBezTo>
                  <a:pt x="15" y="73"/>
                  <a:pt x="14" y="74"/>
                  <a:pt x="14" y="75"/>
                </a:cubicBezTo>
                <a:cubicBezTo>
                  <a:pt x="13" y="75"/>
                  <a:pt x="13" y="75"/>
                  <a:pt x="13" y="75"/>
                </a:cubicBezTo>
                <a:cubicBezTo>
                  <a:pt x="13" y="75"/>
                  <a:pt x="13" y="75"/>
                  <a:pt x="13" y="75"/>
                </a:cubicBezTo>
                <a:cubicBezTo>
                  <a:pt x="10" y="76"/>
                  <a:pt x="8" y="76"/>
                  <a:pt x="5" y="76"/>
                </a:cubicBezTo>
                <a:cubicBezTo>
                  <a:pt x="3" y="76"/>
                  <a:pt x="1" y="77"/>
                  <a:pt x="0" y="78"/>
                </a:cubicBezTo>
                <a:cubicBezTo>
                  <a:pt x="2" y="77"/>
                  <a:pt x="5" y="76"/>
                  <a:pt x="7" y="76"/>
                </a:cubicBezTo>
                <a:cubicBezTo>
                  <a:pt x="7" y="76"/>
                  <a:pt x="7" y="76"/>
                  <a:pt x="7" y="76"/>
                </a:cubicBezTo>
                <a:cubicBezTo>
                  <a:pt x="9" y="76"/>
                  <a:pt x="11" y="77"/>
                  <a:pt x="12" y="78"/>
                </a:cubicBezTo>
                <a:cubicBezTo>
                  <a:pt x="13" y="79"/>
                  <a:pt x="13" y="79"/>
                  <a:pt x="13" y="79"/>
                </a:cubicBezTo>
                <a:cubicBezTo>
                  <a:pt x="13" y="79"/>
                  <a:pt x="13" y="79"/>
                  <a:pt x="13" y="79"/>
                </a:cubicBezTo>
                <a:cubicBezTo>
                  <a:pt x="12" y="81"/>
                  <a:pt x="12" y="82"/>
                  <a:pt x="11" y="83"/>
                </a:cubicBezTo>
                <a:cubicBezTo>
                  <a:pt x="10" y="83"/>
                  <a:pt x="9" y="84"/>
                  <a:pt x="8" y="84"/>
                </a:cubicBezTo>
                <a:cubicBezTo>
                  <a:pt x="6" y="84"/>
                  <a:pt x="4" y="84"/>
                  <a:pt x="3" y="85"/>
                </a:cubicBezTo>
                <a:cubicBezTo>
                  <a:pt x="2" y="85"/>
                  <a:pt x="1" y="85"/>
                  <a:pt x="1" y="86"/>
                </a:cubicBezTo>
                <a:cubicBezTo>
                  <a:pt x="2" y="85"/>
                  <a:pt x="4" y="84"/>
                  <a:pt x="7" y="84"/>
                </a:cubicBezTo>
                <a:cubicBezTo>
                  <a:pt x="7" y="84"/>
                  <a:pt x="7" y="84"/>
                  <a:pt x="7" y="84"/>
                </a:cubicBezTo>
                <a:cubicBezTo>
                  <a:pt x="8" y="84"/>
                  <a:pt x="9" y="85"/>
                  <a:pt x="10" y="85"/>
                </a:cubicBezTo>
                <a:cubicBezTo>
                  <a:pt x="10" y="85"/>
                  <a:pt x="10" y="85"/>
                  <a:pt x="10" y="85"/>
                </a:cubicBezTo>
                <a:cubicBezTo>
                  <a:pt x="10" y="86"/>
                  <a:pt x="10" y="86"/>
                  <a:pt x="10" y="86"/>
                </a:cubicBezTo>
                <a:cubicBezTo>
                  <a:pt x="11" y="87"/>
                  <a:pt x="11" y="88"/>
                  <a:pt x="11" y="89"/>
                </a:cubicBezTo>
                <a:cubicBezTo>
                  <a:pt x="11" y="90"/>
                  <a:pt x="10" y="91"/>
                  <a:pt x="9" y="91"/>
                </a:cubicBezTo>
                <a:cubicBezTo>
                  <a:pt x="9" y="92"/>
                  <a:pt x="8" y="92"/>
                  <a:pt x="7" y="92"/>
                </a:cubicBezTo>
                <a:cubicBezTo>
                  <a:pt x="5" y="92"/>
                  <a:pt x="3" y="92"/>
                  <a:pt x="2" y="92"/>
                </a:cubicBezTo>
                <a:cubicBezTo>
                  <a:pt x="1" y="92"/>
                  <a:pt x="1" y="93"/>
                  <a:pt x="1" y="93"/>
                </a:cubicBezTo>
                <a:cubicBezTo>
                  <a:pt x="4" y="92"/>
                  <a:pt x="7" y="92"/>
                  <a:pt x="11" y="92"/>
                </a:cubicBezTo>
                <a:cubicBezTo>
                  <a:pt x="11" y="92"/>
                  <a:pt x="11" y="92"/>
                  <a:pt x="11" y="92"/>
                </a:cubicBezTo>
                <a:cubicBezTo>
                  <a:pt x="16" y="92"/>
                  <a:pt x="20" y="93"/>
                  <a:pt x="24" y="97"/>
                </a:cubicBezTo>
                <a:cubicBezTo>
                  <a:pt x="24" y="96"/>
                  <a:pt x="24" y="96"/>
                  <a:pt x="24" y="96"/>
                </a:cubicBezTo>
                <a:cubicBezTo>
                  <a:pt x="24" y="96"/>
                  <a:pt x="24" y="96"/>
                  <a:pt x="24" y="96"/>
                </a:cubicBezTo>
                <a:cubicBezTo>
                  <a:pt x="24" y="95"/>
                  <a:pt x="24" y="95"/>
                  <a:pt x="24" y="95"/>
                </a:cubicBezTo>
                <a:cubicBezTo>
                  <a:pt x="24" y="94"/>
                  <a:pt x="23" y="94"/>
                  <a:pt x="23" y="94"/>
                </a:cubicBezTo>
                <a:cubicBezTo>
                  <a:pt x="22" y="93"/>
                  <a:pt x="21" y="93"/>
                  <a:pt x="20" y="93"/>
                </a:cubicBezTo>
                <a:cubicBezTo>
                  <a:pt x="19" y="92"/>
                  <a:pt x="18" y="92"/>
                  <a:pt x="18" y="91"/>
                </a:cubicBezTo>
                <a:cubicBezTo>
                  <a:pt x="18" y="90"/>
                  <a:pt x="19" y="89"/>
                  <a:pt x="19" y="89"/>
                </a:cubicBezTo>
                <a:cubicBezTo>
                  <a:pt x="19" y="88"/>
                  <a:pt x="19" y="88"/>
                  <a:pt x="19" y="88"/>
                </a:cubicBezTo>
                <a:cubicBezTo>
                  <a:pt x="19" y="88"/>
                  <a:pt x="19" y="88"/>
                  <a:pt x="19" y="88"/>
                </a:cubicBezTo>
                <a:cubicBezTo>
                  <a:pt x="21" y="87"/>
                  <a:pt x="23" y="86"/>
                  <a:pt x="25" y="86"/>
                </a:cubicBezTo>
                <a:cubicBezTo>
                  <a:pt x="25" y="86"/>
                  <a:pt x="25" y="86"/>
                  <a:pt x="25" y="86"/>
                </a:cubicBezTo>
                <a:cubicBezTo>
                  <a:pt x="26" y="86"/>
                  <a:pt x="26" y="86"/>
                  <a:pt x="27" y="86"/>
                </a:cubicBezTo>
                <a:cubicBezTo>
                  <a:pt x="27" y="82"/>
                  <a:pt x="27" y="82"/>
                  <a:pt x="27" y="82"/>
                </a:cubicBezTo>
                <a:cubicBezTo>
                  <a:pt x="26" y="82"/>
                  <a:pt x="24" y="83"/>
                  <a:pt x="22" y="85"/>
                </a:cubicBezTo>
                <a:cubicBezTo>
                  <a:pt x="22" y="85"/>
                  <a:pt x="22" y="85"/>
                  <a:pt x="22" y="85"/>
                </a:cubicBezTo>
                <a:cubicBezTo>
                  <a:pt x="22" y="85"/>
                  <a:pt x="22" y="85"/>
                  <a:pt x="22" y="85"/>
                </a:cubicBezTo>
                <a:cubicBezTo>
                  <a:pt x="21" y="86"/>
                  <a:pt x="20" y="87"/>
                  <a:pt x="19" y="88"/>
                </a:cubicBezTo>
                <a:cubicBezTo>
                  <a:pt x="18" y="89"/>
                  <a:pt x="17" y="90"/>
                  <a:pt x="15" y="90"/>
                </a:cubicBezTo>
                <a:cubicBezTo>
                  <a:pt x="15" y="90"/>
                  <a:pt x="15" y="90"/>
                  <a:pt x="15" y="90"/>
                </a:cubicBezTo>
                <a:cubicBezTo>
                  <a:pt x="14" y="90"/>
                  <a:pt x="14" y="90"/>
                  <a:pt x="14" y="90"/>
                </a:cubicBezTo>
                <a:cubicBezTo>
                  <a:pt x="14" y="90"/>
                  <a:pt x="13" y="89"/>
                  <a:pt x="13" y="89"/>
                </a:cubicBezTo>
                <a:cubicBezTo>
                  <a:pt x="12" y="88"/>
                  <a:pt x="12" y="88"/>
                  <a:pt x="12" y="87"/>
                </a:cubicBezTo>
                <a:cubicBezTo>
                  <a:pt x="12" y="86"/>
                  <a:pt x="12" y="86"/>
                  <a:pt x="12" y="86"/>
                </a:cubicBezTo>
                <a:cubicBezTo>
                  <a:pt x="12" y="86"/>
                  <a:pt x="12" y="86"/>
                  <a:pt x="12" y="86"/>
                </a:cubicBezTo>
                <a:cubicBezTo>
                  <a:pt x="13" y="79"/>
                  <a:pt x="16" y="74"/>
                  <a:pt x="16" y="67"/>
                </a:cubicBezTo>
                <a:cubicBezTo>
                  <a:pt x="16" y="65"/>
                  <a:pt x="16" y="63"/>
                  <a:pt x="15" y="61"/>
                </a:cubicBezTo>
                <a:cubicBezTo>
                  <a:pt x="13" y="57"/>
                  <a:pt x="10" y="55"/>
                  <a:pt x="6" y="55"/>
                </a:cubicBezTo>
                <a:cubicBezTo>
                  <a:pt x="5" y="55"/>
                  <a:pt x="5" y="55"/>
                  <a:pt x="5" y="55"/>
                </a:cubicBezTo>
                <a:cubicBezTo>
                  <a:pt x="4" y="55"/>
                  <a:pt x="2" y="54"/>
                  <a:pt x="1" y="54"/>
                </a:cubicBezTo>
                <a:moveTo>
                  <a:pt x="48" y="54"/>
                </a:moveTo>
                <a:cubicBezTo>
                  <a:pt x="48" y="55"/>
                  <a:pt x="48" y="55"/>
                  <a:pt x="48" y="55"/>
                </a:cubicBezTo>
                <a:cubicBezTo>
                  <a:pt x="50" y="57"/>
                  <a:pt x="50" y="59"/>
                  <a:pt x="51" y="60"/>
                </a:cubicBezTo>
                <a:cubicBezTo>
                  <a:pt x="52" y="60"/>
                  <a:pt x="52" y="60"/>
                  <a:pt x="53" y="60"/>
                </a:cubicBezTo>
                <a:cubicBezTo>
                  <a:pt x="53" y="59"/>
                  <a:pt x="53" y="59"/>
                  <a:pt x="53" y="59"/>
                </a:cubicBezTo>
                <a:cubicBezTo>
                  <a:pt x="51" y="58"/>
                  <a:pt x="50" y="57"/>
                  <a:pt x="50" y="56"/>
                </a:cubicBezTo>
                <a:cubicBezTo>
                  <a:pt x="49" y="55"/>
                  <a:pt x="49" y="54"/>
                  <a:pt x="48" y="54"/>
                </a:cubicBezTo>
                <a:moveTo>
                  <a:pt x="399" y="54"/>
                </a:moveTo>
                <a:cubicBezTo>
                  <a:pt x="396" y="55"/>
                  <a:pt x="393" y="55"/>
                  <a:pt x="391" y="56"/>
                </a:cubicBezTo>
                <a:cubicBezTo>
                  <a:pt x="390" y="56"/>
                  <a:pt x="390" y="56"/>
                  <a:pt x="390" y="56"/>
                </a:cubicBezTo>
                <a:cubicBezTo>
                  <a:pt x="390" y="56"/>
                  <a:pt x="390" y="56"/>
                  <a:pt x="390" y="56"/>
                </a:cubicBezTo>
                <a:cubicBezTo>
                  <a:pt x="389" y="56"/>
                  <a:pt x="388" y="55"/>
                  <a:pt x="388" y="55"/>
                </a:cubicBezTo>
                <a:cubicBezTo>
                  <a:pt x="388" y="59"/>
                  <a:pt x="388" y="59"/>
                  <a:pt x="388" y="59"/>
                </a:cubicBezTo>
                <a:cubicBezTo>
                  <a:pt x="392" y="57"/>
                  <a:pt x="395" y="55"/>
                  <a:pt x="399" y="54"/>
                </a:cubicBezTo>
                <a:cubicBezTo>
                  <a:pt x="399" y="54"/>
                  <a:pt x="399" y="54"/>
                  <a:pt x="399" y="54"/>
                </a:cubicBezTo>
                <a:moveTo>
                  <a:pt x="1198" y="53"/>
                </a:moveTo>
                <a:cubicBezTo>
                  <a:pt x="1198" y="55"/>
                  <a:pt x="1198" y="55"/>
                  <a:pt x="1198" y="55"/>
                </a:cubicBezTo>
                <a:cubicBezTo>
                  <a:pt x="1201" y="56"/>
                  <a:pt x="1203" y="58"/>
                  <a:pt x="1206" y="59"/>
                </a:cubicBezTo>
                <a:cubicBezTo>
                  <a:pt x="1206" y="58"/>
                  <a:pt x="1206" y="58"/>
                  <a:pt x="1206" y="58"/>
                </a:cubicBezTo>
                <a:cubicBezTo>
                  <a:pt x="1203" y="56"/>
                  <a:pt x="1201" y="55"/>
                  <a:pt x="1198" y="53"/>
                </a:cubicBezTo>
                <a:moveTo>
                  <a:pt x="1218" y="53"/>
                </a:moveTo>
                <a:cubicBezTo>
                  <a:pt x="1217" y="54"/>
                  <a:pt x="1216" y="56"/>
                  <a:pt x="1215" y="57"/>
                </a:cubicBezTo>
                <a:cubicBezTo>
                  <a:pt x="1215" y="64"/>
                  <a:pt x="1215" y="64"/>
                  <a:pt x="1215" y="64"/>
                </a:cubicBezTo>
                <a:cubicBezTo>
                  <a:pt x="1216" y="64"/>
                  <a:pt x="1217" y="65"/>
                  <a:pt x="1218" y="66"/>
                </a:cubicBezTo>
                <a:cubicBezTo>
                  <a:pt x="1218" y="64"/>
                  <a:pt x="1218" y="64"/>
                  <a:pt x="1218" y="64"/>
                </a:cubicBezTo>
                <a:cubicBezTo>
                  <a:pt x="1217" y="63"/>
                  <a:pt x="1216" y="63"/>
                  <a:pt x="1216" y="62"/>
                </a:cubicBezTo>
                <a:cubicBezTo>
                  <a:pt x="1215" y="62"/>
                  <a:pt x="1215" y="62"/>
                  <a:pt x="1215" y="62"/>
                </a:cubicBezTo>
                <a:cubicBezTo>
                  <a:pt x="1215" y="62"/>
                  <a:pt x="1215" y="62"/>
                  <a:pt x="1215" y="62"/>
                </a:cubicBezTo>
                <a:cubicBezTo>
                  <a:pt x="1215" y="61"/>
                  <a:pt x="1215" y="61"/>
                  <a:pt x="1215" y="60"/>
                </a:cubicBezTo>
                <a:cubicBezTo>
                  <a:pt x="1215" y="58"/>
                  <a:pt x="1216" y="56"/>
                  <a:pt x="1218" y="54"/>
                </a:cubicBezTo>
                <a:cubicBezTo>
                  <a:pt x="1218" y="53"/>
                  <a:pt x="1218" y="53"/>
                  <a:pt x="1218" y="53"/>
                </a:cubicBezTo>
                <a:moveTo>
                  <a:pt x="543" y="53"/>
                </a:moveTo>
                <a:cubicBezTo>
                  <a:pt x="543" y="55"/>
                  <a:pt x="543" y="55"/>
                  <a:pt x="543" y="55"/>
                </a:cubicBezTo>
                <a:cubicBezTo>
                  <a:pt x="543" y="55"/>
                  <a:pt x="543" y="54"/>
                  <a:pt x="543" y="54"/>
                </a:cubicBezTo>
                <a:cubicBezTo>
                  <a:pt x="543" y="54"/>
                  <a:pt x="543" y="53"/>
                  <a:pt x="543" y="53"/>
                </a:cubicBezTo>
                <a:moveTo>
                  <a:pt x="1099" y="52"/>
                </a:moveTo>
                <a:cubicBezTo>
                  <a:pt x="1099" y="55"/>
                  <a:pt x="1099" y="55"/>
                  <a:pt x="1099" y="55"/>
                </a:cubicBezTo>
                <a:cubicBezTo>
                  <a:pt x="1099" y="55"/>
                  <a:pt x="1099" y="55"/>
                  <a:pt x="1099" y="55"/>
                </a:cubicBezTo>
                <a:cubicBezTo>
                  <a:pt x="1099" y="55"/>
                  <a:pt x="1099" y="55"/>
                  <a:pt x="1099" y="55"/>
                </a:cubicBezTo>
                <a:cubicBezTo>
                  <a:pt x="1099" y="57"/>
                  <a:pt x="1099" y="57"/>
                  <a:pt x="1099" y="57"/>
                </a:cubicBezTo>
                <a:cubicBezTo>
                  <a:pt x="1102" y="56"/>
                  <a:pt x="1105" y="55"/>
                  <a:pt x="1108" y="54"/>
                </a:cubicBezTo>
                <a:cubicBezTo>
                  <a:pt x="1108" y="53"/>
                  <a:pt x="1108" y="53"/>
                  <a:pt x="1108" y="53"/>
                </a:cubicBezTo>
                <a:cubicBezTo>
                  <a:pt x="1106" y="53"/>
                  <a:pt x="1104" y="54"/>
                  <a:pt x="1102" y="54"/>
                </a:cubicBezTo>
                <a:cubicBezTo>
                  <a:pt x="1102" y="55"/>
                  <a:pt x="1102" y="55"/>
                  <a:pt x="1102" y="55"/>
                </a:cubicBezTo>
                <a:cubicBezTo>
                  <a:pt x="1101" y="54"/>
                  <a:pt x="1101" y="54"/>
                  <a:pt x="1101" y="54"/>
                </a:cubicBezTo>
                <a:cubicBezTo>
                  <a:pt x="1101" y="53"/>
                  <a:pt x="1100" y="53"/>
                  <a:pt x="1099" y="52"/>
                </a:cubicBezTo>
                <a:moveTo>
                  <a:pt x="40" y="52"/>
                </a:moveTo>
                <a:cubicBezTo>
                  <a:pt x="39" y="52"/>
                  <a:pt x="38" y="52"/>
                  <a:pt x="37" y="52"/>
                </a:cubicBezTo>
                <a:cubicBezTo>
                  <a:pt x="37" y="53"/>
                  <a:pt x="37" y="53"/>
                  <a:pt x="37" y="53"/>
                </a:cubicBezTo>
                <a:cubicBezTo>
                  <a:pt x="38" y="52"/>
                  <a:pt x="40" y="52"/>
                  <a:pt x="41" y="52"/>
                </a:cubicBezTo>
                <a:cubicBezTo>
                  <a:pt x="42" y="52"/>
                  <a:pt x="43" y="52"/>
                  <a:pt x="44" y="53"/>
                </a:cubicBezTo>
                <a:cubicBezTo>
                  <a:pt x="45" y="53"/>
                  <a:pt x="46" y="53"/>
                  <a:pt x="46" y="54"/>
                </a:cubicBezTo>
                <a:cubicBezTo>
                  <a:pt x="46" y="53"/>
                  <a:pt x="46" y="53"/>
                  <a:pt x="46" y="53"/>
                </a:cubicBezTo>
                <a:cubicBezTo>
                  <a:pt x="46" y="53"/>
                  <a:pt x="46" y="53"/>
                  <a:pt x="46" y="53"/>
                </a:cubicBezTo>
                <a:cubicBezTo>
                  <a:pt x="46" y="52"/>
                  <a:pt x="46" y="52"/>
                  <a:pt x="46" y="52"/>
                </a:cubicBezTo>
                <a:cubicBezTo>
                  <a:pt x="46" y="52"/>
                  <a:pt x="46" y="52"/>
                  <a:pt x="46" y="52"/>
                </a:cubicBezTo>
                <a:cubicBezTo>
                  <a:pt x="45" y="52"/>
                  <a:pt x="45" y="52"/>
                  <a:pt x="45" y="52"/>
                </a:cubicBezTo>
                <a:cubicBezTo>
                  <a:pt x="45" y="52"/>
                  <a:pt x="45" y="52"/>
                  <a:pt x="45" y="52"/>
                </a:cubicBezTo>
                <a:cubicBezTo>
                  <a:pt x="44" y="52"/>
                  <a:pt x="42" y="52"/>
                  <a:pt x="40" y="52"/>
                </a:cubicBezTo>
                <a:moveTo>
                  <a:pt x="1112" y="52"/>
                </a:moveTo>
                <a:cubicBezTo>
                  <a:pt x="1111" y="52"/>
                  <a:pt x="1110" y="52"/>
                  <a:pt x="1110" y="52"/>
                </a:cubicBezTo>
                <a:cubicBezTo>
                  <a:pt x="1110" y="53"/>
                  <a:pt x="1110" y="53"/>
                  <a:pt x="1110" y="53"/>
                </a:cubicBezTo>
                <a:cubicBezTo>
                  <a:pt x="1110" y="53"/>
                  <a:pt x="1111" y="53"/>
                  <a:pt x="1112" y="53"/>
                </a:cubicBezTo>
                <a:cubicBezTo>
                  <a:pt x="1112" y="52"/>
                  <a:pt x="1112" y="52"/>
                  <a:pt x="1112" y="52"/>
                </a:cubicBezTo>
                <a:moveTo>
                  <a:pt x="511" y="51"/>
                </a:moveTo>
                <a:cubicBezTo>
                  <a:pt x="511" y="52"/>
                  <a:pt x="510" y="52"/>
                  <a:pt x="509" y="53"/>
                </a:cubicBezTo>
                <a:cubicBezTo>
                  <a:pt x="509" y="54"/>
                  <a:pt x="509" y="54"/>
                  <a:pt x="509" y="54"/>
                </a:cubicBezTo>
                <a:cubicBezTo>
                  <a:pt x="510" y="53"/>
                  <a:pt x="510" y="53"/>
                  <a:pt x="511" y="52"/>
                </a:cubicBezTo>
                <a:cubicBezTo>
                  <a:pt x="511" y="51"/>
                  <a:pt x="511" y="51"/>
                  <a:pt x="511" y="51"/>
                </a:cubicBezTo>
                <a:moveTo>
                  <a:pt x="1221" y="50"/>
                </a:moveTo>
                <a:cubicBezTo>
                  <a:pt x="1221" y="50"/>
                  <a:pt x="1220" y="51"/>
                  <a:pt x="1220" y="51"/>
                </a:cubicBezTo>
                <a:cubicBezTo>
                  <a:pt x="1220" y="53"/>
                  <a:pt x="1220" y="53"/>
                  <a:pt x="1220" y="53"/>
                </a:cubicBezTo>
                <a:cubicBezTo>
                  <a:pt x="1220" y="52"/>
                  <a:pt x="1221" y="52"/>
                  <a:pt x="1221" y="51"/>
                </a:cubicBezTo>
                <a:cubicBezTo>
                  <a:pt x="1221" y="50"/>
                  <a:pt x="1221" y="50"/>
                  <a:pt x="1221" y="50"/>
                </a:cubicBezTo>
                <a:moveTo>
                  <a:pt x="678" y="50"/>
                </a:moveTo>
                <a:cubicBezTo>
                  <a:pt x="673" y="52"/>
                  <a:pt x="668" y="55"/>
                  <a:pt x="663" y="59"/>
                </a:cubicBezTo>
                <a:cubicBezTo>
                  <a:pt x="663" y="60"/>
                  <a:pt x="663" y="60"/>
                  <a:pt x="663" y="60"/>
                </a:cubicBezTo>
                <a:cubicBezTo>
                  <a:pt x="668" y="56"/>
                  <a:pt x="673" y="53"/>
                  <a:pt x="678" y="51"/>
                </a:cubicBezTo>
                <a:cubicBezTo>
                  <a:pt x="678" y="50"/>
                  <a:pt x="678" y="50"/>
                  <a:pt x="678" y="50"/>
                </a:cubicBezTo>
                <a:moveTo>
                  <a:pt x="759" y="49"/>
                </a:moveTo>
                <a:cubicBezTo>
                  <a:pt x="759" y="51"/>
                  <a:pt x="759" y="51"/>
                  <a:pt x="759" y="51"/>
                </a:cubicBezTo>
                <a:cubicBezTo>
                  <a:pt x="759" y="51"/>
                  <a:pt x="759" y="51"/>
                  <a:pt x="760" y="51"/>
                </a:cubicBezTo>
                <a:cubicBezTo>
                  <a:pt x="761" y="51"/>
                  <a:pt x="763" y="51"/>
                  <a:pt x="765" y="52"/>
                </a:cubicBezTo>
                <a:cubicBezTo>
                  <a:pt x="765" y="52"/>
                  <a:pt x="765" y="52"/>
                  <a:pt x="765" y="52"/>
                </a:cubicBezTo>
                <a:cubicBezTo>
                  <a:pt x="766" y="52"/>
                  <a:pt x="766" y="52"/>
                  <a:pt x="766" y="52"/>
                </a:cubicBezTo>
                <a:cubicBezTo>
                  <a:pt x="767" y="54"/>
                  <a:pt x="769" y="55"/>
                  <a:pt x="771" y="57"/>
                </a:cubicBezTo>
                <a:cubicBezTo>
                  <a:pt x="772" y="59"/>
                  <a:pt x="773" y="61"/>
                  <a:pt x="773" y="63"/>
                </a:cubicBezTo>
                <a:cubicBezTo>
                  <a:pt x="773" y="64"/>
                  <a:pt x="773" y="65"/>
                  <a:pt x="773" y="66"/>
                </a:cubicBezTo>
                <a:cubicBezTo>
                  <a:pt x="773" y="66"/>
                  <a:pt x="774" y="66"/>
                  <a:pt x="774" y="66"/>
                </a:cubicBezTo>
                <a:cubicBezTo>
                  <a:pt x="774" y="66"/>
                  <a:pt x="774" y="66"/>
                  <a:pt x="774" y="66"/>
                </a:cubicBezTo>
                <a:cubicBezTo>
                  <a:pt x="775" y="66"/>
                  <a:pt x="776" y="66"/>
                  <a:pt x="777" y="66"/>
                </a:cubicBezTo>
                <a:cubicBezTo>
                  <a:pt x="778" y="66"/>
                  <a:pt x="779" y="66"/>
                  <a:pt x="779" y="66"/>
                </a:cubicBezTo>
                <a:cubicBezTo>
                  <a:pt x="781" y="66"/>
                  <a:pt x="783" y="67"/>
                  <a:pt x="784" y="68"/>
                </a:cubicBezTo>
                <a:cubicBezTo>
                  <a:pt x="784" y="66"/>
                  <a:pt x="784" y="66"/>
                  <a:pt x="784" y="66"/>
                </a:cubicBezTo>
                <a:cubicBezTo>
                  <a:pt x="775" y="64"/>
                  <a:pt x="775" y="64"/>
                  <a:pt x="775" y="64"/>
                </a:cubicBezTo>
                <a:cubicBezTo>
                  <a:pt x="775" y="63"/>
                  <a:pt x="775" y="63"/>
                  <a:pt x="775" y="63"/>
                </a:cubicBezTo>
                <a:cubicBezTo>
                  <a:pt x="775" y="60"/>
                  <a:pt x="773" y="57"/>
                  <a:pt x="771" y="55"/>
                </a:cubicBezTo>
                <a:cubicBezTo>
                  <a:pt x="769" y="53"/>
                  <a:pt x="766" y="51"/>
                  <a:pt x="764" y="50"/>
                </a:cubicBezTo>
                <a:cubicBezTo>
                  <a:pt x="763" y="50"/>
                  <a:pt x="763" y="50"/>
                  <a:pt x="763" y="50"/>
                </a:cubicBezTo>
                <a:cubicBezTo>
                  <a:pt x="763" y="50"/>
                  <a:pt x="763" y="50"/>
                  <a:pt x="763" y="50"/>
                </a:cubicBezTo>
                <a:cubicBezTo>
                  <a:pt x="761" y="50"/>
                  <a:pt x="760" y="50"/>
                  <a:pt x="759" y="49"/>
                </a:cubicBezTo>
                <a:moveTo>
                  <a:pt x="1244" y="49"/>
                </a:moveTo>
                <a:cubicBezTo>
                  <a:pt x="1244" y="50"/>
                  <a:pt x="1244" y="50"/>
                  <a:pt x="1244" y="50"/>
                </a:cubicBezTo>
                <a:cubicBezTo>
                  <a:pt x="1244" y="50"/>
                  <a:pt x="1244" y="50"/>
                  <a:pt x="1244" y="51"/>
                </a:cubicBezTo>
                <a:cubicBezTo>
                  <a:pt x="1244" y="51"/>
                  <a:pt x="1244" y="51"/>
                  <a:pt x="1244" y="51"/>
                </a:cubicBezTo>
                <a:cubicBezTo>
                  <a:pt x="1247" y="52"/>
                  <a:pt x="1247" y="54"/>
                  <a:pt x="1247" y="56"/>
                </a:cubicBezTo>
                <a:cubicBezTo>
                  <a:pt x="1247" y="58"/>
                  <a:pt x="1247" y="60"/>
                  <a:pt x="1247" y="61"/>
                </a:cubicBezTo>
                <a:cubicBezTo>
                  <a:pt x="1246" y="61"/>
                  <a:pt x="1246" y="61"/>
                  <a:pt x="1246" y="61"/>
                </a:cubicBezTo>
                <a:cubicBezTo>
                  <a:pt x="1246" y="62"/>
                  <a:pt x="1246" y="62"/>
                  <a:pt x="1246" y="62"/>
                </a:cubicBezTo>
                <a:cubicBezTo>
                  <a:pt x="1246" y="62"/>
                  <a:pt x="1245" y="62"/>
                  <a:pt x="1245" y="62"/>
                </a:cubicBezTo>
                <a:cubicBezTo>
                  <a:pt x="1245" y="62"/>
                  <a:pt x="1245" y="62"/>
                  <a:pt x="1245" y="62"/>
                </a:cubicBezTo>
                <a:cubicBezTo>
                  <a:pt x="1245" y="62"/>
                  <a:pt x="1244" y="62"/>
                  <a:pt x="1244" y="62"/>
                </a:cubicBezTo>
                <a:cubicBezTo>
                  <a:pt x="1244" y="64"/>
                  <a:pt x="1244" y="64"/>
                  <a:pt x="1244" y="64"/>
                </a:cubicBezTo>
                <a:cubicBezTo>
                  <a:pt x="1244" y="65"/>
                  <a:pt x="1245" y="65"/>
                  <a:pt x="1245" y="65"/>
                </a:cubicBezTo>
                <a:cubicBezTo>
                  <a:pt x="1245" y="65"/>
                  <a:pt x="1246" y="65"/>
                  <a:pt x="1246" y="64"/>
                </a:cubicBezTo>
                <a:cubicBezTo>
                  <a:pt x="1247" y="64"/>
                  <a:pt x="1247" y="64"/>
                  <a:pt x="1247" y="64"/>
                </a:cubicBezTo>
                <a:cubicBezTo>
                  <a:pt x="1247" y="63"/>
                  <a:pt x="1247" y="63"/>
                  <a:pt x="1247" y="63"/>
                </a:cubicBezTo>
                <a:cubicBezTo>
                  <a:pt x="1247" y="63"/>
                  <a:pt x="1247" y="63"/>
                  <a:pt x="1247" y="63"/>
                </a:cubicBezTo>
                <a:cubicBezTo>
                  <a:pt x="1248" y="61"/>
                  <a:pt x="1248" y="59"/>
                  <a:pt x="1248" y="57"/>
                </a:cubicBezTo>
                <a:cubicBezTo>
                  <a:pt x="1248" y="55"/>
                  <a:pt x="1248" y="53"/>
                  <a:pt x="1247" y="51"/>
                </a:cubicBezTo>
                <a:cubicBezTo>
                  <a:pt x="1246" y="50"/>
                  <a:pt x="1245" y="50"/>
                  <a:pt x="1244" y="49"/>
                </a:cubicBezTo>
                <a:moveTo>
                  <a:pt x="515" y="49"/>
                </a:moveTo>
                <a:cubicBezTo>
                  <a:pt x="514" y="49"/>
                  <a:pt x="514" y="50"/>
                  <a:pt x="513" y="50"/>
                </a:cubicBezTo>
                <a:cubicBezTo>
                  <a:pt x="513" y="51"/>
                  <a:pt x="513" y="51"/>
                  <a:pt x="513" y="51"/>
                </a:cubicBezTo>
                <a:cubicBezTo>
                  <a:pt x="514" y="51"/>
                  <a:pt x="514" y="51"/>
                  <a:pt x="515" y="51"/>
                </a:cubicBezTo>
                <a:cubicBezTo>
                  <a:pt x="515" y="49"/>
                  <a:pt x="515" y="49"/>
                  <a:pt x="515" y="49"/>
                </a:cubicBezTo>
                <a:moveTo>
                  <a:pt x="703" y="49"/>
                </a:moveTo>
                <a:cubicBezTo>
                  <a:pt x="701" y="50"/>
                  <a:pt x="698" y="51"/>
                  <a:pt x="696" y="53"/>
                </a:cubicBezTo>
                <a:cubicBezTo>
                  <a:pt x="696" y="53"/>
                  <a:pt x="696" y="53"/>
                  <a:pt x="696" y="53"/>
                </a:cubicBezTo>
                <a:cubicBezTo>
                  <a:pt x="696" y="53"/>
                  <a:pt x="696" y="53"/>
                  <a:pt x="696" y="53"/>
                </a:cubicBezTo>
                <a:cubicBezTo>
                  <a:pt x="695" y="53"/>
                  <a:pt x="695" y="53"/>
                  <a:pt x="695" y="53"/>
                </a:cubicBezTo>
                <a:cubicBezTo>
                  <a:pt x="694" y="53"/>
                  <a:pt x="693" y="53"/>
                  <a:pt x="693" y="52"/>
                </a:cubicBezTo>
                <a:cubicBezTo>
                  <a:pt x="692" y="52"/>
                  <a:pt x="691" y="52"/>
                  <a:pt x="691" y="51"/>
                </a:cubicBezTo>
                <a:cubicBezTo>
                  <a:pt x="691" y="55"/>
                  <a:pt x="691" y="55"/>
                  <a:pt x="691" y="55"/>
                </a:cubicBezTo>
                <a:cubicBezTo>
                  <a:pt x="691" y="55"/>
                  <a:pt x="691" y="55"/>
                  <a:pt x="691" y="55"/>
                </a:cubicBezTo>
                <a:cubicBezTo>
                  <a:pt x="691" y="57"/>
                  <a:pt x="691" y="57"/>
                  <a:pt x="691" y="57"/>
                </a:cubicBezTo>
                <a:cubicBezTo>
                  <a:pt x="695" y="56"/>
                  <a:pt x="699" y="55"/>
                  <a:pt x="703" y="54"/>
                </a:cubicBezTo>
                <a:cubicBezTo>
                  <a:pt x="703" y="53"/>
                  <a:pt x="703" y="53"/>
                  <a:pt x="703" y="53"/>
                </a:cubicBezTo>
                <a:cubicBezTo>
                  <a:pt x="703" y="53"/>
                  <a:pt x="703" y="53"/>
                  <a:pt x="703" y="52"/>
                </a:cubicBezTo>
                <a:cubicBezTo>
                  <a:pt x="703" y="51"/>
                  <a:pt x="703" y="51"/>
                  <a:pt x="703" y="51"/>
                </a:cubicBezTo>
                <a:cubicBezTo>
                  <a:pt x="703" y="51"/>
                  <a:pt x="703" y="51"/>
                  <a:pt x="703" y="51"/>
                </a:cubicBezTo>
                <a:cubicBezTo>
                  <a:pt x="703" y="50"/>
                  <a:pt x="703" y="50"/>
                  <a:pt x="703" y="50"/>
                </a:cubicBezTo>
                <a:cubicBezTo>
                  <a:pt x="703" y="50"/>
                  <a:pt x="703" y="50"/>
                  <a:pt x="703" y="50"/>
                </a:cubicBezTo>
                <a:cubicBezTo>
                  <a:pt x="703" y="49"/>
                  <a:pt x="703" y="49"/>
                  <a:pt x="703" y="49"/>
                </a:cubicBezTo>
                <a:moveTo>
                  <a:pt x="705" y="49"/>
                </a:moveTo>
                <a:cubicBezTo>
                  <a:pt x="705" y="50"/>
                  <a:pt x="705" y="50"/>
                  <a:pt x="705" y="50"/>
                </a:cubicBezTo>
                <a:cubicBezTo>
                  <a:pt x="706" y="50"/>
                  <a:pt x="706" y="50"/>
                  <a:pt x="706" y="50"/>
                </a:cubicBezTo>
                <a:cubicBezTo>
                  <a:pt x="706" y="51"/>
                  <a:pt x="706" y="51"/>
                  <a:pt x="706" y="51"/>
                </a:cubicBezTo>
                <a:cubicBezTo>
                  <a:pt x="706" y="52"/>
                  <a:pt x="706" y="52"/>
                  <a:pt x="706" y="52"/>
                </a:cubicBezTo>
                <a:cubicBezTo>
                  <a:pt x="706" y="52"/>
                  <a:pt x="706" y="52"/>
                  <a:pt x="706" y="52"/>
                </a:cubicBezTo>
                <a:cubicBezTo>
                  <a:pt x="705" y="52"/>
                  <a:pt x="705" y="52"/>
                  <a:pt x="705" y="52"/>
                </a:cubicBezTo>
                <a:cubicBezTo>
                  <a:pt x="705" y="54"/>
                  <a:pt x="705" y="54"/>
                  <a:pt x="705" y="54"/>
                </a:cubicBezTo>
                <a:cubicBezTo>
                  <a:pt x="707" y="54"/>
                  <a:pt x="709" y="55"/>
                  <a:pt x="710" y="55"/>
                </a:cubicBezTo>
                <a:cubicBezTo>
                  <a:pt x="710" y="55"/>
                  <a:pt x="710" y="55"/>
                  <a:pt x="710" y="55"/>
                </a:cubicBezTo>
                <a:cubicBezTo>
                  <a:pt x="711" y="55"/>
                  <a:pt x="712" y="54"/>
                  <a:pt x="713" y="54"/>
                </a:cubicBezTo>
                <a:cubicBezTo>
                  <a:pt x="713" y="54"/>
                  <a:pt x="713" y="54"/>
                  <a:pt x="713" y="54"/>
                </a:cubicBezTo>
                <a:cubicBezTo>
                  <a:pt x="714" y="55"/>
                  <a:pt x="714" y="55"/>
                  <a:pt x="714" y="55"/>
                </a:cubicBezTo>
                <a:cubicBezTo>
                  <a:pt x="714" y="55"/>
                  <a:pt x="714" y="55"/>
                  <a:pt x="714" y="55"/>
                </a:cubicBezTo>
                <a:cubicBezTo>
                  <a:pt x="714" y="52"/>
                  <a:pt x="714" y="52"/>
                  <a:pt x="714" y="52"/>
                </a:cubicBezTo>
                <a:cubicBezTo>
                  <a:pt x="711" y="51"/>
                  <a:pt x="708" y="49"/>
                  <a:pt x="705" y="49"/>
                </a:cubicBezTo>
                <a:moveTo>
                  <a:pt x="518" y="48"/>
                </a:moveTo>
                <a:cubicBezTo>
                  <a:pt x="518" y="48"/>
                  <a:pt x="517" y="48"/>
                  <a:pt x="517" y="48"/>
                </a:cubicBezTo>
                <a:cubicBezTo>
                  <a:pt x="517" y="50"/>
                  <a:pt x="517" y="50"/>
                  <a:pt x="517" y="50"/>
                </a:cubicBezTo>
                <a:cubicBezTo>
                  <a:pt x="517" y="50"/>
                  <a:pt x="517" y="50"/>
                  <a:pt x="517" y="50"/>
                </a:cubicBezTo>
                <a:cubicBezTo>
                  <a:pt x="518" y="50"/>
                  <a:pt x="518" y="50"/>
                  <a:pt x="518" y="50"/>
                </a:cubicBezTo>
                <a:cubicBezTo>
                  <a:pt x="519" y="49"/>
                  <a:pt x="519" y="49"/>
                  <a:pt x="519" y="49"/>
                </a:cubicBezTo>
                <a:cubicBezTo>
                  <a:pt x="519" y="50"/>
                  <a:pt x="519" y="50"/>
                  <a:pt x="519" y="50"/>
                </a:cubicBezTo>
                <a:cubicBezTo>
                  <a:pt x="520" y="51"/>
                  <a:pt x="521" y="51"/>
                  <a:pt x="521" y="51"/>
                </a:cubicBezTo>
                <a:cubicBezTo>
                  <a:pt x="521" y="51"/>
                  <a:pt x="521" y="51"/>
                  <a:pt x="521" y="51"/>
                </a:cubicBezTo>
                <a:cubicBezTo>
                  <a:pt x="521" y="51"/>
                  <a:pt x="521" y="51"/>
                  <a:pt x="521" y="51"/>
                </a:cubicBezTo>
                <a:cubicBezTo>
                  <a:pt x="521" y="48"/>
                  <a:pt x="521" y="48"/>
                  <a:pt x="521" y="48"/>
                </a:cubicBezTo>
                <a:cubicBezTo>
                  <a:pt x="521" y="48"/>
                  <a:pt x="521" y="48"/>
                  <a:pt x="521" y="48"/>
                </a:cubicBezTo>
                <a:cubicBezTo>
                  <a:pt x="520" y="48"/>
                  <a:pt x="519" y="48"/>
                  <a:pt x="518" y="48"/>
                </a:cubicBezTo>
                <a:moveTo>
                  <a:pt x="1239" y="48"/>
                </a:moveTo>
                <a:cubicBezTo>
                  <a:pt x="1239" y="48"/>
                  <a:pt x="1239" y="48"/>
                  <a:pt x="1239" y="48"/>
                </a:cubicBezTo>
                <a:cubicBezTo>
                  <a:pt x="1238" y="48"/>
                  <a:pt x="1237" y="48"/>
                  <a:pt x="1236" y="49"/>
                </a:cubicBezTo>
                <a:cubicBezTo>
                  <a:pt x="1236" y="49"/>
                  <a:pt x="1235" y="49"/>
                  <a:pt x="1234" y="49"/>
                </a:cubicBezTo>
                <a:cubicBezTo>
                  <a:pt x="1234" y="49"/>
                  <a:pt x="1234" y="49"/>
                  <a:pt x="1234" y="49"/>
                </a:cubicBezTo>
                <a:cubicBezTo>
                  <a:pt x="1233" y="49"/>
                  <a:pt x="1233" y="49"/>
                  <a:pt x="1232" y="49"/>
                </a:cubicBezTo>
                <a:cubicBezTo>
                  <a:pt x="1232" y="50"/>
                  <a:pt x="1232" y="50"/>
                  <a:pt x="1232" y="50"/>
                </a:cubicBezTo>
                <a:cubicBezTo>
                  <a:pt x="1232" y="50"/>
                  <a:pt x="1232" y="50"/>
                  <a:pt x="1232" y="50"/>
                </a:cubicBezTo>
                <a:cubicBezTo>
                  <a:pt x="1234" y="50"/>
                  <a:pt x="1237" y="49"/>
                  <a:pt x="1239" y="49"/>
                </a:cubicBezTo>
                <a:cubicBezTo>
                  <a:pt x="1239" y="49"/>
                  <a:pt x="1239" y="49"/>
                  <a:pt x="1239" y="49"/>
                </a:cubicBezTo>
                <a:cubicBezTo>
                  <a:pt x="1240" y="49"/>
                  <a:pt x="1241" y="49"/>
                  <a:pt x="1242" y="49"/>
                </a:cubicBezTo>
                <a:cubicBezTo>
                  <a:pt x="1242" y="48"/>
                  <a:pt x="1242" y="48"/>
                  <a:pt x="1242" y="48"/>
                </a:cubicBezTo>
                <a:cubicBezTo>
                  <a:pt x="1241" y="48"/>
                  <a:pt x="1240" y="48"/>
                  <a:pt x="1239" y="48"/>
                </a:cubicBezTo>
                <a:moveTo>
                  <a:pt x="448" y="47"/>
                </a:moveTo>
                <a:cubicBezTo>
                  <a:pt x="448" y="49"/>
                  <a:pt x="448" y="49"/>
                  <a:pt x="448" y="49"/>
                </a:cubicBezTo>
                <a:cubicBezTo>
                  <a:pt x="448" y="49"/>
                  <a:pt x="448" y="49"/>
                  <a:pt x="448" y="49"/>
                </a:cubicBezTo>
                <a:cubicBezTo>
                  <a:pt x="448" y="49"/>
                  <a:pt x="448" y="49"/>
                  <a:pt x="448" y="49"/>
                </a:cubicBezTo>
                <a:cubicBezTo>
                  <a:pt x="448" y="49"/>
                  <a:pt x="448" y="49"/>
                  <a:pt x="448" y="49"/>
                </a:cubicBezTo>
                <a:cubicBezTo>
                  <a:pt x="453" y="49"/>
                  <a:pt x="459" y="50"/>
                  <a:pt x="464" y="50"/>
                </a:cubicBezTo>
                <a:cubicBezTo>
                  <a:pt x="464" y="49"/>
                  <a:pt x="464" y="49"/>
                  <a:pt x="464" y="49"/>
                </a:cubicBezTo>
                <a:cubicBezTo>
                  <a:pt x="459" y="48"/>
                  <a:pt x="453" y="49"/>
                  <a:pt x="448" y="47"/>
                </a:cubicBezTo>
                <a:moveTo>
                  <a:pt x="1228" y="47"/>
                </a:moveTo>
                <a:cubicBezTo>
                  <a:pt x="1228" y="47"/>
                  <a:pt x="1228" y="47"/>
                  <a:pt x="1228" y="47"/>
                </a:cubicBezTo>
                <a:cubicBezTo>
                  <a:pt x="1227" y="47"/>
                  <a:pt x="1227" y="47"/>
                  <a:pt x="1226" y="48"/>
                </a:cubicBezTo>
                <a:cubicBezTo>
                  <a:pt x="1226" y="48"/>
                  <a:pt x="1226" y="48"/>
                  <a:pt x="1226" y="48"/>
                </a:cubicBezTo>
                <a:cubicBezTo>
                  <a:pt x="1226" y="48"/>
                  <a:pt x="1226" y="48"/>
                  <a:pt x="1226" y="48"/>
                </a:cubicBezTo>
                <a:cubicBezTo>
                  <a:pt x="1225" y="48"/>
                  <a:pt x="1224" y="48"/>
                  <a:pt x="1223" y="49"/>
                </a:cubicBezTo>
                <a:cubicBezTo>
                  <a:pt x="1223" y="50"/>
                  <a:pt x="1223" y="50"/>
                  <a:pt x="1223" y="50"/>
                </a:cubicBezTo>
                <a:cubicBezTo>
                  <a:pt x="1225" y="49"/>
                  <a:pt x="1226" y="48"/>
                  <a:pt x="1228" y="48"/>
                </a:cubicBezTo>
                <a:cubicBezTo>
                  <a:pt x="1228" y="48"/>
                  <a:pt x="1229" y="48"/>
                  <a:pt x="1230" y="49"/>
                </a:cubicBezTo>
                <a:cubicBezTo>
                  <a:pt x="1230" y="48"/>
                  <a:pt x="1230" y="48"/>
                  <a:pt x="1230" y="48"/>
                </a:cubicBezTo>
                <a:cubicBezTo>
                  <a:pt x="1229" y="48"/>
                  <a:pt x="1228" y="47"/>
                  <a:pt x="1228" y="47"/>
                </a:cubicBezTo>
                <a:moveTo>
                  <a:pt x="48" y="47"/>
                </a:moveTo>
                <a:cubicBezTo>
                  <a:pt x="48" y="48"/>
                  <a:pt x="48" y="48"/>
                  <a:pt x="48" y="48"/>
                </a:cubicBezTo>
                <a:cubicBezTo>
                  <a:pt x="50" y="49"/>
                  <a:pt x="51" y="50"/>
                  <a:pt x="53" y="51"/>
                </a:cubicBezTo>
                <a:cubicBezTo>
                  <a:pt x="53" y="50"/>
                  <a:pt x="53" y="50"/>
                  <a:pt x="53" y="50"/>
                </a:cubicBezTo>
                <a:cubicBezTo>
                  <a:pt x="51" y="49"/>
                  <a:pt x="50" y="48"/>
                  <a:pt x="48" y="47"/>
                </a:cubicBezTo>
                <a:moveTo>
                  <a:pt x="749" y="47"/>
                </a:moveTo>
                <a:cubicBezTo>
                  <a:pt x="749" y="49"/>
                  <a:pt x="749" y="49"/>
                  <a:pt x="749" y="49"/>
                </a:cubicBezTo>
                <a:cubicBezTo>
                  <a:pt x="750" y="49"/>
                  <a:pt x="750" y="49"/>
                  <a:pt x="750" y="49"/>
                </a:cubicBezTo>
                <a:cubicBezTo>
                  <a:pt x="750" y="50"/>
                  <a:pt x="750" y="50"/>
                  <a:pt x="750" y="50"/>
                </a:cubicBezTo>
                <a:cubicBezTo>
                  <a:pt x="750" y="50"/>
                  <a:pt x="750" y="51"/>
                  <a:pt x="749" y="51"/>
                </a:cubicBezTo>
                <a:cubicBezTo>
                  <a:pt x="749" y="51"/>
                  <a:pt x="749" y="51"/>
                  <a:pt x="749" y="51"/>
                </a:cubicBezTo>
                <a:cubicBezTo>
                  <a:pt x="749" y="53"/>
                  <a:pt x="749" y="53"/>
                  <a:pt x="749" y="53"/>
                </a:cubicBezTo>
                <a:cubicBezTo>
                  <a:pt x="751" y="52"/>
                  <a:pt x="754" y="51"/>
                  <a:pt x="756" y="51"/>
                </a:cubicBezTo>
                <a:cubicBezTo>
                  <a:pt x="756" y="49"/>
                  <a:pt x="756" y="49"/>
                  <a:pt x="756" y="49"/>
                </a:cubicBezTo>
                <a:cubicBezTo>
                  <a:pt x="755" y="49"/>
                  <a:pt x="755" y="49"/>
                  <a:pt x="754" y="49"/>
                </a:cubicBezTo>
                <a:cubicBezTo>
                  <a:pt x="753" y="50"/>
                  <a:pt x="753" y="50"/>
                  <a:pt x="753" y="50"/>
                </a:cubicBezTo>
                <a:cubicBezTo>
                  <a:pt x="753" y="49"/>
                  <a:pt x="753" y="49"/>
                  <a:pt x="753" y="49"/>
                </a:cubicBezTo>
                <a:cubicBezTo>
                  <a:pt x="751" y="48"/>
                  <a:pt x="751" y="48"/>
                  <a:pt x="751" y="48"/>
                </a:cubicBezTo>
                <a:cubicBezTo>
                  <a:pt x="751" y="47"/>
                  <a:pt x="750" y="47"/>
                  <a:pt x="749" y="47"/>
                </a:cubicBezTo>
                <a:moveTo>
                  <a:pt x="1158" y="46"/>
                </a:moveTo>
                <a:cubicBezTo>
                  <a:pt x="1158" y="48"/>
                  <a:pt x="1158" y="48"/>
                  <a:pt x="1158" y="48"/>
                </a:cubicBezTo>
                <a:cubicBezTo>
                  <a:pt x="1162" y="48"/>
                  <a:pt x="1166" y="48"/>
                  <a:pt x="1171" y="49"/>
                </a:cubicBezTo>
                <a:cubicBezTo>
                  <a:pt x="1171" y="47"/>
                  <a:pt x="1171" y="47"/>
                  <a:pt x="1171" y="47"/>
                </a:cubicBezTo>
                <a:cubicBezTo>
                  <a:pt x="1159" y="47"/>
                  <a:pt x="1159" y="47"/>
                  <a:pt x="1159" y="47"/>
                </a:cubicBezTo>
                <a:cubicBezTo>
                  <a:pt x="1159" y="47"/>
                  <a:pt x="1159" y="47"/>
                  <a:pt x="1159" y="47"/>
                </a:cubicBezTo>
                <a:cubicBezTo>
                  <a:pt x="1159" y="47"/>
                  <a:pt x="1158" y="46"/>
                  <a:pt x="1158" y="46"/>
                </a:cubicBezTo>
                <a:moveTo>
                  <a:pt x="369" y="45"/>
                </a:moveTo>
                <a:cubicBezTo>
                  <a:pt x="365" y="45"/>
                  <a:pt x="362" y="46"/>
                  <a:pt x="360" y="49"/>
                </a:cubicBezTo>
                <a:cubicBezTo>
                  <a:pt x="360" y="52"/>
                  <a:pt x="360" y="52"/>
                  <a:pt x="360" y="52"/>
                </a:cubicBezTo>
                <a:cubicBezTo>
                  <a:pt x="361" y="49"/>
                  <a:pt x="362" y="47"/>
                  <a:pt x="365" y="46"/>
                </a:cubicBezTo>
                <a:cubicBezTo>
                  <a:pt x="365" y="46"/>
                  <a:pt x="365" y="46"/>
                  <a:pt x="365" y="46"/>
                </a:cubicBezTo>
                <a:cubicBezTo>
                  <a:pt x="365" y="46"/>
                  <a:pt x="365" y="46"/>
                  <a:pt x="365" y="46"/>
                </a:cubicBezTo>
                <a:cubicBezTo>
                  <a:pt x="366" y="46"/>
                  <a:pt x="367" y="46"/>
                  <a:pt x="368" y="46"/>
                </a:cubicBezTo>
                <a:cubicBezTo>
                  <a:pt x="368" y="46"/>
                  <a:pt x="369" y="46"/>
                  <a:pt x="369" y="46"/>
                </a:cubicBezTo>
                <a:cubicBezTo>
                  <a:pt x="369" y="45"/>
                  <a:pt x="369" y="45"/>
                  <a:pt x="369" y="45"/>
                </a:cubicBezTo>
                <a:moveTo>
                  <a:pt x="30" y="45"/>
                </a:moveTo>
                <a:cubicBezTo>
                  <a:pt x="30" y="45"/>
                  <a:pt x="30" y="45"/>
                  <a:pt x="30" y="45"/>
                </a:cubicBezTo>
                <a:cubicBezTo>
                  <a:pt x="30" y="45"/>
                  <a:pt x="30" y="45"/>
                  <a:pt x="29" y="45"/>
                </a:cubicBezTo>
                <a:cubicBezTo>
                  <a:pt x="29" y="47"/>
                  <a:pt x="29" y="47"/>
                  <a:pt x="29" y="47"/>
                </a:cubicBezTo>
                <a:cubicBezTo>
                  <a:pt x="32" y="48"/>
                  <a:pt x="34" y="51"/>
                  <a:pt x="34" y="54"/>
                </a:cubicBezTo>
                <a:cubicBezTo>
                  <a:pt x="34" y="54"/>
                  <a:pt x="35" y="53"/>
                  <a:pt x="35" y="53"/>
                </a:cubicBezTo>
                <a:cubicBezTo>
                  <a:pt x="35" y="52"/>
                  <a:pt x="35" y="52"/>
                  <a:pt x="35" y="52"/>
                </a:cubicBezTo>
                <a:cubicBezTo>
                  <a:pt x="35" y="52"/>
                  <a:pt x="35" y="52"/>
                  <a:pt x="35" y="52"/>
                </a:cubicBezTo>
                <a:cubicBezTo>
                  <a:pt x="35" y="51"/>
                  <a:pt x="35" y="51"/>
                  <a:pt x="35" y="51"/>
                </a:cubicBezTo>
                <a:cubicBezTo>
                  <a:pt x="33" y="49"/>
                  <a:pt x="32" y="47"/>
                  <a:pt x="31" y="45"/>
                </a:cubicBezTo>
                <a:cubicBezTo>
                  <a:pt x="30" y="45"/>
                  <a:pt x="30" y="45"/>
                  <a:pt x="30" y="45"/>
                </a:cubicBezTo>
                <a:moveTo>
                  <a:pt x="533" y="45"/>
                </a:moveTo>
                <a:cubicBezTo>
                  <a:pt x="533" y="45"/>
                  <a:pt x="533" y="45"/>
                  <a:pt x="533" y="45"/>
                </a:cubicBezTo>
                <a:cubicBezTo>
                  <a:pt x="531" y="45"/>
                  <a:pt x="529" y="45"/>
                  <a:pt x="526" y="46"/>
                </a:cubicBezTo>
                <a:cubicBezTo>
                  <a:pt x="526" y="47"/>
                  <a:pt x="524" y="48"/>
                  <a:pt x="523" y="48"/>
                </a:cubicBezTo>
                <a:cubicBezTo>
                  <a:pt x="523" y="49"/>
                  <a:pt x="523" y="49"/>
                  <a:pt x="523" y="49"/>
                </a:cubicBezTo>
                <a:cubicBezTo>
                  <a:pt x="524" y="49"/>
                  <a:pt x="524" y="49"/>
                  <a:pt x="524" y="49"/>
                </a:cubicBezTo>
                <a:cubicBezTo>
                  <a:pt x="525" y="48"/>
                  <a:pt x="526" y="47"/>
                  <a:pt x="527" y="46"/>
                </a:cubicBezTo>
                <a:cubicBezTo>
                  <a:pt x="527" y="46"/>
                  <a:pt x="527" y="46"/>
                  <a:pt x="527" y="46"/>
                </a:cubicBezTo>
                <a:cubicBezTo>
                  <a:pt x="527" y="46"/>
                  <a:pt x="527" y="46"/>
                  <a:pt x="527" y="46"/>
                </a:cubicBezTo>
                <a:cubicBezTo>
                  <a:pt x="529" y="46"/>
                  <a:pt x="530" y="46"/>
                  <a:pt x="532" y="46"/>
                </a:cubicBezTo>
                <a:cubicBezTo>
                  <a:pt x="532" y="46"/>
                  <a:pt x="532" y="46"/>
                  <a:pt x="532" y="46"/>
                </a:cubicBezTo>
                <a:cubicBezTo>
                  <a:pt x="536" y="46"/>
                  <a:pt x="539" y="47"/>
                  <a:pt x="541" y="51"/>
                </a:cubicBezTo>
                <a:cubicBezTo>
                  <a:pt x="541" y="49"/>
                  <a:pt x="541" y="49"/>
                  <a:pt x="541" y="49"/>
                </a:cubicBezTo>
                <a:cubicBezTo>
                  <a:pt x="540" y="47"/>
                  <a:pt x="539" y="46"/>
                  <a:pt x="538" y="46"/>
                </a:cubicBezTo>
                <a:cubicBezTo>
                  <a:pt x="536" y="45"/>
                  <a:pt x="535" y="45"/>
                  <a:pt x="533" y="45"/>
                </a:cubicBezTo>
                <a:moveTo>
                  <a:pt x="55" y="45"/>
                </a:moveTo>
                <a:cubicBezTo>
                  <a:pt x="55" y="46"/>
                  <a:pt x="55" y="46"/>
                  <a:pt x="55" y="46"/>
                </a:cubicBezTo>
                <a:cubicBezTo>
                  <a:pt x="61" y="51"/>
                  <a:pt x="67" y="57"/>
                  <a:pt x="72" y="63"/>
                </a:cubicBezTo>
                <a:cubicBezTo>
                  <a:pt x="72" y="64"/>
                  <a:pt x="72" y="64"/>
                  <a:pt x="72" y="64"/>
                </a:cubicBezTo>
                <a:cubicBezTo>
                  <a:pt x="73" y="64"/>
                  <a:pt x="73" y="64"/>
                  <a:pt x="73" y="64"/>
                </a:cubicBezTo>
                <a:cubicBezTo>
                  <a:pt x="73" y="65"/>
                  <a:pt x="74" y="67"/>
                  <a:pt x="74" y="69"/>
                </a:cubicBezTo>
                <a:cubicBezTo>
                  <a:pt x="74" y="69"/>
                  <a:pt x="74" y="69"/>
                  <a:pt x="74" y="69"/>
                </a:cubicBezTo>
                <a:cubicBezTo>
                  <a:pt x="73" y="69"/>
                  <a:pt x="73" y="69"/>
                  <a:pt x="73" y="69"/>
                </a:cubicBezTo>
                <a:cubicBezTo>
                  <a:pt x="73" y="70"/>
                  <a:pt x="72" y="70"/>
                  <a:pt x="71" y="70"/>
                </a:cubicBezTo>
                <a:cubicBezTo>
                  <a:pt x="71" y="70"/>
                  <a:pt x="71" y="70"/>
                  <a:pt x="71" y="70"/>
                </a:cubicBezTo>
                <a:cubicBezTo>
                  <a:pt x="71" y="70"/>
                  <a:pt x="70" y="70"/>
                  <a:pt x="70" y="70"/>
                </a:cubicBezTo>
                <a:cubicBezTo>
                  <a:pt x="70" y="69"/>
                  <a:pt x="69" y="69"/>
                  <a:pt x="69" y="68"/>
                </a:cubicBezTo>
                <a:cubicBezTo>
                  <a:pt x="69" y="68"/>
                  <a:pt x="69" y="67"/>
                  <a:pt x="69" y="66"/>
                </a:cubicBezTo>
                <a:cubicBezTo>
                  <a:pt x="69" y="66"/>
                  <a:pt x="69" y="66"/>
                  <a:pt x="68" y="66"/>
                </a:cubicBezTo>
                <a:cubicBezTo>
                  <a:pt x="68" y="65"/>
                  <a:pt x="68" y="65"/>
                  <a:pt x="68" y="65"/>
                </a:cubicBezTo>
                <a:cubicBezTo>
                  <a:pt x="68" y="65"/>
                  <a:pt x="68" y="65"/>
                  <a:pt x="68" y="65"/>
                </a:cubicBezTo>
                <a:cubicBezTo>
                  <a:pt x="67" y="64"/>
                  <a:pt x="66" y="63"/>
                  <a:pt x="64" y="62"/>
                </a:cubicBezTo>
                <a:cubicBezTo>
                  <a:pt x="63" y="61"/>
                  <a:pt x="61" y="60"/>
                  <a:pt x="60" y="58"/>
                </a:cubicBezTo>
                <a:cubicBezTo>
                  <a:pt x="60" y="58"/>
                  <a:pt x="60" y="58"/>
                  <a:pt x="60" y="58"/>
                </a:cubicBezTo>
                <a:cubicBezTo>
                  <a:pt x="60" y="58"/>
                  <a:pt x="60" y="58"/>
                  <a:pt x="60" y="58"/>
                </a:cubicBezTo>
                <a:cubicBezTo>
                  <a:pt x="59" y="55"/>
                  <a:pt x="57" y="53"/>
                  <a:pt x="55" y="51"/>
                </a:cubicBezTo>
                <a:cubicBezTo>
                  <a:pt x="55" y="53"/>
                  <a:pt x="55" y="53"/>
                  <a:pt x="55" y="53"/>
                </a:cubicBezTo>
                <a:cubicBezTo>
                  <a:pt x="56" y="54"/>
                  <a:pt x="57" y="55"/>
                  <a:pt x="58" y="56"/>
                </a:cubicBezTo>
                <a:cubicBezTo>
                  <a:pt x="58" y="56"/>
                  <a:pt x="58" y="56"/>
                  <a:pt x="58" y="56"/>
                </a:cubicBezTo>
                <a:cubicBezTo>
                  <a:pt x="58" y="57"/>
                  <a:pt x="58" y="57"/>
                  <a:pt x="58" y="57"/>
                </a:cubicBezTo>
                <a:cubicBezTo>
                  <a:pt x="58" y="57"/>
                  <a:pt x="58" y="57"/>
                  <a:pt x="58" y="57"/>
                </a:cubicBezTo>
                <a:cubicBezTo>
                  <a:pt x="58" y="58"/>
                  <a:pt x="58" y="59"/>
                  <a:pt x="57" y="59"/>
                </a:cubicBezTo>
                <a:cubicBezTo>
                  <a:pt x="57" y="59"/>
                  <a:pt x="56" y="60"/>
                  <a:pt x="56" y="60"/>
                </a:cubicBezTo>
                <a:cubicBezTo>
                  <a:pt x="56" y="60"/>
                  <a:pt x="55" y="60"/>
                  <a:pt x="55" y="60"/>
                </a:cubicBezTo>
                <a:cubicBezTo>
                  <a:pt x="55" y="60"/>
                  <a:pt x="55" y="60"/>
                  <a:pt x="55" y="59"/>
                </a:cubicBezTo>
                <a:cubicBezTo>
                  <a:pt x="55" y="60"/>
                  <a:pt x="55" y="60"/>
                  <a:pt x="55" y="60"/>
                </a:cubicBezTo>
                <a:cubicBezTo>
                  <a:pt x="58" y="60"/>
                  <a:pt x="61" y="61"/>
                  <a:pt x="64" y="62"/>
                </a:cubicBezTo>
                <a:cubicBezTo>
                  <a:pt x="65" y="63"/>
                  <a:pt x="66" y="65"/>
                  <a:pt x="67" y="66"/>
                </a:cubicBezTo>
                <a:cubicBezTo>
                  <a:pt x="67" y="68"/>
                  <a:pt x="67" y="69"/>
                  <a:pt x="68" y="70"/>
                </a:cubicBezTo>
                <a:cubicBezTo>
                  <a:pt x="70" y="71"/>
                  <a:pt x="72" y="71"/>
                  <a:pt x="74" y="72"/>
                </a:cubicBezTo>
                <a:cubicBezTo>
                  <a:pt x="76" y="72"/>
                  <a:pt x="77" y="73"/>
                  <a:pt x="79" y="74"/>
                </a:cubicBezTo>
                <a:cubicBezTo>
                  <a:pt x="79" y="73"/>
                  <a:pt x="79" y="73"/>
                  <a:pt x="79" y="73"/>
                </a:cubicBezTo>
                <a:cubicBezTo>
                  <a:pt x="77" y="72"/>
                  <a:pt x="76" y="70"/>
                  <a:pt x="76" y="68"/>
                </a:cubicBezTo>
                <a:cubicBezTo>
                  <a:pt x="72" y="60"/>
                  <a:pt x="65" y="53"/>
                  <a:pt x="58" y="47"/>
                </a:cubicBezTo>
                <a:cubicBezTo>
                  <a:pt x="58" y="47"/>
                  <a:pt x="58" y="47"/>
                  <a:pt x="58" y="47"/>
                </a:cubicBezTo>
                <a:cubicBezTo>
                  <a:pt x="57" y="46"/>
                  <a:pt x="56" y="46"/>
                  <a:pt x="55" y="45"/>
                </a:cubicBezTo>
                <a:moveTo>
                  <a:pt x="737" y="45"/>
                </a:moveTo>
                <a:cubicBezTo>
                  <a:pt x="737" y="46"/>
                  <a:pt x="737" y="46"/>
                  <a:pt x="737" y="46"/>
                </a:cubicBezTo>
                <a:cubicBezTo>
                  <a:pt x="737" y="46"/>
                  <a:pt x="737" y="46"/>
                  <a:pt x="737" y="46"/>
                </a:cubicBezTo>
                <a:cubicBezTo>
                  <a:pt x="737" y="47"/>
                  <a:pt x="737" y="47"/>
                  <a:pt x="737" y="47"/>
                </a:cubicBezTo>
                <a:cubicBezTo>
                  <a:pt x="737" y="48"/>
                  <a:pt x="737" y="48"/>
                  <a:pt x="737" y="48"/>
                </a:cubicBezTo>
                <a:cubicBezTo>
                  <a:pt x="737" y="49"/>
                  <a:pt x="737" y="49"/>
                  <a:pt x="737" y="49"/>
                </a:cubicBezTo>
                <a:cubicBezTo>
                  <a:pt x="737" y="50"/>
                  <a:pt x="737" y="50"/>
                  <a:pt x="737" y="50"/>
                </a:cubicBezTo>
                <a:cubicBezTo>
                  <a:pt x="737" y="50"/>
                  <a:pt x="738" y="50"/>
                  <a:pt x="739" y="50"/>
                </a:cubicBezTo>
                <a:cubicBezTo>
                  <a:pt x="739" y="50"/>
                  <a:pt x="739" y="50"/>
                  <a:pt x="739" y="50"/>
                </a:cubicBezTo>
                <a:cubicBezTo>
                  <a:pt x="742" y="50"/>
                  <a:pt x="745" y="51"/>
                  <a:pt x="747" y="53"/>
                </a:cubicBezTo>
                <a:cubicBezTo>
                  <a:pt x="747" y="51"/>
                  <a:pt x="747" y="51"/>
                  <a:pt x="747" y="51"/>
                </a:cubicBezTo>
                <a:cubicBezTo>
                  <a:pt x="745" y="49"/>
                  <a:pt x="745" y="49"/>
                  <a:pt x="745" y="49"/>
                </a:cubicBezTo>
                <a:cubicBezTo>
                  <a:pt x="747" y="49"/>
                  <a:pt x="747" y="49"/>
                  <a:pt x="747" y="49"/>
                </a:cubicBezTo>
                <a:cubicBezTo>
                  <a:pt x="747" y="47"/>
                  <a:pt x="747" y="47"/>
                  <a:pt x="747" y="47"/>
                </a:cubicBezTo>
                <a:cubicBezTo>
                  <a:pt x="744" y="46"/>
                  <a:pt x="740" y="45"/>
                  <a:pt x="737" y="45"/>
                </a:cubicBezTo>
                <a:moveTo>
                  <a:pt x="37" y="43"/>
                </a:moveTo>
                <a:cubicBezTo>
                  <a:pt x="37" y="44"/>
                  <a:pt x="37" y="44"/>
                  <a:pt x="37" y="44"/>
                </a:cubicBezTo>
                <a:cubicBezTo>
                  <a:pt x="40" y="45"/>
                  <a:pt x="43" y="46"/>
                  <a:pt x="46" y="47"/>
                </a:cubicBezTo>
                <a:cubicBezTo>
                  <a:pt x="46" y="46"/>
                  <a:pt x="46" y="46"/>
                  <a:pt x="46" y="46"/>
                </a:cubicBezTo>
                <a:cubicBezTo>
                  <a:pt x="43" y="45"/>
                  <a:pt x="40" y="44"/>
                  <a:pt x="37" y="43"/>
                </a:cubicBezTo>
                <a:moveTo>
                  <a:pt x="1196" y="42"/>
                </a:moveTo>
                <a:cubicBezTo>
                  <a:pt x="1193" y="44"/>
                  <a:pt x="1190" y="46"/>
                  <a:pt x="1189" y="49"/>
                </a:cubicBezTo>
                <a:cubicBezTo>
                  <a:pt x="1189" y="50"/>
                  <a:pt x="1189" y="50"/>
                  <a:pt x="1189" y="50"/>
                </a:cubicBezTo>
                <a:cubicBezTo>
                  <a:pt x="1188" y="50"/>
                  <a:pt x="1188" y="50"/>
                  <a:pt x="1188" y="50"/>
                </a:cubicBezTo>
                <a:cubicBezTo>
                  <a:pt x="1185" y="50"/>
                  <a:pt x="1181" y="49"/>
                  <a:pt x="1178" y="48"/>
                </a:cubicBezTo>
                <a:cubicBezTo>
                  <a:pt x="1178" y="50"/>
                  <a:pt x="1178" y="50"/>
                  <a:pt x="1178" y="50"/>
                </a:cubicBezTo>
                <a:cubicBezTo>
                  <a:pt x="1184" y="51"/>
                  <a:pt x="1189" y="52"/>
                  <a:pt x="1194" y="53"/>
                </a:cubicBezTo>
                <a:cubicBezTo>
                  <a:pt x="1194" y="53"/>
                  <a:pt x="1194" y="53"/>
                  <a:pt x="1194" y="53"/>
                </a:cubicBezTo>
                <a:cubicBezTo>
                  <a:pt x="1194" y="53"/>
                  <a:pt x="1194" y="53"/>
                  <a:pt x="1194" y="53"/>
                </a:cubicBezTo>
                <a:cubicBezTo>
                  <a:pt x="1195" y="54"/>
                  <a:pt x="1195" y="54"/>
                  <a:pt x="1196" y="54"/>
                </a:cubicBezTo>
                <a:cubicBezTo>
                  <a:pt x="1196" y="53"/>
                  <a:pt x="1196" y="53"/>
                  <a:pt x="1196" y="53"/>
                </a:cubicBezTo>
                <a:cubicBezTo>
                  <a:pt x="1194" y="52"/>
                  <a:pt x="1193" y="51"/>
                  <a:pt x="1192" y="51"/>
                </a:cubicBezTo>
                <a:cubicBezTo>
                  <a:pt x="1192" y="51"/>
                  <a:pt x="1192" y="51"/>
                  <a:pt x="1192" y="51"/>
                </a:cubicBezTo>
                <a:cubicBezTo>
                  <a:pt x="1192" y="50"/>
                  <a:pt x="1192" y="50"/>
                  <a:pt x="1192" y="50"/>
                </a:cubicBezTo>
                <a:cubicBezTo>
                  <a:pt x="1192" y="49"/>
                  <a:pt x="1192" y="49"/>
                  <a:pt x="1192" y="49"/>
                </a:cubicBezTo>
                <a:cubicBezTo>
                  <a:pt x="1192" y="46"/>
                  <a:pt x="1193" y="45"/>
                  <a:pt x="1194" y="43"/>
                </a:cubicBezTo>
                <a:cubicBezTo>
                  <a:pt x="1194" y="43"/>
                  <a:pt x="1194" y="43"/>
                  <a:pt x="1194" y="43"/>
                </a:cubicBezTo>
                <a:cubicBezTo>
                  <a:pt x="1195" y="43"/>
                  <a:pt x="1195" y="43"/>
                  <a:pt x="1195" y="43"/>
                </a:cubicBezTo>
                <a:cubicBezTo>
                  <a:pt x="1195" y="43"/>
                  <a:pt x="1195" y="43"/>
                  <a:pt x="1195" y="43"/>
                </a:cubicBezTo>
                <a:cubicBezTo>
                  <a:pt x="1196" y="43"/>
                  <a:pt x="1196" y="43"/>
                  <a:pt x="1196" y="43"/>
                </a:cubicBezTo>
                <a:cubicBezTo>
                  <a:pt x="1196" y="42"/>
                  <a:pt x="1196" y="42"/>
                  <a:pt x="1196" y="42"/>
                </a:cubicBezTo>
                <a:moveTo>
                  <a:pt x="759" y="42"/>
                </a:moveTo>
                <a:cubicBezTo>
                  <a:pt x="759" y="43"/>
                  <a:pt x="759" y="43"/>
                  <a:pt x="759" y="43"/>
                </a:cubicBezTo>
                <a:cubicBezTo>
                  <a:pt x="761" y="44"/>
                  <a:pt x="763" y="45"/>
                  <a:pt x="766" y="46"/>
                </a:cubicBezTo>
                <a:cubicBezTo>
                  <a:pt x="766" y="46"/>
                  <a:pt x="766" y="46"/>
                  <a:pt x="766" y="46"/>
                </a:cubicBezTo>
                <a:cubicBezTo>
                  <a:pt x="766" y="46"/>
                  <a:pt x="766" y="46"/>
                  <a:pt x="766" y="46"/>
                </a:cubicBezTo>
                <a:cubicBezTo>
                  <a:pt x="769" y="48"/>
                  <a:pt x="773" y="51"/>
                  <a:pt x="777" y="53"/>
                </a:cubicBezTo>
                <a:cubicBezTo>
                  <a:pt x="780" y="56"/>
                  <a:pt x="783" y="59"/>
                  <a:pt x="784" y="63"/>
                </a:cubicBezTo>
                <a:cubicBezTo>
                  <a:pt x="784" y="59"/>
                  <a:pt x="784" y="59"/>
                  <a:pt x="784" y="59"/>
                </a:cubicBezTo>
                <a:cubicBezTo>
                  <a:pt x="784" y="59"/>
                  <a:pt x="784" y="59"/>
                  <a:pt x="784" y="59"/>
                </a:cubicBezTo>
                <a:cubicBezTo>
                  <a:pt x="777" y="51"/>
                  <a:pt x="768" y="46"/>
                  <a:pt x="759" y="42"/>
                </a:cubicBezTo>
                <a:moveTo>
                  <a:pt x="386" y="42"/>
                </a:moveTo>
                <a:cubicBezTo>
                  <a:pt x="386" y="42"/>
                  <a:pt x="385" y="43"/>
                  <a:pt x="385" y="43"/>
                </a:cubicBezTo>
                <a:cubicBezTo>
                  <a:pt x="384" y="44"/>
                  <a:pt x="384" y="45"/>
                  <a:pt x="384" y="46"/>
                </a:cubicBezTo>
                <a:cubicBezTo>
                  <a:pt x="384" y="46"/>
                  <a:pt x="384" y="46"/>
                  <a:pt x="384" y="46"/>
                </a:cubicBezTo>
                <a:cubicBezTo>
                  <a:pt x="384" y="46"/>
                  <a:pt x="384" y="46"/>
                  <a:pt x="384" y="46"/>
                </a:cubicBezTo>
                <a:cubicBezTo>
                  <a:pt x="384" y="46"/>
                  <a:pt x="384" y="47"/>
                  <a:pt x="384" y="47"/>
                </a:cubicBezTo>
                <a:cubicBezTo>
                  <a:pt x="384" y="50"/>
                  <a:pt x="385" y="52"/>
                  <a:pt x="386" y="54"/>
                </a:cubicBezTo>
                <a:cubicBezTo>
                  <a:pt x="386" y="52"/>
                  <a:pt x="386" y="52"/>
                  <a:pt x="386" y="52"/>
                </a:cubicBezTo>
                <a:cubicBezTo>
                  <a:pt x="385" y="50"/>
                  <a:pt x="385" y="48"/>
                  <a:pt x="385" y="46"/>
                </a:cubicBezTo>
                <a:cubicBezTo>
                  <a:pt x="385" y="46"/>
                  <a:pt x="385" y="46"/>
                  <a:pt x="385" y="46"/>
                </a:cubicBezTo>
                <a:cubicBezTo>
                  <a:pt x="385" y="46"/>
                  <a:pt x="385" y="46"/>
                  <a:pt x="385" y="46"/>
                </a:cubicBezTo>
                <a:cubicBezTo>
                  <a:pt x="386" y="45"/>
                  <a:pt x="386" y="45"/>
                  <a:pt x="386" y="45"/>
                </a:cubicBezTo>
                <a:cubicBezTo>
                  <a:pt x="386" y="42"/>
                  <a:pt x="386" y="42"/>
                  <a:pt x="386" y="42"/>
                </a:cubicBezTo>
                <a:moveTo>
                  <a:pt x="1110" y="41"/>
                </a:moveTo>
                <a:cubicBezTo>
                  <a:pt x="1110" y="44"/>
                  <a:pt x="1110" y="44"/>
                  <a:pt x="1110" y="44"/>
                </a:cubicBezTo>
                <a:cubicBezTo>
                  <a:pt x="1110" y="44"/>
                  <a:pt x="1111" y="45"/>
                  <a:pt x="1112" y="45"/>
                </a:cubicBezTo>
                <a:cubicBezTo>
                  <a:pt x="1112" y="43"/>
                  <a:pt x="1112" y="43"/>
                  <a:pt x="1112" y="43"/>
                </a:cubicBezTo>
                <a:cubicBezTo>
                  <a:pt x="1111" y="43"/>
                  <a:pt x="1110" y="42"/>
                  <a:pt x="1110" y="41"/>
                </a:cubicBezTo>
                <a:moveTo>
                  <a:pt x="678" y="41"/>
                </a:moveTo>
                <a:cubicBezTo>
                  <a:pt x="672" y="43"/>
                  <a:pt x="672" y="43"/>
                  <a:pt x="672" y="43"/>
                </a:cubicBezTo>
                <a:cubicBezTo>
                  <a:pt x="669" y="45"/>
                  <a:pt x="666" y="47"/>
                  <a:pt x="663" y="48"/>
                </a:cubicBezTo>
                <a:cubicBezTo>
                  <a:pt x="663" y="49"/>
                  <a:pt x="663" y="49"/>
                  <a:pt x="663" y="49"/>
                </a:cubicBezTo>
                <a:cubicBezTo>
                  <a:pt x="668" y="46"/>
                  <a:pt x="673" y="44"/>
                  <a:pt x="678" y="42"/>
                </a:cubicBezTo>
                <a:cubicBezTo>
                  <a:pt x="678" y="41"/>
                  <a:pt x="678" y="41"/>
                  <a:pt x="678" y="41"/>
                </a:cubicBezTo>
                <a:moveTo>
                  <a:pt x="48" y="41"/>
                </a:moveTo>
                <a:cubicBezTo>
                  <a:pt x="48" y="42"/>
                  <a:pt x="48" y="42"/>
                  <a:pt x="48" y="42"/>
                </a:cubicBezTo>
                <a:cubicBezTo>
                  <a:pt x="50" y="43"/>
                  <a:pt x="51" y="43"/>
                  <a:pt x="53" y="44"/>
                </a:cubicBezTo>
                <a:cubicBezTo>
                  <a:pt x="53" y="43"/>
                  <a:pt x="53" y="43"/>
                  <a:pt x="53" y="43"/>
                </a:cubicBezTo>
                <a:cubicBezTo>
                  <a:pt x="51" y="42"/>
                  <a:pt x="50" y="42"/>
                  <a:pt x="48" y="41"/>
                </a:cubicBezTo>
                <a:moveTo>
                  <a:pt x="29" y="40"/>
                </a:moveTo>
                <a:cubicBezTo>
                  <a:pt x="29" y="41"/>
                  <a:pt x="29" y="41"/>
                  <a:pt x="29" y="41"/>
                </a:cubicBezTo>
                <a:cubicBezTo>
                  <a:pt x="30" y="41"/>
                  <a:pt x="31" y="42"/>
                  <a:pt x="31" y="43"/>
                </a:cubicBezTo>
                <a:cubicBezTo>
                  <a:pt x="32" y="43"/>
                  <a:pt x="32" y="43"/>
                  <a:pt x="32" y="43"/>
                </a:cubicBezTo>
                <a:cubicBezTo>
                  <a:pt x="33" y="43"/>
                  <a:pt x="34" y="43"/>
                  <a:pt x="35" y="43"/>
                </a:cubicBezTo>
                <a:cubicBezTo>
                  <a:pt x="35" y="42"/>
                  <a:pt x="35" y="42"/>
                  <a:pt x="35" y="42"/>
                </a:cubicBezTo>
                <a:cubicBezTo>
                  <a:pt x="34" y="42"/>
                  <a:pt x="33" y="41"/>
                  <a:pt x="31" y="41"/>
                </a:cubicBezTo>
                <a:cubicBezTo>
                  <a:pt x="31" y="41"/>
                  <a:pt x="31" y="41"/>
                  <a:pt x="31" y="41"/>
                </a:cubicBezTo>
                <a:cubicBezTo>
                  <a:pt x="31" y="41"/>
                  <a:pt x="31" y="41"/>
                  <a:pt x="31" y="41"/>
                </a:cubicBezTo>
                <a:cubicBezTo>
                  <a:pt x="31" y="40"/>
                  <a:pt x="30" y="40"/>
                  <a:pt x="29" y="40"/>
                </a:cubicBezTo>
                <a:moveTo>
                  <a:pt x="491" y="39"/>
                </a:moveTo>
                <a:cubicBezTo>
                  <a:pt x="489" y="41"/>
                  <a:pt x="488" y="42"/>
                  <a:pt x="487" y="43"/>
                </a:cubicBezTo>
                <a:cubicBezTo>
                  <a:pt x="486" y="44"/>
                  <a:pt x="485" y="45"/>
                  <a:pt x="485" y="47"/>
                </a:cubicBezTo>
                <a:cubicBezTo>
                  <a:pt x="484" y="49"/>
                  <a:pt x="484" y="51"/>
                  <a:pt x="483" y="52"/>
                </a:cubicBezTo>
                <a:cubicBezTo>
                  <a:pt x="482" y="53"/>
                  <a:pt x="482" y="53"/>
                  <a:pt x="482" y="53"/>
                </a:cubicBezTo>
                <a:cubicBezTo>
                  <a:pt x="472" y="50"/>
                  <a:pt x="472" y="50"/>
                  <a:pt x="472" y="50"/>
                </a:cubicBezTo>
                <a:cubicBezTo>
                  <a:pt x="472" y="50"/>
                  <a:pt x="472" y="50"/>
                  <a:pt x="472" y="50"/>
                </a:cubicBezTo>
                <a:cubicBezTo>
                  <a:pt x="472" y="50"/>
                  <a:pt x="472" y="50"/>
                  <a:pt x="472" y="50"/>
                </a:cubicBezTo>
                <a:cubicBezTo>
                  <a:pt x="472" y="51"/>
                  <a:pt x="472" y="51"/>
                  <a:pt x="472" y="51"/>
                </a:cubicBezTo>
                <a:cubicBezTo>
                  <a:pt x="478" y="53"/>
                  <a:pt x="485" y="55"/>
                  <a:pt x="491" y="57"/>
                </a:cubicBezTo>
                <a:cubicBezTo>
                  <a:pt x="491" y="56"/>
                  <a:pt x="491" y="56"/>
                  <a:pt x="491" y="56"/>
                </a:cubicBezTo>
                <a:cubicBezTo>
                  <a:pt x="489" y="56"/>
                  <a:pt x="488" y="55"/>
                  <a:pt x="486" y="54"/>
                </a:cubicBezTo>
                <a:cubicBezTo>
                  <a:pt x="486" y="54"/>
                  <a:pt x="486" y="54"/>
                  <a:pt x="486" y="54"/>
                </a:cubicBezTo>
                <a:cubicBezTo>
                  <a:pt x="486" y="53"/>
                  <a:pt x="486" y="53"/>
                  <a:pt x="486" y="53"/>
                </a:cubicBezTo>
                <a:cubicBezTo>
                  <a:pt x="486" y="52"/>
                  <a:pt x="485" y="52"/>
                  <a:pt x="485" y="51"/>
                </a:cubicBezTo>
                <a:cubicBezTo>
                  <a:pt x="485" y="47"/>
                  <a:pt x="487" y="44"/>
                  <a:pt x="489" y="42"/>
                </a:cubicBezTo>
                <a:cubicBezTo>
                  <a:pt x="489" y="42"/>
                  <a:pt x="489" y="42"/>
                  <a:pt x="489" y="42"/>
                </a:cubicBezTo>
                <a:cubicBezTo>
                  <a:pt x="489" y="41"/>
                  <a:pt x="489" y="41"/>
                  <a:pt x="489" y="41"/>
                </a:cubicBezTo>
                <a:cubicBezTo>
                  <a:pt x="490" y="41"/>
                  <a:pt x="490" y="41"/>
                  <a:pt x="491" y="40"/>
                </a:cubicBezTo>
                <a:cubicBezTo>
                  <a:pt x="491" y="39"/>
                  <a:pt x="491" y="39"/>
                  <a:pt x="491" y="39"/>
                </a:cubicBezTo>
                <a:moveTo>
                  <a:pt x="1218" y="39"/>
                </a:moveTo>
                <a:cubicBezTo>
                  <a:pt x="1218" y="39"/>
                  <a:pt x="1218" y="39"/>
                  <a:pt x="1218" y="39"/>
                </a:cubicBezTo>
                <a:cubicBezTo>
                  <a:pt x="1218" y="39"/>
                  <a:pt x="1218" y="39"/>
                  <a:pt x="1218" y="39"/>
                </a:cubicBezTo>
                <a:cubicBezTo>
                  <a:pt x="1217" y="40"/>
                  <a:pt x="1216" y="40"/>
                  <a:pt x="1216" y="40"/>
                </a:cubicBezTo>
                <a:cubicBezTo>
                  <a:pt x="1215" y="40"/>
                  <a:pt x="1215" y="40"/>
                  <a:pt x="1215" y="40"/>
                </a:cubicBezTo>
                <a:cubicBezTo>
                  <a:pt x="1215" y="41"/>
                  <a:pt x="1215" y="41"/>
                  <a:pt x="1215" y="41"/>
                </a:cubicBezTo>
                <a:cubicBezTo>
                  <a:pt x="1216" y="42"/>
                  <a:pt x="1217" y="42"/>
                  <a:pt x="1217" y="42"/>
                </a:cubicBezTo>
                <a:cubicBezTo>
                  <a:pt x="1217" y="42"/>
                  <a:pt x="1217" y="42"/>
                  <a:pt x="1217" y="42"/>
                </a:cubicBezTo>
                <a:cubicBezTo>
                  <a:pt x="1217" y="42"/>
                  <a:pt x="1218" y="42"/>
                  <a:pt x="1218" y="42"/>
                </a:cubicBezTo>
                <a:cubicBezTo>
                  <a:pt x="1218" y="39"/>
                  <a:pt x="1218" y="39"/>
                  <a:pt x="1218" y="39"/>
                </a:cubicBezTo>
                <a:moveTo>
                  <a:pt x="749" y="39"/>
                </a:moveTo>
                <a:cubicBezTo>
                  <a:pt x="749" y="40"/>
                  <a:pt x="749" y="40"/>
                  <a:pt x="749" y="40"/>
                </a:cubicBezTo>
                <a:cubicBezTo>
                  <a:pt x="750" y="41"/>
                  <a:pt x="751" y="41"/>
                  <a:pt x="753" y="41"/>
                </a:cubicBezTo>
                <a:cubicBezTo>
                  <a:pt x="753" y="41"/>
                  <a:pt x="753" y="41"/>
                  <a:pt x="753" y="41"/>
                </a:cubicBezTo>
                <a:cubicBezTo>
                  <a:pt x="753" y="41"/>
                  <a:pt x="753" y="41"/>
                  <a:pt x="753" y="41"/>
                </a:cubicBezTo>
                <a:cubicBezTo>
                  <a:pt x="753" y="41"/>
                  <a:pt x="753" y="41"/>
                  <a:pt x="753" y="41"/>
                </a:cubicBezTo>
                <a:cubicBezTo>
                  <a:pt x="754" y="41"/>
                  <a:pt x="755" y="41"/>
                  <a:pt x="756" y="42"/>
                </a:cubicBezTo>
                <a:cubicBezTo>
                  <a:pt x="756" y="41"/>
                  <a:pt x="756" y="41"/>
                  <a:pt x="756" y="41"/>
                </a:cubicBezTo>
                <a:cubicBezTo>
                  <a:pt x="754" y="40"/>
                  <a:pt x="751" y="40"/>
                  <a:pt x="749" y="39"/>
                </a:cubicBezTo>
                <a:moveTo>
                  <a:pt x="388" y="39"/>
                </a:moveTo>
                <a:cubicBezTo>
                  <a:pt x="388" y="41"/>
                  <a:pt x="388" y="41"/>
                  <a:pt x="388" y="41"/>
                </a:cubicBezTo>
                <a:cubicBezTo>
                  <a:pt x="389" y="40"/>
                  <a:pt x="389" y="40"/>
                  <a:pt x="389" y="40"/>
                </a:cubicBezTo>
                <a:cubicBezTo>
                  <a:pt x="388" y="39"/>
                  <a:pt x="388" y="39"/>
                  <a:pt x="388" y="39"/>
                </a:cubicBezTo>
                <a:moveTo>
                  <a:pt x="513" y="39"/>
                </a:moveTo>
                <a:cubicBezTo>
                  <a:pt x="513" y="40"/>
                  <a:pt x="513" y="40"/>
                  <a:pt x="513" y="40"/>
                </a:cubicBezTo>
                <a:cubicBezTo>
                  <a:pt x="515" y="40"/>
                  <a:pt x="515" y="40"/>
                  <a:pt x="515" y="40"/>
                </a:cubicBezTo>
                <a:cubicBezTo>
                  <a:pt x="515" y="39"/>
                  <a:pt x="515" y="39"/>
                  <a:pt x="515" y="39"/>
                </a:cubicBezTo>
                <a:cubicBezTo>
                  <a:pt x="515" y="39"/>
                  <a:pt x="514" y="39"/>
                  <a:pt x="514" y="39"/>
                </a:cubicBezTo>
                <a:cubicBezTo>
                  <a:pt x="514" y="39"/>
                  <a:pt x="514" y="39"/>
                  <a:pt x="514" y="39"/>
                </a:cubicBezTo>
                <a:cubicBezTo>
                  <a:pt x="513" y="39"/>
                  <a:pt x="513" y="39"/>
                  <a:pt x="513" y="39"/>
                </a:cubicBezTo>
                <a:cubicBezTo>
                  <a:pt x="513" y="39"/>
                  <a:pt x="513" y="39"/>
                  <a:pt x="513" y="39"/>
                </a:cubicBezTo>
                <a:moveTo>
                  <a:pt x="81" y="38"/>
                </a:moveTo>
                <a:cubicBezTo>
                  <a:pt x="81" y="39"/>
                  <a:pt x="81" y="39"/>
                  <a:pt x="81" y="39"/>
                </a:cubicBezTo>
                <a:cubicBezTo>
                  <a:pt x="87" y="45"/>
                  <a:pt x="93" y="52"/>
                  <a:pt x="97" y="59"/>
                </a:cubicBezTo>
                <a:cubicBezTo>
                  <a:pt x="97" y="59"/>
                  <a:pt x="97" y="59"/>
                  <a:pt x="97" y="59"/>
                </a:cubicBezTo>
                <a:cubicBezTo>
                  <a:pt x="97" y="60"/>
                  <a:pt x="97" y="60"/>
                  <a:pt x="97" y="60"/>
                </a:cubicBezTo>
                <a:cubicBezTo>
                  <a:pt x="98" y="63"/>
                  <a:pt x="100" y="66"/>
                  <a:pt x="101" y="69"/>
                </a:cubicBezTo>
                <a:cubicBezTo>
                  <a:pt x="103" y="72"/>
                  <a:pt x="105" y="75"/>
                  <a:pt x="105" y="79"/>
                </a:cubicBezTo>
                <a:cubicBezTo>
                  <a:pt x="105" y="79"/>
                  <a:pt x="104" y="79"/>
                  <a:pt x="104" y="80"/>
                </a:cubicBezTo>
                <a:cubicBezTo>
                  <a:pt x="104" y="80"/>
                  <a:pt x="104" y="80"/>
                  <a:pt x="104" y="80"/>
                </a:cubicBezTo>
                <a:cubicBezTo>
                  <a:pt x="104" y="81"/>
                  <a:pt x="104" y="81"/>
                  <a:pt x="104" y="81"/>
                </a:cubicBezTo>
                <a:cubicBezTo>
                  <a:pt x="103" y="82"/>
                  <a:pt x="103" y="82"/>
                  <a:pt x="103" y="82"/>
                </a:cubicBezTo>
                <a:cubicBezTo>
                  <a:pt x="102" y="82"/>
                  <a:pt x="102" y="82"/>
                  <a:pt x="102" y="82"/>
                </a:cubicBezTo>
                <a:cubicBezTo>
                  <a:pt x="101" y="82"/>
                  <a:pt x="101" y="81"/>
                  <a:pt x="100" y="81"/>
                </a:cubicBezTo>
                <a:cubicBezTo>
                  <a:pt x="102" y="82"/>
                  <a:pt x="104" y="83"/>
                  <a:pt x="106" y="85"/>
                </a:cubicBezTo>
                <a:cubicBezTo>
                  <a:pt x="106" y="85"/>
                  <a:pt x="106" y="85"/>
                  <a:pt x="106" y="85"/>
                </a:cubicBezTo>
                <a:cubicBezTo>
                  <a:pt x="106" y="85"/>
                  <a:pt x="106" y="85"/>
                  <a:pt x="106" y="85"/>
                </a:cubicBezTo>
                <a:cubicBezTo>
                  <a:pt x="108" y="87"/>
                  <a:pt x="110" y="90"/>
                  <a:pt x="110" y="94"/>
                </a:cubicBezTo>
                <a:cubicBezTo>
                  <a:pt x="110" y="95"/>
                  <a:pt x="110" y="96"/>
                  <a:pt x="110" y="97"/>
                </a:cubicBezTo>
                <a:cubicBezTo>
                  <a:pt x="110" y="98"/>
                  <a:pt x="109" y="99"/>
                  <a:pt x="109" y="99"/>
                </a:cubicBezTo>
                <a:cubicBezTo>
                  <a:pt x="109" y="100"/>
                  <a:pt x="109" y="100"/>
                  <a:pt x="109" y="100"/>
                </a:cubicBezTo>
                <a:cubicBezTo>
                  <a:pt x="109" y="101"/>
                  <a:pt x="109" y="101"/>
                  <a:pt x="109" y="101"/>
                </a:cubicBezTo>
                <a:cubicBezTo>
                  <a:pt x="112" y="101"/>
                  <a:pt x="114" y="102"/>
                  <a:pt x="116" y="103"/>
                </a:cubicBezTo>
                <a:cubicBezTo>
                  <a:pt x="117" y="103"/>
                  <a:pt x="117" y="103"/>
                  <a:pt x="117" y="103"/>
                </a:cubicBezTo>
                <a:cubicBezTo>
                  <a:pt x="117" y="104"/>
                  <a:pt x="117" y="104"/>
                  <a:pt x="117" y="104"/>
                </a:cubicBezTo>
                <a:cubicBezTo>
                  <a:pt x="117" y="105"/>
                  <a:pt x="118" y="106"/>
                  <a:pt x="119" y="107"/>
                </a:cubicBezTo>
                <a:cubicBezTo>
                  <a:pt x="119" y="107"/>
                  <a:pt x="120" y="108"/>
                  <a:pt x="121" y="110"/>
                </a:cubicBezTo>
                <a:cubicBezTo>
                  <a:pt x="121" y="111"/>
                  <a:pt x="121" y="112"/>
                  <a:pt x="121" y="113"/>
                </a:cubicBezTo>
                <a:cubicBezTo>
                  <a:pt x="121" y="116"/>
                  <a:pt x="119" y="118"/>
                  <a:pt x="117" y="121"/>
                </a:cubicBezTo>
                <a:cubicBezTo>
                  <a:pt x="117" y="121"/>
                  <a:pt x="117" y="121"/>
                  <a:pt x="117" y="122"/>
                </a:cubicBezTo>
                <a:cubicBezTo>
                  <a:pt x="117" y="124"/>
                  <a:pt x="118" y="127"/>
                  <a:pt x="119" y="129"/>
                </a:cubicBezTo>
                <a:cubicBezTo>
                  <a:pt x="122" y="132"/>
                  <a:pt x="125" y="135"/>
                  <a:pt x="128" y="137"/>
                </a:cubicBezTo>
                <a:cubicBezTo>
                  <a:pt x="128" y="137"/>
                  <a:pt x="128" y="137"/>
                  <a:pt x="128" y="137"/>
                </a:cubicBezTo>
                <a:cubicBezTo>
                  <a:pt x="124" y="134"/>
                  <a:pt x="120" y="131"/>
                  <a:pt x="119" y="125"/>
                </a:cubicBezTo>
                <a:cubicBezTo>
                  <a:pt x="119" y="124"/>
                  <a:pt x="119" y="124"/>
                  <a:pt x="119" y="124"/>
                </a:cubicBezTo>
                <a:cubicBezTo>
                  <a:pt x="120" y="124"/>
                  <a:pt x="120" y="124"/>
                  <a:pt x="120" y="124"/>
                </a:cubicBezTo>
                <a:cubicBezTo>
                  <a:pt x="123" y="124"/>
                  <a:pt x="126" y="125"/>
                  <a:pt x="129" y="126"/>
                </a:cubicBezTo>
                <a:cubicBezTo>
                  <a:pt x="129" y="125"/>
                  <a:pt x="129" y="125"/>
                  <a:pt x="129" y="125"/>
                </a:cubicBezTo>
                <a:cubicBezTo>
                  <a:pt x="126" y="124"/>
                  <a:pt x="123" y="123"/>
                  <a:pt x="120" y="123"/>
                </a:cubicBezTo>
                <a:cubicBezTo>
                  <a:pt x="120" y="123"/>
                  <a:pt x="120" y="123"/>
                  <a:pt x="120" y="123"/>
                </a:cubicBezTo>
                <a:cubicBezTo>
                  <a:pt x="119" y="123"/>
                  <a:pt x="119" y="123"/>
                  <a:pt x="119" y="123"/>
                </a:cubicBezTo>
                <a:cubicBezTo>
                  <a:pt x="119" y="122"/>
                  <a:pt x="119" y="121"/>
                  <a:pt x="119" y="121"/>
                </a:cubicBezTo>
                <a:cubicBezTo>
                  <a:pt x="119" y="120"/>
                  <a:pt x="119" y="120"/>
                  <a:pt x="119" y="119"/>
                </a:cubicBezTo>
                <a:cubicBezTo>
                  <a:pt x="120" y="119"/>
                  <a:pt x="120" y="119"/>
                  <a:pt x="120" y="119"/>
                </a:cubicBezTo>
                <a:cubicBezTo>
                  <a:pt x="122" y="117"/>
                  <a:pt x="122" y="117"/>
                  <a:pt x="122" y="117"/>
                </a:cubicBezTo>
                <a:cubicBezTo>
                  <a:pt x="122" y="117"/>
                  <a:pt x="122" y="117"/>
                  <a:pt x="122" y="117"/>
                </a:cubicBezTo>
                <a:cubicBezTo>
                  <a:pt x="124" y="118"/>
                  <a:pt x="127" y="118"/>
                  <a:pt x="129" y="118"/>
                </a:cubicBezTo>
                <a:cubicBezTo>
                  <a:pt x="129" y="117"/>
                  <a:pt x="129" y="117"/>
                  <a:pt x="129" y="117"/>
                </a:cubicBezTo>
                <a:cubicBezTo>
                  <a:pt x="123" y="116"/>
                  <a:pt x="123" y="116"/>
                  <a:pt x="123" y="116"/>
                </a:cubicBezTo>
                <a:cubicBezTo>
                  <a:pt x="123" y="115"/>
                  <a:pt x="123" y="115"/>
                  <a:pt x="123" y="115"/>
                </a:cubicBezTo>
                <a:cubicBezTo>
                  <a:pt x="123" y="113"/>
                  <a:pt x="122" y="111"/>
                  <a:pt x="122" y="109"/>
                </a:cubicBezTo>
                <a:cubicBezTo>
                  <a:pt x="122" y="108"/>
                  <a:pt x="122" y="108"/>
                  <a:pt x="122" y="108"/>
                </a:cubicBezTo>
                <a:cubicBezTo>
                  <a:pt x="122" y="107"/>
                  <a:pt x="122" y="107"/>
                  <a:pt x="122" y="107"/>
                </a:cubicBezTo>
                <a:cubicBezTo>
                  <a:pt x="123" y="107"/>
                  <a:pt x="123" y="107"/>
                  <a:pt x="123" y="107"/>
                </a:cubicBezTo>
                <a:cubicBezTo>
                  <a:pt x="123" y="107"/>
                  <a:pt x="124" y="107"/>
                  <a:pt x="125" y="107"/>
                </a:cubicBezTo>
                <a:cubicBezTo>
                  <a:pt x="126" y="107"/>
                  <a:pt x="128" y="107"/>
                  <a:pt x="129" y="107"/>
                </a:cubicBezTo>
                <a:cubicBezTo>
                  <a:pt x="129" y="106"/>
                  <a:pt x="129" y="106"/>
                  <a:pt x="129" y="106"/>
                </a:cubicBezTo>
                <a:cubicBezTo>
                  <a:pt x="123" y="106"/>
                  <a:pt x="118" y="105"/>
                  <a:pt x="114" y="101"/>
                </a:cubicBezTo>
                <a:cubicBezTo>
                  <a:pt x="113" y="101"/>
                  <a:pt x="112" y="100"/>
                  <a:pt x="112" y="100"/>
                </a:cubicBezTo>
                <a:cubicBezTo>
                  <a:pt x="111" y="99"/>
                  <a:pt x="111" y="98"/>
                  <a:pt x="111" y="97"/>
                </a:cubicBezTo>
                <a:cubicBezTo>
                  <a:pt x="111" y="96"/>
                  <a:pt x="111" y="94"/>
                  <a:pt x="111" y="93"/>
                </a:cubicBezTo>
                <a:cubicBezTo>
                  <a:pt x="111" y="92"/>
                  <a:pt x="111" y="91"/>
                  <a:pt x="111" y="90"/>
                </a:cubicBezTo>
                <a:cubicBezTo>
                  <a:pt x="111" y="90"/>
                  <a:pt x="111" y="90"/>
                  <a:pt x="111" y="90"/>
                </a:cubicBezTo>
                <a:cubicBezTo>
                  <a:pt x="107" y="84"/>
                  <a:pt x="107" y="84"/>
                  <a:pt x="107" y="84"/>
                </a:cubicBezTo>
                <a:cubicBezTo>
                  <a:pt x="107" y="84"/>
                  <a:pt x="107" y="84"/>
                  <a:pt x="107" y="84"/>
                </a:cubicBezTo>
                <a:cubicBezTo>
                  <a:pt x="107" y="83"/>
                  <a:pt x="107" y="82"/>
                  <a:pt x="107" y="82"/>
                </a:cubicBezTo>
                <a:cubicBezTo>
                  <a:pt x="108" y="82"/>
                  <a:pt x="108" y="82"/>
                  <a:pt x="109" y="82"/>
                </a:cubicBezTo>
                <a:cubicBezTo>
                  <a:pt x="110" y="81"/>
                  <a:pt x="111" y="81"/>
                  <a:pt x="111" y="81"/>
                </a:cubicBezTo>
                <a:cubicBezTo>
                  <a:pt x="111" y="81"/>
                  <a:pt x="111" y="81"/>
                  <a:pt x="111" y="81"/>
                </a:cubicBezTo>
                <a:cubicBezTo>
                  <a:pt x="117" y="81"/>
                  <a:pt x="123" y="82"/>
                  <a:pt x="129" y="82"/>
                </a:cubicBezTo>
                <a:cubicBezTo>
                  <a:pt x="129" y="81"/>
                  <a:pt x="129" y="81"/>
                  <a:pt x="129" y="81"/>
                </a:cubicBezTo>
                <a:cubicBezTo>
                  <a:pt x="123" y="80"/>
                  <a:pt x="117" y="80"/>
                  <a:pt x="110" y="80"/>
                </a:cubicBezTo>
                <a:cubicBezTo>
                  <a:pt x="110" y="80"/>
                  <a:pt x="110" y="80"/>
                  <a:pt x="110" y="80"/>
                </a:cubicBezTo>
                <a:cubicBezTo>
                  <a:pt x="109" y="81"/>
                  <a:pt x="109" y="81"/>
                  <a:pt x="108" y="81"/>
                </a:cubicBezTo>
                <a:cubicBezTo>
                  <a:pt x="108" y="81"/>
                  <a:pt x="108" y="81"/>
                  <a:pt x="108" y="81"/>
                </a:cubicBezTo>
                <a:cubicBezTo>
                  <a:pt x="107" y="81"/>
                  <a:pt x="106" y="80"/>
                  <a:pt x="106" y="80"/>
                </a:cubicBezTo>
                <a:cubicBezTo>
                  <a:pt x="106" y="79"/>
                  <a:pt x="105" y="79"/>
                  <a:pt x="105" y="78"/>
                </a:cubicBezTo>
                <a:cubicBezTo>
                  <a:pt x="105" y="77"/>
                  <a:pt x="105" y="76"/>
                  <a:pt x="105" y="75"/>
                </a:cubicBezTo>
                <a:cubicBezTo>
                  <a:pt x="105" y="74"/>
                  <a:pt x="105" y="74"/>
                  <a:pt x="105" y="73"/>
                </a:cubicBezTo>
                <a:cubicBezTo>
                  <a:pt x="105" y="73"/>
                  <a:pt x="105" y="73"/>
                  <a:pt x="105" y="73"/>
                </a:cubicBezTo>
                <a:cubicBezTo>
                  <a:pt x="105" y="73"/>
                  <a:pt x="105" y="73"/>
                  <a:pt x="105" y="73"/>
                </a:cubicBezTo>
                <a:cubicBezTo>
                  <a:pt x="104" y="72"/>
                  <a:pt x="103" y="71"/>
                  <a:pt x="103" y="69"/>
                </a:cubicBezTo>
                <a:cubicBezTo>
                  <a:pt x="102" y="68"/>
                  <a:pt x="102" y="67"/>
                  <a:pt x="101" y="66"/>
                </a:cubicBezTo>
                <a:cubicBezTo>
                  <a:pt x="101" y="66"/>
                  <a:pt x="101" y="66"/>
                  <a:pt x="101" y="66"/>
                </a:cubicBezTo>
                <a:cubicBezTo>
                  <a:pt x="101" y="66"/>
                  <a:pt x="101" y="66"/>
                  <a:pt x="101" y="66"/>
                </a:cubicBezTo>
                <a:cubicBezTo>
                  <a:pt x="97" y="55"/>
                  <a:pt x="89" y="46"/>
                  <a:pt x="81" y="38"/>
                </a:cubicBezTo>
                <a:moveTo>
                  <a:pt x="1208" y="38"/>
                </a:moveTo>
                <a:cubicBezTo>
                  <a:pt x="1208" y="38"/>
                  <a:pt x="1208" y="38"/>
                  <a:pt x="1208" y="38"/>
                </a:cubicBezTo>
                <a:cubicBezTo>
                  <a:pt x="1209" y="38"/>
                  <a:pt x="1210" y="38"/>
                  <a:pt x="1210" y="38"/>
                </a:cubicBezTo>
                <a:cubicBezTo>
                  <a:pt x="1211" y="38"/>
                  <a:pt x="1211" y="38"/>
                  <a:pt x="1211" y="38"/>
                </a:cubicBezTo>
                <a:cubicBezTo>
                  <a:pt x="1211" y="38"/>
                  <a:pt x="1211" y="38"/>
                  <a:pt x="1211" y="38"/>
                </a:cubicBezTo>
                <a:cubicBezTo>
                  <a:pt x="1212" y="39"/>
                  <a:pt x="1212" y="39"/>
                  <a:pt x="1213" y="40"/>
                </a:cubicBezTo>
                <a:cubicBezTo>
                  <a:pt x="1213" y="39"/>
                  <a:pt x="1213" y="39"/>
                  <a:pt x="1213" y="39"/>
                </a:cubicBezTo>
                <a:cubicBezTo>
                  <a:pt x="1212" y="38"/>
                  <a:pt x="1211" y="38"/>
                  <a:pt x="1210" y="38"/>
                </a:cubicBezTo>
                <a:cubicBezTo>
                  <a:pt x="1210" y="38"/>
                  <a:pt x="1210" y="38"/>
                  <a:pt x="1210" y="38"/>
                </a:cubicBezTo>
                <a:cubicBezTo>
                  <a:pt x="1209" y="38"/>
                  <a:pt x="1209" y="38"/>
                  <a:pt x="1209" y="38"/>
                </a:cubicBezTo>
                <a:cubicBezTo>
                  <a:pt x="1209" y="38"/>
                  <a:pt x="1209" y="38"/>
                  <a:pt x="1209" y="38"/>
                </a:cubicBezTo>
                <a:cubicBezTo>
                  <a:pt x="1208" y="38"/>
                  <a:pt x="1208" y="38"/>
                  <a:pt x="1208" y="38"/>
                </a:cubicBezTo>
                <a:moveTo>
                  <a:pt x="1206" y="38"/>
                </a:moveTo>
                <a:cubicBezTo>
                  <a:pt x="1203" y="38"/>
                  <a:pt x="1200" y="39"/>
                  <a:pt x="1198" y="40"/>
                </a:cubicBezTo>
                <a:cubicBezTo>
                  <a:pt x="1198" y="41"/>
                  <a:pt x="1198" y="41"/>
                  <a:pt x="1198" y="41"/>
                </a:cubicBezTo>
                <a:cubicBezTo>
                  <a:pt x="1200" y="40"/>
                  <a:pt x="1203" y="39"/>
                  <a:pt x="1206" y="38"/>
                </a:cubicBezTo>
                <a:cubicBezTo>
                  <a:pt x="1206" y="38"/>
                  <a:pt x="1206" y="38"/>
                  <a:pt x="1206" y="38"/>
                </a:cubicBezTo>
                <a:moveTo>
                  <a:pt x="1176" y="37"/>
                </a:moveTo>
                <a:cubicBezTo>
                  <a:pt x="1175" y="39"/>
                  <a:pt x="1174" y="41"/>
                  <a:pt x="1173" y="43"/>
                </a:cubicBezTo>
                <a:cubicBezTo>
                  <a:pt x="1173" y="49"/>
                  <a:pt x="1173" y="49"/>
                  <a:pt x="1173" y="49"/>
                </a:cubicBezTo>
                <a:cubicBezTo>
                  <a:pt x="1174" y="49"/>
                  <a:pt x="1175" y="49"/>
                  <a:pt x="1176" y="49"/>
                </a:cubicBezTo>
                <a:cubicBezTo>
                  <a:pt x="1176" y="48"/>
                  <a:pt x="1176" y="48"/>
                  <a:pt x="1176" y="48"/>
                </a:cubicBezTo>
                <a:cubicBezTo>
                  <a:pt x="1176" y="48"/>
                  <a:pt x="1176" y="48"/>
                  <a:pt x="1176" y="48"/>
                </a:cubicBezTo>
                <a:cubicBezTo>
                  <a:pt x="1175" y="47"/>
                  <a:pt x="1175" y="47"/>
                  <a:pt x="1175" y="47"/>
                </a:cubicBezTo>
                <a:cubicBezTo>
                  <a:pt x="1175" y="47"/>
                  <a:pt x="1175" y="47"/>
                  <a:pt x="1175" y="47"/>
                </a:cubicBezTo>
                <a:cubicBezTo>
                  <a:pt x="1174" y="47"/>
                  <a:pt x="1174" y="47"/>
                  <a:pt x="1174" y="47"/>
                </a:cubicBezTo>
                <a:cubicBezTo>
                  <a:pt x="1174" y="47"/>
                  <a:pt x="1173" y="46"/>
                  <a:pt x="1173" y="45"/>
                </a:cubicBezTo>
                <a:cubicBezTo>
                  <a:pt x="1173" y="44"/>
                  <a:pt x="1174" y="43"/>
                  <a:pt x="1174" y="42"/>
                </a:cubicBezTo>
                <a:cubicBezTo>
                  <a:pt x="1175" y="41"/>
                  <a:pt x="1175" y="40"/>
                  <a:pt x="1175" y="40"/>
                </a:cubicBezTo>
                <a:cubicBezTo>
                  <a:pt x="1176" y="40"/>
                  <a:pt x="1176" y="40"/>
                  <a:pt x="1176" y="40"/>
                </a:cubicBezTo>
                <a:cubicBezTo>
                  <a:pt x="1176" y="39"/>
                  <a:pt x="1176" y="39"/>
                  <a:pt x="1176" y="39"/>
                </a:cubicBezTo>
                <a:cubicBezTo>
                  <a:pt x="1176" y="39"/>
                  <a:pt x="1176" y="39"/>
                  <a:pt x="1176" y="39"/>
                </a:cubicBezTo>
                <a:cubicBezTo>
                  <a:pt x="1176" y="39"/>
                  <a:pt x="1176" y="39"/>
                  <a:pt x="1176" y="38"/>
                </a:cubicBezTo>
                <a:cubicBezTo>
                  <a:pt x="1176" y="37"/>
                  <a:pt x="1176" y="37"/>
                  <a:pt x="1176" y="37"/>
                </a:cubicBezTo>
                <a:moveTo>
                  <a:pt x="495" y="37"/>
                </a:moveTo>
                <a:cubicBezTo>
                  <a:pt x="494" y="37"/>
                  <a:pt x="493" y="38"/>
                  <a:pt x="493" y="38"/>
                </a:cubicBezTo>
                <a:cubicBezTo>
                  <a:pt x="493" y="39"/>
                  <a:pt x="493" y="39"/>
                  <a:pt x="493" y="39"/>
                </a:cubicBezTo>
                <a:cubicBezTo>
                  <a:pt x="493" y="38"/>
                  <a:pt x="494" y="38"/>
                  <a:pt x="495" y="38"/>
                </a:cubicBezTo>
                <a:cubicBezTo>
                  <a:pt x="495" y="37"/>
                  <a:pt x="495" y="37"/>
                  <a:pt x="495" y="37"/>
                </a:cubicBezTo>
                <a:moveTo>
                  <a:pt x="689" y="37"/>
                </a:moveTo>
                <a:cubicBezTo>
                  <a:pt x="689" y="37"/>
                  <a:pt x="689" y="37"/>
                  <a:pt x="688" y="38"/>
                </a:cubicBezTo>
                <a:cubicBezTo>
                  <a:pt x="688" y="39"/>
                  <a:pt x="686" y="40"/>
                  <a:pt x="685" y="40"/>
                </a:cubicBezTo>
                <a:cubicBezTo>
                  <a:pt x="685" y="40"/>
                  <a:pt x="685" y="40"/>
                  <a:pt x="685" y="40"/>
                </a:cubicBezTo>
                <a:cubicBezTo>
                  <a:pt x="684" y="40"/>
                  <a:pt x="684" y="40"/>
                  <a:pt x="683" y="40"/>
                </a:cubicBezTo>
                <a:cubicBezTo>
                  <a:pt x="680" y="40"/>
                  <a:pt x="680" y="40"/>
                  <a:pt x="680" y="40"/>
                </a:cubicBezTo>
                <a:cubicBezTo>
                  <a:pt x="680" y="41"/>
                  <a:pt x="680" y="41"/>
                  <a:pt x="680" y="41"/>
                </a:cubicBezTo>
                <a:cubicBezTo>
                  <a:pt x="682" y="41"/>
                  <a:pt x="684" y="40"/>
                  <a:pt x="686" y="40"/>
                </a:cubicBezTo>
                <a:cubicBezTo>
                  <a:pt x="687" y="40"/>
                  <a:pt x="687" y="40"/>
                  <a:pt x="687" y="40"/>
                </a:cubicBezTo>
                <a:cubicBezTo>
                  <a:pt x="687" y="48"/>
                  <a:pt x="687" y="48"/>
                  <a:pt x="687" y="48"/>
                </a:cubicBezTo>
                <a:cubicBezTo>
                  <a:pt x="686" y="48"/>
                  <a:pt x="686" y="48"/>
                  <a:pt x="686" y="48"/>
                </a:cubicBezTo>
                <a:cubicBezTo>
                  <a:pt x="684" y="49"/>
                  <a:pt x="682" y="49"/>
                  <a:pt x="680" y="49"/>
                </a:cubicBezTo>
                <a:cubicBezTo>
                  <a:pt x="680" y="50"/>
                  <a:pt x="680" y="50"/>
                  <a:pt x="680" y="50"/>
                </a:cubicBezTo>
                <a:cubicBezTo>
                  <a:pt x="682" y="50"/>
                  <a:pt x="684" y="49"/>
                  <a:pt x="686" y="49"/>
                </a:cubicBezTo>
                <a:cubicBezTo>
                  <a:pt x="686" y="49"/>
                  <a:pt x="686" y="49"/>
                  <a:pt x="686" y="49"/>
                </a:cubicBezTo>
                <a:cubicBezTo>
                  <a:pt x="687" y="49"/>
                  <a:pt x="687" y="49"/>
                  <a:pt x="687" y="49"/>
                </a:cubicBezTo>
                <a:cubicBezTo>
                  <a:pt x="687" y="50"/>
                  <a:pt x="688" y="51"/>
                  <a:pt x="689" y="52"/>
                </a:cubicBezTo>
                <a:cubicBezTo>
                  <a:pt x="689" y="47"/>
                  <a:pt x="689" y="47"/>
                  <a:pt x="689" y="47"/>
                </a:cubicBezTo>
                <a:cubicBezTo>
                  <a:pt x="689" y="46"/>
                  <a:pt x="689" y="46"/>
                  <a:pt x="689" y="45"/>
                </a:cubicBezTo>
                <a:cubicBezTo>
                  <a:pt x="689" y="44"/>
                  <a:pt x="689" y="44"/>
                  <a:pt x="689" y="43"/>
                </a:cubicBezTo>
                <a:cubicBezTo>
                  <a:pt x="689" y="37"/>
                  <a:pt x="689" y="37"/>
                  <a:pt x="689" y="37"/>
                </a:cubicBezTo>
                <a:moveTo>
                  <a:pt x="37" y="37"/>
                </a:moveTo>
                <a:cubicBezTo>
                  <a:pt x="37" y="38"/>
                  <a:pt x="37" y="38"/>
                  <a:pt x="37" y="38"/>
                </a:cubicBezTo>
                <a:cubicBezTo>
                  <a:pt x="44" y="39"/>
                  <a:pt x="44" y="39"/>
                  <a:pt x="44" y="39"/>
                </a:cubicBezTo>
                <a:cubicBezTo>
                  <a:pt x="44" y="39"/>
                  <a:pt x="44" y="39"/>
                  <a:pt x="44" y="39"/>
                </a:cubicBezTo>
                <a:cubicBezTo>
                  <a:pt x="45" y="40"/>
                  <a:pt x="45" y="40"/>
                  <a:pt x="46" y="40"/>
                </a:cubicBezTo>
                <a:cubicBezTo>
                  <a:pt x="46" y="40"/>
                  <a:pt x="46" y="40"/>
                  <a:pt x="46" y="40"/>
                </a:cubicBezTo>
                <a:cubicBezTo>
                  <a:pt x="43" y="39"/>
                  <a:pt x="40" y="38"/>
                  <a:pt x="37" y="37"/>
                </a:cubicBezTo>
                <a:moveTo>
                  <a:pt x="737" y="37"/>
                </a:moveTo>
                <a:cubicBezTo>
                  <a:pt x="737" y="38"/>
                  <a:pt x="737" y="38"/>
                  <a:pt x="737" y="38"/>
                </a:cubicBezTo>
                <a:cubicBezTo>
                  <a:pt x="740" y="38"/>
                  <a:pt x="744" y="39"/>
                  <a:pt x="747" y="40"/>
                </a:cubicBezTo>
                <a:cubicBezTo>
                  <a:pt x="747" y="39"/>
                  <a:pt x="747" y="39"/>
                  <a:pt x="747" y="39"/>
                </a:cubicBezTo>
                <a:cubicBezTo>
                  <a:pt x="744" y="38"/>
                  <a:pt x="740" y="37"/>
                  <a:pt x="737" y="37"/>
                </a:cubicBezTo>
                <a:moveTo>
                  <a:pt x="29" y="35"/>
                </a:moveTo>
                <a:cubicBezTo>
                  <a:pt x="29" y="36"/>
                  <a:pt x="29" y="36"/>
                  <a:pt x="29" y="36"/>
                </a:cubicBezTo>
                <a:cubicBezTo>
                  <a:pt x="35" y="37"/>
                  <a:pt x="35" y="37"/>
                  <a:pt x="35" y="37"/>
                </a:cubicBezTo>
                <a:cubicBezTo>
                  <a:pt x="35" y="36"/>
                  <a:pt x="35" y="36"/>
                  <a:pt x="35" y="36"/>
                </a:cubicBezTo>
                <a:cubicBezTo>
                  <a:pt x="33" y="36"/>
                  <a:pt x="31" y="35"/>
                  <a:pt x="29" y="35"/>
                </a:cubicBezTo>
                <a:moveTo>
                  <a:pt x="509" y="35"/>
                </a:moveTo>
                <a:cubicBezTo>
                  <a:pt x="509" y="35"/>
                  <a:pt x="509" y="35"/>
                  <a:pt x="509" y="35"/>
                </a:cubicBezTo>
                <a:cubicBezTo>
                  <a:pt x="510" y="36"/>
                  <a:pt x="511" y="36"/>
                  <a:pt x="511" y="37"/>
                </a:cubicBezTo>
                <a:cubicBezTo>
                  <a:pt x="511" y="36"/>
                  <a:pt x="511" y="36"/>
                  <a:pt x="511" y="36"/>
                </a:cubicBezTo>
                <a:cubicBezTo>
                  <a:pt x="511" y="35"/>
                  <a:pt x="510" y="35"/>
                  <a:pt x="509" y="35"/>
                </a:cubicBezTo>
                <a:moveTo>
                  <a:pt x="26" y="35"/>
                </a:moveTo>
                <a:cubicBezTo>
                  <a:pt x="27" y="35"/>
                  <a:pt x="27" y="35"/>
                  <a:pt x="27" y="35"/>
                </a:cubicBezTo>
                <a:cubicBezTo>
                  <a:pt x="27" y="35"/>
                  <a:pt x="27" y="35"/>
                  <a:pt x="27" y="35"/>
                </a:cubicBezTo>
                <a:cubicBezTo>
                  <a:pt x="27" y="35"/>
                  <a:pt x="27" y="35"/>
                  <a:pt x="26" y="35"/>
                </a:cubicBezTo>
                <a:moveTo>
                  <a:pt x="507" y="35"/>
                </a:moveTo>
                <a:cubicBezTo>
                  <a:pt x="504" y="35"/>
                  <a:pt x="501" y="35"/>
                  <a:pt x="499" y="35"/>
                </a:cubicBezTo>
                <a:cubicBezTo>
                  <a:pt x="498" y="36"/>
                  <a:pt x="497" y="36"/>
                  <a:pt x="497" y="36"/>
                </a:cubicBezTo>
                <a:cubicBezTo>
                  <a:pt x="497" y="37"/>
                  <a:pt x="497" y="37"/>
                  <a:pt x="497" y="37"/>
                </a:cubicBezTo>
                <a:cubicBezTo>
                  <a:pt x="500" y="35"/>
                  <a:pt x="503" y="35"/>
                  <a:pt x="507" y="35"/>
                </a:cubicBezTo>
                <a:cubicBezTo>
                  <a:pt x="507" y="35"/>
                  <a:pt x="507" y="35"/>
                  <a:pt x="507" y="35"/>
                </a:cubicBezTo>
                <a:moveTo>
                  <a:pt x="470" y="34"/>
                </a:moveTo>
                <a:cubicBezTo>
                  <a:pt x="470" y="34"/>
                  <a:pt x="469" y="35"/>
                  <a:pt x="469" y="35"/>
                </a:cubicBezTo>
                <a:cubicBezTo>
                  <a:pt x="468" y="37"/>
                  <a:pt x="468" y="40"/>
                  <a:pt x="468" y="42"/>
                </a:cubicBezTo>
                <a:cubicBezTo>
                  <a:pt x="468" y="44"/>
                  <a:pt x="468" y="46"/>
                  <a:pt x="469" y="47"/>
                </a:cubicBezTo>
                <a:cubicBezTo>
                  <a:pt x="469" y="48"/>
                  <a:pt x="469" y="48"/>
                  <a:pt x="469" y="48"/>
                </a:cubicBezTo>
                <a:cubicBezTo>
                  <a:pt x="469" y="48"/>
                  <a:pt x="469" y="48"/>
                  <a:pt x="469" y="48"/>
                </a:cubicBezTo>
                <a:cubicBezTo>
                  <a:pt x="468" y="50"/>
                  <a:pt x="468" y="50"/>
                  <a:pt x="468" y="50"/>
                </a:cubicBezTo>
                <a:cubicBezTo>
                  <a:pt x="467" y="50"/>
                  <a:pt x="467" y="50"/>
                  <a:pt x="467" y="50"/>
                </a:cubicBezTo>
                <a:cubicBezTo>
                  <a:pt x="467" y="50"/>
                  <a:pt x="467" y="50"/>
                  <a:pt x="466" y="49"/>
                </a:cubicBezTo>
                <a:cubicBezTo>
                  <a:pt x="466" y="51"/>
                  <a:pt x="466" y="51"/>
                  <a:pt x="466" y="51"/>
                </a:cubicBezTo>
                <a:cubicBezTo>
                  <a:pt x="467" y="51"/>
                  <a:pt x="469" y="51"/>
                  <a:pt x="470" y="51"/>
                </a:cubicBezTo>
                <a:cubicBezTo>
                  <a:pt x="470" y="45"/>
                  <a:pt x="470" y="45"/>
                  <a:pt x="470" y="45"/>
                </a:cubicBezTo>
                <a:cubicBezTo>
                  <a:pt x="469" y="44"/>
                  <a:pt x="469" y="43"/>
                  <a:pt x="469" y="42"/>
                </a:cubicBezTo>
                <a:cubicBezTo>
                  <a:pt x="469" y="41"/>
                  <a:pt x="469" y="39"/>
                  <a:pt x="469" y="39"/>
                </a:cubicBezTo>
                <a:cubicBezTo>
                  <a:pt x="470" y="38"/>
                  <a:pt x="470" y="38"/>
                  <a:pt x="470" y="38"/>
                </a:cubicBezTo>
                <a:cubicBezTo>
                  <a:pt x="470" y="38"/>
                  <a:pt x="470" y="38"/>
                  <a:pt x="470" y="38"/>
                </a:cubicBezTo>
                <a:cubicBezTo>
                  <a:pt x="470" y="34"/>
                  <a:pt x="470" y="34"/>
                  <a:pt x="470" y="34"/>
                </a:cubicBezTo>
                <a:moveTo>
                  <a:pt x="399" y="33"/>
                </a:moveTo>
                <a:cubicBezTo>
                  <a:pt x="399" y="35"/>
                  <a:pt x="398" y="36"/>
                  <a:pt x="398" y="38"/>
                </a:cubicBezTo>
                <a:cubicBezTo>
                  <a:pt x="398" y="39"/>
                  <a:pt x="398" y="41"/>
                  <a:pt x="399" y="42"/>
                </a:cubicBezTo>
                <a:cubicBezTo>
                  <a:pt x="399" y="42"/>
                  <a:pt x="399" y="42"/>
                  <a:pt x="399" y="42"/>
                </a:cubicBezTo>
                <a:cubicBezTo>
                  <a:pt x="399" y="42"/>
                  <a:pt x="399" y="42"/>
                  <a:pt x="399" y="42"/>
                </a:cubicBezTo>
                <a:cubicBezTo>
                  <a:pt x="399" y="43"/>
                  <a:pt x="399" y="43"/>
                  <a:pt x="399" y="44"/>
                </a:cubicBezTo>
                <a:cubicBezTo>
                  <a:pt x="399" y="33"/>
                  <a:pt x="399" y="33"/>
                  <a:pt x="399" y="33"/>
                </a:cubicBezTo>
                <a:moveTo>
                  <a:pt x="1108" y="33"/>
                </a:moveTo>
                <a:cubicBezTo>
                  <a:pt x="1107" y="34"/>
                  <a:pt x="1107" y="35"/>
                  <a:pt x="1107" y="37"/>
                </a:cubicBezTo>
                <a:cubicBezTo>
                  <a:pt x="1107" y="38"/>
                  <a:pt x="1107" y="38"/>
                  <a:pt x="1107" y="38"/>
                </a:cubicBezTo>
                <a:cubicBezTo>
                  <a:pt x="1107" y="39"/>
                  <a:pt x="1107" y="40"/>
                  <a:pt x="1108" y="41"/>
                </a:cubicBezTo>
                <a:cubicBezTo>
                  <a:pt x="1108" y="33"/>
                  <a:pt x="1108" y="33"/>
                  <a:pt x="1108" y="33"/>
                </a:cubicBezTo>
                <a:moveTo>
                  <a:pt x="8" y="32"/>
                </a:moveTo>
                <a:cubicBezTo>
                  <a:pt x="8" y="32"/>
                  <a:pt x="8" y="32"/>
                  <a:pt x="8" y="32"/>
                </a:cubicBezTo>
                <a:cubicBezTo>
                  <a:pt x="8" y="32"/>
                  <a:pt x="8" y="32"/>
                  <a:pt x="8" y="32"/>
                </a:cubicBezTo>
                <a:cubicBezTo>
                  <a:pt x="7" y="33"/>
                  <a:pt x="7" y="33"/>
                  <a:pt x="6" y="33"/>
                </a:cubicBezTo>
                <a:cubicBezTo>
                  <a:pt x="5" y="33"/>
                  <a:pt x="4" y="32"/>
                  <a:pt x="3" y="32"/>
                </a:cubicBezTo>
                <a:cubicBezTo>
                  <a:pt x="3" y="32"/>
                  <a:pt x="3" y="32"/>
                  <a:pt x="3" y="32"/>
                </a:cubicBezTo>
                <a:cubicBezTo>
                  <a:pt x="2" y="32"/>
                  <a:pt x="1" y="33"/>
                  <a:pt x="1" y="33"/>
                </a:cubicBezTo>
                <a:cubicBezTo>
                  <a:pt x="1" y="33"/>
                  <a:pt x="0" y="33"/>
                  <a:pt x="0" y="33"/>
                </a:cubicBezTo>
                <a:cubicBezTo>
                  <a:pt x="1" y="33"/>
                  <a:pt x="3" y="33"/>
                  <a:pt x="4" y="33"/>
                </a:cubicBezTo>
                <a:cubicBezTo>
                  <a:pt x="7" y="33"/>
                  <a:pt x="11" y="33"/>
                  <a:pt x="14" y="34"/>
                </a:cubicBezTo>
                <a:cubicBezTo>
                  <a:pt x="14" y="34"/>
                  <a:pt x="14" y="34"/>
                  <a:pt x="14" y="34"/>
                </a:cubicBezTo>
                <a:cubicBezTo>
                  <a:pt x="15" y="34"/>
                  <a:pt x="15" y="34"/>
                  <a:pt x="15" y="34"/>
                </a:cubicBezTo>
                <a:cubicBezTo>
                  <a:pt x="19" y="37"/>
                  <a:pt x="22" y="41"/>
                  <a:pt x="23" y="45"/>
                </a:cubicBezTo>
                <a:cubicBezTo>
                  <a:pt x="27" y="46"/>
                  <a:pt x="27" y="46"/>
                  <a:pt x="27" y="46"/>
                </a:cubicBezTo>
                <a:cubicBezTo>
                  <a:pt x="27" y="45"/>
                  <a:pt x="27" y="45"/>
                  <a:pt x="27" y="45"/>
                </a:cubicBezTo>
                <a:cubicBezTo>
                  <a:pt x="27" y="45"/>
                  <a:pt x="27" y="45"/>
                  <a:pt x="27" y="45"/>
                </a:cubicBezTo>
                <a:cubicBezTo>
                  <a:pt x="26" y="45"/>
                  <a:pt x="26" y="45"/>
                  <a:pt x="26" y="44"/>
                </a:cubicBezTo>
                <a:cubicBezTo>
                  <a:pt x="25" y="44"/>
                  <a:pt x="25" y="44"/>
                  <a:pt x="25" y="44"/>
                </a:cubicBezTo>
                <a:cubicBezTo>
                  <a:pt x="25" y="44"/>
                  <a:pt x="25" y="44"/>
                  <a:pt x="25" y="44"/>
                </a:cubicBezTo>
                <a:cubicBezTo>
                  <a:pt x="25" y="43"/>
                  <a:pt x="26" y="42"/>
                  <a:pt x="26" y="41"/>
                </a:cubicBezTo>
                <a:cubicBezTo>
                  <a:pt x="27" y="41"/>
                  <a:pt x="27" y="41"/>
                  <a:pt x="27" y="41"/>
                </a:cubicBezTo>
                <a:cubicBezTo>
                  <a:pt x="27" y="40"/>
                  <a:pt x="27" y="40"/>
                  <a:pt x="27" y="40"/>
                </a:cubicBezTo>
                <a:cubicBezTo>
                  <a:pt x="27" y="41"/>
                  <a:pt x="26" y="41"/>
                  <a:pt x="25" y="41"/>
                </a:cubicBezTo>
                <a:cubicBezTo>
                  <a:pt x="24" y="41"/>
                  <a:pt x="23" y="40"/>
                  <a:pt x="22" y="40"/>
                </a:cubicBezTo>
                <a:cubicBezTo>
                  <a:pt x="21" y="39"/>
                  <a:pt x="20" y="38"/>
                  <a:pt x="20" y="37"/>
                </a:cubicBezTo>
                <a:cubicBezTo>
                  <a:pt x="20" y="36"/>
                  <a:pt x="20" y="36"/>
                  <a:pt x="20" y="36"/>
                </a:cubicBezTo>
                <a:cubicBezTo>
                  <a:pt x="21" y="36"/>
                  <a:pt x="21" y="36"/>
                  <a:pt x="21" y="36"/>
                </a:cubicBezTo>
                <a:cubicBezTo>
                  <a:pt x="22" y="35"/>
                  <a:pt x="23" y="35"/>
                  <a:pt x="25" y="34"/>
                </a:cubicBezTo>
                <a:cubicBezTo>
                  <a:pt x="25" y="34"/>
                  <a:pt x="25" y="35"/>
                  <a:pt x="26" y="35"/>
                </a:cubicBezTo>
                <a:cubicBezTo>
                  <a:pt x="24" y="34"/>
                  <a:pt x="22" y="34"/>
                  <a:pt x="20" y="34"/>
                </a:cubicBezTo>
                <a:cubicBezTo>
                  <a:pt x="19" y="34"/>
                  <a:pt x="18" y="34"/>
                  <a:pt x="17" y="34"/>
                </a:cubicBezTo>
                <a:cubicBezTo>
                  <a:pt x="17" y="34"/>
                  <a:pt x="17" y="34"/>
                  <a:pt x="17" y="34"/>
                </a:cubicBezTo>
                <a:cubicBezTo>
                  <a:pt x="15" y="34"/>
                  <a:pt x="14" y="34"/>
                  <a:pt x="12" y="33"/>
                </a:cubicBezTo>
                <a:cubicBezTo>
                  <a:pt x="11" y="33"/>
                  <a:pt x="10" y="32"/>
                  <a:pt x="8" y="32"/>
                </a:cubicBezTo>
                <a:moveTo>
                  <a:pt x="793" y="32"/>
                </a:moveTo>
                <a:cubicBezTo>
                  <a:pt x="793" y="34"/>
                  <a:pt x="793" y="34"/>
                  <a:pt x="793" y="34"/>
                </a:cubicBezTo>
                <a:cubicBezTo>
                  <a:pt x="799" y="40"/>
                  <a:pt x="804" y="46"/>
                  <a:pt x="809" y="54"/>
                </a:cubicBezTo>
                <a:cubicBezTo>
                  <a:pt x="809" y="54"/>
                  <a:pt x="809" y="54"/>
                  <a:pt x="809" y="54"/>
                </a:cubicBezTo>
                <a:cubicBezTo>
                  <a:pt x="812" y="60"/>
                  <a:pt x="812" y="66"/>
                  <a:pt x="814" y="71"/>
                </a:cubicBezTo>
                <a:cubicBezTo>
                  <a:pt x="814" y="71"/>
                  <a:pt x="814" y="71"/>
                  <a:pt x="814" y="71"/>
                </a:cubicBezTo>
                <a:cubicBezTo>
                  <a:pt x="815" y="81"/>
                  <a:pt x="815" y="81"/>
                  <a:pt x="815" y="81"/>
                </a:cubicBezTo>
                <a:cubicBezTo>
                  <a:pt x="815" y="81"/>
                  <a:pt x="815" y="81"/>
                  <a:pt x="815" y="81"/>
                </a:cubicBezTo>
                <a:cubicBezTo>
                  <a:pt x="814" y="82"/>
                  <a:pt x="813" y="82"/>
                  <a:pt x="813" y="82"/>
                </a:cubicBezTo>
                <a:cubicBezTo>
                  <a:pt x="813" y="82"/>
                  <a:pt x="813" y="82"/>
                  <a:pt x="813" y="82"/>
                </a:cubicBezTo>
                <a:cubicBezTo>
                  <a:pt x="811" y="82"/>
                  <a:pt x="810" y="81"/>
                  <a:pt x="809" y="80"/>
                </a:cubicBezTo>
                <a:cubicBezTo>
                  <a:pt x="808" y="79"/>
                  <a:pt x="807" y="78"/>
                  <a:pt x="806" y="78"/>
                </a:cubicBezTo>
                <a:cubicBezTo>
                  <a:pt x="806" y="78"/>
                  <a:pt x="806" y="78"/>
                  <a:pt x="806" y="78"/>
                </a:cubicBezTo>
                <a:cubicBezTo>
                  <a:pt x="806" y="78"/>
                  <a:pt x="806" y="78"/>
                  <a:pt x="806" y="78"/>
                </a:cubicBezTo>
                <a:cubicBezTo>
                  <a:pt x="802" y="76"/>
                  <a:pt x="797" y="77"/>
                  <a:pt x="793" y="76"/>
                </a:cubicBezTo>
                <a:cubicBezTo>
                  <a:pt x="793" y="78"/>
                  <a:pt x="793" y="78"/>
                  <a:pt x="793" y="78"/>
                </a:cubicBezTo>
                <a:cubicBezTo>
                  <a:pt x="794" y="77"/>
                  <a:pt x="795" y="77"/>
                  <a:pt x="796" y="77"/>
                </a:cubicBezTo>
                <a:cubicBezTo>
                  <a:pt x="801" y="77"/>
                  <a:pt x="807" y="78"/>
                  <a:pt x="811" y="83"/>
                </a:cubicBezTo>
                <a:cubicBezTo>
                  <a:pt x="811" y="83"/>
                  <a:pt x="811" y="83"/>
                  <a:pt x="811" y="83"/>
                </a:cubicBezTo>
                <a:cubicBezTo>
                  <a:pt x="811" y="83"/>
                  <a:pt x="811" y="83"/>
                  <a:pt x="811" y="83"/>
                </a:cubicBezTo>
                <a:cubicBezTo>
                  <a:pt x="812" y="86"/>
                  <a:pt x="815" y="89"/>
                  <a:pt x="815" y="93"/>
                </a:cubicBezTo>
                <a:cubicBezTo>
                  <a:pt x="815" y="94"/>
                  <a:pt x="815" y="95"/>
                  <a:pt x="814" y="97"/>
                </a:cubicBezTo>
                <a:cubicBezTo>
                  <a:pt x="814" y="97"/>
                  <a:pt x="814" y="97"/>
                  <a:pt x="814" y="97"/>
                </a:cubicBezTo>
                <a:cubicBezTo>
                  <a:pt x="814" y="97"/>
                  <a:pt x="814" y="97"/>
                  <a:pt x="814" y="98"/>
                </a:cubicBezTo>
                <a:cubicBezTo>
                  <a:pt x="814" y="98"/>
                  <a:pt x="815" y="98"/>
                  <a:pt x="815" y="98"/>
                </a:cubicBezTo>
                <a:cubicBezTo>
                  <a:pt x="816" y="99"/>
                  <a:pt x="818" y="99"/>
                  <a:pt x="819" y="100"/>
                </a:cubicBezTo>
                <a:cubicBezTo>
                  <a:pt x="822" y="103"/>
                  <a:pt x="824" y="107"/>
                  <a:pt x="824" y="112"/>
                </a:cubicBezTo>
                <a:cubicBezTo>
                  <a:pt x="824" y="112"/>
                  <a:pt x="824" y="113"/>
                  <a:pt x="824" y="113"/>
                </a:cubicBezTo>
                <a:cubicBezTo>
                  <a:pt x="826" y="116"/>
                  <a:pt x="826" y="118"/>
                  <a:pt x="826" y="121"/>
                </a:cubicBezTo>
                <a:cubicBezTo>
                  <a:pt x="826" y="124"/>
                  <a:pt x="826" y="126"/>
                  <a:pt x="825" y="129"/>
                </a:cubicBezTo>
                <a:cubicBezTo>
                  <a:pt x="827" y="131"/>
                  <a:pt x="827" y="133"/>
                  <a:pt x="828" y="135"/>
                </a:cubicBezTo>
                <a:cubicBezTo>
                  <a:pt x="829" y="138"/>
                  <a:pt x="830" y="139"/>
                  <a:pt x="833" y="140"/>
                </a:cubicBezTo>
                <a:cubicBezTo>
                  <a:pt x="833" y="140"/>
                  <a:pt x="833" y="140"/>
                  <a:pt x="833" y="140"/>
                </a:cubicBezTo>
                <a:cubicBezTo>
                  <a:pt x="833" y="140"/>
                  <a:pt x="833" y="140"/>
                  <a:pt x="833" y="140"/>
                </a:cubicBezTo>
                <a:cubicBezTo>
                  <a:pt x="833" y="139"/>
                  <a:pt x="833" y="139"/>
                  <a:pt x="833" y="139"/>
                </a:cubicBezTo>
                <a:cubicBezTo>
                  <a:pt x="833" y="138"/>
                  <a:pt x="833" y="138"/>
                  <a:pt x="833" y="138"/>
                </a:cubicBezTo>
                <a:cubicBezTo>
                  <a:pt x="832" y="138"/>
                  <a:pt x="832" y="138"/>
                  <a:pt x="832" y="138"/>
                </a:cubicBezTo>
                <a:cubicBezTo>
                  <a:pt x="832" y="138"/>
                  <a:pt x="832" y="138"/>
                  <a:pt x="832" y="138"/>
                </a:cubicBezTo>
                <a:cubicBezTo>
                  <a:pt x="832" y="138"/>
                  <a:pt x="831" y="137"/>
                  <a:pt x="830" y="136"/>
                </a:cubicBezTo>
                <a:cubicBezTo>
                  <a:pt x="830" y="136"/>
                  <a:pt x="829" y="135"/>
                  <a:pt x="829" y="134"/>
                </a:cubicBezTo>
                <a:cubicBezTo>
                  <a:pt x="829" y="133"/>
                  <a:pt x="829" y="132"/>
                  <a:pt x="829" y="132"/>
                </a:cubicBezTo>
                <a:cubicBezTo>
                  <a:pt x="830" y="131"/>
                  <a:pt x="830" y="131"/>
                  <a:pt x="830" y="131"/>
                </a:cubicBezTo>
                <a:cubicBezTo>
                  <a:pt x="831" y="132"/>
                  <a:pt x="831" y="132"/>
                  <a:pt x="831" y="132"/>
                </a:cubicBezTo>
                <a:cubicBezTo>
                  <a:pt x="832" y="132"/>
                  <a:pt x="832" y="133"/>
                  <a:pt x="833" y="133"/>
                </a:cubicBezTo>
                <a:cubicBezTo>
                  <a:pt x="833" y="131"/>
                  <a:pt x="833" y="131"/>
                  <a:pt x="833" y="131"/>
                </a:cubicBezTo>
                <a:cubicBezTo>
                  <a:pt x="832" y="131"/>
                  <a:pt x="832" y="130"/>
                  <a:pt x="831" y="130"/>
                </a:cubicBezTo>
                <a:cubicBezTo>
                  <a:pt x="830" y="129"/>
                  <a:pt x="829" y="129"/>
                  <a:pt x="828" y="128"/>
                </a:cubicBezTo>
                <a:cubicBezTo>
                  <a:pt x="827" y="127"/>
                  <a:pt x="827" y="127"/>
                  <a:pt x="827" y="126"/>
                </a:cubicBezTo>
                <a:cubicBezTo>
                  <a:pt x="827" y="125"/>
                  <a:pt x="827" y="124"/>
                  <a:pt x="827" y="123"/>
                </a:cubicBezTo>
                <a:cubicBezTo>
                  <a:pt x="827" y="123"/>
                  <a:pt x="827" y="123"/>
                  <a:pt x="827" y="123"/>
                </a:cubicBezTo>
                <a:cubicBezTo>
                  <a:pt x="828" y="123"/>
                  <a:pt x="828" y="123"/>
                  <a:pt x="828" y="123"/>
                </a:cubicBezTo>
                <a:cubicBezTo>
                  <a:pt x="828" y="122"/>
                  <a:pt x="829" y="122"/>
                  <a:pt x="830" y="122"/>
                </a:cubicBezTo>
                <a:cubicBezTo>
                  <a:pt x="830" y="122"/>
                  <a:pt x="830" y="122"/>
                  <a:pt x="830" y="122"/>
                </a:cubicBezTo>
                <a:cubicBezTo>
                  <a:pt x="831" y="122"/>
                  <a:pt x="832" y="122"/>
                  <a:pt x="833" y="122"/>
                </a:cubicBezTo>
                <a:cubicBezTo>
                  <a:pt x="833" y="121"/>
                  <a:pt x="833" y="121"/>
                  <a:pt x="833" y="121"/>
                </a:cubicBezTo>
                <a:cubicBezTo>
                  <a:pt x="832" y="121"/>
                  <a:pt x="830" y="121"/>
                  <a:pt x="829" y="121"/>
                </a:cubicBezTo>
                <a:cubicBezTo>
                  <a:pt x="829" y="121"/>
                  <a:pt x="829" y="121"/>
                  <a:pt x="829" y="121"/>
                </a:cubicBezTo>
                <a:cubicBezTo>
                  <a:pt x="829" y="121"/>
                  <a:pt x="829" y="121"/>
                  <a:pt x="829" y="121"/>
                </a:cubicBezTo>
                <a:cubicBezTo>
                  <a:pt x="828" y="121"/>
                  <a:pt x="828" y="121"/>
                  <a:pt x="828" y="121"/>
                </a:cubicBezTo>
                <a:cubicBezTo>
                  <a:pt x="827" y="120"/>
                  <a:pt x="827" y="118"/>
                  <a:pt x="827" y="117"/>
                </a:cubicBezTo>
                <a:cubicBezTo>
                  <a:pt x="827" y="116"/>
                  <a:pt x="827" y="115"/>
                  <a:pt x="828" y="115"/>
                </a:cubicBezTo>
                <a:cubicBezTo>
                  <a:pt x="828" y="114"/>
                  <a:pt x="828" y="114"/>
                  <a:pt x="828" y="114"/>
                </a:cubicBezTo>
                <a:cubicBezTo>
                  <a:pt x="829" y="114"/>
                  <a:pt x="829" y="114"/>
                  <a:pt x="829" y="114"/>
                </a:cubicBezTo>
                <a:cubicBezTo>
                  <a:pt x="830" y="115"/>
                  <a:pt x="832" y="115"/>
                  <a:pt x="833" y="115"/>
                </a:cubicBezTo>
                <a:cubicBezTo>
                  <a:pt x="833" y="114"/>
                  <a:pt x="833" y="114"/>
                  <a:pt x="833" y="114"/>
                </a:cubicBezTo>
                <a:cubicBezTo>
                  <a:pt x="831" y="114"/>
                  <a:pt x="829" y="113"/>
                  <a:pt x="827" y="112"/>
                </a:cubicBezTo>
                <a:cubicBezTo>
                  <a:pt x="825" y="112"/>
                  <a:pt x="825" y="112"/>
                  <a:pt x="825" y="112"/>
                </a:cubicBezTo>
                <a:cubicBezTo>
                  <a:pt x="826" y="111"/>
                  <a:pt x="826" y="111"/>
                  <a:pt x="826" y="111"/>
                </a:cubicBezTo>
                <a:cubicBezTo>
                  <a:pt x="826" y="111"/>
                  <a:pt x="826" y="111"/>
                  <a:pt x="826" y="111"/>
                </a:cubicBezTo>
                <a:cubicBezTo>
                  <a:pt x="826" y="110"/>
                  <a:pt x="826" y="110"/>
                  <a:pt x="826" y="109"/>
                </a:cubicBezTo>
                <a:cubicBezTo>
                  <a:pt x="827" y="109"/>
                  <a:pt x="827" y="109"/>
                  <a:pt x="828" y="109"/>
                </a:cubicBezTo>
                <a:cubicBezTo>
                  <a:pt x="828" y="109"/>
                  <a:pt x="828" y="109"/>
                  <a:pt x="828" y="109"/>
                </a:cubicBezTo>
                <a:cubicBezTo>
                  <a:pt x="830" y="109"/>
                  <a:pt x="831" y="109"/>
                  <a:pt x="833" y="109"/>
                </a:cubicBezTo>
                <a:cubicBezTo>
                  <a:pt x="833" y="108"/>
                  <a:pt x="833" y="108"/>
                  <a:pt x="833" y="108"/>
                </a:cubicBezTo>
                <a:cubicBezTo>
                  <a:pt x="833" y="108"/>
                  <a:pt x="833" y="108"/>
                  <a:pt x="833" y="108"/>
                </a:cubicBezTo>
                <a:cubicBezTo>
                  <a:pt x="833" y="108"/>
                  <a:pt x="833" y="108"/>
                  <a:pt x="833" y="108"/>
                </a:cubicBezTo>
                <a:cubicBezTo>
                  <a:pt x="832" y="108"/>
                  <a:pt x="831" y="108"/>
                  <a:pt x="831" y="108"/>
                </a:cubicBezTo>
                <a:cubicBezTo>
                  <a:pt x="831" y="108"/>
                  <a:pt x="831" y="108"/>
                  <a:pt x="831" y="108"/>
                </a:cubicBezTo>
                <a:cubicBezTo>
                  <a:pt x="829" y="108"/>
                  <a:pt x="828" y="108"/>
                  <a:pt x="827" y="107"/>
                </a:cubicBezTo>
                <a:cubicBezTo>
                  <a:pt x="826" y="107"/>
                  <a:pt x="825" y="106"/>
                  <a:pt x="824" y="106"/>
                </a:cubicBezTo>
                <a:cubicBezTo>
                  <a:pt x="824" y="106"/>
                  <a:pt x="824" y="106"/>
                  <a:pt x="824" y="106"/>
                </a:cubicBezTo>
                <a:cubicBezTo>
                  <a:pt x="824" y="105"/>
                  <a:pt x="824" y="105"/>
                  <a:pt x="824" y="105"/>
                </a:cubicBezTo>
                <a:cubicBezTo>
                  <a:pt x="822" y="102"/>
                  <a:pt x="819" y="99"/>
                  <a:pt x="816" y="97"/>
                </a:cubicBezTo>
                <a:cubicBezTo>
                  <a:pt x="816" y="97"/>
                  <a:pt x="816" y="97"/>
                  <a:pt x="816" y="97"/>
                </a:cubicBezTo>
                <a:cubicBezTo>
                  <a:pt x="816" y="97"/>
                  <a:pt x="816" y="97"/>
                  <a:pt x="816" y="97"/>
                </a:cubicBezTo>
                <a:cubicBezTo>
                  <a:pt x="816" y="95"/>
                  <a:pt x="816" y="94"/>
                  <a:pt x="816" y="93"/>
                </a:cubicBezTo>
                <a:cubicBezTo>
                  <a:pt x="816" y="90"/>
                  <a:pt x="816" y="88"/>
                  <a:pt x="815" y="87"/>
                </a:cubicBezTo>
                <a:cubicBezTo>
                  <a:pt x="814" y="85"/>
                  <a:pt x="814" y="85"/>
                  <a:pt x="814" y="85"/>
                </a:cubicBezTo>
                <a:cubicBezTo>
                  <a:pt x="815" y="85"/>
                  <a:pt x="815" y="85"/>
                  <a:pt x="815" y="85"/>
                </a:cubicBezTo>
                <a:cubicBezTo>
                  <a:pt x="818" y="85"/>
                  <a:pt x="820" y="84"/>
                  <a:pt x="822" y="84"/>
                </a:cubicBezTo>
                <a:cubicBezTo>
                  <a:pt x="826" y="84"/>
                  <a:pt x="829" y="85"/>
                  <a:pt x="833" y="86"/>
                </a:cubicBezTo>
                <a:cubicBezTo>
                  <a:pt x="833" y="85"/>
                  <a:pt x="833" y="85"/>
                  <a:pt x="833" y="85"/>
                </a:cubicBezTo>
                <a:cubicBezTo>
                  <a:pt x="832" y="85"/>
                  <a:pt x="832" y="85"/>
                  <a:pt x="832" y="85"/>
                </a:cubicBezTo>
                <a:cubicBezTo>
                  <a:pt x="832" y="85"/>
                  <a:pt x="832" y="85"/>
                  <a:pt x="832" y="85"/>
                </a:cubicBezTo>
                <a:cubicBezTo>
                  <a:pt x="831" y="85"/>
                  <a:pt x="831" y="85"/>
                  <a:pt x="831" y="85"/>
                </a:cubicBezTo>
                <a:cubicBezTo>
                  <a:pt x="831" y="85"/>
                  <a:pt x="831" y="85"/>
                  <a:pt x="831" y="85"/>
                </a:cubicBezTo>
                <a:cubicBezTo>
                  <a:pt x="827" y="84"/>
                  <a:pt x="821" y="84"/>
                  <a:pt x="817" y="82"/>
                </a:cubicBezTo>
                <a:cubicBezTo>
                  <a:pt x="816" y="82"/>
                  <a:pt x="816" y="82"/>
                  <a:pt x="816" y="82"/>
                </a:cubicBezTo>
                <a:cubicBezTo>
                  <a:pt x="816" y="81"/>
                  <a:pt x="816" y="81"/>
                  <a:pt x="816" y="81"/>
                </a:cubicBezTo>
                <a:cubicBezTo>
                  <a:pt x="816" y="80"/>
                  <a:pt x="817" y="79"/>
                  <a:pt x="817" y="78"/>
                </a:cubicBezTo>
                <a:cubicBezTo>
                  <a:pt x="817" y="73"/>
                  <a:pt x="815" y="69"/>
                  <a:pt x="813" y="64"/>
                </a:cubicBezTo>
                <a:cubicBezTo>
                  <a:pt x="813" y="64"/>
                  <a:pt x="813" y="64"/>
                  <a:pt x="813" y="64"/>
                </a:cubicBezTo>
                <a:cubicBezTo>
                  <a:pt x="813" y="64"/>
                  <a:pt x="813" y="64"/>
                  <a:pt x="813" y="64"/>
                </a:cubicBezTo>
                <a:cubicBezTo>
                  <a:pt x="811" y="52"/>
                  <a:pt x="802" y="43"/>
                  <a:pt x="794" y="33"/>
                </a:cubicBezTo>
                <a:cubicBezTo>
                  <a:pt x="794" y="33"/>
                  <a:pt x="793" y="33"/>
                  <a:pt x="793" y="32"/>
                </a:cubicBezTo>
                <a:moveTo>
                  <a:pt x="521" y="31"/>
                </a:moveTo>
                <a:cubicBezTo>
                  <a:pt x="521" y="34"/>
                  <a:pt x="519" y="36"/>
                  <a:pt x="517" y="38"/>
                </a:cubicBezTo>
                <a:cubicBezTo>
                  <a:pt x="517" y="40"/>
                  <a:pt x="517" y="40"/>
                  <a:pt x="517" y="40"/>
                </a:cubicBezTo>
                <a:cubicBezTo>
                  <a:pt x="519" y="39"/>
                  <a:pt x="520" y="37"/>
                  <a:pt x="521" y="35"/>
                </a:cubicBezTo>
                <a:cubicBezTo>
                  <a:pt x="521" y="31"/>
                  <a:pt x="521" y="31"/>
                  <a:pt x="521" y="31"/>
                </a:cubicBezTo>
                <a:moveTo>
                  <a:pt x="716" y="30"/>
                </a:moveTo>
                <a:cubicBezTo>
                  <a:pt x="716" y="31"/>
                  <a:pt x="716" y="31"/>
                  <a:pt x="716" y="31"/>
                </a:cubicBezTo>
                <a:cubicBezTo>
                  <a:pt x="721" y="32"/>
                  <a:pt x="727" y="36"/>
                  <a:pt x="730" y="41"/>
                </a:cubicBezTo>
                <a:cubicBezTo>
                  <a:pt x="731" y="43"/>
                  <a:pt x="731" y="45"/>
                  <a:pt x="731" y="48"/>
                </a:cubicBezTo>
                <a:cubicBezTo>
                  <a:pt x="731" y="49"/>
                  <a:pt x="731" y="50"/>
                  <a:pt x="731" y="52"/>
                </a:cubicBezTo>
                <a:cubicBezTo>
                  <a:pt x="731" y="52"/>
                  <a:pt x="731" y="52"/>
                  <a:pt x="731" y="52"/>
                </a:cubicBezTo>
                <a:cubicBezTo>
                  <a:pt x="731" y="52"/>
                  <a:pt x="731" y="52"/>
                  <a:pt x="731" y="52"/>
                </a:cubicBezTo>
                <a:cubicBezTo>
                  <a:pt x="732" y="52"/>
                  <a:pt x="732" y="52"/>
                  <a:pt x="733" y="51"/>
                </a:cubicBezTo>
                <a:cubicBezTo>
                  <a:pt x="733" y="51"/>
                  <a:pt x="734" y="51"/>
                  <a:pt x="735" y="50"/>
                </a:cubicBezTo>
                <a:cubicBezTo>
                  <a:pt x="735" y="49"/>
                  <a:pt x="735" y="49"/>
                  <a:pt x="735" y="49"/>
                </a:cubicBezTo>
                <a:cubicBezTo>
                  <a:pt x="734" y="48"/>
                  <a:pt x="734" y="48"/>
                  <a:pt x="734" y="48"/>
                </a:cubicBezTo>
                <a:cubicBezTo>
                  <a:pt x="732" y="46"/>
                  <a:pt x="732" y="46"/>
                  <a:pt x="732" y="46"/>
                </a:cubicBezTo>
                <a:cubicBezTo>
                  <a:pt x="735" y="46"/>
                  <a:pt x="735" y="46"/>
                  <a:pt x="735" y="46"/>
                </a:cubicBezTo>
                <a:cubicBezTo>
                  <a:pt x="735" y="44"/>
                  <a:pt x="735" y="44"/>
                  <a:pt x="735" y="44"/>
                </a:cubicBezTo>
                <a:cubicBezTo>
                  <a:pt x="734" y="44"/>
                  <a:pt x="733" y="44"/>
                  <a:pt x="733" y="44"/>
                </a:cubicBezTo>
                <a:cubicBezTo>
                  <a:pt x="733" y="44"/>
                  <a:pt x="733" y="44"/>
                  <a:pt x="733" y="44"/>
                </a:cubicBezTo>
                <a:cubicBezTo>
                  <a:pt x="732" y="44"/>
                  <a:pt x="732" y="44"/>
                  <a:pt x="732" y="44"/>
                </a:cubicBezTo>
                <a:cubicBezTo>
                  <a:pt x="732" y="43"/>
                  <a:pt x="732" y="43"/>
                  <a:pt x="732" y="43"/>
                </a:cubicBezTo>
                <a:cubicBezTo>
                  <a:pt x="732" y="42"/>
                  <a:pt x="731" y="41"/>
                  <a:pt x="731" y="39"/>
                </a:cubicBezTo>
                <a:cubicBezTo>
                  <a:pt x="731" y="38"/>
                  <a:pt x="731" y="38"/>
                  <a:pt x="731" y="38"/>
                </a:cubicBezTo>
                <a:cubicBezTo>
                  <a:pt x="731" y="38"/>
                  <a:pt x="731" y="38"/>
                  <a:pt x="731" y="38"/>
                </a:cubicBezTo>
                <a:cubicBezTo>
                  <a:pt x="733" y="38"/>
                  <a:pt x="734" y="38"/>
                  <a:pt x="735" y="38"/>
                </a:cubicBezTo>
                <a:cubicBezTo>
                  <a:pt x="735" y="36"/>
                  <a:pt x="735" y="36"/>
                  <a:pt x="735" y="36"/>
                </a:cubicBezTo>
                <a:cubicBezTo>
                  <a:pt x="732" y="36"/>
                  <a:pt x="731" y="36"/>
                  <a:pt x="728" y="36"/>
                </a:cubicBezTo>
                <a:cubicBezTo>
                  <a:pt x="728" y="36"/>
                  <a:pt x="728" y="36"/>
                  <a:pt x="728" y="36"/>
                </a:cubicBezTo>
                <a:cubicBezTo>
                  <a:pt x="728" y="36"/>
                  <a:pt x="728" y="36"/>
                  <a:pt x="728" y="36"/>
                </a:cubicBezTo>
                <a:cubicBezTo>
                  <a:pt x="724" y="34"/>
                  <a:pt x="720" y="32"/>
                  <a:pt x="716" y="30"/>
                </a:cubicBezTo>
                <a:moveTo>
                  <a:pt x="371" y="30"/>
                </a:moveTo>
                <a:cubicBezTo>
                  <a:pt x="371" y="31"/>
                  <a:pt x="371" y="31"/>
                  <a:pt x="371" y="31"/>
                </a:cubicBezTo>
                <a:cubicBezTo>
                  <a:pt x="371" y="31"/>
                  <a:pt x="371" y="31"/>
                  <a:pt x="371" y="31"/>
                </a:cubicBezTo>
                <a:cubicBezTo>
                  <a:pt x="372" y="31"/>
                  <a:pt x="372" y="31"/>
                  <a:pt x="372" y="31"/>
                </a:cubicBezTo>
                <a:cubicBezTo>
                  <a:pt x="372" y="31"/>
                  <a:pt x="372" y="31"/>
                  <a:pt x="372" y="31"/>
                </a:cubicBezTo>
                <a:cubicBezTo>
                  <a:pt x="373" y="31"/>
                  <a:pt x="373" y="31"/>
                  <a:pt x="373" y="31"/>
                </a:cubicBezTo>
                <a:cubicBezTo>
                  <a:pt x="375" y="33"/>
                  <a:pt x="375" y="33"/>
                  <a:pt x="375" y="33"/>
                </a:cubicBezTo>
                <a:cubicBezTo>
                  <a:pt x="375" y="34"/>
                  <a:pt x="375" y="34"/>
                  <a:pt x="375" y="34"/>
                </a:cubicBezTo>
                <a:cubicBezTo>
                  <a:pt x="375" y="35"/>
                  <a:pt x="376" y="37"/>
                  <a:pt x="376" y="39"/>
                </a:cubicBezTo>
                <a:cubicBezTo>
                  <a:pt x="376" y="41"/>
                  <a:pt x="375" y="43"/>
                  <a:pt x="374" y="45"/>
                </a:cubicBezTo>
                <a:cubicBezTo>
                  <a:pt x="374" y="45"/>
                  <a:pt x="374" y="45"/>
                  <a:pt x="374" y="45"/>
                </a:cubicBezTo>
                <a:cubicBezTo>
                  <a:pt x="374" y="45"/>
                  <a:pt x="374" y="45"/>
                  <a:pt x="374" y="45"/>
                </a:cubicBezTo>
                <a:cubicBezTo>
                  <a:pt x="373" y="45"/>
                  <a:pt x="372" y="45"/>
                  <a:pt x="371" y="45"/>
                </a:cubicBezTo>
                <a:cubicBezTo>
                  <a:pt x="371" y="46"/>
                  <a:pt x="371" y="46"/>
                  <a:pt x="371" y="46"/>
                </a:cubicBezTo>
                <a:cubicBezTo>
                  <a:pt x="371" y="46"/>
                  <a:pt x="372" y="46"/>
                  <a:pt x="372" y="47"/>
                </a:cubicBezTo>
                <a:cubicBezTo>
                  <a:pt x="372" y="47"/>
                  <a:pt x="372" y="47"/>
                  <a:pt x="373" y="47"/>
                </a:cubicBezTo>
                <a:cubicBezTo>
                  <a:pt x="376" y="46"/>
                  <a:pt x="376" y="46"/>
                  <a:pt x="376" y="46"/>
                </a:cubicBezTo>
                <a:cubicBezTo>
                  <a:pt x="377" y="44"/>
                  <a:pt x="377" y="41"/>
                  <a:pt x="377" y="39"/>
                </a:cubicBezTo>
                <a:cubicBezTo>
                  <a:pt x="377" y="38"/>
                  <a:pt x="377" y="36"/>
                  <a:pt x="377" y="35"/>
                </a:cubicBezTo>
                <a:cubicBezTo>
                  <a:pt x="376" y="33"/>
                  <a:pt x="375" y="32"/>
                  <a:pt x="374" y="31"/>
                </a:cubicBezTo>
                <a:cubicBezTo>
                  <a:pt x="373" y="31"/>
                  <a:pt x="372" y="30"/>
                  <a:pt x="371" y="30"/>
                </a:cubicBezTo>
                <a:moveTo>
                  <a:pt x="358" y="28"/>
                </a:moveTo>
                <a:cubicBezTo>
                  <a:pt x="356" y="28"/>
                  <a:pt x="355" y="29"/>
                  <a:pt x="353" y="30"/>
                </a:cubicBezTo>
                <a:cubicBezTo>
                  <a:pt x="351" y="32"/>
                  <a:pt x="349" y="35"/>
                  <a:pt x="349" y="37"/>
                </a:cubicBezTo>
                <a:cubicBezTo>
                  <a:pt x="349" y="38"/>
                  <a:pt x="349" y="39"/>
                  <a:pt x="350" y="40"/>
                </a:cubicBezTo>
                <a:cubicBezTo>
                  <a:pt x="351" y="40"/>
                  <a:pt x="351" y="40"/>
                  <a:pt x="351" y="40"/>
                </a:cubicBezTo>
                <a:cubicBezTo>
                  <a:pt x="350" y="41"/>
                  <a:pt x="350" y="41"/>
                  <a:pt x="350" y="41"/>
                </a:cubicBezTo>
                <a:cubicBezTo>
                  <a:pt x="346" y="44"/>
                  <a:pt x="343" y="48"/>
                  <a:pt x="341" y="53"/>
                </a:cubicBezTo>
                <a:cubicBezTo>
                  <a:pt x="341" y="54"/>
                  <a:pt x="341" y="55"/>
                  <a:pt x="341" y="57"/>
                </a:cubicBezTo>
                <a:cubicBezTo>
                  <a:pt x="341" y="59"/>
                  <a:pt x="341" y="61"/>
                  <a:pt x="342" y="63"/>
                </a:cubicBezTo>
                <a:cubicBezTo>
                  <a:pt x="343" y="65"/>
                  <a:pt x="344" y="66"/>
                  <a:pt x="346" y="68"/>
                </a:cubicBezTo>
                <a:cubicBezTo>
                  <a:pt x="351" y="69"/>
                  <a:pt x="354" y="71"/>
                  <a:pt x="357" y="75"/>
                </a:cubicBezTo>
                <a:cubicBezTo>
                  <a:pt x="358" y="75"/>
                  <a:pt x="358" y="75"/>
                  <a:pt x="358" y="75"/>
                </a:cubicBezTo>
                <a:cubicBezTo>
                  <a:pt x="358" y="75"/>
                  <a:pt x="358" y="75"/>
                  <a:pt x="358" y="75"/>
                </a:cubicBezTo>
                <a:cubicBezTo>
                  <a:pt x="358" y="75"/>
                  <a:pt x="358" y="75"/>
                  <a:pt x="358" y="76"/>
                </a:cubicBezTo>
                <a:cubicBezTo>
                  <a:pt x="358" y="74"/>
                  <a:pt x="358" y="74"/>
                  <a:pt x="358" y="74"/>
                </a:cubicBezTo>
                <a:cubicBezTo>
                  <a:pt x="357" y="73"/>
                  <a:pt x="356" y="73"/>
                  <a:pt x="356" y="72"/>
                </a:cubicBezTo>
                <a:cubicBezTo>
                  <a:pt x="355" y="71"/>
                  <a:pt x="354" y="70"/>
                  <a:pt x="354" y="69"/>
                </a:cubicBezTo>
                <a:cubicBezTo>
                  <a:pt x="352" y="69"/>
                  <a:pt x="350" y="68"/>
                  <a:pt x="348" y="67"/>
                </a:cubicBezTo>
                <a:cubicBezTo>
                  <a:pt x="346" y="66"/>
                  <a:pt x="344" y="65"/>
                  <a:pt x="343" y="63"/>
                </a:cubicBezTo>
                <a:cubicBezTo>
                  <a:pt x="343" y="63"/>
                  <a:pt x="343" y="63"/>
                  <a:pt x="343" y="63"/>
                </a:cubicBezTo>
                <a:cubicBezTo>
                  <a:pt x="343" y="63"/>
                  <a:pt x="343" y="63"/>
                  <a:pt x="343" y="63"/>
                </a:cubicBezTo>
                <a:cubicBezTo>
                  <a:pt x="343" y="61"/>
                  <a:pt x="342" y="58"/>
                  <a:pt x="342" y="56"/>
                </a:cubicBezTo>
                <a:cubicBezTo>
                  <a:pt x="342" y="54"/>
                  <a:pt x="343" y="52"/>
                  <a:pt x="344" y="49"/>
                </a:cubicBezTo>
                <a:cubicBezTo>
                  <a:pt x="344" y="47"/>
                  <a:pt x="346" y="46"/>
                  <a:pt x="348" y="44"/>
                </a:cubicBezTo>
                <a:cubicBezTo>
                  <a:pt x="350" y="43"/>
                  <a:pt x="351" y="42"/>
                  <a:pt x="352" y="41"/>
                </a:cubicBezTo>
                <a:cubicBezTo>
                  <a:pt x="352" y="40"/>
                  <a:pt x="352" y="40"/>
                  <a:pt x="351" y="39"/>
                </a:cubicBezTo>
                <a:cubicBezTo>
                  <a:pt x="351" y="39"/>
                  <a:pt x="350" y="38"/>
                  <a:pt x="350" y="37"/>
                </a:cubicBezTo>
                <a:cubicBezTo>
                  <a:pt x="350" y="36"/>
                  <a:pt x="350" y="36"/>
                  <a:pt x="350" y="36"/>
                </a:cubicBezTo>
                <a:cubicBezTo>
                  <a:pt x="350" y="36"/>
                  <a:pt x="350" y="36"/>
                  <a:pt x="350" y="36"/>
                </a:cubicBezTo>
                <a:cubicBezTo>
                  <a:pt x="350" y="36"/>
                  <a:pt x="350" y="36"/>
                  <a:pt x="350" y="36"/>
                </a:cubicBezTo>
                <a:cubicBezTo>
                  <a:pt x="351" y="33"/>
                  <a:pt x="353" y="31"/>
                  <a:pt x="355" y="29"/>
                </a:cubicBezTo>
                <a:cubicBezTo>
                  <a:pt x="355" y="29"/>
                  <a:pt x="355" y="29"/>
                  <a:pt x="355" y="29"/>
                </a:cubicBezTo>
                <a:cubicBezTo>
                  <a:pt x="355" y="29"/>
                  <a:pt x="355" y="29"/>
                  <a:pt x="355" y="29"/>
                </a:cubicBezTo>
                <a:cubicBezTo>
                  <a:pt x="356" y="29"/>
                  <a:pt x="357" y="29"/>
                  <a:pt x="358" y="28"/>
                </a:cubicBezTo>
                <a:cubicBezTo>
                  <a:pt x="358" y="28"/>
                  <a:pt x="358" y="28"/>
                  <a:pt x="358" y="28"/>
                </a:cubicBezTo>
                <a:moveTo>
                  <a:pt x="703" y="28"/>
                </a:moveTo>
                <a:cubicBezTo>
                  <a:pt x="700" y="28"/>
                  <a:pt x="697" y="29"/>
                  <a:pt x="693" y="31"/>
                </a:cubicBezTo>
                <a:cubicBezTo>
                  <a:pt x="693" y="32"/>
                  <a:pt x="693" y="32"/>
                  <a:pt x="693" y="32"/>
                </a:cubicBezTo>
                <a:cubicBezTo>
                  <a:pt x="693" y="32"/>
                  <a:pt x="693" y="32"/>
                  <a:pt x="693" y="32"/>
                </a:cubicBezTo>
                <a:cubicBezTo>
                  <a:pt x="692" y="32"/>
                  <a:pt x="691" y="33"/>
                  <a:pt x="691" y="34"/>
                </a:cubicBezTo>
                <a:cubicBezTo>
                  <a:pt x="691" y="36"/>
                  <a:pt x="691" y="36"/>
                  <a:pt x="691" y="36"/>
                </a:cubicBezTo>
                <a:cubicBezTo>
                  <a:pt x="694" y="32"/>
                  <a:pt x="699" y="29"/>
                  <a:pt x="703" y="29"/>
                </a:cubicBezTo>
                <a:cubicBezTo>
                  <a:pt x="703" y="28"/>
                  <a:pt x="703" y="28"/>
                  <a:pt x="703" y="28"/>
                </a:cubicBezTo>
                <a:moveTo>
                  <a:pt x="705" y="28"/>
                </a:moveTo>
                <a:cubicBezTo>
                  <a:pt x="705" y="29"/>
                  <a:pt x="705" y="29"/>
                  <a:pt x="705" y="29"/>
                </a:cubicBezTo>
                <a:cubicBezTo>
                  <a:pt x="706" y="29"/>
                  <a:pt x="706" y="29"/>
                  <a:pt x="706" y="29"/>
                </a:cubicBezTo>
                <a:cubicBezTo>
                  <a:pt x="706" y="29"/>
                  <a:pt x="706" y="29"/>
                  <a:pt x="706" y="29"/>
                </a:cubicBezTo>
                <a:cubicBezTo>
                  <a:pt x="706" y="29"/>
                  <a:pt x="706" y="29"/>
                  <a:pt x="706" y="29"/>
                </a:cubicBezTo>
                <a:cubicBezTo>
                  <a:pt x="709" y="30"/>
                  <a:pt x="711" y="30"/>
                  <a:pt x="714" y="31"/>
                </a:cubicBezTo>
                <a:cubicBezTo>
                  <a:pt x="714" y="30"/>
                  <a:pt x="714" y="30"/>
                  <a:pt x="714" y="30"/>
                </a:cubicBezTo>
                <a:cubicBezTo>
                  <a:pt x="711" y="29"/>
                  <a:pt x="708" y="28"/>
                  <a:pt x="705" y="28"/>
                </a:cubicBezTo>
                <a:moveTo>
                  <a:pt x="1073" y="28"/>
                </a:moveTo>
                <a:cubicBezTo>
                  <a:pt x="1071" y="28"/>
                  <a:pt x="1069" y="28"/>
                  <a:pt x="1067" y="30"/>
                </a:cubicBezTo>
                <a:cubicBezTo>
                  <a:pt x="1065" y="31"/>
                  <a:pt x="1063" y="32"/>
                  <a:pt x="1062" y="34"/>
                </a:cubicBezTo>
                <a:cubicBezTo>
                  <a:pt x="1059" y="42"/>
                  <a:pt x="1059" y="42"/>
                  <a:pt x="1059" y="42"/>
                </a:cubicBezTo>
                <a:cubicBezTo>
                  <a:pt x="1059" y="42"/>
                  <a:pt x="1059" y="42"/>
                  <a:pt x="1059" y="42"/>
                </a:cubicBezTo>
                <a:cubicBezTo>
                  <a:pt x="1056" y="43"/>
                  <a:pt x="1055" y="45"/>
                  <a:pt x="1053" y="47"/>
                </a:cubicBezTo>
                <a:cubicBezTo>
                  <a:pt x="1052" y="49"/>
                  <a:pt x="1052" y="52"/>
                  <a:pt x="1051" y="54"/>
                </a:cubicBezTo>
                <a:cubicBezTo>
                  <a:pt x="1052" y="59"/>
                  <a:pt x="1055" y="63"/>
                  <a:pt x="1060" y="67"/>
                </a:cubicBezTo>
                <a:cubicBezTo>
                  <a:pt x="1071" y="73"/>
                  <a:pt x="1071" y="73"/>
                  <a:pt x="1071" y="73"/>
                </a:cubicBezTo>
                <a:cubicBezTo>
                  <a:pt x="1071" y="73"/>
                  <a:pt x="1071" y="73"/>
                  <a:pt x="1071" y="73"/>
                </a:cubicBezTo>
                <a:cubicBezTo>
                  <a:pt x="1071" y="75"/>
                  <a:pt x="1070" y="76"/>
                  <a:pt x="1069" y="77"/>
                </a:cubicBezTo>
                <a:cubicBezTo>
                  <a:pt x="1068" y="77"/>
                  <a:pt x="1067" y="78"/>
                  <a:pt x="1066" y="78"/>
                </a:cubicBezTo>
                <a:cubicBezTo>
                  <a:pt x="1066" y="78"/>
                  <a:pt x="1066" y="78"/>
                  <a:pt x="1066" y="78"/>
                </a:cubicBezTo>
                <a:cubicBezTo>
                  <a:pt x="1065" y="78"/>
                  <a:pt x="1065" y="78"/>
                  <a:pt x="1065" y="78"/>
                </a:cubicBezTo>
                <a:cubicBezTo>
                  <a:pt x="1056" y="74"/>
                  <a:pt x="1047" y="70"/>
                  <a:pt x="1037" y="68"/>
                </a:cubicBezTo>
                <a:cubicBezTo>
                  <a:pt x="1037" y="68"/>
                  <a:pt x="1037" y="68"/>
                  <a:pt x="1037" y="68"/>
                </a:cubicBezTo>
                <a:cubicBezTo>
                  <a:pt x="1030" y="66"/>
                  <a:pt x="1023" y="66"/>
                  <a:pt x="1016" y="66"/>
                </a:cubicBezTo>
                <a:cubicBezTo>
                  <a:pt x="1016" y="66"/>
                  <a:pt x="1016" y="66"/>
                  <a:pt x="1016" y="66"/>
                </a:cubicBezTo>
                <a:cubicBezTo>
                  <a:pt x="1016" y="66"/>
                  <a:pt x="1016" y="66"/>
                  <a:pt x="1016" y="66"/>
                </a:cubicBezTo>
                <a:cubicBezTo>
                  <a:pt x="1012" y="65"/>
                  <a:pt x="1008" y="65"/>
                  <a:pt x="1005" y="64"/>
                </a:cubicBezTo>
                <a:cubicBezTo>
                  <a:pt x="1005" y="66"/>
                  <a:pt x="1005" y="66"/>
                  <a:pt x="1005" y="66"/>
                </a:cubicBezTo>
                <a:cubicBezTo>
                  <a:pt x="1008" y="66"/>
                  <a:pt x="1011" y="66"/>
                  <a:pt x="1014" y="67"/>
                </a:cubicBezTo>
                <a:cubicBezTo>
                  <a:pt x="1024" y="67"/>
                  <a:pt x="1036" y="68"/>
                  <a:pt x="1046" y="71"/>
                </a:cubicBezTo>
                <a:cubicBezTo>
                  <a:pt x="1046" y="71"/>
                  <a:pt x="1046" y="71"/>
                  <a:pt x="1046" y="71"/>
                </a:cubicBezTo>
                <a:cubicBezTo>
                  <a:pt x="1055" y="74"/>
                  <a:pt x="1063" y="79"/>
                  <a:pt x="1070" y="84"/>
                </a:cubicBezTo>
                <a:cubicBezTo>
                  <a:pt x="1070" y="84"/>
                  <a:pt x="1070" y="84"/>
                  <a:pt x="1070" y="84"/>
                </a:cubicBezTo>
                <a:cubicBezTo>
                  <a:pt x="1070" y="84"/>
                  <a:pt x="1070" y="84"/>
                  <a:pt x="1070" y="84"/>
                </a:cubicBezTo>
                <a:cubicBezTo>
                  <a:pt x="1081" y="92"/>
                  <a:pt x="1089" y="100"/>
                  <a:pt x="1097" y="109"/>
                </a:cubicBezTo>
                <a:cubicBezTo>
                  <a:pt x="1097" y="107"/>
                  <a:pt x="1097" y="107"/>
                  <a:pt x="1097" y="107"/>
                </a:cubicBezTo>
                <a:cubicBezTo>
                  <a:pt x="1097" y="107"/>
                  <a:pt x="1096" y="106"/>
                  <a:pt x="1096" y="106"/>
                </a:cubicBezTo>
                <a:cubicBezTo>
                  <a:pt x="1095" y="105"/>
                  <a:pt x="1095" y="105"/>
                  <a:pt x="1095" y="105"/>
                </a:cubicBezTo>
                <a:cubicBezTo>
                  <a:pt x="1096" y="105"/>
                  <a:pt x="1096" y="105"/>
                  <a:pt x="1096" y="105"/>
                </a:cubicBezTo>
                <a:cubicBezTo>
                  <a:pt x="1096" y="104"/>
                  <a:pt x="1097" y="103"/>
                  <a:pt x="1097" y="103"/>
                </a:cubicBezTo>
                <a:cubicBezTo>
                  <a:pt x="1097" y="100"/>
                  <a:pt x="1097" y="100"/>
                  <a:pt x="1097" y="100"/>
                </a:cubicBezTo>
                <a:cubicBezTo>
                  <a:pt x="1096" y="100"/>
                  <a:pt x="1096" y="101"/>
                  <a:pt x="1094" y="102"/>
                </a:cubicBezTo>
                <a:cubicBezTo>
                  <a:pt x="1094" y="103"/>
                  <a:pt x="1094" y="103"/>
                  <a:pt x="1094" y="103"/>
                </a:cubicBezTo>
                <a:cubicBezTo>
                  <a:pt x="1094" y="103"/>
                  <a:pt x="1094" y="103"/>
                  <a:pt x="1094" y="103"/>
                </a:cubicBezTo>
                <a:cubicBezTo>
                  <a:pt x="1093" y="103"/>
                  <a:pt x="1092" y="102"/>
                  <a:pt x="1092" y="102"/>
                </a:cubicBezTo>
                <a:cubicBezTo>
                  <a:pt x="1091" y="101"/>
                  <a:pt x="1091" y="101"/>
                  <a:pt x="1090" y="100"/>
                </a:cubicBezTo>
                <a:cubicBezTo>
                  <a:pt x="1089" y="99"/>
                  <a:pt x="1088" y="98"/>
                  <a:pt x="1088" y="97"/>
                </a:cubicBezTo>
                <a:cubicBezTo>
                  <a:pt x="1087" y="96"/>
                  <a:pt x="1087" y="96"/>
                  <a:pt x="1087" y="96"/>
                </a:cubicBezTo>
                <a:cubicBezTo>
                  <a:pt x="1087" y="96"/>
                  <a:pt x="1087" y="96"/>
                  <a:pt x="1087" y="96"/>
                </a:cubicBezTo>
                <a:cubicBezTo>
                  <a:pt x="1090" y="92"/>
                  <a:pt x="1094" y="89"/>
                  <a:pt x="1097" y="88"/>
                </a:cubicBezTo>
                <a:cubicBezTo>
                  <a:pt x="1097" y="86"/>
                  <a:pt x="1097" y="86"/>
                  <a:pt x="1097" y="86"/>
                </a:cubicBezTo>
                <a:cubicBezTo>
                  <a:pt x="1095" y="87"/>
                  <a:pt x="1093" y="88"/>
                  <a:pt x="1091" y="90"/>
                </a:cubicBezTo>
                <a:cubicBezTo>
                  <a:pt x="1091" y="90"/>
                  <a:pt x="1091" y="90"/>
                  <a:pt x="1091" y="90"/>
                </a:cubicBezTo>
                <a:cubicBezTo>
                  <a:pt x="1091" y="90"/>
                  <a:pt x="1091" y="90"/>
                  <a:pt x="1091" y="90"/>
                </a:cubicBezTo>
                <a:cubicBezTo>
                  <a:pt x="1091" y="90"/>
                  <a:pt x="1090" y="91"/>
                  <a:pt x="1090" y="91"/>
                </a:cubicBezTo>
                <a:cubicBezTo>
                  <a:pt x="1089" y="92"/>
                  <a:pt x="1089" y="93"/>
                  <a:pt x="1088" y="93"/>
                </a:cubicBezTo>
                <a:cubicBezTo>
                  <a:pt x="1087" y="94"/>
                  <a:pt x="1086" y="94"/>
                  <a:pt x="1086" y="94"/>
                </a:cubicBezTo>
                <a:cubicBezTo>
                  <a:pt x="1086" y="94"/>
                  <a:pt x="1086" y="94"/>
                  <a:pt x="1086" y="94"/>
                </a:cubicBezTo>
                <a:cubicBezTo>
                  <a:pt x="1085" y="94"/>
                  <a:pt x="1084" y="94"/>
                  <a:pt x="1083" y="93"/>
                </a:cubicBezTo>
                <a:cubicBezTo>
                  <a:pt x="1083" y="93"/>
                  <a:pt x="1083" y="93"/>
                  <a:pt x="1083" y="93"/>
                </a:cubicBezTo>
                <a:cubicBezTo>
                  <a:pt x="1083" y="93"/>
                  <a:pt x="1083" y="93"/>
                  <a:pt x="1083" y="93"/>
                </a:cubicBezTo>
                <a:cubicBezTo>
                  <a:pt x="1083" y="92"/>
                  <a:pt x="1082" y="91"/>
                  <a:pt x="1080" y="90"/>
                </a:cubicBezTo>
                <a:cubicBezTo>
                  <a:pt x="1079" y="90"/>
                  <a:pt x="1078" y="89"/>
                  <a:pt x="1077" y="88"/>
                </a:cubicBezTo>
                <a:cubicBezTo>
                  <a:pt x="1076" y="87"/>
                  <a:pt x="1075" y="86"/>
                  <a:pt x="1075" y="85"/>
                </a:cubicBezTo>
                <a:cubicBezTo>
                  <a:pt x="1075" y="84"/>
                  <a:pt x="1076" y="84"/>
                  <a:pt x="1076" y="83"/>
                </a:cubicBezTo>
                <a:cubicBezTo>
                  <a:pt x="1076" y="83"/>
                  <a:pt x="1076" y="83"/>
                  <a:pt x="1076" y="83"/>
                </a:cubicBezTo>
                <a:cubicBezTo>
                  <a:pt x="1076" y="82"/>
                  <a:pt x="1076" y="82"/>
                  <a:pt x="1076" y="82"/>
                </a:cubicBezTo>
                <a:cubicBezTo>
                  <a:pt x="1083" y="77"/>
                  <a:pt x="1090" y="72"/>
                  <a:pt x="1097" y="68"/>
                </a:cubicBezTo>
                <a:cubicBezTo>
                  <a:pt x="1097" y="67"/>
                  <a:pt x="1097" y="67"/>
                  <a:pt x="1097" y="67"/>
                </a:cubicBezTo>
                <a:cubicBezTo>
                  <a:pt x="1089" y="71"/>
                  <a:pt x="1081" y="77"/>
                  <a:pt x="1074" y="83"/>
                </a:cubicBezTo>
                <a:cubicBezTo>
                  <a:pt x="1073" y="84"/>
                  <a:pt x="1073" y="84"/>
                  <a:pt x="1073" y="84"/>
                </a:cubicBezTo>
                <a:cubicBezTo>
                  <a:pt x="1073" y="84"/>
                  <a:pt x="1073" y="84"/>
                  <a:pt x="1073" y="84"/>
                </a:cubicBezTo>
                <a:cubicBezTo>
                  <a:pt x="1072" y="83"/>
                  <a:pt x="1072" y="83"/>
                  <a:pt x="1071" y="83"/>
                </a:cubicBezTo>
                <a:cubicBezTo>
                  <a:pt x="1070" y="82"/>
                  <a:pt x="1069" y="82"/>
                  <a:pt x="1069" y="81"/>
                </a:cubicBezTo>
                <a:cubicBezTo>
                  <a:pt x="1068" y="81"/>
                  <a:pt x="1068" y="80"/>
                  <a:pt x="1068" y="80"/>
                </a:cubicBezTo>
                <a:cubicBezTo>
                  <a:pt x="1068" y="79"/>
                  <a:pt x="1068" y="79"/>
                  <a:pt x="1068" y="79"/>
                </a:cubicBezTo>
                <a:cubicBezTo>
                  <a:pt x="1068" y="78"/>
                  <a:pt x="1068" y="78"/>
                  <a:pt x="1068" y="78"/>
                </a:cubicBezTo>
                <a:cubicBezTo>
                  <a:pt x="1068" y="78"/>
                  <a:pt x="1068" y="78"/>
                  <a:pt x="1068" y="78"/>
                </a:cubicBezTo>
                <a:cubicBezTo>
                  <a:pt x="1076" y="69"/>
                  <a:pt x="1087" y="62"/>
                  <a:pt x="1097" y="57"/>
                </a:cubicBezTo>
                <a:cubicBezTo>
                  <a:pt x="1097" y="56"/>
                  <a:pt x="1097" y="56"/>
                  <a:pt x="1097" y="56"/>
                </a:cubicBezTo>
                <a:cubicBezTo>
                  <a:pt x="1092" y="59"/>
                  <a:pt x="1088" y="61"/>
                  <a:pt x="1083" y="64"/>
                </a:cubicBezTo>
                <a:cubicBezTo>
                  <a:pt x="1083" y="64"/>
                  <a:pt x="1083" y="64"/>
                  <a:pt x="1083" y="64"/>
                </a:cubicBezTo>
                <a:cubicBezTo>
                  <a:pt x="1081" y="65"/>
                  <a:pt x="1079" y="67"/>
                  <a:pt x="1078" y="68"/>
                </a:cubicBezTo>
                <a:cubicBezTo>
                  <a:pt x="1076" y="70"/>
                  <a:pt x="1074" y="71"/>
                  <a:pt x="1072" y="71"/>
                </a:cubicBezTo>
                <a:cubicBezTo>
                  <a:pt x="1071" y="71"/>
                  <a:pt x="1071" y="71"/>
                  <a:pt x="1070" y="71"/>
                </a:cubicBezTo>
                <a:cubicBezTo>
                  <a:pt x="1070" y="71"/>
                  <a:pt x="1070" y="71"/>
                  <a:pt x="1070" y="71"/>
                </a:cubicBezTo>
                <a:cubicBezTo>
                  <a:pt x="1070" y="71"/>
                  <a:pt x="1070" y="71"/>
                  <a:pt x="1070" y="71"/>
                </a:cubicBezTo>
                <a:cubicBezTo>
                  <a:pt x="1062" y="69"/>
                  <a:pt x="1055" y="62"/>
                  <a:pt x="1053" y="54"/>
                </a:cubicBezTo>
                <a:cubicBezTo>
                  <a:pt x="1052" y="54"/>
                  <a:pt x="1052" y="54"/>
                  <a:pt x="1052" y="54"/>
                </a:cubicBezTo>
                <a:cubicBezTo>
                  <a:pt x="1052" y="54"/>
                  <a:pt x="1052" y="54"/>
                  <a:pt x="1052" y="54"/>
                </a:cubicBezTo>
                <a:cubicBezTo>
                  <a:pt x="1053" y="49"/>
                  <a:pt x="1056" y="44"/>
                  <a:pt x="1061" y="42"/>
                </a:cubicBezTo>
                <a:cubicBezTo>
                  <a:pt x="1061" y="40"/>
                  <a:pt x="1061" y="38"/>
                  <a:pt x="1062" y="36"/>
                </a:cubicBezTo>
                <a:cubicBezTo>
                  <a:pt x="1064" y="33"/>
                  <a:pt x="1066" y="30"/>
                  <a:pt x="1069" y="29"/>
                </a:cubicBezTo>
                <a:cubicBezTo>
                  <a:pt x="1070" y="29"/>
                  <a:pt x="1070" y="29"/>
                  <a:pt x="1070" y="29"/>
                </a:cubicBezTo>
                <a:cubicBezTo>
                  <a:pt x="1070" y="29"/>
                  <a:pt x="1070" y="29"/>
                  <a:pt x="1070" y="29"/>
                </a:cubicBezTo>
                <a:cubicBezTo>
                  <a:pt x="1071" y="29"/>
                  <a:pt x="1072" y="28"/>
                  <a:pt x="1073" y="28"/>
                </a:cubicBezTo>
                <a:cubicBezTo>
                  <a:pt x="1075" y="28"/>
                  <a:pt x="1077" y="29"/>
                  <a:pt x="1079" y="30"/>
                </a:cubicBezTo>
                <a:cubicBezTo>
                  <a:pt x="1080" y="31"/>
                  <a:pt x="1081" y="33"/>
                  <a:pt x="1081" y="35"/>
                </a:cubicBezTo>
                <a:cubicBezTo>
                  <a:pt x="1082" y="36"/>
                  <a:pt x="1082" y="38"/>
                  <a:pt x="1082" y="39"/>
                </a:cubicBezTo>
                <a:cubicBezTo>
                  <a:pt x="1082" y="39"/>
                  <a:pt x="1082" y="39"/>
                  <a:pt x="1082" y="39"/>
                </a:cubicBezTo>
                <a:cubicBezTo>
                  <a:pt x="1082" y="40"/>
                  <a:pt x="1082" y="40"/>
                  <a:pt x="1082" y="40"/>
                </a:cubicBezTo>
                <a:cubicBezTo>
                  <a:pt x="1081" y="42"/>
                  <a:pt x="1079" y="43"/>
                  <a:pt x="1078" y="44"/>
                </a:cubicBezTo>
                <a:cubicBezTo>
                  <a:pt x="1076" y="46"/>
                  <a:pt x="1074" y="47"/>
                  <a:pt x="1073" y="48"/>
                </a:cubicBezTo>
                <a:cubicBezTo>
                  <a:pt x="1072" y="49"/>
                  <a:pt x="1072" y="50"/>
                  <a:pt x="1072" y="51"/>
                </a:cubicBezTo>
                <a:cubicBezTo>
                  <a:pt x="1072" y="52"/>
                  <a:pt x="1072" y="52"/>
                  <a:pt x="1072" y="52"/>
                </a:cubicBezTo>
                <a:cubicBezTo>
                  <a:pt x="1072" y="52"/>
                  <a:pt x="1072" y="52"/>
                  <a:pt x="1072" y="52"/>
                </a:cubicBezTo>
                <a:cubicBezTo>
                  <a:pt x="1072" y="52"/>
                  <a:pt x="1072" y="52"/>
                  <a:pt x="1072" y="52"/>
                </a:cubicBezTo>
                <a:cubicBezTo>
                  <a:pt x="1072" y="53"/>
                  <a:pt x="1072" y="53"/>
                  <a:pt x="1072" y="54"/>
                </a:cubicBezTo>
                <a:cubicBezTo>
                  <a:pt x="1072" y="56"/>
                  <a:pt x="1073" y="59"/>
                  <a:pt x="1075" y="61"/>
                </a:cubicBezTo>
                <a:cubicBezTo>
                  <a:pt x="1076" y="61"/>
                  <a:pt x="1077" y="61"/>
                  <a:pt x="1077" y="62"/>
                </a:cubicBezTo>
                <a:cubicBezTo>
                  <a:pt x="1078" y="62"/>
                  <a:pt x="1079" y="63"/>
                  <a:pt x="1079" y="63"/>
                </a:cubicBezTo>
                <a:cubicBezTo>
                  <a:pt x="1079" y="63"/>
                  <a:pt x="1079" y="63"/>
                  <a:pt x="1079" y="63"/>
                </a:cubicBezTo>
                <a:cubicBezTo>
                  <a:pt x="1079" y="63"/>
                  <a:pt x="1079" y="63"/>
                  <a:pt x="1080" y="62"/>
                </a:cubicBezTo>
                <a:cubicBezTo>
                  <a:pt x="1079" y="62"/>
                  <a:pt x="1079" y="62"/>
                  <a:pt x="1078" y="61"/>
                </a:cubicBezTo>
                <a:cubicBezTo>
                  <a:pt x="1078" y="61"/>
                  <a:pt x="1077" y="60"/>
                  <a:pt x="1076" y="59"/>
                </a:cubicBezTo>
                <a:cubicBezTo>
                  <a:pt x="1074" y="57"/>
                  <a:pt x="1073" y="55"/>
                  <a:pt x="1073" y="53"/>
                </a:cubicBezTo>
                <a:cubicBezTo>
                  <a:pt x="1073" y="51"/>
                  <a:pt x="1073" y="50"/>
                  <a:pt x="1073" y="49"/>
                </a:cubicBezTo>
                <a:cubicBezTo>
                  <a:pt x="1073" y="49"/>
                  <a:pt x="1073" y="49"/>
                  <a:pt x="1073" y="49"/>
                </a:cubicBezTo>
                <a:cubicBezTo>
                  <a:pt x="1073" y="49"/>
                  <a:pt x="1073" y="49"/>
                  <a:pt x="1073" y="49"/>
                </a:cubicBezTo>
                <a:cubicBezTo>
                  <a:pt x="1074" y="47"/>
                  <a:pt x="1075" y="46"/>
                  <a:pt x="1077" y="45"/>
                </a:cubicBezTo>
                <a:cubicBezTo>
                  <a:pt x="1078" y="45"/>
                  <a:pt x="1079" y="44"/>
                  <a:pt x="1081" y="44"/>
                </a:cubicBezTo>
                <a:cubicBezTo>
                  <a:pt x="1082" y="42"/>
                  <a:pt x="1083" y="40"/>
                  <a:pt x="1083" y="37"/>
                </a:cubicBezTo>
                <a:cubicBezTo>
                  <a:pt x="1083" y="35"/>
                  <a:pt x="1083" y="34"/>
                  <a:pt x="1082" y="33"/>
                </a:cubicBezTo>
                <a:cubicBezTo>
                  <a:pt x="1082" y="33"/>
                  <a:pt x="1082" y="33"/>
                  <a:pt x="1082" y="33"/>
                </a:cubicBezTo>
                <a:cubicBezTo>
                  <a:pt x="1082" y="33"/>
                  <a:pt x="1082" y="33"/>
                  <a:pt x="1082" y="33"/>
                </a:cubicBezTo>
                <a:cubicBezTo>
                  <a:pt x="1081" y="30"/>
                  <a:pt x="1078" y="28"/>
                  <a:pt x="1075" y="28"/>
                </a:cubicBezTo>
                <a:cubicBezTo>
                  <a:pt x="1075" y="28"/>
                  <a:pt x="1075" y="28"/>
                  <a:pt x="1075" y="28"/>
                </a:cubicBezTo>
                <a:cubicBezTo>
                  <a:pt x="1075" y="28"/>
                  <a:pt x="1075" y="28"/>
                  <a:pt x="1075" y="28"/>
                </a:cubicBezTo>
                <a:cubicBezTo>
                  <a:pt x="1075" y="28"/>
                  <a:pt x="1075" y="28"/>
                  <a:pt x="1075" y="28"/>
                </a:cubicBezTo>
                <a:cubicBezTo>
                  <a:pt x="1074" y="28"/>
                  <a:pt x="1074" y="28"/>
                  <a:pt x="1073" y="28"/>
                </a:cubicBezTo>
                <a:moveTo>
                  <a:pt x="1112" y="28"/>
                </a:moveTo>
                <a:cubicBezTo>
                  <a:pt x="1111" y="28"/>
                  <a:pt x="1110" y="29"/>
                  <a:pt x="1110" y="29"/>
                </a:cubicBezTo>
                <a:cubicBezTo>
                  <a:pt x="1110" y="31"/>
                  <a:pt x="1110" y="31"/>
                  <a:pt x="1110" y="31"/>
                </a:cubicBezTo>
                <a:cubicBezTo>
                  <a:pt x="1110" y="31"/>
                  <a:pt x="1111" y="30"/>
                  <a:pt x="1112" y="29"/>
                </a:cubicBezTo>
                <a:cubicBezTo>
                  <a:pt x="1112" y="28"/>
                  <a:pt x="1112" y="28"/>
                  <a:pt x="1112" y="28"/>
                </a:cubicBezTo>
                <a:moveTo>
                  <a:pt x="363" y="27"/>
                </a:moveTo>
                <a:cubicBezTo>
                  <a:pt x="362" y="28"/>
                  <a:pt x="361" y="28"/>
                  <a:pt x="360" y="28"/>
                </a:cubicBezTo>
                <a:cubicBezTo>
                  <a:pt x="360" y="28"/>
                  <a:pt x="360" y="28"/>
                  <a:pt x="360" y="28"/>
                </a:cubicBezTo>
                <a:cubicBezTo>
                  <a:pt x="360" y="28"/>
                  <a:pt x="360" y="28"/>
                  <a:pt x="360" y="28"/>
                </a:cubicBezTo>
                <a:cubicBezTo>
                  <a:pt x="363" y="28"/>
                  <a:pt x="366" y="29"/>
                  <a:pt x="369" y="30"/>
                </a:cubicBezTo>
                <a:cubicBezTo>
                  <a:pt x="369" y="29"/>
                  <a:pt x="369" y="29"/>
                  <a:pt x="369" y="29"/>
                </a:cubicBezTo>
                <a:cubicBezTo>
                  <a:pt x="367" y="29"/>
                  <a:pt x="365" y="28"/>
                  <a:pt x="363" y="27"/>
                </a:cubicBezTo>
                <a:moveTo>
                  <a:pt x="1220" y="27"/>
                </a:moveTo>
                <a:cubicBezTo>
                  <a:pt x="1220" y="32"/>
                  <a:pt x="1220" y="32"/>
                  <a:pt x="1220" y="32"/>
                </a:cubicBezTo>
                <a:cubicBezTo>
                  <a:pt x="1220" y="33"/>
                  <a:pt x="1220" y="33"/>
                  <a:pt x="1220" y="33"/>
                </a:cubicBezTo>
                <a:cubicBezTo>
                  <a:pt x="1220" y="38"/>
                  <a:pt x="1220" y="38"/>
                  <a:pt x="1220" y="38"/>
                </a:cubicBezTo>
                <a:cubicBezTo>
                  <a:pt x="1220" y="36"/>
                  <a:pt x="1221" y="34"/>
                  <a:pt x="1221" y="32"/>
                </a:cubicBezTo>
                <a:cubicBezTo>
                  <a:pt x="1221" y="31"/>
                  <a:pt x="1221" y="30"/>
                  <a:pt x="1221" y="29"/>
                </a:cubicBezTo>
                <a:cubicBezTo>
                  <a:pt x="1221" y="28"/>
                  <a:pt x="1220" y="28"/>
                  <a:pt x="1220" y="27"/>
                </a:cubicBezTo>
                <a:moveTo>
                  <a:pt x="786" y="27"/>
                </a:moveTo>
                <a:cubicBezTo>
                  <a:pt x="786" y="28"/>
                  <a:pt x="786" y="28"/>
                  <a:pt x="786" y="28"/>
                </a:cubicBezTo>
                <a:cubicBezTo>
                  <a:pt x="788" y="29"/>
                  <a:pt x="789" y="30"/>
                  <a:pt x="790" y="31"/>
                </a:cubicBezTo>
                <a:cubicBezTo>
                  <a:pt x="790" y="30"/>
                  <a:pt x="790" y="30"/>
                  <a:pt x="790" y="30"/>
                </a:cubicBezTo>
                <a:cubicBezTo>
                  <a:pt x="789" y="29"/>
                  <a:pt x="788" y="28"/>
                  <a:pt x="786" y="27"/>
                </a:cubicBezTo>
                <a:moveTo>
                  <a:pt x="1215" y="25"/>
                </a:moveTo>
                <a:cubicBezTo>
                  <a:pt x="1215" y="25"/>
                  <a:pt x="1215" y="25"/>
                  <a:pt x="1215" y="25"/>
                </a:cubicBezTo>
                <a:cubicBezTo>
                  <a:pt x="1216" y="26"/>
                  <a:pt x="1217" y="27"/>
                  <a:pt x="1218" y="27"/>
                </a:cubicBezTo>
                <a:cubicBezTo>
                  <a:pt x="1218" y="26"/>
                  <a:pt x="1218" y="26"/>
                  <a:pt x="1218" y="26"/>
                </a:cubicBezTo>
                <a:cubicBezTo>
                  <a:pt x="1218" y="26"/>
                  <a:pt x="1218" y="26"/>
                  <a:pt x="1218" y="26"/>
                </a:cubicBezTo>
                <a:cubicBezTo>
                  <a:pt x="1217" y="26"/>
                  <a:pt x="1217" y="26"/>
                  <a:pt x="1216" y="25"/>
                </a:cubicBezTo>
                <a:cubicBezTo>
                  <a:pt x="1216" y="25"/>
                  <a:pt x="1215" y="25"/>
                  <a:pt x="1215" y="25"/>
                </a:cubicBezTo>
                <a:moveTo>
                  <a:pt x="661" y="23"/>
                </a:moveTo>
                <a:cubicBezTo>
                  <a:pt x="657" y="25"/>
                  <a:pt x="653" y="27"/>
                  <a:pt x="650" y="29"/>
                </a:cubicBezTo>
                <a:cubicBezTo>
                  <a:pt x="636" y="38"/>
                  <a:pt x="625" y="50"/>
                  <a:pt x="615" y="62"/>
                </a:cubicBezTo>
                <a:cubicBezTo>
                  <a:pt x="614" y="63"/>
                  <a:pt x="614" y="64"/>
                  <a:pt x="613" y="65"/>
                </a:cubicBezTo>
                <a:cubicBezTo>
                  <a:pt x="612" y="65"/>
                  <a:pt x="610" y="65"/>
                  <a:pt x="609" y="65"/>
                </a:cubicBezTo>
                <a:cubicBezTo>
                  <a:pt x="609" y="65"/>
                  <a:pt x="609" y="65"/>
                  <a:pt x="609" y="65"/>
                </a:cubicBezTo>
                <a:cubicBezTo>
                  <a:pt x="609" y="65"/>
                  <a:pt x="608" y="65"/>
                  <a:pt x="607" y="65"/>
                </a:cubicBezTo>
                <a:cubicBezTo>
                  <a:pt x="607" y="66"/>
                  <a:pt x="607" y="66"/>
                  <a:pt x="607" y="66"/>
                </a:cubicBezTo>
                <a:cubicBezTo>
                  <a:pt x="619" y="68"/>
                  <a:pt x="629" y="73"/>
                  <a:pt x="639" y="77"/>
                </a:cubicBezTo>
                <a:cubicBezTo>
                  <a:pt x="639" y="77"/>
                  <a:pt x="639" y="77"/>
                  <a:pt x="639" y="77"/>
                </a:cubicBezTo>
                <a:cubicBezTo>
                  <a:pt x="640" y="77"/>
                  <a:pt x="640" y="77"/>
                  <a:pt x="640" y="77"/>
                </a:cubicBezTo>
                <a:cubicBezTo>
                  <a:pt x="646" y="80"/>
                  <a:pt x="654" y="83"/>
                  <a:pt x="661" y="88"/>
                </a:cubicBezTo>
                <a:cubicBezTo>
                  <a:pt x="661" y="85"/>
                  <a:pt x="661" y="85"/>
                  <a:pt x="661" y="85"/>
                </a:cubicBezTo>
                <a:cubicBezTo>
                  <a:pt x="661" y="82"/>
                  <a:pt x="661" y="82"/>
                  <a:pt x="661" y="82"/>
                </a:cubicBezTo>
                <a:cubicBezTo>
                  <a:pt x="660" y="83"/>
                  <a:pt x="659" y="83"/>
                  <a:pt x="658" y="84"/>
                </a:cubicBezTo>
                <a:cubicBezTo>
                  <a:pt x="657" y="84"/>
                  <a:pt x="657" y="84"/>
                  <a:pt x="657" y="84"/>
                </a:cubicBezTo>
                <a:cubicBezTo>
                  <a:pt x="657" y="84"/>
                  <a:pt x="657" y="84"/>
                  <a:pt x="657" y="84"/>
                </a:cubicBezTo>
                <a:cubicBezTo>
                  <a:pt x="656" y="83"/>
                  <a:pt x="654" y="83"/>
                  <a:pt x="653" y="82"/>
                </a:cubicBezTo>
                <a:cubicBezTo>
                  <a:pt x="653" y="81"/>
                  <a:pt x="653" y="80"/>
                  <a:pt x="653" y="80"/>
                </a:cubicBezTo>
                <a:cubicBezTo>
                  <a:pt x="653" y="79"/>
                  <a:pt x="653" y="79"/>
                  <a:pt x="653" y="79"/>
                </a:cubicBezTo>
                <a:cubicBezTo>
                  <a:pt x="653" y="78"/>
                  <a:pt x="653" y="78"/>
                  <a:pt x="653" y="78"/>
                </a:cubicBezTo>
                <a:cubicBezTo>
                  <a:pt x="653" y="78"/>
                  <a:pt x="653" y="78"/>
                  <a:pt x="653" y="78"/>
                </a:cubicBezTo>
                <a:cubicBezTo>
                  <a:pt x="656" y="77"/>
                  <a:pt x="658" y="75"/>
                  <a:pt x="661" y="73"/>
                </a:cubicBezTo>
                <a:cubicBezTo>
                  <a:pt x="661" y="72"/>
                  <a:pt x="661" y="72"/>
                  <a:pt x="661" y="72"/>
                </a:cubicBezTo>
                <a:cubicBezTo>
                  <a:pt x="657" y="74"/>
                  <a:pt x="653" y="76"/>
                  <a:pt x="650" y="79"/>
                </a:cubicBezTo>
                <a:cubicBezTo>
                  <a:pt x="650" y="79"/>
                  <a:pt x="650" y="79"/>
                  <a:pt x="650" y="79"/>
                </a:cubicBezTo>
                <a:cubicBezTo>
                  <a:pt x="650" y="79"/>
                  <a:pt x="650" y="79"/>
                  <a:pt x="650" y="79"/>
                </a:cubicBezTo>
                <a:cubicBezTo>
                  <a:pt x="650" y="79"/>
                  <a:pt x="650" y="79"/>
                  <a:pt x="650" y="79"/>
                </a:cubicBezTo>
                <a:cubicBezTo>
                  <a:pt x="647" y="79"/>
                  <a:pt x="645" y="78"/>
                  <a:pt x="644" y="76"/>
                </a:cubicBezTo>
                <a:cubicBezTo>
                  <a:pt x="644" y="75"/>
                  <a:pt x="644" y="75"/>
                  <a:pt x="644" y="75"/>
                </a:cubicBezTo>
                <a:cubicBezTo>
                  <a:pt x="644" y="75"/>
                  <a:pt x="644" y="75"/>
                  <a:pt x="644" y="75"/>
                </a:cubicBezTo>
                <a:cubicBezTo>
                  <a:pt x="645" y="73"/>
                  <a:pt x="645" y="73"/>
                  <a:pt x="645" y="73"/>
                </a:cubicBezTo>
                <a:cubicBezTo>
                  <a:pt x="646" y="73"/>
                  <a:pt x="646" y="73"/>
                  <a:pt x="646" y="73"/>
                </a:cubicBezTo>
                <a:cubicBezTo>
                  <a:pt x="650" y="69"/>
                  <a:pt x="655" y="65"/>
                  <a:pt x="661" y="61"/>
                </a:cubicBezTo>
                <a:cubicBezTo>
                  <a:pt x="661" y="60"/>
                  <a:pt x="661" y="60"/>
                  <a:pt x="661" y="60"/>
                </a:cubicBezTo>
                <a:cubicBezTo>
                  <a:pt x="658" y="62"/>
                  <a:pt x="655" y="64"/>
                  <a:pt x="652" y="66"/>
                </a:cubicBezTo>
                <a:cubicBezTo>
                  <a:pt x="642" y="75"/>
                  <a:pt x="642" y="75"/>
                  <a:pt x="642" y="75"/>
                </a:cubicBezTo>
                <a:cubicBezTo>
                  <a:pt x="641" y="75"/>
                  <a:pt x="641" y="75"/>
                  <a:pt x="641" y="75"/>
                </a:cubicBezTo>
                <a:cubicBezTo>
                  <a:pt x="639" y="75"/>
                  <a:pt x="638" y="74"/>
                  <a:pt x="637" y="73"/>
                </a:cubicBezTo>
                <a:cubicBezTo>
                  <a:pt x="636" y="73"/>
                  <a:pt x="636" y="73"/>
                  <a:pt x="636" y="73"/>
                </a:cubicBezTo>
                <a:cubicBezTo>
                  <a:pt x="637" y="72"/>
                  <a:pt x="637" y="72"/>
                  <a:pt x="637" y="72"/>
                </a:cubicBezTo>
                <a:cubicBezTo>
                  <a:pt x="641" y="64"/>
                  <a:pt x="648" y="61"/>
                  <a:pt x="654" y="55"/>
                </a:cubicBezTo>
                <a:cubicBezTo>
                  <a:pt x="654" y="54"/>
                  <a:pt x="654" y="54"/>
                  <a:pt x="654" y="54"/>
                </a:cubicBezTo>
                <a:cubicBezTo>
                  <a:pt x="654" y="54"/>
                  <a:pt x="654" y="54"/>
                  <a:pt x="654" y="54"/>
                </a:cubicBezTo>
                <a:cubicBezTo>
                  <a:pt x="656" y="53"/>
                  <a:pt x="658" y="52"/>
                  <a:pt x="661" y="51"/>
                </a:cubicBezTo>
                <a:cubicBezTo>
                  <a:pt x="661" y="49"/>
                  <a:pt x="661" y="49"/>
                  <a:pt x="661" y="49"/>
                </a:cubicBezTo>
                <a:cubicBezTo>
                  <a:pt x="659" y="50"/>
                  <a:pt x="656" y="51"/>
                  <a:pt x="655" y="53"/>
                </a:cubicBezTo>
                <a:cubicBezTo>
                  <a:pt x="655" y="53"/>
                  <a:pt x="655" y="53"/>
                  <a:pt x="655" y="53"/>
                </a:cubicBezTo>
                <a:cubicBezTo>
                  <a:pt x="655" y="53"/>
                  <a:pt x="655" y="53"/>
                  <a:pt x="655" y="53"/>
                </a:cubicBezTo>
                <a:cubicBezTo>
                  <a:pt x="647" y="59"/>
                  <a:pt x="641" y="65"/>
                  <a:pt x="635" y="71"/>
                </a:cubicBezTo>
                <a:cubicBezTo>
                  <a:pt x="634" y="72"/>
                  <a:pt x="634" y="72"/>
                  <a:pt x="634" y="72"/>
                </a:cubicBezTo>
                <a:cubicBezTo>
                  <a:pt x="634" y="72"/>
                  <a:pt x="634" y="72"/>
                  <a:pt x="634" y="72"/>
                </a:cubicBezTo>
                <a:cubicBezTo>
                  <a:pt x="634" y="72"/>
                  <a:pt x="633" y="72"/>
                  <a:pt x="633" y="72"/>
                </a:cubicBezTo>
                <a:cubicBezTo>
                  <a:pt x="633" y="72"/>
                  <a:pt x="633" y="72"/>
                  <a:pt x="633" y="72"/>
                </a:cubicBezTo>
                <a:cubicBezTo>
                  <a:pt x="629" y="72"/>
                  <a:pt x="626" y="71"/>
                  <a:pt x="624" y="69"/>
                </a:cubicBezTo>
                <a:cubicBezTo>
                  <a:pt x="621" y="68"/>
                  <a:pt x="619" y="67"/>
                  <a:pt x="616" y="66"/>
                </a:cubicBezTo>
                <a:cubicBezTo>
                  <a:pt x="616" y="66"/>
                  <a:pt x="616" y="66"/>
                  <a:pt x="616" y="66"/>
                </a:cubicBezTo>
                <a:cubicBezTo>
                  <a:pt x="615" y="66"/>
                  <a:pt x="615" y="66"/>
                  <a:pt x="615" y="66"/>
                </a:cubicBezTo>
                <a:cubicBezTo>
                  <a:pt x="615" y="65"/>
                  <a:pt x="615" y="65"/>
                  <a:pt x="615" y="64"/>
                </a:cubicBezTo>
                <a:cubicBezTo>
                  <a:pt x="615" y="63"/>
                  <a:pt x="615" y="62"/>
                  <a:pt x="616" y="62"/>
                </a:cubicBezTo>
                <a:cubicBezTo>
                  <a:pt x="616" y="61"/>
                  <a:pt x="617" y="60"/>
                  <a:pt x="617" y="60"/>
                </a:cubicBezTo>
                <a:cubicBezTo>
                  <a:pt x="617" y="60"/>
                  <a:pt x="617" y="60"/>
                  <a:pt x="617" y="60"/>
                </a:cubicBezTo>
                <a:cubicBezTo>
                  <a:pt x="617" y="60"/>
                  <a:pt x="617" y="60"/>
                  <a:pt x="617" y="60"/>
                </a:cubicBezTo>
                <a:cubicBezTo>
                  <a:pt x="630" y="46"/>
                  <a:pt x="644" y="32"/>
                  <a:pt x="661" y="24"/>
                </a:cubicBezTo>
                <a:cubicBezTo>
                  <a:pt x="661" y="23"/>
                  <a:pt x="661" y="23"/>
                  <a:pt x="661" y="23"/>
                </a:cubicBezTo>
                <a:moveTo>
                  <a:pt x="1210" y="23"/>
                </a:moveTo>
                <a:cubicBezTo>
                  <a:pt x="1210" y="23"/>
                  <a:pt x="1209" y="23"/>
                  <a:pt x="1208" y="24"/>
                </a:cubicBezTo>
                <a:cubicBezTo>
                  <a:pt x="1208" y="24"/>
                  <a:pt x="1208" y="24"/>
                  <a:pt x="1208" y="24"/>
                </a:cubicBezTo>
                <a:cubicBezTo>
                  <a:pt x="1209" y="24"/>
                  <a:pt x="1209" y="24"/>
                  <a:pt x="1210" y="24"/>
                </a:cubicBezTo>
                <a:cubicBezTo>
                  <a:pt x="1211" y="24"/>
                  <a:pt x="1212" y="24"/>
                  <a:pt x="1213" y="25"/>
                </a:cubicBezTo>
                <a:cubicBezTo>
                  <a:pt x="1213" y="24"/>
                  <a:pt x="1213" y="24"/>
                  <a:pt x="1213" y="24"/>
                </a:cubicBezTo>
                <a:cubicBezTo>
                  <a:pt x="1212" y="24"/>
                  <a:pt x="1211" y="23"/>
                  <a:pt x="1210" y="23"/>
                </a:cubicBezTo>
                <a:moveTo>
                  <a:pt x="1198" y="23"/>
                </a:moveTo>
                <a:cubicBezTo>
                  <a:pt x="1198" y="24"/>
                  <a:pt x="1198" y="24"/>
                  <a:pt x="1198" y="24"/>
                </a:cubicBezTo>
                <a:cubicBezTo>
                  <a:pt x="1199" y="24"/>
                  <a:pt x="1200" y="24"/>
                  <a:pt x="1201" y="25"/>
                </a:cubicBezTo>
                <a:cubicBezTo>
                  <a:pt x="1201" y="26"/>
                  <a:pt x="1203" y="27"/>
                  <a:pt x="1203" y="27"/>
                </a:cubicBezTo>
                <a:cubicBezTo>
                  <a:pt x="1203" y="27"/>
                  <a:pt x="1203" y="27"/>
                  <a:pt x="1203" y="27"/>
                </a:cubicBezTo>
                <a:cubicBezTo>
                  <a:pt x="1204" y="27"/>
                  <a:pt x="1204" y="27"/>
                  <a:pt x="1204" y="27"/>
                </a:cubicBezTo>
                <a:cubicBezTo>
                  <a:pt x="1204" y="26"/>
                  <a:pt x="1205" y="26"/>
                  <a:pt x="1205" y="25"/>
                </a:cubicBezTo>
                <a:cubicBezTo>
                  <a:pt x="1206" y="25"/>
                  <a:pt x="1206" y="25"/>
                  <a:pt x="1206" y="25"/>
                </a:cubicBezTo>
                <a:cubicBezTo>
                  <a:pt x="1206" y="24"/>
                  <a:pt x="1206" y="24"/>
                  <a:pt x="1206" y="24"/>
                </a:cubicBezTo>
                <a:cubicBezTo>
                  <a:pt x="1206" y="24"/>
                  <a:pt x="1205" y="25"/>
                  <a:pt x="1204" y="25"/>
                </a:cubicBezTo>
                <a:cubicBezTo>
                  <a:pt x="1204" y="25"/>
                  <a:pt x="1204" y="25"/>
                  <a:pt x="1204" y="25"/>
                </a:cubicBezTo>
                <a:cubicBezTo>
                  <a:pt x="1198" y="23"/>
                  <a:pt x="1198" y="23"/>
                  <a:pt x="1198" y="23"/>
                </a:cubicBezTo>
                <a:moveTo>
                  <a:pt x="1196" y="23"/>
                </a:moveTo>
                <a:cubicBezTo>
                  <a:pt x="1188" y="24"/>
                  <a:pt x="1183" y="28"/>
                  <a:pt x="1178" y="34"/>
                </a:cubicBezTo>
                <a:cubicBezTo>
                  <a:pt x="1178" y="36"/>
                  <a:pt x="1178" y="36"/>
                  <a:pt x="1178" y="36"/>
                </a:cubicBezTo>
                <a:cubicBezTo>
                  <a:pt x="1181" y="32"/>
                  <a:pt x="1185" y="28"/>
                  <a:pt x="1190" y="25"/>
                </a:cubicBezTo>
                <a:cubicBezTo>
                  <a:pt x="1190" y="25"/>
                  <a:pt x="1190" y="25"/>
                  <a:pt x="1190" y="25"/>
                </a:cubicBezTo>
                <a:cubicBezTo>
                  <a:pt x="1190" y="25"/>
                  <a:pt x="1190" y="25"/>
                  <a:pt x="1190" y="25"/>
                </a:cubicBezTo>
                <a:cubicBezTo>
                  <a:pt x="1192" y="25"/>
                  <a:pt x="1194" y="24"/>
                  <a:pt x="1196" y="24"/>
                </a:cubicBezTo>
                <a:cubicBezTo>
                  <a:pt x="1196" y="23"/>
                  <a:pt x="1196" y="23"/>
                  <a:pt x="1196" y="23"/>
                </a:cubicBezTo>
                <a:moveTo>
                  <a:pt x="1097" y="20"/>
                </a:moveTo>
                <a:cubicBezTo>
                  <a:pt x="1093" y="25"/>
                  <a:pt x="1089" y="30"/>
                  <a:pt x="1089" y="36"/>
                </a:cubicBezTo>
                <a:cubicBezTo>
                  <a:pt x="1089" y="37"/>
                  <a:pt x="1089" y="37"/>
                  <a:pt x="1089" y="37"/>
                </a:cubicBezTo>
                <a:cubicBezTo>
                  <a:pt x="1089" y="38"/>
                  <a:pt x="1090" y="40"/>
                  <a:pt x="1092" y="41"/>
                </a:cubicBezTo>
                <a:cubicBezTo>
                  <a:pt x="1093" y="43"/>
                  <a:pt x="1095" y="44"/>
                  <a:pt x="1096" y="44"/>
                </a:cubicBezTo>
                <a:cubicBezTo>
                  <a:pt x="1097" y="45"/>
                  <a:pt x="1097" y="45"/>
                  <a:pt x="1097" y="45"/>
                </a:cubicBezTo>
                <a:cubicBezTo>
                  <a:pt x="1096" y="45"/>
                  <a:pt x="1096" y="45"/>
                  <a:pt x="1096" y="45"/>
                </a:cubicBezTo>
                <a:cubicBezTo>
                  <a:pt x="1096" y="46"/>
                  <a:pt x="1096" y="46"/>
                  <a:pt x="1096" y="47"/>
                </a:cubicBezTo>
                <a:cubicBezTo>
                  <a:pt x="1096" y="49"/>
                  <a:pt x="1097" y="50"/>
                  <a:pt x="1097" y="52"/>
                </a:cubicBezTo>
                <a:cubicBezTo>
                  <a:pt x="1097" y="43"/>
                  <a:pt x="1097" y="43"/>
                  <a:pt x="1097" y="43"/>
                </a:cubicBezTo>
                <a:cubicBezTo>
                  <a:pt x="1097" y="43"/>
                  <a:pt x="1097" y="43"/>
                  <a:pt x="1097" y="43"/>
                </a:cubicBezTo>
                <a:cubicBezTo>
                  <a:pt x="1097" y="43"/>
                  <a:pt x="1097" y="43"/>
                  <a:pt x="1097" y="43"/>
                </a:cubicBezTo>
                <a:cubicBezTo>
                  <a:pt x="1095" y="43"/>
                  <a:pt x="1094" y="42"/>
                  <a:pt x="1093" y="41"/>
                </a:cubicBezTo>
                <a:cubicBezTo>
                  <a:pt x="1093" y="40"/>
                  <a:pt x="1092" y="39"/>
                  <a:pt x="1092" y="38"/>
                </a:cubicBezTo>
                <a:cubicBezTo>
                  <a:pt x="1092" y="38"/>
                  <a:pt x="1092" y="38"/>
                  <a:pt x="1092" y="38"/>
                </a:cubicBezTo>
                <a:cubicBezTo>
                  <a:pt x="1092" y="38"/>
                  <a:pt x="1092" y="38"/>
                  <a:pt x="1092" y="38"/>
                </a:cubicBezTo>
                <a:cubicBezTo>
                  <a:pt x="1091" y="36"/>
                  <a:pt x="1091" y="35"/>
                  <a:pt x="1091" y="34"/>
                </a:cubicBezTo>
                <a:cubicBezTo>
                  <a:pt x="1091" y="31"/>
                  <a:pt x="1092" y="28"/>
                  <a:pt x="1094" y="25"/>
                </a:cubicBezTo>
                <a:cubicBezTo>
                  <a:pt x="1094" y="25"/>
                  <a:pt x="1094" y="25"/>
                  <a:pt x="1094" y="25"/>
                </a:cubicBezTo>
                <a:cubicBezTo>
                  <a:pt x="1094" y="25"/>
                  <a:pt x="1094" y="25"/>
                  <a:pt x="1094" y="25"/>
                </a:cubicBezTo>
                <a:cubicBezTo>
                  <a:pt x="1095" y="24"/>
                  <a:pt x="1096" y="23"/>
                  <a:pt x="1097" y="22"/>
                </a:cubicBezTo>
                <a:cubicBezTo>
                  <a:pt x="1097" y="20"/>
                  <a:pt x="1097" y="20"/>
                  <a:pt x="1097" y="20"/>
                </a:cubicBezTo>
                <a:moveTo>
                  <a:pt x="386" y="20"/>
                </a:moveTo>
                <a:cubicBezTo>
                  <a:pt x="385" y="21"/>
                  <a:pt x="385" y="22"/>
                  <a:pt x="384" y="23"/>
                </a:cubicBezTo>
                <a:cubicBezTo>
                  <a:pt x="383" y="24"/>
                  <a:pt x="383" y="26"/>
                  <a:pt x="383" y="29"/>
                </a:cubicBezTo>
                <a:cubicBezTo>
                  <a:pt x="383" y="29"/>
                  <a:pt x="383" y="29"/>
                  <a:pt x="383" y="29"/>
                </a:cubicBezTo>
                <a:cubicBezTo>
                  <a:pt x="383" y="29"/>
                  <a:pt x="383" y="29"/>
                  <a:pt x="383" y="29"/>
                </a:cubicBezTo>
                <a:cubicBezTo>
                  <a:pt x="382" y="29"/>
                  <a:pt x="382" y="29"/>
                  <a:pt x="382" y="30"/>
                </a:cubicBezTo>
                <a:cubicBezTo>
                  <a:pt x="382" y="33"/>
                  <a:pt x="384" y="36"/>
                  <a:pt x="386" y="38"/>
                </a:cubicBezTo>
                <a:cubicBezTo>
                  <a:pt x="386" y="38"/>
                  <a:pt x="386" y="38"/>
                  <a:pt x="386" y="38"/>
                </a:cubicBezTo>
                <a:cubicBezTo>
                  <a:pt x="386" y="36"/>
                  <a:pt x="386" y="36"/>
                  <a:pt x="386" y="36"/>
                </a:cubicBezTo>
                <a:cubicBezTo>
                  <a:pt x="385" y="34"/>
                  <a:pt x="383" y="32"/>
                  <a:pt x="383" y="29"/>
                </a:cubicBezTo>
                <a:cubicBezTo>
                  <a:pt x="383" y="28"/>
                  <a:pt x="384" y="27"/>
                  <a:pt x="384" y="25"/>
                </a:cubicBezTo>
                <a:cubicBezTo>
                  <a:pt x="385" y="24"/>
                  <a:pt x="386" y="23"/>
                  <a:pt x="386" y="22"/>
                </a:cubicBezTo>
                <a:cubicBezTo>
                  <a:pt x="386" y="20"/>
                  <a:pt x="386" y="20"/>
                  <a:pt x="386" y="20"/>
                </a:cubicBezTo>
                <a:moveTo>
                  <a:pt x="55" y="20"/>
                </a:moveTo>
                <a:cubicBezTo>
                  <a:pt x="55" y="20"/>
                  <a:pt x="55" y="20"/>
                  <a:pt x="55" y="20"/>
                </a:cubicBezTo>
                <a:cubicBezTo>
                  <a:pt x="63" y="25"/>
                  <a:pt x="71" y="30"/>
                  <a:pt x="79" y="37"/>
                </a:cubicBezTo>
                <a:cubicBezTo>
                  <a:pt x="79" y="36"/>
                  <a:pt x="79" y="36"/>
                  <a:pt x="79" y="36"/>
                </a:cubicBezTo>
                <a:cubicBezTo>
                  <a:pt x="77" y="35"/>
                  <a:pt x="77" y="34"/>
                  <a:pt x="76" y="33"/>
                </a:cubicBezTo>
                <a:cubicBezTo>
                  <a:pt x="76" y="33"/>
                  <a:pt x="76" y="33"/>
                  <a:pt x="76" y="33"/>
                </a:cubicBezTo>
                <a:cubicBezTo>
                  <a:pt x="76" y="33"/>
                  <a:pt x="76" y="33"/>
                  <a:pt x="76" y="33"/>
                </a:cubicBezTo>
                <a:cubicBezTo>
                  <a:pt x="69" y="28"/>
                  <a:pt x="62" y="23"/>
                  <a:pt x="55" y="20"/>
                </a:cubicBezTo>
                <a:moveTo>
                  <a:pt x="513" y="19"/>
                </a:moveTo>
                <a:cubicBezTo>
                  <a:pt x="513" y="21"/>
                  <a:pt x="513" y="21"/>
                  <a:pt x="513" y="21"/>
                </a:cubicBezTo>
                <a:cubicBezTo>
                  <a:pt x="514" y="21"/>
                  <a:pt x="514" y="21"/>
                  <a:pt x="514" y="21"/>
                </a:cubicBezTo>
                <a:cubicBezTo>
                  <a:pt x="514" y="21"/>
                  <a:pt x="514" y="21"/>
                  <a:pt x="515" y="21"/>
                </a:cubicBezTo>
                <a:cubicBezTo>
                  <a:pt x="515" y="19"/>
                  <a:pt x="515" y="19"/>
                  <a:pt x="515" y="19"/>
                </a:cubicBezTo>
                <a:cubicBezTo>
                  <a:pt x="515" y="19"/>
                  <a:pt x="514" y="19"/>
                  <a:pt x="514" y="19"/>
                </a:cubicBezTo>
                <a:cubicBezTo>
                  <a:pt x="514" y="19"/>
                  <a:pt x="514" y="19"/>
                  <a:pt x="514" y="19"/>
                </a:cubicBezTo>
                <a:cubicBezTo>
                  <a:pt x="514" y="19"/>
                  <a:pt x="514" y="19"/>
                  <a:pt x="514" y="19"/>
                </a:cubicBezTo>
                <a:cubicBezTo>
                  <a:pt x="513" y="19"/>
                  <a:pt x="513" y="19"/>
                  <a:pt x="513" y="19"/>
                </a:cubicBezTo>
                <a:moveTo>
                  <a:pt x="517" y="19"/>
                </a:moveTo>
                <a:cubicBezTo>
                  <a:pt x="517" y="20"/>
                  <a:pt x="517" y="20"/>
                  <a:pt x="517" y="20"/>
                </a:cubicBezTo>
                <a:cubicBezTo>
                  <a:pt x="517" y="20"/>
                  <a:pt x="517" y="20"/>
                  <a:pt x="517" y="20"/>
                </a:cubicBezTo>
                <a:cubicBezTo>
                  <a:pt x="518" y="20"/>
                  <a:pt x="518" y="20"/>
                  <a:pt x="519" y="21"/>
                </a:cubicBezTo>
                <a:cubicBezTo>
                  <a:pt x="519" y="21"/>
                  <a:pt x="519" y="21"/>
                  <a:pt x="519" y="21"/>
                </a:cubicBezTo>
                <a:cubicBezTo>
                  <a:pt x="519" y="21"/>
                  <a:pt x="519" y="21"/>
                  <a:pt x="519" y="21"/>
                </a:cubicBezTo>
                <a:cubicBezTo>
                  <a:pt x="520" y="22"/>
                  <a:pt x="521" y="23"/>
                  <a:pt x="521" y="24"/>
                </a:cubicBezTo>
                <a:cubicBezTo>
                  <a:pt x="521" y="24"/>
                  <a:pt x="521" y="24"/>
                  <a:pt x="521" y="24"/>
                </a:cubicBezTo>
                <a:cubicBezTo>
                  <a:pt x="521" y="21"/>
                  <a:pt x="521" y="21"/>
                  <a:pt x="521" y="21"/>
                </a:cubicBezTo>
                <a:cubicBezTo>
                  <a:pt x="521" y="21"/>
                  <a:pt x="521" y="21"/>
                  <a:pt x="521" y="21"/>
                </a:cubicBezTo>
                <a:cubicBezTo>
                  <a:pt x="521" y="21"/>
                  <a:pt x="521" y="21"/>
                  <a:pt x="521" y="21"/>
                </a:cubicBezTo>
                <a:cubicBezTo>
                  <a:pt x="521" y="21"/>
                  <a:pt x="521" y="21"/>
                  <a:pt x="521" y="21"/>
                </a:cubicBezTo>
                <a:cubicBezTo>
                  <a:pt x="520" y="20"/>
                  <a:pt x="519" y="20"/>
                  <a:pt x="518" y="20"/>
                </a:cubicBezTo>
                <a:cubicBezTo>
                  <a:pt x="518" y="20"/>
                  <a:pt x="517" y="19"/>
                  <a:pt x="517" y="19"/>
                </a:cubicBezTo>
                <a:moveTo>
                  <a:pt x="462" y="19"/>
                </a:moveTo>
                <a:cubicBezTo>
                  <a:pt x="462" y="19"/>
                  <a:pt x="462" y="19"/>
                  <a:pt x="462" y="19"/>
                </a:cubicBezTo>
                <a:cubicBezTo>
                  <a:pt x="462" y="19"/>
                  <a:pt x="462" y="19"/>
                  <a:pt x="461" y="19"/>
                </a:cubicBezTo>
                <a:cubicBezTo>
                  <a:pt x="461" y="19"/>
                  <a:pt x="461" y="19"/>
                  <a:pt x="461" y="19"/>
                </a:cubicBezTo>
                <a:cubicBezTo>
                  <a:pt x="461" y="19"/>
                  <a:pt x="461" y="19"/>
                  <a:pt x="461" y="19"/>
                </a:cubicBezTo>
                <a:cubicBezTo>
                  <a:pt x="456" y="19"/>
                  <a:pt x="451" y="22"/>
                  <a:pt x="448" y="26"/>
                </a:cubicBezTo>
                <a:cubicBezTo>
                  <a:pt x="448" y="28"/>
                  <a:pt x="448" y="28"/>
                  <a:pt x="448" y="28"/>
                </a:cubicBezTo>
                <a:cubicBezTo>
                  <a:pt x="450" y="24"/>
                  <a:pt x="454" y="22"/>
                  <a:pt x="458" y="20"/>
                </a:cubicBezTo>
                <a:cubicBezTo>
                  <a:pt x="459" y="19"/>
                  <a:pt x="460" y="19"/>
                  <a:pt x="461" y="19"/>
                </a:cubicBezTo>
                <a:cubicBezTo>
                  <a:pt x="461" y="19"/>
                  <a:pt x="461" y="19"/>
                  <a:pt x="461" y="19"/>
                </a:cubicBezTo>
                <a:cubicBezTo>
                  <a:pt x="462" y="19"/>
                  <a:pt x="463" y="20"/>
                  <a:pt x="464" y="20"/>
                </a:cubicBezTo>
                <a:cubicBezTo>
                  <a:pt x="464" y="19"/>
                  <a:pt x="464" y="19"/>
                  <a:pt x="464" y="19"/>
                </a:cubicBezTo>
                <a:cubicBezTo>
                  <a:pt x="464" y="19"/>
                  <a:pt x="463" y="19"/>
                  <a:pt x="462" y="19"/>
                </a:cubicBezTo>
                <a:moveTo>
                  <a:pt x="470" y="18"/>
                </a:moveTo>
                <a:cubicBezTo>
                  <a:pt x="469" y="19"/>
                  <a:pt x="468" y="19"/>
                  <a:pt x="467" y="19"/>
                </a:cubicBezTo>
                <a:cubicBezTo>
                  <a:pt x="467" y="19"/>
                  <a:pt x="467" y="19"/>
                  <a:pt x="467" y="19"/>
                </a:cubicBezTo>
                <a:cubicBezTo>
                  <a:pt x="467" y="19"/>
                  <a:pt x="467" y="19"/>
                  <a:pt x="466" y="19"/>
                </a:cubicBezTo>
                <a:cubicBezTo>
                  <a:pt x="466" y="21"/>
                  <a:pt x="466" y="21"/>
                  <a:pt x="466" y="21"/>
                </a:cubicBezTo>
                <a:cubicBezTo>
                  <a:pt x="467" y="21"/>
                  <a:pt x="467" y="21"/>
                  <a:pt x="467" y="21"/>
                </a:cubicBezTo>
                <a:cubicBezTo>
                  <a:pt x="467" y="21"/>
                  <a:pt x="467" y="21"/>
                  <a:pt x="467" y="21"/>
                </a:cubicBezTo>
                <a:cubicBezTo>
                  <a:pt x="468" y="21"/>
                  <a:pt x="469" y="21"/>
                  <a:pt x="469" y="20"/>
                </a:cubicBezTo>
                <a:cubicBezTo>
                  <a:pt x="470" y="20"/>
                  <a:pt x="470" y="20"/>
                  <a:pt x="470" y="20"/>
                </a:cubicBezTo>
                <a:cubicBezTo>
                  <a:pt x="470" y="20"/>
                  <a:pt x="470" y="20"/>
                  <a:pt x="470" y="20"/>
                </a:cubicBezTo>
                <a:cubicBezTo>
                  <a:pt x="470" y="20"/>
                  <a:pt x="470" y="20"/>
                  <a:pt x="470" y="20"/>
                </a:cubicBezTo>
                <a:cubicBezTo>
                  <a:pt x="470" y="18"/>
                  <a:pt x="470" y="18"/>
                  <a:pt x="470" y="18"/>
                </a:cubicBezTo>
                <a:moveTo>
                  <a:pt x="1171" y="18"/>
                </a:moveTo>
                <a:cubicBezTo>
                  <a:pt x="1167" y="19"/>
                  <a:pt x="1163" y="21"/>
                  <a:pt x="1160" y="23"/>
                </a:cubicBezTo>
                <a:cubicBezTo>
                  <a:pt x="1160" y="23"/>
                  <a:pt x="1160" y="23"/>
                  <a:pt x="1160" y="23"/>
                </a:cubicBezTo>
                <a:cubicBezTo>
                  <a:pt x="1160" y="23"/>
                  <a:pt x="1160" y="23"/>
                  <a:pt x="1160" y="23"/>
                </a:cubicBezTo>
                <a:cubicBezTo>
                  <a:pt x="1159" y="23"/>
                  <a:pt x="1158" y="23"/>
                  <a:pt x="1158" y="24"/>
                </a:cubicBezTo>
                <a:cubicBezTo>
                  <a:pt x="1158" y="25"/>
                  <a:pt x="1158" y="25"/>
                  <a:pt x="1158" y="25"/>
                </a:cubicBezTo>
                <a:cubicBezTo>
                  <a:pt x="1161" y="22"/>
                  <a:pt x="1166" y="20"/>
                  <a:pt x="1170" y="18"/>
                </a:cubicBezTo>
                <a:cubicBezTo>
                  <a:pt x="1170" y="18"/>
                  <a:pt x="1170" y="18"/>
                  <a:pt x="1171" y="18"/>
                </a:cubicBezTo>
                <a:cubicBezTo>
                  <a:pt x="1171" y="18"/>
                  <a:pt x="1171" y="18"/>
                  <a:pt x="1171" y="18"/>
                </a:cubicBezTo>
                <a:cubicBezTo>
                  <a:pt x="1171" y="18"/>
                  <a:pt x="1171" y="18"/>
                  <a:pt x="1171" y="18"/>
                </a:cubicBezTo>
                <a:moveTo>
                  <a:pt x="1175" y="17"/>
                </a:moveTo>
                <a:cubicBezTo>
                  <a:pt x="1175" y="17"/>
                  <a:pt x="1174" y="17"/>
                  <a:pt x="1173" y="17"/>
                </a:cubicBezTo>
                <a:cubicBezTo>
                  <a:pt x="1173" y="18"/>
                  <a:pt x="1173" y="18"/>
                  <a:pt x="1173" y="18"/>
                </a:cubicBezTo>
                <a:cubicBezTo>
                  <a:pt x="1173" y="18"/>
                  <a:pt x="1173" y="18"/>
                  <a:pt x="1173" y="18"/>
                </a:cubicBezTo>
                <a:cubicBezTo>
                  <a:pt x="1174" y="18"/>
                  <a:pt x="1175" y="18"/>
                  <a:pt x="1176" y="18"/>
                </a:cubicBezTo>
                <a:cubicBezTo>
                  <a:pt x="1176" y="17"/>
                  <a:pt x="1176" y="17"/>
                  <a:pt x="1176" y="17"/>
                </a:cubicBezTo>
                <a:cubicBezTo>
                  <a:pt x="1176" y="17"/>
                  <a:pt x="1176" y="17"/>
                  <a:pt x="1176" y="17"/>
                </a:cubicBezTo>
                <a:cubicBezTo>
                  <a:pt x="1176" y="17"/>
                  <a:pt x="1175" y="17"/>
                  <a:pt x="1175" y="17"/>
                </a:cubicBezTo>
                <a:moveTo>
                  <a:pt x="509" y="17"/>
                </a:moveTo>
                <a:cubicBezTo>
                  <a:pt x="509" y="18"/>
                  <a:pt x="509" y="18"/>
                  <a:pt x="509" y="18"/>
                </a:cubicBezTo>
                <a:cubicBezTo>
                  <a:pt x="510" y="18"/>
                  <a:pt x="511" y="19"/>
                  <a:pt x="511" y="20"/>
                </a:cubicBezTo>
                <a:cubicBezTo>
                  <a:pt x="511" y="18"/>
                  <a:pt x="511" y="18"/>
                  <a:pt x="511" y="18"/>
                </a:cubicBezTo>
                <a:cubicBezTo>
                  <a:pt x="511" y="18"/>
                  <a:pt x="510" y="17"/>
                  <a:pt x="509" y="17"/>
                </a:cubicBezTo>
                <a:moveTo>
                  <a:pt x="48" y="17"/>
                </a:moveTo>
                <a:cubicBezTo>
                  <a:pt x="48" y="17"/>
                  <a:pt x="48" y="17"/>
                  <a:pt x="48" y="17"/>
                </a:cubicBezTo>
                <a:cubicBezTo>
                  <a:pt x="50" y="18"/>
                  <a:pt x="51" y="19"/>
                  <a:pt x="53" y="19"/>
                </a:cubicBezTo>
                <a:cubicBezTo>
                  <a:pt x="53" y="19"/>
                  <a:pt x="53" y="19"/>
                  <a:pt x="53" y="19"/>
                </a:cubicBezTo>
                <a:cubicBezTo>
                  <a:pt x="51" y="18"/>
                  <a:pt x="50" y="17"/>
                  <a:pt x="48" y="17"/>
                </a:cubicBezTo>
                <a:moveTo>
                  <a:pt x="678" y="17"/>
                </a:moveTo>
                <a:cubicBezTo>
                  <a:pt x="673" y="18"/>
                  <a:pt x="668" y="20"/>
                  <a:pt x="663" y="22"/>
                </a:cubicBezTo>
                <a:cubicBezTo>
                  <a:pt x="663" y="23"/>
                  <a:pt x="663" y="23"/>
                  <a:pt x="663" y="23"/>
                </a:cubicBezTo>
                <a:cubicBezTo>
                  <a:pt x="665" y="22"/>
                  <a:pt x="666" y="21"/>
                  <a:pt x="669" y="21"/>
                </a:cubicBezTo>
                <a:cubicBezTo>
                  <a:pt x="672" y="20"/>
                  <a:pt x="675" y="19"/>
                  <a:pt x="678" y="17"/>
                </a:cubicBezTo>
                <a:cubicBezTo>
                  <a:pt x="678" y="17"/>
                  <a:pt x="678" y="17"/>
                  <a:pt x="678" y="17"/>
                </a:cubicBezTo>
                <a:moveTo>
                  <a:pt x="491" y="16"/>
                </a:moveTo>
                <a:cubicBezTo>
                  <a:pt x="486" y="18"/>
                  <a:pt x="483" y="22"/>
                  <a:pt x="481" y="27"/>
                </a:cubicBezTo>
                <a:cubicBezTo>
                  <a:pt x="481" y="27"/>
                  <a:pt x="481" y="27"/>
                  <a:pt x="481" y="27"/>
                </a:cubicBezTo>
                <a:cubicBezTo>
                  <a:pt x="481" y="27"/>
                  <a:pt x="481" y="27"/>
                  <a:pt x="481" y="27"/>
                </a:cubicBezTo>
                <a:cubicBezTo>
                  <a:pt x="478" y="29"/>
                  <a:pt x="475" y="30"/>
                  <a:pt x="472" y="33"/>
                </a:cubicBezTo>
                <a:cubicBezTo>
                  <a:pt x="472" y="35"/>
                  <a:pt x="472" y="35"/>
                  <a:pt x="472" y="35"/>
                </a:cubicBezTo>
                <a:cubicBezTo>
                  <a:pt x="473" y="33"/>
                  <a:pt x="475" y="32"/>
                  <a:pt x="476" y="31"/>
                </a:cubicBezTo>
                <a:cubicBezTo>
                  <a:pt x="479" y="30"/>
                  <a:pt x="481" y="29"/>
                  <a:pt x="484" y="28"/>
                </a:cubicBezTo>
                <a:cubicBezTo>
                  <a:pt x="484" y="27"/>
                  <a:pt x="483" y="27"/>
                  <a:pt x="483" y="27"/>
                </a:cubicBezTo>
                <a:cubicBezTo>
                  <a:pt x="483" y="24"/>
                  <a:pt x="485" y="23"/>
                  <a:pt x="486" y="21"/>
                </a:cubicBezTo>
                <a:cubicBezTo>
                  <a:pt x="487" y="20"/>
                  <a:pt x="489" y="19"/>
                  <a:pt x="490" y="18"/>
                </a:cubicBezTo>
                <a:cubicBezTo>
                  <a:pt x="491" y="17"/>
                  <a:pt x="491" y="17"/>
                  <a:pt x="491" y="17"/>
                </a:cubicBezTo>
                <a:cubicBezTo>
                  <a:pt x="491" y="16"/>
                  <a:pt x="491" y="16"/>
                  <a:pt x="491" y="16"/>
                </a:cubicBezTo>
                <a:moveTo>
                  <a:pt x="761" y="15"/>
                </a:moveTo>
                <a:cubicBezTo>
                  <a:pt x="760" y="15"/>
                  <a:pt x="760" y="15"/>
                  <a:pt x="759" y="15"/>
                </a:cubicBezTo>
                <a:cubicBezTo>
                  <a:pt x="759" y="15"/>
                  <a:pt x="759" y="15"/>
                  <a:pt x="759" y="15"/>
                </a:cubicBezTo>
                <a:cubicBezTo>
                  <a:pt x="768" y="18"/>
                  <a:pt x="777" y="21"/>
                  <a:pt x="784" y="27"/>
                </a:cubicBezTo>
                <a:cubicBezTo>
                  <a:pt x="784" y="26"/>
                  <a:pt x="784" y="26"/>
                  <a:pt x="784" y="26"/>
                </a:cubicBezTo>
                <a:cubicBezTo>
                  <a:pt x="778" y="21"/>
                  <a:pt x="770" y="17"/>
                  <a:pt x="761" y="15"/>
                </a:cubicBezTo>
                <a:moveTo>
                  <a:pt x="495" y="14"/>
                </a:moveTo>
                <a:cubicBezTo>
                  <a:pt x="494" y="15"/>
                  <a:pt x="493" y="15"/>
                  <a:pt x="493" y="15"/>
                </a:cubicBezTo>
                <a:cubicBezTo>
                  <a:pt x="493" y="16"/>
                  <a:pt x="493" y="16"/>
                  <a:pt x="493" y="16"/>
                </a:cubicBezTo>
                <a:cubicBezTo>
                  <a:pt x="493" y="16"/>
                  <a:pt x="494" y="15"/>
                  <a:pt x="495" y="15"/>
                </a:cubicBezTo>
                <a:cubicBezTo>
                  <a:pt x="495" y="14"/>
                  <a:pt x="495" y="14"/>
                  <a:pt x="495" y="14"/>
                </a:cubicBezTo>
                <a:moveTo>
                  <a:pt x="497" y="14"/>
                </a:moveTo>
                <a:cubicBezTo>
                  <a:pt x="497" y="14"/>
                  <a:pt x="497" y="14"/>
                  <a:pt x="497" y="14"/>
                </a:cubicBezTo>
                <a:cubicBezTo>
                  <a:pt x="497" y="15"/>
                  <a:pt x="497" y="15"/>
                  <a:pt x="497" y="15"/>
                </a:cubicBezTo>
                <a:cubicBezTo>
                  <a:pt x="497" y="15"/>
                  <a:pt x="497" y="15"/>
                  <a:pt x="497" y="15"/>
                </a:cubicBezTo>
                <a:cubicBezTo>
                  <a:pt x="500" y="15"/>
                  <a:pt x="504" y="16"/>
                  <a:pt x="507" y="17"/>
                </a:cubicBezTo>
                <a:cubicBezTo>
                  <a:pt x="507" y="16"/>
                  <a:pt x="507" y="16"/>
                  <a:pt x="507" y="16"/>
                </a:cubicBezTo>
                <a:cubicBezTo>
                  <a:pt x="504" y="15"/>
                  <a:pt x="500" y="15"/>
                  <a:pt x="497" y="14"/>
                </a:cubicBezTo>
                <a:moveTo>
                  <a:pt x="37" y="13"/>
                </a:moveTo>
                <a:cubicBezTo>
                  <a:pt x="37" y="13"/>
                  <a:pt x="37" y="13"/>
                  <a:pt x="37" y="13"/>
                </a:cubicBezTo>
                <a:cubicBezTo>
                  <a:pt x="38" y="13"/>
                  <a:pt x="39" y="14"/>
                  <a:pt x="39" y="14"/>
                </a:cubicBezTo>
                <a:cubicBezTo>
                  <a:pt x="42" y="15"/>
                  <a:pt x="44" y="16"/>
                  <a:pt x="46" y="17"/>
                </a:cubicBezTo>
                <a:cubicBezTo>
                  <a:pt x="46" y="16"/>
                  <a:pt x="46" y="16"/>
                  <a:pt x="46" y="16"/>
                </a:cubicBezTo>
                <a:cubicBezTo>
                  <a:pt x="43" y="14"/>
                  <a:pt x="40" y="13"/>
                  <a:pt x="37" y="13"/>
                </a:cubicBezTo>
                <a:moveTo>
                  <a:pt x="689" y="13"/>
                </a:moveTo>
                <a:cubicBezTo>
                  <a:pt x="687" y="13"/>
                  <a:pt x="685" y="14"/>
                  <a:pt x="683" y="15"/>
                </a:cubicBezTo>
                <a:cubicBezTo>
                  <a:pt x="682" y="15"/>
                  <a:pt x="681" y="15"/>
                  <a:pt x="680" y="16"/>
                </a:cubicBezTo>
                <a:cubicBezTo>
                  <a:pt x="680" y="17"/>
                  <a:pt x="680" y="17"/>
                  <a:pt x="680" y="17"/>
                </a:cubicBezTo>
                <a:cubicBezTo>
                  <a:pt x="683" y="16"/>
                  <a:pt x="686" y="15"/>
                  <a:pt x="689" y="14"/>
                </a:cubicBezTo>
                <a:cubicBezTo>
                  <a:pt x="689" y="13"/>
                  <a:pt x="689" y="13"/>
                  <a:pt x="689" y="13"/>
                </a:cubicBezTo>
                <a:moveTo>
                  <a:pt x="749" y="12"/>
                </a:moveTo>
                <a:cubicBezTo>
                  <a:pt x="749" y="13"/>
                  <a:pt x="749" y="13"/>
                  <a:pt x="749" y="13"/>
                </a:cubicBezTo>
                <a:cubicBezTo>
                  <a:pt x="751" y="14"/>
                  <a:pt x="753" y="14"/>
                  <a:pt x="755" y="15"/>
                </a:cubicBezTo>
                <a:cubicBezTo>
                  <a:pt x="755" y="15"/>
                  <a:pt x="756" y="15"/>
                  <a:pt x="756" y="15"/>
                </a:cubicBezTo>
                <a:cubicBezTo>
                  <a:pt x="756" y="14"/>
                  <a:pt x="756" y="14"/>
                  <a:pt x="756" y="14"/>
                </a:cubicBezTo>
                <a:cubicBezTo>
                  <a:pt x="754" y="14"/>
                  <a:pt x="751" y="13"/>
                  <a:pt x="749" y="12"/>
                </a:cubicBezTo>
                <a:moveTo>
                  <a:pt x="399" y="12"/>
                </a:moveTo>
                <a:cubicBezTo>
                  <a:pt x="395" y="12"/>
                  <a:pt x="392" y="14"/>
                  <a:pt x="389" y="16"/>
                </a:cubicBezTo>
                <a:cubicBezTo>
                  <a:pt x="389" y="16"/>
                  <a:pt x="388" y="17"/>
                  <a:pt x="388" y="17"/>
                </a:cubicBezTo>
                <a:cubicBezTo>
                  <a:pt x="388" y="19"/>
                  <a:pt x="388" y="19"/>
                  <a:pt x="388" y="19"/>
                </a:cubicBezTo>
                <a:cubicBezTo>
                  <a:pt x="390" y="16"/>
                  <a:pt x="393" y="13"/>
                  <a:pt x="398" y="13"/>
                </a:cubicBezTo>
                <a:cubicBezTo>
                  <a:pt x="398" y="13"/>
                  <a:pt x="398" y="13"/>
                  <a:pt x="398" y="13"/>
                </a:cubicBezTo>
                <a:cubicBezTo>
                  <a:pt x="398" y="13"/>
                  <a:pt x="398" y="13"/>
                  <a:pt x="398" y="13"/>
                </a:cubicBezTo>
                <a:cubicBezTo>
                  <a:pt x="399" y="13"/>
                  <a:pt x="399" y="13"/>
                  <a:pt x="399" y="13"/>
                </a:cubicBezTo>
                <a:cubicBezTo>
                  <a:pt x="399" y="12"/>
                  <a:pt x="399" y="12"/>
                  <a:pt x="399" y="12"/>
                </a:cubicBezTo>
                <a:moveTo>
                  <a:pt x="1108" y="12"/>
                </a:moveTo>
                <a:cubicBezTo>
                  <a:pt x="1107" y="13"/>
                  <a:pt x="1106" y="15"/>
                  <a:pt x="1105" y="16"/>
                </a:cubicBezTo>
                <a:cubicBezTo>
                  <a:pt x="1103" y="17"/>
                  <a:pt x="1102" y="19"/>
                  <a:pt x="1099" y="19"/>
                </a:cubicBezTo>
                <a:cubicBezTo>
                  <a:pt x="1099" y="20"/>
                  <a:pt x="1099" y="20"/>
                  <a:pt x="1099" y="20"/>
                </a:cubicBezTo>
                <a:cubicBezTo>
                  <a:pt x="1101" y="19"/>
                  <a:pt x="1102" y="18"/>
                  <a:pt x="1104" y="18"/>
                </a:cubicBezTo>
                <a:cubicBezTo>
                  <a:pt x="1104" y="18"/>
                  <a:pt x="1104" y="18"/>
                  <a:pt x="1104" y="18"/>
                </a:cubicBezTo>
                <a:cubicBezTo>
                  <a:pt x="1105" y="16"/>
                  <a:pt x="1106" y="15"/>
                  <a:pt x="1108" y="13"/>
                </a:cubicBezTo>
                <a:cubicBezTo>
                  <a:pt x="1108" y="12"/>
                  <a:pt x="1108" y="12"/>
                  <a:pt x="1108" y="12"/>
                </a:cubicBezTo>
                <a:moveTo>
                  <a:pt x="703" y="11"/>
                </a:moveTo>
                <a:cubicBezTo>
                  <a:pt x="699" y="11"/>
                  <a:pt x="695" y="12"/>
                  <a:pt x="691" y="12"/>
                </a:cubicBezTo>
                <a:cubicBezTo>
                  <a:pt x="691" y="13"/>
                  <a:pt x="691" y="13"/>
                  <a:pt x="691" y="13"/>
                </a:cubicBezTo>
                <a:cubicBezTo>
                  <a:pt x="695" y="12"/>
                  <a:pt x="699" y="12"/>
                  <a:pt x="703" y="11"/>
                </a:cubicBezTo>
                <a:cubicBezTo>
                  <a:pt x="703" y="11"/>
                  <a:pt x="703" y="11"/>
                  <a:pt x="703" y="11"/>
                </a:cubicBezTo>
                <a:moveTo>
                  <a:pt x="29" y="11"/>
                </a:moveTo>
                <a:cubicBezTo>
                  <a:pt x="29" y="11"/>
                  <a:pt x="29" y="11"/>
                  <a:pt x="29" y="11"/>
                </a:cubicBezTo>
                <a:cubicBezTo>
                  <a:pt x="31" y="11"/>
                  <a:pt x="33" y="12"/>
                  <a:pt x="35" y="13"/>
                </a:cubicBezTo>
                <a:cubicBezTo>
                  <a:pt x="35" y="12"/>
                  <a:pt x="35" y="12"/>
                  <a:pt x="35" y="12"/>
                </a:cubicBezTo>
                <a:cubicBezTo>
                  <a:pt x="33" y="12"/>
                  <a:pt x="31" y="11"/>
                  <a:pt x="29" y="11"/>
                </a:cubicBezTo>
                <a:moveTo>
                  <a:pt x="737" y="10"/>
                </a:moveTo>
                <a:cubicBezTo>
                  <a:pt x="737" y="11"/>
                  <a:pt x="737" y="11"/>
                  <a:pt x="737" y="11"/>
                </a:cubicBezTo>
                <a:cubicBezTo>
                  <a:pt x="740" y="11"/>
                  <a:pt x="744" y="12"/>
                  <a:pt x="747" y="13"/>
                </a:cubicBezTo>
                <a:cubicBezTo>
                  <a:pt x="747" y="12"/>
                  <a:pt x="747" y="12"/>
                  <a:pt x="747" y="12"/>
                </a:cubicBezTo>
                <a:cubicBezTo>
                  <a:pt x="745" y="11"/>
                  <a:pt x="742" y="11"/>
                  <a:pt x="740" y="11"/>
                </a:cubicBezTo>
                <a:cubicBezTo>
                  <a:pt x="739" y="11"/>
                  <a:pt x="738" y="10"/>
                  <a:pt x="737" y="10"/>
                </a:cubicBezTo>
                <a:moveTo>
                  <a:pt x="16" y="9"/>
                </a:moveTo>
                <a:cubicBezTo>
                  <a:pt x="12" y="9"/>
                  <a:pt x="7" y="10"/>
                  <a:pt x="2" y="11"/>
                </a:cubicBezTo>
                <a:cubicBezTo>
                  <a:pt x="2" y="11"/>
                  <a:pt x="1" y="11"/>
                  <a:pt x="1" y="11"/>
                </a:cubicBezTo>
                <a:cubicBezTo>
                  <a:pt x="1" y="11"/>
                  <a:pt x="1" y="11"/>
                  <a:pt x="0" y="11"/>
                </a:cubicBezTo>
                <a:cubicBezTo>
                  <a:pt x="1" y="11"/>
                  <a:pt x="2" y="11"/>
                  <a:pt x="2" y="11"/>
                </a:cubicBezTo>
                <a:cubicBezTo>
                  <a:pt x="2" y="11"/>
                  <a:pt x="2" y="11"/>
                  <a:pt x="2" y="11"/>
                </a:cubicBezTo>
                <a:cubicBezTo>
                  <a:pt x="4" y="11"/>
                  <a:pt x="7" y="10"/>
                  <a:pt x="10" y="10"/>
                </a:cubicBezTo>
                <a:cubicBezTo>
                  <a:pt x="13" y="10"/>
                  <a:pt x="16" y="10"/>
                  <a:pt x="19" y="10"/>
                </a:cubicBezTo>
                <a:cubicBezTo>
                  <a:pt x="22" y="10"/>
                  <a:pt x="25" y="10"/>
                  <a:pt x="27" y="11"/>
                </a:cubicBezTo>
                <a:cubicBezTo>
                  <a:pt x="27" y="10"/>
                  <a:pt x="27" y="10"/>
                  <a:pt x="27" y="10"/>
                </a:cubicBezTo>
                <a:cubicBezTo>
                  <a:pt x="24" y="10"/>
                  <a:pt x="20" y="9"/>
                  <a:pt x="16" y="9"/>
                </a:cubicBezTo>
                <a:moveTo>
                  <a:pt x="1112" y="9"/>
                </a:moveTo>
                <a:cubicBezTo>
                  <a:pt x="1111" y="9"/>
                  <a:pt x="1110" y="10"/>
                  <a:pt x="1110" y="10"/>
                </a:cubicBezTo>
                <a:cubicBezTo>
                  <a:pt x="1110" y="11"/>
                  <a:pt x="1110" y="11"/>
                  <a:pt x="1110" y="11"/>
                </a:cubicBezTo>
                <a:cubicBezTo>
                  <a:pt x="1110" y="11"/>
                  <a:pt x="1111" y="11"/>
                  <a:pt x="1112" y="10"/>
                </a:cubicBezTo>
                <a:cubicBezTo>
                  <a:pt x="1112" y="9"/>
                  <a:pt x="1112" y="9"/>
                  <a:pt x="1112" y="9"/>
                </a:cubicBezTo>
                <a:moveTo>
                  <a:pt x="714" y="9"/>
                </a:moveTo>
                <a:cubicBezTo>
                  <a:pt x="713" y="9"/>
                  <a:pt x="712" y="9"/>
                  <a:pt x="710" y="9"/>
                </a:cubicBezTo>
                <a:cubicBezTo>
                  <a:pt x="709" y="10"/>
                  <a:pt x="707" y="10"/>
                  <a:pt x="705" y="11"/>
                </a:cubicBezTo>
                <a:cubicBezTo>
                  <a:pt x="705" y="11"/>
                  <a:pt x="705" y="11"/>
                  <a:pt x="705" y="11"/>
                </a:cubicBezTo>
                <a:cubicBezTo>
                  <a:pt x="708" y="10"/>
                  <a:pt x="710" y="10"/>
                  <a:pt x="711" y="10"/>
                </a:cubicBezTo>
                <a:cubicBezTo>
                  <a:pt x="712" y="10"/>
                  <a:pt x="712" y="10"/>
                  <a:pt x="712" y="10"/>
                </a:cubicBezTo>
                <a:cubicBezTo>
                  <a:pt x="712" y="10"/>
                  <a:pt x="712" y="10"/>
                  <a:pt x="712" y="10"/>
                </a:cubicBezTo>
                <a:cubicBezTo>
                  <a:pt x="713" y="10"/>
                  <a:pt x="713" y="10"/>
                  <a:pt x="714" y="10"/>
                </a:cubicBezTo>
                <a:cubicBezTo>
                  <a:pt x="714" y="9"/>
                  <a:pt x="714" y="9"/>
                  <a:pt x="714" y="9"/>
                </a:cubicBezTo>
                <a:moveTo>
                  <a:pt x="722" y="9"/>
                </a:moveTo>
                <a:cubicBezTo>
                  <a:pt x="720" y="9"/>
                  <a:pt x="718" y="9"/>
                  <a:pt x="716" y="9"/>
                </a:cubicBezTo>
                <a:cubicBezTo>
                  <a:pt x="716" y="10"/>
                  <a:pt x="716" y="10"/>
                  <a:pt x="716" y="10"/>
                </a:cubicBezTo>
                <a:cubicBezTo>
                  <a:pt x="718" y="10"/>
                  <a:pt x="721" y="10"/>
                  <a:pt x="723" y="10"/>
                </a:cubicBezTo>
                <a:cubicBezTo>
                  <a:pt x="727" y="10"/>
                  <a:pt x="731" y="10"/>
                  <a:pt x="735" y="10"/>
                </a:cubicBezTo>
                <a:cubicBezTo>
                  <a:pt x="735" y="10"/>
                  <a:pt x="735" y="10"/>
                  <a:pt x="735" y="10"/>
                </a:cubicBezTo>
                <a:cubicBezTo>
                  <a:pt x="731" y="9"/>
                  <a:pt x="726" y="9"/>
                  <a:pt x="722" y="9"/>
                </a:cubicBezTo>
                <a:moveTo>
                  <a:pt x="1116" y="8"/>
                </a:moveTo>
                <a:cubicBezTo>
                  <a:pt x="1115" y="8"/>
                  <a:pt x="1114" y="8"/>
                  <a:pt x="1114" y="8"/>
                </a:cubicBezTo>
                <a:cubicBezTo>
                  <a:pt x="1114" y="9"/>
                  <a:pt x="1114" y="9"/>
                  <a:pt x="1114" y="9"/>
                </a:cubicBezTo>
                <a:cubicBezTo>
                  <a:pt x="1114" y="9"/>
                  <a:pt x="1114" y="9"/>
                  <a:pt x="1115" y="9"/>
                </a:cubicBezTo>
                <a:cubicBezTo>
                  <a:pt x="1115" y="9"/>
                  <a:pt x="1115" y="9"/>
                  <a:pt x="1115" y="9"/>
                </a:cubicBezTo>
                <a:cubicBezTo>
                  <a:pt x="1115" y="9"/>
                  <a:pt x="1115" y="9"/>
                  <a:pt x="1115" y="9"/>
                </a:cubicBezTo>
                <a:cubicBezTo>
                  <a:pt x="1118" y="9"/>
                  <a:pt x="1121" y="11"/>
                  <a:pt x="1124" y="12"/>
                </a:cubicBezTo>
                <a:cubicBezTo>
                  <a:pt x="1124" y="12"/>
                  <a:pt x="1124" y="12"/>
                  <a:pt x="1124" y="12"/>
                </a:cubicBezTo>
                <a:cubicBezTo>
                  <a:pt x="1124" y="12"/>
                  <a:pt x="1124" y="12"/>
                  <a:pt x="1124" y="12"/>
                </a:cubicBezTo>
                <a:cubicBezTo>
                  <a:pt x="1126" y="15"/>
                  <a:pt x="1127" y="18"/>
                  <a:pt x="1127" y="21"/>
                </a:cubicBezTo>
                <a:cubicBezTo>
                  <a:pt x="1127" y="22"/>
                  <a:pt x="1127" y="22"/>
                  <a:pt x="1127" y="22"/>
                </a:cubicBezTo>
                <a:cubicBezTo>
                  <a:pt x="1127" y="22"/>
                  <a:pt x="1127" y="22"/>
                  <a:pt x="1127" y="22"/>
                </a:cubicBezTo>
                <a:cubicBezTo>
                  <a:pt x="1125" y="23"/>
                  <a:pt x="1124" y="23"/>
                  <a:pt x="1123" y="23"/>
                </a:cubicBezTo>
                <a:cubicBezTo>
                  <a:pt x="1123" y="23"/>
                  <a:pt x="1123" y="23"/>
                  <a:pt x="1123" y="23"/>
                </a:cubicBezTo>
                <a:cubicBezTo>
                  <a:pt x="1122" y="23"/>
                  <a:pt x="1120" y="23"/>
                  <a:pt x="1119" y="23"/>
                </a:cubicBezTo>
                <a:cubicBezTo>
                  <a:pt x="1119" y="23"/>
                  <a:pt x="1119" y="23"/>
                  <a:pt x="1119" y="23"/>
                </a:cubicBezTo>
                <a:cubicBezTo>
                  <a:pt x="1118" y="23"/>
                  <a:pt x="1118" y="23"/>
                  <a:pt x="1117" y="23"/>
                </a:cubicBezTo>
                <a:cubicBezTo>
                  <a:pt x="1116" y="24"/>
                  <a:pt x="1115" y="25"/>
                  <a:pt x="1114" y="26"/>
                </a:cubicBezTo>
                <a:cubicBezTo>
                  <a:pt x="1114" y="27"/>
                  <a:pt x="1114" y="27"/>
                  <a:pt x="1114" y="27"/>
                </a:cubicBezTo>
                <a:cubicBezTo>
                  <a:pt x="1115" y="25"/>
                  <a:pt x="1118" y="24"/>
                  <a:pt x="1120" y="24"/>
                </a:cubicBezTo>
                <a:cubicBezTo>
                  <a:pt x="1123" y="23"/>
                  <a:pt x="1125" y="24"/>
                  <a:pt x="1128" y="23"/>
                </a:cubicBezTo>
                <a:cubicBezTo>
                  <a:pt x="1128" y="23"/>
                  <a:pt x="1129" y="21"/>
                  <a:pt x="1129" y="20"/>
                </a:cubicBezTo>
                <a:cubicBezTo>
                  <a:pt x="1129" y="18"/>
                  <a:pt x="1128" y="17"/>
                  <a:pt x="1128" y="16"/>
                </a:cubicBezTo>
                <a:cubicBezTo>
                  <a:pt x="1127" y="14"/>
                  <a:pt x="1126" y="13"/>
                  <a:pt x="1125" y="12"/>
                </a:cubicBezTo>
                <a:cubicBezTo>
                  <a:pt x="1124" y="10"/>
                  <a:pt x="1122" y="9"/>
                  <a:pt x="1121" y="9"/>
                </a:cubicBezTo>
                <a:cubicBezTo>
                  <a:pt x="1121" y="9"/>
                  <a:pt x="1121" y="9"/>
                  <a:pt x="1121" y="9"/>
                </a:cubicBezTo>
                <a:cubicBezTo>
                  <a:pt x="1121" y="9"/>
                  <a:pt x="1121" y="9"/>
                  <a:pt x="1121" y="9"/>
                </a:cubicBezTo>
                <a:cubicBezTo>
                  <a:pt x="1119" y="8"/>
                  <a:pt x="1118" y="8"/>
                  <a:pt x="1116" y="8"/>
                </a:cubicBezTo>
                <a:moveTo>
                  <a:pt x="472" y="6"/>
                </a:moveTo>
                <a:cubicBezTo>
                  <a:pt x="472" y="8"/>
                  <a:pt x="472" y="8"/>
                  <a:pt x="472" y="8"/>
                </a:cubicBezTo>
                <a:cubicBezTo>
                  <a:pt x="472" y="9"/>
                  <a:pt x="472" y="10"/>
                  <a:pt x="472" y="11"/>
                </a:cubicBezTo>
                <a:cubicBezTo>
                  <a:pt x="472" y="12"/>
                  <a:pt x="472" y="13"/>
                  <a:pt x="472" y="14"/>
                </a:cubicBezTo>
                <a:cubicBezTo>
                  <a:pt x="472" y="17"/>
                  <a:pt x="472" y="17"/>
                  <a:pt x="472" y="17"/>
                </a:cubicBezTo>
                <a:cubicBezTo>
                  <a:pt x="473" y="16"/>
                  <a:pt x="473" y="14"/>
                  <a:pt x="473" y="12"/>
                </a:cubicBezTo>
                <a:cubicBezTo>
                  <a:pt x="473" y="10"/>
                  <a:pt x="473" y="7"/>
                  <a:pt x="472" y="6"/>
                </a:cubicBezTo>
                <a:moveTo>
                  <a:pt x="410" y="5"/>
                </a:moveTo>
                <a:cubicBezTo>
                  <a:pt x="407" y="5"/>
                  <a:pt x="403" y="7"/>
                  <a:pt x="401" y="10"/>
                </a:cubicBezTo>
                <a:cubicBezTo>
                  <a:pt x="401" y="13"/>
                  <a:pt x="401" y="13"/>
                  <a:pt x="401" y="13"/>
                </a:cubicBezTo>
                <a:cubicBezTo>
                  <a:pt x="402" y="12"/>
                  <a:pt x="403" y="11"/>
                  <a:pt x="404" y="10"/>
                </a:cubicBezTo>
                <a:cubicBezTo>
                  <a:pt x="405" y="9"/>
                  <a:pt x="406" y="7"/>
                  <a:pt x="408" y="6"/>
                </a:cubicBezTo>
                <a:cubicBezTo>
                  <a:pt x="408" y="6"/>
                  <a:pt x="408" y="6"/>
                  <a:pt x="408" y="6"/>
                </a:cubicBezTo>
                <a:cubicBezTo>
                  <a:pt x="408" y="6"/>
                  <a:pt x="408" y="6"/>
                  <a:pt x="408" y="6"/>
                </a:cubicBezTo>
                <a:cubicBezTo>
                  <a:pt x="409" y="6"/>
                  <a:pt x="410" y="6"/>
                  <a:pt x="411" y="6"/>
                </a:cubicBezTo>
                <a:cubicBezTo>
                  <a:pt x="412" y="6"/>
                  <a:pt x="413" y="6"/>
                  <a:pt x="414" y="7"/>
                </a:cubicBezTo>
                <a:cubicBezTo>
                  <a:pt x="415" y="7"/>
                  <a:pt x="416" y="8"/>
                  <a:pt x="416" y="9"/>
                </a:cubicBezTo>
                <a:cubicBezTo>
                  <a:pt x="416" y="9"/>
                  <a:pt x="416" y="9"/>
                  <a:pt x="416" y="9"/>
                </a:cubicBezTo>
                <a:cubicBezTo>
                  <a:pt x="416" y="9"/>
                  <a:pt x="416" y="9"/>
                  <a:pt x="416" y="9"/>
                </a:cubicBezTo>
                <a:cubicBezTo>
                  <a:pt x="417" y="10"/>
                  <a:pt x="417" y="12"/>
                  <a:pt x="417" y="14"/>
                </a:cubicBezTo>
                <a:cubicBezTo>
                  <a:pt x="417" y="17"/>
                  <a:pt x="416" y="20"/>
                  <a:pt x="415" y="22"/>
                </a:cubicBezTo>
                <a:cubicBezTo>
                  <a:pt x="415" y="23"/>
                  <a:pt x="415" y="23"/>
                  <a:pt x="415" y="23"/>
                </a:cubicBezTo>
                <a:cubicBezTo>
                  <a:pt x="414" y="23"/>
                  <a:pt x="414" y="23"/>
                  <a:pt x="414" y="23"/>
                </a:cubicBezTo>
                <a:cubicBezTo>
                  <a:pt x="413" y="24"/>
                  <a:pt x="411" y="24"/>
                  <a:pt x="410" y="24"/>
                </a:cubicBezTo>
                <a:cubicBezTo>
                  <a:pt x="408" y="25"/>
                  <a:pt x="407" y="25"/>
                  <a:pt x="406" y="25"/>
                </a:cubicBezTo>
                <a:cubicBezTo>
                  <a:pt x="404" y="27"/>
                  <a:pt x="403" y="28"/>
                  <a:pt x="401" y="30"/>
                </a:cubicBezTo>
                <a:cubicBezTo>
                  <a:pt x="401" y="33"/>
                  <a:pt x="401" y="33"/>
                  <a:pt x="401" y="33"/>
                </a:cubicBezTo>
                <a:cubicBezTo>
                  <a:pt x="403" y="30"/>
                  <a:pt x="404" y="28"/>
                  <a:pt x="406" y="27"/>
                </a:cubicBezTo>
                <a:cubicBezTo>
                  <a:pt x="406" y="26"/>
                  <a:pt x="406" y="26"/>
                  <a:pt x="406" y="26"/>
                </a:cubicBezTo>
                <a:cubicBezTo>
                  <a:pt x="406" y="26"/>
                  <a:pt x="406" y="26"/>
                  <a:pt x="406" y="26"/>
                </a:cubicBezTo>
                <a:cubicBezTo>
                  <a:pt x="408" y="26"/>
                  <a:pt x="410" y="26"/>
                  <a:pt x="412" y="25"/>
                </a:cubicBezTo>
                <a:cubicBezTo>
                  <a:pt x="414" y="25"/>
                  <a:pt x="415" y="24"/>
                  <a:pt x="416" y="23"/>
                </a:cubicBezTo>
                <a:cubicBezTo>
                  <a:pt x="417" y="19"/>
                  <a:pt x="419" y="17"/>
                  <a:pt x="419" y="13"/>
                </a:cubicBezTo>
                <a:cubicBezTo>
                  <a:pt x="419" y="13"/>
                  <a:pt x="419" y="12"/>
                  <a:pt x="418" y="10"/>
                </a:cubicBezTo>
                <a:cubicBezTo>
                  <a:pt x="417" y="7"/>
                  <a:pt x="414" y="6"/>
                  <a:pt x="411" y="5"/>
                </a:cubicBezTo>
                <a:cubicBezTo>
                  <a:pt x="410" y="5"/>
                  <a:pt x="410" y="5"/>
                  <a:pt x="410" y="5"/>
                </a:cubicBezTo>
                <a:moveTo>
                  <a:pt x="1153" y="5"/>
                </a:moveTo>
                <a:cubicBezTo>
                  <a:pt x="1149" y="5"/>
                  <a:pt x="1145" y="7"/>
                  <a:pt x="1142" y="10"/>
                </a:cubicBezTo>
                <a:cubicBezTo>
                  <a:pt x="1138" y="15"/>
                  <a:pt x="1135" y="20"/>
                  <a:pt x="1135" y="25"/>
                </a:cubicBezTo>
                <a:cubicBezTo>
                  <a:pt x="1135" y="26"/>
                  <a:pt x="1135" y="27"/>
                  <a:pt x="1135" y="28"/>
                </a:cubicBezTo>
                <a:cubicBezTo>
                  <a:pt x="1135" y="29"/>
                  <a:pt x="1135" y="29"/>
                  <a:pt x="1135" y="29"/>
                </a:cubicBezTo>
                <a:cubicBezTo>
                  <a:pt x="1135" y="29"/>
                  <a:pt x="1135" y="29"/>
                  <a:pt x="1135" y="29"/>
                </a:cubicBezTo>
                <a:cubicBezTo>
                  <a:pt x="1134" y="33"/>
                  <a:pt x="1131" y="37"/>
                  <a:pt x="1131" y="40"/>
                </a:cubicBezTo>
                <a:cubicBezTo>
                  <a:pt x="1131" y="42"/>
                  <a:pt x="1131" y="43"/>
                  <a:pt x="1133" y="45"/>
                </a:cubicBezTo>
                <a:cubicBezTo>
                  <a:pt x="1134" y="46"/>
                  <a:pt x="1134" y="46"/>
                  <a:pt x="1134" y="46"/>
                </a:cubicBezTo>
                <a:cubicBezTo>
                  <a:pt x="1133" y="47"/>
                  <a:pt x="1133" y="47"/>
                  <a:pt x="1133" y="47"/>
                </a:cubicBezTo>
                <a:cubicBezTo>
                  <a:pt x="1129" y="48"/>
                  <a:pt x="1124" y="48"/>
                  <a:pt x="1120" y="49"/>
                </a:cubicBezTo>
                <a:cubicBezTo>
                  <a:pt x="1119" y="49"/>
                  <a:pt x="1119" y="49"/>
                  <a:pt x="1119" y="49"/>
                </a:cubicBezTo>
                <a:cubicBezTo>
                  <a:pt x="1119" y="49"/>
                  <a:pt x="1119" y="49"/>
                  <a:pt x="1119" y="49"/>
                </a:cubicBezTo>
                <a:cubicBezTo>
                  <a:pt x="1118" y="47"/>
                  <a:pt x="1116" y="46"/>
                  <a:pt x="1114" y="45"/>
                </a:cubicBezTo>
                <a:cubicBezTo>
                  <a:pt x="1114" y="47"/>
                  <a:pt x="1114" y="47"/>
                  <a:pt x="1114" y="47"/>
                </a:cubicBezTo>
                <a:cubicBezTo>
                  <a:pt x="1114" y="47"/>
                  <a:pt x="1114" y="47"/>
                  <a:pt x="1114" y="47"/>
                </a:cubicBezTo>
                <a:cubicBezTo>
                  <a:pt x="1115" y="48"/>
                  <a:pt x="1115" y="48"/>
                  <a:pt x="1115" y="48"/>
                </a:cubicBezTo>
                <a:cubicBezTo>
                  <a:pt x="1117" y="49"/>
                  <a:pt x="1117" y="49"/>
                  <a:pt x="1117" y="49"/>
                </a:cubicBezTo>
                <a:cubicBezTo>
                  <a:pt x="1115" y="50"/>
                  <a:pt x="1115" y="50"/>
                  <a:pt x="1115" y="50"/>
                </a:cubicBezTo>
                <a:cubicBezTo>
                  <a:pt x="1115" y="50"/>
                  <a:pt x="1114" y="50"/>
                  <a:pt x="1114" y="51"/>
                </a:cubicBezTo>
                <a:cubicBezTo>
                  <a:pt x="1114" y="52"/>
                  <a:pt x="1114" y="52"/>
                  <a:pt x="1114" y="52"/>
                </a:cubicBezTo>
                <a:cubicBezTo>
                  <a:pt x="1119" y="51"/>
                  <a:pt x="1124" y="50"/>
                  <a:pt x="1129" y="49"/>
                </a:cubicBezTo>
                <a:cubicBezTo>
                  <a:pt x="1129" y="49"/>
                  <a:pt x="1129" y="49"/>
                  <a:pt x="1129" y="49"/>
                </a:cubicBezTo>
                <a:cubicBezTo>
                  <a:pt x="1138" y="48"/>
                  <a:pt x="1147" y="48"/>
                  <a:pt x="1155" y="48"/>
                </a:cubicBezTo>
                <a:cubicBezTo>
                  <a:pt x="1155" y="48"/>
                  <a:pt x="1155" y="48"/>
                  <a:pt x="1155" y="48"/>
                </a:cubicBezTo>
                <a:cubicBezTo>
                  <a:pt x="1155" y="48"/>
                  <a:pt x="1155" y="48"/>
                  <a:pt x="1155" y="48"/>
                </a:cubicBezTo>
                <a:cubicBezTo>
                  <a:pt x="1155" y="48"/>
                  <a:pt x="1155" y="48"/>
                  <a:pt x="1156" y="48"/>
                </a:cubicBezTo>
                <a:cubicBezTo>
                  <a:pt x="1156" y="47"/>
                  <a:pt x="1156" y="47"/>
                  <a:pt x="1156" y="47"/>
                </a:cubicBezTo>
                <a:cubicBezTo>
                  <a:pt x="1155" y="47"/>
                  <a:pt x="1154" y="47"/>
                  <a:pt x="1153" y="47"/>
                </a:cubicBezTo>
                <a:cubicBezTo>
                  <a:pt x="1153" y="47"/>
                  <a:pt x="1153" y="47"/>
                  <a:pt x="1153" y="47"/>
                </a:cubicBezTo>
                <a:cubicBezTo>
                  <a:pt x="1152" y="47"/>
                  <a:pt x="1151" y="47"/>
                  <a:pt x="1149" y="46"/>
                </a:cubicBezTo>
                <a:cubicBezTo>
                  <a:pt x="1149" y="46"/>
                  <a:pt x="1149" y="46"/>
                  <a:pt x="1149" y="46"/>
                </a:cubicBezTo>
                <a:cubicBezTo>
                  <a:pt x="1149" y="45"/>
                  <a:pt x="1149" y="45"/>
                  <a:pt x="1149" y="45"/>
                </a:cubicBezTo>
                <a:cubicBezTo>
                  <a:pt x="1150" y="43"/>
                  <a:pt x="1151" y="40"/>
                  <a:pt x="1151" y="38"/>
                </a:cubicBezTo>
                <a:cubicBezTo>
                  <a:pt x="1151" y="38"/>
                  <a:pt x="1151" y="38"/>
                  <a:pt x="1151" y="38"/>
                </a:cubicBezTo>
                <a:cubicBezTo>
                  <a:pt x="1151" y="38"/>
                  <a:pt x="1151" y="38"/>
                  <a:pt x="1151" y="38"/>
                </a:cubicBezTo>
                <a:cubicBezTo>
                  <a:pt x="1151" y="34"/>
                  <a:pt x="1153" y="30"/>
                  <a:pt x="1156" y="27"/>
                </a:cubicBezTo>
                <a:cubicBezTo>
                  <a:pt x="1156" y="26"/>
                  <a:pt x="1156" y="26"/>
                  <a:pt x="1156" y="26"/>
                </a:cubicBezTo>
                <a:cubicBezTo>
                  <a:pt x="1152" y="29"/>
                  <a:pt x="1149" y="34"/>
                  <a:pt x="1149" y="38"/>
                </a:cubicBezTo>
                <a:cubicBezTo>
                  <a:pt x="1149" y="39"/>
                  <a:pt x="1149" y="39"/>
                  <a:pt x="1149" y="39"/>
                </a:cubicBezTo>
                <a:cubicBezTo>
                  <a:pt x="1149" y="40"/>
                  <a:pt x="1149" y="40"/>
                  <a:pt x="1149" y="40"/>
                </a:cubicBezTo>
                <a:cubicBezTo>
                  <a:pt x="1149" y="40"/>
                  <a:pt x="1149" y="40"/>
                  <a:pt x="1149" y="40"/>
                </a:cubicBezTo>
                <a:cubicBezTo>
                  <a:pt x="1149" y="41"/>
                  <a:pt x="1148" y="42"/>
                  <a:pt x="1148" y="43"/>
                </a:cubicBezTo>
                <a:cubicBezTo>
                  <a:pt x="1148" y="44"/>
                  <a:pt x="1148" y="44"/>
                  <a:pt x="1148" y="45"/>
                </a:cubicBezTo>
                <a:cubicBezTo>
                  <a:pt x="1149" y="45"/>
                  <a:pt x="1149" y="45"/>
                  <a:pt x="1149" y="45"/>
                </a:cubicBezTo>
                <a:cubicBezTo>
                  <a:pt x="1148" y="46"/>
                  <a:pt x="1148" y="46"/>
                  <a:pt x="1148" y="46"/>
                </a:cubicBezTo>
                <a:cubicBezTo>
                  <a:pt x="1146" y="47"/>
                  <a:pt x="1145" y="47"/>
                  <a:pt x="1143" y="47"/>
                </a:cubicBezTo>
                <a:cubicBezTo>
                  <a:pt x="1141" y="47"/>
                  <a:pt x="1139" y="46"/>
                  <a:pt x="1137" y="46"/>
                </a:cubicBezTo>
                <a:cubicBezTo>
                  <a:pt x="1137" y="46"/>
                  <a:pt x="1137" y="46"/>
                  <a:pt x="1137" y="46"/>
                </a:cubicBezTo>
                <a:cubicBezTo>
                  <a:pt x="1136" y="46"/>
                  <a:pt x="1136" y="46"/>
                  <a:pt x="1136" y="46"/>
                </a:cubicBezTo>
                <a:cubicBezTo>
                  <a:pt x="1134" y="44"/>
                  <a:pt x="1132" y="42"/>
                  <a:pt x="1132" y="39"/>
                </a:cubicBezTo>
                <a:cubicBezTo>
                  <a:pt x="1132" y="38"/>
                  <a:pt x="1132" y="36"/>
                  <a:pt x="1133" y="35"/>
                </a:cubicBezTo>
                <a:cubicBezTo>
                  <a:pt x="1133" y="34"/>
                  <a:pt x="1135" y="32"/>
                  <a:pt x="1136" y="32"/>
                </a:cubicBezTo>
                <a:cubicBezTo>
                  <a:pt x="1136" y="31"/>
                  <a:pt x="1137" y="30"/>
                  <a:pt x="1138" y="30"/>
                </a:cubicBezTo>
                <a:cubicBezTo>
                  <a:pt x="1137" y="28"/>
                  <a:pt x="1137" y="27"/>
                  <a:pt x="1137" y="25"/>
                </a:cubicBezTo>
                <a:cubicBezTo>
                  <a:pt x="1137" y="20"/>
                  <a:pt x="1139" y="16"/>
                  <a:pt x="1142" y="12"/>
                </a:cubicBezTo>
                <a:cubicBezTo>
                  <a:pt x="1142" y="12"/>
                  <a:pt x="1142" y="12"/>
                  <a:pt x="1142" y="12"/>
                </a:cubicBezTo>
                <a:cubicBezTo>
                  <a:pt x="1142" y="12"/>
                  <a:pt x="1142" y="12"/>
                  <a:pt x="1142" y="12"/>
                </a:cubicBezTo>
                <a:cubicBezTo>
                  <a:pt x="1144" y="8"/>
                  <a:pt x="1148" y="6"/>
                  <a:pt x="1153" y="6"/>
                </a:cubicBezTo>
                <a:cubicBezTo>
                  <a:pt x="1153" y="6"/>
                  <a:pt x="1153" y="6"/>
                  <a:pt x="1153" y="6"/>
                </a:cubicBezTo>
                <a:cubicBezTo>
                  <a:pt x="1153" y="6"/>
                  <a:pt x="1153" y="6"/>
                  <a:pt x="1153" y="6"/>
                </a:cubicBezTo>
                <a:cubicBezTo>
                  <a:pt x="1154" y="6"/>
                  <a:pt x="1155" y="6"/>
                  <a:pt x="1156" y="6"/>
                </a:cubicBezTo>
                <a:cubicBezTo>
                  <a:pt x="1156" y="6"/>
                  <a:pt x="1156" y="6"/>
                  <a:pt x="1156" y="6"/>
                </a:cubicBezTo>
                <a:cubicBezTo>
                  <a:pt x="1156" y="5"/>
                  <a:pt x="1156" y="5"/>
                  <a:pt x="1156" y="5"/>
                </a:cubicBezTo>
                <a:cubicBezTo>
                  <a:pt x="1155" y="5"/>
                  <a:pt x="1154" y="5"/>
                  <a:pt x="1153" y="5"/>
                </a:cubicBezTo>
                <a:cubicBezTo>
                  <a:pt x="1153" y="5"/>
                  <a:pt x="1153" y="5"/>
                  <a:pt x="1153" y="5"/>
                </a:cubicBezTo>
                <a:moveTo>
                  <a:pt x="1178" y="4"/>
                </a:moveTo>
                <a:cubicBezTo>
                  <a:pt x="1178" y="5"/>
                  <a:pt x="1178" y="5"/>
                  <a:pt x="1178" y="5"/>
                </a:cubicBezTo>
                <a:cubicBezTo>
                  <a:pt x="1179" y="6"/>
                  <a:pt x="1180" y="7"/>
                  <a:pt x="1180" y="9"/>
                </a:cubicBezTo>
                <a:cubicBezTo>
                  <a:pt x="1180" y="9"/>
                  <a:pt x="1180" y="9"/>
                  <a:pt x="1180" y="9"/>
                </a:cubicBezTo>
                <a:cubicBezTo>
                  <a:pt x="1180" y="9"/>
                  <a:pt x="1180" y="9"/>
                  <a:pt x="1180" y="9"/>
                </a:cubicBezTo>
                <a:cubicBezTo>
                  <a:pt x="1180" y="10"/>
                  <a:pt x="1181" y="12"/>
                  <a:pt x="1181" y="13"/>
                </a:cubicBezTo>
                <a:cubicBezTo>
                  <a:pt x="1181" y="14"/>
                  <a:pt x="1181" y="15"/>
                  <a:pt x="1181" y="16"/>
                </a:cubicBezTo>
                <a:cubicBezTo>
                  <a:pt x="1180" y="17"/>
                  <a:pt x="1180" y="17"/>
                  <a:pt x="1179" y="18"/>
                </a:cubicBezTo>
                <a:cubicBezTo>
                  <a:pt x="1178" y="18"/>
                  <a:pt x="1178" y="18"/>
                  <a:pt x="1178" y="18"/>
                </a:cubicBezTo>
                <a:cubicBezTo>
                  <a:pt x="1178" y="18"/>
                  <a:pt x="1178" y="18"/>
                  <a:pt x="1178" y="18"/>
                </a:cubicBezTo>
                <a:cubicBezTo>
                  <a:pt x="1178" y="19"/>
                  <a:pt x="1178" y="19"/>
                  <a:pt x="1178" y="19"/>
                </a:cubicBezTo>
                <a:cubicBezTo>
                  <a:pt x="1179" y="19"/>
                  <a:pt x="1180" y="19"/>
                  <a:pt x="1180" y="20"/>
                </a:cubicBezTo>
                <a:cubicBezTo>
                  <a:pt x="1182" y="17"/>
                  <a:pt x="1182" y="15"/>
                  <a:pt x="1182" y="12"/>
                </a:cubicBezTo>
                <a:cubicBezTo>
                  <a:pt x="1182" y="11"/>
                  <a:pt x="1182" y="9"/>
                  <a:pt x="1182" y="8"/>
                </a:cubicBezTo>
                <a:cubicBezTo>
                  <a:pt x="1181" y="7"/>
                  <a:pt x="1180" y="5"/>
                  <a:pt x="1178" y="4"/>
                </a:cubicBezTo>
                <a:moveTo>
                  <a:pt x="1164" y="2"/>
                </a:moveTo>
                <a:cubicBezTo>
                  <a:pt x="1162" y="3"/>
                  <a:pt x="1160" y="4"/>
                  <a:pt x="1159" y="6"/>
                </a:cubicBezTo>
                <a:cubicBezTo>
                  <a:pt x="1158" y="6"/>
                  <a:pt x="1158" y="6"/>
                  <a:pt x="1158" y="6"/>
                </a:cubicBezTo>
                <a:cubicBezTo>
                  <a:pt x="1158" y="6"/>
                  <a:pt x="1158" y="6"/>
                  <a:pt x="1158" y="6"/>
                </a:cubicBezTo>
                <a:cubicBezTo>
                  <a:pt x="1158" y="8"/>
                  <a:pt x="1158" y="8"/>
                  <a:pt x="1158" y="8"/>
                </a:cubicBezTo>
                <a:cubicBezTo>
                  <a:pt x="1158" y="8"/>
                  <a:pt x="1158" y="8"/>
                  <a:pt x="1158" y="8"/>
                </a:cubicBezTo>
                <a:cubicBezTo>
                  <a:pt x="1159" y="7"/>
                  <a:pt x="1160" y="5"/>
                  <a:pt x="1162" y="4"/>
                </a:cubicBezTo>
                <a:cubicBezTo>
                  <a:pt x="1163" y="3"/>
                  <a:pt x="1163" y="2"/>
                  <a:pt x="1164" y="2"/>
                </a:cubicBezTo>
                <a:moveTo>
                  <a:pt x="466" y="2"/>
                </a:moveTo>
                <a:cubicBezTo>
                  <a:pt x="466" y="2"/>
                  <a:pt x="466" y="2"/>
                  <a:pt x="466" y="2"/>
                </a:cubicBezTo>
                <a:cubicBezTo>
                  <a:pt x="467" y="2"/>
                  <a:pt x="467" y="2"/>
                  <a:pt x="467" y="2"/>
                </a:cubicBezTo>
                <a:cubicBezTo>
                  <a:pt x="467" y="2"/>
                  <a:pt x="467" y="2"/>
                  <a:pt x="467" y="2"/>
                </a:cubicBezTo>
                <a:cubicBezTo>
                  <a:pt x="467" y="3"/>
                  <a:pt x="467" y="3"/>
                  <a:pt x="467" y="3"/>
                </a:cubicBezTo>
                <a:cubicBezTo>
                  <a:pt x="468" y="3"/>
                  <a:pt x="469" y="4"/>
                  <a:pt x="470" y="4"/>
                </a:cubicBezTo>
                <a:cubicBezTo>
                  <a:pt x="470" y="5"/>
                  <a:pt x="470" y="5"/>
                  <a:pt x="470" y="5"/>
                </a:cubicBezTo>
                <a:cubicBezTo>
                  <a:pt x="470" y="3"/>
                  <a:pt x="470" y="3"/>
                  <a:pt x="470" y="3"/>
                </a:cubicBezTo>
                <a:cubicBezTo>
                  <a:pt x="469" y="3"/>
                  <a:pt x="469" y="3"/>
                  <a:pt x="468" y="2"/>
                </a:cubicBezTo>
                <a:cubicBezTo>
                  <a:pt x="468" y="2"/>
                  <a:pt x="467" y="2"/>
                  <a:pt x="466" y="2"/>
                </a:cubicBezTo>
                <a:moveTo>
                  <a:pt x="1173" y="1"/>
                </a:moveTo>
                <a:cubicBezTo>
                  <a:pt x="1173" y="2"/>
                  <a:pt x="1173" y="2"/>
                  <a:pt x="1173" y="2"/>
                </a:cubicBezTo>
                <a:cubicBezTo>
                  <a:pt x="1174" y="3"/>
                  <a:pt x="1175" y="3"/>
                  <a:pt x="1176" y="4"/>
                </a:cubicBezTo>
                <a:cubicBezTo>
                  <a:pt x="1176" y="2"/>
                  <a:pt x="1176" y="2"/>
                  <a:pt x="1176" y="2"/>
                </a:cubicBezTo>
                <a:cubicBezTo>
                  <a:pt x="1175" y="2"/>
                  <a:pt x="1174" y="1"/>
                  <a:pt x="1173" y="1"/>
                </a:cubicBezTo>
                <a:moveTo>
                  <a:pt x="446" y="1"/>
                </a:moveTo>
                <a:cubicBezTo>
                  <a:pt x="441" y="1"/>
                  <a:pt x="437" y="3"/>
                  <a:pt x="434" y="4"/>
                </a:cubicBezTo>
                <a:cubicBezTo>
                  <a:pt x="429" y="7"/>
                  <a:pt x="428" y="11"/>
                  <a:pt x="428" y="16"/>
                </a:cubicBezTo>
                <a:cubicBezTo>
                  <a:pt x="428" y="18"/>
                  <a:pt x="428" y="20"/>
                  <a:pt x="429" y="21"/>
                </a:cubicBezTo>
                <a:cubicBezTo>
                  <a:pt x="429" y="22"/>
                  <a:pt x="429" y="22"/>
                  <a:pt x="429" y="22"/>
                </a:cubicBezTo>
                <a:cubicBezTo>
                  <a:pt x="428" y="22"/>
                  <a:pt x="428" y="22"/>
                  <a:pt x="428" y="22"/>
                </a:cubicBezTo>
                <a:cubicBezTo>
                  <a:pt x="424" y="27"/>
                  <a:pt x="420" y="32"/>
                  <a:pt x="419" y="38"/>
                </a:cubicBezTo>
                <a:cubicBezTo>
                  <a:pt x="420" y="39"/>
                  <a:pt x="421" y="40"/>
                  <a:pt x="422" y="42"/>
                </a:cubicBezTo>
                <a:cubicBezTo>
                  <a:pt x="423" y="43"/>
                  <a:pt x="424" y="45"/>
                  <a:pt x="424" y="47"/>
                </a:cubicBezTo>
                <a:cubicBezTo>
                  <a:pt x="424" y="47"/>
                  <a:pt x="424" y="47"/>
                  <a:pt x="424" y="48"/>
                </a:cubicBezTo>
                <a:cubicBezTo>
                  <a:pt x="424" y="49"/>
                  <a:pt x="424" y="49"/>
                  <a:pt x="424" y="49"/>
                </a:cubicBezTo>
                <a:cubicBezTo>
                  <a:pt x="423" y="49"/>
                  <a:pt x="423" y="49"/>
                  <a:pt x="423" y="49"/>
                </a:cubicBezTo>
                <a:cubicBezTo>
                  <a:pt x="423" y="49"/>
                  <a:pt x="423" y="49"/>
                  <a:pt x="423" y="49"/>
                </a:cubicBezTo>
                <a:cubicBezTo>
                  <a:pt x="423" y="49"/>
                  <a:pt x="422" y="49"/>
                  <a:pt x="422" y="49"/>
                </a:cubicBezTo>
                <a:cubicBezTo>
                  <a:pt x="421" y="49"/>
                  <a:pt x="420" y="50"/>
                  <a:pt x="420" y="50"/>
                </a:cubicBezTo>
                <a:cubicBezTo>
                  <a:pt x="420" y="50"/>
                  <a:pt x="420" y="50"/>
                  <a:pt x="420" y="50"/>
                </a:cubicBezTo>
                <a:cubicBezTo>
                  <a:pt x="419" y="50"/>
                  <a:pt x="419" y="49"/>
                  <a:pt x="418" y="49"/>
                </a:cubicBezTo>
                <a:cubicBezTo>
                  <a:pt x="418" y="49"/>
                  <a:pt x="418" y="49"/>
                  <a:pt x="417" y="48"/>
                </a:cubicBezTo>
                <a:cubicBezTo>
                  <a:pt x="416" y="49"/>
                  <a:pt x="415" y="49"/>
                  <a:pt x="413" y="49"/>
                </a:cubicBezTo>
                <a:cubicBezTo>
                  <a:pt x="411" y="49"/>
                  <a:pt x="408" y="48"/>
                  <a:pt x="406" y="48"/>
                </a:cubicBezTo>
                <a:cubicBezTo>
                  <a:pt x="404" y="47"/>
                  <a:pt x="403" y="46"/>
                  <a:pt x="401" y="44"/>
                </a:cubicBezTo>
                <a:cubicBezTo>
                  <a:pt x="401" y="46"/>
                  <a:pt x="401" y="46"/>
                  <a:pt x="401" y="46"/>
                </a:cubicBezTo>
                <a:cubicBezTo>
                  <a:pt x="403" y="47"/>
                  <a:pt x="404" y="48"/>
                  <a:pt x="406" y="49"/>
                </a:cubicBezTo>
                <a:cubicBezTo>
                  <a:pt x="407" y="50"/>
                  <a:pt x="407" y="50"/>
                  <a:pt x="407" y="50"/>
                </a:cubicBezTo>
                <a:cubicBezTo>
                  <a:pt x="406" y="51"/>
                  <a:pt x="406" y="51"/>
                  <a:pt x="406" y="51"/>
                </a:cubicBezTo>
                <a:cubicBezTo>
                  <a:pt x="405" y="52"/>
                  <a:pt x="403" y="53"/>
                  <a:pt x="401" y="53"/>
                </a:cubicBezTo>
                <a:cubicBezTo>
                  <a:pt x="401" y="53"/>
                  <a:pt x="401" y="53"/>
                  <a:pt x="401" y="53"/>
                </a:cubicBezTo>
                <a:cubicBezTo>
                  <a:pt x="409" y="51"/>
                  <a:pt x="417" y="50"/>
                  <a:pt x="425" y="50"/>
                </a:cubicBezTo>
                <a:cubicBezTo>
                  <a:pt x="430" y="49"/>
                  <a:pt x="435" y="49"/>
                  <a:pt x="440" y="49"/>
                </a:cubicBezTo>
                <a:cubicBezTo>
                  <a:pt x="442" y="49"/>
                  <a:pt x="444" y="49"/>
                  <a:pt x="446" y="49"/>
                </a:cubicBezTo>
                <a:cubicBezTo>
                  <a:pt x="446" y="46"/>
                  <a:pt x="446" y="46"/>
                  <a:pt x="446" y="46"/>
                </a:cubicBezTo>
                <a:cubicBezTo>
                  <a:pt x="444" y="45"/>
                  <a:pt x="444" y="43"/>
                  <a:pt x="444" y="41"/>
                </a:cubicBezTo>
                <a:cubicBezTo>
                  <a:pt x="443" y="40"/>
                  <a:pt x="443" y="38"/>
                  <a:pt x="443" y="36"/>
                </a:cubicBezTo>
                <a:cubicBezTo>
                  <a:pt x="443" y="36"/>
                  <a:pt x="443" y="36"/>
                  <a:pt x="443" y="36"/>
                </a:cubicBezTo>
                <a:cubicBezTo>
                  <a:pt x="443" y="36"/>
                  <a:pt x="443" y="36"/>
                  <a:pt x="443" y="36"/>
                </a:cubicBezTo>
                <a:cubicBezTo>
                  <a:pt x="443" y="34"/>
                  <a:pt x="444" y="32"/>
                  <a:pt x="446" y="30"/>
                </a:cubicBezTo>
                <a:cubicBezTo>
                  <a:pt x="446" y="29"/>
                  <a:pt x="446" y="29"/>
                  <a:pt x="446" y="29"/>
                </a:cubicBezTo>
                <a:cubicBezTo>
                  <a:pt x="444" y="30"/>
                  <a:pt x="443" y="32"/>
                  <a:pt x="443" y="34"/>
                </a:cubicBezTo>
                <a:cubicBezTo>
                  <a:pt x="443" y="34"/>
                  <a:pt x="443" y="34"/>
                  <a:pt x="443" y="34"/>
                </a:cubicBezTo>
                <a:cubicBezTo>
                  <a:pt x="443" y="34"/>
                  <a:pt x="443" y="34"/>
                  <a:pt x="443" y="34"/>
                </a:cubicBezTo>
                <a:cubicBezTo>
                  <a:pt x="442" y="35"/>
                  <a:pt x="442" y="37"/>
                  <a:pt x="442" y="38"/>
                </a:cubicBezTo>
                <a:cubicBezTo>
                  <a:pt x="442" y="41"/>
                  <a:pt x="442" y="43"/>
                  <a:pt x="443" y="45"/>
                </a:cubicBezTo>
                <a:cubicBezTo>
                  <a:pt x="443" y="45"/>
                  <a:pt x="443" y="45"/>
                  <a:pt x="443" y="45"/>
                </a:cubicBezTo>
                <a:cubicBezTo>
                  <a:pt x="443" y="46"/>
                  <a:pt x="443" y="46"/>
                  <a:pt x="443" y="46"/>
                </a:cubicBezTo>
                <a:cubicBezTo>
                  <a:pt x="443" y="47"/>
                  <a:pt x="443" y="47"/>
                  <a:pt x="443" y="47"/>
                </a:cubicBezTo>
                <a:cubicBezTo>
                  <a:pt x="442" y="47"/>
                  <a:pt x="442" y="47"/>
                  <a:pt x="442" y="47"/>
                </a:cubicBezTo>
                <a:cubicBezTo>
                  <a:pt x="438" y="48"/>
                  <a:pt x="433" y="48"/>
                  <a:pt x="428" y="48"/>
                </a:cubicBezTo>
                <a:cubicBezTo>
                  <a:pt x="427" y="48"/>
                  <a:pt x="427" y="48"/>
                  <a:pt x="427" y="48"/>
                </a:cubicBezTo>
                <a:cubicBezTo>
                  <a:pt x="427" y="47"/>
                  <a:pt x="427" y="47"/>
                  <a:pt x="427" y="47"/>
                </a:cubicBezTo>
                <a:cubicBezTo>
                  <a:pt x="427" y="46"/>
                  <a:pt x="425" y="44"/>
                  <a:pt x="424" y="42"/>
                </a:cubicBezTo>
                <a:cubicBezTo>
                  <a:pt x="422" y="40"/>
                  <a:pt x="421" y="38"/>
                  <a:pt x="421" y="35"/>
                </a:cubicBezTo>
                <a:cubicBezTo>
                  <a:pt x="421" y="33"/>
                  <a:pt x="422" y="31"/>
                  <a:pt x="424" y="29"/>
                </a:cubicBezTo>
                <a:cubicBezTo>
                  <a:pt x="424" y="29"/>
                  <a:pt x="424" y="29"/>
                  <a:pt x="424" y="29"/>
                </a:cubicBezTo>
                <a:cubicBezTo>
                  <a:pt x="432" y="22"/>
                  <a:pt x="432" y="22"/>
                  <a:pt x="432" y="22"/>
                </a:cubicBezTo>
                <a:cubicBezTo>
                  <a:pt x="432" y="22"/>
                  <a:pt x="432" y="22"/>
                  <a:pt x="432" y="22"/>
                </a:cubicBezTo>
                <a:cubicBezTo>
                  <a:pt x="432" y="21"/>
                  <a:pt x="432" y="21"/>
                  <a:pt x="431" y="21"/>
                </a:cubicBezTo>
                <a:cubicBezTo>
                  <a:pt x="431" y="20"/>
                  <a:pt x="431" y="20"/>
                  <a:pt x="430" y="19"/>
                </a:cubicBezTo>
                <a:cubicBezTo>
                  <a:pt x="430" y="19"/>
                  <a:pt x="430" y="19"/>
                  <a:pt x="430" y="18"/>
                </a:cubicBezTo>
                <a:cubicBezTo>
                  <a:pt x="430" y="14"/>
                  <a:pt x="430" y="9"/>
                  <a:pt x="433" y="6"/>
                </a:cubicBezTo>
                <a:cubicBezTo>
                  <a:pt x="433" y="6"/>
                  <a:pt x="433" y="6"/>
                  <a:pt x="433" y="6"/>
                </a:cubicBezTo>
                <a:cubicBezTo>
                  <a:pt x="433" y="6"/>
                  <a:pt x="433" y="6"/>
                  <a:pt x="433" y="6"/>
                </a:cubicBezTo>
                <a:cubicBezTo>
                  <a:pt x="437" y="4"/>
                  <a:pt x="441" y="2"/>
                  <a:pt x="446" y="1"/>
                </a:cubicBezTo>
                <a:cubicBezTo>
                  <a:pt x="446" y="1"/>
                  <a:pt x="446" y="1"/>
                  <a:pt x="446" y="1"/>
                </a:cubicBezTo>
                <a:moveTo>
                  <a:pt x="448" y="1"/>
                </a:moveTo>
                <a:cubicBezTo>
                  <a:pt x="448" y="1"/>
                  <a:pt x="448" y="1"/>
                  <a:pt x="448" y="1"/>
                </a:cubicBezTo>
                <a:cubicBezTo>
                  <a:pt x="448" y="1"/>
                  <a:pt x="448" y="1"/>
                  <a:pt x="449" y="1"/>
                </a:cubicBezTo>
                <a:cubicBezTo>
                  <a:pt x="449" y="1"/>
                  <a:pt x="449" y="1"/>
                  <a:pt x="449" y="1"/>
                </a:cubicBezTo>
                <a:cubicBezTo>
                  <a:pt x="452" y="1"/>
                  <a:pt x="456" y="2"/>
                  <a:pt x="458" y="5"/>
                </a:cubicBezTo>
                <a:cubicBezTo>
                  <a:pt x="459" y="4"/>
                  <a:pt x="460" y="4"/>
                  <a:pt x="461" y="3"/>
                </a:cubicBezTo>
                <a:cubicBezTo>
                  <a:pt x="462" y="3"/>
                  <a:pt x="463" y="2"/>
                  <a:pt x="464" y="2"/>
                </a:cubicBezTo>
                <a:cubicBezTo>
                  <a:pt x="464" y="1"/>
                  <a:pt x="464" y="1"/>
                  <a:pt x="464" y="1"/>
                </a:cubicBezTo>
                <a:cubicBezTo>
                  <a:pt x="464" y="1"/>
                  <a:pt x="464" y="1"/>
                  <a:pt x="464" y="1"/>
                </a:cubicBezTo>
                <a:cubicBezTo>
                  <a:pt x="462" y="1"/>
                  <a:pt x="460" y="2"/>
                  <a:pt x="459" y="3"/>
                </a:cubicBezTo>
                <a:cubicBezTo>
                  <a:pt x="458" y="3"/>
                  <a:pt x="458" y="3"/>
                  <a:pt x="458" y="3"/>
                </a:cubicBezTo>
                <a:cubicBezTo>
                  <a:pt x="458" y="3"/>
                  <a:pt x="458" y="3"/>
                  <a:pt x="458" y="3"/>
                </a:cubicBezTo>
                <a:cubicBezTo>
                  <a:pt x="455" y="1"/>
                  <a:pt x="451" y="1"/>
                  <a:pt x="448" y="1"/>
                </a:cubicBezTo>
                <a:moveTo>
                  <a:pt x="1169" y="0"/>
                </a:moveTo>
                <a:cubicBezTo>
                  <a:pt x="1168" y="0"/>
                  <a:pt x="1167" y="1"/>
                  <a:pt x="1166" y="1"/>
                </a:cubicBezTo>
                <a:cubicBezTo>
                  <a:pt x="1166" y="1"/>
                  <a:pt x="1167" y="1"/>
                  <a:pt x="1168" y="1"/>
                </a:cubicBezTo>
                <a:cubicBezTo>
                  <a:pt x="1168" y="1"/>
                  <a:pt x="1169" y="1"/>
                  <a:pt x="1170" y="1"/>
                </a:cubicBezTo>
                <a:cubicBezTo>
                  <a:pt x="1170" y="1"/>
                  <a:pt x="1170" y="1"/>
                  <a:pt x="1170" y="1"/>
                </a:cubicBezTo>
                <a:cubicBezTo>
                  <a:pt x="1170" y="1"/>
                  <a:pt x="1170" y="1"/>
                  <a:pt x="1170" y="1"/>
                </a:cubicBezTo>
                <a:cubicBezTo>
                  <a:pt x="1170" y="1"/>
                  <a:pt x="1171" y="2"/>
                  <a:pt x="1171" y="2"/>
                </a:cubicBezTo>
                <a:cubicBezTo>
                  <a:pt x="1171" y="1"/>
                  <a:pt x="1171" y="1"/>
                  <a:pt x="1171" y="1"/>
                </a:cubicBezTo>
                <a:cubicBezTo>
                  <a:pt x="1170" y="0"/>
                  <a:pt x="1170" y="0"/>
                  <a:pt x="1170" y="0"/>
                </a:cubicBezTo>
                <a:cubicBezTo>
                  <a:pt x="1170" y="0"/>
                  <a:pt x="1169" y="0"/>
                  <a:pt x="1169" y="0"/>
                </a:cubicBezTo>
              </a:path>
            </a:pathLst>
          </a:custGeom>
          <a:solidFill>
            <a:srgbClr val="E8888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32" name="PA_任意多边形 1464"/>
          <p:cNvSpPr>
            <a:spLocks noEditPoints="1"/>
          </p:cNvSpPr>
          <p:nvPr>
            <p:custDataLst>
              <p:tags r:id="rId197"/>
            </p:custDataLst>
          </p:nvPr>
        </p:nvSpPr>
        <p:spPr bwMode="auto">
          <a:xfrm>
            <a:off x="3003550" y="6751638"/>
            <a:ext cx="3105150" cy="173038"/>
          </a:xfrm>
          <a:custGeom>
            <a:avLst/>
            <a:gdLst>
              <a:gd name="T0" fmla="*/ 152 w 1291"/>
              <a:gd name="T1" fmla="*/ 69 h 72"/>
              <a:gd name="T2" fmla="*/ 785 w 1291"/>
              <a:gd name="T3" fmla="*/ 58 h 72"/>
              <a:gd name="T4" fmla="*/ 748 w 1291"/>
              <a:gd name="T5" fmla="*/ 55 h 72"/>
              <a:gd name="T6" fmla="*/ 1187 w 1291"/>
              <a:gd name="T7" fmla="*/ 68 h 72"/>
              <a:gd name="T8" fmla="*/ 757 w 1291"/>
              <a:gd name="T9" fmla="*/ 51 h 72"/>
              <a:gd name="T10" fmla="*/ 714 w 1291"/>
              <a:gd name="T11" fmla="*/ 66 h 72"/>
              <a:gd name="T12" fmla="*/ 229 w 1291"/>
              <a:gd name="T13" fmla="*/ 71 h 72"/>
              <a:gd name="T14" fmla="*/ 130 w 1291"/>
              <a:gd name="T15" fmla="*/ 49 h 72"/>
              <a:gd name="T16" fmla="*/ 666 w 1291"/>
              <a:gd name="T17" fmla="*/ 67 h 72"/>
              <a:gd name="T18" fmla="*/ 709 w 1291"/>
              <a:gd name="T19" fmla="*/ 48 h 72"/>
              <a:gd name="T20" fmla="*/ 606 w 1291"/>
              <a:gd name="T21" fmla="*/ 45 h 72"/>
              <a:gd name="T22" fmla="*/ 498 w 1291"/>
              <a:gd name="T23" fmla="*/ 42 h 72"/>
              <a:gd name="T24" fmla="*/ 1213 w 1291"/>
              <a:gd name="T25" fmla="*/ 47 h 72"/>
              <a:gd name="T26" fmla="*/ 1206 w 1291"/>
              <a:gd name="T27" fmla="*/ 39 h 72"/>
              <a:gd name="T28" fmla="*/ 312 w 1291"/>
              <a:gd name="T29" fmla="*/ 67 h 72"/>
              <a:gd name="T30" fmla="*/ 1164 w 1291"/>
              <a:gd name="T31" fmla="*/ 41 h 72"/>
              <a:gd name="T32" fmla="*/ 63 w 1291"/>
              <a:gd name="T33" fmla="*/ 45 h 72"/>
              <a:gd name="T34" fmla="*/ 169 w 1291"/>
              <a:gd name="T35" fmla="*/ 67 h 72"/>
              <a:gd name="T36" fmla="*/ 136 w 1291"/>
              <a:gd name="T37" fmla="*/ 51 h 72"/>
              <a:gd name="T38" fmla="*/ 785 w 1291"/>
              <a:gd name="T39" fmla="*/ 34 h 72"/>
              <a:gd name="T40" fmla="*/ 887 w 1291"/>
              <a:gd name="T41" fmla="*/ 62 h 72"/>
              <a:gd name="T42" fmla="*/ 22 w 1291"/>
              <a:gd name="T43" fmla="*/ 69 h 72"/>
              <a:gd name="T44" fmla="*/ 592 w 1291"/>
              <a:gd name="T45" fmla="*/ 30 h 72"/>
              <a:gd name="T46" fmla="*/ 542 w 1291"/>
              <a:gd name="T47" fmla="*/ 30 h 72"/>
              <a:gd name="T48" fmla="*/ 755 w 1291"/>
              <a:gd name="T49" fmla="*/ 40 h 72"/>
              <a:gd name="T50" fmla="*/ 1262 w 1291"/>
              <a:gd name="T51" fmla="*/ 27 h 72"/>
              <a:gd name="T52" fmla="*/ 1113 w 1291"/>
              <a:gd name="T53" fmla="*/ 33 h 72"/>
              <a:gd name="T54" fmla="*/ 1077 w 1291"/>
              <a:gd name="T55" fmla="*/ 66 h 72"/>
              <a:gd name="T56" fmla="*/ 1031 w 1291"/>
              <a:gd name="T57" fmla="*/ 68 h 72"/>
              <a:gd name="T58" fmla="*/ 1004 w 1291"/>
              <a:gd name="T59" fmla="*/ 61 h 72"/>
              <a:gd name="T60" fmla="*/ 912 w 1291"/>
              <a:gd name="T61" fmla="*/ 62 h 72"/>
              <a:gd name="T62" fmla="*/ 559 w 1291"/>
              <a:gd name="T63" fmla="*/ 38 h 72"/>
              <a:gd name="T64" fmla="*/ 1157 w 1291"/>
              <a:gd name="T65" fmla="*/ 37 h 72"/>
              <a:gd name="T66" fmla="*/ 404 w 1291"/>
              <a:gd name="T67" fmla="*/ 35 h 72"/>
              <a:gd name="T68" fmla="*/ 407 w 1291"/>
              <a:gd name="T69" fmla="*/ 38 h 72"/>
              <a:gd name="T70" fmla="*/ 1291 w 1291"/>
              <a:gd name="T71" fmla="*/ 67 h 72"/>
              <a:gd name="T72" fmla="*/ 1273 w 1291"/>
              <a:gd name="T73" fmla="*/ 42 h 72"/>
              <a:gd name="T74" fmla="*/ 760 w 1291"/>
              <a:gd name="T75" fmla="*/ 21 h 72"/>
              <a:gd name="T76" fmla="*/ 617 w 1291"/>
              <a:gd name="T77" fmla="*/ 66 h 72"/>
              <a:gd name="T78" fmla="*/ 847 w 1291"/>
              <a:gd name="T79" fmla="*/ 41 h 72"/>
              <a:gd name="T80" fmla="*/ 524 w 1291"/>
              <a:gd name="T81" fmla="*/ 28 h 72"/>
              <a:gd name="T82" fmla="*/ 1194 w 1291"/>
              <a:gd name="T83" fmla="*/ 20 h 72"/>
              <a:gd name="T84" fmla="*/ 1109 w 1291"/>
              <a:gd name="T85" fmla="*/ 17 h 72"/>
              <a:gd name="T86" fmla="*/ 1238 w 1291"/>
              <a:gd name="T87" fmla="*/ 45 h 72"/>
              <a:gd name="T88" fmla="*/ 704 w 1291"/>
              <a:gd name="T89" fmla="*/ 16 h 72"/>
              <a:gd name="T90" fmla="*/ 1150 w 1291"/>
              <a:gd name="T91" fmla="*/ 15 h 72"/>
              <a:gd name="T92" fmla="*/ 447 w 1291"/>
              <a:gd name="T93" fmla="*/ 13 h 72"/>
              <a:gd name="T94" fmla="*/ 690 w 1291"/>
              <a:gd name="T95" fmla="*/ 16 h 72"/>
              <a:gd name="T96" fmla="*/ 910 w 1291"/>
              <a:gd name="T97" fmla="*/ 48 h 72"/>
              <a:gd name="T98" fmla="*/ 3 w 1291"/>
              <a:gd name="T99" fmla="*/ 9 h 72"/>
              <a:gd name="T100" fmla="*/ 106 w 1291"/>
              <a:gd name="T101" fmla="*/ 54 h 72"/>
              <a:gd name="T102" fmla="*/ 82 w 1291"/>
              <a:gd name="T103" fmla="*/ 57 h 72"/>
              <a:gd name="T104" fmla="*/ 898 w 1291"/>
              <a:gd name="T105" fmla="*/ 14 h 72"/>
              <a:gd name="T106" fmla="*/ 5 w 1291"/>
              <a:gd name="T107" fmla="*/ 15 h 72"/>
              <a:gd name="T108" fmla="*/ 187 w 1291"/>
              <a:gd name="T109" fmla="*/ 24 h 72"/>
              <a:gd name="T110" fmla="*/ 449 w 1291"/>
              <a:gd name="T111" fmla="*/ 14 h 72"/>
              <a:gd name="T112" fmla="*/ 518 w 1291"/>
              <a:gd name="T113" fmla="*/ 5 h 72"/>
              <a:gd name="T114" fmla="*/ 1168 w 1291"/>
              <a:gd name="T115" fmla="*/ 25 h 72"/>
              <a:gd name="T116" fmla="*/ 682 w 1291"/>
              <a:gd name="T117" fmla="*/ 8 h 72"/>
              <a:gd name="T118" fmla="*/ 794 w 1291"/>
              <a:gd name="T119" fmla="*/ 65 h 72"/>
              <a:gd name="T120" fmla="*/ 286 w 1291"/>
              <a:gd name="T121" fmla="*/ 3 h 72"/>
              <a:gd name="T122" fmla="*/ 511 w 1291"/>
              <a:gd name="T123" fmla="*/ 1 h 72"/>
              <a:gd name="T124" fmla="*/ 1231 w 1291"/>
              <a:gd name="T125" fmla="*/ 23 h 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291" h="72">
                <a:moveTo>
                  <a:pt x="787" y="58"/>
                </a:moveTo>
                <a:cubicBezTo>
                  <a:pt x="787" y="59"/>
                  <a:pt x="787" y="59"/>
                  <a:pt x="787" y="59"/>
                </a:cubicBezTo>
                <a:cubicBezTo>
                  <a:pt x="788" y="59"/>
                  <a:pt x="788" y="59"/>
                  <a:pt x="788" y="58"/>
                </a:cubicBezTo>
                <a:cubicBezTo>
                  <a:pt x="788" y="58"/>
                  <a:pt x="788" y="58"/>
                  <a:pt x="787" y="58"/>
                </a:cubicBezTo>
                <a:moveTo>
                  <a:pt x="736" y="58"/>
                </a:moveTo>
                <a:cubicBezTo>
                  <a:pt x="729" y="60"/>
                  <a:pt x="723" y="62"/>
                  <a:pt x="717" y="65"/>
                </a:cubicBezTo>
                <a:cubicBezTo>
                  <a:pt x="717" y="69"/>
                  <a:pt x="717" y="69"/>
                  <a:pt x="717" y="69"/>
                </a:cubicBezTo>
                <a:cubicBezTo>
                  <a:pt x="723" y="69"/>
                  <a:pt x="729" y="68"/>
                  <a:pt x="736" y="68"/>
                </a:cubicBezTo>
                <a:cubicBezTo>
                  <a:pt x="736" y="66"/>
                  <a:pt x="736" y="66"/>
                  <a:pt x="736" y="66"/>
                </a:cubicBezTo>
                <a:cubicBezTo>
                  <a:pt x="732" y="66"/>
                  <a:pt x="727" y="66"/>
                  <a:pt x="724" y="65"/>
                </a:cubicBezTo>
                <a:cubicBezTo>
                  <a:pt x="721" y="65"/>
                  <a:pt x="721" y="65"/>
                  <a:pt x="721" y="65"/>
                </a:cubicBezTo>
                <a:cubicBezTo>
                  <a:pt x="724" y="63"/>
                  <a:pt x="724" y="63"/>
                  <a:pt x="724" y="63"/>
                </a:cubicBezTo>
                <a:cubicBezTo>
                  <a:pt x="726" y="62"/>
                  <a:pt x="729" y="60"/>
                  <a:pt x="733" y="60"/>
                </a:cubicBezTo>
                <a:cubicBezTo>
                  <a:pt x="736" y="59"/>
                  <a:pt x="736" y="59"/>
                  <a:pt x="736" y="59"/>
                </a:cubicBezTo>
                <a:cubicBezTo>
                  <a:pt x="736" y="58"/>
                  <a:pt x="736" y="58"/>
                  <a:pt x="736" y="58"/>
                </a:cubicBezTo>
                <a:moveTo>
                  <a:pt x="47" y="57"/>
                </a:moveTo>
                <a:cubicBezTo>
                  <a:pt x="44" y="59"/>
                  <a:pt x="41" y="60"/>
                  <a:pt x="38" y="62"/>
                </a:cubicBezTo>
                <a:cubicBezTo>
                  <a:pt x="38" y="62"/>
                  <a:pt x="38" y="62"/>
                  <a:pt x="38" y="62"/>
                </a:cubicBezTo>
                <a:cubicBezTo>
                  <a:pt x="41" y="61"/>
                  <a:pt x="44" y="60"/>
                  <a:pt x="47" y="58"/>
                </a:cubicBezTo>
                <a:cubicBezTo>
                  <a:pt x="47" y="57"/>
                  <a:pt x="47" y="57"/>
                  <a:pt x="47" y="57"/>
                </a:cubicBezTo>
                <a:moveTo>
                  <a:pt x="80" y="57"/>
                </a:moveTo>
                <a:cubicBezTo>
                  <a:pt x="71" y="58"/>
                  <a:pt x="63" y="61"/>
                  <a:pt x="56" y="64"/>
                </a:cubicBezTo>
                <a:cubicBezTo>
                  <a:pt x="56" y="65"/>
                  <a:pt x="56" y="65"/>
                  <a:pt x="56" y="65"/>
                </a:cubicBezTo>
                <a:cubicBezTo>
                  <a:pt x="58" y="63"/>
                  <a:pt x="60" y="62"/>
                  <a:pt x="63" y="62"/>
                </a:cubicBezTo>
                <a:cubicBezTo>
                  <a:pt x="66" y="61"/>
                  <a:pt x="70" y="60"/>
                  <a:pt x="73" y="59"/>
                </a:cubicBezTo>
                <a:cubicBezTo>
                  <a:pt x="73" y="59"/>
                  <a:pt x="73" y="59"/>
                  <a:pt x="73" y="59"/>
                </a:cubicBezTo>
                <a:cubicBezTo>
                  <a:pt x="73" y="59"/>
                  <a:pt x="73" y="59"/>
                  <a:pt x="73" y="59"/>
                </a:cubicBezTo>
                <a:cubicBezTo>
                  <a:pt x="73" y="59"/>
                  <a:pt x="73" y="59"/>
                  <a:pt x="73" y="59"/>
                </a:cubicBezTo>
                <a:cubicBezTo>
                  <a:pt x="74" y="59"/>
                  <a:pt x="76" y="58"/>
                  <a:pt x="78" y="58"/>
                </a:cubicBezTo>
                <a:cubicBezTo>
                  <a:pt x="78" y="58"/>
                  <a:pt x="79" y="58"/>
                  <a:pt x="80" y="59"/>
                </a:cubicBezTo>
                <a:cubicBezTo>
                  <a:pt x="80" y="57"/>
                  <a:pt x="80" y="57"/>
                  <a:pt x="80" y="57"/>
                </a:cubicBezTo>
                <a:moveTo>
                  <a:pt x="155" y="57"/>
                </a:moveTo>
                <a:cubicBezTo>
                  <a:pt x="152" y="60"/>
                  <a:pt x="148" y="63"/>
                  <a:pt x="144" y="65"/>
                </a:cubicBezTo>
                <a:cubicBezTo>
                  <a:pt x="143" y="66"/>
                  <a:pt x="141" y="66"/>
                  <a:pt x="140" y="66"/>
                </a:cubicBezTo>
                <a:cubicBezTo>
                  <a:pt x="138" y="66"/>
                  <a:pt x="137" y="66"/>
                  <a:pt x="136" y="66"/>
                </a:cubicBezTo>
                <a:cubicBezTo>
                  <a:pt x="135" y="67"/>
                  <a:pt x="135" y="67"/>
                  <a:pt x="135" y="68"/>
                </a:cubicBezTo>
                <a:cubicBezTo>
                  <a:pt x="135" y="69"/>
                  <a:pt x="135" y="69"/>
                  <a:pt x="135" y="69"/>
                </a:cubicBezTo>
                <a:cubicBezTo>
                  <a:pt x="134" y="69"/>
                  <a:pt x="134" y="69"/>
                  <a:pt x="134" y="69"/>
                </a:cubicBezTo>
                <a:cubicBezTo>
                  <a:pt x="133" y="69"/>
                  <a:pt x="133" y="69"/>
                  <a:pt x="132" y="69"/>
                </a:cubicBezTo>
                <a:cubicBezTo>
                  <a:pt x="132" y="70"/>
                  <a:pt x="132" y="70"/>
                  <a:pt x="132" y="70"/>
                </a:cubicBezTo>
                <a:cubicBezTo>
                  <a:pt x="140" y="70"/>
                  <a:pt x="147" y="70"/>
                  <a:pt x="155" y="70"/>
                </a:cubicBezTo>
                <a:cubicBezTo>
                  <a:pt x="155" y="69"/>
                  <a:pt x="155" y="69"/>
                  <a:pt x="155" y="69"/>
                </a:cubicBezTo>
                <a:cubicBezTo>
                  <a:pt x="155" y="69"/>
                  <a:pt x="155" y="69"/>
                  <a:pt x="154" y="69"/>
                </a:cubicBezTo>
                <a:cubicBezTo>
                  <a:pt x="154" y="69"/>
                  <a:pt x="153" y="69"/>
                  <a:pt x="152" y="69"/>
                </a:cubicBezTo>
                <a:cubicBezTo>
                  <a:pt x="141" y="68"/>
                  <a:pt x="141" y="68"/>
                  <a:pt x="141" y="68"/>
                </a:cubicBezTo>
                <a:cubicBezTo>
                  <a:pt x="144" y="66"/>
                  <a:pt x="144" y="66"/>
                  <a:pt x="144" y="66"/>
                </a:cubicBezTo>
                <a:cubicBezTo>
                  <a:pt x="147" y="64"/>
                  <a:pt x="151" y="63"/>
                  <a:pt x="154" y="59"/>
                </a:cubicBezTo>
                <a:cubicBezTo>
                  <a:pt x="154" y="59"/>
                  <a:pt x="154" y="59"/>
                  <a:pt x="154" y="59"/>
                </a:cubicBezTo>
                <a:cubicBezTo>
                  <a:pt x="155" y="59"/>
                  <a:pt x="155" y="59"/>
                  <a:pt x="155" y="59"/>
                </a:cubicBezTo>
                <a:cubicBezTo>
                  <a:pt x="155" y="59"/>
                  <a:pt x="155" y="59"/>
                  <a:pt x="155" y="59"/>
                </a:cubicBezTo>
                <a:cubicBezTo>
                  <a:pt x="155" y="57"/>
                  <a:pt x="155" y="57"/>
                  <a:pt x="155" y="57"/>
                </a:cubicBezTo>
                <a:moveTo>
                  <a:pt x="1111" y="57"/>
                </a:moveTo>
                <a:cubicBezTo>
                  <a:pt x="1111" y="59"/>
                  <a:pt x="1111" y="59"/>
                  <a:pt x="1111" y="59"/>
                </a:cubicBezTo>
                <a:cubicBezTo>
                  <a:pt x="1111" y="59"/>
                  <a:pt x="1112" y="60"/>
                  <a:pt x="1113" y="60"/>
                </a:cubicBezTo>
                <a:cubicBezTo>
                  <a:pt x="1113" y="58"/>
                  <a:pt x="1113" y="58"/>
                  <a:pt x="1113" y="58"/>
                </a:cubicBezTo>
                <a:cubicBezTo>
                  <a:pt x="1112" y="58"/>
                  <a:pt x="1111" y="57"/>
                  <a:pt x="1111" y="57"/>
                </a:cubicBezTo>
                <a:moveTo>
                  <a:pt x="496" y="57"/>
                </a:moveTo>
                <a:cubicBezTo>
                  <a:pt x="495" y="57"/>
                  <a:pt x="494" y="58"/>
                  <a:pt x="494" y="58"/>
                </a:cubicBezTo>
                <a:cubicBezTo>
                  <a:pt x="494" y="60"/>
                  <a:pt x="494" y="60"/>
                  <a:pt x="494" y="60"/>
                </a:cubicBezTo>
                <a:cubicBezTo>
                  <a:pt x="494" y="60"/>
                  <a:pt x="495" y="59"/>
                  <a:pt x="496" y="58"/>
                </a:cubicBezTo>
                <a:cubicBezTo>
                  <a:pt x="496" y="57"/>
                  <a:pt x="496" y="57"/>
                  <a:pt x="496" y="57"/>
                </a:cubicBezTo>
                <a:moveTo>
                  <a:pt x="560" y="56"/>
                </a:moveTo>
                <a:cubicBezTo>
                  <a:pt x="559" y="58"/>
                  <a:pt x="558" y="59"/>
                  <a:pt x="556" y="60"/>
                </a:cubicBezTo>
                <a:cubicBezTo>
                  <a:pt x="554" y="63"/>
                  <a:pt x="550" y="64"/>
                  <a:pt x="547" y="64"/>
                </a:cubicBezTo>
                <a:cubicBezTo>
                  <a:pt x="546" y="64"/>
                  <a:pt x="545" y="63"/>
                  <a:pt x="544" y="63"/>
                </a:cubicBezTo>
                <a:cubicBezTo>
                  <a:pt x="544" y="68"/>
                  <a:pt x="544" y="68"/>
                  <a:pt x="544" y="68"/>
                </a:cubicBezTo>
                <a:cubicBezTo>
                  <a:pt x="549" y="69"/>
                  <a:pt x="555" y="69"/>
                  <a:pt x="560" y="69"/>
                </a:cubicBezTo>
                <a:cubicBezTo>
                  <a:pt x="560" y="66"/>
                  <a:pt x="560" y="66"/>
                  <a:pt x="560" y="66"/>
                </a:cubicBezTo>
                <a:cubicBezTo>
                  <a:pt x="554" y="66"/>
                  <a:pt x="554" y="66"/>
                  <a:pt x="554" y="66"/>
                </a:cubicBezTo>
                <a:cubicBezTo>
                  <a:pt x="555" y="65"/>
                  <a:pt x="555" y="65"/>
                  <a:pt x="555" y="65"/>
                </a:cubicBezTo>
                <a:cubicBezTo>
                  <a:pt x="556" y="63"/>
                  <a:pt x="558" y="61"/>
                  <a:pt x="560" y="60"/>
                </a:cubicBezTo>
                <a:cubicBezTo>
                  <a:pt x="560" y="56"/>
                  <a:pt x="560" y="56"/>
                  <a:pt x="560" y="56"/>
                </a:cubicBezTo>
                <a:moveTo>
                  <a:pt x="1219" y="56"/>
                </a:moveTo>
                <a:cubicBezTo>
                  <a:pt x="1219" y="57"/>
                  <a:pt x="1219" y="57"/>
                  <a:pt x="1219" y="57"/>
                </a:cubicBezTo>
                <a:cubicBezTo>
                  <a:pt x="1218" y="57"/>
                  <a:pt x="1218" y="58"/>
                  <a:pt x="1217" y="58"/>
                </a:cubicBezTo>
                <a:cubicBezTo>
                  <a:pt x="1217" y="59"/>
                  <a:pt x="1217" y="59"/>
                  <a:pt x="1216" y="59"/>
                </a:cubicBezTo>
                <a:cubicBezTo>
                  <a:pt x="1216" y="60"/>
                  <a:pt x="1216" y="60"/>
                  <a:pt x="1216" y="60"/>
                </a:cubicBezTo>
                <a:cubicBezTo>
                  <a:pt x="1217" y="59"/>
                  <a:pt x="1218" y="59"/>
                  <a:pt x="1219" y="58"/>
                </a:cubicBezTo>
                <a:cubicBezTo>
                  <a:pt x="1219" y="56"/>
                  <a:pt x="1219" y="56"/>
                  <a:pt x="1219" y="56"/>
                </a:cubicBezTo>
                <a:moveTo>
                  <a:pt x="777" y="56"/>
                </a:moveTo>
                <a:cubicBezTo>
                  <a:pt x="771" y="56"/>
                  <a:pt x="765" y="57"/>
                  <a:pt x="760" y="59"/>
                </a:cubicBezTo>
                <a:cubicBezTo>
                  <a:pt x="760" y="60"/>
                  <a:pt x="760" y="60"/>
                  <a:pt x="760" y="60"/>
                </a:cubicBezTo>
                <a:cubicBezTo>
                  <a:pt x="764" y="59"/>
                  <a:pt x="769" y="58"/>
                  <a:pt x="773" y="57"/>
                </a:cubicBezTo>
                <a:cubicBezTo>
                  <a:pt x="773" y="57"/>
                  <a:pt x="773" y="57"/>
                  <a:pt x="773" y="57"/>
                </a:cubicBezTo>
                <a:cubicBezTo>
                  <a:pt x="774" y="57"/>
                  <a:pt x="774" y="57"/>
                  <a:pt x="774" y="57"/>
                </a:cubicBezTo>
                <a:cubicBezTo>
                  <a:pt x="775" y="57"/>
                  <a:pt x="776" y="57"/>
                  <a:pt x="777" y="57"/>
                </a:cubicBezTo>
                <a:cubicBezTo>
                  <a:pt x="778" y="57"/>
                  <a:pt x="778" y="57"/>
                  <a:pt x="779" y="57"/>
                </a:cubicBezTo>
                <a:cubicBezTo>
                  <a:pt x="781" y="57"/>
                  <a:pt x="783" y="57"/>
                  <a:pt x="785" y="58"/>
                </a:cubicBezTo>
                <a:cubicBezTo>
                  <a:pt x="785" y="57"/>
                  <a:pt x="785" y="57"/>
                  <a:pt x="785" y="57"/>
                </a:cubicBezTo>
                <a:cubicBezTo>
                  <a:pt x="785" y="57"/>
                  <a:pt x="783" y="56"/>
                  <a:pt x="782" y="56"/>
                </a:cubicBezTo>
                <a:cubicBezTo>
                  <a:pt x="780" y="56"/>
                  <a:pt x="779" y="56"/>
                  <a:pt x="777" y="56"/>
                </a:cubicBezTo>
                <a:moveTo>
                  <a:pt x="1221" y="55"/>
                </a:moveTo>
                <a:cubicBezTo>
                  <a:pt x="1221" y="58"/>
                  <a:pt x="1221" y="58"/>
                  <a:pt x="1221" y="58"/>
                </a:cubicBezTo>
                <a:cubicBezTo>
                  <a:pt x="1221" y="58"/>
                  <a:pt x="1222" y="58"/>
                  <a:pt x="1222" y="59"/>
                </a:cubicBezTo>
                <a:cubicBezTo>
                  <a:pt x="1222" y="57"/>
                  <a:pt x="1222" y="57"/>
                  <a:pt x="1222" y="57"/>
                </a:cubicBezTo>
                <a:cubicBezTo>
                  <a:pt x="1222" y="56"/>
                  <a:pt x="1221" y="56"/>
                  <a:pt x="1221" y="55"/>
                </a:cubicBezTo>
                <a:moveTo>
                  <a:pt x="54" y="55"/>
                </a:moveTo>
                <a:cubicBezTo>
                  <a:pt x="52" y="55"/>
                  <a:pt x="51" y="56"/>
                  <a:pt x="49" y="57"/>
                </a:cubicBezTo>
                <a:cubicBezTo>
                  <a:pt x="49" y="57"/>
                  <a:pt x="49" y="57"/>
                  <a:pt x="49" y="57"/>
                </a:cubicBezTo>
                <a:cubicBezTo>
                  <a:pt x="51" y="57"/>
                  <a:pt x="52" y="56"/>
                  <a:pt x="54" y="56"/>
                </a:cubicBezTo>
                <a:cubicBezTo>
                  <a:pt x="54" y="55"/>
                  <a:pt x="54" y="55"/>
                  <a:pt x="54" y="55"/>
                </a:cubicBezTo>
                <a:moveTo>
                  <a:pt x="681" y="55"/>
                </a:moveTo>
                <a:cubicBezTo>
                  <a:pt x="681" y="59"/>
                  <a:pt x="681" y="59"/>
                  <a:pt x="681" y="59"/>
                </a:cubicBezTo>
                <a:cubicBezTo>
                  <a:pt x="682" y="61"/>
                  <a:pt x="682" y="62"/>
                  <a:pt x="682" y="63"/>
                </a:cubicBezTo>
                <a:cubicBezTo>
                  <a:pt x="682" y="64"/>
                  <a:pt x="682" y="64"/>
                  <a:pt x="682" y="64"/>
                </a:cubicBezTo>
                <a:cubicBezTo>
                  <a:pt x="682" y="64"/>
                  <a:pt x="682" y="64"/>
                  <a:pt x="682" y="64"/>
                </a:cubicBezTo>
                <a:cubicBezTo>
                  <a:pt x="682" y="64"/>
                  <a:pt x="682" y="64"/>
                  <a:pt x="682" y="64"/>
                </a:cubicBezTo>
                <a:cubicBezTo>
                  <a:pt x="681" y="65"/>
                  <a:pt x="681" y="65"/>
                  <a:pt x="681" y="65"/>
                </a:cubicBezTo>
                <a:cubicBezTo>
                  <a:pt x="681" y="69"/>
                  <a:pt x="681" y="69"/>
                  <a:pt x="681" y="69"/>
                </a:cubicBezTo>
                <a:cubicBezTo>
                  <a:pt x="684" y="69"/>
                  <a:pt x="684" y="69"/>
                  <a:pt x="684" y="69"/>
                </a:cubicBezTo>
                <a:cubicBezTo>
                  <a:pt x="684" y="69"/>
                  <a:pt x="684" y="69"/>
                  <a:pt x="684" y="69"/>
                </a:cubicBezTo>
                <a:cubicBezTo>
                  <a:pt x="684" y="69"/>
                  <a:pt x="684" y="69"/>
                  <a:pt x="684" y="69"/>
                </a:cubicBezTo>
                <a:cubicBezTo>
                  <a:pt x="685" y="68"/>
                  <a:pt x="685" y="68"/>
                  <a:pt x="685" y="68"/>
                </a:cubicBezTo>
                <a:cubicBezTo>
                  <a:pt x="685" y="68"/>
                  <a:pt x="685" y="68"/>
                  <a:pt x="686" y="68"/>
                </a:cubicBezTo>
                <a:cubicBezTo>
                  <a:pt x="686" y="68"/>
                  <a:pt x="686" y="68"/>
                  <a:pt x="686" y="68"/>
                </a:cubicBezTo>
                <a:cubicBezTo>
                  <a:pt x="687" y="68"/>
                  <a:pt x="687" y="68"/>
                  <a:pt x="687" y="68"/>
                </a:cubicBezTo>
                <a:cubicBezTo>
                  <a:pt x="688" y="68"/>
                  <a:pt x="689" y="68"/>
                  <a:pt x="690" y="68"/>
                </a:cubicBezTo>
                <a:cubicBezTo>
                  <a:pt x="690" y="66"/>
                  <a:pt x="690" y="66"/>
                  <a:pt x="690" y="66"/>
                </a:cubicBezTo>
                <a:cubicBezTo>
                  <a:pt x="686" y="66"/>
                  <a:pt x="686" y="66"/>
                  <a:pt x="686" y="66"/>
                </a:cubicBezTo>
                <a:cubicBezTo>
                  <a:pt x="685" y="66"/>
                  <a:pt x="685" y="66"/>
                  <a:pt x="685" y="66"/>
                </a:cubicBezTo>
                <a:cubicBezTo>
                  <a:pt x="684" y="62"/>
                  <a:pt x="682" y="58"/>
                  <a:pt x="681" y="55"/>
                </a:cubicBezTo>
                <a:moveTo>
                  <a:pt x="1207" y="54"/>
                </a:moveTo>
                <a:cubicBezTo>
                  <a:pt x="1199" y="61"/>
                  <a:pt x="1199" y="61"/>
                  <a:pt x="1199" y="61"/>
                </a:cubicBezTo>
                <a:cubicBezTo>
                  <a:pt x="1199" y="63"/>
                  <a:pt x="1199" y="63"/>
                  <a:pt x="1199" y="63"/>
                </a:cubicBezTo>
                <a:cubicBezTo>
                  <a:pt x="1200" y="61"/>
                  <a:pt x="1200" y="61"/>
                  <a:pt x="1200" y="61"/>
                </a:cubicBezTo>
                <a:cubicBezTo>
                  <a:pt x="1200" y="61"/>
                  <a:pt x="1200" y="61"/>
                  <a:pt x="1200" y="61"/>
                </a:cubicBezTo>
                <a:cubicBezTo>
                  <a:pt x="1202" y="59"/>
                  <a:pt x="1205" y="57"/>
                  <a:pt x="1207" y="55"/>
                </a:cubicBezTo>
                <a:cubicBezTo>
                  <a:pt x="1207" y="54"/>
                  <a:pt x="1207" y="54"/>
                  <a:pt x="1207" y="54"/>
                </a:cubicBezTo>
                <a:moveTo>
                  <a:pt x="748" y="53"/>
                </a:moveTo>
                <a:cubicBezTo>
                  <a:pt x="745" y="55"/>
                  <a:pt x="741" y="56"/>
                  <a:pt x="738" y="57"/>
                </a:cubicBezTo>
                <a:cubicBezTo>
                  <a:pt x="738" y="58"/>
                  <a:pt x="738" y="58"/>
                  <a:pt x="738" y="58"/>
                </a:cubicBezTo>
                <a:cubicBezTo>
                  <a:pt x="748" y="55"/>
                  <a:pt x="748" y="55"/>
                  <a:pt x="748" y="55"/>
                </a:cubicBezTo>
                <a:cubicBezTo>
                  <a:pt x="748" y="53"/>
                  <a:pt x="748" y="53"/>
                  <a:pt x="748" y="53"/>
                </a:cubicBezTo>
                <a:moveTo>
                  <a:pt x="862" y="53"/>
                </a:moveTo>
                <a:cubicBezTo>
                  <a:pt x="862" y="54"/>
                  <a:pt x="861" y="54"/>
                  <a:pt x="861" y="54"/>
                </a:cubicBezTo>
                <a:cubicBezTo>
                  <a:pt x="860" y="55"/>
                  <a:pt x="859" y="56"/>
                  <a:pt x="859" y="57"/>
                </a:cubicBezTo>
                <a:cubicBezTo>
                  <a:pt x="859" y="57"/>
                  <a:pt x="859" y="57"/>
                  <a:pt x="859" y="57"/>
                </a:cubicBezTo>
                <a:cubicBezTo>
                  <a:pt x="859" y="57"/>
                  <a:pt x="859" y="57"/>
                  <a:pt x="859" y="57"/>
                </a:cubicBezTo>
                <a:cubicBezTo>
                  <a:pt x="858" y="58"/>
                  <a:pt x="857" y="58"/>
                  <a:pt x="856" y="59"/>
                </a:cubicBezTo>
                <a:cubicBezTo>
                  <a:pt x="856" y="59"/>
                  <a:pt x="855" y="59"/>
                  <a:pt x="855" y="60"/>
                </a:cubicBezTo>
                <a:cubicBezTo>
                  <a:pt x="855" y="60"/>
                  <a:pt x="855" y="60"/>
                  <a:pt x="855" y="60"/>
                </a:cubicBezTo>
                <a:cubicBezTo>
                  <a:pt x="855" y="60"/>
                  <a:pt x="855" y="60"/>
                  <a:pt x="855" y="60"/>
                </a:cubicBezTo>
                <a:cubicBezTo>
                  <a:pt x="855" y="60"/>
                  <a:pt x="855" y="60"/>
                  <a:pt x="855" y="60"/>
                </a:cubicBezTo>
                <a:cubicBezTo>
                  <a:pt x="855" y="60"/>
                  <a:pt x="855" y="60"/>
                  <a:pt x="855" y="60"/>
                </a:cubicBezTo>
                <a:cubicBezTo>
                  <a:pt x="857" y="60"/>
                  <a:pt x="858" y="59"/>
                  <a:pt x="860" y="58"/>
                </a:cubicBezTo>
                <a:cubicBezTo>
                  <a:pt x="861" y="57"/>
                  <a:pt x="861" y="57"/>
                  <a:pt x="861" y="57"/>
                </a:cubicBezTo>
                <a:cubicBezTo>
                  <a:pt x="861" y="58"/>
                  <a:pt x="861" y="58"/>
                  <a:pt x="861" y="58"/>
                </a:cubicBezTo>
                <a:cubicBezTo>
                  <a:pt x="862" y="58"/>
                  <a:pt x="862" y="58"/>
                  <a:pt x="862" y="58"/>
                </a:cubicBezTo>
                <a:cubicBezTo>
                  <a:pt x="862" y="53"/>
                  <a:pt x="862" y="53"/>
                  <a:pt x="862" y="53"/>
                </a:cubicBezTo>
                <a:moveTo>
                  <a:pt x="582" y="52"/>
                </a:moveTo>
                <a:cubicBezTo>
                  <a:pt x="580" y="52"/>
                  <a:pt x="577" y="52"/>
                  <a:pt x="574" y="53"/>
                </a:cubicBezTo>
                <a:cubicBezTo>
                  <a:pt x="571" y="53"/>
                  <a:pt x="568" y="54"/>
                  <a:pt x="566" y="56"/>
                </a:cubicBezTo>
                <a:cubicBezTo>
                  <a:pt x="566" y="56"/>
                  <a:pt x="566" y="56"/>
                  <a:pt x="566" y="56"/>
                </a:cubicBezTo>
                <a:cubicBezTo>
                  <a:pt x="565" y="56"/>
                  <a:pt x="565" y="56"/>
                  <a:pt x="565" y="56"/>
                </a:cubicBezTo>
                <a:cubicBezTo>
                  <a:pt x="563" y="56"/>
                  <a:pt x="563" y="56"/>
                  <a:pt x="563" y="56"/>
                </a:cubicBezTo>
                <a:cubicBezTo>
                  <a:pt x="563" y="59"/>
                  <a:pt x="563" y="59"/>
                  <a:pt x="563" y="59"/>
                </a:cubicBezTo>
                <a:cubicBezTo>
                  <a:pt x="563" y="59"/>
                  <a:pt x="564" y="59"/>
                  <a:pt x="564" y="59"/>
                </a:cubicBezTo>
                <a:cubicBezTo>
                  <a:pt x="570" y="55"/>
                  <a:pt x="576" y="53"/>
                  <a:pt x="582" y="53"/>
                </a:cubicBezTo>
                <a:cubicBezTo>
                  <a:pt x="582" y="52"/>
                  <a:pt x="582" y="52"/>
                  <a:pt x="582" y="52"/>
                </a:cubicBezTo>
                <a:moveTo>
                  <a:pt x="586" y="52"/>
                </a:moveTo>
                <a:cubicBezTo>
                  <a:pt x="585" y="52"/>
                  <a:pt x="585" y="52"/>
                  <a:pt x="584" y="52"/>
                </a:cubicBezTo>
                <a:cubicBezTo>
                  <a:pt x="584" y="53"/>
                  <a:pt x="584" y="53"/>
                  <a:pt x="584" y="53"/>
                </a:cubicBezTo>
                <a:cubicBezTo>
                  <a:pt x="592" y="53"/>
                  <a:pt x="600" y="55"/>
                  <a:pt x="606" y="58"/>
                </a:cubicBezTo>
                <a:cubicBezTo>
                  <a:pt x="606" y="58"/>
                  <a:pt x="606" y="58"/>
                  <a:pt x="606" y="58"/>
                </a:cubicBezTo>
                <a:cubicBezTo>
                  <a:pt x="606" y="58"/>
                  <a:pt x="606" y="58"/>
                  <a:pt x="606" y="58"/>
                </a:cubicBezTo>
                <a:cubicBezTo>
                  <a:pt x="606" y="58"/>
                  <a:pt x="606" y="58"/>
                  <a:pt x="606" y="58"/>
                </a:cubicBezTo>
                <a:cubicBezTo>
                  <a:pt x="606" y="57"/>
                  <a:pt x="606" y="57"/>
                  <a:pt x="606" y="57"/>
                </a:cubicBezTo>
                <a:cubicBezTo>
                  <a:pt x="600" y="53"/>
                  <a:pt x="593" y="52"/>
                  <a:pt x="586" y="52"/>
                </a:cubicBezTo>
                <a:moveTo>
                  <a:pt x="1197" y="51"/>
                </a:moveTo>
                <a:cubicBezTo>
                  <a:pt x="1191" y="56"/>
                  <a:pt x="1186" y="61"/>
                  <a:pt x="1179" y="64"/>
                </a:cubicBezTo>
                <a:cubicBezTo>
                  <a:pt x="1179" y="68"/>
                  <a:pt x="1179" y="68"/>
                  <a:pt x="1179" y="68"/>
                </a:cubicBezTo>
                <a:cubicBezTo>
                  <a:pt x="1180" y="68"/>
                  <a:pt x="1180" y="68"/>
                  <a:pt x="1181" y="68"/>
                </a:cubicBezTo>
                <a:cubicBezTo>
                  <a:pt x="1182" y="67"/>
                  <a:pt x="1182" y="67"/>
                  <a:pt x="1183" y="67"/>
                </a:cubicBezTo>
                <a:cubicBezTo>
                  <a:pt x="1183" y="67"/>
                  <a:pt x="1183" y="67"/>
                  <a:pt x="1183" y="67"/>
                </a:cubicBezTo>
                <a:cubicBezTo>
                  <a:pt x="1184" y="67"/>
                  <a:pt x="1185" y="67"/>
                  <a:pt x="1186" y="67"/>
                </a:cubicBezTo>
                <a:cubicBezTo>
                  <a:pt x="1186" y="68"/>
                  <a:pt x="1187" y="68"/>
                  <a:pt x="1187" y="68"/>
                </a:cubicBezTo>
                <a:cubicBezTo>
                  <a:pt x="1187" y="68"/>
                  <a:pt x="1187" y="68"/>
                  <a:pt x="1187" y="68"/>
                </a:cubicBezTo>
                <a:cubicBezTo>
                  <a:pt x="1188" y="68"/>
                  <a:pt x="1188" y="68"/>
                  <a:pt x="1189" y="68"/>
                </a:cubicBezTo>
                <a:cubicBezTo>
                  <a:pt x="1189" y="67"/>
                  <a:pt x="1189" y="67"/>
                  <a:pt x="1189" y="67"/>
                </a:cubicBezTo>
                <a:cubicBezTo>
                  <a:pt x="1189" y="67"/>
                  <a:pt x="1189" y="67"/>
                  <a:pt x="1189" y="67"/>
                </a:cubicBezTo>
                <a:cubicBezTo>
                  <a:pt x="1189" y="67"/>
                  <a:pt x="1189" y="67"/>
                  <a:pt x="1189" y="67"/>
                </a:cubicBezTo>
                <a:cubicBezTo>
                  <a:pt x="1192" y="67"/>
                  <a:pt x="1194" y="67"/>
                  <a:pt x="1197" y="68"/>
                </a:cubicBezTo>
                <a:cubicBezTo>
                  <a:pt x="1197" y="63"/>
                  <a:pt x="1197" y="63"/>
                  <a:pt x="1197" y="63"/>
                </a:cubicBezTo>
                <a:cubicBezTo>
                  <a:pt x="1196" y="63"/>
                  <a:pt x="1196" y="63"/>
                  <a:pt x="1196" y="63"/>
                </a:cubicBezTo>
                <a:cubicBezTo>
                  <a:pt x="1196" y="64"/>
                  <a:pt x="1196" y="65"/>
                  <a:pt x="1195" y="65"/>
                </a:cubicBezTo>
                <a:cubicBezTo>
                  <a:pt x="1195" y="66"/>
                  <a:pt x="1194" y="66"/>
                  <a:pt x="1193" y="66"/>
                </a:cubicBezTo>
                <a:cubicBezTo>
                  <a:pt x="1193" y="66"/>
                  <a:pt x="1193" y="66"/>
                  <a:pt x="1193" y="66"/>
                </a:cubicBezTo>
                <a:cubicBezTo>
                  <a:pt x="1192" y="66"/>
                  <a:pt x="1191" y="65"/>
                  <a:pt x="1189" y="65"/>
                </a:cubicBezTo>
                <a:cubicBezTo>
                  <a:pt x="1189" y="65"/>
                  <a:pt x="1189" y="65"/>
                  <a:pt x="1189" y="65"/>
                </a:cubicBezTo>
                <a:cubicBezTo>
                  <a:pt x="1189" y="65"/>
                  <a:pt x="1189" y="65"/>
                  <a:pt x="1188" y="66"/>
                </a:cubicBezTo>
                <a:cubicBezTo>
                  <a:pt x="1188" y="66"/>
                  <a:pt x="1188" y="66"/>
                  <a:pt x="1188" y="66"/>
                </a:cubicBezTo>
                <a:cubicBezTo>
                  <a:pt x="1182" y="66"/>
                  <a:pt x="1182" y="66"/>
                  <a:pt x="1182" y="66"/>
                </a:cubicBezTo>
                <a:cubicBezTo>
                  <a:pt x="1183" y="64"/>
                  <a:pt x="1183" y="64"/>
                  <a:pt x="1183" y="64"/>
                </a:cubicBezTo>
                <a:cubicBezTo>
                  <a:pt x="1187" y="59"/>
                  <a:pt x="1191" y="56"/>
                  <a:pt x="1196" y="53"/>
                </a:cubicBezTo>
                <a:cubicBezTo>
                  <a:pt x="1196" y="53"/>
                  <a:pt x="1196" y="53"/>
                  <a:pt x="1197" y="53"/>
                </a:cubicBezTo>
                <a:cubicBezTo>
                  <a:pt x="1197" y="51"/>
                  <a:pt x="1197" y="51"/>
                  <a:pt x="1197" y="51"/>
                </a:cubicBezTo>
                <a:moveTo>
                  <a:pt x="510" y="51"/>
                </a:moveTo>
                <a:cubicBezTo>
                  <a:pt x="510" y="55"/>
                  <a:pt x="510" y="55"/>
                  <a:pt x="510" y="55"/>
                </a:cubicBezTo>
                <a:cubicBezTo>
                  <a:pt x="510" y="55"/>
                  <a:pt x="510" y="55"/>
                  <a:pt x="510" y="55"/>
                </a:cubicBezTo>
                <a:cubicBezTo>
                  <a:pt x="510" y="56"/>
                  <a:pt x="510" y="56"/>
                  <a:pt x="510" y="56"/>
                </a:cubicBezTo>
                <a:cubicBezTo>
                  <a:pt x="511" y="56"/>
                  <a:pt x="511" y="56"/>
                  <a:pt x="511" y="56"/>
                </a:cubicBezTo>
                <a:cubicBezTo>
                  <a:pt x="511" y="56"/>
                  <a:pt x="511" y="56"/>
                  <a:pt x="511" y="56"/>
                </a:cubicBezTo>
                <a:cubicBezTo>
                  <a:pt x="511" y="57"/>
                  <a:pt x="510" y="57"/>
                  <a:pt x="510" y="58"/>
                </a:cubicBezTo>
                <a:cubicBezTo>
                  <a:pt x="510" y="58"/>
                  <a:pt x="510" y="58"/>
                  <a:pt x="510" y="58"/>
                </a:cubicBezTo>
                <a:cubicBezTo>
                  <a:pt x="510" y="60"/>
                  <a:pt x="510" y="60"/>
                  <a:pt x="510" y="60"/>
                </a:cubicBezTo>
                <a:cubicBezTo>
                  <a:pt x="510" y="60"/>
                  <a:pt x="511" y="60"/>
                  <a:pt x="511" y="59"/>
                </a:cubicBezTo>
                <a:cubicBezTo>
                  <a:pt x="511" y="58"/>
                  <a:pt x="511" y="58"/>
                  <a:pt x="511" y="58"/>
                </a:cubicBezTo>
                <a:cubicBezTo>
                  <a:pt x="512" y="59"/>
                  <a:pt x="512" y="59"/>
                  <a:pt x="512" y="59"/>
                </a:cubicBezTo>
                <a:cubicBezTo>
                  <a:pt x="512" y="59"/>
                  <a:pt x="512" y="59"/>
                  <a:pt x="512" y="59"/>
                </a:cubicBezTo>
                <a:cubicBezTo>
                  <a:pt x="512" y="56"/>
                  <a:pt x="512" y="56"/>
                  <a:pt x="512" y="56"/>
                </a:cubicBezTo>
                <a:cubicBezTo>
                  <a:pt x="511" y="54"/>
                  <a:pt x="510" y="53"/>
                  <a:pt x="510" y="51"/>
                </a:cubicBezTo>
                <a:moveTo>
                  <a:pt x="67" y="51"/>
                </a:moveTo>
                <a:cubicBezTo>
                  <a:pt x="64" y="52"/>
                  <a:pt x="61" y="53"/>
                  <a:pt x="58" y="54"/>
                </a:cubicBezTo>
                <a:cubicBezTo>
                  <a:pt x="58" y="54"/>
                  <a:pt x="58" y="54"/>
                  <a:pt x="58" y="54"/>
                </a:cubicBezTo>
                <a:cubicBezTo>
                  <a:pt x="58" y="54"/>
                  <a:pt x="58" y="54"/>
                  <a:pt x="58" y="54"/>
                </a:cubicBezTo>
                <a:cubicBezTo>
                  <a:pt x="58" y="54"/>
                  <a:pt x="58" y="54"/>
                  <a:pt x="58" y="54"/>
                </a:cubicBezTo>
                <a:cubicBezTo>
                  <a:pt x="57" y="54"/>
                  <a:pt x="56" y="54"/>
                  <a:pt x="56" y="54"/>
                </a:cubicBezTo>
                <a:cubicBezTo>
                  <a:pt x="56" y="55"/>
                  <a:pt x="56" y="55"/>
                  <a:pt x="56" y="55"/>
                </a:cubicBezTo>
                <a:cubicBezTo>
                  <a:pt x="59" y="54"/>
                  <a:pt x="63" y="52"/>
                  <a:pt x="67" y="51"/>
                </a:cubicBezTo>
                <a:moveTo>
                  <a:pt x="757" y="51"/>
                </a:moveTo>
                <a:cubicBezTo>
                  <a:pt x="755" y="51"/>
                  <a:pt x="753" y="52"/>
                  <a:pt x="750" y="53"/>
                </a:cubicBezTo>
                <a:cubicBezTo>
                  <a:pt x="750" y="53"/>
                  <a:pt x="750" y="53"/>
                  <a:pt x="750" y="53"/>
                </a:cubicBezTo>
                <a:cubicBezTo>
                  <a:pt x="750" y="53"/>
                  <a:pt x="750" y="53"/>
                  <a:pt x="750" y="53"/>
                </a:cubicBezTo>
                <a:cubicBezTo>
                  <a:pt x="750" y="54"/>
                  <a:pt x="750" y="54"/>
                  <a:pt x="750" y="54"/>
                </a:cubicBezTo>
                <a:cubicBezTo>
                  <a:pt x="757" y="52"/>
                  <a:pt x="757" y="52"/>
                  <a:pt x="757" y="52"/>
                </a:cubicBezTo>
                <a:cubicBezTo>
                  <a:pt x="757" y="51"/>
                  <a:pt x="757" y="51"/>
                  <a:pt x="757" y="51"/>
                </a:cubicBezTo>
                <a:moveTo>
                  <a:pt x="1216" y="51"/>
                </a:moveTo>
                <a:cubicBezTo>
                  <a:pt x="1216" y="53"/>
                  <a:pt x="1216" y="53"/>
                  <a:pt x="1216" y="53"/>
                </a:cubicBezTo>
                <a:cubicBezTo>
                  <a:pt x="1217" y="54"/>
                  <a:pt x="1218" y="55"/>
                  <a:pt x="1218" y="56"/>
                </a:cubicBezTo>
                <a:cubicBezTo>
                  <a:pt x="1219" y="56"/>
                  <a:pt x="1219" y="56"/>
                  <a:pt x="1219" y="56"/>
                </a:cubicBezTo>
                <a:cubicBezTo>
                  <a:pt x="1219" y="54"/>
                  <a:pt x="1219" y="54"/>
                  <a:pt x="1219" y="54"/>
                </a:cubicBezTo>
                <a:cubicBezTo>
                  <a:pt x="1218" y="53"/>
                  <a:pt x="1217" y="52"/>
                  <a:pt x="1216" y="51"/>
                </a:cubicBezTo>
                <a:moveTo>
                  <a:pt x="908" y="50"/>
                </a:moveTo>
                <a:cubicBezTo>
                  <a:pt x="908" y="51"/>
                  <a:pt x="908" y="51"/>
                  <a:pt x="908" y="51"/>
                </a:cubicBezTo>
                <a:cubicBezTo>
                  <a:pt x="907" y="51"/>
                  <a:pt x="907" y="51"/>
                  <a:pt x="907" y="51"/>
                </a:cubicBezTo>
                <a:cubicBezTo>
                  <a:pt x="907" y="56"/>
                  <a:pt x="907" y="56"/>
                  <a:pt x="907" y="56"/>
                </a:cubicBezTo>
                <a:cubicBezTo>
                  <a:pt x="907" y="56"/>
                  <a:pt x="908" y="57"/>
                  <a:pt x="908" y="57"/>
                </a:cubicBezTo>
                <a:cubicBezTo>
                  <a:pt x="908" y="55"/>
                  <a:pt x="908" y="55"/>
                  <a:pt x="908" y="55"/>
                </a:cubicBezTo>
                <a:cubicBezTo>
                  <a:pt x="908" y="54"/>
                  <a:pt x="908" y="54"/>
                  <a:pt x="908" y="54"/>
                </a:cubicBezTo>
                <a:cubicBezTo>
                  <a:pt x="908" y="54"/>
                  <a:pt x="908" y="53"/>
                  <a:pt x="908" y="53"/>
                </a:cubicBezTo>
                <a:cubicBezTo>
                  <a:pt x="908" y="50"/>
                  <a:pt x="908" y="50"/>
                  <a:pt x="908" y="50"/>
                </a:cubicBezTo>
                <a:moveTo>
                  <a:pt x="36" y="50"/>
                </a:moveTo>
                <a:cubicBezTo>
                  <a:pt x="34" y="51"/>
                  <a:pt x="32" y="53"/>
                  <a:pt x="30" y="54"/>
                </a:cubicBezTo>
                <a:cubicBezTo>
                  <a:pt x="30" y="56"/>
                  <a:pt x="30" y="56"/>
                  <a:pt x="30" y="56"/>
                </a:cubicBezTo>
                <a:cubicBezTo>
                  <a:pt x="32" y="54"/>
                  <a:pt x="34" y="53"/>
                  <a:pt x="35" y="52"/>
                </a:cubicBezTo>
                <a:cubicBezTo>
                  <a:pt x="36" y="52"/>
                  <a:pt x="36" y="52"/>
                  <a:pt x="36" y="52"/>
                </a:cubicBezTo>
                <a:cubicBezTo>
                  <a:pt x="36" y="52"/>
                  <a:pt x="36" y="52"/>
                  <a:pt x="36" y="52"/>
                </a:cubicBezTo>
                <a:cubicBezTo>
                  <a:pt x="36" y="52"/>
                  <a:pt x="36" y="52"/>
                  <a:pt x="36" y="52"/>
                </a:cubicBezTo>
                <a:cubicBezTo>
                  <a:pt x="36" y="51"/>
                  <a:pt x="36" y="51"/>
                  <a:pt x="36" y="51"/>
                </a:cubicBezTo>
                <a:cubicBezTo>
                  <a:pt x="36" y="51"/>
                  <a:pt x="36" y="51"/>
                  <a:pt x="36" y="51"/>
                </a:cubicBezTo>
                <a:cubicBezTo>
                  <a:pt x="36" y="50"/>
                  <a:pt x="36" y="50"/>
                  <a:pt x="36" y="50"/>
                </a:cubicBezTo>
                <a:moveTo>
                  <a:pt x="706" y="50"/>
                </a:moveTo>
                <a:cubicBezTo>
                  <a:pt x="706" y="55"/>
                  <a:pt x="706" y="55"/>
                  <a:pt x="706" y="55"/>
                </a:cubicBezTo>
                <a:cubicBezTo>
                  <a:pt x="707" y="58"/>
                  <a:pt x="708" y="61"/>
                  <a:pt x="708" y="64"/>
                </a:cubicBezTo>
                <a:cubicBezTo>
                  <a:pt x="708" y="65"/>
                  <a:pt x="708" y="65"/>
                  <a:pt x="708" y="65"/>
                </a:cubicBezTo>
                <a:cubicBezTo>
                  <a:pt x="708" y="65"/>
                  <a:pt x="708" y="65"/>
                  <a:pt x="708" y="65"/>
                </a:cubicBezTo>
                <a:cubicBezTo>
                  <a:pt x="706" y="66"/>
                  <a:pt x="706" y="66"/>
                  <a:pt x="706" y="66"/>
                </a:cubicBezTo>
                <a:cubicBezTo>
                  <a:pt x="706" y="69"/>
                  <a:pt x="706" y="69"/>
                  <a:pt x="706" y="69"/>
                </a:cubicBezTo>
                <a:cubicBezTo>
                  <a:pt x="709" y="69"/>
                  <a:pt x="712" y="69"/>
                  <a:pt x="715" y="69"/>
                </a:cubicBezTo>
                <a:cubicBezTo>
                  <a:pt x="715" y="66"/>
                  <a:pt x="715" y="66"/>
                  <a:pt x="715" y="66"/>
                </a:cubicBezTo>
                <a:cubicBezTo>
                  <a:pt x="715" y="66"/>
                  <a:pt x="715" y="66"/>
                  <a:pt x="715" y="66"/>
                </a:cubicBezTo>
                <a:cubicBezTo>
                  <a:pt x="715" y="66"/>
                  <a:pt x="714" y="66"/>
                  <a:pt x="714" y="66"/>
                </a:cubicBezTo>
                <a:cubicBezTo>
                  <a:pt x="714" y="66"/>
                  <a:pt x="714" y="66"/>
                  <a:pt x="714" y="66"/>
                </a:cubicBezTo>
                <a:cubicBezTo>
                  <a:pt x="714" y="66"/>
                  <a:pt x="714" y="66"/>
                  <a:pt x="714" y="66"/>
                </a:cubicBezTo>
                <a:cubicBezTo>
                  <a:pt x="713" y="66"/>
                  <a:pt x="713" y="66"/>
                  <a:pt x="712" y="66"/>
                </a:cubicBezTo>
                <a:cubicBezTo>
                  <a:pt x="711" y="65"/>
                  <a:pt x="711" y="65"/>
                  <a:pt x="711" y="64"/>
                </a:cubicBezTo>
                <a:cubicBezTo>
                  <a:pt x="711" y="64"/>
                  <a:pt x="711" y="64"/>
                  <a:pt x="711" y="64"/>
                </a:cubicBezTo>
                <a:cubicBezTo>
                  <a:pt x="711" y="64"/>
                  <a:pt x="711" y="64"/>
                  <a:pt x="711" y="64"/>
                </a:cubicBezTo>
                <a:cubicBezTo>
                  <a:pt x="711" y="63"/>
                  <a:pt x="711" y="63"/>
                  <a:pt x="711" y="63"/>
                </a:cubicBezTo>
                <a:cubicBezTo>
                  <a:pt x="711" y="62"/>
                  <a:pt x="711" y="61"/>
                  <a:pt x="712" y="60"/>
                </a:cubicBezTo>
                <a:cubicBezTo>
                  <a:pt x="713" y="59"/>
                  <a:pt x="714" y="58"/>
                  <a:pt x="715" y="58"/>
                </a:cubicBezTo>
                <a:cubicBezTo>
                  <a:pt x="715" y="56"/>
                  <a:pt x="715" y="56"/>
                  <a:pt x="715" y="56"/>
                </a:cubicBezTo>
                <a:cubicBezTo>
                  <a:pt x="714" y="57"/>
                  <a:pt x="712" y="58"/>
                  <a:pt x="711" y="59"/>
                </a:cubicBezTo>
                <a:cubicBezTo>
                  <a:pt x="710" y="60"/>
                  <a:pt x="710" y="60"/>
                  <a:pt x="710" y="60"/>
                </a:cubicBezTo>
                <a:cubicBezTo>
                  <a:pt x="710" y="58"/>
                  <a:pt x="710" y="58"/>
                  <a:pt x="710" y="58"/>
                </a:cubicBezTo>
                <a:cubicBezTo>
                  <a:pt x="708" y="56"/>
                  <a:pt x="708" y="53"/>
                  <a:pt x="706" y="50"/>
                </a:cubicBezTo>
                <a:moveTo>
                  <a:pt x="840" y="50"/>
                </a:moveTo>
                <a:cubicBezTo>
                  <a:pt x="839" y="51"/>
                  <a:pt x="839" y="51"/>
                  <a:pt x="838" y="51"/>
                </a:cubicBezTo>
                <a:cubicBezTo>
                  <a:pt x="838" y="51"/>
                  <a:pt x="838" y="51"/>
                  <a:pt x="838" y="51"/>
                </a:cubicBezTo>
                <a:cubicBezTo>
                  <a:pt x="837" y="51"/>
                  <a:pt x="837" y="51"/>
                  <a:pt x="836" y="50"/>
                </a:cubicBezTo>
                <a:cubicBezTo>
                  <a:pt x="836" y="52"/>
                  <a:pt x="836" y="52"/>
                  <a:pt x="836" y="52"/>
                </a:cubicBezTo>
                <a:cubicBezTo>
                  <a:pt x="837" y="53"/>
                  <a:pt x="838" y="53"/>
                  <a:pt x="839" y="53"/>
                </a:cubicBezTo>
                <a:cubicBezTo>
                  <a:pt x="839" y="53"/>
                  <a:pt x="839" y="53"/>
                  <a:pt x="840" y="53"/>
                </a:cubicBezTo>
                <a:cubicBezTo>
                  <a:pt x="840" y="50"/>
                  <a:pt x="840" y="50"/>
                  <a:pt x="840" y="50"/>
                </a:cubicBezTo>
                <a:moveTo>
                  <a:pt x="284" y="50"/>
                </a:moveTo>
                <a:cubicBezTo>
                  <a:pt x="265" y="51"/>
                  <a:pt x="246" y="57"/>
                  <a:pt x="231" y="68"/>
                </a:cubicBezTo>
                <a:cubicBezTo>
                  <a:pt x="231" y="68"/>
                  <a:pt x="231" y="68"/>
                  <a:pt x="231" y="68"/>
                </a:cubicBezTo>
                <a:cubicBezTo>
                  <a:pt x="230" y="68"/>
                  <a:pt x="230" y="68"/>
                  <a:pt x="230" y="68"/>
                </a:cubicBezTo>
                <a:cubicBezTo>
                  <a:pt x="228" y="68"/>
                  <a:pt x="225" y="68"/>
                  <a:pt x="222" y="68"/>
                </a:cubicBezTo>
                <a:cubicBezTo>
                  <a:pt x="220" y="68"/>
                  <a:pt x="217" y="68"/>
                  <a:pt x="214" y="68"/>
                </a:cubicBezTo>
                <a:cubicBezTo>
                  <a:pt x="213" y="68"/>
                  <a:pt x="213" y="68"/>
                  <a:pt x="213" y="68"/>
                </a:cubicBezTo>
                <a:cubicBezTo>
                  <a:pt x="213" y="67"/>
                  <a:pt x="213" y="67"/>
                  <a:pt x="213" y="67"/>
                </a:cubicBezTo>
                <a:cubicBezTo>
                  <a:pt x="214" y="64"/>
                  <a:pt x="214" y="64"/>
                  <a:pt x="214" y="64"/>
                </a:cubicBezTo>
                <a:cubicBezTo>
                  <a:pt x="220" y="60"/>
                  <a:pt x="220" y="60"/>
                  <a:pt x="220" y="60"/>
                </a:cubicBezTo>
                <a:cubicBezTo>
                  <a:pt x="219" y="61"/>
                  <a:pt x="218" y="62"/>
                  <a:pt x="217" y="62"/>
                </a:cubicBezTo>
                <a:cubicBezTo>
                  <a:pt x="214" y="64"/>
                  <a:pt x="211" y="66"/>
                  <a:pt x="208" y="68"/>
                </a:cubicBezTo>
                <a:cubicBezTo>
                  <a:pt x="207" y="68"/>
                  <a:pt x="207" y="68"/>
                  <a:pt x="207" y="68"/>
                </a:cubicBezTo>
                <a:cubicBezTo>
                  <a:pt x="207" y="67"/>
                  <a:pt x="207" y="67"/>
                  <a:pt x="207" y="67"/>
                </a:cubicBezTo>
                <a:cubicBezTo>
                  <a:pt x="206" y="66"/>
                  <a:pt x="206" y="65"/>
                  <a:pt x="205" y="64"/>
                </a:cubicBezTo>
                <a:cubicBezTo>
                  <a:pt x="205" y="63"/>
                  <a:pt x="205" y="63"/>
                  <a:pt x="204" y="62"/>
                </a:cubicBezTo>
                <a:cubicBezTo>
                  <a:pt x="204" y="63"/>
                  <a:pt x="204" y="63"/>
                  <a:pt x="204" y="63"/>
                </a:cubicBezTo>
                <a:cubicBezTo>
                  <a:pt x="204" y="63"/>
                  <a:pt x="204" y="65"/>
                  <a:pt x="204" y="66"/>
                </a:cubicBezTo>
                <a:cubicBezTo>
                  <a:pt x="204" y="70"/>
                  <a:pt x="204" y="70"/>
                  <a:pt x="204" y="70"/>
                </a:cubicBezTo>
                <a:cubicBezTo>
                  <a:pt x="211" y="70"/>
                  <a:pt x="217" y="70"/>
                  <a:pt x="224" y="70"/>
                </a:cubicBezTo>
                <a:cubicBezTo>
                  <a:pt x="224" y="69"/>
                  <a:pt x="224" y="69"/>
                  <a:pt x="225" y="69"/>
                </a:cubicBezTo>
                <a:cubicBezTo>
                  <a:pt x="226" y="69"/>
                  <a:pt x="227" y="70"/>
                  <a:pt x="227" y="70"/>
                </a:cubicBezTo>
                <a:cubicBezTo>
                  <a:pt x="228" y="71"/>
                  <a:pt x="228" y="71"/>
                  <a:pt x="229" y="71"/>
                </a:cubicBezTo>
                <a:cubicBezTo>
                  <a:pt x="229" y="71"/>
                  <a:pt x="229" y="71"/>
                  <a:pt x="229" y="71"/>
                </a:cubicBezTo>
                <a:cubicBezTo>
                  <a:pt x="229" y="71"/>
                  <a:pt x="229" y="71"/>
                  <a:pt x="230" y="70"/>
                </a:cubicBezTo>
                <a:cubicBezTo>
                  <a:pt x="230" y="70"/>
                  <a:pt x="230" y="70"/>
                  <a:pt x="230" y="70"/>
                </a:cubicBezTo>
                <a:cubicBezTo>
                  <a:pt x="268" y="70"/>
                  <a:pt x="268" y="70"/>
                  <a:pt x="268" y="70"/>
                </a:cubicBezTo>
                <a:cubicBezTo>
                  <a:pt x="284" y="70"/>
                  <a:pt x="284" y="70"/>
                  <a:pt x="284" y="70"/>
                </a:cubicBezTo>
                <a:cubicBezTo>
                  <a:pt x="284" y="68"/>
                  <a:pt x="284" y="68"/>
                  <a:pt x="284" y="68"/>
                </a:cubicBezTo>
                <a:cubicBezTo>
                  <a:pt x="278" y="68"/>
                  <a:pt x="273" y="68"/>
                  <a:pt x="267" y="68"/>
                </a:cubicBezTo>
                <a:cubicBezTo>
                  <a:pt x="266" y="68"/>
                  <a:pt x="266" y="68"/>
                  <a:pt x="266" y="68"/>
                </a:cubicBezTo>
                <a:cubicBezTo>
                  <a:pt x="266" y="67"/>
                  <a:pt x="266" y="67"/>
                  <a:pt x="266" y="67"/>
                </a:cubicBezTo>
                <a:cubicBezTo>
                  <a:pt x="265" y="65"/>
                  <a:pt x="265" y="65"/>
                  <a:pt x="265" y="65"/>
                </a:cubicBezTo>
                <a:cubicBezTo>
                  <a:pt x="266" y="65"/>
                  <a:pt x="266" y="65"/>
                  <a:pt x="266" y="65"/>
                </a:cubicBezTo>
                <a:cubicBezTo>
                  <a:pt x="271" y="62"/>
                  <a:pt x="278" y="62"/>
                  <a:pt x="284" y="62"/>
                </a:cubicBezTo>
                <a:cubicBezTo>
                  <a:pt x="284" y="61"/>
                  <a:pt x="284" y="61"/>
                  <a:pt x="284" y="61"/>
                </a:cubicBezTo>
                <a:cubicBezTo>
                  <a:pt x="276" y="61"/>
                  <a:pt x="268" y="62"/>
                  <a:pt x="263" y="65"/>
                </a:cubicBezTo>
                <a:cubicBezTo>
                  <a:pt x="259" y="68"/>
                  <a:pt x="255" y="68"/>
                  <a:pt x="251" y="68"/>
                </a:cubicBezTo>
                <a:cubicBezTo>
                  <a:pt x="247" y="68"/>
                  <a:pt x="243" y="68"/>
                  <a:pt x="240" y="68"/>
                </a:cubicBezTo>
                <a:cubicBezTo>
                  <a:pt x="240" y="68"/>
                  <a:pt x="240" y="68"/>
                  <a:pt x="240" y="68"/>
                </a:cubicBezTo>
                <a:cubicBezTo>
                  <a:pt x="239" y="68"/>
                  <a:pt x="239" y="68"/>
                  <a:pt x="238" y="68"/>
                </a:cubicBezTo>
                <a:cubicBezTo>
                  <a:pt x="238" y="68"/>
                  <a:pt x="238" y="68"/>
                  <a:pt x="238" y="68"/>
                </a:cubicBezTo>
                <a:cubicBezTo>
                  <a:pt x="237" y="67"/>
                  <a:pt x="237" y="67"/>
                  <a:pt x="237" y="67"/>
                </a:cubicBezTo>
                <a:cubicBezTo>
                  <a:pt x="237" y="66"/>
                  <a:pt x="237" y="66"/>
                  <a:pt x="237" y="66"/>
                </a:cubicBezTo>
                <a:cubicBezTo>
                  <a:pt x="237" y="65"/>
                  <a:pt x="237" y="65"/>
                  <a:pt x="237" y="65"/>
                </a:cubicBezTo>
                <a:cubicBezTo>
                  <a:pt x="251" y="56"/>
                  <a:pt x="267" y="52"/>
                  <a:pt x="284" y="50"/>
                </a:cubicBezTo>
                <a:cubicBezTo>
                  <a:pt x="284" y="50"/>
                  <a:pt x="284" y="50"/>
                  <a:pt x="284" y="50"/>
                </a:cubicBezTo>
                <a:moveTo>
                  <a:pt x="787" y="50"/>
                </a:moveTo>
                <a:cubicBezTo>
                  <a:pt x="787" y="51"/>
                  <a:pt x="787" y="51"/>
                  <a:pt x="787" y="51"/>
                </a:cubicBezTo>
                <a:cubicBezTo>
                  <a:pt x="788" y="50"/>
                  <a:pt x="788" y="50"/>
                  <a:pt x="788" y="50"/>
                </a:cubicBezTo>
                <a:cubicBezTo>
                  <a:pt x="788" y="50"/>
                  <a:pt x="788" y="50"/>
                  <a:pt x="788" y="50"/>
                </a:cubicBezTo>
                <a:cubicBezTo>
                  <a:pt x="788" y="50"/>
                  <a:pt x="788" y="50"/>
                  <a:pt x="788" y="50"/>
                </a:cubicBezTo>
                <a:cubicBezTo>
                  <a:pt x="787" y="50"/>
                  <a:pt x="787" y="50"/>
                  <a:pt x="787" y="50"/>
                </a:cubicBezTo>
                <a:moveTo>
                  <a:pt x="78" y="49"/>
                </a:moveTo>
                <a:cubicBezTo>
                  <a:pt x="75" y="49"/>
                  <a:pt x="72" y="50"/>
                  <a:pt x="69" y="50"/>
                </a:cubicBezTo>
                <a:cubicBezTo>
                  <a:pt x="70" y="50"/>
                  <a:pt x="70" y="50"/>
                  <a:pt x="71" y="50"/>
                </a:cubicBezTo>
                <a:cubicBezTo>
                  <a:pt x="71" y="50"/>
                  <a:pt x="71" y="50"/>
                  <a:pt x="71" y="50"/>
                </a:cubicBezTo>
                <a:cubicBezTo>
                  <a:pt x="73" y="50"/>
                  <a:pt x="75" y="50"/>
                  <a:pt x="78" y="50"/>
                </a:cubicBezTo>
                <a:cubicBezTo>
                  <a:pt x="78" y="50"/>
                  <a:pt x="79" y="50"/>
                  <a:pt x="80" y="50"/>
                </a:cubicBezTo>
                <a:cubicBezTo>
                  <a:pt x="80" y="49"/>
                  <a:pt x="80" y="49"/>
                  <a:pt x="80" y="49"/>
                </a:cubicBezTo>
                <a:cubicBezTo>
                  <a:pt x="79" y="49"/>
                  <a:pt x="78" y="49"/>
                  <a:pt x="78" y="49"/>
                </a:cubicBezTo>
                <a:cubicBezTo>
                  <a:pt x="78" y="49"/>
                  <a:pt x="78" y="49"/>
                  <a:pt x="78" y="49"/>
                </a:cubicBezTo>
                <a:moveTo>
                  <a:pt x="791" y="49"/>
                </a:moveTo>
                <a:cubicBezTo>
                  <a:pt x="791" y="49"/>
                  <a:pt x="791" y="49"/>
                  <a:pt x="791" y="49"/>
                </a:cubicBezTo>
                <a:cubicBezTo>
                  <a:pt x="791" y="49"/>
                  <a:pt x="791" y="49"/>
                  <a:pt x="791" y="49"/>
                </a:cubicBezTo>
                <a:cubicBezTo>
                  <a:pt x="791" y="49"/>
                  <a:pt x="791" y="49"/>
                  <a:pt x="791" y="49"/>
                </a:cubicBezTo>
                <a:cubicBezTo>
                  <a:pt x="791" y="49"/>
                  <a:pt x="791" y="49"/>
                  <a:pt x="791" y="49"/>
                </a:cubicBezTo>
                <a:moveTo>
                  <a:pt x="130" y="49"/>
                </a:moveTo>
                <a:cubicBezTo>
                  <a:pt x="129" y="49"/>
                  <a:pt x="129" y="49"/>
                  <a:pt x="129" y="49"/>
                </a:cubicBezTo>
                <a:cubicBezTo>
                  <a:pt x="130" y="49"/>
                  <a:pt x="130" y="49"/>
                  <a:pt x="130" y="49"/>
                </a:cubicBezTo>
                <a:cubicBezTo>
                  <a:pt x="130" y="49"/>
                  <a:pt x="130" y="49"/>
                  <a:pt x="130" y="49"/>
                </a:cubicBezTo>
                <a:cubicBezTo>
                  <a:pt x="130" y="49"/>
                  <a:pt x="130" y="49"/>
                  <a:pt x="130" y="49"/>
                </a:cubicBezTo>
                <a:moveTo>
                  <a:pt x="776" y="48"/>
                </a:moveTo>
                <a:cubicBezTo>
                  <a:pt x="770" y="48"/>
                  <a:pt x="765" y="49"/>
                  <a:pt x="760" y="50"/>
                </a:cubicBezTo>
                <a:cubicBezTo>
                  <a:pt x="760" y="51"/>
                  <a:pt x="760" y="51"/>
                  <a:pt x="760" y="51"/>
                </a:cubicBezTo>
                <a:cubicBezTo>
                  <a:pt x="765" y="50"/>
                  <a:pt x="770" y="50"/>
                  <a:pt x="775" y="50"/>
                </a:cubicBezTo>
                <a:cubicBezTo>
                  <a:pt x="778" y="50"/>
                  <a:pt x="781" y="50"/>
                  <a:pt x="784" y="50"/>
                </a:cubicBezTo>
                <a:cubicBezTo>
                  <a:pt x="784" y="50"/>
                  <a:pt x="784" y="50"/>
                  <a:pt x="784" y="50"/>
                </a:cubicBezTo>
                <a:cubicBezTo>
                  <a:pt x="784" y="50"/>
                  <a:pt x="784" y="50"/>
                  <a:pt x="784" y="50"/>
                </a:cubicBezTo>
                <a:cubicBezTo>
                  <a:pt x="785" y="51"/>
                  <a:pt x="785" y="51"/>
                  <a:pt x="785" y="51"/>
                </a:cubicBezTo>
                <a:cubicBezTo>
                  <a:pt x="785" y="49"/>
                  <a:pt x="785" y="49"/>
                  <a:pt x="785" y="49"/>
                </a:cubicBezTo>
                <a:cubicBezTo>
                  <a:pt x="782" y="49"/>
                  <a:pt x="779" y="48"/>
                  <a:pt x="776" y="48"/>
                </a:cubicBezTo>
                <a:moveTo>
                  <a:pt x="361" y="48"/>
                </a:moveTo>
                <a:cubicBezTo>
                  <a:pt x="361" y="50"/>
                  <a:pt x="361" y="50"/>
                  <a:pt x="361" y="50"/>
                </a:cubicBezTo>
                <a:cubicBezTo>
                  <a:pt x="364" y="52"/>
                  <a:pt x="367" y="55"/>
                  <a:pt x="370" y="58"/>
                </a:cubicBezTo>
                <a:cubicBezTo>
                  <a:pt x="370" y="56"/>
                  <a:pt x="370" y="56"/>
                  <a:pt x="370" y="56"/>
                </a:cubicBezTo>
                <a:cubicBezTo>
                  <a:pt x="367" y="53"/>
                  <a:pt x="364" y="51"/>
                  <a:pt x="361" y="48"/>
                </a:cubicBezTo>
                <a:moveTo>
                  <a:pt x="1100" y="47"/>
                </a:moveTo>
                <a:cubicBezTo>
                  <a:pt x="1100" y="49"/>
                  <a:pt x="1100" y="49"/>
                  <a:pt x="1100" y="49"/>
                </a:cubicBezTo>
                <a:cubicBezTo>
                  <a:pt x="1103" y="52"/>
                  <a:pt x="1106" y="55"/>
                  <a:pt x="1109" y="57"/>
                </a:cubicBezTo>
                <a:cubicBezTo>
                  <a:pt x="1109" y="55"/>
                  <a:pt x="1109" y="55"/>
                  <a:pt x="1109" y="55"/>
                </a:cubicBezTo>
                <a:cubicBezTo>
                  <a:pt x="1106" y="52"/>
                  <a:pt x="1103" y="50"/>
                  <a:pt x="1100" y="47"/>
                </a:cubicBezTo>
                <a:moveTo>
                  <a:pt x="47" y="46"/>
                </a:moveTo>
                <a:cubicBezTo>
                  <a:pt x="44" y="47"/>
                  <a:pt x="41" y="48"/>
                  <a:pt x="38" y="49"/>
                </a:cubicBezTo>
                <a:cubicBezTo>
                  <a:pt x="38" y="50"/>
                  <a:pt x="38" y="50"/>
                  <a:pt x="38" y="50"/>
                </a:cubicBezTo>
                <a:cubicBezTo>
                  <a:pt x="41" y="49"/>
                  <a:pt x="44" y="48"/>
                  <a:pt x="47" y="47"/>
                </a:cubicBezTo>
                <a:cubicBezTo>
                  <a:pt x="47" y="46"/>
                  <a:pt x="47" y="46"/>
                  <a:pt x="47" y="46"/>
                </a:cubicBezTo>
                <a:moveTo>
                  <a:pt x="50" y="45"/>
                </a:moveTo>
                <a:cubicBezTo>
                  <a:pt x="50" y="45"/>
                  <a:pt x="50" y="45"/>
                  <a:pt x="49" y="46"/>
                </a:cubicBezTo>
                <a:cubicBezTo>
                  <a:pt x="49" y="47"/>
                  <a:pt x="49" y="47"/>
                  <a:pt x="49" y="47"/>
                </a:cubicBezTo>
                <a:cubicBezTo>
                  <a:pt x="50" y="46"/>
                  <a:pt x="51" y="46"/>
                  <a:pt x="51" y="46"/>
                </a:cubicBezTo>
                <a:cubicBezTo>
                  <a:pt x="51" y="46"/>
                  <a:pt x="51" y="46"/>
                  <a:pt x="51" y="46"/>
                </a:cubicBezTo>
                <a:cubicBezTo>
                  <a:pt x="50" y="45"/>
                  <a:pt x="50" y="45"/>
                  <a:pt x="50" y="45"/>
                </a:cubicBezTo>
                <a:moveTo>
                  <a:pt x="664" y="45"/>
                </a:moveTo>
                <a:cubicBezTo>
                  <a:pt x="664" y="49"/>
                  <a:pt x="664" y="49"/>
                  <a:pt x="664" y="49"/>
                </a:cubicBezTo>
                <a:cubicBezTo>
                  <a:pt x="666" y="53"/>
                  <a:pt x="667" y="56"/>
                  <a:pt x="669" y="61"/>
                </a:cubicBezTo>
                <a:cubicBezTo>
                  <a:pt x="669" y="61"/>
                  <a:pt x="669" y="61"/>
                  <a:pt x="669" y="61"/>
                </a:cubicBezTo>
                <a:cubicBezTo>
                  <a:pt x="669" y="61"/>
                  <a:pt x="669" y="61"/>
                  <a:pt x="669" y="61"/>
                </a:cubicBezTo>
                <a:cubicBezTo>
                  <a:pt x="669" y="61"/>
                  <a:pt x="669" y="62"/>
                  <a:pt x="669" y="63"/>
                </a:cubicBezTo>
                <a:cubicBezTo>
                  <a:pt x="669" y="64"/>
                  <a:pt x="669" y="65"/>
                  <a:pt x="668" y="66"/>
                </a:cubicBezTo>
                <a:cubicBezTo>
                  <a:pt x="667" y="66"/>
                  <a:pt x="667" y="67"/>
                  <a:pt x="666" y="67"/>
                </a:cubicBezTo>
                <a:cubicBezTo>
                  <a:pt x="666" y="67"/>
                  <a:pt x="666" y="67"/>
                  <a:pt x="666" y="67"/>
                </a:cubicBezTo>
                <a:cubicBezTo>
                  <a:pt x="665" y="66"/>
                  <a:pt x="665" y="66"/>
                  <a:pt x="665" y="66"/>
                </a:cubicBezTo>
                <a:cubicBezTo>
                  <a:pt x="665" y="66"/>
                  <a:pt x="665" y="66"/>
                  <a:pt x="665" y="66"/>
                </a:cubicBezTo>
                <a:cubicBezTo>
                  <a:pt x="665" y="66"/>
                  <a:pt x="665" y="66"/>
                  <a:pt x="665" y="66"/>
                </a:cubicBezTo>
                <a:cubicBezTo>
                  <a:pt x="664" y="66"/>
                  <a:pt x="664" y="66"/>
                  <a:pt x="664" y="66"/>
                </a:cubicBezTo>
                <a:cubicBezTo>
                  <a:pt x="664" y="69"/>
                  <a:pt x="664" y="69"/>
                  <a:pt x="664" y="69"/>
                </a:cubicBezTo>
                <a:cubicBezTo>
                  <a:pt x="679" y="69"/>
                  <a:pt x="679" y="69"/>
                  <a:pt x="679" y="69"/>
                </a:cubicBezTo>
                <a:cubicBezTo>
                  <a:pt x="679" y="66"/>
                  <a:pt x="679" y="66"/>
                  <a:pt x="679" y="66"/>
                </a:cubicBezTo>
                <a:cubicBezTo>
                  <a:pt x="679" y="66"/>
                  <a:pt x="678" y="66"/>
                  <a:pt x="677" y="66"/>
                </a:cubicBezTo>
                <a:cubicBezTo>
                  <a:pt x="675" y="66"/>
                  <a:pt x="674" y="66"/>
                  <a:pt x="672" y="66"/>
                </a:cubicBezTo>
                <a:cubicBezTo>
                  <a:pt x="672" y="66"/>
                  <a:pt x="672" y="66"/>
                  <a:pt x="672" y="66"/>
                </a:cubicBezTo>
                <a:cubicBezTo>
                  <a:pt x="672" y="66"/>
                  <a:pt x="672" y="66"/>
                  <a:pt x="672" y="66"/>
                </a:cubicBezTo>
                <a:cubicBezTo>
                  <a:pt x="672" y="66"/>
                  <a:pt x="672" y="66"/>
                  <a:pt x="672" y="66"/>
                </a:cubicBezTo>
                <a:cubicBezTo>
                  <a:pt x="671" y="65"/>
                  <a:pt x="671" y="64"/>
                  <a:pt x="671" y="63"/>
                </a:cubicBezTo>
                <a:cubicBezTo>
                  <a:pt x="671" y="62"/>
                  <a:pt x="671" y="61"/>
                  <a:pt x="671" y="60"/>
                </a:cubicBezTo>
                <a:cubicBezTo>
                  <a:pt x="669" y="55"/>
                  <a:pt x="667" y="50"/>
                  <a:pt x="664" y="45"/>
                </a:cubicBezTo>
                <a:moveTo>
                  <a:pt x="736" y="45"/>
                </a:moveTo>
                <a:cubicBezTo>
                  <a:pt x="729" y="48"/>
                  <a:pt x="723" y="51"/>
                  <a:pt x="717" y="55"/>
                </a:cubicBezTo>
                <a:cubicBezTo>
                  <a:pt x="717" y="56"/>
                  <a:pt x="717" y="56"/>
                  <a:pt x="717" y="56"/>
                </a:cubicBezTo>
                <a:cubicBezTo>
                  <a:pt x="717" y="56"/>
                  <a:pt x="717" y="56"/>
                  <a:pt x="718" y="56"/>
                </a:cubicBezTo>
                <a:cubicBezTo>
                  <a:pt x="723" y="51"/>
                  <a:pt x="730" y="50"/>
                  <a:pt x="736" y="46"/>
                </a:cubicBezTo>
                <a:cubicBezTo>
                  <a:pt x="736" y="45"/>
                  <a:pt x="736" y="45"/>
                  <a:pt x="736" y="45"/>
                </a:cubicBezTo>
                <a:moveTo>
                  <a:pt x="389" y="44"/>
                </a:moveTo>
                <a:cubicBezTo>
                  <a:pt x="389" y="46"/>
                  <a:pt x="389" y="46"/>
                  <a:pt x="389" y="46"/>
                </a:cubicBezTo>
                <a:cubicBezTo>
                  <a:pt x="393" y="50"/>
                  <a:pt x="397" y="54"/>
                  <a:pt x="400" y="58"/>
                </a:cubicBezTo>
                <a:cubicBezTo>
                  <a:pt x="400" y="57"/>
                  <a:pt x="400" y="57"/>
                  <a:pt x="400" y="57"/>
                </a:cubicBezTo>
                <a:cubicBezTo>
                  <a:pt x="399" y="56"/>
                  <a:pt x="398" y="55"/>
                  <a:pt x="398" y="54"/>
                </a:cubicBezTo>
                <a:cubicBezTo>
                  <a:pt x="398" y="54"/>
                  <a:pt x="398" y="54"/>
                  <a:pt x="398" y="54"/>
                </a:cubicBezTo>
                <a:cubicBezTo>
                  <a:pt x="398" y="54"/>
                  <a:pt x="398" y="54"/>
                  <a:pt x="398" y="54"/>
                </a:cubicBezTo>
                <a:cubicBezTo>
                  <a:pt x="395" y="51"/>
                  <a:pt x="392" y="47"/>
                  <a:pt x="389" y="44"/>
                </a:cubicBezTo>
                <a:moveTo>
                  <a:pt x="197" y="44"/>
                </a:moveTo>
                <a:cubicBezTo>
                  <a:pt x="199" y="48"/>
                  <a:pt x="201" y="51"/>
                  <a:pt x="202" y="55"/>
                </a:cubicBezTo>
                <a:cubicBezTo>
                  <a:pt x="202" y="52"/>
                  <a:pt x="202" y="52"/>
                  <a:pt x="202" y="52"/>
                </a:cubicBezTo>
                <a:cubicBezTo>
                  <a:pt x="202" y="52"/>
                  <a:pt x="202" y="51"/>
                  <a:pt x="202" y="51"/>
                </a:cubicBezTo>
                <a:cubicBezTo>
                  <a:pt x="202" y="51"/>
                  <a:pt x="202" y="50"/>
                  <a:pt x="202" y="50"/>
                </a:cubicBezTo>
                <a:cubicBezTo>
                  <a:pt x="202" y="49"/>
                  <a:pt x="202" y="49"/>
                  <a:pt x="202" y="49"/>
                </a:cubicBezTo>
                <a:cubicBezTo>
                  <a:pt x="202" y="49"/>
                  <a:pt x="202" y="49"/>
                  <a:pt x="202" y="49"/>
                </a:cubicBezTo>
                <a:cubicBezTo>
                  <a:pt x="202" y="49"/>
                  <a:pt x="202" y="49"/>
                  <a:pt x="202" y="49"/>
                </a:cubicBezTo>
                <a:cubicBezTo>
                  <a:pt x="202" y="49"/>
                  <a:pt x="202" y="49"/>
                  <a:pt x="202" y="49"/>
                </a:cubicBezTo>
                <a:cubicBezTo>
                  <a:pt x="201" y="49"/>
                  <a:pt x="200" y="48"/>
                  <a:pt x="200" y="48"/>
                </a:cubicBezTo>
                <a:cubicBezTo>
                  <a:pt x="199" y="47"/>
                  <a:pt x="199" y="47"/>
                  <a:pt x="199" y="46"/>
                </a:cubicBezTo>
                <a:cubicBezTo>
                  <a:pt x="198" y="45"/>
                  <a:pt x="198" y="44"/>
                  <a:pt x="197" y="44"/>
                </a:cubicBezTo>
                <a:cubicBezTo>
                  <a:pt x="197" y="44"/>
                  <a:pt x="197" y="44"/>
                  <a:pt x="197" y="44"/>
                </a:cubicBezTo>
                <a:moveTo>
                  <a:pt x="715" y="43"/>
                </a:moveTo>
                <a:cubicBezTo>
                  <a:pt x="713" y="45"/>
                  <a:pt x="711" y="47"/>
                  <a:pt x="709" y="48"/>
                </a:cubicBezTo>
                <a:cubicBezTo>
                  <a:pt x="709" y="48"/>
                  <a:pt x="709" y="48"/>
                  <a:pt x="709" y="48"/>
                </a:cubicBezTo>
                <a:cubicBezTo>
                  <a:pt x="709" y="48"/>
                  <a:pt x="709" y="48"/>
                  <a:pt x="709" y="48"/>
                </a:cubicBezTo>
                <a:cubicBezTo>
                  <a:pt x="709" y="48"/>
                  <a:pt x="709" y="48"/>
                  <a:pt x="709" y="48"/>
                </a:cubicBezTo>
                <a:cubicBezTo>
                  <a:pt x="710" y="49"/>
                  <a:pt x="710" y="49"/>
                  <a:pt x="710" y="49"/>
                </a:cubicBezTo>
                <a:cubicBezTo>
                  <a:pt x="710" y="49"/>
                  <a:pt x="710" y="49"/>
                  <a:pt x="710" y="49"/>
                </a:cubicBezTo>
                <a:cubicBezTo>
                  <a:pt x="711" y="48"/>
                  <a:pt x="711" y="48"/>
                  <a:pt x="711" y="48"/>
                </a:cubicBezTo>
                <a:cubicBezTo>
                  <a:pt x="711" y="48"/>
                  <a:pt x="711" y="48"/>
                  <a:pt x="712" y="47"/>
                </a:cubicBezTo>
                <a:cubicBezTo>
                  <a:pt x="712" y="47"/>
                  <a:pt x="713" y="46"/>
                  <a:pt x="715" y="45"/>
                </a:cubicBezTo>
                <a:cubicBezTo>
                  <a:pt x="715" y="45"/>
                  <a:pt x="715" y="45"/>
                  <a:pt x="715" y="45"/>
                </a:cubicBezTo>
                <a:cubicBezTo>
                  <a:pt x="715" y="45"/>
                  <a:pt x="715" y="45"/>
                  <a:pt x="715" y="45"/>
                </a:cubicBezTo>
                <a:cubicBezTo>
                  <a:pt x="715" y="43"/>
                  <a:pt x="715" y="43"/>
                  <a:pt x="715" y="43"/>
                </a:cubicBezTo>
                <a:moveTo>
                  <a:pt x="836" y="43"/>
                </a:moveTo>
                <a:cubicBezTo>
                  <a:pt x="836" y="45"/>
                  <a:pt x="836" y="45"/>
                  <a:pt x="836" y="45"/>
                </a:cubicBezTo>
                <a:cubicBezTo>
                  <a:pt x="838" y="46"/>
                  <a:pt x="839" y="47"/>
                  <a:pt x="840" y="48"/>
                </a:cubicBezTo>
                <a:cubicBezTo>
                  <a:pt x="840" y="46"/>
                  <a:pt x="840" y="46"/>
                  <a:pt x="840" y="46"/>
                </a:cubicBezTo>
                <a:cubicBezTo>
                  <a:pt x="839" y="45"/>
                  <a:pt x="837" y="44"/>
                  <a:pt x="836" y="43"/>
                </a:cubicBezTo>
                <a:moveTo>
                  <a:pt x="1206" y="43"/>
                </a:moveTo>
                <a:cubicBezTo>
                  <a:pt x="1205" y="43"/>
                  <a:pt x="1203" y="44"/>
                  <a:pt x="1202" y="46"/>
                </a:cubicBezTo>
                <a:cubicBezTo>
                  <a:pt x="1201" y="47"/>
                  <a:pt x="1200" y="48"/>
                  <a:pt x="1199" y="50"/>
                </a:cubicBezTo>
                <a:cubicBezTo>
                  <a:pt x="1199" y="51"/>
                  <a:pt x="1199" y="51"/>
                  <a:pt x="1199" y="51"/>
                </a:cubicBezTo>
                <a:cubicBezTo>
                  <a:pt x="1201" y="48"/>
                  <a:pt x="1203" y="45"/>
                  <a:pt x="1206" y="43"/>
                </a:cubicBezTo>
                <a:moveTo>
                  <a:pt x="496" y="43"/>
                </a:moveTo>
                <a:cubicBezTo>
                  <a:pt x="495" y="43"/>
                  <a:pt x="494" y="43"/>
                  <a:pt x="494" y="43"/>
                </a:cubicBezTo>
                <a:cubicBezTo>
                  <a:pt x="494" y="46"/>
                  <a:pt x="494" y="46"/>
                  <a:pt x="494" y="46"/>
                </a:cubicBezTo>
                <a:cubicBezTo>
                  <a:pt x="494" y="45"/>
                  <a:pt x="495" y="45"/>
                  <a:pt x="496" y="44"/>
                </a:cubicBezTo>
                <a:cubicBezTo>
                  <a:pt x="496" y="43"/>
                  <a:pt x="496" y="43"/>
                  <a:pt x="496" y="43"/>
                </a:cubicBezTo>
                <a:moveTo>
                  <a:pt x="582" y="42"/>
                </a:moveTo>
                <a:cubicBezTo>
                  <a:pt x="577" y="42"/>
                  <a:pt x="572" y="44"/>
                  <a:pt x="567" y="46"/>
                </a:cubicBezTo>
                <a:cubicBezTo>
                  <a:pt x="566" y="46"/>
                  <a:pt x="566" y="46"/>
                  <a:pt x="566" y="46"/>
                </a:cubicBezTo>
                <a:cubicBezTo>
                  <a:pt x="566" y="46"/>
                  <a:pt x="566" y="46"/>
                  <a:pt x="566" y="46"/>
                </a:cubicBezTo>
                <a:cubicBezTo>
                  <a:pt x="565" y="45"/>
                  <a:pt x="564" y="44"/>
                  <a:pt x="563" y="43"/>
                </a:cubicBezTo>
                <a:cubicBezTo>
                  <a:pt x="563" y="46"/>
                  <a:pt x="563" y="46"/>
                  <a:pt x="563" y="46"/>
                </a:cubicBezTo>
                <a:cubicBezTo>
                  <a:pt x="563" y="47"/>
                  <a:pt x="563" y="48"/>
                  <a:pt x="563" y="48"/>
                </a:cubicBezTo>
                <a:cubicBezTo>
                  <a:pt x="563" y="54"/>
                  <a:pt x="563" y="54"/>
                  <a:pt x="563" y="54"/>
                </a:cubicBezTo>
                <a:cubicBezTo>
                  <a:pt x="565" y="49"/>
                  <a:pt x="565" y="49"/>
                  <a:pt x="565" y="49"/>
                </a:cubicBezTo>
                <a:cubicBezTo>
                  <a:pt x="565" y="49"/>
                  <a:pt x="565" y="49"/>
                  <a:pt x="565" y="49"/>
                </a:cubicBezTo>
                <a:cubicBezTo>
                  <a:pt x="571" y="46"/>
                  <a:pt x="576" y="44"/>
                  <a:pt x="582" y="43"/>
                </a:cubicBezTo>
                <a:cubicBezTo>
                  <a:pt x="582" y="42"/>
                  <a:pt x="582" y="42"/>
                  <a:pt x="582" y="42"/>
                </a:cubicBezTo>
                <a:moveTo>
                  <a:pt x="592" y="42"/>
                </a:moveTo>
                <a:cubicBezTo>
                  <a:pt x="590" y="42"/>
                  <a:pt x="587" y="42"/>
                  <a:pt x="584" y="42"/>
                </a:cubicBezTo>
                <a:cubicBezTo>
                  <a:pt x="584" y="43"/>
                  <a:pt x="584" y="43"/>
                  <a:pt x="584" y="43"/>
                </a:cubicBezTo>
                <a:cubicBezTo>
                  <a:pt x="585" y="43"/>
                  <a:pt x="585" y="43"/>
                  <a:pt x="586" y="43"/>
                </a:cubicBezTo>
                <a:cubicBezTo>
                  <a:pt x="593" y="43"/>
                  <a:pt x="600" y="45"/>
                  <a:pt x="606" y="47"/>
                </a:cubicBezTo>
                <a:cubicBezTo>
                  <a:pt x="606" y="45"/>
                  <a:pt x="606" y="45"/>
                  <a:pt x="606" y="45"/>
                </a:cubicBezTo>
                <a:cubicBezTo>
                  <a:pt x="602" y="44"/>
                  <a:pt x="597" y="43"/>
                  <a:pt x="592" y="42"/>
                </a:cubicBezTo>
                <a:moveTo>
                  <a:pt x="465" y="42"/>
                </a:moveTo>
                <a:cubicBezTo>
                  <a:pt x="463" y="44"/>
                  <a:pt x="460" y="45"/>
                  <a:pt x="458" y="47"/>
                </a:cubicBezTo>
                <a:cubicBezTo>
                  <a:pt x="458" y="47"/>
                  <a:pt x="458" y="47"/>
                  <a:pt x="458" y="47"/>
                </a:cubicBezTo>
                <a:cubicBezTo>
                  <a:pt x="457" y="47"/>
                  <a:pt x="457" y="47"/>
                  <a:pt x="457" y="47"/>
                </a:cubicBezTo>
                <a:cubicBezTo>
                  <a:pt x="457" y="47"/>
                  <a:pt x="457" y="47"/>
                  <a:pt x="457" y="47"/>
                </a:cubicBezTo>
                <a:cubicBezTo>
                  <a:pt x="456" y="47"/>
                  <a:pt x="455" y="47"/>
                  <a:pt x="454" y="46"/>
                </a:cubicBezTo>
                <a:cubicBezTo>
                  <a:pt x="454" y="46"/>
                  <a:pt x="453" y="45"/>
                  <a:pt x="452" y="45"/>
                </a:cubicBezTo>
                <a:cubicBezTo>
                  <a:pt x="452" y="45"/>
                  <a:pt x="452" y="45"/>
                  <a:pt x="452" y="45"/>
                </a:cubicBezTo>
                <a:cubicBezTo>
                  <a:pt x="452" y="45"/>
                  <a:pt x="452" y="45"/>
                  <a:pt x="452" y="45"/>
                </a:cubicBezTo>
                <a:cubicBezTo>
                  <a:pt x="451" y="45"/>
                  <a:pt x="450" y="45"/>
                  <a:pt x="449" y="45"/>
                </a:cubicBezTo>
                <a:cubicBezTo>
                  <a:pt x="449" y="46"/>
                  <a:pt x="449" y="46"/>
                  <a:pt x="449" y="46"/>
                </a:cubicBezTo>
                <a:cubicBezTo>
                  <a:pt x="450" y="46"/>
                  <a:pt x="451" y="46"/>
                  <a:pt x="453" y="47"/>
                </a:cubicBezTo>
                <a:cubicBezTo>
                  <a:pt x="454" y="48"/>
                  <a:pt x="454" y="48"/>
                  <a:pt x="454" y="48"/>
                </a:cubicBezTo>
                <a:cubicBezTo>
                  <a:pt x="453" y="49"/>
                  <a:pt x="453" y="49"/>
                  <a:pt x="453" y="49"/>
                </a:cubicBezTo>
                <a:cubicBezTo>
                  <a:pt x="452" y="50"/>
                  <a:pt x="450" y="51"/>
                  <a:pt x="449" y="51"/>
                </a:cubicBezTo>
                <a:cubicBezTo>
                  <a:pt x="449" y="52"/>
                  <a:pt x="449" y="52"/>
                  <a:pt x="449" y="52"/>
                </a:cubicBezTo>
                <a:cubicBezTo>
                  <a:pt x="455" y="50"/>
                  <a:pt x="460" y="47"/>
                  <a:pt x="465" y="43"/>
                </a:cubicBezTo>
                <a:cubicBezTo>
                  <a:pt x="465" y="42"/>
                  <a:pt x="465" y="42"/>
                  <a:pt x="465" y="42"/>
                </a:cubicBezTo>
                <a:moveTo>
                  <a:pt x="372" y="41"/>
                </a:moveTo>
                <a:cubicBezTo>
                  <a:pt x="372" y="43"/>
                  <a:pt x="372" y="43"/>
                  <a:pt x="372" y="43"/>
                </a:cubicBezTo>
                <a:cubicBezTo>
                  <a:pt x="377" y="48"/>
                  <a:pt x="382" y="54"/>
                  <a:pt x="387" y="60"/>
                </a:cubicBezTo>
                <a:cubicBezTo>
                  <a:pt x="387" y="59"/>
                  <a:pt x="387" y="59"/>
                  <a:pt x="387" y="59"/>
                </a:cubicBezTo>
                <a:cubicBezTo>
                  <a:pt x="382" y="53"/>
                  <a:pt x="378" y="47"/>
                  <a:pt x="372" y="41"/>
                </a:cubicBezTo>
                <a:moveTo>
                  <a:pt x="159" y="41"/>
                </a:moveTo>
                <a:cubicBezTo>
                  <a:pt x="159" y="43"/>
                  <a:pt x="159" y="43"/>
                  <a:pt x="159" y="43"/>
                </a:cubicBezTo>
                <a:cubicBezTo>
                  <a:pt x="159" y="45"/>
                  <a:pt x="159" y="47"/>
                  <a:pt x="159" y="49"/>
                </a:cubicBezTo>
                <a:cubicBezTo>
                  <a:pt x="159" y="50"/>
                  <a:pt x="159" y="50"/>
                  <a:pt x="159" y="50"/>
                </a:cubicBezTo>
                <a:cubicBezTo>
                  <a:pt x="159" y="51"/>
                  <a:pt x="159" y="51"/>
                  <a:pt x="159" y="51"/>
                </a:cubicBezTo>
                <a:cubicBezTo>
                  <a:pt x="159" y="53"/>
                  <a:pt x="159" y="53"/>
                  <a:pt x="159" y="53"/>
                </a:cubicBezTo>
                <a:cubicBezTo>
                  <a:pt x="159" y="53"/>
                  <a:pt x="160" y="53"/>
                  <a:pt x="160" y="53"/>
                </a:cubicBezTo>
                <a:cubicBezTo>
                  <a:pt x="160" y="53"/>
                  <a:pt x="160" y="53"/>
                  <a:pt x="160" y="53"/>
                </a:cubicBezTo>
                <a:cubicBezTo>
                  <a:pt x="160" y="53"/>
                  <a:pt x="160" y="53"/>
                  <a:pt x="160" y="53"/>
                </a:cubicBezTo>
                <a:cubicBezTo>
                  <a:pt x="160" y="52"/>
                  <a:pt x="160" y="52"/>
                  <a:pt x="160" y="52"/>
                </a:cubicBezTo>
                <a:cubicBezTo>
                  <a:pt x="160" y="52"/>
                  <a:pt x="160" y="52"/>
                  <a:pt x="160" y="52"/>
                </a:cubicBezTo>
                <a:cubicBezTo>
                  <a:pt x="160" y="51"/>
                  <a:pt x="160" y="51"/>
                  <a:pt x="160" y="51"/>
                </a:cubicBezTo>
                <a:cubicBezTo>
                  <a:pt x="160" y="48"/>
                  <a:pt x="160" y="45"/>
                  <a:pt x="159" y="41"/>
                </a:cubicBezTo>
                <a:moveTo>
                  <a:pt x="1172" y="41"/>
                </a:moveTo>
                <a:cubicBezTo>
                  <a:pt x="1168" y="44"/>
                  <a:pt x="1164" y="48"/>
                  <a:pt x="1159" y="50"/>
                </a:cubicBezTo>
                <a:cubicBezTo>
                  <a:pt x="1159" y="51"/>
                  <a:pt x="1159" y="51"/>
                  <a:pt x="1159" y="51"/>
                </a:cubicBezTo>
                <a:cubicBezTo>
                  <a:pt x="1163" y="49"/>
                  <a:pt x="1167" y="46"/>
                  <a:pt x="1172" y="42"/>
                </a:cubicBezTo>
                <a:cubicBezTo>
                  <a:pt x="1172" y="41"/>
                  <a:pt x="1172" y="41"/>
                  <a:pt x="1172" y="41"/>
                </a:cubicBezTo>
                <a:moveTo>
                  <a:pt x="503" y="41"/>
                </a:moveTo>
                <a:cubicBezTo>
                  <a:pt x="502" y="41"/>
                  <a:pt x="500" y="41"/>
                  <a:pt x="498" y="42"/>
                </a:cubicBezTo>
                <a:cubicBezTo>
                  <a:pt x="498" y="43"/>
                  <a:pt x="498" y="43"/>
                  <a:pt x="498" y="43"/>
                </a:cubicBezTo>
                <a:cubicBezTo>
                  <a:pt x="499" y="43"/>
                  <a:pt x="501" y="42"/>
                  <a:pt x="503" y="42"/>
                </a:cubicBezTo>
                <a:cubicBezTo>
                  <a:pt x="504" y="42"/>
                  <a:pt x="504" y="42"/>
                  <a:pt x="505" y="42"/>
                </a:cubicBezTo>
                <a:cubicBezTo>
                  <a:pt x="506" y="43"/>
                  <a:pt x="507" y="44"/>
                  <a:pt x="507" y="45"/>
                </a:cubicBezTo>
                <a:cubicBezTo>
                  <a:pt x="507" y="45"/>
                  <a:pt x="507" y="45"/>
                  <a:pt x="507" y="45"/>
                </a:cubicBezTo>
                <a:cubicBezTo>
                  <a:pt x="507" y="45"/>
                  <a:pt x="507" y="45"/>
                  <a:pt x="507" y="45"/>
                </a:cubicBezTo>
                <a:cubicBezTo>
                  <a:pt x="507" y="47"/>
                  <a:pt x="507" y="47"/>
                  <a:pt x="507" y="47"/>
                </a:cubicBezTo>
                <a:cubicBezTo>
                  <a:pt x="507" y="48"/>
                  <a:pt x="507" y="48"/>
                  <a:pt x="507" y="48"/>
                </a:cubicBezTo>
                <a:cubicBezTo>
                  <a:pt x="504" y="50"/>
                  <a:pt x="500" y="52"/>
                  <a:pt x="498" y="55"/>
                </a:cubicBezTo>
                <a:cubicBezTo>
                  <a:pt x="498" y="56"/>
                  <a:pt x="498" y="56"/>
                  <a:pt x="498" y="56"/>
                </a:cubicBezTo>
                <a:cubicBezTo>
                  <a:pt x="500" y="54"/>
                  <a:pt x="503" y="52"/>
                  <a:pt x="505" y="50"/>
                </a:cubicBezTo>
                <a:cubicBezTo>
                  <a:pt x="506" y="50"/>
                  <a:pt x="506" y="50"/>
                  <a:pt x="506" y="50"/>
                </a:cubicBezTo>
                <a:cubicBezTo>
                  <a:pt x="506" y="50"/>
                  <a:pt x="506" y="50"/>
                  <a:pt x="506" y="50"/>
                </a:cubicBezTo>
                <a:cubicBezTo>
                  <a:pt x="507" y="50"/>
                  <a:pt x="507" y="50"/>
                  <a:pt x="508" y="51"/>
                </a:cubicBezTo>
                <a:cubicBezTo>
                  <a:pt x="508" y="44"/>
                  <a:pt x="508" y="44"/>
                  <a:pt x="508" y="44"/>
                </a:cubicBezTo>
                <a:cubicBezTo>
                  <a:pt x="506" y="41"/>
                  <a:pt x="505" y="41"/>
                  <a:pt x="503" y="41"/>
                </a:cubicBezTo>
                <a:cubicBezTo>
                  <a:pt x="503" y="41"/>
                  <a:pt x="503" y="41"/>
                  <a:pt x="503" y="41"/>
                </a:cubicBezTo>
                <a:moveTo>
                  <a:pt x="787" y="40"/>
                </a:moveTo>
                <a:cubicBezTo>
                  <a:pt x="787" y="41"/>
                  <a:pt x="787" y="41"/>
                  <a:pt x="787" y="41"/>
                </a:cubicBezTo>
                <a:cubicBezTo>
                  <a:pt x="789" y="41"/>
                  <a:pt x="790" y="42"/>
                  <a:pt x="791" y="43"/>
                </a:cubicBezTo>
                <a:cubicBezTo>
                  <a:pt x="791" y="41"/>
                  <a:pt x="791" y="41"/>
                  <a:pt x="791" y="41"/>
                </a:cubicBezTo>
                <a:cubicBezTo>
                  <a:pt x="787" y="40"/>
                  <a:pt x="787" y="40"/>
                  <a:pt x="787" y="40"/>
                </a:cubicBezTo>
                <a:moveTo>
                  <a:pt x="748" y="40"/>
                </a:moveTo>
                <a:cubicBezTo>
                  <a:pt x="745" y="41"/>
                  <a:pt x="741" y="42"/>
                  <a:pt x="738" y="44"/>
                </a:cubicBezTo>
                <a:cubicBezTo>
                  <a:pt x="738" y="45"/>
                  <a:pt x="738" y="45"/>
                  <a:pt x="738" y="45"/>
                </a:cubicBezTo>
                <a:cubicBezTo>
                  <a:pt x="738" y="44"/>
                  <a:pt x="738" y="44"/>
                  <a:pt x="738" y="44"/>
                </a:cubicBezTo>
                <a:cubicBezTo>
                  <a:pt x="739" y="44"/>
                  <a:pt x="739" y="44"/>
                  <a:pt x="739" y="44"/>
                </a:cubicBezTo>
                <a:cubicBezTo>
                  <a:pt x="739" y="44"/>
                  <a:pt x="739" y="44"/>
                  <a:pt x="739" y="44"/>
                </a:cubicBezTo>
                <a:cubicBezTo>
                  <a:pt x="742" y="43"/>
                  <a:pt x="745" y="42"/>
                  <a:pt x="748" y="41"/>
                </a:cubicBezTo>
                <a:cubicBezTo>
                  <a:pt x="748" y="40"/>
                  <a:pt x="748" y="40"/>
                  <a:pt x="748" y="40"/>
                </a:cubicBezTo>
                <a:moveTo>
                  <a:pt x="36" y="40"/>
                </a:moveTo>
                <a:cubicBezTo>
                  <a:pt x="34" y="41"/>
                  <a:pt x="32" y="42"/>
                  <a:pt x="30" y="43"/>
                </a:cubicBezTo>
                <a:cubicBezTo>
                  <a:pt x="30" y="44"/>
                  <a:pt x="30" y="44"/>
                  <a:pt x="30" y="44"/>
                </a:cubicBezTo>
                <a:cubicBezTo>
                  <a:pt x="32" y="43"/>
                  <a:pt x="34" y="42"/>
                  <a:pt x="36" y="41"/>
                </a:cubicBezTo>
                <a:cubicBezTo>
                  <a:pt x="36" y="41"/>
                  <a:pt x="36" y="41"/>
                  <a:pt x="36" y="41"/>
                </a:cubicBezTo>
                <a:cubicBezTo>
                  <a:pt x="36" y="41"/>
                  <a:pt x="36" y="41"/>
                  <a:pt x="36" y="41"/>
                </a:cubicBezTo>
                <a:cubicBezTo>
                  <a:pt x="36" y="40"/>
                  <a:pt x="36" y="40"/>
                  <a:pt x="36" y="40"/>
                </a:cubicBezTo>
                <a:moveTo>
                  <a:pt x="1209" y="39"/>
                </a:moveTo>
                <a:cubicBezTo>
                  <a:pt x="1209" y="40"/>
                  <a:pt x="1209" y="40"/>
                  <a:pt x="1209" y="40"/>
                </a:cubicBezTo>
                <a:cubicBezTo>
                  <a:pt x="1209" y="40"/>
                  <a:pt x="1209" y="40"/>
                  <a:pt x="1210" y="40"/>
                </a:cubicBezTo>
                <a:cubicBezTo>
                  <a:pt x="1210" y="40"/>
                  <a:pt x="1210" y="40"/>
                  <a:pt x="1210" y="40"/>
                </a:cubicBezTo>
                <a:cubicBezTo>
                  <a:pt x="1210" y="40"/>
                  <a:pt x="1210" y="40"/>
                  <a:pt x="1210" y="40"/>
                </a:cubicBezTo>
                <a:cubicBezTo>
                  <a:pt x="1210" y="40"/>
                  <a:pt x="1210" y="40"/>
                  <a:pt x="1210" y="40"/>
                </a:cubicBezTo>
                <a:cubicBezTo>
                  <a:pt x="1211" y="42"/>
                  <a:pt x="1213" y="44"/>
                  <a:pt x="1213" y="47"/>
                </a:cubicBezTo>
                <a:cubicBezTo>
                  <a:pt x="1213" y="48"/>
                  <a:pt x="1213" y="49"/>
                  <a:pt x="1212" y="50"/>
                </a:cubicBezTo>
                <a:cubicBezTo>
                  <a:pt x="1212" y="50"/>
                  <a:pt x="1212" y="50"/>
                  <a:pt x="1212" y="50"/>
                </a:cubicBezTo>
                <a:cubicBezTo>
                  <a:pt x="1212" y="50"/>
                  <a:pt x="1212" y="50"/>
                  <a:pt x="1212" y="50"/>
                </a:cubicBezTo>
                <a:cubicBezTo>
                  <a:pt x="1209" y="52"/>
                  <a:pt x="1209" y="52"/>
                  <a:pt x="1209" y="52"/>
                </a:cubicBezTo>
                <a:cubicBezTo>
                  <a:pt x="1209" y="54"/>
                  <a:pt x="1209" y="54"/>
                  <a:pt x="1209" y="54"/>
                </a:cubicBezTo>
                <a:cubicBezTo>
                  <a:pt x="1211" y="53"/>
                  <a:pt x="1212" y="52"/>
                  <a:pt x="1213" y="51"/>
                </a:cubicBezTo>
                <a:cubicBezTo>
                  <a:pt x="1214" y="51"/>
                  <a:pt x="1214" y="51"/>
                  <a:pt x="1214" y="51"/>
                </a:cubicBezTo>
                <a:cubicBezTo>
                  <a:pt x="1214" y="51"/>
                  <a:pt x="1214" y="51"/>
                  <a:pt x="1214" y="51"/>
                </a:cubicBezTo>
                <a:cubicBezTo>
                  <a:pt x="1214" y="46"/>
                  <a:pt x="1214" y="46"/>
                  <a:pt x="1214" y="46"/>
                </a:cubicBezTo>
                <a:cubicBezTo>
                  <a:pt x="1214" y="45"/>
                  <a:pt x="1214" y="44"/>
                  <a:pt x="1214" y="44"/>
                </a:cubicBezTo>
                <a:cubicBezTo>
                  <a:pt x="1213" y="41"/>
                  <a:pt x="1212" y="40"/>
                  <a:pt x="1209" y="39"/>
                </a:cubicBezTo>
                <a:moveTo>
                  <a:pt x="905" y="38"/>
                </a:moveTo>
                <a:cubicBezTo>
                  <a:pt x="904" y="39"/>
                  <a:pt x="903" y="41"/>
                  <a:pt x="901" y="41"/>
                </a:cubicBezTo>
                <a:cubicBezTo>
                  <a:pt x="900" y="42"/>
                  <a:pt x="900" y="42"/>
                  <a:pt x="900" y="42"/>
                </a:cubicBezTo>
                <a:cubicBezTo>
                  <a:pt x="900" y="41"/>
                  <a:pt x="900" y="41"/>
                  <a:pt x="900" y="41"/>
                </a:cubicBezTo>
                <a:cubicBezTo>
                  <a:pt x="900" y="45"/>
                  <a:pt x="900" y="45"/>
                  <a:pt x="900" y="45"/>
                </a:cubicBezTo>
                <a:cubicBezTo>
                  <a:pt x="902" y="47"/>
                  <a:pt x="904" y="50"/>
                  <a:pt x="905" y="52"/>
                </a:cubicBezTo>
                <a:cubicBezTo>
                  <a:pt x="905" y="50"/>
                  <a:pt x="905" y="50"/>
                  <a:pt x="905" y="50"/>
                </a:cubicBezTo>
                <a:cubicBezTo>
                  <a:pt x="904" y="49"/>
                  <a:pt x="904" y="48"/>
                  <a:pt x="904" y="47"/>
                </a:cubicBezTo>
                <a:cubicBezTo>
                  <a:pt x="903" y="46"/>
                  <a:pt x="903" y="45"/>
                  <a:pt x="902" y="45"/>
                </a:cubicBezTo>
                <a:cubicBezTo>
                  <a:pt x="901" y="44"/>
                  <a:pt x="901" y="44"/>
                  <a:pt x="901" y="44"/>
                </a:cubicBezTo>
                <a:cubicBezTo>
                  <a:pt x="902" y="44"/>
                  <a:pt x="902" y="44"/>
                  <a:pt x="902" y="44"/>
                </a:cubicBezTo>
                <a:cubicBezTo>
                  <a:pt x="903" y="42"/>
                  <a:pt x="904" y="41"/>
                  <a:pt x="905" y="40"/>
                </a:cubicBezTo>
                <a:cubicBezTo>
                  <a:pt x="905" y="38"/>
                  <a:pt x="905" y="38"/>
                  <a:pt x="905" y="38"/>
                </a:cubicBezTo>
                <a:moveTo>
                  <a:pt x="544" y="38"/>
                </a:moveTo>
                <a:cubicBezTo>
                  <a:pt x="544" y="40"/>
                  <a:pt x="544" y="40"/>
                  <a:pt x="544" y="40"/>
                </a:cubicBezTo>
                <a:cubicBezTo>
                  <a:pt x="544" y="40"/>
                  <a:pt x="544" y="40"/>
                  <a:pt x="544" y="41"/>
                </a:cubicBezTo>
                <a:cubicBezTo>
                  <a:pt x="544" y="42"/>
                  <a:pt x="544" y="43"/>
                  <a:pt x="544" y="44"/>
                </a:cubicBezTo>
                <a:cubicBezTo>
                  <a:pt x="544" y="48"/>
                  <a:pt x="544" y="48"/>
                  <a:pt x="544" y="48"/>
                </a:cubicBezTo>
                <a:cubicBezTo>
                  <a:pt x="544" y="48"/>
                  <a:pt x="544" y="48"/>
                  <a:pt x="544" y="48"/>
                </a:cubicBezTo>
                <a:cubicBezTo>
                  <a:pt x="545" y="46"/>
                  <a:pt x="545" y="44"/>
                  <a:pt x="545" y="43"/>
                </a:cubicBezTo>
                <a:cubicBezTo>
                  <a:pt x="545" y="41"/>
                  <a:pt x="545" y="40"/>
                  <a:pt x="544" y="39"/>
                </a:cubicBezTo>
                <a:cubicBezTo>
                  <a:pt x="544" y="39"/>
                  <a:pt x="544" y="39"/>
                  <a:pt x="544" y="39"/>
                </a:cubicBezTo>
                <a:cubicBezTo>
                  <a:pt x="544" y="38"/>
                  <a:pt x="544" y="38"/>
                  <a:pt x="544" y="38"/>
                </a:cubicBezTo>
                <a:cubicBezTo>
                  <a:pt x="544" y="38"/>
                  <a:pt x="544" y="38"/>
                  <a:pt x="544" y="38"/>
                </a:cubicBezTo>
                <a:moveTo>
                  <a:pt x="1207" y="38"/>
                </a:moveTo>
                <a:cubicBezTo>
                  <a:pt x="1205" y="38"/>
                  <a:pt x="1202" y="39"/>
                  <a:pt x="1200" y="39"/>
                </a:cubicBezTo>
                <a:cubicBezTo>
                  <a:pt x="1200" y="39"/>
                  <a:pt x="1199" y="39"/>
                  <a:pt x="1199" y="39"/>
                </a:cubicBezTo>
                <a:cubicBezTo>
                  <a:pt x="1199" y="41"/>
                  <a:pt x="1199" y="41"/>
                  <a:pt x="1199" y="41"/>
                </a:cubicBezTo>
                <a:cubicBezTo>
                  <a:pt x="1199" y="41"/>
                  <a:pt x="1199" y="41"/>
                  <a:pt x="1199" y="41"/>
                </a:cubicBezTo>
                <a:cubicBezTo>
                  <a:pt x="1199" y="41"/>
                  <a:pt x="1199" y="41"/>
                  <a:pt x="1199" y="41"/>
                </a:cubicBezTo>
                <a:cubicBezTo>
                  <a:pt x="1200" y="41"/>
                  <a:pt x="1201" y="40"/>
                  <a:pt x="1202" y="40"/>
                </a:cubicBezTo>
                <a:cubicBezTo>
                  <a:pt x="1203" y="40"/>
                  <a:pt x="1205" y="39"/>
                  <a:pt x="1206" y="39"/>
                </a:cubicBezTo>
                <a:cubicBezTo>
                  <a:pt x="1206" y="39"/>
                  <a:pt x="1206" y="39"/>
                  <a:pt x="1206" y="39"/>
                </a:cubicBezTo>
                <a:cubicBezTo>
                  <a:pt x="1207" y="39"/>
                  <a:pt x="1207" y="39"/>
                  <a:pt x="1207" y="39"/>
                </a:cubicBezTo>
                <a:cubicBezTo>
                  <a:pt x="1207" y="38"/>
                  <a:pt x="1207" y="38"/>
                  <a:pt x="1207" y="38"/>
                </a:cubicBezTo>
                <a:cubicBezTo>
                  <a:pt x="1207" y="38"/>
                  <a:pt x="1207" y="38"/>
                  <a:pt x="1207" y="38"/>
                </a:cubicBezTo>
                <a:cubicBezTo>
                  <a:pt x="1207" y="38"/>
                  <a:pt x="1207" y="38"/>
                  <a:pt x="1207" y="38"/>
                </a:cubicBezTo>
                <a:moveTo>
                  <a:pt x="284" y="38"/>
                </a:moveTo>
                <a:cubicBezTo>
                  <a:pt x="262" y="40"/>
                  <a:pt x="242" y="48"/>
                  <a:pt x="223" y="59"/>
                </a:cubicBezTo>
                <a:cubicBezTo>
                  <a:pt x="234" y="54"/>
                  <a:pt x="244" y="48"/>
                  <a:pt x="256" y="45"/>
                </a:cubicBezTo>
                <a:cubicBezTo>
                  <a:pt x="264" y="42"/>
                  <a:pt x="274" y="40"/>
                  <a:pt x="284" y="38"/>
                </a:cubicBezTo>
                <a:cubicBezTo>
                  <a:pt x="284" y="38"/>
                  <a:pt x="284" y="38"/>
                  <a:pt x="284" y="38"/>
                </a:cubicBezTo>
                <a:moveTo>
                  <a:pt x="296" y="37"/>
                </a:moveTo>
                <a:cubicBezTo>
                  <a:pt x="293" y="37"/>
                  <a:pt x="289" y="37"/>
                  <a:pt x="286" y="38"/>
                </a:cubicBezTo>
                <a:cubicBezTo>
                  <a:pt x="286" y="38"/>
                  <a:pt x="286" y="38"/>
                  <a:pt x="286" y="38"/>
                </a:cubicBezTo>
                <a:cubicBezTo>
                  <a:pt x="290" y="38"/>
                  <a:pt x="294" y="38"/>
                  <a:pt x="298" y="38"/>
                </a:cubicBezTo>
                <a:cubicBezTo>
                  <a:pt x="306" y="38"/>
                  <a:pt x="313" y="38"/>
                  <a:pt x="319" y="39"/>
                </a:cubicBezTo>
                <a:cubicBezTo>
                  <a:pt x="319" y="39"/>
                  <a:pt x="319" y="39"/>
                  <a:pt x="319" y="39"/>
                </a:cubicBezTo>
                <a:cubicBezTo>
                  <a:pt x="320" y="40"/>
                  <a:pt x="320" y="40"/>
                  <a:pt x="320" y="40"/>
                </a:cubicBezTo>
                <a:cubicBezTo>
                  <a:pt x="329" y="43"/>
                  <a:pt x="340" y="45"/>
                  <a:pt x="348" y="54"/>
                </a:cubicBezTo>
                <a:cubicBezTo>
                  <a:pt x="348" y="54"/>
                  <a:pt x="348" y="54"/>
                  <a:pt x="348" y="54"/>
                </a:cubicBezTo>
                <a:cubicBezTo>
                  <a:pt x="348" y="54"/>
                  <a:pt x="348" y="54"/>
                  <a:pt x="348" y="54"/>
                </a:cubicBezTo>
                <a:cubicBezTo>
                  <a:pt x="349" y="56"/>
                  <a:pt x="351" y="57"/>
                  <a:pt x="353" y="59"/>
                </a:cubicBezTo>
                <a:cubicBezTo>
                  <a:pt x="355" y="61"/>
                  <a:pt x="357" y="63"/>
                  <a:pt x="357" y="66"/>
                </a:cubicBezTo>
                <a:cubicBezTo>
                  <a:pt x="357" y="67"/>
                  <a:pt x="357" y="67"/>
                  <a:pt x="357" y="67"/>
                </a:cubicBezTo>
                <a:cubicBezTo>
                  <a:pt x="356" y="67"/>
                  <a:pt x="356" y="67"/>
                  <a:pt x="356" y="67"/>
                </a:cubicBezTo>
                <a:cubicBezTo>
                  <a:pt x="356" y="67"/>
                  <a:pt x="356" y="67"/>
                  <a:pt x="356" y="67"/>
                </a:cubicBezTo>
                <a:cubicBezTo>
                  <a:pt x="352" y="67"/>
                  <a:pt x="348" y="67"/>
                  <a:pt x="345" y="67"/>
                </a:cubicBezTo>
                <a:cubicBezTo>
                  <a:pt x="343" y="67"/>
                  <a:pt x="341" y="67"/>
                  <a:pt x="339" y="67"/>
                </a:cubicBezTo>
                <a:cubicBezTo>
                  <a:pt x="339" y="67"/>
                  <a:pt x="339" y="67"/>
                  <a:pt x="339" y="67"/>
                </a:cubicBezTo>
                <a:cubicBezTo>
                  <a:pt x="338" y="66"/>
                  <a:pt x="338" y="66"/>
                  <a:pt x="338" y="66"/>
                </a:cubicBezTo>
                <a:cubicBezTo>
                  <a:pt x="337" y="64"/>
                  <a:pt x="335" y="62"/>
                  <a:pt x="333" y="61"/>
                </a:cubicBezTo>
                <a:cubicBezTo>
                  <a:pt x="331" y="60"/>
                  <a:pt x="329" y="59"/>
                  <a:pt x="326" y="57"/>
                </a:cubicBezTo>
                <a:cubicBezTo>
                  <a:pt x="320" y="56"/>
                  <a:pt x="314" y="52"/>
                  <a:pt x="307" y="51"/>
                </a:cubicBezTo>
                <a:cubicBezTo>
                  <a:pt x="302" y="50"/>
                  <a:pt x="296" y="50"/>
                  <a:pt x="290" y="50"/>
                </a:cubicBezTo>
                <a:cubicBezTo>
                  <a:pt x="289" y="50"/>
                  <a:pt x="287" y="50"/>
                  <a:pt x="286" y="50"/>
                </a:cubicBezTo>
                <a:cubicBezTo>
                  <a:pt x="286" y="50"/>
                  <a:pt x="286" y="50"/>
                  <a:pt x="286" y="50"/>
                </a:cubicBezTo>
                <a:cubicBezTo>
                  <a:pt x="286" y="50"/>
                  <a:pt x="287" y="50"/>
                  <a:pt x="287" y="50"/>
                </a:cubicBezTo>
                <a:cubicBezTo>
                  <a:pt x="305" y="50"/>
                  <a:pt x="321" y="53"/>
                  <a:pt x="334" y="63"/>
                </a:cubicBezTo>
                <a:cubicBezTo>
                  <a:pt x="334" y="64"/>
                  <a:pt x="334" y="64"/>
                  <a:pt x="334" y="64"/>
                </a:cubicBezTo>
                <a:cubicBezTo>
                  <a:pt x="334" y="64"/>
                  <a:pt x="334" y="64"/>
                  <a:pt x="334" y="64"/>
                </a:cubicBezTo>
                <a:cubicBezTo>
                  <a:pt x="334" y="65"/>
                  <a:pt x="334" y="66"/>
                  <a:pt x="334" y="67"/>
                </a:cubicBezTo>
                <a:cubicBezTo>
                  <a:pt x="333" y="67"/>
                  <a:pt x="332" y="68"/>
                  <a:pt x="331" y="68"/>
                </a:cubicBezTo>
                <a:cubicBezTo>
                  <a:pt x="331" y="68"/>
                  <a:pt x="331" y="68"/>
                  <a:pt x="331" y="68"/>
                </a:cubicBezTo>
                <a:cubicBezTo>
                  <a:pt x="331" y="68"/>
                  <a:pt x="331" y="68"/>
                  <a:pt x="331" y="68"/>
                </a:cubicBezTo>
                <a:cubicBezTo>
                  <a:pt x="312" y="67"/>
                  <a:pt x="312" y="67"/>
                  <a:pt x="312" y="67"/>
                </a:cubicBezTo>
                <a:cubicBezTo>
                  <a:pt x="312" y="67"/>
                  <a:pt x="312" y="67"/>
                  <a:pt x="312" y="67"/>
                </a:cubicBezTo>
                <a:cubicBezTo>
                  <a:pt x="305" y="63"/>
                  <a:pt x="295" y="61"/>
                  <a:pt x="286" y="61"/>
                </a:cubicBezTo>
                <a:cubicBezTo>
                  <a:pt x="286" y="62"/>
                  <a:pt x="286" y="62"/>
                  <a:pt x="286" y="62"/>
                </a:cubicBezTo>
                <a:cubicBezTo>
                  <a:pt x="289" y="62"/>
                  <a:pt x="292" y="62"/>
                  <a:pt x="295" y="62"/>
                </a:cubicBezTo>
                <a:cubicBezTo>
                  <a:pt x="295" y="62"/>
                  <a:pt x="295" y="62"/>
                  <a:pt x="295" y="62"/>
                </a:cubicBezTo>
                <a:cubicBezTo>
                  <a:pt x="295" y="62"/>
                  <a:pt x="295" y="62"/>
                  <a:pt x="295" y="62"/>
                </a:cubicBezTo>
                <a:cubicBezTo>
                  <a:pt x="296" y="62"/>
                  <a:pt x="296" y="62"/>
                  <a:pt x="296" y="62"/>
                </a:cubicBezTo>
                <a:cubicBezTo>
                  <a:pt x="298" y="63"/>
                  <a:pt x="301" y="63"/>
                  <a:pt x="304" y="65"/>
                </a:cubicBezTo>
                <a:cubicBezTo>
                  <a:pt x="307" y="67"/>
                  <a:pt x="307" y="67"/>
                  <a:pt x="307" y="67"/>
                </a:cubicBezTo>
                <a:cubicBezTo>
                  <a:pt x="304" y="67"/>
                  <a:pt x="304" y="67"/>
                  <a:pt x="304" y="67"/>
                </a:cubicBezTo>
                <a:cubicBezTo>
                  <a:pt x="298" y="68"/>
                  <a:pt x="292" y="68"/>
                  <a:pt x="286" y="68"/>
                </a:cubicBezTo>
                <a:cubicBezTo>
                  <a:pt x="286" y="69"/>
                  <a:pt x="286" y="69"/>
                  <a:pt x="286" y="69"/>
                </a:cubicBezTo>
                <a:cubicBezTo>
                  <a:pt x="352" y="69"/>
                  <a:pt x="352" y="69"/>
                  <a:pt x="352" y="69"/>
                </a:cubicBezTo>
                <a:cubicBezTo>
                  <a:pt x="359" y="69"/>
                  <a:pt x="359" y="69"/>
                  <a:pt x="359" y="69"/>
                </a:cubicBezTo>
                <a:cubicBezTo>
                  <a:pt x="359" y="66"/>
                  <a:pt x="359" y="66"/>
                  <a:pt x="359" y="66"/>
                </a:cubicBezTo>
                <a:cubicBezTo>
                  <a:pt x="359" y="66"/>
                  <a:pt x="358" y="65"/>
                  <a:pt x="358" y="64"/>
                </a:cubicBezTo>
                <a:cubicBezTo>
                  <a:pt x="355" y="59"/>
                  <a:pt x="349" y="55"/>
                  <a:pt x="345" y="49"/>
                </a:cubicBezTo>
                <a:cubicBezTo>
                  <a:pt x="333" y="43"/>
                  <a:pt x="320" y="37"/>
                  <a:pt x="306" y="37"/>
                </a:cubicBezTo>
                <a:cubicBezTo>
                  <a:pt x="306" y="37"/>
                  <a:pt x="306" y="37"/>
                  <a:pt x="306" y="37"/>
                </a:cubicBezTo>
                <a:cubicBezTo>
                  <a:pt x="305" y="37"/>
                  <a:pt x="305" y="37"/>
                  <a:pt x="304" y="37"/>
                </a:cubicBezTo>
                <a:cubicBezTo>
                  <a:pt x="304" y="37"/>
                  <a:pt x="304" y="37"/>
                  <a:pt x="304" y="37"/>
                </a:cubicBezTo>
                <a:cubicBezTo>
                  <a:pt x="304" y="37"/>
                  <a:pt x="304" y="37"/>
                  <a:pt x="304" y="37"/>
                </a:cubicBezTo>
                <a:cubicBezTo>
                  <a:pt x="301" y="37"/>
                  <a:pt x="299" y="37"/>
                  <a:pt x="296" y="37"/>
                </a:cubicBezTo>
                <a:moveTo>
                  <a:pt x="794" y="36"/>
                </a:moveTo>
                <a:cubicBezTo>
                  <a:pt x="794" y="38"/>
                  <a:pt x="794" y="38"/>
                  <a:pt x="794" y="38"/>
                </a:cubicBezTo>
                <a:cubicBezTo>
                  <a:pt x="794" y="38"/>
                  <a:pt x="794" y="38"/>
                  <a:pt x="794" y="39"/>
                </a:cubicBezTo>
                <a:cubicBezTo>
                  <a:pt x="795" y="39"/>
                  <a:pt x="795" y="39"/>
                  <a:pt x="795" y="39"/>
                </a:cubicBezTo>
                <a:cubicBezTo>
                  <a:pt x="795" y="39"/>
                  <a:pt x="795" y="39"/>
                  <a:pt x="795" y="39"/>
                </a:cubicBezTo>
                <a:cubicBezTo>
                  <a:pt x="795" y="42"/>
                  <a:pt x="795" y="42"/>
                  <a:pt x="795" y="42"/>
                </a:cubicBezTo>
                <a:cubicBezTo>
                  <a:pt x="794" y="42"/>
                  <a:pt x="794" y="42"/>
                  <a:pt x="794" y="42"/>
                </a:cubicBezTo>
                <a:cubicBezTo>
                  <a:pt x="794" y="48"/>
                  <a:pt x="794" y="48"/>
                  <a:pt x="794" y="48"/>
                </a:cubicBezTo>
                <a:cubicBezTo>
                  <a:pt x="794" y="48"/>
                  <a:pt x="795" y="47"/>
                  <a:pt x="796" y="46"/>
                </a:cubicBezTo>
                <a:cubicBezTo>
                  <a:pt x="797" y="45"/>
                  <a:pt x="797" y="44"/>
                  <a:pt x="797" y="43"/>
                </a:cubicBezTo>
                <a:cubicBezTo>
                  <a:pt x="797" y="42"/>
                  <a:pt x="797" y="42"/>
                  <a:pt x="797" y="41"/>
                </a:cubicBezTo>
                <a:cubicBezTo>
                  <a:pt x="797" y="41"/>
                  <a:pt x="797" y="41"/>
                  <a:pt x="797" y="41"/>
                </a:cubicBezTo>
                <a:cubicBezTo>
                  <a:pt x="797" y="41"/>
                  <a:pt x="797" y="41"/>
                  <a:pt x="797" y="41"/>
                </a:cubicBezTo>
                <a:cubicBezTo>
                  <a:pt x="796" y="39"/>
                  <a:pt x="795" y="38"/>
                  <a:pt x="794" y="36"/>
                </a:cubicBezTo>
                <a:moveTo>
                  <a:pt x="471" y="36"/>
                </a:moveTo>
                <a:cubicBezTo>
                  <a:pt x="470" y="38"/>
                  <a:pt x="469" y="39"/>
                  <a:pt x="467" y="40"/>
                </a:cubicBezTo>
                <a:cubicBezTo>
                  <a:pt x="467" y="42"/>
                  <a:pt x="467" y="42"/>
                  <a:pt x="467" y="42"/>
                </a:cubicBezTo>
                <a:cubicBezTo>
                  <a:pt x="469" y="41"/>
                  <a:pt x="470" y="39"/>
                  <a:pt x="471" y="38"/>
                </a:cubicBezTo>
                <a:cubicBezTo>
                  <a:pt x="471" y="36"/>
                  <a:pt x="471" y="36"/>
                  <a:pt x="471" y="36"/>
                </a:cubicBezTo>
                <a:moveTo>
                  <a:pt x="1159" y="36"/>
                </a:moveTo>
                <a:cubicBezTo>
                  <a:pt x="1159" y="38"/>
                  <a:pt x="1159" y="38"/>
                  <a:pt x="1159" y="38"/>
                </a:cubicBezTo>
                <a:cubicBezTo>
                  <a:pt x="1161" y="38"/>
                  <a:pt x="1163" y="39"/>
                  <a:pt x="1164" y="41"/>
                </a:cubicBezTo>
                <a:cubicBezTo>
                  <a:pt x="1165" y="41"/>
                  <a:pt x="1165" y="40"/>
                  <a:pt x="1165" y="40"/>
                </a:cubicBezTo>
                <a:cubicBezTo>
                  <a:pt x="1165" y="39"/>
                  <a:pt x="1164" y="38"/>
                  <a:pt x="1162" y="37"/>
                </a:cubicBezTo>
                <a:cubicBezTo>
                  <a:pt x="1161" y="37"/>
                  <a:pt x="1160" y="36"/>
                  <a:pt x="1159" y="36"/>
                </a:cubicBezTo>
                <a:moveTo>
                  <a:pt x="202" y="35"/>
                </a:moveTo>
                <a:cubicBezTo>
                  <a:pt x="201" y="37"/>
                  <a:pt x="199" y="39"/>
                  <a:pt x="197" y="40"/>
                </a:cubicBezTo>
                <a:cubicBezTo>
                  <a:pt x="197" y="40"/>
                  <a:pt x="197" y="40"/>
                  <a:pt x="197" y="40"/>
                </a:cubicBezTo>
                <a:cubicBezTo>
                  <a:pt x="197" y="40"/>
                  <a:pt x="197" y="40"/>
                  <a:pt x="197" y="40"/>
                </a:cubicBezTo>
                <a:cubicBezTo>
                  <a:pt x="197" y="44"/>
                  <a:pt x="197" y="44"/>
                  <a:pt x="197" y="44"/>
                </a:cubicBezTo>
                <a:cubicBezTo>
                  <a:pt x="197" y="44"/>
                  <a:pt x="197" y="44"/>
                  <a:pt x="197" y="44"/>
                </a:cubicBezTo>
                <a:cubicBezTo>
                  <a:pt x="197" y="43"/>
                  <a:pt x="197" y="43"/>
                  <a:pt x="197" y="43"/>
                </a:cubicBezTo>
                <a:cubicBezTo>
                  <a:pt x="197" y="41"/>
                  <a:pt x="197" y="41"/>
                  <a:pt x="197" y="41"/>
                </a:cubicBezTo>
                <a:cubicBezTo>
                  <a:pt x="198" y="41"/>
                  <a:pt x="198" y="41"/>
                  <a:pt x="198" y="41"/>
                </a:cubicBezTo>
                <a:cubicBezTo>
                  <a:pt x="199" y="39"/>
                  <a:pt x="201" y="38"/>
                  <a:pt x="202" y="36"/>
                </a:cubicBezTo>
                <a:cubicBezTo>
                  <a:pt x="202" y="35"/>
                  <a:pt x="202" y="35"/>
                  <a:pt x="202" y="35"/>
                </a:cubicBezTo>
                <a:moveTo>
                  <a:pt x="47" y="35"/>
                </a:moveTo>
                <a:cubicBezTo>
                  <a:pt x="44" y="36"/>
                  <a:pt x="41" y="38"/>
                  <a:pt x="38" y="39"/>
                </a:cubicBezTo>
                <a:cubicBezTo>
                  <a:pt x="38" y="40"/>
                  <a:pt x="38" y="40"/>
                  <a:pt x="38" y="40"/>
                </a:cubicBezTo>
                <a:cubicBezTo>
                  <a:pt x="41" y="39"/>
                  <a:pt x="44" y="38"/>
                  <a:pt x="47" y="37"/>
                </a:cubicBezTo>
                <a:cubicBezTo>
                  <a:pt x="47" y="35"/>
                  <a:pt x="47" y="35"/>
                  <a:pt x="47" y="35"/>
                </a:cubicBezTo>
                <a:moveTo>
                  <a:pt x="908" y="35"/>
                </a:moveTo>
                <a:cubicBezTo>
                  <a:pt x="908" y="35"/>
                  <a:pt x="907" y="36"/>
                  <a:pt x="907" y="36"/>
                </a:cubicBezTo>
                <a:cubicBezTo>
                  <a:pt x="907" y="38"/>
                  <a:pt x="907" y="38"/>
                  <a:pt x="907" y="38"/>
                </a:cubicBezTo>
                <a:cubicBezTo>
                  <a:pt x="907" y="37"/>
                  <a:pt x="908" y="37"/>
                  <a:pt x="908" y="37"/>
                </a:cubicBezTo>
                <a:cubicBezTo>
                  <a:pt x="908" y="35"/>
                  <a:pt x="908" y="35"/>
                  <a:pt x="908" y="35"/>
                </a:cubicBezTo>
                <a:moveTo>
                  <a:pt x="449" y="34"/>
                </a:moveTo>
                <a:cubicBezTo>
                  <a:pt x="449" y="35"/>
                  <a:pt x="449" y="35"/>
                  <a:pt x="449" y="35"/>
                </a:cubicBezTo>
                <a:cubicBezTo>
                  <a:pt x="452" y="36"/>
                  <a:pt x="456" y="37"/>
                  <a:pt x="460" y="39"/>
                </a:cubicBezTo>
                <a:cubicBezTo>
                  <a:pt x="460" y="39"/>
                  <a:pt x="460" y="39"/>
                  <a:pt x="460" y="39"/>
                </a:cubicBezTo>
                <a:cubicBezTo>
                  <a:pt x="461" y="38"/>
                  <a:pt x="461" y="38"/>
                  <a:pt x="461" y="38"/>
                </a:cubicBezTo>
                <a:cubicBezTo>
                  <a:pt x="460" y="37"/>
                  <a:pt x="458" y="36"/>
                  <a:pt x="456" y="35"/>
                </a:cubicBezTo>
                <a:cubicBezTo>
                  <a:pt x="453" y="35"/>
                  <a:pt x="451" y="35"/>
                  <a:pt x="449" y="34"/>
                </a:cubicBezTo>
                <a:moveTo>
                  <a:pt x="80" y="34"/>
                </a:moveTo>
                <a:cubicBezTo>
                  <a:pt x="76" y="34"/>
                  <a:pt x="73" y="34"/>
                  <a:pt x="70" y="35"/>
                </a:cubicBezTo>
                <a:cubicBezTo>
                  <a:pt x="66" y="36"/>
                  <a:pt x="62" y="40"/>
                  <a:pt x="61" y="44"/>
                </a:cubicBezTo>
                <a:cubicBezTo>
                  <a:pt x="61" y="44"/>
                  <a:pt x="61" y="44"/>
                  <a:pt x="61" y="44"/>
                </a:cubicBezTo>
                <a:cubicBezTo>
                  <a:pt x="60" y="44"/>
                  <a:pt x="60" y="44"/>
                  <a:pt x="60" y="44"/>
                </a:cubicBezTo>
                <a:cubicBezTo>
                  <a:pt x="59" y="44"/>
                  <a:pt x="58" y="44"/>
                  <a:pt x="57" y="43"/>
                </a:cubicBezTo>
                <a:cubicBezTo>
                  <a:pt x="56" y="43"/>
                  <a:pt x="56" y="43"/>
                  <a:pt x="56" y="43"/>
                </a:cubicBezTo>
                <a:cubicBezTo>
                  <a:pt x="56" y="44"/>
                  <a:pt x="56" y="44"/>
                  <a:pt x="56" y="44"/>
                </a:cubicBezTo>
                <a:cubicBezTo>
                  <a:pt x="57" y="45"/>
                  <a:pt x="59" y="46"/>
                  <a:pt x="61" y="46"/>
                </a:cubicBezTo>
                <a:cubicBezTo>
                  <a:pt x="61" y="46"/>
                  <a:pt x="61" y="46"/>
                  <a:pt x="61" y="46"/>
                </a:cubicBezTo>
                <a:cubicBezTo>
                  <a:pt x="61" y="46"/>
                  <a:pt x="62" y="46"/>
                  <a:pt x="63" y="45"/>
                </a:cubicBezTo>
                <a:cubicBezTo>
                  <a:pt x="63" y="45"/>
                  <a:pt x="63" y="45"/>
                  <a:pt x="63" y="45"/>
                </a:cubicBezTo>
                <a:cubicBezTo>
                  <a:pt x="63" y="45"/>
                  <a:pt x="63" y="45"/>
                  <a:pt x="63" y="45"/>
                </a:cubicBezTo>
                <a:cubicBezTo>
                  <a:pt x="68" y="43"/>
                  <a:pt x="74" y="42"/>
                  <a:pt x="80" y="42"/>
                </a:cubicBezTo>
                <a:cubicBezTo>
                  <a:pt x="80" y="41"/>
                  <a:pt x="80" y="41"/>
                  <a:pt x="80" y="41"/>
                </a:cubicBezTo>
                <a:cubicBezTo>
                  <a:pt x="75" y="42"/>
                  <a:pt x="71" y="42"/>
                  <a:pt x="67" y="43"/>
                </a:cubicBezTo>
                <a:cubicBezTo>
                  <a:pt x="66" y="43"/>
                  <a:pt x="66" y="43"/>
                  <a:pt x="66" y="43"/>
                </a:cubicBezTo>
                <a:cubicBezTo>
                  <a:pt x="66" y="42"/>
                  <a:pt x="66" y="42"/>
                  <a:pt x="66" y="42"/>
                </a:cubicBezTo>
                <a:cubicBezTo>
                  <a:pt x="65" y="41"/>
                  <a:pt x="65" y="41"/>
                  <a:pt x="65" y="41"/>
                </a:cubicBezTo>
                <a:cubicBezTo>
                  <a:pt x="65" y="40"/>
                  <a:pt x="65" y="40"/>
                  <a:pt x="65" y="40"/>
                </a:cubicBezTo>
                <a:cubicBezTo>
                  <a:pt x="68" y="36"/>
                  <a:pt x="73" y="34"/>
                  <a:pt x="78" y="34"/>
                </a:cubicBezTo>
                <a:cubicBezTo>
                  <a:pt x="79" y="34"/>
                  <a:pt x="79" y="34"/>
                  <a:pt x="80" y="34"/>
                </a:cubicBezTo>
                <a:cubicBezTo>
                  <a:pt x="80" y="34"/>
                  <a:pt x="80" y="34"/>
                  <a:pt x="80" y="34"/>
                </a:cubicBezTo>
                <a:moveTo>
                  <a:pt x="361" y="33"/>
                </a:moveTo>
                <a:cubicBezTo>
                  <a:pt x="361" y="35"/>
                  <a:pt x="361" y="35"/>
                  <a:pt x="361" y="35"/>
                </a:cubicBezTo>
                <a:cubicBezTo>
                  <a:pt x="364" y="37"/>
                  <a:pt x="367" y="39"/>
                  <a:pt x="370" y="41"/>
                </a:cubicBezTo>
                <a:cubicBezTo>
                  <a:pt x="370" y="40"/>
                  <a:pt x="370" y="40"/>
                  <a:pt x="370" y="40"/>
                </a:cubicBezTo>
                <a:cubicBezTo>
                  <a:pt x="367" y="39"/>
                  <a:pt x="366" y="36"/>
                  <a:pt x="364" y="35"/>
                </a:cubicBezTo>
                <a:cubicBezTo>
                  <a:pt x="364" y="35"/>
                  <a:pt x="364" y="35"/>
                  <a:pt x="364" y="35"/>
                </a:cubicBezTo>
                <a:cubicBezTo>
                  <a:pt x="364" y="35"/>
                  <a:pt x="364" y="35"/>
                  <a:pt x="364" y="35"/>
                </a:cubicBezTo>
                <a:cubicBezTo>
                  <a:pt x="363" y="34"/>
                  <a:pt x="362" y="34"/>
                  <a:pt x="361" y="33"/>
                </a:cubicBezTo>
                <a:moveTo>
                  <a:pt x="836" y="33"/>
                </a:moveTo>
                <a:cubicBezTo>
                  <a:pt x="836" y="34"/>
                  <a:pt x="836" y="34"/>
                  <a:pt x="836" y="34"/>
                </a:cubicBezTo>
                <a:cubicBezTo>
                  <a:pt x="836" y="34"/>
                  <a:pt x="836" y="34"/>
                  <a:pt x="836" y="34"/>
                </a:cubicBezTo>
                <a:cubicBezTo>
                  <a:pt x="837" y="34"/>
                  <a:pt x="837" y="34"/>
                  <a:pt x="837" y="35"/>
                </a:cubicBezTo>
                <a:cubicBezTo>
                  <a:pt x="838" y="35"/>
                  <a:pt x="839" y="35"/>
                  <a:pt x="840" y="36"/>
                </a:cubicBezTo>
                <a:cubicBezTo>
                  <a:pt x="840" y="34"/>
                  <a:pt x="840" y="34"/>
                  <a:pt x="840" y="34"/>
                </a:cubicBezTo>
                <a:cubicBezTo>
                  <a:pt x="839" y="34"/>
                  <a:pt x="837" y="33"/>
                  <a:pt x="836" y="33"/>
                </a:cubicBezTo>
                <a:moveTo>
                  <a:pt x="787" y="33"/>
                </a:moveTo>
                <a:cubicBezTo>
                  <a:pt x="787" y="34"/>
                  <a:pt x="787" y="34"/>
                  <a:pt x="787" y="34"/>
                </a:cubicBezTo>
                <a:cubicBezTo>
                  <a:pt x="789" y="34"/>
                  <a:pt x="790" y="35"/>
                  <a:pt x="791" y="35"/>
                </a:cubicBezTo>
                <a:cubicBezTo>
                  <a:pt x="791" y="34"/>
                  <a:pt x="791" y="34"/>
                  <a:pt x="791" y="34"/>
                </a:cubicBezTo>
                <a:cubicBezTo>
                  <a:pt x="791" y="34"/>
                  <a:pt x="791" y="34"/>
                  <a:pt x="791" y="34"/>
                </a:cubicBezTo>
                <a:cubicBezTo>
                  <a:pt x="790" y="33"/>
                  <a:pt x="790" y="33"/>
                  <a:pt x="790" y="33"/>
                </a:cubicBezTo>
                <a:cubicBezTo>
                  <a:pt x="789" y="33"/>
                  <a:pt x="788" y="33"/>
                  <a:pt x="787" y="33"/>
                </a:cubicBezTo>
                <a:moveTo>
                  <a:pt x="162" y="33"/>
                </a:moveTo>
                <a:cubicBezTo>
                  <a:pt x="162" y="35"/>
                  <a:pt x="162" y="35"/>
                  <a:pt x="162" y="35"/>
                </a:cubicBezTo>
                <a:cubicBezTo>
                  <a:pt x="168" y="40"/>
                  <a:pt x="173" y="48"/>
                  <a:pt x="175" y="55"/>
                </a:cubicBezTo>
                <a:cubicBezTo>
                  <a:pt x="175" y="55"/>
                  <a:pt x="175" y="55"/>
                  <a:pt x="175" y="55"/>
                </a:cubicBezTo>
                <a:cubicBezTo>
                  <a:pt x="175" y="55"/>
                  <a:pt x="175" y="55"/>
                  <a:pt x="175" y="55"/>
                </a:cubicBezTo>
                <a:cubicBezTo>
                  <a:pt x="175" y="58"/>
                  <a:pt x="177" y="61"/>
                  <a:pt x="177" y="65"/>
                </a:cubicBezTo>
                <a:cubicBezTo>
                  <a:pt x="177" y="66"/>
                  <a:pt x="177" y="67"/>
                  <a:pt x="176" y="67"/>
                </a:cubicBezTo>
                <a:cubicBezTo>
                  <a:pt x="176" y="68"/>
                  <a:pt x="176" y="68"/>
                  <a:pt x="176" y="68"/>
                </a:cubicBezTo>
                <a:cubicBezTo>
                  <a:pt x="176" y="68"/>
                  <a:pt x="176" y="68"/>
                  <a:pt x="176" y="68"/>
                </a:cubicBezTo>
                <a:cubicBezTo>
                  <a:pt x="175" y="68"/>
                  <a:pt x="174" y="69"/>
                  <a:pt x="173" y="69"/>
                </a:cubicBezTo>
                <a:cubicBezTo>
                  <a:pt x="172" y="69"/>
                  <a:pt x="170" y="68"/>
                  <a:pt x="169" y="68"/>
                </a:cubicBezTo>
                <a:cubicBezTo>
                  <a:pt x="169" y="67"/>
                  <a:pt x="169" y="67"/>
                  <a:pt x="169" y="67"/>
                </a:cubicBezTo>
                <a:cubicBezTo>
                  <a:pt x="169" y="67"/>
                  <a:pt x="169" y="67"/>
                  <a:pt x="169" y="67"/>
                </a:cubicBezTo>
                <a:cubicBezTo>
                  <a:pt x="167" y="62"/>
                  <a:pt x="166" y="58"/>
                  <a:pt x="162" y="54"/>
                </a:cubicBezTo>
                <a:cubicBezTo>
                  <a:pt x="162" y="56"/>
                  <a:pt x="162" y="56"/>
                  <a:pt x="162" y="56"/>
                </a:cubicBezTo>
                <a:cubicBezTo>
                  <a:pt x="163" y="57"/>
                  <a:pt x="164" y="58"/>
                  <a:pt x="165" y="60"/>
                </a:cubicBezTo>
                <a:cubicBezTo>
                  <a:pt x="166" y="61"/>
                  <a:pt x="167" y="63"/>
                  <a:pt x="167" y="65"/>
                </a:cubicBezTo>
                <a:cubicBezTo>
                  <a:pt x="167" y="66"/>
                  <a:pt x="166" y="67"/>
                  <a:pt x="166" y="68"/>
                </a:cubicBezTo>
                <a:cubicBezTo>
                  <a:pt x="165" y="68"/>
                  <a:pt x="165" y="68"/>
                  <a:pt x="165" y="68"/>
                </a:cubicBezTo>
                <a:cubicBezTo>
                  <a:pt x="165" y="69"/>
                  <a:pt x="165" y="69"/>
                  <a:pt x="165" y="69"/>
                </a:cubicBezTo>
                <a:cubicBezTo>
                  <a:pt x="165" y="69"/>
                  <a:pt x="164" y="69"/>
                  <a:pt x="164" y="69"/>
                </a:cubicBezTo>
                <a:cubicBezTo>
                  <a:pt x="164" y="69"/>
                  <a:pt x="164" y="69"/>
                  <a:pt x="164" y="69"/>
                </a:cubicBezTo>
                <a:cubicBezTo>
                  <a:pt x="163" y="69"/>
                  <a:pt x="163" y="69"/>
                  <a:pt x="162" y="69"/>
                </a:cubicBezTo>
                <a:cubicBezTo>
                  <a:pt x="162" y="70"/>
                  <a:pt x="162" y="70"/>
                  <a:pt x="162" y="70"/>
                </a:cubicBezTo>
                <a:cubicBezTo>
                  <a:pt x="174" y="70"/>
                  <a:pt x="184" y="70"/>
                  <a:pt x="195" y="70"/>
                </a:cubicBezTo>
                <a:cubicBezTo>
                  <a:pt x="195" y="68"/>
                  <a:pt x="195" y="68"/>
                  <a:pt x="195" y="68"/>
                </a:cubicBezTo>
                <a:cubicBezTo>
                  <a:pt x="192" y="68"/>
                  <a:pt x="188" y="68"/>
                  <a:pt x="185" y="68"/>
                </a:cubicBezTo>
                <a:cubicBezTo>
                  <a:pt x="183" y="68"/>
                  <a:pt x="181" y="68"/>
                  <a:pt x="179" y="68"/>
                </a:cubicBezTo>
                <a:cubicBezTo>
                  <a:pt x="179" y="68"/>
                  <a:pt x="179" y="68"/>
                  <a:pt x="179" y="68"/>
                </a:cubicBezTo>
                <a:cubicBezTo>
                  <a:pt x="179" y="67"/>
                  <a:pt x="179" y="67"/>
                  <a:pt x="179" y="67"/>
                </a:cubicBezTo>
                <a:cubicBezTo>
                  <a:pt x="177" y="61"/>
                  <a:pt x="177" y="54"/>
                  <a:pt x="173" y="49"/>
                </a:cubicBezTo>
                <a:cubicBezTo>
                  <a:pt x="173" y="49"/>
                  <a:pt x="173" y="49"/>
                  <a:pt x="173" y="49"/>
                </a:cubicBezTo>
                <a:cubicBezTo>
                  <a:pt x="173" y="48"/>
                  <a:pt x="173" y="48"/>
                  <a:pt x="173" y="48"/>
                </a:cubicBezTo>
                <a:cubicBezTo>
                  <a:pt x="170" y="43"/>
                  <a:pt x="167" y="38"/>
                  <a:pt x="162" y="33"/>
                </a:cubicBezTo>
                <a:moveTo>
                  <a:pt x="150" y="33"/>
                </a:moveTo>
                <a:cubicBezTo>
                  <a:pt x="147" y="33"/>
                  <a:pt x="144" y="34"/>
                  <a:pt x="142" y="34"/>
                </a:cubicBezTo>
                <a:cubicBezTo>
                  <a:pt x="142" y="34"/>
                  <a:pt x="142" y="34"/>
                  <a:pt x="142" y="34"/>
                </a:cubicBezTo>
                <a:cubicBezTo>
                  <a:pt x="141" y="36"/>
                  <a:pt x="140" y="38"/>
                  <a:pt x="139" y="39"/>
                </a:cubicBezTo>
                <a:cubicBezTo>
                  <a:pt x="138" y="40"/>
                  <a:pt x="138" y="40"/>
                  <a:pt x="138" y="40"/>
                </a:cubicBezTo>
                <a:cubicBezTo>
                  <a:pt x="137" y="39"/>
                  <a:pt x="137" y="39"/>
                  <a:pt x="137" y="39"/>
                </a:cubicBezTo>
                <a:cubicBezTo>
                  <a:pt x="136" y="38"/>
                  <a:pt x="134" y="37"/>
                  <a:pt x="132" y="36"/>
                </a:cubicBezTo>
                <a:cubicBezTo>
                  <a:pt x="132" y="38"/>
                  <a:pt x="132" y="38"/>
                  <a:pt x="132" y="38"/>
                </a:cubicBezTo>
                <a:cubicBezTo>
                  <a:pt x="135" y="39"/>
                  <a:pt x="137" y="40"/>
                  <a:pt x="139" y="42"/>
                </a:cubicBezTo>
                <a:cubicBezTo>
                  <a:pt x="140" y="42"/>
                  <a:pt x="140" y="42"/>
                  <a:pt x="140" y="42"/>
                </a:cubicBezTo>
                <a:cubicBezTo>
                  <a:pt x="140" y="42"/>
                  <a:pt x="140" y="42"/>
                  <a:pt x="141" y="42"/>
                </a:cubicBezTo>
                <a:cubicBezTo>
                  <a:pt x="141" y="42"/>
                  <a:pt x="141" y="42"/>
                  <a:pt x="141" y="42"/>
                </a:cubicBezTo>
                <a:cubicBezTo>
                  <a:pt x="142" y="42"/>
                  <a:pt x="142" y="42"/>
                  <a:pt x="142" y="42"/>
                </a:cubicBezTo>
                <a:cubicBezTo>
                  <a:pt x="143" y="43"/>
                  <a:pt x="143" y="43"/>
                  <a:pt x="143" y="44"/>
                </a:cubicBezTo>
                <a:cubicBezTo>
                  <a:pt x="143" y="44"/>
                  <a:pt x="143" y="44"/>
                  <a:pt x="143" y="44"/>
                </a:cubicBezTo>
                <a:cubicBezTo>
                  <a:pt x="143" y="46"/>
                  <a:pt x="142" y="47"/>
                  <a:pt x="141" y="48"/>
                </a:cubicBezTo>
                <a:cubicBezTo>
                  <a:pt x="140" y="48"/>
                  <a:pt x="139" y="49"/>
                  <a:pt x="138" y="49"/>
                </a:cubicBezTo>
                <a:cubicBezTo>
                  <a:pt x="137" y="50"/>
                  <a:pt x="136" y="50"/>
                  <a:pt x="135" y="50"/>
                </a:cubicBezTo>
                <a:cubicBezTo>
                  <a:pt x="135" y="50"/>
                  <a:pt x="135" y="50"/>
                  <a:pt x="135" y="50"/>
                </a:cubicBezTo>
                <a:cubicBezTo>
                  <a:pt x="134" y="50"/>
                  <a:pt x="133" y="50"/>
                  <a:pt x="132" y="49"/>
                </a:cubicBezTo>
                <a:cubicBezTo>
                  <a:pt x="132" y="50"/>
                  <a:pt x="132" y="50"/>
                  <a:pt x="132" y="50"/>
                </a:cubicBezTo>
                <a:cubicBezTo>
                  <a:pt x="133" y="50"/>
                  <a:pt x="135" y="51"/>
                  <a:pt x="136" y="51"/>
                </a:cubicBezTo>
                <a:cubicBezTo>
                  <a:pt x="138" y="50"/>
                  <a:pt x="140" y="50"/>
                  <a:pt x="141" y="49"/>
                </a:cubicBezTo>
                <a:cubicBezTo>
                  <a:pt x="143" y="48"/>
                  <a:pt x="144" y="47"/>
                  <a:pt x="144" y="45"/>
                </a:cubicBezTo>
                <a:cubicBezTo>
                  <a:pt x="144" y="45"/>
                  <a:pt x="144" y="45"/>
                  <a:pt x="144" y="45"/>
                </a:cubicBezTo>
                <a:cubicBezTo>
                  <a:pt x="144" y="45"/>
                  <a:pt x="144" y="45"/>
                  <a:pt x="144" y="45"/>
                </a:cubicBezTo>
                <a:cubicBezTo>
                  <a:pt x="144" y="44"/>
                  <a:pt x="144" y="44"/>
                  <a:pt x="144" y="44"/>
                </a:cubicBezTo>
                <a:cubicBezTo>
                  <a:pt x="144" y="43"/>
                  <a:pt x="143" y="42"/>
                  <a:pt x="143" y="42"/>
                </a:cubicBezTo>
                <a:cubicBezTo>
                  <a:pt x="142" y="41"/>
                  <a:pt x="141" y="40"/>
                  <a:pt x="141" y="38"/>
                </a:cubicBezTo>
                <a:cubicBezTo>
                  <a:pt x="141" y="37"/>
                  <a:pt x="142" y="36"/>
                  <a:pt x="142" y="36"/>
                </a:cubicBezTo>
                <a:cubicBezTo>
                  <a:pt x="142" y="36"/>
                  <a:pt x="142" y="36"/>
                  <a:pt x="142" y="36"/>
                </a:cubicBezTo>
                <a:cubicBezTo>
                  <a:pt x="142" y="35"/>
                  <a:pt x="142" y="35"/>
                  <a:pt x="142" y="35"/>
                </a:cubicBezTo>
                <a:cubicBezTo>
                  <a:pt x="144" y="34"/>
                  <a:pt x="147" y="33"/>
                  <a:pt x="149" y="33"/>
                </a:cubicBezTo>
                <a:cubicBezTo>
                  <a:pt x="150" y="33"/>
                  <a:pt x="151" y="33"/>
                  <a:pt x="152" y="34"/>
                </a:cubicBezTo>
                <a:cubicBezTo>
                  <a:pt x="152" y="34"/>
                  <a:pt x="152" y="34"/>
                  <a:pt x="152" y="34"/>
                </a:cubicBezTo>
                <a:cubicBezTo>
                  <a:pt x="152" y="34"/>
                  <a:pt x="152" y="34"/>
                  <a:pt x="152" y="34"/>
                </a:cubicBezTo>
                <a:cubicBezTo>
                  <a:pt x="153" y="34"/>
                  <a:pt x="154" y="35"/>
                  <a:pt x="155" y="36"/>
                </a:cubicBezTo>
                <a:cubicBezTo>
                  <a:pt x="155" y="35"/>
                  <a:pt x="155" y="35"/>
                  <a:pt x="155" y="35"/>
                </a:cubicBezTo>
                <a:cubicBezTo>
                  <a:pt x="155" y="34"/>
                  <a:pt x="155" y="34"/>
                  <a:pt x="155" y="34"/>
                </a:cubicBezTo>
                <a:cubicBezTo>
                  <a:pt x="154" y="34"/>
                  <a:pt x="154" y="34"/>
                  <a:pt x="154" y="34"/>
                </a:cubicBezTo>
                <a:cubicBezTo>
                  <a:pt x="153" y="33"/>
                  <a:pt x="152" y="33"/>
                  <a:pt x="150" y="33"/>
                </a:cubicBezTo>
                <a:cubicBezTo>
                  <a:pt x="150" y="33"/>
                  <a:pt x="150" y="33"/>
                  <a:pt x="150" y="33"/>
                </a:cubicBezTo>
                <a:moveTo>
                  <a:pt x="785" y="33"/>
                </a:moveTo>
                <a:cubicBezTo>
                  <a:pt x="778" y="33"/>
                  <a:pt x="772" y="38"/>
                  <a:pt x="766" y="42"/>
                </a:cubicBezTo>
                <a:cubicBezTo>
                  <a:pt x="765" y="42"/>
                  <a:pt x="765" y="42"/>
                  <a:pt x="765" y="42"/>
                </a:cubicBezTo>
                <a:cubicBezTo>
                  <a:pt x="765" y="42"/>
                  <a:pt x="765" y="42"/>
                  <a:pt x="765" y="42"/>
                </a:cubicBezTo>
                <a:cubicBezTo>
                  <a:pt x="764" y="42"/>
                  <a:pt x="764" y="42"/>
                  <a:pt x="764" y="42"/>
                </a:cubicBezTo>
                <a:cubicBezTo>
                  <a:pt x="764" y="42"/>
                  <a:pt x="764" y="42"/>
                  <a:pt x="764" y="42"/>
                </a:cubicBezTo>
                <a:cubicBezTo>
                  <a:pt x="763" y="42"/>
                  <a:pt x="762" y="42"/>
                  <a:pt x="761" y="41"/>
                </a:cubicBezTo>
                <a:cubicBezTo>
                  <a:pt x="760" y="41"/>
                  <a:pt x="760" y="41"/>
                  <a:pt x="760" y="41"/>
                </a:cubicBezTo>
                <a:cubicBezTo>
                  <a:pt x="760" y="42"/>
                  <a:pt x="760" y="42"/>
                  <a:pt x="760" y="42"/>
                </a:cubicBezTo>
                <a:cubicBezTo>
                  <a:pt x="761" y="43"/>
                  <a:pt x="763" y="44"/>
                  <a:pt x="765" y="44"/>
                </a:cubicBezTo>
                <a:cubicBezTo>
                  <a:pt x="765" y="44"/>
                  <a:pt x="765" y="44"/>
                  <a:pt x="765" y="44"/>
                </a:cubicBezTo>
                <a:cubicBezTo>
                  <a:pt x="766" y="44"/>
                  <a:pt x="766" y="44"/>
                  <a:pt x="766" y="44"/>
                </a:cubicBezTo>
                <a:cubicBezTo>
                  <a:pt x="773" y="39"/>
                  <a:pt x="773" y="39"/>
                  <a:pt x="773" y="39"/>
                </a:cubicBezTo>
                <a:cubicBezTo>
                  <a:pt x="774" y="39"/>
                  <a:pt x="774" y="39"/>
                  <a:pt x="774" y="39"/>
                </a:cubicBezTo>
                <a:cubicBezTo>
                  <a:pt x="777" y="40"/>
                  <a:pt x="781" y="40"/>
                  <a:pt x="785" y="40"/>
                </a:cubicBezTo>
                <a:cubicBezTo>
                  <a:pt x="785" y="40"/>
                  <a:pt x="785" y="40"/>
                  <a:pt x="785" y="40"/>
                </a:cubicBezTo>
                <a:cubicBezTo>
                  <a:pt x="778" y="37"/>
                  <a:pt x="778" y="37"/>
                  <a:pt x="778" y="37"/>
                </a:cubicBezTo>
                <a:cubicBezTo>
                  <a:pt x="778" y="36"/>
                  <a:pt x="778" y="36"/>
                  <a:pt x="778" y="36"/>
                </a:cubicBezTo>
                <a:cubicBezTo>
                  <a:pt x="779" y="36"/>
                  <a:pt x="779" y="35"/>
                  <a:pt x="780" y="35"/>
                </a:cubicBezTo>
                <a:cubicBezTo>
                  <a:pt x="780" y="34"/>
                  <a:pt x="781" y="34"/>
                  <a:pt x="782" y="34"/>
                </a:cubicBezTo>
                <a:cubicBezTo>
                  <a:pt x="783" y="34"/>
                  <a:pt x="784" y="34"/>
                  <a:pt x="785" y="34"/>
                </a:cubicBezTo>
                <a:cubicBezTo>
                  <a:pt x="785" y="34"/>
                  <a:pt x="785" y="34"/>
                  <a:pt x="785" y="34"/>
                </a:cubicBezTo>
                <a:cubicBezTo>
                  <a:pt x="785" y="34"/>
                  <a:pt x="785" y="34"/>
                  <a:pt x="785" y="34"/>
                </a:cubicBezTo>
                <a:cubicBezTo>
                  <a:pt x="785" y="34"/>
                  <a:pt x="785" y="34"/>
                  <a:pt x="785" y="34"/>
                </a:cubicBezTo>
                <a:cubicBezTo>
                  <a:pt x="785" y="33"/>
                  <a:pt x="785" y="33"/>
                  <a:pt x="785" y="33"/>
                </a:cubicBezTo>
                <a:moveTo>
                  <a:pt x="736" y="33"/>
                </a:moveTo>
                <a:cubicBezTo>
                  <a:pt x="729" y="35"/>
                  <a:pt x="723" y="38"/>
                  <a:pt x="717" y="42"/>
                </a:cubicBezTo>
                <a:cubicBezTo>
                  <a:pt x="717" y="44"/>
                  <a:pt x="717" y="44"/>
                  <a:pt x="717" y="44"/>
                </a:cubicBezTo>
                <a:cubicBezTo>
                  <a:pt x="723" y="39"/>
                  <a:pt x="729" y="36"/>
                  <a:pt x="736" y="33"/>
                </a:cubicBezTo>
                <a:cubicBezTo>
                  <a:pt x="736" y="33"/>
                  <a:pt x="736" y="33"/>
                  <a:pt x="736" y="33"/>
                </a:cubicBezTo>
                <a:moveTo>
                  <a:pt x="864" y="32"/>
                </a:moveTo>
                <a:cubicBezTo>
                  <a:pt x="864" y="41"/>
                  <a:pt x="864" y="41"/>
                  <a:pt x="864" y="41"/>
                </a:cubicBezTo>
                <a:cubicBezTo>
                  <a:pt x="865" y="42"/>
                  <a:pt x="866" y="44"/>
                  <a:pt x="866" y="46"/>
                </a:cubicBezTo>
                <a:cubicBezTo>
                  <a:pt x="866" y="47"/>
                  <a:pt x="865" y="49"/>
                  <a:pt x="864" y="50"/>
                </a:cubicBezTo>
                <a:cubicBezTo>
                  <a:pt x="864" y="50"/>
                  <a:pt x="864" y="51"/>
                  <a:pt x="864" y="51"/>
                </a:cubicBezTo>
                <a:cubicBezTo>
                  <a:pt x="864" y="53"/>
                  <a:pt x="864" y="53"/>
                  <a:pt x="864" y="53"/>
                </a:cubicBezTo>
                <a:cubicBezTo>
                  <a:pt x="865" y="52"/>
                  <a:pt x="865" y="52"/>
                  <a:pt x="866" y="52"/>
                </a:cubicBezTo>
                <a:cubicBezTo>
                  <a:pt x="866" y="51"/>
                  <a:pt x="866" y="51"/>
                  <a:pt x="866" y="51"/>
                </a:cubicBezTo>
                <a:cubicBezTo>
                  <a:pt x="867" y="52"/>
                  <a:pt x="867" y="52"/>
                  <a:pt x="867" y="52"/>
                </a:cubicBezTo>
                <a:cubicBezTo>
                  <a:pt x="869" y="53"/>
                  <a:pt x="870" y="55"/>
                  <a:pt x="871" y="57"/>
                </a:cubicBezTo>
                <a:cubicBezTo>
                  <a:pt x="872" y="59"/>
                  <a:pt x="873" y="61"/>
                  <a:pt x="874" y="62"/>
                </a:cubicBezTo>
                <a:cubicBezTo>
                  <a:pt x="875" y="62"/>
                  <a:pt x="875" y="62"/>
                  <a:pt x="875" y="62"/>
                </a:cubicBezTo>
                <a:cubicBezTo>
                  <a:pt x="873" y="59"/>
                  <a:pt x="871" y="55"/>
                  <a:pt x="869" y="52"/>
                </a:cubicBezTo>
                <a:cubicBezTo>
                  <a:pt x="868" y="51"/>
                  <a:pt x="867" y="50"/>
                  <a:pt x="867" y="48"/>
                </a:cubicBezTo>
                <a:cubicBezTo>
                  <a:pt x="866" y="47"/>
                  <a:pt x="866" y="46"/>
                  <a:pt x="866" y="45"/>
                </a:cubicBezTo>
                <a:cubicBezTo>
                  <a:pt x="866" y="42"/>
                  <a:pt x="866" y="40"/>
                  <a:pt x="865" y="38"/>
                </a:cubicBezTo>
                <a:cubicBezTo>
                  <a:pt x="865" y="38"/>
                  <a:pt x="865" y="38"/>
                  <a:pt x="865" y="38"/>
                </a:cubicBezTo>
                <a:cubicBezTo>
                  <a:pt x="865" y="37"/>
                  <a:pt x="865" y="37"/>
                  <a:pt x="865" y="37"/>
                </a:cubicBezTo>
                <a:cubicBezTo>
                  <a:pt x="866" y="36"/>
                  <a:pt x="866" y="36"/>
                  <a:pt x="866" y="36"/>
                </a:cubicBezTo>
                <a:cubicBezTo>
                  <a:pt x="866" y="36"/>
                  <a:pt x="866" y="36"/>
                  <a:pt x="866" y="36"/>
                </a:cubicBezTo>
                <a:cubicBezTo>
                  <a:pt x="868" y="36"/>
                  <a:pt x="870" y="37"/>
                  <a:pt x="872" y="39"/>
                </a:cubicBezTo>
                <a:cubicBezTo>
                  <a:pt x="873" y="41"/>
                  <a:pt x="875" y="43"/>
                  <a:pt x="876" y="44"/>
                </a:cubicBezTo>
                <a:cubicBezTo>
                  <a:pt x="876" y="44"/>
                  <a:pt x="876" y="44"/>
                  <a:pt x="876" y="44"/>
                </a:cubicBezTo>
                <a:cubicBezTo>
                  <a:pt x="880" y="50"/>
                  <a:pt x="883" y="56"/>
                  <a:pt x="885" y="62"/>
                </a:cubicBezTo>
                <a:cubicBezTo>
                  <a:pt x="885" y="62"/>
                  <a:pt x="885" y="62"/>
                  <a:pt x="885" y="62"/>
                </a:cubicBezTo>
                <a:cubicBezTo>
                  <a:pt x="885" y="62"/>
                  <a:pt x="885" y="62"/>
                  <a:pt x="885" y="62"/>
                </a:cubicBezTo>
                <a:cubicBezTo>
                  <a:pt x="885" y="63"/>
                  <a:pt x="885" y="63"/>
                  <a:pt x="885" y="63"/>
                </a:cubicBezTo>
                <a:cubicBezTo>
                  <a:pt x="885" y="64"/>
                  <a:pt x="885" y="64"/>
                  <a:pt x="885" y="65"/>
                </a:cubicBezTo>
                <a:cubicBezTo>
                  <a:pt x="884" y="65"/>
                  <a:pt x="884" y="66"/>
                  <a:pt x="883" y="66"/>
                </a:cubicBezTo>
                <a:cubicBezTo>
                  <a:pt x="882" y="66"/>
                  <a:pt x="881" y="66"/>
                  <a:pt x="880" y="66"/>
                </a:cubicBezTo>
                <a:cubicBezTo>
                  <a:pt x="875" y="66"/>
                  <a:pt x="869" y="66"/>
                  <a:pt x="864" y="66"/>
                </a:cubicBezTo>
                <a:cubicBezTo>
                  <a:pt x="864" y="68"/>
                  <a:pt x="864" y="68"/>
                  <a:pt x="864" y="68"/>
                </a:cubicBezTo>
                <a:cubicBezTo>
                  <a:pt x="898" y="68"/>
                  <a:pt x="898" y="68"/>
                  <a:pt x="898" y="68"/>
                </a:cubicBezTo>
                <a:cubicBezTo>
                  <a:pt x="898" y="66"/>
                  <a:pt x="898" y="66"/>
                  <a:pt x="898" y="66"/>
                </a:cubicBezTo>
                <a:cubicBezTo>
                  <a:pt x="895" y="66"/>
                  <a:pt x="892" y="66"/>
                  <a:pt x="890" y="66"/>
                </a:cubicBezTo>
                <a:cubicBezTo>
                  <a:pt x="889" y="66"/>
                  <a:pt x="889" y="66"/>
                  <a:pt x="889" y="66"/>
                </a:cubicBezTo>
                <a:cubicBezTo>
                  <a:pt x="889" y="66"/>
                  <a:pt x="889" y="66"/>
                  <a:pt x="889" y="66"/>
                </a:cubicBezTo>
                <a:cubicBezTo>
                  <a:pt x="888" y="65"/>
                  <a:pt x="887" y="63"/>
                  <a:pt x="887" y="62"/>
                </a:cubicBezTo>
                <a:cubicBezTo>
                  <a:pt x="886" y="61"/>
                  <a:pt x="886" y="59"/>
                  <a:pt x="885" y="59"/>
                </a:cubicBezTo>
                <a:cubicBezTo>
                  <a:pt x="885" y="59"/>
                  <a:pt x="885" y="59"/>
                  <a:pt x="885" y="59"/>
                </a:cubicBezTo>
                <a:cubicBezTo>
                  <a:pt x="885" y="58"/>
                  <a:pt x="885" y="58"/>
                  <a:pt x="885" y="58"/>
                </a:cubicBezTo>
                <a:cubicBezTo>
                  <a:pt x="881" y="49"/>
                  <a:pt x="875" y="38"/>
                  <a:pt x="866" y="33"/>
                </a:cubicBezTo>
                <a:cubicBezTo>
                  <a:pt x="866" y="33"/>
                  <a:pt x="865" y="33"/>
                  <a:pt x="864" y="32"/>
                </a:cubicBezTo>
                <a:moveTo>
                  <a:pt x="715" y="31"/>
                </a:moveTo>
                <a:cubicBezTo>
                  <a:pt x="712" y="33"/>
                  <a:pt x="709" y="35"/>
                  <a:pt x="706" y="36"/>
                </a:cubicBezTo>
                <a:cubicBezTo>
                  <a:pt x="706" y="38"/>
                  <a:pt x="706" y="38"/>
                  <a:pt x="706" y="38"/>
                </a:cubicBezTo>
                <a:cubicBezTo>
                  <a:pt x="709" y="36"/>
                  <a:pt x="712" y="34"/>
                  <a:pt x="715" y="32"/>
                </a:cubicBezTo>
                <a:cubicBezTo>
                  <a:pt x="715" y="31"/>
                  <a:pt x="715" y="31"/>
                  <a:pt x="715" y="31"/>
                </a:cubicBezTo>
                <a:moveTo>
                  <a:pt x="582" y="31"/>
                </a:moveTo>
                <a:cubicBezTo>
                  <a:pt x="579" y="31"/>
                  <a:pt x="576" y="31"/>
                  <a:pt x="573" y="32"/>
                </a:cubicBezTo>
                <a:cubicBezTo>
                  <a:pt x="570" y="34"/>
                  <a:pt x="566" y="34"/>
                  <a:pt x="563" y="34"/>
                </a:cubicBezTo>
                <a:cubicBezTo>
                  <a:pt x="563" y="37"/>
                  <a:pt x="563" y="37"/>
                  <a:pt x="563" y="37"/>
                </a:cubicBezTo>
                <a:cubicBezTo>
                  <a:pt x="569" y="34"/>
                  <a:pt x="576" y="32"/>
                  <a:pt x="582" y="32"/>
                </a:cubicBezTo>
                <a:cubicBezTo>
                  <a:pt x="582" y="31"/>
                  <a:pt x="582" y="31"/>
                  <a:pt x="582" y="31"/>
                </a:cubicBezTo>
                <a:moveTo>
                  <a:pt x="28" y="31"/>
                </a:moveTo>
                <a:cubicBezTo>
                  <a:pt x="21" y="34"/>
                  <a:pt x="15" y="39"/>
                  <a:pt x="9" y="44"/>
                </a:cubicBezTo>
                <a:cubicBezTo>
                  <a:pt x="9" y="44"/>
                  <a:pt x="9" y="44"/>
                  <a:pt x="9" y="44"/>
                </a:cubicBezTo>
                <a:cubicBezTo>
                  <a:pt x="9" y="44"/>
                  <a:pt x="9" y="44"/>
                  <a:pt x="9" y="44"/>
                </a:cubicBezTo>
                <a:cubicBezTo>
                  <a:pt x="9" y="44"/>
                  <a:pt x="9" y="44"/>
                  <a:pt x="9" y="44"/>
                </a:cubicBezTo>
                <a:cubicBezTo>
                  <a:pt x="7" y="44"/>
                  <a:pt x="6" y="43"/>
                  <a:pt x="5" y="42"/>
                </a:cubicBezTo>
                <a:cubicBezTo>
                  <a:pt x="4" y="41"/>
                  <a:pt x="3" y="40"/>
                  <a:pt x="3" y="39"/>
                </a:cubicBezTo>
                <a:cubicBezTo>
                  <a:pt x="2" y="39"/>
                  <a:pt x="2" y="38"/>
                  <a:pt x="1" y="38"/>
                </a:cubicBezTo>
                <a:cubicBezTo>
                  <a:pt x="1" y="38"/>
                  <a:pt x="1" y="38"/>
                  <a:pt x="1" y="38"/>
                </a:cubicBezTo>
                <a:cubicBezTo>
                  <a:pt x="1" y="38"/>
                  <a:pt x="1" y="38"/>
                  <a:pt x="1" y="38"/>
                </a:cubicBezTo>
                <a:cubicBezTo>
                  <a:pt x="1" y="39"/>
                  <a:pt x="1" y="39"/>
                  <a:pt x="1" y="39"/>
                </a:cubicBezTo>
                <a:cubicBezTo>
                  <a:pt x="1" y="39"/>
                  <a:pt x="1" y="39"/>
                  <a:pt x="1" y="39"/>
                </a:cubicBezTo>
                <a:cubicBezTo>
                  <a:pt x="1" y="39"/>
                  <a:pt x="1" y="39"/>
                  <a:pt x="1" y="39"/>
                </a:cubicBezTo>
                <a:cubicBezTo>
                  <a:pt x="2" y="41"/>
                  <a:pt x="4" y="43"/>
                  <a:pt x="6" y="46"/>
                </a:cubicBezTo>
                <a:cubicBezTo>
                  <a:pt x="8" y="48"/>
                  <a:pt x="10" y="50"/>
                  <a:pt x="11" y="53"/>
                </a:cubicBezTo>
                <a:cubicBezTo>
                  <a:pt x="12" y="57"/>
                  <a:pt x="15" y="61"/>
                  <a:pt x="15" y="66"/>
                </a:cubicBezTo>
                <a:cubicBezTo>
                  <a:pt x="15" y="67"/>
                  <a:pt x="15" y="68"/>
                  <a:pt x="15" y="69"/>
                </a:cubicBezTo>
                <a:cubicBezTo>
                  <a:pt x="15" y="69"/>
                  <a:pt x="15" y="69"/>
                  <a:pt x="15" y="69"/>
                </a:cubicBezTo>
                <a:cubicBezTo>
                  <a:pt x="2" y="69"/>
                  <a:pt x="2" y="69"/>
                  <a:pt x="2" y="69"/>
                </a:cubicBezTo>
                <a:cubicBezTo>
                  <a:pt x="0" y="70"/>
                  <a:pt x="0" y="70"/>
                  <a:pt x="0" y="70"/>
                </a:cubicBezTo>
                <a:cubicBezTo>
                  <a:pt x="0" y="70"/>
                  <a:pt x="0" y="70"/>
                  <a:pt x="0" y="70"/>
                </a:cubicBezTo>
                <a:cubicBezTo>
                  <a:pt x="0" y="71"/>
                  <a:pt x="0" y="71"/>
                  <a:pt x="0" y="72"/>
                </a:cubicBezTo>
                <a:cubicBezTo>
                  <a:pt x="10" y="71"/>
                  <a:pt x="19" y="71"/>
                  <a:pt x="28" y="71"/>
                </a:cubicBezTo>
                <a:cubicBezTo>
                  <a:pt x="28" y="67"/>
                  <a:pt x="28" y="67"/>
                  <a:pt x="28" y="67"/>
                </a:cubicBezTo>
                <a:cubicBezTo>
                  <a:pt x="27" y="68"/>
                  <a:pt x="25" y="68"/>
                  <a:pt x="24" y="69"/>
                </a:cubicBezTo>
                <a:cubicBezTo>
                  <a:pt x="23" y="70"/>
                  <a:pt x="23" y="70"/>
                  <a:pt x="23" y="70"/>
                </a:cubicBezTo>
                <a:cubicBezTo>
                  <a:pt x="23" y="69"/>
                  <a:pt x="23" y="69"/>
                  <a:pt x="23" y="69"/>
                </a:cubicBezTo>
                <a:cubicBezTo>
                  <a:pt x="22" y="69"/>
                  <a:pt x="22" y="69"/>
                  <a:pt x="22" y="69"/>
                </a:cubicBezTo>
                <a:cubicBezTo>
                  <a:pt x="22" y="69"/>
                  <a:pt x="22" y="69"/>
                  <a:pt x="22" y="69"/>
                </a:cubicBezTo>
                <a:cubicBezTo>
                  <a:pt x="22" y="69"/>
                  <a:pt x="21" y="69"/>
                  <a:pt x="21" y="69"/>
                </a:cubicBezTo>
                <a:cubicBezTo>
                  <a:pt x="20" y="69"/>
                  <a:pt x="20" y="69"/>
                  <a:pt x="19" y="69"/>
                </a:cubicBezTo>
                <a:cubicBezTo>
                  <a:pt x="18" y="69"/>
                  <a:pt x="18" y="68"/>
                  <a:pt x="18" y="67"/>
                </a:cubicBezTo>
                <a:cubicBezTo>
                  <a:pt x="18" y="67"/>
                  <a:pt x="18" y="67"/>
                  <a:pt x="18" y="67"/>
                </a:cubicBezTo>
                <a:cubicBezTo>
                  <a:pt x="18" y="66"/>
                  <a:pt x="18" y="66"/>
                  <a:pt x="18" y="66"/>
                </a:cubicBezTo>
                <a:cubicBezTo>
                  <a:pt x="18" y="66"/>
                  <a:pt x="18" y="66"/>
                  <a:pt x="18" y="66"/>
                </a:cubicBezTo>
                <a:cubicBezTo>
                  <a:pt x="21" y="62"/>
                  <a:pt x="24" y="59"/>
                  <a:pt x="28" y="57"/>
                </a:cubicBezTo>
                <a:cubicBezTo>
                  <a:pt x="28" y="55"/>
                  <a:pt x="28" y="55"/>
                  <a:pt x="28" y="55"/>
                </a:cubicBezTo>
                <a:cubicBezTo>
                  <a:pt x="26" y="57"/>
                  <a:pt x="24" y="59"/>
                  <a:pt x="22" y="60"/>
                </a:cubicBezTo>
                <a:cubicBezTo>
                  <a:pt x="22" y="60"/>
                  <a:pt x="22" y="60"/>
                  <a:pt x="22" y="60"/>
                </a:cubicBezTo>
                <a:cubicBezTo>
                  <a:pt x="22" y="60"/>
                  <a:pt x="22" y="60"/>
                  <a:pt x="22" y="60"/>
                </a:cubicBezTo>
                <a:cubicBezTo>
                  <a:pt x="22" y="61"/>
                  <a:pt x="21" y="61"/>
                  <a:pt x="20" y="62"/>
                </a:cubicBezTo>
                <a:cubicBezTo>
                  <a:pt x="20" y="62"/>
                  <a:pt x="19" y="63"/>
                  <a:pt x="18" y="63"/>
                </a:cubicBezTo>
                <a:cubicBezTo>
                  <a:pt x="18" y="63"/>
                  <a:pt x="18" y="63"/>
                  <a:pt x="18" y="63"/>
                </a:cubicBezTo>
                <a:cubicBezTo>
                  <a:pt x="17" y="63"/>
                  <a:pt x="17" y="63"/>
                  <a:pt x="16" y="63"/>
                </a:cubicBezTo>
                <a:cubicBezTo>
                  <a:pt x="16" y="62"/>
                  <a:pt x="16" y="62"/>
                  <a:pt x="16" y="62"/>
                </a:cubicBezTo>
                <a:cubicBezTo>
                  <a:pt x="16" y="62"/>
                  <a:pt x="16" y="62"/>
                  <a:pt x="16" y="62"/>
                </a:cubicBezTo>
                <a:cubicBezTo>
                  <a:pt x="16" y="61"/>
                  <a:pt x="15" y="61"/>
                  <a:pt x="15" y="60"/>
                </a:cubicBezTo>
                <a:cubicBezTo>
                  <a:pt x="15" y="59"/>
                  <a:pt x="14" y="58"/>
                  <a:pt x="14" y="57"/>
                </a:cubicBezTo>
                <a:cubicBezTo>
                  <a:pt x="14" y="57"/>
                  <a:pt x="14" y="56"/>
                  <a:pt x="15" y="55"/>
                </a:cubicBezTo>
                <a:cubicBezTo>
                  <a:pt x="16" y="55"/>
                  <a:pt x="16" y="55"/>
                  <a:pt x="17" y="55"/>
                </a:cubicBezTo>
                <a:cubicBezTo>
                  <a:pt x="20" y="51"/>
                  <a:pt x="24" y="48"/>
                  <a:pt x="28" y="45"/>
                </a:cubicBezTo>
                <a:cubicBezTo>
                  <a:pt x="28" y="44"/>
                  <a:pt x="28" y="44"/>
                  <a:pt x="28" y="44"/>
                </a:cubicBezTo>
                <a:cubicBezTo>
                  <a:pt x="26" y="46"/>
                  <a:pt x="24" y="47"/>
                  <a:pt x="23" y="48"/>
                </a:cubicBezTo>
                <a:cubicBezTo>
                  <a:pt x="23" y="48"/>
                  <a:pt x="23" y="48"/>
                  <a:pt x="23" y="48"/>
                </a:cubicBezTo>
                <a:cubicBezTo>
                  <a:pt x="14" y="56"/>
                  <a:pt x="14" y="56"/>
                  <a:pt x="14" y="56"/>
                </a:cubicBezTo>
                <a:cubicBezTo>
                  <a:pt x="13" y="55"/>
                  <a:pt x="13" y="55"/>
                  <a:pt x="13" y="55"/>
                </a:cubicBezTo>
                <a:cubicBezTo>
                  <a:pt x="11" y="53"/>
                  <a:pt x="10" y="50"/>
                  <a:pt x="10" y="48"/>
                </a:cubicBezTo>
                <a:cubicBezTo>
                  <a:pt x="9" y="47"/>
                  <a:pt x="9" y="47"/>
                  <a:pt x="9" y="47"/>
                </a:cubicBezTo>
                <a:cubicBezTo>
                  <a:pt x="10" y="47"/>
                  <a:pt x="10" y="47"/>
                  <a:pt x="10" y="47"/>
                </a:cubicBezTo>
                <a:cubicBezTo>
                  <a:pt x="14" y="40"/>
                  <a:pt x="21" y="36"/>
                  <a:pt x="28" y="32"/>
                </a:cubicBezTo>
                <a:cubicBezTo>
                  <a:pt x="28" y="31"/>
                  <a:pt x="28" y="31"/>
                  <a:pt x="28" y="31"/>
                </a:cubicBezTo>
                <a:moveTo>
                  <a:pt x="592" y="30"/>
                </a:moveTo>
                <a:cubicBezTo>
                  <a:pt x="592" y="30"/>
                  <a:pt x="592" y="30"/>
                  <a:pt x="592" y="30"/>
                </a:cubicBezTo>
                <a:cubicBezTo>
                  <a:pt x="590" y="30"/>
                  <a:pt x="589" y="31"/>
                  <a:pt x="587" y="31"/>
                </a:cubicBezTo>
                <a:cubicBezTo>
                  <a:pt x="587" y="31"/>
                  <a:pt x="587" y="31"/>
                  <a:pt x="587" y="31"/>
                </a:cubicBezTo>
                <a:cubicBezTo>
                  <a:pt x="587" y="31"/>
                  <a:pt x="587" y="31"/>
                  <a:pt x="587" y="31"/>
                </a:cubicBezTo>
                <a:cubicBezTo>
                  <a:pt x="586" y="31"/>
                  <a:pt x="585" y="31"/>
                  <a:pt x="584" y="31"/>
                </a:cubicBezTo>
                <a:cubicBezTo>
                  <a:pt x="584" y="31"/>
                  <a:pt x="584" y="31"/>
                  <a:pt x="584" y="31"/>
                </a:cubicBezTo>
                <a:cubicBezTo>
                  <a:pt x="585" y="31"/>
                  <a:pt x="586" y="31"/>
                  <a:pt x="587" y="31"/>
                </a:cubicBezTo>
                <a:cubicBezTo>
                  <a:pt x="593" y="31"/>
                  <a:pt x="600" y="33"/>
                  <a:pt x="606" y="34"/>
                </a:cubicBezTo>
                <a:cubicBezTo>
                  <a:pt x="606" y="33"/>
                  <a:pt x="606" y="33"/>
                  <a:pt x="606" y="33"/>
                </a:cubicBezTo>
                <a:cubicBezTo>
                  <a:pt x="601" y="32"/>
                  <a:pt x="596" y="30"/>
                  <a:pt x="592" y="30"/>
                </a:cubicBezTo>
                <a:moveTo>
                  <a:pt x="209" y="30"/>
                </a:moveTo>
                <a:cubicBezTo>
                  <a:pt x="208" y="30"/>
                  <a:pt x="208" y="30"/>
                  <a:pt x="208" y="30"/>
                </a:cubicBezTo>
                <a:cubicBezTo>
                  <a:pt x="207" y="31"/>
                  <a:pt x="206" y="32"/>
                  <a:pt x="204" y="33"/>
                </a:cubicBezTo>
                <a:cubicBezTo>
                  <a:pt x="204" y="34"/>
                  <a:pt x="204" y="34"/>
                  <a:pt x="204" y="34"/>
                </a:cubicBezTo>
                <a:cubicBezTo>
                  <a:pt x="206" y="33"/>
                  <a:pt x="207" y="31"/>
                  <a:pt x="209" y="30"/>
                </a:cubicBezTo>
                <a:moveTo>
                  <a:pt x="748" y="30"/>
                </a:moveTo>
                <a:cubicBezTo>
                  <a:pt x="746" y="30"/>
                  <a:pt x="744" y="30"/>
                  <a:pt x="743" y="31"/>
                </a:cubicBezTo>
                <a:cubicBezTo>
                  <a:pt x="743" y="31"/>
                  <a:pt x="743" y="31"/>
                  <a:pt x="743" y="31"/>
                </a:cubicBezTo>
                <a:cubicBezTo>
                  <a:pt x="743" y="31"/>
                  <a:pt x="743" y="31"/>
                  <a:pt x="743" y="31"/>
                </a:cubicBezTo>
                <a:cubicBezTo>
                  <a:pt x="741" y="31"/>
                  <a:pt x="739" y="31"/>
                  <a:pt x="738" y="32"/>
                </a:cubicBezTo>
                <a:cubicBezTo>
                  <a:pt x="738" y="33"/>
                  <a:pt x="738" y="33"/>
                  <a:pt x="738" y="33"/>
                </a:cubicBezTo>
                <a:cubicBezTo>
                  <a:pt x="741" y="32"/>
                  <a:pt x="744" y="31"/>
                  <a:pt x="748" y="31"/>
                </a:cubicBezTo>
                <a:cubicBezTo>
                  <a:pt x="748" y="31"/>
                  <a:pt x="748" y="31"/>
                  <a:pt x="748" y="31"/>
                </a:cubicBezTo>
                <a:cubicBezTo>
                  <a:pt x="748" y="31"/>
                  <a:pt x="748" y="31"/>
                  <a:pt x="748" y="31"/>
                </a:cubicBezTo>
                <a:cubicBezTo>
                  <a:pt x="748" y="31"/>
                  <a:pt x="748" y="31"/>
                  <a:pt x="748" y="31"/>
                </a:cubicBezTo>
                <a:cubicBezTo>
                  <a:pt x="748" y="30"/>
                  <a:pt x="748" y="30"/>
                  <a:pt x="748" y="30"/>
                </a:cubicBezTo>
                <a:moveTo>
                  <a:pt x="159" y="29"/>
                </a:moveTo>
                <a:cubicBezTo>
                  <a:pt x="159" y="30"/>
                  <a:pt x="159" y="30"/>
                  <a:pt x="159" y="30"/>
                </a:cubicBezTo>
                <a:cubicBezTo>
                  <a:pt x="159" y="31"/>
                  <a:pt x="160" y="31"/>
                  <a:pt x="160" y="32"/>
                </a:cubicBezTo>
                <a:cubicBezTo>
                  <a:pt x="160" y="31"/>
                  <a:pt x="160" y="31"/>
                  <a:pt x="160" y="31"/>
                </a:cubicBezTo>
                <a:cubicBezTo>
                  <a:pt x="160" y="30"/>
                  <a:pt x="159" y="30"/>
                  <a:pt x="159" y="29"/>
                </a:cubicBezTo>
                <a:moveTo>
                  <a:pt x="1197" y="29"/>
                </a:moveTo>
                <a:cubicBezTo>
                  <a:pt x="1195" y="31"/>
                  <a:pt x="1194" y="33"/>
                  <a:pt x="1194" y="35"/>
                </a:cubicBezTo>
                <a:cubicBezTo>
                  <a:pt x="1194" y="37"/>
                  <a:pt x="1194" y="38"/>
                  <a:pt x="1197" y="40"/>
                </a:cubicBezTo>
                <a:cubicBezTo>
                  <a:pt x="1197" y="38"/>
                  <a:pt x="1197" y="38"/>
                  <a:pt x="1197" y="38"/>
                </a:cubicBezTo>
                <a:cubicBezTo>
                  <a:pt x="1196" y="38"/>
                  <a:pt x="1196" y="38"/>
                  <a:pt x="1196" y="38"/>
                </a:cubicBezTo>
                <a:cubicBezTo>
                  <a:pt x="1196" y="38"/>
                  <a:pt x="1196" y="38"/>
                  <a:pt x="1196" y="38"/>
                </a:cubicBezTo>
                <a:cubicBezTo>
                  <a:pt x="1196" y="37"/>
                  <a:pt x="1196" y="37"/>
                  <a:pt x="1196" y="37"/>
                </a:cubicBezTo>
                <a:cubicBezTo>
                  <a:pt x="1196" y="37"/>
                  <a:pt x="1195" y="36"/>
                  <a:pt x="1195" y="35"/>
                </a:cubicBezTo>
                <a:cubicBezTo>
                  <a:pt x="1195" y="34"/>
                  <a:pt x="1196" y="32"/>
                  <a:pt x="1197" y="31"/>
                </a:cubicBezTo>
                <a:cubicBezTo>
                  <a:pt x="1197" y="29"/>
                  <a:pt x="1197" y="29"/>
                  <a:pt x="1197" y="29"/>
                </a:cubicBezTo>
                <a:moveTo>
                  <a:pt x="542" y="29"/>
                </a:moveTo>
                <a:cubicBezTo>
                  <a:pt x="541" y="30"/>
                  <a:pt x="539" y="31"/>
                  <a:pt x="538" y="32"/>
                </a:cubicBezTo>
                <a:cubicBezTo>
                  <a:pt x="538" y="33"/>
                  <a:pt x="538" y="33"/>
                  <a:pt x="538" y="34"/>
                </a:cubicBezTo>
                <a:cubicBezTo>
                  <a:pt x="538" y="35"/>
                  <a:pt x="538" y="36"/>
                  <a:pt x="538" y="36"/>
                </a:cubicBezTo>
                <a:cubicBezTo>
                  <a:pt x="539" y="37"/>
                  <a:pt x="540" y="37"/>
                  <a:pt x="541" y="37"/>
                </a:cubicBezTo>
                <a:cubicBezTo>
                  <a:pt x="541" y="38"/>
                  <a:pt x="542" y="38"/>
                  <a:pt x="542" y="38"/>
                </a:cubicBezTo>
                <a:cubicBezTo>
                  <a:pt x="542" y="37"/>
                  <a:pt x="542" y="37"/>
                  <a:pt x="542" y="37"/>
                </a:cubicBezTo>
                <a:cubicBezTo>
                  <a:pt x="542" y="37"/>
                  <a:pt x="541" y="37"/>
                  <a:pt x="541" y="36"/>
                </a:cubicBezTo>
                <a:cubicBezTo>
                  <a:pt x="540" y="36"/>
                  <a:pt x="539" y="35"/>
                  <a:pt x="539" y="34"/>
                </a:cubicBezTo>
                <a:cubicBezTo>
                  <a:pt x="539" y="33"/>
                  <a:pt x="539" y="33"/>
                  <a:pt x="540" y="32"/>
                </a:cubicBezTo>
                <a:cubicBezTo>
                  <a:pt x="540" y="32"/>
                  <a:pt x="540" y="32"/>
                  <a:pt x="540" y="32"/>
                </a:cubicBezTo>
                <a:cubicBezTo>
                  <a:pt x="540" y="32"/>
                  <a:pt x="540" y="32"/>
                  <a:pt x="540" y="32"/>
                </a:cubicBezTo>
                <a:cubicBezTo>
                  <a:pt x="541" y="31"/>
                  <a:pt x="541" y="30"/>
                  <a:pt x="542" y="30"/>
                </a:cubicBezTo>
                <a:cubicBezTo>
                  <a:pt x="542" y="29"/>
                  <a:pt x="542" y="29"/>
                  <a:pt x="542" y="29"/>
                </a:cubicBezTo>
                <a:moveTo>
                  <a:pt x="132" y="29"/>
                </a:moveTo>
                <a:cubicBezTo>
                  <a:pt x="132" y="30"/>
                  <a:pt x="132" y="30"/>
                  <a:pt x="132" y="30"/>
                </a:cubicBezTo>
                <a:cubicBezTo>
                  <a:pt x="135" y="30"/>
                  <a:pt x="138" y="31"/>
                  <a:pt x="141" y="32"/>
                </a:cubicBezTo>
                <a:cubicBezTo>
                  <a:pt x="140" y="32"/>
                  <a:pt x="140" y="32"/>
                  <a:pt x="140" y="31"/>
                </a:cubicBezTo>
                <a:cubicBezTo>
                  <a:pt x="139" y="31"/>
                  <a:pt x="139" y="31"/>
                  <a:pt x="138" y="31"/>
                </a:cubicBezTo>
                <a:cubicBezTo>
                  <a:pt x="136" y="30"/>
                  <a:pt x="135" y="30"/>
                  <a:pt x="133" y="29"/>
                </a:cubicBezTo>
                <a:cubicBezTo>
                  <a:pt x="132" y="29"/>
                  <a:pt x="132" y="29"/>
                  <a:pt x="132" y="29"/>
                </a:cubicBezTo>
                <a:moveTo>
                  <a:pt x="372" y="29"/>
                </a:moveTo>
                <a:cubicBezTo>
                  <a:pt x="372" y="29"/>
                  <a:pt x="372" y="29"/>
                  <a:pt x="372" y="29"/>
                </a:cubicBezTo>
                <a:cubicBezTo>
                  <a:pt x="372" y="30"/>
                  <a:pt x="373" y="30"/>
                  <a:pt x="373" y="30"/>
                </a:cubicBezTo>
                <a:cubicBezTo>
                  <a:pt x="373" y="30"/>
                  <a:pt x="373" y="30"/>
                  <a:pt x="373" y="30"/>
                </a:cubicBezTo>
                <a:cubicBezTo>
                  <a:pt x="373" y="30"/>
                  <a:pt x="373" y="30"/>
                  <a:pt x="373" y="30"/>
                </a:cubicBezTo>
                <a:cubicBezTo>
                  <a:pt x="379" y="34"/>
                  <a:pt x="383" y="39"/>
                  <a:pt x="387" y="44"/>
                </a:cubicBezTo>
                <a:cubicBezTo>
                  <a:pt x="387" y="42"/>
                  <a:pt x="387" y="42"/>
                  <a:pt x="387" y="42"/>
                </a:cubicBezTo>
                <a:cubicBezTo>
                  <a:pt x="382" y="37"/>
                  <a:pt x="377" y="33"/>
                  <a:pt x="372" y="29"/>
                </a:cubicBezTo>
                <a:moveTo>
                  <a:pt x="54" y="28"/>
                </a:moveTo>
                <a:cubicBezTo>
                  <a:pt x="53" y="30"/>
                  <a:pt x="52" y="31"/>
                  <a:pt x="52" y="33"/>
                </a:cubicBezTo>
                <a:cubicBezTo>
                  <a:pt x="52" y="34"/>
                  <a:pt x="52" y="34"/>
                  <a:pt x="52" y="34"/>
                </a:cubicBezTo>
                <a:cubicBezTo>
                  <a:pt x="51" y="34"/>
                  <a:pt x="51" y="34"/>
                  <a:pt x="51" y="34"/>
                </a:cubicBezTo>
                <a:cubicBezTo>
                  <a:pt x="50" y="34"/>
                  <a:pt x="50" y="34"/>
                  <a:pt x="49" y="34"/>
                </a:cubicBezTo>
                <a:cubicBezTo>
                  <a:pt x="49" y="37"/>
                  <a:pt x="49" y="37"/>
                  <a:pt x="49" y="37"/>
                </a:cubicBezTo>
                <a:cubicBezTo>
                  <a:pt x="50" y="37"/>
                  <a:pt x="50" y="37"/>
                  <a:pt x="50" y="37"/>
                </a:cubicBezTo>
                <a:cubicBezTo>
                  <a:pt x="51" y="37"/>
                  <a:pt x="51" y="37"/>
                  <a:pt x="51" y="37"/>
                </a:cubicBezTo>
                <a:cubicBezTo>
                  <a:pt x="54" y="42"/>
                  <a:pt x="54" y="42"/>
                  <a:pt x="54" y="42"/>
                </a:cubicBezTo>
                <a:cubicBezTo>
                  <a:pt x="54" y="38"/>
                  <a:pt x="54" y="38"/>
                  <a:pt x="54" y="38"/>
                </a:cubicBezTo>
                <a:cubicBezTo>
                  <a:pt x="53" y="37"/>
                  <a:pt x="53" y="36"/>
                  <a:pt x="53" y="35"/>
                </a:cubicBezTo>
                <a:cubicBezTo>
                  <a:pt x="53" y="34"/>
                  <a:pt x="53" y="33"/>
                  <a:pt x="54" y="32"/>
                </a:cubicBezTo>
                <a:cubicBezTo>
                  <a:pt x="54" y="28"/>
                  <a:pt x="54" y="28"/>
                  <a:pt x="54" y="28"/>
                </a:cubicBezTo>
                <a:moveTo>
                  <a:pt x="757" y="28"/>
                </a:moveTo>
                <a:cubicBezTo>
                  <a:pt x="756" y="29"/>
                  <a:pt x="755" y="29"/>
                  <a:pt x="755" y="29"/>
                </a:cubicBezTo>
                <a:cubicBezTo>
                  <a:pt x="753" y="30"/>
                  <a:pt x="752" y="30"/>
                  <a:pt x="750" y="30"/>
                </a:cubicBezTo>
                <a:cubicBezTo>
                  <a:pt x="750" y="31"/>
                  <a:pt x="750" y="31"/>
                  <a:pt x="750" y="31"/>
                </a:cubicBezTo>
                <a:cubicBezTo>
                  <a:pt x="755" y="31"/>
                  <a:pt x="755" y="31"/>
                  <a:pt x="755" y="31"/>
                </a:cubicBezTo>
                <a:cubicBezTo>
                  <a:pt x="755" y="32"/>
                  <a:pt x="755" y="32"/>
                  <a:pt x="755" y="32"/>
                </a:cubicBezTo>
                <a:cubicBezTo>
                  <a:pt x="755" y="32"/>
                  <a:pt x="755" y="33"/>
                  <a:pt x="755" y="34"/>
                </a:cubicBezTo>
                <a:cubicBezTo>
                  <a:pt x="755" y="34"/>
                  <a:pt x="755" y="35"/>
                  <a:pt x="755" y="36"/>
                </a:cubicBezTo>
                <a:cubicBezTo>
                  <a:pt x="755" y="37"/>
                  <a:pt x="755" y="38"/>
                  <a:pt x="755" y="38"/>
                </a:cubicBezTo>
                <a:cubicBezTo>
                  <a:pt x="754" y="39"/>
                  <a:pt x="753" y="39"/>
                  <a:pt x="752" y="39"/>
                </a:cubicBezTo>
                <a:cubicBezTo>
                  <a:pt x="752" y="39"/>
                  <a:pt x="752" y="39"/>
                  <a:pt x="752" y="39"/>
                </a:cubicBezTo>
                <a:cubicBezTo>
                  <a:pt x="752" y="39"/>
                  <a:pt x="752" y="39"/>
                  <a:pt x="752" y="39"/>
                </a:cubicBezTo>
                <a:cubicBezTo>
                  <a:pt x="751" y="39"/>
                  <a:pt x="751" y="40"/>
                  <a:pt x="750" y="40"/>
                </a:cubicBezTo>
                <a:cubicBezTo>
                  <a:pt x="750" y="41"/>
                  <a:pt x="750" y="41"/>
                  <a:pt x="750" y="41"/>
                </a:cubicBezTo>
                <a:cubicBezTo>
                  <a:pt x="752" y="40"/>
                  <a:pt x="754" y="40"/>
                  <a:pt x="755" y="40"/>
                </a:cubicBezTo>
                <a:cubicBezTo>
                  <a:pt x="756" y="40"/>
                  <a:pt x="756" y="40"/>
                  <a:pt x="756" y="40"/>
                </a:cubicBezTo>
                <a:cubicBezTo>
                  <a:pt x="756" y="40"/>
                  <a:pt x="756" y="40"/>
                  <a:pt x="756" y="40"/>
                </a:cubicBezTo>
                <a:cubicBezTo>
                  <a:pt x="756" y="40"/>
                  <a:pt x="757" y="40"/>
                  <a:pt x="757" y="41"/>
                </a:cubicBezTo>
                <a:cubicBezTo>
                  <a:pt x="757" y="38"/>
                  <a:pt x="757" y="38"/>
                  <a:pt x="757" y="38"/>
                </a:cubicBezTo>
                <a:cubicBezTo>
                  <a:pt x="757" y="38"/>
                  <a:pt x="757" y="38"/>
                  <a:pt x="757" y="38"/>
                </a:cubicBezTo>
                <a:cubicBezTo>
                  <a:pt x="757" y="37"/>
                  <a:pt x="757" y="37"/>
                  <a:pt x="757" y="37"/>
                </a:cubicBezTo>
                <a:cubicBezTo>
                  <a:pt x="756" y="36"/>
                  <a:pt x="756" y="36"/>
                  <a:pt x="756" y="35"/>
                </a:cubicBezTo>
                <a:cubicBezTo>
                  <a:pt x="756" y="34"/>
                  <a:pt x="757" y="33"/>
                  <a:pt x="757" y="32"/>
                </a:cubicBezTo>
                <a:cubicBezTo>
                  <a:pt x="757" y="28"/>
                  <a:pt x="757" y="28"/>
                  <a:pt x="757" y="28"/>
                </a:cubicBezTo>
                <a:moveTo>
                  <a:pt x="492" y="28"/>
                </a:moveTo>
                <a:cubicBezTo>
                  <a:pt x="490" y="30"/>
                  <a:pt x="488" y="32"/>
                  <a:pt x="487" y="33"/>
                </a:cubicBezTo>
                <a:cubicBezTo>
                  <a:pt x="487" y="33"/>
                  <a:pt x="487" y="33"/>
                  <a:pt x="487" y="33"/>
                </a:cubicBezTo>
                <a:cubicBezTo>
                  <a:pt x="487" y="33"/>
                  <a:pt x="487" y="33"/>
                  <a:pt x="487" y="33"/>
                </a:cubicBezTo>
                <a:cubicBezTo>
                  <a:pt x="486" y="35"/>
                  <a:pt x="485" y="37"/>
                  <a:pt x="485" y="39"/>
                </a:cubicBezTo>
                <a:cubicBezTo>
                  <a:pt x="485" y="39"/>
                  <a:pt x="485" y="39"/>
                  <a:pt x="485" y="39"/>
                </a:cubicBezTo>
                <a:cubicBezTo>
                  <a:pt x="485" y="40"/>
                  <a:pt x="485" y="41"/>
                  <a:pt x="486" y="42"/>
                </a:cubicBezTo>
                <a:cubicBezTo>
                  <a:pt x="488" y="43"/>
                  <a:pt x="489" y="44"/>
                  <a:pt x="490" y="45"/>
                </a:cubicBezTo>
                <a:cubicBezTo>
                  <a:pt x="491" y="46"/>
                  <a:pt x="491" y="46"/>
                  <a:pt x="491" y="46"/>
                </a:cubicBezTo>
                <a:cubicBezTo>
                  <a:pt x="490" y="46"/>
                  <a:pt x="490" y="46"/>
                  <a:pt x="490" y="46"/>
                </a:cubicBezTo>
                <a:cubicBezTo>
                  <a:pt x="490" y="48"/>
                  <a:pt x="490" y="48"/>
                  <a:pt x="490" y="48"/>
                </a:cubicBezTo>
                <a:cubicBezTo>
                  <a:pt x="490" y="48"/>
                  <a:pt x="490" y="48"/>
                  <a:pt x="490" y="48"/>
                </a:cubicBezTo>
                <a:cubicBezTo>
                  <a:pt x="484" y="52"/>
                  <a:pt x="479" y="57"/>
                  <a:pt x="473" y="61"/>
                </a:cubicBezTo>
                <a:cubicBezTo>
                  <a:pt x="473" y="62"/>
                  <a:pt x="473" y="62"/>
                  <a:pt x="473" y="62"/>
                </a:cubicBezTo>
                <a:cubicBezTo>
                  <a:pt x="480" y="57"/>
                  <a:pt x="486" y="53"/>
                  <a:pt x="492" y="48"/>
                </a:cubicBezTo>
                <a:cubicBezTo>
                  <a:pt x="492" y="43"/>
                  <a:pt x="492" y="43"/>
                  <a:pt x="492" y="43"/>
                </a:cubicBezTo>
                <a:cubicBezTo>
                  <a:pt x="491" y="43"/>
                  <a:pt x="489" y="43"/>
                  <a:pt x="488" y="42"/>
                </a:cubicBezTo>
                <a:cubicBezTo>
                  <a:pt x="488" y="42"/>
                  <a:pt x="487" y="42"/>
                  <a:pt x="487" y="41"/>
                </a:cubicBezTo>
                <a:cubicBezTo>
                  <a:pt x="487" y="40"/>
                  <a:pt x="486" y="40"/>
                  <a:pt x="486" y="39"/>
                </a:cubicBezTo>
                <a:cubicBezTo>
                  <a:pt x="486" y="38"/>
                  <a:pt x="487" y="37"/>
                  <a:pt x="487" y="37"/>
                </a:cubicBezTo>
                <a:cubicBezTo>
                  <a:pt x="488" y="34"/>
                  <a:pt x="490" y="32"/>
                  <a:pt x="492" y="30"/>
                </a:cubicBezTo>
                <a:cubicBezTo>
                  <a:pt x="492" y="28"/>
                  <a:pt x="492" y="28"/>
                  <a:pt x="492" y="28"/>
                </a:cubicBezTo>
                <a:moveTo>
                  <a:pt x="1174" y="28"/>
                </a:moveTo>
                <a:cubicBezTo>
                  <a:pt x="1174" y="30"/>
                  <a:pt x="1174" y="30"/>
                  <a:pt x="1174" y="30"/>
                </a:cubicBezTo>
                <a:cubicBezTo>
                  <a:pt x="1174" y="31"/>
                  <a:pt x="1175" y="31"/>
                  <a:pt x="1175" y="31"/>
                </a:cubicBezTo>
                <a:cubicBezTo>
                  <a:pt x="1175" y="32"/>
                  <a:pt x="1176" y="32"/>
                  <a:pt x="1176" y="33"/>
                </a:cubicBezTo>
                <a:cubicBezTo>
                  <a:pt x="1176" y="33"/>
                  <a:pt x="1176" y="33"/>
                  <a:pt x="1176" y="33"/>
                </a:cubicBezTo>
                <a:cubicBezTo>
                  <a:pt x="1176" y="33"/>
                  <a:pt x="1176" y="33"/>
                  <a:pt x="1176" y="33"/>
                </a:cubicBezTo>
                <a:cubicBezTo>
                  <a:pt x="1177" y="34"/>
                  <a:pt x="1177" y="34"/>
                  <a:pt x="1177" y="35"/>
                </a:cubicBezTo>
                <a:cubicBezTo>
                  <a:pt x="1177" y="37"/>
                  <a:pt x="1175" y="39"/>
                  <a:pt x="1174" y="40"/>
                </a:cubicBezTo>
                <a:cubicBezTo>
                  <a:pt x="1174" y="41"/>
                  <a:pt x="1174" y="41"/>
                  <a:pt x="1174" y="41"/>
                </a:cubicBezTo>
                <a:cubicBezTo>
                  <a:pt x="1175" y="40"/>
                  <a:pt x="1176" y="39"/>
                  <a:pt x="1177" y="38"/>
                </a:cubicBezTo>
                <a:cubicBezTo>
                  <a:pt x="1177" y="31"/>
                  <a:pt x="1177" y="31"/>
                  <a:pt x="1177" y="31"/>
                </a:cubicBezTo>
                <a:cubicBezTo>
                  <a:pt x="1174" y="28"/>
                  <a:pt x="1174" y="28"/>
                  <a:pt x="1174" y="28"/>
                </a:cubicBezTo>
                <a:moveTo>
                  <a:pt x="1262" y="27"/>
                </a:moveTo>
                <a:cubicBezTo>
                  <a:pt x="1257" y="29"/>
                  <a:pt x="1253" y="30"/>
                  <a:pt x="1249" y="33"/>
                </a:cubicBezTo>
                <a:cubicBezTo>
                  <a:pt x="1248" y="35"/>
                  <a:pt x="1247" y="37"/>
                  <a:pt x="1245" y="38"/>
                </a:cubicBezTo>
                <a:cubicBezTo>
                  <a:pt x="1245" y="38"/>
                  <a:pt x="1245" y="38"/>
                  <a:pt x="1245" y="38"/>
                </a:cubicBezTo>
                <a:cubicBezTo>
                  <a:pt x="1246" y="38"/>
                  <a:pt x="1247" y="38"/>
                  <a:pt x="1248" y="37"/>
                </a:cubicBezTo>
                <a:cubicBezTo>
                  <a:pt x="1249" y="37"/>
                  <a:pt x="1249" y="37"/>
                  <a:pt x="1249" y="37"/>
                </a:cubicBezTo>
                <a:cubicBezTo>
                  <a:pt x="1249" y="38"/>
                  <a:pt x="1249" y="38"/>
                  <a:pt x="1249" y="38"/>
                </a:cubicBezTo>
                <a:cubicBezTo>
                  <a:pt x="1251" y="41"/>
                  <a:pt x="1251" y="41"/>
                  <a:pt x="1251" y="41"/>
                </a:cubicBezTo>
                <a:cubicBezTo>
                  <a:pt x="1251" y="41"/>
                  <a:pt x="1251" y="41"/>
                  <a:pt x="1251" y="41"/>
                </a:cubicBezTo>
                <a:cubicBezTo>
                  <a:pt x="1251" y="43"/>
                  <a:pt x="1250" y="46"/>
                  <a:pt x="1247" y="47"/>
                </a:cubicBezTo>
                <a:cubicBezTo>
                  <a:pt x="1247" y="47"/>
                  <a:pt x="1247" y="47"/>
                  <a:pt x="1247" y="47"/>
                </a:cubicBezTo>
                <a:cubicBezTo>
                  <a:pt x="1247" y="47"/>
                  <a:pt x="1247" y="47"/>
                  <a:pt x="1247" y="47"/>
                </a:cubicBezTo>
                <a:cubicBezTo>
                  <a:pt x="1247" y="47"/>
                  <a:pt x="1246" y="47"/>
                  <a:pt x="1246" y="47"/>
                </a:cubicBezTo>
                <a:cubicBezTo>
                  <a:pt x="1246" y="47"/>
                  <a:pt x="1245" y="47"/>
                  <a:pt x="1245" y="47"/>
                </a:cubicBezTo>
                <a:cubicBezTo>
                  <a:pt x="1245" y="49"/>
                  <a:pt x="1245" y="49"/>
                  <a:pt x="1245" y="49"/>
                </a:cubicBezTo>
                <a:cubicBezTo>
                  <a:pt x="1247" y="48"/>
                  <a:pt x="1248" y="48"/>
                  <a:pt x="1250" y="47"/>
                </a:cubicBezTo>
                <a:cubicBezTo>
                  <a:pt x="1251" y="45"/>
                  <a:pt x="1252" y="44"/>
                  <a:pt x="1252" y="42"/>
                </a:cubicBezTo>
                <a:cubicBezTo>
                  <a:pt x="1252" y="39"/>
                  <a:pt x="1251" y="36"/>
                  <a:pt x="1251" y="33"/>
                </a:cubicBezTo>
                <a:cubicBezTo>
                  <a:pt x="1251" y="33"/>
                  <a:pt x="1251" y="33"/>
                  <a:pt x="1251" y="33"/>
                </a:cubicBezTo>
                <a:cubicBezTo>
                  <a:pt x="1251" y="32"/>
                  <a:pt x="1251" y="32"/>
                  <a:pt x="1251" y="32"/>
                </a:cubicBezTo>
                <a:cubicBezTo>
                  <a:pt x="1253" y="31"/>
                  <a:pt x="1255" y="30"/>
                  <a:pt x="1257" y="30"/>
                </a:cubicBezTo>
                <a:cubicBezTo>
                  <a:pt x="1259" y="29"/>
                  <a:pt x="1261" y="29"/>
                  <a:pt x="1262" y="29"/>
                </a:cubicBezTo>
                <a:cubicBezTo>
                  <a:pt x="1262" y="27"/>
                  <a:pt x="1262" y="27"/>
                  <a:pt x="1262" y="27"/>
                </a:cubicBezTo>
                <a:moveTo>
                  <a:pt x="664" y="27"/>
                </a:moveTo>
                <a:cubicBezTo>
                  <a:pt x="664" y="28"/>
                  <a:pt x="664" y="28"/>
                  <a:pt x="664" y="28"/>
                </a:cubicBezTo>
                <a:cubicBezTo>
                  <a:pt x="665" y="29"/>
                  <a:pt x="665" y="30"/>
                  <a:pt x="666" y="31"/>
                </a:cubicBezTo>
                <a:cubicBezTo>
                  <a:pt x="666" y="31"/>
                  <a:pt x="666" y="31"/>
                  <a:pt x="666" y="31"/>
                </a:cubicBezTo>
                <a:cubicBezTo>
                  <a:pt x="666" y="31"/>
                  <a:pt x="666" y="31"/>
                  <a:pt x="666" y="31"/>
                </a:cubicBezTo>
                <a:cubicBezTo>
                  <a:pt x="671" y="38"/>
                  <a:pt x="676" y="45"/>
                  <a:pt x="679" y="53"/>
                </a:cubicBezTo>
                <a:cubicBezTo>
                  <a:pt x="679" y="49"/>
                  <a:pt x="679" y="49"/>
                  <a:pt x="679" y="49"/>
                </a:cubicBezTo>
                <a:cubicBezTo>
                  <a:pt x="678" y="47"/>
                  <a:pt x="677" y="44"/>
                  <a:pt x="675" y="42"/>
                </a:cubicBezTo>
                <a:cubicBezTo>
                  <a:pt x="675" y="42"/>
                  <a:pt x="675" y="42"/>
                  <a:pt x="675" y="42"/>
                </a:cubicBezTo>
                <a:cubicBezTo>
                  <a:pt x="675" y="42"/>
                  <a:pt x="675" y="42"/>
                  <a:pt x="675" y="42"/>
                </a:cubicBezTo>
                <a:cubicBezTo>
                  <a:pt x="673" y="39"/>
                  <a:pt x="670" y="36"/>
                  <a:pt x="668" y="31"/>
                </a:cubicBezTo>
                <a:cubicBezTo>
                  <a:pt x="667" y="30"/>
                  <a:pt x="665" y="29"/>
                  <a:pt x="664" y="27"/>
                </a:cubicBezTo>
                <a:moveTo>
                  <a:pt x="36" y="27"/>
                </a:moveTo>
                <a:cubicBezTo>
                  <a:pt x="34" y="28"/>
                  <a:pt x="32" y="29"/>
                  <a:pt x="30" y="30"/>
                </a:cubicBezTo>
                <a:cubicBezTo>
                  <a:pt x="30" y="31"/>
                  <a:pt x="30" y="31"/>
                  <a:pt x="30" y="31"/>
                </a:cubicBezTo>
                <a:cubicBezTo>
                  <a:pt x="32" y="30"/>
                  <a:pt x="34" y="29"/>
                  <a:pt x="36" y="29"/>
                </a:cubicBezTo>
                <a:cubicBezTo>
                  <a:pt x="36" y="27"/>
                  <a:pt x="36" y="27"/>
                  <a:pt x="36" y="27"/>
                </a:cubicBezTo>
                <a:moveTo>
                  <a:pt x="1113" y="27"/>
                </a:moveTo>
                <a:cubicBezTo>
                  <a:pt x="1112" y="27"/>
                  <a:pt x="1111" y="28"/>
                  <a:pt x="1111" y="28"/>
                </a:cubicBezTo>
                <a:cubicBezTo>
                  <a:pt x="1111" y="33"/>
                  <a:pt x="1111" y="33"/>
                  <a:pt x="1111" y="33"/>
                </a:cubicBezTo>
                <a:cubicBezTo>
                  <a:pt x="1111" y="34"/>
                  <a:pt x="1112" y="34"/>
                  <a:pt x="1113" y="35"/>
                </a:cubicBezTo>
                <a:cubicBezTo>
                  <a:pt x="1113" y="33"/>
                  <a:pt x="1113" y="33"/>
                  <a:pt x="1113" y="33"/>
                </a:cubicBezTo>
                <a:cubicBezTo>
                  <a:pt x="1112" y="33"/>
                  <a:pt x="1112" y="32"/>
                  <a:pt x="1111" y="32"/>
                </a:cubicBezTo>
                <a:cubicBezTo>
                  <a:pt x="1111" y="32"/>
                  <a:pt x="1111" y="32"/>
                  <a:pt x="1111" y="32"/>
                </a:cubicBezTo>
                <a:cubicBezTo>
                  <a:pt x="1111" y="31"/>
                  <a:pt x="1111" y="31"/>
                  <a:pt x="1111" y="31"/>
                </a:cubicBezTo>
                <a:cubicBezTo>
                  <a:pt x="1111" y="31"/>
                  <a:pt x="1112" y="30"/>
                  <a:pt x="1112" y="30"/>
                </a:cubicBezTo>
                <a:cubicBezTo>
                  <a:pt x="1112" y="29"/>
                  <a:pt x="1112" y="29"/>
                  <a:pt x="1113" y="29"/>
                </a:cubicBezTo>
                <a:cubicBezTo>
                  <a:pt x="1113" y="27"/>
                  <a:pt x="1113" y="27"/>
                  <a:pt x="1113" y="27"/>
                </a:cubicBezTo>
                <a:moveTo>
                  <a:pt x="836" y="26"/>
                </a:moveTo>
                <a:cubicBezTo>
                  <a:pt x="836" y="27"/>
                  <a:pt x="836" y="27"/>
                  <a:pt x="836" y="27"/>
                </a:cubicBezTo>
                <a:cubicBezTo>
                  <a:pt x="837" y="27"/>
                  <a:pt x="839" y="28"/>
                  <a:pt x="840" y="28"/>
                </a:cubicBezTo>
                <a:cubicBezTo>
                  <a:pt x="840" y="27"/>
                  <a:pt x="840" y="27"/>
                  <a:pt x="840" y="27"/>
                </a:cubicBezTo>
                <a:cubicBezTo>
                  <a:pt x="839" y="27"/>
                  <a:pt x="838" y="26"/>
                  <a:pt x="838" y="26"/>
                </a:cubicBezTo>
                <a:cubicBezTo>
                  <a:pt x="838" y="26"/>
                  <a:pt x="838" y="26"/>
                  <a:pt x="838" y="26"/>
                </a:cubicBezTo>
                <a:cubicBezTo>
                  <a:pt x="838" y="26"/>
                  <a:pt x="838" y="26"/>
                  <a:pt x="838" y="26"/>
                </a:cubicBezTo>
                <a:cubicBezTo>
                  <a:pt x="838" y="26"/>
                  <a:pt x="838" y="26"/>
                  <a:pt x="838" y="26"/>
                </a:cubicBezTo>
                <a:cubicBezTo>
                  <a:pt x="837" y="26"/>
                  <a:pt x="837" y="26"/>
                  <a:pt x="836" y="26"/>
                </a:cubicBezTo>
                <a:moveTo>
                  <a:pt x="284" y="25"/>
                </a:moveTo>
                <a:cubicBezTo>
                  <a:pt x="269" y="27"/>
                  <a:pt x="255" y="29"/>
                  <a:pt x="242" y="34"/>
                </a:cubicBezTo>
                <a:cubicBezTo>
                  <a:pt x="235" y="37"/>
                  <a:pt x="229" y="41"/>
                  <a:pt x="222" y="44"/>
                </a:cubicBezTo>
                <a:cubicBezTo>
                  <a:pt x="217" y="49"/>
                  <a:pt x="211" y="52"/>
                  <a:pt x="206" y="57"/>
                </a:cubicBezTo>
                <a:cubicBezTo>
                  <a:pt x="205" y="57"/>
                  <a:pt x="205" y="57"/>
                  <a:pt x="205" y="57"/>
                </a:cubicBezTo>
                <a:cubicBezTo>
                  <a:pt x="205" y="57"/>
                  <a:pt x="205" y="57"/>
                  <a:pt x="205" y="57"/>
                </a:cubicBezTo>
                <a:cubicBezTo>
                  <a:pt x="204" y="57"/>
                  <a:pt x="204" y="57"/>
                  <a:pt x="204" y="57"/>
                </a:cubicBezTo>
                <a:cubicBezTo>
                  <a:pt x="204" y="59"/>
                  <a:pt x="204" y="59"/>
                  <a:pt x="204" y="59"/>
                </a:cubicBezTo>
                <a:cubicBezTo>
                  <a:pt x="204" y="59"/>
                  <a:pt x="205" y="59"/>
                  <a:pt x="205" y="59"/>
                </a:cubicBezTo>
                <a:cubicBezTo>
                  <a:pt x="205" y="58"/>
                  <a:pt x="205" y="58"/>
                  <a:pt x="206" y="58"/>
                </a:cubicBezTo>
                <a:cubicBezTo>
                  <a:pt x="217" y="48"/>
                  <a:pt x="228" y="41"/>
                  <a:pt x="241" y="35"/>
                </a:cubicBezTo>
                <a:cubicBezTo>
                  <a:pt x="254" y="30"/>
                  <a:pt x="269" y="28"/>
                  <a:pt x="284" y="26"/>
                </a:cubicBezTo>
                <a:cubicBezTo>
                  <a:pt x="284" y="25"/>
                  <a:pt x="284" y="25"/>
                  <a:pt x="284" y="25"/>
                </a:cubicBezTo>
                <a:moveTo>
                  <a:pt x="1006" y="25"/>
                </a:moveTo>
                <a:cubicBezTo>
                  <a:pt x="1006" y="26"/>
                  <a:pt x="1006" y="26"/>
                  <a:pt x="1006" y="26"/>
                </a:cubicBezTo>
                <a:cubicBezTo>
                  <a:pt x="1012" y="26"/>
                  <a:pt x="1017" y="27"/>
                  <a:pt x="1023" y="27"/>
                </a:cubicBezTo>
                <a:cubicBezTo>
                  <a:pt x="1023" y="27"/>
                  <a:pt x="1023" y="27"/>
                  <a:pt x="1023" y="27"/>
                </a:cubicBezTo>
                <a:cubicBezTo>
                  <a:pt x="1029" y="29"/>
                  <a:pt x="1029" y="29"/>
                  <a:pt x="1029" y="29"/>
                </a:cubicBezTo>
                <a:cubicBezTo>
                  <a:pt x="1043" y="33"/>
                  <a:pt x="1043" y="33"/>
                  <a:pt x="1043" y="33"/>
                </a:cubicBezTo>
                <a:cubicBezTo>
                  <a:pt x="1055" y="39"/>
                  <a:pt x="1055" y="39"/>
                  <a:pt x="1055" y="39"/>
                </a:cubicBezTo>
                <a:cubicBezTo>
                  <a:pt x="1055" y="39"/>
                  <a:pt x="1055" y="39"/>
                  <a:pt x="1055" y="39"/>
                </a:cubicBezTo>
                <a:cubicBezTo>
                  <a:pt x="1063" y="45"/>
                  <a:pt x="1071" y="51"/>
                  <a:pt x="1078" y="56"/>
                </a:cubicBezTo>
                <a:cubicBezTo>
                  <a:pt x="1078" y="56"/>
                  <a:pt x="1078" y="56"/>
                  <a:pt x="1078" y="56"/>
                </a:cubicBezTo>
                <a:cubicBezTo>
                  <a:pt x="1078" y="56"/>
                  <a:pt x="1078" y="56"/>
                  <a:pt x="1078" y="56"/>
                </a:cubicBezTo>
                <a:cubicBezTo>
                  <a:pt x="1079" y="58"/>
                  <a:pt x="1080" y="59"/>
                  <a:pt x="1081" y="60"/>
                </a:cubicBezTo>
                <a:cubicBezTo>
                  <a:pt x="1082" y="61"/>
                  <a:pt x="1084" y="62"/>
                  <a:pt x="1085" y="63"/>
                </a:cubicBezTo>
                <a:cubicBezTo>
                  <a:pt x="1086" y="64"/>
                  <a:pt x="1086" y="64"/>
                  <a:pt x="1086" y="64"/>
                </a:cubicBezTo>
                <a:cubicBezTo>
                  <a:pt x="1085" y="65"/>
                  <a:pt x="1085" y="65"/>
                  <a:pt x="1085" y="65"/>
                </a:cubicBezTo>
                <a:cubicBezTo>
                  <a:pt x="1083" y="65"/>
                  <a:pt x="1080" y="66"/>
                  <a:pt x="1077" y="66"/>
                </a:cubicBezTo>
                <a:cubicBezTo>
                  <a:pt x="1076" y="66"/>
                  <a:pt x="1075" y="66"/>
                  <a:pt x="1074" y="66"/>
                </a:cubicBezTo>
                <a:cubicBezTo>
                  <a:pt x="1074" y="66"/>
                  <a:pt x="1074" y="66"/>
                  <a:pt x="1074" y="66"/>
                </a:cubicBezTo>
                <a:cubicBezTo>
                  <a:pt x="1070" y="62"/>
                  <a:pt x="1070" y="62"/>
                  <a:pt x="1070" y="62"/>
                </a:cubicBezTo>
                <a:cubicBezTo>
                  <a:pt x="1062" y="56"/>
                  <a:pt x="1056" y="47"/>
                  <a:pt x="1046" y="45"/>
                </a:cubicBezTo>
                <a:cubicBezTo>
                  <a:pt x="1046" y="45"/>
                  <a:pt x="1046" y="45"/>
                  <a:pt x="1046" y="45"/>
                </a:cubicBezTo>
                <a:cubicBezTo>
                  <a:pt x="1046" y="45"/>
                  <a:pt x="1046" y="45"/>
                  <a:pt x="1046" y="45"/>
                </a:cubicBezTo>
                <a:cubicBezTo>
                  <a:pt x="1042" y="43"/>
                  <a:pt x="1037" y="41"/>
                  <a:pt x="1032" y="40"/>
                </a:cubicBezTo>
                <a:cubicBezTo>
                  <a:pt x="1024" y="39"/>
                  <a:pt x="1019" y="37"/>
                  <a:pt x="1011" y="37"/>
                </a:cubicBezTo>
                <a:cubicBezTo>
                  <a:pt x="1011" y="37"/>
                  <a:pt x="1011" y="37"/>
                  <a:pt x="1011" y="37"/>
                </a:cubicBezTo>
                <a:cubicBezTo>
                  <a:pt x="1010" y="37"/>
                  <a:pt x="1008" y="37"/>
                  <a:pt x="1006" y="37"/>
                </a:cubicBezTo>
                <a:cubicBezTo>
                  <a:pt x="1006" y="39"/>
                  <a:pt x="1006" y="39"/>
                  <a:pt x="1006" y="39"/>
                </a:cubicBezTo>
                <a:cubicBezTo>
                  <a:pt x="1009" y="39"/>
                  <a:pt x="1011" y="38"/>
                  <a:pt x="1014" y="38"/>
                </a:cubicBezTo>
                <a:cubicBezTo>
                  <a:pt x="1016" y="38"/>
                  <a:pt x="1018" y="38"/>
                  <a:pt x="1019" y="39"/>
                </a:cubicBezTo>
                <a:cubicBezTo>
                  <a:pt x="1019" y="39"/>
                  <a:pt x="1019" y="39"/>
                  <a:pt x="1019" y="39"/>
                </a:cubicBezTo>
                <a:cubicBezTo>
                  <a:pt x="1019" y="39"/>
                  <a:pt x="1019" y="39"/>
                  <a:pt x="1019" y="39"/>
                </a:cubicBezTo>
                <a:cubicBezTo>
                  <a:pt x="1029" y="40"/>
                  <a:pt x="1038" y="43"/>
                  <a:pt x="1046" y="47"/>
                </a:cubicBezTo>
                <a:cubicBezTo>
                  <a:pt x="1056" y="49"/>
                  <a:pt x="1063" y="57"/>
                  <a:pt x="1069" y="64"/>
                </a:cubicBezTo>
                <a:cubicBezTo>
                  <a:pt x="1070" y="65"/>
                  <a:pt x="1070" y="65"/>
                  <a:pt x="1070" y="65"/>
                </a:cubicBezTo>
                <a:cubicBezTo>
                  <a:pt x="1069" y="65"/>
                  <a:pt x="1069" y="65"/>
                  <a:pt x="1069" y="65"/>
                </a:cubicBezTo>
                <a:cubicBezTo>
                  <a:pt x="1066" y="66"/>
                  <a:pt x="1063" y="66"/>
                  <a:pt x="1060" y="66"/>
                </a:cubicBezTo>
                <a:cubicBezTo>
                  <a:pt x="1056" y="66"/>
                  <a:pt x="1052" y="66"/>
                  <a:pt x="1049" y="66"/>
                </a:cubicBezTo>
                <a:cubicBezTo>
                  <a:pt x="1049" y="66"/>
                  <a:pt x="1049" y="66"/>
                  <a:pt x="1049" y="66"/>
                </a:cubicBezTo>
                <a:cubicBezTo>
                  <a:pt x="1048" y="66"/>
                  <a:pt x="1048" y="66"/>
                  <a:pt x="1048" y="66"/>
                </a:cubicBezTo>
                <a:cubicBezTo>
                  <a:pt x="1048" y="65"/>
                  <a:pt x="1048" y="65"/>
                  <a:pt x="1048" y="65"/>
                </a:cubicBezTo>
                <a:cubicBezTo>
                  <a:pt x="1046" y="61"/>
                  <a:pt x="1041" y="60"/>
                  <a:pt x="1036" y="58"/>
                </a:cubicBezTo>
                <a:cubicBezTo>
                  <a:pt x="1027" y="54"/>
                  <a:pt x="1016" y="52"/>
                  <a:pt x="1006" y="51"/>
                </a:cubicBezTo>
                <a:cubicBezTo>
                  <a:pt x="1006" y="52"/>
                  <a:pt x="1006" y="52"/>
                  <a:pt x="1006" y="52"/>
                </a:cubicBezTo>
                <a:cubicBezTo>
                  <a:pt x="1016" y="52"/>
                  <a:pt x="1026" y="55"/>
                  <a:pt x="1036" y="59"/>
                </a:cubicBezTo>
                <a:cubicBezTo>
                  <a:pt x="1036" y="59"/>
                  <a:pt x="1036" y="59"/>
                  <a:pt x="1036" y="59"/>
                </a:cubicBezTo>
                <a:cubicBezTo>
                  <a:pt x="1043" y="63"/>
                  <a:pt x="1043" y="63"/>
                  <a:pt x="1043" y="63"/>
                </a:cubicBezTo>
                <a:cubicBezTo>
                  <a:pt x="1043" y="64"/>
                  <a:pt x="1043" y="64"/>
                  <a:pt x="1043" y="64"/>
                </a:cubicBezTo>
                <a:cubicBezTo>
                  <a:pt x="1043" y="65"/>
                  <a:pt x="1043" y="65"/>
                  <a:pt x="1043" y="65"/>
                </a:cubicBezTo>
                <a:cubicBezTo>
                  <a:pt x="1042" y="65"/>
                  <a:pt x="1042" y="65"/>
                  <a:pt x="1042" y="65"/>
                </a:cubicBezTo>
                <a:cubicBezTo>
                  <a:pt x="1042" y="65"/>
                  <a:pt x="1042" y="65"/>
                  <a:pt x="1042" y="65"/>
                </a:cubicBezTo>
                <a:cubicBezTo>
                  <a:pt x="1038" y="65"/>
                  <a:pt x="1033" y="66"/>
                  <a:pt x="1027" y="66"/>
                </a:cubicBezTo>
                <a:cubicBezTo>
                  <a:pt x="1022" y="66"/>
                  <a:pt x="1017" y="65"/>
                  <a:pt x="1013" y="62"/>
                </a:cubicBezTo>
                <a:cubicBezTo>
                  <a:pt x="1011" y="62"/>
                  <a:pt x="1008" y="62"/>
                  <a:pt x="1006" y="62"/>
                </a:cubicBezTo>
                <a:cubicBezTo>
                  <a:pt x="1006" y="63"/>
                  <a:pt x="1006" y="63"/>
                  <a:pt x="1006" y="63"/>
                </a:cubicBezTo>
                <a:cubicBezTo>
                  <a:pt x="1006" y="63"/>
                  <a:pt x="1006" y="63"/>
                  <a:pt x="1006" y="63"/>
                </a:cubicBezTo>
                <a:cubicBezTo>
                  <a:pt x="1009" y="63"/>
                  <a:pt x="1009" y="63"/>
                  <a:pt x="1009" y="63"/>
                </a:cubicBezTo>
                <a:cubicBezTo>
                  <a:pt x="1007" y="65"/>
                  <a:pt x="1007" y="65"/>
                  <a:pt x="1007" y="65"/>
                </a:cubicBezTo>
                <a:cubicBezTo>
                  <a:pt x="1007" y="65"/>
                  <a:pt x="1006" y="65"/>
                  <a:pt x="1006" y="66"/>
                </a:cubicBezTo>
                <a:cubicBezTo>
                  <a:pt x="1006" y="68"/>
                  <a:pt x="1006" y="68"/>
                  <a:pt x="1006" y="68"/>
                </a:cubicBezTo>
                <a:cubicBezTo>
                  <a:pt x="1014" y="68"/>
                  <a:pt x="1023" y="68"/>
                  <a:pt x="1031" y="68"/>
                </a:cubicBezTo>
                <a:cubicBezTo>
                  <a:pt x="1046" y="68"/>
                  <a:pt x="1062" y="68"/>
                  <a:pt x="1077" y="68"/>
                </a:cubicBezTo>
                <a:cubicBezTo>
                  <a:pt x="1084" y="68"/>
                  <a:pt x="1091" y="68"/>
                  <a:pt x="1098" y="68"/>
                </a:cubicBezTo>
                <a:cubicBezTo>
                  <a:pt x="1098" y="66"/>
                  <a:pt x="1098" y="66"/>
                  <a:pt x="1098" y="66"/>
                </a:cubicBezTo>
                <a:cubicBezTo>
                  <a:pt x="1098" y="66"/>
                  <a:pt x="1098" y="66"/>
                  <a:pt x="1098" y="66"/>
                </a:cubicBezTo>
                <a:cubicBezTo>
                  <a:pt x="1095" y="66"/>
                  <a:pt x="1093" y="65"/>
                  <a:pt x="1091" y="65"/>
                </a:cubicBezTo>
                <a:cubicBezTo>
                  <a:pt x="1091" y="65"/>
                  <a:pt x="1091" y="65"/>
                  <a:pt x="1091" y="65"/>
                </a:cubicBezTo>
                <a:cubicBezTo>
                  <a:pt x="1090" y="65"/>
                  <a:pt x="1090" y="65"/>
                  <a:pt x="1090" y="65"/>
                </a:cubicBezTo>
                <a:cubicBezTo>
                  <a:pt x="1090" y="65"/>
                  <a:pt x="1090" y="65"/>
                  <a:pt x="1090" y="65"/>
                </a:cubicBezTo>
                <a:cubicBezTo>
                  <a:pt x="1074" y="52"/>
                  <a:pt x="1059" y="37"/>
                  <a:pt x="1040" y="31"/>
                </a:cubicBezTo>
                <a:cubicBezTo>
                  <a:pt x="1039" y="31"/>
                  <a:pt x="1039" y="31"/>
                  <a:pt x="1039" y="31"/>
                </a:cubicBezTo>
                <a:cubicBezTo>
                  <a:pt x="1039" y="31"/>
                  <a:pt x="1039" y="31"/>
                  <a:pt x="1039" y="31"/>
                </a:cubicBezTo>
                <a:cubicBezTo>
                  <a:pt x="1029" y="27"/>
                  <a:pt x="1017" y="25"/>
                  <a:pt x="1006" y="25"/>
                </a:cubicBezTo>
                <a:moveTo>
                  <a:pt x="1001" y="25"/>
                </a:moveTo>
                <a:cubicBezTo>
                  <a:pt x="989" y="25"/>
                  <a:pt x="977" y="27"/>
                  <a:pt x="966" y="30"/>
                </a:cubicBezTo>
                <a:cubicBezTo>
                  <a:pt x="966" y="30"/>
                  <a:pt x="966" y="30"/>
                  <a:pt x="966" y="30"/>
                </a:cubicBezTo>
                <a:cubicBezTo>
                  <a:pt x="966" y="30"/>
                  <a:pt x="966" y="30"/>
                  <a:pt x="966" y="30"/>
                </a:cubicBezTo>
                <a:cubicBezTo>
                  <a:pt x="961" y="31"/>
                  <a:pt x="957" y="34"/>
                  <a:pt x="952" y="35"/>
                </a:cubicBezTo>
                <a:cubicBezTo>
                  <a:pt x="944" y="40"/>
                  <a:pt x="934" y="43"/>
                  <a:pt x="926" y="48"/>
                </a:cubicBezTo>
                <a:cubicBezTo>
                  <a:pt x="926" y="48"/>
                  <a:pt x="926" y="48"/>
                  <a:pt x="926" y="48"/>
                </a:cubicBezTo>
                <a:cubicBezTo>
                  <a:pt x="926" y="48"/>
                  <a:pt x="926" y="48"/>
                  <a:pt x="926" y="48"/>
                </a:cubicBezTo>
                <a:cubicBezTo>
                  <a:pt x="921" y="51"/>
                  <a:pt x="917" y="54"/>
                  <a:pt x="914" y="59"/>
                </a:cubicBezTo>
                <a:cubicBezTo>
                  <a:pt x="913" y="59"/>
                  <a:pt x="913" y="59"/>
                  <a:pt x="913" y="59"/>
                </a:cubicBezTo>
                <a:cubicBezTo>
                  <a:pt x="913" y="59"/>
                  <a:pt x="913" y="59"/>
                  <a:pt x="913" y="59"/>
                </a:cubicBezTo>
                <a:cubicBezTo>
                  <a:pt x="913" y="59"/>
                  <a:pt x="912" y="59"/>
                  <a:pt x="912" y="59"/>
                </a:cubicBezTo>
                <a:cubicBezTo>
                  <a:pt x="912" y="59"/>
                  <a:pt x="912" y="59"/>
                  <a:pt x="912" y="59"/>
                </a:cubicBezTo>
                <a:cubicBezTo>
                  <a:pt x="911" y="59"/>
                  <a:pt x="911" y="59"/>
                  <a:pt x="910" y="59"/>
                </a:cubicBezTo>
                <a:cubicBezTo>
                  <a:pt x="910" y="59"/>
                  <a:pt x="910" y="58"/>
                  <a:pt x="910" y="58"/>
                </a:cubicBezTo>
                <a:cubicBezTo>
                  <a:pt x="910" y="63"/>
                  <a:pt x="910" y="63"/>
                  <a:pt x="910" y="63"/>
                </a:cubicBezTo>
                <a:cubicBezTo>
                  <a:pt x="910" y="63"/>
                  <a:pt x="910" y="64"/>
                  <a:pt x="910" y="64"/>
                </a:cubicBezTo>
                <a:cubicBezTo>
                  <a:pt x="910" y="65"/>
                  <a:pt x="910" y="65"/>
                  <a:pt x="910" y="65"/>
                </a:cubicBezTo>
                <a:cubicBezTo>
                  <a:pt x="910" y="65"/>
                  <a:pt x="910" y="65"/>
                  <a:pt x="910" y="65"/>
                </a:cubicBezTo>
                <a:cubicBezTo>
                  <a:pt x="910" y="68"/>
                  <a:pt x="910" y="68"/>
                  <a:pt x="910" y="68"/>
                </a:cubicBezTo>
                <a:cubicBezTo>
                  <a:pt x="915" y="68"/>
                  <a:pt x="915" y="68"/>
                  <a:pt x="915" y="68"/>
                </a:cubicBezTo>
                <a:cubicBezTo>
                  <a:pt x="915" y="68"/>
                  <a:pt x="915" y="68"/>
                  <a:pt x="915" y="68"/>
                </a:cubicBezTo>
                <a:cubicBezTo>
                  <a:pt x="926" y="68"/>
                  <a:pt x="936" y="68"/>
                  <a:pt x="946" y="68"/>
                </a:cubicBezTo>
                <a:cubicBezTo>
                  <a:pt x="965" y="68"/>
                  <a:pt x="984" y="68"/>
                  <a:pt x="1004" y="68"/>
                </a:cubicBezTo>
                <a:cubicBezTo>
                  <a:pt x="1004" y="66"/>
                  <a:pt x="1004" y="66"/>
                  <a:pt x="1004" y="66"/>
                </a:cubicBezTo>
                <a:cubicBezTo>
                  <a:pt x="1003" y="66"/>
                  <a:pt x="1003" y="66"/>
                  <a:pt x="1002" y="66"/>
                </a:cubicBezTo>
                <a:cubicBezTo>
                  <a:pt x="1000" y="66"/>
                  <a:pt x="998" y="66"/>
                  <a:pt x="996" y="65"/>
                </a:cubicBezTo>
                <a:cubicBezTo>
                  <a:pt x="991" y="65"/>
                  <a:pt x="991" y="65"/>
                  <a:pt x="991" y="65"/>
                </a:cubicBezTo>
                <a:cubicBezTo>
                  <a:pt x="995" y="63"/>
                  <a:pt x="995" y="63"/>
                  <a:pt x="995" y="63"/>
                </a:cubicBezTo>
                <a:cubicBezTo>
                  <a:pt x="997" y="63"/>
                  <a:pt x="998" y="63"/>
                  <a:pt x="999" y="63"/>
                </a:cubicBezTo>
                <a:cubicBezTo>
                  <a:pt x="1001" y="63"/>
                  <a:pt x="1003" y="63"/>
                  <a:pt x="1004" y="63"/>
                </a:cubicBezTo>
                <a:cubicBezTo>
                  <a:pt x="1004" y="61"/>
                  <a:pt x="1004" y="61"/>
                  <a:pt x="1004" y="61"/>
                </a:cubicBezTo>
                <a:cubicBezTo>
                  <a:pt x="996" y="62"/>
                  <a:pt x="989" y="62"/>
                  <a:pt x="983" y="66"/>
                </a:cubicBezTo>
                <a:cubicBezTo>
                  <a:pt x="983" y="66"/>
                  <a:pt x="983" y="66"/>
                  <a:pt x="983" y="66"/>
                </a:cubicBezTo>
                <a:cubicBezTo>
                  <a:pt x="982" y="66"/>
                  <a:pt x="982" y="66"/>
                  <a:pt x="982" y="66"/>
                </a:cubicBezTo>
                <a:cubicBezTo>
                  <a:pt x="976" y="66"/>
                  <a:pt x="968" y="66"/>
                  <a:pt x="962" y="65"/>
                </a:cubicBezTo>
                <a:cubicBezTo>
                  <a:pt x="960" y="65"/>
                  <a:pt x="960" y="65"/>
                  <a:pt x="960" y="65"/>
                </a:cubicBezTo>
                <a:cubicBezTo>
                  <a:pt x="961" y="64"/>
                  <a:pt x="961" y="64"/>
                  <a:pt x="961" y="64"/>
                </a:cubicBezTo>
                <a:cubicBezTo>
                  <a:pt x="969" y="56"/>
                  <a:pt x="980" y="54"/>
                  <a:pt x="991" y="52"/>
                </a:cubicBezTo>
                <a:cubicBezTo>
                  <a:pt x="991" y="52"/>
                  <a:pt x="991" y="52"/>
                  <a:pt x="991" y="52"/>
                </a:cubicBezTo>
                <a:cubicBezTo>
                  <a:pt x="993" y="51"/>
                  <a:pt x="996" y="51"/>
                  <a:pt x="999" y="51"/>
                </a:cubicBezTo>
                <a:cubicBezTo>
                  <a:pt x="1001" y="51"/>
                  <a:pt x="1002" y="51"/>
                  <a:pt x="1004" y="51"/>
                </a:cubicBezTo>
                <a:cubicBezTo>
                  <a:pt x="1004" y="51"/>
                  <a:pt x="1004" y="51"/>
                  <a:pt x="1004" y="51"/>
                </a:cubicBezTo>
                <a:cubicBezTo>
                  <a:pt x="1003" y="51"/>
                  <a:pt x="1002" y="51"/>
                  <a:pt x="1001" y="51"/>
                </a:cubicBezTo>
                <a:cubicBezTo>
                  <a:pt x="995" y="51"/>
                  <a:pt x="989" y="51"/>
                  <a:pt x="983" y="52"/>
                </a:cubicBezTo>
                <a:cubicBezTo>
                  <a:pt x="983" y="52"/>
                  <a:pt x="983" y="52"/>
                  <a:pt x="983" y="52"/>
                </a:cubicBezTo>
                <a:cubicBezTo>
                  <a:pt x="983" y="52"/>
                  <a:pt x="983" y="52"/>
                  <a:pt x="983" y="52"/>
                </a:cubicBezTo>
                <a:cubicBezTo>
                  <a:pt x="977" y="53"/>
                  <a:pt x="973" y="57"/>
                  <a:pt x="967" y="58"/>
                </a:cubicBezTo>
                <a:cubicBezTo>
                  <a:pt x="953" y="66"/>
                  <a:pt x="953" y="66"/>
                  <a:pt x="953" y="66"/>
                </a:cubicBezTo>
                <a:cubicBezTo>
                  <a:pt x="953" y="66"/>
                  <a:pt x="953" y="66"/>
                  <a:pt x="953" y="66"/>
                </a:cubicBezTo>
                <a:cubicBezTo>
                  <a:pt x="950" y="66"/>
                  <a:pt x="946" y="66"/>
                  <a:pt x="943" y="66"/>
                </a:cubicBezTo>
                <a:cubicBezTo>
                  <a:pt x="939" y="66"/>
                  <a:pt x="936" y="66"/>
                  <a:pt x="932" y="66"/>
                </a:cubicBezTo>
                <a:cubicBezTo>
                  <a:pt x="932" y="66"/>
                  <a:pt x="932" y="66"/>
                  <a:pt x="932" y="66"/>
                </a:cubicBezTo>
                <a:cubicBezTo>
                  <a:pt x="932" y="65"/>
                  <a:pt x="932" y="65"/>
                  <a:pt x="932" y="65"/>
                </a:cubicBezTo>
                <a:cubicBezTo>
                  <a:pt x="931" y="65"/>
                  <a:pt x="931" y="64"/>
                  <a:pt x="931" y="64"/>
                </a:cubicBezTo>
                <a:cubicBezTo>
                  <a:pt x="931" y="63"/>
                  <a:pt x="932" y="63"/>
                  <a:pt x="932" y="63"/>
                </a:cubicBezTo>
                <a:cubicBezTo>
                  <a:pt x="933" y="62"/>
                  <a:pt x="933" y="62"/>
                  <a:pt x="933" y="62"/>
                </a:cubicBezTo>
                <a:cubicBezTo>
                  <a:pt x="933" y="61"/>
                  <a:pt x="934" y="61"/>
                  <a:pt x="934" y="61"/>
                </a:cubicBezTo>
                <a:cubicBezTo>
                  <a:pt x="934" y="61"/>
                  <a:pt x="934" y="61"/>
                  <a:pt x="934" y="61"/>
                </a:cubicBezTo>
                <a:cubicBezTo>
                  <a:pt x="934" y="61"/>
                  <a:pt x="934" y="61"/>
                  <a:pt x="934" y="61"/>
                </a:cubicBezTo>
                <a:cubicBezTo>
                  <a:pt x="952" y="49"/>
                  <a:pt x="972" y="40"/>
                  <a:pt x="994" y="39"/>
                </a:cubicBezTo>
                <a:cubicBezTo>
                  <a:pt x="994" y="39"/>
                  <a:pt x="994" y="39"/>
                  <a:pt x="994" y="39"/>
                </a:cubicBezTo>
                <a:cubicBezTo>
                  <a:pt x="994" y="39"/>
                  <a:pt x="994" y="39"/>
                  <a:pt x="994" y="39"/>
                </a:cubicBezTo>
                <a:cubicBezTo>
                  <a:pt x="998" y="39"/>
                  <a:pt x="1001" y="39"/>
                  <a:pt x="1004" y="39"/>
                </a:cubicBezTo>
                <a:cubicBezTo>
                  <a:pt x="1004" y="37"/>
                  <a:pt x="1004" y="37"/>
                  <a:pt x="1004" y="37"/>
                </a:cubicBezTo>
                <a:cubicBezTo>
                  <a:pt x="995" y="38"/>
                  <a:pt x="985" y="38"/>
                  <a:pt x="976" y="41"/>
                </a:cubicBezTo>
                <a:cubicBezTo>
                  <a:pt x="976" y="41"/>
                  <a:pt x="976" y="41"/>
                  <a:pt x="976" y="41"/>
                </a:cubicBezTo>
                <a:cubicBezTo>
                  <a:pt x="976" y="41"/>
                  <a:pt x="976" y="41"/>
                  <a:pt x="976" y="41"/>
                </a:cubicBezTo>
                <a:cubicBezTo>
                  <a:pt x="957" y="45"/>
                  <a:pt x="941" y="55"/>
                  <a:pt x="925" y="66"/>
                </a:cubicBezTo>
                <a:cubicBezTo>
                  <a:pt x="925" y="66"/>
                  <a:pt x="925" y="66"/>
                  <a:pt x="925" y="66"/>
                </a:cubicBezTo>
                <a:cubicBezTo>
                  <a:pt x="925" y="66"/>
                  <a:pt x="925" y="66"/>
                  <a:pt x="925" y="66"/>
                </a:cubicBezTo>
                <a:cubicBezTo>
                  <a:pt x="923" y="66"/>
                  <a:pt x="921" y="66"/>
                  <a:pt x="919" y="66"/>
                </a:cubicBezTo>
                <a:cubicBezTo>
                  <a:pt x="917" y="66"/>
                  <a:pt x="915" y="66"/>
                  <a:pt x="913" y="65"/>
                </a:cubicBezTo>
                <a:cubicBezTo>
                  <a:pt x="913" y="65"/>
                  <a:pt x="913" y="65"/>
                  <a:pt x="913" y="65"/>
                </a:cubicBezTo>
                <a:cubicBezTo>
                  <a:pt x="913" y="64"/>
                  <a:pt x="913" y="64"/>
                  <a:pt x="913" y="64"/>
                </a:cubicBezTo>
                <a:cubicBezTo>
                  <a:pt x="912" y="62"/>
                  <a:pt x="912" y="62"/>
                  <a:pt x="912" y="62"/>
                </a:cubicBezTo>
                <a:cubicBezTo>
                  <a:pt x="912" y="62"/>
                  <a:pt x="912" y="62"/>
                  <a:pt x="912" y="62"/>
                </a:cubicBezTo>
                <a:cubicBezTo>
                  <a:pt x="915" y="56"/>
                  <a:pt x="920" y="53"/>
                  <a:pt x="925" y="50"/>
                </a:cubicBezTo>
                <a:cubicBezTo>
                  <a:pt x="929" y="47"/>
                  <a:pt x="934" y="45"/>
                  <a:pt x="939" y="42"/>
                </a:cubicBezTo>
                <a:cubicBezTo>
                  <a:pt x="939" y="42"/>
                  <a:pt x="939" y="42"/>
                  <a:pt x="939" y="42"/>
                </a:cubicBezTo>
                <a:cubicBezTo>
                  <a:pt x="939" y="42"/>
                  <a:pt x="939" y="42"/>
                  <a:pt x="939" y="42"/>
                </a:cubicBezTo>
                <a:cubicBezTo>
                  <a:pt x="951" y="38"/>
                  <a:pt x="960" y="31"/>
                  <a:pt x="973" y="29"/>
                </a:cubicBezTo>
                <a:cubicBezTo>
                  <a:pt x="983" y="26"/>
                  <a:pt x="993" y="26"/>
                  <a:pt x="1004" y="26"/>
                </a:cubicBezTo>
                <a:cubicBezTo>
                  <a:pt x="1004" y="25"/>
                  <a:pt x="1004" y="25"/>
                  <a:pt x="1004" y="25"/>
                </a:cubicBezTo>
                <a:cubicBezTo>
                  <a:pt x="1003" y="25"/>
                  <a:pt x="1002" y="25"/>
                  <a:pt x="1001" y="25"/>
                </a:cubicBezTo>
                <a:moveTo>
                  <a:pt x="297" y="25"/>
                </a:moveTo>
                <a:cubicBezTo>
                  <a:pt x="293" y="25"/>
                  <a:pt x="289" y="25"/>
                  <a:pt x="286" y="25"/>
                </a:cubicBezTo>
                <a:cubicBezTo>
                  <a:pt x="286" y="26"/>
                  <a:pt x="286" y="26"/>
                  <a:pt x="286" y="26"/>
                </a:cubicBezTo>
                <a:cubicBezTo>
                  <a:pt x="288" y="26"/>
                  <a:pt x="289" y="26"/>
                  <a:pt x="290" y="25"/>
                </a:cubicBezTo>
                <a:cubicBezTo>
                  <a:pt x="291" y="25"/>
                  <a:pt x="291" y="25"/>
                  <a:pt x="291" y="25"/>
                </a:cubicBezTo>
                <a:cubicBezTo>
                  <a:pt x="291" y="25"/>
                  <a:pt x="291" y="25"/>
                  <a:pt x="291" y="25"/>
                </a:cubicBezTo>
                <a:cubicBezTo>
                  <a:pt x="293" y="26"/>
                  <a:pt x="295" y="26"/>
                  <a:pt x="297" y="26"/>
                </a:cubicBezTo>
                <a:cubicBezTo>
                  <a:pt x="297" y="26"/>
                  <a:pt x="297" y="26"/>
                  <a:pt x="297" y="26"/>
                </a:cubicBezTo>
                <a:cubicBezTo>
                  <a:pt x="299" y="26"/>
                  <a:pt x="302" y="26"/>
                  <a:pt x="304" y="26"/>
                </a:cubicBezTo>
                <a:cubicBezTo>
                  <a:pt x="306" y="26"/>
                  <a:pt x="307" y="26"/>
                  <a:pt x="309" y="26"/>
                </a:cubicBezTo>
                <a:cubicBezTo>
                  <a:pt x="320" y="27"/>
                  <a:pt x="330" y="32"/>
                  <a:pt x="339" y="37"/>
                </a:cubicBezTo>
                <a:cubicBezTo>
                  <a:pt x="346" y="39"/>
                  <a:pt x="353" y="43"/>
                  <a:pt x="359" y="48"/>
                </a:cubicBezTo>
                <a:cubicBezTo>
                  <a:pt x="359" y="47"/>
                  <a:pt x="359" y="47"/>
                  <a:pt x="359" y="47"/>
                </a:cubicBezTo>
                <a:cubicBezTo>
                  <a:pt x="353" y="42"/>
                  <a:pt x="345" y="38"/>
                  <a:pt x="338" y="35"/>
                </a:cubicBezTo>
                <a:cubicBezTo>
                  <a:pt x="338" y="35"/>
                  <a:pt x="338" y="35"/>
                  <a:pt x="338" y="35"/>
                </a:cubicBezTo>
                <a:cubicBezTo>
                  <a:pt x="338" y="35"/>
                  <a:pt x="338" y="35"/>
                  <a:pt x="338" y="35"/>
                </a:cubicBezTo>
                <a:cubicBezTo>
                  <a:pt x="328" y="28"/>
                  <a:pt x="315" y="26"/>
                  <a:pt x="302" y="25"/>
                </a:cubicBezTo>
                <a:cubicBezTo>
                  <a:pt x="302" y="25"/>
                  <a:pt x="302" y="25"/>
                  <a:pt x="302" y="25"/>
                </a:cubicBezTo>
                <a:cubicBezTo>
                  <a:pt x="300" y="25"/>
                  <a:pt x="298" y="25"/>
                  <a:pt x="297" y="25"/>
                </a:cubicBezTo>
                <a:moveTo>
                  <a:pt x="560" y="24"/>
                </a:moveTo>
                <a:cubicBezTo>
                  <a:pt x="558" y="25"/>
                  <a:pt x="556" y="26"/>
                  <a:pt x="554" y="26"/>
                </a:cubicBezTo>
                <a:cubicBezTo>
                  <a:pt x="553" y="26"/>
                  <a:pt x="553" y="26"/>
                  <a:pt x="553" y="26"/>
                </a:cubicBezTo>
                <a:cubicBezTo>
                  <a:pt x="553" y="26"/>
                  <a:pt x="553" y="26"/>
                  <a:pt x="553" y="26"/>
                </a:cubicBezTo>
                <a:cubicBezTo>
                  <a:pt x="552" y="26"/>
                  <a:pt x="551" y="26"/>
                  <a:pt x="550" y="26"/>
                </a:cubicBezTo>
                <a:cubicBezTo>
                  <a:pt x="548" y="26"/>
                  <a:pt x="546" y="27"/>
                  <a:pt x="544" y="28"/>
                </a:cubicBezTo>
                <a:cubicBezTo>
                  <a:pt x="544" y="29"/>
                  <a:pt x="544" y="29"/>
                  <a:pt x="544" y="29"/>
                </a:cubicBezTo>
                <a:cubicBezTo>
                  <a:pt x="546" y="28"/>
                  <a:pt x="549" y="27"/>
                  <a:pt x="551" y="27"/>
                </a:cubicBezTo>
                <a:cubicBezTo>
                  <a:pt x="552" y="27"/>
                  <a:pt x="553" y="27"/>
                  <a:pt x="553" y="27"/>
                </a:cubicBezTo>
                <a:cubicBezTo>
                  <a:pt x="553" y="27"/>
                  <a:pt x="553" y="27"/>
                  <a:pt x="553" y="27"/>
                </a:cubicBezTo>
                <a:cubicBezTo>
                  <a:pt x="553" y="27"/>
                  <a:pt x="553" y="27"/>
                  <a:pt x="553" y="27"/>
                </a:cubicBezTo>
                <a:cubicBezTo>
                  <a:pt x="556" y="28"/>
                  <a:pt x="559" y="30"/>
                  <a:pt x="560" y="32"/>
                </a:cubicBezTo>
                <a:cubicBezTo>
                  <a:pt x="560" y="32"/>
                  <a:pt x="560" y="32"/>
                  <a:pt x="560" y="32"/>
                </a:cubicBezTo>
                <a:cubicBezTo>
                  <a:pt x="560" y="33"/>
                  <a:pt x="560" y="33"/>
                  <a:pt x="560" y="34"/>
                </a:cubicBezTo>
                <a:cubicBezTo>
                  <a:pt x="560" y="35"/>
                  <a:pt x="560" y="36"/>
                  <a:pt x="560" y="36"/>
                </a:cubicBezTo>
                <a:cubicBezTo>
                  <a:pt x="559" y="37"/>
                  <a:pt x="559" y="37"/>
                  <a:pt x="559" y="38"/>
                </a:cubicBezTo>
                <a:cubicBezTo>
                  <a:pt x="559" y="38"/>
                  <a:pt x="559" y="38"/>
                  <a:pt x="559" y="38"/>
                </a:cubicBezTo>
                <a:cubicBezTo>
                  <a:pt x="559" y="38"/>
                  <a:pt x="560" y="38"/>
                  <a:pt x="560" y="38"/>
                </a:cubicBezTo>
                <a:cubicBezTo>
                  <a:pt x="560" y="38"/>
                  <a:pt x="560" y="38"/>
                  <a:pt x="560" y="38"/>
                </a:cubicBezTo>
                <a:cubicBezTo>
                  <a:pt x="560" y="30"/>
                  <a:pt x="560" y="30"/>
                  <a:pt x="560" y="30"/>
                </a:cubicBezTo>
                <a:cubicBezTo>
                  <a:pt x="560" y="29"/>
                  <a:pt x="559" y="28"/>
                  <a:pt x="559" y="27"/>
                </a:cubicBezTo>
                <a:cubicBezTo>
                  <a:pt x="559" y="27"/>
                  <a:pt x="559" y="26"/>
                  <a:pt x="559" y="26"/>
                </a:cubicBezTo>
                <a:cubicBezTo>
                  <a:pt x="560" y="26"/>
                  <a:pt x="560" y="25"/>
                  <a:pt x="560" y="25"/>
                </a:cubicBezTo>
                <a:cubicBezTo>
                  <a:pt x="560" y="24"/>
                  <a:pt x="560" y="24"/>
                  <a:pt x="560" y="24"/>
                </a:cubicBezTo>
                <a:moveTo>
                  <a:pt x="1150" y="24"/>
                </a:moveTo>
                <a:cubicBezTo>
                  <a:pt x="1148" y="24"/>
                  <a:pt x="1146" y="24"/>
                  <a:pt x="1144" y="24"/>
                </a:cubicBezTo>
                <a:cubicBezTo>
                  <a:pt x="1135" y="27"/>
                  <a:pt x="1127" y="32"/>
                  <a:pt x="1118" y="36"/>
                </a:cubicBezTo>
                <a:cubicBezTo>
                  <a:pt x="1117" y="36"/>
                  <a:pt x="1117" y="36"/>
                  <a:pt x="1117" y="36"/>
                </a:cubicBezTo>
                <a:cubicBezTo>
                  <a:pt x="1117" y="36"/>
                  <a:pt x="1117" y="36"/>
                  <a:pt x="1117" y="36"/>
                </a:cubicBezTo>
                <a:cubicBezTo>
                  <a:pt x="1116" y="35"/>
                  <a:pt x="1115" y="35"/>
                  <a:pt x="1115" y="35"/>
                </a:cubicBezTo>
                <a:cubicBezTo>
                  <a:pt x="1115" y="37"/>
                  <a:pt x="1115" y="37"/>
                  <a:pt x="1115" y="37"/>
                </a:cubicBezTo>
                <a:cubicBezTo>
                  <a:pt x="1117" y="39"/>
                  <a:pt x="1120" y="41"/>
                  <a:pt x="1123" y="44"/>
                </a:cubicBezTo>
                <a:cubicBezTo>
                  <a:pt x="1130" y="49"/>
                  <a:pt x="1139" y="54"/>
                  <a:pt x="1148" y="54"/>
                </a:cubicBezTo>
                <a:cubicBezTo>
                  <a:pt x="1148" y="54"/>
                  <a:pt x="1148" y="54"/>
                  <a:pt x="1148" y="54"/>
                </a:cubicBezTo>
                <a:cubicBezTo>
                  <a:pt x="1151" y="54"/>
                  <a:pt x="1154" y="53"/>
                  <a:pt x="1157" y="52"/>
                </a:cubicBezTo>
                <a:cubicBezTo>
                  <a:pt x="1157" y="52"/>
                  <a:pt x="1157" y="52"/>
                  <a:pt x="1157" y="52"/>
                </a:cubicBezTo>
                <a:cubicBezTo>
                  <a:pt x="1157" y="52"/>
                  <a:pt x="1157" y="52"/>
                  <a:pt x="1157" y="52"/>
                </a:cubicBezTo>
                <a:cubicBezTo>
                  <a:pt x="1157" y="51"/>
                  <a:pt x="1157" y="51"/>
                  <a:pt x="1157" y="51"/>
                </a:cubicBezTo>
                <a:cubicBezTo>
                  <a:pt x="1156" y="51"/>
                  <a:pt x="1156" y="51"/>
                  <a:pt x="1156" y="51"/>
                </a:cubicBezTo>
                <a:cubicBezTo>
                  <a:pt x="1154" y="52"/>
                  <a:pt x="1152" y="53"/>
                  <a:pt x="1149" y="53"/>
                </a:cubicBezTo>
                <a:cubicBezTo>
                  <a:pt x="1145" y="53"/>
                  <a:pt x="1140" y="51"/>
                  <a:pt x="1136" y="49"/>
                </a:cubicBezTo>
                <a:cubicBezTo>
                  <a:pt x="1135" y="49"/>
                  <a:pt x="1135" y="49"/>
                  <a:pt x="1135" y="49"/>
                </a:cubicBezTo>
                <a:cubicBezTo>
                  <a:pt x="1136" y="48"/>
                  <a:pt x="1136" y="48"/>
                  <a:pt x="1136" y="48"/>
                </a:cubicBezTo>
                <a:cubicBezTo>
                  <a:pt x="1138" y="46"/>
                  <a:pt x="1141" y="46"/>
                  <a:pt x="1144" y="46"/>
                </a:cubicBezTo>
                <a:cubicBezTo>
                  <a:pt x="1148" y="46"/>
                  <a:pt x="1152" y="47"/>
                  <a:pt x="1156" y="49"/>
                </a:cubicBezTo>
                <a:cubicBezTo>
                  <a:pt x="1156" y="49"/>
                  <a:pt x="1156" y="49"/>
                  <a:pt x="1156" y="49"/>
                </a:cubicBezTo>
                <a:cubicBezTo>
                  <a:pt x="1156" y="48"/>
                  <a:pt x="1156" y="48"/>
                  <a:pt x="1156" y="48"/>
                </a:cubicBezTo>
                <a:cubicBezTo>
                  <a:pt x="1153" y="45"/>
                  <a:pt x="1150" y="45"/>
                  <a:pt x="1146" y="45"/>
                </a:cubicBezTo>
                <a:cubicBezTo>
                  <a:pt x="1143" y="45"/>
                  <a:pt x="1139" y="45"/>
                  <a:pt x="1136" y="46"/>
                </a:cubicBezTo>
                <a:cubicBezTo>
                  <a:pt x="1135" y="47"/>
                  <a:pt x="1133" y="48"/>
                  <a:pt x="1132" y="48"/>
                </a:cubicBezTo>
                <a:cubicBezTo>
                  <a:pt x="1132" y="48"/>
                  <a:pt x="1132" y="48"/>
                  <a:pt x="1132" y="48"/>
                </a:cubicBezTo>
                <a:cubicBezTo>
                  <a:pt x="1131" y="48"/>
                  <a:pt x="1130" y="47"/>
                  <a:pt x="1129" y="47"/>
                </a:cubicBezTo>
                <a:cubicBezTo>
                  <a:pt x="1128" y="47"/>
                  <a:pt x="1128" y="47"/>
                  <a:pt x="1128" y="47"/>
                </a:cubicBezTo>
                <a:cubicBezTo>
                  <a:pt x="1128" y="46"/>
                  <a:pt x="1128" y="46"/>
                  <a:pt x="1128" y="46"/>
                </a:cubicBezTo>
                <a:cubicBezTo>
                  <a:pt x="1128" y="46"/>
                  <a:pt x="1128" y="45"/>
                  <a:pt x="1128" y="44"/>
                </a:cubicBezTo>
                <a:cubicBezTo>
                  <a:pt x="1128" y="44"/>
                  <a:pt x="1128" y="43"/>
                  <a:pt x="1128" y="43"/>
                </a:cubicBezTo>
                <a:cubicBezTo>
                  <a:pt x="1129" y="43"/>
                  <a:pt x="1129" y="43"/>
                  <a:pt x="1129" y="43"/>
                </a:cubicBezTo>
                <a:cubicBezTo>
                  <a:pt x="1129" y="43"/>
                  <a:pt x="1129" y="43"/>
                  <a:pt x="1129" y="43"/>
                </a:cubicBezTo>
                <a:cubicBezTo>
                  <a:pt x="1134" y="39"/>
                  <a:pt x="1142" y="36"/>
                  <a:pt x="1150" y="36"/>
                </a:cubicBezTo>
                <a:cubicBezTo>
                  <a:pt x="1152" y="36"/>
                  <a:pt x="1155" y="37"/>
                  <a:pt x="1157" y="37"/>
                </a:cubicBezTo>
                <a:cubicBezTo>
                  <a:pt x="1157" y="36"/>
                  <a:pt x="1157" y="36"/>
                  <a:pt x="1157" y="36"/>
                </a:cubicBezTo>
                <a:cubicBezTo>
                  <a:pt x="1155" y="35"/>
                  <a:pt x="1153" y="35"/>
                  <a:pt x="1151" y="35"/>
                </a:cubicBezTo>
                <a:cubicBezTo>
                  <a:pt x="1151" y="35"/>
                  <a:pt x="1151" y="35"/>
                  <a:pt x="1151" y="35"/>
                </a:cubicBezTo>
                <a:cubicBezTo>
                  <a:pt x="1143" y="35"/>
                  <a:pt x="1136" y="38"/>
                  <a:pt x="1130" y="41"/>
                </a:cubicBezTo>
                <a:cubicBezTo>
                  <a:pt x="1129" y="41"/>
                  <a:pt x="1128" y="42"/>
                  <a:pt x="1128" y="42"/>
                </a:cubicBezTo>
                <a:cubicBezTo>
                  <a:pt x="1127" y="43"/>
                  <a:pt x="1126" y="43"/>
                  <a:pt x="1125" y="43"/>
                </a:cubicBezTo>
                <a:cubicBezTo>
                  <a:pt x="1125" y="43"/>
                  <a:pt x="1125" y="43"/>
                  <a:pt x="1125" y="43"/>
                </a:cubicBezTo>
                <a:cubicBezTo>
                  <a:pt x="1124" y="43"/>
                  <a:pt x="1124" y="43"/>
                  <a:pt x="1123" y="43"/>
                </a:cubicBezTo>
                <a:cubicBezTo>
                  <a:pt x="1123" y="42"/>
                  <a:pt x="1123" y="42"/>
                  <a:pt x="1123" y="42"/>
                </a:cubicBezTo>
                <a:cubicBezTo>
                  <a:pt x="1123" y="42"/>
                  <a:pt x="1123" y="42"/>
                  <a:pt x="1123" y="42"/>
                </a:cubicBezTo>
                <a:cubicBezTo>
                  <a:pt x="1122" y="42"/>
                  <a:pt x="1122" y="41"/>
                  <a:pt x="1121" y="41"/>
                </a:cubicBezTo>
                <a:cubicBezTo>
                  <a:pt x="1120" y="40"/>
                  <a:pt x="1119" y="39"/>
                  <a:pt x="1119" y="38"/>
                </a:cubicBezTo>
                <a:cubicBezTo>
                  <a:pt x="1119" y="38"/>
                  <a:pt x="1119" y="38"/>
                  <a:pt x="1119" y="38"/>
                </a:cubicBezTo>
                <a:cubicBezTo>
                  <a:pt x="1119" y="37"/>
                  <a:pt x="1119" y="37"/>
                  <a:pt x="1119" y="37"/>
                </a:cubicBezTo>
                <a:cubicBezTo>
                  <a:pt x="1121" y="35"/>
                  <a:pt x="1123" y="34"/>
                  <a:pt x="1125" y="33"/>
                </a:cubicBezTo>
                <a:cubicBezTo>
                  <a:pt x="1127" y="33"/>
                  <a:pt x="1129" y="32"/>
                  <a:pt x="1130" y="31"/>
                </a:cubicBezTo>
                <a:cubicBezTo>
                  <a:pt x="1130" y="31"/>
                  <a:pt x="1130" y="31"/>
                  <a:pt x="1130" y="31"/>
                </a:cubicBezTo>
                <a:cubicBezTo>
                  <a:pt x="1130" y="31"/>
                  <a:pt x="1130" y="31"/>
                  <a:pt x="1130" y="31"/>
                </a:cubicBezTo>
                <a:cubicBezTo>
                  <a:pt x="1138" y="27"/>
                  <a:pt x="1146" y="25"/>
                  <a:pt x="1155" y="25"/>
                </a:cubicBezTo>
                <a:cubicBezTo>
                  <a:pt x="1156" y="25"/>
                  <a:pt x="1156" y="25"/>
                  <a:pt x="1157" y="25"/>
                </a:cubicBezTo>
                <a:cubicBezTo>
                  <a:pt x="1157" y="24"/>
                  <a:pt x="1157" y="24"/>
                  <a:pt x="1157" y="24"/>
                </a:cubicBezTo>
                <a:cubicBezTo>
                  <a:pt x="1154" y="24"/>
                  <a:pt x="1152" y="24"/>
                  <a:pt x="1150" y="24"/>
                </a:cubicBezTo>
                <a:moveTo>
                  <a:pt x="736" y="23"/>
                </a:moveTo>
                <a:cubicBezTo>
                  <a:pt x="733" y="24"/>
                  <a:pt x="731" y="24"/>
                  <a:pt x="729" y="25"/>
                </a:cubicBezTo>
                <a:cubicBezTo>
                  <a:pt x="729" y="25"/>
                  <a:pt x="729" y="25"/>
                  <a:pt x="729" y="25"/>
                </a:cubicBezTo>
                <a:cubicBezTo>
                  <a:pt x="725" y="27"/>
                  <a:pt x="721" y="28"/>
                  <a:pt x="717" y="30"/>
                </a:cubicBezTo>
                <a:cubicBezTo>
                  <a:pt x="717" y="31"/>
                  <a:pt x="717" y="31"/>
                  <a:pt x="717" y="31"/>
                </a:cubicBezTo>
                <a:cubicBezTo>
                  <a:pt x="723" y="28"/>
                  <a:pt x="729" y="26"/>
                  <a:pt x="736" y="24"/>
                </a:cubicBezTo>
                <a:cubicBezTo>
                  <a:pt x="736" y="23"/>
                  <a:pt x="736" y="23"/>
                  <a:pt x="736" y="23"/>
                </a:cubicBezTo>
                <a:moveTo>
                  <a:pt x="471" y="23"/>
                </a:moveTo>
                <a:cubicBezTo>
                  <a:pt x="470" y="24"/>
                  <a:pt x="469" y="24"/>
                  <a:pt x="467" y="24"/>
                </a:cubicBezTo>
                <a:cubicBezTo>
                  <a:pt x="467" y="24"/>
                  <a:pt x="467" y="24"/>
                  <a:pt x="467" y="24"/>
                </a:cubicBezTo>
                <a:cubicBezTo>
                  <a:pt x="467" y="28"/>
                  <a:pt x="467" y="28"/>
                  <a:pt x="467" y="28"/>
                </a:cubicBezTo>
                <a:cubicBezTo>
                  <a:pt x="469" y="29"/>
                  <a:pt x="470" y="29"/>
                  <a:pt x="471" y="30"/>
                </a:cubicBezTo>
                <a:cubicBezTo>
                  <a:pt x="471" y="30"/>
                  <a:pt x="471" y="30"/>
                  <a:pt x="471" y="30"/>
                </a:cubicBezTo>
                <a:cubicBezTo>
                  <a:pt x="471" y="30"/>
                  <a:pt x="471" y="30"/>
                  <a:pt x="471" y="30"/>
                </a:cubicBezTo>
                <a:cubicBezTo>
                  <a:pt x="471" y="30"/>
                  <a:pt x="471" y="30"/>
                  <a:pt x="471" y="30"/>
                </a:cubicBezTo>
                <a:cubicBezTo>
                  <a:pt x="470" y="29"/>
                  <a:pt x="470" y="28"/>
                  <a:pt x="470" y="27"/>
                </a:cubicBezTo>
                <a:cubicBezTo>
                  <a:pt x="470" y="27"/>
                  <a:pt x="470" y="26"/>
                  <a:pt x="471" y="25"/>
                </a:cubicBezTo>
                <a:cubicBezTo>
                  <a:pt x="471" y="23"/>
                  <a:pt x="471" y="23"/>
                  <a:pt x="471" y="23"/>
                </a:cubicBezTo>
                <a:moveTo>
                  <a:pt x="447" y="23"/>
                </a:moveTo>
                <a:cubicBezTo>
                  <a:pt x="443" y="23"/>
                  <a:pt x="440" y="23"/>
                  <a:pt x="437" y="24"/>
                </a:cubicBezTo>
                <a:cubicBezTo>
                  <a:pt x="425" y="27"/>
                  <a:pt x="414" y="30"/>
                  <a:pt x="404" y="35"/>
                </a:cubicBezTo>
                <a:cubicBezTo>
                  <a:pt x="404" y="35"/>
                  <a:pt x="404" y="35"/>
                  <a:pt x="404" y="35"/>
                </a:cubicBezTo>
                <a:cubicBezTo>
                  <a:pt x="403" y="35"/>
                  <a:pt x="403" y="35"/>
                  <a:pt x="403" y="35"/>
                </a:cubicBezTo>
                <a:cubicBezTo>
                  <a:pt x="403" y="35"/>
                  <a:pt x="403" y="35"/>
                  <a:pt x="402" y="34"/>
                </a:cubicBezTo>
                <a:cubicBezTo>
                  <a:pt x="402" y="36"/>
                  <a:pt x="402" y="36"/>
                  <a:pt x="402" y="36"/>
                </a:cubicBezTo>
                <a:cubicBezTo>
                  <a:pt x="409" y="43"/>
                  <a:pt x="417" y="51"/>
                  <a:pt x="427" y="52"/>
                </a:cubicBezTo>
                <a:cubicBezTo>
                  <a:pt x="427" y="52"/>
                  <a:pt x="427" y="52"/>
                  <a:pt x="427" y="52"/>
                </a:cubicBezTo>
                <a:cubicBezTo>
                  <a:pt x="427" y="52"/>
                  <a:pt x="427" y="52"/>
                  <a:pt x="427" y="52"/>
                </a:cubicBezTo>
                <a:cubicBezTo>
                  <a:pt x="430" y="53"/>
                  <a:pt x="434" y="54"/>
                  <a:pt x="437" y="54"/>
                </a:cubicBezTo>
                <a:cubicBezTo>
                  <a:pt x="440" y="54"/>
                  <a:pt x="444" y="53"/>
                  <a:pt x="447" y="53"/>
                </a:cubicBezTo>
                <a:cubicBezTo>
                  <a:pt x="447" y="52"/>
                  <a:pt x="447" y="52"/>
                  <a:pt x="447" y="52"/>
                </a:cubicBezTo>
                <a:cubicBezTo>
                  <a:pt x="446" y="52"/>
                  <a:pt x="445" y="52"/>
                  <a:pt x="444" y="52"/>
                </a:cubicBezTo>
                <a:cubicBezTo>
                  <a:pt x="443" y="52"/>
                  <a:pt x="442" y="52"/>
                  <a:pt x="441" y="53"/>
                </a:cubicBezTo>
                <a:cubicBezTo>
                  <a:pt x="441" y="53"/>
                  <a:pt x="441" y="53"/>
                  <a:pt x="441" y="53"/>
                </a:cubicBezTo>
                <a:cubicBezTo>
                  <a:pt x="441" y="53"/>
                  <a:pt x="441" y="53"/>
                  <a:pt x="441" y="53"/>
                </a:cubicBezTo>
                <a:cubicBezTo>
                  <a:pt x="439" y="53"/>
                  <a:pt x="437" y="53"/>
                  <a:pt x="435" y="53"/>
                </a:cubicBezTo>
                <a:cubicBezTo>
                  <a:pt x="432" y="52"/>
                  <a:pt x="430" y="52"/>
                  <a:pt x="429" y="51"/>
                </a:cubicBezTo>
                <a:cubicBezTo>
                  <a:pt x="427" y="50"/>
                  <a:pt x="427" y="50"/>
                  <a:pt x="427" y="50"/>
                </a:cubicBezTo>
                <a:cubicBezTo>
                  <a:pt x="428" y="49"/>
                  <a:pt x="428" y="49"/>
                  <a:pt x="428" y="49"/>
                </a:cubicBezTo>
                <a:cubicBezTo>
                  <a:pt x="432" y="47"/>
                  <a:pt x="437" y="47"/>
                  <a:pt x="442" y="46"/>
                </a:cubicBezTo>
                <a:cubicBezTo>
                  <a:pt x="442" y="46"/>
                  <a:pt x="442" y="46"/>
                  <a:pt x="442" y="46"/>
                </a:cubicBezTo>
                <a:cubicBezTo>
                  <a:pt x="442" y="46"/>
                  <a:pt x="442" y="46"/>
                  <a:pt x="442" y="46"/>
                </a:cubicBezTo>
                <a:cubicBezTo>
                  <a:pt x="443" y="46"/>
                  <a:pt x="445" y="46"/>
                  <a:pt x="447" y="46"/>
                </a:cubicBezTo>
                <a:cubicBezTo>
                  <a:pt x="447" y="45"/>
                  <a:pt x="447" y="45"/>
                  <a:pt x="447" y="45"/>
                </a:cubicBezTo>
                <a:cubicBezTo>
                  <a:pt x="446" y="45"/>
                  <a:pt x="446" y="45"/>
                  <a:pt x="446" y="45"/>
                </a:cubicBezTo>
                <a:cubicBezTo>
                  <a:pt x="437" y="45"/>
                  <a:pt x="429" y="47"/>
                  <a:pt x="421" y="50"/>
                </a:cubicBezTo>
                <a:cubicBezTo>
                  <a:pt x="421" y="50"/>
                  <a:pt x="421" y="50"/>
                  <a:pt x="421" y="50"/>
                </a:cubicBezTo>
                <a:cubicBezTo>
                  <a:pt x="421" y="50"/>
                  <a:pt x="421" y="50"/>
                  <a:pt x="421" y="50"/>
                </a:cubicBezTo>
                <a:cubicBezTo>
                  <a:pt x="420" y="49"/>
                  <a:pt x="418" y="48"/>
                  <a:pt x="417" y="48"/>
                </a:cubicBezTo>
                <a:cubicBezTo>
                  <a:pt x="416" y="47"/>
                  <a:pt x="415" y="46"/>
                  <a:pt x="414" y="45"/>
                </a:cubicBezTo>
                <a:cubicBezTo>
                  <a:pt x="414" y="44"/>
                  <a:pt x="414" y="44"/>
                  <a:pt x="414" y="44"/>
                </a:cubicBezTo>
                <a:cubicBezTo>
                  <a:pt x="415" y="43"/>
                  <a:pt x="415" y="43"/>
                  <a:pt x="415" y="43"/>
                </a:cubicBezTo>
                <a:cubicBezTo>
                  <a:pt x="421" y="39"/>
                  <a:pt x="430" y="38"/>
                  <a:pt x="438" y="36"/>
                </a:cubicBezTo>
                <a:cubicBezTo>
                  <a:pt x="438" y="36"/>
                  <a:pt x="438" y="36"/>
                  <a:pt x="438" y="36"/>
                </a:cubicBezTo>
                <a:cubicBezTo>
                  <a:pt x="438" y="36"/>
                  <a:pt x="438" y="36"/>
                  <a:pt x="438" y="36"/>
                </a:cubicBezTo>
                <a:cubicBezTo>
                  <a:pt x="440" y="36"/>
                  <a:pt x="443" y="35"/>
                  <a:pt x="447" y="35"/>
                </a:cubicBezTo>
                <a:cubicBezTo>
                  <a:pt x="447" y="34"/>
                  <a:pt x="447" y="34"/>
                  <a:pt x="447" y="34"/>
                </a:cubicBezTo>
                <a:cubicBezTo>
                  <a:pt x="446" y="34"/>
                  <a:pt x="446" y="34"/>
                  <a:pt x="446" y="34"/>
                </a:cubicBezTo>
                <a:cubicBezTo>
                  <a:pt x="446" y="34"/>
                  <a:pt x="446" y="34"/>
                  <a:pt x="446" y="34"/>
                </a:cubicBezTo>
                <a:cubicBezTo>
                  <a:pt x="434" y="34"/>
                  <a:pt x="424" y="39"/>
                  <a:pt x="412" y="43"/>
                </a:cubicBezTo>
                <a:cubicBezTo>
                  <a:pt x="412" y="43"/>
                  <a:pt x="412" y="43"/>
                  <a:pt x="412" y="43"/>
                </a:cubicBezTo>
                <a:cubicBezTo>
                  <a:pt x="412" y="43"/>
                  <a:pt x="412" y="43"/>
                  <a:pt x="412" y="43"/>
                </a:cubicBezTo>
                <a:cubicBezTo>
                  <a:pt x="412" y="43"/>
                  <a:pt x="412" y="43"/>
                  <a:pt x="412" y="43"/>
                </a:cubicBezTo>
                <a:cubicBezTo>
                  <a:pt x="410" y="43"/>
                  <a:pt x="409" y="42"/>
                  <a:pt x="409" y="41"/>
                </a:cubicBezTo>
                <a:cubicBezTo>
                  <a:pt x="408" y="40"/>
                  <a:pt x="407" y="39"/>
                  <a:pt x="407" y="39"/>
                </a:cubicBezTo>
                <a:cubicBezTo>
                  <a:pt x="407" y="38"/>
                  <a:pt x="407" y="38"/>
                  <a:pt x="407" y="38"/>
                </a:cubicBezTo>
                <a:cubicBezTo>
                  <a:pt x="407" y="38"/>
                  <a:pt x="407" y="38"/>
                  <a:pt x="407" y="38"/>
                </a:cubicBezTo>
                <a:cubicBezTo>
                  <a:pt x="407" y="37"/>
                  <a:pt x="407" y="36"/>
                  <a:pt x="408" y="35"/>
                </a:cubicBezTo>
                <a:cubicBezTo>
                  <a:pt x="408" y="34"/>
                  <a:pt x="409" y="34"/>
                  <a:pt x="410" y="33"/>
                </a:cubicBezTo>
                <a:cubicBezTo>
                  <a:pt x="410" y="33"/>
                  <a:pt x="410" y="33"/>
                  <a:pt x="410" y="33"/>
                </a:cubicBezTo>
                <a:cubicBezTo>
                  <a:pt x="410" y="33"/>
                  <a:pt x="410" y="33"/>
                  <a:pt x="410" y="33"/>
                </a:cubicBezTo>
                <a:cubicBezTo>
                  <a:pt x="421" y="29"/>
                  <a:pt x="434" y="24"/>
                  <a:pt x="447" y="24"/>
                </a:cubicBezTo>
                <a:cubicBezTo>
                  <a:pt x="447" y="23"/>
                  <a:pt x="447" y="23"/>
                  <a:pt x="447" y="23"/>
                </a:cubicBezTo>
                <a:moveTo>
                  <a:pt x="47" y="23"/>
                </a:moveTo>
                <a:cubicBezTo>
                  <a:pt x="44" y="24"/>
                  <a:pt x="41" y="25"/>
                  <a:pt x="38" y="26"/>
                </a:cubicBezTo>
                <a:cubicBezTo>
                  <a:pt x="38" y="28"/>
                  <a:pt x="38" y="28"/>
                  <a:pt x="38" y="28"/>
                </a:cubicBezTo>
                <a:cubicBezTo>
                  <a:pt x="40" y="27"/>
                  <a:pt x="41" y="26"/>
                  <a:pt x="43" y="25"/>
                </a:cubicBezTo>
                <a:cubicBezTo>
                  <a:pt x="44" y="25"/>
                  <a:pt x="45" y="24"/>
                  <a:pt x="47" y="23"/>
                </a:cubicBezTo>
                <a:cubicBezTo>
                  <a:pt x="47" y="23"/>
                  <a:pt x="47" y="23"/>
                  <a:pt x="47" y="23"/>
                </a:cubicBezTo>
                <a:moveTo>
                  <a:pt x="522" y="23"/>
                </a:moveTo>
                <a:cubicBezTo>
                  <a:pt x="522" y="24"/>
                  <a:pt x="521" y="26"/>
                  <a:pt x="519" y="26"/>
                </a:cubicBezTo>
                <a:cubicBezTo>
                  <a:pt x="519" y="27"/>
                  <a:pt x="519" y="27"/>
                  <a:pt x="519" y="27"/>
                </a:cubicBezTo>
                <a:cubicBezTo>
                  <a:pt x="520" y="27"/>
                  <a:pt x="522" y="28"/>
                  <a:pt x="522" y="28"/>
                </a:cubicBezTo>
                <a:cubicBezTo>
                  <a:pt x="522" y="23"/>
                  <a:pt x="522" y="23"/>
                  <a:pt x="522" y="23"/>
                </a:cubicBezTo>
                <a:moveTo>
                  <a:pt x="1281" y="22"/>
                </a:moveTo>
                <a:cubicBezTo>
                  <a:pt x="1275" y="22"/>
                  <a:pt x="1270" y="25"/>
                  <a:pt x="1264" y="27"/>
                </a:cubicBezTo>
                <a:cubicBezTo>
                  <a:pt x="1264" y="29"/>
                  <a:pt x="1264" y="29"/>
                  <a:pt x="1264" y="29"/>
                </a:cubicBezTo>
                <a:cubicBezTo>
                  <a:pt x="1266" y="30"/>
                  <a:pt x="1268" y="31"/>
                  <a:pt x="1269" y="33"/>
                </a:cubicBezTo>
                <a:cubicBezTo>
                  <a:pt x="1270" y="33"/>
                  <a:pt x="1270" y="33"/>
                  <a:pt x="1270" y="33"/>
                </a:cubicBezTo>
                <a:cubicBezTo>
                  <a:pt x="1269" y="34"/>
                  <a:pt x="1269" y="34"/>
                  <a:pt x="1269" y="34"/>
                </a:cubicBezTo>
                <a:cubicBezTo>
                  <a:pt x="1269" y="35"/>
                  <a:pt x="1269" y="35"/>
                  <a:pt x="1269" y="35"/>
                </a:cubicBezTo>
                <a:cubicBezTo>
                  <a:pt x="1269" y="36"/>
                  <a:pt x="1269" y="36"/>
                  <a:pt x="1269" y="37"/>
                </a:cubicBezTo>
                <a:cubicBezTo>
                  <a:pt x="1270" y="38"/>
                  <a:pt x="1270" y="38"/>
                  <a:pt x="1270" y="40"/>
                </a:cubicBezTo>
                <a:cubicBezTo>
                  <a:pt x="1270" y="40"/>
                  <a:pt x="1270" y="41"/>
                  <a:pt x="1269" y="42"/>
                </a:cubicBezTo>
                <a:cubicBezTo>
                  <a:pt x="1269" y="42"/>
                  <a:pt x="1269" y="42"/>
                  <a:pt x="1269" y="42"/>
                </a:cubicBezTo>
                <a:cubicBezTo>
                  <a:pt x="1269" y="42"/>
                  <a:pt x="1269" y="42"/>
                  <a:pt x="1269" y="42"/>
                </a:cubicBezTo>
                <a:cubicBezTo>
                  <a:pt x="1268" y="43"/>
                  <a:pt x="1268" y="43"/>
                  <a:pt x="1268" y="44"/>
                </a:cubicBezTo>
                <a:cubicBezTo>
                  <a:pt x="1268" y="45"/>
                  <a:pt x="1268" y="46"/>
                  <a:pt x="1269" y="47"/>
                </a:cubicBezTo>
                <a:cubicBezTo>
                  <a:pt x="1270" y="48"/>
                  <a:pt x="1270" y="49"/>
                  <a:pt x="1270" y="51"/>
                </a:cubicBezTo>
                <a:cubicBezTo>
                  <a:pt x="1270" y="52"/>
                  <a:pt x="1270" y="53"/>
                  <a:pt x="1269" y="54"/>
                </a:cubicBezTo>
                <a:cubicBezTo>
                  <a:pt x="1268" y="56"/>
                  <a:pt x="1266" y="58"/>
                  <a:pt x="1264" y="60"/>
                </a:cubicBezTo>
                <a:cubicBezTo>
                  <a:pt x="1264" y="62"/>
                  <a:pt x="1264" y="62"/>
                  <a:pt x="1264" y="62"/>
                </a:cubicBezTo>
                <a:cubicBezTo>
                  <a:pt x="1265" y="62"/>
                  <a:pt x="1265" y="62"/>
                  <a:pt x="1265" y="63"/>
                </a:cubicBezTo>
                <a:cubicBezTo>
                  <a:pt x="1265" y="63"/>
                  <a:pt x="1266" y="63"/>
                  <a:pt x="1266" y="64"/>
                </a:cubicBezTo>
                <a:cubicBezTo>
                  <a:pt x="1266" y="66"/>
                  <a:pt x="1266" y="66"/>
                  <a:pt x="1266" y="66"/>
                </a:cubicBezTo>
                <a:cubicBezTo>
                  <a:pt x="1265" y="66"/>
                  <a:pt x="1265" y="66"/>
                  <a:pt x="1265" y="66"/>
                </a:cubicBezTo>
                <a:cubicBezTo>
                  <a:pt x="1265" y="66"/>
                  <a:pt x="1264" y="66"/>
                  <a:pt x="1264" y="66"/>
                </a:cubicBezTo>
                <a:cubicBezTo>
                  <a:pt x="1264" y="68"/>
                  <a:pt x="1264" y="68"/>
                  <a:pt x="1264" y="68"/>
                </a:cubicBezTo>
                <a:cubicBezTo>
                  <a:pt x="1272" y="68"/>
                  <a:pt x="1281" y="68"/>
                  <a:pt x="1289" y="68"/>
                </a:cubicBezTo>
                <a:cubicBezTo>
                  <a:pt x="1291" y="67"/>
                  <a:pt x="1291" y="67"/>
                  <a:pt x="1291" y="67"/>
                </a:cubicBezTo>
                <a:cubicBezTo>
                  <a:pt x="1291" y="67"/>
                  <a:pt x="1291" y="67"/>
                  <a:pt x="1291" y="67"/>
                </a:cubicBezTo>
                <a:cubicBezTo>
                  <a:pt x="1291" y="66"/>
                  <a:pt x="1291" y="66"/>
                  <a:pt x="1290" y="66"/>
                </a:cubicBezTo>
                <a:cubicBezTo>
                  <a:pt x="1269" y="66"/>
                  <a:pt x="1269" y="66"/>
                  <a:pt x="1269" y="66"/>
                </a:cubicBezTo>
                <a:cubicBezTo>
                  <a:pt x="1268" y="66"/>
                  <a:pt x="1268" y="66"/>
                  <a:pt x="1268" y="66"/>
                </a:cubicBezTo>
                <a:cubicBezTo>
                  <a:pt x="1266" y="65"/>
                  <a:pt x="1266" y="65"/>
                  <a:pt x="1266" y="65"/>
                </a:cubicBezTo>
                <a:cubicBezTo>
                  <a:pt x="1267" y="64"/>
                  <a:pt x="1267" y="64"/>
                  <a:pt x="1267" y="64"/>
                </a:cubicBezTo>
                <a:cubicBezTo>
                  <a:pt x="1271" y="60"/>
                  <a:pt x="1277" y="59"/>
                  <a:pt x="1282" y="57"/>
                </a:cubicBezTo>
                <a:cubicBezTo>
                  <a:pt x="1282" y="57"/>
                  <a:pt x="1282" y="57"/>
                  <a:pt x="1282" y="57"/>
                </a:cubicBezTo>
                <a:cubicBezTo>
                  <a:pt x="1283" y="57"/>
                  <a:pt x="1283" y="57"/>
                  <a:pt x="1283" y="57"/>
                </a:cubicBezTo>
                <a:cubicBezTo>
                  <a:pt x="1283" y="57"/>
                  <a:pt x="1284" y="58"/>
                  <a:pt x="1284" y="58"/>
                </a:cubicBezTo>
                <a:cubicBezTo>
                  <a:pt x="1285" y="58"/>
                  <a:pt x="1285" y="58"/>
                  <a:pt x="1285" y="58"/>
                </a:cubicBezTo>
                <a:cubicBezTo>
                  <a:pt x="1285" y="58"/>
                  <a:pt x="1285" y="58"/>
                  <a:pt x="1285" y="58"/>
                </a:cubicBezTo>
                <a:cubicBezTo>
                  <a:pt x="1285" y="58"/>
                  <a:pt x="1285" y="58"/>
                  <a:pt x="1285" y="58"/>
                </a:cubicBezTo>
                <a:cubicBezTo>
                  <a:pt x="1285" y="57"/>
                  <a:pt x="1285" y="57"/>
                  <a:pt x="1285" y="57"/>
                </a:cubicBezTo>
                <a:cubicBezTo>
                  <a:pt x="1285" y="57"/>
                  <a:pt x="1284" y="57"/>
                  <a:pt x="1283" y="57"/>
                </a:cubicBezTo>
                <a:cubicBezTo>
                  <a:pt x="1283" y="57"/>
                  <a:pt x="1283" y="57"/>
                  <a:pt x="1283" y="57"/>
                </a:cubicBezTo>
                <a:cubicBezTo>
                  <a:pt x="1279" y="57"/>
                  <a:pt x="1274" y="60"/>
                  <a:pt x="1269" y="61"/>
                </a:cubicBezTo>
                <a:cubicBezTo>
                  <a:pt x="1268" y="61"/>
                  <a:pt x="1268" y="61"/>
                  <a:pt x="1268" y="61"/>
                </a:cubicBezTo>
                <a:cubicBezTo>
                  <a:pt x="1268" y="61"/>
                  <a:pt x="1268" y="61"/>
                  <a:pt x="1268" y="61"/>
                </a:cubicBezTo>
                <a:cubicBezTo>
                  <a:pt x="1267" y="60"/>
                  <a:pt x="1267" y="60"/>
                  <a:pt x="1267" y="59"/>
                </a:cubicBezTo>
                <a:cubicBezTo>
                  <a:pt x="1267" y="58"/>
                  <a:pt x="1268" y="57"/>
                  <a:pt x="1269" y="56"/>
                </a:cubicBezTo>
                <a:cubicBezTo>
                  <a:pt x="1269" y="55"/>
                  <a:pt x="1270" y="55"/>
                  <a:pt x="1270" y="54"/>
                </a:cubicBezTo>
                <a:cubicBezTo>
                  <a:pt x="1270" y="54"/>
                  <a:pt x="1270" y="54"/>
                  <a:pt x="1270" y="54"/>
                </a:cubicBezTo>
                <a:cubicBezTo>
                  <a:pt x="1270" y="53"/>
                  <a:pt x="1270" y="53"/>
                  <a:pt x="1270" y="53"/>
                </a:cubicBezTo>
                <a:cubicBezTo>
                  <a:pt x="1274" y="51"/>
                  <a:pt x="1278" y="49"/>
                  <a:pt x="1283" y="49"/>
                </a:cubicBezTo>
                <a:cubicBezTo>
                  <a:pt x="1283" y="49"/>
                  <a:pt x="1284" y="49"/>
                  <a:pt x="1285" y="49"/>
                </a:cubicBezTo>
                <a:cubicBezTo>
                  <a:pt x="1286" y="49"/>
                  <a:pt x="1286" y="49"/>
                  <a:pt x="1286" y="49"/>
                </a:cubicBezTo>
                <a:cubicBezTo>
                  <a:pt x="1286" y="49"/>
                  <a:pt x="1286" y="49"/>
                  <a:pt x="1286" y="49"/>
                </a:cubicBezTo>
                <a:cubicBezTo>
                  <a:pt x="1286" y="49"/>
                  <a:pt x="1286" y="49"/>
                  <a:pt x="1286" y="49"/>
                </a:cubicBezTo>
                <a:cubicBezTo>
                  <a:pt x="1285" y="48"/>
                  <a:pt x="1284" y="48"/>
                  <a:pt x="1283" y="48"/>
                </a:cubicBezTo>
                <a:cubicBezTo>
                  <a:pt x="1283" y="48"/>
                  <a:pt x="1283" y="48"/>
                  <a:pt x="1283" y="48"/>
                </a:cubicBezTo>
                <a:cubicBezTo>
                  <a:pt x="1281" y="48"/>
                  <a:pt x="1278" y="50"/>
                  <a:pt x="1274" y="51"/>
                </a:cubicBezTo>
                <a:cubicBezTo>
                  <a:pt x="1274" y="51"/>
                  <a:pt x="1274" y="51"/>
                  <a:pt x="1274" y="51"/>
                </a:cubicBezTo>
                <a:cubicBezTo>
                  <a:pt x="1274" y="51"/>
                  <a:pt x="1274" y="51"/>
                  <a:pt x="1274" y="51"/>
                </a:cubicBezTo>
                <a:cubicBezTo>
                  <a:pt x="1274" y="51"/>
                  <a:pt x="1274" y="51"/>
                  <a:pt x="1274" y="51"/>
                </a:cubicBezTo>
                <a:cubicBezTo>
                  <a:pt x="1273" y="51"/>
                  <a:pt x="1272" y="50"/>
                  <a:pt x="1272" y="50"/>
                </a:cubicBezTo>
                <a:cubicBezTo>
                  <a:pt x="1272" y="49"/>
                  <a:pt x="1271" y="49"/>
                  <a:pt x="1271" y="48"/>
                </a:cubicBezTo>
                <a:cubicBezTo>
                  <a:pt x="1271" y="47"/>
                  <a:pt x="1271" y="46"/>
                  <a:pt x="1271" y="46"/>
                </a:cubicBezTo>
                <a:cubicBezTo>
                  <a:pt x="1271" y="45"/>
                  <a:pt x="1271" y="45"/>
                  <a:pt x="1271" y="45"/>
                </a:cubicBezTo>
                <a:cubicBezTo>
                  <a:pt x="1271" y="45"/>
                  <a:pt x="1271" y="45"/>
                  <a:pt x="1271" y="45"/>
                </a:cubicBezTo>
                <a:cubicBezTo>
                  <a:pt x="1275" y="42"/>
                  <a:pt x="1279" y="40"/>
                  <a:pt x="1284" y="40"/>
                </a:cubicBezTo>
                <a:cubicBezTo>
                  <a:pt x="1284" y="40"/>
                  <a:pt x="1284" y="40"/>
                  <a:pt x="1284" y="40"/>
                </a:cubicBezTo>
                <a:cubicBezTo>
                  <a:pt x="1284" y="40"/>
                  <a:pt x="1284" y="40"/>
                  <a:pt x="1283" y="40"/>
                </a:cubicBezTo>
                <a:cubicBezTo>
                  <a:pt x="1280" y="40"/>
                  <a:pt x="1277" y="41"/>
                  <a:pt x="1273" y="42"/>
                </a:cubicBezTo>
                <a:cubicBezTo>
                  <a:pt x="1272" y="42"/>
                  <a:pt x="1272" y="42"/>
                  <a:pt x="1272" y="42"/>
                </a:cubicBezTo>
                <a:cubicBezTo>
                  <a:pt x="1272" y="41"/>
                  <a:pt x="1272" y="41"/>
                  <a:pt x="1272" y="41"/>
                </a:cubicBezTo>
                <a:cubicBezTo>
                  <a:pt x="1272" y="41"/>
                  <a:pt x="1272" y="40"/>
                  <a:pt x="1272" y="39"/>
                </a:cubicBezTo>
                <a:cubicBezTo>
                  <a:pt x="1272" y="38"/>
                  <a:pt x="1272" y="36"/>
                  <a:pt x="1272" y="35"/>
                </a:cubicBezTo>
                <a:cubicBezTo>
                  <a:pt x="1273" y="35"/>
                  <a:pt x="1273" y="35"/>
                  <a:pt x="1273" y="35"/>
                </a:cubicBezTo>
                <a:cubicBezTo>
                  <a:pt x="1273" y="35"/>
                  <a:pt x="1273" y="35"/>
                  <a:pt x="1273" y="35"/>
                </a:cubicBezTo>
                <a:cubicBezTo>
                  <a:pt x="1276" y="33"/>
                  <a:pt x="1279" y="32"/>
                  <a:pt x="1283" y="32"/>
                </a:cubicBezTo>
                <a:cubicBezTo>
                  <a:pt x="1284" y="32"/>
                  <a:pt x="1284" y="32"/>
                  <a:pt x="1285" y="32"/>
                </a:cubicBezTo>
                <a:cubicBezTo>
                  <a:pt x="1285" y="32"/>
                  <a:pt x="1285" y="32"/>
                  <a:pt x="1285" y="32"/>
                </a:cubicBezTo>
                <a:cubicBezTo>
                  <a:pt x="1285" y="32"/>
                  <a:pt x="1285" y="32"/>
                  <a:pt x="1285" y="32"/>
                </a:cubicBezTo>
                <a:cubicBezTo>
                  <a:pt x="1284" y="32"/>
                  <a:pt x="1283" y="32"/>
                  <a:pt x="1281" y="32"/>
                </a:cubicBezTo>
                <a:cubicBezTo>
                  <a:pt x="1281" y="32"/>
                  <a:pt x="1281" y="32"/>
                  <a:pt x="1281" y="32"/>
                </a:cubicBezTo>
                <a:cubicBezTo>
                  <a:pt x="1278" y="32"/>
                  <a:pt x="1275" y="32"/>
                  <a:pt x="1273" y="33"/>
                </a:cubicBezTo>
                <a:cubicBezTo>
                  <a:pt x="1273" y="33"/>
                  <a:pt x="1273" y="33"/>
                  <a:pt x="1273" y="33"/>
                </a:cubicBezTo>
                <a:cubicBezTo>
                  <a:pt x="1272" y="33"/>
                  <a:pt x="1272" y="33"/>
                  <a:pt x="1272" y="33"/>
                </a:cubicBezTo>
                <a:cubicBezTo>
                  <a:pt x="1272" y="32"/>
                  <a:pt x="1270" y="32"/>
                  <a:pt x="1269" y="31"/>
                </a:cubicBezTo>
                <a:cubicBezTo>
                  <a:pt x="1268" y="30"/>
                  <a:pt x="1267" y="29"/>
                  <a:pt x="1267" y="28"/>
                </a:cubicBezTo>
                <a:cubicBezTo>
                  <a:pt x="1266" y="27"/>
                  <a:pt x="1266" y="27"/>
                  <a:pt x="1266" y="27"/>
                </a:cubicBezTo>
                <a:cubicBezTo>
                  <a:pt x="1267" y="27"/>
                  <a:pt x="1267" y="27"/>
                  <a:pt x="1267" y="27"/>
                </a:cubicBezTo>
                <a:cubicBezTo>
                  <a:pt x="1271" y="24"/>
                  <a:pt x="1277" y="23"/>
                  <a:pt x="1282" y="23"/>
                </a:cubicBezTo>
                <a:cubicBezTo>
                  <a:pt x="1283" y="23"/>
                  <a:pt x="1285" y="23"/>
                  <a:pt x="1287" y="23"/>
                </a:cubicBezTo>
                <a:cubicBezTo>
                  <a:pt x="1287" y="23"/>
                  <a:pt x="1287" y="23"/>
                  <a:pt x="1287" y="23"/>
                </a:cubicBezTo>
                <a:cubicBezTo>
                  <a:pt x="1287" y="23"/>
                  <a:pt x="1287" y="23"/>
                  <a:pt x="1287" y="23"/>
                </a:cubicBezTo>
                <a:cubicBezTo>
                  <a:pt x="1287" y="23"/>
                  <a:pt x="1287" y="23"/>
                  <a:pt x="1287" y="23"/>
                </a:cubicBezTo>
                <a:cubicBezTo>
                  <a:pt x="1285" y="23"/>
                  <a:pt x="1283" y="22"/>
                  <a:pt x="1281" y="22"/>
                </a:cubicBezTo>
                <a:cubicBezTo>
                  <a:pt x="1281" y="22"/>
                  <a:pt x="1281" y="22"/>
                  <a:pt x="1281" y="22"/>
                </a:cubicBezTo>
                <a:moveTo>
                  <a:pt x="56" y="22"/>
                </a:moveTo>
                <a:cubicBezTo>
                  <a:pt x="56" y="24"/>
                  <a:pt x="56" y="24"/>
                  <a:pt x="56" y="24"/>
                </a:cubicBezTo>
                <a:cubicBezTo>
                  <a:pt x="56" y="24"/>
                  <a:pt x="56" y="24"/>
                  <a:pt x="56" y="24"/>
                </a:cubicBezTo>
                <a:cubicBezTo>
                  <a:pt x="57" y="26"/>
                  <a:pt x="57" y="26"/>
                  <a:pt x="57" y="26"/>
                </a:cubicBezTo>
                <a:cubicBezTo>
                  <a:pt x="56" y="26"/>
                  <a:pt x="56" y="26"/>
                  <a:pt x="56" y="26"/>
                </a:cubicBezTo>
                <a:cubicBezTo>
                  <a:pt x="56" y="28"/>
                  <a:pt x="56" y="28"/>
                  <a:pt x="56" y="28"/>
                </a:cubicBezTo>
                <a:cubicBezTo>
                  <a:pt x="56" y="28"/>
                  <a:pt x="56" y="28"/>
                  <a:pt x="57" y="27"/>
                </a:cubicBezTo>
                <a:cubicBezTo>
                  <a:pt x="57" y="27"/>
                  <a:pt x="58" y="27"/>
                  <a:pt x="58" y="27"/>
                </a:cubicBezTo>
                <a:cubicBezTo>
                  <a:pt x="59" y="26"/>
                  <a:pt x="59" y="26"/>
                  <a:pt x="59" y="26"/>
                </a:cubicBezTo>
                <a:cubicBezTo>
                  <a:pt x="57" y="25"/>
                  <a:pt x="56" y="24"/>
                  <a:pt x="56" y="22"/>
                </a:cubicBezTo>
                <a:moveTo>
                  <a:pt x="1177" y="21"/>
                </a:moveTo>
                <a:cubicBezTo>
                  <a:pt x="1176" y="22"/>
                  <a:pt x="1175" y="22"/>
                  <a:pt x="1174" y="23"/>
                </a:cubicBezTo>
                <a:cubicBezTo>
                  <a:pt x="1174" y="23"/>
                  <a:pt x="1174" y="23"/>
                  <a:pt x="1174" y="23"/>
                </a:cubicBezTo>
                <a:cubicBezTo>
                  <a:pt x="1174" y="23"/>
                  <a:pt x="1174" y="23"/>
                  <a:pt x="1174" y="23"/>
                </a:cubicBezTo>
                <a:cubicBezTo>
                  <a:pt x="1174" y="25"/>
                  <a:pt x="1174" y="25"/>
                  <a:pt x="1174" y="25"/>
                </a:cubicBezTo>
                <a:cubicBezTo>
                  <a:pt x="1175" y="24"/>
                  <a:pt x="1176" y="24"/>
                  <a:pt x="1177" y="23"/>
                </a:cubicBezTo>
                <a:cubicBezTo>
                  <a:pt x="1177" y="21"/>
                  <a:pt x="1177" y="21"/>
                  <a:pt x="1177" y="21"/>
                </a:cubicBezTo>
                <a:moveTo>
                  <a:pt x="760" y="21"/>
                </a:moveTo>
                <a:cubicBezTo>
                  <a:pt x="760" y="26"/>
                  <a:pt x="760" y="26"/>
                  <a:pt x="760" y="26"/>
                </a:cubicBezTo>
                <a:cubicBezTo>
                  <a:pt x="760" y="25"/>
                  <a:pt x="761" y="25"/>
                  <a:pt x="762" y="24"/>
                </a:cubicBezTo>
                <a:cubicBezTo>
                  <a:pt x="762" y="23"/>
                  <a:pt x="762" y="23"/>
                  <a:pt x="762" y="23"/>
                </a:cubicBezTo>
                <a:cubicBezTo>
                  <a:pt x="762" y="23"/>
                  <a:pt x="761" y="23"/>
                  <a:pt x="761" y="22"/>
                </a:cubicBezTo>
                <a:cubicBezTo>
                  <a:pt x="761" y="22"/>
                  <a:pt x="760" y="22"/>
                  <a:pt x="760" y="21"/>
                </a:cubicBezTo>
                <a:moveTo>
                  <a:pt x="608" y="21"/>
                </a:moveTo>
                <a:cubicBezTo>
                  <a:pt x="608" y="22"/>
                  <a:pt x="608" y="22"/>
                  <a:pt x="608" y="22"/>
                </a:cubicBezTo>
                <a:cubicBezTo>
                  <a:pt x="618" y="24"/>
                  <a:pt x="628" y="28"/>
                  <a:pt x="636" y="33"/>
                </a:cubicBezTo>
                <a:cubicBezTo>
                  <a:pt x="636" y="33"/>
                  <a:pt x="636" y="33"/>
                  <a:pt x="636" y="33"/>
                </a:cubicBezTo>
                <a:cubicBezTo>
                  <a:pt x="636" y="33"/>
                  <a:pt x="636" y="33"/>
                  <a:pt x="636" y="33"/>
                </a:cubicBezTo>
                <a:cubicBezTo>
                  <a:pt x="644" y="42"/>
                  <a:pt x="653" y="50"/>
                  <a:pt x="656" y="62"/>
                </a:cubicBezTo>
                <a:cubicBezTo>
                  <a:pt x="656" y="62"/>
                  <a:pt x="656" y="63"/>
                  <a:pt x="656" y="63"/>
                </a:cubicBezTo>
                <a:cubicBezTo>
                  <a:pt x="656" y="64"/>
                  <a:pt x="656" y="65"/>
                  <a:pt x="655" y="65"/>
                </a:cubicBezTo>
                <a:cubicBezTo>
                  <a:pt x="654" y="66"/>
                  <a:pt x="654" y="66"/>
                  <a:pt x="653" y="66"/>
                </a:cubicBezTo>
                <a:cubicBezTo>
                  <a:pt x="652" y="66"/>
                  <a:pt x="650" y="66"/>
                  <a:pt x="649" y="66"/>
                </a:cubicBezTo>
                <a:cubicBezTo>
                  <a:pt x="649" y="67"/>
                  <a:pt x="649" y="67"/>
                  <a:pt x="649" y="67"/>
                </a:cubicBezTo>
                <a:cubicBezTo>
                  <a:pt x="649" y="67"/>
                  <a:pt x="649" y="67"/>
                  <a:pt x="649" y="67"/>
                </a:cubicBezTo>
                <a:cubicBezTo>
                  <a:pt x="646" y="67"/>
                  <a:pt x="646" y="67"/>
                  <a:pt x="646" y="67"/>
                </a:cubicBezTo>
                <a:cubicBezTo>
                  <a:pt x="646" y="66"/>
                  <a:pt x="646" y="66"/>
                  <a:pt x="646" y="66"/>
                </a:cubicBezTo>
                <a:cubicBezTo>
                  <a:pt x="639" y="49"/>
                  <a:pt x="624" y="39"/>
                  <a:pt x="608" y="34"/>
                </a:cubicBezTo>
                <a:cubicBezTo>
                  <a:pt x="608" y="35"/>
                  <a:pt x="608" y="35"/>
                  <a:pt x="608" y="35"/>
                </a:cubicBezTo>
                <a:cubicBezTo>
                  <a:pt x="613" y="37"/>
                  <a:pt x="613" y="37"/>
                  <a:pt x="613" y="37"/>
                </a:cubicBezTo>
                <a:cubicBezTo>
                  <a:pt x="613" y="37"/>
                  <a:pt x="613" y="37"/>
                  <a:pt x="613" y="37"/>
                </a:cubicBezTo>
                <a:cubicBezTo>
                  <a:pt x="625" y="42"/>
                  <a:pt x="638" y="50"/>
                  <a:pt x="644" y="64"/>
                </a:cubicBezTo>
                <a:cubicBezTo>
                  <a:pt x="644" y="65"/>
                  <a:pt x="644" y="65"/>
                  <a:pt x="644" y="65"/>
                </a:cubicBezTo>
                <a:cubicBezTo>
                  <a:pt x="643" y="65"/>
                  <a:pt x="643" y="65"/>
                  <a:pt x="643" y="65"/>
                </a:cubicBezTo>
                <a:cubicBezTo>
                  <a:pt x="642" y="66"/>
                  <a:pt x="640" y="66"/>
                  <a:pt x="638" y="66"/>
                </a:cubicBezTo>
                <a:cubicBezTo>
                  <a:pt x="636" y="66"/>
                  <a:pt x="634" y="66"/>
                  <a:pt x="632" y="66"/>
                </a:cubicBezTo>
                <a:cubicBezTo>
                  <a:pt x="632" y="66"/>
                  <a:pt x="632" y="66"/>
                  <a:pt x="632" y="66"/>
                </a:cubicBezTo>
                <a:cubicBezTo>
                  <a:pt x="631" y="66"/>
                  <a:pt x="631" y="66"/>
                  <a:pt x="631" y="66"/>
                </a:cubicBezTo>
                <a:cubicBezTo>
                  <a:pt x="631" y="65"/>
                  <a:pt x="631" y="65"/>
                  <a:pt x="631" y="65"/>
                </a:cubicBezTo>
                <a:cubicBezTo>
                  <a:pt x="627" y="55"/>
                  <a:pt x="618" y="50"/>
                  <a:pt x="608" y="46"/>
                </a:cubicBezTo>
                <a:cubicBezTo>
                  <a:pt x="608" y="48"/>
                  <a:pt x="608" y="48"/>
                  <a:pt x="608" y="48"/>
                </a:cubicBezTo>
                <a:cubicBezTo>
                  <a:pt x="614" y="49"/>
                  <a:pt x="619" y="52"/>
                  <a:pt x="623" y="55"/>
                </a:cubicBezTo>
                <a:cubicBezTo>
                  <a:pt x="623" y="55"/>
                  <a:pt x="623" y="55"/>
                  <a:pt x="623" y="55"/>
                </a:cubicBezTo>
                <a:cubicBezTo>
                  <a:pt x="623" y="55"/>
                  <a:pt x="623" y="55"/>
                  <a:pt x="623" y="55"/>
                </a:cubicBezTo>
                <a:cubicBezTo>
                  <a:pt x="624" y="57"/>
                  <a:pt x="625" y="58"/>
                  <a:pt x="626" y="59"/>
                </a:cubicBezTo>
                <a:cubicBezTo>
                  <a:pt x="627" y="61"/>
                  <a:pt x="628" y="62"/>
                  <a:pt x="628" y="64"/>
                </a:cubicBezTo>
                <a:cubicBezTo>
                  <a:pt x="628" y="64"/>
                  <a:pt x="628" y="64"/>
                  <a:pt x="628" y="64"/>
                </a:cubicBezTo>
                <a:cubicBezTo>
                  <a:pt x="628" y="65"/>
                  <a:pt x="628" y="65"/>
                  <a:pt x="628" y="65"/>
                </a:cubicBezTo>
                <a:cubicBezTo>
                  <a:pt x="627" y="65"/>
                  <a:pt x="627" y="65"/>
                  <a:pt x="627" y="65"/>
                </a:cubicBezTo>
                <a:cubicBezTo>
                  <a:pt x="625" y="66"/>
                  <a:pt x="623" y="66"/>
                  <a:pt x="621" y="66"/>
                </a:cubicBezTo>
                <a:cubicBezTo>
                  <a:pt x="621" y="66"/>
                  <a:pt x="621" y="66"/>
                  <a:pt x="621" y="66"/>
                </a:cubicBezTo>
                <a:cubicBezTo>
                  <a:pt x="620" y="66"/>
                  <a:pt x="619" y="66"/>
                  <a:pt x="617" y="66"/>
                </a:cubicBezTo>
                <a:cubicBezTo>
                  <a:pt x="617" y="66"/>
                  <a:pt x="617" y="66"/>
                  <a:pt x="617" y="66"/>
                </a:cubicBezTo>
                <a:cubicBezTo>
                  <a:pt x="617" y="65"/>
                  <a:pt x="617" y="65"/>
                  <a:pt x="617" y="65"/>
                </a:cubicBezTo>
                <a:cubicBezTo>
                  <a:pt x="614" y="62"/>
                  <a:pt x="611" y="60"/>
                  <a:pt x="608" y="58"/>
                </a:cubicBezTo>
                <a:cubicBezTo>
                  <a:pt x="608" y="59"/>
                  <a:pt x="608" y="59"/>
                  <a:pt x="608" y="59"/>
                </a:cubicBezTo>
                <a:cubicBezTo>
                  <a:pt x="610" y="60"/>
                  <a:pt x="612" y="61"/>
                  <a:pt x="613" y="63"/>
                </a:cubicBezTo>
                <a:cubicBezTo>
                  <a:pt x="613" y="64"/>
                  <a:pt x="613" y="64"/>
                  <a:pt x="613" y="64"/>
                </a:cubicBezTo>
                <a:cubicBezTo>
                  <a:pt x="613" y="64"/>
                  <a:pt x="613" y="64"/>
                  <a:pt x="613" y="64"/>
                </a:cubicBezTo>
                <a:cubicBezTo>
                  <a:pt x="612" y="66"/>
                  <a:pt x="612" y="66"/>
                  <a:pt x="612" y="66"/>
                </a:cubicBezTo>
                <a:cubicBezTo>
                  <a:pt x="612" y="66"/>
                  <a:pt x="612" y="66"/>
                  <a:pt x="612" y="66"/>
                </a:cubicBezTo>
                <a:cubicBezTo>
                  <a:pt x="608" y="66"/>
                  <a:pt x="608" y="66"/>
                  <a:pt x="608" y="66"/>
                </a:cubicBezTo>
                <a:cubicBezTo>
                  <a:pt x="608" y="69"/>
                  <a:pt x="608" y="69"/>
                  <a:pt x="608" y="69"/>
                </a:cubicBezTo>
                <a:cubicBezTo>
                  <a:pt x="662" y="69"/>
                  <a:pt x="662" y="69"/>
                  <a:pt x="662" y="69"/>
                </a:cubicBezTo>
                <a:cubicBezTo>
                  <a:pt x="662" y="66"/>
                  <a:pt x="662" y="66"/>
                  <a:pt x="662" y="66"/>
                </a:cubicBezTo>
                <a:cubicBezTo>
                  <a:pt x="661" y="66"/>
                  <a:pt x="661" y="66"/>
                  <a:pt x="660" y="66"/>
                </a:cubicBezTo>
                <a:cubicBezTo>
                  <a:pt x="660" y="66"/>
                  <a:pt x="659" y="66"/>
                  <a:pt x="658" y="65"/>
                </a:cubicBezTo>
                <a:cubicBezTo>
                  <a:pt x="658" y="64"/>
                  <a:pt x="658" y="64"/>
                  <a:pt x="658" y="63"/>
                </a:cubicBezTo>
                <a:cubicBezTo>
                  <a:pt x="658" y="63"/>
                  <a:pt x="658" y="63"/>
                  <a:pt x="658" y="63"/>
                </a:cubicBezTo>
                <a:cubicBezTo>
                  <a:pt x="651" y="45"/>
                  <a:pt x="635" y="26"/>
                  <a:pt x="615" y="23"/>
                </a:cubicBezTo>
                <a:cubicBezTo>
                  <a:pt x="615" y="23"/>
                  <a:pt x="615" y="23"/>
                  <a:pt x="615" y="23"/>
                </a:cubicBezTo>
                <a:cubicBezTo>
                  <a:pt x="615" y="23"/>
                  <a:pt x="615" y="23"/>
                  <a:pt x="615" y="23"/>
                </a:cubicBezTo>
                <a:cubicBezTo>
                  <a:pt x="613" y="22"/>
                  <a:pt x="611" y="21"/>
                  <a:pt x="608" y="21"/>
                </a:cubicBezTo>
                <a:moveTo>
                  <a:pt x="361" y="21"/>
                </a:moveTo>
                <a:cubicBezTo>
                  <a:pt x="361" y="22"/>
                  <a:pt x="361" y="22"/>
                  <a:pt x="361" y="22"/>
                </a:cubicBezTo>
                <a:cubicBezTo>
                  <a:pt x="364" y="24"/>
                  <a:pt x="367" y="26"/>
                  <a:pt x="370" y="28"/>
                </a:cubicBezTo>
                <a:cubicBezTo>
                  <a:pt x="370" y="27"/>
                  <a:pt x="370" y="27"/>
                  <a:pt x="370" y="27"/>
                </a:cubicBezTo>
                <a:cubicBezTo>
                  <a:pt x="367" y="25"/>
                  <a:pt x="364" y="23"/>
                  <a:pt x="361" y="21"/>
                </a:cubicBezTo>
                <a:moveTo>
                  <a:pt x="842" y="20"/>
                </a:moveTo>
                <a:cubicBezTo>
                  <a:pt x="842" y="22"/>
                  <a:pt x="842" y="22"/>
                  <a:pt x="842" y="22"/>
                </a:cubicBezTo>
                <a:cubicBezTo>
                  <a:pt x="846" y="23"/>
                  <a:pt x="851" y="24"/>
                  <a:pt x="855" y="27"/>
                </a:cubicBezTo>
                <a:cubicBezTo>
                  <a:pt x="855" y="27"/>
                  <a:pt x="855" y="27"/>
                  <a:pt x="855" y="27"/>
                </a:cubicBezTo>
                <a:cubicBezTo>
                  <a:pt x="855" y="28"/>
                  <a:pt x="855" y="28"/>
                  <a:pt x="855" y="28"/>
                </a:cubicBezTo>
                <a:cubicBezTo>
                  <a:pt x="853" y="30"/>
                  <a:pt x="852" y="31"/>
                  <a:pt x="850" y="31"/>
                </a:cubicBezTo>
                <a:cubicBezTo>
                  <a:pt x="850" y="31"/>
                  <a:pt x="850" y="31"/>
                  <a:pt x="850" y="31"/>
                </a:cubicBezTo>
                <a:cubicBezTo>
                  <a:pt x="848" y="31"/>
                  <a:pt x="846" y="31"/>
                  <a:pt x="845" y="30"/>
                </a:cubicBezTo>
                <a:cubicBezTo>
                  <a:pt x="844" y="29"/>
                  <a:pt x="843" y="28"/>
                  <a:pt x="842" y="28"/>
                </a:cubicBezTo>
                <a:cubicBezTo>
                  <a:pt x="842" y="29"/>
                  <a:pt x="842" y="29"/>
                  <a:pt x="842" y="29"/>
                </a:cubicBezTo>
                <a:cubicBezTo>
                  <a:pt x="844" y="30"/>
                  <a:pt x="846" y="32"/>
                  <a:pt x="847" y="33"/>
                </a:cubicBezTo>
                <a:cubicBezTo>
                  <a:pt x="847" y="33"/>
                  <a:pt x="847" y="33"/>
                  <a:pt x="847" y="33"/>
                </a:cubicBezTo>
                <a:cubicBezTo>
                  <a:pt x="847" y="34"/>
                  <a:pt x="847" y="34"/>
                  <a:pt x="847" y="34"/>
                </a:cubicBezTo>
                <a:cubicBezTo>
                  <a:pt x="847" y="39"/>
                  <a:pt x="847" y="39"/>
                  <a:pt x="847" y="39"/>
                </a:cubicBezTo>
                <a:cubicBezTo>
                  <a:pt x="846" y="38"/>
                  <a:pt x="846" y="38"/>
                  <a:pt x="846" y="38"/>
                </a:cubicBezTo>
                <a:cubicBezTo>
                  <a:pt x="845" y="37"/>
                  <a:pt x="843" y="36"/>
                  <a:pt x="842" y="35"/>
                </a:cubicBezTo>
                <a:cubicBezTo>
                  <a:pt x="842" y="37"/>
                  <a:pt x="842" y="37"/>
                  <a:pt x="842" y="37"/>
                </a:cubicBezTo>
                <a:cubicBezTo>
                  <a:pt x="843" y="38"/>
                  <a:pt x="845" y="39"/>
                  <a:pt x="847" y="41"/>
                </a:cubicBezTo>
                <a:cubicBezTo>
                  <a:pt x="847" y="40"/>
                  <a:pt x="847" y="40"/>
                  <a:pt x="847" y="40"/>
                </a:cubicBezTo>
                <a:cubicBezTo>
                  <a:pt x="847" y="40"/>
                  <a:pt x="847" y="40"/>
                  <a:pt x="847" y="40"/>
                </a:cubicBezTo>
                <a:cubicBezTo>
                  <a:pt x="848" y="40"/>
                  <a:pt x="849" y="41"/>
                  <a:pt x="849" y="41"/>
                </a:cubicBezTo>
                <a:cubicBezTo>
                  <a:pt x="850" y="42"/>
                  <a:pt x="850" y="42"/>
                  <a:pt x="850" y="43"/>
                </a:cubicBezTo>
                <a:cubicBezTo>
                  <a:pt x="850" y="43"/>
                  <a:pt x="850" y="44"/>
                  <a:pt x="850" y="44"/>
                </a:cubicBezTo>
                <a:cubicBezTo>
                  <a:pt x="850" y="45"/>
                  <a:pt x="849" y="46"/>
                  <a:pt x="848" y="47"/>
                </a:cubicBezTo>
                <a:cubicBezTo>
                  <a:pt x="848" y="48"/>
                  <a:pt x="847" y="48"/>
                  <a:pt x="846" y="49"/>
                </a:cubicBezTo>
                <a:cubicBezTo>
                  <a:pt x="845" y="49"/>
                  <a:pt x="845" y="49"/>
                  <a:pt x="845" y="49"/>
                </a:cubicBezTo>
                <a:cubicBezTo>
                  <a:pt x="845" y="49"/>
                  <a:pt x="845" y="49"/>
                  <a:pt x="845" y="49"/>
                </a:cubicBezTo>
                <a:cubicBezTo>
                  <a:pt x="844" y="49"/>
                  <a:pt x="843" y="48"/>
                  <a:pt x="842" y="48"/>
                </a:cubicBezTo>
                <a:cubicBezTo>
                  <a:pt x="842" y="52"/>
                  <a:pt x="842" y="52"/>
                  <a:pt x="842" y="52"/>
                </a:cubicBezTo>
                <a:cubicBezTo>
                  <a:pt x="845" y="51"/>
                  <a:pt x="847" y="49"/>
                  <a:pt x="849" y="48"/>
                </a:cubicBezTo>
                <a:cubicBezTo>
                  <a:pt x="849" y="48"/>
                  <a:pt x="849" y="48"/>
                  <a:pt x="849" y="48"/>
                </a:cubicBezTo>
                <a:cubicBezTo>
                  <a:pt x="849" y="48"/>
                  <a:pt x="849" y="48"/>
                  <a:pt x="849" y="48"/>
                </a:cubicBezTo>
                <a:cubicBezTo>
                  <a:pt x="851" y="46"/>
                  <a:pt x="851" y="45"/>
                  <a:pt x="851" y="43"/>
                </a:cubicBezTo>
                <a:cubicBezTo>
                  <a:pt x="851" y="43"/>
                  <a:pt x="851" y="42"/>
                  <a:pt x="851" y="41"/>
                </a:cubicBezTo>
                <a:cubicBezTo>
                  <a:pt x="850" y="39"/>
                  <a:pt x="849" y="38"/>
                  <a:pt x="849" y="36"/>
                </a:cubicBezTo>
                <a:cubicBezTo>
                  <a:pt x="849" y="35"/>
                  <a:pt x="849" y="34"/>
                  <a:pt x="850" y="34"/>
                </a:cubicBezTo>
                <a:cubicBezTo>
                  <a:pt x="850" y="34"/>
                  <a:pt x="850" y="34"/>
                  <a:pt x="850" y="34"/>
                </a:cubicBezTo>
                <a:cubicBezTo>
                  <a:pt x="850" y="34"/>
                  <a:pt x="850" y="34"/>
                  <a:pt x="850" y="34"/>
                </a:cubicBezTo>
                <a:cubicBezTo>
                  <a:pt x="851" y="33"/>
                  <a:pt x="851" y="32"/>
                  <a:pt x="852" y="31"/>
                </a:cubicBezTo>
                <a:cubicBezTo>
                  <a:pt x="853" y="30"/>
                  <a:pt x="854" y="30"/>
                  <a:pt x="856" y="30"/>
                </a:cubicBezTo>
                <a:cubicBezTo>
                  <a:pt x="856" y="30"/>
                  <a:pt x="857" y="30"/>
                  <a:pt x="857" y="30"/>
                </a:cubicBezTo>
                <a:cubicBezTo>
                  <a:pt x="859" y="30"/>
                  <a:pt x="861" y="31"/>
                  <a:pt x="862" y="33"/>
                </a:cubicBezTo>
                <a:cubicBezTo>
                  <a:pt x="862" y="31"/>
                  <a:pt x="862" y="31"/>
                  <a:pt x="862" y="31"/>
                </a:cubicBezTo>
                <a:cubicBezTo>
                  <a:pt x="861" y="30"/>
                  <a:pt x="860" y="29"/>
                  <a:pt x="859" y="28"/>
                </a:cubicBezTo>
                <a:cubicBezTo>
                  <a:pt x="859" y="28"/>
                  <a:pt x="859" y="28"/>
                  <a:pt x="859" y="28"/>
                </a:cubicBezTo>
                <a:cubicBezTo>
                  <a:pt x="859" y="28"/>
                  <a:pt x="859" y="28"/>
                  <a:pt x="859" y="28"/>
                </a:cubicBezTo>
                <a:cubicBezTo>
                  <a:pt x="855" y="24"/>
                  <a:pt x="849" y="22"/>
                  <a:pt x="842" y="20"/>
                </a:cubicBezTo>
                <a:moveTo>
                  <a:pt x="748" y="20"/>
                </a:moveTo>
                <a:cubicBezTo>
                  <a:pt x="745" y="21"/>
                  <a:pt x="741" y="22"/>
                  <a:pt x="738" y="23"/>
                </a:cubicBezTo>
                <a:cubicBezTo>
                  <a:pt x="738" y="23"/>
                  <a:pt x="738" y="23"/>
                  <a:pt x="738" y="23"/>
                </a:cubicBezTo>
                <a:cubicBezTo>
                  <a:pt x="741" y="23"/>
                  <a:pt x="745" y="22"/>
                  <a:pt x="748" y="22"/>
                </a:cubicBezTo>
                <a:cubicBezTo>
                  <a:pt x="748" y="20"/>
                  <a:pt x="748" y="20"/>
                  <a:pt x="748" y="20"/>
                </a:cubicBezTo>
                <a:moveTo>
                  <a:pt x="836" y="20"/>
                </a:moveTo>
                <a:cubicBezTo>
                  <a:pt x="836" y="20"/>
                  <a:pt x="836" y="20"/>
                  <a:pt x="836" y="20"/>
                </a:cubicBezTo>
                <a:cubicBezTo>
                  <a:pt x="837" y="21"/>
                  <a:pt x="839" y="21"/>
                  <a:pt x="840" y="21"/>
                </a:cubicBezTo>
                <a:cubicBezTo>
                  <a:pt x="840" y="20"/>
                  <a:pt x="840" y="20"/>
                  <a:pt x="840" y="20"/>
                </a:cubicBezTo>
                <a:cubicBezTo>
                  <a:pt x="839" y="20"/>
                  <a:pt x="837" y="20"/>
                  <a:pt x="836" y="20"/>
                </a:cubicBezTo>
                <a:moveTo>
                  <a:pt x="542" y="20"/>
                </a:moveTo>
                <a:cubicBezTo>
                  <a:pt x="537" y="22"/>
                  <a:pt x="532" y="25"/>
                  <a:pt x="527" y="30"/>
                </a:cubicBezTo>
                <a:cubicBezTo>
                  <a:pt x="527" y="30"/>
                  <a:pt x="527" y="30"/>
                  <a:pt x="527" y="30"/>
                </a:cubicBezTo>
                <a:cubicBezTo>
                  <a:pt x="526" y="30"/>
                  <a:pt x="526" y="30"/>
                  <a:pt x="526" y="30"/>
                </a:cubicBezTo>
                <a:cubicBezTo>
                  <a:pt x="526" y="29"/>
                  <a:pt x="525" y="29"/>
                  <a:pt x="524" y="28"/>
                </a:cubicBezTo>
                <a:cubicBezTo>
                  <a:pt x="524" y="31"/>
                  <a:pt x="524" y="31"/>
                  <a:pt x="524" y="31"/>
                </a:cubicBezTo>
                <a:cubicBezTo>
                  <a:pt x="526" y="34"/>
                  <a:pt x="527" y="37"/>
                  <a:pt x="527" y="41"/>
                </a:cubicBezTo>
                <a:cubicBezTo>
                  <a:pt x="528" y="44"/>
                  <a:pt x="529" y="47"/>
                  <a:pt x="531" y="49"/>
                </a:cubicBezTo>
                <a:cubicBezTo>
                  <a:pt x="533" y="51"/>
                  <a:pt x="535" y="52"/>
                  <a:pt x="539" y="52"/>
                </a:cubicBezTo>
                <a:cubicBezTo>
                  <a:pt x="539" y="52"/>
                  <a:pt x="539" y="52"/>
                  <a:pt x="539" y="52"/>
                </a:cubicBezTo>
                <a:cubicBezTo>
                  <a:pt x="540" y="52"/>
                  <a:pt x="541" y="51"/>
                  <a:pt x="542" y="50"/>
                </a:cubicBezTo>
                <a:cubicBezTo>
                  <a:pt x="542" y="50"/>
                  <a:pt x="542" y="50"/>
                  <a:pt x="542" y="50"/>
                </a:cubicBezTo>
                <a:cubicBezTo>
                  <a:pt x="542" y="50"/>
                  <a:pt x="542" y="50"/>
                  <a:pt x="542" y="50"/>
                </a:cubicBezTo>
                <a:cubicBezTo>
                  <a:pt x="541" y="50"/>
                  <a:pt x="540" y="51"/>
                  <a:pt x="539" y="51"/>
                </a:cubicBezTo>
                <a:cubicBezTo>
                  <a:pt x="539" y="51"/>
                  <a:pt x="539" y="51"/>
                  <a:pt x="539" y="51"/>
                </a:cubicBezTo>
                <a:cubicBezTo>
                  <a:pt x="537" y="51"/>
                  <a:pt x="535" y="50"/>
                  <a:pt x="533" y="49"/>
                </a:cubicBezTo>
                <a:cubicBezTo>
                  <a:pt x="533" y="49"/>
                  <a:pt x="533" y="49"/>
                  <a:pt x="533" y="49"/>
                </a:cubicBezTo>
                <a:cubicBezTo>
                  <a:pt x="533" y="49"/>
                  <a:pt x="533" y="49"/>
                  <a:pt x="533" y="49"/>
                </a:cubicBezTo>
                <a:cubicBezTo>
                  <a:pt x="532" y="48"/>
                  <a:pt x="531" y="47"/>
                  <a:pt x="530" y="46"/>
                </a:cubicBezTo>
                <a:cubicBezTo>
                  <a:pt x="529" y="44"/>
                  <a:pt x="529" y="43"/>
                  <a:pt x="529" y="41"/>
                </a:cubicBezTo>
                <a:cubicBezTo>
                  <a:pt x="529" y="39"/>
                  <a:pt x="529" y="36"/>
                  <a:pt x="527" y="34"/>
                </a:cubicBezTo>
                <a:cubicBezTo>
                  <a:pt x="527" y="33"/>
                  <a:pt x="527" y="33"/>
                  <a:pt x="527" y="33"/>
                </a:cubicBezTo>
                <a:cubicBezTo>
                  <a:pt x="527" y="33"/>
                  <a:pt x="527" y="33"/>
                  <a:pt x="527" y="33"/>
                </a:cubicBezTo>
                <a:cubicBezTo>
                  <a:pt x="531" y="27"/>
                  <a:pt x="536" y="24"/>
                  <a:pt x="542" y="21"/>
                </a:cubicBezTo>
                <a:cubicBezTo>
                  <a:pt x="542" y="20"/>
                  <a:pt x="542" y="20"/>
                  <a:pt x="542" y="20"/>
                </a:cubicBezTo>
                <a:moveTo>
                  <a:pt x="757" y="19"/>
                </a:moveTo>
                <a:cubicBezTo>
                  <a:pt x="756" y="20"/>
                  <a:pt x="754" y="20"/>
                  <a:pt x="753" y="20"/>
                </a:cubicBezTo>
                <a:cubicBezTo>
                  <a:pt x="753" y="20"/>
                  <a:pt x="753" y="20"/>
                  <a:pt x="753" y="20"/>
                </a:cubicBezTo>
                <a:cubicBezTo>
                  <a:pt x="752" y="20"/>
                  <a:pt x="751" y="20"/>
                  <a:pt x="750" y="20"/>
                </a:cubicBezTo>
                <a:cubicBezTo>
                  <a:pt x="750" y="22"/>
                  <a:pt x="750" y="22"/>
                  <a:pt x="750" y="22"/>
                </a:cubicBezTo>
                <a:cubicBezTo>
                  <a:pt x="752" y="21"/>
                  <a:pt x="754" y="21"/>
                  <a:pt x="755" y="21"/>
                </a:cubicBezTo>
                <a:cubicBezTo>
                  <a:pt x="756" y="21"/>
                  <a:pt x="756" y="20"/>
                  <a:pt x="757" y="20"/>
                </a:cubicBezTo>
                <a:cubicBezTo>
                  <a:pt x="757" y="20"/>
                  <a:pt x="757" y="21"/>
                  <a:pt x="757" y="21"/>
                </a:cubicBezTo>
                <a:cubicBezTo>
                  <a:pt x="757" y="19"/>
                  <a:pt x="757" y="19"/>
                  <a:pt x="757" y="19"/>
                </a:cubicBezTo>
                <a:moveTo>
                  <a:pt x="582" y="19"/>
                </a:moveTo>
                <a:cubicBezTo>
                  <a:pt x="576" y="20"/>
                  <a:pt x="569" y="21"/>
                  <a:pt x="563" y="23"/>
                </a:cubicBezTo>
                <a:cubicBezTo>
                  <a:pt x="563" y="24"/>
                  <a:pt x="563" y="24"/>
                  <a:pt x="563" y="24"/>
                </a:cubicBezTo>
                <a:cubicBezTo>
                  <a:pt x="569" y="22"/>
                  <a:pt x="576" y="21"/>
                  <a:pt x="582" y="20"/>
                </a:cubicBezTo>
                <a:cubicBezTo>
                  <a:pt x="582" y="19"/>
                  <a:pt x="582" y="19"/>
                  <a:pt x="582" y="19"/>
                </a:cubicBezTo>
                <a:moveTo>
                  <a:pt x="593" y="19"/>
                </a:moveTo>
                <a:cubicBezTo>
                  <a:pt x="590" y="19"/>
                  <a:pt x="587" y="19"/>
                  <a:pt x="584" y="19"/>
                </a:cubicBezTo>
                <a:cubicBezTo>
                  <a:pt x="584" y="20"/>
                  <a:pt x="584" y="20"/>
                  <a:pt x="584" y="20"/>
                </a:cubicBezTo>
                <a:cubicBezTo>
                  <a:pt x="586" y="20"/>
                  <a:pt x="588" y="20"/>
                  <a:pt x="590" y="20"/>
                </a:cubicBezTo>
                <a:cubicBezTo>
                  <a:pt x="595" y="20"/>
                  <a:pt x="601" y="21"/>
                  <a:pt x="606" y="22"/>
                </a:cubicBezTo>
                <a:cubicBezTo>
                  <a:pt x="606" y="20"/>
                  <a:pt x="606" y="20"/>
                  <a:pt x="606" y="20"/>
                </a:cubicBezTo>
                <a:cubicBezTo>
                  <a:pt x="602" y="20"/>
                  <a:pt x="597" y="20"/>
                  <a:pt x="593" y="19"/>
                </a:cubicBezTo>
                <a:moveTo>
                  <a:pt x="1196" y="18"/>
                </a:moveTo>
                <a:cubicBezTo>
                  <a:pt x="1195" y="18"/>
                  <a:pt x="1195" y="18"/>
                  <a:pt x="1195" y="19"/>
                </a:cubicBezTo>
                <a:cubicBezTo>
                  <a:pt x="1195" y="19"/>
                  <a:pt x="1194" y="19"/>
                  <a:pt x="1194" y="20"/>
                </a:cubicBezTo>
                <a:cubicBezTo>
                  <a:pt x="1193" y="21"/>
                  <a:pt x="1193" y="22"/>
                  <a:pt x="1192" y="23"/>
                </a:cubicBezTo>
                <a:cubicBezTo>
                  <a:pt x="1189" y="27"/>
                  <a:pt x="1186" y="30"/>
                  <a:pt x="1182" y="33"/>
                </a:cubicBezTo>
                <a:cubicBezTo>
                  <a:pt x="1182" y="33"/>
                  <a:pt x="1182" y="33"/>
                  <a:pt x="1182" y="33"/>
                </a:cubicBezTo>
                <a:cubicBezTo>
                  <a:pt x="1182" y="33"/>
                  <a:pt x="1182" y="33"/>
                  <a:pt x="1182" y="33"/>
                </a:cubicBezTo>
                <a:cubicBezTo>
                  <a:pt x="1179" y="33"/>
                  <a:pt x="1179" y="33"/>
                  <a:pt x="1179" y="33"/>
                </a:cubicBezTo>
                <a:cubicBezTo>
                  <a:pt x="1179" y="37"/>
                  <a:pt x="1179" y="37"/>
                  <a:pt x="1179" y="37"/>
                </a:cubicBezTo>
                <a:cubicBezTo>
                  <a:pt x="1186" y="31"/>
                  <a:pt x="1192" y="26"/>
                  <a:pt x="1197" y="19"/>
                </a:cubicBezTo>
                <a:cubicBezTo>
                  <a:pt x="1197" y="19"/>
                  <a:pt x="1197" y="19"/>
                  <a:pt x="1197" y="19"/>
                </a:cubicBezTo>
                <a:cubicBezTo>
                  <a:pt x="1196" y="18"/>
                  <a:pt x="1196" y="18"/>
                  <a:pt x="1196" y="18"/>
                </a:cubicBezTo>
                <a:cubicBezTo>
                  <a:pt x="1196" y="18"/>
                  <a:pt x="1196" y="18"/>
                  <a:pt x="1196" y="18"/>
                </a:cubicBezTo>
                <a:moveTo>
                  <a:pt x="494" y="18"/>
                </a:moveTo>
                <a:cubicBezTo>
                  <a:pt x="494" y="20"/>
                  <a:pt x="494" y="20"/>
                  <a:pt x="494" y="20"/>
                </a:cubicBezTo>
                <a:cubicBezTo>
                  <a:pt x="494" y="21"/>
                  <a:pt x="495" y="22"/>
                  <a:pt x="495" y="23"/>
                </a:cubicBezTo>
                <a:cubicBezTo>
                  <a:pt x="495" y="24"/>
                  <a:pt x="494" y="24"/>
                  <a:pt x="494" y="25"/>
                </a:cubicBezTo>
                <a:cubicBezTo>
                  <a:pt x="494" y="28"/>
                  <a:pt x="494" y="28"/>
                  <a:pt x="494" y="28"/>
                </a:cubicBezTo>
                <a:cubicBezTo>
                  <a:pt x="495" y="27"/>
                  <a:pt x="495" y="26"/>
                  <a:pt x="496" y="26"/>
                </a:cubicBezTo>
                <a:cubicBezTo>
                  <a:pt x="496" y="19"/>
                  <a:pt x="496" y="19"/>
                  <a:pt x="496" y="19"/>
                </a:cubicBezTo>
                <a:cubicBezTo>
                  <a:pt x="496" y="19"/>
                  <a:pt x="495" y="19"/>
                  <a:pt x="495" y="19"/>
                </a:cubicBezTo>
                <a:cubicBezTo>
                  <a:pt x="495" y="18"/>
                  <a:pt x="494" y="18"/>
                  <a:pt x="494" y="18"/>
                </a:cubicBezTo>
                <a:moveTo>
                  <a:pt x="132" y="17"/>
                </a:moveTo>
                <a:cubicBezTo>
                  <a:pt x="132" y="18"/>
                  <a:pt x="132" y="18"/>
                  <a:pt x="132" y="18"/>
                </a:cubicBezTo>
                <a:cubicBezTo>
                  <a:pt x="134" y="19"/>
                  <a:pt x="135" y="19"/>
                  <a:pt x="137" y="19"/>
                </a:cubicBezTo>
                <a:cubicBezTo>
                  <a:pt x="137" y="19"/>
                  <a:pt x="137" y="19"/>
                  <a:pt x="137" y="19"/>
                </a:cubicBezTo>
                <a:cubicBezTo>
                  <a:pt x="137" y="19"/>
                  <a:pt x="137" y="19"/>
                  <a:pt x="137" y="19"/>
                </a:cubicBezTo>
                <a:cubicBezTo>
                  <a:pt x="137" y="19"/>
                  <a:pt x="137" y="19"/>
                  <a:pt x="137" y="19"/>
                </a:cubicBezTo>
                <a:cubicBezTo>
                  <a:pt x="144" y="21"/>
                  <a:pt x="150" y="23"/>
                  <a:pt x="155" y="27"/>
                </a:cubicBezTo>
                <a:cubicBezTo>
                  <a:pt x="155" y="26"/>
                  <a:pt x="155" y="26"/>
                  <a:pt x="155" y="26"/>
                </a:cubicBezTo>
                <a:cubicBezTo>
                  <a:pt x="150" y="22"/>
                  <a:pt x="145" y="20"/>
                  <a:pt x="139" y="18"/>
                </a:cubicBezTo>
                <a:cubicBezTo>
                  <a:pt x="137" y="18"/>
                  <a:pt x="134" y="18"/>
                  <a:pt x="132" y="17"/>
                </a:cubicBezTo>
                <a:moveTo>
                  <a:pt x="1109" y="16"/>
                </a:moveTo>
                <a:cubicBezTo>
                  <a:pt x="1107" y="17"/>
                  <a:pt x="1105" y="19"/>
                  <a:pt x="1103" y="20"/>
                </a:cubicBezTo>
                <a:cubicBezTo>
                  <a:pt x="1103" y="21"/>
                  <a:pt x="1103" y="21"/>
                  <a:pt x="1103" y="21"/>
                </a:cubicBezTo>
                <a:cubicBezTo>
                  <a:pt x="1103" y="21"/>
                  <a:pt x="1103" y="21"/>
                  <a:pt x="1103" y="21"/>
                </a:cubicBezTo>
                <a:cubicBezTo>
                  <a:pt x="1103" y="21"/>
                  <a:pt x="1102" y="21"/>
                  <a:pt x="1102" y="21"/>
                </a:cubicBezTo>
                <a:cubicBezTo>
                  <a:pt x="1102" y="21"/>
                  <a:pt x="1102" y="21"/>
                  <a:pt x="1102" y="21"/>
                </a:cubicBezTo>
                <a:cubicBezTo>
                  <a:pt x="1101" y="21"/>
                  <a:pt x="1101" y="21"/>
                  <a:pt x="1100" y="20"/>
                </a:cubicBezTo>
                <a:cubicBezTo>
                  <a:pt x="1100" y="22"/>
                  <a:pt x="1100" y="22"/>
                  <a:pt x="1100" y="22"/>
                </a:cubicBezTo>
                <a:cubicBezTo>
                  <a:pt x="1103" y="25"/>
                  <a:pt x="1106" y="28"/>
                  <a:pt x="1109" y="31"/>
                </a:cubicBezTo>
                <a:cubicBezTo>
                  <a:pt x="1109" y="28"/>
                  <a:pt x="1109" y="28"/>
                  <a:pt x="1109" y="28"/>
                </a:cubicBezTo>
                <a:cubicBezTo>
                  <a:pt x="1109" y="28"/>
                  <a:pt x="1109" y="28"/>
                  <a:pt x="1109" y="28"/>
                </a:cubicBezTo>
                <a:cubicBezTo>
                  <a:pt x="1107" y="27"/>
                  <a:pt x="1105" y="25"/>
                  <a:pt x="1104" y="24"/>
                </a:cubicBezTo>
                <a:cubicBezTo>
                  <a:pt x="1104" y="23"/>
                  <a:pt x="1104" y="23"/>
                  <a:pt x="1104" y="23"/>
                </a:cubicBezTo>
                <a:cubicBezTo>
                  <a:pt x="1104" y="23"/>
                  <a:pt x="1104" y="23"/>
                  <a:pt x="1104" y="23"/>
                </a:cubicBezTo>
                <a:cubicBezTo>
                  <a:pt x="1105" y="20"/>
                  <a:pt x="1107" y="18"/>
                  <a:pt x="1109" y="17"/>
                </a:cubicBezTo>
                <a:cubicBezTo>
                  <a:pt x="1109" y="16"/>
                  <a:pt x="1109" y="16"/>
                  <a:pt x="1109" y="16"/>
                </a:cubicBezTo>
                <a:moveTo>
                  <a:pt x="487" y="15"/>
                </a:moveTo>
                <a:cubicBezTo>
                  <a:pt x="483" y="15"/>
                  <a:pt x="480" y="17"/>
                  <a:pt x="477" y="18"/>
                </a:cubicBezTo>
                <a:cubicBezTo>
                  <a:pt x="477" y="18"/>
                  <a:pt x="477" y="18"/>
                  <a:pt x="477" y="18"/>
                </a:cubicBezTo>
                <a:cubicBezTo>
                  <a:pt x="477" y="18"/>
                  <a:pt x="477" y="18"/>
                  <a:pt x="477" y="18"/>
                </a:cubicBezTo>
                <a:cubicBezTo>
                  <a:pt x="476" y="18"/>
                  <a:pt x="476" y="19"/>
                  <a:pt x="475" y="19"/>
                </a:cubicBezTo>
                <a:cubicBezTo>
                  <a:pt x="474" y="20"/>
                  <a:pt x="474" y="21"/>
                  <a:pt x="473" y="21"/>
                </a:cubicBezTo>
                <a:cubicBezTo>
                  <a:pt x="473" y="23"/>
                  <a:pt x="473" y="23"/>
                  <a:pt x="473" y="23"/>
                </a:cubicBezTo>
                <a:cubicBezTo>
                  <a:pt x="474" y="22"/>
                  <a:pt x="474" y="22"/>
                  <a:pt x="475" y="21"/>
                </a:cubicBezTo>
                <a:cubicBezTo>
                  <a:pt x="477" y="21"/>
                  <a:pt x="478" y="20"/>
                  <a:pt x="479" y="19"/>
                </a:cubicBezTo>
                <a:cubicBezTo>
                  <a:pt x="479" y="18"/>
                  <a:pt x="479" y="18"/>
                  <a:pt x="479" y="18"/>
                </a:cubicBezTo>
                <a:cubicBezTo>
                  <a:pt x="479" y="18"/>
                  <a:pt x="479" y="18"/>
                  <a:pt x="479" y="18"/>
                </a:cubicBezTo>
                <a:cubicBezTo>
                  <a:pt x="480" y="18"/>
                  <a:pt x="482" y="17"/>
                  <a:pt x="484" y="17"/>
                </a:cubicBezTo>
                <a:cubicBezTo>
                  <a:pt x="484" y="17"/>
                  <a:pt x="485" y="17"/>
                  <a:pt x="486" y="17"/>
                </a:cubicBezTo>
                <a:cubicBezTo>
                  <a:pt x="487" y="18"/>
                  <a:pt x="487" y="18"/>
                  <a:pt x="487" y="18"/>
                </a:cubicBezTo>
                <a:cubicBezTo>
                  <a:pt x="486" y="19"/>
                  <a:pt x="486" y="19"/>
                  <a:pt x="486" y="19"/>
                </a:cubicBezTo>
                <a:cubicBezTo>
                  <a:pt x="482" y="24"/>
                  <a:pt x="477" y="29"/>
                  <a:pt x="473" y="34"/>
                </a:cubicBezTo>
                <a:cubicBezTo>
                  <a:pt x="473" y="36"/>
                  <a:pt x="473" y="36"/>
                  <a:pt x="473" y="36"/>
                </a:cubicBezTo>
                <a:cubicBezTo>
                  <a:pt x="473" y="36"/>
                  <a:pt x="473" y="35"/>
                  <a:pt x="474" y="35"/>
                </a:cubicBezTo>
                <a:cubicBezTo>
                  <a:pt x="477" y="30"/>
                  <a:pt x="482" y="26"/>
                  <a:pt x="486" y="21"/>
                </a:cubicBezTo>
                <a:cubicBezTo>
                  <a:pt x="486" y="21"/>
                  <a:pt x="486" y="21"/>
                  <a:pt x="486" y="21"/>
                </a:cubicBezTo>
                <a:cubicBezTo>
                  <a:pt x="486" y="21"/>
                  <a:pt x="486" y="21"/>
                  <a:pt x="486" y="21"/>
                </a:cubicBezTo>
                <a:cubicBezTo>
                  <a:pt x="487" y="21"/>
                  <a:pt x="488" y="20"/>
                  <a:pt x="489" y="19"/>
                </a:cubicBezTo>
                <a:cubicBezTo>
                  <a:pt x="489" y="19"/>
                  <a:pt x="490" y="18"/>
                  <a:pt x="492" y="18"/>
                </a:cubicBezTo>
                <a:cubicBezTo>
                  <a:pt x="492" y="18"/>
                  <a:pt x="492" y="18"/>
                  <a:pt x="492" y="18"/>
                </a:cubicBezTo>
                <a:cubicBezTo>
                  <a:pt x="492" y="18"/>
                  <a:pt x="492" y="18"/>
                  <a:pt x="492" y="18"/>
                </a:cubicBezTo>
                <a:cubicBezTo>
                  <a:pt x="492" y="16"/>
                  <a:pt x="492" y="16"/>
                  <a:pt x="492" y="16"/>
                </a:cubicBezTo>
                <a:cubicBezTo>
                  <a:pt x="490" y="16"/>
                  <a:pt x="488" y="15"/>
                  <a:pt x="487" y="15"/>
                </a:cubicBezTo>
                <a:cubicBezTo>
                  <a:pt x="487" y="15"/>
                  <a:pt x="487" y="15"/>
                  <a:pt x="487" y="15"/>
                </a:cubicBezTo>
                <a:moveTo>
                  <a:pt x="1243" y="15"/>
                </a:moveTo>
                <a:cubicBezTo>
                  <a:pt x="1240" y="17"/>
                  <a:pt x="1236" y="19"/>
                  <a:pt x="1233" y="21"/>
                </a:cubicBezTo>
                <a:cubicBezTo>
                  <a:pt x="1233" y="26"/>
                  <a:pt x="1233" y="26"/>
                  <a:pt x="1233" y="26"/>
                </a:cubicBezTo>
                <a:cubicBezTo>
                  <a:pt x="1235" y="28"/>
                  <a:pt x="1235" y="31"/>
                  <a:pt x="1235" y="35"/>
                </a:cubicBezTo>
                <a:cubicBezTo>
                  <a:pt x="1235" y="35"/>
                  <a:pt x="1235" y="35"/>
                  <a:pt x="1235" y="35"/>
                </a:cubicBezTo>
                <a:cubicBezTo>
                  <a:pt x="1235" y="35"/>
                  <a:pt x="1235" y="35"/>
                  <a:pt x="1235" y="35"/>
                </a:cubicBezTo>
                <a:cubicBezTo>
                  <a:pt x="1234" y="37"/>
                  <a:pt x="1234" y="38"/>
                  <a:pt x="1234" y="40"/>
                </a:cubicBezTo>
                <a:cubicBezTo>
                  <a:pt x="1234" y="41"/>
                  <a:pt x="1234" y="42"/>
                  <a:pt x="1235" y="44"/>
                </a:cubicBezTo>
                <a:cubicBezTo>
                  <a:pt x="1235" y="46"/>
                  <a:pt x="1237" y="48"/>
                  <a:pt x="1239" y="49"/>
                </a:cubicBezTo>
                <a:cubicBezTo>
                  <a:pt x="1240" y="49"/>
                  <a:pt x="1241" y="49"/>
                  <a:pt x="1241" y="49"/>
                </a:cubicBezTo>
                <a:cubicBezTo>
                  <a:pt x="1242" y="49"/>
                  <a:pt x="1243" y="49"/>
                  <a:pt x="1243" y="49"/>
                </a:cubicBezTo>
                <a:cubicBezTo>
                  <a:pt x="1243" y="48"/>
                  <a:pt x="1243" y="48"/>
                  <a:pt x="1243" y="48"/>
                </a:cubicBezTo>
                <a:cubicBezTo>
                  <a:pt x="1242" y="48"/>
                  <a:pt x="1240" y="47"/>
                  <a:pt x="1238" y="46"/>
                </a:cubicBezTo>
                <a:cubicBezTo>
                  <a:pt x="1237" y="46"/>
                  <a:pt x="1237" y="46"/>
                  <a:pt x="1237" y="46"/>
                </a:cubicBezTo>
                <a:cubicBezTo>
                  <a:pt x="1238" y="45"/>
                  <a:pt x="1238" y="45"/>
                  <a:pt x="1238" y="45"/>
                </a:cubicBezTo>
                <a:cubicBezTo>
                  <a:pt x="1239" y="42"/>
                  <a:pt x="1241" y="41"/>
                  <a:pt x="1243" y="39"/>
                </a:cubicBezTo>
                <a:cubicBezTo>
                  <a:pt x="1243" y="39"/>
                  <a:pt x="1243" y="39"/>
                  <a:pt x="1243" y="39"/>
                </a:cubicBezTo>
                <a:cubicBezTo>
                  <a:pt x="1242" y="40"/>
                  <a:pt x="1241" y="40"/>
                  <a:pt x="1240" y="42"/>
                </a:cubicBezTo>
                <a:cubicBezTo>
                  <a:pt x="1240" y="42"/>
                  <a:pt x="1240" y="42"/>
                  <a:pt x="1240" y="42"/>
                </a:cubicBezTo>
                <a:cubicBezTo>
                  <a:pt x="1239" y="42"/>
                  <a:pt x="1239" y="42"/>
                  <a:pt x="1239" y="42"/>
                </a:cubicBezTo>
                <a:cubicBezTo>
                  <a:pt x="1239" y="42"/>
                  <a:pt x="1238" y="43"/>
                  <a:pt x="1237" y="43"/>
                </a:cubicBezTo>
                <a:cubicBezTo>
                  <a:pt x="1237" y="43"/>
                  <a:pt x="1237" y="43"/>
                  <a:pt x="1237" y="43"/>
                </a:cubicBezTo>
                <a:cubicBezTo>
                  <a:pt x="1236" y="43"/>
                  <a:pt x="1236" y="42"/>
                  <a:pt x="1235" y="41"/>
                </a:cubicBezTo>
                <a:cubicBezTo>
                  <a:pt x="1235" y="41"/>
                  <a:pt x="1235" y="41"/>
                  <a:pt x="1235" y="41"/>
                </a:cubicBezTo>
                <a:cubicBezTo>
                  <a:pt x="1235" y="41"/>
                  <a:pt x="1235" y="41"/>
                  <a:pt x="1235" y="41"/>
                </a:cubicBezTo>
                <a:cubicBezTo>
                  <a:pt x="1236" y="37"/>
                  <a:pt x="1236" y="33"/>
                  <a:pt x="1238" y="30"/>
                </a:cubicBezTo>
                <a:cubicBezTo>
                  <a:pt x="1238" y="30"/>
                  <a:pt x="1238" y="30"/>
                  <a:pt x="1238" y="30"/>
                </a:cubicBezTo>
                <a:cubicBezTo>
                  <a:pt x="1238" y="30"/>
                  <a:pt x="1238" y="30"/>
                  <a:pt x="1238" y="30"/>
                </a:cubicBezTo>
                <a:cubicBezTo>
                  <a:pt x="1240" y="29"/>
                  <a:pt x="1242" y="27"/>
                  <a:pt x="1243" y="26"/>
                </a:cubicBezTo>
                <a:cubicBezTo>
                  <a:pt x="1243" y="26"/>
                  <a:pt x="1243" y="26"/>
                  <a:pt x="1243" y="26"/>
                </a:cubicBezTo>
                <a:cubicBezTo>
                  <a:pt x="1241" y="26"/>
                  <a:pt x="1240" y="27"/>
                  <a:pt x="1238" y="28"/>
                </a:cubicBezTo>
                <a:cubicBezTo>
                  <a:pt x="1237" y="29"/>
                  <a:pt x="1237" y="29"/>
                  <a:pt x="1237" y="29"/>
                </a:cubicBezTo>
                <a:cubicBezTo>
                  <a:pt x="1237" y="28"/>
                  <a:pt x="1237" y="28"/>
                  <a:pt x="1237" y="28"/>
                </a:cubicBezTo>
                <a:cubicBezTo>
                  <a:pt x="1236" y="27"/>
                  <a:pt x="1234" y="25"/>
                  <a:pt x="1234" y="23"/>
                </a:cubicBezTo>
                <a:cubicBezTo>
                  <a:pt x="1234" y="22"/>
                  <a:pt x="1234" y="21"/>
                  <a:pt x="1234" y="21"/>
                </a:cubicBezTo>
                <a:cubicBezTo>
                  <a:pt x="1234" y="21"/>
                  <a:pt x="1234" y="21"/>
                  <a:pt x="1234" y="21"/>
                </a:cubicBezTo>
                <a:cubicBezTo>
                  <a:pt x="1243" y="15"/>
                  <a:pt x="1243" y="15"/>
                  <a:pt x="1243" y="15"/>
                </a:cubicBezTo>
                <a:cubicBezTo>
                  <a:pt x="1243" y="15"/>
                  <a:pt x="1243" y="15"/>
                  <a:pt x="1243" y="15"/>
                </a:cubicBezTo>
                <a:moveTo>
                  <a:pt x="704" y="15"/>
                </a:moveTo>
                <a:cubicBezTo>
                  <a:pt x="700" y="17"/>
                  <a:pt x="696" y="20"/>
                  <a:pt x="693" y="24"/>
                </a:cubicBezTo>
                <a:cubicBezTo>
                  <a:pt x="692" y="24"/>
                  <a:pt x="692" y="24"/>
                  <a:pt x="692" y="24"/>
                </a:cubicBezTo>
                <a:cubicBezTo>
                  <a:pt x="692" y="24"/>
                  <a:pt x="692" y="24"/>
                  <a:pt x="692" y="24"/>
                </a:cubicBezTo>
                <a:cubicBezTo>
                  <a:pt x="692" y="28"/>
                  <a:pt x="692" y="28"/>
                  <a:pt x="692" y="28"/>
                </a:cubicBezTo>
                <a:cubicBezTo>
                  <a:pt x="696" y="34"/>
                  <a:pt x="699" y="40"/>
                  <a:pt x="703" y="47"/>
                </a:cubicBezTo>
                <a:cubicBezTo>
                  <a:pt x="703" y="47"/>
                  <a:pt x="703" y="47"/>
                  <a:pt x="703" y="47"/>
                </a:cubicBezTo>
                <a:cubicBezTo>
                  <a:pt x="703" y="47"/>
                  <a:pt x="703" y="47"/>
                  <a:pt x="703" y="47"/>
                </a:cubicBezTo>
                <a:cubicBezTo>
                  <a:pt x="704" y="48"/>
                  <a:pt x="704" y="49"/>
                  <a:pt x="704" y="50"/>
                </a:cubicBezTo>
                <a:cubicBezTo>
                  <a:pt x="704" y="46"/>
                  <a:pt x="704" y="46"/>
                  <a:pt x="704" y="46"/>
                </a:cubicBezTo>
                <a:cubicBezTo>
                  <a:pt x="702" y="42"/>
                  <a:pt x="702" y="42"/>
                  <a:pt x="702" y="42"/>
                </a:cubicBezTo>
                <a:cubicBezTo>
                  <a:pt x="703" y="41"/>
                  <a:pt x="703" y="41"/>
                  <a:pt x="703" y="41"/>
                </a:cubicBezTo>
                <a:cubicBezTo>
                  <a:pt x="703" y="40"/>
                  <a:pt x="704" y="40"/>
                  <a:pt x="704" y="39"/>
                </a:cubicBezTo>
                <a:cubicBezTo>
                  <a:pt x="704" y="38"/>
                  <a:pt x="704" y="38"/>
                  <a:pt x="704" y="38"/>
                </a:cubicBezTo>
                <a:cubicBezTo>
                  <a:pt x="704" y="38"/>
                  <a:pt x="703" y="39"/>
                  <a:pt x="703" y="39"/>
                </a:cubicBezTo>
                <a:cubicBezTo>
                  <a:pt x="702" y="39"/>
                  <a:pt x="702" y="39"/>
                  <a:pt x="702" y="39"/>
                </a:cubicBezTo>
                <a:cubicBezTo>
                  <a:pt x="702" y="39"/>
                  <a:pt x="702" y="39"/>
                  <a:pt x="702" y="39"/>
                </a:cubicBezTo>
                <a:cubicBezTo>
                  <a:pt x="701" y="39"/>
                  <a:pt x="701" y="39"/>
                  <a:pt x="701" y="39"/>
                </a:cubicBezTo>
                <a:cubicBezTo>
                  <a:pt x="693" y="26"/>
                  <a:pt x="693" y="26"/>
                  <a:pt x="693" y="26"/>
                </a:cubicBezTo>
                <a:cubicBezTo>
                  <a:pt x="693" y="26"/>
                  <a:pt x="693" y="26"/>
                  <a:pt x="693" y="26"/>
                </a:cubicBezTo>
                <a:cubicBezTo>
                  <a:pt x="696" y="21"/>
                  <a:pt x="700" y="19"/>
                  <a:pt x="704" y="16"/>
                </a:cubicBezTo>
                <a:cubicBezTo>
                  <a:pt x="704" y="15"/>
                  <a:pt x="704" y="15"/>
                  <a:pt x="704" y="15"/>
                </a:cubicBezTo>
                <a:moveTo>
                  <a:pt x="1262" y="14"/>
                </a:moveTo>
                <a:cubicBezTo>
                  <a:pt x="1256" y="17"/>
                  <a:pt x="1251" y="21"/>
                  <a:pt x="1245" y="24"/>
                </a:cubicBezTo>
                <a:cubicBezTo>
                  <a:pt x="1245" y="25"/>
                  <a:pt x="1245" y="25"/>
                  <a:pt x="1245" y="25"/>
                </a:cubicBezTo>
                <a:cubicBezTo>
                  <a:pt x="1251" y="21"/>
                  <a:pt x="1256" y="18"/>
                  <a:pt x="1262" y="15"/>
                </a:cubicBezTo>
                <a:cubicBezTo>
                  <a:pt x="1262" y="14"/>
                  <a:pt x="1262" y="14"/>
                  <a:pt x="1262" y="14"/>
                </a:cubicBezTo>
                <a:moveTo>
                  <a:pt x="1199" y="14"/>
                </a:moveTo>
                <a:cubicBezTo>
                  <a:pt x="1199" y="16"/>
                  <a:pt x="1199" y="16"/>
                  <a:pt x="1199" y="16"/>
                </a:cubicBezTo>
                <a:cubicBezTo>
                  <a:pt x="1200" y="17"/>
                  <a:pt x="1201" y="18"/>
                  <a:pt x="1201" y="19"/>
                </a:cubicBezTo>
                <a:cubicBezTo>
                  <a:pt x="1201" y="19"/>
                  <a:pt x="1201" y="19"/>
                  <a:pt x="1201" y="19"/>
                </a:cubicBezTo>
                <a:cubicBezTo>
                  <a:pt x="1201" y="20"/>
                  <a:pt x="1201" y="20"/>
                  <a:pt x="1201" y="20"/>
                </a:cubicBezTo>
                <a:cubicBezTo>
                  <a:pt x="1201" y="22"/>
                  <a:pt x="1200" y="24"/>
                  <a:pt x="1199" y="26"/>
                </a:cubicBezTo>
                <a:cubicBezTo>
                  <a:pt x="1199" y="28"/>
                  <a:pt x="1199" y="28"/>
                  <a:pt x="1199" y="28"/>
                </a:cubicBezTo>
                <a:cubicBezTo>
                  <a:pt x="1199" y="27"/>
                  <a:pt x="1200" y="26"/>
                  <a:pt x="1201" y="25"/>
                </a:cubicBezTo>
                <a:cubicBezTo>
                  <a:pt x="1202" y="23"/>
                  <a:pt x="1203" y="21"/>
                  <a:pt x="1203" y="20"/>
                </a:cubicBezTo>
                <a:cubicBezTo>
                  <a:pt x="1203" y="19"/>
                  <a:pt x="1202" y="17"/>
                  <a:pt x="1200" y="15"/>
                </a:cubicBezTo>
                <a:cubicBezTo>
                  <a:pt x="1200" y="15"/>
                  <a:pt x="1200" y="15"/>
                  <a:pt x="1200" y="15"/>
                </a:cubicBezTo>
                <a:cubicBezTo>
                  <a:pt x="1200" y="15"/>
                  <a:pt x="1200" y="15"/>
                  <a:pt x="1200" y="15"/>
                </a:cubicBezTo>
                <a:cubicBezTo>
                  <a:pt x="1199" y="15"/>
                  <a:pt x="1199" y="14"/>
                  <a:pt x="1199" y="14"/>
                </a:cubicBezTo>
                <a:moveTo>
                  <a:pt x="54" y="14"/>
                </a:moveTo>
                <a:cubicBezTo>
                  <a:pt x="53" y="16"/>
                  <a:pt x="53" y="18"/>
                  <a:pt x="53" y="20"/>
                </a:cubicBezTo>
                <a:cubicBezTo>
                  <a:pt x="53" y="20"/>
                  <a:pt x="53" y="20"/>
                  <a:pt x="53" y="20"/>
                </a:cubicBezTo>
                <a:cubicBezTo>
                  <a:pt x="52" y="21"/>
                  <a:pt x="52" y="21"/>
                  <a:pt x="52" y="21"/>
                </a:cubicBezTo>
                <a:cubicBezTo>
                  <a:pt x="51" y="21"/>
                  <a:pt x="50" y="21"/>
                  <a:pt x="49" y="22"/>
                </a:cubicBezTo>
                <a:cubicBezTo>
                  <a:pt x="49" y="23"/>
                  <a:pt x="49" y="23"/>
                  <a:pt x="49" y="23"/>
                </a:cubicBezTo>
                <a:cubicBezTo>
                  <a:pt x="50" y="23"/>
                  <a:pt x="50" y="23"/>
                  <a:pt x="51" y="23"/>
                </a:cubicBezTo>
                <a:cubicBezTo>
                  <a:pt x="52" y="23"/>
                  <a:pt x="53" y="23"/>
                  <a:pt x="54" y="23"/>
                </a:cubicBezTo>
                <a:cubicBezTo>
                  <a:pt x="54" y="14"/>
                  <a:pt x="54" y="14"/>
                  <a:pt x="54" y="14"/>
                </a:cubicBezTo>
                <a:moveTo>
                  <a:pt x="1113" y="14"/>
                </a:moveTo>
                <a:cubicBezTo>
                  <a:pt x="1112" y="14"/>
                  <a:pt x="1111" y="14"/>
                  <a:pt x="1111" y="15"/>
                </a:cubicBezTo>
                <a:cubicBezTo>
                  <a:pt x="1111" y="16"/>
                  <a:pt x="1111" y="16"/>
                  <a:pt x="1111" y="16"/>
                </a:cubicBezTo>
                <a:cubicBezTo>
                  <a:pt x="1111" y="15"/>
                  <a:pt x="1112" y="15"/>
                  <a:pt x="1113" y="15"/>
                </a:cubicBezTo>
                <a:cubicBezTo>
                  <a:pt x="1113" y="14"/>
                  <a:pt x="1113" y="14"/>
                  <a:pt x="1113" y="14"/>
                </a:cubicBezTo>
                <a:moveTo>
                  <a:pt x="1151" y="14"/>
                </a:moveTo>
                <a:cubicBezTo>
                  <a:pt x="1141" y="14"/>
                  <a:pt x="1131" y="17"/>
                  <a:pt x="1123" y="21"/>
                </a:cubicBezTo>
                <a:cubicBezTo>
                  <a:pt x="1123" y="21"/>
                  <a:pt x="1123" y="21"/>
                  <a:pt x="1123" y="21"/>
                </a:cubicBezTo>
                <a:cubicBezTo>
                  <a:pt x="1123" y="21"/>
                  <a:pt x="1123" y="21"/>
                  <a:pt x="1123" y="21"/>
                </a:cubicBezTo>
                <a:cubicBezTo>
                  <a:pt x="1120" y="23"/>
                  <a:pt x="1117" y="24"/>
                  <a:pt x="1115" y="26"/>
                </a:cubicBezTo>
                <a:cubicBezTo>
                  <a:pt x="1115" y="27"/>
                  <a:pt x="1115" y="27"/>
                  <a:pt x="1115" y="27"/>
                </a:cubicBezTo>
                <a:cubicBezTo>
                  <a:pt x="1116" y="26"/>
                  <a:pt x="1117" y="26"/>
                  <a:pt x="1117" y="25"/>
                </a:cubicBezTo>
                <a:cubicBezTo>
                  <a:pt x="1117" y="25"/>
                  <a:pt x="1117" y="25"/>
                  <a:pt x="1117" y="25"/>
                </a:cubicBezTo>
                <a:cubicBezTo>
                  <a:pt x="1132" y="18"/>
                  <a:pt x="1132" y="18"/>
                  <a:pt x="1132" y="18"/>
                </a:cubicBezTo>
                <a:cubicBezTo>
                  <a:pt x="1132" y="18"/>
                  <a:pt x="1132" y="18"/>
                  <a:pt x="1132" y="18"/>
                </a:cubicBezTo>
                <a:cubicBezTo>
                  <a:pt x="1138" y="17"/>
                  <a:pt x="1144" y="15"/>
                  <a:pt x="1150" y="15"/>
                </a:cubicBezTo>
                <a:cubicBezTo>
                  <a:pt x="1152" y="15"/>
                  <a:pt x="1153" y="15"/>
                  <a:pt x="1155" y="15"/>
                </a:cubicBezTo>
                <a:cubicBezTo>
                  <a:pt x="1155" y="15"/>
                  <a:pt x="1156" y="15"/>
                  <a:pt x="1157" y="15"/>
                </a:cubicBezTo>
                <a:cubicBezTo>
                  <a:pt x="1157" y="14"/>
                  <a:pt x="1157" y="14"/>
                  <a:pt x="1157" y="14"/>
                </a:cubicBezTo>
                <a:cubicBezTo>
                  <a:pt x="1156" y="14"/>
                  <a:pt x="1156" y="14"/>
                  <a:pt x="1156" y="14"/>
                </a:cubicBezTo>
                <a:cubicBezTo>
                  <a:pt x="1156" y="14"/>
                  <a:pt x="1156" y="14"/>
                  <a:pt x="1156" y="14"/>
                </a:cubicBezTo>
                <a:cubicBezTo>
                  <a:pt x="1155" y="14"/>
                  <a:pt x="1155" y="14"/>
                  <a:pt x="1154" y="14"/>
                </a:cubicBezTo>
                <a:cubicBezTo>
                  <a:pt x="1153" y="14"/>
                  <a:pt x="1152" y="14"/>
                  <a:pt x="1151" y="14"/>
                </a:cubicBezTo>
                <a:moveTo>
                  <a:pt x="400" y="14"/>
                </a:moveTo>
                <a:cubicBezTo>
                  <a:pt x="397" y="15"/>
                  <a:pt x="394" y="17"/>
                  <a:pt x="391" y="20"/>
                </a:cubicBezTo>
                <a:cubicBezTo>
                  <a:pt x="390" y="20"/>
                  <a:pt x="390" y="20"/>
                  <a:pt x="390" y="20"/>
                </a:cubicBezTo>
                <a:cubicBezTo>
                  <a:pt x="390" y="20"/>
                  <a:pt x="390" y="20"/>
                  <a:pt x="390" y="20"/>
                </a:cubicBezTo>
                <a:cubicBezTo>
                  <a:pt x="390" y="20"/>
                  <a:pt x="389" y="20"/>
                  <a:pt x="389" y="20"/>
                </a:cubicBezTo>
                <a:cubicBezTo>
                  <a:pt x="389" y="23"/>
                  <a:pt x="389" y="23"/>
                  <a:pt x="389" y="23"/>
                </a:cubicBezTo>
                <a:cubicBezTo>
                  <a:pt x="392" y="26"/>
                  <a:pt x="395" y="30"/>
                  <a:pt x="399" y="33"/>
                </a:cubicBezTo>
                <a:cubicBezTo>
                  <a:pt x="399" y="33"/>
                  <a:pt x="399" y="33"/>
                  <a:pt x="399" y="33"/>
                </a:cubicBezTo>
                <a:cubicBezTo>
                  <a:pt x="399" y="33"/>
                  <a:pt x="399" y="33"/>
                  <a:pt x="399" y="33"/>
                </a:cubicBezTo>
                <a:cubicBezTo>
                  <a:pt x="399" y="33"/>
                  <a:pt x="400" y="34"/>
                  <a:pt x="400" y="34"/>
                </a:cubicBezTo>
                <a:cubicBezTo>
                  <a:pt x="400" y="33"/>
                  <a:pt x="400" y="33"/>
                  <a:pt x="400" y="33"/>
                </a:cubicBezTo>
                <a:cubicBezTo>
                  <a:pt x="400" y="32"/>
                  <a:pt x="400" y="32"/>
                  <a:pt x="400" y="32"/>
                </a:cubicBezTo>
                <a:cubicBezTo>
                  <a:pt x="400" y="32"/>
                  <a:pt x="400" y="31"/>
                  <a:pt x="400" y="31"/>
                </a:cubicBezTo>
                <a:cubicBezTo>
                  <a:pt x="400" y="29"/>
                  <a:pt x="400" y="29"/>
                  <a:pt x="400" y="29"/>
                </a:cubicBezTo>
                <a:cubicBezTo>
                  <a:pt x="400" y="29"/>
                  <a:pt x="400" y="29"/>
                  <a:pt x="400" y="29"/>
                </a:cubicBezTo>
                <a:cubicBezTo>
                  <a:pt x="400" y="28"/>
                  <a:pt x="400" y="28"/>
                  <a:pt x="400" y="28"/>
                </a:cubicBezTo>
                <a:cubicBezTo>
                  <a:pt x="400" y="27"/>
                  <a:pt x="400" y="27"/>
                  <a:pt x="400" y="27"/>
                </a:cubicBezTo>
                <a:cubicBezTo>
                  <a:pt x="400" y="28"/>
                  <a:pt x="399" y="28"/>
                  <a:pt x="398" y="28"/>
                </a:cubicBezTo>
                <a:cubicBezTo>
                  <a:pt x="398" y="28"/>
                  <a:pt x="398" y="28"/>
                  <a:pt x="398" y="28"/>
                </a:cubicBezTo>
                <a:cubicBezTo>
                  <a:pt x="396" y="28"/>
                  <a:pt x="395" y="28"/>
                  <a:pt x="394" y="27"/>
                </a:cubicBezTo>
                <a:cubicBezTo>
                  <a:pt x="393" y="26"/>
                  <a:pt x="392" y="25"/>
                  <a:pt x="392" y="23"/>
                </a:cubicBezTo>
                <a:cubicBezTo>
                  <a:pt x="392" y="23"/>
                  <a:pt x="392" y="22"/>
                  <a:pt x="392" y="22"/>
                </a:cubicBezTo>
                <a:cubicBezTo>
                  <a:pt x="394" y="18"/>
                  <a:pt x="397" y="16"/>
                  <a:pt x="400" y="15"/>
                </a:cubicBezTo>
                <a:cubicBezTo>
                  <a:pt x="400" y="14"/>
                  <a:pt x="400" y="14"/>
                  <a:pt x="400" y="14"/>
                </a:cubicBezTo>
                <a:moveTo>
                  <a:pt x="445" y="13"/>
                </a:moveTo>
                <a:cubicBezTo>
                  <a:pt x="432" y="13"/>
                  <a:pt x="418" y="16"/>
                  <a:pt x="407" y="23"/>
                </a:cubicBezTo>
                <a:cubicBezTo>
                  <a:pt x="407" y="23"/>
                  <a:pt x="407" y="23"/>
                  <a:pt x="407" y="23"/>
                </a:cubicBezTo>
                <a:cubicBezTo>
                  <a:pt x="407" y="23"/>
                  <a:pt x="407" y="23"/>
                  <a:pt x="407" y="23"/>
                </a:cubicBezTo>
                <a:cubicBezTo>
                  <a:pt x="406" y="23"/>
                  <a:pt x="404" y="25"/>
                  <a:pt x="402" y="26"/>
                </a:cubicBezTo>
                <a:cubicBezTo>
                  <a:pt x="402" y="27"/>
                  <a:pt x="402" y="27"/>
                  <a:pt x="402" y="27"/>
                </a:cubicBezTo>
                <a:cubicBezTo>
                  <a:pt x="413" y="20"/>
                  <a:pt x="424" y="16"/>
                  <a:pt x="437" y="14"/>
                </a:cubicBezTo>
                <a:cubicBezTo>
                  <a:pt x="437" y="14"/>
                  <a:pt x="437" y="14"/>
                  <a:pt x="437" y="14"/>
                </a:cubicBezTo>
                <a:cubicBezTo>
                  <a:pt x="437" y="14"/>
                  <a:pt x="437" y="14"/>
                  <a:pt x="437" y="14"/>
                </a:cubicBezTo>
                <a:cubicBezTo>
                  <a:pt x="437" y="14"/>
                  <a:pt x="437" y="14"/>
                  <a:pt x="437" y="14"/>
                </a:cubicBezTo>
                <a:cubicBezTo>
                  <a:pt x="439" y="14"/>
                  <a:pt x="442" y="14"/>
                  <a:pt x="444" y="14"/>
                </a:cubicBezTo>
                <a:cubicBezTo>
                  <a:pt x="445" y="14"/>
                  <a:pt x="446" y="14"/>
                  <a:pt x="447" y="14"/>
                </a:cubicBezTo>
                <a:cubicBezTo>
                  <a:pt x="447" y="13"/>
                  <a:pt x="447" y="13"/>
                  <a:pt x="447" y="13"/>
                </a:cubicBezTo>
                <a:cubicBezTo>
                  <a:pt x="446" y="13"/>
                  <a:pt x="445" y="13"/>
                  <a:pt x="445" y="13"/>
                </a:cubicBezTo>
                <a:moveTo>
                  <a:pt x="284" y="13"/>
                </a:moveTo>
                <a:cubicBezTo>
                  <a:pt x="279" y="13"/>
                  <a:pt x="273" y="14"/>
                  <a:pt x="268" y="15"/>
                </a:cubicBezTo>
                <a:cubicBezTo>
                  <a:pt x="268" y="15"/>
                  <a:pt x="268" y="15"/>
                  <a:pt x="268" y="15"/>
                </a:cubicBezTo>
                <a:cubicBezTo>
                  <a:pt x="268" y="15"/>
                  <a:pt x="268" y="15"/>
                  <a:pt x="268" y="15"/>
                </a:cubicBezTo>
                <a:cubicBezTo>
                  <a:pt x="244" y="18"/>
                  <a:pt x="221" y="28"/>
                  <a:pt x="204" y="47"/>
                </a:cubicBezTo>
                <a:cubicBezTo>
                  <a:pt x="204" y="48"/>
                  <a:pt x="204" y="48"/>
                  <a:pt x="204" y="48"/>
                </a:cubicBezTo>
                <a:cubicBezTo>
                  <a:pt x="205" y="48"/>
                  <a:pt x="205" y="48"/>
                  <a:pt x="205" y="48"/>
                </a:cubicBezTo>
                <a:cubicBezTo>
                  <a:pt x="214" y="36"/>
                  <a:pt x="228" y="29"/>
                  <a:pt x="242" y="22"/>
                </a:cubicBezTo>
                <a:cubicBezTo>
                  <a:pt x="242" y="22"/>
                  <a:pt x="242" y="22"/>
                  <a:pt x="242" y="22"/>
                </a:cubicBezTo>
                <a:cubicBezTo>
                  <a:pt x="242" y="22"/>
                  <a:pt x="242" y="22"/>
                  <a:pt x="242" y="22"/>
                </a:cubicBezTo>
                <a:cubicBezTo>
                  <a:pt x="255" y="18"/>
                  <a:pt x="269" y="15"/>
                  <a:pt x="284" y="14"/>
                </a:cubicBezTo>
                <a:cubicBezTo>
                  <a:pt x="284" y="13"/>
                  <a:pt x="284" y="13"/>
                  <a:pt x="284" y="13"/>
                </a:cubicBezTo>
                <a:moveTo>
                  <a:pt x="560" y="13"/>
                </a:moveTo>
                <a:cubicBezTo>
                  <a:pt x="555" y="15"/>
                  <a:pt x="549" y="16"/>
                  <a:pt x="544" y="19"/>
                </a:cubicBezTo>
                <a:cubicBezTo>
                  <a:pt x="544" y="20"/>
                  <a:pt x="544" y="20"/>
                  <a:pt x="544" y="20"/>
                </a:cubicBezTo>
                <a:cubicBezTo>
                  <a:pt x="549" y="18"/>
                  <a:pt x="555" y="16"/>
                  <a:pt x="560" y="14"/>
                </a:cubicBezTo>
                <a:cubicBezTo>
                  <a:pt x="560" y="13"/>
                  <a:pt x="560" y="13"/>
                  <a:pt x="560" y="13"/>
                </a:cubicBezTo>
                <a:moveTo>
                  <a:pt x="292" y="12"/>
                </a:moveTo>
                <a:cubicBezTo>
                  <a:pt x="290" y="12"/>
                  <a:pt x="288" y="13"/>
                  <a:pt x="286" y="13"/>
                </a:cubicBezTo>
                <a:cubicBezTo>
                  <a:pt x="286" y="14"/>
                  <a:pt x="286" y="14"/>
                  <a:pt x="286" y="14"/>
                </a:cubicBezTo>
                <a:cubicBezTo>
                  <a:pt x="289" y="13"/>
                  <a:pt x="292" y="13"/>
                  <a:pt x="295" y="13"/>
                </a:cubicBezTo>
                <a:cubicBezTo>
                  <a:pt x="306" y="13"/>
                  <a:pt x="316" y="14"/>
                  <a:pt x="327" y="17"/>
                </a:cubicBezTo>
                <a:cubicBezTo>
                  <a:pt x="327" y="17"/>
                  <a:pt x="327" y="17"/>
                  <a:pt x="327" y="17"/>
                </a:cubicBezTo>
                <a:cubicBezTo>
                  <a:pt x="327" y="17"/>
                  <a:pt x="327" y="17"/>
                  <a:pt x="327" y="17"/>
                </a:cubicBezTo>
                <a:cubicBezTo>
                  <a:pt x="336" y="21"/>
                  <a:pt x="346" y="24"/>
                  <a:pt x="355" y="30"/>
                </a:cubicBezTo>
                <a:cubicBezTo>
                  <a:pt x="355" y="30"/>
                  <a:pt x="355" y="30"/>
                  <a:pt x="355" y="30"/>
                </a:cubicBezTo>
                <a:cubicBezTo>
                  <a:pt x="355" y="30"/>
                  <a:pt x="355" y="30"/>
                  <a:pt x="355" y="30"/>
                </a:cubicBezTo>
                <a:cubicBezTo>
                  <a:pt x="356" y="31"/>
                  <a:pt x="358" y="32"/>
                  <a:pt x="359" y="33"/>
                </a:cubicBezTo>
                <a:cubicBezTo>
                  <a:pt x="359" y="32"/>
                  <a:pt x="359" y="32"/>
                  <a:pt x="359" y="32"/>
                </a:cubicBezTo>
                <a:cubicBezTo>
                  <a:pt x="341" y="20"/>
                  <a:pt x="321" y="13"/>
                  <a:pt x="298" y="13"/>
                </a:cubicBezTo>
                <a:cubicBezTo>
                  <a:pt x="297" y="13"/>
                  <a:pt x="297" y="13"/>
                  <a:pt x="296" y="13"/>
                </a:cubicBezTo>
                <a:cubicBezTo>
                  <a:pt x="296" y="13"/>
                  <a:pt x="296" y="13"/>
                  <a:pt x="296" y="13"/>
                </a:cubicBezTo>
                <a:cubicBezTo>
                  <a:pt x="296" y="13"/>
                  <a:pt x="296" y="13"/>
                  <a:pt x="296" y="13"/>
                </a:cubicBezTo>
                <a:cubicBezTo>
                  <a:pt x="295" y="13"/>
                  <a:pt x="294" y="12"/>
                  <a:pt x="292" y="12"/>
                </a:cubicBezTo>
                <a:moveTo>
                  <a:pt x="681" y="12"/>
                </a:moveTo>
                <a:cubicBezTo>
                  <a:pt x="681" y="15"/>
                  <a:pt x="681" y="15"/>
                  <a:pt x="681" y="15"/>
                </a:cubicBezTo>
                <a:cubicBezTo>
                  <a:pt x="684" y="18"/>
                  <a:pt x="687" y="22"/>
                  <a:pt x="690" y="26"/>
                </a:cubicBezTo>
                <a:cubicBezTo>
                  <a:pt x="690" y="23"/>
                  <a:pt x="690" y="23"/>
                  <a:pt x="690" y="23"/>
                </a:cubicBezTo>
                <a:cubicBezTo>
                  <a:pt x="689" y="22"/>
                  <a:pt x="688" y="22"/>
                  <a:pt x="688" y="21"/>
                </a:cubicBezTo>
                <a:cubicBezTo>
                  <a:pt x="687" y="20"/>
                  <a:pt x="687" y="20"/>
                  <a:pt x="687" y="20"/>
                </a:cubicBezTo>
                <a:cubicBezTo>
                  <a:pt x="688" y="20"/>
                  <a:pt x="688" y="20"/>
                  <a:pt x="688" y="20"/>
                </a:cubicBezTo>
                <a:cubicBezTo>
                  <a:pt x="689" y="19"/>
                  <a:pt x="689" y="18"/>
                  <a:pt x="690" y="18"/>
                </a:cubicBezTo>
                <a:cubicBezTo>
                  <a:pt x="690" y="16"/>
                  <a:pt x="690" y="16"/>
                  <a:pt x="690" y="16"/>
                </a:cubicBezTo>
                <a:cubicBezTo>
                  <a:pt x="689" y="17"/>
                  <a:pt x="688" y="17"/>
                  <a:pt x="686" y="18"/>
                </a:cubicBezTo>
                <a:cubicBezTo>
                  <a:pt x="686" y="18"/>
                  <a:pt x="686" y="18"/>
                  <a:pt x="686" y="18"/>
                </a:cubicBezTo>
                <a:cubicBezTo>
                  <a:pt x="685" y="17"/>
                  <a:pt x="685" y="17"/>
                  <a:pt x="685" y="17"/>
                </a:cubicBezTo>
                <a:cubicBezTo>
                  <a:pt x="685" y="17"/>
                  <a:pt x="684" y="16"/>
                  <a:pt x="683" y="15"/>
                </a:cubicBezTo>
                <a:cubicBezTo>
                  <a:pt x="682" y="14"/>
                  <a:pt x="682" y="13"/>
                  <a:pt x="681" y="12"/>
                </a:cubicBezTo>
                <a:moveTo>
                  <a:pt x="757" y="12"/>
                </a:moveTo>
                <a:cubicBezTo>
                  <a:pt x="757" y="13"/>
                  <a:pt x="757" y="13"/>
                  <a:pt x="757" y="14"/>
                </a:cubicBezTo>
                <a:cubicBezTo>
                  <a:pt x="757" y="15"/>
                  <a:pt x="757" y="15"/>
                  <a:pt x="757" y="16"/>
                </a:cubicBezTo>
                <a:cubicBezTo>
                  <a:pt x="757" y="12"/>
                  <a:pt x="757" y="12"/>
                  <a:pt x="757" y="12"/>
                </a:cubicBezTo>
                <a:moveTo>
                  <a:pt x="1192" y="12"/>
                </a:moveTo>
                <a:cubicBezTo>
                  <a:pt x="1192" y="12"/>
                  <a:pt x="1192" y="12"/>
                  <a:pt x="1192" y="12"/>
                </a:cubicBezTo>
                <a:cubicBezTo>
                  <a:pt x="1191" y="12"/>
                  <a:pt x="1191" y="12"/>
                  <a:pt x="1190" y="13"/>
                </a:cubicBezTo>
                <a:cubicBezTo>
                  <a:pt x="1186" y="14"/>
                  <a:pt x="1183" y="18"/>
                  <a:pt x="1179" y="20"/>
                </a:cubicBezTo>
                <a:cubicBezTo>
                  <a:pt x="1179" y="22"/>
                  <a:pt x="1179" y="22"/>
                  <a:pt x="1179" y="22"/>
                </a:cubicBezTo>
                <a:cubicBezTo>
                  <a:pt x="1183" y="19"/>
                  <a:pt x="1186" y="15"/>
                  <a:pt x="1190" y="13"/>
                </a:cubicBezTo>
                <a:cubicBezTo>
                  <a:pt x="1191" y="13"/>
                  <a:pt x="1191" y="13"/>
                  <a:pt x="1191" y="13"/>
                </a:cubicBezTo>
                <a:cubicBezTo>
                  <a:pt x="1191" y="13"/>
                  <a:pt x="1191" y="13"/>
                  <a:pt x="1191" y="13"/>
                </a:cubicBezTo>
                <a:cubicBezTo>
                  <a:pt x="1191" y="13"/>
                  <a:pt x="1192" y="13"/>
                  <a:pt x="1192" y="13"/>
                </a:cubicBezTo>
                <a:cubicBezTo>
                  <a:pt x="1194" y="13"/>
                  <a:pt x="1195" y="13"/>
                  <a:pt x="1197" y="14"/>
                </a:cubicBezTo>
                <a:cubicBezTo>
                  <a:pt x="1197" y="13"/>
                  <a:pt x="1197" y="13"/>
                  <a:pt x="1197" y="13"/>
                </a:cubicBezTo>
                <a:cubicBezTo>
                  <a:pt x="1195" y="13"/>
                  <a:pt x="1194" y="12"/>
                  <a:pt x="1192" y="12"/>
                </a:cubicBezTo>
                <a:moveTo>
                  <a:pt x="1006" y="11"/>
                </a:moveTo>
                <a:cubicBezTo>
                  <a:pt x="1006" y="12"/>
                  <a:pt x="1006" y="12"/>
                  <a:pt x="1006" y="12"/>
                </a:cubicBezTo>
                <a:cubicBezTo>
                  <a:pt x="1018" y="12"/>
                  <a:pt x="1030" y="15"/>
                  <a:pt x="1041" y="19"/>
                </a:cubicBezTo>
                <a:cubicBezTo>
                  <a:pt x="1041" y="19"/>
                  <a:pt x="1041" y="19"/>
                  <a:pt x="1041" y="19"/>
                </a:cubicBezTo>
                <a:cubicBezTo>
                  <a:pt x="1051" y="22"/>
                  <a:pt x="1059" y="28"/>
                  <a:pt x="1068" y="32"/>
                </a:cubicBezTo>
                <a:cubicBezTo>
                  <a:pt x="1068" y="32"/>
                  <a:pt x="1068" y="32"/>
                  <a:pt x="1068" y="32"/>
                </a:cubicBezTo>
                <a:cubicBezTo>
                  <a:pt x="1068" y="32"/>
                  <a:pt x="1068" y="32"/>
                  <a:pt x="1068" y="32"/>
                </a:cubicBezTo>
                <a:cubicBezTo>
                  <a:pt x="1079" y="41"/>
                  <a:pt x="1088" y="51"/>
                  <a:pt x="1098" y="60"/>
                </a:cubicBezTo>
                <a:cubicBezTo>
                  <a:pt x="1098" y="58"/>
                  <a:pt x="1098" y="58"/>
                  <a:pt x="1098" y="58"/>
                </a:cubicBezTo>
                <a:cubicBezTo>
                  <a:pt x="1097" y="57"/>
                  <a:pt x="1095" y="55"/>
                  <a:pt x="1094" y="55"/>
                </a:cubicBezTo>
                <a:cubicBezTo>
                  <a:pt x="1094" y="55"/>
                  <a:pt x="1094" y="55"/>
                  <a:pt x="1094" y="55"/>
                </a:cubicBezTo>
                <a:cubicBezTo>
                  <a:pt x="1094" y="54"/>
                  <a:pt x="1094" y="54"/>
                  <a:pt x="1094" y="54"/>
                </a:cubicBezTo>
                <a:cubicBezTo>
                  <a:pt x="1086" y="45"/>
                  <a:pt x="1076" y="38"/>
                  <a:pt x="1066" y="30"/>
                </a:cubicBezTo>
                <a:cubicBezTo>
                  <a:pt x="1055" y="23"/>
                  <a:pt x="1042" y="17"/>
                  <a:pt x="1029" y="14"/>
                </a:cubicBezTo>
                <a:cubicBezTo>
                  <a:pt x="1029" y="14"/>
                  <a:pt x="1029" y="14"/>
                  <a:pt x="1029" y="14"/>
                </a:cubicBezTo>
                <a:cubicBezTo>
                  <a:pt x="1029" y="14"/>
                  <a:pt x="1029" y="14"/>
                  <a:pt x="1029" y="14"/>
                </a:cubicBezTo>
                <a:cubicBezTo>
                  <a:pt x="1022" y="12"/>
                  <a:pt x="1014" y="12"/>
                  <a:pt x="1006" y="11"/>
                </a:cubicBezTo>
                <a:moveTo>
                  <a:pt x="1004" y="11"/>
                </a:moveTo>
                <a:cubicBezTo>
                  <a:pt x="992" y="11"/>
                  <a:pt x="981" y="13"/>
                  <a:pt x="971" y="17"/>
                </a:cubicBezTo>
                <a:cubicBezTo>
                  <a:pt x="970" y="17"/>
                  <a:pt x="970" y="17"/>
                  <a:pt x="970" y="17"/>
                </a:cubicBezTo>
                <a:cubicBezTo>
                  <a:pt x="970" y="17"/>
                  <a:pt x="970" y="17"/>
                  <a:pt x="970" y="17"/>
                </a:cubicBezTo>
                <a:cubicBezTo>
                  <a:pt x="953" y="21"/>
                  <a:pt x="938" y="30"/>
                  <a:pt x="921" y="38"/>
                </a:cubicBezTo>
                <a:cubicBezTo>
                  <a:pt x="917" y="41"/>
                  <a:pt x="914" y="45"/>
                  <a:pt x="910" y="48"/>
                </a:cubicBezTo>
                <a:cubicBezTo>
                  <a:pt x="910" y="50"/>
                  <a:pt x="910" y="50"/>
                  <a:pt x="910" y="50"/>
                </a:cubicBezTo>
                <a:cubicBezTo>
                  <a:pt x="913" y="46"/>
                  <a:pt x="918" y="43"/>
                  <a:pt x="921" y="40"/>
                </a:cubicBezTo>
                <a:cubicBezTo>
                  <a:pt x="921" y="40"/>
                  <a:pt x="921" y="40"/>
                  <a:pt x="921" y="40"/>
                </a:cubicBezTo>
                <a:cubicBezTo>
                  <a:pt x="921" y="40"/>
                  <a:pt x="921" y="40"/>
                  <a:pt x="921" y="40"/>
                </a:cubicBezTo>
                <a:cubicBezTo>
                  <a:pt x="931" y="33"/>
                  <a:pt x="942" y="28"/>
                  <a:pt x="953" y="23"/>
                </a:cubicBezTo>
                <a:cubicBezTo>
                  <a:pt x="953" y="23"/>
                  <a:pt x="953" y="23"/>
                  <a:pt x="953" y="23"/>
                </a:cubicBezTo>
                <a:cubicBezTo>
                  <a:pt x="953" y="23"/>
                  <a:pt x="953" y="23"/>
                  <a:pt x="953" y="23"/>
                </a:cubicBezTo>
                <a:cubicBezTo>
                  <a:pt x="965" y="20"/>
                  <a:pt x="977" y="14"/>
                  <a:pt x="990" y="13"/>
                </a:cubicBezTo>
                <a:cubicBezTo>
                  <a:pt x="990" y="13"/>
                  <a:pt x="990" y="13"/>
                  <a:pt x="990" y="13"/>
                </a:cubicBezTo>
                <a:cubicBezTo>
                  <a:pt x="995" y="12"/>
                  <a:pt x="999" y="12"/>
                  <a:pt x="1004" y="12"/>
                </a:cubicBezTo>
                <a:cubicBezTo>
                  <a:pt x="1004" y="11"/>
                  <a:pt x="1004" y="11"/>
                  <a:pt x="1004" y="11"/>
                </a:cubicBezTo>
                <a:moveTo>
                  <a:pt x="1277" y="10"/>
                </a:moveTo>
                <a:cubicBezTo>
                  <a:pt x="1273" y="11"/>
                  <a:pt x="1268" y="12"/>
                  <a:pt x="1264" y="14"/>
                </a:cubicBezTo>
                <a:cubicBezTo>
                  <a:pt x="1264" y="14"/>
                  <a:pt x="1264" y="14"/>
                  <a:pt x="1264" y="14"/>
                </a:cubicBezTo>
                <a:cubicBezTo>
                  <a:pt x="1268" y="13"/>
                  <a:pt x="1272" y="11"/>
                  <a:pt x="1276" y="11"/>
                </a:cubicBezTo>
                <a:cubicBezTo>
                  <a:pt x="1276" y="11"/>
                  <a:pt x="1277" y="10"/>
                  <a:pt x="1277" y="10"/>
                </a:cubicBezTo>
                <a:moveTo>
                  <a:pt x="1281" y="10"/>
                </a:moveTo>
                <a:cubicBezTo>
                  <a:pt x="1280" y="10"/>
                  <a:pt x="1279" y="10"/>
                  <a:pt x="1278" y="10"/>
                </a:cubicBezTo>
                <a:cubicBezTo>
                  <a:pt x="1279" y="10"/>
                  <a:pt x="1279" y="10"/>
                  <a:pt x="1279" y="10"/>
                </a:cubicBezTo>
                <a:cubicBezTo>
                  <a:pt x="1280" y="10"/>
                  <a:pt x="1282" y="10"/>
                  <a:pt x="1283" y="10"/>
                </a:cubicBezTo>
                <a:cubicBezTo>
                  <a:pt x="1283" y="10"/>
                  <a:pt x="1283" y="10"/>
                  <a:pt x="1283" y="10"/>
                </a:cubicBezTo>
                <a:cubicBezTo>
                  <a:pt x="1283" y="10"/>
                  <a:pt x="1283" y="10"/>
                  <a:pt x="1283" y="10"/>
                </a:cubicBezTo>
                <a:cubicBezTo>
                  <a:pt x="1283" y="10"/>
                  <a:pt x="1284" y="10"/>
                  <a:pt x="1284" y="10"/>
                </a:cubicBezTo>
                <a:cubicBezTo>
                  <a:pt x="1283" y="10"/>
                  <a:pt x="1282" y="10"/>
                  <a:pt x="1281" y="10"/>
                </a:cubicBezTo>
                <a:moveTo>
                  <a:pt x="202" y="10"/>
                </a:moveTo>
                <a:cubicBezTo>
                  <a:pt x="202" y="10"/>
                  <a:pt x="201" y="11"/>
                  <a:pt x="201" y="11"/>
                </a:cubicBezTo>
                <a:cubicBezTo>
                  <a:pt x="201" y="11"/>
                  <a:pt x="202" y="10"/>
                  <a:pt x="202" y="10"/>
                </a:cubicBezTo>
                <a:cubicBezTo>
                  <a:pt x="202" y="10"/>
                  <a:pt x="202" y="10"/>
                  <a:pt x="202" y="10"/>
                </a:cubicBezTo>
                <a:moveTo>
                  <a:pt x="608" y="9"/>
                </a:moveTo>
                <a:cubicBezTo>
                  <a:pt x="608" y="10"/>
                  <a:pt x="608" y="10"/>
                  <a:pt x="608" y="10"/>
                </a:cubicBezTo>
                <a:cubicBezTo>
                  <a:pt x="612" y="10"/>
                  <a:pt x="615" y="11"/>
                  <a:pt x="619" y="12"/>
                </a:cubicBezTo>
                <a:cubicBezTo>
                  <a:pt x="624" y="14"/>
                  <a:pt x="628" y="17"/>
                  <a:pt x="632" y="18"/>
                </a:cubicBezTo>
                <a:cubicBezTo>
                  <a:pt x="632" y="18"/>
                  <a:pt x="632" y="18"/>
                  <a:pt x="632" y="18"/>
                </a:cubicBezTo>
                <a:cubicBezTo>
                  <a:pt x="632" y="18"/>
                  <a:pt x="632" y="18"/>
                  <a:pt x="632" y="18"/>
                </a:cubicBezTo>
                <a:cubicBezTo>
                  <a:pt x="645" y="24"/>
                  <a:pt x="655" y="34"/>
                  <a:pt x="662" y="45"/>
                </a:cubicBezTo>
                <a:cubicBezTo>
                  <a:pt x="662" y="42"/>
                  <a:pt x="662" y="42"/>
                  <a:pt x="662" y="42"/>
                </a:cubicBezTo>
                <a:cubicBezTo>
                  <a:pt x="651" y="27"/>
                  <a:pt x="632" y="15"/>
                  <a:pt x="615" y="10"/>
                </a:cubicBezTo>
                <a:cubicBezTo>
                  <a:pt x="615" y="10"/>
                  <a:pt x="615" y="10"/>
                  <a:pt x="615" y="10"/>
                </a:cubicBezTo>
                <a:cubicBezTo>
                  <a:pt x="615" y="10"/>
                  <a:pt x="615" y="10"/>
                  <a:pt x="615" y="10"/>
                </a:cubicBezTo>
                <a:cubicBezTo>
                  <a:pt x="613" y="9"/>
                  <a:pt x="610" y="9"/>
                  <a:pt x="608" y="9"/>
                </a:cubicBezTo>
                <a:moveTo>
                  <a:pt x="10" y="8"/>
                </a:moveTo>
                <a:cubicBezTo>
                  <a:pt x="10" y="8"/>
                  <a:pt x="10" y="8"/>
                  <a:pt x="10" y="8"/>
                </a:cubicBezTo>
                <a:cubicBezTo>
                  <a:pt x="8" y="8"/>
                  <a:pt x="6" y="8"/>
                  <a:pt x="4" y="9"/>
                </a:cubicBezTo>
                <a:cubicBezTo>
                  <a:pt x="4" y="9"/>
                  <a:pt x="3" y="9"/>
                  <a:pt x="3" y="9"/>
                </a:cubicBezTo>
                <a:cubicBezTo>
                  <a:pt x="3" y="9"/>
                  <a:pt x="3" y="9"/>
                  <a:pt x="3" y="9"/>
                </a:cubicBezTo>
                <a:cubicBezTo>
                  <a:pt x="3" y="9"/>
                  <a:pt x="3" y="9"/>
                  <a:pt x="3" y="9"/>
                </a:cubicBezTo>
                <a:cubicBezTo>
                  <a:pt x="3" y="9"/>
                  <a:pt x="3" y="9"/>
                  <a:pt x="3" y="9"/>
                </a:cubicBezTo>
                <a:cubicBezTo>
                  <a:pt x="5" y="9"/>
                  <a:pt x="8" y="9"/>
                  <a:pt x="11" y="9"/>
                </a:cubicBezTo>
                <a:cubicBezTo>
                  <a:pt x="12" y="9"/>
                  <a:pt x="14" y="9"/>
                  <a:pt x="15" y="10"/>
                </a:cubicBezTo>
                <a:cubicBezTo>
                  <a:pt x="15" y="10"/>
                  <a:pt x="15" y="10"/>
                  <a:pt x="15" y="10"/>
                </a:cubicBezTo>
                <a:cubicBezTo>
                  <a:pt x="16" y="10"/>
                  <a:pt x="16" y="10"/>
                  <a:pt x="16" y="10"/>
                </a:cubicBezTo>
                <a:cubicBezTo>
                  <a:pt x="16" y="10"/>
                  <a:pt x="16" y="10"/>
                  <a:pt x="16" y="10"/>
                </a:cubicBezTo>
                <a:cubicBezTo>
                  <a:pt x="16" y="10"/>
                  <a:pt x="16" y="10"/>
                  <a:pt x="16" y="10"/>
                </a:cubicBezTo>
                <a:cubicBezTo>
                  <a:pt x="17" y="11"/>
                  <a:pt x="17" y="11"/>
                  <a:pt x="17" y="11"/>
                </a:cubicBezTo>
                <a:cubicBezTo>
                  <a:pt x="17" y="11"/>
                  <a:pt x="17" y="11"/>
                  <a:pt x="17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4" y="9"/>
                  <a:pt x="12" y="8"/>
                  <a:pt x="10" y="8"/>
                </a:cubicBezTo>
                <a:moveTo>
                  <a:pt x="715" y="8"/>
                </a:moveTo>
                <a:cubicBezTo>
                  <a:pt x="714" y="9"/>
                  <a:pt x="714" y="9"/>
                  <a:pt x="713" y="10"/>
                </a:cubicBezTo>
                <a:cubicBezTo>
                  <a:pt x="711" y="11"/>
                  <a:pt x="708" y="12"/>
                  <a:pt x="706" y="14"/>
                </a:cubicBezTo>
                <a:cubicBezTo>
                  <a:pt x="706" y="14"/>
                  <a:pt x="706" y="14"/>
                  <a:pt x="706" y="14"/>
                </a:cubicBezTo>
                <a:cubicBezTo>
                  <a:pt x="709" y="12"/>
                  <a:pt x="712" y="11"/>
                  <a:pt x="715" y="10"/>
                </a:cubicBezTo>
                <a:cubicBezTo>
                  <a:pt x="715" y="8"/>
                  <a:pt x="715" y="8"/>
                  <a:pt x="715" y="8"/>
                </a:cubicBezTo>
                <a:moveTo>
                  <a:pt x="83" y="67"/>
                </a:moveTo>
                <a:cubicBezTo>
                  <a:pt x="83" y="67"/>
                  <a:pt x="83" y="67"/>
                  <a:pt x="83" y="67"/>
                </a:cubicBezTo>
                <a:cubicBezTo>
                  <a:pt x="83" y="67"/>
                  <a:pt x="83" y="67"/>
                  <a:pt x="83" y="67"/>
                </a:cubicBezTo>
                <a:cubicBezTo>
                  <a:pt x="83" y="69"/>
                  <a:pt x="83" y="69"/>
                  <a:pt x="83" y="69"/>
                </a:cubicBezTo>
                <a:cubicBezTo>
                  <a:pt x="83" y="69"/>
                  <a:pt x="83" y="69"/>
                  <a:pt x="83" y="69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7"/>
                  <a:pt x="83" y="67"/>
                  <a:pt x="83" y="67"/>
                </a:cubicBezTo>
                <a:moveTo>
                  <a:pt x="82" y="8"/>
                </a:moveTo>
                <a:cubicBezTo>
                  <a:pt x="82" y="11"/>
                  <a:pt x="82" y="11"/>
                  <a:pt x="82" y="11"/>
                </a:cubicBezTo>
                <a:cubicBezTo>
                  <a:pt x="83" y="10"/>
                  <a:pt x="85" y="10"/>
                  <a:pt x="86" y="10"/>
                </a:cubicBezTo>
                <a:cubicBezTo>
                  <a:pt x="90" y="10"/>
                  <a:pt x="95" y="12"/>
                  <a:pt x="98" y="15"/>
                </a:cubicBezTo>
                <a:cubicBezTo>
                  <a:pt x="98" y="15"/>
                  <a:pt x="98" y="15"/>
                  <a:pt x="98" y="15"/>
                </a:cubicBezTo>
                <a:cubicBezTo>
                  <a:pt x="98" y="15"/>
                  <a:pt x="98" y="15"/>
                  <a:pt x="98" y="15"/>
                </a:cubicBezTo>
                <a:cubicBezTo>
                  <a:pt x="99" y="17"/>
                  <a:pt x="100" y="19"/>
                  <a:pt x="100" y="21"/>
                </a:cubicBezTo>
                <a:cubicBezTo>
                  <a:pt x="100" y="22"/>
                  <a:pt x="100" y="24"/>
                  <a:pt x="99" y="25"/>
                </a:cubicBezTo>
                <a:cubicBezTo>
                  <a:pt x="99" y="26"/>
                  <a:pt x="99" y="26"/>
                  <a:pt x="99" y="26"/>
                </a:cubicBezTo>
                <a:cubicBezTo>
                  <a:pt x="100" y="26"/>
                  <a:pt x="100" y="26"/>
                  <a:pt x="100" y="26"/>
                </a:cubicBezTo>
                <a:cubicBezTo>
                  <a:pt x="101" y="26"/>
                  <a:pt x="103" y="26"/>
                  <a:pt x="104" y="27"/>
                </a:cubicBezTo>
                <a:cubicBezTo>
                  <a:pt x="105" y="28"/>
                  <a:pt x="105" y="29"/>
                  <a:pt x="105" y="30"/>
                </a:cubicBezTo>
                <a:cubicBezTo>
                  <a:pt x="106" y="32"/>
                  <a:pt x="107" y="35"/>
                  <a:pt x="107" y="38"/>
                </a:cubicBezTo>
                <a:cubicBezTo>
                  <a:pt x="107" y="39"/>
                  <a:pt x="107" y="40"/>
                  <a:pt x="107" y="41"/>
                </a:cubicBezTo>
                <a:cubicBezTo>
                  <a:pt x="107" y="42"/>
                  <a:pt x="107" y="42"/>
                  <a:pt x="107" y="42"/>
                </a:cubicBezTo>
                <a:cubicBezTo>
                  <a:pt x="103" y="44"/>
                  <a:pt x="103" y="44"/>
                  <a:pt x="103" y="44"/>
                </a:cubicBezTo>
                <a:cubicBezTo>
                  <a:pt x="105" y="46"/>
                  <a:pt x="106" y="49"/>
                  <a:pt x="106" y="52"/>
                </a:cubicBezTo>
                <a:cubicBezTo>
                  <a:pt x="106" y="53"/>
                  <a:pt x="106" y="53"/>
                  <a:pt x="106" y="54"/>
                </a:cubicBezTo>
                <a:cubicBezTo>
                  <a:pt x="106" y="54"/>
                  <a:pt x="106" y="54"/>
                  <a:pt x="106" y="54"/>
                </a:cubicBezTo>
                <a:cubicBezTo>
                  <a:pt x="106" y="57"/>
                  <a:pt x="104" y="60"/>
                  <a:pt x="102" y="62"/>
                </a:cubicBezTo>
                <a:cubicBezTo>
                  <a:pt x="100" y="64"/>
                  <a:pt x="97" y="65"/>
                  <a:pt x="95" y="66"/>
                </a:cubicBezTo>
                <a:cubicBezTo>
                  <a:pt x="94" y="66"/>
                  <a:pt x="93" y="66"/>
                  <a:pt x="92" y="66"/>
                </a:cubicBezTo>
                <a:cubicBezTo>
                  <a:pt x="92" y="66"/>
                  <a:pt x="92" y="66"/>
                  <a:pt x="92" y="66"/>
                </a:cubicBezTo>
                <a:cubicBezTo>
                  <a:pt x="90" y="66"/>
                  <a:pt x="89" y="66"/>
                  <a:pt x="88" y="65"/>
                </a:cubicBezTo>
                <a:cubicBezTo>
                  <a:pt x="86" y="64"/>
                  <a:pt x="86" y="62"/>
                  <a:pt x="86" y="61"/>
                </a:cubicBezTo>
                <a:cubicBezTo>
                  <a:pt x="86" y="59"/>
                  <a:pt x="87" y="58"/>
                  <a:pt x="88" y="56"/>
                </a:cubicBezTo>
                <a:cubicBezTo>
                  <a:pt x="89" y="55"/>
                  <a:pt x="90" y="54"/>
                  <a:pt x="90" y="53"/>
                </a:cubicBezTo>
                <a:cubicBezTo>
                  <a:pt x="90" y="52"/>
                  <a:pt x="90" y="52"/>
                  <a:pt x="90" y="52"/>
                </a:cubicBezTo>
                <a:cubicBezTo>
                  <a:pt x="90" y="52"/>
                  <a:pt x="90" y="52"/>
                  <a:pt x="90" y="52"/>
                </a:cubicBezTo>
                <a:cubicBezTo>
                  <a:pt x="91" y="51"/>
                  <a:pt x="91" y="49"/>
                  <a:pt x="91" y="48"/>
                </a:cubicBezTo>
                <a:cubicBezTo>
                  <a:pt x="91" y="44"/>
                  <a:pt x="89" y="40"/>
                  <a:pt x="87" y="37"/>
                </a:cubicBezTo>
                <a:cubicBezTo>
                  <a:pt x="85" y="35"/>
                  <a:pt x="83" y="35"/>
                  <a:pt x="82" y="34"/>
                </a:cubicBezTo>
                <a:cubicBezTo>
                  <a:pt x="82" y="35"/>
                  <a:pt x="82" y="35"/>
                  <a:pt x="82" y="35"/>
                </a:cubicBezTo>
                <a:cubicBezTo>
                  <a:pt x="82" y="35"/>
                  <a:pt x="82" y="35"/>
                  <a:pt x="82" y="35"/>
                </a:cubicBezTo>
                <a:cubicBezTo>
                  <a:pt x="82" y="35"/>
                  <a:pt x="82" y="35"/>
                  <a:pt x="82" y="35"/>
                </a:cubicBezTo>
                <a:cubicBezTo>
                  <a:pt x="82" y="35"/>
                  <a:pt x="82" y="35"/>
                  <a:pt x="82" y="35"/>
                </a:cubicBezTo>
                <a:cubicBezTo>
                  <a:pt x="84" y="36"/>
                  <a:pt x="86" y="38"/>
                  <a:pt x="87" y="40"/>
                </a:cubicBezTo>
                <a:cubicBezTo>
                  <a:pt x="87" y="41"/>
                  <a:pt x="87" y="41"/>
                  <a:pt x="87" y="41"/>
                </a:cubicBezTo>
                <a:cubicBezTo>
                  <a:pt x="86" y="41"/>
                  <a:pt x="86" y="41"/>
                  <a:pt x="86" y="41"/>
                </a:cubicBezTo>
                <a:cubicBezTo>
                  <a:pt x="85" y="41"/>
                  <a:pt x="83" y="41"/>
                  <a:pt x="82" y="41"/>
                </a:cubicBezTo>
                <a:cubicBezTo>
                  <a:pt x="82" y="42"/>
                  <a:pt x="82" y="42"/>
                  <a:pt x="82" y="42"/>
                </a:cubicBezTo>
                <a:cubicBezTo>
                  <a:pt x="83" y="42"/>
                  <a:pt x="84" y="42"/>
                  <a:pt x="85" y="42"/>
                </a:cubicBezTo>
                <a:cubicBezTo>
                  <a:pt x="85" y="42"/>
                  <a:pt x="85" y="42"/>
                  <a:pt x="86" y="42"/>
                </a:cubicBezTo>
                <a:cubicBezTo>
                  <a:pt x="86" y="42"/>
                  <a:pt x="86" y="42"/>
                  <a:pt x="86" y="42"/>
                </a:cubicBezTo>
                <a:cubicBezTo>
                  <a:pt x="86" y="42"/>
                  <a:pt x="86" y="42"/>
                  <a:pt x="87" y="42"/>
                </a:cubicBezTo>
                <a:cubicBezTo>
                  <a:pt x="87" y="42"/>
                  <a:pt x="87" y="42"/>
                  <a:pt x="87" y="42"/>
                </a:cubicBezTo>
                <a:cubicBezTo>
                  <a:pt x="87" y="42"/>
                  <a:pt x="88" y="43"/>
                  <a:pt x="89" y="43"/>
                </a:cubicBezTo>
                <a:cubicBezTo>
                  <a:pt x="89" y="43"/>
                  <a:pt x="89" y="43"/>
                  <a:pt x="89" y="43"/>
                </a:cubicBezTo>
                <a:cubicBezTo>
                  <a:pt x="89" y="44"/>
                  <a:pt x="89" y="44"/>
                  <a:pt x="89" y="44"/>
                </a:cubicBezTo>
                <a:cubicBezTo>
                  <a:pt x="89" y="45"/>
                  <a:pt x="89" y="46"/>
                  <a:pt x="89" y="48"/>
                </a:cubicBezTo>
                <a:cubicBezTo>
                  <a:pt x="89" y="49"/>
                  <a:pt x="89" y="50"/>
                  <a:pt x="88" y="51"/>
                </a:cubicBezTo>
                <a:cubicBezTo>
                  <a:pt x="87" y="52"/>
                  <a:pt x="87" y="52"/>
                  <a:pt x="87" y="52"/>
                </a:cubicBezTo>
                <a:cubicBezTo>
                  <a:pt x="87" y="51"/>
                  <a:pt x="87" y="51"/>
                  <a:pt x="87" y="51"/>
                </a:cubicBezTo>
                <a:cubicBezTo>
                  <a:pt x="85" y="50"/>
                  <a:pt x="83" y="50"/>
                  <a:pt x="82" y="50"/>
                </a:cubicBezTo>
                <a:cubicBezTo>
                  <a:pt x="82" y="50"/>
                  <a:pt x="82" y="50"/>
                  <a:pt x="82" y="50"/>
                </a:cubicBezTo>
                <a:cubicBezTo>
                  <a:pt x="83" y="51"/>
                  <a:pt x="85" y="51"/>
                  <a:pt x="86" y="52"/>
                </a:cubicBezTo>
                <a:cubicBezTo>
                  <a:pt x="87" y="52"/>
                  <a:pt x="87" y="52"/>
                  <a:pt x="87" y="52"/>
                </a:cubicBezTo>
                <a:cubicBezTo>
                  <a:pt x="87" y="53"/>
                  <a:pt x="87" y="53"/>
                  <a:pt x="87" y="53"/>
                </a:cubicBezTo>
                <a:cubicBezTo>
                  <a:pt x="87" y="54"/>
                  <a:pt x="87" y="56"/>
                  <a:pt x="85" y="57"/>
                </a:cubicBezTo>
                <a:cubicBezTo>
                  <a:pt x="85" y="57"/>
                  <a:pt x="85" y="57"/>
                  <a:pt x="85" y="57"/>
                </a:cubicBezTo>
                <a:cubicBezTo>
                  <a:pt x="85" y="57"/>
                  <a:pt x="85" y="57"/>
                  <a:pt x="85" y="57"/>
                </a:cubicBezTo>
                <a:cubicBezTo>
                  <a:pt x="84" y="57"/>
                  <a:pt x="83" y="57"/>
                  <a:pt x="82" y="57"/>
                </a:cubicBezTo>
                <a:cubicBezTo>
                  <a:pt x="82" y="59"/>
                  <a:pt x="82" y="59"/>
                  <a:pt x="82" y="59"/>
                </a:cubicBezTo>
                <a:cubicBezTo>
                  <a:pt x="83" y="60"/>
                  <a:pt x="84" y="61"/>
                  <a:pt x="84" y="62"/>
                </a:cubicBezTo>
                <a:cubicBezTo>
                  <a:pt x="85" y="63"/>
                  <a:pt x="85" y="63"/>
                  <a:pt x="85" y="63"/>
                </a:cubicBezTo>
                <a:cubicBezTo>
                  <a:pt x="84" y="63"/>
                  <a:pt x="84" y="63"/>
                  <a:pt x="84" y="63"/>
                </a:cubicBezTo>
                <a:cubicBezTo>
                  <a:pt x="84" y="64"/>
                  <a:pt x="84" y="64"/>
                  <a:pt x="84" y="64"/>
                </a:cubicBezTo>
                <a:cubicBezTo>
                  <a:pt x="83" y="64"/>
                  <a:pt x="83" y="64"/>
                  <a:pt x="83" y="64"/>
                </a:cubicBezTo>
                <a:cubicBezTo>
                  <a:pt x="83" y="64"/>
                  <a:pt x="82" y="64"/>
                  <a:pt x="82" y="64"/>
                </a:cubicBezTo>
                <a:cubicBezTo>
                  <a:pt x="82" y="71"/>
                  <a:pt x="82" y="71"/>
                  <a:pt x="82" y="71"/>
                </a:cubicBezTo>
                <a:cubicBezTo>
                  <a:pt x="97" y="71"/>
                  <a:pt x="113" y="71"/>
                  <a:pt x="130" y="70"/>
                </a:cubicBezTo>
                <a:cubicBezTo>
                  <a:pt x="130" y="69"/>
                  <a:pt x="130" y="69"/>
                  <a:pt x="130" y="69"/>
                </a:cubicBezTo>
                <a:cubicBezTo>
                  <a:pt x="127" y="69"/>
                  <a:pt x="124" y="69"/>
                  <a:pt x="120" y="69"/>
                </a:cubicBezTo>
                <a:cubicBezTo>
                  <a:pt x="114" y="69"/>
                  <a:pt x="107" y="69"/>
                  <a:pt x="99" y="69"/>
                </a:cubicBezTo>
                <a:cubicBezTo>
                  <a:pt x="99" y="69"/>
                  <a:pt x="99" y="69"/>
                  <a:pt x="99" y="69"/>
                </a:cubicBezTo>
                <a:cubicBezTo>
                  <a:pt x="99" y="68"/>
                  <a:pt x="99" y="68"/>
                  <a:pt x="99" y="68"/>
                </a:cubicBezTo>
                <a:cubicBezTo>
                  <a:pt x="98" y="66"/>
                  <a:pt x="98" y="66"/>
                  <a:pt x="98" y="66"/>
                </a:cubicBezTo>
                <a:cubicBezTo>
                  <a:pt x="99" y="66"/>
                  <a:pt x="99" y="66"/>
                  <a:pt x="99" y="66"/>
                </a:cubicBezTo>
                <a:cubicBezTo>
                  <a:pt x="104" y="64"/>
                  <a:pt x="106" y="58"/>
                  <a:pt x="107" y="53"/>
                </a:cubicBezTo>
                <a:cubicBezTo>
                  <a:pt x="107" y="53"/>
                  <a:pt x="107" y="53"/>
                  <a:pt x="107" y="53"/>
                </a:cubicBezTo>
                <a:cubicBezTo>
                  <a:pt x="107" y="53"/>
                  <a:pt x="107" y="53"/>
                  <a:pt x="107" y="53"/>
                </a:cubicBezTo>
                <a:cubicBezTo>
                  <a:pt x="107" y="53"/>
                  <a:pt x="107" y="52"/>
                  <a:pt x="107" y="52"/>
                </a:cubicBezTo>
                <a:cubicBezTo>
                  <a:pt x="107" y="50"/>
                  <a:pt x="106" y="47"/>
                  <a:pt x="106" y="45"/>
                </a:cubicBezTo>
                <a:cubicBezTo>
                  <a:pt x="106" y="44"/>
                  <a:pt x="107" y="42"/>
                  <a:pt x="108" y="41"/>
                </a:cubicBezTo>
                <a:cubicBezTo>
                  <a:pt x="108" y="40"/>
                  <a:pt x="109" y="39"/>
                  <a:pt x="109" y="37"/>
                </a:cubicBezTo>
                <a:cubicBezTo>
                  <a:pt x="109" y="33"/>
                  <a:pt x="105" y="28"/>
                  <a:pt x="102" y="24"/>
                </a:cubicBezTo>
                <a:cubicBezTo>
                  <a:pt x="102" y="24"/>
                  <a:pt x="102" y="24"/>
                  <a:pt x="102" y="24"/>
                </a:cubicBezTo>
                <a:cubicBezTo>
                  <a:pt x="102" y="24"/>
                  <a:pt x="102" y="24"/>
                  <a:pt x="102" y="24"/>
                </a:cubicBezTo>
                <a:cubicBezTo>
                  <a:pt x="101" y="21"/>
                  <a:pt x="101" y="18"/>
                  <a:pt x="99" y="15"/>
                </a:cubicBezTo>
                <a:cubicBezTo>
                  <a:pt x="96" y="11"/>
                  <a:pt x="91" y="9"/>
                  <a:pt x="86" y="9"/>
                </a:cubicBezTo>
                <a:cubicBezTo>
                  <a:pt x="85" y="9"/>
                  <a:pt x="84" y="9"/>
                  <a:pt x="83" y="9"/>
                </a:cubicBezTo>
                <a:cubicBezTo>
                  <a:pt x="83" y="9"/>
                  <a:pt x="83" y="9"/>
                  <a:pt x="83" y="9"/>
                </a:cubicBezTo>
                <a:cubicBezTo>
                  <a:pt x="82" y="9"/>
                  <a:pt x="82" y="9"/>
                  <a:pt x="82" y="9"/>
                </a:cubicBezTo>
                <a:cubicBezTo>
                  <a:pt x="82" y="8"/>
                  <a:pt x="82" y="8"/>
                  <a:pt x="82" y="8"/>
                </a:cubicBezTo>
                <a:moveTo>
                  <a:pt x="864" y="8"/>
                </a:moveTo>
                <a:cubicBezTo>
                  <a:pt x="864" y="9"/>
                  <a:pt x="864" y="9"/>
                  <a:pt x="864" y="9"/>
                </a:cubicBezTo>
                <a:cubicBezTo>
                  <a:pt x="870" y="13"/>
                  <a:pt x="874" y="17"/>
                  <a:pt x="879" y="21"/>
                </a:cubicBezTo>
                <a:cubicBezTo>
                  <a:pt x="879" y="21"/>
                  <a:pt x="879" y="21"/>
                  <a:pt x="879" y="21"/>
                </a:cubicBezTo>
                <a:cubicBezTo>
                  <a:pt x="879" y="21"/>
                  <a:pt x="879" y="21"/>
                  <a:pt x="879" y="21"/>
                </a:cubicBezTo>
                <a:cubicBezTo>
                  <a:pt x="886" y="27"/>
                  <a:pt x="892" y="33"/>
                  <a:pt x="897" y="41"/>
                </a:cubicBezTo>
                <a:cubicBezTo>
                  <a:pt x="897" y="41"/>
                  <a:pt x="898" y="42"/>
                  <a:pt x="898" y="42"/>
                </a:cubicBezTo>
                <a:cubicBezTo>
                  <a:pt x="898" y="40"/>
                  <a:pt x="898" y="40"/>
                  <a:pt x="898" y="40"/>
                </a:cubicBezTo>
                <a:cubicBezTo>
                  <a:pt x="894" y="37"/>
                  <a:pt x="892" y="31"/>
                  <a:pt x="888" y="28"/>
                </a:cubicBezTo>
                <a:cubicBezTo>
                  <a:pt x="888" y="27"/>
                  <a:pt x="888" y="27"/>
                  <a:pt x="888" y="27"/>
                </a:cubicBezTo>
                <a:cubicBezTo>
                  <a:pt x="888" y="27"/>
                  <a:pt x="888" y="27"/>
                  <a:pt x="888" y="27"/>
                </a:cubicBezTo>
                <a:cubicBezTo>
                  <a:pt x="890" y="21"/>
                  <a:pt x="894" y="17"/>
                  <a:pt x="898" y="14"/>
                </a:cubicBezTo>
                <a:cubicBezTo>
                  <a:pt x="898" y="13"/>
                  <a:pt x="898" y="13"/>
                  <a:pt x="898" y="13"/>
                </a:cubicBezTo>
                <a:cubicBezTo>
                  <a:pt x="896" y="15"/>
                  <a:pt x="894" y="16"/>
                  <a:pt x="892" y="18"/>
                </a:cubicBezTo>
                <a:cubicBezTo>
                  <a:pt x="892" y="19"/>
                  <a:pt x="891" y="20"/>
                  <a:pt x="890" y="22"/>
                </a:cubicBezTo>
                <a:cubicBezTo>
                  <a:pt x="889" y="23"/>
                  <a:pt x="888" y="24"/>
                  <a:pt x="886" y="25"/>
                </a:cubicBezTo>
                <a:cubicBezTo>
                  <a:pt x="885" y="25"/>
                  <a:pt x="885" y="25"/>
                  <a:pt x="885" y="25"/>
                </a:cubicBezTo>
                <a:cubicBezTo>
                  <a:pt x="885" y="25"/>
                  <a:pt x="885" y="25"/>
                  <a:pt x="885" y="25"/>
                </a:cubicBezTo>
                <a:cubicBezTo>
                  <a:pt x="878" y="19"/>
                  <a:pt x="871" y="13"/>
                  <a:pt x="864" y="8"/>
                </a:cubicBezTo>
                <a:moveTo>
                  <a:pt x="582" y="8"/>
                </a:moveTo>
                <a:cubicBezTo>
                  <a:pt x="579" y="8"/>
                  <a:pt x="576" y="9"/>
                  <a:pt x="572" y="9"/>
                </a:cubicBezTo>
                <a:cubicBezTo>
                  <a:pt x="569" y="10"/>
                  <a:pt x="566" y="11"/>
                  <a:pt x="563" y="12"/>
                </a:cubicBezTo>
                <a:cubicBezTo>
                  <a:pt x="563" y="13"/>
                  <a:pt x="563" y="13"/>
                  <a:pt x="563" y="13"/>
                </a:cubicBezTo>
                <a:cubicBezTo>
                  <a:pt x="567" y="12"/>
                  <a:pt x="571" y="11"/>
                  <a:pt x="575" y="10"/>
                </a:cubicBezTo>
                <a:cubicBezTo>
                  <a:pt x="575" y="10"/>
                  <a:pt x="575" y="10"/>
                  <a:pt x="575" y="10"/>
                </a:cubicBezTo>
                <a:cubicBezTo>
                  <a:pt x="575" y="10"/>
                  <a:pt x="575" y="10"/>
                  <a:pt x="575" y="10"/>
                </a:cubicBezTo>
                <a:cubicBezTo>
                  <a:pt x="578" y="9"/>
                  <a:pt x="580" y="9"/>
                  <a:pt x="582" y="9"/>
                </a:cubicBezTo>
                <a:cubicBezTo>
                  <a:pt x="582" y="8"/>
                  <a:pt x="582" y="8"/>
                  <a:pt x="582" y="8"/>
                </a:cubicBezTo>
                <a:moveTo>
                  <a:pt x="28" y="8"/>
                </a:moveTo>
                <a:cubicBezTo>
                  <a:pt x="28" y="8"/>
                  <a:pt x="27" y="8"/>
                  <a:pt x="26" y="8"/>
                </a:cubicBezTo>
                <a:cubicBezTo>
                  <a:pt x="26" y="8"/>
                  <a:pt x="26" y="8"/>
                  <a:pt x="26" y="8"/>
                </a:cubicBezTo>
                <a:cubicBezTo>
                  <a:pt x="26" y="8"/>
                  <a:pt x="26" y="8"/>
                  <a:pt x="26" y="8"/>
                </a:cubicBezTo>
                <a:cubicBezTo>
                  <a:pt x="25" y="9"/>
                  <a:pt x="25" y="9"/>
                  <a:pt x="25" y="9"/>
                </a:cubicBezTo>
                <a:cubicBezTo>
                  <a:pt x="23" y="11"/>
                  <a:pt x="21" y="11"/>
                  <a:pt x="19" y="12"/>
                </a:cubicBezTo>
                <a:cubicBezTo>
                  <a:pt x="19" y="12"/>
                  <a:pt x="19" y="12"/>
                  <a:pt x="19" y="12"/>
                </a:cubicBezTo>
                <a:cubicBezTo>
                  <a:pt x="19" y="12"/>
                  <a:pt x="19" y="12"/>
                  <a:pt x="19" y="12"/>
                </a:cubicBezTo>
                <a:cubicBezTo>
                  <a:pt x="18" y="12"/>
                  <a:pt x="18" y="12"/>
                  <a:pt x="17" y="12"/>
                </a:cubicBezTo>
                <a:cubicBezTo>
                  <a:pt x="17" y="12"/>
                  <a:pt x="17" y="12"/>
                  <a:pt x="17" y="12"/>
                </a:cubicBezTo>
                <a:cubicBezTo>
                  <a:pt x="17" y="12"/>
                  <a:pt x="17" y="12"/>
                  <a:pt x="17" y="12"/>
                </a:cubicBezTo>
                <a:cubicBezTo>
                  <a:pt x="17" y="12"/>
                  <a:pt x="17" y="13"/>
                  <a:pt x="17" y="13"/>
                </a:cubicBezTo>
                <a:cubicBezTo>
                  <a:pt x="17" y="13"/>
                  <a:pt x="17" y="13"/>
                  <a:pt x="17" y="13"/>
                </a:cubicBezTo>
                <a:cubicBezTo>
                  <a:pt x="16" y="13"/>
                  <a:pt x="16" y="13"/>
                  <a:pt x="16" y="13"/>
                </a:cubicBezTo>
                <a:cubicBezTo>
                  <a:pt x="16" y="14"/>
                  <a:pt x="15" y="14"/>
                  <a:pt x="14" y="15"/>
                </a:cubicBezTo>
                <a:cubicBezTo>
                  <a:pt x="13" y="16"/>
                  <a:pt x="12" y="16"/>
                  <a:pt x="11" y="16"/>
                </a:cubicBezTo>
                <a:cubicBezTo>
                  <a:pt x="11" y="16"/>
                  <a:pt x="11" y="16"/>
                  <a:pt x="11" y="16"/>
                </a:cubicBezTo>
                <a:cubicBezTo>
                  <a:pt x="10" y="16"/>
                  <a:pt x="10" y="16"/>
                  <a:pt x="9" y="16"/>
                </a:cubicBezTo>
                <a:cubicBezTo>
                  <a:pt x="9" y="15"/>
                  <a:pt x="8" y="15"/>
                  <a:pt x="8" y="14"/>
                </a:cubicBezTo>
                <a:cubicBezTo>
                  <a:pt x="7" y="14"/>
                  <a:pt x="6" y="14"/>
                  <a:pt x="4" y="14"/>
                </a:cubicBezTo>
                <a:cubicBezTo>
                  <a:pt x="4" y="14"/>
                  <a:pt x="4" y="14"/>
                  <a:pt x="4" y="14"/>
                </a:cubicBezTo>
                <a:cubicBezTo>
                  <a:pt x="4" y="14"/>
                  <a:pt x="4" y="14"/>
                  <a:pt x="4" y="14"/>
                </a:cubicBezTo>
                <a:cubicBezTo>
                  <a:pt x="4" y="14"/>
                  <a:pt x="3" y="14"/>
                  <a:pt x="2" y="14"/>
                </a:cubicBezTo>
                <a:cubicBezTo>
                  <a:pt x="2" y="15"/>
                  <a:pt x="2" y="15"/>
                  <a:pt x="2" y="15"/>
                </a:cubicBezTo>
                <a:cubicBezTo>
                  <a:pt x="2" y="15"/>
                  <a:pt x="3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4" y="15"/>
                  <a:pt x="4" y="15"/>
                  <a:pt x="5" y="15"/>
                </a:cubicBezTo>
                <a:cubicBezTo>
                  <a:pt x="6" y="15"/>
                  <a:pt x="7" y="15"/>
                  <a:pt x="8" y="16"/>
                </a:cubicBezTo>
                <a:cubicBezTo>
                  <a:pt x="8" y="16"/>
                  <a:pt x="8" y="16"/>
                  <a:pt x="8" y="16"/>
                </a:cubicBezTo>
                <a:cubicBezTo>
                  <a:pt x="8" y="16"/>
                  <a:pt x="8" y="16"/>
                  <a:pt x="8" y="16"/>
                </a:cubicBezTo>
                <a:cubicBezTo>
                  <a:pt x="8" y="17"/>
                  <a:pt x="8" y="17"/>
                  <a:pt x="8" y="17"/>
                </a:cubicBezTo>
                <a:cubicBezTo>
                  <a:pt x="8" y="18"/>
                  <a:pt x="8" y="19"/>
                  <a:pt x="7" y="19"/>
                </a:cubicBezTo>
                <a:cubicBezTo>
                  <a:pt x="7" y="20"/>
                  <a:pt x="6" y="20"/>
                  <a:pt x="6" y="20"/>
                </a:cubicBezTo>
                <a:cubicBezTo>
                  <a:pt x="5" y="21"/>
                  <a:pt x="3" y="21"/>
                  <a:pt x="2" y="22"/>
                </a:cubicBezTo>
                <a:cubicBezTo>
                  <a:pt x="2" y="22"/>
                  <a:pt x="2" y="22"/>
                  <a:pt x="1" y="22"/>
                </a:cubicBezTo>
                <a:cubicBezTo>
                  <a:pt x="1" y="23"/>
                  <a:pt x="1" y="24"/>
                  <a:pt x="1" y="24"/>
                </a:cubicBezTo>
                <a:cubicBezTo>
                  <a:pt x="1" y="24"/>
                  <a:pt x="1" y="25"/>
                  <a:pt x="1" y="25"/>
                </a:cubicBezTo>
                <a:cubicBezTo>
                  <a:pt x="2" y="25"/>
                  <a:pt x="2" y="25"/>
                  <a:pt x="2" y="25"/>
                </a:cubicBezTo>
                <a:cubicBezTo>
                  <a:pt x="2" y="25"/>
                  <a:pt x="2" y="25"/>
                  <a:pt x="2" y="25"/>
                </a:cubicBezTo>
                <a:cubicBezTo>
                  <a:pt x="9" y="18"/>
                  <a:pt x="19" y="13"/>
                  <a:pt x="28" y="9"/>
                </a:cubicBezTo>
                <a:cubicBezTo>
                  <a:pt x="28" y="8"/>
                  <a:pt x="28" y="8"/>
                  <a:pt x="28" y="8"/>
                </a:cubicBezTo>
                <a:moveTo>
                  <a:pt x="905" y="7"/>
                </a:moveTo>
                <a:cubicBezTo>
                  <a:pt x="903" y="9"/>
                  <a:pt x="902" y="10"/>
                  <a:pt x="900" y="11"/>
                </a:cubicBezTo>
                <a:cubicBezTo>
                  <a:pt x="900" y="12"/>
                  <a:pt x="900" y="12"/>
                  <a:pt x="900" y="12"/>
                </a:cubicBezTo>
                <a:cubicBezTo>
                  <a:pt x="902" y="11"/>
                  <a:pt x="903" y="10"/>
                  <a:pt x="905" y="9"/>
                </a:cubicBezTo>
                <a:cubicBezTo>
                  <a:pt x="905" y="7"/>
                  <a:pt x="905" y="7"/>
                  <a:pt x="905" y="7"/>
                </a:cubicBezTo>
                <a:moveTo>
                  <a:pt x="592" y="7"/>
                </a:moveTo>
                <a:cubicBezTo>
                  <a:pt x="589" y="7"/>
                  <a:pt x="587" y="7"/>
                  <a:pt x="584" y="8"/>
                </a:cubicBezTo>
                <a:cubicBezTo>
                  <a:pt x="584" y="9"/>
                  <a:pt x="584" y="9"/>
                  <a:pt x="584" y="9"/>
                </a:cubicBezTo>
                <a:cubicBezTo>
                  <a:pt x="587" y="9"/>
                  <a:pt x="590" y="9"/>
                  <a:pt x="592" y="9"/>
                </a:cubicBezTo>
                <a:cubicBezTo>
                  <a:pt x="597" y="9"/>
                  <a:pt x="602" y="9"/>
                  <a:pt x="606" y="10"/>
                </a:cubicBezTo>
                <a:cubicBezTo>
                  <a:pt x="606" y="8"/>
                  <a:pt x="606" y="8"/>
                  <a:pt x="606" y="8"/>
                </a:cubicBezTo>
                <a:cubicBezTo>
                  <a:pt x="602" y="8"/>
                  <a:pt x="597" y="7"/>
                  <a:pt x="592" y="7"/>
                </a:cubicBezTo>
                <a:moveTo>
                  <a:pt x="162" y="7"/>
                </a:moveTo>
                <a:cubicBezTo>
                  <a:pt x="162" y="8"/>
                  <a:pt x="162" y="8"/>
                  <a:pt x="162" y="8"/>
                </a:cubicBezTo>
                <a:cubicBezTo>
                  <a:pt x="163" y="8"/>
                  <a:pt x="164" y="9"/>
                  <a:pt x="164" y="9"/>
                </a:cubicBezTo>
                <a:cubicBezTo>
                  <a:pt x="164" y="9"/>
                  <a:pt x="164" y="9"/>
                  <a:pt x="164" y="9"/>
                </a:cubicBezTo>
                <a:cubicBezTo>
                  <a:pt x="164" y="9"/>
                  <a:pt x="164" y="9"/>
                  <a:pt x="164" y="9"/>
                </a:cubicBezTo>
                <a:cubicBezTo>
                  <a:pt x="165" y="9"/>
                  <a:pt x="165" y="9"/>
                  <a:pt x="165" y="9"/>
                </a:cubicBezTo>
                <a:cubicBezTo>
                  <a:pt x="171" y="13"/>
                  <a:pt x="177" y="18"/>
                  <a:pt x="182" y="23"/>
                </a:cubicBezTo>
                <a:cubicBezTo>
                  <a:pt x="182" y="24"/>
                  <a:pt x="182" y="24"/>
                  <a:pt x="182" y="24"/>
                </a:cubicBezTo>
                <a:cubicBezTo>
                  <a:pt x="182" y="24"/>
                  <a:pt x="182" y="24"/>
                  <a:pt x="182" y="24"/>
                </a:cubicBezTo>
                <a:cubicBezTo>
                  <a:pt x="187" y="29"/>
                  <a:pt x="191" y="35"/>
                  <a:pt x="195" y="40"/>
                </a:cubicBezTo>
                <a:cubicBezTo>
                  <a:pt x="195" y="39"/>
                  <a:pt x="195" y="39"/>
                  <a:pt x="195" y="39"/>
                </a:cubicBezTo>
                <a:cubicBezTo>
                  <a:pt x="192" y="36"/>
                  <a:pt x="190" y="31"/>
                  <a:pt x="187" y="28"/>
                </a:cubicBezTo>
                <a:cubicBezTo>
                  <a:pt x="187" y="28"/>
                  <a:pt x="187" y="28"/>
                  <a:pt x="187" y="28"/>
                </a:cubicBezTo>
                <a:cubicBezTo>
                  <a:pt x="187" y="28"/>
                  <a:pt x="187" y="28"/>
                  <a:pt x="187" y="28"/>
                </a:cubicBezTo>
                <a:cubicBezTo>
                  <a:pt x="187" y="24"/>
                  <a:pt x="187" y="24"/>
                  <a:pt x="187" y="24"/>
                </a:cubicBezTo>
                <a:cubicBezTo>
                  <a:pt x="187" y="24"/>
                  <a:pt x="187" y="24"/>
                  <a:pt x="187" y="24"/>
                </a:cubicBezTo>
                <a:cubicBezTo>
                  <a:pt x="189" y="21"/>
                  <a:pt x="191" y="19"/>
                  <a:pt x="194" y="17"/>
                </a:cubicBezTo>
                <a:cubicBezTo>
                  <a:pt x="191" y="19"/>
                  <a:pt x="189" y="21"/>
                  <a:pt x="187" y="24"/>
                </a:cubicBezTo>
                <a:cubicBezTo>
                  <a:pt x="186" y="24"/>
                  <a:pt x="186" y="24"/>
                  <a:pt x="186" y="24"/>
                </a:cubicBezTo>
                <a:cubicBezTo>
                  <a:pt x="186" y="24"/>
                  <a:pt x="186" y="24"/>
                  <a:pt x="186" y="24"/>
                </a:cubicBezTo>
                <a:cubicBezTo>
                  <a:pt x="184" y="24"/>
                  <a:pt x="184" y="24"/>
                  <a:pt x="184" y="24"/>
                </a:cubicBezTo>
                <a:cubicBezTo>
                  <a:pt x="183" y="24"/>
                  <a:pt x="183" y="24"/>
                  <a:pt x="183" y="24"/>
                </a:cubicBezTo>
                <a:cubicBezTo>
                  <a:pt x="177" y="18"/>
                  <a:pt x="170" y="13"/>
                  <a:pt x="163" y="7"/>
                </a:cubicBezTo>
                <a:cubicBezTo>
                  <a:pt x="163" y="7"/>
                  <a:pt x="163" y="7"/>
                  <a:pt x="162" y="7"/>
                </a:cubicBezTo>
                <a:moveTo>
                  <a:pt x="542" y="7"/>
                </a:moveTo>
                <a:cubicBezTo>
                  <a:pt x="537" y="9"/>
                  <a:pt x="532" y="12"/>
                  <a:pt x="528" y="15"/>
                </a:cubicBezTo>
                <a:cubicBezTo>
                  <a:pt x="526" y="16"/>
                  <a:pt x="526" y="16"/>
                  <a:pt x="526" y="16"/>
                </a:cubicBezTo>
                <a:cubicBezTo>
                  <a:pt x="526" y="15"/>
                  <a:pt x="526" y="15"/>
                  <a:pt x="526" y="15"/>
                </a:cubicBezTo>
                <a:cubicBezTo>
                  <a:pt x="526" y="13"/>
                  <a:pt x="525" y="11"/>
                  <a:pt x="524" y="10"/>
                </a:cubicBezTo>
                <a:cubicBezTo>
                  <a:pt x="524" y="21"/>
                  <a:pt x="524" y="21"/>
                  <a:pt x="524" y="21"/>
                </a:cubicBezTo>
                <a:cubicBezTo>
                  <a:pt x="526" y="19"/>
                  <a:pt x="528" y="17"/>
                  <a:pt x="531" y="15"/>
                </a:cubicBezTo>
                <a:cubicBezTo>
                  <a:pt x="534" y="12"/>
                  <a:pt x="538" y="10"/>
                  <a:pt x="541" y="8"/>
                </a:cubicBezTo>
                <a:cubicBezTo>
                  <a:pt x="541" y="8"/>
                  <a:pt x="542" y="8"/>
                  <a:pt x="542" y="8"/>
                </a:cubicBezTo>
                <a:cubicBezTo>
                  <a:pt x="542" y="8"/>
                  <a:pt x="542" y="8"/>
                  <a:pt x="542" y="8"/>
                </a:cubicBezTo>
                <a:cubicBezTo>
                  <a:pt x="542" y="7"/>
                  <a:pt x="542" y="7"/>
                  <a:pt x="542" y="7"/>
                </a:cubicBezTo>
                <a:moveTo>
                  <a:pt x="159" y="5"/>
                </a:moveTo>
                <a:cubicBezTo>
                  <a:pt x="159" y="6"/>
                  <a:pt x="159" y="6"/>
                  <a:pt x="159" y="6"/>
                </a:cubicBezTo>
                <a:cubicBezTo>
                  <a:pt x="159" y="7"/>
                  <a:pt x="160" y="7"/>
                  <a:pt x="160" y="7"/>
                </a:cubicBezTo>
                <a:cubicBezTo>
                  <a:pt x="160" y="6"/>
                  <a:pt x="160" y="6"/>
                  <a:pt x="160" y="6"/>
                </a:cubicBezTo>
                <a:cubicBezTo>
                  <a:pt x="160" y="6"/>
                  <a:pt x="159" y="6"/>
                  <a:pt x="159" y="5"/>
                </a:cubicBezTo>
                <a:moveTo>
                  <a:pt x="704" y="5"/>
                </a:moveTo>
                <a:cubicBezTo>
                  <a:pt x="700" y="8"/>
                  <a:pt x="696" y="12"/>
                  <a:pt x="692" y="15"/>
                </a:cubicBezTo>
                <a:cubicBezTo>
                  <a:pt x="692" y="16"/>
                  <a:pt x="692" y="16"/>
                  <a:pt x="692" y="16"/>
                </a:cubicBezTo>
                <a:cubicBezTo>
                  <a:pt x="696" y="12"/>
                  <a:pt x="700" y="10"/>
                  <a:pt x="704" y="7"/>
                </a:cubicBezTo>
                <a:cubicBezTo>
                  <a:pt x="704" y="5"/>
                  <a:pt x="704" y="5"/>
                  <a:pt x="704" y="5"/>
                </a:cubicBezTo>
                <a:moveTo>
                  <a:pt x="908" y="5"/>
                </a:moveTo>
                <a:cubicBezTo>
                  <a:pt x="908" y="5"/>
                  <a:pt x="907" y="6"/>
                  <a:pt x="907" y="6"/>
                </a:cubicBezTo>
                <a:cubicBezTo>
                  <a:pt x="907" y="7"/>
                  <a:pt x="907" y="7"/>
                  <a:pt x="907" y="7"/>
                </a:cubicBezTo>
                <a:cubicBezTo>
                  <a:pt x="907" y="7"/>
                  <a:pt x="908" y="6"/>
                  <a:pt x="908" y="6"/>
                </a:cubicBezTo>
                <a:cubicBezTo>
                  <a:pt x="908" y="5"/>
                  <a:pt x="908" y="5"/>
                  <a:pt x="908" y="5"/>
                </a:cubicBezTo>
                <a:moveTo>
                  <a:pt x="465" y="5"/>
                </a:moveTo>
                <a:cubicBezTo>
                  <a:pt x="464" y="6"/>
                  <a:pt x="463" y="7"/>
                  <a:pt x="462" y="9"/>
                </a:cubicBezTo>
                <a:cubicBezTo>
                  <a:pt x="461" y="10"/>
                  <a:pt x="461" y="10"/>
                  <a:pt x="461" y="10"/>
                </a:cubicBezTo>
                <a:cubicBezTo>
                  <a:pt x="461" y="10"/>
                  <a:pt x="461" y="10"/>
                  <a:pt x="461" y="10"/>
                </a:cubicBezTo>
                <a:cubicBezTo>
                  <a:pt x="461" y="10"/>
                  <a:pt x="461" y="11"/>
                  <a:pt x="461" y="11"/>
                </a:cubicBezTo>
                <a:cubicBezTo>
                  <a:pt x="461" y="12"/>
                  <a:pt x="461" y="13"/>
                  <a:pt x="460" y="14"/>
                </a:cubicBezTo>
                <a:cubicBezTo>
                  <a:pt x="460" y="14"/>
                  <a:pt x="459" y="14"/>
                  <a:pt x="458" y="14"/>
                </a:cubicBezTo>
                <a:cubicBezTo>
                  <a:pt x="458" y="14"/>
                  <a:pt x="458" y="14"/>
                  <a:pt x="458" y="14"/>
                </a:cubicBezTo>
                <a:cubicBezTo>
                  <a:pt x="457" y="14"/>
                  <a:pt x="457" y="14"/>
                  <a:pt x="457" y="14"/>
                </a:cubicBezTo>
                <a:cubicBezTo>
                  <a:pt x="457" y="14"/>
                  <a:pt x="457" y="14"/>
                  <a:pt x="457" y="14"/>
                </a:cubicBezTo>
                <a:cubicBezTo>
                  <a:pt x="454" y="14"/>
                  <a:pt x="451" y="14"/>
                  <a:pt x="449" y="14"/>
                </a:cubicBezTo>
                <a:cubicBezTo>
                  <a:pt x="449" y="14"/>
                  <a:pt x="449" y="14"/>
                  <a:pt x="449" y="14"/>
                </a:cubicBezTo>
                <a:cubicBezTo>
                  <a:pt x="452" y="15"/>
                  <a:pt x="456" y="15"/>
                  <a:pt x="459" y="18"/>
                </a:cubicBezTo>
                <a:cubicBezTo>
                  <a:pt x="460" y="18"/>
                  <a:pt x="460" y="18"/>
                  <a:pt x="460" y="18"/>
                </a:cubicBezTo>
                <a:cubicBezTo>
                  <a:pt x="460" y="18"/>
                  <a:pt x="460" y="18"/>
                  <a:pt x="460" y="18"/>
                </a:cubicBezTo>
                <a:cubicBezTo>
                  <a:pt x="460" y="19"/>
                  <a:pt x="461" y="20"/>
                  <a:pt x="461" y="22"/>
                </a:cubicBezTo>
                <a:cubicBezTo>
                  <a:pt x="461" y="23"/>
                  <a:pt x="461" y="23"/>
                  <a:pt x="461" y="23"/>
                </a:cubicBezTo>
                <a:cubicBezTo>
                  <a:pt x="460" y="23"/>
                  <a:pt x="460" y="23"/>
                  <a:pt x="460" y="23"/>
                </a:cubicBezTo>
                <a:cubicBezTo>
                  <a:pt x="460" y="23"/>
                  <a:pt x="460" y="23"/>
                  <a:pt x="460" y="23"/>
                </a:cubicBezTo>
                <a:cubicBezTo>
                  <a:pt x="456" y="23"/>
                  <a:pt x="452" y="23"/>
                  <a:pt x="449" y="23"/>
                </a:cubicBezTo>
                <a:cubicBezTo>
                  <a:pt x="449" y="24"/>
                  <a:pt x="449" y="24"/>
                  <a:pt x="449" y="24"/>
                </a:cubicBezTo>
                <a:cubicBezTo>
                  <a:pt x="454" y="24"/>
                  <a:pt x="460" y="24"/>
                  <a:pt x="465" y="27"/>
                </a:cubicBezTo>
                <a:cubicBezTo>
                  <a:pt x="465" y="24"/>
                  <a:pt x="465" y="24"/>
                  <a:pt x="465" y="24"/>
                </a:cubicBezTo>
                <a:cubicBezTo>
                  <a:pt x="465" y="24"/>
                  <a:pt x="465" y="24"/>
                  <a:pt x="465" y="24"/>
                </a:cubicBezTo>
                <a:cubicBezTo>
                  <a:pt x="465" y="23"/>
                  <a:pt x="464" y="23"/>
                  <a:pt x="464" y="23"/>
                </a:cubicBezTo>
                <a:cubicBezTo>
                  <a:pt x="464" y="23"/>
                  <a:pt x="464" y="23"/>
                  <a:pt x="464" y="23"/>
                </a:cubicBezTo>
                <a:cubicBezTo>
                  <a:pt x="464" y="23"/>
                  <a:pt x="464" y="23"/>
                  <a:pt x="464" y="23"/>
                </a:cubicBezTo>
                <a:cubicBezTo>
                  <a:pt x="463" y="21"/>
                  <a:pt x="462" y="19"/>
                  <a:pt x="462" y="16"/>
                </a:cubicBezTo>
                <a:cubicBezTo>
                  <a:pt x="462" y="15"/>
                  <a:pt x="462" y="14"/>
                  <a:pt x="463" y="12"/>
                </a:cubicBezTo>
                <a:cubicBezTo>
                  <a:pt x="463" y="11"/>
                  <a:pt x="464" y="9"/>
                  <a:pt x="465" y="7"/>
                </a:cubicBezTo>
                <a:cubicBezTo>
                  <a:pt x="465" y="5"/>
                  <a:pt x="465" y="5"/>
                  <a:pt x="465" y="5"/>
                </a:cubicBezTo>
                <a:moveTo>
                  <a:pt x="1262" y="5"/>
                </a:moveTo>
                <a:cubicBezTo>
                  <a:pt x="1261" y="5"/>
                  <a:pt x="1259" y="5"/>
                  <a:pt x="1258" y="6"/>
                </a:cubicBezTo>
                <a:cubicBezTo>
                  <a:pt x="1254" y="9"/>
                  <a:pt x="1250" y="11"/>
                  <a:pt x="1245" y="14"/>
                </a:cubicBezTo>
                <a:cubicBezTo>
                  <a:pt x="1245" y="14"/>
                  <a:pt x="1245" y="14"/>
                  <a:pt x="1245" y="14"/>
                </a:cubicBezTo>
                <a:cubicBezTo>
                  <a:pt x="1256" y="8"/>
                  <a:pt x="1256" y="8"/>
                  <a:pt x="1256" y="8"/>
                </a:cubicBezTo>
                <a:cubicBezTo>
                  <a:pt x="1258" y="7"/>
                  <a:pt x="1260" y="6"/>
                  <a:pt x="1262" y="5"/>
                </a:cubicBezTo>
                <a:cubicBezTo>
                  <a:pt x="1262" y="5"/>
                  <a:pt x="1262" y="5"/>
                  <a:pt x="1262" y="5"/>
                </a:cubicBezTo>
                <a:moveTo>
                  <a:pt x="449" y="4"/>
                </a:moveTo>
                <a:cubicBezTo>
                  <a:pt x="449" y="5"/>
                  <a:pt x="449" y="5"/>
                  <a:pt x="449" y="5"/>
                </a:cubicBezTo>
                <a:cubicBezTo>
                  <a:pt x="451" y="6"/>
                  <a:pt x="454" y="7"/>
                  <a:pt x="456" y="7"/>
                </a:cubicBezTo>
                <a:cubicBezTo>
                  <a:pt x="456" y="7"/>
                  <a:pt x="456" y="7"/>
                  <a:pt x="456" y="7"/>
                </a:cubicBezTo>
                <a:cubicBezTo>
                  <a:pt x="457" y="8"/>
                  <a:pt x="457" y="8"/>
                  <a:pt x="457" y="8"/>
                </a:cubicBezTo>
                <a:cubicBezTo>
                  <a:pt x="458" y="9"/>
                  <a:pt x="458" y="9"/>
                  <a:pt x="458" y="9"/>
                </a:cubicBezTo>
                <a:cubicBezTo>
                  <a:pt x="460" y="9"/>
                  <a:pt x="460" y="9"/>
                  <a:pt x="460" y="9"/>
                </a:cubicBezTo>
                <a:cubicBezTo>
                  <a:pt x="459" y="7"/>
                  <a:pt x="458" y="7"/>
                  <a:pt x="456" y="6"/>
                </a:cubicBezTo>
                <a:cubicBezTo>
                  <a:pt x="454" y="5"/>
                  <a:pt x="451" y="5"/>
                  <a:pt x="449" y="4"/>
                </a:cubicBezTo>
                <a:cubicBezTo>
                  <a:pt x="449" y="4"/>
                  <a:pt x="449" y="4"/>
                  <a:pt x="449" y="4"/>
                </a:cubicBezTo>
                <a:moveTo>
                  <a:pt x="1177" y="4"/>
                </a:moveTo>
                <a:cubicBezTo>
                  <a:pt x="1176" y="5"/>
                  <a:pt x="1175" y="5"/>
                  <a:pt x="1174" y="6"/>
                </a:cubicBezTo>
                <a:cubicBezTo>
                  <a:pt x="1174" y="6"/>
                  <a:pt x="1174" y="6"/>
                  <a:pt x="1174" y="6"/>
                </a:cubicBezTo>
                <a:cubicBezTo>
                  <a:pt x="1174" y="8"/>
                  <a:pt x="1174" y="8"/>
                  <a:pt x="1174" y="8"/>
                </a:cubicBezTo>
                <a:cubicBezTo>
                  <a:pt x="1175" y="7"/>
                  <a:pt x="1176" y="6"/>
                  <a:pt x="1177" y="5"/>
                </a:cubicBezTo>
                <a:cubicBezTo>
                  <a:pt x="1177" y="4"/>
                  <a:pt x="1177" y="4"/>
                  <a:pt x="1177" y="4"/>
                </a:cubicBezTo>
                <a:moveTo>
                  <a:pt x="518" y="4"/>
                </a:moveTo>
                <a:cubicBezTo>
                  <a:pt x="518" y="5"/>
                  <a:pt x="518" y="5"/>
                  <a:pt x="518" y="5"/>
                </a:cubicBezTo>
                <a:cubicBezTo>
                  <a:pt x="520" y="6"/>
                  <a:pt x="521" y="8"/>
                  <a:pt x="522" y="9"/>
                </a:cubicBezTo>
                <a:cubicBezTo>
                  <a:pt x="522" y="8"/>
                  <a:pt x="522" y="8"/>
                  <a:pt x="522" y="8"/>
                </a:cubicBezTo>
                <a:cubicBezTo>
                  <a:pt x="521" y="7"/>
                  <a:pt x="519" y="5"/>
                  <a:pt x="518" y="4"/>
                </a:cubicBezTo>
                <a:moveTo>
                  <a:pt x="1109" y="4"/>
                </a:moveTo>
                <a:cubicBezTo>
                  <a:pt x="1106" y="6"/>
                  <a:pt x="1103" y="7"/>
                  <a:pt x="1100" y="9"/>
                </a:cubicBezTo>
                <a:cubicBezTo>
                  <a:pt x="1100" y="11"/>
                  <a:pt x="1100" y="11"/>
                  <a:pt x="1100" y="11"/>
                </a:cubicBezTo>
                <a:cubicBezTo>
                  <a:pt x="1103" y="8"/>
                  <a:pt x="1106" y="7"/>
                  <a:pt x="1109" y="5"/>
                </a:cubicBezTo>
                <a:cubicBezTo>
                  <a:pt x="1109" y="4"/>
                  <a:pt x="1109" y="4"/>
                  <a:pt x="1109" y="4"/>
                </a:cubicBezTo>
                <a:moveTo>
                  <a:pt x="1157" y="4"/>
                </a:moveTo>
                <a:cubicBezTo>
                  <a:pt x="1148" y="4"/>
                  <a:pt x="1139" y="6"/>
                  <a:pt x="1131" y="7"/>
                </a:cubicBezTo>
                <a:cubicBezTo>
                  <a:pt x="1131" y="7"/>
                  <a:pt x="1131" y="7"/>
                  <a:pt x="1131" y="7"/>
                </a:cubicBezTo>
                <a:cubicBezTo>
                  <a:pt x="1125" y="8"/>
                  <a:pt x="1120" y="10"/>
                  <a:pt x="1115" y="13"/>
                </a:cubicBezTo>
                <a:cubicBezTo>
                  <a:pt x="1115" y="14"/>
                  <a:pt x="1115" y="14"/>
                  <a:pt x="1115" y="14"/>
                </a:cubicBezTo>
                <a:cubicBezTo>
                  <a:pt x="1115" y="14"/>
                  <a:pt x="1115" y="13"/>
                  <a:pt x="1116" y="13"/>
                </a:cubicBezTo>
                <a:cubicBezTo>
                  <a:pt x="1116" y="13"/>
                  <a:pt x="1116" y="13"/>
                  <a:pt x="1116" y="13"/>
                </a:cubicBezTo>
                <a:cubicBezTo>
                  <a:pt x="1116" y="13"/>
                  <a:pt x="1116" y="13"/>
                  <a:pt x="1116" y="13"/>
                </a:cubicBezTo>
                <a:cubicBezTo>
                  <a:pt x="1128" y="7"/>
                  <a:pt x="1142" y="6"/>
                  <a:pt x="1157" y="5"/>
                </a:cubicBezTo>
                <a:cubicBezTo>
                  <a:pt x="1157" y="4"/>
                  <a:pt x="1157" y="4"/>
                  <a:pt x="1157" y="4"/>
                </a:cubicBezTo>
                <a:moveTo>
                  <a:pt x="1159" y="4"/>
                </a:moveTo>
                <a:cubicBezTo>
                  <a:pt x="1159" y="5"/>
                  <a:pt x="1159" y="5"/>
                  <a:pt x="1159" y="5"/>
                </a:cubicBezTo>
                <a:cubicBezTo>
                  <a:pt x="1159" y="5"/>
                  <a:pt x="1159" y="5"/>
                  <a:pt x="1159" y="5"/>
                </a:cubicBezTo>
                <a:cubicBezTo>
                  <a:pt x="1159" y="5"/>
                  <a:pt x="1159" y="5"/>
                  <a:pt x="1159" y="5"/>
                </a:cubicBezTo>
                <a:cubicBezTo>
                  <a:pt x="1159" y="5"/>
                  <a:pt x="1159" y="5"/>
                  <a:pt x="1159" y="5"/>
                </a:cubicBezTo>
                <a:cubicBezTo>
                  <a:pt x="1160" y="5"/>
                  <a:pt x="1160" y="5"/>
                  <a:pt x="1161" y="5"/>
                </a:cubicBezTo>
                <a:cubicBezTo>
                  <a:pt x="1162" y="5"/>
                  <a:pt x="1162" y="5"/>
                  <a:pt x="1163" y="5"/>
                </a:cubicBezTo>
                <a:cubicBezTo>
                  <a:pt x="1164" y="5"/>
                  <a:pt x="1166" y="5"/>
                  <a:pt x="1167" y="6"/>
                </a:cubicBezTo>
                <a:cubicBezTo>
                  <a:pt x="1169" y="6"/>
                  <a:pt x="1170" y="7"/>
                  <a:pt x="1171" y="8"/>
                </a:cubicBezTo>
                <a:cubicBezTo>
                  <a:pt x="1171" y="9"/>
                  <a:pt x="1171" y="9"/>
                  <a:pt x="1171" y="9"/>
                </a:cubicBezTo>
                <a:cubicBezTo>
                  <a:pt x="1171" y="9"/>
                  <a:pt x="1171" y="9"/>
                  <a:pt x="1171" y="9"/>
                </a:cubicBezTo>
                <a:cubicBezTo>
                  <a:pt x="1170" y="10"/>
                  <a:pt x="1170" y="11"/>
                  <a:pt x="1170" y="12"/>
                </a:cubicBezTo>
                <a:cubicBezTo>
                  <a:pt x="1169" y="13"/>
                  <a:pt x="1169" y="14"/>
                  <a:pt x="1168" y="15"/>
                </a:cubicBezTo>
                <a:cubicBezTo>
                  <a:pt x="1168" y="15"/>
                  <a:pt x="1167" y="16"/>
                  <a:pt x="1166" y="16"/>
                </a:cubicBezTo>
                <a:cubicBezTo>
                  <a:pt x="1166" y="16"/>
                  <a:pt x="1166" y="16"/>
                  <a:pt x="1166" y="16"/>
                </a:cubicBezTo>
                <a:cubicBezTo>
                  <a:pt x="1165" y="16"/>
                  <a:pt x="1164" y="15"/>
                  <a:pt x="1163" y="15"/>
                </a:cubicBezTo>
                <a:cubicBezTo>
                  <a:pt x="1162" y="14"/>
                  <a:pt x="1161" y="14"/>
                  <a:pt x="1160" y="14"/>
                </a:cubicBezTo>
                <a:cubicBezTo>
                  <a:pt x="1160" y="14"/>
                  <a:pt x="1160" y="14"/>
                  <a:pt x="1160" y="14"/>
                </a:cubicBezTo>
                <a:cubicBezTo>
                  <a:pt x="1160" y="14"/>
                  <a:pt x="1159" y="14"/>
                  <a:pt x="1159" y="14"/>
                </a:cubicBezTo>
                <a:cubicBezTo>
                  <a:pt x="1159" y="15"/>
                  <a:pt x="1159" y="15"/>
                  <a:pt x="1159" y="15"/>
                </a:cubicBezTo>
                <a:cubicBezTo>
                  <a:pt x="1160" y="15"/>
                  <a:pt x="1162" y="15"/>
                  <a:pt x="1163" y="16"/>
                </a:cubicBezTo>
                <a:cubicBezTo>
                  <a:pt x="1165" y="17"/>
                  <a:pt x="1166" y="19"/>
                  <a:pt x="1166" y="21"/>
                </a:cubicBezTo>
                <a:cubicBezTo>
                  <a:pt x="1167" y="21"/>
                  <a:pt x="1167" y="21"/>
                  <a:pt x="1168" y="21"/>
                </a:cubicBezTo>
                <a:cubicBezTo>
                  <a:pt x="1168" y="22"/>
                  <a:pt x="1169" y="23"/>
                  <a:pt x="1169" y="24"/>
                </a:cubicBezTo>
                <a:cubicBezTo>
                  <a:pt x="1169" y="25"/>
                  <a:pt x="1169" y="25"/>
                  <a:pt x="1169" y="25"/>
                </a:cubicBezTo>
                <a:cubicBezTo>
                  <a:pt x="1168" y="25"/>
                  <a:pt x="1168" y="25"/>
                  <a:pt x="1168" y="25"/>
                </a:cubicBezTo>
                <a:cubicBezTo>
                  <a:pt x="1165" y="25"/>
                  <a:pt x="1162" y="25"/>
                  <a:pt x="1159" y="24"/>
                </a:cubicBezTo>
                <a:cubicBezTo>
                  <a:pt x="1159" y="25"/>
                  <a:pt x="1159" y="25"/>
                  <a:pt x="1159" y="25"/>
                </a:cubicBezTo>
                <a:cubicBezTo>
                  <a:pt x="1161" y="25"/>
                  <a:pt x="1163" y="25"/>
                  <a:pt x="1165" y="26"/>
                </a:cubicBezTo>
                <a:cubicBezTo>
                  <a:pt x="1168" y="26"/>
                  <a:pt x="1170" y="27"/>
                  <a:pt x="1172" y="29"/>
                </a:cubicBezTo>
                <a:cubicBezTo>
                  <a:pt x="1172" y="25"/>
                  <a:pt x="1172" y="25"/>
                  <a:pt x="1172" y="25"/>
                </a:cubicBezTo>
                <a:cubicBezTo>
                  <a:pt x="1172" y="25"/>
                  <a:pt x="1172" y="25"/>
                  <a:pt x="1172" y="25"/>
                </a:cubicBezTo>
                <a:cubicBezTo>
                  <a:pt x="1172" y="25"/>
                  <a:pt x="1172" y="25"/>
                  <a:pt x="1172" y="25"/>
                </a:cubicBezTo>
                <a:cubicBezTo>
                  <a:pt x="1172" y="23"/>
                  <a:pt x="1172" y="23"/>
                  <a:pt x="1172" y="23"/>
                </a:cubicBezTo>
                <a:cubicBezTo>
                  <a:pt x="1171" y="22"/>
                  <a:pt x="1170" y="21"/>
                  <a:pt x="1170" y="20"/>
                </a:cubicBezTo>
                <a:cubicBezTo>
                  <a:pt x="1169" y="19"/>
                  <a:pt x="1169" y="19"/>
                  <a:pt x="1169" y="19"/>
                </a:cubicBezTo>
                <a:cubicBezTo>
                  <a:pt x="1170" y="19"/>
                  <a:pt x="1170" y="19"/>
                  <a:pt x="1170" y="19"/>
                </a:cubicBezTo>
                <a:cubicBezTo>
                  <a:pt x="1171" y="18"/>
                  <a:pt x="1171" y="18"/>
                  <a:pt x="1171" y="18"/>
                </a:cubicBezTo>
                <a:cubicBezTo>
                  <a:pt x="1171" y="18"/>
                  <a:pt x="1170" y="17"/>
                  <a:pt x="1170" y="16"/>
                </a:cubicBezTo>
                <a:cubicBezTo>
                  <a:pt x="1170" y="16"/>
                  <a:pt x="1169" y="15"/>
                  <a:pt x="1169" y="14"/>
                </a:cubicBezTo>
                <a:cubicBezTo>
                  <a:pt x="1169" y="13"/>
                  <a:pt x="1169" y="12"/>
                  <a:pt x="1170" y="11"/>
                </a:cubicBezTo>
                <a:cubicBezTo>
                  <a:pt x="1171" y="11"/>
                  <a:pt x="1171" y="10"/>
                  <a:pt x="1172" y="10"/>
                </a:cubicBezTo>
                <a:cubicBezTo>
                  <a:pt x="1172" y="5"/>
                  <a:pt x="1172" y="5"/>
                  <a:pt x="1172" y="5"/>
                </a:cubicBezTo>
                <a:cubicBezTo>
                  <a:pt x="1168" y="4"/>
                  <a:pt x="1163" y="4"/>
                  <a:pt x="1159" y="4"/>
                </a:cubicBezTo>
                <a:moveTo>
                  <a:pt x="36" y="4"/>
                </a:moveTo>
                <a:cubicBezTo>
                  <a:pt x="34" y="5"/>
                  <a:pt x="32" y="6"/>
                  <a:pt x="30" y="7"/>
                </a:cubicBezTo>
                <a:cubicBezTo>
                  <a:pt x="30" y="8"/>
                  <a:pt x="30" y="8"/>
                  <a:pt x="30" y="8"/>
                </a:cubicBezTo>
                <a:cubicBezTo>
                  <a:pt x="32" y="7"/>
                  <a:pt x="34" y="6"/>
                  <a:pt x="36" y="6"/>
                </a:cubicBezTo>
                <a:cubicBezTo>
                  <a:pt x="36" y="4"/>
                  <a:pt x="36" y="4"/>
                  <a:pt x="36" y="4"/>
                </a:cubicBezTo>
                <a:moveTo>
                  <a:pt x="400" y="4"/>
                </a:moveTo>
                <a:cubicBezTo>
                  <a:pt x="396" y="5"/>
                  <a:pt x="393" y="7"/>
                  <a:pt x="389" y="9"/>
                </a:cubicBezTo>
                <a:cubicBezTo>
                  <a:pt x="389" y="10"/>
                  <a:pt x="389" y="10"/>
                  <a:pt x="389" y="10"/>
                </a:cubicBezTo>
                <a:cubicBezTo>
                  <a:pt x="393" y="8"/>
                  <a:pt x="397" y="7"/>
                  <a:pt x="400" y="5"/>
                </a:cubicBezTo>
                <a:cubicBezTo>
                  <a:pt x="400" y="4"/>
                  <a:pt x="400" y="4"/>
                  <a:pt x="400" y="4"/>
                </a:cubicBezTo>
                <a:moveTo>
                  <a:pt x="440" y="4"/>
                </a:moveTo>
                <a:cubicBezTo>
                  <a:pt x="430" y="4"/>
                  <a:pt x="420" y="6"/>
                  <a:pt x="411" y="10"/>
                </a:cubicBezTo>
                <a:cubicBezTo>
                  <a:pt x="411" y="10"/>
                  <a:pt x="411" y="10"/>
                  <a:pt x="411" y="10"/>
                </a:cubicBezTo>
                <a:cubicBezTo>
                  <a:pt x="411" y="10"/>
                  <a:pt x="411" y="10"/>
                  <a:pt x="411" y="10"/>
                </a:cubicBezTo>
                <a:cubicBezTo>
                  <a:pt x="408" y="10"/>
                  <a:pt x="405" y="12"/>
                  <a:pt x="402" y="13"/>
                </a:cubicBezTo>
                <a:cubicBezTo>
                  <a:pt x="402" y="14"/>
                  <a:pt x="402" y="14"/>
                  <a:pt x="402" y="14"/>
                </a:cubicBezTo>
                <a:cubicBezTo>
                  <a:pt x="405" y="13"/>
                  <a:pt x="409" y="12"/>
                  <a:pt x="411" y="11"/>
                </a:cubicBezTo>
                <a:cubicBezTo>
                  <a:pt x="411" y="11"/>
                  <a:pt x="411" y="11"/>
                  <a:pt x="411" y="11"/>
                </a:cubicBezTo>
                <a:cubicBezTo>
                  <a:pt x="411" y="11"/>
                  <a:pt x="411" y="11"/>
                  <a:pt x="411" y="11"/>
                </a:cubicBezTo>
                <a:cubicBezTo>
                  <a:pt x="420" y="7"/>
                  <a:pt x="430" y="5"/>
                  <a:pt x="440" y="5"/>
                </a:cubicBezTo>
                <a:cubicBezTo>
                  <a:pt x="442" y="5"/>
                  <a:pt x="444" y="5"/>
                  <a:pt x="447" y="5"/>
                </a:cubicBezTo>
                <a:cubicBezTo>
                  <a:pt x="447" y="4"/>
                  <a:pt x="447" y="4"/>
                  <a:pt x="447" y="4"/>
                </a:cubicBezTo>
                <a:cubicBezTo>
                  <a:pt x="444" y="4"/>
                  <a:pt x="442" y="4"/>
                  <a:pt x="440" y="4"/>
                </a:cubicBezTo>
                <a:moveTo>
                  <a:pt x="690" y="3"/>
                </a:moveTo>
                <a:cubicBezTo>
                  <a:pt x="687" y="5"/>
                  <a:pt x="685" y="6"/>
                  <a:pt x="682" y="8"/>
                </a:cubicBezTo>
                <a:cubicBezTo>
                  <a:pt x="682" y="8"/>
                  <a:pt x="682" y="8"/>
                  <a:pt x="682" y="8"/>
                </a:cubicBezTo>
                <a:cubicBezTo>
                  <a:pt x="682" y="9"/>
                  <a:pt x="682" y="9"/>
                  <a:pt x="682" y="9"/>
                </a:cubicBezTo>
                <a:cubicBezTo>
                  <a:pt x="682" y="9"/>
                  <a:pt x="682" y="9"/>
                  <a:pt x="681" y="10"/>
                </a:cubicBezTo>
                <a:cubicBezTo>
                  <a:pt x="681" y="10"/>
                  <a:pt x="681" y="10"/>
                  <a:pt x="681" y="10"/>
                </a:cubicBezTo>
                <a:cubicBezTo>
                  <a:pt x="682" y="10"/>
                  <a:pt x="682" y="10"/>
                  <a:pt x="682" y="10"/>
                </a:cubicBezTo>
                <a:cubicBezTo>
                  <a:pt x="684" y="8"/>
                  <a:pt x="687" y="6"/>
                  <a:pt x="690" y="4"/>
                </a:cubicBezTo>
                <a:cubicBezTo>
                  <a:pt x="690" y="3"/>
                  <a:pt x="690" y="3"/>
                  <a:pt x="690" y="3"/>
                </a:cubicBezTo>
                <a:moveTo>
                  <a:pt x="794" y="3"/>
                </a:moveTo>
                <a:cubicBezTo>
                  <a:pt x="794" y="4"/>
                  <a:pt x="794" y="4"/>
                  <a:pt x="794" y="4"/>
                </a:cubicBezTo>
                <a:cubicBezTo>
                  <a:pt x="796" y="5"/>
                  <a:pt x="798" y="7"/>
                  <a:pt x="800" y="8"/>
                </a:cubicBezTo>
                <a:cubicBezTo>
                  <a:pt x="800" y="9"/>
                  <a:pt x="800" y="9"/>
                  <a:pt x="800" y="9"/>
                </a:cubicBezTo>
                <a:cubicBezTo>
                  <a:pt x="800" y="9"/>
                  <a:pt x="800" y="9"/>
                  <a:pt x="800" y="9"/>
                </a:cubicBezTo>
                <a:cubicBezTo>
                  <a:pt x="802" y="11"/>
                  <a:pt x="803" y="14"/>
                  <a:pt x="803" y="17"/>
                </a:cubicBezTo>
                <a:cubicBezTo>
                  <a:pt x="803" y="18"/>
                  <a:pt x="803" y="19"/>
                  <a:pt x="802" y="20"/>
                </a:cubicBezTo>
                <a:cubicBezTo>
                  <a:pt x="802" y="20"/>
                  <a:pt x="802" y="20"/>
                  <a:pt x="802" y="20"/>
                </a:cubicBezTo>
                <a:cubicBezTo>
                  <a:pt x="802" y="20"/>
                  <a:pt x="802" y="20"/>
                  <a:pt x="802" y="20"/>
                </a:cubicBezTo>
                <a:cubicBezTo>
                  <a:pt x="802" y="21"/>
                  <a:pt x="802" y="21"/>
                  <a:pt x="802" y="22"/>
                </a:cubicBezTo>
                <a:cubicBezTo>
                  <a:pt x="801" y="22"/>
                  <a:pt x="801" y="22"/>
                  <a:pt x="801" y="22"/>
                </a:cubicBezTo>
                <a:cubicBezTo>
                  <a:pt x="802" y="23"/>
                  <a:pt x="802" y="23"/>
                  <a:pt x="802" y="23"/>
                </a:cubicBezTo>
                <a:cubicBezTo>
                  <a:pt x="802" y="23"/>
                  <a:pt x="802" y="23"/>
                  <a:pt x="802" y="23"/>
                </a:cubicBezTo>
                <a:cubicBezTo>
                  <a:pt x="802" y="23"/>
                  <a:pt x="802" y="23"/>
                  <a:pt x="802" y="23"/>
                </a:cubicBezTo>
                <a:cubicBezTo>
                  <a:pt x="802" y="23"/>
                  <a:pt x="802" y="23"/>
                  <a:pt x="802" y="23"/>
                </a:cubicBezTo>
                <a:cubicBezTo>
                  <a:pt x="802" y="23"/>
                  <a:pt x="802" y="23"/>
                  <a:pt x="802" y="23"/>
                </a:cubicBezTo>
                <a:cubicBezTo>
                  <a:pt x="802" y="23"/>
                  <a:pt x="802" y="23"/>
                  <a:pt x="802" y="23"/>
                </a:cubicBezTo>
                <a:cubicBezTo>
                  <a:pt x="802" y="23"/>
                  <a:pt x="802" y="23"/>
                  <a:pt x="803" y="23"/>
                </a:cubicBezTo>
                <a:cubicBezTo>
                  <a:pt x="803" y="23"/>
                  <a:pt x="804" y="23"/>
                  <a:pt x="804" y="23"/>
                </a:cubicBezTo>
                <a:cubicBezTo>
                  <a:pt x="804" y="23"/>
                  <a:pt x="804" y="24"/>
                  <a:pt x="805" y="24"/>
                </a:cubicBezTo>
                <a:cubicBezTo>
                  <a:pt x="806" y="25"/>
                  <a:pt x="808" y="26"/>
                  <a:pt x="809" y="27"/>
                </a:cubicBezTo>
                <a:cubicBezTo>
                  <a:pt x="810" y="28"/>
                  <a:pt x="810" y="30"/>
                  <a:pt x="811" y="31"/>
                </a:cubicBezTo>
                <a:cubicBezTo>
                  <a:pt x="811" y="31"/>
                  <a:pt x="811" y="31"/>
                  <a:pt x="811" y="31"/>
                </a:cubicBezTo>
                <a:cubicBezTo>
                  <a:pt x="811" y="31"/>
                  <a:pt x="811" y="31"/>
                  <a:pt x="811" y="31"/>
                </a:cubicBezTo>
                <a:cubicBezTo>
                  <a:pt x="812" y="32"/>
                  <a:pt x="812" y="33"/>
                  <a:pt x="812" y="34"/>
                </a:cubicBezTo>
                <a:cubicBezTo>
                  <a:pt x="812" y="36"/>
                  <a:pt x="811" y="38"/>
                  <a:pt x="811" y="40"/>
                </a:cubicBezTo>
                <a:cubicBezTo>
                  <a:pt x="813" y="41"/>
                  <a:pt x="814" y="43"/>
                  <a:pt x="814" y="45"/>
                </a:cubicBezTo>
                <a:cubicBezTo>
                  <a:pt x="815" y="47"/>
                  <a:pt x="815" y="49"/>
                  <a:pt x="815" y="51"/>
                </a:cubicBezTo>
                <a:cubicBezTo>
                  <a:pt x="815" y="56"/>
                  <a:pt x="811" y="61"/>
                  <a:pt x="806" y="63"/>
                </a:cubicBezTo>
                <a:cubicBezTo>
                  <a:pt x="806" y="63"/>
                  <a:pt x="806" y="63"/>
                  <a:pt x="806" y="63"/>
                </a:cubicBezTo>
                <a:cubicBezTo>
                  <a:pt x="806" y="63"/>
                  <a:pt x="806" y="63"/>
                  <a:pt x="806" y="63"/>
                </a:cubicBezTo>
                <a:cubicBezTo>
                  <a:pt x="805" y="63"/>
                  <a:pt x="804" y="63"/>
                  <a:pt x="802" y="63"/>
                </a:cubicBezTo>
                <a:cubicBezTo>
                  <a:pt x="799" y="63"/>
                  <a:pt x="796" y="63"/>
                  <a:pt x="794" y="61"/>
                </a:cubicBezTo>
                <a:cubicBezTo>
                  <a:pt x="794" y="63"/>
                  <a:pt x="794" y="63"/>
                  <a:pt x="794" y="63"/>
                </a:cubicBezTo>
                <a:cubicBezTo>
                  <a:pt x="794" y="63"/>
                  <a:pt x="794" y="63"/>
                  <a:pt x="794" y="63"/>
                </a:cubicBezTo>
                <a:cubicBezTo>
                  <a:pt x="794" y="63"/>
                  <a:pt x="794" y="63"/>
                  <a:pt x="794" y="63"/>
                </a:cubicBezTo>
                <a:cubicBezTo>
                  <a:pt x="795" y="64"/>
                  <a:pt x="795" y="64"/>
                  <a:pt x="795" y="64"/>
                </a:cubicBezTo>
                <a:cubicBezTo>
                  <a:pt x="795" y="65"/>
                  <a:pt x="795" y="65"/>
                  <a:pt x="794" y="65"/>
                </a:cubicBezTo>
                <a:cubicBezTo>
                  <a:pt x="794" y="66"/>
                  <a:pt x="794" y="66"/>
                  <a:pt x="794" y="66"/>
                </a:cubicBezTo>
                <a:cubicBezTo>
                  <a:pt x="794" y="66"/>
                  <a:pt x="794" y="66"/>
                  <a:pt x="794" y="66"/>
                </a:cubicBezTo>
                <a:cubicBezTo>
                  <a:pt x="794" y="68"/>
                  <a:pt x="794" y="68"/>
                  <a:pt x="794" y="68"/>
                </a:cubicBezTo>
                <a:cubicBezTo>
                  <a:pt x="834" y="68"/>
                  <a:pt x="834" y="68"/>
                  <a:pt x="834" y="68"/>
                </a:cubicBezTo>
                <a:cubicBezTo>
                  <a:pt x="834" y="66"/>
                  <a:pt x="834" y="66"/>
                  <a:pt x="834" y="66"/>
                </a:cubicBezTo>
                <a:cubicBezTo>
                  <a:pt x="832" y="66"/>
                  <a:pt x="830" y="66"/>
                  <a:pt x="827" y="66"/>
                </a:cubicBezTo>
                <a:cubicBezTo>
                  <a:pt x="821" y="66"/>
                  <a:pt x="815" y="66"/>
                  <a:pt x="809" y="66"/>
                </a:cubicBezTo>
                <a:cubicBezTo>
                  <a:pt x="806" y="66"/>
                  <a:pt x="806" y="66"/>
                  <a:pt x="806" y="66"/>
                </a:cubicBezTo>
                <a:cubicBezTo>
                  <a:pt x="808" y="64"/>
                  <a:pt x="808" y="64"/>
                  <a:pt x="808" y="64"/>
                </a:cubicBezTo>
                <a:cubicBezTo>
                  <a:pt x="813" y="61"/>
                  <a:pt x="816" y="56"/>
                  <a:pt x="816" y="50"/>
                </a:cubicBezTo>
                <a:cubicBezTo>
                  <a:pt x="816" y="49"/>
                  <a:pt x="816" y="47"/>
                  <a:pt x="816" y="46"/>
                </a:cubicBezTo>
                <a:cubicBezTo>
                  <a:pt x="816" y="46"/>
                  <a:pt x="816" y="46"/>
                  <a:pt x="816" y="46"/>
                </a:cubicBezTo>
                <a:cubicBezTo>
                  <a:pt x="816" y="46"/>
                  <a:pt x="816" y="46"/>
                  <a:pt x="816" y="46"/>
                </a:cubicBezTo>
                <a:cubicBezTo>
                  <a:pt x="816" y="45"/>
                  <a:pt x="815" y="43"/>
                  <a:pt x="814" y="42"/>
                </a:cubicBezTo>
                <a:cubicBezTo>
                  <a:pt x="813" y="40"/>
                  <a:pt x="812" y="39"/>
                  <a:pt x="812" y="37"/>
                </a:cubicBezTo>
                <a:cubicBezTo>
                  <a:pt x="812" y="36"/>
                  <a:pt x="813" y="35"/>
                  <a:pt x="813" y="34"/>
                </a:cubicBezTo>
                <a:cubicBezTo>
                  <a:pt x="811" y="29"/>
                  <a:pt x="809" y="24"/>
                  <a:pt x="804" y="22"/>
                </a:cubicBezTo>
                <a:cubicBezTo>
                  <a:pt x="804" y="21"/>
                  <a:pt x="804" y="21"/>
                  <a:pt x="804" y="21"/>
                </a:cubicBezTo>
                <a:cubicBezTo>
                  <a:pt x="804" y="20"/>
                  <a:pt x="804" y="20"/>
                  <a:pt x="804" y="20"/>
                </a:cubicBezTo>
                <a:cubicBezTo>
                  <a:pt x="804" y="19"/>
                  <a:pt x="805" y="18"/>
                  <a:pt x="805" y="17"/>
                </a:cubicBezTo>
                <a:cubicBezTo>
                  <a:pt x="805" y="13"/>
                  <a:pt x="803" y="10"/>
                  <a:pt x="800" y="7"/>
                </a:cubicBezTo>
                <a:cubicBezTo>
                  <a:pt x="798" y="5"/>
                  <a:pt x="796" y="4"/>
                  <a:pt x="794" y="3"/>
                </a:cubicBezTo>
                <a:moveTo>
                  <a:pt x="788" y="2"/>
                </a:moveTo>
                <a:cubicBezTo>
                  <a:pt x="788" y="2"/>
                  <a:pt x="788" y="2"/>
                  <a:pt x="788" y="2"/>
                </a:cubicBezTo>
                <a:cubicBezTo>
                  <a:pt x="788" y="2"/>
                  <a:pt x="788" y="2"/>
                  <a:pt x="788" y="2"/>
                </a:cubicBezTo>
                <a:moveTo>
                  <a:pt x="1113" y="2"/>
                </a:moveTo>
                <a:cubicBezTo>
                  <a:pt x="1112" y="3"/>
                  <a:pt x="1111" y="3"/>
                  <a:pt x="1111" y="3"/>
                </a:cubicBezTo>
                <a:cubicBezTo>
                  <a:pt x="1111" y="4"/>
                  <a:pt x="1111" y="4"/>
                  <a:pt x="1111" y="4"/>
                </a:cubicBezTo>
                <a:cubicBezTo>
                  <a:pt x="1111" y="4"/>
                  <a:pt x="1112" y="4"/>
                  <a:pt x="1113" y="3"/>
                </a:cubicBezTo>
                <a:cubicBezTo>
                  <a:pt x="1113" y="2"/>
                  <a:pt x="1113" y="2"/>
                  <a:pt x="1113" y="2"/>
                </a:cubicBezTo>
                <a:moveTo>
                  <a:pt x="284" y="2"/>
                </a:moveTo>
                <a:cubicBezTo>
                  <a:pt x="278" y="3"/>
                  <a:pt x="272" y="4"/>
                  <a:pt x="266" y="5"/>
                </a:cubicBezTo>
                <a:cubicBezTo>
                  <a:pt x="266" y="5"/>
                  <a:pt x="266" y="5"/>
                  <a:pt x="266" y="5"/>
                </a:cubicBezTo>
                <a:cubicBezTo>
                  <a:pt x="266" y="5"/>
                  <a:pt x="266" y="5"/>
                  <a:pt x="266" y="5"/>
                </a:cubicBezTo>
                <a:cubicBezTo>
                  <a:pt x="246" y="8"/>
                  <a:pt x="227" y="15"/>
                  <a:pt x="212" y="28"/>
                </a:cubicBezTo>
                <a:cubicBezTo>
                  <a:pt x="218" y="25"/>
                  <a:pt x="224" y="20"/>
                  <a:pt x="231" y="16"/>
                </a:cubicBezTo>
                <a:cubicBezTo>
                  <a:pt x="239" y="12"/>
                  <a:pt x="248" y="9"/>
                  <a:pt x="257" y="7"/>
                </a:cubicBezTo>
                <a:cubicBezTo>
                  <a:pt x="257" y="7"/>
                  <a:pt x="257" y="7"/>
                  <a:pt x="257" y="7"/>
                </a:cubicBezTo>
                <a:cubicBezTo>
                  <a:pt x="257" y="7"/>
                  <a:pt x="257" y="7"/>
                  <a:pt x="257" y="7"/>
                </a:cubicBezTo>
                <a:cubicBezTo>
                  <a:pt x="266" y="5"/>
                  <a:pt x="275" y="4"/>
                  <a:pt x="284" y="3"/>
                </a:cubicBezTo>
                <a:cubicBezTo>
                  <a:pt x="284" y="2"/>
                  <a:pt x="284" y="2"/>
                  <a:pt x="284" y="2"/>
                </a:cubicBezTo>
                <a:moveTo>
                  <a:pt x="297" y="2"/>
                </a:moveTo>
                <a:cubicBezTo>
                  <a:pt x="293" y="2"/>
                  <a:pt x="289" y="2"/>
                  <a:pt x="286" y="2"/>
                </a:cubicBezTo>
                <a:cubicBezTo>
                  <a:pt x="286" y="3"/>
                  <a:pt x="286" y="3"/>
                  <a:pt x="286" y="3"/>
                </a:cubicBezTo>
                <a:cubicBezTo>
                  <a:pt x="290" y="3"/>
                  <a:pt x="294" y="3"/>
                  <a:pt x="298" y="3"/>
                </a:cubicBezTo>
                <a:cubicBezTo>
                  <a:pt x="310" y="3"/>
                  <a:pt x="321" y="4"/>
                  <a:pt x="332" y="7"/>
                </a:cubicBezTo>
                <a:cubicBezTo>
                  <a:pt x="342" y="9"/>
                  <a:pt x="351" y="15"/>
                  <a:pt x="359" y="21"/>
                </a:cubicBezTo>
                <a:cubicBezTo>
                  <a:pt x="359" y="19"/>
                  <a:pt x="359" y="19"/>
                  <a:pt x="359" y="19"/>
                </a:cubicBezTo>
                <a:cubicBezTo>
                  <a:pt x="355" y="17"/>
                  <a:pt x="352" y="15"/>
                  <a:pt x="348" y="12"/>
                </a:cubicBezTo>
                <a:cubicBezTo>
                  <a:pt x="341" y="9"/>
                  <a:pt x="333" y="7"/>
                  <a:pt x="325" y="5"/>
                </a:cubicBezTo>
                <a:cubicBezTo>
                  <a:pt x="325" y="5"/>
                  <a:pt x="325" y="5"/>
                  <a:pt x="325" y="5"/>
                </a:cubicBezTo>
                <a:cubicBezTo>
                  <a:pt x="325" y="5"/>
                  <a:pt x="325" y="5"/>
                  <a:pt x="325" y="5"/>
                </a:cubicBezTo>
                <a:cubicBezTo>
                  <a:pt x="316" y="3"/>
                  <a:pt x="306" y="2"/>
                  <a:pt x="297" y="2"/>
                </a:cubicBezTo>
                <a:moveTo>
                  <a:pt x="1284" y="2"/>
                </a:moveTo>
                <a:cubicBezTo>
                  <a:pt x="1283" y="2"/>
                  <a:pt x="1281" y="2"/>
                  <a:pt x="1280" y="2"/>
                </a:cubicBezTo>
                <a:cubicBezTo>
                  <a:pt x="1279" y="2"/>
                  <a:pt x="1279" y="2"/>
                  <a:pt x="1279" y="2"/>
                </a:cubicBezTo>
                <a:cubicBezTo>
                  <a:pt x="1274" y="2"/>
                  <a:pt x="1269" y="3"/>
                  <a:pt x="1264" y="4"/>
                </a:cubicBezTo>
                <a:cubicBezTo>
                  <a:pt x="1264" y="5"/>
                  <a:pt x="1264" y="5"/>
                  <a:pt x="1264" y="5"/>
                </a:cubicBezTo>
                <a:cubicBezTo>
                  <a:pt x="1269" y="3"/>
                  <a:pt x="1273" y="3"/>
                  <a:pt x="1278" y="2"/>
                </a:cubicBezTo>
                <a:cubicBezTo>
                  <a:pt x="1278" y="2"/>
                  <a:pt x="1279" y="2"/>
                  <a:pt x="1279" y="2"/>
                </a:cubicBezTo>
                <a:cubicBezTo>
                  <a:pt x="1281" y="2"/>
                  <a:pt x="1283" y="3"/>
                  <a:pt x="1284" y="3"/>
                </a:cubicBezTo>
                <a:cubicBezTo>
                  <a:pt x="1284" y="3"/>
                  <a:pt x="1285" y="3"/>
                  <a:pt x="1285" y="3"/>
                </a:cubicBezTo>
                <a:cubicBezTo>
                  <a:pt x="1285" y="3"/>
                  <a:pt x="1286" y="3"/>
                  <a:pt x="1286" y="2"/>
                </a:cubicBezTo>
                <a:cubicBezTo>
                  <a:pt x="1286" y="2"/>
                  <a:pt x="1286" y="2"/>
                  <a:pt x="1285" y="2"/>
                </a:cubicBezTo>
                <a:cubicBezTo>
                  <a:pt x="1285" y="2"/>
                  <a:pt x="1285" y="2"/>
                  <a:pt x="1284" y="2"/>
                </a:cubicBezTo>
                <a:cubicBezTo>
                  <a:pt x="1284" y="2"/>
                  <a:pt x="1284" y="2"/>
                  <a:pt x="1284" y="2"/>
                </a:cubicBezTo>
                <a:cubicBezTo>
                  <a:pt x="1284" y="2"/>
                  <a:pt x="1284" y="2"/>
                  <a:pt x="1284" y="2"/>
                </a:cubicBezTo>
                <a:moveTo>
                  <a:pt x="714" y="1"/>
                </a:moveTo>
                <a:cubicBezTo>
                  <a:pt x="714" y="1"/>
                  <a:pt x="714" y="1"/>
                  <a:pt x="714" y="1"/>
                </a:cubicBezTo>
                <a:cubicBezTo>
                  <a:pt x="711" y="2"/>
                  <a:pt x="709" y="3"/>
                  <a:pt x="706" y="4"/>
                </a:cubicBezTo>
                <a:cubicBezTo>
                  <a:pt x="706" y="6"/>
                  <a:pt x="706" y="6"/>
                  <a:pt x="706" y="6"/>
                </a:cubicBezTo>
                <a:cubicBezTo>
                  <a:pt x="707" y="6"/>
                  <a:pt x="707" y="5"/>
                  <a:pt x="707" y="5"/>
                </a:cubicBezTo>
                <a:cubicBezTo>
                  <a:pt x="707" y="5"/>
                  <a:pt x="707" y="5"/>
                  <a:pt x="707" y="5"/>
                </a:cubicBezTo>
                <a:cubicBezTo>
                  <a:pt x="707" y="5"/>
                  <a:pt x="707" y="5"/>
                  <a:pt x="707" y="5"/>
                </a:cubicBezTo>
                <a:cubicBezTo>
                  <a:pt x="708" y="4"/>
                  <a:pt x="710" y="4"/>
                  <a:pt x="711" y="4"/>
                </a:cubicBezTo>
                <a:cubicBezTo>
                  <a:pt x="712" y="3"/>
                  <a:pt x="713" y="3"/>
                  <a:pt x="713" y="3"/>
                </a:cubicBezTo>
                <a:cubicBezTo>
                  <a:pt x="714" y="3"/>
                  <a:pt x="714" y="2"/>
                  <a:pt x="714" y="2"/>
                </a:cubicBezTo>
                <a:cubicBezTo>
                  <a:pt x="714" y="1"/>
                  <a:pt x="714" y="1"/>
                  <a:pt x="714" y="1"/>
                </a:cubicBezTo>
                <a:moveTo>
                  <a:pt x="498" y="1"/>
                </a:moveTo>
                <a:cubicBezTo>
                  <a:pt x="498" y="2"/>
                  <a:pt x="498" y="2"/>
                  <a:pt x="498" y="2"/>
                </a:cubicBezTo>
                <a:cubicBezTo>
                  <a:pt x="499" y="2"/>
                  <a:pt x="501" y="2"/>
                  <a:pt x="502" y="2"/>
                </a:cubicBezTo>
                <a:cubicBezTo>
                  <a:pt x="504" y="2"/>
                  <a:pt x="506" y="2"/>
                  <a:pt x="508" y="2"/>
                </a:cubicBezTo>
                <a:cubicBezTo>
                  <a:pt x="508" y="1"/>
                  <a:pt x="508" y="1"/>
                  <a:pt x="508" y="1"/>
                </a:cubicBezTo>
                <a:cubicBezTo>
                  <a:pt x="498" y="1"/>
                  <a:pt x="498" y="1"/>
                  <a:pt x="498" y="1"/>
                </a:cubicBezTo>
                <a:moveTo>
                  <a:pt x="512" y="0"/>
                </a:moveTo>
                <a:cubicBezTo>
                  <a:pt x="512" y="1"/>
                  <a:pt x="512" y="1"/>
                  <a:pt x="511" y="1"/>
                </a:cubicBezTo>
                <a:cubicBezTo>
                  <a:pt x="511" y="1"/>
                  <a:pt x="511" y="1"/>
                  <a:pt x="511" y="1"/>
                </a:cubicBezTo>
                <a:cubicBezTo>
                  <a:pt x="511" y="1"/>
                  <a:pt x="511" y="1"/>
                  <a:pt x="511" y="1"/>
                </a:cubicBezTo>
                <a:cubicBezTo>
                  <a:pt x="510" y="1"/>
                  <a:pt x="510" y="1"/>
                  <a:pt x="510" y="1"/>
                </a:cubicBezTo>
                <a:cubicBezTo>
                  <a:pt x="510" y="3"/>
                  <a:pt x="510" y="3"/>
                  <a:pt x="510" y="3"/>
                </a:cubicBezTo>
                <a:cubicBezTo>
                  <a:pt x="510" y="3"/>
                  <a:pt x="510" y="3"/>
                  <a:pt x="510" y="3"/>
                </a:cubicBezTo>
                <a:cubicBezTo>
                  <a:pt x="510" y="3"/>
                  <a:pt x="510" y="3"/>
                  <a:pt x="510" y="3"/>
                </a:cubicBezTo>
                <a:cubicBezTo>
                  <a:pt x="511" y="3"/>
                  <a:pt x="512" y="3"/>
                  <a:pt x="512" y="3"/>
                </a:cubicBezTo>
                <a:cubicBezTo>
                  <a:pt x="512" y="0"/>
                  <a:pt x="512" y="0"/>
                  <a:pt x="512" y="0"/>
                </a:cubicBezTo>
                <a:moveTo>
                  <a:pt x="787" y="0"/>
                </a:moveTo>
                <a:cubicBezTo>
                  <a:pt x="787" y="2"/>
                  <a:pt x="787" y="2"/>
                  <a:pt x="787" y="2"/>
                </a:cubicBezTo>
                <a:cubicBezTo>
                  <a:pt x="787" y="2"/>
                  <a:pt x="787" y="2"/>
                  <a:pt x="787" y="2"/>
                </a:cubicBezTo>
                <a:cubicBezTo>
                  <a:pt x="789" y="2"/>
                  <a:pt x="790" y="3"/>
                  <a:pt x="791" y="3"/>
                </a:cubicBezTo>
                <a:cubicBezTo>
                  <a:pt x="791" y="2"/>
                  <a:pt x="791" y="2"/>
                  <a:pt x="791" y="2"/>
                </a:cubicBezTo>
                <a:cubicBezTo>
                  <a:pt x="790" y="2"/>
                  <a:pt x="789" y="1"/>
                  <a:pt x="789" y="1"/>
                </a:cubicBezTo>
                <a:cubicBezTo>
                  <a:pt x="789" y="1"/>
                  <a:pt x="789" y="1"/>
                  <a:pt x="789" y="1"/>
                </a:cubicBezTo>
                <a:cubicBezTo>
                  <a:pt x="788" y="1"/>
                  <a:pt x="788" y="1"/>
                  <a:pt x="788" y="1"/>
                </a:cubicBezTo>
                <a:cubicBezTo>
                  <a:pt x="788" y="1"/>
                  <a:pt x="788" y="1"/>
                  <a:pt x="788" y="1"/>
                </a:cubicBezTo>
                <a:cubicBezTo>
                  <a:pt x="788" y="1"/>
                  <a:pt x="788" y="0"/>
                  <a:pt x="787" y="0"/>
                </a:cubicBezTo>
                <a:moveTo>
                  <a:pt x="471" y="0"/>
                </a:moveTo>
                <a:cubicBezTo>
                  <a:pt x="471" y="0"/>
                  <a:pt x="471" y="0"/>
                  <a:pt x="471" y="0"/>
                </a:cubicBezTo>
                <a:cubicBezTo>
                  <a:pt x="470" y="1"/>
                  <a:pt x="469" y="2"/>
                  <a:pt x="467" y="3"/>
                </a:cubicBezTo>
                <a:cubicBezTo>
                  <a:pt x="467" y="5"/>
                  <a:pt x="467" y="5"/>
                  <a:pt x="467" y="5"/>
                </a:cubicBezTo>
                <a:cubicBezTo>
                  <a:pt x="468" y="4"/>
                  <a:pt x="470" y="3"/>
                  <a:pt x="471" y="2"/>
                </a:cubicBezTo>
                <a:cubicBezTo>
                  <a:pt x="471" y="0"/>
                  <a:pt x="471" y="0"/>
                  <a:pt x="471" y="0"/>
                </a:cubicBezTo>
                <a:moveTo>
                  <a:pt x="736" y="0"/>
                </a:moveTo>
                <a:cubicBezTo>
                  <a:pt x="729" y="2"/>
                  <a:pt x="723" y="4"/>
                  <a:pt x="717" y="7"/>
                </a:cubicBezTo>
                <a:cubicBezTo>
                  <a:pt x="717" y="9"/>
                  <a:pt x="717" y="9"/>
                  <a:pt x="717" y="9"/>
                </a:cubicBezTo>
                <a:cubicBezTo>
                  <a:pt x="720" y="7"/>
                  <a:pt x="724" y="5"/>
                  <a:pt x="728" y="4"/>
                </a:cubicBezTo>
                <a:cubicBezTo>
                  <a:pt x="730" y="3"/>
                  <a:pt x="733" y="1"/>
                  <a:pt x="736" y="1"/>
                </a:cubicBezTo>
                <a:cubicBezTo>
                  <a:pt x="736" y="0"/>
                  <a:pt x="736" y="0"/>
                  <a:pt x="736" y="0"/>
                </a:cubicBezTo>
                <a:moveTo>
                  <a:pt x="1224" y="0"/>
                </a:moveTo>
                <a:cubicBezTo>
                  <a:pt x="1224" y="3"/>
                  <a:pt x="1224" y="3"/>
                  <a:pt x="1224" y="3"/>
                </a:cubicBezTo>
                <a:cubicBezTo>
                  <a:pt x="1225" y="5"/>
                  <a:pt x="1226" y="6"/>
                  <a:pt x="1227" y="7"/>
                </a:cubicBezTo>
                <a:cubicBezTo>
                  <a:pt x="1227" y="7"/>
                  <a:pt x="1227" y="7"/>
                  <a:pt x="1227" y="7"/>
                </a:cubicBezTo>
                <a:cubicBezTo>
                  <a:pt x="1227" y="7"/>
                  <a:pt x="1227" y="7"/>
                  <a:pt x="1227" y="7"/>
                </a:cubicBezTo>
                <a:cubicBezTo>
                  <a:pt x="1227" y="9"/>
                  <a:pt x="1227" y="11"/>
                  <a:pt x="1227" y="13"/>
                </a:cubicBezTo>
                <a:cubicBezTo>
                  <a:pt x="1227" y="16"/>
                  <a:pt x="1227" y="19"/>
                  <a:pt x="1225" y="21"/>
                </a:cubicBezTo>
                <a:cubicBezTo>
                  <a:pt x="1225" y="22"/>
                  <a:pt x="1225" y="22"/>
                  <a:pt x="1225" y="22"/>
                </a:cubicBezTo>
                <a:cubicBezTo>
                  <a:pt x="1225" y="22"/>
                  <a:pt x="1225" y="22"/>
                  <a:pt x="1225" y="22"/>
                </a:cubicBezTo>
                <a:cubicBezTo>
                  <a:pt x="1224" y="22"/>
                  <a:pt x="1224" y="22"/>
                  <a:pt x="1224" y="22"/>
                </a:cubicBezTo>
                <a:cubicBezTo>
                  <a:pt x="1224" y="22"/>
                  <a:pt x="1224" y="22"/>
                  <a:pt x="1224" y="22"/>
                </a:cubicBezTo>
                <a:cubicBezTo>
                  <a:pt x="1224" y="22"/>
                  <a:pt x="1224" y="22"/>
                  <a:pt x="1225" y="22"/>
                </a:cubicBezTo>
                <a:cubicBezTo>
                  <a:pt x="1225" y="22"/>
                  <a:pt x="1225" y="22"/>
                  <a:pt x="1225" y="22"/>
                </a:cubicBezTo>
                <a:cubicBezTo>
                  <a:pt x="1226" y="22"/>
                  <a:pt x="1227" y="22"/>
                  <a:pt x="1228" y="22"/>
                </a:cubicBezTo>
                <a:cubicBezTo>
                  <a:pt x="1228" y="22"/>
                  <a:pt x="1228" y="22"/>
                  <a:pt x="1228" y="22"/>
                </a:cubicBezTo>
                <a:cubicBezTo>
                  <a:pt x="1229" y="22"/>
                  <a:pt x="1230" y="22"/>
                  <a:pt x="1231" y="23"/>
                </a:cubicBezTo>
                <a:cubicBezTo>
                  <a:pt x="1231" y="22"/>
                  <a:pt x="1231" y="22"/>
                  <a:pt x="1231" y="22"/>
                </a:cubicBezTo>
                <a:cubicBezTo>
                  <a:pt x="1228" y="21"/>
                  <a:pt x="1228" y="21"/>
                  <a:pt x="1228" y="21"/>
                </a:cubicBezTo>
                <a:cubicBezTo>
                  <a:pt x="1228" y="20"/>
                  <a:pt x="1228" y="20"/>
                  <a:pt x="1228" y="20"/>
                </a:cubicBezTo>
                <a:cubicBezTo>
                  <a:pt x="1228" y="17"/>
                  <a:pt x="1229" y="15"/>
                  <a:pt x="1229" y="12"/>
                </a:cubicBezTo>
                <a:cubicBezTo>
                  <a:pt x="1229" y="11"/>
                  <a:pt x="1229" y="10"/>
                  <a:pt x="1228" y="9"/>
                </a:cubicBezTo>
                <a:cubicBezTo>
                  <a:pt x="1228" y="9"/>
                  <a:pt x="1228" y="9"/>
                  <a:pt x="1228" y="9"/>
                </a:cubicBezTo>
                <a:cubicBezTo>
                  <a:pt x="1228" y="8"/>
                  <a:pt x="1228" y="8"/>
                  <a:pt x="1228" y="8"/>
                </a:cubicBezTo>
                <a:cubicBezTo>
                  <a:pt x="1228" y="7"/>
                  <a:pt x="1227" y="6"/>
                  <a:pt x="1227" y="5"/>
                </a:cubicBezTo>
                <a:cubicBezTo>
                  <a:pt x="1226" y="3"/>
                  <a:pt x="1225" y="2"/>
                  <a:pt x="1225" y="1"/>
                </a:cubicBezTo>
                <a:cubicBezTo>
                  <a:pt x="1224" y="0"/>
                  <a:pt x="1224" y="0"/>
                  <a:pt x="1224" y="0"/>
                </a:cubicBezTo>
              </a:path>
            </a:pathLst>
          </a:custGeom>
          <a:solidFill>
            <a:srgbClr val="E8888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33" name="PA_任意多边形 1465"/>
          <p:cNvSpPr>
            <a:spLocks noEditPoints="1"/>
          </p:cNvSpPr>
          <p:nvPr>
            <p:custDataLst>
              <p:tags r:id="rId198"/>
            </p:custDataLst>
          </p:nvPr>
        </p:nvSpPr>
        <p:spPr bwMode="auto">
          <a:xfrm>
            <a:off x="3076575" y="6891338"/>
            <a:ext cx="2962275" cy="31750"/>
          </a:xfrm>
          <a:custGeom>
            <a:avLst/>
            <a:gdLst>
              <a:gd name="T0" fmla="*/ 171 w 1232"/>
              <a:gd name="T1" fmla="*/ 11 h 13"/>
              <a:gd name="T2" fmla="*/ 17 w 1232"/>
              <a:gd name="T3" fmla="*/ 10 h 13"/>
              <a:gd name="T4" fmla="*/ 340 w 1232"/>
              <a:gd name="T5" fmla="*/ 9 h 13"/>
              <a:gd name="T6" fmla="*/ 480 w 1232"/>
              <a:gd name="T7" fmla="*/ 8 h 13"/>
              <a:gd name="T8" fmla="*/ 484 w 1232"/>
              <a:gd name="T9" fmla="*/ 8 h 13"/>
              <a:gd name="T10" fmla="*/ 674 w 1232"/>
              <a:gd name="T11" fmla="*/ 11 h 13"/>
              <a:gd name="T12" fmla="*/ 1083 w 1232"/>
              <a:gd name="T13" fmla="*/ 8 h 13"/>
              <a:gd name="T14" fmla="*/ 753 w 1232"/>
              <a:gd name="T15" fmla="*/ 9 h 13"/>
              <a:gd name="T16" fmla="*/ 755 w 1232"/>
              <a:gd name="T17" fmla="*/ 8 h 13"/>
              <a:gd name="T18" fmla="*/ 1186 w 1232"/>
              <a:gd name="T19" fmla="*/ 10 h 13"/>
              <a:gd name="T20" fmla="*/ 1213 w 1232"/>
              <a:gd name="T21" fmla="*/ 8 h 13"/>
              <a:gd name="T22" fmla="*/ 1169 w 1232"/>
              <a:gd name="T23" fmla="*/ 8 h 13"/>
              <a:gd name="T24" fmla="*/ 1192 w 1232"/>
              <a:gd name="T25" fmla="*/ 8 h 13"/>
              <a:gd name="T26" fmla="*/ 727 w 1232"/>
              <a:gd name="T27" fmla="*/ 10 h 13"/>
              <a:gd name="T28" fmla="*/ 875 w 1232"/>
              <a:gd name="T29" fmla="*/ 10 h 13"/>
              <a:gd name="T30" fmla="*/ 1181 w 1232"/>
              <a:gd name="T31" fmla="*/ 8 h 13"/>
              <a:gd name="T32" fmla="*/ 1085 w 1232"/>
              <a:gd name="T33" fmla="*/ 7 h 13"/>
              <a:gd name="T34" fmla="*/ 877 w 1232"/>
              <a:gd name="T35" fmla="*/ 7 h 13"/>
              <a:gd name="T36" fmla="*/ 24 w 1232"/>
              <a:gd name="T37" fmla="*/ 13 h 13"/>
              <a:gd name="T38" fmla="*/ 419 w 1232"/>
              <a:gd name="T39" fmla="*/ 11 h 13"/>
              <a:gd name="T40" fmla="*/ 1144 w 1232"/>
              <a:gd name="T41" fmla="*/ 8 h 13"/>
              <a:gd name="T42" fmla="*/ 26 w 1232"/>
              <a:gd name="T43" fmla="*/ 13 h 13"/>
              <a:gd name="T44" fmla="*/ 711 w 1232"/>
              <a:gd name="T45" fmla="*/ 8 h 13"/>
              <a:gd name="T46" fmla="*/ 718 w 1232"/>
              <a:gd name="T47" fmla="*/ 7 h 13"/>
              <a:gd name="T48" fmla="*/ 6 w 1232"/>
              <a:gd name="T49" fmla="*/ 12 h 13"/>
              <a:gd name="T50" fmla="*/ 1 w 1232"/>
              <a:gd name="T51" fmla="*/ 8 h 13"/>
              <a:gd name="T52" fmla="*/ 512 w 1232"/>
              <a:gd name="T53" fmla="*/ 10 h 13"/>
              <a:gd name="T54" fmla="*/ 130 w 1232"/>
              <a:gd name="T55" fmla="*/ 12 h 13"/>
              <a:gd name="T56" fmla="*/ 441 w 1232"/>
              <a:gd name="T57" fmla="*/ 10 h 13"/>
              <a:gd name="T58" fmla="*/ 535 w 1232"/>
              <a:gd name="T59" fmla="*/ 8 h 13"/>
              <a:gd name="T60" fmla="*/ 551 w 1232"/>
              <a:gd name="T61" fmla="*/ 8 h 13"/>
              <a:gd name="T62" fmla="*/ 554 w 1232"/>
              <a:gd name="T63" fmla="*/ 3 h 13"/>
              <a:gd name="T64" fmla="*/ 558 w 1232"/>
              <a:gd name="T65" fmla="*/ 7 h 13"/>
              <a:gd name="T66" fmla="*/ 555 w 1232"/>
              <a:gd name="T67" fmla="*/ 3 h 13"/>
              <a:gd name="T68" fmla="*/ 1232 w 1232"/>
              <a:gd name="T69" fmla="*/ 8 h 13"/>
              <a:gd name="T70" fmla="*/ 1203 w 1232"/>
              <a:gd name="T71" fmla="*/ 3 h 13"/>
              <a:gd name="T72" fmla="*/ 359 w 1232"/>
              <a:gd name="T73" fmla="*/ 4 h 13"/>
              <a:gd name="T74" fmla="*/ 360 w 1232"/>
              <a:gd name="T75" fmla="*/ 9 h 13"/>
              <a:gd name="T76" fmla="*/ 368 w 1232"/>
              <a:gd name="T77" fmla="*/ 9 h 13"/>
              <a:gd name="T78" fmla="*/ 489 w 1232"/>
              <a:gd name="T79" fmla="*/ 6 h 13"/>
              <a:gd name="T80" fmla="*/ 488 w 1232"/>
              <a:gd name="T81" fmla="*/ 3 h 13"/>
              <a:gd name="T82" fmla="*/ 443 w 1232"/>
              <a:gd name="T83" fmla="*/ 10 h 13"/>
              <a:gd name="T84" fmla="*/ 462 w 1232"/>
              <a:gd name="T85" fmla="*/ 3 h 13"/>
              <a:gd name="T86" fmla="*/ 1184 w 1232"/>
              <a:gd name="T87" fmla="*/ 3 h 13"/>
              <a:gd name="T88" fmla="*/ 468 w 1232"/>
              <a:gd name="T89" fmla="*/ 10 h 13"/>
              <a:gd name="T90" fmla="*/ 1070 w 1232"/>
              <a:gd name="T91" fmla="*/ 2 h 13"/>
              <a:gd name="T92" fmla="*/ 1070 w 1232"/>
              <a:gd name="T93" fmla="*/ 8 h 13"/>
              <a:gd name="T94" fmla="*/ 1086 w 1232"/>
              <a:gd name="T95" fmla="*/ 6 h 13"/>
              <a:gd name="T96" fmla="*/ 720 w 1232"/>
              <a:gd name="T97" fmla="*/ 6 h 13"/>
              <a:gd name="T98" fmla="*/ 761 w 1232"/>
              <a:gd name="T99" fmla="*/ 2 h 13"/>
              <a:gd name="T100" fmla="*/ 761 w 1232"/>
              <a:gd name="T101" fmla="*/ 10 h 13"/>
              <a:gd name="T102" fmla="*/ 376 w 1232"/>
              <a:gd name="T103" fmla="*/ 7 h 13"/>
              <a:gd name="T104" fmla="*/ 417 w 1232"/>
              <a:gd name="T105" fmla="*/ 9 h 13"/>
              <a:gd name="T106" fmla="*/ 835 w 1232"/>
              <a:gd name="T107" fmla="*/ 3 h 13"/>
              <a:gd name="T108" fmla="*/ 342 w 1232"/>
              <a:gd name="T109" fmla="*/ 9 h 13"/>
              <a:gd name="T110" fmla="*/ 348 w 1232"/>
              <a:gd name="T111" fmla="*/ 7 h 13"/>
              <a:gd name="T112" fmla="*/ 1195 w 1232"/>
              <a:gd name="T113" fmla="*/ 5 h 13"/>
              <a:gd name="T114" fmla="*/ 1197 w 1232"/>
              <a:gd name="T115" fmla="*/ 8 h 13"/>
              <a:gd name="T116" fmla="*/ 1201 w 1232"/>
              <a:gd name="T117" fmla="*/ 4 h 13"/>
              <a:gd name="T118" fmla="*/ 486 w 1232"/>
              <a:gd name="T119" fmla="*/ 1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32" h="13">
                <a:moveTo>
                  <a:pt x="167" y="10"/>
                </a:moveTo>
                <a:cubicBezTo>
                  <a:pt x="167" y="12"/>
                  <a:pt x="167" y="12"/>
                  <a:pt x="167" y="12"/>
                </a:cubicBezTo>
                <a:cubicBezTo>
                  <a:pt x="169" y="12"/>
                  <a:pt x="171" y="12"/>
                  <a:pt x="172" y="12"/>
                </a:cubicBezTo>
                <a:cubicBezTo>
                  <a:pt x="172" y="10"/>
                  <a:pt x="172" y="10"/>
                  <a:pt x="172" y="10"/>
                </a:cubicBezTo>
                <a:cubicBezTo>
                  <a:pt x="172" y="10"/>
                  <a:pt x="171" y="11"/>
                  <a:pt x="171" y="11"/>
                </a:cubicBezTo>
                <a:cubicBezTo>
                  <a:pt x="171" y="11"/>
                  <a:pt x="171" y="11"/>
                  <a:pt x="171" y="11"/>
                </a:cubicBezTo>
                <a:cubicBezTo>
                  <a:pt x="171" y="11"/>
                  <a:pt x="171" y="11"/>
                  <a:pt x="171" y="11"/>
                </a:cubicBezTo>
                <a:cubicBezTo>
                  <a:pt x="169" y="10"/>
                  <a:pt x="168" y="10"/>
                  <a:pt x="167" y="10"/>
                </a:cubicBezTo>
                <a:moveTo>
                  <a:pt x="17" y="10"/>
                </a:moveTo>
                <a:cubicBezTo>
                  <a:pt x="16" y="10"/>
                  <a:pt x="15" y="11"/>
                  <a:pt x="14" y="11"/>
                </a:cubicBezTo>
                <a:cubicBezTo>
                  <a:pt x="12" y="12"/>
                  <a:pt x="10" y="12"/>
                  <a:pt x="8" y="12"/>
                </a:cubicBezTo>
                <a:cubicBezTo>
                  <a:pt x="8" y="13"/>
                  <a:pt x="8" y="13"/>
                  <a:pt x="8" y="13"/>
                </a:cubicBezTo>
                <a:cubicBezTo>
                  <a:pt x="11" y="13"/>
                  <a:pt x="14" y="13"/>
                  <a:pt x="17" y="13"/>
                </a:cubicBezTo>
                <a:cubicBezTo>
                  <a:pt x="17" y="10"/>
                  <a:pt x="17" y="10"/>
                  <a:pt x="17" y="10"/>
                </a:cubicBezTo>
                <a:moveTo>
                  <a:pt x="340" y="9"/>
                </a:moveTo>
                <a:cubicBezTo>
                  <a:pt x="338" y="9"/>
                  <a:pt x="335" y="9"/>
                  <a:pt x="333" y="9"/>
                </a:cubicBezTo>
                <a:cubicBezTo>
                  <a:pt x="333" y="9"/>
                  <a:pt x="333" y="9"/>
                  <a:pt x="333" y="9"/>
                </a:cubicBezTo>
                <a:cubicBezTo>
                  <a:pt x="332" y="9"/>
                  <a:pt x="332" y="9"/>
                  <a:pt x="331" y="9"/>
                </a:cubicBezTo>
                <a:cubicBezTo>
                  <a:pt x="331" y="11"/>
                  <a:pt x="331" y="11"/>
                  <a:pt x="331" y="11"/>
                </a:cubicBezTo>
                <a:cubicBezTo>
                  <a:pt x="334" y="11"/>
                  <a:pt x="337" y="11"/>
                  <a:pt x="340" y="11"/>
                </a:cubicBezTo>
                <a:cubicBezTo>
                  <a:pt x="340" y="9"/>
                  <a:pt x="340" y="9"/>
                  <a:pt x="340" y="9"/>
                </a:cubicBezTo>
                <a:moveTo>
                  <a:pt x="480" y="8"/>
                </a:moveTo>
                <a:cubicBezTo>
                  <a:pt x="480" y="10"/>
                  <a:pt x="480" y="10"/>
                  <a:pt x="480" y="10"/>
                </a:cubicBezTo>
                <a:cubicBezTo>
                  <a:pt x="481" y="10"/>
                  <a:pt x="481" y="10"/>
                  <a:pt x="482" y="10"/>
                </a:cubicBezTo>
                <a:cubicBezTo>
                  <a:pt x="482" y="9"/>
                  <a:pt x="482" y="9"/>
                  <a:pt x="482" y="9"/>
                </a:cubicBezTo>
                <a:cubicBezTo>
                  <a:pt x="482" y="9"/>
                  <a:pt x="482" y="9"/>
                  <a:pt x="482" y="9"/>
                </a:cubicBezTo>
                <a:cubicBezTo>
                  <a:pt x="482" y="9"/>
                  <a:pt x="482" y="9"/>
                  <a:pt x="482" y="9"/>
                </a:cubicBezTo>
                <a:cubicBezTo>
                  <a:pt x="481" y="9"/>
                  <a:pt x="480" y="9"/>
                  <a:pt x="480" y="8"/>
                </a:cubicBezTo>
                <a:moveTo>
                  <a:pt x="464" y="8"/>
                </a:moveTo>
                <a:cubicBezTo>
                  <a:pt x="464" y="10"/>
                  <a:pt x="464" y="10"/>
                  <a:pt x="464" y="10"/>
                </a:cubicBezTo>
                <a:cubicBezTo>
                  <a:pt x="464" y="10"/>
                  <a:pt x="465" y="10"/>
                  <a:pt x="466" y="10"/>
                </a:cubicBezTo>
                <a:cubicBezTo>
                  <a:pt x="466" y="8"/>
                  <a:pt x="466" y="8"/>
                  <a:pt x="466" y="8"/>
                </a:cubicBezTo>
                <a:cubicBezTo>
                  <a:pt x="465" y="8"/>
                  <a:pt x="464" y="8"/>
                  <a:pt x="464" y="8"/>
                </a:cubicBezTo>
                <a:moveTo>
                  <a:pt x="486" y="8"/>
                </a:moveTo>
                <a:cubicBezTo>
                  <a:pt x="485" y="8"/>
                  <a:pt x="485" y="8"/>
                  <a:pt x="484" y="8"/>
                </a:cubicBezTo>
                <a:cubicBezTo>
                  <a:pt x="484" y="10"/>
                  <a:pt x="484" y="10"/>
                  <a:pt x="484" y="10"/>
                </a:cubicBezTo>
                <a:cubicBezTo>
                  <a:pt x="485" y="10"/>
                  <a:pt x="485" y="10"/>
                  <a:pt x="486" y="10"/>
                </a:cubicBezTo>
                <a:cubicBezTo>
                  <a:pt x="486" y="8"/>
                  <a:pt x="486" y="8"/>
                  <a:pt x="486" y="8"/>
                </a:cubicBezTo>
                <a:moveTo>
                  <a:pt x="674" y="8"/>
                </a:moveTo>
                <a:cubicBezTo>
                  <a:pt x="662" y="8"/>
                  <a:pt x="662" y="8"/>
                  <a:pt x="662" y="8"/>
                </a:cubicBezTo>
                <a:cubicBezTo>
                  <a:pt x="662" y="10"/>
                  <a:pt x="662" y="10"/>
                  <a:pt x="662" y="10"/>
                </a:cubicBezTo>
                <a:cubicBezTo>
                  <a:pt x="666" y="10"/>
                  <a:pt x="670" y="11"/>
                  <a:pt x="674" y="11"/>
                </a:cubicBezTo>
                <a:cubicBezTo>
                  <a:pt x="674" y="8"/>
                  <a:pt x="674" y="8"/>
                  <a:pt x="674" y="8"/>
                </a:cubicBezTo>
                <a:moveTo>
                  <a:pt x="810" y="8"/>
                </a:moveTo>
                <a:cubicBezTo>
                  <a:pt x="809" y="8"/>
                  <a:pt x="807" y="8"/>
                  <a:pt x="806" y="8"/>
                </a:cubicBezTo>
                <a:cubicBezTo>
                  <a:pt x="806" y="10"/>
                  <a:pt x="806" y="10"/>
                  <a:pt x="806" y="10"/>
                </a:cubicBezTo>
                <a:cubicBezTo>
                  <a:pt x="810" y="10"/>
                  <a:pt x="810" y="10"/>
                  <a:pt x="810" y="10"/>
                </a:cubicBezTo>
                <a:cubicBezTo>
                  <a:pt x="810" y="8"/>
                  <a:pt x="810" y="8"/>
                  <a:pt x="810" y="8"/>
                </a:cubicBezTo>
                <a:moveTo>
                  <a:pt x="1083" y="8"/>
                </a:moveTo>
                <a:cubicBezTo>
                  <a:pt x="1082" y="8"/>
                  <a:pt x="1082" y="8"/>
                  <a:pt x="1082" y="8"/>
                </a:cubicBezTo>
                <a:cubicBezTo>
                  <a:pt x="1081" y="8"/>
                  <a:pt x="1081" y="8"/>
                  <a:pt x="1081" y="8"/>
                </a:cubicBezTo>
                <a:cubicBezTo>
                  <a:pt x="1081" y="10"/>
                  <a:pt x="1081" y="10"/>
                  <a:pt x="1081" y="10"/>
                </a:cubicBezTo>
                <a:cubicBezTo>
                  <a:pt x="1081" y="10"/>
                  <a:pt x="1082" y="10"/>
                  <a:pt x="1083" y="10"/>
                </a:cubicBezTo>
                <a:cubicBezTo>
                  <a:pt x="1083" y="8"/>
                  <a:pt x="1083" y="8"/>
                  <a:pt x="1083" y="8"/>
                </a:cubicBezTo>
                <a:moveTo>
                  <a:pt x="755" y="8"/>
                </a:moveTo>
                <a:cubicBezTo>
                  <a:pt x="753" y="9"/>
                  <a:pt x="753" y="9"/>
                  <a:pt x="753" y="9"/>
                </a:cubicBezTo>
                <a:cubicBezTo>
                  <a:pt x="753" y="8"/>
                  <a:pt x="753" y="8"/>
                  <a:pt x="753" y="8"/>
                </a:cubicBezTo>
                <a:cubicBezTo>
                  <a:pt x="749" y="8"/>
                  <a:pt x="745" y="8"/>
                  <a:pt x="741" y="8"/>
                </a:cubicBezTo>
                <a:cubicBezTo>
                  <a:pt x="737" y="8"/>
                  <a:pt x="733" y="8"/>
                  <a:pt x="730" y="8"/>
                </a:cubicBezTo>
                <a:cubicBezTo>
                  <a:pt x="730" y="10"/>
                  <a:pt x="730" y="10"/>
                  <a:pt x="730" y="10"/>
                </a:cubicBezTo>
                <a:cubicBezTo>
                  <a:pt x="731" y="10"/>
                  <a:pt x="732" y="10"/>
                  <a:pt x="734" y="10"/>
                </a:cubicBezTo>
                <a:cubicBezTo>
                  <a:pt x="755" y="10"/>
                  <a:pt x="755" y="10"/>
                  <a:pt x="755" y="10"/>
                </a:cubicBezTo>
                <a:cubicBezTo>
                  <a:pt x="755" y="8"/>
                  <a:pt x="755" y="8"/>
                  <a:pt x="755" y="8"/>
                </a:cubicBezTo>
                <a:moveTo>
                  <a:pt x="1142" y="8"/>
                </a:moveTo>
                <a:cubicBezTo>
                  <a:pt x="1137" y="8"/>
                  <a:pt x="1133" y="8"/>
                  <a:pt x="1129" y="8"/>
                </a:cubicBezTo>
                <a:cubicBezTo>
                  <a:pt x="1129" y="10"/>
                  <a:pt x="1129" y="10"/>
                  <a:pt x="1129" y="10"/>
                </a:cubicBezTo>
                <a:cubicBezTo>
                  <a:pt x="1133" y="10"/>
                  <a:pt x="1137" y="10"/>
                  <a:pt x="1142" y="10"/>
                </a:cubicBezTo>
                <a:cubicBezTo>
                  <a:pt x="1142" y="8"/>
                  <a:pt x="1142" y="8"/>
                  <a:pt x="1142" y="8"/>
                </a:cubicBezTo>
                <a:moveTo>
                  <a:pt x="1186" y="8"/>
                </a:moveTo>
                <a:cubicBezTo>
                  <a:pt x="1186" y="10"/>
                  <a:pt x="1186" y="10"/>
                  <a:pt x="1186" y="10"/>
                </a:cubicBezTo>
                <a:cubicBezTo>
                  <a:pt x="1187" y="10"/>
                  <a:pt x="1188" y="10"/>
                  <a:pt x="1189" y="10"/>
                </a:cubicBezTo>
                <a:cubicBezTo>
                  <a:pt x="1189" y="8"/>
                  <a:pt x="1189" y="8"/>
                  <a:pt x="1189" y="8"/>
                </a:cubicBezTo>
                <a:cubicBezTo>
                  <a:pt x="1188" y="8"/>
                  <a:pt x="1187" y="8"/>
                  <a:pt x="1186" y="8"/>
                </a:cubicBezTo>
                <a:moveTo>
                  <a:pt x="1203" y="8"/>
                </a:moveTo>
                <a:cubicBezTo>
                  <a:pt x="1203" y="10"/>
                  <a:pt x="1203" y="10"/>
                  <a:pt x="1203" y="10"/>
                </a:cubicBezTo>
                <a:cubicBezTo>
                  <a:pt x="1206" y="10"/>
                  <a:pt x="1210" y="10"/>
                  <a:pt x="1213" y="10"/>
                </a:cubicBezTo>
                <a:cubicBezTo>
                  <a:pt x="1213" y="8"/>
                  <a:pt x="1213" y="8"/>
                  <a:pt x="1213" y="8"/>
                </a:cubicBezTo>
                <a:cubicBezTo>
                  <a:pt x="1203" y="8"/>
                  <a:pt x="1203" y="8"/>
                  <a:pt x="1203" y="8"/>
                </a:cubicBezTo>
                <a:moveTo>
                  <a:pt x="832" y="8"/>
                </a:moveTo>
                <a:cubicBezTo>
                  <a:pt x="825" y="8"/>
                  <a:pt x="819" y="8"/>
                  <a:pt x="812" y="8"/>
                </a:cubicBezTo>
                <a:cubicBezTo>
                  <a:pt x="812" y="10"/>
                  <a:pt x="812" y="10"/>
                  <a:pt x="812" y="10"/>
                </a:cubicBezTo>
                <a:cubicBezTo>
                  <a:pt x="832" y="10"/>
                  <a:pt x="832" y="10"/>
                  <a:pt x="832" y="10"/>
                </a:cubicBezTo>
                <a:cubicBezTo>
                  <a:pt x="832" y="8"/>
                  <a:pt x="832" y="8"/>
                  <a:pt x="832" y="8"/>
                </a:cubicBezTo>
                <a:moveTo>
                  <a:pt x="1169" y="8"/>
                </a:moveTo>
                <a:cubicBezTo>
                  <a:pt x="1169" y="10"/>
                  <a:pt x="1169" y="10"/>
                  <a:pt x="1169" y="10"/>
                </a:cubicBezTo>
                <a:cubicBezTo>
                  <a:pt x="1172" y="10"/>
                  <a:pt x="1174" y="10"/>
                  <a:pt x="1177" y="10"/>
                </a:cubicBezTo>
                <a:cubicBezTo>
                  <a:pt x="1177" y="8"/>
                  <a:pt x="1177" y="8"/>
                  <a:pt x="1177" y="8"/>
                </a:cubicBezTo>
                <a:cubicBezTo>
                  <a:pt x="1176" y="8"/>
                  <a:pt x="1174" y="8"/>
                  <a:pt x="1173" y="8"/>
                </a:cubicBezTo>
                <a:cubicBezTo>
                  <a:pt x="1173" y="8"/>
                  <a:pt x="1173" y="8"/>
                  <a:pt x="1173" y="8"/>
                </a:cubicBezTo>
                <a:cubicBezTo>
                  <a:pt x="1171" y="8"/>
                  <a:pt x="1170" y="8"/>
                  <a:pt x="1169" y="8"/>
                </a:cubicBezTo>
                <a:moveTo>
                  <a:pt x="1192" y="8"/>
                </a:moveTo>
                <a:cubicBezTo>
                  <a:pt x="1192" y="8"/>
                  <a:pt x="1191" y="8"/>
                  <a:pt x="1191" y="8"/>
                </a:cubicBezTo>
                <a:cubicBezTo>
                  <a:pt x="1191" y="10"/>
                  <a:pt x="1191" y="10"/>
                  <a:pt x="1191" y="10"/>
                </a:cubicBezTo>
                <a:cubicBezTo>
                  <a:pt x="1191" y="10"/>
                  <a:pt x="1192" y="10"/>
                  <a:pt x="1192" y="10"/>
                </a:cubicBezTo>
                <a:cubicBezTo>
                  <a:pt x="1192" y="8"/>
                  <a:pt x="1192" y="8"/>
                  <a:pt x="1192" y="8"/>
                </a:cubicBezTo>
                <a:moveTo>
                  <a:pt x="720" y="8"/>
                </a:moveTo>
                <a:cubicBezTo>
                  <a:pt x="720" y="10"/>
                  <a:pt x="720" y="10"/>
                  <a:pt x="720" y="10"/>
                </a:cubicBezTo>
                <a:cubicBezTo>
                  <a:pt x="722" y="10"/>
                  <a:pt x="725" y="10"/>
                  <a:pt x="727" y="10"/>
                </a:cubicBezTo>
                <a:cubicBezTo>
                  <a:pt x="727" y="8"/>
                  <a:pt x="727" y="8"/>
                  <a:pt x="727" y="8"/>
                </a:cubicBezTo>
                <a:cubicBezTo>
                  <a:pt x="725" y="8"/>
                  <a:pt x="723" y="8"/>
                  <a:pt x="721" y="8"/>
                </a:cubicBezTo>
                <a:cubicBezTo>
                  <a:pt x="720" y="8"/>
                  <a:pt x="720" y="8"/>
                  <a:pt x="720" y="8"/>
                </a:cubicBezTo>
                <a:moveTo>
                  <a:pt x="875" y="7"/>
                </a:moveTo>
                <a:cubicBezTo>
                  <a:pt x="873" y="8"/>
                  <a:pt x="872" y="8"/>
                  <a:pt x="870" y="8"/>
                </a:cubicBezTo>
                <a:cubicBezTo>
                  <a:pt x="870" y="10"/>
                  <a:pt x="870" y="10"/>
                  <a:pt x="870" y="10"/>
                </a:cubicBezTo>
                <a:cubicBezTo>
                  <a:pt x="875" y="10"/>
                  <a:pt x="875" y="10"/>
                  <a:pt x="875" y="10"/>
                </a:cubicBezTo>
                <a:cubicBezTo>
                  <a:pt x="875" y="7"/>
                  <a:pt x="875" y="7"/>
                  <a:pt x="875" y="7"/>
                </a:cubicBezTo>
                <a:moveTo>
                  <a:pt x="1184" y="7"/>
                </a:moveTo>
                <a:cubicBezTo>
                  <a:pt x="1184" y="7"/>
                  <a:pt x="1184" y="7"/>
                  <a:pt x="1184" y="7"/>
                </a:cubicBezTo>
                <a:cubicBezTo>
                  <a:pt x="1184" y="8"/>
                  <a:pt x="1184" y="8"/>
                  <a:pt x="1184" y="8"/>
                </a:cubicBezTo>
                <a:cubicBezTo>
                  <a:pt x="1183" y="8"/>
                  <a:pt x="1183" y="8"/>
                  <a:pt x="1183" y="8"/>
                </a:cubicBezTo>
                <a:cubicBezTo>
                  <a:pt x="1180" y="9"/>
                  <a:pt x="1180" y="9"/>
                  <a:pt x="1180" y="9"/>
                </a:cubicBezTo>
                <a:cubicBezTo>
                  <a:pt x="1181" y="8"/>
                  <a:pt x="1181" y="8"/>
                  <a:pt x="1181" y="8"/>
                </a:cubicBezTo>
                <a:cubicBezTo>
                  <a:pt x="1180" y="8"/>
                  <a:pt x="1180" y="8"/>
                  <a:pt x="1179" y="8"/>
                </a:cubicBezTo>
                <a:cubicBezTo>
                  <a:pt x="1179" y="10"/>
                  <a:pt x="1179" y="10"/>
                  <a:pt x="1179" y="10"/>
                </a:cubicBezTo>
                <a:cubicBezTo>
                  <a:pt x="1181" y="10"/>
                  <a:pt x="1183" y="10"/>
                  <a:pt x="1184" y="10"/>
                </a:cubicBezTo>
                <a:cubicBezTo>
                  <a:pt x="1184" y="7"/>
                  <a:pt x="1184" y="7"/>
                  <a:pt x="1184" y="7"/>
                </a:cubicBezTo>
                <a:cubicBezTo>
                  <a:pt x="1184" y="7"/>
                  <a:pt x="1184" y="7"/>
                  <a:pt x="1184" y="7"/>
                </a:cubicBezTo>
                <a:moveTo>
                  <a:pt x="1087" y="7"/>
                </a:moveTo>
                <a:cubicBezTo>
                  <a:pt x="1085" y="7"/>
                  <a:pt x="1085" y="7"/>
                  <a:pt x="1085" y="7"/>
                </a:cubicBezTo>
                <a:cubicBezTo>
                  <a:pt x="1085" y="7"/>
                  <a:pt x="1085" y="7"/>
                  <a:pt x="1085" y="7"/>
                </a:cubicBezTo>
                <a:cubicBezTo>
                  <a:pt x="1085" y="10"/>
                  <a:pt x="1085" y="10"/>
                  <a:pt x="1085" y="10"/>
                </a:cubicBezTo>
                <a:cubicBezTo>
                  <a:pt x="1099" y="10"/>
                  <a:pt x="1113" y="10"/>
                  <a:pt x="1127" y="10"/>
                </a:cubicBezTo>
                <a:cubicBezTo>
                  <a:pt x="1127" y="8"/>
                  <a:pt x="1127" y="8"/>
                  <a:pt x="1127" y="8"/>
                </a:cubicBezTo>
                <a:cubicBezTo>
                  <a:pt x="1113" y="8"/>
                  <a:pt x="1100" y="8"/>
                  <a:pt x="1087" y="7"/>
                </a:cubicBezTo>
                <a:moveTo>
                  <a:pt x="878" y="7"/>
                </a:moveTo>
                <a:cubicBezTo>
                  <a:pt x="878" y="7"/>
                  <a:pt x="877" y="7"/>
                  <a:pt x="877" y="7"/>
                </a:cubicBezTo>
                <a:cubicBezTo>
                  <a:pt x="877" y="10"/>
                  <a:pt x="877" y="10"/>
                  <a:pt x="877" y="10"/>
                </a:cubicBezTo>
                <a:cubicBezTo>
                  <a:pt x="878" y="10"/>
                  <a:pt x="878" y="10"/>
                  <a:pt x="878" y="10"/>
                </a:cubicBezTo>
                <a:cubicBezTo>
                  <a:pt x="878" y="7"/>
                  <a:pt x="878" y="7"/>
                  <a:pt x="878" y="7"/>
                </a:cubicBezTo>
                <a:moveTo>
                  <a:pt x="24" y="7"/>
                </a:moveTo>
                <a:cubicBezTo>
                  <a:pt x="22" y="7"/>
                  <a:pt x="21" y="8"/>
                  <a:pt x="19" y="9"/>
                </a:cubicBezTo>
                <a:cubicBezTo>
                  <a:pt x="19" y="13"/>
                  <a:pt x="19" y="13"/>
                  <a:pt x="19" y="13"/>
                </a:cubicBezTo>
                <a:cubicBezTo>
                  <a:pt x="21" y="13"/>
                  <a:pt x="22" y="13"/>
                  <a:pt x="24" y="13"/>
                </a:cubicBezTo>
                <a:cubicBezTo>
                  <a:pt x="24" y="10"/>
                  <a:pt x="24" y="10"/>
                  <a:pt x="24" y="10"/>
                </a:cubicBezTo>
                <a:cubicBezTo>
                  <a:pt x="24" y="7"/>
                  <a:pt x="24" y="7"/>
                  <a:pt x="24" y="7"/>
                </a:cubicBezTo>
                <a:moveTo>
                  <a:pt x="435" y="7"/>
                </a:moveTo>
                <a:cubicBezTo>
                  <a:pt x="433" y="7"/>
                  <a:pt x="432" y="8"/>
                  <a:pt x="430" y="9"/>
                </a:cubicBezTo>
                <a:cubicBezTo>
                  <a:pt x="429" y="9"/>
                  <a:pt x="429" y="9"/>
                  <a:pt x="429" y="9"/>
                </a:cubicBezTo>
                <a:cubicBezTo>
                  <a:pt x="419" y="9"/>
                  <a:pt x="419" y="9"/>
                  <a:pt x="419" y="9"/>
                </a:cubicBezTo>
                <a:cubicBezTo>
                  <a:pt x="419" y="11"/>
                  <a:pt x="419" y="11"/>
                  <a:pt x="419" y="11"/>
                </a:cubicBezTo>
                <a:cubicBezTo>
                  <a:pt x="424" y="11"/>
                  <a:pt x="430" y="11"/>
                  <a:pt x="435" y="10"/>
                </a:cubicBezTo>
                <a:cubicBezTo>
                  <a:pt x="435" y="7"/>
                  <a:pt x="435" y="7"/>
                  <a:pt x="435" y="7"/>
                </a:cubicBezTo>
                <a:moveTo>
                  <a:pt x="1147" y="7"/>
                </a:moveTo>
                <a:cubicBezTo>
                  <a:pt x="1146" y="7"/>
                  <a:pt x="1146" y="7"/>
                  <a:pt x="1145" y="8"/>
                </a:cubicBezTo>
                <a:cubicBezTo>
                  <a:pt x="1145" y="8"/>
                  <a:pt x="1145" y="8"/>
                  <a:pt x="1145" y="8"/>
                </a:cubicBezTo>
                <a:cubicBezTo>
                  <a:pt x="1144" y="8"/>
                  <a:pt x="1144" y="8"/>
                  <a:pt x="1144" y="8"/>
                </a:cubicBezTo>
                <a:cubicBezTo>
                  <a:pt x="1144" y="8"/>
                  <a:pt x="1144" y="8"/>
                  <a:pt x="1144" y="8"/>
                </a:cubicBezTo>
                <a:cubicBezTo>
                  <a:pt x="1144" y="10"/>
                  <a:pt x="1144" y="10"/>
                  <a:pt x="1144" y="10"/>
                </a:cubicBezTo>
                <a:cubicBezTo>
                  <a:pt x="1145" y="10"/>
                  <a:pt x="1146" y="10"/>
                  <a:pt x="1147" y="10"/>
                </a:cubicBezTo>
                <a:cubicBezTo>
                  <a:pt x="1147" y="7"/>
                  <a:pt x="1147" y="7"/>
                  <a:pt x="1147" y="7"/>
                </a:cubicBezTo>
                <a:moveTo>
                  <a:pt x="50" y="7"/>
                </a:moveTo>
                <a:cubicBezTo>
                  <a:pt x="43" y="8"/>
                  <a:pt x="37" y="12"/>
                  <a:pt x="30" y="12"/>
                </a:cubicBezTo>
                <a:cubicBezTo>
                  <a:pt x="29" y="12"/>
                  <a:pt x="27" y="11"/>
                  <a:pt x="26" y="11"/>
                </a:cubicBezTo>
                <a:cubicBezTo>
                  <a:pt x="26" y="13"/>
                  <a:pt x="26" y="13"/>
                  <a:pt x="26" y="13"/>
                </a:cubicBezTo>
                <a:cubicBezTo>
                  <a:pt x="33" y="13"/>
                  <a:pt x="41" y="13"/>
                  <a:pt x="48" y="12"/>
                </a:cubicBezTo>
                <a:cubicBezTo>
                  <a:pt x="48" y="12"/>
                  <a:pt x="48" y="12"/>
                  <a:pt x="48" y="12"/>
                </a:cubicBezTo>
                <a:cubicBezTo>
                  <a:pt x="48" y="12"/>
                  <a:pt x="48" y="12"/>
                  <a:pt x="48" y="12"/>
                </a:cubicBezTo>
                <a:cubicBezTo>
                  <a:pt x="48" y="12"/>
                  <a:pt x="49" y="12"/>
                  <a:pt x="50" y="12"/>
                </a:cubicBezTo>
                <a:cubicBezTo>
                  <a:pt x="50" y="7"/>
                  <a:pt x="50" y="7"/>
                  <a:pt x="50" y="7"/>
                </a:cubicBezTo>
                <a:moveTo>
                  <a:pt x="718" y="5"/>
                </a:moveTo>
                <a:cubicBezTo>
                  <a:pt x="716" y="6"/>
                  <a:pt x="713" y="7"/>
                  <a:pt x="711" y="8"/>
                </a:cubicBezTo>
                <a:cubicBezTo>
                  <a:pt x="711" y="9"/>
                  <a:pt x="711" y="9"/>
                  <a:pt x="711" y="9"/>
                </a:cubicBezTo>
                <a:cubicBezTo>
                  <a:pt x="710" y="9"/>
                  <a:pt x="710" y="9"/>
                  <a:pt x="710" y="9"/>
                </a:cubicBezTo>
                <a:cubicBezTo>
                  <a:pt x="709" y="8"/>
                  <a:pt x="708" y="8"/>
                  <a:pt x="708" y="8"/>
                </a:cubicBezTo>
                <a:cubicBezTo>
                  <a:pt x="708" y="10"/>
                  <a:pt x="708" y="10"/>
                  <a:pt x="708" y="10"/>
                </a:cubicBezTo>
                <a:cubicBezTo>
                  <a:pt x="711" y="10"/>
                  <a:pt x="715" y="10"/>
                  <a:pt x="718" y="10"/>
                </a:cubicBezTo>
                <a:cubicBezTo>
                  <a:pt x="718" y="7"/>
                  <a:pt x="718" y="7"/>
                  <a:pt x="718" y="7"/>
                </a:cubicBezTo>
                <a:cubicBezTo>
                  <a:pt x="718" y="7"/>
                  <a:pt x="718" y="7"/>
                  <a:pt x="718" y="7"/>
                </a:cubicBezTo>
                <a:cubicBezTo>
                  <a:pt x="718" y="7"/>
                  <a:pt x="718" y="7"/>
                  <a:pt x="718" y="7"/>
                </a:cubicBezTo>
                <a:cubicBezTo>
                  <a:pt x="718" y="5"/>
                  <a:pt x="718" y="5"/>
                  <a:pt x="718" y="5"/>
                </a:cubicBezTo>
                <a:moveTo>
                  <a:pt x="6" y="5"/>
                </a:moveTo>
                <a:cubicBezTo>
                  <a:pt x="4" y="6"/>
                  <a:pt x="2" y="7"/>
                  <a:pt x="0" y="8"/>
                </a:cubicBezTo>
                <a:cubicBezTo>
                  <a:pt x="0" y="13"/>
                  <a:pt x="0" y="13"/>
                  <a:pt x="0" y="13"/>
                </a:cubicBezTo>
                <a:cubicBezTo>
                  <a:pt x="2" y="13"/>
                  <a:pt x="4" y="13"/>
                  <a:pt x="6" y="13"/>
                </a:cubicBezTo>
                <a:cubicBezTo>
                  <a:pt x="6" y="12"/>
                  <a:pt x="6" y="12"/>
                  <a:pt x="6" y="12"/>
                </a:cubicBezTo>
                <a:cubicBezTo>
                  <a:pt x="5" y="11"/>
                  <a:pt x="4" y="11"/>
                  <a:pt x="3" y="11"/>
                </a:cubicBezTo>
                <a:cubicBezTo>
                  <a:pt x="3" y="11"/>
                  <a:pt x="3" y="11"/>
                  <a:pt x="3" y="11"/>
                </a:cubicBezTo>
                <a:cubicBezTo>
                  <a:pt x="3" y="11"/>
                  <a:pt x="3" y="11"/>
                  <a:pt x="2" y="11"/>
                </a:cubicBezTo>
                <a:cubicBezTo>
                  <a:pt x="1" y="12"/>
                  <a:pt x="1" y="12"/>
                  <a:pt x="1" y="12"/>
                </a:cubicBezTo>
                <a:cubicBezTo>
                  <a:pt x="1" y="10"/>
                  <a:pt x="1" y="10"/>
                  <a:pt x="1" y="10"/>
                </a:cubicBezTo>
                <a:cubicBezTo>
                  <a:pt x="1" y="9"/>
                  <a:pt x="1" y="9"/>
                  <a:pt x="1" y="9"/>
                </a:cubicBezTo>
                <a:cubicBezTo>
                  <a:pt x="1" y="8"/>
                  <a:pt x="1" y="8"/>
                  <a:pt x="1" y="8"/>
                </a:cubicBezTo>
                <a:cubicBezTo>
                  <a:pt x="3" y="7"/>
                  <a:pt x="4" y="6"/>
                  <a:pt x="6" y="5"/>
                </a:cubicBezTo>
                <a:cubicBezTo>
                  <a:pt x="6" y="5"/>
                  <a:pt x="6" y="5"/>
                  <a:pt x="6" y="5"/>
                </a:cubicBezTo>
                <a:moveTo>
                  <a:pt x="511" y="4"/>
                </a:moveTo>
                <a:cubicBezTo>
                  <a:pt x="508" y="6"/>
                  <a:pt x="505" y="7"/>
                  <a:pt x="501" y="7"/>
                </a:cubicBezTo>
                <a:cubicBezTo>
                  <a:pt x="499" y="7"/>
                  <a:pt x="497" y="6"/>
                  <a:pt x="494" y="6"/>
                </a:cubicBezTo>
                <a:cubicBezTo>
                  <a:pt x="494" y="10"/>
                  <a:pt x="494" y="10"/>
                  <a:pt x="494" y="10"/>
                </a:cubicBezTo>
                <a:cubicBezTo>
                  <a:pt x="500" y="10"/>
                  <a:pt x="506" y="10"/>
                  <a:pt x="512" y="10"/>
                </a:cubicBezTo>
                <a:cubicBezTo>
                  <a:pt x="512" y="5"/>
                  <a:pt x="512" y="5"/>
                  <a:pt x="512" y="5"/>
                </a:cubicBezTo>
                <a:cubicBezTo>
                  <a:pt x="512" y="5"/>
                  <a:pt x="511" y="5"/>
                  <a:pt x="511" y="4"/>
                </a:cubicBezTo>
                <a:moveTo>
                  <a:pt x="129" y="4"/>
                </a:moveTo>
                <a:cubicBezTo>
                  <a:pt x="129" y="7"/>
                  <a:pt x="129" y="7"/>
                  <a:pt x="129" y="7"/>
                </a:cubicBezTo>
                <a:cubicBezTo>
                  <a:pt x="129" y="7"/>
                  <a:pt x="129" y="8"/>
                  <a:pt x="129" y="8"/>
                </a:cubicBezTo>
                <a:cubicBezTo>
                  <a:pt x="129" y="12"/>
                  <a:pt x="129" y="12"/>
                  <a:pt x="129" y="12"/>
                </a:cubicBezTo>
                <a:cubicBezTo>
                  <a:pt x="129" y="12"/>
                  <a:pt x="130" y="12"/>
                  <a:pt x="130" y="12"/>
                </a:cubicBezTo>
                <a:cubicBezTo>
                  <a:pt x="130" y="10"/>
                  <a:pt x="130" y="10"/>
                  <a:pt x="130" y="10"/>
                </a:cubicBezTo>
                <a:cubicBezTo>
                  <a:pt x="130" y="9"/>
                  <a:pt x="129" y="7"/>
                  <a:pt x="129" y="6"/>
                </a:cubicBezTo>
                <a:cubicBezTo>
                  <a:pt x="129" y="5"/>
                  <a:pt x="129" y="5"/>
                  <a:pt x="129" y="4"/>
                </a:cubicBezTo>
                <a:moveTo>
                  <a:pt x="441" y="4"/>
                </a:moveTo>
                <a:cubicBezTo>
                  <a:pt x="440" y="5"/>
                  <a:pt x="438" y="5"/>
                  <a:pt x="437" y="6"/>
                </a:cubicBezTo>
                <a:cubicBezTo>
                  <a:pt x="437" y="10"/>
                  <a:pt x="437" y="10"/>
                  <a:pt x="437" y="10"/>
                </a:cubicBezTo>
                <a:cubicBezTo>
                  <a:pt x="438" y="10"/>
                  <a:pt x="440" y="10"/>
                  <a:pt x="441" y="10"/>
                </a:cubicBezTo>
                <a:cubicBezTo>
                  <a:pt x="441" y="7"/>
                  <a:pt x="441" y="7"/>
                  <a:pt x="441" y="7"/>
                </a:cubicBezTo>
                <a:cubicBezTo>
                  <a:pt x="441" y="6"/>
                  <a:pt x="441" y="6"/>
                  <a:pt x="441" y="6"/>
                </a:cubicBezTo>
                <a:cubicBezTo>
                  <a:pt x="441" y="4"/>
                  <a:pt x="441" y="4"/>
                  <a:pt x="441" y="4"/>
                </a:cubicBezTo>
                <a:moveTo>
                  <a:pt x="552" y="4"/>
                </a:moveTo>
                <a:cubicBezTo>
                  <a:pt x="547" y="4"/>
                  <a:pt x="541" y="6"/>
                  <a:pt x="536" y="8"/>
                </a:cubicBezTo>
                <a:cubicBezTo>
                  <a:pt x="536" y="8"/>
                  <a:pt x="536" y="8"/>
                  <a:pt x="536" y="8"/>
                </a:cubicBezTo>
                <a:cubicBezTo>
                  <a:pt x="535" y="8"/>
                  <a:pt x="535" y="8"/>
                  <a:pt x="535" y="8"/>
                </a:cubicBezTo>
                <a:cubicBezTo>
                  <a:pt x="533" y="8"/>
                  <a:pt x="533" y="8"/>
                  <a:pt x="533" y="8"/>
                </a:cubicBezTo>
                <a:cubicBezTo>
                  <a:pt x="533" y="11"/>
                  <a:pt x="533" y="11"/>
                  <a:pt x="533" y="11"/>
                </a:cubicBezTo>
                <a:cubicBezTo>
                  <a:pt x="536" y="11"/>
                  <a:pt x="540" y="11"/>
                  <a:pt x="543" y="11"/>
                </a:cubicBezTo>
                <a:cubicBezTo>
                  <a:pt x="552" y="11"/>
                  <a:pt x="552" y="11"/>
                  <a:pt x="552" y="11"/>
                </a:cubicBezTo>
                <a:cubicBezTo>
                  <a:pt x="552" y="8"/>
                  <a:pt x="552" y="8"/>
                  <a:pt x="552" y="8"/>
                </a:cubicBezTo>
                <a:cubicBezTo>
                  <a:pt x="552" y="8"/>
                  <a:pt x="552" y="8"/>
                  <a:pt x="552" y="8"/>
                </a:cubicBezTo>
                <a:cubicBezTo>
                  <a:pt x="551" y="8"/>
                  <a:pt x="551" y="8"/>
                  <a:pt x="551" y="8"/>
                </a:cubicBezTo>
                <a:cubicBezTo>
                  <a:pt x="551" y="8"/>
                  <a:pt x="551" y="8"/>
                  <a:pt x="551" y="8"/>
                </a:cubicBezTo>
                <a:cubicBezTo>
                  <a:pt x="546" y="8"/>
                  <a:pt x="546" y="8"/>
                  <a:pt x="546" y="8"/>
                </a:cubicBezTo>
                <a:cubicBezTo>
                  <a:pt x="550" y="6"/>
                  <a:pt x="550" y="6"/>
                  <a:pt x="550" y="6"/>
                </a:cubicBezTo>
                <a:cubicBezTo>
                  <a:pt x="551" y="6"/>
                  <a:pt x="552" y="6"/>
                  <a:pt x="552" y="5"/>
                </a:cubicBezTo>
                <a:cubicBezTo>
                  <a:pt x="552" y="4"/>
                  <a:pt x="552" y="4"/>
                  <a:pt x="552" y="4"/>
                </a:cubicBezTo>
                <a:moveTo>
                  <a:pt x="555" y="3"/>
                </a:moveTo>
                <a:cubicBezTo>
                  <a:pt x="555" y="3"/>
                  <a:pt x="555" y="3"/>
                  <a:pt x="554" y="3"/>
                </a:cubicBezTo>
                <a:cubicBezTo>
                  <a:pt x="554" y="5"/>
                  <a:pt x="554" y="5"/>
                  <a:pt x="554" y="5"/>
                </a:cubicBezTo>
                <a:cubicBezTo>
                  <a:pt x="555" y="5"/>
                  <a:pt x="555" y="5"/>
                  <a:pt x="555" y="5"/>
                </a:cubicBezTo>
                <a:cubicBezTo>
                  <a:pt x="555" y="5"/>
                  <a:pt x="555" y="5"/>
                  <a:pt x="555" y="5"/>
                </a:cubicBezTo>
                <a:cubicBezTo>
                  <a:pt x="555" y="5"/>
                  <a:pt x="555" y="5"/>
                  <a:pt x="555" y="5"/>
                </a:cubicBezTo>
                <a:cubicBezTo>
                  <a:pt x="556" y="5"/>
                  <a:pt x="556" y="5"/>
                  <a:pt x="557" y="5"/>
                </a:cubicBezTo>
                <a:cubicBezTo>
                  <a:pt x="559" y="6"/>
                  <a:pt x="559" y="6"/>
                  <a:pt x="559" y="6"/>
                </a:cubicBezTo>
                <a:cubicBezTo>
                  <a:pt x="558" y="7"/>
                  <a:pt x="558" y="7"/>
                  <a:pt x="558" y="7"/>
                </a:cubicBezTo>
                <a:cubicBezTo>
                  <a:pt x="557" y="8"/>
                  <a:pt x="556" y="8"/>
                  <a:pt x="554" y="8"/>
                </a:cubicBezTo>
                <a:cubicBezTo>
                  <a:pt x="554" y="11"/>
                  <a:pt x="554" y="11"/>
                  <a:pt x="554" y="11"/>
                </a:cubicBezTo>
                <a:cubicBezTo>
                  <a:pt x="576" y="11"/>
                  <a:pt x="576" y="11"/>
                  <a:pt x="576" y="11"/>
                </a:cubicBezTo>
                <a:cubicBezTo>
                  <a:pt x="576" y="8"/>
                  <a:pt x="576" y="8"/>
                  <a:pt x="576" y="8"/>
                </a:cubicBezTo>
                <a:cubicBezTo>
                  <a:pt x="572" y="8"/>
                  <a:pt x="572" y="8"/>
                  <a:pt x="572" y="8"/>
                </a:cubicBezTo>
                <a:cubicBezTo>
                  <a:pt x="572" y="8"/>
                  <a:pt x="572" y="8"/>
                  <a:pt x="572" y="8"/>
                </a:cubicBezTo>
                <a:cubicBezTo>
                  <a:pt x="567" y="4"/>
                  <a:pt x="561" y="4"/>
                  <a:pt x="555" y="3"/>
                </a:cubicBezTo>
                <a:moveTo>
                  <a:pt x="1232" y="3"/>
                </a:moveTo>
                <a:cubicBezTo>
                  <a:pt x="1230" y="5"/>
                  <a:pt x="1227" y="6"/>
                  <a:pt x="1223" y="6"/>
                </a:cubicBezTo>
                <a:cubicBezTo>
                  <a:pt x="1221" y="8"/>
                  <a:pt x="1221" y="8"/>
                  <a:pt x="1221" y="8"/>
                </a:cubicBezTo>
                <a:cubicBezTo>
                  <a:pt x="1215" y="8"/>
                  <a:pt x="1215" y="8"/>
                  <a:pt x="1215" y="8"/>
                </a:cubicBezTo>
                <a:cubicBezTo>
                  <a:pt x="1215" y="10"/>
                  <a:pt x="1215" y="10"/>
                  <a:pt x="1215" y="10"/>
                </a:cubicBezTo>
                <a:cubicBezTo>
                  <a:pt x="1221" y="10"/>
                  <a:pt x="1227" y="10"/>
                  <a:pt x="1232" y="10"/>
                </a:cubicBezTo>
                <a:cubicBezTo>
                  <a:pt x="1232" y="8"/>
                  <a:pt x="1232" y="8"/>
                  <a:pt x="1232" y="8"/>
                </a:cubicBezTo>
                <a:cubicBezTo>
                  <a:pt x="1232" y="8"/>
                  <a:pt x="1232" y="8"/>
                  <a:pt x="1232" y="8"/>
                </a:cubicBezTo>
                <a:cubicBezTo>
                  <a:pt x="1232" y="8"/>
                  <a:pt x="1231" y="7"/>
                  <a:pt x="1231" y="7"/>
                </a:cubicBezTo>
                <a:cubicBezTo>
                  <a:pt x="1230" y="6"/>
                  <a:pt x="1230" y="6"/>
                  <a:pt x="1230" y="6"/>
                </a:cubicBezTo>
                <a:cubicBezTo>
                  <a:pt x="1231" y="6"/>
                  <a:pt x="1231" y="6"/>
                  <a:pt x="1231" y="6"/>
                </a:cubicBezTo>
                <a:cubicBezTo>
                  <a:pt x="1231" y="5"/>
                  <a:pt x="1232" y="5"/>
                  <a:pt x="1232" y="5"/>
                </a:cubicBezTo>
                <a:cubicBezTo>
                  <a:pt x="1232" y="3"/>
                  <a:pt x="1232" y="3"/>
                  <a:pt x="1232" y="3"/>
                </a:cubicBezTo>
                <a:moveTo>
                  <a:pt x="1203" y="3"/>
                </a:moveTo>
                <a:cubicBezTo>
                  <a:pt x="1203" y="5"/>
                  <a:pt x="1203" y="5"/>
                  <a:pt x="1203" y="5"/>
                </a:cubicBezTo>
                <a:cubicBezTo>
                  <a:pt x="1203" y="5"/>
                  <a:pt x="1204" y="5"/>
                  <a:pt x="1204" y="5"/>
                </a:cubicBezTo>
                <a:cubicBezTo>
                  <a:pt x="1205" y="5"/>
                  <a:pt x="1206" y="4"/>
                  <a:pt x="1207" y="4"/>
                </a:cubicBezTo>
                <a:cubicBezTo>
                  <a:pt x="1207" y="4"/>
                  <a:pt x="1206" y="3"/>
                  <a:pt x="1206" y="3"/>
                </a:cubicBezTo>
                <a:cubicBezTo>
                  <a:pt x="1205" y="3"/>
                  <a:pt x="1204" y="3"/>
                  <a:pt x="1203" y="3"/>
                </a:cubicBezTo>
                <a:moveTo>
                  <a:pt x="359" y="3"/>
                </a:moveTo>
                <a:cubicBezTo>
                  <a:pt x="359" y="4"/>
                  <a:pt x="359" y="4"/>
                  <a:pt x="359" y="4"/>
                </a:cubicBezTo>
                <a:cubicBezTo>
                  <a:pt x="360" y="4"/>
                  <a:pt x="360" y="5"/>
                  <a:pt x="361" y="6"/>
                </a:cubicBezTo>
                <a:cubicBezTo>
                  <a:pt x="361" y="6"/>
                  <a:pt x="361" y="6"/>
                  <a:pt x="361" y="6"/>
                </a:cubicBezTo>
                <a:cubicBezTo>
                  <a:pt x="361" y="7"/>
                  <a:pt x="361" y="7"/>
                  <a:pt x="361" y="7"/>
                </a:cubicBezTo>
                <a:cubicBezTo>
                  <a:pt x="361" y="10"/>
                  <a:pt x="361" y="10"/>
                  <a:pt x="361" y="10"/>
                </a:cubicBezTo>
                <a:cubicBezTo>
                  <a:pt x="360" y="9"/>
                  <a:pt x="360" y="9"/>
                  <a:pt x="360" y="9"/>
                </a:cubicBezTo>
                <a:cubicBezTo>
                  <a:pt x="360" y="9"/>
                  <a:pt x="360" y="9"/>
                  <a:pt x="360" y="9"/>
                </a:cubicBezTo>
                <a:cubicBezTo>
                  <a:pt x="360" y="9"/>
                  <a:pt x="360" y="9"/>
                  <a:pt x="360" y="9"/>
                </a:cubicBezTo>
                <a:cubicBezTo>
                  <a:pt x="359" y="9"/>
                  <a:pt x="359" y="9"/>
                  <a:pt x="359" y="9"/>
                </a:cubicBezTo>
                <a:cubicBezTo>
                  <a:pt x="359" y="11"/>
                  <a:pt x="359" y="11"/>
                  <a:pt x="359" y="11"/>
                </a:cubicBezTo>
                <a:cubicBezTo>
                  <a:pt x="363" y="11"/>
                  <a:pt x="367" y="11"/>
                  <a:pt x="370" y="11"/>
                </a:cubicBezTo>
                <a:cubicBezTo>
                  <a:pt x="370" y="9"/>
                  <a:pt x="370" y="9"/>
                  <a:pt x="370" y="9"/>
                </a:cubicBezTo>
                <a:cubicBezTo>
                  <a:pt x="370" y="9"/>
                  <a:pt x="369" y="9"/>
                  <a:pt x="368" y="9"/>
                </a:cubicBezTo>
                <a:cubicBezTo>
                  <a:pt x="368" y="9"/>
                  <a:pt x="368" y="9"/>
                  <a:pt x="368" y="9"/>
                </a:cubicBezTo>
                <a:cubicBezTo>
                  <a:pt x="368" y="9"/>
                  <a:pt x="368" y="9"/>
                  <a:pt x="368" y="9"/>
                </a:cubicBezTo>
                <a:cubicBezTo>
                  <a:pt x="364" y="7"/>
                  <a:pt x="362" y="5"/>
                  <a:pt x="359" y="3"/>
                </a:cubicBezTo>
                <a:moveTo>
                  <a:pt x="488" y="3"/>
                </a:moveTo>
                <a:cubicBezTo>
                  <a:pt x="488" y="5"/>
                  <a:pt x="488" y="5"/>
                  <a:pt x="488" y="5"/>
                </a:cubicBezTo>
                <a:cubicBezTo>
                  <a:pt x="488" y="5"/>
                  <a:pt x="488" y="5"/>
                  <a:pt x="488" y="5"/>
                </a:cubicBezTo>
                <a:cubicBezTo>
                  <a:pt x="488" y="6"/>
                  <a:pt x="488" y="6"/>
                  <a:pt x="488" y="6"/>
                </a:cubicBezTo>
                <a:cubicBezTo>
                  <a:pt x="489" y="6"/>
                  <a:pt x="489" y="6"/>
                  <a:pt x="489" y="6"/>
                </a:cubicBezTo>
                <a:cubicBezTo>
                  <a:pt x="489" y="6"/>
                  <a:pt x="489" y="6"/>
                  <a:pt x="489" y="6"/>
                </a:cubicBezTo>
                <a:cubicBezTo>
                  <a:pt x="488" y="7"/>
                  <a:pt x="488" y="7"/>
                  <a:pt x="488" y="7"/>
                </a:cubicBezTo>
                <a:cubicBezTo>
                  <a:pt x="488" y="7"/>
                  <a:pt x="488" y="7"/>
                  <a:pt x="488" y="7"/>
                </a:cubicBezTo>
                <a:cubicBezTo>
                  <a:pt x="488" y="10"/>
                  <a:pt x="488" y="10"/>
                  <a:pt x="488" y="10"/>
                </a:cubicBezTo>
                <a:cubicBezTo>
                  <a:pt x="489" y="10"/>
                  <a:pt x="491" y="10"/>
                  <a:pt x="492" y="10"/>
                </a:cubicBezTo>
                <a:cubicBezTo>
                  <a:pt x="492" y="5"/>
                  <a:pt x="492" y="5"/>
                  <a:pt x="492" y="5"/>
                </a:cubicBezTo>
                <a:cubicBezTo>
                  <a:pt x="492" y="5"/>
                  <a:pt x="492" y="5"/>
                  <a:pt x="492" y="5"/>
                </a:cubicBezTo>
                <a:cubicBezTo>
                  <a:pt x="491" y="4"/>
                  <a:pt x="489" y="4"/>
                  <a:pt x="488" y="3"/>
                </a:cubicBezTo>
                <a:moveTo>
                  <a:pt x="462" y="3"/>
                </a:moveTo>
                <a:cubicBezTo>
                  <a:pt x="460" y="4"/>
                  <a:pt x="459" y="6"/>
                  <a:pt x="457" y="8"/>
                </a:cubicBezTo>
                <a:cubicBezTo>
                  <a:pt x="457" y="8"/>
                  <a:pt x="457" y="8"/>
                  <a:pt x="457" y="8"/>
                </a:cubicBezTo>
                <a:cubicBezTo>
                  <a:pt x="457" y="8"/>
                  <a:pt x="457" y="8"/>
                  <a:pt x="457" y="8"/>
                </a:cubicBezTo>
                <a:cubicBezTo>
                  <a:pt x="454" y="8"/>
                  <a:pt x="450" y="9"/>
                  <a:pt x="447" y="9"/>
                </a:cubicBezTo>
                <a:cubicBezTo>
                  <a:pt x="446" y="9"/>
                  <a:pt x="444" y="9"/>
                  <a:pt x="443" y="8"/>
                </a:cubicBezTo>
                <a:cubicBezTo>
                  <a:pt x="443" y="10"/>
                  <a:pt x="443" y="10"/>
                  <a:pt x="443" y="10"/>
                </a:cubicBezTo>
                <a:cubicBezTo>
                  <a:pt x="449" y="10"/>
                  <a:pt x="455" y="10"/>
                  <a:pt x="462" y="10"/>
                </a:cubicBezTo>
                <a:cubicBezTo>
                  <a:pt x="462" y="7"/>
                  <a:pt x="462" y="7"/>
                  <a:pt x="462" y="7"/>
                </a:cubicBezTo>
                <a:cubicBezTo>
                  <a:pt x="462" y="7"/>
                  <a:pt x="461" y="7"/>
                  <a:pt x="461" y="7"/>
                </a:cubicBezTo>
                <a:cubicBezTo>
                  <a:pt x="461" y="6"/>
                  <a:pt x="461" y="6"/>
                  <a:pt x="461" y="6"/>
                </a:cubicBezTo>
                <a:cubicBezTo>
                  <a:pt x="461" y="6"/>
                  <a:pt x="461" y="6"/>
                  <a:pt x="461" y="6"/>
                </a:cubicBezTo>
                <a:cubicBezTo>
                  <a:pt x="462" y="5"/>
                  <a:pt x="462" y="5"/>
                  <a:pt x="462" y="5"/>
                </a:cubicBezTo>
                <a:cubicBezTo>
                  <a:pt x="462" y="3"/>
                  <a:pt x="462" y="3"/>
                  <a:pt x="462" y="3"/>
                </a:cubicBezTo>
                <a:moveTo>
                  <a:pt x="1184" y="2"/>
                </a:moveTo>
                <a:cubicBezTo>
                  <a:pt x="1184" y="3"/>
                  <a:pt x="1183" y="3"/>
                  <a:pt x="1183" y="3"/>
                </a:cubicBezTo>
                <a:cubicBezTo>
                  <a:pt x="1183" y="4"/>
                  <a:pt x="1182" y="4"/>
                  <a:pt x="1182" y="5"/>
                </a:cubicBezTo>
                <a:cubicBezTo>
                  <a:pt x="1181" y="5"/>
                  <a:pt x="1181" y="5"/>
                  <a:pt x="1181" y="5"/>
                </a:cubicBezTo>
                <a:cubicBezTo>
                  <a:pt x="1181" y="5"/>
                  <a:pt x="1181" y="6"/>
                  <a:pt x="1182" y="6"/>
                </a:cubicBezTo>
                <a:cubicBezTo>
                  <a:pt x="1182" y="6"/>
                  <a:pt x="1182" y="6"/>
                  <a:pt x="1182" y="6"/>
                </a:cubicBezTo>
                <a:cubicBezTo>
                  <a:pt x="1183" y="5"/>
                  <a:pt x="1183" y="4"/>
                  <a:pt x="1184" y="3"/>
                </a:cubicBezTo>
                <a:cubicBezTo>
                  <a:pt x="1184" y="2"/>
                  <a:pt x="1184" y="2"/>
                  <a:pt x="1184" y="2"/>
                </a:cubicBezTo>
                <a:moveTo>
                  <a:pt x="478" y="2"/>
                </a:moveTo>
                <a:cubicBezTo>
                  <a:pt x="476" y="4"/>
                  <a:pt x="474" y="6"/>
                  <a:pt x="472" y="8"/>
                </a:cubicBezTo>
                <a:cubicBezTo>
                  <a:pt x="472" y="8"/>
                  <a:pt x="472" y="8"/>
                  <a:pt x="472" y="8"/>
                </a:cubicBezTo>
                <a:cubicBezTo>
                  <a:pt x="472" y="8"/>
                  <a:pt x="472" y="8"/>
                  <a:pt x="472" y="8"/>
                </a:cubicBezTo>
                <a:cubicBezTo>
                  <a:pt x="470" y="8"/>
                  <a:pt x="469" y="8"/>
                  <a:pt x="468" y="8"/>
                </a:cubicBezTo>
                <a:cubicBezTo>
                  <a:pt x="468" y="10"/>
                  <a:pt x="468" y="10"/>
                  <a:pt x="468" y="10"/>
                </a:cubicBezTo>
                <a:cubicBezTo>
                  <a:pt x="471" y="10"/>
                  <a:pt x="475" y="10"/>
                  <a:pt x="478" y="10"/>
                </a:cubicBezTo>
                <a:cubicBezTo>
                  <a:pt x="478" y="8"/>
                  <a:pt x="478" y="8"/>
                  <a:pt x="478" y="8"/>
                </a:cubicBezTo>
                <a:cubicBezTo>
                  <a:pt x="477" y="8"/>
                  <a:pt x="477" y="8"/>
                  <a:pt x="477" y="8"/>
                </a:cubicBezTo>
                <a:cubicBezTo>
                  <a:pt x="477" y="7"/>
                  <a:pt x="477" y="7"/>
                  <a:pt x="477" y="7"/>
                </a:cubicBezTo>
                <a:cubicBezTo>
                  <a:pt x="477" y="6"/>
                  <a:pt x="477" y="5"/>
                  <a:pt x="478" y="4"/>
                </a:cubicBezTo>
                <a:cubicBezTo>
                  <a:pt x="478" y="2"/>
                  <a:pt x="478" y="2"/>
                  <a:pt x="478" y="2"/>
                </a:cubicBezTo>
                <a:moveTo>
                  <a:pt x="1070" y="2"/>
                </a:moveTo>
                <a:cubicBezTo>
                  <a:pt x="1070" y="4"/>
                  <a:pt x="1070" y="4"/>
                  <a:pt x="1070" y="4"/>
                </a:cubicBezTo>
                <a:cubicBezTo>
                  <a:pt x="1071" y="4"/>
                  <a:pt x="1071" y="4"/>
                  <a:pt x="1071" y="5"/>
                </a:cubicBezTo>
                <a:cubicBezTo>
                  <a:pt x="1072" y="5"/>
                  <a:pt x="1072" y="5"/>
                  <a:pt x="1072" y="5"/>
                </a:cubicBezTo>
                <a:cubicBezTo>
                  <a:pt x="1072" y="5"/>
                  <a:pt x="1072" y="5"/>
                  <a:pt x="1072" y="5"/>
                </a:cubicBezTo>
                <a:cubicBezTo>
                  <a:pt x="1072" y="7"/>
                  <a:pt x="1072" y="7"/>
                  <a:pt x="1072" y="7"/>
                </a:cubicBezTo>
                <a:cubicBezTo>
                  <a:pt x="1071" y="7"/>
                  <a:pt x="1071" y="7"/>
                  <a:pt x="1071" y="7"/>
                </a:cubicBezTo>
                <a:cubicBezTo>
                  <a:pt x="1071" y="7"/>
                  <a:pt x="1071" y="7"/>
                  <a:pt x="1070" y="8"/>
                </a:cubicBezTo>
                <a:cubicBezTo>
                  <a:pt x="1070" y="10"/>
                  <a:pt x="1070" y="10"/>
                  <a:pt x="1070" y="10"/>
                </a:cubicBezTo>
                <a:cubicBezTo>
                  <a:pt x="1073" y="10"/>
                  <a:pt x="1076" y="10"/>
                  <a:pt x="1079" y="10"/>
                </a:cubicBezTo>
                <a:cubicBezTo>
                  <a:pt x="1079" y="7"/>
                  <a:pt x="1079" y="7"/>
                  <a:pt x="1079" y="7"/>
                </a:cubicBezTo>
                <a:cubicBezTo>
                  <a:pt x="1076" y="7"/>
                  <a:pt x="1073" y="4"/>
                  <a:pt x="1070" y="2"/>
                </a:cubicBezTo>
                <a:moveTo>
                  <a:pt x="1085" y="2"/>
                </a:moveTo>
                <a:cubicBezTo>
                  <a:pt x="1085" y="4"/>
                  <a:pt x="1085" y="4"/>
                  <a:pt x="1085" y="4"/>
                </a:cubicBezTo>
                <a:cubicBezTo>
                  <a:pt x="1086" y="6"/>
                  <a:pt x="1086" y="6"/>
                  <a:pt x="1086" y="6"/>
                </a:cubicBezTo>
                <a:cubicBezTo>
                  <a:pt x="1086" y="5"/>
                  <a:pt x="1086" y="5"/>
                  <a:pt x="1086" y="5"/>
                </a:cubicBezTo>
                <a:cubicBezTo>
                  <a:pt x="1087" y="5"/>
                  <a:pt x="1087" y="4"/>
                  <a:pt x="1087" y="4"/>
                </a:cubicBezTo>
                <a:cubicBezTo>
                  <a:pt x="1087" y="3"/>
                  <a:pt x="1087" y="3"/>
                  <a:pt x="1087" y="3"/>
                </a:cubicBezTo>
                <a:cubicBezTo>
                  <a:pt x="1086" y="3"/>
                  <a:pt x="1085" y="2"/>
                  <a:pt x="1085" y="2"/>
                </a:cubicBezTo>
                <a:moveTo>
                  <a:pt x="727" y="2"/>
                </a:moveTo>
                <a:cubicBezTo>
                  <a:pt x="725" y="2"/>
                  <a:pt x="722" y="3"/>
                  <a:pt x="720" y="4"/>
                </a:cubicBezTo>
                <a:cubicBezTo>
                  <a:pt x="720" y="6"/>
                  <a:pt x="720" y="6"/>
                  <a:pt x="720" y="6"/>
                </a:cubicBezTo>
                <a:cubicBezTo>
                  <a:pt x="720" y="6"/>
                  <a:pt x="720" y="6"/>
                  <a:pt x="720" y="6"/>
                </a:cubicBezTo>
                <a:cubicBezTo>
                  <a:pt x="722" y="5"/>
                  <a:pt x="725" y="4"/>
                  <a:pt x="727" y="3"/>
                </a:cubicBezTo>
                <a:cubicBezTo>
                  <a:pt x="727" y="2"/>
                  <a:pt x="727" y="2"/>
                  <a:pt x="727" y="2"/>
                </a:cubicBezTo>
                <a:moveTo>
                  <a:pt x="761" y="2"/>
                </a:moveTo>
                <a:cubicBezTo>
                  <a:pt x="761" y="2"/>
                  <a:pt x="761" y="2"/>
                  <a:pt x="761" y="2"/>
                </a:cubicBezTo>
                <a:cubicBezTo>
                  <a:pt x="761" y="2"/>
                  <a:pt x="761" y="2"/>
                  <a:pt x="761" y="2"/>
                </a:cubicBezTo>
                <a:cubicBezTo>
                  <a:pt x="761" y="2"/>
                  <a:pt x="761" y="2"/>
                  <a:pt x="761" y="2"/>
                </a:cubicBezTo>
                <a:cubicBezTo>
                  <a:pt x="760" y="3"/>
                  <a:pt x="759" y="4"/>
                  <a:pt x="759" y="5"/>
                </a:cubicBezTo>
                <a:cubicBezTo>
                  <a:pt x="759" y="5"/>
                  <a:pt x="759" y="6"/>
                  <a:pt x="759" y="6"/>
                </a:cubicBezTo>
                <a:cubicBezTo>
                  <a:pt x="760" y="8"/>
                  <a:pt x="760" y="8"/>
                  <a:pt x="760" y="8"/>
                </a:cubicBezTo>
                <a:cubicBezTo>
                  <a:pt x="759" y="8"/>
                  <a:pt x="759" y="8"/>
                  <a:pt x="759" y="8"/>
                </a:cubicBezTo>
                <a:cubicBezTo>
                  <a:pt x="757" y="8"/>
                  <a:pt x="757" y="8"/>
                  <a:pt x="757" y="8"/>
                </a:cubicBezTo>
                <a:cubicBezTo>
                  <a:pt x="757" y="10"/>
                  <a:pt x="757" y="10"/>
                  <a:pt x="757" y="10"/>
                </a:cubicBezTo>
                <a:cubicBezTo>
                  <a:pt x="761" y="10"/>
                  <a:pt x="761" y="10"/>
                  <a:pt x="761" y="10"/>
                </a:cubicBezTo>
                <a:cubicBezTo>
                  <a:pt x="761" y="7"/>
                  <a:pt x="761" y="7"/>
                  <a:pt x="761" y="7"/>
                </a:cubicBezTo>
                <a:cubicBezTo>
                  <a:pt x="761" y="6"/>
                  <a:pt x="761" y="6"/>
                  <a:pt x="761" y="6"/>
                </a:cubicBezTo>
                <a:cubicBezTo>
                  <a:pt x="761" y="2"/>
                  <a:pt x="761" y="2"/>
                  <a:pt x="761" y="2"/>
                </a:cubicBezTo>
                <a:moveTo>
                  <a:pt x="372" y="1"/>
                </a:moveTo>
                <a:cubicBezTo>
                  <a:pt x="372" y="3"/>
                  <a:pt x="372" y="3"/>
                  <a:pt x="372" y="3"/>
                </a:cubicBezTo>
                <a:cubicBezTo>
                  <a:pt x="373" y="4"/>
                  <a:pt x="375" y="5"/>
                  <a:pt x="376" y="6"/>
                </a:cubicBezTo>
                <a:cubicBezTo>
                  <a:pt x="376" y="7"/>
                  <a:pt x="376" y="7"/>
                  <a:pt x="376" y="7"/>
                </a:cubicBezTo>
                <a:cubicBezTo>
                  <a:pt x="376" y="7"/>
                  <a:pt x="376" y="7"/>
                  <a:pt x="376" y="7"/>
                </a:cubicBezTo>
                <a:cubicBezTo>
                  <a:pt x="375" y="8"/>
                  <a:pt x="374" y="9"/>
                  <a:pt x="374" y="9"/>
                </a:cubicBezTo>
                <a:cubicBezTo>
                  <a:pt x="373" y="9"/>
                  <a:pt x="373" y="9"/>
                  <a:pt x="372" y="9"/>
                </a:cubicBezTo>
                <a:cubicBezTo>
                  <a:pt x="372" y="11"/>
                  <a:pt x="372" y="11"/>
                  <a:pt x="372" y="11"/>
                </a:cubicBezTo>
                <a:cubicBezTo>
                  <a:pt x="373" y="11"/>
                  <a:pt x="375" y="11"/>
                  <a:pt x="376" y="11"/>
                </a:cubicBezTo>
                <a:cubicBezTo>
                  <a:pt x="389" y="11"/>
                  <a:pt x="403" y="11"/>
                  <a:pt x="417" y="11"/>
                </a:cubicBezTo>
                <a:cubicBezTo>
                  <a:pt x="417" y="9"/>
                  <a:pt x="417" y="9"/>
                  <a:pt x="417" y="9"/>
                </a:cubicBezTo>
                <a:cubicBezTo>
                  <a:pt x="389" y="9"/>
                  <a:pt x="389" y="9"/>
                  <a:pt x="389" y="9"/>
                </a:cubicBezTo>
                <a:cubicBezTo>
                  <a:pt x="382" y="9"/>
                  <a:pt x="377" y="5"/>
                  <a:pt x="372" y="1"/>
                </a:cubicBezTo>
                <a:moveTo>
                  <a:pt x="834" y="1"/>
                </a:moveTo>
                <a:cubicBezTo>
                  <a:pt x="834" y="3"/>
                  <a:pt x="834" y="3"/>
                  <a:pt x="834" y="3"/>
                </a:cubicBezTo>
                <a:cubicBezTo>
                  <a:pt x="834" y="3"/>
                  <a:pt x="834" y="3"/>
                  <a:pt x="835" y="3"/>
                </a:cubicBezTo>
                <a:cubicBezTo>
                  <a:pt x="835" y="3"/>
                  <a:pt x="835" y="3"/>
                  <a:pt x="835" y="3"/>
                </a:cubicBezTo>
                <a:cubicBezTo>
                  <a:pt x="835" y="3"/>
                  <a:pt x="835" y="3"/>
                  <a:pt x="835" y="3"/>
                </a:cubicBezTo>
                <a:cubicBezTo>
                  <a:pt x="835" y="2"/>
                  <a:pt x="835" y="2"/>
                  <a:pt x="834" y="1"/>
                </a:cubicBezTo>
                <a:moveTo>
                  <a:pt x="342" y="0"/>
                </a:moveTo>
                <a:cubicBezTo>
                  <a:pt x="342" y="3"/>
                  <a:pt x="342" y="3"/>
                  <a:pt x="342" y="3"/>
                </a:cubicBezTo>
                <a:cubicBezTo>
                  <a:pt x="343" y="4"/>
                  <a:pt x="344" y="5"/>
                  <a:pt x="344" y="6"/>
                </a:cubicBezTo>
                <a:cubicBezTo>
                  <a:pt x="344" y="7"/>
                  <a:pt x="343" y="8"/>
                  <a:pt x="343" y="9"/>
                </a:cubicBezTo>
                <a:cubicBezTo>
                  <a:pt x="342" y="9"/>
                  <a:pt x="342" y="9"/>
                  <a:pt x="342" y="9"/>
                </a:cubicBezTo>
                <a:cubicBezTo>
                  <a:pt x="342" y="9"/>
                  <a:pt x="342" y="9"/>
                  <a:pt x="342" y="9"/>
                </a:cubicBezTo>
                <a:cubicBezTo>
                  <a:pt x="342" y="11"/>
                  <a:pt x="342" y="11"/>
                  <a:pt x="342" y="11"/>
                </a:cubicBezTo>
                <a:cubicBezTo>
                  <a:pt x="347" y="11"/>
                  <a:pt x="352" y="11"/>
                  <a:pt x="357" y="11"/>
                </a:cubicBezTo>
                <a:cubicBezTo>
                  <a:pt x="357" y="9"/>
                  <a:pt x="357" y="9"/>
                  <a:pt x="357" y="9"/>
                </a:cubicBezTo>
                <a:cubicBezTo>
                  <a:pt x="356" y="9"/>
                  <a:pt x="355" y="9"/>
                  <a:pt x="353" y="9"/>
                </a:cubicBezTo>
                <a:cubicBezTo>
                  <a:pt x="351" y="9"/>
                  <a:pt x="349" y="9"/>
                  <a:pt x="348" y="7"/>
                </a:cubicBezTo>
                <a:cubicBezTo>
                  <a:pt x="348" y="7"/>
                  <a:pt x="348" y="7"/>
                  <a:pt x="348" y="7"/>
                </a:cubicBezTo>
                <a:cubicBezTo>
                  <a:pt x="348" y="7"/>
                  <a:pt x="348" y="7"/>
                  <a:pt x="348" y="7"/>
                </a:cubicBezTo>
                <a:cubicBezTo>
                  <a:pt x="346" y="5"/>
                  <a:pt x="344" y="2"/>
                  <a:pt x="342" y="0"/>
                </a:cubicBezTo>
                <a:moveTo>
                  <a:pt x="1194" y="0"/>
                </a:moveTo>
                <a:cubicBezTo>
                  <a:pt x="1194" y="2"/>
                  <a:pt x="1194" y="2"/>
                  <a:pt x="1194" y="2"/>
                </a:cubicBezTo>
                <a:cubicBezTo>
                  <a:pt x="1195" y="2"/>
                  <a:pt x="1195" y="2"/>
                  <a:pt x="1195" y="2"/>
                </a:cubicBezTo>
                <a:cubicBezTo>
                  <a:pt x="1195" y="3"/>
                  <a:pt x="1195" y="3"/>
                  <a:pt x="1195" y="4"/>
                </a:cubicBezTo>
                <a:cubicBezTo>
                  <a:pt x="1195" y="4"/>
                  <a:pt x="1195" y="5"/>
                  <a:pt x="1195" y="5"/>
                </a:cubicBezTo>
                <a:cubicBezTo>
                  <a:pt x="1195" y="5"/>
                  <a:pt x="1195" y="5"/>
                  <a:pt x="1195" y="5"/>
                </a:cubicBezTo>
                <a:cubicBezTo>
                  <a:pt x="1195" y="5"/>
                  <a:pt x="1195" y="5"/>
                  <a:pt x="1195" y="5"/>
                </a:cubicBezTo>
                <a:cubicBezTo>
                  <a:pt x="1194" y="6"/>
                  <a:pt x="1194" y="6"/>
                  <a:pt x="1194" y="6"/>
                </a:cubicBezTo>
                <a:cubicBezTo>
                  <a:pt x="1194" y="6"/>
                  <a:pt x="1194" y="6"/>
                  <a:pt x="1194" y="6"/>
                </a:cubicBezTo>
                <a:cubicBezTo>
                  <a:pt x="1194" y="10"/>
                  <a:pt x="1194" y="10"/>
                  <a:pt x="1194" y="10"/>
                </a:cubicBezTo>
                <a:cubicBezTo>
                  <a:pt x="1196" y="10"/>
                  <a:pt x="1199" y="10"/>
                  <a:pt x="1201" y="10"/>
                </a:cubicBezTo>
                <a:cubicBezTo>
                  <a:pt x="1201" y="8"/>
                  <a:pt x="1201" y="8"/>
                  <a:pt x="1201" y="8"/>
                </a:cubicBezTo>
                <a:cubicBezTo>
                  <a:pt x="1197" y="8"/>
                  <a:pt x="1197" y="8"/>
                  <a:pt x="1197" y="8"/>
                </a:cubicBezTo>
                <a:cubicBezTo>
                  <a:pt x="1197" y="7"/>
                  <a:pt x="1197" y="7"/>
                  <a:pt x="1197" y="7"/>
                </a:cubicBezTo>
                <a:cubicBezTo>
                  <a:pt x="1196" y="7"/>
                  <a:pt x="1196" y="6"/>
                  <a:pt x="1196" y="6"/>
                </a:cubicBezTo>
                <a:cubicBezTo>
                  <a:pt x="1196" y="5"/>
                  <a:pt x="1196" y="5"/>
                  <a:pt x="1197" y="4"/>
                </a:cubicBezTo>
                <a:cubicBezTo>
                  <a:pt x="1197" y="4"/>
                  <a:pt x="1197" y="4"/>
                  <a:pt x="1197" y="4"/>
                </a:cubicBezTo>
                <a:cubicBezTo>
                  <a:pt x="1197" y="4"/>
                  <a:pt x="1197" y="4"/>
                  <a:pt x="1197" y="4"/>
                </a:cubicBezTo>
                <a:cubicBezTo>
                  <a:pt x="1197" y="4"/>
                  <a:pt x="1197" y="4"/>
                  <a:pt x="1197" y="4"/>
                </a:cubicBezTo>
                <a:cubicBezTo>
                  <a:pt x="1199" y="4"/>
                  <a:pt x="1200" y="4"/>
                  <a:pt x="1201" y="4"/>
                </a:cubicBezTo>
                <a:cubicBezTo>
                  <a:pt x="1201" y="3"/>
                  <a:pt x="1201" y="3"/>
                  <a:pt x="1201" y="3"/>
                </a:cubicBezTo>
                <a:cubicBezTo>
                  <a:pt x="1200" y="3"/>
                  <a:pt x="1200" y="3"/>
                  <a:pt x="1199" y="3"/>
                </a:cubicBezTo>
                <a:cubicBezTo>
                  <a:pt x="1197" y="2"/>
                  <a:pt x="1196" y="1"/>
                  <a:pt x="1194" y="0"/>
                </a:cubicBezTo>
                <a:moveTo>
                  <a:pt x="484" y="0"/>
                </a:moveTo>
                <a:cubicBezTo>
                  <a:pt x="484" y="2"/>
                  <a:pt x="484" y="2"/>
                  <a:pt x="484" y="2"/>
                </a:cubicBezTo>
                <a:cubicBezTo>
                  <a:pt x="485" y="3"/>
                  <a:pt x="485" y="3"/>
                  <a:pt x="486" y="3"/>
                </a:cubicBezTo>
                <a:cubicBezTo>
                  <a:pt x="486" y="1"/>
                  <a:pt x="486" y="1"/>
                  <a:pt x="486" y="1"/>
                </a:cubicBezTo>
                <a:cubicBezTo>
                  <a:pt x="485" y="1"/>
                  <a:pt x="485" y="0"/>
                  <a:pt x="484" y="0"/>
                </a:cubicBezTo>
              </a:path>
            </a:pathLst>
          </a:custGeom>
          <a:solidFill>
            <a:srgbClr val="E8888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34" name="PA_任意多边形 1466"/>
          <p:cNvSpPr>
            <a:spLocks/>
          </p:cNvSpPr>
          <p:nvPr>
            <p:custDataLst>
              <p:tags r:id="rId199"/>
            </p:custDataLst>
          </p:nvPr>
        </p:nvSpPr>
        <p:spPr bwMode="auto">
          <a:xfrm>
            <a:off x="3001962" y="6927850"/>
            <a:ext cx="14288" cy="3175"/>
          </a:xfrm>
          <a:custGeom>
            <a:avLst/>
            <a:gdLst>
              <a:gd name="T0" fmla="*/ 6 w 6"/>
              <a:gd name="T1" fmla="*/ 0 h 1"/>
              <a:gd name="T2" fmla="*/ 0 w 6"/>
              <a:gd name="T3" fmla="*/ 0 h 1"/>
              <a:gd name="T4" fmla="*/ 1 w 6"/>
              <a:gd name="T5" fmla="*/ 1 h 1"/>
              <a:gd name="T6" fmla="*/ 1 w 6"/>
              <a:gd name="T7" fmla="*/ 1 h 1"/>
              <a:gd name="T8" fmla="*/ 6 w 6"/>
              <a:gd name="T9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" h="1">
                <a:moveTo>
                  <a:pt x="6" y="0"/>
                </a:moveTo>
                <a:cubicBezTo>
                  <a:pt x="0" y="0"/>
                  <a:pt x="0" y="0"/>
                  <a:pt x="0" y="0"/>
                </a:cubicBez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ubicBezTo>
                  <a:pt x="3" y="1"/>
                  <a:pt x="4" y="0"/>
                  <a:pt x="6" y="0"/>
                </a:cubicBezTo>
              </a:path>
            </a:pathLst>
          </a:custGeom>
          <a:solidFill>
            <a:srgbClr val="F2EED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35" name="PA_任意多边形 1467"/>
          <p:cNvSpPr>
            <a:spLocks noEditPoints="1"/>
          </p:cNvSpPr>
          <p:nvPr>
            <p:custDataLst>
              <p:tags r:id="rId200"/>
            </p:custDataLst>
          </p:nvPr>
        </p:nvSpPr>
        <p:spPr bwMode="auto">
          <a:xfrm>
            <a:off x="2998787" y="6534150"/>
            <a:ext cx="3013075" cy="263525"/>
          </a:xfrm>
          <a:custGeom>
            <a:avLst/>
            <a:gdLst>
              <a:gd name="T0" fmla="*/ 792 w 1253"/>
              <a:gd name="T1" fmla="*/ 76 h 110"/>
              <a:gd name="T2" fmla="*/ 787 w 1253"/>
              <a:gd name="T3" fmla="*/ 58 h 110"/>
              <a:gd name="T4" fmla="*/ 765 w 1253"/>
              <a:gd name="T5" fmla="*/ 55 h 110"/>
              <a:gd name="T6" fmla="*/ 796 w 1253"/>
              <a:gd name="T7" fmla="*/ 82 h 110"/>
              <a:gd name="T8" fmla="*/ 809 w 1253"/>
              <a:gd name="T9" fmla="*/ 80 h 110"/>
              <a:gd name="T10" fmla="*/ 836 w 1253"/>
              <a:gd name="T11" fmla="*/ 87 h 110"/>
              <a:gd name="T12" fmla="*/ 828 w 1253"/>
              <a:gd name="T13" fmla="*/ 106 h 110"/>
              <a:gd name="T14" fmla="*/ 843 w 1253"/>
              <a:gd name="T15" fmla="*/ 87 h 110"/>
              <a:gd name="T16" fmla="*/ 2 w 1253"/>
              <a:gd name="T17" fmla="*/ 55 h 110"/>
              <a:gd name="T18" fmla="*/ 1242 w 1253"/>
              <a:gd name="T19" fmla="*/ 51 h 110"/>
              <a:gd name="T20" fmla="*/ 1221 w 1253"/>
              <a:gd name="T21" fmla="*/ 52 h 110"/>
              <a:gd name="T22" fmla="*/ 1251 w 1253"/>
              <a:gd name="T23" fmla="*/ 51 h 110"/>
              <a:gd name="T24" fmla="*/ 31 w 1253"/>
              <a:gd name="T25" fmla="*/ 45 h 110"/>
              <a:gd name="T26" fmla="*/ 49 w 1253"/>
              <a:gd name="T27" fmla="*/ 42 h 110"/>
              <a:gd name="T28" fmla="*/ 28 w 1253"/>
              <a:gd name="T29" fmla="*/ 46 h 110"/>
              <a:gd name="T30" fmla="*/ 2 w 1253"/>
              <a:gd name="T31" fmla="*/ 37 h 110"/>
              <a:gd name="T32" fmla="*/ 49 w 1253"/>
              <a:gd name="T33" fmla="*/ 54 h 110"/>
              <a:gd name="T34" fmla="*/ 62 w 1253"/>
              <a:gd name="T35" fmla="*/ 55 h 110"/>
              <a:gd name="T36" fmla="*/ 32 w 1253"/>
              <a:gd name="T37" fmla="*/ 40 h 110"/>
              <a:gd name="T38" fmla="*/ 51 w 1253"/>
              <a:gd name="T39" fmla="*/ 40 h 110"/>
              <a:gd name="T40" fmla="*/ 1073 w 1253"/>
              <a:gd name="T41" fmla="*/ 33 h 110"/>
              <a:gd name="T42" fmla="*/ 427 w 1253"/>
              <a:gd name="T43" fmla="*/ 31 h 110"/>
              <a:gd name="T44" fmla="*/ 1078 w 1253"/>
              <a:gd name="T45" fmla="*/ 30 h 110"/>
              <a:gd name="T46" fmla="*/ 372 w 1253"/>
              <a:gd name="T47" fmla="*/ 48 h 110"/>
              <a:gd name="T48" fmla="*/ 366 w 1253"/>
              <a:gd name="T49" fmla="*/ 29 h 110"/>
              <a:gd name="T50" fmla="*/ 353 w 1253"/>
              <a:gd name="T51" fmla="*/ 38 h 110"/>
              <a:gd name="T52" fmla="*/ 373 w 1253"/>
              <a:gd name="T53" fmla="*/ 34 h 110"/>
              <a:gd name="T54" fmla="*/ 382 w 1253"/>
              <a:gd name="T55" fmla="*/ 36 h 110"/>
              <a:gd name="T56" fmla="*/ 32 w 1253"/>
              <a:gd name="T57" fmla="*/ 13 h 110"/>
              <a:gd name="T58" fmla="*/ 22 w 1253"/>
              <a:gd name="T59" fmla="*/ 14 h 110"/>
              <a:gd name="T60" fmla="*/ 83 w 1253"/>
              <a:gd name="T61" fmla="*/ 36 h 110"/>
              <a:gd name="T62" fmla="*/ 386 w 1253"/>
              <a:gd name="T63" fmla="*/ 31 h 110"/>
              <a:gd name="T64" fmla="*/ 404 w 1253"/>
              <a:gd name="T65" fmla="*/ 32 h 110"/>
              <a:gd name="T66" fmla="*/ 386 w 1253"/>
              <a:gd name="T67" fmla="*/ 44 h 110"/>
              <a:gd name="T68" fmla="*/ 389 w 1253"/>
              <a:gd name="T69" fmla="*/ 28 h 110"/>
              <a:gd name="T70" fmla="*/ 404 w 1253"/>
              <a:gd name="T71" fmla="*/ 51 h 110"/>
              <a:gd name="T72" fmla="*/ 430 w 1253"/>
              <a:gd name="T73" fmla="*/ 25 h 110"/>
              <a:gd name="T74" fmla="*/ 423 w 1253"/>
              <a:gd name="T75" fmla="*/ 12 h 110"/>
              <a:gd name="T76" fmla="*/ 1220 w 1253"/>
              <a:gd name="T77" fmla="*/ 44 h 110"/>
              <a:gd name="T78" fmla="*/ 1179 w 1253"/>
              <a:gd name="T79" fmla="*/ 42 h 110"/>
              <a:gd name="T80" fmla="*/ 1178 w 1253"/>
              <a:gd name="T81" fmla="*/ 47 h 110"/>
              <a:gd name="T82" fmla="*/ 1221 w 1253"/>
              <a:gd name="T83" fmla="*/ 34 h 110"/>
              <a:gd name="T84" fmla="*/ 1221 w 1253"/>
              <a:gd name="T85" fmla="*/ 29 h 110"/>
              <a:gd name="T86" fmla="*/ 1199 w 1253"/>
              <a:gd name="T87" fmla="*/ 26 h 110"/>
              <a:gd name="T88" fmla="*/ 1163 w 1253"/>
              <a:gd name="T89" fmla="*/ 25 h 110"/>
              <a:gd name="T90" fmla="*/ 1117 w 1253"/>
              <a:gd name="T91" fmla="*/ 14 h 110"/>
              <a:gd name="T92" fmla="*/ 1115 w 1253"/>
              <a:gd name="T93" fmla="*/ 50 h 110"/>
              <a:gd name="T94" fmla="*/ 1102 w 1253"/>
              <a:gd name="T95" fmla="*/ 25 h 110"/>
              <a:gd name="T96" fmla="*/ 1130 w 1253"/>
              <a:gd name="T97" fmla="*/ 24 h 110"/>
              <a:gd name="T98" fmla="*/ 1145 w 1253"/>
              <a:gd name="T99" fmla="*/ 14 h 110"/>
              <a:gd name="T100" fmla="*/ 1156 w 1253"/>
              <a:gd name="T101" fmla="*/ 49 h 110"/>
              <a:gd name="T102" fmla="*/ 1183 w 1253"/>
              <a:gd name="T103" fmla="*/ 22 h 110"/>
              <a:gd name="T104" fmla="*/ 1175 w 1253"/>
              <a:gd name="T105" fmla="*/ 17 h 110"/>
              <a:gd name="T106" fmla="*/ 1156 w 1253"/>
              <a:gd name="T107" fmla="*/ 10 h 110"/>
              <a:gd name="T108" fmla="*/ 1161 w 1253"/>
              <a:gd name="T109" fmla="*/ 6 h 110"/>
              <a:gd name="T110" fmla="*/ 1132 w 1253"/>
              <a:gd name="T111" fmla="*/ 27 h 110"/>
              <a:gd name="T112" fmla="*/ 1090 w 1253"/>
              <a:gd name="T113" fmla="*/ 39 h 110"/>
              <a:gd name="T114" fmla="*/ 1181 w 1253"/>
              <a:gd name="T115" fmla="*/ 50 h 110"/>
              <a:gd name="T116" fmla="*/ 1210 w 1253"/>
              <a:gd name="T117" fmla="*/ 42 h 110"/>
              <a:gd name="T118" fmla="*/ 1216 w 1253"/>
              <a:gd name="T119" fmla="*/ 23 h 110"/>
              <a:gd name="T120" fmla="*/ 1156 w 1253"/>
              <a:gd name="T121" fmla="*/ 47 h 110"/>
              <a:gd name="T122" fmla="*/ 1175 w 1253"/>
              <a:gd name="T123" fmla="*/ 1 h 1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253" h="110">
                <a:moveTo>
                  <a:pt x="737" y="55"/>
                </a:moveTo>
                <a:cubicBezTo>
                  <a:pt x="732" y="55"/>
                  <a:pt x="732" y="55"/>
                  <a:pt x="732" y="55"/>
                </a:cubicBezTo>
                <a:cubicBezTo>
                  <a:pt x="733" y="56"/>
                  <a:pt x="734" y="56"/>
                  <a:pt x="734" y="56"/>
                </a:cubicBezTo>
                <a:cubicBezTo>
                  <a:pt x="734" y="56"/>
                  <a:pt x="734" y="56"/>
                  <a:pt x="734" y="56"/>
                </a:cubicBezTo>
                <a:cubicBezTo>
                  <a:pt x="735" y="56"/>
                  <a:pt x="736" y="55"/>
                  <a:pt x="737" y="55"/>
                </a:cubicBezTo>
                <a:moveTo>
                  <a:pt x="759" y="55"/>
                </a:moveTo>
                <a:cubicBezTo>
                  <a:pt x="752" y="55"/>
                  <a:pt x="752" y="55"/>
                  <a:pt x="752" y="55"/>
                </a:cubicBezTo>
                <a:cubicBezTo>
                  <a:pt x="752" y="55"/>
                  <a:pt x="752" y="55"/>
                  <a:pt x="752" y="55"/>
                </a:cubicBezTo>
                <a:cubicBezTo>
                  <a:pt x="752" y="55"/>
                  <a:pt x="752" y="55"/>
                  <a:pt x="752" y="55"/>
                </a:cubicBezTo>
                <a:cubicBezTo>
                  <a:pt x="750" y="55"/>
                  <a:pt x="750" y="55"/>
                  <a:pt x="750" y="55"/>
                </a:cubicBezTo>
                <a:cubicBezTo>
                  <a:pt x="750" y="55"/>
                  <a:pt x="750" y="55"/>
                  <a:pt x="750" y="55"/>
                </a:cubicBezTo>
                <a:cubicBezTo>
                  <a:pt x="750" y="55"/>
                  <a:pt x="750" y="55"/>
                  <a:pt x="750" y="55"/>
                </a:cubicBezTo>
                <a:cubicBezTo>
                  <a:pt x="746" y="55"/>
                  <a:pt x="746" y="55"/>
                  <a:pt x="746" y="55"/>
                </a:cubicBezTo>
                <a:cubicBezTo>
                  <a:pt x="748" y="56"/>
                  <a:pt x="749" y="57"/>
                  <a:pt x="750" y="58"/>
                </a:cubicBezTo>
                <a:cubicBezTo>
                  <a:pt x="750" y="58"/>
                  <a:pt x="750" y="58"/>
                  <a:pt x="750" y="58"/>
                </a:cubicBezTo>
                <a:cubicBezTo>
                  <a:pt x="750" y="59"/>
                  <a:pt x="750" y="59"/>
                  <a:pt x="750" y="59"/>
                </a:cubicBezTo>
                <a:cubicBezTo>
                  <a:pt x="750" y="58"/>
                  <a:pt x="750" y="58"/>
                  <a:pt x="750" y="58"/>
                </a:cubicBezTo>
                <a:cubicBezTo>
                  <a:pt x="752" y="60"/>
                  <a:pt x="752" y="60"/>
                  <a:pt x="752" y="60"/>
                </a:cubicBezTo>
                <a:cubicBezTo>
                  <a:pt x="752" y="58"/>
                  <a:pt x="752" y="58"/>
                  <a:pt x="752" y="58"/>
                </a:cubicBezTo>
                <a:cubicBezTo>
                  <a:pt x="752" y="58"/>
                  <a:pt x="752" y="58"/>
                  <a:pt x="752" y="58"/>
                </a:cubicBezTo>
                <a:cubicBezTo>
                  <a:pt x="752" y="57"/>
                  <a:pt x="752" y="57"/>
                  <a:pt x="752" y="57"/>
                </a:cubicBezTo>
                <a:cubicBezTo>
                  <a:pt x="754" y="56"/>
                  <a:pt x="757" y="55"/>
                  <a:pt x="759" y="55"/>
                </a:cubicBezTo>
                <a:moveTo>
                  <a:pt x="760" y="55"/>
                </a:moveTo>
                <a:cubicBezTo>
                  <a:pt x="760" y="55"/>
                  <a:pt x="760" y="55"/>
                  <a:pt x="760" y="55"/>
                </a:cubicBezTo>
                <a:cubicBezTo>
                  <a:pt x="760" y="55"/>
                  <a:pt x="760" y="55"/>
                  <a:pt x="760" y="55"/>
                </a:cubicBezTo>
                <a:cubicBezTo>
                  <a:pt x="760" y="55"/>
                  <a:pt x="760" y="55"/>
                  <a:pt x="760" y="55"/>
                </a:cubicBezTo>
                <a:moveTo>
                  <a:pt x="793" y="80"/>
                </a:moveTo>
                <a:cubicBezTo>
                  <a:pt x="792" y="79"/>
                  <a:pt x="792" y="79"/>
                  <a:pt x="792" y="79"/>
                </a:cubicBezTo>
                <a:cubicBezTo>
                  <a:pt x="792" y="78"/>
                  <a:pt x="792" y="77"/>
                  <a:pt x="792" y="76"/>
                </a:cubicBezTo>
                <a:cubicBezTo>
                  <a:pt x="792" y="76"/>
                  <a:pt x="792" y="76"/>
                  <a:pt x="792" y="76"/>
                </a:cubicBezTo>
                <a:cubicBezTo>
                  <a:pt x="792" y="76"/>
                  <a:pt x="792" y="76"/>
                  <a:pt x="792" y="76"/>
                </a:cubicBezTo>
                <a:cubicBezTo>
                  <a:pt x="792" y="74"/>
                  <a:pt x="791" y="72"/>
                  <a:pt x="789" y="71"/>
                </a:cubicBezTo>
                <a:cubicBezTo>
                  <a:pt x="789" y="64"/>
                  <a:pt x="789" y="64"/>
                  <a:pt x="789" y="64"/>
                </a:cubicBezTo>
                <a:cubicBezTo>
                  <a:pt x="791" y="67"/>
                  <a:pt x="792" y="71"/>
                  <a:pt x="793" y="74"/>
                </a:cubicBezTo>
                <a:cubicBezTo>
                  <a:pt x="793" y="80"/>
                  <a:pt x="793" y="80"/>
                  <a:pt x="793" y="80"/>
                </a:cubicBezTo>
                <a:moveTo>
                  <a:pt x="811" y="55"/>
                </a:moveTo>
                <a:cubicBezTo>
                  <a:pt x="809" y="55"/>
                  <a:pt x="809" y="55"/>
                  <a:pt x="809" y="55"/>
                </a:cubicBezTo>
                <a:cubicBezTo>
                  <a:pt x="809" y="56"/>
                  <a:pt x="809" y="56"/>
                  <a:pt x="810" y="57"/>
                </a:cubicBezTo>
                <a:cubicBezTo>
                  <a:pt x="813" y="62"/>
                  <a:pt x="813" y="68"/>
                  <a:pt x="815" y="74"/>
                </a:cubicBezTo>
                <a:cubicBezTo>
                  <a:pt x="816" y="82"/>
                  <a:pt x="816" y="82"/>
                  <a:pt x="816" y="82"/>
                </a:cubicBezTo>
                <a:cubicBezTo>
                  <a:pt x="816" y="82"/>
                  <a:pt x="816" y="82"/>
                  <a:pt x="816" y="82"/>
                </a:cubicBezTo>
                <a:cubicBezTo>
                  <a:pt x="816" y="82"/>
                  <a:pt x="816" y="82"/>
                  <a:pt x="816" y="82"/>
                </a:cubicBezTo>
                <a:cubicBezTo>
                  <a:pt x="815" y="82"/>
                  <a:pt x="814" y="82"/>
                  <a:pt x="813" y="81"/>
                </a:cubicBezTo>
                <a:cubicBezTo>
                  <a:pt x="812" y="80"/>
                  <a:pt x="811" y="78"/>
                  <a:pt x="809" y="78"/>
                </a:cubicBezTo>
                <a:cubicBezTo>
                  <a:pt x="805" y="76"/>
                  <a:pt x="800" y="77"/>
                  <a:pt x="796" y="76"/>
                </a:cubicBezTo>
                <a:cubicBezTo>
                  <a:pt x="796" y="76"/>
                  <a:pt x="796" y="76"/>
                  <a:pt x="796" y="76"/>
                </a:cubicBezTo>
                <a:cubicBezTo>
                  <a:pt x="796" y="76"/>
                  <a:pt x="796" y="76"/>
                  <a:pt x="796" y="76"/>
                </a:cubicBezTo>
                <a:cubicBezTo>
                  <a:pt x="796" y="76"/>
                  <a:pt x="796" y="76"/>
                  <a:pt x="796" y="76"/>
                </a:cubicBezTo>
                <a:cubicBezTo>
                  <a:pt x="796" y="76"/>
                  <a:pt x="796" y="76"/>
                  <a:pt x="796" y="76"/>
                </a:cubicBezTo>
                <a:cubicBezTo>
                  <a:pt x="795" y="75"/>
                  <a:pt x="795" y="75"/>
                  <a:pt x="795" y="75"/>
                </a:cubicBezTo>
                <a:cubicBezTo>
                  <a:pt x="795" y="76"/>
                  <a:pt x="795" y="76"/>
                  <a:pt x="795" y="76"/>
                </a:cubicBezTo>
                <a:cubicBezTo>
                  <a:pt x="795" y="75"/>
                  <a:pt x="795" y="75"/>
                  <a:pt x="795" y="75"/>
                </a:cubicBezTo>
                <a:cubicBezTo>
                  <a:pt x="795" y="75"/>
                  <a:pt x="795" y="75"/>
                  <a:pt x="795" y="75"/>
                </a:cubicBezTo>
                <a:cubicBezTo>
                  <a:pt x="795" y="75"/>
                  <a:pt x="795" y="74"/>
                  <a:pt x="795" y="74"/>
                </a:cubicBezTo>
                <a:cubicBezTo>
                  <a:pt x="793" y="70"/>
                  <a:pt x="793" y="64"/>
                  <a:pt x="789" y="60"/>
                </a:cubicBezTo>
                <a:cubicBezTo>
                  <a:pt x="789" y="60"/>
                  <a:pt x="789" y="60"/>
                  <a:pt x="789" y="60"/>
                </a:cubicBezTo>
                <a:cubicBezTo>
                  <a:pt x="789" y="60"/>
                  <a:pt x="789" y="59"/>
                  <a:pt x="789" y="59"/>
                </a:cubicBezTo>
                <a:cubicBezTo>
                  <a:pt x="787" y="58"/>
                  <a:pt x="787" y="58"/>
                  <a:pt x="787" y="58"/>
                </a:cubicBezTo>
                <a:cubicBezTo>
                  <a:pt x="787" y="58"/>
                  <a:pt x="787" y="58"/>
                  <a:pt x="787" y="58"/>
                </a:cubicBezTo>
                <a:cubicBezTo>
                  <a:pt x="786" y="57"/>
                  <a:pt x="785" y="56"/>
                  <a:pt x="784" y="55"/>
                </a:cubicBezTo>
                <a:cubicBezTo>
                  <a:pt x="781" y="55"/>
                  <a:pt x="781" y="55"/>
                  <a:pt x="781" y="55"/>
                </a:cubicBezTo>
                <a:cubicBezTo>
                  <a:pt x="783" y="57"/>
                  <a:pt x="785" y="59"/>
                  <a:pt x="787" y="61"/>
                </a:cubicBezTo>
                <a:cubicBezTo>
                  <a:pt x="787" y="61"/>
                  <a:pt x="787" y="61"/>
                  <a:pt x="787" y="61"/>
                </a:cubicBezTo>
                <a:cubicBezTo>
                  <a:pt x="787" y="65"/>
                  <a:pt x="787" y="65"/>
                  <a:pt x="787" y="65"/>
                </a:cubicBezTo>
                <a:cubicBezTo>
                  <a:pt x="786" y="61"/>
                  <a:pt x="783" y="58"/>
                  <a:pt x="780" y="55"/>
                </a:cubicBezTo>
                <a:cubicBezTo>
                  <a:pt x="780" y="55"/>
                  <a:pt x="780" y="55"/>
                  <a:pt x="780" y="55"/>
                </a:cubicBezTo>
                <a:cubicBezTo>
                  <a:pt x="776" y="55"/>
                  <a:pt x="776" y="55"/>
                  <a:pt x="776" y="55"/>
                </a:cubicBezTo>
                <a:cubicBezTo>
                  <a:pt x="777" y="56"/>
                  <a:pt x="778" y="56"/>
                  <a:pt x="779" y="57"/>
                </a:cubicBezTo>
                <a:cubicBezTo>
                  <a:pt x="782" y="59"/>
                  <a:pt x="784" y="62"/>
                  <a:pt x="785" y="65"/>
                </a:cubicBezTo>
                <a:cubicBezTo>
                  <a:pt x="780" y="64"/>
                  <a:pt x="780" y="64"/>
                  <a:pt x="780" y="64"/>
                </a:cubicBezTo>
                <a:cubicBezTo>
                  <a:pt x="780" y="61"/>
                  <a:pt x="778" y="58"/>
                  <a:pt x="776" y="56"/>
                </a:cubicBezTo>
                <a:cubicBezTo>
                  <a:pt x="775" y="56"/>
                  <a:pt x="775" y="55"/>
                  <a:pt x="775" y="55"/>
                </a:cubicBezTo>
                <a:cubicBezTo>
                  <a:pt x="772" y="55"/>
                  <a:pt x="772" y="55"/>
                  <a:pt x="772" y="55"/>
                </a:cubicBezTo>
                <a:cubicBezTo>
                  <a:pt x="773" y="56"/>
                  <a:pt x="773" y="56"/>
                  <a:pt x="774" y="57"/>
                </a:cubicBezTo>
                <a:cubicBezTo>
                  <a:pt x="776" y="59"/>
                  <a:pt x="778" y="62"/>
                  <a:pt x="778" y="65"/>
                </a:cubicBezTo>
                <a:cubicBezTo>
                  <a:pt x="778" y="66"/>
                  <a:pt x="778" y="66"/>
                  <a:pt x="778" y="66"/>
                </a:cubicBezTo>
                <a:cubicBezTo>
                  <a:pt x="787" y="68"/>
                  <a:pt x="787" y="68"/>
                  <a:pt x="787" y="68"/>
                </a:cubicBezTo>
                <a:cubicBezTo>
                  <a:pt x="787" y="70"/>
                  <a:pt x="787" y="70"/>
                  <a:pt x="787" y="70"/>
                </a:cubicBezTo>
                <a:cubicBezTo>
                  <a:pt x="786" y="69"/>
                  <a:pt x="784" y="68"/>
                  <a:pt x="782" y="68"/>
                </a:cubicBezTo>
                <a:cubicBezTo>
                  <a:pt x="782" y="68"/>
                  <a:pt x="781" y="68"/>
                  <a:pt x="780" y="68"/>
                </a:cubicBezTo>
                <a:cubicBezTo>
                  <a:pt x="779" y="68"/>
                  <a:pt x="778" y="68"/>
                  <a:pt x="777" y="68"/>
                </a:cubicBezTo>
                <a:cubicBezTo>
                  <a:pt x="777" y="68"/>
                  <a:pt x="777" y="68"/>
                  <a:pt x="777" y="68"/>
                </a:cubicBezTo>
                <a:cubicBezTo>
                  <a:pt x="777" y="68"/>
                  <a:pt x="776" y="68"/>
                  <a:pt x="776" y="68"/>
                </a:cubicBezTo>
                <a:cubicBezTo>
                  <a:pt x="776" y="67"/>
                  <a:pt x="776" y="66"/>
                  <a:pt x="776" y="65"/>
                </a:cubicBezTo>
                <a:cubicBezTo>
                  <a:pt x="776" y="63"/>
                  <a:pt x="775" y="61"/>
                  <a:pt x="774" y="59"/>
                </a:cubicBezTo>
                <a:cubicBezTo>
                  <a:pt x="772" y="58"/>
                  <a:pt x="771" y="56"/>
                  <a:pt x="770" y="55"/>
                </a:cubicBezTo>
                <a:cubicBezTo>
                  <a:pt x="765" y="55"/>
                  <a:pt x="765" y="55"/>
                  <a:pt x="765" y="55"/>
                </a:cubicBezTo>
                <a:cubicBezTo>
                  <a:pt x="766" y="55"/>
                  <a:pt x="767" y="55"/>
                  <a:pt x="767" y="56"/>
                </a:cubicBezTo>
                <a:cubicBezTo>
                  <a:pt x="769" y="57"/>
                  <a:pt x="771" y="59"/>
                  <a:pt x="772" y="60"/>
                </a:cubicBezTo>
                <a:cubicBezTo>
                  <a:pt x="773" y="62"/>
                  <a:pt x="774" y="64"/>
                  <a:pt x="774" y="65"/>
                </a:cubicBezTo>
                <a:cubicBezTo>
                  <a:pt x="774" y="66"/>
                  <a:pt x="774" y="67"/>
                  <a:pt x="774" y="68"/>
                </a:cubicBezTo>
                <a:cubicBezTo>
                  <a:pt x="773" y="68"/>
                  <a:pt x="773" y="68"/>
                  <a:pt x="773" y="68"/>
                </a:cubicBezTo>
                <a:cubicBezTo>
                  <a:pt x="774" y="69"/>
                  <a:pt x="774" y="69"/>
                  <a:pt x="774" y="69"/>
                </a:cubicBezTo>
                <a:cubicBezTo>
                  <a:pt x="775" y="70"/>
                  <a:pt x="776" y="70"/>
                  <a:pt x="777" y="70"/>
                </a:cubicBezTo>
                <a:cubicBezTo>
                  <a:pt x="777" y="70"/>
                  <a:pt x="777" y="70"/>
                  <a:pt x="777" y="70"/>
                </a:cubicBezTo>
                <a:cubicBezTo>
                  <a:pt x="778" y="70"/>
                  <a:pt x="779" y="70"/>
                  <a:pt x="780" y="70"/>
                </a:cubicBezTo>
                <a:cubicBezTo>
                  <a:pt x="780" y="70"/>
                  <a:pt x="780" y="70"/>
                  <a:pt x="780" y="70"/>
                </a:cubicBezTo>
                <a:cubicBezTo>
                  <a:pt x="781" y="70"/>
                  <a:pt x="781" y="70"/>
                  <a:pt x="782" y="70"/>
                </a:cubicBezTo>
                <a:cubicBezTo>
                  <a:pt x="782" y="70"/>
                  <a:pt x="782" y="70"/>
                  <a:pt x="782" y="70"/>
                </a:cubicBezTo>
                <a:cubicBezTo>
                  <a:pt x="782" y="70"/>
                  <a:pt x="782" y="70"/>
                  <a:pt x="782" y="70"/>
                </a:cubicBezTo>
                <a:cubicBezTo>
                  <a:pt x="782" y="70"/>
                  <a:pt x="782" y="70"/>
                  <a:pt x="782" y="70"/>
                </a:cubicBezTo>
                <a:cubicBezTo>
                  <a:pt x="784" y="70"/>
                  <a:pt x="786" y="71"/>
                  <a:pt x="787" y="72"/>
                </a:cubicBezTo>
                <a:cubicBezTo>
                  <a:pt x="787" y="72"/>
                  <a:pt x="787" y="72"/>
                  <a:pt x="787" y="72"/>
                </a:cubicBezTo>
                <a:cubicBezTo>
                  <a:pt x="788" y="73"/>
                  <a:pt x="788" y="73"/>
                  <a:pt x="788" y="73"/>
                </a:cubicBezTo>
                <a:cubicBezTo>
                  <a:pt x="789" y="74"/>
                  <a:pt x="789" y="74"/>
                  <a:pt x="789" y="74"/>
                </a:cubicBezTo>
                <a:cubicBezTo>
                  <a:pt x="789" y="74"/>
                  <a:pt x="790" y="75"/>
                  <a:pt x="790" y="76"/>
                </a:cubicBezTo>
                <a:cubicBezTo>
                  <a:pt x="790" y="77"/>
                  <a:pt x="790" y="78"/>
                  <a:pt x="790" y="79"/>
                </a:cubicBezTo>
                <a:cubicBezTo>
                  <a:pt x="790" y="80"/>
                  <a:pt x="791" y="81"/>
                  <a:pt x="793" y="82"/>
                </a:cubicBezTo>
                <a:cubicBezTo>
                  <a:pt x="793" y="82"/>
                  <a:pt x="793" y="82"/>
                  <a:pt x="793" y="82"/>
                </a:cubicBezTo>
                <a:cubicBezTo>
                  <a:pt x="793" y="82"/>
                  <a:pt x="793" y="82"/>
                  <a:pt x="793" y="82"/>
                </a:cubicBezTo>
                <a:cubicBezTo>
                  <a:pt x="793" y="82"/>
                  <a:pt x="793" y="82"/>
                  <a:pt x="793" y="82"/>
                </a:cubicBezTo>
                <a:cubicBezTo>
                  <a:pt x="793" y="82"/>
                  <a:pt x="794" y="82"/>
                  <a:pt x="794" y="82"/>
                </a:cubicBezTo>
                <a:cubicBezTo>
                  <a:pt x="794" y="82"/>
                  <a:pt x="794" y="82"/>
                  <a:pt x="794" y="82"/>
                </a:cubicBezTo>
                <a:cubicBezTo>
                  <a:pt x="795" y="82"/>
                  <a:pt x="795" y="82"/>
                  <a:pt x="795" y="82"/>
                </a:cubicBezTo>
                <a:cubicBezTo>
                  <a:pt x="796" y="82"/>
                  <a:pt x="796" y="82"/>
                  <a:pt x="796" y="82"/>
                </a:cubicBezTo>
                <a:cubicBezTo>
                  <a:pt x="796" y="82"/>
                  <a:pt x="796" y="82"/>
                  <a:pt x="796" y="82"/>
                </a:cubicBezTo>
                <a:cubicBezTo>
                  <a:pt x="797" y="81"/>
                  <a:pt x="798" y="81"/>
                  <a:pt x="799" y="81"/>
                </a:cubicBezTo>
                <a:cubicBezTo>
                  <a:pt x="804" y="81"/>
                  <a:pt x="809" y="82"/>
                  <a:pt x="812" y="86"/>
                </a:cubicBezTo>
                <a:cubicBezTo>
                  <a:pt x="814" y="89"/>
                  <a:pt x="816" y="92"/>
                  <a:pt x="816" y="95"/>
                </a:cubicBezTo>
                <a:cubicBezTo>
                  <a:pt x="816" y="96"/>
                  <a:pt x="816" y="97"/>
                  <a:pt x="815" y="98"/>
                </a:cubicBezTo>
                <a:cubicBezTo>
                  <a:pt x="815" y="98"/>
                  <a:pt x="815" y="98"/>
                  <a:pt x="815" y="98"/>
                </a:cubicBezTo>
                <a:cubicBezTo>
                  <a:pt x="815" y="98"/>
                  <a:pt x="815" y="98"/>
                  <a:pt x="815" y="98"/>
                </a:cubicBezTo>
                <a:cubicBezTo>
                  <a:pt x="815" y="99"/>
                  <a:pt x="815" y="99"/>
                  <a:pt x="815" y="99"/>
                </a:cubicBezTo>
                <a:cubicBezTo>
                  <a:pt x="815" y="100"/>
                  <a:pt x="815" y="101"/>
                  <a:pt x="816" y="101"/>
                </a:cubicBezTo>
                <a:cubicBezTo>
                  <a:pt x="816" y="102"/>
                  <a:pt x="817" y="102"/>
                  <a:pt x="818" y="102"/>
                </a:cubicBezTo>
                <a:cubicBezTo>
                  <a:pt x="819" y="103"/>
                  <a:pt x="820" y="103"/>
                  <a:pt x="820" y="104"/>
                </a:cubicBezTo>
                <a:cubicBezTo>
                  <a:pt x="820" y="104"/>
                  <a:pt x="820" y="104"/>
                  <a:pt x="820" y="104"/>
                </a:cubicBezTo>
                <a:cubicBezTo>
                  <a:pt x="820" y="104"/>
                  <a:pt x="820" y="104"/>
                  <a:pt x="820" y="104"/>
                </a:cubicBezTo>
                <a:cubicBezTo>
                  <a:pt x="822" y="106"/>
                  <a:pt x="823" y="108"/>
                  <a:pt x="824" y="110"/>
                </a:cubicBezTo>
                <a:cubicBezTo>
                  <a:pt x="827" y="110"/>
                  <a:pt x="827" y="110"/>
                  <a:pt x="827" y="110"/>
                </a:cubicBezTo>
                <a:cubicBezTo>
                  <a:pt x="826" y="107"/>
                  <a:pt x="824" y="105"/>
                  <a:pt x="822" y="102"/>
                </a:cubicBezTo>
                <a:cubicBezTo>
                  <a:pt x="821" y="101"/>
                  <a:pt x="819" y="101"/>
                  <a:pt x="818" y="100"/>
                </a:cubicBezTo>
                <a:cubicBezTo>
                  <a:pt x="818" y="100"/>
                  <a:pt x="817" y="100"/>
                  <a:pt x="817" y="100"/>
                </a:cubicBezTo>
                <a:cubicBezTo>
                  <a:pt x="817" y="99"/>
                  <a:pt x="817" y="99"/>
                  <a:pt x="817" y="99"/>
                </a:cubicBezTo>
                <a:cubicBezTo>
                  <a:pt x="817" y="99"/>
                  <a:pt x="817" y="99"/>
                  <a:pt x="817" y="99"/>
                </a:cubicBezTo>
                <a:cubicBezTo>
                  <a:pt x="818" y="97"/>
                  <a:pt x="818" y="96"/>
                  <a:pt x="818" y="95"/>
                </a:cubicBezTo>
                <a:cubicBezTo>
                  <a:pt x="818" y="91"/>
                  <a:pt x="815" y="88"/>
                  <a:pt x="814" y="85"/>
                </a:cubicBezTo>
                <a:cubicBezTo>
                  <a:pt x="814" y="85"/>
                  <a:pt x="814" y="85"/>
                  <a:pt x="814" y="85"/>
                </a:cubicBezTo>
                <a:cubicBezTo>
                  <a:pt x="814" y="85"/>
                  <a:pt x="814" y="85"/>
                  <a:pt x="814" y="85"/>
                </a:cubicBezTo>
                <a:cubicBezTo>
                  <a:pt x="810" y="80"/>
                  <a:pt x="804" y="79"/>
                  <a:pt x="799" y="79"/>
                </a:cubicBezTo>
                <a:cubicBezTo>
                  <a:pt x="798" y="79"/>
                  <a:pt x="797" y="79"/>
                  <a:pt x="796" y="80"/>
                </a:cubicBezTo>
                <a:cubicBezTo>
                  <a:pt x="796" y="78"/>
                  <a:pt x="796" y="78"/>
                  <a:pt x="796" y="78"/>
                </a:cubicBezTo>
                <a:cubicBezTo>
                  <a:pt x="800" y="79"/>
                  <a:pt x="805" y="78"/>
                  <a:pt x="809" y="80"/>
                </a:cubicBezTo>
                <a:cubicBezTo>
                  <a:pt x="809" y="80"/>
                  <a:pt x="809" y="80"/>
                  <a:pt x="809" y="80"/>
                </a:cubicBezTo>
                <a:cubicBezTo>
                  <a:pt x="809" y="80"/>
                  <a:pt x="809" y="80"/>
                  <a:pt x="809" y="80"/>
                </a:cubicBezTo>
                <a:cubicBezTo>
                  <a:pt x="810" y="80"/>
                  <a:pt x="811" y="81"/>
                  <a:pt x="812" y="82"/>
                </a:cubicBezTo>
                <a:cubicBezTo>
                  <a:pt x="813" y="83"/>
                  <a:pt x="814" y="84"/>
                  <a:pt x="816" y="84"/>
                </a:cubicBezTo>
                <a:cubicBezTo>
                  <a:pt x="816" y="84"/>
                  <a:pt x="816" y="84"/>
                  <a:pt x="816" y="84"/>
                </a:cubicBezTo>
                <a:cubicBezTo>
                  <a:pt x="816" y="84"/>
                  <a:pt x="817" y="84"/>
                  <a:pt x="818" y="83"/>
                </a:cubicBezTo>
                <a:cubicBezTo>
                  <a:pt x="818" y="83"/>
                  <a:pt x="818" y="83"/>
                  <a:pt x="818" y="83"/>
                </a:cubicBezTo>
                <a:cubicBezTo>
                  <a:pt x="817" y="73"/>
                  <a:pt x="817" y="73"/>
                  <a:pt x="817" y="73"/>
                </a:cubicBezTo>
                <a:cubicBezTo>
                  <a:pt x="817" y="73"/>
                  <a:pt x="817" y="73"/>
                  <a:pt x="817" y="73"/>
                </a:cubicBezTo>
                <a:cubicBezTo>
                  <a:pt x="815" y="68"/>
                  <a:pt x="815" y="62"/>
                  <a:pt x="812" y="56"/>
                </a:cubicBezTo>
                <a:cubicBezTo>
                  <a:pt x="812" y="56"/>
                  <a:pt x="812" y="56"/>
                  <a:pt x="812" y="56"/>
                </a:cubicBezTo>
                <a:cubicBezTo>
                  <a:pt x="811" y="56"/>
                  <a:pt x="811" y="55"/>
                  <a:pt x="811" y="55"/>
                </a:cubicBezTo>
                <a:moveTo>
                  <a:pt x="842" y="90"/>
                </a:moveTo>
                <a:cubicBezTo>
                  <a:pt x="841" y="89"/>
                  <a:pt x="839" y="89"/>
                  <a:pt x="838" y="89"/>
                </a:cubicBezTo>
                <a:cubicBezTo>
                  <a:pt x="838" y="88"/>
                  <a:pt x="838" y="88"/>
                  <a:pt x="838" y="88"/>
                </a:cubicBezTo>
                <a:cubicBezTo>
                  <a:pt x="839" y="88"/>
                  <a:pt x="841" y="88"/>
                  <a:pt x="842" y="88"/>
                </a:cubicBezTo>
                <a:cubicBezTo>
                  <a:pt x="842" y="90"/>
                  <a:pt x="842" y="90"/>
                  <a:pt x="842" y="90"/>
                </a:cubicBezTo>
                <a:moveTo>
                  <a:pt x="814" y="55"/>
                </a:moveTo>
                <a:cubicBezTo>
                  <a:pt x="812" y="55"/>
                  <a:pt x="812" y="55"/>
                  <a:pt x="812" y="55"/>
                </a:cubicBezTo>
                <a:cubicBezTo>
                  <a:pt x="814" y="59"/>
                  <a:pt x="815" y="62"/>
                  <a:pt x="816" y="66"/>
                </a:cubicBezTo>
                <a:cubicBezTo>
                  <a:pt x="816" y="66"/>
                  <a:pt x="816" y="66"/>
                  <a:pt x="816" y="66"/>
                </a:cubicBezTo>
                <a:cubicBezTo>
                  <a:pt x="816" y="66"/>
                  <a:pt x="816" y="66"/>
                  <a:pt x="816" y="66"/>
                </a:cubicBezTo>
                <a:cubicBezTo>
                  <a:pt x="818" y="71"/>
                  <a:pt x="820" y="75"/>
                  <a:pt x="820" y="80"/>
                </a:cubicBezTo>
                <a:cubicBezTo>
                  <a:pt x="820" y="81"/>
                  <a:pt x="819" y="82"/>
                  <a:pt x="819" y="83"/>
                </a:cubicBezTo>
                <a:cubicBezTo>
                  <a:pt x="819" y="84"/>
                  <a:pt x="819" y="84"/>
                  <a:pt x="819" y="84"/>
                </a:cubicBezTo>
                <a:cubicBezTo>
                  <a:pt x="820" y="84"/>
                  <a:pt x="820" y="84"/>
                  <a:pt x="820" y="84"/>
                </a:cubicBezTo>
                <a:cubicBezTo>
                  <a:pt x="824" y="86"/>
                  <a:pt x="830" y="86"/>
                  <a:pt x="834" y="87"/>
                </a:cubicBezTo>
                <a:cubicBezTo>
                  <a:pt x="834" y="87"/>
                  <a:pt x="834" y="87"/>
                  <a:pt x="834" y="87"/>
                </a:cubicBezTo>
                <a:cubicBezTo>
                  <a:pt x="835" y="87"/>
                  <a:pt x="835" y="87"/>
                  <a:pt x="835" y="87"/>
                </a:cubicBezTo>
                <a:cubicBezTo>
                  <a:pt x="835" y="87"/>
                  <a:pt x="835" y="87"/>
                  <a:pt x="835" y="87"/>
                </a:cubicBezTo>
                <a:cubicBezTo>
                  <a:pt x="835" y="87"/>
                  <a:pt x="835" y="87"/>
                  <a:pt x="836" y="87"/>
                </a:cubicBezTo>
                <a:cubicBezTo>
                  <a:pt x="836" y="88"/>
                  <a:pt x="836" y="88"/>
                  <a:pt x="836" y="88"/>
                </a:cubicBezTo>
                <a:cubicBezTo>
                  <a:pt x="832" y="87"/>
                  <a:pt x="829" y="86"/>
                  <a:pt x="825" y="86"/>
                </a:cubicBezTo>
                <a:cubicBezTo>
                  <a:pt x="823" y="86"/>
                  <a:pt x="821" y="87"/>
                  <a:pt x="818" y="87"/>
                </a:cubicBezTo>
                <a:cubicBezTo>
                  <a:pt x="817" y="87"/>
                  <a:pt x="817" y="87"/>
                  <a:pt x="817" y="87"/>
                </a:cubicBezTo>
                <a:cubicBezTo>
                  <a:pt x="818" y="89"/>
                  <a:pt x="818" y="89"/>
                  <a:pt x="818" y="89"/>
                </a:cubicBezTo>
                <a:cubicBezTo>
                  <a:pt x="819" y="90"/>
                  <a:pt x="819" y="92"/>
                  <a:pt x="819" y="95"/>
                </a:cubicBezTo>
                <a:cubicBezTo>
                  <a:pt x="819" y="96"/>
                  <a:pt x="819" y="97"/>
                  <a:pt x="819" y="99"/>
                </a:cubicBezTo>
                <a:cubicBezTo>
                  <a:pt x="819" y="99"/>
                  <a:pt x="819" y="99"/>
                  <a:pt x="819" y="99"/>
                </a:cubicBezTo>
                <a:cubicBezTo>
                  <a:pt x="819" y="99"/>
                  <a:pt x="819" y="99"/>
                  <a:pt x="819" y="99"/>
                </a:cubicBezTo>
                <a:cubicBezTo>
                  <a:pt x="822" y="101"/>
                  <a:pt x="825" y="104"/>
                  <a:pt x="827" y="107"/>
                </a:cubicBezTo>
                <a:cubicBezTo>
                  <a:pt x="827" y="108"/>
                  <a:pt x="827" y="108"/>
                  <a:pt x="827" y="108"/>
                </a:cubicBezTo>
                <a:cubicBezTo>
                  <a:pt x="827" y="108"/>
                  <a:pt x="827" y="108"/>
                  <a:pt x="827" y="108"/>
                </a:cubicBezTo>
                <a:cubicBezTo>
                  <a:pt x="828" y="108"/>
                  <a:pt x="829" y="109"/>
                  <a:pt x="830" y="109"/>
                </a:cubicBezTo>
                <a:cubicBezTo>
                  <a:pt x="830" y="109"/>
                  <a:pt x="831" y="110"/>
                  <a:pt x="831" y="110"/>
                </a:cubicBezTo>
                <a:cubicBezTo>
                  <a:pt x="846" y="110"/>
                  <a:pt x="846" y="110"/>
                  <a:pt x="846" y="110"/>
                </a:cubicBezTo>
                <a:cubicBezTo>
                  <a:pt x="845" y="110"/>
                  <a:pt x="845" y="110"/>
                  <a:pt x="844" y="109"/>
                </a:cubicBezTo>
                <a:cubicBezTo>
                  <a:pt x="844" y="109"/>
                  <a:pt x="844" y="109"/>
                  <a:pt x="844" y="109"/>
                </a:cubicBezTo>
                <a:cubicBezTo>
                  <a:pt x="843" y="109"/>
                  <a:pt x="843" y="109"/>
                  <a:pt x="843" y="109"/>
                </a:cubicBezTo>
                <a:cubicBezTo>
                  <a:pt x="842" y="109"/>
                  <a:pt x="842" y="109"/>
                  <a:pt x="842" y="109"/>
                </a:cubicBezTo>
                <a:cubicBezTo>
                  <a:pt x="842" y="109"/>
                  <a:pt x="842" y="109"/>
                  <a:pt x="842" y="109"/>
                </a:cubicBezTo>
                <a:cubicBezTo>
                  <a:pt x="841" y="109"/>
                  <a:pt x="839" y="109"/>
                  <a:pt x="838" y="108"/>
                </a:cubicBezTo>
                <a:cubicBezTo>
                  <a:pt x="837" y="108"/>
                  <a:pt x="837" y="108"/>
                  <a:pt x="836" y="108"/>
                </a:cubicBezTo>
                <a:cubicBezTo>
                  <a:pt x="836" y="108"/>
                  <a:pt x="836" y="108"/>
                  <a:pt x="835" y="108"/>
                </a:cubicBezTo>
                <a:cubicBezTo>
                  <a:pt x="835" y="108"/>
                  <a:pt x="835" y="108"/>
                  <a:pt x="835" y="108"/>
                </a:cubicBezTo>
                <a:cubicBezTo>
                  <a:pt x="835" y="108"/>
                  <a:pt x="835" y="108"/>
                  <a:pt x="835" y="108"/>
                </a:cubicBezTo>
                <a:cubicBezTo>
                  <a:pt x="835" y="108"/>
                  <a:pt x="834" y="108"/>
                  <a:pt x="834" y="108"/>
                </a:cubicBezTo>
                <a:cubicBezTo>
                  <a:pt x="834" y="108"/>
                  <a:pt x="834" y="108"/>
                  <a:pt x="834" y="108"/>
                </a:cubicBezTo>
                <a:cubicBezTo>
                  <a:pt x="833" y="108"/>
                  <a:pt x="832" y="108"/>
                  <a:pt x="831" y="107"/>
                </a:cubicBezTo>
                <a:cubicBezTo>
                  <a:pt x="830" y="107"/>
                  <a:pt x="829" y="106"/>
                  <a:pt x="828" y="106"/>
                </a:cubicBezTo>
                <a:cubicBezTo>
                  <a:pt x="826" y="103"/>
                  <a:pt x="824" y="100"/>
                  <a:pt x="821" y="98"/>
                </a:cubicBezTo>
                <a:cubicBezTo>
                  <a:pt x="821" y="97"/>
                  <a:pt x="821" y="96"/>
                  <a:pt x="821" y="95"/>
                </a:cubicBezTo>
                <a:cubicBezTo>
                  <a:pt x="821" y="93"/>
                  <a:pt x="821" y="91"/>
                  <a:pt x="820" y="89"/>
                </a:cubicBezTo>
                <a:cubicBezTo>
                  <a:pt x="822" y="88"/>
                  <a:pt x="823" y="88"/>
                  <a:pt x="825" y="88"/>
                </a:cubicBezTo>
                <a:cubicBezTo>
                  <a:pt x="825" y="88"/>
                  <a:pt x="825" y="88"/>
                  <a:pt x="825" y="88"/>
                </a:cubicBezTo>
                <a:cubicBezTo>
                  <a:pt x="829" y="88"/>
                  <a:pt x="833" y="89"/>
                  <a:pt x="837" y="90"/>
                </a:cubicBezTo>
                <a:cubicBezTo>
                  <a:pt x="839" y="91"/>
                  <a:pt x="840" y="91"/>
                  <a:pt x="842" y="92"/>
                </a:cubicBezTo>
                <a:cubicBezTo>
                  <a:pt x="842" y="92"/>
                  <a:pt x="842" y="92"/>
                  <a:pt x="842" y="92"/>
                </a:cubicBezTo>
                <a:cubicBezTo>
                  <a:pt x="843" y="92"/>
                  <a:pt x="843" y="92"/>
                  <a:pt x="843" y="92"/>
                </a:cubicBezTo>
                <a:cubicBezTo>
                  <a:pt x="843" y="92"/>
                  <a:pt x="843" y="92"/>
                  <a:pt x="843" y="92"/>
                </a:cubicBezTo>
                <a:cubicBezTo>
                  <a:pt x="843" y="92"/>
                  <a:pt x="843" y="92"/>
                  <a:pt x="843" y="92"/>
                </a:cubicBezTo>
                <a:cubicBezTo>
                  <a:pt x="843" y="92"/>
                  <a:pt x="843" y="92"/>
                  <a:pt x="844" y="92"/>
                </a:cubicBezTo>
                <a:cubicBezTo>
                  <a:pt x="851" y="94"/>
                  <a:pt x="857" y="97"/>
                  <a:pt x="863" y="101"/>
                </a:cubicBezTo>
                <a:cubicBezTo>
                  <a:pt x="863" y="99"/>
                  <a:pt x="863" y="99"/>
                  <a:pt x="863" y="99"/>
                </a:cubicBezTo>
                <a:cubicBezTo>
                  <a:pt x="857" y="95"/>
                  <a:pt x="851" y="92"/>
                  <a:pt x="845" y="90"/>
                </a:cubicBezTo>
                <a:cubicBezTo>
                  <a:pt x="844" y="90"/>
                  <a:pt x="844" y="90"/>
                  <a:pt x="844" y="90"/>
                </a:cubicBezTo>
                <a:cubicBezTo>
                  <a:pt x="844" y="90"/>
                  <a:pt x="844" y="90"/>
                  <a:pt x="844" y="90"/>
                </a:cubicBezTo>
                <a:cubicBezTo>
                  <a:pt x="844" y="90"/>
                  <a:pt x="844" y="90"/>
                  <a:pt x="844" y="90"/>
                </a:cubicBezTo>
                <a:cubicBezTo>
                  <a:pt x="844" y="90"/>
                  <a:pt x="844" y="90"/>
                  <a:pt x="844" y="90"/>
                </a:cubicBezTo>
                <a:cubicBezTo>
                  <a:pt x="844" y="89"/>
                  <a:pt x="844" y="89"/>
                  <a:pt x="844" y="89"/>
                </a:cubicBezTo>
                <a:cubicBezTo>
                  <a:pt x="849" y="91"/>
                  <a:pt x="855" y="93"/>
                  <a:pt x="860" y="96"/>
                </a:cubicBezTo>
                <a:cubicBezTo>
                  <a:pt x="860" y="96"/>
                  <a:pt x="860" y="96"/>
                  <a:pt x="860" y="96"/>
                </a:cubicBezTo>
                <a:cubicBezTo>
                  <a:pt x="860" y="96"/>
                  <a:pt x="860" y="96"/>
                  <a:pt x="860" y="96"/>
                </a:cubicBezTo>
                <a:cubicBezTo>
                  <a:pt x="861" y="96"/>
                  <a:pt x="862" y="97"/>
                  <a:pt x="863" y="97"/>
                </a:cubicBezTo>
                <a:cubicBezTo>
                  <a:pt x="863" y="95"/>
                  <a:pt x="863" y="95"/>
                  <a:pt x="863" y="95"/>
                </a:cubicBezTo>
                <a:cubicBezTo>
                  <a:pt x="863" y="94"/>
                  <a:pt x="862" y="94"/>
                  <a:pt x="861" y="94"/>
                </a:cubicBezTo>
                <a:cubicBezTo>
                  <a:pt x="855" y="91"/>
                  <a:pt x="850" y="89"/>
                  <a:pt x="844" y="87"/>
                </a:cubicBezTo>
                <a:cubicBezTo>
                  <a:pt x="844" y="87"/>
                  <a:pt x="844" y="87"/>
                  <a:pt x="844" y="87"/>
                </a:cubicBezTo>
                <a:cubicBezTo>
                  <a:pt x="843" y="87"/>
                  <a:pt x="843" y="87"/>
                  <a:pt x="843" y="87"/>
                </a:cubicBezTo>
                <a:cubicBezTo>
                  <a:pt x="842" y="86"/>
                  <a:pt x="842" y="86"/>
                  <a:pt x="842" y="86"/>
                </a:cubicBezTo>
                <a:cubicBezTo>
                  <a:pt x="842" y="86"/>
                  <a:pt x="842" y="86"/>
                  <a:pt x="842" y="86"/>
                </a:cubicBezTo>
                <a:cubicBezTo>
                  <a:pt x="841" y="86"/>
                  <a:pt x="839" y="86"/>
                  <a:pt x="838" y="86"/>
                </a:cubicBezTo>
                <a:cubicBezTo>
                  <a:pt x="838" y="85"/>
                  <a:pt x="838" y="85"/>
                  <a:pt x="838" y="85"/>
                </a:cubicBezTo>
                <a:cubicBezTo>
                  <a:pt x="837" y="85"/>
                  <a:pt x="837" y="85"/>
                  <a:pt x="837" y="85"/>
                </a:cubicBezTo>
                <a:cubicBezTo>
                  <a:pt x="836" y="85"/>
                  <a:pt x="836" y="85"/>
                  <a:pt x="836" y="85"/>
                </a:cubicBezTo>
                <a:cubicBezTo>
                  <a:pt x="836" y="85"/>
                  <a:pt x="836" y="85"/>
                  <a:pt x="836" y="85"/>
                </a:cubicBezTo>
                <a:cubicBezTo>
                  <a:pt x="836" y="85"/>
                  <a:pt x="835" y="85"/>
                  <a:pt x="835" y="85"/>
                </a:cubicBezTo>
                <a:cubicBezTo>
                  <a:pt x="831" y="84"/>
                  <a:pt x="825" y="84"/>
                  <a:pt x="821" y="82"/>
                </a:cubicBezTo>
                <a:cubicBezTo>
                  <a:pt x="822" y="81"/>
                  <a:pt x="822" y="81"/>
                  <a:pt x="822" y="80"/>
                </a:cubicBezTo>
                <a:cubicBezTo>
                  <a:pt x="822" y="74"/>
                  <a:pt x="820" y="70"/>
                  <a:pt x="818" y="66"/>
                </a:cubicBezTo>
                <a:cubicBezTo>
                  <a:pt x="817" y="62"/>
                  <a:pt x="816" y="58"/>
                  <a:pt x="814" y="55"/>
                </a:cubicBezTo>
                <a:moveTo>
                  <a:pt x="1163" y="55"/>
                </a:moveTo>
                <a:cubicBezTo>
                  <a:pt x="1163" y="55"/>
                  <a:pt x="1163" y="55"/>
                  <a:pt x="1163" y="55"/>
                </a:cubicBezTo>
                <a:cubicBezTo>
                  <a:pt x="1162" y="55"/>
                  <a:pt x="1161" y="55"/>
                  <a:pt x="1160" y="55"/>
                </a:cubicBezTo>
                <a:cubicBezTo>
                  <a:pt x="1160" y="55"/>
                  <a:pt x="1160" y="55"/>
                  <a:pt x="1160" y="55"/>
                </a:cubicBezTo>
                <a:cubicBezTo>
                  <a:pt x="1160" y="55"/>
                  <a:pt x="1160" y="55"/>
                  <a:pt x="1160" y="55"/>
                </a:cubicBezTo>
                <a:cubicBezTo>
                  <a:pt x="1158" y="55"/>
                  <a:pt x="1156" y="55"/>
                  <a:pt x="1155" y="55"/>
                </a:cubicBezTo>
                <a:cubicBezTo>
                  <a:pt x="1154" y="55"/>
                  <a:pt x="1153" y="55"/>
                  <a:pt x="1153" y="55"/>
                </a:cubicBezTo>
                <a:cubicBezTo>
                  <a:pt x="1152" y="55"/>
                  <a:pt x="1152" y="55"/>
                  <a:pt x="1151" y="55"/>
                </a:cubicBezTo>
                <a:cubicBezTo>
                  <a:pt x="1171" y="55"/>
                  <a:pt x="1171" y="55"/>
                  <a:pt x="1171" y="55"/>
                </a:cubicBezTo>
                <a:cubicBezTo>
                  <a:pt x="1168" y="55"/>
                  <a:pt x="1166" y="55"/>
                  <a:pt x="1164" y="55"/>
                </a:cubicBezTo>
                <a:cubicBezTo>
                  <a:pt x="1163" y="55"/>
                  <a:pt x="1163" y="55"/>
                  <a:pt x="1163" y="55"/>
                </a:cubicBezTo>
                <a:moveTo>
                  <a:pt x="1218" y="54"/>
                </a:moveTo>
                <a:cubicBezTo>
                  <a:pt x="1218" y="55"/>
                  <a:pt x="1218" y="55"/>
                  <a:pt x="1218" y="55"/>
                </a:cubicBezTo>
                <a:cubicBezTo>
                  <a:pt x="1218" y="55"/>
                  <a:pt x="1218" y="55"/>
                  <a:pt x="1218" y="55"/>
                </a:cubicBezTo>
                <a:cubicBezTo>
                  <a:pt x="1218" y="54"/>
                  <a:pt x="1218" y="54"/>
                  <a:pt x="1218" y="54"/>
                </a:cubicBezTo>
                <a:moveTo>
                  <a:pt x="4" y="54"/>
                </a:moveTo>
                <a:cubicBezTo>
                  <a:pt x="4" y="54"/>
                  <a:pt x="3" y="54"/>
                  <a:pt x="2" y="55"/>
                </a:cubicBezTo>
                <a:cubicBezTo>
                  <a:pt x="2" y="55"/>
                  <a:pt x="2" y="55"/>
                  <a:pt x="2" y="55"/>
                </a:cubicBezTo>
                <a:cubicBezTo>
                  <a:pt x="12" y="55"/>
                  <a:pt x="12" y="55"/>
                  <a:pt x="12" y="55"/>
                </a:cubicBezTo>
                <a:cubicBezTo>
                  <a:pt x="11" y="55"/>
                  <a:pt x="10" y="55"/>
                  <a:pt x="9" y="55"/>
                </a:cubicBezTo>
                <a:cubicBezTo>
                  <a:pt x="9" y="55"/>
                  <a:pt x="9" y="55"/>
                  <a:pt x="9" y="55"/>
                </a:cubicBezTo>
                <a:cubicBezTo>
                  <a:pt x="9" y="55"/>
                  <a:pt x="9" y="55"/>
                  <a:pt x="9" y="55"/>
                </a:cubicBezTo>
                <a:cubicBezTo>
                  <a:pt x="8" y="55"/>
                  <a:pt x="8" y="55"/>
                  <a:pt x="8" y="55"/>
                </a:cubicBezTo>
                <a:cubicBezTo>
                  <a:pt x="8" y="55"/>
                  <a:pt x="8" y="55"/>
                  <a:pt x="8" y="55"/>
                </a:cubicBezTo>
                <a:cubicBezTo>
                  <a:pt x="7" y="55"/>
                  <a:pt x="6" y="54"/>
                  <a:pt x="4" y="54"/>
                </a:cubicBezTo>
                <a:moveTo>
                  <a:pt x="430" y="52"/>
                </a:moveTo>
                <a:cubicBezTo>
                  <a:pt x="430" y="52"/>
                  <a:pt x="429" y="52"/>
                  <a:pt x="428" y="52"/>
                </a:cubicBezTo>
                <a:cubicBezTo>
                  <a:pt x="421" y="52"/>
                  <a:pt x="413" y="53"/>
                  <a:pt x="406" y="55"/>
                </a:cubicBezTo>
                <a:cubicBezTo>
                  <a:pt x="415" y="55"/>
                  <a:pt x="415" y="55"/>
                  <a:pt x="415" y="55"/>
                </a:cubicBezTo>
                <a:cubicBezTo>
                  <a:pt x="420" y="54"/>
                  <a:pt x="424" y="54"/>
                  <a:pt x="429" y="54"/>
                </a:cubicBezTo>
                <a:cubicBezTo>
                  <a:pt x="429" y="54"/>
                  <a:pt x="429" y="54"/>
                  <a:pt x="429" y="54"/>
                </a:cubicBezTo>
                <a:cubicBezTo>
                  <a:pt x="429" y="54"/>
                  <a:pt x="429" y="54"/>
                  <a:pt x="429" y="54"/>
                </a:cubicBezTo>
                <a:cubicBezTo>
                  <a:pt x="429" y="54"/>
                  <a:pt x="430" y="54"/>
                  <a:pt x="430" y="54"/>
                </a:cubicBezTo>
                <a:cubicBezTo>
                  <a:pt x="430" y="52"/>
                  <a:pt x="430" y="52"/>
                  <a:pt x="430" y="52"/>
                </a:cubicBezTo>
                <a:moveTo>
                  <a:pt x="1223" y="55"/>
                </a:moveTo>
                <a:cubicBezTo>
                  <a:pt x="1223" y="53"/>
                  <a:pt x="1223" y="53"/>
                  <a:pt x="1223" y="53"/>
                </a:cubicBezTo>
                <a:cubicBezTo>
                  <a:pt x="1223" y="53"/>
                  <a:pt x="1224" y="52"/>
                  <a:pt x="1224" y="52"/>
                </a:cubicBezTo>
                <a:cubicBezTo>
                  <a:pt x="1224" y="53"/>
                  <a:pt x="1224" y="53"/>
                  <a:pt x="1224" y="53"/>
                </a:cubicBezTo>
                <a:cubicBezTo>
                  <a:pt x="1224" y="54"/>
                  <a:pt x="1223" y="54"/>
                  <a:pt x="1223" y="55"/>
                </a:cubicBezTo>
                <a:moveTo>
                  <a:pt x="1237" y="51"/>
                </a:moveTo>
                <a:cubicBezTo>
                  <a:pt x="1238" y="51"/>
                  <a:pt x="1239" y="51"/>
                  <a:pt x="1239" y="51"/>
                </a:cubicBezTo>
                <a:cubicBezTo>
                  <a:pt x="1240" y="50"/>
                  <a:pt x="1241" y="50"/>
                  <a:pt x="1242" y="50"/>
                </a:cubicBezTo>
                <a:cubicBezTo>
                  <a:pt x="1242" y="50"/>
                  <a:pt x="1242" y="50"/>
                  <a:pt x="1242" y="50"/>
                </a:cubicBezTo>
                <a:cubicBezTo>
                  <a:pt x="1243" y="50"/>
                  <a:pt x="1244" y="50"/>
                  <a:pt x="1245" y="50"/>
                </a:cubicBezTo>
                <a:cubicBezTo>
                  <a:pt x="1245" y="51"/>
                  <a:pt x="1245" y="51"/>
                  <a:pt x="1245" y="51"/>
                </a:cubicBezTo>
                <a:cubicBezTo>
                  <a:pt x="1244" y="51"/>
                  <a:pt x="1243" y="51"/>
                  <a:pt x="1242" y="51"/>
                </a:cubicBezTo>
                <a:cubicBezTo>
                  <a:pt x="1242" y="51"/>
                  <a:pt x="1242" y="51"/>
                  <a:pt x="1242" y="51"/>
                </a:cubicBezTo>
                <a:cubicBezTo>
                  <a:pt x="1240" y="51"/>
                  <a:pt x="1237" y="52"/>
                  <a:pt x="1235" y="52"/>
                </a:cubicBezTo>
                <a:cubicBezTo>
                  <a:pt x="1235" y="52"/>
                  <a:pt x="1235" y="52"/>
                  <a:pt x="1235" y="52"/>
                </a:cubicBezTo>
                <a:cubicBezTo>
                  <a:pt x="1235" y="51"/>
                  <a:pt x="1235" y="51"/>
                  <a:pt x="1235" y="51"/>
                </a:cubicBezTo>
                <a:cubicBezTo>
                  <a:pt x="1236" y="51"/>
                  <a:pt x="1236" y="51"/>
                  <a:pt x="1237" y="51"/>
                </a:cubicBezTo>
                <a:cubicBezTo>
                  <a:pt x="1237" y="51"/>
                  <a:pt x="1237" y="51"/>
                  <a:pt x="1237" y="51"/>
                </a:cubicBezTo>
                <a:moveTo>
                  <a:pt x="1226" y="52"/>
                </a:moveTo>
                <a:cubicBezTo>
                  <a:pt x="1226" y="51"/>
                  <a:pt x="1226" y="51"/>
                  <a:pt x="1226" y="51"/>
                </a:cubicBezTo>
                <a:cubicBezTo>
                  <a:pt x="1227" y="50"/>
                  <a:pt x="1228" y="50"/>
                  <a:pt x="1229" y="50"/>
                </a:cubicBezTo>
                <a:cubicBezTo>
                  <a:pt x="1229" y="50"/>
                  <a:pt x="1229" y="50"/>
                  <a:pt x="1229" y="50"/>
                </a:cubicBezTo>
                <a:cubicBezTo>
                  <a:pt x="1229" y="50"/>
                  <a:pt x="1229" y="50"/>
                  <a:pt x="1229" y="50"/>
                </a:cubicBezTo>
                <a:cubicBezTo>
                  <a:pt x="1230" y="49"/>
                  <a:pt x="1230" y="49"/>
                  <a:pt x="1231" y="49"/>
                </a:cubicBezTo>
                <a:cubicBezTo>
                  <a:pt x="1231" y="49"/>
                  <a:pt x="1231" y="49"/>
                  <a:pt x="1231" y="49"/>
                </a:cubicBezTo>
                <a:cubicBezTo>
                  <a:pt x="1231" y="49"/>
                  <a:pt x="1232" y="50"/>
                  <a:pt x="1233" y="50"/>
                </a:cubicBezTo>
                <a:cubicBezTo>
                  <a:pt x="1233" y="51"/>
                  <a:pt x="1233" y="51"/>
                  <a:pt x="1233" y="51"/>
                </a:cubicBezTo>
                <a:cubicBezTo>
                  <a:pt x="1232" y="50"/>
                  <a:pt x="1231" y="50"/>
                  <a:pt x="1231" y="50"/>
                </a:cubicBezTo>
                <a:cubicBezTo>
                  <a:pt x="1229" y="50"/>
                  <a:pt x="1228" y="51"/>
                  <a:pt x="1226" y="52"/>
                </a:cubicBezTo>
                <a:moveTo>
                  <a:pt x="1231" y="47"/>
                </a:moveTo>
                <a:cubicBezTo>
                  <a:pt x="1230" y="47"/>
                  <a:pt x="1229" y="47"/>
                  <a:pt x="1228" y="48"/>
                </a:cubicBezTo>
                <a:cubicBezTo>
                  <a:pt x="1228" y="48"/>
                  <a:pt x="1227" y="48"/>
                  <a:pt x="1226" y="49"/>
                </a:cubicBezTo>
                <a:cubicBezTo>
                  <a:pt x="1226" y="48"/>
                  <a:pt x="1226" y="48"/>
                  <a:pt x="1226" y="48"/>
                </a:cubicBezTo>
                <a:cubicBezTo>
                  <a:pt x="1225" y="49"/>
                  <a:pt x="1225" y="49"/>
                  <a:pt x="1225" y="49"/>
                </a:cubicBezTo>
                <a:cubicBezTo>
                  <a:pt x="1224" y="49"/>
                  <a:pt x="1224" y="49"/>
                  <a:pt x="1224" y="49"/>
                </a:cubicBezTo>
                <a:cubicBezTo>
                  <a:pt x="1224" y="50"/>
                  <a:pt x="1224" y="50"/>
                  <a:pt x="1224" y="50"/>
                </a:cubicBezTo>
                <a:cubicBezTo>
                  <a:pt x="1224" y="50"/>
                  <a:pt x="1223" y="50"/>
                  <a:pt x="1223" y="50"/>
                </a:cubicBezTo>
                <a:cubicBezTo>
                  <a:pt x="1223" y="50"/>
                  <a:pt x="1223" y="50"/>
                  <a:pt x="1223" y="50"/>
                </a:cubicBezTo>
                <a:cubicBezTo>
                  <a:pt x="1221" y="52"/>
                  <a:pt x="1221" y="52"/>
                  <a:pt x="1221" y="52"/>
                </a:cubicBezTo>
                <a:cubicBezTo>
                  <a:pt x="1221" y="52"/>
                  <a:pt x="1221" y="52"/>
                  <a:pt x="1221" y="52"/>
                </a:cubicBezTo>
                <a:cubicBezTo>
                  <a:pt x="1221" y="52"/>
                  <a:pt x="1221" y="52"/>
                  <a:pt x="1221" y="52"/>
                </a:cubicBezTo>
                <a:cubicBezTo>
                  <a:pt x="1221" y="52"/>
                  <a:pt x="1221" y="52"/>
                  <a:pt x="1221" y="52"/>
                </a:cubicBezTo>
                <a:cubicBezTo>
                  <a:pt x="1220" y="53"/>
                  <a:pt x="1219" y="54"/>
                  <a:pt x="1218" y="55"/>
                </a:cubicBezTo>
                <a:cubicBezTo>
                  <a:pt x="1225" y="55"/>
                  <a:pt x="1225" y="55"/>
                  <a:pt x="1225" y="55"/>
                </a:cubicBezTo>
                <a:cubicBezTo>
                  <a:pt x="1225" y="55"/>
                  <a:pt x="1226" y="54"/>
                  <a:pt x="1226" y="54"/>
                </a:cubicBezTo>
                <a:cubicBezTo>
                  <a:pt x="1227" y="53"/>
                  <a:pt x="1229" y="52"/>
                  <a:pt x="1231" y="52"/>
                </a:cubicBezTo>
                <a:cubicBezTo>
                  <a:pt x="1231" y="52"/>
                  <a:pt x="1231" y="52"/>
                  <a:pt x="1231" y="52"/>
                </a:cubicBezTo>
                <a:cubicBezTo>
                  <a:pt x="1232" y="52"/>
                  <a:pt x="1233" y="53"/>
                  <a:pt x="1233" y="53"/>
                </a:cubicBezTo>
                <a:cubicBezTo>
                  <a:pt x="1234" y="53"/>
                  <a:pt x="1234" y="54"/>
                  <a:pt x="1234" y="54"/>
                </a:cubicBezTo>
                <a:cubicBezTo>
                  <a:pt x="1235" y="55"/>
                  <a:pt x="1235" y="55"/>
                  <a:pt x="1235" y="55"/>
                </a:cubicBezTo>
                <a:cubicBezTo>
                  <a:pt x="1235" y="54"/>
                  <a:pt x="1235" y="54"/>
                  <a:pt x="1235" y="54"/>
                </a:cubicBezTo>
                <a:cubicBezTo>
                  <a:pt x="1238" y="54"/>
                  <a:pt x="1240" y="53"/>
                  <a:pt x="1242" y="53"/>
                </a:cubicBezTo>
                <a:cubicBezTo>
                  <a:pt x="1242" y="53"/>
                  <a:pt x="1242" y="53"/>
                  <a:pt x="1242" y="53"/>
                </a:cubicBezTo>
                <a:cubicBezTo>
                  <a:pt x="1243" y="53"/>
                  <a:pt x="1244" y="53"/>
                  <a:pt x="1245" y="54"/>
                </a:cubicBezTo>
                <a:cubicBezTo>
                  <a:pt x="1245" y="54"/>
                  <a:pt x="1245" y="54"/>
                  <a:pt x="1245" y="54"/>
                </a:cubicBezTo>
                <a:cubicBezTo>
                  <a:pt x="1245" y="54"/>
                  <a:pt x="1245" y="54"/>
                  <a:pt x="1245" y="54"/>
                </a:cubicBezTo>
                <a:cubicBezTo>
                  <a:pt x="1245" y="54"/>
                  <a:pt x="1245" y="54"/>
                  <a:pt x="1245" y="54"/>
                </a:cubicBezTo>
                <a:cubicBezTo>
                  <a:pt x="1246" y="54"/>
                  <a:pt x="1246" y="54"/>
                  <a:pt x="1246" y="54"/>
                </a:cubicBezTo>
                <a:cubicBezTo>
                  <a:pt x="1246" y="55"/>
                  <a:pt x="1247" y="55"/>
                  <a:pt x="1247" y="55"/>
                </a:cubicBezTo>
                <a:cubicBezTo>
                  <a:pt x="1249" y="55"/>
                  <a:pt x="1249" y="55"/>
                  <a:pt x="1249" y="55"/>
                </a:cubicBezTo>
                <a:cubicBezTo>
                  <a:pt x="1249" y="54"/>
                  <a:pt x="1248" y="53"/>
                  <a:pt x="1247" y="53"/>
                </a:cubicBezTo>
                <a:cubicBezTo>
                  <a:pt x="1247" y="53"/>
                  <a:pt x="1247" y="53"/>
                  <a:pt x="1247" y="53"/>
                </a:cubicBezTo>
                <a:cubicBezTo>
                  <a:pt x="1247" y="52"/>
                  <a:pt x="1247" y="52"/>
                  <a:pt x="1247" y="52"/>
                </a:cubicBezTo>
                <a:cubicBezTo>
                  <a:pt x="1247" y="51"/>
                  <a:pt x="1247" y="51"/>
                  <a:pt x="1247" y="51"/>
                </a:cubicBezTo>
                <a:cubicBezTo>
                  <a:pt x="1248" y="52"/>
                  <a:pt x="1249" y="52"/>
                  <a:pt x="1250" y="53"/>
                </a:cubicBezTo>
                <a:cubicBezTo>
                  <a:pt x="1250" y="54"/>
                  <a:pt x="1250" y="54"/>
                  <a:pt x="1251" y="55"/>
                </a:cubicBezTo>
                <a:cubicBezTo>
                  <a:pt x="1253" y="55"/>
                  <a:pt x="1253" y="55"/>
                  <a:pt x="1253" y="55"/>
                </a:cubicBezTo>
                <a:cubicBezTo>
                  <a:pt x="1252" y="54"/>
                  <a:pt x="1252" y="53"/>
                  <a:pt x="1251" y="52"/>
                </a:cubicBezTo>
                <a:cubicBezTo>
                  <a:pt x="1251" y="51"/>
                  <a:pt x="1251" y="51"/>
                  <a:pt x="1251" y="51"/>
                </a:cubicBezTo>
                <a:cubicBezTo>
                  <a:pt x="1251" y="51"/>
                  <a:pt x="1251" y="51"/>
                  <a:pt x="1251" y="51"/>
                </a:cubicBezTo>
                <a:cubicBezTo>
                  <a:pt x="1250" y="51"/>
                  <a:pt x="1249" y="50"/>
                  <a:pt x="1247" y="49"/>
                </a:cubicBezTo>
                <a:cubicBezTo>
                  <a:pt x="1247" y="49"/>
                  <a:pt x="1247" y="49"/>
                  <a:pt x="1247" y="49"/>
                </a:cubicBezTo>
                <a:cubicBezTo>
                  <a:pt x="1246" y="49"/>
                  <a:pt x="1246" y="49"/>
                  <a:pt x="1246" y="49"/>
                </a:cubicBezTo>
                <a:cubicBezTo>
                  <a:pt x="1245" y="48"/>
                  <a:pt x="1245" y="48"/>
                  <a:pt x="1245" y="48"/>
                </a:cubicBezTo>
                <a:cubicBezTo>
                  <a:pt x="1245" y="48"/>
                  <a:pt x="1245" y="48"/>
                  <a:pt x="1245" y="48"/>
                </a:cubicBezTo>
                <a:cubicBezTo>
                  <a:pt x="1244" y="48"/>
                  <a:pt x="1243" y="48"/>
                  <a:pt x="1242" y="48"/>
                </a:cubicBezTo>
                <a:cubicBezTo>
                  <a:pt x="1242" y="48"/>
                  <a:pt x="1242" y="48"/>
                  <a:pt x="1242" y="48"/>
                </a:cubicBezTo>
                <a:cubicBezTo>
                  <a:pt x="1241" y="48"/>
                  <a:pt x="1240" y="48"/>
                  <a:pt x="1238" y="49"/>
                </a:cubicBezTo>
                <a:cubicBezTo>
                  <a:pt x="1238" y="49"/>
                  <a:pt x="1238" y="49"/>
                  <a:pt x="1238" y="49"/>
                </a:cubicBezTo>
                <a:cubicBezTo>
                  <a:pt x="1238" y="49"/>
                  <a:pt x="1238" y="49"/>
                  <a:pt x="1238" y="49"/>
                </a:cubicBezTo>
                <a:cubicBezTo>
                  <a:pt x="1238" y="49"/>
                  <a:pt x="1238" y="49"/>
                  <a:pt x="1237" y="49"/>
                </a:cubicBezTo>
                <a:cubicBezTo>
                  <a:pt x="1237" y="49"/>
                  <a:pt x="1237" y="49"/>
                  <a:pt x="1237" y="49"/>
                </a:cubicBezTo>
                <a:cubicBezTo>
                  <a:pt x="1236" y="49"/>
                  <a:pt x="1236" y="49"/>
                  <a:pt x="1235" y="49"/>
                </a:cubicBezTo>
                <a:cubicBezTo>
                  <a:pt x="1234" y="48"/>
                  <a:pt x="1234" y="48"/>
                  <a:pt x="1234" y="48"/>
                </a:cubicBezTo>
                <a:cubicBezTo>
                  <a:pt x="1233" y="48"/>
                  <a:pt x="1233" y="48"/>
                  <a:pt x="1233" y="48"/>
                </a:cubicBezTo>
                <a:cubicBezTo>
                  <a:pt x="1233" y="48"/>
                  <a:pt x="1233" y="48"/>
                  <a:pt x="1233" y="48"/>
                </a:cubicBezTo>
                <a:cubicBezTo>
                  <a:pt x="1232" y="47"/>
                  <a:pt x="1232" y="47"/>
                  <a:pt x="1231" y="47"/>
                </a:cubicBezTo>
                <a:cubicBezTo>
                  <a:pt x="1231" y="47"/>
                  <a:pt x="1231" y="47"/>
                  <a:pt x="1231" y="47"/>
                </a:cubicBezTo>
                <a:moveTo>
                  <a:pt x="56" y="53"/>
                </a:moveTo>
                <a:cubicBezTo>
                  <a:pt x="54" y="52"/>
                  <a:pt x="53" y="51"/>
                  <a:pt x="51" y="50"/>
                </a:cubicBezTo>
                <a:cubicBezTo>
                  <a:pt x="51" y="49"/>
                  <a:pt x="51" y="49"/>
                  <a:pt x="51" y="49"/>
                </a:cubicBezTo>
                <a:cubicBezTo>
                  <a:pt x="53" y="50"/>
                  <a:pt x="54" y="51"/>
                  <a:pt x="56" y="52"/>
                </a:cubicBezTo>
                <a:cubicBezTo>
                  <a:pt x="56" y="53"/>
                  <a:pt x="56" y="53"/>
                  <a:pt x="56" y="53"/>
                </a:cubicBezTo>
                <a:moveTo>
                  <a:pt x="49" y="49"/>
                </a:moveTo>
                <a:cubicBezTo>
                  <a:pt x="46" y="48"/>
                  <a:pt x="43" y="47"/>
                  <a:pt x="40" y="46"/>
                </a:cubicBezTo>
                <a:cubicBezTo>
                  <a:pt x="40" y="45"/>
                  <a:pt x="40" y="45"/>
                  <a:pt x="40" y="45"/>
                </a:cubicBezTo>
                <a:cubicBezTo>
                  <a:pt x="43" y="46"/>
                  <a:pt x="46" y="47"/>
                  <a:pt x="49" y="48"/>
                </a:cubicBezTo>
                <a:cubicBezTo>
                  <a:pt x="49" y="49"/>
                  <a:pt x="49" y="49"/>
                  <a:pt x="49" y="49"/>
                </a:cubicBezTo>
                <a:moveTo>
                  <a:pt x="31" y="45"/>
                </a:moveTo>
                <a:cubicBezTo>
                  <a:pt x="30" y="45"/>
                  <a:pt x="30" y="45"/>
                  <a:pt x="30" y="45"/>
                </a:cubicBezTo>
                <a:cubicBezTo>
                  <a:pt x="30" y="45"/>
                  <a:pt x="30" y="45"/>
                  <a:pt x="30" y="45"/>
                </a:cubicBezTo>
                <a:cubicBezTo>
                  <a:pt x="31" y="45"/>
                  <a:pt x="31" y="45"/>
                  <a:pt x="31" y="45"/>
                </a:cubicBezTo>
                <a:cubicBezTo>
                  <a:pt x="31" y="45"/>
                  <a:pt x="31" y="45"/>
                  <a:pt x="31" y="45"/>
                </a:cubicBezTo>
                <a:cubicBezTo>
                  <a:pt x="32" y="45"/>
                  <a:pt x="32" y="45"/>
                  <a:pt x="32" y="45"/>
                </a:cubicBezTo>
                <a:cubicBezTo>
                  <a:pt x="32" y="45"/>
                  <a:pt x="32" y="45"/>
                  <a:pt x="32" y="45"/>
                </a:cubicBezTo>
                <a:cubicBezTo>
                  <a:pt x="31" y="45"/>
                  <a:pt x="31" y="45"/>
                  <a:pt x="31" y="45"/>
                </a:cubicBezTo>
                <a:cubicBezTo>
                  <a:pt x="31" y="45"/>
                  <a:pt x="31" y="45"/>
                  <a:pt x="31" y="45"/>
                </a:cubicBezTo>
                <a:moveTo>
                  <a:pt x="56" y="46"/>
                </a:moveTo>
                <a:cubicBezTo>
                  <a:pt x="54" y="45"/>
                  <a:pt x="53" y="45"/>
                  <a:pt x="51" y="44"/>
                </a:cubicBezTo>
                <a:cubicBezTo>
                  <a:pt x="51" y="43"/>
                  <a:pt x="51" y="43"/>
                  <a:pt x="51" y="43"/>
                </a:cubicBezTo>
                <a:cubicBezTo>
                  <a:pt x="53" y="44"/>
                  <a:pt x="54" y="44"/>
                  <a:pt x="56" y="45"/>
                </a:cubicBezTo>
                <a:cubicBezTo>
                  <a:pt x="56" y="46"/>
                  <a:pt x="56" y="46"/>
                  <a:pt x="56" y="46"/>
                </a:cubicBezTo>
                <a:moveTo>
                  <a:pt x="34" y="45"/>
                </a:moveTo>
                <a:cubicBezTo>
                  <a:pt x="34" y="44"/>
                  <a:pt x="33" y="43"/>
                  <a:pt x="32" y="43"/>
                </a:cubicBezTo>
                <a:cubicBezTo>
                  <a:pt x="32" y="42"/>
                  <a:pt x="32" y="42"/>
                  <a:pt x="32" y="42"/>
                </a:cubicBezTo>
                <a:cubicBezTo>
                  <a:pt x="33" y="42"/>
                  <a:pt x="34" y="42"/>
                  <a:pt x="34" y="43"/>
                </a:cubicBezTo>
                <a:cubicBezTo>
                  <a:pt x="34" y="43"/>
                  <a:pt x="34" y="43"/>
                  <a:pt x="34" y="43"/>
                </a:cubicBezTo>
                <a:cubicBezTo>
                  <a:pt x="34" y="43"/>
                  <a:pt x="34" y="43"/>
                  <a:pt x="34" y="43"/>
                </a:cubicBezTo>
                <a:cubicBezTo>
                  <a:pt x="36" y="43"/>
                  <a:pt x="37" y="44"/>
                  <a:pt x="38" y="44"/>
                </a:cubicBezTo>
                <a:cubicBezTo>
                  <a:pt x="38" y="45"/>
                  <a:pt x="38" y="45"/>
                  <a:pt x="38" y="45"/>
                </a:cubicBezTo>
                <a:cubicBezTo>
                  <a:pt x="37" y="45"/>
                  <a:pt x="36" y="45"/>
                  <a:pt x="35" y="45"/>
                </a:cubicBezTo>
                <a:cubicBezTo>
                  <a:pt x="34" y="45"/>
                  <a:pt x="34" y="45"/>
                  <a:pt x="34" y="45"/>
                </a:cubicBezTo>
                <a:moveTo>
                  <a:pt x="49" y="42"/>
                </a:moveTo>
                <a:cubicBezTo>
                  <a:pt x="48" y="42"/>
                  <a:pt x="48" y="42"/>
                  <a:pt x="47" y="41"/>
                </a:cubicBezTo>
                <a:cubicBezTo>
                  <a:pt x="47" y="41"/>
                  <a:pt x="47" y="41"/>
                  <a:pt x="47" y="41"/>
                </a:cubicBezTo>
                <a:cubicBezTo>
                  <a:pt x="40" y="40"/>
                  <a:pt x="40" y="40"/>
                  <a:pt x="40" y="40"/>
                </a:cubicBezTo>
                <a:cubicBezTo>
                  <a:pt x="40" y="39"/>
                  <a:pt x="40" y="39"/>
                  <a:pt x="40" y="39"/>
                </a:cubicBezTo>
                <a:cubicBezTo>
                  <a:pt x="43" y="40"/>
                  <a:pt x="46" y="41"/>
                  <a:pt x="49" y="42"/>
                </a:cubicBezTo>
                <a:cubicBezTo>
                  <a:pt x="49" y="42"/>
                  <a:pt x="49" y="42"/>
                  <a:pt x="49" y="42"/>
                </a:cubicBezTo>
                <a:moveTo>
                  <a:pt x="38" y="39"/>
                </a:moveTo>
                <a:cubicBezTo>
                  <a:pt x="32" y="38"/>
                  <a:pt x="32" y="38"/>
                  <a:pt x="32" y="38"/>
                </a:cubicBezTo>
                <a:cubicBezTo>
                  <a:pt x="32" y="37"/>
                  <a:pt x="32" y="37"/>
                  <a:pt x="32" y="37"/>
                </a:cubicBezTo>
                <a:cubicBezTo>
                  <a:pt x="34" y="37"/>
                  <a:pt x="36" y="38"/>
                  <a:pt x="38" y="38"/>
                </a:cubicBezTo>
                <a:cubicBezTo>
                  <a:pt x="38" y="39"/>
                  <a:pt x="38" y="39"/>
                  <a:pt x="38" y="39"/>
                </a:cubicBezTo>
                <a:moveTo>
                  <a:pt x="30" y="37"/>
                </a:moveTo>
                <a:cubicBezTo>
                  <a:pt x="30" y="37"/>
                  <a:pt x="30" y="37"/>
                  <a:pt x="29" y="37"/>
                </a:cubicBezTo>
                <a:cubicBezTo>
                  <a:pt x="30" y="37"/>
                  <a:pt x="30" y="37"/>
                  <a:pt x="30" y="37"/>
                </a:cubicBezTo>
                <a:cubicBezTo>
                  <a:pt x="30" y="37"/>
                  <a:pt x="30" y="37"/>
                  <a:pt x="30" y="37"/>
                </a:cubicBezTo>
                <a:moveTo>
                  <a:pt x="9" y="35"/>
                </a:moveTo>
                <a:cubicBezTo>
                  <a:pt x="10" y="35"/>
                  <a:pt x="10" y="35"/>
                  <a:pt x="11" y="34"/>
                </a:cubicBezTo>
                <a:cubicBezTo>
                  <a:pt x="11" y="34"/>
                  <a:pt x="11" y="34"/>
                  <a:pt x="11" y="34"/>
                </a:cubicBezTo>
                <a:cubicBezTo>
                  <a:pt x="11" y="34"/>
                  <a:pt x="11" y="34"/>
                  <a:pt x="11" y="34"/>
                </a:cubicBezTo>
                <a:cubicBezTo>
                  <a:pt x="13" y="34"/>
                  <a:pt x="14" y="35"/>
                  <a:pt x="15" y="35"/>
                </a:cubicBezTo>
                <a:cubicBezTo>
                  <a:pt x="17" y="36"/>
                  <a:pt x="18" y="36"/>
                  <a:pt x="20" y="36"/>
                </a:cubicBezTo>
                <a:cubicBezTo>
                  <a:pt x="20" y="36"/>
                  <a:pt x="20" y="36"/>
                  <a:pt x="20" y="36"/>
                </a:cubicBezTo>
                <a:cubicBezTo>
                  <a:pt x="21" y="36"/>
                  <a:pt x="22" y="36"/>
                  <a:pt x="23" y="36"/>
                </a:cubicBezTo>
                <a:cubicBezTo>
                  <a:pt x="25" y="36"/>
                  <a:pt x="27" y="36"/>
                  <a:pt x="29" y="37"/>
                </a:cubicBezTo>
                <a:cubicBezTo>
                  <a:pt x="28" y="37"/>
                  <a:pt x="28" y="36"/>
                  <a:pt x="28" y="36"/>
                </a:cubicBezTo>
                <a:cubicBezTo>
                  <a:pt x="26" y="37"/>
                  <a:pt x="25" y="37"/>
                  <a:pt x="24" y="38"/>
                </a:cubicBezTo>
                <a:cubicBezTo>
                  <a:pt x="23" y="38"/>
                  <a:pt x="23" y="38"/>
                  <a:pt x="23" y="38"/>
                </a:cubicBezTo>
                <a:cubicBezTo>
                  <a:pt x="23" y="39"/>
                  <a:pt x="23" y="39"/>
                  <a:pt x="23" y="39"/>
                </a:cubicBezTo>
                <a:cubicBezTo>
                  <a:pt x="23" y="40"/>
                  <a:pt x="24" y="41"/>
                  <a:pt x="25" y="42"/>
                </a:cubicBezTo>
                <a:cubicBezTo>
                  <a:pt x="26" y="42"/>
                  <a:pt x="27" y="43"/>
                  <a:pt x="28" y="43"/>
                </a:cubicBezTo>
                <a:cubicBezTo>
                  <a:pt x="29" y="43"/>
                  <a:pt x="30" y="43"/>
                  <a:pt x="30" y="42"/>
                </a:cubicBezTo>
                <a:cubicBezTo>
                  <a:pt x="30" y="43"/>
                  <a:pt x="30" y="43"/>
                  <a:pt x="30" y="43"/>
                </a:cubicBezTo>
                <a:cubicBezTo>
                  <a:pt x="30" y="43"/>
                  <a:pt x="30" y="43"/>
                  <a:pt x="29" y="43"/>
                </a:cubicBezTo>
                <a:cubicBezTo>
                  <a:pt x="29" y="44"/>
                  <a:pt x="28" y="45"/>
                  <a:pt x="28" y="46"/>
                </a:cubicBezTo>
                <a:cubicBezTo>
                  <a:pt x="28" y="46"/>
                  <a:pt x="28" y="46"/>
                  <a:pt x="28" y="46"/>
                </a:cubicBezTo>
                <a:cubicBezTo>
                  <a:pt x="29" y="46"/>
                  <a:pt x="29" y="46"/>
                  <a:pt x="29" y="46"/>
                </a:cubicBezTo>
                <a:cubicBezTo>
                  <a:pt x="29" y="47"/>
                  <a:pt x="29" y="47"/>
                  <a:pt x="30" y="47"/>
                </a:cubicBezTo>
                <a:cubicBezTo>
                  <a:pt x="30" y="47"/>
                  <a:pt x="30" y="47"/>
                  <a:pt x="30" y="47"/>
                </a:cubicBezTo>
                <a:cubicBezTo>
                  <a:pt x="30" y="48"/>
                  <a:pt x="30" y="48"/>
                  <a:pt x="30" y="48"/>
                </a:cubicBezTo>
                <a:cubicBezTo>
                  <a:pt x="26" y="47"/>
                  <a:pt x="26" y="47"/>
                  <a:pt x="26" y="47"/>
                </a:cubicBezTo>
                <a:cubicBezTo>
                  <a:pt x="25" y="43"/>
                  <a:pt x="22" y="39"/>
                  <a:pt x="18" y="36"/>
                </a:cubicBezTo>
                <a:cubicBezTo>
                  <a:pt x="17" y="36"/>
                  <a:pt x="17" y="36"/>
                  <a:pt x="17" y="36"/>
                </a:cubicBezTo>
                <a:cubicBezTo>
                  <a:pt x="17" y="36"/>
                  <a:pt x="17" y="36"/>
                  <a:pt x="17" y="36"/>
                </a:cubicBezTo>
                <a:cubicBezTo>
                  <a:pt x="14" y="35"/>
                  <a:pt x="10" y="35"/>
                  <a:pt x="7" y="35"/>
                </a:cubicBezTo>
                <a:cubicBezTo>
                  <a:pt x="6" y="35"/>
                  <a:pt x="4" y="35"/>
                  <a:pt x="3" y="35"/>
                </a:cubicBezTo>
                <a:cubicBezTo>
                  <a:pt x="3" y="35"/>
                  <a:pt x="4" y="35"/>
                  <a:pt x="4" y="35"/>
                </a:cubicBezTo>
                <a:cubicBezTo>
                  <a:pt x="4" y="35"/>
                  <a:pt x="5" y="34"/>
                  <a:pt x="6" y="34"/>
                </a:cubicBezTo>
                <a:cubicBezTo>
                  <a:pt x="6" y="34"/>
                  <a:pt x="6" y="34"/>
                  <a:pt x="6" y="34"/>
                </a:cubicBezTo>
                <a:cubicBezTo>
                  <a:pt x="7" y="34"/>
                  <a:pt x="8" y="35"/>
                  <a:pt x="9" y="35"/>
                </a:cubicBezTo>
                <a:moveTo>
                  <a:pt x="11" y="32"/>
                </a:moveTo>
                <a:cubicBezTo>
                  <a:pt x="11" y="32"/>
                  <a:pt x="11" y="32"/>
                  <a:pt x="11" y="32"/>
                </a:cubicBezTo>
                <a:cubicBezTo>
                  <a:pt x="11" y="32"/>
                  <a:pt x="11" y="32"/>
                  <a:pt x="11" y="32"/>
                </a:cubicBezTo>
                <a:cubicBezTo>
                  <a:pt x="11" y="32"/>
                  <a:pt x="11" y="32"/>
                  <a:pt x="11" y="32"/>
                </a:cubicBezTo>
                <a:cubicBezTo>
                  <a:pt x="10" y="33"/>
                  <a:pt x="10" y="33"/>
                  <a:pt x="9" y="33"/>
                </a:cubicBezTo>
                <a:cubicBezTo>
                  <a:pt x="8" y="33"/>
                  <a:pt x="7" y="32"/>
                  <a:pt x="6" y="32"/>
                </a:cubicBezTo>
                <a:cubicBezTo>
                  <a:pt x="5" y="32"/>
                  <a:pt x="4" y="33"/>
                  <a:pt x="3" y="33"/>
                </a:cubicBezTo>
                <a:cubicBezTo>
                  <a:pt x="2" y="33"/>
                  <a:pt x="1" y="34"/>
                  <a:pt x="0" y="34"/>
                </a:cubicBezTo>
                <a:cubicBezTo>
                  <a:pt x="0" y="35"/>
                  <a:pt x="0" y="35"/>
                  <a:pt x="0" y="35"/>
                </a:cubicBezTo>
                <a:cubicBezTo>
                  <a:pt x="0" y="35"/>
                  <a:pt x="0" y="35"/>
                  <a:pt x="0" y="35"/>
                </a:cubicBezTo>
                <a:cubicBezTo>
                  <a:pt x="0" y="36"/>
                  <a:pt x="0" y="36"/>
                  <a:pt x="0" y="36"/>
                </a:cubicBezTo>
                <a:cubicBezTo>
                  <a:pt x="1" y="36"/>
                  <a:pt x="1" y="37"/>
                  <a:pt x="1" y="37"/>
                </a:cubicBezTo>
                <a:cubicBezTo>
                  <a:pt x="2" y="37"/>
                  <a:pt x="2" y="37"/>
                  <a:pt x="2" y="37"/>
                </a:cubicBezTo>
                <a:cubicBezTo>
                  <a:pt x="2" y="37"/>
                  <a:pt x="2" y="37"/>
                  <a:pt x="2" y="37"/>
                </a:cubicBezTo>
                <a:cubicBezTo>
                  <a:pt x="3" y="37"/>
                  <a:pt x="3" y="37"/>
                  <a:pt x="3" y="37"/>
                </a:cubicBezTo>
                <a:cubicBezTo>
                  <a:pt x="4" y="37"/>
                  <a:pt x="5" y="37"/>
                  <a:pt x="7" y="37"/>
                </a:cubicBezTo>
                <a:cubicBezTo>
                  <a:pt x="7" y="37"/>
                  <a:pt x="7" y="37"/>
                  <a:pt x="7" y="37"/>
                </a:cubicBezTo>
                <a:cubicBezTo>
                  <a:pt x="10" y="37"/>
                  <a:pt x="13" y="37"/>
                  <a:pt x="17" y="38"/>
                </a:cubicBezTo>
                <a:cubicBezTo>
                  <a:pt x="21" y="41"/>
                  <a:pt x="23" y="44"/>
                  <a:pt x="25" y="48"/>
                </a:cubicBezTo>
                <a:cubicBezTo>
                  <a:pt x="25" y="49"/>
                  <a:pt x="25" y="49"/>
                  <a:pt x="25" y="49"/>
                </a:cubicBezTo>
                <a:cubicBezTo>
                  <a:pt x="31" y="50"/>
                  <a:pt x="31" y="50"/>
                  <a:pt x="31" y="50"/>
                </a:cubicBezTo>
                <a:cubicBezTo>
                  <a:pt x="31" y="50"/>
                  <a:pt x="31" y="50"/>
                  <a:pt x="31" y="50"/>
                </a:cubicBezTo>
                <a:cubicBezTo>
                  <a:pt x="31" y="50"/>
                  <a:pt x="31" y="50"/>
                  <a:pt x="31" y="50"/>
                </a:cubicBezTo>
                <a:cubicBezTo>
                  <a:pt x="33" y="51"/>
                  <a:pt x="34" y="53"/>
                  <a:pt x="35" y="55"/>
                </a:cubicBezTo>
                <a:cubicBezTo>
                  <a:pt x="37" y="55"/>
                  <a:pt x="37" y="55"/>
                  <a:pt x="37" y="55"/>
                </a:cubicBezTo>
                <a:cubicBezTo>
                  <a:pt x="36" y="52"/>
                  <a:pt x="35" y="50"/>
                  <a:pt x="32" y="49"/>
                </a:cubicBezTo>
                <a:cubicBezTo>
                  <a:pt x="32" y="47"/>
                  <a:pt x="32" y="47"/>
                  <a:pt x="32" y="47"/>
                </a:cubicBezTo>
                <a:cubicBezTo>
                  <a:pt x="33" y="47"/>
                  <a:pt x="33" y="47"/>
                  <a:pt x="33" y="47"/>
                </a:cubicBezTo>
                <a:cubicBezTo>
                  <a:pt x="33" y="47"/>
                  <a:pt x="33" y="47"/>
                  <a:pt x="33" y="47"/>
                </a:cubicBezTo>
                <a:cubicBezTo>
                  <a:pt x="34" y="47"/>
                  <a:pt x="34" y="47"/>
                  <a:pt x="34" y="47"/>
                </a:cubicBezTo>
                <a:cubicBezTo>
                  <a:pt x="35" y="49"/>
                  <a:pt x="36" y="51"/>
                  <a:pt x="38" y="53"/>
                </a:cubicBezTo>
                <a:cubicBezTo>
                  <a:pt x="38" y="54"/>
                  <a:pt x="38" y="54"/>
                  <a:pt x="38" y="54"/>
                </a:cubicBezTo>
                <a:cubicBezTo>
                  <a:pt x="38" y="54"/>
                  <a:pt x="38" y="54"/>
                  <a:pt x="38" y="54"/>
                </a:cubicBezTo>
                <a:cubicBezTo>
                  <a:pt x="38" y="55"/>
                  <a:pt x="38" y="55"/>
                  <a:pt x="38" y="55"/>
                </a:cubicBezTo>
                <a:cubicBezTo>
                  <a:pt x="48" y="55"/>
                  <a:pt x="48" y="55"/>
                  <a:pt x="48" y="55"/>
                </a:cubicBezTo>
                <a:cubicBezTo>
                  <a:pt x="48" y="55"/>
                  <a:pt x="47" y="55"/>
                  <a:pt x="47" y="55"/>
                </a:cubicBezTo>
                <a:cubicBezTo>
                  <a:pt x="46" y="54"/>
                  <a:pt x="45" y="54"/>
                  <a:pt x="44" y="54"/>
                </a:cubicBezTo>
                <a:cubicBezTo>
                  <a:pt x="43" y="54"/>
                  <a:pt x="41" y="54"/>
                  <a:pt x="40" y="55"/>
                </a:cubicBezTo>
                <a:cubicBezTo>
                  <a:pt x="40" y="54"/>
                  <a:pt x="40" y="54"/>
                  <a:pt x="40" y="54"/>
                </a:cubicBezTo>
                <a:cubicBezTo>
                  <a:pt x="41" y="54"/>
                  <a:pt x="42" y="54"/>
                  <a:pt x="43" y="54"/>
                </a:cubicBezTo>
                <a:cubicBezTo>
                  <a:pt x="45" y="54"/>
                  <a:pt x="47" y="54"/>
                  <a:pt x="48" y="54"/>
                </a:cubicBezTo>
                <a:cubicBezTo>
                  <a:pt x="48" y="54"/>
                  <a:pt x="48" y="54"/>
                  <a:pt x="48" y="54"/>
                </a:cubicBezTo>
                <a:cubicBezTo>
                  <a:pt x="49" y="54"/>
                  <a:pt x="49" y="54"/>
                  <a:pt x="49" y="54"/>
                </a:cubicBezTo>
                <a:cubicBezTo>
                  <a:pt x="49" y="54"/>
                  <a:pt x="49" y="54"/>
                  <a:pt x="49" y="54"/>
                </a:cubicBezTo>
                <a:cubicBezTo>
                  <a:pt x="49" y="55"/>
                  <a:pt x="49" y="55"/>
                  <a:pt x="49" y="55"/>
                </a:cubicBezTo>
                <a:cubicBezTo>
                  <a:pt x="49" y="55"/>
                  <a:pt x="49" y="55"/>
                  <a:pt x="49" y="55"/>
                </a:cubicBezTo>
                <a:cubicBezTo>
                  <a:pt x="49" y="55"/>
                  <a:pt x="49" y="55"/>
                  <a:pt x="49" y="55"/>
                </a:cubicBezTo>
                <a:cubicBezTo>
                  <a:pt x="53" y="55"/>
                  <a:pt x="53" y="55"/>
                  <a:pt x="53" y="55"/>
                </a:cubicBezTo>
                <a:cubicBezTo>
                  <a:pt x="53" y="54"/>
                  <a:pt x="52" y="54"/>
                  <a:pt x="51" y="53"/>
                </a:cubicBezTo>
                <a:cubicBezTo>
                  <a:pt x="51" y="53"/>
                  <a:pt x="51" y="53"/>
                  <a:pt x="51" y="53"/>
                </a:cubicBezTo>
                <a:cubicBezTo>
                  <a:pt x="50" y="53"/>
                  <a:pt x="50" y="53"/>
                  <a:pt x="50" y="53"/>
                </a:cubicBezTo>
                <a:cubicBezTo>
                  <a:pt x="49" y="52"/>
                  <a:pt x="49" y="52"/>
                  <a:pt x="49" y="52"/>
                </a:cubicBezTo>
                <a:cubicBezTo>
                  <a:pt x="49" y="53"/>
                  <a:pt x="49" y="53"/>
                  <a:pt x="49" y="53"/>
                </a:cubicBezTo>
                <a:cubicBezTo>
                  <a:pt x="49" y="53"/>
                  <a:pt x="49" y="52"/>
                  <a:pt x="49" y="52"/>
                </a:cubicBezTo>
                <a:cubicBezTo>
                  <a:pt x="47" y="52"/>
                  <a:pt x="45" y="52"/>
                  <a:pt x="43" y="52"/>
                </a:cubicBezTo>
                <a:cubicBezTo>
                  <a:pt x="42" y="52"/>
                  <a:pt x="40" y="52"/>
                  <a:pt x="39" y="52"/>
                </a:cubicBezTo>
                <a:cubicBezTo>
                  <a:pt x="39" y="52"/>
                  <a:pt x="39" y="52"/>
                  <a:pt x="39" y="52"/>
                </a:cubicBezTo>
                <a:cubicBezTo>
                  <a:pt x="38" y="50"/>
                  <a:pt x="37" y="48"/>
                  <a:pt x="35" y="47"/>
                </a:cubicBezTo>
                <a:cubicBezTo>
                  <a:pt x="35" y="47"/>
                  <a:pt x="35" y="47"/>
                  <a:pt x="35" y="47"/>
                </a:cubicBezTo>
                <a:cubicBezTo>
                  <a:pt x="37" y="47"/>
                  <a:pt x="38" y="47"/>
                  <a:pt x="39" y="47"/>
                </a:cubicBezTo>
                <a:cubicBezTo>
                  <a:pt x="43" y="49"/>
                  <a:pt x="46" y="50"/>
                  <a:pt x="49" y="52"/>
                </a:cubicBezTo>
                <a:cubicBezTo>
                  <a:pt x="49" y="52"/>
                  <a:pt x="49" y="52"/>
                  <a:pt x="49" y="52"/>
                </a:cubicBezTo>
                <a:cubicBezTo>
                  <a:pt x="50" y="52"/>
                  <a:pt x="50" y="52"/>
                  <a:pt x="50" y="52"/>
                </a:cubicBezTo>
                <a:cubicBezTo>
                  <a:pt x="50" y="52"/>
                  <a:pt x="50" y="52"/>
                  <a:pt x="50" y="52"/>
                </a:cubicBezTo>
                <a:cubicBezTo>
                  <a:pt x="51" y="53"/>
                  <a:pt x="51" y="53"/>
                  <a:pt x="51" y="53"/>
                </a:cubicBezTo>
                <a:cubicBezTo>
                  <a:pt x="51" y="53"/>
                  <a:pt x="51" y="53"/>
                  <a:pt x="51" y="53"/>
                </a:cubicBezTo>
                <a:cubicBezTo>
                  <a:pt x="52" y="53"/>
                  <a:pt x="54" y="54"/>
                  <a:pt x="55" y="55"/>
                </a:cubicBezTo>
                <a:cubicBezTo>
                  <a:pt x="58" y="55"/>
                  <a:pt x="58" y="55"/>
                  <a:pt x="58" y="55"/>
                </a:cubicBezTo>
                <a:cubicBezTo>
                  <a:pt x="58" y="55"/>
                  <a:pt x="58" y="55"/>
                  <a:pt x="58" y="55"/>
                </a:cubicBezTo>
                <a:cubicBezTo>
                  <a:pt x="58" y="53"/>
                  <a:pt x="58" y="53"/>
                  <a:pt x="58" y="53"/>
                </a:cubicBezTo>
                <a:cubicBezTo>
                  <a:pt x="58" y="54"/>
                  <a:pt x="59" y="54"/>
                  <a:pt x="59" y="55"/>
                </a:cubicBezTo>
                <a:cubicBezTo>
                  <a:pt x="62" y="55"/>
                  <a:pt x="62" y="55"/>
                  <a:pt x="62" y="55"/>
                </a:cubicBezTo>
                <a:cubicBezTo>
                  <a:pt x="61" y="53"/>
                  <a:pt x="59" y="52"/>
                  <a:pt x="58" y="50"/>
                </a:cubicBezTo>
                <a:cubicBezTo>
                  <a:pt x="58" y="50"/>
                  <a:pt x="58" y="50"/>
                  <a:pt x="58" y="50"/>
                </a:cubicBezTo>
                <a:cubicBezTo>
                  <a:pt x="57" y="50"/>
                  <a:pt x="57" y="50"/>
                  <a:pt x="57" y="50"/>
                </a:cubicBezTo>
                <a:cubicBezTo>
                  <a:pt x="56" y="49"/>
                  <a:pt x="56" y="49"/>
                  <a:pt x="56" y="49"/>
                </a:cubicBezTo>
                <a:cubicBezTo>
                  <a:pt x="56" y="49"/>
                  <a:pt x="56" y="49"/>
                  <a:pt x="56" y="49"/>
                </a:cubicBezTo>
                <a:cubicBezTo>
                  <a:pt x="54" y="48"/>
                  <a:pt x="52" y="47"/>
                  <a:pt x="51" y="47"/>
                </a:cubicBezTo>
                <a:cubicBezTo>
                  <a:pt x="47" y="45"/>
                  <a:pt x="43" y="44"/>
                  <a:pt x="40" y="43"/>
                </a:cubicBezTo>
                <a:cubicBezTo>
                  <a:pt x="40" y="43"/>
                  <a:pt x="40" y="43"/>
                  <a:pt x="40" y="43"/>
                </a:cubicBezTo>
                <a:cubicBezTo>
                  <a:pt x="40" y="42"/>
                  <a:pt x="40" y="42"/>
                  <a:pt x="40" y="42"/>
                </a:cubicBezTo>
                <a:cubicBezTo>
                  <a:pt x="38" y="42"/>
                  <a:pt x="38" y="42"/>
                  <a:pt x="38" y="42"/>
                </a:cubicBezTo>
                <a:cubicBezTo>
                  <a:pt x="38" y="42"/>
                  <a:pt x="38" y="42"/>
                  <a:pt x="38" y="42"/>
                </a:cubicBezTo>
                <a:cubicBezTo>
                  <a:pt x="37" y="42"/>
                  <a:pt x="36" y="41"/>
                  <a:pt x="35" y="41"/>
                </a:cubicBezTo>
                <a:cubicBezTo>
                  <a:pt x="34" y="40"/>
                  <a:pt x="33" y="40"/>
                  <a:pt x="32" y="40"/>
                </a:cubicBezTo>
                <a:cubicBezTo>
                  <a:pt x="32" y="40"/>
                  <a:pt x="32" y="40"/>
                  <a:pt x="32" y="40"/>
                </a:cubicBezTo>
                <a:cubicBezTo>
                  <a:pt x="31" y="40"/>
                  <a:pt x="31" y="40"/>
                  <a:pt x="31" y="40"/>
                </a:cubicBezTo>
                <a:cubicBezTo>
                  <a:pt x="30" y="40"/>
                  <a:pt x="30" y="40"/>
                  <a:pt x="30" y="40"/>
                </a:cubicBezTo>
                <a:cubicBezTo>
                  <a:pt x="30" y="40"/>
                  <a:pt x="30" y="40"/>
                  <a:pt x="30" y="40"/>
                </a:cubicBezTo>
                <a:cubicBezTo>
                  <a:pt x="30" y="41"/>
                  <a:pt x="29" y="41"/>
                  <a:pt x="28" y="41"/>
                </a:cubicBezTo>
                <a:cubicBezTo>
                  <a:pt x="28" y="41"/>
                  <a:pt x="28" y="41"/>
                  <a:pt x="28" y="41"/>
                </a:cubicBezTo>
                <a:cubicBezTo>
                  <a:pt x="27" y="41"/>
                  <a:pt x="27" y="40"/>
                  <a:pt x="26" y="40"/>
                </a:cubicBezTo>
                <a:cubicBezTo>
                  <a:pt x="26" y="40"/>
                  <a:pt x="26" y="40"/>
                  <a:pt x="25" y="39"/>
                </a:cubicBezTo>
                <a:cubicBezTo>
                  <a:pt x="26" y="39"/>
                  <a:pt x="27" y="38"/>
                  <a:pt x="28" y="38"/>
                </a:cubicBezTo>
                <a:cubicBezTo>
                  <a:pt x="28" y="38"/>
                  <a:pt x="28" y="38"/>
                  <a:pt x="28" y="38"/>
                </a:cubicBezTo>
                <a:cubicBezTo>
                  <a:pt x="28" y="38"/>
                  <a:pt x="28" y="38"/>
                  <a:pt x="28" y="38"/>
                </a:cubicBezTo>
                <a:cubicBezTo>
                  <a:pt x="29" y="38"/>
                  <a:pt x="30" y="39"/>
                  <a:pt x="30" y="39"/>
                </a:cubicBezTo>
                <a:cubicBezTo>
                  <a:pt x="30" y="39"/>
                  <a:pt x="30" y="39"/>
                  <a:pt x="30" y="39"/>
                </a:cubicBezTo>
                <a:cubicBezTo>
                  <a:pt x="31" y="39"/>
                  <a:pt x="31" y="39"/>
                  <a:pt x="31" y="39"/>
                </a:cubicBezTo>
                <a:cubicBezTo>
                  <a:pt x="32" y="40"/>
                  <a:pt x="32" y="40"/>
                  <a:pt x="32" y="40"/>
                </a:cubicBezTo>
                <a:cubicBezTo>
                  <a:pt x="32" y="40"/>
                  <a:pt x="32" y="40"/>
                  <a:pt x="32" y="40"/>
                </a:cubicBezTo>
                <a:cubicBezTo>
                  <a:pt x="38" y="41"/>
                  <a:pt x="38" y="41"/>
                  <a:pt x="38" y="41"/>
                </a:cubicBezTo>
                <a:cubicBezTo>
                  <a:pt x="38" y="41"/>
                  <a:pt x="38" y="41"/>
                  <a:pt x="38" y="41"/>
                </a:cubicBezTo>
                <a:cubicBezTo>
                  <a:pt x="39" y="41"/>
                  <a:pt x="39" y="41"/>
                  <a:pt x="39" y="41"/>
                </a:cubicBezTo>
                <a:cubicBezTo>
                  <a:pt x="40" y="42"/>
                  <a:pt x="40" y="42"/>
                  <a:pt x="40" y="42"/>
                </a:cubicBezTo>
                <a:cubicBezTo>
                  <a:pt x="40" y="42"/>
                  <a:pt x="40" y="42"/>
                  <a:pt x="40" y="42"/>
                </a:cubicBezTo>
                <a:cubicBezTo>
                  <a:pt x="46" y="43"/>
                  <a:pt x="46" y="43"/>
                  <a:pt x="46" y="43"/>
                </a:cubicBezTo>
                <a:cubicBezTo>
                  <a:pt x="47" y="43"/>
                  <a:pt x="48" y="44"/>
                  <a:pt x="49" y="45"/>
                </a:cubicBezTo>
                <a:cubicBezTo>
                  <a:pt x="49" y="45"/>
                  <a:pt x="49" y="45"/>
                  <a:pt x="49" y="45"/>
                </a:cubicBezTo>
                <a:cubicBezTo>
                  <a:pt x="50" y="45"/>
                  <a:pt x="50" y="45"/>
                  <a:pt x="50" y="45"/>
                </a:cubicBezTo>
                <a:cubicBezTo>
                  <a:pt x="51" y="46"/>
                  <a:pt x="51" y="46"/>
                  <a:pt x="51" y="46"/>
                </a:cubicBezTo>
                <a:cubicBezTo>
                  <a:pt x="51" y="46"/>
                  <a:pt x="51" y="46"/>
                  <a:pt x="51" y="46"/>
                </a:cubicBezTo>
                <a:cubicBezTo>
                  <a:pt x="53" y="47"/>
                  <a:pt x="54" y="48"/>
                  <a:pt x="56" y="49"/>
                </a:cubicBezTo>
                <a:cubicBezTo>
                  <a:pt x="59" y="51"/>
                  <a:pt x="61" y="53"/>
                  <a:pt x="63" y="55"/>
                </a:cubicBezTo>
                <a:cubicBezTo>
                  <a:pt x="66" y="55"/>
                  <a:pt x="66" y="55"/>
                  <a:pt x="66" y="55"/>
                </a:cubicBezTo>
                <a:cubicBezTo>
                  <a:pt x="63" y="52"/>
                  <a:pt x="61" y="50"/>
                  <a:pt x="58" y="48"/>
                </a:cubicBezTo>
                <a:cubicBezTo>
                  <a:pt x="58" y="47"/>
                  <a:pt x="58" y="47"/>
                  <a:pt x="58" y="47"/>
                </a:cubicBezTo>
                <a:cubicBezTo>
                  <a:pt x="59" y="48"/>
                  <a:pt x="60" y="48"/>
                  <a:pt x="61" y="49"/>
                </a:cubicBezTo>
                <a:cubicBezTo>
                  <a:pt x="61" y="49"/>
                  <a:pt x="61" y="49"/>
                  <a:pt x="61" y="49"/>
                </a:cubicBezTo>
                <a:cubicBezTo>
                  <a:pt x="63" y="51"/>
                  <a:pt x="66" y="53"/>
                  <a:pt x="68" y="55"/>
                </a:cubicBezTo>
                <a:cubicBezTo>
                  <a:pt x="71" y="55"/>
                  <a:pt x="71" y="55"/>
                  <a:pt x="71" y="55"/>
                </a:cubicBezTo>
                <a:cubicBezTo>
                  <a:pt x="68" y="52"/>
                  <a:pt x="65" y="50"/>
                  <a:pt x="62" y="48"/>
                </a:cubicBezTo>
                <a:cubicBezTo>
                  <a:pt x="62" y="48"/>
                  <a:pt x="62" y="48"/>
                  <a:pt x="62" y="48"/>
                </a:cubicBezTo>
                <a:cubicBezTo>
                  <a:pt x="62" y="48"/>
                  <a:pt x="62" y="48"/>
                  <a:pt x="62" y="48"/>
                </a:cubicBezTo>
                <a:cubicBezTo>
                  <a:pt x="61" y="46"/>
                  <a:pt x="59" y="45"/>
                  <a:pt x="58" y="44"/>
                </a:cubicBezTo>
                <a:cubicBezTo>
                  <a:pt x="58" y="44"/>
                  <a:pt x="58" y="44"/>
                  <a:pt x="58" y="44"/>
                </a:cubicBezTo>
                <a:cubicBezTo>
                  <a:pt x="57" y="44"/>
                  <a:pt x="57" y="44"/>
                  <a:pt x="57" y="44"/>
                </a:cubicBezTo>
                <a:cubicBezTo>
                  <a:pt x="56" y="43"/>
                  <a:pt x="56" y="43"/>
                  <a:pt x="56" y="43"/>
                </a:cubicBezTo>
                <a:cubicBezTo>
                  <a:pt x="56" y="43"/>
                  <a:pt x="56" y="43"/>
                  <a:pt x="56" y="43"/>
                </a:cubicBezTo>
                <a:cubicBezTo>
                  <a:pt x="54" y="42"/>
                  <a:pt x="52" y="41"/>
                  <a:pt x="51" y="40"/>
                </a:cubicBezTo>
                <a:cubicBezTo>
                  <a:pt x="47" y="39"/>
                  <a:pt x="43" y="37"/>
                  <a:pt x="40" y="37"/>
                </a:cubicBezTo>
                <a:cubicBezTo>
                  <a:pt x="37" y="36"/>
                  <a:pt x="35" y="35"/>
                  <a:pt x="32" y="35"/>
                </a:cubicBezTo>
                <a:cubicBezTo>
                  <a:pt x="32" y="35"/>
                  <a:pt x="32" y="35"/>
                  <a:pt x="32" y="35"/>
                </a:cubicBezTo>
                <a:cubicBezTo>
                  <a:pt x="31" y="35"/>
                  <a:pt x="31" y="35"/>
                  <a:pt x="31" y="35"/>
                </a:cubicBezTo>
                <a:cubicBezTo>
                  <a:pt x="31" y="35"/>
                  <a:pt x="31" y="35"/>
                  <a:pt x="31" y="35"/>
                </a:cubicBezTo>
                <a:cubicBezTo>
                  <a:pt x="30" y="35"/>
                  <a:pt x="30" y="35"/>
                  <a:pt x="30" y="35"/>
                </a:cubicBezTo>
                <a:cubicBezTo>
                  <a:pt x="30" y="35"/>
                  <a:pt x="30" y="35"/>
                  <a:pt x="30" y="35"/>
                </a:cubicBezTo>
                <a:cubicBezTo>
                  <a:pt x="28" y="34"/>
                  <a:pt x="25" y="34"/>
                  <a:pt x="23" y="34"/>
                </a:cubicBezTo>
                <a:cubicBezTo>
                  <a:pt x="22" y="34"/>
                  <a:pt x="22" y="34"/>
                  <a:pt x="22" y="34"/>
                </a:cubicBezTo>
                <a:cubicBezTo>
                  <a:pt x="22" y="34"/>
                  <a:pt x="22" y="34"/>
                  <a:pt x="22" y="34"/>
                </a:cubicBezTo>
                <a:cubicBezTo>
                  <a:pt x="21" y="34"/>
                  <a:pt x="20" y="34"/>
                  <a:pt x="20" y="34"/>
                </a:cubicBezTo>
                <a:cubicBezTo>
                  <a:pt x="20" y="34"/>
                  <a:pt x="20" y="34"/>
                  <a:pt x="20" y="34"/>
                </a:cubicBezTo>
                <a:cubicBezTo>
                  <a:pt x="19" y="34"/>
                  <a:pt x="18" y="34"/>
                  <a:pt x="16" y="34"/>
                </a:cubicBezTo>
                <a:cubicBezTo>
                  <a:pt x="15" y="33"/>
                  <a:pt x="13" y="32"/>
                  <a:pt x="11" y="32"/>
                </a:cubicBezTo>
                <a:moveTo>
                  <a:pt x="1076" y="30"/>
                </a:moveTo>
                <a:cubicBezTo>
                  <a:pt x="1075" y="30"/>
                  <a:pt x="1074" y="31"/>
                  <a:pt x="1073" y="31"/>
                </a:cubicBezTo>
                <a:cubicBezTo>
                  <a:pt x="1073" y="31"/>
                  <a:pt x="1073" y="31"/>
                  <a:pt x="1073" y="31"/>
                </a:cubicBezTo>
                <a:cubicBezTo>
                  <a:pt x="1072" y="31"/>
                  <a:pt x="1072" y="31"/>
                  <a:pt x="1072" y="31"/>
                </a:cubicBezTo>
                <a:cubicBezTo>
                  <a:pt x="1069" y="32"/>
                  <a:pt x="1067" y="35"/>
                  <a:pt x="1065" y="38"/>
                </a:cubicBezTo>
                <a:cubicBezTo>
                  <a:pt x="1064" y="40"/>
                  <a:pt x="1064" y="42"/>
                  <a:pt x="1064" y="44"/>
                </a:cubicBezTo>
                <a:cubicBezTo>
                  <a:pt x="1059" y="46"/>
                  <a:pt x="1056" y="50"/>
                  <a:pt x="1055" y="55"/>
                </a:cubicBezTo>
                <a:cubicBezTo>
                  <a:pt x="1057" y="55"/>
                  <a:pt x="1057" y="55"/>
                  <a:pt x="1057" y="55"/>
                </a:cubicBezTo>
                <a:cubicBezTo>
                  <a:pt x="1058" y="51"/>
                  <a:pt x="1061" y="47"/>
                  <a:pt x="1065" y="46"/>
                </a:cubicBezTo>
                <a:cubicBezTo>
                  <a:pt x="1066" y="46"/>
                  <a:pt x="1066" y="46"/>
                  <a:pt x="1066" y="46"/>
                </a:cubicBezTo>
                <a:cubicBezTo>
                  <a:pt x="1066" y="45"/>
                  <a:pt x="1066" y="45"/>
                  <a:pt x="1066" y="45"/>
                </a:cubicBezTo>
                <a:cubicBezTo>
                  <a:pt x="1066" y="43"/>
                  <a:pt x="1066" y="40"/>
                  <a:pt x="1067" y="39"/>
                </a:cubicBezTo>
                <a:cubicBezTo>
                  <a:pt x="1067" y="39"/>
                  <a:pt x="1067" y="39"/>
                  <a:pt x="1067" y="39"/>
                </a:cubicBezTo>
                <a:cubicBezTo>
                  <a:pt x="1067" y="39"/>
                  <a:pt x="1067" y="39"/>
                  <a:pt x="1067" y="39"/>
                </a:cubicBezTo>
                <a:cubicBezTo>
                  <a:pt x="1068" y="36"/>
                  <a:pt x="1070" y="34"/>
                  <a:pt x="1073" y="33"/>
                </a:cubicBezTo>
                <a:cubicBezTo>
                  <a:pt x="1074" y="33"/>
                  <a:pt x="1075" y="32"/>
                  <a:pt x="1076" y="32"/>
                </a:cubicBezTo>
                <a:cubicBezTo>
                  <a:pt x="1076" y="32"/>
                  <a:pt x="1076" y="32"/>
                  <a:pt x="1076" y="32"/>
                </a:cubicBezTo>
                <a:cubicBezTo>
                  <a:pt x="1076" y="32"/>
                  <a:pt x="1076" y="32"/>
                  <a:pt x="1076" y="32"/>
                </a:cubicBezTo>
                <a:cubicBezTo>
                  <a:pt x="1078" y="32"/>
                  <a:pt x="1080" y="33"/>
                  <a:pt x="1081" y="34"/>
                </a:cubicBezTo>
                <a:cubicBezTo>
                  <a:pt x="1081" y="34"/>
                  <a:pt x="1081" y="34"/>
                  <a:pt x="1081" y="34"/>
                </a:cubicBezTo>
                <a:cubicBezTo>
                  <a:pt x="1081" y="34"/>
                  <a:pt x="1081" y="34"/>
                  <a:pt x="1081" y="34"/>
                </a:cubicBezTo>
                <a:cubicBezTo>
                  <a:pt x="1082" y="34"/>
                  <a:pt x="1082" y="36"/>
                  <a:pt x="1083" y="37"/>
                </a:cubicBezTo>
                <a:cubicBezTo>
                  <a:pt x="1083" y="38"/>
                  <a:pt x="1083" y="40"/>
                  <a:pt x="1083" y="41"/>
                </a:cubicBezTo>
                <a:cubicBezTo>
                  <a:pt x="1082" y="43"/>
                  <a:pt x="1080" y="44"/>
                  <a:pt x="1078" y="46"/>
                </a:cubicBezTo>
                <a:cubicBezTo>
                  <a:pt x="1077" y="47"/>
                  <a:pt x="1075" y="47"/>
                  <a:pt x="1075" y="49"/>
                </a:cubicBezTo>
                <a:cubicBezTo>
                  <a:pt x="1074" y="50"/>
                  <a:pt x="1073" y="51"/>
                  <a:pt x="1073" y="53"/>
                </a:cubicBezTo>
                <a:cubicBezTo>
                  <a:pt x="1073" y="54"/>
                  <a:pt x="1073" y="54"/>
                  <a:pt x="1073" y="54"/>
                </a:cubicBezTo>
                <a:cubicBezTo>
                  <a:pt x="1073" y="54"/>
                  <a:pt x="1073" y="55"/>
                  <a:pt x="1073" y="55"/>
                </a:cubicBezTo>
                <a:cubicBezTo>
                  <a:pt x="1075" y="55"/>
                  <a:pt x="1075" y="55"/>
                  <a:pt x="1075" y="55"/>
                </a:cubicBezTo>
                <a:cubicBezTo>
                  <a:pt x="1075" y="55"/>
                  <a:pt x="1075" y="54"/>
                  <a:pt x="1075" y="54"/>
                </a:cubicBezTo>
                <a:cubicBezTo>
                  <a:pt x="1075" y="54"/>
                  <a:pt x="1075" y="54"/>
                  <a:pt x="1075" y="54"/>
                </a:cubicBezTo>
                <a:cubicBezTo>
                  <a:pt x="1075" y="54"/>
                  <a:pt x="1075" y="54"/>
                  <a:pt x="1075" y="54"/>
                </a:cubicBezTo>
                <a:cubicBezTo>
                  <a:pt x="1075" y="53"/>
                  <a:pt x="1075" y="53"/>
                  <a:pt x="1075" y="53"/>
                </a:cubicBezTo>
                <a:cubicBezTo>
                  <a:pt x="1075" y="52"/>
                  <a:pt x="1075" y="51"/>
                  <a:pt x="1076" y="50"/>
                </a:cubicBezTo>
                <a:cubicBezTo>
                  <a:pt x="1077" y="49"/>
                  <a:pt x="1079" y="48"/>
                  <a:pt x="1081" y="46"/>
                </a:cubicBezTo>
                <a:cubicBezTo>
                  <a:pt x="1082" y="45"/>
                  <a:pt x="1084" y="44"/>
                  <a:pt x="1085" y="42"/>
                </a:cubicBezTo>
                <a:cubicBezTo>
                  <a:pt x="1085" y="41"/>
                  <a:pt x="1085" y="41"/>
                  <a:pt x="1085" y="41"/>
                </a:cubicBezTo>
                <a:cubicBezTo>
                  <a:pt x="1085" y="41"/>
                  <a:pt x="1085" y="41"/>
                  <a:pt x="1085" y="41"/>
                </a:cubicBezTo>
                <a:cubicBezTo>
                  <a:pt x="1085" y="40"/>
                  <a:pt x="1085" y="38"/>
                  <a:pt x="1084" y="37"/>
                </a:cubicBezTo>
                <a:cubicBezTo>
                  <a:pt x="1084" y="35"/>
                  <a:pt x="1083" y="33"/>
                  <a:pt x="1082" y="32"/>
                </a:cubicBezTo>
                <a:cubicBezTo>
                  <a:pt x="1080" y="31"/>
                  <a:pt x="1078" y="30"/>
                  <a:pt x="1076" y="30"/>
                </a:cubicBezTo>
                <a:moveTo>
                  <a:pt x="430" y="28"/>
                </a:moveTo>
                <a:cubicBezTo>
                  <a:pt x="427" y="31"/>
                  <a:pt x="427" y="31"/>
                  <a:pt x="427" y="31"/>
                </a:cubicBezTo>
                <a:cubicBezTo>
                  <a:pt x="427" y="31"/>
                  <a:pt x="427" y="31"/>
                  <a:pt x="427" y="31"/>
                </a:cubicBezTo>
                <a:cubicBezTo>
                  <a:pt x="425" y="33"/>
                  <a:pt x="424" y="35"/>
                  <a:pt x="424" y="37"/>
                </a:cubicBezTo>
                <a:cubicBezTo>
                  <a:pt x="424" y="40"/>
                  <a:pt x="425" y="42"/>
                  <a:pt x="427" y="44"/>
                </a:cubicBezTo>
                <a:cubicBezTo>
                  <a:pt x="428" y="46"/>
                  <a:pt x="430" y="48"/>
                  <a:pt x="430" y="49"/>
                </a:cubicBezTo>
                <a:cubicBezTo>
                  <a:pt x="430" y="50"/>
                  <a:pt x="430" y="50"/>
                  <a:pt x="430" y="50"/>
                </a:cubicBezTo>
                <a:cubicBezTo>
                  <a:pt x="430" y="50"/>
                  <a:pt x="430" y="50"/>
                  <a:pt x="430" y="50"/>
                </a:cubicBezTo>
                <a:cubicBezTo>
                  <a:pt x="430" y="45"/>
                  <a:pt x="430" y="45"/>
                  <a:pt x="430" y="45"/>
                </a:cubicBezTo>
                <a:cubicBezTo>
                  <a:pt x="430" y="44"/>
                  <a:pt x="429" y="43"/>
                  <a:pt x="428" y="43"/>
                </a:cubicBezTo>
                <a:cubicBezTo>
                  <a:pt x="427" y="41"/>
                  <a:pt x="426" y="39"/>
                  <a:pt x="426" y="37"/>
                </a:cubicBezTo>
                <a:cubicBezTo>
                  <a:pt x="426" y="36"/>
                  <a:pt x="426" y="35"/>
                  <a:pt x="428" y="33"/>
                </a:cubicBezTo>
                <a:cubicBezTo>
                  <a:pt x="430" y="31"/>
                  <a:pt x="430" y="31"/>
                  <a:pt x="430" y="31"/>
                </a:cubicBezTo>
                <a:cubicBezTo>
                  <a:pt x="430" y="28"/>
                  <a:pt x="430" y="28"/>
                  <a:pt x="430" y="28"/>
                </a:cubicBezTo>
                <a:moveTo>
                  <a:pt x="1076" y="28"/>
                </a:moveTo>
                <a:cubicBezTo>
                  <a:pt x="1073" y="28"/>
                  <a:pt x="1071" y="29"/>
                  <a:pt x="1069" y="30"/>
                </a:cubicBezTo>
                <a:cubicBezTo>
                  <a:pt x="1067" y="31"/>
                  <a:pt x="1065" y="33"/>
                  <a:pt x="1063" y="35"/>
                </a:cubicBezTo>
                <a:cubicBezTo>
                  <a:pt x="1063" y="35"/>
                  <a:pt x="1063" y="35"/>
                  <a:pt x="1063" y="35"/>
                </a:cubicBezTo>
                <a:cubicBezTo>
                  <a:pt x="1061" y="43"/>
                  <a:pt x="1061" y="43"/>
                  <a:pt x="1061" y="43"/>
                </a:cubicBezTo>
                <a:cubicBezTo>
                  <a:pt x="1058" y="44"/>
                  <a:pt x="1056" y="46"/>
                  <a:pt x="1055" y="48"/>
                </a:cubicBezTo>
                <a:cubicBezTo>
                  <a:pt x="1054" y="50"/>
                  <a:pt x="1053" y="53"/>
                  <a:pt x="1052" y="55"/>
                </a:cubicBezTo>
                <a:cubicBezTo>
                  <a:pt x="1054" y="55"/>
                  <a:pt x="1054" y="55"/>
                  <a:pt x="1054" y="55"/>
                </a:cubicBezTo>
                <a:cubicBezTo>
                  <a:pt x="1055" y="53"/>
                  <a:pt x="1055" y="51"/>
                  <a:pt x="1056" y="49"/>
                </a:cubicBezTo>
                <a:cubicBezTo>
                  <a:pt x="1058" y="47"/>
                  <a:pt x="1059" y="45"/>
                  <a:pt x="1062" y="44"/>
                </a:cubicBezTo>
                <a:cubicBezTo>
                  <a:pt x="1062" y="44"/>
                  <a:pt x="1062" y="44"/>
                  <a:pt x="1062" y="44"/>
                </a:cubicBezTo>
                <a:cubicBezTo>
                  <a:pt x="1065" y="36"/>
                  <a:pt x="1065" y="36"/>
                  <a:pt x="1065" y="36"/>
                </a:cubicBezTo>
                <a:cubicBezTo>
                  <a:pt x="1066" y="34"/>
                  <a:pt x="1068" y="33"/>
                  <a:pt x="1070" y="32"/>
                </a:cubicBezTo>
                <a:cubicBezTo>
                  <a:pt x="1072" y="30"/>
                  <a:pt x="1074" y="30"/>
                  <a:pt x="1076" y="30"/>
                </a:cubicBezTo>
                <a:cubicBezTo>
                  <a:pt x="1077" y="30"/>
                  <a:pt x="1077" y="30"/>
                  <a:pt x="1078" y="30"/>
                </a:cubicBezTo>
                <a:cubicBezTo>
                  <a:pt x="1078" y="30"/>
                  <a:pt x="1078" y="30"/>
                  <a:pt x="1078" y="30"/>
                </a:cubicBezTo>
                <a:cubicBezTo>
                  <a:pt x="1078" y="30"/>
                  <a:pt x="1078" y="30"/>
                  <a:pt x="1078" y="30"/>
                </a:cubicBezTo>
                <a:cubicBezTo>
                  <a:pt x="1078" y="30"/>
                  <a:pt x="1078" y="30"/>
                  <a:pt x="1078" y="30"/>
                </a:cubicBezTo>
                <a:cubicBezTo>
                  <a:pt x="1081" y="30"/>
                  <a:pt x="1084" y="32"/>
                  <a:pt x="1085" y="35"/>
                </a:cubicBezTo>
                <a:cubicBezTo>
                  <a:pt x="1085" y="35"/>
                  <a:pt x="1085" y="35"/>
                  <a:pt x="1085" y="35"/>
                </a:cubicBezTo>
                <a:cubicBezTo>
                  <a:pt x="1085" y="35"/>
                  <a:pt x="1085" y="35"/>
                  <a:pt x="1085" y="35"/>
                </a:cubicBezTo>
                <a:cubicBezTo>
                  <a:pt x="1086" y="36"/>
                  <a:pt x="1086" y="37"/>
                  <a:pt x="1086" y="39"/>
                </a:cubicBezTo>
                <a:cubicBezTo>
                  <a:pt x="1086" y="42"/>
                  <a:pt x="1085" y="44"/>
                  <a:pt x="1084" y="46"/>
                </a:cubicBezTo>
                <a:cubicBezTo>
                  <a:pt x="1082" y="46"/>
                  <a:pt x="1081" y="47"/>
                  <a:pt x="1080" y="47"/>
                </a:cubicBezTo>
                <a:cubicBezTo>
                  <a:pt x="1078" y="48"/>
                  <a:pt x="1077" y="49"/>
                  <a:pt x="1076" y="51"/>
                </a:cubicBezTo>
                <a:cubicBezTo>
                  <a:pt x="1076" y="51"/>
                  <a:pt x="1076" y="51"/>
                  <a:pt x="1076" y="51"/>
                </a:cubicBezTo>
                <a:cubicBezTo>
                  <a:pt x="1076" y="51"/>
                  <a:pt x="1076" y="51"/>
                  <a:pt x="1076" y="51"/>
                </a:cubicBezTo>
                <a:cubicBezTo>
                  <a:pt x="1076" y="52"/>
                  <a:pt x="1076" y="53"/>
                  <a:pt x="1076" y="55"/>
                </a:cubicBezTo>
                <a:cubicBezTo>
                  <a:pt x="1076" y="55"/>
                  <a:pt x="1076" y="55"/>
                  <a:pt x="1076" y="55"/>
                </a:cubicBezTo>
                <a:cubicBezTo>
                  <a:pt x="1078" y="55"/>
                  <a:pt x="1078" y="55"/>
                  <a:pt x="1078" y="55"/>
                </a:cubicBezTo>
                <a:cubicBezTo>
                  <a:pt x="1078" y="55"/>
                  <a:pt x="1078" y="55"/>
                  <a:pt x="1078" y="55"/>
                </a:cubicBezTo>
                <a:cubicBezTo>
                  <a:pt x="1078" y="53"/>
                  <a:pt x="1078" y="52"/>
                  <a:pt x="1078" y="51"/>
                </a:cubicBezTo>
                <a:cubicBezTo>
                  <a:pt x="1079" y="50"/>
                  <a:pt x="1079" y="50"/>
                  <a:pt x="1081" y="49"/>
                </a:cubicBezTo>
                <a:cubicBezTo>
                  <a:pt x="1082" y="48"/>
                  <a:pt x="1083" y="48"/>
                  <a:pt x="1084" y="48"/>
                </a:cubicBezTo>
                <a:cubicBezTo>
                  <a:pt x="1085" y="48"/>
                  <a:pt x="1085" y="48"/>
                  <a:pt x="1085" y="48"/>
                </a:cubicBezTo>
                <a:cubicBezTo>
                  <a:pt x="1085" y="47"/>
                  <a:pt x="1085" y="47"/>
                  <a:pt x="1085" y="47"/>
                </a:cubicBezTo>
                <a:cubicBezTo>
                  <a:pt x="1087" y="45"/>
                  <a:pt x="1088" y="42"/>
                  <a:pt x="1088" y="39"/>
                </a:cubicBezTo>
                <a:cubicBezTo>
                  <a:pt x="1088" y="37"/>
                  <a:pt x="1088" y="35"/>
                  <a:pt x="1087" y="34"/>
                </a:cubicBezTo>
                <a:cubicBezTo>
                  <a:pt x="1086" y="30"/>
                  <a:pt x="1082" y="28"/>
                  <a:pt x="1078" y="28"/>
                </a:cubicBezTo>
                <a:cubicBezTo>
                  <a:pt x="1078" y="28"/>
                  <a:pt x="1077" y="28"/>
                  <a:pt x="1076" y="28"/>
                </a:cubicBezTo>
                <a:moveTo>
                  <a:pt x="361" y="50"/>
                </a:moveTo>
                <a:cubicBezTo>
                  <a:pt x="362" y="50"/>
                  <a:pt x="362" y="50"/>
                  <a:pt x="362" y="50"/>
                </a:cubicBezTo>
                <a:cubicBezTo>
                  <a:pt x="361" y="50"/>
                  <a:pt x="361" y="50"/>
                  <a:pt x="361" y="50"/>
                </a:cubicBezTo>
                <a:moveTo>
                  <a:pt x="363" y="54"/>
                </a:moveTo>
                <a:cubicBezTo>
                  <a:pt x="363" y="51"/>
                  <a:pt x="363" y="51"/>
                  <a:pt x="363" y="51"/>
                </a:cubicBezTo>
                <a:cubicBezTo>
                  <a:pt x="365" y="48"/>
                  <a:pt x="368" y="47"/>
                  <a:pt x="372" y="47"/>
                </a:cubicBezTo>
                <a:cubicBezTo>
                  <a:pt x="372" y="48"/>
                  <a:pt x="372" y="48"/>
                  <a:pt x="372" y="48"/>
                </a:cubicBezTo>
                <a:cubicBezTo>
                  <a:pt x="372" y="48"/>
                  <a:pt x="371" y="48"/>
                  <a:pt x="371" y="48"/>
                </a:cubicBezTo>
                <a:cubicBezTo>
                  <a:pt x="370" y="48"/>
                  <a:pt x="369" y="48"/>
                  <a:pt x="368" y="48"/>
                </a:cubicBezTo>
                <a:cubicBezTo>
                  <a:pt x="368" y="48"/>
                  <a:pt x="368" y="48"/>
                  <a:pt x="368" y="48"/>
                </a:cubicBezTo>
                <a:cubicBezTo>
                  <a:pt x="368" y="48"/>
                  <a:pt x="368" y="48"/>
                  <a:pt x="368" y="48"/>
                </a:cubicBezTo>
                <a:cubicBezTo>
                  <a:pt x="365" y="49"/>
                  <a:pt x="364" y="51"/>
                  <a:pt x="363" y="54"/>
                </a:cubicBezTo>
                <a:moveTo>
                  <a:pt x="375" y="33"/>
                </a:moveTo>
                <a:cubicBezTo>
                  <a:pt x="374" y="33"/>
                  <a:pt x="374" y="33"/>
                  <a:pt x="374" y="33"/>
                </a:cubicBezTo>
                <a:cubicBezTo>
                  <a:pt x="374" y="33"/>
                  <a:pt x="374" y="33"/>
                  <a:pt x="374" y="33"/>
                </a:cubicBezTo>
                <a:cubicBezTo>
                  <a:pt x="374" y="32"/>
                  <a:pt x="374" y="32"/>
                  <a:pt x="374" y="32"/>
                </a:cubicBezTo>
                <a:cubicBezTo>
                  <a:pt x="375" y="32"/>
                  <a:pt x="376" y="33"/>
                  <a:pt x="377" y="33"/>
                </a:cubicBezTo>
                <a:cubicBezTo>
                  <a:pt x="378" y="34"/>
                  <a:pt x="379" y="35"/>
                  <a:pt x="380" y="37"/>
                </a:cubicBezTo>
                <a:cubicBezTo>
                  <a:pt x="380" y="38"/>
                  <a:pt x="380" y="40"/>
                  <a:pt x="380" y="41"/>
                </a:cubicBezTo>
                <a:cubicBezTo>
                  <a:pt x="380" y="43"/>
                  <a:pt x="380" y="46"/>
                  <a:pt x="379" y="48"/>
                </a:cubicBezTo>
                <a:cubicBezTo>
                  <a:pt x="376" y="49"/>
                  <a:pt x="376" y="49"/>
                  <a:pt x="376" y="49"/>
                </a:cubicBezTo>
                <a:cubicBezTo>
                  <a:pt x="375" y="49"/>
                  <a:pt x="375" y="49"/>
                  <a:pt x="375" y="49"/>
                </a:cubicBezTo>
                <a:cubicBezTo>
                  <a:pt x="375" y="48"/>
                  <a:pt x="374" y="48"/>
                  <a:pt x="374" y="48"/>
                </a:cubicBezTo>
                <a:cubicBezTo>
                  <a:pt x="374" y="47"/>
                  <a:pt x="374" y="47"/>
                  <a:pt x="374" y="47"/>
                </a:cubicBezTo>
                <a:cubicBezTo>
                  <a:pt x="375" y="47"/>
                  <a:pt x="376" y="47"/>
                  <a:pt x="377" y="47"/>
                </a:cubicBezTo>
                <a:cubicBezTo>
                  <a:pt x="377" y="47"/>
                  <a:pt x="377" y="47"/>
                  <a:pt x="377" y="47"/>
                </a:cubicBezTo>
                <a:cubicBezTo>
                  <a:pt x="377" y="47"/>
                  <a:pt x="377" y="47"/>
                  <a:pt x="377" y="47"/>
                </a:cubicBezTo>
                <a:cubicBezTo>
                  <a:pt x="378" y="45"/>
                  <a:pt x="379" y="43"/>
                  <a:pt x="379" y="41"/>
                </a:cubicBezTo>
                <a:cubicBezTo>
                  <a:pt x="379" y="39"/>
                  <a:pt x="378" y="37"/>
                  <a:pt x="378" y="36"/>
                </a:cubicBezTo>
                <a:cubicBezTo>
                  <a:pt x="378" y="35"/>
                  <a:pt x="378" y="35"/>
                  <a:pt x="378" y="35"/>
                </a:cubicBezTo>
                <a:cubicBezTo>
                  <a:pt x="376" y="33"/>
                  <a:pt x="376" y="33"/>
                  <a:pt x="376" y="33"/>
                </a:cubicBezTo>
                <a:cubicBezTo>
                  <a:pt x="375" y="33"/>
                  <a:pt x="375" y="33"/>
                  <a:pt x="375" y="33"/>
                </a:cubicBezTo>
                <a:cubicBezTo>
                  <a:pt x="375" y="33"/>
                  <a:pt x="375" y="33"/>
                  <a:pt x="375" y="33"/>
                </a:cubicBezTo>
                <a:moveTo>
                  <a:pt x="363" y="30"/>
                </a:moveTo>
                <a:cubicBezTo>
                  <a:pt x="363" y="30"/>
                  <a:pt x="363" y="30"/>
                  <a:pt x="363" y="30"/>
                </a:cubicBezTo>
                <a:cubicBezTo>
                  <a:pt x="364" y="30"/>
                  <a:pt x="365" y="30"/>
                  <a:pt x="366" y="29"/>
                </a:cubicBezTo>
                <a:cubicBezTo>
                  <a:pt x="368" y="30"/>
                  <a:pt x="370" y="31"/>
                  <a:pt x="372" y="31"/>
                </a:cubicBezTo>
                <a:cubicBezTo>
                  <a:pt x="372" y="32"/>
                  <a:pt x="372" y="32"/>
                  <a:pt x="372" y="32"/>
                </a:cubicBezTo>
                <a:cubicBezTo>
                  <a:pt x="369" y="31"/>
                  <a:pt x="366" y="30"/>
                  <a:pt x="363" y="30"/>
                </a:cubicBezTo>
                <a:cubicBezTo>
                  <a:pt x="363" y="30"/>
                  <a:pt x="363" y="30"/>
                  <a:pt x="363" y="30"/>
                </a:cubicBezTo>
                <a:moveTo>
                  <a:pt x="367" y="27"/>
                </a:moveTo>
                <a:cubicBezTo>
                  <a:pt x="366" y="27"/>
                  <a:pt x="366" y="27"/>
                  <a:pt x="366" y="27"/>
                </a:cubicBezTo>
                <a:cubicBezTo>
                  <a:pt x="365" y="28"/>
                  <a:pt x="364" y="28"/>
                  <a:pt x="362" y="28"/>
                </a:cubicBezTo>
                <a:cubicBezTo>
                  <a:pt x="360" y="28"/>
                  <a:pt x="357" y="29"/>
                  <a:pt x="355" y="30"/>
                </a:cubicBezTo>
                <a:cubicBezTo>
                  <a:pt x="354" y="30"/>
                  <a:pt x="354" y="30"/>
                  <a:pt x="354" y="30"/>
                </a:cubicBezTo>
                <a:cubicBezTo>
                  <a:pt x="354" y="30"/>
                  <a:pt x="354" y="30"/>
                  <a:pt x="354" y="30"/>
                </a:cubicBezTo>
                <a:cubicBezTo>
                  <a:pt x="353" y="33"/>
                  <a:pt x="350" y="36"/>
                  <a:pt x="350" y="39"/>
                </a:cubicBezTo>
                <a:cubicBezTo>
                  <a:pt x="350" y="40"/>
                  <a:pt x="350" y="41"/>
                  <a:pt x="351" y="42"/>
                </a:cubicBezTo>
                <a:cubicBezTo>
                  <a:pt x="347" y="45"/>
                  <a:pt x="344" y="49"/>
                  <a:pt x="342" y="54"/>
                </a:cubicBezTo>
                <a:cubicBezTo>
                  <a:pt x="342" y="55"/>
                  <a:pt x="342" y="55"/>
                  <a:pt x="342" y="55"/>
                </a:cubicBezTo>
                <a:cubicBezTo>
                  <a:pt x="342" y="55"/>
                  <a:pt x="342" y="55"/>
                  <a:pt x="342" y="55"/>
                </a:cubicBezTo>
                <a:cubicBezTo>
                  <a:pt x="342" y="55"/>
                  <a:pt x="342" y="55"/>
                  <a:pt x="342" y="55"/>
                </a:cubicBezTo>
                <a:cubicBezTo>
                  <a:pt x="344" y="55"/>
                  <a:pt x="344" y="55"/>
                  <a:pt x="344" y="55"/>
                </a:cubicBezTo>
                <a:cubicBezTo>
                  <a:pt x="344" y="55"/>
                  <a:pt x="344" y="55"/>
                  <a:pt x="344" y="55"/>
                </a:cubicBezTo>
                <a:cubicBezTo>
                  <a:pt x="346" y="50"/>
                  <a:pt x="349" y="46"/>
                  <a:pt x="353" y="43"/>
                </a:cubicBezTo>
                <a:cubicBezTo>
                  <a:pt x="354" y="42"/>
                  <a:pt x="354" y="42"/>
                  <a:pt x="354" y="42"/>
                </a:cubicBezTo>
                <a:cubicBezTo>
                  <a:pt x="353" y="42"/>
                  <a:pt x="353" y="42"/>
                  <a:pt x="353" y="42"/>
                </a:cubicBezTo>
                <a:cubicBezTo>
                  <a:pt x="352" y="41"/>
                  <a:pt x="352" y="40"/>
                  <a:pt x="352" y="39"/>
                </a:cubicBezTo>
                <a:cubicBezTo>
                  <a:pt x="352" y="37"/>
                  <a:pt x="354" y="34"/>
                  <a:pt x="356" y="32"/>
                </a:cubicBezTo>
                <a:cubicBezTo>
                  <a:pt x="358" y="31"/>
                  <a:pt x="359" y="30"/>
                  <a:pt x="361" y="30"/>
                </a:cubicBezTo>
                <a:cubicBezTo>
                  <a:pt x="361" y="30"/>
                  <a:pt x="361" y="30"/>
                  <a:pt x="361" y="30"/>
                </a:cubicBezTo>
                <a:cubicBezTo>
                  <a:pt x="360" y="31"/>
                  <a:pt x="359" y="31"/>
                  <a:pt x="358" y="31"/>
                </a:cubicBezTo>
                <a:cubicBezTo>
                  <a:pt x="358" y="31"/>
                  <a:pt x="358" y="31"/>
                  <a:pt x="358" y="31"/>
                </a:cubicBezTo>
                <a:cubicBezTo>
                  <a:pt x="358" y="31"/>
                  <a:pt x="358" y="31"/>
                  <a:pt x="358" y="31"/>
                </a:cubicBezTo>
                <a:cubicBezTo>
                  <a:pt x="356" y="33"/>
                  <a:pt x="354" y="35"/>
                  <a:pt x="353" y="38"/>
                </a:cubicBezTo>
                <a:cubicBezTo>
                  <a:pt x="353" y="38"/>
                  <a:pt x="353" y="38"/>
                  <a:pt x="353" y="38"/>
                </a:cubicBezTo>
                <a:cubicBezTo>
                  <a:pt x="353" y="38"/>
                  <a:pt x="353" y="38"/>
                  <a:pt x="353" y="38"/>
                </a:cubicBezTo>
                <a:cubicBezTo>
                  <a:pt x="353" y="39"/>
                  <a:pt x="353" y="39"/>
                  <a:pt x="353" y="39"/>
                </a:cubicBezTo>
                <a:cubicBezTo>
                  <a:pt x="353" y="40"/>
                  <a:pt x="354" y="41"/>
                  <a:pt x="354" y="41"/>
                </a:cubicBezTo>
                <a:cubicBezTo>
                  <a:pt x="355" y="42"/>
                  <a:pt x="355" y="42"/>
                  <a:pt x="355" y="43"/>
                </a:cubicBezTo>
                <a:cubicBezTo>
                  <a:pt x="354" y="44"/>
                  <a:pt x="353" y="45"/>
                  <a:pt x="351" y="46"/>
                </a:cubicBezTo>
                <a:cubicBezTo>
                  <a:pt x="349" y="48"/>
                  <a:pt x="347" y="49"/>
                  <a:pt x="347" y="51"/>
                </a:cubicBezTo>
                <a:cubicBezTo>
                  <a:pt x="346" y="53"/>
                  <a:pt x="346" y="54"/>
                  <a:pt x="346" y="55"/>
                </a:cubicBezTo>
                <a:cubicBezTo>
                  <a:pt x="348" y="55"/>
                  <a:pt x="348" y="55"/>
                  <a:pt x="348" y="55"/>
                </a:cubicBezTo>
                <a:cubicBezTo>
                  <a:pt x="348" y="54"/>
                  <a:pt x="348" y="53"/>
                  <a:pt x="349" y="52"/>
                </a:cubicBezTo>
                <a:cubicBezTo>
                  <a:pt x="349" y="52"/>
                  <a:pt x="349" y="52"/>
                  <a:pt x="349" y="52"/>
                </a:cubicBezTo>
                <a:cubicBezTo>
                  <a:pt x="349" y="52"/>
                  <a:pt x="349" y="52"/>
                  <a:pt x="349" y="52"/>
                </a:cubicBezTo>
                <a:cubicBezTo>
                  <a:pt x="349" y="50"/>
                  <a:pt x="351" y="49"/>
                  <a:pt x="352" y="48"/>
                </a:cubicBezTo>
                <a:cubicBezTo>
                  <a:pt x="354" y="47"/>
                  <a:pt x="356" y="45"/>
                  <a:pt x="357" y="43"/>
                </a:cubicBezTo>
                <a:cubicBezTo>
                  <a:pt x="358" y="43"/>
                  <a:pt x="358" y="43"/>
                  <a:pt x="358" y="43"/>
                </a:cubicBezTo>
                <a:cubicBezTo>
                  <a:pt x="357" y="42"/>
                  <a:pt x="357" y="42"/>
                  <a:pt x="357" y="42"/>
                </a:cubicBezTo>
                <a:cubicBezTo>
                  <a:pt x="357" y="41"/>
                  <a:pt x="356" y="41"/>
                  <a:pt x="356" y="40"/>
                </a:cubicBezTo>
                <a:cubicBezTo>
                  <a:pt x="355" y="40"/>
                  <a:pt x="355" y="39"/>
                  <a:pt x="355" y="39"/>
                </a:cubicBezTo>
                <a:cubicBezTo>
                  <a:pt x="355" y="38"/>
                  <a:pt x="355" y="38"/>
                  <a:pt x="355" y="38"/>
                </a:cubicBezTo>
                <a:cubicBezTo>
                  <a:pt x="356" y="36"/>
                  <a:pt x="358" y="34"/>
                  <a:pt x="359" y="33"/>
                </a:cubicBezTo>
                <a:cubicBezTo>
                  <a:pt x="360" y="33"/>
                  <a:pt x="361" y="33"/>
                  <a:pt x="361" y="32"/>
                </a:cubicBezTo>
                <a:cubicBezTo>
                  <a:pt x="362" y="32"/>
                  <a:pt x="362" y="32"/>
                  <a:pt x="362" y="32"/>
                </a:cubicBezTo>
                <a:cubicBezTo>
                  <a:pt x="363" y="32"/>
                  <a:pt x="363" y="32"/>
                  <a:pt x="363" y="32"/>
                </a:cubicBezTo>
                <a:cubicBezTo>
                  <a:pt x="363" y="32"/>
                  <a:pt x="363" y="32"/>
                  <a:pt x="363" y="32"/>
                </a:cubicBezTo>
                <a:cubicBezTo>
                  <a:pt x="363" y="32"/>
                  <a:pt x="363" y="32"/>
                  <a:pt x="363" y="32"/>
                </a:cubicBezTo>
                <a:cubicBezTo>
                  <a:pt x="363" y="32"/>
                  <a:pt x="363" y="32"/>
                  <a:pt x="363" y="32"/>
                </a:cubicBezTo>
                <a:cubicBezTo>
                  <a:pt x="366" y="32"/>
                  <a:pt x="369" y="33"/>
                  <a:pt x="372" y="34"/>
                </a:cubicBezTo>
                <a:cubicBezTo>
                  <a:pt x="372" y="34"/>
                  <a:pt x="372" y="34"/>
                  <a:pt x="372" y="34"/>
                </a:cubicBezTo>
                <a:cubicBezTo>
                  <a:pt x="373" y="34"/>
                  <a:pt x="373" y="34"/>
                  <a:pt x="373" y="34"/>
                </a:cubicBezTo>
                <a:cubicBezTo>
                  <a:pt x="374" y="35"/>
                  <a:pt x="374" y="35"/>
                  <a:pt x="374" y="35"/>
                </a:cubicBezTo>
                <a:cubicBezTo>
                  <a:pt x="374" y="35"/>
                  <a:pt x="374" y="35"/>
                  <a:pt x="374" y="35"/>
                </a:cubicBezTo>
                <a:cubicBezTo>
                  <a:pt x="374" y="35"/>
                  <a:pt x="374" y="35"/>
                  <a:pt x="374" y="35"/>
                </a:cubicBezTo>
                <a:cubicBezTo>
                  <a:pt x="376" y="36"/>
                  <a:pt x="376" y="36"/>
                  <a:pt x="376" y="36"/>
                </a:cubicBezTo>
                <a:cubicBezTo>
                  <a:pt x="376" y="38"/>
                  <a:pt x="377" y="40"/>
                  <a:pt x="377" y="41"/>
                </a:cubicBezTo>
                <a:cubicBezTo>
                  <a:pt x="377" y="43"/>
                  <a:pt x="376" y="44"/>
                  <a:pt x="376" y="45"/>
                </a:cubicBezTo>
                <a:cubicBezTo>
                  <a:pt x="375" y="45"/>
                  <a:pt x="374" y="45"/>
                  <a:pt x="373" y="45"/>
                </a:cubicBezTo>
                <a:cubicBezTo>
                  <a:pt x="372" y="45"/>
                  <a:pt x="372" y="45"/>
                  <a:pt x="372" y="45"/>
                </a:cubicBezTo>
                <a:cubicBezTo>
                  <a:pt x="372" y="45"/>
                  <a:pt x="372" y="45"/>
                  <a:pt x="372" y="45"/>
                </a:cubicBezTo>
                <a:cubicBezTo>
                  <a:pt x="368" y="45"/>
                  <a:pt x="364" y="46"/>
                  <a:pt x="361" y="49"/>
                </a:cubicBezTo>
                <a:cubicBezTo>
                  <a:pt x="361" y="50"/>
                  <a:pt x="361" y="50"/>
                  <a:pt x="361" y="50"/>
                </a:cubicBezTo>
                <a:cubicBezTo>
                  <a:pt x="361" y="50"/>
                  <a:pt x="361" y="50"/>
                  <a:pt x="361" y="50"/>
                </a:cubicBezTo>
                <a:cubicBezTo>
                  <a:pt x="361" y="50"/>
                  <a:pt x="361" y="50"/>
                  <a:pt x="361" y="50"/>
                </a:cubicBezTo>
                <a:cubicBezTo>
                  <a:pt x="360" y="52"/>
                  <a:pt x="359" y="53"/>
                  <a:pt x="359" y="55"/>
                </a:cubicBezTo>
                <a:cubicBezTo>
                  <a:pt x="359" y="55"/>
                  <a:pt x="359" y="55"/>
                  <a:pt x="359" y="55"/>
                </a:cubicBezTo>
                <a:cubicBezTo>
                  <a:pt x="365" y="55"/>
                  <a:pt x="365" y="55"/>
                  <a:pt x="365" y="55"/>
                </a:cubicBezTo>
                <a:cubicBezTo>
                  <a:pt x="365" y="53"/>
                  <a:pt x="367" y="51"/>
                  <a:pt x="369" y="50"/>
                </a:cubicBezTo>
                <a:cubicBezTo>
                  <a:pt x="369" y="50"/>
                  <a:pt x="370" y="50"/>
                  <a:pt x="371" y="50"/>
                </a:cubicBezTo>
                <a:cubicBezTo>
                  <a:pt x="371" y="50"/>
                  <a:pt x="371" y="50"/>
                  <a:pt x="371" y="50"/>
                </a:cubicBezTo>
                <a:cubicBezTo>
                  <a:pt x="372" y="50"/>
                  <a:pt x="372" y="50"/>
                  <a:pt x="373" y="50"/>
                </a:cubicBezTo>
                <a:cubicBezTo>
                  <a:pt x="373" y="50"/>
                  <a:pt x="374" y="50"/>
                  <a:pt x="374" y="50"/>
                </a:cubicBezTo>
                <a:cubicBezTo>
                  <a:pt x="374" y="51"/>
                  <a:pt x="374" y="51"/>
                  <a:pt x="374" y="51"/>
                </a:cubicBezTo>
                <a:cubicBezTo>
                  <a:pt x="375" y="52"/>
                  <a:pt x="375" y="52"/>
                  <a:pt x="375" y="52"/>
                </a:cubicBezTo>
                <a:cubicBezTo>
                  <a:pt x="380" y="49"/>
                  <a:pt x="380" y="49"/>
                  <a:pt x="380" y="49"/>
                </a:cubicBezTo>
                <a:cubicBezTo>
                  <a:pt x="380" y="49"/>
                  <a:pt x="380" y="49"/>
                  <a:pt x="380" y="49"/>
                </a:cubicBezTo>
                <a:cubicBezTo>
                  <a:pt x="382" y="47"/>
                  <a:pt x="382" y="44"/>
                  <a:pt x="382" y="41"/>
                </a:cubicBezTo>
                <a:cubicBezTo>
                  <a:pt x="382" y="39"/>
                  <a:pt x="382" y="38"/>
                  <a:pt x="382" y="37"/>
                </a:cubicBezTo>
                <a:cubicBezTo>
                  <a:pt x="382" y="37"/>
                  <a:pt x="382" y="37"/>
                  <a:pt x="382" y="37"/>
                </a:cubicBezTo>
                <a:cubicBezTo>
                  <a:pt x="382" y="36"/>
                  <a:pt x="382" y="36"/>
                  <a:pt x="382" y="36"/>
                </a:cubicBezTo>
                <a:cubicBezTo>
                  <a:pt x="381" y="34"/>
                  <a:pt x="380" y="33"/>
                  <a:pt x="378" y="32"/>
                </a:cubicBezTo>
                <a:cubicBezTo>
                  <a:pt x="377" y="31"/>
                  <a:pt x="375" y="30"/>
                  <a:pt x="374" y="29"/>
                </a:cubicBezTo>
                <a:cubicBezTo>
                  <a:pt x="374" y="29"/>
                  <a:pt x="374" y="29"/>
                  <a:pt x="374" y="29"/>
                </a:cubicBezTo>
                <a:cubicBezTo>
                  <a:pt x="373" y="29"/>
                  <a:pt x="373" y="29"/>
                  <a:pt x="373" y="29"/>
                </a:cubicBezTo>
                <a:cubicBezTo>
                  <a:pt x="372" y="29"/>
                  <a:pt x="372" y="29"/>
                  <a:pt x="372" y="29"/>
                </a:cubicBezTo>
                <a:cubicBezTo>
                  <a:pt x="372" y="29"/>
                  <a:pt x="372" y="29"/>
                  <a:pt x="372" y="29"/>
                </a:cubicBezTo>
                <a:cubicBezTo>
                  <a:pt x="370" y="29"/>
                  <a:pt x="368" y="28"/>
                  <a:pt x="367" y="27"/>
                </a:cubicBezTo>
                <a:cubicBezTo>
                  <a:pt x="367" y="27"/>
                  <a:pt x="367" y="27"/>
                  <a:pt x="367" y="27"/>
                </a:cubicBezTo>
                <a:moveTo>
                  <a:pt x="82" y="39"/>
                </a:moveTo>
                <a:cubicBezTo>
                  <a:pt x="74" y="32"/>
                  <a:pt x="66" y="27"/>
                  <a:pt x="58" y="22"/>
                </a:cubicBezTo>
                <a:cubicBezTo>
                  <a:pt x="58" y="22"/>
                  <a:pt x="58" y="22"/>
                  <a:pt x="58" y="22"/>
                </a:cubicBezTo>
                <a:cubicBezTo>
                  <a:pt x="65" y="25"/>
                  <a:pt x="72" y="30"/>
                  <a:pt x="79" y="35"/>
                </a:cubicBezTo>
                <a:cubicBezTo>
                  <a:pt x="79" y="35"/>
                  <a:pt x="79" y="35"/>
                  <a:pt x="79" y="35"/>
                </a:cubicBezTo>
                <a:cubicBezTo>
                  <a:pt x="79" y="35"/>
                  <a:pt x="79" y="35"/>
                  <a:pt x="79" y="35"/>
                </a:cubicBezTo>
                <a:cubicBezTo>
                  <a:pt x="80" y="36"/>
                  <a:pt x="80" y="37"/>
                  <a:pt x="82" y="38"/>
                </a:cubicBezTo>
                <a:cubicBezTo>
                  <a:pt x="82" y="39"/>
                  <a:pt x="82" y="39"/>
                  <a:pt x="82" y="39"/>
                </a:cubicBezTo>
                <a:moveTo>
                  <a:pt x="56" y="21"/>
                </a:moveTo>
                <a:cubicBezTo>
                  <a:pt x="54" y="21"/>
                  <a:pt x="53" y="20"/>
                  <a:pt x="51" y="19"/>
                </a:cubicBezTo>
                <a:cubicBezTo>
                  <a:pt x="51" y="19"/>
                  <a:pt x="51" y="19"/>
                  <a:pt x="51" y="19"/>
                </a:cubicBezTo>
                <a:cubicBezTo>
                  <a:pt x="53" y="19"/>
                  <a:pt x="54" y="20"/>
                  <a:pt x="56" y="21"/>
                </a:cubicBezTo>
                <a:cubicBezTo>
                  <a:pt x="56" y="21"/>
                  <a:pt x="56" y="21"/>
                  <a:pt x="56" y="21"/>
                </a:cubicBezTo>
                <a:moveTo>
                  <a:pt x="49" y="19"/>
                </a:moveTo>
                <a:cubicBezTo>
                  <a:pt x="47" y="18"/>
                  <a:pt x="45" y="17"/>
                  <a:pt x="42" y="16"/>
                </a:cubicBezTo>
                <a:cubicBezTo>
                  <a:pt x="42" y="16"/>
                  <a:pt x="41" y="15"/>
                  <a:pt x="40" y="15"/>
                </a:cubicBezTo>
                <a:cubicBezTo>
                  <a:pt x="40" y="15"/>
                  <a:pt x="40" y="15"/>
                  <a:pt x="40" y="15"/>
                </a:cubicBezTo>
                <a:cubicBezTo>
                  <a:pt x="43" y="15"/>
                  <a:pt x="46" y="16"/>
                  <a:pt x="49" y="18"/>
                </a:cubicBezTo>
                <a:cubicBezTo>
                  <a:pt x="49" y="19"/>
                  <a:pt x="49" y="19"/>
                  <a:pt x="49" y="19"/>
                </a:cubicBezTo>
                <a:moveTo>
                  <a:pt x="38" y="15"/>
                </a:moveTo>
                <a:cubicBezTo>
                  <a:pt x="36" y="14"/>
                  <a:pt x="34" y="13"/>
                  <a:pt x="32" y="13"/>
                </a:cubicBezTo>
                <a:cubicBezTo>
                  <a:pt x="32" y="13"/>
                  <a:pt x="32" y="13"/>
                  <a:pt x="32" y="13"/>
                </a:cubicBezTo>
                <a:cubicBezTo>
                  <a:pt x="34" y="13"/>
                  <a:pt x="36" y="14"/>
                  <a:pt x="38" y="14"/>
                </a:cubicBezTo>
                <a:cubicBezTo>
                  <a:pt x="38" y="15"/>
                  <a:pt x="38" y="15"/>
                  <a:pt x="38" y="15"/>
                </a:cubicBezTo>
                <a:moveTo>
                  <a:pt x="5" y="13"/>
                </a:moveTo>
                <a:cubicBezTo>
                  <a:pt x="5" y="13"/>
                  <a:pt x="5" y="13"/>
                  <a:pt x="5" y="13"/>
                </a:cubicBezTo>
                <a:cubicBezTo>
                  <a:pt x="5" y="13"/>
                  <a:pt x="4" y="13"/>
                  <a:pt x="3" y="13"/>
                </a:cubicBezTo>
                <a:cubicBezTo>
                  <a:pt x="4" y="13"/>
                  <a:pt x="4" y="13"/>
                  <a:pt x="4" y="13"/>
                </a:cubicBezTo>
                <a:cubicBezTo>
                  <a:pt x="4" y="13"/>
                  <a:pt x="5" y="13"/>
                  <a:pt x="5" y="13"/>
                </a:cubicBezTo>
                <a:cubicBezTo>
                  <a:pt x="10" y="12"/>
                  <a:pt x="15" y="11"/>
                  <a:pt x="19" y="11"/>
                </a:cubicBezTo>
                <a:cubicBezTo>
                  <a:pt x="23" y="11"/>
                  <a:pt x="27" y="12"/>
                  <a:pt x="30" y="12"/>
                </a:cubicBezTo>
                <a:cubicBezTo>
                  <a:pt x="30" y="13"/>
                  <a:pt x="30" y="13"/>
                  <a:pt x="30" y="13"/>
                </a:cubicBezTo>
                <a:cubicBezTo>
                  <a:pt x="28" y="12"/>
                  <a:pt x="25" y="12"/>
                  <a:pt x="22" y="12"/>
                </a:cubicBezTo>
                <a:cubicBezTo>
                  <a:pt x="19" y="12"/>
                  <a:pt x="16" y="12"/>
                  <a:pt x="13" y="12"/>
                </a:cubicBezTo>
                <a:cubicBezTo>
                  <a:pt x="10" y="12"/>
                  <a:pt x="7" y="13"/>
                  <a:pt x="5" y="13"/>
                </a:cubicBezTo>
                <a:moveTo>
                  <a:pt x="19" y="9"/>
                </a:moveTo>
                <a:cubicBezTo>
                  <a:pt x="15" y="9"/>
                  <a:pt x="10" y="10"/>
                  <a:pt x="5" y="11"/>
                </a:cubicBezTo>
                <a:cubicBezTo>
                  <a:pt x="5" y="11"/>
                  <a:pt x="5" y="11"/>
                  <a:pt x="5" y="11"/>
                </a:cubicBezTo>
                <a:cubicBezTo>
                  <a:pt x="4" y="11"/>
                  <a:pt x="4" y="11"/>
                  <a:pt x="4" y="11"/>
                </a:cubicBezTo>
                <a:cubicBezTo>
                  <a:pt x="4" y="11"/>
                  <a:pt x="4" y="11"/>
                  <a:pt x="3" y="11"/>
                </a:cubicBezTo>
                <a:cubicBezTo>
                  <a:pt x="2" y="12"/>
                  <a:pt x="2" y="12"/>
                  <a:pt x="2" y="12"/>
                </a:cubicBezTo>
                <a:cubicBezTo>
                  <a:pt x="2" y="12"/>
                  <a:pt x="1" y="13"/>
                  <a:pt x="1" y="13"/>
                </a:cubicBezTo>
                <a:cubicBezTo>
                  <a:pt x="1" y="14"/>
                  <a:pt x="1" y="14"/>
                  <a:pt x="2" y="14"/>
                </a:cubicBezTo>
                <a:cubicBezTo>
                  <a:pt x="2" y="15"/>
                  <a:pt x="2" y="15"/>
                  <a:pt x="2" y="15"/>
                </a:cubicBezTo>
                <a:cubicBezTo>
                  <a:pt x="2" y="15"/>
                  <a:pt x="2" y="15"/>
                  <a:pt x="2" y="15"/>
                </a:cubicBezTo>
                <a:cubicBezTo>
                  <a:pt x="3" y="15"/>
                  <a:pt x="4" y="15"/>
                  <a:pt x="5" y="15"/>
                </a:cubicBezTo>
                <a:cubicBezTo>
                  <a:pt x="5" y="15"/>
                  <a:pt x="5" y="15"/>
                  <a:pt x="5" y="15"/>
                </a:cubicBezTo>
                <a:cubicBezTo>
                  <a:pt x="8" y="15"/>
                  <a:pt x="11" y="14"/>
                  <a:pt x="13" y="14"/>
                </a:cubicBezTo>
                <a:cubicBezTo>
                  <a:pt x="13" y="14"/>
                  <a:pt x="13" y="14"/>
                  <a:pt x="13" y="14"/>
                </a:cubicBezTo>
                <a:cubicBezTo>
                  <a:pt x="16" y="14"/>
                  <a:pt x="19" y="14"/>
                  <a:pt x="22" y="14"/>
                </a:cubicBezTo>
                <a:cubicBezTo>
                  <a:pt x="25" y="14"/>
                  <a:pt x="28" y="14"/>
                  <a:pt x="31" y="15"/>
                </a:cubicBezTo>
                <a:cubicBezTo>
                  <a:pt x="33" y="15"/>
                  <a:pt x="36" y="16"/>
                  <a:pt x="38" y="17"/>
                </a:cubicBezTo>
                <a:cubicBezTo>
                  <a:pt x="38" y="17"/>
                  <a:pt x="38" y="17"/>
                  <a:pt x="38" y="17"/>
                </a:cubicBezTo>
                <a:cubicBezTo>
                  <a:pt x="39" y="17"/>
                  <a:pt x="39" y="17"/>
                  <a:pt x="39" y="17"/>
                </a:cubicBezTo>
                <a:cubicBezTo>
                  <a:pt x="40" y="17"/>
                  <a:pt x="40" y="17"/>
                  <a:pt x="40" y="17"/>
                </a:cubicBezTo>
                <a:cubicBezTo>
                  <a:pt x="40" y="17"/>
                  <a:pt x="40" y="17"/>
                  <a:pt x="40" y="17"/>
                </a:cubicBezTo>
                <a:cubicBezTo>
                  <a:pt x="41" y="17"/>
                  <a:pt x="41" y="17"/>
                  <a:pt x="41" y="18"/>
                </a:cubicBezTo>
                <a:cubicBezTo>
                  <a:pt x="41" y="18"/>
                  <a:pt x="41" y="18"/>
                  <a:pt x="41" y="18"/>
                </a:cubicBezTo>
                <a:cubicBezTo>
                  <a:pt x="42" y="18"/>
                  <a:pt x="42" y="18"/>
                  <a:pt x="42" y="18"/>
                </a:cubicBezTo>
                <a:cubicBezTo>
                  <a:pt x="44" y="18"/>
                  <a:pt x="47" y="20"/>
                  <a:pt x="49" y="21"/>
                </a:cubicBezTo>
                <a:cubicBezTo>
                  <a:pt x="49" y="21"/>
                  <a:pt x="49" y="21"/>
                  <a:pt x="49" y="21"/>
                </a:cubicBezTo>
                <a:cubicBezTo>
                  <a:pt x="50" y="21"/>
                  <a:pt x="50" y="21"/>
                  <a:pt x="50" y="21"/>
                </a:cubicBezTo>
                <a:cubicBezTo>
                  <a:pt x="50" y="21"/>
                  <a:pt x="50" y="21"/>
                  <a:pt x="50" y="21"/>
                </a:cubicBezTo>
                <a:cubicBezTo>
                  <a:pt x="51" y="21"/>
                  <a:pt x="51" y="21"/>
                  <a:pt x="51" y="21"/>
                </a:cubicBezTo>
                <a:cubicBezTo>
                  <a:pt x="53" y="22"/>
                  <a:pt x="54" y="23"/>
                  <a:pt x="56" y="24"/>
                </a:cubicBezTo>
                <a:cubicBezTo>
                  <a:pt x="65" y="29"/>
                  <a:pt x="74" y="35"/>
                  <a:pt x="82" y="42"/>
                </a:cubicBezTo>
                <a:cubicBezTo>
                  <a:pt x="82" y="42"/>
                  <a:pt x="82" y="42"/>
                  <a:pt x="82" y="42"/>
                </a:cubicBezTo>
                <a:cubicBezTo>
                  <a:pt x="82" y="42"/>
                  <a:pt x="82" y="42"/>
                  <a:pt x="82" y="42"/>
                </a:cubicBezTo>
                <a:cubicBezTo>
                  <a:pt x="82" y="42"/>
                  <a:pt x="82" y="42"/>
                  <a:pt x="82" y="42"/>
                </a:cubicBezTo>
                <a:cubicBezTo>
                  <a:pt x="83" y="43"/>
                  <a:pt x="83" y="43"/>
                  <a:pt x="83" y="43"/>
                </a:cubicBezTo>
                <a:cubicBezTo>
                  <a:pt x="87" y="47"/>
                  <a:pt x="90" y="51"/>
                  <a:pt x="93" y="55"/>
                </a:cubicBezTo>
                <a:cubicBezTo>
                  <a:pt x="96" y="55"/>
                  <a:pt x="96" y="55"/>
                  <a:pt x="96" y="55"/>
                </a:cubicBezTo>
                <a:cubicBezTo>
                  <a:pt x="92" y="50"/>
                  <a:pt x="88" y="45"/>
                  <a:pt x="84" y="41"/>
                </a:cubicBezTo>
                <a:cubicBezTo>
                  <a:pt x="84" y="40"/>
                  <a:pt x="84" y="40"/>
                  <a:pt x="84" y="40"/>
                </a:cubicBezTo>
                <a:cubicBezTo>
                  <a:pt x="88" y="45"/>
                  <a:pt x="93" y="50"/>
                  <a:pt x="97" y="55"/>
                </a:cubicBezTo>
                <a:cubicBezTo>
                  <a:pt x="99" y="55"/>
                  <a:pt x="99" y="55"/>
                  <a:pt x="99" y="55"/>
                </a:cubicBezTo>
                <a:cubicBezTo>
                  <a:pt x="95" y="48"/>
                  <a:pt x="89" y="43"/>
                  <a:pt x="84" y="37"/>
                </a:cubicBezTo>
                <a:cubicBezTo>
                  <a:pt x="84" y="37"/>
                  <a:pt x="84" y="37"/>
                  <a:pt x="84" y="37"/>
                </a:cubicBezTo>
                <a:cubicBezTo>
                  <a:pt x="83" y="36"/>
                  <a:pt x="83" y="36"/>
                  <a:pt x="83" y="36"/>
                </a:cubicBezTo>
                <a:cubicBezTo>
                  <a:pt x="82" y="35"/>
                  <a:pt x="82" y="35"/>
                  <a:pt x="82" y="35"/>
                </a:cubicBezTo>
                <a:cubicBezTo>
                  <a:pt x="82" y="35"/>
                  <a:pt x="82" y="35"/>
                  <a:pt x="82" y="35"/>
                </a:cubicBezTo>
                <a:cubicBezTo>
                  <a:pt x="81" y="34"/>
                  <a:pt x="80" y="34"/>
                  <a:pt x="80" y="33"/>
                </a:cubicBezTo>
                <a:cubicBezTo>
                  <a:pt x="73" y="28"/>
                  <a:pt x="65" y="23"/>
                  <a:pt x="57" y="19"/>
                </a:cubicBezTo>
                <a:cubicBezTo>
                  <a:pt x="55" y="18"/>
                  <a:pt x="53" y="17"/>
                  <a:pt x="51" y="16"/>
                </a:cubicBezTo>
                <a:cubicBezTo>
                  <a:pt x="47" y="15"/>
                  <a:pt x="43" y="13"/>
                  <a:pt x="40" y="12"/>
                </a:cubicBezTo>
                <a:cubicBezTo>
                  <a:pt x="37" y="12"/>
                  <a:pt x="35" y="11"/>
                  <a:pt x="32" y="11"/>
                </a:cubicBezTo>
                <a:cubicBezTo>
                  <a:pt x="32" y="10"/>
                  <a:pt x="32" y="10"/>
                  <a:pt x="32" y="10"/>
                </a:cubicBezTo>
                <a:cubicBezTo>
                  <a:pt x="32" y="10"/>
                  <a:pt x="32" y="10"/>
                  <a:pt x="32" y="10"/>
                </a:cubicBezTo>
                <a:cubicBezTo>
                  <a:pt x="30" y="10"/>
                  <a:pt x="30" y="10"/>
                  <a:pt x="30" y="10"/>
                </a:cubicBezTo>
                <a:cubicBezTo>
                  <a:pt x="30" y="10"/>
                  <a:pt x="30" y="10"/>
                  <a:pt x="30" y="10"/>
                </a:cubicBezTo>
                <a:cubicBezTo>
                  <a:pt x="27" y="10"/>
                  <a:pt x="23" y="9"/>
                  <a:pt x="19" y="9"/>
                </a:cubicBezTo>
                <a:moveTo>
                  <a:pt x="391" y="43"/>
                </a:moveTo>
                <a:cubicBezTo>
                  <a:pt x="391" y="41"/>
                  <a:pt x="391" y="41"/>
                  <a:pt x="391" y="41"/>
                </a:cubicBezTo>
                <a:cubicBezTo>
                  <a:pt x="391" y="41"/>
                  <a:pt x="391" y="41"/>
                  <a:pt x="392" y="42"/>
                </a:cubicBezTo>
                <a:cubicBezTo>
                  <a:pt x="391" y="43"/>
                  <a:pt x="391" y="43"/>
                  <a:pt x="391" y="43"/>
                </a:cubicBezTo>
                <a:moveTo>
                  <a:pt x="402" y="46"/>
                </a:moveTo>
                <a:cubicBezTo>
                  <a:pt x="402" y="45"/>
                  <a:pt x="402" y="45"/>
                  <a:pt x="402" y="44"/>
                </a:cubicBezTo>
                <a:cubicBezTo>
                  <a:pt x="402" y="44"/>
                  <a:pt x="402" y="44"/>
                  <a:pt x="402" y="44"/>
                </a:cubicBezTo>
                <a:cubicBezTo>
                  <a:pt x="402" y="44"/>
                  <a:pt x="402" y="44"/>
                  <a:pt x="402" y="44"/>
                </a:cubicBezTo>
                <a:cubicBezTo>
                  <a:pt x="401" y="43"/>
                  <a:pt x="401" y="41"/>
                  <a:pt x="401" y="40"/>
                </a:cubicBezTo>
                <a:cubicBezTo>
                  <a:pt x="401" y="38"/>
                  <a:pt x="402" y="37"/>
                  <a:pt x="402" y="35"/>
                </a:cubicBezTo>
                <a:cubicBezTo>
                  <a:pt x="402" y="46"/>
                  <a:pt x="402" y="46"/>
                  <a:pt x="402" y="46"/>
                </a:cubicBezTo>
                <a:moveTo>
                  <a:pt x="389" y="40"/>
                </a:moveTo>
                <a:cubicBezTo>
                  <a:pt x="389" y="40"/>
                  <a:pt x="389" y="40"/>
                  <a:pt x="389" y="40"/>
                </a:cubicBezTo>
                <a:cubicBezTo>
                  <a:pt x="387" y="38"/>
                  <a:pt x="385" y="35"/>
                  <a:pt x="385" y="32"/>
                </a:cubicBezTo>
                <a:cubicBezTo>
                  <a:pt x="385" y="31"/>
                  <a:pt x="385" y="31"/>
                  <a:pt x="386" y="31"/>
                </a:cubicBezTo>
                <a:cubicBezTo>
                  <a:pt x="386" y="31"/>
                  <a:pt x="386" y="31"/>
                  <a:pt x="386" y="31"/>
                </a:cubicBezTo>
                <a:cubicBezTo>
                  <a:pt x="386" y="31"/>
                  <a:pt x="386" y="31"/>
                  <a:pt x="386" y="31"/>
                </a:cubicBezTo>
                <a:cubicBezTo>
                  <a:pt x="386" y="28"/>
                  <a:pt x="386" y="26"/>
                  <a:pt x="387" y="25"/>
                </a:cubicBezTo>
                <a:cubicBezTo>
                  <a:pt x="388" y="24"/>
                  <a:pt x="388" y="23"/>
                  <a:pt x="389" y="22"/>
                </a:cubicBezTo>
                <a:cubicBezTo>
                  <a:pt x="389" y="24"/>
                  <a:pt x="389" y="24"/>
                  <a:pt x="389" y="24"/>
                </a:cubicBezTo>
                <a:cubicBezTo>
                  <a:pt x="389" y="25"/>
                  <a:pt x="388" y="26"/>
                  <a:pt x="387" y="27"/>
                </a:cubicBezTo>
                <a:cubicBezTo>
                  <a:pt x="387" y="29"/>
                  <a:pt x="386" y="30"/>
                  <a:pt x="386" y="31"/>
                </a:cubicBezTo>
                <a:cubicBezTo>
                  <a:pt x="386" y="34"/>
                  <a:pt x="388" y="36"/>
                  <a:pt x="389" y="38"/>
                </a:cubicBezTo>
                <a:cubicBezTo>
                  <a:pt x="389" y="40"/>
                  <a:pt x="389" y="40"/>
                  <a:pt x="389" y="40"/>
                </a:cubicBezTo>
                <a:moveTo>
                  <a:pt x="391" y="21"/>
                </a:moveTo>
                <a:cubicBezTo>
                  <a:pt x="391" y="19"/>
                  <a:pt x="391" y="19"/>
                  <a:pt x="391" y="19"/>
                </a:cubicBezTo>
                <a:cubicBezTo>
                  <a:pt x="391" y="19"/>
                  <a:pt x="392" y="18"/>
                  <a:pt x="392" y="18"/>
                </a:cubicBezTo>
                <a:cubicBezTo>
                  <a:pt x="395" y="16"/>
                  <a:pt x="398" y="14"/>
                  <a:pt x="402" y="14"/>
                </a:cubicBezTo>
                <a:cubicBezTo>
                  <a:pt x="402" y="15"/>
                  <a:pt x="402" y="15"/>
                  <a:pt x="402" y="15"/>
                </a:cubicBezTo>
                <a:cubicBezTo>
                  <a:pt x="402" y="15"/>
                  <a:pt x="402" y="15"/>
                  <a:pt x="401" y="15"/>
                </a:cubicBezTo>
                <a:cubicBezTo>
                  <a:pt x="401" y="15"/>
                  <a:pt x="401" y="15"/>
                  <a:pt x="401" y="15"/>
                </a:cubicBezTo>
                <a:cubicBezTo>
                  <a:pt x="401" y="15"/>
                  <a:pt x="401" y="15"/>
                  <a:pt x="401" y="15"/>
                </a:cubicBezTo>
                <a:cubicBezTo>
                  <a:pt x="396" y="15"/>
                  <a:pt x="393" y="18"/>
                  <a:pt x="391" y="21"/>
                </a:cubicBezTo>
                <a:moveTo>
                  <a:pt x="404" y="15"/>
                </a:moveTo>
                <a:cubicBezTo>
                  <a:pt x="404" y="12"/>
                  <a:pt x="404" y="12"/>
                  <a:pt x="404" y="12"/>
                </a:cubicBezTo>
                <a:cubicBezTo>
                  <a:pt x="406" y="9"/>
                  <a:pt x="410" y="7"/>
                  <a:pt x="413" y="7"/>
                </a:cubicBezTo>
                <a:cubicBezTo>
                  <a:pt x="414" y="7"/>
                  <a:pt x="414" y="7"/>
                  <a:pt x="414" y="7"/>
                </a:cubicBezTo>
                <a:cubicBezTo>
                  <a:pt x="417" y="8"/>
                  <a:pt x="420" y="9"/>
                  <a:pt x="421" y="12"/>
                </a:cubicBezTo>
                <a:cubicBezTo>
                  <a:pt x="422" y="14"/>
                  <a:pt x="422" y="15"/>
                  <a:pt x="422" y="15"/>
                </a:cubicBezTo>
                <a:cubicBezTo>
                  <a:pt x="422" y="19"/>
                  <a:pt x="420" y="21"/>
                  <a:pt x="419" y="25"/>
                </a:cubicBezTo>
                <a:cubicBezTo>
                  <a:pt x="418" y="26"/>
                  <a:pt x="417" y="27"/>
                  <a:pt x="415" y="27"/>
                </a:cubicBezTo>
                <a:cubicBezTo>
                  <a:pt x="413" y="28"/>
                  <a:pt x="411" y="28"/>
                  <a:pt x="409" y="28"/>
                </a:cubicBezTo>
                <a:cubicBezTo>
                  <a:pt x="409" y="28"/>
                  <a:pt x="409" y="28"/>
                  <a:pt x="409" y="28"/>
                </a:cubicBezTo>
                <a:cubicBezTo>
                  <a:pt x="409" y="29"/>
                  <a:pt x="409" y="29"/>
                  <a:pt x="409" y="29"/>
                </a:cubicBezTo>
                <a:cubicBezTo>
                  <a:pt x="407" y="30"/>
                  <a:pt x="406" y="32"/>
                  <a:pt x="404" y="35"/>
                </a:cubicBezTo>
                <a:cubicBezTo>
                  <a:pt x="404" y="32"/>
                  <a:pt x="404" y="32"/>
                  <a:pt x="404" y="32"/>
                </a:cubicBezTo>
                <a:cubicBezTo>
                  <a:pt x="406" y="30"/>
                  <a:pt x="407" y="29"/>
                  <a:pt x="409" y="27"/>
                </a:cubicBezTo>
                <a:cubicBezTo>
                  <a:pt x="410" y="27"/>
                  <a:pt x="411" y="27"/>
                  <a:pt x="413" y="26"/>
                </a:cubicBezTo>
                <a:cubicBezTo>
                  <a:pt x="414" y="26"/>
                  <a:pt x="416" y="26"/>
                  <a:pt x="417" y="25"/>
                </a:cubicBezTo>
                <a:cubicBezTo>
                  <a:pt x="418" y="25"/>
                  <a:pt x="418" y="25"/>
                  <a:pt x="418" y="25"/>
                </a:cubicBezTo>
                <a:cubicBezTo>
                  <a:pt x="418" y="24"/>
                  <a:pt x="418" y="24"/>
                  <a:pt x="418" y="24"/>
                </a:cubicBezTo>
                <a:cubicBezTo>
                  <a:pt x="419" y="22"/>
                  <a:pt x="420" y="19"/>
                  <a:pt x="420" y="16"/>
                </a:cubicBezTo>
                <a:cubicBezTo>
                  <a:pt x="420" y="14"/>
                  <a:pt x="420" y="12"/>
                  <a:pt x="419" y="11"/>
                </a:cubicBezTo>
                <a:cubicBezTo>
                  <a:pt x="419" y="11"/>
                  <a:pt x="419" y="11"/>
                  <a:pt x="419" y="11"/>
                </a:cubicBezTo>
                <a:cubicBezTo>
                  <a:pt x="419" y="11"/>
                  <a:pt x="419" y="11"/>
                  <a:pt x="419" y="11"/>
                </a:cubicBezTo>
                <a:cubicBezTo>
                  <a:pt x="419" y="10"/>
                  <a:pt x="418" y="9"/>
                  <a:pt x="417" y="9"/>
                </a:cubicBezTo>
                <a:cubicBezTo>
                  <a:pt x="416" y="8"/>
                  <a:pt x="415" y="8"/>
                  <a:pt x="414" y="8"/>
                </a:cubicBezTo>
                <a:cubicBezTo>
                  <a:pt x="413" y="8"/>
                  <a:pt x="412" y="8"/>
                  <a:pt x="411" y="8"/>
                </a:cubicBezTo>
                <a:cubicBezTo>
                  <a:pt x="411" y="8"/>
                  <a:pt x="411" y="8"/>
                  <a:pt x="411" y="8"/>
                </a:cubicBezTo>
                <a:cubicBezTo>
                  <a:pt x="411" y="8"/>
                  <a:pt x="411" y="8"/>
                  <a:pt x="411" y="8"/>
                </a:cubicBezTo>
                <a:cubicBezTo>
                  <a:pt x="409" y="9"/>
                  <a:pt x="408" y="11"/>
                  <a:pt x="407" y="12"/>
                </a:cubicBezTo>
                <a:cubicBezTo>
                  <a:pt x="406" y="13"/>
                  <a:pt x="405" y="14"/>
                  <a:pt x="404" y="15"/>
                </a:cubicBezTo>
                <a:moveTo>
                  <a:pt x="413" y="5"/>
                </a:moveTo>
                <a:cubicBezTo>
                  <a:pt x="409" y="5"/>
                  <a:pt x="405" y="8"/>
                  <a:pt x="403" y="12"/>
                </a:cubicBezTo>
                <a:cubicBezTo>
                  <a:pt x="402" y="12"/>
                  <a:pt x="402" y="12"/>
                  <a:pt x="402" y="12"/>
                </a:cubicBezTo>
                <a:cubicBezTo>
                  <a:pt x="398" y="12"/>
                  <a:pt x="394" y="14"/>
                  <a:pt x="391" y="16"/>
                </a:cubicBezTo>
                <a:cubicBezTo>
                  <a:pt x="391" y="16"/>
                  <a:pt x="391" y="16"/>
                  <a:pt x="391" y="16"/>
                </a:cubicBezTo>
                <a:cubicBezTo>
                  <a:pt x="390" y="17"/>
                  <a:pt x="390" y="17"/>
                  <a:pt x="390" y="17"/>
                </a:cubicBezTo>
                <a:cubicBezTo>
                  <a:pt x="390" y="17"/>
                  <a:pt x="389" y="18"/>
                  <a:pt x="389" y="18"/>
                </a:cubicBezTo>
                <a:cubicBezTo>
                  <a:pt x="388" y="20"/>
                  <a:pt x="387" y="22"/>
                  <a:pt x="385" y="24"/>
                </a:cubicBezTo>
                <a:cubicBezTo>
                  <a:pt x="384" y="26"/>
                  <a:pt x="384" y="28"/>
                  <a:pt x="384" y="30"/>
                </a:cubicBezTo>
                <a:cubicBezTo>
                  <a:pt x="383" y="31"/>
                  <a:pt x="383" y="31"/>
                  <a:pt x="383" y="32"/>
                </a:cubicBezTo>
                <a:cubicBezTo>
                  <a:pt x="383" y="35"/>
                  <a:pt x="385" y="39"/>
                  <a:pt x="387" y="41"/>
                </a:cubicBezTo>
                <a:cubicBezTo>
                  <a:pt x="387" y="42"/>
                  <a:pt x="387" y="42"/>
                  <a:pt x="387" y="42"/>
                </a:cubicBezTo>
                <a:cubicBezTo>
                  <a:pt x="387" y="42"/>
                  <a:pt x="387" y="43"/>
                  <a:pt x="386" y="44"/>
                </a:cubicBezTo>
                <a:cubicBezTo>
                  <a:pt x="386" y="45"/>
                  <a:pt x="385" y="46"/>
                  <a:pt x="385" y="47"/>
                </a:cubicBezTo>
                <a:cubicBezTo>
                  <a:pt x="385" y="48"/>
                  <a:pt x="385" y="49"/>
                  <a:pt x="385" y="49"/>
                </a:cubicBezTo>
                <a:cubicBezTo>
                  <a:pt x="385" y="51"/>
                  <a:pt x="385" y="53"/>
                  <a:pt x="386" y="55"/>
                </a:cubicBezTo>
                <a:cubicBezTo>
                  <a:pt x="388" y="55"/>
                  <a:pt x="388" y="55"/>
                  <a:pt x="388" y="55"/>
                </a:cubicBezTo>
                <a:cubicBezTo>
                  <a:pt x="387" y="53"/>
                  <a:pt x="387" y="51"/>
                  <a:pt x="387" y="49"/>
                </a:cubicBezTo>
                <a:cubicBezTo>
                  <a:pt x="387" y="49"/>
                  <a:pt x="387" y="48"/>
                  <a:pt x="387" y="48"/>
                </a:cubicBezTo>
                <a:cubicBezTo>
                  <a:pt x="387" y="48"/>
                  <a:pt x="387" y="48"/>
                  <a:pt x="387" y="48"/>
                </a:cubicBezTo>
                <a:cubicBezTo>
                  <a:pt x="387" y="48"/>
                  <a:pt x="387" y="48"/>
                  <a:pt x="387" y="48"/>
                </a:cubicBezTo>
                <a:cubicBezTo>
                  <a:pt x="387" y="47"/>
                  <a:pt x="387" y="46"/>
                  <a:pt x="388" y="45"/>
                </a:cubicBezTo>
                <a:cubicBezTo>
                  <a:pt x="388" y="45"/>
                  <a:pt x="389" y="44"/>
                  <a:pt x="389" y="44"/>
                </a:cubicBezTo>
                <a:cubicBezTo>
                  <a:pt x="389" y="47"/>
                  <a:pt x="389" y="47"/>
                  <a:pt x="389" y="47"/>
                </a:cubicBezTo>
                <a:cubicBezTo>
                  <a:pt x="388" y="48"/>
                  <a:pt x="388" y="48"/>
                  <a:pt x="388" y="48"/>
                </a:cubicBezTo>
                <a:cubicBezTo>
                  <a:pt x="388" y="48"/>
                  <a:pt x="388" y="48"/>
                  <a:pt x="388" y="48"/>
                </a:cubicBezTo>
                <a:cubicBezTo>
                  <a:pt x="388" y="48"/>
                  <a:pt x="388" y="48"/>
                  <a:pt x="388" y="48"/>
                </a:cubicBezTo>
                <a:cubicBezTo>
                  <a:pt x="388" y="50"/>
                  <a:pt x="388" y="52"/>
                  <a:pt x="389" y="54"/>
                </a:cubicBezTo>
                <a:cubicBezTo>
                  <a:pt x="389" y="55"/>
                  <a:pt x="389" y="55"/>
                  <a:pt x="389" y="55"/>
                </a:cubicBezTo>
                <a:cubicBezTo>
                  <a:pt x="392" y="55"/>
                  <a:pt x="392" y="55"/>
                  <a:pt x="392" y="55"/>
                </a:cubicBezTo>
                <a:cubicBezTo>
                  <a:pt x="392" y="55"/>
                  <a:pt x="391" y="54"/>
                  <a:pt x="391" y="53"/>
                </a:cubicBezTo>
                <a:cubicBezTo>
                  <a:pt x="390" y="52"/>
                  <a:pt x="390" y="51"/>
                  <a:pt x="390" y="49"/>
                </a:cubicBezTo>
                <a:cubicBezTo>
                  <a:pt x="391" y="47"/>
                  <a:pt x="391" y="47"/>
                  <a:pt x="391" y="47"/>
                </a:cubicBezTo>
                <a:cubicBezTo>
                  <a:pt x="394" y="41"/>
                  <a:pt x="394" y="41"/>
                  <a:pt x="394" y="41"/>
                </a:cubicBezTo>
                <a:cubicBezTo>
                  <a:pt x="394" y="41"/>
                  <a:pt x="394" y="41"/>
                  <a:pt x="394" y="41"/>
                </a:cubicBezTo>
                <a:cubicBezTo>
                  <a:pt x="393" y="40"/>
                  <a:pt x="392" y="39"/>
                  <a:pt x="391" y="38"/>
                </a:cubicBezTo>
                <a:cubicBezTo>
                  <a:pt x="391" y="38"/>
                  <a:pt x="391" y="38"/>
                  <a:pt x="391" y="38"/>
                </a:cubicBezTo>
                <a:cubicBezTo>
                  <a:pt x="391" y="37"/>
                  <a:pt x="391" y="37"/>
                  <a:pt x="391" y="37"/>
                </a:cubicBezTo>
                <a:cubicBezTo>
                  <a:pt x="391" y="37"/>
                  <a:pt x="391" y="37"/>
                  <a:pt x="391" y="37"/>
                </a:cubicBezTo>
                <a:cubicBezTo>
                  <a:pt x="390" y="36"/>
                  <a:pt x="390" y="36"/>
                  <a:pt x="390" y="36"/>
                </a:cubicBezTo>
                <a:cubicBezTo>
                  <a:pt x="389" y="35"/>
                  <a:pt x="388" y="33"/>
                  <a:pt x="388" y="31"/>
                </a:cubicBezTo>
                <a:cubicBezTo>
                  <a:pt x="388" y="30"/>
                  <a:pt x="389" y="29"/>
                  <a:pt x="389" y="28"/>
                </a:cubicBezTo>
                <a:cubicBezTo>
                  <a:pt x="389" y="28"/>
                  <a:pt x="389" y="28"/>
                  <a:pt x="389" y="28"/>
                </a:cubicBezTo>
                <a:cubicBezTo>
                  <a:pt x="389" y="28"/>
                  <a:pt x="389" y="28"/>
                  <a:pt x="389" y="28"/>
                </a:cubicBezTo>
                <a:cubicBezTo>
                  <a:pt x="390" y="27"/>
                  <a:pt x="390" y="26"/>
                  <a:pt x="391" y="24"/>
                </a:cubicBezTo>
                <a:cubicBezTo>
                  <a:pt x="393" y="21"/>
                  <a:pt x="396" y="17"/>
                  <a:pt x="401" y="17"/>
                </a:cubicBezTo>
                <a:cubicBezTo>
                  <a:pt x="401" y="17"/>
                  <a:pt x="402" y="17"/>
                  <a:pt x="402" y="17"/>
                </a:cubicBezTo>
                <a:cubicBezTo>
                  <a:pt x="402" y="18"/>
                  <a:pt x="402" y="18"/>
                  <a:pt x="402" y="18"/>
                </a:cubicBezTo>
                <a:cubicBezTo>
                  <a:pt x="404" y="17"/>
                  <a:pt x="404" y="17"/>
                  <a:pt x="404" y="17"/>
                </a:cubicBezTo>
                <a:cubicBezTo>
                  <a:pt x="404" y="17"/>
                  <a:pt x="404" y="17"/>
                  <a:pt x="404" y="17"/>
                </a:cubicBezTo>
                <a:cubicBezTo>
                  <a:pt x="404" y="17"/>
                  <a:pt x="404" y="17"/>
                  <a:pt x="404" y="17"/>
                </a:cubicBezTo>
                <a:cubicBezTo>
                  <a:pt x="406" y="16"/>
                  <a:pt x="407" y="15"/>
                  <a:pt x="408" y="13"/>
                </a:cubicBezTo>
                <a:cubicBezTo>
                  <a:pt x="409" y="12"/>
                  <a:pt x="410" y="11"/>
                  <a:pt x="411" y="10"/>
                </a:cubicBezTo>
                <a:cubicBezTo>
                  <a:pt x="412" y="10"/>
                  <a:pt x="413" y="10"/>
                  <a:pt x="414" y="10"/>
                </a:cubicBezTo>
                <a:cubicBezTo>
                  <a:pt x="414" y="10"/>
                  <a:pt x="414" y="10"/>
                  <a:pt x="414" y="10"/>
                </a:cubicBezTo>
                <a:cubicBezTo>
                  <a:pt x="415" y="10"/>
                  <a:pt x="415" y="10"/>
                  <a:pt x="416" y="11"/>
                </a:cubicBezTo>
                <a:cubicBezTo>
                  <a:pt x="417" y="11"/>
                  <a:pt x="417" y="11"/>
                  <a:pt x="418" y="12"/>
                </a:cubicBezTo>
                <a:cubicBezTo>
                  <a:pt x="418" y="13"/>
                  <a:pt x="418" y="14"/>
                  <a:pt x="418" y="16"/>
                </a:cubicBezTo>
                <a:cubicBezTo>
                  <a:pt x="418" y="18"/>
                  <a:pt x="417" y="21"/>
                  <a:pt x="416" y="23"/>
                </a:cubicBezTo>
                <a:cubicBezTo>
                  <a:pt x="415" y="24"/>
                  <a:pt x="414" y="24"/>
                  <a:pt x="412" y="24"/>
                </a:cubicBezTo>
                <a:cubicBezTo>
                  <a:pt x="411" y="25"/>
                  <a:pt x="409" y="25"/>
                  <a:pt x="408" y="25"/>
                </a:cubicBezTo>
                <a:cubicBezTo>
                  <a:pt x="408" y="25"/>
                  <a:pt x="408" y="25"/>
                  <a:pt x="408" y="25"/>
                </a:cubicBezTo>
                <a:cubicBezTo>
                  <a:pt x="408" y="26"/>
                  <a:pt x="408" y="26"/>
                  <a:pt x="408" y="26"/>
                </a:cubicBezTo>
                <a:cubicBezTo>
                  <a:pt x="406" y="27"/>
                  <a:pt x="404" y="29"/>
                  <a:pt x="403" y="31"/>
                </a:cubicBezTo>
                <a:cubicBezTo>
                  <a:pt x="400" y="34"/>
                  <a:pt x="399" y="37"/>
                  <a:pt x="399" y="40"/>
                </a:cubicBezTo>
                <a:cubicBezTo>
                  <a:pt x="399" y="42"/>
                  <a:pt x="400" y="43"/>
                  <a:pt x="400" y="44"/>
                </a:cubicBezTo>
                <a:cubicBezTo>
                  <a:pt x="400" y="45"/>
                  <a:pt x="400" y="46"/>
                  <a:pt x="401" y="47"/>
                </a:cubicBezTo>
                <a:cubicBezTo>
                  <a:pt x="401" y="48"/>
                  <a:pt x="402" y="48"/>
                  <a:pt x="402" y="49"/>
                </a:cubicBezTo>
                <a:cubicBezTo>
                  <a:pt x="403" y="49"/>
                  <a:pt x="403" y="49"/>
                  <a:pt x="403" y="49"/>
                </a:cubicBezTo>
                <a:cubicBezTo>
                  <a:pt x="404" y="51"/>
                  <a:pt x="404" y="51"/>
                  <a:pt x="404" y="51"/>
                </a:cubicBezTo>
                <a:cubicBezTo>
                  <a:pt x="404" y="51"/>
                  <a:pt x="404" y="51"/>
                  <a:pt x="404" y="51"/>
                </a:cubicBezTo>
                <a:cubicBezTo>
                  <a:pt x="405" y="51"/>
                  <a:pt x="406" y="51"/>
                  <a:pt x="407" y="52"/>
                </a:cubicBezTo>
                <a:cubicBezTo>
                  <a:pt x="406" y="52"/>
                  <a:pt x="405" y="53"/>
                  <a:pt x="404" y="53"/>
                </a:cubicBezTo>
                <a:cubicBezTo>
                  <a:pt x="404" y="53"/>
                  <a:pt x="404" y="53"/>
                  <a:pt x="404" y="53"/>
                </a:cubicBezTo>
                <a:cubicBezTo>
                  <a:pt x="403" y="53"/>
                  <a:pt x="403" y="53"/>
                  <a:pt x="403" y="53"/>
                </a:cubicBezTo>
                <a:cubicBezTo>
                  <a:pt x="402" y="54"/>
                  <a:pt x="402" y="54"/>
                  <a:pt x="402" y="54"/>
                </a:cubicBezTo>
                <a:cubicBezTo>
                  <a:pt x="402" y="54"/>
                  <a:pt x="402" y="54"/>
                  <a:pt x="402" y="54"/>
                </a:cubicBezTo>
                <a:cubicBezTo>
                  <a:pt x="401" y="54"/>
                  <a:pt x="399" y="55"/>
                  <a:pt x="397" y="55"/>
                </a:cubicBezTo>
                <a:cubicBezTo>
                  <a:pt x="404" y="55"/>
                  <a:pt x="404" y="55"/>
                  <a:pt x="404" y="55"/>
                </a:cubicBezTo>
                <a:cubicBezTo>
                  <a:pt x="404" y="55"/>
                  <a:pt x="404" y="55"/>
                  <a:pt x="404" y="55"/>
                </a:cubicBezTo>
                <a:cubicBezTo>
                  <a:pt x="406" y="55"/>
                  <a:pt x="408" y="54"/>
                  <a:pt x="409" y="53"/>
                </a:cubicBezTo>
                <a:cubicBezTo>
                  <a:pt x="410" y="52"/>
                  <a:pt x="410" y="52"/>
                  <a:pt x="410" y="52"/>
                </a:cubicBezTo>
                <a:cubicBezTo>
                  <a:pt x="409" y="51"/>
                  <a:pt x="409" y="51"/>
                  <a:pt x="409" y="51"/>
                </a:cubicBezTo>
                <a:cubicBezTo>
                  <a:pt x="407" y="50"/>
                  <a:pt x="406" y="49"/>
                  <a:pt x="404" y="48"/>
                </a:cubicBezTo>
                <a:cubicBezTo>
                  <a:pt x="404" y="46"/>
                  <a:pt x="404" y="46"/>
                  <a:pt x="404" y="46"/>
                </a:cubicBezTo>
                <a:cubicBezTo>
                  <a:pt x="406" y="48"/>
                  <a:pt x="407" y="49"/>
                  <a:pt x="409" y="50"/>
                </a:cubicBezTo>
                <a:cubicBezTo>
                  <a:pt x="411" y="50"/>
                  <a:pt x="414" y="51"/>
                  <a:pt x="416" y="51"/>
                </a:cubicBezTo>
                <a:cubicBezTo>
                  <a:pt x="418" y="51"/>
                  <a:pt x="419" y="51"/>
                  <a:pt x="420" y="50"/>
                </a:cubicBezTo>
                <a:cubicBezTo>
                  <a:pt x="421" y="51"/>
                  <a:pt x="421" y="51"/>
                  <a:pt x="421" y="51"/>
                </a:cubicBezTo>
                <a:cubicBezTo>
                  <a:pt x="422" y="51"/>
                  <a:pt x="422" y="52"/>
                  <a:pt x="423" y="52"/>
                </a:cubicBezTo>
                <a:cubicBezTo>
                  <a:pt x="423" y="52"/>
                  <a:pt x="423" y="52"/>
                  <a:pt x="423" y="52"/>
                </a:cubicBezTo>
                <a:cubicBezTo>
                  <a:pt x="423" y="52"/>
                  <a:pt x="424" y="51"/>
                  <a:pt x="425" y="51"/>
                </a:cubicBezTo>
                <a:cubicBezTo>
                  <a:pt x="425" y="51"/>
                  <a:pt x="426" y="51"/>
                  <a:pt x="426" y="51"/>
                </a:cubicBezTo>
                <a:cubicBezTo>
                  <a:pt x="426" y="51"/>
                  <a:pt x="426" y="51"/>
                  <a:pt x="426" y="51"/>
                </a:cubicBezTo>
                <a:cubicBezTo>
                  <a:pt x="427" y="51"/>
                  <a:pt x="427" y="51"/>
                  <a:pt x="427" y="51"/>
                </a:cubicBezTo>
                <a:cubicBezTo>
                  <a:pt x="427" y="50"/>
                  <a:pt x="427" y="50"/>
                  <a:pt x="427" y="50"/>
                </a:cubicBezTo>
                <a:cubicBezTo>
                  <a:pt x="427" y="49"/>
                  <a:pt x="427" y="49"/>
                  <a:pt x="427" y="49"/>
                </a:cubicBezTo>
                <a:cubicBezTo>
                  <a:pt x="427" y="47"/>
                  <a:pt x="426" y="45"/>
                  <a:pt x="425" y="44"/>
                </a:cubicBezTo>
                <a:cubicBezTo>
                  <a:pt x="424" y="42"/>
                  <a:pt x="423" y="41"/>
                  <a:pt x="422" y="40"/>
                </a:cubicBezTo>
                <a:cubicBezTo>
                  <a:pt x="423" y="34"/>
                  <a:pt x="427" y="30"/>
                  <a:pt x="430" y="25"/>
                </a:cubicBezTo>
                <a:cubicBezTo>
                  <a:pt x="430" y="11"/>
                  <a:pt x="430" y="11"/>
                  <a:pt x="430" y="11"/>
                </a:cubicBezTo>
                <a:cubicBezTo>
                  <a:pt x="430" y="13"/>
                  <a:pt x="429" y="16"/>
                  <a:pt x="429" y="18"/>
                </a:cubicBezTo>
                <a:cubicBezTo>
                  <a:pt x="429" y="20"/>
                  <a:pt x="429" y="21"/>
                  <a:pt x="430" y="23"/>
                </a:cubicBezTo>
                <a:cubicBezTo>
                  <a:pt x="426" y="28"/>
                  <a:pt x="421" y="33"/>
                  <a:pt x="420" y="40"/>
                </a:cubicBezTo>
                <a:cubicBezTo>
                  <a:pt x="420" y="40"/>
                  <a:pt x="420" y="40"/>
                  <a:pt x="420" y="40"/>
                </a:cubicBezTo>
                <a:cubicBezTo>
                  <a:pt x="421" y="41"/>
                  <a:pt x="421" y="41"/>
                  <a:pt x="421" y="41"/>
                </a:cubicBezTo>
                <a:cubicBezTo>
                  <a:pt x="421" y="42"/>
                  <a:pt x="423" y="44"/>
                  <a:pt x="424" y="45"/>
                </a:cubicBezTo>
                <a:cubicBezTo>
                  <a:pt x="425" y="46"/>
                  <a:pt x="425" y="47"/>
                  <a:pt x="425" y="49"/>
                </a:cubicBezTo>
                <a:cubicBezTo>
                  <a:pt x="425" y="49"/>
                  <a:pt x="425" y="49"/>
                  <a:pt x="425" y="49"/>
                </a:cubicBezTo>
                <a:cubicBezTo>
                  <a:pt x="425" y="49"/>
                  <a:pt x="424" y="49"/>
                  <a:pt x="424" y="49"/>
                </a:cubicBezTo>
                <a:cubicBezTo>
                  <a:pt x="423" y="49"/>
                  <a:pt x="423" y="50"/>
                  <a:pt x="423" y="50"/>
                </a:cubicBezTo>
                <a:cubicBezTo>
                  <a:pt x="423" y="50"/>
                  <a:pt x="423" y="50"/>
                  <a:pt x="423" y="50"/>
                </a:cubicBezTo>
                <a:cubicBezTo>
                  <a:pt x="422" y="49"/>
                  <a:pt x="422" y="49"/>
                  <a:pt x="422" y="49"/>
                </a:cubicBezTo>
                <a:cubicBezTo>
                  <a:pt x="422" y="49"/>
                  <a:pt x="422" y="49"/>
                  <a:pt x="422" y="49"/>
                </a:cubicBezTo>
                <a:cubicBezTo>
                  <a:pt x="422" y="48"/>
                  <a:pt x="422" y="48"/>
                  <a:pt x="422" y="48"/>
                </a:cubicBezTo>
                <a:cubicBezTo>
                  <a:pt x="421" y="48"/>
                  <a:pt x="421" y="48"/>
                  <a:pt x="421" y="48"/>
                </a:cubicBezTo>
                <a:cubicBezTo>
                  <a:pt x="419" y="49"/>
                  <a:pt x="418" y="49"/>
                  <a:pt x="416" y="49"/>
                </a:cubicBezTo>
                <a:cubicBezTo>
                  <a:pt x="416" y="49"/>
                  <a:pt x="416" y="49"/>
                  <a:pt x="416" y="49"/>
                </a:cubicBezTo>
                <a:cubicBezTo>
                  <a:pt x="416" y="49"/>
                  <a:pt x="416" y="49"/>
                  <a:pt x="416" y="49"/>
                </a:cubicBezTo>
                <a:cubicBezTo>
                  <a:pt x="414" y="49"/>
                  <a:pt x="412" y="48"/>
                  <a:pt x="410" y="48"/>
                </a:cubicBezTo>
                <a:cubicBezTo>
                  <a:pt x="408" y="47"/>
                  <a:pt x="407" y="46"/>
                  <a:pt x="406" y="44"/>
                </a:cubicBezTo>
                <a:cubicBezTo>
                  <a:pt x="405" y="43"/>
                  <a:pt x="405" y="42"/>
                  <a:pt x="405" y="41"/>
                </a:cubicBezTo>
                <a:cubicBezTo>
                  <a:pt x="405" y="37"/>
                  <a:pt x="407" y="33"/>
                  <a:pt x="410" y="30"/>
                </a:cubicBezTo>
                <a:cubicBezTo>
                  <a:pt x="412" y="30"/>
                  <a:pt x="414" y="30"/>
                  <a:pt x="415" y="29"/>
                </a:cubicBezTo>
                <a:cubicBezTo>
                  <a:pt x="417" y="29"/>
                  <a:pt x="419" y="28"/>
                  <a:pt x="421" y="26"/>
                </a:cubicBezTo>
                <a:cubicBezTo>
                  <a:pt x="421" y="26"/>
                  <a:pt x="421" y="26"/>
                  <a:pt x="421" y="26"/>
                </a:cubicBezTo>
                <a:cubicBezTo>
                  <a:pt x="421" y="26"/>
                  <a:pt x="421" y="26"/>
                  <a:pt x="421" y="26"/>
                </a:cubicBezTo>
                <a:cubicBezTo>
                  <a:pt x="422" y="22"/>
                  <a:pt x="424" y="19"/>
                  <a:pt x="424" y="15"/>
                </a:cubicBezTo>
                <a:cubicBezTo>
                  <a:pt x="424" y="14"/>
                  <a:pt x="424" y="13"/>
                  <a:pt x="423" y="12"/>
                </a:cubicBezTo>
                <a:cubicBezTo>
                  <a:pt x="423" y="12"/>
                  <a:pt x="423" y="12"/>
                  <a:pt x="423" y="12"/>
                </a:cubicBezTo>
                <a:cubicBezTo>
                  <a:pt x="423" y="12"/>
                  <a:pt x="423" y="12"/>
                  <a:pt x="423" y="12"/>
                </a:cubicBezTo>
                <a:cubicBezTo>
                  <a:pt x="422" y="8"/>
                  <a:pt x="418" y="6"/>
                  <a:pt x="414" y="5"/>
                </a:cubicBezTo>
                <a:cubicBezTo>
                  <a:pt x="414" y="5"/>
                  <a:pt x="414" y="5"/>
                  <a:pt x="414" y="5"/>
                </a:cubicBezTo>
                <a:cubicBezTo>
                  <a:pt x="414" y="5"/>
                  <a:pt x="414" y="5"/>
                  <a:pt x="414" y="5"/>
                </a:cubicBezTo>
                <a:cubicBezTo>
                  <a:pt x="414" y="5"/>
                  <a:pt x="414" y="5"/>
                  <a:pt x="413" y="5"/>
                </a:cubicBezTo>
                <a:moveTo>
                  <a:pt x="1113" y="55"/>
                </a:moveTo>
                <a:cubicBezTo>
                  <a:pt x="1113" y="54"/>
                  <a:pt x="1113" y="54"/>
                  <a:pt x="1113" y="54"/>
                </a:cubicBezTo>
                <a:cubicBezTo>
                  <a:pt x="1113" y="54"/>
                  <a:pt x="1114" y="54"/>
                  <a:pt x="1115" y="54"/>
                </a:cubicBezTo>
                <a:cubicBezTo>
                  <a:pt x="1115" y="55"/>
                  <a:pt x="1115" y="55"/>
                  <a:pt x="1115" y="55"/>
                </a:cubicBezTo>
                <a:cubicBezTo>
                  <a:pt x="1114" y="55"/>
                  <a:pt x="1113" y="55"/>
                  <a:pt x="1113" y="55"/>
                </a:cubicBezTo>
                <a:moveTo>
                  <a:pt x="1174" y="51"/>
                </a:moveTo>
                <a:cubicBezTo>
                  <a:pt x="1169" y="50"/>
                  <a:pt x="1165" y="50"/>
                  <a:pt x="1161" y="50"/>
                </a:cubicBezTo>
                <a:cubicBezTo>
                  <a:pt x="1161" y="48"/>
                  <a:pt x="1161" y="48"/>
                  <a:pt x="1161" y="48"/>
                </a:cubicBezTo>
                <a:cubicBezTo>
                  <a:pt x="1161" y="48"/>
                  <a:pt x="1162" y="49"/>
                  <a:pt x="1162" y="49"/>
                </a:cubicBezTo>
                <a:cubicBezTo>
                  <a:pt x="1162" y="49"/>
                  <a:pt x="1162" y="49"/>
                  <a:pt x="1162" y="49"/>
                </a:cubicBezTo>
                <a:cubicBezTo>
                  <a:pt x="1174" y="49"/>
                  <a:pt x="1174" y="49"/>
                  <a:pt x="1174" y="49"/>
                </a:cubicBezTo>
                <a:cubicBezTo>
                  <a:pt x="1174" y="51"/>
                  <a:pt x="1174" y="51"/>
                  <a:pt x="1174" y="51"/>
                </a:cubicBezTo>
                <a:moveTo>
                  <a:pt x="1115" y="47"/>
                </a:moveTo>
                <a:cubicBezTo>
                  <a:pt x="1114" y="47"/>
                  <a:pt x="1113" y="46"/>
                  <a:pt x="1113" y="46"/>
                </a:cubicBezTo>
                <a:cubicBezTo>
                  <a:pt x="1113" y="43"/>
                  <a:pt x="1113" y="43"/>
                  <a:pt x="1113" y="43"/>
                </a:cubicBezTo>
                <a:cubicBezTo>
                  <a:pt x="1113" y="44"/>
                  <a:pt x="1114" y="45"/>
                  <a:pt x="1115" y="45"/>
                </a:cubicBezTo>
                <a:cubicBezTo>
                  <a:pt x="1115" y="47"/>
                  <a:pt x="1115" y="47"/>
                  <a:pt x="1115" y="47"/>
                </a:cubicBezTo>
                <a:moveTo>
                  <a:pt x="1219" y="42"/>
                </a:moveTo>
                <a:cubicBezTo>
                  <a:pt x="1219" y="42"/>
                  <a:pt x="1220" y="42"/>
                  <a:pt x="1221" y="41"/>
                </a:cubicBezTo>
                <a:cubicBezTo>
                  <a:pt x="1221" y="41"/>
                  <a:pt x="1221" y="41"/>
                  <a:pt x="1221" y="41"/>
                </a:cubicBezTo>
                <a:cubicBezTo>
                  <a:pt x="1221" y="41"/>
                  <a:pt x="1221" y="41"/>
                  <a:pt x="1221" y="41"/>
                </a:cubicBezTo>
                <a:cubicBezTo>
                  <a:pt x="1221" y="44"/>
                  <a:pt x="1221" y="44"/>
                  <a:pt x="1221" y="44"/>
                </a:cubicBezTo>
                <a:cubicBezTo>
                  <a:pt x="1221" y="44"/>
                  <a:pt x="1220" y="44"/>
                  <a:pt x="1220" y="44"/>
                </a:cubicBezTo>
                <a:cubicBezTo>
                  <a:pt x="1220" y="44"/>
                  <a:pt x="1220" y="44"/>
                  <a:pt x="1220" y="44"/>
                </a:cubicBezTo>
                <a:cubicBezTo>
                  <a:pt x="1220" y="44"/>
                  <a:pt x="1219" y="44"/>
                  <a:pt x="1218" y="43"/>
                </a:cubicBezTo>
                <a:cubicBezTo>
                  <a:pt x="1218" y="42"/>
                  <a:pt x="1218" y="42"/>
                  <a:pt x="1218" y="42"/>
                </a:cubicBezTo>
                <a:cubicBezTo>
                  <a:pt x="1218" y="42"/>
                  <a:pt x="1218" y="42"/>
                  <a:pt x="1219" y="42"/>
                </a:cubicBezTo>
                <a:moveTo>
                  <a:pt x="1211" y="40"/>
                </a:moveTo>
                <a:cubicBezTo>
                  <a:pt x="1211" y="40"/>
                  <a:pt x="1211" y="40"/>
                  <a:pt x="1211" y="40"/>
                </a:cubicBezTo>
                <a:cubicBezTo>
                  <a:pt x="1212" y="40"/>
                  <a:pt x="1212" y="40"/>
                  <a:pt x="1212" y="40"/>
                </a:cubicBezTo>
                <a:cubicBezTo>
                  <a:pt x="1212" y="40"/>
                  <a:pt x="1212" y="40"/>
                  <a:pt x="1212" y="40"/>
                </a:cubicBezTo>
                <a:cubicBezTo>
                  <a:pt x="1213" y="40"/>
                  <a:pt x="1213" y="40"/>
                  <a:pt x="1213" y="40"/>
                </a:cubicBezTo>
                <a:cubicBezTo>
                  <a:pt x="1213" y="40"/>
                  <a:pt x="1213" y="40"/>
                  <a:pt x="1213" y="40"/>
                </a:cubicBezTo>
                <a:cubicBezTo>
                  <a:pt x="1214" y="40"/>
                  <a:pt x="1215" y="40"/>
                  <a:pt x="1216" y="41"/>
                </a:cubicBezTo>
                <a:cubicBezTo>
                  <a:pt x="1216" y="42"/>
                  <a:pt x="1216" y="42"/>
                  <a:pt x="1216" y="42"/>
                </a:cubicBezTo>
                <a:cubicBezTo>
                  <a:pt x="1215" y="41"/>
                  <a:pt x="1215" y="41"/>
                  <a:pt x="1214" y="40"/>
                </a:cubicBezTo>
                <a:cubicBezTo>
                  <a:pt x="1214" y="40"/>
                  <a:pt x="1214" y="40"/>
                  <a:pt x="1214" y="40"/>
                </a:cubicBezTo>
                <a:cubicBezTo>
                  <a:pt x="1213" y="40"/>
                  <a:pt x="1213" y="40"/>
                  <a:pt x="1213" y="40"/>
                </a:cubicBezTo>
                <a:cubicBezTo>
                  <a:pt x="1213" y="40"/>
                  <a:pt x="1212" y="40"/>
                  <a:pt x="1211" y="40"/>
                </a:cubicBezTo>
                <a:moveTo>
                  <a:pt x="1201" y="43"/>
                </a:moveTo>
                <a:cubicBezTo>
                  <a:pt x="1201" y="42"/>
                  <a:pt x="1201" y="42"/>
                  <a:pt x="1201" y="42"/>
                </a:cubicBezTo>
                <a:cubicBezTo>
                  <a:pt x="1203" y="41"/>
                  <a:pt x="1206" y="40"/>
                  <a:pt x="1209" y="40"/>
                </a:cubicBezTo>
                <a:cubicBezTo>
                  <a:pt x="1209" y="40"/>
                  <a:pt x="1209" y="40"/>
                  <a:pt x="1209" y="40"/>
                </a:cubicBezTo>
                <a:cubicBezTo>
                  <a:pt x="1206" y="41"/>
                  <a:pt x="1203" y="42"/>
                  <a:pt x="1201" y="43"/>
                </a:cubicBezTo>
                <a:moveTo>
                  <a:pt x="1179" y="51"/>
                </a:moveTo>
                <a:cubicBezTo>
                  <a:pt x="1178" y="51"/>
                  <a:pt x="1177" y="51"/>
                  <a:pt x="1176" y="51"/>
                </a:cubicBezTo>
                <a:cubicBezTo>
                  <a:pt x="1176" y="45"/>
                  <a:pt x="1176" y="45"/>
                  <a:pt x="1176" y="45"/>
                </a:cubicBezTo>
                <a:cubicBezTo>
                  <a:pt x="1177" y="43"/>
                  <a:pt x="1178" y="41"/>
                  <a:pt x="1179" y="39"/>
                </a:cubicBezTo>
                <a:cubicBezTo>
                  <a:pt x="1179" y="40"/>
                  <a:pt x="1179" y="40"/>
                  <a:pt x="1179" y="40"/>
                </a:cubicBezTo>
                <a:cubicBezTo>
                  <a:pt x="1179" y="41"/>
                  <a:pt x="1179" y="41"/>
                  <a:pt x="1179" y="41"/>
                </a:cubicBezTo>
                <a:cubicBezTo>
                  <a:pt x="1179" y="41"/>
                  <a:pt x="1179" y="41"/>
                  <a:pt x="1179" y="41"/>
                </a:cubicBezTo>
                <a:cubicBezTo>
                  <a:pt x="1179" y="42"/>
                  <a:pt x="1179" y="42"/>
                  <a:pt x="1179" y="42"/>
                </a:cubicBezTo>
                <a:cubicBezTo>
                  <a:pt x="1178" y="42"/>
                  <a:pt x="1178" y="42"/>
                  <a:pt x="1178" y="42"/>
                </a:cubicBezTo>
                <a:cubicBezTo>
                  <a:pt x="1178" y="42"/>
                  <a:pt x="1178" y="43"/>
                  <a:pt x="1177" y="44"/>
                </a:cubicBezTo>
                <a:cubicBezTo>
                  <a:pt x="1177" y="45"/>
                  <a:pt x="1176" y="46"/>
                  <a:pt x="1176" y="47"/>
                </a:cubicBezTo>
                <a:cubicBezTo>
                  <a:pt x="1176" y="48"/>
                  <a:pt x="1177" y="49"/>
                  <a:pt x="1177" y="49"/>
                </a:cubicBezTo>
                <a:cubicBezTo>
                  <a:pt x="1178" y="49"/>
                  <a:pt x="1178" y="49"/>
                  <a:pt x="1178" y="49"/>
                </a:cubicBezTo>
                <a:cubicBezTo>
                  <a:pt x="1178" y="49"/>
                  <a:pt x="1178" y="49"/>
                  <a:pt x="1178" y="49"/>
                </a:cubicBezTo>
                <a:cubicBezTo>
                  <a:pt x="1179" y="50"/>
                  <a:pt x="1179" y="50"/>
                  <a:pt x="1179" y="50"/>
                </a:cubicBezTo>
                <a:cubicBezTo>
                  <a:pt x="1179" y="50"/>
                  <a:pt x="1179" y="50"/>
                  <a:pt x="1179" y="50"/>
                </a:cubicBezTo>
                <a:cubicBezTo>
                  <a:pt x="1179" y="51"/>
                  <a:pt x="1179" y="51"/>
                  <a:pt x="1179" y="51"/>
                </a:cubicBezTo>
                <a:moveTo>
                  <a:pt x="1111" y="43"/>
                </a:moveTo>
                <a:cubicBezTo>
                  <a:pt x="1110" y="42"/>
                  <a:pt x="1110" y="41"/>
                  <a:pt x="1110" y="40"/>
                </a:cubicBezTo>
                <a:cubicBezTo>
                  <a:pt x="1110" y="40"/>
                  <a:pt x="1110" y="40"/>
                  <a:pt x="1110" y="39"/>
                </a:cubicBezTo>
                <a:cubicBezTo>
                  <a:pt x="1110" y="37"/>
                  <a:pt x="1110" y="36"/>
                  <a:pt x="1111" y="35"/>
                </a:cubicBezTo>
                <a:cubicBezTo>
                  <a:pt x="1111" y="43"/>
                  <a:pt x="1111" y="43"/>
                  <a:pt x="1111" y="43"/>
                </a:cubicBezTo>
                <a:moveTo>
                  <a:pt x="1113" y="33"/>
                </a:moveTo>
                <a:cubicBezTo>
                  <a:pt x="1113" y="31"/>
                  <a:pt x="1113" y="31"/>
                  <a:pt x="1113" y="31"/>
                </a:cubicBezTo>
                <a:cubicBezTo>
                  <a:pt x="1113" y="31"/>
                  <a:pt x="1114" y="30"/>
                  <a:pt x="1115" y="30"/>
                </a:cubicBezTo>
                <a:cubicBezTo>
                  <a:pt x="1115" y="31"/>
                  <a:pt x="1115" y="31"/>
                  <a:pt x="1115" y="31"/>
                </a:cubicBezTo>
                <a:cubicBezTo>
                  <a:pt x="1114" y="32"/>
                  <a:pt x="1113" y="33"/>
                  <a:pt x="1113" y="33"/>
                </a:cubicBezTo>
                <a:moveTo>
                  <a:pt x="1223" y="40"/>
                </a:moveTo>
                <a:cubicBezTo>
                  <a:pt x="1223" y="35"/>
                  <a:pt x="1223" y="35"/>
                  <a:pt x="1223" y="35"/>
                </a:cubicBezTo>
                <a:cubicBezTo>
                  <a:pt x="1223" y="35"/>
                  <a:pt x="1223" y="35"/>
                  <a:pt x="1223" y="34"/>
                </a:cubicBezTo>
                <a:cubicBezTo>
                  <a:pt x="1223" y="29"/>
                  <a:pt x="1223" y="29"/>
                  <a:pt x="1223" y="29"/>
                </a:cubicBezTo>
                <a:cubicBezTo>
                  <a:pt x="1223" y="30"/>
                  <a:pt x="1224" y="30"/>
                  <a:pt x="1224" y="31"/>
                </a:cubicBezTo>
                <a:cubicBezTo>
                  <a:pt x="1224" y="32"/>
                  <a:pt x="1224" y="33"/>
                  <a:pt x="1224" y="34"/>
                </a:cubicBezTo>
                <a:cubicBezTo>
                  <a:pt x="1224" y="36"/>
                  <a:pt x="1223" y="38"/>
                  <a:pt x="1223" y="40"/>
                </a:cubicBezTo>
                <a:moveTo>
                  <a:pt x="1179" y="48"/>
                </a:moveTo>
                <a:cubicBezTo>
                  <a:pt x="1179" y="48"/>
                  <a:pt x="1179" y="48"/>
                  <a:pt x="1179" y="47"/>
                </a:cubicBezTo>
                <a:cubicBezTo>
                  <a:pt x="1179" y="47"/>
                  <a:pt x="1178" y="47"/>
                  <a:pt x="1178" y="47"/>
                </a:cubicBezTo>
                <a:cubicBezTo>
                  <a:pt x="1178" y="46"/>
                  <a:pt x="1179" y="46"/>
                  <a:pt x="1179" y="45"/>
                </a:cubicBezTo>
                <a:cubicBezTo>
                  <a:pt x="1179" y="44"/>
                  <a:pt x="1180" y="43"/>
                  <a:pt x="1180" y="43"/>
                </a:cubicBezTo>
                <a:cubicBezTo>
                  <a:pt x="1180" y="43"/>
                  <a:pt x="1180" y="43"/>
                  <a:pt x="1180" y="43"/>
                </a:cubicBezTo>
                <a:cubicBezTo>
                  <a:pt x="1181" y="42"/>
                  <a:pt x="1181" y="42"/>
                  <a:pt x="1181" y="42"/>
                </a:cubicBezTo>
                <a:cubicBezTo>
                  <a:pt x="1181" y="41"/>
                  <a:pt x="1181" y="41"/>
                  <a:pt x="1181" y="41"/>
                </a:cubicBezTo>
                <a:cubicBezTo>
                  <a:pt x="1184" y="37"/>
                  <a:pt x="1188" y="32"/>
                  <a:pt x="1194" y="29"/>
                </a:cubicBezTo>
                <a:cubicBezTo>
                  <a:pt x="1196" y="29"/>
                  <a:pt x="1198" y="28"/>
                  <a:pt x="1199" y="28"/>
                </a:cubicBezTo>
                <a:cubicBezTo>
                  <a:pt x="1200" y="28"/>
                  <a:pt x="1200" y="28"/>
                  <a:pt x="1200" y="28"/>
                </a:cubicBezTo>
                <a:cubicBezTo>
                  <a:pt x="1200" y="28"/>
                  <a:pt x="1200" y="28"/>
                  <a:pt x="1200" y="28"/>
                </a:cubicBezTo>
                <a:cubicBezTo>
                  <a:pt x="1201" y="28"/>
                  <a:pt x="1202" y="28"/>
                  <a:pt x="1202" y="29"/>
                </a:cubicBezTo>
                <a:cubicBezTo>
                  <a:pt x="1203" y="30"/>
                  <a:pt x="1204" y="31"/>
                  <a:pt x="1206" y="31"/>
                </a:cubicBezTo>
                <a:cubicBezTo>
                  <a:pt x="1206" y="31"/>
                  <a:pt x="1206" y="31"/>
                  <a:pt x="1206" y="31"/>
                </a:cubicBezTo>
                <a:cubicBezTo>
                  <a:pt x="1207" y="31"/>
                  <a:pt x="1208" y="31"/>
                  <a:pt x="1209" y="30"/>
                </a:cubicBezTo>
                <a:cubicBezTo>
                  <a:pt x="1209" y="30"/>
                  <a:pt x="1209" y="30"/>
                  <a:pt x="1209" y="30"/>
                </a:cubicBezTo>
                <a:cubicBezTo>
                  <a:pt x="1209" y="30"/>
                  <a:pt x="1209" y="30"/>
                  <a:pt x="1209" y="30"/>
                </a:cubicBezTo>
                <a:cubicBezTo>
                  <a:pt x="1209" y="29"/>
                  <a:pt x="1209" y="29"/>
                  <a:pt x="1209" y="29"/>
                </a:cubicBezTo>
                <a:cubicBezTo>
                  <a:pt x="1209" y="29"/>
                  <a:pt x="1209" y="29"/>
                  <a:pt x="1209" y="29"/>
                </a:cubicBezTo>
                <a:cubicBezTo>
                  <a:pt x="1209" y="29"/>
                  <a:pt x="1209" y="29"/>
                  <a:pt x="1209" y="29"/>
                </a:cubicBezTo>
                <a:cubicBezTo>
                  <a:pt x="1211" y="29"/>
                  <a:pt x="1211" y="29"/>
                  <a:pt x="1211" y="29"/>
                </a:cubicBezTo>
                <a:cubicBezTo>
                  <a:pt x="1211" y="28"/>
                  <a:pt x="1211" y="28"/>
                  <a:pt x="1211" y="28"/>
                </a:cubicBezTo>
                <a:cubicBezTo>
                  <a:pt x="1211" y="28"/>
                  <a:pt x="1211" y="28"/>
                  <a:pt x="1211" y="28"/>
                </a:cubicBezTo>
                <a:cubicBezTo>
                  <a:pt x="1212" y="28"/>
                  <a:pt x="1212" y="28"/>
                  <a:pt x="1213" y="28"/>
                </a:cubicBezTo>
                <a:cubicBezTo>
                  <a:pt x="1213" y="28"/>
                  <a:pt x="1213" y="28"/>
                  <a:pt x="1213" y="28"/>
                </a:cubicBezTo>
                <a:cubicBezTo>
                  <a:pt x="1213" y="28"/>
                  <a:pt x="1213" y="28"/>
                  <a:pt x="1213" y="28"/>
                </a:cubicBezTo>
                <a:cubicBezTo>
                  <a:pt x="1214" y="28"/>
                  <a:pt x="1215" y="28"/>
                  <a:pt x="1216" y="29"/>
                </a:cubicBezTo>
                <a:cubicBezTo>
                  <a:pt x="1216" y="29"/>
                  <a:pt x="1216" y="29"/>
                  <a:pt x="1216" y="29"/>
                </a:cubicBezTo>
                <a:cubicBezTo>
                  <a:pt x="1216" y="29"/>
                  <a:pt x="1216" y="29"/>
                  <a:pt x="1216" y="29"/>
                </a:cubicBezTo>
                <a:cubicBezTo>
                  <a:pt x="1217" y="29"/>
                  <a:pt x="1217" y="29"/>
                  <a:pt x="1217" y="29"/>
                </a:cubicBezTo>
                <a:cubicBezTo>
                  <a:pt x="1219" y="30"/>
                  <a:pt x="1220" y="32"/>
                  <a:pt x="1221" y="34"/>
                </a:cubicBezTo>
                <a:cubicBezTo>
                  <a:pt x="1221" y="34"/>
                  <a:pt x="1221" y="34"/>
                  <a:pt x="1221" y="34"/>
                </a:cubicBezTo>
                <a:cubicBezTo>
                  <a:pt x="1221" y="35"/>
                  <a:pt x="1221" y="35"/>
                  <a:pt x="1221" y="35"/>
                </a:cubicBezTo>
                <a:cubicBezTo>
                  <a:pt x="1221" y="35"/>
                  <a:pt x="1221" y="35"/>
                  <a:pt x="1221" y="35"/>
                </a:cubicBezTo>
                <a:cubicBezTo>
                  <a:pt x="1221" y="35"/>
                  <a:pt x="1221" y="35"/>
                  <a:pt x="1221" y="35"/>
                </a:cubicBezTo>
                <a:cubicBezTo>
                  <a:pt x="1221" y="37"/>
                  <a:pt x="1220" y="39"/>
                  <a:pt x="1219" y="40"/>
                </a:cubicBezTo>
                <a:cubicBezTo>
                  <a:pt x="1219" y="40"/>
                  <a:pt x="1219" y="40"/>
                  <a:pt x="1219" y="40"/>
                </a:cubicBezTo>
                <a:cubicBezTo>
                  <a:pt x="1219" y="40"/>
                  <a:pt x="1219" y="40"/>
                  <a:pt x="1219" y="40"/>
                </a:cubicBezTo>
                <a:cubicBezTo>
                  <a:pt x="1219" y="40"/>
                  <a:pt x="1219" y="40"/>
                  <a:pt x="1219" y="40"/>
                </a:cubicBezTo>
                <a:cubicBezTo>
                  <a:pt x="1218" y="40"/>
                  <a:pt x="1218" y="40"/>
                  <a:pt x="1218" y="40"/>
                </a:cubicBezTo>
                <a:cubicBezTo>
                  <a:pt x="1217" y="39"/>
                  <a:pt x="1215" y="38"/>
                  <a:pt x="1213" y="38"/>
                </a:cubicBezTo>
                <a:cubicBezTo>
                  <a:pt x="1212" y="38"/>
                  <a:pt x="1212" y="38"/>
                  <a:pt x="1212" y="38"/>
                </a:cubicBezTo>
                <a:cubicBezTo>
                  <a:pt x="1212" y="38"/>
                  <a:pt x="1212" y="38"/>
                  <a:pt x="1211" y="38"/>
                </a:cubicBezTo>
                <a:cubicBezTo>
                  <a:pt x="1211" y="38"/>
                  <a:pt x="1211" y="38"/>
                  <a:pt x="1211" y="38"/>
                </a:cubicBezTo>
                <a:cubicBezTo>
                  <a:pt x="1211" y="37"/>
                  <a:pt x="1211" y="37"/>
                  <a:pt x="1211" y="37"/>
                </a:cubicBezTo>
                <a:cubicBezTo>
                  <a:pt x="1210" y="37"/>
                  <a:pt x="1210" y="37"/>
                  <a:pt x="1210" y="37"/>
                </a:cubicBezTo>
                <a:cubicBezTo>
                  <a:pt x="1209" y="37"/>
                  <a:pt x="1209" y="37"/>
                  <a:pt x="1209" y="37"/>
                </a:cubicBezTo>
                <a:cubicBezTo>
                  <a:pt x="1209" y="38"/>
                  <a:pt x="1209" y="38"/>
                  <a:pt x="1209" y="38"/>
                </a:cubicBezTo>
                <a:cubicBezTo>
                  <a:pt x="1206" y="38"/>
                  <a:pt x="1203" y="39"/>
                  <a:pt x="1201" y="40"/>
                </a:cubicBezTo>
                <a:cubicBezTo>
                  <a:pt x="1201" y="40"/>
                  <a:pt x="1201" y="40"/>
                  <a:pt x="1201" y="40"/>
                </a:cubicBezTo>
                <a:cubicBezTo>
                  <a:pt x="1199" y="41"/>
                  <a:pt x="1199" y="41"/>
                  <a:pt x="1199" y="41"/>
                </a:cubicBezTo>
                <a:cubicBezTo>
                  <a:pt x="1199" y="41"/>
                  <a:pt x="1199" y="41"/>
                  <a:pt x="1199" y="41"/>
                </a:cubicBezTo>
                <a:cubicBezTo>
                  <a:pt x="1199" y="41"/>
                  <a:pt x="1199" y="41"/>
                  <a:pt x="1199" y="41"/>
                </a:cubicBezTo>
                <a:cubicBezTo>
                  <a:pt x="1195" y="44"/>
                  <a:pt x="1192" y="46"/>
                  <a:pt x="1190" y="50"/>
                </a:cubicBezTo>
                <a:cubicBezTo>
                  <a:pt x="1187" y="50"/>
                  <a:pt x="1185" y="49"/>
                  <a:pt x="1181" y="48"/>
                </a:cubicBezTo>
                <a:cubicBezTo>
                  <a:pt x="1181" y="48"/>
                  <a:pt x="1181" y="48"/>
                  <a:pt x="1181" y="48"/>
                </a:cubicBezTo>
                <a:cubicBezTo>
                  <a:pt x="1180" y="48"/>
                  <a:pt x="1180" y="48"/>
                  <a:pt x="1180" y="48"/>
                </a:cubicBezTo>
                <a:cubicBezTo>
                  <a:pt x="1179" y="48"/>
                  <a:pt x="1179" y="48"/>
                  <a:pt x="1179" y="48"/>
                </a:cubicBezTo>
                <a:cubicBezTo>
                  <a:pt x="1179" y="48"/>
                  <a:pt x="1179" y="48"/>
                  <a:pt x="1179" y="48"/>
                </a:cubicBezTo>
                <a:moveTo>
                  <a:pt x="1221" y="29"/>
                </a:moveTo>
                <a:cubicBezTo>
                  <a:pt x="1220" y="29"/>
                  <a:pt x="1219" y="28"/>
                  <a:pt x="1218" y="27"/>
                </a:cubicBezTo>
                <a:cubicBezTo>
                  <a:pt x="1218" y="27"/>
                  <a:pt x="1218" y="27"/>
                  <a:pt x="1218" y="27"/>
                </a:cubicBezTo>
                <a:cubicBezTo>
                  <a:pt x="1218" y="27"/>
                  <a:pt x="1219" y="27"/>
                  <a:pt x="1219" y="27"/>
                </a:cubicBezTo>
                <a:cubicBezTo>
                  <a:pt x="1220" y="28"/>
                  <a:pt x="1220" y="28"/>
                  <a:pt x="1221" y="28"/>
                </a:cubicBezTo>
                <a:cubicBezTo>
                  <a:pt x="1221" y="28"/>
                  <a:pt x="1221" y="28"/>
                  <a:pt x="1221" y="28"/>
                </a:cubicBezTo>
                <a:cubicBezTo>
                  <a:pt x="1221" y="29"/>
                  <a:pt x="1221" y="29"/>
                  <a:pt x="1221" y="29"/>
                </a:cubicBezTo>
                <a:moveTo>
                  <a:pt x="1211" y="26"/>
                </a:moveTo>
                <a:cubicBezTo>
                  <a:pt x="1211" y="26"/>
                  <a:pt x="1211" y="26"/>
                  <a:pt x="1211" y="26"/>
                </a:cubicBezTo>
                <a:cubicBezTo>
                  <a:pt x="1212" y="25"/>
                  <a:pt x="1213" y="25"/>
                  <a:pt x="1213" y="25"/>
                </a:cubicBezTo>
                <a:cubicBezTo>
                  <a:pt x="1214" y="25"/>
                  <a:pt x="1215" y="26"/>
                  <a:pt x="1216" y="26"/>
                </a:cubicBezTo>
                <a:cubicBezTo>
                  <a:pt x="1216" y="27"/>
                  <a:pt x="1216" y="27"/>
                  <a:pt x="1216" y="27"/>
                </a:cubicBezTo>
                <a:cubicBezTo>
                  <a:pt x="1215" y="26"/>
                  <a:pt x="1214" y="26"/>
                  <a:pt x="1213" y="26"/>
                </a:cubicBezTo>
                <a:cubicBezTo>
                  <a:pt x="1212" y="26"/>
                  <a:pt x="1212" y="26"/>
                  <a:pt x="1211" y="26"/>
                </a:cubicBezTo>
                <a:moveTo>
                  <a:pt x="1206" y="29"/>
                </a:moveTo>
                <a:cubicBezTo>
                  <a:pt x="1206" y="29"/>
                  <a:pt x="1204" y="28"/>
                  <a:pt x="1204" y="27"/>
                </a:cubicBezTo>
                <a:cubicBezTo>
                  <a:pt x="1203" y="26"/>
                  <a:pt x="1202" y="26"/>
                  <a:pt x="1201" y="26"/>
                </a:cubicBezTo>
                <a:cubicBezTo>
                  <a:pt x="1201" y="25"/>
                  <a:pt x="1201" y="25"/>
                  <a:pt x="1201" y="25"/>
                </a:cubicBezTo>
                <a:cubicBezTo>
                  <a:pt x="1207" y="27"/>
                  <a:pt x="1207" y="27"/>
                  <a:pt x="1207" y="27"/>
                </a:cubicBezTo>
                <a:cubicBezTo>
                  <a:pt x="1207" y="27"/>
                  <a:pt x="1207" y="27"/>
                  <a:pt x="1207" y="27"/>
                </a:cubicBezTo>
                <a:cubicBezTo>
                  <a:pt x="1208" y="27"/>
                  <a:pt x="1209" y="26"/>
                  <a:pt x="1209" y="26"/>
                </a:cubicBezTo>
                <a:cubicBezTo>
                  <a:pt x="1209" y="27"/>
                  <a:pt x="1209" y="27"/>
                  <a:pt x="1209" y="27"/>
                </a:cubicBezTo>
                <a:cubicBezTo>
                  <a:pt x="1209" y="27"/>
                  <a:pt x="1209" y="27"/>
                  <a:pt x="1208" y="27"/>
                </a:cubicBezTo>
                <a:cubicBezTo>
                  <a:pt x="1208" y="28"/>
                  <a:pt x="1207" y="28"/>
                  <a:pt x="1207" y="29"/>
                </a:cubicBezTo>
                <a:cubicBezTo>
                  <a:pt x="1206" y="29"/>
                  <a:pt x="1206" y="29"/>
                  <a:pt x="1206" y="29"/>
                </a:cubicBezTo>
                <a:cubicBezTo>
                  <a:pt x="1206" y="29"/>
                  <a:pt x="1206" y="29"/>
                  <a:pt x="1206" y="29"/>
                </a:cubicBezTo>
                <a:moveTo>
                  <a:pt x="1181" y="38"/>
                </a:moveTo>
                <a:cubicBezTo>
                  <a:pt x="1181" y="36"/>
                  <a:pt x="1181" y="36"/>
                  <a:pt x="1181" y="36"/>
                </a:cubicBezTo>
                <a:cubicBezTo>
                  <a:pt x="1186" y="30"/>
                  <a:pt x="1191" y="26"/>
                  <a:pt x="1199" y="25"/>
                </a:cubicBezTo>
                <a:cubicBezTo>
                  <a:pt x="1199" y="26"/>
                  <a:pt x="1199" y="26"/>
                  <a:pt x="1199" y="26"/>
                </a:cubicBezTo>
                <a:cubicBezTo>
                  <a:pt x="1197" y="26"/>
                  <a:pt x="1195" y="27"/>
                  <a:pt x="1193" y="27"/>
                </a:cubicBezTo>
                <a:cubicBezTo>
                  <a:pt x="1193" y="27"/>
                  <a:pt x="1193" y="27"/>
                  <a:pt x="1193" y="27"/>
                </a:cubicBezTo>
                <a:cubicBezTo>
                  <a:pt x="1193" y="27"/>
                  <a:pt x="1193" y="27"/>
                  <a:pt x="1193" y="27"/>
                </a:cubicBezTo>
                <a:cubicBezTo>
                  <a:pt x="1188" y="30"/>
                  <a:pt x="1184" y="34"/>
                  <a:pt x="1181" y="38"/>
                </a:cubicBezTo>
                <a:moveTo>
                  <a:pt x="1100" y="54"/>
                </a:moveTo>
                <a:cubicBezTo>
                  <a:pt x="1100" y="52"/>
                  <a:pt x="1099" y="51"/>
                  <a:pt x="1099" y="49"/>
                </a:cubicBezTo>
                <a:cubicBezTo>
                  <a:pt x="1099" y="48"/>
                  <a:pt x="1099" y="48"/>
                  <a:pt x="1099" y="47"/>
                </a:cubicBezTo>
                <a:cubicBezTo>
                  <a:pt x="1100" y="47"/>
                  <a:pt x="1100" y="47"/>
                  <a:pt x="1100" y="47"/>
                </a:cubicBezTo>
                <a:cubicBezTo>
                  <a:pt x="1099" y="46"/>
                  <a:pt x="1099" y="46"/>
                  <a:pt x="1099" y="46"/>
                </a:cubicBezTo>
                <a:cubicBezTo>
                  <a:pt x="1098" y="46"/>
                  <a:pt x="1096" y="45"/>
                  <a:pt x="1095" y="43"/>
                </a:cubicBezTo>
                <a:cubicBezTo>
                  <a:pt x="1093" y="42"/>
                  <a:pt x="1092" y="40"/>
                  <a:pt x="1092" y="39"/>
                </a:cubicBezTo>
                <a:cubicBezTo>
                  <a:pt x="1092" y="38"/>
                  <a:pt x="1092" y="38"/>
                  <a:pt x="1092" y="38"/>
                </a:cubicBezTo>
                <a:cubicBezTo>
                  <a:pt x="1092" y="32"/>
                  <a:pt x="1096" y="27"/>
                  <a:pt x="1100" y="22"/>
                </a:cubicBezTo>
                <a:cubicBezTo>
                  <a:pt x="1100" y="24"/>
                  <a:pt x="1100" y="24"/>
                  <a:pt x="1100" y="24"/>
                </a:cubicBezTo>
                <a:cubicBezTo>
                  <a:pt x="1099" y="25"/>
                  <a:pt x="1098" y="26"/>
                  <a:pt x="1097" y="27"/>
                </a:cubicBezTo>
                <a:cubicBezTo>
                  <a:pt x="1097" y="27"/>
                  <a:pt x="1097" y="27"/>
                  <a:pt x="1097" y="27"/>
                </a:cubicBezTo>
                <a:cubicBezTo>
                  <a:pt x="1097" y="27"/>
                  <a:pt x="1097" y="27"/>
                  <a:pt x="1097" y="27"/>
                </a:cubicBezTo>
                <a:cubicBezTo>
                  <a:pt x="1095" y="30"/>
                  <a:pt x="1094" y="33"/>
                  <a:pt x="1094" y="36"/>
                </a:cubicBezTo>
                <a:cubicBezTo>
                  <a:pt x="1094" y="37"/>
                  <a:pt x="1094" y="38"/>
                  <a:pt x="1095" y="40"/>
                </a:cubicBezTo>
                <a:cubicBezTo>
                  <a:pt x="1095" y="40"/>
                  <a:pt x="1095" y="40"/>
                  <a:pt x="1095" y="40"/>
                </a:cubicBezTo>
                <a:cubicBezTo>
                  <a:pt x="1095" y="40"/>
                  <a:pt x="1095" y="40"/>
                  <a:pt x="1095" y="40"/>
                </a:cubicBezTo>
                <a:cubicBezTo>
                  <a:pt x="1095" y="41"/>
                  <a:pt x="1096" y="42"/>
                  <a:pt x="1096" y="43"/>
                </a:cubicBezTo>
                <a:cubicBezTo>
                  <a:pt x="1097" y="44"/>
                  <a:pt x="1098" y="45"/>
                  <a:pt x="1100" y="45"/>
                </a:cubicBezTo>
                <a:cubicBezTo>
                  <a:pt x="1100" y="45"/>
                  <a:pt x="1100" y="45"/>
                  <a:pt x="1100" y="45"/>
                </a:cubicBezTo>
                <a:cubicBezTo>
                  <a:pt x="1100" y="45"/>
                  <a:pt x="1100" y="45"/>
                  <a:pt x="1100" y="45"/>
                </a:cubicBezTo>
                <a:cubicBezTo>
                  <a:pt x="1100" y="54"/>
                  <a:pt x="1100" y="54"/>
                  <a:pt x="1100" y="54"/>
                </a:cubicBezTo>
                <a:moveTo>
                  <a:pt x="1161" y="27"/>
                </a:moveTo>
                <a:cubicBezTo>
                  <a:pt x="1161" y="26"/>
                  <a:pt x="1161" y="26"/>
                  <a:pt x="1161" y="26"/>
                </a:cubicBezTo>
                <a:cubicBezTo>
                  <a:pt x="1161" y="25"/>
                  <a:pt x="1162" y="25"/>
                  <a:pt x="1163" y="25"/>
                </a:cubicBezTo>
                <a:cubicBezTo>
                  <a:pt x="1163" y="25"/>
                  <a:pt x="1163" y="25"/>
                  <a:pt x="1163" y="25"/>
                </a:cubicBezTo>
                <a:cubicBezTo>
                  <a:pt x="1163" y="25"/>
                  <a:pt x="1163" y="25"/>
                  <a:pt x="1163" y="25"/>
                </a:cubicBezTo>
                <a:cubicBezTo>
                  <a:pt x="1166" y="23"/>
                  <a:pt x="1170" y="21"/>
                  <a:pt x="1174" y="20"/>
                </a:cubicBezTo>
                <a:cubicBezTo>
                  <a:pt x="1174" y="20"/>
                  <a:pt x="1174" y="20"/>
                  <a:pt x="1174" y="20"/>
                </a:cubicBezTo>
                <a:cubicBezTo>
                  <a:pt x="1174" y="20"/>
                  <a:pt x="1174" y="20"/>
                  <a:pt x="1174" y="20"/>
                </a:cubicBezTo>
                <a:cubicBezTo>
                  <a:pt x="1173" y="20"/>
                  <a:pt x="1173" y="20"/>
                  <a:pt x="1173" y="20"/>
                </a:cubicBezTo>
                <a:cubicBezTo>
                  <a:pt x="1169" y="22"/>
                  <a:pt x="1164" y="24"/>
                  <a:pt x="1161" y="27"/>
                </a:cubicBezTo>
                <a:moveTo>
                  <a:pt x="1176" y="20"/>
                </a:moveTo>
                <a:cubicBezTo>
                  <a:pt x="1176" y="19"/>
                  <a:pt x="1176" y="19"/>
                  <a:pt x="1176" y="19"/>
                </a:cubicBezTo>
                <a:cubicBezTo>
                  <a:pt x="1177" y="19"/>
                  <a:pt x="1178" y="19"/>
                  <a:pt x="1178" y="19"/>
                </a:cubicBezTo>
                <a:cubicBezTo>
                  <a:pt x="1178" y="19"/>
                  <a:pt x="1179" y="19"/>
                  <a:pt x="1179" y="19"/>
                </a:cubicBezTo>
                <a:cubicBezTo>
                  <a:pt x="1179" y="19"/>
                  <a:pt x="1179" y="19"/>
                  <a:pt x="1179" y="19"/>
                </a:cubicBezTo>
                <a:cubicBezTo>
                  <a:pt x="1179" y="20"/>
                  <a:pt x="1179" y="20"/>
                  <a:pt x="1179" y="20"/>
                </a:cubicBezTo>
                <a:cubicBezTo>
                  <a:pt x="1178" y="20"/>
                  <a:pt x="1177" y="20"/>
                  <a:pt x="1176" y="20"/>
                </a:cubicBezTo>
                <a:cubicBezTo>
                  <a:pt x="1176" y="20"/>
                  <a:pt x="1176" y="20"/>
                  <a:pt x="1176" y="20"/>
                </a:cubicBezTo>
                <a:moveTo>
                  <a:pt x="1102" y="22"/>
                </a:moveTo>
                <a:cubicBezTo>
                  <a:pt x="1102" y="21"/>
                  <a:pt x="1102" y="21"/>
                  <a:pt x="1102" y="21"/>
                </a:cubicBezTo>
                <a:cubicBezTo>
                  <a:pt x="1105" y="21"/>
                  <a:pt x="1106" y="19"/>
                  <a:pt x="1108" y="18"/>
                </a:cubicBezTo>
                <a:cubicBezTo>
                  <a:pt x="1109" y="17"/>
                  <a:pt x="1110" y="15"/>
                  <a:pt x="1111" y="14"/>
                </a:cubicBezTo>
                <a:cubicBezTo>
                  <a:pt x="1111" y="15"/>
                  <a:pt x="1111" y="15"/>
                  <a:pt x="1111" y="15"/>
                </a:cubicBezTo>
                <a:cubicBezTo>
                  <a:pt x="1109" y="17"/>
                  <a:pt x="1108" y="18"/>
                  <a:pt x="1107" y="20"/>
                </a:cubicBezTo>
                <a:cubicBezTo>
                  <a:pt x="1107" y="20"/>
                  <a:pt x="1107" y="20"/>
                  <a:pt x="1107" y="20"/>
                </a:cubicBezTo>
                <a:cubicBezTo>
                  <a:pt x="1105" y="20"/>
                  <a:pt x="1104" y="21"/>
                  <a:pt x="1102" y="22"/>
                </a:cubicBezTo>
                <a:moveTo>
                  <a:pt x="1108" y="22"/>
                </a:moveTo>
                <a:cubicBezTo>
                  <a:pt x="1108" y="22"/>
                  <a:pt x="1108" y="22"/>
                  <a:pt x="1108" y="22"/>
                </a:cubicBezTo>
                <a:cubicBezTo>
                  <a:pt x="1110" y="20"/>
                  <a:pt x="1111" y="18"/>
                  <a:pt x="1112" y="16"/>
                </a:cubicBezTo>
                <a:cubicBezTo>
                  <a:pt x="1113" y="16"/>
                  <a:pt x="1114" y="15"/>
                  <a:pt x="1115" y="14"/>
                </a:cubicBezTo>
                <a:cubicBezTo>
                  <a:pt x="1116" y="14"/>
                  <a:pt x="1116" y="14"/>
                  <a:pt x="1116" y="14"/>
                </a:cubicBezTo>
                <a:cubicBezTo>
                  <a:pt x="1117" y="14"/>
                  <a:pt x="1117" y="14"/>
                  <a:pt x="1117" y="14"/>
                </a:cubicBezTo>
                <a:cubicBezTo>
                  <a:pt x="1117" y="14"/>
                  <a:pt x="1117" y="14"/>
                  <a:pt x="1117" y="14"/>
                </a:cubicBezTo>
                <a:cubicBezTo>
                  <a:pt x="1117" y="13"/>
                  <a:pt x="1118" y="13"/>
                  <a:pt x="1118" y="13"/>
                </a:cubicBezTo>
                <a:cubicBezTo>
                  <a:pt x="1121" y="13"/>
                  <a:pt x="1123" y="14"/>
                  <a:pt x="1125" y="15"/>
                </a:cubicBezTo>
                <a:cubicBezTo>
                  <a:pt x="1127" y="18"/>
                  <a:pt x="1128" y="20"/>
                  <a:pt x="1128" y="22"/>
                </a:cubicBezTo>
                <a:cubicBezTo>
                  <a:pt x="1127" y="23"/>
                  <a:pt x="1127" y="23"/>
                  <a:pt x="1126" y="23"/>
                </a:cubicBezTo>
                <a:cubicBezTo>
                  <a:pt x="1126" y="23"/>
                  <a:pt x="1126" y="23"/>
                  <a:pt x="1126" y="23"/>
                </a:cubicBezTo>
                <a:cubicBezTo>
                  <a:pt x="1125" y="23"/>
                  <a:pt x="1124" y="23"/>
                  <a:pt x="1122" y="23"/>
                </a:cubicBezTo>
                <a:cubicBezTo>
                  <a:pt x="1122" y="23"/>
                  <a:pt x="1122" y="23"/>
                  <a:pt x="1122" y="23"/>
                </a:cubicBezTo>
                <a:cubicBezTo>
                  <a:pt x="1121" y="23"/>
                  <a:pt x="1120" y="23"/>
                  <a:pt x="1119" y="23"/>
                </a:cubicBezTo>
                <a:cubicBezTo>
                  <a:pt x="1118" y="24"/>
                  <a:pt x="1118" y="25"/>
                  <a:pt x="1117" y="25"/>
                </a:cubicBezTo>
                <a:cubicBezTo>
                  <a:pt x="1117" y="25"/>
                  <a:pt x="1117" y="25"/>
                  <a:pt x="1117" y="25"/>
                </a:cubicBezTo>
                <a:cubicBezTo>
                  <a:pt x="1115" y="26"/>
                  <a:pt x="1115" y="26"/>
                  <a:pt x="1115" y="26"/>
                </a:cubicBezTo>
                <a:cubicBezTo>
                  <a:pt x="1115" y="27"/>
                  <a:pt x="1115" y="27"/>
                  <a:pt x="1115" y="27"/>
                </a:cubicBezTo>
                <a:cubicBezTo>
                  <a:pt x="1115" y="27"/>
                  <a:pt x="1115" y="27"/>
                  <a:pt x="1115" y="27"/>
                </a:cubicBezTo>
                <a:cubicBezTo>
                  <a:pt x="1114" y="27"/>
                  <a:pt x="1113" y="28"/>
                  <a:pt x="1113" y="29"/>
                </a:cubicBezTo>
                <a:cubicBezTo>
                  <a:pt x="1113" y="28"/>
                  <a:pt x="1113" y="28"/>
                  <a:pt x="1113" y="28"/>
                </a:cubicBezTo>
                <a:cubicBezTo>
                  <a:pt x="1111" y="30"/>
                  <a:pt x="1111" y="30"/>
                  <a:pt x="1111" y="30"/>
                </a:cubicBezTo>
                <a:cubicBezTo>
                  <a:pt x="1111" y="31"/>
                  <a:pt x="1111" y="31"/>
                  <a:pt x="1111" y="31"/>
                </a:cubicBezTo>
                <a:cubicBezTo>
                  <a:pt x="1111" y="31"/>
                  <a:pt x="1111" y="31"/>
                  <a:pt x="1111" y="31"/>
                </a:cubicBezTo>
                <a:cubicBezTo>
                  <a:pt x="1109" y="33"/>
                  <a:pt x="1108" y="36"/>
                  <a:pt x="1108" y="39"/>
                </a:cubicBezTo>
                <a:cubicBezTo>
                  <a:pt x="1108" y="40"/>
                  <a:pt x="1108" y="40"/>
                  <a:pt x="1108" y="41"/>
                </a:cubicBezTo>
                <a:cubicBezTo>
                  <a:pt x="1108" y="41"/>
                  <a:pt x="1108" y="41"/>
                  <a:pt x="1108" y="41"/>
                </a:cubicBezTo>
                <a:cubicBezTo>
                  <a:pt x="1108" y="41"/>
                  <a:pt x="1108" y="41"/>
                  <a:pt x="1108" y="41"/>
                </a:cubicBezTo>
                <a:cubicBezTo>
                  <a:pt x="1108" y="43"/>
                  <a:pt x="1110" y="45"/>
                  <a:pt x="1111" y="46"/>
                </a:cubicBezTo>
                <a:cubicBezTo>
                  <a:pt x="1111" y="46"/>
                  <a:pt x="1111" y="46"/>
                  <a:pt x="1111" y="46"/>
                </a:cubicBezTo>
                <a:cubicBezTo>
                  <a:pt x="1111" y="47"/>
                  <a:pt x="1111" y="47"/>
                  <a:pt x="1111" y="47"/>
                </a:cubicBezTo>
                <a:cubicBezTo>
                  <a:pt x="1113" y="49"/>
                  <a:pt x="1113" y="49"/>
                  <a:pt x="1113" y="49"/>
                </a:cubicBezTo>
                <a:cubicBezTo>
                  <a:pt x="1113" y="48"/>
                  <a:pt x="1113" y="48"/>
                  <a:pt x="1113" y="48"/>
                </a:cubicBezTo>
                <a:cubicBezTo>
                  <a:pt x="1113" y="49"/>
                  <a:pt x="1114" y="49"/>
                  <a:pt x="1115" y="50"/>
                </a:cubicBezTo>
                <a:cubicBezTo>
                  <a:pt x="1115" y="50"/>
                  <a:pt x="1115" y="50"/>
                  <a:pt x="1115" y="50"/>
                </a:cubicBezTo>
                <a:cubicBezTo>
                  <a:pt x="1115" y="50"/>
                  <a:pt x="1115" y="50"/>
                  <a:pt x="1115" y="50"/>
                </a:cubicBezTo>
                <a:cubicBezTo>
                  <a:pt x="1116" y="51"/>
                  <a:pt x="1116" y="51"/>
                  <a:pt x="1116" y="51"/>
                </a:cubicBezTo>
                <a:cubicBezTo>
                  <a:pt x="1116" y="51"/>
                  <a:pt x="1115" y="51"/>
                  <a:pt x="1115" y="51"/>
                </a:cubicBezTo>
                <a:cubicBezTo>
                  <a:pt x="1114" y="52"/>
                  <a:pt x="1114" y="52"/>
                  <a:pt x="1113" y="52"/>
                </a:cubicBezTo>
                <a:cubicBezTo>
                  <a:pt x="1113" y="52"/>
                  <a:pt x="1113" y="52"/>
                  <a:pt x="1113" y="52"/>
                </a:cubicBezTo>
                <a:cubicBezTo>
                  <a:pt x="1111" y="53"/>
                  <a:pt x="1111" y="53"/>
                  <a:pt x="1111" y="53"/>
                </a:cubicBezTo>
                <a:cubicBezTo>
                  <a:pt x="1111" y="53"/>
                  <a:pt x="1111" y="53"/>
                  <a:pt x="1111" y="53"/>
                </a:cubicBezTo>
                <a:cubicBezTo>
                  <a:pt x="1111" y="53"/>
                  <a:pt x="1111" y="53"/>
                  <a:pt x="1111" y="53"/>
                </a:cubicBezTo>
                <a:cubicBezTo>
                  <a:pt x="1109" y="53"/>
                  <a:pt x="1107" y="54"/>
                  <a:pt x="1105" y="54"/>
                </a:cubicBezTo>
                <a:cubicBezTo>
                  <a:pt x="1105" y="54"/>
                  <a:pt x="1104" y="53"/>
                  <a:pt x="1104" y="53"/>
                </a:cubicBezTo>
                <a:cubicBezTo>
                  <a:pt x="1103" y="52"/>
                  <a:pt x="1103" y="52"/>
                  <a:pt x="1103" y="51"/>
                </a:cubicBezTo>
                <a:cubicBezTo>
                  <a:pt x="1103" y="51"/>
                  <a:pt x="1103" y="51"/>
                  <a:pt x="1103" y="51"/>
                </a:cubicBezTo>
                <a:cubicBezTo>
                  <a:pt x="1103" y="51"/>
                  <a:pt x="1103" y="51"/>
                  <a:pt x="1103" y="51"/>
                </a:cubicBezTo>
                <a:cubicBezTo>
                  <a:pt x="1103" y="50"/>
                  <a:pt x="1103" y="48"/>
                  <a:pt x="1103" y="47"/>
                </a:cubicBezTo>
                <a:cubicBezTo>
                  <a:pt x="1103" y="46"/>
                  <a:pt x="1103" y="45"/>
                  <a:pt x="1102" y="44"/>
                </a:cubicBezTo>
                <a:cubicBezTo>
                  <a:pt x="1102" y="43"/>
                  <a:pt x="1102" y="43"/>
                  <a:pt x="1102" y="43"/>
                </a:cubicBezTo>
                <a:cubicBezTo>
                  <a:pt x="1102" y="43"/>
                  <a:pt x="1102" y="43"/>
                  <a:pt x="1102" y="43"/>
                </a:cubicBezTo>
                <a:cubicBezTo>
                  <a:pt x="1100" y="42"/>
                  <a:pt x="1100" y="42"/>
                  <a:pt x="1100" y="42"/>
                </a:cubicBezTo>
                <a:cubicBezTo>
                  <a:pt x="1100" y="43"/>
                  <a:pt x="1100" y="43"/>
                  <a:pt x="1100" y="43"/>
                </a:cubicBezTo>
                <a:cubicBezTo>
                  <a:pt x="1100" y="43"/>
                  <a:pt x="1100" y="43"/>
                  <a:pt x="1100" y="43"/>
                </a:cubicBezTo>
                <a:cubicBezTo>
                  <a:pt x="1100" y="43"/>
                  <a:pt x="1100" y="43"/>
                  <a:pt x="1100" y="43"/>
                </a:cubicBezTo>
                <a:cubicBezTo>
                  <a:pt x="1099" y="43"/>
                  <a:pt x="1099" y="42"/>
                  <a:pt x="1098" y="42"/>
                </a:cubicBezTo>
                <a:cubicBezTo>
                  <a:pt x="1097" y="41"/>
                  <a:pt x="1097" y="40"/>
                  <a:pt x="1096" y="39"/>
                </a:cubicBezTo>
                <a:cubicBezTo>
                  <a:pt x="1096" y="38"/>
                  <a:pt x="1096" y="37"/>
                  <a:pt x="1096" y="36"/>
                </a:cubicBezTo>
                <a:cubicBezTo>
                  <a:pt x="1096" y="33"/>
                  <a:pt x="1097" y="31"/>
                  <a:pt x="1098" y="28"/>
                </a:cubicBezTo>
                <a:cubicBezTo>
                  <a:pt x="1099" y="28"/>
                  <a:pt x="1100" y="27"/>
                  <a:pt x="1100" y="26"/>
                </a:cubicBezTo>
                <a:cubicBezTo>
                  <a:pt x="1100" y="27"/>
                  <a:pt x="1100" y="27"/>
                  <a:pt x="1100" y="27"/>
                </a:cubicBezTo>
                <a:cubicBezTo>
                  <a:pt x="1102" y="25"/>
                  <a:pt x="1102" y="25"/>
                  <a:pt x="1102" y="25"/>
                </a:cubicBezTo>
                <a:cubicBezTo>
                  <a:pt x="1102" y="25"/>
                  <a:pt x="1102" y="25"/>
                  <a:pt x="1102" y="25"/>
                </a:cubicBezTo>
                <a:cubicBezTo>
                  <a:pt x="1102" y="25"/>
                  <a:pt x="1102" y="25"/>
                  <a:pt x="1102" y="25"/>
                </a:cubicBezTo>
                <a:cubicBezTo>
                  <a:pt x="1104" y="23"/>
                  <a:pt x="1105" y="22"/>
                  <a:pt x="1107" y="22"/>
                </a:cubicBezTo>
                <a:cubicBezTo>
                  <a:pt x="1107" y="22"/>
                  <a:pt x="1107" y="22"/>
                  <a:pt x="1107" y="22"/>
                </a:cubicBezTo>
                <a:cubicBezTo>
                  <a:pt x="1108" y="22"/>
                  <a:pt x="1108" y="22"/>
                  <a:pt x="1108" y="22"/>
                </a:cubicBezTo>
                <a:moveTo>
                  <a:pt x="1113" y="14"/>
                </a:moveTo>
                <a:cubicBezTo>
                  <a:pt x="1113" y="12"/>
                  <a:pt x="1113" y="12"/>
                  <a:pt x="1113" y="12"/>
                </a:cubicBezTo>
                <a:cubicBezTo>
                  <a:pt x="1113" y="12"/>
                  <a:pt x="1114" y="11"/>
                  <a:pt x="1115" y="11"/>
                </a:cubicBezTo>
                <a:cubicBezTo>
                  <a:pt x="1115" y="12"/>
                  <a:pt x="1115" y="12"/>
                  <a:pt x="1115" y="12"/>
                </a:cubicBezTo>
                <a:cubicBezTo>
                  <a:pt x="1114" y="13"/>
                  <a:pt x="1113" y="13"/>
                  <a:pt x="1113" y="14"/>
                </a:cubicBezTo>
                <a:moveTo>
                  <a:pt x="1117" y="11"/>
                </a:moveTo>
                <a:cubicBezTo>
                  <a:pt x="1117" y="10"/>
                  <a:pt x="1117" y="10"/>
                  <a:pt x="1117" y="10"/>
                </a:cubicBezTo>
                <a:cubicBezTo>
                  <a:pt x="1117" y="10"/>
                  <a:pt x="1118" y="10"/>
                  <a:pt x="1119" y="10"/>
                </a:cubicBezTo>
                <a:cubicBezTo>
                  <a:pt x="1121" y="10"/>
                  <a:pt x="1122" y="10"/>
                  <a:pt x="1124" y="11"/>
                </a:cubicBezTo>
                <a:cubicBezTo>
                  <a:pt x="1124" y="11"/>
                  <a:pt x="1124" y="11"/>
                  <a:pt x="1124" y="11"/>
                </a:cubicBezTo>
                <a:cubicBezTo>
                  <a:pt x="1124" y="11"/>
                  <a:pt x="1124" y="11"/>
                  <a:pt x="1124" y="11"/>
                </a:cubicBezTo>
                <a:cubicBezTo>
                  <a:pt x="1125" y="11"/>
                  <a:pt x="1127" y="12"/>
                  <a:pt x="1128" y="14"/>
                </a:cubicBezTo>
                <a:cubicBezTo>
                  <a:pt x="1129" y="15"/>
                  <a:pt x="1130" y="16"/>
                  <a:pt x="1131" y="18"/>
                </a:cubicBezTo>
                <a:cubicBezTo>
                  <a:pt x="1131" y="19"/>
                  <a:pt x="1132" y="20"/>
                  <a:pt x="1132" y="22"/>
                </a:cubicBezTo>
                <a:cubicBezTo>
                  <a:pt x="1132" y="23"/>
                  <a:pt x="1131" y="25"/>
                  <a:pt x="1131" y="25"/>
                </a:cubicBezTo>
                <a:cubicBezTo>
                  <a:pt x="1128" y="26"/>
                  <a:pt x="1126" y="25"/>
                  <a:pt x="1123" y="26"/>
                </a:cubicBezTo>
                <a:cubicBezTo>
                  <a:pt x="1121" y="26"/>
                  <a:pt x="1118" y="27"/>
                  <a:pt x="1117" y="29"/>
                </a:cubicBezTo>
                <a:cubicBezTo>
                  <a:pt x="1117" y="28"/>
                  <a:pt x="1117" y="28"/>
                  <a:pt x="1117" y="28"/>
                </a:cubicBezTo>
                <a:cubicBezTo>
                  <a:pt x="1118" y="27"/>
                  <a:pt x="1119" y="26"/>
                  <a:pt x="1120" y="25"/>
                </a:cubicBezTo>
                <a:cubicBezTo>
                  <a:pt x="1121" y="25"/>
                  <a:pt x="1121" y="25"/>
                  <a:pt x="1122" y="25"/>
                </a:cubicBezTo>
                <a:cubicBezTo>
                  <a:pt x="1122" y="25"/>
                  <a:pt x="1122" y="25"/>
                  <a:pt x="1122" y="25"/>
                </a:cubicBezTo>
                <a:cubicBezTo>
                  <a:pt x="1123" y="25"/>
                  <a:pt x="1125" y="25"/>
                  <a:pt x="1126" y="25"/>
                </a:cubicBezTo>
                <a:cubicBezTo>
                  <a:pt x="1126" y="25"/>
                  <a:pt x="1126" y="25"/>
                  <a:pt x="1126" y="25"/>
                </a:cubicBezTo>
                <a:cubicBezTo>
                  <a:pt x="1127" y="25"/>
                  <a:pt x="1128" y="25"/>
                  <a:pt x="1130" y="24"/>
                </a:cubicBezTo>
                <a:cubicBezTo>
                  <a:pt x="1130" y="24"/>
                  <a:pt x="1130" y="24"/>
                  <a:pt x="1130" y="24"/>
                </a:cubicBezTo>
                <a:cubicBezTo>
                  <a:pt x="1130" y="23"/>
                  <a:pt x="1130" y="23"/>
                  <a:pt x="1130" y="23"/>
                </a:cubicBezTo>
                <a:cubicBezTo>
                  <a:pt x="1130" y="20"/>
                  <a:pt x="1129" y="17"/>
                  <a:pt x="1127" y="14"/>
                </a:cubicBezTo>
                <a:cubicBezTo>
                  <a:pt x="1127" y="14"/>
                  <a:pt x="1127" y="14"/>
                  <a:pt x="1127" y="14"/>
                </a:cubicBezTo>
                <a:cubicBezTo>
                  <a:pt x="1127" y="14"/>
                  <a:pt x="1127" y="14"/>
                  <a:pt x="1127" y="14"/>
                </a:cubicBezTo>
                <a:cubicBezTo>
                  <a:pt x="1124" y="13"/>
                  <a:pt x="1121" y="11"/>
                  <a:pt x="1118" y="11"/>
                </a:cubicBezTo>
                <a:cubicBezTo>
                  <a:pt x="1118" y="11"/>
                  <a:pt x="1118" y="11"/>
                  <a:pt x="1118" y="11"/>
                </a:cubicBezTo>
                <a:cubicBezTo>
                  <a:pt x="1118" y="11"/>
                  <a:pt x="1118" y="11"/>
                  <a:pt x="1118" y="11"/>
                </a:cubicBezTo>
                <a:cubicBezTo>
                  <a:pt x="1117" y="11"/>
                  <a:pt x="1117" y="11"/>
                  <a:pt x="1117" y="11"/>
                </a:cubicBezTo>
                <a:moveTo>
                  <a:pt x="1122" y="51"/>
                </a:moveTo>
                <a:cubicBezTo>
                  <a:pt x="1123" y="51"/>
                  <a:pt x="1123" y="51"/>
                  <a:pt x="1123" y="51"/>
                </a:cubicBezTo>
                <a:cubicBezTo>
                  <a:pt x="1127" y="50"/>
                  <a:pt x="1132" y="50"/>
                  <a:pt x="1136" y="49"/>
                </a:cubicBezTo>
                <a:cubicBezTo>
                  <a:pt x="1137" y="48"/>
                  <a:pt x="1137" y="48"/>
                  <a:pt x="1137" y="48"/>
                </a:cubicBezTo>
                <a:cubicBezTo>
                  <a:pt x="1136" y="47"/>
                  <a:pt x="1136" y="47"/>
                  <a:pt x="1136" y="47"/>
                </a:cubicBezTo>
                <a:cubicBezTo>
                  <a:pt x="1134" y="45"/>
                  <a:pt x="1134" y="44"/>
                  <a:pt x="1134" y="42"/>
                </a:cubicBezTo>
                <a:cubicBezTo>
                  <a:pt x="1134" y="39"/>
                  <a:pt x="1137" y="35"/>
                  <a:pt x="1138" y="31"/>
                </a:cubicBezTo>
                <a:cubicBezTo>
                  <a:pt x="1138" y="31"/>
                  <a:pt x="1138" y="31"/>
                  <a:pt x="1138" y="31"/>
                </a:cubicBezTo>
                <a:cubicBezTo>
                  <a:pt x="1138" y="30"/>
                  <a:pt x="1138" y="30"/>
                  <a:pt x="1138" y="30"/>
                </a:cubicBezTo>
                <a:cubicBezTo>
                  <a:pt x="1138" y="29"/>
                  <a:pt x="1138" y="28"/>
                  <a:pt x="1138" y="27"/>
                </a:cubicBezTo>
                <a:cubicBezTo>
                  <a:pt x="1138" y="22"/>
                  <a:pt x="1141" y="17"/>
                  <a:pt x="1145" y="12"/>
                </a:cubicBezTo>
                <a:cubicBezTo>
                  <a:pt x="1148" y="9"/>
                  <a:pt x="1152" y="7"/>
                  <a:pt x="1156" y="7"/>
                </a:cubicBezTo>
                <a:cubicBezTo>
                  <a:pt x="1156" y="7"/>
                  <a:pt x="1156" y="7"/>
                  <a:pt x="1156" y="7"/>
                </a:cubicBezTo>
                <a:cubicBezTo>
                  <a:pt x="1157" y="7"/>
                  <a:pt x="1158" y="7"/>
                  <a:pt x="1159" y="7"/>
                </a:cubicBezTo>
                <a:cubicBezTo>
                  <a:pt x="1159" y="8"/>
                  <a:pt x="1159" y="8"/>
                  <a:pt x="1159" y="8"/>
                </a:cubicBezTo>
                <a:cubicBezTo>
                  <a:pt x="1159" y="8"/>
                  <a:pt x="1159" y="8"/>
                  <a:pt x="1159" y="8"/>
                </a:cubicBezTo>
                <a:cubicBezTo>
                  <a:pt x="1158" y="8"/>
                  <a:pt x="1157" y="8"/>
                  <a:pt x="1156" y="8"/>
                </a:cubicBezTo>
                <a:cubicBezTo>
                  <a:pt x="1156" y="8"/>
                  <a:pt x="1156" y="8"/>
                  <a:pt x="1156" y="8"/>
                </a:cubicBezTo>
                <a:cubicBezTo>
                  <a:pt x="1156" y="8"/>
                  <a:pt x="1156" y="8"/>
                  <a:pt x="1156" y="8"/>
                </a:cubicBezTo>
                <a:cubicBezTo>
                  <a:pt x="1151" y="8"/>
                  <a:pt x="1147" y="10"/>
                  <a:pt x="1145" y="14"/>
                </a:cubicBezTo>
                <a:cubicBezTo>
                  <a:pt x="1145" y="14"/>
                  <a:pt x="1145" y="14"/>
                  <a:pt x="1145" y="14"/>
                </a:cubicBezTo>
                <a:cubicBezTo>
                  <a:pt x="1145" y="14"/>
                  <a:pt x="1145" y="14"/>
                  <a:pt x="1145" y="14"/>
                </a:cubicBezTo>
                <a:cubicBezTo>
                  <a:pt x="1142" y="18"/>
                  <a:pt x="1140" y="22"/>
                  <a:pt x="1140" y="27"/>
                </a:cubicBezTo>
                <a:cubicBezTo>
                  <a:pt x="1140" y="29"/>
                  <a:pt x="1140" y="30"/>
                  <a:pt x="1141" y="32"/>
                </a:cubicBezTo>
                <a:cubicBezTo>
                  <a:pt x="1140" y="32"/>
                  <a:pt x="1139" y="33"/>
                  <a:pt x="1139" y="34"/>
                </a:cubicBezTo>
                <a:cubicBezTo>
                  <a:pt x="1138" y="34"/>
                  <a:pt x="1136" y="36"/>
                  <a:pt x="1136" y="37"/>
                </a:cubicBezTo>
                <a:cubicBezTo>
                  <a:pt x="1135" y="38"/>
                  <a:pt x="1135" y="40"/>
                  <a:pt x="1135" y="41"/>
                </a:cubicBezTo>
                <a:cubicBezTo>
                  <a:pt x="1135" y="44"/>
                  <a:pt x="1137" y="46"/>
                  <a:pt x="1139" y="48"/>
                </a:cubicBezTo>
                <a:cubicBezTo>
                  <a:pt x="1140" y="48"/>
                  <a:pt x="1140" y="48"/>
                  <a:pt x="1140" y="48"/>
                </a:cubicBezTo>
                <a:cubicBezTo>
                  <a:pt x="1140" y="48"/>
                  <a:pt x="1140" y="48"/>
                  <a:pt x="1140" y="48"/>
                </a:cubicBezTo>
                <a:cubicBezTo>
                  <a:pt x="1142" y="48"/>
                  <a:pt x="1144" y="49"/>
                  <a:pt x="1146" y="49"/>
                </a:cubicBezTo>
                <a:cubicBezTo>
                  <a:pt x="1148" y="49"/>
                  <a:pt x="1149" y="49"/>
                  <a:pt x="1151" y="48"/>
                </a:cubicBezTo>
                <a:cubicBezTo>
                  <a:pt x="1152" y="47"/>
                  <a:pt x="1152" y="47"/>
                  <a:pt x="1152" y="47"/>
                </a:cubicBezTo>
                <a:cubicBezTo>
                  <a:pt x="1151" y="47"/>
                  <a:pt x="1151" y="47"/>
                  <a:pt x="1151" y="47"/>
                </a:cubicBezTo>
                <a:cubicBezTo>
                  <a:pt x="1151" y="46"/>
                  <a:pt x="1151" y="46"/>
                  <a:pt x="1151" y="45"/>
                </a:cubicBezTo>
                <a:cubicBezTo>
                  <a:pt x="1151" y="44"/>
                  <a:pt x="1152" y="43"/>
                  <a:pt x="1152" y="42"/>
                </a:cubicBezTo>
                <a:cubicBezTo>
                  <a:pt x="1152" y="42"/>
                  <a:pt x="1152" y="42"/>
                  <a:pt x="1152" y="42"/>
                </a:cubicBezTo>
                <a:cubicBezTo>
                  <a:pt x="1152" y="41"/>
                  <a:pt x="1152" y="41"/>
                  <a:pt x="1152" y="41"/>
                </a:cubicBezTo>
                <a:cubicBezTo>
                  <a:pt x="1152" y="40"/>
                  <a:pt x="1152" y="40"/>
                  <a:pt x="1152" y="40"/>
                </a:cubicBezTo>
                <a:cubicBezTo>
                  <a:pt x="1152" y="36"/>
                  <a:pt x="1155" y="31"/>
                  <a:pt x="1159" y="28"/>
                </a:cubicBezTo>
                <a:cubicBezTo>
                  <a:pt x="1159" y="29"/>
                  <a:pt x="1159" y="29"/>
                  <a:pt x="1159" y="29"/>
                </a:cubicBezTo>
                <a:cubicBezTo>
                  <a:pt x="1156" y="32"/>
                  <a:pt x="1154" y="36"/>
                  <a:pt x="1154" y="40"/>
                </a:cubicBezTo>
                <a:cubicBezTo>
                  <a:pt x="1154" y="40"/>
                  <a:pt x="1154" y="40"/>
                  <a:pt x="1154" y="40"/>
                </a:cubicBezTo>
                <a:cubicBezTo>
                  <a:pt x="1154" y="40"/>
                  <a:pt x="1154" y="40"/>
                  <a:pt x="1154" y="40"/>
                </a:cubicBezTo>
                <a:cubicBezTo>
                  <a:pt x="1154" y="42"/>
                  <a:pt x="1153" y="45"/>
                  <a:pt x="1152" y="47"/>
                </a:cubicBezTo>
                <a:cubicBezTo>
                  <a:pt x="1152" y="48"/>
                  <a:pt x="1152" y="48"/>
                  <a:pt x="1152" y="48"/>
                </a:cubicBezTo>
                <a:cubicBezTo>
                  <a:pt x="1152" y="48"/>
                  <a:pt x="1152" y="48"/>
                  <a:pt x="1152" y="48"/>
                </a:cubicBezTo>
                <a:cubicBezTo>
                  <a:pt x="1154" y="49"/>
                  <a:pt x="1155" y="49"/>
                  <a:pt x="1156" y="49"/>
                </a:cubicBezTo>
                <a:cubicBezTo>
                  <a:pt x="1156" y="49"/>
                  <a:pt x="1156" y="49"/>
                  <a:pt x="1156" y="49"/>
                </a:cubicBezTo>
                <a:cubicBezTo>
                  <a:pt x="1157" y="49"/>
                  <a:pt x="1158" y="49"/>
                  <a:pt x="1159" y="49"/>
                </a:cubicBezTo>
                <a:cubicBezTo>
                  <a:pt x="1159" y="50"/>
                  <a:pt x="1159" y="50"/>
                  <a:pt x="1159" y="50"/>
                </a:cubicBezTo>
                <a:cubicBezTo>
                  <a:pt x="1158" y="50"/>
                  <a:pt x="1158" y="50"/>
                  <a:pt x="1158" y="50"/>
                </a:cubicBezTo>
                <a:cubicBezTo>
                  <a:pt x="1158" y="50"/>
                  <a:pt x="1158" y="50"/>
                  <a:pt x="1158" y="50"/>
                </a:cubicBezTo>
                <a:cubicBezTo>
                  <a:pt x="1158" y="50"/>
                  <a:pt x="1158" y="50"/>
                  <a:pt x="1158" y="50"/>
                </a:cubicBezTo>
                <a:cubicBezTo>
                  <a:pt x="1150" y="50"/>
                  <a:pt x="1141" y="50"/>
                  <a:pt x="1132" y="51"/>
                </a:cubicBezTo>
                <a:cubicBezTo>
                  <a:pt x="1132" y="51"/>
                  <a:pt x="1132" y="51"/>
                  <a:pt x="1132" y="51"/>
                </a:cubicBezTo>
                <a:cubicBezTo>
                  <a:pt x="1127" y="52"/>
                  <a:pt x="1122" y="53"/>
                  <a:pt x="1117" y="54"/>
                </a:cubicBezTo>
                <a:cubicBezTo>
                  <a:pt x="1117" y="53"/>
                  <a:pt x="1117" y="53"/>
                  <a:pt x="1117" y="53"/>
                </a:cubicBezTo>
                <a:cubicBezTo>
                  <a:pt x="1117" y="52"/>
                  <a:pt x="1118" y="52"/>
                  <a:pt x="1118" y="52"/>
                </a:cubicBezTo>
                <a:cubicBezTo>
                  <a:pt x="1120" y="51"/>
                  <a:pt x="1120" y="51"/>
                  <a:pt x="1120" y="51"/>
                </a:cubicBezTo>
                <a:cubicBezTo>
                  <a:pt x="1118" y="50"/>
                  <a:pt x="1118" y="50"/>
                  <a:pt x="1118" y="50"/>
                </a:cubicBezTo>
                <a:cubicBezTo>
                  <a:pt x="1117" y="49"/>
                  <a:pt x="1117" y="49"/>
                  <a:pt x="1117" y="49"/>
                </a:cubicBezTo>
                <a:cubicBezTo>
                  <a:pt x="1117" y="49"/>
                  <a:pt x="1117" y="49"/>
                  <a:pt x="1117" y="49"/>
                </a:cubicBezTo>
                <a:cubicBezTo>
                  <a:pt x="1117" y="47"/>
                  <a:pt x="1117" y="47"/>
                  <a:pt x="1117" y="47"/>
                </a:cubicBezTo>
                <a:cubicBezTo>
                  <a:pt x="1119" y="48"/>
                  <a:pt x="1121" y="49"/>
                  <a:pt x="1122" y="51"/>
                </a:cubicBezTo>
                <a:cubicBezTo>
                  <a:pt x="1122" y="51"/>
                  <a:pt x="1122" y="51"/>
                  <a:pt x="1122" y="51"/>
                </a:cubicBezTo>
                <a:moveTo>
                  <a:pt x="1181" y="20"/>
                </a:moveTo>
                <a:cubicBezTo>
                  <a:pt x="1182" y="20"/>
                  <a:pt x="1182" y="20"/>
                  <a:pt x="1182" y="20"/>
                </a:cubicBezTo>
                <a:cubicBezTo>
                  <a:pt x="1183" y="19"/>
                  <a:pt x="1183" y="19"/>
                  <a:pt x="1184" y="18"/>
                </a:cubicBezTo>
                <a:cubicBezTo>
                  <a:pt x="1184" y="17"/>
                  <a:pt x="1184" y="16"/>
                  <a:pt x="1184" y="15"/>
                </a:cubicBezTo>
                <a:cubicBezTo>
                  <a:pt x="1184" y="14"/>
                  <a:pt x="1183" y="12"/>
                  <a:pt x="1183" y="11"/>
                </a:cubicBezTo>
                <a:cubicBezTo>
                  <a:pt x="1183" y="11"/>
                  <a:pt x="1183" y="11"/>
                  <a:pt x="1183" y="11"/>
                </a:cubicBezTo>
                <a:cubicBezTo>
                  <a:pt x="1183" y="11"/>
                  <a:pt x="1183" y="11"/>
                  <a:pt x="1183" y="11"/>
                </a:cubicBezTo>
                <a:cubicBezTo>
                  <a:pt x="1183" y="9"/>
                  <a:pt x="1182" y="8"/>
                  <a:pt x="1181" y="7"/>
                </a:cubicBezTo>
                <a:cubicBezTo>
                  <a:pt x="1181" y="6"/>
                  <a:pt x="1181" y="6"/>
                  <a:pt x="1181" y="6"/>
                </a:cubicBezTo>
                <a:cubicBezTo>
                  <a:pt x="1183" y="7"/>
                  <a:pt x="1184" y="9"/>
                  <a:pt x="1185" y="10"/>
                </a:cubicBezTo>
                <a:cubicBezTo>
                  <a:pt x="1185" y="11"/>
                  <a:pt x="1185" y="13"/>
                  <a:pt x="1185" y="14"/>
                </a:cubicBezTo>
                <a:cubicBezTo>
                  <a:pt x="1185" y="17"/>
                  <a:pt x="1185" y="19"/>
                  <a:pt x="1183" y="22"/>
                </a:cubicBezTo>
                <a:cubicBezTo>
                  <a:pt x="1183" y="21"/>
                  <a:pt x="1182" y="21"/>
                  <a:pt x="1181" y="21"/>
                </a:cubicBezTo>
                <a:cubicBezTo>
                  <a:pt x="1181" y="20"/>
                  <a:pt x="1181" y="20"/>
                  <a:pt x="1181" y="20"/>
                </a:cubicBezTo>
                <a:cubicBezTo>
                  <a:pt x="1181" y="20"/>
                  <a:pt x="1181" y="20"/>
                  <a:pt x="1181" y="20"/>
                </a:cubicBezTo>
                <a:moveTo>
                  <a:pt x="1162" y="12"/>
                </a:moveTo>
                <a:cubicBezTo>
                  <a:pt x="1162" y="12"/>
                  <a:pt x="1162" y="12"/>
                  <a:pt x="1162" y="12"/>
                </a:cubicBezTo>
                <a:cubicBezTo>
                  <a:pt x="1163" y="12"/>
                  <a:pt x="1163" y="12"/>
                  <a:pt x="1163" y="12"/>
                </a:cubicBezTo>
                <a:cubicBezTo>
                  <a:pt x="1164" y="10"/>
                  <a:pt x="1165" y="8"/>
                  <a:pt x="1166" y="7"/>
                </a:cubicBezTo>
                <a:cubicBezTo>
                  <a:pt x="1168" y="6"/>
                  <a:pt x="1169" y="5"/>
                  <a:pt x="1171" y="5"/>
                </a:cubicBezTo>
                <a:cubicBezTo>
                  <a:pt x="1171" y="5"/>
                  <a:pt x="1171" y="5"/>
                  <a:pt x="1171" y="5"/>
                </a:cubicBezTo>
                <a:cubicBezTo>
                  <a:pt x="1171" y="5"/>
                  <a:pt x="1172" y="5"/>
                  <a:pt x="1172" y="5"/>
                </a:cubicBezTo>
                <a:cubicBezTo>
                  <a:pt x="1173" y="5"/>
                  <a:pt x="1173" y="6"/>
                  <a:pt x="1174" y="6"/>
                </a:cubicBezTo>
                <a:cubicBezTo>
                  <a:pt x="1174" y="6"/>
                  <a:pt x="1174" y="6"/>
                  <a:pt x="1174" y="6"/>
                </a:cubicBezTo>
                <a:cubicBezTo>
                  <a:pt x="1174" y="6"/>
                  <a:pt x="1174" y="6"/>
                  <a:pt x="1174" y="6"/>
                </a:cubicBezTo>
                <a:cubicBezTo>
                  <a:pt x="1174" y="6"/>
                  <a:pt x="1174" y="6"/>
                  <a:pt x="1174" y="6"/>
                </a:cubicBezTo>
                <a:cubicBezTo>
                  <a:pt x="1176" y="7"/>
                  <a:pt x="1176" y="7"/>
                  <a:pt x="1176" y="7"/>
                </a:cubicBezTo>
                <a:cubicBezTo>
                  <a:pt x="1176" y="6"/>
                  <a:pt x="1176" y="6"/>
                  <a:pt x="1176" y="6"/>
                </a:cubicBezTo>
                <a:cubicBezTo>
                  <a:pt x="1177" y="7"/>
                  <a:pt x="1179" y="7"/>
                  <a:pt x="1179" y="8"/>
                </a:cubicBezTo>
                <a:cubicBezTo>
                  <a:pt x="1180" y="8"/>
                  <a:pt x="1180" y="8"/>
                  <a:pt x="1180" y="8"/>
                </a:cubicBezTo>
                <a:cubicBezTo>
                  <a:pt x="1180" y="8"/>
                  <a:pt x="1180" y="8"/>
                  <a:pt x="1180" y="8"/>
                </a:cubicBezTo>
                <a:cubicBezTo>
                  <a:pt x="1180" y="9"/>
                  <a:pt x="1181" y="10"/>
                  <a:pt x="1181" y="11"/>
                </a:cubicBezTo>
                <a:cubicBezTo>
                  <a:pt x="1182" y="12"/>
                  <a:pt x="1182" y="14"/>
                  <a:pt x="1182" y="15"/>
                </a:cubicBezTo>
                <a:cubicBezTo>
                  <a:pt x="1182" y="16"/>
                  <a:pt x="1182" y="17"/>
                  <a:pt x="1182" y="17"/>
                </a:cubicBezTo>
                <a:cubicBezTo>
                  <a:pt x="1182" y="17"/>
                  <a:pt x="1182" y="17"/>
                  <a:pt x="1181" y="18"/>
                </a:cubicBezTo>
                <a:cubicBezTo>
                  <a:pt x="1181" y="17"/>
                  <a:pt x="1181" y="17"/>
                  <a:pt x="1180" y="17"/>
                </a:cubicBezTo>
                <a:cubicBezTo>
                  <a:pt x="1180" y="17"/>
                  <a:pt x="1180" y="17"/>
                  <a:pt x="1180" y="17"/>
                </a:cubicBezTo>
                <a:cubicBezTo>
                  <a:pt x="1180" y="17"/>
                  <a:pt x="1179" y="17"/>
                  <a:pt x="1179" y="17"/>
                </a:cubicBezTo>
                <a:cubicBezTo>
                  <a:pt x="1178" y="17"/>
                  <a:pt x="1177" y="17"/>
                  <a:pt x="1176" y="17"/>
                </a:cubicBezTo>
                <a:cubicBezTo>
                  <a:pt x="1176" y="17"/>
                  <a:pt x="1176" y="17"/>
                  <a:pt x="1176" y="17"/>
                </a:cubicBezTo>
                <a:cubicBezTo>
                  <a:pt x="1175" y="17"/>
                  <a:pt x="1175" y="17"/>
                  <a:pt x="1175" y="17"/>
                </a:cubicBezTo>
                <a:cubicBezTo>
                  <a:pt x="1174" y="17"/>
                  <a:pt x="1174" y="17"/>
                  <a:pt x="1174" y="17"/>
                </a:cubicBezTo>
                <a:cubicBezTo>
                  <a:pt x="1174" y="18"/>
                  <a:pt x="1174" y="18"/>
                  <a:pt x="1174" y="18"/>
                </a:cubicBezTo>
                <a:cubicBezTo>
                  <a:pt x="1169" y="19"/>
                  <a:pt x="1165" y="21"/>
                  <a:pt x="1162" y="23"/>
                </a:cubicBezTo>
                <a:cubicBezTo>
                  <a:pt x="1161" y="23"/>
                  <a:pt x="1161" y="23"/>
                  <a:pt x="1161" y="24"/>
                </a:cubicBezTo>
                <a:cubicBezTo>
                  <a:pt x="1161" y="23"/>
                  <a:pt x="1161" y="23"/>
                  <a:pt x="1161" y="23"/>
                </a:cubicBezTo>
                <a:cubicBezTo>
                  <a:pt x="1160" y="24"/>
                  <a:pt x="1160" y="24"/>
                  <a:pt x="1160" y="24"/>
                </a:cubicBezTo>
                <a:cubicBezTo>
                  <a:pt x="1160" y="24"/>
                  <a:pt x="1159" y="24"/>
                  <a:pt x="1159" y="25"/>
                </a:cubicBezTo>
                <a:cubicBezTo>
                  <a:pt x="1154" y="28"/>
                  <a:pt x="1150" y="34"/>
                  <a:pt x="1150" y="40"/>
                </a:cubicBezTo>
                <a:cubicBezTo>
                  <a:pt x="1150" y="41"/>
                  <a:pt x="1150" y="41"/>
                  <a:pt x="1150" y="41"/>
                </a:cubicBezTo>
                <a:cubicBezTo>
                  <a:pt x="1150" y="42"/>
                  <a:pt x="1149" y="44"/>
                  <a:pt x="1149" y="45"/>
                </a:cubicBezTo>
                <a:cubicBezTo>
                  <a:pt x="1149" y="46"/>
                  <a:pt x="1149" y="46"/>
                  <a:pt x="1149" y="46"/>
                </a:cubicBezTo>
                <a:cubicBezTo>
                  <a:pt x="1148" y="47"/>
                  <a:pt x="1147" y="47"/>
                  <a:pt x="1146" y="47"/>
                </a:cubicBezTo>
                <a:cubicBezTo>
                  <a:pt x="1146" y="47"/>
                  <a:pt x="1146" y="47"/>
                  <a:pt x="1146" y="47"/>
                </a:cubicBezTo>
                <a:cubicBezTo>
                  <a:pt x="1146" y="47"/>
                  <a:pt x="1146" y="47"/>
                  <a:pt x="1146" y="47"/>
                </a:cubicBezTo>
                <a:cubicBezTo>
                  <a:pt x="1144" y="47"/>
                  <a:pt x="1142" y="46"/>
                  <a:pt x="1140" y="46"/>
                </a:cubicBezTo>
                <a:cubicBezTo>
                  <a:pt x="1138" y="45"/>
                  <a:pt x="1137" y="43"/>
                  <a:pt x="1137" y="41"/>
                </a:cubicBezTo>
                <a:cubicBezTo>
                  <a:pt x="1137" y="40"/>
                  <a:pt x="1137" y="39"/>
                  <a:pt x="1138" y="38"/>
                </a:cubicBezTo>
                <a:cubicBezTo>
                  <a:pt x="1138" y="38"/>
                  <a:pt x="1138" y="38"/>
                  <a:pt x="1138" y="38"/>
                </a:cubicBezTo>
                <a:cubicBezTo>
                  <a:pt x="1138" y="38"/>
                  <a:pt x="1138" y="38"/>
                  <a:pt x="1138" y="38"/>
                </a:cubicBezTo>
                <a:cubicBezTo>
                  <a:pt x="1138" y="37"/>
                  <a:pt x="1139" y="36"/>
                  <a:pt x="1140" y="35"/>
                </a:cubicBezTo>
                <a:cubicBezTo>
                  <a:pt x="1141" y="34"/>
                  <a:pt x="1142" y="34"/>
                  <a:pt x="1143" y="32"/>
                </a:cubicBezTo>
                <a:cubicBezTo>
                  <a:pt x="1143" y="32"/>
                  <a:pt x="1143" y="32"/>
                  <a:pt x="1143" y="32"/>
                </a:cubicBezTo>
                <a:cubicBezTo>
                  <a:pt x="1143" y="31"/>
                  <a:pt x="1143" y="31"/>
                  <a:pt x="1143" y="31"/>
                </a:cubicBezTo>
                <a:cubicBezTo>
                  <a:pt x="1142" y="30"/>
                  <a:pt x="1142" y="28"/>
                  <a:pt x="1142" y="27"/>
                </a:cubicBezTo>
                <a:cubicBezTo>
                  <a:pt x="1142" y="23"/>
                  <a:pt x="1144" y="19"/>
                  <a:pt x="1146" y="15"/>
                </a:cubicBezTo>
                <a:cubicBezTo>
                  <a:pt x="1149" y="12"/>
                  <a:pt x="1152" y="10"/>
                  <a:pt x="1156" y="10"/>
                </a:cubicBezTo>
                <a:cubicBezTo>
                  <a:pt x="1156" y="10"/>
                  <a:pt x="1156" y="10"/>
                  <a:pt x="1156" y="10"/>
                </a:cubicBezTo>
                <a:cubicBezTo>
                  <a:pt x="1156" y="10"/>
                  <a:pt x="1156" y="10"/>
                  <a:pt x="1156" y="10"/>
                </a:cubicBezTo>
                <a:cubicBezTo>
                  <a:pt x="1156" y="10"/>
                  <a:pt x="1156" y="10"/>
                  <a:pt x="1156" y="10"/>
                </a:cubicBezTo>
                <a:cubicBezTo>
                  <a:pt x="1156" y="10"/>
                  <a:pt x="1156" y="10"/>
                  <a:pt x="1156" y="10"/>
                </a:cubicBezTo>
                <a:cubicBezTo>
                  <a:pt x="1157" y="10"/>
                  <a:pt x="1157" y="10"/>
                  <a:pt x="1158" y="10"/>
                </a:cubicBezTo>
                <a:cubicBezTo>
                  <a:pt x="1158" y="10"/>
                  <a:pt x="1159" y="11"/>
                  <a:pt x="1159" y="11"/>
                </a:cubicBezTo>
                <a:cubicBezTo>
                  <a:pt x="1160" y="11"/>
                  <a:pt x="1161" y="12"/>
                  <a:pt x="1162" y="12"/>
                </a:cubicBezTo>
                <a:moveTo>
                  <a:pt x="1161" y="8"/>
                </a:moveTo>
                <a:cubicBezTo>
                  <a:pt x="1162" y="8"/>
                  <a:pt x="1162" y="8"/>
                  <a:pt x="1162" y="8"/>
                </a:cubicBezTo>
                <a:cubicBezTo>
                  <a:pt x="1163" y="6"/>
                  <a:pt x="1165" y="5"/>
                  <a:pt x="1167" y="4"/>
                </a:cubicBezTo>
                <a:cubicBezTo>
                  <a:pt x="1166" y="4"/>
                  <a:pt x="1166" y="5"/>
                  <a:pt x="1165" y="6"/>
                </a:cubicBezTo>
                <a:cubicBezTo>
                  <a:pt x="1163" y="7"/>
                  <a:pt x="1162" y="9"/>
                  <a:pt x="1161" y="10"/>
                </a:cubicBezTo>
                <a:cubicBezTo>
                  <a:pt x="1161" y="10"/>
                  <a:pt x="1161" y="10"/>
                  <a:pt x="1161" y="10"/>
                </a:cubicBezTo>
                <a:cubicBezTo>
                  <a:pt x="1161" y="8"/>
                  <a:pt x="1161" y="8"/>
                  <a:pt x="1161" y="8"/>
                </a:cubicBezTo>
                <a:cubicBezTo>
                  <a:pt x="1161" y="8"/>
                  <a:pt x="1161" y="8"/>
                  <a:pt x="1161" y="8"/>
                </a:cubicBezTo>
                <a:moveTo>
                  <a:pt x="1179" y="6"/>
                </a:moveTo>
                <a:cubicBezTo>
                  <a:pt x="1178" y="5"/>
                  <a:pt x="1177" y="5"/>
                  <a:pt x="1176" y="4"/>
                </a:cubicBezTo>
                <a:cubicBezTo>
                  <a:pt x="1176" y="3"/>
                  <a:pt x="1176" y="3"/>
                  <a:pt x="1176" y="3"/>
                </a:cubicBezTo>
                <a:cubicBezTo>
                  <a:pt x="1177" y="3"/>
                  <a:pt x="1178" y="4"/>
                  <a:pt x="1179" y="4"/>
                </a:cubicBezTo>
                <a:cubicBezTo>
                  <a:pt x="1179" y="6"/>
                  <a:pt x="1179" y="6"/>
                  <a:pt x="1179" y="6"/>
                </a:cubicBezTo>
                <a:moveTo>
                  <a:pt x="1169" y="3"/>
                </a:moveTo>
                <a:cubicBezTo>
                  <a:pt x="1170" y="3"/>
                  <a:pt x="1171" y="2"/>
                  <a:pt x="1172" y="2"/>
                </a:cubicBezTo>
                <a:cubicBezTo>
                  <a:pt x="1172" y="2"/>
                  <a:pt x="1173" y="2"/>
                  <a:pt x="1173" y="2"/>
                </a:cubicBezTo>
                <a:cubicBezTo>
                  <a:pt x="1173" y="2"/>
                  <a:pt x="1173" y="2"/>
                  <a:pt x="1174" y="3"/>
                </a:cubicBezTo>
                <a:cubicBezTo>
                  <a:pt x="1174" y="4"/>
                  <a:pt x="1174" y="4"/>
                  <a:pt x="1174" y="4"/>
                </a:cubicBezTo>
                <a:cubicBezTo>
                  <a:pt x="1174" y="4"/>
                  <a:pt x="1173" y="3"/>
                  <a:pt x="1173" y="3"/>
                </a:cubicBezTo>
                <a:cubicBezTo>
                  <a:pt x="1173" y="3"/>
                  <a:pt x="1173" y="3"/>
                  <a:pt x="1173" y="3"/>
                </a:cubicBezTo>
                <a:cubicBezTo>
                  <a:pt x="1173" y="3"/>
                  <a:pt x="1173" y="3"/>
                  <a:pt x="1173" y="3"/>
                </a:cubicBezTo>
                <a:cubicBezTo>
                  <a:pt x="1172" y="3"/>
                  <a:pt x="1171" y="3"/>
                  <a:pt x="1171" y="3"/>
                </a:cubicBezTo>
                <a:cubicBezTo>
                  <a:pt x="1170" y="3"/>
                  <a:pt x="1169" y="3"/>
                  <a:pt x="1169" y="3"/>
                </a:cubicBezTo>
                <a:moveTo>
                  <a:pt x="1173" y="0"/>
                </a:moveTo>
                <a:cubicBezTo>
                  <a:pt x="1168" y="0"/>
                  <a:pt x="1164" y="3"/>
                  <a:pt x="1161" y="6"/>
                </a:cubicBezTo>
                <a:cubicBezTo>
                  <a:pt x="1160" y="5"/>
                  <a:pt x="1160" y="5"/>
                  <a:pt x="1160" y="5"/>
                </a:cubicBezTo>
                <a:cubicBezTo>
                  <a:pt x="1160" y="5"/>
                  <a:pt x="1160" y="5"/>
                  <a:pt x="1160" y="5"/>
                </a:cubicBezTo>
                <a:cubicBezTo>
                  <a:pt x="1159" y="5"/>
                  <a:pt x="1158" y="5"/>
                  <a:pt x="1157" y="5"/>
                </a:cubicBezTo>
                <a:cubicBezTo>
                  <a:pt x="1157" y="5"/>
                  <a:pt x="1157" y="5"/>
                  <a:pt x="1156" y="5"/>
                </a:cubicBezTo>
                <a:cubicBezTo>
                  <a:pt x="1151" y="5"/>
                  <a:pt x="1147" y="8"/>
                  <a:pt x="1143" y="11"/>
                </a:cubicBezTo>
                <a:cubicBezTo>
                  <a:pt x="1143" y="11"/>
                  <a:pt x="1143" y="11"/>
                  <a:pt x="1143" y="11"/>
                </a:cubicBezTo>
                <a:cubicBezTo>
                  <a:pt x="1143" y="11"/>
                  <a:pt x="1143" y="11"/>
                  <a:pt x="1143" y="11"/>
                </a:cubicBezTo>
                <a:cubicBezTo>
                  <a:pt x="1139" y="15"/>
                  <a:pt x="1136" y="21"/>
                  <a:pt x="1136" y="27"/>
                </a:cubicBezTo>
                <a:cubicBezTo>
                  <a:pt x="1136" y="28"/>
                  <a:pt x="1136" y="29"/>
                  <a:pt x="1136" y="30"/>
                </a:cubicBezTo>
                <a:cubicBezTo>
                  <a:pt x="1135" y="34"/>
                  <a:pt x="1132" y="38"/>
                  <a:pt x="1132" y="42"/>
                </a:cubicBezTo>
                <a:cubicBezTo>
                  <a:pt x="1132" y="44"/>
                  <a:pt x="1132" y="46"/>
                  <a:pt x="1134" y="47"/>
                </a:cubicBezTo>
                <a:cubicBezTo>
                  <a:pt x="1130" y="48"/>
                  <a:pt x="1126" y="48"/>
                  <a:pt x="1123" y="49"/>
                </a:cubicBezTo>
                <a:cubicBezTo>
                  <a:pt x="1121" y="47"/>
                  <a:pt x="1119" y="46"/>
                  <a:pt x="1117" y="44"/>
                </a:cubicBezTo>
                <a:cubicBezTo>
                  <a:pt x="1117" y="44"/>
                  <a:pt x="1117" y="44"/>
                  <a:pt x="1117" y="44"/>
                </a:cubicBezTo>
                <a:cubicBezTo>
                  <a:pt x="1116" y="44"/>
                  <a:pt x="1116" y="44"/>
                  <a:pt x="1116" y="44"/>
                </a:cubicBezTo>
                <a:cubicBezTo>
                  <a:pt x="1116" y="43"/>
                  <a:pt x="1116" y="43"/>
                  <a:pt x="1116" y="43"/>
                </a:cubicBezTo>
                <a:cubicBezTo>
                  <a:pt x="1114" y="42"/>
                  <a:pt x="1114" y="41"/>
                  <a:pt x="1114" y="39"/>
                </a:cubicBezTo>
                <a:cubicBezTo>
                  <a:pt x="1114" y="39"/>
                  <a:pt x="1114" y="39"/>
                  <a:pt x="1114" y="39"/>
                </a:cubicBezTo>
                <a:cubicBezTo>
                  <a:pt x="1114" y="39"/>
                  <a:pt x="1114" y="39"/>
                  <a:pt x="1114" y="39"/>
                </a:cubicBezTo>
                <a:cubicBezTo>
                  <a:pt x="1114" y="38"/>
                  <a:pt x="1114" y="38"/>
                  <a:pt x="1114" y="38"/>
                </a:cubicBezTo>
                <a:cubicBezTo>
                  <a:pt x="1114" y="36"/>
                  <a:pt x="1115" y="34"/>
                  <a:pt x="1116" y="32"/>
                </a:cubicBezTo>
                <a:cubicBezTo>
                  <a:pt x="1116" y="32"/>
                  <a:pt x="1116" y="32"/>
                  <a:pt x="1116" y="32"/>
                </a:cubicBezTo>
                <a:cubicBezTo>
                  <a:pt x="1117" y="32"/>
                  <a:pt x="1117" y="32"/>
                  <a:pt x="1117" y="32"/>
                </a:cubicBezTo>
                <a:cubicBezTo>
                  <a:pt x="1117" y="32"/>
                  <a:pt x="1117" y="32"/>
                  <a:pt x="1117" y="32"/>
                </a:cubicBezTo>
                <a:cubicBezTo>
                  <a:pt x="1117" y="32"/>
                  <a:pt x="1117" y="32"/>
                  <a:pt x="1117" y="32"/>
                </a:cubicBezTo>
                <a:cubicBezTo>
                  <a:pt x="1118" y="31"/>
                  <a:pt x="1118" y="31"/>
                  <a:pt x="1118" y="31"/>
                </a:cubicBezTo>
                <a:cubicBezTo>
                  <a:pt x="1119" y="29"/>
                  <a:pt x="1121" y="28"/>
                  <a:pt x="1123" y="28"/>
                </a:cubicBezTo>
                <a:cubicBezTo>
                  <a:pt x="1126" y="27"/>
                  <a:pt x="1129" y="28"/>
                  <a:pt x="1131" y="27"/>
                </a:cubicBezTo>
                <a:cubicBezTo>
                  <a:pt x="1132" y="27"/>
                  <a:pt x="1132" y="27"/>
                  <a:pt x="1132" y="27"/>
                </a:cubicBezTo>
                <a:cubicBezTo>
                  <a:pt x="1132" y="27"/>
                  <a:pt x="1132" y="27"/>
                  <a:pt x="1132" y="27"/>
                </a:cubicBezTo>
                <a:cubicBezTo>
                  <a:pt x="1133" y="26"/>
                  <a:pt x="1134" y="24"/>
                  <a:pt x="1134" y="22"/>
                </a:cubicBezTo>
                <a:cubicBezTo>
                  <a:pt x="1134" y="20"/>
                  <a:pt x="1133" y="18"/>
                  <a:pt x="1133" y="17"/>
                </a:cubicBezTo>
                <a:cubicBezTo>
                  <a:pt x="1133" y="17"/>
                  <a:pt x="1133" y="17"/>
                  <a:pt x="1133" y="17"/>
                </a:cubicBezTo>
                <a:cubicBezTo>
                  <a:pt x="1133" y="17"/>
                  <a:pt x="1133" y="17"/>
                  <a:pt x="1133" y="17"/>
                </a:cubicBezTo>
                <a:cubicBezTo>
                  <a:pt x="1132" y="15"/>
                  <a:pt x="1131" y="14"/>
                  <a:pt x="1130" y="12"/>
                </a:cubicBezTo>
                <a:cubicBezTo>
                  <a:pt x="1128" y="11"/>
                  <a:pt x="1126" y="9"/>
                  <a:pt x="1124" y="9"/>
                </a:cubicBezTo>
                <a:cubicBezTo>
                  <a:pt x="1123" y="8"/>
                  <a:pt x="1121" y="8"/>
                  <a:pt x="1119" y="8"/>
                </a:cubicBezTo>
                <a:cubicBezTo>
                  <a:pt x="1118" y="8"/>
                  <a:pt x="1117" y="8"/>
                  <a:pt x="1117" y="8"/>
                </a:cubicBezTo>
                <a:cubicBezTo>
                  <a:pt x="1117" y="8"/>
                  <a:pt x="1117" y="8"/>
                  <a:pt x="1117" y="8"/>
                </a:cubicBezTo>
                <a:cubicBezTo>
                  <a:pt x="1115" y="9"/>
                  <a:pt x="1115" y="9"/>
                  <a:pt x="1115" y="9"/>
                </a:cubicBezTo>
                <a:cubicBezTo>
                  <a:pt x="1115" y="9"/>
                  <a:pt x="1115" y="9"/>
                  <a:pt x="1115" y="9"/>
                </a:cubicBezTo>
                <a:cubicBezTo>
                  <a:pt x="1115" y="9"/>
                  <a:pt x="1115" y="9"/>
                  <a:pt x="1115" y="9"/>
                </a:cubicBezTo>
                <a:cubicBezTo>
                  <a:pt x="1115" y="9"/>
                  <a:pt x="1115" y="9"/>
                  <a:pt x="1115" y="9"/>
                </a:cubicBezTo>
                <a:cubicBezTo>
                  <a:pt x="1114" y="9"/>
                  <a:pt x="1113" y="10"/>
                  <a:pt x="1113" y="10"/>
                </a:cubicBezTo>
                <a:cubicBezTo>
                  <a:pt x="1113" y="9"/>
                  <a:pt x="1113" y="9"/>
                  <a:pt x="1113" y="9"/>
                </a:cubicBezTo>
                <a:cubicBezTo>
                  <a:pt x="1111" y="11"/>
                  <a:pt x="1111" y="11"/>
                  <a:pt x="1111" y="11"/>
                </a:cubicBezTo>
                <a:cubicBezTo>
                  <a:pt x="1111" y="11"/>
                  <a:pt x="1111" y="11"/>
                  <a:pt x="1111" y="11"/>
                </a:cubicBezTo>
                <a:cubicBezTo>
                  <a:pt x="1111" y="11"/>
                  <a:pt x="1111" y="11"/>
                  <a:pt x="1111" y="11"/>
                </a:cubicBezTo>
                <a:cubicBezTo>
                  <a:pt x="1111" y="11"/>
                  <a:pt x="1111" y="11"/>
                  <a:pt x="1111" y="11"/>
                </a:cubicBezTo>
                <a:cubicBezTo>
                  <a:pt x="1110" y="12"/>
                  <a:pt x="1110" y="12"/>
                  <a:pt x="1110" y="12"/>
                </a:cubicBezTo>
                <a:cubicBezTo>
                  <a:pt x="1108" y="13"/>
                  <a:pt x="1107" y="15"/>
                  <a:pt x="1106" y="17"/>
                </a:cubicBezTo>
                <a:cubicBezTo>
                  <a:pt x="1105" y="18"/>
                  <a:pt x="1104" y="19"/>
                  <a:pt x="1102" y="19"/>
                </a:cubicBezTo>
                <a:cubicBezTo>
                  <a:pt x="1102" y="18"/>
                  <a:pt x="1102" y="18"/>
                  <a:pt x="1102" y="18"/>
                </a:cubicBezTo>
                <a:cubicBezTo>
                  <a:pt x="1101" y="19"/>
                  <a:pt x="1101" y="19"/>
                  <a:pt x="1101" y="19"/>
                </a:cubicBezTo>
                <a:cubicBezTo>
                  <a:pt x="1095" y="24"/>
                  <a:pt x="1090" y="30"/>
                  <a:pt x="1090" y="38"/>
                </a:cubicBezTo>
                <a:cubicBezTo>
                  <a:pt x="1090" y="39"/>
                  <a:pt x="1090" y="39"/>
                  <a:pt x="1090" y="39"/>
                </a:cubicBezTo>
                <a:cubicBezTo>
                  <a:pt x="1090" y="39"/>
                  <a:pt x="1090" y="39"/>
                  <a:pt x="1090" y="39"/>
                </a:cubicBezTo>
                <a:cubicBezTo>
                  <a:pt x="1090" y="39"/>
                  <a:pt x="1090" y="39"/>
                  <a:pt x="1090" y="39"/>
                </a:cubicBezTo>
                <a:cubicBezTo>
                  <a:pt x="1091" y="41"/>
                  <a:pt x="1092" y="43"/>
                  <a:pt x="1093" y="44"/>
                </a:cubicBezTo>
                <a:cubicBezTo>
                  <a:pt x="1094" y="46"/>
                  <a:pt x="1096" y="47"/>
                  <a:pt x="1097" y="48"/>
                </a:cubicBezTo>
                <a:cubicBezTo>
                  <a:pt x="1097" y="48"/>
                  <a:pt x="1097" y="49"/>
                  <a:pt x="1097" y="49"/>
                </a:cubicBezTo>
                <a:cubicBezTo>
                  <a:pt x="1097" y="51"/>
                  <a:pt x="1098" y="53"/>
                  <a:pt x="1099" y="55"/>
                </a:cubicBezTo>
                <a:cubicBezTo>
                  <a:pt x="1102" y="55"/>
                  <a:pt x="1102" y="55"/>
                  <a:pt x="1102" y="55"/>
                </a:cubicBezTo>
                <a:cubicBezTo>
                  <a:pt x="1102" y="54"/>
                  <a:pt x="1102" y="54"/>
                  <a:pt x="1102" y="54"/>
                </a:cubicBezTo>
                <a:cubicBezTo>
                  <a:pt x="1103" y="54"/>
                  <a:pt x="1103" y="55"/>
                  <a:pt x="1103" y="55"/>
                </a:cubicBezTo>
                <a:cubicBezTo>
                  <a:pt x="1110" y="55"/>
                  <a:pt x="1110" y="55"/>
                  <a:pt x="1110" y="55"/>
                </a:cubicBezTo>
                <a:cubicBezTo>
                  <a:pt x="1110" y="55"/>
                  <a:pt x="1111" y="55"/>
                  <a:pt x="1111" y="55"/>
                </a:cubicBezTo>
                <a:cubicBezTo>
                  <a:pt x="1111" y="55"/>
                  <a:pt x="1111" y="55"/>
                  <a:pt x="1111" y="55"/>
                </a:cubicBezTo>
                <a:cubicBezTo>
                  <a:pt x="1121" y="55"/>
                  <a:pt x="1121" y="55"/>
                  <a:pt x="1121" y="55"/>
                </a:cubicBezTo>
                <a:cubicBezTo>
                  <a:pt x="1125" y="54"/>
                  <a:pt x="1128" y="53"/>
                  <a:pt x="1132" y="53"/>
                </a:cubicBezTo>
                <a:cubicBezTo>
                  <a:pt x="1141" y="52"/>
                  <a:pt x="1150" y="52"/>
                  <a:pt x="1158" y="52"/>
                </a:cubicBezTo>
                <a:cubicBezTo>
                  <a:pt x="1158" y="52"/>
                  <a:pt x="1159" y="52"/>
                  <a:pt x="1160" y="52"/>
                </a:cubicBezTo>
                <a:cubicBezTo>
                  <a:pt x="1164" y="52"/>
                  <a:pt x="1169" y="52"/>
                  <a:pt x="1174" y="53"/>
                </a:cubicBezTo>
                <a:cubicBezTo>
                  <a:pt x="1174" y="53"/>
                  <a:pt x="1174" y="53"/>
                  <a:pt x="1174" y="53"/>
                </a:cubicBezTo>
                <a:cubicBezTo>
                  <a:pt x="1175" y="53"/>
                  <a:pt x="1175" y="53"/>
                  <a:pt x="1175" y="53"/>
                </a:cubicBezTo>
                <a:cubicBezTo>
                  <a:pt x="1176" y="53"/>
                  <a:pt x="1176" y="53"/>
                  <a:pt x="1176" y="53"/>
                </a:cubicBezTo>
                <a:cubicBezTo>
                  <a:pt x="1176" y="53"/>
                  <a:pt x="1176" y="53"/>
                  <a:pt x="1176" y="53"/>
                </a:cubicBezTo>
                <a:cubicBezTo>
                  <a:pt x="1177" y="53"/>
                  <a:pt x="1178" y="53"/>
                  <a:pt x="1179" y="53"/>
                </a:cubicBezTo>
                <a:cubicBezTo>
                  <a:pt x="1179" y="53"/>
                  <a:pt x="1179" y="53"/>
                  <a:pt x="1179" y="53"/>
                </a:cubicBezTo>
                <a:cubicBezTo>
                  <a:pt x="1180" y="54"/>
                  <a:pt x="1180" y="54"/>
                  <a:pt x="1180" y="54"/>
                </a:cubicBezTo>
                <a:cubicBezTo>
                  <a:pt x="1180" y="54"/>
                  <a:pt x="1180" y="54"/>
                  <a:pt x="1180" y="54"/>
                </a:cubicBezTo>
                <a:cubicBezTo>
                  <a:pt x="1181" y="54"/>
                  <a:pt x="1181" y="54"/>
                  <a:pt x="1181" y="54"/>
                </a:cubicBezTo>
                <a:cubicBezTo>
                  <a:pt x="1181" y="54"/>
                  <a:pt x="1181" y="54"/>
                  <a:pt x="1181" y="54"/>
                </a:cubicBezTo>
                <a:cubicBezTo>
                  <a:pt x="1183" y="54"/>
                  <a:pt x="1185" y="55"/>
                  <a:pt x="1187" y="55"/>
                </a:cubicBezTo>
                <a:cubicBezTo>
                  <a:pt x="1196" y="55"/>
                  <a:pt x="1196" y="55"/>
                  <a:pt x="1196" y="55"/>
                </a:cubicBezTo>
                <a:cubicBezTo>
                  <a:pt x="1191" y="54"/>
                  <a:pt x="1186" y="53"/>
                  <a:pt x="1181" y="52"/>
                </a:cubicBezTo>
                <a:cubicBezTo>
                  <a:pt x="1181" y="50"/>
                  <a:pt x="1181" y="50"/>
                  <a:pt x="1181" y="50"/>
                </a:cubicBezTo>
                <a:cubicBezTo>
                  <a:pt x="1184" y="51"/>
                  <a:pt x="1188" y="52"/>
                  <a:pt x="1191" y="52"/>
                </a:cubicBezTo>
                <a:cubicBezTo>
                  <a:pt x="1192" y="52"/>
                  <a:pt x="1192" y="52"/>
                  <a:pt x="1192" y="52"/>
                </a:cubicBezTo>
                <a:cubicBezTo>
                  <a:pt x="1192" y="51"/>
                  <a:pt x="1192" y="51"/>
                  <a:pt x="1192" y="51"/>
                </a:cubicBezTo>
                <a:cubicBezTo>
                  <a:pt x="1193" y="48"/>
                  <a:pt x="1196" y="46"/>
                  <a:pt x="1199" y="44"/>
                </a:cubicBezTo>
                <a:cubicBezTo>
                  <a:pt x="1199" y="45"/>
                  <a:pt x="1199" y="45"/>
                  <a:pt x="1199" y="45"/>
                </a:cubicBezTo>
                <a:cubicBezTo>
                  <a:pt x="1198" y="45"/>
                  <a:pt x="1198" y="45"/>
                  <a:pt x="1198" y="45"/>
                </a:cubicBezTo>
                <a:cubicBezTo>
                  <a:pt x="1198" y="45"/>
                  <a:pt x="1198" y="45"/>
                  <a:pt x="1198" y="45"/>
                </a:cubicBezTo>
                <a:cubicBezTo>
                  <a:pt x="1197" y="45"/>
                  <a:pt x="1197" y="45"/>
                  <a:pt x="1197" y="45"/>
                </a:cubicBezTo>
                <a:cubicBezTo>
                  <a:pt x="1197" y="45"/>
                  <a:pt x="1197" y="45"/>
                  <a:pt x="1197" y="45"/>
                </a:cubicBezTo>
                <a:cubicBezTo>
                  <a:pt x="1196" y="47"/>
                  <a:pt x="1195" y="48"/>
                  <a:pt x="1195" y="51"/>
                </a:cubicBezTo>
                <a:cubicBezTo>
                  <a:pt x="1195" y="52"/>
                  <a:pt x="1195" y="52"/>
                  <a:pt x="1195" y="52"/>
                </a:cubicBezTo>
                <a:cubicBezTo>
                  <a:pt x="1195" y="53"/>
                  <a:pt x="1195" y="53"/>
                  <a:pt x="1195" y="53"/>
                </a:cubicBezTo>
                <a:cubicBezTo>
                  <a:pt x="1195" y="53"/>
                  <a:pt x="1195" y="53"/>
                  <a:pt x="1195" y="53"/>
                </a:cubicBezTo>
                <a:cubicBezTo>
                  <a:pt x="1196" y="53"/>
                  <a:pt x="1197" y="54"/>
                  <a:pt x="1199" y="55"/>
                </a:cubicBezTo>
                <a:cubicBezTo>
                  <a:pt x="1199" y="55"/>
                  <a:pt x="1199" y="55"/>
                  <a:pt x="1199" y="55"/>
                </a:cubicBezTo>
                <a:cubicBezTo>
                  <a:pt x="1204" y="55"/>
                  <a:pt x="1204" y="55"/>
                  <a:pt x="1204" y="55"/>
                </a:cubicBezTo>
                <a:cubicBezTo>
                  <a:pt x="1203" y="54"/>
                  <a:pt x="1202" y="54"/>
                  <a:pt x="1201" y="53"/>
                </a:cubicBezTo>
                <a:cubicBezTo>
                  <a:pt x="1201" y="53"/>
                  <a:pt x="1201" y="53"/>
                  <a:pt x="1201" y="53"/>
                </a:cubicBezTo>
                <a:cubicBezTo>
                  <a:pt x="1200" y="53"/>
                  <a:pt x="1200" y="53"/>
                  <a:pt x="1200" y="53"/>
                </a:cubicBezTo>
                <a:cubicBezTo>
                  <a:pt x="1199" y="52"/>
                  <a:pt x="1199" y="52"/>
                  <a:pt x="1199" y="52"/>
                </a:cubicBezTo>
                <a:cubicBezTo>
                  <a:pt x="1199" y="52"/>
                  <a:pt x="1199" y="52"/>
                  <a:pt x="1199" y="52"/>
                </a:cubicBezTo>
                <a:cubicBezTo>
                  <a:pt x="1198" y="52"/>
                  <a:pt x="1197" y="52"/>
                  <a:pt x="1197" y="51"/>
                </a:cubicBezTo>
                <a:cubicBezTo>
                  <a:pt x="1197" y="51"/>
                  <a:pt x="1197" y="51"/>
                  <a:pt x="1197" y="51"/>
                </a:cubicBezTo>
                <a:cubicBezTo>
                  <a:pt x="1197" y="49"/>
                  <a:pt x="1198" y="48"/>
                  <a:pt x="1199" y="47"/>
                </a:cubicBezTo>
                <a:cubicBezTo>
                  <a:pt x="1199" y="46"/>
                  <a:pt x="1199" y="46"/>
                  <a:pt x="1199" y="46"/>
                </a:cubicBezTo>
                <a:cubicBezTo>
                  <a:pt x="1200" y="46"/>
                  <a:pt x="1200" y="46"/>
                  <a:pt x="1200" y="46"/>
                </a:cubicBezTo>
                <a:cubicBezTo>
                  <a:pt x="1200" y="46"/>
                  <a:pt x="1200" y="46"/>
                  <a:pt x="1200" y="46"/>
                </a:cubicBezTo>
                <a:cubicBezTo>
                  <a:pt x="1203" y="44"/>
                  <a:pt x="1207" y="42"/>
                  <a:pt x="1210" y="42"/>
                </a:cubicBezTo>
                <a:cubicBezTo>
                  <a:pt x="1210" y="42"/>
                  <a:pt x="1210" y="42"/>
                  <a:pt x="1210" y="42"/>
                </a:cubicBezTo>
                <a:cubicBezTo>
                  <a:pt x="1211" y="42"/>
                  <a:pt x="1211" y="42"/>
                  <a:pt x="1211" y="42"/>
                </a:cubicBezTo>
                <a:cubicBezTo>
                  <a:pt x="1212" y="42"/>
                  <a:pt x="1213" y="42"/>
                  <a:pt x="1213" y="42"/>
                </a:cubicBezTo>
                <a:cubicBezTo>
                  <a:pt x="1214" y="43"/>
                  <a:pt x="1215" y="44"/>
                  <a:pt x="1216" y="44"/>
                </a:cubicBezTo>
                <a:cubicBezTo>
                  <a:pt x="1216" y="44"/>
                  <a:pt x="1216" y="44"/>
                  <a:pt x="1216" y="44"/>
                </a:cubicBezTo>
                <a:cubicBezTo>
                  <a:pt x="1217" y="45"/>
                  <a:pt x="1217" y="45"/>
                  <a:pt x="1217" y="45"/>
                </a:cubicBezTo>
                <a:cubicBezTo>
                  <a:pt x="1218" y="46"/>
                  <a:pt x="1218" y="46"/>
                  <a:pt x="1218" y="46"/>
                </a:cubicBezTo>
                <a:cubicBezTo>
                  <a:pt x="1218" y="45"/>
                  <a:pt x="1218" y="45"/>
                  <a:pt x="1218" y="45"/>
                </a:cubicBezTo>
                <a:cubicBezTo>
                  <a:pt x="1219" y="46"/>
                  <a:pt x="1220" y="46"/>
                  <a:pt x="1220" y="46"/>
                </a:cubicBezTo>
                <a:cubicBezTo>
                  <a:pt x="1220" y="46"/>
                  <a:pt x="1221" y="46"/>
                  <a:pt x="1221" y="46"/>
                </a:cubicBezTo>
                <a:cubicBezTo>
                  <a:pt x="1221" y="47"/>
                  <a:pt x="1221" y="47"/>
                  <a:pt x="1221" y="47"/>
                </a:cubicBezTo>
                <a:cubicBezTo>
                  <a:pt x="1222" y="46"/>
                  <a:pt x="1222" y="46"/>
                  <a:pt x="1222" y="46"/>
                </a:cubicBezTo>
                <a:cubicBezTo>
                  <a:pt x="1223" y="45"/>
                  <a:pt x="1223" y="45"/>
                  <a:pt x="1223" y="45"/>
                </a:cubicBezTo>
                <a:cubicBezTo>
                  <a:pt x="1223" y="45"/>
                  <a:pt x="1223" y="45"/>
                  <a:pt x="1223" y="45"/>
                </a:cubicBezTo>
                <a:cubicBezTo>
                  <a:pt x="1223" y="45"/>
                  <a:pt x="1223" y="45"/>
                  <a:pt x="1223" y="45"/>
                </a:cubicBezTo>
                <a:cubicBezTo>
                  <a:pt x="1223" y="45"/>
                  <a:pt x="1223" y="45"/>
                  <a:pt x="1223" y="45"/>
                </a:cubicBezTo>
                <a:cubicBezTo>
                  <a:pt x="1223" y="45"/>
                  <a:pt x="1223" y="45"/>
                  <a:pt x="1223" y="45"/>
                </a:cubicBezTo>
                <a:cubicBezTo>
                  <a:pt x="1225" y="41"/>
                  <a:pt x="1226" y="38"/>
                  <a:pt x="1226" y="34"/>
                </a:cubicBezTo>
                <a:cubicBezTo>
                  <a:pt x="1226" y="33"/>
                  <a:pt x="1226" y="32"/>
                  <a:pt x="1226" y="31"/>
                </a:cubicBezTo>
                <a:cubicBezTo>
                  <a:pt x="1226" y="31"/>
                  <a:pt x="1226" y="31"/>
                  <a:pt x="1226" y="31"/>
                </a:cubicBezTo>
                <a:cubicBezTo>
                  <a:pt x="1226" y="31"/>
                  <a:pt x="1226" y="31"/>
                  <a:pt x="1226" y="31"/>
                </a:cubicBezTo>
                <a:cubicBezTo>
                  <a:pt x="1225" y="29"/>
                  <a:pt x="1224" y="27"/>
                  <a:pt x="1222" y="26"/>
                </a:cubicBezTo>
                <a:cubicBezTo>
                  <a:pt x="1222" y="26"/>
                  <a:pt x="1222" y="26"/>
                  <a:pt x="1222" y="26"/>
                </a:cubicBezTo>
                <a:cubicBezTo>
                  <a:pt x="1221" y="25"/>
                  <a:pt x="1221" y="25"/>
                  <a:pt x="1221" y="25"/>
                </a:cubicBezTo>
                <a:cubicBezTo>
                  <a:pt x="1221" y="26"/>
                  <a:pt x="1221" y="26"/>
                  <a:pt x="1221" y="26"/>
                </a:cubicBezTo>
                <a:cubicBezTo>
                  <a:pt x="1220" y="26"/>
                  <a:pt x="1220" y="26"/>
                  <a:pt x="1220" y="25"/>
                </a:cubicBezTo>
                <a:cubicBezTo>
                  <a:pt x="1219" y="25"/>
                  <a:pt x="1219" y="25"/>
                  <a:pt x="1218" y="24"/>
                </a:cubicBezTo>
                <a:cubicBezTo>
                  <a:pt x="1218" y="24"/>
                  <a:pt x="1218" y="24"/>
                  <a:pt x="1218" y="24"/>
                </a:cubicBezTo>
                <a:cubicBezTo>
                  <a:pt x="1218" y="24"/>
                  <a:pt x="1218" y="24"/>
                  <a:pt x="1218" y="24"/>
                </a:cubicBezTo>
                <a:cubicBezTo>
                  <a:pt x="1216" y="23"/>
                  <a:pt x="1216" y="23"/>
                  <a:pt x="1216" y="23"/>
                </a:cubicBezTo>
                <a:cubicBezTo>
                  <a:pt x="1216" y="24"/>
                  <a:pt x="1216" y="24"/>
                  <a:pt x="1216" y="24"/>
                </a:cubicBezTo>
                <a:cubicBezTo>
                  <a:pt x="1215" y="23"/>
                  <a:pt x="1214" y="23"/>
                  <a:pt x="1213" y="23"/>
                </a:cubicBezTo>
                <a:cubicBezTo>
                  <a:pt x="1213" y="23"/>
                  <a:pt x="1212" y="23"/>
                  <a:pt x="1211" y="24"/>
                </a:cubicBezTo>
                <a:cubicBezTo>
                  <a:pt x="1211" y="23"/>
                  <a:pt x="1211" y="23"/>
                  <a:pt x="1211" y="23"/>
                </a:cubicBezTo>
                <a:cubicBezTo>
                  <a:pt x="1210" y="24"/>
                  <a:pt x="1210" y="24"/>
                  <a:pt x="1210" y="24"/>
                </a:cubicBezTo>
                <a:cubicBezTo>
                  <a:pt x="1209" y="24"/>
                  <a:pt x="1209" y="24"/>
                  <a:pt x="1209" y="24"/>
                </a:cubicBezTo>
                <a:cubicBezTo>
                  <a:pt x="1209" y="24"/>
                  <a:pt x="1209" y="24"/>
                  <a:pt x="1209" y="24"/>
                </a:cubicBezTo>
                <a:cubicBezTo>
                  <a:pt x="1208" y="24"/>
                  <a:pt x="1208" y="25"/>
                  <a:pt x="1207" y="25"/>
                </a:cubicBezTo>
                <a:cubicBezTo>
                  <a:pt x="1201" y="23"/>
                  <a:pt x="1201" y="23"/>
                  <a:pt x="1201" y="23"/>
                </a:cubicBezTo>
                <a:cubicBezTo>
                  <a:pt x="1201" y="23"/>
                  <a:pt x="1201" y="23"/>
                  <a:pt x="1201" y="23"/>
                </a:cubicBezTo>
                <a:cubicBezTo>
                  <a:pt x="1200" y="23"/>
                  <a:pt x="1200" y="23"/>
                  <a:pt x="1200" y="23"/>
                </a:cubicBezTo>
                <a:cubicBezTo>
                  <a:pt x="1199" y="23"/>
                  <a:pt x="1199" y="23"/>
                  <a:pt x="1199" y="23"/>
                </a:cubicBezTo>
                <a:cubicBezTo>
                  <a:pt x="1199" y="23"/>
                  <a:pt x="1199" y="23"/>
                  <a:pt x="1199" y="23"/>
                </a:cubicBezTo>
                <a:cubicBezTo>
                  <a:pt x="1191" y="24"/>
                  <a:pt x="1186" y="28"/>
                  <a:pt x="1181" y="33"/>
                </a:cubicBezTo>
                <a:cubicBezTo>
                  <a:pt x="1181" y="33"/>
                  <a:pt x="1181" y="33"/>
                  <a:pt x="1181" y="33"/>
                </a:cubicBezTo>
                <a:cubicBezTo>
                  <a:pt x="1179" y="35"/>
                  <a:pt x="1179" y="35"/>
                  <a:pt x="1179" y="35"/>
                </a:cubicBezTo>
                <a:cubicBezTo>
                  <a:pt x="1179" y="35"/>
                  <a:pt x="1179" y="35"/>
                  <a:pt x="1179" y="35"/>
                </a:cubicBezTo>
                <a:cubicBezTo>
                  <a:pt x="1179" y="36"/>
                  <a:pt x="1179" y="36"/>
                  <a:pt x="1179" y="36"/>
                </a:cubicBezTo>
                <a:cubicBezTo>
                  <a:pt x="1179" y="36"/>
                  <a:pt x="1179" y="36"/>
                  <a:pt x="1179" y="36"/>
                </a:cubicBezTo>
                <a:cubicBezTo>
                  <a:pt x="1178" y="37"/>
                  <a:pt x="1177" y="39"/>
                  <a:pt x="1176" y="41"/>
                </a:cubicBezTo>
                <a:cubicBezTo>
                  <a:pt x="1176" y="40"/>
                  <a:pt x="1176" y="40"/>
                  <a:pt x="1176" y="40"/>
                </a:cubicBezTo>
                <a:cubicBezTo>
                  <a:pt x="1174" y="44"/>
                  <a:pt x="1174" y="44"/>
                  <a:pt x="1174" y="44"/>
                </a:cubicBezTo>
                <a:cubicBezTo>
                  <a:pt x="1174" y="44"/>
                  <a:pt x="1174" y="44"/>
                  <a:pt x="1174" y="44"/>
                </a:cubicBezTo>
                <a:cubicBezTo>
                  <a:pt x="1174" y="44"/>
                  <a:pt x="1174" y="44"/>
                  <a:pt x="1174" y="44"/>
                </a:cubicBezTo>
                <a:cubicBezTo>
                  <a:pt x="1173" y="45"/>
                  <a:pt x="1173" y="46"/>
                  <a:pt x="1173" y="47"/>
                </a:cubicBezTo>
                <a:cubicBezTo>
                  <a:pt x="1163" y="47"/>
                  <a:pt x="1163" y="47"/>
                  <a:pt x="1163" y="47"/>
                </a:cubicBezTo>
                <a:cubicBezTo>
                  <a:pt x="1162" y="47"/>
                  <a:pt x="1161" y="46"/>
                  <a:pt x="1160" y="46"/>
                </a:cubicBezTo>
                <a:cubicBezTo>
                  <a:pt x="1160" y="46"/>
                  <a:pt x="1160" y="46"/>
                  <a:pt x="1159" y="47"/>
                </a:cubicBezTo>
                <a:cubicBezTo>
                  <a:pt x="1158" y="47"/>
                  <a:pt x="1157" y="47"/>
                  <a:pt x="1156" y="47"/>
                </a:cubicBezTo>
                <a:cubicBezTo>
                  <a:pt x="1156" y="47"/>
                  <a:pt x="1156" y="47"/>
                  <a:pt x="1156" y="47"/>
                </a:cubicBezTo>
                <a:cubicBezTo>
                  <a:pt x="1155" y="47"/>
                  <a:pt x="1155" y="47"/>
                  <a:pt x="1154" y="47"/>
                </a:cubicBezTo>
                <a:cubicBezTo>
                  <a:pt x="1155" y="45"/>
                  <a:pt x="1156" y="42"/>
                  <a:pt x="1156" y="40"/>
                </a:cubicBezTo>
                <a:cubicBezTo>
                  <a:pt x="1156" y="37"/>
                  <a:pt x="1157" y="34"/>
                  <a:pt x="1159" y="32"/>
                </a:cubicBezTo>
                <a:cubicBezTo>
                  <a:pt x="1160" y="30"/>
                  <a:pt x="1160" y="30"/>
                  <a:pt x="1160" y="30"/>
                </a:cubicBezTo>
                <a:cubicBezTo>
                  <a:pt x="1161" y="30"/>
                  <a:pt x="1161" y="30"/>
                  <a:pt x="1161" y="30"/>
                </a:cubicBezTo>
                <a:cubicBezTo>
                  <a:pt x="1161" y="30"/>
                  <a:pt x="1161" y="30"/>
                  <a:pt x="1161" y="30"/>
                </a:cubicBezTo>
                <a:cubicBezTo>
                  <a:pt x="1164" y="27"/>
                  <a:pt x="1169" y="24"/>
                  <a:pt x="1173" y="22"/>
                </a:cubicBezTo>
                <a:cubicBezTo>
                  <a:pt x="1174" y="22"/>
                  <a:pt x="1174" y="22"/>
                  <a:pt x="1174" y="22"/>
                </a:cubicBezTo>
                <a:cubicBezTo>
                  <a:pt x="1174" y="22"/>
                  <a:pt x="1174" y="22"/>
                  <a:pt x="1174" y="22"/>
                </a:cubicBezTo>
                <a:cubicBezTo>
                  <a:pt x="1174" y="22"/>
                  <a:pt x="1174" y="22"/>
                  <a:pt x="1174" y="22"/>
                </a:cubicBezTo>
                <a:cubicBezTo>
                  <a:pt x="1175" y="22"/>
                  <a:pt x="1175" y="22"/>
                  <a:pt x="1175" y="22"/>
                </a:cubicBezTo>
                <a:cubicBezTo>
                  <a:pt x="1176" y="22"/>
                  <a:pt x="1176" y="22"/>
                  <a:pt x="1176" y="22"/>
                </a:cubicBezTo>
                <a:cubicBezTo>
                  <a:pt x="1176" y="22"/>
                  <a:pt x="1176" y="22"/>
                  <a:pt x="1176" y="22"/>
                </a:cubicBezTo>
                <a:cubicBezTo>
                  <a:pt x="1176" y="22"/>
                  <a:pt x="1176" y="22"/>
                  <a:pt x="1176" y="22"/>
                </a:cubicBezTo>
                <a:cubicBezTo>
                  <a:pt x="1176" y="22"/>
                  <a:pt x="1176" y="22"/>
                  <a:pt x="1176" y="22"/>
                </a:cubicBezTo>
                <a:cubicBezTo>
                  <a:pt x="1177" y="22"/>
                  <a:pt x="1178" y="22"/>
                  <a:pt x="1180" y="23"/>
                </a:cubicBezTo>
                <a:cubicBezTo>
                  <a:pt x="1181" y="23"/>
                  <a:pt x="1183" y="24"/>
                  <a:pt x="1184" y="24"/>
                </a:cubicBezTo>
                <a:cubicBezTo>
                  <a:pt x="1185" y="24"/>
                  <a:pt x="1185" y="24"/>
                  <a:pt x="1185" y="24"/>
                </a:cubicBezTo>
                <a:cubicBezTo>
                  <a:pt x="1185" y="23"/>
                  <a:pt x="1185" y="23"/>
                  <a:pt x="1185" y="23"/>
                </a:cubicBezTo>
                <a:cubicBezTo>
                  <a:pt x="1187" y="20"/>
                  <a:pt x="1187" y="17"/>
                  <a:pt x="1187" y="14"/>
                </a:cubicBezTo>
                <a:cubicBezTo>
                  <a:pt x="1187" y="12"/>
                  <a:pt x="1187" y="11"/>
                  <a:pt x="1187" y="9"/>
                </a:cubicBezTo>
                <a:cubicBezTo>
                  <a:pt x="1187" y="9"/>
                  <a:pt x="1187" y="9"/>
                  <a:pt x="1187" y="9"/>
                </a:cubicBezTo>
                <a:cubicBezTo>
                  <a:pt x="1187" y="9"/>
                  <a:pt x="1187" y="9"/>
                  <a:pt x="1187" y="9"/>
                </a:cubicBezTo>
                <a:cubicBezTo>
                  <a:pt x="1185" y="7"/>
                  <a:pt x="1183" y="4"/>
                  <a:pt x="1181" y="3"/>
                </a:cubicBezTo>
                <a:cubicBezTo>
                  <a:pt x="1179" y="2"/>
                  <a:pt x="1177" y="1"/>
                  <a:pt x="1175" y="1"/>
                </a:cubicBezTo>
                <a:cubicBezTo>
                  <a:pt x="1175" y="1"/>
                  <a:pt x="1175" y="1"/>
                  <a:pt x="1175" y="1"/>
                </a:cubicBezTo>
                <a:cubicBezTo>
                  <a:pt x="1175" y="1"/>
                  <a:pt x="1175" y="1"/>
                  <a:pt x="1175" y="1"/>
                </a:cubicBezTo>
                <a:cubicBezTo>
                  <a:pt x="1175" y="1"/>
                  <a:pt x="1175" y="1"/>
                  <a:pt x="1175" y="1"/>
                </a:cubicBezTo>
                <a:cubicBezTo>
                  <a:pt x="1175" y="1"/>
                  <a:pt x="1175" y="1"/>
                  <a:pt x="1175" y="1"/>
                </a:cubicBezTo>
                <a:cubicBezTo>
                  <a:pt x="1174" y="1"/>
                  <a:pt x="1173" y="0"/>
                  <a:pt x="1173" y="0"/>
                </a:cubicBezTo>
              </a:path>
            </a:pathLst>
          </a:custGeom>
          <a:solidFill>
            <a:srgbClr val="E8888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36" name="PA_任意多边形 1468"/>
          <p:cNvSpPr>
            <a:spLocks noEditPoints="1"/>
          </p:cNvSpPr>
          <p:nvPr>
            <p:custDataLst>
              <p:tags r:id="rId201"/>
            </p:custDataLst>
          </p:nvPr>
        </p:nvSpPr>
        <p:spPr bwMode="auto">
          <a:xfrm>
            <a:off x="4033837" y="6665913"/>
            <a:ext cx="911225" cy="131763"/>
          </a:xfrm>
          <a:custGeom>
            <a:avLst/>
            <a:gdLst>
              <a:gd name="T0" fmla="*/ 44 w 379"/>
              <a:gd name="T1" fmla="*/ 55 h 55"/>
              <a:gd name="T2" fmla="*/ 59 w 379"/>
              <a:gd name="T3" fmla="*/ 49 h 55"/>
              <a:gd name="T4" fmla="*/ 144 w 379"/>
              <a:gd name="T5" fmla="*/ 43 h 55"/>
              <a:gd name="T6" fmla="*/ 155 w 379"/>
              <a:gd name="T7" fmla="*/ 47 h 55"/>
              <a:gd name="T8" fmla="*/ 180 w 379"/>
              <a:gd name="T9" fmla="*/ 43 h 55"/>
              <a:gd name="T10" fmla="*/ 190 w 379"/>
              <a:gd name="T11" fmla="*/ 11 h 55"/>
              <a:gd name="T12" fmla="*/ 269 w 379"/>
              <a:gd name="T13" fmla="*/ 0 h 55"/>
              <a:gd name="T14" fmla="*/ 94 w 379"/>
              <a:gd name="T15" fmla="*/ 45 h 55"/>
              <a:gd name="T16" fmla="*/ 70 w 379"/>
              <a:gd name="T17" fmla="*/ 37 h 55"/>
              <a:gd name="T18" fmla="*/ 39 w 379"/>
              <a:gd name="T19" fmla="*/ 39 h 55"/>
              <a:gd name="T20" fmla="*/ 45 w 379"/>
              <a:gd name="T21" fmla="*/ 34 h 55"/>
              <a:gd name="T22" fmla="*/ 312 w 379"/>
              <a:gd name="T23" fmla="*/ 34 h 55"/>
              <a:gd name="T24" fmla="*/ 276 w 379"/>
              <a:gd name="T25" fmla="*/ 39 h 55"/>
              <a:gd name="T26" fmla="*/ 246 w 379"/>
              <a:gd name="T27" fmla="*/ 44 h 55"/>
              <a:gd name="T28" fmla="*/ 94 w 379"/>
              <a:gd name="T29" fmla="*/ 29 h 55"/>
              <a:gd name="T30" fmla="*/ 349 w 379"/>
              <a:gd name="T31" fmla="*/ 32 h 55"/>
              <a:gd name="T32" fmla="*/ 258 w 379"/>
              <a:gd name="T33" fmla="*/ 28 h 55"/>
              <a:gd name="T34" fmla="*/ 297 w 379"/>
              <a:gd name="T35" fmla="*/ 37 h 55"/>
              <a:gd name="T36" fmla="*/ 322 w 379"/>
              <a:gd name="T37" fmla="*/ 24 h 55"/>
              <a:gd name="T38" fmla="*/ 289 w 379"/>
              <a:gd name="T39" fmla="*/ 21 h 55"/>
              <a:gd name="T40" fmla="*/ 251 w 379"/>
              <a:gd name="T41" fmla="*/ 35 h 55"/>
              <a:gd name="T42" fmla="*/ 37 w 379"/>
              <a:gd name="T43" fmla="*/ 22 h 55"/>
              <a:gd name="T44" fmla="*/ 90 w 379"/>
              <a:gd name="T45" fmla="*/ 23 h 55"/>
              <a:gd name="T46" fmla="*/ 80 w 379"/>
              <a:gd name="T47" fmla="*/ 22 h 55"/>
              <a:gd name="T48" fmla="*/ 84 w 379"/>
              <a:gd name="T49" fmla="*/ 16 h 55"/>
              <a:gd name="T50" fmla="*/ 277 w 379"/>
              <a:gd name="T51" fmla="*/ 18 h 55"/>
              <a:gd name="T52" fmla="*/ 156 w 379"/>
              <a:gd name="T53" fmla="*/ 10 h 55"/>
              <a:gd name="T54" fmla="*/ 285 w 379"/>
              <a:gd name="T55" fmla="*/ 9 h 55"/>
              <a:gd name="T56" fmla="*/ 109 w 379"/>
              <a:gd name="T57" fmla="*/ 12 h 55"/>
              <a:gd name="T58" fmla="*/ 262 w 379"/>
              <a:gd name="T59" fmla="*/ 4 h 55"/>
              <a:gd name="T60" fmla="*/ 277 w 379"/>
              <a:gd name="T61" fmla="*/ 7 h 55"/>
              <a:gd name="T62" fmla="*/ 251 w 379"/>
              <a:gd name="T63" fmla="*/ 11 h 55"/>
              <a:gd name="T64" fmla="*/ 74 w 379"/>
              <a:gd name="T65" fmla="*/ 7 h 55"/>
              <a:gd name="T66" fmla="*/ 264 w 379"/>
              <a:gd name="T67" fmla="*/ 4 h 55"/>
              <a:gd name="T68" fmla="*/ 227 w 379"/>
              <a:gd name="T69" fmla="*/ 1 h 55"/>
              <a:gd name="T70" fmla="*/ 226 w 379"/>
              <a:gd name="T71" fmla="*/ 29 h 55"/>
              <a:gd name="T72" fmla="*/ 180 w 379"/>
              <a:gd name="T73" fmla="*/ 10 h 55"/>
              <a:gd name="T74" fmla="*/ 90 w 379"/>
              <a:gd name="T75" fmla="*/ 28 h 55"/>
              <a:gd name="T76" fmla="*/ 114 w 379"/>
              <a:gd name="T77" fmla="*/ 11 h 55"/>
              <a:gd name="T78" fmla="*/ 78 w 379"/>
              <a:gd name="T79" fmla="*/ 7 h 55"/>
              <a:gd name="T80" fmla="*/ 43 w 379"/>
              <a:gd name="T81" fmla="*/ 0 h 55"/>
              <a:gd name="T82" fmla="*/ 88 w 379"/>
              <a:gd name="T83" fmla="*/ 22 h 55"/>
              <a:gd name="T84" fmla="*/ 66 w 379"/>
              <a:gd name="T85" fmla="*/ 11 h 55"/>
              <a:gd name="T86" fmla="*/ 38 w 379"/>
              <a:gd name="T87" fmla="*/ 8 h 55"/>
              <a:gd name="T88" fmla="*/ 39 w 379"/>
              <a:gd name="T89" fmla="*/ 20 h 55"/>
              <a:gd name="T90" fmla="*/ 62 w 379"/>
              <a:gd name="T91" fmla="*/ 37 h 55"/>
              <a:gd name="T92" fmla="*/ 0 w 379"/>
              <a:gd name="T93" fmla="*/ 35 h 55"/>
              <a:gd name="T94" fmla="*/ 12 w 379"/>
              <a:gd name="T95" fmla="*/ 41 h 55"/>
              <a:gd name="T96" fmla="*/ 9 w 379"/>
              <a:gd name="T97" fmla="*/ 50 h 55"/>
              <a:gd name="T98" fmla="*/ 33 w 379"/>
              <a:gd name="T99" fmla="*/ 46 h 55"/>
              <a:gd name="T100" fmla="*/ 59 w 379"/>
              <a:gd name="T101" fmla="*/ 43 h 55"/>
              <a:gd name="T102" fmla="*/ 100 w 379"/>
              <a:gd name="T103" fmla="*/ 51 h 55"/>
              <a:gd name="T104" fmla="*/ 179 w 379"/>
              <a:gd name="T105" fmla="*/ 36 h 55"/>
              <a:gd name="T106" fmla="*/ 161 w 379"/>
              <a:gd name="T107" fmla="*/ 30 h 55"/>
              <a:gd name="T108" fmla="*/ 96 w 379"/>
              <a:gd name="T109" fmla="*/ 32 h 55"/>
              <a:gd name="T110" fmla="*/ 257 w 379"/>
              <a:gd name="T111" fmla="*/ 55 h 55"/>
              <a:gd name="T112" fmla="*/ 277 w 379"/>
              <a:gd name="T113" fmla="*/ 48 h 55"/>
              <a:gd name="T114" fmla="*/ 310 w 379"/>
              <a:gd name="T115" fmla="*/ 38 h 55"/>
              <a:gd name="T116" fmla="*/ 333 w 379"/>
              <a:gd name="T117" fmla="*/ 55 h 55"/>
              <a:gd name="T118" fmla="*/ 372 w 379"/>
              <a:gd name="T119" fmla="*/ 44 h 55"/>
              <a:gd name="T120" fmla="*/ 321 w 379"/>
              <a:gd name="T121" fmla="*/ 21 h 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379" h="55">
                <a:moveTo>
                  <a:pt x="56" y="53"/>
                </a:moveTo>
                <a:cubicBezTo>
                  <a:pt x="54" y="53"/>
                  <a:pt x="52" y="54"/>
                  <a:pt x="51" y="54"/>
                </a:cubicBezTo>
                <a:cubicBezTo>
                  <a:pt x="51" y="54"/>
                  <a:pt x="51" y="54"/>
                  <a:pt x="51" y="54"/>
                </a:cubicBezTo>
                <a:cubicBezTo>
                  <a:pt x="51" y="55"/>
                  <a:pt x="51" y="55"/>
                  <a:pt x="51" y="55"/>
                </a:cubicBezTo>
                <a:cubicBezTo>
                  <a:pt x="51" y="55"/>
                  <a:pt x="51" y="55"/>
                  <a:pt x="50" y="55"/>
                </a:cubicBezTo>
                <a:cubicBezTo>
                  <a:pt x="58" y="55"/>
                  <a:pt x="58" y="55"/>
                  <a:pt x="58" y="55"/>
                </a:cubicBezTo>
                <a:cubicBezTo>
                  <a:pt x="59" y="54"/>
                  <a:pt x="59" y="54"/>
                  <a:pt x="59" y="54"/>
                </a:cubicBezTo>
                <a:cubicBezTo>
                  <a:pt x="58" y="53"/>
                  <a:pt x="58" y="53"/>
                  <a:pt x="58" y="53"/>
                </a:cubicBezTo>
                <a:cubicBezTo>
                  <a:pt x="57" y="53"/>
                  <a:pt x="56" y="53"/>
                  <a:pt x="56" y="53"/>
                </a:cubicBezTo>
                <a:moveTo>
                  <a:pt x="165" y="53"/>
                </a:moveTo>
                <a:cubicBezTo>
                  <a:pt x="165" y="53"/>
                  <a:pt x="165" y="53"/>
                  <a:pt x="165" y="53"/>
                </a:cubicBezTo>
                <a:cubicBezTo>
                  <a:pt x="162" y="53"/>
                  <a:pt x="159" y="53"/>
                  <a:pt x="155" y="53"/>
                </a:cubicBezTo>
                <a:cubicBezTo>
                  <a:pt x="151" y="53"/>
                  <a:pt x="147" y="54"/>
                  <a:pt x="143" y="55"/>
                </a:cubicBezTo>
                <a:cubicBezTo>
                  <a:pt x="157" y="55"/>
                  <a:pt x="157" y="55"/>
                  <a:pt x="157" y="55"/>
                </a:cubicBezTo>
                <a:cubicBezTo>
                  <a:pt x="159" y="55"/>
                  <a:pt x="162" y="55"/>
                  <a:pt x="165" y="55"/>
                </a:cubicBezTo>
                <a:cubicBezTo>
                  <a:pt x="165" y="55"/>
                  <a:pt x="166" y="55"/>
                  <a:pt x="166" y="55"/>
                </a:cubicBezTo>
                <a:cubicBezTo>
                  <a:pt x="181" y="55"/>
                  <a:pt x="181" y="55"/>
                  <a:pt x="181" y="55"/>
                </a:cubicBezTo>
                <a:cubicBezTo>
                  <a:pt x="180" y="55"/>
                  <a:pt x="180" y="55"/>
                  <a:pt x="180" y="55"/>
                </a:cubicBezTo>
                <a:cubicBezTo>
                  <a:pt x="175" y="54"/>
                  <a:pt x="170" y="54"/>
                  <a:pt x="165" y="53"/>
                </a:cubicBezTo>
                <a:cubicBezTo>
                  <a:pt x="165" y="53"/>
                  <a:pt x="165" y="53"/>
                  <a:pt x="165" y="53"/>
                </a:cubicBezTo>
                <a:moveTo>
                  <a:pt x="59" y="49"/>
                </a:moveTo>
                <a:cubicBezTo>
                  <a:pt x="55" y="49"/>
                  <a:pt x="52" y="51"/>
                  <a:pt x="49" y="52"/>
                </a:cubicBezTo>
                <a:cubicBezTo>
                  <a:pt x="47" y="52"/>
                  <a:pt x="46" y="53"/>
                  <a:pt x="46" y="54"/>
                </a:cubicBezTo>
                <a:cubicBezTo>
                  <a:pt x="45" y="54"/>
                  <a:pt x="45" y="54"/>
                  <a:pt x="45" y="55"/>
                </a:cubicBezTo>
                <a:cubicBezTo>
                  <a:pt x="45" y="54"/>
                  <a:pt x="45" y="54"/>
                  <a:pt x="45" y="54"/>
                </a:cubicBezTo>
                <a:cubicBezTo>
                  <a:pt x="44" y="55"/>
                  <a:pt x="44" y="55"/>
                  <a:pt x="44" y="55"/>
                </a:cubicBezTo>
                <a:cubicBezTo>
                  <a:pt x="48" y="55"/>
                  <a:pt x="48" y="55"/>
                  <a:pt x="48" y="55"/>
                </a:cubicBezTo>
                <a:cubicBezTo>
                  <a:pt x="48" y="54"/>
                  <a:pt x="49" y="54"/>
                  <a:pt x="49" y="54"/>
                </a:cubicBezTo>
                <a:cubicBezTo>
                  <a:pt x="49" y="54"/>
                  <a:pt x="49" y="54"/>
                  <a:pt x="49" y="54"/>
                </a:cubicBezTo>
                <a:cubicBezTo>
                  <a:pt x="49" y="54"/>
                  <a:pt x="49" y="54"/>
                  <a:pt x="49" y="54"/>
                </a:cubicBezTo>
                <a:cubicBezTo>
                  <a:pt x="52" y="53"/>
                  <a:pt x="55" y="51"/>
                  <a:pt x="59" y="51"/>
                </a:cubicBezTo>
                <a:cubicBezTo>
                  <a:pt x="59" y="51"/>
                  <a:pt x="59" y="51"/>
                  <a:pt x="59" y="51"/>
                </a:cubicBezTo>
                <a:cubicBezTo>
                  <a:pt x="60" y="51"/>
                  <a:pt x="62" y="52"/>
                  <a:pt x="64" y="52"/>
                </a:cubicBezTo>
                <a:cubicBezTo>
                  <a:pt x="64" y="54"/>
                  <a:pt x="64" y="54"/>
                  <a:pt x="64" y="54"/>
                </a:cubicBezTo>
                <a:cubicBezTo>
                  <a:pt x="64" y="54"/>
                  <a:pt x="64" y="54"/>
                  <a:pt x="64" y="54"/>
                </a:cubicBezTo>
                <a:cubicBezTo>
                  <a:pt x="63" y="54"/>
                  <a:pt x="62" y="54"/>
                  <a:pt x="61" y="55"/>
                </a:cubicBezTo>
                <a:cubicBezTo>
                  <a:pt x="66" y="55"/>
                  <a:pt x="66" y="55"/>
                  <a:pt x="66" y="55"/>
                </a:cubicBezTo>
                <a:cubicBezTo>
                  <a:pt x="66" y="54"/>
                  <a:pt x="66" y="54"/>
                  <a:pt x="66" y="54"/>
                </a:cubicBezTo>
                <a:cubicBezTo>
                  <a:pt x="66" y="54"/>
                  <a:pt x="67" y="54"/>
                  <a:pt x="67" y="55"/>
                </a:cubicBezTo>
                <a:cubicBezTo>
                  <a:pt x="70" y="55"/>
                  <a:pt x="70" y="55"/>
                  <a:pt x="70" y="55"/>
                </a:cubicBezTo>
                <a:cubicBezTo>
                  <a:pt x="69" y="55"/>
                  <a:pt x="69" y="54"/>
                  <a:pt x="69" y="54"/>
                </a:cubicBezTo>
                <a:cubicBezTo>
                  <a:pt x="69" y="54"/>
                  <a:pt x="69" y="54"/>
                  <a:pt x="69" y="54"/>
                </a:cubicBezTo>
                <a:cubicBezTo>
                  <a:pt x="69" y="54"/>
                  <a:pt x="69" y="54"/>
                  <a:pt x="69" y="54"/>
                </a:cubicBezTo>
                <a:cubicBezTo>
                  <a:pt x="69" y="54"/>
                  <a:pt x="69" y="54"/>
                  <a:pt x="69" y="54"/>
                </a:cubicBezTo>
                <a:cubicBezTo>
                  <a:pt x="68" y="51"/>
                  <a:pt x="68" y="51"/>
                  <a:pt x="68" y="51"/>
                </a:cubicBezTo>
                <a:cubicBezTo>
                  <a:pt x="68" y="53"/>
                  <a:pt x="68" y="53"/>
                  <a:pt x="68" y="53"/>
                </a:cubicBezTo>
                <a:cubicBezTo>
                  <a:pt x="67" y="52"/>
                  <a:pt x="66" y="52"/>
                  <a:pt x="66" y="51"/>
                </a:cubicBezTo>
                <a:cubicBezTo>
                  <a:pt x="66" y="51"/>
                  <a:pt x="66" y="51"/>
                  <a:pt x="66" y="51"/>
                </a:cubicBezTo>
                <a:cubicBezTo>
                  <a:pt x="65" y="51"/>
                  <a:pt x="65" y="51"/>
                  <a:pt x="65" y="51"/>
                </a:cubicBezTo>
                <a:cubicBezTo>
                  <a:pt x="64" y="50"/>
                  <a:pt x="64" y="50"/>
                  <a:pt x="64" y="50"/>
                </a:cubicBezTo>
                <a:cubicBezTo>
                  <a:pt x="64" y="50"/>
                  <a:pt x="64" y="50"/>
                  <a:pt x="64" y="50"/>
                </a:cubicBezTo>
                <a:cubicBezTo>
                  <a:pt x="62" y="50"/>
                  <a:pt x="60" y="49"/>
                  <a:pt x="59" y="49"/>
                </a:cubicBezTo>
                <a:moveTo>
                  <a:pt x="135" y="49"/>
                </a:moveTo>
                <a:cubicBezTo>
                  <a:pt x="135" y="48"/>
                  <a:pt x="135" y="48"/>
                  <a:pt x="135" y="48"/>
                </a:cubicBezTo>
                <a:cubicBezTo>
                  <a:pt x="138" y="47"/>
                  <a:pt x="141" y="46"/>
                  <a:pt x="144" y="45"/>
                </a:cubicBezTo>
                <a:cubicBezTo>
                  <a:pt x="148" y="45"/>
                  <a:pt x="151" y="44"/>
                  <a:pt x="154" y="44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52" y="45"/>
                  <a:pt x="150" y="45"/>
                  <a:pt x="147" y="46"/>
                </a:cubicBezTo>
                <a:cubicBezTo>
                  <a:pt x="147" y="46"/>
                  <a:pt x="147" y="46"/>
                  <a:pt x="147" y="46"/>
                </a:cubicBezTo>
                <a:cubicBezTo>
                  <a:pt x="147" y="46"/>
                  <a:pt x="147" y="46"/>
                  <a:pt x="147" y="46"/>
                </a:cubicBezTo>
                <a:cubicBezTo>
                  <a:pt x="143" y="47"/>
                  <a:pt x="139" y="48"/>
                  <a:pt x="135" y="49"/>
                </a:cubicBezTo>
                <a:moveTo>
                  <a:pt x="156" y="45"/>
                </a:moveTo>
                <a:cubicBezTo>
                  <a:pt x="156" y="44"/>
                  <a:pt x="156" y="44"/>
                  <a:pt x="156" y="44"/>
                </a:cubicBezTo>
                <a:cubicBezTo>
                  <a:pt x="159" y="43"/>
                  <a:pt x="161" y="43"/>
                  <a:pt x="164" y="43"/>
                </a:cubicBezTo>
                <a:cubicBezTo>
                  <a:pt x="169" y="43"/>
                  <a:pt x="174" y="44"/>
                  <a:pt x="178" y="44"/>
                </a:cubicBezTo>
                <a:cubicBezTo>
                  <a:pt x="178" y="46"/>
                  <a:pt x="178" y="46"/>
                  <a:pt x="178" y="46"/>
                </a:cubicBezTo>
                <a:cubicBezTo>
                  <a:pt x="174" y="45"/>
                  <a:pt x="169" y="45"/>
                  <a:pt x="164" y="45"/>
                </a:cubicBezTo>
                <a:cubicBezTo>
                  <a:pt x="162" y="45"/>
                  <a:pt x="159" y="45"/>
                  <a:pt x="156" y="45"/>
                </a:cubicBezTo>
                <a:moveTo>
                  <a:pt x="164" y="41"/>
                </a:moveTo>
                <a:cubicBezTo>
                  <a:pt x="161" y="41"/>
                  <a:pt x="159" y="41"/>
                  <a:pt x="156" y="42"/>
                </a:cubicBezTo>
                <a:cubicBezTo>
                  <a:pt x="156" y="42"/>
                  <a:pt x="156" y="42"/>
                  <a:pt x="156" y="42"/>
                </a:cubicBezTo>
                <a:cubicBezTo>
                  <a:pt x="155" y="42"/>
                  <a:pt x="155" y="42"/>
                  <a:pt x="155" y="42"/>
                </a:cubicBezTo>
                <a:cubicBezTo>
                  <a:pt x="155" y="42"/>
                  <a:pt x="155" y="42"/>
                  <a:pt x="155" y="42"/>
                </a:cubicBezTo>
                <a:cubicBezTo>
                  <a:pt x="154" y="42"/>
                  <a:pt x="154" y="42"/>
                  <a:pt x="154" y="42"/>
                </a:cubicBezTo>
                <a:cubicBezTo>
                  <a:pt x="154" y="42"/>
                  <a:pt x="154" y="42"/>
                  <a:pt x="154" y="42"/>
                </a:cubicBezTo>
                <a:cubicBezTo>
                  <a:pt x="151" y="42"/>
                  <a:pt x="147" y="43"/>
                  <a:pt x="144" y="43"/>
                </a:cubicBezTo>
                <a:cubicBezTo>
                  <a:pt x="144" y="43"/>
                  <a:pt x="144" y="43"/>
                  <a:pt x="144" y="43"/>
                </a:cubicBezTo>
                <a:cubicBezTo>
                  <a:pt x="144" y="43"/>
                  <a:pt x="144" y="43"/>
                  <a:pt x="144" y="43"/>
                </a:cubicBezTo>
                <a:cubicBezTo>
                  <a:pt x="141" y="44"/>
                  <a:pt x="137" y="45"/>
                  <a:pt x="134" y="46"/>
                </a:cubicBezTo>
                <a:cubicBezTo>
                  <a:pt x="134" y="46"/>
                  <a:pt x="134" y="46"/>
                  <a:pt x="134" y="46"/>
                </a:cubicBezTo>
                <a:cubicBezTo>
                  <a:pt x="133" y="46"/>
                  <a:pt x="133" y="46"/>
                  <a:pt x="133" y="46"/>
                </a:cubicBezTo>
                <a:cubicBezTo>
                  <a:pt x="132" y="46"/>
                  <a:pt x="132" y="46"/>
                  <a:pt x="132" y="46"/>
                </a:cubicBezTo>
                <a:cubicBezTo>
                  <a:pt x="132" y="47"/>
                  <a:pt x="132" y="47"/>
                  <a:pt x="132" y="47"/>
                </a:cubicBezTo>
                <a:cubicBezTo>
                  <a:pt x="127" y="48"/>
                  <a:pt x="121" y="50"/>
                  <a:pt x="116" y="52"/>
                </a:cubicBezTo>
                <a:cubicBezTo>
                  <a:pt x="116" y="52"/>
                  <a:pt x="116" y="52"/>
                  <a:pt x="116" y="52"/>
                </a:cubicBezTo>
                <a:cubicBezTo>
                  <a:pt x="115" y="53"/>
                  <a:pt x="115" y="53"/>
                  <a:pt x="115" y="53"/>
                </a:cubicBezTo>
                <a:cubicBezTo>
                  <a:pt x="114" y="53"/>
                  <a:pt x="114" y="53"/>
                  <a:pt x="114" y="53"/>
                </a:cubicBezTo>
                <a:cubicBezTo>
                  <a:pt x="114" y="53"/>
                  <a:pt x="114" y="53"/>
                  <a:pt x="114" y="53"/>
                </a:cubicBezTo>
                <a:cubicBezTo>
                  <a:pt x="113" y="54"/>
                  <a:pt x="112" y="54"/>
                  <a:pt x="111" y="55"/>
                </a:cubicBezTo>
                <a:cubicBezTo>
                  <a:pt x="116" y="55"/>
                  <a:pt x="116" y="55"/>
                  <a:pt x="116" y="55"/>
                </a:cubicBezTo>
                <a:cubicBezTo>
                  <a:pt x="116" y="55"/>
                  <a:pt x="116" y="55"/>
                  <a:pt x="116" y="55"/>
                </a:cubicBezTo>
                <a:cubicBezTo>
                  <a:pt x="121" y="52"/>
                  <a:pt x="127" y="51"/>
                  <a:pt x="132" y="49"/>
                </a:cubicBezTo>
                <a:cubicBezTo>
                  <a:pt x="132" y="50"/>
                  <a:pt x="132" y="50"/>
                  <a:pt x="132" y="50"/>
                </a:cubicBezTo>
                <a:cubicBezTo>
                  <a:pt x="128" y="51"/>
                  <a:pt x="123" y="53"/>
                  <a:pt x="119" y="55"/>
                </a:cubicBezTo>
                <a:cubicBezTo>
                  <a:pt x="124" y="55"/>
                  <a:pt x="124" y="55"/>
                  <a:pt x="124" y="55"/>
                </a:cubicBezTo>
                <a:cubicBezTo>
                  <a:pt x="127" y="54"/>
                  <a:pt x="130" y="53"/>
                  <a:pt x="133" y="52"/>
                </a:cubicBezTo>
                <a:cubicBezTo>
                  <a:pt x="134" y="52"/>
                  <a:pt x="134" y="52"/>
                  <a:pt x="134" y="52"/>
                </a:cubicBezTo>
                <a:cubicBezTo>
                  <a:pt x="134" y="52"/>
                  <a:pt x="134" y="52"/>
                  <a:pt x="134" y="52"/>
                </a:cubicBezTo>
                <a:cubicBezTo>
                  <a:pt x="135" y="52"/>
                  <a:pt x="135" y="52"/>
                  <a:pt x="135" y="52"/>
                </a:cubicBezTo>
                <a:cubicBezTo>
                  <a:pt x="135" y="51"/>
                  <a:pt x="135" y="51"/>
                  <a:pt x="135" y="51"/>
                </a:cubicBezTo>
                <a:cubicBezTo>
                  <a:pt x="139" y="50"/>
                  <a:pt x="144" y="49"/>
                  <a:pt x="148" y="48"/>
                </a:cubicBezTo>
                <a:cubicBezTo>
                  <a:pt x="150" y="47"/>
                  <a:pt x="152" y="47"/>
                  <a:pt x="154" y="47"/>
                </a:cubicBezTo>
                <a:cubicBezTo>
                  <a:pt x="154" y="47"/>
                  <a:pt x="154" y="47"/>
                  <a:pt x="154" y="47"/>
                </a:cubicBezTo>
                <a:cubicBezTo>
                  <a:pt x="155" y="47"/>
                  <a:pt x="155" y="47"/>
                  <a:pt x="155" y="47"/>
                </a:cubicBezTo>
                <a:cubicBezTo>
                  <a:pt x="156" y="47"/>
                  <a:pt x="156" y="47"/>
                  <a:pt x="156" y="47"/>
                </a:cubicBezTo>
                <a:cubicBezTo>
                  <a:pt x="156" y="47"/>
                  <a:pt x="156" y="47"/>
                  <a:pt x="156" y="47"/>
                </a:cubicBezTo>
                <a:cubicBezTo>
                  <a:pt x="159" y="47"/>
                  <a:pt x="162" y="47"/>
                  <a:pt x="164" y="47"/>
                </a:cubicBezTo>
                <a:cubicBezTo>
                  <a:pt x="169" y="47"/>
                  <a:pt x="174" y="47"/>
                  <a:pt x="178" y="48"/>
                </a:cubicBezTo>
                <a:cubicBezTo>
                  <a:pt x="178" y="48"/>
                  <a:pt x="178" y="48"/>
                  <a:pt x="178" y="48"/>
                </a:cubicBezTo>
                <a:cubicBezTo>
                  <a:pt x="179" y="48"/>
                  <a:pt x="179" y="48"/>
                  <a:pt x="179" y="48"/>
                </a:cubicBezTo>
                <a:cubicBezTo>
                  <a:pt x="180" y="48"/>
                  <a:pt x="180" y="48"/>
                  <a:pt x="180" y="48"/>
                </a:cubicBezTo>
                <a:cubicBezTo>
                  <a:pt x="180" y="48"/>
                  <a:pt x="180" y="48"/>
                  <a:pt x="180" y="48"/>
                </a:cubicBezTo>
                <a:cubicBezTo>
                  <a:pt x="184" y="48"/>
                  <a:pt x="187" y="49"/>
                  <a:pt x="190" y="50"/>
                </a:cubicBezTo>
                <a:cubicBezTo>
                  <a:pt x="190" y="50"/>
                  <a:pt x="190" y="50"/>
                  <a:pt x="190" y="50"/>
                </a:cubicBezTo>
                <a:cubicBezTo>
                  <a:pt x="190" y="50"/>
                  <a:pt x="190" y="50"/>
                  <a:pt x="190" y="50"/>
                </a:cubicBezTo>
                <a:cubicBezTo>
                  <a:pt x="194" y="51"/>
                  <a:pt x="197" y="53"/>
                  <a:pt x="200" y="55"/>
                </a:cubicBezTo>
                <a:cubicBezTo>
                  <a:pt x="205" y="55"/>
                  <a:pt x="205" y="55"/>
                  <a:pt x="205" y="55"/>
                </a:cubicBezTo>
                <a:cubicBezTo>
                  <a:pt x="205" y="55"/>
                  <a:pt x="204" y="54"/>
                  <a:pt x="204" y="54"/>
                </a:cubicBezTo>
                <a:cubicBezTo>
                  <a:pt x="204" y="54"/>
                  <a:pt x="204" y="54"/>
                  <a:pt x="204" y="54"/>
                </a:cubicBezTo>
                <a:cubicBezTo>
                  <a:pt x="204" y="54"/>
                  <a:pt x="204" y="54"/>
                  <a:pt x="204" y="54"/>
                </a:cubicBezTo>
                <a:cubicBezTo>
                  <a:pt x="200" y="53"/>
                  <a:pt x="196" y="50"/>
                  <a:pt x="191" y="48"/>
                </a:cubicBezTo>
                <a:cubicBezTo>
                  <a:pt x="187" y="47"/>
                  <a:pt x="184" y="46"/>
                  <a:pt x="180" y="46"/>
                </a:cubicBezTo>
                <a:cubicBezTo>
                  <a:pt x="180" y="45"/>
                  <a:pt x="180" y="45"/>
                  <a:pt x="180" y="45"/>
                </a:cubicBezTo>
                <a:cubicBezTo>
                  <a:pt x="182" y="45"/>
                  <a:pt x="185" y="45"/>
                  <a:pt x="187" y="46"/>
                </a:cubicBezTo>
                <a:cubicBezTo>
                  <a:pt x="187" y="46"/>
                  <a:pt x="187" y="46"/>
                  <a:pt x="187" y="46"/>
                </a:cubicBezTo>
                <a:cubicBezTo>
                  <a:pt x="187" y="46"/>
                  <a:pt x="187" y="46"/>
                  <a:pt x="187" y="46"/>
                </a:cubicBezTo>
                <a:cubicBezTo>
                  <a:pt x="194" y="48"/>
                  <a:pt x="201" y="51"/>
                  <a:pt x="207" y="55"/>
                </a:cubicBezTo>
                <a:cubicBezTo>
                  <a:pt x="211" y="55"/>
                  <a:pt x="211" y="55"/>
                  <a:pt x="211" y="55"/>
                </a:cubicBezTo>
                <a:cubicBezTo>
                  <a:pt x="204" y="50"/>
                  <a:pt x="195" y="46"/>
                  <a:pt x="187" y="44"/>
                </a:cubicBezTo>
                <a:cubicBezTo>
                  <a:pt x="185" y="43"/>
                  <a:pt x="183" y="43"/>
                  <a:pt x="180" y="43"/>
                </a:cubicBezTo>
                <a:cubicBezTo>
                  <a:pt x="180" y="43"/>
                  <a:pt x="180" y="43"/>
                  <a:pt x="180" y="43"/>
                </a:cubicBezTo>
                <a:cubicBezTo>
                  <a:pt x="180" y="43"/>
                  <a:pt x="180" y="43"/>
                  <a:pt x="180" y="43"/>
                </a:cubicBezTo>
                <a:cubicBezTo>
                  <a:pt x="178" y="42"/>
                  <a:pt x="178" y="42"/>
                  <a:pt x="178" y="42"/>
                </a:cubicBezTo>
                <a:cubicBezTo>
                  <a:pt x="178" y="42"/>
                  <a:pt x="178" y="42"/>
                  <a:pt x="178" y="42"/>
                </a:cubicBezTo>
                <a:cubicBezTo>
                  <a:pt x="174" y="42"/>
                  <a:pt x="169" y="41"/>
                  <a:pt x="164" y="41"/>
                </a:cubicBezTo>
                <a:moveTo>
                  <a:pt x="90" y="28"/>
                </a:moveTo>
                <a:cubicBezTo>
                  <a:pt x="90" y="28"/>
                  <a:pt x="90" y="28"/>
                  <a:pt x="90" y="28"/>
                </a:cubicBezTo>
                <a:cubicBezTo>
                  <a:pt x="90" y="28"/>
                  <a:pt x="90" y="28"/>
                  <a:pt x="90" y="28"/>
                </a:cubicBezTo>
                <a:moveTo>
                  <a:pt x="365" y="20"/>
                </a:moveTo>
                <a:cubicBezTo>
                  <a:pt x="365" y="20"/>
                  <a:pt x="365" y="20"/>
                  <a:pt x="365" y="20"/>
                </a:cubicBezTo>
                <a:moveTo>
                  <a:pt x="88" y="0"/>
                </a:moveTo>
                <a:cubicBezTo>
                  <a:pt x="88" y="0"/>
                  <a:pt x="88" y="0"/>
                  <a:pt x="88" y="0"/>
                </a:cubicBezTo>
                <a:cubicBezTo>
                  <a:pt x="88" y="0"/>
                  <a:pt x="88" y="0"/>
                  <a:pt x="88" y="0"/>
                </a:cubicBezTo>
                <a:cubicBezTo>
                  <a:pt x="88" y="0"/>
                  <a:pt x="88" y="0"/>
                  <a:pt x="88" y="0"/>
                </a:cubicBezTo>
                <a:moveTo>
                  <a:pt x="94" y="0"/>
                </a:moveTo>
                <a:cubicBezTo>
                  <a:pt x="94" y="0"/>
                  <a:pt x="94" y="0"/>
                  <a:pt x="94" y="0"/>
                </a:cubicBezTo>
                <a:cubicBezTo>
                  <a:pt x="94" y="0"/>
                  <a:pt x="94" y="0"/>
                  <a:pt x="94" y="0"/>
                </a:cubicBezTo>
                <a:cubicBezTo>
                  <a:pt x="94" y="0"/>
                  <a:pt x="94" y="0"/>
                  <a:pt x="94" y="0"/>
                </a:cubicBezTo>
                <a:moveTo>
                  <a:pt x="228" y="0"/>
                </a:moveTo>
                <a:cubicBezTo>
                  <a:pt x="225" y="0"/>
                  <a:pt x="225" y="0"/>
                  <a:pt x="225" y="0"/>
                </a:cubicBezTo>
                <a:cubicBezTo>
                  <a:pt x="218" y="5"/>
                  <a:pt x="213" y="11"/>
                  <a:pt x="207" y="17"/>
                </a:cubicBezTo>
                <a:cubicBezTo>
                  <a:pt x="206" y="17"/>
                  <a:pt x="206" y="17"/>
                  <a:pt x="206" y="17"/>
                </a:cubicBezTo>
                <a:cubicBezTo>
                  <a:pt x="206" y="17"/>
                  <a:pt x="206" y="17"/>
                  <a:pt x="206" y="17"/>
                </a:cubicBezTo>
                <a:cubicBezTo>
                  <a:pt x="203" y="17"/>
                  <a:pt x="200" y="16"/>
                  <a:pt x="198" y="15"/>
                </a:cubicBezTo>
                <a:cubicBezTo>
                  <a:pt x="195" y="13"/>
                  <a:pt x="193" y="12"/>
                  <a:pt x="190" y="11"/>
                </a:cubicBezTo>
                <a:cubicBezTo>
                  <a:pt x="190" y="11"/>
                  <a:pt x="190" y="11"/>
                  <a:pt x="190" y="11"/>
                </a:cubicBezTo>
                <a:cubicBezTo>
                  <a:pt x="190" y="11"/>
                  <a:pt x="190" y="11"/>
                  <a:pt x="190" y="10"/>
                </a:cubicBezTo>
                <a:cubicBezTo>
                  <a:pt x="191" y="9"/>
                  <a:pt x="191" y="9"/>
                  <a:pt x="192" y="8"/>
                </a:cubicBezTo>
                <a:cubicBezTo>
                  <a:pt x="194" y="5"/>
                  <a:pt x="197" y="3"/>
                  <a:pt x="199" y="0"/>
                </a:cubicBezTo>
                <a:cubicBezTo>
                  <a:pt x="197" y="0"/>
                  <a:pt x="197" y="0"/>
                  <a:pt x="197" y="0"/>
                </a:cubicBezTo>
                <a:cubicBezTo>
                  <a:pt x="194" y="2"/>
                  <a:pt x="192" y="4"/>
                  <a:pt x="190" y="7"/>
                </a:cubicBezTo>
                <a:cubicBezTo>
                  <a:pt x="190" y="7"/>
                  <a:pt x="190" y="7"/>
                  <a:pt x="190" y="7"/>
                </a:cubicBezTo>
                <a:cubicBezTo>
                  <a:pt x="190" y="7"/>
                  <a:pt x="190" y="7"/>
                  <a:pt x="190" y="7"/>
                </a:cubicBezTo>
                <a:cubicBezTo>
                  <a:pt x="190" y="7"/>
                  <a:pt x="189" y="8"/>
                  <a:pt x="189" y="9"/>
                </a:cubicBezTo>
                <a:cubicBezTo>
                  <a:pt x="188" y="9"/>
                  <a:pt x="188" y="10"/>
                  <a:pt x="188" y="11"/>
                </a:cubicBezTo>
                <a:cubicBezTo>
                  <a:pt x="188" y="12"/>
                  <a:pt x="188" y="12"/>
                  <a:pt x="188" y="13"/>
                </a:cubicBezTo>
                <a:cubicBezTo>
                  <a:pt x="189" y="13"/>
                  <a:pt x="189" y="13"/>
                  <a:pt x="189" y="13"/>
                </a:cubicBezTo>
                <a:cubicBezTo>
                  <a:pt x="189" y="13"/>
                  <a:pt x="189" y="13"/>
                  <a:pt x="189" y="13"/>
                </a:cubicBezTo>
                <a:cubicBezTo>
                  <a:pt x="192" y="14"/>
                  <a:pt x="194" y="15"/>
                  <a:pt x="197" y="16"/>
                </a:cubicBezTo>
                <a:cubicBezTo>
                  <a:pt x="199" y="18"/>
                  <a:pt x="202" y="19"/>
                  <a:pt x="206" y="19"/>
                </a:cubicBezTo>
                <a:cubicBezTo>
                  <a:pt x="206" y="19"/>
                  <a:pt x="206" y="19"/>
                  <a:pt x="206" y="19"/>
                </a:cubicBezTo>
                <a:cubicBezTo>
                  <a:pt x="206" y="19"/>
                  <a:pt x="207" y="19"/>
                  <a:pt x="207" y="19"/>
                </a:cubicBezTo>
                <a:cubicBezTo>
                  <a:pt x="207" y="19"/>
                  <a:pt x="207" y="19"/>
                  <a:pt x="207" y="19"/>
                </a:cubicBezTo>
                <a:cubicBezTo>
                  <a:pt x="208" y="18"/>
                  <a:pt x="208" y="18"/>
                  <a:pt x="208" y="18"/>
                </a:cubicBezTo>
                <a:cubicBezTo>
                  <a:pt x="214" y="12"/>
                  <a:pt x="220" y="6"/>
                  <a:pt x="228" y="0"/>
                </a:cubicBezTo>
                <a:cubicBezTo>
                  <a:pt x="228" y="0"/>
                  <a:pt x="228" y="0"/>
                  <a:pt x="228" y="0"/>
                </a:cubicBezTo>
                <a:moveTo>
                  <a:pt x="269" y="0"/>
                </a:moveTo>
                <a:cubicBezTo>
                  <a:pt x="267" y="0"/>
                  <a:pt x="267" y="0"/>
                  <a:pt x="267" y="0"/>
                </a:cubicBezTo>
                <a:cubicBezTo>
                  <a:pt x="267" y="0"/>
                  <a:pt x="268" y="0"/>
                  <a:pt x="268" y="0"/>
                </a:cubicBezTo>
                <a:cubicBezTo>
                  <a:pt x="269" y="0"/>
                  <a:pt x="269" y="0"/>
                  <a:pt x="269" y="0"/>
                </a:cubicBezTo>
                <a:cubicBezTo>
                  <a:pt x="269" y="0"/>
                  <a:pt x="269" y="0"/>
                  <a:pt x="269" y="0"/>
                </a:cubicBezTo>
                <a:cubicBezTo>
                  <a:pt x="269" y="0"/>
                  <a:pt x="269" y="0"/>
                  <a:pt x="269" y="0"/>
                </a:cubicBezTo>
                <a:moveTo>
                  <a:pt x="329" y="52"/>
                </a:moveTo>
                <a:cubicBezTo>
                  <a:pt x="329" y="51"/>
                  <a:pt x="329" y="51"/>
                  <a:pt x="329" y="50"/>
                </a:cubicBezTo>
                <a:cubicBezTo>
                  <a:pt x="329" y="49"/>
                  <a:pt x="329" y="49"/>
                  <a:pt x="329" y="48"/>
                </a:cubicBezTo>
                <a:cubicBezTo>
                  <a:pt x="329" y="52"/>
                  <a:pt x="329" y="52"/>
                  <a:pt x="329" y="52"/>
                </a:cubicBezTo>
                <a:moveTo>
                  <a:pt x="278" y="50"/>
                </a:moveTo>
                <a:cubicBezTo>
                  <a:pt x="278" y="50"/>
                  <a:pt x="278" y="50"/>
                  <a:pt x="278" y="50"/>
                </a:cubicBezTo>
                <a:cubicBezTo>
                  <a:pt x="280" y="48"/>
                  <a:pt x="283" y="47"/>
                  <a:pt x="285" y="46"/>
                </a:cubicBezTo>
                <a:cubicBezTo>
                  <a:pt x="286" y="45"/>
                  <a:pt x="286" y="45"/>
                  <a:pt x="287" y="44"/>
                </a:cubicBezTo>
                <a:cubicBezTo>
                  <a:pt x="287" y="46"/>
                  <a:pt x="287" y="46"/>
                  <a:pt x="287" y="46"/>
                </a:cubicBezTo>
                <a:cubicBezTo>
                  <a:pt x="284" y="47"/>
                  <a:pt x="281" y="48"/>
                  <a:pt x="278" y="50"/>
                </a:cubicBezTo>
                <a:moveTo>
                  <a:pt x="264" y="52"/>
                </a:moveTo>
                <a:cubicBezTo>
                  <a:pt x="264" y="51"/>
                  <a:pt x="264" y="51"/>
                  <a:pt x="264" y="51"/>
                </a:cubicBezTo>
                <a:cubicBezTo>
                  <a:pt x="268" y="48"/>
                  <a:pt x="272" y="44"/>
                  <a:pt x="276" y="41"/>
                </a:cubicBezTo>
                <a:cubicBezTo>
                  <a:pt x="276" y="43"/>
                  <a:pt x="276" y="43"/>
                  <a:pt x="276" y="43"/>
                </a:cubicBezTo>
                <a:cubicBezTo>
                  <a:pt x="272" y="46"/>
                  <a:pt x="268" y="48"/>
                  <a:pt x="264" y="52"/>
                </a:cubicBezTo>
                <a:moveTo>
                  <a:pt x="30" y="45"/>
                </a:moveTo>
                <a:cubicBezTo>
                  <a:pt x="29" y="44"/>
                  <a:pt x="29" y="44"/>
                  <a:pt x="29" y="44"/>
                </a:cubicBezTo>
                <a:cubicBezTo>
                  <a:pt x="28" y="43"/>
                  <a:pt x="28" y="43"/>
                  <a:pt x="28" y="43"/>
                </a:cubicBezTo>
                <a:cubicBezTo>
                  <a:pt x="28" y="43"/>
                  <a:pt x="28" y="43"/>
                  <a:pt x="28" y="43"/>
                </a:cubicBezTo>
                <a:cubicBezTo>
                  <a:pt x="26" y="43"/>
                  <a:pt x="23" y="42"/>
                  <a:pt x="21" y="41"/>
                </a:cubicBezTo>
                <a:cubicBezTo>
                  <a:pt x="21" y="40"/>
                  <a:pt x="21" y="40"/>
                  <a:pt x="21" y="40"/>
                </a:cubicBezTo>
                <a:cubicBezTo>
                  <a:pt x="21" y="40"/>
                  <a:pt x="21" y="40"/>
                  <a:pt x="21" y="40"/>
                </a:cubicBezTo>
                <a:cubicBezTo>
                  <a:pt x="23" y="41"/>
                  <a:pt x="26" y="41"/>
                  <a:pt x="28" y="42"/>
                </a:cubicBezTo>
                <a:cubicBezTo>
                  <a:pt x="30" y="43"/>
                  <a:pt x="31" y="43"/>
                  <a:pt x="32" y="45"/>
                </a:cubicBezTo>
                <a:cubicBezTo>
                  <a:pt x="30" y="45"/>
                  <a:pt x="30" y="45"/>
                  <a:pt x="30" y="45"/>
                </a:cubicBezTo>
                <a:moveTo>
                  <a:pt x="94" y="45"/>
                </a:moveTo>
                <a:cubicBezTo>
                  <a:pt x="93" y="44"/>
                  <a:pt x="92" y="42"/>
                  <a:pt x="90" y="41"/>
                </a:cubicBezTo>
                <a:cubicBezTo>
                  <a:pt x="90" y="40"/>
                  <a:pt x="90" y="40"/>
                  <a:pt x="90" y="40"/>
                </a:cubicBezTo>
                <a:cubicBezTo>
                  <a:pt x="91" y="41"/>
                  <a:pt x="93" y="43"/>
                  <a:pt x="94" y="44"/>
                </a:cubicBezTo>
                <a:cubicBezTo>
                  <a:pt x="94" y="45"/>
                  <a:pt x="94" y="45"/>
                  <a:pt x="94" y="45"/>
                </a:cubicBezTo>
                <a:moveTo>
                  <a:pt x="253" y="46"/>
                </a:moveTo>
                <a:cubicBezTo>
                  <a:pt x="253" y="46"/>
                  <a:pt x="253" y="46"/>
                  <a:pt x="253" y="46"/>
                </a:cubicBezTo>
                <a:cubicBezTo>
                  <a:pt x="254" y="45"/>
                  <a:pt x="254" y="45"/>
                  <a:pt x="254" y="45"/>
                </a:cubicBezTo>
                <a:cubicBezTo>
                  <a:pt x="254" y="44"/>
                  <a:pt x="254" y="44"/>
                  <a:pt x="254" y="44"/>
                </a:cubicBezTo>
                <a:cubicBezTo>
                  <a:pt x="254" y="44"/>
                  <a:pt x="254" y="44"/>
                  <a:pt x="254" y="44"/>
                </a:cubicBezTo>
                <a:cubicBezTo>
                  <a:pt x="257" y="42"/>
                  <a:pt x="259" y="41"/>
                  <a:pt x="262" y="39"/>
                </a:cubicBezTo>
                <a:cubicBezTo>
                  <a:pt x="262" y="40"/>
                  <a:pt x="262" y="40"/>
                  <a:pt x="262" y="40"/>
                </a:cubicBezTo>
                <a:cubicBezTo>
                  <a:pt x="259" y="42"/>
                  <a:pt x="256" y="44"/>
                  <a:pt x="254" y="46"/>
                </a:cubicBezTo>
                <a:cubicBezTo>
                  <a:pt x="253" y="46"/>
                  <a:pt x="253" y="46"/>
                  <a:pt x="253" y="46"/>
                </a:cubicBezTo>
                <a:moveTo>
                  <a:pt x="278" y="42"/>
                </a:moveTo>
                <a:cubicBezTo>
                  <a:pt x="278" y="40"/>
                  <a:pt x="278" y="40"/>
                  <a:pt x="278" y="40"/>
                </a:cubicBezTo>
                <a:cubicBezTo>
                  <a:pt x="281" y="39"/>
                  <a:pt x="283" y="38"/>
                  <a:pt x="286" y="37"/>
                </a:cubicBezTo>
                <a:cubicBezTo>
                  <a:pt x="286" y="37"/>
                  <a:pt x="286" y="37"/>
                  <a:pt x="286" y="37"/>
                </a:cubicBezTo>
                <a:cubicBezTo>
                  <a:pt x="286" y="38"/>
                  <a:pt x="286" y="38"/>
                  <a:pt x="286" y="38"/>
                </a:cubicBezTo>
                <a:cubicBezTo>
                  <a:pt x="286" y="38"/>
                  <a:pt x="286" y="39"/>
                  <a:pt x="285" y="39"/>
                </a:cubicBezTo>
                <a:cubicBezTo>
                  <a:pt x="285" y="39"/>
                  <a:pt x="284" y="39"/>
                  <a:pt x="283" y="40"/>
                </a:cubicBezTo>
                <a:cubicBezTo>
                  <a:pt x="282" y="40"/>
                  <a:pt x="280" y="40"/>
                  <a:pt x="279" y="41"/>
                </a:cubicBezTo>
                <a:cubicBezTo>
                  <a:pt x="279" y="41"/>
                  <a:pt x="279" y="41"/>
                  <a:pt x="279" y="41"/>
                </a:cubicBezTo>
                <a:cubicBezTo>
                  <a:pt x="279" y="41"/>
                  <a:pt x="279" y="41"/>
                  <a:pt x="279" y="41"/>
                </a:cubicBezTo>
                <a:cubicBezTo>
                  <a:pt x="279" y="41"/>
                  <a:pt x="279" y="42"/>
                  <a:pt x="278" y="42"/>
                </a:cubicBezTo>
                <a:moveTo>
                  <a:pt x="70" y="38"/>
                </a:moveTo>
                <a:cubicBezTo>
                  <a:pt x="70" y="37"/>
                  <a:pt x="70" y="37"/>
                  <a:pt x="70" y="37"/>
                </a:cubicBezTo>
                <a:cubicBezTo>
                  <a:pt x="80" y="37"/>
                  <a:pt x="80" y="37"/>
                  <a:pt x="80" y="37"/>
                </a:cubicBezTo>
                <a:cubicBezTo>
                  <a:pt x="80" y="38"/>
                  <a:pt x="80" y="38"/>
                  <a:pt x="80" y="38"/>
                </a:cubicBezTo>
                <a:cubicBezTo>
                  <a:pt x="78" y="38"/>
                  <a:pt x="76" y="38"/>
                  <a:pt x="74" y="38"/>
                </a:cubicBezTo>
                <a:cubicBezTo>
                  <a:pt x="73" y="38"/>
                  <a:pt x="71" y="38"/>
                  <a:pt x="70" y="38"/>
                </a:cubicBezTo>
                <a:moveTo>
                  <a:pt x="84" y="39"/>
                </a:moveTo>
                <a:cubicBezTo>
                  <a:pt x="84" y="39"/>
                  <a:pt x="83" y="39"/>
                  <a:pt x="82" y="39"/>
                </a:cubicBezTo>
                <a:cubicBezTo>
                  <a:pt x="82" y="39"/>
                  <a:pt x="82" y="39"/>
                  <a:pt x="82" y="39"/>
                </a:cubicBezTo>
                <a:cubicBezTo>
                  <a:pt x="82" y="39"/>
                  <a:pt x="82" y="39"/>
                  <a:pt x="82" y="39"/>
                </a:cubicBezTo>
                <a:cubicBezTo>
                  <a:pt x="82" y="37"/>
                  <a:pt x="82" y="37"/>
                  <a:pt x="82" y="37"/>
                </a:cubicBezTo>
                <a:cubicBezTo>
                  <a:pt x="83" y="37"/>
                  <a:pt x="83" y="37"/>
                  <a:pt x="83" y="37"/>
                </a:cubicBezTo>
                <a:cubicBezTo>
                  <a:pt x="83" y="37"/>
                  <a:pt x="83" y="37"/>
                  <a:pt x="83" y="37"/>
                </a:cubicBezTo>
                <a:cubicBezTo>
                  <a:pt x="83" y="37"/>
                  <a:pt x="83" y="37"/>
                  <a:pt x="83" y="37"/>
                </a:cubicBezTo>
                <a:cubicBezTo>
                  <a:pt x="84" y="37"/>
                  <a:pt x="84" y="37"/>
                  <a:pt x="84" y="36"/>
                </a:cubicBezTo>
                <a:cubicBezTo>
                  <a:pt x="84" y="39"/>
                  <a:pt x="84" y="39"/>
                  <a:pt x="84" y="39"/>
                </a:cubicBezTo>
                <a:moveTo>
                  <a:pt x="363" y="39"/>
                </a:moveTo>
                <a:cubicBezTo>
                  <a:pt x="362" y="39"/>
                  <a:pt x="361" y="38"/>
                  <a:pt x="359" y="38"/>
                </a:cubicBezTo>
                <a:cubicBezTo>
                  <a:pt x="359" y="38"/>
                  <a:pt x="359" y="38"/>
                  <a:pt x="359" y="38"/>
                </a:cubicBezTo>
                <a:cubicBezTo>
                  <a:pt x="359" y="36"/>
                  <a:pt x="359" y="36"/>
                  <a:pt x="359" y="36"/>
                </a:cubicBezTo>
                <a:cubicBezTo>
                  <a:pt x="360" y="36"/>
                  <a:pt x="360" y="37"/>
                  <a:pt x="360" y="37"/>
                </a:cubicBezTo>
                <a:cubicBezTo>
                  <a:pt x="360" y="37"/>
                  <a:pt x="360" y="37"/>
                  <a:pt x="360" y="37"/>
                </a:cubicBezTo>
                <a:cubicBezTo>
                  <a:pt x="361" y="37"/>
                  <a:pt x="361" y="37"/>
                  <a:pt x="361" y="37"/>
                </a:cubicBezTo>
                <a:cubicBezTo>
                  <a:pt x="361" y="37"/>
                  <a:pt x="361" y="37"/>
                  <a:pt x="361" y="37"/>
                </a:cubicBezTo>
                <a:cubicBezTo>
                  <a:pt x="361" y="37"/>
                  <a:pt x="362" y="38"/>
                  <a:pt x="363" y="38"/>
                </a:cubicBezTo>
                <a:cubicBezTo>
                  <a:pt x="363" y="39"/>
                  <a:pt x="363" y="39"/>
                  <a:pt x="363" y="39"/>
                </a:cubicBezTo>
                <a:moveTo>
                  <a:pt x="39" y="41"/>
                </a:moveTo>
                <a:cubicBezTo>
                  <a:pt x="39" y="39"/>
                  <a:pt x="39" y="39"/>
                  <a:pt x="39" y="39"/>
                </a:cubicBezTo>
                <a:cubicBezTo>
                  <a:pt x="41" y="38"/>
                  <a:pt x="42" y="37"/>
                  <a:pt x="43" y="36"/>
                </a:cubicBezTo>
                <a:cubicBezTo>
                  <a:pt x="43" y="36"/>
                  <a:pt x="43" y="36"/>
                  <a:pt x="43" y="36"/>
                </a:cubicBezTo>
                <a:cubicBezTo>
                  <a:pt x="43" y="38"/>
                  <a:pt x="43" y="38"/>
                  <a:pt x="43" y="38"/>
                </a:cubicBezTo>
                <a:cubicBezTo>
                  <a:pt x="42" y="39"/>
                  <a:pt x="40" y="40"/>
                  <a:pt x="39" y="41"/>
                </a:cubicBezTo>
                <a:moveTo>
                  <a:pt x="289" y="45"/>
                </a:moveTo>
                <a:cubicBezTo>
                  <a:pt x="289" y="43"/>
                  <a:pt x="289" y="43"/>
                  <a:pt x="289" y="43"/>
                </a:cubicBezTo>
                <a:cubicBezTo>
                  <a:pt x="295" y="40"/>
                  <a:pt x="301" y="38"/>
                  <a:pt x="308" y="36"/>
                </a:cubicBezTo>
                <a:cubicBezTo>
                  <a:pt x="308" y="37"/>
                  <a:pt x="308" y="37"/>
                  <a:pt x="308" y="37"/>
                </a:cubicBezTo>
                <a:cubicBezTo>
                  <a:pt x="305" y="37"/>
                  <a:pt x="302" y="39"/>
                  <a:pt x="300" y="40"/>
                </a:cubicBezTo>
                <a:cubicBezTo>
                  <a:pt x="296" y="41"/>
                  <a:pt x="292" y="43"/>
                  <a:pt x="289" y="45"/>
                </a:cubicBezTo>
                <a:moveTo>
                  <a:pt x="116" y="43"/>
                </a:moveTo>
                <a:cubicBezTo>
                  <a:pt x="116" y="42"/>
                  <a:pt x="116" y="42"/>
                  <a:pt x="116" y="42"/>
                </a:cubicBezTo>
                <a:cubicBezTo>
                  <a:pt x="117" y="41"/>
                  <a:pt x="118" y="41"/>
                  <a:pt x="119" y="41"/>
                </a:cubicBezTo>
                <a:cubicBezTo>
                  <a:pt x="123" y="39"/>
                  <a:pt x="127" y="37"/>
                  <a:pt x="132" y="36"/>
                </a:cubicBezTo>
                <a:cubicBezTo>
                  <a:pt x="132" y="37"/>
                  <a:pt x="132" y="37"/>
                  <a:pt x="132" y="37"/>
                </a:cubicBezTo>
                <a:cubicBezTo>
                  <a:pt x="127" y="38"/>
                  <a:pt x="121" y="41"/>
                  <a:pt x="116" y="43"/>
                </a:cubicBezTo>
                <a:moveTo>
                  <a:pt x="66" y="39"/>
                </a:moveTo>
                <a:cubicBezTo>
                  <a:pt x="66" y="35"/>
                  <a:pt x="66" y="35"/>
                  <a:pt x="66" y="35"/>
                </a:cubicBezTo>
                <a:cubicBezTo>
                  <a:pt x="66" y="35"/>
                  <a:pt x="67" y="36"/>
                  <a:pt x="67" y="36"/>
                </a:cubicBezTo>
                <a:cubicBezTo>
                  <a:pt x="67" y="37"/>
                  <a:pt x="67" y="37"/>
                  <a:pt x="67" y="37"/>
                </a:cubicBezTo>
                <a:cubicBezTo>
                  <a:pt x="68" y="37"/>
                  <a:pt x="68" y="37"/>
                  <a:pt x="68" y="37"/>
                </a:cubicBezTo>
                <a:cubicBezTo>
                  <a:pt x="68" y="39"/>
                  <a:pt x="68" y="39"/>
                  <a:pt x="68" y="39"/>
                </a:cubicBezTo>
                <a:cubicBezTo>
                  <a:pt x="67" y="39"/>
                  <a:pt x="67" y="39"/>
                  <a:pt x="67" y="39"/>
                </a:cubicBezTo>
                <a:cubicBezTo>
                  <a:pt x="66" y="39"/>
                  <a:pt x="66" y="39"/>
                  <a:pt x="66" y="39"/>
                </a:cubicBezTo>
                <a:moveTo>
                  <a:pt x="45" y="37"/>
                </a:moveTo>
                <a:cubicBezTo>
                  <a:pt x="45" y="34"/>
                  <a:pt x="45" y="34"/>
                  <a:pt x="45" y="34"/>
                </a:cubicBezTo>
                <a:cubicBezTo>
                  <a:pt x="45" y="34"/>
                  <a:pt x="46" y="34"/>
                  <a:pt x="46" y="34"/>
                </a:cubicBezTo>
                <a:cubicBezTo>
                  <a:pt x="46" y="34"/>
                  <a:pt x="46" y="34"/>
                  <a:pt x="46" y="34"/>
                </a:cubicBezTo>
                <a:cubicBezTo>
                  <a:pt x="46" y="34"/>
                  <a:pt x="46" y="34"/>
                  <a:pt x="46" y="34"/>
                </a:cubicBezTo>
                <a:cubicBezTo>
                  <a:pt x="49" y="35"/>
                  <a:pt x="52" y="35"/>
                  <a:pt x="55" y="37"/>
                </a:cubicBezTo>
                <a:cubicBezTo>
                  <a:pt x="55" y="37"/>
                  <a:pt x="55" y="37"/>
                  <a:pt x="55" y="37"/>
                </a:cubicBezTo>
                <a:cubicBezTo>
                  <a:pt x="55" y="37"/>
                  <a:pt x="55" y="37"/>
                  <a:pt x="55" y="37"/>
                </a:cubicBezTo>
                <a:cubicBezTo>
                  <a:pt x="56" y="36"/>
                  <a:pt x="56" y="36"/>
                  <a:pt x="56" y="36"/>
                </a:cubicBezTo>
                <a:cubicBezTo>
                  <a:pt x="56" y="36"/>
                  <a:pt x="56" y="36"/>
                  <a:pt x="56" y="36"/>
                </a:cubicBezTo>
                <a:cubicBezTo>
                  <a:pt x="57" y="36"/>
                  <a:pt x="58" y="37"/>
                  <a:pt x="59" y="38"/>
                </a:cubicBezTo>
                <a:cubicBezTo>
                  <a:pt x="60" y="38"/>
                  <a:pt x="61" y="39"/>
                  <a:pt x="62" y="39"/>
                </a:cubicBezTo>
                <a:cubicBezTo>
                  <a:pt x="62" y="39"/>
                  <a:pt x="62" y="39"/>
                  <a:pt x="62" y="39"/>
                </a:cubicBezTo>
                <a:cubicBezTo>
                  <a:pt x="63" y="39"/>
                  <a:pt x="63" y="39"/>
                  <a:pt x="64" y="39"/>
                </a:cubicBezTo>
                <a:cubicBezTo>
                  <a:pt x="64" y="40"/>
                  <a:pt x="64" y="40"/>
                  <a:pt x="64" y="40"/>
                </a:cubicBezTo>
                <a:cubicBezTo>
                  <a:pt x="63" y="40"/>
                  <a:pt x="63" y="41"/>
                  <a:pt x="62" y="41"/>
                </a:cubicBezTo>
                <a:cubicBezTo>
                  <a:pt x="62" y="42"/>
                  <a:pt x="61" y="42"/>
                  <a:pt x="61" y="42"/>
                </a:cubicBezTo>
                <a:cubicBezTo>
                  <a:pt x="61" y="42"/>
                  <a:pt x="61" y="42"/>
                  <a:pt x="61" y="42"/>
                </a:cubicBezTo>
                <a:cubicBezTo>
                  <a:pt x="61" y="42"/>
                  <a:pt x="61" y="42"/>
                  <a:pt x="61" y="42"/>
                </a:cubicBezTo>
                <a:cubicBezTo>
                  <a:pt x="60" y="41"/>
                  <a:pt x="60" y="40"/>
                  <a:pt x="59" y="39"/>
                </a:cubicBezTo>
                <a:cubicBezTo>
                  <a:pt x="57" y="38"/>
                  <a:pt x="55" y="38"/>
                  <a:pt x="54" y="37"/>
                </a:cubicBezTo>
                <a:cubicBezTo>
                  <a:pt x="52" y="37"/>
                  <a:pt x="50" y="37"/>
                  <a:pt x="49" y="36"/>
                </a:cubicBezTo>
                <a:cubicBezTo>
                  <a:pt x="49" y="36"/>
                  <a:pt x="49" y="36"/>
                  <a:pt x="49" y="36"/>
                </a:cubicBezTo>
                <a:cubicBezTo>
                  <a:pt x="49" y="36"/>
                  <a:pt x="49" y="36"/>
                  <a:pt x="49" y="36"/>
                </a:cubicBezTo>
                <a:cubicBezTo>
                  <a:pt x="47" y="36"/>
                  <a:pt x="46" y="37"/>
                  <a:pt x="45" y="37"/>
                </a:cubicBezTo>
                <a:moveTo>
                  <a:pt x="310" y="36"/>
                </a:moveTo>
                <a:cubicBezTo>
                  <a:pt x="310" y="35"/>
                  <a:pt x="310" y="35"/>
                  <a:pt x="310" y="35"/>
                </a:cubicBezTo>
                <a:cubicBezTo>
                  <a:pt x="311" y="35"/>
                  <a:pt x="311" y="34"/>
                  <a:pt x="312" y="34"/>
                </a:cubicBezTo>
                <a:cubicBezTo>
                  <a:pt x="315" y="34"/>
                  <a:pt x="317" y="33"/>
                  <a:pt x="320" y="33"/>
                </a:cubicBezTo>
                <a:cubicBezTo>
                  <a:pt x="320" y="34"/>
                  <a:pt x="320" y="34"/>
                  <a:pt x="320" y="34"/>
                </a:cubicBezTo>
                <a:cubicBezTo>
                  <a:pt x="317" y="34"/>
                  <a:pt x="313" y="35"/>
                  <a:pt x="310" y="36"/>
                </a:cubicBezTo>
                <a:moveTo>
                  <a:pt x="135" y="36"/>
                </a:moveTo>
                <a:cubicBezTo>
                  <a:pt x="135" y="35"/>
                  <a:pt x="135" y="35"/>
                  <a:pt x="135" y="35"/>
                </a:cubicBezTo>
                <a:cubicBezTo>
                  <a:pt x="141" y="34"/>
                  <a:pt x="148" y="33"/>
                  <a:pt x="154" y="32"/>
                </a:cubicBezTo>
                <a:cubicBezTo>
                  <a:pt x="154" y="33"/>
                  <a:pt x="154" y="33"/>
                  <a:pt x="154" y="33"/>
                </a:cubicBezTo>
                <a:cubicBezTo>
                  <a:pt x="148" y="33"/>
                  <a:pt x="141" y="35"/>
                  <a:pt x="135" y="36"/>
                </a:cubicBezTo>
                <a:moveTo>
                  <a:pt x="43" y="35"/>
                </a:moveTo>
                <a:cubicBezTo>
                  <a:pt x="43" y="35"/>
                  <a:pt x="43" y="35"/>
                  <a:pt x="43" y="35"/>
                </a:cubicBezTo>
                <a:cubicBezTo>
                  <a:pt x="42" y="34"/>
                  <a:pt x="40" y="34"/>
                  <a:pt x="39" y="33"/>
                </a:cubicBezTo>
                <a:cubicBezTo>
                  <a:pt x="39" y="32"/>
                  <a:pt x="39" y="32"/>
                  <a:pt x="39" y="32"/>
                </a:cubicBezTo>
                <a:cubicBezTo>
                  <a:pt x="41" y="32"/>
                  <a:pt x="42" y="32"/>
                  <a:pt x="43" y="33"/>
                </a:cubicBezTo>
                <a:cubicBezTo>
                  <a:pt x="43" y="35"/>
                  <a:pt x="43" y="35"/>
                  <a:pt x="43" y="35"/>
                </a:cubicBezTo>
                <a:moveTo>
                  <a:pt x="258" y="52"/>
                </a:moveTo>
                <a:cubicBezTo>
                  <a:pt x="258" y="51"/>
                  <a:pt x="257" y="50"/>
                  <a:pt x="256" y="49"/>
                </a:cubicBezTo>
                <a:cubicBezTo>
                  <a:pt x="256" y="49"/>
                  <a:pt x="255" y="48"/>
                  <a:pt x="255" y="47"/>
                </a:cubicBezTo>
                <a:cubicBezTo>
                  <a:pt x="258" y="46"/>
                  <a:pt x="261" y="44"/>
                  <a:pt x="263" y="42"/>
                </a:cubicBezTo>
                <a:cubicBezTo>
                  <a:pt x="268" y="39"/>
                  <a:pt x="273" y="36"/>
                  <a:pt x="278" y="34"/>
                </a:cubicBezTo>
                <a:cubicBezTo>
                  <a:pt x="280" y="33"/>
                  <a:pt x="283" y="32"/>
                  <a:pt x="285" y="32"/>
                </a:cubicBezTo>
                <a:cubicBezTo>
                  <a:pt x="285" y="36"/>
                  <a:pt x="285" y="36"/>
                  <a:pt x="285" y="36"/>
                </a:cubicBezTo>
                <a:cubicBezTo>
                  <a:pt x="283" y="36"/>
                  <a:pt x="280" y="37"/>
                  <a:pt x="278" y="38"/>
                </a:cubicBezTo>
                <a:cubicBezTo>
                  <a:pt x="278" y="37"/>
                  <a:pt x="278" y="37"/>
                  <a:pt x="278" y="37"/>
                </a:cubicBezTo>
                <a:cubicBezTo>
                  <a:pt x="277" y="38"/>
                  <a:pt x="277" y="38"/>
                  <a:pt x="277" y="38"/>
                </a:cubicBezTo>
                <a:cubicBezTo>
                  <a:pt x="276" y="39"/>
                  <a:pt x="276" y="39"/>
                  <a:pt x="276" y="39"/>
                </a:cubicBezTo>
                <a:cubicBezTo>
                  <a:pt x="276" y="39"/>
                  <a:pt x="276" y="39"/>
                  <a:pt x="276" y="39"/>
                </a:cubicBezTo>
                <a:cubicBezTo>
                  <a:pt x="272" y="42"/>
                  <a:pt x="267" y="47"/>
                  <a:pt x="262" y="50"/>
                </a:cubicBezTo>
                <a:cubicBezTo>
                  <a:pt x="261" y="50"/>
                  <a:pt x="260" y="51"/>
                  <a:pt x="258" y="52"/>
                </a:cubicBezTo>
                <a:moveTo>
                  <a:pt x="156" y="33"/>
                </a:moveTo>
                <a:cubicBezTo>
                  <a:pt x="156" y="32"/>
                  <a:pt x="156" y="32"/>
                  <a:pt x="156" y="32"/>
                </a:cubicBezTo>
                <a:cubicBezTo>
                  <a:pt x="158" y="32"/>
                  <a:pt x="160" y="32"/>
                  <a:pt x="161" y="32"/>
                </a:cubicBezTo>
                <a:cubicBezTo>
                  <a:pt x="167" y="32"/>
                  <a:pt x="173" y="32"/>
                  <a:pt x="178" y="32"/>
                </a:cubicBezTo>
                <a:cubicBezTo>
                  <a:pt x="178" y="34"/>
                  <a:pt x="178" y="34"/>
                  <a:pt x="178" y="34"/>
                </a:cubicBezTo>
                <a:cubicBezTo>
                  <a:pt x="173" y="33"/>
                  <a:pt x="167" y="33"/>
                  <a:pt x="161" y="33"/>
                </a:cubicBezTo>
                <a:cubicBezTo>
                  <a:pt x="160" y="33"/>
                  <a:pt x="158" y="33"/>
                  <a:pt x="156" y="33"/>
                </a:cubicBezTo>
                <a:moveTo>
                  <a:pt x="242" y="38"/>
                </a:moveTo>
                <a:cubicBezTo>
                  <a:pt x="242" y="38"/>
                  <a:pt x="242" y="38"/>
                  <a:pt x="242" y="38"/>
                </a:cubicBezTo>
                <a:cubicBezTo>
                  <a:pt x="246" y="36"/>
                  <a:pt x="248" y="33"/>
                  <a:pt x="251" y="32"/>
                </a:cubicBezTo>
                <a:cubicBezTo>
                  <a:pt x="251" y="33"/>
                  <a:pt x="251" y="33"/>
                  <a:pt x="251" y="33"/>
                </a:cubicBezTo>
                <a:cubicBezTo>
                  <a:pt x="250" y="34"/>
                  <a:pt x="249" y="34"/>
                  <a:pt x="247" y="36"/>
                </a:cubicBezTo>
                <a:cubicBezTo>
                  <a:pt x="246" y="36"/>
                  <a:pt x="246" y="36"/>
                  <a:pt x="245" y="37"/>
                </a:cubicBezTo>
                <a:cubicBezTo>
                  <a:pt x="245" y="38"/>
                  <a:pt x="245" y="38"/>
                  <a:pt x="245" y="39"/>
                </a:cubicBezTo>
                <a:cubicBezTo>
                  <a:pt x="245" y="41"/>
                  <a:pt x="246" y="42"/>
                  <a:pt x="247" y="43"/>
                </a:cubicBezTo>
                <a:cubicBezTo>
                  <a:pt x="248" y="44"/>
                  <a:pt x="249" y="45"/>
                  <a:pt x="250" y="46"/>
                </a:cubicBezTo>
                <a:cubicBezTo>
                  <a:pt x="250" y="46"/>
                  <a:pt x="250" y="46"/>
                  <a:pt x="250" y="46"/>
                </a:cubicBezTo>
                <a:cubicBezTo>
                  <a:pt x="250" y="46"/>
                  <a:pt x="250" y="46"/>
                  <a:pt x="250" y="46"/>
                </a:cubicBezTo>
                <a:cubicBezTo>
                  <a:pt x="251" y="47"/>
                  <a:pt x="251" y="47"/>
                  <a:pt x="251" y="47"/>
                </a:cubicBezTo>
                <a:cubicBezTo>
                  <a:pt x="251" y="47"/>
                  <a:pt x="251" y="47"/>
                  <a:pt x="251" y="47"/>
                </a:cubicBezTo>
                <a:cubicBezTo>
                  <a:pt x="251" y="49"/>
                  <a:pt x="251" y="49"/>
                  <a:pt x="251" y="49"/>
                </a:cubicBezTo>
                <a:cubicBezTo>
                  <a:pt x="250" y="47"/>
                  <a:pt x="248" y="45"/>
                  <a:pt x="246" y="44"/>
                </a:cubicBezTo>
                <a:cubicBezTo>
                  <a:pt x="246" y="44"/>
                  <a:pt x="246" y="44"/>
                  <a:pt x="246" y="44"/>
                </a:cubicBezTo>
                <a:cubicBezTo>
                  <a:pt x="246" y="44"/>
                  <a:pt x="246" y="44"/>
                  <a:pt x="246" y="44"/>
                </a:cubicBezTo>
                <a:cubicBezTo>
                  <a:pt x="243" y="41"/>
                  <a:pt x="239" y="38"/>
                  <a:pt x="236" y="36"/>
                </a:cubicBezTo>
                <a:cubicBezTo>
                  <a:pt x="236" y="34"/>
                  <a:pt x="236" y="34"/>
                  <a:pt x="236" y="34"/>
                </a:cubicBezTo>
                <a:cubicBezTo>
                  <a:pt x="237" y="36"/>
                  <a:pt x="239" y="37"/>
                  <a:pt x="241" y="38"/>
                </a:cubicBezTo>
                <a:cubicBezTo>
                  <a:pt x="242" y="38"/>
                  <a:pt x="242" y="38"/>
                  <a:pt x="242" y="38"/>
                </a:cubicBezTo>
                <a:moveTo>
                  <a:pt x="322" y="34"/>
                </a:moveTo>
                <a:cubicBezTo>
                  <a:pt x="322" y="33"/>
                  <a:pt x="322" y="33"/>
                  <a:pt x="322" y="33"/>
                </a:cubicBezTo>
                <a:cubicBezTo>
                  <a:pt x="325" y="32"/>
                  <a:pt x="327" y="32"/>
                  <a:pt x="329" y="32"/>
                </a:cubicBezTo>
                <a:cubicBezTo>
                  <a:pt x="329" y="34"/>
                  <a:pt x="329" y="34"/>
                  <a:pt x="329" y="34"/>
                </a:cubicBezTo>
                <a:cubicBezTo>
                  <a:pt x="328" y="34"/>
                  <a:pt x="328" y="34"/>
                  <a:pt x="327" y="34"/>
                </a:cubicBezTo>
                <a:cubicBezTo>
                  <a:pt x="325" y="34"/>
                  <a:pt x="324" y="34"/>
                  <a:pt x="322" y="34"/>
                </a:cubicBezTo>
                <a:moveTo>
                  <a:pt x="264" y="39"/>
                </a:moveTo>
                <a:cubicBezTo>
                  <a:pt x="264" y="38"/>
                  <a:pt x="264" y="38"/>
                  <a:pt x="264" y="38"/>
                </a:cubicBezTo>
                <a:cubicBezTo>
                  <a:pt x="268" y="35"/>
                  <a:pt x="272" y="33"/>
                  <a:pt x="276" y="31"/>
                </a:cubicBezTo>
                <a:cubicBezTo>
                  <a:pt x="276" y="32"/>
                  <a:pt x="276" y="32"/>
                  <a:pt x="276" y="32"/>
                </a:cubicBezTo>
                <a:cubicBezTo>
                  <a:pt x="272" y="34"/>
                  <a:pt x="268" y="37"/>
                  <a:pt x="264" y="39"/>
                </a:cubicBezTo>
                <a:moveTo>
                  <a:pt x="21" y="31"/>
                </a:moveTo>
                <a:cubicBezTo>
                  <a:pt x="21" y="30"/>
                  <a:pt x="21" y="30"/>
                  <a:pt x="21" y="30"/>
                </a:cubicBezTo>
                <a:cubicBezTo>
                  <a:pt x="26" y="30"/>
                  <a:pt x="32" y="30"/>
                  <a:pt x="37" y="31"/>
                </a:cubicBezTo>
                <a:cubicBezTo>
                  <a:pt x="37" y="33"/>
                  <a:pt x="37" y="33"/>
                  <a:pt x="37" y="33"/>
                </a:cubicBezTo>
                <a:cubicBezTo>
                  <a:pt x="32" y="31"/>
                  <a:pt x="26" y="32"/>
                  <a:pt x="21" y="31"/>
                </a:cubicBezTo>
                <a:cubicBezTo>
                  <a:pt x="21" y="31"/>
                  <a:pt x="21" y="31"/>
                  <a:pt x="21" y="31"/>
                </a:cubicBezTo>
                <a:cubicBezTo>
                  <a:pt x="21" y="31"/>
                  <a:pt x="21" y="31"/>
                  <a:pt x="21" y="31"/>
                </a:cubicBezTo>
                <a:cubicBezTo>
                  <a:pt x="21" y="31"/>
                  <a:pt x="21" y="31"/>
                  <a:pt x="21" y="31"/>
                </a:cubicBezTo>
                <a:moveTo>
                  <a:pt x="90" y="31"/>
                </a:moveTo>
                <a:cubicBezTo>
                  <a:pt x="91" y="31"/>
                  <a:pt x="91" y="31"/>
                  <a:pt x="91" y="31"/>
                </a:cubicBezTo>
                <a:cubicBezTo>
                  <a:pt x="92" y="30"/>
                  <a:pt x="93" y="30"/>
                  <a:pt x="94" y="29"/>
                </a:cubicBezTo>
                <a:cubicBezTo>
                  <a:pt x="94" y="31"/>
                  <a:pt x="94" y="31"/>
                  <a:pt x="94" y="31"/>
                </a:cubicBezTo>
                <a:cubicBezTo>
                  <a:pt x="93" y="32"/>
                  <a:pt x="91" y="33"/>
                  <a:pt x="90" y="34"/>
                </a:cubicBezTo>
                <a:cubicBezTo>
                  <a:pt x="90" y="31"/>
                  <a:pt x="90" y="31"/>
                  <a:pt x="90" y="31"/>
                </a:cubicBezTo>
                <a:cubicBezTo>
                  <a:pt x="90" y="31"/>
                  <a:pt x="90" y="31"/>
                  <a:pt x="90" y="31"/>
                </a:cubicBezTo>
                <a:cubicBezTo>
                  <a:pt x="90" y="31"/>
                  <a:pt x="90" y="31"/>
                  <a:pt x="90" y="31"/>
                </a:cubicBezTo>
                <a:moveTo>
                  <a:pt x="278" y="31"/>
                </a:moveTo>
                <a:cubicBezTo>
                  <a:pt x="278" y="30"/>
                  <a:pt x="278" y="30"/>
                  <a:pt x="278" y="30"/>
                </a:cubicBezTo>
                <a:cubicBezTo>
                  <a:pt x="282" y="29"/>
                  <a:pt x="284" y="28"/>
                  <a:pt x="287" y="28"/>
                </a:cubicBezTo>
                <a:cubicBezTo>
                  <a:pt x="287" y="37"/>
                  <a:pt x="287" y="37"/>
                  <a:pt x="287" y="37"/>
                </a:cubicBezTo>
                <a:cubicBezTo>
                  <a:pt x="287" y="37"/>
                  <a:pt x="287" y="37"/>
                  <a:pt x="287" y="37"/>
                </a:cubicBezTo>
                <a:cubicBezTo>
                  <a:pt x="287" y="29"/>
                  <a:pt x="287" y="29"/>
                  <a:pt x="287" y="29"/>
                </a:cubicBezTo>
                <a:cubicBezTo>
                  <a:pt x="286" y="30"/>
                  <a:pt x="286" y="30"/>
                  <a:pt x="286" y="30"/>
                </a:cubicBezTo>
                <a:cubicBezTo>
                  <a:pt x="283" y="30"/>
                  <a:pt x="281" y="31"/>
                  <a:pt x="278" y="31"/>
                </a:cubicBezTo>
                <a:moveTo>
                  <a:pt x="332" y="43"/>
                </a:moveTo>
                <a:cubicBezTo>
                  <a:pt x="332" y="40"/>
                  <a:pt x="332" y="40"/>
                  <a:pt x="332" y="40"/>
                </a:cubicBezTo>
                <a:cubicBezTo>
                  <a:pt x="332" y="39"/>
                  <a:pt x="333" y="37"/>
                  <a:pt x="334" y="36"/>
                </a:cubicBezTo>
                <a:cubicBezTo>
                  <a:pt x="335" y="35"/>
                  <a:pt x="335" y="35"/>
                  <a:pt x="335" y="35"/>
                </a:cubicBezTo>
                <a:cubicBezTo>
                  <a:pt x="334" y="34"/>
                  <a:pt x="334" y="34"/>
                  <a:pt x="334" y="34"/>
                </a:cubicBezTo>
                <a:cubicBezTo>
                  <a:pt x="333" y="34"/>
                  <a:pt x="333" y="34"/>
                  <a:pt x="333" y="34"/>
                </a:cubicBezTo>
                <a:cubicBezTo>
                  <a:pt x="333" y="34"/>
                  <a:pt x="333" y="34"/>
                  <a:pt x="333" y="34"/>
                </a:cubicBezTo>
                <a:cubicBezTo>
                  <a:pt x="333" y="34"/>
                  <a:pt x="332" y="34"/>
                  <a:pt x="332" y="34"/>
                </a:cubicBezTo>
                <a:cubicBezTo>
                  <a:pt x="332" y="28"/>
                  <a:pt x="332" y="28"/>
                  <a:pt x="332" y="28"/>
                </a:cubicBezTo>
                <a:cubicBezTo>
                  <a:pt x="333" y="29"/>
                  <a:pt x="335" y="31"/>
                  <a:pt x="336" y="33"/>
                </a:cubicBezTo>
                <a:cubicBezTo>
                  <a:pt x="336" y="34"/>
                  <a:pt x="336" y="34"/>
                  <a:pt x="336" y="34"/>
                </a:cubicBezTo>
                <a:cubicBezTo>
                  <a:pt x="337" y="34"/>
                  <a:pt x="337" y="34"/>
                  <a:pt x="337" y="34"/>
                </a:cubicBezTo>
                <a:cubicBezTo>
                  <a:pt x="341" y="33"/>
                  <a:pt x="345" y="32"/>
                  <a:pt x="349" y="32"/>
                </a:cubicBezTo>
                <a:cubicBezTo>
                  <a:pt x="349" y="32"/>
                  <a:pt x="349" y="32"/>
                  <a:pt x="349" y="32"/>
                </a:cubicBezTo>
                <a:cubicBezTo>
                  <a:pt x="352" y="32"/>
                  <a:pt x="355" y="33"/>
                  <a:pt x="357" y="34"/>
                </a:cubicBezTo>
                <a:cubicBezTo>
                  <a:pt x="357" y="36"/>
                  <a:pt x="357" y="36"/>
                  <a:pt x="357" y="36"/>
                </a:cubicBezTo>
                <a:cubicBezTo>
                  <a:pt x="355" y="34"/>
                  <a:pt x="352" y="33"/>
                  <a:pt x="348" y="33"/>
                </a:cubicBezTo>
                <a:cubicBezTo>
                  <a:pt x="348" y="33"/>
                  <a:pt x="348" y="33"/>
                  <a:pt x="348" y="33"/>
                </a:cubicBezTo>
                <a:cubicBezTo>
                  <a:pt x="348" y="33"/>
                  <a:pt x="348" y="33"/>
                  <a:pt x="348" y="33"/>
                </a:cubicBezTo>
                <a:cubicBezTo>
                  <a:pt x="346" y="33"/>
                  <a:pt x="343" y="33"/>
                  <a:pt x="340" y="34"/>
                </a:cubicBezTo>
                <a:cubicBezTo>
                  <a:pt x="337" y="35"/>
                  <a:pt x="335" y="37"/>
                  <a:pt x="333" y="40"/>
                </a:cubicBezTo>
                <a:cubicBezTo>
                  <a:pt x="333" y="41"/>
                  <a:pt x="332" y="42"/>
                  <a:pt x="332" y="43"/>
                </a:cubicBezTo>
                <a:moveTo>
                  <a:pt x="88" y="40"/>
                </a:moveTo>
                <a:cubicBezTo>
                  <a:pt x="87" y="40"/>
                  <a:pt x="87" y="40"/>
                  <a:pt x="86" y="40"/>
                </a:cubicBezTo>
                <a:cubicBezTo>
                  <a:pt x="86" y="31"/>
                  <a:pt x="86" y="31"/>
                  <a:pt x="86" y="31"/>
                </a:cubicBezTo>
                <a:cubicBezTo>
                  <a:pt x="86" y="31"/>
                  <a:pt x="86" y="31"/>
                  <a:pt x="86" y="31"/>
                </a:cubicBezTo>
                <a:cubicBezTo>
                  <a:pt x="86" y="30"/>
                  <a:pt x="86" y="30"/>
                  <a:pt x="86" y="30"/>
                </a:cubicBezTo>
                <a:cubicBezTo>
                  <a:pt x="86" y="27"/>
                  <a:pt x="86" y="27"/>
                  <a:pt x="86" y="27"/>
                </a:cubicBezTo>
                <a:cubicBezTo>
                  <a:pt x="87" y="27"/>
                  <a:pt x="87" y="28"/>
                  <a:pt x="88" y="29"/>
                </a:cubicBezTo>
                <a:cubicBezTo>
                  <a:pt x="88" y="36"/>
                  <a:pt x="88" y="36"/>
                  <a:pt x="88" y="36"/>
                </a:cubicBezTo>
                <a:cubicBezTo>
                  <a:pt x="87" y="37"/>
                  <a:pt x="87" y="37"/>
                  <a:pt x="87" y="37"/>
                </a:cubicBezTo>
                <a:cubicBezTo>
                  <a:pt x="87" y="37"/>
                  <a:pt x="87" y="37"/>
                  <a:pt x="87" y="37"/>
                </a:cubicBezTo>
                <a:cubicBezTo>
                  <a:pt x="87" y="37"/>
                  <a:pt x="87" y="37"/>
                  <a:pt x="87" y="37"/>
                </a:cubicBezTo>
                <a:cubicBezTo>
                  <a:pt x="87" y="38"/>
                  <a:pt x="87" y="38"/>
                  <a:pt x="87" y="38"/>
                </a:cubicBezTo>
                <a:cubicBezTo>
                  <a:pt x="88" y="39"/>
                  <a:pt x="88" y="39"/>
                  <a:pt x="88" y="39"/>
                </a:cubicBezTo>
                <a:cubicBezTo>
                  <a:pt x="88" y="40"/>
                  <a:pt x="88" y="40"/>
                  <a:pt x="88" y="40"/>
                </a:cubicBezTo>
                <a:moveTo>
                  <a:pt x="253" y="32"/>
                </a:moveTo>
                <a:cubicBezTo>
                  <a:pt x="253" y="30"/>
                  <a:pt x="253" y="30"/>
                  <a:pt x="253" y="30"/>
                </a:cubicBezTo>
                <a:cubicBezTo>
                  <a:pt x="255" y="29"/>
                  <a:pt x="256" y="29"/>
                  <a:pt x="258" y="28"/>
                </a:cubicBezTo>
                <a:cubicBezTo>
                  <a:pt x="258" y="28"/>
                  <a:pt x="258" y="28"/>
                  <a:pt x="258" y="28"/>
                </a:cubicBezTo>
                <a:cubicBezTo>
                  <a:pt x="258" y="28"/>
                  <a:pt x="258" y="28"/>
                  <a:pt x="258" y="28"/>
                </a:cubicBezTo>
                <a:cubicBezTo>
                  <a:pt x="259" y="27"/>
                  <a:pt x="260" y="26"/>
                  <a:pt x="262" y="26"/>
                </a:cubicBezTo>
                <a:cubicBezTo>
                  <a:pt x="262" y="27"/>
                  <a:pt x="262" y="27"/>
                  <a:pt x="262" y="27"/>
                </a:cubicBezTo>
                <a:cubicBezTo>
                  <a:pt x="259" y="28"/>
                  <a:pt x="256" y="30"/>
                  <a:pt x="253" y="32"/>
                </a:cubicBezTo>
                <a:moveTo>
                  <a:pt x="297" y="37"/>
                </a:moveTo>
                <a:cubicBezTo>
                  <a:pt x="300" y="33"/>
                  <a:pt x="304" y="28"/>
                  <a:pt x="309" y="26"/>
                </a:cubicBezTo>
                <a:cubicBezTo>
                  <a:pt x="310" y="25"/>
                  <a:pt x="312" y="25"/>
                  <a:pt x="313" y="25"/>
                </a:cubicBezTo>
                <a:cubicBezTo>
                  <a:pt x="314" y="25"/>
                  <a:pt x="314" y="25"/>
                  <a:pt x="315" y="25"/>
                </a:cubicBezTo>
                <a:cubicBezTo>
                  <a:pt x="317" y="25"/>
                  <a:pt x="319" y="26"/>
                  <a:pt x="321" y="26"/>
                </a:cubicBezTo>
                <a:cubicBezTo>
                  <a:pt x="324" y="27"/>
                  <a:pt x="326" y="28"/>
                  <a:pt x="329" y="30"/>
                </a:cubicBezTo>
                <a:cubicBezTo>
                  <a:pt x="327" y="30"/>
                  <a:pt x="325" y="30"/>
                  <a:pt x="322" y="31"/>
                </a:cubicBezTo>
                <a:cubicBezTo>
                  <a:pt x="322" y="31"/>
                  <a:pt x="322" y="31"/>
                  <a:pt x="322" y="31"/>
                </a:cubicBezTo>
                <a:cubicBezTo>
                  <a:pt x="321" y="31"/>
                  <a:pt x="321" y="31"/>
                  <a:pt x="321" y="31"/>
                </a:cubicBezTo>
                <a:cubicBezTo>
                  <a:pt x="321" y="31"/>
                  <a:pt x="321" y="31"/>
                  <a:pt x="321" y="31"/>
                </a:cubicBezTo>
                <a:cubicBezTo>
                  <a:pt x="320" y="31"/>
                  <a:pt x="320" y="31"/>
                  <a:pt x="320" y="31"/>
                </a:cubicBezTo>
                <a:cubicBezTo>
                  <a:pt x="320" y="31"/>
                  <a:pt x="320" y="31"/>
                  <a:pt x="320" y="31"/>
                </a:cubicBezTo>
                <a:cubicBezTo>
                  <a:pt x="317" y="31"/>
                  <a:pt x="314" y="32"/>
                  <a:pt x="312" y="32"/>
                </a:cubicBezTo>
                <a:cubicBezTo>
                  <a:pt x="312" y="32"/>
                  <a:pt x="312" y="32"/>
                  <a:pt x="312" y="32"/>
                </a:cubicBezTo>
                <a:cubicBezTo>
                  <a:pt x="312" y="32"/>
                  <a:pt x="312" y="32"/>
                  <a:pt x="312" y="32"/>
                </a:cubicBezTo>
                <a:cubicBezTo>
                  <a:pt x="310" y="33"/>
                  <a:pt x="309" y="33"/>
                  <a:pt x="308" y="34"/>
                </a:cubicBezTo>
                <a:cubicBezTo>
                  <a:pt x="308" y="34"/>
                  <a:pt x="308" y="34"/>
                  <a:pt x="308" y="34"/>
                </a:cubicBezTo>
                <a:cubicBezTo>
                  <a:pt x="308" y="34"/>
                  <a:pt x="308" y="34"/>
                  <a:pt x="308" y="34"/>
                </a:cubicBezTo>
                <a:cubicBezTo>
                  <a:pt x="308" y="34"/>
                  <a:pt x="308" y="34"/>
                  <a:pt x="308" y="34"/>
                </a:cubicBezTo>
                <a:cubicBezTo>
                  <a:pt x="308" y="34"/>
                  <a:pt x="308" y="34"/>
                  <a:pt x="308" y="34"/>
                </a:cubicBezTo>
                <a:cubicBezTo>
                  <a:pt x="304" y="35"/>
                  <a:pt x="301" y="36"/>
                  <a:pt x="297" y="37"/>
                </a:cubicBezTo>
                <a:moveTo>
                  <a:pt x="64" y="36"/>
                </a:moveTo>
                <a:cubicBezTo>
                  <a:pt x="63" y="34"/>
                  <a:pt x="63" y="34"/>
                  <a:pt x="63" y="34"/>
                </a:cubicBezTo>
                <a:cubicBezTo>
                  <a:pt x="58" y="29"/>
                  <a:pt x="51" y="26"/>
                  <a:pt x="45" y="25"/>
                </a:cubicBezTo>
                <a:cubicBezTo>
                  <a:pt x="45" y="24"/>
                  <a:pt x="45" y="24"/>
                  <a:pt x="45" y="24"/>
                </a:cubicBezTo>
                <a:cubicBezTo>
                  <a:pt x="52" y="26"/>
                  <a:pt x="59" y="29"/>
                  <a:pt x="64" y="33"/>
                </a:cubicBezTo>
                <a:cubicBezTo>
                  <a:pt x="64" y="36"/>
                  <a:pt x="64" y="36"/>
                  <a:pt x="64" y="36"/>
                </a:cubicBezTo>
                <a:moveTo>
                  <a:pt x="292" y="37"/>
                </a:moveTo>
                <a:cubicBezTo>
                  <a:pt x="292" y="37"/>
                  <a:pt x="292" y="37"/>
                  <a:pt x="292" y="37"/>
                </a:cubicBezTo>
                <a:cubicBezTo>
                  <a:pt x="292" y="37"/>
                  <a:pt x="292" y="37"/>
                  <a:pt x="292" y="37"/>
                </a:cubicBezTo>
                <a:cubicBezTo>
                  <a:pt x="293" y="37"/>
                  <a:pt x="294" y="37"/>
                  <a:pt x="295" y="36"/>
                </a:cubicBezTo>
                <a:cubicBezTo>
                  <a:pt x="295" y="36"/>
                  <a:pt x="296" y="35"/>
                  <a:pt x="296" y="34"/>
                </a:cubicBezTo>
                <a:cubicBezTo>
                  <a:pt x="297" y="33"/>
                  <a:pt x="297" y="32"/>
                  <a:pt x="297" y="32"/>
                </a:cubicBezTo>
                <a:cubicBezTo>
                  <a:pt x="298" y="32"/>
                  <a:pt x="298" y="32"/>
                  <a:pt x="298" y="32"/>
                </a:cubicBezTo>
                <a:cubicBezTo>
                  <a:pt x="298" y="32"/>
                  <a:pt x="298" y="32"/>
                  <a:pt x="298" y="32"/>
                </a:cubicBezTo>
                <a:cubicBezTo>
                  <a:pt x="300" y="28"/>
                  <a:pt x="304" y="25"/>
                  <a:pt x="308" y="23"/>
                </a:cubicBezTo>
                <a:cubicBezTo>
                  <a:pt x="308" y="24"/>
                  <a:pt x="308" y="24"/>
                  <a:pt x="308" y="24"/>
                </a:cubicBezTo>
                <a:cubicBezTo>
                  <a:pt x="301" y="27"/>
                  <a:pt x="297" y="33"/>
                  <a:pt x="294" y="38"/>
                </a:cubicBezTo>
                <a:cubicBezTo>
                  <a:pt x="294" y="38"/>
                  <a:pt x="293" y="38"/>
                  <a:pt x="293" y="38"/>
                </a:cubicBezTo>
                <a:cubicBezTo>
                  <a:pt x="293" y="38"/>
                  <a:pt x="293" y="38"/>
                  <a:pt x="293" y="38"/>
                </a:cubicBezTo>
                <a:cubicBezTo>
                  <a:pt x="292" y="38"/>
                  <a:pt x="290" y="38"/>
                  <a:pt x="289" y="38"/>
                </a:cubicBezTo>
                <a:cubicBezTo>
                  <a:pt x="289" y="35"/>
                  <a:pt x="289" y="35"/>
                  <a:pt x="289" y="35"/>
                </a:cubicBezTo>
                <a:cubicBezTo>
                  <a:pt x="289" y="35"/>
                  <a:pt x="289" y="35"/>
                  <a:pt x="289" y="35"/>
                </a:cubicBezTo>
                <a:cubicBezTo>
                  <a:pt x="290" y="36"/>
                  <a:pt x="291" y="37"/>
                  <a:pt x="292" y="37"/>
                </a:cubicBezTo>
                <a:cubicBezTo>
                  <a:pt x="292" y="37"/>
                  <a:pt x="292" y="37"/>
                  <a:pt x="292" y="37"/>
                </a:cubicBezTo>
                <a:moveTo>
                  <a:pt x="329" y="27"/>
                </a:moveTo>
                <a:cubicBezTo>
                  <a:pt x="327" y="26"/>
                  <a:pt x="325" y="25"/>
                  <a:pt x="322" y="24"/>
                </a:cubicBezTo>
                <a:cubicBezTo>
                  <a:pt x="322" y="23"/>
                  <a:pt x="322" y="23"/>
                  <a:pt x="322" y="23"/>
                </a:cubicBezTo>
                <a:cubicBezTo>
                  <a:pt x="325" y="24"/>
                  <a:pt x="327" y="25"/>
                  <a:pt x="329" y="26"/>
                </a:cubicBezTo>
                <a:cubicBezTo>
                  <a:pt x="329" y="27"/>
                  <a:pt x="329" y="27"/>
                  <a:pt x="329" y="27"/>
                </a:cubicBezTo>
                <a:moveTo>
                  <a:pt x="84" y="27"/>
                </a:moveTo>
                <a:cubicBezTo>
                  <a:pt x="84" y="26"/>
                  <a:pt x="83" y="25"/>
                  <a:pt x="82" y="24"/>
                </a:cubicBezTo>
                <a:cubicBezTo>
                  <a:pt x="82" y="23"/>
                  <a:pt x="82" y="23"/>
                  <a:pt x="82" y="23"/>
                </a:cubicBezTo>
                <a:cubicBezTo>
                  <a:pt x="83" y="24"/>
                  <a:pt x="84" y="24"/>
                  <a:pt x="84" y="25"/>
                </a:cubicBezTo>
                <a:cubicBezTo>
                  <a:pt x="84" y="27"/>
                  <a:pt x="84" y="27"/>
                  <a:pt x="84" y="27"/>
                </a:cubicBezTo>
                <a:moveTo>
                  <a:pt x="43" y="24"/>
                </a:moveTo>
                <a:cubicBezTo>
                  <a:pt x="42" y="24"/>
                  <a:pt x="41" y="24"/>
                  <a:pt x="39" y="24"/>
                </a:cubicBezTo>
                <a:cubicBezTo>
                  <a:pt x="39" y="23"/>
                  <a:pt x="39" y="23"/>
                  <a:pt x="39" y="23"/>
                </a:cubicBezTo>
                <a:cubicBezTo>
                  <a:pt x="40" y="23"/>
                  <a:pt x="42" y="23"/>
                  <a:pt x="43" y="24"/>
                </a:cubicBezTo>
                <a:cubicBezTo>
                  <a:pt x="43" y="24"/>
                  <a:pt x="43" y="24"/>
                  <a:pt x="43" y="24"/>
                </a:cubicBezTo>
                <a:moveTo>
                  <a:pt x="310" y="23"/>
                </a:moveTo>
                <a:cubicBezTo>
                  <a:pt x="310" y="23"/>
                  <a:pt x="310" y="23"/>
                  <a:pt x="310" y="23"/>
                </a:cubicBezTo>
                <a:cubicBezTo>
                  <a:pt x="312" y="22"/>
                  <a:pt x="315" y="22"/>
                  <a:pt x="318" y="22"/>
                </a:cubicBezTo>
                <a:cubicBezTo>
                  <a:pt x="318" y="22"/>
                  <a:pt x="319" y="22"/>
                  <a:pt x="320" y="23"/>
                </a:cubicBezTo>
                <a:cubicBezTo>
                  <a:pt x="320" y="24"/>
                  <a:pt x="320" y="24"/>
                  <a:pt x="320" y="24"/>
                </a:cubicBezTo>
                <a:cubicBezTo>
                  <a:pt x="319" y="24"/>
                  <a:pt x="317" y="23"/>
                  <a:pt x="315" y="23"/>
                </a:cubicBezTo>
                <a:cubicBezTo>
                  <a:pt x="315" y="23"/>
                  <a:pt x="315" y="23"/>
                  <a:pt x="315" y="23"/>
                </a:cubicBezTo>
                <a:cubicBezTo>
                  <a:pt x="315" y="23"/>
                  <a:pt x="315" y="23"/>
                  <a:pt x="315" y="23"/>
                </a:cubicBezTo>
                <a:cubicBezTo>
                  <a:pt x="315" y="23"/>
                  <a:pt x="314" y="23"/>
                  <a:pt x="313" y="23"/>
                </a:cubicBezTo>
                <a:cubicBezTo>
                  <a:pt x="312" y="23"/>
                  <a:pt x="311" y="23"/>
                  <a:pt x="310" y="23"/>
                </a:cubicBezTo>
                <a:moveTo>
                  <a:pt x="287" y="22"/>
                </a:moveTo>
                <a:cubicBezTo>
                  <a:pt x="288" y="21"/>
                  <a:pt x="288" y="21"/>
                  <a:pt x="288" y="21"/>
                </a:cubicBezTo>
                <a:cubicBezTo>
                  <a:pt x="289" y="21"/>
                  <a:pt x="289" y="21"/>
                  <a:pt x="289" y="21"/>
                </a:cubicBezTo>
                <a:cubicBezTo>
                  <a:pt x="289" y="20"/>
                  <a:pt x="289" y="20"/>
                  <a:pt x="289" y="20"/>
                </a:cubicBezTo>
                <a:cubicBezTo>
                  <a:pt x="289" y="20"/>
                  <a:pt x="289" y="20"/>
                  <a:pt x="289" y="20"/>
                </a:cubicBezTo>
                <a:cubicBezTo>
                  <a:pt x="289" y="21"/>
                  <a:pt x="289" y="21"/>
                  <a:pt x="289" y="21"/>
                </a:cubicBezTo>
                <a:cubicBezTo>
                  <a:pt x="289" y="23"/>
                  <a:pt x="288" y="24"/>
                  <a:pt x="287" y="25"/>
                </a:cubicBezTo>
                <a:cubicBezTo>
                  <a:pt x="287" y="26"/>
                  <a:pt x="287" y="26"/>
                  <a:pt x="287" y="26"/>
                </a:cubicBezTo>
                <a:cubicBezTo>
                  <a:pt x="284" y="26"/>
                  <a:pt x="281" y="27"/>
                  <a:pt x="278" y="28"/>
                </a:cubicBezTo>
                <a:cubicBezTo>
                  <a:pt x="278" y="28"/>
                  <a:pt x="278" y="28"/>
                  <a:pt x="278" y="28"/>
                </a:cubicBezTo>
                <a:cubicBezTo>
                  <a:pt x="277" y="29"/>
                  <a:pt x="277" y="29"/>
                  <a:pt x="277" y="29"/>
                </a:cubicBezTo>
                <a:cubicBezTo>
                  <a:pt x="276" y="29"/>
                  <a:pt x="276" y="29"/>
                  <a:pt x="276" y="29"/>
                </a:cubicBezTo>
                <a:cubicBezTo>
                  <a:pt x="276" y="29"/>
                  <a:pt x="276" y="29"/>
                  <a:pt x="276" y="29"/>
                </a:cubicBezTo>
                <a:cubicBezTo>
                  <a:pt x="272" y="31"/>
                  <a:pt x="267" y="34"/>
                  <a:pt x="262" y="37"/>
                </a:cubicBezTo>
                <a:cubicBezTo>
                  <a:pt x="259" y="39"/>
                  <a:pt x="256" y="41"/>
                  <a:pt x="253" y="42"/>
                </a:cubicBezTo>
                <a:cubicBezTo>
                  <a:pt x="253" y="42"/>
                  <a:pt x="253" y="42"/>
                  <a:pt x="253" y="42"/>
                </a:cubicBezTo>
                <a:cubicBezTo>
                  <a:pt x="253" y="42"/>
                  <a:pt x="253" y="42"/>
                  <a:pt x="253" y="42"/>
                </a:cubicBezTo>
                <a:cubicBezTo>
                  <a:pt x="252" y="43"/>
                  <a:pt x="252" y="43"/>
                  <a:pt x="252" y="44"/>
                </a:cubicBezTo>
                <a:cubicBezTo>
                  <a:pt x="252" y="44"/>
                  <a:pt x="252" y="44"/>
                  <a:pt x="252" y="44"/>
                </a:cubicBezTo>
                <a:cubicBezTo>
                  <a:pt x="252" y="44"/>
                  <a:pt x="252" y="44"/>
                  <a:pt x="252" y="44"/>
                </a:cubicBezTo>
                <a:cubicBezTo>
                  <a:pt x="252" y="44"/>
                  <a:pt x="252" y="44"/>
                  <a:pt x="252" y="44"/>
                </a:cubicBezTo>
                <a:cubicBezTo>
                  <a:pt x="251" y="45"/>
                  <a:pt x="251" y="45"/>
                  <a:pt x="251" y="45"/>
                </a:cubicBezTo>
                <a:cubicBezTo>
                  <a:pt x="251" y="44"/>
                  <a:pt x="249" y="43"/>
                  <a:pt x="248" y="42"/>
                </a:cubicBezTo>
                <a:cubicBezTo>
                  <a:pt x="247" y="40"/>
                  <a:pt x="246" y="39"/>
                  <a:pt x="247" y="39"/>
                </a:cubicBezTo>
                <a:cubicBezTo>
                  <a:pt x="247" y="38"/>
                  <a:pt x="247" y="38"/>
                  <a:pt x="247" y="38"/>
                </a:cubicBezTo>
                <a:cubicBezTo>
                  <a:pt x="247" y="38"/>
                  <a:pt x="247" y="38"/>
                  <a:pt x="248" y="37"/>
                </a:cubicBezTo>
                <a:cubicBezTo>
                  <a:pt x="248" y="37"/>
                  <a:pt x="248" y="37"/>
                  <a:pt x="248" y="37"/>
                </a:cubicBezTo>
                <a:cubicBezTo>
                  <a:pt x="248" y="37"/>
                  <a:pt x="248" y="37"/>
                  <a:pt x="248" y="37"/>
                </a:cubicBezTo>
                <a:cubicBezTo>
                  <a:pt x="249" y="36"/>
                  <a:pt x="250" y="36"/>
                  <a:pt x="251" y="35"/>
                </a:cubicBezTo>
                <a:cubicBezTo>
                  <a:pt x="251" y="35"/>
                  <a:pt x="251" y="35"/>
                  <a:pt x="251" y="35"/>
                </a:cubicBezTo>
                <a:cubicBezTo>
                  <a:pt x="253" y="34"/>
                  <a:pt x="253" y="34"/>
                  <a:pt x="253" y="34"/>
                </a:cubicBezTo>
                <a:cubicBezTo>
                  <a:pt x="253" y="34"/>
                  <a:pt x="253" y="34"/>
                  <a:pt x="253" y="34"/>
                </a:cubicBezTo>
                <a:cubicBezTo>
                  <a:pt x="253" y="34"/>
                  <a:pt x="253" y="34"/>
                  <a:pt x="253" y="34"/>
                </a:cubicBezTo>
                <a:cubicBezTo>
                  <a:pt x="256" y="32"/>
                  <a:pt x="259" y="30"/>
                  <a:pt x="262" y="29"/>
                </a:cubicBezTo>
                <a:cubicBezTo>
                  <a:pt x="262" y="29"/>
                  <a:pt x="262" y="29"/>
                  <a:pt x="262" y="29"/>
                </a:cubicBezTo>
                <a:cubicBezTo>
                  <a:pt x="263" y="28"/>
                  <a:pt x="263" y="28"/>
                  <a:pt x="263" y="28"/>
                </a:cubicBezTo>
                <a:cubicBezTo>
                  <a:pt x="264" y="28"/>
                  <a:pt x="264" y="28"/>
                  <a:pt x="264" y="28"/>
                </a:cubicBezTo>
                <a:cubicBezTo>
                  <a:pt x="264" y="28"/>
                  <a:pt x="264" y="28"/>
                  <a:pt x="264" y="28"/>
                </a:cubicBezTo>
                <a:cubicBezTo>
                  <a:pt x="268" y="26"/>
                  <a:pt x="272" y="24"/>
                  <a:pt x="276" y="23"/>
                </a:cubicBezTo>
                <a:cubicBezTo>
                  <a:pt x="276" y="23"/>
                  <a:pt x="276" y="23"/>
                  <a:pt x="276" y="23"/>
                </a:cubicBezTo>
                <a:cubicBezTo>
                  <a:pt x="278" y="22"/>
                  <a:pt x="278" y="22"/>
                  <a:pt x="278" y="22"/>
                </a:cubicBezTo>
                <a:cubicBezTo>
                  <a:pt x="278" y="22"/>
                  <a:pt x="278" y="22"/>
                  <a:pt x="278" y="22"/>
                </a:cubicBezTo>
                <a:cubicBezTo>
                  <a:pt x="278" y="22"/>
                  <a:pt x="278" y="22"/>
                  <a:pt x="278" y="22"/>
                </a:cubicBezTo>
                <a:cubicBezTo>
                  <a:pt x="281" y="21"/>
                  <a:pt x="284" y="21"/>
                  <a:pt x="287" y="21"/>
                </a:cubicBezTo>
                <a:cubicBezTo>
                  <a:pt x="287" y="22"/>
                  <a:pt x="287" y="22"/>
                  <a:pt x="287" y="22"/>
                </a:cubicBezTo>
                <a:moveTo>
                  <a:pt x="37" y="23"/>
                </a:moveTo>
                <a:cubicBezTo>
                  <a:pt x="35" y="23"/>
                  <a:pt x="32" y="22"/>
                  <a:pt x="30" y="22"/>
                </a:cubicBezTo>
                <a:cubicBezTo>
                  <a:pt x="30" y="22"/>
                  <a:pt x="30" y="22"/>
                  <a:pt x="30" y="22"/>
                </a:cubicBezTo>
                <a:cubicBezTo>
                  <a:pt x="30" y="22"/>
                  <a:pt x="30" y="22"/>
                  <a:pt x="30" y="22"/>
                </a:cubicBezTo>
                <a:cubicBezTo>
                  <a:pt x="27" y="21"/>
                  <a:pt x="24" y="21"/>
                  <a:pt x="21" y="21"/>
                </a:cubicBezTo>
                <a:cubicBezTo>
                  <a:pt x="21" y="20"/>
                  <a:pt x="21" y="20"/>
                  <a:pt x="21" y="20"/>
                </a:cubicBezTo>
                <a:cubicBezTo>
                  <a:pt x="26" y="20"/>
                  <a:pt x="31" y="21"/>
                  <a:pt x="37" y="22"/>
                </a:cubicBezTo>
                <a:cubicBezTo>
                  <a:pt x="37" y="22"/>
                  <a:pt x="37" y="22"/>
                  <a:pt x="37" y="22"/>
                </a:cubicBezTo>
                <a:cubicBezTo>
                  <a:pt x="37" y="22"/>
                  <a:pt x="37" y="22"/>
                  <a:pt x="37" y="22"/>
                </a:cubicBezTo>
                <a:cubicBezTo>
                  <a:pt x="37" y="22"/>
                  <a:pt x="37" y="22"/>
                  <a:pt x="37" y="22"/>
                </a:cubicBezTo>
                <a:cubicBezTo>
                  <a:pt x="37" y="22"/>
                  <a:pt x="37" y="22"/>
                  <a:pt x="37" y="22"/>
                </a:cubicBezTo>
                <a:cubicBezTo>
                  <a:pt x="37" y="23"/>
                  <a:pt x="37" y="23"/>
                  <a:pt x="37" y="23"/>
                </a:cubicBezTo>
                <a:moveTo>
                  <a:pt x="264" y="26"/>
                </a:moveTo>
                <a:cubicBezTo>
                  <a:pt x="264" y="25"/>
                  <a:pt x="264" y="25"/>
                  <a:pt x="264" y="25"/>
                </a:cubicBezTo>
                <a:cubicBezTo>
                  <a:pt x="268" y="23"/>
                  <a:pt x="272" y="21"/>
                  <a:pt x="276" y="20"/>
                </a:cubicBezTo>
                <a:cubicBezTo>
                  <a:pt x="276" y="21"/>
                  <a:pt x="276" y="21"/>
                  <a:pt x="276" y="21"/>
                </a:cubicBezTo>
                <a:cubicBezTo>
                  <a:pt x="272" y="22"/>
                  <a:pt x="268" y="24"/>
                  <a:pt x="264" y="26"/>
                </a:cubicBezTo>
                <a:moveTo>
                  <a:pt x="96" y="30"/>
                </a:moveTo>
                <a:cubicBezTo>
                  <a:pt x="96" y="28"/>
                  <a:pt x="96" y="28"/>
                  <a:pt x="96" y="28"/>
                </a:cubicBezTo>
                <a:cubicBezTo>
                  <a:pt x="102" y="25"/>
                  <a:pt x="108" y="22"/>
                  <a:pt x="114" y="20"/>
                </a:cubicBezTo>
                <a:cubicBezTo>
                  <a:pt x="114" y="21"/>
                  <a:pt x="114" y="21"/>
                  <a:pt x="114" y="21"/>
                </a:cubicBezTo>
                <a:cubicBezTo>
                  <a:pt x="108" y="23"/>
                  <a:pt x="102" y="26"/>
                  <a:pt x="96" y="30"/>
                </a:cubicBezTo>
                <a:moveTo>
                  <a:pt x="236" y="30"/>
                </a:moveTo>
                <a:cubicBezTo>
                  <a:pt x="236" y="28"/>
                  <a:pt x="236" y="28"/>
                  <a:pt x="236" y="28"/>
                </a:cubicBezTo>
                <a:cubicBezTo>
                  <a:pt x="241" y="25"/>
                  <a:pt x="246" y="22"/>
                  <a:pt x="251" y="19"/>
                </a:cubicBezTo>
                <a:cubicBezTo>
                  <a:pt x="251" y="20"/>
                  <a:pt x="251" y="20"/>
                  <a:pt x="251" y="20"/>
                </a:cubicBezTo>
                <a:cubicBezTo>
                  <a:pt x="251" y="20"/>
                  <a:pt x="251" y="20"/>
                  <a:pt x="251" y="20"/>
                </a:cubicBezTo>
                <a:cubicBezTo>
                  <a:pt x="251" y="20"/>
                  <a:pt x="251" y="20"/>
                  <a:pt x="251" y="20"/>
                </a:cubicBezTo>
                <a:cubicBezTo>
                  <a:pt x="251" y="20"/>
                  <a:pt x="251" y="20"/>
                  <a:pt x="251" y="20"/>
                </a:cubicBezTo>
                <a:cubicBezTo>
                  <a:pt x="251" y="20"/>
                  <a:pt x="251" y="20"/>
                  <a:pt x="251" y="20"/>
                </a:cubicBezTo>
                <a:cubicBezTo>
                  <a:pt x="250" y="21"/>
                  <a:pt x="250" y="21"/>
                  <a:pt x="250" y="21"/>
                </a:cubicBezTo>
                <a:cubicBezTo>
                  <a:pt x="246" y="24"/>
                  <a:pt x="240" y="26"/>
                  <a:pt x="236" y="30"/>
                </a:cubicBezTo>
                <a:moveTo>
                  <a:pt x="91" y="24"/>
                </a:moveTo>
                <a:cubicBezTo>
                  <a:pt x="91" y="24"/>
                  <a:pt x="90" y="24"/>
                  <a:pt x="90" y="24"/>
                </a:cubicBezTo>
                <a:cubicBezTo>
                  <a:pt x="90" y="23"/>
                  <a:pt x="90" y="23"/>
                  <a:pt x="90" y="23"/>
                </a:cubicBezTo>
                <a:cubicBezTo>
                  <a:pt x="90" y="23"/>
                  <a:pt x="90" y="23"/>
                  <a:pt x="90" y="23"/>
                </a:cubicBezTo>
                <a:cubicBezTo>
                  <a:pt x="91" y="22"/>
                  <a:pt x="91" y="22"/>
                  <a:pt x="91" y="22"/>
                </a:cubicBezTo>
                <a:cubicBezTo>
                  <a:pt x="90" y="21"/>
                  <a:pt x="90" y="21"/>
                  <a:pt x="90" y="21"/>
                </a:cubicBezTo>
                <a:cubicBezTo>
                  <a:pt x="90" y="21"/>
                  <a:pt x="90" y="21"/>
                  <a:pt x="90" y="21"/>
                </a:cubicBezTo>
                <a:cubicBezTo>
                  <a:pt x="90" y="19"/>
                  <a:pt x="90" y="19"/>
                  <a:pt x="90" y="19"/>
                </a:cubicBezTo>
                <a:cubicBezTo>
                  <a:pt x="90" y="20"/>
                  <a:pt x="91" y="20"/>
                  <a:pt x="92" y="21"/>
                </a:cubicBezTo>
                <a:cubicBezTo>
                  <a:pt x="92" y="21"/>
                  <a:pt x="92" y="21"/>
                  <a:pt x="93" y="22"/>
                </a:cubicBezTo>
                <a:cubicBezTo>
                  <a:pt x="93" y="22"/>
                  <a:pt x="93" y="22"/>
                  <a:pt x="93" y="23"/>
                </a:cubicBezTo>
                <a:cubicBezTo>
                  <a:pt x="93" y="23"/>
                  <a:pt x="93" y="23"/>
                  <a:pt x="93" y="23"/>
                </a:cubicBezTo>
                <a:cubicBezTo>
                  <a:pt x="92" y="24"/>
                  <a:pt x="92" y="24"/>
                  <a:pt x="91" y="24"/>
                </a:cubicBezTo>
                <a:cubicBezTo>
                  <a:pt x="91" y="24"/>
                  <a:pt x="91" y="24"/>
                  <a:pt x="91" y="24"/>
                </a:cubicBezTo>
                <a:moveTo>
                  <a:pt x="283" y="19"/>
                </a:moveTo>
                <a:cubicBezTo>
                  <a:pt x="284" y="19"/>
                  <a:pt x="284" y="19"/>
                  <a:pt x="284" y="19"/>
                </a:cubicBezTo>
                <a:cubicBezTo>
                  <a:pt x="284" y="18"/>
                  <a:pt x="284" y="18"/>
                  <a:pt x="284" y="18"/>
                </a:cubicBezTo>
                <a:cubicBezTo>
                  <a:pt x="285" y="18"/>
                  <a:pt x="286" y="18"/>
                  <a:pt x="287" y="18"/>
                </a:cubicBezTo>
                <a:cubicBezTo>
                  <a:pt x="287" y="19"/>
                  <a:pt x="287" y="19"/>
                  <a:pt x="287" y="19"/>
                </a:cubicBezTo>
                <a:cubicBezTo>
                  <a:pt x="284" y="19"/>
                  <a:pt x="281" y="19"/>
                  <a:pt x="278" y="20"/>
                </a:cubicBezTo>
                <a:cubicBezTo>
                  <a:pt x="278" y="19"/>
                  <a:pt x="278" y="19"/>
                  <a:pt x="278" y="19"/>
                </a:cubicBezTo>
                <a:cubicBezTo>
                  <a:pt x="280" y="19"/>
                  <a:pt x="282" y="19"/>
                  <a:pt x="283" y="19"/>
                </a:cubicBezTo>
                <a:cubicBezTo>
                  <a:pt x="283" y="19"/>
                  <a:pt x="283" y="19"/>
                  <a:pt x="283" y="19"/>
                </a:cubicBezTo>
                <a:moveTo>
                  <a:pt x="80" y="23"/>
                </a:moveTo>
                <a:cubicBezTo>
                  <a:pt x="77" y="21"/>
                  <a:pt x="75" y="19"/>
                  <a:pt x="72" y="17"/>
                </a:cubicBezTo>
                <a:cubicBezTo>
                  <a:pt x="72" y="17"/>
                  <a:pt x="72" y="17"/>
                  <a:pt x="72" y="17"/>
                </a:cubicBezTo>
                <a:cubicBezTo>
                  <a:pt x="70" y="16"/>
                  <a:pt x="70" y="16"/>
                  <a:pt x="70" y="16"/>
                </a:cubicBezTo>
                <a:cubicBezTo>
                  <a:pt x="70" y="15"/>
                  <a:pt x="70" y="15"/>
                  <a:pt x="70" y="15"/>
                </a:cubicBezTo>
                <a:cubicBezTo>
                  <a:pt x="72" y="16"/>
                  <a:pt x="75" y="17"/>
                  <a:pt x="77" y="19"/>
                </a:cubicBezTo>
                <a:cubicBezTo>
                  <a:pt x="78" y="20"/>
                  <a:pt x="79" y="21"/>
                  <a:pt x="80" y="22"/>
                </a:cubicBezTo>
                <a:cubicBezTo>
                  <a:pt x="80" y="23"/>
                  <a:pt x="80" y="23"/>
                  <a:pt x="80" y="23"/>
                </a:cubicBezTo>
                <a:moveTo>
                  <a:pt x="253" y="20"/>
                </a:moveTo>
                <a:cubicBezTo>
                  <a:pt x="253" y="18"/>
                  <a:pt x="253" y="18"/>
                  <a:pt x="253" y="18"/>
                </a:cubicBezTo>
                <a:cubicBezTo>
                  <a:pt x="256" y="17"/>
                  <a:pt x="259" y="16"/>
                  <a:pt x="262" y="14"/>
                </a:cubicBezTo>
                <a:cubicBezTo>
                  <a:pt x="262" y="15"/>
                  <a:pt x="262" y="15"/>
                  <a:pt x="262" y="15"/>
                </a:cubicBezTo>
                <a:cubicBezTo>
                  <a:pt x="259" y="17"/>
                  <a:pt x="256" y="18"/>
                  <a:pt x="253" y="20"/>
                </a:cubicBezTo>
                <a:moveTo>
                  <a:pt x="68" y="15"/>
                </a:moveTo>
                <a:cubicBezTo>
                  <a:pt x="66" y="14"/>
                  <a:pt x="66" y="14"/>
                  <a:pt x="66" y="14"/>
                </a:cubicBezTo>
                <a:cubicBezTo>
                  <a:pt x="66" y="14"/>
                  <a:pt x="66" y="14"/>
                  <a:pt x="66" y="14"/>
                </a:cubicBezTo>
                <a:cubicBezTo>
                  <a:pt x="66" y="14"/>
                  <a:pt x="67" y="14"/>
                  <a:pt x="68" y="14"/>
                </a:cubicBezTo>
                <a:cubicBezTo>
                  <a:pt x="68" y="15"/>
                  <a:pt x="68" y="15"/>
                  <a:pt x="68" y="15"/>
                </a:cubicBezTo>
                <a:moveTo>
                  <a:pt x="116" y="20"/>
                </a:moveTo>
                <a:cubicBezTo>
                  <a:pt x="116" y="19"/>
                  <a:pt x="116" y="19"/>
                  <a:pt x="116" y="19"/>
                </a:cubicBezTo>
                <a:cubicBezTo>
                  <a:pt x="121" y="17"/>
                  <a:pt x="127" y="15"/>
                  <a:pt x="132" y="14"/>
                </a:cubicBezTo>
                <a:cubicBezTo>
                  <a:pt x="132" y="15"/>
                  <a:pt x="132" y="15"/>
                  <a:pt x="132" y="15"/>
                </a:cubicBezTo>
                <a:cubicBezTo>
                  <a:pt x="127" y="16"/>
                  <a:pt x="121" y="18"/>
                  <a:pt x="116" y="20"/>
                </a:cubicBezTo>
                <a:moveTo>
                  <a:pt x="88" y="19"/>
                </a:moveTo>
                <a:cubicBezTo>
                  <a:pt x="87" y="18"/>
                  <a:pt x="87" y="18"/>
                  <a:pt x="86" y="18"/>
                </a:cubicBezTo>
                <a:cubicBezTo>
                  <a:pt x="86" y="13"/>
                  <a:pt x="86" y="13"/>
                  <a:pt x="86" y="13"/>
                </a:cubicBezTo>
                <a:cubicBezTo>
                  <a:pt x="88" y="12"/>
                  <a:pt x="88" y="12"/>
                  <a:pt x="88" y="12"/>
                </a:cubicBezTo>
                <a:cubicBezTo>
                  <a:pt x="88" y="19"/>
                  <a:pt x="88" y="19"/>
                  <a:pt x="88" y="19"/>
                </a:cubicBezTo>
                <a:moveTo>
                  <a:pt x="84" y="16"/>
                </a:moveTo>
                <a:cubicBezTo>
                  <a:pt x="84" y="15"/>
                  <a:pt x="83" y="14"/>
                  <a:pt x="82" y="14"/>
                </a:cubicBezTo>
                <a:cubicBezTo>
                  <a:pt x="82" y="12"/>
                  <a:pt x="82" y="12"/>
                  <a:pt x="82" y="12"/>
                </a:cubicBezTo>
                <a:cubicBezTo>
                  <a:pt x="83" y="12"/>
                  <a:pt x="84" y="13"/>
                  <a:pt x="84" y="13"/>
                </a:cubicBezTo>
                <a:cubicBezTo>
                  <a:pt x="84" y="16"/>
                  <a:pt x="84" y="16"/>
                  <a:pt x="84" y="16"/>
                </a:cubicBezTo>
                <a:moveTo>
                  <a:pt x="262" y="18"/>
                </a:moveTo>
                <a:cubicBezTo>
                  <a:pt x="263" y="17"/>
                  <a:pt x="263" y="17"/>
                  <a:pt x="263" y="17"/>
                </a:cubicBezTo>
                <a:cubicBezTo>
                  <a:pt x="264" y="17"/>
                  <a:pt x="264" y="17"/>
                  <a:pt x="264" y="17"/>
                </a:cubicBezTo>
                <a:cubicBezTo>
                  <a:pt x="264" y="17"/>
                  <a:pt x="264" y="17"/>
                  <a:pt x="264" y="17"/>
                </a:cubicBezTo>
                <a:cubicBezTo>
                  <a:pt x="267" y="15"/>
                  <a:pt x="270" y="14"/>
                  <a:pt x="273" y="13"/>
                </a:cubicBezTo>
                <a:cubicBezTo>
                  <a:pt x="273" y="13"/>
                  <a:pt x="273" y="13"/>
                  <a:pt x="273" y="13"/>
                </a:cubicBezTo>
                <a:cubicBezTo>
                  <a:pt x="273" y="13"/>
                  <a:pt x="273" y="13"/>
                  <a:pt x="273" y="13"/>
                </a:cubicBezTo>
                <a:cubicBezTo>
                  <a:pt x="275" y="13"/>
                  <a:pt x="276" y="12"/>
                  <a:pt x="278" y="12"/>
                </a:cubicBezTo>
                <a:cubicBezTo>
                  <a:pt x="280" y="12"/>
                  <a:pt x="283" y="11"/>
                  <a:pt x="285" y="11"/>
                </a:cubicBezTo>
                <a:cubicBezTo>
                  <a:pt x="286" y="11"/>
                  <a:pt x="286" y="11"/>
                  <a:pt x="287" y="11"/>
                </a:cubicBezTo>
                <a:cubicBezTo>
                  <a:pt x="287" y="12"/>
                  <a:pt x="287" y="12"/>
                  <a:pt x="287" y="12"/>
                </a:cubicBezTo>
                <a:cubicBezTo>
                  <a:pt x="288" y="12"/>
                  <a:pt x="288" y="12"/>
                  <a:pt x="288" y="12"/>
                </a:cubicBezTo>
                <a:cubicBezTo>
                  <a:pt x="289" y="12"/>
                  <a:pt x="289" y="12"/>
                  <a:pt x="289" y="12"/>
                </a:cubicBezTo>
                <a:cubicBezTo>
                  <a:pt x="289" y="12"/>
                  <a:pt x="289" y="12"/>
                  <a:pt x="289" y="12"/>
                </a:cubicBezTo>
                <a:cubicBezTo>
                  <a:pt x="289" y="12"/>
                  <a:pt x="290" y="12"/>
                  <a:pt x="290" y="12"/>
                </a:cubicBezTo>
                <a:cubicBezTo>
                  <a:pt x="290" y="14"/>
                  <a:pt x="290" y="14"/>
                  <a:pt x="290" y="14"/>
                </a:cubicBezTo>
                <a:cubicBezTo>
                  <a:pt x="290" y="15"/>
                  <a:pt x="290" y="15"/>
                  <a:pt x="290" y="15"/>
                </a:cubicBezTo>
                <a:cubicBezTo>
                  <a:pt x="289" y="15"/>
                  <a:pt x="289" y="15"/>
                  <a:pt x="289" y="15"/>
                </a:cubicBezTo>
                <a:cubicBezTo>
                  <a:pt x="289" y="15"/>
                  <a:pt x="289" y="15"/>
                  <a:pt x="289" y="15"/>
                </a:cubicBezTo>
                <a:cubicBezTo>
                  <a:pt x="288" y="15"/>
                  <a:pt x="288" y="15"/>
                  <a:pt x="288" y="15"/>
                </a:cubicBezTo>
                <a:cubicBezTo>
                  <a:pt x="287" y="15"/>
                  <a:pt x="287" y="15"/>
                  <a:pt x="287" y="15"/>
                </a:cubicBezTo>
                <a:cubicBezTo>
                  <a:pt x="287" y="16"/>
                  <a:pt x="287" y="16"/>
                  <a:pt x="287" y="16"/>
                </a:cubicBezTo>
                <a:cubicBezTo>
                  <a:pt x="286" y="16"/>
                  <a:pt x="284" y="16"/>
                  <a:pt x="283" y="17"/>
                </a:cubicBezTo>
                <a:cubicBezTo>
                  <a:pt x="281" y="17"/>
                  <a:pt x="280" y="17"/>
                  <a:pt x="278" y="17"/>
                </a:cubicBezTo>
                <a:cubicBezTo>
                  <a:pt x="278" y="17"/>
                  <a:pt x="278" y="17"/>
                  <a:pt x="278" y="17"/>
                </a:cubicBezTo>
                <a:cubicBezTo>
                  <a:pt x="277" y="18"/>
                  <a:pt x="277" y="18"/>
                  <a:pt x="277" y="18"/>
                </a:cubicBezTo>
                <a:cubicBezTo>
                  <a:pt x="276" y="18"/>
                  <a:pt x="276" y="18"/>
                  <a:pt x="276" y="18"/>
                </a:cubicBezTo>
                <a:cubicBezTo>
                  <a:pt x="276" y="18"/>
                  <a:pt x="276" y="18"/>
                  <a:pt x="276" y="18"/>
                </a:cubicBezTo>
                <a:cubicBezTo>
                  <a:pt x="272" y="19"/>
                  <a:pt x="268" y="21"/>
                  <a:pt x="264" y="22"/>
                </a:cubicBezTo>
                <a:cubicBezTo>
                  <a:pt x="264" y="22"/>
                  <a:pt x="264" y="22"/>
                  <a:pt x="264" y="22"/>
                </a:cubicBezTo>
                <a:cubicBezTo>
                  <a:pt x="262" y="23"/>
                  <a:pt x="262" y="23"/>
                  <a:pt x="262" y="23"/>
                </a:cubicBezTo>
                <a:cubicBezTo>
                  <a:pt x="262" y="23"/>
                  <a:pt x="262" y="23"/>
                  <a:pt x="262" y="23"/>
                </a:cubicBezTo>
                <a:cubicBezTo>
                  <a:pt x="262" y="23"/>
                  <a:pt x="262" y="23"/>
                  <a:pt x="262" y="23"/>
                </a:cubicBezTo>
                <a:cubicBezTo>
                  <a:pt x="260" y="24"/>
                  <a:pt x="258" y="25"/>
                  <a:pt x="257" y="26"/>
                </a:cubicBezTo>
                <a:cubicBezTo>
                  <a:pt x="255" y="27"/>
                  <a:pt x="253" y="28"/>
                  <a:pt x="252" y="29"/>
                </a:cubicBezTo>
                <a:cubicBezTo>
                  <a:pt x="248" y="31"/>
                  <a:pt x="245" y="34"/>
                  <a:pt x="242" y="36"/>
                </a:cubicBezTo>
                <a:cubicBezTo>
                  <a:pt x="240" y="35"/>
                  <a:pt x="238" y="33"/>
                  <a:pt x="236" y="32"/>
                </a:cubicBezTo>
                <a:cubicBezTo>
                  <a:pt x="240" y="28"/>
                  <a:pt x="247" y="26"/>
                  <a:pt x="251" y="22"/>
                </a:cubicBezTo>
                <a:cubicBezTo>
                  <a:pt x="252" y="22"/>
                  <a:pt x="252" y="22"/>
                  <a:pt x="252" y="22"/>
                </a:cubicBezTo>
                <a:cubicBezTo>
                  <a:pt x="252" y="22"/>
                  <a:pt x="252" y="22"/>
                  <a:pt x="252" y="22"/>
                </a:cubicBezTo>
                <a:cubicBezTo>
                  <a:pt x="253" y="22"/>
                  <a:pt x="253" y="22"/>
                  <a:pt x="253" y="22"/>
                </a:cubicBezTo>
                <a:cubicBezTo>
                  <a:pt x="253" y="22"/>
                  <a:pt x="253" y="22"/>
                  <a:pt x="253" y="22"/>
                </a:cubicBezTo>
                <a:cubicBezTo>
                  <a:pt x="256" y="21"/>
                  <a:pt x="259" y="19"/>
                  <a:pt x="262" y="18"/>
                </a:cubicBezTo>
                <a:cubicBezTo>
                  <a:pt x="262" y="18"/>
                  <a:pt x="262" y="18"/>
                  <a:pt x="262" y="18"/>
                </a:cubicBezTo>
                <a:moveTo>
                  <a:pt x="135" y="14"/>
                </a:moveTo>
                <a:cubicBezTo>
                  <a:pt x="135" y="13"/>
                  <a:pt x="135" y="13"/>
                  <a:pt x="135" y="13"/>
                </a:cubicBezTo>
                <a:cubicBezTo>
                  <a:pt x="139" y="12"/>
                  <a:pt x="144" y="11"/>
                  <a:pt x="148" y="11"/>
                </a:cubicBezTo>
                <a:cubicBezTo>
                  <a:pt x="151" y="11"/>
                  <a:pt x="153" y="10"/>
                  <a:pt x="154" y="10"/>
                </a:cubicBezTo>
                <a:cubicBezTo>
                  <a:pt x="154" y="11"/>
                  <a:pt x="154" y="11"/>
                  <a:pt x="154" y="11"/>
                </a:cubicBezTo>
                <a:cubicBezTo>
                  <a:pt x="148" y="12"/>
                  <a:pt x="142" y="13"/>
                  <a:pt x="135" y="14"/>
                </a:cubicBezTo>
                <a:moveTo>
                  <a:pt x="156" y="11"/>
                </a:moveTo>
                <a:cubicBezTo>
                  <a:pt x="156" y="10"/>
                  <a:pt x="156" y="10"/>
                  <a:pt x="156" y="10"/>
                </a:cubicBezTo>
                <a:cubicBezTo>
                  <a:pt x="159" y="10"/>
                  <a:pt x="161" y="10"/>
                  <a:pt x="164" y="10"/>
                </a:cubicBezTo>
                <a:cubicBezTo>
                  <a:pt x="168" y="10"/>
                  <a:pt x="171" y="10"/>
                  <a:pt x="175" y="11"/>
                </a:cubicBezTo>
                <a:cubicBezTo>
                  <a:pt x="176" y="11"/>
                  <a:pt x="177" y="11"/>
                  <a:pt x="178" y="12"/>
                </a:cubicBezTo>
                <a:cubicBezTo>
                  <a:pt x="178" y="12"/>
                  <a:pt x="178" y="12"/>
                  <a:pt x="178" y="12"/>
                </a:cubicBezTo>
                <a:cubicBezTo>
                  <a:pt x="175" y="12"/>
                  <a:pt x="172" y="11"/>
                  <a:pt x="168" y="11"/>
                </a:cubicBezTo>
                <a:cubicBezTo>
                  <a:pt x="168" y="11"/>
                  <a:pt x="168" y="11"/>
                  <a:pt x="168" y="11"/>
                </a:cubicBezTo>
                <a:cubicBezTo>
                  <a:pt x="168" y="11"/>
                  <a:pt x="168" y="11"/>
                  <a:pt x="168" y="11"/>
                </a:cubicBezTo>
                <a:cubicBezTo>
                  <a:pt x="164" y="11"/>
                  <a:pt x="160" y="11"/>
                  <a:pt x="156" y="11"/>
                </a:cubicBezTo>
                <a:moveTo>
                  <a:pt x="264" y="14"/>
                </a:moveTo>
                <a:cubicBezTo>
                  <a:pt x="264" y="13"/>
                  <a:pt x="264" y="13"/>
                  <a:pt x="264" y="13"/>
                </a:cubicBezTo>
                <a:cubicBezTo>
                  <a:pt x="268" y="12"/>
                  <a:pt x="272" y="10"/>
                  <a:pt x="276" y="9"/>
                </a:cubicBezTo>
                <a:cubicBezTo>
                  <a:pt x="276" y="10"/>
                  <a:pt x="276" y="10"/>
                  <a:pt x="276" y="10"/>
                </a:cubicBezTo>
                <a:cubicBezTo>
                  <a:pt x="275" y="11"/>
                  <a:pt x="274" y="11"/>
                  <a:pt x="273" y="11"/>
                </a:cubicBezTo>
                <a:cubicBezTo>
                  <a:pt x="269" y="12"/>
                  <a:pt x="266" y="13"/>
                  <a:pt x="264" y="14"/>
                </a:cubicBezTo>
                <a:moveTo>
                  <a:pt x="90" y="12"/>
                </a:moveTo>
                <a:cubicBezTo>
                  <a:pt x="90" y="10"/>
                  <a:pt x="90" y="10"/>
                  <a:pt x="90" y="10"/>
                </a:cubicBezTo>
                <a:cubicBezTo>
                  <a:pt x="91" y="9"/>
                  <a:pt x="91" y="9"/>
                  <a:pt x="91" y="9"/>
                </a:cubicBezTo>
                <a:cubicBezTo>
                  <a:pt x="92" y="8"/>
                  <a:pt x="93" y="8"/>
                  <a:pt x="94" y="8"/>
                </a:cubicBezTo>
                <a:cubicBezTo>
                  <a:pt x="94" y="9"/>
                  <a:pt x="94" y="9"/>
                  <a:pt x="94" y="9"/>
                </a:cubicBezTo>
                <a:cubicBezTo>
                  <a:pt x="93" y="9"/>
                  <a:pt x="91" y="10"/>
                  <a:pt x="90" y="12"/>
                </a:cubicBezTo>
                <a:moveTo>
                  <a:pt x="278" y="10"/>
                </a:moveTo>
                <a:cubicBezTo>
                  <a:pt x="278" y="9"/>
                  <a:pt x="278" y="9"/>
                  <a:pt x="278" y="9"/>
                </a:cubicBezTo>
                <a:cubicBezTo>
                  <a:pt x="280" y="9"/>
                  <a:pt x="281" y="9"/>
                  <a:pt x="282" y="8"/>
                </a:cubicBezTo>
                <a:cubicBezTo>
                  <a:pt x="284" y="8"/>
                  <a:pt x="285" y="8"/>
                  <a:pt x="287" y="8"/>
                </a:cubicBezTo>
                <a:cubicBezTo>
                  <a:pt x="287" y="9"/>
                  <a:pt x="287" y="9"/>
                  <a:pt x="287" y="9"/>
                </a:cubicBezTo>
                <a:cubicBezTo>
                  <a:pt x="286" y="9"/>
                  <a:pt x="286" y="9"/>
                  <a:pt x="285" y="9"/>
                </a:cubicBezTo>
                <a:cubicBezTo>
                  <a:pt x="283" y="9"/>
                  <a:pt x="281" y="10"/>
                  <a:pt x="278" y="10"/>
                </a:cubicBezTo>
                <a:moveTo>
                  <a:pt x="236" y="18"/>
                </a:moveTo>
                <a:cubicBezTo>
                  <a:pt x="236" y="17"/>
                  <a:pt x="236" y="17"/>
                  <a:pt x="236" y="17"/>
                </a:cubicBezTo>
                <a:cubicBezTo>
                  <a:pt x="241" y="14"/>
                  <a:pt x="246" y="11"/>
                  <a:pt x="251" y="8"/>
                </a:cubicBezTo>
                <a:cubicBezTo>
                  <a:pt x="251" y="9"/>
                  <a:pt x="251" y="9"/>
                  <a:pt x="251" y="9"/>
                </a:cubicBezTo>
                <a:cubicBezTo>
                  <a:pt x="246" y="12"/>
                  <a:pt x="241" y="15"/>
                  <a:pt x="236" y="18"/>
                </a:cubicBezTo>
                <a:moveTo>
                  <a:pt x="64" y="14"/>
                </a:moveTo>
                <a:cubicBezTo>
                  <a:pt x="59" y="12"/>
                  <a:pt x="59" y="12"/>
                  <a:pt x="59" y="12"/>
                </a:cubicBezTo>
                <a:cubicBezTo>
                  <a:pt x="55" y="10"/>
                  <a:pt x="50" y="9"/>
                  <a:pt x="45" y="7"/>
                </a:cubicBezTo>
                <a:cubicBezTo>
                  <a:pt x="45" y="6"/>
                  <a:pt x="45" y="6"/>
                  <a:pt x="45" y="6"/>
                </a:cubicBezTo>
                <a:cubicBezTo>
                  <a:pt x="51" y="8"/>
                  <a:pt x="58" y="10"/>
                  <a:pt x="64" y="13"/>
                </a:cubicBezTo>
                <a:cubicBezTo>
                  <a:pt x="64" y="13"/>
                  <a:pt x="64" y="13"/>
                  <a:pt x="64" y="13"/>
                </a:cubicBezTo>
                <a:cubicBezTo>
                  <a:pt x="64" y="13"/>
                  <a:pt x="64" y="13"/>
                  <a:pt x="64" y="13"/>
                </a:cubicBezTo>
                <a:cubicBezTo>
                  <a:pt x="64" y="14"/>
                  <a:pt x="64" y="14"/>
                  <a:pt x="64" y="14"/>
                </a:cubicBezTo>
                <a:moveTo>
                  <a:pt x="43" y="7"/>
                </a:moveTo>
                <a:cubicBezTo>
                  <a:pt x="42" y="7"/>
                  <a:pt x="41" y="6"/>
                  <a:pt x="39" y="6"/>
                </a:cubicBezTo>
                <a:cubicBezTo>
                  <a:pt x="39" y="5"/>
                  <a:pt x="39" y="5"/>
                  <a:pt x="39" y="5"/>
                </a:cubicBezTo>
                <a:cubicBezTo>
                  <a:pt x="40" y="5"/>
                  <a:pt x="42" y="6"/>
                  <a:pt x="43" y="6"/>
                </a:cubicBezTo>
                <a:cubicBezTo>
                  <a:pt x="43" y="7"/>
                  <a:pt x="43" y="7"/>
                  <a:pt x="43" y="7"/>
                </a:cubicBezTo>
                <a:moveTo>
                  <a:pt x="109" y="10"/>
                </a:moveTo>
                <a:cubicBezTo>
                  <a:pt x="110" y="10"/>
                  <a:pt x="110" y="10"/>
                  <a:pt x="110" y="10"/>
                </a:cubicBezTo>
                <a:cubicBezTo>
                  <a:pt x="112" y="9"/>
                  <a:pt x="113" y="7"/>
                  <a:pt x="114" y="5"/>
                </a:cubicBezTo>
                <a:cubicBezTo>
                  <a:pt x="114" y="7"/>
                  <a:pt x="114" y="7"/>
                  <a:pt x="114" y="7"/>
                </a:cubicBezTo>
                <a:cubicBezTo>
                  <a:pt x="113" y="9"/>
                  <a:pt x="112" y="10"/>
                  <a:pt x="111" y="12"/>
                </a:cubicBezTo>
                <a:cubicBezTo>
                  <a:pt x="110" y="12"/>
                  <a:pt x="110" y="12"/>
                  <a:pt x="110" y="12"/>
                </a:cubicBezTo>
                <a:cubicBezTo>
                  <a:pt x="109" y="12"/>
                  <a:pt x="109" y="12"/>
                  <a:pt x="109" y="12"/>
                </a:cubicBezTo>
                <a:cubicBezTo>
                  <a:pt x="109" y="12"/>
                  <a:pt x="108" y="12"/>
                  <a:pt x="107" y="11"/>
                </a:cubicBezTo>
                <a:cubicBezTo>
                  <a:pt x="107" y="10"/>
                  <a:pt x="106" y="10"/>
                  <a:pt x="104" y="9"/>
                </a:cubicBezTo>
                <a:cubicBezTo>
                  <a:pt x="104" y="9"/>
                  <a:pt x="104" y="9"/>
                  <a:pt x="104" y="9"/>
                </a:cubicBezTo>
                <a:cubicBezTo>
                  <a:pt x="104" y="9"/>
                  <a:pt x="104" y="9"/>
                  <a:pt x="104" y="9"/>
                </a:cubicBezTo>
                <a:cubicBezTo>
                  <a:pt x="102" y="9"/>
                  <a:pt x="100" y="9"/>
                  <a:pt x="98" y="9"/>
                </a:cubicBezTo>
                <a:cubicBezTo>
                  <a:pt x="97" y="9"/>
                  <a:pt x="97" y="9"/>
                  <a:pt x="96" y="9"/>
                </a:cubicBezTo>
                <a:cubicBezTo>
                  <a:pt x="96" y="8"/>
                  <a:pt x="96" y="8"/>
                  <a:pt x="96" y="8"/>
                </a:cubicBezTo>
                <a:cubicBezTo>
                  <a:pt x="97" y="8"/>
                  <a:pt x="98" y="8"/>
                  <a:pt x="99" y="8"/>
                </a:cubicBezTo>
                <a:cubicBezTo>
                  <a:pt x="99" y="8"/>
                  <a:pt x="99" y="8"/>
                  <a:pt x="99" y="8"/>
                </a:cubicBezTo>
                <a:cubicBezTo>
                  <a:pt x="102" y="8"/>
                  <a:pt x="106" y="9"/>
                  <a:pt x="109" y="10"/>
                </a:cubicBezTo>
                <a:cubicBezTo>
                  <a:pt x="109" y="10"/>
                  <a:pt x="109" y="10"/>
                  <a:pt x="109" y="10"/>
                </a:cubicBezTo>
                <a:moveTo>
                  <a:pt x="68" y="6"/>
                </a:moveTo>
                <a:cubicBezTo>
                  <a:pt x="67" y="5"/>
                  <a:pt x="66" y="5"/>
                  <a:pt x="66" y="5"/>
                </a:cubicBezTo>
                <a:cubicBezTo>
                  <a:pt x="66" y="4"/>
                  <a:pt x="66" y="4"/>
                  <a:pt x="66" y="4"/>
                </a:cubicBezTo>
                <a:cubicBezTo>
                  <a:pt x="66" y="4"/>
                  <a:pt x="67" y="4"/>
                  <a:pt x="68" y="5"/>
                </a:cubicBezTo>
                <a:cubicBezTo>
                  <a:pt x="68" y="6"/>
                  <a:pt x="68" y="6"/>
                  <a:pt x="68" y="6"/>
                </a:cubicBezTo>
                <a:moveTo>
                  <a:pt x="37" y="6"/>
                </a:moveTo>
                <a:cubicBezTo>
                  <a:pt x="32" y="5"/>
                  <a:pt x="26" y="5"/>
                  <a:pt x="21" y="4"/>
                </a:cubicBezTo>
                <a:cubicBezTo>
                  <a:pt x="21" y="4"/>
                  <a:pt x="21" y="4"/>
                  <a:pt x="21" y="4"/>
                </a:cubicBezTo>
                <a:cubicBezTo>
                  <a:pt x="24" y="4"/>
                  <a:pt x="27" y="4"/>
                  <a:pt x="30" y="4"/>
                </a:cubicBezTo>
                <a:cubicBezTo>
                  <a:pt x="32" y="4"/>
                  <a:pt x="35" y="4"/>
                  <a:pt x="37" y="5"/>
                </a:cubicBezTo>
                <a:cubicBezTo>
                  <a:pt x="37" y="6"/>
                  <a:pt x="37" y="6"/>
                  <a:pt x="37" y="6"/>
                </a:cubicBezTo>
                <a:moveTo>
                  <a:pt x="253" y="8"/>
                </a:moveTo>
                <a:cubicBezTo>
                  <a:pt x="253" y="7"/>
                  <a:pt x="253" y="7"/>
                  <a:pt x="253" y="7"/>
                </a:cubicBezTo>
                <a:cubicBezTo>
                  <a:pt x="256" y="6"/>
                  <a:pt x="259" y="4"/>
                  <a:pt x="262" y="3"/>
                </a:cubicBezTo>
                <a:cubicBezTo>
                  <a:pt x="262" y="4"/>
                  <a:pt x="262" y="4"/>
                  <a:pt x="262" y="4"/>
                </a:cubicBezTo>
                <a:cubicBezTo>
                  <a:pt x="259" y="5"/>
                  <a:pt x="256" y="7"/>
                  <a:pt x="253" y="8"/>
                </a:cubicBezTo>
                <a:moveTo>
                  <a:pt x="251" y="11"/>
                </a:moveTo>
                <a:cubicBezTo>
                  <a:pt x="253" y="11"/>
                  <a:pt x="253" y="11"/>
                  <a:pt x="253" y="11"/>
                </a:cubicBezTo>
                <a:cubicBezTo>
                  <a:pt x="253" y="11"/>
                  <a:pt x="253" y="11"/>
                  <a:pt x="253" y="11"/>
                </a:cubicBezTo>
                <a:cubicBezTo>
                  <a:pt x="253" y="10"/>
                  <a:pt x="253" y="10"/>
                  <a:pt x="253" y="10"/>
                </a:cubicBezTo>
                <a:cubicBezTo>
                  <a:pt x="253" y="10"/>
                  <a:pt x="253" y="10"/>
                  <a:pt x="253" y="10"/>
                </a:cubicBezTo>
                <a:cubicBezTo>
                  <a:pt x="256" y="9"/>
                  <a:pt x="260" y="7"/>
                  <a:pt x="263" y="6"/>
                </a:cubicBezTo>
                <a:cubicBezTo>
                  <a:pt x="263" y="6"/>
                  <a:pt x="263" y="6"/>
                  <a:pt x="263" y="6"/>
                </a:cubicBezTo>
                <a:cubicBezTo>
                  <a:pt x="267" y="5"/>
                  <a:pt x="272" y="4"/>
                  <a:pt x="277" y="3"/>
                </a:cubicBezTo>
                <a:cubicBezTo>
                  <a:pt x="277" y="3"/>
                  <a:pt x="277" y="3"/>
                  <a:pt x="277" y="3"/>
                </a:cubicBezTo>
                <a:cubicBezTo>
                  <a:pt x="278" y="3"/>
                  <a:pt x="278" y="3"/>
                  <a:pt x="278" y="3"/>
                </a:cubicBezTo>
                <a:cubicBezTo>
                  <a:pt x="279" y="3"/>
                  <a:pt x="281" y="4"/>
                  <a:pt x="283" y="4"/>
                </a:cubicBezTo>
                <a:cubicBezTo>
                  <a:pt x="284" y="4"/>
                  <a:pt x="285" y="4"/>
                  <a:pt x="286" y="3"/>
                </a:cubicBezTo>
                <a:cubicBezTo>
                  <a:pt x="286" y="4"/>
                  <a:pt x="287" y="4"/>
                  <a:pt x="287" y="4"/>
                </a:cubicBezTo>
                <a:cubicBezTo>
                  <a:pt x="288" y="5"/>
                  <a:pt x="288" y="6"/>
                  <a:pt x="288" y="6"/>
                </a:cubicBezTo>
                <a:cubicBezTo>
                  <a:pt x="288" y="6"/>
                  <a:pt x="288" y="6"/>
                  <a:pt x="288" y="6"/>
                </a:cubicBezTo>
                <a:cubicBezTo>
                  <a:pt x="287" y="6"/>
                  <a:pt x="286" y="6"/>
                  <a:pt x="285" y="6"/>
                </a:cubicBezTo>
                <a:cubicBezTo>
                  <a:pt x="284" y="6"/>
                  <a:pt x="283" y="6"/>
                  <a:pt x="282" y="6"/>
                </a:cubicBezTo>
                <a:cubicBezTo>
                  <a:pt x="282" y="6"/>
                  <a:pt x="282" y="6"/>
                  <a:pt x="282" y="6"/>
                </a:cubicBezTo>
                <a:cubicBezTo>
                  <a:pt x="282" y="6"/>
                  <a:pt x="282" y="6"/>
                  <a:pt x="282" y="6"/>
                </a:cubicBezTo>
                <a:cubicBezTo>
                  <a:pt x="281" y="7"/>
                  <a:pt x="280" y="7"/>
                  <a:pt x="278" y="7"/>
                </a:cubicBezTo>
                <a:cubicBezTo>
                  <a:pt x="278" y="7"/>
                  <a:pt x="278" y="7"/>
                  <a:pt x="278" y="7"/>
                </a:cubicBezTo>
                <a:cubicBezTo>
                  <a:pt x="277" y="7"/>
                  <a:pt x="277" y="7"/>
                  <a:pt x="277" y="7"/>
                </a:cubicBezTo>
                <a:cubicBezTo>
                  <a:pt x="277" y="7"/>
                  <a:pt x="277" y="7"/>
                  <a:pt x="277" y="7"/>
                </a:cubicBezTo>
                <a:cubicBezTo>
                  <a:pt x="277" y="7"/>
                  <a:pt x="277" y="7"/>
                  <a:pt x="277" y="7"/>
                </a:cubicBezTo>
                <a:cubicBezTo>
                  <a:pt x="277" y="7"/>
                  <a:pt x="277" y="7"/>
                  <a:pt x="277" y="7"/>
                </a:cubicBezTo>
                <a:cubicBezTo>
                  <a:pt x="276" y="7"/>
                  <a:pt x="276" y="7"/>
                  <a:pt x="276" y="7"/>
                </a:cubicBezTo>
                <a:cubicBezTo>
                  <a:pt x="276" y="7"/>
                  <a:pt x="276" y="7"/>
                  <a:pt x="276" y="7"/>
                </a:cubicBezTo>
                <a:cubicBezTo>
                  <a:pt x="272" y="8"/>
                  <a:pt x="268" y="10"/>
                  <a:pt x="264" y="11"/>
                </a:cubicBezTo>
                <a:cubicBezTo>
                  <a:pt x="264" y="11"/>
                  <a:pt x="264" y="11"/>
                  <a:pt x="264" y="11"/>
                </a:cubicBezTo>
                <a:cubicBezTo>
                  <a:pt x="262" y="12"/>
                  <a:pt x="262" y="12"/>
                  <a:pt x="262" y="12"/>
                </a:cubicBezTo>
                <a:cubicBezTo>
                  <a:pt x="262" y="12"/>
                  <a:pt x="262" y="12"/>
                  <a:pt x="262" y="12"/>
                </a:cubicBezTo>
                <a:cubicBezTo>
                  <a:pt x="262" y="12"/>
                  <a:pt x="262" y="12"/>
                  <a:pt x="262" y="12"/>
                </a:cubicBezTo>
                <a:cubicBezTo>
                  <a:pt x="259" y="13"/>
                  <a:pt x="256" y="15"/>
                  <a:pt x="253" y="16"/>
                </a:cubicBezTo>
                <a:cubicBezTo>
                  <a:pt x="253" y="16"/>
                  <a:pt x="253" y="16"/>
                  <a:pt x="253" y="16"/>
                </a:cubicBezTo>
                <a:cubicBezTo>
                  <a:pt x="252" y="17"/>
                  <a:pt x="252" y="17"/>
                  <a:pt x="252" y="17"/>
                </a:cubicBezTo>
                <a:cubicBezTo>
                  <a:pt x="251" y="17"/>
                  <a:pt x="251" y="17"/>
                  <a:pt x="251" y="17"/>
                </a:cubicBezTo>
                <a:cubicBezTo>
                  <a:pt x="251" y="17"/>
                  <a:pt x="251" y="17"/>
                  <a:pt x="251" y="17"/>
                </a:cubicBezTo>
                <a:cubicBezTo>
                  <a:pt x="246" y="20"/>
                  <a:pt x="241" y="23"/>
                  <a:pt x="236" y="26"/>
                </a:cubicBezTo>
                <a:cubicBezTo>
                  <a:pt x="236" y="26"/>
                  <a:pt x="236" y="26"/>
                  <a:pt x="236" y="26"/>
                </a:cubicBezTo>
                <a:cubicBezTo>
                  <a:pt x="234" y="27"/>
                  <a:pt x="234" y="27"/>
                  <a:pt x="234" y="27"/>
                </a:cubicBezTo>
                <a:cubicBezTo>
                  <a:pt x="234" y="27"/>
                  <a:pt x="234" y="27"/>
                  <a:pt x="234" y="27"/>
                </a:cubicBezTo>
                <a:cubicBezTo>
                  <a:pt x="234" y="27"/>
                  <a:pt x="234" y="27"/>
                  <a:pt x="234" y="27"/>
                </a:cubicBezTo>
                <a:cubicBezTo>
                  <a:pt x="233" y="28"/>
                  <a:pt x="232" y="28"/>
                  <a:pt x="231" y="29"/>
                </a:cubicBezTo>
                <a:cubicBezTo>
                  <a:pt x="230" y="28"/>
                  <a:pt x="229" y="28"/>
                  <a:pt x="228" y="28"/>
                </a:cubicBezTo>
                <a:cubicBezTo>
                  <a:pt x="228" y="27"/>
                  <a:pt x="228" y="27"/>
                  <a:pt x="228" y="27"/>
                </a:cubicBezTo>
                <a:cubicBezTo>
                  <a:pt x="228" y="27"/>
                  <a:pt x="228" y="27"/>
                  <a:pt x="228" y="27"/>
                </a:cubicBezTo>
                <a:cubicBezTo>
                  <a:pt x="228" y="27"/>
                  <a:pt x="228" y="27"/>
                  <a:pt x="228" y="27"/>
                </a:cubicBezTo>
                <a:cubicBezTo>
                  <a:pt x="230" y="25"/>
                  <a:pt x="233" y="23"/>
                  <a:pt x="235" y="21"/>
                </a:cubicBezTo>
                <a:cubicBezTo>
                  <a:pt x="235" y="21"/>
                  <a:pt x="235" y="21"/>
                  <a:pt x="235" y="21"/>
                </a:cubicBezTo>
                <a:cubicBezTo>
                  <a:pt x="240" y="18"/>
                  <a:pt x="246" y="14"/>
                  <a:pt x="251" y="11"/>
                </a:cubicBezTo>
                <a:cubicBezTo>
                  <a:pt x="251" y="11"/>
                  <a:pt x="251" y="11"/>
                  <a:pt x="251" y="11"/>
                </a:cubicBezTo>
                <a:moveTo>
                  <a:pt x="289" y="18"/>
                </a:moveTo>
                <a:cubicBezTo>
                  <a:pt x="289" y="17"/>
                  <a:pt x="289" y="17"/>
                  <a:pt x="289" y="17"/>
                </a:cubicBezTo>
                <a:cubicBezTo>
                  <a:pt x="289" y="17"/>
                  <a:pt x="290" y="17"/>
                  <a:pt x="290" y="17"/>
                </a:cubicBezTo>
                <a:cubicBezTo>
                  <a:pt x="291" y="16"/>
                  <a:pt x="292" y="16"/>
                  <a:pt x="292" y="15"/>
                </a:cubicBezTo>
                <a:cubicBezTo>
                  <a:pt x="292" y="14"/>
                  <a:pt x="292" y="14"/>
                  <a:pt x="292" y="14"/>
                </a:cubicBezTo>
                <a:cubicBezTo>
                  <a:pt x="292" y="11"/>
                  <a:pt x="292" y="11"/>
                  <a:pt x="292" y="11"/>
                </a:cubicBezTo>
                <a:cubicBezTo>
                  <a:pt x="292" y="10"/>
                  <a:pt x="292" y="10"/>
                  <a:pt x="292" y="10"/>
                </a:cubicBezTo>
                <a:cubicBezTo>
                  <a:pt x="291" y="10"/>
                  <a:pt x="291" y="10"/>
                  <a:pt x="291" y="10"/>
                </a:cubicBezTo>
                <a:cubicBezTo>
                  <a:pt x="291" y="10"/>
                  <a:pt x="290" y="10"/>
                  <a:pt x="289" y="10"/>
                </a:cubicBezTo>
                <a:cubicBezTo>
                  <a:pt x="289" y="8"/>
                  <a:pt x="289" y="8"/>
                  <a:pt x="289" y="8"/>
                </a:cubicBezTo>
                <a:cubicBezTo>
                  <a:pt x="289" y="8"/>
                  <a:pt x="289" y="8"/>
                  <a:pt x="290" y="8"/>
                </a:cubicBezTo>
                <a:cubicBezTo>
                  <a:pt x="291" y="8"/>
                  <a:pt x="291" y="8"/>
                  <a:pt x="291" y="8"/>
                </a:cubicBezTo>
                <a:cubicBezTo>
                  <a:pt x="291" y="7"/>
                  <a:pt x="291" y="7"/>
                  <a:pt x="291" y="7"/>
                </a:cubicBezTo>
                <a:cubicBezTo>
                  <a:pt x="290" y="6"/>
                  <a:pt x="290" y="4"/>
                  <a:pt x="289" y="3"/>
                </a:cubicBezTo>
                <a:cubicBezTo>
                  <a:pt x="289" y="1"/>
                  <a:pt x="289" y="1"/>
                  <a:pt x="289" y="1"/>
                </a:cubicBezTo>
                <a:cubicBezTo>
                  <a:pt x="291" y="4"/>
                  <a:pt x="293" y="7"/>
                  <a:pt x="294" y="10"/>
                </a:cubicBezTo>
                <a:cubicBezTo>
                  <a:pt x="294" y="11"/>
                  <a:pt x="294" y="12"/>
                  <a:pt x="294" y="13"/>
                </a:cubicBezTo>
                <a:cubicBezTo>
                  <a:pt x="294" y="20"/>
                  <a:pt x="291" y="26"/>
                  <a:pt x="289" y="32"/>
                </a:cubicBezTo>
                <a:cubicBezTo>
                  <a:pt x="289" y="27"/>
                  <a:pt x="289" y="27"/>
                  <a:pt x="289" y="27"/>
                </a:cubicBezTo>
                <a:cubicBezTo>
                  <a:pt x="290" y="25"/>
                  <a:pt x="291" y="23"/>
                  <a:pt x="291" y="22"/>
                </a:cubicBezTo>
                <a:cubicBezTo>
                  <a:pt x="292" y="21"/>
                  <a:pt x="292" y="21"/>
                  <a:pt x="292" y="21"/>
                </a:cubicBezTo>
                <a:cubicBezTo>
                  <a:pt x="291" y="19"/>
                  <a:pt x="291" y="19"/>
                  <a:pt x="291" y="19"/>
                </a:cubicBezTo>
                <a:cubicBezTo>
                  <a:pt x="291" y="18"/>
                  <a:pt x="291" y="18"/>
                  <a:pt x="291" y="18"/>
                </a:cubicBezTo>
                <a:cubicBezTo>
                  <a:pt x="290" y="18"/>
                  <a:pt x="290" y="18"/>
                  <a:pt x="290" y="18"/>
                </a:cubicBezTo>
                <a:cubicBezTo>
                  <a:pt x="290" y="18"/>
                  <a:pt x="289" y="18"/>
                  <a:pt x="289" y="18"/>
                </a:cubicBezTo>
                <a:moveTo>
                  <a:pt x="74" y="7"/>
                </a:moveTo>
                <a:cubicBezTo>
                  <a:pt x="75" y="6"/>
                  <a:pt x="75" y="6"/>
                  <a:pt x="75" y="6"/>
                </a:cubicBezTo>
                <a:cubicBezTo>
                  <a:pt x="76" y="4"/>
                  <a:pt x="78" y="3"/>
                  <a:pt x="80" y="1"/>
                </a:cubicBezTo>
                <a:cubicBezTo>
                  <a:pt x="80" y="2"/>
                  <a:pt x="80" y="2"/>
                  <a:pt x="80" y="2"/>
                </a:cubicBezTo>
                <a:cubicBezTo>
                  <a:pt x="78" y="4"/>
                  <a:pt x="77" y="5"/>
                  <a:pt x="76" y="7"/>
                </a:cubicBezTo>
                <a:cubicBezTo>
                  <a:pt x="76" y="8"/>
                  <a:pt x="76" y="8"/>
                  <a:pt x="76" y="8"/>
                </a:cubicBezTo>
                <a:cubicBezTo>
                  <a:pt x="76" y="8"/>
                  <a:pt x="76" y="8"/>
                  <a:pt x="76" y="8"/>
                </a:cubicBezTo>
                <a:cubicBezTo>
                  <a:pt x="77" y="9"/>
                  <a:pt x="79" y="10"/>
                  <a:pt x="80" y="11"/>
                </a:cubicBezTo>
                <a:cubicBezTo>
                  <a:pt x="80" y="12"/>
                  <a:pt x="80" y="12"/>
                  <a:pt x="80" y="12"/>
                </a:cubicBezTo>
                <a:cubicBezTo>
                  <a:pt x="77" y="10"/>
                  <a:pt x="73" y="8"/>
                  <a:pt x="70" y="7"/>
                </a:cubicBezTo>
                <a:cubicBezTo>
                  <a:pt x="70" y="5"/>
                  <a:pt x="70" y="5"/>
                  <a:pt x="70" y="5"/>
                </a:cubicBezTo>
                <a:cubicBezTo>
                  <a:pt x="70" y="5"/>
                  <a:pt x="70" y="5"/>
                  <a:pt x="71" y="6"/>
                </a:cubicBezTo>
                <a:cubicBezTo>
                  <a:pt x="73" y="7"/>
                  <a:pt x="73" y="7"/>
                  <a:pt x="73" y="7"/>
                </a:cubicBezTo>
                <a:cubicBezTo>
                  <a:pt x="74" y="7"/>
                  <a:pt x="74" y="7"/>
                  <a:pt x="74" y="7"/>
                </a:cubicBezTo>
                <a:moveTo>
                  <a:pt x="290" y="0"/>
                </a:moveTo>
                <a:cubicBezTo>
                  <a:pt x="287" y="0"/>
                  <a:pt x="287" y="0"/>
                  <a:pt x="287" y="0"/>
                </a:cubicBezTo>
                <a:cubicBezTo>
                  <a:pt x="287" y="2"/>
                  <a:pt x="287" y="2"/>
                  <a:pt x="287" y="2"/>
                </a:cubicBezTo>
                <a:cubicBezTo>
                  <a:pt x="287" y="2"/>
                  <a:pt x="287" y="2"/>
                  <a:pt x="287" y="2"/>
                </a:cubicBezTo>
                <a:cubicBezTo>
                  <a:pt x="286" y="1"/>
                  <a:pt x="286" y="1"/>
                  <a:pt x="286" y="1"/>
                </a:cubicBezTo>
                <a:cubicBezTo>
                  <a:pt x="286" y="1"/>
                  <a:pt x="286" y="1"/>
                  <a:pt x="286" y="1"/>
                </a:cubicBezTo>
                <a:cubicBezTo>
                  <a:pt x="285" y="1"/>
                  <a:pt x="284" y="2"/>
                  <a:pt x="283" y="2"/>
                </a:cubicBezTo>
                <a:cubicBezTo>
                  <a:pt x="283" y="2"/>
                  <a:pt x="283" y="2"/>
                  <a:pt x="283" y="2"/>
                </a:cubicBezTo>
                <a:cubicBezTo>
                  <a:pt x="282" y="2"/>
                  <a:pt x="280" y="1"/>
                  <a:pt x="278" y="1"/>
                </a:cubicBezTo>
                <a:cubicBezTo>
                  <a:pt x="278" y="0"/>
                  <a:pt x="278" y="0"/>
                  <a:pt x="278" y="0"/>
                </a:cubicBezTo>
                <a:cubicBezTo>
                  <a:pt x="276" y="0"/>
                  <a:pt x="276" y="0"/>
                  <a:pt x="276" y="0"/>
                </a:cubicBezTo>
                <a:cubicBezTo>
                  <a:pt x="276" y="1"/>
                  <a:pt x="276" y="1"/>
                  <a:pt x="276" y="1"/>
                </a:cubicBezTo>
                <a:cubicBezTo>
                  <a:pt x="272" y="2"/>
                  <a:pt x="268" y="3"/>
                  <a:pt x="264" y="4"/>
                </a:cubicBezTo>
                <a:cubicBezTo>
                  <a:pt x="264" y="2"/>
                  <a:pt x="264" y="2"/>
                  <a:pt x="264" y="2"/>
                </a:cubicBezTo>
                <a:cubicBezTo>
                  <a:pt x="264" y="2"/>
                  <a:pt x="264" y="2"/>
                  <a:pt x="264" y="2"/>
                </a:cubicBezTo>
                <a:cubicBezTo>
                  <a:pt x="264" y="0"/>
                  <a:pt x="264" y="0"/>
                  <a:pt x="264" y="0"/>
                </a:cubicBezTo>
                <a:cubicBezTo>
                  <a:pt x="260" y="0"/>
                  <a:pt x="260" y="0"/>
                  <a:pt x="260" y="0"/>
                </a:cubicBezTo>
                <a:cubicBezTo>
                  <a:pt x="261" y="1"/>
                  <a:pt x="261" y="1"/>
                  <a:pt x="261" y="2"/>
                </a:cubicBezTo>
                <a:cubicBezTo>
                  <a:pt x="258" y="2"/>
                  <a:pt x="255" y="4"/>
                  <a:pt x="252" y="5"/>
                </a:cubicBezTo>
                <a:cubicBezTo>
                  <a:pt x="246" y="8"/>
                  <a:pt x="240" y="12"/>
                  <a:pt x="234" y="16"/>
                </a:cubicBezTo>
                <a:cubicBezTo>
                  <a:pt x="230" y="18"/>
                  <a:pt x="226" y="21"/>
                  <a:pt x="222" y="24"/>
                </a:cubicBezTo>
                <a:cubicBezTo>
                  <a:pt x="221" y="24"/>
                  <a:pt x="220" y="23"/>
                  <a:pt x="219" y="22"/>
                </a:cubicBezTo>
                <a:cubicBezTo>
                  <a:pt x="220" y="21"/>
                  <a:pt x="220" y="21"/>
                  <a:pt x="220" y="21"/>
                </a:cubicBezTo>
                <a:cubicBezTo>
                  <a:pt x="225" y="17"/>
                  <a:pt x="230" y="13"/>
                  <a:pt x="235" y="9"/>
                </a:cubicBezTo>
                <a:cubicBezTo>
                  <a:pt x="240" y="6"/>
                  <a:pt x="246" y="3"/>
                  <a:pt x="251" y="0"/>
                </a:cubicBezTo>
                <a:cubicBezTo>
                  <a:pt x="247" y="0"/>
                  <a:pt x="247" y="0"/>
                  <a:pt x="247" y="0"/>
                </a:cubicBezTo>
                <a:cubicBezTo>
                  <a:pt x="243" y="2"/>
                  <a:pt x="239" y="4"/>
                  <a:pt x="236" y="7"/>
                </a:cubicBezTo>
                <a:cubicBezTo>
                  <a:pt x="236" y="6"/>
                  <a:pt x="236" y="6"/>
                  <a:pt x="236" y="6"/>
                </a:cubicBezTo>
                <a:cubicBezTo>
                  <a:pt x="239" y="4"/>
                  <a:pt x="241" y="2"/>
                  <a:pt x="245" y="0"/>
                </a:cubicBezTo>
                <a:cubicBezTo>
                  <a:pt x="241" y="0"/>
                  <a:pt x="241" y="0"/>
                  <a:pt x="241" y="0"/>
                </a:cubicBezTo>
                <a:cubicBezTo>
                  <a:pt x="238" y="2"/>
                  <a:pt x="236" y="3"/>
                  <a:pt x="234" y="5"/>
                </a:cubicBezTo>
                <a:cubicBezTo>
                  <a:pt x="231" y="7"/>
                  <a:pt x="227" y="9"/>
                  <a:pt x="224" y="11"/>
                </a:cubicBezTo>
                <a:cubicBezTo>
                  <a:pt x="224" y="11"/>
                  <a:pt x="224" y="11"/>
                  <a:pt x="224" y="11"/>
                </a:cubicBezTo>
                <a:cubicBezTo>
                  <a:pt x="214" y="20"/>
                  <a:pt x="214" y="20"/>
                  <a:pt x="214" y="20"/>
                </a:cubicBezTo>
                <a:cubicBezTo>
                  <a:pt x="213" y="20"/>
                  <a:pt x="212" y="20"/>
                  <a:pt x="212" y="20"/>
                </a:cubicBezTo>
                <a:cubicBezTo>
                  <a:pt x="216" y="13"/>
                  <a:pt x="222" y="9"/>
                  <a:pt x="228" y="3"/>
                </a:cubicBezTo>
                <a:cubicBezTo>
                  <a:pt x="230" y="2"/>
                  <a:pt x="232" y="1"/>
                  <a:pt x="233" y="0"/>
                </a:cubicBezTo>
                <a:cubicBezTo>
                  <a:pt x="230" y="0"/>
                  <a:pt x="230" y="0"/>
                  <a:pt x="230" y="0"/>
                </a:cubicBezTo>
                <a:cubicBezTo>
                  <a:pt x="229" y="0"/>
                  <a:pt x="228" y="1"/>
                  <a:pt x="227" y="1"/>
                </a:cubicBezTo>
                <a:cubicBezTo>
                  <a:pt x="227" y="1"/>
                  <a:pt x="227" y="1"/>
                  <a:pt x="227" y="1"/>
                </a:cubicBezTo>
                <a:cubicBezTo>
                  <a:pt x="227" y="2"/>
                  <a:pt x="227" y="2"/>
                  <a:pt x="227" y="2"/>
                </a:cubicBezTo>
                <a:cubicBezTo>
                  <a:pt x="221" y="8"/>
                  <a:pt x="214" y="11"/>
                  <a:pt x="210" y="19"/>
                </a:cubicBezTo>
                <a:cubicBezTo>
                  <a:pt x="209" y="20"/>
                  <a:pt x="209" y="20"/>
                  <a:pt x="209" y="20"/>
                </a:cubicBezTo>
                <a:cubicBezTo>
                  <a:pt x="210" y="20"/>
                  <a:pt x="210" y="20"/>
                  <a:pt x="210" y="20"/>
                </a:cubicBezTo>
                <a:cubicBezTo>
                  <a:pt x="211" y="21"/>
                  <a:pt x="212" y="22"/>
                  <a:pt x="214" y="22"/>
                </a:cubicBezTo>
                <a:cubicBezTo>
                  <a:pt x="215" y="22"/>
                  <a:pt x="215" y="22"/>
                  <a:pt x="215" y="22"/>
                </a:cubicBezTo>
                <a:cubicBezTo>
                  <a:pt x="225" y="13"/>
                  <a:pt x="225" y="13"/>
                  <a:pt x="225" y="13"/>
                </a:cubicBezTo>
                <a:cubicBezTo>
                  <a:pt x="228" y="11"/>
                  <a:pt x="231" y="9"/>
                  <a:pt x="234" y="7"/>
                </a:cubicBezTo>
                <a:cubicBezTo>
                  <a:pt x="234" y="8"/>
                  <a:pt x="234" y="8"/>
                  <a:pt x="234" y="8"/>
                </a:cubicBezTo>
                <a:cubicBezTo>
                  <a:pt x="228" y="12"/>
                  <a:pt x="223" y="16"/>
                  <a:pt x="219" y="20"/>
                </a:cubicBezTo>
                <a:cubicBezTo>
                  <a:pt x="218" y="20"/>
                  <a:pt x="218" y="20"/>
                  <a:pt x="218" y="20"/>
                </a:cubicBezTo>
                <a:cubicBezTo>
                  <a:pt x="217" y="22"/>
                  <a:pt x="217" y="22"/>
                  <a:pt x="217" y="22"/>
                </a:cubicBezTo>
                <a:cubicBezTo>
                  <a:pt x="217" y="22"/>
                  <a:pt x="217" y="22"/>
                  <a:pt x="217" y="22"/>
                </a:cubicBezTo>
                <a:cubicBezTo>
                  <a:pt x="217" y="23"/>
                  <a:pt x="217" y="23"/>
                  <a:pt x="217" y="23"/>
                </a:cubicBezTo>
                <a:cubicBezTo>
                  <a:pt x="218" y="25"/>
                  <a:pt x="220" y="26"/>
                  <a:pt x="223" y="26"/>
                </a:cubicBezTo>
                <a:cubicBezTo>
                  <a:pt x="223" y="26"/>
                  <a:pt x="223" y="26"/>
                  <a:pt x="223" y="26"/>
                </a:cubicBezTo>
                <a:cubicBezTo>
                  <a:pt x="223" y="26"/>
                  <a:pt x="223" y="26"/>
                  <a:pt x="223" y="26"/>
                </a:cubicBezTo>
                <a:cubicBezTo>
                  <a:pt x="223" y="26"/>
                  <a:pt x="223" y="26"/>
                  <a:pt x="223" y="26"/>
                </a:cubicBezTo>
                <a:cubicBezTo>
                  <a:pt x="226" y="23"/>
                  <a:pt x="230" y="21"/>
                  <a:pt x="234" y="19"/>
                </a:cubicBezTo>
                <a:cubicBezTo>
                  <a:pt x="234" y="20"/>
                  <a:pt x="234" y="20"/>
                  <a:pt x="234" y="20"/>
                </a:cubicBezTo>
                <a:cubicBezTo>
                  <a:pt x="231" y="22"/>
                  <a:pt x="229" y="24"/>
                  <a:pt x="226" y="25"/>
                </a:cubicBezTo>
                <a:cubicBezTo>
                  <a:pt x="226" y="25"/>
                  <a:pt x="226" y="25"/>
                  <a:pt x="226" y="25"/>
                </a:cubicBezTo>
                <a:cubicBezTo>
                  <a:pt x="226" y="26"/>
                  <a:pt x="226" y="26"/>
                  <a:pt x="226" y="26"/>
                </a:cubicBezTo>
                <a:cubicBezTo>
                  <a:pt x="226" y="26"/>
                  <a:pt x="226" y="26"/>
                  <a:pt x="226" y="27"/>
                </a:cubicBezTo>
                <a:cubicBezTo>
                  <a:pt x="226" y="27"/>
                  <a:pt x="226" y="28"/>
                  <a:pt x="226" y="29"/>
                </a:cubicBezTo>
                <a:cubicBezTo>
                  <a:pt x="227" y="30"/>
                  <a:pt x="229" y="30"/>
                  <a:pt x="230" y="31"/>
                </a:cubicBezTo>
                <a:cubicBezTo>
                  <a:pt x="230" y="31"/>
                  <a:pt x="230" y="31"/>
                  <a:pt x="230" y="31"/>
                </a:cubicBezTo>
                <a:cubicBezTo>
                  <a:pt x="231" y="31"/>
                  <a:pt x="231" y="31"/>
                  <a:pt x="231" y="31"/>
                </a:cubicBezTo>
                <a:cubicBezTo>
                  <a:pt x="232" y="30"/>
                  <a:pt x="233" y="30"/>
                  <a:pt x="234" y="29"/>
                </a:cubicBezTo>
                <a:cubicBezTo>
                  <a:pt x="234" y="32"/>
                  <a:pt x="234" y="32"/>
                  <a:pt x="234" y="32"/>
                </a:cubicBezTo>
                <a:cubicBezTo>
                  <a:pt x="234" y="35"/>
                  <a:pt x="234" y="35"/>
                  <a:pt x="234" y="35"/>
                </a:cubicBezTo>
                <a:cubicBezTo>
                  <a:pt x="227" y="30"/>
                  <a:pt x="219" y="27"/>
                  <a:pt x="213" y="24"/>
                </a:cubicBezTo>
                <a:cubicBezTo>
                  <a:pt x="212" y="24"/>
                  <a:pt x="212" y="24"/>
                  <a:pt x="212" y="24"/>
                </a:cubicBezTo>
                <a:cubicBezTo>
                  <a:pt x="212" y="24"/>
                  <a:pt x="212" y="24"/>
                  <a:pt x="212" y="24"/>
                </a:cubicBezTo>
                <a:cubicBezTo>
                  <a:pt x="202" y="20"/>
                  <a:pt x="192" y="15"/>
                  <a:pt x="180" y="13"/>
                </a:cubicBezTo>
                <a:cubicBezTo>
                  <a:pt x="180" y="12"/>
                  <a:pt x="180" y="12"/>
                  <a:pt x="180" y="12"/>
                </a:cubicBezTo>
                <a:cubicBezTo>
                  <a:pt x="181" y="12"/>
                  <a:pt x="182" y="12"/>
                  <a:pt x="182" y="12"/>
                </a:cubicBezTo>
                <a:cubicBezTo>
                  <a:pt x="182" y="12"/>
                  <a:pt x="182" y="12"/>
                  <a:pt x="182" y="12"/>
                </a:cubicBezTo>
                <a:cubicBezTo>
                  <a:pt x="183" y="12"/>
                  <a:pt x="185" y="12"/>
                  <a:pt x="186" y="12"/>
                </a:cubicBezTo>
                <a:cubicBezTo>
                  <a:pt x="187" y="11"/>
                  <a:pt x="187" y="10"/>
                  <a:pt x="188" y="9"/>
                </a:cubicBezTo>
                <a:cubicBezTo>
                  <a:pt x="190" y="6"/>
                  <a:pt x="193" y="3"/>
                  <a:pt x="195" y="0"/>
                </a:cubicBezTo>
                <a:cubicBezTo>
                  <a:pt x="193" y="0"/>
                  <a:pt x="193" y="0"/>
                  <a:pt x="193" y="0"/>
                </a:cubicBezTo>
                <a:cubicBezTo>
                  <a:pt x="190" y="3"/>
                  <a:pt x="188" y="5"/>
                  <a:pt x="186" y="7"/>
                </a:cubicBezTo>
                <a:cubicBezTo>
                  <a:pt x="186" y="8"/>
                  <a:pt x="186" y="8"/>
                  <a:pt x="186" y="8"/>
                </a:cubicBezTo>
                <a:cubicBezTo>
                  <a:pt x="186" y="8"/>
                  <a:pt x="186" y="8"/>
                  <a:pt x="186" y="8"/>
                </a:cubicBezTo>
                <a:cubicBezTo>
                  <a:pt x="186" y="9"/>
                  <a:pt x="185" y="9"/>
                  <a:pt x="184" y="10"/>
                </a:cubicBezTo>
                <a:cubicBezTo>
                  <a:pt x="184" y="10"/>
                  <a:pt x="183" y="10"/>
                  <a:pt x="182" y="10"/>
                </a:cubicBezTo>
                <a:cubicBezTo>
                  <a:pt x="182" y="10"/>
                  <a:pt x="181" y="10"/>
                  <a:pt x="180" y="10"/>
                </a:cubicBezTo>
                <a:cubicBezTo>
                  <a:pt x="180" y="10"/>
                  <a:pt x="180" y="10"/>
                  <a:pt x="180" y="10"/>
                </a:cubicBezTo>
                <a:cubicBezTo>
                  <a:pt x="180" y="10"/>
                  <a:pt x="180" y="10"/>
                  <a:pt x="180" y="10"/>
                </a:cubicBezTo>
                <a:cubicBezTo>
                  <a:pt x="180" y="10"/>
                  <a:pt x="180" y="10"/>
                  <a:pt x="180" y="10"/>
                </a:cubicBezTo>
                <a:cubicBezTo>
                  <a:pt x="178" y="10"/>
                  <a:pt x="178" y="10"/>
                  <a:pt x="178" y="10"/>
                </a:cubicBezTo>
                <a:cubicBezTo>
                  <a:pt x="178" y="10"/>
                  <a:pt x="178" y="10"/>
                  <a:pt x="178" y="10"/>
                </a:cubicBezTo>
                <a:cubicBezTo>
                  <a:pt x="177" y="9"/>
                  <a:pt x="176" y="9"/>
                  <a:pt x="176" y="9"/>
                </a:cubicBezTo>
                <a:cubicBezTo>
                  <a:pt x="175" y="9"/>
                  <a:pt x="175" y="9"/>
                  <a:pt x="175" y="9"/>
                </a:cubicBezTo>
                <a:cubicBezTo>
                  <a:pt x="175" y="9"/>
                  <a:pt x="175" y="9"/>
                  <a:pt x="175" y="9"/>
                </a:cubicBezTo>
                <a:cubicBezTo>
                  <a:pt x="172" y="8"/>
                  <a:pt x="168" y="8"/>
                  <a:pt x="164" y="8"/>
                </a:cubicBezTo>
                <a:cubicBezTo>
                  <a:pt x="161" y="8"/>
                  <a:pt x="158" y="8"/>
                  <a:pt x="155" y="8"/>
                </a:cubicBezTo>
                <a:cubicBezTo>
                  <a:pt x="153" y="8"/>
                  <a:pt x="151" y="9"/>
                  <a:pt x="148" y="9"/>
                </a:cubicBezTo>
                <a:cubicBezTo>
                  <a:pt x="148" y="9"/>
                  <a:pt x="148" y="9"/>
                  <a:pt x="148" y="9"/>
                </a:cubicBezTo>
                <a:cubicBezTo>
                  <a:pt x="148" y="9"/>
                  <a:pt x="148" y="9"/>
                  <a:pt x="148" y="9"/>
                </a:cubicBezTo>
                <a:cubicBezTo>
                  <a:pt x="148" y="9"/>
                  <a:pt x="148" y="9"/>
                  <a:pt x="148" y="9"/>
                </a:cubicBezTo>
                <a:cubicBezTo>
                  <a:pt x="144" y="9"/>
                  <a:pt x="139" y="10"/>
                  <a:pt x="134" y="11"/>
                </a:cubicBezTo>
                <a:cubicBezTo>
                  <a:pt x="134" y="11"/>
                  <a:pt x="134" y="11"/>
                  <a:pt x="134" y="11"/>
                </a:cubicBezTo>
                <a:cubicBezTo>
                  <a:pt x="133" y="11"/>
                  <a:pt x="133" y="11"/>
                  <a:pt x="133" y="11"/>
                </a:cubicBezTo>
                <a:cubicBezTo>
                  <a:pt x="132" y="11"/>
                  <a:pt x="132" y="11"/>
                  <a:pt x="132" y="11"/>
                </a:cubicBezTo>
                <a:cubicBezTo>
                  <a:pt x="132" y="11"/>
                  <a:pt x="132" y="11"/>
                  <a:pt x="132" y="11"/>
                </a:cubicBezTo>
                <a:cubicBezTo>
                  <a:pt x="126" y="13"/>
                  <a:pt x="120" y="15"/>
                  <a:pt x="115" y="17"/>
                </a:cubicBezTo>
                <a:cubicBezTo>
                  <a:pt x="115" y="17"/>
                  <a:pt x="115" y="17"/>
                  <a:pt x="115" y="17"/>
                </a:cubicBezTo>
                <a:cubicBezTo>
                  <a:pt x="108" y="20"/>
                  <a:pt x="101" y="23"/>
                  <a:pt x="95" y="26"/>
                </a:cubicBezTo>
                <a:cubicBezTo>
                  <a:pt x="95" y="26"/>
                  <a:pt x="95" y="26"/>
                  <a:pt x="95" y="26"/>
                </a:cubicBezTo>
                <a:cubicBezTo>
                  <a:pt x="93" y="27"/>
                  <a:pt x="92" y="28"/>
                  <a:pt x="90" y="29"/>
                </a:cubicBezTo>
                <a:cubicBezTo>
                  <a:pt x="90" y="29"/>
                  <a:pt x="90" y="29"/>
                  <a:pt x="90" y="29"/>
                </a:cubicBezTo>
                <a:cubicBezTo>
                  <a:pt x="90" y="29"/>
                  <a:pt x="90" y="29"/>
                  <a:pt x="90" y="29"/>
                </a:cubicBezTo>
                <a:cubicBezTo>
                  <a:pt x="90" y="28"/>
                  <a:pt x="90" y="28"/>
                  <a:pt x="90" y="28"/>
                </a:cubicBezTo>
                <a:cubicBezTo>
                  <a:pt x="90" y="28"/>
                  <a:pt x="90" y="28"/>
                  <a:pt x="90" y="28"/>
                </a:cubicBezTo>
                <a:cubicBezTo>
                  <a:pt x="90" y="28"/>
                  <a:pt x="90" y="28"/>
                  <a:pt x="90" y="28"/>
                </a:cubicBezTo>
                <a:cubicBezTo>
                  <a:pt x="90" y="28"/>
                  <a:pt x="90" y="28"/>
                  <a:pt x="90" y="28"/>
                </a:cubicBezTo>
                <a:cubicBezTo>
                  <a:pt x="90" y="28"/>
                  <a:pt x="90" y="28"/>
                  <a:pt x="90" y="28"/>
                </a:cubicBezTo>
                <a:cubicBezTo>
                  <a:pt x="89" y="27"/>
                  <a:pt x="88" y="26"/>
                  <a:pt x="87" y="25"/>
                </a:cubicBezTo>
                <a:cubicBezTo>
                  <a:pt x="88" y="25"/>
                  <a:pt x="88" y="25"/>
                  <a:pt x="88" y="25"/>
                </a:cubicBezTo>
                <a:cubicBezTo>
                  <a:pt x="88" y="25"/>
                  <a:pt x="88" y="25"/>
                  <a:pt x="88" y="25"/>
                </a:cubicBezTo>
                <a:cubicBezTo>
                  <a:pt x="89" y="26"/>
                  <a:pt x="90" y="26"/>
                  <a:pt x="91" y="26"/>
                </a:cubicBezTo>
                <a:cubicBezTo>
                  <a:pt x="91" y="26"/>
                  <a:pt x="91" y="26"/>
                  <a:pt x="91" y="26"/>
                </a:cubicBezTo>
                <a:cubicBezTo>
                  <a:pt x="92" y="26"/>
                  <a:pt x="94" y="26"/>
                  <a:pt x="94" y="25"/>
                </a:cubicBezTo>
                <a:cubicBezTo>
                  <a:pt x="95" y="24"/>
                  <a:pt x="95" y="24"/>
                  <a:pt x="95" y="24"/>
                </a:cubicBezTo>
                <a:cubicBezTo>
                  <a:pt x="95" y="24"/>
                  <a:pt x="95" y="24"/>
                  <a:pt x="95" y="24"/>
                </a:cubicBezTo>
                <a:cubicBezTo>
                  <a:pt x="95" y="24"/>
                  <a:pt x="95" y="23"/>
                  <a:pt x="95" y="23"/>
                </a:cubicBezTo>
                <a:cubicBezTo>
                  <a:pt x="95" y="22"/>
                  <a:pt x="95" y="21"/>
                  <a:pt x="94" y="21"/>
                </a:cubicBezTo>
                <a:cubicBezTo>
                  <a:pt x="93" y="19"/>
                  <a:pt x="91" y="18"/>
                  <a:pt x="90" y="17"/>
                </a:cubicBezTo>
                <a:cubicBezTo>
                  <a:pt x="90" y="16"/>
                  <a:pt x="90" y="16"/>
                  <a:pt x="90" y="16"/>
                </a:cubicBezTo>
                <a:cubicBezTo>
                  <a:pt x="90" y="16"/>
                  <a:pt x="90" y="16"/>
                  <a:pt x="90" y="15"/>
                </a:cubicBezTo>
                <a:cubicBezTo>
                  <a:pt x="90" y="15"/>
                  <a:pt x="90" y="14"/>
                  <a:pt x="91" y="14"/>
                </a:cubicBezTo>
                <a:cubicBezTo>
                  <a:pt x="92" y="12"/>
                  <a:pt x="94" y="11"/>
                  <a:pt x="96" y="11"/>
                </a:cubicBezTo>
                <a:cubicBezTo>
                  <a:pt x="96" y="11"/>
                  <a:pt x="97" y="11"/>
                  <a:pt x="98" y="11"/>
                </a:cubicBezTo>
                <a:cubicBezTo>
                  <a:pt x="100" y="11"/>
                  <a:pt x="102" y="11"/>
                  <a:pt x="104" y="11"/>
                </a:cubicBezTo>
                <a:cubicBezTo>
                  <a:pt x="104" y="11"/>
                  <a:pt x="105" y="12"/>
                  <a:pt x="106" y="13"/>
                </a:cubicBezTo>
                <a:cubicBezTo>
                  <a:pt x="107" y="13"/>
                  <a:pt x="108" y="14"/>
                  <a:pt x="110" y="14"/>
                </a:cubicBezTo>
                <a:cubicBezTo>
                  <a:pt x="110" y="14"/>
                  <a:pt x="110" y="14"/>
                  <a:pt x="110" y="14"/>
                </a:cubicBezTo>
                <a:cubicBezTo>
                  <a:pt x="110" y="14"/>
                  <a:pt x="111" y="14"/>
                  <a:pt x="112" y="13"/>
                </a:cubicBezTo>
                <a:cubicBezTo>
                  <a:pt x="112" y="13"/>
                  <a:pt x="112" y="13"/>
                  <a:pt x="112" y="13"/>
                </a:cubicBezTo>
                <a:cubicBezTo>
                  <a:pt x="112" y="13"/>
                  <a:pt x="112" y="13"/>
                  <a:pt x="112" y="13"/>
                </a:cubicBezTo>
                <a:cubicBezTo>
                  <a:pt x="113" y="12"/>
                  <a:pt x="114" y="11"/>
                  <a:pt x="114" y="11"/>
                </a:cubicBezTo>
                <a:cubicBezTo>
                  <a:pt x="114" y="11"/>
                  <a:pt x="114" y="11"/>
                  <a:pt x="114" y="11"/>
                </a:cubicBezTo>
                <a:cubicBezTo>
                  <a:pt x="116" y="8"/>
                  <a:pt x="116" y="8"/>
                  <a:pt x="116" y="8"/>
                </a:cubicBezTo>
                <a:cubicBezTo>
                  <a:pt x="116" y="8"/>
                  <a:pt x="116" y="8"/>
                  <a:pt x="116" y="8"/>
                </a:cubicBezTo>
                <a:cubicBezTo>
                  <a:pt x="116" y="8"/>
                  <a:pt x="116" y="8"/>
                  <a:pt x="116" y="8"/>
                </a:cubicBezTo>
                <a:cubicBezTo>
                  <a:pt x="117" y="6"/>
                  <a:pt x="118" y="4"/>
                  <a:pt x="118" y="1"/>
                </a:cubicBezTo>
                <a:cubicBezTo>
                  <a:pt x="118" y="1"/>
                  <a:pt x="118" y="0"/>
                  <a:pt x="118" y="0"/>
                </a:cubicBezTo>
                <a:cubicBezTo>
                  <a:pt x="116" y="0"/>
                  <a:pt x="116" y="0"/>
                  <a:pt x="116" y="0"/>
                </a:cubicBezTo>
                <a:cubicBezTo>
                  <a:pt x="116" y="0"/>
                  <a:pt x="116" y="1"/>
                  <a:pt x="116" y="1"/>
                </a:cubicBezTo>
                <a:cubicBezTo>
                  <a:pt x="116" y="1"/>
                  <a:pt x="116" y="2"/>
                  <a:pt x="116" y="2"/>
                </a:cubicBezTo>
                <a:cubicBezTo>
                  <a:pt x="116" y="0"/>
                  <a:pt x="116" y="0"/>
                  <a:pt x="116" y="0"/>
                </a:cubicBezTo>
                <a:cubicBezTo>
                  <a:pt x="113" y="0"/>
                  <a:pt x="113" y="0"/>
                  <a:pt x="113" y="0"/>
                </a:cubicBezTo>
                <a:cubicBezTo>
                  <a:pt x="113" y="0"/>
                  <a:pt x="113" y="1"/>
                  <a:pt x="113" y="1"/>
                </a:cubicBezTo>
                <a:cubicBezTo>
                  <a:pt x="113" y="4"/>
                  <a:pt x="111" y="6"/>
                  <a:pt x="109" y="8"/>
                </a:cubicBezTo>
                <a:cubicBezTo>
                  <a:pt x="106" y="7"/>
                  <a:pt x="102" y="6"/>
                  <a:pt x="99" y="6"/>
                </a:cubicBezTo>
                <a:cubicBezTo>
                  <a:pt x="98" y="6"/>
                  <a:pt x="96" y="6"/>
                  <a:pt x="95" y="6"/>
                </a:cubicBezTo>
                <a:cubicBezTo>
                  <a:pt x="95" y="6"/>
                  <a:pt x="95" y="6"/>
                  <a:pt x="95" y="6"/>
                </a:cubicBezTo>
                <a:cubicBezTo>
                  <a:pt x="94" y="6"/>
                  <a:pt x="92" y="6"/>
                  <a:pt x="91" y="7"/>
                </a:cubicBezTo>
                <a:cubicBezTo>
                  <a:pt x="90" y="7"/>
                  <a:pt x="90" y="7"/>
                  <a:pt x="90" y="7"/>
                </a:cubicBezTo>
                <a:cubicBezTo>
                  <a:pt x="88" y="9"/>
                  <a:pt x="88" y="9"/>
                  <a:pt x="88" y="9"/>
                </a:cubicBezTo>
                <a:cubicBezTo>
                  <a:pt x="85" y="11"/>
                  <a:pt x="85" y="11"/>
                  <a:pt x="85" y="11"/>
                </a:cubicBezTo>
                <a:cubicBezTo>
                  <a:pt x="84" y="11"/>
                  <a:pt x="83" y="10"/>
                  <a:pt x="82" y="10"/>
                </a:cubicBezTo>
                <a:cubicBezTo>
                  <a:pt x="82" y="9"/>
                  <a:pt x="82" y="9"/>
                  <a:pt x="82" y="9"/>
                </a:cubicBezTo>
                <a:cubicBezTo>
                  <a:pt x="81" y="9"/>
                  <a:pt x="81" y="9"/>
                  <a:pt x="81" y="9"/>
                </a:cubicBezTo>
                <a:cubicBezTo>
                  <a:pt x="80" y="9"/>
                  <a:pt x="80" y="9"/>
                  <a:pt x="80" y="9"/>
                </a:cubicBezTo>
                <a:cubicBezTo>
                  <a:pt x="80" y="9"/>
                  <a:pt x="80" y="9"/>
                  <a:pt x="80" y="9"/>
                </a:cubicBezTo>
                <a:cubicBezTo>
                  <a:pt x="79" y="8"/>
                  <a:pt x="79" y="8"/>
                  <a:pt x="78" y="7"/>
                </a:cubicBezTo>
                <a:cubicBezTo>
                  <a:pt x="79" y="6"/>
                  <a:pt x="80" y="5"/>
                  <a:pt x="81" y="3"/>
                </a:cubicBezTo>
                <a:cubicBezTo>
                  <a:pt x="83" y="3"/>
                  <a:pt x="84" y="1"/>
                  <a:pt x="86" y="1"/>
                </a:cubicBezTo>
                <a:cubicBezTo>
                  <a:pt x="86" y="0"/>
                  <a:pt x="87" y="0"/>
                  <a:pt x="87" y="0"/>
                </a:cubicBezTo>
                <a:cubicBezTo>
                  <a:pt x="83" y="0"/>
                  <a:pt x="83" y="0"/>
                  <a:pt x="83" y="0"/>
                </a:cubicBezTo>
                <a:cubicBezTo>
                  <a:pt x="83" y="0"/>
                  <a:pt x="82" y="1"/>
                  <a:pt x="82" y="1"/>
                </a:cubicBezTo>
                <a:cubicBezTo>
                  <a:pt x="82" y="0"/>
                  <a:pt x="82" y="0"/>
                  <a:pt x="82" y="0"/>
                </a:cubicBezTo>
                <a:cubicBezTo>
                  <a:pt x="78" y="0"/>
                  <a:pt x="78" y="0"/>
                  <a:pt x="78" y="0"/>
                </a:cubicBezTo>
                <a:cubicBezTo>
                  <a:pt x="76" y="1"/>
                  <a:pt x="74" y="3"/>
                  <a:pt x="73" y="5"/>
                </a:cubicBezTo>
                <a:cubicBezTo>
                  <a:pt x="72" y="4"/>
                  <a:pt x="72" y="4"/>
                  <a:pt x="72" y="4"/>
                </a:cubicBezTo>
                <a:cubicBezTo>
                  <a:pt x="71" y="3"/>
                  <a:pt x="70" y="3"/>
                  <a:pt x="70" y="3"/>
                </a:cubicBezTo>
                <a:cubicBezTo>
                  <a:pt x="70" y="3"/>
                  <a:pt x="70" y="3"/>
                  <a:pt x="70" y="3"/>
                </a:cubicBezTo>
                <a:cubicBezTo>
                  <a:pt x="69" y="3"/>
                  <a:pt x="69" y="3"/>
                  <a:pt x="69" y="3"/>
                </a:cubicBezTo>
                <a:cubicBezTo>
                  <a:pt x="68" y="2"/>
                  <a:pt x="68" y="2"/>
                  <a:pt x="68" y="2"/>
                </a:cubicBezTo>
                <a:cubicBezTo>
                  <a:pt x="68" y="2"/>
                  <a:pt x="68" y="2"/>
                  <a:pt x="68" y="2"/>
                </a:cubicBezTo>
                <a:cubicBezTo>
                  <a:pt x="67" y="2"/>
                  <a:pt x="66" y="2"/>
                  <a:pt x="65" y="2"/>
                </a:cubicBezTo>
                <a:cubicBezTo>
                  <a:pt x="64" y="1"/>
                  <a:pt x="63" y="1"/>
                  <a:pt x="62" y="0"/>
                </a:cubicBezTo>
                <a:cubicBezTo>
                  <a:pt x="59" y="0"/>
                  <a:pt x="59" y="0"/>
                  <a:pt x="59" y="0"/>
                </a:cubicBezTo>
                <a:cubicBezTo>
                  <a:pt x="59" y="0"/>
                  <a:pt x="59" y="0"/>
                  <a:pt x="59" y="0"/>
                </a:cubicBezTo>
                <a:cubicBezTo>
                  <a:pt x="59" y="1"/>
                  <a:pt x="59" y="1"/>
                  <a:pt x="59" y="1"/>
                </a:cubicBezTo>
                <a:cubicBezTo>
                  <a:pt x="59" y="1"/>
                  <a:pt x="59" y="1"/>
                  <a:pt x="59" y="1"/>
                </a:cubicBezTo>
                <a:cubicBezTo>
                  <a:pt x="61" y="2"/>
                  <a:pt x="62" y="3"/>
                  <a:pt x="64" y="3"/>
                </a:cubicBezTo>
                <a:cubicBezTo>
                  <a:pt x="64" y="4"/>
                  <a:pt x="64" y="4"/>
                  <a:pt x="64" y="4"/>
                </a:cubicBezTo>
                <a:cubicBezTo>
                  <a:pt x="60" y="2"/>
                  <a:pt x="56" y="1"/>
                  <a:pt x="52" y="0"/>
                </a:cubicBezTo>
                <a:cubicBezTo>
                  <a:pt x="42" y="0"/>
                  <a:pt x="42" y="0"/>
                  <a:pt x="42" y="0"/>
                </a:cubicBezTo>
                <a:cubicBezTo>
                  <a:pt x="43" y="0"/>
                  <a:pt x="43" y="0"/>
                  <a:pt x="43" y="0"/>
                </a:cubicBezTo>
                <a:cubicBezTo>
                  <a:pt x="43" y="0"/>
                  <a:pt x="43" y="0"/>
                  <a:pt x="43" y="0"/>
                </a:cubicBezTo>
                <a:cubicBezTo>
                  <a:pt x="44" y="0"/>
                  <a:pt x="44" y="0"/>
                  <a:pt x="44" y="0"/>
                </a:cubicBezTo>
                <a:cubicBezTo>
                  <a:pt x="44" y="0"/>
                  <a:pt x="44" y="0"/>
                  <a:pt x="44" y="0"/>
                </a:cubicBezTo>
                <a:cubicBezTo>
                  <a:pt x="45" y="1"/>
                  <a:pt x="45" y="1"/>
                  <a:pt x="45" y="1"/>
                </a:cubicBezTo>
                <a:cubicBezTo>
                  <a:pt x="45" y="0"/>
                  <a:pt x="45" y="0"/>
                  <a:pt x="45" y="0"/>
                </a:cubicBezTo>
                <a:cubicBezTo>
                  <a:pt x="51" y="2"/>
                  <a:pt x="58" y="4"/>
                  <a:pt x="64" y="6"/>
                </a:cubicBezTo>
                <a:cubicBezTo>
                  <a:pt x="64" y="6"/>
                  <a:pt x="64" y="6"/>
                  <a:pt x="64" y="6"/>
                </a:cubicBezTo>
                <a:cubicBezTo>
                  <a:pt x="64" y="6"/>
                  <a:pt x="64" y="6"/>
                  <a:pt x="64" y="6"/>
                </a:cubicBezTo>
                <a:cubicBezTo>
                  <a:pt x="66" y="7"/>
                  <a:pt x="66" y="7"/>
                  <a:pt x="66" y="7"/>
                </a:cubicBezTo>
                <a:cubicBezTo>
                  <a:pt x="66" y="7"/>
                  <a:pt x="66" y="7"/>
                  <a:pt x="66" y="7"/>
                </a:cubicBezTo>
                <a:cubicBezTo>
                  <a:pt x="66" y="7"/>
                  <a:pt x="67" y="7"/>
                  <a:pt x="68" y="8"/>
                </a:cubicBezTo>
                <a:cubicBezTo>
                  <a:pt x="68" y="8"/>
                  <a:pt x="68" y="8"/>
                  <a:pt x="68" y="8"/>
                </a:cubicBezTo>
                <a:cubicBezTo>
                  <a:pt x="68" y="8"/>
                  <a:pt x="68" y="8"/>
                  <a:pt x="68" y="8"/>
                </a:cubicBezTo>
                <a:cubicBezTo>
                  <a:pt x="70" y="9"/>
                  <a:pt x="70" y="9"/>
                  <a:pt x="70" y="9"/>
                </a:cubicBezTo>
                <a:cubicBezTo>
                  <a:pt x="70" y="9"/>
                  <a:pt x="70" y="9"/>
                  <a:pt x="70" y="9"/>
                </a:cubicBezTo>
                <a:cubicBezTo>
                  <a:pt x="73" y="10"/>
                  <a:pt x="77" y="12"/>
                  <a:pt x="80" y="15"/>
                </a:cubicBezTo>
                <a:cubicBezTo>
                  <a:pt x="80" y="15"/>
                  <a:pt x="80" y="15"/>
                  <a:pt x="80" y="15"/>
                </a:cubicBezTo>
                <a:cubicBezTo>
                  <a:pt x="80" y="15"/>
                  <a:pt x="80" y="15"/>
                  <a:pt x="80" y="15"/>
                </a:cubicBezTo>
                <a:cubicBezTo>
                  <a:pt x="80" y="15"/>
                  <a:pt x="80" y="15"/>
                  <a:pt x="80" y="15"/>
                </a:cubicBezTo>
                <a:cubicBezTo>
                  <a:pt x="82" y="16"/>
                  <a:pt x="82" y="16"/>
                  <a:pt x="82" y="16"/>
                </a:cubicBezTo>
                <a:cubicBezTo>
                  <a:pt x="82" y="16"/>
                  <a:pt x="82" y="16"/>
                  <a:pt x="82" y="16"/>
                </a:cubicBezTo>
                <a:cubicBezTo>
                  <a:pt x="83" y="17"/>
                  <a:pt x="84" y="18"/>
                  <a:pt x="84" y="18"/>
                </a:cubicBezTo>
                <a:cubicBezTo>
                  <a:pt x="84" y="19"/>
                  <a:pt x="84" y="19"/>
                  <a:pt x="84" y="19"/>
                </a:cubicBezTo>
                <a:cubicBezTo>
                  <a:pt x="85" y="19"/>
                  <a:pt x="85" y="19"/>
                  <a:pt x="85" y="19"/>
                </a:cubicBezTo>
                <a:cubicBezTo>
                  <a:pt x="86" y="20"/>
                  <a:pt x="86" y="20"/>
                  <a:pt x="86" y="20"/>
                </a:cubicBezTo>
                <a:cubicBezTo>
                  <a:pt x="86" y="20"/>
                  <a:pt x="86" y="20"/>
                  <a:pt x="86" y="20"/>
                </a:cubicBezTo>
                <a:cubicBezTo>
                  <a:pt x="87" y="21"/>
                  <a:pt x="87" y="21"/>
                  <a:pt x="88" y="22"/>
                </a:cubicBezTo>
                <a:cubicBezTo>
                  <a:pt x="88" y="22"/>
                  <a:pt x="88" y="22"/>
                  <a:pt x="88" y="22"/>
                </a:cubicBezTo>
                <a:cubicBezTo>
                  <a:pt x="88" y="22"/>
                  <a:pt x="88" y="22"/>
                  <a:pt x="88" y="22"/>
                </a:cubicBezTo>
                <a:cubicBezTo>
                  <a:pt x="88" y="22"/>
                  <a:pt x="88" y="22"/>
                  <a:pt x="88" y="22"/>
                </a:cubicBezTo>
                <a:cubicBezTo>
                  <a:pt x="88" y="22"/>
                  <a:pt x="88" y="22"/>
                  <a:pt x="88" y="22"/>
                </a:cubicBezTo>
                <a:cubicBezTo>
                  <a:pt x="88" y="22"/>
                  <a:pt x="88" y="22"/>
                  <a:pt x="88" y="22"/>
                </a:cubicBezTo>
                <a:cubicBezTo>
                  <a:pt x="87" y="23"/>
                  <a:pt x="87" y="23"/>
                  <a:pt x="87" y="23"/>
                </a:cubicBezTo>
                <a:cubicBezTo>
                  <a:pt x="87" y="24"/>
                  <a:pt x="87" y="24"/>
                  <a:pt x="87" y="24"/>
                </a:cubicBezTo>
                <a:cubicBezTo>
                  <a:pt x="87" y="24"/>
                  <a:pt x="87" y="24"/>
                  <a:pt x="87" y="24"/>
                </a:cubicBezTo>
                <a:cubicBezTo>
                  <a:pt x="87" y="25"/>
                  <a:pt x="87" y="25"/>
                  <a:pt x="87" y="25"/>
                </a:cubicBezTo>
                <a:cubicBezTo>
                  <a:pt x="87" y="24"/>
                  <a:pt x="87" y="24"/>
                  <a:pt x="86" y="24"/>
                </a:cubicBezTo>
                <a:cubicBezTo>
                  <a:pt x="86" y="24"/>
                  <a:pt x="86" y="24"/>
                  <a:pt x="86" y="24"/>
                </a:cubicBezTo>
                <a:cubicBezTo>
                  <a:pt x="86" y="24"/>
                  <a:pt x="86" y="24"/>
                  <a:pt x="86" y="24"/>
                </a:cubicBezTo>
                <a:cubicBezTo>
                  <a:pt x="84" y="22"/>
                  <a:pt x="84" y="22"/>
                  <a:pt x="84" y="22"/>
                </a:cubicBezTo>
                <a:cubicBezTo>
                  <a:pt x="84" y="22"/>
                  <a:pt x="84" y="22"/>
                  <a:pt x="84" y="22"/>
                </a:cubicBezTo>
                <a:cubicBezTo>
                  <a:pt x="84" y="22"/>
                  <a:pt x="83" y="21"/>
                  <a:pt x="82" y="20"/>
                </a:cubicBezTo>
                <a:cubicBezTo>
                  <a:pt x="82" y="20"/>
                  <a:pt x="82" y="20"/>
                  <a:pt x="82" y="20"/>
                </a:cubicBezTo>
                <a:cubicBezTo>
                  <a:pt x="81" y="20"/>
                  <a:pt x="81" y="20"/>
                  <a:pt x="81" y="20"/>
                </a:cubicBezTo>
                <a:cubicBezTo>
                  <a:pt x="80" y="19"/>
                  <a:pt x="80" y="19"/>
                  <a:pt x="80" y="19"/>
                </a:cubicBezTo>
                <a:cubicBezTo>
                  <a:pt x="80" y="19"/>
                  <a:pt x="80" y="19"/>
                  <a:pt x="80" y="19"/>
                </a:cubicBezTo>
                <a:cubicBezTo>
                  <a:pt x="79" y="19"/>
                  <a:pt x="79" y="18"/>
                  <a:pt x="78" y="18"/>
                </a:cubicBezTo>
                <a:cubicBezTo>
                  <a:pt x="76" y="15"/>
                  <a:pt x="72" y="14"/>
                  <a:pt x="70" y="13"/>
                </a:cubicBezTo>
                <a:cubicBezTo>
                  <a:pt x="70" y="13"/>
                  <a:pt x="70" y="13"/>
                  <a:pt x="70" y="13"/>
                </a:cubicBezTo>
                <a:cubicBezTo>
                  <a:pt x="69" y="13"/>
                  <a:pt x="69" y="13"/>
                  <a:pt x="69" y="13"/>
                </a:cubicBezTo>
                <a:cubicBezTo>
                  <a:pt x="68" y="12"/>
                  <a:pt x="68" y="12"/>
                  <a:pt x="68" y="12"/>
                </a:cubicBezTo>
                <a:cubicBezTo>
                  <a:pt x="68" y="12"/>
                  <a:pt x="68" y="12"/>
                  <a:pt x="68" y="12"/>
                </a:cubicBezTo>
                <a:cubicBezTo>
                  <a:pt x="67" y="12"/>
                  <a:pt x="66" y="12"/>
                  <a:pt x="66" y="11"/>
                </a:cubicBezTo>
                <a:cubicBezTo>
                  <a:pt x="66" y="11"/>
                  <a:pt x="66" y="11"/>
                  <a:pt x="66" y="11"/>
                </a:cubicBezTo>
                <a:cubicBezTo>
                  <a:pt x="65" y="11"/>
                  <a:pt x="65" y="11"/>
                  <a:pt x="65" y="11"/>
                </a:cubicBezTo>
                <a:cubicBezTo>
                  <a:pt x="64" y="11"/>
                  <a:pt x="64" y="11"/>
                  <a:pt x="64" y="11"/>
                </a:cubicBezTo>
                <a:cubicBezTo>
                  <a:pt x="58" y="7"/>
                  <a:pt x="51" y="5"/>
                  <a:pt x="44" y="4"/>
                </a:cubicBezTo>
                <a:cubicBezTo>
                  <a:pt x="44" y="4"/>
                  <a:pt x="44" y="4"/>
                  <a:pt x="44" y="4"/>
                </a:cubicBezTo>
                <a:cubicBezTo>
                  <a:pt x="42" y="4"/>
                  <a:pt x="41" y="3"/>
                  <a:pt x="39" y="3"/>
                </a:cubicBezTo>
                <a:cubicBezTo>
                  <a:pt x="39" y="3"/>
                  <a:pt x="39" y="3"/>
                  <a:pt x="39" y="3"/>
                </a:cubicBezTo>
                <a:cubicBezTo>
                  <a:pt x="39" y="3"/>
                  <a:pt x="39" y="3"/>
                  <a:pt x="39" y="3"/>
                </a:cubicBezTo>
                <a:cubicBezTo>
                  <a:pt x="37" y="3"/>
                  <a:pt x="37" y="3"/>
                  <a:pt x="37" y="3"/>
                </a:cubicBezTo>
                <a:cubicBezTo>
                  <a:pt x="37" y="3"/>
                  <a:pt x="37" y="3"/>
                  <a:pt x="37" y="3"/>
                </a:cubicBezTo>
                <a:cubicBezTo>
                  <a:pt x="35" y="2"/>
                  <a:pt x="32" y="2"/>
                  <a:pt x="30" y="2"/>
                </a:cubicBezTo>
                <a:cubicBezTo>
                  <a:pt x="30" y="2"/>
                  <a:pt x="30" y="2"/>
                  <a:pt x="30" y="2"/>
                </a:cubicBezTo>
                <a:cubicBezTo>
                  <a:pt x="30" y="2"/>
                  <a:pt x="30" y="2"/>
                  <a:pt x="30" y="2"/>
                </a:cubicBezTo>
                <a:cubicBezTo>
                  <a:pt x="27" y="2"/>
                  <a:pt x="24" y="2"/>
                  <a:pt x="21" y="2"/>
                </a:cubicBezTo>
                <a:cubicBezTo>
                  <a:pt x="21" y="2"/>
                  <a:pt x="21" y="2"/>
                  <a:pt x="21" y="2"/>
                </a:cubicBezTo>
                <a:cubicBezTo>
                  <a:pt x="20" y="2"/>
                  <a:pt x="20" y="2"/>
                  <a:pt x="20" y="2"/>
                </a:cubicBezTo>
                <a:cubicBezTo>
                  <a:pt x="19" y="2"/>
                  <a:pt x="19" y="2"/>
                  <a:pt x="19" y="2"/>
                </a:cubicBezTo>
                <a:cubicBezTo>
                  <a:pt x="19" y="2"/>
                  <a:pt x="19" y="2"/>
                  <a:pt x="19" y="2"/>
                </a:cubicBezTo>
                <a:cubicBezTo>
                  <a:pt x="12" y="2"/>
                  <a:pt x="6" y="2"/>
                  <a:pt x="0" y="3"/>
                </a:cubicBezTo>
                <a:cubicBezTo>
                  <a:pt x="0" y="5"/>
                  <a:pt x="0" y="5"/>
                  <a:pt x="0" y="5"/>
                </a:cubicBezTo>
                <a:cubicBezTo>
                  <a:pt x="6" y="4"/>
                  <a:pt x="12" y="4"/>
                  <a:pt x="19" y="4"/>
                </a:cubicBezTo>
                <a:cubicBezTo>
                  <a:pt x="19" y="4"/>
                  <a:pt x="19" y="4"/>
                  <a:pt x="19" y="4"/>
                </a:cubicBezTo>
                <a:cubicBezTo>
                  <a:pt x="12" y="4"/>
                  <a:pt x="6" y="5"/>
                  <a:pt x="0" y="5"/>
                </a:cubicBezTo>
                <a:cubicBezTo>
                  <a:pt x="0" y="7"/>
                  <a:pt x="0" y="7"/>
                  <a:pt x="0" y="7"/>
                </a:cubicBezTo>
                <a:cubicBezTo>
                  <a:pt x="7" y="7"/>
                  <a:pt x="13" y="6"/>
                  <a:pt x="19" y="6"/>
                </a:cubicBezTo>
                <a:cubicBezTo>
                  <a:pt x="26" y="7"/>
                  <a:pt x="32" y="7"/>
                  <a:pt x="38" y="8"/>
                </a:cubicBezTo>
                <a:cubicBezTo>
                  <a:pt x="40" y="8"/>
                  <a:pt x="42" y="9"/>
                  <a:pt x="44" y="9"/>
                </a:cubicBezTo>
                <a:cubicBezTo>
                  <a:pt x="49" y="10"/>
                  <a:pt x="54" y="12"/>
                  <a:pt x="59" y="14"/>
                </a:cubicBezTo>
                <a:cubicBezTo>
                  <a:pt x="59" y="14"/>
                  <a:pt x="59" y="14"/>
                  <a:pt x="59" y="14"/>
                </a:cubicBezTo>
                <a:cubicBezTo>
                  <a:pt x="64" y="16"/>
                  <a:pt x="64" y="16"/>
                  <a:pt x="64" y="16"/>
                </a:cubicBezTo>
                <a:cubicBezTo>
                  <a:pt x="68" y="17"/>
                  <a:pt x="68" y="17"/>
                  <a:pt x="68" y="17"/>
                </a:cubicBezTo>
                <a:cubicBezTo>
                  <a:pt x="68" y="17"/>
                  <a:pt x="68" y="17"/>
                  <a:pt x="68" y="17"/>
                </a:cubicBezTo>
                <a:cubicBezTo>
                  <a:pt x="68" y="18"/>
                  <a:pt x="68" y="18"/>
                  <a:pt x="68" y="18"/>
                </a:cubicBezTo>
                <a:cubicBezTo>
                  <a:pt x="70" y="18"/>
                  <a:pt x="70" y="18"/>
                  <a:pt x="70" y="18"/>
                </a:cubicBezTo>
                <a:cubicBezTo>
                  <a:pt x="70" y="18"/>
                  <a:pt x="70" y="18"/>
                  <a:pt x="70" y="18"/>
                </a:cubicBezTo>
                <a:cubicBezTo>
                  <a:pt x="71" y="19"/>
                  <a:pt x="71" y="19"/>
                  <a:pt x="71" y="19"/>
                </a:cubicBezTo>
                <a:cubicBezTo>
                  <a:pt x="74" y="21"/>
                  <a:pt x="77" y="23"/>
                  <a:pt x="80" y="25"/>
                </a:cubicBezTo>
                <a:cubicBezTo>
                  <a:pt x="82" y="27"/>
                  <a:pt x="83" y="29"/>
                  <a:pt x="84" y="30"/>
                </a:cubicBezTo>
                <a:cubicBezTo>
                  <a:pt x="84" y="30"/>
                  <a:pt x="84" y="31"/>
                  <a:pt x="84" y="31"/>
                </a:cubicBezTo>
                <a:cubicBezTo>
                  <a:pt x="84" y="31"/>
                  <a:pt x="84" y="31"/>
                  <a:pt x="84" y="31"/>
                </a:cubicBezTo>
                <a:cubicBezTo>
                  <a:pt x="84" y="31"/>
                  <a:pt x="84" y="31"/>
                  <a:pt x="84" y="31"/>
                </a:cubicBezTo>
                <a:cubicBezTo>
                  <a:pt x="84" y="31"/>
                  <a:pt x="84" y="31"/>
                  <a:pt x="84" y="31"/>
                </a:cubicBezTo>
                <a:cubicBezTo>
                  <a:pt x="84" y="32"/>
                  <a:pt x="84" y="33"/>
                  <a:pt x="84" y="34"/>
                </a:cubicBezTo>
                <a:cubicBezTo>
                  <a:pt x="84" y="35"/>
                  <a:pt x="83" y="35"/>
                  <a:pt x="83" y="35"/>
                </a:cubicBezTo>
                <a:cubicBezTo>
                  <a:pt x="81" y="35"/>
                  <a:pt x="81" y="35"/>
                  <a:pt x="81" y="35"/>
                </a:cubicBezTo>
                <a:cubicBezTo>
                  <a:pt x="70" y="35"/>
                  <a:pt x="70" y="35"/>
                  <a:pt x="70" y="35"/>
                </a:cubicBezTo>
                <a:cubicBezTo>
                  <a:pt x="70" y="35"/>
                  <a:pt x="70" y="35"/>
                  <a:pt x="70" y="35"/>
                </a:cubicBezTo>
                <a:cubicBezTo>
                  <a:pt x="69" y="35"/>
                  <a:pt x="69" y="35"/>
                  <a:pt x="69" y="35"/>
                </a:cubicBezTo>
                <a:cubicBezTo>
                  <a:pt x="68" y="35"/>
                  <a:pt x="68" y="35"/>
                  <a:pt x="68" y="35"/>
                </a:cubicBezTo>
                <a:cubicBezTo>
                  <a:pt x="67" y="33"/>
                  <a:pt x="67" y="33"/>
                  <a:pt x="65" y="32"/>
                </a:cubicBezTo>
                <a:cubicBezTo>
                  <a:pt x="59" y="27"/>
                  <a:pt x="52" y="24"/>
                  <a:pt x="44" y="22"/>
                </a:cubicBezTo>
                <a:cubicBezTo>
                  <a:pt x="42" y="21"/>
                  <a:pt x="40" y="21"/>
                  <a:pt x="39" y="20"/>
                </a:cubicBezTo>
                <a:cubicBezTo>
                  <a:pt x="38" y="20"/>
                  <a:pt x="38" y="20"/>
                  <a:pt x="38" y="20"/>
                </a:cubicBezTo>
                <a:cubicBezTo>
                  <a:pt x="37" y="20"/>
                  <a:pt x="37" y="20"/>
                  <a:pt x="37" y="20"/>
                </a:cubicBezTo>
                <a:cubicBezTo>
                  <a:pt x="32" y="19"/>
                  <a:pt x="26" y="18"/>
                  <a:pt x="21" y="18"/>
                </a:cubicBezTo>
                <a:cubicBezTo>
                  <a:pt x="21" y="18"/>
                  <a:pt x="21" y="18"/>
                  <a:pt x="21" y="18"/>
                </a:cubicBezTo>
                <a:cubicBezTo>
                  <a:pt x="20" y="18"/>
                  <a:pt x="20" y="18"/>
                  <a:pt x="20" y="18"/>
                </a:cubicBezTo>
                <a:cubicBezTo>
                  <a:pt x="19" y="18"/>
                  <a:pt x="19" y="18"/>
                  <a:pt x="19" y="18"/>
                </a:cubicBezTo>
                <a:cubicBezTo>
                  <a:pt x="19" y="18"/>
                  <a:pt x="19" y="18"/>
                  <a:pt x="19" y="18"/>
                </a:cubicBezTo>
                <a:cubicBezTo>
                  <a:pt x="12" y="18"/>
                  <a:pt x="6" y="19"/>
                  <a:pt x="0" y="20"/>
                </a:cubicBezTo>
                <a:cubicBezTo>
                  <a:pt x="0" y="22"/>
                  <a:pt x="0" y="22"/>
                  <a:pt x="0" y="22"/>
                </a:cubicBezTo>
                <a:cubicBezTo>
                  <a:pt x="6" y="21"/>
                  <a:pt x="12" y="20"/>
                  <a:pt x="19" y="20"/>
                </a:cubicBezTo>
                <a:cubicBezTo>
                  <a:pt x="19" y="21"/>
                  <a:pt x="19" y="21"/>
                  <a:pt x="19" y="21"/>
                </a:cubicBezTo>
                <a:cubicBezTo>
                  <a:pt x="13" y="21"/>
                  <a:pt x="8" y="22"/>
                  <a:pt x="3" y="22"/>
                </a:cubicBezTo>
                <a:cubicBezTo>
                  <a:pt x="3" y="22"/>
                  <a:pt x="3" y="22"/>
                  <a:pt x="3" y="22"/>
                </a:cubicBezTo>
                <a:cubicBezTo>
                  <a:pt x="3" y="22"/>
                  <a:pt x="3" y="22"/>
                  <a:pt x="3" y="22"/>
                </a:cubicBezTo>
                <a:cubicBezTo>
                  <a:pt x="2" y="22"/>
                  <a:pt x="1" y="22"/>
                  <a:pt x="0" y="22"/>
                </a:cubicBezTo>
                <a:cubicBezTo>
                  <a:pt x="0" y="25"/>
                  <a:pt x="0" y="25"/>
                  <a:pt x="0" y="25"/>
                </a:cubicBezTo>
                <a:cubicBezTo>
                  <a:pt x="1" y="24"/>
                  <a:pt x="2" y="24"/>
                  <a:pt x="3" y="24"/>
                </a:cubicBezTo>
                <a:cubicBezTo>
                  <a:pt x="8" y="24"/>
                  <a:pt x="14" y="23"/>
                  <a:pt x="20" y="23"/>
                </a:cubicBezTo>
                <a:cubicBezTo>
                  <a:pt x="20" y="23"/>
                  <a:pt x="20" y="23"/>
                  <a:pt x="20" y="23"/>
                </a:cubicBezTo>
                <a:cubicBezTo>
                  <a:pt x="23" y="23"/>
                  <a:pt x="27" y="23"/>
                  <a:pt x="30" y="24"/>
                </a:cubicBezTo>
                <a:cubicBezTo>
                  <a:pt x="32" y="24"/>
                  <a:pt x="35" y="25"/>
                  <a:pt x="38" y="25"/>
                </a:cubicBezTo>
                <a:cubicBezTo>
                  <a:pt x="40" y="26"/>
                  <a:pt x="42" y="26"/>
                  <a:pt x="44" y="27"/>
                </a:cubicBezTo>
                <a:cubicBezTo>
                  <a:pt x="50" y="28"/>
                  <a:pt x="56" y="31"/>
                  <a:pt x="61" y="36"/>
                </a:cubicBezTo>
                <a:cubicBezTo>
                  <a:pt x="61" y="36"/>
                  <a:pt x="61" y="36"/>
                  <a:pt x="61" y="36"/>
                </a:cubicBezTo>
                <a:cubicBezTo>
                  <a:pt x="62" y="37"/>
                  <a:pt x="62" y="37"/>
                  <a:pt x="62" y="37"/>
                </a:cubicBezTo>
                <a:cubicBezTo>
                  <a:pt x="62" y="37"/>
                  <a:pt x="62" y="37"/>
                  <a:pt x="62" y="37"/>
                </a:cubicBezTo>
                <a:cubicBezTo>
                  <a:pt x="62" y="37"/>
                  <a:pt x="62" y="37"/>
                  <a:pt x="62" y="37"/>
                </a:cubicBezTo>
                <a:cubicBezTo>
                  <a:pt x="62" y="37"/>
                  <a:pt x="61" y="37"/>
                  <a:pt x="60" y="36"/>
                </a:cubicBezTo>
                <a:cubicBezTo>
                  <a:pt x="59" y="35"/>
                  <a:pt x="57" y="35"/>
                  <a:pt x="56" y="34"/>
                </a:cubicBezTo>
                <a:cubicBezTo>
                  <a:pt x="55" y="35"/>
                  <a:pt x="55" y="35"/>
                  <a:pt x="55" y="35"/>
                </a:cubicBezTo>
                <a:cubicBezTo>
                  <a:pt x="52" y="33"/>
                  <a:pt x="49" y="33"/>
                  <a:pt x="47" y="33"/>
                </a:cubicBezTo>
                <a:cubicBezTo>
                  <a:pt x="46" y="32"/>
                  <a:pt x="45" y="32"/>
                  <a:pt x="45" y="32"/>
                </a:cubicBezTo>
                <a:cubicBezTo>
                  <a:pt x="45" y="32"/>
                  <a:pt x="45" y="32"/>
                  <a:pt x="45" y="32"/>
                </a:cubicBezTo>
                <a:cubicBezTo>
                  <a:pt x="44" y="31"/>
                  <a:pt x="44" y="31"/>
                  <a:pt x="44" y="31"/>
                </a:cubicBezTo>
                <a:cubicBezTo>
                  <a:pt x="43" y="31"/>
                  <a:pt x="43" y="31"/>
                  <a:pt x="43" y="31"/>
                </a:cubicBezTo>
                <a:cubicBezTo>
                  <a:pt x="43" y="31"/>
                  <a:pt x="43" y="31"/>
                  <a:pt x="43" y="31"/>
                </a:cubicBezTo>
                <a:cubicBezTo>
                  <a:pt x="42" y="30"/>
                  <a:pt x="40" y="30"/>
                  <a:pt x="39" y="30"/>
                </a:cubicBezTo>
                <a:cubicBezTo>
                  <a:pt x="39" y="30"/>
                  <a:pt x="39" y="30"/>
                  <a:pt x="39" y="30"/>
                </a:cubicBezTo>
                <a:cubicBezTo>
                  <a:pt x="39" y="30"/>
                  <a:pt x="39" y="30"/>
                  <a:pt x="39" y="30"/>
                </a:cubicBezTo>
                <a:cubicBezTo>
                  <a:pt x="37" y="29"/>
                  <a:pt x="37" y="29"/>
                  <a:pt x="37" y="29"/>
                </a:cubicBezTo>
                <a:cubicBezTo>
                  <a:pt x="37" y="29"/>
                  <a:pt x="37" y="29"/>
                  <a:pt x="37" y="29"/>
                </a:cubicBezTo>
                <a:cubicBezTo>
                  <a:pt x="32" y="28"/>
                  <a:pt x="26" y="28"/>
                  <a:pt x="21" y="28"/>
                </a:cubicBezTo>
                <a:cubicBezTo>
                  <a:pt x="21" y="28"/>
                  <a:pt x="21" y="28"/>
                  <a:pt x="21" y="28"/>
                </a:cubicBezTo>
                <a:cubicBezTo>
                  <a:pt x="20" y="28"/>
                  <a:pt x="20" y="28"/>
                  <a:pt x="20" y="28"/>
                </a:cubicBezTo>
                <a:cubicBezTo>
                  <a:pt x="19" y="28"/>
                  <a:pt x="19" y="28"/>
                  <a:pt x="19" y="28"/>
                </a:cubicBezTo>
                <a:cubicBezTo>
                  <a:pt x="19" y="28"/>
                  <a:pt x="19" y="28"/>
                  <a:pt x="19" y="28"/>
                </a:cubicBezTo>
                <a:cubicBezTo>
                  <a:pt x="12" y="28"/>
                  <a:pt x="6" y="29"/>
                  <a:pt x="0" y="30"/>
                </a:cubicBezTo>
                <a:cubicBezTo>
                  <a:pt x="0" y="32"/>
                  <a:pt x="0" y="32"/>
                  <a:pt x="0" y="32"/>
                </a:cubicBezTo>
                <a:cubicBezTo>
                  <a:pt x="6" y="31"/>
                  <a:pt x="12" y="30"/>
                  <a:pt x="19" y="30"/>
                </a:cubicBezTo>
                <a:cubicBezTo>
                  <a:pt x="19" y="31"/>
                  <a:pt x="19" y="31"/>
                  <a:pt x="19" y="31"/>
                </a:cubicBezTo>
                <a:cubicBezTo>
                  <a:pt x="12" y="31"/>
                  <a:pt x="6" y="32"/>
                  <a:pt x="0" y="33"/>
                </a:cubicBezTo>
                <a:cubicBezTo>
                  <a:pt x="0" y="35"/>
                  <a:pt x="0" y="35"/>
                  <a:pt x="0" y="35"/>
                </a:cubicBezTo>
                <a:cubicBezTo>
                  <a:pt x="7" y="34"/>
                  <a:pt x="13" y="33"/>
                  <a:pt x="20" y="33"/>
                </a:cubicBezTo>
                <a:cubicBezTo>
                  <a:pt x="20" y="33"/>
                  <a:pt x="20" y="33"/>
                  <a:pt x="21" y="33"/>
                </a:cubicBezTo>
                <a:cubicBezTo>
                  <a:pt x="27" y="34"/>
                  <a:pt x="33" y="33"/>
                  <a:pt x="38" y="35"/>
                </a:cubicBezTo>
                <a:cubicBezTo>
                  <a:pt x="39" y="35"/>
                  <a:pt x="40" y="35"/>
                  <a:pt x="40" y="36"/>
                </a:cubicBezTo>
                <a:cubicBezTo>
                  <a:pt x="40" y="36"/>
                  <a:pt x="40" y="36"/>
                  <a:pt x="39" y="36"/>
                </a:cubicBezTo>
                <a:cubicBezTo>
                  <a:pt x="39" y="36"/>
                  <a:pt x="39" y="36"/>
                  <a:pt x="39" y="36"/>
                </a:cubicBezTo>
                <a:cubicBezTo>
                  <a:pt x="38" y="38"/>
                  <a:pt x="38" y="38"/>
                  <a:pt x="38" y="38"/>
                </a:cubicBezTo>
                <a:cubicBezTo>
                  <a:pt x="37" y="38"/>
                  <a:pt x="37" y="38"/>
                  <a:pt x="37" y="38"/>
                </a:cubicBezTo>
                <a:cubicBezTo>
                  <a:pt x="37" y="38"/>
                  <a:pt x="37" y="38"/>
                  <a:pt x="37" y="38"/>
                </a:cubicBezTo>
                <a:cubicBezTo>
                  <a:pt x="36" y="39"/>
                  <a:pt x="34" y="41"/>
                  <a:pt x="33" y="43"/>
                </a:cubicBezTo>
                <a:cubicBezTo>
                  <a:pt x="32" y="41"/>
                  <a:pt x="30" y="41"/>
                  <a:pt x="28" y="40"/>
                </a:cubicBezTo>
                <a:cubicBezTo>
                  <a:pt x="26" y="40"/>
                  <a:pt x="24" y="39"/>
                  <a:pt x="22" y="38"/>
                </a:cubicBezTo>
                <a:cubicBezTo>
                  <a:pt x="22" y="38"/>
                  <a:pt x="22" y="38"/>
                  <a:pt x="22" y="38"/>
                </a:cubicBezTo>
                <a:cubicBezTo>
                  <a:pt x="22" y="38"/>
                  <a:pt x="22" y="38"/>
                  <a:pt x="22" y="38"/>
                </a:cubicBezTo>
                <a:cubicBezTo>
                  <a:pt x="21" y="38"/>
                  <a:pt x="21" y="38"/>
                  <a:pt x="21" y="38"/>
                </a:cubicBezTo>
                <a:cubicBezTo>
                  <a:pt x="21" y="38"/>
                  <a:pt x="21" y="38"/>
                  <a:pt x="21" y="38"/>
                </a:cubicBezTo>
                <a:cubicBezTo>
                  <a:pt x="21" y="38"/>
                  <a:pt x="21" y="38"/>
                  <a:pt x="21" y="38"/>
                </a:cubicBezTo>
                <a:cubicBezTo>
                  <a:pt x="20" y="38"/>
                  <a:pt x="20" y="38"/>
                  <a:pt x="20" y="38"/>
                </a:cubicBezTo>
                <a:cubicBezTo>
                  <a:pt x="20" y="38"/>
                  <a:pt x="20" y="38"/>
                  <a:pt x="20" y="38"/>
                </a:cubicBezTo>
                <a:cubicBezTo>
                  <a:pt x="17" y="38"/>
                  <a:pt x="15" y="38"/>
                  <a:pt x="12" y="38"/>
                </a:cubicBezTo>
                <a:cubicBezTo>
                  <a:pt x="8" y="38"/>
                  <a:pt x="4" y="38"/>
                  <a:pt x="0" y="39"/>
                </a:cubicBezTo>
                <a:cubicBezTo>
                  <a:pt x="0" y="41"/>
                  <a:pt x="0" y="41"/>
                  <a:pt x="0" y="41"/>
                </a:cubicBezTo>
                <a:cubicBezTo>
                  <a:pt x="4" y="40"/>
                  <a:pt x="8" y="40"/>
                  <a:pt x="12" y="40"/>
                </a:cubicBezTo>
                <a:cubicBezTo>
                  <a:pt x="14" y="40"/>
                  <a:pt x="16" y="40"/>
                  <a:pt x="19" y="40"/>
                </a:cubicBezTo>
                <a:cubicBezTo>
                  <a:pt x="19" y="41"/>
                  <a:pt x="19" y="41"/>
                  <a:pt x="19" y="41"/>
                </a:cubicBezTo>
                <a:cubicBezTo>
                  <a:pt x="16" y="41"/>
                  <a:pt x="14" y="41"/>
                  <a:pt x="12" y="41"/>
                </a:cubicBezTo>
                <a:cubicBezTo>
                  <a:pt x="8" y="41"/>
                  <a:pt x="4" y="41"/>
                  <a:pt x="0" y="42"/>
                </a:cubicBezTo>
                <a:cubicBezTo>
                  <a:pt x="0" y="44"/>
                  <a:pt x="0" y="44"/>
                  <a:pt x="0" y="44"/>
                </a:cubicBezTo>
                <a:cubicBezTo>
                  <a:pt x="4" y="43"/>
                  <a:pt x="8" y="43"/>
                  <a:pt x="12" y="43"/>
                </a:cubicBezTo>
                <a:cubicBezTo>
                  <a:pt x="14" y="43"/>
                  <a:pt x="17" y="43"/>
                  <a:pt x="19" y="43"/>
                </a:cubicBezTo>
                <a:cubicBezTo>
                  <a:pt x="20" y="43"/>
                  <a:pt x="20" y="43"/>
                  <a:pt x="20" y="43"/>
                </a:cubicBezTo>
                <a:cubicBezTo>
                  <a:pt x="22" y="44"/>
                  <a:pt x="25" y="44"/>
                  <a:pt x="27" y="45"/>
                </a:cubicBezTo>
                <a:cubicBezTo>
                  <a:pt x="29" y="47"/>
                  <a:pt x="29" y="47"/>
                  <a:pt x="29" y="47"/>
                </a:cubicBezTo>
                <a:cubicBezTo>
                  <a:pt x="29" y="47"/>
                  <a:pt x="29" y="47"/>
                  <a:pt x="29" y="47"/>
                </a:cubicBezTo>
                <a:cubicBezTo>
                  <a:pt x="31" y="47"/>
                  <a:pt x="31" y="47"/>
                  <a:pt x="31" y="47"/>
                </a:cubicBezTo>
                <a:cubicBezTo>
                  <a:pt x="31" y="47"/>
                  <a:pt x="31" y="47"/>
                  <a:pt x="31" y="48"/>
                </a:cubicBezTo>
                <a:cubicBezTo>
                  <a:pt x="31" y="48"/>
                  <a:pt x="31" y="48"/>
                  <a:pt x="31" y="48"/>
                </a:cubicBezTo>
                <a:cubicBezTo>
                  <a:pt x="30" y="48"/>
                  <a:pt x="30" y="48"/>
                  <a:pt x="30" y="48"/>
                </a:cubicBezTo>
                <a:cubicBezTo>
                  <a:pt x="30" y="48"/>
                  <a:pt x="30" y="48"/>
                  <a:pt x="30" y="48"/>
                </a:cubicBezTo>
                <a:cubicBezTo>
                  <a:pt x="30" y="48"/>
                  <a:pt x="30" y="48"/>
                  <a:pt x="30" y="48"/>
                </a:cubicBezTo>
                <a:cubicBezTo>
                  <a:pt x="30" y="48"/>
                  <a:pt x="30" y="48"/>
                  <a:pt x="30" y="48"/>
                </a:cubicBezTo>
                <a:cubicBezTo>
                  <a:pt x="26" y="48"/>
                  <a:pt x="23" y="48"/>
                  <a:pt x="20" y="48"/>
                </a:cubicBezTo>
                <a:cubicBezTo>
                  <a:pt x="20" y="48"/>
                  <a:pt x="20" y="48"/>
                  <a:pt x="20" y="48"/>
                </a:cubicBezTo>
                <a:cubicBezTo>
                  <a:pt x="19" y="47"/>
                  <a:pt x="18" y="47"/>
                  <a:pt x="17" y="47"/>
                </a:cubicBezTo>
                <a:cubicBezTo>
                  <a:pt x="11" y="47"/>
                  <a:pt x="6" y="48"/>
                  <a:pt x="0" y="49"/>
                </a:cubicBezTo>
                <a:cubicBezTo>
                  <a:pt x="0" y="51"/>
                  <a:pt x="0" y="51"/>
                  <a:pt x="0" y="51"/>
                </a:cubicBezTo>
                <a:cubicBezTo>
                  <a:pt x="6" y="50"/>
                  <a:pt x="11" y="49"/>
                  <a:pt x="17" y="49"/>
                </a:cubicBezTo>
                <a:cubicBezTo>
                  <a:pt x="17" y="49"/>
                  <a:pt x="18" y="49"/>
                  <a:pt x="19" y="49"/>
                </a:cubicBezTo>
                <a:cubicBezTo>
                  <a:pt x="19" y="50"/>
                  <a:pt x="19" y="50"/>
                  <a:pt x="19" y="50"/>
                </a:cubicBezTo>
                <a:cubicBezTo>
                  <a:pt x="18" y="50"/>
                  <a:pt x="17" y="50"/>
                  <a:pt x="16" y="50"/>
                </a:cubicBezTo>
                <a:cubicBezTo>
                  <a:pt x="14" y="50"/>
                  <a:pt x="11" y="50"/>
                  <a:pt x="9" y="50"/>
                </a:cubicBezTo>
                <a:cubicBezTo>
                  <a:pt x="9" y="50"/>
                  <a:pt x="9" y="50"/>
                  <a:pt x="9" y="50"/>
                </a:cubicBezTo>
                <a:cubicBezTo>
                  <a:pt x="9" y="50"/>
                  <a:pt x="9" y="50"/>
                  <a:pt x="9" y="50"/>
                </a:cubicBezTo>
                <a:cubicBezTo>
                  <a:pt x="9" y="50"/>
                  <a:pt x="9" y="50"/>
                  <a:pt x="9" y="50"/>
                </a:cubicBezTo>
                <a:cubicBezTo>
                  <a:pt x="6" y="51"/>
                  <a:pt x="3" y="51"/>
                  <a:pt x="0" y="52"/>
                </a:cubicBezTo>
                <a:cubicBezTo>
                  <a:pt x="0" y="54"/>
                  <a:pt x="0" y="54"/>
                  <a:pt x="0" y="54"/>
                </a:cubicBezTo>
                <a:cubicBezTo>
                  <a:pt x="3" y="53"/>
                  <a:pt x="6" y="53"/>
                  <a:pt x="9" y="52"/>
                </a:cubicBezTo>
                <a:cubicBezTo>
                  <a:pt x="11" y="52"/>
                  <a:pt x="14" y="52"/>
                  <a:pt x="16" y="52"/>
                </a:cubicBezTo>
                <a:cubicBezTo>
                  <a:pt x="17" y="52"/>
                  <a:pt x="18" y="52"/>
                  <a:pt x="19" y="52"/>
                </a:cubicBezTo>
                <a:cubicBezTo>
                  <a:pt x="19" y="52"/>
                  <a:pt x="19" y="52"/>
                  <a:pt x="19" y="52"/>
                </a:cubicBezTo>
                <a:cubicBezTo>
                  <a:pt x="19" y="52"/>
                  <a:pt x="19" y="52"/>
                  <a:pt x="19" y="52"/>
                </a:cubicBezTo>
                <a:cubicBezTo>
                  <a:pt x="21" y="53"/>
                  <a:pt x="21" y="53"/>
                  <a:pt x="21" y="53"/>
                </a:cubicBezTo>
                <a:cubicBezTo>
                  <a:pt x="21" y="52"/>
                  <a:pt x="21" y="52"/>
                  <a:pt x="21" y="52"/>
                </a:cubicBezTo>
                <a:cubicBezTo>
                  <a:pt x="24" y="53"/>
                  <a:pt x="27" y="53"/>
                  <a:pt x="30" y="55"/>
                </a:cubicBezTo>
                <a:cubicBezTo>
                  <a:pt x="32" y="55"/>
                  <a:pt x="32" y="55"/>
                  <a:pt x="32" y="55"/>
                </a:cubicBezTo>
                <a:cubicBezTo>
                  <a:pt x="32" y="55"/>
                  <a:pt x="32" y="54"/>
                  <a:pt x="32" y="54"/>
                </a:cubicBezTo>
                <a:cubicBezTo>
                  <a:pt x="32" y="54"/>
                  <a:pt x="32" y="54"/>
                  <a:pt x="32" y="54"/>
                </a:cubicBezTo>
                <a:cubicBezTo>
                  <a:pt x="31" y="54"/>
                  <a:pt x="31" y="54"/>
                  <a:pt x="31" y="54"/>
                </a:cubicBezTo>
                <a:cubicBezTo>
                  <a:pt x="28" y="51"/>
                  <a:pt x="24" y="51"/>
                  <a:pt x="21" y="50"/>
                </a:cubicBezTo>
                <a:cubicBezTo>
                  <a:pt x="21" y="50"/>
                  <a:pt x="21" y="50"/>
                  <a:pt x="21" y="50"/>
                </a:cubicBezTo>
                <a:cubicBezTo>
                  <a:pt x="23" y="50"/>
                  <a:pt x="26" y="50"/>
                  <a:pt x="29" y="50"/>
                </a:cubicBezTo>
                <a:cubicBezTo>
                  <a:pt x="29" y="50"/>
                  <a:pt x="29" y="50"/>
                  <a:pt x="29" y="50"/>
                </a:cubicBezTo>
                <a:cubicBezTo>
                  <a:pt x="30" y="50"/>
                  <a:pt x="30" y="50"/>
                  <a:pt x="30" y="50"/>
                </a:cubicBezTo>
                <a:cubicBezTo>
                  <a:pt x="30" y="50"/>
                  <a:pt x="30" y="50"/>
                  <a:pt x="30" y="50"/>
                </a:cubicBezTo>
                <a:cubicBezTo>
                  <a:pt x="31" y="50"/>
                  <a:pt x="32" y="50"/>
                  <a:pt x="32" y="50"/>
                </a:cubicBezTo>
                <a:cubicBezTo>
                  <a:pt x="33" y="49"/>
                  <a:pt x="33" y="48"/>
                  <a:pt x="33" y="47"/>
                </a:cubicBezTo>
                <a:cubicBezTo>
                  <a:pt x="33" y="47"/>
                  <a:pt x="33" y="46"/>
                  <a:pt x="33" y="46"/>
                </a:cubicBezTo>
                <a:cubicBezTo>
                  <a:pt x="33" y="46"/>
                  <a:pt x="33" y="46"/>
                  <a:pt x="33" y="46"/>
                </a:cubicBezTo>
                <a:cubicBezTo>
                  <a:pt x="34" y="45"/>
                  <a:pt x="34" y="45"/>
                  <a:pt x="34" y="45"/>
                </a:cubicBezTo>
                <a:cubicBezTo>
                  <a:pt x="35" y="43"/>
                  <a:pt x="36" y="42"/>
                  <a:pt x="37" y="41"/>
                </a:cubicBezTo>
                <a:cubicBezTo>
                  <a:pt x="37" y="43"/>
                  <a:pt x="37" y="43"/>
                  <a:pt x="37" y="43"/>
                </a:cubicBezTo>
                <a:cubicBezTo>
                  <a:pt x="36" y="45"/>
                  <a:pt x="35" y="47"/>
                  <a:pt x="35" y="48"/>
                </a:cubicBezTo>
                <a:cubicBezTo>
                  <a:pt x="34" y="50"/>
                  <a:pt x="34" y="51"/>
                  <a:pt x="34" y="52"/>
                </a:cubicBezTo>
                <a:cubicBezTo>
                  <a:pt x="34" y="53"/>
                  <a:pt x="34" y="54"/>
                  <a:pt x="34" y="55"/>
                </a:cubicBezTo>
                <a:cubicBezTo>
                  <a:pt x="36" y="55"/>
                  <a:pt x="36" y="55"/>
                  <a:pt x="36" y="55"/>
                </a:cubicBezTo>
                <a:cubicBezTo>
                  <a:pt x="36" y="54"/>
                  <a:pt x="36" y="53"/>
                  <a:pt x="36" y="52"/>
                </a:cubicBezTo>
                <a:cubicBezTo>
                  <a:pt x="36" y="51"/>
                  <a:pt x="36" y="50"/>
                  <a:pt x="36" y="49"/>
                </a:cubicBezTo>
                <a:cubicBezTo>
                  <a:pt x="36" y="49"/>
                  <a:pt x="36" y="49"/>
                  <a:pt x="36" y="49"/>
                </a:cubicBezTo>
                <a:cubicBezTo>
                  <a:pt x="36" y="49"/>
                  <a:pt x="36" y="49"/>
                  <a:pt x="36" y="49"/>
                </a:cubicBezTo>
                <a:cubicBezTo>
                  <a:pt x="37" y="48"/>
                  <a:pt x="37" y="48"/>
                  <a:pt x="37" y="47"/>
                </a:cubicBezTo>
                <a:cubicBezTo>
                  <a:pt x="37" y="47"/>
                  <a:pt x="37" y="47"/>
                  <a:pt x="37" y="47"/>
                </a:cubicBezTo>
                <a:cubicBezTo>
                  <a:pt x="39" y="44"/>
                  <a:pt x="39" y="44"/>
                  <a:pt x="39" y="44"/>
                </a:cubicBezTo>
                <a:cubicBezTo>
                  <a:pt x="39" y="44"/>
                  <a:pt x="39" y="44"/>
                  <a:pt x="39" y="44"/>
                </a:cubicBezTo>
                <a:cubicBezTo>
                  <a:pt x="39" y="44"/>
                  <a:pt x="39" y="44"/>
                  <a:pt x="39" y="44"/>
                </a:cubicBezTo>
                <a:cubicBezTo>
                  <a:pt x="40" y="42"/>
                  <a:pt x="42" y="41"/>
                  <a:pt x="43" y="41"/>
                </a:cubicBezTo>
                <a:cubicBezTo>
                  <a:pt x="43" y="41"/>
                  <a:pt x="43" y="41"/>
                  <a:pt x="43" y="41"/>
                </a:cubicBezTo>
                <a:cubicBezTo>
                  <a:pt x="44" y="40"/>
                  <a:pt x="44" y="40"/>
                  <a:pt x="44" y="40"/>
                </a:cubicBezTo>
                <a:cubicBezTo>
                  <a:pt x="45" y="40"/>
                  <a:pt x="45" y="40"/>
                  <a:pt x="45" y="40"/>
                </a:cubicBezTo>
                <a:cubicBezTo>
                  <a:pt x="45" y="39"/>
                  <a:pt x="45" y="39"/>
                  <a:pt x="45" y="39"/>
                </a:cubicBezTo>
                <a:cubicBezTo>
                  <a:pt x="46" y="39"/>
                  <a:pt x="47" y="38"/>
                  <a:pt x="49" y="38"/>
                </a:cubicBezTo>
                <a:cubicBezTo>
                  <a:pt x="51" y="39"/>
                  <a:pt x="53" y="39"/>
                  <a:pt x="55" y="40"/>
                </a:cubicBezTo>
                <a:cubicBezTo>
                  <a:pt x="56" y="40"/>
                  <a:pt x="57" y="40"/>
                  <a:pt x="58" y="40"/>
                </a:cubicBezTo>
                <a:cubicBezTo>
                  <a:pt x="58" y="41"/>
                  <a:pt x="59" y="42"/>
                  <a:pt x="59" y="43"/>
                </a:cubicBezTo>
                <a:cubicBezTo>
                  <a:pt x="59" y="43"/>
                  <a:pt x="59" y="43"/>
                  <a:pt x="59" y="43"/>
                </a:cubicBezTo>
                <a:cubicBezTo>
                  <a:pt x="59" y="44"/>
                  <a:pt x="59" y="44"/>
                  <a:pt x="59" y="44"/>
                </a:cubicBezTo>
                <a:cubicBezTo>
                  <a:pt x="60" y="44"/>
                  <a:pt x="60" y="44"/>
                  <a:pt x="61" y="44"/>
                </a:cubicBezTo>
                <a:cubicBezTo>
                  <a:pt x="61" y="44"/>
                  <a:pt x="61" y="44"/>
                  <a:pt x="61" y="44"/>
                </a:cubicBezTo>
                <a:cubicBezTo>
                  <a:pt x="62" y="44"/>
                  <a:pt x="63" y="43"/>
                  <a:pt x="64" y="43"/>
                </a:cubicBezTo>
                <a:cubicBezTo>
                  <a:pt x="64" y="42"/>
                  <a:pt x="65" y="42"/>
                  <a:pt x="65" y="41"/>
                </a:cubicBezTo>
                <a:cubicBezTo>
                  <a:pt x="66" y="41"/>
                  <a:pt x="66" y="41"/>
                  <a:pt x="66" y="41"/>
                </a:cubicBezTo>
                <a:cubicBezTo>
                  <a:pt x="67" y="41"/>
                  <a:pt x="67" y="41"/>
                  <a:pt x="67" y="41"/>
                </a:cubicBezTo>
                <a:cubicBezTo>
                  <a:pt x="67" y="41"/>
                  <a:pt x="67" y="41"/>
                  <a:pt x="67" y="41"/>
                </a:cubicBezTo>
                <a:cubicBezTo>
                  <a:pt x="67" y="41"/>
                  <a:pt x="67" y="41"/>
                  <a:pt x="67" y="41"/>
                </a:cubicBezTo>
                <a:cubicBezTo>
                  <a:pt x="67" y="41"/>
                  <a:pt x="68" y="41"/>
                  <a:pt x="69" y="40"/>
                </a:cubicBezTo>
                <a:cubicBezTo>
                  <a:pt x="71" y="40"/>
                  <a:pt x="73" y="40"/>
                  <a:pt x="74" y="40"/>
                </a:cubicBezTo>
                <a:cubicBezTo>
                  <a:pt x="76" y="40"/>
                  <a:pt x="78" y="40"/>
                  <a:pt x="80" y="40"/>
                </a:cubicBezTo>
                <a:cubicBezTo>
                  <a:pt x="80" y="41"/>
                  <a:pt x="80" y="41"/>
                  <a:pt x="80" y="41"/>
                </a:cubicBezTo>
                <a:cubicBezTo>
                  <a:pt x="81" y="41"/>
                  <a:pt x="81" y="41"/>
                  <a:pt x="81" y="41"/>
                </a:cubicBezTo>
                <a:cubicBezTo>
                  <a:pt x="81" y="41"/>
                  <a:pt x="81" y="41"/>
                  <a:pt x="81" y="41"/>
                </a:cubicBezTo>
                <a:cubicBezTo>
                  <a:pt x="81" y="41"/>
                  <a:pt x="82" y="41"/>
                  <a:pt x="82" y="41"/>
                </a:cubicBezTo>
                <a:cubicBezTo>
                  <a:pt x="82" y="41"/>
                  <a:pt x="82" y="41"/>
                  <a:pt x="82" y="41"/>
                </a:cubicBezTo>
                <a:cubicBezTo>
                  <a:pt x="83" y="41"/>
                  <a:pt x="84" y="42"/>
                  <a:pt x="85" y="42"/>
                </a:cubicBezTo>
                <a:cubicBezTo>
                  <a:pt x="86" y="42"/>
                  <a:pt x="87" y="42"/>
                  <a:pt x="88" y="43"/>
                </a:cubicBezTo>
                <a:cubicBezTo>
                  <a:pt x="91" y="44"/>
                  <a:pt x="92" y="46"/>
                  <a:pt x="94" y="48"/>
                </a:cubicBezTo>
                <a:cubicBezTo>
                  <a:pt x="94" y="50"/>
                  <a:pt x="94" y="53"/>
                  <a:pt x="94" y="55"/>
                </a:cubicBezTo>
                <a:cubicBezTo>
                  <a:pt x="96" y="55"/>
                  <a:pt x="96" y="55"/>
                  <a:pt x="96" y="55"/>
                </a:cubicBezTo>
                <a:cubicBezTo>
                  <a:pt x="96" y="46"/>
                  <a:pt x="96" y="46"/>
                  <a:pt x="96" y="46"/>
                </a:cubicBezTo>
                <a:cubicBezTo>
                  <a:pt x="97" y="47"/>
                  <a:pt x="98" y="49"/>
                  <a:pt x="98" y="51"/>
                </a:cubicBezTo>
                <a:cubicBezTo>
                  <a:pt x="98" y="52"/>
                  <a:pt x="98" y="52"/>
                  <a:pt x="98" y="52"/>
                </a:cubicBezTo>
                <a:cubicBezTo>
                  <a:pt x="100" y="51"/>
                  <a:pt x="100" y="51"/>
                  <a:pt x="100" y="51"/>
                </a:cubicBezTo>
                <a:cubicBezTo>
                  <a:pt x="104" y="48"/>
                  <a:pt x="109" y="45"/>
                  <a:pt x="114" y="43"/>
                </a:cubicBezTo>
                <a:cubicBezTo>
                  <a:pt x="114" y="44"/>
                  <a:pt x="114" y="44"/>
                  <a:pt x="114" y="44"/>
                </a:cubicBezTo>
                <a:cubicBezTo>
                  <a:pt x="114" y="44"/>
                  <a:pt x="114" y="44"/>
                  <a:pt x="114" y="44"/>
                </a:cubicBezTo>
                <a:cubicBezTo>
                  <a:pt x="114" y="44"/>
                  <a:pt x="113" y="44"/>
                  <a:pt x="113" y="44"/>
                </a:cubicBezTo>
                <a:cubicBezTo>
                  <a:pt x="110" y="46"/>
                  <a:pt x="106" y="48"/>
                  <a:pt x="103" y="51"/>
                </a:cubicBezTo>
                <a:cubicBezTo>
                  <a:pt x="101" y="52"/>
                  <a:pt x="100" y="53"/>
                  <a:pt x="98" y="55"/>
                </a:cubicBezTo>
                <a:cubicBezTo>
                  <a:pt x="101" y="55"/>
                  <a:pt x="101" y="55"/>
                  <a:pt x="101" y="55"/>
                </a:cubicBezTo>
                <a:cubicBezTo>
                  <a:pt x="102" y="54"/>
                  <a:pt x="103" y="53"/>
                  <a:pt x="104" y="53"/>
                </a:cubicBezTo>
                <a:cubicBezTo>
                  <a:pt x="107" y="50"/>
                  <a:pt x="111" y="48"/>
                  <a:pt x="114" y="46"/>
                </a:cubicBezTo>
                <a:cubicBezTo>
                  <a:pt x="114" y="46"/>
                  <a:pt x="114" y="46"/>
                  <a:pt x="114" y="46"/>
                </a:cubicBezTo>
                <a:cubicBezTo>
                  <a:pt x="114" y="46"/>
                  <a:pt x="114" y="46"/>
                  <a:pt x="114" y="46"/>
                </a:cubicBezTo>
                <a:cubicBezTo>
                  <a:pt x="114" y="46"/>
                  <a:pt x="114" y="46"/>
                  <a:pt x="114" y="46"/>
                </a:cubicBezTo>
                <a:cubicBezTo>
                  <a:pt x="115" y="46"/>
                  <a:pt x="115" y="46"/>
                  <a:pt x="115" y="46"/>
                </a:cubicBezTo>
                <a:cubicBezTo>
                  <a:pt x="115" y="46"/>
                  <a:pt x="115" y="45"/>
                  <a:pt x="116" y="45"/>
                </a:cubicBezTo>
                <a:cubicBezTo>
                  <a:pt x="121" y="43"/>
                  <a:pt x="127" y="40"/>
                  <a:pt x="133" y="39"/>
                </a:cubicBezTo>
                <a:cubicBezTo>
                  <a:pt x="133" y="39"/>
                  <a:pt x="133" y="39"/>
                  <a:pt x="133" y="39"/>
                </a:cubicBezTo>
                <a:cubicBezTo>
                  <a:pt x="134" y="39"/>
                  <a:pt x="134" y="39"/>
                  <a:pt x="134" y="39"/>
                </a:cubicBezTo>
                <a:cubicBezTo>
                  <a:pt x="135" y="39"/>
                  <a:pt x="135" y="39"/>
                  <a:pt x="135" y="39"/>
                </a:cubicBezTo>
                <a:cubicBezTo>
                  <a:pt x="135" y="38"/>
                  <a:pt x="135" y="38"/>
                  <a:pt x="135" y="38"/>
                </a:cubicBezTo>
                <a:cubicBezTo>
                  <a:pt x="141" y="36"/>
                  <a:pt x="149" y="35"/>
                  <a:pt x="155" y="35"/>
                </a:cubicBezTo>
                <a:cubicBezTo>
                  <a:pt x="156" y="35"/>
                  <a:pt x="156" y="35"/>
                  <a:pt x="156" y="35"/>
                </a:cubicBezTo>
                <a:cubicBezTo>
                  <a:pt x="157" y="35"/>
                  <a:pt x="159" y="35"/>
                  <a:pt x="161" y="35"/>
                </a:cubicBezTo>
                <a:cubicBezTo>
                  <a:pt x="167" y="35"/>
                  <a:pt x="173" y="35"/>
                  <a:pt x="178" y="36"/>
                </a:cubicBezTo>
                <a:cubicBezTo>
                  <a:pt x="178" y="36"/>
                  <a:pt x="178" y="36"/>
                  <a:pt x="178" y="36"/>
                </a:cubicBezTo>
                <a:cubicBezTo>
                  <a:pt x="179" y="36"/>
                  <a:pt x="179" y="36"/>
                  <a:pt x="179" y="36"/>
                </a:cubicBezTo>
                <a:cubicBezTo>
                  <a:pt x="179" y="36"/>
                  <a:pt x="179" y="36"/>
                  <a:pt x="179" y="36"/>
                </a:cubicBezTo>
                <a:cubicBezTo>
                  <a:pt x="180" y="36"/>
                  <a:pt x="180" y="36"/>
                  <a:pt x="180" y="36"/>
                </a:cubicBezTo>
                <a:cubicBezTo>
                  <a:pt x="180" y="36"/>
                  <a:pt x="180" y="36"/>
                  <a:pt x="180" y="36"/>
                </a:cubicBezTo>
                <a:cubicBezTo>
                  <a:pt x="185" y="37"/>
                  <a:pt x="190" y="39"/>
                  <a:pt x="194" y="40"/>
                </a:cubicBezTo>
                <a:cubicBezTo>
                  <a:pt x="204" y="45"/>
                  <a:pt x="213" y="49"/>
                  <a:pt x="221" y="55"/>
                </a:cubicBezTo>
                <a:cubicBezTo>
                  <a:pt x="225" y="55"/>
                  <a:pt x="225" y="55"/>
                  <a:pt x="225" y="55"/>
                </a:cubicBezTo>
                <a:cubicBezTo>
                  <a:pt x="216" y="48"/>
                  <a:pt x="205" y="43"/>
                  <a:pt x="195" y="38"/>
                </a:cubicBezTo>
                <a:cubicBezTo>
                  <a:pt x="195" y="38"/>
                  <a:pt x="195" y="38"/>
                  <a:pt x="195" y="38"/>
                </a:cubicBezTo>
                <a:cubicBezTo>
                  <a:pt x="195" y="38"/>
                  <a:pt x="195" y="38"/>
                  <a:pt x="195" y="38"/>
                </a:cubicBezTo>
                <a:cubicBezTo>
                  <a:pt x="190" y="37"/>
                  <a:pt x="186" y="35"/>
                  <a:pt x="180" y="34"/>
                </a:cubicBezTo>
                <a:cubicBezTo>
                  <a:pt x="180" y="33"/>
                  <a:pt x="180" y="33"/>
                  <a:pt x="180" y="33"/>
                </a:cubicBezTo>
                <a:cubicBezTo>
                  <a:pt x="182" y="33"/>
                  <a:pt x="185" y="33"/>
                  <a:pt x="187" y="34"/>
                </a:cubicBezTo>
                <a:cubicBezTo>
                  <a:pt x="191" y="36"/>
                  <a:pt x="195" y="37"/>
                  <a:pt x="199" y="39"/>
                </a:cubicBezTo>
                <a:cubicBezTo>
                  <a:pt x="208" y="44"/>
                  <a:pt x="218" y="49"/>
                  <a:pt x="226" y="55"/>
                </a:cubicBezTo>
                <a:cubicBezTo>
                  <a:pt x="229" y="55"/>
                  <a:pt x="229" y="55"/>
                  <a:pt x="229" y="55"/>
                </a:cubicBezTo>
                <a:cubicBezTo>
                  <a:pt x="220" y="48"/>
                  <a:pt x="210" y="42"/>
                  <a:pt x="200" y="37"/>
                </a:cubicBezTo>
                <a:cubicBezTo>
                  <a:pt x="200" y="37"/>
                  <a:pt x="200" y="37"/>
                  <a:pt x="200" y="37"/>
                </a:cubicBezTo>
                <a:cubicBezTo>
                  <a:pt x="200" y="37"/>
                  <a:pt x="200" y="37"/>
                  <a:pt x="200" y="37"/>
                </a:cubicBezTo>
                <a:cubicBezTo>
                  <a:pt x="196" y="35"/>
                  <a:pt x="191" y="34"/>
                  <a:pt x="187" y="32"/>
                </a:cubicBezTo>
                <a:cubicBezTo>
                  <a:pt x="187" y="32"/>
                  <a:pt x="187" y="32"/>
                  <a:pt x="187" y="32"/>
                </a:cubicBezTo>
                <a:cubicBezTo>
                  <a:pt x="187" y="32"/>
                  <a:pt x="187" y="32"/>
                  <a:pt x="187" y="32"/>
                </a:cubicBezTo>
                <a:cubicBezTo>
                  <a:pt x="185" y="31"/>
                  <a:pt x="183" y="31"/>
                  <a:pt x="180" y="31"/>
                </a:cubicBezTo>
                <a:cubicBezTo>
                  <a:pt x="180" y="30"/>
                  <a:pt x="180" y="30"/>
                  <a:pt x="180" y="30"/>
                </a:cubicBezTo>
                <a:cubicBezTo>
                  <a:pt x="179" y="30"/>
                  <a:pt x="179" y="30"/>
                  <a:pt x="179" y="30"/>
                </a:cubicBezTo>
                <a:cubicBezTo>
                  <a:pt x="178" y="30"/>
                  <a:pt x="178" y="30"/>
                  <a:pt x="178" y="30"/>
                </a:cubicBezTo>
                <a:cubicBezTo>
                  <a:pt x="178" y="30"/>
                  <a:pt x="178" y="30"/>
                  <a:pt x="178" y="30"/>
                </a:cubicBezTo>
                <a:cubicBezTo>
                  <a:pt x="173" y="30"/>
                  <a:pt x="167" y="30"/>
                  <a:pt x="161" y="30"/>
                </a:cubicBezTo>
                <a:cubicBezTo>
                  <a:pt x="161" y="30"/>
                  <a:pt x="161" y="30"/>
                  <a:pt x="161" y="30"/>
                </a:cubicBezTo>
                <a:cubicBezTo>
                  <a:pt x="161" y="30"/>
                  <a:pt x="161" y="30"/>
                  <a:pt x="161" y="30"/>
                </a:cubicBezTo>
                <a:cubicBezTo>
                  <a:pt x="159" y="30"/>
                  <a:pt x="158" y="30"/>
                  <a:pt x="156" y="30"/>
                </a:cubicBezTo>
                <a:cubicBezTo>
                  <a:pt x="156" y="30"/>
                  <a:pt x="156" y="30"/>
                  <a:pt x="156" y="30"/>
                </a:cubicBezTo>
                <a:cubicBezTo>
                  <a:pt x="155" y="30"/>
                  <a:pt x="155" y="30"/>
                  <a:pt x="155" y="30"/>
                </a:cubicBezTo>
                <a:cubicBezTo>
                  <a:pt x="154" y="30"/>
                  <a:pt x="154" y="30"/>
                  <a:pt x="154" y="30"/>
                </a:cubicBezTo>
                <a:cubicBezTo>
                  <a:pt x="154" y="30"/>
                  <a:pt x="154" y="30"/>
                  <a:pt x="154" y="30"/>
                </a:cubicBezTo>
                <a:cubicBezTo>
                  <a:pt x="148" y="31"/>
                  <a:pt x="140" y="32"/>
                  <a:pt x="134" y="33"/>
                </a:cubicBezTo>
                <a:cubicBezTo>
                  <a:pt x="134" y="33"/>
                  <a:pt x="133" y="33"/>
                  <a:pt x="133" y="33"/>
                </a:cubicBezTo>
                <a:cubicBezTo>
                  <a:pt x="132" y="34"/>
                  <a:pt x="132" y="34"/>
                  <a:pt x="132" y="34"/>
                </a:cubicBezTo>
                <a:cubicBezTo>
                  <a:pt x="127" y="35"/>
                  <a:pt x="122" y="37"/>
                  <a:pt x="118" y="39"/>
                </a:cubicBezTo>
                <a:cubicBezTo>
                  <a:pt x="118" y="39"/>
                  <a:pt x="118" y="39"/>
                  <a:pt x="118" y="39"/>
                </a:cubicBezTo>
                <a:cubicBezTo>
                  <a:pt x="118" y="39"/>
                  <a:pt x="118" y="39"/>
                  <a:pt x="118" y="39"/>
                </a:cubicBezTo>
                <a:cubicBezTo>
                  <a:pt x="117" y="39"/>
                  <a:pt x="117" y="39"/>
                  <a:pt x="116" y="39"/>
                </a:cubicBezTo>
                <a:cubicBezTo>
                  <a:pt x="116" y="39"/>
                  <a:pt x="116" y="39"/>
                  <a:pt x="116" y="39"/>
                </a:cubicBezTo>
                <a:cubicBezTo>
                  <a:pt x="115" y="40"/>
                  <a:pt x="115" y="40"/>
                  <a:pt x="115" y="40"/>
                </a:cubicBezTo>
                <a:cubicBezTo>
                  <a:pt x="115" y="40"/>
                  <a:pt x="115" y="40"/>
                  <a:pt x="115" y="40"/>
                </a:cubicBezTo>
                <a:cubicBezTo>
                  <a:pt x="110" y="42"/>
                  <a:pt x="105" y="45"/>
                  <a:pt x="100" y="49"/>
                </a:cubicBezTo>
                <a:cubicBezTo>
                  <a:pt x="99" y="46"/>
                  <a:pt x="98" y="44"/>
                  <a:pt x="96" y="43"/>
                </a:cubicBezTo>
                <a:cubicBezTo>
                  <a:pt x="94" y="41"/>
                  <a:pt x="91" y="39"/>
                  <a:pt x="89" y="37"/>
                </a:cubicBezTo>
                <a:cubicBezTo>
                  <a:pt x="89" y="37"/>
                  <a:pt x="89" y="37"/>
                  <a:pt x="89" y="37"/>
                </a:cubicBezTo>
                <a:cubicBezTo>
                  <a:pt x="89" y="37"/>
                  <a:pt x="89" y="37"/>
                  <a:pt x="89" y="37"/>
                </a:cubicBezTo>
                <a:cubicBezTo>
                  <a:pt x="91" y="35"/>
                  <a:pt x="93" y="34"/>
                  <a:pt x="94" y="33"/>
                </a:cubicBezTo>
                <a:cubicBezTo>
                  <a:pt x="94" y="33"/>
                  <a:pt x="94" y="33"/>
                  <a:pt x="94" y="33"/>
                </a:cubicBezTo>
                <a:cubicBezTo>
                  <a:pt x="96" y="32"/>
                  <a:pt x="96" y="32"/>
                  <a:pt x="96" y="32"/>
                </a:cubicBezTo>
                <a:cubicBezTo>
                  <a:pt x="96" y="32"/>
                  <a:pt x="96" y="32"/>
                  <a:pt x="96" y="32"/>
                </a:cubicBezTo>
                <a:cubicBezTo>
                  <a:pt x="96" y="32"/>
                  <a:pt x="96" y="32"/>
                  <a:pt x="96" y="32"/>
                </a:cubicBezTo>
                <a:cubicBezTo>
                  <a:pt x="102" y="28"/>
                  <a:pt x="108" y="25"/>
                  <a:pt x="114" y="23"/>
                </a:cubicBezTo>
                <a:cubicBezTo>
                  <a:pt x="114" y="23"/>
                  <a:pt x="114" y="23"/>
                  <a:pt x="114" y="23"/>
                </a:cubicBezTo>
                <a:cubicBezTo>
                  <a:pt x="116" y="22"/>
                  <a:pt x="116" y="22"/>
                  <a:pt x="116" y="22"/>
                </a:cubicBezTo>
                <a:cubicBezTo>
                  <a:pt x="116" y="22"/>
                  <a:pt x="116" y="22"/>
                  <a:pt x="116" y="22"/>
                </a:cubicBezTo>
                <a:cubicBezTo>
                  <a:pt x="116" y="22"/>
                  <a:pt x="116" y="22"/>
                  <a:pt x="116" y="22"/>
                </a:cubicBezTo>
                <a:cubicBezTo>
                  <a:pt x="122" y="20"/>
                  <a:pt x="127" y="18"/>
                  <a:pt x="133" y="17"/>
                </a:cubicBezTo>
                <a:cubicBezTo>
                  <a:pt x="134" y="17"/>
                  <a:pt x="134" y="17"/>
                  <a:pt x="134" y="17"/>
                </a:cubicBezTo>
                <a:cubicBezTo>
                  <a:pt x="134" y="17"/>
                  <a:pt x="134" y="17"/>
                  <a:pt x="134" y="17"/>
                </a:cubicBezTo>
                <a:cubicBezTo>
                  <a:pt x="135" y="17"/>
                  <a:pt x="135" y="17"/>
                  <a:pt x="135" y="17"/>
                </a:cubicBezTo>
                <a:cubicBezTo>
                  <a:pt x="135" y="16"/>
                  <a:pt x="135" y="16"/>
                  <a:pt x="135" y="16"/>
                </a:cubicBezTo>
                <a:cubicBezTo>
                  <a:pt x="142" y="15"/>
                  <a:pt x="149" y="14"/>
                  <a:pt x="156" y="13"/>
                </a:cubicBezTo>
                <a:cubicBezTo>
                  <a:pt x="156" y="13"/>
                  <a:pt x="156" y="13"/>
                  <a:pt x="156" y="13"/>
                </a:cubicBezTo>
                <a:cubicBezTo>
                  <a:pt x="159" y="13"/>
                  <a:pt x="163" y="13"/>
                  <a:pt x="167" y="13"/>
                </a:cubicBezTo>
                <a:cubicBezTo>
                  <a:pt x="168" y="13"/>
                  <a:pt x="168" y="13"/>
                  <a:pt x="168" y="13"/>
                </a:cubicBezTo>
                <a:cubicBezTo>
                  <a:pt x="172" y="13"/>
                  <a:pt x="175" y="14"/>
                  <a:pt x="179" y="14"/>
                </a:cubicBezTo>
                <a:cubicBezTo>
                  <a:pt x="190" y="17"/>
                  <a:pt x="201" y="21"/>
                  <a:pt x="212" y="26"/>
                </a:cubicBezTo>
                <a:cubicBezTo>
                  <a:pt x="219" y="29"/>
                  <a:pt x="227" y="33"/>
                  <a:pt x="234" y="37"/>
                </a:cubicBezTo>
                <a:cubicBezTo>
                  <a:pt x="234" y="37"/>
                  <a:pt x="234" y="37"/>
                  <a:pt x="234" y="37"/>
                </a:cubicBezTo>
                <a:cubicBezTo>
                  <a:pt x="234" y="37"/>
                  <a:pt x="234" y="37"/>
                  <a:pt x="234" y="37"/>
                </a:cubicBezTo>
                <a:cubicBezTo>
                  <a:pt x="236" y="38"/>
                  <a:pt x="236" y="38"/>
                  <a:pt x="236" y="38"/>
                </a:cubicBezTo>
                <a:cubicBezTo>
                  <a:pt x="236" y="38"/>
                  <a:pt x="236" y="38"/>
                  <a:pt x="236" y="38"/>
                </a:cubicBezTo>
                <a:cubicBezTo>
                  <a:pt x="239" y="40"/>
                  <a:pt x="242" y="43"/>
                  <a:pt x="245" y="45"/>
                </a:cubicBezTo>
                <a:cubicBezTo>
                  <a:pt x="247" y="47"/>
                  <a:pt x="250" y="50"/>
                  <a:pt x="252" y="52"/>
                </a:cubicBezTo>
                <a:cubicBezTo>
                  <a:pt x="253" y="53"/>
                  <a:pt x="253" y="54"/>
                  <a:pt x="254" y="55"/>
                </a:cubicBezTo>
                <a:cubicBezTo>
                  <a:pt x="257" y="55"/>
                  <a:pt x="257" y="55"/>
                  <a:pt x="257" y="55"/>
                </a:cubicBezTo>
                <a:cubicBezTo>
                  <a:pt x="256" y="53"/>
                  <a:pt x="255" y="52"/>
                  <a:pt x="253" y="51"/>
                </a:cubicBezTo>
                <a:cubicBezTo>
                  <a:pt x="253" y="48"/>
                  <a:pt x="253" y="48"/>
                  <a:pt x="253" y="48"/>
                </a:cubicBezTo>
                <a:cubicBezTo>
                  <a:pt x="254" y="49"/>
                  <a:pt x="254" y="50"/>
                  <a:pt x="255" y="51"/>
                </a:cubicBezTo>
                <a:cubicBezTo>
                  <a:pt x="256" y="52"/>
                  <a:pt x="257" y="53"/>
                  <a:pt x="257" y="53"/>
                </a:cubicBezTo>
                <a:cubicBezTo>
                  <a:pt x="258" y="54"/>
                  <a:pt x="258" y="54"/>
                  <a:pt x="258" y="54"/>
                </a:cubicBezTo>
                <a:cubicBezTo>
                  <a:pt x="258" y="54"/>
                  <a:pt x="258" y="54"/>
                  <a:pt x="258" y="54"/>
                </a:cubicBezTo>
                <a:cubicBezTo>
                  <a:pt x="260" y="53"/>
                  <a:pt x="261" y="53"/>
                  <a:pt x="262" y="52"/>
                </a:cubicBezTo>
                <a:cubicBezTo>
                  <a:pt x="262" y="54"/>
                  <a:pt x="262" y="54"/>
                  <a:pt x="262" y="54"/>
                </a:cubicBezTo>
                <a:cubicBezTo>
                  <a:pt x="261" y="54"/>
                  <a:pt x="261" y="54"/>
                  <a:pt x="261" y="55"/>
                </a:cubicBezTo>
                <a:cubicBezTo>
                  <a:pt x="264" y="55"/>
                  <a:pt x="264" y="55"/>
                  <a:pt x="264" y="55"/>
                </a:cubicBezTo>
                <a:cubicBezTo>
                  <a:pt x="264" y="55"/>
                  <a:pt x="264" y="55"/>
                  <a:pt x="264" y="55"/>
                </a:cubicBezTo>
                <a:cubicBezTo>
                  <a:pt x="268" y="50"/>
                  <a:pt x="273" y="48"/>
                  <a:pt x="278" y="44"/>
                </a:cubicBezTo>
                <a:cubicBezTo>
                  <a:pt x="279" y="44"/>
                  <a:pt x="280" y="43"/>
                  <a:pt x="281" y="43"/>
                </a:cubicBezTo>
                <a:cubicBezTo>
                  <a:pt x="281" y="42"/>
                  <a:pt x="283" y="42"/>
                  <a:pt x="284" y="41"/>
                </a:cubicBezTo>
                <a:cubicBezTo>
                  <a:pt x="285" y="41"/>
                  <a:pt x="286" y="41"/>
                  <a:pt x="286" y="41"/>
                </a:cubicBezTo>
                <a:cubicBezTo>
                  <a:pt x="287" y="40"/>
                  <a:pt x="287" y="40"/>
                  <a:pt x="288" y="39"/>
                </a:cubicBezTo>
                <a:cubicBezTo>
                  <a:pt x="289" y="41"/>
                  <a:pt x="289" y="41"/>
                  <a:pt x="289" y="41"/>
                </a:cubicBezTo>
                <a:cubicBezTo>
                  <a:pt x="289" y="40"/>
                  <a:pt x="289" y="40"/>
                  <a:pt x="289" y="40"/>
                </a:cubicBezTo>
                <a:cubicBezTo>
                  <a:pt x="290" y="40"/>
                  <a:pt x="290" y="40"/>
                  <a:pt x="291" y="40"/>
                </a:cubicBezTo>
                <a:cubicBezTo>
                  <a:pt x="290" y="41"/>
                  <a:pt x="289" y="41"/>
                  <a:pt x="288" y="42"/>
                </a:cubicBezTo>
                <a:cubicBezTo>
                  <a:pt x="286" y="42"/>
                  <a:pt x="285" y="43"/>
                  <a:pt x="284" y="44"/>
                </a:cubicBezTo>
                <a:cubicBezTo>
                  <a:pt x="284" y="44"/>
                  <a:pt x="284" y="44"/>
                  <a:pt x="284" y="44"/>
                </a:cubicBezTo>
                <a:cubicBezTo>
                  <a:pt x="284" y="44"/>
                  <a:pt x="284" y="44"/>
                  <a:pt x="284" y="44"/>
                </a:cubicBezTo>
                <a:cubicBezTo>
                  <a:pt x="282" y="45"/>
                  <a:pt x="280" y="46"/>
                  <a:pt x="278" y="47"/>
                </a:cubicBezTo>
                <a:cubicBezTo>
                  <a:pt x="278" y="47"/>
                  <a:pt x="278" y="47"/>
                  <a:pt x="278" y="47"/>
                </a:cubicBezTo>
                <a:cubicBezTo>
                  <a:pt x="277" y="48"/>
                  <a:pt x="277" y="48"/>
                  <a:pt x="277" y="48"/>
                </a:cubicBezTo>
                <a:cubicBezTo>
                  <a:pt x="277" y="48"/>
                  <a:pt x="277" y="48"/>
                  <a:pt x="277" y="48"/>
                </a:cubicBezTo>
                <a:cubicBezTo>
                  <a:pt x="276" y="48"/>
                  <a:pt x="276" y="48"/>
                  <a:pt x="276" y="48"/>
                </a:cubicBezTo>
                <a:cubicBezTo>
                  <a:pt x="276" y="48"/>
                  <a:pt x="276" y="48"/>
                  <a:pt x="276" y="48"/>
                </a:cubicBezTo>
                <a:cubicBezTo>
                  <a:pt x="273" y="50"/>
                  <a:pt x="270" y="52"/>
                  <a:pt x="267" y="55"/>
                </a:cubicBezTo>
                <a:cubicBezTo>
                  <a:pt x="270" y="55"/>
                  <a:pt x="270" y="55"/>
                  <a:pt x="270" y="55"/>
                </a:cubicBezTo>
                <a:cubicBezTo>
                  <a:pt x="272" y="53"/>
                  <a:pt x="274" y="52"/>
                  <a:pt x="276" y="51"/>
                </a:cubicBezTo>
                <a:cubicBezTo>
                  <a:pt x="276" y="52"/>
                  <a:pt x="276" y="52"/>
                  <a:pt x="276" y="52"/>
                </a:cubicBezTo>
                <a:cubicBezTo>
                  <a:pt x="275" y="53"/>
                  <a:pt x="274" y="54"/>
                  <a:pt x="272" y="55"/>
                </a:cubicBezTo>
                <a:cubicBezTo>
                  <a:pt x="276" y="55"/>
                  <a:pt x="276" y="55"/>
                  <a:pt x="276" y="55"/>
                </a:cubicBezTo>
                <a:cubicBezTo>
                  <a:pt x="276" y="55"/>
                  <a:pt x="276" y="54"/>
                  <a:pt x="276" y="54"/>
                </a:cubicBezTo>
                <a:cubicBezTo>
                  <a:pt x="276" y="54"/>
                  <a:pt x="276" y="54"/>
                  <a:pt x="276" y="54"/>
                </a:cubicBezTo>
                <a:cubicBezTo>
                  <a:pt x="278" y="53"/>
                  <a:pt x="278" y="53"/>
                  <a:pt x="278" y="53"/>
                </a:cubicBezTo>
                <a:cubicBezTo>
                  <a:pt x="278" y="53"/>
                  <a:pt x="278" y="53"/>
                  <a:pt x="278" y="53"/>
                </a:cubicBezTo>
                <a:cubicBezTo>
                  <a:pt x="278" y="53"/>
                  <a:pt x="278" y="53"/>
                  <a:pt x="278" y="53"/>
                </a:cubicBezTo>
                <a:cubicBezTo>
                  <a:pt x="281" y="51"/>
                  <a:pt x="284" y="49"/>
                  <a:pt x="287" y="48"/>
                </a:cubicBezTo>
                <a:cubicBezTo>
                  <a:pt x="287" y="48"/>
                  <a:pt x="287" y="48"/>
                  <a:pt x="287" y="48"/>
                </a:cubicBezTo>
                <a:cubicBezTo>
                  <a:pt x="288" y="47"/>
                  <a:pt x="288" y="47"/>
                  <a:pt x="288" y="47"/>
                </a:cubicBezTo>
                <a:cubicBezTo>
                  <a:pt x="289" y="47"/>
                  <a:pt x="289" y="47"/>
                  <a:pt x="289" y="47"/>
                </a:cubicBezTo>
                <a:cubicBezTo>
                  <a:pt x="289" y="47"/>
                  <a:pt x="289" y="47"/>
                  <a:pt x="289" y="47"/>
                </a:cubicBezTo>
                <a:cubicBezTo>
                  <a:pt x="293" y="45"/>
                  <a:pt x="297" y="43"/>
                  <a:pt x="301" y="42"/>
                </a:cubicBezTo>
                <a:cubicBezTo>
                  <a:pt x="301" y="42"/>
                  <a:pt x="301" y="42"/>
                  <a:pt x="301" y="42"/>
                </a:cubicBezTo>
                <a:cubicBezTo>
                  <a:pt x="301" y="41"/>
                  <a:pt x="301" y="41"/>
                  <a:pt x="301" y="41"/>
                </a:cubicBezTo>
                <a:cubicBezTo>
                  <a:pt x="303" y="40"/>
                  <a:pt x="305" y="39"/>
                  <a:pt x="308" y="39"/>
                </a:cubicBezTo>
                <a:cubicBezTo>
                  <a:pt x="309" y="38"/>
                  <a:pt x="309" y="38"/>
                  <a:pt x="309" y="38"/>
                </a:cubicBezTo>
                <a:cubicBezTo>
                  <a:pt x="309" y="38"/>
                  <a:pt x="309" y="38"/>
                  <a:pt x="309" y="38"/>
                </a:cubicBezTo>
                <a:cubicBezTo>
                  <a:pt x="310" y="38"/>
                  <a:pt x="310" y="38"/>
                  <a:pt x="310" y="38"/>
                </a:cubicBezTo>
                <a:cubicBezTo>
                  <a:pt x="310" y="38"/>
                  <a:pt x="310" y="38"/>
                  <a:pt x="310" y="38"/>
                </a:cubicBezTo>
                <a:cubicBezTo>
                  <a:pt x="313" y="37"/>
                  <a:pt x="317" y="36"/>
                  <a:pt x="321" y="36"/>
                </a:cubicBezTo>
                <a:cubicBezTo>
                  <a:pt x="323" y="36"/>
                  <a:pt x="325" y="36"/>
                  <a:pt x="327" y="36"/>
                </a:cubicBezTo>
                <a:cubicBezTo>
                  <a:pt x="327" y="36"/>
                  <a:pt x="327" y="36"/>
                  <a:pt x="327" y="36"/>
                </a:cubicBezTo>
                <a:cubicBezTo>
                  <a:pt x="328" y="36"/>
                  <a:pt x="328" y="36"/>
                  <a:pt x="329" y="36"/>
                </a:cubicBezTo>
                <a:cubicBezTo>
                  <a:pt x="329" y="36"/>
                  <a:pt x="329" y="36"/>
                  <a:pt x="329" y="36"/>
                </a:cubicBezTo>
                <a:cubicBezTo>
                  <a:pt x="330" y="36"/>
                  <a:pt x="330" y="36"/>
                  <a:pt x="330" y="36"/>
                </a:cubicBezTo>
                <a:cubicBezTo>
                  <a:pt x="331" y="36"/>
                  <a:pt x="331" y="36"/>
                  <a:pt x="331" y="36"/>
                </a:cubicBezTo>
                <a:cubicBezTo>
                  <a:pt x="331" y="36"/>
                  <a:pt x="331" y="36"/>
                  <a:pt x="331" y="36"/>
                </a:cubicBezTo>
                <a:cubicBezTo>
                  <a:pt x="331" y="36"/>
                  <a:pt x="332" y="36"/>
                  <a:pt x="332" y="36"/>
                </a:cubicBezTo>
                <a:cubicBezTo>
                  <a:pt x="332" y="36"/>
                  <a:pt x="331" y="37"/>
                  <a:pt x="331" y="37"/>
                </a:cubicBezTo>
                <a:cubicBezTo>
                  <a:pt x="331" y="37"/>
                  <a:pt x="331" y="37"/>
                  <a:pt x="331" y="37"/>
                </a:cubicBezTo>
                <a:cubicBezTo>
                  <a:pt x="329" y="40"/>
                  <a:pt x="329" y="40"/>
                  <a:pt x="329" y="40"/>
                </a:cubicBezTo>
                <a:cubicBezTo>
                  <a:pt x="329" y="40"/>
                  <a:pt x="329" y="40"/>
                  <a:pt x="329" y="40"/>
                </a:cubicBezTo>
                <a:cubicBezTo>
                  <a:pt x="329" y="40"/>
                  <a:pt x="329" y="40"/>
                  <a:pt x="329" y="41"/>
                </a:cubicBezTo>
                <a:cubicBezTo>
                  <a:pt x="328" y="44"/>
                  <a:pt x="327" y="47"/>
                  <a:pt x="327" y="50"/>
                </a:cubicBezTo>
                <a:cubicBezTo>
                  <a:pt x="327" y="51"/>
                  <a:pt x="327" y="53"/>
                  <a:pt x="327" y="54"/>
                </a:cubicBezTo>
                <a:cubicBezTo>
                  <a:pt x="327" y="54"/>
                  <a:pt x="326" y="54"/>
                  <a:pt x="325" y="54"/>
                </a:cubicBezTo>
                <a:cubicBezTo>
                  <a:pt x="325" y="54"/>
                  <a:pt x="325" y="54"/>
                  <a:pt x="325" y="54"/>
                </a:cubicBezTo>
                <a:cubicBezTo>
                  <a:pt x="324" y="54"/>
                  <a:pt x="323" y="54"/>
                  <a:pt x="322" y="54"/>
                </a:cubicBezTo>
                <a:cubicBezTo>
                  <a:pt x="322" y="54"/>
                  <a:pt x="322" y="54"/>
                  <a:pt x="322" y="54"/>
                </a:cubicBezTo>
                <a:cubicBezTo>
                  <a:pt x="321" y="54"/>
                  <a:pt x="321" y="54"/>
                  <a:pt x="321" y="54"/>
                </a:cubicBezTo>
                <a:cubicBezTo>
                  <a:pt x="320" y="54"/>
                  <a:pt x="320" y="54"/>
                  <a:pt x="320" y="54"/>
                </a:cubicBezTo>
                <a:cubicBezTo>
                  <a:pt x="320" y="54"/>
                  <a:pt x="320" y="54"/>
                  <a:pt x="320" y="54"/>
                </a:cubicBezTo>
                <a:cubicBezTo>
                  <a:pt x="319" y="54"/>
                  <a:pt x="319" y="55"/>
                  <a:pt x="318" y="55"/>
                </a:cubicBezTo>
                <a:cubicBezTo>
                  <a:pt x="333" y="55"/>
                  <a:pt x="333" y="55"/>
                  <a:pt x="333" y="55"/>
                </a:cubicBezTo>
                <a:cubicBezTo>
                  <a:pt x="332" y="54"/>
                  <a:pt x="332" y="52"/>
                  <a:pt x="332" y="51"/>
                </a:cubicBezTo>
                <a:cubicBezTo>
                  <a:pt x="332" y="47"/>
                  <a:pt x="333" y="44"/>
                  <a:pt x="335" y="41"/>
                </a:cubicBezTo>
                <a:cubicBezTo>
                  <a:pt x="335" y="41"/>
                  <a:pt x="335" y="41"/>
                  <a:pt x="335" y="41"/>
                </a:cubicBezTo>
                <a:cubicBezTo>
                  <a:pt x="335" y="41"/>
                  <a:pt x="335" y="41"/>
                  <a:pt x="335" y="41"/>
                </a:cubicBezTo>
                <a:cubicBezTo>
                  <a:pt x="336" y="38"/>
                  <a:pt x="338" y="37"/>
                  <a:pt x="340" y="36"/>
                </a:cubicBezTo>
                <a:cubicBezTo>
                  <a:pt x="343" y="35"/>
                  <a:pt x="346" y="35"/>
                  <a:pt x="348" y="34"/>
                </a:cubicBezTo>
                <a:cubicBezTo>
                  <a:pt x="352" y="35"/>
                  <a:pt x="355" y="37"/>
                  <a:pt x="357" y="39"/>
                </a:cubicBezTo>
                <a:cubicBezTo>
                  <a:pt x="357" y="40"/>
                  <a:pt x="357" y="40"/>
                  <a:pt x="357" y="40"/>
                </a:cubicBezTo>
                <a:cubicBezTo>
                  <a:pt x="358" y="40"/>
                  <a:pt x="358" y="40"/>
                  <a:pt x="358" y="40"/>
                </a:cubicBezTo>
                <a:cubicBezTo>
                  <a:pt x="359" y="42"/>
                  <a:pt x="359" y="42"/>
                  <a:pt x="359" y="42"/>
                </a:cubicBezTo>
                <a:cubicBezTo>
                  <a:pt x="359" y="40"/>
                  <a:pt x="359" y="40"/>
                  <a:pt x="359" y="40"/>
                </a:cubicBezTo>
                <a:cubicBezTo>
                  <a:pt x="361" y="40"/>
                  <a:pt x="362" y="41"/>
                  <a:pt x="363" y="41"/>
                </a:cubicBezTo>
                <a:cubicBezTo>
                  <a:pt x="363" y="41"/>
                  <a:pt x="363" y="41"/>
                  <a:pt x="363" y="41"/>
                </a:cubicBezTo>
                <a:cubicBezTo>
                  <a:pt x="364" y="41"/>
                  <a:pt x="364" y="41"/>
                  <a:pt x="364" y="41"/>
                </a:cubicBezTo>
                <a:cubicBezTo>
                  <a:pt x="364" y="41"/>
                  <a:pt x="364" y="41"/>
                  <a:pt x="364" y="41"/>
                </a:cubicBezTo>
                <a:cubicBezTo>
                  <a:pt x="364" y="41"/>
                  <a:pt x="364" y="41"/>
                  <a:pt x="364" y="41"/>
                </a:cubicBezTo>
                <a:cubicBezTo>
                  <a:pt x="366" y="43"/>
                  <a:pt x="366" y="43"/>
                  <a:pt x="366" y="43"/>
                </a:cubicBezTo>
                <a:cubicBezTo>
                  <a:pt x="366" y="42"/>
                  <a:pt x="366" y="42"/>
                  <a:pt x="366" y="42"/>
                </a:cubicBezTo>
                <a:cubicBezTo>
                  <a:pt x="367" y="43"/>
                  <a:pt x="369" y="44"/>
                  <a:pt x="371" y="46"/>
                </a:cubicBezTo>
                <a:cubicBezTo>
                  <a:pt x="372" y="49"/>
                  <a:pt x="373" y="51"/>
                  <a:pt x="373" y="53"/>
                </a:cubicBezTo>
                <a:cubicBezTo>
                  <a:pt x="373" y="54"/>
                  <a:pt x="373" y="54"/>
                  <a:pt x="373" y="55"/>
                </a:cubicBezTo>
                <a:cubicBezTo>
                  <a:pt x="375" y="55"/>
                  <a:pt x="375" y="55"/>
                  <a:pt x="375" y="55"/>
                </a:cubicBezTo>
                <a:cubicBezTo>
                  <a:pt x="375" y="54"/>
                  <a:pt x="375" y="54"/>
                  <a:pt x="375" y="53"/>
                </a:cubicBezTo>
                <a:cubicBezTo>
                  <a:pt x="375" y="50"/>
                  <a:pt x="374" y="47"/>
                  <a:pt x="372" y="45"/>
                </a:cubicBezTo>
                <a:cubicBezTo>
                  <a:pt x="372" y="45"/>
                  <a:pt x="372" y="45"/>
                  <a:pt x="372" y="45"/>
                </a:cubicBezTo>
                <a:cubicBezTo>
                  <a:pt x="372" y="44"/>
                  <a:pt x="372" y="44"/>
                  <a:pt x="372" y="44"/>
                </a:cubicBezTo>
                <a:cubicBezTo>
                  <a:pt x="370" y="43"/>
                  <a:pt x="368" y="41"/>
                  <a:pt x="366" y="40"/>
                </a:cubicBezTo>
                <a:cubicBezTo>
                  <a:pt x="366" y="39"/>
                  <a:pt x="366" y="39"/>
                  <a:pt x="366" y="39"/>
                </a:cubicBezTo>
                <a:cubicBezTo>
                  <a:pt x="368" y="40"/>
                  <a:pt x="370" y="41"/>
                  <a:pt x="372" y="43"/>
                </a:cubicBezTo>
                <a:cubicBezTo>
                  <a:pt x="375" y="46"/>
                  <a:pt x="377" y="49"/>
                  <a:pt x="377" y="53"/>
                </a:cubicBezTo>
                <a:cubicBezTo>
                  <a:pt x="377" y="54"/>
                  <a:pt x="377" y="54"/>
                  <a:pt x="376" y="55"/>
                </a:cubicBezTo>
                <a:cubicBezTo>
                  <a:pt x="379" y="55"/>
                  <a:pt x="379" y="55"/>
                  <a:pt x="379" y="55"/>
                </a:cubicBezTo>
                <a:cubicBezTo>
                  <a:pt x="379" y="54"/>
                  <a:pt x="379" y="54"/>
                  <a:pt x="379" y="53"/>
                </a:cubicBezTo>
                <a:cubicBezTo>
                  <a:pt x="379" y="49"/>
                  <a:pt x="376" y="45"/>
                  <a:pt x="373" y="42"/>
                </a:cubicBezTo>
                <a:cubicBezTo>
                  <a:pt x="371" y="39"/>
                  <a:pt x="369" y="37"/>
                  <a:pt x="366" y="37"/>
                </a:cubicBezTo>
                <a:cubicBezTo>
                  <a:pt x="366" y="36"/>
                  <a:pt x="366" y="36"/>
                  <a:pt x="366" y="36"/>
                </a:cubicBezTo>
                <a:cubicBezTo>
                  <a:pt x="365" y="36"/>
                  <a:pt x="365" y="36"/>
                  <a:pt x="365" y="36"/>
                </a:cubicBezTo>
                <a:cubicBezTo>
                  <a:pt x="364" y="36"/>
                  <a:pt x="364" y="36"/>
                  <a:pt x="364" y="36"/>
                </a:cubicBezTo>
                <a:cubicBezTo>
                  <a:pt x="364" y="36"/>
                  <a:pt x="364" y="36"/>
                  <a:pt x="364" y="36"/>
                </a:cubicBezTo>
                <a:cubicBezTo>
                  <a:pt x="363" y="36"/>
                  <a:pt x="362" y="36"/>
                  <a:pt x="361" y="35"/>
                </a:cubicBezTo>
                <a:cubicBezTo>
                  <a:pt x="361" y="34"/>
                  <a:pt x="360" y="34"/>
                  <a:pt x="359" y="33"/>
                </a:cubicBezTo>
                <a:cubicBezTo>
                  <a:pt x="356" y="31"/>
                  <a:pt x="353" y="30"/>
                  <a:pt x="349" y="30"/>
                </a:cubicBezTo>
                <a:cubicBezTo>
                  <a:pt x="349" y="30"/>
                  <a:pt x="349" y="30"/>
                  <a:pt x="349" y="30"/>
                </a:cubicBezTo>
                <a:cubicBezTo>
                  <a:pt x="345" y="30"/>
                  <a:pt x="341" y="31"/>
                  <a:pt x="337" y="32"/>
                </a:cubicBezTo>
                <a:cubicBezTo>
                  <a:pt x="336" y="29"/>
                  <a:pt x="334" y="27"/>
                  <a:pt x="332" y="25"/>
                </a:cubicBezTo>
                <a:cubicBezTo>
                  <a:pt x="332" y="25"/>
                  <a:pt x="332" y="25"/>
                  <a:pt x="332" y="25"/>
                </a:cubicBezTo>
                <a:cubicBezTo>
                  <a:pt x="331" y="25"/>
                  <a:pt x="331" y="25"/>
                  <a:pt x="331" y="25"/>
                </a:cubicBezTo>
                <a:cubicBezTo>
                  <a:pt x="330" y="24"/>
                  <a:pt x="330" y="24"/>
                  <a:pt x="330" y="24"/>
                </a:cubicBezTo>
                <a:cubicBezTo>
                  <a:pt x="329" y="23"/>
                  <a:pt x="329" y="23"/>
                  <a:pt x="329" y="23"/>
                </a:cubicBezTo>
                <a:cubicBezTo>
                  <a:pt x="329" y="23"/>
                  <a:pt x="329" y="23"/>
                  <a:pt x="329" y="23"/>
                </a:cubicBezTo>
                <a:cubicBezTo>
                  <a:pt x="327" y="22"/>
                  <a:pt x="324" y="22"/>
                  <a:pt x="321" y="21"/>
                </a:cubicBezTo>
                <a:cubicBezTo>
                  <a:pt x="321" y="21"/>
                  <a:pt x="321" y="21"/>
                  <a:pt x="321" y="21"/>
                </a:cubicBezTo>
                <a:cubicBezTo>
                  <a:pt x="320" y="20"/>
                  <a:pt x="319" y="20"/>
                  <a:pt x="318" y="20"/>
                </a:cubicBezTo>
                <a:cubicBezTo>
                  <a:pt x="318" y="20"/>
                  <a:pt x="318" y="20"/>
                  <a:pt x="318" y="20"/>
                </a:cubicBezTo>
                <a:cubicBezTo>
                  <a:pt x="318" y="20"/>
                  <a:pt x="318" y="20"/>
                  <a:pt x="318" y="20"/>
                </a:cubicBezTo>
                <a:cubicBezTo>
                  <a:pt x="315" y="20"/>
                  <a:pt x="312" y="20"/>
                  <a:pt x="310" y="21"/>
                </a:cubicBezTo>
                <a:cubicBezTo>
                  <a:pt x="310" y="20"/>
                  <a:pt x="310" y="20"/>
                  <a:pt x="310" y="20"/>
                </a:cubicBezTo>
                <a:cubicBezTo>
                  <a:pt x="308" y="21"/>
                  <a:pt x="308" y="21"/>
                  <a:pt x="308" y="21"/>
                </a:cubicBezTo>
                <a:cubicBezTo>
                  <a:pt x="308" y="21"/>
                  <a:pt x="308" y="21"/>
                  <a:pt x="308" y="21"/>
                </a:cubicBezTo>
                <a:cubicBezTo>
                  <a:pt x="308" y="21"/>
                  <a:pt x="308" y="21"/>
                  <a:pt x="308" y="21"/>
                </a:cubicBezTo>
                <a:cubicBezTo>
                  <a:pt x="303" y="23"/>
                  <a:pt x="299" y="26"/>
                  <a:pt x="296" y="30"/>
                </a:cubicBezTo>
                <a:cubicBezTo>
                  <a:pt x="295" y="31"/>
                  <a:pt x="295" y="33"/>
                  <a:pt x="294" y="34"/>
                </a:cubicBezTo>
                <a:cubicBezTo>
                  <a:pt x="294" y="34"/>
                  <a:pt x="294" y="34"/>
                  <a:pt x="293" y="35"/>
                </a:cubicBezTo>
                <a:cubicBezTo>
                  <a:pt x="293" y="35"/>
                  <a:pt x="293" y="35"/>
                  <a:pt x="292" y="35"/>
                </a:cubicBezTo>
                <a:cubicBezTo>
                  <a:pt x="292" y="35"/>
                  <a:pt x="291" y="35"/>
                  <a:pt x="291" y="34"/>
                </a:cubicBezTo>
                <a:cubicBezTo>
                  <a:pt x="291" y="34"/>
                  <a:pt x="291" y="34"/>
                  <a:pt x="291" y="34"/>
                </a:cubicBezTo>
                <a:cubicBezTo>
                  <a:pt x="291" y="34"/>
                  <a:pt x="291" y="34"/>
                  <a:pt x="291" y="34"/>
                </a:cubicBezTo>
                <a:cubicBezTo>
                  <a:pt x="292" y="27"/>
                  <a:pt x="296" y="21"/>
                  <a:pt x="296" y="13"/>
                </a:cubicBezTo>
                <a:cubicBezTo>
                  <a:pt x="296" y="12"/>
                  <a:pt x="296" y="11"/>
                  <a:pt x="296" y="10"/>
                </a:cubicBezTo>
                <a:cubicBezTo>
                  <a:pt x="296" y="9"/>
                  <a:pt x="296" y="9"/>
                  <a:pt x="296" y="9"/>
                </a:cubicBezTo>
                <a:cubicBezTo>
                  <a:pt x="296" y="9"/>
                  <a:pt x="296" y="9"/>
                  <a:pt x="296" y="9"/>
                </a:cubicBezTo>
                <a:cubicBezTo>
                  <a:pt x="295" y="6"/>
                  <a:pt x="293" y="3"/>
                  <a:pt x="290" y="0"/>
                </a:cubicBezTo>
              </a:path>
            </a:pathLst>
          </a:custGeom>
          <a:solidFill>
            <a:srgbClr val="E8888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37" name="PA_任意多边形 1469"/>
          <p:cNvSpPr>
            <a:spLocks noEditPoints="1"/>
          </p:cNvSpPr>
          <p:nvPr>
            <p:custDataLst>
              <p:tags r:id="rId202"/>
            </p:custDataLst>
          </p:nvPr>
        </p:nvSpPr>
        <p:spPr bwMode="auto">
          <a:xfrm>
            <a:off x="3924300" y="6797675"/>
            <a:ext cx="2189163" cy="122238"/>
          </a:xfrm>
          <a:custGeom>
            <a:avLst/>
            <a:gdLst>
              <a:gd name="T0" fmla="*/ 9 w 910"/>
              <a:gd name="T1" fmla="*/ 4 h 51"/>
              <a:gd name="T2" fmla="*/ 43 w 910"/>
              <a:gd name="T3" fmla="*/ 35 h 51"/>
              <a:gd name="T4" fmla="*/ 502 w 910"/>
              <a:gd name="T5" fmla="*/ 6 h 51"/>
              <a:gd name="T6" fmla="*/ 793 w 910"/>
              <a:gd name="T7" fmla="*/ 14 h 51"/>
              <a:gd name="T8" fmla="*/ 782 w 910"/>
              <a:gd name="T9" fmla="*/ 9 h 51"/>
              <a:gd name="T10" fmla="*/ 767 w 910"/>
              <a:gd name="T11" fmla="*/ 19 h 51"/>
              <a:gd name="T12" fmla="*/ 767 w 910"/>
              <a:gd name="T13" fmla="*/ 5 h 51"/>
              <a:gd name="T14" fmla="*/ 745 w 910"/>
              <a:gd name="T15" fmla="*/ 27 h 51"/>
              <a:gd name="T16" fmla="*/ 791 w 910"/>
              <a:gd name="T17" fmla="*/ 4 h 51"/>
              <a:gd name="T18" fmla="*/ 796 w 910"/>
              <a:gd name="T19" fmla="*/ 6 h 51"/>
              <a:gd name="T20" fmla="*/ 786 w 910"/>
              <a:gd name="T21" fmla="*/ 6 h 51"/>
              <a:gd name="T22" fmla="*/ 732 w 910"/>
              <a:gd name="T23" fmla="*/ 8 h 51"/>
              <a:gd name="T24" fmla="*/ 719 w 910"/>
              <a:gd name="T25" fmla="*/ 2 h 51"/>
              <a:gd name="T26" fmla="*/ 775 w 910"/>
              <a:gd name="T27" fmla="*/ 35 h 51"/>
              <a:gd name="T28" fmla="*/ 836 w 910"/>
              <a:gd name="T29" fmla="*/ 47 h 51"/>
              <a:gd name="T30" fmla="*/ 831 w 910"/>
              <a:gd name="T31" fmla="*/ 46 h 51"/>
              <a:gd name="T32" fmla="*/ 862 w 910"/>
              <a:gd name="T33" fmla="*/ 49 h 51"/>
              <a:gd name="T34" fmla="*/ 832 w 910"/>
              <a:gd name="T35" fmla="*/ 45 h 51"/>
              <a:gd name="T36" fmla="*/ 734 w 910"/>
              <a:gd name="T37" fmla="*/ 42 h 51"/>
              <a:gd name="T38" fmla="*/ 844 w 910"/>
              <a:gd name="T39" fmla="*/ 46 h 51"/>
              <a:gd name="T40" fmla="*/ 824 w 910"/>
              <a:gd name="T41" fmla="*/ 35 h 51"/>
              <a:gd name="T42" fmla="*/ 833 w 910"/>
              <a:gd name="T43" fmla="*/ 37 h 51"/>
              <a:gd name="T44" fmla="*/ 623 w 910"/>
              <a:gd name="T45" fmla="*/ 35 h 51"/>
              <a:gd name="T46" fmla="*/ 812 w 910"/>
              <a:gd name="T47" fmla="*/ 46 h 51"/>
              <a:gd name="T48" fmla="*/ 525 w 910"/>
              <a:gd name="T49" fmla="*/ 36 h 51"/>
              <a:gd name="T50" fmla="*/ 828 w 910"/>
              <a:gd name="T51" fmla="*/ 30 h 51"/>
              <a:gd name="T52" fmla="*/ 663 w 910"/>
              <a:gd name="T53" fmla="*/ 30 h 51"/>
              <a:gd name="T54" fmla="*/ 826 w 910"/>
              <a:gd name="T55" fmla="*/ 33 h 51"/>
              <a:gd name="T56" fmla="*/ 485 w 910"/>
              <a:gd name="T57" fmla="*/ 24 h 51"/>
              <a:gd name="T58" fmla="*/ 824 w 910"/>
              <a:gd name="T59" fmla="*/ 20 h 51"/>
              <a:gd name="T60" fmla="*/ 515 w 910"/>
              <a:gd name="T61" fmla="*/ 49 h 51"/>
              <a:gd name="T62" fmla="*/ 811 w 910"/>
              <a:gd name="T63" fmla="*/ 16 h 51"/>
              <a:gd name="T64" fmla="*/ 688 w 910"/>
              <a:gd name="T65" fmla="*/ 42 h 51"/>
              <a:gd name="T66" fmla="*/ 863 w 910"/>
              <a:gd name="T67" fmla="*/ 28 h 51"/>
              <a:gd name="T68" fmla="*/ 657 w 910"/>
              <a:gd name="T69" fmla="*/ 12 h 51"/>
              <a:gd name="T70" fmla="*/ 653 w 910"/>
              <a:gd name="T71" fmla="*/ 39 h 51"/>
              <a:gd name="T72" fmla="*/ 530 w 910"/>
              <a:gd name="T73" fmla="*/ 40 h 51"/>
              <a:gd name="T74" fmla="*/ 593 w 910"/>
              <a:gd name="T75" fmla="*/ 22 h 51"/>
              <a:gd name="T76" fmla="*/ 578 w 910"/>
              <a:gd name="T77" fmla="*/ 45 h 51"/>
              <a:gd name="T78" fmla="*/ 882 w 910"/>
              <a:gd name="T79" fmla="*/ 47 h 51"/>
              <a:gd name="T80" fmla="*/ 884 w 910"/>
              <a:gd name="T81" fmla="*/ 8 h 51"/>
              <a:gd name="T82" fmla="*/ 891 w 910"/>
              <a:gd name="T83" fmla="*/ 32 h 51"/>
              <a:gd name="T84" fmla="*/ 899 w 910"/>
              <a:gd name="T85" fmla="*/ 38 h 51"/>
              <a:gd name="T86" fmla="*/ 855 w 910"/>
              <a:gd name="T87" fmla="*/ 9 h 51"/>
              <a:gd name="T88" fmla="*/ 850 w 910"/>
              <a:gd name="T89" fmla="*/ 7 h 51"/>
              <a:gd name="T90" fmla="*/ 839 w 910"/>
              <a:gd name="T91" fmla="*/ 2 h 51"/>
              <a:gd name="T92" fmla="*/ 868 w 910"/>
              <a:gd name="T93" fmla="*/ 29 h 51"/>
              <a:gd name="T94" fmla="*/ 850 w 910"/>
              <a:gd name="T95" fmla="*/ 40 h 51"/>
              <a:gd name="T96" fmla="*/ 816 w 910"/>
              <a:gd name="T97" fmla="*/ 18 h 51"/>
              <a:gd name="T98" fmla="*/ 814 w 910"/>
              <a:gd name="T99" fmla="*/ 23 h 51"/>
              <a:gd name="T100" fmla="*/ 732 w 910"/>
              <a:gd name="T101" fmla="*/ 38 h 51"/>
              <a:gd name="T102" fmla="*/ 728 w 910"/>
              <a:gd name="T103" fmla="*/ 45 h 51"/>
              <a:gd name="T104" fmla="*/ 715 w 910"/>
              <a:gd name="T105" fmla="*/ 45 h 51"/>
              <a:gd name="T106" fmla="*/ 538 w 910"/>
              <a:gd name="T107" fmla="*/ 21 h 51"/>
              <a:gd name="T108" fmla="*/ 547 w 910"/>
              <a:gd name="T109" fmla="*/ 3 h 51"/>
              <a:gd name="T110" fmla="*/ 512 w 910"/>
              <a:gd name="T111" fmla="*/ 23 h 51"/>
              <a:gd name="T112" fmla="*/ 484 w 910"/>
              <a:gd name="T113" fmla="*/ 12 h 51"/>
              <a:gd name="T114" fmla="*/ 480 w 910"/>
              <a:gd name="T115" fmla="*/ 44 h 51"/>
              <a:gd name="T116" fmla="*/ 717 w 910"/>
              <a:gd name="T117" fmla="*/ 51 h 51"/>
              <a:gd name="T118" fmla="*/ 831 w 910"/>
              <a:gd name="T119" fmla="*/ 51 h 51"/>
              <a:gd name="T120" fmla="*/ 904 w 910"/>
              <a:gd name="T121" fmla="*/ 39 h 51"/>
              <a:gd name="T122" fmla="*/ 903 w 910"/>
              <a:gd name="T123" fmla="*/ 21 h 51"/>
              <a:gd name="T124" fmla="*/ 904 w 910"/>
              <a:gd name="T125" fmla="*/ 2 h 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910" h="51">
                <a:moveTo>
                  <a:pt x="41" y="0"/>
                </a:moveTo>
                <a:cubicBezTo>
                  <a:pt x="35" y="0"/>
                  <a:pt x="35" y="0"/>
                  <a:pt x="35" y="0"/>
                </a:cubicBezTo>
                <a:cubicBezTo>
                  <a:pt x="29" y="2"/>
                  <a:pt x="24" y="5"/>
                  <a:pt x="19" y="8"/>
                </a:cubicBezTo>
                <a:cubicBezTo>
                  <a:pt x="19" y="7"/>
                  <a:pt x="19" y="7"/>
                  <a:pt x="19" y="7"/>
                </a:cubicBezTo>
                <a:cubicBezTo>
                  <a:pt x="21" y="6"/>
                  <a:pt x="23" y="4"/>
                  <a:pt x="24" y="4"/>
                </a:cubicBezTo>
                <a:cubicBezTo>
                  <a:pt x="24" y="4"/>
                  <a:pt x="24" y="4"/>
                  <a:pt x="24" y="4"/>
                </a:cubicBezTo>
                <a:cubicBezTo>
                  <a:pt x="24" y="4"/>
                  <a:pt x="24" y="4"/>
                  <a:pt x="24" y="4"/>
                </a:cubicBezTo>
                <a:cubicBezTo>
                  <a:pt x="27" y="2"/>
                  <a:pt x="29" y="1"/>
                  <a:pt x="32" y="0"/>
                </a:cubicBezTo>
                <a:cubicBezTo>
                  <a:pt x="27" y="0"/>
                  <a:pt x="27" y="0"/>
                  <a:pt x="27" y="0"/>
                </a:cubicBezTo>
                <a:cubicBezTo>
                  <a:pt x="26" y="1"/>
                  <a:pt x="24" y="1"/>
                  <a:pt x="23" y="2"/>
                </a:cubicBezTo>
                <a:cubicBezTo>
                  <a:pt x="22" y="3"/>
                  <a:pt x="21" y="3"/>
                  <a:pt x="19" y="4"/>
                </a:cubicBezTo>
                <a:cubicBezTo>
                  <a:pt x="19" y="4"/>
                  <a:pt x="19" y="4"/>
                  <a:pt x="19" y="4"/>
                </a:cubicBezTo>
                <a:cubicBezTo>
                  <a:pt x="18" y="6"/>
                  <a:pt x="18" y="6"/>
                  <a:pt x="18" y="6"/>
                </a:cubicBezTo>
                <a:cubicBezTo>
                  <a:pt x="17" y="6"/>
                  <a:pt x="17" y="6"/>
                  <a:pt x="17" y="6"/>
                </a:cubicBezTo>
                <a:cubicBezTo>
                  <a:pt x="17" y="6"/>
                  <a:pt x="17" y="6"/>
                  <a:pt x="17" y="6"/>
                </a:cubicBezTo>
                <a:cubicBezTo>
                  <a:pt x="16" y="7"/>
                  <a:pt x="16" y="7"/>
                  <a:pt x="15" y="7"/>
                </a:cubicBezTo>
                <a:cubicBezTo>
                  <a:pt x="15" y="7"/>
                  <a:pt x="15" y="7"/>
                  <a:pt x="15" y="7"/>
                </a:cubicBezTo>
                <a:cubicBezTo>
                  <a:pt x="14" y="7"/>
                  <a:pt x="13" y="7"/>
                  <a:pt x="12" y="6"/>
                </a:cubicBezTo>
                <a:cubicBezTo>
                  <a:pt x="12" y="6"/>
                  <a:pt x="12" y="6"/>
                  <a:pt x="12" y="6"/>
                </a:cubicBezTo>
                <a:cubicBezTo>
                  <a:pt x="12" y="6"/>
                  <a:pt x="12" y="6"/>
                  <a:pt x="12" y="6"/>
                </a:cubicBezTo>
                <a:cubicBezTo>
                  <a:pt x="11" y="6"/>
                  <a:pt x="11" y="4"/>
                  <a:pt x="11" y="4"/>
                </a:cubicBezTo>
                <a:cubicBezTo>
                  <a:pt x="11" y="4"/>
                  <a:pt x="11" y="4"/>
                  <a:pt x="11" y="4"/>
                </a:cubicBezTo>
                <a:cubicBezTo>
                  <a:pt x="11" y="4"/>
                  <a:pt x="11" y="4"/>
                  <a:pt x="11" y="4"/>
                </a:cubicBezTo>
                <a:cubicBezTo>
                  <a:pt x="11" y="4"/>
                  <a:pt x="11" y="4"/>
                  <a:pt x="11" y="4"/>
                </a:cubicBezTo>
                <a:cubicBezTo>
                  <a:pt x="12" y="2"/>
                  <a:pt x="13" y="1"/>
                  <a:pt x="15" y="0"/>
                </a:cubicBezTo>
                <a:cubicBezTo>
                  <a:pt x="11" y="0"/>
                  <a:pt x="11" y="0"/>
                  <a:pt x="11" y="0"/>
                </a:cubicBezTo>
                <a:cubicBezTo>
                  <a:pt x="11" y="1"/>
                  <a:pt x="10" y="2"/>
                  <a:pt x="9" y="3"/>
                </a:cubicBezTo>
                <a:cubicBezTo>
                  <a:pt x="9" y="3"/>
                  <a:pt x="9" y="4"/>
                  <a:pt x="9" y="4"/>
                </a:cubicBezTo>
                <a:cubicBezTo>
                  <a:pt x="9" y="6"/>
                  <a:pt x="10" y="7"/>
                  <a:pt x="11" y="8"/>
                </a:cubicBezTo>
                <a:cubicBezTo>
                  <a:pt x="12" y="9"/>
                  <a:pt x="13" y="9"/>
                  <a:pt x="15" y="9"/>
                </a:cubicBezTo>
                <a:cubicBezTo>
                  <a:pt x="15" y="9"/>
                  <a:pt x="15" y="9"/>
                  <a:pt x="15" y="9"/>
                </a:cubicBezTo>
                <a:cubicBezTo>
                  <a:pt x="16" y="9"/>
                  <a:pt x="17" y="9"/>
                  <a:pt x="17" y="8"/>
                </a:cubicBezTo>
                <a:cubicBezTo>
                  <a:pt x="17" y="9"/>
                  <a:pt x="17" y="9"/>
                  <a:pt x="17" y="9"/>
                </a:cubicBezTo>
                <a:cubicBezTo>
                  <a:pt x="17" y="10"/>
                  <a:pt x="17" y="10"/>
                  <a:pt x="17" y="10"/>
                </a:cubicBezTo>
                <a:cubicBezTo>
                  <a:pt x="17" y="10"/>
                  <a:pt x="17" y="10"/>
                  <a:pt x="17" y="10"/>
                </a:cubicBezTo>
                <a:cubicBezTo>
                  <a:pt x="17" y="12"/>
                  <a:pt x="17" y="12"/>
                  <a:pt x="17" y="12"/>
                </a:cubicBezTo>
                <a:cubicBezTo>
                  <a:pt x="17" y="12"/>
                  <a:pt x="17" y="13"/>
                  <a:pt x="17" y="13"/>
                </a:cubicBezTo>
                <a:cubicBezTo>
                  <a:pt x="17" y="14"/>
                  <a:pt x="17" y="14"/>
                  <a:pt x="17" y="14"/>
                </a:cubicBezTo>
                <a:cubicBezTo>
                  <a:pt x="17" y="15"/>
                  <a:pt x="17" y="15"/>
                  <a:pt x="17" y="15"/>
                </a:cubicBezTo>
                <a:cubicBezTo>
                  <a:pt x="17" y="15"/>
                  <a:pt x="16" y="14"/>
                  <a:pt x="16" y="14"/>
                </a:cubicBezTo>
                <a:cubicBezTo>
                  <a:pt x="16" y="14"/>
                  <a:pt x="16" y="14"/>
                  <a:pt x="16" y="14"/>
                </a:cubicBezTo>
                <a:cubicBezTo>
                  <a:pt x="16" y="14"/>
                  <a:pt x="16" y="14"/>
                  <a:pt x="16" y="14"/>
                </a:cubicBezTo>
                <a:cubicBezTo>
                  <a:pt x="12" y="11"/>
                  <a:pt x="9" y="7"/>
                  <a:pt x="6" y="4"/>
                </a:cubicBezTo>
                <a:cubicBezTo>
                  <a:pt x="6" y="1"/>
                  <a:pt x="6" y="1"/>
                  <a:pt x="6" y="1"/>
                </a:cubicBezTo>
                <a:cubicBezTo>
                  <a:pt x="6" y="1"/>
                  <a:pt x="7" y="1"/>
                  <a:pt x="7" y="1"/>
                </a:cubicBezTo>
                <a:cubicBezTo>
                  <a:pt x="7" y="1"/>
                  <a:pt x="7" y="1"/>
                  <a:pt x="7" y="1"/>
                </a:cubicBezTo>
                <a:cubicBezTo>
                  <a:pt x="8" y="1"/>
                  <a:pt x="8" y="1"/>
                  <a:pt x="8" y="1"/>
                </a:cubicBezTo>
                <a:cubicBezTo>
                  <a:pt x="8" y="1"/>
                  <a:pt x="9" y="0"/>
                  <a:pt x="9" y="0"/>
                </a:cubicBezTo>
                <a:cubicBezTo>
                  <a:pt x="4" y="0"/>
                  <a:pt x="4" y="0"/>
                  <a:pt x="4" y="0"/>
                </a:cubicBezTo>
                <a:cubicBezTo>
                  <a:pt x="4" y="1"/>
                  <a:pt x="4" y="1"/>
                  <a:pt x="4" y="1"/>
                </a:cubicBezTo>
                <a:cubicBezTo>
                  <a:pt x="4" y="1"/>
                  <a:pt x="3" y="0"/>
                  <a:pt x="3" y="0"/>
                </a:cubicBezTo>
                <a:cubicBezTo>
                  <a:pt x="0" y="0"/>
                  <a:pt x="0" y="0"/>
                  <a:pt x="0" y="0"/>
                </a:cubicBezTo>
                <a:cubicBezTo>
                  <a:pt x="2" y="1"/>
                  <a:pt x="3" y="3"/>
                  <a:pt x="4" y="5"/>
                </a:cubicBezTo>
                <a:cubicBezTo>
                  <a:pt x="7" y="8"/>
                  <a:pt x="11" y="12"/>
                  <a:pt x="14" y="15"/>
                </a:cubicBezTo>
                <a:cubicBezTo>
                  <a:pt x="15" y="16"/>
                  <a:pt x="16" y="17"/>
                  <a:pt x="18" y="18"/>
                </a:cubicBezTo>
                <a:cubicBezTo>
                  <a:pt x="25" y="25"/>
                  <a:pt x="32" y="34"/>
                  <a:pt x="43" y="35"/>
                </a:cubicBezTo>
                <a:cubicBezTo>
                  <a:pt x="44" y="36"/>
                  <a:pt x="45" y="36"/>
                  <a:pt x="45" y="36"/>
                </a:cubicBezTo>
                <a:cubicBezTo>
                  <a:pt x="45" y="34"/>
                  <a:pt x="45" y="34"/>
                  <a:pt x="45" y="34"/>
                </a:cubicBezTo>
                <a:cubicBezTo>
                  <a:pt x="45" y="34"/>
                  <a:pt x="44" y="34"/>
                  <a:pt x="44" y="33"/>
                </a:cubicBezTo>
                <a:cubicBezTo>
                  <a:pt x="44" y="33"/>
                  <a:pt x="44" y="33"/>
                  <a:pt x="44" y="33"/>
                </a:cubicBezTo>
                <a:cubicBezTo>
                  <a:pt x="44" y="33"/>
                  <a:pt x="44" y="33"/>
                  <a:pt x="44" y="33"/>
                </a:cubicBezTo>
                <a:cubicBezTo>
                  <a:pt x="34" y="32"/>
                  <a:pt x="26" y="24"/>
                  <a:pt x="19" y="17"/>
                </a:cubicBezTo>
                <a:cubicBezTo>
                  <a:pt x="19" y="15"/>
                  <a:pt x="19" y="15"/>
                  <a:pt x="19" y="15"/>
                </a:cubicBezTo>
                <a:cubicBezTo>
                  <a:pt x="20" y="16"/>
                  <a:pt x="20" y="16"/>
                  <a:pt x="20" y="16"/>
                </a:cubicBezTo>
                <a:cubicBezTo>
                  <a:pt x="21" y="16"/>
                  <a:pt x="21" y="16"/>
                  <a:pt x="21" y="16"/>
                </a:cubicBezTo>
                <a:cubicBezTo>
                  <a:pt x="21" y="16"/>
                  <a:pt x="21" y="16"/>
                  <a:pt x="21" y="16"/>
                </a:cubicBezTo>
                <a:cubicBezTo>
                  <a:pt x="29" y="12"/>
                  <a:pt x="37" y="10"/>
                  <a:pt x="45" y="7"/>
                </a:cubicBezTo>
                <a:cubicBezTo>
                  <a:pt x="45" y="5"/>
                  <a:pt x="45" y="5"/>
                  <a:pt x="45" y="5"/>
                </a:cubicBezTo>
                <a:cubicBezTo>
                  <a:pt x="37" y="8"/>
                  <a:pt x="29" y="10"/>
                  <a:pt x="21" y="14"/>
                </a:cubicBezTo>
                <a:cubicBezTo>
                  <a:pt x="20" y="14"/>
                  <a:pt x="20" y="13"/>
                  <a:pt x="19" y="13"/>
                </a:cubicBezTo>
                <a:cubicBezTo>
                  <a:pt x="19" y="13"/>
                  <a:pt x="19" y="13"/>
                  <a:pt x="19" y="13"/>
                </a:cubicBezTo>
                <a:cubicBezTo>
                  <a:pt x="19" y="13"/>
                  <a:pt x="19" y="13"/>
                  <a:pt x="19" y="13"/>
                </a:cubicBezTo>
                <a:cubicBezTo>
                  <a:pt x="19" y="11"/>
                  <a:pt x="19" y="11"/>
                  <a:pt x="19" y="11"/>
                </a:cubicBezTo>
                <a:cubicBezTo>
                  <a:pt x="19" y="11"/>
                  <a:pt x="19" y="11"/>
                  <a:pt x="19" y="11"/>
                </a:cubicBezTo>
                <a:cubicBezTo>
                  <a:pt x="19" y="11"/>
                  <a:pt x="19" y="11"/>
                  <a:pt x="19" y="11"/>
                </a:cubicBezTo>
                <a:cubicBezTo>
                  <a:pt x="19" y="11"/>
                  <a:pt x="19" y="11"/>
                  <a:pt x="19" y="11"/>
                </a:cubicBezTo>
                <a:cubicBezTo>
                  <a:pt x="26" y="6"/>
                  <a:pt x="33" y="2"/>
                  <a:pt x="41" y="0"/>
                </a:cubicBezTo>
                <a:moveTo>
                  <a:pt x="509" y="0"/>
                </a:moveTo>
                <a:cubicBezTo>
                  <a:pt x="507" y="0"/>
                  <a:pt x="507" y="0"/>
                  <a:pt x="507" y="0"/>
                </a:cubicBezTo>
                <a:cubicBezTo>
                  <a:pt x="506" y="0"/>
                  <a:pt x="506" y="1"/>
                  <a:pt x="505" y="1"/>
                </a:cubicBezTo>
                <a:cubicBezTo>
                  <a:pt x="505" y="2"/>
                  <a:pt x="504" y="3"/>
                  <a:pt x="503" y="4"/>
                </a:cubicBezTo>
                <a:cubicBezTo>
                  <a:pt x="501" y="2"/>
                  <a:pt x="499" y="1"/>
                  <a:pt x="498" y="0"/>
                </a:cubicBezTo>
                <a:cubicBezTo>
                  <a:pt x="495" y="0"/>
                  <a:pt x="495" y="0"/>
                  <a:pt x="495" y="0"/>
                </a:cubicBezTo>
                <a:cubicBezTo>
                  <a:pt x="497" y="2"/>
                  <a:pt x="499" y="4"/>
                  <a:pt x="502" y="6"/>
                </a:cubicBezTo>
                <a:cubicBezTo>
                  <a:pt x="502" y="6"/>
                  <a:pt x="502" y="6"/>
                  <a:pt x="502" y="6"/>
                </a:cubicBezTo>
                <a:cubicBezTo>
                  <a:pt x="503" y="6"/>
                  <a:pt x="503" y="6"/>
                  <a:pt x="503" y="6"/>
                </a:cubicBezTo>
                <a:cubicBezTo>
                  <a:pt x="505" y="5"/>
                  <a:pt x="506" y="4"/>
                  <a:pt x="507" y="3"/>
                </a:cubicBezTo>
                <a:cubicBezTo>
                  <a:pt x="508" y="2"/>
                  <a:pt x="508" y="1"/>
                  <a:pt x="509" y="0"/>
                </a:cubicBezTo>
                <a:moveTo>
                  <a:pt x="766" y="32"/>
                </a:moveTo>
                <a:cubicBezTo>
                  <a:pt x="763" y="32"/>
                  <a:pt x="759" y="31"/>
                  <a:pt x="756" y="29"/>
                </a:cubicBezTo>
                <a:cubicBezTo>
                  <a:pt x="757" y="29"/>
                  <a:pt x="759" y="29"/>
                  <a:pt x="761" y="29"/>
                </a:cubicBezTo>
                <a:cubicBezTo>
                  <a:pt x="761" y="29"/>
                  <a:pt x="761" y="29"/>
                  <a:pt x="761" y="29"/>
                </a:cubicBezTo>
                <a:cubicBezTo>
                  <a:pt x="764" y="29"/>
                  <a:pt x="768" y="30"/>
                  <a:pt x="771" y="31"/>
                </a:cubicBezTo>
                <a:cubicBezTo>
                  <a:pt x="769" y="32"/>
                  <a:pt x="768" y="32"/>
                  <a:pt x="766" y="32"/>
                </a:cubicBezTo>
                <a:cubicBezTo>
                  <a:pt x="766" y="32"/>
                  <a:pt x="766" y="32"/>
                  <a:pt x="766" y="32"/>
                </a:cubicBezTo>
                <a:moveTo>
                  <a:pt x="776" y="32"/>
                </a:moveTo>
                <a:cubicBezTo>
                  <a:pt x="776" y="31"/>
                  <a:pt x="776" y="31"/>
                  <a:pt x="776" y="31"/>
                </a:cubicBezTo>
                <a:cubicBezTo>
                  <a:pt x="781" y="29"/>
                  <a:pt x="785" y="25"/>
                  <a:pt x="789" y="22"/>
                </a:cubicBezTo>
                <a:cubicBezTo>
                  <a:pt x="789" y="23"/>
                  <a:pt x="789" y="23"/>
                  <a:pt x="789" y="23"/>
                </a:cubicBezTo>
                <a:cubicBezTo>
                  <a:pt x="784" y="27"/>
                  <a:pt x="780" y="30"/>
                  <a:pt x="776" y="32"/>
                </a:cubicBezTo>
                <a:moveTo>
                  <a:pt x="781" y="22"/>
                </a:moveTo>
                <a:cubicBezTo>
                  <a:pt x="780" y="20"/>
                  <a:pt x="778" y="19"/>
                  <a:pt x="776" y="19"/>
                </a:cubicBezTo>
                <a:cubicBezTo>
                  <a:pt x="776" y="17"/>
                  <a:pt x="776" y="17"/>
                  <a:pt x="776" y="17"/>
                </a:cubicBezTo>
                <a:cubicBezTo>
                  <a:pt x="777" y="17"/>
                  <a:pt x="778" y="18"/>
                  <a:pt x="779" y="18"/>
                </a:cubicBezTo>
                <a:cubicBezTo>
                  <a:pt x="781" y="19"/>
                  <a:pt x="782" y="20"/>
                  <a:pt x="782" y="21"/>
                </a:cubicBezTo>
                <a:cubicBezTo>
                  <a:pt x="782" y="21"/>
                  <a:pt x="782" y="22"/>
                  <a:pt x="781" y="22"/>
                </a:cubicBezTo>
                <a:moveTo>
                  <a:pt x="791" y="22"/>
                </a:moveTo>
                <a:cubicBezTo>
                  <a:pt x="791" y="21"/>
                  <a:pt x="791" y="21"/>
                  <a:pt x="791" y="21"/>
                </a:cubicBezTo>
                <a:cubicBezTo>
                  <a:pt x="792" y="20"/>
                  <a:pt x="794" y="18"/>
                  <a:pt x="794" y="16"/>
                </a:cubicBezTo>
                <a:cubicBezTo>
                  <a:pt x="794" y="15"/>
                  <a:pt x="794" y="15"/>
                  <a:pt x="793" y="14"/>
                </a:cubicBezTo>
                <a:cubicBezTo>
                  <a:pt x="793" y="14"/>
                  <a:pt x="793" y="14"/>
                  <a:pt x="793" y="14"/>
                </a:cubicBezTo>
                <a:cubicBezTo>
                  <a:pt x="793" y="14"/>
                  <a:pt x="793" y="14"/>
                  <a:pt x="793" y="14"/>
                </a:cubicBezTo>
                <a:cubicBezTo>
                  <a:pt x="793" y="13"/>
                  <a:pt x="792" y="13"/>
                  <a:pt x="792" y="12"/>
                </a:cubicBezTo>
                <a:cubicBezTo>
                  <a:pt x="792" y="12"/>
                  <a:pt x="791" y="12"/>
                  <a:pt x="791" y="11"/>
                </a:cubicBezTo>
                <a:cubicBezTo>
                  <a:pt x="791" y="9"/>
                  <a:pt x="791" y="9"/>
                  <a:pt x="791" y="9"/>
                </a:cubicBezTo>
                <a:cubicBezTo>
                  <a:pt x="794" y="12"/>
                  <a:pt x="794" y="12"/>
                  <a:pt x="794" y="12"/>
                </a:cubicBezTo>
                <a:cubicBezTo>
                  <a:pt x="794" y="19"/>
                  <a:pt x="794" y="19"/>
                  <a:pt x="794" y="19"/>
                </a:cubicBezTo>
                <a:cubicBezTo>
                  <a:pt x="793" y="20"/>
                  <a:pt x="792" y="21"/>
                  <a:pt x="791" y="22"/>
                </a:cubicBezTo>
                <a:moveTo>
                  <a:pt x="730" y="16"/>
                </a:moveTo>
                <a:cubicBezTo>
                  <a:pt x="729" y="15"/>
                  <a:pt x="728" y="15"/>
                  <a:pt x="728" y="14"/>
                </a:cubicBezTo>
                <a:cubicBezTo>
                  <a:pt x="728" y="9"/>
                  <a:pt x="728" y="9"/>
                  <a:pt x="728" y="9"/>
                </a:cubicBezTo>
                <a:cubicBezTo>
                  <a:pt x="728" y="9"/>
                  <a:pt x="729" y="8"/>
                  <a:pt x="730" y="8"/>
                </a:cubicBezTo>
                <a:cubicBezTo>
                  <a:pt x="730" y="10"/>
                  <a:pt x="730" y="10"/>
                  <a:pt x="730" y="10"/>
                </a:cubicBezTo>
                <a:cubicBezTo>
                  <a:pt x="729" y="10"/>
                  <a:pt x="729" y="10"/>
                  <a:pt x="729" y="11"/>
                </a:cubicBezTo>
                <a:cubicBezTo>
                  <a:pt x="729" y="11"/>
                  <a:pt x="728" y="12"/>
                  <a:pt x="728" y="12"/>
                </a:cubicBezTo>
                <a:cubicBezTo>
                  <a:pt x="728" y="13"/>
                  <a:pt x="728" y="13"/>
                  <a:pt x="728" y="13"/>
                </a:cubicBezTo>
                <a:cubicBezTo>
                  <a:pt x="728" y="13"/>
                  <a:pt x="728" y="13"/>
                  <a:pt x="728" y="13"/>
                </a:cubicBezTo>
                <a:cubicBezTo>
                  <a:pt x="729" y="13"/>
                  <a:pt x="729" y="14"/>
                  <a:pt x="730" y="14"/>
                </a:cubicBezTo>
                <a:cubicBezTo>
                  <a:pt x="730" y="16"/>
                  <a:pt x="730" y="16"/>
                  <a:pt x="730" y="16"/>
                </a:cubicBezTo>
                <a:moveTo>
                  <a:pt x="742" y="22"/>
                </a:moveTo>
                <a:cubicBezTo>
                  <a:pt x="742" y="22"/>
                  <a:pt x="742" y="22"/>
                  <a:pt x="742" y="22"/>
                </a:cubicBezTo>
                <a:cubicBezTo>
                  <a:pt x="742" y="22"/>
                  <a:pt x="742" y="22"/>
                  <a:pt x="741" y="22"/>
                </a:cubicBezTo>
                <a:cubicBezTo>
                  <a:pt x="741" y="21"/>
                  <a:pt x="740" y="21"/>
                  <a:pt x="739" y="20"/>
                </a:cubicBezTo>
                <a:cubicBezTo>
                  <a:pt x="739" y="20"/>
                  <a:pt x="738" y="19"/>
                  <a:pt x="738" y="19"/>
                </a:cubicBezTo>
                <a:cubicBezTo>
                  <a:pt x="739" y="18"/>
                  <a:pt x="741" y="17"/>
                  <a:pt x="742" y="16"/>
                </a:cubicBezTo>
                <a:cubicBezTo>
                  <a:pt x="744" y="16"/>
                  <a:pt x="746" y="15"/>
                  <a:pt x="748" y="14"/>
                </a:cubicBezTo>
                <a:cubicBezTo>
                  <a:pt x="755" y="10"/>
                  <a:pt x="764" y="8"/>
                  <a:pt x="772" y="8"/>
                </a:cubicBezTo>
                <a:cubicBezTo>
                  <a:pt x="773" y="8"/>
                  <a:pt x="774" y="8"/>
                  <a:pt x="775" y="8"/>
                </a:cubicBezTo>
                <a:cubicBezTo>
                  <a:pt x="777" y="8"/>
                  <a:pt x="780" y="8"/>
                  <a:pt x="782" y="9"/>
                </a:cubicBezTo>
                <a:cubicBezTo>
                  <a:pt x="782" y="9"/>
                  <a:pt x="782" y="9"/>
                  <a:pt x="782" y="9"/>
                </a:cubicBezTo>
                <a:cubicBezTo>
                  <a:pt x="782" y="9"/>
                  <a:pt x="782" y="9"/>
                  <a:pt x="782" y="9"/>
                </a:cubicBezTo>
                <a:cubicBezTo>
                  <a:pt x="785" y="9"/>
                  <a:pt x="787" y="11"/>
                  <a:pt x="789" y="12"/>
                </a:cubicBezTo>
                <a:cubicBezTo>
                  <a:pt x="789" y="13"/>
                  <a:pt x="789" y="13"/>
                  <a:pt x="789" y="13"/>
                </a:cubicBezTo>
                <a:cubicBezTo>
                  <a:pt x="789" y="13"/>
                  <a:pt x="789" y="13"/>
                  <a:pt x="789" y="13"/>
                </a:cubicBezTo>
                <a:cubicBezTo>
                  <a:pt x="791" y="14"/>
                  <a:pt x="791" y="14"/>
                  <a:pt x="791" y="14"/>
                </a:cubicBezTo>
                <a:cubicBezTo>
                  <a:pt x="791" y="14"/>
                  <a:pt x="791" y="14"/>
                  <a:pt x="791" y="14"/>
                </a:cubicBezTo>
                <a:cubicBezTo>
                  <a:pt x="791" y="14"/>
                  <a:pt x="791" y="15"/>
                  <a:pt x="791" y="15"/>
                </a:cubicBezTo>
                <a:cubicBezTo>
                  <a:pt x="792" y="15"/>
                  <a:pt x="792" y="16"/>
                  <a:pt x="792" y="16"/>
                </a:cubicBezTo>
                <a:cubicBezTo>
                  <a:pt x="792" y="17"/>
                  <a:pt x="791" y="19"/>
                  <a:pt x="789" y="20"/>
                </a:cubicBezTo>
                <a:cubicBezTo>
                  <a:pt x="789" y="20"/>
                  <a:pt x="789" y="20"/>
                  <a:pt x="789" y="20"/>
                </a:cubicBezTo>
                <a:cubicBezTo>
                  <a:pt x="789" y="20"/>
                  <a:pt x="789" y="20"/>
                  <a:pt x="789" y="20"/>
                </a:cubicBezTo>
                <a:cubicBezTo>
                  <a:pt x="789" y="20"/>
                  <a:pt x="789" y="20"/>
                  <a:pt x="789" y="20"/>
                </a:cubicBezTo>
                <a:cubicBezTo>
                  <a:pt x="784" y="23"/>
                  <a:pt x="780" y="27"/>
                  <a:pt x="776" y="29"/>
                </a:cubicBezTo>
                <a:cubicBezTo>
                  <a:pt x="776" y="29"/>
                  <a:pt x="776" y="29"/>
                  <a:pt x="776" y="29"/>
                </a:cubicBezTo>
                <a:cubicBezTo>
                  <a:pt x="775" y="29"/>
                  <a:pt x="775" y="29"/>
                  <a:pt x="775" y="29"/>
                </a:cubicBezTo>
                <a:cubicBezTo>
                  <a:pt x="775" y="29"/>
                  <a:pt x="775" y="28"/>
                  <a:pt x="775" y="28"/>
                </a:cubicBezTo>
                <a:cubicBezTo>
                  <a:pt x="775" y="28"/>
                  <a:pt x="775" y="28"/>
                  <a:pt x="775" y="28"/>
                </a:cubicBezTo>
                <a:cubicBezTo>
                  <a:pt x="774" y="27"/>
                  <a:pt x="774" y="27"/>
                  <a:pt x="774" y="27"/>
                </a:cubicBezTo>
                <a:cubicBezTo>
                  <a:pt x="771" y="25"/>
                  <a:pt x="767" y="24"/>
                  <a:pt x="763" y="24"/>
                </a:cubicBezTo>
                <a:cubicBezTo>
                  <a:pt x="759" y="24"/>
                  <a:pt x="755" y="24"/>
                  <a:pt x="752" y="26"/>
                </a:cubicBezTo>
                <a:cubicBezTo>
                  <a:pt x="752" y="26"/>
                  <a:pt x="752" y="26"/>
                  <a:pt x="752" y="26"/>
                </a:cubicBezTo>
                <a:cubicBezTo>
                  <a:pt x="752" y="26"/>
                  <a:pt x="752" y="26"/>
                  <a:pt x="752" y="26"/>
                </a:cubicBezTo>
                <a:cubicBezTo>
                  <a:pt x="751" y="26"/>
                  <a:pt x="750" y="27"/>
                  <a:pt x="749" y="27"/>
                </a:cubicBezTo>
                <a:cubicBezTo>
                  <a:pt x="748" y="27"/>
                  <a:pt x="748" y="27"/>
                  <a:pt x="747" y="26"/>
                </a:cubicBezTo>
                <a:cubicBezTo>
                  <a:pt x="747" y="26"/>
                  <a:pt x="747" y="26"/>
                  <a:pt x="747" y="25"/>
                </a:cubicBezTo>
                <a:cubicBezTo>
                  <a:pt x="747" y="25"/>
                  <a:pt x="747" y="25"/>
                  <a:pt x="747" y="25"/>
                </a:cubicBezTo>
                <a:cubicBezTo>
                  <a:pt x="752" y="22"/>
                  <a:pt x="760" y="19"/>
                  <a:pt x="767" y="19"/>
                </a:cubicBezTo>
                <a:cubicBezTo>
                  <a:pt x="767" y="19"/>
                  <a:pt x="767" y="19"/>
                  <a:pt x="767" y="19"/>
                </a:cubicBezTo>
                <a:cubicBezTo>
                  <a:pt x="769" y="19"/>
                  <a:pt x="772" y="20"/>
                  <a:pt x="774" y="20"/>
                </a:cubicBezTo>
                <a:cubicBezTo>
                  <a:pt x="774" y="20"/>
                  <a:pt x="774" y="20"/>
                  <a:pt x="774" y="20"/>
                </a:cubicBezTo>
                <a:cubicBezTo>
                  <a:pt x="774" y="20"/>
                  <a:pt x="774" y="20"/>
                  <a:pt x="774" y="20"/>
                </a:cubicBezTo>
                <a:cubicBezTo>
                  <a:pt x="776" y="21"/>
                  <a:pt x="776" y="21"/>
                  <a:pt x="776" y="21"/>
                </a:cubicBezTo>
                <a:cubicBezTo>
                  <a:pt x="776" y="21"/>
                  <a:pt x="776" y="21"/>
                  <a:pt x="776" y="21"/>
                </a:cubicBezTo>
                <a:cubicBezTo>
                  <a:pt x="777" y="21"/>
                  <a:pt x="779" y="22"/>
                  <a:pt x="780" y="23"/>
                </a:cubicBezTo>
                <a:cubicBezTo>
                  <a:pt x="781" y="24"/>
                  <a:pt x="781" y="24"/>
                  <a:pt x="781" y="24"/>
                </a:cubicBezTo>
                <a:cubicBezTo>
                  <a:pt x="781" y="24"/>
                  <a:pt x="781" y="24"/>
                  <a:pt x="781" y="24"/>
                </a:cubicBezTo>
                <a:cubicBezTo>
                  <a:pt x="782" y="24"/>
                  <a:pt x="782" y="24"/>
                  <a:pt x="783" y="23"/>
                </a:cubicBezTo>
                <a:cubicBezTo>
                  <a:pt x="783" y="23"/>
                  <a:pt x="784" y="23"/>
                  <a:pt x="784" y="23"/>
                </a:cubicBezTo>
                <a:cubicBezTo>
                  <a:pt x="784" y="22"/>
                  <a:pt x="784" y="22"/>
                  <a:pt x="784" y="21"/>
                </a:cubicBezTo>
                <a:cubicBezTo>
                  <a:pt x="784" y="21"/>
                  <a:pt x="784" y="21"/>
                  <a:pt x="784" y="21"/>
                </a:cubicBezTo>
                <a:cubicBezTo>
                  <a:pt x="784" y="21"/>
                  <a:pt x="784" y="21"/>
                  <a:pt x="784" y="21"/>
                </a:cubicBezTo>
                <a:cubicBezTo>
                  <a:pt x="784" y="19"/>
                  <a:pt x="782" y="18"/>
                  <a:pt x="780" y="17"/>
                </a:cubicBezTo>
                <a:cubicBezTo>
                  <a:pt x="779" y="16"/>
                  <a:pt x="777" y="15"/>
                  <a:pt x="776" y="15"/>
                </a:cubicBezTo>
                <a:cubicBezTo>
                  <a:pt x="776" y="15"/>
                  <a:pt x="776" y="15"/>
                  <a:pt x="776" y="15"/>
                </a:cubicBezTo>
                <a:cubicBezTo>
                  <a:pt x="775" y="15"/>
                  <a:pt x="775" y="15"/>
                  <a:pt x="775" y="15"/>
                </a:cubicBezTo>
                <a:cubicBezTo>
                  <a:pt x="774" y="15"/>
                  <a:pt x="774" y="15"/>
                  <a:pt x="774" y="15"/>
                </a:cubicBezTo>
                <a:cubicBezTo>
                  <a:pt x="772" y="14"/>
                  <a:pt x="770" y="14"/>
                  <a:pt x="768" y="14"/>
                </a:cubicBezTo>
                <a:cubicBezTo>
                  <a:pt x="760" y="14"/>
                  <a:pt x="752" y="17"/>
                  <a:pt x="746" y="20"/>
                </a:cubicBezTo>
                <a:cubicBezTo>
                  <a:pt x="746" y="20"/>
                  <a:pt x="746" y="20"/>
                  <a:pt x="746" y="20"/>
                </a:cubicBezTo>
                <a:cubicBezTo>
                  <a:pt x="746" y="20"/>
                  <a:pt x="746" y="20"/>
                  <a:pt x="746" y="20"/>
                </a:cubicBezTo>
                <a:cubicBezTo>
                  <a:pt x="745" y="20"/>
                  <a:pt x="744" y="21"/>
                  <a:pt x="744" y="22"/>
                </a:cubicBezTo>
                <a:cubicBezTo>
                  <a:pt x="743" y="22"/>
                  <a:pt x="742" y="22"/>
                  <a:pt x="742" y="22"/>
                </a:cubicBezTo>
                <a:moveTo>
                  <a:pt x="734" y="17"/>
                </a:moveTo>
                <a:cubicBezTo>
                  <a:pt x="735" y="17"/>
                  <a:pt x="735" y="17"/>
                  <a:pt x="735" y="17"/>
                </a:cubicBezTo>
                <a:cubicBezTo>
                  <a:pt x="744" y="13"/>
                  <a:pt x="752" y="8"/>
                  <a:pt x="761" y="5"/>
                </a:cubicBezTo>
                <a:cubicBezTo>
                  <a:pt x="763" y="5"/>
                  <a:pt x="765" y="5"/>
                  <a:pt x="767" y="5"/>
                </a:cubicBezTo>
                <a:cubicBezTo>
                  <a:pt x="769" y="5"/>
                  <a:pt x="771" y="5"/>
                  <a:pt x="774" y="5"/>
                </a:cubicBezTo>
                <a:cubicBezTo>
                  <a:pt x="774" y="6"/>
                  <a:pt x="774" y="6"/>
                  <a:pt x="774" y="6"/>
                </a:cubicBezTo>
                <a:cubicBezTo>
                  <a:pt x="773" y="6"/>
                  <a:pt x="773" y="6"/>
                  <a:pt x="772" y="6"/>
                </a:cubicBezTo>
                <a:cubicBezTo>
                  <a:pt x="763" y="6"/>
                  <a:pt x="755" y="8"/>
                  <a:pt x="747" y="12"/>
                </a:cubicBezTo>
                <a:cubicBezTo>
                  <a:pt x="747" y="12"/>
                  <a:pt x="747" y="12"/>
                  <a:pt x="747" y="12"/>
                </a:cubicBezTo>
                <a:cubicBezTo>
                  <a:pt x="747" y="12"/>
                  <a:pt x="747" y="12"/>
                  <a:pt x="747" y="12"/>
                </a:cubicBezTo>
                <a:cubicBezTo>
                  <a:pt x="746" y="13"/>
                  <a:pt x="744" y="14"/>
                  <a:pt x="742" y="14"/>
                </a:cubicBezTo>
                <a:cubicBezTo>
                  <a:pt x="740" y="15"/>
                  <a:pt x="738" y="16"/>
                  <a:pt x="736" y="18"/>
                </a:cubicBezTo>
                <a:cubicBezTo>
                  <a:pt x="736" y="19"/>
                  <a:pt x="736" y="19"/>
                  <a:pt x="736" y="19"/>
                </a:cubicBezTo>
                <a:cubicBezTo>
                  <a:pt x="736" y="19"/>
                  <a:pt x="736" y="19"/>
                  <a:pt x="736" y="19"/>
                </a:cubicBezTo>
                <a:cubicBezTo>
                  <a:pt x="736" y="20"/>
                  <a:pt x="737" y="21"/>
                  <a:pt x="738" y="22"/>
                </a:cubicBezTo>
                <a:cubicBezTo>
                  <a:pt x="739" y="22"/>
                  <a:pt x="739" y="23"/>
                  <a:pt x="740" y="23"/>
                </a:cubicBezTo>
                <a:cubicBezTo>
                  <a:pt x="740" y="23"/>
                  <a:pt x="740" y="23"/>
                  <a:pt x="740" y="23"/>
                </a:cubicBezTo>
                <a:cubicBezTo>
                  <a:pt x="740" y="24"/>
                  <a:pt x="740" y="24"/>
                  <a:pt x="740" y="24"/>
                </a:cubicBezTo>
                <a:cubicBezTo>
                  <a:pt x="741" y="24"/>
                  <a:pt x="741" y="24"/>
                  <a:pt x="742" y="24"/>
                </a:cubicBezTo>
                <a:cubicBezTo>
                  <a:pt x="742" y="24"/>
                  <a:pt x="742" y="24"/>
                  <a:pt x="742" y="24"/>
                </a:cubicBezTo>
                <a:cubicBezTo>
                  <a:pt x="743" y="24"/>
                  <a:pt x="744" y="24"/>
                  <a:pt x="745" y="23"/>
                </a:cubicBezTo>
                <a:cubicBezTo>
                  <a:pt x="745" y="23"/>
                  <a:pt x="746" y="22"/>
                  <a:pt x="747" y="22"/>
                </a:cubicBezTo>
                <a:cubicBezTo>
                  <a:pt x="753" y="19"/>
                  <a:pt x="760" y="16"/>
                  <a:pt x="768" y="16"/>
                </a:cubicBezTo>
                <a:cubicBezTo>
                  <a:pt x="768" y="16"/>
                  <a:pt x="768" y="16"/>
                  <a:pt x="768" y="16"/>
                </a:cubicBezTo>
                <a:cubicBezTo>
                  <a:pt x="770" y="16"/>
                  <a:pt x="772" y="16"/>
                  <a:pt x="774" y="17"/>
                </a:cubicBezTo>
                <a:cubicBezTo>
                  <a:pt x="774" y="18"/>
                  <a:pt x="774" y="18"/>
                  <a:pt x="774" y="18"/>
                </a:cubicBezTo>
                <a:cubicBezTo>
                  <a:pt x="772" y="18"/>
                  <a:pt x="769" y="17"/>
                  <a:pt x="767" y="17"/>
                </a:cubicBezTo>
                <a:cubicBezTo>
                  <a:pt x="759" y="17"/>
                  <a:pt x="751" y="20"/>
                  <a:pt x="746" y="24"/>
                </a:cubicBezTo>
                <a:cubicBezTo>
                  <a:pt x="746" y="24"/>
                  <a:pt x="746" y="24"/>
                  <a:pt x="746" y="24"/>
                </a:cubicBezTo>
                <a:cubicBezTo>
                  <a:pt x="745" y="24"/>
                  <a:pt x="745" y="24"/>
                  <a:pt x="745" y="24"/>
                </a:cubicBezTo>
                <a:cubicBezTo>
                  <a:pt x="745" y="24"/>
                  <a:pt x="745" y="25"/>
                  <a:pt x="745" y="25"/>
                </a:cubicBezTo>
                <a:cubicBezTo>
                  <a:pt x="745" y="26"/>
                  <a:pt x="745" y="27"/>
                  <a:pt x="745" y="27"/>
                </a:cubicBezTo>
                <a:cubicBezTo>
                  <a:pt x="745" y="28"/>
                  <a:pt x="745" y="28"/>
                  <a:pt x="745" y="28"/>
                </a:cubicBezTo>
                <a:cubicBezTo>
                  <a:pt x="746" y="28"/>
                  <a:pt x="746" y="28"/>
                  <a:pt x="746" y="28"/>
                </a:cubicBezTo>
                <a:cubicBezTo>
                  <a:pt x="747" y="28"/>
                  <a:pt x="748" y="29"/>
                  <a:pt x="749" y="29"/>
                </a:cubicBezTo>
                <a:cubicBezTo>
                  <a:pt x="749" y="29"/>
                  <a:pt x="749" y="29"/>
                  <a:pt x="749" y="29"/>
                </a:cubicBezTo>
                <a:cubicBezTo>
                  <a:pt x="750" y="29"/>
                  <a:pt x="752" y="28"/>
                  <a:pt x="753" y="27"/>
                </a:cubicBezTo>
                <a:cubicBezTo>
                  <a:pt x="756" y="26"/>
                  <a:pt x="760" y="26"/>
                  <a:pt x="763" y="26"/>
                </a:cubicBezTo>
                <a:cubicBezTo>
                  <a:pt x="767" y="26"/>
                  <a:pt x="770" y="26"/>
                  <a:pt x="773" y="29"/>
                </a:cubicBezTo>
                <a:cubicBezTo>
                  <a:pt x="773" y="29"/>
                  <a:pt x="773" y="29"/>
                  <a:pt x="773" y="30"/>
                </a:cubicBezTo>
                <a:cubicBezTo>
                  <a:pt x="773" y="30"/>
                  <a:pt x="773" y="30"/>
                  <a:pt x="773" y="30"/>
                </a:cubicBezTo>
                <a:cubicBezTo>
                  <a:pt x="769" y="28"/>
                  <a:pt x="765" y="27"/>
                  <a:pt x="761" y="27"/>
                </a:cubicBezTo>
                <a:cubicBezTo>
                  <a:pt x="758" y="27"/>
                  <a:pt x="755" y="27"/>
                  <a:pt x="753" y="29"/>
                </a:cubicBezTo>
                <a:cubicBezTo>
                  <a:pt x="752" y="30"/>
                  <a:pt x="752" y="30"/>
                  <a:pt x="752" y="30"/>
                </a:cubicBezTo>
                <a:cubicBezTo>
                  <a:pt x="753" y="30"/>
                  <a:pt x="753" y="30"/>
                  <a:pt x="753" y="30"/>
                </a:cubicBezTo>
                <a:cubicBezTo>
                  <a:pt x="757" y="32"/>
                  <a:pt x="762" y="34"/>
                  <a:pt x="766" y="34"/>
                </a:cubicBezTo>
                <a:cubicBezTo>
                  <a:pt x="769" y="34"/>
                  <a:pt x="771" y="33"/>
                  <a:pt x="773" y="32"/>
                </a:cubicBezTo>
                <a:cubicBezTo>
                  <a:pt x="773" y="32"/>
                  <a:pt x="773" y="32"/>
                  <a:pt x="774" y="32"/>
                </a:cubicBezTo>
                <a:cubicBezTo>
                  <a:pt x="774" y="33"/>
                  <a:pt x="774" y="33"/>
                  <a:pt x="774" y="33"/>
                </a:cubicBezTo>
                <a:cubicBezTo>
                  <a:pt x="774" y="33"/>
                  <a:pt x="774" y="33"/>
                  <a:pt x="774" y="33"/>
                </a:cubicBezTo>
                <a:cubicBezTo>
                  <a:pt x="774" y="33"/>
                  <a:pt x="774" y="33"/>
                  <a:pt x="774" y="33"/>
                </a:cubicBezTo>
                <a:cubicBezTo>
                  <a:pt x="771" y="34"/>
                  <a:pt x="768" y="35"/>
                  <a:pt x="765" y="35"/>
                </a:cubicBezTo>
                <a:cubicBezTo>
                  <a:pt x="765" y="35"/>
                  <a:pt x="765" y="35"/>
                  <a:pt x="765" y="35"/>
                </a:cubicBezTo>
                <a:cubicBezTo>
                  <a:pt x="756" y="35"/>
                  <a:pt x="747" y="30"/>
                  <a:pt x="740" y="25"/>
                </a:cubicBezTo>
                <a:cubicBezTo>
                  <a:pt x="737" y="22"/>
                  <a:pt x="734" y="20"/>
                  <a:pt x="732" y="18"/>
                </a:cubicBezTo>
                <a:cubicBezTo>
                  <a:pt x="732" y="16"/>
                  <a:pt x="732" y="16"/>
                  <a:pt x="732" y="16"/>
                </a:cubicBezTo>
                <a:cubicBezTo>
                  <a:pt x="732" y="16"/>
                  <a:pt x="733" y="16"/>
                  <a:pt x="734" y="17"/>
                </a:cubicBezTo>
                <a:cubicBezTo>
                  <a:pt x="734" y="17"/>
                  <a:pt x="734" y="17"/>
                  <a:pt x="734" y="17"/>
                </a:cubicBezTo>
                <a:moveTo>
                  <a:pt x="791" y="6"/>
                </a:moveTo>
                <a:cubicBezTo>
                  <a:pt x="791" y="4"/>
                  <a:pt x="791" y="4"/>
                  <a:pt x="791" y="4"/>
                </a:cubicBezTo>
                <a:cubicBezTo>
                  <a:pt x="791" y="4"/>
                  <a:pt x="791" y="4"/>
                  <a:pt x="791" y="4"/>
                </a:cubicBezTo>
                <a:cubicBezTo>
                  <a:pt x="791" y="4"/>
                  <a:pt x="791" y="4"/>
                  <a:pt x="791" y="4"/>
                </a:cubicBezTo>
                <a:cubicBezTo>
                  <a:pt x="792" y="3"/>
                  <a:pt x="793" y="3"/>
                  <a:pt x="794" y="2"/>
                </a:cubicBezTo>
                <a:cubicBezTo>
                  <a:pt x="794" y="4"/>
                  <a:pt x="794" y="4"/>
                  <a:pt x="794" y="4"/>
                </a:cubicBezTo>
                <a:cubicBezTo>
                  <a:pt x="793" y="5"/>
                  <a:pt x="792" y="5"/>
                  <a:pt x="791" y="6"/>
                </a:cubicBezTo>
                <a:moveTo>
                  <a:pt x="816" y="0"/>
                </a:moveTo>
                <a:cubicBezTo>
                  <a:pt x="814" y="0"/>
                  <a:pt x="814" y="0"/>
                  <a:pt x="814" y="0"/>
                </a:cubicBezTo>
                <a:cubicBezTo>
                  <a:pt x="814" y="0"/>
                  <a:pt x="814" y="0"/>
                  <a:pt x="814" y="0"/>
                </a:cubicBezTo>
                <a:cubicBezTo>
                  <a:pt x="809" y="7"/>
                  <a:pt x="803" y="12"/>
                  <a:pt x="796" y="18"/>
                </a:cubicBezTo>
                <a:cubicBezTo>
                  <a:pt x="796" y="14"/>
                  <a:pt x="796" y="14"/>
                  <a:pt x="796" y="14"/>
                </a:cubicBezTo>
                <a:cubicBezTo>
                  <a:pt x="799" y="14"/>
                  <a:pt x="799" y="14"/>
                  <a:pt x="799" y="14"/>
                </a:cubicBezTo>
                <a:cubicBezTo>
                  <a:pt x="799" y="14"/>
                  <a:pt x="799" y="14"/>
                  <a:pt x="799" y="14"/>
                </a:cubicBezTo>
                <a:cubicBezTo>
                  <a:pt x="799" y="14"/>
                  <a:pt x="799" y="14"/>
                  <a:pt x="799" y="14"/>
                </a:cubicBezTo>
                <a:cubicBezTo>
                  <a:pt x="803" y="11"/>
                  <a:pt x="806" y="8"/>
                  <a:pt x="809" y="4"/>
                </a:cubicBezTo>
                <a:cubicBezTo>
                  <a:pt x="810" y="3"/>
                  <a:pt x="810" y="2"/>
                  <a:pt x="811" y="1"/>
                </a:cubicBezTo>
                <a:cubicBezTo>
                  <a:pt x="811" y="0"/>
                  <a:pt x="811" y="0"/>
                  <a:pt x="812" y="0"/>
                </a:cubicBezTo>
                <a:cubicBezTo>
                  <a:pt x="809" y="0"/>
                  <a:pt x="809" y="0"/>
                  <a:pt x="809" y="0"/>
                </a:cubicBezTo>
                <a:cubicBezTo>
                  <a:pt x="809" y="0"/>
                  <a:pt x="809" y="0"/>
                  <a:pt x="809" y="1"/>
                </a:cubicBezTo>
                <a:cubicBezTo>
                  <a:pt x="808" y="2"/>
                  <a:pt x="808" y="2"/>
                  <a:pt x="807" y="3"/>
                </a:cubicBezTo>
                <a:cubicBezTo>
                  <a:pt x="807" y="3"/>
                  <a:pt x="807" y="3"/>
                  <a:pt x="807" y="3"/>
                </a:cubicBezTo>
                <a:cubicBezTo>
                  <a:pt x="807" y="3"/>
                  <a:pt x="807" y="3"/>
                  <a:pt x="807" y="3"/>
                </a:cubicBezTo>
                <a:cubicBezTo>
                  <a:pt x="805" y="6"/>
                  <a:pt x="801" y="9"/>
                  <a:pt x="798" y="12"/>
                </a:cubicBezTo>
                <a:cubicBezTo>
                  <a:pt x="797" y="12"/>
                  <a:pt x="797" y="12"/>
                  <a:pt x="797" y="12"/>
                </a:cubicBezTo>
                <a:cubicBezTo>
                  <a:pt x="796" y="11"/>
                  <a:pt x="796" y="11"/>
                  <a:pt x="796" y="11"/>
                </a:cubicBezTo>
                <a:cubicBezTo>
                  <a:pt x="792" y="7"/>
                  <a:pt x="792" y="7"/>
                  <a:pt x="792" y="7"/>
                </a:cubicBezTo>
                <a:cubicBezTo>
                  <a:pt x="793" y="7"/>
                  <a:pt x="794" y="7"/>
                  <a:pt x="794" y="7"/>
                </a:cubicBezTo>
                <a:cubicBezTo>
                  <a:pt x="794" y="7"/>
                  <a:pt x="794" y="7"/>
                  <a:pt x="794" y="7"/>
                </a:cubicBezTo>
                <a:cubicBezTo>
                  <a:pt x="796" y="6"/>
                  <a:pt x="796" y="6"/>
                  <a:pt x="796" y="6"/>
                </a:cubicBezTo>
                <a:cubicBezTo>
                  <a:pt x="796" y="6"/>
                  <a:pt x="796" y="6"/>
                  <a:pt x="796" y="6"/>
                </a:cubicBezTo>
                <a:cubicBezTo>
                  <a:pt x="796" y="5"/>
                  <a:pt x="796" y="5"/>
                  <a:pt x="796" y="5"/>
                </a:cubicBezTo>
                <a:cubicBezTo>
                  <a:pt x="796" y="5"/>
                  <a:pt x="796" y="5"/>
                  <a:pt x="796" y="5"/>
                </a:cubicBezTo>
                <a:cubicBezTo>
                  <a:pt x="798" y="4"/>
                  <a:pt x="800" y="2"/>
                  <a:pt x="802" y="0"/>
                </a:cubicBezTo>
                <a:cubicBezTo>
                  <a:pt x="799" y="0"/>
                  <a:pt x="799" y="0"/>
                  <a:pt x="799" y="0"/>
                </a:cubicBezTo>
                <a:cubicBezTo>
                  <a:pt x="798" y="1"/>
                  <a:pt x="797" y="2"/>
                  <a:pt x="796" y="3"/>
                </a:cubicBezTo>
                <a:cubicBezTo>
                  <a:pt x="796" y="1"/>
                  <a:pt x="796" y="1"/>
                  <a:pt x="796" y="1"/>
                </a:cubicBezTo>
                <a:cubicBezTo>
                  <a:pt x="797" y="1"/>
                  <a:pt x="797" y="0"/>
                  <a:pt x="798" y="0"/>
                </a:cubicBezTo>
                <a:cubicBezTo>
                  <a:pt x="795" y="0"/>
                  <a:pt x="795" y="0"/>
                  <a:pt x="795" y="0"/>
                </a:cubicBezTo>
                <a:cubicBezTo>
                  <a:pt x="794" y="0"/>
                  <a:pt x="794" y="0"/>
                  <a:pt x="794" y="0"/>
                </a:cubicBezTo>
                <a:cubicBezTo>
                  <a:pt x="793" y="1"/>
                  <a:pt x="792" y="1"/>
                  <a:pt x="790" y="2"/>
                </a:cubicBezTo>
                <a:cubicBezTo>
                  <a:pt x="790" y="2"/>
                  <a:pt x="790" y="2"/>
                  <a:pt x="790" y="2"/>
                </a:cubicBezTo>
                <a:cubicBezTo>
                  <a:pt x="790" y="2"/>
                  <a:pt x="789" y="1"/>
                  <a:pt x="789" y="1"/>
                </a:cubicBezTo>
                <a:cubicBezTo>
                  <a:pt x="789" y="1"/>
                  <a:pt x="789" y="0"/>
                  <a:pt x="789" y="0"/>
                </a:cubicBezTo>
                <a:cubicBezTo>
                  <a:pt x="787" y="0"/>
                  <a:pt x="787" y="0"/>
                  <a:pt x="787" y="0"/>
                </a:cubicBezTo>
                <a:cubicBezTo>
                  <a:pt x="787" y="0"/>
                  <a:pt x="787" y="0"/>
                  <a:pt x="787" y="0"/>
                </a:cubicBezTo>
                <a:cubicBezTo>
                  <a:pt x="786" y="0"/>
                  <a:pt x="786" y="0"/>
                  <a:pt x="786" y="0"/>
                </a:cubicBezTo>
                <a:cubicBezTo>
                  <a:pt x="787" y="1"/>
                  <a:pt x="787" y="1"/>
                  <a:pt x="787" y="1"/>
                </a:cubicBezTo>
                <a:cubicBezTo>
                  <a:pt x="787" y="2"/>
                  <a:pt x="788" y="3"/>
                  <a:pt x="789" y="4"/>
                </a:cubicBezTo>
                <a:cubicBezTo>
                  <a:pt x="789" y="6"/>
                  <a:pt x="789" y="6"/>
                  <a:pt x="789" y="6"/>
                </a:cubicBezTo>
                <a:cubicBezTo>
                  <a:pt x="789" y="6"/>
                  <a:pt x="789" y="6"/>
                  <a:pt x="789" y="6"/>
                </a:cubicBezTo>
                <a:cubicBezTo>
                  <a:pt x="789" y="6"/>
                  <a:pt x="789" y="6"/>
                  <a:pt x="789" y="6"/>
                </a:cubicBezTo>
                <a:cubicBezTo>
                  <a:pt x="789" y="10"/>
                  <a:pt x="789" y="10"/>
                  <a:pt x="789" y="10"/>
                </a:cubicBezTo>
                <a:cubicBezTo>
                  <a:pt x="787" y="8"/>
                  <a:pt x="785" y="7"/>
                  <a:pt x="782" y="7"/>
                </a:cubicBezTo>
                <a:cubicBezTo>
                  <a:pt x="780" y="6"/>
                  <a:pt x="778" y="6"/>
                  <a:pt x="776" y="6"/>
                </a:cubicBezTo>
                <a:cubicBezTo>
                  <a:pt x="776" y="5"/>
                  <a:pt x="776" y="5"/>
                  <a:pt x="776" y="5"/>
                </a:cubicBezTo>
                <a:cubicBezTo>
                  <a:pt x="779" y="6"/>
                  <a:pt x="782" y="6"/>
                  <a:pt x="785" y="6"/>
                </a:cubicBezTo>
                <a:cubicBezTo>
                  <a:pt x="786" y="6"/>
                  <a:pt x="786" y="6"/>
                  <a:pt x="786" y="6"/>
                </a:cubicBezTo>
                <a:cubicBezTo>
                  <a:pt x="786" y="5"/>
                  <a:pt x="786" y="5"/>
                  <a:pt x="786" y="5"/>
                </a:cubicBezTo>
                <a:cubicBezTo>
                  <a:pt x="786" y="4"/>
                  <a:pt x="785" y="3"/>
                  <a:pt x="785" y="2"/>
                </a:cubicBezTo>
                <a:cubicBezTo>
                  <a:pt x="784" y="2"/>
                  <a:pt x="784" y="2"/>
                  <a:pt x="783" y="2"/>
                </a:cubicBezTo>
                <a:cubicBezTo>
                  <a:pt x="783" y="1"/>
                  <a:pt x="783" y="0"/>
                  <a:pt x="783" y="0"/>
                </a:cubicBezTo>
                <a:cubicBezTo>
                  <a:pt x="780" y="0"/>
                  <a:pt x="780" y="0"/>
                  <a:pt x="780" y="0"/>
                </a:cubicBezTo>
                <a:cubicBezTo>
                  <a:pt x="781" y="0"/>
                  <a:pt x="781" y="1"/>
                  <a:pt x="781" y="2"/>
                </a:cubicBezTo>
                <a:cubicBezTo>
                  <a:pt x="781" y="3"/>
                  <a:pt x="781" y="3"/>
                  <a:pt x="781" y="3"/>
                </a:cubicBezTo>
                <a:cubicBezTo>
                  <a:pt x="782" y="3"/>
                  <a:pt x="782" y="3"/>
                  <a:pt x="782" y="3"/>
                </a:cubicBezTo>
                <a:cubicBezTo>
                  <a:pt x="782" y="4"/>
                  <a:pt x="783" y="4"/>
                  <a:pt x="784" y="4"/>
                </a:cubicBezTo>
                <a:cubicBezTo>
                  <a:pt x="784" y="4"/>
                  <a:pt x="784" y="4"/>
                  <a:pt x="784" y="4"/>
                </a:cubicBezTo>
                <a:cubicBezTo>
                  <a:pt x="781" y="4"/>
                  <a:pt x="778" y="3"/>
                  <a:pt x="775" y="3"/>
                </a:cubicBezTo>
                <a:cubicBezTo>
                  <a:pt x="772" y="3"/>
                  <a:pt x="770" y="3"/>
                  <a:pt x="767" y="3"/>
                </a:cubicBezTo>
                <a:cubicBezTo>
                  <a:pt x="765" y="3"/>
                  <a:pt x="763" y="3"/>
                  <a:pt x="761" y="3"/>
                </a:cubicBezTo>
                <a:cubicBezTo>
                  <a:pt x="761" y="3"/>
                  <a:pt x="761" y="3"/>
                  <a:pt x="761" y="3"/>
                </a:cubicBezTo>
                <a:cubicBezTo>
                  <a:pt x="761" y="3"/>
                  <a:pt x="761" y="3"/>
                  <a:pt x="761" y="3"/>
                </a:cubicBezTo>
                <a:cubicBezTo>
                  <a:pt x="751" y="6"/>
                  <a:pt x="743" y="11"/>
                  <a:pt x="734" y="15"/>
                </a:cubicBezTo>
                <a:cubicBezTo>
                  <a:pt x="733" y="14"/>
                  <a:pt x="732" y="14"/>
                  <a:pt x="731" y="13"/>
                </a:cubicBezTo>
                <a:cubicBezTo>
                  <a:pt x="731" y="13"/>
                  <a:pt x="731" y="13"/>
                  <a:pt x="731" y="13"/>
                </a:cubicBezTo>
                <a:cubicBezTo>
                  <a:pt x="731" y="13"/>
                  <a:pt x="731" y="13"/>
                  <a:pt x="730" y="12"/>
                </a:cubicBezTo>
                <a:cubicBezTo>
                  <a:pt x="730" y="12"/>
                  <a:pt x="731" y="12"/>
                  <a:pt x="731" y="12"/>
                </a:cubicBezTo>
                <a:cubicBezTo>
                  <a:pt x="731" y="11"/>
                  <a:pt x="731" y="11"/>
                  <a:pt x="731" y="10"/>
                </a:cubicBezTo>
                <a:cubicBezTo>
                  <a:pt x="733" y="9"/>
                  <a:pt x="734" y="9"/>
                  <a:pt x="735" y="8"/>
                </a:cubicBezTo>
                <a:cubicBezTo>
                  <a:pt x="749" y="1"/>
                  <a:pt x="749" y="1"/>
                  <a:pt x="749" y="1"/>
                </a:cubicBezTo>
                <a:cubicBezTo>
                  <a:pt x="751" y="1"/>
                  <a:pt x="753" y="0"/>
                  <a:pt x="755" y="0"/>
                </a:cubicBezTo>
                <a:cubicBezTo>
                  <a:pt x="747" y="0"/>
                  <a:pt x="747" y="0"/>
                  <a:pt x="747" y="0"/>
                </a:cubicBezTo>
                <a:cubicBezTo>
                  <a:pt x="734" y="6"/>
                  <a:pt x="734" y="6"/>
                  <a:pt x="734" y="6"/>
                </a:cubicBezTo>
                <a:cubicBezTo>
                  <a:pt x="734" y="6"/>
                  <a:pt x="734" y="6"/>
                  <a:pt x="734" y="6"/>
                </a:cubicBezTo>
                <a:cubicBezTo>
                  <a:pt x="734" y="7"/>
                  <a:pt x="733" y="7"/>
                  <a:pt x="732" y="8"/>
                </a:cubicBezTo>
                <a:cubicBezTo>
                  <a:pt x="732" y="7"/>
                  <a:pt x="732" y="7"/>
                  <a:pt x="732" y="7"/>
                </a:cubicBezTo>
                <a:cubicBezTo>
                  <a:pt x="734" y="5"/>
                  <a:pt x="737" y="4"/>
                  <a:pt x="740" y="2"/>
                </a:cubicBezTo>
                <a:cubicBezTo>
                  <a:pt x="740" y="2"/>
                  <a:pt x="740" y="2"/>
                  <a:pt x="740" y="2"/>
                </a:cubicBezTo>
                <a:cubicBezTo>
                  <a:pt x="740" y="2"/>
                  <a:pt x="740" y="2"/>
                  <a:pt x="740" y="2"/>
                </a:cubicBezTo>
                <a:cubicBezTo>
                  <a:pt x="742" y="1"/>
                  <a:pt x="744" y="1"/>
                  <a:pt x="745" y="0"/>
                </a:cubicBezTo>
                <a:cubicBezTo>
                  <a:pt x="741" y="0"/>
                  <a:pt x="741" y="0"/>
                  <a:pt x="741" y="0"/>
                </a:cubicBezTo>
                <a:cubicBezTo>
                  <a:pt x="740" y="0"/>
                  <a:pt x="740" y="0"/>
                  <a:pt x="739" y="1"/>
                </a:cubicBezTo>
                <a:cubicBezTo>
                  <a:pt x="737" y="2"/>
                  <a:pt x="734" y="3"/>
                  <a:pt x="732" y="4"/>
                </a:cubicBezTo>
                <a:cubicBezTo>
                  <a:pt x="732" y="4"/>
                  <a:pt x="732" y="4"/>
                  <a:pt x="732" y="4"/>
                </a:cubicBezTo>
                <a:cubicBezTo>
                  <a:pt x="730" y="5"/>
                  <a:pt x="730" y="5"/>
                  <a:pt x="730" y="5"/>
                </a:cubicBezTo>
                <a:cubicBezTo>
                  <a:pt x="730" y="5"/>
                  <a:pt x="730" y="5"/>
                  <a:pt x="730" y="5"/>
                </a:cubicBezTo>
                <a:cubicBezTo>
                  <a:pt x="730" y="5"/>
                  <a:pt x="730" y="5"/>
                  <a:pt x="730" y="5"/>
                </a:cubicBezTo>
                <a:cubicBezTo>
                  <a:pt x="729" y="6"/>
                  <a:pt x="728" y="7"/>
                  <a:pt x="727" y="7"/>
                </a:cubicBezTo>
                <a:cubicBezTo>
                  <a:pt x="725" y="6"/>
                  <a:pt x="724" y="5"/>
                  <a:pt x="723" y="4"/>
                </a:cubicBezTo>
                <a:cubicBezTo>
                  <a:pt x="724" y="2"/>
                  <a:pt x="725" y="1"/>
                  <a:pt x="726" y="0"/>
                </a:cubicBezTo>
                <a:cubicBezTo>
                  <a:pt x="726" y="0"/>
                  <a:pt x="726" y="0"/>
                  <a:pt x="726" y="0"/>
                </a:cubicBezTo>
                <a:cubicBezTo>
                  <a:pt x="727" y="0"/>
                  <a:pt x="727" y="0"/>
                  <a:pt x="727" y="0"/>
                </a:cubicBezTo>
                <a:cubicBezTo>
                  <a:pt x="723" y="0"/>
                  <a:pt x="723" y="0"/>
                  <a:pt x="723" y="0"/>
                </a:cubicBezTo>
                <a:cubicBezTo>
                  <a:pt x="722" y="1"/>
                  <a:pt x="721" y="2"/>
                  <a:pt x="721" y="4"/>
                </a:cubicBezTo>
                <a:cubicBezTo>
                  <a:pt x="721" y="4"/>
                  <a:pt x="721" y="4"/>
                  <a:pt x="721" y="4"/>
                </a:cubicBezTo>
                <a:cubicBezTo>
                  <a:pt x="721" y="5"/>
                  <a:pt x="721" y="5"/>
                  <a:pt x="721" y="5"/>
                </a:cubicBezTo>
                <a:cubicBezTo>
                  <a:pt x="722" y="6"/>
                  <a:pt x="724" y="8"/>
                  <a:pt x="726" y="9"/>
                </a:cubicBezTo>
                <a:cubicBezTo>
                  <a:pt x="726" y="9"/>
                  <a:pt x="726" y="9"/>
                  <a:pt x="726" y="9"/>
                </a:cubicBezTo>
                <a:cubicBezTo>
                  <a:pt x="726" y="12"/>
                  <a:pt x="726" y="12"/>
                  <a:pt x="726" y="12"/>
                </a:cubicBezTo>
                <a:cubicBezTo>
                  <a:pt x="723" y="9"/>
                  <a:pt x="720" y="6"/>
                  <a:pt x="717" y="3"/>
                </a:cubicBezTo>
                <a:cubicBezTo>
                  <a:pt x="717" y="1"/>
                  <a:pt x="717" y="1"/>
                  <a:pt x="717" y="1"/>
                </a:cubicBezTo>
                <a:cubicBezTo>
                  <a:pt x="718" y="2"/>
                  <a:pt x="718" y="2"/>
                  <a:pt x="719" y="2"/>
                </a:cubicBezTo>
                <a:cubicBezTo>
                  <a:pt x="719" y="2"/>
                  <a:pt x="719" y="2"/>
                  <a:pt x="719" y="2"/>
                </a:cubicBezTo>
                <a:cubicBezTo>
                  <a:pt x="719" y="2"/>
                  <a:pt x="720" y="2"/>
                  <a:pt x="720" y="2"/>
                </a:cubicBezTo>
                <a:cubicBezTo>
                  <a:pt x="720" y="2"/>
                  <a:pt x="720" y="2"/>
                  <a:pt x="720" y="2"/>
                </a:cubicBezTo>
                <a:cubicBezTo>
                  <a:pt x="720" y="1"/>
                  <a:pt x="720" y="1"/>
                  <a:pt x="720" y="1"/>
                </a:cubicBezTo>
                <a:cubicBezTo>
                  <a:pt x="721" y="1"/>
                  <a:pt x="721" y="0"/>
                  <a:pt x="722" y="0"/>
                </a:cubicBezTo>
                <a:cubicBezTo>
                  <a:pt x="715" y="0"/>
                  <a:pt x="715" y="0"/>
                  <a:pt x="715" y="0"/>
                </a:cubicBezTo>
                <a:cubicBezTo>
                  <a:pt x="715" y="1"/>
                  <a:pt x="715" y="1"/>
                  <a:pt x="715" y="1"/>
                </a:cubicBezTo>
                <a:cubicBezTo>
                  <a:pt x="715" y="1"/>
                  <a:pt x="715" y="0"/>
                  <a:pt x="714" y="0"/>
                </a:cubicBezTo>
                <a:cubicBezTo>
                  <a:pt x="711" y="0"/>
                  <a:pt x="711" y="0"/>
                  <a:pt x="711" y="0"/>
                </a:cubicBezTo>
                <a:cubicBezTo>
                  <a:pt x="713" y="1"/>
                  <a:pt x="714" y="3"/>
                  <a:pt x="716" y="4"/>
                </a:cubicBezTo>
                <a:cubicBezTo>
                  <a:pt x="716" y="4"/>
                  <a:pt x="716" y="4"/>
                  <a:pt x="716" y="4"/>
                </a:cubicBezTo>
                <a:cubicBezTo>
                  <a:pt x="719" y="8"/>
                  <a:pt x="723" y="12"/>
                  <a:pt x="726" y="15"/>
                </a:cubicBezTo>
                <a:cubicBezTo>
                  <a:pt x="726" y="15"/>
                  <a:pt x="726" y="15"/>
                  <a:pt x="726" y="15"/>
                </a:cubicBezTo>
                <a:cubicBezTo>
                  <a:pt x="728" y="17"/>
                  <a:pt x="728" y="17"/>
                  <a:pt x="728" y="17"/>
                </a:cubicBezTo>
                <a:cubicBezTo>
                  <a:pt x="728" y="17"/>
                  <a:pt x="728" y="17"/>
                  <a:pt x="728" y="17"/>
                </a:cubicBezTo>
                <a:cubicBezTo>
                  <a:pt x="728" y="17"/>
                  <a:pt x="729" y="18"/>
                  <a:pt x="730" y="19"/>
                </a:cubicBezTo>
                <a:cubicBezTo>
                  <a:pt x="730" y="19"/>
                  <a:pt x="730" y="19"/>
                  <a:pt x="730" y="19"/>
                </a:cubicBezTo>
                <a:cubicBezTo>
                  <a:pt x="730" y="19"/>
                  <a:pt x="730" y="19"/>
                  <a:pt x="730" y="19"/>
                </a:cubicBezTo>
                <a:cubicBezTo>
                  <a:pt x="732" y="21"/>
                  <a:pt x="732" y="21"/>
                  <a:pt x="732" y="21"/>
                </a:cubicBezTo>
                <a:cubicBezTo>
                  <a:pt x="732" y="20"/>
                  <a:pt x="732" y="20"/>
                  <a:pt x="732" y="20"/>
                </a:cubicBezTo>
                <a:cubicBezTo>
                  <a:pt x="734" y="22"/>
                  <a:pt x="736" y="24"/>
                  <a:pt x="739" y="26"/>
                </a:cubicBezTo>
                <a:cubicBezTo>
                  <a:pt x="739" y="26"/>
                  <a:pt x="739" y="26"/>
                  <a:pt x="739" y="26"/>
                </a:cubicBezTo>
                <a:cubicBezTo>
                  <a:pt x="739" y="26"/>
                  <a:pt x="739" y="26"/>
                  <a:pt x="739" y="26"/>
                </a:cubicBezTo>
                <a:cubicBezTo>
                  <a:pt x="746" y="32"/>
                  <a:pt x="756" y="37"/>
                  <a:pt x="765" y="37"/>
                </a:cubicBezTo>
                <a:cubicBezTo>
                  <a:pt x="768" y="37"/>
                  <a:pt x="771" y="36"/>
                  <a:pt x="774" y="35"/>
                </a:cubicBezTo>
                <a:cubicBezTo>
                  <a:pt x="774" y="36"/>
                  <a:pt x="774" y="36"/>
                  <a:pt x="774" y="36"/>
                </a:cubicBezTo>
                <a:cubicBezTo>
                  <a:pt x="774" y="35"/>
                  <a:pt x="774" y="35"/>
                  <a:pt x="774" y="35"/>
                </a:cubicBezTo>
                <a:cubicBezTo>
                  <a:pt x="775" y="35"/>
                  <a:pt x="775" y="35"/>
                  <a:pt x="775" y="35"/>
                </a:cubicBezTo>
                <a:cubicBezTo>
                  <a:pt x="775" y="35"/>
                  <a:pt x="775" y="35"/>
                  <a:pt x="775" y="35"/>
                </a:cubicBezTo>
                <a:cubicBezTo>
                  <a:pt x="776" y="35"/>
                  <a:pt x="776" y="35"/>
                  <a:pt x="776" y="35"/>
                </a:cubicBezTo>
                <a:cubicBezTo>
                  <a:pt x="776" y="35"/>
                  <a:pt x="776" y="35"/>
                  <a:pt x="776" y="35"/>
                </a:cubicBezTo>
                <a:cubicBezTo>
                  <a:pt x="781" y="32"/>
                  <a:pt x="785" y="28"/>
                  <a:pt x="790" y="25"/>
                </a:cubicBezTo>
                <a:cubicBezTo>
                  <a:pt x="792" y="24"/>
                  <a:pt x="793" y="23"/>
                  <a:pt x="794" y="22"/>
                </a:cubicBezTo>
                <a:cubicBezTo>
                  <a:pt x="794" y="22"/>
                  <a:pt x="794" y="22"/>
                  <a:pt x="794" y="22"/>
                </a:cubicBezTo>
                <a:cubicBezTo>
                  <a:pt x="796" y="21"/>
                  <a:pt x="796" y="21"/>
                  <a:pt x="796" y="21"/>
                </a:cubicBezTo>
                <a:cubicBezTo>
                  <a:pt x="796" y="20"/>
                  <a:pt x="796" y="20"/>
                  <a:pt x="796" y="20"/>
                </a:cubicBezTo>
                <a:cubicBezTo>
                  <a:pt x="796" y="20"/>
                  <a:pt x="796" y="20"/>
                  <a:pt x="796" y="20"/>
                </a:cubicBezTo>
                <a:cubicBezTo>
                  <a:pt x="803" y="14"/>
                  <a:pt x="810" y="8"/>
                  <a:pt x="815" y="1"/>
                </a:cubicBezTo>
                <a:cubicBezTo>
                  <a:pt x="816" y="1"/>
                  <a:pt x="816" y="1"/>
                  <a:pt x="816" y="1"/>
                </a:cubicBezTo>
                <a:cubicBezTo>
                  <a:pt x="816" y="0"/>
                  <a:pt x="816" y="0"/>
                  <a:pt x="816" y="0"/>
                </a:cubicBezTo>
                <a:cubicBezTo>
                  <a:pt x="815" y="0"/>
                  <a:pt x="815" y="0"/>
                  <a:pt x="815" y="0"/>
                </a:cubicBezTo>
                <a:cubicBezTo>
                  <a:pt x="816" y="0"/>
                  <a:pt x="816" y="0"/>
                  <a:pt x="816" y="0"/>
                </a:cubicBezTo>
                <a:cubicBezTo>
                  <a:pt x="816" y="0"/>
                  <a:pt x="816" y="0"/>
                  <a:pt x="816" y="0"/>
                </a:cubicBezTo>
                <a:moveTo>
                  <a:pt x="729" y="47"/>
                </a:moveTo>
                <a:cubicBezTo>
                  <a:pt x="729" y="47"/>
                  <a:pt x="729" y="47"/>
                  <a:pt x="730" y="47"/>
                </a:cubicBezTo>
                <a:cubicBezTo>
                  <a:pt x="730" y="49"/>
                  <a:pt x="730" y="49"/>
                  <a:pt x="730" y="49"/>
                </a:cubicBezTo>
                <a:cubicBezTo>
                  <a:pt x="729" y="49"/>
                  <a:pt x="728" y="49"/>
                  <a:pt x="728" y="49"/>
                </a:cubicBezTo>
                <a:cubicBezTo>
                  <a:pt x="728" y="47"/>
                  <a:pt x="728" y="47"/>
                  <a:pt x="728" y="47"/>
                </a:cubicBezTo>
                <a:cubicBezTo>
                  <a:pt x="728" y="47"/>
                  <a:pt x="728" y="47"/>
                  <a:pt x="729" y="47"/>
                </a:cubicBezTo>
                <a:moveTo>
                  <a:pt x="776" y="49"/>
                </a:moveTo>
                <a:cubicBezTo>
                  <a:pt x="776" y="47"/>
                  <a:pt x="776" y="47"/>
                  <a:pt x="776" y="47"/>
                </a:cubicBezTo>
                <a:cubicBezTo>
                  <a:pt x="780" y="47"/>
                  <a:pt x="784" y="47"/>
                  <a:pt x="789" y="47"/>
                </a:cubicBezTo>
                <a:cubicBezTo>
                  <a:pt x="789" y="49"/>
                  <a:pt x="789" y="49"/>
                  <a:pt x="789" y="49"/>
                </a:cubicBezTo>
                <a:cubicBezTo>
                  <a:pt x="784" y="49"/>
                  <a:pt x="780" y="49"/>
                  <a:pt x="776" y="49"/>
                </a:cubicBezTo>
                <a:moveTo>
                  <a:pt x="833" y="49"/>
                </a:moveTo>
                <a:cubicBezTo>
                  <a:pt x="833" y="47"/>
                  <a:pt x="833" y="47"/>
                  <a:pt x="833" y="47"/>
                </a:cubicBezTo>
                <a:cubicBezTo>
                  <a:pt x="834" y="47"/>
                  <a:pt x="835" y="47"/>
                  <a:pt x="836" y="47"/>
                </a:cubicBezTo>
                <a:cubicBezTo>
                  <a:pt x="836" y="49"/>
                  <a:pt x="836" y="49"/>
                  <a:pt x="836" y="49"/>
                </a:cubicBezTo>
                <a:cubicBezTo>
                  <a:pt x="835" y="49"/>
                  <a:pt x="834" y="49"/>
                  <a:pt x="833" y="49"/>
                </a:cubicBezTo>
                <a:moveTo>
                  <a:pt x="850" y="49"/>
                </a:moveTo>
                <a:cubicBezTo>
                  <a:pt x="850" y="47"/>
                  <a:pt x="850" y="47"/>
                  <a:pt x="850" y="47"/>
                </a:cubicBezTo>
                <a:cubicBezTo>
                  <a:pt x="860" y="47"/>
                  <a:pt x="860" y="47"/>
                  <a:pt x="860" y="47"/>
                </a:cubicBezTo>
                <a:cubicBezTo>
                  <a:pt x="860" y="49"/>
                  <a:pt x="860" y="49"/>
                  <a:pt x="860" y="49"/>
                </a:cubicBezTo>
                <a:cubicBezTo>
                  <a:pt x="857" y="49"/>
                  <a:pt x="853" y="49"/>
                  <a:pt x="850" y="49"/>
                </a:cubicBezTo>
                <a:moveTo>
                  <a:pt x="816" y="49"/>
                </a:moveTo>
                <a:cubicBezTo>
                  <a:pt x="816" y="47"/>
                  <a:pt x="816" y="47"/>
                  <a:pt x="816" y="47"/>
                </a:cubicBezTo>
                <a:cubicBezTo>
                  <a:pt x="817" y="47"/>
                  <a:pt x="818" y="47"/>
                  <a:pt x="820" y="47"/>
                </a:cubicBezTo>
                <a:cubicBezTo>
                  <a:pt x="820" y="47"/>
                  <a:pt x="820" y="47"/>
                  <a:pt x="820" y="47"/>
                </a:cubicBezTo>
                <a:cubicBezTo>
                  <a:pt x="821" y="47"/>
                  <a:pt x="823" y="47"/>
                  <a:pt x="824" y="47"/>
                </a:cubicBezTo>
                <a:cubicBezTo>
                  <a:pt x="824" y="49"/>
                  <a:pt x="824" y="49"/>
                  <a:pt x="824" y="49"/>
                </a:cubicBezTo>
                <a:cubicBezTo>
                  <a:pt x="821" y="49"/>
                  <a:pt x="819" y="49"/>
                  <a:pt x="816" y="49"/>
                </a:cubicBezTo>
                <a:moveTo>
                  <a:pt x="838" y="49"/>
                </a:moveTo>
                <a:cubicBezTo>
                  <a:pt x="838" y="47"/>
                  <a:pt x="838" y="47"/>
                  <a:pt x="838" y="47"/>
                </a:cubicBezTo>
                <a:cubicBezTo>
                  <a:pt x="838" y="47"/>
                  <a:pt x="839" y="47"/>
                  <a:pt x="839" y="47"/>
                </a:cubicBezTo>
                <a:cubicBezTo>
                  <a:pt x="839" y="49"/>
                  <a:pt x="839" y="49"/>
                  <a:pt x="839" y="49"/>
                </a:cubicBezTo>
                <a:cubicBezTo>
                  <a:pt x="839" y="49"/>
                  <a:pt x="838" y="49"/>
                  <a:pt x="838" y="49"/>
                </a:cubicBezTo>
                <a:moveTo>
                  <a:pt x="517" y="49"/>
                </a:moveTo>
                <a:cubicBezTo>
                  <a:pt x="517" y="47"/>
                  <a:pt x="517" y="47"/>
                  <a:pt x="517" y="47"/>
                </a:cubicBezTo>
                <a:cubicBezTo>
                  <a:pt x="519" y="47"/>
                  <a:pt x="520" y="47"/>
                  <a:pt x="522" y="46"/>
                </a:cubicBezTo>
                <a:cubicBezTo>
                  <a:pt x="522" y="49"/>
                  <a:pt x="522" y="49"/>
                  <a:pt x="522" y="49"/>
                </a:cubicBezTo>
                <a:cubicBezTo>
                  <a:pt x="517" y="49"/>
                  <a:pt x="517" y="49"/>
                  <a:pt x="517" y="49"/>
                </a:cubicBezTo>
                <a:moveTo>
                  <a:pt x="827" y="48"/>
                </a:moveTo>
                <a:cubicBezTo>
                  <a:pt x="830" y="47"/>
                  <a:pt x="830" y="47"/>
                  <a:pt x="830" y="47"/>
                </a:cubicBezTo>
                <a:cubicBezTo>
                  <a:pt x="831" y="47"/>
                  <a:pt x="831" y="47"/>
                  <a:pt x="831" y="47"/>
                </a:cubicBezTo>
                <a:cubicBezTo>
                  <a:pt x="831" y="46"/>
                  <a:pt x="831" y="46"/>
                  <a:pt x="831" y="46"/>
                </a:cubicBezTo>
                <a:cubicBezTo>
                  <a:pt x="831" y="46"/>
                  <a:pt x="831" y="46"/>
                  <a:pt x="831" y="46"/>
                </a:cubicBezTo>
                <a:cubicBezTo>
                  <a:pt x="831" y="46"/>
                  <a:pt x="831" y="46"/>
                  <a:pt x="831" y="46"/>
                </a:cubicBezTo>
                <a:cubicBezTo>
                  <a:pt x="831" y="49"/>
                  <a:pt x="831" y="49"/>
                  <a:pt x="831" y="49"/>
                </a:cubicBezTo>
                <a:cubicBezTo>
                  <a:pt x="830" y="49"/>
                  <a:pt x="828" y="49"/>
                  <a:pt x="826" y="49"/>
                </a:cubicBezTo>
                <a:cubicBezTo>
                  <a:pt x="826" y="47"/>
                  <a:pt x="826" y="47"/>
                  <a:pt x="826" y="47"/>
                </a:cubicBezTo>
                <a:cubicBezTo>
                  <a:pt x="827" y="47"/>
                  <a:pt x="827" y="47"/>
                  <a:pt x="828" y="47"/>
                </a:cubicBezTo>
                <a:cubicBezTo>
                  <a:pt x="827" y="48"/>
                  <a:pt x="827" y="48"/>
                  <a:pt x="827" y="48"/>
                </a:cubicBezTo>
                <a:moveTo>
                  <a:pt x="732" y="49"/>
                </a:moveTo>
                <a:cubicBezTo>
                  <a:pt x="732" y="46"/>
                  <a:pt x="732" y="46"/>
                  <a:pt x="732" y="46"/>
                </a:cubicBezTo>
                <a:cubicBezTo>
                  <a:pt x="732" y="46"/>
                  <a:pt x="732" y="46"/>
                  <a:pt x="732" y="46"/>
                </a:cubicBezTo>
                <a:cubicBezTo>
                  <a:pt x="734" y="46"/>
                  <a:pt x="734" y="46"/>
                  <a:pt x="734" y="46"/>
                </a:cubicBezTo>
                <a:cubicBezTo>
                  <a:pt x="747" y="47"/>
                  <a:pt x="760" y="47"/>
                  <a:pt x="774" y="47"/>
                </a:cubicBezTo>
                <a:cubicBezTo>
                  <a:pt x="774" y="49"/>
                  <a:pt x="774" y="49"/>
                  <a:pt x="774" y="49"/>
                </a:cubicBezTo>
                <a:cubicBezTo>
                  <a:pt x="760" y="49"/>
                  <a:pt x="746" y="49"/>
                  <a:pt x="732" y="49"/>
                </a:cubicBezTo>
                <a:moveTo>
                  <a:pt x="524" y="49"/>
                </a:moveTo>
                <a:cubicBezTo>
                  <a:pt x="524" y="46"/>
                  <a:pt x="524" y="46"/>
                  <a:pt x="524" y="46"/>
                </a:cubicBezTo>
                <a:cubicBezTo>
                  <a:pt x="524" y="46"/>
                  <a:pt x="525" y="46"/>
                  <a:pt x="525" y="46"/>
                </a:cubicBezTo>
                <a:cubicBezTo>
                  <a:pt x="525" y="49"/>
                  <a:pt x="525" y="49"/>
                  <a:pt x="525" y="49"/>
                </a:cubicBezTo>
                <a:cubicBezTo>
                  <a:pt x="524" y="49"/>
                  <a:pt x="524" y="49"/>
                  <a:pt x="524" y="49"/>
                </a:cubicBezTo>
                <a:moveTo>
                  <a:pt x="791" y="49"/>
                </a:moveTo>
                <a:cubicBezTo>
                  <a:pt x="791" y="47"/>
                  <a:pt x="791" y="47"/>
                  <a:pt x="791" y="47"/>
                </a:cubicBezTo>
                <a:cubicBezTo>
                  <a:pt x="791" y="47"/>
                  <a:pt x="791" y="47"/>
                  <a:pt x="791" y="47"/>
                </a:cubicBezTo>
                <a:cubicBezTo>
                  <a:pt x="792" y="47"/>
                  <a:pt x="792" y="47"/>
                  <a:pt x="792" y="47"/>
                </a:cubicBezTo>
                <a:cubicBezTo>
                  <a:pt x="792" y="47"/>
                  <a:pt x="792" y="47"/>
                  <a:pt x="792" y="47"/>
                </a:cubicBezTo>
                <a:cubicBezTo>
                  <a:pt x="793" y="46"/>
                  <a:pt x="793" y="46"/>
                  <a:pt x="794" y="46"/>
                </a:cubicBezTo>
                <a:cubicBezTo>
                  <a:pt x="794" y="49"/>
                  <a:pt x="794" y="49"/>
                  <a:pt x="794" y="49"/>
                </a:cubicBezTo>
                <a:cubicBezTo>
                  <a:pt x="793" y="49"/>
                  <a:pt x="792" y="49"/>
                  <a:pt x="791" y="49"/>
                </a:cubicBezTo>
                <a:moveTo>
                  <a:pt x="862" y="49"/>
                </a:moveTo>
                <a:cubicBezTo>
                  <a:pt x="862" y="47"/>
                  <a:pt x="862" y="47"/>
                  <a:pt x="862" y="47"/>
                </a:cubicBezTo>
                <a:cubicBezTo>
                  <a:pt x="868" y="47"/>
                  <a:pt x="868" y="47"/>
                  <a:pt x="868" y="47"/>
                </a:cubicBezTo>
                <a:cubicBezTo>
                  <a:pt x="870" y="45"/>
                  <a:pt x="870" y="45"/>
                  <a:pt x="870" y="45"/>
                </a:cubicBezTo>
                <a:cubicBezTo>
                  <a:pt x="874" y="45"/>
                  <a:pt x="877" y="44"/>
                  <a:pt x="879" y="42"/>
                </a:cubicBezTo>
                <a:cubicBezTo>
                  <a:pt x="879" y="44"/>
                  <a:pt x="879" y="44"/>
                  <a:pt x="879" y="44"/>
                </a:cubicBezTo>
                <a:cubicBezTo>
                  <a:pt x="879" y="44"/>
                  <a:pt x="878" y="44"/>
                  <a:pt x="878" y="45"/>
                </a:cubicBezTo>
                <a:cubicBezTo>
                  <a:pt x="877" y="45"/>
                  <a:pt x="877" y="45"/>
                  <a:pt x="877" y="45"/>
                </a:cubicBezTo>
                <a:cubicBezTo>
                  <a:pt x="878" y="46"/>
                  <a:pt x="878" y="46"/>
                  <a:pt x="878" y="46"/>
                </a:cubicBezTo>
                <a:cubicBezTo>
                  <a:pt x="878" y="46"/>
                  <a:pt x="879" y="47"/>
                  <a:pt x="879" y="47"/>
                </a:cubicBezTo>
                <a:cubicBezTo>
                  <a:pt x="879" y="47"/>
                  <a:pt x="879" y="47"/>
                  <a:pt x="879" y="47"/>
                </a:cubicBezTo>
                <a:cubicBezTo>
                  <a:pt x="879" y="49"/>
                  <a:pt x="879" y="49"/>
                  <a:pt x="879" y="49"/>
                </a:cubicBezTo>
                <a:cubicBezTo>
                  <a:pt x="874" y="49"/>
                  <a:pt x="868" y="49"/>
                  <a:pt x="862" y="49"/>
                </a:cubicBezTo>
                <a:moveTo>
                  <a:pt x="851" y="44"/>
                </a:moveTo>
                <a:cubicBezTo>
                  <a:pt x="851" y="44"/>
                  <a:pt x="850" y="44"/>
                  <a:pt x="850" y="44"/>
                </a:cubicBezTo>
                <a:cubicBezTo>
                  <a:pt x="850" y="42"/>
                  <a:pt x="850" y="42"/>
                  <a:pt x="850" y="42"/>
                </a:cubicBezTo>
                <a:cubicBezTo>
                  <a:pt x="851" y="42"/>
                  <a:pt x="852" y="42"/>
                  <a:pt x="853" y="42"/>
                </a:cubicBezTo>
                <a:cubicBezTo>
                  <a:pt x="853" y="42"/>
                  <a:pt x="854" y="43"/>
                  <a:pt x="854" y="43"/>
                </a:cubicBezTo>
                <a:cubicBezTo>
                  <a:pt x="853" y="43"/>
                  <a:pt x="852" y="44"/>
                  <a:pt x="851" y="44"/>
                </a:cubicBezTo>
                <a:moveTo>
                  <a:pt x="829" y="45"/>
                </a:moveTo>
                <a:cubicBezTo>
                  <a:pt x="829" y="45"/>
                  <a:pt x="829" y="45"/>
                  <a:pt x="829" y="45"/>
                </a:cubicBezTo>
                <a:cubicBezTo>
                  <a:pt x="828" y="45"/>
                  <a:pt x="828" y="44"/>
                  <a:pt x="828" y="44"/>
                </a:cubicBezTo>
                <a:cubicBezTo>
                  <a:pt x="828" y="44"/>
                  <a:pt x="828" y="44"/>
                  <a:pt x="829" y="44"/>
                </a:cubicBezTo>
                <a:cubicBezTo>
                  <a:pt x="829" y="43"/>
                  <a:pt x="830" y="43"/>
                  <a:pt x="830" y="42"/>
                </a:cubicBezTo>
                <a:cubicBezTo>
                  <a:pt x="830" y="42"/>
                  <a:pt x="831" y="42"/>
                  <a:pt x="831" y="41"/>
                </a:cubicBezTo>
                <a:cubicBezTo>
                  <a:pt x="831" y="42"/>
                  <a:pt x="831" y="42"/>
                  <a:pt x="831" y="42"/>
                </a:cubicBezTo>
                <a:cubicBezTo>
                  <a:pt x="830" y="43"/>
                  <a:pt x="830" y="44"/>
                  <a:pt x="829" y="45"/>
                </a:cubicBezTo>
                <a:moveTo>
                  <a:pt x="837" y="45"/>
                </a:moveTo>
                <a:cubicBezTo>
                  <a:pt x="836" y="45"/>
                  <a:pt x="834" y="45"/>
                  <a:pt x="832" y="45"/>
                </a:cubicBezTo>
                <a:cubicBezTo>
                  <a:pt x="832" y="45"/>
                  <a:pt x="832" y="45"/>
                  <a:pt x="832" y="44"/>
                </a:cubicBezTo>
                <a:cubicBezTo>
                  <a:pt x="832" y="44"/>
                  <a:pt x="832" y="44"/>
                  <a:pt x="833" y="44"/>
                </a:cubicBezTo>
                <a:cubicBezTo>
                  <a:pt x="833" y="43"/>
                  <a:pt x="833" y="43"/>
                  <a:pt x="833" y="43"/>
                </a:cubicBezTo>
                <a:cubicBezTo>
                  <a:pt x="833" y="43"/>
                  <a:pt x="833" y="43"/>
                  <a:pt x="833" y="43"/>
                </a:cubicBezTo>
                <a:cubicBezTo>
                  <a:pt x="834" y="42"/>
                  <a:pt x="835" y="42"/>
                  <a:pt x="837" y="41"/>
                </a:cubicBezTo>
                <a:cubicBezTo>
                  <a:pt x="838" y="41"/>
                  <a:pt x="839" y="42"/>
                  <a:pt x="840" y="42"/>
                </a:cubicBezTo>
                <a:cubicBezTo>
                  <a:pt x="840" y="43"/>
                  <a:pt x="840" y="43"/>
                  <a:pt x="840" y="43"/>
                </a:cubicBezTo>
                <a:cubicBezTo>
                  <a:pt x="840" y="43"/>
                  <a:pt x="840" y="43"/>
                  <a:pt x="840" y="43"/>
                </a:cubicBezTo>
                <a:cubicBezTo>
                  <a:pt x="839" y="43"/>
                  <a:pt x="839" y="43"/>
                  <a:pt x="839" y="43"/>
                </a:cubicBezTo>
                <a:cubicBezTo>
                  <a:pt x="839" y="44"/>
                  <a:pt x="839" y="44"/>
                  <a:pt x="839" y="44"/>
                </a:cubicBezTo>
                <a:cubicBezTo>
                  <a:pt x="838" y="45"/>
                  <a:pt x="838" y="45"/>
                  <a:pt x="837" y="45"/>
                </a:cubicBezTo>
                <a:cubicBezTo>
                  <a:pt x="837" y="45"/>
                  <a:pt x="837" y="45"/>
                  <a:pt x="837" y="45"/>
                </a:cubicBezTo>
                <a:moveTo>
                  <a:pt x="717" y="49"/>
                </a:moveTo>
                <a:cubicBezTo>
                  <a:pt x="717" y="47"/>
                  <a:pt x="717" y="47"/>
                  <a:pt x="717" y="47"/>
                </a:cubicBezTo>
                <a:cubicBezTo>
                  <a:pt x="718" y="46"/>
                  <a:pt x="718" y="46"/>
                  <a:pt x="718" y="46"/>
                </a:cubicBezTo>
                <a:cubicBezTo>
                  <a:pt x="719" y="46"/>
                  <a:pt x="719" y="46"/>
                  <a:pt x="719" y="46"/>
                </a:cubicBezTo>
                <a:cubicBezTo>
                  <a:pt x="719" y="44"/>
                  <a:pt x="719" y="44"/>
                  <a:pt x="719" y="44"/>
                </a:cubicBezTo>
                <a:cubicBezTo>
                  <a:pt x="719" y="44"/>
                  <a:pt x="719" y="44"/>
                  <a:pt x="719" y="44"/>
                </a:cubicBezTo>
                <a:cubicBezTo>
                  <a:pt x="718" y="44"/>
                  <a:pt x="718" y="44"/>
                  <a:pt x="718" y="44"/>
                </a:cubicBezTo>
                <a:cubicBezTo>
                  <a:pt x="718" y="43"/>
                  <a:pt x="718" y="43"/>
                  <a:pt x="717" y="43"/>
                </a:cubicBezTo>
                <a:cubicBezTo>
                  <a:pt x="717" y="41"/>
                  <a:pt x="717" y="41"/>
                  <a:pt x="717" y="41"/>
                </a:cubicBezTo>
                <a:cubicBezTo>
                  <a:pt x="720" y="43"/>
                  <a:pt x="723" y="46"/>
                  <a:pt x="726" y="46"/>
                </a:cubicBezTo>
                <a:cubicBezTo>
                  <a:pt x="726" y="49"/>
                  <a:pt x="726" y="49"/>
                  <a:pt x="726" y="49"/>
                </a:cubicBezTo>
                <a:cubicBezTo>
                  <a:pt x="723" y="49"/>
                  <a:pt x="720" y="49"/>
                  <a:pt x="717" y="49"/>
                </a:cubicBezTo>
                <a:moveTo>
                  <a:pt x="733" y="45"/>
                </a:moveTo>
                <a:cubicBezTo>
                  <a:pt x="732" y="43"/>
                  <a:pt x="732" y="43"/>
                  <a:pt x="732" y="43"/>
                </a:cubicBezTo>
                <a:cubicBezTo>
                  <a:pt x="732" y="41"/>
                  <a:pt x="732" y="41"/>
                  <a:pt x="732" y="41"/>
                </a:cubicBezTo>
                <a:cubicBezTo>
                  <a:pt x="732" y="41"/>
                  <a:pt x="733" y="42"/>
                  <a:pt x="734" y="42"/>
                </a:cubicBezTo>
                <a:cubicBezTo>
                  <a:pt x="734" y="43"/>
                  <a:pt x="734" y="43"/>
                  <a:pt x="734" y="43"/>
                </a:cubicBezTo>
                <a:cubicBezTo>
                  <a:pt x="734" y="43"/>
                  <a:pt x="734" y="44"/>
                  <a:pt x="733" y="44"/>
                </a:cubicBezTo>
                <a:cubicBezTo>
                  <a:pt x="733" y="45"/>
                  <a:pt x="733" y="45"/>
                  <a:pt x="733" y="45"/>
                </a:cubicBezTo>
                <a:moveTo>
                  <a:pt x="482" y="42"/>
                </a:moveTo>
                <a:cubicBezTo>
                  <a:pt x="481" y="42"/>
                  <a:pt x="481" y="42"/>
                  <a:pt x="481" y="42"/>
                </a:cubicBezTo>
                <a:cubicBezTo>
                  <a:pt x="481" y="40"/>
                  <a:pt x="481" y="40"/>
                  <a:pt x="481" y="40"/>
                </a:cubicBezTo>
                <a:cubicBezTo>
                  <a:pt x="482" y="41"/>
                  <a:pt x="482" y="41"/>
                  <a:pt x="482" y="42"/>
                </a:cubicBezTo>
                <a:cubicBezTo>
                  <a:pt x="482" y="42"/>
                  <a:pt x="482" y="42"/>
                  <a:pt x="482" y="42"/>
                </a:cubicBezTo>
                <a:cubicBezTo>
                  <a:pt x="482" y="42"/>
                  <a:pt x="482" y="42"/>
                  <a:pt x="482" y="42"/>
                </a:cubicBezTo>
                <a:moveTo>
                  <a:pt x="841" y="49"/>
                </a:moveTo>
                <a:cubicBezTo>
                  <a:pt x="841" y="45"/>
                  <a:pt x="841" y="45"/>
                  <a:pt x="841" y="45"/>
                </a:cubicBezTo>
                <a:cubicBezTo>
                  <a:pt x="841" y="45"/>
                  <a:pt x="841" y="45"/>
                  <a:pt x="841" y="45"/>
                </a:cubicBezTo>
                <a:cubicBezTo>
                  <a:pt x="842" y="44"/>
                  <a:pt x="842" y="44"/>
                  <a:pt x="842" y="44"/>
                </a:cubicBezTo>
                <a:cubicBezTo>
                  <a:pt x="842" y="44"/>
                  <a:pt x="842" y="44"/>
                  <a:pt x="842" y="44"/>
                </a:cubicBezTo>
                <a:cubicBezTo>
                  <a:pt x="842" y="44"/>
                  <a:pt x="842" y="44"/>
                  <a:pt x="842" y="44"/>
                </a:cubicBezTo>
                <a:cubicBezTo>
                  <a:pt x="842" y="44"/>
                  <a:pt x="842" y="43"/>
                  <a:pt x="842" y="43"/>
                </a:cubicBezTo>
                <a:cubicBezTo>
                  <a:pt x="842" y="42"/>
                  <a:pt x="842" y="42"/>
                  <a:pt x="842" y="41"/>
                </a:cubicBezTo>
                <a:cubicBezTo>
                  <a:pt x="841" y="41"/>
                  <a:pt x="841" y="41"/>
                  <a:pt x="841" y="41"/>
                </a:cubicBezTo>
                <a:cubicBezTo>
                  <a:pt x="841" y="39"/>
                  <a:pt x="841" y="39"/>
                  <a:pt x="841" y="39"/>
                </a:cubicBezTo>
                <a:cubicBezTo>
                  <a:pt x="843" y="40"/>
                  <a:pt x="844" y="41"/>
                  <a:pt x="846" y="42"/>
                </a:cubicBezTo>
                <a:cubicBezTo>
                  <a:pt x="847" y="42"/>
                  <a:pt x="847" y="42"/>
                  <a:pt x="848" y="42"/>
                </a:cubicBezTo>
                <a:cubicBezTo>
                  <a:pt x="848" y="43"/>
                  <a:pt x="848" y="43"/>
                  <a:pt x="848" y="43"/>
                </a:cubicBezTo>
                <a:cubicBezTo>
                  <a:pt x="847" y="43"/>
                  <a:pt x="846" y="43"/>
                  <a:pt x="844" y="43"/>
                </a:cubicBezTo>
                <a:cubicBezTo>
                  <a:pt x="844" y="43"/>
                  <a:pt x="844" y="43"/>
                  <a:pt x="844" y="43"/>
                </a:cubicBezTo>
                <a:cubicBezTo>
                  <a:pt x="844" y="43"/>
                  <a:pt x="844" y="43"/>
                  <a:pt x="844" y="43"/>
                </a:cubicBezTo>
                <a:cubicBezTo>
                  <a:pt x="844" y="43"/>
                  <a:pt x="844" y="43"/>
                  <a:pt x="844" y="43"/>
                </a:cubicBezTo>
                <a:cubicBezTo>
                  <a:pt x="843" y="44"/>
                  <a:pt x="843" y="44"/>
                  <a:pt x="843" y="45"/>
                </a:cubicBezTo>
                <a:cubicBezTo>
                  <a:pt x="843" y="45"/>
                  <a:pt x="843" y="46"/>
                  <a:pt x="844" y="46"/>
                </a:cubicBezTo>
                <a:cubicBezTo>
                  <a:pt x="844" y="47"/>
                  <a:pt x="844" y="47"/>
                  <a:pt x="844" y="47"/>
                </a:cubicBezTo>
                <a:cubicBezTo>
                  <a:pt x="848" y="47"/>
                  <a:pt x="848" y="47"/>
                  <a:pt x="848" y="47"/>
                </a:cubicBezTo>
                <a:cubicBezTo>
                  <a:pt x="848" y="49"/>
                  <a:pt x="848" y="49"/>
                  <a:pt x="848" y="49"/>
                </a:cubicBezTo>
                <a:cubicBezTo>
                  <a:pt x="846" y="49"/>
                  <a:pt x="843" y="49"/>
                  <a:pt x="841" y="49"/>
                </a:cubicBezTo>
                <a:moveTo>
                  <a:pt x="730" y="41"/>
                </a:moveTo>
                <a:cubicBezTo>
                  <a:pt x="729" y="41"/>
                  <a:pt x="728" y="40"/>
                  <a:pt x="728" y="40"/>
                </a:cubicBezTo>
                <a:cubicBezTo>
                  <a:pt x="728" y="38"/>
                  <a:pt x="728" y="38"/>
                  <a:pt x="728" y="38"/>
                </a:cubicBezTo>
                <a:cubicBezTo>
                  <a:pt x="728" y="38"/>
                  <a:pt x="729" y="39"/>
                  <a:pt x="730" y="39"/>
                </a:cubicBezTo>
                <a:cubicBezTo>
                  <a:pt x="730" y="41"/>
                  <a:pt x="730" y="41"/>
                  <a:pt x="730" y="41"/>
                </a:cubicBezTo>
                <a:moveTo>
                  <a:pt x="833" y="41"/>
                </a:moveTo>
                <a:cubicBezTo>
                  <a:pt x="833" y="40"/>
                  <a:pt x="833" y="40"/>
                  <a:pt x="833" y="40"/>
                </a:cubicBezTo>
                <a:cubicBezTo>
                  <a:pt x="834" y="40"/>
                  <a:pt x="834" y="40"/>
                  <a:pt x="834" y="39"/>
                </a:cubicBezTo>
                <a:cubicBezTo>
                  <a:pt x="835" y="39"/>
                  <a:pt x="835" y="38"/>
                  <a:pt x="836" y="38"/>
                </a:cubicBezTo>
                <a:cubicBezTo>
                  <a:pt x="836" y="37"/>
                  <a:pt x="836" y="37"/>
                  <a:pt x="836" y="37"/>
                </a:cubicBezTo>
                <a:cubicBezTo>
                  <a:pt x="836" y="39"/>
                  <a:pt x="836" y="39"/>
                  <a:pt x="836" y="39"/>
                </a:cubicBezTo>
                <a:cubicBezTo>
                  <a:pt x="835" y="40"/>
                  <a:pt x="834" y="40"/>
                  <a:pt x="833" y="41"/>
                </a:cubicBezTo>
                <a:moveTo>
                  <a:pt x="833" y="38"/>
                </a:moveTo>
                <a:cubicBezTo>
                  <a:pt x="833" y="37"/>
                  <a:pt x="833" y="37"/>
                  <a:pt x="833" y="37"/>
                </a:cubicBezTo>
                <a:cubicBezTo>
                  <a:pt x="833" y="37"/>
                  <a:pt x="833" y="37"/>
                  <a:pt x="833" y="38"/>
                </a:cubicBezTo>
                <a:cubicBezTo>
                  <a:pt x="833" y="38"/>
                  <a:pt x="833" y="38"/>
                  <a:pt x="833" y="38"/>
                </a:cubicBezTo>
                <a:moveTo>
                  <a:pt x="839" y="40"/>
                </a:moveTo>
                <a:cubicBezTo>
                  <a:pt x="839" y="39"/>
                  <a:pt x="838" y="39"/>
                  <a:pt x="838" y="39"/>
                </a:cubicBezTo>
                <a:cubicBezTo>
                  <a:pt x="838" y="36"/>
                  <a:pt x="838" y="36"/>
                  <a:pt x="838" y="36"/>
                </a:cubicBezTo>
                <a:cubicBezTo>
                  <a:pt x="838" y="37"/>
                  <a:pt x="839" y="37"/>
                  <a:pt x="839" y="38"/>
                </a:cubicBezTo>
                <a:cubicBezTo>
                  <a:pt x="839" y="40"/>
                  <a:pt x="839" y="40"/>
                  <a:pt x="839" y="40"/>
                </a:cubicBezTo>
                <a:moveTo>
                  <a:pt x="816" y="44"/>
                </a:moveTo>
                <a:cubicBezTo>
                  <a:pt x="816" y="42"/>
                  <a:pt x="816" y="42"/>
                  <a:pt x="816" y="42"/>
                </a:cubicBezTo>
                <a:cubicBezTo>
                  <a:pt x="824" y="35"/>
                  <a:pt x="824" y="35"/>
                  <a:pt x="824" y="35"/>
                </a:cubicBezTo>
                <a:cubicBezTo>
                  <a:pt x="824" y="36"/>
                  <a:pt x="824" y="36"/>
                  <a:pt x="824" y="36"/>
                </a:cubicBezTo>
                <a:cubicBezTo>
                  <a:pt x="822" y="38"/>
                  <a:pt x="819" y="40"/>
                  <a:pt x="817" y="42"/>
                </a:cubicBezTo>
                <a:cubicBezTo>
                  <a:pt x="817" y="42"/>
                  <a:pt x="817" y="42"/>
                  <a:pt x="817" y="42"/>
                </a:cubicBezTo>
                <a:cubicBezTo>
                  <a:pt x="816" y="44"/>
                  <a:pt x="816" y="44"/>
                  <a:pt x="816" y="44"/>
                </a:cubicBezTo>
                <a:moveTo>
                  <a:pt x="482" y="44"/>
                </a:moveTo>
                <a:cubicBezTo>
                  <a:pt x="482" y="44"/>
                  <a:pt x="482" y="44"/>
                  <a:pt x="482" y="44"/>
                </a:cubicBezTo>
                <a:cubicBezTo>
                  <a:pt x="482" y="44"/>
                  <a:pt x="483" y="44"/>
                  <a:pt x="483" y="44"/>
                </a:cubicBezTo>
                <a:cubicBezTo>
                  <a:pt x="483" y="44"/>
                  <a:pt x="483" y="44"/>
                  <a:pt x="483" y="44"/>
                </a:cubicBezTo>
                <a:cubicBezTo>
                  <a:pt x="484" y="44"/>
                  <a:pt x="484" y="44"/>
                  <a:pt x="484" y="44"/>
                </a:cubicBezTo>
                <a:cubicBezTo>
                  <a:pt x="484" y="43"/>
                  <a:pt x="484" y="43"/>
                  <a:pt x="484" y="42"/>
                </a:cubicBezTo>
                <a:cubicBezTo>
                  <a:pt x="484" y="41"/>
                  <a:pt x="483" y="40"/>
                  <a:pt x="483" y="39"/>
                </a:cubicBezTo>
                <a:cubicBezTo>
                  <a:pt x="482" y="38"/>
                  <a:pt x="482" y="37"/>
                  <a:pt x="482" y="36"/>
                </a:cubicBezTo>
                <a:cubicBezTo>
                  <a:pt x="482" y="35"/>
                  <a:pt x="482" y="35"/>
                  <a:pt x="482" y="35"/>
                </a:cubicBezTo>
                <a:cubicBezTo>
                  <a:pt x="482" y="35"/>
                  <a:pt x="483" y="35"/>
                  <a:pt x="483" y="35"/>
                </a:cubicBezTo>
                <a:cubicBezTo>
                  <a:pt x="484" y="36"/>
                  <a:pt x="485" y="37"/>
                  <a:pt x="486" y="39"/>
                </a:cubicBezTo>
                <a:cubicBezTo>
                  <a:pt x="487" y="41"/>
                  <a:pt x="488" y="43"/>
                  <a:pt x="490" y="45"/>
                </a:cubicBezTo>
                <a:cubicBezTo>
                  <a:pt x="487" y="45"/>
                  <a:pt x="484" y="45"/>
                  <a:pt x="481" y="45"/>
                </a:cubicBezTo>
                <a:cubicBezTo>
                  <a:pt x="481" y="44"/>
                  <a:pt x="481" y="44"/>
                  <a:pt x="481" y="44"/>
                </a:cubicBezTo>
                <a:cubicBezTo>
                  <a:pt x="481" y="44"/>
                  <a:pt x="482" y="44"/>
                  <a:pt x="482" y="44"/>
                </a:cubicBezTo>
                <a:moveTo>
                  <a:pt x="824" y="39"/>
                </a:moveTo>
                <a:cubicBezTo>
                  <a:pt x="826" y="38"/>
                  <a:pt x="826" y="38"/>
                  <a:pt x="826" y="38"/>
                </a:cubicBezTo>
                <a:cubicBezTo>
                  <a:pt x="826" y="37"/>
                  <a:pt x="826" y="37"/>
                  <a:pt x="826" y="37"/>
                </a:cubicBezTo>
                <a:cubicBezTo>
                  <a:pt x="826" y="37"/>
                  <a:pt x="826" y="37"/>
                  <a:pt x="826" y="37"/>
                </a:cubicBezTo>
                <a:cubicBezTo>
                  <a:pt x="828" y="36"/>
                  <a:pt x="829" y="35"/>
                  <a:pt x="830" y="34"/>
                </a:cubicBezTo>
                <a:cubicBezTo>
                  <a:pt x="831" y="35"/>
                  <a:pt x="831" y="35"/>
                  <a:pt x="831" y="35"/>
                </a:cubicBezTo>
                <a:cubicBezTo>
                  <a:pt x="831" y="35"/>
                  <a:pt x="831" y="35"/>
                  <a:pt x="831" y="35"/>
                </a:cubicBezTo>
                <a:cubicBezTo>
                  <a:pt x="831" y="35"/>
                  <a:pt x="831" y="35"/>
                  <a:pt x="831" y="35"/>
                </a:cubicBezTo>
                <a:cubicBezTo>
                  <a:pt x="832" y="36"/>
                  <a:pt x="832" y="36"/>
                  <a:pt x="833" y="37"/>
                </a:cubicBezTo>
                <a:cubicBezTo>
                  <a:pt x="832" y="39"/>
                  <a:pt x="832" y="39"/>
                  <a:pt x="832" y="39"/>
                </a:cubicBezTo>
                <a:cubicBezTo>
                  <a:pt x="831" y="39"/>
                  <a:pt x="831" y="39"/>
                  <a:pt x="831" y="39"/>
                </a:cubicBezTo>
                <a:cubicBezTo>
                  <a:pt x="831" y="39"/>
                  <a:pt x="831" y="39"/>
                  <a:pt x="831" y="39"/>
                </a:cubicBezTo>
                <a:cubicBezTo>
                  <a:pt x="830" y="39"/>
                  <a:pt x="829" y="40"/>
                  <a:pt x="828" y="41"/>
                </a:cubicBezTo>
                <a:cubicBezTo>
                  <a:pt x="828" y="41"/>
                  <a:pt x="828" y="41"/>
                  <a:pt x="828" y="41"/>
                </a:cubicBezTo>
                <a:cubicBezTo>
                  <a:pt x="828" y="41"/>
                  <a:pt x="828" y="41"/>
                  <a:pt x="828" y="41"/>
                </a:cubicBezTo>
                <a:cubicBezTo>
                  <a:pt x="828" y="41"/>
                  <a:pt x="828" y="42"/>
                  <a:pt x="827" y="42"/>
                </a:cubicBezTo>
                <a:cubicBezTo>
                  <a:pt x="827" y="43"/>
                  <a:pt x="826" y="43"/>
                  <a:pt x="826" y="44"/>
                </a:cubicBezTo>
                <a:cubicBezTo>
                  <a:pt x="826" y="44"/>
                  <a:pt x="826" y="44"/>
                  <a:pt x="826" y="44"/>
                </a:cubicBezTo>
                <a:cubicBezTo>
                  <a:pt x="825" y="45"/>
                  <a:pt x="825" y="45"/>
                  <a:pt x="825" y="45"/>
                </a:cubicBezTo>
                <a:cubicBezTo>
                  <a:pt x="824" y="45"/>
                  <a:pt x="824" y="45"/>
                  <a:pt x="824" y="45"/>
                </a:cubicBezTo>
                <a:cubicBezTo>
                  <a:pt x="824" y="45"/>
                  <a:pt x="824" y="45"/>
                  <a:pt x="824" y="45"/>
                </a:cubicBezTo>
                <a:cubicBezTo>
                  <a:pt x="823" y="45"/>
                  <a:pt x="821" y="45"/>
                  <a:pt x="820" y="45"/>
                </a:cubicBezTo>
                <a:cubicBezTo>
                  <a:pt x="819" y="45"/>
                  <a:pt x="818" y="45"/>
                  <a:pt x="817" y="45"/>
                </a:cubicBezTo>
                <a:cubicBezTo>
                  <a:pt x="818" y="44"/>
                  <a:pt x="818" y="44"/>
                  <a:pt x="818" y="44"/>
                </a:cubicBezTo>
                <a:cubicBezTo>
                  <a:pt x="820" y="42"/>
                  <a:pt x="822" y="40"/>
                  <a:pt x="824" y="39"/>
                </a:cubicBezTo>
                <a:cubicBezTo>
                  <a:pt x="824" y="39"/>
                  <a:pt x="824" y="39"/>
                  <a:pt x="824" y="39"/>
                </a:cubicBezTo>
                <a:moveTo>
                  <a:pt x="599" y="45"/>
                </a:moveTo>
                <a:cubicBezTo>
                  <a:pt x="593" y="45"/>
                  <a:pt x="587" y="45"/>
                  <a:pt x="581" y="44"/>
                </a:cubicBezTo>
                <a:cubicBezTo>
                  <a:pt x="588" y="38"/>
                  <a:pt x="598" y="37"/>
                  <a:pt x="608" y="35"/>
                </a:cubicBezTo>
                <a:cubicBezTo>
                  <a:pt x="608" y="35"/>
                  <a:pt x="608" y="35"/>
                  <a:pt x="608" y="35"/>
                </a:cubicBezTo>
                <a:cubicBezTo>
                  <a:pt x="611" y="34"/>
                  <a:pt x="613" y="34"/>
                  <a:pt x="616" y="34"/>
                </a:cubicBezTo>
                <a:cubicBezTo>
                  <a:pt x="618" y="34"/>
                  <a:pt x="619" y="34"/>
                  <a:pt x="621" y="34"/>
                </a:cubicBezTo>
                <a:cubicBezTo>
                  <a:pt x="621" y="35"/>
                  <a:pt x="621" y="35"/>
                  <a:pt x="621" y="35"/>
                </a:cubicBezTo>
                <a:cubicBezTo>
                  <a:pt x="622" y="35"/>
                  <a:pt x="622" y="35"/>
                  <a:pt x="622" y="35"/>
                </a:cubicBezTo>
                <a:cubicBezTo>
                  <a:pt x="622" y="35"/>
                  <a:pt x="622" y="35"/>
                  <a:pt x="622" y="35"/>
                </a:cubicBezTo>
                <a:cubicBezTo>
                  <a:pt x="623" y="35"/>
                  <a:pt x="623" y="35"/>
                  <a:pt x="623" y="35"/>
                </a:cubicBezTo>
                <a:cubicBezTo>
                  <a:pt x="623" y="35"/>
                  <a:pt x="623" y="35"/>
                  <a:pt x="623" y="35"/>
                </a:cubicBezTo>
                <a:cubicBezTo>
                  <a:pt x="633" y="35"/>
                  <a:pt x="642" y="38"/>
                  <a:pt x="652" y="42"/>
                </a:cubicBezTo>
                <a:cubicBezTo>
                  <a:pt x="656" y="44"/>
                  <a:pt x="656" y="44"/>
                  <a:pt x="656" y="44"/>
                </a:cubicBezTo>
                <a:cubicBezTo>
                  <a:pt x="653" y="45"/>
                  <a:pt x="648" y="45"/>
                  <a:pt x="644" y="45"/>
                </a:cubicBezTo>
                <a:cubicBezTo>
                  <a:pt x="644" y="45"/>
                  <a:pt x="644" y="45"/>
                  <a:pt x="644" y="45"/>
                </a:cubicBezTo>
                <a:cubicBezTo>
                  <a:pt x="639" y="45"/>
                  <a:pt x="635" y="44"/>
                  <a:pt x="631" y="42"/>
                </a:cubicBezTo>
                <a:cubicBezTo>
                  <a:pt x="631" y="41"/>
                  <a:pt x="631" y="41"/>
                  <a:pt x="631" y="41"/>
                </a:cubicBezTo>
                <a:cubicBezTo>
                  <a:pt x="630" y="41"/>
                  <a:pt x="630" y="41"/>
                  <a:pt x="630" y="41"/>
                </a:cubicBezTo>
                <a:cubicBezTo>
                  <a:pt x="630" y="41"/>
                  <a:pt x="630" y="41"/>
                  <a:pt x="630" y="41"/>
                </a:cubicBezTo>
                <a:cubicBezTo>
                  <a:pt x="628" y="41"/>
                  <a:pt x="626" y="41"/>
                  <a:pt x="623" y="41"/>
                </a:cubicBezTo>
                <a:cubicBezTo>
                  <a:pt x="623" y="40"/>
                  <a:pt x="623" y="40"/>
                  <a:pt x="623" y="40"/>
                </a:cubicBezTo>
                <a:cubicBezTo>
                  <a:pt x="622" y="40"/>
                  <a:pt x="622" y="40"/>
                  <a:pt x="622" y="40"/>
                </a:cubicBezTo>
                <a:cubicBezTo>
                  <a:pt x="621" y="40"/>
                  <a:pt x="621" y="40"/>
                  <a:pt x="621" y="40"/>
                </a:cubicBezTo>
                <a:cubicBezTo>
                  <a:pt x="621" y="40"/>
                  <a:pt x="621" y="40"/>
                  <a:pt x="621" y="40"/>
                </a:cubicBezTo>
                <a:cubicBezTo>
                  <a:pt x="613" y="41"/>
                  <a:pt x="605" y="41"/>
                  <a:pt x="599" y="45"/>
                </a:cubicBezTo>
                <a:moveTo>
                  <a:pt x="796" y="49"/>
                </a:moveTo>
                <a:cubicBezTo>
                  <a:pt x="796" y="45"/>
                  <a:pt x="796" y="45"/>
                  <a:pt x="796" y="45"/>
                </a:cubicBezTo>
                <a:cubicBezTo>
                  <a:pt x="803" y="42"/>
                  <a:pt x="808" y="37"/>
                  <a:pt x="814" y="32"/>
                </a:cubicBezTo>
                <a:cubicBezTo>
                  <a:pt x="814" y="34"/>
                  <a:pt x="814" y="34"/>
                  <a:pt x="814" y="34"/>
                </a:cubicBezTo>
                <a:cubicBezTo>
                  <a:pt x="813" y="34"/>
                  <a:pt x="813" y="34"/>
                  <a:pt x="813" y="34"/>
                </a:cubicBezTo>
                <a:cubicBezTo>
                  <a:pt x="808" y="37"/>
                  <a:pt x="804" y="40"/>
                  <a:pt x="800" y="45"/>
                </a:cubicBezTo>
                <a:cubicBezTo>
                  <a:pt x="799" y="47"/>
                  <a:pt x="799" y="47"/>
                  <a:pt x="799" y="47"/>
                </a:cubicBezTo>
                <a:cubicBezTo>
                  <a:pt x="805" y="47"/>
                  <a:pt x="805" y="47"/>
                  <a:pt x="805" y="47"/>
                </a:cubicBezTo>
                <a:cubicBezTo>
                  <a:pt x="805" y="47"/>
                  <a:pt x="805" y="47"/>
                  <a:pt x="805" y="47"/>
                </a:cubicBezTo>
                <a:cubicBezTo>
                  <a:pt x="806" y="46"/>
                  <a:pt x="806" y="46"/>
                  <a:pt x="806" y="46"/>
                </a:cubicBezTo>
                <a:cubicBezTo>
                  <a:pt x="806" y="46"/>
                  <a:pt x="806" y="46"/>
                  <a:pt x="806" y="46"/>
                </a:cubicBezTo>
                <a:cubicBezTo>
                  <a:pt x="808" y="46"/>
                  <a:pt x="809" y="47"/>
                  <a:pt x="810" y="47"/>
                </a:cubicBezTo>
                <a:cubicBezTo>
                  <a:pt x="810" y="47"/>
                  <a:pt x="810" y="47"/>
                  <a:pt x="810" y="47"/>
                </a:cubicBezTo>
                <a:cubicBezTo>
                  <a:pt x="811" y="47"/>
                  <a:pt x="812" y="47"/>
                  <a:pt x="812" y="46"/>
                </a:cubicBezTo>
                <a:cubicBezTo>
                  <a:pt x="813" y="46"/>
                  <a:pt x="813" y="45"/>
                  <a:pt x="813" y="44"/>
                </a:cubicBezTo>
                <a:cubicBezTo>
                  <a:pt x="814" y="44"/>
                  <a:pt x="814" y="44"/>
                  <a:pt x="814" y="44"/>
                </a:cubicBezTo>
                <a:cubicBezTo>
                  <a:pt x="814" y="49"/>
                  <a:pt x="814" y="49"/>
                  <a:pt x="814" y="49"/>
                </a:cubicBezTo>
                <a:cubicBezTo>
                  <a:pt x="811" y="48"/>
                  <a:pt x="809" y="48"/>
                  <a:pt x="806" y="48"/>
                </a:cubicBezTo>
                <a:cubicBezTo>
                  <a:pt x="806" y="48"/>
                  <a:pt x="806" y="48"/>
                  <a:pt x="806" y="48"/>
                </a:cubicBezTo>
                <a:cubicBezTo>
                  <a:pt x="806" y="48"/>
                  <a:pt x="806" y="48"/>
                  <a:pt x="806" y="48"/>
                </a:cubicBezTo>
                <a:cubicBezTo>
                  <a:pt x="806" y="49"/>
                  <a:pt x="806" y="49"/>
                  <a:pt x="806" y="49"/>
                </a:cubicBezTo>
                <a:cubicBezTo>
                  <a:pt x="805" y="49"/>
                  <a:pt x="805" y="49"/>
                  <a:pt x="804" y="49"/>
                </a:cubicBezTo>
                <a:cubicBezTo>
                  <a:pt x="804" y="49"/>
                  <a:pt x="804" y="49"/>
                  <a:pt x="804" y="49"/>
                </a:cubicBezTo>
                <a:cubicBezTo>
                  <a:pt x="804" y="49"/>
                  <a:pt x="803" y="49"/>
                  <a:pt x="803" y="48"/>
                </a:cubicBezTo>
                <a:cubicBezTo>
                  <a:pt x="802" y="48"/>
                  <a:pt x="801" y="48"/>
                  <a:pt x="800" y="48"/>
                </a:cubicBezTo>
                <a:cubicBezTo>
                  <a:pt x="800" y="48"/>
                  <a:pt x="800" y="48"/>
                  <a:pt x="800" y="48"/>
                </a:cubicBezTo>
                <a:cubicBezTo>
                  <a:pt x="799" y="48"/>
                  <a:pt x="799" y="48"/>
                  <a:pt x="798" y="49"/>
                </a:cubicBezTo>
                <a:cubicBezTo>
                  <a:pt x="797" y="49"/>
                  <a:pt x="797" y="49"/>
                  <a:pt x="796" y="49"/>
                </a:cubicBezTo>
                <a:moveTo>
                  <a:pt x="836" y="37"/>
                </a:moveTo>
                <a:cubicBezTo>
                  <a:pt x="835" y="37"/>
                  <a:pt x="835" y="37"/>
                  <a:pt x="835" y="37"/>
                </a:cubicBezTo>
                <a:cubicBezTo>
                  <a:pt x="835" y="36"/>
                  <a:pt x="834" y="35"/>
                  <a:pt x="833" y="34"/>
                </a:cubicBezTo>
                <a:cubicBezTo>
                  <a:pt x="833" y="32"/>
                  <a:pt x="833" y="32"/>
                  <a:pt x="833" y="32"/>
                </a:cubicBezTo>
                <a:cubicBezTo>
                  <a:pt x="834" y="33"/>
                  <a:pt x="835" y="34"/>
                  <a:pt x="836" y="35"/>
                </a:cubicBezTo>
                <a:cubicBezTo>
                  <a:pt x="836" y="37"/>
                  <a:pt x="836" y="37"/>
                  <a:pt x="836" y="37"/>
                </a:cubicBezTo>
                <a:moveTo>
                  <a:pt x="525" y="38"/>
                </a:moveTo>
                <a:cubicBezTo>
                  <a:pt x="525" y="38"/>
                  <a:pt x="524" y="37"/>
                  <a:pt x="524" y="37"/>
                </a:cubicBezTo>
                <a:cubicBezTo>
                  <a:pt x="524" y="32"/>
                  <a:pt x="524" y="32"/>
                  <a:pt x="524" y="32"/>
                </a:cubicBezTo>
                <a:cubicBezTo>
                  <a:pt x="525" y="32"/>
                  <a:pt x="525" y="32"/>
                  <a:pt x="525" y="32"/>
                </a:cubicBezTo>
                <a:cubicBezTo>
                  <a:pt x="525" y="32"/>
                  <a:pt x="525" y="32"/>
                  <a:pt x="525" y="31"/>
                </a:cubicBezTo>
                <a:cubicBezTo>
                  <a:pt x="525" y="34"/>
                  <a:pt x="525" y="34"/>
                  <a:pt x="525" y="34"/>
                </a:cubicBezTo>
                <a:cubicBezTo>
                  <a:pt x="525" y="34"/>
                  <a:pt x="525" y="35"/>
                  <a:pt x="525" y="35"/>
                </a:cubicBezTo>
                <a:cubicBezTo>
                  <a:pt x="525" y="35"/>
                  <a:pt x="525" y="35"/>
                  <a:pt x="525" y="36"/>
                </a:cubicBezTo>
                <a:cubicBezTo>
                  <a:pt x="525" y="38"/>
                  <a:pt x="525" y="38"/>
                  <a:pt x="525" y="38"/>
                </a:cubicBezTo>
                <a:moveTo>
                  <a:pt x="814" y="30"/>
                </a:moveTo>
                <a:cubicBezTo>
                  <a:pt x="815" y="30"/>
                  <a:pt x="815" y="30"/>
                  <a:pt x="815" y="30"/>
                </a:cubicBezTo>
                <a:cubicBezTo>
                  <a:pt x="814" y="30"/>
                  <a:pt x="814" y="30"/>
                  <a:pt x="814" y="30"/>
                </a:cubicBezTo>
                <a:moveTo>
                  <a:pt x="726" y="38"/>
                </a:moveTo>
                <a:cubicBezTo>
                  <a:pt x="723" y="36"/>
                  <a:pt x="720" y="33"/>
                  <a:pt x="717" y="30"/>
                </a:cubicBezTo>
                <a:cubicBezTo>
                  <a:pt x="717" y="28"/>
                  <a:pt x="717" y="28"/>
                  <a:pt x="717" y="28"/>
                </a:cubicBezTo>
                <a:cubicBezTo>
                  <a:pt x="720" y="31"/>
                  <a:pt x="723" y="33"/>
                  <a:pt x="726" y="36"/>
                </a:cubicBezTo>
                <a:cubicBezTo>
                  <a:pt x="726" y="38"/>
                  <a:pt x="726" y="38"/>
                  <a:pt x="726" y="38"/>
                </a:cubicBezTo>
                <a:moveTo>
                  <a:pt x="816" y="32"/>
                </a:moveTo>
                <a:cubicBezTo>
                  <a:pt x="816" y="31"/>
                  <a:pt x="816" y="31"/>
                  <a:pt x="816" y="31"/>
                </a:cubicBezTo>
                <a:cubicBezTo>
                  <a:pt x="817" y="29"/>
                  <a:pt x="818" y="28"/>
                  <a:pt x="819" y="27"/>
                </a:cubicBezTo>
                <a:cubicBezTo>
                  <a:pt x="820" y="25"/>
                  <a:pt x="822" y="24"/>
                  <a:pt x="823" y="24"/>
                </a:cubicBezTo>
                <a:cubicBezTo>
                  <a:pt x="820" y="26"/>
                  <a:pt x="818" y="29"/>
                  <a:pt x="816" y="32"/>
                </a:cubicBezTo>
                <a:moveTo>
                  <a:pt x="803" y="45"/>
                </a:moveTo>
                <a:cubicBezTo>
                  <a:pt x="806" y="41"/>
                  <a:pt x="810" y="39"/>
                  <a:pt x="814" y="36"/>
                </a:cubicBezTo>
                <a:cubicBezTo>
                  <a:pt x="814" y="36"/>
                  <a:pt x="814" y="36"/>
                  <a:pt x="814" y="36"/>
                </a:cubicBezTo>
                <a:cubicBezTo>
                  <a:pt x="814" y="36"/>
                  <a:pt x="814" y="36"/>
                  <a:pt x="814" y="36"/>
                </a:cubicBezTo>
                <a:cubicBezTo>
                  <a:pt x="814" y="36"/>
                  <a:pt x="815" y="35"/>
                  <a:pt x="815" y="35"/>
                </a:cubicBezTo>
                <a:cubicBezTo>
                  <a:pt x="819" y="32"/>
                  <a:pt x="822" y="27"/>
                  <a:pt x="825" y="25"/>
                </a:cubicBezTo>
                <a:cubicBezTo>
                  <a:pt x="825" y="25"/>
                  <a:pt x="825" y="25"/>
                  <a:pt x="825" y="25"/>
                </a:cubicBezTo>
                <a:cubicBezTo>
                  <a:pt x="825" y="24"/>
                  <a:pt x="825" y="24"/>
                  <a:pt x="825" y="24"/>
                </a:cubicBezTo>
                <a:cubicBezTo>
                  <a:pt x="825" y="24"/>
                  <a:pt x="825" y="24"/>
                  <a:pt x="825" y="23"/>
                </a:cubicBezTo>
                <a:cubicBezTo>
                  <a:pt x="825" y="23"/>
                  <a:pt x="825" y="23"/>
                  <a:pt x="825" y="22"/>
                </a:cubicBezTo>
                <a:cubicBezTo>
                  <a:pt x="825" y="22"/>
                  <a:pt x="825" y="22"/>
                  <a:pt x="825" y="22"/>
                </a:cubicBezTo>
                <a:cubicBezTo>
                  <a:pt x="826" y="23"/>
                  <a:pt x="826" y="23"/>
                  <a:pt x="826" y="23"/>
                </a:cubicBezTo>
                <a:cubicBezTo>
                  <a:pt x="827" y="24"/>
                  <a:pt x="828" y="27"/>
                  <a:pt x="828" y="28"/>
                </a:cubicBezTo>
                <a:cubicBezTo>
                  <a:pt x="828" y="29"/>
                  <a:pt x="828" y="29"/>
                  <a:pt x="828" y="30"/>
                </a:cubicBezTo>
                <a:cubicBezTo>
                  <a:pt x="825" y="32"/>
                  <a:pt x="825" y="32"/>
                  <a:pt x="825" y="32"/>
                </a:cubicBezTo>
                <a:cubicBezTo>
                  <a:pt x="816" y="39"/>
                  <a:pt x="816" y="39"/>
                  <a:pt x="816" y="39"/>
                </a:cubicBezTo>
                <a:cubicBezTo>
                  <a:pt x="816" y="39"/>
                  <a:pt x="816" y="39"/>
                  <a:pt x="816" y="39"/>
                </a:cubicBezTo>
                <a:cubicBezTo>
                  <a:pt x="814" y="41"/>
                  <a:pt x="814" y="41"/>
                  <a:pt x="814" y="41"/>
                </a:cubicBezTo>
                <a:cubicBezTo>
                  <a:pt x="814" y="41"/>
                  <a:pt x="814" y="41"/>
                  <a:pt x="814" y="41"/>
                </a:cubicBezTo>
                <a:cubicBezTo>
                  <a:pt x="814" y="41"/>
                  <a:pt x="814" y="41"/>
                  <a:pt x="814" y="41"/>
                </a:cubicBezTo>
                <a:cubicBezTo>
                  <a:pt x="811" y="43"/>
                  <a:pt x="811" y="43"/>
                  <a:pt x="811" y="43"/>
                </a:cubicBezTo>
                <a:cubicBezTo>
                  <a:pt x="811" y="44"/>
                  <a:pt x="811" y="44"/>
                  <a:pt x="811" y="44"/>
                </a:cubicBezTo>
                <a:cubicBezTo>
                  <a:pt x="811" y="44"/>
                  <a:pt x="811" y="45"/>
                  <a:pt x="811" y="45"/>
                </a:cubicBezTo>
                <a:cubicBezTo>
                  <a:pt x="811" y="45"/>
                  <a:pt x="811" y="45"/>
                  <a:pt x="810" y="45"/>
                </a:cubicBezTo>
                <a:cubicBezTo>
                  <a:pt x="810" y="45"/>
                  <a:pt x="810" y="45"/>
                  <a:pt x="810" y="45"/>
                </a:cubicBezTo>
                <a:cubicBezTo>
                  <a:pt x="809" y="45"/>
                  <a:pt x="808" y="44"/>
                  <a:pt x="806" y="44"/>
                </a:cubicBezTo>
                <a:cubicBezTo>
                  <a:pt x="806" y="44"/>
                  <a:pt x="805" y="44"/>
                  <a:pt x="805" y="45"/>
                </a:cubicBezTo>
                <a:cubicBezTo>
                  <a:pt x="803" y="45"/>
                  <a:pt x="803" y="45"/>
                  <a:pt x="803" y="45"/>
                </a:cubicBezTo>
                <a:moveTo>
                  <a:pt x="560" y="45"/>
                </a:moveTo>
                <a:cubicBezTo>
                  <a:pt x="557" y="45"/>
                  <a:pt x="554" y="45"/>
                  <a:pt x="551" y="45"/>
                </a:cubicBezTo>
                <a:cubicBezTo>
                  <a:pt x="551" y="45"/>
                  <a:pt x="551" y="45"/>
                  <a:pt x="551" y="44"/>
                </a:cubicBezTo>
                <a:cubicBezTo>
                  <a:pt x="551" y="44"/>
                  <a:pt x="552" y="44"/>
                  <a:pt x="553" y="44"/>
                </a:cubicBezTo>
                <a:cubicBezTo>
                  <a:pt x="570" y="32"/>
                  <a:pt x="589" y="23"/>
                  <a:pt x="611" y="22"/>
                </a:cubicBezTo>
                <a:cubicBezTo>
                  <a:pt x="615" y="22"/>
                  <a:pt x="618" y="22"/>
                  <a:pt x="622" y="22"/>
                </a:cubicBezTo>
                <a:cubicBezTo>
                  <a:pt x="623" y="22"/>
                  <a:pt x="623" y="22"/>
                  <a:pt x="623" y="22"/>
                </a:cubicBezTo>
                <a:cubicBezTo>
                  <a:pt x="623" y="22"/>
                  <a:pt x="623" y="22"/>
                  <a:pt x="623" y="22"/>
                </a:cubicBezTo>
                <a:cubicBezTo>
                  <a:pt x="626" y="22"/>
                  <a:pt x="628" y="21"/>
                  <a:pt x="631" y="21"/>
                </a:cubicBezTo>
                <a:cubicBezTo>
                  <a:pt x="631" y="21"/>
                  <a:pt x="631" y="21"/>
                  <a:pt x="631" y="21"/>
                </a:cubicBezTo>
                <a:cubicBezTo>
                  <a:pt x="633" y="21"/>
                  <a:pt x="634" y="21"/>
                  <a:pt x="636" y="22"/>
                </a:cubicBezTo>
                <a:cubicBezTo>
                  <a:pt x="646" y="23"/>
                  <a:pt x="654" y="26"/>
                  <a:pt x="663" y="29"/>
                </a:cubicBezTo>
                <a:cubicBezTo>
                  <a:pt x="663" y="30"/>
                  <a:pt x="663" y="30"/>
                  <a:pt x="663" y="30"/>
                </a:cubicBezTo>
                <a:cubicBezTo>
                  <a:pt x="663" y="30"/>
                  <a:pt x="663" y="30"/>
                  <a:pt x="663" y="30"/>
                </a:cubicBezTo>
                <a:cubicBezTo>
                  <a:pt x="671" y="31"/>
                  <a:pt x="678" y="38"/>
                  <a:pt x="683" y="45"/>
                </a:cubicBezTo>
                <a:cubicBezTo>
                  <a:pt x="681" y="45"/>
                  <a:pt x="679" y="45"/>
                  <a:pt x="677" y="45"/>
                </a:cubicBezTo>
                <a:cubicBezTo>
                  <a:pt x="673" y="45"/>
                  <a:pt x="670" y="45"/>
                  <a:pt x="666" y="45"/>
                </a:cubicBezTo>
                <a:cubicBezTo>
                  <a:pt x="663" y="40"/>
                  <a:pt x="658" y="39"/>
                  <a:pt x="654" y="37"/>
                </a:cubicBezTo>
                <a:cubicBezTo>
                  <a:pt x="654" y="37"/>
                  <a:pt x="654" y="37"/>
                  <a:pt x="654" y="37"/>
                </a:cubicBezTo>
                <a:cubicBezTo>
                  <a:pt x="654" y="37"/>
                  <a:pt x="654" y="37"/>
                  <a:pt x="654" y="37"/>
                </a:cubicBezTo>
                <a:cubicBezTo>
                  <a:pt x="645" y="33"/>
                  <a:pt x="634" y="31"/>
                  <a:pt x="623" y="30"/>
                </a:cubicBezTo>
                <a:cubicBezTo>
                  <a:pt x="623" y="30"/>
                  <a:pt x="623" y="30"/>
                  <a:pt x="623" y="30"/>
                </a:cubicBezTo>
                <a:cubicBezTo>
                  <a:pt x="622" y="30"/>
                  <a:pt x="622" y="30"/>
                  <a:pt x="622" y="30"/>
                </a:cubicBezTo>
                <a:cubicBezTo>
                  <a:pt x="621" y="30"/>
                  <a:pt x="621" y="30"/>
                  <a:pt x="621" y="30"/>
                </a:cubicBezTo>
                <a:cubicBezTo>
                  <a:pt x="621" y="30"/>
                  <a:pt x="621" y="30"/>
                  <a:pt x="621" y="30"/>
                </a:cubicBezTo>
                <a:cubicBezTo>
                  <a:pt x="620" y="30"/>
                  <a:pt x="619" y="30"/>
                  <a:pt x="618" y="30"/>
                </a:cubicBezTo>
                <a:cubicBezTo>
                  <a:pt x="612" y="30"/>
                  <a:pt x="606" y="30"/>
                  <a:pt x="600" y="31"/>
                </a:cubicBezTo>
                <a:cubicBezTo>
                  <a:pt x="593" y="32"/>
                  <a:pt x="589" y="36"/>
                  <a:pt x="583" y="37"/>
                </a:cubicBezTo>
                <a:cubicBezTo>
                  <a:pt x="583" y="37"/>
                  <a:pt x="583" y="37"/>
                  <a:pt x="583" y="37"/>
                </a:cubicBezTo>
                <a:cubicBezTo>
                  <a:pt x="570" y="45"/>
                  <a:pt x="570" y="45"/>
                  <a:pt x="570" y="45"/>
                </a:cubicBezTo>
                <a:cubicBezTo>
                  <a:pt x="566" y="45"/>
                  <a:pt x="563" y="45"/>
                  <a:pt x="560" y="45"/>
                </a:cubicBezTo>
                <a:cubicBezTo>
                  <a:pt x="560" y="45"/>
                  <a:pt x="560" y="45"/>
                  <a:pt x="560" y="45"/>
                </a:cubicBezTo>
                <a:moveTo>
                  <a:pt x="861" y="27"/>
                </a:moveTo>
                <a:cubicBezTo>
                  <a:pt x="859" y="27"/>
                  <a:pt x="858" y="27"/>
                  <a:pt x="857" y="26"/>
                </a:cubicBezTo>
                <a:cubicBezTo>
                  <a:pt x="858" y="24"/>
                  <a:pt x="860" y="23"/>
                  <a:pt x="862" y="22"/>
                </a:cubicBezTo>
                <a:cubicBezTo>
                  <a:pt x="863" y="21"/>
                  <a:pt x="864" y="21"/>
                  <a:pt x="865" y="21"/>
                </a:cubicBezTo>
                <a:cubicBezTo>
                  <a:pt x="866" y="22"/>
                  <a:pt x="866" y="22"/>
                  <a:pt x="866" y="22"/>
                </a:cubicBezTo>
                <a:cubicBezTo>
                  <a:pt x="865" y="24"/>
                  <a:pt x="865" y="25"/>
                  <a:pt x="863" y="26"/>
                </a:cubicBezTo>
                <a:cubicBezTo>
                  <a:pt x="863" y="26"/>
                  <a:pt x="862" y="26"/>
                  <a:pt x="861" y="27"/>
                </a:cubicBezTo>
                <a:cubicBezTo>
                  <a:pt x="861" y="27"/>
                  <a:pt x="861" y="27"/>
                  <a:pt x="861" y="27"/>
                </a:cubicBezTo>
                <a:moveTo>
                  <a:pt x="826" y="35"/>
                </a:moveTo>
                <a:cubicBezTo>
                  <a:pt x="826" y="33"/>
                  <a:pt x="826" y="33"/>
                  <a:pt x="826" y="33"/>
                </a:cubicBezTo>
                <a:cubicBezTo>
                  <a:pt x="829" y="31"/>
                  <a:pt x="829" y="31"/>
                  <a:pt x="829" y="31"/>
                </a:cubicBezTo>
                <a:cubicBezTo>
                  <a:pt x="829" y="31"/>
                  <a:pt x="829" y="31"/>
                  <a:pt x="829" y="31"/>
                </a:cubicBezTo>
                <a:cubicBezTo>
                  <a:pt x="829" y="31"/>
                  <a:pt x="829" y="31"/>
                  <a:pt x="829" y="31"/>
                </a:cubicBezTo>
                <a:cubicBezTo>
                  <a:pt x="830" y="30"/>
                  <a:pt x="830" y="29"/>
                  <a:pt x="830" y="28"/>
                </a:cubicBezTo>
                <a:cubicBezTo>
                  <a:pt x="830" y="25"/>
                  <a:pt x="828" y="23"/>
                  <a:pt x="827" y="21"/>
                </a:cubicBezTo>
                <a:cubicBezTo>
                  <a:pt x="827" y="21"/>
                  <a:pt x="827" y="21"/>
                  <a:pt x="827" y="21"/>
                </a:cubicBezTo>
                <a:cubicBezTo>
                  <a:pt x="827" y="21"/>
                  <a:pt x="827" y="21"/>
                  <a:pt x="827" y="21"/>
                </a:cubicBezTo>
                <a:cubicBezTo>
                  <a:pt x="827" y="21"/>
                  <a:pt x="827" y="21"/>
                  <a:pt x="827" y="21"/>
                </a:cubicBezTo>
                <a:cubicBezTo>
                  <a:pt x="826" y="21"/>
                  <a:pt x="826" y="21"/>
                  <a:pt x="826" y="21"/>
                </a:cubicBezTo>
                <a:cubicBezTo>
                  <a:pt x="826" y="20"/>
                  <a:pt x="826" y="20"/>
                  <a:pt x="826" y="20"/>
                </a:cubicBezTo>
                <a:cubicBezTo>
                  <a:pt x="829" y="21"/>
                  <a:pt x="830" y="22"/>
                  <a:pt x="831" y="25"/>
                </a:cubicBezTo>
                <a:cubicBezTo>
                  <a:pt x="831" y="25"/>
                  <a:pt x="831" y="26"/>
                  <a:pt x="831" y="27"/>
                </a:cubicBezTo>
                <a:cubicBezTo>
                  <a:pt x="831" y="32"/>
                  <a:pt x="831" y="32"/>
                  <a:pt x="831" y="32"/>
                </a:cubicBezTo>
                <a:cubicBezTo>
                  <a:pt x="831" y="32"/>
                  <a:pt x="831" y="32"/>
                  <a:pt x="831" y="32"/>
                </a:cubicBezTo>
                <a:cubicBezTo>
                  <a:pt x="830" y="32"/>
                  <a:pt x="830" y="32"/>
                  <a:pt x="830" y="32"/>
                </a:cubicBezTo>
                <a:cubicBezTo>
                  <a:pt x="829" y="33"/>
                  <a:pt x="828" y="34"/>
                  <a:pt x="826" y="35"/>
                </a:cubicBezTo>
                <a:moveTo>
                  <a:pt x="497" y="45"/>
                </a:moveTo>
                <a:cubicBezTo>
                  <a:pt x="495" y="45"/>
                  <a:pt x="494" y="45"/>
                  <a:pt x="492" y="45"/>
                </a:cubicBezTo>
                <a:cubicBezTo>
                  <a:pt x="492" y="45"/>
                  <a:pt x="493" y="45"/>
                  <a:pt x="493" y="45"/>
                </a:cubicBezTo>
                <a:cubicBezTo>
                  <a:pt x="494" y="44"/>
                  <a:pt x="494" y="44"/>
                  <a:pt x="494" y="44"/>
                </a:cubicBezTo>
                <a:cubicBezTo>
                  <a:pt x="494" y="44"/>
                  <a:pt x="494" y="43"/>
                  <a:pt x="494" y="43"/>
                </a:cubicBezTo>
                <a:cubicBezTo>
                  <a:pt x="494" y="42"/>
                  <a:pt x="494" y="42"/>
                  <a:pt x="494" y="42"/>
                </a:cubicBezTo>
                <a:cubicBezTo>
                  <a:pt x="494" y="42"/>
                  <a:pt x="494" y="42"/>
                  <a:pt x="494" y="42"/>
                </a:cubicBezTo>
                <a:cubicBezTo>
                  <a:pt x="492" y="39"/>
                  <a:pt x="490" y="35"/>
                  <a:pt x="488" y="31"/>
                </a:cubicBezTo>
                <a:cubicBezTo>
                  <a:pt x="488" y="31"/>
                  <a:pt x="488" y="31"/>
                  <a:pt x="488" y="31"/>
                </a:cubicBezTo>
                <a:cubicBezTo>
                  <a:pt x="487" y="31"/>
                  <a:pt x="487" y="31"/>
                  <a:pt x="487" y="31"/>
                </a:cubicBezTo>
                <a:cubicBezTo>
                  <a:pt x="486" y="30"/>
                  <a:pt x="486" y="30"/>
                  <a:pt x="486" y="29"/>
                </a:cubicBezTo>
                <a:cubicBezTo>
                  <a:pt x="485" y="28"/>
                  <a:pt x="485" y="26"/>
                  <a:pt x="485" y="24"/>
                </a:cubicBezTo>
                <a:cubicBezTo>
                  <a:pt x="485" y="22"/>
                  <a:pt x="485" y="21"/>
                  <a:pt x="484" y="19"/>
                </a:cubicBezTo>
                <a:cubicBezTo>
                  <a:pt x="485" y="20"/>
                  <a:pt x="486" y="20"/>
                  <a:pt x="487" y="21"/>
                </a:cubicBezTo>
                <a:cubicBezTo>
                  <a:pt x="489" y="23"/>
                  <a:pt x="490" y="25"/>
                  <a:pt x="492" y="27"/>
                </a:cubicBezTo>
                <a:cubicBezTo>
                  <a:pt x="492" y="27"/>
                  <a:pt x="492" y="27"/>
                  <a:pt x="492" y="27"/>
                </a:cubicBezTo>
                <a:cubicBezTo>
                  <a:pt x="492" y="27"/>
                  <a:pt x="492" y="27"/>
                  <a:pt x="492" y="27"/>
                </a:cubicBezTo>
                <a:cubicBezTo>
                  <a:pt x="496" y="32"/>
                  <a:pt x="498" y="38"/>
                  <a:pt x="500" y="44"/>
                </a:cubicBezTo>
                <a:cubicBezTo>
                  <a:pt x="500" y="44"/>
                  <a:pt x="500" y="44"/>
                  <a:pt x="500" y="44"/>
                </a:cubicBezTo>
                <a:cubicBezTo>
                  <a:pt x="500" y="45"/>
                  <a:pt x="500" y="45"/>
                  <a:pt x="500" y="45"/>
                </a:cubicBezTo>
                <a:cubicBezTo>
                  <a:pt x="500" y="45"/>
                  <a:pt x="499" y="45"/>
                  <a:pt x="499" y="45"/>
                </a:cubicBezTo>
                <a:cubicBezTo>
                  <a:pt x="498" y="45"/>
                  <a:pt x="498" y="45"/>
                  <a:pt x="497" y="45"/>
                </a:cubicBezTo>
                <a:moveTo>
                  <a:pt x="517" y="23"/>
                </a:moveTo>
                <a:cubicBezTo>
                  <a:pt x="518" y="22"/>
                  <a:pt x="518" y="22"/>
                  <a:pt x="518" y="22"/>
                </a:cubicBezTo>
                <a:cubicBezTo>
                  <a:pt x="520" y="22"/>
                  <a:pt x="521" y="20"/>
                  <a:pt x="522" y="19"/>
                </a:cubicBezTo>
                <a:cubicBezTo>
                  <a:pt x="522" y="21"/>
                  <a:pt x="522" y="21"/>
                  <a:pt x="522" y="21"/>
                </a:cubicBezTo>
                <a:cubicBezTo>
                  <a:pt x="521" y="22"/>
                  <a:pt x="520" y="23"/>
                  <a:pt x="519" y="25"/>
                </a:cubicBezTo>
                <a:cubicBezTo>
                  <a:pt x="518" y="25"/>
                  <a:pt x="518" y="25"/>
                  <a:pt x="518" y="25"/>
                </a:cubicBezTo>
                <a:cubicBezTo>
                  <a:pt x="519" y="26"/>
                  <a:pt x="519" y="26"/>
                  <a:pt x="519" y="26"/>
                </a:cubicBezTo>
                <a:cubicBezTo>
                  <a:pt x="520" y="26"/>
                  <a:pt x="520" y="27"/>
                  <a:pt x="521" y="28"/>
                </a:cubicBezTo>
                <a:cubicBezTo>
                  <a:pt x="521" y="29"/>
                  <a:pt x="521" y="30"/>
                  <a:pt x="522" y="31"/>
                </a:cubicBezTo>
                <a:cubicBezTo>
                  <a:pt x="522" y="33"/>
                  <a:pt x="522" y="33"/>
                  <a:pt x="522" y="33"/>
                </a:cubicBezTo>
                <a:cubicBezTo>
                  <a:pt x="521" y="31"/>
                  <a:pt x="519" y="28"/>
                  <a:pt x="517" y="26"/>
                </a:cubicBezTo>
                <a:cubicBezTo>
                  <a:pt x="517" y="22"/>
                  <a:pt x="517" y="22"/>
                  <a:pt x="517" y="22"/>
                </a:cubicBezTo>
                <a:cubicBezTo>
                  <a:pt x="517" y="23"/>
                  <a:pt x="517" y="23"/>
                  <a:pt x="517" y="23"/>
                </a:cubicBezTo>
                <a:moveTo>
                  <a:pt x="817" y="20"/>
                </a:moveTo>
                <a:cubicBezTo>
                  <a:pt x="819" y="20"/>
                  <a:pt x="822" y="19"/>
                  <a:pt x="824" y="19"/>
                </a:cubicBezTo>
                <a:cubicBezTo>
                  <a:pt x="824" y="19"/>
                  <a:pt x="824" y="19"/>
                  <a:pt x="824" y="19"/>
                </a:cubicBezTo>
                <a:cubicBezTo>
                  <a:pt x="824" y="19"/>
                  <a:pt x="824" y="19"/>
                  <a:pt x="824" y="19"/>
                </a:cubicBezTo>
                <a:cubicBezTo>
                  <a:pt x="824" y="20"/>
                  <a:pt x="824" y="20"/>
                  <a:pt x="824" y="20"/>
                </a:cubicBezTo>
                <a:cubicBezTo>
                  <a:pt x="824" y="20"/>
                  <a:pt x="824" y="20"/>
                  <a:pt x="823" y="20"/>
                </a:cubicBezTo>
                <a:cubicBezTo>
                  <a:pt x="822" y="20"/>
                  <a:pt x="820" y="21"/>
                  <a:pt x="819" y="21"/>
                </a:cubicBezTo>
                <a:cubicBezTo>
                  <a:pt x="818" y="21"/>
                  <a:pt x="817" y="22"/>
                  <a:pt x="816" y="22"/>
                </a:cubicBezTo>
                <a:cubicBezTo>
                  <a:pt x="816" y="22"/>
                  <a:pt x="816" y="22"/>
                  <a:pt x="816" y="22"/>
                </a:cubicBezTo>
                <a:cubicBezTo>
                  <a:pt x="816" y="22"/>
                  <a:pt x="816" y="22"/>
                  <a:pt x="816" y="22"/>
                </a:cubicBezTo>
                <a:cubicBezTo>
                  <a:pt x="816" y="20"/>
                  <a:pt x="816" y="20"/>
                  <a:pt x="816" y="20"/>
                </a:cubicBezTo>
                <a:cubicBezTo>
                  <a:pt x="816" y="20"/>
                  <a:pt x="817" y="20"/>
                  <a:pt x="817" y="20"/>
                </a:cubicBezTo>
                <a:moveTo>
                  <a:pt x="524" y="19"/>
                </a:moveTo>
                <a:cubicBezTo>
                  <a:pt x="524" y="17"/>
                  <a:pt x="524" y="17"/>
                  <a:pt x="524" y="17"/>
                </a:cubicBezTo>
                <a:cubicBezTo>
                  <a:pt x="524" y="17"/>
                  <a:pt x="525" y="16"/>
                  <a:pt x="525" y="16"/>
                </a:cubicBezTo>
                <a:cubicBezTo>
                  <a:pt x="525" y="18"/>
                  <a:pt x="525" y="18"/>
                  <a:pt x="525" y="18"/>
                </a:cubicBezTo>
                <a:cubicBezTo>
                  <a:pt x="525" y="18"/>
                  <a:pt x="524" y="18"/>
                  <a:pt x="524" y="19"/>
                </a:cubicBezTo>
                <a:moveTo>
                  <a:pt x="481" y="34"/>
                </a:moveTo>
                <a:cubicBezTo>
                  <a:pt x="481" y="32"/>
                  <a:pt x="481" y="32"/>
                  <a:pt x="481" y="32"/>
                </a:cubicBezTo>
                <a:cubicBezTo>
                  <a:pt x="481" y="32"/>
                  <a:pt x="481" y="31"/>
                  <a:pt x="481" y="31"/>
                </a:cubicBezTo>
                <a:cubicBezTo>
                  <a:pt x="482" y="30"/>
                  <a:pt x="483" y="28"/>
                  <a:pt x="483" y="27"/>
                </a:cubicBezTo>
                <a:cubicBezTo>
                  <a:pt x="483" y="25"/>
                  <a:pt x="482" y="23"/>
                  <a:pt x="481" y="22"/>
                </a:cubicBezTo>
                <a:cubicBezTo>
                  <a:pt x="481" y="13"/>
                  <a:pt x="481" y="13"/>
                  <a:pt x="481" y="13"/>
                </a:cubicBezTo>
                <a:cubicBezTo>
                  <a:pt x="482" y="14"/>
                  <a:pt x="483" y="14"/>
                  <a:pt x="483" y="14"/>
                </a:cubicBezTo>
                <a:cubicBezTo>
                  <a:pt x="492" y="19"/>
                  <a:pt x="498" y="30"/>
                  <a:pt x="502" y="39"/>
                </a:cubicBezTo>
                <a:cubicBezTo>
                  <a:pt x="502" y="40"/>
                  <a:pt x="502" y="40"/>
                  <a:pt x="502" y="40"/>
                </a:cubicBezTo>
                <a:cubicBezTo>
                  <a:pt x="502" y="40"/>
                  <a:pt x="502" y="40"/>
                  <a:pt x="502" y="40"/>
                </a:cubicBezTo>
                <a:cubicBezTo>
                  <a:pt x="503" y="40"/>
                  <a:pt x="503" y="42"/>
                  <a:pt x="504" y="43"/>
                </a:cubicBezTo>
                <a:cubicBezTo>
                  <a:pt x="504" y="44"/>
                  <a:pt x="505" y="46"/>
                  <a:pt x="506" y="47"/>
                </a:cubicBezTo>
                <a:cubicBezTo>
                  <a:pt x="506" y="47"/>
                  <a:pt x="506" y="47"/>
                  <a:pt x="506" y="47"/>
                </a:cubicBezTo>
                <a:cubicBezTo>
                  <a:pt x="507" y="47"/>
                  <a:pt x="507" y="47"/>
                  <a:pt x="507" y="47"/>
                </a:cubicBezTo>
                <a:cubicBezTo>
                  <a:pt x="509" y="47"/>
                  <a:pt x="512" y="47"/>
                  <a:pt x="515" y="47"/>
                </a:cubicBezTo>
                <a:cubicBezTo>
                  <a:pt x="515" y="49"/>
                  <a:pt x="515" y="49"/>
                  <a:pt x="515" y="49"/>
                </a:cubicBezTo>
                <a:cubicBezTo>
                  <a:pt x="481" y="49"/>
                  <a:pt x="481" y="49"/>
                  <a:pt x="481" y="49"/>
                </a:cubicBezTo>
                <a:cubicBezTo>
                  <a:pt x="481" y="47"/>
                  <a:pt x="481" y="47"/>
                  <a:pt x="481" y="47"/>
                </a:cubicBezTo>
                <a:cubicBezTo>
                  <a:pt x="486" y="47"/>
                  <a:pt x="492" y="47"/>
                  <a:pt x="497" y="47"/>
                </a:cubicBezTo>
                <a:cubicBezTo>
                  <a:pt x="498" y="47"/>
                  <a:pt x="499" y="47"/>
                  <a:pt x="500" y="47"/>
                </a:cubicBezTo>
                <a:cubicBezTo>
                  <a:pt x="501" y="47"/>
                  <a:pt x="501" y="46"/>
                  <a:pt x="502" y="46"/>
                </a:cubicBezTo>
                <a:cubicBezTo>
                  <a:pt x="502" y="45"/>
                  <a:pt x="502" y="45"/>
                  <a:pt x="502" y="44"/>
                </a:cubicBezTo>
                <a:cubicBezTo>
                  <a:pt x="502" y="43"/>
                  <a:pt x="502" y="43"/>
                  <a:pt x="502" y="43"/>
                </a:cubicBezTo>
                <a:cubicBezTo>
                  <a:pt x="502" y="43"/>
                  <a:pt x="502" y="43"/>
                  <a:pt x="502" y="43"/>
                </a:cubicBezTo>
                <a:cubicBezTo>
                  <a:pt x="502" y="43"/>
                  <a:pt x="502" y="43"/>
                  <a:pt x="502" y="43"/>
                </a:cubicBezTo>
                <a:cubicBezTo>
                  <a:pt x="500" y="37"/>
                  <a:pt x="497" y="31"/>
                  <a:pt x="493" y="25"/>
                </a:cubicBezTo>
                <a:cubicBezTo>
                  <a:pt x="492" y="24"/>
                  <a:pt x="490" y="22"/>
                  <a:pt x="489" y="20"/>
                </a:cubicBezTo>
                <a:cubicBezTo>
                  <a:pt x="487" y="18"/>
                  <a:pt x="485" y="17"/>
                  <a:pt x="483" y="17"/>
                </a:cubicBezTo>
                <a:cubicBezTo>
                  <a:pt x="483" y="17"/>
                  <a:pt x="483" y="17"/>
                  <a:pt x="483" y="17"/>
                </a:cubicBezTo>
                <a:cubicBezTo>
                  <a:pt x="482" y="18"/>
                  <a:pt x="482" y="18"/>
                  <a:pt x="482" y="18"/>
                </a:cubicBezTo>
                <a:cubicBezTo>
                  <a:pt x="482" y="19"/>
                  <a:pt x="482" y="19"/>
                  <a:pt x="482" y="19"/>
                </a:cubicBezTo>
                <a:cubicBezTo>
                  <a:pt x="482" y="19"/>
                  <a:pt x="482" y="19"/>
                  <a:pt x="482" y="19"/>
                </a:cubicBezTo>
                <a:cubicBezTo>
                  <a:pt x="483" y="21"/>
                  <a:pt x="483" y="23"/>
                  <a:pt x="483" y="26"/>
                </a:cubicBezTo>
                <a:cubicBezTo>
                  <a:pt x="483" y="27"/>
                  <a:pt x="483" y="28"/>
                  <a:pt x="484" y="29"/>
                </a:cubicBezTo>
                <a:cubicBezTo>
                  <a:pt x="484" y="31"/>
                  <a:pt x="485" y="32"/>
                  <a:pt x="486" y="33"/>
                </a:cubicBezTo>
                <a:cubicBezTo>
                  <a:pt x="488" y="36"/>
                  <a:pt x="490" y="40"/>
                  <a:pt x="492" y="43"/>
                </a:cubicBezTo>
                <a:cubicBezTo>
                  <a:pt x="492" y="43"/>
                  <a:pt x="492" y="43"/>
                  <a:pt x="491" y="43"/>
                </a:cubicBezTo>
                <a:cubicBezTo>
                  <a:pt x="490" y="42"/>
                  <a:pt x="489" y="40"/>
                  <a:pt x="488" y="38"/>
                </a:cubicBezTo>
                <a:cubicBezTo>
                  <a:pt x="487" y="36"/>
                  <a:pt x="486" y="34"/>
                  <a:pt x="484" y="33"/>
                </a:cubicBezTo>
                <a:cubicBezTo>
                  <a:pt x="483" y="32"/>
                  <a:pt x="483" y="32"/>
                  <a:pt x="483" y="32"/>
                </a:cubicBezTo>
                <a:cubicBezTo>
                  <a:pt x="483" y="33"/>
                  <a:pt x="483" y="33"/>
                  <a:pt x="483" y="33"/>
                </a:cubicBezTo>
                <a:cubicBezTo>
                  <a:pt x="482" y="33"/>
                  <a:pt x="482" y="33"/>
                  <a:pt x="481" y="34"/>
                </a:cubicBezTo>
                <a:moveTo>
                  <a:pt x="814" y="21"/>
                </a:moveTo>
                <a:cubicBezTo>
                  <a:pt x="811" y="19"/>
                  <a:pt x="811" y="18"/>
                  <a:pt x="811" y="16"/>
                </a:cubicBezTo>
                <a:cubicBezTo>
                  <a:pt x="811" y="14"/>
                  <a:pt x="812" y="12"/>
                  <a:pt x="814" y="10"/>
                </a:cubicBezTo>
                <a:cubicBezTo>
                  <a:pt x="814" y="12"/>
                  <a:pt x="814" y="12"/>
                  <a:pt x="814" y="12"/>
                </a:cubicBezTo>
                <a:cubicBezTo>
                  <a:pt x="813" y="13"/>
                  <a:pt x="812" y="15"/>
                  <a:pt x="812" y="16"/>
                </a:cubicBezTo>
                <a:cubicBezTo>
                  <a:pt x="812" y="17"/>
                  <a:pt x="813" y="18"/>
                  <a:pt x="813" y="18"/>
                </a:cubicBezTo>
                <a:cubicBezTo>
                  <a:pt x="813" y="19"/>
                  <a:pt x="813" y="19"/>
                  <a:pt x="813" y="19"/>
                </a:cubicBezTo>
                <a:cubicBezTo>
                  <a:pt x="813" y="19"/>
                  <a:pt x="813" y="19"/>
                  <a:pt x="813" y="19"/>
                </a:cubicBezTo>
                <a:cubicBezTo>
                  <a:pt x="813" y="19"/>
                  <a:pt x="813" y="19"/>
                  <a:pt x="814" y="19"/>
                </a:cubicBezTo>
                <a:cubicBezTo>
                  <a:pt x="814" y="21"/>
                  <a:pt x="814" y="21"/>
                  <a:pt x="814" y="21"/>
                </a:cubicBezTo>
                <a:moveTo>
                  <a:pt x="536" y="45"/>
                </a:moveTo>
                <a:cubicBezTo>
                  <a:pt x="536" y="45"/>
                  <a:pt x="536" y="45"/>
                  <a:pt x="536" y="45"/>
                </a:cubicBezTo>
                <a:cubicBezTo>
                  <a:pt x="534" y="45"/>
                  <a:pt x="533" y="45"/>
                  <a:pt x="531" y="44"/>
                </a:cubicBezTo>
                <a:cubicBezTo>
                  <a:pt x="531" y="43"/>
                  <a:pt x="531" y="43"/>
                  <a:pt x="531" y="43"/>
                </a:cubicBezTo>
                <a:cubicBezTo>
                  <a:pt x="534" y="39"/>
                  <a:pt x="538" y="35"/>
                  <a:pt x="543" y="33"/>
                </a:cubicBezTo>
                <a:cubicBezTo>
                  <a:pt x="547" y="30"/>
                  <a:pt x="552" y="28"/>
                  <a:pt x="557" y="25"/>
                </a:cubicBezTo>
                <a:cubicBezTo>
                  <a:pt x="569" y="21"/>
                  <a:pt x="578" y="14"/>
                  <a:pt x="591" y="12"/>
                </a:cubicBezTo>
                <a:cubicBezTo>
                  <a:pt x="591" y="12"/>
                  <a:pt x="591" y="12"/>
                  <a:pt x="591" y="12"/>
                </a:cubicBezTo>
                <a:cubicBezTo>
                  <a:pt x="591" y="12"/>
                  <a:pt x="591" y="12"/>
                  <a:pt x="591" y="12"/>
                </a:cubicBezTo>
                <a:cubicBezTo>
                  <a:pt x="601" y="9"/>
                  <a:pt x="611" y="9"/>
                  <a:pt x="622" y="9"/>
                </a:cubicBezTo>
                <a:cubicBezTo>
                  <a:pt x="628" y="9"/>
                  <a:pt x="634" y="10"/>
                  <a:pt x="639" y="10"/>
                </a:cubicBezTo>
                <a:cubicBezTo>
                  <a:pt x="646" y="12"/>
                  <a:pt x="646" y="12"/>
                  <a:pt x="646" y="12"/>
                </a:cubicBezTo>
                <a:cubicBezTo>
                  <a:pt x="659" y="16"/>
                  <a:pt x="659" y="16"/>
                  <a:pt x="659" y="16"/>
                </a:cubicBezTo>
                <a:cubicBezTo>
                  <a:pt x="671" y="22"/>
                  <a:pt x="671" y="22"/>
                  <a:pt x="671" y="22"/>
                </a:cubicBezTo>
                <a:cubicBezTo>
                  <a:pt x="679" y="27"/>
                  <a:pt x="686" y="33"/>
                  <a:pt x="693" y="38"/>
                </a:cubicBezTo>
                <a:cubicBezTo>
                  <a:pt x="694" y="40"/>
                  <a:pt x="696" y="41"/>
                  <a:pt x="697" y="42"/>
                </a:cubicBezTo>
                <a:cubicBezTo>
                  <a:pt x="698" y="43"/>
                  <a:pt x="699" y="44"/>
                  <a:pt x="699" y="44"/>
                </a:cubicBezTo>
                <a:cubicBezTo>
                  <a:pt x="698" y="45"/>
                  <a:pt x="696" y="45"/>
                  <a:pt x="694" y="45"/>
                </a:cubicBezTo>
                <a:cubicBezTo>
                  <a:pt x="693" y="45"/>
                  <a:pt x="693" y="45"/>
                  <a:pt x="692" y="45"/>
                </a:cubicBezTo>
                <a:cubicBezTo>
                  <a:pt x="688" y="42"/>
                  <a:pt x="688" y="42"/>
                  <a:pt x="688" y="42"/>
                </a:cubicBezTo>
                <a:cubicBezTo>
                  <a:pt x="688" y="42"/>
                  <a:pt x="688" y="42"/>
                  <a:pt x="688" y="42"/>
                </a:cubicBezTo>
                <a:cubicBezTo>
                  <a:pt x="681" y="35"/>
                  <a:pt x="674" y="27"/>
                  <a:pt x="664" y="24"/>
                </a:cubicBezTo>
                <a:cubicBezTo>
                  <a:pt x="659" y="23"/>
                  <a:pt x="654" y="21"/>
                  <a:pt x="649" y="19"/>
                </a:cubicBezTo>
                <a:cubicBezTo>
                  <a:pt x="649" y="19"/>
                  <a:pt x="649" y="19"/>
                  <a:pt x="649" y="19"/>
                </a:cubicBezTo>
                <a:cubicBezTo>
                  <a:pt x="649" y="19"/>
                  <a:pt x="649" y="19"/>
                  <a:pt x="649" y="19"/>
                </a:cubicBezTo>
                <a:cubicBezTo>
                  <a:pt x="642" y="18"/>
                  <a:pt x="636" y="16"/>
                  <a:pt x="628" y="16"/>
                </a:cubicBezTo>
                <a:cubicBezTo>
                  <a:pt x="627" y="16"/>
                  <a:pt x="625" y="16"/>
                  <a:pt x="623" y="16"/>
                </a:cubicBezTo>
                <a:cubicBezTo>
                  <a:pt x="623" y="16"/>
                  <a:pt x="623" y="16"/>
                  <a:pt x="623" y="16"/>
                </a:cubicBezTo>
                <a:cubicBezTo>
                  <a:pt x="622" y="16"/>
                  <a:pt x="622" y="16"/>
                  <a:pt x="622" y="16"/>
                </a:cubicBezTo>
                <a:cubicBezTo>
                  <a:pt x="621" y="16"/>
                  <a:pt x="621" y="16"/>
                  <a:pt x="621" y="16"/>
                </a:cubicBezTo>
                <a:cubicBezTo>
                  <a:pt x="621" y="16"/>
                  <a:pt x="621" y="16"/>
                  <a:pt x="621" y="16"/>
                </a:cubicBezTo>
                <a:cubicBezTo>
                  <a:pt x="612" y="17"/>
                  <a:pt x="601" y="17"/>
                  <a:pt x="593" y="20"/>
                </a:cubicBezTo>
                <a:cubicBezTo>
                  <a:pt x="573" y="24"/>
                  <a:pt x="557" y="35"/>
                  <a:pt x="542" y="45"/>
                </a:cubicBezTo>
                <a:cubicBezTo>
                  <a:pt x="540" y="45"/>
                  <a:pt x="538" y="45"/>
                  <a:pt x="536" y="45"/>
                </a:cubicBezTo>
                <a:moveTo>
                  <a:pt x="862" y="19"/>
                </a:moveTo>
                <a:cubicBezTo>
                  <a:pt x="862" y="19"/>
                  <a:pt x="862" y="19"/>
                  <a:pt x="862" y="19"/>
                </a:cubicBezTo>
                <a:cubicBezTo>
                  <a:pt x="864" y="18"/>
                  <a:pt x="865" y="16"/>
                  <a:pt x="866" y="14"/>
                </a:cubicBezTo>
                <a:cubicBezTo>
                  <a:pt x="870" y="11"/>
                  <a:pt x="874" y="10"/>
                  <a:pt x="879" y="8"/>
                </a:cubicBezTo>
                <a:cubicBezTo>
                  <a:pt x="879" y="10"/>
                  <a:pt x="879" y="10"/>
                  <a:pt x="879" y="10"/>
                </a:cubicBezTo>
                <a:cubicBezTo>
                  <a:pt x="878" y="10"/>
                  <a:pt x="876" y="10"/>
                  <a:pt x="874" y="11"/>
                </a:cubicBezTo>
                <a:cubicBezTo>
                  <a:pt x="872" y="11"/>
                  <a:pt x="870" y="12"/>
                  <a:pt x="868" y="13"/>
                </a:cubicBezTo>
                <a:cubicBezTo>
                  <a:pt x="868" y="14"/>
                  <a:pt x="868" y="14"/>
                  <a:pt x="868" y="14"/>
                </a:cubicBezTo>
                <a:cubicBezTo>
                  <a:pt x="868" y="14"/>
                  <a:pt x="868" y="14"/>
                  <a:pt x="868" y="14"/>
                </a:cubicBezTo>
                <a:cubicBezTo>
                  <a:pt x="868" y="17"/>
                  <a:pt x="869" y="20"/>
                  <a:pt x="869" y="23"/>
                </a:cubicBezTo>
                <a:cubicBezTo>
                  <a:pt x="869" y="25"/>
                  <a:pt x="868" y="26"/>
                  <a:pt x="867" y="28"/>
                </a:cubicBezTo>
                <a:cubicBezTo>
                  <a:pt x="865" y="29"/>
                  <a:pt x="864" y="29"/>
                  <a:pt x="862" y="30"/>
                </a:cubicBezTo>
                <a:cubicBezTo>
                  <a:pt x="862" y="28"/>
                  <a:pt x="862" y="28"/>
                  <a:pt x="862" y="28"/>
                </a:cubicBezTo>
                <a:cubicBezTo>
                  <a:pt x="862" y="28"/>
                  <a:pt x="863" y="28"/>
                  <a:pt x="863" y="28"/>
                </a:cubicBezTo>
                <a:cubicBezTo>
                  <a:pt x="864" y="28"/>
                  <a:pt x="864" y="28"/>
                  <a:pt x="864" y="28"/>
                </a:cubicBezTo>
                <a:cubicBezTo>
                  <a:pt x="864" y="28"/>
                  <a:pt x="864" y="28"/>
                  <a:pt x="864" y="28"/>
                </a:cubicBezTo>
                <a:cubicBezTo>
                  <a:pt x="864" y="28"/>
                  <a:pt x="864" y="28"/>
                  <a:pt x="864" y="28"/>
                </a:cubicBezTo>
                <a:cubicBezTo>
                  <a:pt x="867" y="27"/>
                  <a:pt x="868" y="24"/>
                  <a:pt x="868" y="22"/>
                </a:cubicBezTo>
                <a:cubicBezTo>
                  <a:pt x="868" y="22"/>
                  <a:pt x="868" y="22"/>
                  <a:pt x="868" y="22"/>
                </a:cubicBezTo>
                <a:cubicBezTo>
                  <a:pt x="866" y="19"/>
                  <a:pt x="866" y="19"/>
                  <a:pt x="866" y="19"/>
                </a:cubicBezTo>
                <a:cubicBezTo>
                  <a:pt x="866" y="18"/>
                  <a:pt x="866" y="18"/>
                  <a:pt x="866" y="18"/>
                </a:cubicBezTo>
                <a:cubicBezTo>
                  <a:pt x="865" y="18"/>
                  <a:pt x="865" y="18"/>
                  <a:pt x="865" y="18"/>
                </a:cubicBezTo>
                <a:cubicBezTo>
                  <a:pt x="864" y="19"/>
                  <a:pt x="863" y="19"/>
                  <a:pt x="862" y="19"/>
                </a:cubicBezTo>
                <a:moveTo>
                  <a:pt x="694" y="47"/>
                </a:moveTo>
                <a:cubicBezTo>
                  <a:pt x="697" y="47"/>
                  <a:pt x="700" y="46"/>
                  <a:pt x="702" y="46"/>
                </a:cubicBezTo>
                <a:cubicBezTo>
                  <a:pt x="703" y="45"/>
                  <a:pt x="703" y="45"/>
                  <a:pt x="703" y="45"/>
                </a:cubicBezTo>
                <a:cubicBezTo>
                  <a:pt x="702" y="44"/>
                  <a:pt x="702" y="44"/>
                  <a:pt x="702" y="44"/>
                </a:cubicBezTo>
                <a:cubicBezTo>
                  <a:pt x="701" y="43"/>
                  <a:pt x="699" y="42"/>
                  <a:pt x="698" y="41"/>
                </a:cubicBezTo>
                <a:cubicBezTo>
                  <a:pt x="697" y="40"/>
                  <a:pt x="696" y="39"/>
                  <a:pt x="695" y="37"/>
                </a:cubicBezTo>
                <a:cubicBezTo>
                  <a:pt x="695" y="37"/>
                  <a:pt x="695" y="37"/>
                  <a:pt x="695" y="37"/>
                </a:cubicBezTo>
                <a:cubicBezTo>
                  <a:pt x="695" y="37"/>
                  <a:pt x="695" y="37"/>
                  <a:pt x="695" y="37"/>
                </a:cubicBezTo>
                <a:cubicBezTo>
                  <a:pt x="688" y="32"/>
                  <a:pt x="680" y="26"/>
                  <a:pt x="672" y="20"/>
                </a:cubicBezTo>
                <a:cubicBezTo>
                  <a:pt x="672" y="20"/>
                  <a:pt x="672" y="20"/>
                  <a:pt x="672" y="20"/>
                </a:cubicBezTo>
                <a:cubicBezTo>
                  <a:pt x="660" y="14"/>
                  <a:pt x="660" y="14"/>
                  <a:pt x="660" y="14"/>
                </a:cubicBezTo>
                <a:cubicBezTo>
                  <a:pt x="646" y="10"/>
                  <a:pt x="646" y="10"/>
                  <a:pt x="646" y="10"/>
                </a:cubicBezTo>
                <a:cubicBezTo>
                  <a:pt x="640" y="8"/>
                  <a:pt x="640" y="8"/>
                  <a:pt x="640" y="8"/>
                </a:cubicBezTo>
                <a:cubicBezTo>
                  <a:pt x="640" y="8"/>
                  <a:pt x="640" y="8"/>
                  <a:pt x="640" y="8"/>
                </a:cubicBezTo>
                <a:cubicBezTo>
                  <a:pt x="634" y="8"/>
                  <a:pt x="629" y="7"/>
                  <a:pt x="623" y="7"/>
                </a:cubicBezTo>
                <a:cubicBezTo>
                  <a:pt x="623" y="6"/>
                  <a:pt x="623" y="6"/>
                  <a:pt x="623" y="6"/>
                </a:cubicBezTo>
                <a:cubicBezTo>
                  <a:pt x="634" y="6"/>
                  <a:pt x="646" y="8"/>
                  <a:pt x="656" y="12"/>
                </a:cubicBezTo>
                <a:cubicBezTo>
                  <a:pt x="656" y="12"/>
                  <a:pt x="656" y="12"/>
                  <a:pt x="656" y="12"/>
                </a:cubicBezTo>
                <a:cubicBezTo>
                  <a:pt x="657" y="12"/>
                  <a:pt x="657" y="12"/>
                  <a:pt x="657" y="12"/>
                </a:cubicBezTo>
                <a:cubicBezTo>
                  <a:pt x="676" y="18"/>
                  <a:pt x="691" y="33"/>
                  <a:pt x="707" y="46"/>
                </a:cubicBezTo>
                <a:cubicBezTo>
                  <a:pt x="707" y="46"/>
                  <a:pt x="707" y="46"/>
                  <a:pt x="707" y="46"/>
                </a:cubicBezTo>
                <a:cubicBezTo>
                  <a:pt x="708" y="46"/>
                  <a:pt x="708" y="46"/>
                  <a:pt x="708" y="46"/>
                </a:cubicBezTo>
                <a:cubicBezTo>
                  <a:pt x="708" y="46"/>
                  <a:pt x="708" y="46"/>
                  <a:pt x="708" y="46"/>
                </a:cubicBezTo>
                <a:cubicBezTo>
                  <a:pt x="710" y="46"/>
                  <a:pt x="712" y="47"/>
                  <a:pt x="715" y="47"/>
                </a:cubicBezTo>
                <a:cubicBezTo>
                  <a:pt x="715" y="47"/>
                  <a:pt x="715" y="47"/>
                  <a:pt x="715" y="47"/>
                </a:cubicBezTo>
                <a:cubicBezTo>
                  <a:pt x="715" y="49"/>
                  <a:pt x="715" y="49"/>
                  <a:pt x="715" y="49"/>
                </a:cubicBezTo>
                <a:cubicBezTo>
                  <a:pt x="708" y="49"/>
                  <a:pt x="701" y="49"/>
                  <a:pt x="694" y="49"/>
                </a:cubicBezTo>
                <a:cubicBezTo>
                  <a:pt x="679" y="49"/>
                  <a:pt x="663" y="49"/>
                  <a:pt x="648" y="49"/>
                </a:cubicBezTo>
                <a:cubicBezTo>
                  <a:pt x="640" y="49"/>
                  <a:pt x="631" y="49"/>
                  <a:pt x="623" y="49"/>
                </a:cubicBezTo>
                <a:cubicBezTo>
                  <a:pt x="623" y="47"/>
                  <a:pt x="623" y="47"/>
                  <a:pt x="623" y="47"/>
                </a:cubicBezTo>
                <a:cubicBezTo>
                  <a:pt x="623" y="46"/>
                  <a:pt x="624" y="46"/>
                  <a:pt x="624" y="46"/>
                </a:cubicBezTo>
                <a:cubicBezTo>
                  <a:pt x="626" y="44"/>
                  <a:pt x="626" y="44"/>
                  <a:pt x="626" y="44"/>
                </a:cubicBezTo>
                <a:cubicBezTo>
                  <a:pt x="623" y="44"/>
                  <a:pt x="623" y="44"/>
                  <a:pt x="623" y="44"/>
                </a:cubicBezTo>
                <a:cubicBezTo>
                  <a:pt x="623" y="44"/>
                  <a:pt x="623" y="44"/>
                  <a:pt x="623" y="44"/>
                </a:cubicBezTo>
                <a:cubicBezTo>
                  <a:pt x="623" y="43"/>
                  <a:pt x="623" y="43"/>
                  <a:pt x="623" y="43"/>
                </a:cubicBezTo>
                <a:cubicBezTo>
                  <a:pt x="625" y="43"/>
                  <a:pt x="628" y="43"/>
                  <a:pt x="630" y="43"/>
                </a:cubicBezTo>
                <a:cubicBezTo>
                  <a:pt x="634" y="46"/>
                  <a:pt x="639" y="47"/>
                  <a:pt x="644" y="47"/>
                </a:cubicBezTo>
                <a:cubicBezTo>
                  <a:pt x="650" y="47"/>
                  <a:pt x="655" y="46"/>
                  <a:pt x="659" y="46"/>
                </a:cubicBezTo>
                <a:cubicBezTo>
                  <a:pt x="659" y="46"/>
                  <a:pt x="659" y="46"/>
                  <a:pt x="659" y="46"/>
                </a:cubicBezTo>
                <a:cubicBezTo>
                  <a:pt x="660" y="46"/>
                  <a:pt x="660" y="46"/>
                  <a:pt x="660" y="46"/>
                </a:cubicBezTo>
                <a:cubicBezTo>
                  <a:pt x="660" y="45"/>
                  <a:pt x="660" y="45"/>
                  <a:pt x="660" y="45"/>
                </a:cubicBezTo>
                <a:cubicBezTo>
                  <a:pt x="660" y="44"/>
                  <a:pt x="660" y="44"/>
                  <a:pt x="660" y="44"/>
                </a:cubicBezTo>
                <a:cubicBezTo>
                  <a:pt x="653" y="40"/>
                  <a:pt x="653" y="40"/>
                  <a:pt x="653" y="40"/>
                </a:cubicBezTo>
                <a:cubicBezTo>
                  <a:pt x="653" y="40"/>
                  <a:pt x="653" y="40"/>
                  <a:pt x="653" y="40"/>
                </a:cubicBezTo>
                <a:cubicBezTo>
                  <a:pt x="643" y="36"/>
                  <a:pt x="633" y="33"/>
                  <a:pt x="623" y="33"/>
                </a:cubicBezTo>
                <a:cubicBezTo>
                  <a:pt x="623" y="32"/>
                  <a:pt x="623" y="32"/>
                  <a:pt x="623" y="32"/>
                </a:cubicBezTo>
                <a:cubicBezTo>
                  <a:pt x="633" y="33"/>
                  <a:pt x="644" y="35"/>
                  <a:pt x="653" y="39"/>
                </a:cubicBezTo>
                <a:cubicBezTo>
                  <a:pt x="658" y="41"/>
                  <a:pt x="663" y="42"/>
                  <a:pt x="665" y="46"/>
                </a:cubicBezTo>
                <a:cubicBezTo>
                  <a:pt x="665" y="47"/>
                  <a:pt x="665" y="47"/>
                  <a:pt x="665" y="47"/>
                </a:cubicBezTo>
                <a:cubicBezTo>
                  <a:pt x="666" y="47"/>
                  <a:pt x="666" y="47"/>
                  <a:pt x="666" y="47"/>
                </a:cubicBezTo>
                <a:cubicBezTo>
                  <a:pt x="666" y="47"/>
                  <a:pt x="666" y="47"/>
                  <a:pt x="666" y="47"/>
                </a:cubicBezTo>
                <a:cubicBezTo>
                  <a:pt x="669" y="47"/>
                  <a:pt x="673" y="47"/>
                  <a:pt x="677" y="47"/>
                </a:cubicBezTo>
                <a:cubicBezTo>
                  <a:pt x="680" y="47"/>
                  <a:pt x="683" y="47"/>
                  <a:pt x="686" y="46"/>
                </a:cubicBezTo>
                <a:cubicBezTo>
                  <a:pt x="687" y="46"/>
                  <a:pt x="687" y="46"/>
                  <a:pt x="687" y="46"/>
                </a:cubicBezTo>
                <a:cubicBezTo>
                  <a:pt x="686" y="45"/>
                  <a:pt x="686" y="45"/>
                  <a:pt x="686" y="45"/>
                </a:cubicBezTo>
                <a:cubicBezTo>
                  <a:pt x="680" y="38"/>
                  <a:pt x="673" y="30"/>
                  <a:pt x="663" y="28"/>
                </a:cubicBezTo>
                <a:cubicBezTo>
                  <a:pt x="655" y="24"/>
                  <a:pt x="646" y="21"/>
                  <a:pt x="636" y="20"/>
                </a:cubicBezTo>
                <a:cubicBezTo>
                  <a:pt x="636" y="20"/>
                  <a:pt x="636" y="20"/>
                  <a:pt x="636" y="20"/>
                </a:cubicBezTo>
                <a:cubicBezTo>
                  <a:pt x="636" y="20"/>
                  <a:pt x="636" y="20"/>
                  <a:pt x="636" y="20"/>
                </a:cubicBezTo>
                <a:cubicBezTo>
                  <a:pt x="635" y="19"/>
                  <a:pt x="633" y="19"/>
                  <a:pt x="631" y="19"/>
                </a:cubicBezTo>
                <a:cubicBezTo>
                  <a:pt x="628" y="19"/>
                  <a:pt x="626" y="20"/>
                  <a:pt x="623" y="20"/>
                </a:cubicBezTo>
                <a:cubicBezTo>
                  <a:pt x="623" y="18"/>
                  <a:pt x="623" y="18"/>
                  <a:pt x="623" y="18"/>
                </a:cubicBezTo>
                <a:cubicBezTo>
                  <a:pt x="625" y="18"/>
                  <a:pt x="627" y="18"/>
                  <a:pt x="628" y="18"/>
                </a:cubicBezTo>
                <a:cubicBezTo>
                  <a:pt x="628" y="18"/>
                  <a:pt x="628" y="18"/>
                  <a:pt x="628" y="18"/>
                </a:cubicBezTo>
                <a:cubicBezTo>
                  <a:pt x="636" y="18"/>
                  <a:pt x="641" y="20"/>
                  <a:pt x="649" y="21"/>
                </a:cubicBezTo>
                <a:cubicBezTo>
                  <a:pt x="654" y="22"/>
                  <a:pt x="659" y="24"/>
                  <a:pt x="663" y="26"/>
                </a:cubicBezTo>
                <a:cubicBezTo>
                  <a:pt x="663" y="26"/>
                  <a:pt x="663" y="26"/>
                  <a:pt x="663" y="26"/>
                </a:cubicBezTo>
                <a:cubicBezTo>
                  <a:pt x="663" y="26"/>
                  <a:pt x="663" y="26"/>
                  <a:pt x="663" y="26"/>
                </a:cubicBezTo>
                <a:cubicBezTo>
                  <a:pt x="673" y="28"/>
                  <a:pt x="679" y="37"/>
                  <a:pt x="687" y="43"/>
                </a:cubicBezTo>
                <a:cubicBezTo>
                  <a:pt x="691" y="47"/>
                  <a:pt x="691" y="47"/>
                  <a:pt x="691" y="47"/>
                </a:cubicBezTo>
                <a:cubicBezTo>
                  <a:pt x="691" y="47"/>
                  <a:pt x="691" y="47"/>
                  <a:pt x="691" y="47"/>
                </a:cubicBezTo>
                <a:cubicBezTo>
                  <a:pt x="692" y="47"/>
                  <a:pt x="693" y="47"/>
                  <a:pt x="694" y="47"/>
                </a:cubicBezTo>
                <a:moveTo>
                  <a:pt x="529" y="40"/>
                </a:moveTo>
                <a:cubicBezTo>
                  <a:pt x="529" y="40"/>
                  <a:pt x="529" y="40"/>
                  <a:pt x="529" y="40"/>
                </a:cubicBezTo>
                <a:cubicBezTo>
                  <a:pt x="529" y="40"/>
                  <a:pt x="530" y="40"/>
                  <a:pt x="530" y="40"/>
                </a:cubicBezTo>
                <a:cubicBezTo>
                  <a:pt x="530" y="40"/>
                  <a:pt x="530" y="40"/>
                  <a:pt x="530" y="40"/>
                </a:cubicBezTo>
                <a:cubicBezTo>
                  <a:pt x="531" y="40"/>
                  <a:pt x="531" y="40"/>
                  <a:pt x="531" y="40"/>
                </a:cubicBezTo>
                <a:cubicBezTo>
                  <a:pt x="534" y="35"/>
                  <a:pt x="538" y="32"/>
                  <a:pt x="543" y="29"/>
                </a:cubicBezTo>
                <a:cubicBezTo>
                  <a:pt x="543" y="29"/>
                  <a:pt x="543" y="29"/>
                  <a:pt x="543" y="29"/>
                </a:cubicBezTo>
                <a:cubicBezTo>
                  <a:pt x="543" y="29"/>
                  <a:pt x="543" y="29"/>
                  <a:pt x="543" y="29"/>
                </a:cubicBezTo>
                <a:cubicBezTo>
                  <a:pt x="551" y="24"/>
                  <a:pt x="561" y="21"/>
                  <a:pt x="569" y="16"/>
                </a:cubicBezTo>
                <a:cubicBezTo>
                  <a:pt x="574" y="15"/>
                  <a:pt x="578" y="12"/>
                  <a:pt x="583" y="11"/>
                </a:cubicBezTo>
                <a:cubicBezTo>
                  <a:pt x="583" y="11"/>
                  <a:pt x="583" y="11"/>
                  <a:pt x="583" y="11"/>
                </a:cubicBezTo>
                <a:cubicBezTo>
                  <a:pt x="583" y="11"/>
                  <a:pt x="583" y="11"/>
                  <a:pt x="583" y="11"/>
                </a:cubicBezTo>
                <a:cubicBezTo>
                  <a:pt x="594" y="8"/>
                  <a:pt x="606" y="6"/>
                  <a:pt x="618" y="6"/>
                </a:cubicBezTo>
                <a:cubicBezTo>
                  <a:pt x="619" y="6"/>
                  <a:pt x="620" y="6"/>
                  <a:pt x="621" y="6"/>
                </a:cubicBezTo>
                <a:cubicBezTo>
                  <a:pt x="621" y="7"/>
                  <a:pt x="621" y="7"/>
                  <a:pt x="621" y="7"/>
                </a:cubicBezTo>
                <a:cubicBezTo>
                  <a:pt x="610" y="7"/>
                  <a:pt x="600" y="7"/>
                  <a:pt x="590" y="10"/>
                </a:cubicBezTo>
                <a:cubicBezTo>
                  <a:pt x="577" y="12"/>
                  <a:pt x="568" y="19"/>
                  <a:pt x="556" y="23"/>
                </a:cubicBezTo>
                <a:cubicBezTo>
                  <a:pt x="556" y="23"/>
                  <a:pt x="556" y="23"/>
                  <a:pt x="556" y="23"/>
                </a:cubicBezTo>
                <a:cubicBezTo>
                  <a:pt x="556" y="23"/>
                  <a:pt x="556" y="23"/>
                  <a:pt x="556" y="23"/>
                </a:cubicBezTo>
                <a:cubicBezTo>
                  <a:pt x="551" y="26"/>
                  <a:pt x="546" y="28"/>
                  <a:pt x="542" y="31"/>
                </a:cubicBezTo>
                <a:cubicBezTo>
                  <a:pt x="537" y="34"/>
                  <a:pt x="532" y="37"/>
                  <a:pt x="529" y="43"/>
                </a:cubicBezTo>
                <a:cubicBezTo>
                  <a:pt x="529" y="43"/>
                  <a:pt x="529" y="43"/>
                  <a:pt x="529" y="43"/>
                </a:cubicBezTo>
                <a:cubicBezTo>
                  <a:pt x="530" y="45"/>
                  <a:pt x="530" y="45"/>
                  <a:pt x="530" y="45"/>
                </a:cubicBezTo>
                <a:cubicBezTo>
                  <a:pt x="530" y="46"/>
                  <a:pt x="530" y="46"/>
                  <a:pt x="530" y="46"/>
                </a:cubicBezTo>
                <a:cubicBezTo>
                  <a:pt x="530" y="46"/>
                  <a:pt x="530" y="46"/>
                  <a:pt x="530" y="46"/>
                </a:cubicBezTo>
                <a:cubicBezTo>
                  <a:pt x="532" y="47"/>
                  <a:pt x="534" y="47"/>
                  <a:pt x="536" y="47"/>
                </a:cubicBezTo>
                <a:cubicBezTo>
                  <a:pt x="538" y="47"/>
                  <a:pt x="540" y="47"/>
                  <a:pt x="542" y="47"/>
                </a:cubicBezTo>
                <a:cubicBezTo>
                  <a:pt x="542" y="47"/>
                  <a:pt x="542" y="47"/>
                  <a:pt x="542" y="47"/>
                </a:cubicBezTo>
                <a:cubicBezTo>
                  <a:pt x="542" y="47"/>
                  <a:pt x="542" y="47"/>
                  <a:pt x="542" y="47"/>
                </a:cubicBezTo>
                <a:cubicBezTo>
                  <a:pt x="558" y="36"/>
                  <a:pt x="574" y="26"/>
                  <a:pt x="593" y="22"/>
                </a:cubicBezTo>
                <a:cubicBezTo>
                  <a:pt x="593" y="22"/>
                  <a:pt x="593" y="22"/>
                  <a:pt x="593" y="22"/>
                </a:cubicBezTo>
                <a:cubicBezTo>
                  <a:pt x="593" y="22"/>
                  <a:pt x="593" y="22"/>
                  <a:pt x="593" y="22"/>
                </a:cubicBezTo>
                <a:cubicBezTo>
                  <a:pt x="602" y="19"/>
                  <a:pt x="612" y="19"/>
                  <a:pt x="621" y="18"/>
                </a:cubicBezTo>
                <a:cubicBezTo>
                  <a:pt x="621" y="20"/>
                  <a:pt x="621" y="20"/>
                  <a:pt x="621" y="20"/>
                </a:cubicBezTo>
                <a:cubicBezTo>
                  <a:pt x="618" y="20"/>
                  <a:pt x="615" y="20"/>
                  <a:pt x="611" y="20"/>
                </a:cubicBezTo>
                <a:cubicBezTo>
                  <a:pt x="611" y="20"/>
                  <a:pt x="611" y="20"/>
                  <a:pt x="611" y="20"/>
                </a:cubicBezTo>
                <a:cubicBezTo>
                  <a:pt x="611" y="20"/>
                  <a:pt x="611" y="20"/>
                  <a:pt x="611" y="20"/>
                </a:cubicBezTo>
                <a:cubicBezTo>
                  <a:pt x="589" y="21"/>
                  <a:pt x="569" y="30"/>
                  <a:pt x="551" y="42"/>
                </a:cubicBezTo>
                <a:cubicBezTo>
                  <a:pt x="551" y="42"/>
                  <a:pt x="551" y="42"/>
                  <a:pt x="551" y="42"/>
                </a:cubicBezTo>
                <a:cubicBezTo>
                  <a:pt x="551" y="42"/>
                  <a:pt x="551" y="42"/>
                  <a:pt x="551" y="42"/>
                </a:cubicBezTo>
                <a:cubicBezTo>
                  <a:pt x="551" y="42"/>
                  <a:pt x="550" y="42"/>
                  <a:pt x="550" y="43"/>
                </a:cubicBezTo>
                <a:cubicBezTo>
                  <a:pt x="549" y="44"/>
                  <a:pt x="549" y="44"/>
                  <a:pt x="549" y="44"/>
                </a:cubicBezTo>
                <a:cubicBezTo>
                  <a:pt x="549" y="44"/>
                  <a:pt x="548" y="44"/>
                  <a:pt x="548" y="45"/>
                </a:cubicBezTo>
                <a:cubicBezTo>
                  <a:pt x="548" y="45"/>
                  <a:pt x="548" y="46"/>
                  <a:pt x="549" y="46"/>
                </a:cubicBezTo>
                <a:cubicBezTo>
                  <a:pt x="549" y="47"/>
                  <a:pt x="549" y="47"/>
                  <a:pt x="549" y="47"/>
                </a:cubicBezTo>
                <a:cubicBezTo>
                  <a:pt x="549" y="47"/>
                  <a:pt x="549" y="47"/>
                  <a:pt x="549" y="47"/>
                </a:cubicBezTo>
                <a:cubicBezTo>
                  <a:pt x="553" y="47"/>
                  <a:pt x="556" y="47"/>
                  <a:pt x="560" y="47"/>
                </a:cubicBezTo>
                <a:cubicBezTo>
                  <a:pt x="563" y="47"/>
                  <a:pt x="567" y="47"/>
                  <a:pt x="570" y="47"/>
                </a:cubicBezTo>
                <a:cubicBezTo>
                  <a:pt x="570" y="47"/>
                  <a:pt x="570" y="47"/>
                  <a:pt x="570" y="47"/>
                </a:cubicBezTo>
                <a:cubicBezTo>
                  <a:pt x="584" y="39"/>
                  <a:pt x="584" y="39"/>
                  <a:pt x="584" y="39"/>
                </a:cubicBezTo>
                <a:cubicBezTo>
                  <a:pt x="590" y="38"/>
                  <a:pt x="594" y="34"/>
                  <a:pt x="600" y="33"/>
                </a:cubicBezTo>
                <a:cubicBezTo>
                  <a:pt x="600" y="33"/>
                  <a:pt x="600" y="33"/>
                  <a:pt x="600" y="33"/>
                </a:cubicBezTo>
                <a:cubicBezTo>
                  <a:pt x="600" y="33"/>
                  <a:pt x="600" y="33"/>
                  <a:pt x="600" y="33"/>
                </a:cubicBezTo>
                <a:cubicBezTo>
                  <a:pt x="606" y="32"/>
                  <a:pt x="612" y="32"/>
                  <a:pt x="618" y="32"/>
                </a:cubicBezTo>
                <a:cubicBezTo>
                  <a:pt x="619" y="32"/>
                  <a:pt x="620" y="32"/>
                  <a:pt x="621" y="32"/>
                </a:cubicBezTo>
                <a:cubicBezTo>
                  <a:pt x="621" y="32"/>
                  <a:pt x="621" y="32"/>
                  <a:pt x="621" y="32"/>
                </a:cubicBezTo>
                <a:cubicBezTo>
                  <a:pt x="619" y="32"/>
                  <a:pt x="618" y="32"/>
                  <a:pt x="616" y="32"/>
                </a:cubicBezTo>
                <a:cubicBezTo>
                  <a:pt x="613" y="32"/>
                  <a:pt x="610" y="32"/>
                  <a:pt x="608" y="33"/>
                </a:cubicBezTo>
                <a:cubicBezTo>
                  <a:pt x="597" y="35"/>
                  <a:pt x="586" y="37"/>
                  <a:pt x="578" y="45"/>
                </a:cubicBezTo>
                <a:cubicBezTo>
                  <a:pt x="577" y="46"/>
                  <a:pt x="577" y="46"/>
                  <a:pt x="577" y="46"/>
                </a:cubicBezTo>
                <a:cubicBezTo>
                  <a:pt x="579" y="46"/>
                  <a:pt x="579" y="46"/>
                  <a:pt x="579" y="46"/>
                </a:cubicBezTo>
                <a:cubicBezTo>
                  <a:pt x="585" y="47"/>
                  <a:pt x="593" y="47"/>
                  <a:pt x="599" y="47"/>
                </a:cubicBezTo>
                <a:cubicBezTo>
                  <a:pt x="600" y="47"/>
                  <a:pt x="600" y="47"/>
                  <a:pt x="600" y="47"/>
                </a:cubicBezTo>
                <a:cubicBezTo>
                  <a:pt x="600" y="47"/>
                  <a:pt x="600" y="47"/>
                  <a:pt x="600" y="47"/>
                </a:cubicBezTo>
                <a:cubicBezTo>
                  <a:pt x="606" y="43"/>
                  <a:pt x="613" y="43"/>
                  <a:pt x="621" y="42"/>
                </a:cubicBezTo>
                <a:cubicBezTo>
                  <a:pt x="621" y="44"/>
                  <a:pt x="621" y="44"/>
                  <a:pt x="621" y="44"/>
                </a:cubicBezTo>
                <a:cubicBezTo>
                  <a:pt x="620" y="44"/>
                  <a:pt x="618" y="44"/>
                  <a:pt x="616" y="44"/>
                </a:cubicBezTo>
                <a:cubicBezTo>
                  <a:pt x="615" y="44"/>
                  <a:pt x="614" y="44"/>
                  <a:pt x="612" y="44"/>
                </a:cubicBezTo>
                <a:cubicBezTo>
                  <a:pt x="608" y="46"/>
                  <a:pt x="608" y="46"/>
                  <a:pt x="608" y="46"/>
                </a:cubicBezTo>
                <a:cubicBezTo>
                  <a:pt x="613" y="46"/>
                  <a:pt x="613" y="46"/>
                  <a:pt x="613" y="46"/>
                </a:cubicBezTo>
                <a:cubicBezTo>
                  <a:pt x="615" y="47"/>
                  <a:pt x="617" y="47"/>
                  <a:pt x="619" y="47"/>
                </a:cubicBezTo>
                <a:cubicBezTo>
                  <a:pt x="620" y="47"/>
                  <a:pt x="620" y="47"/>
                  <a:pt x="621" y="47"/>
                </a:cubicBezTo>
                <a:cubicBezTo>
                  <a:pt x="621" y="49"/>
                  <a:pt x="621" y="49"/>
                  <a:pt x="621" y="49"/>
                </a:cubicBezTo>
                <a:cubicBezTo>
                  <a:pt x="601" y="49"/>
                  <a:pt x="582" y="49"/>
                  <a:pt x="563" y="49"/>
                </a:cubicBezTo>
                <a:cubicBezTo>
                  <a:pt x="553" y="49"/>
                  <a:pt x="543" y="49"/>
                  <a:pt x="532" y="49"/>
                </a:cubicBezTo>
                <a:cubicBezTo>
                  <a:pt x="532" y="49"/>
                  <a:pt x="532" y="49"/>
                  <a:pt x="532" y="49"/>
                </a:cubicBezTo>
                <a:cubicBezTo>
                  <a:pt x="527" y="49"/>
                  <a:pt x="527" y="49"/>
                  <a:pt x="527" y="49"/>
                </a:cubicBezTo>
                <a:cubicBezTo>
                  <a:pt x="527" y="46"/>
                  <a:pt x="527" y="46"/>
                  <a:pt x="527" y="46"/>
                </a:cubicBezTo>
                <a:cubicBezTo>
                  <a:pt x="527" y="46"/>
                  <a:pt x="527" y="46"/>
                  <a:pt x="527" y="46"/>
                </a:cubicBezTo>
                <a:cubicBezTo>
                  <a:pt x="527" y="45"/>
                  <a:pt x="527" y="45"/>
                  <a:pt x="527" y="45"/>
                </a:cubicBezTo>
                <a:cubicBezTo>
                  <a:pt x="527" y="45"/>
                  <a:pt x="527" y="44"/>
                  <a:pt x="527" y="44"/>
                </a:cubicBezTo>
                <a:cubicBezTo>
                  <a:pt x="527" y="39"/>
                  <a:pt x="527" y="39"/>
                  <a:pt x="527" y="39"/>
                </a:cubicBezTo>
                <a:cubicBezTo>
                  <a:pt x="527" y="39"/>
                  <a:pt x="527" y="40"/>
                  <a:pt x="527" y="40"/>
                </a:cubicBezTo>
                <a:cubicBezTo>
                  <a:pt x="528" y="40"/>
                  <a:pt x="528" y="40"/>
                  <a:pt x="529" y="40"/>
                </a:cubicBezTo>
                <a:moveTo>
                  <a:pt x="881" y="49"/>
                </a:moveTo>
                <a:cubicBezTo>
                  <a:pt x="881" y="47"/>
                  <a:pt x="881" y="47"/>
                  <a:pt x="881" y="47"/>
                </a:cubicBezTo>
                <a:cubicBezTo>
                  <a:pt x="881" y="47"/>
                  <a:pt x="882" y="47"/>
                  <a:pt x="882" y="47"/>
                </a:cubicBezTo>
                <a:cubicBezTo>
                  <a:pt x="883" y="47"/>
                  <a:pt x="883" y="47"/>
                  <a:pt x="883" y="47"/>
                </a:cubicBezTo>
                <a:cubicBezTo>
                  <a:pt x="883" y="45"/>
                  <a:pt x="883" y="45"/>
                  <a:pt x="883" y="45"/>
                </a:cubicBezTo>
                <a:cubicBezTo>
                  <a:pt x="883" y="44"/>
                  <a:pt x="882" y="44"/>
                  <a:pt x="882" y="44"/>
                </a:cubicBezTo>
                <a:cubicBezTo>
                  <a:pt x="882" y="43"/>
                  <a:pt x="882" y="43"/>
                  <a:pt x="881" y="43"/>
                </a:cubicBezTo>
                <a:cubicBezTo>
                  <a:pt x="881" y="41"/>
                  <a:pt x="881" y="41"/>
                  <a:pt x="881" y="41"/>
                </a:cubicBezTo>
                <a:cubicBezTo>
                  <a:pt x="883" y="39"/>
                  <a:pt x="885" y="37"/>
                  <a:pt x="886" y="35"/>
                </a:cubicBezTo>
                <a:cubicBezTo>
                  <a:pt x="887" y="34"/>
                  <a:pt x="887" y="33"/>
                  <a:pt x="887" y="32"/>
                </a:cubicBezTo>
                <a:cubicBezTo>
                  <a:pt x="887" y="30"/>
                  <a:pt x="887" y="29"/>
                  <a:pt x="886" y="28"/>
                </a:cubicBezTo>
                <a:cubicBezTo>
                  <a:pt x="885" y="27"/>
                  <a:pt x="885" y="26"/>
                  <a:pt x="885" y="25"/>
                </a:cubicBezTo>
                <a:cubicBezTo>
                  <a:pt x="885" y="24"/>
                  <a:pt x="885" y="24"/>
                  <a:pt x="886" y="23"/>
                </a:cubicBezTo>
                <a:cubicBezTo>
                  <a:pt x="886" y="23"/>
                  <a:pt x="886" y="23"/>
                  <a:pt x="886" y="23"/>
                </a:cubicBezTo>
                <a:cubicBezTo>
                  <a:pt x="886" y="23"/>
                  <a:pt x="886" y="23"/>
                  <a:pt x="886" y="23"/>
                </a:cubicBezTo>
                <a:cubicBezTo>
                  <a:pt x="887" y="22"/>
                  <a:pt x="887" y="21"/>
                  <a:pt x="887" y="21"/>
                </a:cubicBezTo>
                <a:cubicBezTo>
                  <a:pt x="887" y="19"/>
                  <a:pt x="887" y="19"/>
                  <a:pt x="886" y="18"/>
                </a:cubicBezTo>
                <a:cubicBezTo>
                  <a:pt x="886" y="17"/>
                  <a:pt x="886" y="17"/>
                  <a:pt x="886" y="16"/>
                </a:cubicBezTo>
                <a:cubicBezTo>
                  <a:pt x="886" y="16"/>
                  <a:pt x="886" y="16"/>
                  <a:pt x="886" y="15"/>
                </a:cubicBezTo>
                <a:cubicBezTo>
                  <a:pt x="887" y="14"/>
                  <a:pt x="887" y="14"/>
                  <a:pt x="887" y="14"/>
                </a:cubicBezTo>
                <a:cubicBezTo>
                  <a:pt x="886" y="14"/>
                  <a:pt x="886" y="14"/>
                  <a:pt x="886" y="14"/>
                </a:cubicBezTo>
                <a:cubicBezTo>
                  <a:pt x="885" y="12"/>
                  <a:pt x="883" y="11"/>
                  <a:pt x="881" y="10"/>
                </a:cubicBezTo>
                <a:cubicBezTo>
                  <a:pt x="881" y="8"/>
                  <a:pt x="881" y="8"/>
                  <a:pt x="881" y="8"/>
                </a:cubicBezTo>
                <a:cubicBezTo>
                  <a:pt x="887" y="6"/>
                  <a:pt x="892" y="3"/>
                  <a:pt x="898" y="3"/>
                </a:cubicBezTo>
                <a:cubicBezTo>
                  <a:pt x="898" y="3"/>
                  <a:pt x="898" y="3"/>
                  <a:pt x="898" y="3"/>
                </a:cubicBezTo>
                <a:cubicBezTo>
                  <a:pt x="900" y="3"/>
                  <a:pt x="902" y="4"/>
                  <a:pt x="904" y="4"/>
                </a:cubicBezTo>
                <a:cubicBezTo>
                  <a:pt x="904" y="4"/>
                  <a:pt x="904" y="4"/>
                  <a:pt x="904" y="4"/>
                </a:cubicBezTo>
                <a:cubicBezTo>
                  <a:pt x="904" y="4"/>
                  <a:pt x="904" y="4"/>
                  <a:pt x="904" y="4"/>
                </a:cubicBezTo>
                <a:cubicBezTo>
                  <a:pt x="904" y="4"/>
                  <a:pt x="904" y="4"/>
                  <a:pt x="904" y="4"/>
                </a:cubicBezTo>
                <a:cubicBezTo>
                  <a:pt x="902" y="4"/>
                  <a:pt x="900" y="4"/>
                  <a:pt x="899" y="4"/>
                </a:cubicBezTo>
                <a:cubicBezTo>
                  <a:pt x="894" y="4"/>
                  <a:pt x="888" y="5"/>
                  <a:pt x="884" y="8"/>
                </a:cubicBezTo>
                <a:cubicBezTo>
                  <a:pt x="883" y="8"/>
                  <a:pt x="883" y="8"/>
                  <a:pt x="883" y="8"/>
                </a:cubicBezTo>
                <a:cubicBezTo>
                  <a:pt x="884" y="9"/>
                  <a:pt x="884" y="9"/>
                  <a:pt x="884" y="9"/>
                </a:cubicBezTo>
                <a:cubicBezTo>
                  <a:pt x="884" y="10"/>
                  <a:pt x="885" y="11"/>
                  <a:pt x="886" y="12"/>
                </a:cubicBezTo>
                <a:cubicBezTo>
                  <a:pt x="887" y="13"/>
                  <a:pt x="889" y="13"/>
                  <a:pt x="889" y="14"/>
                </a:cubicBezTo>
                <a:cubicBezTo>
                  <a:pt x="890" y="14"/>
                  <a:pt x="890" y="14"/>
                  <a:pt x="890" y="14"/>
                </a:cubicBezTo>
                <a:cubicBezTo>
                  <a:pt x="890" y="14"/>
                  <a:pt x="890" y="14"/>
                  <a:pt x="890" y="14"/>
                </a:cubicBezTo>
                <a:cubicBezTo>
                  <a:pt x="892" y="13"/>
                  <a:pt x="895" y="13"/>
                  <a:pt x="898" y="13"/>
                </a:cubicBezTo>
                <a:cubicBezTo>
                  <a:pt x="898" y="13"/>
                  <a:pt x="898" y="13"/>
                  <a:pt x="898" y="13"/>
                </a:cubicBezTo>
                <a:cubicBezTo>
                  <a:pt x="900" y="13"/>
                  <a:pt x="901" y="13"/>
                  <a:pt x="902" y="13"/>
                </a:cubicBezTo>
                <a:cubicBezTo>
                  <a:pt x="902" y="13"/>
                  <a:pt x="902" y="13"/>
                  <a:pt x="902" y="13"/>
                </a:cubicBezTo>
                <a:cubicBezTo>
                  <a:pt x="902" y="13"/>
                  <a:pt x="902" y="13"/>
                  <a:pt x="902" y="13"/>
                </a:cubicBezTo>
                <a:cubicBezTo>
                  <a:pt x="901" y="13"/>
                  <a:pt x="901" y="13"/>
                  <a:pt x="900" y="13"/>
                </a:cubicBezTo>
                <a:cubicBezTo>
                  <a:pt x="896" y="13"/>
                  <a:pt x="893" y="14"/>
                  <a:pt x="890" y="16"/>
                </a:cubicBezTo>
                <a:cubicBezTo>
                  <a:pt x="890" y="16"/>
                  <a:pt x="890" y="16"/>
                  <a:pt x="890" y="16"/>
                </a:cubicBezTo>
                <a:cubicBezTo>
                  <a:pt x="889" y="16"/>
                  <a:pt x="889" y="16"/>
                  <a:pt x="889" y="16"/>
                </a:cubicBezTo>
                <a:cubicBezTo>
                  <a:pt x="889" y="17"/>
                  <a:pt x="889" y="19"/>
                  <a:pt x="889" y="20"/>
                </a:cubicBezTo>
                <a:cubicBezTo>
                  <a:pt x="889" y="21"/>
                  <a:pt x="889" y="22"/>
                  <a:pt x="889" y="22"/>
                </a:cubicBezTo>
                <a:cubicBezTo>
                  <a:pt x="889" y="23"/>
                  <a:pt x="889" y="23"/>
                  <a:pt x="889" y="23"/>
                </a:cubicBezTo>
                <a:cubicBezTo>
                  <a:pt x="890" y="23"/>
                  <a:pt x="890" y="23"/>
                  <a:pt x="890" y="23"/>
                </a:cubicBezTo>
                <a:cubicBezTo>
                  <a:pt x="894" y="22"/>
                  <a:pt x="897" y="21"/>
                  <a:pt x="900" y="21"/>
                </a:cubicBezTo>
                <a:cubicBezTo>
                  <a:pt x="901" y="21"/>
                  <a:pt x="901" y="21"/>
                  <a:pt x="901" y="21"/>
                </a:cubicBezTo>
                <a:cubicBezTo>
                  <a:pt x="901" y="21"/>
                  <a:pt x="901" y="21"/>
                  <a:pt x="901" y="21"/>
                </a:cubicBezTo>
                <a:cubicBezTo>
                  <a:pt x="896" y="21"/>
                  <a:pt x="892" y="23"/>
                  <a:pt x="888" y="26"/>
                </a:cubicBezTo>
                <a:cubicBezTo>
                  <a:pt x="888" y="26"/>
                  <a:pt x="888" y="26"/>
                  <a:pt x="888" y="26"/>
                </a:cubicBezTo>
                <a:cubicBezTo>
                  <a:pt x="888" y="27"/>
                  <a:pt x="888" y="27"/>
                  <a:pt x="888" y="27"/>
                </a:cubicBezTo>
                <a:cubicBezTo>
                  <a:pt x="888" y="27"/>
                  <a:pt x="888" y="28"/>
                  <a:pt x="888" y="29"/>
                </a:cubicBezTo>
                <a:cubicBezTo>
                  <a:pt x="888" y="30"/>
                  <a:pt x="889" y="30"/>
                  <a:pt x="889" y="31"/>
                </a:cubicBezTo>
                <a:cubicBezTo>
                  <a:pt x="889" y="31"/>
                  <a:pt x="890" y="32"/>
                  <a:pt x="891" y="32"/>
                </a:cubicBezTo>
                <a:cubicBezTo>
                  <a:pt x="891" y="32"/>
                  <a:pt x="891" y="32"/>
                  <a:pt x="891" y="32"/>
                </a:cubicBezTo>
                <a:cubicBezTo>
                  <a:pt x="891" y="32"/>
                  <a:pt x="891" y="32"/>
                  <a:pt x="891" y="32"/>
                </a:cubicBezTo>
                <a:cubicBezTo>
                  <a:pt x="891" y="32"/>
                  <a:pt x="891" y="32"/>
                  <a:pt x="891" y="32"/>
                </a:cubicBezTo>
                <a:cubicBezTo>
                  <a:pt x="895" y="31"/>
                  <a:pt x="898" y="29"/>
                  <a:pt x="900" y="29"/>
                </a:cubicBezTo>
                <a:cubicBezTo>
                  <a:pt x="900" y="29"/>
                  <a:pt x="900" y="29"/>
                  <a:pt x="900" y="29"/>
                </a:cubicBezTo>
                <a:cubicBezTo>
                  <a:pt x="901" y="29"/>
                  <a:pt x="902" y="29"/>
                  <a:pt x="903" y="30"/>
                </a:cubicBezTo>
                <a:cubicBezTo>
                  <a:pt x="903" y="30"/>
                  <a:pt x="903" y="30"/>
                  <a:pt x="903" y="30"/>
                </a:cubicBezTo>
                <a:cubicBezTo>
                  <a:pt x="903" y="30"/>
                  <a:pt x="903" y="30"/>
                  <a:pt x="903" y="30"/>
                </a:cubicBezTo>
                <a:cubicBezTo>
                  <a:pt x="902" y="30"/>
                  <a:pt x="902" y="30"/>
                  <a:pt x="902" y="30"/>
                </a:cubicBezTo>
                <a:cubicBezTo>
                  <a:pt x="901" y="30"/>
                  <a:pt x="900" y="30"/>
                  <a:pt x="900" y="30"/>
                </a:cubicBezTo>
                <a:cubicBezTo>
                  <a:pt x="895" y="30"/>
                  <a:pt x="891" y="32"/>
                  <a:pt x="887" y="34"/>
                </a:cubicBezTo>
                <a:cubicBezTo>
                  <a:pt x="887" y="35"/>
                  <a:pt x="887" y="35"/>
                  <a:pt x="887" y="35"/>
                </a:cubicBezTo>
                <a:cubicBezTo>
                  <a:pt x="887" y="35"/>
                  <a:pt x="887" y="35"/>
                  <a:pt x="887" y="35"/>
                </a:cubicBezTo>
                <a:cubicBezTo>
                  <a:pt x="887" y="36"/>
                  <a:pt x="886" y="36"/>
                  <a:pt x="886" y="37"/>
                </a:cubicBezTo>
                <a:cubicBezTo>
                  <a:pt x="885" y="38"/>
                  <a:pt x="884" y="39"/>
                  <a:pt x="884" y="40"/>
                </a:cubicBezTo>
                <a:cubicBezTo>
                  <a:pt x="884" y="41"/>
                  <a:pt x="884" y="41"/>
                  <a:pt x="885" y="42"/>
                </a:cubicBezTo>
                <a:cubicBezTo>
                  <a:pt x="885" y="42"/>
                  <a:pt x="885" y="42"/>
                  <a:pt x="885" y="42"/>
                </a:cubicBezTo>
                <a:cubicBezTo>
                  <a:pt x="886" y="42"/>
                  <a:pt x="886" y="42"/>
                  <a:pt x="886" y="42"/>
                </a:cubicBezTo>
                <a:cubicBezTo>
                  <a:pt x="891" y="41"/>
                  <a:pt x="896" y="38"/>
                  <a:pt x="900" y="38"/>
                </a:cubicBezTo>
                <a:cubicBezTo>
                  <a:pt x="900" y="38"/>
                  <a:pt x="900" y="38"/>
                  <a:pt x="900" y="38"/>
                </a:cubicBezTo>
                <a:cubicBezTo>
                  <a:pt x="901" y="38"/>
                  <a:pt x="902" y="38"/>
                  <a:pt x="902" y="38"/>
                </a:cubicBezTo>
                <a:cubicBezTo>
                  <a:pt x="902" y="39"/>
                  <a:pt x="902" y="39"/>
                  <a:pt x="902" y="39"/>
                </a:cubicBezTo>
                <a:cubicBezTo>
                  <a:pt x="902" y="39"/>
                  <a:pt x="902" y="39"/>
                  <a:pt x="902" y="39"/>
                </a:cubicBezTo>
                <a:cubicBezTo>
                  <a:pt x="902" y="39"/>
                  <a:pt x="902" y="39"/>
                  <a:pt x="902" y="39"/>
                </a:cubicBezTo>
                <a:cubicBezTo>
                  <a:pt x="902" y="39"/>
                  <a:pt x="902" y="39"/>
                  <a:pt x="901" y="39"/>
                </a:cubicBezTo>
                <a:cubicBezTo>
                  <a:pt x="901" y="39"/>
                  <a:pt x="900" y="38"/>
                  <a:pt x="900" y="38"/>
                </a:cubicBezTo>
                <a:cubicBezTo>
                  <a:pt x="899" y="38"/>
                  <a:pt x="899" y="38"/>
                  <a:pt x="899" y="38"/>
                </a:cubicBezTo>
                <a:cubicBezTo>
                  <a:pt x="899" y="38"/>
                  <a:pt x="899" y="38"/>
                  <a:pt x="899" y="38"/>
                </a:cubicBezTo>
                <a:cubicBezTo>
                  <a:pt x="894" y="40"/>
                  <a:pt x="888" y="41"/>
                  <a:pt x="884" y="45"/>
                </a:cubicBezTo>
                <a:cubicBezTo>
                  <a:pt x="883" y="46"/>
                  <a:pt x="883" y="46"/>
                  <a:pt x="883" y="46"/>
                </a:cubicBezTo>
                <a:cubicBezTo>
                  <a:pt x="885" y="47"/>
                  <a:pt x="885" y="47"/>
                  <a:pt x="885" y="47"/>
                </a:cubicBezTo>
                <a:cubicBezTo>
                  <a:pt x="886" y="47"/>
                  <a:pt x="886" y="47"/>
                  <a:pt x="886" y="47"/>
                </a:cubicBezTo>
                <a:cubicBezTo>
                  <a:pt x="907" y="47"/>
                  <a:pt x="907" y="47"/>
                  <a:pt x="907" y="47"/>
                </a:cubicBezTo>
                <a:cubicBezTo>
                  <a:pt x="908" y="47"/>
                  <a:pt x="908" y="47"/>
                  <a:pt x="908" y="48"/>
                </a:cubicBezTo>
                <a:cubicBezTo>
                  <a:pt x="908" y="48"/>
                  <a:pt x="908" y="48"/>
                  <a:pt x="908" y="48"/>
                </a:cubicBezTo>
                <a:cubicBezTo>
                  <a:pt x="906" y="49"/>
                  <a:pt x="906" y="49"/>
                  <a:pt x="906" y="49"/>
                </a:cubicBezTo>
                <a:cubicBezTo>
                  <a:pt x="898" y="49"/>
                  <a:pt x="889" y="49"/>
                  <a:pt x="881" y="49"/>
                </a:cubicBezTo>
                <a:moveTo>
                  <a:pt x="876" y="0"/>
                </a:moveTo>
                <a:cubicBezTo>
                  <a:pt x="872" y="0"/>
                  <a:pt x="872" y="0"/>
                  <a:pt x="872" y="0"/>
                </a:cubicBezTo>
                <a:cubicBezTo>
                  <a:pt x="869" y="2"/>
                  <a:pt x="865" y="4"/>
                  <a:pt x="862" y="6"/>
                </a:cubicBezTo>
                <a:cubicBezTo>
                  <a:pt x="862" y="5"/>
                  <a:pt x="862" y="5"/>
                  <a:pt x="862" y="5"/>
                </a:cubicBezTo>
                <a:cubicBezTo>
                  <a:pt x="865" y="3"/>
                  <a:pt x="868" y="2"/>
                  <a:pt x="871" y="0"/>
                </a:cubicBezTo>
                <a:cubicBezTo>
                  <a:pt x="867" y="0"/>
                  <a:pt x="867" y="0"/>
                  <a:pt x="867" y="0"/>
                </a:cubicBezTo>
                <a:cubicBezTo>
                  <a:pt x="865" y="1"/>
                  <a:pt x="863" y="3"/>
                  <a:pt x="861" y="4"/>
                </a:cubicBezTo>
                <a:cubicBezTo>
                  <a:pt x="861" y="4"/>
                  <a:pt x="861" y="4"/>
                  <a:pt x="861" y="4"/>
                </a:cubicBezTo>
                <a:cubicBezTo>
                  <a:pt x="859" y="5"/>
                  <a:pt x="857" y="6"/>
                  <a:pt x="855" y="7"/>
                </a:cubicBezTo>
                <a:cubicBezTo>
                  <a:pt x="854" y="6"/>
                  <a:pt x="853" y="5"/>
                  <a:pt x="853" y="4"/>
                </a:cubicBezTo>
                <a:cubicBezTo>
                  <a:pt x="853" y="3"/>
                  <a:pt x="853" y="3"/>
                  <a:pt x="853" y="3"/>
                </a:cubicBezTo>
                <a:cubicBezTo>
                  <a:pt x="858" y="0"/>
                  <a:pt x="858" y="0"/>
                  <a:pt x="858" y="0"/>
                </a:cubicBezTo>
                <a:cubicBezTo>
                  <a:pt x="854" y="0"/>
                  <a:pt x="854" y="0"/>
                  <a:pt x="854" y="0"/>
                </a:cubicBezTo>
                <a:cubicBezTo>
                  <a:pt x="851" y="2"/>
                  <a:pt x="851" y="2"/>
                  <a:pt x="851" y="2"/>
                </a:cubicBezTo>
                <a:cubicBezTo>
                  <a:pt x="851" y="2"/>
                  <a:pt x="851" y="2"/>
                  <a:pt x="851" y="2"/>
                </a:cubicBezTo>
                <a:cubicBezTo>
                  <a:pt x="851" y="2"/>
                  <a:pt x="851" y="3"/>
                  <a:pt x="851" y="4"/>
                </a:cubicBezTo>
                <a:cubicBezTo>
                  <a:pt x="851" y="6"/>
                  <a:pt x="853" y="8"/>
                  <a:pt x="854" y="9"/>
                </a:cubicBezTo>
                <a:cubicBezTo>
                  <a:pt x="854" y="10"/>
                  <a:pt x="854" y="10"/>
                  <a:pt x="854" y="10"/>
                </a:cubicBezTo>
                <a:cubicBezTo>
                  <a:pt x="855" y="9"/>
                  <a:pt x="855" y="9"/>
                  <a:pt x="855" y="9"/>
                </a:cubicBezTo>
                <a:cubicBezTo>
                  <a:pt x="857" y="8"/>
                  <a:pt x="858" y="7"/>
                  <a:pt x="860" y="7"/>
                </a:cubicBezTo>
                <a:cubicBezTo>
                  <a:pt x="860" y="7"/>
                  <a:pt x="860" y="7"/>
                  <a:pt x="860" y="7"/>
                </a:cubicBezTo>
                <a:cubicBezTo>
                  <a:pt x="859" y="8"/>
                  <a:pt x="857" y="10"/>
                  <a:pt x="855" y="11"/>
                </a:cubicBezTo>
                <a:cubicBezTo>
                  <a:pt x="855" y="11"/>
                  <a:pt x="855" y="11"/>
                  <a:pt x="855" y="11"/>
                </a:cubicBezTo>
                <a:cubicBezTo>
                  <a:pt x="855" y="11"/>
                  <a:pt x="855" y="11"/>
                  <a:pt x="855" y="11"/>
                </a:cubicBezTo>
                <a:cubicBezTo>
                  <a:pt x="853" y="14"/>
                  <a:pt x="853" y="18"/>
                  <a:pt x="852" y="22"/>
                </a:cubicBezTo>
                <a:cubicBezTo>
                  <a:pt x="852" y="22"/>
                  <a:pt x="852" y="22"/>
                  <a:pt x="852" y="22"/>
                </a:cubicBezTo>
                <a:cubicBezTo>
                  <a:pt x="852" y="22"/>
                  <a:pt x="852" y="22"/>
                  <a:pt x="852" y="22"/>
                </a:cubicBezTo>
                <a:cubicBezTo>
                  <a:pt x="853" y="23"/>
                  <a:pt x="853" y="24"/>
                  <a:pt x="854" y="24"/>
                </a:cubicBezTo>
                <a:cubicBezTo>
                  <a:pt x="854" y="24"/>
                  <a:pt x="854" y="24"/>
                  <a:pt x="854" y="24"/>
                </a:cubicBezTo>
                <a:cubicBezTo>
                  <a:pt x="855" y="24"/>
                  <a:pt x="856" y="23"/>
                  <a:pt x="856" y="23"/>
                </a:cubicBezTo>
                <a:cubicBezTo>
                  <a:pt x="857" y="23"/>
                  <a:pt x="857" y="23"/>
                  <a:pt x="857" y="23"/>
                </a:cubicBezTo>
                <a:cubicBezTo>
                  <a:pt x="857" y="23"/>
                  <a:pt x="857" y="23"/>
                  <a:pt x="857" y="23"/>
                </a:cubicBezTo>
                <a:cubicBezTo>
                  <a:pt x="858" y="21"/>
                  <a:pt x="859" y="21"/>
                  <a:pt x="860" y="20"/>
                </a:cubicBezTo>
                <a:cubicBezTo>
                  <a:pt x="860" y="20"/>
                  <a:pt x="860" y="20"/>
                  <a:pt x="860" y="20"/>
                </a:cubicBezTo>
                <a:cubicBezTo>
                  <a:pt x="858" y="22"/>
                  <a:pt x="856" y="23"/>
                  <a:pt x="855" y="26"/>
                </a:cubicBezTo>
                <a:cubicBezTo>
                  <a:pt x="854" y="27"/>
                  <a:pt x="854" y="27"/>
                  <a:pt x="854" y="27"/>
                </a:cubicBezTo>
                <a:cubicBezTo>
                  <a:pt x="855" y="27"/>
                  <a:pt x="855" y="27"/>
                  <a:pt x="855" y="27"/>
                </a:cubicBezTo>
                <a:cubicBezTo>
                  <a:pt x="857" y="28"/>
                  <a:pt x="859" y="29"/>
                  <a:pt x="860" y="29"/>
                </a:cubicBezTo>
                <a:cubicBezTo>
                  <a:pt x="860" y="30"/>
                  <a:pt x="860" y="30"/>
                  <a:pt x="860" y="30"/>
                </a:cubicBezTo>
                <a:cubicBezTo>
                  <a:pt x="860" y="30"/>
                  <a:pt x="859" y="30"/>
                  <a:pt x="858" y="30"/>
                </a:cubicBezTo>
                <a:cubicBezTo>
                  <a:pt x="858" y="30"/>
                  <a:pt x="857" y="30"/>
                  <a:pt x="856" y="30"/>
                </a:cubicBezTo>
                <a:cubicBezTo>
                  <a:pt x="854" y="29"/>
                  <a:pt x="852" y="27"/>
                  <a:pt x="852" y="25"/>
                </a:cubicBezTo>
                <a:cubicBezTo>
                  <a:pt x="851" y="23"/>
                  <a:pt x="851" y="22"/>
                  <a:pt x="851" y="21"/>
                </a:cubicBezTo>
                <a:cubicBezTo>
                  <a:pt x="851" y="19"/>
                  <a:pt x="851" y="18"/>
                  <a:pt x="852" y="16"/>
                </a:cubicBezTo>
                <a:cubicBezTo>
                  <a:pt x="852" y="16"/>
                  <a:pt x="852" y="16"/>
                  <a:pt x="852" y="16"/>
                </a:cubicBezTo>
                <a:cubicBezTo>
                  <a:pt x="852" y="16"/>
                  <a:pt x="852" y="16"/>
                  <a:pt x="852" y="16"/>
                </a:cubicBezTo>
                <a:cubicBezTo>
                  <a:pt x="852" y="12"/>
                  <a:pt x="852" y="9"/>
                  <a:pt x="850" y="7"/>
                </a:cubicBezTo>
                <a:cubicBezTo>
                  <a:pt x="850" y="2"/>
                  <a:pt x="850" y="2"/>
                  <a:pt x="850" y="2"/>
                </a:cubicBezTo>
                <a:cubicBezTo>
                  <a:pt x="851" y="1"/>
                  <a:pt x="852" y="1"/>
                  <a:pt x="854" y="0"/>
                </a:cubicBezTo>
                <a:cubicBezTo>
                  <a:pt x="850" y="0"/>
                  <a:pt x="850" y="0"/>
                  <a:pt x="850" y="0"/>
                </a:cubicBezTo>
                <a:cubicBezTo>
                  <a:pt x="849" y="0"/>
                  <a:pt x="849" y="0"/>
                  <a:pt x="848" y="1"/>
                </a:cubicBezTo>
                <a:cubicBezTo>
                  <a:pt x="848" y="1"/>
                  <a:pt x="848" y="1"/>
                  <a:pt x="848" y="1"/>
                </a:cubicBezTo>
                <a:cubicBezTo>
                  <a:pt x="848" y="1"/>
                  <a:pt x="848" y="1"/>
                  <a:pt x="848" y="1"/>
                </a:cubicBezTo>
                <a:cubicBezTo>
                  <a:pt x="847" y="0"/>
                  <a:pt x="847" y="0"/>
                  <a:pt x="847" y="0"/>
                </a:cubicBezTo>
                <a:cubicBezTo>
                  <a:pt x="847" y="0"/>
                  <a:pt x="847" y="0"/>
                  <a:pt x="847" y="0"/>
                </a:cubicBezTo>
                <a:cubicBezTo>
                  <a:pt x="845" y="0"/>
                  <a:pt x="845" y="0"/>
                  <a:pt x="845" y="0"/>
                </a:cubicBezTo>
                <a:cubicBezTo>
                  <a:pt x="845" y="0"/>
                  <a:pt x="845" y="1"/>
                  <a:pt x="845" y="1"/>
                </a:cubicBezTo>
                <a:cubicBezTo>
                  <a:pt x="845" y="2"/>
                  <a:pt x="845" y="2"/>
                  <a:pt x="845" y="2"/>
                </a:cubicBezTo>
                <a:cubicBezTo>
                  <a:pt x="848" y="3"/>
                  <a:pt x="848" y="3"/>
                  <a:pt x="848" y="3"/>
                </a:cubicBezTo>
                <a:cubicBezTo>
                  <a:pt x="848" y="4"/>
                  <a:pt x="848" y="4"/>
                  <a:pt x="848" y="4"/>
                </a:cubicBezTo>
                <a:cubicBezTo>
                  <a:pt x="847" y="3"/>
                  <a:pt x="846" y="3"/>
                  <a:pt x="845" y="3"/>
                </a:cubicBezTo>
                <a:cubicBezTo>
                  <a:pt x="845" y="3"/>
                  <a:pt x="845" y="3"/>
                  <a:pt x="845" y="3"/>
                </a:cubicBezTo>
                <a:cubicBezTo>
                  <a:pt x="844" y="3"/>
                  <a:pt x="843" y="3"/>
                  <a:pt x="842" y="3"/>
                </a:cubicBezTo>
                <a:cubicBezTo>
                  <a:pt x="842" y="3"/>
                  <a:pt x="842" y="3"/>
                  <a:pt x="842" y="3"/>
                </a:cubicBezTo>
                <a:cubicBezTo>
                  <a:pt x="841" y="3"/>
                  <a:pt x="841" y="3"/>
                  <a:pt x="841" y="3"/>
                </a:cubicBezTo>
                <a:cubicBezTo>
                  <a:pt x="841" y="3"/>
                  <a:pt x="841" y="3"/>
                  <a:pt x="841" y="3"/>
                </a:cubicBezTo>
                <a:cubicBezTo>
                  <a:pt x="842" y="3"/>
                  <a:pt x="842" y="3"/>
                  <a:pt x="842" y="3"/>
                </a:cubicBezTo>
                <a:cubicBezTo>
                  <a:pt x="842" y="3"/>
                  <a:pt x="842" y="3"/>
                  <a:pt x="842" y="3"/>
                </a:cubicBezTo>
                <a:cubicBezTo>
                  <a:pt x="842" y="2"/>
                  <a:pt x="842" y="2"/>
                  <a:pt x="842" y="2"/>
                </a:cubicBezTo>
                <a:cubicBezTo>
                  <a:pt x="842" y="2"/>
                  <a:pt x="843" y="1"/>
                  <a:pt x="843" y="0"/>
                </a:cubicBezTo>
                <a:cubicBezTo>
                  <a:pt x="841" y="0"/>
                  <a:pt x="841" y="0"/>
                  <a:pt x="841" y="0"/>
                </a:cubicBezTo>
                <a:cubicBezTo>
                  <a:pt x="841" y="0"/>
                  <a:pt x="841" y="1"/>
                  <a:pt x="840" y="1"/>
                </a:cubicBezTo>
                <a:cubicBezTo>
                  <a:pt x="839" y="2"/>
                  <a:pt x="839" y="2"/>
                  <a:pt x="839" y="2"/>
                </a:cubicBezTo>
                <a:cubicBezTo>
                  <a:pt x="839" y="2"/>
                  <a:pt x="839" y="2"/>
                  <a:pt x="839" y="2"/>
                </a:cubicBezTo>
                <a:cubicBezTo>
                  <a:pt x="839" y="2"/>
                  <a:pt x="839" y="2"/>
                  <a:pt x="839" y="2"/>
                </a:cubicBezTo>
                <a:cubicBezTo>
                  <a:pt x="839" y="3"/>
                  <a:pt x="839" y="3"/>
                  <a:pt x="839" y="3"/>
                </a:cubicBezTo>
                <a:cubicBezTo>
                  <a:pt x="839" y="3"/>
                  <a:pt x="839" y="3"/>
                  <a:pt x="839" y="3"/>
                </a:cubicBezTo>
                <a:cubicBezTo>
                  <a:pt x="839" y="4"/>
                  <a:pt x="839" y="4"/>
                  <a:pt x="839" y="4"/>
                </a:cubicBezTo>
                <a:cubicBezTo>
                  <a:pt x="839" y="5"/>
                  <a:pt x="839" y="5"/>
                  <a:pt x="839" y="5"/>
                </a:cubicBezTo>
                <a:cubicBezTo>
                  <a:pt x="840" y="5"/>
                  <a:pt x="840" y="5"/>
                  <a:pt x="840" y="5"/>
                </a:cubicBezTo>
                <a:cubicBezTo>
                  <a:pt x="840" y="5"/>
                  <a:pt x="841" y="5"/>
                  <a:pt x="842" y="5"/>
                </a:cubicBezTo>
                <a:cubicBezTo>
                  <a:pt x="843" y="5"/>
                  <a:pt x="844" y="5"/>
                  <a:pt x="845" y="5"/>
                </a:cubicBezTo>
                <a:cubicBezTo>
                  <a:pt x="845" y="5"/>
                  <a:pt x="845" y="5"/>
                  <a:pt x="845" y="5"/>
                </a:cubicBezTo>
                <a:cubicBezTo>
                  <a:pt x="846" y="5"/>
                  <a:pt x="846" y="5"/>
                  <a:pt x="847" y="6"/>
                </a:cubicBezTo>
                <a:cubicBezTo>
                  <a:pt x="847" y="6"/>
                  <a:pt x="847" y="6"/>
                  <a:pt x="847" y="6"/>
                </a:cubicBezTo>
                <a:cubicBezTo>
                  <a:pt x="847" y="6"/>
                  <a:pt x="847" y="6"/>
                  <a:pt x="847" y="6"/>
                </a:cubicBezTo>
                <a:cubicBezTo>
                  <a:pt x="847" y="7"/>
                  <a:pt x="847" y="7"/>
                  <a:pt x="847" y="7"/>
                </a:cubicBezTo>
                <a:cubicBezTo>
                  <a:pt x="848" y="7"/>
                  <a:pt x="848" y="7"/>
                  <a:pt x="848" y="7"/>
                </a:cubicBezTo>
                <a:cubicBezTo>
                  <a:pt x="848" y="7"/>
                  <a:pt x="848" y="7"/>
                  <a:pt x="848" y="7"/>
                </a:cubicBezTo>
                <a:cubicBezTo>
                  <a:pt x="848" y="8"/>
                  <a:pt x="848" y="8"/>
                  <a:pt x="848" y="8"/>
                </a:cubicBezTo>
                <a:cubicBezTo>
                  <a:pt x="850" y="10"/>
                  <a:pt x="850" y="12"/>
                  <a:pt x="850" y="15"/>
                </a:cubicBezTo>
                <a:cubicBezTo>
                  <a:pt x="849" y="17"/>
                  <a:pt x="849" y="19"/>
                  <a:pt x="849" y="21"/>
                </a:cubicBezTo>
                <a:cubicBezTo>
                  <a:pt x="849" y="22"/>
                  <a:pt x="849" y="24"/>
                  <a:pt x="850" y="25"/>
                </a:cubicBezTo>
                <a:cubicBezTo>
                  <a:pt x="850" y="26"/>
                  <a:pt x="850" y="26"/>
                  <a:pt x="850" y="26"/>
                </a:cubicBezTo>
                <a:cubicBezTo>
                  <a:pt x="850" y="26"/>
                  <a:pt x="850" y="26"/>
                  <a:pt x="850" y="26"/>
                </a:cubicBezTo>
                <a:cubicBezTo>
                  <a:pt x="851" y="28"/>
                  <a:pt x="852" y="31"/>
                  <a:pt x="855" y="32"/>
                </a:cubicBezTo>
                <a:cubicBezTo>
                  <a:pt x="855" y="32"/>
                  <a:pt x="855" y="32"/>
                  <a:pt x="855" y="32"/>
                </a:cubicBezTo>
                <a:cubicBezTo>
                  <a:pt x="855" y="32"/>
                  <a:pt x="855" y="32"/>
                  <a:pt x="855" y="32"/>
                </a:cubicBezTo>
                <a:cubicBezTo>
                  <a:pt x="857" y="32"/>
                  <a:pt x="858" y="32"/>
                  <a:pt x="858" y="32"/>
                </a:cubicBezTo>
                <a:cubicBezTo>
                  <a:pt x="859" y="32"/>
                  <a:pt x="860" y="32"/>
                  <a:pt x="861" y="32"/>
                </a:cubicBezTo>
                <a:cubicBezTo>
                  <a:pt x="864" y="32"/>
                  <a:pt x="866" y="31"/>
                  <a:pt x="868" y="29"/>
                </a:cubicBezTo>
                <a:cubicBezTo>
                  <a:pt x="868" y="29"/>
                  <a:pt x="868" y="29"/>
                  <a:pt x="868" y="29"/>
                </a:cubicBezTo>
                <a:cubicBezTo>
                  <a:pt x="868" y="29"/>
                  <a:pt x="868" y="29"/>
                  <a:pt x="868" y="29"/>
                </a:cubicBezTo>
                <a:cubicBezTo>
                  <a:pt x="870" y="27"/>
                  <a:pt x="871" y="25"/>
                  <a:pt x="871" y="23"/>
                </a:cubicBezTo>
                <a:cubicBezTo>
                  <a:pt x="871" y="20"/>
                  <a:pt x="870" y="17"/>
                  <a:pt x="870" y="14"/>
                </a:cubicBezTo>
                <a:cubicBezTo>
                  <a:pt x="871" y="13"/>
                  <a:pt x="873" y="13"/>
                  <a:pt x="874" y="13"/>
                </a:cubicBezTo>
                <a:cubicBezTo>
                  <a:pt x="876" y="12"/>
                  <a:pt x="878" y="12"/>
                  <a:pt x="880" y="12"/>
                </a:cubicBezTo>
                <a:cubicBezTo>
                  <a:pt x="880" y="12"/>
                  <a:pt x="880" y="12"/>
                  <a:pt x="880" y="12"/>
                </a:cubicBezTo>
                <a:cubicBezTo>
                  <a:pt x="881" y="12"/>
                  <a:pt x="883" y="13"/>
                  <a:pt x="884" y="14"/>
                </a:cubicBezTo>
                <a:cubicBezTo>
                  <a:pt x="884" y="15"/>
                  <a:pt x="884" y="16"/>
                  <a:pt x="884" y="16"/>
                </a:cubicBezTo>
                <a:cubicBezTo>
                  <a:pt x="884" y="17"/>
                  <a:pt x="884" y="18"/>
                  <a:pt x="885" y="19"/>
                </a:cubicBezTo>
                <a:cubicBezTo>
                  <a:pt x="885" y="20"/>
                  <a:pt x="885" y="20"/>
                  <a:pt x="885" y="21"/>
                </a:cubicBezTo>
                <a:cubicBezTo>
                  <a:pt x="885" y="21"/>
                  <a:pt x="885" y="21"/>
                  <a:pt x="885" y="22"/>
                </a:cubicBezTo>
                <a:cubicBezTo>
                  <a:pt x="884" y="23"/>
                  <a:pt x="883" y="24"/>
                  <a:pt x="883" y="25"/>
                </a:cubicBezTo>
                <a:cubicBezTo>
                  <a:pt x="883" y="26"/>
                  <a:pt x="884" y="27"/>
                  <a:pt x="884" y="29"/>
                </a:cubicBezTo>
                <a:cubicBezTo>
                  <a:pt x="885" y="30"/>
                  <a:pt x="885" y="31"/>
                  <a:pt x="885" y="32"/>
                </a:cubicBezTo>
                <a:cubicBezTo>
                  <a:pt x="885" y="32"/>
                  <a:pt x="885" y="33"/>
                  <a:pt x="884" y="34"/>
                </a:cubicBezTo>
                <a:cubicBezTo>
                  <a:pt x="884" y="34"/>
                  <a:pt x="884" y="34"/>
                  <a:pt x="884" y="34"/>
                </a:cubicBezTo>
                <a:cubicBezTo>
                  <a:pt x="884" y="34"/>
                  <a:pt x="884" y="34"/>
                  <a:pt x="884" y="34"/>
                </a:cubicBezTo>
                <a:cubicBezTo>
                  <a:pt x="883" y="36"/>
                  <a:pt x="881" y="38"/>
                  <a:pt x="880" y="39"/>
                </a:cubicBezTo>
                <a:cubicBezTo>
                  <a:pt x="877" y="41"/>
                  <a:pt x="873" y="43"/>
                  <a:pt x="870" y="43"/>
                </a:cubicBezTo>
                <a:cubicBezTo>
                  <a:pt x="869" y="43"/>
                  <a:pt x="869" y="43"/>
                  <a:pt x="869" y="43"/>
                </a:cubicBezTo>
                <a:cubicBezTo>
                  <a:pt x="867" y="45"/>
                  <a:pt x="867" y="45"/>
                  <a:pt x="867" y="45"/>
                </a:cubicBezTo>
                <a:cubicBezTo>
                  <a:pt x="861" y="45"/>
                  <a:pt x="861" y="45"/>
                  <a:pt x="861" y="45"/>
                </a:cubicBezTo>
                <a:cubicBezTo>
                  <a:pt x="855" y="45"/>
                  <a:pt x="855" y="45"/>
                  <a:pt x="855" y="45"/>
                </a:cubicBezTo>
                <a:cubicBezTo>
                  <a:pt x="855" y="45"/>
                  <a:pt x="856" y="44"/>
                  <a:pt x="856" y="44"/>
                </a:cubicBezTo>
                <a:cubicBezTo>
                  <a:pt x="857" y="43"/>
                  <a:pt x="857" y="43"/>
                  <a:pt x="857" y="43"/>
                </a:cubicBezTo>
                <a:cubicBezTo>
                  <a:pt x="857" y="43"/>
                  <a:pt x="857" y="43"/>
                  <a:pt x="857" y="43"/>
                </a:cubicBezTo>
                <a:cubicBezTo>
                  <a:pt x="856" y="41"/>
                  <a:pt x="855" y="41"/>
                  <a:pt x="853" y="40"/>
                </a:cubicBezTo>
                <a:cubicBezTo>
                  <a:pt x="852" y="40"/>
                  <a:pt x="851" y="40"/>
                  <a:pt x="850" y="40"/>
                </a:cubicBezTo>
                <a:cubicBezTo>
                  <a:pt x="850" y="40"/>
                  <a:pt x="850" y="40"/>
                  <a:pt x="850" y="40"/>
                </a:cubicBezTo>
                <a:cubicBezTo>
                  <a:pt x="849" y="40"/>
                  <a:pt x="849" y="40"/>
                  <a:pt x="849" y="40"/>
                </a:cubicBezTo>
                <a:cubicBezTo>
                  <a:pt x="849" y="40"/>
                  <a:pt x="849" y="40"/>
                  <a:pt x="849" y="40"/>
                </a:cubicBezTo>
                <a:cubicBezTo>
                  <a:pt x="848" y="40"/>
                  <a:pt x="847" y="40"/>
                  <a:pt x="847" y="40"/>
                </a:cubicBezTo>
                <a:cubicBezTo>
                  <a:pt x="847" y="40"/>
                  <a:pt x="847" y="40"/>
                  <a:pt x="847" y="40"/>
                </a:cubicBezTo>
                <a:cubicBezTo>
                  <a:pt x="847" y="40"/>
                  <a:pt x="847" y="40"/>
                  <a:pt x="847" y="40"/>
                </a:cubicBezTo>
                <a:cubicBezTo>
                  <a:pt x="845" y="39"/>
                  <a:pt x="843" y="38"/>
                  <a:pt x="841" y="37"/>
                </a:cubicBezTo>
                <a:cubicBezTo>
                  <a:pt x="840" y="35"/>
                  <a:pt x="839" y="34"/>
                  <a:pt x="837" y="34"/>
                </a:cubicBezTo>
                <a:cubicBezTo>
                  <a:pt x="835" y="32"/>
                  <a:pt x="834" y="29"/>
                  <a:pt x="833" y="27"/>
                </a:cubicBezTo>
                <a:cubicBezTo>
                  <a:pt x="833" y="27"/>
                  <a:pt x="833" y="27"/>
                  <a:pt x="833" y="27"/>
                </a:cubicBezTo>
                <a:cubicBezTo>
                  <a:pt x="833" y="27"/>
                  <a:pt x="833" y="27"/>
                  <a:pt x="833" y="27"/>
                </a:cubicBezTo>
                <a:cubicBezTo>
                  <a:pt x="833" y="25"/>
                  <a:pt x="833" y="25"/>
                  <a:pt x="833" y="25"/>
                </a:cubicBezTo>
                <a:cubicBezTo>
                  <a:pt x="833" y="25"/>
                  <a:pt x="833" y="25"/>
                  <a:pt x="833" y="24"/>
                </a:cubicBezTo>
                <a:cubicBezTo>
                  <a:pt x="833" y="24"/>
                  <a:pt x="833" y="24"/>
                  <a:pt x="833" y="24"/>
                </a:cubicBezTo>
                <a:cubicBezTo>
                  <a:pt x="833" y="24"/>
                  <a:pt x="833" y="24"/>
                  <a:pt x="833" y="24"/>
                </a:cubicBezTo>
                <a:cubicBezTo>
                  <a:pt x="832" y="23"/>
                  <a:pt x="832" y="22"/>
                  <a:pt x="832" y="22"/>
                </a:cubicBezTo>
                <a:cubicBezTo>
                  <a:pt x="831" y="20"/>
                  <a:pt x="831" y="20"/>
                  <a:pt x="831" y="20"/>
                </a:cubicBezTo>
                <a:cubicBezTo>
                  <a:pt x="831" y="21"/>
                  <a:pt x="831" y="21"/>
                  <a:pt x="831" y="21"/>
                </a:cubicBezTo>
                <a:cubicBezTo>
                  <a:pt x="830" y="19"/>
                  <a:pt x="828" y="18"/>
                  <a:pt x="826" y="17"/>
                </a:cubicBezTo>
                <a:cubicBezTo>
                  <a:pt x="826" y="17"/>
                  <a:pt x="826" y="17"/>
                  <a:pt x="826" y="17"/>
                </a:cubicBezTo>
                <a:cubicBezTo>
                  <a:pt x="826" y="17"/>
                  <a:pt x="826" y="17"/>
                  <a:pt x="826" y="17"/>
                </a:cubicBezTo>
                <a:cubicBezTo>
                  <a:pt x="824" y="17"/>
                  <a:pt x="824" y="17"/>
                  <a:pt x="824" y="17"/>
                </a:cubicBezTo>
                <a:cubicBezTo>
                  <a:pt x="824" y="17"/>
                  <a:pt x="824" y="17"/>
                  <a:pt x="824" y="17"/>
                </a:cubicBezTo>
                <a:cubicBezTo>
                  <a:pt x="824" y="17"/>
                  <a:pt x="824" y="17"/>
                  <a:pt x="824" y="17"/>
                </a:cubicBezTo>
                <a:cubicBezTo>
                  <a:pt x="823" y="17"/>
                  <a:pt x="823" y="17"/>
                  <a:pt x="823" y="17"/>
                </a:cubicBezTo>
                <a:cubicBezTo>
                  <a:pt x="821" y="17"/>
                  <a:pt x="819" y="18"/>
                  <a:pt x="817" y="18"/>
                </a:cubicBezTo>
                <a:cubicBezTo>
                  <a:pt x="817" y="18"/>
                  <a:pt x="817" y="18"/>
                  <a:pt x="817" y="18"/>
                </a:cubicBezTo>
                <a:cubicBezTo>
                  <a:pt x="817" y="18"/>
                  <a:pt x="816" y="18"/>
                  <a:pt x="816" y="18"/>
                </a:cubicBezTo>
                <a:cubicBezTo>
                  <a:pt x="816" y="18"/>
                  <a:pt x="816" y="18"/>
                  <a:pt x="816" y="18"/>
                </a:cubicBezTo>
                <a:cubicBezTo>
                  <a:pt x="815" y="18"/>
                  <a:pt x="815" y="18"/>
                  <a:pt x="815" y="18"/>
                </a:cubicBezTo>
                <a:cubicBezTo>
                  <a:pt x="815" y="17"/>
                  <a:pt x="815" y="17"/>
                  <a:pt x="815" y="17"/>
                </a:cubicBezTo>
                <a:cubicBezTo>
                  <a:pt x="815" y="17"/>
                  <a:pt x="814" y="17"/>
                  <a:pt x="814" y="16"/>
                </a:cubicBezTo>
                <a:cubicBezTo>
                  <a:pt x="814" y="15"/>
                  <a:pt x="815" y="14"/>
                  <a:pt x="815" y="13"/>
                </a:cubicBezTo>
                <a:cubicBezTo>
                  <a:pt x="816" y="11"/>
                  <a:pt x="818" y="9"/>
                  <a:pt x="819" y="7"/>
                </a:cubicBezTo>
                <a:cubicBezTo>
                  <a:pt x="821" y="5"/>
                  <a:pt x="822" y="3"/>
                  <a:pt x="822" y="1"/>
                </a:cubicBezTo>
                <a:cubicBezTo>
                  <a:pt x="822" y="1"/>
                  <a:pt x="822" y="0"/>
                  <a:pt x="822" y="0"/>
                </a:cubicBezTo>
                <a:cubicBezTo>
                  <a:pt x="820" y="0"/>
                  <a:pt x="820" y="0"/>
                  <a:pt x="820" y="0"/>
                </a:cubicBezTo>
                <a:cubicBezTo>
                  <a:pt x="820" y="0"/>
                  <a:pt x="820" y="1"/>
                  <a:pt x="820" y="1"/>
                </a:cubicBezTo>
                <a:cubicBezTo>
                  <a:pt x="820" y="2"/>
                  <a:pt x="819" y="4"/>
                  <a:pt x="818" y="6"/>
                </a:cubicBezTo>
                <a:cubicBezTo>
                  <a:pt x="817" y="7"/>
                  <a:pt x="816" y="8"/>
                  <a:pt x="816" y="9"/>
                </a:cubicBezTo>
                <a:cubicBezTo>
                  <a:pt x="816" y="7"/>
                  <a:pt x="816" y="7"/>
                  <a:pt x="816" y="7"/>
                </a:cubicBezTo>
                <a:cubicBezTo>
                  <a:pt x="817" y="5"/>
                  <a:pt x="818" y="3"/>
                  <a:pt x="818" y="1"/>
                </a:cubicBezTo>
                <a:cubicBezTo>
                  <a:pt x="818" y="0"/>
                  <a:pt x="818" y="0"/>
                  <a:pt x="818" y="0"/>
                </a:cubicBezTo>
                <a:cubicBezTo>
                  <a:pt x="818" y="0"/>
                  <a:pt x="818" y="0"/>
                  <a:pt x="818" y="0"/>
                </a:cubicBezTo>
                <a:cubicBezTo>
                  <a:pt x="818" y="0"/>
                  <a:pt x="818" y="0"/>
                  <a:pt x="818" y="0"/>
                </a:cubicBezTo>
                <a:cubicBezTo>
                  <a:pt x="816" y="0"/>
                  <a:pt x="816" y="0"/>
                  <a:pt x="816" y="0"/>
                </a:cubicBezTo>
                <a:cubicBezTo>
                  <a:pt x="816" y="0"/>
                  <a:pt x="816" y="1"/>
                  <a:pt x="816" y="1"/>
                </a:cubicBezTo>
                <a:cubicBezTo>
                  <a:pt x="816" y="2"/>
                  <a:pt x="816" y="3"/>
                  <a:pt x="816" y="4"/>
                </a:cubicBezTo>
                <a:cubicBezTo>
                  <a:pt x="816" y="4"/>
                  <a:pt x="816" y="4"/>
                  <a:pt x="816" y="4"/>
                </a:cubicBezTo>
                <a:cubicBezTo>
                  <a:pt x="814" y="6"/>
                  <a:pt x="814" y="6"/>
                  <a:pt x="814" y="6"/>
                </a:cubicBezTo>
                <a:cubicBezTo>
                  <a:pt x="814" y="7"/>
                  <a:pt x="814" y="7"/>
                  <a:pt x="814" y="7"/>
                </a:cubicBezTo>
                <a:cubicBezTo>
                  <a:pt x="814" y="7"/>
                  <a:pt x="814" y="7"/>
                  <a:pt x="814" y="7"/>
                </a:cubicBezTo>
                <a:cubicBezTo>
                  <a:pt x="811" y="10"/>
                  <a:pt x="809" y="13"/>
                  <a:pt x="809" y="16"/>
                </a:cubicBezTo>
                <a:cubicBezTo>
                  <a:pt x="809" y="19"/>
                  <a:pt x="810" y="21"/>
                  <a:pt x="813" y="23"/>
                </a:cubicBezTo>
                <a:cubicBezTo>
                  <a:pt x="813" y="23"/>
                  <a:pt x="813" y="23"/>
                  <a:pt x="813" y="23"/>
                </a:cubicBezTo>
                <a:cubicBezTo>
                  <a:pt x="813" y="23"/>
                  <a:pt x="813" y="23"/>
                  <a:pt x="813" y="23"/>
                </a:cubicBezTo>
                <a:cubicBezTo>
                  <a:pt x="814" y="23"/>
                  <a:pt x="814" y="23"/>
                  <a:pt x="814" y="23"/>
                </a:cubicBezTo>
                <a:cubicBezTo>
                  <a:pt x="814" y="24"/>
                  <a:pt x="814" y="24"/>
                  <a:pt x="814" y="24"/>
                </a:cubicBezTo>
                <a:cubicBezTo>
                  <a:pt x="814" y="24"/>
                  <a:pt x="814" y="24"/>
                  <a:pt x="814" y="24"/>
                </a:cubicBezTo>
                <a:cubicBezTo>
                  <a:pt x="816" y="25"/>
                  <a:pt x="816" y="25"/>
                  <a:pt x="816" y="25"/>
                </a:cubicBezTo>
                <a:cubicBezTo>
                  <a:pt x="816" y="24"/>
                  <a:pt x="816" y="24"/>
                  <a:pt x="816" y="24"/>
                </a:cubicBezTo>
                <a:cubicBezTo>
                  <a:pt x="816" y="24"/>
                  <a:pt x="816" y="24"/>
                  <a:pt x="816" y="24"/>
                </a:cubicBezTo>
                <a:cubicBezTo>
                  <a:pt x="817" y="24"/>
                  <a:pt x="819" y="23"/>
                  <a:pt x="820" y="23"/>
                </a:cubicBezTo>
                <a:cubicBezTo>
                  <a:pt x="820" y="23"/>
                  <a:pt x="821" y="23"/>
                  <a:pt x="821" y="22"/>
                </a:cubicBezTo>
                <a:cubicBezTo>
                  <a:pt x="820" y="23"/>
                  <a:pt x="819" y="24"/>
                  <a:pt x="818" y="25"/>
                </a:cubicBezTo>
                <a:cubicBezTo>
                  <a:pt x="816" y="27"/>
                  <a:pt x="815" y="28"/>
                  <a:pt x="814" y="29"/>
                </a:cubicBezTo>
                <a:cubicBezTo>
                  <a:pt x="814" y="30"/>
                  <a:pt x="814" y="30"/>
                  <a:pt x="814" y="30"/>
                </a:cubicBezTo>
                <a:cubicBezTo>
                  <a:pt x="814" y="30"/>
                  <a:pt x="814" y="30"/>
                  <a:pt x="814" y="30"/>
                </a:cubicBezTo>
                <a:cubicBezTo>
                  <a:pt x="813" y="30"/>
                  <a:pt x="813" y="30"/>
                  <a:pt x="813" y="30"/>
                </a:cubicBezTo>
                <a:cubicBezTo>
                  <a:pt x="813" y="30"/>
                  <a:pt x="813" y="30"/>
                  <a:pt x="813" y="30"/>
                </a:cubicBezTo>
                <a:cubicBezTo>
                  <a:pt x="807" y="35"/>
                  <a:pt x="801" y="40"/>
                  <a:pt x="795" y="43"/>
                </a:cubicBezTo>
                <a:cubicBezTo>
                  <a:pt x="794" y="44"/>
                  <a:pt x="792" y="44"/>
                  <a:pt x="791" y="45"/>
                </a:cubicBezTo>
                <a:cubicBezTo>
                  <a:pt x="791" y="45"/>
                  <a:pt x="791" y="45"/>
                  <a:pt x="791" y="45"/>
                </a:cubicBezTo>
                <a:cubicBezTo>
                  <a:pt x="791" y="45"/>
                  <a:pt x="791" y="45"/>
                  <a:pt x="791" y="45"/>
                </a:cubicBezTo>
                <a:cubicBezTo>
                  <a:pt x="790" y="45"/>
                  <a:pt x="790" y="45"/>
                  <a:pt x="790" y="45"/>
                </a:cubicBezTo>
                <a:cubicBezTo>
                  <a:pt x="789" y="45"/>
                  <a:pt x="789" y="45"/>
                  <a:pt x="789" y="45"/>
                </a:cubicBezTo>
                <a:cubicBezTo>
                  <a:pt x="789" y="45"/>
                  <a:pt x="789" y="45"/>
                  <a:pt x="789" y="45"/>
                </a:cubicBezTo>
                <a:cubicBezTo>
                  <a:pt x="784" y="45"/>
                  <a:pt x="779" y="45"/>
                  <a:pt x="775" y="45"/>
                </a:cubicBezTo>
                <a:cubicBezTo>
                  <a:pt x="762" y="45"/>
                  <a:pt x="749" y="45"/>
                  <a:pt x="736" y="44"/>
                </a:cubicBezTo>
                <a:cubicBezTo>
                  <a:pt x="736" y="44"/>
                  <a:pt x="736" y="43"/>
                  <a:pt x="736" y="43"/>
                </a:cubicBezTo>
                <a:cubicBezTo>
                  <a:pt x="736" y="42"/>
                  <a:pt x="736" y="41"/>
                  <a:pt x="735" y="41"/>
                </a:cubicBezTo>
                <a:cubicBezTo>
                  <a:pt x="735" y="41"/>
                  <a:pt x="735" y="41"/>
                  <a:pt x="735" y="41"/>
                </a:cubicBezTo>
                <a:cubicBezTo>
                  <a:pt x="735" y="41"/>
                  <a:pt x="735" y="41"/>
                  <a:pt x="735" y="41"/>
                </a:cubicBezTo>
                <a:cubicBezTo>
                  <a:pt x="734" y="40"/>
                  <a:pt x="733" y="39"/>
                  <a:pt x="732" y="38"/>
                </a:cubicBezTo>
                <a:cubicBezTo>
                  <a:pt x="732" y="38"/>
                  <a:pt x="732" y="38"/>
                  <a:pt x="732" y="38"/>
                </a:cubicBezTo>
                <a:cubicBezTo>
                  <a:pt x="731" y="38"/>
                  <a:pt x="731" y="38"/>
                  <a:pt x="731" y="38"/>
                </a:cubicBezTo>
                <a:cubicBezTo>
                  <a:pt x="730" y="36"/>
                  <a:pt x="730" y="36"/>
                  <a:pt x="730" y="36"/>
                </a:cubicBezTo>
                <a:cubicBezTo>
                  <a:pt x="730" y="37"/>
                  <a:pt x="730" y="37"/>
                  <a:pt x="730" y="37"/>
                </a:cubicBezTo>
                <a:cubicBezTo>
                  <a:pt x="729" y="36"/>
                  <a:pt x="728" y="35"/>
                  <a:pt x="727" y="35"/>
                </a:cubicBezTo>
                <a:cubicBezTo>
                  <a:pt x="724" y="32"/>
                  <a:pt x="721" y="29"/>
                  <a:pt x="717" y="26"/>
                </a:cubicBezTo>
                <a:cubicBezTo>
                  <a:pt x="717" y="26"/>
                  <a:pt x="717" y="26"/>
                  <a:pt x="717" y="26"/>
                </a:cubicBezTo>
                <a:cubicBezTo>
                  <a:pt x="717" y="25"/>
                  <a:pt x="717" y="25"/>
                  <a:pt x="717" y="25"/>
                </a:cubicBezTo>
                <a:cubicBezTo>
                  <a:pt x="717" y="25"/>
                  <a:pt x="717" y="25"/>
                  <a:pt x="717" y="25"/>
                </a:cubicBezTo>
                <a:cubicBezTo>
                  <a:pt x="715" y="24"/>
                  <a:pt x="715" y="24"/>
                  <a:pt x="715" y="24"/>
                </a:cubicBezTo>
                <a:cubicBezTo>
                  <a:pt x="715" y="24"/>
                  <a:pt x="715" y="24"/>
                  <a:pt x="715" y="24"/>
                </a:cubicBezTo>
                <a:cubicBezTo>
                  <a:pt x="707" y="15"/>
                  <a:pt x="698" y="7"/>
                  <a:pt x="688" y="0"/>
                </a:cubicBezTo>
                <a:cubicBezTo>
                  <a:pt x="685" y="0"/>
                  <a:pt x="685" y="0"/>
                  <a:pt x="685" y="0"/>
                </a:cubicBezTo>
                <a:cubicBezTo>
                  <a:pt x="696" y="8"/>
                  <a:pt x="706" y="17"/>
                  <a:pt x="715" y="26"/>
                </a:cubicBezTo>
                <a:cubicBezTo>
                  <a:pt x="715" y="28"/>
                  <a:pt x="715" y="28"/>
                  <a:pt x="715" y="28"/>
                </a:cubicBezTo>
                <a:cubicBezTo>
                  <a:pt x="708" y="21"/>
                  <a:pt x="700" y="14"/>
                  <a:pt x="691" y="6"/>
                </a:cubicBezTo>
                <a:cubicBezTo>
                  <a:pt x="691" y="6"/>
                  <a:pt x="691" y="6"/>
                  <a:pt x="691" y="6"/>
                </a:cubicBezTo>
                <a:cubicBezTo>
                  <a:pt x="691" y="6"/>
                  <a:pt x="691" y="6"/>
                  <a:pt x="691" y="6"/>
                </a:cubicBezTo>
                <a:cubicBezTo>
                  <a:pt x="688" y="4"/>
                  <a:pt x="685" y="2"/>
                  <a:pt x="682" y="0"/>
                </a:cubicBezTo>
                <a:cubicBezTo>
                  <a:pt x="679" y="0"/>
                  <a:pt x="679" y="0"/>
                  <a:pt x="679" y="0"/>
                </a:cubicBezTo>
                <a:cubicBezTo>
                  <a:pt x="683" y="2"/>
                  <a:pt x="686" y="5"/>
                  <a:pt x="690" y="8"/>
                </a:cubicBezTo>
                <a:cubicBezTo>
                  <a:pt x="699" y="16"/>
                  <a:pt x="707" y="24"/>
                  <a:pt x="716" y="31"/>
                </a:cubicBezTo>
                <a:cubicBezTo>
                  <a:pt x="719" y="35"/>
                  <a:pt x="723" y="38"/>
                  <a:pt x="726" y="41"/>
                </a:cubicBezTo>
                <a:cubicBezTo>
                  <a:pt x="727" y="42"/>
                  <a:pt x="729" y="43"/>
                  <a:pt x="730" y="44"/>
                </a:cubicBezTo>
                <a:cubicBezTo>
                  <a:pt x="730" y="45"/>
                  <a:pt x="730" y="45"/>
                  <a:pt x="730" y="45"/>
                </a:cubicBezTo>
                <a:cubicBezTo>
                  <a:pt x="730" y="45"/>
                  <a:pt x="730" y="45"/>
                  <a:pt x="730" y="45"/>
                </a:cubicBezTo>
                <a:cubicBezTo>
                  <a:pt x="730" y="45"/>
                  <a:pt x="729" y="45"/>
                  <a:pt x="729" y="45"/>
                </a:cubicBezTo>
                <a:cubicBezTo>
                  <a:pt x="728" y="45"/>
                  <a:pt x="728" y="45"/>
                  <a:pt x="728" y="45"/>
                </a:cubicBezTo>
                <a:cubicBezTo>
                  <a:pt x="728" y="45"/>
                  <a:pt x="728" y="45"/>
                  <a:pt x="728" y="45"/>
                </a:cubicBezTo>
                <a:cubicBezTo>
                  <a:pt x="727" y="45"/>
                  <a:pt x="727" y="45"/>
                  <a:pt x="727" y="45"/>
                </a:cubicBezTo>
                <a:cubicBezTo>
                  <a:pt x="726" y="44"/>
                  <a:pt x="726" y="44"/>
                  <a:pt x="726" y="44"/>
                </a:cubicBezTo>
                <a:cubicBezTo>
                  <a:pt x="726" y="44"/>
                  <a:pt x="726" y="44"/>
                  <a:pt x="726" y="44"/>
                </a:cubicBezTo>
                <a:cubicBezTo>
                  <a:pt x="723" y="44"/>
                  <a:pt x="720" y="40"/>
                  <a:pt x="717" y="38"/>
                </a:cubicBezTo>
                <a:cubicBezTo>
                  <a:pt x="715" y="36"/>
                  <a:pt x="714" y="35"/>
                  <a:pt x="712" y="34"/>
                </a:cubicBezTo>
                <a:cubicBezTo>
                  <a:pt x="704" y="25"/>
                  <a:pt x="694" y="17"/>
                  <a:pt x="685" y="9"/>
                </a:cubicBezTo>
                <a:cubicBezTo>
                  <a:pt x="685" y="9"/>
                  <a:pt x="685" y="9"/>
                  <a:pt x="685" y="9"/>
                </a:cubicBezTo>
                <a:cubicBezTo>
                  <a:pt x="685" y="9"/>
                  <a:pt x="685" y="9"/>
                  <a:pt x="685" y="9"/>
                </a:cubicBezTo>
                <a:cubicBezTo>
                  <a:pt x="679" y="6"/>
                  <a:pt x="673" y="2"/>
                  <a:pt x="667" y="0"/>
                </a:cubicBezTo>
                <a:cubicBezTo>
                  <a:pt x="662" y="0"/>
                  <a:pt x="662" y="0"/>
                  <a:pt x="662" y="0"/>
                </a:cubicBezTo>
                <a:cubicBezTo>
                  <a:pt x="669" y="3"/>
                  <a:pt x="677" y="6"/>
                  <a:pt x="683" y="11"/>
                </a:cubicBezTo>
                <a:cubicBezTo>
                  <a:pt x="693" y="19"/>
                  <a:pt x="703" y="26"/>
                  <a:pt x="711" y="35"/>
                </a:cubicBezTo>
                <a:cubicBezTo>
                  <a:pt x="711" y="36"/>
                  <a:pt x="711" y="36"/>
                  <a:pt x="711" y="36"/>
                </a:cubicBezTo>
                <a:cubicBezTo>
                  <a:pt x="711" y="36"/>
                  <a:pt x="711" y="36"/>
                  <a:pt x="711" y="36"/>
                </a:cubicBezTo>
                <a:cubicBezTo>
                  <a:pt x="712" y="36"/>
                  <a:pt x="714" y="38"/>
                  <a:pt x="715" y="39"/>
                </a:cubicBezTo>
                <a:cubicBezTo>
                  <a:pt x="715" y="41"/>
                  <a:pt x="715" y="41"/>
                  <a:pt x="715" y="41"/>
                </a:cubicBezTo>
                <a:cubicBezTo>
                  <a:pt x="705" y="32"/>
                  <a:pt x="696" y="22"/>
                  <a:pt x="685" y="13"/>
                </a:cubicBezTo>
                <a:cubicBezTo>
                  <a:pt x="685" y="13"/>
                  <a:pt x="685" y="13"/>
                  <a:pt x="685" y="13"/>
                </a:cubicBezTo>
                <a:cubicBezTo>
                  <a:pt x="685" y="13"/>
                  <a:pt x="685" y="13"/>
                  <a:pt x="685" y="13"/>
                </a:cubicBezTo>
                <a:cubicBezTo>
                  <a:pt x="676" y="9"/>
                  <a:pt x="668" y="3"/>
                  <a:pt x="659" y="0"/>
                </a:cubicBezTo>
                <a:cubicBezTo>
                  <a:pt x="652" y="0"/>
                  <a:pt x="652" y="0"/>
                  <a:pt x="652" y="0"/>
                </a:cubicBezTo>
                <a:cubicBezTo>
                  <a:pt x="654" y="0"/>
                  <a:pt x="656" y="1"/>
                  <a:pt x="658" y="2"/>
                </a:cubicBezTo>
                <a:cubicBezTo>
                  <a:pt x="658" y="2"/>
                  <a:pt x="658" y="2"/>
                  <a:pt x="658" y="2"/>
                </a:cubicBezTo>
                <a:cubicBezTo>
                  <a:pt x="667" y="4"/>
                  <a:pt x="675" y="10"/>
                  <a:pt x="684" y="15"/>
                </a:cubicBezTo>
                <a:cubicBezTo>
                  <a:pt x="695" y="24"/>
                  <a:pt x="705" y="34"/>
                  <a:pt x="716" y="44"/>
                </a:cubicBezTo>
                <a:cubicBezTo>
                  <a:pt x="716" y="44"/>
                  <a:pt x="716" y="44"/>
                  <a:pt x="716" y="45"/>
                </a:cubicBezTo>
                <a:cubicBezTo>
                  <a:pt x="716" y="45"/>
                  <a:pt x="716" y="45"/>
                  <a:pt x="716" y="45"/>
                </a:cubicBezTo>
                <a:cubicBezTo>
                  <a:pt x="715" y="45"/>
                  <a:pt x="715" y="45"/>
                  <a:pt x="715" y="45"/>
                </a:cubicBezTo>
                <a:cubicBezTo>
                  <a:pt x="715" y="45"/>
                  <a:pt x="715" y="45"/>
                  <a:pt x="715" y="45"/>
                </a:cubicBezTo>
                <a:cubicBezTo>
                  <a:pt x="715" y="45"/>
                  <a:pt x="715" y="45"/>
                  <a:pt x="715" y="45"/>
                </a:cubicBezTo>
                <a:cubicBezTo>
                  <a:pt x="715" y="45"/>
                  <a:pt x="715" y="45"/>
                  <a:pt x="715" y="45"/>
                </a:cubicBezTo>
                <a:cubicBezTo>
                  <a:pt x="712" y="45"/>
                  <a:pt x="710" y="44"/>
                  <a:pt x="708" y="44"/>
                </a:cubicBezTo>
                <a:cubicBezTo>
                  <a:pt x="693" y="31"/>
                  <a:pt x="677" y="16"/>
                  <a:pt x="657" y="10"/>
                </a:cubicBezTo>
                <a:cubicBezTo>
                  <a:pt x="646" y="6"/>
                  <a:pt x="634" y="4"/>
                  <a:pt x="622" y="4"/>
                </a:cubicBezTo>
                <a:cubicBezTo>
                  <a:pt x="622" y="4"/>
                  <a:pt x="622" y="4"/>
                  <a:pt x="622" y="4"/>
                </a:cubicBezTo>
                <a:cubicBezTo>
                  <a:pt x="621" y="4"/>
                  <a:pt x="619" y="4"/>
                  <a:pt x="618" y="4"/>
                </a:cubicBezTo>
                <a:cubicBezTo>
                  <a:pt x="606" y="4"/>
                  <a:pt x="594" y="6"/>
                  <a:pt x="583" y="9"/>
                </a:cubicBezTo>
                <a:cubicBezTo>
                  <a:pt x="578" y="11"/>
                  <a:pt x="573" y="13"/>
                  <a:pt x="568" y="14"/>
                </a:cubicBezTo>
                <a:cubicBezTo>
                  <a:pt x="568" y="14"/>
                  <a:pt x="568" y="14"/>
                  <a:pt x="568" y="14"/>
                </a:cubicBezTo>
                <a:cubicBezTo>
                  <a:pt x="568" y="14"/>
                  <a:pt x="568" y="14"/>
                  <a:pt x="568" y="14"/>
                </a:cubicBezTo>
                <a:cubicBezTo>
                  <a:pt x="560" y="19"/>
                  <a:pt x="550" y="22"/>
                  <a:pt x="542" y="28"/>
                </a:cubicBezTo>
                <a:cubicBezTo>
                  <a:pt x="537" y="30"/>
                  <a:pt x="533" y="33"/>
                  <a:pt x="529" y="38"/>
                </a:cubicBezTo>
                <a:cubicBezTo>
                  <a:pt x="529" y="38"/>
                  <a:pt x="529" y="38"/>
                  <a:pt x="529" y="38"/>
                </a:cubicBezTo>
                <a:cubicBezTo>
                  <a:pt x="528" y="38"/>
                  <a:pt x="528" y="38"/>
                  <a:pt x="528" y="38"/>
                </a:cubicBezTo>
                <a:cubicBezTo>
                  <a:pt x="528" y="38"/>
                  <a:pt x="528" y="38"/>
                  <a:pt x="528" y="37"/>
                </a:cubicBezTo>
                <a:cubicBezTo>
                  <a:pt x="528" y="36"/>
                  <a:pt x="527" y="36"/>
                  <a:pt x="527" y="35"/>
                </a:cubicBezTo>
                <a:cubicBezTo>
                  <a:pt x="527" y="35"/>
                  <a:pt x="527" y="35"/>
                  <a:pt x="527" y="35"/>
                </a:cubicBezTo>
                <a:cubicBezTo>
                  <a:pt x="527" y="35"/>
                  <a:pt x="527" y="35"/>
                  <a:pt x="527" y="35"/>
                </a:cubicBezTo>
                <a:cubicBezTo>
                  <a:pt x="529" y="29"/>
                  <a:pt x="535" y="26"/>
                  <a:pt x="540" y="23"/>
                </a:cubicBezTo>
                <a:cubicBezTo>
                  <a:pt x="549" y="16"/>
                  <a:pt x="559" y="11"/>
                  <a:pt x="570" y="6"/>
                </a:cubicBezTo>
                <a:cubicBezTo>
                  <a:pt x="577" y="4"/>
                  <a:pt x="583" y="2"/>
                  <a:pt x="589" y="0"/>
                </a:cubicBezTo>
                <a:cubicBezTo>
                  <a:pt x="583" y="0"/>
                  <a:pt x="583" y="0"/>
                  <a:pt x="583" y="0"/>
                </a:cubicBezTo>
                <a:cubicBezTo>
                  <a:pt x="579" y="1"/>
                  <a:pt x="574" y="3"/>
                  <a:pt x="570" y="4"/>
                </a:cubicBezTo>
                <a:cubicBezTo>
                  <a:pt x="570" y="4"/>
                  <a:pt x="570" y="4"/>
                  <a:pt x="570" y="4"/>
                </a:cubicBezTo>
                <a:cubicBezTo>
                  <a:pt x="570" y="4"/>
                  <a:pt x="570" y="4"/>
                  <a:pt x="570" y="4"/>
                </a:cubicBezTo>
                <a:cubicBezTo>
                  <a:pt x="559" y="9"/>
                  <a:pt x="548" y="14"/>
                  <a:pt x="538" y="21"/>
                </a:cubicBezTo>
                <a:cubicBezTo>
                  <a:pt x="538" y="21"/>
                  <a:pt x="538" y="21"/>
                  <a:pt x="538" y="21"/>
                </a:cubicBezTo>
                <a:cubicBezTo>
                  <a:pt x="538" y="21"/>
                  <a:pt x="538" y="21"/>
                  <a:pt x="538" y="21"/>
                </a:cubicBezTo>
                <a:cubicBezTo>
                  <a:pt x="535" y="24"/>
                  <a:pt x="530" y="27"/>
                  <a:pt x="527" y="31"/>
                </a:cubicBezTo>
                <a:cubicBezTo>
                  <a:pt x="527" y="29"/>
                  <a:pt x="527" y="29"/>
                  <a:pt x="527" y="29"/>
                </a:cubicBezTo>
                <a:cubicBezTo>
                  <a:pt x="531" y="26"/>
                  <a:pt x="534" y="22"/>
                  <a:pt x="538" y="19"/>
                </a:cubicBezTo>
                <a:cubicBezTo>
                  <a:pt x="552" y="12"/>
                  <a:pt x="566" y="4"/>
                  <a:pt x="580" y="0"/>
                </a:cubicBezTo>
                <a:cubicBezTo>
                  <a:pt x="574" y="0"/>
                  <a:pt x="574" y="0"/>
                  <a:pt x="574" y="0"/>
                </a:cubicBezTo>
                <a:cubicBezTo>
                  <a:pt x="561" y="5"/>
                  <a:pt x="550" y="11"/>
                  <a:pt x="537" y="18"/>
                </a:cubicBezTo>
                <a:cubicBezTo>
                  <a:pt x="537" y="18"/>
                  <a:pt x="537" y="18"/>
                  <a:pt x="537" y="18"/>
                </a:cubicBezTo>
                <a:cubicBezTo>
                  <a:pt x="537" y="18"/>
                  <a:pt x="537" y="18"/>
                  <a:pt x="537" y="18"/>
                </a:cubicBezTo>
                <a:cubicBezTo>
                  <a:pt x="533" y="20"/>
                  <a:pt x="530" y="24"/>
                  <a:pt x="527" y="27"/>
                </a:cubicBezTo>
                <a:cubicBezTo>
                  <a:pt x="527" y="25"/>
                  <a:pt x="527" y="25"/>
                  <a:pt x="527" y="25"/>
                </a:cubicBezTo>
                <a:cubicBezTo>
                  <a:pt x="525" y="28"/>
                  <a:pt x="525" y="28"/>
                  <a:pt x="525" y="28"/>
                </a:cubicBezTo>
                <a:cubicBezTo>
                  <a:pt x="525" y="28"/>
                  <a:pt x="525" y="28"/>
                  <a:pt x="525" y="28"/>
                </a:cubicBezTo>
                <a:cubicBezTo>
                  <a:pt x="525" y="29"/>
                  <a:pt x="525" y="29"/>
                  <a:pt x="525" y="29"/>
                </a:cubicBezTo>
                <a:cubicBezTo>
                  <a:pt x="525" y="29"/>
                  <a:pt x="524" y="29"/>
                  <a:pt x="524" y="30"/>
                </a:cubicBezTo>
                <a:cubicBezTo>
                  <a:pt x="524" y="30"/>
                  <a:pt x="524" y="30"/>
                  <a:pt x="524" y="30"/>
                </a:cubicBezTo>
                <a:cubicBezTo>
                  <a:pt x="524" y="29"/>
                  <a:pt x="524" y="29"/>
                  <a:pt x="524" y="29"/>
                </a:cubicBezTo>
                <a:cubicBezTo>
                  <a:pt x="523" y="29"/>
                  <a:pt x="523" y="28"/>
                  <a:pt x="522" y="27"/>
                </a:cubicBezTo>
                <a:cubicBezTo>
                  <a:pt x="522" y="27"/>
                  <a:pt x="522" y="26"/>
                  <a:pt x="521" y="25"/>
                </a:cubicBezTo>
                <a:cubicBezTo>
                  <a:pt x="522" y="24"/>
                  <a:pt x="523" y="23"/>
                  <a:pt x="524" y="22"/>
                </a:cubicBezTo>
                <a:cubicBezTo>
                  <a:pt x="524" y="21"/>
                  <a:pt x="524" y="21"/>
                  <a:pt x="524" y="21"/>
                </a:cubicBezTo>
                <a:cubicBezTo>
                  <a:pt x="525" y="21"/>
                  <a:pt x="526" y="20"/>
                  <a:pt x="527" y="19"/>
                </a:cubicBezTo>
                <a:cubicBezTo>
                  <a:pt x="533" y="14"/>
                  <a:pt x="540" y="10"/>
                  <a:pt x="548" y="4"/>
                </a:cubicBezTo>
                <a:cubicBezTo>
                  <a:pt x="551" y="3"/>
                  <a:pt x="553" y="1"/>
                  <a:pt x="556" y="0"/>
                </a:cubicBezTo>
                <a:cubicBezTo>
                  <a:pt x="552" y="0"/>
                  <a:pt x="552" y="0"/>
                  <a:pt x="552" y="0"/>
                </a:cubicBezTo>
                <a:cubicBezTo>
                  <a:pt x="550" y="1"/>
                  <a:pt x="549" y="2"/>
                  <a:pt x="547" y="3"/>
                </a:cubicBezTo>
                <a:cubicBezTo>
                  <a:pt x="547" y="3"/>
                  <a:pt x="547" y="3"/>
                  <a:pt x="547" y="3"/>
                </a:cubicBezTo>
                <a:cubicBezTo>
                  <a:pt x="547" y="3"/>
                  <a:pt x="547" y="3"/>
                  <a:pt x="547" y="3"/>
                </a:cubicBezTo>
                <a:cubicBezTo>
                  <a:pt x="540" y="8"/>
                  <a:pt x="533" y="11"/>
                  <a:pt x="527" y="16"/>
                </a:cubicBezTo>
                <a:cubicBezTo>
                  <a:pt x="527" y="15"/>
                  <a:pt x="527" y="15"/>
                  <a:pt x="527" y="15"/>
                </a:cubicBezTo>
                <a:cubicBezTo>
                  <a:pt x="534" y="10"/>
                  <a:pt x="542" y="4"/>
                  <a:pt x="550" y="0"/>
                </a:cubicBezTo>
                <a:cubicBezTo>
                  <a:pt x="546" y="0"/>
                  <a:pt x="546" y="0"/>
                  <a:pt x="546" y="0"/>
                </a:cubicBezTo>
                <a:cubicBezTo>
                  <a:pt x="539" y="4"/>
                  <a:pt x="532" y="9"/>
                  <a:pt x="525" y="14"/>
                </a:cubicBezTo>
                <a:cubicBezTo>
                  <a:pt x="525" y="14"/>
                  <a:pt x="523" y="15"/>
                  <a:pt x="522" y="16"/>
                </a:cubicBezTo>
                <a:cubicBezTo>
                  <a:pt x="522" y="16"/>
                  <a:pt x="522" y="16"/>
                  <a:pt x="522" y="16"/>
                </a:cubicBezTo>
                <a:cubicBezTo>
                  <a:pt x="522" y="16"/>
                  <a:pt x="522" y="16"/>
                  <a:pt x="522" y="16"/>
                </a:cubicBezTo>
                <a:cubicBezTo>
                  <a:pt x="520" y="18"/>
                  <a:pt x="519" y="20"/>
                  <a:pt x="518" y="20"/>
                </a:cubicBezTo>
                <a:cubicBezTo>
                  <a:pt x="518" y="20"/>
                  <a:pt x="517" y="20"/>
                  <a:pt x="517" y="20"/>
                </a:cubicBezTo>
                <a:cubicBezTo>
                  <a:pt x="517" y="20"/>
                  <a:pt x="517" y="20"/>
                  <a:pt x="516" y="20"/>
                </a:cubicBezTo>
                <a:cubicBezTo>
                  <a:pt x="513" y="17"/>
                  <a:pt x="511" y="12"/>
                  <a:pt x="507" y="8"/>
                </a:cubicBezTo>
                <a:cubicBezTo>
                  <a:pt x="508" y="5"/>
                  <a:pt x="510" y="2"/>
                  <a:pt x="512" y="0"/>
                </a:cubicBezTo>
                <a:cubicBezTo>
                  <a:pt x="510" y="0"/>
                  <a:pt x="510" y="0"/>
                  <a:pt x="510" y="0"/>
                </a:cubicBezTo>
                <a:cubicBezTo>
                  <a:pt x="508" y="2"/>
                  <a:pt x="506" y="5"/>
                  <a:pt x="505" y="8"/>
                </a:cubicBezTo>
                <a:cubicBezTo>
                  <a:pt x="505" y="8"/>
                  <a:pt x="505" y="8"/>
                  <a:pt x="505" y="8"/>
                </a:cubicBezTo>
                <a:cubicBezTo>
                  <a:pt x="505" y="9"/>
                  <a:pt x="505" y="9"/>
                  <a:pt x="505" y="9"/>
                </a:cubicBezTo>
                <a:cubicBezTo>
                  <a:pt x="509" y="12"/>
                  <a:pt x="511" y="18"/>
                  <a:pt x="515" y="21"/>
                </a:cubicBezTo>
                <a:cubicBezTo>
                  <a:pt x="515" y="23"/>
                  <a:pt x="515" y="23"/>
                  <a:pt x="515" y="23"/>
                </a:cubicBezTo>
                <a:cubicBezTo>
                  <a:pt x="515" y="23"/>
                  <a:pt x="514" y="22"/>
                  <a:pt x="514" y="22"/>
                </a:cubicBezTo>
                <a:cubicBezTo>
                  <a:pt x="509" y="14"/>
                  <a:pt x="503" y="8"/>
                  <a:pt x="496" y="2"/>
                </a:cubicBezTo>
                <a:cubicBezTo>
                  <a:pt x="496" y="2"/>
                  <a:pt x="496" y="2"/>
                  <a:pt x="496" y="2"/>
                </a:cubicBezTo>
                <a:cubicBezTo>
                  <a:pt x="496" y="2"/>
                  <a:pt x="496" y="2"/>
                  <a:pt x="496" y="2"/>
                </a:cubicBezTo>
                <a:cubicBezTo>
                  <a:pt x="496" y="1"/>
                  <a:pt x="495" y="1"/>
                  <a:pt x="494" y="0"/>
                </a:cubicBezTo>
                <a:cubicBezTo>
                  <a:pt x="491" y="0"/>
                  <a:pt x="491" y="0"/>
                  <a:pt x="491" y="0"/>
                </a:cubicBezTo>
                <a:cubicBezTo>
                  <a:pt x="492" y="1"/>
                  <a:pt x="494" y="2"/>
                  <a:pt x="495" y="3"/>
                </a:cubicBezTo>
                <a:cubicBezTo>
                  <a:pt x="501" y="10"/>
                  <a:pt x="508" y="16"/>
                  <a:pt x="512" y="23"/>
                </a:cubicBezTo>
                <a:cubicBezTo>
                  <a:pt x="512" y="23"/>
                  <a:pt x="512" y="23"/>
                  <a:pt x="512" y="23"/>
                </a:cubicBezTo>
                <a:cubicBezTo>
                  <a:pt x="512" y="23"/>
                  <a:pt x="512" y="23"/>
                  <a:pt x="512" y="23"/>
                </a:cubicBezTo>
                <a:cubicBezTo>
                  <a:pt x="513" y="24"/>
                  <a:pt x="514" y="25"/>
                  <a:pt x="515" y="26"/>
                </a:cubicBezTo>
                <a:cubicBezTo>
                  <a:pt x="515" y="26"/>
                  <a:pt x="515" y="26"/>
                  <a:pt x="515" y="26"/>
                </a:cubicBezTo>
                <a:cubicBezTo>
                  <a:pt x="515" y="27"/>
                  <a:pt x="515" y="27"/>
                  <a:pt x="515" y="27"/>
                </a:cubicBezTo>
                <a:cubicBezTo>
                  <a:pt x="517" y="29"/>
                  <a:pt x="517" y="29"/>
                  <a:pt x="517" y="29"/>
                </a:cubicBezTo>
                <a:cubicBezTo>
                  <a:pt x="517" y="29"/>
                  <a:pt x="517" y="29"/>
                  <a:pt x="517" y="29"/>
                </a:cubicBezTo>
                <a:cubicBezTo>
                  <a:pt x="519" y="31"/>
                  <a:pt x="520" y="34"/>
                  <a:pt x="522" y="37"/>
                </a:cubicBezTo>
                <a:cubicBezTo>
                  <a:pt x="522" y="37"/>
                  <a:pt x="522" y="37"/>
                  <a:pt x="522" y="37"/>
                </a:cubicBezTo>
                <a:cubicBezTo>
                  <a:pt x="522" y="37"/>
                  <a:pt x="522" y="37"/>
                  <a:pt x="522" y="37"/>
                </a:cubicBezTo>
                <a:cubicBezTo>
                  <a:pt x="522" y="37"/>
                  <a:pt x="522" y="37"/>
                  <a:pt x="522" y="37"/>
                </a:cubicBezTo>
                <a:cubicBezTo>
                  <a:pt x="523" y="38"/>
                  <a:pt x="523" y="38"/>
                  <a:pt x="523" y="38"/>
                </a:cubicBezTo>
                <a:cubicBezTo>
                  <a:pt x="524" y="40"/>
                  <a:pt x="524" y="42"/>
                  <a:pt x="525" y="44"/>
                </a:cubicBezTo>
                <a:cubicBezTo>
                  <a:pt x="525" y="44"/>
                  <a:pt x="524" y="44"/>
                  <a:pt x="524" y="44"/>
                </a:cubicBezTo>
                <a:cubicBezTo>
                  <a:pt x="524" y="44"/>
                  <a:pt x="524" y="44"/>
                  <a:pt x="524" y="44"/>
                </a:cubicBezTo>
                <a:cubicBezTo>
                  <a:pt x="523" y="44"/>
                  <a:pt x="523" y="44"/>
                  <a:pt x="523" y="44"/>
                </a:cubicBezTo>
                <a:cubicBezTo>
                  <a:pt x="522" y="44"/>
                  <a:pt x="522" y="44"/>
                  <a:pt x="522" y="44"/>
                </a:cubicBezTo>
                <a:cubicBezTo>
                  <a:pt x="522" y="44"/>
                  <a:pt x="522" y="44"/>
                  <a:pt x="522" y="44"/>
                </a:cubicBezTo>
                <a:cubicBezTo>
                  <a:pt x="520" y="45"/>
                  <a:pt x="518" y="45"/>
                  <a:pt x="516" y="45"/>
                </a:cubicBezTo>
                <a:cubicBezTo>
                  <a:pt x="516" y="45"/>
                  <a:pt x="516" y="45"/>
                  <a:pt x="516" y="45"/>
                </a:cubicBezTo>
                <a:cubicBezTo>
                  <a:pt x="515" y="45"/>
                  <a:pt x="515" y="45"/>
                  <a:pt x="515" y="45"/>
                </a:cubicBezTo>
                <a:cubicBezTo>
                  <a:pt x="512" y="45"/>
                  <a:pt x="509" y="45"/>
                  <a:pt x="507" y="45"/>
                </a:cubicBezTo>
                <a:cubicBezTo>
                  <a:pt x="506" y="44"/>
                  <a:pt x="506" y="43"/>
                  <a:pt x="506" y="42"/>
                </a:cubicBezTo>
                <a:cubicBezTo>
                  <a:pt x="505" y="41"/>
                  <a:pt x="505" y="40"/>
                  <a:pt x="504" y="38"/>
                </a:cubicBezTo>
                <a:cubicBezTo>
                  <a:pt x="500" y="29"/>
                  <a:pt x="494" y="18"/>
                  <a:pt x="484" y="12"/>
                </a:cubicBezTo>
                <a:cubicBezTo>
                  <a:pt x="484" y="12"/>
                  <a:pt x="484" y="12"/>
                  <a:pt x="484" y="12"/>
                </a:cubicBezTo>
                <a:cubicBezTo>
                  <a:pt x="484" y="12"/>
                  <a:pt x="484" y="12"/>
                  <a:pt x="484" y="12"/>
                </a:cubicBezTo>
                <a:cubicBezTo>
                  <a:pt x="484" y="12"/>
                  <a:pt x="484" y="12"/>
                  <a:pt x="484" y="12"/>
                </a:cubicBezTo>
                <a:cubicBezTo>
                  <a:pt x="483" y="12"/>
                  <a:pt x="482" y="11"/>
                  <a:pt x="481" y="11"/>
                </a:cubicBezTo>
                <a:cubicBezTo>
                  <a:pt x="481" y="11"/>
                  <a:pt x="481" y="11"/>
                  <a:pt x="481" y="11"/>
                </a:cubicBezTo>
                <a:cubicBezTo>
                  <a:pt x="481" y="11"/>
                  <a:pt x="481" y="11"/>
                  <a:pt x="481" y="11"/>
                </a:cubicBezTo>
                <a:cubicBezTo>
                  <a:pt x="479" y="9"/>
                  <a:pt x="479" y="9"/>
                  <a:pt x="479" y="9"/>
                </a:cubicBezTo>
                <a:cubicBezTo>
                  <a:pt x="479" y="9"/>
                  <a:pt x="479" y="9"/>
                  <a:pt x="479" y="9"/>
                </a:cubicBezTo>
                <a:cubicBezTo>
                  <a:pt x="479" y="9"/>
                  <a:pt x="479" y="9"/>
                  <a:pt x="478" y="9"/>
                </a:cubicBezTo>
                <a:cubicBezTo>
                  <a:pt x="478" y="11"/>
                  <a:pt x="478" y="11"/>
                  <a:pt x="478" y="11"/>
                </a:cubicBezTo>
                <a:cubicBezTo>
                  <a:pt x="479" y="11"/>
                  <a:pt x="479" y="12"/>
                  <a:pt x="479" y="12"/>
                </a:cubicBezTo>
                <a:cubicBezTo>
                  <a:pt x="479" y="14"/>
                  <a:pt x="479" y="14"/>
                  <a:pt x="479" y="14"/>
                </a:cubicBezTo>
                <a:cubicBezTo>
                  <a:pt x="479" y="13"/>
                  <a:pt x="479" y="13"/>
                  <a:pt x="478" y="13"/>
                </a:cubicBezTo>
                <a:cubicBezTo>
                  <a:pt x="478" y="16"/>
                  <a:pt x="478" y="16"/>
                  <a:pt x="478" y="16"/>
                </a:cubicBezTo>
                <a:cubicBezTo>
                  <a:pt x="478" y="16"/>
                  <a:pt x="478" y="16"/>
                  <a:pt x="478" y="16"/>
                </a:cubicBezTo>
                <a:cubicBezTo>
                  <a:pt x="478" y="16"/>
                  <a:pt x="478" y="16"/>
                  <a:pt x="478" y="16"/>
                </a:cubicBezTo>
                <a:cubicBezTo>
                  <a:pt x="478" y="20"/>
                  <a:pt x="478" y="20"/>
                  <a:pt x="478" y="20"/>
                </a:cubicBezTo>
                <a:cubicBezTo>
                  <a:pt x="479" y="21"/>
                  <a:pt x="479" y="22"/>
                  <a:pt x="479" y="22"/>
                </a:cubicBezTo>
                <a:cubicBezTo>
                  <a:pt x="480" y="24"/>
                  <a:pt x="481" y="26"/>
                  <a:pt x="481" y="27"/>
                </a:cubicBezTo>
                <a:cubicBezTo>
                  <a:pt x="481" y="28"/>
                  <a:pt x="480" y="29"/>
                  <a:pt x="479" y="30"/>
                </a:cubicBezTo>
                <a:cubicBezTo>
                  <a:pt x="479" y="30"/>
                  <a:pt x="479" y="30"/>
                  <a:pt x="479" y="30"/>
                </a:cubicBezTo>
                <a:cubicBezTo>
                  <a:pt x="479" y="31"/>
                  <a:pt x="479" y="31"/>
                  <a:pt x="479" y="31"/>
                </a:cubicBezTo>
                <a:cubicBezTo>
                  <a:pt x="479" y="31"/>
                  <a:pt x="479" y="31"/>
                  <a:pt x="479" y="32"/>
                </a:cubicBezTo>
                <a:cubicBezTo>
                  <a:pt x="479" y="32"/>
                  <a:pt x="479" y="32"/>
                  <a:pt x="478" y="33"/>
                </a:cubicBezTo>
                <a:cubicBezTo>
                  <a:pt x="478" y="35"/>
                  <a:pt x="478" y="35"/>
                  <a:pt x="478" y="35"/>
                </a:cubicBezTo>
                <a:cubicBezTo>
                  <a:pt x="479" y="35"/>
                  <a:pt x="479" y="35"/>
                  <a:pt x="479" y="34"/>
                </a:cubicBezTo>
                <a:cubicBezTo>
                  <a:pt x="479" y="39"/>
                  <a:pt x="479" y="39"/>
                  <a:pt x="479" y="39"/>
                </a:cubicBezTo>
                <a:cubicBezTo>
                  <a:pt x="479" y="39"/>
                  <a:pt x="479" y="39"/>
                  <a:pt x="478" y="39"/>
                </a:cubicBezTo>
                <a:cubicBezTo>
                  <a:pt x="478" y="41"/>
                  <a:pt x="478" y="41"/>
                  <a:pt x="478" y="41"/>
                </a:cubicBezTo>
                <a:cubicBezTo>
                  <a:pt x="479" y="42"/>
                  <a:pt x="479" y="42"/>
                  <a:pt x="479" y="43"/>
                </a:cubicBezTo>
                <a:cubicBezTo>
                  <a:pt x="480" y="43"/>
                  <a:pt x="480" y="44"/>
                  <a:pt x="480" y="44"/>
                </a:cubicBezTo>
                <a:cubicBezTo>
                  <a:pt x="481" y="45"/>
                  <a:pt x="481" y="45"/>
                  <a:pt x="481" y="45"/>
                </a:cubicBezTo>
                <a:cubicBezTo>
                  <a:pt x="480" y="45"/>
                  <a:pt x="480" y="45"/>
                  <a:pt x="480" y="45"/>
                </a:cubicBezTo>
                <a:cubicBezTo>
                  <a:pt x="479" y="45"/>
                  <a:pt x="479" y="45"/>
                  <a:pt x="479" y="45"/>
                </a:cubicBezTo>
                <a:cubicBezTo>
                  <a:pt x="479" y="45"/>
                  <a:pt x="479" y="45"/>
                  <a:pt x="479" y="45"/>
                </a:cubicBezTo>
                <a:cubicBezTo>
                  <a:pt x="479" y="45"/>
                  <a:pt x="479" y="45"/>
                  <a:pt x="478" y="45"/>
                </a:cubicBezTo>
                <a:cubicBezTo>
                  <a:pt x="478" y="47"/>
                  <a:pt x="478" y="47"/>
                  <a:pt x="478" y="47"/>
                </a:cubicBezTo>
                <a:cubicBezTo>
                  <a:pt x="479" y="47"/>
                  <a:pt x="479" y="47"/>
                  <a:pt x="479" y="47"/>
                </a:cubicBezTo>
                <a:cubicBezTo>
                  <a:pt x="479" y="49"/>
                  <a:pt x="479" y="49"/>
                  <a:pt x="479" y="49"/>
                </a:cubicBezTo>
                <a:cubicBezTo>
                  <a:pt x="478" y="49"/>
                  <a:pt x="478" y="49"/>
                  <a:pt x="478" y="49"/>
                </a:cubicBezTo>
                <a:cubicBezTo>
                  <a:pt x="478" y="51"/>
                  <a:pt x="478" y="51"/>
                  <a:pt x="478" y="51"/>
                </a:cubicBezTo>
                <a:cubicBezTo>
                  <a:pt x="481" y="51"/>
                  <a:pt x="481" y="51"/>
                  <a:pt x="481" y="51"/>
                </a:cubicBezTo>
                <a:cubicBezTo>
                  <a:pt x="517" y="51"/>
                  <a:pt x="517" y="51"/>
                  <a:pt x="517" y="51"/>
                </a:cubicBezTo>
                <a:cubicBezTo>
                  <a:pt x="524" y="51"/>
                  <a:pt x="524" y="51"/>
                  <a:pt x="524" y="51"/>
                </a:cubicBezTo>
                <a:cubicBezTo>
                  <a:pt x="525" y="51"/>
                  <a:pt x="525" y="51"/>
                  <a:pt x="525" y="51"/>
                </a:cubicBezTo>
                <a:cubicBezTo>
                  <a:pt x="525" y="51"/>
                  <a:pt x="525" y="51"/>
                  <a:pt x="525" y="51"/>
                </a:cubicBezTo>
                <a:cubicBezTo>
                  <a:pt x="526" y="51"/>
                  <a:pt x="526" y="51"/>
                  <a:pt x="526" y="51"/>
                </a:cubicBezTo>
                <a:cubicBezTo>
                  <a:pt x="527" y="51"/>
                  <a:pt x="527" y="51"/>
                  <a:pt x="527" y="51"/>
                </a:cubicBezTo>
                <a:cubicBezTo>
                  <a:pt x="527" y="51"/>
                  <a:pt x="527" y="51"/>
                  <a:pt x="527" y="51"/>
                </a:cubicBezTo>
                <a:cubicBezTo>
                  <a:pt x="532" y="51"/>
                  <a:pt x="532" y="51"/>
                  <a:pt x="532" y="51"/>
                </a:cubicBezTo>
                <a:cubicBezTo>
                  <a:pt x="543" y="51"/>
                  <a:pt x="553" y="51"/>
                  <a:pt x="563" y="51"/>
                </a:cubicBezTo>
                <a:cubicBezTo>
                  <a:pt x="583" y="51"/>
                  <a:pt x="602" y="51"/>
                  <a:pt x="622" y="51"/>
                </a:cubicBezTo>
                <a:cubicBezTo>
                  <a:pt x="623" y="51"/>
                  <a:pt x="623" y="51"/>
                  <a:pt x="623" y="51"/>
                </a:cubicBezTo>
                <a:cubicBezTo>
                  <a:pt x="631" y="51"/>
                  <a:pt x="640" y="51"/>
                  <a:pt x="648" y="51"/>
                </a:cubicBezTo>
                <a:cubicBezTo>
                  <a:pt x="663" y="51"/>
                  <a:pt x="679" y="51"/>
                  <a:pt x="694" y="51"/>
                </a:cubicBezTo>
                <a:cubicBezTo>
                  <a:pt x="701" y="51"/>
                  <a:pt x="708" y="51"/>
                  <a:pt x="715" y="51"/>
                </a:cubicBezTo>
                <a:cubicBezTo>
                  <a:pt x="715" y="51"/>
                  <a:pt x="715" y="51"/>
                  <a:pt x="715" y="51"/>
                </a:cubicBezTo>
                <a:cubicBezTo>
                  <a:pt x="716" y="51"/>
                  <a:pt x="716" y="51"/>
                  <a:pt x="716" y="51"/>
                </a:cubicBezTo>
                <a:cubicBezTo>
                  <a:pt x="717" y="51"/>
                  <a:pt x="717" y="51"/>
                  <a:pt x="717" y="51"/>
                </a:cubicBezTo>
                <a:cubicBezTo>
                  <a:pt x="717" y="51"/>
                  <a:pt x="717" y="51"/>
                  <a:pt x="717" y="51"/>
                </a:cubicBezTo>
                <a:cubicBezTo>
                  <a:pt x="720" y="51"/>
                  <a:pt x="724" y="51"/>
                  <a:pt x="727" y="51"/>
                </a:cubicBezTo>
                <a:cubicBezTo>
                  <a:pt x="728" y="51"/>
                  <a:pt x="728" y="51"/>
                  <a:pt x="728" y="51"/>
                </a:cubicBezTo>
                <a:cubicBezTo>
                  <a:pt x="729" y="51"/>
                  <a:pt x="730" y="51"/>
                  <a:pt x="731" y="51"/>
                </a:cubicBezTo>
                <a:cubicBezTo>
                  <a:pt x="732" y="51"/>
                  <a:pt x="732" y="51"/>
                  <a:pt x="732" y="51"/>
                </a:cubicBezTo>
                <a:cubicBezTo>
                  <a:pt x="746" y="51"/>
                  <a:pt x="760" y="51"/>
                  <a:pt x="775" y="51"/>
                </a:cubicBezTo>
                <a:cubicBezTo>
                  <a:pt x="776" y="51"/>
                  <a:pt x="776" y="51"/>
                  <a:pt x="776" y="51"/>
                </a:cubicBezTo>
                <a:cubicBezTo>
                  <a:pt x="780" y="51"/>
                  <a:pt x="785" y="51"/>
                  <a:pt x="790" y="51"/>
                </a:cubicBezTo>
                <a:cubicBezTo>
                  <a:pt x="791" y="51"/>
                  <a:pt x="791" y="51"/>
                  <a:pt x="791" y="51"/>
                </a:cubicBezTo>
                <a:cubicBezTo>
                  <a:pt x="792" y="51"/>
                  <a:pt x="794" y="51"/>
                  <a:pt x="795" y="51"/>
                </a:cubicBezTo>
                <a:cubicBezTo>
                  <a:pt x="796" y="51"/>
                  <a:pt x="796" y="51"/>
                  <a:pt x="796" y="51"/>
                </a:cubicBezTo>
                <a:cubicBezTo>
                  <a:pt x="797" y="51"/>
                  <a:pt x="798" y="51"/>
                  <a:pt x="798" y="51"/>
                </a:cubicBezTo>
                <a:cubicBezTo>
                  <a:pt x="799" y="51"/>
                  <a:pt x="799" y="51"/>
                  <a:pt x="799" y="51"/>
                </a:cubicBezTo>
                <a:cubicBezTo>
                  <a:pt x="799" y="51"/>
                  <a:pt x="799" y="51"/>
                  <a:pt x="799" y="51"/>
                </a:cubicBezTo>
                <a:cubicBezTo>
                  <a:pt x="799" y="50"/>
                  <a:pt x="800" y="50"/>
                  <a:pt x="800" y="50"/>
                </a:cubicBezTo>
                <a:cubicBezTo>
                  <a:pt x="800" y="50"/>
                  <a:pt x="800" y="50"/>
                  <a:pt x="800" y="50"/>
                </a:cubicBezTo>
                <a:cubicBezTo>
                  <a:pt x="801" y="50"/>
                  <a:pt x="801" y="50"/>
                  <a:pt x="802" y="50"/>
                </a:cubicBezTo>
                <a:cubicBezTo>
                  <a:pt x="803" y="51"/>
                  <a:pt x="803" y="51"/>
                  <a:pt x="804" y="51"/>
                </a:cubicBezTo>
                <a:cubicBezTo>
                  <a:pt x="804" y="51"/>
                  <a:pt x="804" y="51"/>
                  <a:pt x="804" y="51"/>
                </a:cubicBezTo>
                <a:cubicBezTo>
                  <a:pt x="805" y="51"/>
                  <a:pt x="806" y="51"/>
                  <a:pt x="806" y="50"/>
                </a:cubicBezTo>
                <a:cubicBezTo>
                  <a:pt x="809" y="50"/>
                  <a:pt x="811" y="50"/>
                  <a:pt x="814" y="51"/>
                </a:cubicBezTo>
                <a:cubicBezTo>
                  <a:pt x="814" y="51"/>
                  <a:pt x="814" y="51"/>
                  <a:pt x="814" y="51"/>
                </a:cubicBezTo>
                <a:cubicBezTo>
                  <a:pt x="814" y="51"/>
                  <a:pt x="814" y="51"/>
                  <a:pt x="814" y="51"/>
                </a:cubicBezTo>
                <a:cubicBezTo>
                  <a:pt x="816" y="51"/>
                  <a:pt x="816" y="51"/>
                  <a:pt x="816" y="51"/>
                </a:cubicBezTo>
                <a:cubicBezTo>
                  <a:pt x="816" y="51"/>
                  <a:pt x="816" y="51"/>
                  <a:pt x="816" y="51"/>
                </a:cubicBezTo>
                <a:cubicBezTo>
                  <a:pt x="819" y="51"/>
                  <a:pt x="822" y="51"/>
                  <a:pt x="825" y="51"/>
                </a:cubicBezTo>
                <a:cubicBezTo>
                  <a:pt x="827" y="51"/>
                  <a:pt x="829" y="51"/>
                  <a:pt x="831" y="51"/>
                </a:cubicBezTo>
                <a:cubicBezTo>
                  <a:pt x="831" y="51"/>
                  <a:pt x="831" y="51"/>
                  <a:pt x="831" y="51"/>
                </a:cubicBezTo>
                <a:cubicBezTo>
                  <a:pt x="832" y="51"/>
                  <a:pt x="832" y="51"/>
                  <a:pt x="832" y="51"/>
                </a:cubicBezTo>
                <a:cubicBezTo>
                  <a:pt x="833" y="51"/>
                  <a:pt x="833" y="51"/>
                  <a:pt x="833" y="51"/>
                </a:cubicBezTo>
                <a:cubicBezTo>
                  <a:pt x="834" y="51"/>
                  <a:pt x="836" y="51"/>
                  <a:pt x="837" y="51"/>
                </a:cubicBezTo>
                <a:cubicBezTo>
                  <a:pt x="838" y="51"/>
                  <a:pt x="838" y="51"/>
                  <a:pt x="838" y="51"/>
                </a:cubicBezTo>
                <a:cubicBezTo>
                  <a:pt x="839" y="51"/>
                  <a:pt x="839" y="51"/>
                  <a:pt x="840" y="51"/>
                </a:cubicBezTo>
                <a:cubicBezTo>
                  <a:pt x="841" y="51"/>
                  <a:pt x="841" y="51"/>
                  <a:pt x="841" y="51"/>
                </a:cubicBezTo>
                <a:cubicBezTo>
                  <a:pt x="844" y="51"/>
                  <a:pt x="846" y="51"/>
                  <a:pt x="849" y="51"/>
                </a:cubicBezTo>
                <a:cubicBezTo>
                  <a:pt x="850" y="51"/>
                  <a:pt x="850" y="51"/>
                  <a:pt x="850" y="51"/>
                </a:cubicBezTo>
                <a:cubicBezTo>
                  <a:pt x="850" y="51"/>
                  <a:pt x="850" y="51"/>
                  <a:pt x="850" y="51"/>
                </a:cubicBezTo>
                <a:cubicBezTo>
                  <a:pt x="854" y="51"/>
                  <a:pt x="858" y="51"/>
                  <a:pt x="861" y="51"/>
                </a:cubicBezTo>
                <a:cubicBezTo>
                  <a:pt x="862" y="51"/>
                  <a:pt x="862" y="51"/>
                  <a:pt x="862" y="51"/>
                </a:cubicBezTo>
                <a:cubicBezTo>
                  <a:pt x="868" y="51"/>
                  <a:pt x="874" y="51"/>
                  <a:pt x="880" y="51"/>
                </a:cubicBezTo>
                <a:cubicBezTo>
                  <a:pt x="881" y="51"/>
                  <a:pt x="881" y="51"/>
                  <a:pt x="881" y="51"/>
                </a:cubicBezTo>
                <a:cubicBezTo>
                  <a:pt x="889" y="51"/>
                  <a:pt x="898" y="51"/>
                  <a:pt x="906" y="51"/>
                </a:cubicBezTo>
                <a:cubicBezTo>
                  <a:pt x="907" y="51"/>
                  <a:pt x="907" y="51"/>
                  <a:pt x="907" y="51"/>
                </a:cubicBezTo>
                <a:cubicBezTo>
                  <a:pt x="909" y="49"/>
                  <a:pt x="909" y="49"/>
                  <a:pt x="909" y="49"/>
                </a:cubicBezTo>
                <a:cubicBezTo>
                  <a:pt x="910" y="49"/>
                  <a:pt x="910" y="49"/>
                  <a:pt x="910" y="49"/>
                </a:cubicBezTo>
                <a:cubicBezTo>
                  <a:pt x="910" y="49"/>
                  <a:pt x="910" y="49"/>
                  <a:pt x="910" y="49"/>
                </a:cubicBezTo>
                <a:cubicBezTo>
                  <a:pt x="910" y="48"/>
                  <a:pt x="910" y="47"/>
                  <a:pt x="910" y="47"/>
                </a:cubicBezTo>
                <a:cubicBezTo>
                  <a:pt x="909" y="46"/>
                  <a:pt x="909" y="46"/>
                  <a:pt x="909" y="46"/>
                </a:cubicBezTo>
                <a:cubicBezTo>
                  <a:pt x="909" y="45"/>
                  <a:pt x="909" y="45"/>
                  <a:pt x="909" y="45"/>
                </a:cubicBezTo>
                <a:cubicBezTo>
                  <a:pt x="887" y="45"/>
                  <a:pt x="887" y="45"/>
                  <a:pt x="887" y="45"/>
                </a:cubicBezTo>
                <a:cubicBezTo>
                  <a:pt x="891" y="43"/>
                  <a:pt x="895" y="42"/>
                  <a:pt x="900" y="40"/>
                </a:cubicBezTo>
                <a:cubicBezTo>
                  <a:pt x="900" y="40"/>
                  <a:pt x="900" y="41"/>
                  <a:pt x="901" y="41"/>
                </a:cubicBezTo>
                <a:cubicBezTo>
                  <a:pt x="901" y="41"/>
                  <a:pt x="902" y="41"/>
                  <a:pt x="902" y="41"/>
                </a:cubicBezTo>
                <a:cubicBezTo>
                  <a:pt x="902" y="41"/>
                  <a:pt x="902" y="41"/>
                  <a:pt x="902" y="41"/>
                </a:cubicBezTo>
                <a:cubicBezTo>
                  <a:pt x="903" y="41"/>
                  <a:pt x="903" y="41"/>
                  <a:pt x="904" y="41"/>
                </a:cubicBezTo>
                <a:cubicBezTo>
                  <a:pt x="904" y="40"/>
                  <a:pt x="904" y="39"/>
                  <a:pt x="904" y="39"/>
                </a:cubicBezTo>
                <a:cubicBezTo>
                  <a:pt x="904" y="38"/>
                  <a:pt x="904" y="37"/>
                  <a:pt x="903" y="36"/>
                </a:cubicBezTo>
                <a:cubicBezTo>
                  <a:pt x="903" y="36"/>
                  <a:pt x="903" y="36"/>
                  <a:pt x="903" y="36"/>
                </a:cubicBezTo>
                <a:cubicBezTo>
                  <a:pt x="903" y="36"/>
                  <a:pt x="903" y="36"/>
                  <a:pt x="903" y="36"/>
                </a:cubicBezTo>
                <a:cubicBezTo>
                  <a:pt x="902" y="36"/>
                  <a:pt x="901" y="36"/>
                  <a:pt x="900" y="36"/>
                </a:cubicBezTo>
                <a:cubicBezTo>
                  <a:pt x="895" y="36"/>
                  <a:pt x="891" y="38"/>
                  <a:pt x="886" y="40"/>
                </a:cubicBezTo>
                <a:cubicBezTo>
                  <a:pt x="886" y="39"/>
                  <a:pt x="887" y="39"/>
                  <a:pt x="887" y="38"/>
                </a:cubicBezTo>
                <a:cubicBezTo>
                  <a:pt x="888" y="38"/>
                  <a:pt x="888" y="37"/>
                  <a:pt x="889" y="36"/>
                </a:cubicBezTo>
                <a:cubicBezTo>
                  <a:pt x="892" y="34"/>
                  <a:pt x="896" y="32"/>
                  <a:pt x="900" y="32"/>
                </a:cubicBezTo>
                <a:cubicBezTo>
                  <a:pt x="900" y="32"/>
                  <a:pt x="900" y="32"/>
                  <a:pt x="900" y="32"/>
                </a:cubicBezTo>
                <a:cubicBezTo>
                  <a:pt x="900" y="32"/>
                  <a:pt x="901" y="32"/>
                  <a:pt x="902" y="32"/>
                </a:cubicBezTo>
                <a:cubicBezTo>
                  <a:pt x="902" y="32"/>
                  <a:pt x="902" y="32"/>
                  <a:pt x="902" y="32"/>
                </a:cubicBezTo>
                <a:cubicBezTo>
                  <a:pt x="902" y="32"/>
                  <a:pt x="902" y="32"/>
                  <a:pt x="902" y="32"/>
                </a:cubicBezTo>
                <a:cubicBezTo>
                  <a:pt x="902" y="32"/>
                  <a:pt x="903" y="32"/>
                  <a:pt x="904" y="32"/>
                </a:cubicBezTo>
                <a:cubicBezTo>
                  <a:pt x="904" y="32"/>
                  <a:pt x="905" y="31"/>
                  <a:pt x="905" y="30"/>
                </a:cubicBezTo>
                <a:cubicBezTo>
                  <a:pt x="905" y="29"/>
                  <a:pt x="905" y="29"/>
                  <a:pt x="905" y="29"/>
                </a:cubicBezTo>
                <a:cubicBezTo>
                  <a:pt x="905" y="28"/>
                  <a:pt x="905" y="28"/>
                  <a:pt x="905" y="28"/>
                </a:cubicBezTo>
                <a:cubicBezTo>
                  <a:pt x="904" y="28"/>
                  <a:pt x="904" y="28"/>
                  <a:pt x="904" y="28"/>
                </a:cubicBezTo>
                <a:cubicBezTo>
                  <a:pt x="903" y="27"/>
                  <a:pt x="902" y="27"/>
                  <a:pt x="900" y="27"/>
                </a:cubicBezTo>
                <a:cubicBezTo>
                  <a:pt x="900" y="27"/>
                  <a:pt x="900" y="27"/>
                  <a:pt x="900" y="27"/>
                </a:cubicBezTo>
                <a:cubicBezTo>
                  <a:pt x="897" y="27"/>
                  <a:pt x="894" y="29"/>
                  <a:pt x="891" y="30"/>
                </a:cubicBezTo>
                <a:cubicBezTo>
                  <a:pt x="890" y="30"/>
                  <a:pt x="890" y="30"/>
                  <a:pt x="890" y="30"/>
                </a:cubicBezTo>
                <a:cubicBezTo>
                  <a:pt x="890" y="29"/>
                  <a:pt x="890" y="29"/>
                  <a:pt x="890" y="28"/>
                </a:cubicBezTo>
                <a:cubicBezTo>
                  <a:pt x="890" y="28"/>
                  <a:pt x="890" y="27"/>
                  <a:pt x="890" y="27"/>
                </a:cubicBezTo>
                <a:cubicBezTo>
                  <a:pt x="893" y="24"/>
                  <a:pt x="898" y="23"/>
                  <a:pt x="902" y="23"/>
                </a:cubicBezTo>
                <a:cubicBezTo>
                  <a:pt x="902" y="23"/>
                  <a:pt x="902" y="23"/>
                  <a:pt x="902" y="23"/>
                </a:cubicBezTo>
                <a:cubicBezTo>
                  <a:pt x="903" y="23"/>
                  <a:pt x="903" y="23"/>
                  <a:pt x="903" y="23"/>
                </a:cubicBezTo>
                <a:cubicBezTo>
                  <a:pt x="903" y="23"/>
                  <a:pt x="903" y="23"/>
                  <a:pt x="903" y="23"/>
                </a:cubicBezTo>
                <a:cubicBezTo>
                  <a:pt x="903" y="22"/>
                  <a:pt x="903" y="22"/>
                  <a:pt x="903" y="21"/>
                </a:cubicBezTo>
                <a:cubicBezTo>
                  <a:pt x="903" y="20"/>
                  <a:pt x="903" y="20"/>
                  <a:pt x="903" y="19"/>
                </a:cubicBezTo>
                <a:cubicBezTo>
                  <a:pt x="903" y="19"/>
                  <a:pt x="903" y="19"/>
                  <a:pt x="903" y="19"/>
                </a:cubicBezTo>
                <a:cubicBezTo>
                  <a:pt x="902" y="19"/>
                  <a:pt x="902" y="19"/>
                  <a:pt x="902" y="19"/>
                </a:cubicBezTo>
                <a:cubicBezTo>
                  <a:pt x="902" y="19"/>
                  <a:pt x="901" y="19"/>
                  <a:pt x="900" y="19"/>
                </a:cubicBezTo>
                <a:cubicBezTo>
                  <a:pt x="897" y="19"/>
                  <a:pt x="894" y="20"/>
                  <a:pt x="891" y="21"/>
                </a:cubicBezTo>
                <a:cubicBezTo>
                  <a:pt x="891" y="20"/>
                  <a:pt x="891" y="20"/>
                  <a:pt x="891" y="20"/>
                </a:cubicBezTo>
                <a:cubicBezTo>
                  <a:pt x="891" y="19"/>
                  <a:pt x="891" y="18"/>
                  <a:pt x="891" y="17"/>
                </a:cubicBezTo>
                <a:cubicBezTo>
                  <a:pt x="894" y="16"/>
                  <a:pt x="897" y="15"/>
                  <a:pt x="900" y="15"/>
                </a:cubicBezTo>
                <a:cubicBezTo>
                  <a:pt x="900" y="15"/>
                  <a:pt x="900" y="15"/>
                  <a:pt x="900" y="15"/>
                </a:cubicBezTo>
                <a:cubicBezTo>
                  <a:pt x="901" y="15"/>
                  <a:pt x="902" y="15"/>
                  <a:pt x="902" y="15"/>
                </a:cubicBezTo>
                <a:cubicBezTo>
                  <a:pt x="903" y="15"/>
                  <a:pt x="903" y="15"/>
                  <a:pt x="903" y="15"/>
                </a:cubicBezTo>
                <a:cubicBezTo>
                  <a:pt x="903" y="15"/>
                  <a:pt x="903" y="15"/>
                  <a:pt x="903" y="15"/>
                </a:cubicBezTo>
                <a:cubicBezTo>
                  <a:pt x="904" y="15"/>
                  <a:pt x="904" y="14"/>
                  <a:pt x="904" y="13"/>
                </a:cubicBezTo>
                <a:cubicBezTo>
                  <a:pt x="904" y="13"/>
                  <a:pt x="904" y="12"/>
                  <a:pt x="903" y="11"/>
                </a:cubicBezTo>
                <a:cubicBezTo>
                  <a:pt x="903" y="11"/>
                  <a:pt x="903" y="11"/>
                  <a:pt x="903" y="11"/>
                </a:cubicBezTo>
                <a:cubicBezTo>
                  <a:pt x="903" y="11"/>
                  <a:pt x="903" y="11"/>
                  <a:pt x="903" y="11"/>
                </a:cubicBezTo>
                <a:cubicBezTo>
                  <a:pt x="901" y="11"/>
                  <a:pt x="900" y="11"/>
                  <a:pt x="898" y="11"/>
                </a:cubicBezTo>
                <a:cubicBezTo>
                  <a:pt x="895" y="11"/>
                  <a:pt x="892" y="11"/>
                  <a:pt x="890" y="12"/>
                </a:cubicBezTo>
                <a:cubicBezTo>
                  <a:pt x="889" y="11"/>
                  <a:pt x="888" y="11"/>
                  <a:pt x="887" y="10"/>
                </a:cubicBezTo>
                <a:cubicBezTo>
                  <a:pt x="887" y="10"/>
                  <a:pt x="886" y="10"/>
                  <a:pt x="886" y="9"/>
                </a:cubicBezTo>
                <a:cubicBezTo>
                  <a:pt x="890" y="7"/>
                  <a:pt x="894" y="6"/>
                  <a:pt x="899" y="6"/>
                </a:cubicBezTo>
                <a:cubicBezTo>
                  <a:pt x="900" y="6"/>
                  <a:pt x="902" y="6"/>
                  <a:pt x="904" y="6"/>
                </a:cubicBezTo>
                <a:cubicBezTo>
                  <a:pt x="904" y="6"/>
                  <a:pt x="904" y="6"/>
                  <a:pt x="904" y="6"/>
                </a:cubicBezTo>
                <a:cubicBezTo>
                  <a:pt x="904" y="6"/>
                  <a:pt x="904" y="6"/>
                  <a:pt x="904" y="6"/>
                </a:cubicBezTo>
                <a:cubicBezTo>
                  <a:pt x="905" y="6"/>
                  <a:pt x="906" y="5"/>
                  <a:pt x="906" y="4"/>
                </a:cubicBezTo>
                <a:cubicBezTo>
                  <a:pt x="906" y="3"/>
                  <a:pt x="905" y="2"/>
                  <a:pt x="904" y="2"/>
                </a:cubicBezTo>
                <a:cubicBezTo>
                  <a:pt x="904" y="2"/>
                  <a:pt x="904" y="2"/>
                  <a:pt x="904" y="2"/>
                </a:cubicBezTo>
                <a:cubicBezTo>
                  <a:pt x="904" y="2"/>
                  <a:pt x="904" y="2"/>
                  <a:pt x="904" y="2"/>
                </a:cubicBezTo>
                <a:cubicBezTo>
                  <a:pt x="902" y="2"/>
                  <a:pt x="900" y="1"/>
                  <a:pt x="898" y="1"/>
                </a:cubicBezTo>
                <a:cubicBezTo>
                  <a:pt x="892" y="1"/>
                  <a:pt x="886" y="4"/>
                  <a:pt x="880" y="6"/>
                </a:cubicBezTo>
                <a:cubicBezTo>
                  <a:pt x="880" y="6"/>
                  <a:pt x="880" y="6"/>
                  <a:pt x="880" y="6"/>
                </a:cubicBezTo>
                <a:cubicBezTo>
                  <a:pt x="880" y="6"/>
                  <a:pt x="880" y="6"/>
                  <a:pt x="880" y="6"/>
                </a:cubicBezTo>
                <a:cubicBezTo>
                  <a:pt x="880" y="6"/>
                  <a:pt x="880" y="6"/>
                  <a:pt x="880" y="6"/>
                </a:cubicBezTo>
                <a:cubicBezTo>
                  <a:pt x="874" y="8"/>
                  <a:pt x="869" y="9"/>
                  <a:pt x="865" y="13"/>
                </a:cubicBezTo>
                <a:cubicBezTo>
                  <a:pt x="864" y="13"/>
                  <a:pt x="864" y="13"/>
                  <a:pt x="864" y="13"/>
                </a:cubicBezTo>
                <a:cubicBezTo>
                  <a:pt x="864" y="13"/>
                  <a:pt x="864" y="13"/>
                  <a:pt x="864" y="13"/>
                </a:cubicBezTo>
                <a:cubicBezTo>
                  <a:pt x="864" y="15"/>
                  <a:pt x="862" y="16"/>
                  <a:pt x="861" y="17"/>
                </a:cubicBezTo>
                <a:cubicBezTo>
                  <a:pt x="859" y="18"/>
                  <a:pt x="857" y="19"/>
                  <a:pt x="855" y="21"/>
                </a:cubicBezTo>
                <a:cubicBezTo>
                  <a:pt x="855" y="21"/>
                  <a:pt x="854" y="22"/>
                  <a:pt x="854" y="22"/>
                </a:cubicBezTo>
                <a:cubicBezTo>
                  <a:pt x="854" y="22"/>
                  <a:pt x="854" y="22"/>
                  <a:pt x="854" y="22"/>
                </a:cubicBezTo>
                <a:cubicBezTo>
                  <a:pt x="854" y="22"/>
                  <a:pt x="854" y="22"/>
                  <a:pt x="854" y="22"/>
                </a:cubicBezTo>
                <a:cubicBezTo>
                  <a:pt x="855" y="18"/>
                  <a:pt x="855" y="15"/>
                  <a:pt x="857" y="12"/>
                </a:cubicBezTo>
                <a:cubicBezTo>
                  <a:pt x="858" y="11"/>
                  <a:pt x="860" y="10"/>
                  <a:pt x="862" y="9"/>
                </a:cubicBezTo>
                <a:cubicBezTo>
                  <a:pt x="867" y="5"/>
                  <a:pt x="871" y="2"/>
                  <a:pt x="876" y="0"/>
                </a:cubicBezTo>
              </a:path>
            </a:pathLst>
          </a:custGeom>
          <a:solidFill>
            <a:srgbClr val="E8888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38" name="PA_任意多边形 1470"/>
          <p:cNvSpPr>
            <a:spLocks noEditPoints="1"/>
          </p:cNvSpPr>
          <p:nvPr>
            <p:custDataLst>
              <p:tags r:id="rId203"/>
            </p:custDataLst>
          </p:nvPr>
        </p:nvSpPr>
        <p:spPr bwMode="auto">
          <a:xfrm>
            <a:off x="2998787" y="6535738"/>
            <a:ext cx="1957388" cy="392113"/>
          </a:xfrm>
          <a:custGeom>
            <a:avLst/>
            <a:gdLst>
              <a:gd name="T0" fmla="*/ 518 w 814"/>
              <a:gd name="T1" fmla="*/ 48 h 163"/>
              <a:gd name="T2" fmla="*/ 546 w 814"/>
              <a:gd name="T3" fmla="*/ 49 h 163"/>
              <a:gd name="T4" fmla="*/ 740 w 814"/>
              <a:gd name="T5" fmla="*/ 38 h 163"/>
              <a:gd name="T6" fmla="*/ 709 w 814"/>
              <a:gd name="T7" fmla="*/ 30 h 163"/>
              <a:gd name="T8" fmla="*/ 681 w 814"/>
              <a:gd name="T9" fmla="*/ 49 h 163"/>
              <a:gd name="T10" fmla="*/ 708 w 814"/>
              <a:gd name="T11" fmla="*/ 47 h 163"/>
              <a:gd name="T12" fmla="*/ 742 w 814"/>
              <a:gd name="T13" fmla="*/ 51 h 163"/>
              <a:gd name="T14" fmla="*/ 762 w 814"/>
              <a:gd name="T15" fmla="*/ 52 h 163"/>
              <a:gd name="T16" fmla="*/ 769 w 814"/>
              <a:gd name="T17" fmla="*/ 47 h 163"/>
              <a:gd name="T18" fmla="*/ 683 w 814"/>
              <a:gd name="T19" fmla="*/ 18 h 163"/>
              <a:gd name="T20" fmla="*/ 713 w 814"/>
              <a:gd name="T21" fmla="*/ 8 h 163"/>
              <a:gd name="T22" fmla="*/ 750 w 814"/>
              <a:gd name="T23" fmla="*/ 16 h 163"/>
              <a:gd name="T24" fmla="*/ 787 w 814"/>
              <a:gd name="T25" fmla="*/ 24 h 163"/>
              <a:gd name="T26" fmla="*/ 514 w 814"/>
              <a:gd name="T27" fmla="*/ 37 h 163"/>
              <a:gd name="T28" fmla="*/ 524 w 814"/>
              <a:gd name="T29" fmla="*/ 22 h 163"/>
              <a:gd name="T30" fmla="*/ 475 w 814"/>
              <a:gd name="T31" fmla="*/ 46 h 163"/>
              <a:gd name="T32" fmla="*/ 523 w 814"/>
              <a:gd name="T33" fmla="*/ 31 h 163"/>
              <a:gd name="T34" fmla="*/ 500 w 814"/>
              <a:gd name="T35" fmla="*/ 16 h 163"/>
              <a:gd name="T36" fmla="*/ 436 w 814"/>
              <a:gd name="T37" fmla="*/ 4 h 163"/>
              <a:gd name="T38" fmla="*/ 473 w 814"/>
              <a:gd name="T39" fmla="*/ 12 h 163"/>
              <a:gd name="T40" fmla="*/ 449 w 814"/>
              <a:gd name="T41" fmla="*/ 52 h 163"/>
              <a:gd name="T42" fmla="*/ 520 w 814"/>
              <a:gd name="T43" fmla="*/ 43 h 163"/>
              <a:gd name="T44" fmla="*/ 469 w 814"/>
              <a:gd name="T45" fmla="*/ 48 h 163"/>
              <a:gd name="T46" fmla="*/ 451 w 814"/>
              <a:gd name="T47" fmla="*/ 0 h 163"/>
              <a:gd name="T48" fmla="*/ 15 w 814"/>
              <a:gd name="T49" fmla="*/ 109 h 163"/>
              <a:gd name="T50" fmla="*/ 199 w 814"/>
              <a:gd name="T51" fmla="*/ 160 h 163"/>
              <a:gd name="T52" fmla="*/ 33 w 814"/>
              <a:gd name="T53" fmla="*/ 158 h 163"/>
              <a:gd name="T54" fmla="*/ 402 w 814"/>
              <a:gd name="T55" fmla="*/ 159 h 163"/>
              <a:gd name="T56" fmla="*/ 82 w 814"/>
              <a:gd name="T57" fmla="*/ 147 h 163"/>
              <a:gd name="T58" fmla="*/ 163 w 814"/>
              <a:gd name="T59" fmla="*/ 146 h 163"/>
              <a:gd name="T60" fmla="*/ 56 w 814"/>
              <a:gd name="T61" fmla="*/ 153 h 163"/>
              <a:gd name="T62" fmla="*/ 242 w 814"/>
              <a:gd name="T63" fmla="*/ 158 h 163"/>
              <a:gd name="T64" fmla="*/ 73 w 814"/>
              <a:gd name="T65" fmla="*/ 140 h 163"/>
              <a:gd name="T66" fmla="*/ 82 w 814"/>
              <a:gd name="T67" fmla="*/ 137 h 163"/>
              <a:gd name="T68" fmla="*/ 55 w 814"/>
              <a:gd name="T69" fmla="*/ 136 h 163"/>
              <a:gd name="T70" fmla="*/ 224 w 814"/>
              <a:gd name="T71" fmla="*/ 156 h 163"/>
              <a:gd name="T72" fmla="*/ 51 w 814"/>
              <a:gd name="T73" fmla="*/ 133 h 163"/>
              <a:gd name="T74" fmla="*/ 143 w 814"/>
              <a:gd name="T75" fmla="*/ 134 h 163"/>
              <a:gd name="T76" fmla="*/ 336 w 814"/>
              <a:gd name="T77" fmla="*/ 153 h 163"/>
              <a:gd name="T78" fmla="*/ 204 w 814"/>
              <a:gd name="T79" fmla="*/ 126 h 163"/>
              <a:gd name="T80" fmla="*/ 178 w 814"/>
              <a:gd name="T81" fmla="*/ 158 h 163"/>
              <a:gd name="T82" fmla="*/ 154 w 814"/>
              <a:gd name="T83" fmla="*/ 124 h 163"/>
              <a:gd name="T84" fmla="*/ 30 w 814"/>
              <a:gd name="T85" fmla="*/ 134 h 163"/>
              <a:gd name="T86" fmla="*/ 3 w 814"/>
              <a:gd name="T87" fmla="*/ 128 h 163"/>
              <a:gd name="T88" fmla="*/ 375 w 814"/>
              <a:gd name="T89" fmla="*/ 120 h 163"/>
              <a:gd name="T90" fmla="*/ 373 w 814"/>
              <a:gd name="T91" fmla="*/ 154 h 163"/>
              <a:gd name="T92" fmla="*/ 207 w 814"/>
              <a:gd name="T93" fmla="*/ 149 h 163"/>
              <a:gd name="T94" fmla="*/ 30 w 814"/>
              <a:gd name="T95" fmla="*/ 125 h 163"/>
              <a:gd name="T96" fmla="*/ 175 w 814"/>
              <a:gd name="T97" fmla="*/ 146 h 163"/>
              <a:gd name="T98" fmla="*/ 374 w 814"/>
              <a:gd name="T99" fmla="*/ 122 h 163"/>
              <a:gd name="T100" fmla="*/ 389 w 814"/>
              <a:gd name="T101" fmla="*/ 153 h 163"/>
              <a:gd name="T102" fmla="*/ 265 w 814"/>
              <a:gd name="T103" fmla="*/ 109 h 163"/>
              <a:gd name="T104" fmla="*/ 199 w 814"/>
              <a:gd name="T105" fmla="*/ 128 h 163"/>
              <a:gd name="T106" fmla="*/ 149 w 814"/>
              <a:gd name="T107" fmla="*/ 109 h 163"/>
              <a:gd name="T108" fmla="*/ 118 w 814"/>
              <a:gd name="T109" fmla="*/ 121 h 163"/>
              <a:gd name="T110" fmla="*/ 133 w 814"/>
              <a:gd name="T111" fmla="*/ 157 h 163"/>
              <a:gd name="T112" fmla="*/ 87 w 814"/>
              <a:gd name="T113" fmla="*/ 147 h 163"/>
              <a:gd name="T114" fmla="*/ 105 w 814"/>
              <a:gd name="T115" fmla="*/ 134 h 163"/>
              <a:gd name="T116" fmla="*/ 90 w 814"/>
              <a:gd name="T117" fmla="*/ 126 h 163"/>
              <a:gd name="T118" fmla="*/ 31 w 814"/>
              <a:gd name="T119" fmla="*/ 118 h 163"/>
              <a:gd name="T120" fmla="*/ 133 w 814"/>
              <a:gd name="T121" fmla="*/ 162 h 163"/>
              <a:gd name="T122" fmla="*/ 406 w 814"/>
              <a:gd name="T123" fmla="*/ 157 h 1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814" h="163">
                <a:moveTo>
                  <a:pt x="516" y="52"/>
                </a:moveTo>
                <a:cubicBezTo>
                  <a:pt x="516" y="51"/>
                  <a:pt x="516" y="51"/>
                  <a:pt x="516" y="51"/>
                </a:cubicBezTo>
                <a:cubicBezTo>
                  <a:pt x="517" y="51"/>
                  <a:pt x="517" y="50"/>
                  <a:pt x="518" y="50"/>
                </a:cubicBezTo>
                <a:cubicBezTo>
                  <a:pt x="518" y="52"/>
                  <a:pt x="518" y="52"/>
                  <a:pt x="518" y="52"/>
                </a:cubicBezTo>
                <a:cubicBezTo>
                  <a:pt x="517" y="52"/>
                  <a:pt x="517" y="52"/>
                  <a:pt x="516" y="52"/>
                </a:cubicBezTo>
                <a:moveTo>
                  <a:pt x="520" y="51"/>
                </a:moveTo>
                <a:cubicBezTo>
                  <a:pt x="520" y="49"/>
                  <a:pt x="520" y="49"/>
                  <a:pt x="520" y="49"/>
                </a:cubicBezTo>
                <a:cubicBezTo>
                  <a:pt x="520" y="49"/>
                  <a:pt x="521" y="49"/>
                  <a:pt x="521" y="49"/>
                </a:cubicBezTo>
                <a:cubicBezTo>
                  <a:pt x="522" y="49"/>
                  <a:pt x="523" y="49"/>
                  <a:pt x="524" y="49"/>
                </a:cubicBezTo>
                <a:cubicBezTo>
                  <a:pt x="524" y="49"/>
                  <a:pt x="524" y="49"/>
                  <a:pt x="524" y="49"/>
                </a:cubicBezTo>
                <a:cubicBezTo>
                  <a:pt x="524" y="52"/>
                  <a:pt x="524" y="52"/>
                  <a:pt x="524" y="52"/>
                </a:cubicBezTo>
                <a:cubicBezTo>
                  <a:pt x="524" y="52"/>
                  <a:pt x="524" y="52"/>
                  <a:pt x="524" y="52"/>
                </a:cubicBezTo>
                <a:cubicBezTo>
                  <a:pt x="524" y="52"/>
                  <a:pt x="524" y="52"/>
                  <a:pt x="524" y="52"/>
                </a:cubicBezTo>
                <a:cubicBezTo>
                  <a:pt x="524" y="52"/>
                  <a:pt x="523" y="52"/>
                  <a:pt x="522" y="51"/>
                </a:cubicBezTo>
                <a:cubicBezTo>
                  <a:pt x="522" y="50"/>
                  <a:pt x="522" y="50"/>
                  <a:pt x="522" y="50"/>
                </a:cubicBezTo>
                <a:cubicBezTo>
                  <a:pt x="521" y="51"/>
                  <a:pt x="521" y="51"/>
                  <a:pt x="521" y="51"/>
                </a:cubicBezTo>
                <a:cubicBezTo>
                  <a:pt x="521" y="51"/>
                  <a:pt x="521" y="51"/>
                  <a:pt x="520" y="51"/>
                </a:cubicBezTo>
                <a:cubicBezTo>
                  <a:pt x="520" y="51"/>
                  <a:pt x="520" y="51"/>
                  <a:pt x="520" y="51"/>
                </a:cubicBezTo>
                <a:moveTo>
                  <a:pt x="526" y="50"/>
                </a:moveTo>
                <a:cubicBezTo>
                  <a:pt x="526" y="49"/>
                  <a:pt x="526" y="49"/>
                  <a:pt x="526" y="49"/>
                </a:cubicBezTo>
                <a:cubicBezTo>
                  <a:pt x="527" y="49"/>
                  <a:pt x="529" y="48"/>
                  <a:pt x="529" y="47"/>
                </a:cubicBezTo>
                <a:cubicBezTo>
                  <a:pt x="532" y="46"/>
                  <a:pt x="534" y="46"/>
                  <a:pt x="536" y="46"/>
                </a:cubicBezTo>
                <a:cubicBezTo>
                  <a:pt x="536" y="46"/>
                  <a:pt x="536" y="46"/>
                  <a:pt x="536" y="46"/>
                </a:cubicBezTo>
                <a:cubicBezTo>
                  <a:pt x="538" y="46"/>
                  <a:pt x="539" y="46"/>
                  <a:pt x="541" y="47"/>
                </a:cubicBezTo>
                <a:cubicBezTo>
                  <a:pt x="542" y="47"/>
                  <a:pt x="543" y="48"/>
                  <a:pt x="544" y="50"/>
                </a:cubicBezTo>
                <a:cubicBezTo>
                  <a:pt x="544" y="52"/>
                  <a:pt x="544" y="52"/>
                  <a:pt x="544" y="52"/>
                </a:cubicBezTo>
                <a:cubicBezTo>
                  <a:pt x="542" y="48"/>
                  <a:pt x="539" y="47"/>
                  <a:pt x="535" y="47"/>
                </a:cubicBezTo>
                <a:cubicBezTo>
                  <a:pt x="535" y="47"/>
                  <a:pt x="535" y="47"/>
                  <a:pt x="535" y="47"/>
                </a:cubicBezTo>
                <a:cubicBezTo>
                  <a:pt x="533" y="47"/>
                  <a:pt x="532" y="47"/>
                  <a:pt x="530" y="47"/>
                </a:cubicBezTo>
                <a:cubicBezTo>
                  <a:pt x="530" y="47"/>
                  <a:pt x="530" y="47"/>
                  <a:pt x="530" y="47"/>
                </a:cubicBezTo>
                <a:cubicBezTo>
                  <a:pt x="530" y="47"/>
                  <a:pt x="530" y="47"/>
                  <a:pt x="530" y="47"/>
                </a:cubicBezTo>
                <a:cubicBezTo>
                  <a:pt x="529" y="48"/>
                  <a:pt x="528" y="49"/>
                  <a:pt x="527" y="50"/>
                </a:cubicBezTo>
                <a:cubicBezTo>
                  <a:pt x="527" y="50"/>
                  <a:pt x="527" y="50"/>
                  <a:pt x="526" y="50"/>
                </a:cubicBezTo>
                <a:moveTo>
                  <a:pt x="536" y="44"/>
                </a:moveTo>
                <a:cubicBezTo>
                  <a:pt x="534" y="44"/>
                  <a:pt x="531" y="44"/>
                  <a:pt x="528" y="45"/>
                </a:cubicBezTo>
                <a:cubicBezTo>
                  <a:pt x="528" y="45"/>
                  <a:pt x="528" y="45"/>
                  <a:pt x="528" y="45"/>
                </a:cubicBezTo>
                <a:cubicBezTo>
                  <a:pt x="528" y="46"/>
                  <a:pt x="528" y="46"/>
                  <a:pt x="528" y="46"/>
                </a:cubicBezTo>
                <a:cubicBezTo>
                  <a:pt x="527" y="47"/>
                  <a:pt x="526" y="47"/>
                  <a:pt x="525" y="47"/>
                </a:cubicBezTo>
                <a:cubicBezTo>
                  <a:pt x="525" y="47"/>
                  <a:pt x="524" y="47"/>
                  <a:pt x="524" y="47"/>
                </a:cubicBezTo>
                <a:cubicBezTo>
                  <a:pt x="524" y="47"/>
                  <a:pt x="524" y="47"/>
                  <a:pt x="524" y="47"/>
                </a:cubicBezTo>
                <a:cubicBezTo>
                  <a:pt x="523" y="47"/>
                  <a:pt x="522" y="47"/>
                  <a:pt x="521" y="47"/>
                </a:cubicBezTo>
                <a:cubicBezTo>
                  <a:pt x="520" y="47"/>
                  <a:pt x="519" y="47"/>
                  <a:pt x="519" y="48"/>
                </a:cubicBezTo>
                <a:cubicBezTo>
                  <a:pt x="518" y="48"/>
                  <a:pt x="518" y="48"/>
                  <a:pt x="518" y="48"/>
                </a:cubicBezTo>
                <a:cubicBezTo>
                  <a:pt x="517" y="48"/>
                  <a:pt x="517" y="48"/>
                  <a:pt x="517" y="48"/>
                </a:cubicBezTo>
                <a:cubicBezTo>
                  <a:pt x="517" y="48"/>
                  <a:pt x="517" y="48"/>
                  <a:pt x="517" y="48"/>
                </a:cubicBezTo>
                <a:cubicBezTo>
                  <a:pt x="517" y="48"/>
                  <a:pt x="517" y="48"/>
                  <a:pt x="516" y="49"/>
                </a:cubicBezTo>
                <a:cubicBezTo>
                  <a:pt x="516" y="49"/>
                  <a:pt x="516" y="49"/>
                  <a:pt x="516" y="49"/>
                </a:cubicBezTo>
                <a:cubicBezTo>
                  <a:pt x="515" y="50"/>
                  <a:pt x="515" y="50"/>
                  <a:pt x="515" y="50"/>
                </a:cubicBezTo>
                <a:cubicBezTo>
                  <a:pt x="514" y="50"/>
                  <a:pt x="514" y="50"/>
                  <a:pt x="514" y="50"/>
                </a:cubicBezTo>
                <a:cubicBezTo>
                  <a:pt x="514" y="50"/>
                  <a:pt x="514" y="50"/>
                  <a:pt x="514" y="50"/>
                </a:cubicBezTo>
                <a:cubicBezTo>
                  <a:pt x="513" y="51"/>
                  <a:pt x="512" y="51"/>
                  <a:pt x="510" y="52"/>
                </a:cubicBezTo>
                <a:cubicBezTo>
                  <a:pt x="509" y="53"/>
                  <a:pt x="509" y="53"/>
                  <a:pt x="508" y="54"/>
                </a:cubicBezTo>
                <a:cubicBezTo>
                  <a:pt x="512" y="54"/>
                  <a:pt x="512" y="54"/>
                  <a:pt x="512" y="54"/>
                </a:cubicBezTo>
                <a:cubicBezTo>
                  <a:pt x="512" y="54"/>
                  <a:pt x="512" y="54"/>
                  <a:pt x="512" y="54"/>
                </a:cubicBezTo>
                <a:cubicBezTo>
                  <a:pt x="513" y="53"/>
                  <a:pt x="514" y="53"/>
                  <a:pt x="514" y="52"/>
                </a:cubicBezTo>
                <a:cubicBezTo>
                  <a:pt x="514" y="53"/>
                  <a:pt x="514" y="53"/>
                  <a:pt x="514" y="53"/>
                </a:cubicBezTo>
                <a:cubicBezTo>
                  <a:pt x="514" y="53"/>
                  <a:pt x="513" y="54"/>
                  <a:pt x="513" y="54"/>
                </a:cubicBezTo>
                <a:cubicBezTo>
                  <a:pt x="517" y="54"/>
                  <a:pt x="517" y="54"/>
                  <a:pt x="517" y="54"/>
                </a:cubicBezTo>
                <a:cubicBezTo>
                  <a:pt x="517" y="54"/>
                  <a:pt x="518" y="54"/>
                  <a:pt x="518" y="54"/>
                </a:cubicBezTo>
                <a:cubicBezTo>
                  <a:pt x="518" y="54"/>
                  <a:pt x="518" y="54"/>
                  <a:pt x="518" y="54"/>
                </a:cubicBezTo>
                <a:cubicBezTo>
                  <a:pt x="518" y="54"/>
                  <a:pt x="518" y="54"/>
                  <a:pt x="518" y="54"/>
                </a:cubicBezTo>
                <a:cubicBezTo>
                  <a:pt x="519" y="53"/>
                  <a:pt x="519" y="53"/>
                  <a:pt x="519" y="53"/>
                </a:cubicBezTo>
                <a:cubicBezTo>
                  <a:pt x="520" y="53"/>
                  <a:pt x="520" y="53"/>
                  <a:pt x="520" y="53"/>
                </a:cubicBezTo>
                <a:cubicBezTo>
                  <a:pt x="520" y="53"/>
                  <a:pt x="520" y="53"/>
                  <a:pt x="520" y="53"/>
                </a:cubicBezTo>
                <a:cubicBezTo>
                  <a:pt x="520" y="53"/>
                  <a:pt x="520" y="53"/>
                  <a:pt x="520" y="53"/>
                </a:cubicBezTo>
                <a:cubicBezTo>
                  <a:pt x="521" y="53"/>
                  <a:pt x="521" y="53"/>
                  <a:pt x="521" y="53"/>
                </a:cubicBezTo>
                <a:cubicBezTo>
                  <a:pt x="522" y="54"/>
                  <a:pt x="523" y="54"/>
                  <a:pt x="524" y="54"/>
                </a:cubicBezTo>
                <a:cubicBezTo>
                  <a:pt x="524" y="54"/>
                  <a:pt x="524" y="54"/>
                  <a:pt x="524" y="54"/>
                </a:cubicBezTo>
                <a:cubicBezTo>
                  <a:pt x="524" y="54"/>
                  <a:pt x="524" y="54"/>
                  <a:pt x="524" y="54"/>
                </a:cubicBezTo>
                <a:cubicBezTo>
                  <a:pt x="524" y="54"/>
                  <a:pt x="524" y="54"/>
                  <a:pt x="524" y="54"/>
                </a:cubicBezTo>
                <a:cubicBezTo>
                  <a:pt x="524" y="54"/>
                  <a:pt x="524" y="54"/>
                  <a:pt x="524" y="54"/>
                </a:cubicBezTo>
                <a:cubicBezTo>
                  <a:pt x="525" y="54"/>
                  <a:pt x="525" y="54"/>
                  <a:pt x="525" y="54"/>
                </a:cubicBezTo>
                <a:cubicBezTo>
                  <a:pt x="525" y="54"/>
                  <a:pt x="526" y="54"/>
                  <a:pt x="526" y="53"/>
                </a:cubicBezTo>
                <a:cubicBezTo>
                  <a:pt x="527" y="53"/>
                  <a:pt x="528" y="52"/>
                  <a:pt x="529" y="51"/>
                </a:cubicBezTo>
                <a:cubicBezTo>
                  <a:pt x="529" y="50"/>
                  <a:pt x="530" y="50"/>
                  <a:pt x="531" y="49"/>
                </a:cubicBezTo>
                <a:cubicBezTo>
                  <a:pt x="532" y="49"/>
                  <a:pt x="534" y="49"/>
                  <a:pt x="535" y="49"/>
                </a:cubicBezTo>
                <a:cubicBezTo>
                  <a:pt x="538" y="49"/>
                  <a:pt x="541" y="50"/>
                  <a:pt x="543" y="53"/>
                </a:cubicBezTo>
                <a:cubicBezTo>
                  <a:pt x="543" y="53"/>
                  <a:pt x="543" y="54"/>
                  <a:pt x="543" y="54"/>
                </a:cubicBezTo>
                <a:cubicBezTo>
                  <a:pt x="546" y="54"/>
                  <a:pt x="546" y="54"/>
                  <a:pt x="546" y="54"/>
                </a:cubicBezTo>
                <a:cubicBezTo>
                  <a:pt x="546" y="54"/>
                  <a:pt x="546" y="54"/>
                  <a:pt x="546" y="54"/>
                </a:cubicBezTo>
                <a:cubicBezTo>
                  <a:pt x="546" y="54"/>
                  <a:pt x="546" y="54"/>
                  <a:pt x="546" y="54"/>
                </a:cubicBezTo>
                <a:cubicBezTo>
                  <a:pt x="548" y="54"/>
                  <a:pt x="548" y="54"/>
                  <a:pt x="548" y="54"/>
                </a:cubicBezTo>
                <a:cubicBezTo>
                  <a:pt x="548" y="52"/>
                  <a:pt x="547" y="51"/>
                  <a:pt x="546" y="49"/>
                </a:cubicBezTo>
                <a:cubicBezTo>
                  <a:pt x="546" y="49"/>
                  <a:pt x="546" y="49"/>
                  <a:pt x="546" y="49"/>
                </a:cubicBezTo>
                <a:cubicBezTo>
                  <a:pt x="546" y="49"/>
                  <a:pt x="546" y="49"/>
                  <a:pt x="546" y="49"/>
                </a:cubicBezTo>
                <a:cubicBezTo>
                  <a:pt x="546" y="49"/>
                  <a:pt x="546" y="49"/>
                  <a:pt x="546" y="49"/>
                </a:cubicBezTo>
                <a:cubicBezTo>
                  <a:pt x="544" y="47"/>
                  <a:pt x="544" y="47"/>
                  <a:pt x="544" y="47"/>
                </a:cubicBezTo>
                <a:cubicBezTo>
                  <a:pt x="544" y="47"/>
                  <a:pt x="544" y="47"/>
                  <a:pt x="544" y="47"/>
                </a:cubicBezTo>
                <a:cubicBezTo>
                  <a:pt x="543" y="46"/>
                  <a:pt x="542" y="45"/>
                  <a:pt x="541" y="45"/>
                </a:cubicBezTo>
                <a:cubicBezTo>
                  <a:pt x="540" y="44"/>
                  <a:pt x="538" y="44"/>
                  <a:pt x="536" y="44"/>
                </a:cubicBezTo>
                <a:moveTo>
                  <a:pt x="666" y="50"/>
                </a:moveTo>
                <a:cubicBezTo>
                  <a:pt x="666" y="49"/>
                  <a:pt x="666" y="49"/>
                  <a:pt x="666" y="49"/>
                </a:cubicBezTo>
                <a:cubicBezTo>
                  <a:pt x="669" y="48"/>
                  <a:pt x="672" y="46"/>
                  <a:pt x="675" y="44"/>
                </a:cubicBezTo>
                <a:cubicBezTo>
                  <a:pt x="681" y="42"/>
                  <a:pt x="681" y="42"/>
                  <a:pt x="681" y="42"/>
                </a:cubicBezTo>
                <a:cubicBezTo>
                  <a:pt x="681" y="43"/>
                  <a:pt x="681" y="43"/>
                  <a:pt x="681" y="43"/>
                </a:cubicBezTo>
                <a:cubicBezTo>
                  <a:pt x="676" y="45"/>
                  <a:pt x="671" y="47"/>
                  <a:pt x="666" y="50"/>
                </a:cubicBezTo>
                <a:moveTo>
                  <a:pt x="756" y="42"/>
                </a:moveTo>
                <a:cubicBezTo>
                  <a:pt x="754" y="42"/>
                  <a:pt x="753" y="42"/>
                  <a:pt x="752" y="41"/>
                </a:cubicBezTo>
                <a:cubicBezTo>
                  <a:pt x="752" y="40"/>
                  <a:pt x="752" y="40"/>
                  <a:pt x="752" y="40"/>
                </a:cubicBezTo>
                <a:cubicBezTo>
                  <a:pt x="754" y="41"/>
                  <a:pt x="757" y="41"/>
                  <a:pt x="759" y="42"/>
                </a:cubicBezTo>
                <a:cubicBezTo>
                  <a:pt x="759" y="43"/>
                  <a:pt x="759" y="43"/>
                  <a:pt x="759" y="43"/>
                </a:cubicBezTo>
                <a:cubicBezTo>
                  <a:pt x="758" y="42"/>
                  <a:pt x="757" y="42"/>
                  <a:pt x="756" y="42"/>
                </a:cubicBezTo>
                <a:cubicBezTo>
                  <a:pt x="756" y="42"/>
                  <a:pt x="756" y="42"/>
                  <a:pt x="756" y="42"/>
                </a:cubicBezTo>
                <a:cubicBezTo>
                  <a:pt x="756" y="42"/>
                  <a:pt x="756" y="42"/>
                  <a:pt x="756" y="42"/>
                </a:cubicBezTo>
                <a:cubicBezTo>
                  <a:pt x="756" y="42"/>
                  <a:pt x="756" y="42"/>
                  <a:pt x="756" y="42"/>
                </a:cubicBezTo>
                <a:moveTo>
                  <a:pt x="688" y="41"/>
                </a:moveTo>
                <a:cubicBezTo>
                  <a:pt x="688" y="41"/>
                  <a:pt x="688" y="41"/>
                  <a:pt x="688" y="41"/>
                </a:cubicBezTo>
                <a:cubicBezTo>
                  <a:pt x="689" y="41"/>
                  <a:pt x="691" y="40"/>
                  <a:pt x="691" y="39"/>
                </a:cubicBezTo>
                <a:cubicBezTo>
                  <a:pt x="692" y="38"/>
                  <a:pt x="692" y="38"/>
                  <a:pt x="692" y="38"/>
                </a:cubicBezTo>
                <a:cubicBezTo>
                  <a:pt x="692" y="44"/>
                  <a:pt x="692" y="44"/>
                  <a:pt x="692" y="44"/>
                </a:cubicBezTo>
                <a:cubicBezTo>
                  <a:pt x="692" y="45"/>
                  <a:pt x="692" y="45"/>
                  <a:pt x="692" y="46"/>
                </a:cubicBezTo>
                <a:cubicBezTo>
                  <a:pt x="692" y="47"/>
                  <a:pt x="692" y="47"/>
                  <a:pt x="692" y="48"/>
                </a:cubicBezTo>
                <a:cubicBezTo>
                  <a:pt x="692" y="53"/>
                  <a:pt x="692" y="53"/>
                  <a:pt x="692" y="53"/>
                </a:cubicBezTo>
                <a:cubicBezTo>
                  <a:pt x="691" y="52"/>
                  <a:pt x="690" y="51"/>
                  <a:pt x="690" y="50"/>
                </a:cubicBezTo>
                <a:cubicBezTo>
                  <a:pt x="689" y="50"/>
                  <a:pt x="689" y="50"/>
                  <a:pt x="689" y="50"/>
                </a:cubicBezTo>
                <a:cubicBezTo>
                  <a:pt x="689" y="50"/>
                  <a:pt x="689" y="50"/>
                  <a:pt x="689" y="50"/>
                </a:cubicBezTo>
                <a:cubicBezTo>
                  <a:pt x="687" y="50"/>
                  <a:pt x="685" y="51"/>
                  <a:pt x="683" y="51"/>
                </a:cubicBezTo>
                <a:cubicBezTo>
                  <a:pt x="683" y="50"/>
                  <a:pt x="683" y="50"/>
                  <a:pt x="683" y="50"/>
                </a:cubicBezTo>
                <a:cubicBezTo>
                  <a:pt x="685" y="50"/>
                  <a:pt x="687" y="50"/>
                  <a:pt x="689" y="49"/>
                </a:cubicBezTo>
                <a:cubicBezTo>
                  <a:pt x="690" y="49"/>
                  <a:pt x="690" y="49"/>
                  <a:pt x="690" y="49"/>
                </a:cubicBezTo>
                <a:cubicBezTo>
                  <a:pt x="690" y="41"/>
                  <a:pt x="690" y="41"/>
                  <a:pt x="690" y="41"/>
                </a:cubicBezTo>
                <a:cubicBezTo>
                  <a:pt x="689" y="41"/>
                  <a:pt x="689" y="41"/>
                  <a:pt x="689" y="41"/>
                </a:cubicBezTo>
                <a:cubicBezTo>
                  <a:pt x="687" y="41"/>
                  <a:pt x="685" y="42"/>
                  <a:pt x="683" y="42"/>
                </a:cubicBezTo>
                <a:cubicBezTo>
                  <a:pt x="683" y="41"/>
                  <a:pt x="683" y="41"/>
                  <a:pt x="683" y="41"/>
                </a:cubicBezTo>
                <a:cubicBezTo>
                  <a:pt x="686" y="41"/>
                  <a:pt x="686" y="41"/>
                  <a:pt x="686" y="41"/>
                </a:cubicBezTo>
                <a:cubicBezTo>
                  <a:pt x="687" y="41"/>
                  <a:pt x="687" y="41"/>
                  <a:pt x="688" y="41"/>
                </a:cubicBezTo>
                <a:moveTo>
                  <a:pt x="750" y="41"/>
                </a:moveTo>
                <a:cubicBezTo>
                  <a:pt x="747" y="40"/>
                  <a:pt x="743" y="39"/>
                  <a:pt x="740" y="39"/>
                </a:cubicBezTo>
                <a:cubicBezTo>
                  <a:pt x="740" y="38"/>
                  <a:pt x="740" y="38"/>
                  <a:pt x="740" y="38"/>
                </a:cubicBezTo>
                <a:cubicBezTo>
                  <a:pt x="743" y="38"/>
                  <a:pt x="747" y="39"/>
                  <a:pt x="750" y="40"/>
                </a:cubicBezTo>
                <a:cubicBezTo>
                  <a:pt x="750" y="41"/>
                  <a:pt x="750" y="41"/>
                  <a:pt x="750" y="41"/>
                </a:cubicBezTo>
                <a:moveTo>
                  <a:pt x="734" y="53"/>
                </a:moveTo>
                <a:cubicBezTo>
                  <a:pt x="734" y="53"/>
                  <a:pt x="734" y="53"/>
                  <a:pt x="734" y="53"/>
                </a:cubicBezTo>
                <a:cubicBezTo>
                  <a:pt x="734" y="53"/>
                  <a:pt x="734" y="53"/>
                  <a:pt x="734" y="53"/>
                </a:cubicBezTo>
                <a:cubicBezTo>
                  <a:pt x="734" y="51"/>
                  <a:pt x="734" y="50"/>
                  <a:pt x="734" y="49"/>
                </a:cubicBezTo>
                <a:cubicBezTo>
                  <a:pt x="734" y="46"/>
                  <a:pt x="734" y="44"/>
                  <a:pt x="733" y="42"/>
                </a:cubicBezTo>
                <a:cubicBezTo>
                  <a:pt x="730" y="37"/>
                  <a:pt x="724" y="33"/>
                  <a:pt x="719" y="32"/>
                </a:cubicBezTo>
                <a:cubicBezTo>
                  <a:pt x="719" y="31"/>
                  <a:pt x="719" y="31"/>
                  <a:pt x="719" y="31"/>
                </a:cubicBezTo>
                <a:cubicBezTo>
                  <a:pt x="723" y="33"/>
                  <a:pt x="727" y="35"/>
                  <a:pt x="731" y="37"/>
                </a:cubicBezTo>
                <a:cubicBezTo>
                  <a:pt x="731" y="37"/>
                  <a:pt x="731" y="37"/>
                  <a:pt x="731" y="37"/>
                </a:cubicBezTo>
                <a:cubicBezTo>
                  <a:pt x="731" y="37"/>
                  <a:pt x="731" y="37"/>
                  <a:pt x="731" y="37"/>
                </a:cubicBezTo>
                <a:cubicBezTo>
                  <a:pt x="734" y="37"/>
                  <a:pt x="735" y="37"/>
                  <a:pt x="738" y="37"/>
                </a:cubicBezTo>
                <a:cubicBezTo>
                  <a:pt x="738" y="39"/>
                  <a:pt x="738" y="39"/>
                  <a:pt x="738" y="39"/>
                </a:cubicBezTo>
                <a:cubicBezTo>
                  <a:pt x="737" y="39"/>
                  <a:pt x="736" y="39"/>
                  <a:pt x="734" y="39"/>
                </a:cubicBezTo>
                <a:cubicBezTo>
                  <a:pt x="734" y="39"/>
                  <a:pt x="734" y="39"/>
                  <a:pt x="734" y="39"/>
                </a:cubicBezTo>
                <a:cubicBezTo>
                  <a:pt x="734" y="40"/>
                  <a:pt x="734" y="40"/>
                  <a:pt x="734" y="40"/>
                </a:cubicBezTo>
                <a:cubicBezTo>
                  <a:pt x="734" y="42"/>
                  <a:pt x="735" y="43"/>
                  <a:pt x="735" y="44"/>
                </a:cubicBezTo>
                <a:cubicBezTo>
                  <a:pt x="735" y="45"/>
                  <a:pt x="735" y="45"/>
                  <a:pt x="735" y="45"/>
                </a:cubicBezTo>
                <a:cubicBezTo>
                  <a:pt x="736" y="45"/>
                  <a:pt x="736" y="45"/>
                  <a:pt x="736" y="45"/>
                </a:cubicBezTo>
                <a:cubicBezTo>
                  <a:pt x="736" y="45"/>
                  <a:pt x="736" y="45"/>
                  <a:pt x="736" y="45"/>
                </a:cubicBezTo>
                <a:cubicBezTo>
                  <a:pt x="736" y="45"/>
                  <a:pt x="737" y="45"/>
                  <a:pt x="738" y="45"/>
                </a:cubicBezTo>
                <a:cubicBezTo>
                  <a:pt x="738" y="47"/>
                  <a:pt x="738" y="47"/>
                  <a:pt x="738" y="47"/>
                </a:cubicBezTo>
                <a:cubicBezTo>
                  <a:pt x="735" y="47"/>
                  <a:pt x="735" y="47"/>
                  <a:pt x="735" y="47"/>
                </a:cubicBezTo>
                <a:cubicBezTo>
                  <a:pt x="737" y="49"/>
                  <a:pt x="737" y="49"/>
                  <a:pt x="737" y="49"/>
                </a:cubicBezTo>
                <a:cubicBezTo>
                  <a:pt x="738" y="50"/>
                  <a:pt x="738" y="50"/>
                  <a:pt x="738" y="50"/>
                </a:cubicBezTo>
                <a:cubicBezTo>
                  <a:pt x="738" y="51"/>
                  <a:pt x="738" y="51"/>
                  <a:pt x="738" y="51"/>
                </a:cubicBezTo>
                <a:cubicBezTo>
                  <a:pt x="737" y="52"/>
                  <a:pt x="736" y="52"/>
                  <a:pt x="736" y="52"/>
                </a:cubicBezTo>
                <a:cubicBezTo>
                  <a:pt x="735" y="53"/>
                  <a:pt x="735" y="53"/>
                  <a:pt x="734" y="53"/>
                </a:cubicBezTo>
                <a:moveTo>
                  <a:pt x="694" y="37"/>
                </a:moveTo>
                <a:cubicBezTo>
                  <a:pt x="694" y="35"/>
                  <a:pt x="694" y="35"/>
                  <a:pt x="694" y="35"/>
                </a:cubicBezTo>
                <a:cubicBezTo>
                  <a:pt x="694" y="34"/>
                  <a:pt x="695" y="33"/>
                  <a:pt x="696" y="33"/>
                </a:cubicBezTo>
                <a:cubicBezTo>
                  <a:pt x="696" y="33"/>
                  <a:pt x="696" y="33"/>
                  <a:pt x="696" y="33"/>
                </a:cubicBezTo>
                <a:cubicBezTo>
                  <a:pt x="696" y="32"/>
                  <a:pt x="696" y="32"/>
                  <a:pt x="696" y="32"/>
                </a:cubicBezTo>
                <a:cubicBezTo>
                  <a:pt x="700" y="30"/>
                  <a:pt x="703" y="29"/>
                  <a:pt x="706" y="29"/>
                </a:cubicBezTo>
                <a:cubicBezTo>
                  <a:pt x="706" y="30"/>
                  <a:pt x="706" y="30"/>
                  <a:pt x="706" y="30"/>
                </a:cubicBezTo>
                <a:cubicBezTo>
                  <a:pt x="702" y="30"/>
                  <a:pt x="697" y="33"/>
                  <a:pt x="694" y="37"/>
                </a:cubicBezTo>
                <a:moveTo>
                  <a:pt x="708" y="30"/>
                </a:moveTo>
                <a:cubicBezTo>
                  <a:pt x="708" y="29"/>
                  <a:pt x="708" y="29"/>
                  <a:pt x="708" y="29"/>
                </a:cubicBezTo>
                <a:cubicBezTo>
                  <a:pt x="711" y="29"/>
                  <a:pt x="714" y="30"/>
                  <a:pt x="717" y="31"/>
                </a:cubicBezTo>
                <a:cubicBezTo>
                  <a:pt x="717" y="32"/>
                  <a:pt x="717" y="32"/>
                  <a:pt x="717" y="32"/>
                </a:cubicBezTo>
                <a:cubicBezTo>
                  <a:pt x="714" y="31"/>
                  <a:pt x="712" y="31"/>
                  <a:pt x="709" y="30"/>
                </a:cubicBezTo>
                <a:cubicBezTo>
                  <a:pt x="709" y="30"/>
                  <a:pt x="709" y="30"/>
                  <a:pt x="709" y="30"/>
                </a:cubicBezTo>
                <a:cubicBezTo>
                  <a:pt x="709" y="30"/>
                  <a:pt x="709" y="30"/>
                  <a:pt x="709" y="30"/>
                </a:cubicBezTo>
                <a:cubicBezTo>
                  <a:pt x="709" y="30"/>
                  <a:pt x="709" y="30"/>
                  <a:pt x="708" y="30"/>
                </a:cubicBezTo>
                <a:moveTo>
                  <a:pt x="708" y="27"/>
                </a:moveTo>
                <a:cubicBezTo>
                  <a:pt x="707" y="27"/>
                  <a:pt x="707" y="27"/>
                  <a:pt x="707" y="27"/>
                </a:cubicBezTo>
                <a:cubicBezTo>
                  <a:pt x="707" y="27"/>
                  <a:pt x="707" y="27"/>
                  <a:pt x="707" y="27"/>
                </a:cubicBezTo>
                <a:cubicBezTo>
                  <a:pt x="706" y="27"/>
                  <a:pt x="706" y="27"/>
                  <a:pt x="706" y="27"/>
                </a:cubicBezTo>
                <a:cubicBezTo>
                  <a:pt x="706" y="27"/>
                  <a:pt x="706" y="27"/>
                  <a:pt x="706" y="27"/>
                </a:cubicBezTo>
                <a:cubicBezTo>
                  <a:pt x="703" y="27"/>
                  <a:pt x="699" y="28"/>
                  <a:pt x="695" y="31"/>
                </a:cubicBezTo>
                <a:cubicBezTo>
                  <a:pt x="695" y="31"/>
                  <a:pt x="694" y="31"/>
                  <a:pt x="694" y="32"/>
                </a:cubicBezTo>
                <a:cubicBezTo>
                  <a:pt x="694" y="31"/>
                  <a:pt x="694" y="31"/>
                  <a:pt x="694" y="31"/>
                </a:cubicBezTo>
                <a:cubicBezTo>
                  <a:pt x="694" y="32"/>
                  <a:pt x="694" y="32"/>
                  <a:pt x="694" y="32"/>
                </a:cubicBezTo>
                <a:cubicBezTo>
                  <a:pt x="693" y="32"/>
                  <a:pt x="692" y="33"/>
                  <a:pt x="692" y="34"/>
                </a:cubicBezTo>
                <a:cubicBezTo>
                  <a:pt x="691" y="35"/>
                  <a:pt x="690" y="37"/>
                  <a:pt x="690" y="38"/>
                </a:cubicBezTo>
                <a:cubicBezTo>
                  <a:pt x="689" y="39"/>
                  <a:pt x="689" y="39"/>
                  <a:pt x="688" y="39"/>
                </a:cubicBezTo>
                <a:cubicBezTo>
                  <a:pt x="687" y="39"/>
                  <a:pt x="687" y="39"/>
                  <a:pt x="687" y="39"/>
                </a:cubicBezTo>
                <a:cubicBezTo>
                  <a:pt x="686" y="38"/>
                  <a:pt x="686" y="38"/>
                  <a:pt x="686" y="38"/>
                </a:cubicBezTo>
                <a:cubicBezTo>
                  <a:pt x="682" y="40"/>
                  <a:pt x="682" y="40"/>
                  <a:pt x="682" y="40"/>
                </a:cubicBezTo>
                <a:cubicBezTo>
                  <a:pt x="674" y="42"/>
                  <a:pt x="674" y="42"/>
                  <a:pt x="674" y="42"/>
                </a:cubicBezTo>
                <a:cubicBezTo>
                  <a:pt x="674" y="42"/>
                  <a:pt x="674" y="42"/>
                  <a:pt x="674" y="42"/>
                </a:cubicBezTo>
                <a:cubicBezTo>
                  <a:pt x="671" y="44"/>
                  <a:pt x="668" y="46"/>
                  <a:pt x="665" y="47"/>
                </a:cubicBezTo>
                <a:cubicBezTo>
                  <a:pt x="664" y="48"/>
                  <a:pt x="664" y="48"/>
                  <a:pt x="664" y="48"/>
                </a:cubicBezTo>
                <a:cubicBezTo>
                  <a:pt x="664" y="48"/>
                  <a:pt x="664" y="48"/>
                  <a:pt x="664" y="48"/>
                </a:cubicBezTo>
                <a:cubicBezTo>
                  <a:pt x="662" y="49"/>
                  <a:pt x="659" y="50"/>
                  <a:pt x="657" y="53"/>
                </a:cubicBezTo>
                <a:cubicBezTo>
                  <a:pt x="656" y="53"/>
                  <a:pt x="655" y="54"/>
                  <a:pt x="655" y="54"/>
                </a:cubicBezTo>
                <a:cubicBezTo>
                  <a:pt x="658" y="54"/>
                  <a:pt x="658" y="54"/>
                  <a:pt x="658" y="54"/>
                </a:cubicBezTo>
                <a:cubicBezTo>
                  <a:pt x="658" y="54"/>
                  <a:pt x="658" y="54"/>
                  <a:pt x="658" y="54"/>
                </a:cubicBezTo>
                <a:cubicBezTo>
                  <a:pt x="658" y="54"/>
                  <a:pt x="658" y="54"/>
                  <a:pt x="658" y="54"/>
                </a:cubicBezTo>
                <a:cubicBezTo>
                  <a:pt x="659" y="52"/>
                  <a:pt x="662" y="51"/>
                  <a:pt x="664" y="50"/>
                </a:cubicBezTo>
                <a:cubicBezTo>
                  <a:pt x="664" y="52"/>
                  <a:pt x="664" y="52"/>
                  <a:pt x="664" y="52"/>
                </a:cubicBezTo>
                <a:cubicBezTo>
                  <a:pt x="662" y="52"/>
                  <a:pt x="661" y="53"/>
                  <a:pt x="660" y="54"/>
                </a:cubicBezTo>
                <a:cubicBezTo>
                  <a:pt x="663" y="54"/>
                  <a:pt x="663" y="54"/>
                  <a:pt x="663" y="54"/>
                </a:cubicBezTo>
                <a:cubicBezTo>
                  <a:pt x="664" y="54"/>
                  <a:pt x="665" y="53"/>
                  <a:pt x="665" y="53"/>
                </a:cubicBezTo>
                <a:cubicBezTo>
                  <a:pt x="670" y="50"/>
                  <a:pt x="676" y="47"/>
                  <a:pt x="681" y="45"/>
                </a:cubicBezTo>
                <a:cubicBezTo>
                  <a:pt x="681" y="45"/>
                  <a:pt x="681" y="45"/>
                  <a:pt x="681" y="45"/>
                </a:cubicBezTo>
                <a:cubicBezTo>
                  <a:pt x="683" y="45"/>
                  <a:pt x="683" y="45"/>
                  <a:pt x="683" y="45"/>
                </a:cubicBezTo>
                <a:cubicBezTo>
                  <a:pt x="683" y="44"/>
                  <a:pt x="683" y="44"/>
                  <a:pt x="683" y="44"/>
                </a:cubicBezTo>
                <a:cubicBezTo>
                  <a:pt x="683" y="44"/>
                  <a:pt x="683" y="44"/>
                  <a:pt x="683" y="44"/>
                </a:cubicBezTo>
                <a:cubicBezTo>
                  <a:pt x="685" y="44"/>
                  <a:pt x="686" y="44"/>
                  <a:pt x="688" y="43"/>
                </a:cubicBezTo>
                <a:cubicBezTo>
                  <a:pt x="688" y="47"/>
                  <a:pt x="688" y="47"/>
                  <a:pt x="688" y="47"/>
                </a:cubicBezTo>
                <a:cubicBezTo>
                  <a:pt x="686" y="48"/>
                  <a:pt x="685" y="48"/>
                  <a:pt x="683" y="48"/>
                </a:cubicBezTo>
                <a:cubicBezTo>
                  <a:pt x="683" y="48"/>
                  <a:pt x="683" y="48"/>
                  <a:pt x="683" y="48"/>
                </a:cubicBezTo>
                <a:cubicBezTo>
                  <a:pt x="682" y="49"/>
                  <a:pt x="682" y="49"/>
                  <a:pt x="682" y="49"/>
                </a:cubicBezTo>
                <a:cubicBezTo>
                  <a:pt x="681" y="49"/>
                  <a:pt x="681" y="49"/>
                  <a:pt x="681" y="49"/>
                </a:cubicBezTo>
                <a:cubicBezTo>
                  <a:pt x="681" y="49"/>
                  <a:pt x="681" y="49"/>
                  <a:pt x="681" y="49"/>
                </a:cubicBezTo>
                <a:cubicBezTo>
                  <a:pt x="677" y="50"/>
                  <a:pt x="674" y="52"/>
                  <a:pt x="671" y="54"/>
                </a:cubicBezTo>
                <a:cubicBezTo>
                  <a:pt x="675" y="54"/>
                  <a:pt x="675" y="54"/>
                  <a:pt x="675" y="54"/>
                </a:cubicBezTo>
                <a:cubicBezTo>
                  <a:pt x="677" y="53"/>
                  <a:pt x="679" y="52"/>
                  <a:pt x="681" y="51"/>
                </a:cubicBezTo>
                <a:cubicBezTo>
                  <a:pt x="681" y="52"/>
                  <a:pt x="681" y="52"/>
                  <a:pt x="681" y="52"/>
                </a:cubicBezTo>
                <a:cubicBezTo>
                  <a:pt x="680" y="53"/>
                  <a:pt x="678" y="53"/>
                  <a:pt x="677" y="54"/>
                </a:cubicBezTo>
                <a:cubicBezTo>
                  <a:pt x="681" y="54"/>
                  <a:pt x="681" y="54"/>
                  <a:pt x="681" y="54"/>
                </a:cubicBezTo>
                <a:cubicBezTo>
                  <a:pt x="682" y="54"/>
                  <a:pt x="682" y="54"/>
                  <a:pt x="683" y="53"/>
                </a:cubicBezTo>
                <a:cubicBezTo>
                  <a:pt x="683" y="53"/>
                  <a:pt x="683" y="53"/>
                  <a:pt x="683" y="53"/>
                </a:cubicBezTo>
                <a:cubicBezTo>
                  <a:pt x="685" y="53"/>
                  <a:pt x="687" y="52"/>
                  <a:pt x="689" y="52"/>
                </a:cubicBezTo>
                <a:cubicBezTo>
                  <a:pt x="689" y="53"/>
                  <a:pt x="690" y="53"/>
                  <a:pt x="690" y="54"/>
                </a:cubicBezTo>
                <a:cubicBezTo>
                  <a:pt x="694" y="54"/>
                  <a:pt x="694" y="54"/>
                  <a:pt x="694" y="54"/>
                </a:cubicBezTo>
                <a:cubicBezTo>
                  <a:pt x="694" y="52"/>
                  <a:pt x="694" y="52"/>
                  <a:pt x="694" y="52"/>
                </a:cubicBezTo>
                <a:cubicBezTo>
                  <a:pt x="694" y="53"/>
                  <a:pt x="695" y="53"/>
                  <a:pt x="696" y="53"/>
                </a:cubicBezTo>
                <a:cubicBezTo>
                  <a:pt x="696" y="54"/>
                  <a:pt x="696" y="54"/>
                  <a:pt x="697" y="54"/>
                </a:cubicBezTo>
                <a:cubicBezTo>
                  <a:pt x="699" y="54"/>
                  <a:pt x="699" y="54"/>
                  <a:pt x="699" y="54"/>
                </a:cubicBezTo>
                <a:cubicBezTo>
                  <a:pt x="699" y="54"/>
                  <a:pt x="699" y="54"/>
                  <a:pt x="699" y="54"/>
                </a:cubicBezTo>
                <a:cubicBezTo>
                  <a:pt x="701" y="52"/>
                  <a:pt x="704" y="51"/>
                  <a:pt x="706" y="50"/>
                </a:cubicBezTo>
                <a:cubicBezTo>
                  <a:pt x="706" y="51"/>
                  <a:pt x="706" y="51"/>
                  <a:pt x="706" y="51"/>
                </a:cubicBezTo>
                <a:cubicBezTo>
                  <a:pt x="706" y="51"/>
                  <a:pt x="706" y="51"/>
                  <a:pt x="706" y="51"/>
                </a:cubicBezTo>
                <a:cubicBezTo>
                  <a:pt x="706" y="52"/>
                  <a:pt x="706" y="52"/>
                  <a:pt x="706" y="52"/>
                </a:cubicBezTo>
                <a:cubicBezTo>
                  <a:pt x="706" y="52"/>
                  <a:pt x="706" y="52"/>
                  <a:pt x="706" y="52"/>
                </a:cubicBezTo>
                <a:cubicBezTo>
                  <a:pt x="706" y="53"/>
                  <a:pt x="706" y="53"/>
                  <a:pt x="706" y="53"/>
                </a:cubicBezTo>
                <a:cubicBezTo>
                  <a:pt x="706" y="54"/>
                  <a:pt x="706" y="54"/>
                  <a:pt x="706" y="54"/>
                </a:cubicBezTo>
                <a:cubicBezTo>
                  <a:pt x="706" y="54"/>
                  <a:pt x="706" y="54"/>
                  <a:pt x="706" y="54"/>
                </a:cubicBezTo>
                <a:cubicBezTo>
                  <a:pt x="708" y="54"/>
                  <a:pt x="708" y="54"/>
                  <a:pt x="708" y="54"/>
                </a:cubicBezTo>
                <a:cubicBezTo>
                  <a:pt x="708" y="53"/>
                  <a:pt x="708" y="53"/>
                  <a:pt x="708" y="53"/>
                </a:cubicBezTo>
                <a:cubicBezTo>
                  <a:pt x="709" y="53"/>
                  <a:pt x="709" y="53"/>
                  <a:pt x="709" y="53"/>
                </a:cubicBezTo>
                <a:cubicBezTo>
                  <a:pt x="709" y="53"/>
                  <a:pt x="709" y="53"/>
                  <a:pt x="709" y="53"/>
                </a:cubicBezTo>
                <a:cubicBezTo>
                  <a:pt x="709" y="52"/>
                  <a:pt x="709" y="52"/>
                  <a:pt x="709" y="52"/>
                </a:cubicBezTo>
                <a:cubicBezTo>
                  <a:pt x="709" y="51"/>
                  <a:pt x="709" y="51"/>
                  <a:pt x="709" y="51"/>
                </a:cubicBezTo>
                <a:cubicBezTo>
                  <a:pt x="708" y="51"/>
                  <a:pt x="708" y="51"/>
                  <a:pt x="708" y="51"/>
                </a:cubicBezTo>
                <a:cubicBezTo>
                  <a:pt x="708" y="50"/>
                  <a:pt x="708" y="50"/>
                  <a:pt x="708" y="50"/>
                </a:cubicBezTo>
                <a:cubicBezTo>
                  <a:pt x="711" y="50"/>
                  <a:pt x="714" y="52"/>
                  <a:pt x="717" y="53"/>
                </a:cubicBezTo>
                <a:cubicBezTo>
                  <a:pt x="717" y="54"/>
                  <a:pt x="717" y="54"/>
                  <a:pt x="717" y="54"/>
                </a:cubicBezTo>
                <a:cubicBezTo>
                  <a:pt x="720" y="54"/>
                  <a:pt x="720" y="54"/>
                  <a:pt x="720" y="54"/>
                </a:cubicBezTo>
                <a:cubicBezTo>
                  <a:pt x="720" y="54"/>
                  <a:pt x="719" y="53"/>
                  <a:pt x="719" y="52"/>
                </a:cubicBezTo>
                <a:cubicBezTo>
                  <a:pt x="719" y="52"/>
                  <a:pt x="719" y="52"/>
                  <a:pt x="719" y="52"/>
                </a:cubicBezTo>
                <a:cubicBezTo>
                  <a:pt x="719" y="52"/>
                  <a:pt x="719" y="52"/>
                  <a:pt x="719" y="52"/>
                </a:cubicBezTo>
                <a:cubicBezTo>
                  <a:pt x="717" y="50"/>
                  <a:pt x="717" y="50"/>
                  <a:pt x="717" y="50"/>
                </a:cubicBezTo>
                <a:cubicBezTo>
                  <a:pt x="717" y="51"/>
                  <a:pt x="717" y="51"/>
                  <a:pt x="717" y="51"/>
                </a:cubicBezTo>
                <a:cubicBezTo>
                  <a:pt x="714" y="49"/>
                  <a:pt x="711" y="48"/>
                  <a:pt x="708" y="48"/>
                </a:cubicBezTo>
                <a:cubicBezTo>
                  <a:pt x="708" y="47"/>
                  <a:pt x="708" y="47"/>
                  <a:pt x="708" y="47"/>
                </a:cubicBezTo>
                <a:cubicBezTo>
                  <a:pt x="707" y="48"/>
                  <a:pt x="707" y="48"/>
                  <a:pt x="707" y="48"/>
                </a:cubicBezTo>
                <a:cubicBezTo>
                  <a:pt x="706" y="48"/>
                  <a:pt x="706" y="48"/>
                  <a:pt x="706" y="48"/>
                </a:cubicBezTo>
                <a:cubicBezTo>
                  <a:pt x="706" y="48"/>
                  <a:pt x="706" y="48"/>
                  <a:pt x="706" y="48"/>
                </a:cubicBezTo>
                <a:cubicBezTo>
                  <a:pt x="703" y="49"/>
                  <a:pt x="701" y="50"/>
                  <a:pt x="698" y="52"/>
                </a:cubicBezTo>
                <a:cubicBezTo>
                  <a:pt x="698" y="52"/>
                  <a:pt x="698" y="52"/>
                  <a:pt x="698" y="52"/>
                </a:cubicBezTo>
                <a:cubicBezTo>
                  <a:pt x="698" y="52"/>
                  <a:pt x="698" y="52"/>
                  <a:pt x="698" y="52"/>
                </a:cubicBezTo>
                <a:cubicBezTo>
                  <a:pt x="698" y="52"/>
                  <a:pt x="697" y="52"/>
                  <a:pt x="697" y="52"/>
                </a:cubicBezTo>
                <a:cubicBezTo>
                  <a:pt x="696" y="51"/>
                  <a:pt x="696" y="51"/>
                  <a:pt x="695" y="50"/>
                </a:cubicBezTo>
                <a:cubicBezTo>
                  <a:pt x="694" y="49"/>
                  <a:pt x="694" y="48"/>
                  <a:pt x="694" y="47"/>
                </a:cubicBezTo>
                <a:cubicBezTo>
                  <a:pt x="694" y="47"/>
                  <a:pt x="694" y="47"/>
                  <a:pt x="694" y="47"/>
                </a:cubicBezTo>
                <a:cubicBezTo>
                  <a:pt x="694" y="47"/>
                  <a:pt x="694" y="47"/>
                  <a:pt x="694" y="47"/>
                </a:cubicBezTo>
                <a:cubicBezTo>
                  <a:pt x="694" y="47"/>
                  <a:pt x="694" y="46"/>
                  <a:pt x="694" y="46"/>
                </a:cubicBezTo>
                <a:cubicBezTo>
                  <a:pt x="694" y="45"/>
                  <a:pt x="694" y="45"/>
                  <a:pt x="694" y="44"/>
                </a:cubicBezTo>
                <a:cubicBezTo>
                  <a:pt x="694" y="44"/>
                  <a:pt x="694" y="44"/>
                  <a:pt x="694" y="44"/>
                </a:cubicBezTo>
                <a:cubicBezTo>
                  <a:pt x="694" y="44"/>
                  <a:pt x="694" y="44"/>
                  <a:pt x="694" y="44"/>
                </a:cubicBezTo>
                <a:cubicBezTo>
                  <a:pt x="694" y="44"/>
                  <a:pt x="694" y="44"/>
                  <a:pt x="694" y="44"/>
                </a:cubicBezTo>
                <a:cubicBezTo>
                  <a:pt x="694" y="43"/>
                  <a:pt x="694" y="41"/>
                  <a:pt x="694" y="40"/>
                </a:cubicBezTo>
                <a:cubicBezTo>
                  <a:pt x="697" y="35"/>
                  <a:pt x="702" y="32"/>
                  <a:pt x="708" y="32"/>
                </a:cubicBezTo>
                <a:cubicBezTo>
                  <a:pt x="708" y="32"/>
                  <a:pt x="709" y="32"/>
                  <a:pt x="709" y="32"/>
                </a:cubicBezTo>
                <a:cubicBezTo>
                  <a:pt x="711" y="33"/>
                  <a:pt x="714" y="33"/>
                  <a:pt x="717" y="34"/>
                </a:cubicBezTo>
                <a:cubicBezTo>
                  <a:pt x="717" y="34"/>
                  <a:pt x="717" y="34"/>
                  <a:pt x="717" y="34"/>
                </a:cubicBezTo>
                <a:cubicBezTo>
                  <a:pt x="718" y="34"/>
                  <a:pt x="718" y="34"/>
                  <a:pt x="718" y="34"/>
                </a:cubicBezTo>
                <a:cubicBezTo>
                  <a:pt x="718" y="34"/>
                  <a:pt x="718" y="34"/>
                  <a:pt x="718" y="34"/>
                </a:cubicBezTo>
                <a:cubicBezTo>
                  <a:pt x="719" y="34"/>
                  <a:pt x="719" y="34"/>
                  <a:pt x="719" y="34"/>
                </a:cubicBezTo>
                <a:cubicBezTo>
                  <a:pt x="724" y="35"/>
                  <a:pt x="728" y="38"/>
                  <a:pt x="731" y="43"/>
                </a:cubicBezTo>
                <a:cubicBezTo>
                  <a:pt x="731" y="43"/>
                  <a:pt x="731" y="43"/>
                  <a:pt x="731" y="43"/>
                </a:cubicBezTo>
                <a:cubicBezTo>
                  <a:pt x="731" y="43"/>
                  <a:pt x="731" y="43"/>
                  <a:pt x="731" y="43"/>
                </a:cubicBezTo>
                <a:cubicBezTo>
                  <a:pt x="732" y="45"/>
                  <a:pt x="732" y="47"/>
                  <a:pt x="732" y="49"/>
                </a:cubicBezTo>
                <a:cubicBezTo>
                  <a:pt x="732" y="50"/>
                  <a:pt x="732" y="51"/>
                  <a:pt x="732" y="53"/>
                </a:cubicBezTo>
                <a:cubicBezTo>
                  <a:pt x="732" y="53"/>
                  <a:pt x="732" y="53"/>
                  <a:pt x="732" y="53"/>
                </a:cubicBezTo>
                <a:cubicBezTo>
                  <a:pt x="732" y="53"/>
                  <a:pt x="732" y="53"/>
                  <a:pt x="732" y="53"/>
                </a:cubicBezTo>
                <a:cubicBezTo>
                  <a:pt x="732" y="54"/>
                  <a:pt x="732" y="54"/>
                  <a:pt x="732" y="54"/>
                </a:cubicBezTo>
                <a:cubicBezTo>
                  <a:pt x="737" y="54"/>
                  <a:pt x="737" y="54"/>
                  <a:pt x="737" y="54"/>
                </a:cubicBezTo>
                <a:cubicBezTo>
                  <a:pt x="737" y="54"/>
                  <a:pt x="737" y="54"/>
                  <a:pt x="737" y="54"/>
                </a:cubicBezTo>
                <a:cubicBezTo>
                  <a:pt x="738" y="54"/>
                  <a:pt x="738" y="53"/>
                  <a:pt x="739" y="53"/>
                </a:cubicBezTo>
                <a:cubicBezTo>
                  <a:pt x="739" y="53"/>
                  <a:pt x="739" y="53"/>
                  <a:pt x="739" y="53"/>
                </a:cubicBezTo>
                <a:cubicBezTo>
                  <a:pt x="740" y="53"/>
                  <a:pt x="740" y="53"/>
                  <a:pt x="740" y="53"/>
                </a:cubicBezTo>
                <a:cubicBezTo>
                  <a:pt x="740" y="53"/>
                  <a:pt x="740" y="53"/>
                  <a:pt x="740" y="53"/>
                </a:cubicBezTo>
                <a:cubicBezTo>
                  <a:pt x="740" y="53"/>
                  <a:pt x="741" y="53"/>
                  <a:pt x="742" y="53"/>
                </a:cubicBezTo>
                <a:cubicBezTo>
                  <a:pt x="742" y="53"/>
                  <a:pt x="742" y="53"/>
                  <a:pt x="742" y="53"/>
                </a:cubicBezTo>
                <a:cubicBezTo>
                  <a:pt x="743" y="53"/>
                  <a:pt x="745" y="53"/>
                  <a:pt x="746" y="54"/>
                </a:cubicBezTo>
                <a:cubicBezTo>
                  <a:pt x="750" y="54"/>
                  <a:pt x="750" y="54"/>
                  <a:pt x="750" y="54"/>
                </a:cubicBezTo>
                <a:cubicBezTo>
                  <a:pt x="748" y="52"/>
                  <a:pt x="745" y="51"/>
                  <a:pt x="742" y="51"/>
                </a:cubicBezTo>
                <a:cubicBezTo>
                  <a:pt x="742" y="51"/>
                  <a:pt x="742" y="51"/>
                  <a:pt x="742" y="51"/>
                </a:cubicBezTo>
                <a:cubicBezTo>
                  <a:pt x="741" y="51"/>
                  <a:pt x="740" y="51"/>
                  <a:pt x="740" y="51"/>
                </a:cubicBezTo>
                <a:cubicBezTo>
                  <a:pt x="740" y="50"/>
                  <a:pt x="740" y="50"/>
                  <a:pt x="740" y="50"/>
                </a:cubicBezTo>
                <a:cubicBezTo>
                  <a:pt x="740" y="49"/>
                  <a:pt x="740" y="49"/>
                  <a:pt x="740" y="49"/>
                </a:cubicBezTo>
                <a:cubicBezTo>
                  <a:pt x="740" y="48"/>
                  <a:pt x="740" y="48"/>
                  <a:pt x="740" y="48"/>
                </a:cubicBezTo>
                <a:cubicBezTo>
                  <a:pt x="740" y="47"/>
                  <a:pt x="740" y="47"/>
                  <a:pt x="740" y="47"/>
                </a:cubicBezTo>
                <a:cubicBezTo>
                  <a:pt x="740" y="47"/>
                  <a:pt x="740" y="47"/>
                  <a:pt x="740" y="47"/>
                </a:cubicBezTo>
                <a:cubicBezTo>
                  <a:pt x="740" y="46"/>
                  <a:pt x="740" y="46"/>
                  <a:pt x="740" y="46"/>
                </a:cubicBezTo>
                <a:cubicBezTo>
                  <a:pt x="743" y="46"/>
                  <a:pt x="747" y="47"/>
                  <a:pt x="750" y="48"/>
                </a:cubicBezTo>
                <a:cubicBezTo>
                  <a:pt x="750" y="50"/>
                  <a:pt x="750" y="50"/>
                  <a:pt x="750" y="50"/>
                </a:cubicBezTo>
                <a:cubicBezTo>
                  <a:pt x="748" y="50"/>
                  <a:pt x="748" y="50"/>
                  <a:pt x="748" y="50"/>
                </a:cubicBezTo>
                <a:cubicBezTo>
                  <a:pt x="750" y="52"/>
                  <a:pt x="750" y="52"/>
                  <a:pt x="750" y="52"/>
                </a:cubicBezTo>
                <a:cubicBezTo>
                  <a:pt x="750" y="54"/>
                  <a:pt x="750" y="54"/>
                  <a:pt x="750" y="54"/>
                </a:cubicBezTo>
                <a:cubicBezTo>
                  <a:pt x="752" y="54"/>
                  <a:pt x="752" y="54"/>
                  <a:pt x="752" y="54"/>
                </a:cubicBezTo>
                <a:cubicBezTo>
                  <a:pt x="752" y="52"/>
                  <a:pt x="752" y="52"/>
                  <a:pt x="752" y="52"/>
                </a:cubicBezTo>
                <a:cubicBezTo>
                  <a:pt x="752" y="52"/>
                  <a:pt x="752" y="52"/>
                  <a:pt x="752" y="52"/>
                </a:cubicBezTo>
                <a:cubicBezTo>
                  <a:pt x="753" y="52"/>
                  <a:pt x="753" y="51"/>
                  <a:pt x="753" y="51"/>
                </a:cubicBezTo>
                <a:cubicBezTo>
                  <a:pt x="753" y="50"/>
                  <a:pt x="753" y="50"/>
                  <a:pt x="753" y="50"/>
                </a:cubicBezTo>
                <a:cubicBezTo>
                  <a:pt x="752" y="50"/>
                  <a:pt x="752" y="50"/>
                  <a:pt x="752" y="50"/>
                </a:cubicBezTo>
                <a:cubicBezTo>
                  <a:pt x="752" y="48"/>
                  <a:pt x="752" y="48"/>
                  <a:pt x="752" y="48"/>
                </a:cubicBezTo>
                <a:cubicBezTo>
                  <a:pt x="753" y="48"/>
                  <a:pt x="754" y="48"/>
                  <a:pt x="754" y="49"/>
                </a:cubicBezTo>
                <a:cubicBezTo>
                  <a:pt x="756" y="50"/>
                  <a:pt x="756" y="50"/>
                  <a:pt x="756" y="50"/>
                </a:cubicBezTo>
                <a:cubicBezTo>
                  <a:pt x="756" y="51"/>
                  <a:pt x="756" y="51"/>
                  <a:pt x="756" y="51"/>
                </a:cubicBezTo>
                <a:cubicBezTo>
                  <a:pt x="757" y="50"/>
                  <a:pt x="757" y="50"/>
                  <a:pt x="757" y="50"/>
                </a:cubicBezTo>
                <a:cubicBezTo>
                  <a:pt x="758" y="50"/>
                  <a:pt x="758" y="50"/>
                  <a:pt x="759" y="50"/>
                </a:cubicBezTo>
                <a:cubicBezTo>
                  <a:pt x="759" y="52"/>
                  <a:pt x="759" y="52"/>
                  <a:pt x="759" y="52"/>
                </a:cubicBezTo>
                <a:cubicBezTo>
                  <a:pt x="757" y="52"/>
                  <a:pt x="755" y="53"/>
                  <a:pt x="752" y="54"/>
                </a:cubicBezTo>
                <a:cubicBezTo>
                  <a:pt x="759" y="54"/>
                  <a:pt x="759" y="54"/>
                  <a:pt x="759" y="54"/>
                </a:cubicBezTo>
                <a:cubicBezTo>
                  <a:pt x="759" y="54"/>
                  <a:pt x="759" y="54"/>
                  <a:pt x="760" y="54"/>
                </a:cubicBezTo>
                <a:cubicBezTo>
                  <a:pt x="760" y="54"/>
                  <a:pt x="760" y="54"/>
                  <a:pt x="760" y="54"/>
                </a:cubicBezTo>
                <a:cubicBezTo>
                  <a:pt x="760" y="54"/>
                  <a:pt x="760" y="54"/>
                  <a:pt x="760" y="54"/>
                </a:cubicBezTo>
                <a:cubicBezTo>
                  <a:pt x="761" y="54"/>
                  <a:pt x="761" y="54"/>
                  <a:pt x="761" y="54"/>
                </a:cubicBezTo>
                <a:cubicBezTo>
                  <a:pt x="762" y="54"/>
                  <a:pt x="762" y="54"/>
                  <a:pt x="762" y="54"/>
                </a:cubicBezTo>
                <a:cubicBezTo>
                  <a:pt x="762" y="54"/>
                  <a:pt x="762" y="54"/>
                  <a:pt x="762" y="54"/>
                </a:cubicBezTo>
                <a:cubicBezTo>
                  <a:pt x="762" y="54"/>
                  <a:pt x="762" y="54"/>
                  <a:pt x="763" y="54"/>
                </a:cubicBezTo>
                <a:cubicBezTo>
                  <a:pt x="763" y="54"/>
                  <a:pt x="763" y="54"/>
                  <a:pt x="763" y="54"/>
                </a:cubicBezTo>
                <a:cubicBezTo>
                  <a:pt x="763" y="54"/>
                  <a:pt x="764" y="54"/>
                  <a:pt x="765" y="54"/>
                </a:cubicBezTo>
                <a:cubicBezTo>
                  <a:pt x="770" y="54"/>
                  <a:pt x="770" y="54"/>
                  <a:pt x="770" y="54"/>
                </a:cubicBezTo>
                <a:cubicBezTo>
                  <a:pt x="769" y="54"/>
                  <a:pt x="769" y="53"/>
                  <a:pt x="769" y="53"/>
                </a:cubicBezTo>
                <a:cubicBezTo>
                  <a:pt x="768" y="53"/>
                  <a:pt x="768" y="53"/>
                  <a:pt x="768" y="53"/>
                </a:cubicBezTo>
                <a:cubicBezTo>
                  <a:pt x="768" y="53"/>
                  <a:pt x="768" y="53"/>
                  <a:pt x="768" y="53"/>
                </a:cubicBezTo>
                <a:cubicBezTo>
                  <a:pt x="766" y="52"/>
                  <a:pt x="764" y="52"/>
                  <a:pt x="763" y="52"/>
                </a:cubicBezTo>
                <a:cubicBezTo>
                  <a:pt x="762" y="52"/>
                  <a:pt x="762" y="52"/>
                  <a:pt x="762" y="52"/>
                </a:cubicBezTo>
                <a:cubicBezTo>
                  <a:pt x="762" y="50"/>
                  <a:pt x="762" y="50"/>
                  <a:pt x="762" y="50"/>
                </a:cubicBezTo>
                <a:cubicBezTo>
                  <a:pt x="763" y="51"/>
                  <a:pt x="764" y="51"/>
                  <a:pt x="766" y="51"/>
                </a:cubicBezTo>
                <a:cubicBezTo>
                  <a:pt x="766" y="51"/>
                  <a:pt x="766" y="51"/>
                  <a:pt x="766" y="51"/>
                </a:cubicBezTo>
                <a:cubicBezTo>
                  <a:pt x="766" y="51"/>
                  <a:pt x="766" y="51"/>
                  <a:pt x="767" y="51"/>
                </a:cubicBezTo>
                <a:cubicBezTo>
                  <a:pt x="768" y="52"/>
                  <a:pt x="770" y="53"/>
                  <a:pt x="772" y="54"/>
                </a:cubicBezTo>
                <a:cubicBezTo>
                  <a:pt x="775" y="54"/>
                  <a:pt x="775" y="54"/>
                  <a:pt x="775" y="54"/>
                </a:cubicBezTo>
                <a:cubicBezTo>
                  <a:pt x="773" y="52"/>
                  <a:pt x="770" y="50"/>
                  <a:pt x="768" y="49"/>
                </a:cubicBezTo>
                <a:cubicBezTo>
                  <a:pt x="767" y="49"/>
                  <a:pt x="767" y="49"/>
                  <a:pt x="767" y="49"/>
                </a:cubicBezTo>
                <a:cubicBezTo>
                  <a:pt x="767" y="49"/>
                  <a:pt x="767" y="49"/>
                  <a:pt x="767" y="49"/>
                </a:cubicBezTo>
                <a:cubicBezTo>
                  <a:pt x="766" y="49"/>
                  <a:pt x="766" y="49"/>
                  <a:pt x="766" y="49"/>
                </a:cubicBezTo>
                <a:cubicBezTo>
                  <a:pt x="766" y="49"/>
                  <a:pt x="766" y="49"/>
                  <a:pt x="766" y="49"/>
                </a:cubicBezTo>
                <a:cubicBezTo>
                  <a:pt x="764" y="49"/>
                  <a:pt x="763" y="49"/>
                  <a:pt x="762" y="48"/>
                </a:cubicBezTo>
                <a:cubicBezTo>
                  <a:pt x="762" y="48"/>
                  <a:pt x="762" y="48"/>
                  <a:pt x="762" y="48"/>
                </a:cubicBezTo>
                <a:cubicBezTo>
                  <a:pt x="761" y="48"/>
                  <a:pt x="761" y="48"/>
                  <a:pt x="761" y="48"/>
                </a:cubicBezTo>
                <a:cubicBezTo>
                  <a:pt x="760" y="48"/>
                  <a:pt x="760" y="48"/>
                  <a:pt x="760" y="48"/>
                </a:cubicBezTo>
                <a:cubicBezTo>
                  <a:pt x="760" y="48"/>
                  <a:pt x="760" y="48"/>
                  <a:pt x="760" y="48"/>
                </a:cubicBezTo>
                <a:cubicBezTo>
                  <a:pt x="760" y="48"/>
                  <a:pt x="760" y="48"/>
                  <a:pt x="759" y="48"/>
                </a:cubicBezTo>
                <a:cubicBezTo>
                  <a:pt x="759" y="48"/>
                  <a:pt x="759" y="48"/>
                  <a:pt x="759" y="48"/>
                </a:cubicBezTo>
                <a:cubicBezTo>
                  <a:pt x="759" y="48"/>
                  <a:pt x="759" y="48"/>
                  <a:pt x="759" y="48"/>
                </a:cubicBezTo>
                <a:cubicBezTo>
                  <a:pt x="758" y="48"/>
                  <a:pt x="758" y="48"/>
                  <a:pt x="757" y="48"/>
                </a:cubicBezTo>
                <a:cubicBezTo>
                  <a:pt x="756" y="47"/>
                  <a:pt x="756" y="47"/>
                  <a:pt x="756" y="47"/>
                </a:cubicBezTo>
                <a:cubicBezTo>
                  <a:pt x="755" y="47"/>
                  <a:pt x="755" y="47"/>
                  <a:pt x="755" y="47"/>
                </a:cubicBezTo>
                <a:cubicBezTo>
                  <a:pt x="755" y="47"/>
                  <a:pt x="755" y="47"/>
                  <a:pt x="755" y="47"/>
                </a:cubicBezTo>
                <a:cubicBezTo>
                  <a:pt x="754" y="47"/>
                  <a:pt x="753" y="46"/>
                  <a:pt x="751" y="46"/>
                </a:cubicBezTo>
                <a:cubicBezTo>
                  <a:pt x="747" y="45"/>
                  <a:pt x="744" y="44"/>
                  <a:pt x="740" y="44"/>
                </a:cubicBezTo>
                <a:cubicBezTo>
                  <a:pt x="740" y="44"/>
                  <a:pt x="740" y="44"/>
                  <a:pt x="740" y="44"/>
                </a:cubicBezTo>
                <a:cubicBezTo>
                  <a:pt x="739" y="44"/>
                  <a:pt x="739" y="44"/>
                  <a:pt x="739" y="44"/>
                </a:cubicBezTo>
                <a:cubicBezTo>
                  <a:pt x="738" y="43"/>
                  <a:pt x="738" y="43"/>
                  <a:pt x="738" y="43"/>
                </a:cubicBezTo>
                <a:cubicBezTo>
                  <a:pt x="738" y="43"/>
                  <a:pt x="737" y="43"/>
                  <a:pt x="737" y="43"/>
                </a:cubicBezTo>
                <a:cubicBezTo>
                  <a:pt x="736" y="42"/>
                  <a:pt x="736" y="42"/>
                  <a:pt x="736" y="41"/>
                </a:cubicBezTo>
                <a:cubicBezTo>
                  <a:pt x="737" y="41"/>
                  <a:pt x="737" y="41"/>
                  <a:pt x="738" y="41"/>
                </a:cubicBezTo>
                <a:cubicBezTo>
                  <a:pt x="739" y="41"/>
                  <a:pt x="739" y="41"/>
                  <a:pt x="739" y="41"/>
                </a:cubicBezTo>
                <a:cubicBezTo>
                  <a:pt x="739" y="41"/>
                  <a:pt x="739" y="41"/>
                  <a:pt x="739" y="41"/>
                </a:cubicBezTo>
                <a:cubicBezTo>
                  <a:pt x="743" y="41"/>
                  <a:pt x="747" y="42"/>
                  <a:pt x="751" y="43"/>
                </a:cubicBezTo>
                <a:cubicBezTo>
                  <a:pt x="752" y="43"/>
                  <a:pt x="754" y="44"/>
                  <a:pt x="756" y="44"/>
                </a:cubicBezTo>
                <a:cubicBezTo>
                  <a:pt x="757" y="44"/>
                  <a:pt x="758" y="45"/>
                  <a:pt x="759" y="45"/>
                </a:cubicBezTo>
                <a:cubicBezTo>
                  <a:pt x="759" y="45"/>
                  <a:pt x="759" y="45"/>
                  <a:pt x="759" y="45"/>
                </a:cubicBezTo>
                <a:cubicBezTo>
                  <a:pt x="760" y="45"/>
                  <a:pt x="760" y="45"/>
                  <a:pt x="760" y="45"/>
                </a:cubicBezTo>
                <a:cubicBezTo>
                  <a:pt x="760" y="46"/>
                  <a:pt x="760" y="46"/>
                  <a:pt x="760" y="46"/>
                </a:cubicBezTo>
                <a:cubicBezTo>
                  <a:pt x="763" y="47"/>
                  <a:pt x="765" y="48"/>
                  <a:pt x="768" y="49"/>
                </a:cubicBezTo>
                <a:cubicBezTo>
                  <a:pt x="770" y="51"/>
                  <a:pt x="773" y="52"/>
                  <a:pt x="776" y="54"/>
                </a:cubicBezTo>
                <a:cubicBezTo>
                  <a:pt x="780" y="54"/>
                  <a:pt x="780" y="54"/>
                  <a:pt x="780" y="54"/>
                </a:cubicBezTo>
                <a:cubicBezTo>
                  <a:pt x="776" y="51"/>
                  <a:pt x="772" y="49"/>
                  <a:pt x="769" y="47"/>
                </a:cubicBezTo>
                <a:cubicBezTo>
                  <a:pt x="769" y="47"/>
                  <a:pt x="769" y="47"/>
                  <a:pt x="769" y="47"/>
                </a:cubicBezTo>
                <a:cubicBezTo>
                  <a:pt x="769" y="47"/>
                  <a:pt x="769" y="47"/>
                  <a:pt x="769" y="47"/>
                </a:cubicBezTo>
                <a:cubicBezTo>
                  <a:pt x="766" y="46"/>
                  <a:pt x="764" y="45"/>
                  <a:pt x="762" y="44"/>
                </a:cubicBezTo>
                <a:cubicBezTo>
                  <a:pt x="762" y="43"/>
                  <a:pt x="762" y="43"/>
                  <a:pt x="762" y="43"/>
                </a:cubicBezTo>
                <a:cubicBezTo>
                  <a:pt x="768" y="46"/>
                  <a:pt x="775" y="49"/>
                  <a:pt x="781" y="54"/>
                </a:cubicBezTo>
                <a:cubicBezTo>
                  <a:pt x="784" y="54"/>
                  <a:pt x="784" y="54"/>
                  <a:pt x="784" y="54"/>
                </a:cubicBezTo>
                <a:cubicBezTo>
                  <a:pt x="777" y="48"/>
                  <a:pt x="769" y="44"/>
                  <a:pt x="761" y="40"/>
                </a:cubicBezTo>
                <a:cubicBezTo>
                  <a:pt x="761" y="40"/>
                  <a:pt x="761" y="40"/>
                  <a:pt x="761" y="40"/>
                </a:cubicBezTo>
                <a:cubicBezTo>
                  <a:pt x="761" y="40"/>
                  <a:pt x="761" y="40"/>
                  <a:pt x="761" y="40"/>
                </a:cubicBezTo>
                <a:cubicBezTo>
                  <a:pt x="761" y="40"/>
                  <a:pt x="761" y="40"/>
                  <a:pt x="761" y="40"/>
                </a:cubicBezTo>
                <a:cubicBezTo>
                  <a:pt x="761" y="40"/>
                  <a:pt x="761" y="40"/>
                  <a:pt x="761" y="40"/>
                </a:cubicBezTo>
                <a:cubicBezTo>
                  <a:pt x="760" y="40"/>
                  <a:pt x="760" y="40"/>
                  <a:pt x="760" y="40"/>
                </a:cubicBezTo>
                <a:cubicBezTo>
                  <a:pt x="760" y="40"/>
                  <a:pt x="760" y="40"/>
                  <a:pt x="760" y="40"/>
                </a:cubicBezTo>
                <a:cubicBezTo>
                  <a:pt x="760" y="40"/>
                  <a:pt x="760" y="40"/>
                  <a:pt x="760" y="40"/>
                </a:cubicBezTo>
                <a:cubicBezTo>
                  <a:pt x="760" y="40"/>
                  <a:pt x="760" y="40"/>
                  <a:pt x="760" y="40"/>
                </a:cubicBezTo>
                <a:cubicBezTo>
                  <a:pt x="757" y="39"/>
                  <a:pt x="755" y="39"/>
                  <a:pt x="752" y="38"/>
                </a:cubicBezTo>
                <a:cubicBezTo>
                  <a:pt x="752" y="38"/>
                  <a:pt x="752" y="38"/>
                  <a:pt x="752" y="38"/>
                </a:cubicBezTo>
                <a:cubicBezTo>
                  <a:pt x="751" y="38"/>
                  <a:pt x="751" y="38"/>
                  <a:pt x="751" y="38"/>
                </a:cubicBezTo>
                <a:cubicBezTo>
                  <a:pt x="750" y="37"/>
                  <a:pt x="750" y="37"/>
                  <a:pt x="750" y="37"/>
                </a:cubicBezTo>
                <a:cubicBezTo>
                  <a:pt x="750" y="37"/>
                  <a:pt x="750" y="37"/>
                  <a:pt x="750" y="37"/>
                </a:cubicBezTo>
                <a:cubicBezTo>
                  <a:pt x="746" y="37"/>
                  <a:pt x="743" y="36"/>
                  <a:pt x="739" y="36"/>
                </a:cubicBezTo>
                <a:cubicBezTo>
                  <a:pt x="736" y="35"/>
                  <a:pt x="734" y="35"/>
                  <a:pt x="732" y="35"/>
                </a:cubicBezTo>
                <a:cubicBezTo>
                  <a:pt x="728" y="33"/>
                  <a:pt x="723" y="30"/>
                  <a:pt x="718" y="29"/>
                </a:cubicBezTo>
                <a:cubicBezTo>
                  <a:pt x="715" y="28"/>
                  <a:pt x="712" y="27"/>
                  <a:pt x="708" y="27"/>
                </a:cubicBezTo>
                <a:cubicBezTo>
                  <a:pt x="708" y="27"/>
                  <a:pt x="708" y="27"/>
                  <a:pt x="708" y="27"/>
                </a:cubicBezTo>
                <a:moveTo>
                  <a:pt x="793" y="32"/>
                </a:moveTo>
                <a:cubicBezTo>
                  <a:pt x="792" y="31"/>
                  <a:pt x="791" y="30"/>
                  <a:pt x="789" y="29"/>
                </a:cubicBezTo>
                <a:cubicBezTo>
                  <a:pt x="789" y="28"/>
                  <a:pt x="789" y="28"/>
                  <a:pt x="789" y="28"/>
                </a:cubicBezTo>
                <a:cubicBezTo>
                  <a:pt x="791" y="29"/>
                  <a:pt x="792" y="30"/>
                  <a:pt x="793" y="31"/>
                </a:cubicBezTo>
                <a:cubicBezTo>
                  <a:pt x="793" y="32"/>
                  <a:pt x="793" y="32"/>
                  <a:pt x="793" y="32"/>
                </a:cubicBezTo>
                <a:moveTo>
                  <a:pt x="666" y="24"/>
                </a:moveTo>
                <a:cubicBezTo>
                  <a:pt x="666" y="23"/>
                  <a:pt x="666" y="23"/>
                  <a:pt x="666" y="23"/>
                </a:cubicBezTo>
                <a:cubicBezTo>
                  <a:pt x="671" y="21"/>
                  <a:pt x="676" y="19"/>
                  <a:pt x="681" y="18"/>
                </a:cubicBezTo>
                <a:cubicBezTo>
                  <a:pt x="681" y="18"/>
                  <a:pt x="681" y="18"/>
                  <a:pt x="681" y="18"/>
                </a:cubicBezTo>
                <a:cubicBezTo>
                  <a:pt x="678" y="20"/>
                  <a:pt x="675" y="21"/>
                  <a:pt x="672" y="22"/>
                </a:cubicBezTo>
                <a:cubicBezTo>
                  <a:pt x="669" y="22"/>
                  <a:pt x="668" y="23"/>
                  <a:pt x="666" y="24"/>
                </a:cubicBezTo>
                <a:moveTo>
                  <a:pt x="787" y="28"/>
                </a:moveTo>
                <a:cubicBezTo>
                  <a:pt x="780" y="22"/>
                  <a:pt x="771" y="19"/>
                  <a:pt x="762" y="16"/>
                </a:cubicBezTo>
                <a:cubicBezTo>
                  <a:pt x="762" y="16"/>
                  <a:pt x="762" y="16"/>
                  <a:pt x="762" y="16"/>
                </a:cubicBezTo>
                <a:cubicBezTo>
                  <a:pt x="763" y="16"/>
                  <a:pt x="763" y="16"/>
                  <a:pt x="764" y="16"/>
                </a:cubicBezTo>
                <a:cubicBezTo>
                  <a:pt x="773" y="18"/>
                  <a:pt x="781" y="22"/>
                  <a:pt x="787" y="27"/>
                </a:cubicBezTo>
                <a:cubicBezTo>
                  <a:pt x="787" y="28"/>
                  <a:pt x="787" y="28"/>
                  <a:pt x="787" y="28"/>
                </a:cubicBezTo>
                <a:moveTo>
                  <a:pt x="683" y="18"/>
                </a:moveTo>
                <a:cubicBezTo>
                  <a:pt x="683" y="17"/>
                  <a:pt x="683" y="17"/>
                  <a:pt x="683" y="17"/>
                </a:cubicBezTo>
                <a:cubicBezTo>
                  <a:pt x="684" y="17"/>
                  <a:pt x="685" y="16"/>
                  <a:pt x="686" y="16"/>
                </a:cubicBezTo>
                <a:cubicBezTo>
                  <a:pt x="688" y="15"/>
                  <a:pt x="690" y="14"/>
                  <a:pt x="692" y="14"/>
                </a:cubicBezTo>
                <a:cubicBezTo>
                  <a:pt x="692" y="15"/>
                  <a:pt x="692" y="15"/>
                  <a:pt x="692" y="15"/>
                </a:cubicBezTo>
                <a:cubicBezTo>
                  <a:pt x="689" y="16"/>
                  <a:pt x="686" y="17"/>
                  <a:pt x="683" y="18"/>
                </a:cubicBezTo>
                <a:moveTo>
                  <a:pt x="759" y="16"/>
                </a:moveTo>
                <a:cubicBezTo>
                  <a:pt x="759" y="16"/>
                  <a:pt x="758" y="16"/>
                  <a:pt x="758" y="16"/>
                </a:cubicBezTo>
                <a:cubicBezTo>
                  <a:pt x="756" y="15"/>
                  <a:pt x="754" y="15"/>
                  <a:pt x="752" y="14"/>
                </a:cubicBezTo>
                <a:cubicBezTo>
                  <a:pt x="752" y="13"/>
                  <a:pt x="752" y="13"/>
                  <a:pt x="752" y="13"/>
                </a:cubicBezTo>
                <a:cubicBezTo>
                  <a:pt x="754" y="14"/>
                  <a:pt x="757" y="15"/>
                  <a:pt x="759" y="15"/>
                </a:cubicBezTo>
                <a:cubicBezTo>
                  <a:pt x="759" y="16"/>
                  <a:pt x="759" y="16"/>
                  <a:pt x="759" y="16"/>
                </a:cubicBezTo>
                <a:moveTo>
                  <a:pt x="694" y="14"/>
                </a:moveTo>
                <a:cubicBezTo>
                  <a:pt x="694" y="13"/>
                  <a:pt x="694" y="13"/>
                  <a:pt x="694" y="13"/>
                </a:cubicBezTo>
                <a:cubicBezTo>
                  <a:pt x="698" y="13"/>
                  <a:pt x="702" y="12"/>
                  <a:pt x="706" y="12"/>
                </a:cubicBezTo>
                <a:cubicBezTo>
                  <a:pt x="706" y="12"/>
                  <a:pt x="706" y="12"/>
                  <a:pt x="706" y="12"/>
                </a:cubicBezTo>
                <a:cubicBezTo>
                  <a:pt x="702" y="13"/>
                  <a:pt x="698" y="13"/>
                  <a:pt x="694" y="14"/>
                </a:cubicBezTo>
                <a:moveTo>
                  <a:pt x="750" y="14"/>
                </a:moveTo>
                <a:cubicBezTo>
                  <a:pt x="747" y="13"/>
                  <a:pt x="743" y="12"/>
                  <a:pt x="740" y="12"/>
                </a:cubicBezTo>
                <a:cubicBezTo>
                  <a:pt x="740" y="11"/>
                  <a:pt x="740" y="11"/>
                  <a:pt x="740" y="11"/>
                </a:cubicBezTo>
                <a:cubicBezTo>
                  <a:pt x="741" y="11"/>
                  <a:pt x="742" y="12"/>
                  <a:pt x="743" y="12"/>
                </a:cubicBezTo>
                <a:cubicBezTo>
                  <a:pt x="745" y="12"/>
                  <a:pt x="748" y="12"/>
                  <a:pt x="750" y="13"/>
                </a:cubicBezTo>
                <a:cubicBezTo>
                  <a:pt x="750" y="14"/>
                  <a:pt x="750" y="14"/>
                  <a:pt x="750" y="14"/>
                </a:cubicBezTo>
                <a:moveTo>
                  <a:pt x="708" y="12"/>
                </a:moveTo>
                <a:cubicBezTo>
                  <a:pt x="708" y="12"/>
                  <a:pt x="708" y="12"/>
                  <a:pt x="708" y="12"/>
                </a:cubicBezTo>
                <a:cubicBezTo>
                  <a:pt x="710" y="11"/>
                  <a:pt x="712" y="11"/>
                  <a:pt x="713" y="10"/>
                </a:cubicBezTo>
                <a:cubicBezTo>
                  <a:pt x="715" y="10"/>
                  <a:pt x="716" y="10"/>
                  <a:pt x="717" y="10"/>
                </a:cubicBezTo>
                <a:cubicBezTo>
                  <a:pt x="717" y="11"/>
                  <a:pt x="717" y="11"/>
                  <a:pt x="717" y="11"/>
                </a:cubicBezTo>
                <a:cubicBezTo>
                  <a:pt x="716" y="11"/>
                  <a:pt x="716" y="11"/>
                  <a:pt x="715" y="11"/>
                </a:cubicBezTo>
                <a:cubicBezTo>
                  <a:pt x="715" y="11"/>
                  <a:pt x="715" y="11"/>
                  <a:pt x="715" y="11"/>
                </a:cubicBezTo>
                <a:cubicBezTo>
                  <a:pt x="714" y="11"/>
                  <a:pt x="714" y="11"/>
                  <a:pt x="714" y="11"/>
                </a:cubicBezTo>
                <a:cubicBezTo>
                  <a:pt x="713" y="11"/>
                  <a:pt x="711" y="11"/>
                  <a:pt x="708" y="12"/>
                </a:cubicBezTo>
                <a:moveTo>
                  <a:pt x="719" y="11"/>
                </a:moveTo>
                <a:cubicBezTo>
                  <a:pt x="719" y="10"/>
                  <a:pt x="719" y="10"/>
                  <a:pt x="719" y="10"/>
                </a:cubicBezTo>
                <a:cubicBezTo>
                  <a:pt x="721" y="10"/>
                  <a:pt x="723" y="10"/>
                  <a:pt x="725" y="10"/>
                </a:cubicBezTo>
                <a:cubicBezTo>
                  <a:pt x="729" y="10"/>
                  <a:pt x="734" y="10"/>
                  <a:pt x="738" y="11"/>
                </a:cubicBezTo>
                <a:cubicBezTo>
                  <a:pt x="738" y="11"/>
                  <a:pt x="738" y="11"/>
                  <a:pt x="738" y="11"/>
                </a:cubicBezTo>
                <a:cubicBezTo>
                  <a:pt x="734" y="11"/>
                  <a:pt x="730" y="11"/>
                  <a:pt x="726" y="11"/>
                </a:cubicBezTo>
                <a:cubicBezTo>
                  <a:pt x="724" y="11"/>
                  <a:pt x="721" y="11"/>
                  <a:pt x="719" y="11"/>
                </a:cubicBezTo>
                <a:moveTo>
                  <a:pt x="725" y="8"/>
                </a:moveTo>
                <a:cubicBezTo>
                  <a:pt x="723" y="8"/>
                  <a:pt x="720" y="8"/>
                  <a:pt x="718" y="8"/>
                </a:cubicBezTo>
                <a:cubicBezTo>
                  <a:pt x="716" y="8"/>
                  <a:pt x="714" y="8"/>
                  <a:pt x="713" y="8"/>
                </a:cubicBezTo>
                <a:cubicBezTo>
                  <a:pt x="713" y="8"/>
                  <a:pt x="713" y="8"/>
                  <a:pt x="713" y="8"/>
                </a:cubicBezTo>
                <a:cubicBezTo>
                  <a:pt x="713" y="8"/>
                  <a:pt x="713" y="8"/>
                  <a:pt x="713" y="8"/>
                </a:cubicBezTo>
                <a:cubicBezTo>
                  <a:pt x="713" y="9"/>
                  <a:pt x="713" y="9"/>
                  <a:pt x="713" y="9"/>
                </a:cubicBezTo>
                <a:cubicBezTo>
                  <a:pt x="711" y="9"/>
                  <a:pt x="709" y="9"/>
                  <a:pt x="707" y="10"/>
                </a:cubicBezTo>
                <a:cubicBezTo>
                  <a:pt x="702" y="10"/>
                  <a:pt x="697" y="11"/>
                  <a:pt x="693" y="11"/>
                </a:cubicBezTo>
                <a:cubicBezTo>
                  <a:pt x="693" y="11"/>
                  <a:pt x="693" y="11"/>
                  <a:pt x="693" y="11"/>
                </a:cubicBezTo>
                <a:cubicBezTo>
                  <a:pt x="692" y="11"/>
                  <a:pt x="692" y="12"/>
                  <a:pt x="692" y="12"/>
                </a:cubicBezTo>
                <a:cubicBezTo>
                  <a:pt x="692" y="12"/>
                  <a:pt x="692" y="12"/>
                  <a:pt x="692" y="12"/>
                </a:cubicBezTo>
                <a:cubicBezTo>
                  <a:pt x="692" y="12"/>
                  <a:pt x="692" y="12"/>
                  <a:pt x="692" y="12"/>
                </a:cubicBezTo>
                <a:cubicBezTo>
                  <a:pt x="689" y="12"/>
                  <a:pt x="687" y="13"/>
                  <a:pt x="685" y="14"/>
                </a:cubicBezTo>
                <a:cubicBezTo>
                  <a:pt x="684" y="14"/>
                  <a:pt x="683" y="15"/>
                  <a:pt x="682" y="15"/>
                </a:cubicBezTo>
                <a:cubicBezTo>
                  <a:pt x="676" y="17"/>
                  <a:pt x="671" y="19"/>
                  <a:pt x="666" y="21"/>
                </a:cubicBezTo>
                <a:cubicBezTo>
                  <a:pt x="666" y="21"/>
                  <a:pt x="666" y="21"/>
                  <a:pt x="666" y="21"/>
                </a:cubicBezTo>
                <a:cubicBezTo>
                  <a:pt x="664" y="22"/>
                  <a:pt x="664" y="22"/>
                  <a:pt x="664" y="22"/>
                </a:cubicBezTo>
                <a:cubicBezTo>
                  <a:pt x="664" y="22"/>
                  <a:pt x="664" y="22"/>
                  <a:pt x="664" y="22"/>
                </a:cubicBezTo>
                <a:cubicBezTo>
                  <a:pt x="664" y="22"/>
                  <a:pt x="664" y="22"/>
                  <a:pt x="664" y="22"/>
                </a:cubicBezTo>
                <a:cubicBezTo>
                  <a:pt x="660" y="24"/>
                  <a:pt x="655" y="26"/>
                  <a:pt x="652" y="28"/>
                </a:cubicBezTo>
                <a:cubicBezTo>
                  <a:pt x="652" y="28"/>
                  <a:pt x="652" y="28"/>
                  <a:pt x="652" y="28"/>
                </a:cubicBezTo>
                <a:cubicBezTo>
                  <a:pt x="652" y="28"/>
                  <a:pt x="652" y="28"/>
                  <a:pt x="652" y="28"/>
                </a:cubicBezTo>
                <a:cubicBezTo>
                  <a:pt x="641" y="36"/>
                  <a:pt x="631" y="45"/>
                  <a:pt x="623" y="54"/>
                </a:cubicBezTo>
                <a:cubicBezTo>
                  <a:pt x="625" y="54"/>
                  <a:pt x="625" y="54"/>
                  <a:pt x="625" y="54"/>
                </a:cubicBezTo>
                <a:cubicBezTo>
                  <a:pt x="634" y="45"/>
                  <a:pt x="643" y="37"/>
                  <a:pt x="653" y="30"/>
                </a:cubicBezTo>
                <a:cubicBezTo>
                  <a:pt x="656" y="28"/>
                  <a:pt x="660" y="26"/>
                  <a:pt x="664" y="24"/>
                </a:cubicBezTo>
                <a:cubicBezTo>
                  <a:pt x="664" y="25"/>
                  <a:pt x="664" y="25"/>
                  <a:pt x="664" y="25"/>
                </a:cubicBezTo>
                <a:cubicBezTo>
                  <a:pt x="650" y="32"/>
                  <a:pt x="638" y="43"/>
                  <a:pt x="627" y="54"/>
                </a:cubicBezTo>
                <a:cubicBezTo>
                  <a:pt x="629" y="54"/>
                  <a:pt x="629" y="54"/>
                  <a:pt x="629" y="54"/>
                </a:cubicBezTo>
                <a:cubicBezTo>
                  <a:pt x="640" y="43"/>
                  <a:pt x="652" y="33"/>
                  <a:pt x="665" y="26"/>
                </a:cubicBezTo>
                <a:cubicBezTo>
                  <a:pt x="668" y="25"/>
                  <a:pt x="670" y="24"/>
                  <a:pt x="672" y="24"/>
                </a:cubicBezTo>
                <a:cubicBezTo>
                  <a:pt x="672" y="24"/>
                  <a:pt x="672" y="24"/>
                  <a:pt x="672" y="24"/>
                </a:cubicBezTo>
                <a:cubicBezTo>
                  <a:pt x="672" y="24"/>
                  <a:pt x="672" y="24"/>
                  <a:pt x="672" y="24"/>
                </a:cubicBezTo>
                <a:cubicBezTo>
                  <a:pt x="675" y="23"/>
                  <a:pt x="678" y="22"/>
                  <a:pt x="681" y="21"/>
                </a:cubicBezTo>
                <a:cubicBezTo>
                  <a:pt x="683" y="20"/>
                  <a:pt x="683" y="20"/>
                  <a:pt x="683" y="20"/>
                </a:cubicBezTo>
                <a:cubicBezTo>
                  <a:pt x="686" y="19"/>
                  <a:pt x="689" y="18"/>
                  <a:pt x="693" y="17"/>
                </a:cubicBezTo>
                <a:cubicBezTo>
                  <a:pt x="697" y="16"/>
                  <a:pt x="702" y="15"/>
                  <a:pt x="706" y="14"/>
                </a:cubicBezTo>
                <a:cubicBezTo>
                  <a:pt x="708" y="14"/>
                  <a:pt x="708" y="14"/>
                  <a:pt x="708" y="14"/>
                </a:cubicBezTo>
                <a:cubicBezTo>
                  <a:pt x="710" y="13"/>
                  <a:pt x="713" y="13"/>
                  <a:pt x="715" y="13"/>
                </a:cubicBezTo>
                <a:cubicBezTo>
                  <a:pt x="716" y="13"/>
                  <a:pt x="716" y="13"/>
                  <a:pt x="717" y="13"/>
                </a:cubicBezTo>
                <a:cubicBezTo>
                  <a:pt x="717" y="13"/>
                  <a:pt x="717" y="13"/>
                  <a:pt x="717" y="13"/>
                </a:cubicBezTo>
                <a:cubicBezTo>
                  <a:pt x="718" y="13"/>
                  <a:pt x="718" y="13"/>
                  <a:pt x="718" y="13"/>
                </a:cubicBezTo>
                <a:cubicBezTo>
                  <a:pt x="719" y="13"/>
                  <a:pt x="719" y="13"/>
                  <a:pt x="719" y="13"/>
                </a:cubicBezTo>
                <a:cubicBezTo>
                  <a:pt x="719" y="13"/>
                  <a:pt x="719" y="13"/>
                  <a:pt x="719" y="13"/>
                </a:cubicBezTo>
                <a:cubicBezTo>
                  <a:pt x="721" y="13"/>
                  <a:pt x="724" y="13"/>
                  <a:pt x="726" y="13"/>
                </a:cubicBezTo>
                <a:cubicBezTo>
                  <a:pt x="730" y="13"/>
                  <a:pt x="734" y="13"/>
                  <a:pt x="738" y="13"/>
                </a:cubicBezTo>
                <a:cubicBezTo>
                  <a:pt x="742" y="14"/>
                  <a:pt x="746" y="15"/>
                  <a:pt x="750" y="16"/>
                </a:cubicBezTo>
                <a:cubicBezTo>
                  <a:pt x="750" y="16"/>
                  <a:pt x="750" y="16"/>
                  <a:pt x="750" y="16"/>
                </a:cubicBezTo>
                <a:cubicBezTo>
                  <a:pt x="751" y="16"/>
                  <a:pt x="751" y="16"/>
                  <a:pt x="751" y="16"/>
                </a:cubicBezTo>
                <a:cubicBezTo>
                  <a:pt x="751" y="16"/>
                  <a:pt x="751" y="16"/>
                  <a:pt x="751" y="16"/>
                </a:cubicBezTo>
                <a:cubicBezTo>
                  <a:pt x="752" y="16"/>
                  <a:pt x="752" y="16"/>
                  <a:pt x="752" y="16"/>
                </a:cubicBezTo>
                <a:cubicBezTo>
                  <a:pt x="752" y="16"/>
                  <a:pt x="752" y="16"/>
                  <a:pt x="752" y="16"/>
                </a:cubicBezTo>
                <a:cubicBezTo>
                  <a:pt x="754" y="17"/>
                  <a:pt x="756" y="17"/>
                  <a:pt x="758" y="18"/>
                </a:cubicBezTo>
                <a:cubicBezTo>
                  <a:pt x="758" y="18"/>
                  <a:pt x="758" y="18"/>
                  <a:pt x="758" y="18"/>
                </a:cubicBezTo>
                <a:cubicBezTo>
                  <a:pt x="758" y="18"/>
                  <a:pt x="758" y="18"/>
                  <a:pt x="758" y="18"/>
                </a:cubicBezTo>
                <a:cubicBezTo>
                  <a:pt x="759" y="18"/>
                  <a:pt x="759" y="18"/>
                  <a:pt x="759" y="18"/>
                </a:cubicBezTo>
                <a:cubicBezTo>
                  <a:pt x="759" y="18"/>
                  <a:pt x="759" y="18"/>
                  <a:pt x="759" y="18"/>
                </a:cubicBezTo>
                <a:cubicBezTo>
                  <a:pt x="759" y="18"/>
                  <a:pt x="759" y="18"/>
                  <a:pt x="759" y="18"/>
                </a:cubicBezTo>
                <a:cubicBezTo>
                  <a:pt x="760" y="18"/>
                  <a:pt x="760" y="18"/>
                  <a:pt x="760" y="18"/>
                </a:cubicBezTo>
                <a:cubicBezTo>
                  <a:pt x="760" y="18"/>
                  <a:pt x="760" y="18"/>
                  <a:pt x="760" y="18"/>
                </a:cubicBezTo>
                <a:cubicBezTo>
                  <a:pt x="761" y="18"/>
                  <a:pt x="761" y="18"/>
                  <a:pt x="761" y="18"/>
                </a:cubicBezTo>
                <a:cubicBezTo>
                  <a:pt x="771" y="20"/>
                  <a:pt x="780" y="25"/>
                  <a:pt x="788" y="31"/>
                </a:cubicBezTo>
                <a:cubicBezTo>
                  <a:pt x="788" y="31"/>
                  <a:pt x="788" y="31"/>
                  <a:pt x="788" y="31"/>
                </a:cubicBezTo>
                <a:cubicBezTo>
                  <a:pt x="790" y="32"/>
                  <a:pt x="791" y="34"/>
                  <a:pt x="793" y="35"/>
                </a:cubicBezTo>
                <a:cubicBezTo>
                  <a:pt x="793" y="35"/>
                  <a:pt x="793" y="35"/>
                  <a:pt x="793" y="35"/>
                </a:cubicBezTo>
                <a:cubicBezTo>
                  <a:pt x="794" y="36"/>
                  <a:pt x="794" y="36"/>
                  <a:pt x="794" y="36"/>
                </a:cubicBezTo>
                <a:cubicBezTo>
                  <a:pt x="794" y="36"/>
                  <a:pt x="794" y="36"/>
                  <a:pt x="794" y="36"/>
                </a:cubicBezTo>
                <a:cubicBezTo>
                  <a:pt x="794" y="36"/>
                  <a:pt x="794" y="36"/>
                  <a:pt x="794" y="36"/>
                </a:cubicBezTo>
                <a:cubicBezTo>
                  <a:pt x="795" y="37"/>
                  <a:pt x="795" y="37"/>
                  <a:pt x="795" y="37"/>
                </a:cubicBezTo>
                <a:cubicBezTo>
                  <a:pt x="795" y="37"/>
                  <a:pt x="795" y="37"/>
                  <a:pt x="795" y="37"/>
                </a:cubicBezTo>
                <a:cubicBezTo>
                  <a:pt x="800" y="42"/>
                  <a:pt x="805" y="48"/>
                  <a:pt x="809" y="54"/>
                </a:cubicBezTo>
                <a:cubicBezTo>
                  <a:pt x="811" y="54"/>
                  <a:pt x="811" y="54"/>
                  <a:pt x="811" y="54"/>
                </a:cubicBezTo>
                <a:cubicBezTo>
                  <a:pt x="807" y="47"/>
                  <a:pt x="802" y="41"/>
                  <a:pt x="796" y="35"/>
                </a:cubicBezTo>
                <a:cubicBezTo>
                  <a:pt x="796" y="33"/>
                  <a:pt x="796" y="33"/>
                  <a:pt x="796" y="33"/>
                </a:cubicBezTo>
                <a:cubicBezTo>
                  <a:pt x="796" y="34"/>
                  <a:pt x="797" y="34"/>
                  <a:pt x="797" y="34"/>
                </a:cubicBezTo>
                <a:cubicBezTo>
                  <a:pt x="803" y="41"/>
                  <a:pt x="808" y="47"/>
                  <a:pt x="812" y="54"/>
                </a:cubicBezTo>
                <a:cubicBezTo>
                  <a:pt x="814" y="54"/>
                  <a:pt x="814" y="54"/>
                  <a:pt x="814" y="54"/>
                </a:cubicBezTo>
                <a:cubicBezTo>
                  <a:pt x="811" y="46"/>
                  <a:pt x="804" y="39"/>
                  <a:pt x="799" y="33"/>
                </a:cubicBezTo>
                <a:cubicBezTo>
                  <a:pt x="799" y="33"/>
                  <a:pt x="799" y="33"/>
                  <a:pt x="799" y="33"/>
                </a:cubicBezTo>
                <a:cubicBezTo>
                  <a:pt x="799" y="33"/>
                  <a:pt x="799" y="33"/>
                  <a:pt x="799" y="33"/>
                </a:cubicBezTo>
                <a:cubicBezTo>
                  <a:pt x="798" y="32"/>
                  <a:pt x="797" y="31"/>
                  <a:pt x="796" y="31"/>
                </a:cubicBezTo>
                <a:cubicBezTo>
                  <a:pt x="795" y="30"/>
                  <a:pt x="795" y="30"/>
                  <a:pt x="795" y="30"/>
                </a:cubicBezTo>
                <a:cubicBezTo>
                  <a:pt x="795" y="30"/>
                  <a:pt x="795" y="30"/>
                  <a:pt x="795" y="30"/>
                </a:cubicBezTo>
                <a:cubicBezTo>
                  <a:pt x="795" y="30"/>
                  <a:pt x="795" y="30"/>
                  <a:pt x="795" y="30"/>
                </a:cubicBezTo>
                <a:cubicBezTo>
                  <a:pt x="795" y="30"/>
                  <a:pt x="795" y="30"/>
                  <a:pt x="795" y="30"/>
                </a:cubicBezTo>
                <a:cubicBezTo>
                  <a:pt x="793" y="28"/>
                  <a:pt x="793" y="28"/>
                  <a:pt x="793" y="28"/>
                </a:cubicBezTo>
                <a:cubicBezTo>
                  <a:pt x="793" y="28"/>
                  <a:pt x="793" y="28"/>
                  <a:pt x="793" y="28"/>
                </a:cubicBezTo>
                <a:cubicBezTo>
                  <a:pt x="792" y="28"/>
                  <a:pt x="791" y="27"/>
                  <a:pt x="789" y="26"/>
                </a:cubicBezTo>
                <a:cubicBezTo>
                  <a:pt x="789" y="26"/>
                  <a:pt x="789" y="26"/>
                  <a:pt x="789" y="26"/>
                </a:cubicBezTo>
                <a:cubicBezTo>
                  <a:pt x="789" y="25"/>
                  <a:pt x="789" y="25"/>
                  <a:pt x="789" y="25"/>
                </a:cubicBezTo>
                <a:cubicBezTo>
                  <a:pt x="787" y="24"/>
                  <a:pt x="787" y="24"/>
                  <a:pt x="787" y="24"/>
                </a:cubicBezTo>
                <a:cubicBezTo>
                  <a:pt x="787" y="24"/>
                  <a:pt x="787" y="24"/>
                  <a:pt x="787" y="24"/>
                </a:cubicBezTo>
                <a:cubicBezTo>
                  <a:pt x="781" y="20"/>
                  <a:pt x="773" y="16"/>
                  <a:pt x="764" y="14"/>
                </a:cubicBezTo>
                <a:cubicBezTo>
                  <a:pt x="764" y="14"/>
                  <a:pt x="764" y="14"/>
                  <a:pt x="764" y="14"/>
                </a:cubicBezTo>
                <a:cubicBezTo>
                  <a:pt x="764" y="14"/>
                  <a:pt x="764" y="14"/>
                  <a:pt x="764" y="14"/>
                </a:cubicBezTo>
                <a:cubicBezTo>
                  <a:pt x="763" y="14"/>
                  <a:pt x="762" y="14"/>
                  <a:pt x="761" y="14"/>
                </a:cubicBezTo>
                <a:cubicBezTo>
                  <a:pt x="761" y="14"/>
                  <a:pt x="761" y="14"/>
                  <a:pt x="761" y="14"/>
                </a:cubicBezTo>
                <a:cubicBezTo>
                  <a:pt x="761" y="14"/>
                  <a:pt x="761" y="14"/>
                  <a:pt x="761" y="14"/>
                </a:cubicBezTo>
                <a:cubicBezTo>
                  <a:pt x="760" y="14"/>
                  <a:pt x="760" y="14"/>
                  <a:pt x="760" y="14"/>
                </a:cubicBezTo>
                <a:cubicBezTo>
                  <a:pt x="760" y="14"/>
                  <a:pt x="760" y="14"/>
                  <a:pt x="760" y="13"/>
                </a:cubicBezTo>
                <a:cubicBezTo>
                  <a:pt x="757" y="13"/>
                  <a:pt x="754" y="12"/>
                  <a:pt x="751" y="11"/>
                </a:cubicBezTo>
                <a:cubicBezTo>
                  <a:pt x="749" y="10"/>
                  <a:pt x="746" y="10"/>
                  <a:pt x="743" y="10"/>
                </a:cubicBezTo>
                <a:cubicBezTo>
                  <a:pt x="743" y="10"/>
                  <a:pt x="743" y="10"/>
                  <a:pt x="743" y="10"/>
                </a:cubicBezTo>
                <a:cubicBezTo>
                  <a:pt x="742" y="10"/>
                  <a:pt x="741" y="9"/>
                  <a:pt x="740" y="9"/>
                </a:cubicBezTo>
                <a:cubicBezTo>
                  <a:pt x="740" y="9"/>
                  <a:pt x="740" y="9"/>
                  <a:pt x="740" y="9"/>
                </a:cubicBezTo>
                <a:cubicBezTo>
                  <a:pt x="739" y="9"/>
                  <a:pt x="739" y="9"/>
                  <a:pt x="739" y="9"/>
                </a:cubicBezTo>
                <a:cubicBezTo>
                  <a:pt x="738" y="9"/>
                  <a:pt x="738" y="9"/>
                  <a:pt x="738" y="9"/>
                </a:cubicBezTo>
                <a:cubicBezTo>
                  <a:pt x="738" y="9"/>
                  <a:pt x="738" y="9"/>
                  <a:pt x="738" y="9"/>
                </a:cubicBezTo>
                <a:cubicBezTo>
                  <a:pt x="734" y="8"/>
                  <a:pt x="729" y="8"/>
                  <a:pt x="725" y="8"/>
                </a:cubicBezTo>
                <a:moveTo>
                  <a:pt x="451" y="50"/>
                </a:moveTo>
                <a:cubicBezTo>
                  <a:pt x="451" y="48"/>
                  <a:pt x="451" y="48"/>
                  <a:pt x="451" y="48"/>
                </a:cubicBezTo>
                <a:cubicBezTo>
                  <a:pt x="456" y="50"/>
                  <a:pt x="462" y="49"/>
                  <a:pt x="467" y="50"/>
                </a:cubicBezTo>
                <a:cubicBezTo>
                  <a:pt x="467" y="51"/>
                  <a:pt x="467" y="51"/>
                  <a:pt x="467" y="51"/>
                </a:cubicBezTo>
                <a:cubicBezTo>
                  <a:pt x="462" y="51"/>
                  <a:pt x="456" y="50"/>
                  <a:pt x="451" y="50"/>
                </a:cubicBezTo>
                <a:cubicBezTo>
                  <a:pt x="451" y="50"/>
                  <a:pt x="451" y="50"/>
                  <a:pt x="451" y="50"/>
                </a:cubicBezTo>
                <a:cubicBezTo>
                  <a:pt x="451" y="50"/>
                  <a:pt x="451" y="50"/>
                  <a:pt x="451" y="50"/>
                </a:cubicBezTo>
                <a:cubicBezTo>
                  <a:pt x="451" y="50"/>
                  <a:pt x="451" y="50"/>
                  <a:pt x="451" y="50"/>
                </a:cubicBezTo>
                <a:moveTo>
                  <a:pt x="516" y="41"/>
                </a:moveTo>
                <a:cubicBezTo>
                  <a:pt x="516" y="40"/>
                  <a:pt x="516" y="40"/>
                  <a:pt x="516" y="40"/>
                </a:cubicBezTo>
                <a:cubicBezTo>
                  <a:pt x="516" y="40"/>
                  <a:pt x="516" y="40"/>
                  <a:pt x="516" y="40"/>
                </a:cubicBezTo>
                <a:cubicBezTo>
                  <a:pt x="517" y="40"/>
                  <a:pt x="517" y="40"/>
                  <a:pt x="517" y="40"/>
                </a:cubicBezTo>
                <a:cubicBezTo>
                  <a:pt x="517" y="40"/>
                  <a:pt x="517" y="40"/>
                  <a:pt x="517" y="40"/>
                </a:cubicBezTo>
                <a:cubicBezTo>
                  <a:pt x="517" y="40"/>
                  <a:pt x="518" y="40"/>
                  <a:pt x="518" y="40"/>
                </a:cubicBezTo>
                <a:cubicBezTo>
                  <a:pt x="518" y="41"/>
                  <a:pt x="518" y="41"/>
                  <a:pt x="518" y="41"/>
                </a:cubicBezTo>
                <a:cubicBezTo>
                  <a:pt x="516" y="41"/>
                  <a:pt x="516" y="41"/>
                  <a:pt x="516" y="41"/>
                </a:cubicBezTo>
                <a:moveTo>
                  <a:pt x="496" y="40"/>
                </a:moveTo>
                <a:cubicBezTo>
                  <a:pt x="496" y="39"/>
                  <a:pt x="496" y="39"/>
                  <a:pt x="496" y="39"/>
                </a:cubicBezTo>
                <a:cubicBezTo>
                  <a:pt x="496" y="39"/>
                  <a:pt x="497" y="38"/>
                  <a:pt x="498" y="38"/>
                </a:cubicBezTo>
                <a:cubicBezTo>
                  <a:pt x="498" y="39"/>
                  <a:pt x="498" y="39"/>
                  <a:pt x="498" y="39"/>
                </a:cubicBezTo>
                <a:cubicBezTo>
                  <a:pt x="497" y="39"/>
                  <a:pt x="496" y="39"/>
                  <a:pt x="496" y="40"/>
                </a:cubicBezTo>
                <a:moveTo>
                  <a:pt x="514" y="38"/>
                </a:moveTo>
                <a:cubicBezTo>
                  <a:pt x="514" y="37"/>
                  <a:pt x="513" y="37"/>
                  <a:pt x="512" y="36"/>
                </a:cubicBezTo>
                <a:cubicBezTo>
                  <a:pt x="512" y="36"/>
                  <a:pt x="512" y="36"/>
                  <a:pt x="512" y="36"/>
                </a:cubicBezTo>
                <a:cubicBezTo>
                  <a:pt x="513" y="36"/>
                  <a:pt x="514" y="36"/>
                  <a:pt x="514" y="37"/>
                </a:cubicBezTo>
                <a:cubicBezTo>
                  <a:pt x="514" y="38"/>
                  <a:pt x="514" y="38"/>
                  <a:pt x="514" y="38"/>
                </a:cubicBezTo>
                <a:moveTo>
                  <a:pt x="500" y="38"/>
                </a:moveTo>
                <a:cubicBezTo>
                  <a:pt x="500" y="37"/>
                  <a:pt x="500" y="37"/>
                  <a:pt x="500" y="37"/>
                </a:cubicBezTo>
                <a:cubicBezTo>
                  <a:pt x="500" y="37"/>
                  <a:pt x="501" y="37"/>
                  <a:pt x="502" y="36"/>
                </a:cubicBezTo>
                <a:cubicBezTo>
                  <a:pt x="504" y="36"/>
                  <a:pt x="507" y="36"/>
                  <a:pt x="510" y="36"/>
                </a:cubicBezTo>
                <a:cubicBezTo>
                  <a:pt x="510" y="36"/>
                  <a:pt x="510" y="36"/>
                  <a:pt x="510" y="36"/>
                </a:cubicBezTo>
                <a:cubicBezTo>
                  <a:pt x="506" y="36"/>
                  <a:pt x="503" y="36"/>
                  <a:pt x="500" y="38"/>
                </a:cubicBezTo>
                <a:moveTo>
                  <a:pt x="470" y="51"/>
                </a:moveTo>
                <a:cubicBezTo>
                  <a:pt x="471" y="51"/>
                  <a:pt x="471" y="51"/>
                  <a:pt x="471" y="51"/>
                </a:cubicBezTo>
                <a:cubicBezTo>
                  <a:pt x="472" y="49"/>
                  <a:pt x="472" y="49"/>
                  <a:pt x="472" y="49"/>
                </a:cubicBezTo>
                <a:cubicBezTo>
                  <a:pt x="472" y="49"/>
                  <a:pt x="472" y="49"/>
                  <a:pt x="472" y="49"/>
                </a:cubicBezTo>
                <a:cubicBezTo>
                  <a:pt x="472" y="48"/>
                  <a:pt x="472" y="48"/>
                  <a:pt x="472" y="48"/>
                </a:cubicBezTo>
                <a:cubicBezTo>
                  <a:pt x="471" y="47"/>
                  <a:pt x="471" y="45"/>
                  <a:pt x="471" y="43"/>
                </a:cubicBezTo>
                <a:cubicBezTo>
                  <a:pt x="471" y="41"/>
                  <a:pt x="471" y="38"/>
                  <a:pt x="472" y="36"/>
                </a:cubicBezTo>
                <a:cubicBezTo>
                  <a:pt x="472" y="36"/>
                  <a:pt x="473" y="35"/>
                  <a:pt x="473" y="35"/>
                </a:cubicBezTo>
                <a:cubicBezTo>
                  <a:pt x="473" y="39"/>
                  <a:pt x="473" y="39"/>
                  <a:pt x="473" y="39"/>
                </a:cubicBezTo>
                <a:cubicBezTo>
                  <a:pt x="473" y="39"/>
                  <a:pt x="473" y="39"/>
                  <a:pt x="473" y="39"/>
                </a:cubicBezTo>
                <a:cubicBezTo>
                  <a:pt x="472" y="40"/>
                  <a:pt x="472" y="40"/>
                  <a:pt x="472" y="40"/>
                </a:cubicBezTo>
                <a:cubicBezTo>
                  <a:pt x="472" y="40"/>
                  <a:pt x="472" y="42"/>
                  <a:pt x="472" y="43"/>
                </a:cubicBezTo>
                <a:cubicBezTo>
                  <a:pt x="472" y="44"/>
                  <a:pt x="472" y="45"/>
                  <a:pt x="473" y="46"/>
                </a:cubicBezTo>
                <a:cubicBezTo>
                  <a:pt x="473" y="52"/>
                  <a:pt x="473" y="52"/>
                  <a:pt x="473" y="52"/>
                </a:cubicBezTo>
                <a:cubicBezTo>
                  <a:pt x="472" y="52"/>
                  <a:pt x="470" y="52"/>
                  <a:pt x="469" y="52"/>
                </a:cubicBezTo>
                <a:cubicBezTo>
                  <a:pt x="469" y="50"/>
                  <a:pt x="469" y="50"/>
                  <a:pt x="469" y="50"/>
                </a:cubicBezTo>
                <a:cubicBezTo>
                  <a:pt x="470" y="51"/>
                  <a:pt x="470" y="51"/>
                  <a:pt x="470" y="51"/>
                </a:cubicBezTo>
                <a:moveTo>
                  <a:pt x="520" y="41"/>
                </a:moveTo>
                <a:cubicBezTo>
                  <a:pt x="520" y="39"/>
                  <a:pt x="520" y="39"/>
                  <a:pt x="520" y="39"/>
                </a:cubicBezTo>
                <a:cubicBezTo>
                  <a:pt x="522" y="37"/>
                  <a:pt x="524" y="35"/>
                  <a:pt x="524" y="32"/>
                </a:cubicBezTo>
                <a:cubicBezTo>
                  <a:pt x="524" y="35"/>
                  <a:pt x="524" y="35"/>
                  <a:pt x="524" y="35"/>
                </a:cubicBezTo>
                <a:cubicBezTo>
                  <a:pt x="523" y="38"/>
                  <a:pt x="522" y="40"/>
                  <a:pt x="520" y="41"/>
                </a:cubicBezTo>
                <a:moveTo>
                  <a:pt x="516" y="22"/>
                </a:moveTo>
                <a:cubicBezTo>
                  <a:pt x="516" y="20"/>
                  <a:pt x="516" y="20"/>
                  <a:pt x="516" y="20"/>
                </a:cubicBezTo>
                <a:cubicBezTo>
                  <a:pt x="517" y="20"/>
                  <a:pt x="517" y="20"/>
                  <a:pt x="517" y="20"/>
                </a:cubicBezTo>
                <a:cubicBezTo>
                  <a:pt x="517" y="20"/>
                  <a:pt x="517" y="20"/>
                  <a:pt x="517" y="20"/>
                </a:cubicBezTo>
                <a:cubicBezTo>
                  <a:pt x="517" y="20"/>
                  <a:pt x="517" y="20"/>
                  <a:pt x="517" y="20"/>
                </a:cubicBezTo>
                <a:cubicBezTo>
                  <a:pt x="517" y="20"/>
                  <a:pt x="518" y="20"/>
                  <a:pt x="518" y="20"/>
                </a:cubicBezTo>
                <a:cubicBezTo>
                  <a:pt x="518" y="22"/>
                  <a:pt x="518" y="22"/>
                  <a:pt x="518" y="22"/>
                </a:cubicBezTo>
                <a:cubicBezTo>
                  <a:pt x="517" y="22"/>
                  <a:pt x="517" y="22"/>
                  <a:pt x="517" y="22"/>
                </a:cubicBezTo>
                <a:cubicBezTo>
                  <a:pt x="517" y="22"/>
                  <a:pt x="517" y="22"/>
                  <a:pt x="516" y="22"/>
                </a:cubicBezTo>
                <a:moveTo>
                  <a:pt x="520" y="21"/>
                </a:moveTo>
                <a:cubicBezTo>
                  <a:pt x="520" y="20"/>
                  <a:pt x="520" y="20"/>
                  <a:pt x="520" y="20"/>
                </a:cubicBezTo>
                <a:cubicBezTo>
                  <a:pt x="520" y="20"/>
                  <a:pt x="521" y="21"/>
                  <a:pt x="521" y="21"/>
                </a:cubicBezTo>
                <a:cubicBezTo>
                  <a:pt x="522" y="21"/>
                  <a:pt x="523" y="21"/>
                  <a:pt x="524" y="22"/>
                </a:cubicBezTo>
                <a:cubicBezTo>
                  <a:pt x="524" y="22"/>
                  <a:pt x="524" y="22"/>
                  <a:pt x="524" y="22"/>
                </a:cubicBezTo>
                <a:cubicBezTo>
                  <a:pt x="524" y="22"/>
                  <a:pt x="524" y="22"/>
                  <a:pt x="524" y="22"/>
                </a:cubicBezTo>
                <a:cubicBezTo>
                  <a:pt x="524" y="22"/>
                  <a:pt x="524" y="22"/>
                  <a:pt x="524" y="22"/>
                </a:cubicBezTo>
                <a:cubicBezTo>
                  <a:pt x="524" y="25"/>
                  <a:pt x="524" y="25"/>
                  <a:pt x="524" y="25"/>
                </a:cubicBezTo>
                <a:cubicBezTo>
                  <a:pt x="524" y="25"/>
                  <a:pt x="524" y="25"/>
                  <a:pt x="524" y="25"/>
                </a:cubicBezTo>
                <a:cubicBezTo>
                  <a:pt x="524" y="24"/>
                  <a:pt x="523" y="23"/>
                  <a:pt x="522" y="22"/>
                </a:cubicBezTo>
                <a:cubicBezTo>
                  <a:pt x="522" y="22"/>
                  <a:pt x="522" y="22"/>
                  <a:pt x="522" y="22"/>
                </a:cubicBezTo>
                <a:cubicBezTo>
                  <a:pt x="522" y="22"/>
                  <a:pt x="522" y="22"/>
                  <a:pt x="522" y="22"/>
                </a:cubicBezTo>
                <a:cubicBezTo>
                  <a:pt x="521" y="21"/>
                  <a:pt x="521" y="21"/>
                  <a:pt x="520" y="21"/>
                </a:cubicBezTo>
                <a:cubicBezTo>
                  <a:pt x="520" y="21"/>
                  <a:pt x="520" y="21"/>
                  <a:pt x="520" y="21"/>
                </a:cubicBezTo>
                <a:moveTo>
                  <a:pt x="451" y="29"/>
                </a:moveTo>
                <a:cubicBezTo>
                  <a:pt x="451" y="27"/>
                  <a:pt x="451" y="27"/>
                  <a:pt x="451" y="27"/>
                </a:cubicBezTo>
                <a:cubicBezTo>
                  <a:pt x="454" y="23"/>
                  <a:pt x="459" y="20"/>
                  <a:pt x="464" y="20"/>
                </a:cubicBezTo>
                <a:cubicBezTo>
                  <a:pt x="464" y="20"/>
                  <a:pt x="464" y="20"/>
                  <a:pt x="464" y="20"/>
                </a:cubicBezTo>
                <a:cubicBezTo>
                  <a:pt x="464" y="20"/>
                  <a:pt x="464" y="20"/>
                  <a:pt x="464" y="20"/>
                </a:cubicBezTo>
                <a:cubicBezTo>
                  <a:pt x="465" y="20"/>
                  <a:pt x="465" y="20"/>
                  <a:pt x="465" y="20"/>
                </a:cubicBezTo>
                <a:cubicBezTo>
                  <a:pt x="465" y="20"/>
                  <a:pt x="465" y="20"/>
                  <a:pt x="465" y="20"/>
                </a:cubicBezTo>
                <a:cubicBezTo>
                  <a:pt x="466" y="20"/>
                  <a:pt x="467" y="20"/>
                  <a:pt x="467" y="20"/>
                </a:cubicBezTo>
                <a:cubicBezTo>
                  <a:pt x="467" y="21"/>
                  <a:pt x="467" y="21"/>
                  <a:pt x="467" y="21"/>
                </a:cubicBezTo>
                <a:cubicBezTo>
                  <a:pt x="466" y="21"/>
                  <a:pt x="465" y="20"/>
                  <a:pt x="464" y="20"/>
                </a:cubicBezTo>
                <a:cubicBezTo>
                  <a:pt x="464" y="20"/>
                  <a:pt x="464" y="20"/>
                  <a:pt x="464" y="20"/>
                </a:cubicBezTo>
                <a:cubicBezTo>
                  <a:pt x="463" y="20"/>
                  <a:pt x="462" y="20"/>
                  <a:pt x="461" y="21"/>
                </a:cubicBezTo>
                <a:cubicBezTo>
                  <a:pt x="457" y="23"/>
                  <a:pt x="453" y="25"/>
                  <a:pt x="451" y="29"/>
                </a:cubicBezTo>
                <a:moveTo>
                  <a:pt x="470" y="20"/>
                </a:moveTo>
                <a:cubicBezTo>
                  <a:pt x="471" y="20"/>
                  <a:pt x="472" y="20"/>
                  <a:pt x="473" y="19"/>
                </a:cubicBezTo>
                <a:cubicBezTo>
                  <a:pt x="473" y="21"/>
                  <a:pt x="473" y="21"/>
                  <a:pt x="473" y="21"/>
                </a:cubicBezTo>
                <a:cubicBezTo>
                  <a:pt x="473" y="21"/>
                  <a:pt x="473" y="21"/>
                  <a:pt x="473" y="21"/>
                </a:cubicBezTo>
                <a:cubicBezTo>
                  <a:pt x="473" y="21"/>
                  <a:pt x="473" y="21"/>
                  <a:pt x="473" y="21"/>
                </a:cubicBezTo>
                <a:cubicBezTo>
                  <a:pt x="472" y="21"/>
                  <a:pt x="472" y="21"/>
                  <a:pt x="472" y="21"/>
                </a:cubicBezTo>
                <a:cubicBezTo>
                  <a:pt x="472" y="22"/>
                  <a:pt x="471" y="22"/>
                  <a:pt x="470" y="22"/>
                </a:cubicBezTo>
                <a:cubicBezTo>
                  <a:pt x="470" y="22"/>
                  <a:pt x="470" y="22"/>
                  <a:pt x="470" y="22"/>
                </a:cubicBezTo>
                <a:cubicBezTo>
                  <a:pt x="470" y="22"/>
                  <a:pt x="470" y="22"/>
                  <a:pt x="469" y="22"/>
                </a:cubicBezTo>
                <a:cubicBezTo>
                  <a:pt x="469" y="20"/>
                  <a:pt x="469" y="20"/>
                  <a:pt x="469" y="20"/>
                </a:cubicBezTo>
                <a:cubicBezTo>
                  <a:pt x="470" y="20"/>
                  <a:pt x="470" y="20"/>
                  <a:pt x="470" y="20"/>
                </a:cubicBezTo>
                <a:cubicBezTo>
                  <a:pt x="470" y="20"/>
                  <a:pt x="470" y="20"/>
                  <a:pt x="470" y="20"/>
                </a:cubicBezTo>
                <a:moveTo>
                  <a:pt x="514" y="21"/>
                </a:moveTo>
                <a:cubicBezTo>
                  <a:pt x="514" y="20"/>
                  <a:pt x="513" y="19"/>
                  <a:pt x="512" y="19"/>
                </a:cubicBezTo>
                <a:cubicBezTo>
                  <a:pt x="512" y="18"/>
                  <a:pt x="512" y="18"/>
                  <a:pt x="512" y="18"/>
                </a:cubicBezTo>
                <a:cubicBezTo>
                  <a:pt x="513" y="18"/>
                  <a:pt x="514" y="19"/>
                  <a:pt x="514" y="19"/>
                </a:cubicBezTo>
                <a:cubicBezTo>
                  <a:pt x="514" y="21"/>
                  <a:pt x="514" y="21"/>
                  <a:pt x="514" y="21"/>
                </a:cubicBezTo>
                <a:moveTo>
                  <a:pt x="484" y="52"/>
                </a:moveTo>
                <a:cubicBezTo>
                  <a:pt x="476" y="49"/>
                  <a:pt x="476" y="49"/>
                  <a:pt x="476" y="49"/>
                </a:cubicBezTo>
                <a:cubicBezTo>
                  <a:pt x="476" y="49"/>
                  <a:pt x="475" y="47"/>
                  <a:pt x="475" y="46"/>
                </a:cubicBezTo>
                <a:cubicBezTo>
                  <a:pt x="475" y="46"/>
                  <a:pt x="475" y="46"/>
                  <a:pt x="475" y="46"/>
                </a:cubicBezTo>
                <a:cubicBezTo>
                  <a:pt x="475" y="46"/>
                  <a:pt x="475" y="46"/>
                  <a:pt x="475" y="46"/>
                </a:cubicBezTo>
                <a:cubicBezTo>
                  <a:pt x="474" y="45"/>
                  <a:pt x="474" y="44"/>
                  <a:pt x="474" y="43"/>
                </a:cubicBezTo>
                <a:cubicBezTo>
                  <a:pt x="474" y="42"/>
                  <a:pt x="474" y="41"/>
                  <a:pt x="474" y="40"/>
                </a:cubicBezTo>
                <a:cubicBezTo>
                  <a:pt x="475" y="40"/>
                  <a:pt x="475" y="40"/>
                  <a:pt x="475" y="40"/>
                </a:cubicBezTo>
                <a:cubicBezTo>
                  <a:pt x="475" y="40"/>
                  <a:pt x="475" y="40"/>
                  <a:pt x="475" y="40"/>
                </a:cubicBezTo>
                <a:cubicBezTo>
                  <a:pt x="475" y="39"/>
                  <a:pt x="475" y="39"/>
                  <a:pt x="475" y="39"/>
                </a:cubicBezTo>
                <a:cubicBezTo>
                  <a:pt x="476" y="37"/>
                  <a:pt x="478" y="35"/>
                  <a:pt x="480" y="34"/>
                </a:cubicBezTo>
                <a:cubicBezTo>
                  <a:pt x="483" y="32"/>
                  <a:pt x="485" y="31"/>
                  <a:pt x="488" y="30"/>
                </a:cubicBezTo>
                <a:cubicBezTo>
                  <a:pt x="489" y="30"/>
                  <a:pt x="489" y="30"/>
                  <a:pt x="489" y="30"/>
                </a:cubicBezTo>
                <a:cubicBezTo>
                  <a:pt x="489" y="29"/>
                  <a:pt x="489" y="29"/>
                  <a:pt x="489" y="29"/>
                </a:cubicBezTo>
                <a:cubicBezTo>
                  <a:pt x="489" y="28"/>
                  <a:pt x="488" y="28"/>
                  <a:pt x="488" y="28"/>
                </a:cubicBezTo>
                <a:cubicBezTo>
                  <a:pt x="488" y="26"/>
                  <a:pt x="489" y="25"/>
                  <a:pt x="490" y="24"/>
                </a:cubicBezTo>
                <a:cubicBezTo>
                  <a:pt x="492" y="22"/>
                  <a:pt x="493" y="21"/>
                  <a:pt x="495" y="20"/>
                </a:cubicBezTo>
                <a:cubicBezTo>
                  <a:pt x="495" y="20"/>
                  <a:pt x="495" y="20"/>
                  <a:pt x="495" y="20"/>
                </a:cubicBezTo>
                <a:cubicBezTo>
                  <a:pt x="495" y="20"/>
                  <a:pt x="495" y="20"/>
                  <a:pt x="495" y="20"/>
                </a:cubicBezTo>
                <a:cubicBezTo>
                  <a:pt x="495" y="20"/>
                  <a:pt x="495" y="20"/>
                  <a:pt x="495" y="19"/>
                </a:cubicBezTo>
                <a:cubicBezTo>
                  <a:pt x="497" y="19"/>
                  <a:pt x="498" y="18"/>
                  <a:pt x="499" y="18"/>
                </a:cubicBezTo>
                <a:cubicBezTo>
                  <a:pt x="499" y="18"/>
                  <a:pt x="500" y="18"/>
                  <a:pt x="500" y="18"/>
                </a:cubicBezTo>
                <a:cubicBezTo>
                  <a:pt x="500" y="18"/>
                  <a:pt x="500" y="18"/>
                  <a:pt x="500" y="18"/>
                </a:cubicBezTo>
                <a:cubicBezTo>
                  <a:pt x="503" y="18"/>
                  <a:pt x="507" y="19"/>
                  <a:pt x="510" y="20"/>
                </a:cubicBezTo>
                <a:cubicBezTo>
                  <a:pt x="510" y="20"/>
                  <a:pt x="510" y="20"/>
                  <a:pt x="510" y="20"/>
                </a:cubicBezTo>
                <a:cubicBezTo>
                  <a:pt x="510" y="20"/>
                  <a:pt x="510" y="20"/>
                  <a:pt x="510" y="20"/>
                </a:cubicBezTo>
                <a:cubicBezTo>
                  <a:pt x="510" y="20"/>
                  <a:pt x="510" y="20"/>
                  <a:pt x="510" y="20"/>
                </a:cubicBezTo>
                <a:cubicBezTo>
                  <a:pt x="510" y="20"/>
                  <a:pt x="510" y="20"/>
                  <a:pt x="510" y="20"/>
                </a:cubicBezTo>
                <a:cubicBezTo>
                  <a:pt x="510" y="20"/>
                  <a:pt x="510" y="20"/>
                  <a:pt x="510" y="20"/>
                </a:cubicBezTo>
                <a:cubicBezTo>
                  <a:pt x="510" y="20"/>
                  <a:pt x="510" y="20"/>
                  <a:pt x="510" y="20"/>
                </a:cubicBezTo>
                <a:cubicBezTo>
                  <a:pt x="510" y="20"/>
                  <a:pt x="510" y="20"/>
                  <a:pt x="510" y="20"/>
                </a:cubicBezTo>
                <a:cubicBezTo>
                  <a:pt x="512" y="21"/>
                  <a:pt x="513" y="22"/>
                  <a:pt x="514" y="23"/>
                </a:cubicBezTo>
                <a:cubicBezTo>
                  <a:pt x="514" y="24"/>
                  <a:pt x="514" y="24"/>
                  <a:pt x="514" y="24"/>
                </a:cubicBezTo>
                <a:cubicBezTo>
                  <a:pt x="515" y="24"/>
                  <a:pt x="515" y="24"/>
                  <a:pt x="515" y="24"/>
                </a:cubicBezTo>
                <a:cubicBezTo>
                  <a:pt x="516" y="25"/>
                  <a:pt x="516" y="25"/>
                  <a:pt x="516" y="25"/>
                </a:cubicBezTo>
                <a:cubicBezTo>
                  <a:pt x="516" y="24"/>
                  <a:pt x="516" y="24"/>
                  <a:pt x="516" y="24"/>
                </a:cubicBezTo>
                <a:cubicBezTo>
                  <a:pt x="517" y="24"/>
                  <a:pt x="517" y="24"/>
                  <a:pt x="518" y="24"/>
                </a:cubicBezTo>
                <a:cubicBezTo>
                  <a:pt x="518" y="24"/>
                  <a:pt x="518" y="24"/>
                  <a:pt x="518" y="24"/>
                </a:cubicBezTo>
                <a:cubicBezTo>
                  <a:pt x="518" y="24"/>
                  <a:pt x="518" y="24"/>
                  <a:pt x="518" y="24"/>
                </a:cubicBezTo>
                <a:cubicBezTo>
                  <a:pt x="519" y="23"/>
                  <a:pt x="519" y="23"/>
                  <a:pt x="519" y="23"/>
                </a:cubicBezTo>
                <a:cubicBezTo>
                  <a:pt x="520" y="23"/>
                  <a:pt x="520" y="23"/>
                  <a:pt x="520" y="23"/>
                </a:cubicBezTo>
                <a:cubicBezTo>
                  <a:pt x="520" y="23"/>
                  <a:pt x="520" y="23"/>
                  <a:pt x="520" y="23"/>
                </a:cubicBezTo>
                <a:cubicBezTo>
                  <a:pt x="520" y="23"/>
                  <a:pt x="520" y="23"/>
                  <a:pt x="520" y="23"/>
                </a:cubicBezTo>
                <a:cubicBezTo>
                  <a:pt x="521" y="23"/>
                  <a:pt x="521" y="23"/>
                  <a:pt x="521" y="23"/>
                </a:cubicBezTo>
                <a:cubicBezTo>
                  <a:pt x="522" y="24"/>
                  <a:pt x="522" y="25"/>
                  <a:pt x="522" y="26"/>
                </a:cubicBezTo>
                <a:cubicBezTo>
                  <a:pt x="523" y="26"/>
                  <a:pt x="523" y="27"/>
                  <a:pt x="523" y="29"/>
                </a:cubicBezTo>
                <a:cubicBezTo>
                  <a:pt x="523" y="29"/>
                  <a:pt x="523" y="30"/>
                  <a:pt x="523" y="31"/>
                </a:cubicBezTo>
                <a:cubicBezTo>
                  <a:pt x="522" y="33"/>
                  <a:pt x="521" y="36"/>
                  <a:pt x="518" y="37"/>
                </a:cubicBezTo>
                <a:cubicBezTo>
                  <a:pt x="518" y="37"/>
                  <a:pt x="518" y="37"/>
                  <a:pt x="518" y="38"/>
                </a:cubicBezTo>
                <a:cubicBezTo>
                  <a:pt x="518" y="38"/>
                  <a:pt x="518" y="38"/>
                  <a:pt x="518" y="38"/>
                </a:cubicBezTo>
                <a:cubicBezTo>
                  <a:pt x="517" y="37"/>
                  <a:pt x="517" y="36"/>
                  <a:pt x="516" y="36"/>
                </a:cubicBezTo>
                <a:cubicBezTo>
                  <a:pt x="515" y="35"/>
                  <a:pt x="513" y="34"/>
                  <a:pt x="512" y="34"/>
                </a:cubicBezTo>
                <a:cubicBezTo>
                  <a:pt x="512" y="34"/>
                  <a:pt x="512" y="34"/>
                  <a:pt x="512" y="34"/>
                </a:cubicBezTo>
                <a:cubicBezTo>
                  <a:pt x="511" y="34"/>
                  <a:pt x="511" y="34"/>
                  <a:pt x="511" y="34"/>
                </a:cubicBezTo>
                <a:cubicBezTo>
                  <a:pt x="510" y="33"/>
                  <a:pt x="510" y="33"/>
                  <a:pt x="510" y="33"/>
                </a:cubicBezTo>
                <a:cubicBezTo>
                  <a:pt x="510" y="34"/>
                  <a:pt x="510" y="34"/>
                  <a:pt x="510" y="34"/>
                </a:cubicBezTo>
                <a:cubicBezTo>
                  <a:pt x="507" y="34"/>
                  <a:pt x="504" y="34"/>
                  <a:pt x="502" y="34"/>
                </a:cubicBezTo>
                <a:cubicBezTo>
                  <a:pt x="502" y="34"/>
                  <a:pt x="502" y="34"/>
                  <a:pt x="502" y="34"/>
                </a:cubicBezTo>
                <a:cubicBezTo>
                  <a:pt x="501" y="34"/>
                  <a:pt x="501" y="34"/>
                  <a:pt x="501" y="34"/>
                </a:cubicBezTo>
                <a:cubicBezTo>
                  <a:pt x="501" y="34"/>
                  <a:pt x="501" y="34"/>
                  <a:pt x="501" y="34"/>
                </a:cubicBezTo>
                <a:cubicBezTo>
                  <a:pt x="500" y="35"/>
                  <a:pt x="499" y="35"/>
                  <a:pt x="498" y="36"/>
                </a:cubicBezTo>
                <a:cubicBezTo>
                  <a:pt x="497" y="36"/>
                  <a:pt x="497" y="36"/>
                  <a:pt x="496" y="37"/>
                </a:cubicBezTo>
                <a:cubicBezTo>
                  <a:pt x="496" y="36"/>
                  <a:pt x="496" y="36"/>
                  <a:pt x="496" y="36"/>
                </a:cubicBezTo>
                <a:cubicBezTo>
                  <a:pt x="494" y="37"/>
                  <a:pt x="494" y="37"/>
                  <a:pt x="494" y="37"/>
                </a:cubicBezTo>
                <a:cubicBezTo>
                  <a:pt x="494" y="38"/>
                  <a:pt x="494" y="38"/>
                  <a:pt x="494" y="38"/>
                </a:cubicBezTo>
                <a:cubicBezTo>
                  <a:pt x="494" y="38"/>
                  <a:pt x="494" y="38"/>
                  <a:pt x="494" y="38"/>
                </a:cubicBezTo>
                <a:cubicBezTo>
                  <a:pt x="492" y="39"/>
                  <a:pt x="490" y="41"/>
                  <a:pt x="488" y="42"/>
                </a:cubicBezTo>
                <a:cubicBezTo>
                  <a:pt x="488" y="42"/>
                  <a:pt x="488" y="42"/>
                  <a:pt x="488" y="42"/>
                </a:cubicBezTo>
                <a:cubicBezTo>
                  <a:pt x="488" y="42"/>
                  <a:pt x="488" y="42"/>
                  <a:pt x="488" y="42"/>
                </a:cubicBezTo>
                <a:cubicBezTo>
                  <a:pt x="487" y="44"/>
                  <a:pt x="486" y="46"/>
                  <a:pt x="486" y="48"/>
                </a:cubicBezTo>
                <a:cubicBezTo>
                  <a:pt x="485" y="49"/>
                  <a:pt x="485" y="51"/>
                  <a:pt x="484" y="52"/>
                </a:cubicBezTo>
                <a:moveTo>
                  <a:pt x="475" y="36"/>
                </a:moveTo>
                <a:cubicBezTo>
                  <a:pt x="475" y="34"/>
                  <a:pt x="475" y="34"/>
                  <a:pt x="475" y="34"/>
                </a:cubicBezTo>
                <a:cubicBezTo>
                  <a:pt x="478" y="31"/>
                  <a:pt x="481" y="30"/>
                  <a:pt x="484" y="28"/>
                </a:cubicBezTo>
                <a:cubicBezTo>
                  <a:pt x="484" y="28"/>
                  <a:pt x="484" y="28"/>
                  <a:pt x="484" y="28"/>
                </a:cubicBezTo>
                <a:cubicBezTo>
                  <a:pt x="484" y="28"/>
                  <a:pt x="484" y="28"/>
                  <a:pt x="484" y="28"/>
                </a:cubicBezTo>
                <a:cubicBezTo>
                  <a:pt x="486" y="23"/>
                  <a:pt x="489" y="19"/>
                  <a:pt x="494" y="17"/>
                </a:cubicBezTo>
                <a:cubicBezTo>
                  <a:pt x="494" y="18"/>
                  <a:pt x="494" y="18"/>
                  <a:pt x="494" y="18"/>
                </a:cubicBezTo>
                <a:cubicBezTo>
                  <a:pt x="494" y="18"/>
                  <a:pt x="494" y="18"/>
                  <a:pt x="493" y="19"/>
                </a:cubicBezTo>
                <a:cubicBezTo>
                  <a:pt x="492" y="20"/>
                  <a:pt x="490" y="21"/>
                  <a:pt x="489" y="22"/>
                </a:cubicBezTo>
                <a:cubicBezTo>
                  <a:pt x="488" y="24"/>
                  <a:pt x="486" y="25"/>
                  <a:pt x="486" y="28"/>
                </a:cubicBezTo>
                <a:cubicBezTo>
                  <a:pt x="486" y="28"/>
                  <a:pt x="487" y="28"/>
                  <a:pt x="487" y="29"/>
                </a:cubicBezTo>
                <a:cubicBezTo>
                  <a:pt x="484" y="30"/>
                  <a:pt x="482" y="31"/>
                  <a:pt x="479" y="32"/>
                </a:cubicBezTo>
                <a:cubicBezTo>
                  <a:pt x="478" y="33"/>
                  <a:pt x="476" y="34"/>
                  <a:pt x="475" y="36"/>
                </a:cubicBezTo>
                <a:moveTo>
                  <a:pt x="496" y="17"/>
                </a:moveTo>
                <a:cubicBezTo>
                  <a:pt x="496" y="16"/>
                  <a:pt x="496" y="16"/>
                  <a:pt x="496" y="16"/>
                </a:cubicBezTo>
                <a:cubicBezTo>
                  <a:pt x="496" y="16"/>
                  <a:pt x="497" y="16"/>
                  <a:pt x="498" y="15"/>
                </a:cubicBezTo>
                <a:cubicBezTo>
                  <a:pt x="498" y="16"/>
                  <a:pt x="498" y="16"/>
                  <a:pt x="498" y="16"/>
                </a:cubicBezTo>
                <a:cubicBezTo>
                  <a:pt x="497" y="16"/>
                  <a:pt x="496" y="17"/>
                  <a:pt x="496" y="17"/>
                </a:cubicBezTo>
                <a:moveTo>
                  <a:pt x="500" y="16"/>
                </a:moveTo>
                <a:cubicBezTo>
                  <a:pt x="500" y="15"/>
                  <a:pt x="500" y="15"/>
                  <a:pt x="500" y="15"/>
                </a:cubicBezTo>
                <a:cubicBezTo>
                  <a:pt x="500" y="15"/>
                  <a:pt x="500" y="15"/>
                  <a:pt x="500" y="15"/>
                </a:cubicBezTo>
                <a:cubicBezTo>
                  <a:pt x="503" y="16"/>
                  <a:pt x="507" y="16"/>
                  <a:pt x="510" y="17"/>
                </a:cubicBezTo>
                <a:cubicBezTo>
                  <a:pt x="510" y="18"/>
                  <a:pt x="510" y="18"/>
                  <a:pt x="510" y="18"/>
                </a:cubicBezTo>
                <a:cubicBezTo>
                  <a:pt x="507" y="17"/>
                  <a:pt x="503" y="16"/>
                  <a:pt x="500" y="16"/>
                </a:cubicBezTo>
                <a:cubicBezTo>
                  <a:pt x="500" y="16"/>
                  <a:pt x="500" y="16"/>
                  <a:pt x="500" y="16"/>
                </a:cubicBezTo>
                <a:moveTo>
                  <a:pt x="475" y="18"/>
                </a:moveTo>
                <a:cubicBezTo>
                  <a:pt x="475" y="15"/>
                  <a:pt x="475" y="15"/>
                  <a:pt x="475" y="15"/>
                </a:cubicBezTo>
                <a:cubicBezTo>
                  <a:pt x="475" y="14"/>
                  <a:pt x="475" y="13"/>
                  <a:pt x="475" y="12"/>
                </a:cubicBezTo>
                <a:cubicBezTo>
                  <a:pt x="475" y="11"/>
                  <a:pt x="475" y="10"/>
                  <a:pt x="475" y="9"/>
                </a:cubicBezTo>
                <a:cubicBezTo>
                  <a:pt x="475" y="7"/>
                  <a:pt x="475" y="7"/>
                  <a:pt x="475" y="7"/>
                </a:cubicBezTo>
                <a:cubicBezTo>
                  <a:pt x="476" y="8"/>
                  <a:pt x="476" y="11"/>
                  <a:pt x="476" y="13"/>
                </a:cubicBezTo>
                <a:cubicBezTo>
                  <a:pt x="476" y="15"/>
                  <a:pt x="476" y="17"/>
                  <a:pt x="475" y="18"/>
                </a:cubicBezTo>
                <a:moveTo>
                  <a:pt x="470" y="3"/>
                </a:moveTo>
                <a:cubicBezTo>
                  <a:pt x="469" y="3"/>
                  <a:pt x="469" y="3"/>
                  <a:pt x="469" y="3"/>
                </a:cubicBezTo>
                <a:cubicBezTo>
                  <a:pt x="469" y="3"/>
                  <a:pt x="469" y="3"/>
                  <a:pt x="469" y="3"/>
                </a:cubicBezTo>
                <a:cubicBezTo>
                  <a:pt x="470" y="3"/>
                  <a:pt x="471" y="3"/>
                  <a:pt x="471" y="3"/>
                </a:cubicBezTo>
                <a:cubicBezTo>
                  <a:pt x="472" y="4"/>
                  <a:pt x="472" y="4"/>
                  <a:pt x="473" y="4"/>
                </a:cubicBezTo>
                <a:cubicBezTo>
                  <a:pt x="473" y="6"/>
                  <a:pt x="473" y="6"/>
                  <a:pt x="473" y="6"/>
                </a:cubicBezTo>
                <a:cubicBezTo>
                  <a:pt x="473" y="6"/>
                  <a:pt x="473" y="6"/>
                  <a:pt x="473" y="5"/>
                </a:cubicBezTo>
                <a:cubicBezTo>
                  <a:pt x="472" y="5"/>
                  <a:pt x="471" y="4"/>
                  <a:pt x="470" y="4"/>
                </a:cubicBezTo>
                <a:cubicBezTo>
                  <a:pt x="470" y="3"/>
                  <a:pt x="470" y="3"/>
                  <a:pt x="470" y="3"/>
                </a:cubicBezTo>
                <a:cubicBezTo>
                  <a:pt x="470" y="3"/>
                  <a:pt x="470" y="3"/>
                  <a:pt x="470" y="3"/>
                </a:cubicBezTo>
                <a:moveTo>
                  <a:pt x="451" y="2"/>
                </a:moveTo>
                <a:cubicBezTo>
                  <a:pt x="451" y="2"/>
                  <a:pt x="451" y="2"/>
                  <a:pt x="451" y="2"/>
                </a:cubicBezTo>
                <a:cubicBezTo>
                  <a:pt x="454" y="2"/>
                  <a:pt x="458" y="2"/>
                  <a:pt x="461" y="4"/>
                </a:cubicBezTo>
                <a:cubicBezTo>
                  <a:pt x="461" y="4"/>
                  <a:pt x="461" y="4"/>
                  <a:pt x="461" y="4"/>
                </a:cubicBezTo>
                <a:cubicBezTo>
                  <a:pt x="462" y="4"/>
                  <a:pt x="462" y="4"/>
                  <a:pt x="462" y="4"/>
                </a:cubicBezTo>
                <a:cubicBezTo>
                  <a:pt x="463" y="3"/>
                  <a:pt x="465" y="2"/>
                  <a:pt x="467" y="2"/>
                </a:cubicBezTo>
                <a:cubicBezTo>
                  <a:pt x="467" y="2"/>
                  <a:pt x="467" y="2"/>
                  <a:pt x="467" y="2"/>
                </a:cubicBezTo>
                <a:cubicBezTo>
                  <a:pt x="467" y="3"/>
                  <a:pt x="467" y="3"/>
                  <a:pt x="467" y="3"/>
                </a:cubicBezTo>
                <a:cubicBezTo>
                  <a:pt x="466" y="3"/>
                  <a:pt x="465" y="4"/>
                  <a:pt x="464" y="4"/>
                </a:cubicBezTo>
                <a:cubicBezTo>
                  <a:pt x="463" y="5"/>
                  <a:pt x="462" y="5"/>
                  <a:pt x="461" y="6"/>
                </a:cubicBezTo>
                <a:cubicBezTo>
                  <a:pt x="459" y="3"/>
                  <a:pt x="455" y="2"/>
                  <a:pt x="452" y="2"/>
                </a:cubicBezTo>
                <a:cubicBezTo>
                  <a:pt x="452" y="2"/>
                  <a:pt x="452" y="2"/>
                  <a:pt x="452" y="2"/>
                </a:cubicBezTo>
                <a:cubicBezTo>
                  <a:pt x="451" y="2"/>
                  <a:pt x="451" y="2"/>
                  <a:pt x="451" y="2"/>
                </a:cubicBezTo>
                <a:moveTo>
                  <a:pt x="451" y="0"/>
                </a:moveTo>
                <a:cubicBezTo>
                  <a:pt x="449" y="0"/>
                  <a:pt x="449" y="0"/>
                  <a:pt x="449" y="0"/>
                </a:cubicBezTo>
                <a:cubicBezTo>
                  <a:pt x="449" y="0"/>
                  <a:pt x="449" y="0"/>
                  <a:pt x="449" y="0"/>
                </a:cubicBezTo>
                <a:cubicBezTo>
                  <a:pt x="449" y="0"/>
                  <a:pt x="449" y="0"/>
                  <a:pt x="449" y="0"/>
                </a:cubicBezTo>
                <a:cubicBezTo>
                  <a:pt x="444" y="0"/>
                  <a:pt x="440" y="2"/>
                  <a:pt x="436" y="4"/>
                </a:cubicBezTo>
                <a:cubicBezTo>
                  <a:pt x="436" y="4"/>
                  <a:pt x="436" y="4"/>
                  <a:pt x="436" y="4"/>
                </a:cubicBezTo>
                <a:cubicBezTo>
                  <a:pt x="436" y="4"/>
                  <a:pt x="436" y="4"/>
                  <a:pt x="436" y="4"/>
                </a:cubicBezTo>
                <a:cubicBezTo>
                  <a:pt x="433" y="5"/>
                  <a:pt x="431" y="8"/>
                  <a:pt x="430" y="10"/>
                </a:cubicBezTo>
                <a:cubicBezTo>
                  <a:pt x="430" y="24"/>
                  <a:pt x="430" y="24"/>
                  <a:pt x="430" y="24"/>
                </a:cubicBezTo>
                <a:cubicBezTo>
                  <a:pt x="431" y="24"/>
                  <a:pt x="431" y="23"/>
                  <a:pt x="431" y="23"/>
                </a:cubicBezTo>
                <a:cubicBezTo>
                  <a:pt x="432" y="23"/>
                  <a:pt x="432" y="23"/>
                  <a:pt x="432" y="23"/>
                </a:cubicBezTo>
                <a:cubicBezTo>
                  <a:pt x="432" y="22"/>
                  <a:pt x="432" y="22"/>
                  <a:pt x="432" y="22"/>
                </a:cubicBezTo>
                <a:cubicBezTo>
                  <a:pt x="431" y="21"/>
                  <a:pt x="431" y="19"/>
                  <a:pt x="431" y="17"/>
                </a:cubicBezTo>
                <a:cubicBezTo>
                  <a:pt x="431" y="12"/>
                  <a:pt x="432" y="8"/>
                  <a:pt x="437" y="5"/>
                </a:cubicBezTo>
                <a:cubicBezTo>
                  <a:pt x="440" y="4"/>
                  <a:pt x="444" y="2"/>
                  <a:pt x="449" y="2"/>
                </a:cubicBezTo>
                <a:cubicBezTo>
                  <a:pt x="449" y="2"/>
                  <a:pt x="449" y="2"/>
                  <a:pt x="449" y="2"/>
                </a:cubicBezTo>
                <a:cubicBezTo>
                  <a:pt x="444" y="3"/>
                  <a:pt x="440" y="5"/>
                  <a:pt x="436" y="7"/>
                </a:cubicBezTo>
                <a:cubicBezTo>
                  <a:pt x="436" y="7"/>
                  <a:pt x="436" y="7"/>
                  <a:pt x="436" y="7"/>
                </a:cubicBezTo>
                <a:cubicBezTo>
                  <a:pt x="436" y="7"/>
                  <a:pt x="436" y="7"/>
                  <a:pt x="436" y="7"/>
                </a:cubicBezTo>
                <a:cubicBezTo>
                  <a:pt x="433" y="10"/>
                  <a:pt x="433" y="15"/>
                  <a:pt x="433" y="19"/>
                </a:cubicBezTo>
                <a:cubicBezTo>
                  <a:pt x="433" y="20"/>
                  <a:pt x="433" y="20"/>
                  <a:pt x="433" y="20"/>
                </a:cubicBezTo>
                <a:cubicBezTo>
                  <a:pt x="434" y="21"/>
                  <a:pt x="434" y="21"/>
                  <a:pt x="434" y="22"/>
                </a:cubicBezTo>
                <a:cubicBezTo>
                  <a:pt x="435" y="22"/>
                  <a:pt x="435" y="22"/>
                  <a:pt x="435" y="23"/>
                </a:cubicBezTo>
                <a:cubicBezTo>
                  <a:pt x="435" y="23"/>
                  <a:pt x="435" y="23"/>
                  <a:pt x="435" y="23"/>
                </a:cubicBezTo>
                <a:cubicBezTo>
                  <a:pt x="430" y="27"/>
                  <a:pt x="430" y="27"/>
                  <a:pt x="430" y="27"/>
                </a:cubicBezTo>
                <a:cubicBezTo>
                  <a:pt x="430" y="30"/>
                  <a:pt x="430" y="30"/>
                  <a:pt x="430" y="30"/>
                </a:cubicBezTo>
                <a:cubicBezTo>
                  <a:pt x="437" y="24"/>
                  <a:pt x="437" y="24"/>
                  <a:pt x="437" y="24"/>
                </a:cubicBezTo>
                <a:cubicBezTo>
                  <a:pt x="437" y="23"/>
                  <a:pt x="437" y="23"/>
                  <a:pt x="437" y="23"/>
                </a:cubicBezTo>
                <a:cubicBezTo>
                  <a:pt x="437" y="23"/>
                  <a:pt x="437" y="23"/>
                  <a:pt x="437" y="23"/>
                </a:cubicBezTo>
                <a:cubicBezTo>
                  <a:pt x="437" y="21"/>
                  <a:pt x="436" y="21"/>
                  <a:pt x="436" y="20"/>
                </a:cubicBezTo>
                <a:cubicBezTo>
                  <a:pt x="435" y="19"/>
                  <a:pt x="435" y="19"/>
                  <a:pt x="435" y="19"/>
                </a:cubicBezTo>
                <a:cubicBezTo>
                  <a:pt x="435" y="19"/>
                  <a:pt x="435" y="19"/>
                  <a:pt x="435" y="19"/>
                </a:cubicBezTo>
                <a:cubicBezTo>
                  <a:pt x="435" y="15"/>
                  <a:pt x="435" y="11"/>
                  <a:pt x="438" y="9"/>
                </a:cubicBezTo>
                <a:cubicBezTo>
                  <a:pt x="441" y="6"/>
                  <a:pt x="445" y="5"/>
                  <a:pt x="449" y="4"/>
                </a:cubicBezTo>
                <a:cubicBezTo>
                  <a:pt x="450" y="4"/>
                  <a:pt x="450" y="4"/>
                  <a:pt x="450" y="4"/>
                </a:cubicBezTo>
                <a:cubicBezTo>
                  <a:pt x="450" y="4"/>
                  <a:pt x="450" y="4"/>
                  <a:pt x="450" y="4"/>
                </a:cubicBezTo>
                <a:cubicBezTo>
                  <a:pt x="450" y="4"/>
                  <a:pt x="450" y="4"/>
                  <a:pt x="450" y="4"/>
                </a:cubicBezTo>
                <a:cubicBezTo>
                  <a:pt x="450" y="4"/>
                  <a:pt x="451" y="4"/>
                  <a:pt x="452" y="4"/>
                </a:cubicBezTo>
                <a:cubicBezTo>
                  <a:pt x="455" y="4"/>
                  <a:pt x="458" y="5"/>
                  <a:pt x="460" y="7"/>
                </a:cubicBezTo>
                <a:cubicBezTo>
                  <a:pt x="460" y="8"/>
                  <a:pt x="460" y="8"/>
                  <a:pt x="460" y="8"/>
                </a:cubicBezTo>
                <a:cubicBezTo>
                  <a:pt x="461" y="8"/>
                  <a:pt x="461" y="8"/>
                  <a:pt x="461" y="8"/>
                </a:cubicBezTo>
                <a:cubicBezTo>
                  <a:pt x="462" y="8"/>
                  <a:pt x="464" y="7"/>
                  <a:pt x="465" y="6"/>
                </a:cubicBezTo>
                <a:cubicBezTo>
                  <a:pt x="466" y="5"/>
                  <a:pt x="467" y="5"/>
                  <a:pt x="467" y="5"/>
                </a:cubicBezTo>
                <a:cubicBezTo>
                  <a:pt x="467" y="5"/>
                  <a:pt x="467" y="5"/>
                  <a:pt x="467" y="5"/>
                </a:cubicBezTo>
                <a:cubicBezTo>
                  <a:pt x="468" y="5"/>
                  <a:pt x="468" y="5"/>
                  <a:pt x="468" y="5"/>
                </a:cubicBezTo>
                <a:cubicBezTo>
                  <a:pt x="469" y="5"/>
                  <a:pt x="469" y="5"/>
                  <a:pt x="469" y="5"/>
                </a:cubicBezTo>
                <a:cubicBezTo>
                  <a:pt x="469" y="5"/>
                  <a:pt x="469" y="5"/>
                  <a:pt x="469" y="5"/>
                </a:cubicBezTo>
                <a:cubicBezTo>
                  <a:pt x="470" y="6"/>
                  <a:pt x="471" y="6"/>
                  <a:pt x="471" y="7"/>
                </a:cubicBezTo>
                <a:cubicBezTo>
                  <a:pt x="472" y="7"/>
                  <a:pt x="472" y="8"/>
                  <a:pt x="473" y="9"/>
                </a:cubicBezTo>
                <a:cubicBezTo>
                  <a:pt x="473" y="10"/>
                  <a:pt x="473" y="11"/>
                  <a:pt x="473" y="12"/>
                </a:cubicBezTo>
                <a:cubicBezTo>
                  <a:pt x="473" y="13"/>
                  <a:pt x="473" y="14"/>
                  <a:pt x="473" y="15"/>
                </a:cubicBezTo>
                <a:cubicBezTo>
                  <a:pt x="473" y="16"/>
                  <a:pt x="472" y="16"/>
                  <a:pt x="472" y="17"/>
                </a:cubicBezTo>
                <a:cubicBezTo>
                  <a:pt x="471" y="18"/>
                  <a:pt x="471" y="18"/>
                  <a:pt x="470" y="18"/>
                </a:cubicBezTo>
                <a:cubicBezTo>
                  <a:pt x="470" y="18"/>
                  <a:pt x="470" y="18"/>
                  <a:pt x="469" y="18"/>
                </a:cubicBezTo>
                <a:cubicBezTo>
                  <a:pt x="469" y="18"/>
                  <a:pt x="469" y="18"/>
                  <a:pt x="469" y="18"/>
                </a:cubicBezTo>
                <a:cubicBezTo>
                  <a:pt x="469" y="18"/>
                  <a:pt x="469" y="18"/>
                  <a:pt x="469" y="18"/>
                </a:cubicBezTo>
                <a:cubicBezTo>
                  <a:pt x="467" y="18"/>
                  <a:pt x="467" y="18"/>
                  <a:pt x="467" y="18"/>
                </a:cubicBezTo>
                <a:cubicBezTo>
                  <a:pt x="467" y="18"/>
                  <a:pt x="467" y="18"/>
                  <a:pt x="467" y="18"/>
                </a:cubicBezTo>
                <a:cubicBezTo>
                  <a:pt x="467" y="18"/>
                  <a:pt x="466" y="18"/>
                  <a:pt x="465" y="18"/>
                </a:cubicBezTo>
                <a:cubicBezTo>
                  <a:pt x="465" y="18"/>
                  <a:pt x="465" y="18"/>
                  <a:pt x="465" y="18"/>
                </a:cubicBezTo>
                <a:cubicBezTo>
                  <a:pt x="465" y="18"/>
                  <a:pt x="464" y="18"/>
                  <a:pt x="464" y="18"/>
                </a:cubicBezTo>
                <a:cubicBezTo>
                  <a:pt x="458" y="19"/>
                  <a:pt x="453" y="22"/>
                  <a:pt x="449" y="26"/>
                </a:cubicBezTo>
                <a:cubicBezTo>
                  <a:pt x="449" y="26"/>
                  <a:pt x="449" y="26"/>
                  <a:pt x="449" y="26"/>
                </a:cubicBezTo>
                <a:cubicBezTo>
                  <a:pt x="447" y="29"/>
                  <a:pt x="445" y="31"/>
                  <a:pt x="444" y="34"/>
                </a:cubicBezTo>
                <a:cubicBezTo>
                  <a:pt x="443" y="36"/>
                  <a:pt x="443" y="38"/>
                  <a:pt x="443" y="39"/>
                </a:cubicBezTo>
                <a:cubicBezTo>
                  <a:pt x="443" y="42"/>
                  <a:pt x="443" y="44"/>
                  <a:pt x="444" y="46"/>
                </a:cubicBezTo>
                <a:cubicBezTo>
                  <a:pt x="440" y="47"/>
                  <a:pt x="436" y="47"/>
                  <a:pt x="432" y="47"/>
                </a:cubicBezTo>
                <a:cubicBezTo>
                  <a:pt x="431" y="46"/>
                  <a:pt x="431" y="45"/>
                  <a:pt x="430" y="44"/>
                </a:cubicBezTo>
                <a:cubicBezTo>
                  <a:pt x="430" y="49"/>
                  <a:pt x="430" y="49"/>
                  <a:pt x="430" y="49"/>
                </a:cubicBezTo>
                <a:cubicBezTo>
                  <a:pt x="431" y="49"/>
                  <a:pt x="431" y="49"/>
                  <a:pt x="431" y="49"/>
                </a:cubicBezTo>
                <a:cubicBezTo>
                  <a:pt x="436" y="49"/>
                  <a:pt x="441" y="49"/>
                  <a:pt x="445" y="48"/>
                </a:cubicBezTo>
                <a:cubicBezTo>
                  <a:pt x="446" y="48"/>
                  <a:pt x="446" y="48"/>
                  <a:pt x="446" y="48"/>
                </a:cubicBezTo>
                <a:cubicBezTo>
                  <a:pt x="446" y="47"/>
                  <a:pt x="446" y="47"/>
                  <a:pt x="446" y="47"/>
                </a:cubicBezTo>
                <a:cubicBezTo>
                  <a:pt x="446" y="46"/>
                  <a:pt x="446" y="46"/>
                  <a:pt x="446" y="46"/>
                </a:cubicBezTo>
                <a:cubicBezTo>
                  <a:pt x="446" y="46"/>
                  <a:pt x="446" y="46"/>
                  <a:pt x="446" y="46"/>
                </a:cubicBezTo>
                <a:cubicBezTo>
                  <a:pt x="445" y="44"/>
                  <a:pt x="445" y="42"/>
                  <a:pt x="445" y="39"/>
                </a:cubicBezTo>
                <a:cubicBezTo>
                  <a:pt x="445" y="38"/>
                  <a:pt x="445" y="36"/>
                  <a:pt x="446" y="35"/>
                </a:cubicBezTo>
                <a:cubicBezTo>
                  <a:pt x="446" y="35"/>
                  <a:pt x="446" y="35"/>
                  <a:pt x="446" y="35"/>
                </a:cubicBezTo>
                <a:cubicBezTo>
                  <a:pt x="446" y="35"/>
                  <a:pt x="446" y="35"/>
                  <a:pt x="446" y="35"/>
                </a:cubicBezTo>
                <a:cubicBezTo>
                  <a:pt x="446" y="33"/>
                  <a:pt x="447" y="31"/>
                  <a:pt x="449" y="30"/>
                </a:cubicBezTo>
                <a:cubicBezTo>
                  <a:pt x="449" y="31"/>
                  <a:pt x="449" y="31"/>
                  <a:pt x="449" y="31"/>
                </a:cubicBezTo>
                <a:cubicBezTo>
                  <a:pt x="447" y="33"/>
                  <a:pt x="446" y="35"/>
                  <a:pt x="446" y="37"/>
                </a:cubicBezTo>
                <a:cubicBezTo>
                  <a:pt x="446" y="37"/>
                  <a:pt x="446" y="37"/>
                  <a:pt x="446" y="37"/>
                </a:cubicBezTo>
                <a:cubicBezTo>
                  <a:pt x="446" y="37"/>
                  <a:pt x="446" y="37"/>
                  <a:pt x="446" y="37"/>
                </a:cubicBezTo>
                <a:cubicBezTo>
                  <a:pt x="446" y="39"/>
                  <a:pt x="446" y="41"/>
                  <a:pt x="447" y="42"/>
                </a:cubicBezTo>
                <a:cubicBezTo>
                  <a:pt x="447" y="44"/>
                  <a:pt x="447" y="46"/>
                  <a:pt x="449" y="47"/>
                </a:cubicBezTo>
                <a:cubicBezTo>
                  <a:pt x="449" y="50"/>
                  <a:pt x="449" y="50"/>
                  <a:pt x="449" y="50"/>
                </a:cubicBezTo>
                <a:cubicBezTo>
                  <a:pt x="447" y="50"/>
                  <a:pt x="445" y="50"/>
                  <a:pt x="443" y="50"/>
                </a:cubicBezTo>
                <a:cubicBezTo>
                  <a:pt x="439" y="50"/>
                  <a:pt x="434" y="50"/>
                  <a:pt x="430" y="51"/>
                </a:cubicBezTo>
                <a:cubicBezTo>
                  <a:pt x="430" y="53"/>
                  <a:pt x="430" y="53"/>
                  <a:pt x="430" y="53"/>
                </a:cubicBezTo>
                <a:cubicBezTo>
                  <a:pt x="434" y="52"/>
                  <a:pt x="438" y="52"/>
                  <a:pt x="443" y="52"/>
                </a:cubicBezTo>
                <a:cubicBezTo>
                  <a:pt x="443" y="52"/>
                  <a:pt x="443" y="52"/>
                  <a:pt x="443" y="52"/>
                </a:cubicBezTo>
                <a:cubicBezTo>
                  <a:pt x="445" y="52"/>
                  <a:pt x="447" y="52"/>
                  <a:pt x="449" y="52"/>
                </a:cubicBezTo>
                <a:cubicBezTo>
                  <a:pt x="449" y="52"/>
                  <a:pt x="449" y="52"/>
                  <a:pt x="449" y="52"/>
                </a:cubicBezTo>
                <a:cubicBezTo>
                  <a:pt x="450" y="52"/>
                  <a:pt x="450" y="52"/>
                  <a:pt x="450" y="52"/>
                </a:cubicBezTo>
                <a:cubicBezTo>
                  <a:pt x="451" y="52"/>
                  <a:pt x="451" y="52"/>
                  <a:pt x="451" y="52"/>
                </a:cubicBezTo>
                <a:cubicBezTo>
                  <a:pt x="451" y="52"/>
                  <a:pt x="451" y="52"/>
                  <a:pt x="451" y="52"/>
                </a:cubicBezTo>
                <a:cubicBezTo>
                  <a:pt x="457" y="52"/>
                  <a:pt x="462" y="53"/>
                  <a:pt x="468" y="53"/>
                </a:cubicBezTo>
                <a:cubicBezTo>
                  <a:pt x="470" y="54"/>
                  <a:pt x="471" y="54"/>
                  <a:pt x="472" y="54"/>
                </a:cubicBezTo>
                <a:cubicBezTo>
                  <a:pt x="482" y="54"/>
                  <a:pt x="482" y="54"/>
                  <a:pt x="482" y="54"/>
                </a:cubicBezTo>
                <a:cubicBezTo>
                  <a:pt x="480" y="53"/>
                  <a:pt x="477" y="53"/>
                  <a:pt x="475" y="52"/>
                </a:cubicBezTo>
                <a:cubicBezTo>
                  <a:pt x="475" y="51"/>
                  <a:pt x="475" y="51"/>
                  <a:pt x="475" y="51"/>
                </a:cubicBezTo>
                <a:cubicBezTo>
                  <a:pt x="475" y="51"/>
                  <a:pt x="475" y="51"/>
                  <a:pt x="475" y="51"/>
                </a:cubicBezTo>
                <a:cubicBezTo>
                  <a:pt x="475" y="51"/>
                  <a:pt x="475" y="51"/>
                  <a:pt x="475" y="51"/>
                </a:cubicBezTo>
                <a:cubicBezTo>
                  <a:pt x="485" y="54"/>
                  <a:pt x="485" y="54"/>
                  <a:pt x="485" y="54"/>
                </a:cubicBezTo>
                <a:cubicBezTo>
                  <a:pt x="486" y="53"/>
                  <a:pt x="486" y="53"/>
                  <a:pt x="486" y="53"/>
                </a:cubicBezTo>
                <a:cubicBezTo>
                  <a:pt x="487" y="52"/>
                  <a:pt x="487" y="50"/>
                  <a:pt x="488" y="48"/>
                </a:cubicBezTo>
                <a:cubicBezTo>
                  <a:pt x="488" y="46"/>
                  <a:pt x="489" y="45"/>
                  <a:pt x="490" y="44"/>
                </a:cubicBezTo>
                <a:cubicBezTo>
                  <a:pt x="491" y="43"/>
                  <a:pt x="492" y="42"/>
                  <a:pt x="494" y="40"/>
                </a:cubicBezTo>
                <a:cubicBezTo>
                  <a:pt x="494" y="41"/>
                  <a:pt x="494" y="41"/>
                  <a:pt x="494" y="41"/>
                </a:cubicBezTo>
                <a:cubicBezTo>
                  <a:pt x="493" y="42"/>
                  <a:pt x="493" y="42"/>
                  <a:pt x="492" y="42"/>
                </a:cubicBezTo>
                <a:cubicBezTo>
                  <a:pt x="492" y="43"/>
                  <a:pt x="492" y="43"/>
                  <a:pt x="492" y="43"/>
                </a:cubicBezTo>
                <a:cubicBezTo>
                  <a:pt x="492" y="43"/>
                  <a:pt x="492" y="43"/>
                  <a:pt x="492" y="43"/>
                </a:cubicBezTo>
                <a:cubicBezTo>
                  <a:pt x="490" y="45"/>
                  <a:pt x="488" y="48"/>
                  <a:pt x="488" y="52"/>
                </a:cubicBezTo>
                <a:cubicBezTo>
                  <a:pt x="488" y="52"/>
                  <a:pt x="489" y="53"/>
                  <a:pt x="489" y="54"/>
                </a:cubicBezTo>
                <a:cubicBezTo>
                  <a:pt x="492" y="54"/>
                  <a:pt x="492" y="54"/>
                  <a:pt x="492" y="54"/>
                </a:cubicBezTo>
                <a:cubicBezTo>
                  <a:pt x="491" y="54"/>
                  <a:pt x="491" y="54"/>
                  <a:pt x="491" y="53"/>
                </a:cubicBezTo>
                <a:cubicBezTo>
                  <a:pt x="490" y="53"/>
                  <a:pt x="490" y="52"/>
                  <a:pt x="490" y="52"/>
                </a:cubicBezTo>
                <a:cubicBezTo>
                  <a:pt x="490" y="49"/>
                  <a:pt x="492" y="47"/>
                  <a:pt x="493" y="44"/>
                </a:cubicBezTo>
                <a:cubicBezTo>
                  <a:pt x="494" y="44"/>
                  <a:pt x="495" y="43"/>
                  <a:pt x="495" y="42"/>
                </a:cubicBezTo>
                <a:cubicBezTo>
                  <a:pt x="496" y="42"/>
                  <a:pt x="497" y="41"/>
                  <a:pt x="498" y="41"/>
                </a:cubicBezTo>
                <a:cubicBezTo>
                  <a:pt x="498" y="41"/>
                  <a:pt x="498" y="41"/>
                  <a:pt x="498" y="41"/>
                </a:cubicBezTo>
                <a:cubicBezTo>
                  <a:pt x="499" y="40"/>
                  <a:pt x="499" y="40"/>
                  <a:pt x="499" y="40"/>
                </a:cubicBezTo>
                <a:cubicBezTo>
                  <a:pt x="500" y="40"/>
                  <a:pt x="500" y="40"/>
                  <a:pt x="500" y="40"/>
                </a:cubicBezTo>
                <a:cubicBezTo>
                  <a:pt x="500" y="40"/>
                  <a:pt x="500" y="40"/>
                  <a:pt x="500" y="40"/>
                </a:cubicBezTo>
                <a:cubicBezTo>
                  <a:pt x="503" y="38"/>
                  <a:pt x="507" y="38"/>
                  <a:pt x="511" y="38"/>
                </a:cubicBezTo>
                <a:cubicBezTo>
                  <a:pt x="512" y="38"/>
                  <a:pt x="513" y="40"/>
                  <a:pt x="513" y="41"/>
                </a:cubicBezTo>
                <a:cubicBezTo>
                  <a:pt x="513" y="42"/>
                  <a:pt x="513" y="42"/>
                  <a:pt x="513" y="42"/>
                </a:cubicBezTo>
                <a:cubicBezTo>
                  <a:pt x="513" y="43"/>
                  <a:pt x="513" y="43"/>
                  <a:pt x="513" y="43"/>
                </a:cubicBezTo>
                <a:cubicBezTo>
                  <a:pt x="515" y="43"/>
                  <a:pt x="515" y="43"/>
                  <a:pt x="515" y="43"/>
                </a:cubicBezTo>
                <a:cubicBezTo>
                  <a:pt x="516" y="43"/>
                  <a:pt x="516" y="43"/>
                  <a:pt x="516" y="43"/>
                </a:cubicBezTo>
                <a:cubicBezTo>
                  <a:pt x="518" y="43"/>
                  <a:pt x="518" y="43"/>
                  <a:pt x="518" y="43"/>
                </a:cubicBezTo>
                <a:cubicBezTo>
                  <a:pt x="518" y="43"/>
                  <a:pt x="518" y="43"/>
                  <a:pt x="518" y="43"/>
                </a:cubicBezTo>
                <a:cubicBezTo>
                  <a:pt x="519" y="43"/>
                  <a:pt x="519" y="43"/>
                  <a:pt x="519" y="43"/>
                </a:cubicBezTo>
                <a:cubicBezTo>
                  <a:pt x="520" y="43"/>
                  <a:pt x="520" y="43"/>
                  <a:pt x="520" y="43"/>
                </a:cubicBezTo>
                <a:cubicBezTo>
                  <a:pt x="520" y="43"/>
                  <a:pt x="520" y="43"/>
                  <a:pt x="520" y="43"/>
                </a:cubicBezTo>
                <a:cubicBezTo>
                  <a:pt x="523" y="42"/>
                  <a:pt x="525" y="39"/>
                  <a:pt x="526" y="36"/>
                </a:cubicBezTo>
                <a:cubicBezTo>
                  <a:pt x="527" y="36"/>
                  <a:pt x="527" y="36"/>
                  <a:pt x="527" y="35"/>
                </a:cubicBezTo>
                <a:cubicBezTo>
                  <a:pt x="527" y="35"/>
                  <a:pt x="527" y="35"/>
                  <a:pt x="527" y="34"/>
                </a:cubicBezTo>
                <a:cubicBezTo>
                  <a:pt x="528" y="32"/>
                  <a:pt x="528" y="30"/>
                  <a:pt x="528" y="28"/>
                </a:cubicBezTo>
                <a:cubicBezTo>
                  <a:pt x="528" y="25"/>
                  <a:pt x="528" y="23"/>
                  <a:pt x="526" y="21"/>
                </a:cubicBezTo>
                <a:cubicBezTo>
                  <a:pt x="526" y="21"/>
                  <a:pt x="526" y="21"/>
                  <a:pt x="526" y="21"/>
                </a:cubicBezTo>
                <a:cubicBezTo>
                  <a:pt x="526" y="21"/>
                  <a:pt x="526" y="21"/>
                  <a:pt x="526" y="21"/>
                </a:cubicBezTo>
                <a:cubicBezTo>
                  <a:pt x="524" y="19"/>
                  <a:pt x="524" y="19"/>
                  <a:pt x="524" y="19"/>
                </a:cubicBezTo>
                <a:cubicBezTo>
                  <a:pt x="524" y="20"/>
                  <a:pt x="524" y="20"/>
                  <a:pt x="524" y="20"/>
                </a:cubicBezTo>
                <a:cubicBezTo>
                  <a:pt x="524" y="20"/>
                  <a:pt x="524" y="20"/>
                  <a:pt x="524" y="20"/>
                </a:cubicBezTo>
                <a:cubicBezTo>
                  <a:pt x="524" y="20"/>
                  <a:pt x="523" y="19"/>
                  <a:pt x="522" y="19"/>
                </a:cubicBezTo>
                <a:cubicBezTo>
                  <a:pt x="521" y="19"/>
                  <a:pt x="520" y="18"/>
                  <a:pt x="520" y="18"/>
                </a:cubicBezTo>
                <a:cubicBezTo>
                  <a:pt x="520" y="18"/>
                  <a:pt x="520" y="18"/>
                  <a:pt x="520" y="18"/>
                </a:cubicBezTo>
                <a:cubicBezTo>
                  <a:pt x="519" y="18"/>
                  <a:pt x="519" y="18"/>
                  <a:pt x="519" y="18"/>
                </a:cubicBezTo>
                <a:cubicBezTo>
                  <a:pt x="519" y="18"/>
                  <a:pt x="519" y="18"/>
                  <a:pt x="519" y="18"/>
                </a:cubicBezTo>
                <a:cubicBezTo>
                  <a:pt x="518" y="18"/>
                  <a:pt x="518" y="18"/>
                  <a:pt x="518" y="18"/>
                </a:cubicBezTo>
                <a:cubicBezTo>
                  <a:pt x="518" y="18"/>
                  <a:pt x="518" y="18"/>
                  <a:pt x="518" y="18"/>
                </a:cubicBezTo>
                <a:cubicBezTo>
                  <a:pt x="518" y="18"/>
                  <a:pt x="517" y="18"/>
                  <a:pt x="517" y="18"/>
                </a:cubicBezTo>
                <a:cubicBezTo>
                  <a:pt x="517" y="18"/>
                  <a:pt x="517" y="18"/>
                  <a:pt x="517" y="18"/>
                </a:cubicBezTo>
                <a:cubicBezTo>
                  <a:pt x="517" y="18"/>
                  <a:pt x="517" y="18"/>
                  <a:pt x="516" y="18"/>
                </a:cubicBezTo>
                <a:cubicBezTo>
                  <a:pt x="516" y="18"/>
                  <a:pt x="516" y="18"/>
                  <a:pt x="516" y="18"/>
                </a:cubicBezTo>
                <a:cubicBezTo>
                  <a:pt x="516" y="18"/>
                  <a:pt x="516" y="18"/>
                  <a:pt x="516" y="18"/>
                </a:cubicBezTo>
                <a:cubicBezTo>
                  <a:pt x="514" y="16"/>
                  <a:pt x="514" y="16"/>
                  <a:pt x="514" y="16"/>
                </a:cubicBezTo>
                <a:cubicBezTo>
                  <a:pt x="514" y="17"/>
                  <a:pt x="514" y="17"/>
                  <a:pt x="514" y="17"/>
                </a:cubicBezTo>
                <a:cubicBezTo>
                  <a:pt x="513" y="16"/>
                  <a:pt x="512" y="16"/>
                  <a:pt x="511" y="16"/>
                </a:cubicBezTo>
                <a:cubicBezTo>
                  <a:pt x="508" y="14"/>
                  <a:pt x="503" y="14"/>
                  <a:pt x="500" y="13"/>
                </a:cubicBezTo>
                <a:cubicBezTo>
                  <a:pt x="500" y="13"/>
                  <a:pt x="500" y="13"/>
                  <a:pt x="500" y="13"/>
                </a:cubicBezTo>
                <a:cubicBezTo>
                  <a:pt x="500" y="13"/>
                  <a:pt x="500" y="13"/>
                  <a:pt x="500" y="13"/>
                </a:cubicBezTo>
                <a:cubicBezTo>
                  <a:pt x="500" y="13"/>
                  <a:pt x="500" y="13"/>
                  <a:pt x="500" y="13"/>
                </a:cubicBezTo>
                <a:cubicBezTo>
                  <a:pt x="500" y="13"/>
                  <a:pt x="500" y="13"/>
                  <a:pt x="500" y="13"/>
                </a:cubicBezTo>
                <a:cubicBezTo>
                  <a:pt x="498" y="13"/>
                  <a:pt x="498" y="13"/>
                  <a:pt x="498" y="13"/>
                </a:cubicBezTo>
                <a:cubicBezTo>
                  <a:pt x="498" y="13"/>
                  <a:pt x="498" y="13"/>
                  <a:pt x="498" y="13"/>
                </a:cubicBezTo>
                <a:cubicBezTo>
                  <a:pt x="498" y="13"/>
                  <a:pt x="498" y="13"/>
                  <a:pt x="498" y="13"/>
                </a:cubicBezTo>
                <a:cubicBezTo>
                  <a:pt x="497" y="14"/>
                  <a:pt x="496" y="14"/>
                  <a:pt x="494" y="14"/>
                </a:cubicBezTo>
                <a:cubicBezTo>
                  <a:pt x="489" y="17"/>
                  <a:pt x="485" y="21"/>
                  <a:pt x="483" y="27"/>
                </a:cubicBezTo>
                <a:cubicBezTo>
                  <a:pt x="479" y="28"/>
                  <a:pt x="476" y="30"/>
                  <a:pt x="473" y="32"/>
                </a:cubicBezTo>
                <a:cubicBezTo>
                  <a:pt x="472" y="33"/>
                  <a:pt x="471" y="34"/>
                  <a:pt x="471" y="35"/>
                </a:cubicBezTo>
                <a:cubicBezTo>
                  <a:pt x="470" y="35"/>
                  <a:pt x="470" y="35"/>
                  <a:pt x="470" y="35"/>
                </a:cubicBezTo>
                <a:cubicBezTo>
                  <a:pt x="470" y="35"/>
                  <a:pt x="470" y="35"/>
                  <a:pt x="470" y="35"/>
                </a:cubicBezTo>
                <a:cubicBezTo>
                  <a:pt x="470" y="38"/>
                  <a:pt x="469" y="40"/>
                  <a:pt x="469" y="43"/>
                </a:cubicBezTo>
                <a:cubicBezTo>
                  <a:pt x="469" y="45"/>
                  <a:pt x="469" y="47"/>
                  <a:pt x="470" y="48"/>
                </a:cubicBezTo>
                <a:cubicBezTo>
                  <a:pt x="469" y="48"/>
                  <a:pt x="469" y="48"/>
                  <a:pt x="469" y="48"/>
                </a:cubicBezTo>
                <a:cubicBezTo>
                  <a:pt x="469" y="48"/>
                  <a:pt x="469" y="48"/>
                  <a:pt x="469" y="48"/>
                </a:cubicBezTo>
                <a:cubicBezTo>
                  <a:pt x="469" y="48"/>
                  <a:pt x="469" y="48"/>
                  <a:pt x="469" y="48"/>
                </a:cubicBezTo>
                <a:cubicBezTo>
                  <a:pt x="469" y="48"/>
                  <a:pt x="469" y="48"/>
                  <a:pt x="469" y="48"/>
                </a:cubicBezTo>
                <a:cubicBezTo>
                  <a:pt x="469" y="48"/>
                  <a:pt x="469" y="48"/>
                  <a:pt x="469" y="48"/>
                </a:cubicBezTo>
                <a:cubicBezTo>
                  <a:pt x="462" y="47"/>
                  <a:pt x="455" y="48"/>
                  <a:pt x="451" y="46"/>
                </a:cubicBezTo>
                <a:cubicBezTo>
                  <a:pt x="450" y="46"/>
                  <a:pt x="450" y="46"/>
                  <a:pt x="450" y="46"/>
                </a:cubicBezTo>
                <a:cubicBezTo>
                  <a:pt x="449" y="45"/>
                  <a:pt x="449" y="44"/>
                  <a:pt x="448" y="42"/>
                </a:cubicBezTo>
                <a:cubicBezTo>
                  <a:pt x="448" y="40"/>
                  <a:pt x="448" y="39"/>
                  <a:pt x="448" y="37"/>
                </a:cubicBezTo>
                <a:cubicBezTo>
                  <a:pt x="448" y="36"/>
                  <a:pt x="449" y="34"/>
                  <a:pt x="450" y="33"/>
                </a:cubicBezTo>
                <a:cubicBezTo>
                  <a:pt x="450" y="32"/>
                  <a:pt x="450" y="32"/>
                  <a:pt x="450" y="32"/>
                </a:cubicBezTo>
                <a:cubicBezTo>
                  <a:pt x="451" y="32"/>
                  <a:pt x="451" y="32"/>
                  <a:pt x="451" y="32"/>
                </a:cubicBezTo>
                <a:cubicBezTo>
                  <a:pt x="451" y="32"/>
                  <a:pt x="451" y="32"/>
                  <a:pt x="451" y="32"/>
                </a:cubicBezTo>
                <a:cubicBezTo>
                  <a:pt x="453" y="28"/>
                  <a:pt x="457" y="25"/>
                  <a:pt x="462" y="23"/>
                </a:cubicBezTo>
                <a:cubicBezTo>
                  <a:pt x="462" y="23"/>
                  <a:pt x="462" y="23"/>
                  <a:pt x="462" y="23"/>
                </a:cubicBezTo>
                <a:cubicBezTo>
                  <a:pt x="462" y="23"/>
                  <a:pt x="462" y="23"/>
                  <a:pt x="462" y="23"/>
                </a:cubicBezTo>
                <a:cubicBezTo>
                  <a:pt x="463" y="22"/>
                  <a:pt x="463" y="22"/>
                  <a:pt x="464" y="22"/>
                </a:cubicBezTo>
                <a:cubicBezTo>
                  <a:pt x="464" y="22"/>
                  <a:pt x="464" y="22"/>
                  <a:pt x="464" y="22"/>
                </a:cubicBezTo>
                <a:cubicBezTo>
                  <a:pt x="465" y="22"/>
                  <a:pt x="466" y="23"/>
                  <a:pt x="467" y="23"/>
                </a:cubicBezTo>
                <a:cubicBezTo>
                  <a:pt x="467" y="23"/>
                  <a:pt x="467" y="23"/>
                  <a:pt x="467" y="23"/>
                </a:cubicBezTo>
                <a:cubicBezTo>
                  <a:pt x="468" y="23"/>
                  <a:pt x="468" y="23"/>
                  <a:pt x="468" y="23"/>
                </a:cubicBezTo>
                <a:cubicBezTo>
                  <a:pt x="469" y="24"/>
                  <a:pt x="469" y="24"/>
                  <a:pt x="469" y="24"/>
                </a:cubicBezTo>
                <a:cubicBezTo>
                  <a:pt x="469" y="24"/>
                  <a:pt x="469" y="24"/>
                  <a:pt x="469" y="24"/>
                </a:cubicBezTo>
                <a:cubicBezTo>
                  <a:pt x="470" y="24"/>
                  <a:pt x="470" y="24"/>
                  <a:pt x="470" y="24"/>
                </a:cubicBezTo>
                <a:cubicBezTo>
                  <a:pt x="471" y="24"/>
                  <a:pt x="471" y="24"/>
                  <a:pt x="471" y="24"/>
                </a:cubicBezTo>
                <a:cubicBezTo>
                  <a:pt x="471" y="24"/>
                  <a:pt x="472" y="24"/>
                  <a:pt x="473" y="23"/>
                </a:cubicBezTo>
                <a:cubicBezTo>
                  <a:pt x="473" y="23"/>
                  <a:pt x="473" y="23"/>
                  <a:pt x="473" y="23"/>
                </a:cubicBezTo>
                <a:cubicBezTo>
                  <a:pt x="474" y="22"/>
                  <a:pt x="474" y="22"/>
                  <a:pt x="474" y="22"/>
                </a:cubicBezTo>
                <a:cubicBezTo>
                  <a:pt x="475" y="22"/>
                  <a:pt x="475" y="22"/>
                  <a:pt x="475" y="22"/>
                </a:cubicBezTo>
                <a:cubicBezTo>
                  <a:pt x="475" y="22"/>
                  <a:pt x="475" y="22"/>
                  <a:pt x="475" y="22"/>
                </a:cubicBezTo>
                <a:cubicBezTo>
                  <a:pt x="477" y="19"/>
                  <a:pt x="478" y="16"/>
                  <a:pt x="478" y="13"/>
                </a:cubicBezTo>
                <a:cubicBezTo>
                  <a:pt x="478" y="13"/>
                  <a:pt x="478" y="13"/>
                  <a:pt x="478" y="13"/>
                </a:cubicBezTo>
                <a:cubicBezTo>
                  <a:pt x="478" y="13"/>
                  <a:pt x="478" y="13"/>
                  <a:pt x="478" y="13"/>
                </a:cubicBezTo>
                <a:cubicBezTo>
                  <a:pt x="478" y="10"/>
                  <a:pt x="477" y="6"/>
                  <a:pt x="475" y="3"/>
                </a:cubicBezTo>
                <a:cubicBezTo>
                  <a:pt x="475" y="3"/>
                  <a:pt x="475" y="3"/>
                  <a:pt x="475" y="3"/>
                </a:cubicBezTo>
                <a:cubicBezTo>
                  <a:pt x="474" y="3"/>
                  <a:pt x="474" y="3"/>
                  <a:pt x="474" y="3"/>
                </a:cubicBezTo>
                <a:cubicBezTo>
                  <a:pt x="473" y="2"/>
                  <a:pt x="473" y="2"/>
                  <a:pt x="473" y="2"/>
                </a:cubicBezTo>
                <a:cubicBezTo>
                  <a:pt x="473" y="2"/>
                  <a:pt x="473" y="2"/>
                  <a:pt x="473" y="2"/>
                </a:cubicBezTo>
                <a:cubicBezTo>
                  <a:pt x="473" y="2"/>
                  <a:pt x="472" y="2"/>
                  <a:pt x="472" y="1"/>
                </a:cubicBezTo>
                <a:cubicBezTo>
                  <a:pt x="472" y="1"/>
                  <a:pt x="472" y="1"/>
                  <a:pt x="472" y="1"/>
                </a:cubicBezTo>
                <a:cubicBezTo>
                  <a:pt x="472" y="1"/>
                  <a:pt x="472" y="1"/>
                  <a:pt x="472" y="1"/>
                </a:cubicBezTo>
                <a:cubicBezTo>
                  <a:pt x="471" y="1"/>
                  <a:pt x="470" y="1"/>
                  <a:pt x="469" y="1"/>
                </a:cubicBezTo>
                <a:cubicBezTo>
                  <a:pt x="468" y="0"/>
                  <a:pt x="467" y="0"/>
                  <a:pt x="467" y="0"/>
                </a:cubicBezTo>
                <a:cubicBezTo>
                  <a:pt x="465" y="0"/>
                  <a:pt x="463" y="1"/>
                  <a:pt x="461" y="2"/>
                </a:cubicBezTo>
                <a:cubicBezTo>
                  <a:pt x="458" y="0"/>
                  <a:pt x="454" y="0"/>
                  <a:pt x="451" y="0"/>
                </a:cubicBezTo>
                <a:cubicBezTo>
                  <a:pt x="451" y="0"/>
                  <a:pt x="451" y="0"/>
                  <a:pt x="451" y="0"/>
                </a:cubicBezTo>
                <a:moveTo>
                  <a:pt x="430" y="139"/>
                </a:moveTo>
                <a:cubicBezTo>
                  <a:pt x="429" y="140"/>
                  <a:pt x="429" y="140"/>
                  <a:pt x="429" y="140"/>
                </a:cubicBezTo>
                <a:cubicBezTo>
                  <a:pt x="430" y="141"/>
                  <a:pt x="430" y="141"/>
                  <a:pt x="430" y="141"/>
                </a:cubicBezTo>
                <a:cubicBezTo>
                  <a:pt x="430" y="139"/>
                  <a:pt x="430" y="139"/>
                  <a:pt x="430" y="139"/>
                </a:cubicBezTo>
                <a:moveTo>
                  <a:pt x="430" y="128"/>
                </a:moveTo>
                <a:cubicBezTo>
                  <a:pt x="425" y="129"/>
                  <a:pt x="421" y="131"/>
                  <a:pt x="417" y="133"/>
                </a:cubicBezTo>
                <a:cubicBezTo>
                  <a:pt x="416" y="134"/>
                  <a:pt x="416" y="134"/>
                  <a:pt x="416" y="134"/>
                </a:cubicBezTo>
                <a:cubicBezTo>
                  <a:pt x="416" y="135"/>
                  <a:pt x="416" y="135"/>
                  <a:pt x="416" y="135"/>
                </a:cubicBezTo>
                <a:cubicBezTo>
                  <a:pt x="417" y="136"/>
                  <a:pt x="418" y="137"/>
                  <a:pt x="419" y="138"/>
                </a:cubicBezTo>
                <a:cubicBezTo>
                  <a:pt x="420" y="138"/>
                  <a:pt x="422" y="139"/>
                  <a:pt x="423" y="140"/>
                </a:cubicBezTo>
                <a:cubicBezTo>
                  <a:pt x="423" y="140"/>
                  <a:pt x="423" y="140"/>
                  <a:pt x="423" y="140"/>
                </a:cubicBezTo>
                <a:cubicBezTo>
                  <a:pt x="423" y="140"/>
                  <a:pt x="423" y="140"/>
                  <a:pt x="423" y="140"/>
                </a:cubicBezTo>
                <a:cubicBezTo>
                  <a:pt x="426" y="139"/>
                  <a:pt x="428" y="138"/>
                  <a:pt x="430" y="138"/>
                </a:cubicBezTo>
                <a:cubicBezTo>
                  <a:pt x="430" y="135"/>
                  <a:pt x="430" y="135"/>
                  <a:pt x="430" y="135"/>
                </a:cubicBezTo>
                <a:cubicBezTo>
                  <a:pt x="428" y="136"/>
                  <a:pt x="426" y="137"/>
                  <a:pt x="423" y="138"/>
                </a:cubicBezTo>
                <a:cubicBezTo>
                  <a:pt x="422" y="137"/>
                  <a:pt x="421" y="137"/>
                  <a:pt x="420" y="136"/>
                </a:cubicBezTo>
                <a:cubicBezTo>
                  <a:pt x="420" y="136"/>
                  <a:pt x="419" y="135"/>
                  <a:pt x="419" y="135"/>
                </a:cubicBezTo>
                <a:cubicBezTo>
                  <a:pt x="422" y="132"/>
                  <a:pt x="426" y="131"/>
                  <a:pt x="430" y="130"/>
                </a:cubicBezTo>
                <a:cubicBezTo>
                  <a:pt x="430" y="128"/>
                  <a:pt x="430" y="128"/>
                  <a:pt x="430" y="128"/>
                </a:cubicBezTo>
                <a:moveTo>
                  <a:pt x="430" y="117"/>
                </a:moveTo>
                <a:cubicBezTo>
                  <a:pt x="424" y="119"/>
                  <a:pt x="418" y="121"/>
                  <a:pt x="412" y="123"/>
                </a:cubicBezTo>
                <a:cubicBezTo>
                  <a:pt x="412" y="123"/>
                  <a:pt x="412" y="123"/>
                  <a:pt x="412" y="123"/>
                </a:cubicBezTo>
                <a:cubicBezTo>
                  <a:pt x="412" y="123"/>
                  <a:pt x="412" y="123"/>
                  <a:pt x="412" y="123"/>
                </a:cubicBezTo>
                <a:cubicBezTo>
                  <a:pt x="411" y="124"/>
                  <a:pt x="410" y="124"/>
                  <a:pt x="410" y="125"/>
                </a:cubicBezTo>
                <a:cubicBezTo>
                  <a:pt x="409" y="126"/>
                  <a:pt x="409" y="127"/>
                  <a:pt x="409" y="128"/>
                </a:cubicBezTo>
                <a:cubicBezTo>
                  <a:pt x="409" y="128"/>
                  <a:pt x="409" y="128"/>
                  <a:pt x="409" y="128"/>
                </a:cubicBezTo>
                <a:cubicBezTo>
                  <a:pt x="409" y="129"/>
                  <a:pt x="409" y="129"/>
                  <a:pt x="409" y="129"/>
                </a:cubicBezTo>
                <a:cubicBezTo>
                  <a:pt x="409" y="129"/>
                  <a:pt x="410" y="130"/>
                  <a:pt x="411" y="131"/>
                </a:cubicBezTo>
                <a:cubicBezTo>
                  <a:pt x="411" y="132"/>
                  <a:pt x="412" y="133"/>
                  <a:pt x="414" y="133"/>
                </a:cubicBezTo>
                <a:cubicBezTo>
                  <a:pt x="414" y="133"/>
                  <a:pt x="414" y="133"/>
                  <a:pt x="414" y="133"/>
                </a:cubicBezTo>
                <a:cubicBezTo>
                  <a:pt x="414" y="133"/>
                  <a:pt x="414" y="133"/>
                  <a:pt x="414" y="133"/>
                </a:cubicBezTo>
                <a:cubicBezTo>
                  <a:pt x="414" y="133"/>
                  <a:pt x="414" y="133"/>
                  <a:pt x="414" y="133"/>
                </a:cubicBezTo>
                <a:cubicBezTo>
                  <a:pt x="420" y="131"/>
                  <a:pt x="425" y="129"/>
                  <a:pt x="430" y="127"/>
                </a:cubicBezTo>
                <a:cubicBezTo>
                  <a:pt x="430" y="125"/>
                  <a:pt x="430" y="125"/>
                  <a:pt x="430" y="125"/>
                </a:cubicBezTo>
                <a:cubicBezTo>
                  <a:pt x="425" y="127"/>
                  <a:pt x="419" y="129"/>
                  <a:pt x="414" y="131"/>
                </a:cubicBezTo>
                <a:cubicBezTo>
                  <a:pt x="413" y="131"/>
                  <a:pt x="413" y="130"/>
                  <a:pt x="412" y="130"/>
                </a:cubicBezTo>
                <a:cubicBezTo>
                  <a:pt x="412" y="129"/>
                  <a:pt x="411" y="128"/>
                  <a:pt x="411" y="128"/>
                </a:cubicBezTo>
                <a:cubicBezTo>
                  <a:pt x="411" y="127"/>
                  <a:pt x="411" y="127"/>
                  <a:pt x="411" y="126"/>
                </a:cubicBezTo>
                <a:cubicBezTo>
                  <a:pt x="412" y="126"/>
                  <a:pt x="412" y="125"/>
                  <a:pt x="413" y="125"/>
                </a:cubicBezTo>
                <a:cubicBezTo>
                  <a:pt x="418" y="123"/>
                  <a:pt x="424" y="121"/>
                  <a:pt x="430" y="119"/>
                </a:cubicBezTo>
                <a:cubicBezTo>
                  <a:pt x="430" y="117"/>
                  <a:pt x="430" y="117"/>
                  <a:pt x="430" y="117"/>
                </a:cubicBezTo>
                <a:moveTo>
                  <a:pt x="15" y="109"/>
                </a:moveTo>
                <a:cubicBezTo>
                  <a:pt x="11" y="109"/>
                  <a:pt x="11" y="109"/>
                  <a:pt x="11" y="109"/>
                </a:cubicBezTo>
                <a:cubicBezTo>
                  <a:pt x="9" y="111"/>
                  <a:pt x="6" y="113"/>
                  <a:pt x="4" y="115"/>
                </a:cubicBezTo>
                <a:cubicBezTo>
                  <a:pt x="4" y="115"/>
                  <a:pt x="4" y="115"/>
                  <a:pt x="4" y="115"/>
                </a:cubicBezTo>
                <a:cubicBezTo>
                  <a:pt x="3" y="115"/>
                  <a:pt x="3" y="115"/>
                  <a:pt x="3" y="115"/>
                </a:cubicBezTo>
                <a:cubicBezTo>
                  <a:pt x="3" y="115"/>
                  <a:pt x="3" y="114"/>
                  <a:pt x="3" y="114"/>
                </a:cubicBezTo>
                <a:cubicBezTo>
                  <a:pt x="3" y="114"/>
                  <a:pt x="3" y="113"/>
                  <a:pt x="3" y="112"/>
                </a:cubicBezTo>
                <a:cubicBezTo>
                  <a:pt x="4" y="112"/>
                  <a:pt x="4" y="112"/>
                  <a:pt x="4" y="112"/>
                </a:cubicBezTo>
                <a:cubicBezTo>
                  <a:pt x="5" y="111"/>
                  <a:pt x="7" y="111"/>
                  <a:pt x="8" y="110"/>
                </a:cubicBezTo>
                <a:cubicBezTo>
                  <a:pt x="8" y="110"/>
                  <a:pt x="9" y="110"/>
                  <a:pt x="9" y="109"/>
                </a:cubicBezTo>
                <a:cubicBezTo>
                  <a:pt x="10" y="109"/>
                  <a:pt x="10" y="109"/>
                  <a:pt x="10" y="109"/>
                </a:cubicBezTo>
                <a:cubicBezTo>
                  <a:pt x="6" y="109"/>
                  <a:pt x="6" y="109"/>
                  <a:pt x="6" y="109"/>
                </a:cubicBezTo>
                <a:cubicBezTo>
                  <a:pt x="6" y="109"/>
                  <a:pt x="5" y="109"/>
                  <a:pt x="5" y="109"/>
                </a:cubicBezTo>
                <a:cubicBezTo>
                  <a:pt x="4" y="110"/>
                  <a:pt x="2" y="110"/>
                  <a:pt x="1" y="112"/>
                </a:cubicBezTo>
                <a:cubicBezTo>
                  <a:pt x="1" y="112"/>
                  <a:pt x="1" y="112"/>
                  <a:pt x="1" y="112"/>
                </a:cubicBezTo>
                <a:cubicBezTo>
                  <a:pt x="1" y="112"/>
                  <a:pt x="1" y="112"/>
                  <a:pt x="1" y="112"/>
                </a:cubicBezTo>
                <a:cubicBezTo>
                  <a:pt x="1" y="112"/>
                  <a:pt x="1" y="113"/>
                  <a:pt x="1" y="114"/>
                </a:cubicBezTo>
                <a:cubicBezTo>
                  <a:pt x="1" y="115"/>
                  <a:pt x="1" y="115"/>
                  <a:pt x="2" y="116"/>
                </a:cubicBezTo>
                <a:cubicBezTo>
                  <a:pt x="2" y="116"/>
                  <a:pt x="3" y="117"/>
                  <a:pt x="4" y="117"/>
                </a:cubicBezTo>
                <a:cubicBezTo>
                  <a:pt x="4" y="117"/>
                  <a:pt x="4" y="117"/>
                  <a:pt x="4" y="117"/>
                </a:cubicBezTo>
                <a:cubicBezTo>
                  <a:pt x="4" y="117"/>
                  <a:pt x="4" y="117"/>
                  <a:pt x="4" y="117"/>
                </a:cubicBezTo>
                <a:cubicBezTo>
                  <a:pt x="5" y="117"/>
                  <a:pt x="5" y="117"/>
                  <a:pt x="5" y="117"/>
                </a:cubicBezTo>
                <a:cubicBezTo>
                  <a:pt x="5" y="117"/>
                  <a:pt x="5" y="117"/>
                  <a:pt x="5" y="117"/>
                </a:cubicBezTo>
                <a:cubicBezTo>
                  <a:pt x="8" y="114"/>
                  <a:pt x="11" y="111"/>
                  <a:pt x="15" y="109"/>
                </a:cubicBezTo>
                <a:moveTo>
                  <a:pt x="193" y="109"/>
                </a:moveTo>
                <a:cubicBezTo>
                  <a:pt x="190" y="109"/>
                  <a:pt x="190" y="109"/>
                  <a:pt x="190" y="109"/>
                </a:cubicBezTo>
                <a:cubicBezTo>
                  <a:pt x="189" y="110"/>
                  <a:pt x="188" y="111"/>
                  <a:pt x="187" y="112"/>
                </a:cubicBezTo>
                <a:cubicBezTo>
                  <a:pt x="186" y="112"/>
                  <a:pt x="186" y="112"/>
                  <a:pt x="186" y="112"/>
                </a:cubicBezTo>
                <a:cubicBezTo>
                  <a:pt x="185" y="111"/>
                  <a:pt x="184" y="110"/>
                  <a:pt x="183" y="109"/>
                </a:cubicBezTo>
                <a:cubicBezTo>
                  <a:pt x="180" y="109"/>
                  <a:pt x="180" y="109"/>
                  <a:pt x="180" y="109"/>
                </a:cubicBezTo>
                <a:cubicBezTo>
                  <a:pt x="182" y="110"/>
                  <a:pt x="184" y="112"/>
                  <a:pt x="185" y="114"/>
                </a:cubicBezTo>
                <a:cubicBezTo>
                  <a:pt x="186" y="114"/>
                  <a:pt x="186" y="114"/>
                  <a:pt x="186" y="114"/>
                </a:cubicBezTo>
                <a:cubicBezTo>
                  <a:pt x="188" y="114"/>
                  <a:pt x="188" y="114"/>
                  <a:pt x="188" y="114"/>
                </a:cubicBezTo>
                <a:cubicBezTo>
                  <a:pt x="188" y="114"/>
                  <a:pt x="188" y="114"/>
                  <a:pt x="188" y="114"/>
                </a:cubicBezTo>
                <a:cubicBezTo>
                  <a:pt x="189" y="114"/>
                  <a:pt x="189" y="114"/>
                  <a:pt x="189" y="114"/>
                </a:cubicBezTo>
                <a:cubicBezTo>
                  <a:pt x="190" y="112"/>
                  <a:pt x="191" y="110"/>
                  <a:pt x="193" y="109"/>
                </a:cubicBezTo>
                <a:moveTo>
                  <a:pt x="199" y="160"/>
                </a:moveTo>
                <a:cubicBezTo>
                  <a:pt x="199" y="158"/>
                  <a:pt x="199" y="158"/>
                  <a:pt x="199" y="158"/>
                </a:cubicBezTo>
                <a:cubicBezTo>
                  <a:pt x="200" y="158"/>
                  <a:pt x="201" y="158"/>
                  <a:pt x="203" y="159"/>
                </a:cubicBezTo>
                <a:cubicBezTo>
                  <a:pt x="203" y="159"/>
                  <a:pt x="203" y="159"/>
                  <a:pt x="203" y="159"/>
                </a:cubicBezTo>
                <a:cubicBezTo>
                  <a:pt x="203" y="159"/>
                  <a:pt x="203" y="159"/>
                  <a:pt x="203" y="159"/>
                </a:cubicBezTo>
                <a:cubicBezTo>
                  <a:pt x="203" y="159"/>
                  <a:pt x="204" y="158"/>
                  <a:pt x="204" y="158"/>
                </a:cubicBezTo>
                <a:cubicBezTo>
                  <a:pt x="204" y="160"/>
                  <a:pt x="204" y="160"/>
                  <a:pt x="204" y="160"/>
                </a:cubicBezTo>
                <a:cubicBezTo>
                  <a:pt x="203" y="160"/>
                  <a:pt x="201" y="160"/>
                  <a:pt x="199" y="160"/>
                </a:cubicBezTo>
                <a:moveTo>
                  <a:pt x="40" y="161"/>
                </a:moveTo>
                <a:cubicBezTo>
                  <a:pt x="40" y="160"/>
                  <a:pt x="40" y="160"/>
                  <a:pt x="40" y="160"/>
                </a:cubicBezTo>
                <a:cubicBezTo>
                  <a:pt x="42" y="160"/>
                  <a:pt x="44" y="160"/>
                  <a:pt x="46" y="159"/>
                </a:cubicBezTo>
                <a:cubicBezTo>
                  <a:pt x="47" y="159"/>
                  <a:pt x="48" y="158"/>
                  <a:pt x="49" y="158"/>
                </a:cubicBezTo>
                <a:cubicBezTo>
                  <a:pt x="49" y="161"/>
                  <a:pt x="49" y="161"/>
                  <a:pt x="49" y="161"/>
                </a:cubicBezTo>
                <a:cubicBezTo>
                  <a:pt x="46" y="161"/>
                  <a:pt x="43" y="161"/>
                  <a:pt x="40" y="161"/>
                </a:cubicBezTo>
                <a:moveTo>
                  <a:pt x="365" y="157"/>
                </a:moveTo>
                <a:cubicBezTo>
                  <a:pt x="365" y="157"/>
                  <a:pt x="365" y="157"/>
                  <a:pt x="365" y="157"/>
                </a:cubicBezTo>
                <a:cubicBezTo>
                  <a:pt x="367" y="157"/>
                  <a:pt x="370" y="157"/>
                  <a:pt x="372" y="157"/>
                </a:cubicBezTo>
                <a:cubicBezTo>
                  <a:pt x="372" y="159"/>
                  <a:pt x="372" y="159"/>
                  <a:pt x="372" y="159"/>
                </a:cubicBezTo>
                <a:cubicBezTo>
                  <a:pt x="369" y="159"/>
                  <a:pt x="366" y="159"/>
                  <a:pt x="363" y="159"/>
                </a:cubicBezTo>
                <a:cubicBezTo>
                  <a:pt x="363" y="157"/>
                  <a:pt x="363" y="157"/>
                  <a:pt x="363" y="157"/>
                </a:cubicBezTo>
                <a:cubicBezTo>
                  <a:pt x="364" y="157"/>
                  <a:pt x="364" y="157"/>
                  <a:pt x="365" y="157"/>
                </a:cubicBezTo>
                <a:moveTo>
                  <a:pt x="51" y="161"/>
                </a:moveTo>
                <a:cubicBezTo>
                  <a:pt x="51" y="157"/>
                  <a:pt x="51" y="157"/>
                  <a:pt x="51" y="157"/>
                </a:cubicBezTo>
                <a:cubicBezTo>
                  <a:pt x="53" y="156"/>
                  <a:pt x="54" y="155"/>
                  <a:pt x="56" y="155"/>
                </a:cubicBezTo>
                <a:cubicBezTo>
                  <a:pt x="56" y="158"/>
                  <a:pt x="56" y="158"/>
                  <a:pt x="56" y="158"/>
                </a:cubicBezTo>
                <a:cubicBezTo>
                  <a:pt x="56" y="161"/>
                  <a:pt x="56" y="161"/>
                  <a:pt x="56" y="161"/>
                </a:cubicBezTo>
                <a:cubicBezTo>
                  <a:pt x="54" y="161"/>
                  <a:pt x="53" y="161"/>
                  <a:pt x="51" y="161"/>
                </a:cubicBezTo>
                <a:moveTo>
                  <a:pt x="62" y="160"/>
                </a:moveTo>
                <a:cubicBezTo>
                  <a:pt x="69" y="160"/>
                  <a:pt x="75" y="156"/>
                  <a:pt x="82" y="155"/>
                </a:cubicBezTo>
                <a:cubicBezTo>
                  <a:pt x="82" y="160"/>
                  <a:pt x="82" y="160"/>
                  <a:pt x="82" y="160"/>
                </a:cubicBezTo>
                <a:cubicBezTo>
                  <a:pt x="81" y="160"/>
                  <a:pt x="80" y="160"/>
                  <a:pt x="80" y="160"/>
                </a:cubicBezTo>
                <a:cubicBezTo>
                  <a:pt x="80" y="160"/>
                  <a:pt x="80" y="160"/>
                  <a:pt x="80" y="160"/>
                </a:cubicBezTo>
                <a:cubicBezTo>
                  <a:pt x="80" y="160"/>
                  <a:pt x="80" y="160"/>
                  <a:pt x="80" y="160"/>
                </a:cubicBezTo>
                <a:cubicBezTo>
                  <a:pt x="73" y="161"/>
                  <a:pt x="65" y="161"/>
                  <a:pt x="58" y="161"/>
                </a:cubicBezTo>
                <a:cubicBezTo>
                  <a:pt x="58" y="159"/>
                  <a:pt x="58" y="159"/>
                  <a:pt x="58" y="159"/>
                </a:cubicBezTo>
                <a:cubicBezTo>
                  <a:pt x="59" y="159"/>
                  <a:pt x="61" y="160"/>
                  <a:pt x="62" y="160"/>
                </a:cubicBezTo>
                <a:moveTo>
                  <a:pt x="287" y="156"/>
                </a:moveTo>
                <a:cubicBezTo>
                  <a:pt x="282" y="156"/>
                  <a:pt x="277" y="156"/>
                  <a:pt x="271" y="156"/>
                </a:cubicBezTo>
                <a:cubicBezTo>
                  <a:pt x="276" y="154"/>
                  <a:pt x="281" y="154"/>
                  <a:pt x="287" y="154"/>
                </a:cubicBezTo>
                <a:cubicBezTo>
                  <a:pt x="287" y="154"/>
                  <a:pt x="287" y="154"/>
                  <a:pt x="287" y="154"/>
                </a:cubicBezTo>
                <a:cubicBezTo>
                  <a:pt x="287" y="154"/>
                  <a:pt x="287" y="154"/>
                  <a:pt x="287" y="154"/>
                </a:cubicBezTo>
                <a:cubicBezTo>
                  <a:pt x="290" y="154"/>
                  <a:pt x="294" y="154"/>
                  <a:pt x="297" y="154"/>
                </a:cubicBezTo>
                <a:cubicBezTo>
                  <a:pt x="299" y="155"/>
                  <a:pt x="300" y="155"/>
                  <a:pt x="302" y="155"/>
                </a:cubicBezTo>
                <a:cubicBezTo>
                  <a:pt x="297" y="156"/>
                  <a:pt x="292" y="156"/>
                  <a:pt x="287" y="156"/>
                </a:cubicBezTo>
                <a:moveTo>
                  <a:pt x="32" y="161"/>
                </a:moveTo>
                <a:cubicBezTo>
                  <a:pt x="32" y="156"/>
                  <a:pt x="32" y="156"/>
                  <a:pt x="32" y="156"/>
                </a:cubicBezTo>
                <a:cubicBezTo>
                  <a:pt x="34" y="155"/>
                  <a:pt x="36" y="154"/>
                  <a:pt x="38" y="153"/>
                </a:cubicBezTo>
                <a:cubicBezTo>
                  <a:pt x="38" y="153"/>
                  <a:pt x="38" y="153"/>
                  <a:pt x="38" y="153"/>
                </a:cubicBezTo>
                <a:cubicBezTo>
                  <a:pt x="36" y="154"/>
                  <a:pt x="35" y="155"/>
                  <a:pt x="33" y="156"/>
                </a:cubicBezTo>
                <a:cubicBezTo>
                  <a:pt x="33" y="157"/>
                  <a:pt x="33" y="157"/>
                  <a:pt x="33" y="157"/>
                </a:cubicBezTo>
                <a:cubicBezTo>
                  <a:pt x="33" y="158"/>
                  <a:pt x="33" y="158"/>
                  <a:pt x="33" y="158"/>
                </a:cubicBezTo>
                <a:cubicBezTo>
                  <a:pt x="33" y="160"/>
                  <a:pt x="33" y="160"/>
                  <a:pt x="33" y="160"/>
                </a:cubicBezTo>
                <a:cubicBezTo>
                  <a:pt x="34" y="159"/>
                  <a:pt x="34" y="159"/>
                  <a:pt x="34" y="159"/>
                </a:cubicBezTo>
                <a:cubicBezTo>
                  <a:pt x="35" y="159"/>
                  <a:pt x="35" y="159"/>
                  <a:pt x="35" y="159"/>
                </a:cubicBezTo>
                <a:cubicBezTo>
                  <a:pt x="35" y="159"/>
                  <a:pt x="35" y="159"/>
                  <a:pt x="35" y="159"/>
                </a:cubicBezTo>
                <a:cubicBezTo>
                  <a:pt x="36" y="159"/>
                  <a:pt x="37" y="159"/>
                  <a:pt x="38" y="160"/>
                </a:cubicBezTo>
                <a:cubicBezTo>
                  <a:pt x="38" y="161"/>
                  <a:pt x="38" y="161"/>
                  <a:pt x="38" y="161"/>
                </a:cubicBezTo>
                <a:cubicBezTo>
                  <a:pt x="36" y="161"/>
                  <a:pt x="34" y="161"/>
                  <a:pt x="32" y="161"/>
                </a:cubicBezTo>
                <a:moveTo>
                  <a:pt x="161" y="160"/>
                </a:moveTo>
                <a:cubicBezTo>
                  <a:pt x="161" y="156"/>
                  <a:pt x="161" y="156"/>
                  <a:pt x="161" y="156"/>
                </a:cubicBezTo>
                <a:cubicBezTo>
                  <a:pt x="161" y="156"/>
                  <a:pt x="161" y="155"/>
                  <a:pt x="161" y="155"/>
                </a:cubicBezTo>
                <a:cubicBezTo>
                  <a:pt x="161" y="152"/>
                  <a:pt x="161" y="152"/>
                  <a:pt x="161" y="152"/>
                </a:cubicBezTo>
                <a:cubicBezTo>
                  <a:pt x="161" y="153"/>
                  <a:pt x="161" y="153"/>
                  <a:pt x="161" y="154"/>
                </a:cubicBezTo>
                <a:cubicBezTo>
                  <a:pt x="161" y="155"/>
                  <a:pt x="162" y="157"/>
                  <a:pt x="162" y="158"/>
                </a:cubicBezTo>
                <a:cubicBezTo>
                  <a:pt x="162" y="160"/>
                  <a:pt x="162" y="160"/>
                  <a:pt x="162" y="160"/>
                </a:cubicBezTo>
                <a:cubicBezTo>
                  <a:pt x="162" y="160"/>
                  <a:pt x="161" y="160"/>
                  <a:pt x="161" y="160"/>
                </a:cubicBezTo>
                <a:moveTo>
                  <a:pt x="156" y="157"/>
                </a:moveTo>
                <a:cubicBezTo>
                  <a:pt x="156" y="157"/>
                  <a:pt x="155" y="157"/>
                  <a:pt x="155" y="157"/>
                </a:cubicBezTo>
                <a:cubicBezTo>
                  <a:pt x="154" y="157"/>
                  <a:pt x="154" y="157"/>
                  <a:pt x="154" y="157"/>
                </a:cubicBezTo>
                <a:cubicBezTo>
                  <a:pt x="150" y="156"/>
                  <a:pt x="150" y="156"/>
                  <a:pt x="150" y="156"/>
                </a:cubicBezTo>
                <a:cubicBezTo>
                  <a:pt x="152" y="155"/>
                  <a:pt x="154" y="154"/>
                  <a:pt x="157" y="151"/>
                </a:cubicBezTo>
                <a:cubicBezTo>
                  <a:pt x="157" y="152"/>
                  <a:pt x="157" y="152"/>
                  <a:pt x="157" y="152"/>
                </a:cubicBezTo>
                <a:cubicBezTo>
                  <a:pt x="157" y="152"/>
                  <a:pt x="157" y="152"/>
                  <a:pt x="157" y="152"/>
                </a:cubicBezTo>
                <a:cubicBezTo>
                  <a:pt x="157" y="152"/>
                  <a:pt x="157" y="152"/>
                  <a:pt x="157" y="152"/>
                </a:cubicBezTo>
                <a:cubicBezTo>
                  <a:pt x="159" y="155"/>
                  <a:pt x="159" y="155"/>
                  <a:pt x="159" y="155"/>
                </a:cubicBezTo>
                <a:cubicBezTo>
                  <a:pt x="159" y="156"/>
                  <a:pt x="159" y="156"/>
                  <a:pt x="159" y="156"/>
                </a:cubicBezTo>
                <a:cubicBezTo>
                  <a:pt x="159" y="156"/>
                  <a:pt x="159" y="156"/>
                  <a:pt x="159" y="156"/>
                </a:cubicBezTo>
                <a:cubicBezTo>
                  <a:pt x="158" y="157"/>
                  <a:pt x="158" y="157"/>
                  <a:pt x="158" y="157"/>
                </a:cubicBezTo>
                <a:cubicBezTo>
                  <a:pt x="158" y="157"/>
                  <a:pt x="158" y="157"/>
                  <a:pt x="158" y="157"/>
                </a:cubicBezTo>
                <a:cubicBezTo>
                  <a:pt x="158" y="157"/>
                  <a:pt x="158" y="157"/>
                  <a:pt x="158" y="157"/>
                </a:cubicBezTo>
                <a:cubicBezTo>
                  <a:pt x="157" y="157"/>
                  <a:pt x="157" y="157"/>
                  <a:pt x="156" y="157"/>
                </a:cubicBezTo>
                <a:cubicBezTo>
                  <a:pt x="156" y="157"/>
                  <a:pt x="156" y="157"/>
                  <a:pt x="156" y="157"/>
                </a:cubicBezTo>
                <a:cubicBezTo>
                  <a:pt x="156" y="157"/>
                  <a:pt x="156" y="157"/>
                  <a:pt x="156" y="157"/>
                </a:cubicBezTo>
                <a:moveTo>
                  <a:pt x="393" y="158"/>
                </a:moveTo>
                <a:cubicBezTo>
                  <a:pt x="393" y="155"/>
                  <a:pt x="393" y="155"/>
                  <a:pt x="393" y="155"/>
                </a:cubicBezTo>
                <a:cubicBezTo>
                  <a:pt x="393" y="154"/>
                  <a:pt x="393" y="154"/>
                  <a:pt x="393" y="154"/>
                </a:cubicBezTo>
                <a:cubicBezTo>
                  <a:pt x="393" y="154"/>
                  <a:pt x="393" y="154"/>
                  <a:pt x="393" y="154"/>
                </a:cubicBezTo>
                <a:cubicBezTo>
                  <a:pt x="392" y="153"/>
                  <a:pt x="392" y="152"/>
                  <a:pt x="391" y="152"/>
                </a:cubicBezTo>
                <a:cubicBezTo>
                  <a:pt x="391" y="151"/>
                  <a:pt x="391" y="151"/>
                  <a:pt x="391" y="151"/>
                </a:cubicBezTo>
                <a:cubicBezTo>
                  <a:pt x="394" y="153"/>
                  <a:pt x="396" y="155"/>
                  <a:pt x="400" y="157"/>
                </a:cubicBezTo>
                <a:cubicBezTo>
                  <a:pt x="400" y="157"/>
                  <a:pt x="400" y="157"/>
                  <a:pt x="400" y="157"/>
                </a:cubicBezTo>
                <a:cubicBezTo>
                  <a:pt x="400" y="157"/>
                  <a:pt x="400" y="157"/>
                  <a:pt x="400" y="157"/>
                </a:cubicBezTo>
                <a:cubicBezTo>
                  <a:pt x="401" y="157"/>
                  <a:pt x="402" y="157"/>
                  <a:pt x="402" y="157"/>
                </a:cubicBezTo>
                <a:cubicBezTo>
                  <a:pt x="402" y="159"/>
                  <a:pt x="402" y="159"/>
                  <a:pt x="402" y="159"/>
                </a:cubicBezTo>
                <a:cubicBezTo>
                  <a:pt x="399" y="159"/>
                  <a:pt x="395" y="159"/>
                  <a:pt x="391" y="159"/>
                </a:cubicBezTo>
                <a:cubicBezTo>
                  <a:pt x="391" y="157"/>
                  <a:pt x="391" y="157"/>
                  <a:pt x="391" y="157"/>
                </a:cubicBezTo>
                <a:cubicBezTo>
                  <a:pt x="391" y="157"/>
                  <a:pt x="391" y="157"/>
                  <a:pt x="392" y="157"/>
                </a:cubicBezTo>
                <a:cubicBezTo>
                  <a:pt x="392" y="157"/>
                  <a:pt x="392" y="157"/>
                  <a:pt x="392" y="157"/>
                </a:cubicBezTo>
                <a:cubicBezTo>
                  <a:pt x="392" y="157"/>
                  <a:pt x="392" y="157"/>
                  <a:pt x="392" y="157"/>
                </a:cubicBezTo>
                <a:cubicBezTo>
                  <a:pt x="393" y="158"/>
                  <a:pt x="393" y="158"/>
                  <a:pt x="393" y="158"/>
                </a:cubicBezTo>
                <a:moveTo>
                  <a:pt x="63" y="158"/>
                </a:moveTo>
                <a:cubicBezTo>
                  <a:pt x="63" y="158"/>
                  <a:pt x="62" y="158"/>
                  <a:pt x="62" y="158"/>
                </a:cubicBezTo>
                <a:cubicBezTo>
                  <a:pt x="61" y="158"/>
                  <a:pt x="60" y="157"/>
                  <a:pt x="58" y="157"/>
                </a:cubicBezTo>
                <a:cubicBezTo>
                  <a:pt x="60" y="155"/>
                  <a:pt x="63" y="154"/>
                  <a:pt x="66" y="154"/>
                </a:cubicBezTo>
                <a:cubicBezTo>
                  <a:pt x="69" y="153"/>
                  <a:pt x="72" y="152"/>
                  <a:pt x="75" y="151"/>
                </a:cubicBezTo>
                <a:cubicBezTo>
                  <a:pt x="77" y="151"/>
                  <a:pt x="78" y="150"/>
                  <a:pt x="80" y="150"/>
                </a:cubicBezTo>
                <a:cubicBezTo>
                  <a:pt x="80" y="150"/>
                  <a:pt x="80" y="150"/>
                  <a:pt x="80" y="150"/>
                </a:cubicBezTo>
                <a:cubicBezTo>
                  <a:pt x="81" y="150"/>
                  <a:pt x="82" y="151"/>
                  <a:pt x="82" y="151"/>
                </a:cubicBezTo>
                <a:cubicBezTo>
                  <a:pt x="83" y="151"/>
                  <a:pt x="84" y="151"/>
                  <a:pt x="84" y="152"/>
                </a:cubicBezTo>
                <a:cubicBezTo>
                  <a:pt x="84" y="152"/>
                  <a:pt x="84" y="152"/>
                  <a:pt x="84" y="152"/>
                </a:cubicBezTo>
                <a:cubicBezTo>
                  <a:pt x="84" y="152"/>
                  <a:pt x="84" y="152"/>
                  <a:pt x="84" y="152"/>
                </a:cubicBezTo>
                <a:cubicBezTo>
                  <a:pt x="82" y="152"/>
                  <a:pt x="82" y="152"/>
                  <a:pt x="82" y="152"/>
                </a:cubicBezTo>
                <a:cubicBezTo>
                  <a:pt x="82" y="152"/>
                  <a:pt x="82" y="152"/>
                  <a:pt x="82" y="152"/>
                </a:cubicBezTo>
                <a:cubicBezTo>
                  <a:pt x="82" y="153"/>
                  <a:pt x="82" y="153"/>
                  <a:pt x="82" y="153"/>
                </a:cubicBezTo>
                <a:cubicBezTo>
                  <a:pt x="74" y="154"/>
                  <a:pt x="69" y="158"/>
                  <a:pt x="63" y="158"/>
                </a:cubicBezTo>
                <a:moveTo>
                  <a:pt x="374" y="157"/>
                </a:moveTo>
                <a:cubicBezTo>
                  <a:pt x="375" y="157"/>
                  <a:pt x="375" y="157"/>
                  <a:pt x="375" y="157"/>
                </a:cubicBezTo>
                <a:cubicBezTo>
                  <a:pt x="375" y="156"/>
                  <a:pt x="376" y="155"/>
                  <a:pt x="376" y="154"/>
                </a:cubicBezTo>
                <a:cubicBezTo>
                  <a:pt x="376" y="153"/>
                  <a:pt x="375" y="152"/>
                  <a:pt x="374" y="151"/>
                </a:cubicBezTo>
                <a:cubicBezTo>
                  <a:pt x="374" y="148"/>
                  <a:pt x="374" y="148"/>
                  <a:pt x="374" y="148"/>
                </a:cubicBezTo>
                <a:cubicBezTo>
                  <a:pt x="376" y="150"/>
                  <a:pt x="378" y="153"/>
                  <a:pt x="380" y="155"/>
                </a:cubicBezTo>
                <a:cubicBezTo>
                  <a:pt x="380" y="155"/>
                  <a:pt x="380" y="155"/>
                  <a:pt x="380" y="155"/>
                </a:cubicBezTo>
                <a:cubicBezTo>
                  <a:pt x="380" y="155"/>
                  <a:pt x="380" y="155"/>
                  <a:pt x="380" y="155"/>
                </a:cubicBezTo>
                <a:cubicBezTo>
                  <a:pt x="381" y="157"/>
                  <a:pt x="383" y="157"/>
                  <a:pt x="385" y="157"/>
                </a:cubicBezTo>
                <a:cubicBezTo>
                  <a:pt x="387" y="157"/>
                  <a:pt x="388" y="157"/>
                  <a:pt x="389" y="157"/>
                </a:cubicBezTo>
                <a:cubicBezTo>
                  <a:pt x="389" y="159"/>
                  <a:pt x="389" y="159"/>
                  <a:pt x="389" y="159"/>
                </a:cubicBezTo>
                <a:cubicBezTo>
                  <a:pt x="384" y="159"/>
                  <a:pt x="379" y="159"/>
                  <a:pt x="374" y="159"/>
                </a:cubicBezTo>
                <a:cubicBezTo>
                  <a:pt x="374" y="157"/>
                  <a:pt x="374" y="157"/>
                  <a:pt x="374" y="157"/>
                </a:cubicBezTo>
                <a:cubicBezTo>
                  <a:pt x="374" y="157"/>
                  <a:pt x="374" y="157"/>
                  <a:pt x="374" y="157"/>
                </a:cubicBezTo>
                <a:moveTo>
                  <a:pt x="40" y="152"/>
                </a:moveTo>
                <a:cubicBezTo>
                  <a:pt x="40" y="152"/>
                  <a:pt x="40" y="152"/>
                  <a:pt x="40" y="152"/>
                </a:cubicBezTo>
                <a:cubicBezTo>
                  <a:pt x="43" y="150"/>
                  <a:pt x="46" y="149"/>
                  <a:pt x="49" y="147"/>
                </a:cubicBezTo>
                <a:cubicBezTo>
                  <a:pt x="49" y="148"/>
                  <a:pt x="49" y="148"/>
                  <a:pt x="49" y="148"/>
                </a:cubicBezTo>
                <a:cubicBezTo>
                  <a:pt x="46" y="150"/>
                  <a:pt x="43" y="151"/>
                  <a:pt x="40" y="152"/>
                </a:cubicBezTo>
                <a:moveTo>
                  <a:pt x="58" y="155"/>
                </a:moveTo>
                <a:cubicBezTo>
                  <a:pt x="58" y="154"/>
                  <a:pt x="58" y="154"/>
                  <a:pt x="58" y="154"/>
                </a:cubicBezTo>
                <a:cubicBezTo>
                  <a:pt x="65" y="151"/>
                  <a:pt x="73" y="148"/>
                  <a:pt x="82" y="147"/>
                </a:cubicBezTo>
                <a:cubicBezTo>
                  <a:pt x="82" y="149"/>
                  <a:pt x="82" y="149"/>
                  <a:pt x="82" y="149"/>
                </a:cubicBezTo>
                <a:cubicBezTo>
                  <a:pt x="81" y="148"/>
                  <a:pt x="80" y="148"/>
                  <a:pt x="80" y="148"/>
                </a:cubicBezTo>
                <a:cubicBezTo>
                  <a:pt x="78" y="148"/>
                  <a:pt x="76" y="149"/>
                  <a:pt x="75" y="149"/>
                </a:cubicBezTo>
                <a:cubicBezTo>
                  <a:pt x="75" y="149"/>
                  <a:pt x="75" y="149"/>
                  <a:pt x="75" y="149"/>
                </a:cubicBezTo>
                <a:cubicBezTo>
                  <a:pt x="75" y="149"/>
                  <a:pt x="75" y="149"/>
                  <a:pt x="75" y="149"/>
                </a:cubicBezTo>
                <a:cubicBezTo>
                  <a:pt x="75" y="149"/>
                  <a:pt x="75" y="149"/>
                  <a:pt x="75" y="149"/>
                </a:cubicBezTo>
                <a:cubicBezTo>
                  <a:pt x="72" y="150"/>
                  <a:pt x="68" y="151"/>
                  <a:pt x="65" y="152"/>
                </a:cubicBezTo>
                <a:cubicBezTo>
                  <a:pt x="62" y="152"/>
                  <a:pt x="60" y="153"/>
                  <a:pt x="58" y="155"/>
                </a:cubicBezTo>
                <a:moveTo>
                  <a:pt x="134" y="160"/>
                </a:moveTo>
                <a:cubicBezTo>
                  <a:pt x="134" y="159"/>
                  <a:pt x="134" y="159"/>
                  <a:pt x="134" y="159"/>
                </a:cubicBezTo>
                <a:cubicBezTo>
                  <a:pt x="135" y="159"/>
                  <a:pt x="135" y="159"/>
                  <a:pt x="136" y="159"/>
                </a:cubicBezTo>
                <a:cubicBezTo>
                  <a:pt x="137" y="159"/>
                  <a:pt x="137" y="159"/>
                  <a:pt x="137" y="159"/>
                </a:cubicBezTo>
                <a:cubicBezTo>
                  <a:pt x="137" y="158"/>
                  <a:pt x="137" y="158"/>
                  <a:pt x="137" y="158"/>
                </a:cubicBezTo>
                <a:cubicBezTo>
                  <a:pt x="137" y="157"/>
                  <a:pt x="137" y="157"/>
                  <a:pt x="138" y="156"/>
                </a:cubicBezTo>
                <a:cubicBezTo>
                  <a:pt x="139" y="156"/>
                  <a:pt x="140" y="156"/>
                  <a:pt x="142" y="156"/>
                </a:cubicBezTo>
                <a:cubicBezTo>
                  <a:pt x="143" y="156"/>
                  <a:pt x="145" y="156"/>
                  <a:pt x="146" y="155"/>
                </a:cubicBezTo>
                <a:cubicBezTo>
                  <a:pt x="150" y="153"/>
                  <a:pt x="154" y="150"/>
                  <a:pt x="157" y="147"/>
                </a:cubicBezTo>
                <a:cubicBezTo>
                  <a:pt x="157" y="149"/>
                  <a:pt x="157" y="149"/>
                  <a:pt x="157" y="149"/>
                </a:cubicBezTo>
                <a:cubicBezTo>
                  <a:pt x="157" y="149"/>
                  <a:pt x="157" y="149"/>
                  <a:pt x="157" y="149"/>
                </a:cubicBezTo>
                <a:cubicBezTo>
                  <a:pt x="156" y="149"/>
                  <a:pt x="156" y="149"/>
                  <a:pt x="156" y="149"/>
                </a:cubicBezTo>
                <a:cubicBezTo>
                  <a:pt x="156" y="149"/>
                  <a:pt x="156" y="149"/>
                  <a:pt x="156" y="149"/>
                </a:cubicBezTo>
                <a:cubicBezTo>
                  <a:pt x="153" y="153"/>
                  <a:pt x="149" y="154"/>
                  <a:pt x="146" y="156"/>
                </a:cubicBezTo>
                <a:cubicBezTo>
                  <a:pt x="143" y="158"/>
                  <a:pt x="143" y="158"/>
                  <a:pt x="143" y="158"/>
                </a:cubicBezTo>
                <a:cubicBezTo>
                  <a:pt x="154" y="159"/>
                  <a:pt x="154" y="159"/>
                  <a:pt x="154" y="159"/>
                </a:cubicBezTo>
                <a:cubicBezTo>
                  <a:pt x="155" y="159"/>
                  <a:pt x="156" y="159"/>
                  <a:pt x="156" y="159"/>
                </a:cubicBezTo>
                <a:cubicBezTo>
                  <a:pt x="157" y="159"/>
                  <a:pt x="157" y="159"/>
                  <a:pt x="157" y="159"/>
                </a:cubicBezTo>
                <a:cubicBezTo>
                  <a:pt x="157" y="160"/>
                  <a:pt x="157" y="160"/>
                  <a:pt x="157" y="160"/>
                </a:cubicBezTo>
                <a:cubicBezTo>
                  <a:pt x="149" y="160"/>
                  <a:pt x="142" y="160"/>
                  <a:pt x="134" y="160"/>
                </a:cubicBezTo>
                <a:moveTo>
                  <a:pt x="166" y="157"/>
                </a:moveTo>
                <a:cubicBezTo>
                  <a:pt x="165" y="157"/>
                  <a:pt x="165" y="157"/>
                  <a:pt x="164" y="156"/>
                </a:cubicBezTo>
                <a:cubicBezTo>
                  <a:pt x="164" y="156"/>
                  <a:pt x="164" y="156"/>
                  <a:pt x="163" y="155"/>
                </a:cubicBezTo>
                <a:cubicBezTo>
                  <a:pt x="163" y="154"/>
                  <a:pt x="163" y="153"/>
                  <a:pt x="163" y="151"/>
                </a:cubicBezTo>
                <a:cubicBezTo>
                  <a:pt x="162" y="150"/>
                  <a:pt x="162" y="149"/>
                  <a:pt x="161" y="148"/>
                </a:cubicBezTo>
                <a:cubicBezTo>
                  <a:pt x="161" y="148"/>
                  <a:pt x="161" y="147"/>
                  <a:pt x="161" y="147"/>
                </a:cubicBezTo>
                <a:cubicBezTo>
                  <a:pt x="161" y="147"/>
                  <a:pt x="161" y="147"/>
                  <a:pt x="161" y="147"/>
                </a:cubicBezTo>
                <a:cubicBezTo>
                  <a:pt x="161" y="147"/>
                  <a:pt x="161" y="146"/>
                  <a:pt x="161" y="146"/>
                </a:cubicBezTo>
                <a:cubicBezTo>
                  <a:pt x="162" y="145"/>
                  <a:pt x="162" y="145"/>
                  <a:pt x="162" y="145"/>
                </a:cubicBezTo>
                <a:cubicBezTo>
                  <a:pt x="162" y="146"/>
                  <a:pt x="162" y="146"/>
                  <a:pt x="162" y="146"/>
                </a:cubicBezTo>
                <a:cubicBezTo>
                  <a:pt x="162" y="146"/>
                  <a:pt x="162" y="146"/>
                  <a:pt x="162" y="146"/>
                </a:cubicBezTo>
                <a:cubicBezTo>
                  <a:pt x="162" y="146"/>
                  <a:pt x="162" y="146"/>
                  <a:pt x="162" y="146"/>
                </a:cubicBezTo>
                <a:cubicBezTo>
                  <a:pt x="162" y="146"/>
                  <a:pt x="162" y="146"/>
                  <a:pt x="162" y="146"/>
                </a:cubicBezTo>
                <a:cubicBezTo>
                  <a:pt x="162" y="146"/>
                  <a:pt x="162" y="146"/>
                  <a:pt x="162" y="146"/>
                </a:cubicBezTo>
                <a:cubicBezTo>
                  <a:pt x="163" y="146"/>
                  <a:pt x="163" y="146"/>
                  <a:pt x="163" y="146"/>
                </a:cubicBezTo>
                <a:cubicBezTo>
                  <a:pt x="163" y="148"/>
                  <a:pt x="164" y="149"/>
                  <a:pt x="165" y="151"/>
                </a:cubicBezTo>
                <a:cubicBezTo>
                  <a:pt x="166" y="152"/>
                  <a:pt x="167" y="154"/>
                  <a:pt x="167" y="155"/>
                </a:cubicBezTo>
                <a:cubicBezTo>
                  <a:pt x="167" y="156"/>
                  <a:pt x="167" y="156"/>
                  <a:pt x="166" y="157"/>
                </a:cubicBezTo>
                <a:cubicBezTo>
                  <a:pt x="166" y="157"/>
                  <a:pt x="166" y="157"/>
                  <a:pt x="166" y="157"/>
                </a:cubicBezTo>
                <a:moveTo>
                  <a:pt x="51" y="147"/>
                </a:moveTo>
                <a:cubicBezTo>
                  <a:pt x="51" y="147"/>
                  <a:pt x="51" y="147"/>
                  <a:pt x="51" y="147"/>
                </a:cubicBezTo>
                <a:cubicBezTo>
                  <a:pt x="53" y="146"/>
                  <a:pt x="54" y="145"/>
                  <a:pt x="56" y="145"/>
                </a:cubicBezTo>
                <a:cubicBezTo>
                  <a:pt x="56" y="146"/>
                  <a:pt x="56" y="146"/>
                  <a:pt x="56" y="146"/>
                </a:cubicBezTo>
                <a:cubicBezTo>
                  <a:pt x="54" y="146"/>
                  <a:pt x="53" y="147"/>
                  <a:pt x="51" y="147"/>
                </a:cubicBezTo>
                <a:moveTo>
                  <a:pt x="253" y="156"/>
                </a:moveTo>
                <a:cubicBezTo>
                  <a:pt x="249" y="156"/>
                  <a:pt x="245" y="156"/>
                  <a:pt x="242" y="156"/>
                </a:cubicBezTo>
                <a:cubicBezTo>
                  <a:pt x="255" y="147"/>
                  <a:pt x="270" y="144"/>
                  <a:pt x="287" y="142"/>
                </a:cubicBezTo>
                <a:cubicBezTo>
                  <a:pt x="288" y="142"/>
                  <a:pt x="288" y="142"/>
                  <a:pt x="289" y="142"/>
                </a:cubicBezTo>
                <a:cubicBezTo>
                  <a:pt x="306" y="142"/>
                  <a:pt x="322" y="145"/>
                  <a:pt x="334" y="155"/>
                </a:cubicBezTo>
                <a:cubicBezTo>
                  <a:pt x="334" y="155"/>
                  <a:pt x="334" y="155"/>
                  <a:pt x="334" y="155"/>
                </a:cubicBezTo>
                <a:cubicBezTo>
                  <a:pt x="334" y="156"/>
                  <a:pt x="334" y="156"/>
                  <a:pt x="333" y="156"/>
                </a:cubicBezTo>
                <a:cubicBezTo>
                  <a:pt x="315" y="155"/>
                  <a:pt x="315" y="155"/>
                  <a:pt x="315" y="155"/>
                </a:cubicBezTo>
                <a:cubicBezTo>
                  <a:pt x="307" y="151"/>
                  <a:pt x="298" y="149"/>
                  <a:pt x="288" y="149"/>
                </a:cubicBezTo>
                <a:cubicBezTo>
                  <a:pt x="288" y="149"/>
                  <a:pt x="288" y="149"/>
                  <a:pt x="288" y="149"/>
                </a:cubicBezTo>
                <a:cubicBezTo>
                  <a:pt x="287" y="149"/>
                  <a:pt x="287" y="149"/>
                  <a:pt x="287" y="149"/>
                </a:cubicBezTo>
                <a:cubicBezTo>
                  <a:pt x="286" y="149"/>
                  <a:pt x="286" y="149"/>
                  <a:pt x="286" y="149"/>
                </a:cubicBezTo>
                <a:cubicBezTo>
                  <a:pt x="286" y="149"/>
                  <a:pt x="286" y="149"/>
                  <a:pt x="286" y="149"/>
                </a:cubicBezTo>
                <a:cubicBezTo>
                  <a:pt x="278" y="149"/>
                  <a:pt x="270" y="150"/>
                  <a:pt x="264" y="153"/>
                </a:cubicBezTo>
                <a:cubicBezTo>
                  <a:pt x="264" y="153"/>
                  <a:pt x="264" y="153"/>
                  <a:pt x="264" y="153"/>
                </a:cubicBezTo>
                <a:cubicBezTo>
                  <a:pt x="264" y="153"/>
                  <a:pt x="264" y="153"/>
                  <a:pt x="264" y="153"/>
                </a:cubicBezTo>
                <a:cubicBezTo>
                  <a:pt x="261" y="156"/>
                  <a:pt x="257" y="156"/>
                  <a:pt x="253" y="156"/>
                </a:cubicBezTo>
                <a:cubicBezTo>
                  <a:pt x="253" y="156"/>
                  <a:pt x="253" y="156"/>
                  <a:pt x="253" y="156"/>
                </a:cubicBezTo>
                <a:moveTo>
                  <a:pt x="73" y="142"/>
                </a:moveTo>
                <a:cubicBezTo>
                  <a:pt x="75" y="142"/>
                  <a:pt x="78" y="142"/>
                  <a:pt x="80" y="142"/>
                </a:cubicBezTo>
                <a:cubicBezTo>
                  <a:pt x="80" y="142"/>
                  <a:pt x="80" y="142"/>
                  <a:pt x="80" y="142"/>
                </a:cubicBezTo>
                <a:cubicBezTo>
                  <a:pt x="80" y="142"/>
                  <a:pt x="81" y="142"/>
                  <a:pt x="82" y="142"/>
                </a:cubicBezTo>
                <a:cubicBezTo>
                  <a:pt x="82" y="142"/>
                  <a:pt x="82" y="142"/>
                  <a:pt x="82" y="142"/>
                </a:cubicBezTo>
                <a:cubicBezTo>
                  <a:pt x="82" y="142"/>
                  <a:pt x="82" y="142"/>
                  <a:pt x="82" y="142"/>
                </a:cubicBezTo>
                <a:cubicBezTo>
                  <a:pt x="84" y="142"/>
                  <a:pt x="84" y="142"/>
                  <a:pt x="84" y="142"/>
                </a:cubicBezTo>
                <a:cubicBezTo>
                  <a:pt x="84" y="142"/>
                  <a:pt x="84" y="142"/>
                  <a:pt x="84" y="142"/>
                </a:cubicBezTo>
                <a:cubicBezTo>
                  <a:pt x="85" y="143"/>
                  <a:pt x="86" y="143"/>
                  <a:pt x="87" y="144"/>
                </a:cubicBezTo>
                <a:cubicBezTo>
                  <a:pt x="87" y="144"/>
                  <a:pt x="87" y="145"/>
                  <a:pt x="86" y="145"/>
                </a:cubicBezTo>
                <a:cubicBezTo>
                  <a:pt x="85" y="145"/>
                  <a:pt x="84" y="145"/>
                  <a:pt x="83" y="145"/>
                </a:cubicBezTo>
                <a:cubicBezTo>
                  <a:pt x="82" y="145"/>
                  <a:pt x="82" y="145"/>
                  <a:pt x="82" y="145"/>
                </a:cubicBezTo>
                <a:cubicBezTo>
                  <a:pt x="82" y="145"/>
                  <a:pt x="82" y="145"/>
                  <a:pt x="82" y="145"/>
                </a:cubicBezTo>
                <a:cubicBezTo>
                  <a:pt x="72" y="146"/>
                  <a:pt x="64" y="149"/>
                  <a:pt x="56" y="152"/>
                </a:cubicBezTo>
                <a:cubicBezTo>
                  <a:pt x="56" y="153"/>
                  <a:pt x="56" y="153"/>
                  <a:pt x="56" y="153"/>
                </a:cubicBezTo>
                <a:cubicBezTo>
                  <a:pt x="56" y="153"/>
                  <a:pt x="56" y="153"/>
                  <a:pt x="56" y="153"/>
                </a:cubicBezTo>
                <a:cubicBezTo>
                  <a:pt x="54" y="153"/>
                  <a:pt x="52" y="154"/>
                  <a:pt x="50" y="155"/>
                </a:cubicBezTo>
                <a:cubicBezTo>
                  <a:pt x="48" y="156"/>
                  <a:pt x="46" y="157"/>
                  <a:pt x="45" y="157"/>
                </a:cubicBezTo>
                <a:cubicBezTo>
                  <a:pt x="45" y="157"/>
                  <a:pt x="45" y="157"/>
                  <a:pt x="45" y="157"/>
                </a:cubicBezTo>
                <a:cubicBezTo>
                  <a:pt x="45" y="157"/>
                  <a:pt x="45" y="157"/>
                  <a:pt x="45" y="157"/>
                </a:cubicBezTo>
                <a:cubicBezTo>
                  <a:pt x="43" y="158"/>
                  <a:pt x="42" y="158"/>
                  <a:pt x="40" y="158"/>
                </a:cubicBezTo>
                <a:cubicBezTo>
                  <a:pt x="40" y="158"/>
                  <a:pt x="40" y="158"/>
                  <a:pt x="39" y="158"/>
                </a:cubicBezTo>
                <a:cubicBezTo>
                  <a:pt x="38" y="158"/>
                  <a:pt x="37" y="157"/>
                  <a:pt x="36" y="157"/>
                </a:cubicBezTo>
                <a:cubicBezTo>
                  <a:pt x="37" y="156"/>
                  <a:pt x="38" y="156"/>
                  <a:pt x="40" y="155"/>
                </a:cubicBezTo>
                <a:cubicBezTo>
                  <a:pt x="43" y="153"/>
                  <a:pt x="47" y="151"/>
                  <a:pt x="51" y="150"/>
                </a:cubicBezTo>
                <a:cubicBezTo>
                  <a:pt x="53" y="149"/>
                  <a:pt x="55" y="148"/>
                  <a:pt x="57" y="147"/>
                </a:cubicBezTo>
                <a:cubicBezTo>
                  <a:pt x="61" y="146"/>
                  <a:pt x="66" y="144"/>
                  <a:pt x="71" y="142"/>
                </a:cubicBezTo>
                <a:cubicBezTo>
                  <a:pt x="72" y="142"/>
                  <a:pt x="72" y="142"/>
                  <a:pt x="73" y="142"/>
                </a:cubicBezTo>
                <a:moveTo>
                  <a:pt x="60" y="144"/>
                </a:moveTo>
                <a:cubicBezTo>
                  <a:pt x="60" y="144"/>
                  <a:pt x="60" y="144"/>
                  <a:pt x="60" y="144"/>
                </a:cubicBezTo>
                <a:cubicBezTo>
                  <a:pt x="60" y="144"/>
                  <a:pt x="60" y="144"/>
                  <a:pt x="60" y="144"/>
                </a:cubicBezTo>
                <a:cubicBezTo>
                  <a:pt x="63" y="143"/>
                  <a:pt x="66" y="142"/>
                  <a:pt x="69" y="141"/>
                </a:cubicBezTo>
                <a:cubicBezTo>
                  <a:pt x="65" y="142"/>
                  <a:pt x="61" y="144"/>
                  <a:pt x="58" y="145"/>
                </a:cubicBezTo>
                <a:cubicBezTo>
                  <a:pt x="58" y="144"/>
                  <a:pt x="58" y="144"/>
                  <a:pt x="58" y="144"/>
                </a:cubicBezTo>
                <a:cubicBezTo>
                  <a:pt x="58" y="144"/>
                  <a:pt x="59" y="144"/>
                  <a:pt x="60" y="144"/>
                </a:cubicBezTo>
                <a:cubicBezTo>
                  <a:pt x="60" y="144"/>
                  <a:pt x="60" y="144"/>
                  <a:pt x="60" y="144"/>
                </a:cubicBezTo>
                <a:moveTo>
                  <a:pt x="32" y="146"/>
                </a:moveTo>
                <a:cubicBezTo>
                  <a:pt x="32" y="144"/>
                  <a:pt x="32" y="144"/>
                  <a:pt x="32" y="144"/>
                </a:cubicBezTo>
                <a:cubicBezTo>
                  <a:pt x="34" y="143"/>
                  <a:pt x="36" y="141"/>
                  <a:pt x="38" y="140"/>
                </a:cubicBezTo>
                <a:cubicBezTo>
                  <a:pt x="38" y="141"/>
                  <a:pt x="38" y="141"/>
                  <a:pt x="38" y="141"/>
                </a:cubicBezTo>
                <a:cubicBezTo>
                  <a:pt x="38" y="141"/>
                  <a:pt x="38" y="141"/>
                  <a:pt x="38" y="141"/>
                </a:cubicBezTo>
                <a:cubicBezTo>
                  <a:pt x="38" y="142"/>
                  <a:pt x="38" y="142"/>
                  <a:pt x="38" y="142"/>
                </a:cubicBezTo>
                <a:cubicBezTo>
                  <a:pt x="38" y="142"/>
                  <a:pt x="38" y="142"/>
                  <a:pt x="38" y="142"/>
                </a:cubicBezTo>
                <a:cubicBezTo>
                  <a:pt x="38" y="142"/>
                  <a:pt x="38" y="142"/>
                  <a:pt x="38" y="142"/>
                </a:cubicBezTo>
                <a:cubicBezTo>
                  <a:pt x="37" y="142"/>
                  <a:pt x="37" y="142"/>
                  <a:pt x="37" y="142"/>
                </a:cubicBezTo>
                <a:cubicBezTo>
                  <a:pt x="36" y="143"/>
                  <a:pt x="34" y="144"/>
                  <a:pt x="32" y="146"/>
                </a:cubicBezTo>
                <a:moveTo>
                  <a:pt x="224" y="158"/>
                </a:moveTo>
                <a:cubicBezTo>
                  <a:pt x="227" y="158"/>
                  <a:pt x="230" y="158"/>
                  <a:pt x="232" y="158"/>
                </a:cubicBezTo>
                <a:cubicBezTo>
                  <a:pt x="233" y="158"/>
                  <a:pt x="233" y="158"/>
                  <a:pt x="233" y="158"/>
                </a:cubicBezTo>
                <a:cubicBezTo>
                  <a:pt x="233" y="158"/>
                  <a:pt x="233" y="158"/>
                  <a:pt x="233" y="158"/>
                </a:cubicBezTo>
                <a:cubicBezTo>
                  <a:pt x="248" y="147"/>
                  <a:pt x="267" y="141"/>
                  <a:pt x="286" y="140"/>
                </a:cubicBezTo>
                <a:cubicBezTo>
                  <a:pt x="286" y="140"/>
                  <a:pt x="286" y="140"/>
                  <a:pt x="286" y="140"/>
                </a:cubicBezTo>
                <a:cubicBezTo>
                  <a:pt x="269" y="142"/>
                  <a:pt x="253" y="146"/>
                  <a:pt x="239" y="155"/>
                </a:cubicBezTo>
                <a:cubicBezTo>
                  <a:pt x="239" y="156"/>
                  <a:pt x="239" y="156"/>
                  <a:pt x="239" y="156"/>
                </a:cubicBezTo>
                <a:cubicBezTo>
                  <a:pt x="239" y="157"/>
                  <a:pt x="239" y="157"/>
                  <a:pt x="239" y="157"/>
                </a:cubicBezTo>
                <a:cubicBezTo>
                  <a:pt x="240" y="158"/>
                  <a:pt x="240" y="158"/>
                  <a:pt x="240" y="158"/>
                </a:cubicBezTo>
                <a:cubicBezTo>
                  <a:pt x="240" y="158"/>
                  <a:pt x="240" y="158"/>
                  <a:pt x="240" y="158"/>
                </a:cubicBezTo>
                <a:cubicBezTo>
                  <a:pt x="241" y="158"/>
                  <a:pt x="241" y="158"/>
                  <a:pt x="242" y="158"/>
                </a:cubicBezTo>
                <a:cubicBezTo>
                  <a:pt x="242" y="158"/>
                  <a:pt x="242" y="158"/>
                  <a:pt x="242" y="158"/>
                </a:cubicBezTo>
                <a:cubicBezTo>
                  <a:pt x="245" y="158"/>
                  <a:pt x="249" y="158"/>
                  <a:pt x="253" y="158"/>
                </a:cubicBezTo>
                <a:cubicBezTo>
                  <a:pt x="257" y="158"/>
                  <a:pt x="261" y="158"/>
                  <a:pt x="265" y="155"/>
                </a:cubicBezTo>
                <a:cubicBezTo>
                  <a:pt x="270" y="152"/>
                  <a:pt x="278" y="151"/>
                  <a:pt x="286" y="151"/>
                </a:cubicBezTo>
                <a:cubicBezTo>
                  <a:pt x="286" y="152"/>
                  <a:pt x="286" y="152"/>
                  <a:pt x="286" y="152"/>
                </a:cubicBezTo>
                <a:cubicBezTo>
                  <a:pt x="280" y="152"/>
                  <a:pt x="273" y="152"/>
                  <a:pt x="268" y="155"/>
                </a:cubicBezTo>
                <a:cubicBezTo>
                  <a:pt x="267" y="155"/>
                  <a:pt x="267" y="155"/>
                  <a:pt x="267" y="155"/>
                </a:cubicBezTo>
                <a:cubicBezTo>
                  <a:pt x="268" y="157"/>
                  <a:pt x="268" y="157"/>
                  <a:pt x="268" y="157"/>
                </a:cubicBezTo>
                <a:cubicBezTo>
                  <a:pt x="268" y="158"/>
                  <a:pt x="268" y="158"/>
                  <a:pt x="268" y="158"/>
                </a:cubicBezTo>
                <a:cubicBezTo>
                  <a:pt x="269" y="158"/>
                  <a:pt x="269" y="158"/>
                  <a:pt x="269" y="158"/>
                </a:cubicBezTo>
                <a:cubicBezTo>
                  <a:pt x="275" y="158"/>
                  <a:pt x="280" y="158"/>
                  <a:pt x="286" y="158"/>
                </a:cubicBezTo>
                <a:cubicBezTo>
                  <a:pt x="286" y="160"/>
                  <a:pt x="286" y="160"/>
                  <a:pt x="286" y="160"/>
                </a:cubicBezTo>
                <a:cubicBezTo>
                  <a:pt x="270" y="160"/>
                  <a:pt x="270" y="160"/>
                  <a:pt x="270" y="160"/>
                </a:cubicBezTo>
                <a:cubicBezTo>
                  <a:pt x="232" y="160"/>
                  <a:pt x="232" y="160"/>
                  <a:pt x="232" y="160"/>
                </a:cubicBezTo>
                <a:cubicBezTo>
                  <a:pt x="232" y="160"/>
                  <a:pt x="232" y="160"/>
                  <a:pt x="232" y="160"/>
                </a:cubicBezTo>
                <a:cubicBezTo>
                  <a:pt x="231" y="161"/>
                  <a:pt x="231" y="161"/>
                  <a:pt x="231" y="161"/>
                </a:cubicBezTo>
                <a:cubicBezTo>
                  <a:pt x="231" y="161"/>
                  <a:pt x="231" y="161"/>
                  <a:pt x="231" y="161"/>
                </a:cubicBezTo>
                <a:cubicBezTo>
                  <a:pt x="230" y="161"/>
                  <a:pt x="230" y="161"/>
                  <a:pt x="229" y="160"/>
                </a:cubicBezTo>
                <a:cubicBezTo>
                  <a:pt x="229" y="160"/>
                  <a:pt x="228" y="159"/>
                  <a:pt x="227" y="159"/>
                </a:cubicBezTo>
                <a:cubicBezTo>
                  <a:pt x="226" y="159"/>
                  <a:pt x="226" y="159"/>
                  <a:pt x="226" y="160"/>
                </a:cubicBezTo>
                <a:cubicBezTo>
                  <a:pt x="219" y="160"/>
                  <a:pt x="213" y="160"/>
                  <a:pt x="206" y="160"/>
                </a:cubicBezTo>
                <a:cubicBezTo>
                  <a:pt x="206" y="156"/>
                  <a:pt x="206" y="156"/>
                  <a:pt x="206" y="156"/>
                </a:cubicBezTo>
                <a:cubicBezTo>
                  <a:pt x="206" y="155"/>
                  <a:pt x="206" y="153"/>
                  <a:pt x="206" y="153"/>
                </a:cubicBezTo>
                <a:cubicBezTo>
                  <a:pt x="206" y="152"/>
                  <a:pt x="206" y="152"/>
                  <a:pt x="206" y="152"/>
                </a:cubicBezTo>
                <a:cubicBezTo>
                  <a:pt x="207" y="153"/>
                  <a:pt x="207" y="153"/>
                  <a:pt x="207" y="154"/>
                </a:cubicBezTo>
                <a:cubicBezTo>
                  <a:pt x="208" y="155"/>
                  <a:pt x="208" y="156"/>
                  <a:pt x="209" y="157"/>
                </a:cubicBezTo>
                <a:cubicBezTo>
                  <a:pt x="209" y="158"/>
                  <a:pt x="209" y="158"/>
                  <a:pt x="209" y="158"/>
                </a:cubicBezTo>
                <a:cubicBezTo>
                  <a:pt x="210" y="158"/>
                  <a:pt x="210" y="158"/>
                  <a:pt x="210" y="158"/>
                </a:cubicBezTo>
                <a:cubicBezTo>
                  <a:pt x="213" y="156"/>
                  <a:pt x="216" y="154"/>
                  <a:pt x="219" y="152"/>
                </a:cubicBezTo>
                <a:cubicBezTo>
                  <a:pt x="220" y="152"/>
                  <a:pt x="221" y="151"/>
                  <a:pt x="222" y="150"/>
                </a:cubicBezTo>
                <a:cubicBezTo>
                  <a:pt x="216" y="154"/>
                  <a:pt x="216" y="154"/>
                  <a:pt x="216" y="154"/>
                </a:cubicBezTo>
                <a:cubicBezTo>
                  <a:pt x="215" y="157"/>
                  <a:pt x="215" y="157"/>
                  <a:pt x="215" y="157"/>
                </a:cubicBezTo>
                <a:cubicBezTo>
                  <a:pt x="215" y="158"/>
                  <a:pt x="215" y="158"/>
                  <a:pt x="215" y="158"/>
                </a:cubicBezTo>
                <a:cubicBezTo>
                  <a:pt x="216" y="158"/>
                  <a:pt x="216" y="158"/>
                  <a:pt x="216" y="158"/>
                </a:cubicBezTo>
                <a:cubicBezTo>
                  <a:pt x="219" y="158"/>
                  <a:pt x="222" y="158"/>
                  <a:pt x="224" y="158"/>
                </a:cubicBezTo>
                <a:moveTo>
                  <a:pt x="73" y="140"/>
                </a:moveTo>
                <a:cubicBezTo>
                  <a:pt x="73" y="140"/>
                  <a:pt x="73" y="140"/>
                  <a:pt x="73" y="140"/>
                </a:cubicBezTo>
                <a:cubicBezTo>
                  <a:pt x="72" y="140"/>
                  <a:pt x="72" y="140"/>
                  <a:pt x="71" y="140"/>
                </a:cubicBezTo>
                <a:cubicBezTo>
                  <a:pt x="74" y="140"/>
                  <a:pt x="77" y="139"/>
                  <a:pt x="80" y="139"/>
                </a:cubicBezTo>
                <a:cubicBezTo>
                  <a:pt x="80" y="139"/>
                  <a:pt x="80" y="139"/>
                  <a:pt x="80" y="139"/>
                </a:cubicBezTo>
                <a:cubicBezTo>
                  <a:pt x="80" y="139"/>
                  <a:pt x="81" y="139"/>
                  <a:pt x="82" y="139"/>
                </a:cubicBezTo>
                <a:cubicBezTo>
                  <a:pt x="82" y="140"/>
                  <a:pt x="82" y="140"/>
                  <a:pt x="82" y="140"/>
                </a:cubicBezTo>
                <a:cubicBezTo>
                  <a:pt x="81" y="140"/>
                  <a:pt x="80" y="140"/>
                  <a:pt x="80" y="140"/>
                </a:cubicBezTo>
                <a:cubicBezTo>
                  <a:pt x="77" y="140"/>
                  <a:pt x="75" y="140"/>
                  <a:pt x="73" y="140"/>
                </a:cubicBezTo>
                <a:moveTo>
                  <a:pt x="132" y="139"/>
                </a:moveTo>
                <a:cubicBezTo>
                  <a:pt x="132" y="139"/>
                  <a:pt x="132" y="139"/>
                  <a:pt x="131" y="139"/>
                </a:cubicBezTo>
                <a:cubicBezTo>
                  <a:pt x="132" y="139"/>
                  <a:pt x="132" y="139"/>
                  <a:pt x="132" y="139"/>
                </a:cubicBezTo>
                <a:cubicBezTo>
                  <a:pt x="132" y="139"/>
                  <a:pt x="132" y="139"/>
                  <a:pt x="132" y="139"/>
                </a:cubicBezTo>
                <a:cubicBezTo>
                  <a:pt x="132" y="139"/>
                  <a:pt x="132" y="139"/>
                  <a:pt x="132" y="139"/>
                </a:cubicBezTo>
                <a:moveTo>
                  <a:pt x="372" y="148"/>
                </a:moveTo>
                <a:cubicBezTo>
                  <a:pt x="369" y="145"/>
                  <a:pt x="366" y="142"/>
                  <a:pt x="363" y="140"/>
                </a:cubicBezTo>
                <a:cubicBezTo>
                  <a:pt x="363" y="138"/>
                  <a:pt x="363" y="138"/>
                  <a:pt x="363" y="138"/>
                </a:cubicBezTo>
                <a:cubicBezTo>
                  <a:pt x="366" y="141"/>
                  <a:pt x="369" y="143"/>
                  <a:pt x="372" y="146"/>
                </a:cubicBezTo>
                <a:cubicBezTo>
                  <a:pt x="372" y="148"/>
                  <a:pt x="372" y="148"/>
                  <a:pt x="372" y="148"/>
                </a:cubicBezTo>
                <a:moveTo>
                  <a:pt x="40" y="140"/>
                </a:moveTo>
                <a:cubicBezTo>
                  <a:pt x="40" y="139"/>
                  <a:pt x="40" y="139"/>
                  <a:pt x="40" y="139"/>
                </a:cubicBezTo>
                <a:cubicBezTo>
                  <a:pt x="43" y="138"/>
                  <a:pt x="46" y="137"/>
                  <a:pt x="49" y="136"/>
                </a:cubicBezTo>
                <a:cubicBezTo>
                  <a:pt x="49" y="137"/>
                  <a:pt x="49" y="137"/>
                  <a:pt x="49" y="137"/>
                </a:cubicBezTo>
                <a:cubicBezTo>
                  <a:pt x="46" y="138"/>
                  <a:pt x="43" y="139"/>
                  <a:pt x="40" y="140"/>
                </a:cubicBezTo>
                <a:moveTo>
                  <a:pt x="51" y="137"/>
                </a:moveTo>
                <a:cubicBezTo>
                  <a:pt x="51" y="136"/>
                  <a:pt x="51" y="136"/>
                  <a:pt x="51" y="136"/>
                </a:cubicBezTo>
                <a:cubicBezTo>
                  <a:pt x="52" y="135"/>
                  <a:pt x="52" y="135"/>
                  <a:pt x="52" y="135"/>
                </a:cubicBezTo>
                <a:cubicBezTo>
                  <a:pt x="53" y="136"/>
                  <a:pt x="53" y="136"/>
                  <a:pt x="53" y="136"/>
                </a:cubicBezTo>
                <a:cubicBezTo>
                  <a:pt x="53" y="136"/>
                  <a:pt x="53" y="136"/>
                  <a:pt x="53" y="136"/>
                </a:cubicBezTo>
                <a:cubicBezTo>
                  <a:pt x="53" y="136"/>
                  <a:pt x="52" y="136"/>
                  <a:pt x="51" y="137"/>
                </a:cubicBezTo>
                <a:moveTo>
                  <a:pt x="402" y="148"/>
                </a:moveTo>
                <a:cubicBezTo>
                  <a:pt x="399" y="144"/>
                  <a:pt x="395" y="140"/>
                  <a:pt x="391" y="136"/>
                </a:cubicBezTo>
                <a:cubicBezTo>
                  <a:pt x="391" y="134"/>
                  <a:pt x="391" y="134"/>
                  <a:pt x="391" y="134"/>
                </a:cubicBezTo>
                <a:cubicBezTo>
                  <a:pt x="394" y="137"/>
                  <a:pt x="397" y="141"/>
                  <a:pt x="400" y="144"/>
                </a:cubicBezTo>
                <a:cubicBezTo>
                  <a:pt x="400" y="144"/>
                  <a:pt x="400" y="144"/>
                  <a:pt x="400" y="144"/>
                </a:cubicBezTo>
                <a:cubicBezTo>
                  <a:pt x="400" y="144"/>
                  <a:pt x="400" y="144"/>
                  <a:pt x="400" y="144"/>
                </a:cubicBezTo>
                <a:cubicBezTo>
                  <a:pt x="400" y="145"/>
                  <a:pt x="401" y="146"/>
                  <a:pt x="402" y="147"/>
                </a:cubicBezTo>
                <a:cubicBezTo>
                  <a:pt x="402" y="148"/>
                  <a:pt x="402" y="148"/>
                  <a:pt x="402" y="148"/>
                </a:cubicBezTo>
                <a:moveTo>
                  <a:pt x="63" y="138"/>
                </a:moveTo>
                <a:cubicBezTo>
                  <a:pt x="64" y="138"/>
                  <a:pt x="65" y="138"/>
                  <a:pt x="66" y="137"/>
                </a:cubicBezTo>
                <a:cubicBezTo>
                  <a:pt x="71" y="134"/>
                  <a:pt x="77" y="134"/>
                  <a:pt x="82" y="134"/>
                </a:cubicBezTo>
                <a:cubicBezTo>
                  <a:pt x="84" y="134"/>
                  <a:pt x="86" y="134"/>
                  <a:pt x="88" y="134"/>
                </a:cubicBezTo>
                <a:cubicBezTo>
                  <a:pt x="88" y="134"/>
                  <a:pt x="89" y="134"/>
                  <a:pt x="89" y="134"/>
                </a:cubicBezTo>
                <a:cubicBezTo>
                  <a:pt x="89" y="134"/>
                  <a:pt x="89" y="134"/>
                  <a:pt x="89" y="134"/>
                </a:cubicBezTo>
                <a:cubicBezTo>
                  <a:pt x="89" y="134"/>
                  <a:pt x="89" y="134"/>
                  <a:pt x="89" y="134"/>
                </a:cubicBezTo>
                <a:cubicBezTo>
                  <a:pt x="89" y="136"/>
                  <a:pt x="89" y="137"/>
                  <a:pt x="89" y="138"/>
                </a:cubicBezTo>
                <a:cubicBezTo>
                  <a:pt x="89" y="138"/>
                  <a:pt x="89" y="139"/>
                  <a:pt x="89" y="139"/>
                </a:cubicBezTo>
                <a:cubicBezTo>
                  <a:pt x="87" y="138"/>
                  <a:pt x="85" y="138"/>
                  <a:pt x="84" y="138"/>
                </a:cubicBezTo>
                <a:cubicBezTo>
                  <a:pt x="84" y="137"/>
                  <a:pt x="84" y="137"/>
                  <a:pt x="84" y="137"/>
                </a:cubicBezTo>
                <a:cubicBezTo>
                  <a:pt x="83" y="137"/>
                  <a:pt x="83" y="137"/>
                  <a:pt x="83" y="137"/>
                </a:cubicBezTo>
                <a:cubicBezTo>
                  <a:pt x="82" y="137"/>
                  <a:pt x="82" y="137"/>
                  <a:pt x="82" y="137"/>
                </a:cubicBezTo>
                <a:cubicBezTo>
                  <a:pt x="82" y="137"/>
                  <a:pt x="82" y="137"/>
                  <a:pt x="82" y="137"/>
                </a:cubicBezTo>
                <a:cubicBezTo>
                  <a:pt x="81" y="137"/>
                  <a:pt x="80" y="137"/>
                  <a:pt x="80" y="137"/>
                </a:cubicBezTo>
                <a:cubicBezTo>
                  <a:pt x="73" y="137"/>
                  <a:pt x="66" y="140"/>
                  <a:pt x="60" y="142"/>
                </a:cubicBezTo>
                <a:cubicBezTo>
                  <a:pt x="59" y="142"/>
                  <a:pt x="58" y="142"/>
                  <a:pt x="58" y="142"/>
                </a:cubicBezTo>
                <a:cubicBezTo>
                  <a:pt x="58" y="142"/>
                  <a:pt x="58" y="142"/>
                  <a:pt x="58" y="142"/>
                </a:cubicBezTo>
                <a:cubicBezTo>
                  <a:pt x="56" y="142"/>
                  <a:pt x="56" y="142"/>
                  <a:pt x="56" y="142"/>
                </a:cubicBezTo>
                <a:cubicBezTo>
                  <a:pt x="56" y="143"/>
                  <a:pt x="56" y="143"/>
                  <a:pt x="56" y="143"/>
                </a:cubicBezTo>
                <a:cubicBezTo>
                  <a:pt x="56" y="143"/>
                  <a:pt x="56" y="143"/>
                  <a:pt x="56" y="143"/>
                </a:cubicBezTo>
                <a:cubicBezTo>
                  <a:pt x="54" y="143"/>
                  <a:pt x="53" y="144"/>
                  <a:pt x="51" y="144"/>
                </a:cubicBezTo>
                <a:cubicBezTo>
                  <a:pt x="51" y="144"/>
                  <a:pt x="51" y="144"/>
                  <a:pt x="51" y="144"/>
                </a:cubicBezTo>
                <a:cubicBezTo>
                  <a:pt x="50" y="145"/>
                  <a:pt x="50" y="145"/>
                  <a:pt x="50" y="145"/>
                </a:cubicBezTo>
                <a:cubicBezTo>
                  <a:pt x="49" y="145"/>
                  <a:pt x="49" y="145"/>
                  <a:pt x="49" y="145"/>
                </a:cubicBezTo>
                <a:cubicBezTo>
                  <a:pt x="49" y="145"/>
                  <a:pt x="49" y="145"/>
                  <a:pt x="49" y="145"/>
                </a:cubicBezTo>
                <a:cubicBezTo>
                  <a:pt x="46" y="147"/>
                  <a:pt x="42" y="148"/>
                  <a:pt x="39" y="150"/>
                </a:cubicBezTo>
                <a:cubicBezTo>
                  <a:pt x="36" y="152"/>
                  <a:pt x="33" y="153"/>
                  <a:pt x="31" y="155"/>
                </a:cubicBezTo>
                <a:cubicBezTo>
                  <a:pt x="29" y="155"/>
                  <a:pt x="27" y="156"/>
                  <a:pt x="25" y="157"/>
                </a:cubicBezTo>
                <a:cubicBezTo>
                  <a:pt x="25" y="157"/>
                  <a:pt x="24" y="157"/>
                  <a:pt x="24" y="157"/>
                </a:cubicBezTo>
                <a:cubicBezTo>
                  <a:pt x="24" y="157"/>
                  <a:pt x="23" y="157"/>
                  <a:pt x="23" y="157"/>
                </a:cubicBezTo>
                <a:cubicBezTo>
                  <a:pt x="23" y="157"/>
                  <a:pt x="23" y="157"/>
                  <a:pt x="23" y="157"/>
                </a:cubicBezTo>
                <a:cubicBezTo>
                  <a:pt x="23" y="157"/>
                  <a:pt x="23" y="157"/>
                  <a:pt x="23" y="157"/>
                </a:cubicBezTo>
                <a:cubicBezTo>
                  <a:pt x="22" y="157"/>
                  <a:pt x="22" y="157"/>
                  <a:pt x="22" y="157"/>
                </a:cubicBezTo>
                <a:cubicBezTo>
                  <a:pt x="22" y="157"/>
                  <a:pt x="22" y="157"/>
                  <a:pt x="22" y="157"/>
                </a:cubicBezTo>
                <a:cubicBezTo>
                  <a:pt x="22" y="157"/>
                  <a:pt x="22" y="157"/>
                  <a:pt x="22" y="157"/>
                </a:cubicBezTo>
                <a:cubicBezTo>
                  <a:pt x="22" y="157"/>
                  <a:pt x="22" y="157"/>
                  <a:pt x="22" y="157"/>
                </a:cubicBezTo>
                <a:cubicBezTo>
                  <a:pt x="24" y="154"/>
                  <a:pt x="27" y="152"/>
                  <a:pt x="30" y="149"/>
                </a:cubicBezTo>
                <a:cubicBezTo>
                  <a:pt x="30" y="150"/>
                  <a:pt x="30" y="150"/>
                  <a:pt x="30" y="150"/>
                </a:cubicBezTo>
                <a:cubicBezTo>
                  <a:pt x="32" y="148"/>
                  <a:pt x="32" y="148"/>
                  <a:pt x="32" y="148"/>
                </a:cubicBezTo>
                <a:cubicBezTo>
                  <a:pt x="32" y="148"/>
                  <a:pt x="32" y="148"/>
                  <a:pt x="32" y="148"/>
                </a:cubicBezTo>
                <a:cubicBezTo>
                  <a:pt x="32" y="148"/>
                  <a:pt x="32" y="148"/>
                  <a:pt x="32" y="148"/>
                </a:cubicBezTo>
                <a:cubicBezTo>
                  <a:pt x="34" y="147"/>
                  <a:pt x="36" y="145"/>
                  <a:pt x="38" y="144"/>
                </a:cubicBezTo>
                <a:cubicBezTo>
                  <a:pt x="38" y="144"/>
                  <a:pt x="38" y="144"/>
                  <a:pt x="38" y="144"/>
                </a:cubicBezTo>
                <a:cubicBezTo>
                  <a:pt x="40" y="143"/>
                  <a:pt x="40" y="143"/>
                  <a:pt x="40" y="143"/>
                </a:cubicBezTo>
                <a:cubicBezTo>
                  <a:pt x="40" y="143"/>
                  <a:pt x="40" y="143"/>
                  <a:pt x="40" y="143"/>
                </a:cubicBezTo>
                <a:cubicBezTo>
                  <a:pt x="40" y="143"/>
                  <a:pt x="40" y="143"/>
                  <a:pt x="40" y="143"/>
                </a:cubicBezTo>
                <a:cubicBezTo>
                  <a:pt x="43" y="141"/>
                  <a:pt x="46" y="140"/>
                  <a:pt x="49" y="139"/>
                </a:cubicBezTo>
                <a:cubicBezTo>
                  <a:pt x="49" y="139"/>
                  <a:pt x="49" y="139"/>
                  <a:pt x="49" y="139"/>
                </a:cubicBezTo>
                <a:cubicBezTo>
                  <a:pt x="50" y="139"/>
                  <a:pt x="50" y="139"/>
                  <a:pt x="50" y="139"/>
                </a:cubicBezTo>
                <a:cubicBezTo>
                  <a:pt x="51" y="139"/>
                  <a:pt x="51" y="139"/>
                  <a:pt x="51" y="139"/>
                </a:cubicBezTo>
                <a:cubicBezTo>
                  <a:pt x="51" y="139"/>
                  <a:pt x="51" y="139"/>
                  <a:pt x="51" y="139"/>
                </a:cubicBezTo>
                <a:cubicBezTo>
                  <a:pt x="52" y="138"/>
                  <a:pt x="53" y="138"/>
                  <a:pt x="54" y="138"/>
                </a:cubicBezTo>
                <a:cubicBezTo>
                  <a:pt x="54" y="138"/>
                  <a:pt x="54" y="138"/>
                  <a:pt x="54" y="138"/>
                </a:cubicBezTo>
                <a:cubicBezTo>
                  <a:pt x="55" y="138"/>
                  <a:pt x="55" y="138"/>
                  <a:pt x="55" y="138"/>
                </a:cubicBezTo>
                <a:cubicBezTo>
                  <a:pt x="55" y="137"/>
                  <a:pt x="55" y="137"/>
                  <a:pt x="55" y="136"/>
                </a:cubicBezTo>
                <a:cubicBezTo>
                  <a:pt x="55" y="136"/>
                  <a:pt x="55" y="136"/>
                  <a:pt x="55" y="136"/>
                </a:cubicBezTo>
                <a:cubicBezTo>
                  <a:pt x="56" y="136"/>
                  <a:pt x="56" y="136"/>
                  <a:pt x="56" y="136"/>
                </a:cubicBezTo>
                <a:cubicBezTo>
                  <a:pt x="56" y="136"/>
                  <a:pt x="56" y="136"/>
                  <a:pt x="56" y="136"/>
                </a:cubicBezTo>
                <a:cubicBezTo>
                  <a:pt x="58" y="137"/>
                  <a:pt x="60" y="138"/>
                  <a:pt x="63" y="138"/>
                </a:cubicBezTo>
                <a:cubicBezTo>
                  <a:pt x="63" y="138"/>
                  <a:pt x="63" y="138"/>
                  <a:pt x="63" y="138"/>
                </a:cubicBezTo>
                <a:moveTo>
                  <a:pt x="204" y="145"/>
                </a:moveTo>
                <a:cubicBezTo>
                  <a:pt x="203" y="141"/>
                  <a:pt x="201" y="138"/>
                  <a:pt x="199" y="134"/>
                </a:cubicBezTo>
                <a:cubicBezTo>
                  <a:pt x="199" y="134"/>
                  <a:pt x="199" y="134"/>
                  <a:pt x="199" y="134"/>
                </a:cubicBezTo>
                <a:cubicBezTo>
                  <a:pt x="200" y="134"/>
                  <a:pt x="200" y="135"/>
                  <a:pt x="201" y="136"/>
                </a:cubicBezTo>
                <a:cubicBezTo>
                  <a:pt x="201" y="137"/>
                  <a:pt x="201" y="137"/>
                  <a:pt x="202" y="138"/>
                </a:cubicBezTo>
                <a:cubicBezTo>
                  <a:pt x="202" y="138"/>
                  <a:pt x="203" y="139"/>
                  <a:pt x="204" y="139"/>
                </a:cubicBezTo>
                <a:cubicBezTo>
                  <a:pt x="204" y="139"/>
                  <a:pt x="204" y="139"/>
                  <a:pt x="204" y="139"/>
                </a:cubicBezTo>
                <a:cubicBezTo>
                  <a:pt x="204" y="139"/>
                  <a:pt x="204" y="139"/>
                  <a:pt x="204" y="139"/>
                </a:cubicBezTo>
                <a:cubicBezTo>
                  <a:pt x="204" y="139"/>
                  <a:pt x="204" y="139"/>
                  <a:pt x="204" y="139"/>
                </a:cubicBezTo>
                <a:cubicBezTo>
                  <a:pt x="204" y="140"/>
                  <a:pt x="204" y="140"/>
                  <a:pt x="204" y="140"/>
                </a:cubicBezTo>
                <a:cubicBezTo>
                  <a:pt x="204" y="140"/>
                  <a:pt x="204" y="141"/>
                  <a:pt x="204" y="141"/>
                </a:cubicBezTo>
                <a:cubicBezTo>
                  <a:pt x="204" y="141"/>
                  <a:pt x="204" y="142"/>
                  <a:pt x="204" y="142"/>
                </a:cubicBezTo>
                <a:cubicBezTo>
                  <a:pt x="204" y="145"/>
                  <a:pt x="204" y="145"/>
                  <a:pt x="204" y="145"/>
                </a:cubicBezTo>
                <a:moveTo>
                  <a:pt x="389" y="150"/>
                </a:moveTo>
                <a:cubicBezTo>
                  <a:pt x="384" y="144"/>
                  <a:pt x="379" y="138"/>
                  <a:pt x="374" y="133"/>
                </a:cubicBezTo>
                <a:cubicBezTo>
                  <a:pt x="374" y="131"/>
                  <a:pt x="374" y="131"/>
                  <a:pt x="374" y="131"/>
                </a:cubicBezTo>
                <a:cubicBezTo>
                  <a:pt x="380" y="137"/>
                  <a:pt x="384" y="143"/>
                  <a:pt x="389" y="149"/>
                </a:cubicBezTo>
                <a:cubicBezTo>
                  <a:pt x="389" y="150"/>
                  <a:pt x="389" y="150"/>
                  <a:pt x="389" y="150"/>
                </a:cubicBezTo>
                <a:moveTo>
                  <a:pt x="161" y="143"/>
                </a:moveTo>
                <a:cubicBezTo>
                  <a:pt x="161" y="141"/>
                  <a:pt x="161" y="141"/>
                  <a:pt x="161" y="141"/>
                </a:cubicBezTo>
                <a:cubicBezTo>
                  <a:pt x="161" y="140"/>
                  <a:pt x="161" y="140"/>
                  <a:pt x="161" y="140"/>
                </a:cubicBezTo>
                <a:cubicBezTo>
                  <a:pt x="161" y="140"/>
                  <a:pt x="161" y="140"/>
                  <a:pt x="161" y="139"/>
                </a:cubicBezTo>
                <a:cubicBezTo>
                  <a:pt x="161" y="137"/>
                  <a:pt x="161" y="135"/>
                  <a:pt x="161" y="133"/>
                </a:cubicBezTo>
                <a:cubicBezTo>
                  <a:pt x="161" y="131"/>
                  <a:pt x="161" y="131"/>
                  <a:pt x="161" y="131"/>
                </a:cubicBezTo>
                <a:cubicBezTo>
                  <a:pt x="162" y="135"/>
                  <a:pt x="162" y="138"/>
                  <a:pt x="162" y="141"/>
                </a:cubicBezTo>
                <a:cubicBezTo>
                  <a:pt x="162" y="142"/>
                  <a:pt x="162" y="142"/>
                  <a:pt x="162" y="142"/>
                </a:cubicBezTo>
                <a:cubicBezTo>
                  <a:pt x="162" y="142"/>
                  <a:pt x="162" y="142"/>
                  <a:pt x="162" y="142"/>
                </a:cubicBezTo>
                <a:cubicBezTo>
                  <a:pt x="162" y="143"/>
                  <a:pt x="162" y="143"/>
                  <a:pt x="162" y="143"/>
                </a:cubicBezTo>
                <a:cubicBezTo>
                  <a:pt x="162" y="143"/>
                  <a:pt x="162" y="143"/>
                  <a:pt x="162" y="143"/>
                </a:cubicBezTo>
                <a:cubicBezTo>
                  <a:pt x="162" y="143"/>
                  <a:pt x="162" y="143"/>
                  <a:pt x="162" y="143"/>
                </a:cubicBezTo>
                <a:cubicBezTo>
                  <a:pt x="162" y="143"/>
                  <a:pt x="161" y="143"/>
                  <a:pt x="161" y="143"/>
                </a:cubicBezTo>
                <a:moveTo>
                  <a:pt x="32" y="134"/>
                </a:moveTo>
                <a:cubicBezTo>
                  <a:pt x="32" y="133"/>
                  <a:pt x="32" y="133"/>
                  <a:pt x="32" y="133"/>
                </a:cubicBezTo>
                <a:cubicBezTo>
                  <a:pt x="34" y="132"/>
                  <a:pt x="36" y="131"/>
                  <a:pt x="38" y="130"/>
                </a:cubicBezTo>
                <a:cubicBezTo>
                  <a:pt x="38" y="131"/>
                  <a:pt x="38" y="131"/>
                  <a:pt x="38" y="131"/>
                </a:cubicBezTo>
                <a:cubicBezTo>
                  <a:pt x="38" y="131"/>
                  <a:pt x="38" y="131"/>
                  <a:pt x="38" y="131"/>
                </a:cubicBezTo>
                <a:cubicBezTo>
                  <a:pt x="38" y="131"/>
                  <a:pt x="38" y="131"/>
                  <a:pt x="38" y="131"/>
                </a:cubicBezTo>
                <a:cubicBezTo>
                  <a:pt x="36" y="132"/>
                  <a:pt x="34" y="133"/>
                  <a:pt x="32" y="134"/>
                </a:cubicBezTo>
                <a:moveTo>
                  <a:pt x="224" y="156"/>
                </a:moveTo>
                <a:cubicBezTo>
                  <a:pt x="222" y="156"/>
                  <a:pt x="220" y="156"/>
                  <a:pt x="218" y="156"/>
                </a:cubicBezTo>
                <a:cubicBezTo>
                  <a:pt x="218" y="156"/>
                  <a:pt x="218" y="156"/>
                  <a:pt x="218" y="156"/>
                </a:cubicBezTo>
                <a:cubicBezTo>
                  <a:pt x="225" y="151"/>
                  <a:pt x="225" y="151"/>
                  <a:pt x="225" y="151"/>
                </a:cubicBezTo>
                <a:cubicBezTo>
                  <a:pt x="236" y="146"/>
                  <a:pt x="247" y="140"/>
                  <a:pt x="258" y="136"/>
                </a:cubicBezTo>
                <a:cubicBezTo>
                  <a:pt x="267" y="134"/>
                  <a:pt x="277" y="131"/>
                  <a:pt x="287" y="130"/>
                </a:cubicBezTo>
                <a:cubicBezTo>
                  <a:pt x="291" y="130"/>
                  <a:pt x="296" y="130"/>
                  <a:pt x="300" y="130"/>
                </a:cubicBezTo>
                <a:cubicBezTo>
                  <a:pt x="307" y="130"/>
                  <a:pt x="314" y="130"/>
                  <a:pt x="321" y="131"/>
                </a:cubicBezTo>
                <a:cubicBezTo>
                  <a:pt x="331" y="135"/>
                  <a:pt x="341" y="137"/>
                  <a:pt x="348" y="145"/>
                </a:cubicBezTo>
                <a:cubicBezTo>
                  <a:pt x="349" y="147"/>
                  <a:pt x="352" y="149"/>
                  <a:pt x="354" y="150"/>
                </a:cubicBezTo>
                <a:cubicBezTo>
                  <a:pt x="355" y="152"/>
                  <a:pt x="356" y="153"/>
                  <a:pt x="357" y="155"/>
                </a:cubicBezTo>
                <a:cubicBezTo>
                  <a:pt x="353" y="155"/>
                  <a:pt x="350" y="155"/>
                  <a:pt x="347" y="155"/>
                </a:cubicBezTo>
                <a:cubicBezTo>
                  <a:pt x="347" y="155"/>
                  <a:pt x="347" y="155"/>
                  <a:pt x="347" y="155"/>
                </a:cubicBezTo>
                <a:cubicBezTo>
                  <a:pt x="347" y="155"/>
                  <a:pt x="347" y="155"/>
                  <a:pt x="347" y="155"/>
                </a:cubicBezTo>
                <a:cubicBezTo>
                  <a:pt x="345" y="155"/>
                  <a:pt x="343" y="155"/>
                  <a:pt x="342" y="155"/>
                </a:cubicBezTo>
                <a:cubicBezTo>
                  <a:pt x="341" y="152"/>
                  <a:pt x="339" y="151"/>
                  <a:pt x="336" y="149"/>
                </a:cubicBezTo>
                <a:cubicBezTo>
                  <a:pt x="334" y="148"/>
                  <a:pt x="331" y="147"/>
                  <a:pt x="329" y="145"/>
                </a:cubicBezTo>
                <a:cubicBezTo>
                  <a:pt x="329" y="145"/>
                  <a:pt x="329" y="145"/>
                  <a:pt x="329" y="145"/>
                </a:cubicBezTo>
                <a:cubicBezTo>
                  <a:pt x="329" y="145"/>
                  <a:pt x="329" y="145"/>
                  <a:pt x="329" y="145"/>
                </a:cubicBezTo>
                <a:cubicBezTo>
                  <a:pt x="322" y="144"/>
                  <a:pt x="317" y="140"/>
                  <a:pt x="310" y="139"/>
                </a:cubicBezTo>
                <a:cubicBezTo>
                  <a:pt x="310" y="139"/>
                  <a:pt x="310" y="139"/>
                  <a:pt x="310" y="139"/>
                </a:cubicBezTo>
                <a:cubicBezTo>
                  <a:pt x="310" y="139"/>
                  <a:pt x="310" y="139"/>
                  <a:pt x="310" y="139"/>
                </a:cubicBezTo>
                <a:cubicBezTo>
                  <a:pt x="304" y="138"/>
                  <a:pt x="298" y="138"/>
                  <a:pt x="292" y="138"/>
                </a:cubicBezTo>
                <a:cubicBezTo>
                  <a:pt x="291" y="138"/>
                  <a:pt x="289" y="138"/>
                  <a:pt x="287" y="138"/>
                </a:cubicBezTo>
                <a:cubicBezTo>
                  <a:pt x="287" y="138"/>
                  <a:pt x="287" y="138"/>
                  <a:pt x="287" y="138"/>
                </a:cubicBezTo>
                <a:cubicBezTo>
                  <a:pt x="267" y="139"/>
                  <a:pt x="248" y="145"/>
                  <a:pt x="232" y="156"/>
                </a:cubicBezTo>
                <a:cubicBezTo>
                  <a:pt x="229" y="156"/>
                  <a:pt x="227" y="156"/>
                  <a:pt x="224" y="156"/>
                </a:cubicBezTo>
                <a:moveTo>
                  <a:pt x="30" y="138"/>
                </a:moveTo>
                <a:cubicBezTo>
                  <a:pt x="32" y="137"/>
                  <a:pt x="32" y="137"/>
                  <a:pt x="32" y="137"/>
                </a:cubicBezTo>
                <a:cubicBezTo>
                  <a:pt x="32" y="136"/>
                  <a:pt x="32" y="136"/>
                  <a:pt x="32" y="136"/>
                </a:cubicBezTo>
                <a:cubicBezTo>
                  <a:pt x="32" y="136"/>
                  <a:pt x="32" y="136"/>
                  <a:pt x="32" y="136"/>
                </a:cubicBezTo>
                <a:cubicBezTo>
                  <a:pt x="34" y="135"/>
                  <a:pt x="36" y="134"/>
                  <a:pt x="38" y="133"/>
                </a:cubicBezTo>
                <a:cubicBezTo>
                  <a:pt x="39" y="133"/>
                  <a:pt x="39" y="133"/>
                  <a:pt x="39" y="133"/>
                </a:cubicBezTo>
                <a:cubicBezTo>
                  <a:pt x="39" y="133"/>
                  <a:pt x="39" y="133"/>
                  <a:pt x="39" y="133"/>
                </a:cubicBezTo>
                <a:cubicBezTo>
                  <a:pt x="39" y="133"/>
                  <a:pt x="39" y="133"/>
                  <a:pt x="39" y="133"/>
                </a:cubicBezTo>
                <a:cubicBezTo>
                  <a:pt x="40" y="132"/>
                  <a:pt x="40" y="132"/>
                  <a:pt x="40" y="132"/>
                </a:cubicBezTo>
                <a:cubicBezTo>
                  <a:pt x="43" y="131"/>
                  <a:pt x="47" y="129"/>
                  <a:pt x="50" y="129"/>
                </a:cubicBezTo>
                <a:cubicBezTo>
                  <a:pt x="51" y="129"/>
                  <a:pt x="51" y="129"/>
                  <a:pt x="52" y="129"/>
                </a:cubicBezTo>
                <a:cubicBezTo>
                  <a:pt x="54" y="134"/>
                  <a:pt x="54" y="134"/>
                  <a:pt x="54" y="134"/>
                </a:cubicBezTo>
                <a:cubicBezTo>
                  <a:pt x="54" y="134"/>
                  <a:pt x="54" y="133"/>
                  <a:pt x="53" y="133"/>
                </a:cubicBezTo>
                <a:cubicBezTo>
                  <a:pt x="53" y="133"/>
                  <a:pt x="53" y="133"/>
                  <a:pt x="53" y="133"/>
                </a:cubicBezTo>
                <a:cubicBezTo>
                  <a:pt x="53" y="133"/>
                  <a:pt x="53" y="133"/>
                  <a:pt x="53" y="133"/>
                </a:cubicBezTo>
                <a:cubicBezTo>
                  <a:pt x="52" y="133"/>
                  <a:pt x="52" y="133"/>
                  <a:pt x="51" y="133"/>
                </a:cubicBezTo>
                <a:cubicBezTo>
                  <a:pt x="51" y="133"/>
                  <a:pt x="51" y="133"/>
                  <a:pt x="51" y="133"/>
                </a:cubicBezTo>
                <a:cubicBezTo>
                  <a:pt x="50" y="134"/>
                  <a:pt x="50" y="134"/>
                  <a:pt x="50" y="134"/>
                </a:cubicBezTo>
                <a:cubicBezTo>
                  <a:pt x="49" y="134"/>
                  <a:pt x="49" y="134"/>
                  <a:pt x="49" y="134"/>
                </a:cubicBezTo>
                <a:cubicBezTo>
                  <a:pt x="49" y="134"/>
                  <a:pt x="49" y="134"/>
                  <a:pt x="49" y="134"/>
                </a:cubicBezTo>
                <a:cubicBezTo>
                  <a:pt x="46" y="135"/>
                  <a:pt x="42" y="136"/>
                  <a:pt x="39" y="138"/>
                </a:cubicBezTo>
                <a:cubicBezTo>
                  <a:pt x="36" y="139"/>
                  <a:pt x="34" y="140"/>
                  <a:pt x="32" y="142"/>
                </a:cubicBezTo>
                <a:cubicBezTo>
                  <a:pt x="32" y="141"/>
                  <a:pt x="32" y="141"/>
                  <a:pt x="32" y="141"/>
                </a:cubicBezTo>
                <a:cubicBezTo>
                  <a:pt x="31" y="143"/>
                  <a:pt x="31" y="143"/>
                  <a:pt x="31" y="143"/>
                </a:cubicBezTo>
                <a:cubicBezTo>
                  <a:pt x="31" y="143"/>
                  <a:pt x="31" y="143"/>
                  <a:pt x="31" y="143"/>
                </a:cubicBezTo>
                <a:cubicBezTo>
                  <a:pt x="30" y="143"/>
                  <a:pt x="30" y="143"/>
                  <a:pt x="30" y="143"/>
                </a:cubicBezTo>
                <a:cubicBezTo>
                  <a:pt x="30" y="143"/>
                  <a:pt x="30" y="143"/>
                  <a:pt x="30" y="143"/>
                </a:cubicBezTo>
                <a:cubicBezTo>
                  <a:pt x="28" y="145"/>
                  <a:pt x="25" y="147"/>
                  <a:pt x="23" y="149"/>
                </a:cubicBezTo>
                <a:cubicBezTo>
                  <a:pt x="22" y="149"/>
                  <a:pt x="22" y="150"/>
                  <a:pt x="21" y="150"/>
                </a:cubicBezTo>
                <a:cubicBezTo>
                  <a:pt x="21" y="151"/>
                  <a:pt x="20" y="151"/>
                  <a:pt x="20" y="151"/>
                </a:cubicBezTo>
                <a:cubicBezTo>
                  <a:pt x="20" y="151"/>
                  <a:pt x="20" y="151"/>
                  <a:pt x="20" y="151"/>
                </a:cubicBezTo>
                <a:cubicBezTo>
                  <a:pt x="20" y="151"/>
                  <a:pt x="20" y="151"/>
                  <a:pt x="20" y="151"/>
                </a:cubicBezTo>
                <a:cubicBezTo>
                  <a:pt x="19" y="150"/>
                  <a:pt x="19" y="150"/>
                  <a:pt x="19" y="149"/>
                </a:cubicBezTo>
                <a:cubicBezTo>
                  <a:pt x="18" y="148"/>
                  <a:pt x="18" y="148"/>
                  <a:pt x="18" y="147"/>
                </a:cubicBezTo>
                <a:cubicBezTo>
                  <a:pt x="18" y="147"/>
                  <a:pt x="18" y="147"/>
                  <a:pt x="18" y="147"/>
                </a:cubicBezTo>
                <a:cubicBezTo>
                  <a:pt x="19" y="147"/>
                  <a:pt x="19" y="147"/>
                  <a:pt x="20" y="146"/>
                </a:cubicBezTo>
                <a:cubicBezTo>
                  <a:pt x="20" y="146"/>
                  <a:pt x="20" y="146"/>
                  <a:pt x="20" y="146"/>
                </a:cubicBezTo>
                <a:cubicBezTo>
                  <a:pt x="20" y="146"/>
                  <a:pt x="20" y="146"/>
                  <a:pt x="20" y="146"/>
                </a:cubicBezTo>
                <a:cubicBezTo>
                  <a:pt x="23" y="143"/>
                  <a:pt x="27" y="140"/>
                  <a:pt x="30" y="138"/>
                </a:cubicBezTo>
                <a:cubicBezTo>
                  <a:pt x="30" y="138"/>
                  <a:pt x="30" y="138"/>
                  <a:pt x="30" y="138"/>
                </a:cubicBezTo>
                <a:moveTo>
                  <a:pt x="225" y="149"/>
                </a:moveTo>
                <a:cubicBezTo>
                  <a:pt x="244" y="138"/>
                  <a:pt x="264" y="130"/>
                  <a:pt x="286" y="128"/>
                </a:cubicBezTo>
                <a:cubicBezTo>
                  <a:pt x="286" y="128"/>
                  <a:pt x="286" y="128"/>
                  <a:pt x="286" y="128"/>
                </a:cubicBezTo>
                <a:cubicBezTo>
                  <a:pt x="276" y="130"/>
                  <a:pt x="266" y="132"/>
                  <a:pt x="258" y="135"/>
                </a:cubicBezTo>
                <a:cubicBezTo>
                  <a:pt x="246" y="138"/>
                  <a:pt x="236" y="144"/>
                  <a:pt x="225" y="149"/>
                </a:cubicBezTo>
                <a:moveTo>
                  <a:pt x="133" y="137"/>
                </a:moveTo>
                <a:cubicBezTo>
                  <a:pt x="132" y="137"/>
                  <a:pt x="132" y="137"/>
                  <a:pt x="132" y="137"/>
                </a:cubicBezTo>
                <a:cubicBezTo>
                  <a:pt x="129" y="134"/>
                  <a:pt x="126" y="131"/>
                  <a:pt x="124" y="127"/>
                </a:cubicBezTo>
                <a:cubicBezTo>
                  <a:pt x="127" y="128"/>
                  <a:pt x="129" y="128"/>
                  <a:pt x="132" y="129"/>
                </a:cubicBezTo>
                <a:cubicBezTo>
                  <a:pt x="132" y="129"/>
                  <a:pt x="132" y="129"/>
                  <a:pt x="132" y="129"/>
                </a:cubicBezTo>
                <a:cubicBezTo>
                  <a:pt x="133" y="129"/>
                  <a:pt x="133" y="129"/>
                  <a:pt x="133" y="129"/>
                </a:cubicBezTo>
                <a:cubicBezTo>
                  <a:pt x="134" y="130"/>
                  <a:pt x="134" y="130"/>
                  <a:pt x="134" y="130"/>
                </a:cubicBezTo>
                <a:cubicBezTo>
                  <a:pt x="134" y="130"/>
                  <a:pt x="134" y="130"/>
                  <a:pt x="134" y="130"/>
                </a:cubicBezTo>
                <a:cubicBezTo>
                  <a:pt x="136" y="131"/>
                  <a:pt x="139" y="132"/>
                  <a:pt x="141" y="134"/>
                </a:cubicBezTo>
                <a:cubicBezTo>
                  <a:pt x="141" y="134"/>
                  <a:pt x="141" y="134"/>
                  <a:pt x="141" y="134"/>
                </a:cubicBezTo>
                <a:cubicBezTo>
                  <a:pt x="141" y="134"/>
                  <a:pt x="141" y="134"/>
                  <a:pt x="141" y="134"/>
                </a:cubicBezTo>
                <a:cubicBezTo>
                  <a:pt x="142" y="134"/>
                  <a:pt x="142" y="134"/>
                  <a:pt x="143" y="134"/>
                </a:cubicBezTo>
                <a:cubicBezTo>
                  <a:pt x="143" y="134"/>
                  <a:pt x="143" y="134"/>
                  <a:pt x="143" y="134"/>
                </a:cubicBezTo>
                <a:cubicBezTo>
                  <a:pt x="143" y="134"/>
                  <a:pt x="143" y="134"/>
                  <a:pt x="143" y="134"/>
                </a:cubicBezTo>
                <a:cubicBezTo>
                  <a:pt x="143" y="134"/>
                  <a:pt x="143" y="134"/>
                  <a:pt x="143" y="134"/>
                </a:cubicBezTo>
                <a:cubicBezTo>
                  <a:pt x="143" y="134"/>
                  <a:pt x="143" y="134"/>
                  <a:pt x="143" y="134"/>
                </a:cubicBezTo>
                <a:cubicBezTo>
                  <a:pt x="143" y="135"/>
                  <a:pt x="142" y="136"/>
                  <a:pt x="142" y="136"/>
                </a:cubicBezTo>
                <a:cubicBezTo>
                  <a:pt x="141" y="137"/>
                  <a:pt x="140" y="137"/>
                  <a:pt x="139" y="137"/>
                </a:cubicBezTo>
                <a:cubicBezTo>
                  <a:pt x="139" y="137"/>
                  <a:pt x="139" y="137"/>
                  <a:pt x="139" y="137"/>
                </a:cubicBezTo>
                <a:cubicBezTo>
                  <a:pt x="139" y="138"/>
                  <a:pt x="139" y="138"/>
                  <a:pt x="139" y="138"/>
                </a:cubicBezTo>
                <a:cubicBezTo>
                  <a:pt x="138" y="138"/>
                  <a:pt x="138" y="138"/>
                  <a:pt x="137" y="138"/>
                </a:cubicBezTo>
                <a:cubicBezTo>
                  <a:pt x="137" y="138"/>
                  <a:pt x="137" y="138"/>
                  <a:pt x="137" y="138"/>
                </a:cubicBezTo>
                <a:cubicBezTo>
                  <a:pt x="136" y="138"/>
                  <a:pt x="135" y="138"/>
                  <a:pt x="134" y="137"/>
                </a:cubicBezTo>
                <a:cubicBezTo>
                  <a:pt x="134" y="137"/>
                  <a:pt x="134" y="137"/>
                  <a:pt x="134" y="137"/>
                </a:cubicBezTo>
                <a:cubicBezTo>
                  <a:pt x="133" y="137"/>
                  <a:pt x="133" y="137"/>
                  <a:pt x="133" y="137"/>
                </a:cubicBezTo>
                <a:moveTo>
                  <a:pt x="288" y="128"/>
                </a:moveTo>
                <a:cubicBezTo>
                  <a:pt x="288" y="128"/>
                  <a:pt x="288" y="128"/>
                  <a:pt x="288" y="128"/>
                </a:cubicBezTo>
                <a:cubicBezTo>
                  <a:pt x="291" y="127"/>
                  <a:pt x="295" y="127"/>
                  <a:pt x="298" y="127"/>
                </a:cubicBezTo>
                <a:cubicBezTo>
                  <a:pt x="301" y="127"/>
                  <a:pt x="303" y="127"/>
                  <a:pt x="306" y="127"/>
                </a:cubicBezTo>
                <a:cubicBezTo>
                  <a:pt x="306" y="127"/>
                  <a:pt x="306" y="127"/>
                  <a:pt x="306" y="127"/>
                </a:cubicBezTo>
                <a:cubicBezTo>
                  <a:pt x="306" y="127"/>
                  <a:pt x="306" y="127"/>
                  <a:pt x="306" y="127"/>
                </a:cubicBezTo>
                <a:cubicBezTo>
                  <a:pt x="307" y="127"/>
                  <a:pt x="307" y="127"/>
                  <a:pt x="308" y="127"/>
                </a:cubicBezTo>
                <a:cubicBezTo>
                  <a:pt x="308" y="127"/>
                  <a:pt x="308" y="127"/>
                  <a:pt x="308" y="127"/>
                </a:cubicBezTo>
                <a:cubicBezTo>
                  <a:pt x="322" y="127"/>
                  <a:pt x="335" y="133"/>
                  <a:pt x="347" y="139"/>
                </a:cubicBezTo>
                <a:cubicBezTo>
                  <a:pt x="351" y="145"/>
                  <a:pt x="357" y="149"/>
                  <a:pt x="360" y="154"/>
                </a:cubicBezTo>
                <a:cubicBezTo>
                  <a:pt x="360" y="155"/>
                  <a:pt x="361" y="156"/>
                  <a:pt x="361" y="156"/>
                </a:cubicBezTo>
                <a:cubicBezTo>
                  <a:pt x="361" y="159"/>
                  <a:pt x="361" y="159"/>
                  <a:pt x="361" y="159"/>
                </a:cubicBezTo>
                <a:cubicBezTo>
                  <a:pt x="354" y="159"/>
                  <a:pt x="354" y="159"/>
                  <a:pt x="354" y="159"/>
                </a:cubicBezTo>
                <a:cubicBezTo>
                  <a:pt x="288" y="159"/>
                  <a:pt x="288" y="159"/>
                  <a:pt x="288" y="159"/>
                </a:cubicBezTo>
                <a:cubicBezTo>
                  <a:pt x="288" y="158"/>
                  <a:pt x="288" y="158"/>
                  <a:pt x="288" y="158"/>
                </a:cubicBezTo>
                <a:cubicBezTo>
                  <a:pt x="294" y="158"/>
                  <a:pt x="300" y="158"/>
                  <a:pt x="306" y="157"/>
                </a:cubicBezTo>
                <a:cubicBezTo>
                  <a:pt x="309" y="157"/>
                  <a:pt x="309" y="157"/>
                  <a:pt x="309" y="157"/>
                </a:cubicBezTo>
                <a:cubicBezTo>
                  <a:pt x="306" y="155"/>
                  <a:pt x="306" y="155"/>
                  <a:pt x="306" y="155"/>
                </a:cubicBezTo>
                <a:cubicBezTo>
                  <a:pt x="303" y="153"/>
                  <a:pt x="300" y="153"/>
                  <a:pt x="298" y="152"/>
                </a:cubicBezTo>
                <a:cubicBezTo>
                  <a:pt x="297" y="152"/>
                  <a:pt x="297" y="152"/>
                  <a:pt x="297" y="152"/>
                </a:cubicBezTo>
                <a:cubicBezTo>
                  <a:pt x="297" y="152"/>
                  <a:pt x="297" y="152"/>
                  <a:pt x="297" y="152"/>
                </a:cubicBezTo>
                <a:cubicBezTo>
                  <a:pt x="297" y="152"/>
                  <a:pt x="297" y="152"/>
                  <a:pt x="297" y="152"/>
                </a:cubicBezTo>
                <a:cubicBezTo>
                  <a:pt x="294" y="152"/>
                  <a:pt x="291" y="152"/>
                  <a:pt x="288" y="152"/>
                </a:cubicBezTo>
                <a:cubicBezTo>
                  <a:pt x="288" y="151"/>
                  <a:pt x="288" y="151"/>
                  <a:pt x="288" y="151"/>
                </a:cubicBezTo>
                <a:cubicBezTo>
                  <a:pt x="297" y="151"/>
                  <a:pt x="307" y="153"/>
                  <a:pt x="314" y="157"/>
                </a:cubicBezTo>
                <a:cubicBezTo>
                  <a:pt x="314" y="157"/>
                  <a:pt x="314" y="157"/>
                  <a:pt x="314" y="157"/>
                </a:cubicBezTo>
                <a:cubicBezTo>
                  <a:pt x="333" y="158"/>
                  <a:pt x="333" y="158"/>
                  <a:pt x="333" y="158"/>
                </a:cubicBezTo>
                <a:cubicBezTo>
                  <a:pt x="333" y="158"/>
                  <a:pt x="333" y="158"/>
                  <a:pt x="333" y="158"/>
                </a:cubicBezTo>
                <a:cubicBezTo>
                  <a:pt x="333" y="158"/>
                  <a:pt x="333" y="158"/>
                  <a:pt x="333" y="158"/>
                </a:cubicBezTo>
                <a:cubicBezTo>
                  <a:pt x="334" y="158"/>
                  <a:pt x="335" y="157"/>
                  <a:pt x="336" y="157"/>
                </a:cubicBezTo>
                <a:cubicBezTo>
                  <a:pt x="336" y="156"/>
                  <a:pt x="336" y="155"/>
                  <a:pt x="336" y="154"/>
                </a:cubicBezTo>
                <a:cubicBezTo>
                  <a:pt x="336" y="154"/>
                  <a:pt x="336" y="154"/>
                  <a:pt x="336" y="154"/>
                </a:cubicBezTo>
                <a:cubicBezTo>
                  <a:pt x="336" y="153"/>
                  <a:pt x="336" y="153"/>
                  <a:pt x="336" y="153"/>
                </a:cubicBezTo>
                <a:cubicBezTo>
                  <a:pt x="323" y="143"/>
                  <a:pt x="307" y="140"/>
                  <a:pt x="289" y="140"/>
                </a:cubicBezTo>
                <a:cubicBezTo>
                  <a:pt x="289" y="140"/>
                  <a:pt x="288" y="140"/>
                  <a:pt x="288" y="140"/>
                </a:cubicBezTo>
                <a:cubicBezTo>
                  <a:pt x="288" y="140"/>
                  <a:pt x="288" y="140"/>
                  <a:pt x="288" y="140"/>
                </a:cubicBezTo>
                <a:cubicBezTo>
                  <a:pt x="289" y="140"/>
                  <a:pt x="291" y="140"/>
                  <a:pt x="292" y="140"/>
                </a:cubicBezTo>
                <a:cubicBezTo>
                  <a:pt x="298" y="140"/>
                  <a:pt x="304" y="140"/>
                  <a:pt x="309" y="141"/>
                </a:cubicBezTo>
                <a:cubicBezTo>
                  <a:pt x="316" y="142"/>
                  <a:pt x="322" y="146"/>
                  <a:pt x="328" y="147"/>
                </a:cubicBezTo>
                <a:cubicBezTo>
                  <a:pt x="331" y="149"/>
                  <a:pt x="333" y="150"/>
                  <a:pt x="335" y="151"/>
                </a:cubicBezTo>
                <a:cubicBezTo>
                  <a:pt x="337" y="152"/>
                  <a:pt x="339" y="154"/>
                  <a:pt x="340" y="156"/>
                </a:cubicBezTo>
                <a:cubicBezTo>
                  <a:pt x="341" y="157"/>
                  <a:pt x="341" y="157"/>
                  <a:pt x="341" y="157"/>
                </a:cubicBezTo>
                <a:cubicBezTo>
                  <a:pt x="341" y="157"/>
                  <a:pt x="341" y="157"/>
                  <a:pt x="341" y="157"/>
                </a:cubicBezTo>
                <a:cubicBezTo>
                  <a:pt x="343" y="157"/>
                  <a:pt x="345" y="157"/>
                  <a:pt x="347" y="157"/>
                </a:cubicBezTo>
                <a:cubicBezTo>
                  <a:pt x="350" y="157"/>
                  <a:pt x="354" y="157"/>
                  <a:pt x="358" y="157"/>
                </a:cubicBezTo>
                <a:cubicBezTo>
                  <a:pt x="358" y="157"/>
                  <a:pt x="358" y="157"/>
                  <a:pt x="358" y="157"/>
                </a:cubicBezTo>
                <a:cubicBezTo>
                  <a:pt x="359" y="157"/>
                  <a:pt x="359" y="157"/>
                  <a:pt x="359" y="157"/>
                </a:cubicBezTo>
                <a:cubicBezTo>
                  <a:pt x="359" y="156"/>
                  <a:pt x="359" y="156"/>
                  <a:pt x="359" y="156"/>
                </a:cubicBezTo>
                <a:cubicBezTo>
                  <a:pt x="359" y="153"/>
                  <a:pt x="357" y="151"/>
                  <a:pt x="355" y="149"/>
                </a:cubicBezTo>
                <a:cubicBezTo>
                  <a:pt x="353" y="147"/>
                  <a:pt x="351" y="146"/>
                  <a:pt x="350" y="144"/>
                </a:cubicBezTo>
                <a:cubicBezTo>
                  <a:pt x="350" y="144"/>
                  <a:pt x="350" y="144"/>
                  <a:pt x="350" y="144"/>
                </a:cubicBezTo>
                <a:cubicBezTo>
                  <a:pt x="350" y="144"/>
                  <a:pt x="350" y="144"/>
                  <a:pt x="350" y="144"/>
                </a:cubicBezTo>
                <a:cubicBezTo>
                  <a:pt x="342" y="135"/>
                  <a:pt x="331" y="133"/>
                  <a:pt x="322" y="130"/>
                </a:cubicBezTo>
                <a:cubicBezTo>
                  <a:pt x="321" y="129"/>
                  <a:pt x="321" y="129"/>
                  <a:pt x="321" y="129"/>
                </a:cubicBezTo>
                <a:cubicBezTo>
                  <a:pt x="321" y="129"/>
                  <a:pt x="321" y="129"/>
                  <a:pt x="321" y="129"/>
                </a:cubicBezTo>
                <a:cubicBezTo>
                  <a:pt x="315" y="128"/>
                  <a:pt x="308" y="128"/>
                  <a:pt x="300" y="128"/>
                </a:cubicBezTo>
                <a:cubicBezTo>
                  <a:pt x="296" y="128"/>
                  <a:pt x="292" y="128"/>
                  <a:pt x="288" y="128"/>
                </a:cubicBezTo>
                <a:moveTo>
                  <a:pt x="69" y="131"/>
                </a:moveTo>
                <a:cubicBezTo>
                  <a:pt x="72" y="128"/>
                  <a:pt x="76" y="126"/>
                  <a:pt x="80" y="126"/>
                </a:cubicBezTo>
                <a:cubicBezTo>
                  <a:pt x="80" y="126"/>
                  <a:pt x="80" y="126"/>
                  <a:pt x="80" y="126"/>
                </a:cubicBezTo>
                <a:cubicBezTo>
                  <a:pt x="81" y="126"/>
                  <a:pt x="81" y="126"/>
                  <a:pt x="82" y="126"/>
                </a:cubicBezTo>
                <a:cubicBezTo>
                  <a:pt x="83" y="127"/>
                  <a:pt x="83" y="127"/>
                  <a:pt x="84" y="127"/>
                </a:cubicBezTo>
                <a:cubicBezTo>
                  <a:pt x="85" y="127"/>
                  <a:pt x="86" y="128"/>
                  <a:pt x="86" y="129"/>
                </a:cubicBezTo>
                <a:cubicBezTo>
                  <a:pt x="85" y="129"/>
                  <a:pt x="84" y="129"/>
                  <a:pt x="84" y="129"/>
                </a:cubicBezTo>
                <a:cubicBezTo>
                  <a:pt x="84" y="129"/>
                  <a:pt x="84" y="129"/>
                  <a:pt x="84" y="129"/>
                </a:cubicBezTo>
                <a:cubicBezTo>
                  <a:pt x="82" y="129"/>
                  <a:pt x="82" y="129"/>
                  <a:pt x="82" y="129"/>
                </a:cubicBezTo>
                <a:cubicBezTo>
                  <a:pt x="82" y="129"/>
                  <a:pt x="82" y="129"/>
                  <a:pt x="82" y="129"/>
                </a:cubicBezTo>
                <a:cubicBezTo>
                  <a:pt x="82" y="129"/>
                  <a:pt x="82" y="129"/>
                  <a:pt x="82" y="129"/>
                </a:cubicBezTo>
                <a:cubicBezTo>
                  <a:pt x="78" y="129"/>
                  <a:pt x="73" y="130"/>
                  <a:pt x="69" y="131"/>
                </a:cubicBezTo>
                <a:moveTo>
                  <a:pt x="199" y="134"/>
                </a:moveTo>
                <a:cubicBezTo>
                  <a:pt x="199" y="134"/>
                  <a:pt x="199" y="134"/>
                  <a:pt x="199" y="134"/>
                </a:cubicBezTo>
                <a:cubicBezTo>
                  <a:pt x="199" y="130"/>
                  <a:pt x="199" y="130"/>
                  <a:pt x="199" y="130"/>
                </a:cubicBezTo>
                <a:cubicBezTo>
                  <a:pt x="199" y="130"/>
                  <a:pt x="199" y="130"/>
                  <a:pt x="199" y="130"/>
                </a:cubicBezTo>
                <a:cubicBezTo>
                  <a:pt x="199" y="130"/>
                  <a:pt x="199" y="130"/>
                  <a:pt x="199" y="130"/>
                </a:cubicBezTo>
                <a:cubicBezTo>
                  <a:pt x="201" y="129"/>
                  <a:pt x="203" y="127"/>
                  <a:pt x="204" y="125"/>
                </a:cubicBezTo>
                <a:cubicBezTo>
                  <a:pt x="204" y="126"/>
                  <a:pt x="204" y="126"/>
                  <a:pt x="204" y="126"/>
                </a:cubicBezTo>
                <a:cubicBezTo>
                  <a:pt x="203" y="128"/>
                  <a:pt x="201" y="129"/>
                  <a:pt x="200" y="131"/>
                </a:cubicBezTo>
                <a:cubicBezTo>
                  <a:pt x="199" y="131"/>
                  <a:pt x="199" y="131"/>
                  <a:pt x="199" y="131"/>
                </a:cubicBezTo>
                <a:cubicBezTo>
                  <a:pt x="199" y="133"/>
                  <a:pt x="199" y="133"/>
                  <a:pt x="199" y="133"/>
                </a:cubicBezTo>
                <a:cubicBezTo>
                  <a:pt x="199" y="134"/>
                  <a:pt x="199" y="134"/>
                  <a:pt x="199" y="134"/>
                </a:cubicBezTo>
                <a:moveTo>
                  <a:pt x="40" y="130"/>
                </a:moveTo>
                <a:cubicBezTo>
                  <a:pt x="40" y="129"/>
                  <a:pt x="40" y="129"/>
                  <a:pt x="40" y="129"/>
                </a:cubicBezTo>
                <a:cubicBezTo>
                  <a:pt x="43" y="128"/>
                  <a:pt x="46" y="126"/>
                  <a:pt x="49" y="125"/>
                </a:cubicBezTo>
                <a:cubicBezTo>
                  <a:pt x="49" y="127"/>
                  <a:pt x="49" y="127"/>
                  <a:pt x="49" y="127"/>
                </a:cubicBezTo>
                <a:cubicBezTo>
                  <a:pt x="46" y="128"/>
                  <a:pt x="43" y="129"/>
                  <a:pt x="40" y="130"/>
                </a:cubicBezTo>
                <a:moveTo>
                  <a:pt x="62" y="134"/>
                </a:moveTo>
                <a:cubicBezTo>
                  <a:pt x="63" y="134"/>
                  <a:pt x="63" y="134"/>
                  <a:pt x="63" y="134"/>
                </a:cubicBezTo>
                <a:cubicBezTo>
                  <a:pt x="63" y="134"/>
                  <a:pt x="63" y="134"/>
                  <a:pt x="63" y="134"/>
                </a:cubicBezTo>
                <a:cubicBezTo>
                  <a:pt x="64" y="130"/>
                  <a:pt x="68" y="126"/>
                  <a:pt x="72" y="125"/>
                </a:cubicBezTo>
                <a:cubicBezTo>
                  <a:pt x="75" y="124"/>
                  <a:pt x="78" y="124"/>
                  <a:pt x="82" y="124"/>
                </a:cubicBezTo>
                <a:cubicBezTo>
                  <a:pt x="82" y="124"/>
                  <a:pt x="82" y="124"/>
                  <a:pt x="82" y="124"/>
                </a:cubicBezTo>
                <a:cubicBezTo>
                  <a:pt x="81" y="124"/>
                  <a:pt x="81" y="124"/>
                  <a:pt x="80" y="124"/>
                </a:cubicBezTo>
                <a:cubicBezTo>
                  <a:pt x="75" y="124"/>
                  <a:pt x="70" y="126"/>
                  <a:pt x="67" y="130"/>
                </a:cubicBezTo>
                <a:cubicBezTo>
                  <a:pt x="67" y="131"/>
                  <a:pt x="67" y="131"/>
                  <a:pt x="67" y="131"/>
                </a:cubicBezTo>
                <a:cubicBezTo>
                  <a:pt x="68" y="132"/>
                  <a:pt x="68" y="132"/>
                  <a:pt x="68" y="132"/>
                </a:cubicBezTo>
                <a:cubicBezTo>
                  <a:pt x="68" y="133"/>
                  <a:pt x="68" y="133"/>
                  <a:pt x="68" y="133"/>
                </a:cubicBezTo>
                <a:cubicBezTo>
                  <a:pt x="69" y="133"/>
                  <a:pt x="69" y="133"/>
                  <a:pt x="69" y="133"/>
                </a:cubicBezTo>
                <a:cubicBezTo>
                  <a:pt x="73" y="132"/>
                  <a:pt x="77" y="132"/>
                  <a:pt x="82" y="131"/>
                </a:cubicBezTo>
                <a:cubicBezTo>
                  <a:pt x="82" y="132"/>
                  <a:pt x="82" y="132"/>
                  <a:pt x="82" y="132"/>
                </a:cubicBezTo>
                <a:cubicBezTo>
                  <a:pt x="76" y="132"/>
                  <a:pt x="70" y="133"/>
                  <a:pt x="65" y="135"/>
                </a:cubicBezTo>
                <a:cubicBezTo>
                  <a:pt x="65" y="135"/>
                  <a:pt x="65" y="135"/>
                  <a:pt x="65" y="135"/>
                </a:cubicBezTo>
                <a:cubicBezTo>
                  <a:pt x="65" y="135"/>
                  <a:pt x="65" y="135"/>
                  <a:pt x="65" y="135"/>
                </a:cubicBezTo>
                <a:cubicBezTo>
                  <a:pt x="64" y="136"/>
                  <a:pt x="63" y="136"/>
                  <a:pt x="63" y="136"/>
                </a:cubicBezTo>
                <a:cubicBezTo>
                  <a:pt x="63" y="136"/>
                  <a:pt x="63" y="136"/>
                  <a:pt x="63" y="136"/>
                </a:cubicBezTo>
                <a:cubicBezTo>
                  <a:pt x="61" y="136"/>
                  <a:pt x="59" y="135"/>
                  <a:pt x="58" y="134"/>
                </a:cubicBezTo>
                <a:cubicBezTo>
                  <a:pt x="58" y="133"/>
                  <a:pt x="58" y="133"/>
                  <a:pt x="58" y="133"/>
                </a:cubicBezTo>
                <a:cubicBezTo>
                  <a:pt x="58" y="133"/>
                  <a:pt x="58" y="133"/>
                  <a:pt x="59" y="133"/>
                </a:cubicBezTo>
                <a:cubicBezTo>
                  <a:pt x="60" y="134"/>
                  <a:pt x="61" y="134"/>
                  <a:pt x="62" y="134"/>
                </a:cubicBezTo>
                <a:moveTo>
                  <a:pt x="372" y="131"/>
                </a:moveTo>
                <a:cubicBezTo>
                  <a:pt x="369" y="129"/>
                  <a:pt x="366" y="127"/>
                  <a:pt x="363" y="125"/>
                </a:cubicBezTo>
                <a:cubicBezTo>
                  <a:pt x="363" y="123"/>
                  <a:pt x="363" y="123"/>
                  <a:pt x="363" y="123"/>
                </a:cubicBezTo>
                <a:cubicBezTo>
                  <a:pt x="364" y="124"/>
                  <a:pt x="365" y="124"/>
                  <a:pt x="366" y="125"/>
                </a:cubicBezTo>
                <a:cubicBezTo>
                  <a:pt x="366" y="125"/>
                  <a:pt x="366" y="125"/>
                  <a:pt x="366" y="125"/>
                </a:cubicBezTo>
                <a:cubicBezTo>
                  <a:pt x="366" y="125"/>
                  <a:pt x="366" y="125"/>
                  <a:pt x="366" y="125"/>
                </a:cubicBezTo>
                <a:cubicBezTo>
                  <a:pt x="368" y="126"/>
                  <a:pt x="369" y="129"/>
                  <a:pt x="372" y="130"/>
                </a:cubicBezTo>
                <a:cubicBezTo>
                  <a:pt x="372" y="131"/>
                  <a:pt x="372" y="131"/>
                  <a:pt x="372" y="131"/>
                </a:cubicBezTo>
                <a:moveTo>
                  <a:pt x="175" y="159"/>
                </a:moveTo>
                <a:cubicBezTo>
                  <a:pt x="176" y="159"/>
                  <a:pt x="177" y="158"/>
                  <a:pt x="178" y="158"/>
                </a:cubicBezTo>
                <a:cubicBezTo>
                  <a:pt x="178" y="158"/>
                  <a:pt x="178" y="158"/>
                  <a:pt x="178" y="158"/>
                </a:cubicBezTo>
                <a:cubicBezTo>
                  <a:pt x="178" y="157"/>
                  <a:pt x="178" y="157"/>
                  <a:pt x="178" y="157"/>
                </a:cubicBezTo>
                <a:cubicBezTo>
                  <a:pt x="179" y="157"/>
                  <a:pt x="179" y="156"/>
                  <a:pt x="179" y="155"/>
                </a:cubicBezTo>
                <a:cubicBezTo>
                  <a:pt x="179" y="151"/>
                  <a:pt x="177" y="148"/>
                  <a:pt x="177" y="145"/>
                </a:cubicBezTo>
                <a:cubicBezTo>
                  <a:pt x="177" y="145"/>
                  <a:pt x="177" y="145"/>
                  <a:pt x="177" y="145"/>
                </a:cubicBezTo>
                <a:cubicBezTo>
                  <a:pt x="177" y="145"/>
                  <a:pt x="177" y="145"/>
                  <a:pt x="177" y="145"/>
                </a:cubicBezTo>
                <a:cubicBezTo>
                  <a:pt x="175" y="138"/>
                  <a:pt x="170" y="130"/>
                  <a:pt x="164" y="125"/>
                </a:cubicBezTo>
                <a:cubicBezTo>
                  <a:pt x="164" y="123"/>
                  <a:pt x="164" y="123"/>
                  <a:pt x="164" y="123"/>
                </a:cubicBezTo>
                <a:cubicBezTo>
                  <a:pt x="169" y="128"/>
                  <a:pt x="172" y="133"/>
                  <a:pt x="175" y="138"/>
                </a:cubicBezTo>
                <a:cubicBezTo>
                  <a:pt x="175" y="139"/>
                  <a:pt x="175" y="139"/>
                  <a:pt x="175" y="139"/>
                </a:cubicBezTo>
                <a:cubicBezTo>
                  <a:pt x="175" y="139"/>
                  <a:pt x="175" y="139"/>
                  <a:pt x="175" y="139"/>
                </a:cubicBezTo>
                <a:cubicBezTo>
                  <a:pt x="179" y="144"/>
                  <a:pt x="179" y="151"/>
                  <a:pt x="181" y="157"/>
                </a:cubicBezTo>
                <a:cubicBezTo>
                  <a:pt x="181" y="158"/>
                  <a:pt x="181" y="158"/>
                  <a:pt x="181" y="158"/>
                </a:cubicBezTo>
                <a:cubicBezTo>
                  <a:pt x="181" y="158"/>
                  <a:pt x="181" y="158"/>
                  <a:pt x="181" y="158"/>
                </a:cubicBezTo>
                <a:cubicBezTo>
                  <a:pt x="183" y="158"/>
                  <a:pt x="185" y="158"/>
                  <a:pt x="187" y="158"/>
                </a:cubicBezTo>
                <a:cubicBezTo>
                  <a:pt x="190" y="158"/>
                  <a:pt x="194" y="158"/>
                  <a:pt x="197" y="158"/>
                </a:cubicBezTo>
                <a:cubicBezTo>
                  <a:pt x="197" y="160"/>
                  <a:pt x="197" y="160"/>
                  <a:pt x="197" y="160"/>
                </a:cubicBezTo>
                <a:cubicBezTo>
                  <a:pt x="186" y="160"/>
                  <a:pt x="176" y="160"/>
                  <a:pt x="164" y="160"/>
                </a:cubicBezTo>
                <a:cubicBezTo>
                  <a:pt x="164" y="159"/>
                  <a:pt x="164" y="159"/>
                  <a:pt x="164" y="159"/>
                </a:cubicBezTo>
                <a:cubicBezTo>
                  <a:pt x="165" y="159"/>
                  <a:pt x="165" y="159"/>
                  <a:pt x="166" y="159"/>
                </a:cubicBezTo>
                <a:cubicBezTo>
                  <a:pt x="166" y="159"/>
                  <a:pt x="166" y="159"/>
                  <a:pt x="166" y="159"/>
                </a:cubicBezTo>
                <a:cubicBezTo>
                  <a:pt x="166" y="159"/>
                  <a:pt x="167" y="159"/>
                  <a:pt x="167" y="159"/>
                </a:cubicBezTo>
                <a:cubicBezTo>
                  <a:pt x="167" y="158"/>
                  <a:pt x="167" y="158"/>
                  <a:pt x="167" y="158"/>
                </a:cubicBezTo>
                <a:cubicBezTo>
                  <a:pt x="168" y="158"/>
                  <a:pt x="168" y="158"/>
                  <a:pt x="168" y="158"/>
                </a:cubicBezTo>
                <a:cubicBezTo>
                  <a:pt x="168" y="157"/>
                  <a:pt x="169" y="156"/>
                  <a:pt x="169" y="155"/>
                </a:cubicBezTo>
                <a:cubicBezTo>
                  <a:pt x="169" y="153"/>
                  <a:pt x="168" y="151"/>
                  <a:pt x="167" y="150"/>
                </a:cubicBezTo>
                <a:cubicBezTo>
                  <a:pt x="166" y="148"/>
                  <a:pt x="165" y="147"/>
                  <a:pt x="164" y="146"/>
                </a:cubicBezTo>
                <a:cubicBezTo>
                  <a:pt x="164" y="144"/>
                  <a:pt x="164" y="144"/>
                  <a:pt x="164" y="144"/>
                </a:cubicBezTo>
                <a:cubicBezTo>
                  <a:pt x="168" y="148"/>
                  <a:pt x="169" y="152"/>
                  <a:pt x="171" y="157"/>
                </a:cubicBezTo>
                <a:cubicBezTo>
                  <a:pt x="171" y="157"/>
                  <a:pt x="171" y="157"/>
                  <a:pt x="171" y="157"/>
                </a:cubicBezTo>
                <a:cubicBezTo>
                  <a:pt x="171" y="158"/>
                  <a:pt x="171" y="158"/>
                  <a:pt x="171" y="158"/>
                </a:cubicBezTo>
                <a:cubicBezTo>
                  <a:pt x="172" y="158"/>
                  <a:pt x="174" y="159"/>
                  <a:pt x="175" y="159"/>
                </a:cubicBezTo>
                <a:moveTo>
                  <a:pt x="140" y="130"/>
                </a:moveTo>
                <a:cubicBezTo>
                  <a:pt x="141" y="129"/>
                  <a:pt x="141" y="129"/>
                  <a:pt x="141" y="129"/>
                </a:cubicBezTo>
                <a:cubicBezTo>
                  <a:pt x="142" y="128"/>
                  <a:pt x="143" y="126"/>
                  <a:pt x="144" y="124"/>
                </a:cubicBezTo>
                <a:cubicBezTo>
                  <a:pt x="144" y="124"/>
                  <a:pt x="144" y="124"/>
                  <a:pt x="144" y="124"/>
                </a:cubicBezTo>
                <a:cubicBezTo>
                  <a:pt x="146" y="124"/>
                  <a:pt x="149" y="123"/>
                  <a:pt x="152" y="123"/>
                </a:cubicBezTo>
                <a:cubicBezTo>
                  <a:pt x="152" y="123"/>
                  <a:pt x="152" y="123"/>
                  <a:pt x="152" y="123"/>
                </a:cubicBezTo>
                <a:cubicBezTo>
                  <a:pt x="154" y="123"/>
                  <a:pt x="155" y="123"/>
                  <a:pt x="156" y="124"/>
                </a:cubicBezTo>
                <a:cubicBezTo>
                  <a:pt x="157" y="124"/>
                  <a:pt x="157" y="124"/>
                  <a:pt x="157" y="124"/>
                </a:cubicBezTo>
                <a:cubicBezTo>
                  <a:pt x="157" y="125"/>
                  <a:pt x="157" y="125"/>
                  <a:pt x="157" y="125"/>
                </a:cubicBezTo>
                <a:cubicBezTo>
                  <a:pt x="157" y="126"/>
                  <a:pt x="157" y="126"/>
                  <a:pt x="157" y="126"/>
                </a:cubicBezTo>
                <a:cubicBezTo>
                  <a:pt x="156" y="125"/>
                  <a:pt x="155" y="124"/>
                  <a:pt x="154" y="124"/>
                </a:cubicBezTo>
                <a:cubicBezTo>
                  <a:pt x="154" y="124"/>
                  <a:pt x="154" y="124"/>
                  <a:pt x="154" y="124"/>
                </a:cubicBezTo>
                <a:cubicBezTo>
                  <a:pt x="154" y="124"/>
                  <a:pt x="154" y="124"/>
                  <a:pt x="154" y="124"/>
                </a:cubicBezTo>
                <a:cubicBezTo>
                  <a:pt x="153" y="123"/>
                  <a:pt x="152" y="123"/>
                  <a:pt x="151" y="123"/>
                </a:cubicBezTo>
                <a:cubicBezTo>
                  <a:pt x="149" y="123"/>
                  <a:pt x="146" y="124"/>
                  <a:pt x="144" y="125"/>
                </a:cubicBezTo>
                <a:cubicBezTo>
                  <a:pt x="144" y="126"/>
                  <a:pt x="144" y="126"/>
                  <a:pt x="144" y="126"/>
                </a:cubicBezTo>
                <a:cubicBezTo>
                  <a:pt x="144" y="126"/>
                  <a:pt x="144" y="126"/>
                  <a:pt x="144" y="126"/>
                </a:cubicBezTo>
                <a:cubicBezTo>
                  <a:pt x="144" y="126"/>
                  <a:pt x="143" y="127"/>
                  <a:pt x="143" y="128"/>
                </a:cubicBezTo>
                <a:cubicBezTo>
                  <a:pt x="143" y="130"/>
                  <a:pt x="144" y="131"/>
                  <a:pt x="145" y="132"/>
                </a:cubicBezTo>
                <a:cubicBezTo>
                  <a:pt x="145" y="132"/>
                  <a:pt x="146" y="133"/>
                  <a:pt x="146" y="134"/>
                </a:cubicBezTo>
                <a:cubicBezTo>
                  <a:pt x="146" y="135"/>
                  <a:pt x="146" y="135"/>
                  <a:pt x="146" y="135"/>
                </a:cubicBezTo>
                <a:cubicBezTo>
                  <a:pt x="146" y="135"/>
                  <a:pt x="146" y="135"/>
                  <a:pt x="146" y="135"/>
                </a:cubicBezTo>
                <a:cubicBezTo>
                  <a:pt x="146" y="135"/>
                  <a:pt x="146" y="135"/>
                  <a:pt x="146" y="135"/>
                </a:cubicBezTo>
                <a:cubicBezTo>
                  <a:pt x="146" y="137"/>
                  <a:pt x="145" y="138"/>
                  <a:pt x="143" y="139"/>
                </a:cubicBezTo>
                <a:cubicBezTo>
                  <a:pt x="142" y="140"/>
                  <a:pt x="140" y="140"/>
                  <a:pt x="138" y="141"/>
                </a:cubicBezTo>
                <a:cubicBezTo>
                  <a:pt x="137" y="141"/>
                  <a:pt x="135" y="140"/>
                  <a:pt x="134" y="140"/>
                </a:cubicBezTo>
                <a:cubicBezTo>
                  <a:pt x="134" y="139"/>
                  <a:pt x="134" y="139"/>
                  <a:pt x="134" y="139"/>
                </a:cubicBezTo>
                <a:cubicBezTo>
                  <a:pt x="135" y="140"/>
                  <a:pt x="136" y="140"/>
                  <a:pt x="137" y="140"/>
                </a:cubicBezTo>
                <a:cubicBezTo>
                  <a:pt x="137" y="140"/>
                  <a:pt x="137" y="140"/>
                  <a:pt x="137" y="140"/>
                </a:cubicBezTo>
                <a:cubicBezTo>
                  <a:pt x="138" y="140"/>
                  <a:pt x="139" y="140"/>
                  <a:pt x="140" y="139"/>
                </a:cubicBezTo>
                <a:cubicBezTo>
                  <a:pt x="141" y="139"/>
                  <a:pt x="142" y="138"/>
                  <a:pt x="143" y="138"/>
                </a:cubicBezTo>
                <a:cubicBezTo>
                  <a:pt x="144" y="137"/>
                  <a:pt x="145" y="136"/>
                  <a:pt x="145" y="134"/>
                </a:cubicBezTo>
                <a:cubicBezTo>
                  <a:pt x="145" y="134"/>
                  <a:pt x="145" y="134"/>
                  <a:pt x="145" y="134"/>
                </a:cubicBezTo>
                <a:cubicBezTo>
                  <a:pt x="145" y="133"/>
                  <a:pt x="145" y="133"/>
                  <a:pt x="144" y="132"/>
                </a:cubicBezTo>
                <a:cubicBezTo>
                  <a:pt x="144" y="132"/>
                  <a:pt x="144" y="132"/>
                  <a:pt x="143" y="132"/>
                </a:cubicBezTo>
                <a:cubicBezTo>
                  <a:pt x="143" y="132"/>
                  <a:pt x="143" y="132"/>
                  <a:pt x="143" y="132"/>
                </a:cubicBezTo>
                <a:cubicBezTo>
                  <a:pt x="142" y="132"/>
                  <a:pt x="142" y="132"/>
                  <a:pt x="142" y="132"/>
                </a:cubicBezTo>
                <a:cubicBezTo>
                  <a:pt x="141" y="132"/>
                  <a:pt x="141" y="132"/>
                  <a:pt x="141" y="132"/>
                </a:cubicBezTo>
                <a:cubicBezTo>
                  <a:pt x="139" y="130"/>
                  <a:pt x="137" y="129"/>
                  <a:pt x="134" y="128"/>
                </a:cubicBezTo>
                <a:cubicBezTo>
                  <a:pt x="134" y="126"/>
                  <a:pt x="134" y="126"/>
                  <a:pt x="134" y="126"/>
                </a:cubicBezTo>
                <a:cubicBezTo>
                  <a:pt x="136" y="127"/>
                  <a:pt x="138" y="128"/>
                  <a:pt x="139" y="129"/>
                </a:cubicBezTo>
                <a:cubicBezTo>
                  <a:pt x="140" y="130"/>
                  <a:pt x="140" y="130"/>
                  <a:pt x="140" y="130"/>
                </a:cubicBezTo>
                <a:moveTo>
                  <a:pt x="11" y="134"/>
                </a:moveTo>
                <a:cubicBezTo>
                  <a:pt x="11" y="134"/>
                  <a:pt x="11" y="134"/>
                  <a:pt x="11" y="134"/>
                </a:cubicBezTo>
                <a:cubicBezTo>
                  <a:pt x="11" y="134"/>
                  <a:pt x="11" y="134"/>
                  <a:pt x="11" y="134"/>
                </a:cubicBezTo>
                <a:cubicBezTo>
                  <a:pt x="11" y="134"/>
                  <a:pt x="11" y="134"/>
                  <a:pt x="11" y="134"/>
                </a:cubicBezTo>
                <a:cubicBezTo>
                  <a:pt x="17" y="129"/>
                  <a:pt x="23" y="124"/>
                  <a:pt x="30" y="121"/>
                </a:cubicBezTo>
                <a:cubicBezTo>
                  <a:pt x="30" y="122"/>
                  <a:pt x="30" y="122"/>
                  <a:pt x="30" y="122"/>
                </a:cubicBezTo>
                <a:cubicBezTo>
                  <a:pt x="23" y="126"/>
                  <a:pt x="16" y="130"/>
                  <a:pt x="12" y="137"/>
                </a:cubicBezTo>
                <a:cubicBezTo>
                  <a:pt x="11" y="137"/>
                  <a:pt x="11" y="137"/>
                  <a:pt x="11" y="137"/>
                </a:cubicBezTo>
                <a:cubicBezTo>
                  <a:pt x="12" y="138"/>
                  <a:pt x="12" y="138"/>
                  <a:pt x="12" y="138"/>
                </a:cubicBezTo>
                <a:cubicBezTo>
                  <a:pt x="12" y="140"/>
                  <a:pt x="13" y="143"/>
                  <a:pt x="15" y="145"/>
                </a:cubicBezTo>
                <a:cubicBezTo>
                  <a:pt x="16" y="146"/>
                  <a:pt x="16" y="146"/>
                  <a:pt x="16" y="146"/>
                </a:cubicBezTo>
                <a:cubicBezTo>
                  <a:pt x="25" y="138"/>
                  <a:pt x="25" y="138"/>
                  <a:pt x="25" y="138"/>
                </a:cubicBezTo>
                <a:cubicBezTo>
                  <a:pt x="26" y="137"/>
                  <a:pt x="28" y="136"/>
                  <a:pt x="30" y="134"/>
                </a:cubicBezTo>
                <a:cubicBezTo>
                  <a:pt x="30" y="135"/>
                  <a:pt x="30" y="135"/>
                  <a:pt x="30" y="135"/>
                </a:cubicBezTo>
                <a:cubicBezTo>
                  <a:pt x="26" y="138"/>
                  <a:pt x="22" y="141"/>
                  <a:pt x="19" y="145"/>
                </a:cubicBezTo>
                <a:cubicBezTo>
                  <a:pt x="18" y="145"/>
                  <a:pt x="18" y="145"/>
                  <a:pt x="17" y="145"/>
                </a:cubicBezTo>
                <a:cubicBezTo>
                  <a:pt x="16" y="146"/>
                  <a:pt x="16" y="147"/>
                  <a:pt x="16" y="147"/>
                </a:cubicBezTo>
                <a:cubicBezTo>
                  <a:pt x="16" y="148"/>
                  <a:pt x="17" y="149"/>
                  <a:pt x="17" y="150"/>
                </a:cubicBezTo>
                <a:cubicBezTo>
                  <a:pt x="17" y="151"/>
                  <a:pt x="18" y="151"/>
                  <a:pt x="18" y="152"/>
                </a:cubicBezTo>
                <a:cubicBezTo>
                  <a:pt x="18" y="152"/>
                  <a:pt x="18" y="152"/>
                  <a:pt x="18" y="152"/>
                </a:cubicBezTo>
                <a:cubicBezTo>
                  <a:pt x="18" y="153"/>
                  <a:pt x="18" y="153"/>
                  <a:pt x="18" y="153"/>
                </a:cubicBezTo>
                <a:cubicBezTo>
                  <a:pt x="19" y="153"/>
                  <a:pt x="19" y="153"/>
                  <a:pt x="20" y="153"/>
                </a:cubicBezTo>
                <a:cubicBezTo>
                  <a:pt x="20" y="153"/>
                  <a:pt x="20" y="153"/>
                  <a:pt x="20" y="153"/>
                </a:cubicBezTo>
                <a:cubicBezTo>
                  <a:pt x="21" y="153"/>
                  <a:pt x="22" y="152"/>
                  <a:pt x="22" y="152"/>
                </a:cubicBezTo>
                <a:cubicBezTo>
                  <a:pt x="23" y="151"/>
                  <a:pt x="24" y="151"/>
                  <a:pt x="24" y="150"/>
                </a:cubicBezTo>
                <a:cubicBezTo>
                  <a:pt x="24" y="150"/>
                  <a:pt x="24" y="150"/>
                  <a:pt x="24" y="150"/>
                </a:cubicBezTo>
                <a:cubicBezTo>
                  <a:pt x="24" y="150"/>
                  <a:pt x="24" y="150"/>
                  <a:pt x="24" y="150"/>
                </a:cubicBezTo>
                <a:cubicBezTo>
                  <a:pt x="26" y="149"/>
                  <a:pt x="28" y="147"/>
                  <a:pt x="30" y="145"/>
                </a:cubicBezTo>
                <a:cubicBezTo>
                  <a:pt x="30" y="147"/>
                  <a:pt x="30" y="147"/>
                  <a:pt x="30" y="147"/>
                </a:cubicBezTo>
                <a:cubicBezTo>
                  <a:pt x="26" y="149"/>
                  <a:pt x="23" y="152"/>
                  <a:pt x="20" y="156"/>
                </a:cubicBezTo>
                <a:cubicBezTo>
                  <a:pt x="20" y="156"/>
                  <a:pt x="20" y="156"/>
                  <a:pt x="20" y="156"/>
                </a:cubicBezTo>
                <a:cubicBezTo>
                  <a:pt x="20" y="157"/>
                  <a:pt x="20" y="157"/>
                  <a:pt x="20" y="157"/>
                </a:cubicBezTo>
                <a:cubicBezTo>
                  <a:pt x="20" y="157"/>
                  <a:pt x="20" y="157"/>
                  <a:pt x="20" y="157"/>
                </a:cubicBezTo>
                <a:cubicBezTo>
                  <a:pt x="20" y="158"/>
                  <a:pt x="20" y="159"/>
                  <a:pt x="21" y="159"/>
                </a:cubicBezTo>
                <a:cubicBezTo>
                  <a:pt x="22" y="159"/>
                  <a:pt x="22" y="159"/>
                  <a:pt x="23" y="159"/>
                </a:cubicBezTo>
                <a:cubicBezTo>
                  <a:pt x="23" y="159"/>
                  <a:pt x="24" y="159"/>
                  <a:pt x="24" y="159"/>
                </a:cubicBezTo>
                <a:cubicBezTo>
                  <a:pt x="24" y="159"/>
                  <a:pt x="24" y="159"/>
                  <a:pt x="24" y="159"/>
                </a:cubicBezTo>
                <a:cubicBezTo>
                  <a:pt x="25" y="159"/>
                  <a:pt x="25" y="159"/>
                  <a:pt x="25" y="159"/>
                </a:cubicBezTo>
                <a:cubicBezTo>
                  <a:pt x="25" y="160"/>
                  <a:pt x="25" y="160"/>
                  <a:pt x="25" y="160"/>
                </a:cubicBezTo>
                <a:cubicBezTo>
                  <a:pt x="26" y="159"/>
                  <a:pt x="26" y="159"/>
                  <a:pt x="26" y="159"/>
                </a:cubicBezTo>
                <a:cubicBezTo>
                  <a:pt x="27" y="158"/>
                  <a:pt x="29" y="158"/>
                  <a:pt x="30" y="157"/>
                </a:cubicBezTo>
                <a:cubicBezTo>
                  <a:pt x="30" y="161"/>
                  <a:pt x="30" y="161"/>
                  <a:pt x="30" y="161"/>
                </a:cubicBezTo>
                <a:cubicBezTo>
                  <a:pt x="21" y="161"/>
                  <a:pt x="12" y="161"/>
                  <a:pt x="2" y="162"/>
                </a:cubicBezTo>
                <a:cubicBezTo>
                  <a:pt x="2" y="161"/>
                  <a:pt x="2" y="161"/>
                  <a:pt x="2" y="160"/>
                </a:cubicBezTo>
                <a:cubicBezTo>
                  <a:pt x="2" y="160"/>
                  <a:pt x="2" y="160"/>
                  <a:pt x="2" y="160"/>
                </a:cubicBezTo>
                <a:cubicBezTo>
                  <a:pt x="4" y="159"/>
                  <a:pt x="4" y="159"/>
                  <a:pt x="4" y="159"/>
                </a:cubicBezTo>
                <a:cubicBezTo>
                  <a:pt x="17" y="159"/>
                  <a:pt x="17" y="159"/>
                  <a:pt x="17" y="159"/>
                </a:cubicBezTo>
                <a:cubicBezTo>
                  <a:pt x="17" y="159"/>
                  <a:pt x="17" y="159"/>
                  <a:pt x="17" y="159"/>
                </a:cubicBezTo>
                <a:cubicBezTo>
                  <a:pt x="17" y="158"/>
                  <a:pt x="17" y="157"/>
                  <a:pt x="17" y="156"/>
                </a:cubicBezTo>
                <a:cubicBezTo>
                  <a:pt x="17" y="151"/>
                  <a:pt x="14" y="147"/>
                  <a:pt x="13" y="143"/>
                </a:cubicBezTo>
                <a:cubicBezTo>
                  <a:pt x="12" y="140"/>
                  <a:pt x="10" y="138"/>
                  <a:pt x="8" y="136"/>
                </a:cubicBezTo>
                <a:cubicBezTo>
                  <a:pt x="6" y="133"/>
                  <a:pt x="4" y="131"/>
                  <a:pt x="3" y="129"/>
                </a:cubicBezTo>
                <a:cubicBezTo>
                  <a:pt x="3" y="129"/>
                  <a:pt x="3" y="129"/>
                  <a:pt x="3" y="129"/>
                </a:cubicBezTo>
                <a:cubicBezTo>
                  <a:pt x="3" y="129"/>
                  <a:pt x="3" y="129"/>
                  <a:pt x="3" y="129"/>
                </a:cubicBezTo>
                <a:cubicBezTo>
                  <a:pt x="3" y="128"/>
                  <a:pt x="3" y="128"/>
                  <a:pt x="3" y="128"/>
                </a:cubicBezTo>
                <a:cubicBezTo>
                  <a:pt x="3" y="128"/>
                  <a:pt x="3" y="128"/>
                  <a:pt x="3" y="128"/>
                </a:cubicBezTo>
                <a:cubicBezTo>
                  <a:pt x="3" y="128"/>
                  <a:pt x="3" y="128"/>
                  <a:pt x="3" y="128"/>
                </a:cubicBezTo>
                <a:cubicBezTo>
                  <a:pt x="4" y="128"/>
                  <a:pt x="4" y="129"/>
                  <a:pt x="5" y="129"/>
                </a:cubicBezTo>
                <a:cubicBezTo>
                  <a:pt x="5" y="130"/>
                  <a:pt x="6" y="131"/>
                  <a:pt x="7" y="132"/>
                </a:cubicBezTo>
                <a:cubicBezTo>
                  <a:pt x="8" y="133"/>
                  <a:pt x="9" y="134"/>
                  <a:pt x="11" y="134"/>
                </a:cubicBezTo>
                <a:moveTo>
                  <a:pt x="132" y="124"/>
                </a:moveTo>
                <a:cubicBezTo>
                  <a:pt x="129" y="123"/>
                  <a:pt x="127" y="122"/>
                  <a:pt x="124" y="122"/>
                </a:cubicBezTo>
                <a:cubicBezTo>
                  <a:pt x="124" y="122"/>
                  <a:pt x="124" y="122"/>
                  <a:pt x="124" y="122"/>
                </a:cubicBezTo>
                <a:cubicBezTo>
                  <a:pt x="124" y="122"/>
                  <a:pt x="124" y="122"/>
                  <a:pt x="124" y="122"/>
                </a:cubicBezTo>
                <a:cubicBezTo>
                  <a:pt x="124" y="121"/>
                  <a:pt x="124" y="121"/>
                  <a:pt x="124" y="121"/>
                </a:cubicBezTo>
                <a:cubicBezTo>
                  <a:pt x="125" y="121"/>
                  <a:pt x="125" y="121"/>
                  <a:pt x="125" y="121"/>
                </a:cubicBezTo>
                <a:cubicBezTo>
                  <a:pt x="126" y="120"/>
                  <a:pt x="126" y="120"/>
                  <a:pt x="126" y="120"/>
                </a:cubicBezTo>
                <a:cubicBezTo>
                  <a:pt x="128" y="121"/>
                  <a:pt x="130" y="121"/>
                  <a:pt x="132" y="121"/>
                </a:cubicBezTo>
                <a:cubicBezTo>
                  <a:pt x="132" y="121"/>
                  <a:pt x="132" y="121"/>
                  <a:pt x="132" y="121"/>
                </a:cubicBezTo>
                <a:cubicBezTo>
                  <a:pt x="133" y="121"/>
                  <a:pt x="133" y="121"/>
                  <a:pt x="133" y="121"/>
                </a:cubicBezTo>
                <a:cubicBezTo>
                  <a:pt x="134" y="122"/>
                  <a:pt x="134" y="122"/>
                  <a:pt x="134" y="122"/>
                </a:cubicBezTo>
                <a:cubicBezTo>
                  <a:pt x="134" y="122"/>
                  <a:pt x="134" y="122"/>
                  <a:pt x="134" y="122"/>
                </a:cubicBezTo>
                <a:cubicBezTo>
                  <a:pt x="136" y="122"/>
                  <a:pt x="139" y="123"/>
                  <a:pt x="141" y="124"/>
                </a:cubicBezTo>
                <a:cubicBezTo>
                  <a:pt x="141" y="125"/>
                  <a:pt x="140" y="126"/>
                  <a:pt x="140" y="127"/>
                </a:cubicBezTo>
                <a:cubicBezTo>
                  <a:pt x="138" y="126"/>
                  <a:pt x="136" y="125"/>
                  <a:pt x="134" y="124"/>
                </a:cubicBezTo>
                <a:cubicBezTo>
                  <a:pt x="134" y="124"/>
                  <a:pt x="134" y="124"/>
                  <a:pt x="134" y="124"/>
                </a:cubicBezTo>
                <a:cubicBezTo>
                  <a:pt x="133" y="124"/>
                  <a:pt x="133" y="124"/>
                  <a:pt x="133" y="124"/>
                </a:cubicBezTo>
                <a:cubicBezTo>
                  <a:pt x="132" y="124"/>
                  <a:pt x="132" y="124"/>
                  <a:pt x="132" y="124"/>
                </a:cubicBezTo>
                <a:cubicBezTo>
                  <a:pt x="132" y="124"/>
                  <a:pt x="132" y="124"/>
                  <a:pt x="132" y="124"/>
                </a:cubicBezTo>
                <a:moveTo>
                  <a:pt x="206" y="124"/>
                </a:moveTo>
                <a:cubicBezTo>
                  <a:pt x="206" y="123"/>
                  <a:pt x="206" y="123"/>
                  <a:pt x="206" y="123"/>
                </a:cubicBezTo>
                <a:cubicBezTo>
                  <a:pt x="208" y="122"/>
                  <a:pt x="209" y="121"/>
                  <a:pt x="210" y="120"/>
                </a:cubicBezTo>
                <a:cubicBezTo>
                  <a:pt x="211" y="120"/>
                  <a:pt x="211" y="120"/>
                  <a:pt x="211" y="120"/>
                </a:cubicBezTo>
                <a:cubicBezTo>
                  <a:pt x="209" y="121"/>
                  <a:pt x="208" y="123"/>
                  <a:pt x="206" y="124"/>
                </a:cubicBezTo>
                <a:moveTo>
                  <a:pt x="162" y="122"/>
                </a:moveTo>
                <a:cubicBezTo>
                  <a:pt x="162" y="121"/>
                  <a:pt x="161" y="121"/>
                  <a:pt x="161" y="120"/>
                </a:cubicBezTo>
                <a:cubicBezTo>
                  <a:pt x="161" y="119"/>
                  <a:pt x="161" y="119"/>
                  <a:pt x="161" y="119"/>
                </a:cubicBezTo>
                <a:cubicBezTo>
                  <a:pt x="161" y="120"/>
                  <a:pt x="162" y="120"/>
                  <a:pt x="162" y="121"/>
                </a:cubicBezTo>
                <a:cubicBezTo>
                  <a:pt x="162" y="122"/>
                  <a:pt x="162" y="122"/>
                  <a:pt x="162" y="122"/>
                </a:cubicBezTo>
                <a:moveTo>
                  <a:pt x="143" y="122"/>
                </a:moveTo>
                <a:cubicBezTo>
                  <a:pt x="140" y="121"/>
                  <a:pt x="137" y="120"/>
                  <a:pt x="134" y="120"/>
                </a:cubicBezTo>
                <a:cubicBezTo>
                  <a:pt x="134" y="119"/>
                  <a:pt x="134" y="119"/>
                  <a:pt x="134" y="119"/>
                </a:cubicBezTo>
                <a:cubicBezTo>
                  <a:pt x="135" y="119"/>
                  <a:pt x="135" y="119"/>
                  <a:pt x="135" y="119"/>
                </a:cubicBezTo>
                <a:cubicBezTo>
                  <a:pt x="137" y="120"/>
                  <a:pt x="138" y="120"/>
                  <a:pt x="140" y="121"/>
                </a:cubicBezTo>
                <a:cubicBezTo>
                  <a:pt x="141" y="121"/>
                  <a:pt x="141" y="121"/>
                  <a:pt x="142" y="121"/>
                </a:cubicBezTo>
                <a:cubicBezTo>
                  <a:pt x="142" y="122"/>
                  <a:pt x="142" y="122"/>
                  <a:pt x="143" y="122"/>
                </a:cubicBezTo>
                <a:moveTo>
                  <a:pt x="389" y="134"/>
                </a:moveTo>
                <a:cubicBezTo>
                  <a:pt x="385" y="129"/>
                  <a:pt x="381" y="124"/>
                  <a:pt x="375" y="120"/>
                </a:cubicBezTo>
                <a:cubicBezTo>
                  <a:pt x="375" y="120"/>
                  <a:pt x="375" y="120"/>
                  <a:pt x="375" y="120"/>
                </a:cubicBezTo>
                <a:cubicBezTo>
                  <a:pt x="375" y="120"/>
                  <a:pt x="375" y="120"/>
                  <a:pt x="375" y="120"/>
                </a:cubicBezTo>
                <a:cubicBezTo>
                  <a:pt x="375" y="120"/>
                  <a:pt x="374" y="120"/>
                  <a:pt x="374" y="119"/>
                </a:cubicBezTo>
                <a:cubicBezTo>
                  <a:pt x="374" y="119"/>
                  <a:pt x="374" y="119"/>
                  <a:pt x="374" y="119"/>
                </a:cubicBezTo>
                <a:cubicBezTo>
                  <a:pt x="379" y="123"/>
                  <a:pt x="384" y="127"/>
                  <a:pt x="389" y="132"/>
                </a:cubicBezTo>
                <a:cubicBezTo>
                  <a:pt x="389" y="134"/>
                  <a:pt x="389" y="134"/>
                  <a:pt x="389" y="134"/>
                </a:cubicBezTo>
                <a:moveTo>
                  <a:pt x="51" y="127"/>
                </a:moveTo>
                <a:cubicBezTo>
                  <a:pt x="51" y="124"/>
                  <a:pt x="51" y="124"/>
                  <a:pt x="51" y="124"/>
                </a:cubicBezTo>
                <a:cubicBezTo>
                  <a:pt x="52" y="124"/>
                  <a:pt x="52" y="124"/>
                  <a:pt x="53" y="124"/>
                </a:cubicBezTo>
                <a:cubicBezTo>
                  <a:pt x="54" y="124"/>
                  <a:pt x="54" y="124"/>
                  <a:pt x="54" y="124"/>
                </a:cubicBezTo>
                <a:cubicBezTo>
                  <a:pt x="54" y="123"/>
                  <a:pt x="54" y="123"/>
                  <a:pt x="54" y="123"/>
                </a:cubicBezTo>
                <a:cubicBezTo>
                  <a:pt x="54" y="121"/>
                  <a:pt x="55" y="120"/>
                  <a:pt x="56" y="118"/>
                </a:cubicBezTo>
                <a:cubicBezTo>
                  <a:pt x="56" y="122"/>
                  <a:pt x="56" y="122"/>
                  <a:pt x="56" y="122"/>
                </a:cubicBezTo>
                <a:cubicBezTo>
                  <a:pt x="55" y="123"/>
                  <a:pt x="55" y="124"/>
                  <a:pt x="55" y="125"/>
                </a:cubicBezTo>
                <a:cubicBezTo>
                  <a:pt x="55" y="126"/>
                  <a:pt x="55" y="127"/>
                  <a:pt x="56" y="128"/>
                </a:cubicBezTo>
                <a:cubicBezTo>
                  <a:pt x="56" y="132"/>
                  <a:pt x="56" y="132"/>
                  <a:pt x="56" y="132"/>
                </a:cubicBezTo>
                <a:cubicBezTo>
                  <a:pt x="53" y="127"/>
                  <a:pt x="53" y="127"/>
                  <a:pt x="53" y="127"/>
                </a:cubicBezTo>
                <a:cubicBezTo>
                  <a:pt x="52" y="127"/>
                  <a:pt x="52" y="127"/>
                  <a:pt x="52" y="127"/>
                </a:cubicBezTo>
                <a:cubicBezTo>
                  <a:pt x="52" y="127"/>
                  <a:pt x="52" y="127"/>
                  <a:pt x="51" y="127"/>
                </a:cubicBezTo>
                <a:moveTo>
                  <a:pt x="286" y="118"/>
                </a:moveTo>
                <a:cubicBezTo>
                  <a:pt x="287" y="118"/>
                  <a:pt x="287" y="118"/>
                  <a:pt x="287" y="118"/>
                </a:cubicBezTo>
                <a:cubicBezTo>
                  <a:pt x="288" y="118"/>
                  <a:pt x="288" y="118"/>
                  <a:pt x="288" y="118"/>
                </a:cubicBezTo>
                <a:cubicBezTo>
                  <a:pt x="288" y="118"/>
                  <a:pt x="288" y="118"/>
                  <a:pt x="288" y="118"/>
                </a:cubicBezTo>
                <a:cubicBezTo>
                  <a:pt x="289" y="118"/>
                  <a:pt x="291" y="118"/>
                  <a:pt x="293" y="117"/>
                </a:cubicBezTo>
                <a:cubicBezTo>
                  <a:pt x="295" y="118"/>
                  <a:pt x="297" y="118"/>
                  <a:pt x="299" y="118"/>
                </a:cubicBezTo>
                <a:cubicBezTo>
                  <a:pt x="301" y="118"/>
                  <a:pt x="304" y="118"/>
                  <a:pt x="306" y="118"/>
                </a:cubicBezTo>
                <a:cubicBezTo>
                  <a:pt x="306" y="118"/>
                  <a:pt x="306" y="118"/>
                  <a:pt x="306" y="118"/>
                </a:cubicBezTo>
                <a:cubicBezTo>
                  <a:pt x="308" y="118"/>
                  <a:pt x="309" y="118"/>
                  <a:pt x="310" y="118"/>
                </a:cubicBezTo>
                <a:cubicBezTo>
                  <a:pt x="311" y="118"/>
                  <a:pt x="311" y="118"/>
                  <a:pt x="311" y="118"/>
                </a:cubicBezTo>
                <a:cubicBezTo>
                  <a:pt x="311" y="118"/>
                  <a:pt x="311" y="118"/>
                  <a:pt x="311" y="118"/>
                </a:cubicBezTo>
                <a:cubicBezTo>
                  <a:pt x="321" y="119"/>
                  <a:pt x="331" y="123"/>
                  <a:pt x="340" y="128"/>
                </a:cubicBezTo>
                <a:cubicBezTo>
                  <a:pt x="340" y="128"/>
                  <a:pt x="340" y="128"/>
                  <a:pt x="340" y="128"/>
                </a:cubicBezTo>
                <a:cubicBezTo>
                  <a:pt x="341" y="128"/>
                  <a:pt x="341" y="128"/>
                  <a:pt x="341" y="128"/>
                </a:cubicBezTo>
                <a:cubicBezTo>
                  <a:pt x="348" y="131"/>
                  <a:pt x="355" y="136"/>
                  <a:pt x="361" y="141"/>
                </a:cubicBezTo>
                <a:cubicBezTo>
                  <a:pt x="365" y="144"/>
                  <a:pt x="368" y="147"/>
                  <a:pt x="370" y="150"/>
                </a:cubicBezTo>
                <a:cubicBezTo>
                  <a:pt x="370" y="150"/>
                  <a:pt x="370" y="150"/>
                  <a:pt x="370" y="150"/>
                </a:cubicBezTo>
                <a:cubicBezTo>
                  <a:pt x="370" y="150"/>
                  <a:pt x="370" y="150"/>
                  <a:pt x="370" y="150"/>
                </a:cubicBezTo>
                <a:cubicBezTo>
                  <a:pt x="371" y="150"/>
                  <a:pt x="371" y="151"/>
                  <a:pt x="372" y="152"/>
                </a:cubicBezTo>
                <a:cubicBezTo>
                  <a:pt x="372" y="152"/>
                  <a:pt x="372" y="152"/>
                  <a:pt x="372" y="152"/>
                </a:cubicBezTo>
                <a:cubicBezTo>
                  <a:pt x="372" y="152"/>
                  <a:pt x="372" y="152"/>
                  <a:pt x="372" y="152"/>
                </a:cubicBezTo>
                <a:cubicBezTo>
                  <a:pt x="373" y="154"/>
                  <a:pt x="373" y="154"/>
                  <a:pt x="373" y="154"/>
                </a:cubicBezTo>
                <a:cubicBezTo>
                  <a:pt x="373" y="154"/>
                  <a:pt x="373" y="154"/>
                  <a:pt x="373" y="154"/>
                </a:cubicBezTo>
                <a:cubicBezTo>
                  <a:pt x="373" y="154"/>
                  <a:pt x="373" y="154"/>
                  <a:pt x="373" y="154"/>
                </a:cubicBezTo>
                <a:cubicBezTo>
                  <a:pt x="373" y="154"/>
                  <a:pt x="373" y="154"/>
                  <a:pt x="373" y="154"/>
                </a:cubicBezTo>
                <a:cubicBezTo>
                  <a:pt x="372" y="154"/>
                  <a:pt x="372" y="154"/>
                  <a:pt x="372" y="154"/>
                </a:cubicBezTo>
                <a:cubicBezTo>
                  <a:pt x="372" y="155"/>
                  <a:pt x="372" y="155"/>
                  <a:pt x="372" y="155"/>
                </a:cubicBezTo>
                <a:cubicBezTo>
                  <a:pt x="369" y="155"/>
                  <a:pt x="367" y="155"/>
                  <a:pt x="365" y="155"/>
                </a:cubicBezTo>
                <a:cubicBezTo>
                  <a:pt x="365" y="155"/>
                  <a:pt x="365" y="155"/>
                  <a:pt x="365" y="155"/>
                </a:cubicBezTo>
                <a:cubicBezTo>
                  <a:pt x="364" y="155"/>
                  <a:pt x="363" y="155"/>
                  <a:pt x="363" y="155"/>
                </a:cubicBezTo>
                <a:cubicBezTo>
                  <a:pt x="362" y="154"/>
                  <a:pt x="362" y="154"/>
                  <a:pt x="362" y="153"/>
                </a:cubicBezTo>
                <a:cubicBezTo>
                  <a:pt x="358" y="147"/>
                  <a:pt x="352" y="143"/>
                  <a:pt x="348" y="138"/>
                </a:cubicBezTo>
                <a:cubicBezTo>
                  <a:pt x="348" y="138"/>
                  <a:pt x="348" y="138"/>
                  <a:pt x="348" y="138"/>
                </a:cubicBezTo>
                <a:cubicBezTo>
                  <a:pt x="348" y="138"/>
                  <a:pt x="348" y="138"/>
                  <a:pt x="348" y="138"/>
                </a:cubicBezTo>
                <a:cubicBezTo>
                  <a:pt x="336" y="131"/>
                  <a:pt x="322" y="125"/>
                  <a:pt x="308" y="125"/>
                </a:cubicBezTo>
                <a:cubicBezTo>
                  <a:pt x="307" y="125"/>
                  <a:pt x="307" y="125"/>
                  <a:pt x="306" y="125"/>
                </a:cubicBezTo>
                <a:cubicBezTo>
                  <a:pt x="303" y="125"/>
                  <a:pt x="301" y="125"/>
                  <a:pt x="298" y="125"/>
                </a:cubicBezTo>
                <a:cubicBezTo>
                  <a:pt x="294" y="125"/>
                  <a:pt x="290" y="125"/>
                  <a:pt x="287" y="126"/>
                </a:cubicBezTo>
                <a:cubicBezTo>
                  <a:pt x="262" y="128"/>
                  <a:pt x="239" y="138"/>
                  <a:pt x="218" y="150"/>
                </a:cubicBezTo>
                <a:cubicBezTo>
                  <a:pt x="218" y="150"/>
                  <a:pt x="218" y="150"/>
                  <a:pt x="218" y="150"/>
                </a:cubicBezTo>
                <a:cubicBezTo>
                  <a:pt x="218" y="150"/>
                  <a:pt x="218" y="150"/>
                  <a:pt x="218" y="150"/>
                </a:cubicBezTo>
                <a:cubicBezTo>
                  <a:pt x="216" y="152"/>
                  <a:pt x="213" y="154"/>
                  <a:pt x="210" y="155"/>
                </a:cubicBezTo>
                <a:cubicBezTo>
                  <a:pt x="210" y="155"/>
                  <a:pt x="209" y="154"/>
                  <a:pt x="209" y="153"/>
                </a:cubicBezTo>
                <a:cubicBezTo>
                  <a:pt x="209" y="152"/>
                  <a:pt x="209" y="151"/>
                  <a:pt x="208" y="151"/>
                </a:cubicBezTo>
                <a:cubicBezTo>
                  <a:pt x="208" y="151"/>
                  <a:pt x="208" y="150"/>
                  <a:pt x="208" y="150"/>
                </a:cubicBezTo>
                <a:cubicBezTo>
                  <a:pt x="208" y="150"/>
                  <a:pt x="208" y="150"/>
                  <a:pt x="208" y="150"/>
                </a:cubicBezTo>
                <a:cubicBezTo>
                  <a:pt x="209" y="150"/>
                  <a:pt x="209" y="150"/>
                  <a:pt x="209" y="150"/>
                </a:cubicBezTo>
                <a:cubicBezTo>
                  <a:pt x="209" y="150"/>
                  <a:pt x="209" y="150"/>
                  <a:pt x="209" y="150"/>
                </a:cubicBezTo>
                <a:cubicBezTo>
                  <a:pt x="220" y="140"/>
                  <a:pt x="231" y="133"/>
                  <a:pt x="244" y="127"/>
                </a:cubicBezTo>
                <a:cubicBezTo>
                  <a:pt x="256" y="122"/>
                  <a:pt x="271" y="120"/>
                  <a:pt x="286" y="118"/>
                </a:cubicBezTo>
                <a:cubicBezTo>
                  <a:pt x="286" y="118"/>
                  <a:pt x="286" y="118"/>
                  <a:pt x="286" y="118"/>
                </a:cubicBezTo>
                <a:moveTo>
                  <a:pt x="32" y="121"/>
                </a:moveTo>
                <a:cubicBezTo>
                  <a:pt x="32" y="120"/>
                  <a:pt x="32" y="120"/>
                  <a:pt x="32" y="120"/>
                </a:cubicBezTo>
                <a:cubicBezTo>
                  <a:pt x="34" y="119"/>
                  <a:pt x="36" y="118"/>
                  <a:pt x="38" y="117"/>
                </a:cubicBezTo>
                <a:cubicBezTo>
                  <a:pt x="38" y="119"/>
                  <a:pt x="38" y="119"/>
                  <a:pt x="38" y="119"/>
                </a:cubicBezTo>
                <a:cubicBezTo>
                  <a:pt x="36" y="119"/>
                  <a:pt x="34" y="120"/>
                  <a:pt x="32" y="121"/>
                </a:cubicBezTo>
                <a:moveTo>
                  <a:pt x="206" y="149"/>
                </a:moveTo>
                <a:cubicBezTo>
                  <a:pt x="206" y="147"/>
                  <a:pt x="206" y="147"/>
                  <a:pt x="206" y="147"/>
                </a:cubicBezTo>
                <a:cubicBezTo>
                  <a:pt x="207" y="147"/>
                  <a:pt x="207" y="147"/>
                  <a:pt x="207" y="147"/>
                </a:cubicBezTo>
                <a:cubicBezTo>
                  <a:pt x="207" y="147"/>
                  <a:pt x="207" y="147"/>
                  <a:pt x="207" y="147"/>
                </a:cubicBezTo>
                <a:cubicBezTo>
                  <a:pt x="208" y="147"/>
                  <a:pt x="208" y="147"/>
                  <a:pt x="208" y="147"/>
                </a:cubicBezTo>
                <a:cubicBezTo>
                  <a:pt x="213" y="142"/>
                  <a:pt x="219" y="139"/>
                  <a:pt x="224" y="134"/>
                </a:cubicBezTo>
                <a:cubicBezTo>
                  <a:pt x="231" y="131"/>
                  <a:pt x="237" y="127"/>
                  <a:pt x="244" y="124"/>
                </a:cubicBezTo>
                <a:cubicBezTo>
                  <a:pt x="257" y="119"/>
                  <a:pt x="271" y="117"/>
                  <a:pt x="286" y="115"/>
                </a:cubicBezTo>
                <a:cubicBezTo>
                  <a:pt x="286" y="116"/>
                  <a:pt x="286" y="116"/>
                  <a:pt x="286" y="116"/>
                </a:cubicBezTo>
                <a:cubicBezTo>
                  <a:pt x="271" y="118"/>
                  <a:pt x="256" y="120"/>
                  <a:pt x="243" y="125"/>
                </a:cubicBezTo>
                <a:cubicBezTo>
                  <a:pt x="230" y="131"/>
                  <a:pt x="219" y="138"/>
                  <a:pt x="208" y="148"/>
                </a:cubicBezTo>
                <a:cubicBezTo>
                  <a:pt x="207" y="148"/>
                  <a:pt x="207" y="148"/>
                  <a:pt x="207" y="149"/>
                </a:cubicBezTo>
                <a:cubicBezTo>
                  <a:pt x="207" y="149"/>
                  <a:pt x="206" y="149"/>
                  <a:pt x="206" y="149"/>
                </a:cubicBezTo>
                <a:moveTo>
                  <a:pt x="288" y="116"/>
                </a:moveTo>
                <a:cubicBezTo>
                  <a:pt x="288" y="115"/>
                  <a:pt x="288" y="115"/>
                  <a:pt x="288" y="115"/>
                </a:cubicBezTo>
                <a:cubicBezTo>
                  <a:pt x="291" y="115"/>
                  <a:pt x="295" y="115"/>
                  <a:pt x="299" y="115"/>
                </a:cubicBezTo>
                <a:cubicBezTo>
                  <a:pt x="300" y="115"/>
                  <a:pt x="302" y="115"/>
                  <a:pt x="304" y="115"/>
                </a:cubicBezTo>
                <a:cubicBezTo>
                  <a:pt x="317" y="116"/>
                  <a:pt x="330" y="118"/>
                  <a:pt x="340" y="125"/>
                </a:cubicBezTo>
                <a:cubicBezTo>
                  <a:pt x="340" y="125"/>
                  <a:pt x="340" y="125"/>
                  <a:pt x="340" y="125"/>
                </a:cubicBezTo>
                <a:cubicBezTo>
                  <a:pt x="340" y="125"/>
                  <a:pt x="340" y="125"/>
                  <a:pt x="340" y="125"/>
                </a:cubicBezTo>
                <a:cubicBezTo>
                  <a:pt x="347" y="128"/>
                  <a:pt x="355" y="132"/>
                  <a:pt x="361" y="137"/>
                </a:cubicBezTo>
                <a:cubicBezTo>
                  <a:pt x="361" y="138"/>
                  <a:pt x="361" y="138"/>
                  <a:pt x="361" y="138"/>
                </a:cubicBezTo>
                <a:cubicBezTo>
                  <a:pt x="355" y="133"/>
                  <a:pt x="348" y="129"/>
                  <a:pt x="341" y="127"/>
                </a:cubicBezTo>
                <a:cubicBezTo>
                  <a:pt x="332" y="122"/>
                  <a:pt x="322" y="117"/>
                  <a:pt x="311" y="116"/>
                </a:cubicBezTo>
                <a:cubicBezTo>
                  <a:pt x="309" y="116"/>
                  <a:pt x="308" y="116"/>
                  <a:pt x="306" y="116"/>
                </a:cubicBezTo>
                <a:cubicBezTo>
                  <a:pt x="304" y="116"/>
                  <a:pt x="301" y="116"/>
                  <a:pt x="299" y="116"/>
                </a:cubicBezTo>
                <a:cubicBezTo>
                  <a:pt x="299" y="116"/>
                  <a:pt x="299" y="116"/>
                  <a:pt x="299" y="116"/>
                </a:cubicBezTo>
                <a:cubicBezTo>
                  <a:pt x="297" y="116"/>
                  <a:pt x="295" y="116"/>
                  <a:pt x="293" y="115"/>
                </a:cubicBezTo>
                <a:cubicBezTo>
                  <a:pt x="293" y="115"/>
                  <a:pt x="293" y="115"/>
                  <a:pt x="293" y="115"/>
                </a:cubicBezTo>
                <a:cubicBezTo>
                  <a:pt x="292" y="115"/>
                  <a:pt x="292" y="115"/>
                  <a:pt x="292" y="115"/>
                </a:cubicBezTo>
                <a:cubicBezTo>
                  <a:pt x="291" y="116"/>
                  <a:pt x="290" y="116"/>
                  <a:pt x="288" y="116"/>
                </a:cubicBezTo>
                <a:moveTo>
                  <a:pt x="38" y="121"/>
                </a:moveTo>
                <a:cubicBezTo>
                  <a:pt x="40" y="120"/>
                  <a:pt x="40" y="120"/>
                  <a:pt x="40" y="120"/>
                </a:cubicBezTo>
                <a:cubicBezTo>
                  <a:pt x="40" y="120"/>
                  <a:pt x="40" y="120"/>
                  <a:pt x="40" y="120"/>
                </a:cubicBezTo>
                <a:cubicBezTo>
                  <a:pt x="40" y="120"/>
                  <a:pt x="40" y="120"/>
                  <a:pt x="40" y="120"/>
                </a:cubicBezTo>
                <a:cubicBezTo>
                  <a:pt x="42" y="119"/>
                  <a:pt x="44" y="118"/>
                  <a:pt x="46" y="117"/>
                </a:cubicBezTo>
                <a:cubicBezTo>
                  <a:pt x="46" y="117"/>
                  <a:pt x="46" y="117"/>
                  <a:pt x="46" y="117"/>
                </a:cubicBezTo>
                <a:cubicBezTo>
                  <a:pt x="46" y="117"/>
                  <a:pt x="46" y="117"/>
                  <a:pt x="46" y="117"/>
                </a:cubicBezTo>
                <a:cubicBezTo>
                  <a:pt x="47" y="116"/>
                  <a:pt x="48" y="116"/>
                  <a:pt x="50" y="115"/>
                </a:cubicBezTo>
                <a:cubicBezTo>
                  <a:pt x="50" y="115"/>
                  <a:pt x="50" y="115"/>
                  <a:pt x="50" y="115"/>
                </a:cubicBezTo>
                <a:cubicBezTo>
                  <a:pt x="51" y="115"/>
                  <a:pt x="52" y="115"/>
                  <a:pt x="53" y="115"/>
                </a:cubicBezTo>
                <a:cubicBezTo>
                  <a:pt x="54" y="115"/>
                  <a:pt x="55" y="115"/>
                  <a:pt x="55" y="115"/>
                </a:cubicBezTo>
                <a:cubicBezTo>
                  <a:pt x="54" y="117"/>
                  <a:pt x="52" y="119"/>
                  <a:pt x="52" y="122"/>
                </a:cubicBezTo>
                <a:cubicBezTo>
                  <a:pt x="51" y="122"/>
                  <a:pt x="50" y="123"/>
                  <a:pt x="50" y="123"/>
                </a:cubicBezTo>
                <a:cubicBezTo>
                  <a:pt x="46" y="124"/>
                  <a:pt x="42" y="126"/>
                  <a:pt x="39" y="127"/>
                </a:cubicBezTo>
                <a:cubicBezTo>
                  <a:pt x="36" y="129"/>
                  <a:pt x="34" y="130"/>
                  <a:pt x="32" y="131"/>
                </a:cubicBezTo>
                <a:cubicBezTo>
                  <a:pt x="32" y="131"/>
                  <a:pt x="32" y="131"/>
                  <a:pt x="32" y="131"/>
                </a:cubicBezTo>
                <a:cubicBezTo>
                  <a:pt x="31" y="132"/>
                  <a:pt x="31" y="132"/>
                  <a:pt x="31" y="132"/>
                </a:cubicBezTo>
                <a:cubicBezTo>
                  <a:pt x="30" y="132"/>
                  <a:pt x="30" y="132"/>
                  <a:pt x="30" y="132"/>
                </a:cubicBezTo>
                <a:cubicBezTo>
                  <a:pt x="30" y="132"/>
                  <a:pt x="30" y="132"/>
                  <a:pt x="30" y="132"/>
                </a:cubicBezTo>
                <a:cubicBezTo>
                  <a:pt x="28" y="134"/>
                  <a:pt x="26" y="135"/>
                  <a:pt x="24" y="136"/>
                </a:cubicBezTo>
                <a:cubicBezTo>
                  <a:pt x="24" y="136"/>
                  <a:pt x="24" y="136"/>
                  <a:pt x="24" y="136"/>
                </a:cubicBezTo>
                <a:cubicBezTo>
                  <a:pt x="16" y="143"/>
                  <a:pt x="16" y="143"/>
                  <a:pt x="16" y="143"/>
                </a:cubicBezTo>
                <a:cubicBezTo>
                  <a:pt x="15" y="142"/>
                  <a:pt x="14" y="140"/>
                  <a:pt x="14" y="138"/>
                </a:cubicBezTo>
                <a:cubicBezTo>
                  <a:pt x="17" y="132"/>
                  <a:pt x="24" y="128"/>
                  <a:pt x="30" y="125"/>
                </a:cubicBezTo>
                <a:cubicBezTo>
                  <a:pt x="30" y="125"/>
                  <a:pt x="30" y="125"/>
                  <a:pt x="30" y="125"/>
                </a:cubicBezTo>
                <a:cubicBezTo>
                  <a:pt x="32" y="124"/>
                  <a:pt x="32" y="124"/>
                  <a:pt x="32" y="124"/>
                </a:cubicBezTo>
                <a:cubicBezTo>
                  <a:pt x="32" y="124"/>
                  <a:pt x="32" y="124"/>
                  <a:pt x="32" y="124"/>
                </a:cubicBezTo>
                <a:cubicBezTo>
                  <a:pt x="32" y="124"/>
                  <a:pt x="32" y="124"/>
                  <a:pt x="32" y="124"/>
                </a:cubicBezTo>
                <a:cubicBezTo>
                  <a:pt x="34" y="123"/>
                  <a:pt x="36" y="122"/>
                  <a:pt x="38" y="121"/>
                </a:cubicBezTo>
                <a:cubicBezTo>
                  <a:pt x="38" y="121"/>
                  <a:pt x="38" y="121"/>
                  <a:pt x="38" y="121"/>
                </a:cubicBezTo>
                <a:moveTo>
                  <a:pt x="40" y="118"/>
                </a:moveTo>
                <a:cubicBezTo>
                  <a:pt x="40" y="116"/>
                  <a:pt x="40" y="116"/>
                  <a:pt x="40" y="116"/>
                </a:cubicBezTo>
                <a:cubicBezTo>
                  <a:pt x="43" y="115"/>
                  <a:pt x="46" y="114"/>
                  <a:pt x="49" y="113"/>
                </a:cubicBezTo>
                <a:cubicBezTo>
                  <a:pt x="49" y="113"/>
                  <a:pt x="49" y="113"/>
                  <a:pt x="49" y="113"/>
                </a:cubicBezTo>
                <a:cubicBezTo>
                  <a:pt x="47" y="114"/>
                  <a:pt x="46" y="115"/>
                  <a:pt x="45" y="115"/>
                </a:cubicBezTo>
                <a:cubicBezTo>
                  <a:pt x="43" y="116"/>
                  <a:pt x="42" y="117"/>
                  <a:pt x="40" y="118"/>
                </a:cubicBezTo>
                <a:moveTo>
                  <a:pt x="58" y="118"/>
                </a:moveTo>
                <a:cubicBezTo>
                  <a:pt x="58" y="116"/>
                  <a:pt x="58" y="116"/>
                  <a:pt x="58" y="116"/>
                </a:cubicBezTo>
                <a:cubicBezTo>
                  <a:pt x="59" y="116"/>
                  <a:pt x="59" y="116"/>
                  <a:pt x="59" y="116"/>
                </a:cubicBezTo>
                <a:cubicBezTo>
                  <a:pt x="58" y="114"/>
                  <a:pt x="58" y="114"/>
                  <a:pt x="58" y="114"/>
                </a:cubicBezTo>
                <a:cubicBezTo>
                  <a:pt x="58" y="114"/>
                  <a:pt x="58" y="114"/>
                  <a:pt x="58" y="114"/>
                </a:cubicBezTo>
                <a:cubicBezTo>
                  <a:pt x="58" y="112"/>
                  <a:pt x="58" y="112"/>
                  <a:pt x="58" y="112"/>
                </a:cubicBezTo>
                <a:cubicBezTo>
                  <a:pt x="58" y="114"/>
                  <a:pt x="59" y="115"/>
                  <a:pt x="61" y="116"/>
                </a:cubicBezTo>
                <a:cubicBezTo>
                  <a:pt x="60" y="117"/>
                  <a:pt x="60" y="117"/>
                  <a:pt x="60" y="117"/>
                </a:cubicBezTo>
                <a:cubicBezTo>
                  <a:pt x="60" y="117"/>
                  <a:pt x="59" y="117"/>
                  <a:pt x="59" y="117"/>
                </a:cubicBezTo>
                <a:cubicBezTo>
                  <a:pt x="58" y="118"/>
                  <a:pt x="58" y="118"/>
                  <a:pt x="58" y="118"/>
                </a:cubicBezTo>
                <a:moveTo>
                  <a:pt x="372" y="118"/>
                </a:moveTo>
                <a:cubicBezTo>
                  <a:pt x="369" y="116"/>
                  <a:pt x="366" y="114"/>
                  <a:pt x="363" y="112"/>
                </a:cubicBezTo>
                <a:cubicBezTo>
                  <a:pt x="363" y="111"/>
                  <a:pt x="363" y="111"/>
                  <a:pt x="363" y="111"/>
                </a:cubicBezTo>
                <a:cubicBezTo>
                  <a:pt x="366" y="113"/>
                  <a:pt x="369" y="115"/>
                  <a:pt x="372" y="117"/>
                </a:cubicBezTo>
                <a:cubicBezTo>
                  <a:pt x="372" y="118"/>
                  <a:pt x="372" y="118"/>
                  <a:pt x="372" y="118"/>
                </a:cubicBezTo>
                <a:moveTo>
                  <a:pt x="133" y="117"/>
                </a:moveTo>
                <a:cubicBezTo>
                  <a:pt x="128" y="115"/>
                  <a:pt x="128" y="115"/>
                  <a:pt x="128" y="115"/>
                </a:cubicBezTo>
                <a:cubicBezTo>
                  <a:pt x="127" y="113"/>
                  <a:pt x="127" y="111"/>
                  <a:pt x="127" y="110"/>
                </a:cubicBezTo>
                <a:cubicBezTo>
                  <a:pt x="127" y="110"/>
                  <a:pt x="127" y="110"/>
                  <a:pt x="127" y="110"/>
                </a:cubicBezTo>
                <a:cubicBezTo>
                  <a:pt x="127" y="110"/>
                  <a:pt x="127" y="110"/>
                  <a:pt x="128" y="110"/>
                </a:cubicBezTo>
                <a:cubicBezTo>
                  <a:pt x="128" y="110"/>
                  <a:pt x="128" y="110"/>
                  <a:pt x="128" y="110"/>
                </a:cubicBezTo>
                <a:cubicBezTo>
                  <a:pt x="129" y="110"/>
                  <a:pt x="131" y="110"/>
                  <a:pt x="133" y="110"/>
                </a:cubicBezTo>
                <a:cubicBezTo>
                  <a:pt x="135" y="111"/>
                  <a:pt x="137" y="111"/>
                  <a:pt x="139" y="111"/>
                </a:cubicBezTo>
                <a:cubicBezTo>
                  <a:pt x="146" y="113"/>
                  <a:pt x="152" y="116"/>
                  <a:pt x="157" y="120"/>
                </a:cubicBezTo>
                <a:cubicBezTo>
                  <a:pt x="159" y="121"/>
                  <a:pt x="159" y="121"/>
                  <a:pt x="159" y="121"/>
                </a:cubicBezTo>
                <a:cubicBezTo>
                  <a:pt x="159" y="121"/>
                  <a:pt x="159" y="121"/>
                  <a:pt x="159" y="121"/>
                </a:cubicBezTo>
                <a:cubicBezTo>
                  <a:pt x="160" y="122"/>
                  <a:pt x="161" y="124"/>
                  <a:pt x="162" y="125"/>
                </a:cubicBezTo>
                <a:cubicBezTo>
                  <a:pt x="162" y="126"/>
                  <a:pt x="162" y="126"/>
                  <a:pt x="162" y="126"/>
                </a:cubicBezTo>
                <a:cubicBezTo>
                  <a:pt x="163" y="126"/>
                  <a:pt x="163" y="126"/>
                  <a:pt x="163" y="126"/>
                </a:cubicBezTo>
                <a:cubicBezTo>
                  <a:pt x="163" y="126"/>
                  <a:pt x="163" y="126"/>
                  <a:pt x="163" y="126"/>
                </a:cubicBezTo>
                <a:cubicBezTo>
                  <a:pt x="168" y="132"/>
                  <a:pt x="173" y="138"/>
                  <a:pt x="175" y="146"/>
                </a:cubicBezTo>
                <a:cubicBezTo>
                  <a:pt x="175" y="149"/>
                  <a:pt x="177" y="152"/>
                  <a:pt x="177" y="155"/>
                </a:cubicBezTo>
                <a:cubicBezTo>
                  <a:pt x="177" y="155"/>
                  <a:pt x="177" y="156"/>
                  <a:pt x="176" y="156"/>
                </a:cubicBezTo>
                <a:cubicBezTo>
                  <a:pt x="176" y="157"/>
                  <a:pt x="176" y="157"/>
                  <a:pt x="175" y="157"/>
                </a:cubicBezTo>
                <a:cubicBezTo>
                  <a:pt x="175" y="157"/>
                  <a:pt x="175" y="157"/>
                  <a:pt x="175" y="157"/>
                </a:cubicBezTo>
                <a:cubicBezTo>
                  <a:pt x="175" y="157"/>
                  <a:pt x="175" y="157"/>
                  <a:pt x="175" y="157"/>
                </a:cubicBezTo>
                <a:cubicBezTo>
                  <a:pt x="174" y="157"/>
                  <a:pt x="173" y="156"/>
                  <a:pt x="173" y="156"/>
                </a:cubicBezTo>
                <a:cubicBezTo>
                  <a:pt x="170" y="151"/>
                  <a:pt x="169" y="145"/>
                  <a:pt x="164" y="141"/>
                </a:cubicBezTo>
                <a:cubicBezTo>
                  <a:pt x="164" y="141"/>
                  <a:pt x="164" y="141"/>
                  <a:pt x="164" y="141"/>
                </a:cubicBezTo>
                <a:cubicBezTo>
                  <a:pt x="164" y="141"/>
                  <a:pt x="164" y="141"/>
                  <a:pt x="164" y="141"/>
                </a:cubicBezTo>
                <a:cubicBezTo>
                  <a:pt x="164" y="136"/>
                  <a:pt x="163" y="130"/>
                  <a:pt x="161" y="126"/>
                </a:cubicBezTo>
                <a:cubicBezTo>
                  <a:pt x="161" y="126"/>
                  <a:pt x="161" y="126"/>
                  <a:pt x="161" y="126"/>
                </a:cubicBezTo>
                <a:cubicBezTo>
                  <a:pt x="160" y="126"/>
                  <a:pt x="160" y="126"/>
                  <a:pt x="160" y="126"/>
                </a:cubicBezTo>
                <a:cubicBezTo>
                  <a:pt x="159" y="123"/>
                  <a:pt x="159" y="123"/>
                  <a:pt x="159" y="123"/>
                </a:cubicBezTo>
                <a:cubicBezTo>
                  <a:pt x="159" y="124"/>
                  <a:pt x="159" y="124"/>
                  <a:pt x="159" y="124"/>
                </a:cubicBezTo>
                <a:cubicBezTo>
                  <a:pt x="159" y="124"/>
                  <a:pt x="159" y="124"/>
                  <a:pt x="159" y="124"/>
                </a:cubicBezTo>
                <a:cubicBezTo>
                  <a:pt x="159" y="124"/>
                  <a:pt x="159" y="124"/>
                  <a:pt x="159" y="124"/>
                </a:cubicBezTo>
                <a:cubicBezTo>
                  <a:pt x="158" y="123"/>
                  <a:pt x="158" y="123"/>
                  <a:pt x="158" y="123"/>
                </a:cubicBezTo>
                <a:cubicBezTo>
                  <a:pt x="158" y="123"/>
                  <a:pt x="158" y="123"/>
                  <a:pt x="158" y="123"/>
                </a:cubicBezTo>
                <a:cubicBezTo>
                  <a:pt x="158" y="123"/>
                  <a:pt x="158" y="123"/>
                  <a:pt x="158" y="123"/>
                </a:cubicBezTo>
                <a:cubicBezTo>
                  <a:pt x="156" y="121"/>
                  <a:pt x="154" y="121"/>
                  <a:pt x="152" y="121"/>
                </a:cubicBezTo>
                <a:cubicBezTo>
                  <a:pt x="152" y="121"/>
                  <a:pt x="152" y="121"/>
                  <a:pt x="152" y="121"/>
                </a:cubicBezTo>
                <a:cubicBezTo>
                  <a:pt x="149" y="121"/>
                  <a:pt x="147" y="121"/>
                  <a:pt x="144" y="122"/>
                </a:cubicBezTo>
                <a:cubicBezTo>
                  <a:pt x="144" y="121"/>
                  <a:pt x="143" y="120"/>
                  <a:pt x="143" y="120"/>
                </a:cubicBezTo>
                <a:cubicBezTo>
                  <a:pt x="142" y="119"/>
                  <a:pt x="140" y="119"/>
                  <a:pt x="139" y="118"/>
                </a:cubicBezTo>
                <a:cubicBezTo>
                  <a:pt x="138" y="118"/>
                  <a:pt x="137" y="118"/>
                  <a:pt x="136" y="117"/>
                </a:cubicBezTo>
                <a:cubicBezTo>
                  <a:pt x="136" y="117"/>
                  <a:pt x="136" y="117"/>
                  <a:pt x="136" y="117"/>
                </a:cubicBezTo>
                <a:cubicBezTo>
                  <a:pt x="133" y="117"/>
                  <a:pt x="133" y="117"/>
                  <a:pt x="133" y="117"/>
                </a:cubicBezTo>
                <a:cubicBezTo>
                  <a:pt x="133" y="117"/>
                  <a:pt x="133" y="117"/>
                  <a:pt x="133" y="117"/>
                </a:cubicBezTo>
                <a:moveTo>
                  <a:pt x="364" y="109"/>
                </a:moveTo>
                <a:cubicBezTo>
                  <a:pt x="360" y="109"/>
                  <a:pt x="360" y="109"/>
                  <a:pt x="360" y="109"/>
                </a:cubicBezTo>
                <a:cubicBezTo>
                  <a:pt x="360" y="109"/>
                  <a:pt x="361" y="109"/>
                  <a:pt x="361" y="109"/>
                </a:cubicBezTo>
                <a:cubicBezTo>
                  <a:pt x="361" y="111"/>
                  <a:pt x="361" y="111"/>
                  <a:pt x="361" y="111"/>
                </a:cubicBezTo>
                <a:cubicBezTo>
                  <a:pt x="360" y="110"/>
                  <a:pt x="359" y="109"/>
                  <a:pt x="358" y="109"/>
                </a:cubicBezTo>
                <a:cubicBezTo>
                  <a:pt x="355" y="109"/>
                  <a:pt x="355" y="109"/>
                  <a:pt x="355" y="109"/>
                </a:cubicBezTo>
                <a:cubicBezTo>
                  <a:pt x="357" y="110"/>
                  <a:pt x="359" y="112"/>
                  <a:pt x="361" y="113"/>
                </a:cubicBezTo>
                <a:cubicBezTo>
                  <a:pt x="361" y="113"/>
                  <a:pt x="361" y="113"/>
                  <a:pt x="361" y="113"/>
                </a:cubicBezTo>
                <a:cubicBezTo>
                  <a:pt x="361" y="113"/>
                  <a:pt x="361" y="113"/>
                  <a:pt x="361" y="113"/>
                </a:cubicBezTo>
                <a:cubicBezTo>
                  <a:pt x="363" y="115"/>
                  <a:pt x="363" y="115"/>
                  <a:pt x="363" y="115"/>
                </a:cubicBezTo>
                <a:cubicBezTo>
                  <a:pt x="363" y="114"/>
                  <a:pt x="363" y="114"/>
                  <a:pt x="363" y="114"/>
                </a:cubicBezTo>
                <a:cubicBezTo>
                  <a:pt x="366" y="116"/>
                  <a:pt x="369" y="119"/>
                  <a:pt x="372" y="121"/>
                </a:cubicBezTo>
                <a:cubicBezTo>
                  <a:pt x="372" y="121"/>
                  <a:pt x="372" y="121"/>
                  <a:pt x="372" y="121"/>
                </a:cubicBezTo>
                <a:cubicBezTo>
                  <a:pt x="372" y="121"/>
                  <a:pt x="372" y="121"/>
                  <a:pt x="372" y="121"/>
                </a:cubicBezTo>
                <a:cubicBezTo>
                  <a:pt x="374" y="122"/>
                  <a:pt x="374" y="122"/>
                  <a:pt x="374" y="122"/>
                </a:cubicBezTo>
                <a:cubicBezTo>
                  <a:pt x="374" y="122"/>
                  <a:pt x="374" y="122"/>
                  <a:pt x="374" y="122"/>
                </a:cubicBezTo>
                <a:cubicBezTo>
                  <a:pt x="374" y="122"/>
                  <a:pt x="374" y="122"/>
                  <a:pt x="374" y="122"/>
                </a:cubicBezTo>
                <a:cubicBezTo>
                  <a:pt x="380" y="126"/>
                  <a:pt x="384" y="131"/>
                  <a:pt x="389" y="137"/>
                </a:cubicBezTo>
                <a:cubicBezTo>
                  <a:pt x="389" y="137"/>
                  <a:pt x="389" y="137"/>
                  <a:pt x="389" y="137"/>
                </a:cubicBezTo>
                <a:cubicBezTo>
                  <a:pt x="389" y="137"/>
                  <a:pt x="389" y="137"/>
                  <a:pt x="389" y="137"/>
                </a:cubicBezTo>
                <a:cubicBezTo>
                  <a:pt x="391" y="139"/>
                  <a:pt x="391" y="139"/>
                  <a:pt x="391" y="139"/>
                </a:cubicBezTo>
                <a:cubicBezTo>
                  <a:pt x="391" y="139"/>
                  <a:pt x="391" y="139"/>
                  <a:pt x="391" y="139"/>
                </a:cubicBezTo>
                <a:cubicBezTo>
                  <a:pt x="395" y="143"/>
                  <a:pt x="399" y="148"/>
                  <a:pt x="403" y="152"/>
                </a:cubicBezTo>
                <a:cubicBezTo>
                  <a:pt x="404" y="153"/>
                  <a:pt x="405" y="154"/>
                  <a:pt x="406" y="155"/>
                </a:cubicBezTo>
                <a:cubicBezTo>
                  <a:pt x="406" y="155"/>
                  <a:pt x="405" y="155"/>
                  <a:pt x="405" y="155"/>
                </a:cubicBezTo>
                <a:cubicBezTo>
                  <a:pt x="405" y="155"/>
                  <a:pt x="404" y="155"/>
                  <a:pt x="404" y="155"/>
                </a:cubicBezTo>
                <a:cubicBezTo>
                  <a:pt x="403" y="155"/>
                  <a:pt x="403" y="155"/>
                  <a:pt x="403" y="155"/>
                </a:cubicBezTo>
                <a:cubicBezTo>
                  <a:pt x="402" y="155"/>
                  <a:pt x="402" y="155"/>
                  <a:pt x="402" y="155"/>
                </a:cubicBezTo>
                <a:cubicBezTo>
                  <a:pt x="402" y="155"/>
                  <a:pt x="401" y="155"/>
                  <a:pt x="400" y="155"/>
                </a:cubicBezTo>
                <a:cubicBezTo>
                  <a:pt x="397" y="153"/>
                  <a:pt x="394" y="151"/>
                  <a:pt x="391" y="148"/>
                </a:cubicBezTo>
                <a:cubicBezTo>
                  <a:pt x="385" y="142"/>
                  <a:pt x="381" y="135"/>
                  <a:pt x="374" y="129"/>
                </a:cubicBezTo>
                <a:cubicBezTo>
                  <a:pt x="374" y="129"/>
                  <a:pt x="374" y="129"/>
                  <a:pt x="374" y="129"/>
                </a:cubicBezTo>
                <a:cubicBezTo>
                  <a:pt x="374" y="129"/>
                  <a:pt x="374" y="129"/>
                  <a:pt x="374" y="129"/>
                </a:cubicBezTo>
                <a:cubicBezTo>
                  <a:pt x="374" y="129"/>
                  <a:pt x="373" y="129"/>
                  <a:pt x="373" y="129"/>
                </a:cubicBezTo>
                <a:cubicBezTo>
                  <a:pt x="371" y="128"/>
                  <a:pt x="370" y="125"/>
                  <a:pt x="367" y="123"/>
                </a:cubicBezTo>
                <a:cubicBezTo>
                  <a:pt x="365" y="123"/>
                  <a:pt x="364" y="122"/>
                  <a:pt x="363" y="121"/>
                </a:cubicBezTo>
                <a:cubicBezTo>
                  <a:pt x="363" y="121"/>
                  <a:pt x="363" y="121"/>
                  <a:pt x="363" y="121"/>
                </a:cubicBezTo>
                <a:cubicBezTo>
                  <a:pt x="362" y="120"/>
                  <a:pt x="362" y="120"/>
                  <a:pt x="362" y="120"/>
                </a:cubicBezTo>
                <a:cubicBezTo>
                  <a:pt x="361" y="119"/>
                  <a:pt x="361" y="119"/>
                  <a:pt x="361" y="119"/>
                </a:cubicBezTo>
                <a:cubicBezTo>
                  <a:pt x="361" y="119"/>
                  <a:pt x="361" y="119"/>
                  <a:pt x="361" y="119"/>
                </a:cubicBezTo>
                <a:cubicBezTo>
                  <a:pt x="355" y="115"/>
                  <a:pt x="348" y="112"/>
                  <a:pt x="341" y="109"/>
                </a:cubicBezTo>
                <a:cubicBezTo>
                  <a:pt x="336" y="109"/>
                  <a:pt x="336" y="109"/>
                  <a:pt x="336" y="109"/>
                </a:cubicBezTo>
                <a:cubicBezTo>
                  <a:pt x="344" y="112"/>
                  <a:pt x="353" y="116"/>
                  <a:pt x="361" y="122"/>
                </a:cubicBezTo>
                <a:cubicBezTo>
                  <a:pt x="361" y="123"/>
                  <a:pt x="361" y="123"/>
                  <a:pt x="361" y="123"/>
                </a:cubicBezTo>
                <a:cubicBezTo>
                  <a:pt x="360" y="122"/>
                  <a:pt x="358" y="121"/>
                  <a:pt x="357" y="120"/>
                </a:cubicBezTo>
                <a:cubicBezTo>
                  <a:pt x="357" y="120"/>
                  <a:pt x="357" y="120"/>
                  <a:pt x="357" y="120"/>
                </a:cubicBezTo>
                <a:cubicBezTo>
                  <a:pt x="357" y="120"/>
                  <a:pt x="357" y="120"/>
                  <a:pt x="357" y="120"/>
                </a:cubicBezTo>
                <a:cubicBezTo>
                  <a:pt x="349" y="114"/>
                  <a:pt x="340" y="112"/>
                  <a:pt x="332" y="109"/>
                </a:cubicBezTo>
                <a:cubicBezTo>
                  <a:pt x="326" y="109"/>
                  <a:pt x="326" y="109"/>
                  <a:pt x="326" y="109"/>
                </a:cubicBezTo>
                <a:cubicBezTo>
                  <a:pt x="327" y="109"/>
                  <a:pt x="327" y="109"/>
                  <a:pt x="328" y="109"/>
                </a:cubicBezTo>
                <a:cubicBezTo>
                  <a:pt x="337" y="113"/>
                  <a:pt x="347" y="116"/>
                  <a:pt x="355" y="122"/>
                </a:cubicBezTo>
                <a:cubicBezTo>
                  <a:pt x="357" y="123"/>
                  <a:pt x="359" y="124"/>
                  <a:pt x="361" y="126"/>
                </a:cubicBezTo>
                <a:cubicBezTo>
                  <a:pt x="361" y="126"/>
                  <a:pt x="361" y="126"/>
                  <a:pt x="361" y="126"/>
                </a:cubicBezTo>
                <a:cubicBezTo>
                  <a:pt x="361" y="126"/>
                  <a:pt x="361" y="126"/>
                  <a:pt x="361" y="126"/>
                </a:cubicBezTo>
                <a:cubicBezTo>
                  <a:pt x="363" y="127"/>
                  <a:pt x="363" y="127"/>
                  <a:pt x="363" y="127"/>
                </a:cubicBezTo>
                <a:cubicBezTo>
                  <a:pt x="363" y="127"/>
                  <a:pt x="363" y="127"/>
                  <a:pt x="363" y="127"/>
                </a:cubicBezTo>
                <a:cubicBezTo>
                  <a:pt x="366" y="129"/>
                  <a:pt x="369" y="131"/>
                  <a:pt x="372" y="134"/>
                </a:cubicBezTo>
                <a:cubicBezTo>
                  <a:pt x="378" y="139"/>
                  <a:pt x="383" y="147"/>
                  <a:pt x="389" y="153"/>
                </a:cubicBezTo>
                <a:cubicBezTo>
                  <a:pt x="390" y="154"/>
                  <a:pt x="391" y="154"/>
                  <a:pt x="391" y="155"/>
                </a:cubicBezTo>
                <a:cubicBezTo>
                  <a:pt x="391" y="155"/>
                  <a:pt x="390" y="155"/>
                  <a:pt x="390" y="155"/>
                </a:cubicBezTo>
                <a:cubicBezTo>
                  <a:pt x="390" y="155"/>
                  <a:pt x="390" y="155"/>
                  <a:pt x="390" y="155"/>
                </a:cubicBezTo>
                <a:cubicBezTo>
                  <a:pt x="389" y="155"/>
                  <a:pt x="389" y="155"/>
                  <a:pt x="389" y="155"/>
                </a:cubicBezTo>
                <a:cubicBezTo>
                  <a:pt x="389" y="155"/>
                  <a:pt x="389" y="155"/>
                  <a:pt x="389" y="155"/>
                </a:cubicBezTo>
                <a:cubicBezTo>
                  <a:pt x="388" y="155"/>
                  <a:pt x="387" y="155"/>
                  <a:pt x="385" y="155"/>
                </a:cubicBezTo>
                <a:cubicBezTo>
                  <a:pt x="385" y="155"/>
                  <a:pt x="385" y="155"/>
                  <a:pt x="385" y="155"/>
                </a:cubicBezTo>
                <a:cubicBezTo>
                  <a:pt x="385" y="155"/>
                  <a:pt x="385" y="155"/>
                  <a:pt x="385" y="155"/>
                </a:cubicBezTo>
                <a:cubicBezTo>
                  <a:pt x="384" y="155"/>
                  <a:pt x="382" y="155"/>
                  <a:pt x="381" y="154"/>
                </a:cubicBezTo>
                <a:cubicBezTo>
                  <a:pt x="379" y="151"/>
                  <a:pt x="376" y="148"/>
                  <a:pt x="373" y="145"/>
                </a:cubicBezTo>
                <a:cubicBezTo>
                  <a:pt x="370" y="141"/>
                  <a:pt x="367" y="138"/>
                  <a:pt x="362" y="136"/>
                </a:cubicBezTo>
                <a:cubicBezTo>
                  <a:pt x="356" y="130"/>
                  <a:pt x="349" y="127"/>
                  <a:pt x="341" y="123"/>
                </a:cubicBezTo>
                <a:cubicBezTo>
                  <a:pt x="330" y="116"/>
                  <a:pt x="317" y="114"/>
                  <a:pt x="305" y="113"/>
                </a:cubicBezTo>
                <a:cubicBezTo>
                  <a:pt x="304" y="113"/>
                  <a:pt x="304" y="113"/>
                  <a:pt x="304" y="113"/>
                </a:cubicBezTo>
                <a:cubicBezTo>
                  <a:pt x="304" y="113"/>
                  <a:pt x="304" y="113"/>
                  <a:pt x="304" y="113"/>
                </a:cubicBezTo>
                <a:cubicBezTo>
                  <a:pt x="302" y="113"/>
                  <a:pt x="301" y="113"/>
                  <a:pt x="299" y="113"/>
                </a:cubicBezTo>
                <a:cubicBezTo>
                  <a:pt x="295" y="113"/>
                  <a:pt x="291" y="113"/>
                  <a:pt x="288" y="113"/>
                </a:cubicBezTo>
                <a:cubicBezTo>
                  <a:pt x="288" y="113"/>
                  <a:pt x="288" y="113"/>
                  <a:pt x="288" y="113"/>
                </a:cubicBezTo>
                <a:cubicBezTo>
                  <a:pt x="287" y="113"/>
                  <a:pt x="287" y="113"/>
                  <a:pt x="287" y="113"/>
                </a:cubicBezTo>
                <a:cubicBezTo>
                  <a:pt x="286" y="113"/>
                  <a:pt x="286" y="113"/>
                  <a:pt x="286" y="113"/>
                </a:cubicBezTo>
                <a:cubicBezTo>
                  <a:pt x="286" y="113"/>
                  <a:pt x="286" y="113"/>
                  <a:pt x="286" y="113"/>
                </a:cubicBezTo>
                <a:cubicBezTo>
                  <a:pt x="271" y="115"/>
                  <a:pt x="256" y="117"/>
                  <a:pt x="243" y="122"/>
                </a:cubicBezTo>
                <a:cubicBezTo>
                  <a:pt x="243" y="122"/>
                  <a:pt x="243" y="122"/>
                  <a:pt x="243" y="122"/>
                </a:cubicBezTo>
                <a:cubicBezTo>
                  <a:pt x="243" y="122"/>
                  <a:pt x="243" y="122"/>
                  <a:pt x="243" y="122"/>
                </a:cubicBezTo>
                <a:cubicBezTo>
                  <a:pt x="236" y="125"/>
                  <a:pt x="230" y="129"/>
                  <a:pt x="223" y="132"/>
                </a:cubicBezTo>
                <a:cubicBezTo>
                  <a:pt x="223" y="132"/>
                  <a:pt x="223" y="132"/>
                  <a:pt x="223" y="132"/>
                </a:cubicBezTo>
                <a:cubicBezTo>
                  <a:pt x="223" y="132"/>
                  <a:pt x="223" y="132"/>
                  <a:pt x="223" y="132"/>
                </a:cubicBezTo>
                <a:cubicBezTo>
                  <a:pt x="218" y="137"/>
                  <a:pt x="213" y="140"/>
                  <a:pt x="207" y="144"/>
                </a:cubicBezTo>
                <a:cubicBezTo>
                  <a:pt x="207" y="144"/>
                  <a:pt x="207" y="143"/>
                  <a:pt x="206" y="142"/>
                </a:cubicBezTo>
                <a:cubicBezTo>
                  <a:pt x="206" y="142"/>
                  <a:pt x="206" y="142"/>
                  <a:pt x="206" y="142"/>
                </a:cubicBezTo>
                <a:cubicBezTo>
                  <a:pt x="206" y="142"/>
                  <a:pt x="206" y="142"/>
                  <a:pt x="206" y="142"/>
                </a:cubicBezTo>
                <a:cubicBezTo>
                  <a:pt x="206" y="141"/>
                  <a:pt x="206" y="141"/>
                  <a:pt x="206" y="141"/>
                </a:cubicBezTo>
                <a:cubicBezTo>
                  <a:pt x="206" y="141"/>
                  <a:pt x="206" y="141"/>
                  <a:pt x="206" y="141"/>
                </a:cubicBezTo>
                <a:cubicBezTo>
                  <a:pt x="206" y="141"/>
                  <a:pt x="206" y="141"/>
                  <a:pt x="206" y="141"/>
                </a:cubicBezTo>
                <a:cubicBezTo>
                  <a:pt x="206" y="140"/>
                  <a:pt x="206" y="140"/>
                  <a:pt x="206" y="140"/>
                </a:cubicBezTo>
                <a:cubicBezTo>
                  <a:pt x="206" y="140"/>
                  <a:pt x="206" y="140"/>
                  <a:pt x="206" y="140"/>
                </a:cubicBezTo>
                <a:cubicBezTo>
                  <a:pt x="206" y="140"/>
                  <a:pt x="206" y="140"/>
                  <a:pt x="206" y="140"/>
                </a:cubicBezTo>
                <a:cubicBezTo>
                  <a:pt x="206" y="140"/>
                  <a:pt x="207" y="140"/>
                  <a:pt x="207" y="140"/>
                </a:cubicBezTo>
                <a:cubicBezTo>
                  <a:pt x="207" y="140"/>
                  <a:pt x="208" y="140"/>
                  <a:pt x="208" y="140"/>
                </a:cubicBezTo>
                <a:cubicBezTo>
                  <a:pt x="208" y="140"/>
                  <a:pt x="208" y="140"/>
                  <a:pt x="208" y="140"/>
                </a:cubicBezTo>
                <a:cubicBezTo>
                  <a:pt x="208" y="139"/>
                  <a:pt x="208" y="139"/>
                  <a:pt x="208" y="139"/>
                </a:cubicBezTo>
                <a:cubicBezTo>
                  <a:pt x="217" y="128"/>
                  <a:pt x="231" y="121"/>
                  <a:pt x="244" y="114"/>
                </a:cubicBezTo>
                <a:cubicBezTo>
                  <a:pt x="251" y="112"/>
                  <a:pt x="258" y="110"/>
                  <a:pt x="265" y="109"/>
                </a:cubicBezTo>
                <a:cubicBezTo>
                  <a:pt x="256" y="109"/>
                  <a:pt x="256" y="109"/>
                  <a:pt x="256" y="109"/>
                </a:cubicBezTo>
                <a:cubicBezTo>
                  <a:pt x="252" y="110"/>
                  <a:pt x="248" y="111"/>
                  <a:pt x="244" y="112"/>
                </a:cubicBezTo>
                <a:cubicBezTo>
                  <a:pt x="244" y="112"/>
                  <a:pt x="244" y="112"/>
                  <a:pt x="244" y="112"/>
                </a:cubicBezTo>
                <a:cubicBezTo>
                  <a:pt x="244" y="112"/>
                  <a:pt x="244" y="112"/>
                  <a:pt x="244" y="112"/>
                </a:cubicBezTo>
                <a:cubicBezTo>
                  <a:pt x="230" y="119"/>
                  <a:pt x="216" y="126"/>
                  <a:pt x="207" y="138"/>
                </a:cubicBezTo>
                <a:cubicBezTo>
                  <a:pt x="207" y="138"/>
                  <a:pt x="207" y="138"/>
                  <a:pt x="206" y="138"/>
                </a:cubicBezTo>
                <a:cubicBezTo>
                  <a:pt x="206" y="137"/>
                  <a:pt x="206" y="137"/>
                  <a:pt x="206" y="137"/>
                </a:cubicBezTo>
                <a:cubicBezTo>
                  <a:pt x="219" y="123"/>
                  <a:pt x="235" y="114"/>
                  <a:pt x="253" y="109"/>
                </a:cubicBezTo>
                <a:cubicBezTo>
                  <a:pt x="246" y="109"/>
                  <a:pt x="246" y="109"/>
                  <a:pt x="246" y="109"/>
                </a:cubicBezTo>
                <a:cubicBezTo>
                  <a:pt x="230" y="114"/>
                  <a:pt x="216" y="123"/>
                  <a:pt x="205" y="136"/>
                </a:cubicBezTo>
                <a:cubicBezTo>
                  <a:pt x="204" y="134"/>
                  <a:pt x="204" y="134"/>
                  <a:pt x="204" y="134"/>
                </a:cubicBezTo>
                <a:cubicBezTo>
                  <a:pt x="204" y="136"/>
                  <a:pt x="204" y="136"/>
                  <a:pt x="204" y="136"/>
                </a:cubicBezTo>
                <a:cubicBezTo>
                  <a:pt x="204" y="136"/>
                  <a:pt x="204" y="136"/>
                  <a:pt x="204" y="137"/>
                </a:cubicBezTo>
                <a:cubicBezTo>
                  <a:pt x="203" y="136"/>
                  <a:pt x="203" y="136"/>
                  <a:pt x="203" y="136"/>
                </a:cubicBezTo>
                <a:cubicBezTo>
                  <a:pt x="203" y="136"/>
                  <a:pt x="202" y="135"/>
                  <a:pt x="202" y="135"/>
                </a:cubicBezTo>
                <a:cubicBezTo>
                  <a:pt x="202" y="134"/>
                  <a:pt x="201" y="134"/>
                  <a:pt x="201" y="133"/>
                </a:cubicBezTo>
                <a:cubicBezTo>
                  <a:pt x="201" y="132"/>
                  <a:pt x="201" y="132"/>
                  <a:pt x="201" y="132"/>
                </a:cubicBezTo>
                <a:cubicBezTo>
                  <a:pt x="202" y="131"/>
                  <a:pt x="203" y="130"/>
                  <a:pt x="204" y="129"/>
                </a:cubicBezTo>
                <a:cubicBezTo>
                  <a:pt x="204" y="129"/>
                  <a:pt x="204" y="129"/>
                  <a:pt x="204" y="129"/>
                </a:cubicBezTo>
                <a:cubicBezTo>
                  <a:pt x="206" y="127"/>
                  <a:pt x="206" y="127"/>
                  <a:pt x="206" y="127"/>
                </a:cubicBezTo>
                <a:cubicBezTo>
                  <a:pt x="206" y="127"/>
                  <a:pt x="206" y="127"/>
                  <a:pt x="206" y="127"/>
                </a:cubicBezTo>
                <a:cubicBezTo>
                  <a:pt x="206" y="127"/>
                  <a:pt x="206" y="127"/>
                  <a:pt x="206" y="127"/>
                </a:cubicBezTo>
                <a:cubicBezTo>
                  <a:pt x="208" y="125"/>
                  <a:pt x="211" y="122"/>
                  <a:pt x="214" y="120"/>
                </a:cubicBezTo>
                <a:cubicBezTo>
                  <a:pt x="214" y="120"/>
                  <a:pt x="214" y="120"/>
                  <a:pt x="214" y="120"/>
                </a:cubicBezTo>
                <a:cubicBezTo>
                  <a:pt x="214" y="119"/>
                  <a:pt x="214" y="119"/>
                  <a:pt x="214" y="119"/>
                </a:cubicBezTo>
                <a:cubicBezTo>
                  <a:pt x="221" y="117"/>
                  <a:pt x="226" y="112"/>
                  <a:pt x="232" y="109"/>
                </a:cubicBezTo>
                <a:cubicBezTo>
                  <a:pt x="228" y="109"/>
                  <a:pt x="228" y="109"/>
                  <a:pt x="228" y="109"/>
                </a:cubicBezTo>
                <a:cubicBezTo>
                  <a:pt x="223" y="112"/>
                  <a:pt x="218" y="115"/>
                  <a:pt x="214" y="118"/>
                </a:cubicBezTo>
                <a:cubicBezTo>
                  <a:pt x="218" y="114"/>
                  <a:pt x="222" y="111"/>
                  <a:pt x="226" y="109"/>
                </a:cubicBezTo>
                <a:cubicBezTo>
                  <a:pt x="222" y="109"/>
                  <a:pt x="222" y="109"/>
                  <a:pt x="222" y="109"/>
                </a:cubicBezTo>
                <a:cubicBezTo>
                  <a:pt x="219" y="111"/>
                  <a:pt x="215" y="114"/>
                  <a:pt x="211" y="117"/>
                </a:cubicBezTo>
                <a:cubicBezTo>
                  <a:pt x="211" y="117"/>
                  <a:pt x="211" y="117"/>
                  <a:pt x="211" y="117"/>
                </a:cubicBezTo>
                <a:cubicBezTo>
                  <a:pt x="211" y="118"/>
                  <a:pt x="211" y="118"/>
                  <a:pt x="211" y="118"/>
                </a:cubicBezTo>
                <a:cubicBezTo>
                  <a:pt x="211" y="118"/>
                  <a:pt x="211" y="118"/>
                  <a:pt x="211" y="118"/>
                </a:cubicBezTo>
                <a:cubicBezTo>
                  <a:pt x="210" y="118"/>
                  <a:pt x="210" y="118"/>
                  <a:pt x="210" y="118"/>
                </a:cubicBezTo>
                <a:cubicBezTo>
                  <a:pt x="210" y="118"/>
                  <a:pt x="210" y="118"/>
                  <a:pt x="210" y="118"/>
                </a:cubicBezTo>
                <a:cubicBezTo>
                  <a:pt x="209" y="118"/>
                  <a:pt x="209" y="118"/>
                  <a:pt x="209" y="118"/>
                </a:cubicBezTo>
                <a:cubicBezTo>
                  <a:pt x="208" y="119"/>
                  <a:pt x="207" y="120"/>
                  <a:pt x="206" y="121"/>
                </a:cubicBezTo>
                <a:cubicBezTo>
                  <a:pt x="206" y="121"/>
                  <a:pt x="206" y="121"/>
                  <a:pt x="206" y="121"/>
                </a:cubicBezTo>
                <a:cubicBezTo>
                  <a:pt x="205" y="122"/>
                  <a:pt x="205" y="122"/>
                  <a:pt x="205" y="122"/>
                </a:cubicBezTo>
                <a:cubicBezTo>
                  <a:pt x="204" y="123"/>
                  <a:pt x="204" y="123"/>
                  <a:pt x="204" y="123"/>
                </a:cubicBezTo>
                <a:cubicBezTo>
                  <a:pt x="204" y="123"/>
                  <a:pt x="204" y="123"/>
                  <a:pt x="204" y="123"/>
                </a:cubicBezTo>
                <a:cubicBezTo>
                  <a:pt x="203" y="124"/>
                  <a:pt x="201" y="126"/>
                  <a:pt x="199" y="128"/>
                </a:cubicBezTo>
                <a:cubicBezTo>
                  <a:pt x="199" y="128"/>
                  <a:pt x="199" y="128"/>
                  <a:pt x="199" y="128"/>
                </a:cubicBezTo>
                <a:cubicBezTo>
                  <a:pt x="196" y="125"/>
                  <a:pt x="194" y="121"/>
                  <a:pt x="191" y="117"/>
                </a:cubicBezTo>
                <a:cubicBezTo>
                  <a:pt x="191" y="115"/>
                  <a:pt x="191" y="115"/>
                  <a:pt x="191" y="115"/>
                </a:cubicBezTo>
                <a:cubicBezTo>
                  <a:pt x="193" y="112"/>
                  <a:pt x="194" y="111"/>
                  <a:pt x="196" y="109"/>
                </a:cubicBezTo>
                <a:cubicBezTo>
                  <a:pt x="193" y="109"/>
                  <a:pt x="193" y="109"/>
                  <a:pt x="193" y="109"/>
                </a:cubicBezTo>
                <a:cubicBezTo>
                  <a:pt x="192" y="110"/>
                  <a:pt x="190" y="112"/>
                  <a:pt x="189" y="114"/>
                </a:cubicBezTo>
                <a:cubicBezTo>
                  <a:pt x="189" y="114"/>
                  <a:pt x="189" y="114"/>
                  <a:pt x="189" y="114"/>
                </a:cubicBezTo>
                <a:cubicBezTo>
                  <a:pt x="189" y="118"/>
                  <a:pt x="189" y="118"/>
                  <a:pt x="189" y="118"/>
                </a:cubicBezTo>
                <a:cubicBezTo>
                  <a:pt x="189" y="118"/>
                  <a:pt x="189" y="118"/>
                  <a:pt x="189" y="118"/>
                </a:cubicBezTo>
                <a:cubicBezTo>
                  <a:pt x="189" y="118"/>
                  <a:pt x="189" y="118"/>
                  <a:pt x="189" y="118"/>
                </a:cubicBezTo>
                <a:cubicBezTo>
                  <a:pt x="192" y="121"/>
                  <a:pt x="194" y="126"/>
                  <a:pt x="197" y="129"/>
                </a:cubicBezTo>
                <a:cubicBezTo>
                  <a:pt x="197" y="130"/>
                  <a:pt x="197" y="130"/>
                  <a:pt x="197" y="130"/>
                </a:cubicBezTo>
                <a:cubicBezTo>
                  <a:pt x="193" y="125"/>
                  <a:pt x="189" y="119"/>
                  <a:pt x="184" y="114"/>
                </a:cubicBezTo>
                <a:cubicBezTo>
                  <a:pt x="184" y="114"/>
                  <a:pt x="184" y="114"/>
                  <a:pt x="184" y="114"/>
                </a:cubicBezTo>
                <a:cubicBezTo>
                  <a:pt x="184" y="113"/>
                  <a:pt x="184" y="113"/>
                  <a:pt x="184" y="113"/>
                </a:cubicBezTo>
                <a:cubicBezTo>
                  <a:pt x="183" y="112"/>
                  <a:pt x="181" y="110"/>
                  <a:pt x="179" y="109"/>
                </a:cubicBezTo>
                <a:cubicBezTo>
                  <a:pt x="176" y="109"/>
                  <a:pt x="176" y="109"/>
                  <a:pt x="176" y="109"/>
                </a:cubicBezTo>
                <a:cubicBezTo>
                  <a:pt x="178" y="111"/>
                  <a:pt x="181" y="113"/>
                  <a:pt x="183" y="115"/>
                </a:cubicBezTo>
                <a:cubicBezTo>
                  <a:pt x="188" y="122"/>
                  <a:pt x="193" y="128"/>
                  <a:pt x="197" y="134"/>
                </a:cubicBezTo>
                <a:cubicBezTo>
                  <a:pt x="200" y="140"/>
                  <a:pt x="203" y="146"/>
                  <a:pt x="204" y="152"/>
                </a:cubicBezTo>
                <a:cubicBezTo>
                  <a:pt x="204" y="153"/>
                  <a:pt x="204" y="153"/>
                  <a:pt x="204" y="153"/>
                </a:cubicBezTo>
                <a:cubicBezTo>
                  <a:pt x="204" y="153"/>
                  <a:pt x="204" y="154"/>
                  <a:pt x="204" y="156"/>
                </a:cubicBezTo>
                <a:cubicBezTo>
                  <a:pt x="204" y="156"/>
                  <a:pt x="204" y="157"/>
                  <a:pt x="203" y="157"/>
                </a:cubicBezTo>
                <a:cubicBezTo>
                  <a:pt x="202" y="156"/>
                  <a:pt x="200" y="156"/>
                  <a:pt x="199" y="156"/>
                </a:cubicBezTo>
                <a:cubicBezTo>
                  <a:pt x="199" y="156"/>
                  <a:pt x="199" y="156"/>
                  <a:pt x="199" y="156"/>
                </a:cubicBezTo>
                <a:cubicBezTo>
                  <a:pt x="198" y="156"/>
                  <a:pt x="198" y="156"/>
                  <a:pt x="198" y="156"/>
                </a:cubicBezTo>
                <a:cubicBezTo>
                  <a:pt x="197" y="156"/>
                  <a:pt x="197" y="156"/>
                  <a:pt x="197" y="156"/>
                </a:cubicBezTo>
                <a:cubicBezTo>
                  <a:pt x="197" y="156"/>
                  <a:pt x="197" y="156"/>
                  <a:pt x="197" y="156"/>
                </a:cubicBezTo>
                <a:cubicBezTo>
                  <a:pt x="194" y="156"/>
                  <a:pt x="190" y="156"/>
                  <a:pt x="187" y="156"/>
                </a:cubicBezTo>
                <a:cubicBezTo>
                  <a:pt x="185" y="156"/>
                  <a:pt x="184" y="156"/>
                  <a:pt x="182" y="156"/>
                </a:cubicBezTo>
                <a:cubicBezTo>
                  <a:pt x="181" y="150"/>
                  <a:pt x="181" y="143"/>
                  <a:pt x="177" y="137"/>
                </a:cubicBezTo>
                <a:cubicBezTo>
                  <a:pt x="174" y="131"/>
                  <a:pt x="169" y="125"/>
                  <a:pt x="164" y="120"/>
                </a:cubicBezTo>
                <a:cubicBezTo>
                  <a:pt x="164" y="120"/>
                  <a:pt x="164" y="120"/>
                  <a:pt x="164" y="120"/>
                </a:cubicBezTo>
                <a:cubicBezTo>
                  <a:pt x="164" y="120"/>
                  <a:pt x="164" y="120"/>
                  <a:pt x="164" y="120"/>
                </a:cubicBezTo>
                <a:cubicBezTo>
                  <a:pt x="164" y="120"/>
                  <a:pt x="164" y="120"/>
                  <a:pt x="164" y="120"/>
                </a:cubicBezTo>
                <a:cubicBezTo>
                  <a:pt x="164" y="119"/>
                  <a:pt x="164" y="119"/>
                  <a:pt x="164" y="119"/>
                </a:cubicBezTo>
                <a:cubicBezTo>
                  <a:pt x="163" y="118"/>
                  <a:pt x="162" y="117"/>
                  <a:pt x="161" y="116"/>
                </a:cubicBezTo>
                <a:cubicBezTo>
                  <a:pt x="161" y="116"/>
                  <a:pt x="161" y="116"/>
                  <a:pt x="161" y="116"/>
                </a:cubicBezTo>
                <a:cubicBezTo>
                  <a:pt x="160" y="116"/>
                  <a:pt x="160" y="116"/>
                  <a:pt x="160" y="116"/>
                </a:cubicBezTo>
                <a:cubicBezTo>
                  <a:pt x="159" y="114"/>
                  <a:pt x="159" y="114"/>
                  <a:pt x="159" y="114"/>
                </a:cubicBezTo>
                <a:cubicBezTo>
                  <a:pt x="159" y="115"/>
                  <a:pt x="159" y="115"/>
                  <a:pt x="159" y="115"/>
                </a:cubicBezTo>
                <a:cubicBezTo>
                  <a:pt x="159" y="115"/>
                  <a:pt x="159" y="115"/>
                  <a:pt x="158" y="115"/>
                </a:cubicBezTo>
                <a:cubicBezTo>
                  <a:pt x="155" y="112"/>
                  <a:pt x="152" y="110"/>
                  <a:pt x="149" y="109"/>
                </a:cubicBezTo>
                <a:cubicBezTo>
                  <a:pt x="143" y="109"/>
                  <a:pt x="143" y="109"/>
                  <a:pt x="143" y="109"/>
                </a:cubicBezTo>
                <a:cubicBezTo>
                  <a:pt x="148" y="110"/>
                  <a:pt x="153" y="113"/>
                  <a:pt x="157" y="116"/>
                </a:cubicBezTo>
                <a:cubicBezTo>
                  <a:pt x="157" y="117"/>
                  <a:pt x="157" y="117"/>
                  <a:pt x="157" y="117"/>
                </a:cubicBezTo>
                <a:cubicBezTo>
                  <a:pt x="152" y="113"/>
                  <a:pt x="146" y="111"/>
                  <a:pt x="139" y="109"/>
                </a:cubicBezTo>
                <a:cubicBezTo>
                  <a:pt x="139" y="109"/>
                  <a:pt x="139" y="109"/>
                  <a:pt x="139" y="109"/>
                </a:cubicBezTo>
                <a:cubicBezTo>
                  <a:pt x="139" y="109"/>
                  <a:pt x="139" y="109"/>
                  <a:pt x="139" y="109"/>
                </a:cubicBezTo>
                <a:cubicBezTo>
                  <a:pt x="139" y="109"/>
                  <a:pt x="139" y="109"/>
                  <a:pt x="139" y="109"/>
                </a:cubicBezTo>
                <a:cubicBezTo>
                  <a:pt x="138" y="109"/>
                  <a:pt x="137" y="109"/>
                  <a:pt x="136" y="109"/>
                </a:cubicBezTo>
                <a:cubicBezTo>
                  <a:pt x="125" y="109"/>
                  <a:pt x="125" y="109"/>
                  <a:pt x="125" y="109"/>
                </a:cubicBezTo>
                <a:cubicBezTo>
                  <a:pt x="125" y="109"/>
                  <a:pt x="125" y="110"/>
                  <a:pt x="125" y="110"/>
                </a:cubicBezTo>
                <a:cubicBezTo>
                  <a:pt x="125" y="112"/>
                  <a:pt x="126" y="114"/>
                  <a:pt x="126" y="116"/>
                </a:cubicBezTo>
                <a:cubicBezTo>
                  <a:pt x="126" y="117"/>
                  <a:pt x="126" y="117"/>
                  <a:pt x="126" y="117"/>
                </a:cubicBezTo>
                <a:cubicBezTo>
                  <a:pt x="132" y="118"/>
                  <a:pt x="132" y="118"/>
                  <a:pt x="132" y="118"/>
                </a:cubicBezTo>
                <a:cubicBezTo>
                  <a:pt x="132" y="119"/>
                  <a:pt x="132" y="119"/>
                  <a:pt x="132" y="119"/>
                </a:cubicBezTo>
                <a:cubicBezTo>
                  <a:pt x="130" y="119"/>
                  <a:pt x="127" y="119"/>
                  <a:pt x="125" y="118"/>
                </a:cubicBezTo>
                <a:cubicBezTo>
                  <a:pt x="125" y="118"/>
                  <a:pt x="125" y="118"/>
                  <a:pt x="125" y="118"/>
                </a:cubicBezTo>
                <a:cubicBezTo>
                  <a:pt x="123" y="120"/>
                  <a:pt x="123" y="120"/>
                  <a:pt x="123" y="120"/>
                </a:cubicBezTo>
                <a:cubicBezTo>
                  <a:pt x="123" y="120"/>
                  <a:pt x="123" y="120"/>
                  <a:pt x="122" y="120"/>
                </a:cubicBezTo>
                <a:cubicBezTo>
                  <a:pt x="122" y="121"/>
                  <a:pt x="122" y="121"/>
                  <a:pt x="122" y="122"/>
                </a:cubicBezTo>
                <a:cubicBezTo>
                  <a:pt x="122" y="122"/>
                  <a:pt x="122" y="123"/>
                  <a:pt x="122" y="124"/>
                </a:cubicBezTo>
                <a:cubicBezTo>
                  <a:pt x="123" y="124"/>
                  <a:pt x="123" y="124"/>
                  <a:pt x="123" y="124"/>
                </a:cubicBezTo>
                <a:cubicBezTo>
                  <a:pt x="123" y="124"/>
                  <a:pt x="123" y="124"/>
                  <a:pt x="123" y="124"/>
                </a:cubicBezTo>
                <a:cubicBezTo>
                  <a:pt x="126" y="124"/>
                  <a:pt x="129" y="125"/>
                  <a:pt x="132" y="126"/>
                </a:cubicBezTo>
                <a:cubicBezTo>
                  <a:pt x="132" y="127"/>
                  <a:pt x="132" y="127"/>
                  <a:pt x="132" y="127"/>
                </a:cubicBezTo>
                <a:cubicBezTo>
                  <a:pt x="129" y="126"/>
                  <a:pt x="126" y="125"/>
                  <a:pt x="123" y="125"/>
                </a:cubicBezTo>
                <a:cubicBezTo>
                  <a:pt x="122" y="125"/>
                  <a:pt x="122" y="125"/>
                  <a:pt x="122" y="125"/>
                </a:cubicBezTo>
                <a:cubicBezTo>
                  <a:pt x="122" y="126"/>
                  <a:pt x="122" y="126"/>
                  <a:pt x="122" y="126"/>
                </a:cubicBezTo>
                <a:cubicBezTo>
                  <a:pt x="123" y="132"/>
                  <a:pt x="127" y="135"/>
                  <a:pt x="131" y="138"/>
                </a:cubicBezTo>
                <a:cubicBezTo>
                  <a:pt x="131" y="138"/>
                  <a:pt x="131" y="138"/>
                  <a:pt x="131" y="138"/>
                </a:cubicBezTo>
                <a:cubicBezTo>
                  <a:pt x="128" y="136"/>
                  <a:pt x="125" y="133"/>
                  <a:pt x="122" y="130"/>
                </a:cubicBezTo>
                <a:cubicBezTo>
                  <a:pt x="121" y="128"/>
                  <a:pt x="120" y="125"/>
                  <a:pt x="120" y="123"/>
                </a:cubicBezTo>
                <a:cubicBezTo>
                  <a:pt x="120" y="122"/>
                  <a:pt x="120" y="122"/>
                  <a:pt x="120" y="122"/>
                </a:cubicBezTo>
                <a:cubicBezTo>
                  <a:pt x="122" y="119"/>
                  <a:pt x="124" y="117"/>
                  <a:pt x="124" y="114"/>
                </a:cubicBezTo>
                <a:cubicBezTo>
                  <a:pt x="124" y="113"/>
                  <a:pt x="124" y="112"/>
                  <a:pt x="124" y="111"/>
                </a:cubicBezTo>
                <a:cubicBezTo>
                  <a:pt x="124" y="110"/>
                  <a:pt x="123" y="109"/>
                  <a:pt x="123" y="109"/>
                </a:cubicBezTo>
                <a:cubicBezTo>
                  <a:pt x="120" y="109"/>
                  <a:pt x="120" y="109"/>
                  <a:pt x="120" y="109"/>
                </a:cubicBezTo>
                <a:cubicBezTo>
                  <a:pt x="120" y="109"/>
                  <a:pt x="120" y="109"/>
                  <a:pt x="120" y="109"/>
                </a:cubicBezTo>
                <a:cubicBezTo>
                  <a:pt x="121" y="110"/>
                  <a:pt x="122" y="110"/>
                  <a:pt x="122" y="111"/>
                </a:cubicBezTo>
                <a:cubicBezTo>
                  <a:pt x="122" y="112"/>
                  <a:pt x="122" y="112"/>
                  <a:pt x="122" y="112"/>
                </a:cubicBezTo>
                <a:cubicBezTo>
                  <a:pt x="122" y="112"/>
                  <a:pt x="122" y="112"/>
                  <a:pt x="122" y="112"/>
                </a:cubicBezTo>
                <a:cubicBezTo>
                  <a:pt x="122" y="112"/>
                  <a:pt x="122" y="113"/>
                  <a:pt x="122" y="114"/>
                </a:cubicBezTo>
                <a:cubicBezTo>
                  <a:pt x="122" y="116"/>
                  <a:pt x="120" y="118"/>
                  <a:pt x="119" y="121"/>
                </a:cubicBezTo>
                <a:cubicBezTo>
                  <a:pt x="118" y="121"/>
                  <a:pt x="118" y="121"/>
                  <a:pt x="118" y="121"/>
                </a:cubicBezTo>
                <a:cubicBezTo>
                  <a:pt x="118" y="121"/>
                  <a:pt x="118" y="121"/>
                  <a:pt x="118" y="121"/>
                </a:cubicBezTo>
                <a:cubicBezTo>
                  <a:pt x="118" y="122"/>
                  <a:pt x="118" y="122"/>
                  <a:pt x="118" y="123"/>
                </a:cubicBezTo>
                <a:cubicBezTo>
                  <a:pt x="118" y="126"/>
                  <a:pt x="119" y="129"/>
                  <a:pt x="121" y="131"/>
                </a:cubicBezTo>
                <a:cubicBezTo>
                  <a:pt x="121" y="131"/>
                  <a:pt x="121" y="131"/>
                  <a:pt x="121" y="131"/>
                </a:cubicBezTo>
                <a:cubicBezTo>
                  <a:pt x="121" y="132"/>
                  <a:pt x="121" y="132"/>
                  <a:pt x="121" y="132"/>
                </a:cubicBezTo>
                <a:cubicBezTo>
                  <a:pt x="124" y="135"/>
                  <a:pt x="128" y="139"/>
                  <a:pt x="132" y="141"/>
                </a:cubicBezTo>
                <a:cubicBezTo>
                  <a:pt x="132" y="141"/>
                  <a:pt x="132" y="141"/>
                  <a:pt x="132" y="141"/>
                </a:cubicBezTo>
                <a:cubicBezTo>
                  <a:pt x="133" y="141"/>
                  <a:pt x="133" y="142"/>
                  <a:pt x="133" y="142"/>
                </a:cubicBezTo>
                <a:cubicBezTo>
                  <a:pt x="134" y="142"/>
                  <a:pt x="134" y="142"/>
                  <a:pt x="134" y="142"/>
                </a:cubicBezTo>
                <a:cubicBezTo>
                  <a:pt x="134" y="142"/>
                  <a:pt x="134" y="142"/>
                  <a:pt x="134" y="142"/>
                </a:cubicBezTo>
                <a:cubicBezTo>
                  <a:pt x="135" y="142"/>
                  <a:pt x="137" y="143"/>
                  <a:pt x="138" y="143"/>
                </a:cubicBezTo>
                <a:cubicBezTo>
                  <a:pt x="138" y="143"/>
                  <a:pt x="138" y="143"/>
                  <a:pt x="138" y="143"/>
                </a:cubicBezTo>
                <a:cubicBezTo>
                  <a:pt x="139" y="143"/>
                  <a:pt x="139" y="143"/>
                  <a:pt x="139" y="143"/>
                </a:cubicBezTo>
                <a:cubicBezTo>
                  <a:pt x="140" y="142"/>
                  <a:pt x="142" y="141"/>
                  <a:pt x="144" y="140"/>
                </a:cubicBezTo>
                <a:cubicBezTo>
                  <a:pt x="146" y="139"/>
                  <a:pt x="147" y="138"/>
                  <a:pt x="148" y="135"/>
                </a:cubicBezTo>
                <a:cubicBezTo>
                  <a:pt x="148" y="135"/>
                  <a:pt x="148" y="134"/>
                  <a:pt x="148" y="134"/>
                </a:cubicBezTo>
                <a:cubicBezTo>
                  <a:pt x="148" y="132"/>
                  <a:pt x="147" y="131"/>
                  <a:pt x="146" y="130"/>
                </a:cubicBezTo>
                <a:cubicBezTo>
                  <a:pt x="146" y="129"/>
                  <a:pt x="145" y="129"/>
                  <a:pt x="145" y="128"/>
                </a:cubicBezTo>
                <a:cubicBezTo>
                  <a:pt x="145" y="128"/>
                  <a:pt x="145" y="128"/>
                  <a:pt x="146" y="127"/>
                </a:cubicBezTo>
                <a:cubicBezTo>
                  <a:pt x="147" y="126"/>
                  <a:pt x="149" y="125"/>
                  <a:pt x="151" y="125"/>
                </a:cubicBezTo>
                <a:cubicBezTo>
                  <a:pt x="151" y="125"/>
                  <a:pt x="151" y="125"/>
                  <a:pt x="151" y="125"/>
                </a:cubicBezTo>
                <a:cubicBezTo>
                  <a:pt x="152" y="125"/>
                  <a:pt x="153" y="125"/>
                  <a:pt x="154" y="126"/>
                </a:cubicBezTo>
                <a:cubicBezTo>
                  <a:pt x="155" y="126"/>
                  <a:pt x="156" y="128"/>
                  <a:pt x="157" y="129"/>
                </a:cubicBezTo>
                <a:cubicBezTo>
                  <a:pt x="157" y="129"/>
                  <a:pt x="157" y="129"/>
                  <a:pt x="157" y="129"/>
                </a:cubicBezTo>
                <a:cubicBezTo>
                  <a:pt x="157" y="129"/>
                  <a:pt x="157" y="129"/>
                  <a:pt x="157" y="129"/>
                </a:cubicBezTo>
                <a:cubicBezTo>
                  <a:pt x="158" y="131"/>
                  <a:pt x="158" y="131"/>
                  <a:pt x="158" y="131"/>
                </a:cubicBezTo>
                <a:cubicBezTo>
                  <a:pt x="158" y="132"/>
                  <a:pt x="158" y="132"/>
                  <a:pt x="159" y="133"/>
                </a:cubicBezTo>
                <a:cubicBezTo>
                  <a:pt x="159" y="135"/>
                  <a:pt x="159" y="137"/>
                  <a:pt x="159" y="139"/>
                </a:cubicBezTo>
                <a:cubicBezTo>
                  <a:pt x="159" y="139"/>
                  <a:pt x="159" y="139"/>
                  <a:pt x="159" y="139"/>
                </a:cubicBezTo>
                <a:cubicBezTo>
                  <a:pt x="159" y="139"/>
                  <a:pt x="159" y="140"/>
                  <a:pt x="159" y="141"/>
                </a:cubicBezTo>
                <a:cubicBezTo>
                  <a:pt x="157" y="143"/>
                  <a:pt x="157" y="143"/>
                  <a:pt x="157" y="143"/>
                </a:cubicBezTo>
                <a:cubicBezTo>
                  <a:pt x="157" y="143"/>
                  <a:pt x="157" y="143"/>
                  <a:pt x="157" y="143"/>
                </a:cubicBezTo>
                <a:cubicBezTo>
                  <a:pt x="157" y="144"/>
                  <a:pt x="157" y="144"/>
                  <a:pt x="157" y="144"/>
                </a:cubicBezTo>
                <a:cubicBezTo>
                  <a:pt x="154" y="148"/>
                  <a:pt x="149" y="151"/>
                  <a:pt x="145" y="153"/>
                </a:cubicBezTo>
                <a:cubicBezTo>
                  <a:pt x="145" y="153"/>
                  <a:pt x="145" y="153"/>
                  <a:pt x="145" y="153"/>
                </a:cubicBezTo>
                <a:cubicBezTo>
                  <a:pt x="145" y="153"/>
                  <a:pt x="145" y="153"/>
                  <a:pt x="145" y="153"/>
                </a:cubicBezTo>
                <a:cubicBezTo>
                  <a:pt x="145" y="154"/>
                  <a:pt x="144" y="154"/>
                  <a:pt x="143" y="154"/>
                </a:cubicBezTo>
                <a:cubicBezTo>
                  <a:pt x="142" y="154"/>
                  <a:pt x="140" y="154"/>
                  <a:pt x="139" y="154"/>
                </a:cubicBezTo>
                <a:cubicBezTo>
                  <a:pt x="138" y="154"/>
                  <a:pt x="137" y="154"/>
                  <a:pt x="136" y="155"/>
                </a:cubicBezTo>
                <a:cubicBezTo>
                  <a:pt x="136" y="155"/>
                  <a:pt x="135" y="156"/>
                  <a:pt x="135" y="157"/>
                </a:cubicBezTo>
                <a:cubicBezTo>
                  <a:pt x="135" y="157"/>
                  <a:pt x="134" y="157"/>
                  <a:pt x="134" y="157"/>
                </a:cubicBezTo>
                <a:cubicBezTo>
                  <a:pt x="134" y="157"/>
                  <a:pt x="134" y="157"/>
                  <a:pt x="134" y="157"/>
                </a:cubicBezTo>
                <a:cubicBezTo>
                  <a:pt x="133" y="157"/>
                  <a:pt x="133" y="157"/>
                  <a:pt x="133" y="157"/>
                </a:cubicBezTo>
                <a:cubicBezTo>
                  <a:pt x="132" y="157"/>
                  <a:pt x="132" y="157"/>
                  <a:pt x="132" y="157"/>
                </a:cubicBezTo>
                <a:cubicBezTo>
                  <a:pt x="132" y="157"/>
                  <a:pt x="132" y="157"/>
                  <a:pt x="132" y="157"/>
                </a:cubicBezTo>
                <a:cubicBezTo>
                  <a:pt x="129" y="157"/>
                  <a:pt x="126" y="157"/>
                  <a:pt x="122" y="157"/>
                </a:cubicBezTo>
                <a:cubicBezTo>
                  <a:pt x="116" y="157"/>
                  <a:pt x="110" y="157"/>
                  <a:pt x="103" y="157"/>
                </a:cubicBezTo>
                <a:cubicBezTo>
                  <a:pt x="108" y="154"/>
                  <a:pt x="110" y="148"/>
                  <a:pt x="111" y="144"/>
                </a:cubicBezTo>
                <a:cubicBezTo>
                  <a:pt x="111" y="143"/>
                  <a:pt x="111" y="142"/>
                  <a:pt x="111" y="142"/>
                </a:cubicBezTo>
                <a:cubicBezTo>
                  <a:pt x="111" y="139"/>
                  <a:pt x="110" y="137"/>
                  <a:pt x="110" y="135"/>
                </a:cubicBezTo>
                <a:cubicBezTo>
                  <a:pt x="110" y="134"/>
                  <a:pt x="110" y="133"/>
                  <a:pt x="111" y="132"/>
                </a:cubicBezTo>
                <a:cubicBezTo>
                  <a:pt x="111" y="132"/>
                  <a:pt x="111" y="132"/>
                  <a:pt x="111" y="132"/>
                </a:cubicBezTo>
                <a:cubicBezTo>
                  <a:pt x="112" y="132"/>
                  <a:pt x="112" y="132"/>
                  <a:pt x="112" y="132"/>
                </a:cubicBezTo>
                <a:cubicBezTo>
                  <a:pt x="112" y="131"/>
                  <a:pt x="113" y="129"/>
                  <a:pt x="113" y="127"/>
                </a:cubicBezTo>
                <a:cubicBezTo>
                  <a:pt x="113" y="122"/>
                  <a:pt x="109" y="117"/>
                  <a:pt x="106" y="113"/>
                </a:cubicBezTo>
                <a:cubicBezTo>
                  <a:pt x="106" y="112"/>
                  <a:pt x="105" y="110"/>
                  <a:pt x="105" y="109"/>
                </a:cubicBezTo>
                <a:cubicBezTo>
                  <a:pt x="103" y="109"/>
                  <a:pt x="103" y="109"/>
                  <a:pt x="103" y="109"/>
                </a:cubicBezTo>
                <a:cubicBezTo>
                  <a:pt x="103" y="110"/>
                  <a:pt x="104" y="112"/>
                  <a:pt x="104" y="114"/>
                </a:cubicBezTo>
                <a:cubicBezTo>
                  <a:pt x="104" y="114"/>
                  <a:pt x="104" y="114"/>
                  <a:pt x="104" y="114"/>
                </a:cubicBezTo>
                <a:cubicBezTo>
                  <a:pt x="104" y="114"/>
                  <a:pt x="104" y="114"/>
                  <a:pt x="104" y="114"/>
                </a:cubicBezTo>
                <a:cubicBezTo>
                  <a:pt x="107" y="118"/>
                  <a:pt x="111" y="123"/>
                  <a:pt x="111" y="127"/>
                </a:cubicBezTo>
                <a:cubicBezTo>
                  <a:pt x="111" y="129"/>
                  <a:pt x="110" y="130"/>
                  <a:pt x="110" y="131"/>
                </a:cubicBezTo>
                <a:cubicBezTo>
                  <a:pt x="109" y="132"/>
                  <a:pt x="108" y="134"/>
                  <a:pt x="108" y="135"/>
                </a:cubicBezTo>
                <a:cubicBezTo>
                  <a:pt x="108" y="137"/>
                  <a:pt x="109" y="140"/>
                  <a:pt x="109" y="142"/>
                </a:cubicBezTo>
                <a:cubicBezTo>
                  <a:pt x="109" y="142"/>
                  <a:pt x="109" y="143"/>
                  <a:pt x="109" y="143"/>
                </a:cubicBezTo>
                <a:cubicBezTo>
                  <a:pt x="109" y="143"/>
                  <a:pt x="109" y="143"/>
                  <a:pt x="109" y="143"/>
                </a:cubicBezTo>
                <a:cubicBezTo>
                  <a:pt x="109" y="143"/>
                  <a:pt x="109" y="143"/>
                  <a:pt x="109" y="143"/>
                </a:cubicBezTo>
                <a:cubicBezTo>
                  <a:pt x="108" y="148"/>
                  <a:pt x="106" y="154"/>
                  <a:pt x="101" y="156"/>
                </a:cubicBezTo>
                <a:cubicBezTo>
                  <a:pt x="100" y="156"/>
                  <a:pt x="100" y="156"/>
                  <a:pt x="100" y="156"/>
                </a:cubicBezTo>
                <a:cubicBezTo>
                  <a:pt x="101" y="158"/>
                  <a:pt x="101" y="158"/>
                  <a:pt x="101" y="158"/>
                </a:cubicBezTo>
                <a:cubicBezTo>
                  <a:pt x="101" y="159"/>
                  <a:pt x="101" y="159"/>
                  <a:pt x="101" y="159"/>
                </a:cubicBezTo>
                <a:cubicBezTo>
                  <a:pt x="101" y="159"/>
                  <a:pt x="101" y="159"/>
                  <a:pt x="101" y="159"/>
                </a:cubicBezTo>
                <a:cubicBezTo>
                  <a:pt x="109" y="159"/>
                  <a:pt x="116" y="159"/>
                  <a:pt x="122" y="159"/>
                </a:cubicBezTo>
                <a:cubicBezTo>
                  <a:pt x="126" y="159"/>
                  <a:pt x="129" y="159"/>
                  <a:pt x="132" y="159"/>
                </a:cubicBezTo>
                <a:cubicBezTo>
                  <a:pt x="132" y="160"/>
                  <a:pt x="132" y="160"/>
                  <a:pt x="132" y="160"/>
                </a:cubicBezTo>
                <a:cubicBezTo>
                  <a:pt x="115" y="161"/>
                  <a:pt x="99" y="161"/>
                  <a:pt x="84" y="161"/>
                </a:cubicBezTo>
                <a:cubicBezTo>
                  <a:pt x="84" y="154"/>
                  <a:pt x="84" y="154"/>
                  <a:pt x="84" y="154"/>
                </a:cubicBezTo>
                <a:cubicBezTo>
                  <a:pt x="84" y="154"/>
                  <a:pt x="85" y="154"/>
                  <a:pt x="85" y="154"/>
                </a:cubicBezTo>
                <a:cubicBezTo>
                  <a:pt x="86" y="154"/>
                  <a:pt x="86" y="154"/>
                  <a:pt x="86" y="154"/>
                </a:cubicBezTo>
                <a:cubicBezTo>
                  <a:pt x="86" y="153"/>
                  <a:pt x="86" y="153"/>
                  <a:pt x="86" y="153"/>
                </a:cubicBezTo>
                <a:cubicBezTo>
                  <a:pt x="87" y="153"/>
                  <a:pt x="87" y="153"/>
                  <a:pt x="87" y="153"/>
                </a:cubicBezTo>
                <a:cubicBezTo>
                  <a:pt x="86" y="152"/>
                  <a:pt x="86" y="152"/>
                  <a:pt x="86" y="152"/>
                </a:cubicBezTo>
                <a:cubicBezTo>
                  <a:pt x="86" y="151"/>
                  <a:pt x="85" y="150"/>
                  <a:pt x="84" y="149"/>
                </a:cubicBezTo>
                <a:cubicBezTo>
                  <a:pt x="84" y="147"/>
                  <a:pt x="84" y="147"/>
                  <a:pt x="84" y="147"/>
                </a:cubicBezTo>
                <a:cubicBezTo>
                  <a:pt x="85" y="147"/>
                  <a:pt x="86" y="147"/>
                  <a:pt x="87" y="147"/>
                </a:cubicBezTo>
                <a:cubicBezTo>
                  <a:pt x="87" y="147"/>
                  <a:pt x="87" y="147"/>
                  <a:pt x="87" y="147"/>
                </a:cubicBezTo>
                <a:cubicBezTo>
                  <a:pt x="87" y="147"/>
                  <a:pt x="87" y="147"/>
                  <a:pt x="87" y="147"/>
                </a:cubicBezTo>
                <a:cubicBezTo>
                  <a:pt x="89" y="146"/>
                  <a:pt x="89" y="144"/>
                  <a:pt x="89" y="143"/>
                </a:cubicBezTo>
                <a:cubicBezTo>
                  <a:pt x="89" y="142"/>
                  <a:pt x="89" y="142"/>
                  <a:pt x="89" y="142"/>
                </a:cubicBezTo>
                <a:cubicBezTo>
                  <a:pt x="88" y="142"/>
                  <a:pt x="88" y="142"/>
                  <a:pt x="88" y="142"/>
                </a:cubicBezTo>
                <a:cubicBezTo>
                  <a:pt x="87" y="141"/>
                  <a:pt x="85" y="141"/>
                  <a:pt x="84" y="140"/>
                </a:cubicBezTo>
                <a:cubicBezTo>
                  <a:pt x="84" y="140"/>
                  <a:pt x="84" y="140"/>
                  <a:pt x="84" y="140"/>
                </a:cubicBezTo>
                <a:cubicBezTo>
                  <a:pt x="85" y="140"/>
                  <a:pt x="87" y="140"/>
                  <a:pt x="89" y="141"/>
                </a:cubicBezTo>
                <a:cubicBezTo>
                  <a:pt x="89" y="142"/>
                  <a:pt x="89" y="142"/>
                  <a:pt x="89" y="142"/>
                </a:cubicBezTo>
                <a:cubicBezTo>
                  <a:pt x="90" y="141"/>
                  <a:pt x="90" y="141"/>
                  <a:pt x="90" y="141"/>
                </a:cubicBezTo>
                <a:cubicBezTo>
                  <a:pt x="91" y="140"/>
                  <a:pt x="91" y="139"/>
                  <a:pt x="91" y="138"/>
                </a:cubicBezTo>
                <a:cubicBezTo>
                  <a:pt x="91" y="136"/>
                  <a:pt x="91" y="135"/>
                  <a:pt x="91" y="134"/>
                </a:cubicBezTo>
                <a:cubicBezTo>
                  <a:pt x="91" y="133"/>
                  <a:pt x="91" y="133"/>
                  <a:pt x="91" y="133"/>
                </a:cubicBezTo>
                <a:cubicBezTo>
                  <a:pt x="91" y="133"/>
                  <a:pt x="91" y="133"/>
                  <a:pt x="91" y="133"/>
                </a:cubicBezTo>
                <a:cubicBezTo>
                  <a:pt x="90" y="133"/>
                  <a:pt x="89" y="132"/>
                  <a:pt x="89" y="132"/>
                </a:cubicBezTo>
                <a:cubicBezTo>
                  <a:pt x="89" y="132"/>
                  <a:pt x="89" y="132"/>
                  <a:pt x="89" y="132"/>
                </a:cubicBezTo>
                <a:cubicBezTo>
                  <a:pt x="88" y="132"/>
                  <a:pt x="88" y="132"/>
                  <a:pt x="88" y="132"/>
                </a:cubicBezTo>
                <a:cubicBezTo>
                  <a:pt x="88" y="132"/>
                  <a:pt x="88" y="132"/>
                  <a:pt x="88" y="132"/>
                </a:cubicBezTo>
                <a:cubicBezTo>
                  <a:pt x="87" y="132"/>
                  <a:pt x="87" y="132"/>
                  <a:pt x="87" y="132"/>
                </a:cubicBezTo>
                <a:cubicBezTo>
                  <a:pt x="86" y="132"/>
                  <a:pt x="85" y="132"/>
                  <a:pt x="84" y="132"/>
                </a:cubicBezTo>
                <a:cubicBezTo>
                  <a:pt x="84" y="131"/>
                  <a:pt x="84" y="131"/>
                  <a:pt x="84" y="131"/>
                </a:cubicBezTo>
                <a:cubicBezTo>
                  <a:pt x="85" y="131"/>
                  <a:pt x="87" y="131"/>
                  <a:pt x="88" y="131"/>
                </a:cubicBezTo>
                <a:cubicBezTo>
                  <a:pt x="89" y="131"/>
                  <a:pt x="89" y="131"/>
                  <a:pt x="89" y="131"/>
                </a:cubicBezTo>
                <a:cubicBezTo>
                  <a:pt x="89" y="130"/>
                  <a:pt x="89" y="130"/>
                  <a:pt x="89" y="130"/>
                </a:cubicBezTo>
                <a:cubicBezTo>
                  <a:pt x="88" y="128"/>
                  <a:pt x="86" y="126"/>
                  <a:pt x="84" y="125"/>
                </a:cubicBezTo>
                <a:cubicBezTo>
                  <a:pt x="84" y="125"/>
                  <a:pt x="84" y="125"/>
                  <a:pt x="84" y="125"/>
                </a:cubicBezTo>
                <a:cubicBezTo>
                  <a:pt x="84" y="125"/>
                  <a:pt x="84" y="125"/>
                  <a:pt x="84" y="125"/>
                </a:cubicBezTo>
                <a:cubicBezTo>
                  <a:pt x="84" y="125"/>
                  <a:pt x="84" y="125"/>
                  <a:pt x="84" y="125"/>
                </a:cubicBezTo>
                <a:cubicBezTo>
                  <a:pt x="84" y="124"/>
                  <a:pt x="84" y="124"/>
                  <a:pt x="84" y="124"/>
                </a:cubicBezTo>
                <a:cubicBezTo>
                  <a:pt x="85" y="125"/>
                  <a:pt x="87" y="125"/>
                  <a:pt x="89" y="127"/>
                </a:cubicBezTo>
                <a:cubicBezTo>
                  <a:pt x="91" y="130"/>
                  <a:pt x="93" y="134"/>
                  <a:pt x="93" y="138"/>
                </a:cubicBezTo>
                <a:cubicBezTo>
                  <a:pt x="93" y="139"/>
                  <a:pt x="93" y="141"/>
                  <a:pt x="92" y="142"/>
                </a:cubicBezTo>
                <a:cubicBezTo>
                  <a:pt x="92" y="142"/>
                  <a:pt x="92" y="142"/>
                  <a:pt x="92" y="142"/>
                </a:cubicBezTo>
                <a:cubicBezTo>
                  <a:pt x="92" y="143"/>
                  <a:pt x="92" y="143"/>
                  <a:pt x="92" y="143"/>
                </a:cubicBezTo>
                <a:cubicBezTo>
                  <a:pt x="92" y="144"/>
                  <a:pt x="91" y="145"/>
                  <a:pt x="90" y="146"/>
                </a:cubicBezTo>
                <a:cubicBezTo>
                  <a:pt x="89" y="148"/>
                  <a:pt x="88" y="149"/>
                  <a:pt x="88" y="151"/>
                </a:cubicBezTo>
                <a:cubicBezTo>
                  <a:pt x="88" y="152"/>
                  <a:pt x="88" y="154"/>
                  <a:pt x="90" y="155"/>
                </a:cubicBezTo>
                <a:cubicBezTo>
                  <a:pt x="91" y="156"/>
                  <a:pt x="92" y="156"/>
                  <a:pt x="94" y="156"/>
                </a:cubicBezTo>
                <a:cubicBezTo>
                  <a:pt x="94" y="156"/>
                  <a:pt x="94" y="156"/>
                  <a:pt x="94" y="156"/>
                </a:cubicBezTo>
                <a:cubicBezTo>
                  <a:pt x="95" y="156"/>
                  <a:pt x="96" y="156"/>
                  <a:pt x="97" y="156"/>
                </a:cubicBezTo>
                <a:cubicBezTo>
                  <a:pt x="99" y="155"/>
                  <a:pt x="102" y="154"/>
                  <a:pt x="104" y="152"/>
                </a:cubicBezTo>
                <a:cubicBezTo>
                  <a:pt x="106" y="150"/>
                  <a:pt x="108" y="147"/>
                  <a:pt x="108" y="144"/>
                </a:cubicBezTo>
                <a:cubicBezTo>
                  <a:pt x="108" y="143"/>
                  <a:pt x="108" y="143"/>
                  <a:pt x="108" y="142"/>
                </a:cubicBezTo>
                <a:cubicBezTo>
                  <a:pt x="108" y="139"/>
                  <a:pt x="107" y="136"/>
                  <a:pt x="105" y="134"/>
                </a:cubicBezTo>
                <a:cubicBezTo>
                  <a:pt x="109" y="132"/>
                  <a:pt x="109" y="132"/>
                  <a:pt x="109" y="132"/>
                </a:cubicBezTo>
                <a:cubicBezTo>
                  <a:pt x="109" y="131"/>
                  <a:pt x="109" y="131"/>
                  <a:pt x="109" y="131"/>
                </a:cubicBezTo>
                <a:cubicBezTo>
                  <a:pt x="109" y="130"/>
                  <a:pt x="109" y="129"/>
                  <a:pt x="109" y="128"/>
                </a:cubicBezTo>
                <a:cubicBezTo>
                  <a:pt x="109" y="125"/>
                  <a:pt x="108" y="122"/>
                  <a:pt x="107" y="120"/>
                </a:cubicBezTo>
                <a:cubicBezTo>
                  <a:pt x="107" y="119"/>
                  <a:pt x="107" y="118"/>
                  <a:pt x="106" y="117"/>
                </a:cubicBezTo>
                <a:cubicBezTo>
                  <a:pt x="105" y="116"/>
                  <a:pt x="103" y="116"/>
                  <a:pt x="102" y="116"/>
                </a:cubicBezTo>
                <a:cubicBezTo>
                  <a:pt x="102" y="116"/>
                  <a:pt x="102" y="116"/>
                  <a:pt x="101" y="116"/>
                </a:cubicBezTo>
                <a:cubicBezTo>
                  <a:pt x="101" y="115"/>
                  <a:pt x="101" y="115"/>
                  <a:pt x="101" y="115"/>
                </a:cubicBezTo>
                <a:cubicBezTo>
                  <a:pt x="102" y="114"/>
                  <a:pt x="102" y="112"/>
                  <a:pt x="102" y="111"/>
                </a:cubicBezTo>
                <a:cubicBezTo>
                  <a:pt x="102" y="110"/>
                  <a:pt x="102" y="109"/>
                  <a:pt x="102" y="109"/>
                </a:cubicBezTo>
                <a:cubicBezTo>
                  <a:pt x="100" y="109"/>
                  <a:pt x="100" y="109"/>
                  <a:pt x="100" y="109"/>
                </a:cubicBezTo>
                <a:cubicBezTo>
                  <a:pt x="100" y="109"/>
                  <a:pt x="100" y="110"/>
                  <a:pt x="100" y="111"/>
                </a:cubicBezTo>
                <a:cubicBezTo>
                  <a:pt x="100" y="112"/>
                  <a:pt x="100" y="114"/>
                  <a:pt x="99" y="115"/>
                </a:cubicBezTo>
                <a:cubicBezTo>
                  <a:pt x="99" y="115"/>
                  <a:pt x="99" y="115"/>
                  <a:pt x="99" y="115"/>
                </a:cubicBezTo>
                <a:cubicBezTo>
                  <a:pt x="99" y="116"/>
                  <a:pt x="99" y="116"/>
                  <a:pt x="99" y="116"/>
                </a:cubicBezTo>
                <a:cubicBezTo>
                  <a:pt x="99" y="117"/>
                  <a:pt x="100" y="117"/>
                  <a:pt x="101" y="118"/>
                </a:cubicBezTo>
                <a:cubicBezTo>
                  <a:pt x="102" y="118"/>
                  <a:pt x="103" y="118"/>
                  <a:pt x="104" y="119"/>
                </a:cubicBezTo>
                <a:cubicBezTo>
                  <a:pt x="105" y="119"/>
                  <a:pt x="105" y="119"/>
                  <a:pt x="105" y="120"/>
                </a:cubicBezTo>
                <a:cubicBezTo>
                  <a:pt x="105" y="120"/>
                  <a:pt x="105" y="120"/>
                  <a:pt x="105" y="120"/>
                </a:cubicBezTo>
                <a:cubicBezTo>
                  <a:pt x="106" y="120"/>
                  <a:pt x="106" y="120"/>
                  <a:pt x="106" y="120"/>
                </a:cubicBezTo>
                <a:cubicBezTo>
                  <a:pt x="106" y="123"/>
                  <a:pt x="107" y="125"/>
                  <a:pt x="107" y="128"/>
                </a:cubicBezTo>
                <a:cubicBezTo>
                  <a:pt x="107" y="128"/>
                  <a:pt x="107" y="129"/>
                  <a:pt x="107" y="130"/>
                </a:cubicBezTo>
                <a:cubicBezTo>
                  <a:pt x="102" y="134"/>
                  <a:pt x="102" y="134"/>
                  <a:pt x="102" y="134"/>
                </a:cubicBezTo>
                <a:cubicBezTo>
                  <a:pt x="103" y="134"/>
                  <a:pt x="103" y="134"/>
                  <a:pt x="103" y="134"/>
                </a:cubicBezTo>
                <a:cubicBezTo>
                  <a:pt x="105" y="137"/>
                  <a:pt x="106" y="139"/>
                  <a:pt x="106" y="142"/>
                </a:cubicBezTo>
                <a:cubicBezTo>
                  <a:pt x="106" y="143"/>
                  <a:pt x="106" y="143"/>
                  <a:pt x="106" y="144"/>
                </a:cubicBezTo>
                <a:cubicBezTo>
                  <a:pt x="106" y="144"/>
                  <a:pt x="106" y="144"/>
                  <a:pt x="106" y="144"/>
                </a:cubicBezTo>
                <a:cubicBezTo>
                  <a:pt x="106" y="144"/>
                  <a:pt x="106" y="144"/>
                  <a:pt x="106" y="144"/>
                </a:cubicBezTo>
                <a:cubicBezTo>
                  <a:pt x="106" y="146"/>
                  <a:pt x="105" y="149"/>
                  <a:pt x="103" y="150"/>
                </a:cubicBezTo>
                <a:cubicBezTo>
                  <a:pt x="101" y="152"/>
                  <a:pt x="99" y="153"/>
                  <a:pt x="96" y="154"/>
                </a:cubicBezTo>
                <a:cubicBezTo>
                  <a:pt x="96" y="154"/>
                  <a:pt x="96" y="154"/>
                  <a:pt x="96" y="154"/>
                </a:cubicBezTo>
                <a:cubicBezTo>
                  <a:pt x="96" y="154"/>
                  <a:pt x="96" y="154"/>
                  <a:pt x="96" y="154"/>
                </a:cubicBezTo>
                <a:cubicBezTo>
                  <a:pt x="95" y="154"/>
                  <a:pt x="94" y="154"/>
                  <a:pt x="94" y="154"/>
                </a:cubicBezTo>
                <a:cubicBezTo>
                  <a:pt x="94" y="154"/>
                  <a:pt x="94" y="154"/>
                  <a:pt x="94" y="154"/>
                </a:cubicBezTo>
                <a:cubicBezTo>
                  <a:pt x="93" y="154"/>
                  <a:pt x="92" y="154"/>
                  <a:pt x="91" y="153"/>
                </a:cubicBezTo>
                <a:cubicBezTo>
                  <a:pt x="91" y="153"/>
                  <a:pt x="91" y="153"/>
                  <a:pt x="91" y="153"/>
                </a:cubicBezTo>
                <a:cubicBezTo>
                  <a:pt x="91" y="153"/>
                  <a:pt x="91" y="153"/>
                  <a:pt x="91" y="153"/>
                </a:cubicBezTo>
                <a:cubicBezTo>
                  <a:pt x="90" y="152"/>
                  <a:pt x="90" y="152"/>
                  <a:pt x="90" y="151"/>
                </a:cubicBezTo>
                <a:cubicBezTo>
                  <a:pt x="90" y="150"/>
                  <a:pt x="91" y="149"/>
                  <a:pt x="92" y="148"/>
                </a:cubicBezTo>
                <a:cubicBezTo>
                  <a:pt x="93" y="146"/>
                  <a:pt x="94" y="145"/>
                  <a:pt x="94" y="143"/>
                </a:cubicBezTo>
                <a:cubicBezTo>
                  <a:pt x="95" y="141"/>
                  <a:pt x="95" y="139"/>
                  <a:pt x="95" y="138"/>
                </a:cubicBezTo>
                <a:cubicBezTo>
                  <a:pt x="95" y="133"/>
                  <a:pt x="93" y="129"/>
                  <a:pt x="90" y="126"/>
                </a:cubicBezTo>
                <a:cubicBezTo>
                  <a:pt x="90" y="126"/>
                  <a:pt x="90" y="126"/>
                  <a:pt x="90" y="126"/>
                </a:cubicBezTo>
                <a:cubicBezTo>
                  <a:pt x="90" y="126"/>
                  <a:pt x="90" y="126"/>
                  <a:pt x="90" y="126"/>
                </a:cubicBezTo>
                <a:cubicBezTo>
                  <a:pt x="88" y="124"/>
                  <a:pt x="86" y="123"/>
                  <a:pt x="84" y="122"/>
                </a:cubicBezTo>
                <a:cubicBezTo>
                  <a:pt x="84" y="122"/>
                  <a:pt x="84" y="122"/>
                  <a:pt x="84" y="122"/>
                </a:cubicBezTo>
                <a:cubicBezTo>
                  <a:pt x="83" y="122"/>
                  <a:pt x="83" y="122"/>
                  <a:pt x="83" y="122"/>
                </a:cubicBezTo>
                <a:cubicBezTo>
                  <a:pt x="82" y="122"/>
                  <a:pt x="82" y="122"/>
                  <a:pt x="82" y="122"/>
                </a:cubicBezTo>
                <a:cubicBezTo>
                  <a:pt x="82" y="122"/>
                  <a:pt x="82" y="122"/>
                  <a:pt x="82" y="122"/>
                </a:cubicBezTo>
                <a:cubicBezTo>
                  <a:pt x="78" y="122"/>
                  <a:pt x="75" y="122"/>
                  <a:pt x="71" y="123"/>
                </a:cubicBezTo>
                <a:cubicBezTo>
                  <a:pt x="71" y="123"/>
                  <a:pt x="71" y="123"/>
                  <a:pt x="71" y="123"/>
                </a:cubicBezTo>
                <a:cubicBezTo>
                  <a:pt x="71" y="123"/>
                  <a:pt x="71" y="123"/>
                  <a:pt x="71" y="123"/>
                </a:cubicBezTo>
                <a:cubicBezTo>
                  <a:pt x="67" y="125"/>
                  <a:pt x="63" y="128"/>
                  <a:pt x="62" y="132"/>
                </a:cubicBezTo>
                <a:cubicBezTo>
                  <a:pt x="61" y="132"/>
                  <a:pt x="60" y="132"/>
                  <a:pt x="60" y="132"/>
                </a:cubicBezTo>
                <a:cubicBezTo>
                  <a:pt x="59" y="131"/>
                  <a:pt x="58" y="131"/>
                  <a:pt x="58" y="130"/>
                </a:cubicBezTo>
                <a:cubicBezTo>
                  <a:pt x="58" y="129"/>
                  <a:pt x="58" y="129"/>
                  <a:pt x="58" y="128"/>
                </a:cubicBezTo>
                <a:cubicBezTo>
                  <a:pt x="58" y="128"/>
                  <a:pt x="58" y="128"/>
                  <a:pt x="58" y="128"/>
                </a:cubicBezTo>
                <a:cubicBezTo>
                  <a:pt x="58" y="128"/>
                  <a:pt x="58" y="128"/>
                  <a:pt x="58" y="128"/>
                </a:cubicBezTo>
                <a:cubicBezTo>
                  <a:pt x="57" y="128"/>
                  <a:pt x="57" y="128"/>
                  <a:pt x="57" y="128"/>
                </a:cubicBezTo>
                <a:cubicBezTo>
                  <a:pt x="57" y="127"/>
                  <a:pt x="57" y="126"/>
                  <a:pt x="57" y="125"/>
                </a:cubicBezTo>
                <a:cubicBezTo>
                  <a:pt x="57" y="124"/>
                  <a:pt x="57" y="124"/>
                  <a:pt x="57" y="123"/>
                </a:cubicBezTo>
                <a:cubicBezTo>
                  <a:pt x="58" y="122"/>
                  <a:pt x="58" y="121"/>
                  <a:pt x="59" y="120"/>
                </a:cubicBezTo>
                <a:cubicBezTo>
                  <a:pt x="59" y="120"/>
                  <a:pt x="59" y="120"/>
                  <a:pt x="59" y="120"/>
                </a:cubicBezTo>
                <a:cubicBezTo>
                  <a:pt x="59" y="120"/>
                  <a:pt x="59" y="120"/>
                  <a:pt x="59" y="120"/>
                </a:cubicBezTo>
                <a:cubicBezTo>
                  <a:pt x="59" y="120"/>
                  <a:pt x="59" y="120"/>
                  <a:pt x="59" y="119"/>
                </a:cubicBezTo>
                <a:cubicBezTo>
                  <a:pt x="59" y="119"/>
                  <a:pt x="60" y="119"/>
                  <a:pt x="61" y="119"/>
                </a:cubicBezTo>
                <a:cubicBezTo>
                  <a:pt x="62" y="118"/>
                  <a:pt x="62" y="118"/>
                  <a:pt x="63" y="117"/>
                </a:cubicBezTo>
                <a:cubicBezTo>
                  <a:pt x="63" y="116"/>
                  <a:pt x="63" y="116"/>
                  <a:pt x="63" y="116"/>
                </a:cubicBezTo>
                <a:cubicBezTo>
                  <a:pt x="63" y="115"/>
                  <a:pt x="63" y="115"/>
                  <a:pt x="63" y="115"/>
                </a:cubicBezTo>
                <a:cubicBezTo>
                  <a:pt x="60" y="114"/>
                  <a:pt x="59" y="111"/>
                  <a:pt x="59" y="109"/>
                </a:cubicBezTo>
                <a:cubicBezTo>
                  <a:pt x="56" y="109"/>
                  <a:pt x="56" y="109"/>
                  <a:pt x="56" y="109"/>
                </a:cubicBezTo>
                <a:cubicBezTo>
                  <a:pt x="56" y="113"/>
                  <a:pt x="56" y="113"/>
                  <a:pt x="56" y="113"/>
                </a:cubicBezTo>
                <a:cubicBezTo>
                  <a:pt x="55" y="113"/>
                  <a:pt x="54" y="113"/>
                  <a:pt x="53" y="113"/>
                </a:cubicBezTo>
                <a:cubicBezTo>
                  <a:pt x="52" y="113"/>
                  <a:pt x="52" y="113"/>
                  <a:pt x="51" y="113"/>
                </a:cubicBezTo>
                <a:cubicBezTo>
                  <a:pt x="51" y="112"/>
                  <a:pt x="51" y="112"/>
                  <a:pt x="51" y="112"/>
                </a:cubicBezTo>
                <a:cubicBezTo>
                  <a:pt x="52" y="111"/>
                  <a:pt x="53" y="111"/>
                  <a:pt x="54" y="111"/>
                </a:cubicBezTo>
                <a:cubicBezTo>
                  <a:pt x="55" y="110"/>
                  <a:pt x="55" y="110"/>
                  <a:pt x="55" y="110"/>
                </a:cubicBezTo>
                <a:cubicBezTo>
                  <a:pt x="55" y="110"/>
                  <a:pt x="55" y="110"/>
                  <a:pt x="55" y="110"/>
                </a:cubicBezTo>
                <a:cubicBezTo>
                  <a:pt x="55" y="109"/>
                  <a:pt x="55" y="109"/>
                  <a:pt x="55" y="109"/>
                </a:cubicBezTo>
                <a:cubicBezTo>
                  <a:pt x="53" y="109"/>
                  <a:pt x="53" y="109"/>
                  <a:pt x="53" y="109"/>
                </a:cubicBezTo>
                <a:cubicBezTo>
                  <a:pt x="53" y="109"/>
                  <a:pt x="53" y="109"/>
                  <a:pt x="53" y="109"/>
                </a:cubicBezTo>
                <a:cubicBezTo>
                  <a:pt x="52" y="109"/>
                  <a:pt x="51" y="110"/>
                  <a:pt x="50" y="110"/>
                </a:cubicBezTo>
                <a:cubicBezTo>
                  <a:pt x="46" y="112"/>
                  <a:pt x="42" y="113"/>
                  <a:pt x="39" y="115"/>
                </a:cubicBezTo>
                <a:cubicBezTo>
                  <a:pt x="37" y="116"/>
                  <a:pt x="34" y="117"/>
                  <a:pt x="32" y="118"/>
                </a:cubicBezTo>
                <a:cubicBezTo>
                  <a:pt x="32" y="118"/>
                  <a:pt x="32" y="118"/>
                  <a:pt x="32" y="118"/>
                </a:cubicBezTo>
                <a:cubicBezTo>
                  <a:pt x="31" y="118"/>
                  <a:pt x="31" y="118"/>
                  <a:pt x="31" y="118"/>
                </a:cubicBezTo>
                <a:cubicBezTo>
                  <a:pt x="30" y="119"/>
                  <a:pt x="30" y="119"/>
                  <a:pt x="30" y="119"/>
                </a:cubicBezTo>
                <a:cubicBezTo>
                  <a:pt x="30" y="119"/>
                  <a:pt x="30" y="119"/>
                  <a:pt x="30" y="119"/>
                </a:cubicBezTo>
                <a:cubicBezTo>
                  <a:pt x="23" y="122"/>
                  <a:pt x="17" y="127"/>
                  <a:pt x="10" y="132"/>
                </a:cubicBezTo>
                <a:cubicBezTo>
                  <a:pt x="10" y="132"/>
                  <a:pt x="10" y="132"/>
                  <a:pt x="9" y="132"/>
                </a:cubicBezTo>
                <a:cubicBezTo>
                  <a:pt x="8" y="131"/>
                  <a:pt x="8" y="130"/>
                  <a:pt x="7" y="129"/>
                </a:cubicBezTo>
                <a:cubicBezTo>
                  <a:pt x="6" y="128"/>
                  <a:pt x="5" y="127"/>
                  <a:pt x="3" y="126"/>
                </a:cubicBezTo>
                <a:cubicBezTo>
                  <a:pt x="3" y="126"/>
                  <a:pt x="3" y="126"/>
                  <a:pt x="3" y="126"/>
                </a:cubicBezTo>
                <a:cubicBezTo>
                  <a:pt x="3" y="126"/>
                  <a:pt x="3" y="126"/>
                  <a:pt x="3" y="126"/>
                </a:cubicBezTo>
                <a:cubicBezTo>
                  <a:pt x="3" y="126"/>
                  <a:pt x="2" y="126"/>
                  <a:pt x="2" y="127"/>
                </a:cubicBezTo>
                <a:cubicBezTo>
                  <a:pt x="1" y="127"/>
                  <a:pt x="1" y="128"/>
                  <a:pt x="1" y="128"/>
                </a:cubicBezTo>
                <a:cubicBezTo>
                  <a:pt x="1" y="129"/>
                  <a:pt x="1" y="129"/>
                  <a:pt x="1" y="130"/>
                </a:cubicBezTo>
                <a:cubicBezTo>
                  <a:pt x="3" y="132"/>
                  <a:pt x="5" y="135"/>
                  <a:pt x="7" y="137"/>
                </a:cubicBezTo>
                <a:cubicBezTo>
                  <a:pt x="9" y="139"/>
                  <a:pt x="10" y="141"/>
                  <a:pt x="11" y="144"/>
                </a:cubicBezTo>
                <a:cubicBezTo>
                  <a:pt x="11" y="144"/>
                  <a:pt x="11" y="144"/>
                  <a:pt x="11" y="144"/>
                </a:cubicBezTo>
                <a:cubicBezTo>
                  <a:pt x="11" y="144"/>
                  <a:pt x="11" y="144"/>
                  <a:pt x="11" y="144"/>
                </a:cubicBezTo>
                <a:cubicBezTo>
                  <a:pt x="13" y="148"/>
                  <a:pt x="15" y="152"/>
                  <a:pt x="15" y="156"/>
                </a:cubicBezTo>
                <a:cubicBezTo>
                  <a:pt x="15" y="156"/>
                  <a:pt x="15" y="157"/>
                  <a:pt x="15" y="157"/>
                </a:cubicBezTo>
                <a:cubicBezTo>
                  <a:pt x="3" y="157"/>
                  <a:pt x="3" y="157"/>
                  <a:pt x="3" y="157"/>
                </a:cubicBezTo>
                <a:cubicBezTo>
                  <a:pt x="1" y="159"/>
                  <a:pt x="1" y="159"/>
                  <a:pt x="1" y="159"/>
                </a:cubicBezTo>
                <a:cubicBezTo>
                  <a:pt x="1" y="159"/>
                  <a:pt x="1" y="159"/>
                  <a:pt x="1" y="159"/>
                </a:cubicBezTo>
                <a:cubicBezTo>
                  <a:pt x="0" y="159"/>
                  <a:pt x="0" y="159"/>
                  <a:pt x="0" y="159"/>
                </a:cubicBezTo>
                <a:cubicBezTo>
                  <a:pt x="0" y="159"/>
                  <a:pt x="0" y="160"/>
                  <a:pt x="0" y="160"/>
                </a:cubicBezTo>
                <a:cubicBezTo>
                  <a:pt x="0" y="162"/>
                  <a:pt x="1" y="163"/>
                  <a:pt x="1" y="163"/>
                </a:cubicBezTo>
                <a:cubicBezTo>
                  <a:pt x="1" y="163"/>
                  <a:pt x="1" y="163"/>
                  <a:pt x="1" y="163"/>
                </a:cubicBezTo>
                <a:cubicBezTo>
                  <a:pt x="7" y="163"/>
                  <a:pt x="7" y="163"/>
                  <a:pt x="7" y="163"/>
                </a:cubicBezTo>
                <a:cubicBezTo>
                  <a:pt x="15" y="163"/>
                  <a:pt x="23" y="163"/>
                  <a:pt x="31" y="163"/>
                </a:cubicBezTo>
                <a:cubicBezTo>
                  <a:pt x="32" y="163"/>
                  <a:pt x="32" y="163"/>
                  <a:pt x="32" y="163"/>
                </a:cubicBezTo>
                <a:cubicBezTo>
                  <a:pt x="35" y="163"/>
                  <a:pt x="37" y="163"/>
                  <a:pt x="39" y="163"/>
                </a:cubicBezTo>
                <a:cubicBezTo>
                  <a:pt x="40" y="163"/>
                  <a:pt x="40" y="163"/>
                  <a:pt x="40" y="163"/>
                </a:cubicBezTo>
                <a:cubicBezTo>
                  <a:pt x="43" y="163"/>
                  <a:pt x="47" y="163"/>
                  <a:pt x="50" y="163"/>
                </a:cubicBezTo>
                <a:cubicBezTo>
                  <a:pt x="51" y="163"/>
                  <a:pt x="51" y="163"/>
                  <a:pt x="51" y="163"/>
                </a:cubicBezTo>
                <a:cubicBezTo>
                  <a:pt x="53" y="163"/>
                  <a:pt x="55" y="163"/>
                  <a:pt x="57" y="163"/>
                </a:cubicBezTo>
                <a:cubicBezTo>
                  <a:pt x="58" y="163"/>
                  <a:pt x="58" y="163"/>
                  <a:pt x="58" y="163"/>
                </a:cubicBezTo>
                <a:cubicBezTo>
                  <a:pt x="58" y="163"/>
                  <a:pt x="58" y="163"/>
                  <a:pt x="58" y="163"/>
                </a:cubicBezTo>
                <a:cubicBezTo>
                  <a:pt x="65" y="163"/>
                  <a:pt x="73" y="163"/>
                  <a:pt x="80" y="162"/>
                </a:cubicBezTo>
                <a:cubicBezTo>
                  <a:pt x="80" y="162"/>
                  <a:pt x="80" y="162"/>
                  <a:pt x="80" y="162"/>
                </a:cubicBezTo>
                <a:cubicBezTo>
                  <a:pt x="81" y="162"/>
                  <a:pt x="81" y="162"/>
                  <a:pt x="82" y="162"/>
                </a:cubicBezTo>
                <a:cubicBezTo>
                  <a:pt x="82" y="163"/>
                  <a:pt x="82" y="163"/>
                  <a:pt x="82" y="163"/>
                </a:cubicBezTo>
                <a:cubicBezTo>
                  <a:pt x="82" y="163"/>
                  <a:pt x="82" y="163"/>
                  <a:pt x="82" y="163"/>
                </a:cubicBezTo>
                <a:cubicBezTo>
                  <a:pt x="84" y="163"/>
                  <a:pt x="84" y="163"/>
                  <a:pt x="84" y="163"/>
                </a:cubicBezTo>
                <a:cubicBezTo>
                  <a:pt x="84" y="163"/>
                  <a:pt x="84" y="163"/>
                  <a:pt x="84" y="163"/>
                </a:cubicBezTo>
                <a:cubicBezTo>
                  <a:pt x="100" y="163"/>
                  <a:pt x="116" y="163"/>
                  <a:pt x="133" y="162"/>
                </a:cubicBezTo>
                <a:cubicBezTo>
                  <a:pt x="133" y="162"/>
                  <a:pt x="133" y="162"/>
                  <a:pt x="133" y="162"/>
                </a:cubicBezTo>
                <a:cubicBezTo>
                  <a:pt x="141" y="162"/>
                  <a:pt x="150" y="162"/>
                  <a:pt x="158" y="162"/>
                </a:cubicBezTo>
                <a:cubicBezTo>
                  <a:pt x="159" y="162"/>
                  <a:pt x="159" y="162"/>
                  <a:pt x="160" y="162"/>
                </a:cubicBezTo>
                <a:cubicBezTo>
                  <a:pt x="161" y="162"/>
                  <a:pt x="161" y="162"/>
                  <a:pt x="161" y="162"/>
                </a:cubicBezTo>
                <a:cubicBezTo>
                  <a:pt x="162" y="162"/>
                  <a:pt x="163" y="162"/>
                  <a:pt x="163" y="162"/>
                </a:cubicBezTo>
                <a:cubicBezTo>
                  <a:pt x="164" y="162"/>
                  <a:pt x="164" y="162"/>
                  <a:pt x="164" y="162"/>
                </a:cubicBezTo>
                <a:cubicBezTo>
                  <a:pt x="164" y="162"/>
                  <a:pt x="164" y="162"/>
                  <a:pt x="164" y="162"/>
                </a:cubicBezTo>
                <a:cubicBezTo>
                  <a:pt x="176" y="162"/>
                  <a:pt x="187" y="162"/>
                  <a:pt x="198" y="162"/>
                </a:cubicBezTo>
                <a:cubicBezTo>
                  <a:pt x="199" y="162"/>
                  <a:pt x="199" y="162"/>
                  <a:pt x="199" y="162"/>
                </a:cubicBezTo>
                <a:cubicBezTo>
                  <a:pt x="201" y="162"/>
                  <a:pt x="203" y="162"/>
                  <a:pt x="205" y="162"/>
                </a:cubicBezTo>
                <a:cubicBezTo>
                  <a:pt x="206" y="162"/>
                  <a:pt x="206" y="162"/>
                  <a:pt x="206" y="162"/>
                </a:cubicBezTo>
                <a:cubicBezTo>
                  <a:pt x="213" y="162"/>
                  <a:pt x="220" y="162"/>
                  <a:pt x="226" y="162"/>
                </a:cubicBezTo>
                <a:cubicBezTo>
                  <a:pt x="226" y="162"/>
                  <a:pt x="226" y="162"/>
                  <a:pt x="226" y="162"/>
                </a:cubicBezTo>
                <a:cubicBezTo>
                  <a:pt x="226" y="161"/>
                  <a:pt x="226" y="161"/>
                  <a:pt x="226" y="161"/>
                </a:cubicBezTo>
                <a:cubicBezTo>
                  <a:pt x="227" y="161"/>
                  <a:pt x="227" y="161"/>
                  <a:pt x="227" y="161"/>
                </a:cubicBezTo>
                <a:cubicBezTo>
                  <a:pt x="227" y="161"/>
                  <a:pt x="227" y="161"/>
                  <a:pt x="227" y="161"/>
                </a:cubicBezTo>
                <a:cubicBezTo>
                  <a:pt x="227" y="161"/>
                  <a:pt x="228" y="162"/>
                  <a:pt x="228" y="162"/>
                </a:cubicBezTo>
                <a:cubicBezTo>
                  <a:pt x="229" y="162"/>
                  <a:pt x="230" y="163"/>
                  <a:pt x="231" y="163"/>
                </a:cubicBezTo>
                <a:cubicBezTo>
                  <a:pt x="231" y="163"/>
                  <a:pt x="231" y="163"/>
                  <a:pt x="231" y="163"/>
                </a:cubicBezTo>
                <a:cubicBezTo>
                  <a:pt x="231" y="163"/>
                  <a:pt x="232" y="162"/>
                  <a:pt x="233" y="162"/>
                </a:cubicBezTo>
                <a:cubicBezTo>
                  <a:pt x="270" y="162"/>
                  <a:pt x="270" y="162"/>
                  <a:pt x="270" y="162"/>
                </a:cubicBezTo>
                <a:cubicBezTo>
                  <a:pt x="287" y="162"/>
                  <a:pt x="287" y="162"/>
                  <a:pt x="287" y="162"/>
                </a:cubicBezTo>
                <a:cubicBezTo>
                  <a:pt x="354" y="161"/>
                  <a:pt x="354" y="161"/>
                  <a:pt x="354" y="161"/>
                </a:cubicBezTo>
                <a:cubicBezTo>
                  <a:pt x="361" y="161"/>
                  <a:pt x="361" y="161"/>
                  <a:pt x="361" y="161"/>
                </a:cubicBezTo>
                <a:cubicBezTo>
                  <a:pt x="361" y="162"/>
                  <a:pt x="361" y="162"/>
                  <a:pt x="361" y="162"/>
                </a:cubicBezTo>
                <a:cubicBezTo>
                  <a:pt x="362" y="162"/>
                  <a:pt x="362" y="162"/>
                  <a:pt x="362" y="162"/>
                </a:cubicBezTo>
                <a:cubicBezTo>
                  <a:pt x="363" y="162"/>
                  <a:pt x="363" y="162"/>
                  <a:pt x="363" y="162"/>
                </a:cubicBezTo>
                <a:cubicBezTo>
                  <a:pt x="363" y="161"/>
                  <a:pt x="363" y="161"/>
                  <a:pt x="363" y="161"/>
                </a:cubicBezTo>
                <a:cubicBezTo>
                  <a:pt x="366" y="161"/>
                  <a:pt x="369" y="161"/>
                  <a:pt x="372" y="161"/>
                </a:cubicBezTo>
                <a:cubicBezTo>
                  <a:pt x="372" y="161"/>
                  <a:pt x="372" y="161"/>
                  <a:pt x="372" y="161"/>
                </a:cubicBezTo>
                <a:cubicBezTo>
                  <a:pt x="373" y="161"/>
                  <a:pt x="373" y="161"/>
                  <a:pt x="373" y="161"/>
                </a:cubicBezTo>
                <a:cubicBezTo>
                  <a:pt x="374" y="161"/>
                  <a:pt x="374" y="161"/>
                  <a:pt x="374" y="161"/>
                </a:cubicBezTo>
                <a:cubicBezTo>
                  <a:pt x="374" y="161"/>
                  <a:pt x="374" y="161"/>
                  <a:pt x="374" y="161"/>
                </a:cubicBezTo>
                <a:cubicBezTo>
                  <a:pt x="379" y="161"/>
                  <a:pt x="385" y="161"/>
                  <a:pt x="390" y="161"/>
                </a:cubicBezTo>
                <a:cubicBezTo>
                  <a:pt x="391" y="161"/>
                  <a:pt x="391" y="161"/>
                  <a:pt x="391" y="161"/>
                </a:cubicBezTo>
                <a:cubicBezTo>
                  <a:pt x="395" y="161"/>
                  <a:pt x="399" y="161"/>
                  <a:pt x="403" y="161"/>
                </a:cubicBezTo>
                <a:cubicBezTo>
                  <a:pt x="404" y="161"/>
                  <a:pt x="404" y="161"/>
                  <a:pt x="404" y="161"/>
                </a:cubicBezTo>
                <a:cubicBezTo>
                  <a:pt x="405" y="161"/>
                  <a:pt x="407" y="161"/>
                  <a:pt x="408" y="161"/>
                </a:cubicBezTo>
                <a:cubicBezTo>
                  <a:pt x="415" y="161"/>
                  <a:pt x="423" y="161"/>
                  <a:pt x="430" y="161"/>
                </a:cubicBezTo>
                <a:cubicBezTo>
                  <a:pt x="430" y="159"/>
                  <a:pt x="430" y="159"/>
                  <a:pt x="430" y="159"/>
                </a:cubicBezTo>
                <a:cubicBezTo>
                  <a:pt x="423" y="159"/>
                  <a:pt x="415" y="159"/>
                  <a:pt x="408" y="159"/>
                </a:cubicBezTo>
                <a:cubicBezTo>
                  <a:pt x="407" y="159"/>
                  <a:pt x="405" y="159"/>
                  <a:pt x="404" y="159"/>
                </a:cubicBezTo>
                <a:cubicBezTo>
                  <a:pt x="404" y="157"/>
                  <a:pt x="404" y="157"/>
                  <a:pt x="404" y="157"/>
                </a:cubicBezTo>
                <a:cubicBezTo>
                  <a:pt x="405" y="157"/>
                  <a:pt x="405" y="157"/>
                  <a:pt x="406" y="157"/>
                </a:cubicBezTo>
                <a:cubicBezTo>
                  <a:pt x="406" y="157"/>
                  <a:pt x="407" y="156"/>
                  <a:pt x="408" y="155"/>
                </a:cubicBezTo>
                <a:cubicBezTo>
                  <a:pt x="408" y="155"/>
                  <a:pt x="408" y="155"/>
                  <a:pt x="408" y="155"/>
                </a:cubicBezTo>
                <a:cubicBezTo>
                  <a:pt x="408" y="154"/>
                  <a:pt x="408" y="154"/>
                  <a:pt x="408" y="154"/>
                </a:cubicBezTo>
                <a:cubicBezTo>
                  <a:pt x="407" y="153"/>
                  <a:pt x="405" y="152"/>
                  <a:pt x="404" y="151"/>
                </a:cubicBezTo>
                <a:cubicBezTo>
                  <a:pt x="404" y="149"/>
                  <a:pt x="404" y="149"/>
                  <a:pt x="404" y="149"/>
                </a:cubicBezTo>
                <a:cubicBezTo>
                  <a:pt x="409" y="153"/>
                  <a:pt x="414" y="157"/>
                  <a:pt x="421" y="157"/>
                </a:cubicBezTo>
                <a:cubicBezTo>
                  <a:pt x="430" y="157"/>
                  <a:pt x="430" y="157"/>
                  <a:pt x="430" y="157"/>
                </a:cubicBezTo>
                <a:cubicBezTo>
                  <a:pt x="430" y="155"/>
                  <a:pt x="430" y="155"/>
                  <a:pt x="430" y="155"/>
                </a:cubicBezTo>
                <a:cubicBezTo>
                  <a:pt x="421" y="155"/>
                  <a:pt x="421" y="155"/>
                  <a:pt x="421" y="155"/>
                </a:cubicBezTo>
                <a:cubicBezTo>
                  <a:pt x="421" y="155"/>
                  <a:pt x="421" y="155"/>
                  <a:pt x="421" y="155"/>
                </a:cubicBezTo>
                <a:cubicBezTo>
                  <a:pt x="414" y="155"/>
                  <a:pt x="409" y="151"/>
                  <a:pt x="404" y="146"/>
                </a:cubicBezTo>
                <a:cubicBezTo>
                  <a:pt x="404" y="146"/>
                  <a:pt x="404" y="146"/>
                  <a:pt x="404" y="146"/>
                </a:cubicBezTo>
                <a:cubicBezTo>
                  <a:pt x="404" y="146"/>
                  <a:pt x="404" y="146"/>
                  <a:pt x="404" y="146"/>
                </a:cubicBezTo>
                <a:cubicBezTo>
                  <a:pt x="402" y="144"/>
                  <a:pt x="402" y="144"/>
                  <a:pt x="402" y="144"/>
                </a:cubicBezTo>
                <a:cubicBezTo>
                  <a:pt x="402" y="144"/>
                  <a:pt x="402" y="144"/>
                  <a:pt x="402" y="144"/>
                </a:cubicBezTo>
                <a:cubicBezTo>
                  <a:pt x="402" y="144"/>
                  <a:pt x="402" y="143"/>
                  <a:pt x="401" y="143"/>
                </a:cubicBezTo>
                <a:cubicBezTo>
                  <a:pt x="398" y="139"/>
                  <a:pt x="395" y="135"/>
                  <a:pt x="391" y="131"/>
                </a:cubicBezTo>
                <a:cubicBezTo>
                  <a:pt x="391" y="131"/>
                  <a:pt x="391" y="131"/>
                  <a:pt x="391" y="131"/>
                </a:cubicBezTo>
                <a:cubicBezTo>
                  <a:pt x="391" y="131"/>
                  <a:pt x="391" y="131"/>
                  <a:pt x="391" y="131"/>
                </a:cubicBezTo>
                <a:cubicBezTo>
                  <a:pt x="389" y="129"/>
                  <a:pt x="389" y="129"/>
                  <a:pt x="389" y="129"/>
                </a:cubicBezTo>
                <a:cubicBezTo>
                  <a:pt x="389" y="129"/>
                  <a:pt x="389" y="129"/>
                  <a:pt x="389" y="129"/>
                </a:cubicBezTo>
                <a:cubicBezTo>
                  <a:pt x="384" y="125"/>
                  <a:pt x="379" y="120"/>
                  <a:pt x="373" y="116"/>
                </a:cubicBezTo>
                <a:cubicBezTo>
                  <a:pt x="370" y="113"/>
                  <a:pt x="367" y="111"/>
                  <a:pt x="364" y="109"/>
                </a:cubicBezTo>
              </a:path>
            </a:pathLst>
          </a:custGeom>
          <a:solidFill>
            <a:srgbClr val="E8888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39" name="PA_任意多边形 1471"/>
          <p:cNvSpPr>
            <a:spLocks noEditPoints="1"/>
          </p:cNvSpPr>
          <p:nvPr>
            <p:custDataLst>
              <p:tags r:id="rId204"/>
            </p:custDataLst>
          </p:nvPr>
        </p:nvSpPr>
        <p:spPr bwMode="auto">
          <a:xfrm>
            <a:off x="2997200" y="6665913"/>
            <a:ext cx="3108325" cy="131763"/>
          </a:xfrm>
          <a:custGeom>
            <a:avLst/>
            <a:gdLst>
              <a:gd name="T0" fmla="*/ 337 w 1293"/>
              <a:gd name="T1" fmla="*/ 55 h 55"/>
              <a:gd name="T2" fmla="*/ 1203 w 1293"/>
              <a:gd name="T3" fmla="*/ 51 h 55"/>
              <a:gd name="T4" fmla="*/ 1280 w 1293"/>
              <a:gd name="T5" fmla="*/ 46 h 55"/>
              <a:gd name="T6" fmla="*/ 864 w 1293"/>
              <a:gd name="T7" fmla="*/ 42 h 55"/>
              <a:gd name="T8" fmla="*/ 233 w 1293"/>
              <a:gd name="T9" fmla="*/ 55 h 55"/>
              <a:gd name="T10" fmla="*/ 1287 w 1293"/>
              <a:gd name="T11" fmla="*/ 38 h 55"/>
              <a:gd name="T12" fmla="*/ 1282 w 1293"/>
              <a:gd name="T13" fmla="*/ 40 h 55"/>
              <a:gd name="T14" fmla="*/ 1009 w 1293"/>
              <a:gd name="T15" fmla="*/ 32 h 55"/>
              <a:gd name="T16" fmla="*/ 67 w 1293"/>
              <a:gd name="T17" fmla="*/ 39 h 55"/>
              <a:gd name="T18" fmla="*/ 39 w 1293"/>
              <a:gd name="T19" fmla="*/ 35 h 55"/>
              <a:gd name="T20" fmla="*/ 48 w 1293"/>
              <a:gd name="T21" fmla="*/ 36 h 55"/>
              <a:gd name="T22" fmla="*/ 15 w 1293"/>
              <a:gd name="T23" fmla="*/ 6 h 55"/>
              <a:gd name="T24" fmla="*/ 15 w 1293"/>
              <a:gd name="T25" fmla="*/ 36 h 55"/>
              <a:gd name="T26" fmla="*/ 8 w 1293"/>
              <a:gd name="T27" fmla="*/ 7 h 55"/>
              <a:gd name="T28" fmla="*/ 16 w 1293"/>
              <a:gd name="T29" fmla="*/ 20 h 55"/>
              <a:gd name="T30" fmla="*/ 21 w 1293"/>
              <a:gd name="T31" fmla="*/ 44 h 55"/>
              <a:gd name="T32" fmla="*/ 11 w 1293"/>
              <a:gd name="T33" fmla="*/ 52 h 55"/>
              <a:gd name="T34" fmla="*/ 56 w 1293"/>
              <a:gd name="T35" fmla="*/ 39 h 55"/>
              <a:gd name="T36" fmla="*/ 85 w 1293"/>
              <a:gd name="T37" fmla="*/ 45 h 55"/>
              <a:gd name="T38" fmla="*/ 22 w 1293"/>
              <a:gd name="T39" fmla="*/ 33 h 55"/>
              <a:gd name="T40" fmla="*/ 67 w 1293"/>
              <a:gd name="T41" fmla="*/ 0 h 55"/>
              <a:gd name="T42" fmla="*/ 83 w 1293"/>
              <a:gd name="T43" fmla="*/ 20 h 55"/>
              <a:gd name="T44" fmla="*/ 51 w 1293"/>
              <a:gd name="T45" fmla="*/ 3 h 55"/>
              <a:gd name="T46" fmla="*/ 113 w 1293"/>
              <a:gd name="T47" fmla="*/ 48 h 55"/>
              <a:gd name="T48" fmla="*/ 109 w 1293"/>
              <a:gd name="T49" fmla="*/ 20 h 55"/>
              <a:gd name="T50" fmla="*/ 133 w 1293"/>
              <a:gd name="T51" fmla="*/ 51 h 55"/>
              <a:gd name="T52" fmla="*/ 162 w 1293"/>
              <a:gd name="T53" fmla="*/ 39 h 55"/>
              <a:gd name="T54" fmla="*/ 366 w 1293"/>
              <a:gd name="T55" fmla="*/ 33 h 55"/>
              <a:gd name="T56" fmla="*/ 360 w 1293"/>
              <a:gd name="T57" fmla="*/ 30 h 55"/>
              <a:gd name="T58" fmla="*/ 373 w 1293"/>
              <a:gd name="T59" fmla="*/ 11 h 55"/>
              <a:gd name="T60" fmla="*/ 364 w 1293"/>
              <a:gd name="T61" fmla="*/ 15 h 55"/>
              <a:gd name="T62" fmla="*/ 312 w 1293"/>
              <a:gd name="T63" fmla="*/ 17 h 55"/>
              <a:gd name="T64" fmla="*/ 373 w 1293"/>
              <a:gd name="T65" fmla="*/ 42 h 55"/>
              <a:gd name="T66" fmla="*/ 414 w 1293"/>
              <a:gd name="T67" fmla="*/ 46 h 55"/>
              <a:gd name="T68" fmla="*/ 406 w 1293"/>
              <a:gd name="T69" fmla="*/ 31 h 55"/>
              <a:gd name="T70" fmla="*/ 403 w 1293"/>
              <a:gd name="T71" fmla="*/ 9 h 55"/>
              <a:gd name="T72" fmla="*/ 911 w 1293"/>
              <a:gd name="T73" fmla="*/ 42 h 55"/>
              <a:gd name="T74" fmla="*/ 911 w 1293"/>
              <a:gd name="T75" fmla="*/ 38 h 55"/>
              <a:gd name="T76" fmla="*/ 1009 w 1293"/>
              <a:gd name="T77" fmla="*/ 11 h 55"/>
              <a:gd name="T78" fmla="*/ 1119 w 1293"/>
              <a:gd name="T79" fmla="*/ 49 h 55"/>
              <a:gd name="T80" fmla="*/ 1134 w 1293"/>
              <a:gd name="T81" fmla="*/ 41 h 55"/>
              <a:gd name="T82" fmla="*/ 1217 w 1293"/>
              <a:gd name="T83" fmla="*/ 33 h 55"/>
              <a:gd name="T84" fmla="*/ 1166 w 1293"/>
              <a:gd name="T85" fmla="*/ 30 h 55"/>
              <a:gd name="T86" fmla="*/ 1209 w 1293"/>
              <a:gd name="T87" fmla="*/ 32 h 55"/>
              <a:gd name="T88" fmla="*/ 1195 w 1293"/>
              <a:gd name="T89" fmla="*/ 26 h 55"/>
              <a:gd name="T90" fmla="*/ 1097 w 1293"/>
              <a:gd name="T91" fmla="*/ 47 h 55"/>
              <a:gd name="T92" fmla="*/ 1159 w 1293"/>
              <a:gd name="T93" fmla="*/ 19 h 55"/>
              <a:gd name="T94" fmla="*/ 1210 w 1293"/>
              <a:gd name="T95" fmla="*/ 13 h 55"/>
              <a:gd name="T96" fmla="*/ 1246 w 1293"/>
              <a:gd name="T97" fmla="*/ 8 h 55"/>
              <a:gd name="T98" fmla="*/ 1222 w 1293"/>
              <a:gd name="T99" fmla="*/ 28 h 55"/>
              <a:gd name="T100" fmla="*/ 1116 w 1293"/>
              <a:gd name="T101" fmla="*/ 24 h 55"/>
              <a:gd name="T102" fmla="*/ 1177 w 1293"/>
              <a:gd name="T103" fmla="*/ 3 h 55"/>
              <a:gd name="T104" fmla="*/ 1254 w 1293"/>
              <a:gd name="T105" fmla="*/ 0 h 55"/>
              <a:gd name="T106" fmla="*/ 1219 w 1293"/>
              <a:gd name="T107" fmla="*/ 0 h 55"/>
              <a:gd name="T108" fmla="*/ 1223 w 1293"/>
              <a:gd name="T109" fmla="*/ 21 h 55"/>
              <a:gd name="T110" fmla="*/ 1116 w 1293"/>
              <a:gd name="T111" fmla="*/ 2 h 55"/>
              <a:gd name="T112" fmla="*/ 1076 w 1293"/>
              <a:gd name="T113" fmla="*/ 16 h 55"/>
              <a:gd name="T114" fmla="*/ 1095 w 1293"/>
              <a:gd name="T115" fmla="*/ 37 h 55"/>
              <a:gd name="T116" fmla="*/ 1167 w 1293"/>
              <a:gd name="T117" fmla="*/ 49 h 55"/>
              <a:gd name="T118" fmla="*/ 1163 w 1293"/>
              <a:gd name="T119" fmla="*/ 50 h 55"/>
              <a:gd name="T120" fmla="*/ 1201 w 1293"/>
              <a:gd name="T121" fmla="*/ 42 h 55"/>
              <a:gd name="T122" fmla="*/ 1231 w 1293"/>
              <a:gd name="T123" fmla="*/ 55 h 55"/>
              <a:gd name="T124" fmla="*/ 1235 w 1293"/>
              <a:gd name="T125" fmla="*/ 11 h 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293" h="55">
                <a:moveTo>
                  <a:pt x="431" y="52"/>
                </a:moveTo>
                <a:cubicBezTo>
                  <a:pt x="428" y="53"/>
                  <a:pt x="424" y="54"/>
                  <a:pt x="421" y="55"/>
                </a:cubicBezTo>
                <a:cubicBezTo>
                  <a:pt x="427" y="55"/>
                  <a:pt x="427" y="55"/>
                  <a:pt x="427" y="55"/>
                </a:cubicBezTo>
                <a:cubicBezTo>
                  <a:pt x="429" y="54"/>
                  <a:pt x="430" y="54"/>
                  <a:pt x="431" y="54"/>
                </a:cubicBezTo>
                <a:cubicBezTo>
                  <a:pt x="431" y="52"/>
                  <a:pt x="431" y="52"/>
                  <a:pt x="431" y="52"/>
                </a:cubicBezTo>
                <a:moveTo>
                  <a:pt x="431" y="49"/>
                </a:moveTo>
                <a:cubicBezTo>
                  <a:pt x="425" y="50"/>
                  <a:pt x="419" y="52"/>
                  <a:pt x="413" y="55"/>
                </a:cubicBezTo>
                <a:cubicBezTo>
                  <a:pt x="418" y="55"/>
                  <a:pt x="418" y="55"/>
                  <a:pt x="418" y="55"/>
                </a:cubicBezTo>
                <a:cubicBezTo>
                  <a:pt x="422" y="53"/>
                  <a:pt x="427" y="52"/>
                  <a:pt x="431" y="51"/>
                </a:cubicBezTo>
                <a:cubicBezTo>
                  <a:pt x="431" y="49"/>
                  <a:pt x="431" y="49"/>
                  <a:pt x="431" y="49"/>
                </a:cubicBezTo>
                <a:moveTo>
                  <a:pt x="295" y="46"/>
                </a:moveTo>
                <a:cubicBezTo>
                  <a:pt x="293" y="46"/>
                  <a:pt x="291" y="47"/>
                  <a:pt x="289" y="47"/>
                </a:cubicBezTo>
                <a:cubicBezTo>
                  <a:pt x="289" y="47"/>
                  <a:pt x="289" y="47"/>
                  <a:pt x="289" y="47"/>
                </a:cubicBezTo>
                <a:cubicBezTo>
                  <a:pt x="288" y="47"/>
                  <a:pt x="288" y="47"/>
                  <a:pt x="288" y="47"/>
                </a:cubicBezTo>
                <a:cubicBezTo>
                  <a:pt x="287" y="47"/>
                  <a:pt x="287" y="47"/>
                  <a:pt x="287" y="47"/>
                </a:cubicBezTo>
                <a:cubicBezTo>
                  <a:pt x="287" y="47"/>
                  <a:pt x="287" y="47"/>
                  <a:pt x="287" y="47"/>
                </a:cubicBezTo>
                <a:cubicBezTo>
                  <a:pt x="282" y="47"/>
                  <a:pt x="276" y="48"/>
                  <a:pt x="271" y="49"/>
                </a:cubicBezTo>
                <a:cubicBezTo>
                  <a:pt x="263" y="50"/>
                  <a:pt x="255" y="52"/>
                  <a:pt x="247" y="55"/>
                </a:cubicBezTo>
                <a:cubicBezTo>
                  <a:pt x="254" y="55"/>
                  <a:pt x="254" y="55"/>
                  <a:pt x="254" y="55"/>
                </a:cubicBezTo>
                <a:cubicBezTo>
                  <a:pt x="259" y="53"/>
                  <a:pt x="265" y="52"/>
                  <a:pt x="271" y="51"/>
                </a:cubicBezTo>
                <a:cubicBezTo>
                  <a:pt x="271" y="51"/>
                  <a:pt x="271" y="51"/>
                  <a:pt x="271" y="51"/>
                </a:cubicBezTo>
                <a:cubicBezTo>
                  <a:pt x="271" y="51"/>
                  <a:pt x="271" y="51"/>
                  <a:pt x="271" y="51"/>
                </a:cubicBezTo>
                <a:cubicBezTo>
                  <a:pt x="276" y="50"/>
                  <a:pt x="282" y="49"/>
                  <a:pt x="287" y="49"/>
                </a:cubicBezTo>
                <a:cubicBezTo>
                  <a:pt x="287" y="50"/>
                  <a:pt x="287" y="50"/>
                  <a:pt x="287" y="50"/>
                </a:cubicBezTo>
                <a:cubicBezTo>
                  <a:pt x="277" y="51"/>
                  <a:pt x="266" y="53"/>
                  <a:pt x="257" y="55"/>
                </a:cubicBezTo>
                <a:cubicBezTo>
                  <a:pt x="266" y="55"/>
                  <a:pt x="266" y="55"/>
                  <a:pt x="266" y="55"/>
                </a:cubicBezTo>
                <a:cubicBezTo>
                  <a:pt x="273" y="53"/>
                  <a:pt x="281" y="52"/>
                  <a:pt x="288" y="52"/>
                </a:cubicBezTo>
                <a:cubicBezTo>
                  <a:pt x="291" y="51"/>
                  <a:pt x="294" y="51"/>
                  <a:pt x="298" y="51"/>
                </a:cubicBezTo>
                <a:cubicBezTo>
                  <a:pt x="308" y="51"/>
                  <a:pt x="318" y="52"/>
                  <a:pt x="327" y="55"/>
                </a:cubicBezTo>
                <a:cubicBezTo>
                  <a:pt x="333" y="55"/>
                  <a:pt x="333" y="55"/>
                  <a:pt x="333" y="55"/>
                </a:cubicBezTo>
                <a:cubicBezTo>
                  <a:pt x="332" y="54"/>
                  <a:pt x="331" y="54"/>
                  <a:pt x="330" y="53"/>
                </a:cubicBezTo>
                <a:cubicBezTo>
                  <a:pt x="330" y="53"/>
                  <a:pt x="330" y="53"/>
                  <a:pt x="330" y="53"/>
                </a:cubicBezTo>
                <a:cubicBezTo>
                  <a:pt x="330" y="53"/>
                  <a:pt x="330" y="53"/>
                  <a:pt x="330" y="53"/>
                </a:cubicBezTo>
                <a:cubicBezTo>
                  <a:pt x="319" y="50"/>
                  <a:pt x="309" y="49"/>
                  <a:pt x="298" y="49"/>
                </a:cubicBezTo>
                <a:cubicBezTo>
                  <a:pt x="295" y="49"/>
                  <a:pt x="292" y="49"/>
                  <a:pt x="289" y="50"/>
                </a:cubicBezTo>
                <a:cubicBezTo>
                  <a:pt x="289" y="49"/>
                  <a:pt x="289" y="49"/>
                  <a:pt x="289" y="49"/>
                </a:cubicBezTo>
                <a:cubicBezTo>
                  <a:pt x="291" y="49"/>
                  <a:pt x="293" y="48"/>
                  <a:pt x="295" y="48"/>
                </a:cubicBezTo>
                <a:cubicBezTo>
                  <a:pt x="297" y="48"/>
                  <a:pt x="298" y="49"/>
                  <a:pt x="299" y="49"/>
                </a:cubicBezTo>
                <a:cubicBezTo>
                  <a:pt x="299" y="49"/>
                  <a:pt x="299" y="49"/>
                  <a:pt x="299" y="49"/>
                </a:cubicBezTo>
                <a:cubicBezTo>
                  <a:pt x="299" y="49"/>
                  <a:pt x="299" y="49"/>
                  <a:pt x="299" y="49"/>
                </a:cubicBezTo>
                <a:cubicBezTo>
                  <a:pt x="300" y="49"/>
                  <a:pt x="300" y="49"/>
                  <a:pt x="301" y="49"/>
                </a:cubicBezTo>
                <a:cubicBezTo>
                  <a:pt x="314" y="49"/>
                  <a:pt x="326" y="51"/>
                  <a:pt x="337" y="55"/>
                </a:cubicBezTo>
                <a:cubicBezTo>
                  <a:pt x="342" y="55"/>
                  <a:pt x="342" y="55"/>
                  <a:pt x="342" y="55"/>
                </a:cubicBezTo>
                <a:cubicBezTo>
                  <a:pt x="330" y="50"/>
                  <a:pt x="316" y="47"/>
                  <a:pt x="301" y="47"/>
                </a:cubicBezTo>
                <a:cubicBezTo>
                  <a:pt x="301" y="47"/>
                  <a:pt x="301" y="47"/>
                  <a:pt x="301" y="47"/>
                </a:cubicBezTo>
                <a:cubicBezTo>
                  <a:pt x="300" y="47"/>
                  <a:pt x="300" y="47"/>
                  <a:pt x="299" y="47"/>
                </a:cubicBezTo>
                <a:cubicBezTo>
                  <a:pt x="298" y="47"/>
                  <a:pt x="297" y="46"/>
                  <a:pt x="295" y="46"/>
                </a:cubicBezTo>
                <a:moveTo>
                  <a:pt x="1195" y="46"/>
                </a:moveTo>
                <a:cubicBezTo>
                  <a:pt x="1194" y="46"/>
                  <a:pt x="1193" y="46"/>
                  <a:pt x="1192" y="47"/>
                </a:cubicBezTo>
                <a:cubicBezTo>
                  <a:pt x="1188" y="49"/>
                  <a:pt x="1184" y="52"/>
                  <a:pt x="1181" y="55"/>
                </a:cubicBezTo>
                <a:cubicBezTo>
                  <a:pt x="1181" y="55"/>
                  <a:pt x="1181" y="55"/>
                  <a:pt x="1181" y="55"/>
                </a:cubicBezTo>
                <a:cubicBezTo>
                  <a:pt x="1184" y="55"/>
                  <a:pt x="1184" y="55"/>
                  <a:pt x="1184" y="55"/>
                </a:cubicBezTo>
                <a:cubicBezTo>
                  <a:pt x="1187" y="53"/>
                  <a:pt x="1190" y="50"/>
                  <a:pt x="1193" y="49"/>
                </a:cubicBezTo>
                <a:cubicBezTo>
                  <a:pt x="1194" y="48"/>
                  <a:pt x="1194" y="48"/>
                  <a:pt x="1195" y="48"/>
                </a:cubicBezTo>
                <a:cubicBezTo>
                  <a:pt x="1195" y="48"/>
                  <a:pt x="1195" y="48"/>
                  <a:pt x="1195" y="48"/>
                </a:cubicBezTo>
                <a:cubicBezTo>
                  <a:pt x="1197" y="48"/>
                  <a:pt x="1198" y="49"/>
                  <a:pt x="1200" y="49"/>
                </a:cubicBezTo>
                <a:cubicBezTo>
                  <a:pt x="1200" y="50"/>
                  <a:pt x="1200" y="50"/>
                  <a:pt x="1200" y="50"/>
                </a:cubicBezTo>
                <a:cubicBezTo>
                  <a:pt x="1198" y="49"/>
                  <a:pt x="1197" y="49"/>
                  <a:pt x="1195" y="49"/>
                </a:cubicBezTo>
                <a:cubicBezTo>
                  <a:pt x="1195" y="49"/>
                  <a:pt x="1194" y="49"/>
                  <a:pt x="1194" y="49"/>
                </a:cubicBezTo>
                <a:cubicBezTo>
                  <a:pt x="1194" y="49"/>
                  <a:pt x="1194" y="49"/>
                  <a:pt x="1194" y="49"/>
                </a:cubicBezTo>
                <a:cubicBezTo>
                  <a:pt x="1193" y="49"/>
                  <a:pt x="1193" y="49"/>
                  <a:pt x="1193" y="49"/>
                </a:cubicBezTo>
                <a:cubicBezTo>
                  <a:pt x="1190" y="50"/>
                  <a:pt x="1188" y="53"/>
                  <a:pt x="1185" y="55"/>
                </a:cubicBezTo>
                <a:cubicBezTo>
                  <a:pt x="1188" y="55"/>
                  <a:pt x="1188" y="55"/>
                  <a:pt x="1188" y="55"/>
                </a:cubicBezTo>
                <a:cubicBezTo>
                  <a:pt x="1190" y="53"/>
                  <a:pt x="1192" y="52"/>
                  <a:pt x="1194" y="51"/>
                </a:cubicBezTo>
                <a:cubicBezTo>
                  <a:pt x="1194" y="51"/>
                  <a:pt x="1195" y="51"/>
                  <a:pt x="1195" y="51"/>
                </a:cubicBezTo>
                <a:cubicBezTo>
                  <a:pt x="1195" y="51"/>
                  <a:pt x="1195" y="51"/>
                  <a:pt x="1195" y="51"/>
                </a:cubicBezTo>
                <a:cubicBezTo>
                  <a:pt x="1196" y="51"/>
                  <a:pt x="1198" y="51"/>
                  <a:pt x="1199" y="52"/>
                </a:cubicBezTo>
                <a:cubicBezTo>
                  <a:pt x="1198" y="52"/>
                  <a:pt x="1197" y="53"/>
                  <a:pt x="1197" y="53"/>
                </a:cubicBezTo>
                <a:cubicBezTo>
                  <a:pt x="1196" y="53"/>
                  <a:pt x="1195" y="54"/>
                  <a:pt x="1195" y="55"/>
                </a:cubicBezTo>
                <a:cubicBezTo>
                  <a:pt x="1198" y="55"/>
                  <a:pt x="1198" y="55"/>
                  <a:pt x="1198" y="55"/>
                </a:cubicBezTo>
                <a:cubicBezTo>
                  <a:pt x="1198" y="55"/>
                  <a:pt x="1198" y="55"/>
                  <a:pt x="1198" y="55"/>
                </a:cubicBezTo>
                <a:cubicBezTo>
                  <a:pt x="1198" y="54"/>
                  <a:pt x="1198" y="54"/>
                  <a:pt x="1199" y="54"/>
                </a:cubicBezTo>
                <a:cubicBezTo>
                  <a:pt x="1199" y="54"/>
                  <a:pt x="1199" y="54"/>
                  <a:pt x="1199" y="54"/>
                </a:cubicBezTo>
                <a:cubicBezTo>
                  <a:pt x="1200" y="55"/>
                  <a:pt x="1200" y="55"/>
                  <a:pt x="1200" y="55"/>
                </a:cubicBezTo>
                <a:cubicBezTo>
                  <a:pt x="1200" y="55"/>
                  <a:pt x="1200" y="55"/>
                  <a:pt x="1200" y="55"/>
                </a:cubicBezTo>
                <a:cubicBezTo>
                  <a:pt x="1202" y="55"/>
                  <a:pt x="1202" y="55"/>
                  <a:pt x="1202" y="55"/>
                </a:cubicBezTo>
                <a:cubicBezTo>
                  <a:pt x="1202" y="55"/>
                  <a:pt x="1202" y="55"/>
                  <a:pt x="1202" y="55"/>
                </a:cubicBezTo>
                <a:cubicBezTo>
                  <a:pt x="1202" y="55"/>
                  <a:pt x="1202" y="55"/>
                  <a:pt x="1202" y="55"/>
                </a:cubicBezTo>
                <a:cubicBezTo>
                  <a:pt x="1202" y="55"/>
                  <a:pt x="1202" y="55"/>
                  <a:pt x="1202" y="55"/>
                </a:cubicBezTo>
                <a:cubicBezTo>
                  <a:pt x="1202" y="55"/>
                  <a:pt x="1202" y="55"/>
                  <a:pt x="1202" y="55"/>
                </a:cubicBezTo>
                <a:cubicBezTo>
                  <a:pt x="1204" y="55"/>
                  <a:pt x="1204" y="55"/>
                  <a:pt x="1204" y="55"/>
                </a:cubicBezTo>
                <a:cubicBezTo>
                  <a:pt x="1203" y="54"/>
                  <a:pt x="1203" y="53"/>
                  <a:pt x="1202" y="52"/>
                </a:cubicBezTo>
                <a:cubicBezTo>
                  <a:pt x="1202" y="50"/>
                  <a:pt x="1202" y="50"/>
                  <a:pt x="1202" y="50"/>
                </a:cubicBezTo>
                <a:cubicBezTo>
                  <a:pt x="1202" y="50"/>
                  <a:pt x="1202" y="51"/>
                  <a:pt x="1203" y="51"/>
                </a:cubicBezTo>
                <a:cubicBezTo>
                  <a:pt x="1203" y="51"/>
                  <a:pt x="1203" y="51"/>
                  <a:pt x="1203" y="51"/>
                </a:cubicBezTo>
                <a:cubicBezTo>
                  <a:pt x="1203" y="51"/>
                  <a:pt x="1203" y="51"/>
                  <a:pt x="1203" y="51"/>
                </a:cubicBezTo>
                <a:cubicBezTo>
                  <a:pt x="1205" y="52"/>
                  <a:pt x="1206" y="54"/>
                  <a:pt x="1206" y="55"/>
                </a:cubicBezTo>
                <a:cubicBezTo>
                  <a:pt x="1208" y="55"/>
                  <a:pt x="1208" y="55"/>
                  <a:pt x="1208" y="55"/>
                </a:cubicBezTo>
                <a:cubicBezTo>
                  <a:pt x="1208" y="53"/>
                  <a:pt x="1206" y="51"/>
                  <a:pt x="1204" y="49"/>
                </a:cubicBezTo>
                <a:cubicBezTo>
                  <a:pt x="1203" y="49"/>
                  <a:pt x="1202" y="48"/>
                  <a:pt x="1201" y="48"/>
                </a:cubicBezTo>
                <a:cubicBezTo>
                  <a:pt x="1199" y="47"/>
                  <a:pt x="1197" y="46"/>
                  <a:pt x="1195" y="46"/>
                </a:cubicBezTo>
                <a:cubicBezTo>
                  <a:pt x="1195" y="46"/>
                  <a:pt x="1195" y="46"/>
                  <a:pt x="1195" y="46"/>
                </a:cubicBezTo>
                <a:moveTo>
                  <a:pt x="1007" y="45"/>
                </a:moveTo>
                <a:cubicBezTo>
                  <a:pt x="1007" y="45"/>
                  <a:pt x="1007" y="45"/>
                  <a:pt x="1007" y="45"/>
                </a:cubicBezTo>
                <a:cubicBezTo>
                  <a:pt x="995" y="45"/>
                  <a:pt x="984" y="47"/>
                  <a:pt x="973" y="51"/>
                </a:cubicBezTo>
                <a:cubicBezTo>
                  <a:pt x="969" y="52"/>
                  <a:pt x="964" y="53"/>
                  <a:pt x="960" y="55"/>
                </a:cubicBezTo>
                <a:cubicBezTo>
                  <a:pt x="966" y="55"/>
                  <a:pt x="966" y="55"/>
                  <a:pt x="966" y="55"/>
                </a:cubicBezTo>
                <a:cubicBezTo>
                  <a:pt x="969" y="54"/>
                  <a:pt x="971" y="53"/>
                  <a:pt x="973" y="53"/>
                </a:cubicBezTo>
                <a:cubicBezTo>
                  <a:pt x="973" y="53"/>
                  <a:pt x="973" y="53"/>
                  <a:pt x="973" y="53"/>
                </a:cubicBezTo>
                <a:cubicBezTo>
                  <a:pt x="974" y="53"/>
                  <a:pt x="974" y="53"/>
                  <a:pt x="974" y="53"/>
                </a:cubicBezTo>
                <a:cubicBezTo>
                  <a:pt x="984" y="49"/>
                  <a:pt x="995" y="47"/>
                  <a:pt x="1007" y="47"/>
                </a:cubicBezTo>
                <a:cubicBezTo>
                  <a:pt x="1007" y="48"/>
                  <a:pt x="1007" y="48"/>
                  <a:pt x="1007" y="48"/>
                </a:cubicBezTo>
                <a:cubicBezTo>
                  <a:pt x="1002" y="48"/>
                  <a:pt x="998" y="48"/>
                  <a:pt x="993" y="49"/>
                </a:cubicBezTo>
                <a:cubicBezTo>
                  <a:pt x="993" y="49"/>
                  <a:pt x="993" y="49"/>
                  <a:pt x="993" y="49"/>
                </a:cubicBezTo>
                <a:cubicBezTo>
                  <a:pt x="984" y="50"/>
                  <a:pt x="977" y="52"/>
                  <a:pt x="969" y="55"/>
                </a:cubicBezTo>
                <a:cubicBezTo>
                  <a:pt x="975" y="55"/>
                  <a:pt x="975" y="55"/>
                  <a:pt x="975" y="55"/>
                </a:cubicBezTo>
                <a:cubicBezTo>
                  <a:pt x="981" y="53"/>
                  <a:pt x="987" y="51"/>
                  <a:pt x="993" y="51"/>
                </a:cubicBezTo>
                <a:cubicBezTo>
                  <a:pt x="998" y="50"/>
                  <a:pt x="1003" y="50"/>
                  <a:pt x="1008" y="50"/>
                </a:cubicBezTo>
                <a:cubicBezTo>
                  <a:pt x="1018" y="50"/>
                  <a:pt x="1028" y="52"/>
                  <a:pt x="1038" y="55"/>
                </a:cubicBezTo>
                <a:cubicBezTo>
                  <a:pt x="1045" y="55"/>
                  <a:pt x="1045" y="55"/>
                  <a:pt x="1045" y="55"/>
                </a:cubicBezTo>
                <a:cubicBezTo>
                  <a:pt x="1045" y="55"/>
                  <a:pt x="1045" y="55"/>
                  <a:pt x="1044" y="55"/>
                </a:cubicBezTo>
                <a:cubicBezTo>
                  <a:pt x="1033" y="51"/>
                  <a:pt x="1021" y="48"/>
                  <a:pt x="1009" y="48"/>
                </a:cubicBezTo>
                <a:cubicBezTo>
                  <a:pt x="1009" y="47"/>
                  <a:pt x="1009" y="47"/>
                  <a:pt x="1009" y="47"/>
                </a:cubicBezTo>
                <a:cubicBezTo>
                  <a:pt x="1017" y="48"/>
                  <a:pt x="1025" y="48"/>
                  <a:pt x="1032" y="50"/>
                </a:cubicBezTo>
                <a:cubicBezTo>
                  <a:pt x="1032" y="50"/>
                  <a:pt x="1032" y="50"/>
                  <a:pt x="1032" y="50"/>
                </a:cubicBezTo>
                <a:cubicBezTo>
                  <a:pt x="1032" y="50"/>
                  <a:pt x="1032" y="50"/>
                  <a:pt x="1032" y="50"/>
                </a:cubicBezTo>
                <a:cubicBezTo>
                  <a:pt x="1037" y="51"/>
                  <a:pt x="1043" y="53"/>
                  <a:pt x="1048" y="55"/>
                </a:cubicBezTo>
                <a:cubicBezTo>
                  <a:pt x="1053" y="55"/>
                  <a:pt x="1053" y="55"/>
                  <a:pt x="1053" y="55"/>
                </a:cubicBezTo>
                <a:cubicBezTo>
                  <a:pt x="1047" y="52"/>
                  <a:pt x="1040" y="50"/>
                  <a:pt x="1033" y="48"/>
                </a:cubicBezTo>
                <a:cubicBezTo>
                  <a:pt x="1025" y="46"/>
                  <a:pt x="1017" y="46"/>
                  <a:pt x="1009" y="45"/>
                </a:cubicBezTo>
                <a:cubicBezTo>
                  <a:pt x="1009" y="45"/>
                  <a:pt x="1009" y="45"/>
                  <a:pt x="1009" y="45"/>
                </a:cubicBezTo>
                <a:cubicBezTo>
                  <a:pt x="1008" y="45"/>
                  <a:pt x="1008" y="45"/>
                  <a:pt x="1008" y="45"/>
                </a:cubicBezTo>
                <a:cubicBezTo>
                  <a:pt x="1007" y="45"/>
                  <a:pt x="1007" y="45"/>
                  <a:pt x="1007" y="45"/>
                </a:cubicBezTo>
                <a:moveTo>
                  <a:pt x="1267" y="50"/>
                </a:moveTo>
                <a:cubicBezTo>
                  <a:pt x="1267" y="50"/>
                  <a:pt x="1267" y="50"/>
                  <a:pt x="1267" y="50"/>
                </a:cubicBezTo>
                <a:cubicBezTo>
                  <a:pt x="1271" y="48"/>
                  <a:pt x="1276" y="47"/>
                  <a:pt x="1280" y="46"/>
                </a:cubicBezTo>
                <a:cubicBezTo>
                  <a:pt x="1280" y="46"/>
                  <a:pt x="1279" y="47"/>
                  <a:pt x="1279" y="47"/>
                </a:cubicBezTo>
                <a:cubicBezTo>
                  <a:pt x="1275" y="47"/>
                  <a:pt x="1271" y="49"/>
                  <a:pt x="1267" y="50"/>
                </a:cubicBezTo>
                <a:moveTo>
                  <a:pt x="1281" y="46"/>
                </a:moveTo>
                <a:cubicBezTo>
                  <a:pt x="1282" y="46"/>
                  <a:pt x="1283" y="46"/>
                  <a:pt x="1284" y="46"/>
                </a:cubicBezTo>
                <a:cubicBezTo>
                  <a:pt x="1285" y="46"/>
                  <a:pt x="1286" y="46"/>
                  <a:pt x="1287" y="46"/>
                </a:cubicBezTo>
                <a:cubicBezTo>
                  <a:pt x="1287" y="46"/>
                  <a:pt x="1286" y="46"/>
                  <a:pt x="1286" y="46"/>
                </a:cubicBezTo>
                <a:cubicBezTo>
                  <a:pt x="1286" y="46"/>
                  <a:pt x="1286" y="46"/>
                  <a:pt x="1286" y="46"/>
                </a:cubicBezTo>
                <a:cubicBezTo>
                  <a:pt x="1285" y="46"/>
                  <a:pt x="1283" y="46"/>
                  <a:pt x="1282" y="46"/>
                </a:cubicBezTo>
                <a:cubicBezTo>
                  <a:pt x="1282" y="46"/>
                  <a:pt x="1282" y="46"/>
                  <a:pt x="1281" y="46"/>
                </a:cubicBezTo>
                <a:moveTo>
                  <a:pt x="1284" y="44"/>
                </a:moveTo>
                <a:cubicBezTo>
                  <a:pt x="1278" y="44"/>
                  <a:pt x="1273" y="45"/>
                  <a:pt x="1267" y="47"/>
                </a:cubicBezTo>
                <a:cubicBezTo>
                  <a:pt x="1267" y="47"/>
                  <a:pt x="1267" y="47"/>
                  <a:pt x="1267" y="47"/>
                </a:cubicBezTo>
                <a:cubicBezTo>
                  <a:pt x="1266" y="48"/>
                  <a:pt x="1266" y="48"/>
                  <a:pt x="1266" y="48"/>
                </a:cubicBezTo>
                <a:cubicBezTo>
                  <a:pt x="1266" y="48"/>
                  <a:pt x="1266" y="48"/>
                  <a:pt x="1266" y="48"/>
                </a:cubicBezTo>
                <a:cubicBezTo>
                  <a:pt x="1265" y="48"/>
                  <a:pt x="1265" y="48"/>
                  <a:pt x="1265" y="48"/>
                </a:cubicBezTo>
                <a:cubicBezTo>
                  <a:pt x="1265" y="48"/>
                  <a:pt x="1265" y="48"/>
                  <a:pt x="1265" y="48"/>
                </a:cubicBezTo>
                <a:cubicBezTo>
                  <a:pt x="1261" y="50"/>
                  <a:pt x="1257" y="52"/>
                  <a:pt x="1253" y="55"/>
                </a:cubicBezTo>
                <a:cubicBezTo>
                  <a:pt x="1257" y="55"/>
                  <a:pt x="1257" y="55"/>
                  <a:pt x="1257" y="55"/>
                </a:cubicBezTo>
                <a:cubicBezTo>
                  <a:pt x="1260" y="53"/>
                  <a:pt x="1262" y="52"/>
                  <a:pt x="1265" y="50"/>
                </a:cubicBezTo>
                <a:cubicBezTo>
                  <a:pt x="1265" y="51"/>
                  <a:pt x="1265" y="51"/>
                  <a:pt x="1265" y="51"/>
                </a:cubicBezTo>
                <a:cubicBezTo>
                  <a:pt x="1263" y="52"/>
                  <a:pt x="1260" y="54"/>
                  <a:pt x="1258" y="55"/>
                </a:cubicBezTo>
                <a:cubicBezTo>
                  <a:pt x="1262" y="55"/>
                  <a:pt x="1262" y="55"/>
                  <a:pt x="1262" y="55"/>
                </a:cubicBezTo>
                <a:cubicBezTo>
                  <a:pt x="1263" y="54"/>
                  <a:pt x="1264" y="54"/>
                  <a:pt x="1265" y="53"/>
                </a:cubicBezTo>
                <a:cubicBezTo>
                  <a:pt x="1265" y="54"/>
                  <a:pt x="1265" y="54"/>
                  <a:pt x="1265" y="54"/>
                </a:cubicBezTo>
                <a:cubicBezTo>
                  <a:pt x="1267" y="53"/>
                  <a:pt x="1267" y="53"/>
                  <a:pt x="1267" y="53"/>
                </a:cubicBezTo>
                <a:cubicBezTo>
                  <a:pt x="1267" y="53"/>
                  <a:pt x="1267" y="53"/>
                  <a:pt x="1267" y="53"/>
                </a:cubicBezTo>
                <a:cubicBezTo>
                  <a:pt x="1267" y="52"/>
                  <a:pt x="1267" y="52"/>
                  <a:pt x="1267" y="52"/>
                </a:cubicBezTo>
                <a:cubicBezTo>
                  <a:pt x="1271" y="51"/>
                  <a:pt x="1275" y="49"/>
                  <a:pt x="1279" y="49"/>
                </a:cubicBezTo>
                <a:cubicBezTo>
                  <a:pt x="1279" y="49"/>
                  <a:pt x="1279" y="49"/>
                  <a:pt x="1279" y="49"/>
                </a:cubicBezTo>
                <a:cubicBezTo>
                  <a:pt x="1279" y="49"/>
                  <a:pt x="1279" y="49"/>
                  <a:pt x="1279" y="49"/>
                </a:cubicBezTo>
                <a:cubicBezTo>
                  <a:pt x="1280" y="48"/>
                  <a:pt x="1281" y="48"/>
                  <a:pt x="1282" y="48"/>
                </a:cubicBezTo>
                <a:cubicBezTo>
                  <a:pt x="1282" y="48"/>
                  <a:pt x="1282" y="48"/>
                  <a:pt x="1282" y="48"/>
                </a:cubicBezTo>
                <a:cubicBezTo>
                  <a:pt x="1282" y="48"/>
                  <a:pt x="1282" y="48"/>
                  <a:pt x="1282" y="48"/>
                </a:cubicBezTo>
                <a:cubicBezTo>
                  <a:pt x="1283" y="48"/>
                  <a:pt x="1285" y="48"/>
                  <a:pt x="1286" y="48"/>
                </a:cubicBezTo>
                <a:cubicBezTo>
                  <a:pt x="1287" y="48"/>
                  <a:pt x="1289" y="48"/>
                  <a:pt x="1290" y="47"/>
                </a:cubicBezTo>
                <a:cubicBezTo>
                  <a:pt x="1291" y="47"/>
                  <a:pt x="1291" y="47"/>
                  <a:pt x="1291" y="47"/>
                </a:cubicBezTo>
                <a:cubicBezTo>
                  <a:pt x="1291" y="46"/>
                  <a:pt x="1291" y="46"/>
                  <a:pt x="1291" y="46"/>
                </a:cubicBezTo>
                <a:cubicBezTo>
                  <a:pt x="1291" y="45"/>
                  <a:pt x="1291" y="45"/>
                  <a:pt x="1291" y="45"/>
                </a:cubicBezTo>
                <a:cubicBezTo>
                  <a:pt x="1290" y="45"/>
                  <a:pt x="1290" y="45"/>
                  <a:pt x="1290" y="45"/>
                </a:cubicBezTo>
                <a:cubicBezTo>
                  <a:pt x="1288" y="44"/>
                  <a:pt x="1286" y="44"/>
                  <a:pt x="1284" y="44"/>
                </a:cubicBezTo>
                <a:moveTo>
                  <a:pt x="864" y="40"/>
                </a:moveTo>
                <a:cubicBezTo>
                  <a:pt x="864" y="42"/>
                  <a:pt x="864" y="42"/>
                  <a:pt x="864" y="42"/>
                </a:cubicBezTo>
                <a:cubicBezTo>
                  <a:pt x="865" y="42"/>
                  <a:pt x="865" y="43"/>
                  <a:pt x="865" y="43"/>
                </a:cubicBezTo>
                <a:cubicBezTo>
                  <a:pt x="865" y="44"/>
                  <a:pt x="865" y="44"/>
                  <a:pt x="865" y="44"/>
                </a:cubicBezTo>
                <a:cubicBezTo>
                  <a:pt x="865" y="44"/>
                  <a:pt x="865" y="44"/>
                  <a:pt x="864" y="44"/>
                </a:cubicBezTo>
                <a:cubicBezTo>
                  <a:pt x="864" y="46"/>
                  <a:pt x="864" y="46"/>
                  <a:pt x="864" y="46"/>
                </a:cubicBezTo>
                <a:cubicBezTo>
                  <a:pt x="865" y="46"/>
                  <a:pt x="865" y="46"/>
                  <a:pt x="865" y="47"/>
                </a:cubicBezTo>
                <a:cubicBezTo>
                  <a:pt x="865" y="47"/>
                  <a:pt x="865" y="47"/>
                  <a:pt x="865" y="47"/>
                </a:cubicBezTo>
                <a:cubicBezTo>
                  <a:pt x="866" y="47"/>
                  <a:pt x="866" y="47"/>
                  <a:pt x="866" y="47"/>
                </a:cubicBezTo>
                <a:cubicBezTo>
                  <a:pt x="866" y="47"/>
                  <a:pt x="866" y="47"/>
                  <a:pt x="866" y="47"/>
                </a:cubicBezTo>
                <a:cubicBezTo>
                  <a:pt x="867" y="47"/>
                  <a:pt x="867" y="47"/>
                  <a:pt x="867" y="47"/>
                </a:cubicBezTo>
                <a:cubicBezTo>
                  <a:pt x="870" y="50"/>
                  <a:pt x="873" y="52"/>
                  <a:pt x="877" y="55"/>
                </a:cubicBezTo>
                <a:cubicBezTo>
                  <a:pt x="880" y="55"/>
                  <a:pt x="880" y="55"/>
                  <a:pt x="880" y="55"/>
                </a:cubicBezTo>
                <a:cubicBezTo>
                  <a:pt x="876" y="51"/>
                  <a:pt x="872" y="48"/>
                  <a:pt x="867" y="45"/>
                </a:cubicBezTo>
                <a:cubicBezTo>
                  <a:pt x="867" y="44"/>
                  <a:pt x="867" y="44"/>
                  <a:pt x="867" y="44"/>
                </a:cubicBezTo>
                <a:cubicBezTo>
                  <a:pt x="872" y="47"/>
                  <a:pt x="876" y="51"/>
                  <a:pt x="881" y="55"/>
                </a:cubicBezTo>
                <a:cubicBezTo>
                  <a:pt x="884" y="55"/>
                  <a:pt x="884" y="55"/>
                  <a:pt x="884" y="55"/>
                </a:cubicBezTo>
                <a:cubicBezTo>
                  <a:pt x="878" y="50"/>
                  <a:pt x="873" y="46"/>
                  <a:pt x="867" y="42"/>
                </a:cubicBezTo>
                <a:cubicBezTo>
                  <a:pt x="867" y="42"/>
                  <a:pt x="867" y="42"/>
                  <a:pt x="867" y="42"/>
                </a:cubicBezTo>
                <a:cubicBezTo>
                  <a:pt x="867" y="41"/>
                  <a:pt x="867" y="41"/>
                  <a:pt x="867" y="41"/>
                </a:cubicBezTo>
                <a:cubicBezTo>
                  <a:pt x="865" y="40"/>
                  <a:pt x="865" y="40"/>
                  <a:pt x="865" y="40"/>
                </a:cubicBezTo>
                <a:cubicBezTo>
                  <a:pt x="865" y="41"/>
                  <a:pt x="865" y="41"/>
                  <a:pt x="865" y="41"/>
                </a:cubicBezTo>
                <a:cubicBezTo>
                  <a:pt x="865" y="40"/>
                  <a:pt x="865" y="40"/>
                  <a:pt x="864" y="40"/>
                </a:cubicBezTo>
                <a:moveTo>
                  <a:pt x="300" y="36"/>
                </a:moveTo>
                <a:cubicBezTo>
                  <a:pt x="296" y="36"/>
                  <a:pt x="292" y="36"/>
                  <a:pt x="289" y="36"/>
                </a:cubicBezTo>
                <a:cubicBezTo>
                  <a:pt x="289" y="36"/>
                  <a:pt x="289" y="36"/>
                  <a:pt x="289" y="36"/>
                </a:cubicBezTo>
                <a:cubicBezTo>
                  <a:pt x="288" y="36"/>
                  <a:pt x="288" y="36"/>
                  <a:pt x="288" y="36"/>
                </a:cubicBezTo>
                <a:cubicBezTo>
                  <a:pt x="288" y="36"/>
                  <a:pt x="288" y="36"/>
                  <a:pt x="288" y="36"/>
                </a:cubicBezTo>
                <a:cubicBezTo>
                  <a:pt x="287" y="36"/>
                  <a:pt x="287" y="36"/>
                  <a:pt x="287" y="36"/>
                </a:cubicBezTo>
                <a:cubicBezTo>
                  <a:pt x="287" y="36"/>
                  <a:pt x="287" y="36"/>
                  <a:pt x="287" y="36"/>
                </a:cubicBezTo>
                <a:cubicBezTo>
                  <a:pt x="281" y="37"/>
                  <a:pt x="275" y="38"/>
                  <a:pt x="269" y="39"/>
                </a:cubicBezTo>
                <a:cubicBezTo>
                  <a:pt x="253" y="41"/>
                  <a:pt x="237" y="46"/>
                  <a:pt x="223" y="55"/>
                </a:cubicBezTo>
                <a:cubicBezTo>
                  <a:pt x="227" y="55"/>
                  <a:pt x="227" y="55"/>
                  <a:pt x="227" y="55"/>
                </a:cubicBezTo>
                <a:cubicBezTo>
                  <a:pt x="240" y="48"/>
                  <a:pt x="254" y="43"/>
                  <a:pt x="269" y="41"/>
                </a:cubicBezTo>
                <a:cubicBezTo>
                  <a:pt x="269" y="41"/>
                  <a:pt x="269" y="41"/>
                  <a:pt x="269" y="41"/>
                </a:cubicBezTo>
                <a:cubicBezTo>
                  <a:pt x="269" y="41"/>
                  <a:pt x="269" y="41"/>
                  <a:pt x="269" y="41"/>
                </a:cubicBezTo>
                <a:cubicBezTo>
                  <a:pt x="275" y="40"/>
                  <a:pt x="281" y="39"/>
                  <a:pt x="287" y="38"/>
                </a:cubicBezTo>
                <a:cubicBezTo>
                  <a:pt x="287" y="39"/>
                  <a:pt x="287" y="39"/>
                  <a:pt x="287" y="39"/>
                </a:cubicBezTo>
                <a:cubicBezTo>
                  <a:pt x="278" y="40"/>
                  <a:pt x="269" y="41"/>
                  <a:pt x="260" y="43"/>
                </a:cubicBezTo>
                <a:cubicBezTo>
                  <a:pt x="260" y="43"/>
                  <a:pt x="260" y="43"/>
                  <a:pt x="260" y="43"/>
                </a:cubicBezTo>
                <a:cubicBezTo>
                  <a:pt x="260" y="43"/>
                  <a:pt x="260" y="43"/>
                  <a:pt x="260" y="43"/>
                </a:cubicBezTo>
                <a:cubicBezTo>
                  <a:pt x="251" y="45"/>
                  <a:pt x="242" y="48"/>
                  <a:pt x="234" y="52"/>
                </a:cubicBezTo>
                <a:cubicBezTo>
                  <a:pt x="232" y="53"/>
                  <a:pt x="231" y="54"/>
                  <a:pt x="229" y="55"/>
                </a:cubicBezTo>
                <a:cubicBezTo>
                  <a:pt x="233" y="55"/>
                  <a:pt x="233" y="55"/>
                  <a:pt x="233" y="55"/>
                </a:cubicBezTo>
                <a:cubicBezTo>
                  <a:pt x="234" y="55"/>
                  <a:pt x="234" y="54"/>
                  <a:pt x="235" y="54"/>
                </a:cubicBezTo>
                <a:cubicBezTo>
                  <a:pt x="235" y="54"/>
                  <a:pt x="235" y="54"/>
                  <a:pt x="235" y="54"/>
                </a:cubicBezTo>
                <a:cubicBezTo>
                  <a:pt x="235" y="54"/>
                  <a:pt x="235" y="54"/>
                  <a:pt x="235" y="54"/>
                </a:cubicBezTo>
                <a:cubicBezTo>
                  <a:pt x="243" y="49"/>
                  <a:pt x="252" y="47"/>
                  <a:pt x="260" y="44"/>
                </a:cubicBezTo>
                <a:cubicBezTo>
                  <a:pt x="269" y="43"/>
                  <a:pt x="278" y="42"/>
                  <a:pt x="287" y="41"/>
                </a:cubicBezTo>
                <a:cubicBezTo>
                  <a:pt x="287" y="41"/>
                  <a:pt x="287" y="41"/>
                  <a:pt x="287" y="41"/>
                </a:cubicBezTo>
                <a:cubicBezTo>
                  <a:pt x="288" y="41"/>
                  <a:pt x="288" y="41"/>
                  <a:pt x="288" y="41"/>
                </a:cubicBezTo>
                <a:cubicBezTo>
                  <a:pt x="289" y="41"/>
                  <a:pt x="289" y="41"/>
                  <a:pt x="289" y="41"/>
                </a:cubicBezTo>
                <a:cubicBezTo>
                  <a:pt x="289" y="41"/>
                  <a:pt x="289" y="41"/>
                  <a:pt x="289" y="41"/>
                </a:cubicBezTo>
                <a:cubicBezTo>
                  <a:pt x="293" y="41"/>
                  <a:pt x="297" y="41"/>
                  <a:pt x="301" y="41"/>
                </a:cubicBezTo>
                <a:cubicBezTo>
                  <a:pt x="312" y="41"/>
                  <a:pt x="324" y="42"/>
                  <a:pt x="334" y="45"/>
                </a:cubicBezTo>
                <a:cubicBezTo>
                  <a:pt x="335" y="45"/>
                  <a:pt x="335" y="45"/>
                  <a:pt x="335" y="45"/>
                </a:cubicBezTo>
                <a:cubicBezTo>
                  <a:pt x="335" y="45"/>
                  <a:pt x="335" y="45"/>
                  <a:pt x="335" y="45"/>
                </a:cubicBezTo>
                <a:cubicBezTo>
                  <a:pt x="342" y="47"/>
                  <a:pt x="349" y="50"/>
                  <a:pt x="356" y="55"/>
                </a:cubicBezTo>
                <a:cubicBezTo>
                  <a:pt x="359" y="55"/>
                  <a:pt x="359" y="55"/>
                  <a:pt x="359" y="55"/>
                </a:cubicBezTo>
                <a:cubicBezTo>
                  <a:pt x="352" y="50"/>
                  <a:pt x="344" y="45"/>
                  <a:pt x="335" y="43"/>
                </a:cubicBezTo>
                <a:cubicBezTo>
                  <a:pt x="324" y="40"/>
                  <a:pt x="313" y="39"/>
                  <a:pt x="301" y="39"/>
                </a:cubicBezTo>
                <a:cubicBezTo>
                  <a:pt x="297" y="39"/>
                  <a:pt x="293" y="39"/>
                  <a:pt x="289" y="39"/>
                </a:cubicBezTo>
                <a:cubicBezTo>
                  <a:pt x="289" y="38"/>
                  <a:pt x="289" y="38"/>
                  <a:pt x="289" y="38"/>
                </a:cubicBezTo>
                <a:cubicBezTo>
                  <a:pt x="292" y="38"/>
                  <a:pt x="296" y="38"/>
                  <a:pt x="300" y="38"/>
                </a:cubicBezTo>
                <a:cubicBezTo>
                  <a:pt x="309" y="38"/>
                  <a:pt x="319" y="39"/>
                  <a:pt x="328" y="41"/>
                </a:cubicBezTo>
                <a:cubicBezTo>
                  <a:pt x="328" y="41"/>
                  <a:pt x="328" y="41"/>
                  <a:pt x="328" y="41"/>
                </a:cubicBezTo>
                <a:cubicBezTo>
                  <a:pt x="328" y="41"/>
                  <a:pt x="328" y="41"/>
                  <a:pt x="328" y="41"/>
                </a:cubicBezTo>
                <a:cubicBezTo>
                  <a:pt x="336" y="43"/>
                  <a:pt x="344" y="45"/>
                  <a:pt x="351" y="48"/>
                </a:cubicBezTo>
                <a:cubicBezTo>
                  <a:pt x="354" y="50"/>
                  <a:pt x="358" y="53"/>
                  <a:pt x="361" y="55"/>
                </a:cubicBezTo>
                <a:cubicBezTo>
                  <a:pt x="365" y="55"/>
                  <a:pt x="365" y="55"/>
                  <a:pt x="365" y="55"/>
                </a:cubicBezTo>
                <a:cubicBezTo>
                  <a:pt x="364" y="55"/>
                  <a:pt x="364" y="54"/>
                  <a:pt x="364" y="54"/>
                </a:cubicBezTo>
                <a:cubicBezTo>
                  <a:pt x="363" y="54"/>
                  <a:pt x="363" y="54"/>
                  <a:pt x="363" y="54"/>
                </a:cubicBezTo>
                <a:cubicBezTo>
                  <a:pt x="360" y="51"/>
                  <a:pt x="356" y="49"/>
                  <a:pt x="352" y="46"/>
                </a:cubicBezTo>
                <a:cubicBezTo>
                  <a:pt x="352" y="46"/>
                  <a:pt x="352" y="46"/>
                  <a:pt x="352" y="46"/>
                </a:cubicBezTo>
                <a:cubicBezTo>
                  <a:pt x="352" y="46"/>
                  <a:pt x="352" y="46"/>
                  <a:pt x="352" y="46"/>
                </a:cubicBezTo>
                <a:cubicBezTo>
                  <a:pt x="344" y="43"/>
                  <a:pt x="337" y="41"/>
                  <a:pt x="329" y="39"/>
                </a:cubicBezTo>
                <a:cubicBezTo>
                  <a:pt x="320" y="37"/>
                  <a:pt x="310" y="36"/>
                  <a:pt x="300" y="36"/>
                </a:cubicBezTo>
                <a:moveTo>
                  <a:pt x="1248" y="50"/>
                </a:moveTo>
                <a:cubicBezTo>
                  <a:pt x="1248" y="50"/>
                  <a:pt x="1248" y="50"/>
                  <a:pt x="1248" y="50"/>
                </a:cubicBezTo>
                <a:cubicBezTo>
                  <a:pt x="1253" y="47"/>
                  <a:pt x="1257" y="45"/>
                  <a:pt x="1261" y="42"/>
                </a:cubicBezTo>
                <a:cubicBezTo>
                  <a:pt x="1262" y="41"/>
                  <a:pt x="1264" y="41"/>
                  <a:pt x="1265" y="41"/>
                </a:cubicBezTo>
                <a:cubicBezTo>
                  <a:pt x="1265" y="41"/>
                  <a:pt x="1265" y="41"/>
                  <a:pt x="1265" y="41"/>
                </a:cubicBezTo>
                <a:cubicBezTo>
                  <a:pt x="1263" y="42"/>
                  <a:pt x="1261" y="43"/>
                  <a:pt x="1259" y="44"/>
                </a:cubicBezTo>
                <a:cubicBezTo>
                  <a:pt x="1248" y="50"/>
                  <a:pt x="1248" y="50"/>
                  <a:pt x="1248" y="50"/>
                </a:cubicBezTo>
                <a:moveTo>
                  <a:pt x="1283" y="38"/>
                </a:moveTo>
                <a:cubicBezTo>
                  <a:pt x="1284" y="38"/>
                  <a:pt x="1286" y="38"/>
                  <a:pt x="1287" y="38"/>
                </a:cubicBezTo>
                <a:cubicBezTo>
                  <a:pt x="1287" y="38"/>
                  <a:pt x="1287" y="38"/>
                  <a:pt x="1287" y="38"/>
                </a:cubicBezTo>
                <a:cubicBezTo>
                  <a:pt x="1287" y="38"/>
                  <a:pt x="1287" y="38"/>
                  <a:pt x="1287" y="38"/>
                </a:cubicBezTo>
                <a:cubicBezTo>
                  <a:pt x="1288" y="38"/>
                  <a:pt x="1288" y="38"/>
                  <a:pt x="1288" y="38"/>
                </a:cubicBezTo>
                <a:cubicBezTo>
                  <a:pt x="1289" y="38"/>
                  <a:pt x="1289" y="38"/>
                  <a:pt x="1289" y="38"/>
                </a:cubicBezTo>
                <a:cubicBezTo>
                  <a:pt x="1289" y="39"/>
                  <a:pt x="1288" y="39"/>
                  <a:pt x="1288" y="39"/>
                </a:cubicBezTo>
                <a:cubicBezTo>
                  <a:pt x="1288" y="39"/>
                  <a:pt x="1287" y="39"/>
                  <a:pt x="1287" y="39"/>
                </a:cubicBezTo>
                <a:cubicBezTo>
                  <a:pt x="1286" y="39"/>
                  <a:pt x="1284" y="38"/>
                  <a:pt x="1282" y="38"/>
                </a:cubicBezTo>
                <a:cubicBezTo>
                  <a:pt x="1282" y="38"/>
                  <a:pt x="1281" y="38"/>
                  <a:pt x="1281" y="38"/>
                </a:cubicBezTo>
                <a:cubicBezTo>
                  <a:pt x="1276" y="39"/>
                  <a:pt x="1272" y="39"/>
                  <a:pt x="1267" y="41"/>
                </a:cubicBezTo>
                <a:cubicBezTo>
                  <a:pt x="1267" y="40"/>
                  <a:pt x="1267" y="40"/>
                  <a:pt x="1267" y="40"/>
                </a:cubicBezTo>
                <a:cubicBezTo>
                  <a:pt x="1272" y="39"/>
                  <a:pt x="1277" y="38"/>
                  <a:pt x="1282" y="38"/>
                </a:cubicBezTo>
                <a:cubicBezTo>
                  <a:pt x="1283" y="38"/>
                  <a:pt x="1283" y="38"/>
                  <a:pt x="1283" y="38"/>
                </a:cubicBezTo>
                <a:moveTo>
                  <a:pt x="1287" y="36"/>
                </a:moveTo>
                <a:cubicBezTo>
                  <a:pt x="1286" y="36"/>
                  <a:pt x="1284" y="36"/>
                  <a:pt x="1283" y="36"/>
                </a:cubicBezTo>
                <a:cubicBezTo>
                  <a:pt x="1283" y="36"/>
                  <a:pt x="1283" y="36"/>
                  <a:pt x="1283" y="36"/>
                </a:cubicBezTo>
                <a:cubicBezTo>
                  <a:pt x="1282" y="36"/>
                  <a:pt x="1282" y="36"/>
                  <a:pt x="1282" y="36"/>
                </a:cubicBezTo>
                <a:cubicBezTo>
                  <a:pt x="1282" y="36"/>
                  <a:pt x="1282" y="36"/>
                  <a:pt x="1282" y="36"/>
                </a:cubicBezTo>
                <a:cubicBezTo>
                  <a:pt x="1282" y="36"/>
                  <a:pt x="1282" y="36"/>
                  <a:pt x="1282" y="36"/>
                </a:cubicBezTo>
                <a:cubicBezTo>
                  <a:pt x="1276" y="36"/>
                  <a:pt x="1271" y="37"/>
                  <a:pt x="1266" y="38"/>
                </a:cubicBezTo>
                <a:cubicBezTo>
                  <a:pt x="1264" y="39"/>
                  <a:pt x="1262" y="39"/>
                  <a:pt x="1260" y="40"/>
                </a:cubicBezTo>
                <a:cubicBezTo>
                  <a:pt x="1260" y="40"/>
                  <a:pt x="1260" y="40"/>
                  <a:pt x="1260" y="40"/>
                </a:cubicBezTo>
                <a:cubicBezTo>
                  <a:pt x="1260" y="40"/>
                  <a:pt x="1260" y="40"/>
                  <a:pt x="1260" y="40"/>
                </a:cubicBezTo>
                <a:cubicBezTo>
                  <a:pt x="1256" y="43"/>
                  <a:pt x="1252" y="45"/>
                  <a:pt x="1248" y="48"/>
                </a:cubicBezTo>
                <a:cubicBezTo>
                  <a:pt x="1248" y="47"/>
                  <a:pt x="1248" y="47"/>
                  <a:pt x="1248" y="47"/>
                </a:cubicBezTo>
                <a:cubicBezTo>
                  <a:pt x="1247" y="48"/>
                  <a:pt x="1247" y="48"/>
                  <a:pt x="1247" y="48"/>
                </a:cubicBezTo>
                <a:cubicBezTo>
                  <a:pt x="1246" y="49"/>
                  <a:pt x="1246" y="49"/>
                  <a:pt x="1246" y="49"/>
                </a:cubicBezTo>
                <a:cubicBezTo>
                  <a:pt x="1246" y="49"/>
                  <a:pt x="1246" y="49"/>
                  <a:pt x="1246" y="49"/>
                </a:cubicBezTo>
                <a:cubicBezTo>
                  <a:pt x="1243" y="51"/>
                  <a:pt x="1239" y="53"/>
                  <a:pt x="1236" y="55"/>
                </a:cubicBezTo>
                <a:cubicBezTo>
                  <a:pt x="1240" y="55"/>
                  <a:pt x="1240" y="55"/>
                  <a:pt x="1240" y="55"/>
                </a:cubicBezTo>
                <a:cubicBezTo>
                  <a:pt x="1242" y="54"/>
                  <a:pt x="1244" y="52"/>
                  <a:pt x="1246" y="51"/>
                </a:cubicBezTo>
                <a:cubicBezTo>
                  <a:pt x="1246" y="51"/>
                  <a:pt x="1246" y="51"/>
                  <a:pt x="1246" y="51"/>
                </a:cubicBezTo>
                <a:cubicBezTo>
                  <a:pt x="1240" y="55"/>
                  <a:pt x="1240" y="55"/>
                  <a:pt x="1240" y="55"/>
                </a:cubicBezTo>
                <a:cubicBezTo>
                  <a:pt x="1244" y="55"/>
                  <a:pt x="1244" y="55"/>
                  <a:pt x="1244" y="55"/>
                </a:cubicBezTo>
                <a:cubicBezTo>
                  <a:pt x="1248" y="53"/>
                  <a:pt x="1248" y="53"/>
                  <a:pt x="1248" y="53"/>
                </a:cubicBezTo>
                <a:cubicBezTo>
                  <a:pt x="1260" y="46"/>
                  <a:pt x="1260" y="46"/>
                  <a:pt x="1260" y="46"/>
                </a:cubicBezTo>
                <a:cubicBezTo>
                  <a:pt x="1260" y="46"/>
                  <a:pt x="1260" y="46"/>
                  <a:pt x="1260" y="46"/>
                </a:cubicBezTo>
                <a:cubicBezTo>
                  <a:pt x="1262" y="44"/>
                  <a:pt x="1264" y="44"/>
                  <a:pt x="1267" y="43"/>
                </a:cubicBezTo>
                <a:cubicBezTo>
                  <a:pt x="1271" y="42"/>
                  <a:pt x="1276" y="41"/>
                  <a:pt x="1281" y="40"/>
                </a:cubicBezTo>
                <a:cubicBezTo>
                  <a:pt x="1281" y="40"/>
                  <a:pt x="1281" y="40"/>
                  <a:pt x="1281" y="40"/>
                </a:cubicBezTo>
                <a:cubicBezTo>
                  <a:pt x="1281" y="40"/>
                  <a:pt x="1281" y="40"/>
                  <a:pt x="1281" y="40"/>
                </a:cubicBezTo>
                <a:cubicBezTo>
                  <a:pt x="1282" y="40"/>
                  <a:pt x="1282" y="40"/>
                  <a:pt x="1282" y="40"/>
                </a:cubicBezTo>
                <a:cubicBezTo>
                  <a:pt x="1282" y="40"/>
                  <a:pt x="1282" y="40"/>
                  <a:pt x="1282" y="40"/>
                </a:cubicBezTo>
                <a:cubicBezTo>
                  <a:pt x="1284" y="40"/>
                  <a:pt x="1286" y="41"/>
                  <a:pt x="1288" y="41"/>
                </a:cubicBezTo>
                <a:cubicBezTo>
                  <a:pt x="1288" y="41"/>
                  <a:pt x="1288" y="41"/>
                  <a:pt x="1288" y="41"/>
                </a:cubicBezTo>
                <a:cubicBezTo>
                  <a:pt x="1289" y="41"/>
                  <a:pt x="1290" y="40"/>
                  <a:pt x="1291" y="39"/>
                </a:cubicBezTo>
                <a:cubicBezTo>
                  <a:pt x="1291" y="39"/>
                  <a:pt x="1291" y="39"/>
                  <a:pt x="1291" y="39"/>
                </a:cubicBezTo>
                <a:cubicBezTo>
                  <a:pt x="1291" y="38"/>
                  <a:pt x="1291" y="38"/>
                  <a:pt x="1291" y="38"/>
                </a:cubicBezTo>
                <a:cubicBezTo>
                  <a:pt x="1291" y="37"/>
                  <a:pt x="1290" y="36"/>
                  <a:pt x="1289" y="36"/>
                </a:cubicBezTo>
                <a:cubicBezTo>
                  <a:pt x="1289" y="36"/>
                  <a:pt x="1288" y="36"/>
                  <a:pt x="1287" y="36"/>
                </a:cubicBezTo>
                <a:moveTo>
                  <a:pt x="1007" y="32"/>
                </a:moveTo>
                <a:cubicBezTo>
                  <a:pt x="1007" y="32"/>
                  <a:pt x="1007" y="32"/>
                  <a:pt x="1007" y="32"/>
                </a:cubicBezTo>
                <a:cubicBezTo>
                  <a:pt x="999" y="32"/>
                  <a:pt x="992" y="33"/>
                  <a:pt x="984" y="34"/>
                </a:cubicBezTo>
                <a:cubicBezTo>
                  <a:pt x="984" y="34"/>
                  <a:pt x="984" y="34"/>
                  <a:pt x="984" y="34"/>
                </a:cubicBezTo>
                <a:cubicBezTo>
                  <a:pt x="984" y="34"/>
                  <a:pt x="984" y="34"/>
                  <a:pt x="984" y="34"/>
                </a:cubicBezTo>
                <a:cubicBezTo>
                  <a:pt x="965" y="37"/>
                  <a:pt x="948" y="45"/>
                  <a:pt x="932" y="55"/>
                </a:cubicBezTo>
                <a:cubicBezTo>
                  <a:pt x="936" y="55"/>
                  <a:pt x="936" y="55"/>
                  <a:pt x="936" y="55"/>
                </a:cubicBezTo>
                <a:cubicBezTo>
                  <a:pt x="951" y="46"/>
                  <a:pt x="967" y="39"/>
                  <a:pt x="985" y="36"/>
                </a:cubicBezTo>
                <a:cubicBezTo>
                  <a:pt x="992" y="35"/>
                  <a:pt x="999" y="34"/>
                  <a:pt x="1007" y="34"/>
                </a:cubicBezTo>
                <a:cubicBezTo>
                  <a:pt x="1007" y="35"/>
                  <a:pt x="1007" y="35"/>
                  <a:pt x="1007" y="35"/>
                </a:cubicBezTo>
                <a:cubicBezTo>
                  <a:pt x="1005" y="35"/>
                  <a:pt x="1003" y="35"/>
                  <a:pt x="1001" y="35"/>
                </a:cubicBezTo>
                <a:cubicBezTo>
                  <a:pt x="1001" y="35"/>
                  <a:pt x="1001" y="35"/>
                  <a:pt x="1001" y="35"/>
                </a:cubicBezTo>
                <a:cubicBezTo>
                  <a:pt x="1001" y="35"/>
                  <a:pt x="1001" y="35"/>
                  <a:pt x="1001" y="35"/>
                </a:cubicBezTo>
                <a:cubicBezTo>
                  <a:pt x="978" y="37"/>
                  <a:pt x="957" y="44"/>
                  <a:pt x="938" y="55"/>
                </a:cubicBezTo>
                <a:cubicBezTo>
                  <a:pt x="942" y="55"/>
                  <a:pt x="942" y="55"/>
                  <a:pt x="942" y="55"/>
                </a:cubicBezTo>
                <a:cubicBezTo>
                  <a:pt x="960" y="45"/>
                  <a:pt x="980" y="38"/>
                  <a:pt x="1001" y="37"/>
                </a:cubicBezTo>
                <a:cubicBezTo>
                  <a:pt x="1003" y="37"/>
                  <a:pt x="1005" y="37"/>
                  <a:pt x="1008" y="37"/>
                </a:cubicBezTo>
                <a:cubicBezTo>
                  <a:pt x="1029" y="38"/>
                  <a:pt x="1048" y="44"/>
                  <a:pt x="1065" y="55"/>
                </a:cubicBezTo>
                <a:cubicBezTo>
                  <a:pt x="1068" y="55"/>
                  <a:pt x="1068" y="55"/>
                  <a:pt x="1068" y="55"/>
                </a:cubicBezTo>
                <a:cubicBezTo>
                  <a:pt x="1051" y="43"/>
                  <a:pt x="1031" y="36"/>
                  <a:pt x="1009" y="35"/>
                </a:cubicBezTo>
                <a:cubicBezTo>
                  <a:pt x="1009" y="34"/>
                  <a:pt x="1009" y="34"/>
                  <a:pt x="1009" y="34"/>
                </a:cubicBezTo>
                <a:cubicBezTo>
                  <a:pt x="1028" y="35"/>
                  <a:pt x="1047" y="40"/>
                  <a:pt x="1062" y="49"/>
                </a:cubicBezTo>
                <a:cubicBezTo>
                  <a:pt x="1063" y="49"/>
                  <a:pt x="1063" y="49"/>
                  <a:pt x="1063" y="49"/>
                </a:cubicBezTo>
                <a:cubicBezTo>
                  <a:pt x="1063" y="50"/>
                  <a:pt x="1063" y="50"/>
                  <a:pt x="1063" y="50"/>
                </a:cubicBezTo>
                <a:cubicBezTo>
                  <a:pt x="1064" y="50"/>
                  <a:pt x="1065" y="51"/>
                  <a:pt x="1066" y="52"/>
                </a:cubicBezTo>
                <a:cubicBezTo>
                  <a:pt x="1067" y="53"/>
                  <a:pt x="1069" y="54"/>
                  <a:pt x="1070" y="54"/>
                </a:cubicBezTo>
                <a:cubicBezTo>
                  <a:pt x="1071" y="55"/>
                  <a:pt x="1071" y="55"/>
                  <a:pt x="1071" y="55"/>
                </a:cubicBezTo>
                <a:cubicBezTo>
                  <a:pt x="1074" y="55"/>
                  <a:pt x="1074" y="55"/>
                  <a:pt x="1074" y="55"/>
                </a:cubicBezTo>
                <a:cubicBezTo>
                  <a:pt x="1073" y="54"/>
                  <a:pt x="1072" y="53"/>
                  <a:pt x="1071" y="53"/>
                </a:cubicBezTo>
                <a:cubicBezTo>
                  <a:pt x="1071" y="53"/>
                  <a:pt x="1071" y="53"/>
                  <a:pt x="1071" y="53"/>
                </a:cubicBezTo>
                <a:cubicBezTo>
                  <a:pt x="1071" y="53"/>
                  <a:pt x="1071" y="53"/>
                  <a:pt x="1071" y="53"/>
                </a:cubicBezTo>
                <a:cubicBezTo>
                  <a:pt x="1070" y="52"/>
                  <a:pt x="1069" y="51"/>
                  <a:pt x="1068" y="50"/>
                </a:cubicBezTo>
                <a:cubicBezTo>
                  <a:pt x="1066" y="49"/>
                  <a:pt x="1065" y="48"/>
                  <a:pt x="1063" y="48"/>
                </a:cubicBezTo>
                <a:cubicBezTo>
                  <a:pt x="1047" y="39"/>
                  <a:pt x="1028" y="33"/>
                  <a:pt x="1009" y="32"/>
                </a:cubicBezTo>
                <a:cubicBezTo>
                  <a:pt x="1009" y="32"/>
                  <a:pt x="1009" y="32"/>
                  <a:pt x="1009" y="32"/>
                </a:cubicBezTo>
                <a:cubicBezTo>
                  <a:pt x="1008" y="32"/>
                  <a:pt x="1008" y="32"/>
                  <a:pt x="1008" y="32"/>
                </a:cubicBezTo>
                <a:cubicBezTo>
                  <a:pt x="1007" y="32"/>
                  <a:pt x="1007" y="32"/>
                  <a:pt x="1007" y="32"/>
                </a:cubicBezTo>
                <a:moveTo>
                  <a:pt x="6" y="45"/>
                </a:moveTo>
                <a:cubicBezTo>
                  <a:pt x="6" y="45"/>
                  <a:pt x="6" y="45"/>
                  <a:pt x="6" y="45"/>
                </a:cubicBezTo>
                <a:cubicBezTo>
                  <a:pt x="6" y="45"/>
                  <a:pt x="7" y="45"/>
                  <a:pt x="7" y="45"/>
                </a:cubicBezTo>
                <a:cubicBezTo>
                  <a:pt x="9" y="44"/>
                  <a:pt x="11" y="44"/>
                  <a:pt x="13" y="44"/>
                </a:cubicBezTo>
                <a:cubicBezTo>
                  <a:pt x="13" y="44"/>
                  <a:pt x="13" y="44"/>
                  <a:pt x="13" y="44"/>
                </a:cubicBezTo>
                <a:cubicBezTo>
                  <a:pt x="15" y="44"/>
                  <a:pt x="17" y="45"/>
                  <a:pt x="20" y="46"/>
                </a:cubicBezTo>
                <a:cubicBezTo>
                  <a:pt x="20" y="46"/>
                  <a:pt x="20" y="46"/>
                  <a:pt x="20" y="47"/>
                </a:cubicBezTo>
                <a:cubicBezTo>
                  <a:pt x="20" y="47"/>
                  <a:pt x="20" y="47"/>
                  <a:pt x="20" y="47"/>
                </a:cubicBezTo>
                <a:cubicBezTo>
                  <a:pt x="19" y="46"/>
                  <a:pt x="19" y="46"/>
                  <a:pt x="19" y="46"/>
                </a:cubicBezTo>
                <a:cubicBezTo>
                  <a:pt x="19" y="46"/>
                  <a:pt x="19" y="46"/>
                  <a:pt x="19" y="46"/>
                </a:cubicBezTo>
                <a:cubicBezTo>
                  <a:pt x="19" y="46"/>
                  <a:pt x="19" y="46"/>
                  <a:pt x="19" y="46"/>
                </a:cubicBezTo>
                <a:cubicBezTo>
                  <a:pt x="18" y="46"/>
                  <a:pt x="18" y="46"/>
                  <a:pt x="18" y="46"/>
                </a:cubicBezTo>
                <a:cubicBezTo>
                  <a:pt x="18" y="46"/>
                  <a:pt x="18" y="46"/>
                  <a:pt x="18" y="46"/>
                </a:cubicBezTo>
                <a:cubicBezTo>
                  <a:pt x="17" y="45"/>
                  <a:pt x="15" y="45"/>
                  <a:pt x="14" y="45"/>
                </a:cubicBezTo>
                <a:cubicBezTo>
                  <a:pt x="11" y="45"/>
                  <a:pt x="8" y="45"/>
                  <a:pt x="6" y="45"/>
                </a:cubicBezTo>
                <a:cubicBezTo>
                  <a:pt x="6" y="45"/>
                  <a:pt x="6" y="45"/>
                  <a:pt x="6" y="45"/>
                </a:cubicBezTo>
                <a:cubicBezTo>
                  <a:pt x="6" y="45"/>
                  <a:pt x="6" y="45"/>
                  <a:pt x="6" y="45"/>
                </a:cubicBezTo>
                <a:moveTo>
                  <a:pt x="33" y="44"/>
                </a:moveTo>
                <a:cubicBezTo>
                  <a:pt x="33" y="43"/>
                  <a:pt x="33" y="43"/>
                  <a:pt x="33" y="43"/>
                </a:cubicBezTo>
                <a:cubicBezTo>
                  <a:pt x="35" y="42"/>
                  <a:pt x="37" y="41"/>
                  <a:pt x="39" y="40"/>
                </a:cubicBezTo>
                <a:cubicBezTo>
                  <a:pt x="39" y="42"/>
                  <a:pt x="39" y="42"/>
                  <a:pt x="39" y="42"/>
                </a:cubicBezTo>
                <a:cubicBezTo>
                  <a:pt x="37" y="42"/>
                  <a:pt x="35" y="43"/>
                  <a:pt x="33" y="44"/>
                </a:cubicBezTo>
                <a:moveTo>
                  <a:pt x="59" y="47"/>
                </a:moveTo>
                <a:cubicBezTo>
                  <a:pt x="59" y="43"/>
                  <a:pt x="59" y="43"/>
                  <a:pt x="59" y="43"/>
                </a:cubicBezTo>
                <a:cubicBezTo>
                  <a:pt x="59" y="43"/>
                  <a:pt x="59" y="43"/>
                  <a:pt x="59" y="43"/>
                </a:cubicBezTo>
                <a:cubicBezTo>
                  <a:pt x="59" y="43"/>
                  <a:pt x="59" y="43"/>
                  <a:pt x="59" y="43"/>
                </a:cubicBezTo>
                <a:cubicBezTo>
                  <a:pt x="59" y="43"/>
                  <a:pt x="59" y="43"/>
                  <a:pt x="59" y="43"/>
                </a:cubicBezTo>
                <a:cubicBezTo>
                  <a:pt x="59" y="43"/>
                  <a:pt x="59" y="43"/>
                  <a:pt x="59" y="43"/>
                </a:cubicBezTo>
                <a:cubicBezTo>
                  <a:pt x="59" y="42"/>
                  <a:pt x="59" y="42"/>
                  <a:pt x="59" y="41"/>
                </a:cubicBezTo>
                <a:cubicBezTo>
                  <a:pt x="59" y="40"/>
                  <a:pt x="59" y="39"/>
                  <a:pt x="59" y="38"/>
                </a:cubicBezTo>
                <a:cubicBezTo>
                  <a:pt x="59" y="36"/>
                  <a:pt x="59" y="36"/>
                  <a:pt x="59" y="36"/>
                </a:cubicBezTo>
                <a:cubicBezTo>
                  <a:pt x="59" y="37"/>
                  <a:pt x="60" y="38"/>
                  <a:pt x="60" y="39"/>
                </a:cubicBezTo>
                <a:cubicBezTo>
                  <a:pt x="60" y="40"/>
                  <a:pt x="60" y="40"/>
                  <a:pt x="60" y="40"/>
                </a:cubicBezTo>
                <a:cubicBezTo>
                  <a:pt x="60" y="40"/>
                  <a:pt x="60" y="40"/>
                  <a:pt x="60" y="40"/>
                </a:cubicBezTo>
                <a:cubicBezTo>
                  <a:pt x="61" y="40"/>
                  <a:pt x="61" y="40"/>
                  <a:pt x="62" y="40"/>
                </a:cubicBezTo>
                <a:cubicBezTo>
                  <a:pt x="62" y="40"/>
                  <a:pt x="62" y="40"/>
                  <a:pt x="62" y="40"/>
                </a:cubicBezTo>
                <a:cubicBezTo>
                  <a:pt x="63" y="40"/>
                  <a:pt x="64" y="40"/>
                  <a:pt x="65" y="39"/>
                </a:cubicBezTo>
                <a:cubicBezTo>
                  <a:pt x="66" y="39"/>
                  <a:pt x="66" y="39"/>
                  <a:pt x="67" y="39"/>
                </a:cubicBezTo>
                <a:cubicBezTo>
                  <a:pt x="67" y="39"/>
                  <a:pt x="67" y="39"/>
                  <a:pt x="67" y="39"/>
                </a:cubicBezTo>
                <a:cubicBezTo>
                  <a:pt x="67" y="39"/>
                  <a:pt x="67" y="39"/>
                  <a:pt x="67" y="39"/>
                </a:cubicBezTo>
                <a:cubicBezTo>
                  <a:pt x="68" y="39"/>
                  <a:pt x="68" y="39"/>
                  <a:pt x="68" y="39"/>
                </a:cubicBezTo>
                <a:cubicBezTo>
                  <a:pt x="68" y="39"/>
                  <a:pt x="68" y="39"/>
                  <a:pt x="68" y="39"/>
                </a:cubicBezTo>
                <a:cubicBezTo>
                  <a:pt x="69" y="38"/>
                  <a:pt x="71" y="38"/>
                  <a:pt x="72" y="38"/>
                </a:cubicBezTo>
                <a:cubicBezTo>
                  <a:pt x="72" y="38"/>
                  <a:pt x="72" y="38"/>
                  <a:pt x="72" y="38"/>
                </a:cubicBezTo>
                <a:cubicBezTo>
                  <a:pt x="75" y="38"/>
                  <a:pt x="78" y="39"/>
                  <a:pt x="80" y="40"/>
                </a:cubicBezTo>
                <a:cubicBezTo>
                  <a:pt x="83" y="42"/>
                  <a:pt x="83" y="42"/>
                  <a:pt x="83" y="42"/>
                </a:cubicBezTo>
                <a:cubicBezTo>
                  <a:pt x="83" y="44"/>
                  <a:pt x="83" y="44"/>
                  <a:pt x="83" y="44"/>
                </a:cubicBezTo>
                <a:cubicBezTo>
                  <a:pt x="82" y="43"/>
                  <a:pt x="82" y="43"/>
                  <a:pt x="82" y="42"/>
                </a:cubicBezTo>
                <a:cubicBezTo>
                  <a:pt x="80" y="40"/>
                  <a:pt x="76" y="39"/>
                  <a:pt x="73" y="39"/>
                </a:cubicBezTo>
                <a:cubicBezTo>
                  <a:pt x="73" y="39"/>
                  <a:pt x="73" y="39"/>
                  <a:pt x="73" y="39"/>
                </a:cubicBezTo>
                <a:cubicBezTo>
                  <a:pt x="70" y="39"/>
                  <a:pt x="68" y="39"/>
                  <a:pt x="66" y="40"/>
                </a:cubicBezTo>
                <a:cubicBezTo>
                  <a:pt x="65" y="40"/>
                  <a:pt x="65" y="40"/>
                  <a:pt x="65" y="40"/>
                </a:cubicBezTo>
                <a:cubicBezTo>
                  <a:pt x="65" y="40"/>
                  <a:pt x="65" y="40"/>
                  <a:pt x="65" y="40"/>
                </a:cubicBezTo>
                <a:cubicBezTo>
                  <a:pt x="64" y="41"/>
                  <a:pt x="62" y="43"/>
                  <a:pt x="61" y="45"/>
                </a:cubicBezTo>
                <a:cubicBezTo>
                  <a:pt x="60" y="45"/>
                  <a:pt x="59" y="46"/>
                  <a:pt x="59" y="47"/>
                </a:cubicBezTo>
                <a:moveTo>
                  <a:pt x="30" y="42"/>
                </a:moveTo>
                <a:cubicBezTo>
                  <a:pt x="30" y="41"/>
                  <a:pt x="29" y="40"/>
                  <a:pt x="29" y="40"/>
                </a:cubicBezTo>
                <a:cubicBezTo>
                  <a:pt x="28" y="39"/>
                  <a:pt x="26" y="39"/>
                  <a:pt x="26" y="38"/>
                </a:cubicBezTo>
                <a:cubicBezTo>
                  <a:pt x="25" y="38"/>
                  <a:pt x="25" y="38"/>
                  <a:pt x="25" y="38"/>
                </a:cubicBezTo>
                <a:cubicBezTo>
                  <a:pt x="24" y="38"/>
                  <a:pt x="24" y="38"/>
                  <a:pt x="24" y="38"/>
                </a:cubicBezTo>
                <a:cubicBezTo>
                  <a:pt x="24" y="37"/>
                  <a:pt x="25" y="37"/>
                  <a:pt x="25" y="37"/>
                </a:cubicBezTo>
                <a:cubicBezTo>
                  <a:pt x="26" y="35"/>
                  <a:pt x="27" y="35"/>
                  <a:pt x="29" y="35"/>
                </a:cubicBezTo>
                <a:cubicBezTo>
                  <a:pt x="29" y="35"/>
                  <a:pt x="29" y="35"/>
                  <a:pt x="29" y="35"/>
                </a:cubicBezTo>
                <a:cubicBezTo>
                  <a:pt x="30" y="35"/>
                  <a:pt x="30" y="35"/>
                  <a:pt x="31" y="35"/>
                </a:cubicBezTo>
                <a:cubicBezTo>
                  <a:pt x="31" y="35"/>
                  <a:pt x="31" y="35"/>
                  <a:pt x="31" y="35"/>
                </a:cubicBezTo>
                <a:cubicBezTo>
                  <a:pt x="32" y="35"/>
                  <a:pt x="32" y="35"/>
                  <a:pt x="32" y="35"/>
                </a:cubicBezTo>
                <a:cubicBezTo>
                  <a:pt x="33" y="35"/>
                  <a:pt x="33" y="35"/>
                  <a:pt x="33" y="35"/>
                </a:cubicBezTo>
                <a:cubicBezTo>
                  <a:pt x="33" y="35"/>
                  <a:pt x="33" y="35"/>
                  <a:pt x="33" y="35"/>
                </a:cubicBezTo>
                <a:cubicBezTo>
                  <a:pt x="34" y="35"/>
                  <a:pt x="34" y="36"/>
                  <a:pt x="35" y="36"/>
                </a:cubicBezTo>
                <a:cubicBezTo>
                  <a:pt x="35" y="36"/>
                  <a:pt x="35" y="35"/>
                  <a:pt x="36" y="35"/>
                </a:cubicBezTo>
                <a:cubicBezTo>
                  <a:pt x="36" y="36"/>
                  <a:pt x="37" y="37"/>
                  <a:pt x="38" y="37"/>
                </a:cubicBezTo>
                <a:cubicBezTo>
                  <a:pt x="38" y="37"/>
                  <a:pt x="39" y="37"/>
                  <a:pt x="39" y="38"/>
                </a:cubicBezTo>
                <a:cubicBezTo>
                  <a:pt x="37" y="39"/>
                  <a:pt x="34" y="40"/>
                  <a:pt x="32" y="41"/>
                </a:cubicBezTo>
                <a:cubicBezTo>
                  <a:pt x="31" y="42"/>
                  <a:pt x="31" y="42"/>
                  <a:pt x="30" y="42"/>
                </a:cubicBezTo>
                <a:moveTo>
                  <a:pt x="35" y="34"/>
                </a:moveTo>
                <a:cubicBezTo>
                  <a:pt x="34" y="34"/>
                  <a:pt x="34" y="33"/>
                  <a:pt x="33" y="33"/>
                </a:cubicBezTo>
                <a:cubicBezTo>
                  <a:pt x="33" y="32"/>
                  <a:pt x="33" y="32"/>
                  <a:pt x="33" y="32"/>
                </a:cubicBezTo>
                <a:cubicBezTo>
                  <a:pt x="34" y="32"/>
                  <a:pt x="34" y="32"/>
                  <a:pt x="34" y="32"/>
                </a:cubicBezTo>
                <a:cubicBezTo>
                  <a:pt x="34" y="32"/>
                  <a:pt x="34" y="32"/>
                  <a:pt x="35" y="32"/>
                </a:cubicBezTo>
                <a:cubicBezTo>
                  <a:pt x="35" y="32"/>
                  <a:pt x="35" y="32"/>
                  <a:pt x="35" y="32"/>
                </a:cubicBezTo>
                <a:cubicBezTo>
                  <a:pt x="36" y="32"/>
                  <a:pt x="38" y="33"/>
                  <a:pt x="39" y="34"/>
                </a:cubicBezTo>
                <a:cubicBezTo>
                  <a:pt x="39" y="35"/>
                  <a:pt x="39" y="35"/>
                  <a:pt x="39" y="35"/>
                </a:cubicBezTo>
                <a:cubicBezTo>
                  <a:pt x="39" y="35"/>
                  <a:pt x="39" y="35"/>
                  <a:pt x="39" y="35"/>
                </a:cubicBezTo>
                <a:cubicBezTo>
                  <a:pt x="38" y="35"/>
                  <a:pt x="37" y="34"/>
                  <a:pt x="37" y="34"/>
                </a:cubicBezTo>
                <a:cubicBezTo>
                  <a:pt x="36" y="33"/>
                  <a:pt x="36" y="33"/>
                  <a:pt x="36" y="33"/>
                </a:cubicBezTo>
                <a:cubicBezTo>
                  <a:pt x="36" y="33"/>
                  <a:pt x="36" y="33"/>
                  <a:pt x="36" y="33"/>
                </a:cubicBezTo>
                <a:cubicBezTo>
                  <a:pt x="35" y="34"/>
                  <a:pt x="35" y="34"/>
                  <a:pt x="35" y="34"/>
                </a:cubicBezTo>
                <a:cubicBezTo>
                  <a:pt x="35" y="34"/>
                  <a:pt x="35" y="34"/>
                  <a:pt x="35" y="34"/>
                </a:cubicBezTo>
                <a:moveTo>
                  <a:pt x="39" y="32"/>
                </a:moveTo>
                <a:cubicBezTo>
                  <a:pt x="39" y="31"/>
                  <a:pt x="38" y="31"/>
                  <a:pt x="37" y="31"/>
                </a:cubicBezTo>
                <a:cubicBezTo>
                  <a:pt x="38" y="31"/>
                  <a:pt x="38" y="31"/>
                  <a:pt x="39" y="31"/>
                </a:cubicBezTo>
                <a:cubicBezTo>
                  <a:pt x="39" y="31"/>
                  <a:pt x="39" y="31"/>
                  <a:pt x="39" y="31"/>
                </a:cubicBezTo>
                <a:cubicBezTo>
                  <a:pt x="39" y="31"/>
                  <a:pt x="39" y="31"/>
                  <a:pt x="40" y="31"/>
                </a:cubicBezTo>
                <a:cubicBezTo>
                  <a:pt x="40" y="31"/>
                  <a:pt x="40" y="31"/>
                  <a:pt x="40" y="31"/>
                </a:cubicBezTo>
                <a:cubicBezTo>
                  <a:pt x="40" y="31"/>
                  <a:pt x="40" y="31"/>
                  <a:pt x="40" y="31"/>
                </a:cubicBezTo>
                <a:cubicBezTo>
                  <a:pt x="41" y="32"/>
                  <a:pt x="43" y="33"/>
                  <a:pt x="44" y="33"/>
                </a:cubicBezTo>
                <a:cubicBezTo>
                  <a:pt x="45" y="34"/>
                  <a:pt x="45" y="34"/>
                  <a:pt x="46" y="34"/>
                </a:cubicBezTo>
                <a:cubicBezTo>
                  <a:pt x="46" y="35"/>
                  <a:pt x="46" y="35"/>
                  <a:pt x="46" y="35"/>
                </a:cubicBezTo>
                <a:cubicBezTo>
                  <a:pt x="46" y="36"/>
                  <a:pt x="46" y="36"/>
                  <a:pt x="46" y="36"/>
                </a:cubicBezTo>
                <a:cubicBezTo>
                  <a:pt x="46" y="36"/>
                  <a:pt x="46" y="36"/>
                  <a:pt x="46" y="36"/>
                </a:cubicBezTo>
                <a:cubicBezTo>
                  <a:pt x="45" y="36"/>
                  <a:pt x="45" y="36"/>
                  <a:pt x="45" y="36"/>
                </a:cubicBezTo>
                <a:cubicBezTo>
                  <a:pt x="44" y="35"/>
                  <a:pt x="43" y="34"/>
                  <a:pt x="41" y="33"/>
                </a:cubicBezTo>
                <a:cubicBezTo>
                  <a:pt x="41" y="33"/>
                  <a:pt x="41" y="33"/>
                  <a:pt x="41" y="33"/>
                </a:cubicBezTo>
                <a:cubicBezTo>
                  <a:pt x="41" y="32"/>
                  <a:pt x="40" y="32"/>
                  <a:pt x="40" y="32"/>
                </a:cubicBezTo>
                <a:cubicBezTo>
                  <a:pt x="39" y="32"/>
                  <a:pt x="39" y="32"/>
                  <a:pt x="39" y="32"/>
                </a:cubicBezTo>
                <a:cubicBezTo>
                  <a:pt x="39" y="32"/>
                  <a:pt x="39" y="32"/>
                  <a:pt x="39" y="32"/>
                </a:cubicBezTo>
                <a:moveTo>
                  <a:pt x="53" y="36"/>
                </a:moveTo>
                <a:cubicBezTo>
                  <a:pt x="53" y="35"/>
                  <a:pt x="53" y="35"/>
                  <a:pt x="53" y="35"/>
                </a:cubicBezTo>
                <a:cubicBezTo>
                  <a:pt x="54" y="35"/>
                  <a:pt x="54" y="35"/>
                  <a:pt x="54" y="34"/>
                </a:cubicBezTo>
                <a:cubicBezTo>
                  <a:pt x="54" y="34"/>
                  <a:pt x="54" y="34"/>
                  <a:pt x="54" y="34"/>
                </a:cubicBezTo>
                <a:cubicBezTo>
                  <a:pt x="54" y="33"/>
                  <a:pt x="54" y="33"/>
                  <a:pt x="54" y="33"/>
                </a:cubicBezTo>
                <a:cubicBezTo>
                  <a:pt x="54" y="33"/>
                  <a:pt x="54" y="33"/>
                  <a:pt x="54" y="33"/>
                </a:cubicBezTo>
                <a:cubicBezTo>
                  <a:pt x="53" y="33"/>
                  <a:pt x="53" y="33"/>
                  <a:pt x="53" y="32"/>
                </a:cubicBezTo>
                <a:cubicBezTo>
                  <a:pt x="52" y="32"/>
                  <a:pt x="52" y="32"/>
                  <a:pt x="52" y="32"/>
                </a:cubicBezTo>
                <a:cubicBezTo>
                  <a:pt x="52" y="30"/>
                  <a:pt x="52" y="30"/>
                  <a:pt x="52" y="30"/>
                </a:cubicBezTo>
                <a:cubicBezTo>
                  <a:pt x="54" y="31"/>
                  <a:pt x="55" y="33"/>
                  <a:pt x="57" y="34"/>
                </a:cubicBezTo>
                <a:cubicBezTo>
                  <a:pt x="57" y="37"/>
                  <a:pt x="57" y="37"/>
                  <a:pt x="57" y="37"/>
                </a:cubicBezTo>
                <a:cubicBezTo>
                  <a:pt x="55" y="37"/>
                  <a:pt x="54" y="37"/>
                  <a:pt x="52" y="37"/>
                </a:cubicBezTo>
                <a:cubicBezTo>
                  <a:pt x="52" y="35"/>
                  <a:pt x="52" y="35"/>
                  <a:pt x="52" y="35"/>
                </a:cubicBezTo>
                <a:cubicBezTo>
                  <a:pt x="52" y="35"/>
                  <a:pt x="52" y="36"/>
                  <a:pt x="53" y="36"/>
                </a:cubicBezTo>
                <a:moveTo>
                  <a:pt x="46" y="38"/>
                </a:moveTo>
                <a:cubicBezTo>
                  <a:pt x="46" y="38"/>
                  <a:pt x="47" y="38"/>
                  <a:pt x="47" y="37"/>
                </a:cubicBezTo>
                <a:cubicBezTo>
                  <a:pt x="48" y="37"/>
                  <a:pt x="48" y="36"/>
                  <a:pt x="48" y="36"/>
                </a:cubicBezTo>
                <a:cubicBezTo>
                  <a:pt x="48" y="36"/>
                  <a:pt x="48" y="36"/>
                  <a:pt x="48" y="36"/>
                </a:cubicBezTo>
                <a:cubicBezTo>
                  <a:pt x="48" y="35"/>
                  <a:pt x="48" y="35"/>
                  <a:pt x="48" y="35"/>
                </a:cubicBezTo>
                <a:cubicBezTo>
                  <a:pt x="48" y="34"/>
                  <a:pt x="48" y="34"/>
                  <a:pt x="47" y="33"/>
                </a:cubicBezTo>
                <a:cubicBezTo>
                  <a:pt x="46" y="32"/>
                  <a:pt x="45" y="31"/>
                  <a:pt x="44" y="31"/>
                </a:cubicBezTo>
                <a:cubicBezTo>
                  <a:pt x="43" y="31"/>
                  <a:pt x="42" y="30"/>
                  <a:pt x="41" y="29"/>
                </a:cubicBezTo>
                <a:cubicBezTo>
                  <a:pt x="41" y="29"/>
                  <a:pt x="41" y="29"/>
                  <a:pt x="41" y="29"/>
                </a:cubicBezTo>
                <a:cubicBezTo>
                  <a:pt x="41" y="27"/>
                  <a:pt x="41" y="27"/>
                  <a:pt x="41" y="27"/>
                </a:cubicBezTo>
                <a:cubicBezTo>
                  <a:pt x="44" y="28"/>
                  <a:pt x="47" y="28"/>
                  <a:pt x="50" y="29"/>
                </a:cubicBezTo>
                <a:cubicBezTo>
                  <a:pt x="50" y="29"/>
                  <a:pt x="50" y="29"/>
                  <a:pt x="50" y="29"/>
                </a:cubicBezTo>
                <a:cubicBezTo>
                  <a:pt x="50" y="29"/>
                  <a:pt x="50" y="29"/>
                  <a:pt x="50" y="29"/>
                </a:cubicBezTo>
                <a:cubicBezTo>
                  <a:pt x="50" y="33"/>
                  <a:pt x="50" y="33"/>
                  <a:pt x="50" y="33"/>
                </a:cubicBezTo>
                <a:cubicBezTo>
                  <a:pt x="50" y="33"/>
                  <a:pt x="50" y="33"/>
                  <a:pt x="50" y="33"/>
                </a:cubicBezTo>
                <a:cubicBezTo>
                  <a:pt x="50" y="38"/>
                  <a:pt x="50" y="38"/>
                  <a:pt x="50" y="38"/>
                </a:cubicBezTo>
                <a:cubicBezTo>
                  <a:pt x="47" y="38"/>
                  <a:pt x="44" y="40"/>
                  <a:pt x="41" y="41"/>
                </a:cubicBezTo>
                <a:cubicBezTo>
                  <a:pt x="41" y="39"/>
                  <a:pt x="41" y="39"/>
                  <a:pt x="41" y="39"/>
                </a:cubicBezTo>
                <a:cubicBezTo>
                  <a:pt x="43" y="39"/>
                  <a:pt x="43" y="39"/>
                  <a:pt x="43" y="39"/>
                </a:cubicBezTo>
                <a:cubicBezTo>
                  <a:pt x="41" y="37"/>
                  <a:pt x="41" y="37"/>
                  <a:pt x="41" y="37"/>
                </a:cubicBezTo>
                <a:cubicBezTo>
                  <a:pt x="41" y="37"/>
                  <a:pt x="41" y="37"/>
                  <a:pt x="41" y="37"/>
                </a:cubicBezTo>
                <a:cubicBezTo>
                  <a:pt x="41" y="36"/>
                  <a:pt x="41" y="36"/>
                  <a:pt x="41" y="36"/>
                </a:cubicBezTo>
                <a:cubicBezTo>
                  <a:pt x="42" y="36"/>
                  <a:pt x="43" y="37"/>
                  <a:pt x="44" y="38"/>
                </a:cubicBezTo>
                <a:cubicBezTo>
                  <a:pt x="45" y="38"/>
                  <a:pt x="45" y="38"/>
                  <a:pt x="45" y="38"/>
                </a:cubicBezTo>
                <a:cubicBezTo>
                  <a:pt x="45" y="38"/>
                  <a:pt x="45" y="38"/>
                  <a:pt x="45" y="38"/>
                </a:cubicBezTo>
                <a:cubicBezTo>
                  <a:pt x="46" y="38"/>
                  <a:pt x="46" y="38"/>
                  <a:pt x="46" y="38"/>
                </a:cubicBezTo>
                <a:cubicBezTo>
                  <a:pt x="46" y="38"/>
                  <a:pt x="46" y="38"/>
                  <a:pt x="46" y="38"/>
                </a:cubicBezTo>
                <a:moveTo>
                  <a:pt x="33" y="29"/>
                </a:moveTo>
                <a:cubicBezTo>
                  <a:pt x="33" y="28"/>
                  <a:pt x="33" y="28"/>
                  <a:pt x="33" y="28"/>
                </a:cubicBezTo>
                <a:cubicBezTo>
                  <a:pt x="35" y="28"/>
                  <a:pt x="37" y="28"/>
                  <a:pt x="39" y="27"/>
                </a:cubicBezTo>
                <a:cubicBezTo>
                  <a:pt x="39" y="29"/>
                  <a:pt x="39" y="29"/>
                  <a:pt x="39" y="29"/>
                </a:cubicBezTo>
                <a:cubicBezTo>
                  <a:pt x="39" y="29"/>
                  <a:pt x="39" y="29"/>
                  <a:pt x="39" y="29"/>
                </a:cubicBezTo>
                <a:cubicBezTo>
                  <a:pt x="37" y="29"/>
                  <a:pt x="35" y="29"/>
                  <a:pt x="34" y="29"/>
                </a:cubicBezTo>
                <a:cubicBezTo>
                  <a:pt x="34" y="29"/>
                  <a:pt x="34" y="29"/>
                  <a:pt x="34" y="29"/>
                </a:cubicBezTo>
                <a:cubicBezTo>
                  <a:pt x="33" y="29"/>
                  <a:pt x="33" y="29"/>
                  <a:pt x="33" y="29"/>
                </a:cubicBezTo>
                <a:cubicBezTo>
                  <a:pt x="33" y="29"/>
                  <a:pt x="33" y="29"/>
                  <a:pt x="33" y="29"/>
                </a:cubicBezTo>
                <a:moveTo>
                  <a:pt x="4" y="16"/>
                </a:moveTo>
                <a:cubicBezTo>
                  <a:pt x="4" y="16"/>
                  <a:pt x="4" y="16"/>
                  <a:pt x="4" y="16"/>
                </a:cubicBezTo>
                <a:cubicBezTo>
                  <a:pt x="4" y="16"/>
                  <a:pt x="4" y="16"/>
                  <a:pt x="5" y="16"/>
                </a:cubicBezTo>
                <a:cubicBezTo>
                  <a:pt x="5" y="15"/>
                  <a:pt x="6" y="15"/>
                  <a:pt x="6" y="15"/>
                </a:cubicBezTo>
                <a:cubicBezTo>
                  <a:pt x="9" y="15"/>
                  <a:pt x="9" y="15"/>
                  <a:pt x="9" y="15"/>
                </a:cubicBezTo>
                <a:cubicBezTo>
                  <a:pt x="7" y="16"/>
                  <a:pt x="5" y="16"/>
                  <a:pt x="4" y="16"/>
                </a:cubicBezTo>
                <a:moveTo>
                  <a:pt x="12" y="7"/>
                </a:moveTo>
                <a:cubicBezTo>
                  <a:pt x="13" y="7"/>
                  <a:pt x="13" y="7"/>
                  <a:pt x="14" y="7"/>
                </a:cubicBezTo>
                <a:cubicBezTo>
                  <a:pt x="15" y="7"/>
                  <a:pt x="15" y="7"/>
                  <a:pt x="15" y="7"/>
                </a:cubicBezTo>
                <a:cubicBezTo>
                  <a:pt x="15" y="6"/>
                  <a:pt x="15" y="6"/>
                  <a:pt x="15" y="6"/>
                </a:cubicBezTo>
                <a:cubicBezTo>
                  <a:pt x="14" y="4"/>
                  <a:pt x="13" y="3"/>
                  <a:pt x="12" y="3"/>
                </a:cubicBezTo>
                <a:cubicBezTo>
                  <a:pt x="11" y="2"/>
                  <a:pt x="9" y="2"/>
                  <a:pt x="8" y="2"/>
                </a:cubicBezTo>
                <a:cubicBezTo>
                  <a:pt x="6" y="2"/>
                  <a:pt x="5" y="2"/>
                  <a:pt x="4" y="1"/>
                </a:cubicBezTo>
                <a:cubicBezTo>
                  <a:pt x="4" y="1"/>
                  <a:pt x="4" y="1"/>
                  <a:pt x="4" y="1"/>
                </a:cubicBezTo>
                <a:cubicBezTo>
                  <a:pt x="5" y="1"/>
                  <a:pt x="5" y="1"/>
                  <a:pt x="5" y="1"/>
                </a:cubicBezTo>
                <a:cubicBezTo>
                  <a:pt x="5" y="1"/>
                  <a:pt x="5" y="1"/>
                  <a:pt x="5" y="1"/>
                </a:cubicBezTo>
                <a:cubicBezTo>
                  <a:pt x="6" y="1"/>
                  <a:pt x="8" y="2"/>
                  <a:pt x="9" y="2"/>
                </a:cubicBezTo>
                <a:cubicBezTo>
                  <a:pt x="10" y="2"/>
                  <a:pt x="10" y="2"/>
                  <a:pt x="10" y="2"/>
                </a:cubicBezTo>
                <a:cubicBezTo>
                  <a:pt x="14" y="2"/>
                  <a:pt x="17" y="4"/>
                  <a:pt x="19" y="8"/>
                </a:cubicBezTo>
                <a:cubicBezTo>
                  <a:pt x="20" y="10"/>
                  <a:pt x="20" y="12"/>
                  <a:pt x="20" y="14"/>
                </a:cubicBezTo>
                <a:cubicBezTo>
                  <a:pt x="20" y="21"/>
                  <a:pt x="17" y="26"/>
                  <a:pt x="16" y="33"/>
                </a:cubicBezTo>
                <a:cubicBezTo>
                  <a:pt x="16" y="33"/>
                  <a:pt x="16" y="33"/>
                  <a:pt x="16" y="33"/>
                </a:cubicBezTo>
                <a:cubicBezTo>
                  <a:pt x="16" y="34"/>
                  <a:pt x="16" y="34"/>
                  <a:pt x="16" y="34"/>
                </a:cubicBezTo>
                <a:cubicBezTo>
                  <a:pt x="16" y="35"/>
                  <a:pt x="16" y="35"/>
                  <a:pt x="17" y="36"/>
                </a:cubicBezTo>
                <a:cubicBezTo>
                  <a:pt x="17" y="36"/>
                  <a:pt x="18" y="37"/>
                  <a:pt x="18" y="37"/>
                </a:cubicBezTo>
                <a:cubicBezTo>
                  <a:pt x="19" y="37"/>
                  <a:pt x="19" y="37"/>
                  <a:pt x="19" y="37"/>
                </a:cubicBezTo>
                <a:cubicBezTo>
                  <a:pt x="19" y="37"/>
                  <a:pt x="19" y="37"/>
                  <a:pt x="19" y="37"/>
                </a:cubicBezTo>
                <a:cubicBezTo>
                  <a:pt x="21" y="37"/>
                  <a:pt x="22" y="36"/>
                  <a:pt x="23" y="35"/>
                </a:cubicBezTo>
                <a:cubicBezTo>
                  <a:pt x="24" y="34"/>
                  <a:pt x="25" y="33"/>
                  <a:pt x="26" y="32"/>
                </a:cubicBezTo>
                <a:cubicBezTo>
                  <a:pt x="26" y="32"/>
                  <a:pt x="26" y="32"/>
                  <a:pt x="26" y="32"/>
                </a:cubicBezTo>
                <a:cubicBezTo>
                  <a:pt x="26" y="32"/>
                  <a:pt x="26" y="32"/>
                  <a:pt x="26" y="32"/>
                </a:cubicBezTo>
                <a:cubicBezTo>
                  <a:pt x="28" y="30"/>
                  <a:pt x="30" y="29"/>
                  <a:pt x="31" y="29"/>
                </a:cubicBezTo>
                <a:cubicBezTo>
                  <a:pt x="31" y="33"/>
                  <a:pt x="31" y="33"/>
                  <a:pt x="31" y="33"/>
                </a:cubicBezTo>
                <a:cubicBezTo>
                  <a:pt x="30" y="33"/>
                  <a:pt x="30" y="33"/>
                  <a:pt x="29" y="33"/>
                </a:cubicBezTo>
                <a:cubicBezTo>
                  <a:pt x="29" y="33"/>
                  <a:pt x="29" y="33"/>
                  <a:pt x="29" y="33"/>
                </a:cubicBezTo>
                <a:cubicBezTo>
                  <a:pt x="27" y="33"/>
                  <a:pt x="25" y="34"/>
                  <a:pt x="23" y="35"/>
                </a:cubicBezTo>
                <a:cubicBezTo>
                  <a:pt x="23" y="35"/>
                  <a:pt x="23" y="35"/>
                  <a:pt x="23" y="35"/>
                </a:cubicBezTo>
                <a:cubicBezTo>
                  <a:pt x="23" y="36"/>
                  <a:pt x="23" y="36"/>
                  <a:pt x="23" y="36"/>
                </a:cubicBezTo>
                <a:cubicBezTo>
                  <a:pt x="23" y="36"/>
                  <a:pt x="22" y="37"/>
                  <a:pt x="22" y="38"/>
                </a:cubicBezTo>
                <a:cubicBezTo>
                  <a:pt x="22" y="39"/>
                  <a:pt x="23" y="39"/>
                  <a:pt x="24" y="40"/>
                </a:cubicBezTo>
                <a:cubicBezTo>
                  <a:pt x="25" y="40"/>
                  <a:pt x="26" y="40"/>
                  <a:pt x="27" y="41"/>
                </a:cubicBezTo>
                <a:cubicBezTo>
                  <a:pt x="27" y="41"/>
                  <a:pt x="28" y="41"/>
                  <a:pt x="28" y="42"/>
                </a:cubicBezTo>
                <a:cubicBezTo>
                  <a:pt x="28" y="42"/>
                  <a:pt x="28" y="42"/>
                  <a:pt x="28" y="43"/>
                </a:cubicBezTo>
                <a:cubicBezTo>
                  <a:pt x="28" y="43"/>
                  <a:pt x="28" y="43"/>
                  <a:pt x="28" y="43"/>
                </a:cubicBezTo>
                <a:cubicBezTo>
                  <a:pt x="28" y="44"/>
                  <a:pt x="28" y="44"/>
                  <a:pt x="28" y="44"/>
                </a:cubicBezTo>
                <a:cubicBezTo>
                  <a:pt x="24" y="40"/>
                  <a:pt x="20" y="39"/>
                  <a:pt x="15" y="39"/>
                </a:cubicBezTo>
                <a:cubicBezTo>
                  <a:pt x="15" y="39"/>
                  <a:pt x="15" y="39"/>
                  <a:pt x="15" y="39"/>
                </a:cubicBezTo>
                <a:cubicBezTo>
                  <a:pt x="11" y="39"/>
                  <a:pt x="8" y="39"/>
                  <a:pt x="5" y="40"/>
                </a:cubicBezTo>
                <a:cubicBezTo>
                  <a:pt x="5" y="40"/>
                  <a:pt x="5" y="39"/>
                  <a:pt x="6" y="39"/>
                </a:cubicBezTo>
                <a:cubicBezTo>
                  <a:pt x="7" y="39"/>
                  <a:pt x="9" y="39"/>
                  <a:pt x="11" y="39"/>
                </a:cubicBezTo>
                <a:cubicBezTo>
                  <a:pt x="12" y="39"/>
                  <a:pt x="13" y="39"/>
                  <a:pt x="13" y="38"/>
                </a:cubicBezTo>
                <a:cubicBezTo>
                  <a:pt x="14" y="38"/>
                  <a:pt x="15" y="37"/>
                  <a:pt x="15" y="36"/>
                </a:cubicBezTo>
                <a:cubicBezTo>
                  <a:pt x="15" y="35"/>
                  <a:pt x="15" y="34"/>
                  <a:pt x="14" y="33"/>
                </a:cubicBezTo>
                <a:cubicBezTo>
                  <a:pt x="14" y="32"/>
                  <a:pt x="14" y="32"/>
                  <a:pt x="14" y="32"/>
                </a:cubicBezTo>
                <a:cubicBezTo>
                  <a:pt x="14" y="32"/>
                  <a:pt x="14" y="32"/>
                  <a:pt x="14" y="32"/>
                </a:cubicBezTo>
                <a:cubicBezTo>
                  <a:pt x="13" y="32"/>
                  <a:pt x="12" y="31"/>
                  <a:pt x="11" y="31"/>
                </a:cubicBezTo>
                <a:cubicBezTo>
                  <a:pt x="11" y="31"/>
                  <a:pt x="11" y="31"/>
                  <a:pt x="11" y="31"/>
                </a:cubicBezTo>
                <a:cubicBezTo>
                  <a:pt x="8" y="31"/>
                  <a:pt x="6" y="32"/>
                  <a:pt x="5" y="33"/>
                </a:cubicBezTo>
                <a:cubicBezTo>
                  <a:pt x="5" y="32"/>
                  <a:pt x="6" y="32"/>
                  <a:pt x="7" y="32"/>
                </a:cubicBezTo>
                <a:cubicBezTo>
                  <a:pt x="8" y="31"/>
                  <a:pt x="10" y="31"/>
                  <a:pt x="12" y="31"/>
                </a:cubicBezTo>
                <a:cubicBezTo>
                  <a:pt x="13" y="31"/>
                  <a:pt x="14" y="30"/>
                  <a:pt x="15" y="30"/>
                </a:cubicBezTo>
                <a:cubicBezTo>
                  <a:pt x="16" y="29"/>
                  <a:pt x="16" y="28"/>
                  <a:pt x="17" y="26"/>
                </a:cubicBezTo>
                <a:cubicBezTo>
                  <a:pt x="17" y="26"/>
                  <a:pt x="17" y="26"/>
                  <a:pt x="17" y="26"/>
                </a:cubicBezTo>
                <a:cubicBezTo>
                  <a:pt x="16" y="25"/>
                  <a:pt x="16" y="25"/>
                  <a:pt x="16" y="25"/>
                </a:cubicBezTo>
                <a:cubicBezTo>
                  <a:pt x="15" y="24"/>
                  <a:pt x="13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9" y="23"/>
                  <a:pt x="6" y="24"/>
                  <a:pt x="4" y="25"/>
                </a:cubicBezTo>
                <a:cubicBezTo>
                  <a:pt x="5" y="24"/>
                  <a:pt x="7" y="23"/>
                  <a:pt x="9" y="23"/>
                </a:cubicBezTo>
                <a:cubicBezTo>
                  <a:pt x="12" y="23"/>
                  <a:pt x="14" y="23"/>
                  <a:pt x="17" y="22"/>
                </a:cubicBezTo>
                <a:cubicBezTo>
                  <a:pt x="17" y="22"/>
                  <a:pt x="17" y="22"/>
                  <a:pt x="17" y="22"/>
                </a:cubicBezTo>
                <a:cubicBezTo>
                  <a:pt x="18" y="22"/>
                  <a:pt x="18" y="22"/>
                  <a:pt x="18" y="22"/>
                </a:cubicBezTo>
                <a:cubicBezTo>
                  <a:pt x="18" y="21"/>
                  <a:pt x="19" y="20"/>
                  <a:pt x="19" y="19"/>
                </a:cubicBezTo>
                <a:cubicBezTo>
                  <a:pt x="19" y="19"/>
                  <a:pt x="19" y="18"/>
                  <a:pt x="19" y="18"/>
                </a:cubicBezTo>
                <a:cubicBezTo>
                  <a:pt x="19" y="17"/>
                  <a:pt x="19" y="17"/>
                  <a:pt x="19" y="17"/>
                </a:cubicBezTo>
                <a:cubicBezTo>
                  <a:pt x="18" y="17"/>
                  <a:pt x="18" y="17"/>
                  <a:pt x="18" y="17"/>
                </a:cubicBezTo>
                <a:cubicBezTo>
                  <a:pt x="17" y="16"/>
                  <a:pt x="16" y="16"/>
                  <a:pt x="14" y="15"/>
                </a:cubicBezTo>
                <a:cubicBezTo>
                  <a:pt x="19" y="15"/>
                  <a:pt x="19" y="15"/>
                  <a:pt x="19" y="15"/>
                </a:cubicBezTo>
                <a:cubicBezTo>
                  <a:pt x="19" y="15"/>
                  <a:pt x="19" y="15"/>
                  <a:pt x="19" y="15"/>
                </a:cubicBezTo>
                <a:cubicBezTo>
                  <a:pt x="19" y="14"/>
                  <a:pt x="20" y="14"/>
                  <a:pt x="20" y="13"/>
                </a:cubicBezTo>
                <a:cubicBezTo>
                  <a:pt x="20" y="11"/>
                  <a:pt x="19" y="10"/>
                  <a:pt x="19" y="9"/>
                </a:cubicBezTo>
                <a:cubicBezTo>
                  <a:pt x="19" y="9"/>
                  <a:pt x="19" y="9"/>
                  <a:pt x="19" y="9"/>
                </a:cubicBezTo>
                <a:cubicBezTo>
                  <a:pt x="18" y="9"/>
                  <a:pt x="18" y="9"/>
                  <a:pt x="18" y="9"/>
                </a:cubicBezTo>
                <a:cubicBezTo>
                  <a:pt x="18" y="8"/>
                  <a:pt x="17" y="8"/>
                  <a:pt x="17" y="8"/>
                </a:cubicBezTo>
                <a:cubicBezTo>
                  <a:pt x="17" y="8"/>
                  <a:pt x="17" y="8"/>
                  <a:pt x="17" y="8"/>
                </a:cubicBezTo>
                <a:cubicBezTo>
                  <a:pt x="16" y="8"/>
                  <a:pt x="16" y="8"/>
                  <a:pt x="15" y="8"/>
                </a:cubicBezTo>
                <a:cubicBezTo>
                  <a:pt x="15" y="9"/>
                  <a:pt x="15" y="9"/>
                  <a:pt x="15" y="9"/>
                </a:cubicBezTo>
                <a:cubicBezTo>
                  <a:pt x="15" y="9"/>
                  <a:pt x="15" y="9"/>
                  <a:pt x="15" y="9"/>
                </a:cubicBezTo>
                <a:cubicBezTo>
                  <a:pt x="13" y="8"/>
                  <a:pt x="11" y="8"/>
                  <a:pt x="9" y="8"/>
                </a:cubicBezTo>
                <a:cubicBezTo>
                  <a:pt x="9" y="8"/>
                  <a:pt x="9" y="8"/>
                  <a:pt x="9" y="8"/>
                </a:cubicBezTo>
                <a:cubicBezTo>
                  <a:pt x="7" y="8"/>
                  <a:pt x="5" y="8"/>
                  <a:pt x="4" y="8"/>
                </a:cubicBezTo>
                <a:cubicBezTo>
                  <a:pt x="4" y="8"/>
                  <a:pt x="4" y="8"/>
                  <a:pt x="4" y="8"/>
                </a:cubicBezTo>
                <a:cubicBezTo>
                  <a:pt x="4" y="8"/>
                  <a:pt x="4" y="8"/>
                  <a:pt x="4" y="8"/>
                </a:cubicBezTo>
                <a:cubicBezTo>
                  <a:pt x="4" y="8"/>
                  <a:pt x="4" y="8"/>
                  <a:pt x="4" y="8"/>
                </a:cubicBezTo>
                <a:cubicBezTo>
                  <a:pt x="5" y="7"/>
                  <a:pt x="7" y="7"/>
                  <a:pt x="8" y="7"/>
                </a:cubicBezTo>
                <a:cubicBezTo>
                  <a:pt x="8" y="7"/>
                  <a:pt x="8" y="7"/>
                  <a:pt x="9" y="7"/>
                </a:cubicBezTo>
                <a:cubicBezTo>
                  <a:pt x="10" y="7"/>
                  <a:pt x="11" y="7"/>
                  <a:pt x="12" y="7"/>
                </a:cubicBezTo>
                <a:moveTo>
                  <a:pt x="13" y="0"/>
                </a:moveTo>
                <a:cubicBezTo>
                  <a:pt x="3" y="0"/>
                  <a:pt x="3" y="0"/>
                  <a:pt x="3" y="0"/>
                </a:cubicBezTo>
                <a:cubicBezTo>
                  <a:pt x="2" y="0"/>
                  <a:pt x="2" y="1"/>
                  <a:pt x="2" y="2"/>
                </a:cubicBezTo>
                <a:cubicBezTo>
                  <a:pt x="2" y="2"/>
                  <a:pt x="2" y="2"/>
                  <a:pt x="2" y="2"/>
                </a:cubicBezTo>
                <a:cubicBezTo>
                  <a:pt x="2" y="3"/>
                  <a:pt x="2" y="3"/>
                  <a:pt x="2" y="3"/>
                </a:cubicBezTo>
                <a:cubicBezTo>
                  <a:pt x="5" y="4"/>
                  <a:pt x="7" y="4"/>
                  <a:pt x="9" y="4"/>
                </a:cubicBezTo>
                <a:cubicBezTo>
                  <a:pt x="10" y="4"/>
                  <a:pt x="11" y="4"/>
                  <a:pt x="11" y="5"/>
                </a:cubicBezTo>
                <a:cubicBezTo>
                  <a:pt x="12" y="5"/>
                  <a:pt x="12" y="5"/>
                  <a:pt x="12" y="5"/>
                </a:cubicBezTo>
                <a:cubicBezTo>
                  <a:pt x="12" y="5"/>
                  <a:pt x="12" y="5"/>
                  <a:pt x="12" y="5"/>
                </a:cubicBezTo>
                <a:cubicBezTo>
                  <a:pt x="11" y="5"/>
                  <a:pt x="10" y="5"/>
                  <a:pt x="9" y="5"/>
                </a:cubicBezTo>
                <a:cubicBezTo>
                  <a:pt x="7" y="5"/>
                  <a:pt x="5" y="5"/>
                  <a:pt x="3" y="6"/>
                </a:cubicBezTo>
                <a:cubicBezTo>
                  <a:pt x="2" y="6"/>
                  <a:pt x="2" y="7"/>
                  <a:pt x="1" y="7"/>
                </a:cubicBezTo>
                <a:cubicBezTo>
                  <a:pt x="0" y="8"/>
                  <a:pt x="0" y="8"/>
                  <a:pt x="0" y="8"/>
                </a:cubicBezTo>
                <a:cubicBezTo>
                  <a:pt x="0" y="8"/>
                  <a:pt x="0" y="8"/>
                  <a:pt x="0" y="9"/>
                </a:cubicBezTo>
                <a:cubicBezTo>
                  <a:pt x="0" y="9"/>
                  <a:pt x="0" y="10"/>
                  <a:pt x="0" y="10"/>
                </a:cubicBezTo>
                <a:cubicBezTo>
                  <a:pt x="0" y="11"/>
                  <a:pt x="0" y="11"/>
                  <a:pt x="0" y="11"/>
                </a:cubicBezTo>
                <a:cubicBezTo>
                  <a:pt x="1" y="11"/>
                  <a:pt x="1" y="11"/>
                  <a:pt x="1" y="11"/>
                </a:cubicBezTo>
                <a:cubicBezTo>
                  <a:pt x="4" y="10"/>
                  <a:pt x="7" y="10"/>
                  <a:pt x="9" y="10"/>
                </a:cubicBezTo>
                <a:cubicBezTo>
                  <a:pt x="9" y="10"/>
                  <a:pt x="9" y="10"/>
                  <a:pt x="9" y="10"/>
                </a:cubicBezTo>
                <a:cubicBezTo>
                  <a:pt x="11" y="10"/>
                  <a:pt x="13" y="10"/>
                  <a:pt x="14" y="11"/>
                </a:cubicBezTo>
                <a:cubicBezTo>
                  <a:pt x="15" y="11"/>
                  <a:pt x="15" y="11"/>
                  <a:pt x="15" y="11"/>
                </a:cubicBezTo>
                <a:cubicBezTo>
                  <a:pt x="15" y="11"/>
                  <a:pt x="15" y="11"/>
                  <a:pt x="15" y="11"/>
                </a:cubicBezTo>
                <a:cubicBezTo>
                  <a:pt x="15" y="11"/>
                  <a:pt x="16" y="10"/>
                  <a:pt x="16" y="10"/>
                </a:cubicBezTo>
                <a:cubicBezTo>
                  <a:pt x="16" y="10"/>
                  <a:pt x="17" y="10"/>
                  <a:pt x="17" y="10"/>
                </a:cubicBezTo>
                <a:cubicBezTo>
                  <a:pt x="17" y="11"/>
                  <a:pt x="18" y="12"/>
                  <a:pt x="18" y="13"/>
                </a:cubicBezTo>
                <a:cubicBezTo>
                  <a:pt x="18" y="13"/>
                  <a:pt x="18" y="13"/>
                  <a:pt x="18" y="13"/>
                </a:cubicBezTo>
                <a:cubicBezTo>
                  <a:pt x="6" y="13"/>
                  <a:pt x="6" y="13"/>
                  <a:pt x="6" y="13"/>
                </a:cubicBezTo>
                <a:cubicBezTo>
                  <a:pt x="6" y="13"/>
                  <a:pt x="6" y="13"/>
                  <a:pt x="6" y="13"/>
                </a:cubicBezTo>
                <a:cubicBezTo>
                  <a:pt x="6" y="13"/>
                  <a:pt x="5" y="14"/>
                  <a:pt x="4" y="14"/>
                </a:cubicBezTo>
                <a:cubicBezTo>
                  <a:pt x="3" y="14"/>
                  <a:pt x="3" y="14"/>
                  <a:pt x="2" y="14"/>
                </a:cubicBezTo>
                <a:cubicBezTo>
                  <a:pt x="2" y="15"/>
                  <a:pt x="1" y="15"/>
                  <a:pt x="1" y="16"/>
                </a:cubicBezTo>
                <a:cubicBezTo>
                  <a:pt x="2" y="17"/>
                  <a:pt x="2" y="17"/>
                  <a:pt x="2" y="17"/>
                </a:cubicBezTo>
                <a:cubicBezTo>
                  <a:pt x="2" y="18"/>
                  <a:pt x="2" y="18"/>
                  <a:pt x="2" y="18"/>
                </a:cubicBezTo>
                <a:cubicBezTo>
                  <a:pt x="2" y="18"/>
                  <a:pt x="2" y="18"/>
                  <a:pt x="2" y="18"/>
                </a:cubicBezTo>
                <a:cubicBezTo>
                  <a:pt x="3" y="18"/>
                  <a:pt x="3" y="18"/>
                  <a:pt x="4" y="18"/>
                </a:cubicBezTo>
                <a:cubicBezTo>
                  <a:pt x="7" y="18"/>
                  <a:pt x="9" y="17"/>
                  <a:pt x="12" y="17"/>
                </a:cubicBezTo>
                <a:cubicBezTo>
                  <a:pt x="12" y="17"/>
                  <a:pt x="12" y="17"/>
                  <a:pt x="12" y="17"/>
                </a:cubicBezTo>
                <a:cubicBezTo>
                  <a:pt x="14" y="17"/>
                  <a:pt x="15" y="17"/>
                  <a:pt x="17" y="19"/>
                </a:cubicBezTo>
                <a:cubicBezTo>
                  <a:pt x="17" y="19"/>
                  <a:pt x="17" y="19"/>
                  <a:pt x="17" y="19"/>
                </a:cubicBezTo>
                <a:cubicBezTo>
                  <a:pt x="17" y="20"/>
                  <a:pt x="17" y="20"/>
                  <a:pt x="16" y="20"/>
                </a:cubicBezTo>
                <a:cubicBezTo>
                  <a:pt x="14" y="21"/>
                  <a:pt x="11" y="21"/>
                  <a:pt x="9" y="21"/>
                </a:cubicBezTo>
                <a:cubicBezTo>
                  <a:pt x="6" y="21"/>
                  <a:pt x="3" y="22"/>
                  <a:pt x="1" y="25"/>
                </a:cubicBezTo>
                <a:cubicBezTo>
                  <a:pt x="1" y="25"/>
                  <a:pt x="1" y="25"/>
                  <a:pt x="1" y="25"/>
                </a:cubicBezTo>
                <a:cubicBezTo>
                  <a:pt x="1" y="26"/>
                  <a:pt x="1" y="26"/>
                  <a:pt x="1" y="26"/>
                </a:cubicBezTo>
                <a:cubicBezTo>
                  <a:pt x="2" y="26"/>
                  <a:pt x="2" y="27"/>
                  <a:pt x="2" y="27"/>
                </a:cubicBezTo>
                <a:cubicBezTo>
                  <a:pt x="3" y="27"/>
                  <a:pt x="3" y="27"/>
                  <a:pt x="3" y="27"/>
                </a:cubicBezTo>
                <a:cubicBezTo>
                  <a:pt x="3" y="27"/>
                  <a:pt x="3" y="27"/>
                  <a:pt x="3" y="27"/>
                </a:cubicBezTo>
                <a:cubicBezTo>
                  <a:pt x="4" y="27"/>
                  <a:pt x="4" y="27"/>
                  <a:pt x="4" y="27"/>
                </a:cubicBezTo>
                <a:cubicBezTo>
                  <a:pt x="4" y="27"/>
                  <a:pt x="4" y="27"/>
                  <a:pt x="4" y="27"/>
                </a:cubicBezTo>
                <a:cubicBezTo>
                  <a:pt x="6" y="26"/>
                  <a:pt x="9" y="25"/>
                  <a:pt x="11" y="25"/>
                </a:cubicBezTo>
                <a:cubicBezTo>
                  <a:pt x="11" y="25"/>
                  <a:pt x="11" y="25"/>
                  <a:pt x="11" y="25"/>
                </a:cubicBezTo>
                <a:cubicBezTo>
                  <a:pt x="13" y="25"/>
                  <a:pt x="14" y="25"/>
                  <a:pt x="15" y="26"/>
                </a:cubicBezTo>
                <a:cubicBezTo>
                  <a:pt x="14" y="28"/>
                  <a:pt x="14" y="28"/>
                  <a:pt x="13" y="29"/>
                </a:cubicBezTo>
                <a:cubicBezTo>
                  <a:pt x="12" y="29"/>
                  <a:pt x="10" y="29"/>
                  <a:pt x="8" y="29"/>
                </a:cubicBezTo>
                <a:cubicBezTo>
                  <a:pt x="7" y="30"/>
                  <a:pt x="6" y="30"/>
                  <a:pt x="5" y="30"/>
                </a:cubicBezTo>
                <a:cubicBezTo>
                  <a:pt x="4" y="31"/>
                  <a:pt x="3" y="31"/>
                  <a:pt x="3" y="33"/>
                </a:cubicBezTo>
                <a:cubicBezTo>
                  <a:pt x="2" y="33"/>
                  <a:pt x="2" y="33"/>
                  <a:pt x="2" y="33"/>
                </a:cubicBezTo>
                <a:cubicBezTo>
                  <a:pt x="4" y="35"/>
                  <a:pt x="4" y="35"/>
                  <a:pt x="4" y="35"/>
                </a:cubicBezTo>
                <a:cubicBezTo>
                  <a:pt x="4" y="35"/>
                  <a:pt x="4" y="35"/>
                  <a:pt x="4" y="35"/>
                </a:cubicBezTo>
                <a:cubicBezTo>
                  <a:pt x="4" y="35"/>
                  <a:pt x="4" y="35"/>
                  <a:pt x="4" y="35"/>
                </a:cubicBezTo>
                <a:cubicBezTo>
                  <a:pt x="6" y="35"/>
                  <a:pt x="9" y="33"/>
                  <a:pt x="10" y="33"/>
                </a:cubicBezTo>
                <a:cubicBezTo>
                  <a:pt x="11" y="33"/>
                  <a:pt x="11" y="33"/>
                  <a:pt x="11" y="33"/>
                </a:cubicBezTo>
                <a:cubicBezTo>
                  <a:pt x="11" y="33"/>
                  <a:pt x="12" y="34"/>
                  <a:pt x="12" y="34"/>
                </a:cubicBezTo>
                <a:cubicBezTo>
                  <a:pt x="13" y="35"/>
                  <a:pt x="13" y="35"/>
                  <a:pt x="13" y="36"/>
                </a:cubicBezTo>
                <a:cubicBezTo>
                  <a:pt x="13" y="36"/>
                  <a:pt x="13" y="36"/>
                  <a:pt x="13" y="36"/>
                </a:cubicBezTo>
                <a:cubicBezTo>
                  <a:pt x="13" y="36"/>
                  <a:pt x="12" y="37"/>
                  <a:pt x="11" y="37"/>
                </a:cubicBezTo>
                <a:cubicBezTo>
                  <a:pt x="10" y="37"/>
                  <a:pt x="8" y="37"/>
                  <a:pt x="6" y="37"/>
                </a:cubicBezTo>
                <a:cubicBezTo>
                  <a:pt x="6" y="37"/>
                  <a:pt x="5" y="37"/>
                  <a:pt x="4" y="38"/>
                </a:cubicBezTo>
                <a:cubicBezTo>
                  <a:pt x="3" y="39"/>
                  <a:pt x="3" y="39"/>
                  <a:pt x="2" y="40"/>
                </a:cubicBezTo>
                <a:cubicBezTo>
                  <a:pt x="2" y="41"/>
                  <a:pt x="2" y="41"/>
                  <a:pt x="2" y="41"/>
                </a:cubicBezTo>
                <a:cubicBezTo>
                  <a:pt x="3" y="41"/>
                  <a:pt x="3" y="41"/>
                  <a:pt x="3" y="41"/>
                </a:cubicBezTo>
                <a:cubicBezTo>
                  <a:pt x="3" y="42"/>
                  <a:pt x="3" y="42"/>
                  <a:pt x="3" y="42"/>
                </a:cubicBezTo>
                <a:cubicBezTo>
                  <a:pt x="3" y="42"/>
                  <a:pt x="4" y="42"/>
                  <a:pt x="4" y="42"/>
                </a:cubicBezTo>
                <a:cubicBezTo>
                  <a:pt x="5" y="42"/>
                  <a:pt x="5" y="42"/>
                  <a:pt x="5" y="42"/>
                </a:cubicBezTo>
                <a:cubicBezTo>
                  <a:pt x="5" y="42"/>
                  <a:pt x="5" y="42"/>
                  <a:pt x="5" y="42"/>
                </a:cubicBezTo>
                <a:cubicBezTo>
                  <a:pt x="8" y="41"/>
                  <a:pt x="12" y="41"/>
                  <a:pt x="15" y="41"/>
                </a:cubicBezTo>
                <a:cubicBezTo>
                  <a:pt x="19" y="41"/>
                  <a:pt x="23" y="42"/>
                  <a:pt x="26" y="44"/>
                </a:cubicBezTo>
                <a:cubicBezTo>
                  <a:pt x="25" y="45"/>
                  <a:pt x="23" y="46"/>
                  <a:pt x="22" y="46"/>
                </a:cubicBezTo>
                <a:cubicBezTo>
                  <a:pt x="22" y="46"/>
                  <a:pt x="22" y="46"/>
                  <a:pt x="22" y="46"/>
                </a:cubicBezTo>
                <a:cubicBezTo>
                  <a:pt x="22" y="46"/>
                  <a:pt x="22" y="46"/>
                  <a:pt x="22" y="46"/>
                </a:cubicBezTo>
                <a:cubicBezTo>
                  <a:pt x="22" y="45"/>
                  <a:pt x="21" y="45"/>
                  <a:pt x="21" y="44"/>
                </a:cubicBezTo>
                <a:cubicBezTo>
                  <a:pt x="21" y="44"/>
                  <a:pt x="21" y="44"/>
                  <a:pt x="21" y="44"/>
                </a:cubicBezTo>
                <a:cubicBezTo>
                  <a:pt x="21" y="44"/>
                  <a:pt x="21" y="44"/>
                  <a:pt x="21" y="44"/>
                </a:cubicBezTo>
                <a:cubicBezTo>
                  <a:pt x="18" y="43"/>
                  <a:pt x="15" y="42"/>
                  <a:pt x="13" y="42"/>
                </a:cubicBezTo>
                <a:cubicBezTo>
                  <a:pt x="11" y="42"/>
                  <a:pt x="9" y="43"/>
                  <a:pt x="7" y="43"/>
                </a:cubicBezTo>
                <a:cubicBezTo>
                  <a:pt x="7" y="43"/>
                  <a:pt x="7" y="43"/>
                  <a:pt x="7" y="43"/>
                </a:cubicBezTo>
                <a:cubicBezTo>
                  <a:pt x="6" y="43"/>
                  <a:pt x="6" y="43"/>
                  <a:pt x="6" y="43"/>
                </a:cubicBezTo>
                <a:cubicBezTo>
                  <a:pt x="6" y="43"/>
                  <a:pt x="6" y="43"/>
                  <a:pt x="6" y="43"/>
                </a:cubicBezTo>
                <a:cubicBezTo>
                  <a:pt x="6" y="43"/>
                  <a:pt x="5" y="43"/>
                  <a:pt x="5" y="44"/>
                </a:cubicBezTo>
                <a:cubicBezTo>
                  <a:pt x="4" y="44"/>
                  <a:pt x="4" y="44"/>
                  <a:pt x="4" y="45"/>
                </a:cubicBezTo>
                <a:cubicBezTo>
                  <a:pt x="3" y="45"/>
                  <a:pt x="3" y="45"/>
                  <a:pt x="3" y="46"/>
                </a:cubicBezTo>
                <a:cubicBezTo>
                  <a:pt x="3" y="47"/>
                  <a:pt x="3" y="47"/>
                  <a:pt x="3" y="47"/>
                </a:cubicBezTo>
                <a:cubicBezTo>
                  <a:pt x="4" y="47"/>
                  <a:pt x="4" y="47"/>
                  <a:pt x="4" y="47"/>
                </a:cubicBezTo>
                <a:cubicBezTo>
                  <a:pt x="5" y="47"/>
                  <a:pt x="6" y="47"/>
                  <a:pt x="6" y="47"/>
                </a:cubicBezTo>
                <a:cubicBezTo>
                  <a:pt x="9" y="47"/>
                  <a:pt x="11" y="47"/>
                  <a:pt x="14" y="47"/>
                </a:cubicBezTo>
                <a:cubicBezTo>
                  <a:pt x="14" y="47"/>
                  <a:pt x="14" y="47"/>
                  <a:pt x="14" y="47"/>
                </a:cubicBezTo>
                <a:cubicBezTo>
                  <a:pt x="15" y="47"/>
                  <a:pt x="16" y="47"/>
                  <a:pt x="17" y="47"/>
                </a:cubicBezTo>
                <a:cubicBezTo>
                  <a:pt x="17" y="48"/>
                  <a:pt x="18" y="48"/>
                  <a:pt x="18" y="48"/>
                </a:cubicBezTo>
                <a:cubicBezTo>
                  <a:pt x="17" y="48"/>
                  <a:pt x="17" y="49"/>
                  <a:pt x="16" y="49"/>
                </a:cubicBezTo>
                <a:cubicBezTo>
                  <a:pt x="15" y="50"/>
                  <a:pt x="14" y="50"/>
                  <a:pt x="14" y="50"/>
                </a:cubicBezTo>
                <a:cubicBezTo>
                  <a:pt x="14" y="50"/>
                  <a:pt x="14" y="50"/>
                  <a:pt x="14" y="50"/>
                </a:cubicBezTo>
                <a:cubicBezTo>
                  <a:pt x="13" y="50"/>
                  <a:pt x="13" y="50"/>
                  <a:pt x="13" y="50"/>
                </a:cubicBezTo>
                <a:cubicBezTo>
                  <a:pt x="13" y="50"/>
                  <a:pt x="13" y="50"/>
                  <a:pt x="13" y="49"/>
                </a:cubicBezTo>
                <a:cubicBezTo>
                  <a:pt x="13" y="48"/>
                  <a:pt x="13" y="48"/>
                  <a:pt x="13" y="48"/>
                </a:cubicBezTo>
                <a:cubicBezTo>
                  <a:pt x="12" y="48"/>
                  <a:pt x="12" y="48"/>
                  <a:pt x="12" y="48"/>
                </a:cubicBezTo>
                <a:cubicBezTo>
                  <a:pt x="12" y="48"/>
                  <a:pt x="12" y="48"/>
                  <a:pt x="12" y="48"/>
                </a:cubicBezTo>
                <a:cubicBezTo>
                  <a:pt x="10" y="48"/>
                  <a:pt x="9" y="48"/>
                  <a:pt x="7" y="48"/>
                </a:cubicBezTo>
                <a:cubicBezTo>
                  <a:pt x="6" y="48"/>
                  <a:pt x="5" y="48"/>
                  <a:pt x="4" y="49"/>
                </a:cubicBezTo>
                <a:cubicBezTo>
                  <a:pt x="4" y="49"/>
                  <a:pt x="4" y="49"/>
                  <a:pt x="4" y="49"/>
                </a:cubicBezTo>
                <a:cubicBezTo>
                  <a:pt x="4" y="49"/>
                  <a:pt x="4" y="49"/>
                  <a:pt x="4" y="49"/>
                </a:cubicBezTo>
                <a:cubicBezTo>
                  <a:pt x="4" y="50"/>
                  <a:pt x="3" y="50"/>
                  <a:pt x="3" y="51"/>
                </a:cubicBezTo>
                <a:cubicBezTo>
                  <a:pt x="3" y="52"/>
                  <a:pt x="4" y="52"/>
                  <a:pt x="4" y="53"/>
                </a:cubicBezTo>
                <a:cubicBezTo>
                  <a:pt x="5" y="53"/>
                  <a:pt x="5" y="53"/>
                  <a:pt x="6" y="53"/>
                </a:cubicBezTo>
                <a:cubicBezTo>
                  <a:pt x="7" y="53"/>
                  <a:pt x="8" y="53"/>
                  <a:pt x="8" y="53"/>
                </a:cubicBezTo>
                <a:cubicBezTo>
                  <a:pt x="8" y="53"/>
                  <a:pt x="8" y="53"/>
                  <a:pt x="8" y="53"/>
                </a:cubicBezTo>
                <a:cubicBezTo>
                  <a:pt x="9" y="53"/>
                  <a:pt x="9" y="53"/>
                  <a:pt x="9" y="53"/>
                </a:cubicBezTo>
                <a:cubicBezTo>
                  <a:pt x="9" y="53"/>
                  <a:pt x="9" y="53"/>
                  <a:pt x="9" y="53"/>
                </a:cubicBezTo>
                <a:cubicBezTo>
                  <a:pt x="9" y="53"/>
                  <a:pt x="9" y="53"/>
                  <a:pt x="9" y="53"/>
                </a:cubicBezTo>
                <a:cubicBezTo>
                  <a:pt x="9" y="54"/>
                  <a:pt x="9" y="54"/>
                  <a:pt x="9" y="54"/>
                </a:cubicBezTo>
                <a:cubicBezTo>
                  <a:pt x="8" y="54"/>
                  <a:pt x="8" y="55"/>
                  <a:pt x="7" y="55"/>
                </a:cubicBezTo>
                <a:cubicBezTo>
                  <a:pt x="11" y="55"/>
                  <a:pt x="11" y="55"/>
                  <a:pt x="11" y="55"/>
                </a:cubicBezTo>
                <a:cubicBezTo>
                  <a:pt x="11" y="54"/>
                  <a:pt x="11" y="54"/>
                  <a:pt x="11" y="53"/>
                </a:cubicBezTo>
                <a:cubicBezTo>
                  <a:pt x="11" y="52"/>
                  <a:pt x="11" y="52"/>
                  <a:pt x="11" y="52"/>
                </a:cubicBezTo>
                <a:cubicBezTo>
                  <a:pt x="11" y="52"/>
                  <a:pt x="11" y="52"/>
                  <a:pt x="11" y="52"/>
                </a:cubicBezTo>
                <a:cubicBezTo>
                  <a:pt x="11" y="52"/>
                  <a:pt x="11" y="52"/>
                  <a:pt x="11" y="52"/>
                </a:cubicBezTo>
                <a:cubicBezTo>
                  <a:pt x="10" y="51"/>
                  <a:pt x="9" y="51"/>
                  <a:pt x="8" y="51"/>
                </a:cubicBezTo>
                <a:cubicBezTo>
                  <a:pt x="7" y="51"/>
                  <a:pt x="7" y="51"/>
                  <a:pt x="6" y="51"/>
                </a:cubicBezTo>
                <a:cubicBezTo>
                  <a:pt x="6" y="51"/>
                  <a:pt x="6" y="51"/>
                  <a:pt x="6" y="51"/>
                </a:cubicBezTo>
                <a:cubicBezTo>
                  <a:pt x="6" y="51"/>
                  <a:pt x="6" y="51"/>
                  <a:pt x="6" y="51"/>
                </a:cubicBezTo>
                <a:cubicBezTo>
                  <a:pt x="6" y="51"/>
                  <a:pt x="5" y="51"/>
                  <a:pt x="5" y="51"/>
                </a:cubicBezTo>
                <a:cubicBezTo>
                  <a:pt x="5" y="51"/>
                  <a:pt x="5" y="51"/>
                  <a:pt x="5" y="50"/>
                </a:cubicBezTo>
                <a:cubicBezTo>
                  <a:pt x="6" y="50"/>
                  <a:pt x="7" y="50"/>
                  <a:pt x="7" y="50"/>
                </a:cubicBezTo>
                <a:cubicBezTo>
                  <a:pt x="7" y="50"/>
                  <a:pt x="7" y="50"/>
                  <a:pt x="7" y="50"/>
                </a:cubicBezTo>
                <a:cubicBezTo>
                  <a:pt x="7" y="50"/>
                  <a:pt x="7" y="50"/>
                  <a:pt x="7" y="50"/>
                </a:cubicBezTo>
                <a:cubicBezTo>
                  <a:pt x="9" y="50"/>
                  <a:pt x="10" y="50"/>
                  <a:pt x="11" y="50"/>
                </a:cubicBezTo>
                <a:cubicBezTo>
                  <a:pt x="11" y="51"/>
                  <a:pt x="12" y="51"/>
                  <a:pt x="12" y="52"/>
                </a:cubicBezTo>
                <a:cubicBezTo>
                  <a:pt x="13" y="52"/>
                  <a:pt x="13" y="52"/>
                  <a:pt x="14" y="52"/>
                </a:cubicBezTo>
                <a:cubicBezTo>
                  <a:pt x="14" y="52"/>
                  <a:pt x="14" y="52"/>
                  <a:pt x="14" y="52"/>
                </a:cubicBezTo>
                <a:cubicBezTo>
                  <a:pt x="15" y="52"/>
                  <a:pt x="16" y="52"/>
                  <a:pt x="17" y="51"/>
                </a:cubicBezTo>
                <a:cubicBezTo>
                  <a:pt x="18" y="50"/>
                  <a:pt x="19" y="50"/>
                  <a:pt x="19" y="49"/>
                </a:cubicBezTo>
                <a:cubicBezTo>
                  <a:pt x="20" y="49"/>
                  <a:pt x="20" y="49"/>
                  <a:pt x="20" y="49"/>
                </a:cubicBezTo>
                <a:cubicBezTo>
                  <a:pt x="20" y="49"/>
                  <a:pt x="20" y="49"/>
                  <a:pt x="20" y="49"/>
                </a:cubicBezTo>
                <a:cubicBezTo>
                  <a:pt x="20" y="49"/>
                  <a:pt x="20" y="48"/>
                  <a:pt x="20" y="48"/>
                </a:cubicBezTo>
                <a:cubicBezTo>
                  <a:pt x="20" y="48"/>
                  <a:pt x="20" y="48"/>
                  <a:pt x="20" y="48"/>
                </a:cubicBezTo>
                <a:cubicBezTo>
                  <a:pt x="20" y="48"/>
                  <a:pt x="20" y="48"/>
                  <a:pt x="20" y="48"/>
                </a:cubicBezTo>
                <a:cubicBezTo>
                  <a:pt x="21" y="48"/>
                  <a:pt x="21" y="48"/>
                  <a:pt x="22" y="48"/>
                </a:cubicBezTo>
                <a:cubicBezTo>
                  <a:pt x="22" y="48"/>
                  <a:pt x="22" y="48"/>
                  <a:pt x="22" y="48"/>
                </a:cubicBezTo>
                <a:cubicBezTo>
                  <a:pt x="22" y="48"/>
                  <a:pt x="22" y="48"/>
                  <a:pt x="22" y="48"/>
                </a:cubicBezTo>
                <a:cubicBezTo>
                  <a:pt x="24" y="47"/>
                  <a:pt x="26" y="47"/>
                  <a:pt x="28" y="45"/>
                </a:cubicBezTo>
                <a:cubicBezTo>
                  <a:pt x="29" y="44"/>
                  <a:pt x="29" y="44"/>
                  <a:pt x="29" y="44"/>
                </a:cubicBezTo>
                <a:cubicBezTo>
                  <a:pt x="29" y="44"/>
                  <a:pt x="29" y="44"/>
                  <a:pt x="29" y="44"/>
                </a:cubicBezTo>
                <a:cubicBezTo>
                  <a:pt x="29" y="44"/>
                  <a:pt x="29" y="44"/>
                  <a:pt x="29" y="44"/>
                </a:cubicBezTo>
                <a:cubicBezTo>
                  <a:pt x="30" y="44"/>
                  <a:pt x="31" y="44"/>
                  <a:pt x="31" y="44"/>
                </a:cubicBezTo>
                <a:cubicBezTo>
                  <a:pt x="31" y="45"/>
                  <a:pt x="31" y="45"/>
                  <a:pt x="31" y="45"/>
                </a:cubicBezTo>
                <a:cubicBezTo>
                  <a:pt x="25" y="48"/>
                  <a:pt x="18" y="51"/>
                  <a:pt x="12" y="55"/>
                </a:cubicBezTo>
                <a:cubicBezTo>
                  <a:pt x="16" y="55"/>
                  <a:pt x="16" y="55"/>
                  <a:pt x="16" y="55"/>
                </a:cubicBezTo>
                <a:cubicBezTo>
                  <a:pt x="21" y="52"/>
                  <a:pt x="27" y="49"/>
                  <a:pt x="33" y="46"/>
                </a:cubicBezTo>
                <a:cubicBezTo>
                  <a:pt x="35" y="45"/>
                  <a:pt x="38" y="44"/>
                  <a:pt x="41" y="43"/>
                </a:cubicBezTo>
                <a:cubicBezTo>
                  <a:pt x="41" y="43"/>
                  <a:pt x="41" y="43"/>
                  <a:pt x="41" y="43"/>
                </a:cubicBezTo>
                <a:cubicBezTo>
                  <a:pt x="44" y="42"/>
                  <a:pt x="47" y="41"/>
                  <a:pt x="50" y="40"/>
                </a:cubicBezTo>
                <a:cubicBezTo>
                  <a:pt x="50" y="40"/>
                  <a:pt x="50" y="40"/>
                  <a:pt x="50" y="40"/>
                </a:cubicBezTo>
                <a:cubicBezTo>
                  <a:pt x="51" y="39"/>
                  <a:pt x="51" y="39"/>
                  <a:pt x="51" y="39"/>
                </a:cubicBezTo>
                <a:cubicBezTo>
                  <a:pt x="51" y="39"/>
                  <a:pt x="51" y="39"/>
                  <a:pt x="52" y="39"/>
                </a:cubicBezTo>
                <a:cubicBezTo>
                  <a:pt x="52" y="39"/>
                  <a:pt x="52" y="39"/>
                  <a:pt x="52" y="39"/>
                </a:cubicBezTo>
                <a:cubicBezTo>
                  <a:pt x="52" y="39"/>
                  <a:pt x="52" y="39"/>
                  <a:pt x="52" y="39"/>
                </a:cubicBezTo>
                <a:cubicBezTo>
                  <a:pt x="54" y="39"/>
                  <a:pt x="55" y="39"/>
                  <a:pt x="56" y="39"/>
                </a:cubicBezTo>
                <a:cubicBezTo>
                  <a:pt x="56" y="39"/>
                  <a:pt x="57" y="39"/>
                  <a:pt x="57" y="39"/>
                </a:cubicBezTo>
                <a:cubicBezTo>
                  <a:pt x="57" y="40"/>
                  <a:pt x="57" y="40"/>
                  <a:pt x="57" y="41"/>
                </a:cubicBezTo>
                <a:cubicBezTo>
                  <a:pt x="57" y="41"/>
                  <a:pt x="57" y="42"/>
                  <a:pt x="57" y="42"/>
                </a:cubicBezTo>
                <a:cubicBezTo>
                  <a:pt x="57" y="42"/>
                  <a:pt x="57" y="42"/>
                  <a:pt x="57" y="42"/>
                </a:cubicBezTo>
                <a:cubicBezTo>
                  <a:pt x="57" y="42"/>
                  <a:pt x="57" y="43"/>
                  <a:pt x="57" y="43"/>
                </a:cubicBezTo>
                <a:cubicBezTo>
                  <a:pt x="55" y="47"/>
                  <a:pt x="54" y="51"/>
                  <a:pt x="54" y="55"/>
                </a:cubicBezTo>
                <a:cubicBezTo>
                  <a:pt x="56" y="55"/>
                  <a:pt x="56" y="55"/>
                  <a:pt x="56" y="55"/>
                </a:cubicBezTo>
                <a:cubicBezTo>
                  <a:pt x="56" y="53"/>
                  <a:pt x="56" y="51"/>
                  <a:pt x="57" y="50"/>
                </a:cubicBezTo>
                <a:cubicBezTo>
                  <a:pt x="57" y="55"/>
                  <a:pt x="57" y="55"/>
                  <a:pt x="57" y="55"/>
                </a:cubicBezTo>
                <a:cubicBezTo>
                  <a:pt x="60" y="55"/>
                  <a:pt x="60" y="55"/>
                  <a:pt x="60" y="55"/>
                </a:cubicBezTo>
                <a:cubicBezTo>
                  <a:pt x="60" y="54"/>
                  <a:pt x="60" y="53"/>
                  <a:pt x="60" y="53"/>
                </a:cubicBezTo>
                <a:cubicBezTo>
                  <a:pt x="60" y="52"/>
                  <a:pt x="60" y="51"/>
                  <a:pt x="60" y="51"/>
                </a:cubicBezTo>
                <a:cubicBezTo>
                  <a:pt x="60" y="51"/>
                  <a:pt x="60" y="51"/>
                  <a:pt x="60" y="51"/>
                </a:cubicBezTo>
                <a:cubicBezTo>
                  <a:pt x="60" y="51"/>
                  <a:pt x="60" y="51"/>
                  <a:pt x="60" y="51"/>
                </a:cubicBezTo>
                <a:cubicBezTo>
                  <a:pt x="60" y="49"/>
                  <a:pt x="61" y="47"/>
                  <a:pt x="62" y="46"/>
                </a:cubicBezTo>
                <a:cubicBezTo>
                  <a:pt x="63" y="44"/>
                  <a:pt x="65" y="43"/>
                  <a:pt x="66" y="42"/>
                </a:cubicBezTo>
                <a:cubicBezTo>
                  <a:pt x="68" y="41"/>
                  <a:pt x="71" y="41"/>
                  <a:pt x="73" y="41"/>
                </a:cubicBezTo>
                <a:cubicBezTo>
                  <a:pt x="76" y="41"/>
                  <a:pt x="79" y="42"/>
                  <a:pt x="80" y="44"/>
                </a:cubicBezTo>
                <a:cubicBezTo>
                  <a:pt x="80" y="44"/>
                  <a:pt x="80" y="44"/>
                  <a:pt x="80" y="44"/>
                </a:cubicBezTo>
                <a:cubicBezTo>
                  <a:pt x="80" y="44"/>
                  <a:pt x="80" y="44"/>
                  <a:pt x="80" y="44"/>
                </a:cubicBezTo>
                <a:cubicBezTo>
                  <a:pt x="81" y="44"/>
                  <a:pt x="81" y="45"/>
                  <a:pt x="81" y="46"/>
                </a:cubicBezTo>
                <a:cubicBezTo>
                  <a:pt x="81" y="46"/>
                  <a:pt x="81" y="47"/>
                  <a:pt x="82" y="47"/>
                </a:cubicBezTo>
                <a:cubicBezTo>
                  <a:pt x="82" y="48"/>
                  <a:pt x="82" y="48"/>
                  <a:pt x="83" y="48"/>
                </a:cubicBezTo>
                <a:cubicBezTo>
                  <a:pt x="83" y="49"/>
                  <a:pt x="83" y="49"/>
                  <a:pt x="83" y="49"/>
                </a:cubicBezTo>
                <a:cubicBezTo>
                  <a:pt x="83" y="49"/>
                  <a:pt x="83" y="49"/>
                  <a:pt x="83" y="49"/>
                </a:cubicBezTo>
                <a:cubicBezTo>
                  <a:pt x="85" y="49"/>
                  <a:pt x="85" y="49"/>
                  <a:pt x="85" y="49"/>
                </a:cubicBezTo>
                <a:cubicBezTo>
                  <a:pt x="85" y="49"/>
                  <a:pt x="85" y="49"/>
                  <a:pt x="85" y="49"/>
                </a:cubicBezTo>
                <a:cubicBezTo>
                  <a:pt x="85" y="49"/>
                  <a:pt x="85" y="49"/>
                  <a:pt x="85" y="49"/>
                </a:cubicBezTo>
                <a:cubicBezTo>
                  <a:pt x="85" y="49"/>
                  <a:pt x="85" y="49"/>
                  <a:pt x="85" y="49"/>
                </a:cubicBezTo>
                <a:cubicBezTo>
                  <a:pt x="86" y="48"/>
                  <a:pt x="88" y="48"/>
                  <a:pt x="89" y="48"/>
                </a:cubicBezTo>
                <a:cubicBezTo>
                  <a:pt x="89" y="48"/>
                  <a:pt x="89" y="48"/>
                  <a:pt x="89" y="48"/>
                </a:cubicBezTo>
                <a:cubicBezTo>
                  <a:pt x="93" y="48"/>
                  <a:pt x="96" y="50"/>
                  <a:pt x="100" y="52"/>
                </a:cubicBezTo>
                <a:cubicBezTo>
                  <a:pt x="100" y="53"/>
                  <a:pt x="101" y="54"/>
                  <a:pt x="101" y="55"/>
                </a:cubicBezTo>
                <a:cubicBezTo>
                  <a:pt x="103" y="55"/>
                  <a:pt x="103" y="55"/>
                  <a:pt x="103" y="55"/>
                </a:cubicBezTo>
                <a:cubicBezTo>
                  <a:pt x="103" y="53"/>
                  <a:pt x="102" y="52"/>
                  <a:pt x="101" y="51"/>
                </a:cubicBezTo>
                <a:cubicBezTo>
                  <a:pt x="101" y="51"/>
                  <a:pt x="101" y="51"/>
                  <a:pt x="101" y="51"/>
                </a:cubicBezTo>
                <a:cubicBezTo>
                  <a:pt x="101" y="51"/>
                  <a:pt x="101" y="51"/>
                  <a:pt x="101" y="51"/>
                </a:cubicBezTo>
                <a:cubicBezTo>
                  <a:pt x="98" y="48"/>
                  <a:pt x="93" y="46"/>
                  <a:pt x="89" y="46"/>
                </a:cubicBezTo>
                <a:cubicBezTo>
                  <a:pt x="89" y="46"/>
                  <a:pt x="89" y="46"/>
                  <a:pt x="89" y="46"/>
                </a:cubicBezTo>
                <a:cubicBezTo>
                  <a:pt x="87" y="46"/>
                  <a:pt x="86" y="46"/>
                  <a:pt x="85" y="47"/>
                </a:cubicBezTo>
                <a:cubicBezTo>
                  <a:pt x="85" y="44"/>
                  <a:pt x="85" y="44"/>
                  <a:pt x="85" y="44"/>
                </a:cubicBezTo>
                <a:cubicBezTo>
                  <a:pt x="85" y="45"/>
                  <a:pt x="85" y="45"/>
                  <a:pt x="85" y="45"/>
                </a:cubicBezTo>
                <a:cubicBezTo>
                  <a:pt x="86" y="45"/>
                  <a:pt x="86" y="45"/>
                  <a:pt x="86" y="45"/>
                </a:cubicBezTo>
                <a:cubicBezTo>
                  <a:pt x="86" y="45"/>
                  <a:pt x="86" y="45"/>
                  <a:pt x="86" y="45"/>
                </a:cubicBezTo>
                <a:cubicBezTo>
                  <a:pt x="87" y="45"/>
                  <a:pt x="88" y="45"/>
                  <a:pt x="89" y="45"/>
                </a:cubicBezTo>
                <a:cubicBezTo>
                  <a:pt x="94" y="45"/>
                  <a:pt x="99" y="47"/>
                  <a:pt x="102" y="51"/>
                </a:cubicBezTo>
                <a:cubicBezTo>
                  <a:pt x="103" y="52"/>
                  <a:pt x="103" y="53"/>
                  <a:pt x="104" y="55"/>
                </a:cubicBezTo>
                <a:cubicBezTo>
                  <a:pt x="106" y="55"/>
                  <a:pt x="106" y="55"/>
                  <a:pt x="106" y="55"/>
                </a:cubicBezTo>
                <a:cubicBezTo>
                  <a:pt x="105" y="53"/>
                  <a:pt x="105" y="51"/>
                  <a:pt x="104" y="50"/>
                </a:cubicBezTo>
                <a:cubicBezTo>
                  <a:pt x="104" y="50"/>
                  <a:pt x="104" y="50"/>
                  <a:pt x="104" y="50"/>
                </a:cubicBezTo>
                <a:cubicBezTo>
                  <a:pt x="104" y="50"/>
                  <a:pt x="104" y="50"/>
                  <a:pt x="104" y="50"/>
                </a:cubicBezTo>
                <a:cubicBezTo>
                  <a:pt x="100" y="45"/>
                  <a:pt x="95" y="43"/>
                  <a:pt x="89" y="43"/>
                </a:cubicBezTo>
                <a:cubicBezTo>
                  <a:pt x="89" y="43"/>
                  <a:pt x="89" y="43"/>
                  <a:pt x="89" y="43"/>
                </a:cubicBezTo>
                <a:cubicBezTo>
                  <a:pt x="88" y="43"/>
                  <a:pt x="87" y="43"/>
                  <a:pt x="86" y="43"/>
                </a:cubicBezTo>
                <a:cubicBezTo>
                  <a:pt x="85" y="41"/>
                  <a:pt x="85" y="41"/>
                  <a:pt x="85" y="41"/>
                </a:cubicBezTo>
                <a:cubicBezTo>
                  <a:pt x="85" y="41"/>
                  <a:pt x="85" y="41"/>
                  <a:pt x="85" y="41"/>
                </a:cubicBezTo>
                <a:cubicBezTo>
                  <a:pt x="84" y="41"/>
                  <a:pt x="84" y="41"/>
                  <a:pt x="84" y="41"/>
                </a:cubicBezTo>
                <a:cubicBezTo>
                  <a:pt x="83" y="39"/>
                  <a:pt x="83" y="39"/>
                  <a:pt x="83" y="39"/>
                </a:cubicBezTo>
                <a:cubicBezTo>
                  <a:pt x="83" y="39"/>
                  <a:pt x="83" y="39"/>
                  <a:pt x="83" y="39"/>
                </a:cubicBezTo>
                <a:cubicBezTo>
                  <a:pt x="82" y="38"/>
                  <a:pt x="82" y="38"/>
                  <a:pt x="82" y="38"/>
                </a:cubicBezTo>
                <a:cubicBezTo>
                  <a:pt x="82" y="38"/>
                  <a:pt x="82" y="38"/>
                  <a:pt x="82" y="38"/>
                </a:cubicBezTo>
                <a:cubicBezTo>
                  <a:pt x="81" y="38"/>
                  <a:pt x="81" y="38"/>
                  <a:pt x="81" y="38"/>
                </a:cubicBezTo>
                <a:cubicBezTo>
                  <a:pt x="79" y="37"/>
                  <a:pt x="75" y="36"/>
                  <a:pt x="72" y="36"/>
                </a:cubicBezTo>
                <a:cubicBezTo>
                  <a:pt x="70" y="36"/>
                  <a:pt x="69" y="36"/>
                  <a:pt x="67" y="37"/>
                </a:cubicBezTo>
                <a:cubicBezTo>
                  <a:pt x="67" y="37"/>
                  <a:pt x="67" y="37"/>
                  <a:pt x="67" y="37"/>
                </a:cubicBezTo>
                <a:cubicBezTo>
                  <a:pt x="66" y="37"/>
                  <a:pt x="65" y="37"/>
                  <a:pt x="64" y="38"/>
                </a:cubicBezTo>
                <a:cubicBezTo>
                  <a:pt x="63" y="38"/>
                  <a:pt x="62" y="38"/>
                  <a:pt x="62" y="38"/>
                </a:cubicBezTo>
                <a:cubicBezTo>
                  <a:pt x="62" y="38"/>
                  <a:pt x="62" y="38"/>
                  <a:pt x="62" y="38"/>
                </a:cubicBezTo>
                <a:cubicBezTo>
                  <a:pt x="62" y="38"/>
                  <a:pt x="62" y="38"/>
                  <a:pt x="62" y="38"/>
                </a:cubicBezTo>
                <a:cubicBezTo>
                  <a:pt x="61" y="36"/>
                  <a:pt x="60" y="34"/>
                  <a:pt x="58" y="33"/>
                </a:cubicBezTo>
                <a:cubicBezTo>
                  <a:pt x="56" y="31"/>
                  <a:pt x="54" y="29"/>
                  <a:pt x="52" y="28"/>
                </a:cubicBezTo>
                <a:cubicBezTo>
                  <a:pt x="52" y="27"/>
                  <a:pt x="52" y="27"/>
                  <a:pt x="52" y="27"/>
                </a:cubicBezTo>
                <a:cubicBezTo>
                  <a:pt x="51" y="27"/>
                  <a:pt x="51" y="27"/>
                  <a:pt x="51" y="27"/>
                </a:cubicBezTo>
                <a:cubicBezTo>
                  <a:pt x="51" y="27"/>
                  <a:pt x="51" y="27"/>
                  <a:pt x="51" y="27"/>
                </a:cubicBezTo>
                <a:cubicBezTo>
                  <a:pt x="50" y="27"/>
                  <a:pt x="50" y="27"/>
                  <a:pt x="50" y="27"/>
                </a:cubicBezTo>
                <a:cubicBezTo>
                  <a:pt x="50" y="27"/>
                  <a:pt x="50" y="27"/>
                  <a:pt x="50" y="27"/>
                </a:cubicBezTo>
                <a:cubicBezTo>
                  <a:pt x="47" y="26"/>
                  <a:pt x="44" y="26"/>
                  <a:pt x="41" y="25"/>
                </a:cubicBezTo>
                <a:cubicBezTo>
                  <a:pt x="41" y="25"/>
                  <a:pt x="41" y="25"/>
                  <a:pt x="41" y="25"/>
                </a:cubicBezTo>
                <a:cubicBezTo>
                  <a:pt x="40" y="25"/>
                  <a:pt x="40" y="25"/>
                  <a:pt x="40" y="25"/>
                </a:cubicBezTo>
                <a:cubicBezTo>
                  <a:pt x="39" y="25"/>
                  <a:pt x="39" y="25"/>
                  <a:pt x="39" y="25"/>
                </a:cubicBezTo>
                <a:cubicBezTo>
                  <a:pt x="39" y="25"/>
                  <a:pt x="39" y="25"/>
                  <a:pt x="39" y="25"/>
                </a:cubicBezTo>
                <a:cubicBezTo>
                  <a:pt x="37" y="26"/>
                  <a:pt x="34" y="26"/>
                  <a:pt x="32" y="27"/>
                </a:cubicBezTo>
                <a:cubicBezTo>
                  <a:pt x="29" y="27"/>
                  <a:pt x="27" y="29"/>
                  <a:pt x="25" y="30"/>
                </a:cubicBezTo>
                <a:cubicBezTo>
                  <a:pt x="24" y="31"/>
                  <a:pt x="23" y="32"/>
                  <a:pt x="22" y="33"/>
                </a:cubicBezTo>
                <a:cubicBezTo>
                  <a:pt x="21" y="34"/>
                  <a:pt x="20" y="35"/>
                  <a:pt x="19" y="35"/>
                </a:cubicBezTo>
                <a:cubicBezTo>
                  <a:pt x="19" y="35"/>
                  <a:pt x="18" y="35"/>
                  <a:pt x="18" y="34"/>
                </a:cubicBezTo>
                <a:cubicBezTo>
                  <a:pt x="18" y="34"/>
                  <a:pt x="18" y="34"/>
                  <a:pt x="18" y="34"/>
                </a:cubicBezTo>
                <a:cubicBezTo>
                  <a:pt x="18" y="33"/>
                  <a:pt x="18" y="33"/>
                  <a:pt x="18" y="33"/>
                </a:cubicBezTo>
                <a:cubicBezTo>
                  <a:pt x="18" y="33"/>
                  <a:pt x="18" y="33"/>
                  <a:pt x="18" y="33"/>
                </a:cubicBezTo>
                <a:cubicBezTo>
                  <a:pt x="18" y="33"/>
                  <a:pt x="18" y="33"/>
                  <a:pt x="18" y="33"/>
                </a:cubicBezTo>
                <a:cubicBezTo>
                  <a:pt x="19" y="27"/>
                  <a:pt x="22" y="21"/>
                  <a:pt x="22" y="14"/>
                </a:cubicBezTo>
                <a:cubicBezTo>
                  <a:pt x="22" y="12"/>
                  <a:pt x="22" y="10"/>
                  <a:pt x="21" y="7"/>
                </a:cubicBezTo>
                <a:cubicBezTo>
                  <a:pt x="21" y="7"/>
                  <a:pt x="21" y="7"/>
                  <a:pt x="21" y="7"/>
                </a:cubicBezTo>
                <a:cubicBezTo>
                  <a:pt x="21" y="7"/>
                  <a:pt x="21" y="7"/>
                  <a:pt x="21" y="7"/>
                </a:cubicBezTo>
                <a:cubicBezTo>
                  <a:pt x="19" y="4"/>
                  <a:pt x="16" y="1"/>
                  <a:pt x="13" y="0"/>
                </a:cubicBezTo>
                <a:moveTo>
                  <a:pt x="67" y="0"/>
                </a:moveTo>
                <a:cubicBezTo>
                  <a:pt x="64" y="0"/>
                  <a:pt x="64" y="0"/>
                  <a:pt x="64" y="0"/>
                </a:cubicBezTo>
                <a:cubicBezTo>
                  <a:pt x="68" y="4"/>
                  <a:pt x="72" y="7"/>
                  <a:pt x="75" y="11"/>
                </a:cubicBezTo>
                <a:cubicBezTo>
                  <a:pt x="75" y="13"/>
                  <a:pt x="76" y="14"/>
                  <a:pt x="76" y="15"/>
                </a:cubicBezTo>
                <a:cubicBezTo>
                  <a:pt x="76" y="15"/>
                  <a:pt x="76" y="15"/>
                  <a:pt x="76" y="15"/>
                </a:cubicBezTo>
                <a:cubicBezTo>
                  <a:pt x="75" y="15"/>
                  <a:pt x="75" y="15"/>
                  <a:pt x="75" y="15"/>
                </a:cubicBezTo>
                <a:cubicBezTo>
                  <a:pt x="75" y="15"/>
                  <a:pt x="75" y="14"/>
                  <a:pt x="75" y="14"/>
                </a:cubicBezTo>
                <a:cubicBezTo>
                  <a:pt x="75" y="13"/>
                  <a:pt x="75" y="12"/>
                  <a:pt x="74" y="11"/>
                </a:cubicBezTo>
                <a:cubicBezTo>
                  <a:pt x="73" y="9"/>
                  <a:pt x="71" y="8"/>
                  <a:pt x="69" y="7"/>
                </a:cubicBezTo>
                <a:cubicBezTo>
                  <a:pt x="68" y="6"/>
                  <a:pt x="67" y="5"/>
                  <a:pt x="66" y="4"/>
                </a:cubicBezTo>
                <a:cubicBezTo>
                  <a:pt x="65" y="3"/>
                  <a:pt x="64" y="1"/>
                  <a:pt x="63" y="0"/>
                </a:cubicBezTo>
                <a:cubicBezTo>
                  <a:pt x="60" y="0"/>
                  <a:pt x="60" y="0"/>
                  <a:pt x="60" y="0"/>
                </a:cubicBezTo>
                <a:cubicBezTo>
                  <a:pt x="62" y="2"/>
                  <a:pt x="63" y="3"/>
                  <a:pt x="64" y="5"/>
                </a:cubicBezTo>
                <a:cubicBezTo>
                  <a:pt x="64" y="5"/>
                  <a:pt x="64" y="5"/>
                  <a:pt x="64" y="5"/>
                </a:cubicBezTo>
                <a:cubicBezTo>
                  <a:pt x="64" y="5"/>
                  <a:pt x="64" y="5"/>
                  <a:pt x="64" y="5"/>
                </a:cubicBezTo>
                <a:cubicBezTo>
                  <a:pt x="65" y="7"/>
                  <a:pt x="67" y="8"/>
                  <a:pt x="68" y="9"/>
                </a:cubicBezTo>
                <a:cubicBezTo>
                  <a:pt x="70" y="10"/>
                  <a:pt x="71" y="11"/>
                  <a:pt x="72" y="12"/>
                </a:cubicBezTo>
                <a:cubicBezTo>
                  <a:pt x="72" y="12"/>
                  <a:pt x="72" y="12"/>
                  <a:pt x="72" y="12"/>
                </a:cubicBezTo>
                <a:cubicBezTo>
                  <a:pt x="72" y="13"/>
                  <a:pt x="72" y="13"/>
                  <a:pt x="72" y="13"/>
                </a:cubicBezTo>
                <a:cubicBezTo>
                  <a:pt x="73" y="13"/>
                  <a:pt x="73" y="13"/>
                  <a:pt x="73" y="13"/>
                </a:cubicBezTo>
                <a:cubicBezTo>
                  <a:pt x="73" y="14"/>
                  <a:pt x="73" y="15"/>
                  <a:pt x="73" y="15"/>
                </a:cubicBezTo>
                <a:cubicBezTo>
                  <a:pt x="73" y="16"/>
                  <a:pt x="74" y="16"/>
                  <a:pt x="74" y="17"/>
                </a:cubicBezTo>
                <a:cubicBezTo>
                  <a:pt x="74" y="17"/>
                  <a:pt x="75" y="17"/>
                  <a:pt x="75" y="17"/>
                </a:cubicBezTo>
                <a:cubicBezTo>
                  <a:pt x="75" y="17"/>
                  <a:pt x="75" y="17"/>
                  <a:pt x="75" y="17"/>
                </a:cubicBezTo>
                <a:cubicBezTo>
                  <a:pt x="76" y="17"/>
                  <a:pt x="77" y="17"/>
                  <a:pt x="77" y="16"/>
                </a:cubicBezTo>
                <a:cubicBezTo>
                  <a:pt x="78" y="16"/>
                  <a:pt x="78" y="16"/>
                  <a:pt x="78" y="16"/>
                </a:cubicBezTo>
                <a:cubicBezTo>
                  <a:pt x="78" y="16"/>
                  <a:pt x="78" y="16"/>
                  <a:pt x="78" y="16"/>
                </a:cubicBezTo>
                <a:cubicBezTo>
                  <a:pt x="78" y="14"/>
                  <a:pt x="77" y="12"/>
                  <a:pt x="77" y="11"/>
                </a:cubicBezTo>
                <a:cubicBezTo>
                  <a:pt x="76" y="11"/>
                  <a:pt x="76" y="11"/>
                  <a:pt x="76" y="11"/>
                </a:cubicBezTo>
                <a:cubicBezTo>
                  <a:pt x="76" y="10"/>
                  <a:pt x="76" y="10"/>
                  <a:pt x="76" y="10"/>
                </a:cubicBezTo>
                <a:cubicBezTo>
                  <a:pt x="74" y="7"/>
                  <a:pt x="71" y="3"/>
                  <a:pt x="67" y="0"/>
                </a:cubicBezTo>
                <a:moveTo>
                  <a:pt x="85" y="30"/>
                </a:moveTo>
                <a:cubicBezTo>
                  <a:pt x="85" y="29"/>
                  <a:pt x="85" y="29"/>
                  <a:pt x="85" y="29"/>
                </a:cubicBezTo>
                <a:cubicBezTo>
                  <a:pt x="85" y="28"/>
                  <a:pt x="85" y="28"/>
                  <a:pt x="85" y="28"/>
                </a:cubicBezTo>
                <a:cubicBezTo>
                  <a:pt x="85" y="27"/>
                  <a:pt x="85" y="25"/>
                  <a:pt x="85" y="24"/>
                </a:cubicBezTo>
                <a:cubicBezTo>
                  <a:pt x="85" y="24"/>
                  <a:pt x="85" y="24"/>
                  <a:pt x="85" y="23"/>
                </a:cubicBezTo>
                <a:cubicBezTo>
                  <a:pt x="85" y="22"/>
                  <a:pt x="85" y="22"/>
                  <a:pt x="85" y="22"/>
                </a:cubicBezTo>
                <a:cubicBezTo>
                  <a:pt x="86" y="24"/>
                  <a:pt x="87" y="25"/>
                  <a:pt x="87" y="27"/>
                </a:cubicBezTo>
                <a:cubicBezTo>
                  <a:pt x="87" y="28"/>
                  <a:pt x="87" y="28"/>
                  <a:pt x="87" y="28"/>
                </a:cubicBezTo>
                <a:cubicBezTo>
                  <a:pt x="88" y="27"/>
                  <a:pt x="88" y="27"/>
                  <a:pt x="88" y="27"/>
                </a:cubicBezTo>
                <a:cubicBezTo>
                  <a:pt x="90" y="27"/>
                  <a:pt x="92" y="27"/>
                  <a:pt x="93" y="27"/>
                </a:cubicBezTo>
                <a:cubicBezTo>
                  <a:pt x="93" y="27"/>
                  <a:pt x="93" y="27"/>
                  <a:pt x="93" y="27"/>
                </a:cubicBezTo>
                <a:cubicBezTo>
                  <a:pt x="95" y="27"/>
                  <a:pt x="97" y="27"/>
                  <a:pt x="100" y="27"/>
                </a:cubicBezTo>
                <a:cubicBezTo>
                  <a:pt x="99" y="27"/>
                  <a:pt x="98" y="27"/>
                  <a:pt x="97" y="27"/>
                </a:cubicBezTo>
                <a:cubicBezTo>
                  <a:pt x="93" y="27"/>
                  <a:pt x="89" y="28"/>
                  <a:pt x="85" y="30"/>
                </a:cubicBezTo>
                <a:moveTo>
                  <a:pt x="55" y="7"/>
                </a:moveTo>
                <a:cubicBezTo>
                  <a:pt x="54" y="6"/>
                  <a:pt x="54" y="4"/>
                  <a:pt x="52" y="2"/>
                </a:cubicBezTo>
                <a:cubicBezTo>
                  <a:pt x="52" y="1"/>
                  <a:pt x="52" y="1"/>
                  <a:pt x="52" y="1"/>
                </a:cubicBezTo>
                <a:cubicBezTo>
                  <a:pt x="53" y="1"/>
                  <a:pt x="53" y="2"/>
                  <a:pt x="54" y="3"/>
                </a:cubicBezTo>
                <a:cubicBezTo>
                  <a:pt x="54" y="4"/>
                  <a:pt x="55" y="5"/>
                  <a:pt x="57" y="6"/>
                </a:cubicBezTo>
                <a:cubicBezTo>
                  <a:pt x="57" y="7"/>
                  <a:pt x="57" y="7"/>
                  <a:pt x="57" y="7"/>
                </a:cubicBezTo>
                <a:cubicBezTo>
                  <a:pt x="56" y="7"/>
                  <a:pt x="56" y="7"/>
                  <a:pt x="55" y="7"/>
                </a:cubicBezTo>
                <a:moveTo>
                  <a:pt x="97" y="0"/>
                </a:moveTo>
                <a:cubicBezTo>
                  <a:pt x="94" y="0"/>
                  <a:pt x="94" y="0"/>
                  <a:pt x="94" y="0"/>
                </a:cubicBezTo>
                <a:cubicBezTo>
                  <a:pt x="96" y="2"/>
                  <a:pt x="98" y="5"/>
                  <a:pt x="99" y="7"/>
                </a:cubicBezTo>
                <a:cubicBezTo>
                  <a:pt x="100" y="11"/>
                  <a:pt x="102" y="14"/>
                  <a:pt x="103" y="17"/>
                </a:cubicBezTo>
                <a:cubicBezTo>
                  <a:pt x="105" y="20"/>
                  <a:pt x="107" y="22"/>
                  <a:pt x="107" y="26"/>
                </a:cubicBezTo>
                <a:cubicBezTo>
                  <a:pt x="107" y="26"/>
                  <a:pt x="106" y="26"/>
                  <a:pt x="106" y="26"/>
                </a:cubicBezTo>
                <a:cubicBezTo>
                  <a:pt x="106" y="27"/>
                  <a:pt x="106" y="27"/>
                  <a:pt x="106" y="27"/>
                </a:cubicBezTo>
                <a:cubicBezTo>
                  <a:pt x="102" y="26"/>
                  <a:pt x="98" y="25"/>
                  <a:pt x="93" y="25"/>
                </a:cubicBezTo>
                <a:cubicBezTo>
                  <a:pt x="92" y="25"/>
                  <a:pt x="90" y="25"/>
                  <a:pt x="89" y="25"/>
                </a:cubicBezTo>
                <a:cubicBezTo>
                  <a:pt x="88" y="23"/>
                  <a:pt x="86" y="21"/>
                  <a:pt x="85" y="19"/>
                </a:cubicBezTo>
                <a:cubicBezTo>
                  <a:pt x="85" y="19"/>
                  <a:pt x="85" y="19"/>
                  <a:pt x="85" y="19"/>
                </a:cubicBezTo>
                <a:cubicBezTo>
                  <a:pt x="84" y="19"/>
                  <a:pt x="84" y="19"/>
                  <a:pt x="84" y="19"/>
                </a:cubicBezTo>
                <a:cubicBezTo>
                  <a:pt x="83" y="17"/>
                  <a:pt x="83" y="17"/>
                  <a:pt x="83" y="17"/>
                </a:cubicBezTo>
                <a:cubicBezTo>
                  <a:pt x="83" y="17"/>
                  <a:pt x="83" y="17"/>
                  <a:pt x="83" y="17"/>
                </a:cubicBezTo>
                <a:cubicBezTo>
                  <a:pt x="82" y="16"/>
                  <a:pt x="82" y="16"/>
                  <a:pt x="82" y="15"/>
                </a:cubicBezTo>
                <a:cubicBezTo>
                  <a:pt x="82" y="15"/>
                  <a:pt x="82" y="15"/>
                  <a:pt x="82" y="15"/>
                </a:cubicBezTo>
                <a:cubicBezTo>
                  <a:pt x="82" y="15"/>
                  <a:pt x="82" y="15"/>
                  <a:pt x="82" y="15"/>
                </a:cubicBezTo>
                <a:cubicBezTo>
                  <a:pt x="79" y="9"/>
                  <a:pt x="76" y="4"/>
                  <a:pt x="72" y="0"/>
                </a:cubicBezTo>
                <a:cubicBezTo>
                  <a:pt x="69" y="0"/>
                  <a:pt x="69" y="0"/>
                  <a:pt x="69" y="0"/>
                </a:cubicBezTo>
                <a:cubicBezTo>
                  <a:pt x="73" y="5"/>
                  <a:pt x="77" y="10"/>
                  <a:pt x="80" y="15"/>
                </a:cubicBezTo>
                <a:cubicBezTo>
                  <a:pt x="80" y="17"/>
                  <a:pt x="81" y="19"/>
                  <a:pt x="83" y="20"/>
                </a:cubicBezTo>
                <a:cubicBezTo>
                  <a:pt x="83" y="21"/>
                  <a:pt x="83" y="21"/>
                  <a:pt x="83" y="21"/>
                </a:cubicBezTo>
                <a:cubicBezTo>
                  <a:pt x="81" y="20"/>
                  <a:pt x="80" y="19"/>
                  <a:pt x="78" y="19"/>
                </a:cubicBezTo>
                <a:cubicBezTo>
                  <a:pt x="76" y="18"/>
                  <a:pt x="74" y="18"/>
                  <a:pt x="72" y="17"/>
                </a:cubicBezTo>
                <a:cubicBezTo>
                  <a:pt x="71" y="16"/>
                  <a:pt x="71" y="15"/>
                  <a:pt x="71" y="13"/>
                </a:cubicBezTo>
                <a:cubicBezTo>
                  <a:pt x="70" y="12"/>
                  <a:pt x="69" y="10"/>
                  <a:pt x="68" y="9"/>
                </a:cubicBezTo>
                <a:cubicBezTo>
                  <a:pt x="65" y="8"/>
                  <a:pt x="62" y="7"/>
                  <a:pt x="59" y="7"/>
                </a:cubicBezTo>
                <a:cubicBezTo>
                  <a:pt x="59" y="6"/>
                  <a:pt x="59" y="6"/>
                  <a:pt x="59" y="6"/>
                </a:cubicBezTo>
                <a:cubicBezTo>
                  <a:pt x="59" y="7"/>
                  <a:pt x="59" y="7"/>
                  <a:pt x="59" y="7"/>
                </a:cubicBezTo>
                <a:cubicBezTo>
                  <a:pt x="59" y="7"/>
                  <a:pt x="60" y="7"/>
                  <a:pt x="60" y="7"/>
                </a:cubicBezTo>
                <a:cubicBezTo>
                  <a:pt x="60" y="7"/>
                  <a:pt x="61" y="6"/>
                  <a:pt x="61" y="6"/>
                </a:cubicBezTo>
                <a:cubicBezTo>
                  <a:pt x="62" y="6"/>
                  <a:pt x="62" y="5"/>
                  <a:pt x="62" y="4"/>
                </a:cubicBezTo>
                <a:cubicBezTo>
                  <a:pt x="62" y="4"/>
                  <a:pt x="62" y="4"/>
                  <a:pt x="62" y="4"/>
                </a:cubicBezTo>
                <a:cubicBezTo>
                  <a:pt x="62" y="3"/>
                  <a:pt x="62" y="3"/>
                  <a:pt x="62" y="3"/>
                </a:cubicBezTo>
                <a:cubicBezTo>
                  <a:pt x="62" y="3"/>
                  <a:pt x="62" y="3"/>
                  <a:pt x="62" y="3"/>
                </a:cubicBezTo>
                <a:cubicBezTo>
                  <a:pt x="61" y="2"/>
                  <a:pt x="60" y="1"/>
                  <a:pt x="59" y="0"/>
                </a:cubicBezTo>
                <a:cubicBezTo>
                  <a:pt x="56" y="0"/>
                  <a:pt x="56" y="0"/>
                  <a:pt x="56" y="0"/>
                </a:cubicBezTo>
                <a:cubicBezTo>
                  <a:pt x="56" y="0"/>
                  <a:pt x="57" y="1"/>
                  <a:pt x="57" y="1"/>
                </a:cubicBezTo>
                <a:cubicBezTo>
                  <a:pt x="58" y="2"/>
                  <a:pt x="59" y="3"/>
                  <a:pt x="60" y="4"/>
                </a:cubicBezTo>
                <a:cubicBezTo>
                  <a:pt x="60" y="4"/>
                  <a:pt x="60" y="4"/>
                  <a:pt x="60" y="4"/>
                </a:cubicBezTo>
                <a:cubicBezTo>
                  <a:pt x="60" y="5"/>
                  <a:pt x="60" y="5"/>
                  <a:pt x="60" y="5"/>
                </a:cubicBezTo>
                <a:cubicBezTo>
                  <a:pt x="59" y="5"/>
                  <a:pt x="59" y="5"/>
                  <a:pt x="58" y="4"/>
                </a:cubicBezTo>
                <a:cubicBezTo>
                  <a:pt x="58" y="4"/>
                  <a:pt x="58" y="4"/>
                  <a:pt x="58" y="4"/>
                </a:cubicBezTo>
                <a:cubicBezTo>
                  <a:pt x="57" y="4"/>
                  <a:pt x="56" y="3"/>
                  <a:pt x="55" y="1"/>
                </a:cubicBezTo>
                <a:cubicBezTo>
                  <a:pt x="55" y="1"/>
                  <a:pt x="55" y="1"/>
                  <a:pt x="54" y="0"/>
                </a:cubicBezTo>
                <a:cubicBezTo>
                  <a:pt x="50" y="0"/>
                  <a:pt x="50" y="0"/>
                  <a:pt x="50" y="0"/>
                </a:cubicBezTo>
                <a:cubicBezTo>
                  <a:pt x="50" y="1"/>
                  <a:pt x="50" y="1"/>
                  <a:pt x="50" y="1"/>
                </a:cubicBezTo>
                <a:cubicBezTo>
                  <a:pt x="50" y="0"/>
                  <a:pt x="50" y="0"/>
                  <a:pt x="49" y="0"/>
                </a:cubicBezTo>
                <a:cubicBezTo>
                  <a:pt x="39" y="0"/>
                  <a:pt x="39" y="0"/>
                  <a:pt x="39" y="0"/>
                </a:cubicBezTo>
                <a:cubicBezTo>
                  <a:pt x="39" y="0"/>
                  <a:pt x="39" y="0"/>
                  <a:pt x="39" y="0"/>
                </a:cubicBezTo>
                <a:cubicBezTo>
                  <a:pt x="39" y="0"/>
                  <a:pt x="38" y="1"/>
                  <a:pt x="38" y="1"/>
                </a:cubicBezTo>
                <a:cubicBezTo>
                  <a:pt x="38" y="0"/>
                  <a:pt x="38" y="0"/>
                  <a:pt x="38" y="0"/>
                </a:cubicBezTo>
                <a:cubicBezTo>
                  <a:pt x="36" y="0"/>
                  <a:pt x="36" y="0"/>
                  <a:pt x="36" y="0"/>
                </a:cubicBezTo>
                <a:cubicBezTo>
                  <a:pt x="36" y="1"/>
                  <a:pt x="36" y="1"/>
                  <a:pt x="36" y="2"/>
                </a:cubicBezTo>
                <a:cubicBezTo>
                  <a:pt x="36" y="3"/>
                  <a:pt x="36" y="3"/>
                  <a:pt x="36" y="3"/>
                </a:cubicBezTo>
                <a:cubicBezTo>
                  <a:pt x="37" y="3"/>
                  <a:pt x="37" y="3"/>
                  <a:pt x="37" y="3"/>
                </a:cubicBezTo>
                <a:cubicBezTo>
                  <a:pt x="38" y="3"/>
                  <a:pt x="39" y="2"/>
                  <a:pt x="41" y="2"/>
                </a:cubicBezTo>
                <a:cubicBezTo>
                  <a:pt x="42" y="2"/>
                  <a:pt x="44" y="1"/>
                  <a:pt x="45" y="1"/>
                </a:cubicBezTo>
                <a:cubicBezTo>
                  <a:pt x="45" y="1"/>
                  <a:pt x="45" y="1"/>
                  <a:pt x="45" y="1"/>
                </a:cubicBezTo>
                <a:cubicBezTo>
                  <a:pt x="46" y="1"/>
                  <a:pt x="46" y="1"/>
                  <a:pt x="47" y="1"/>
                </a:cubicBezTo>
                <a:cubicBezTo>
                  <a:pt x="47" y="2"/>
                  <a:pt x="47" y="2"/>
                  <a:pt x="47" y="2"/>
                </a:cubicBezTo>
                <a:cubicBezTo>
                  <a:pt x="47" y="2"/>
                  <a:pt x="47" y="2"/>
                  <a:pt x="47" y="2"/>
                </a:cubicBezTo>
                <a:cubicBezTo>
                  <a:pt x="49" y="2"/>
                  <a:pt x="50" y="3"/>
                  <a:pt x="51" y="3"/>
                </a:cubicBezTo>
                <a:cubicBezTo>
                  <a:pt x="51" y="3"/>
                  <a:pt x="51" y="3"/>
                  <a:pt x="51" y="3"/>
                </a:cubicBezTo>
                <a:cubicBezTo>
                  <a:pt x="52" y="5"/>
                  <a:pt x="53" y="7"/>
                  <a:pt x="54" y="9"/>
                </a:cubicBezTo>
                <a:cubicBezTo>
                  <a:pt x="55" y="10"/>
                  <a:pt x="55" y="10"/>
                  <a:pt x="55" y="10"/>
                </a:cubicBezTo>
                <a:cubicBezTo>
                  <a:pt x="55" y="9"/>
                  <a:pt x="55" y="9"/>
                  <a:pt x="55" y="9"/>
                </a:cubicBezTo>
                <a:cubicBezTo>
                  <a:pt x="56" y="9"/>
                  <a:pt x="57" y="9"/>
                  <a:pt x="57" y="9"/>
                </a:cubicBezTo>
                <a:cubicBezTo>
                  <a:pt x="58" y="9"/>
                  <a:pt x="58" y="9"/>
                  <a:pt x="58" y="9"/>
                </a:cubicBezTo>
                <a:cubicBezTo>
                  <a:pt x="61" y="9"/>
                  <a:pt x="64" y="10"/>
                  <a:pt x="67" y="11"/>
                </a:cubicBezTo>
                <a:cubicBezTo>
                  <a:pt x="68" y="12"/>
                  <a:pt x="68" y="12"/>
                  <a:pt x="69" y="14"/>
                </a:cubicBezTo>
                <a:cubicBezTo>
                  <a:pt x="69" y="15"/>
                  <a:pt x="70" y="17"/>
                  <a:pt x="70" y="18"/>
                </a:cubicBezTo>
                <a:cubicBezTo>
                  <a:pt x="70" y="19"/>
                  <a:pt x="70" y="19"/>
                  <a:pt x="70" y="19"/>
                </a:cubicBezTo>
                <a:cubicBezTo>
                  <a:pt x="71" y="19"/>
                  <a:pt x="71" y="19"/>
                  <a:pt x="71" y="19"/>
                </a:cubicBezTo>
                <a:cubicBezTo>
                  <a:pt x="73" y="19"/>
                  <a:pt x="75" y="20"/>
                  <a:pt x="78" y="20"/>
                </a:cubicBezTo>
                <a:cubicBezTo>
                  <a:pt x="80" y="21"/>
                  <a:pt x="81" y="22"/>
                  <a:pt x="83" y="24"/>
                </a:cubicBezTo>
                <a:cubicBezTo>
                  <a:pt x="83" y="24"/>
                  <a:pt x="83" y="24"/>
                  <a:pt x="83" y="24"/>
                </a:cubicBezTo>
                <a:cubicBezTo>
                  <a:pt x="83" y="25"/>
                  <a:pt x="83" y="25"/>
                  <a:pt x="83" y="25"/>
                </a:cubicBezTo>
                <a:cubicBezTo>
                  <a:pt x="83" y="25"/>
                  <a:pt x="83" y="25"/>
                  <a:pt x="83" y="25"/>
                </a:cubicBezTo>
                <a:cubicBezTo>
                  <a:pt x="83" y="26"/>
                  <a:pt x="83" y="27"/>
                  <a:pt x="83" y="28"/>
                </a:cubicBezTo>
                <a:cubicBezTo>
                  <a:pt x="83" y="28"/>
                  <a:pt x="83" y="28"/>
                  <a:pt x="83" y="29"/>
                </a:cubicBezTo>
                <a:cubicBezTo>
                  <a:pt x="83" y="30"/>
                  <a:pt x="84" y="30"/>
                  <a:pt x="84" y="31"/>
                </a:cubicBezTo>
                <a:cubicBezTo>
                  <a:pt x="84" y="32"/>
                  <a:pt x="84" y="32"/>
                  <a:pt x="84" y="32"/>
                </a:cubicBezTo>
                <a:cubicBezTo>
                  <a:pt x="85" y="32"/>
                  <a:pt x="85" y="32"/>
                  <a:pt x="85" y="32"/>
                </a:cubicBezTo>
                <a:cubicBezTo>
                  <a:pt x="88" y="30"/>
                  <a:pt x="93" y="29"/>
                  <a:pt x="97" y="29"/>
                </a:cubicBezTo>
                <a:cubicBezTo>
                  <a:pt x="97" y="29"/>
                  <a:pt x="97" y="29"/>
                  <a:pt x="97" y="29"/>
                </a:cubicBezTo>
                <a:cubicBezTo>
                  <a:pt x="97" y="29"/>
                  <a:pt x="97" y="29"/>
                  <a:pt x="97" y="29"/>
                </a:cubicBezTo>
                <a:cubicBezTo>
                  <a:pt x="101" y="29"/>
                  <a:pt x="106" y="30"/>
                  <a:pt x="108" y="33"/>
                </a:cubicBezTo>
                <a:cubicBezTo>
                  <a:pt x="110" y="36"/>
                  <a:pt x="112" y="38"/>
                  <a:pt x="112" y="41"/>
                </a:cubicBezTo>
                <a:cubicBezTo>
                  <a:pt x="112" y="42"/>
                  <a:pt x="112" y="43"/>
                  <a:pt x="112" y="44"/>
                </a:cubicBezTo>
                <a:cubicBezTo>
                  <a:pt x="112" y="44"/>
                  <a:pt x="112" y="44"/>
                  <a:pt x="112" y="44"/>
                </a:cubicBezTo>
                <a:cubicBezTo>
                  <a:pt x="112" y="44"/>
                  <a:pt x="112" y="44"/>
                  <a:pt x="112" y="44"/>
                </a:cubicBezTo>
                <a:cubicBezTo>
                  <a:pt x="112" y="44"/>
                  <a:pt x="112" y="45"/>
                  <a:pt x="111" y="45"/>
                </a:cubicBezTo>
                <a:cubicBezTo>
                  <a:pt x="111" y="46"/>
                  <a:pt x="111" y="46"/>
                  <a:pt x="111" y="47"/>
                </a:cubicBezTo>
                <a:cubicBezTo>
                  <a:pt x="111" y="48"/>
                  <a:pt x="111" y="49"/>
                  <a:pt x="112" y="49"/>
                </a:cubicBezTo>
                <a:cubicBezTo>
                  <a:pt x="112" y="49"/>
                  <a:pt x="112" y="49"/>
                  <a:pt x="112" y="49"/>
                </a:cubicBezTo>
                <a:cubicBezTo>
                  <a:pt x="112" y="50"/>
                  <a:pt x="112" y="50"/>
                  <a:pt x="112" y="50"/>
                </a:cubicBezTo>
                <a:cubicBezTo>
                  <a:pt x="115" y="50"/>
                  <a:pt x="117" y="51"/>
                  <a:pt x="119" y="52"/>
                </a:cubicBezTo>
                <a:cubicBezTo>
                  <a:pt x="119" y="53"/>
                  <a:pt x="120" y="54"/>
                  <a:pt x="121" y="55"/>
                </a:cubicBezTo>
                <a:cubicBezTo>
                  <a:pt x="124" y="55"/>
                  <a:pt x="124" y="55"/>
                  <a:pt x="124" y="55"/>
                </a:cubicBezTo>
                <a:cubicBezTo>
                  <a:pt x="123" y="54"/>
                  <a:pt x="123" y="54"/>
                  <a:pt x="123" y="54"/>
                </a:cubicBezTo>
                <a:cubicBezTo>
                  <a:pt x="122" y="53"/>
                  <a:pt x="121" y="52"/>
                  <a:pt x="121" y="51"/>
                </a:cubicBezTo>
                <a:cubicBezTo>
                  <a:pt x="121" y="50"/>
                  <a:pt x="121" y="50"/>
                  <a:pt x="121" y="50"/>
                </a:cubicBezTo>
                <a:cubicBezTo>
                  <a:pt x="120" y="50"/>
                  <a:pt x="120" y="50"/>
                  <a:pt x="120" y="50"/>
                </a:cubicBezTo>
                <a:cubicBezTo>
                  <a:pt x="118" y="49"/>
                  <a:pt x="116" y="48"/>
                  <a:pt x="113" y="48"/>
                </a:cubicBezTo>
                <a:cubicBezTo>
                  <a:pt x="113" y="47"/>
                  <a:pt x="113" y="47"/>
                  <a:pt x="113" y="47"/>
                </a:cubicBezTo>
                <a:cubicBezTo>
                  <a:pt x="113" y="47"/>
                  <a:pt x="113" y="47"/>
                  <a:pt x="113" y="46"/>
                </a:cubicBezTo>
                <a:cubicBezTo>
                  <a:pt x="113" y="46"/>
                  <a:pt x="114" y="45"/>
                  <a:pt x="114" y="44"/>
                </a:cubicBezTo>
                <a:cubicBezTo>
                  <a:pt x="114" y="43"/>
                  <a:pt x="114" y="42"/>
                  <a:pt x="114" y="41"/>
                </a:cubicBezTo>
                <a:cubicBezTo>
                  <a:pt x="114" y="37"/>
                  <a:pt x="112" y="34"/>
                  <a:pt x="110" y="32"/>
                </a:cubicBezTo>
                <a:cubicBezTo>
                  <a:pt x="110" y="32"/>
                  <a:pt x="110" y="32"/>
                  <a:pt x="110" y="32"/>
                </a:cubicBezTo>
                <a:cubicBezTo>
                  <a:pt x="110" y="32"/>
                  <a:pt x="110" y="32"/>
                  <a:pt x="110" y="32"/>
                </a:cubicBezTo>
                <a:cubicBezTo>
                  <a:pt x="108" y="30"/>
                  <a:pt x="106" y="29"/>
                  <a:pt x="104" y="28"/>
                </a:cubicBezTo>
                <a:cubicBezTo>
                  <a:pt x="105" y="28"/>
                  <a:pt x="105" y="29"/>
                  <a:pt x="106" y="29"/>
                </a:cubicBezTo>
                <a:cubicBezTo>
                  <a:pt x="107" y="29"/>
                  <a:pt x="107" y="29"/>
                  <a:pt x="107" y="29"/>
                </a:cubicBezTo>
                <a:cubicBezTo>
                  <a:pt x="108" y="28"/>
                  <a:pt x="108" y="28"/>
                  <a:pt x="108" y="28"/>
                </a:cubicBezTo>
                <a:cubicBezTo>
                  <a:pt x="108" y="27"/>
                  <a:pt x="108" y="27"/>
                  <a:pt x="108" y="27"/>
                </a:cubicBezTo>
                <a:cubicBezTo>
                  <a:pt x="108" y="27"/>
                  <a:pt x="108" y="27"/>
                  <a:pt x="108" y="27"/>
                </a:cubicBezTo>
                <a:cubicBezTo>
                  <a:pt x="108" y="26"/>
                  <a:pt x="109" y="26"/>
                  <a:pt x="109" y="26"/>
                </a:cubicBezTo>
                <a:cubicBezTo>
                  <a:pt x="109" y="22"/>
                  <a:pt x="107" y="19"/>
                  <a:pt x="105" y="16"/>
                </a:cubicBezTo>
                <a:cubicBezTo>
                  <a:pt x="104" y="13"/>
                  <a:pt x="102" y="10"/>
                  <a:pt x="101" y="7"/>
                </a:cubicBezTo>
                <a:cubicBezTo>
                  <a:pt x="101" y="6"/>
                  <a:pt x="101" y="6"/>
                  <a:pt x="101" y="6"/>
                </a:cubicBezTo>
                <a:cubicBezTo>
                  <a:pt x="101" y="6"/>
                  <a:pt x="101" y="6"/>
                  <a:pt x="101" y="6"/>
                </a:cubicBezTo>
                <a:cubicBezTo>
                  <a:pt x="100" y="4"/>
                  <a:pt x="98" y="2"/>
                  <a:pt x="97" y="0"/>
                </a:cubicBezTo>
                <a:moveTo>
                  <a:pt x="163" y="43"/>
                </a:moveTo>
                <a:cubicBezTo>
                  <a:pt x="163" y="43"/>
                  <a:pt x="162" y="43"/>
                  <a:pt x="162" y="42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2" y="42"/>
                  <a:pt x="163" y="42"/>
                  <a:pt x="163" y="42"/>
                </a:cubicBezTo>
                <a:cubicBezTo>
                  <a:pt x="163" y="43"/>
                  <a:pt x="163" y="43"/>
                  <a:pt x="163" y="43"/>
                </a:cubicBezTo>
                <a:moveTo>
                  <a:pt x="158" y="40"/>
                </a:moveTo>
                <a:cubicBezTo>
                  <a:pt x="155" y="39"/>
                  <a:pt x="153" y="37"/>
                  <a:pt x="149" y="35"/>
                </a:cubicBezTo>
                <a:cubicBezTo>
                  <a:pt x="145" y="32"/>
                  <a:pt x="140" y="31"/>
                  <a:pt x="135" y="30"/>
                </a:cubicBezTo>
                <a:cubicBezTo>
                  <a:pt x="135" y="29"/>
                  <a:pt x="135" y="29"/>
                  <a:pt x="135" y="29"/>
                </a:cubicBezTo>
                <a:cubicBezTo>
                  <a:pt x="142" y="31"/>
                  <a:pt x="149" y="33"/>
                  <a:pt x="155" y="38"/>
                </a:cubicBezTo>
                <a:cubicBezTo>
                  <a:pt x="155" y="38"/>
                  <a:pt x="155" y="38"/>
                  <a:pt x="155" y="38"/>
                </a:cubicBezTo>
                <a:cubicBezTo>
                  <a:pt x="155" y="38"/>
                  <a:pt x="155" y="38"/>
                  <a:pt x="155" y="38"/>
                </a:cubicBezTo>
                <a:cubicBezTo>
                  <a:pt x="156" y="38"/>
                  <a:pt x="157" y="39"/>
                  <a:pt x="158" y="40"/>
                </a:cubicBezTo>
                <a:cubicBezTo>
                  <a:pt x="158" y="40"/>
                  <a:pt x="158" y="40"/>
                  <a:pt x="158" y="40"/>
                </a:cubicBezTo>
                <a:moveTo>
                  <a:pt x="100" y="0"/>
                </a:moveTo>
                <a:cubicBezTo>
                  <a:pt x="98" y="0"/>
                  <a:pt x="98" y="0"/>
                  <a:pt x="98" y="0"/>
                </a:cubicBezTo>
                <a:cubicBezTo>
                  <a:pt x="101" y="4"/>
                  <a:pt x="103" y="8"/>
                  <a:pt x="105" y="13"/>
                </a:cubicBezTo>
                <a:cubicBezTo>
                  <a:pt x="105" y="13"/>
                  <a:pt x="105" y="13"/>
                  <a:pt x="105" y="13"/>
                </a:cubicBezTo>
                <a:cubicBezTo>
                  <a:pt x="105" y="13"/>
                  <a:pt x="105" y="13"/>
                  <a:pt x="105" y="13"/>
                </a:cubicBezTo>
                <a:cubicBezTo>
                  <a:pt x="106" y="14"/>
                  <a:pt x="106" y="15"/>
                  <a:pt x="107" y="16"/>
                </a:cubicBezTo>
                <a:cubicBezTo>
                  <a:pt x="107" y="18"/>
                  <a:pt x="108" y="19"/>
                  <a:pt x="109" y="20"/>
                </a:cubicBezTo>
                <a:cubicBezTo>
                  <a:pt x="109" y="20"/>
                  <a:pt x="109" y="20"/>
                  <a:pt x="109" y="20"/>
                </a:cubicBezTo>
                <a:cubicBezTo>
                  <a:pt x="109" y="20"/>
                  <a:pt x="109" y="20"/>
                  <a:pt x="109" y="20"/>
                </a:cubicBezTo>
                <a:cubicBezTo>
                  <a:pt x="109" y="21"/>
                  <a:pt x="109" y="21"/>
                  <a:pt x="109" y="22"/>
                </a:cubicBezTo>
                <a:cubicBezTo>
                  <a:pt x="109" y="23"/>
                  <a:pt x="109" y="24"/>
                  <a:pt x="109" y="25"/>
                </a:cubicBezTo>
                <a:cubicBezTo>
                  <a:pt x="109" y="26"/>
                  <a:pt x="110" y="26"/>
                  <a:pt x="110" y="27"/>
                </a:cubicBezTo>
                <a:cubicBezTo>
                  <a:pt x="110" y="27"/>
                  <a:pt x="111" y="28"/>
                  <a:pt x="112" y="28"/>
                </a:cubicBezTo>
                <a:cubicBezTo>
                  <a:pt x="112" y="28"/>
                  <a:pt x="112" y="28"/>
                  <a:pt x="112" y="28"/>
                </a:cubicBezTo>
                <a:cubicBezTo>
                  <a:pt x="113" y="28"/>
                  <a:pt x="113" y="28"/>
                  <a:pt x="114" y="27"/>
                </a:cubicBezTo>
                <a:cubicBezTo>
                  <a:pt x="114" y="27"/>
                  <a:pt x="114" y="27"/>
                  <a:pt x="114" y="27"/>
                </a:cubicBezTo>
                <a:cubicBezTo>
                  <a:pt x="121" y="27"/>
                  <a:pt x="127" y="27"/>
                  <a:pt x="133" y="28"/>
                </a:cubicBezTo>
                <a:cubicBezTo>
                  <a:pt x="133" y="29"/>
                  <a:pt x="133" y="29"/>
                  <a:pt x="133" y="29"/>
                </a:cubicBezTo>
                <a:cubicBezTo>
                  <a:pt x="127" y="29"/>
                  <a:pt x="121" y="28"/>
                  <a:pt x="115" y="28"/>
                </a:cubicBezTo>
                <a:cubicBezTo>
                  <a:pt x="115" y="28"/>
                  <a:pt x="115" y="28"/>
                  <a:pt x="115" y="28"/>
                </a:cubicBezTo>
                <a:cubicBezTo>
                  <a:pt x="115" y="28"/>
                  <a:pt x="114" y="28"/>
                  <a:pt x="113" y="29"/>
                </a:cubicBezTo>
                <a:cubicBezTo>
                  <a:pt x="112" y="29"/>
                  <a:pt x="112" y="29"/>
                  <a:pt x="111" y="29"/>
                </a:cubicBezTo>
                <a:cubicBezTo>
                  <a:pt x="111" y="29"/>
                  <a:pt x="111" y="30"/>
                  <a:pt x="111" y="31"/>
                </a:cubicBezTo>
                <a:cubicBezTo>
                  <a:pt x="111" y="31"/>
                  <a:pt x="111" y="31"/>
                  <a:pt x="111" y="31"/>
                </a:cubicBezTo>
                <a:cubicBezTo>
                  <a:pt x="115" y="37"/>
                  <a:pt x="115" y="37"/>
                  <a:pt x="115" y="37"/>
                </a:cubicBezTo>
                <a:cubicBezTo>
                  <a:pt x="115" y="37"/>
                  <a:pt x="115" y="37"/>
                  <a:pt x="115" y="37"/>
                </a:cubicBezTo>
                <a:cubicBezTo>
                  <a:pt x="115" y="38"/>
                  <a:pt x="115" y="39"/>
                  <a:pt x="115" y="40"/>
                </a:cubicBezTo>
                <a:cubicBezTo>
                  <a:pt x="115" y="41"/>
                  <a:pt x="115" y="43"/>
                  <a:pt x="115" y="44"/>
                </a:cubicBezTo>
                <a:cubicBezTo>
                  <a:pt x="115" y="45"/>
                  <a:pt x="115" y="46"/>
                  <a:pt x="116" y="47"/>
                </a:cubicBezTo>
                <a:cubicBezTo>
                  <a:pt x="116" y="47"/>
                  <a:pt x="117" y="48"/>
                  <a:pt x="118" y="48"/>
                </a:cubicBezTo>
                <a:cubicBezTo>
                  <a:pt x="122" y="52"/>
                  <a:pt x="127" y="53"/>
                  <a:pt x="133" y="53"/>
                </a:cubicBezTo>
                <a:cubicBezTo>
                  <a:pt x="133" y="54"/>
                  <a:pt x="133" y="54"/>
                  <a:pt x="133" y="54"/>
                </a:cubicBezTo>
                <a:cubicBezTo>
                  <a:pt x="132" y="54"/>
                  <a:pt x="130" y="54"/>
                  <a:pt x="129" y="54"/>
                </a:cubicBezTo>
                <a:cubicBezTo>
                  <a:pt x="128" y="54"/>
                  <a:pt x="127" y="54"/>
                  <a:pt x="127" y="54"/>
                </a:cubicBezTo>
                <a:cubicBezTo>
                  <a:pt x="126" y="54"/>
                  <a:pt x="126" y="54"/>
                  <a:pt x="126" y="54"/>
                </a:cubicBezTo>
                <a:cubicBezTo>
                  <a:pt x="126" y="55"/>
                  <a:pt x="126" y="55"/>
                  <a:pt x="126" y="55"/>
                </a:cubicBezTo>
                <a:cubicBezTo>
                  <a:pt x="126" y="55"/>
                  <a:pt x="126" y="55"/>
                  <a:pt x="126" y="55"/>
                </a:cubicBezTo>
                <a:cubicBezTo>
                  <a:pt x="137" y="55"/>
                  <a:pt x="137" y="55"/>
                  <a:pt x="137" y="55"/>
                </a:cubicBezTo>
                <a:cubicBezTo>
                  <a:pt x="137" y="55"/>
                  <a:pt x="136" y="55"/>
                  <a:pt x="135" y="54"/>
                </a:cubicBezTo>
                <a:cubicBezTo>
                  <a:pt x="135" y="53"/>
                  <a:pt x="135" y="53"/>
                  <a:pt x="135" y="53"/>
                </a:cubicBezTo>
                <a:cubicBezTo>
                  <a:pt x="137" y="54"/>
                  <a:pt x="140" y="54"/>
                  <a:pt x="142" y="54"/>
                </a:cubicBezTo>
                <a:cubicBezTo>
                  <a:pt x="143" y="54"/>
                  <a:pt x="144" y="55"/>
                  <a:pt x="144" y="55"/>
                </a:cubicBezTo>
                <a:cubicBezTo>
                  <a:pt x="150" y="55"/>
                  <a:pt x="150" y="55"/>
                  <a:pt x="150" y="55"/>
                </a:cubicBezTo>
                <a:cubicBezTo>
                  <a:pt x="148" y="54"/>
                  <a:pt x="145" y="53"/>
                  <a:pt x="143" y="52"/>
                </a:cubicBezTo>
                <a:cubicBezTo>
                  <a:pt x="142" y="52"/>
                  <a:pt x="142" y="52"/>
                  <a:pt x="142" y="52"/>
                </a:cubicBezTo>
                <a:cubicBezTo>
                  <a:pt x="142" y="52"/>
                  <a:pt x="142" y="52"/>
                  <a:pt x="142" y="52"/>
                </a:cubicBezTo>
                <a:cubicBezTo>
                  <a:pt x="140" y="52"/>
                  <a:pt x="137" y="52"/>
                  <a:pt x="135" y="51"/>
                </a:cubicBezTo>
                <a:cubicBezTo>
                  <a:pt x="135" y="51"/>
                  <a:pt x="135" y="51"/>
                  <a:pt x="135" y="51"/>
                </a:cubicBezTo>
                <a:cubicBezTo>
                  <a:pt x="134" y="51"/>
                  <a:pt x="134" y="51"/>
                  <a:pt x="134" y="51"/>
                </a:cubicBezTo>
                <a:cubicBezTo>
                  <a:pt x="133" y="51"/>
                  <a:pt x="133" y="51"/>
                  <a:pt x="133" y="51"/>
                </a:cubicBezTo>
                <a:cubicBezTo>
                  <a:pt x="133" y="51"/>
                  <a:pt x="133" y="51"/>
                  <a:pt x="133" y="51"/>
                </a:cubicBezTo>
                <a:cubicBezTo>
                  <a:pt x="127" y="51"/>
                  <a:pt x="123" y="50"/>
                  <a:pt x="119" y="47"/>
                </a:cubicBezTo>
                <a:cubicBezTo>
                  <a:pt x="119" y="46"/>
                  <a:pt x="119" y="46"/>
                  <a:pt x="119" y="46"/>
                </a:cubicBezTo>
                <a:cubicBezTo>
                  <a:pt x="119" y="46"/>
                  <a:pt x="119" y="46"/>
                  <a:pt x="119" y="46"/>
                </a:cubicBezTo>
                <a:cubicBezTo>
                  <a:pt x="118" y="46"/>
                  <a:pt x="118" y="46"/>
                  <a:pt x="117" y="45"/>
                </a:cubicBezTo>
                <a:cubicBezTo>
                  <a:pt x="117" y="45"/>
                  <a:pt x="117" y="45"/>
                  <a:pt x="117" y="44"/>
                </a:cubicBezTo>
                <a:cubicBezTo>
                  <a:pt x="117" y="43"/>
                  <a:pt x="117" y="42"/>
                  <a:pt x="117" y="40"/>
                </a:cubicBezTo>
                <a:cubicBezTo>
                  <a:pt x="117" y="39"/>
                  <a:pt x="117" y="38"/>
                  <a:pt x="116" y="36"/>
                </a:cubicBezTo>
                <a:cubicBezTo>
                  <a:pt x="113" y="31"/>
                  <a:pt x="113" y="31"/>
                  <a:pt x="113" y="31"/>
                </a:cubicBezTo>
                <a:cubicBezTo>
                  <a:pt x="113" y="31"/>
                  <a:pt x="113" y="31"/>
                  <a:pt x="113" y="31"/>
                </a:cubicBezTo>
                <a:cubicBezTo>
                  <a:pt x="113" y="30"/>
                  <a:pt x="114" y="30"/>
                  <a:pt x="115" y="30"/>
                </a:cubicBezTo>
                <a:cubicBezTo>
                  <a:pt x="115" y="30"/>
                  <a:pt x="115" y="30"/>
                  <a:pt x="115" y="30"/>
                </a:cubicBezTo>
                <a:cubicBezTo>
                  <a:pt x="122" y="30"/>
                  <a:pt x="127" y="31"/>
                  <a:pt x="134" y="32"/>
                </a:cubicBezTo>
                <a:cubicBezTo>
                  <a:pt x="134" y="32"/>
                  <a:pt x="134" y="32"/>
                  <a:pt x="134" y="32"/>
                </a:cubicBezTo>
                <a:cubicBezTo>
                  <a:pt x="139" y="32"/>
                  <a:pt x="144" y="34"/>
                  <a:pt x="148" y="37"/>
                </a:cubicBezTo>
                <a:cubicBezTo>
                  <a:pt x="148" y="37"/>
                  <a:pt x="148" y="37"/>
                  <a:pt x="148" y="37"/>
                </a:cubicBezTo>
                <a:cubicBezTo>
                  <a:pt x="149" y="37"/>
                  <a:pt x="149" y="37"/>
                  <a:pt x="149" y="37"/>
                </a:cubicBezTo>
                <a:cubicBezTo>
                  <a:pt x="152" y="38"/>
                  <a:pt x="155" y="41"/>
                  <a:pt x="158" y="43"/>
                </a:cubicBezTo>
                <a:cubicBezTo>
                  <a:pt x="159" y="43"/>
                  <a:pt x="159" y="43"/>
                  <a:pt x="159" y="43"/>
                </a:cubicBezTo>
                <a:cubicBezTo>
                  <a:pt x="160" y="43"/>
                  <a:pt x="160" y="44"/>
                  <a:pt x="160" y="44"/>
                </a:cubicBezTo>
                <a:cubicBezTo>
                  <a:pt x="162" y="44"/>
                  <a:pt x="163" y="45"/>
                  <a:pt x="164" y="46"/>
                </a:cubicBezTo>
                <a:cubicBezTo>
                  <a:pt x="165" y="46"/>
                  <a:pt x="166" y="46"/>
                  <a:pt x="167" y="47"/>
                </a:cubicBezTo>
                <a:cubicBezTo>
                  <a:pt x="170" y="49"/>
                  <a:pt x="174" y="52"/>
                  <a:pt x="177" y="55"/>
                </a:cubicBezTo>
                <a:cubicBezTo>
                  <a:pt x="180" y="55"/>
                  <a:pt x="180" y="55"/>
                  <a:pt x="180" y="55"/>
                </a:cubicBezTo>
                <a:cubicBezTo>
                  <a:pt x="176" y="51"/>
                  <a:pt x="172" y="48"/>
                  <a:pt x="168" y="45"/>
                </a:cubicBezTo>
                <a:cubicBezTo>
                  <a:pt x="167" y="45"/>
                  <a:pt x="167" y="45"/>
                  <a:pt x="167" y="45"/>
                </a:cubicBezTo>
                <a:cubicBezTo>
                  <a:pt x="167" y="45"/>
                  <a:pt x="167" y="45"/>
                  <a:pt x="167" y="45"/>
                </a:cubicBezTo>
                <a:cubicBezTo>
                  <a:pt x="167" y="45"/>
                  <a:pt x="167" y="45"/>
                  <a:pt x="167" y="45"/>
                </a:cubicBezTo>
                <a:cubicBezTo>
                  <a:pt x="167" y="45"/>
                  <a:pt x="166" y="44"/>
                  <a:pt x="165" y="44"/>
                </a:cubicBezTo>
                <a:cubicBezTo>
                  <a:pt x="165" y="43"/>
                  <a:pt x="165" y="43"/>
                  <a:pt x="165" y="43"/>
                </a:cubicBezTo>
                <a:cubicBezTo>
                  <a:pt x="166" y="43"/>
                  <a:pt x="166" y="43"/>
                  <a:pt x="166" y="43"/>
                </a:cubicBezTo>
                <a:cubicBezTo>
                  <a:pt x="171" y="47"/>
                  <a:pt x="176" y="51"/>
                  <a:pt x="181" y="55"/>
                </a:cubicBezTo>
                <a:cubicBezTo>
                  <a:pt x="184" y="55"/>
                  <a:pt x="184" y="55"/>
                  <a:pt x="184" y="55"/>
                </a:cubicBezTo>
                <a:cubicBezTo>
                  <a:pt x="178" y="50"/>
                  <a:pt x="172" y="46"/>
                  <a:pt x="167" y="41"/>
                </a:cubicBezTo>
                <a:cubicBezTo>
                  <a:pt x="167" y="41"/>
                  <a:pt x="167" y="41"/>
                  <a:pt x="167" y="41"/>
                </a:cubicBezTo>
                <a:cubicBezTo>
                  <a:pt x="166" y="41"/>
                  <a:pt x="166" y="41"/>
                  <a:pt x="166" y="41"/>
                </a:cubicBezTo>
                <a:cubicBezTo>
                  <a:pt x="166" y="41"/>
                  <a:pt x="166" y="41"/>
                  <a:pt x="165" y="41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5" y="40"/>
                  <a:pt x="165" y="40"/>
                  <a:pt x="165" y="40"/>
                </a:cubicBezTo>
                <a:cubicBezTo>
                  <a:pt x="163" y="40"/>
                  <a:pt x="163" y="40"/>
                  <a:pt x="163" y="40"/>
                </a:cubicBezTo>
                <a:cubicBezTo>
                  <a:pt x="163" y="40"/>
                  <a:pt x="163" y="40"/>
                  <a:pt x="163" y="40"/>
                </a:cubicBezTo>
                <a:cubicBezTo>
                  <a:pt x="163" y="40"/>
                  <a:pt x="162" y="40"/>
                  <a:pt x="162" y="39"/>
                </a:cubicBezTo>
                <a:cubicBezTo>
                  <a:pt x="162" y="39"/>
                  <a:pt x="162" y="39"/>
                  <a:pt x="162" y="39"/>
                </a:cubicBezTo>
                <a:cubicBezTo>
                  <a:pt x="161" y="39"/>
                  <a:pt x="161" y="39"/>
                  <a:pt x="161" y="39"/>
                </a:cubicBezTo>
                <a:cubicBezTo>
                  <a:pt x="160" y="38"/>
                  <a:pt x="160" y="38"/>
                  <a:pt x="160" y="38"/>
                </a:cubicBezTo>
                <a:cubicBezTo>
                  <a:pt x="160" y="38"/>
                  <a:pt x="160" y="38"/>
                  <a:pt x="160" y="38"/>
                </a:cubicBezTo>
                <a:cubicBezTo>
                  <a:pt x="160" y="38"/>
                  <a:pt x="160" y="38"/>
                  <a:pt x="160" y="38"/>
                </a:cubicBezTo>
                <a:cubicBezTo>
                  <a:pt x="158" y="37"/>
                  <a:pt x="158" y="37"/>
                  <a:pt x="158" y="37"/>
                </a:cubicBezTo>
                <a:cubicBezTo>
                  <a:pt x="158" y="37"/>
                  <a:pt x="158" y="37"/>
                  <a:pt x="158" y="37"/>
                </a:cubicBezTo>
                <a:cubicBezTo>
                  <a:pt x="157" y="37"/>
                  <a:pt x="157" y="37"/>
                  <a:pt x="156" y="36"/>
                </a:cubicBezTo>
                <a:cubicBezTo>
                  <a:pt x="150" y="31"/>
                  <a:pt x="143" y="29"/>
                  <a:pt x="135" y="27"/>
                </a:cubicBezTo>
                <a:cubicBezTo>
                  <a:pt x="135" y="27"/>
                  <a:pt x="135" y="27"/>
                  <a:pt x="135" y="27"/>
                </a:cubicBezTo>
                <a:cubicBezTo>
                  <a:pt x="134" y="27"/>
                  <a:pt x="134" y="27"/>
                  <a:pt x="134" y="27"/>
                </a:cubicBezTo>
                <a:cubicBezTo>
                  <a:pt x="134" y="27"/>
                  <a:pt x="134" y="27"/>
                  <a:pt x="134" y="27"/>
                </a:cubicBezTo>
                <a:cubicBezTo>
                  <a:pt x="133" y="26"/>
                  <a:pt x="133" y="26"/>
                  <a:pt x="133" y="26"/>
                </a:cubicBezTo>
                <a:cubicBezTo>
                  <a:pt x="133" y="26"/>
                  <a:pt x="133" y="26"/>
                  <a:pt x="133" y="26"/>
                </a:cubicBezTo>
                <a:cubicBezTo>
                  <a:pt x="126" y="25"/>
                  <a:pt x="120" y="25"/>
                  <a:pt x="114" y="25"/>
                </a:cubicBezTo>
                <a:cubicBezTo>
                  <a:pt x="114" y="25"/>
                  <a:pt x="114" y="25"/>
                  <a:pt x="114" y="25"/>
                </a:cubicBezTo>
                <a:cubicBezTo>
                  <a:pt x="113" y="25"/>
                  <a:pt x="113" y="25"/>
                  <a:pt x="113" y="25"/>
                </a:cubicBezTo>
                <a:cubicBezTo>
                  <a:pt x="113" y="26"/>
                  <a:pt x="112" y="26"/>
                  <a:pt x="112" y="26"/>
                </a:cubicBezTo>
                <a:cubicBezTo>
                  <a:pt x="112" y="26"/>
                  <a:pt x="112" y="26"/>
                  <a:pt x="112" y="26"/>
                </a:cubicBezTo>
                <a:cubicBezTo>
                  <a:pt x="112" y="26"/>
                  <a:pt x="112" y="26"/>
                  <a:pt x="111" y="26"/>
                </a:cubicBezTo>
                <a:cubicBezTo>
                  <a:pt x="111" y="25"/>
                  <a:pt x="111" y="24"/>
                  <a:pt x="111" y="23"/>
                </a:cubicBezTo>
                <a:cubicBezTo>
                  <a:pt x="111" y="22"/>
                  <a:pt x="111" y="20"/>
                  <a:pt x="110" y="19"/>
                </a:cubicBezTo>
                <a:cubicBezTo>
                  <a:pt x="110" y="18"/>
                  <a:pt x="109" y="17"/>
                  <a:pt x="109" y="16"/>
                </a:cubicBezTo>
                <a:cubicBezTo>
                  <a:pt x="108" y="14"/>
                  <a:pt x="108" y="13"/>
                  <a:pt x="107" y="12"/>
                </a:cubicBezTo>
                <a:cubicBezTo>
                  <a:pt x="105" y="8"/>
                  <a:pt x="103" y="4"/>
                  <a:pt x="100" y="0"/>
                </a:cubicBezTo>
                <a:moveTo>
                  <a:pt x="204" y="47"/>
                </a:moveTo>
                <a:cubicBezTo>
                  <a:pt x="204" y="47"/>
                  <a:pt x="205" y="46"/>
                  <a:pt x="205" y="46"/>
                </a:cubicBezTo>
                <a:cubicBezTo>
                  <a:pt x="205" y="46"/>
                  <a:pt x="205" y="46"/>
                  <a:pt x="205" y="46"/>
                </a:cubicBezTo>
                <a:cubicBezTo>
                  <a:pt x="205" y="46"/>
                  <a:pt x="204" y="47"/>
                  <a:pt x="204" y="47"/>
                </a:cubicBezTo>
                <a:moveTo>
                  <a:pt x="392" y="46"/>
                </a:moveTo>
                <a:cubicBezTo>
                  <a:pt x="392" y="45"/>
                  <a:pt x="392" y="45"/>
                  <a:pt x="392" y="45"/>
                </a:cubicBezTo>
                <a:cubicBezTo>
                  <a:pt x="396" y="43"/>
                  <a:pt x="399" y="41"/>
                  <a:pt x="403" y="40"/>
                </a:cubicBezTo>
                <a:cubicBezTo>
                  <a:pt x="403" y="41"/>
                  <a:pt x="403" y="41"/>
                  <a:pt x="403" y="41"/>
                </a:cubicBezTo>
                <a:cubicBezTo>
                  <a:pt x="400" y="43"/>
                  <a:pt x="396" y="44"/>
                  <a:pt x="392" y="46"/>
                </a:cubicBezTo>
                <a:moveTo>
                  <a:pt x="392" y="36"/>
                </a:moveTo>
                <a:cubicBezTo>
                  <a:pt x="392" y="34"/>
                  <a:pt x="392" y="34"/>
                  <a:pt x="392" y="34"/>
                </a:cubicBezTo>
                <a:cubicBezTo>
                  <a:pt x="396" y="32"/>
                  <a:pt x="399" y="31"/>
                  <a:pt x="403" y="29"/>
                </a:cubicBezTo>
                <a:cubicBezTo>
                  <a:pt x="403" y="30"/>
                  <a:pt x="403" y="30"/>
                  <a:pt x="403" y="30"/>
                </a:cubicBezTo>
                <a:cubicBezTo>
                  <a:pt x="400" y="32"/>
                  <a:pt x="396" y="33"/>
                  <a:pt x="392" y="36"/>
                </a:cubicBezTo>
                <a:moveTo>
                  <a:pt x="365" y="33"/>
                </a:moveTo>
                <a:cubicBezTo>
                  <a:pt x="365" y="33"/>
                  <a:pt x="365" y="33"/>
                  <a:pt x="365" y="33"/>
                </a:cubicBezTo>
                <a:cubicBezTo>
                  <a:pt x="365" y="33"/>
                  <a:pt x="365" y="33"/>
                  <a:pt x="365" y="33"/>
                </a:cubicBezTo>
                <a:cubicBezTo>
                  <a:pt x="366" y="33"/>
                  <a:pt x="366" y="33"/>
                  <a:pt x="366" y="33"/>
                </a:cubicBezTo>
                <a:cubicBezTo>
                  <a:pt x="368" y="31"/>
                  <a:pt x="370" y="29"/>
                  <a:pt x="373" y="27"/>
                </a:cubicBezTo>
                <a:cubicBezTo>
                  <a:pt x="373" y="28"/>
                  <a:pt x="373" y="28"/>
                  <a:pt x="373" y="28"/>
                </a:cubicBezTo>
                <a:cubicBezTo>
                  <a:pt x="372" y="29"/>
                  <a:pt x="371" y="30"/>
                  <a:pt x="370" y="30"/>
                </a:cubicBezTo>
                <a:cubicBezTo>
                  <a:pt x="369" y="31"/>
                  <a:pt x="368" y="33"/>
                  <a:pt x="368" y="34"/>
                </a:cubicBezTo>
                <a:cubicBezTo>
                  <a:pt x="368" y="35"/>
                  <a:pt x="368" y="35"/>
                  <a:pt x="368" y="35"/>
                </a:cubicBezTo>
                <a:cubicBezTo>
                  <a:pt x="373" y="38"/>
                  <a:pt x="373" y="38"/>
                  <a:pt x="373" y="38"/>
                </a:cubicBezTo>
                <a:cubicBezTo>
                  <a:pt x="373" y="39"/>
                  <a:pt x="373" y="39"/>
                  <a:pt x="373" y="39"/>
                </a:cubicBezTo>
                <a:cubicBezTo>
                  <a:pt x="373" y="39"/>
                  <a:pt x="373" y="39"/>
                  <a:pt x="373" y="39"/>
                </a:cubicBezTo>
                <a:cubicBezTo>
                  <a:pt x="373" y="39"/>
                  <a:pt x="373" y="39"/>
                  <a:pt x="373" y="39"/>
                </a:cubicBezTo>
                <a:cubicBezTo>
                  <a:pt x="370" y="37"/>
                  <a:pt x="367" y="35"/>
                  <a:pt x="364" y="34"/>
                </a:cubicBezTo>
                <a:cubicBezTo>
                  <a:pt x="364" y="33"/>
                  <a:pt x="364" y="33"/>
                  <a:pt x="364" y="33"/>
                </a:cubicBezTo>
                <a:cubicBezTo>
                  <a:pt x="364" y="33"/>
                  <a:pt x="365" y="33"/>
                  <a:pt x="365" y="33"/>
                </a:cubicBezTo>
                <a:moveTo>
                  <a:pt x="207" y="45"/>
                </a:moveTo>
                <a:cubicBezTo>
                  <a:pt x="207" y="44"/>
                  <a:pt x="207" y="44"/>
                  <a:pt x="207" y="44"/>
                </a:cubicBezTo>
                <a:cubicBezTo>
                  <a:pt x="215" y="40"/>
                  <a:pt x="223" y="36"/>
                  <a:pt x="232" y="32"/>
                </a:cubicBezTo>
                <a:cubicBezTo>
                  <a:pt x="239" y="29"/>
                  <a:pt x="246" y="26"/>
                  <a:pt x="253" y="25"/>
                </a:cubicBezTo>
                <a:cubicBezTo>
                  <a:pt x="252" y="25"/>
                  <a:pt x="251" y="25"/>
                  <a:pt x="250" y="25"/>
                </a:cubicBezTo>
                <a:cubicBezTo>
                  <a:pt x="250" y="25"/>
                  <a:pt x="250" y="25"/>
                  <a:pt x="250" y="25"/>
                </a:cubicBezTo>
                <a:cubicBezTo>
                  <a:pt x="250" y="25"/>
                  <a:pt x="250" y="25"/>
                  <a:pt x="250" y="25"/>
                </a:cubicBezTo>
                <a:cubicBezTo>
                  <a:pt x="241" y="29"/>
                  <a:pt x="232" y="31"/>
                  <a:pt x="224" y="36"/>
                </a:cubicBezTo>
                <a:cubicBezTo>
                  <a:pt x="224" y="36"/>
                  <a:pt x="224" y="36"/>
                  <a:pt x="224" y="36"/>
                </a:cubicBezTo>
                <a:cubicBezTo>
                  <a:pt x="224" y="36"/>
                  <a:pt x="224" y="36"/>
                  <a:pt x="224" y="36"/>
                </a:cubicBezTo>
                <a:cubicBezTo>
                  <a:pt x="218" y="39"/>
                  <a:pt x="213" y="42"/>
                  <a:pt x="207" y="45"/>
                </a:cubicBezTo>
                <a:moveTo>
                  <a:pt x="254" y="25"/>
                </a:moveTo>
                <a:cubicBezTo>
                  <a:pt x="265" y="22"/>
                  <a:pt x="276" y="20"/>
                  <a:pt x="287" y="19"/>
                </a:cubicBezTo>
                <a:cubicBezTo>
                  <a:pt x="287" y="20"/>
                  <a:pt x="287" y="20"/>
                  <a:pt x="287" y="20"/>
                </a:cubicBezTo>
                <a:cubicBezTo>
                  <a:pt x="276" y="21"/>
                  <a:pt x="265" y="23"/>
                  <a:pt x="254" y="25"/>
                </a:cubicBezTo>
                <a:moveTo>
                  <a:pt x="289" y="19"/>
                </a:moveTo>
                <a:cubicBezTo>
                  <a:pt x="289" y="19"/>
                  <a:pt x="289" y="19"/>
                  <a:pt x="289" y="19"/>
                </a:cubicBezTo>
                <a:cubicBezTo>
                  <a:pt x="294" y="19"/>
                  <a:pt x="299" y="18"/>
                  <a:pt x="305" y="18"/>
                </a:cubicBezTo>
                <a:cubicBezTo>
                  <a:pt x="307" y="18"/>
                  <a:pt x="310" y="19"/>
                  <a:pt x="312" y="19"/>
                </a:cubicBezTo>
                <a:cubicBezTo>
                  <a:pt x="322" y="20"/>
                  <a:pt x="322" y="20"/>
                  <a:pt x="322" y="20"/>
                </a:cubicBezTo>
                <a:cubicBezTo>
                  <a:pt x="322" y="20"/>
                  <a:pt x="322" y="20"/>
                  <a:pt x="322" y="20"/>
                </a:cubicBezTo>
                <a:cubicBezTo>
                  <a:pt x="331" y="22"/>
                  <a:pt x="339" y="24"/>
                  <a:pt x="348" y="26"/>
                </a:cubicBezTo>
                <a:cubicBezTo>
                  <a:pt x="358" y="30"/>
                  <a:pt x="358" y="30"/>
                  <a:pt x="358" y="30"/>
                </a:cubicBezTo>
                <a:cubicBezTo>
                  <a:pt x="358" y="29"/>
                  <a:pt x="358" y="29"/>
                  <a:pt x="358" y="29"/>
                </a:cubicBezTo>
                <a:cubicBezTo>
                  <a:pt x="359" y="28"/>
                  <a:pt x="360" y="28"/>
                  <a:pt x="360" y="27"/>
                </a:cubicBezTo>
                <a:cubicBezTo>
                  <a:pt x="361" y="26"/>
                  <a:pt x="362" y="25"/>
                  <a:pt x="362" y="24"/>
                </a:cubicBezTo>
                <a:cubicBezTo>
                  <a:pt x="362" y="26"/>
                  <a:pt x="362" y="26"/>
                  <a:pt x="362" y="26"/>
                </a:cubicBezTo>
                <a:cubicBezTo>
                  <a:pt x="361" y="27"/>
                  <a:pt x="360" y="28"/>
                  <a:pt x="360" y="29"/>
                </a:cubicBezTo>
                <a:cubicBezTo>
                  <a:pt x="359" y="30"/>
                  <a:pt x="359" y="30"/>
                  <a:pt x="359" y="30"/>
                </a:cubicBezTo>
                <a:cubicBezTo>
                  <a:pt x="360" y="30"/>
                  <a:pt x="360" y="30"/>
                  <a:pt x="360" y="30"/>
                </a:cubicBezTo>
                <a:cubicBezTo>
                  <a:pt x="360" y="31"/>
                  <a:pt x="361" y="32"/>
                  <a:pt x="362" y="32"/>
                </a:cubicBezTo>
                <a:cubicBezTo>
                  <a:pt x="362" y="33"/>
                  <a:pt x="362" y="33"/>
                  <a:pt x="362" y="33"/>
                </a:cubicBezTo>
                <a:cubicBezTo>
                  <a:pt x="355" y="29"/>
                  <a:pt x="348" y="27"/>
                  <a:pt x="340" y="25"/>
                </a:cubicBezTo>
                <a:cubicBezTo>
                  <a:pt x="340" y="25"/>
                  <a:pt x="340" y="25"/>
                  <a:pt x="340" y="25"/>
                </a:cubicBezTo>
                <a:cubicBezTo>
                  <a:pt x="332" y="23"/>
                  <a:pt x="332" y="23"/>
                  <a:pt x="332" y="23"/>
                </a:cubicBezTo>
                <a:cubicBezTo>
                  <a:pt x="322" y="20"/>
                  <a:pt x="313" y="19"/>
                  <a:pt x="303" y="19"/>
                </a:cubicBezTo>
                <a:cubicBezTo>
                  <a:pt x="298" y="19"/>
                  <a:pt x="293" y="19"/>
                  <a:pt x="289" y="19"/>
                </a:cubicBezTo>
                <a:moveTo>
                  <a:pt x="375" y="27"/>
                </a:moveTo>
                <a:cubicBezTo>
                  <a:pt x="375" y="26"/>
                  <a:pt x="375" y="26"/>
                  <a:pt x="375" y="26"/>
                </a:cubicBezTo>
                <a:cubicBezTo>
                  <a:pt x="380" y="23"/>
                  <a:pt x="385" y="20"/>
                  <a:pt x="390" y="17"/>
                </a:cubicBezTo>
                <a:cubicBezTo>
                  <a:pt x="390" y="18"/>
                  <a:pt x="390" y="18"/>
                  <a:pt x="390" y="18"/>
                </a:cubicBezTo>
                <a:cubicBezTo>
                  <a:pt x="386" y="20"/>
                  <a:pt x="381" y="22"/>
                  <a:pt x="377" y="26"/>
                </a:cubicBezTo>
                <a:cubicBezTo>
                  <a:pt x="377" y="26"/>
                  <a:pt x="377" y="26"/>
                  <a:pt x="377" y="26"/>
                </a:cubicBezTo>
                <a:cubicBezTo>
                  <a:pt x="377" y="26"/>
                  <a:pt x="377" y="26"/>
                  <a:pt x="377" y="26"/>
                </a:cubicBezTo>
                <a:cubicBezTo>
                  <a:pt x="376" y="26"/>
                  <a:pt x="376" y="27"/>
                  <a:pt x="375" y="27"/>
                </a:cubicBezTo>
                <a:moveTo>
                  <a:pt x="364" y="23"/>
                </a:moveTo>
                <a:cubicBezTo>
                  <a:pt x="364" y="21"/>
                  <a:pt x="364" y="21"/>
                  <a:pt x="364" y="21"/>
                </a:cubicBezTo>
                <a:cubicBezTo>
                  <a:pt x="367" y="20"/>
                  <a:pt x="371" y="17"/>
                  <a:pt x="373" y="14"/>
                </a:cubicBezTo>
                <a:cubicBezTo>
                  <a:pt x="373" y="17"/>
                  <a:pt x="373" y="17"/>
                  <a:pt x="373" y="17"/>
                </a:cubicBezTo>
                <a:cubicBezTo>
                  <a:pt x="370" y="18"/>
                  <a:pt x="368" y="20"/>
                  <a:pt x="366" y="22"/>
                </a:cubicBezTo>
                <a:cubicBezTo>
                  <a:pt x="365" y="22"/>
                  <a:pt x="364" y="23"/>
                  <a:pt x="364" y="23"/>
                </a:cubicBezTo>
                <a:moveTo>
                  <a:pt x="392" y="17"/>
                </a:moveTo>
                <a:cubicBezTo>
                  <a:pt x="392" y="16"/>
                  <a:pt x="392" y="16"/>
                  <a:pt x="392" y="16"/>
                </a:cubicBezTo>
                <a:cubicBezTo>
                  <a:pt x="396" y="15"/>
                  <a:pt x="400" y="13"/>
                  <a:pt x="403" y="11"/>
                </a:cubicBezTo>
                <a:cubicBezTo>
                  <a:pt x="403" y="12"/>
                  <a:pt x="403" y="12"/>
                  <a:pt x="403" y="12"/>
                </a:cubicBezTo>
                <a:cubicBezTo>
                  <a:pt x="400" y="14"/>
                  <a:pt x="396" y="16"/>
                  <a:pt x="392" y="17"/>
                </a:cubicBezTo>
                <a:moveTo>
                  <a:pt x="377" y="12"/>
                </a:moveTo>
                <a:cubicBezTo>
                  <a:pt x="379" y="12"/>
                  <a:pt x="381" y="11"/>
                  <a:pt x="383" y="10"/>
                </a:cubicBezTo>
                <a:cubicBezTo>
                  <a:pt x="390" y="5"/>
                  <a:pt x="390" y="5"/>
                  <a:pt x="390" y="5"/>
                </a:cubicBezTo>
                <a:cubicBezTo>
                  <a:pt x="390" y="7"/>
                  <a:pt x="390" y="7"/>
                  <a:pt x="390" y="7"/>
                </a:cubicBezTo>
                <a:cubicBezTo>
                  <a:pt x="385" y="9"/>
                  <a:pt x="380" y="12"/>
                  <a:pt x="375" y="15"/>
                </a:cubicBezTo>
                <a:cubicBezTo>
                  <a:pt x="375" y="12"/>
                  <a:pt x="375" y="12"/>
                  <a:pt x="375" y="12"/>
                </a:cubicBezTo>
                <a:cubicBezTo>
                  <a:pt x="375" y="12"/>
                  <a:pt x="376" y="12"/>
                  <a:pt x="377" y="12"/>
                </a:cubicBezTo>
                <a:moveTo>
                  <a:pt x="373" y="12"/>
                </a:moveTo>
                <a:cubicBezTo>
                  <a:pt x="372" y="12"/>
                  <a:pt x="372" y="12"/>
                  <a:pt x="372" y="12"/>
                </a:cubicBezTo>
                <a:cubicBezTo>
                  <a:pt x="370" y="11"/>
                  <a:pt x="366" y="9"/>
                  <a:pt x="364" y="6"/>
                </a:cubicBezTo>
                <a:cubicBezTo>
                  <a:pt x="364" y="4"/>
                  <a:pt x="364" y="4"/>
                  <a:pt x="364" y="4"/>
                </a:cubicBezTo>
                <a:cubicBezTo>
                  <a:pt x="364" y="6"/>
                  <a:pt x="365" y="6"/>
                  <a:pt x="366" y="7"/>
                </a:cubicBezTo>
                <a:cubicBezTo>
                  <a:pt x="367" y="9"/>
                  <a:pt x="369" y="10"/>
                  <a:pt x="370" y="10"/>
                </a:cubicBezTo>
                <a:cubicBezTo>
                  <a:pt x="370" y="11"/>
                  <a:pt x="370" y="11"/>
                  <a:pt x="370" y="11"/>
                </a:cubicBezTo>
                <a:cubicBezTo>
                  <a:pt x="370" y="11"/>
                  <a:pt x="370" y="11"/>
                  <a:pt x="370" y="11"/>
                </a:cubicBezTo>
                <a:cubicBezTo>
                  <a:pt x="371" y="11"/>
                  <a:pt x="372" y="11"/>
                  <a:pt x="373" y="11"/>
                </a:cubicBezTo>
                <a:cubicBezTo>
                  <a:pt x="373" y="12"/>
                  <a:pt x="373" y="12"/>
                  <a:pt x="373" y="12"/>
                </a:cubicBezTo>
                <a:moveTo>
                  <a:pt x="394" y="3"/>
                </a:moveTo>
                <a:cubicBezTo>
                  <a:pt x="395" y="3"/>
                  <a:pt x="395" y="3"/>
                  <a:pt x="395" y="3"/>
                </a:cubicBezTo>
                <a:cubicBezTo>
                  <a:pt x="397" y="2"/>
                  <a:pt x="400" y="2"/>
                  <a:pt x="403" y="1"/>
                </a:cubicBezTo>
                <a:cubicBezTo>
                  <a:pt x="403" y="1"/>
                  <a:pt x="403" y="1"/>
                  <a:pt x="403" y="1"/>
                </a:cubicBezTo>
                <a:cubicBezTo>
                  <a:pt x="399" y="2"/>
                  <a:pt x="396" y="4"/>
                  <a:pt x="392" y="6"/>
                </a:cubicBezTo>
                <a:cubicBezTo>
                  <a:pt x="392" y="2"/>
                  <a:pt x="392" y="2"/>
                  <a:pt x="392" y="2"/>
                </a:cubicBezTo>
                <a:cubicBezTo>
                  <a:pt x="392" y="2"/>
                  <a:pt x="393" y="3"/>
                  <a:pt x="394" y="3"/>
                </a:cubicBezTo>
                <a:cubicBezTo>
                  <a:pt x="394" y="3"/>
                  <a:pt x="394" y="3"/>
                  <a:pt x="394" y="3"/>
                </a:cubicBezTo>
                <a:moveTo>
                  <a:pt x="416" y="0"/>
                </a:moveTo>
                <a:cubicBezTo>
                  <a:pt x="407" y="0"/>
                  <a:pt x="407" y="0"/>
                  <a:pt x="407" y="0"/>
                </a:cubicBezTo>
                <a:cubicBezTo>
                  <a:pt x="406" y="0"/>
                  <a:pt x="406" y="0"/>
                  <a:pt x="405" y="0"/>
                </a:cubicBezTo>
                <a:cubicBezTo>
                  <a:pt x="405" y="0"/>
                  <a:pt x="405" y="0"/>
                  <a:pt x="405" y="0"/>
                </a:cubicBezTo>
                <a:cubicBezTo>
                  <a:pt x="398" y="0"/>
                  <a:pt x="398" y="0"/>
                  <a:pt x="398" y="0"/>
                </a:cubicBezTo>
                <a:cubicBezTo>
                  <a:pt x="397" y="0"/>
                  <a:pt x="395" y="1"/>
                  <a:pt x="394" y="1"/>
                </a:cubicBezTo>
                <a:cubicBezTo>
                  <a:pt x="394" y="1"/>
                  <a:pt x="393" y="0"/>
                  <a:pt x="393" y="0"/>
                </a:cubicBezTo>
                <a:cubicBezTo>
                  <a:pt x="390" y="0"/>
                  <a:pt x="390" y="0"/>
                  <a:pt x="390" y="0"/>
                </a:cubicBezTo>
                <a:cubicBezTo>
                  <a:pt x="390" y="1"/>
                  <a:pt x="390" y="1"/>
                  <a:pt x="390" y="1"/>
                </a:cubicBezTo>
                <a:cubicBezTo>
                  <a:pt x="390" y="1"/>
                  <a:pt x="390" y="1"/>
                  <a:pt x="389" y="0"/>
                </a:cubicBezTo>
                <a:cubicBezTo>
                  <a:pt x="387" y="0"/>
                  <a:pt x="387" y="0"/>
                  <a:pt x="387" y="0"/>
                </a:cubicBezTo>
                <a:cubicBezTo>
                  <a:pt x="388" y="1"/>
                  <a:pt x="388" y="2"/>
                  <a:pt x="389" y="4"/>
                </a:cubicBezTo>
                <a:cubicBezTo>
                  <a:pt x="382" y="8"/>
                  <a:pt x="382" y="8"/>
                  <a:pt x="382" y="8"/>
                </a:cubicBezTo>
                <a:cubicBezTo>
                  <a:pt x="381" y="8"/>
                  <a:pt x="381" y="8"/>
                  <a:pt x="381" y="8"/>
                </a:cubicBezTo>
                <a:cubicBezTo>
                  <a:pt x="380" y="9"/>
                  <a:pt x="379" y="10"/>
                  <a:pt x="377" y="10"/>
                </a:cubicBezTo>
                <a:cubicBezTo>
                  <a:pt x="376" y="10"/>
                  <a:pt x="375" y="10"/>
                  <a:pt x="375" y="10"/>
                </a:cubicBezTo>
                <a:cubicBezTo>
                  <a:pt x="375" y="10"/>
                  <a:pt x="375" y="10"/>
                  <a:pt x="375" y="10"/>
                </a:cubicBezTo>
                <a:cubicBezTo>
                  <a:pt x="374" y="10"/>
                  <a:pt x="374" y="10"/>
                  <a:pt x="374" y="10"/>
                </a:cubicBezTo>
                <a:cubicBezTo>
                  <a:pt x="373" y="9"/>
                  <a:pt x="373" y="9"/>
                  <a:pt x="373" y="9"/>
                </a:cubicBezTo>
                <a:cubicBezTo>
                  <a:pt x="373" y="9"/>
                  <a:pt x="373" y="9"/>
                  <a:pt x="373" y="9"/>
                </a:cubicBezTo>
                <a:cubicBezTo>
                  <a:pt x="372" y="9"/>
                  <a:pt x="371" y="9"/>
                  <a:pt x="371" y="9"/>
                </a:cubicBezTo>
                <a:cubicBezTo>
                  <a:pt x="370" y="8"/>
                  <a:pt x="368" y="7"/>
                  <a:pt x="367" y="6"/>
                </a:cubicBezTo>
                <a:cubicBezTo>
                  <a:pt x="366" y="5"/>
                  <a:pt x="366" y="4"/>
                  <a:pt x="366" y="2"/>
                </a:cubicBezTo>
                <a:cubicBezTo>
                  <a:pt x="366" y="2"/>
                  <a:pt x="366" y="2"/>
                  <a:pt x="366" y="2"/>
                </a:cubicBezTo>
                <a:cubicBezTo>
                  <a:pt x="366" y="2"/>
                  <a:pt x="366" y="2"/>
                  <a:pt x="366" y="2"/>
                </a:cubicBezTo>
                <a:cubicBezTo>
                  <a:pt x="366" y="2"/>
                  <a:pt x="366" y="2"/>
                  <a:pt x="366" y="2"/>
                </a:cubicBezTo>
                <a:cubicBezTo>
                  <a:pt x="366" y="1"/>
                  <a:pt x="366" y="1"/>
                  <a:pt x="366" y="1"/>
                </a:cubicBezTo>
                <a:cubicBezTo>
                  <a:pt x="365" y="1"/>
                  <a:pt x="366" y="0"/>
                  <a:pt x="366" y="0"/>
                </a:cubicBezTo>
                <a:cubicBezTo>
                  <a:pt x="360" y="0"/>
                  <a:pt x="360" y="0"/>
                  <a:pt x="360" y="0"/>
                </a:cubicBezTo>
                <a:cubicBezTo>
                  <a:pt x="360" y="3"/>
                  <a:pt x="361" y="5"/>
                  <a:pt x="362" y="7"/>
                </a:cubicBezTo>
                <a:cubicBezTo>
                  <a:pt x="362" y="7"/>
                  <a:pt x="362" y="7"/>
                  <a:pt x="362" y="7"/>
                </a:cubicBezTo>
                <a:cubicBezTo>
                  <a:pt x="362" y="7"/>
                  <a:pt x="362" y="7"/>
                  <a:pt x="362" y="7"/>
                </a:cubicBezTo>
                <a:cubicBezTo>
                  <a:pt x="364" y="15"/>
                  <a:pt x="364" y="15"/>
                  <a:pt x="364" y="15"/>
                </a:cubicBezTo>
                <a:cubicBezTo>
                  <a:pt x="364" y="9"/>
                  <a:pt x="364" y="9"/>
                  <a:pt x="364" y="9"/>
                </a:cubicBezTo>
                <a:cubicBezTo>
                  <a:pt x="366" y="11"/>
                  <a:pt x="369" y="13"/>
                  <a:pt x="371" y="14"/>
                </a:cubicBezTo>
                <a:cubicBezTo>
                  <a:pt x="369" y="16"/>
                  <a:pt x="366" y="18"/>
                  <a:pt x="363" y="19"/>
                </a:cubicBezTo>
                <a:cubicBezTo>
                  <a:pt x="362" y="19"/>
                  <a:pt x="362" y="18"/>
                  <a:pt x="361" y="17"/>
                </a:cubicBezTo>
                <a:cubicBezTo>
                  <a:pt x="360" y="17"/>
                  <a:pt x="360" y="16"/>
                  <a:pt x="360" y="15"/>
                </a:cubicBezTo>
                <a:cubicBezTo>
                  <a:pt x="360" y="15"/>
                  <a:pt x="360" y="15"/>
                  <a:pt x="360" y="15"/>
                </a:cubicBezTo>
                <a:cubicBezTo>
                  <a:pt x="359" y="15"/>
                  <a:pt x="359" y="15"/>
                  <a:pt x="359" y="15"/>
                </a:cubicBezTo>
                <a:cubicBezTo>
                  <a:pt x="357" y="14"/>
                  <a:pt x="355" y="13"/>
                  <a:pt x="353" y="12"/>
                </a:cubicBezTo>
                <a:cubicBezTo>
                  <a:pt x="351" y="12"/>
                  <a:pt x="350" y="11"/>
                  <a:pt x="349" y="9"/>
                </a:cubicBezTo>
                <a:cubicBezTo>
                  <a:pt x="349" y="7"/>
                  <a:pt x="348" y="5"/>
                  <a:pt x="348" y="3"/>
                </a:cubicBezTo>
                <a:cubicBezTo>
                  <a:pt x="348" y="2"/>
                  <a:pt x="348" y="1"/>
                  <a:pt x="349" y="0"/>
                </a:cubicBezTo>
                <a:cubicBezTo>
                  <a:pt x="347" y="0"/>
                  <a:pt x="347" y="0"/>
                  <a:pt x="347" y="0"/>
                </a:cubicBezTo>
                <a:cubicBezTo>
                  <a:pt x="346" y="1"/>
                  <a:pt x="346" y="2"/>
                  <a:pt x="346" y="3"/>
                </a:cubicBezTo>
                <a:cubicBezTo>
                  <a:pt x="346" y="5"/>
                  <a:pt x="347" y="8"/>
                  <a:pt x="347" y="10"/>
                </a:cubicBezTo>
                <a:cubicBezTo>
                  <a:pt x="347" y="10"/>
                  <a:pt x="347" y="10"/>
                  <a:pt x="347" y="10"/>
                </a:cubicBezTo>
                <a:cubicBezTo>
                  <a:pt x="347" y="10"/>
                  <a:pt x="347" y="10"/>
                  <a:pt x="347" y="10"/>
                </a:cubicBezTo>
                <a:cubicBezTo>
                  <a:pt x="348" y="12"/>
                  <a:pt x="350" y="13"/>
                  <a:pt x="352" y="14"/>
                </a:cubicBezTo>
                <a:cubicBezTo>
                  <a:pt x="354" y="15"/>
                  <a:pt x="356" y="16"/>
                  <a:pt x="358" y="16"/>
                </a:cubicBezTo>
                <a:cubicBezTo>
                  <a:pt x="358" y="17"/>
                  <a:pt x="359" y="18"/>
                  <a:pt x="360" y="19"/>
                </a:cubicBezTo>
                <a:cubicBezTo>
                  <a:pt x="360" y="20"/>
                  <a:pt x="361" y="20"/>
                  <a:pt x="362" y="21"/>
                </a:cubicBezTo>
                <a:cubicBezTo>
                  <a:pt x="362" y="23"/>
                  <a:pt x="362" y="23"/>
                  <a:pt x="362" y="23"/>
                </a:cubicBezTo>
                <a:cubicBezTo>
                  <a:pt x="362" y="22"/>
                  <a:pt x="362" y="22"/>
                  <a:pt x="362" y="22"/>
                </a:cubicBezTo>
                <a:cubicBezTo>
                  <a:pt x="362" y="22"/>
                  <a:pt x="362" y="22"/>
                  <a:pt x="362" y="22"/>
                </a:cubicBezTo>
                <a:cubicBezTo>
                  <a:pt x="361" y="22"/>
                  <a:pt x="361" y="22"/>
                  <a:pt x="361" y="22"/>
                </a:cubicBezTo>
                <a:cubicBezTo>
                  <a:pt x="358" y="18"/>
                  <a:pt x="355" y="16"/>
                  <a:pt x="350" y="15"/>
                </a:cubicBezTo>
                <a:cubicBezTo>
                  <a:pt x="348" y="13"/>
                  <a:pt x="347" y="12"/>
                  <a:pt x="346" y="10"/>
                </a:cubicBezTo>
                <a:cubicBezTo>
                  <a:pt x="345" y="8"/>
                  <a:pt x="345" y="6"/>
                  <a:pt x="345" y="4"/>
                </a:cubicBezTo>
                <a:cubicBezTo>
                  <a:pt x="345" y="2"/>
                  <a:pt x="345" y="1"/>
                  <a:pt x="345" y="0"/>
                </a:cubicBezTo>
                <a:cubicBezTo>
                  <a:pt x="343" y="0"/>
                  <a:pt x="343" y="0"/>
                  <a:pt x="343" y="0"/>
                </a:cubicBezTo>
                <a:cubicBezTo>
                  <a:pt x="343" y="1"/>
                  <a:pt x="343" y="2"/>
                  <a:pt x="343" y="4"/>
                </a:cubicBezTo>
                <a:cubicBezTo>
                  <a:pt x="343" y="6"/>
                  <a:pt x="343" y="8"/>
                  <a:pt x="344" y="11"/>
                </a:cubicBezTo>
                <a:cubicBezTo>
                  <a:pt x="345" y="13"/>
                  <a:pt x="347" y="15"/>
                  <a:pt x="349" y="16"/>
                </a:cubicBezTo>
                <a:cubicBezTo>
                  <a:pt x="349" y="16"/>
                  <a:pt x="349" y="16"/>
                  <a:pt x="349" y="16"/>
                </a:cubicBezTo>
                <a:cubicBezTo>
                  <a:pt x="350" y="17"/>
                  <a:pt x="350" y="17"/>
                  <a:pt x="350" y="17"/>
                </a:cubicBezTo>
                <a:cubicBezTo>
                  <a:pt x="354" y="18"/>
                  <a:pt x="357" y="20"/>
                  <a:pt x="360" y="23"/>
                </a:cubicBezTo>
                <a:cubicBezTo>
                  <a:pt x="360" y="23"/>
                  <a:pt x="360" y="23"/>
                  <a:pt x="360" y="23"/>
                </a:cubicBezTo>
                <a:cubicBezTo>
                  <a:pt x="360" y="24"/>
                  <a:pt x="360" y="25"/>
                  <a:pt x="359" y="25"/>
                </a:cubicBezTo>
                <a:cubicBezTo>
                  <a:pt x="358" y="26"/>
                  <a:pt x="358" y="27"/>
                  <a:pt x="357" y="27"/>
                </a:cubicBezTo>
                <a:cubicBezTo>
                  <a:pt x="349" y="24"/>
                  <a:pt x="349" y="24"/>
                  <a:pt x="349" y="24"/>
                </a:cubicBezTo>
                <a:cubicBezTo>
                  <a:pt x="349" y="24"/>
                  <a:pt x="349" y="24"/>
                  <a:pt x="349" y="24"/>
                </a:cubicBezTo>
                <a:cubicBezTo>
                  <a:pt x="340" y="23"/>
                  <a:pt x="331" y="20"/>
                  <a:pt x="322" y="18"/>
                </a:cubicBezTo>
                <a:cubicBezTo>
                  <a:pt x="312" y="17"/>
                  <a:pt x="312" y="17"/>
                  <a:pt x="312" y="17"/>
                </a:cubicBezTo>
                <a:cubicBezTo>
                  <a:pt x="312" y="17"/>
                  <a:pt x="312" y="17"/>
                  <a:pt x="312" y="17"/>
                </a:cubicBezTo>
                <a:cubicBezTo>
                  <a:pt x="310" y="17"/>
                  <a:pt x="307" y="16"/>
                  <a:pt x="305" y="16"/>
                </a:cubicBezTo>
                <a:cubicBezTo>
                  <a:pt x="299" y="16"/>
                  <a:pt x="294" y="17"/>
                  <a:pt x="289" y="17"/>
                </a:cubicBezTo>
                <a:cubicBezTo>
                  <a:pt x="289" y="17"/>
                  <a:pt x="289" y="17"/>
                  <a:pt x="289" y="17"/>
                </a:cubicBezTo>
                <a:cubicBezTo>
                  <a:pt x="288" y="17"/>
                  <a:pt x="288" y="17"/>
                  <a:pt x="288" y="17"/>
                </a:cubicBezTo>
                <a:cubicBezTo>
                  <a:pt x="287" y="17"/>
                  <a:pt x="287" y="17"/>
                  <a:pt x="287" y="17"/>
                </a:cubicBezTo>
                <a:cubicBezTo>
                  <a:pt x="287" y="17"/>
                  <a:pt x="287" y="17"/>
                  <a:pt x="287" y="17"/>
                </a:cubicBezTo>
                <a:cubicBezTo>
                  <a:pt x="276" y="18"/>
                  <a:pt x="265" y="20"/>
                  <a:pt x="253" y="23"/>
                </a:cubicBezTo>
                <a:cubicBezTo>
                  <a:pt x="245" y="24"/>
                  <a:pt x="238" y="28"/>
                  <a:pt x="231" y="30"/>
                </a:cubicBezTo>
                <a:cubicBezTo>
                  <a:pt x="231" y="30"/>
                  <a:pt x="231" y="30"/>
                  <a:pt x="231" y="30"/>
                </a:cubicBezTo>
                <a:cubicBezTo>
                  <a:pt x="231" y="30"/>
                  <a:pt x="231" y="30"/>
                  <a:pt x="231" y="30"/>
                </a:cubicBezTo>
                <a:cubicBezTo>
                  <a:pt x="222" y="34"/>
                  <a:pt x="214" y="38"/>
                  <a:pt x="206" y="43"/>
                </a:cubicBezTo>
                <a:cubicBezTo>
                  <a:pt x="203" y="45"/>
                  <a:pt x="200" y="47"/>
                  <a:pt x="198" y="49"/>
                </a:cubicBezTo>
                <a:cubicBezTo>
                  <a:pt x="198" y="49"/>
                  <a:pt x="198" y="49"/>
                  <a:pt x="198" y="49"/>
                </a:cubicBezTo>
                <a:cubicBezTo>
                  <a:pt x="196" y="51"/>
                  <a:pt x="193" y="53"/>
                  <a:pt x="191" y="55"/>
                </a:cubicBezTo>
                <a:cubicBezTo>
                  <a:pt x="194" y="55"/>
                  <a:pt x="194" y="55"/>
                  <a:pt x="194" y="55"/>
                </a:cubicBezTo>
                <a:cubicBezTo>
                  <a:pt x="195" y="54"/>
                  <a:pt x="196" y="53"/>
                  <a:pt x="197" y="53"/>
                </a:cubicBezTo>
                <a:cubicBezTo>
                  <a:pt x="196" y="53"/>
                  <a:pt x="195" y="54"/>
                  <a:pt x="194" y="55"/>
                </a:cubicBezTo>
                <a:cubicBezTo>
                  <a:pt x="197" y="55"/>
                  <a:pt x="197" y="55"/>
                  <a:pt x="197" y="55"/>
                </a:cubicBezTo>
                <a:cubicBezTo>
                  <a:pt x="197" y="55"/>
                  <a:pt x="198" y="54"/>
                  <a:pt x="198" y="54"/>
                </a:cubicBezTo>
                <a:cubicBezTo>
                  <a:pt x="198" y="54"/>
                  <a:pt x="198" y="54"/>
                  <a:pt x="198" y="54"/>
                </a:cubicBezTo>
                <a:cubicBezTo>
                  <a:pt x="200" y="53"/>
                  <a:pt x="200" y="53"/>
                  <a:pt x="200" y="53"/>
                </a:cubicBezTo>
                <a:cubicBezTo>
                  <a:pt x="200" y="52"/>
                  <a:pt x="200" y="52"/>
                  <a:pt x="200" y="52"/>
                </a:cubicBezTo>
                <a:cubicBezTo>
                  <a:pt x="200" y="52"/>
                  <a:pt x="200" y="52"/>
                  <a:pt x="200" y="52"/>
                </a:cubicBezTo>
                <a:cubicBezTo>
                  <a:pt x="202" y="50"/>
                  <a:pt x="204" y="49"/>
                  <a:pt x="207" y="47"/>
                </a:cubicBezTo>
                <a:cubicBezTo>
                  <a:pt x="207" y="47"/>
                  <a:pt x="207" y="47"/>
                  <a:pt x="207" y="47"/>
                </a:cubicBezTo>
                <a:cubicBezTo>
                  <a:pt x="213" y="44"/>
                  <a:pt x="219" y="41"/>
                  <a:pt x="225" y="37"/>
                </a:cubicBezTo>
                <a:cubicBezTo>
                  <a:pt x="233" y="33"/>
                  <a:pt x="242" y="31"/>
                  <a:pt x="251" y="27"/>
                </a:cubicBezTo>
                <a:cubicBezTo>
                  <a:pt x="263" y="25"/>
                  <a:pt x="275" y="23"/>
                  <a:pt x="288" y="22"/>
                </a:cubicBezTo>
                <a:cubicBezTo>
                  <a:pt x="293" y="21"/>
                  <a:pt x="298" y="21"/>
                  <a:pt x="303" y="21"/>
                </a:cubicBezTo>
                <a:cubicBezTo>
                  <a:pt x="313" y="21"/>
                  <a:pt x="322" y="22"/>
                  <a:pt x="332" y="25"/>
                </a:cubicBezTo>
                <a:cubicBezTo>
                  <a:pt x="332" y="25"/>
                  <a:pt x="332" y="25"/>
                  <a:pt x="332" y="25"/>
                </a:cubicBezTo>
                <a:cubicBezTo>
                  <a:pt x="340" y="27"/>
                  <a:pt x="340" y="27"/>
                  <a:pt x="340" y="27"/>
                </a:cubicBezTo>
                <a:cubicBezTo>
                  <a:pt x="340" y="27"/>
                  <a:pt x="340" y="27"/>
                  <a:pt x="340" y="27"/>
                </a:cubicBezTo>
                <a:cubicBezTo>
                  <a:pt x="348" y="29"/>
                  <a:pt x="355" y="31"/>
                  <a:pt x="362" y="35"/>
                </a:cubicBezTo>
                <a:cubicBezTo>
                  <a:pt x="362" y="35"/>
                  <a:pt x="362" y="35"/>
                  <a:pt x="362" y="35"/>
                </a:cubicBezTo>
                <a:cubicBezTo>
                  <a:pt x="362" y="36"/>
                  <a:pt x="362" y="36"/>
                  <a:pt x="362" y="36"/>
                </a:cubicBezTo>
                <a:cubicBezTo>
                  <a:pt x="364" y="36"/>
                  <a:pt x="364" y="36"/>
                  <a:pt x="364" y="36"/>
                </a:cubicBezTo>
                <a:cubicBezTo>
                  <a:pt x="364" y="36"/>
                  <a:pt x="364" y="36"/>
                  <a:pt x="364" y="36"/>
                </a:cubicBezTo>
                <a:cubicBezTo>
                  <a:pt x="367" y="37"/>
                  <a:pt x="369" y="39"/>
                  <a:pt x="371" y="41"/>
                </a:cubicBezTo>
                <a:cubicBezTo>
                  <a:pt x="372" y="41"/>
                  <a:pt x="372" y="41"/>
                  <a:pt x="373" y="42"/>
                </a:cubicBezTo>
                <a:cubicBezTo>
                  <a:pt x="373" y="42"/>
                  <a:pt x="373" y="42"/>
                  <a:pt x="373" y="42"/>
                </a:cubicBezTo>
                <a:cubicBezTo>
                  <a:pt x="373" y="42"/>
                  <a:pt x="373" y="42"/>
                  <a:pt x="373" y="42"/>
                </a:cubicBezTo>
                <a:cubicBezTo>
                  <a:pt x="375" y="43"/>
                  <a:pt x="375" y="43"/>
                  <a:pt x="375" y="43"/>
                </a:cubicBezTo>
                <a:cubicBezTo>
                  <a:pt x="375" y="43"/>
                  <a:pt x="375" y="43"/>
                  <a:pt x="375" y="43"/>
                </a:cubicBezTo>
                <a:cubicBezTo>
                  <a:pt x="379" y="46"/>
                  <a:pt x="383" y="50"/>
                  <a:pt x="386" y="55"/>
                </a:cubicBezTo>
                <a:cubicBezTo>
                  <a:pt x="389" y="55"/>
                  <a:pt x="389" y="55"/>
                  <a:pt x="389" y="55"/>
                </a:cubicBezTo>
                <a:cubicBezTo>
                  <a:pt x="385" y="49"/>
                  <a:pt x="381" y="44"/>
                  <a:pt x="375" y="40"/>
                </a:cubicBezTo>
                <a:cubicBezTo>
                  <a:pt x="375" y="39"/>
                  <a:pt x="375" y="39"/>
                  <a:pt x="375" y="39"/>
                </a:cubicBezTo>
                <a:cubicBezTo>
                  <a:pt x="380" y="43"/>
                  <a:pt x="380" y="43"/>
                  <a:pt x="380" y="43"/>
                </a:cubicBezTo>
                <a:cubicBezTo>
                  <a:pt x="381" y="42"/>
                  <a:pt x="381" y="42"/>
                  <a:pt x="381" y="42"/>
                </a:cubicBezTo>
                <a:cubicBezTo>
                  <a:pt x="384" y="40"/>
                  <a:pt x="387" y="38"/>
                  <a:pt x="390" y="36"/>
                </a:cubicBezTo>
                <a:cubicBezTo>
                  <a:pt x="390" y="37"/>
                  <a:pt x="390" y="37"/>
                  <a:pt x="390" y="37"/>
                </a:cubicBezTo>
                <a:cubicBezTo>
                  <a:pt x="388" y="39"/>
                  <a:pt x="385" y="41"/>
                  <a:pt x="383" y="43"/>
                </a:cubicBezTo>
                <a:cubicBezTo>
                  <a:pt x="382" y="43"/>
                  <a:pt x="382" y="43"/>
                  <a:pt x="382" y="43"/>
                </a:cubicBezTo>
                <a:cubicBezTo>
                  <a:pt x="386" y="49"/>
                  <a:pt x="386" y="49"/>
                  <a:pt x="386" y="49"/>
                </a:cubicBezTo>
                <a:cubicBezTo>
                  <a:pt x="387" y="48"/>
                  <a:pt x="387" y="48"/>
                  <a:pt x="387" y="48"/>
                </a:cubicBezTo>
                <a:cubicBezTo>
                  <a:pt x="388" y="47"/>
                  <a:pt x="389" y="47"/>
                  <a:pt x="390" y="46"/>
                </a:cubicBezTo>
                <a:cubicBezTo>
                  <a:pt x="390" y="48"/>
                  <a:pt x="390" y="48"/>
                  <a:pt x="390" y="48"/>
                </a:cubicBezTo>
                <a:cubicBezTo>
                  <a:pt x="389" y="48"/>
                  <a:pt x="389" y="49"/>
                  <a:pt x="388" y="49"/>
                </a:cubicBezTo>
                <a:cubicBezTo>
                  <a:pt x="387" y="49"/>
                  <a:pt x="387" y="49"/>
                  <a:pt x="387" y="49"/>
                </a:cubicBezTo>
                <a:cubicBezTo>
                  <a:pt x="387" y="50"/>
                  <a:pt x="387" y="50"/>
                  <a:pt x="387" y="50"/>
                </a:cubicBezTo>
                <a:cubicBezTo>
                  <a:pt x="387" y="52"/>
                  <a:pt x="389" y="53"/>
                  <a:pt x="390" y="54"/>
                </a:cubicBezTo>
                <a:cubicBezTo>
                  <a:pt x="390" y="55"/>
                  <a:pt x="390" y="55"/>
                  <a:pt x="390" y="55"/>
                </a:cubicBezTo>
                <a:cubicBezTo>
                  <a:pt x="395" y="55"/>
                  <a:pt x="395" y="55"/>
                  <a:pt x="395" y="55"/>
                </a:cubicBezTo>
                <a:cubicBezTo>
                  <a:pt x="398" y="53"/>
                  <a:pt x="400" y="51"/>
                  <a:pt x="403" y="50"/>
                </a:cubicBezTo>
                <a:cubicBezTo>
                  <a:pt x="403" y="51"/>
                  <a:pt x="403" y="51"/>
                  <a:pt x="403" y="51"/>
                </a:cubicBezTo>
                <a:cubicBezTo>
                  <a:pt x="401" y="52"/>
                  <a:pt x="399" y="53"/>
                  <a:pt x="397" y="55"/>
                </a:cubicBezTo>
                <a:cubicBezTo>
                  <a:pt x="401" y="55"/>
                  <a:pt x="401" y="55"/>
                  <a:pt x="401" y="55"/>
                </a:cubicBezTo>
                <a:cubicBezTo>
                  <a:pt x="401" y="54"/>
                  <a:pt x="402" y="54"/>
                  <a:pt x="403" y="53"/>
                </a:cubicBezTo>
                <a:cubicBezTo>
                  <a:pt x="403" y="53"/>
                  <a:pt x="403" y="53"/>
                  <a:pt x="403" y="53"/>
                </a:cubicBezTo>
                <a:cubicBezTo>
                  <a:pt x="405" y="53"/>
                  <a:pt x="405" y="53"/>
                  <a:pt x="405" y="53"/>
                </a:cubicBezTo>
                <a:cubicBezTo>
                  <a:pt x="405" y="53"/>
                  <a:pt x="405" y="53"/>
                  <a:pt x="405" y="53"/>
                </a:cubicBezTo>
                <a:cubicBezTo>
                  <a:pt x="405" y="52"/>
                  <a:pt x="405" y="52"/>
                  <a:pt x="405" y="52"/>
                </a:cubicBezTo>
                <a:cubicBezTo>
                  <a:pt x="408" y="51"/>
                  <a:pt x="412" y="50"/>
                  <a:pt x="415" y="49"/>
                </a:cubicBezTo>
                <a:cubicBezTo>
                  <a:pt x="420" y="46"/>
                  <a:pt x="426" y="45"/>
                  <a:pt x="431" y="44"/>
                </a:cubicBezTo>
                <a:cubicBezTo>
                  <a:pt x="431" y="42"/>
                  <a:pt x="431" y="42"/>
                  <a:pt x="431" y="42"/>
                </a:cubicBezTo>
                <a:cubicBezTo>
                  <a:pt x="425" y="43"/>
                  <a:pt x="420" y="45"/>
                  <a:pt x="414" y="47"/>
                </a:cubicBezTo>
                <a:cubicBezTo>
                  <a:pt x="414" y="47"/>
                  <a:pt x="414" y="47"/>
                  <a:pt x="414" y="47"/>
                </a:cubicBezTo>
                <a:cubicBezTo>
                  <a:pt x="414" y="47"/>
                  <a:pt x="414" y="47"/>
                  <a:pt x="414" y="47"/>
                </a:cubicBezTo>
                <a:cubicBezTo>
                  <a:pt x="412" y="48"/>
                  <a:pt x="408" y="49"/>
                  <a:pt x="405" y="50"/>
                </a:cubicBezTo>
                <a:cubicBezTo>
                  <a:pt x="405" y="49"/>
                  <a:pt x="405" y="49"/>
                  <a:pt x="405" y="49"/>
                </a:cubicBezTo>
                <a:cubicBezTo>
                  <a:pt x="408" y="48"/>
                  <a:pt x="411" y="46"/>
                  <a:pt x="414" y="46"/>
                </a:cubicBezTo>
                <a:cubicBezTo>
                  <a:pt x="414" y="46"/>
                  <a:pt x="414" y="46"/>
                  <a:pt x="414" y="46"/>
                </a:cubicBezTo>
                <a:cubicBezTo>
                  <a:pt x="414" y="46"/>
                  <a:pt x="414" y="46"/>
                  <a:pt x="414" y="46"/>
                </a:cubicBezTo>
                <a:cubicBezTo>
                  <a:pt x="420" y="43"/>
                  <a:pt x="425" y="42"/>
                  <a:pt x="431" y="41"/>
                </a:cubicBezTo>
                <a:cubicBezTo>
                  <a:pt x="431" y="39"/>
                  <a:pt x="431" y="39"/>
                  <a:pt x="431" y="39"/>
                </a:cubicBezTo>
                <a:cubicBezTo>
                  <a:pt x="425" y="40"/>
                  <a:pt x="419" y="41"/>
                  <a:pt x="414" y="44"/>
                </a:cubicBezTo>
                <a:cubicBezTo>
                  <a:pt x="410" y="45"/>
                  <a:pt x="407" y="46"/>
                  <a:pt x="404" y="47"/>
                </a:cubicBezTo>
                <a:cubicBezTo>
                  <a:pt x="404" y="47"/>
                  <a:pt x="404" y="47"/>
                  <a:pt x="404" y="47"/>
                </a:cubicBezTo>
                <a:cubicBezTo>
                  <a:pt x="400" y="49"/>
                  <a:pt x="396" y="51"/>
                  <a:pt x="393" y="54"/>
                </a:cubicBezTo>
                <a:cubicBezTo>
                  <a:pt x="393" y="54"/>
                  <a:pt x="393" y="54"/>
                  <a:pt x="393" y="54"/>
                </a:cubicBezTo>
                <a:cubicBezTo>
                  <a:pt x="392" y="54"/>
                  <a:pt x="392" y="53"/>
                  <a:pt x="391" y="53"/>
                </a:cubicBezTo>
                <a:cubicBezTo>
                  <a:pt x="391" y="53"/>
                  <a:pt x="390" y="51"/>
                  <a:pt x="390" y="50"/>
                </a:cubicBezTo>
                <a:cubicBezTo>
                  <a:pt x="390" y="50"/>
                  <a:pt x="391" y="50"/>
                  <a:pt x="391" y="49"/>
                </a:cubicBezTo>
                <a:cubicBezTo>
                  <a:pt x="391" y="49"/>
                  <a:pt x="391" y="49"/>
                  <a:pt x="391" y="49"/>
                </a:cubicBezTo>
                <a:cubicBezTo>
                  <a:pt x="392" y="49"/>
                  <a:pt x="392" y="49"/>
                  <a:pt x="392" y="49"/>
                </a:cubicBezTo>
                <a:cubicBezTo>
                  <a:pt x="392" y="49"/>
                  <a:pt x="392" y="49"/>
                  <a:pt x="392" y="49"/>
                </a:cubicBezTo>
                <a:cubicBezTo>
                  <a:pt x="396" y="47"/>
                  <a:pt x="399" y="45"/>
                  <a:pt x="403" y="43"/>
                </a:cubicBezTo>
                <a:cubicBezTo>
                  <a:pt x="403" y="43"/>
                  <a:pt x="403" y="43"/>
                  <a:pt x="403" y="43"/>
                </a:cubicBezTo>
                <a:cubicBezTo>
                  <a:pt x="405" y="43"/>
                  <a:pt x="405" y="43"/>
                  <a:pt x="405" y="43"/>
                </a:cubicBezTo>
                <a:cubicBezTo>
                  <a:pt x="405" y="43"/>
                  <a:pt x="405" y="43"/>
                  <a:pt x="405" y="43"/>
                </a:cubicBezTo>
                <a:cubicBezTo>
                  <a:pt x="405" y="43"/>
                  <a:pt x="405" y="43"/>
                  <a:pt x="405" y="43"/>
                </a:cubicBezTo>
                <a:cubicBezTo>
                  <a:pt x="414" y="39"/>
                  <a:pt x="422" y="37"/>
                  <a:pt x="431" y="35"/>
                </a:cubicBezTo>
                <a:cubicBezTo>
                  <a:pt x="431" y="33"/>
                  <a:pt x="431" y="33"/>
                  <a:pt x="431" y="33"/>
                </a:cubicBezTo>
                <a:cubicBezTo>
                  <a:pt x="422" y="35"/>
                  <a:pt x="414" y="37"/>
                  <a:pt x="405" y="40"/>
                </a:cubicBezTo>
                <a:cubicBezTo>
                  <a:pt x="405" y="39"/>
                  <a:pt x="405" y="39"/>
                  <a:pt x="405" y="39"/>
                </a:cubicBezTo>
                <a:cubicBezTo>
                  <a:pt x="414" y="36"/>
                  <a:pt x="422" y="33"/>
                  <a:pt x="431" y="32"/>
                </a:cubicBezTo>
                <a:cubicBezTo>
                  <a:pt x="431" y="30"/>
                  <a:pt x="431" y="30"/>
                  <a:pt x="431" y="30"/>
                </a:cubicBezTo>
                <a:cubicBezTo>
                  <a:pt x="422" y="31"/>
                  <a:pt x="414" y="34"/>
                  <a:pt x="405" y="37"/>
                </a:cubicBezTo>
                <a:cubicBezTo>
                  <a:pt x="405" y="37"/>
                  <a:pt x="405" y="37"/>
                  <a:pt x="405" y="37"/>
                </a:cubicBezTo>
                <a:cubicBezTo>
                  <a:pt x="404" y="37"/>
                  <a:pt x="404" y="37"/>
                  <a:pt x="404" y="37"/>
                </a:cubicBezTo>
                <a:cubicBezTo>
                  <a:pt x="403" y="37"/>
                  <a:pt x="403" y="37"/>
                  <a:pt x="403" y="37"/>
                </a:cubicBezTo>
                <a:cubicBezTo>
                  <a:pt x="403" y="37"/>
                  <a:pt x="403" y="37"/>
                  <a:pt x="403" y="37"/>
                </a:cubicBezTo>
                <a:cubicBezTo>
                  <a:pt x="399" y="39"/>
                  <a:pt x="395" y="41"/>
                  <a:pt x="390" y="43"/>
                </a:cubicBezTo>
                <a:cubicBezTo>
                  <a:pt x="389" y="44"/>
                  <a:pt x="388" y="45"/>
                  <a:pt x="387" y="46"/>
                </a:cubicBezTo>
                <a:cubicBezTo>
                  <a:pt x="385" y="44"/>
                  <a:pt x="385" y="44"/>
                  <a:pt x="385" y="44"/>
                </a:cubicBezTo>
                <a:cubicBezTo>
                  <a:pt x="387" y="42"/>
                  <a:pt x="388" y="41"/>
                  <a:pt x="390" y="40"/>
                </a:cubicBezTo>
                <a:cubicBezTo>
                  <a:pt x="392" y="39"/>
                  <a:pt x="392" y="39"/>
                  <a:pt x="392" y="39"/>
                </a:cubicBezTo>
                <a:cubicBezTo>
                  <a:pt x="392" y="39"/>
                  <a:pt x="392" y="39"/>
                  <a:pt x="392" y="39"/>
                </a:cubicBezTo>
                <a:cubicBezTo>
                  <a:pt x="392" y="38"/>
                  <a:pt x="392" y="38"/>
                  <a:pt x="392" y="38"/>
                </a:cubicBezTo>
                <a:cubicBezTo>
                  <a:pt x="392" y="38"/>
                  <a:pt x="392" y="38"/>
                  <a:pt x="392" y="38"/>
                </a:cubicBezTo>
                <a:cubicBezTo>
                  <a:pt x="396" y="36"/>
                  <a:pt x="400" y="34"/>
                  <a:pt x="405" y="32"/>
                </a:cubicBezTo>
                <a:cubicBezTo>
                  <a:pt x="405" y="31"/>
                  <a:pt x="405" y="31"/>
                  <a:pt x="405" y="31"/>
                </a:cubicBezTo>
                <a:cubicBezTo>
                  <a:pt x="406" y="31"/>
                  <a:pt x="406" y="31"/>
                  <a:pt x="406" y="31"/>
                </a:cubicBezTo>
                <a:cubicBezTo>
                  <a:pt x="406" y="31"/>
                  <a:pt x="406" y="31"/>
                  <a:pt x="406" y="31"/>
                </a:cubicBezTo>
                <a:cubicBezTo>
                  <a:pt x="406" y="31"/>
                  <a:pt x="406" y="31"/>
                  <a:pt x="406" y="31"/>
                </a:cubicBezTo>
                <a:cubicBezTo>
                  <a:pt x="406" y="31"/>
                  <a:pt x="406" y="31"/>
                  <a:pt x="406" y="31"/>
                </a:cubicBezTo>
                <a:cubicBezTo>
                  <a:pt x="414" y="28"/>
                  <a:pt x="423" y="26"/>
                  <a:pt x="431" y="25"/>
                </a:cubicBezTo>
                <a:cubicBezTo>
                  <a:pt x="431" y="22"/>
                  <a:pt x="431" y="22"/>
                  <a:pt x="431" y="22"/>
                </a:cubicBezTo>
                <a:cubicBezTo>
                  <a:pt x="422" y="24"/>
                  <a:pt x="413" y="26"/>
                  <a:pt x="405" y="29"/>
                </a:cubicBezTo>
                <a:cubicBezTo>
                  <a:pt x="405" y="28"/>
                  <a:pt x="405" y="28"/>
                  <a:pt x="405" y="28"/>
                </a:cubicBezTo>
                <a:cubicBezTo>
                  <a:pt x="411" y="26"/>
                  <a:pt x="417" y="24"/>
                  <a:pt x="423" y="23"/>
                </a:cubicBezTo>
                <a:cubicBezTo>
                  <a:pt x="423" y="23"/>
                  <a:pt x="423" y="23"/>
                  <a:pt x="423" y="23"/>
                </a:cubicBezTo>
                <a:cubicBezTo>
                  <a:pt x="423" y="23"/>
                  <a:pt x="423" y="23"/>
                  <a:pt x="423" y="23"/>
                </a:cubicBezTo>
                <a:cubicBezTo>
                  <a:pt x="426" y="23"/>
                  <a:pt x="429" y="22"/>
                  <a:pt x="431" y="22"/>
                </a:cubicBezTo>
                <a:cubicBezTo>
                  <a:pt x="431" y="20"/>
                  <a:pt x="431" y="20"/>
                  <a:pt x="431" y="20"/>
                </a:cubicBezTo>
                <a:cubicBezTo>
                  <a:pt x="428" y="20"/>
                  <a:pt x="426" y="21"/>
                  <a:pt x="423" y="21"/>
                </a:cubicBezTo>
                <a:cubicBezTo>
                  <a:pt x="416" y="23"/>
                  <a:pt x="410" y="24"/>
                  <a:pt x="404" y="27"/>
                </a:cubicBezTo>
                <a:cubicBezTo>
                  <a:pt x="399" y="28"/>
                  <a:pt x="395" y="31"/>
                  <a:pt x="390" y="33"/>
                </a:cubicBezTo>
                <a:cubicBezTo>
                  <a:pt x="387" y="35"/>
                  <a:pt x="383" y="37"/>
                  <a:pt x="380" y="40"/>
                </a:cubicBezTo>
                <a:cubicBezTo>
                  <a:pt x="374" y="37"/>
                  <a:pt x="374" y="37"/>
                  <a:pt x="374" y="37"/>
                </a:cubicBezTo>
                <a:cubicBezTo>
                  <a:pt x="370" y="34"/>
                  <a:pt x="370" y="34"/>
                  <a:pt x="370" y="34"/>
                </a:cubicBezTo>
                <a:cubicBezTo>
                  <a:pt x="370" y="33"/>
                  <a:pt x="371" y="32"/>
                  <a:pt x="371" y="32"/>
                </a:cubicBezTo>
                <a:cubicBezTo>
                  <a:pt x="372" y="31"/>
                  <a:pt x="372" y="31"/>
                  <a:pt x="373" y="31"/>
                </a:cubicBezTo>
                <a:cubicBezTo>
                  <a:pt x="373" y="31"/>
                  <a:pt x="373" y="31"/>
                  <a:pt x="373" y="31"/>
                </a:cubicBezTo>
                <a:cubicBezTo>
                  <a:pt x="374" y="30"/>
                  <a:pt x="374" y="30"/>
                  <a:pt x="374" y="30"/>
                </a:cubicBezTo>
                <a:cubicBezTo>
                  <a:pt x="375" y="30"/>
                  <a:pt x="375" y="30"/>
                  <a:pt x="375" y="30"/>
                </a:cubicBezTo>
                <a:cubicBezTo>
                  <a:pt x="375" y="29"/>
                  <a:pt x="375" y="29"/>
                  <a:pt x="375" y="29"/>
                </a:cubicBezTo>
                <a:cubicBezTo>
                  <a:pt x="376" y="29"/>
                  <a:pt x="377" y="28"/>
                  <a:pt x="378" y="27"/>
                </a:cubicBezTo>
                <a:cubicBezTo>
                  <a:pt x="382" y="24"/>
                  <a:pt x="386" y="22"/>
                  <a:pt x="391" y="20"/>
                </a:cubicBezTo>
                <a:cubicBezTo>
                  <a:pt x="391" y="20"/>
                  <a:pt x="391" y="20"/>
                  <a:pt x="391" y="20"/>
                </a:cubicBezTo>
                <a:cubicBezTo>
                  <a:pt x="396" y="18"/>
                  <a:pt x="399" y="16"/>
                  <a:pt x="403" y="15"/>
                </a:cubicBezTo>
                <a:cubicBezTo>
                  <a:pt x="403" y="15"/>
                  <a:pt x="403" y="15"/>
                  <a:pt x="403" y="15"/>
                </a:cubicBezTo>
                <a:cubicBezTo>
                  <a:pt x="405" y="14"/>
                  <a:pt x="405" y="14"/>
                  <a:pt x="405" y="14"/>
                </a:cubicBezTo>
                <a:cubicBezTo>
                  <a:pt x="405" y="14"/>
                  <a:pt x="405" y="14"/>
                  <a:pt x="405" y="14"/>
                </a:cubicBezTo>
                <a:cubicBezTo>
                  <a:pt x="405" y="14"/>
                  <a:pt x="405" y="14"/>
                  <a:pt x="405" y="14"/>
                </a:cubicBezTo>
                <a:cubicBezTo>
                  <a:pt x="405" y="14"/>
                  <a:pt x="405" y="14"/>
                  <a:pt x="405" y="14"/>
                </a:cubicBezTo>
                <a:cubicBezTo>
                  <a:pt x="406" y="13"/>
                  <a:pt x="406" y="13"/>
                  <a:pt x="406" y="13"/>
                </a:cubicBezTo>
                <a:cubicBezTo>
                  <a:pt x="414" y="11"/>
                  <a:pt x="423" y="9"/>
                  <a:pt x="431" y="7"/>
                </a:cubicBezTo>
                <a:cubicBezTo>
                  <a:pt x="431" y="5"/>
                  <a:pt x="431" y="5"/>
                  <a:pt x="431" y="5"/>
                </a:cubicBezTo>
                <a:cubicBezTo>
                  <a:pt x="422" y="7"/>
                  <a:pt x="414" y="9"/>
                  <a:pt x="405" y="11"/>
                </a:cubicBezTo>
                <a:cubicBezTo>
                  <a:pt x="405" y="10"/>
                  <a:pt x="405" y="10"/>
                  <a:pt x="405" y="10"/>
                </a:cubicBezTo>
                <a:cubicBezTo>
                  <a:pt x="414" y="7"/>
                  <a:pt x="423" y="6"/>
                  <a:pt x="431" y="5"/>
                </a:cubicBezTo>
                <a:cubicBezTo>
                  <a:pt x="431" y="3"/>
                  <a:pt x="431" y="3"/>
                  <a:pt x="431" y="3"/>
                </a:cubicBezTo>
                <a:cubicBezTo>
                  <a:pt x="422" y="4"/>
                  <a:pt x="413" y="5"/>
                  <a:pt x="404" y="8"/>
                </a:cubicBezTo>
                <a:cubicBezTo>
                  <a:pt x="404" y="8"/>
                  <a:pt x="404" y="9"/>
                  <a:pt x="403" y="9"/>
                </a:cubicBezTo>
                <a:cubicBezTo>
                  <a:pt x="403" y="9"/>
                  <a:pt x="403" y="9"/>
                  <a:pt x="403" y="9"/>
                </a:cubicBezTo>
                <a:cubicBezTo>
                  <a:pt x="403" y="9"/>
                  <a:pt x="403" y="9"/>
                  <a:pt x="403" y="9"/>
                </a:cubicBezTo>
                <a:cubicBezTo>
                  <a:pt x="403" y="9"/>
                  <a:pt x="403" y="9"/>
                  <a:pt x="403" y="9"/>
                </a:cubicBezTo>
                <a:cubicBezTo>
                  <a:pt x="403" y="9"/>
                  <a:pt x="403" y="9"/>
                  <a:pt x="403" y="9"/>
                </a:cubicBezTo>
                <a:cubicBezTo>
                  <a:pt x="399" y="11"/>
                  <a:pt x="396" y="13"/>
                  <a:pt x="392" y="14"/>
                </a:cubicBezTo>
                <a:cubicBezTo>
                  <a:pt x="392" y="14"/>
                  <a:pt x="392" y="14"/>
                  <a:pt x="392" y="14"/>
                </a:cubicBezTo>
                <a:cubicBezTo>
                  <a:pt x="391" y="15"/>
                  <a:pt x="391" y="15"/>
                  <a:pt x="391" y="15"/>
                </a:cubicBezTo>
                <a:cubicBezTo>
                  <a:pt x="390" y="15"/>
                  <a:pt x="390" y="15"/>
                  <a:pt x="390" y="15"/>
                </a:cubicBezTo>
                <a:cubicBezTo>
                  <a:pt x="390" y="15"/>
                  <a:pt x="390" y="15"/>
                  <a:pt x="390" y="15"/>
                </a:cubicBezTo>
                <a:cubicBezTo>
                  <a:pt x="384" y="18"/>
                  <a:pt x="379" y="21"/>
                  <a:pt x="373" y="25"/>
                </a:cubicBezTo>
                <a:cubicBezTo>
                  <a:pt x="370" y="26"/>
                  <a:pt x="368" y="28"/>
                  <a:pt x="365" y="31"/>
                </a:cubicBezTo>
                <a:cubicBezTo>
                  <a:pt x="364" y="31"/>
                  <a:pt x="364" y="31"/>
                  <a:pt x="364" y="31"/>
                </a:cubicBezTo>
                <a:cubicBezTo>
                  <a:pt x="364" y="31"/>
                  <a:pt x="364" y="30"/>
                  <a:pt x="363" y="30"/>
                </a:cubicBezTo>
                <a:cubicBezTo>
                  <a:pt x="363" y="30"/>
                  <a:pt x="362" y="30"/>
                  <a:pt x="362" y="30"/>
                </a:cubicBezTo>
                <a:cubicBezTo>
                  <a:pt x="362" y="29"/>
                  <a:pt x="363" y="28"/>
                  <a:pt x="364" y="27"/>
                </a:cubicBezTo>
                <a:cubicBezTo>
                  <a:pt x="365" y="25"/>
                  <a:pt x="366" y="24"/>
                  <a:pt x="367" y="23"/>
                </a:cubicBezTo>
                <a:cubicBezTo>
                  <a:pt x="367" y="23"/>
                  <a:pt x="367" y="23"/>
                  <a:pt x="367" y="23"/>
                </a:cubicBezTo>
                <a:cubicBezTo>
                  <a:pt x="367" y="23"/>
                  <a:pt x="367" y="23"/>
                  <a:pt x="367" y="23"/>
                </a:cubicBezTo>
                <a:cubicBezTo>
                  <a:pt x="369" y="22"/>
                  <a:pt x="371" y="20"/>
                  <a:pt x="373" y="19"/>
                </a:cubicBezTo>
                <a:cubicBezTo>
                  <a:pt x="373" y="19"/>
                  <a:pt x="373" y="19"/>
                  <a:pt x="373" y="19"/>
                </a:cubicBezTo>
                <a:cubicBezTo>
                  <a:pt x="374" y="18"/>
                  <a:pt x="374" y="18"/>
                  <a:pt x="374" y="18"/>
                </a:cubicBezTo>
                <a:cubicBezTo>
                  <a:pt x="375" y="18"/>
                  <a:pt x="375" y="18"/>
                  <a:pt x="375" y="18"/>
                </a:cubicBezTo>
                <a:cubicBezTo>
                  <a:pt x="375" y="18"/>
                  <a:pt x="375" y="18"/>
                  <a:pt x="375" y="18"/>
                </a:cubicBezTo>
                <a:cubicBezTo>
                  <a:pt x="380" y="14"/>
                  <a:pt x="385" y="11"/>
                  <a:pt x="390" y="9"/>
                </a:cubicBezTo>
                <a:cubicBezTo>
                  <a:pt x="390" y="9"/>
                  <a:pt x="390" y="9"/>
                  <a:pt x="390" y="9"/>
                </a:cubicBezTo>
                <a:cubicBezTo>
                  <a:pt x="391" y="9"/>
                  <a:pt x="391" y="9"/>
                  <a:pt x="391" y="9"/>
                </a:cubicBezTo>
                <a:cubicBezTo>
                  <a:pt x="392" y="8"/>
                  <a:pt x="392" y="8"/>
                  <a:pt x="392" y="8"/>
                </a:cubicBezTo>
                <a:cubicBezTo>
                  <a:pt x="392" y="8"/>
                  <a:pt x="392" y="8"/>
                  <a:pt x="392" y="8"/>
                </a:cubicBezTo>
                <a:cubicBezTo>
                  <a:pt x="396" y="6"/>
                  <a:pt x="399" y="4"/>
                  <a:pt x="403" y="3"/>
                </a:cubicBezTo>
                <a:cubicBezTo>
                  <a:pt x="403" y="3"/>
                  <a:pt x="403" y="3"/>
                  <a:pt x="403" y="3"/>
                </a:cubicBezTo>
                <a:cubicBezTo>
                  <a:pt x="405" y="3"/>
                  <a:pt x="405" y="3"/>
                  <a:pt x="405" y="3"/>
                </a:cubicBezTo>
                <a:cubicBezTo>
                  <a:pt x="405" y="3"/>
                  <a:pt x="405" y="3"/>
                  <a:pt x="405" y="3"/>
                </a:cubicBezTo>
                <a:cubicBezTo>
                  <a:pt x="405" y="3"/>
                  <a:pt x="405" y="3"/>
                  <a:pt x="405" y="3"/>
                </a:cubicBezTo>
                <a:cubicBezTo>
                  <a:pt x="409" y="1"/>
                  <a:pt x="413" y="1"/>
                  <a:pt x="416" y="0"/>
                </a:cubicBezTo>
                <a:moveTo>
                  <a:pt x="903" y="48"/>
                </a:moveTo>
                <a:cubicBezTo>
                  <a:pt x="903" y="47"/>
                  <a:pt x="903" y="47"/>
                  <a:pt x="903" y="47"/>
                </a:cubicBezTo>
                <a:cubicBezTo>
                  <a:pt x="905" y="46"/>
                  <a:pt x="906" y="45"/>
                  <a:pt x="908" y="43"/>
                </a:cubicBezTo>
                <a:cubicBezTo>
                  <a:pt x="908" y="45"/>
                  <a:pt x="908" y="45"/>
                  <a:pt x="908" y="45"/>
                </a:cubicBezTo>
                <a:cubicBezTo>
                  <a:pt x="906" y="46"/>
                  <a:pt x="905" y="47"/>
                  <a:pt x="903" y="48"/>
                </a:cubicBezTo>
                <a:moveTo>
                  <a:pt x="910" y="43"/>
                </a:moveTo>
                <a:cubicBezTo>
                  <a:pt x="910" y="42"/>
                  <a:pt x="910" y="42"/>
                  <a:pt x="910" y="42"/>
                </a:cubicBezTo>
                <a:cubicBezTo>
                  <a:pt x="910" y="42"/>
                  <a:pt x="911" y="41"/>
                  <a:pt x="911" y="41"/>
                </a:cubicBezTo>
                <a:cubicBezTo>
                  <a:pt x="911" y="42"/>
                  <a:pt x="911" y="42"/>
                  <a:pt x="911" y="42"/>
                </a:cubicBezTo>
                <a:cubicBezTo>
                  <a:pt x="911" y="42"/>
                  <a:pt x="910" y="43"/>
                  <a:pt x="910" y="43"/>
                </a:cubicBezTo>
                <a:moveTo>
                  <a:pt x="913" y="41"/>
                </a:moveTo>
                <a:cubicBezTo>
                  <a:pt x="913" y="40"/>
                  <a:pt x="913" y="40"/>
                  <a:pt x="913" y="40"/>
                </a:cubicBezTo>
                <a:cubicBezTo>
                  <a:pt x="927" y="31"/>
                  <a:pt x="941" y="24"/>
                  <a:pt x="956" y="19"/>
                </a:cubicBezTo>
                <a:cubicBezTo>
                  <a:pt x="956" y="19"/>
                  <a:pt x="956" y="19"/>
                  <a:pt x="956" y="19"/>
                </a:cubicBezTo>
                <a:cubicBezTo>
                  <a:pt x="956" y="19"/>
                  <a:pt x="956" y="19"/>
                  <a:pt x="956" y="19"/>
                </a:cubicBezTo>
                <a:cubicBezTo>
                  <a:pt x="962" y="16"/>
                  <a:pt x="969" y="16"/>
                  <a:pt x="976" y="14"/>
                </a:cubicBezTo>
                <a:cubicBezTo>
                  <a:pt x="986" y="13"/>
                  <a:pt x="995" y="11"/>
                  <a:pt x="1004" y="11"/>
                </a:cubicBezTo>
                <a:cubicBezTo>
                  <a:pt x="1005" y="11"/>
                  <a:pt x="1006" y="11"/>
                  <a:pt x="1007" y="11"/>
                </a:cubicBezTo>
                <a:cubicBezTo>
                  <a:pt x="1007" y="12"/>
                  <a:pt x="1007" y="12"/>
                  <a:pt x="1007" y="12"/>
                </a:cubicBezTo>
                <a:cubicBezTo>
                  <a:pt x="1001" y="12"/>
                  <a:pt x="996" y="12"/>
                  <a:pt x="991" y="12"/>
                </a:cubicBezTo>
                <a:cubicBezTo>
                  <a:pt x="991" y="12"/>
                  <a:pt x="991" y="12"/>
                  <a:pt x="991" y="12"/>
                </a:cubicBezTo>
                <a:cubicBezTo>
                  <a:pt x="991" y="12"/>
                  <a:pt x="991" y="12"/>
                  <a:pt x="991" y="12"/>
                </a:cubicBezTo>
                <a:cubicBezTo>
                  <a:pt x="963" y="14"/>
                  <a:pt x="938" y="25"/>
                  <a:pt x="915" y="39"/>
                </a:cubicBezTo>
                <a:cubicBezTo>
                  <a:pt x="915" y="39"/>
                  <a:pt x="915" y="39"/>
                  <a:pt x="915" y="39"/>
                </a:cubicBezTo>
                <a:cubicBezTo>
                  <a:pt x="915" y="39"/>
                  <a:pt x="915" y="39"/>
                  <a:pt x="915" y="39"/>
                </a:cubicBezTo>
                <a:cubicBezTo>
                  <a:pt x="914" y="40"/>
                  <a:pt x="914" y="40"/>
                  <a:pt x="913" y="41"/>
                </a:cubicBezTo>
                <a:moveTo>
                  <a:pt x="1055" y="0"/>
                </a:moveTo>
                <a:cubicBezTo>
                  <a:pt x="1053" y="0"/>
                  <a:pt x="1053" y="0"/>
                  <a:pt x="1053" y="0"/>
                </a:cubicBezTo>
                <a:cubicBezTo>
                  <a:pt x="1053" y="0"/>
                  <a:pt x="1053" y="1"/>
                  <a:pt x="1053" y="1"/>
                </a:cubicBezTo>
                <a:cubicBezTo>
                  <a:pt x="1053" y="1"/>
                  <a:pt x="1053" y="1"/>
                  <a:pt x="1053" y="1"/>
                </a:cubicBezTo>
                <a:cubicBezTo>
                  <a:pt x="1053" y="2"/>
                  <a:pt x="1053" y="2"/>
                  <a:pt x="1053" y="2"/>
                </a:cubicBezTo>
                <a:cubicBezTo>
                  <a:pt x="1054" y="7"/>
                  <a:pt x="1058" y="12"/>
                  <a:pt x="1062" y="16"/>
                </a:cubicBezTo>
                <a:cubicBezTo>
                  <a:pt x="1062" y="16"/>
                  <a:pt x="1062" y="16"/>
                  <a:pt x="1062" y="16"/>
                </a:cubicBezTo>
                <a:cubicBezTo>
                  <a:pt x="1073" y="21"/>
                  <a:pt x="1073" y="21"/>
                  <a:pt x="1073" y="21"/>
                </a:cubicBezTo>
                <a:cubicBezTo>
                  <a:pt x="1073" y="21"/>
                  <a:pt x="1072" y="22"/>
                  <a:pt x="1072" y="22"/>
                </a:cubicBezTo>
                <a:cubicBezTo>
                  <a:pt x="1071" y="22"/>
                  <a:pt x="1070" y="23"/>
                  <a:pt x="1070" y="23"/>
                </a:cubicBezTo>
                <a:cubicBezTo>
                  <a:pt x="1061" y="19"/>
                  <a:pt x="1051" y="15"/>
                  <a:pt x="1042" y="13"/>
                </a:cubicBezTo>
                <a:cubicBezTo>
                  <a:pt x="1042" y="13"/>
                  <a:pt x="1042" y="13"/>
                  <a:pt x="1042" y="13"/>
                </a:cubicBezTo>
                <a:cubicBezTo>
                  <a:pt x="1042" y="13"/>
                  <a:pt x="1042" y="13"/>
                  <a:pt x="1042" y="13"/>
                </a:cubicBezTo>
                <a:cubicBezTo>
                  <a:pt x="1035" y="11"/>
                  <a:pt x="1027" y="11"/>
                  <a:pt x="1020" y="11"/>
                </a:cubicBezTo>
                <a:cubicBezTo>
                  <a:pt x="1016" y="10"/>
                  <a:pt x="1012" y="10"/>
                  <a:pt x="1009" y="9"/>
                </a:cubicBezTo>
                <a:cubicBezTo>
                  <a:pt x="1009" y="9"/>
                  <a:pt x="1009" y="9"/>
                  <a:pt x="1009" y="9"/>
                </a:cubicBezTo>
                <a:cubicBezTo>
                  <a:pt x="1008" y="9"/>
                  <a:pt x="1008" y="9"/>
                  <a:pt x="1008" y="9"/>
                </a:cubicBezTo>
                <a:cubicBezTo>
                  <a:pt x="1007" y="9"/>
                  <a:pt x="1007" y="9"/>
                  <a:pt x="1007" y="9"/>
                </a:cubicBezTo>
                <a:cubicBezTo>
                  <a:pt x="1007" y="9"/>
                  <a:pt x="1007" y="9"/>
                  <a:pt x="1007" y="9"/>
                </a:cubicBezTo>
                <a:cubicBezTo>
                  <a:pt x="1006" y="9"/>
                  <a:pt x="1005" y="9"/>
                  <a:pt x="1004" y="9"/>
                </a:cubicBezTo>
                <a:cubicBezTo>
                  <a:pt x="995" y="9"/>
                  <a:pt x="985" y="11"/>
                  <a:pt x="976" y="12"/>
                </a:cubicBezTo>
                <a:cubicBezTo>
                  <a:pt x="976" y="12"/>
                  <a:pt x="976" y="12"/>
                  <a:pt x="976" y="12"/>
                </a:cubicBezTo>
                <a:cubicBezTo>
                  <a:pt x="976" y="12"/>
                  <a:pt x="976" y="12"/>
                  <a:pt x="976" y="12"/>
                </a:cubicBezTo>
                <a:cubicBezTo>
                  <a:pt x="969" y="14"/>
                  <a:pt x="962" y="14"/>
                  <a:pt x="956" y="17"/>
                </a:cubicBezTo>
                <a:cubicBezTo>
                  <a:pt x="940" y="23"/>
                  <a:pt x="925" y="29"/>
                  <a:pt x="911" y="38"/>
                </a:cubicBezTo>
                <a:cubicBezTo>
                  <a:pt x="911" y="39"/>
                  <a:pt x="909" y="40"/>
                  <a:pt x="908" y="41"/>
                </a:cubicBezTo>
                <a:cubicBezTo>
                  <a:pt x="906" y="42"/>
                  <a:pt x="905" y="43"/>
                  <a:pt x="903" y="45"/>
                </a:cubicBezTo>
                <a:cubicBezTo>
                  <a:pt x="903" y="45"/>
                  <a:pt x="903" y="45"/>
                  <a:pt x="903" y="45"/>
                </a:cubicBezTo>
                <a:cubicBezTo>
                  <a:pt x="901" y="46"/>
                  <a:pt x="901" y="46"/>
                  <a:pt x="901" y="46"/>
                </a:cubicBezTo>
                <a:cubicBezTo>
                  <a:pt x="901" y="46"/>
                  <a:pt x="901" y="46"/>
                  <a:pt x="901" y="46"/>
                </a:cubicBezTo>
                <a:cubicBezTo>
                  <a:pt x="901" y="46"/>
                  <a:pt x="901" y="46"/>
                  <a:pt x="901" y="46"/>
                </a:cubicBezTo>
                <a:cubicBezTo>
                  <a:pt x="901" y="46"/>
                  <a:pt x="901" y="46"/>
                  <a:pt x="901" y="46"/>
                </a:cubicBezTo>
                <a:cubicBezTo>
                  <a:pt x="898" y="48"/>
                  <a:pt x="896" y="50"/>
                  <a:pt x="894" y="52"/>
                </a:cubicBezTo>
                <a:cubicBezTo>
                  <a:pt x="894" y="52"/>
                  <a:pt x="894" y="52"/>
                  <a:pt x="894" y="52"/>
                </a:cubicBezTo>
                <a:cubicBezTo>
                  <a:pt x="894" y="53"/>
                  <a:pt x="894" y="53"/>
                  <a:pt x="894" y="53"/>
                </a:cubicBezTo>
                <a:cubicBezTo>
                  <a:pt x="893" y="53"/>
                  <a:pt x="893" y="54"/>
                  <a:pt x="893" y="55"/>
                </a:cubicBezTo>
                <a:cubicBezTo>
                  <a:pt x="895" y="55"/>
                  <a:pt x="895" y="55"/>
                  <a:pt x="895" y="55"/>
                </a:cubicBezTo>
                <a:cubicBezTo>
                  <a:pt x="895" y="54"/>
                  <a:pt x="895" y="54"/>
                  <a:pt x="895" y="54"/>
                </a:cubicBezTo>
                <a:cubicBezTo>
                  <a:pt x="897" y="52"/>
                  <a:pt x="899" y="51"/>
                  <a:pt x="901" y="49"/>
                </a:cubicBezTo>
                <a:cubicBezTo>
                  <a:pt x="901" y="50"/>
                  <a:pt x="901" y="50"/>
                  <a:pt x="901" y="50"/>
                </a:cubicBezTo>
                <a:cubicBezTo>
                  <a:pt x="899" y="51"/>
                  <a:pt x="897" y="53"/>
                  <a:pt x="896" y="55"/>
                </a:cubicBezTo>
                <a:cubicBezTo>
                  <a:pt x="898" y="55"/>
                  <a:pt x="898" y="55"/>
                  <a:pt x="898" y="55"/>
                </a:cubicBezTo>
                <a:cubicBezTo>
                  <a:pt x="900" y="54"/>
                  <a:pt x="901" y="52"/>
                  <a:pt x="902" y="51"/>
                </a:cubicBezTo>
                <a:cubicBezTo>
                  <a:pt x="904" y="50"/>
                  <a:pt x="906" y="48"/>
                  <a:pt x="908" y="47"/>
                </a:cubicBezTo>
                <a:cubicBezTo>
                  <a:pt x="908" y="48"/>
                  <a:pt x="908" y="48"/>
                  <a:pt x="908" y="48"/>
                </a:cubicBezTo>
                <a:cubicBezTo>
                  <a:pt x="910" y="46"/>
                  <a:pt x="910" y="46"/>
                  <a:pt x="910" y="46"/>
                </a:cubicBezTo>
                <a:cubicBezTo>
                  <a:pt x="910" y="46"/>
                  <a:pt x="910" y="46"/>
                  <a:pt x="910" y="46"/>
                </a:cubicBezTo>
                <a:cubicBezTo>
                  <a:pt x="910" y="46"/>
                  <a:pt x="910" y="46"/>
                  <a:pt x="910" y="46"/>
                </a:cubicBezTo>
                <a:cubicBezTo>
                  <a:pt x="911" y="45"/>
                  <a:pt x="912" y="44"/>
                  <a:pt x="913" y="43"/>
                </a:cubicBezTo>
                <a:cubicBezTo>
                  <a:pt x="914" y="43"/>
                  <a:pt x="915" y="42"/>
                  <a:pt x="916" y="41"/>
                </a:cubicBezTo>
                <a:cubicBezTo>
                  <a:pt x="939" y="26"/>
                  <a:pt x="964" y="16"/>
                  <a:pt x="991" y="14"/>
                </a:cubicBezTo>
                <a:cubicBezTo>
                  <a:pt x="997" y="14"/>
                  <a:pt x="1002" y="14"/>
                  <a:pt x="1008" y="14"/>
                </a:cubicBezTo>
                <a:cubicBezTo>
                  <a:pt x="1011" y="15"/>
                  <a:pt x="1015" y="15"/>
                  <a:pt x="1018" y="16"/>
                </a:cubicBezTo>
                <a:cubicBezTo>
                  <a:pt x="1018" y="16"/>
                  <a:pt x="1018" y="16"/>
                  <a:pt x="1018" y="16"/>
                </a:cubicBezTo>
                <a:cubicBezTo>
                  <a:pt x="1018" y="16"/>
                  <a:pt x="1018" y="16"/>
                  <a:pt x="1018" y="16"/>
                </a:cubicBezTo>
                <a:cubicBezTo>
                  <a:pt x="1028" y="16"/>
                  <a:pt x="1040" y="17"/>
                  <a:pt x="1049" y="20"/>
                </a:cubicBezTo>
                <a:cubicBezTo>
                  <a:pt x="1058" y="23"/>
                  <a:pt x="1066" y="28"/>
                  <a:pt x="1073" y="33"/>
                </a:cubicBezTo>
                <a:cubicBezTo>
                  <a:pt x="1082" y="40"/>
                  <a:pt x="1090" y="47"/>
                  <a:pt x="1097" y="55"/>
                </a:cubicBezTo>
                <a:cubicBezTo>
                  <a:pt x="1100" y="55"/>
                  <a:pt x="1100" y="55"/>
                  <a:pt x="1100" y="55"/>
                </a:cubicBezTo>
                <a:cubicBezTo>
                  <a:pt x="1092" y="47"/>
                  <a:pt x="1084" y="39"/>
                  <a:pt x="1074" y="31"/>
                </a:cubicBezTo>
                <a:cubicBezTo>
                  <a:pt x="1074" y="31"/>
                  <a:pt x="1074" y="31"/>
                  <a:pt x="1074" y="31"/>
                </a:cubicBezTo>
                <a:cubicBezTo>
                  <a:pt x="1074" y="31"/>
                  <a:pt x="1074" y="31"/>
                  <a:pt x="1074" y="31"/>
                </a:cubicBezTo>
                <a:cubicBezTo>
                  <a:pt x="1067" y="26"/>
                  <a:pt x="1059" y="21"/>
                  <a:pt x="1050" y="18"/>
                </a:cubicBezTo>
                <a:cubicBezTo>
                  <a:pt x="1050" y="18"/>
                  <a:pt x="1050" y="18"/>
                  <a:pt x="1050" y="18"/>
                </a:cubicBezTo>
                <a:cubicBezTo>
                  <a:pt x="1040" y="15"/>
                  <a:pt x="1028" y="14"/>
                  <a:pt x="1018" y="14"/>
                </a:cubicBezTo>
                <a:cubicBezTo>
                  <a:pt x="1015" y="13"/>
                  <a:pt x="1012" y="13"/>
                  <a:pt x="1009" y="13"/>
                </a:cubicBezTo>
                <a:cubicBezTo>
                  <a:pt x="1009" y="11"/>
                  <a:pt x="1009" y="11"/>
                  <a:pt x="1009" y="11"/>
                </a:cubicBezTo>
                <a:cubicBezTo>
                  <a:pt x="1012" y="12"/>
                  <a:pt x="1016" y="12"/>
                  <a:pt x="1020" y="13"/>
                </a:cubicBezTo>
                <a:cubicBezTo>
                  <a:pt x="1020" y="13"/>
                  <a:pt x="1020" y="13"/>
                  <a:pt x="1020" y="13"/>
                </a:cubicBezTo>
                <a:cubicBezTo>
                  <a:pt x="1020" y="13"/>
                  <a:pt x="1020" y="13"/>
                  <a:pt x="1020" y="13"/>
                </a:cubicBezTo>
                <a:cubicBezTo>
                  <a:pt x="1027" y="13"/>
                  <a:pt x="1034" y="13"/>
                  <a:pt x="1041" y="15"/>
                </a:cubicBezTo>
                <a:cubicBezTo>
                  <a:pt x="1051" y="17"/>
                  <a:pt x="1060" y="21"/>
                  <a:pt x="1069" y="25"/>
                </a:cubicBezTo>
                <a:cubicBezTo>
                  <a:pt x="1070" y="25"/>
                  <a:pt x="1070" y="25"/>
                  <a:pt x="1070" y="25"/>
                </a:cubicBezTo>
                <a:cubicBezTo>
                  <a:pt x="1070" y="25"/>
                  <a:pt x="1070" y="25"/>
                  <a:pt x="1070" y="25"/>
                </a:cubicBezTo>
                <a:cubicBezTo>
                  <a:pt x="1071" y="25"/>
                  <a:pt x="1072" y="24"/>
                  <a:pt x="1073" y="24"/>
                </a:cubicBezTo>
                <a:cubicBezTo>
                  <a:pt x="1074" y="23"/>
                  <a:pt x="1075" y="22"/>
                  <a:pt x="1075" y="20"/>
                </a:cubicBezTo>
                <a:cubicBezTo>
                  <a:pt x="1075" y="20"/>
                  <a:pt x="1075" y="20"/>
                  <a:pt x="1075" y="20"/>
                </a:cubicBezTo>
                <a:cubicBezTo>
                  <a:pt x="1064" y="14"/>
                  <a:pt x="1064" y="14"/>
                  <a:pt x="1064" y="14"/>
                </a:cubicBezTo>
                <a:cubicBezTo>
                  <a:pt x="1059" y="10"/>
                  <a:pt x="1056" y="6"/>
                  <a:pt x="1055" y="1"/>
                </a:cubicBezTo>
                <a:cubicBezTo>
                  <a:pt x="1055" y="1"/>
                  <a:pt x="1055" y="0"/>
                  <a:pt x="1055" y="0"/>
                </a:cubicBezTo>
                <a:moveTo>
                  <a:pt x="1111" y="0"/>
                </a:moveTo>
                <a:cubicBezTo>
                  <a:pt x="1104" y="0"/>
                  <a:pt x="1104" y="0"/>
                  <a:pt x="1104" y="0"/>
                </a:cubicBezTo>
                <a:cubicBezTo>
                  <a:pt x="1105" y="0"/>
                  <a:pt x="1105" y="1"/>
                  <a:pt x="1105" y="1"/>
                </a:cubicBezTo>
                <a:cubicBezTo>
                  <a:pt x="1106" y="2"/>
                  <a:pt x="1106" y="2"/>
                  <a:pt x="1106" y="2"/>
                </a:cubicBezTo>
                <a:cubicBezTo>
                  <a:pt x="1106" y="1"/>
                  <a:pt x="1106" y="1"/>
                  <a:pt x="1106" y="1"/>
                </a:cubicBezTo>
                <a:cubicBezTo>
                  <a:pt x="1108" y="1"/>
                  <a:pt x="1110" y="1"/>
                  <a:pt x="1111" y="0"/>
                </a:cubicBezTo>
                <a:moveTo>
                  <a:pt x="1114" y="52"/>
                </a:moveTo>
                <a:cubicBezTo>
                  <a:pt x="1114" y="51"/>
                  <a:pt x="1114" y="51"/>
                  <a:pt x="1114" y="51"/>
                </a:cubicBezTo>
                <a:cubicBezTo>
                  <a:pt x="1114" y="50"/>
                  <a:pt x="1115" y="50"/>
                  <a:pt x="1116" y="50"/>
                </a:cubicBezTo>
                <a:cubicBezTo>
                  <a:pt x="1116" y="51"/>
                  <a:pt x="1116" y="51"/>
                  <a:pt x="1116" y="51"/>
                </a:cubicBezTo>
                <a:cubicBezTo>
                  <a:pt x="1115" y="51"/>
                  <a:pt x="1114" y="51"/>
                  <a:pt x="1114" y="52"/>
                </a:cubicBezTo>
                <a:moveTo>
                  <a:pt x="1177" y="44"/>
                </a:moveTo>
                <a:cubicBezTo>
                  <a:pt x="1177" y="42"/>
                  <a:pt x="1177" y="42"/>
                  <a:pt x="1177" y="42"/>
                </a:cubicBezTo>
                <a:cubicBezTo>
                  <a:pt x="1177" y="42"/>
                  <a:pt x="1177" y="42"/>
                  <a:pt x="1177" y="42"/>
                </a:cubicBezTo>
                <a:cubicBezTo>
                  <a:pt x="1178" y="41"/>
                  <a:pt x="1179" y="41"/>
                  <a:pt x="1180" y="40"/>
                </a:cubicBezTo>
                <a:cubicBezTo>
                  <a:pt x="1180" y="41"/>
                  <a:pt x="1180" y="41"/>
                  <a:pt x="1180" y="41"/>
                </a:cubicBezTo>
                <a:cubicBezTo>
                  <a:pt x="1179" y="42"/>
                  <a:pt x="1178" y="43"/>
                  <a:pt x="1177" y="44"/>
                </a:cubicBezTo>
                <a:moveTo>
                  <a:pt x="1103" y="47"/>
                </a:moveTo>
                <a:cubicBezTo>
                  <a:pt x="1103" y="45"/>
                  <a:pt x="1103" y="45"/>
                  <a:pt x="1103" y="45"/>
                </a:cubicBezTo>
                <a:cubicBezTo>
                  <a:pt x="1106" y="43"/>
                  <a:pt x="1109" y="42"/>
                  <a:pt x="1112" y="40"/>
                </a:cubicBezTo>
                <a:cubicBezTo>
                  <a:pt x="1112" y="41"/>
                  <a:pt x="1112" y="41"/>
                  <a:pt x="1112" y="41"/>
                </a:cubicBezTo>
                <a:cubicBezTo>
                  <a:pt x="1109" y="43"/>
                  <a:pt x="1106" y="44"/>
                  <a:pt x="1103" y="47"/>
                </a:cubicBezTo>
                <a:moveTo>
                  <a:pt x="1118" y="50"/>
                </a:moveTo>
                <a:cubicBezTo>
                  <a:pt x="1118" y="49"/>
                  <a:pt x="1118" y="49"/>
                  <a:pt x="1118" y="49"/>
                </a:cubicBezTo>
                <a:cubicBezTo>
                  <a:pt x="1123" y="46"/>
                  <a:pt x="1128" y="44"/>
                  <a:pt x="1134" y="43"/>
                </a:cubicBezTo>
                <a:cubicBezTo>
                  <a:pt x="1134" y="43"/>
                  <a:pt x="1134" y="43"/>
                  <a:pt x="1134" y="43"/>
                </a:cubicBezTo>
                <a:cubicBezTo>
                  <a:pt x="1142" y="42"/>
                  <a:pt x="1151" y="40"/>
                  <a:pt x="1160" y="40"/>
                </a:cubicBezTo>
                <a:cubicBezTo>
                  <a:pt x="1160" y="41"/>
                  <a:pt x="1160" y="41"/>
                  <a:pt x="1160" y="41"/>
                </a:cubicBezTo>
                <a:cubicBezTo>
                  <a:pt x="1145" y="42"/>
                  <a:pt x="1131" y="43"/>
                  <a:pt x="1119" y="49"/>
                </a:cubicBezTo>
                <a:cubicBezTo>
                  <a:pt x="1119" y="49"/>
                  <a:pt x="1119" y="49"/>
                  <a:pt x="1119" y="49"/>
                </a:cubicBezTo>
                <a:cubicBezTo>
                  <a:pt x="1119" y="49"/>
                  <a:pt x="1119" y="49"/>
                  <a:pt x="1119" y="49"/>
                </a:cubicBezTo>
                <a:cubicBezTo>
                  <a:pt x="1118" y="49"/>
                  <a:pt x="1118" y="50"/>
                  <a:pt x="1118" y="50"/>
                </a:cubicBezTo>
                <a:moveTo>
                  <a:pt x="1114" y="40"/>
                </a:moveTo>
                <a:cubicBezTo>
                  <a:pt x="1114" y="39"/>
                  <a:pt x="1114" y="39"/>
                  <a:pt x="1114" y="39"/>
                </a:cubicBezTo>
                <a:cubicBezTo>
                  <a:pt x="1114" y="39"/>
                  <a:pt x="1115" y="39"/>
                  <a:pt x="1116" y="38"/>
                </a:cubicBezTo>
                <a:cubicBezTo>
                  <a:pt x="1116" y="39"/>
                  <a:pt x="1116" y="39"/>
                  <a:pt x="1116" y="39"/>
                </a:cubicBezTo>
                <a:cubicBezTo>
                  <a:pt x="1115" y="40"/>
                  <a:pt x="1114" y="40"/>
                  <a:pt x="1114" y="40"/>
                </a:cubicBezTo>
                <a:moveTo>
                  <a:pt x="1225" y="37"/>
                </a:moveTo>
                <a:cubicBezTo>
                  <a:pt x="1225" y="37"/>
                  <a:pt x="1224" y="37"/>
                  <a:pt x="1224" y="37"/>
                </a:cubicBezTo>
                <a:cubicBezTo>
                  <a:pt x="1224" y="35"/>
                  <a:pt x="1224" y="35"/>
                  <a:pt x="1224" y="35"/>
                </a:cubicBezTo>
                <a:cubicBezTo>
                  <a:pt x="1224" y="35"/>
                  <a:pt x="1224" y="35"/>
                  <a:pt x="1224" y="35"/>
                </a:cubicBezTo>
                <a:cubicBezTo>
                  <a:pt x="1224" y="35"/>
                  <a:pt x="1225" y="35"/>
                  <a:pt x="1225" y="35"/>
                </a:cubicBezTo>
                <a:cubicBezTo>
                  <a:pt x="1225" y="37"/>
                  <a:pt x="1225" y="37"/>
                  <a:pt x="1225" y="37"/>
                </a:cubicBezTo>
                <a:moveTo>
                  <a:pt x="1222" y="36"/>
                </a:moveTo>
                <a:cubicBezTo>
                  <a:pt x="1221" y="35"/>
                  <a:pt x="1220" y="35"/>
                  <a:pt x="1219" y="35"/>
                </a:cubicBezTo>
                <a:cubicBezTo>
                  <a:pt x="1219" y="34"/>
                  <a:pt x="1219" y="34"/>
                  <a:pt x="1219" y="34"/>
                </a:cubicBezTo>
                <a:cubicBezTo>
                  <a:pt x="1220" y="34"/>
                  <a:pt x="1221" y="34"/>
                  <a:pt x="1222" y="34"/>
                </a:cubicBezTo>
                <a:cubicBezTo>
                  <a:pt x="1222" y="36"/>
                  <a:pt x="1222" y="36"/>
                  <a:pt x="1222" y="36"/>
                </a:cubicBezTo>
                <a:moveTo>
                  <a:pt x="1160" y="33"/>
                </a:moveTo>
                <a:cubicBezTo>
                  <a:pt x="1161" y="33"/>
                  <a:pt x="1161" y="33"/>
                  <a:pt x="1161" y="33"/>
                </a:cubicBezTo>
                <a:cubicBezTo>
                  <a:pt x="1162" y="33"/>
                  <a:pt x="1162" y="33"/>
                  <a:pt x="1162" y="33"/>
                </a:cubicBezTo>
                <a:cubicBezTo>
                  <a:pt x="1162" y="33"/>
                  <a:pt x="1162" y="33"/>
                  <a:pt x="1162" y="33"/>
                </a:cubicBezTo>
                <a:cubicBezTo>
                  <a:pt x="1163" y="32"/>
                  <a:pt x="1165" y="32"/>
                  <a:pt x="1166" y="32"/>
                </a:cubicBezTo>
                <a:cubicBezTo>
                  <a:pt x="1166" y="32"/>
                  <a:pt x="1166" y="32"/>
                  <a:pt x="1166" y="32"/>
                </a:cubicBezTo>
                <a:cubicBezTo>
                  <a:pt x="1169" y="32"/>
                  <a:pt x="1173" y="33"/>
                  <a:pt x="1176" y="33"/>
                </a:cubicBezTo>
                <a:cubicBezTo>
                  <a:pt x="1177" y="33"/>
                  <a:pt x="1178" y="33"/>
                  <a:pt x="1180" y="33"/>
                </a:cubicBezTo>
                <a:cubicBezTo>
                  <a:pt x="1180" y="34"/>
                  <a:pt x="1181" y="34"/>
                  <a:pt x="1181" y="34"/>
                </a:cubicBezTo>
                <a:cubicBezTo>
                  <a:pt x="1183" y="34"/>
                  <a:pt x="1184" y="34"/>
                  <a:pt x="1185" y="35"/>
                </a:cubicBezTo>
                <a:cubicBezTo>
                  <a:pt x="1184" y="36"/>
                  <a:pt x="1183" y="36"/>
                  <a:pt x="1182" y="37"/>
                </a:cubicBezTo>
                <a:cubicBezTo>
                  <a:pt x="1182" y="37"/>
                  <a:pt x="1182" y="37"/>
                  <a:pt x="1182" y="37"/>
                </a:cubicBezTo>
                <a:cubicBezTo>
                  <a:pt x="1181" y="38"/>
                  <a:pt x="1181" y="38"/>
                  <a:pt x="1181" y="38"/>
                </a:cubicBezTo>
                <a:cubicBezTo>
                  <a:pt x="1180" y="38"/>
                  <a:pt x="1180" y="38"/>
                  <a:pt x="1180" y="38"/>
                </a:cubicBezTo>
                <a:cubicBezTo>
                  <a:pt x="1180" y="38"/>
                  <a:pt x="1180" y="38"/>
                  <a:pt x="1180" y="38"/>
                </a:cubicBezTo>
                <a:cubicBezTo>
                  <a:pt x="1179" y="39"/>
                  <a:pt x="1178" y="39"/>
                  <a:pt x="1176" y="40"/>
                </a:cubicBezTo>
                <a:cubicBezTo>
                  <a:pt x="1176" y="40"/>
                  <a:pt x="1176" y="40"/>
                  <a:pt x="1176" y="40"/>
                </a:cubicBezTo>
                <a:cubicBezTo>
                  <a:pt x="1171" y="38"/>
                  <a:pt x="1166" y="38"/>
                  <a:pt x="1162" y="38"/>
                </a:cubicBezTo>
                <a:cubicBezTo>
                  <a:pt x="1162" y="38"/>
                  <a:pt x="1162" y="38"/>
                  <a:pt x="1162" y="38"/>
                </a:cubicBezTo>
                <a:cubicBezTo>
                  <a:pt x="1161" y="38"/>
                  <a:pt x="1161" y="38"/>
                  <a:pt x="1161" y="38"/>
                </a:cubicBezTo>
                <a:cubicBezTo>
                  <a:pt x="1160" y="38"/>
                  <a:pt x="1160" y="38"/>
                  <a:pt x="1160" y="38"/>
                </a:cubicBezTo>
                <a:cubicBezTo>
                  <a:pt x="1160" y="38"/>
                  <a:pt x="1160" y="38"/>
                  <a:pt x="1160" y="38"/>
                </a:cubicBezTo>
                <a:cubicBezTo>
                  <a:pt x="1151" y="38"/>
                  <a:pt x="1142" y="40"/>
                  <a:pt x="1134" y="41"/>
                </a:cubicBezTo>
                <a:cubicBezTo>
                  <a:pt x="1134" y="41"/>
                  <a:pt x="1134" y="41"/>
                  <a:pt x="1134" y="41"/>
                </a:cubicBezTo>
                <a:cubicBezTo>
                  <a:pt x="1128" y="42"/>
                  <a:pt x="1123" y="44"/>
                  <a:pt x="1118" y="47"/>
                </a:cubicBezTo>
                <a:cubicBezTo>
                  <a:pt x="1118" y="46"/>
                  <a:pt x="1118" y="46"/>
                  <a:pt x="1118" y="46"/>
                </a:cubicBezTo>
                <a:cubicBezTo>
                  <a:pt x="1116" y="47"/>
                  <a:pt x="1116" y="47"/>
                  <a:pt x="1116" y="47"/>
                </a:cubicBezTo>
                <a:cubicBezTo>
                  <a:pt x="1116" y="47"/>
                  <a:pt x="1116" y="47"/>
                  <a:pt x="1116" y="47"/>
                </a:cubicBezTo>
                <a:cubicBezTo>
                  <a:pt x="1116" y="48"/>
                  <a:pt x="1116" y="48"/>
                  <a:pt x="1116" y="48"/>
                </a:cubicBezTo>
                <a:cubicBezTo>
                  <a:pt x="1115" y="48"/>
                  <a:pt x="1114" y="48"/>
                  <a:pt x="1114" y="48"/>
                </a:cubicBezTo>
                <a:cubicBezTo>
                  <a:pt x="1114" y="48"/>
                  <a:pt x="1114" y="48"/>
                  <a:pt x="1114" y="48"/>
                </a:cubicBezTo>
                <a:cubicBezTo>
                  <a:pt x="1112" y="49"/>
                  <a:pt x="1112" y="49"/>
                  <a:pt x="1112" y="49"/>
                </a:cubicBezTo>
                <a:cubicBezTo>
                  <a:pt x="1112" y="50"/>
                  <a:pt x="1112" y="50"/>
                  <a:pt x="1112" y="50"/>
                </a:cubicBezTo>
                <a:cubicBezTo>
                  <a:pt x="1112" y="50"/>
                  <a:pt x="1112" y="50"/>
                  <a:pt x="1112" y="50"/>
                </a:cubicBezTo>
                <a:cubicBezTo>
                  <a:pt x="1110" y="51"/>
                  <a:pt x="1107" y="53"/>
                  <a:pt x="1105" y="55"/>
                </a:cubicBezTo>
                <a:cubicBezTo>
                  <a:pt x="1105" y="55"/>
                  <a:pt x="1105" y="55"/>
                  <a:pt x="1105" y="55"/>
                </a:cubicBezTo>
                <a:cubicBezTo>
                  <a:pt x="1105" y="55"/>
                  <a:pt x="1104" y="55"/>
                  <a:pt x="1104" y="54"/>
                </a:cubicBezTo>
                <a:cubicBezTo>
                  <a:pt x="1104" y="54"/>
                  <a:pt x="1104" y="54"/>
                  <a:pt x="1103" y="54"/>
                </a:cubicBezTo>
                <a:cubicBezTo>
                  <a:pt x="1103" y="54"/>
                  <a:pt x="1103" y="54"/>
                  <a:pt x="1103" y="54"/>
                </a:cubicBezTo>
                <a:cubicBezTo>
                  <a:pt x="1103" y="53"/>
                  <a:pt x="1103" y="53"/>
                  <a:pt x="1103" y="53"/>
                </a:cubicBezTo>
                <a:cubicBezTo>
                  <a:pt x="1102" y="52"/>
                  <a:pt x="1102" y="52"/>
                  <a:pt x="1102" y="52"/>
                </a:cubicBezTo>
                <a:cubicBezTo>
                  <a:pt x="1102" y="52"/>
                  <a:pt x="1102" y="52"/>
                  <a:pt x="1102" y="52"/>
                </a:cubicBezTo>
                <a:cubicBezTo>
                  <a:pt x="1103" y="51"/>
                  <a:pt x="1103" y="51"/>
                  <a:pt x="1103" y="50"/>
                </a:cubicBezTo>
                <a:cubicBezTo>
                  <a:pt x="1105" y="47"/>
                  <a:pt x="1108" y="45"/>
                  <a:pt x="1112" y="43"/>
                </a:cubicBezTo>
                <a:cubicBezTo>
                  <a:pt x="1112" y="44"/>
                  <a:pt x="1112" y="44"/>
                  <a:pt x="1112" y="44"/>
                </a:cubicBezTo>
                <a:cubicBezTo>
                  <a:pt x="1113" y="43"/>
                  <a:pt x="1113" y="43"/>
                  <a:pt x="1113" y="43"/>
                </a:cubicBezTo>
                <a:cubicBezTo>
                  <a:pt x="1114" y="43"/>
                  <a:pt x="1114" y="43"/>
                  <a:pt x="1114" y="43"/>
                </a:cubicBezTo>
                <a:cubicBezTo>
                  <a:pt x="1114" y="42"/>
                  <a:pt x="1114" y="42"/>
                  <a:pt x="1114" y="42"/>
                </a:cubicBezTo>
                <a:cubicBezTo>
                  <a:pt x="1114" y="42"/>
                  <a:pt x="1115" y="42"/>
                  <a:pt x="1116" y="42"/>
                </a:cubicBezTo>
                <a:cubicBezTo>
                  <a:pt x="1116" y="42"/>
                  <a:pt x="1116" y="42"/>
                  <a:pt x="1116" y="42"/>
                </a:cubicBezTo>
                <a:cubicBezTo>
                  <a:pt x="1117" y="41"/>
                  <a:pt x="1117" y="41"/>
                  <a:pt x="1117" y="41"/>
                </a:cubicBezTo>
                <a:cubicBezTo>
                  <a:pt x="1118" y="41"/>
                  <a:pt x="1118" y="41"/>
                  <a:pt x="1118" y="41"/>
                </a:cubicBezTo>
                <a:cubicBezTo>
                  <a:pt x="1118" y="41"/>
                  <a:pt x="1118" y="41"/>
                  <a:pt x="1118" y="41"/>
                </a:cubicBezTo>
                <a:cubicBezTo>
                  <a:pt x="1121" y="40"/>
                  <a:pt x="1123" y="39"/>
                  <a:pt x="1126" y="38"/>
                </a:cubicBezTo>
                <a:cubicBezTo>
                  <a:pt x="1136" y="35"/>
                  <a:pt x="1146" y="33"/>
                  <a:pt x="1157" y="33"/>
                </a:cubicBezTo>
                <a:cubicBezTo>
                  <a:pt x="1157" y="33"/>
                  <a:pt x="1158" y="33"/>
                  <a:pt x="1158" y="33"/>
                </a:cubicBezTo>
                <a:cubicBezTo>
                  <a:pt x="1158" y="35"/>
                  <a:pt x="1158" y="35"/>
                  <a:pt x="1158" y="35"/>
                </a:cubicBezTo>
                <a:cubicBezTo>
                  <a:pt x="1160" y="33"/>
                  <a:pt x="1160" y="33"/>
                  <a:pt x="1160" y="33"/>
                </a:cubicBezTo>
                <a:cubicBezTo>
                  <a:pt x="1160" y="33"/>
                  <a:pt x="1160" y="33"/>
                  <a:pt x="1160" y="33"/>
                </a:cubicBezTo>
                <a:moveTo>
                  <a:pt x="1212" y="34"/>
                </a:moveTo>
                <a:cubicBezTo>
                  <a:pt x="1212" y="32"/>
                  <a:pt x="1212" y="32"/>
                  <a:pt x="1212" y="32"/>
                </a:cubicBezTo>
                <a:cubicBezTo>
                  <a:pt x="1213" y="32"/>
                  <a:pt x="1213" y="32"/>
                  <a:pt x="1213" y="32"/>
                </a:cubicBezTo>
                <a:cubicBezTo>
                  <a:pt x="1213" y="32"/>
                  <a:pt x="1213" y="32"/>
                  <a:pt x="1213" y="32"/>
                </a:cubicBezTo>
                <a:cubicBezTo>
                  <a:pt x="1213" y="32"/>
                  <a:pt x="1213" y="32"/>
                  <a:pt x="1213" y="32"/>
                </a:cubicBezTo>
                <a:cubicBezTo>
                  <a:pt x="1215" y="33"/>
                  <a:pt x="1216" y="33"/>
                  <a:pt x="1217" y="33"/>
                </a:cubicBezTo>
                <a:cubicBezTo>
                  <a:pt x="1217" y="34"/>
                  <a:pt x="1217" y="34"/>
                  <a:pt x="1217" y="34"/>
                </a:cubicBezTo>
                <a:cubicBezTo>
                  <a:pt x="1216" y="34"/>
                  <a:pt x="1216" y="34"/>
                  <a:pt x="1215" y="34"/>
                </a:cubicBezTo>
                <a:cubicBezTo>
                  <a:pt x="1214" y="34"/>
                  <a:pt x="1213" y="34"/>
                  <a:pt x="1212" y="34"/>
                </a:cubicBezTo>
                <a:moveTo>
                  <a:pt x="1182" y="40"/>
                </a:moveTo>
                <a:cubicBezTo>
                  <a:pt x="1182" y="39"/>
                  <a:pt x="1182" y="39"/>
                  <a:pt x="1182" y="39"/>
                </a:cubicBezTo>
                <a:cubicBezTo>
                  <a:pt x="1184" y="38"/>
                  <a:pt x="1186" y="37"/>
                  <a:pt x="1187" y="35"/>
                </a:cubicBezTo>
                <a:cubicBezTo>
                  <a:pt x="1188" y="35"/>
                  <a:pt x="1188" y="35"/>
                  <a:pt x="1188" y="35"/>
                </a:cubicBezTo>
                <a:cubicBezTo>
                  <a:pt x="1187" y="34"/>
                  <a:pt x="1187" y="34"/>
                  <a:pt x="1187" y="34"/>
                </a:cubicBezTo>
                <a:cubicBezTo>
                  <a:pt x="1185" y="33"/>
                  <a:pt x="1184" y="33"/>
                  <a:pt x="1182" y="32"/>
                </a:cubicBezTo>
                <a:cubicBezTo>
                  <a:pt x="1182" y="30"/>
                  <a:pt x="1182" y="30"/>
                  <a:pt x="1182" y="30"/>
                </a:cubicBezTo>
                <a:cubicBezTo>
                  <a:pt x="1187" y="31"/>
                  <a:pt x="1192" y="34"/>
                  <a:pt x="1196" y="35"/>
                </a:cubicBezTo>
                <a:cubicBezTo>
                  <a:pt x="1197" y="35"/>
                  <a:pt x="1197" y="35"/>
                  <a:pt x="1197" y="35"/>
                </a:cubicBezTo>
                <a:cubicBezTo>
                  <a:pt x="1197" y="35"/>
                  <a:pt x="1197" y="35"/>
                  <a:pt x="1197" y="35"/>
                </a:cubicBezTo>
                <a:cubicBezTo>
                  <a:pt x="1197" y="35"/>
                  <a:pt x="1197" y="35"/>
                  <a:pt x="1197" y="35"/>
                </a:cubicBezTo>
                <a:cubicBezTo>
                  <a:pt x="1197" y="35"/>
                  <a:pt x="1197" y="36"/>
                  <a:pt x="1198" y="36"/>
                </a:cubicBezTo>
                <a:cubicBezTo>
                  <a:pt x="1198" y="37"/>
                  <a:pt x="1199" y="37"/>
                  <a:pt x="1200" y="37"/>
                </a:cubicBezTo>
                <a:cubicBezTo>
                  <a:pt x="1200" y="39"/>
                  <a:pt x="1200" y="39"/>
                  <a:pt x="1200" y="39"/>
                </a:cubicBezTo>
                <a:cubicBezTo>
                  <a:pt x="1199" y="39"/>
                  <a:pt x="1199" y="39"/>
                  <a:pt x="1198" y="38"/>
                </a:cubicBezTo>
                <a:cubicBezTo>
                  <a:pt x="1197" y="37"/>
                  <a:pt x="1196" y="36"/>
                  <a:pt x="1195" y="36"/>
                </a:cubicBezTo>
                <a:cubicBezTo>
                  <a:pt x="1195" y="36"/>
                  <a:pt x="1195" y="36"/>
                  <a:pt x="1195" y="36"/>
                </a:cubicBezTo>
                <a:cubicBezTo>
                  <a:pt x="1195" y="36"/>
                  <a:pt x="1195" y="36"/>
                  <a:pt x="1195" y="36"/>
                </a:cubicBezTo>
                <a:cubicBezTo>
                  <a:pt x="1195" y="36"/>
                  <a:pt x="1194" y="36"/>
                  <a:pt x="1194" y="36"/>
                </a:cubicBezTo>
                <a:cubicBezTo>
                  <a:pt x="1190" y="36"/>
                  <a:pt x="1186" y="38"/>
                  <a:pt x="1182" y="40"/>
                </a:cubicBezTo>
                <a:moveTo>
                  <a:pt x="1180" y="31"/>
                </a:moveTo>
                <a:cubicBezTo>
                  <a:pt x="1179" y="31"/>
                  <a:pt x="1178" y="31"/>
                  <a:pt x="1177" y="31"/>
                </a:cubicBezTo>
                <a:cubicBezTo>
                  <a:pt x="1177" y="29"/>
                  <a:pt x="1177" y="29"/>
                  <a:pt x="1177" y="29"/>
                </a:cubicBezTo>
                <a:cubicBezTo>
                  <a:pt x="1178" y="30"/>
                  <a:pt x="1179" y="30"/>
                  <a:pt x="1180" y="30"/>
                </a:cubicBezTo>
                <a:cubicBezTo>
                  <a:pt x="1180" y="31"/>
                  <a:pt x="1180" y="31"/>
                  <a:pt x="1180" y="31"/>
                </a:cubicBezTo>
                <a:cubicBezTo>
                  <a:pt x="1180" y="31"/>
                  <a:pt x="1180" y="31"/>
                  <a:pt x="1180" y="31"/>
                </a:cubicBezTo>
                <a:moveTo>
                  <a:pt x="1162" y="29"/>
                </a:moveTo>
                <a:cubicBezTo>
                  <a:pt x="1162" y="29"/>
                  <a:pt x="1162" y="29"/>
                  <a:pt x="1162" y="29"/>
                </a:cubicBezTo>
                <a:cubicBezTo>
                  <a:pt x="1163" y="29"/>
                  <a:pt x="1164" y="29"/>
                  <a:pt x="1164" y="29"/>
                </a:cubicBezTo>
                <a:cubicBezTo>
                  <a:pt x="1165" y="29"/>
                  <a:pt x="1165" y="29"/>
                  <a:pt x="1166" y="29"/>
                </a:cubicBezTo>
                <a:cubicBezTo>
                  <a:pt x="1167" y="29"/>
                  <a:pt x="1168" y="29"/>
                  <a:pt x="1169" y="29"/>
                </a:cubicBezTo>
                <a:cubicBezTo>
                  <a:pt x="1169" y="29"/>
                  <a:pt x="1169" y="29"/>
                  <a:pt x="1169" y="29"/>
                </a:cubicBezTo>
                <a:cubicBezTo>
                  <a:pt x="1170" y="29"/>
                  <a:pt x="1171" y="29"/>
                  <a:pt x="1172" y="29"/>
                </a:cubicBezTo>
                <a:cubicBezTo>
                  <a:pt x="1172" y="30"/>
                  <a:pt x="1172" y="30"/>
                  <a:pt x="1172" y="30"/>
                </a:cubicBezTo>
                <a:cubicBezTo>
                  <a:pt x="1172" y="29"/>
                  <a:pt x="1172" y="29"/>
                  <a:pt x="1172" y="29"/>
                </a:cubicBezTo>
                <a:cubicBezTo>
                  <a:pt x="1173" y="29"/>
                  <a:pt x="1173" y="29"/>
                  <a:pt x="1174" y="29"/>
                </a:cubicBezTo>
                <a:cubicBezTo>
                  <a:pt x="1174" y="29"/>
                  <a:pt x="1174" y="29"/>
                  <a:pt x="1175" y="29"/>
                </a:cubicBezTo>
                <a:cubicBezTo>
                  <a:pt x="1175" y="31"/>
                  <a:pt x="1175" y="31"/>
                  <a:pt x="1175" y="31"/>
                </a:cubicBezTo>
                <a:cubicBezTo>
                  <a:pt x="1172" y="30"/>
                  <a:pt x="1169" y="30"/>
                  <a:pt x="1166" y="30"/>
                </a:cubicBezTo>
                <a:cubicBezTo>
                  <a:pt x="1165" y="30"/>
                  <a:pt x="1163" y="30"/>
                  <a:pt x="1162" y="31"/>
                </a:cubicBezTo>
                <a:cubicBezTo>
                  <a:pt x="1162" y="29"/>
                  <a:pt x="1162" y="29"/>
                  <a:pt x="1162" y="29"/>
                </a:cubicBezTo>
                <a:cubicBezTo>
                  <a:pt x="1162" y="29"/>
                  <a:pt x="1162" y="29"/>
                  <a:pt x="1162" y="29"/>
                </a:cubicBezTo>
                <a:moveTo>
                  <a:pt x="1156" y="29"/>
                </a:moveTo>
                <a:cubicBezTo>
                  <a:pt x="1157" y="29"/>
                  <a:pt x="1157" y="29"/>
                  <a:pt x="1157" y="29"/>
                </a:cubicBezTo>
                <a:cubicBezTo>
                  <a:pt x="1157" y="29"/>
                  <a:pt x="1157" y="29"/>
                  <a:pt x="1157" y="29"/>
                </a:cubicBezTo>
                <a:cubicBezTo>
                  <a:pt x="1157" y="29"/>
                  <a:pt x="1158" y="29"/>
                  <a:pt x="1158" y="29"/>
                </a:cubicBezTo>
                <a:cubicBezTo>
                  <a:pt x="1158" y="29"/>
                  <a:pt x="1158" y="29"/>
                  <a:pt x="1158" y="29"/>
                </a:cubicBezTo>
                <a:cubicBezTo>
                  <a:pt x="1159" y="29"/>
                  <a:pt x="1159" y="29"/>
                  <a:pt x="1160" y="29"/>
                </a:cubicBezTo>
                <a:cubicBezTo>
                  <a:pt x="1160" y="31"/>
                  <a:pt x="1160" y="31"/>
                  <a:pt x="1160" y="31"/>
                </a:cubicBezTo>
                <a:cubicBezTo>
                  <a:pt x="1159" y="31"/>
                  <a:pt x="1159" y="31"/>
                  <a:pt x="1159" y="31"/>
                </a:cubicBezTo>
                <a:cubicBezTo>
                  <a:pt x="1158" y="31"/>
                  <a:pt x="1157" y="31"/>
                  <a:pt x="1157" y="31"/>
                </a:cubicBezTo>
                <a:cubicBezTo>
                  <a:pt x="1146" y="31"/>
                  <a:pt x="1135" y="34"/>
                  <a:pt x="1126" y="36"/>
                </a:cubicBezTo>
                <a:cubicBezTo>
                  <a:pt x="1126" y="36"/>
                  <a:pt x="1126" y="36"/>
                  <a:pt x="1126" y="36"/>
                </a:cubicBezTo>
                <a:cubicBezTo>
                  <a:pt x="1125" y="36"/>
                  <a:pt x="1125" y="36"/>
                  <a:pt x="1125" y="36"/>
                </a:cubicBezTo>
                <a:cubicBezTo>
                  <a:pt x="1123" y="37"/>
                  <a:pt x="1120" y="38"/>
                  <a:pt x="1118" y="39"/>
                </a:cubicBezTo>
                <a:cubicBezTo>
                  <a:pt x="1118" y="38"/>
                  <a:pt x="1118" y="38"/>
                  <a:pt x="1118" y="38"/>
                </a:cubicBezTo>
                <a:cubicBezTo>
                  <a:pt x="1127" y="34"/>
                  <a:pt x="1137" y="32"/>
                  <a:pt x="1146" y="30"/>
                </a:cubicBezTo>
                <a:cubicBezTo>
                  <a:pt x="1147" y="30"/>
                  <a:pt x="1148" y="30"/>
                  <a:pt x="1149" y="30"/>
                </a:cubicBezTo>
                <a:cubicBezTo>
                  <a:pt x="1149" y="30"/>
                  <a:pt x="1149" y="30"/>
                  <a:pt x="1149" y="30"/>
                </a:cubicBezTo>
                <a:cubicBezTo>
                  <a:pt x="1152" y="30"/>
                  <a:pt x="1154" y="29"/>
                  <a:pt x="1156" y="29"/>
                </a:cubicBezTo>
                <a:cubicBezTo>
                  <a:pt x="1156" y="29"/>
                  <a:pt x="1156" y="29"/>
                  <a:pt x="1156" y="29"/>
                </a:cubicBezTo>
                <a:moveTo>
                  <a:pt x="1103" y="33"/>
                </a:moveTo>
                <a:cubicBezTo>
                  <a:pt x="1103" y="32"/>
                  <a:pt x="1103" y="32"/>
                  <a:pt x="1103" y="32"/>
                </a:cubicBezTo>
                <a:cubicBezTo>
                  <a:pt x="1106" y="31"/>
                  <a:pt x="1109" y="29"/>
                  <a:pt x="1112" y="28"/>
                </a:cubicBezTo>
                <a:cubicBezTo>
                  <a:pt x="1112" y="29"/>
                  <a:pt x="1112" y="29"/>
                  <a:pt x="1112" y="29"/>
                </a:cubicBezTo>
                <a:cubicBezTo>
                  <a:pt x="1111" y="30"/>
                  <a:pt x="1109" y="30"/>
                  <a:pt x="1108" y="31"/>
                </a:cubicBezTo>
                <a:cubicBezTo>
                  <a:pt x="1108" y="31"/>
                  <a:pt x="1108" y="31"/>
                  <a:pt x="1108" y="31"/>
                </a:cubicBezTo>
                <a:cubicBezTo>
                  <a:pt x="1108" y="31"/>
                  <a:pt x="1108" y="31"/>
                  <a:pt x="1108" y="31"/>
                </a:cubicBezTo>
                <a:cubicBezTo>
                  <a:pt x="1106" y="32"/>
                  <a:pt x="1105" y="33"/>
                  <a:pt x="1103" y="33"/>
                </a:cubicBezTo>
                <a:moveTo>
                  <a:pt x="1114" y="28"/>
                </a:moveTo>
                <a:cubicBezTo>
                  <a:pt x="1114" y="27"/>
                  <a:pt x="1114" y="27"/>
                  <a:pt x="1114" y="27"/>
                </a:cubicBezTo>
                <a:cubicBezTo>
                  <a:pt x="1114" y="27"/>
                  <a:pt x="1115" y="27"/>
                  <a:pt x="1116" y="26"/>
                </a:cubicBezTo>
                <a:cubicBezTo>
                  <a:pt x="1116" y="27"/>
                  <a:pt x="1116" y="27"/>
                  <a:pt x="1116" y="27"/>
                </a:cubicBezTo>
                <a:cubicBezTo>
                  <a:pt x="1115" y="28"/>
                  <a:pt x="1114" y="28"/>
                  <a:pt x="1114" y="28"/>
                </a:cubicBezTo>
                <a:moveTo>
                  <a:pt x="1202" y="39"/>
                </a:moveTo>
                <a:cubicBezTo>
                  <a:pt x="1202" y="38"/>
                  <a:pt x="1202" y="38"/>
                  <a:pt x="1202" y="38"/>
                </a:cubicBezTo>
                <a:cubicBezTo>
                  <a:pt x="1202" y="38"/>
                  <a:pt x="1202" y="38"/>
                  <a:pt x="1202" y="38"/>
                </a:cubicBezTo>
                <a:cubicBezTo>
                  <a:pt x="1202" y="38"/>
                  <a:pt x="1202" y="38"/>
                  <a:pt x="1202" y="38"/>
                </a:cubicBezTo>
                <a:cubicBezTo>
                  <a:pt x="1202" y="38"/>
                  <a:pt x="1202" y="38"/>
                  <a:pt x="1202" y="38"/>
                </a:cubicBezTo>
                <a:cubicBezTo>
                  <a:pt x="1204" y="36"/>
                  <a:pt x="1207" y="35"/>
                  <a:pt x="1209" y="32"/>
                </a:cubicBezTo>
                <a:cubicBezTo>
                  <a:pt x="1209" y="32"/>
                  <a:pt x="1209" y="32"/>
                  <a:pt x="1209" y="32"/>
                </a:cubicBezTo>
                <a:cubicBezTo>
                  <a:pt x="1208" y="31"/>
                  <a:pt x="1208" y="31"/>
                  <a:pt x="1208" y="31"/>
                </a:cubicBezTo>
                <a:cubicBezTo>
                  <a:pt x="1207" y="29"/>
                  <a:pt x="1204" y="28"/>
                  <a:pt x="1202" y="27"/>
                </a:cubicBezTo>
                <a:cubicBezTo>
                  <a:pt x="1202" y="25"/>
                  <a:pt x="1202" y="25"/>
                  <a:pt x="1202" y="25"/>
                </a:cubicBezTo>
                <a:cubicBezTo>
                  <a:pt x="1205" y="26"/>
                  <a:pt x="1208" y="28"/>
                  <a:pt x="1210" y="30"/>
                </a:cubicBezTo>
                <a:cubicBezTo>
                  <a:pt x="1210" y="35"/>
                  <a:pt x="1210" y="35"/>
                  <a:pt x="1210" y="35"/>
                </a:cubicBezTo>
                <a:cubicBezTo>
                  <a:pt x="1207" y="35"/>
                  <a:pt x="1204" y="37"/>
                  <a:pt x="1202" y="39"/>
                </a:cubicBezTo>
                <a:moveTo>
                  <a:pt x="1225" y="30"/>
                </a:moveTo>
                <a:cubicBezTo>
                  <a:pt x="1225" y="29"/>
                  <a:pt x="1224" y="28"/>
                  <a:pt x="1224" y="27"/>
                </a:cubicBezTo>
                <a:cubicBezTo>
                  <a:pt x="1224" y="24"/>
                  <a:pt x="1224" y="24"/>
                  <a:pt x="1224" y="24"/>
                </a:cubicBezTo>
                <a:cubicBezTo>
                  <a:pt x="1224" y="25"/>
                  <a:pt x="1225" y="25"/>
                  <a:pt x="1225" y="26"/>
                </a:cubicBezTo>
                <a:cubicBezTo>
                  <a:pt x="1225" y="30"/>
                  <a:pt x="1225" y="30"/>
                  <a:pt x="1225" y="30"/>
                </a:cubicBezTo>
                <a:moveTo>
                  <a:pt x="1236" y="30"/>
                </a:moveTo>
                <a:cubicBezTo>
                  <a:pt x="1236" y="28"/>
                  <a:pt x="1236" y="28"/>
                  <a:pt x="1236" y="28"/>
                </a:cubicBezTo>
                <a:cubicBezTo>
                  <a:pt x="1236" y="28"/>
                  <a:pt x="1236" y="28"/>
                  <a:pt x="1236" y="28"/>
                </a:cubicBezTo>
                <a:cubicBezTo>
                  <a:pt x="1239" y="27"/>
                  <a:pt x="1243" y="25"/>
                  <a:pt x="1246" y="23"/>
                </a:cubicBezTo>
                <a:cubicBezTo>
                  <a:pt x="1246" y="24"/>
                  <a:pt x="1246" y="24"/>
                  <a:pt x="1246" y="24"/>
                </a:cubicBezTo>
                <a:cubicBezTo>
                  <a:pt x="1244" y="25"/>
                  <a:pt x="1242" y="26"/>
                  <a:pt x="1240" y="27"/>
                </a:cubicBezTo>
                <a:cubicBezTo>
                  <a:pt x="1240" y="27"/>
                  <a:pt x="1240" y="27"/>
                  <a:pt x="1240" y="27"/>
                </a:cubicBezTo>
                <a:cubicBezTo>
                  <a:pt x="1240" y="27"/>
                  <a:pt x="1240" y="27"/>
                  <a:pt x="1240" y="27"/>
                </a:cubicBezTo>
                <a:cubicBezTo>
                  <a:pt x="1238" y="28"/>
                  <a:pt x="1237" y="29"/>
                  <a:pt x="1236" y="30"/>
                </a:cubicBezTo>
                <a:moveTo>
                  <a:pt x="1116" y="30"/>
                </a:moveTo>
                <a:cubicBezTo>
                  <a:pt x="1117" y="29"/>
                  <a:pt x="1117" y="29"/>
                  <a:pt x="1117" y="29"/>
                </a:cubicBezTo>
                <a:cubicBezTo>
                  <a:pt x="1118" y="29"/>
                  <a:pt x="1118" y="29"/>
                  <a:pt x="1118" y="29"/>
                </a:cubicBezTo>
                <a:cubicBezTo>
                  <a:pt x="1118" y="29"/>
                  <a:pt x="1118" y="29"/>
                  <a:pt x="1118" y="29"/>
                </a:cubicBezTo>
                <a:cubicBezTo>
                  <a:pt x="1130" y="24"/>
                  <a:pt x="1142" y="23"/>
                  <a:pt x="1155" y="23"/>
                </a:cubicBezTo>
                <a:cubicBezTo>
                  <a:pt x="1157" y="23"/>
                  <a:pt x="1158" y="23"/>
                  <a:pt x="1160" y="23"/>
                </a:cubicBezTo>
                <a:cubicBezTo>
                  <a:pt x="1160" y="23"/>
                  <a:pt x="1160" y="23"/>
                  <a:pt x="1160" y="23"/>
                </a:cubicBezTo>
                <a:cubicBezTo>
                  <a:pt x="1161" y="23"/>
                  <a:pt x="1161" y="23"/>
                  <a:pt x="1161" y="23"/>
                </a:cubicBezTo>
                <a:cubicBezTo>
                  <a:pt x="1161" y="23"/>
                  <a:pt x="1161" y="23"/>
                  <a:pt x="1161" y="23"/>
                </a:cubicBezTo>
                <a:cubicBezTo>
                  <a:pt x="1162" y="23"/>
                  <a:pt x="1162" y="23"/>
                  <a:pt x="1162" y="23"/>
                </a:cubicBezTo>
                <a:cubicBezTo>
                  <a:pt x="1162" y="23"/>
                  <a:pt x="1162" y="23"/>
                  <a:pt x="1162" y="23"/>
                </a:cubicBezTo>
                <a:cubicBezTo>
                  <a:pt x="1166" y="23"/>
                  <a:pt x="1170" y="23"/>
                  <a:pt x="1175" y="24"/>
                </a:cubicBezTo>
                <a:cubicBezTo>
                  <a:pt x="1175" y="24"/>
                  <a:pt x="1175" y="24"/>
                  <a:pt x="1175" y="24"/>
                </a:cubicBezTo>
                <a:cubicBezTo>
                  <a:pt x="1176" y="24"/>
                  <a:pt x="1176" y="24"/>
                  <a:pt x="1176" y="24"/>
                </a:cubicBezTo>
                <a:cubicBezTo>
                  <a:pt x="1177" y="24"/>
                  <a:pt x="1177" y="24"/>
                  <a:pt x="1177" y="24"/>
                </a:cubicBezTo>
                <a:cubicBezTo>
                  <a:pt x="1177" y="24"/>
                  <a:pt x="1177" y="24"/>
                  <a:pt x="1177" y="24"/>
                </a:cubicBezTo>
                <a:cubicBezTo>
                  <a:pt x="1180" y="24"/>
                  <a:pt x="1180" y="24"/>
                  <a:pt x="1180" y="24"/>
                </a:cubicBezTo>
                <a:cubicBezTo>
                  <a:pt x="1180" y="24"/>
                  <a:pt x="1180" y="24"/>
                  <a:pt x="1180" y="24"/>
                </a:cubicBezTo>
                <a:cubicBezTo>
                  <a:pt x="1181" y="24"/>
                  <a:pt x="1181" y="24"/>
                  <a:pt x="1181" y="24"/>
                </a:cubicBezTo>
                <a:cubicBezTo>
                  <a:pt x="1182" y="25"/>
                  <a:pt x="1182" y="25"/>
                  <a:pt x="1182" y="25"/>
                </a:cubicBezTo>
                <a:cubicBezTo>
                  <a:pt x="1182" y="25"/>
                  <a:pt x="1182" y="25"/>
                  <a:pt x="1182" y="25"/>
                </a:cubicBezTo>
                <a:cubicBezTo>
                  <a:pt x="1195" y="26"/>
                  <a:pt x="1195" y="26"/>
                  <a:pt x="1195" y="26"/>
                </a:cubicBezTo>
                <a:cubicBezTo>
                  <a:pt x="1197" y="27"/>
                  <a:pt x="1198" y="28"/>
                  <a:pt x="1200" y="28"/>
                </a:cubicBezTo>
                <a:cubicBezTo>
                  <a:pt x="1203" y="29"/>
                  <a:pt x="1205" y="30"/>
                  <a:pt x="1206" y="32"/>
                </a:cubicBezTo>
                <a:cubicBezTo>
                  <a:pt x="1205" y="34"/>
                  <a:pt x="1203" y="34"/>
                  <a:pt x="1201" y="36"/>
                </a:cubicBezTo>
                <a:cubicBezTo>
                  <a:pt x="1201" y="36"/>
                  <a:pt x="1201" y="36"/>
                  <a:pt x="1201" y="36"/>
                </a:cubicBezTo>
                <a:cubicBezTo>
                  <a:pt x="1200" y="36"/>
                  <a:pt x="1200" y="35"/>
                  <a:pt x="1199" y="35"/>
                </a:cubicBezTo>
                <a:cubicBezTo>
                  <a:pt x="1199" y="34"/>
                  <a:pt x="1198" y="33"/>
                  <a:pt x="1197" y="33"/>
                </a:cubicBezTo>
                <a:cubicBezTo>
                  <a:pt x="1192" y="32"/>
                  <a:pt x="1187" y="29"/>
                  <a:pt x="1181" y="28"/>
                </a:cubicBezTo>
                <a:cubicBezTo>
                  <a:pt x="1181" y="28"/>
                  <a:pt x="1181" y="28"/>
                  <a:pt x="1181" y="28"/>
                </a:cubicBezTo>
                <a:cubicBezTo>
                  <a:pt x="1181" y="28"/>
                  <a:pt x="1181" y="28"/>
                  <a:pt x="1181" y="28"/>
                </a:cubicBezTo>
                <a:cubicBezTo>
                  <a:pt x="1180" y="28"/>
                  <a:pt x="1180" y="28"/>
                  <a:pt x="1180" y="28"/>
                </a:cubicBezTo>
                <a:cubicBezTo>
                  <a:pt x="1180" y="28"/>
                  <a:pt x="1180" y="28"/>
                  <a:pt x="1180" y="28"/>
                </a:cubicBezTo>
                <a:cubicBezTo>
                  <a:pt x="1179" y="27"/>
                  <a:pt x="1177" y="27"/>
                  <a:pt x="1176" y="27"/>
                </a:cubicBezTo>
                <a:cubicBezTo>
                  <a:pt x="1175" y="27"/>
                  <a:pt x="1175" y="27"/>
                  <a:pt x="1174" y="27"/>
                </a:cubicBezTo>
                <a:cubicBezTo>
                  <a:pt x="1173" y="27"/>
                  <a:pt x="1173" y="27"/>
                  <a:pt x="1172" y="27"/>
                </a:cubicBezTo>
                <a:cubicBezTo>
                  <a:pt x="1171" y="27"/>
                  <a:pt x="1170" y="27"/>
                  <a:pt x="1169" y="27"/>
                </a:cubicBezTo>
                <a:cubicBezTo>
                  <a:pt x="1168" y="27"/>
                  <a:pt x="1167" y="27"/>
                  <a:pt x="1166" y="27"/>
                </a:cubicBezTo>
                <a:cubicBezTo>
                  <a:pt x="1165" y="27"/>
                  <a:pt x="1165" y="27"/>
                  <a:pt x="1165" y="27"/>
                </a:cubicBezTo>
                <a:cubicBezTo>
                  <a:pt x="1164" y="27"/>
                  <a:pt x="1164" y="27"/>
                  <a:pt x="1164" y="27"/>
                </a:cubicBezTo>
                <a:cubicBezTo>
                  <a:pt x="1164" y="27"/>
                  <a:pt x="1164" y="27"/>
                  <a:pt x="1164" y="27"/>
                </a:cubicBezTo>
                <a:cubicBezTo>
                  <a:pt x="1163" y="27"/>
                  <a:pt x="1163" y="27"/>
                  <a:pt x="1162" y="27"/>
                </a:cubicBezTo>
                <a:cubicBezTo>
                  <a:pt x="1162" y="27"/>
                  <a:pt x="1162" y="27"/>
                  <a:pt x="1162" y="27"/>
                </a:cubicBezTo>
                <a:cubicBezTo>
                  <a:pt x="1162" y="27"/>
                  <a:pt x="1162" y="27"/>
                  <a:pt x="1161" y="27"/>
                </a:cubicBezTo>
                <a:cubicBezTo>
                  <a:pt x="1160" y="27"/>
                  <a:pt x="1160" y="27"/>
                  <a:pt x="1160" y="27"/>
                </a:cubicBezTo>
                <a:cubicBezTo>
                  <a:pt x="1160" y="27"/>
                  <a:pt x="1160" y="27"/>
                  <a:pt x="1160" y="27"/>
                </a:cubicBezTo>
                <a:cubicBezTo>
                  <a:pt x="1159" y="27"/>
                  <a:pt x="1159" y="27"/>
                  <a:pt x="1158" y="27"/>
                </a:cubicBezTo>
                <a:cubicBezTo>
                  <a:pt x="1158" y="27"/>
                  <a:pt x="1158" y="27"/>
                  <a:pt x="1158" y="27"/>
                </a:cubicBezTo>
                <a:cubicBezTo>
                  <a:pt x="1158" y="27"/>
                  <a:pt x="1157" y="27"/>
                  <a:pt x="1156" y="27"/>
                </a:cubicBezTo>
                <a:cubicBezTo>
                  <a:pt x="1153" y="27"/>
                  <a:pt x="1151" y="28"/>
                  <a:pt x="1149" y="28"/>
                </a:cubicBezTo>
                <a:cubicBezTo>
                  <a:pt x="1149" y="28"/>
                  <a:pt x="1149" y="28"/>
                  <a:pt x="1149" y="28"/>
                </a:cubicBezTo>
                <a:cubicBezTo>
                  <a:pt x="1148" y="28"/>
                  <a:pt x="1148" y="28"/>
                  <a:pt x="1147" y="28"/>
                </a:cubicBezTo>
                <a:cubicBezTo>
                  <a:pt x="1147" y="28"/>
                  <a:pt x="1147" y="28"/>
                  <a:pt x="1147" y="28"/>
                </a:cubicBezTo>
                <a:cubicBezTo>
                  <a:pt x="1146" y="28"/>
                  <a:pt x="1146" y="28"/>
                  <a:pt x="1146" y="28"/>
                </a:cubicBezTo>
                <a:cubicBezTo>
                  <a:pt x="1136" y="30"/>
                  <a:pt x="1126" y="32"/>
                  <a:pt x="1116" y="36"/>
                </a:cubicBezTo>
                <a:cubicBezTo>
                  <a:pt x="1116" y="36"/>
                  <a:pt x="1116" y="36"/>
                  <a:pt x="1116" y="36"/>
                </a:cubicBezTo>
                <a:cubicBezTo>
                  <a:pt x="1115" y="36"/>
                  <a:pt x="1115" y="37"/>
                  <a:pt x="1114" y="37"/>
                </a:cubicBezTo>
                <a:cubicBezTo>
                  <a:pt x="1114" y="37"/>
                  <a:pt x="1114" y="37"/>
                  <a:pt x="1114" y="37"/>
                </a:cubicBezTo>
                <a:cubicBezTo>
                  <a:pt x="1112" y="38"/>
                  <a:pt x="1112" y="38"/>
                  <a:pt x="1112" y="38"/>
                </a:cubicBezTo>
                <a:cubicBezTo>
                  <a:pt x="1112" y="38"/>
                  <a:pt x="1112" y="38"/>
                  <a:pt x="1112" y="38"/>
                </a:cubicBezTo>
                <a:cubicBezTo>
                  <a:pt x="1112" y="38"/>
                  <a:pt x="1112" y="38"/>
                  <a:pt x="1112" y="38"/>
                </a:cubicBezTo>
                <a:cubicBezTo>
                  <a:pt x="1108" y="40"/>
                  <a:pt x="1105" y="42"/>
                  <a:pt x="1102" y="44"/>
                </a:cubicBezTo>
                <a:cubicBezTo>
                  <a:pt x="1100" y="45"/>
                  <a:pt x="1099" y="46"/>
                  <a:pt x="1097" y="47"/>
                </a:cubicBezTo>
                <a:cubicBezTo>
                  <a:pt x="1097" y="47"/>
                  <a:pt x="1097" y="47"/>
                  <a:pt x="1097" y="47"/>
                </a:cubicBezTo>
                <a:cubicBezTo>
                  <a:pt x="1096" y="46"/>
                  <a:pt x="1095" y="45"/>
                  <a:pt x="1093" y="43"/>
                </a:cubicBezTo>
                <a:cubicBezTo>
                  <a:pt x="1095" y="40"/>
                  <a:pt x="1098" y="38"/>
                  <a:pt x="1101" y="37"/>
                </a:cubicBezTo>
                <a:cubicBezTo>
                  <a:pt x="1101" y="37"/>
                  <a:pt x="1101" y="37"/>
                  <a:pt x="1101" y="37"/>
                </a:cubicBezTo>
                <a:cubicBezTo>
                  <a:pt x="1103" y="36"/>
                  <a:pt x="1103" y="36"/>
                  <a:pt x="1103" y="36"/>
                </a:cubicBezTo>
                <a:cubicBezTo>
                  <a:pt x="1103" y="36"/>
                  <a:pt x="1103" y="36"/>
                  <a:pt x="1103" y="36"/>
                </a:cubicBezTo>
                <a:cubicBezTo>
                  <a:pt x="1103" y="36"/>
                  <a:pt x="1103" y="36"/>
                  <a:pt x="1103" y="36"/>
                </a:cubicBezTo>
                <a:cubicBezTo>
                  <a:pt x="1105" y="35"/>
                  <a:pt x="1107" y="34"/>
                  <a:pt x="1109" y="33"/>
                </a:cubicBezTo>
                <a:cubicBezTo>
                  <a:pt x="1110" y="32"/>
                  <a:pt x="1111" y="32"/>
                  <a:pt x="1112" y="31"/>
                </a:cubicBezTo>
                <a:cubicBezTo>
                  <a:pt x="1112" y="32"/>
                  <a:pt x="1112" y="32"/>
                  <a:pt x="1112" y="32"/>
                </a:cubicBezTo>
                <a:cubicBezTo>
                  <a:pt x="1113" y="31"/>
                  <a:pt x="1113" y="31"/>
                  <a:pt x="1113" y="31"/>
                </a:cubicBezTo>
                <a:cubicBezTo>
                  <a:pt x="1114" y="30"/>
                  <a:pt x="1114" y="30"/>
                  <a:pt x="1114" y="30"/>
                </a:cubicBezTo>
                <a:cubicBezTo>
                  <a:pt x="1114" y="30"/>
                  <a:pt x="1114" y="30"/>
                  <a:pt x="1114" y="30"/>
                </a:cubicBezTo>
                <a:cubicBezTo>
                  <a:pt x="1114" y="30"/>
                  <a:pt x="1115" y="30"/>
                  <a:pt x="1116" y="29"/>
                </a:cubicBezTo>
                <a:cubicBezTo>
                  <a:pt x="1116" y="30"/>
                  <a:pt x="1116" y="30"/>
                  <a:pt x="1116" y="30"/>
                </a:cubicBezTo>
                <a:moveTo>
                  <a:pt x="1200" y="26"/>
                </a:moveTo>
                <a:cubicBezTo>
                  <a:pt x="1198" y="25"/>
                  <a:pt x="1197" y="25"/>
                  <a:pt x="1195" y="24"/>
                </a:cubicBezTo>
                <a:cubicBezTo>
                  <a:pt x="1195" y="24"/>
                  <a:pt x="1195" y="24"/>
                  <a:pt x="1195" y="24"/>
                </a:cubicBezTo>
                <a:cubicBezTo>
                  <a:pt x="1182" y="23"/>
                  <a:pt x="1182" y="23"/>
                  <a:pt x="1182" y="23"/>
                </a:cubicBezTo>
                <a:cubicBezTo>
                  <a:pt x="1182" y="21"/>
                  <a:pt x="1182" y="21"/>
                  <a:pt x="1182" y="21"/>
                </a:cubicBezTo>
                <a:cubicBezTo>
                  <a:pt x="1188" y="22"/>
                  <a:pt x="1194" y="22"/>
                  <a:pt x="1200" y="25"/>
                </a:cubicBezTo>
                <a:cubicBezTo>
                  <a:pt x="1200" y="26"/>
                  <a:pt x="1200" y="26"/>
                  <a:pt x="1200" y="26"/>
                </a:cubicBezTo>
                <a:moveTo>
                  <a:pt x="1180" y="22"/>
                </a:moveTo>
                <a:cubicBezTo>
                  <a:pt x="1177" y="22"/>
                  <a:pt x="1177" y="22"/>
                  <a:pt x="1177" y="22"/>
                </a:cubicBezTo>
                <a:cubicBezTo>
                  <a:pt x="1177" y="22"/>
                  <a:pt x="1177" y="22"/>
                  <a:pt x="1177" y="22"/>
                </a:cubicBezTo>
                <a:cubicBezTo>
                  <a:pt x="1177" y="20"/>
                  <a:pt x="1177" y="20"/>
                  <a:pt x="1177" y="20"/>
                </a:cubicBezTo>
                <a:cubicBezTo>
                  <a:pt x="1178" y="21"/>
                  <a:pt x="1179" y="21"/>
                  <a:pt x="1180" y="21"/>
                </a:cubicBezTo>
                <a:cubicBezTo>
                  <a:pt x="1180" y="22"/>
                  <a:pt x="1180" y="22"/>
                  <a:pt x="1180" y="22"/>
                </a:cubicBezTo>
                <a:moveTo>
                  <a:pt x="1222" y="25"/>
                </a:moveTo>
                <a:cubicBezTo>
                  <a:pt x="1221" y="24"/>
                  <a:pt x="1220" y="23"/>
                  <a:pt x="1219" y="22"/>
                </a:cubicBezTo>
                <a:cubicBezTo>
                  <a:pt x="1219" y="20"/>
                  <a:pt x="1219" y="20"/>
                  <a:pt x="1219" y="20"/>
                </a:cubicBezTo>
                <a:cubicBezTo>
                  <a:pt x="1220" y="21"/>
                  <a:pt x="1221" y="21"/>
                  <a:pt x="1222" y="22"/>
                </a:cubicBezTo>
                <a:cubicBezTo>
                  <a:pt x="1222" y="25"/>
                  <a:pt x="1222" y="25"/>
                  <a:pt x="1222" y="25"/>
                </a:cubicBezTo>
                <a:moveTo>
                  <a:pt x="1175" y="22"/>
                </a:moveTo>
                <a:cubicBezTo>
                  <a:pt x="1170" y="21"/>
                  <a:pt x="1166" y="21"/>
                  <a:pt x="1162" y="21"/>
                </a:cubicBezTo>
                <a:cubicBezTo>
                  <a:pt x="1162" y="20"/>
                  <a:pt x="1162" y="20"/>
                  <a:pt x="1162" y="20"/>
                </a:cubicBezTo>
                <a:cubicBezTo>
                  <a:pt x="1166" y="20"/>
                  <a:pt x="1170" y="20"/>
                  <a:pt x="1175" y="20"/>
                </a:cubicBezTo>
                <a:cubicBezTo>
                  <a:pt x="1175" y="22"/>
                  <a:pt x="1175" y="22"/>
                  <a:pt x="1175" y="22"/>
                </a:cubicBezTo>
                <a:moveTo>
                  <a:pt x="1118" y="27"/>
                </a:moveTo>
                <a:cubicBezTo>
                  <a:pt x="1118" y="25"/>
                  <a:pt x="1118" y="25"/>
                  <a:pt x="1118" y="25"/>
                </a:cubicBezTo>
                <a:cubicBezTo>
                  <a:pt x="1119" y="25"/>
                  <a:pt x="1120" y="25"/>
                  <a:pt x="1121" y="24"/>
                </a:cubicBezTo>
                <a:cubicBezTo>
                  <a:pt x="1121" y="24"/>
                  <a:pt x="1121" y="24"/>
                  <a:pt x="1121" y="24"/>
                </a:cubicBezTo>
                <a:cubicBezTo>
                  <a:pt x="1133" y="20"/>
                  <a:pt x="1147" y="20"/>
                  <a:pt x="1159" y="19"/>
                </a:cubicBezTo>
                <a:cubicBezTo>
                  <a:pt x="1159" y="19"/>
                  <a:pt x="1160" y="19"/>
                  <a:pt x="1160" y="19"/>
                </a:cubicBezTo>
                <a:cubicBezTo>
                  <a:pt x="1160" y="21"/>
                  <a:pt x="1160" y="21"/>
                  <a:pt x="1160" y="21"/>
                </a:cubicBezTo>
                <a:cubicBezTo>
                  <a:pt x="1158" y="21"/>
                  <a:pt x="1157" y="21"/>
                  <a:pt x="1155" y="21"/>
                </a:cubicBezTo>
                <a:cubicBezTo>
                  <a:pt x="1143" y="21"/>
                  <a:pt x="1130" y="22"/>
                  <a:pt x="1118" y="27"/>
                </a:cubicBezTo>
                <a:moveTo>
                  <a:pt x="1248" y="23"/>
                </a:moveTo>
                <a:cubicBezTo>
                  <a:pt x="1248" y="22"/>
                  <a:pt x="1248" y="22"/>
                  <a:pt x="1248" y="22"/>
                </a:cubicBezTo>
                <a:cubicBezTo>
                  <a:pt x="1254" y="20"/>
                  <a:pt x="1259" y="18"/>
                  <a:pt x="1265" y="16"/>
                </a:cubicBezTo>
                <a:cubicBezTo>
                  <a:pt x="1265" y="16"/>
                  <a:pt x="1265" y="16"/>
                  <a:pt x="1265" y="16"/>
                </a:cubicBezTo>
                <a:cubicBezTo>
                  <a:pt x="1259" y="18"/>
                  <a:pt x="1254" y="21"/>
                  <a:pt x="1248" y="23"/>
                </a:cubicBezTo>
                <a:moveTo>
                  <a:pt x="1217" y="20"/>
                </a:moveTo>
                <a:cubicBezTo>
                  <a:pt x="1216" y="19"/>
                  <a:pt x="1214" y="17"/>
                  <a:pt x="1212" y="16"/>
                </a:cubicBezTo>
                <a:cubicBezTo>
                  <a:pt x="1212" y="15"/>
                  <a:pt x="1212" y="15"/>
                  <a:pt x="1212" y="15"/>
                </a:cubicBezTo>
                <a:cubicBezTo>
                  <a:pt x="1214" y="16"/>
                  <a:pt x="1216" y="17"/>
                  <a:pt x="1217" y="18"/>
                </a:cubicBezTo>
                <a:cubicBezTo>
                  <a:pt x="1217" y="20"/>
                  <a:pt x="1217" y="20"/>
                  <a:pt x="1217" y="20"/>
                </a:cubicBezTo>
                <a:moveTo>
                  <a:pt x="1225" y="16"/>
                </a:moveTo>
                <a:cubicBezTo>
                  <a:pt x="1225" y="15"/>
                  <a:pt x="1224" y="15"/>
                  <a:pt x="1224" y="14"/>
                </a:cubicBezTo>
                <a:cubicBezTo>
                  <a:pt x="1224" y="13"/>
                  <a:pt x="1224" y="13"/>
                  <a:pt x="1224" y="13"/>
                </a:cubicBezTo>
                <a:cubicBezTo>
                  <a:pt x="1224" y="13"/>
                  <a:pt x="1225" y="13"/>
                  <a:pt x="1225" y="13"/>
                </a:cubicBezTo>
                <a:cubicBezTo>
                  <a:pt x="1225" y="16"/>
                  <a:pt x="1225" y="16"/>
                  <a:pt x="1225" y="16"/>
                </a:cubicBezTo>
                <a:moveTo>
                  <a:pt x="1276" y="13"/>
                </a:moveTo>
                <a:cubicBezTo>
                  <a:pt x="1280" y="12"/>
                  <a:pt x="1284" y="12"/>
                  <a:pt x="1289" y="12"/>
                </a:cubicBezTo>
                <a:cubicBezTo>
                  <a:pt x="1290" y="12"/>
                  <a:pt x="1290" y="12"/>
                  <a:pt x="1291" y="12"/>
                </a:cubicBezTo>
                <a:cubicBezTo>
                  <a:pt x="1291" y="12"/>
                  <a:pt x="1291" y="12"/>
                  <a:pt x="1291" y="12"/>
                </a:cubicBezTo>
                <a:cubicBezTo>
                  <a:pt x="1291" y="13"/>
                  <a:pt x="1291" y="13"/>
                  <a:pt x="1291" y="13"/>
                </a:cubicBezTo>
                <a:cubicBezTo>
                  <a:pt x="1291" y="13"/>
                  <a:pt x="1291" y="13"/>
                  <a:pt x="1290" y="13"/>
                </a:cubicBezTo>
                <a:cubicBezTo>
                  <a:pt x="1290" y="13"/>
                  <a:pt x="1290" y="13"/>
                  <a:pt x="1290" y="13"/>
                </a:cubicBezTo>
                <a:cubicBezTo>
                  <a:pt x="1290" y="13"/>
                  <a:pt x="1290" y="13"/>
                  <a:pt x="1289" y="13"/>
                </a:cubicBezTo>
                <a:cubicBezTo>
                  <a:pt x="1289" y="13"/>
                  <a:pt x="1288" y="12"/>
                  <a:pt x="1288" y="12"/>
                </a:cubicBezTo>
                <a:cubicBezTo>
                  <a:pt x="1287" y="12"/>
                  <a:pt x="1287" y="12"/>
                  <a:pt x="1287" y="12"/>
                </a:cubicBezTo>
                <a:cubicBezTo>
                  <a:pt x="1276" y="13"/>
                  <a:pt x="1276" y="13"/>
                  <a:pt x="1276" y="13"/>
                </a:cubicBezTo>
                <a:moveTo>
                  <a:pt x="1103" y="14"/>
                </a:moveTo>
                <a:cubicBezTo>
                  <a:pt x="1103" y="13"/>
                  <a:pt x="1103" y="13"/>
                  <a:pt x="1103" y="13"/>
                </a:cubicBezTo>
                <a:cubicBezTo>
                  <a:pt x="1106" y="12"/>
                  <a:pt x="1109" y="11"/>
                  <a:pt x="1112" y="10"/>
                </a:cubicBezTo>
                <a:cubicBezTo>
                  <a:pt x="1112" y="11"/>
                  <a:pt x="1112" y="11"/>
                  <a:pt x="1112" y="11"/>
                </a:cubicBezTo>
                <a:cubicBezTo>
                  <a:pt x="1109" y="12"/>
                  <a:pt x="1106" y="13"/>
                  <a:pt x="1103" y="14"/>
                </a:cubicBezTo>
                <a:moveTo>
                  <a:pt x="1210" y="15"/>
                </a:moveTo>
                <a:cubicBezTo>
                  <a:pt x="1210" y="14"/>
                  <a:pt x="1209" y="14"/>
                  <a:pt x="1208" y="13"/>
                </a:cubicBezTo>
                <a:cubicBezTo>
                  <a:pt x="1208" y="13"/>
                  <a:pt x="1208" y="13"/>
                  <a:pt x="1208" y="13"/>
                </a:cubicBezTo>
                <a:cubicBezTo>
                  <a:pt x="1204" y="11"/>
                  <a:pt x="1204" y="11"/>
                  <a:pt x="1204" y="11"/>
                </a:cubicBezTo>
                <a:cubicBezTo>
                  <a:pt x="1203" y="11"/>
                  <a:pt x="1202" y="11"/>
                  <a:pt x="1202" y="10"/>
                </a:cubicBezTo>
                <a:cubicBezTo>
                  <a:pt x="1202" y="9"/>
                  <a:pt x="1202" y="9"/>
                  <a:pt x="1202" y="9"/>
                </a:cubicBezTo>
                <a:cubicBezTo>
                  <a:pt x="1204" y="10"/>
                  <a:pt x="1207" y="11"/>
                  <a:pt x="1210" y="13"/>
                </a:cubicBezTo>
                <a:cubicBezTo>
                  <a:pt x="1210" y="13"/>
                  <a:pt x="1210" y="13"/>
                  <a:pt x="1210" y="13"/>
                </a:cubicBezTo>
                <a:cubicBezTo>
                  <a:pt x="1210" y="13"/>
                  <a:pt x="1210" y="13"/>
                  <a:pt x="1210" y="13"/>
                </a:cubicBezTo>
                <a:cubicBezTo>
                  <a:pt x="1210" y="13"/>
                  <a:pt x="1210" y="13"/>
                  <a:pt x="1210" y="13"/>
                </a:cubicBezTo>
                <a:cubicBezTo>
                  <a:pt x="1210" y="15"/>
                  <a:pt x="1210" y="15"/>
                  <a:pt x="1210" y="15"/>
                </a:cubicBezTo>
                <a:moveTo>
                  <a:pt x="1114" y="10"/>
                </a:moveTo>
                <a:cubicBezTo>
                  <a:pt x="1114" y="9"/>
                  <a:pt x="1114" y="9"/>
                  <a:pt x="1114" y="9"/>
                </a:cubicBezTo>
                <a:cubicBezTo>
                  <a:pt x="1114" y="9"/>
                  <a:pt x="1115" y="9"/>
                  <a:pt x="1116" y="9"/>
                </a:cubicBezTo>
                <a:cubicBezTo>
                  <a:pt x="1116" y="9"/>
                  <a:pt x="1116" y="9"/>
                  <a:pt x="1116" y="9"/>
                </a:cubicBezTo>
                <a:cubicBezTo>
                  <a:pt x="1115" y="10"/>
                  <a:pt x="1114" y="10"/>
                  <a:pt x="1114" y="10"/>
                </a:cubicBezTo>
                <a:moveTo>
                  <a:pt x="1230" y="32"/>
                </a:moveTo>
                <a:cubicBezTo>
                  <a:pt x="1230" y="32"/>
                  <a:pt x="1230" y="32"/>
                  <a:pt x="1230" y="32"/>
                </a:cubicBezTo>
                <a:cubicBezTo>
                  <a:pt x="1231" y="32"/>
                  <a:pt x="1232" y="31"/>
                  <a:pt x="1232" y="31"/>
                </a:cubicBezTo>
                <a:cubicBezTo>
                  <a:pt x="1232" y="30"/>
                  <a:pt x="1233" y="30"/>
                  <a:pt x="1233" y="29"/>
                </a:cubicBezTo>
                <a:cubicBezTo>
                  <a:pt x="1233" y="29"/>
                  <a:pt x="1233" y="29"/>
                  <a:pt x="1233" y="29"/>
                </a:cubicBezTo>
                <a:cubicBezTo>
                  <a:pt x="1233" y="29"/>
                  <a:pt x="1233" y="29"/>
                  <a:pt x="1233" y="29"/>
                </a:cubicBezTo>
                <a:cubicBezTo>
                  <a:pt x="1232" y="25"/>
                  <a:pt x="1230" y="22"/>
                  <a:pt x="1228" y="19"/>
                </a:cubicBezTo>
                <a:cubicBezTo>
                  <a:pt x="1228" y="19"/>
                  <a:pt x="1228" y="19"/>
                  <a:pt x="1228" y="19"/>
                </a:cubicBezTo>
                <a:cubicBezTo>
                  <a:pt x="1228" y="19"/>
                  <a:pt x="1228" y="19"/>
                  <a:pt x="1228" y="19"/>
                </a:cubicBezTo>
                <a:cubicBezTo>
                  <a:pt x="1228" y="18"/>
                  <a:pt x="1227" y="18"/>
                  <a:pt x="1227" y="18"/>
                </a:cubicBezTo>
                <a:cubicBezTo>
                  <a:pt x="1227" y="14"/>
                  <a:pt x="1227" y="14"/>
                  <a:pt x="1227" y="14"/>
                </a:cubicBezTo>
                <a:cubicBezTo>
                  <a:pt x="1227" y="14"/>
                  <a:pt x="1227" y="14"/>
                  <a:pt x="1227" y="14"/>
                </a:cubicBezTo>
                <a:cubicBezTo>
                  <a:pt x="1229" y="11"/>
                  <a:pt x="1232" y="10"/>
                  <a:pt x="1234" y="8"/>
                </a:cubicBezTo>
                <a:cubicBezTo>
                  <a:pt x="1234" y="9"/>
                  <a:pt x="1234" y="9"/>
                  <a:pt x="1234" y="9"/>
                </a:cubicBezTo>
                <a:cubicBezTo>
                  <a:pt x="1231" y="10"/>
                  <a:pt x="1229" y="13"/>
                  <a:pt x="1228" y="15"/>
                </a:cubicBezTo>
                <a:cubicBezTo>
                  <a:pt x="1228" y="16"/>
                  <a:pt x="1228" y="16"/>
                  <a:pt x="1228" y="16"/>
                </a:cubicBezTo>
                <a:cubicBezTo>
                  <a:pt x="1229" y="16"/>
                  <a:pt x="1229" y="16"/>
                  <a:pt x="1229" y="16"/>
                </a:cubicBezTo>
                <a:cubicBezTo>
                  <a:pt x="1231" y="19"/>
                  <a:pt x="1232" y="23"/>
                  <a:pt x="1234" y="26"/>
                </a:cubicBezTo>
                <a:cubicBezTo>
                  <a:pt x="1234" y="31"/>
                  <a:pt x="1234" y="31"/>
                  <a:pt x="1234" y="31"/>
                </a:cubicBezTo>
                <a:cubicBezTo>
                  <a:pt x="1232" y="32"/>
                  <a:pt x="1230" y="34"/>
                  <a:pt x="1228" y="35"/>
                </a:cubicBezTo>
                <a:cubicBezTo>
                  <a:pt x="1228" y="35"/>
                  <a:pt x="1228" y="35"/>
                  <a:pt x="1228" y="35"/>
                </a:cubicBezTo>
                <a:cubicBezTo>
                  <a:pt x="1227" y="34"/>
                  <a:pt x="1227" y="34"/>
                  <a:pt x="1227" y="34"/>
                </a:cubicBezTo>
                <a:cubicBezTo>
                  <a:pt x="1227" y="29"/>
                  <a:pt x="1227" y="29"/>
                  <a:pt x="1227" y="29"/>
                </a:cubicBezTo>
                <a:cubicBezTo>
                  <a:pt x="1227" y="29"/>
                  <a:pt x="1228" y="30"/>
                  <a:pt x="1228" y="31"/>
                </a:cubicBezTo>
                <a:cubicBezTo>
                  <a:pt x="1228" y="31"/>
                  <a:pt x="1228" y="31"/>
                  <a:pt x="1228" y="31"/>
                </a:cubicBezTo>
                <a:cubicBezTo>
                  <a:pt x="1228" y="31"/>
                  <a:pt x="1228" y="31"/>
                  <a:pt x="1228" y="31"/>
                </a:cubicBezTo>
                <a:cubicBezTo>
                  <a:pt x="1229" y="31"/>
                  <a:pt x="1229" y="32"/>
                  <a:pt x="1230" y="32"/>
                </a:cubicBezTo>
                <a:moveTo>
                  <a:pt x="1236" y="8"/>
                </a:moveTo>
                <a:cubicBezTo>
                  <a:pt x="1236" y="8"/>
                  <a:pt x="1236" y="8"/>
                  <a:pt x="1236" y="8"/>
                </a:cubicBezTo>
                <a:cubicBezTo>
                  <a:pt x="1238" y="7"/>
                  <a:pt x="1240" y="7"/>
                  <a:pt x="1243" y="7"/>
                </a:cubicBezTo>
                <a:cubicBezTo>
                  <a:pt x="1243" y="7"/>
                  <a:pt x="1243" y="7"/>
                  <a:pt x="1243" y="7"/>
                </a:cubicBezTo>
                <a:cubicBezTo>
                  <a:pt x="1243" y="7"/>
                  <a:pt x="1244" y="7"/>
                  <a:pt x="1245" y="7"/>
                </a:cubicBezTo>
                <a:cubicBezTo>
                  <a:pt x="1245" y="7"/>
                  <a:pt x="1246" y="8"/>
                  <a:pt x="1246" y="8"/>
                </a:cubicBezTo>
                <a:cubicBezTo>
                  <a:pt x="1246" y="9"/>
                  <a:pt x="1246" y="9"/>
                  <a:pt x="1246" y="9"/>
                </a:cubicBezTo>
                <a:cubicBezTo>
                  <a:pt x="1246" y="9"/>
                  <a:pt x="1246" y="9"/>
                  <a:pt x="1245" y="8"/>
                </a:cubicBezTo>
                <a:cubicBezTo>
                  <a:pt x="1244" y="8"/>
                  <a:pt x="1243" y="7"/>
                  <a:pt x="1241" y="7"/>
                </a:cubicBezTo>
                <a:cubicBezTo>
                  <a:pt x="1241" y="7"/>
                  <a:pt x="1241" y="7"/>
                  <a:pt x="1241" y="7"/>
                </a:cubicBezTo>
                <a:cubicBezTo>
                  <a:pt x="1241" y="7"/>
                  <a:pt x="1240" y="7"/>
                  <a:pt x="1240" y="7"/>
                </a:cubicBezTo>
                <a:cubicBezTo>
                  <a:pt x="1240" y="7"/>
                  <a:pt x="1240" y="7"/>
                  <a:pt x="1240" y="7"/>
                </a:cubicBezTo>
                <a:cubicBezTo>
                  <a:pt x="1240" y="7"/>
                  <a:pt x="1240" y="7"/>
                  <a:pt x="1240" y="7"/>
                </a:cubicBezTo>
                <a:cubicBezTo>
                  <a:pt x="1238" y="7"/>
                  <a:pt x="1237" y="8"/>
                  <a:pt x="1236" y="8"/>
                </a:cubicBezTo>
                <a:moveTo>
                  <a:pt x="1217" y="10"/>
                </a:moveTo>
                <a:cubicBezTo>
                  <a:pt x="1216" y="9"/>
                  <a:pt x="1214" y="8"/>
                  <a:pt x="1212" y="7"/>
                </a:cubicBezTo>
                <a:cubicBezTo>
                  <a:pt x="1212" y="5"/>
                  <a:pt x="1212" y="5"/>
                  <a:pt x="1212" y="5"/>
                </a:cubicBezTo>
                <a:cubicBezTo>
                  <a:pt x="1214" y="6"/>
                  <a:pt x="1215" y="6"/>
                  <a:pt x="1216" y="7"/>
                </a:cubicBezTo>
                <a:cubicBezTo>
                  <a:pt x="1217" y="7"/>
                  <a:pt x="1217" y="7"/>
                  <a:pt x="1217" y="7"/>
                </a:cubicBezTo>
                <a:cubicBezTo>
                  <a:pt x="1217" y="10"/>
                  <a:pt x="1217" y="10"/>
                  <a:pt x="1217" y="10"/>
                </a:cubicBezTo>
                <a:moveTo>
                  <a:pt x="1160" y="6"/>
                </a:moveTo>
                <a:cubicBezTo>
                  <a:pt x="1161" y="5"/>
                  <a:pt x="1161" y="5"/>
                  <a:pt x="1161" y="5"/>
                </a:cubicBezTo>
                <a:cubicBezTo>
                  <a:pt x="1162" y="5"/>
                  <a:pt x="1162" y="5"/>
                  <a:pt x="1162" y="5"/>
                </a:cubicBezTo>
                <a:cubicBezTo>
                  <a:pt x="1162" y="5"/>
                  <a:pt x="1162" y="5"/>
                  <a:pt x="1162" y="5"/>
                </a:cubicBezTo>
                <a:cubicBezTo>
                  <a:pt x="1163" y="5"/>
                  <a:pt x="1164" y="5"/>
                  <a:pt x="1165" y="4"/>
                </a:cubicBezTo>
                <a:cubicBezTo>
                  <a:pt x="1175" y="6"/>
                  <a:pt x="1175" y="6"/>
                  <a:pt x="1175" y="6"/>
                </a:cubicBezTo>
                <a:cubicBezTo>
                  <a:pt x="1175" y="6"/>
                  <a:pt x="1175" y="6"/>
                  <a:pt x="1175" y="6"/>
                </a:cubicBezTo>
                <a:cubicBezTo>
                  <a:pt x="1176" y="6"/>
                  <a:pt x="1176" y="6"/>
                  <a:pt x="1176" y="6"/>
                </a:cubicBezTo>
                <a:cubicBezTo>
                  <a:pt x="1177" y="6"/>
                  <a:pt x="1177" y="6"/>
                  <a:pt x="1177" y="6"/>
                </a:cubicBezTo>
                <a:cubicBezTo>
                  <a:pt x="1177" y="6"/>
                  <a:pt x="1177" y="6"/>
                  <a:pt x="1177" y="6"/>
                </a:cubicBezTo>
                <a:cubicBezTo>
                  <a:pt x="1180" y="6"/>
                  <a:pt x="1180" y="6"/>
                  <a:pt x="1180" y="6"/>
                </a:cubicBezTo>
                <a:cubicBezTo>
                  <a:pt x="1180" y="6"/>
                  <a:pt x="1180" y="6"/>
                  <a:pt x="1180" y="6"/>
                </a:cubicBezTo>
                <a:cubicBezTo>
                  <a:pt x="1181" y="6"/>
                  <a:pt x="1181" y="6"/>
                  <a:pt x="1181" y="6"/>
                </a:cubicBezTo>
                <a:cubicBezTo>
                  <a:pt x="1182" y="6"/>
                  <a:pt x="1182" y="6"/>
                  <a:pt x="1182" y="6"/>
                </a:cubicBezTo>
                <a:cubicBezTo>
                  <a:pt x="1182" y="6"/>
                  <a:pt x="1182" y="6"/>
                  <a:pt x="1182" y="6"/>
                </a:cubicBezTo>
                <a:cubicBezTo>
                  <a:pt x="1188" y="7"/>
                  <a:pt x="1194" y="10"/>
                  <a:pt x="1200" y="12"/>
                </a:cubicBezTo>
                <a:cubicBezTo>
                  <a:pt x="1200" y="12"/>
                  <a:pt x="1200" y="12"/>
                  <a:pt x="1200" y="12"/>
                </a:cubicBezTo>
                <a:cubicBezTo>
                  <a:pt x="1200" y="12"/>
                  <a:pt x="1200" y="12"/>
                  <a:pt x="1200" y="12"/>
                </a:cubicBezTo>
                <a:cubicBezTo>
                  <a:pt x="1202" y="13"/>
                  <a:pt x="1202" y="13"/>
                  <a:pt x="1202" y="13"/>
                </a:cubicBezTo>
                <a:cubicBezTo>
                  <a:pt x="1202" y="13"/>
                  <a:pt x="1202" y="13"/>
                  <a:pt x="1202" y="13"/>
                </a:cubicBezTo>
                <a:cubicBezTo>
                  <a:pt x="1202" y="13"/>
                  <a:pt x="1202" y="13"/>
                  <a:pt x="1203" y="13"/>
                </a:cubicBezTo>
                <a:cubicBezTo>
                  <a:pt x="1203" y="13"/>
                  <a:pt x="1203" y="13"/>
                  <a:pt x="1203" y="13"/>
                </a:cubicBezTo>
                <a:cubicBezTo>
                  <a:pt x="1207" y="15"/>
                  <a:pt x="1207" y="15"/>
                  <a:pt x="1207" y="15"/>
                </a:cubicBezTo>
                <a:cubicBezTo>
                  <a:pt x="1208" y="16"/>
                  <a:pt x="1209" y="17"/>
                  <a:pt x="1211" y="18"/>
                </a:cubicBezTo>
                <a:cubicBezTo>
                  <a:pt x="1213" y="19"/>
                  <a:pt x="1215" y="21"/>
                  <a:pt x="1217" y="23"/>
                </a:cubicBezTo>
                <a:cubicBezTo>
                  <a:pt x="1218" y="23"/>
                  <a:pt x="1218" y="23"/>
                  <a:pt x="1218" y="23"/>
                </a:cubicBezTo>
                <a:cubicBezTo>
                  <a:pt x="1219" y="25"/>
                  <a:pt x="1221" y="26"/>
                  <a:pt x="1222" y="28"/>
                </a:cubicBezTo>
                <a:cubicBezTo>
                  <a:pt x="1222" y="28"/>
                  <a:pt x="1222" y="28"/>
                  <a:pt x="1222" y="28"/>
                </a:cubicBezTo>
                <a:cubicBezTo>
                  <a:pt x="1222" y="28"/>
                  <a:pt x="1222" y="28"/>
                  <a:pt x="1222" y="28"/>
                </a:cubicBezTo>
                <a:cubicBezTo>
                  <a:pt x="1223" y="30"/>
                  <a:pt x="1223" y="30"/>
                  <a:pt x="1223" y="30"/>
                </a:cubicBezTo>
                <a:cubicBezTo>
                  <a:pt x="1223" y="31"/>
                  <a:pt x="1224" y="32"/>
                  <a:pt x="1224" y="33"/>
                </a:cubicBezTo>
                <a:cubicBezTo>
                  <a:pt x="1224" y="33"/>
                  <a:pt x="1224" y="33"/>
                  <a:pt x="1224" y="33"/>
                </a:cubicBezTo>
                <a:cubicBezTo>
                  <a:pt x="1224" y="33"/>
                  <a:pt x="1224" y="33"/>
                  <a:pt x="1224" y="33"/>
                </a:cubicBezTo>
                <a:cubicBezTo>
                  <a:pt x="1223" y="33"/>
                  <a:pt x="1223" y="33"/>
                  <a:pt x="1223" y="33"/>
                </a:cubicBezTo>
                <a:cubicBezTo>
                  <a:pt x="1222" y="32"/>
                  <a:pt x="1222" y="32"/>
                  <a:pt x="1222" y="32"/>
                </a:cubicBezTo>
                <a:cubicBezTo>
                  <a:pt x="1222" y="32"/>
                  <a:pt x="1222" y="32"/>
                  <a:pt x="1222" y="32"/>
                </a:cubicBezTo>
                <a:cubicBezTo>
                  <a:pt x="1221" y="32"/>
                  <a:pt x="1220" y="32"/>
                  <a:pt x="1219" y="31"/>
                </a:cubicBezTo>
                <a:cubicBezTo>
                  <a:pt x="1219" y="31"/>
                  <a:pt x="1219" y="31"/>
                  <a:pt x="1219" y="31"/>
                </a:cubicBezTo>
                <a:cubicBezTo>
                  <a:pt x="1218" y="31"/>
                  <a:pt x="1218" y="31"/>
                  <a:pt x="1218" y="31"/>
                </a:cubicBezTo>
                <a:cubicBezTo>
                  <a:pt x="1218" y="31"/>
                  <a:pt x="1218" y="31"/>
                  <a:pt x="1218" y="31"/>
                </a:cubicBezTo>
                <a:cubicBezTo>
                  <a:pt x="1217" y="31"/>
                  <a:pt x="1217" y="31"/>
                  <a:pt x="1217" y="31"/>
                </a:cubicBezTo>
                <a:cubicBezTo>
                  <a:pt x="1217" y="31"/>
                  <a:pt x="1217" y="31"/>
                  <a:pt x="1217" y="31"/>
                </a:cubicBezTo>
                <a:cubicBezTo>
                  <a:pt x="1216" y="31"/>
                  <a:pt x="1215" y="31"/>
                  <a:pt x="1214" y="30"/>
                </a:cubicBezTo>
                <a:cubicBezTo>
                  <a:pt x="1213" y="30"/>
                  <a:pt x="1213" y="30"/>
                  <a:pt x="1212" y="29"/>
                </a:cubicBezTo>
                <a:cubicBezTo>
                  <a:pt x="1212" y="29"/>
                  <a:pt x="1212" y="29"/>
                  <a:pt x="1212" y="29"/>
                </a:cubicBezTo>
                <a:cubicBezTo>
                  <a:pt x="1212" y="29"/>
                  <a:pt x="1212" y="29"/>
                  <a:pt x="1212" y="29"/>
                </a:cubicBezTo>
                <a:cubicBezTo>
                  <a:pt x="1210" y="27"/>
                  <a:pt x="1210" y="27"/>
                  <a:pt x="1210" y="27"/>
                </a:cubicBezTo>
                <a:cubicBezTo>
                  <a:pt x="1210" y="28"/>
                  <a:pt x="1210" y="28"/>
                  <a:pt x="1210" y="28"/>
                </a:cubicBezTo>
                <a:cubicBezTo>
                  <a:pt x="1207" y="26"/>
                  <a:pt x="1204" y="24"/>
                  <a:pt x="1201" y="23"/>
                </a:cubicBezTo>
                <a:cubicBezTo>
                  <a:pt x="1195" y="21"/>
                  <a:pt x="1189" y="20"/>
                  <a:pt x="1182" y="19"/>
                </a:cubicBezTo>
                <a:cubicBezTo>
                  <a:pt x="1182" y="19"/>
                  <a:pt x="1182" y="19"/>
                  <a:pt x="1182" y="19"/>
                </a:cubicBezTo>
                <a:cubicBezTo>
                  <a:pt x="1181" y="19"/>
                  <a:pt x="1181" y="19"/>
                  <a:pt x="1181" y="19"/>
                </a:cubicBezTo>
                <a:cubicBezTo>
                  <a:pt x="1180" y="19"/>
                  <a:pt x="1180" y="19"/>
                  <a:pt x="1180" y="19"/>
                </a:cubicBezTo>
                <a:cubicBezTo>
                  <a:pt x="1180" y="19"/>
                  <a:pt x="1180" y="19"/>
                  <a:pt x="1180" y="19"/>
                </a:cubicBezTo>
                <a:cubicBezTo>
                  <a:pt x="1179" y="19"/>
                  <a:pt x="1178" y="19"/>
                  <a:pt x="1177" y="18"/>
                </a:cubicBezTo>
                <a:cubicBezTo>
                  <a:pt x="1177" y="18"/>
                  <a:pt x="1177" y="18"/>
                  <a:pt x="1177" y="18"/>
                </a:cubicBezTo>
                <a:cubicBezTo>
                  <a:pt x="1176" y="18"/>
                  <a:pt x="1176" y="18"/>
                  <a:pt x="1176" y="18"/>
                </a:cubicBezTo>
                <a:cubicBezTo>
                  <a:pt x="1175" y="18"/>
                  <a:pt x="1175" y="18"/>
                  <a:pt x="1175" y="18"/>
                </a:cubicBezTo>
                <a:cubicBezTo>
                  <a:pt x="1175" y="18"/>
                  <a:pt x="1175" y="18"/>
                  <a:pt x="1175" y="18"/>
                </a:cubicBezTo>
                <a:cubicBezTo>
                  <a:pt x="1170" y="18"/>
                  <a:pt x="1166" y="18"/>
                  <a:pt x="1162" y="18"/>
                </a:cubicBezTo>
                <a:cubicBezTo>
                  <a:pt x="1162" y="17"/>
                  <a:pt x="1162" y="17"/>
                  <a:pt x="1162" y="17"/>
                </a:cubicBezTo>
                <a:cubicBezTo>
                  <a:pt x="1161" y="17"/>
                  <a:pt x="1161" y="17"/>
                  <a:pt x="1161" y="17"/>
                </a:cubicBezTo>
                <a:cubicBezTo>
                  <a:pt x="1160" y="17"/>
                  <a:pt x="1160" y="17"/>
                  <a:pt x="1160" y="17"/>
                </a:cubicBezTo>
                <a:cubicBezTo>
                  <a:pt x="1160" y="17"/>
                  <a:pt x="1160" y="17"/>
                  <a:pt x="1160" y="17"/>
                </a:cubicBezTo>
                <a:cubicBezTo>
                  <a:pt x="1160" y="17"/>
                  <a:pt x="1159" y="17"/>
                  <a:pt x="1159" y="17"/>
                </a:cubicBezTo>
                <a:cubicBezTo>
                  <a:pt x="1159" y="17"/>
                  <a:pt x="1159" y="17"/>
                  <a:pt x="1159" y="17"/>
                </a:cubicBezTo>
                <a:cubicBezTo>
                  <a:pt x="1159" y="17"/>
                  <a:pt x="1159" y="17"/>
                  <a:pt x="1159" y="17"/>
                </a:cubicBezTo>
                <a:cubicBezTo>
                  <a:pt x="1147" y="18"/>
                  <a:pt x="1132" y="18"/>
                  <a:pt x="1120" y="23"/>
                </a:cubicBezTo>
                <a:cubicBezTo>
                  <a:pt x="1119" y="23"/>
                  <a:pt x="1118" y="23"/>
                  <a:pt x="1116" y="24"/>
                </a:cubicBezTo>
                <a:cubicBezTo>
                  <a:pt x="1116" y="24"/>
                  <a:pt x="1116" y="24"/>
                  <a:pt x="1116" y="24"/>
                </a:cubicBezTo>
                <a:cubicBezTo>
                  <a:pt x="1116" y="24"/>
                  <a:pt x="1116" y="24"/>
                  <a:pt x="1116" y="24"/>
                </a:cubicBezTo>
                <a:cubicBezTo>
                  <a:pt x="1115" y="24"/>
                  <a:pt x="1114" y="25"/>
                  <a:pt x="1114" y="25"/>
                </a:cubicBezTo>
                <a:cubicBezTo>
                  <a:pt x="1114" y="25"/>
                  <a:pt x="1114" y="25"/>
                  <a:pt x="1114" y="25"/>
                </a:cubicBezTo>
                <a:cubicBezTo>
                  <a:pt x="1112" y="25"/>
                  <a:pt x="1112" y="25"/>
                  <a:pt x="1112" y="25"/>
                </a:cubicBezTo>
                <a:cubicBezTo>
                  <a:pt x="1112" y="26"/>
                  <a:pt x="1112" y="26"/>
                  <a:pt x="1112" y="26"/>
                </a:cubicBezTo>
                <a:cubicBezTo>
                  <a:pt x="1112" y="26"/>
                  <a:pt x="1112" y="26"/>
                  <a:pt x="1112" y="26"/>
                </a:cubicBezTo>
                <a:cubicBezTo>
                  <a:pt x="1109" y="27"/>
                  <a:pt x="1106" y="28"/>
                  <a:pt x="1103" y="30"/>
                </a:cubicBezTo>
                <a:cubicBezTo>
                  <a:pt x="1103" y="30"/>
                  <a:pt x="1103" y="30"/>
                  <a:pt x="1103" y="30"/>
                </a:cubicBezTo>
                <a:cubicBezTo>
                  <a:pt x="1102" y="31"/>
                  <a:pt x="1102" y="31"/>
                  <a:pt x="1102" y="31"/>
                </a:cubicBezTo>
                <a:cubicBezTo>
                  <a:pt x="1101" y="31"/>
                  <a:pt x="1101" y="31"/>
                  <a:pt x="1101" y="31"/>
                </a:cubicBezTo>
                <a:cubicBezTo>
                  <a:pt x="1101" y="31"/>
                  <a:pt x="1101" y="31"/>
                  <a:pt x="1101" y="31"/>
                </a:cubicBezTo>
                <a:cubicBezTo>
                  <a:pt x="1099" y="32"/>
                  <a:pt x="1097" y="34"/>
                  <a:pt x="1094" y="35"/>
                </a:cubicBezTo>
                <a:cubicBezTo>
                  <a:pt x="1093" y="36"/>
                  <a:pt x="1092" y="37"/>
                  <a:pt x="1092" y="38"/>
                </a:cubicBezTo>
                <a:cubicBezTo>
                  <a:pt x="1091" y="38"/>
                  <a:pt x="1091" y="38"/>
                  <a:pt x="1091" y="39"/>
                </a:cubicBezTo>
                <a:cubicBezTo>
                  <a:pt x="1090" y="39"/>
                  <a:pt x="1090" y="39"/>
                  <a:pt x="1090" y="39"/>
                </a:cubicBezTo>
                <a:cubicBezTo>
                  <a:pt x="1090" y="39"/>
                  <a:pt x="1089" y="39"/>
                  <a:pt x="1089" y="39"/>
                </a:cubicBezTo>
                <a:cubicBezTo>
                  <a:pt x="1088" y="37"/>
                  <a:pt x="1086" y="36"/>
                  <a:pt x="1084" y="35"/>
                </a:cubicBezTo>
                <a:cubicBezTo>
                  <a:pt x="1083" y="34"/>
                  <a:pt x="1083" y="34"/>
                  <a:pt x="1082" y="33"/>
                </a:cubicBezTo>
                <a:cubicBezTo>
                  <a:pt x="1082" y="33"/>
                  <a:pt x="1081" y="33"/>
                  <a:pt x="1081" y="32"/>
                </a:cubicBezTo>
                <a:cubicBezTo>
                  <a:pt x="1081" y="32"/>
                  <a:pt x="1082" y="31"/>
                  <a:pt x="1082" y="31"/>
                </a:cubicBezTo>
                <a:cubicBezTo>
                  <a:pt x="1088" y="25"/>
                  <a:pt x="1095" y="21"/>
                  <a:pt x="1103" y="17"/>
                </a:cubicBezTo>
                <a:cubicBezTo>
                  <a:pt x="1106" y="15"/>
                  <a:pt x="1109" y="14"/>
                  <a:pt x="1112" y="13"/>
                </a:cubicBezTo>
                <a:cubicBezTo>
                  <a:pt x="1112" y="14"/>
                  <a:pt x="1112" y="14"/>
                  <a:pt x="1112" y="14"/>
                </a:cubicBezTo>
                <a:cubicBezTo>
                  <a:pt x="1113" y="13"/>
                  <a:pt x="1113" y="13"/>
                  <a:pt x="1113" y="13"/>
                </a:cubicBezTo>
                <a:cubicBezTo>
                  <a:pt x="1114" y="13"/>
                  <a:pt x="1114" y="13"/>
                  <a:pt x="1114" y="13"/>
                </a:cubicBezTo>
                <a:cubicBezTo>
                  <a:pt x="1114" y="12"/>
                  <a:pt x="1114" y="12"/>
                  <a:pt x="1114" y="12"/>
                </a:cubicBezTo>
                <a:cubicBezTo>
                  <a:pt x="1115" y="12"/>
                  <a:pt x="1116" y="11"/>
                  <a:pt x="1117" y="11"/>
                </a:cubicBezTo>
                <a:cubicBezTo>
                  <a:pt x="1117" y="11"/>
                  <a:pt x="1117" y="11"/>
                  <a:pt x="1117" y="11"/>
                </a:cubicBezTo>
                <a:cubicBezTo>
                  <a:pt x="1125" y="9"/>
                  <a:pt x="1133" y="7"/>
                  <a:pt x="1141" y="6"/>
                </a:cubicBezTo>
                <a:cubicBezTo>
                  <a:pt x="1144" y="6"/>
                  <a:pt x="1147" y="6"/>
                  <a:pt x="1151" y="6"/>
                </a:cubicBezTo>
                <a:cubicBezTo>
                  <a:pt x="1154" y="6"/>
                  <a:pt x="1157" y="6"/>
                  <a:pt x="1160" y="5"/>
                </a:cubicBezTo>
                <a:cubicBezTo>
                  <a:pt x="1160" y="6"/>
                  <a:pt x="1160" y="6"/>
                  <a:pt x="1160" y="6"/>
                </a:cubicBezTo>
                <a:moveTo>
                  <a:pt x="1200" y="10"/>
                </a:moveTo>
                <a:cubicBezTo>
                  <a:pt x="1194" y="8"/>
                  <a:pt x="1189" y="5"/>
                  <a:pt x="1182" y="4"/>
                </a:cubicBezTo>
                <a:cubicBezTo>
                  <a:pt x="1182" y="4"/>
                  <a:pt x="1182" y="4"/>
                  <a:pt x="1182" y="4"/>
                </a:cubicBezTo>
                <a:cubicBezTo>
                  <a:pt x="1182" y="3"/>
                  <a:pt x="1182" y="3"/>
                  <a:pt x="1182" y="3"/>
                </a:cubicBezTo>
                <a:cubicBezTo>
                  <a:pt x="1186" y="4"/>
                  <a:pt x="1189" y="5"/>
                  <a:pt x="1193" y="6"/>
                </a:cubicBezTo>
                <a:cubicBezTo>
                  <a:pt x="1195" y="7"/>
                  <a:pt x="1197" y="8"/>
                  <a:pt x="1200" y="8"/>
                </a:cubicBezTo>
                <a:cubicBezTo>
                  <a:pt x="1200" y="10"/>
                  <a:pt x="1200" y="10"/>
                  <a:pt x="1200" y="10"/>
                </a:cubicBezTo>
                <a:moveTo>
                  <a:pt x="1180" y="4"/>
                </a:moveTo>
                <a:cubicBezTo>
                  <a:pt x="1177" y="4"/>
                  <a:pt x="1177" y="4"/>
                  <a:pt x="1177" y="4"/>
                </a:cubicBezTo>
                <a:cubicBezTo>
                  <a:pt x="1177" y="3"/>
                  <a:pt x="1177" y="3"/>
                  <a:pt x="1177" y="3"/>
                </a:cubicBezTo>
                <a:cubicBezTo>
                  <a:pt x="1178" y="3"/>
                  <a:pt x="1179" y="3"/>
                  <a:pt x="1180" y="3"/>
                </a:cubicBezTo>
                <a:cubicBezTo>
                  <a:pt x="1180" y="4"/>
                  <a:pt x="1180" y="4"/>
                  <a:pt x="1180" y="4"/>
                </a:cubicBezTo>
                <a:moveTo>
                  <a:pt x="1118" y="9"/>
                </a:moveTo>
                <a:cubicBezTo>
                  <a:pt x="1118" y="8"/>
                  <a:pt x="1118" y="8"/>
                  <a:pt x="1118" y="8"/>
                </a:cubicBezTo>
                <a:cubicBezTo>
                  <a:pt x="1129" y="4"/>
                  <a:pt x="1141" y="3"/>
                  <a:pt x="1154" y="2"/>
                </a:cubicBezTo>
                <a:cubicBezTo>
                  <a:pt x="1154" y="2"/>
                  <a:pt x="1154" y="2"/>
                  <a:pt x="1154" y="2"/>
                </a:cubicBezTo>
                <a:cubicBezTo>
                  <a:pt x="1154" y="2"/>
                  <a:pt x="1154" y="2"/>
                  <a:pt x="1154" y="2"/>
                </a:cubicBezTo>
                <a:cubicBezTo>
                  <a:pt x="1155" y="2"/>
                  <a:pt x="1155" y="2"/>
                  <a:pt x="1156" y="2"/>
                </a:cubicBezTo>
                <a:cubicBezTo>
                  <a:pt x="1156" y="2"/>
                  <a:pt x="1156" y="2"/>
                  <a:pt x="1156" y="2"/>
                </a:cubicBezTo>
                <a:cubicBezTo>
                  <a:pt x="1156" y="2"/>
                  <a:pt x="1156" y="2"/>
                  <a:pt x="1156" y="2"/>
                </a:cubicBezTo>
                <a:cubicBezTo>
                  <a:pt x="1157" y="2"/>
                  <a:pt x="1158" y="2"/>
                  <a:pt x="1160" y="2"/>
                </a:cubicBezTo>
                <a:cubicBezTo>
                  <a:pt x="1160" y="3"/>
                  <a:pt x="1160" y="3"/>
                  <a:pt x="1160" y="3"/>
                </a:cubicBezTo>
                <a:cubicBezTo>
                  <a:pt x="1157" y="4"/>
                  <a:pt x="1154" y="4"/>
                  <a:pt x="1151" y="4"/>
                </a:cubicBezTo>
                <a:cubicBezTo>
                  <a:pt x="1147" y="4"/>
                  <a:pt x="1144" y="4"/>
                  <a:pt x="1141" y="4"/>
                </a:cubicBezTo>
                <a:cubicBezTo>
                  <a:pt x="1141" y="4"/>
                  <a:pt x="1141" y="4"/>
                  <a:pt x="1141" y="4"/>
                </a:cubicBezTo>
                <a:cubicBezTo>
                  <a:pt x="1141" y="4"/>
                  <a:pt x="1141" y="4"/>
                  <a:pt x="1141" y="4"/>
                </a:cubicBezTo>
                <a:cubicBezTo>
                  <a:pt x="1133" y="5"/>
                  <a:pt x="1125" y="6"/>
                  <a:pt x="1118" y="9"/>
                </a:cubicBezTo>
                <a:moveTo>
                  <a:pt x="1162" y="3"/>
                </a:moveTo>
                <a:cubicBezTo>
                  <a:pt x="1162" y="2"/>
                  <a:pt x="1162" y="2"/>
                  <a:pt x="1162" y="2"/>
                </a:cubicBezTo>
                <a:cubicBezTo>
                  <a:pt x="1163" y="2"/>
                  <a:pt x="1164" y="2"/>
                  <a:pt x="1165" y="2"/>
                </a:cubicBezTo>
                <a:cubicBezTo>
                  <a:pt x="1168" y="2"/>
                  <a:pt x="1171" y="2"/>
                  <a:pt x="1175" y="2"/>
                </a:cubicBezTo>
                <a:cubicBezTo>
                  <a:pt x="1175" y="4"/>
                  <a:pt x="1175" y="4"/>
                  <a:pt x="1175" y="4"/>
                </a:cubicBezTo>
                <a:cubicBezTo>
                  <a:pt x="1165" y="2"/>
                  <a:pt x="1165" y="2"/>
                  <a:pt x="1165" y="2"/>
                </a:cubicBezTo>
                <a:cubicBezTo>
                  <a:pt x="1165" y="2"/>
                  <a:pt x="1165" y="2"/>
                  <a:pt x="1165" y="2"/>
                </a:cubicBezTo>
                <a:cubicBezTo>
                  <a:pt x="1164" y="3"/>
                  <a:pt x="1163" y="3"/>
                  <a:pt x="1162" y="3"/>
                </a:cubicBezTo>
                <a:moveTo>
                  <a:pt x="1210" y="6"/>
                </a:moveTo>
                <a:cubicBezTo>
                  <a:pt x="1207" y="5"/>
                  <a:pt x="1205" y="3"/>
                  <a:pt x="1202" y="2"/>
                </a:cubicBezTo>
                <a:cubicBezTo>
                  <a:pt x="1202" y="0"/>
                  <a:pt x="1202" y="0"/>
                  <a:pt x="1202" y="0"/>
                </a:cubicBezTo>
                <a:cubicBezTo>
                  <a:pt x="1205" y="2"/>
                  <a:pt x="1207" y="3"/>
                  <a:pt x="1210" y="5"/>
                </a:cubicBezTo>
                <a:cubicBezTo>
                  <a:pt x="1210" y="6"/>
                  <a:pt x="1210" y="6"/>
                  <a:pt x="1210" y="6"/>
                </a:cubicBezTo>
                <a:moveTo>
                  <a:pt x="1222" y="13"/>
                </a:moveTo>
                <a:cubicBezTo>
                  <a:pt x="1221" y="12"/>
                  <a:pt x="1220" y="11"/>
                  <a:pt x="1219" y="11"/>
                </a:cubicBezTo>
                <a:cubicBezTo>
                  <a:pt x="1219" y="4"/>
                  <a:pt x="1219" y="4"/>
                  <a:pt x="1219" y="4"/>
                </a:cubicBezTo>
                <a:cubicBezTo>
                  <a:pt x="1220" y="3"/>
                  <a:pt x="1221" y="1"/>
                  <a:pt x="1222" y="0"/>
                </a:cubicBezTo>
                <a:cubicBezTo>
                  <a:pt x="1222" y="1"/>
                  <a:pt x="1222" y="1"/>
                  <a:pt x="1222" y="1"/>
                </a:cubicBezTo>
                <a:cubicBezTo>
                  <a:pt x="1220" y="3"/>
                  <a:pt x="1219" y="5"/>
                  <a:pt x="1219" y="7"/>
                </a:cubicBezTo>
                <a:cubicBezTo>
                  <a:pt x="1219" y="8"/>
                  <a:pt x="1219" y="8"/>
                  <a:pt x="1219" y="9"/>
                </a:cubicBezTo>
                <a:cubicBezTo>
                  <a:pt x="1219" y="9"/>
                  <a:pt x="1219" y="9"/>
                  <a:pt x="1219" y="9"/>
                </a:cubicBezTo>
                <a:cubicBezTo>
                  <a:pt x="1220" y="9"/>
                  <a:pt x="1220" y="9"/>
                  <a:pt x="1220" y="9"/>
                </a:cubicBezTo>
                <a:cubicBezTo>
                  <a:pt x="1220" y="10"/>
                  <a:pt x="1221" y="10"/>
                  <a:pt x="1222" y="11"/>
                </a:cubicBezTo>
                <a:cubicBezTo>
                  <a:pt x="1222" y="13"/>
                  <a:pt x="1222" y="13"/>
                  <a:pt x="1222" y="13"/>
                </a:cubicBezTo>
                <a:moveTo>
                  <a:pt x="1254" y="0"/>
                </a:moveTo>
                <a:cubicBezTo>
                  <a:pt x="1252" y="0"/>
                  <a:pt x="1252" y="0"/>
                  <a:pt x="1252" y="0"/>
                </a:cubicBezTo>
                <a:cubicBezTo>
                  <a:pt x="1252" y="1"/>
                  <a:pt x="1252" y="2"/>
                  <a:pt x="1252" y="4"/>
                </a:cubicBezTo>
                <a:cubicBezTo>
                  <a:pt x="1252" y="6"/>
                  <a:pt x="1252" y="8"/>
                  <a:pt x="1251" y="10"/>
                </a:cubicBezTo>
                <a:cubicBezTo>
                  <a:pt x="1251" y="10"/>
                  <a:pt x="1251" y="10"/>
                  <a:pt x="1251" y="10"/>
                </a:cubicBezTo>
                <a:cubicBezTo>
                  <a:pt x="1251" y="11"/>
                  <a:pt x="1251" y="11"/>
                  <a:pt x="1251" y="11"/>
                </a:cubicBezTo>
                <a:cubicBezTo>
                  <a:pt x="1251" y="11"/>
                  <a:pt x="1251" y="11"/>
                  <a:pt x="1250" y="11"/>
                </a:cubicBezTo>
                <a:cubicBezTo>
                  <a:pt x="1250" y="12"/>
                  <a:pt x="1249" y="12"/>
                  <a:pt x="1249" y="12"/>
                </a:cubicBezTo>
                <a:cubicBezTo>
                  <a:pt x="1249" y="12"/>
                  <a:pt x="1248" y="12"/>
                  <a:pt x="1248" y="11"/>
                </a:cubicBezTo>
                <a:cubicBezTo>
                  <a:pt x="1248" y="9"/>
                  <a:pt x="1248" y="9"/>
                  <a:pt x="1248" y="9"/>
                </a:cubicBezTo>
                <a:cubicBezTo>
                  <a:pt x="1248" y="9"/>
                  <a:pt x="1249" y="9"/>
                  <a:pt x="1249" y="9"/>
                </a:cubicBezTo>
                <a:cubicBezTo>
                  <a:pt x="1249" y="9"/>
                  <a:pt x="1249" y="9"/>
                  <a:pt x="1249" y="9"/>
                </a:cubicBezTo>
                <a:cubicBezTo>
                  <a:pt x="1249" y="9"/>
                  <a:pt x="1250" y="9"/>
                  <a:pt x="1250" y="9"/>
                </a:cubicBezTo>
                <a:cubicBezTo>
                  <a:pt x="1250" y="8"/>
                  <a:pt x="1250" y="8"/>
                  <a:pt x="1250" y="8"/>
                </a:cubicBezTo>
                <a:cubicBezTo>
                  <a:pt x="1251" y="8"/>
                  <a:pt x="1251" y="8"/>
                  <a:pt x="1251" y="8"/>
                </a:cubicBezTo>
                <a:cubicBezTo>
                  <a:pt x="1251" y="7"/>
                  <a:pt x="1251" y="5"/>
                  <a:pt x="1251" y="3"/>
                </a:cubicBezTo>
                <a:cubicBezTo>
                  <a:pt x="1251" y="2"/>
                  <a:pt x="1251" y="1"/>
                  <a:pt x="1250" y="0"/>
                </a:cubicBezTo>
                <a:cubicBezTo>
                  <a:pt x="1248" y="0"/>
                  <a:pt x="1248" y="0"/>
                  <a:pt x="1248" y="0"/>
                </a:cubicBezTo>
                <a:cubicBezTo>
                  <a:pt x="1249" y="1"/>
                  <a:pt x="1249" y="2"/>
                  <a:pt x="1249" y="3"/>
                </a:cubicBezTo>
                <a:cubicBezTo>
                  <a:pt x="1249" y="4"/>
                  <a:pt x="1249" y="6"/>
                  <a:pt x="1249" y="7"/>
                </a:cubicBezTo>
                <a:cubicBezTo>
                  <a:pt x="1249" y="7"/>
                  <a:pt x="1248" y="7"/>
                  <a:pt x="1248" y="7"/>
                </a:cubicBezTo>
                <a:cubicBezTo>
                  <a:pt x="1248" y="6"/>
                  <a:pt x="1248" y="6"/>
                  <a:pt x="1248" y="6"/>
                </a:cubicBezTo>
                <a:cubicBezTo>
                  <a:pt x="1247" y="6"/>
                  <a:pt x="1247" y="6"/>
                  <a:pt x="1247" y="6"/>
                </a:cubicBezTo>
                <a:cubicBezTo>
                  <a:pt x="1246" y="6"/>
                  <a:pt x="1246" y="6"/>
                  <a:pt x="1246" y="6"/>
                </a:cubicBezTo>
                <a:cubicBezTo>
                  <a:pt x="1246" y="6"/>
                  <a:pt x="1246" y="5"/>
                  <a:pt x="1246" y="5"/>
                </a:cubicBezTo>
                <a:cubicBezTo>
                  <a:pt x="1245" y="5"/>
                  <a:pt x="1244" y="5"/>
                  <a:pt x="1243" y="5"/>
                </a:cubicBezTo>
                <a:cubicBezTo>
                  <a:pt x="1243" y="5"/>
                  <a:pt x="1243" y="5"/>
                  <a:pt x="1243" y="5"/>
                </a:cubicBezTo>
                <a:cubicBezTo>
                  <a:pt x="1240" y="5"/>
                  <a:pt x="1238" y="5"/>
                  <a:pt x="1236" y="5"/>
                </a:cubicBezTo>
                <a:cubicBezTo>
                  <a:pt x="1236" y="5"/>
                  <a:pt x="1236" y="5"/>
                  <a:pt x="1236" y="5"/>
                </a:cubicBezTo>
                <a:cubicBezTo>
                  <a:pt x="1235" y="6"/>
                  <a:pt x="1235" y="6"/>
                  <a:pt x="1235" y="6"/>
                </a:cubicBezTo>
                <a:cubicBezTo>
                  <a:pt x="1234" y="6"/>
                  <a:pt x="1234" y="6"/>
                  <a:pt x="1234" y="6"/>
                </a:cubicBezTo>
                <a:cubicBezTo>
                  <a:pt x="1234" y="6"/>
                  <a:pt x="1234" y="6"/>
                  <a:pt x="1234" y="6"/>
                </a:cubicBezTo>
                <a:cubicBezTo>
                  <a:pt x="1231" y="7"/>
                  <a:pt x="1229" y="9"/>
                  <a:pt x="1226" y="12"/>
                </a:cubicBezTo>
                <a:cubicBezTo>
                  <a:pt x="1225" y="10"/>
                  <a:pt x="1225" y="10"/>
                  <a:pt x="1225" y="10"/>
                </a:cubicBezTo>
                <a:cubicBezTo>
                  <a:pt x="1225" y="11"/>
                  <a:pt x="1225" y="11"/>
                  <a:pt x="1225" y="11"/>
                </a:cubicBezTo>
                <a:cubicBezTo>
                  <a:pt x="1225" y="11"/>
                  <a:pt x="1224" y="10"/>
                  <a:pt x="1223" y="10"/>
                </a:cubicBezTo>
                <a:cubicBezTo>
                  <a:pt x="1223" y="9"/>
                  <a:pt x="1222" y="8"/>
                  <a:pt x="1221" y="8"/>
                </a:cubicBezTo>
                <a:cubicBezTo>
                  <a:pt x="1221" y="7"/>
                  <a:pt x="1221" y="7"/>
                  <a:pt x="1221" y="7"/>
                </a:cubicBezTo>
                <a:cubicBezTo>
                  <a:pt x="1221" y="5"/>
                  <a:pt x="1222" y="4"/>
                  <a:pt x="1223" y="2"/>
                </a:cubicBezTo>
                <a:cubicBezTo>
                  <a:pt x="1224" y="2"/>
                  <a:pt x="1225" y="1"/>
                  <a:pt x="1226" y="0"/>
                </a:cubicBezTo>
                <a:cubicBezTo>
                  <a:pt x="1219" y="0"/>
                  <a:pt x="1219" y="0"/>
                  <a:pt x="1219" y="0"/>
                </a:cubicBezTo>
                <a:cubicBezTo>
                  <a:pt x="1219" y="0"/>
                  <a:pt x="1219" y="0"/>
                  <a:pt x="1219" y="0"/>
                </a:cubicBezTo>
                <a:cubicBezTo>
                  <a:pt x="1219" y="0"/>
                  <a:pt x="1219" y="0"/>
                  <a:pt x="1219" y="0"/>
                </a:cubicBezTo>
                <a:cubicBezTo>
                  <a:pt x="1219" y="0"/>
                  <a:pt x="1219" y="0"/>
                  <a:pt x="1219" y="0"/>
                </a:cubicBezTo>
                <a:cubicBezTo>
                  <a:pt x="1217" y="3"/>
                  <a:pt x="1217" y="3"/>
                  <a:pt x="1217" y="3"/>
                </a:cubicBezTo>
                <a:cubicBezTo>
                  <a:pt x="1217" y="3"/>
                  <a:pt x="1217" y="3"/>
                  <a:pt x="1217" y="3"/>
                </a:cubicBezTo>
                <a:cubicBezTo>
                  <a:pt x="1217" y="3"/>
                  <a:pt x="1217" y="3"/>
                  <a:pt x="1217" y="3"/>
                </a:cubicBezTo>
                <a:cubicBezTo>
                  <a:pt x="1217" y="4"/>
                  <a:pt x="1217" y="4"/>
                  <a:pt x="1216" y="5"/>
                </a:cubicBezTo>
                <a:cubicBezTo>
                  <a:pt x="1215" y="4"/>
                  <a:pt x="1213" y="3"/>
                  <a:pt x="1212" y="3"/>
                </a:cubicBezTo>
                <a:cubicBezTo>
                  <a:pt x="1210" y="2"/>
                  <a:pt x="1208" y="1"/>
                  <a:pt x="1205" y="0"/>
                </a:cubicBezTo>
                <a:cubicBezTo>
                  <a:pt x="1200" y="0"/>
                  <a:pt x="1200" y="0"/>
                  <a:pt x="1200" y="0"/>
                </a:cubicBezTo>
                <a:cubicBezTo>
                  <a:pt x="1200" y="1"/>
                  <a:pt x="1200" y="1"/>
                  <a:pt x="1200" y="1"/>
                </a:cubicBezTo>
                <a:cubicBezTo>
                  <a:pt x="1199" y="1"/>
                  <a:pt x="1199" y="1"/>
                  <a:pt x="1198" y="0"/>
                </a:cubicBezTo>
                <a:cubicBezTo>
                  <a:pt x="1198" y="0"/>
                  <a:pt x="1198" y="0"/>
                  <a:pt x="1198" y="0"/>
                </a:cubicBezTo>
                <a:cubicBezTo>
                  <a:pt x="1198" y="0"/>
                  <a:pt x="1198" y="0"/>
                  <a:pt x="1198" y="0"/>
                </a:cubicBezTo>
                <a:cubicBezTo>
                  <a:pt x="1198" y="0"/>
                  <a:pt x="1197" y="0"/>
                  <a:pt x="1197" y="0"/>
                </a:cubicBezTo>
                <a:cubicBezTo>
                  <a:pt x="1188" y="0"/>
                  <a:pt x="1188" y="0"/>
                  <a:pt x="1188" y="0"/>
                </a:cubicBezTo>
                <a:cubicBezTo>
                  <a:pt x="1191" y="1"/>
                  <a:pt x="1194" y="2"/>
                  <a:pt x="1198" y="2"/>
                </a:cubicBezTo>
                <a:cubicBezTo>
                  <a:pt x="1198" y="3"/>
                  <a:pt x="1199" y="3"/>
                  <a:pt x="1200" y="3"/>
                </a:cubicBezTo>
                <a:cubicBezTo>
                  <a:pt x="1200" y="3"/>
                  <a:pt x="1200" y="3"/>
                  <a:pt x="1200" y="3"/>
                </a:cubicBezTo>
                <a:cubicBezTo>
                  <a:pt x="1200" y="4"/>
                  <a:pt x="1200" y="4"/>
                  <a:pt x="1200" y="4"/>
                </a:cubicBezTo>
                <a:cubicBezTo>
                  <a:pt x="1202" y="4"/>
                  <a:pt x="1202" y="4"/>
                  <a:pt x="1202" y="4"/>
                </a:cubicBezTo>
                <a:cubicBezTo>
                  <a:pt x="1202" y="4"/>
                  <a:pt x="1202" y="4"/>
                  <a:pt x="1202" y="4"/>
                </a:cubicBezTo>
                <a:cubicBezTo>
                  <a:pt x="1205" y="6"/>
                  <a:pt x="1208" y="7"/>
                  <a:pt x="1211" y="9"/>
                </a:cubicBezTo>
                <a:cubicBezTo>
                  <a:pt x="1213" y="10"/>
                  <a:pt x="1215" y="11"/>
                  <a:pt x="1217" y="12"/>
                </a:cubicBezTo>
                <a:cubicBezTo>
                  <a:pt x="1217" y="12"/>
                  <a:pt x="1217" y="12"/>
                  <a:pt x="1217" y="12"/>
                </a:cubicBezTo>
                <a:cubicBezTo>
                  <a:pt x="1218" y="12"/>
                  <a:pt x="1218" y="12"/>
                  <a:pt x="1218" y="12"/>
                </a:cubicBezTo>
                <a:cubicBezTo>
                  <a:pt x="1219" y="13"/>
                  <a:pt x="1219" y="13"/>
                  <a:pt x="1219" y="13"/>
                </a:cubicBezTo>
                <a:cubicBezTo>
                  <a:pt x="1219" y="13"/>
                  <a:pt x="1219" y="13"/>
                  <a:pt x="1219" y="13"/>
                </a:cubicBezTo>
                <a:cubicBezTo>
                  <a:pt x="1220" y="14"/>
                  <a:pt x="1221" y="15"/>
                  <a:pt x="1222" y="15"/>
                </a:cubicBezTo>
                <a:cubicBezTo>
                  <a:pt x="1222" y="15"/>
                  <a:pt x="1222" y="15"/>
                  <a:pt x="1222" y="15"/>
                </a:cubicBezTo>
                <a:cubicBezTo>
                  <a:pt x="1222" y="15"/>
                  <a:pt x="1222" y="15"/>
                  <a:pt x="1222" y="16"/>
                </a:cubicBezTo>
                <a:cubicBezTo>
                  <a:pt x="1224" y="17"/>
                  <a:pt x="1224" y="17"/>
                  <a:pt x="1224" y="17"/>
                </a:cubicBezTo>
                <a:cubicBezTo>
                  <a:pt x="1224" y="17"/>
                  <a:pt x="1224" y="17"/>
                  <a:pt x="1224" y="17"/>
                </a:cubicBezTo>
                <a:cubicBezTo>
                  <a:pt x="1224" y="17"/>
                  <a:pt x="1225" y="18"/>
                  <a:pt x="1225" y="18"/>
                </a:cubicBezTo>
                <a:cubicBezTo>
                  <a:pt x="1225" y="18"/>
                  <a:pt x="1225" y="18"/>
                  <a:pt x="1225" y="18"/>
                </a:cubicBezTo>
                <a:cubicBezTo>
                  <a:pt x="1225" y="19"/>
                  <a:pt x="1225" y="19"/>
                  <a:pt x="1225" y="19"/>
                </a:cubicBezTo>
                <a:cubicBezTo>
                  <a:pt x="1227" y="21"/>
                  <a:pt x="1227" y="21"/>
                  <a:pt x="1227" y="21"/>
                </a:cubicBezTo>
                <a:cubicBezTo>
                  <a:pt x="1227" y="21"/>
                  <a:pt x="1227" y="21"/>
                  <a:pt x="1227" y="21"/>
                </a:cubicBezTo>
                <a:cubicBezTo>
                  <a:pt x="1229" y="23"/>
                  <a:pt x="1230" y="26"/>
                  <a:pt x="1231" y="29"/>
                </a:cubicBezTo>
                <a:cubicBezTo>
                  <a:pt x="1231" y="29"/>
                  <a:pt x="1231" y="29"/>
                  <a:pt x="1231" y="29"/>
                </a:cubicBezTo>
                <a:cubicBezTo>
                  <a:pt x="1230" y="30"/>
                  <a:pt x="1230" y="30"/>
                  <a:pt x="1230" y="30"/>
                </a:cubicBezTo>
                <a:cubicBezTo>
                  <a:pt x="1230" y="30"/>
                  <a:pt x="1230" y="30"/>
                  <a:pt x="1230" y="30"/>
                </a:cubicBezTo>
                <a:cubicBezTo>
                  <a:pt x="1229" y="28"/>
                  <a:pt x="1228" y="26"/>
                  <a:pt x="1227" y="25"/>
                </a:cubicBezTo>
                <a:cubicBezTo>
                  <a:pt x="1226" y="24"/>
                  <a:pt x="1225" y="22"/>
                  <a:pt x="1223" y="21"/>
                </a:cubicBezTo>
                <a:cubicBezTo>
                  <a:pt x="1222" y="19"/>
                  <a:pt x="1222" y="19"/>
                  <a:pt x="1222" y="19"/>
                </a:cubicBezTo>
                <a:cubicBezTo>
                  <a:pt x="1222" y="19"/>
                  <a:pt x="1222" y="19"/>
                  <a:pt x="1222" y="19"/>
                </a:cubicBezTo>
                <a:cubicBezTo>
                  <a:pt x="1221" y="19"/>
                  <a:pt x="1220" y="18"/>
                  <a:pt x="1219" y="17"/>
                </a:cubicBezTo>
                <a:cubicBezTo>
                  <a:pt x="1219" y="17"/>
                  <a:pt x="1219" y="17"/>
                  <a:pt x="1219" y="17"/>
                </a:cubicBezTo>
                <a:cubicBezTo>
                  <a:pt x="1217" y="15"/>
                  <a:pt x="1214" y="13"/>
                  <a:pt x="1212" y="12"/>
                </a:cubicBezTo>
                <a:cubicBezTo>
                  <a:pt x="1211" y="11"/>
                  <a:pt x="1211" y="11"/>
                  <a:pt x="1211" y="11"/>
                </a:cubicBezTo>
                <a:cubicBezTo>
                  <a:pt x="1211" y="11"/>
                  <a:pt x="1211" y="11"/>
                  <a:pt x="1211" y="11"/>
                </a:cubicBezTo>
                <a:cubicBezTo>
                  <a:pt x="1210" y="11"/>
                  <a:pt x="1210" y="11"/>
                  <a:pt x="1210" y="11"/>
                </a:cubicBezTo>
                <a:cubicBezTo>
                  <a:pt x="1210" y="11"/>
                  <a:pt x="1210" y="11"/>
                  <a:pt x="1210" y="11"/>
                </a:cubicBezTo>
                <a:cubicBezTo>
                  <a:pt x="1207" y="9"/>
                  <a:pt x="1204" y="7"/>
                  <a:pt x="1201" y="7"/>
                </a:cubicBezTo>
                <a:cubicBezTo>
                  <a:pt x="1198" y="6"/>
                  <a:pt x="1196" y="5"/>
                  <a:pt x="1194" y="4"/>
                </a:cubicBezTo>
                <a:cubicBezTo>
                  <a:pt x="1194" y="4"/>
                  <a:pt x="1194" y="4"/>
                  <a:pt x="1194" y="4"/>
                </a:cubicBezTo>
                <a:cubicBezTo>
                  <a:pt x="1194" y="4"/>
                  <a:pt x="1194" y="4"/>
                  <a:pt x="1194" y="4"/>
                </a:cubicBezTo>
                <a:cubicBezTo>
                  <a:pt x="1189" y="2"/>
                  <a:pt x="1186" y="2"/>
                  <a:pt x="1181" y="1"/>
                </a:cubicBezTo>
                <a:cubicBezTo>
                  <a:pt x="1180" y="1"/>
                  <a:pt x="1178" y="1"/>
                  <a:pt x="1177" y="1"/>
                </a:cubicBezTo>
                <a:cubicBezTo>
                  <a:pt x="1177" y="0"/>
                  <a:pt x="1177" y="0"/>
                  <a:pt x="1177" y="0"/>
                </a:cubicBezTo>
                <a:cubicBezTo>
                  <a:pt x="1176" y="0"/>
                  <a:pt x="1176" y="0"/>
                  <a:pt x="1176" y="0"/>
                </a:cubicBezTo>
                <a:cubicBezTo>
                  <a:pt x="1175" y="0"/>
                  <a:pt x="1175" y="0"/>
                  <a:pt x="1175" y="0"/>
                </a:cubicBezTo>
                <a:cubicBezTo>
                  <a:pt x="1175" y="0"/>
                  <a:pt x="1175" y="0"/>
                  <a:pt x="1175" y="0"/>
                </a:cubicBezTo>
                <a:cubicBezTo>
                  <a:pt x="1174" y="0"/>
                  <a:pt x="1173" y="0"/>
                  <a:pt x="1172" y="0"/>
                </a:cubicBezTo>
                <a:cubicBezTo>
                  <a:pt x="1152" y="0"/>
                  <a:pt x="1152" y="0"/>
                  <a:pt x="1152" y="0"/>
                </a:cubicBezTo>
                <a:cubicBezTo>
                  <a:pt x="1140" y="1"/>
                  <a:pt x="1129" y="2"/>
                  <a:pt x="1118" y="6"/>
                </a:cubicBezTo>
                <a:cubicBezTo>
                  <a:pt x="1118" y="6"/>
                  <a:pt x="1118" y="6"/>
                  <a:pt x="1118" y="6"/>
                </a:cubicBezTo>
                <a:cubicBezTo>
                  <a:pt x="1116" y="6"/>
                  <a:pt x="1116" y="6"/>
                  <a:pt x="1116" y="6"/>
                </a:cubicBezTo>
                <a:cubicBezTo>
                  <a:pt x="1116" y="6"/>
                  <a:pt x="1116" y="6"/>
                  <a:pt x="1116" y="6"/>
                </a:cubicBezTo>
                <a:cubicBezTo>
                  <a:pt x="1116" y="6"/>
                  <a:pt x="1116" y="6"/>
                  <a:pt x="1116" y="6"/>
                </a:cubicBezTo>
                <a:cubicBezTo>
                  <a:pt x="1116" y="6"/>
                  <a:pt x="1116" y="6"/>
                  <a:pt x="1116" y="6"/>
                </a:cubicBezTo>
                <a:cubicBezTo>
                  <a:pt x="1115" y="7"/>
                  <a:pt x="1114" y="7"/>
                  <a:pt x="1114" y="7"/>
                </a:cubicBezTo>
                <a:cubicBezTo>
                  <a:pt x="1114" y="7"/>
                  <a:pt x="1114" y="7"/>
                  <a:pt x="1114" y="7"/>
                </a:cubicBezTo>
                <a:cubicBezTo>
                  <a:pt x="1112" y="8"/>
                  <a:pt x="1112" y="8"/>
                  <a:pt x="1112" y="8"/>
                </a:cubicBezTo>
                <a:cubicBezTo>
                  <a:pt x="1112" y="8"/>
                  <a:pt x="1112" y="8"/>
                  <a:pt x="1112" y="8"/>
                </a:cubicBezTo>
                <a:cubicBezTo>
                  <a:pt x="1112" y="8"/>
                  <a:pt x="1112" y="8"/>
                  <a:pt x="1112" y="8"/>
                </a:cubicBezTo>
                <a:cubicBezTo>
                  <a:pt x="1112" y="8"/>
                  <a:pt x="1112" y="8"/>
                  <a:pt x="1112" y="8"/>
                </a:cubicBezTo>
                <a:cubicBezTo>
                  <a:pt x="1109" y="9"/>
                  <a:pt x="1105" y="10"/>
                  <a:pt x="1102" y="12"/>
                </a:cubicBezTo>
                <a:cubicBezTo>
                  <a:pt x="1093" y="16"/>
                  <a:pt x="1084" y="22"/>
                  <a:pt x="1077" y="29"/>
                </a:cubicBezTo>
                <a:cubicBezTo>
                  <a:pt x="1076" y="28"/>
                  <a:pt x="1076" y="28"/>
                  <a:pt x="1075" y="28"/>
                </a:cubicBezTo>
                <a:cubicBezTo>
                  <a:pt x="1075" y="27"/>
                  <a:pt x="1074" y="27"/>
                  <a:pt x="1074" y="27"/>
                </a:cubicBezTo>
                <a:cubicBezTo>
                  <a:pt x="1074" y="27"/>
                  <a:pt x="1074" y="27"/>
                  <a:pt x="1074" y="27"/>
                </a:cubicBezTo>
                <a:cubicBezTo>
                  <a:pt x="1074" y="26"/>
                  <a:pt x="1074" y="26"/>
                  <a:pt x="1074" y="26"/>
                </a:cubicBezTo>
                <a:cubicBezTo>
                  <a:pt x="1082" y="17"/>
                  <a:pt x="1092" y="11"/>
                  <a:pt x="1103" y="6"/>
                </a:cubicBezTo>
                <a:cubicBezTo>
                  <a:pt x="1106" y="5"/>
                  <a:pt x="1110" y="4"/>
                  <a:pt x="1113" y="2"/>
                </a:cubicBezTo>
                <a:cubicBezTo>
                  <a:pt x="1114" y="2"/>
                  <a:pt x="1115" y="2"/>
                  <a:pt x="1116" y="2"/>
                </a:cubicBezTo>
                <a:cubicBezTo>
                  <a:pt x="1116" y="2"/>
                  <a:pt x="1116" y="2"/>
                  <a:pt x="1116" y="2"/>
                </a:cubicBezTo>
                <a:cubicBezTo>
                  <a:pt x="1117" y="2"/>
                  <a:pt x="1117" y="2"/>
                  <a:pt x="1117" y="2"/>
                </a:cubicBezTo>
                <a:cubicBezTo>
                  <a:pt x="1118" y="2"/>
                  <a:pt x="1118" y="2"/>
                  <a:pt x="1118" y="2"/>
                </a:cubicBezTo>
                <a:cubicBezTo>
                  <a:pt x="1118" y="1"/>
                  <a:pt x="1118" y="1"/>
                  <a:pt x="1118" y="1"/>
                </a:cubicBezTo>
                <a:cubicBezTo>
                  <a:pt x="1119" y="1"/>
                  <a:pt x="1121" y="0"/>
                  <a:pt x="1122" y="0"/>
                </a:cubicBezTo>
                <a:cubicBezTo>
                  <a:pt x="1112" y="0"/>
                  <a:pt x="1112" y="0"/>
                  <a:pt x="1112" y="0"/>
                </a:cubicBezTo>
                <a:cubicBezTo>
                  <a:pt x="1112" y="1"/>
                  <a:pt x="1112" y="1"/>
                  <a:pt x="1112" y="1"/>
                </a:cubicBezTo>
                <a:cubicBezTo>
                  <a:pt x="1109" y="2"/>
                  <a:pt x="1106" y="3"/>
                  <a:pt x="1103" y="4"/>
                </a:cubicBezTo>
                <a:cubicBezTo>
                  <a:pt x="1103" y="2"/>
                  <a:pt x="1103" y="2"/>
                  <a:pt x="1103" y="2"/>
                </a:cubicBezTo>
                <a:cubicBezTo>
                  <a:pt x="1103" y="2"/>
                  <a:pt x="1103" y="2"/>
                  <a:pt x="1103" y="2"/>
                </a:cubicBezTo>
                <a:cubicBezTo>
                  <a:pt x="1103" y="2"/>
                  <a:pt x="1103" y="2"/>
                  <a:pt x="1103" y="2"/>
                </a:cubicBezTo>
                <a:cubicBezTo>
                  <a:pt x="1103" y="0"/>
                  <a:pt x="1103" y="0"/>
                  <a:pt x="1103" y="0"/>
                </a:cubicBezTo>
                <a:cubicBezTo>
                  <a:pt x="1100" y="0"/>
                  <a:pt x="1100" y="0"/>
                  <a:pt x="1100" y="0"/>
                </a:cubicBezTo>
                <a:cubicBezTo>
                  <a:pt x="1100" y="1"/>
                  <a:pt x="1100" y="1"/>
                  <a:pt x="1100" y="1"/>
                </a:cubicBezTo>
                <a:cubicBezTo>
                  <a:pt x="1095" y="4"/>
                  <a:pt x="1091" y="7"/>
                  <a:pt x="1086" y="9"/>
                </a:cubicBezTo>
                <a:cubicBezTo>
                  <a:pt x="1086" y="9"/>
                  <a:pt x="1086" y="9"/>
                  <a:pt x="1086" y="9"/>
                </a:cubicBezTo>
                <a:cubicBezTo>
                  <a:pt x="1086" y="9"/>
                  <a:pt x="1086" y="9"/>
                  <a:pt x="1086" y="9"/>
                </a:cubicBezTo>
                <a:cubicBezTo>
                  <a:pt x="1085" y="8"/>
                  <a:pt x="1084" y="7"/>
                  <a:pt x="1083" y="7"/>
                </a:cubicBezTo>
                <a:cubicBezTo>
                  <a:pt x="1083" y="6"/>
                  <a:pt x="1082" y="6"/>
                  <a:pt x="1081" y="5"/>
                </a:cubicBezTo>
                <a:cubicBezTo>
                  <a:pt x="1081" y="5"/>
                  <a:pt x="1081" y="5"/>
                  <a:pt x="1081" y="5"/>
                </a:cubicBezTo>
                <a:cubicBezTo>
                  <a:pt x="1081" y="5"/>
                  <a:pt x="1081" y="5"/>
                  <a:pt x="1081" y="5"/>
                </a:cubicBezTo>
                <a:cubicBezTo>
                  <a:pt x="1080" y="3"/>
                  <a:pt x="1079" y="2"/>
                  <a:pt x="1079" y="0"/>
                </a:cubicBezTo>
                <a:cubicBezTo>
                  <a:pt x="1077" y="0"/>
                  <a:pt x="1077" y="0"/>
                  <a:pt x="1077" y="0"/>
                </a:cubicBezTo>
                <a:cubicBezTo>
                  <a:pt x="1077" y="2"/>
                  <a:pt x="1078" y="5"/>
                  <a:pt x="1080" y="6"/>
                </a:cubicBezTo>
                <a:cubicBezTo>
                  <a:pt x="1081" y="7"/>
                  <a:pt x="1082" y="8"/>
                  <a:pt x="1082" y="8"/>
                </a:cubicBezTo>
                <a:cubicBezTo>
                  <a:pt x="1083" y="9"/>
                  <a:pt x="1083" y="9"/>
                  <a:pt x="1084" y="9"/>
                </a:cubicBezTo>
                <a:cubicBezTo>
                  <a:pt x="1083" y="10"/>
                  <a:pt x="1083" y="10"/>
                  <a:pt x="1083" y="10"/>
                </a:cubicBezTo>
                <a:cubicBezTo>
                  <a:pt x="1083" y="10"/>
                  <a:pt x="1083" y="10"/>
                  <a:pt x="1083" y="10"/>
                </a:cubicBezTo>
                <a:cubicBezTo>
                  <a:pt x="1083" y="10"/>
                  <a:pt x="1082" y="9"/>
                  <a:pt x="1081" y="9"/>
                </a:cubicBezTo>
                <a:cubicBezTo>
                  <a:pt x="1081" y="8"/>
                  <a:pt x="1080" y="8"/>
                  <a:pt x="1079" y="8"/>
                </a:cubicBezTo>
                <a:cubicBezTo>
                  <a:pt x="1077" y="6"/>
                  <a:pt x="1076" y="3"/>
                  <a:pt x="1076" y="1"/>
                </a:cubicBezTo>
                <a:cubicBezTo>
                  <a:pt x="1076" y="0"/>
                  <a:pt x="1076" y="0"/>
                  <a:pt x="1076" y="0"/>
                </a:cubicBezTo>
                <a:cubicBezTo>
                  <a:pt x="1074" y="0"/>
                  <a:pt x="1074" y="0"/>
                  <a:pt x="1074" y="0"/>
                </a:cubicBezTo>
                <a:cubicBezTo>
                  <a:pt x="1074" y="0"/>
                  <a:pt x="1074" y="0"/>
                  <a:pt x="1074" y="1"/>
                </a:cubicBezTo>
                <a:cubicBezTo>
                  <a:pt x="1074" y="4"/>
                  <a:pt x="1076" y="7"/>
                  <a:pt x="1078" y="9"/>
                </a:cubicBezTo>
                <a:cubicBezTo>
                  <a:pt x="1078" y="9"/>
                  <a:pt x="1078" y="9"/>
                  <a:pt x="1078" y="9"/>
                </a:cubicBezTo>
                <a:cubicBezTo>
                  <a:pt x="1078" y="9"/>
                  <a:pt x="1078" y="9"/>
                  <a:pt x="1078" y="9"/>
                </a:cubicBezTo>
                <a:cubicBezTo>
                  <a:pt x="1079" y="10"/>
                  <a:pt x="1080" y="10"/>
                  <a:pt x="1080" y="11"/>
                </a:cubicBezTo>
                <a:cubicBezTo>
                  <a:pt x="1081" y="11"/>
                  <a:pt x="1082" y="11"/>
                  <a:pt x="1083" y="12"/>
                </a:cubicBezTo>
                <a:cubicBezTo>
                  <a:pt x="1082" y="12"/>
                  <a:pt x="1081" y="13"/>
                  <a:pt x="1080" y="14"/>
                </a:cubicBezTo>
                <a:cubicBezTo>
                  <a:pt x="1079" y="15"/>
                  <a:pt x="1077" y="16"/>
                  <a:pt x="1076" y="16"/>
                </a:cubicBezTo>
                <a:cubicBezTo>
                  <a:pt x="1076" y="16"/>
                  <a:pt x="1076" y="16"/>
                  <a:pt x="1076" y="16"/>
                </a:cubicBezTo>
                <a:cubicBezTo>
                  <a:pt x="1075" y="16"/>
                  <a:pt x="1075" y="16"/>
                  <a:pt x="1075" y="16"/>
                </a:cubicBezTo>
                <a:cubicBezTo>
                  <a:pt x="1067" y="14"/>
                  <a:pt x="1060" y="8"/>
                  <a:pt x="1058" y="0"/>
                </a:cubicBezTo>
                <a:cubicBezTo>
                  <a:pt x="1058" y="0"/>
                  <a:pt x="1058" y="0"/>
                  <a:pt x="1058" y="0"/>
                </a:cubicBezTo>
                <a:cubicBezTo>
                  <a:pt x="1056" y="0"/>
                  <a:pt x="1056" y="0"/>
                  <a:pt x="1056" y="0"/>
                </a:cubicBezTo>
                <a:cubicBezTo>
                  <a:pt x="1056" y="0"/>
                  <a:pt x="1056" y="0"/>
                  <a:pt x="1056" y="1"/>
                </a:cubicBezTo>
                <a:cubicBezTo>
                  <a:pt x="1056" y="1"/>
                  <a:pt x="1056" y="1"/>
                  <a:pt x="1056" y="1"/>
                </a:cubicBezTo>
                <a:cubicBezTo>
                  <a:pt x="1057" y="1"/>
                  <a:pt x="1057" y="1"/>
                  <a:pt x="1057" y="1"/>
                </a:cubicBezTo>
                <a:cubicBezTo>
                  <a:pt x="1059" y="9"/>
                  <a:pt x="1066" y="16"/>
                  <a:pt x="1074" y="18"/>
                </a:cubicBezTo>
                <a:cubicBezTo>
                  <a:pt x="1074" y="18"/>
                  <a:pt x="1074" y="18"/>
                  <a:pt x="1074" y="18"/>
                </a:cubicBezTo>
                <a:cubicBezTo>
                  <a:pt x="1074" y="18"/>
                  <a:pt x="1074" y="18"/>
                  <a:pt x="1074" y="18"/>
                </a:cubicBezTo>
                <a:cubicBezTo>
                  <a:pt x="1075" y="18"/>
                  <a:pt x="1075" y="18"/>
                  <a:pt x="1076" y="18"/>
                </a:cubicBezTo>
                <a:cubicBezTo>
                  <a:pt x="1078" y="18"/>
                  <a:pt x="1080" y="17"/>
                  <a:pt x="1082" y="15"/>
                </a:cubicBezTo>
                <a:cubicBezTo>
                  <a:pt x="1083" y="14"/>
                  <a:pt x="1085" y="12"/>
                  <a:pt x="1087" y="11"/>
                </a:cubicBezTo>
                <a:cubicBezTo>
                  <a:pt x="1092" y="8"/>
                  <a:pt x="1096" y="6"/>
                  <a:pt x="1101" y="3"/>
                </a:cubicBezTo>
                <a:cubicBezTo>
                  <a:pt x="1101" y="4"/>
                  <a:pt x="1101" y="4"/>
                  <a:pt x="1101" y="4"/>
                </a:cubicBezTo>
                <a:cubicBezTo>
                  <a:pt x="1091" y="9"/>
                  <a:pt x="1080" y="16"/>
                  <a:pt x="1072" y="25"/>
                </a:cubicBezTo>
                <a:cubicBezTo>
                  <a:pt x="1072" y="25"/>
                  <a:pt x="1072" y="25"/>
                  <a:pt x="1072" y="25"/>
                </a:cubicBezTo>
                <a:cubicBezTo>
                  <a:pt x="1072" y="26"/>
                  <a:pt x="1072" y="26"/>
                  <a:pt x="1072" y="26"/>
                </a:cubicBezTo>
                <a:cubicBezTo>
                  <a:pt x="1072" y="27"/>
                  <a:pt x="1072" y="27"/>
                  <a:pt x="1072" y="27"/>
                </a:cubicBezTo>
                <a:cubicBezTo>
                  <a:pt x="1072" y="27"/>
                  <a:pt x="1072" y="28"/>
                  <a:pt x="1073" y="28"/>
                </a:cubicBezTo>
                <a:cubicBezTo>
                  <a:pt x="1073" y="29"/>
                  <a:pt x="1074" y="29"/>
                  <a:pt x="1075" y="30"/>
                </a:cubicBezTo>
                <a:cubicBezTo>
                  <a:pt x="1076" y="30"/>
                  <a:pt x="1076" y="30"/>
                  <a:pt x="1077" y="31"/>
                </a:cubicBezTo>
                <a:cubicBezTo>
                  <a:pt x="1077" y="31"/>
                  <a:pt x="1077" y="31"/>
                  <a:pt x="1077" y="31"/>
                </a:cubicBezTo>
                <a:cubicBezTo>
                  <a:pt x="1078" y="30"/>
                  <a:pt x="1078" y="30"/>
                  <a:pt x="1078" y="30"/>
                </a:cubicBezTo>
                <a:cubicBezTo>
                  <a:pt x="1085" y="24"/>
                  <a:pt x="1093" y="18"/>
                  <a:pt x="1101" y="14"/>
                </a:cubicBezTo>
                <a:cubicBezTo>
                  <a:pt x="1101" y="15"/>
                  <a:pt x="1101" y="15"/>
                  <a:pt x="1101" y="15"/>
                </a:cubicBezTo>
                <a:cubicBezTo>
                  <a:pt x="1094" y="19"/>
                  <a:pt x="1087" y="24"/>
                  <a:pt x="1080" y="29"/>
                </a:cubicBezTo>
                <a:cubicBezTo>
                  <a:pt x="1080" y="30"/>
                  <a:pt x="1080" y="30"/>
                  <a:pt x="1080" y="30"/>
                </a:cubicBezTo>
                <a:cubicBezTo>
                  <a:pt x="1080" y="30"/>
                  <a:pt x="1080" y="30"/>
                  <a:pt x="1080" y="30"/>
                </a:cubicBezTo>
                <a:cubicBezTo>
                  <a:pt x="1080" y="31"/>
                  <a:pt x="1079" y="31"/>
                  <a:pt x="1079" y="32"/>
                </a:cubicBezTo>
                <a:cubicBezTo>
                  <a:pt x="1079" y="33"/>
                  <a:pt x="1080" y="34"/>
                  <a:pt x="1081" y="35"/>
                </a:cubicBezTo>
                <a:cubicBezTo>
                  <a:pt x="1082" y="36"/>
                  <a:pt x="1083" y="37"/>
                  <a:pt x="1084" y="37"/>
                </a:cubicBezTo>
                <a:cubicBezTo>
                  <a:pt x="1086" y="38"/>
                  <a:pt x="1087" y="39"/>
                  <a:pt x="1087" y="40"/>
                </a:cubicBezTo>
                <a:cubicBezTo>
                  <a:pt x="1087" y="40"/>
                  <a:pt x="1087" y="40"/>
                  <a:pt x="1087" y="40"/>
                </a:cubicBezTo>
                <a:cubicBezTo>
                  <a:pt x="1087" y="40"/>
                  <a:pt x="1087" y="40"/>
                  <a:pt x="1087" y="40"/>
                </a:cubicBezTo>
                <a:cubicBezTo>
                  <a:pt x="1088" y="41"/>
                  <a:pt x="1089" y="41"/>
                  <a:pt x="1090" y="41"/>
                </a:cubicBezTo>
                <a:cubicBezTo>
                  <a:pt x="1090" y="41"/>
                  <a:pt x="1090" y="41"/>
                  <a:pt x="1090" y="41"/>
                </a:cubicBezTo>
                <a:cubicBezTo>
                  <a:pt x="1090" y="41"/>
                  <a:pt x="1091" y="41"/>
                  <a:pt x="1092" y="40"/>
                </a:cubicBezTo>
                <a:cubicBezTo>
                  <a:pt x="1093" y="40"/>
                  <a:pt x="1093" y="39"/>
                  <a:pt x="1094" y="38"/>
                </a:cubicBezTo>
                <a:cubicBezTo>
                  <a:pt x="1094" y="38"/>
                  <a:pt x="1095" y="37"/>
                  <a:pt x="1095" y="37"/>
                </a:cubicBezTo>
                <a:cubicBezTo>
                  <a:pt x="1095" y="37"/>
                  <a:pt x="1095" y="37"/>
                  <a:pt x="1095" y="37"/>
                </a:cubicBezTo>
                <a:cubicBezTo>
                  <a:pt x="1095" y="37"/>
                  <a:pt x="1095" y="37"/>
                  <a:pt x="1095" y="37"/>
                </a:cubicBezTo>
                <a:cubicBezTo>
                  <a:pt x="1097" y="35"/>
                  <a:pt x="1099" y="34"/>
                  <a:pt x="1101" y="33"/>
                </a:cubicBezTo>
                <a:cubicBezTo>
                  <a:pt x="1101" y="35"/>
                  <a:pt x="1101" y="35"/>
                  <a:pt x="1101" y="35"/>
                </a:cubicBezTo>
                <a:cubicBezTo>
                  <a:pt x="1098" y="36"/>
                  <a:pt x="1094" y="39"/>
                  <a:pt x="1091" y="43"/>
                </a:cubicBezTo>
                <a:cubicBezTo>
                  <a:pt x="1091" y="43"/>
                  <a:pt x="1091" y="43"/>
                  <a:pt x="1091" y="43"/>
                </a:cubicBezTo>
                <a:cubicBezTo>
                  <a:pt x="1092" y="44"/>
                  <a:pt x="1092" y="44"/>
                  <a:pt x="1092" y="44"/>
                </a:cubicBezTo>
                <a:cubicBezTo>
                  <a:pt x="1092" y="45"/>
                  <a:pt x="1093" y="46"/>
                  <a:pt x="1094" y="47"/>
                </a:cubicBezTo>
                <a:cubicBezTo>
                  <a:pt x="1095" y="48"/>
                  <a:pt x="1095" y="48"/>
                  <a:pt x="1096" y="49"/>
                </a:cubicBezTo>
                <a:cubicBezTo>
                  <a:pt x="1096" y="49"/>
                  <a:pt x="1097" y="50"/>
                  <a:pt x="1098" y="50"/>
                </a:cubicBezTo>
                <a:cubicBezTo>
                  <a:pt x="1098" y="50"/>
                  <a:pt x="1098" y="50"/>
                  <a:pt x="1098" y="50"/>
                </a:cubicBezTo>
                <a:cubicBezTo>
                  <a:pt x="1098" y="49"/>
                  <a:pt x="1098" y="49"/>
                  <a:pt x="1098" y="49"/>
                </a:cubicBezTo>
                <a:cubicBezTo>
                  <a:pt x="1100" y="48"/>
                  <a:pt x="1100" y="47"/>
                  <a:pt x="1101" y="47"/>
                </a:cubicBezTo>
                <a:cubicBezTo>
                  <a:pt x="1101" y="50"/>
                  <a:pt x="1101" y="50"/>
                  <a:pt x="1101" y="50"/>
                </a:cubicBezTo>
                <a:cubicBezTo>
                  <a:pt x="1101" y="50"/>
                  <a:pt x="1100" y="51"/>
                  <a:pt x="1100" y="52"/>
                </a:cubicBezTo>
                <a:cubicBezTo>
                  <a:pt x="1099" y="52"/>
                  <a:pt x="1099" y="52"/>
                  <a:pt x="1099" y="52"/>
                </a:cubicBezTo>
                <a:cubicBezTo>
                  <a:pt x="1100" y="53"/>
                  <a:pt x="1100" y="53"/>
                  <a:pt x="1100" y="53"/>
                </a:cubicBezTo>
                <a:cubicBezTo>
                  <a:pt x="1100" y="53"/>
                  <a:pt x="1101" y="54"/>
                  <a:pt x="1101" y="54"/>
                </a:cubicBezTo>
                <a:cubicBezTo>
                  <a:pt x="1101" y="55"/>
                  <a:pt x="1101" y="55"/>
                  <a:pt x="1101" y="55"/>
                </a:cubicBezTo>
                <a:cubicBezTo>
                  <a:pt x="1108" y="55"/>
                  <a:pt x="1108" y="55"/>
                  <a:pt x="1108" y="55"/>
                </a:cubicBezTo>
                <a:cubicBezTo>
                  <a:pt x="1109" y="54"/>
                  <a:pt x="1111" y="53"/>
                  <a:pt x="1112" y="52"/>
                </a:cubicBezTo>
                <a:cubicBezTo>
                  <a:pt x="1112" y="53"/>
                  <a:pt x="1112" y="53"/>
                  <a:pt x="1112" y="53"/>
                </a:cubicBezTo>
                <a:cubicBezTo>
                  <a:pt x="1111" y="53"/>
                  <a:pt x="1110" y="54"/>
                  <a:pt x="1109" y="55"/>
                </a:cubicBezTo>
                <a:cubicBezTo>
                  <a:pt x="1113" y="55"/>
                  <a:pt x="1113" y="55"/>
                  <a:pt x="1113" y="55"/>
                </a:cubicBezTo>
                <a:cubicBezTo>
                  <a:pt x="1113" y="54"/>
                  <a:pt x="1113" y="54"/>
                  <a:pt x="1113" y="54"/>
                </a:cubicBezTo>
                <a:cubicBezTo>
                  <a:pt x="1114" y="54"/>
                  <a:pt x="1114" y="54"/>
                  <a:pt x="1114" y="54"/>
                </a:cubicBezTo>
                <a:cubicBezTo>
                  <a:pt x="1114" y="54"/>
                  <a:pt x="1114" y="54"/>
                  <a:pt x="1114" y="54"/>
                </a:cubicBezTo>
                <a:cubicBezTo>
                  <a:pt x="1115" y="53"/>
                  <a:pt x="1116" y="53"/>
                  <a:pt x="1117" y="52"/>
                </a:cubicBezTo>
                <a:cubicBezTo>
                  <a:pt x="1118" y="52"/>
                  <a:pt x="1119" y="51"/>
                  <a:pt x="1120" y="51"/>
                </a:cubicBezTo>
                <a:cubicBezTo>
                  <a:pt x="1132" y="45"/>
                  <a:pt x="1146" y="44"/>
                  <a:pt x="1161" y="43"/>
                </a:cubicBezTo>
                <a:cubicBezTo>
                  <a:pt x="1161" y="43"/>
                  <a:pt x="1161" y="43"/>
                  <a:pt x="1162" y="43"/>
                </a:cubicBezTo>
                <a:cubicBezTo>
                  <a:pt x="1163" y="43"/>
                  <a:pt x="1163" y="43"/>
                  <a:pt x="1164" y="43"/>
                </a:cubicBezTo>
                <a:cubicBezTo>
                  <a:pt x="1165" y="43"/>
                  <a:pt x="1165" y="43"/>
                  <a:pt x="1166" y="43"/>
                </a:cubicBezTo>
                <a:cubicBezTo>
                  <a:pt x="1166" y="43"/>
                  <a:pt x="1166" y="43"/>
                  <a:pt x="1166" y="43"/>
                </a:cubicBezTo>
                <a:cubicBezTo>
                  <a:pt x="1167" y="43"/>
                  <a:pt x="1169" y="43"/>
                  <a:pt x="1170" y="44"/>
                </a:cubicBezTo>
                <a:cubicBezTo>
                  <a:pt x="1170" y="44"/>
                  <a:pt x="1171" y="44"/>
                  <a:pt x="1172" y="45"/>
                </a:cubicBezTo>
                <a:cubicBezTo>
                  <a:pt x="1171" y="45"/>
                  <a:pt x="1171" y="46"/>
                  <a:pt x="1171" y="46"/>
                </a:cubicBezTo>
                <a:cubicBezTo>
                  <a:pt x="1171" y="47"/>
                  <a:pt x="1170" y="48"/>
                  <a:pt x="1170" y="49"/>
                </a:cubicBezTo>
                <a:cubicBezTo>
                  <a:pt x="1170" y="49"/>
                  <a:pt x="1169" y="49"/>
                  <a:pt x="1169" y="50"/>
                </a:cubicBezTo>
                <a:cubicBezTo>
                  <a:pt x="1169" y="50"/>
                  <a:pt x="1169" y="50"/>
                  <a:pt x="1169" y="50"/>
                </a:cubicBezTo>
                <a:cubicBezTo>
                  <a:pt x="1169" y="50"/>
                  <a:pt x="1169" y="50"/>
                  <a:pt x="1169" y="50"/>
                </a:cubicBezTo>
                <a:cubicBezTo>
                  <a:pt x="1169" y="50"/>
                  <a:pt x="1168" y="50"/>
                  <a:pt x="1167" y="49"/>
                </a:cubicBezTo>
                <a:cubicBezTo>
                  <a:pt x="1167" y="49"/>
                  <a:pt x="1167" y="49"/>
                  <a:pt x="1167" y="49"/>
                </a:cubicBezTo>
                <a:cubicBezTo>
                  <a:pt x="1167" y="49"/>
                  <a:pt x="1167" y="49"/>
                  <a:pt x="1167" y="49"/>
                </a:cubicBezTo>
                <a:cubicBezTo>
                  <a:pt x="1166" y="48"/>
                  <a:pt x="1164" y="48"/>
                  <a:pt x="1163" y="48"/>
                </a:cubicBezTo>
                <a:cubicBezTo>
                  <a:pt x="1163" y="48"/>
                  <a:pt x="1163" y="48"/>
                  <a:pt x="1163" y="48"/>
                </a:cubicBezTo>
                <a:cubicBezTo>
                  <a:pt x="1163" y="48"/>
                  <a:pt x="1162" y="48"/>
                  <a:pt x="1162" y="48"/>
                </a:cubicBezTo>
                <a:cubicBezTo>
                  <a:pt x="1162" y="48"/>
                  <a:pt x="1162" y="48"/>
                  <a:pt x="1162" y="48"/>
                </a:cubicBezTo>
                <a:cubicBezTo>
                  <a:pt x="1160" y="48"/>
                  <a:pt x="1160" y="48"/>
                  <a:pt x="1160" y="48"/>
                </a:cubicBezTo>
                <a:cubicBezTo>
                  <a:pt x="1160" y="48"/>
                  <a:pt x="1160" y="48"/>
                  <a:pt x="1160" y="48"/>
                </a:cubicBezTo>
                <a:cubicBezTo>
                  <a:pt x="1160" y="48"/>
                  <a:pt x="1160" y="48"/>
                  <a:pt x="1160" y="48"/>
                </a:cubicBezTo>
                <a:cubicBezTo>
                  <a:pt x="1159" y="48"/>
                  <a:pt x="1159" y="48"/>
                  <a:pt x="1159" y="48"/>
                </a:cubicBezTo>
                <a:cubicBezTo>
                  <a:pt x="1159" y="48"/>
                  <a:pt x="1159" y="48"/>
                  <a:pt x="1159" y="48"/>
                </a:cubicBezTo>
                <a:cubicBezTo>
                  <a:pt x="1158" y="48"/>
                  <a:pt x="1158" y="48"/>
                  <a:pt x="1158" y="48"/>
                </a:cubicBezTo>
                <a:cubicBezTo>
                  <a:pt x="1158" y="48"/>
                  <a:pt x="1158" y="48"/>
                  <a:pt x="1158" y="48"/>
                </a:cubicBezTo>
                <a:cubicBezTo>
                  <a:pt x="1158" y="48"/>
                  <a:pt x="1158" y="48"/>
                  <a:pt x="1158" y="48"/>
                </a:cubicBezTo>
                <a:cubicBezTo>
                  <a:pt x="1157" y="48"/>
                  <a:pt x="1155" y="48"/>
                  <a:pt x="1154" y="48"/>
                </a:cubicBezTo>
                <a:cubicBezTo>
                  <a:pt x="1144" y="48"/>
                  <a:pt x="1135" y="51"/>
                  <a:pt x="1127" y="55"/>
                </a:cubicBezTo>
                <a:cubicBezTo>
                  <a:pt x="1131" y="55"/>
                  <a:pt x="1131" y="55"/>
                  <a:pt x="1131" y="55"/>
                </a:cubicBezTo>
                <a:cubicBezTo>
                  <a:pt x="1138" y="52"/>
                  <a:pt x="1146" y="50"/>
                  <a:pt x="1154" y="50"/>
                </a:cubicBezTo>
                <a:cubicBezTo>
                  <a:pt x="1155" y="50"/>
                  <a:pt x="1156" y="50"/>
                  <a:pt x="1157" y="50"/>
                </a:cubicBezTo>
                <a:cubicBezTo>
                  <a:pt x="1158" y="50"/>
                  <a:pt x="1158" y="50"/>
                  <a:pt x="1159" y="50"/>
                </a:cubicBezTo>
                <a:cubicBezTo>
                  <a:pt x="1159" y="50"/>
                  <a:pt x="1159" y="50"/>
                  <a:pt x="1159" y="50"/>
                </a:cubicBezTo>
                <a:cubicBezTo>
                  <a:pt x="1159" y="50"/>
                  <a:pt x="1159" y="50"/>
                  <a:pt x="1160" y="50"/>
                </a:cubicBezTo>
                <a:cubicBezTo>
                  <a:pt x="1160" y="51"/>
                  <a:pt x="1160" y="51"/>
                  <a:pt x="1160" y="51"/>
                </a:cubicBezTo>
                <a:cubicBezTo>
                  <a:pt x="1159" y="51"/>
                  <a:pt x="1158" y="51"/>
                  <a:pt x="1158" y="51"/>
                </a:cubicBezTo>
                <a:cubicBezTo>
                  <a:pt x="1156" y="51"/>
                  <a:pt x="1155" y="51"/>
                  <a:pt x="1153" y="51"/>
                </a:cubicBezTo>
                <a:cubicBezTo>
                  <a:pt x="1147" y="51"/>
                  <a:pt x="1141" y="53"/>
                  <a:pt x="1135" y="54"/>
                </a:cubicBezTo>
                <a:cubicBezTo>
                  <a:pt x="1135" y="54"/>
                  <a:pt x="1135" y="54"/>
                  <a:pt x="1135" y="54"/>
                </a:cubicBezTo>
                <a:cubicBezTo>
                  <a:pt x="1133" y="55"/>
                  <a:pt x="1133" y="55"/>
                  <a:pt x="1133" y="55"/>
                </a:cubicBezTo>
                <a:cubicBezTo>
                  <a:pt x="1141" y="55"/>
                  <a:pt x="1141" y="55"/>
                  <a:pt x="1141" y="55"/>
                </a:cubicBezTo>
                <a:cubicBezTo>
                  <a:pt x="1145" y="54"/>
                  <a:pt x="1149" y="53"/>
                  <a:pt x="1153" y="53"/>
                </a:cubicBezTo>
                <a:cubicBezTo>
                  <a:pt x="1153" y="53"/>
                  <a:pt x="1153" y="53"/>
                  <a:pt x="1153" y="53"/>
                </a:cubicBezTo>
                <a:cubicBezTo>
                  <a:pt x="1155" y="53"/>
                  <a:pt x="1156" y="53"/>
                  <a:pt x="1157" y="53"/>
                </a:cubicBezTo>
                <a:cubicBezTo>
                  <a:pt x="1158" y="53"/>
                  <a:pt x="1158" y="53"/>
                  <a:pt x="1158" y="53"/>
                </a:cubicBezTo>
                <a:cubicBezTo>
                  <a:pt x="1158" y="53"/>
                  <a:pt x="1158" y="53"/>
                  <a:pt x="1158" y="53"/>
                </a:cubicBezTo>
                <a:cubicBezTo>
                  <a:pt x="1159" y="53"/>
                  <a:pt x="1159" y="53"/>
                  <a:pt x="1160" y="53"/>
                </a:cubicBezTo>
                <a:cubicBezTo>
                  <a:pt x="1161" y="53"/>
                  <a:pt x="1161" y="53"/>
                  <a:pt x="1161" y="53"/>
                </a:cubicBezTo>
                <a:cubicBezTo>
                  <a:pt x="1161" y="53"/>
                  <a:pt x="1161" y="53"/>
                  <a:pt x="1161" y="53"/>
                </a:cubicBezTo>
                <a:cubicBezTo>
                  <a:pt x="1162" y="53"/>
                  <a:pt x="1164" y="53"/>
                  <a:pt x="1165" y="54"/>
                </a:cubicBezTo>
                <a:cubicBezTo>
                  <a:pt x="1166" y="54"/>
                  <a:pt x="1166" y="54"/>
                  <a:pt x="1166" y="55"/>
                </a:cubicBezTo>
                <a:cubicBezTo>
                  <a:pt x="1169" y="55"/>
                  <a:pt x="1169" y="55"/>
                  <a:pt x="1169" y="55"/>
                </a:cubicBezTo>
                <a:cubicBezTo>
                  <a:pt x="1168" y="54"/>
                  <a:pt x="1167" y="53"/>
                  <a:pt x="1166" y="52"/>
                </a:cubicBezTo>
                <a:cubicBezTo>
                  <a:pt x="1165" y="51"/>
                  <a:pt x="1163" y="51"/>
                  <a:pt x="1162" y="51"/>
                </a:cubicBezTo>
                <a:cubicBezTo>
                  <a:pt x="1162" y="50"/>
                  <a:pt x="1162" y="50"/>
                  <a:pt x="1162" y="50"/>
                </a:cubicBezTo>
                <a:cubicBezTo>
                  <a:pt x="1162" y="50"/>
                  <a:pt x="1163" y="50"/>
                  <a:pt x="1163" y="50"/>
                </a:cubicBezTo>
                <a:cubicBezTo>
                  <a:pt x="1163" y="50"/>
                  <a:pt x="1163" y="50"/>
                  <a:pt x="1163" y="50"/>
                </a:cubicBezTo>
                <a:cubicBezTo>
                  <a:pt x="1164" y="50"/>
                  <a:pt x="1165" y="50"/>
                  <a:pt x="1166" y="51"/>
                </a:cubicBezTo>
                <a:cubicBezTo>
                  <a:pt x="1167" y="51"/>
                  <a:pt x="1168" y="52"/>
                  <a:pt x="1169" y="52"/>
                </a:cubicBezTo>
                <a:cubicBezTo>
                  <a:pt x="1169" y="52"/>
                  <a:pt x="1169" y="52"/>
                  <a:pt x="1169" y="52"/>
                </a:cubicBezTo>
                <a:cubicBezTo>
                  <a:pt x="1170" y="52"/>
                  <a:pt x="1171" y="51"/>
                  <a:pt x="1171" y="51"/>
                </a:cubicBezTo>
                <a:cubicBezTo>
                  <a:pt x="1172" y="50"/>
                  <a:pt x="1172" y="49"/>
                  <a:pt x="1173" y="48"/>
                </a:cubicBezTo>
                <a:cubicBezTo>
                  <a:pt x="1173" y="47"/>
                  <a:pt x="1173" y="46"/>
                  <a:pt x="1174" y="45"/>
                </a:cubicBezTo>
                <a:cubicBezTo>
                  <a:pt x="1174" y="45"/>
                  <a:pt x="1174" y="45"/>
                  <a:pt x="1174" y="45"/>
                </a:cubicBezTo>
                <a:cubicBezTo>
                  <a:pt x="1174" y="44"/>
                  <a:pt x="1174" y="44"/>
                  <a:pt x="1174" y="44"/>
                </a:cubicBezTo>
                <a:cubicBezTo>
                  <a:pt x="1173" y="43"/>
                  <a:pt x="1172" y="42"/>
                  <a:pt x="1170" y="42"/>
                </a:cubicBezTo>
                <a:cubicBezTo>
                  <a:pt x="1169" y="41"/>
                  <a:pt x="1167" y="41"/>
                  <a:pt x="1166" y="41"/>
                </a:cubicBezTo>
                <a:cubicBezTo>
                  <a:pt x="1165" y="41"/>
                  <a:pt x="1165" y="41"/>
                  <a:pt x="1164" y="41"/>
                </a:cubicBezTo>
                <a:cubicBezTo>
                  <a:pt x="1163" y="41"/>
                  <a:pt x="1163" y="41"/>
                  <a:pt x="1162" y="41"/>
                </a:cubicBezTo>
                <a:cubicBezTo>
                  <a:pt x="1162" y="41"/>
                  <a:pt x="1162" y="41"/>
                  <a:pt x="1162" y="41"/>
                </a:cubicBezTo>
                <a:cubicBezTo>
                  <a:pt x="1162" y="41"/>
                  <a:pt x="1162" y="41"/>
                  <a:pt x="1162" y="41"/>
                </a:cubicBezTo>
                <a:cubicBezTo>
                  <a:pt x="1162" y="41"/>
                  <a:pt x="1162" y="41"/>
                  <a:pt x="1162" y="41"/>
                </a:cubicBezTo>
                <a:cubicBezTo>
                  <a:pt x="1162" y="40"/>
                  <a:pt x="1162" y="40"/>
                  <a:pt x="1162" y="40"/>
                </a:cubicBezTo>
                <a:cubicBezTo>
                  <a:pt x="1166" y="40"/>
                  <a:pt x="1171" y="40"/>
                  <a:pt x="1175" y="41"/>
                </a:cubicBezTo>
                <a:cubicBezTo>
                  <a:pt x="1175" y="46"/>
                  <a:pt x="1175" y="46"/>
                  <a:pt x="1175" y="46"/>
                </a:cubicBezTo>
                <a:cubicBezTo>
                  <a:pt x="1174" y="46"/>
                  <a:pt x="1174" y="47"/>
                  <a:pt x="1173" y="47"/>
                </a:cubicBezTo>
                <a:cubicBezTo>
                  <a:pt x="1172" y="48"/>
                  <a:pt x="1172" y="49"/>
                  <a:pt x="1172" y="50"/>
                </a:cubicBezTo>
                <a:cubicBezTo>
                  <a:pt x="1172" y="51"/>
                  <a:pt x="1173" y="52"/>
                  <a:pt x="1173" y="52"/>
                </a:cubicBezTo>
                <a:cubicBezTo>
                  <a:pt x="1173" y="53"/>
                  <a:pt x="1174" y="54"/>
                  <a:pt x="1174" y="54"/>
                </a:cubicBezTo>
                <a:cubicBezTo>
                  <a:pt x="1174" y="54"/>
                  <a:pt x="1174" y="54"/>
                  <a:pt x="1173" y="55"/>
                </a:cubicBezTo>
                <a:cubicBezTo>
                  <a:pt x="1175" y="55"/>
                  <a:pt x="1175" y="55"/>
                  <a:pt x="1175" y="55"/>
                </a:cubicBezTo>
                <a:cubicBezTo>
                  <a:pt x="1176" y="55"/>
                  <a:pt x="1176" y="54"/>
                  <a:pt x="1176" y="54"/>
                </a:cubicBezTo>
                <a:cubicBezTo>
                  <a:pt x="1176" y="53"/>
                  <a:pt x="1175" y="52"/>
                  <a:pt x="1175" y="51"/>
                </a:cubicBezTo>
                <a:cubicBezTo>
                  <a:pt x="1174" y="51"/>
                  <a:pt x="1174" y="50"/>
                  <a:pt x="1174" y="50"/>
                </a:cubicBezTo>
                <a:cubicBezTo>
                  <a:pt x="1174" y="50"/>
                  <a:pt x="1174" y="49"/>
                  <a:pt x="1175" y="49"/>
                </a:cubicBezTo>
                <a:cubicBezTo>
                  <a:pt x="1175" y="49"/>
                  <a:pt x="1175" y="49"/>
                  <a:pt x="1175" y="49"/>
                </a:cubicBezTo>
                <a:cubicBezTo>
                  <a:pt x="1175" y="49"/>
                  <a:pt x="1175" y="49"/>
                  <a:pt x="1175" y="49"/>
                </a:cubicBezTo>
                <a:cubicBezTo>
                  <a:pt x="1176" y="48"/>
                  <a:pt x="1176" y="47"/>
                  <a:pt x="1177" y="47"/>
                </a:cubicBezTo>
                <a:cubicBezTo>
                  <a:pt x="1178" y="45"/>
                  <a:pt x="1180" y="44"/>
                  <a:pt x="1182" y="42"/>
                </a:cubicBezTo>
                <a:cubicBezTo>
                  <a:pt x="1186" y="40"/>
                  <a:pt x="1190" y="38"/>
                  <a:pt x="1194" y="38"/>
                </a:cubicBezTo>
                <a:cubicBezTo>
                  <a:pt x="1194" y="38"/>
                  <a:pt x="1194" y="38"/>
                  <a:pt x="1194" y="38"/>
                </a:cubicBezTo>
                <a:cubicBezTo>
                  <a:pt x="1194" y="38"/>
                  <a:pt x="1195" y="38"/>
                  <a:pt x="1195" y="38"/>
                </a:cubicBezTo>
                <a:cubicBezTo>
                  <a:pt x="1196" y="38"/>
                  <a:pt x="1196" y="39"/>
                  <a:pt x="1197" y="40"/>
                </a:cubicBezTo>
                <a:cubicBezTo>
                  <a:pt x="1198" y="40"/>
                  <a:pt x="1198" y="41"/>
                  <a:pt x="1199" y="41"/>
                </a:cubicBezTo>
                <a:cubicBezTo>
                  <a:pt x="1199" y="41"/>
                  <a:pt x="1199" y="42"/>
                  <a:pt x="1200" y="42"/>
                </a:cubicBezTo>
                <a:cubicBezTo>
                  <a:pt x="1200" y="42"/>
                  <a:pt x="1200" y="42"/>
                  <a:pt x="1200" y="42"/>
                </a:cubicBezTo>
                <a:cubicBezTo>
                  <a:pt x="1200" y="42"/>
                  <a:pt x="1200" y="42"/>
                  <a:pt x="1200" y="42"/>
                </a:cubicBezTo>
                <a:cubicBezTo>
                  <a:pt x="1200" y="42"/>
                  <a:pt x="1200" y="42"/>
                  <a:pt x="1201" y="42"/>
                </a:cubicBezTo>
                <a:cubicBezTo>
                  <a:pt x="1202" y="42"/>
                  <a:pt x="1202" y="42"/>
                  <a:pt x="1202" y="42"/>
                </a:cubicBezTo>
                <a:cubicBezTo>
                  <a:pt x="1202" y="42"/>
                  <a:pt x="1202" y="42"/>
                  <a:pt x="1202" y="42"/>
                </a:cubicBezTo>
                <a:cubicBezTo>
                  <a:pt x="1202" y="42"/>
                  <a:pt x="1202" y="42"/>
                  <a:pt x="1202" y="42"/>
                </a:cubicBezTo>
                <a:cubicBezTo>
                  <a:pt x="1202" y="42"/>
                  <a:pt x="1202" y="42"/>
                  <a:pt x="1202" y="42"/>
                </a:cubicBezTo>
                <a:cubicBezTo>
                  <a:pt x="1202" y="42"/>
                  <a:pt x="1202" y="42"/>
                  <a:pt x="1202" y="42"/>
                </a:cubicBezTo>
                <a:cubicBezTo>
                  <a:pt x="1202" y="42"/>
                  <a:pt x="1202" y="42"/>
                  <a:pt x="1202" y="42"/>
                </a:cubicBezTo>
                <a:cubicBezTo>
                  <a:pt x="1203" y="41"/>
                  <a:pt x="1203" y="41"/>
                  <a:pt x="1203" y="41"/>
                </a:cubicBezTo>
                <a:cubicBezTo>
                  <a:pt x="1205" y="39"/>
                  <a:pt x="1207" y="37"/>
                  <a:pt x="1210" y="37"/>
                </a:cubicBezTo>
                <a:cubicBezTo>
                  <a:pt x="1210" y="37"/>
                  <a:pt x="1210" y="37"/>
                  <a:pt x="1210" y="37"/>
                </a:cubicBezTo>
                <a:cubicBezTo>
                  <a:pt x="1212" y="37"/>
                  <a:pt x="1212" y="37"/>
                  <a:pt x="1212" y="37"/>
                </a:cubicBezTo>
                <a:cubicBezTo>
                  <a:pt x="1212" y="36"/>
                  <a:pt x="1212" y="36"/>
                  <a:pt x="1212" y="36"/>
                </a:cubicBezTo>
                <a:cubicBezTo>
                  <a:pt x="1212" y="36"/>
                  <a:pt x="1212" y="36"/>
                  <a:pt x="1212" y="36"/>
                </a:cubicBezTo>
                <a:cubicBezTo>
                  <a:pt x="1213" y="36"/>
                  <a:pt x="1214" y="36"/>
                  <a:pt x="1215" y="36"/>
                </a:cubicBezTo>
                <a:cubicBezTo>
                  <a:pt x="1216" y="36"/>
                  <a:pt x="1217" y="36"/>
                  <a:pt x="1218" y="37"/>
                </a:cubicBezTo>
                <a:cubicBezTo>
                  <a:pt x="1219" y="37"/>
                  <a:pt x="1220" y="37"/>
                  <a:pt x="1222" y="38"/>
                </a:cubicBezTo>
                <a:cubicBezTo>
                  <a:pt x="1222" y="38"/>
                  <a:pt x="1222" y="38"/>
                  <a:pt x="1222" y="38"/>
                </a:cubicBezTo>
                <a:cubicBezTo>
                  <a:pt x="1222" y="38"/>
                  <a:pt x="1222" y="38"/>
                  <a:pt x="1222" y="38"/>
                </a:cubicBezTo>
                <a:cubicBezTo>
                  <a:pt x="1222" y="38"/>
                  <a:pt x="1222" y="38"/>
                  <a:pt x="1222" y="38"/>
                </a:cubicBezTo>
                <a:cubicBezTo>
                  <a:pt x="1224" y="40"/>
                  <a:pt x="1224" y="40"/>
                  <a:pt x="1224" y="40"/>
                </a:cubicBezTo>
                <a:cubicBezTo>
                  <a:pt x="1224" y="39"/>
                  <a:pt x="1224" y="39"/>
                  <a:pt x="1224" y="39"/>
                </a:cubicBezTo>
                <a:cubicBezTo>
                  <a:pt x="1224" y="39"/>
                  <a:pt x="1225" y="40"/>
                  <a:pt x="1225" y="40"/>
                </a:cubicBezTo>
                <a:cubicBezTo>
                  <a:pt x="1225" y="40"/>
                  <a:pt x="1225" y="40"/>
                  <a:pt x="1225" y="40"/>
                </a:cubicBezTo>
                <a:cubicBezTo>
                  <a:pt x="1225" y="40"/>
                  <a:pt x="1225" y="40"/>
                  <a:pt x="1225" y="40"/>
                </a:cubicBezTo>
                <a:cubicBezTo>
                  <a:pt x="1227" y="43"/>
                  <a:pt x="1227" y="43"/>
                  <a:pt x="1227" y="43"/>
                </a:cubicBezTo>
                <a:cubicBezTo>
                  <a:pt x="1227" y="43"/>
                  <a:pt x="1227" y="43"/>
                  <a:pt x="1227" y="43"/>
                </a:cubicBezTo>
                <a:cubicBezTo>
                  <a:pt x="1227" y="43"/>
                  <a:pt x="1228" y="43"/>
                  <a:pt x="1228" y="44"/>
                </a:cubicBezTo>
                <a:cubicBezTo>
                  <a:pt x="1228" y="45"/>
                  <a:pt x="1228" y="47"/>
                  <a:pt x="1228" y="49"/>
                </a:cubicBezTo>
                <a:cubicBezTo>
                  <a:pt x="1228" y="51"/>
                  <a:pt x="1228" y="53"/>
                  <a:pt x="1227" y="55"/>
                </a:cubicBezTo>
                <a:cubicBezTo>
                  <a:pt x="1229" y="55"/>
                  <a:pt x="1229" y="55"/>
                  <a:pt x="1229" y="55"/>
                </a:cubicBezTo>
                <a:cubicBezTo>
                  <a:pt x="1230" y="53"/>
                  <a:pt x="1230" y="51"/>
                  <a:pt x="1230" y="49"/>
                </a:cubicBezTo>
                <a:cubicBezTo>
                  <a:pt x="1230" y="47"/>
                  <a:pt x="1230" y="45"/>
                  <a:pt x="1230" y="43"/>
                </a:cubicBezTo>
                <a:cubicBezTo>
                  <a:pt x="1230" y="43"/>
                  <a:pt x="1230" y="43"/>
                  <a:pt x="1230" y="43"/>
                </a:cubicBezTo>
                <a:cubicBezTo>
                  <a:pt x="1230" y="43"/>
                  <a:pt x="1230" y="43"/>
                  <a:pt x="1230" y="43"/>
                </a:cubicBezTo>
                <a:cubicBezTo>
                  <a:pt x="1229" y="42"/>
                  <a:pt x="1228" y="41"/>
                  <a:pt x="1227" y="39"/>
                </a:cubicBezTo>
                <a:cubicBezTo>
                  <a:pt x="1227" y="36"/>
                  <a:pt x="1227" y="36"/>
                  <a:pt x="1227" y="36"/>
                </a:cubicBezTo>
                <a:cubicBezTo>
                  <a:pt x="1228" y="37"/>
                  <a:pt x="1228" y="37"/>
                  <a:pt x="1228" y="37"/>
                </a:cubicBezTo>
                <a:cubicBezTo>
                  <a:pt x="1228" y="38"/>
                  <a:pt x="1229" y="39"/>
                  <a:pt x="1230" y="41"/>
                </a:cubicBezTo>
                <a:cubicBezTo>
                  <a:pt x="1230" y="42"/>
                  <a:pt x="1231" y="43"/>
                  <a:pt x="1231" y="44"/>
                </a:cubicBezTo>
                <a:cubicBezTo>
                  <a:pt x="1231" y="45"/>
                  <a:pt x="1231" y="45"/>
                  <a:pt x="1231" y="45"/>
                </a:cubicBezTo>
                <a:cubicBezTo>
                  <a:pt x="1231" y="45"/>
                  <a:pt x="1231" y="45"/>
                  <a:pt x="1231" y="45"/>
                </a:cubicBezTo>
                <a:cubicBezTo>
                  <a:pt x="1232" y="46"/>
                  <a:pt x="1232" y="47"/>
                  <a:pt x="1232" y="48"/>
                </a:cubicBezTo>
                <a:cubicBezTo>
                  <a:pt x="1232" y="50"/>
                  <a:pt x="1231" y="53"/>
                  <a:pt x="1231" y="55"/>
                </a:cubicBezTo>
                <a:cubicBezTo>
                  <a:pt x="1233" y="55"/>
                  <a:pt x="1233" y="55"/>
                  <a:pt x="1233" y="55"/>
                </a:cubicBezTo>
                <a:cubicBezTo>
                  <a:pt x="1233" y="53"/>
                  <a:pt x="1234" y="50"/>
                  <a:pt x="1234" y="48"/>
                </a:cubicBezTo>
                <a:cubicBezTo>
                  <a:pt x="1234" y="47"/>
                  <a:pt x="1234" y="46"/>
                  <a:pt x="1233" y="44"/>
                </a:cubicBezTo>
                <a:cubicBezTo>
                  <a:pt x="1233" y="42"/>
                  <a:pt x="1232" y="41"/>
                  <a:pt x="1231" y="40"/>
                </a:cubicBezTo>
                <a:cubicBezTo>
                  <a:pt x="1231" y="39"/>
                  <a:pt x="1231" y="38"/>
                  <a:pt x="1230" y="38"/>
                </a:cubicBezTo>
                <a:cubicBezTo>
                  <a:pt x="1231" y="38"/>
                  <a:pt x="1231" y="38"/>
                  <a:pt x="1231" y="38"/>
                </a:cubicBezTo>
                <a:cubicBezTo>
                  <a:pt x="1230" y="38"/>
                  <a:pt x="1230" y="38"/>
                  <a:pt x="1230" y="38"/>
                </a:cubicBezTo>
                <a:cubicBezTo>
                  <a:pt x="1230" y="37"/>
                  <a:pt x="1230" y="37"/>
                  <a:pt x="1230" y="36"/>
                </a:cubicBezTo>
                <a:cubicBezTo>
                  <a:pt x="1232" y="35"/>
                  <a:pt x="1234" y="34"/>
                  <a:pt x="1235" y="33"/>
                </a:cubicBezTo>
                <a:cubicBezTo>
                  <a:pt x="1236" y="32"/>
                  <a:pt x="1236" y="32"/>
                  <a:pt x="1236" y="32"/>
                </a:cubicBezTo>
                <a:cubicBezTo>
                  <a:pt x="1236" y="32"/>
                  <a:pt x="1236" y="32"/>
                  <a:pt x="1236" y="32"/>
                </a:cubicBezTo>
                <a:cubicBezTo>
                  <a:pt x="1238" y="31"/>
                  <a:pt x="1239" y="30"/>
                  <a:pt x="1241" y="29"/>
                </a:cubicBezTo>
                <a:cubicBezTo>
                  <a:pt x="1243" y="28"/>
                  <a:pt x="1245" y="27"/>
                  <a:pt x="1248" y="26"/>
                </a:cubicBezTo>
                <a:cubicBezTo>
                  <a:pt x="1253" y="23"/>
                  <a:pt x="1259" y="20"/>
                  <a:pt x="1265" y="18"/>
                </a:cubicBezTo>
                <a:cubicBezTo>
                  <a:pt x="1265" y="18"/>
                  <a:pt x="1265" y="18"/>
                  <a:pt x="1265" y="18"/>
                </a:cubicBezTo>
                <a:cubicBezTo>
                  <a:pt x="1267" y="18"/>
                  <a:pt x="1267" y="18"/>
                  <a:pt x="1267" y="18"/>
                </a:cubicBezTo>
                <a:cubicBezTo>
                  <a:pt x="1267" y="18"/>
                  <a:pt x="1267" y="18"/>
                  <a:pt x="1267" y="18"/>
                </a:cubicBezTo>
                <a:cubicBezTo>
                  <a:pt x="1267" y="17"/>
                  <a:pt x="1267" y="17"/>
                  <a:pt x="1267" y="17"/>
                </a:cubicBezTo>
                <a:cubicBezTo>
                  <a:pt x="1270" y="16"/>
                  <a:pt x="1273" y="16"/>
                  <a:pt x="1276" y="15"/>
                </a:cubicBezTo>
                <a:cubicBezTo>
                  <a:pt x="1287" y="14"/>
                  <a:pt x="1287" y="14"/>
                  <a:pt x="1287" y="14"/>
                </a:cubicBezTo>
                <a:cubicBezTo>
                  <a:pt x="1287" y="14"/>
                  <a:pt x="1288" y="14"/>
                  <a:pt x="1288" y="15"/>
                </a:cubicBezTo>
                <a:cubicBezTo>
                  <a:pt x="1289" y="15"/>
                  <a:pt x="1290" y="15"/>
                  <a:pt x="1290" y="15"/>
                </a:cubicBezTo>
                <a:cubicBezTo>
                  <a:pt x="1290" y="15"/>
                  <a:pt x="1290" y="15"/>
                  <a:pt x="1290" y="15"/>
                </a:cubicBezTo>
                <a:cubicBezTo>
                  <a:pt x="1291" y="15"/>
                  <a:pt x="1292" y="15"/>
                  <a:pt x="1293" y="14"/>
                </a:cubicBezTo>
                <a:cubicBezTo>
                  <a:pt x="1293" y="14"/>
                  <a:pt x="1293" y="14"/>
                  <a:pt x="1293" y="14"/>
                </a:cubicBezTo>
                <a:cubicBezTo>
                  <a:pt x="1293" y="14"/>
                  <a:pt x="1293" y="14"/>
                  <a:pt x="1293" y="14"/>
                </a:cubicBezTo>
                <a:cubicBezTo>
                  <a:pt x="1293" y="13"/>
                  <a:pt x="1293" y="13"/>
                  <a:pt x="1293" y="12"/>
                </a:cubicBezTo>
                <a:cubicBezTo>
                  <a:pt x="1293" y="11"/>
                  <a:pt x="1293" y="11"/>
                  <a:pt x="1292" y="10"/>
                </a:cubicBezTo>
                <a:cubicBezTo>
                  <a:pt x="1292" y="10"/>
                  <a:pt x="1292" y="10"/>
                  <a:pt x="1292" y="10"/>
                </a:cubicBezTo>
                <a:cubicBezTo>
                  <a:pt x="1292" y="10"/>
                  <a:pt x="1292" y="10"/>
                  <a:pt x="1292" y="10"/>
                </a:cubicBezTo>
                <a:cubicBezTo>
                  <a:pt x="1291" y="10"/>
                  <a:pt x="1290" y="10"/>
                  <a:pt x="1289" y="10"/>
                </a:cubicBezTo>
                <a:cubicBezTo>
                  <a:pt x="1281" y="10"/>
                  <a:pt x="1273" y="12"/>
                  <a:pt x="1266" y="14"/>
                </a:cubicBezTo>
                <a:cubicBezTo>
                  <a:pt x="1260" y="15"/>
                  <a:pt x="1254" y="18"/>
                  <a:pt x="1248" y="20"/>
                </a:cubicBezTo>
                <a:cubicBezTo>
                  <a:pt x="1248" y="20"/>
                  <a:pt x="1248" y="20"/>
                  <a:pt x="1248" y="20"/>
                </a:cubicBezTo>
                <a:cubicBezTo>
                  <a:pt x="1247" y="21"/>
                  <a:pt x="1247" y="21"/>
                  <a:pt x="1247" y="21"/>
                </a:cubicBezTo>
                <a:cubicBezTo>
                  <a:pt x="1246" y="21"/>
                  <a:pt x="1246" y="21"/>
                  <a:pt x="1246" y="21"/>
                </a:cubicBezTo>
                <a:cubicBezTo>
                  <a:pt x="1246" y="21"/>
                  <a:pt x="1246" y="21"/>
                  <a:pt x="1246" y="21"/>
                </a:cubicBezTo>
                <a:cubicBezTo>
                  <a:pt x="1243" y="23"/>
                  <a:pt x="1239" y="24"/>
                  <a:pt x="1236" y="26"/>
                </a:cubicBezTo>
                <a:cubicBezTo>
                  <a:pt x="1236" y="25"/>
                  <a:pt x="1236" y="25"/>
                  <a:pt x="1236" y="25"/>
                </a:cubicBezTo>
                <a:cubicBezTo>
                  <a:pt x="1234" y="22"/>
                  <a:pt x="1233" y="19"/>
                  <a:pt x="1231" y="15"/>
                </a:cubicBezTo>
                <a:cubicBezTo>
                  <a:pt x="1231" y="13"/>
                  <a:pt x="1233" y="12"/>
                  <a:pt x="1235" y="11"/>
                </a:cubicBezTo>
                <a:cubicBezTo>
                  <a:pt x="1235" y="11"/>
                  <a:pt x="1235" y="11"/>
                  <a:pt x="1235" y="11"/>
                </a:cubicBezTo>
                <a:cubicBezTo>
                  <a:pt x="1237" y="10"/>
                  <a:pt x="1238" y="9"/>
                  <a:pt x="1240" y="9"/>
                </a:cubicBezTo>
                <a:cubicBezTo>
                  <a:pt x="1241" y="9"/>
                  <a:pt x="1241" y="9"/>
                  <a:pt x="1241" y="9"/>
                </a:cubicBezTo>
                <a:cubicBezTo>
                  <a:pt x="1242" y="9"/>
                  <a:pt x="1243" y="9"/>
                  <a:pt x="1244" y="10"/>
                </a:cubicBezTo>
                <a:cubicBezTo>
                  <a:pt x="1245" y="11"/>
                  <a:pt x="1245" y="11"/>
                  <a:pt x="1246" y="12"/>
                </a:cubicBezTo>
                <a:cubicBezTo>
                  <a:pt x="1246" y="12"/>
                  <a:pt x="1246" y="12"/>
                  <a:pt x="1246" y="12"/>
                </a:cubicBezTo>
                <a:cubicBezTo>
                  <a:pt x="1246" y="13"/>
                  <a:pt x="1246" y="13"/>
                  <a:pt x="1246" y="13"/>
                </a:cubicBezTo>
                <a:cubicBezTo>
                  <a:pt x="1248" y="14"/>
                  <a:pt x="1248" y="14"/>
                  <a:pt x="1248" y="14"/>
                </a:cubicBezTo>
                <a:cubicBezTo>
                  <a:pt x="1248" y="14"/>
                  <a:pt x="1248" y="14"/>
                  <a:pt x="1248" y="14"/>
                </a:cubicBezTo>
                <a:cubicBezTo>
                  <a:pt x="1248" y="14"/>
                  <a:pt x="1248" y="14"/>
                  <a:pt x="1249" y="14"/>
                </a:cubicBezTo>
                <a:cubicBezTo>
                  <a:pt x="1249" y="14"/>
                  <a:pt x="1249" y="14"/>
                  <a:pt x="1249" y="14"/>
                </a:cubicBezTo>
                <a:cubicBezTo>
                  <a:pt x="1249" y="14"/>
                  <a:pt x="1249" y="14"/>
                  <a:pt x="1249" y="14"/>
                </a:cubicBezTo>
                <a:cubicBezTo>
                  <a:pt x="1250" y="14"/>
                  <a:pt x="1251" y="13"/>
                  <a:pt x="1251" y="13"/>
                </a:cubicBezTo>
                <a:cubicBezTo>
                  <a:pt x="1252" y="12"/>
                  <a:pt x="1253" y="12"/>
                  <a:pt x="1253" y="11"/>
                </a:cubicBezTo>
                <a:cubicBezTo>
                  <a:pt x="1254" y="9"/>
                  <a:pt x="1254" y="6"/>
                  <a:pt x="1254" y="4"/>
                </a:cubicBezTo>
                <a:cubicBezTo>
                  <a:pt x="1254" y="2"/>
                  <a:pt x="1254" y="1"/>
                  <a:pt x="1254" y="0"/>
                </a:cubicBezTo>
              </a:path>
            </a:pathLst>
          </a:custGeom>
          <a:solidFill>
            <a:srgbClr val="E8888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40" name="PA_任意多边形 1472"/>
          <p:cNvSpPr>
            <a:spLocks noEditPoints="1"/>
          </p:cNvSpPr>
          <p:nvPr>
            <p:custDataLst>
              <p:tags r:id="rId205"/>
            </p:custDataLst>
          </p:nvPr>
        </p:nvSpPr>
        <p:spPr bwMode="auto">
          <a:xfrm>
            <a:off x="4033837" y="6797675"/>
            <a:ext cx="1039813" cy="125413"/>
          </a:xfrm>
          <a:custGeom>
            <a:avLst/>
            <a:gdLst>
              <a:gd name="T0" fmla="*/ 21 w 433"/>
              <a:gd name="T1" fmla="*/ 15 h 52"/>
              <a:gd name="T2" fmla="*/ 18 w 433"/>
              <a:gd name="T3" fmla="*/ 13 h 52"/>
              <a:gd name="T4" fmla="*/ 355 w 433"/>
              <a:gd name="T5" fmla="*/ 48 h 52"/>
              <a:gd name="T6" fmla="*/ 103 w 433"/>
              <a:gd name="T7" fmla="*/ 46 h 52"/>
              <a:gd name="T8" fmla="*/ 159 w 433"/>
              <a:gd name="T9" fmla="*/ 44 h 52"/>
              <a:gd name="T10" fmla="*/ 90 w 433"/>
              <a:gd name="T11" fmla="*/ 46 h 52"/>
              <a:gd name="T12" fmla="*/ 80 w 433"/>
              <a:gd name="T13" fmla="*/ 47 h 52"/>
              <a:gd name="T14" fmla="*/ 358 w 433"/>
              <a:gd name="T15" fmla="*/ 42 h 52"/>
              <a:gd name="T16" fmla="*/ 68 w 433"/>
              <a:gd name="T17" fmla="*/ 38 h 52"/>
              <a:gd name="T18" fmla="*/ 137 w 433"/>
              <a:gd name="T19" fmla="*/ 41 h 52"/>
              <a:gd name="T20" fmla="*/ 259 w 433"/>
              <a:gd name="T21" fmla="*/ 49 h 52"/>
              <a:gd name="T22" fmla="*/ 138 w 433"/>
              <a:gd name="T23" fmla="*/ 37 h 52"/>
              <a:gd name="T24" fmla="*/ 322 w 433"/>
              <a:gd name="T25" fmla="*/ 41 h 52"/>
              <a:gd name="T26" fmla="*/ 82 w 433"/>
              <a:gd name="T27" fmla="*/ 39 h 52"/>
              <a:gd name="T28" fmla="*/ 283 w 433"/>
              <a:gd name="T29" fmla="*/ 45 h 52"/>
              <a:gd name="T30" fmla="*/ 19 w 433"/>
              <a:gd name="T31" fmla="*/ 29 h 52"/>
              <a:gd name="T32" fmla="*/ 178 w 433"/>
              <a:gd name="T33" fmla="*/ 30 h 52"/>
              <a:gd name="T34" fmla="*/ 69 w 433"/>
              <a:gd name="T35" fmla="*/ 27 h 52"/>
              <a:gd name="T36" fmla="*/ 68 w 433"/>
              <a:gd name="T37" fmla="*/ 24 h 52"/>
              <a:gd name="T38" fmla="*/ 24 w 433"/>
              <a:gd name="T39" fmla="*/ 26 h 52"/>
              <a:gd name="T40" fmla="*/ 363 w 433"/>
              <a:gd name="T41" fmla="*/ 27 h 52"/>
              <a:gd name="T42" fmla="*/ 285 w 433"/>
              <a:gd name="T43" fmla="*/ 44 h 52"/>
              <a:gd name="T44" fmla="*/ 310 w 433"/>
              <a:gd name="T45" fmla="*/ 25 h 52"/>
              <a:gd name="T46" fmla="*/ 355 w 433"/>
              <a:gd name="T47" fmla="*/ 17 h 52"/>
              <a:gd name="T48" fmla="*/ 154 w 433"/>
              <a:gd name="T49" fmla="*/ 21 h 52"/>
              <a:gd name="T50" fmla="*/ 308 w 433"/>
              <a:gd name="T51" fmla="*/ 23 h 52"/>
              <a:gd name="T52" fmla="*/ 289 w 433"/>
              <a:gd name="T53" fmla="*/ 25 h 52"/>
              <a:gd name="T54" fmla="*/ 320 w 433"/>
              <a:gd name="T55" fmla="*/ 11 h 52"/>
              <a:gd name="T56" fmla="*/ 324 w 433"/>
              <a:gd name="T57" fmla="*/ 20 h 52"/>
              <a:gd name="T58" fmla="*/ 236 w 433"/>
              <a:gd name="T59" fmla="*/ 9 h 52"/>
              <a:gd name="T60" fmla="*/ 289 w 433"/>
              <a:gd name="T61" fmla="*/ 11 h 52"/>
              <a:gd name="T62" fmla="*/ 280 w 433"/>
              <a:gd name="T63" fmla="*/ 27 h 52"/>
              <a:gd name="T64" fmla="*/ 226 w 433"/>
              <a:gd name="T65" fmla="*/ 43 h 52"/>
              <a:gd name="T66" fmla="*/ 154 w 433"/>
              <a:gd name="T67" fmla="*/ 3 h 52"/>
              <a:gd name="T68" fmla="*/ 185 w 433"/>
              <a:gd name="T69" fmla="*/ 45 h 52"/>
              <a:gd name="T70" fmla="*/ 320 w 433"/>
              <a:gd name="T71" fmla="*/ 1 h 52"/>
              <a:gd name="T72" fmla="*/ 322 w 433"/>
              <a:gd name="T73" fmla="*/ 1 h 52"/>
              <a:gd name="T74" fmla="*/ 399 w 433"/>
              <a:gd name="T75" fmla="*/ 47 h 52"/>
              <a:gd name="T76" fmla="*/ 374 w 433"/>
              <a:gd name="T77" fmla="*/ 1 h 52"/>
              <a:gd name="T78" fmla="*/ 365 w 433"/>
              <a:gd name="T79" fmla="*/ 14 h 52"/>
              <a:gd name="T80" fmla="*/ 308 w 433"/>
              <a:gd name="T81" fmla="*/ 2 h 52"/>
              <a:gd name="T82" fmla="*/ 264 w 433"/>
              <a:gd name="T83" fmla="*/ 9 h 52"/>
              <a:gd name="T84" fmla="*/ 251 w 433"/>
              <a:gd name="T85" fmla="*/ 24 h 52"/>
              <a:gd name="T86" fmla="*/ 234 w 433"/>
              <a:gd name="T87" fmla="*/ 19 h 52"/>
              <a:gd name="T88" fmla="*/ 134 w 433"/>
              <a:gd name="T89" fmla="*/ 3 h 52"/>
              <a:gd name="T90" fmla="*/ 99 w 433"/>
              <a:gd name="T91" fmla="*/ 9 h 52"/>
              <a:gd name="T92" fmla="*/ 119 w 433"/>
              <a:gd name="T93" fmla="*/ 24 h 52"/>
              <a:gd name="T94" fmla="*/ 113 w 433"/>
              <a:gd name="T95" fmla="*/ 41 h 52"/>
              <a:gd name="T96" fmla="*/ 66 w 433"/>
              <a:gd name="T97" fmla="*/ 12 h 52"/>
              <a:gd name="T98" fmla="*/ 43 w 433"/>
              <a:gd name="T99" fmla="*/ 1 h 52"/>
              <a:gd name="T100" fmla="*/ 0 w 433"/>
              <a:gd name="T101" fmla="*/ 5 h 52"/>
              <a:gd name="T102" fmla="*/ 13 w 433"/>
              <a:gd name="T103" fmla="*/ 34 h 52"/>
              <a:gd name="T104" fmla="*/ 64 w 433"/>
              <a:gd name="T105" fmla="*/ 6 h 52"/>
              <a:gd name="T106" fmla="*/ 85 w 433"/>
              <a:gd name="T107" fmla="*/ 51 h 52"/>
              <a:gd name="T108" fmla="*/ 330 w 433"/>
              <a:gd name="T109" fmla="*/ 51 h 52"/>
              <a:gd name="T110" fmla="*/ 412 w 433"/>
              <a:gd name="T111" fmla="*/ 31 h 52"/>
              <a:gd name="T112" fmla="*/ 408 w 433"/>
              <a:gd name="T113" fmla="*/ 17 h 52"/>
              <a:gd name="T114" fmla="*/ 412 w 433"/>
              <a:gd name="T115" fmla="*/ 12 h 52"/>
              <a:gd name="T116" fmla="*/ 422 w 433"/>
              <a:gd name="T117" fmla="*/ 10 h 52"/>
              <a:gd name="T118" fmla="*/ 402 w 433"/>
              <a:gd name="T119" fmla="*/ 6 h 52"/>
              <a:gd name="T120" fmla="*/ 397 w 433"/>
              <a:gd name="T121" fmla="*/ 5 h 52"/>
              <a:gd name="T122" fmla="*/ 433 w 433"/>
              <a:gd name="T123" fmla="*/ 16 h 52"/>
              <a:gd name="T124" fmla="*/ 417 w 433"/>
              <a:gd name="T125" fmla="*/ 11 h 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433" h="52">
                <a:moveTo>
                  <a:pt x="433" y="33"/>
                </a:moveTo>
                <a:cubicBezTo>
                  <a:pt x="433" y="33"/>
                  <a:pt x="432" y="33"/>
                  <a:pt x="432" y="34"/>
                </a:cubicBezTo>
                <a:cubicBezTo>
                  <a:pt x="431" y="34"/>
                  <a:pt x="429" y="35"/>
                  <a:pt x="429" y="37"/>
                </a:cubicBezTo>
                <a:cubicBezTo>
                  <a:pt x="428" y="38"/>
                  <a:pt x="428" y="38"/>
                  <a:pt x="427" y="38"/>
                </a:cubicBezTo>
                <a:cubicBezTo>
                  <a:pt x="426" y="38"/>
                  <a:pt x="426" y="39"/>
                  <a:pt x="425" y="39"/>
                </a:cubicBezTo>
                <a:cubicBezTo>
                  <a:pt x="425" y="39"/>
                  <a:pt x="425" y="40"/>
                  <a:pt x="425" y="41"/>
                </a:cubicBezTo>
                <a:cubicBezTo>
                  <a:pt x="425" y="41"/>
                  <a:pt x="425" y="42"/>
                  <a:pt x="425" y="42"/>
                </a:cubicBezTo>
                <a:cubicBezTo>
                  <a:pt x="425" y="43"/>
                  <a:pt x="425" y="43"/>
                  <a:pt x="425" y="43"/>
                </a:cubicBezTo>
                <a:cubicBezTo>
                  <a:pt x="426" y="43"/>
                  <a:pt x="426" y="43"/>
                  <a:pt x="426" y="43"/>
                </a:cubicBezTo>
                <a:cubicBezTo>
                  <a:pt x="426" y="43"/>
                  <a:pt x="427" y="43"/>
                  <a:pt x="427" y="43"/>
                </a:cubicBezTo>
                <a:cubicBezTo>
                  <a:pt x="429" y="43"/>
                  <a:pt x="431" y="42"/>
                  <a:pt x="433" y="41"/>
                </a:cubicBezTo>
                <a:cubicBezTo>
                  <a:pt x="433" y="41"/>
                  <a:pt x="433" y="41"/>
                  <a:pt x="433" y="41"/>
                </a:cubicBezTo>
                <a:cubicBezTo>
                  <a:pt x="433" y="39"/>
                  <a:pt x="433" y="39"/>
                  <a:pt x="433" y="39"/>
                </a:cubicBezTo>
                <a:cubicBezTo>
                  <a:pt x="433" y="39"/>
                  <a:pt x="433" y="39"/>
                  <a:pt x="433" y="39"/>
                </a:cubicBezTo>
                <a:cubicBezTo>
                  <a:pt x="433" y="38"/>
                  <a:pt x="433" y="38"/>
                  <a:pt x="433" y="38"/>
                </a:cubicBezTo>
                <a:cubicBezTo>
                  <a:pt x="432" y="39"/>
                  <a:pt x="432" y="39"/>
                  <a:pt x="432" y="39"/>
                </a:cubicBezTo>
                <a:cubicBezTo>
                  <a:pt x="430" y="40"/>
                  <a:pt x="429" y="41"/>
                  <a:pt x="427" y="41"/>
                </a:cubicBezTo>
                <a:cubicBezTo>
                  <a:pt x="427" y="41"/>
                  <a:pt x="427" y="41"/>
                  <a:pt x="427" y="41"/>
                </a:cubicBezTo>
                <a:cubicBezTo>
                  <a:pt x="427" y="41"/>
                  <a:pt x="427" y="41"/>
                  <a:pt x="427" y="41"/>
                </a:cubicBezTo>
                <a:cubicBezTo>
                  <a:pt x="427" y="41"/>
                  <a:pt x="427" y="41"/>
                  <a:pt x="427" y="41"/>
                </a:cubicBezTo>
                <a:cubicBezTo>
                  <a:pt x="427" y="41"/>
                  <a:pt x="427" y="41"/>
                  <a:pt x="427" y="41"/>
                </a:cubicBezTo>
                <a:cubicBezTo>
                  <a:pt x="427" y="40"/>
                  <a:pt x="428" y="40"/>
                  <a:pt x="428" y="40"/>
                </a:cubicBezTo>
                <a:cubicBezTo>
                  <a:pt x="429" y="39"/>
                  <a:pt x="430" y="39"/>
                  <a:pt x="431" y="38"/>
                </a:cubicBezTo>
                <a:cubicBezTo>
                  <a:pt x="431" y="38"/>
                  <a:pt x="431" y="38"/>
                  <a:pt x="431" y="38"/>
                </a:cubicBezTo>
                <a:cubicBezTo>
                  <a:pt x="431" y="38"/>
                  <a:pt x="431" y="38"/>
                  <a:pt x="431" y="38"/>
                </a:cubicBezTo>
                <a:cubicBezTo>
                  <a:pt x="431" y="37"/>
                  <a:pt x="432" y="36"/>
                  <a:pt x="433" y="35"/>
                </a:cubicBezTo>
                <a:cubicBezTo>
                  <a:pt x="433" y="35"/>
                  <a:pt x="433" y="35"/>
                  <a:pt x="433" y="35"/>
                </a:cubicBezTo>
                <a:cubicBezTo>
                  <a:pt x="433" y="33"/>
                  <a:pt x="433" y="33"/>
                  <a:pt x="433" y="33"/>
                </a:cubicBezTo>
                <a:moveTo>
                  <a:pt x="433" y="16"/>
                </a:moveTo>
                <a:cubicBezTo>
                  <a:pt x="433" y="17"/>
                  <a:pt x="433" y="17"/>
                  <a:pt x="433" y="18"/>
                </a:cubicBezTo>
                <a:cubicBezTo>
                  <a:pt x="433" y="18"/>
                  <a:pt x="433" y="19"/>
                  <a:pt x="433" y="20"/>
                </a:cubicBezTo>
                <a:cubicBezTo>
                  <a:pt x="433" y="16"/>
                  <a:pt x="433" y="16"/>
                  <a:pt x="433" y="16"/>
                </a:cubicBezTo>
                <a:moveTo>
                  <a:pt x="32" y="20"/>
                </a:moveTo>
                <a:cubicBezTo>
                  <a:pt x="28" y="18"/>
                  <a:pt x="24" y="17"/>
                  <a:pt x="21" y="16"/>
                </a:cubicBezTo>
                <a:cubicBezTo>
                  <a:pt x="21" y="15"/>
                  <a:pt x="21" y="15"/>
                  <a:pt x="21" y="15"/>
                </a:cubicBezTo>
                <a:cubicBezTo>
                  <a:pt x="23" y="16"/>
                  <a:pt x="25" y="16"/>
                  <a:pt x="28" y="16"/>
                </a:cubicBezTo>
                <a:cubicBezTo>
                  <a:pt x="30" y="17"/>
                  <a:pt x="32" y="18"/>
                  <a:pt x="33" y="19"/>
                </a:cubicBezTo>
                <a:cubicBezTo>
                  <a:pt x="33" y="19"/>
                  <a:pt x="33" y="19"/>
                  <a:pt x="32" y="20"/>
                </a:cubicBezTo>
                <a:cubicBezTo>
                  <a:pt x="32" y="20"/>
                  <a:pt x="32" y="20"/>
                  <a:pt x="32" y="20"/>
                </a:cubicBezTo>
                <a:moveTo>
                  <a:pt x="18" y="13"/>
                </a:moveTo>
                <a:cubicBezTo>
                  <a:pt x="12" y="13"/>
                  <a:pt x="6" y="15"/>
                  <a:pt x="0" y="16"/>
                </a:cubicBezTo>
                <a:cubicBezTo>
                  <a:pt x="0" y="18"/>
                  <a:pt x="0" y="18"/>
                  <a:pt x="0" y="18"/>
                </a:cubicBezTo>
                <a:cubicBezTo>
                  <a:pt x="6" y="17"/>
                  <a:pt x="12" y="15"/>
                  <a:pt x="18" y="15"/>
                </a:cubicBezTo>
                <a:cubicBezTo>
                  <a:pt x="18" y="15"/>
                  <a:pt x="18" y="15"/>
                  <a:pt x="18" y="15"/>
                </a:cubicBezTo>
                <a:cubicBezTo>
                  <a:pt x="18" y="15"/>
                  <a:pt x="18" y="15"/>
                  <a:pt x="19" y="15"/>
                </a:cubicBezTo>
                <a:cubicBezTo>
                  <a:pt x="19" y="16"/>
                  <a:pt x="19" y="16"/>
                  <a:pt x="19" y="16"/>
                </a:cubicBezTo>
                <a:cubicBezTo>
                  <a:pt x="15" y="16"/>
                  <a:pt x="12" y="17"/>
                  <a:pt x="10" y="17"/>
                </a:cubicBezTo>
                <a:cubicBezTo>
                  <a:pt x="10" y="17"/>
                  <a:pt x="10" y="17"/>
                  <a:pt x="10" y="17"/>
                </a:cubicBezTo>
                <a:cubicBezTo>
                  <a:pt x="10" y="17"/>
                  <a:pt x="10" y="17"/>
                  <a:pt x="10" y="17"/>
                </a:cubicBezTo>
                <a:cubicBezTo>
                  <a:pt x="7" y="18"/>
                  <a:pt x="4" y="19"/>
                  <a:pt x="0" y="19"/>
                </a:cubicBezTo>
                <a:cubicBezTo>
                  <a:pt x="0" y="21"/>
                  <a:pt x="0" y="21"/>
                  <a:pt x="0" y="21"/>
                </a:cubicBezTo>
                <a:cubicBezTo>
                  <a:pt x="4" y="21"/>
                  <a:pt x="7" y="20"/>
                  <a:pt x="10" y="19"/>
                </a:cubicBezTo>
                <a:cubicBezTo>
                  <a:pt x="13" y="19"/>
                  <a:pt x="16" y="18"/>
                  <a:pt x="19" y="18"/>
                </a:cubicBezTo>
                <a:cubicBezTo>
                  <a:pt x="24" y="19"/>
                  <a:pt x="28" y="20"/>
                  <a:pt x="31" y="21"/>
                </a:cubicBezTo>
                <a:cubicBezTo>
                  <a:pt x="31" y="22"/>
                  <a:pt x="31" y="22"/>
                  <a:pt x="31" y="22"/>
                </a:cubicBezTo>
                <a:cubicBezTo>
                  <a:pt x="31" y="22"/>
                  <a:pt x="31" y="22"/>
                  <a:pt x="31" y="22"/>
                </a:cubicBezTo>
                <a:cubicBezTo>
                  <a:pt x="32" y="22"/>
                  <a:pt x="32" y="22"/>
                  <a:pt x="33" y="21"/>
                </a:cubicBezTo>
                <a:cubicBezTo>
                  <a:pt x="34" y="21"/>
                  <a:pt x="35" y="21"/>
                  <a:pt x="35" y="20"/>
                </a:cubicBezTo>
                <a:cubicBezTo>
                  <a:pt x="35" y="19"/>
                  <a:pt x="35" y="19"/>
                  <a:pt x="35" y="19"/>
                </a:cubicBezTo>
                <a:cubicBezTo>
                  <a:pt x="35" y="19"/>
                  <a:pt x="35" y="19"/>
                  <a:pt x="35" y="19"/>
                </a:cubicBezTo>
                <a:cubicBezTo>
                  <a:pt x="33" y="16"/>
                  <a:pt x="31" y="15"/>
                  <a:pt x="28" y="14"/>
                </a:cubicBezTo>
                <a:cubicBezTo>
                  <a:pt x="25" y="14"/>
                  <a:pt x="23" y="14"/>
                  <a:pt x="21" y="13"/>
                </a:cubicBezTo>
                <a:cubicBezTo>
                  <a:pt x="21" y="13"/>
                  <a:pt x="21" y="13"/>
                  <a:pt x="21" y="13"/>
                </a:cubicBezTo>
                <a:cubicBezTo>
                  <a:pt x="20" y="13"/>
                  <a:pt x="20" y="13"/>
                  <a:pt x="20" y="13"/>
                </a:cubicBezTo>
                <a:cubicBezTo>
                  <a:pt x="20" y="13"/>
                  <a:pt x="20" y="13"/>
                  <a:pt x="20" y="13"/>
                </a:cubicBezTo>
                <a:cubicBezTo>
                  <a:pt x="20" y="13"/>
                  <a:pt x="20" y="13"/>
                  <a:pt x="20" y="13"/>
                </a:cubicBezTo>
                <a:cubicBezTo>
                  <a:pt x="20" y="13"/>
                  <a:pt x="20" y="13"/>
                  <a:pt x="20" y="13"/>
                </a:cubicBezTo>
                <a:cubicBezTo>
                  <a:pt x="20" y="13"/>
                  <a:pt x="20" y="13"/>
                  <a:pt x="20" y="13"/>
                </a:cubicBezTo>
                <a:cubicBezTo>
                  <a:pt x="20" y="13"/>
                  <a:pt x="20" y="13"/>
                  <a:pt x="20" y="13"/>
                </a:cubicBezTo>
                <a:cubicBezTo>
                  <a:pt x="19" y="13"/>
                  <a:pt x="18" y="13"/>
                  <a:pt x="18" y="13"/>
                </a:cubicBezTo>
                <a:moveTo>
                  <a:pt x="82" y="49"/>
                </a:moveTo>
                <a:cubicBezTo>
                  <a:pt x="82" y="47"/>
                  <a:pt x="82" y="47"/>
                  <a:pt x="82" y="47"/>
                </a:cubicBezTo>
                <a:cubicBezTo>
                  <a:pt x="82" y="48"/>
                  <a:pt x="83" y="48"/>
                  <a:pt x="84" y="48"/>
                </a:cubicBezTo>
                <a:cubicBezTo>
                  <a:pt x="84" y="48"/>
                  <a:pt x="84" y="48"/>
                  <a:pt x="84" y="48"/>
                </a:cubicBezTo>
                <a:cubicBezTo>
                  <a:pt x="84" y="49"/>
                  <a:pt x="84" y="49"/>
                  <a:pt x="84" y="49"/>
                </a:cubicBezTo>
                <a:cubicBezTo>
                  <a:pt x="83" y="49"/>
                  <a:pt x="83" y="49"/>
                  <a:pt x="82" y="49"/>
                </a:cubicBezTo>
                <a:moveTo>
                  <a:pt x="66" y="49"/>
                </a:moveTo>
                <a:cubicBezTo>
                  <a:pt x="66" y="47"/>
                  <a:pt x="66" y="47"/>
                  <a:pt x="66" y="47"/>
                </a:cubicBezTo>
                <a:cubicBezTo>
                  <a:pt x="66" y="47"/>
                  <a:pt x="67" y="47"/>
                  <a:pt x="68" y="47"/>
                </a:cubicBezTo>
                <a:cubicBezTo>
                  <a:pt x="68" y="49"/>
                  <a:pt x="68" y="49"/>
                  <a:pt x="68" y="49"/>
                </a:cubicBezTo>
                <a:cubicBezTo>
                  <a:pt x="67" y="49"/>
                  <a:pt x="66" y="49"/>
                  <a:pt x="66" y="49"/>
                </a:cubicBezTo>
                <a:moveTo>
                  <a:pt x="86" y="49"/>
                </a:moveTo>
                <a:cubicBezTo>
                  <a:pt x="86" y="47"/>
                  <a:pt x="86" y="47"/>
                  <a:pt x="86" y="47"/>
                </a:cubicBezTo>
                <a:cubicBezTo>
                  <a:pt x="87" y="47"/>
                  <a:pt x="87" y="47"/>
                  <a:pt x="88" y="47"/>
                </a:cubicBezTo>
                <a:cubicBezTo>
                  <a:pt x="88" y="49"/>
                  <a:pt x="88" y="49"/>
                  <a:pt x="88" y="49"/>
                </a:cubicBezTo>
                <a:cubicBezTo>
                  <a:pt x="87" y="49"/>
                  <a:pt x="87" y="49"/>
                  <a:pt x="86" y="49"/>
                </a:cubicBezTo>
                <a:moveTo>
                  <a:pt x="276" y="50"/>
                </a:moveTo>
                <a:cubicBezTo>
                  <a:pt x="272" y="50"/>
                  <a:pt x="268" y="49"/>
                  <a:pt x="264" y="49"/>
                </a:cubicBezTo>
                <a:cubicBezTo>
                  <a:pt x="264" y="47"/>
                  <a:pt x="264" y="47"/>
                  <a:pt x="264" y="47"/>
                </a:cubicBezTo>
                <a:cubicBezTo>
                  <a:pt x="276" y="47"/>
                  <a:pt x="276" y="47"/>
                  <a:pt x="276" y="47"/>
                </a:cubicBezTo>
                <a:cubicBezTo>
                  <a:pt x="276" y="50"/>
                  <a:pt x="276" y="50"/>
                  <a:pt x="276" y="50"/>
                </a:cubicBezTo>
                <a:moveTo>
                  <a:pt x="408" y="49"/>
                </a:moveTo>
                <a:cubicBezTo>
                  <a:pt x="408" y="47"/>
                  <a:pt x="408" y="47"/>
                  <a:pt x="408" y="47"/>
                </a:cubicBezTo>
                <a:cubicBezTo>
                  <a:pt x="409" y="47"/>
                  <a:pt x="411" y="47"/>
                  <a:pt x="412" y="47"/>
                </a:cubicBezTo>
                <a:cubicBezTo>
                  <a:pt x="412" y="49"/>
                  <a:pt x="412" y="49"/>
                  <a:pt x="412" y="49"/>
                </a:cubicBezTo>
                <a:cubicBezTo>
                  <a:pt x="408" y="49"/>
                  <a:pt x="408" y="49"/>
                  <a:pt x="408" y="49"/>
                </a:cubicBezTo>
                <a:moveTo>
                  <a:pt x="355" y="48"/>
                </a:moveTo>
                <a:cubicBezTo>
                  <a:pt x="357" y="47"/>
                  <a:pt x="357" y="47"/>
                  <a:pt x="357" y="47"/>
                </a:cubicBezTo>
                <a:cubicBezTo>
                  <a:pt x="357" y="49"/>
                  <a:pt x="357" y="49"/>
                  <a:pt x="357" y="49"/>
                </a:cubicBezTo>
                <a:cubicBezTo>
                  <a:pt x="336" y="49"/>
                  <a:pt x="336" y="49"/>
                  <a:pt x="336" y="49"/>
                </a:cubicBezTo>
                <a:cubicBezTo>
                  <a:pt x="334" y="49"/>
                  <a:pt x="333" y="49"/>
                  <a:pt x="332" y="49"/>
                </a:cubicBezTo>
                <a:cubicBezTo>
                  <a:pt x="332" y="47"/>
                  <a:pt x="332" y="47"/>
                  <a:pt x="332" y="47"/>
                </a:cubicBezTo>
                <a:cubicBezTo>
                  <a:pt x="335" y="47"/>
                  <a:pt x="339" y="47"/>
                  <a:pt x="343" y="47"/>
                </a:cubicBezTo>
                <a:cubicBezTo>
                  <a:pt x="347" y="47"/>
                  <a:pt x="351" y="47"/>
                  <a:pt x="355" y="47"/>
                </a:cubicBezTo>
                <a:cubicBezTo>
                  <a:pt x="355" y="48"/>
                  <a:pt x="355" y="48"/>
                  <a:pt x="355" y="48"/>
                </a:cubicBezTo>
                <a:moveTo>
                  <a:pt x="322" y="49"/>
                </a:moveTo>
                <a:cubicBezTo>
                  <a:pt x="322" y="47"/>
                  <a:pt x="322" y="47"/>
                  <a:pt x="322" y="47"/>
                </a:cubicBezTo>
                <a:cubicBezTo>
                  <a:pt x="323" y="47"/>
                  <a:pt x="323" y="47"/>
                  <a:pt x="323" y="47"/>
                </a:cubicBezTo>
                <a:cubicBezTo>
                  <a:pt x="325" y="47"/>
                  <a:pt x="327" y="47"/>
                  <a:pt x="329" y="47"/>
                </a:cubicBezTo>
                <a:cubicBezTo>
                  <a:pt x="329" y="49"/>
                  <a:pt x="329" y="49"/>
                  <a:pt x="329" y="49"/>
                </a:cubicBezTo>
                <a:cubicBezTo>
                  <a:pt x="327" y="49"/>
                  <a:pt x="324" y="49"/>
                  <a:pt x="322" y="49"/>
                </a:cubicBezTo>
                <a:moveTo>
                  <a:pt x="21" y="50"/>
                </a:moveTo>
                <a:cubicBezTo>
                  <a:pt x="21" y="48"/>
                  <a:pt x="21" y="48"/>
                  <a:pt x="21" y="48"/>
                </a:cubicBezTo>
                <a:cubicBezTo>
                  <a:pt x="31" y="48"/>
                  <a:pt x="31" y="48"/>
                  <a:pt x="31" y="48"/>
                </a:cubicBezTo>
                <a:cubicBezTo>
                  <a:pt x="32" y="48"/>
                  <a:pt x="32" y="48"/>
                  <a:pt x="32" y="48"/>
                </a:cubicBezTo>
                <a:cubicBezTo>
                  <a:pt x="34" y="47"/>
                  <a:pt x="35" y="46"/>
                  <a:pt x="37" y="46"/>
                </a:cubicBezTo>
                <a:cubicBezTo>
                  <a:pt x="37" y="49"/>
                  <a:pt x="37" y="49"/>
                  <a:pt x="37" y="49"/>
                </a:cubicBezTo>
                <a:cubicBezTo>
                  <a:pt x="32" y="50"/>
                  <a:pt x="26" y="50"/>
                  <a:pt x="21" y="50"/>
                </a:cubicBezTo>
                <a:moveTo>
                  <a:pt x="312" y="48"/>
                </a:moveTo>
                <a:cubicBezTo>
                  <a:pt x="313" y="48"/>
                  <a:pt x="313" y="48"/>
                  <a:pt x="313" y="48"/>
                </a:cubicBezTo>
                <a:cubicBezTo>
                  <a:pt x="313" y="47"/>
                  <a:pt x="313" y="47"/>
                  <a:pt x="313" y="47"/>
                </a:cubicBezTo>
                <a:cubicBezTo>
                  <a:pt x="315" y="46"/>
                  <a:pt x="318" y="45"/>
                  <a:pt x="320" y="44"/>
                </a:cubicBezTo>
                <a:cubicBezTo>
                  <a:pt x="320" y="46"/>
                  <a:pt x="320" y="46"/>
                  <a:pt x="320" y="46"/>
                </a:cubicBezTo>
                <a:cubicBezTo>
                  <a:pt x="320" y="46"/>
                  <a:pt x="320" y="46"/>
                  <a:pt x="320" y="46"/>
                </a:cubicBezTo>
                <a:cubicBezTo>
                  <a:pt x="320" y="46"/>
                  <a:pt x="320" y="46"/>
                  <a:pt x="320" y="46"/>
                </a:cubicBezTo>
                <a:cubicBezTo>
                  <a:pt x="320" y="49"/>
                  <a:pt x="320" y="49"/>
                  <a:pt x="320" y="49"/>
                </a:cubicBezTo>
                <a:cubicBezTo>
                  <a:pt x="317" y="49"/>
                  <a:pt x="313" y="49"/>
                  <a:pt x="310" y="49"/>
                </a:cubicBezTo>
                <a:cubicBezTo>
                  <a:pt x="310" y="47"/>
                  <a:pt x="310" y="47"/>
                  <a:pt x="310" y="47"/>
                </a:cubicBezTo>
                <a:cubicBezTo>
                  <a:pt x="310" y="47"/>
                  <a:pt x="311" y="47"/>
                  <a:pt x="312" y="48"/>
                </a:cubicBezTo>
                <a:moveTo>
                  <a:pt x="329" y="45"/>
                </a:moveTo>
                <a:cubicBezTo>
                  <a:pt x="328" y="45"/>
                  <a:pt x="327" y="45"/>
                  <a:pt x="326" y="45"/>
                </a:cubicBezTo>
                <a:cubicBezTo>
                  <a:pt x="327" y="45"/>
                  <a:pt x="328" y="44"/>
                  <a:pt x="329" y="44"/>
                </a:cubicBezTo>
                <a:cubicBezTo>
                  <a:pt x="329" y="45"/>
                  <a:pt x="329" y="45"/>
                  <a:pt x="329" y="45"/>
                </a:cubicBezTo>
                <a:moveTo>
                  <a:pt x="103" y="46"/>
                </a:moveTo>
                <a:cubicBezTo>
                  <a:pt x="107" y="46"/>
                  <a:pt x="110" y="45"/>
                  <a:pt x="113" y="43"/>
                </a:cubicBezTo>
                <a:cubicBezTo>
                  <a:pt x="113" y="44"/>
                  <a:pt x="114" y="44"/>
                  <a:pt x="114" y="44"/>
                </a:cubicBezTo>
                <a:cubicBezTo>
                  <a:pt x="114" y="49"/>
                  <a:pt x="114" y="49"/>
                  <a:pt x="114" y="49"/>
                </a:cubicBezTo>
                <a:cubicBezTo>
                  <a:pt x="108" y="49"/>
                  <a:pt x="102" y="49"/>
                  <a:pt x="96" y="49"/>
                </a:cubicBezTo>
                <a:cubicBezTo>
                  <a:pt x="96" y="45"/>
                  <a:pt x="96" y="45"/>
                  <a:pt x="96" y="45"/>
                </a:cubicBezTo>
                <a:cubicBezTo>
                  <a:pt x="99" y="45"/>
                  <a:pt x="101" y="46"/>
                  <a:pt x="103" y="46"/>
                </a:cubicBezTo>
                <a:moveTo>
                  <a:pt x="39" y="49"/>
                </a:moveTo>
                <a:cubicBezTo>
                  <a:pt x="39" y="45"/>
                  <a:pt x="39" y="45"/>
                  <a:pt x="39" y="45"/>
                </a:cubicBezTo>
                <a:cubicBezTo>
                  <a:pt x="40" y="44"/>
                  <a:pt x="42" y="44"/>
                  <a:pt x="43" y="43"/>
                </a:cubicBezTo>
                <a:cubicBezTo>
                  <a:pt x="43" y="45"/>
                  <a:pt x="43" y="45"/>
                  <a:pt x="43" y="45"/>
                </a:cubicBezTo>
                <a:cubicBezTo>
                  <a:pt x="43" y="46"/>
                  <a:pt x="43" y="46"/>
                  <a:pt x="43" y="46"/>
                </a:cubicBezTo>
                <a:cubicBezTo>
                  <a:pt x="43" y="49"/>
                  <a:pt x="43" y="49"/>
                  <a:pt x="43" y="49"/>
                </a:cubicBezTo>
                <a:cubicBezTo>
                  <a:pt x="42" y="49"/>
                  <a:pt x="40" y="49"/>
                  <a:pt x="39" y="49"/>
                </a:cubicBezTo>
                <a:moveTo>
                  <a:pt x="135" y="50"/>
                </a:moveTo>
                <a:cubicBezTo>
                  <a:pt x="135" y="47"/>
                  <a:pt x="135" y="47"/>
                  <a:pt x="135" y="47"/>
                </a:cubicBezTo>
                <a:cubicBezTo>
                  <a:pt x="137" y="47"/>
                  <a:pt x="137" y="47"/>
                  <a:pt x="137" y="47"/>
                </a:cubicBezTo>
                <a:cubicBezTo>
                  <a:pt x="138" y="47"/>
                  <a:pt x="138" y="47"/>
                  <a:pt x="138" y="47"/>
                </a:cubicBezTo>
                <a:cubicBezTo>
                  <a:pt x="138" y="47"/>
                  <a:pt x="138" y="47"/>
                  <a:pt x="138" y="47"/>
                </a:cubicBezTo>
                <a:cubicBezTo>
                  <a:pt x="143" y="45"/>
                  <a:pt x="149" y="43"/>
                  <a:pt x="154" y="43"/>
                </a:cubicBezTo>
                <a:cubicBezTo>
                  <a:pt x="154" y="44"/>
                  <a:pt x="154" y="44"/>
                  <a:pt x="154" y="44"/>
                </a:cubicBezTo>
                <a:cubicBezTo>
                  <a:pt x="154" y="45"/>
                  <a:pt x="153" y="45"/>
                  <a:pt x="152" y="45"/>
                </a:cubicBezTo>
                <a:cubicBezTo>
                  <a:pt x="148" y="47"/>
                  <a:pt x="148" y="47"/>
                  <a:pt x="148" y="47"/>
                </a:cubicBezTo>
                <a:cubicBezTo>
                  <a:pt x="153" y="47"/>
                  <a:pt x="153" y="47"/>
                  <a:pt x="153" y="47"/>
                </a:cubicBezTo>
                <a:cubicBezTo>
                  <a:pt x="153" y="47"/>
                  <a:pt x="153" y="47"/>
                  <a:pt x="153" y="47"/>
                </a:cubicBezTo>
                <a:cubicBezTo>
                  <a:pt x="153" y="47"/>
                  <a:pt x="153" y="47"/>
                  <a:pt x="154" y="47"/>
                </a:cubicBezTo>
                <a:cubicBezTo>
                  <a:pt x="154" y="47"/>
                  <a:pt x="154" y="47"/>
                  <a:pt x="154" y="47"/>
                </a:cubicBezTo>
                <a:cubicBezTo>
                  <a:pt x="154" y="50"/>
                  <a:pt x="154" y="50"/>
                  <a:pt x="154" y="50"/>
                </a:cubicBezTo>
                <a:cubicBezTo>
                  <a:pt x="145" y="50"/>
                  <a:pt x="145" y="50"/>
                  <a:pt x="145" y="50"/>
                </a:cubicBezTo>
                <a:cubicBezTo>
                  <a:pt x="142" y="50"/>
                  <a:pt x="138" y="50"/>
                  <a:pt x="135" y="50"/>
                </a:cubicBezTo>
                <a:moveTo>
                  <a:pt x="156" y="44"/>
                </a:moveTo>
                <a:cubicBezTo>
                  <a:pt x="156" y="42"/>
                  <a:pt x="156" y="42"/>
                  <a:pt x="156" y="42"/>
                </a:cubicBezTo>
                <a:cubicBezTo>
                  <a:pt x="157" y="42"/>
                  <a:pt x="157" y="42"/>
                  <a:pt x="157" y="42"/>
                </a:cubicBezTo>
                <a:cubicBezTo>
                  <a:pt x="163" y="43"/>
                  <a:pt x="169" y="43"/>
                  <a:pt x="174" y="47"/>
                </a:cubicBezTo>
                <a:cubicBezTo>
                  <a:pt x="174" y="47"/>
                  <a:pt x="174" y="47"/>
                  <a:pt x="174" y="47"/>
                </a:cubicBezTo>
                <a:cubicBezTo>
                  <a:pt x="178" y="47"/>
                  <a:pt x="178" y="47"/>
                  <a:pt x="178" y="47"/>
                </a:cubicBezTo>
                <a:cubicBezTo>
                  <a:pt x="178" y="50"/>
                  <a:pt x="178" y="50"/>
                  <a:pt x="178" y="50"/>
                </a:cubicBezTo>
                <a:cubicBezTo>
                  <a:pt x="156" y="50"/>
                  <a:pt x="156" y="50"/>
                  <a:pt x="156" y="50"/>
                </a:cubicBezTo>
                <a:cubicBezTo>
                  <a:pt x="156" y="47"/>
                  <a:pt x="156" y="47"/>
                  <a:pt x="156" y="47"/>
                </a:cubicBezTo>
                <a:cubicBezTo>
                  <a:pt x="158" y="47"/>
                  <a:pt x="159" y="47"/>
                  <a:pt x="160" y="46"/>
                </a:cubicBezTo>
                <a:cubicBezTo>
                  <a:pt x="161" y="45"/>
                  <a:pt x="161" y="45"/>
                  <a:pt x="161" y="45"/>
                </a:cubicBezTo>
                <a:cubicBezTo>
                  <a:pt x="159" y="44"/>
                  <a:pt x="159" y="44"/>
                  <a:pt x="159" y="44"/>
                </a:cubicBezTo>
                <a:cubicBezTo>
                  <a:pt x="158" y="44"/>
                  <a:pt x="158" y="44"/>
                  <a:pt x="157" y="44"/>
                </a:cubicBezTo>
                <a:cubicBezTo>
                  <a:pt x="157" y="44"/>
                  <a:pt x="157" y="44"/>
                  <a:pt x="157" y="44"/>
                </a:cubicBezTo>
                <a:cubicBezTo>
                  <a:pt x="157" y="44"/>
                  <a:pt x="157" y="44"/>
                  <a:pt x="156" y="44"/>
                </a:cubicBezTo>
                <a:moveTo>
                  <a:pt x="359" y="43"/>
                </a:moveTo>
                <a:cubicBezTo>
                  <a:pt x="359" y="42"/>
                  <a:pt x="359" y="42"/>
                  <a:pt x="359" y="42"/>
                </a:cubicBezTo>
                <a:cubicBezTo>
                  <a:pt x="359" y="42"/>
                  <a:pt x="359" y="42"/>
                  <a:pt x="359" y="42"/>
                </a:cubicBezTo>
                <a:cubicBezTo>
                  <a:pt x="359" y="42"/>
                  <a:pt x="359" y="43"/>
                  <a:pt x="359" y="43"/>
                </a:cubicBezTo>
                <a:moveTo>
                  <a:pt x="82" y="44"/>
                </a:moveTo>
                <a:cubicBezTo>
                  <a:pt x="82" y="44"/>
                  <a:pt x="82" y="44"/>
                  <a:pt x="82" y="44"/>
                </a:cubicBezTo>
                <a:cubicBezTo>
                  <a:pt x="82" y="44"/>
                  <a:pt x="83" y="43"/>
                  <a:pt x="83" y="43"/>
                </a:cubicBezTo>
                <a:cubicBezTo>
                  <a:pt x="83" y="43"/>
                  <a:pt x="84" y="42"/>
                  <a:pt x="84" y="42"/>
                </a:cubicBezTo>
                <a:cubicBezTo>
                  <a:pt x="84" y="42"/>
                  <a:pt x="84" y="42"/>
                  <a:pt x="84" y="42"/>
                </a:cubicBezTo>
                <a:cubicBezTo>
                  <a:pt x="84" y="42"/>
                  <a:pt x="84" y="42"/>
                  <a:pt x="84" y="42"/>
                </a:cubicBezTo>
                <a:cubicBezTo>
                  <a:pt x="85" y="43"/>
                  <a:pt x="85" y="43"/>
                  <a:pt x="85" y="43"/>
                </a:cubicBezTo>
                <a:cubicBezTo>
                  <a:pt x="86" y="44"/>
                  <a:pt x="86" y="44"/>
                  <a:pt x="86" y="44"/>
                </a:cubicBezTo>
                <a:cubicBezTo>
                  <a:pt x="86" y="44"/>
                  <a:pt x="86" y="44"/>
                  <a:pt x="86" y="44"/>
                </a:cubicBezTo>
                <a:cubicBezTo>
                  <a:pt x="87" y="44"/>
                  <a:pt x="87" y="44"/>
                  <a:pt x="88" y="45"/>
                </a:cubicBezTo>
                <a:cubicBezTo>
                  <a:pt x="88" y="45"/>
                  <a:pt x="88" y="45"/>
                  <a:pt x="88" y="45"/>
                </a:cubicBezTo>
                <a:cubicBezTo>
                  <a:pt x="87" y="45"/>
                  <a:pt x="87" y="45"/>
                  <a:pt x="86" y="45"/>
                </a:cubicBezTo>
                <a:cubicBezTo>
                  <a:pt x="86" y="45"/>
                  <a:pt x="86" y="45"/>
                  <a:pt x="86" y="45"/>
                </a:cubicBezTo>
                <a:cubicBezTo>
                  <a:pt x="85" y="45"/>
                  <a:pt x="85" y="45"/>
                  <a:pt x="85" y="45"/>
                </a:cubicBezTo>
                <a:cubicBezTo>
                  <a:pt x="84" y="45"/>
                  <a:pt x="84" y="45"/>
                  <a:pt x="84" y="45"/>
                </a:cubicBezTo>
                <a:cubicBezTo>
                  <a:pt x="84" y="46"/>
                  <a:pt x="84" y="46"/>
                  <a:pt x="84" y="46"/>
                </a:cubicBezTo>
                <a:cubicBezTo>
                  <a:pt x="84" y="46"/>
                  <a:pt x="84" y="46"/>
                  <a:pt x="84" y="46"/>
                </a:cubicBezTo>
                <a:cubicBezTo>
                  <a:pt x="84" y="46"/>
                  <a:pt x="84" y="46"/>
                  <a:pt x="84" y="46"/>
                </a:cubicBezTo>
                <a:cubicBezTo>
                  <a:pt x="83" y="46"/>
                  <a:pt x="83" y="46"/>
                  <a:pt x="82" y="45"/>
                </a:cubicBezTo>
                <a:cubicBezTo>
                  <a:pt x="82" y="45"/>
                  <a:pt x="82" y="45"/>
                  <a:pt x="82" y="45"/>
                </a:cubicBezTo>
                <a:cubicBezTo>
                  <a:pt x="81" y="45"/>
                  <a:pt x="81" y="45"/>
                  <a:pt x="81" y="45"/>
                </a:cubicBezTo>
                <a:cubicBezTo>
                  <a:pt x="81" y="45"/>
                  <a:pt x="81" y="44"/>
                  <a:pt x="81" y="44"/>
                </a:cubicBezTo>
                <a:cubicBezTo>
                  <a:pt x="81" y="44"/>
                  <a:pt x="81" y="44"/>
                  <a:pt x="81" y="44"/>
                </a:cubicBezTo>
                <a:cubicBezTo>
                  <a:pt x="82" y="44"/>
                  <a:pt x="82" y="44"/>
                  <a:pt x="82" y="44"/>
                </a:cubicBezTo>
                <a:cubicBezTo>
                  <a:pt x="82" y="44"/>
                  <a:pt x="82" y="44"/>
                  <a:pt x="82" y="44"/>
                </a:cubicBezTo>
                <a:cubicBezTo>
                  <a:pt x="82" y="44"/>
                  <a:pt x="82" y="44"/>
                  <a:pt x="82" y="44"/>
                </a:cubicBezTo>
                <a:moveTo>
                  <a:pt x="90" y="49"/>
                </a:moveTo>
                <a:cubicBezTo>
                  <a:pt x="90" y="46"/>
                  <a:pt x="90" y="46"/>
                  <a:pt x="90" y="46"/>
                </a:cubicBezTo>
                <a:cubicBezTo>
                  <a:pt x="90" y="46"/>
                  <a:pt x="90" y="46"/>
                  <a:pt x="90" y="46"/>
                </a:cubicBezTo>
                <a:cubicBezTo>
                  <a:pt x="91" y="45"/>
                  <a:pt x="91" y="45"/>
                  <a:pt x="91" y="45"/>
                </a:cubicBezTo>
                <a:cubicBezTo>
                  <a:pt x="91" y="45"/>
                  <a:pt x="91" y="45"/>
                  <a:pt x="91" y="45"/>
                </a:cubicBezTo>
                <a:cubicBezTo>
                  <a:pt x="90" y="45"/>
                  <a:pt x="90" y="45"/>
                  <a:pt x="90" y="45"/>
                </a:cubicBezTo>
                <a:cubicBezTo>
                  <a:pt x="90" y="44"/>
                  <a:pt x="90" y="44"/>
                  <a:pt x="90" y="44"/>
                </a:cubicBezTo>
                <a:cubicBezTo>
                  <a:pt x="90" y="44"/>
                  <a:pt x="90" y="44"/>
                  <a:pt x="90" y="44"/>
                </a:cubicBezTo>
                <a:cubicBezTo>
                  <a:pt x="90" y="42"/>
                  <a:pt x="90" y="42"/>
                  <a:pt x="90" y="42"/>
                </a:cubicBezTo>
                <a:cubicBezTo>
                  <a:pt x="91" y="43"/>
                  <a:pt x="93" y="43"/>
                  <a:pt x="94" y="44"/>
                </a:cubicBezTo>
                <a:cubicBezTo>
                  <a:pt x="94" y="44"/>
                  <a:pt x="94" y="44"/>
                  <a:pt x="94" y="44"/>
                </a:cubicBezTo>
                <a:cubicBezTo>
                  <a:pt x="94" y="49"/>
                  <a:pt x="94" y="49"/>
                  <a:pt x="94" y="49"/>
                </a:cubicBezTo>
                <a:cubicBezTo>
                  <a:pt x="93" y="49"/>
                  <a:pt x="91" y="49"/>
                  <a:pt x="90" y="49"/>
                </a:cubicBezTo>
                <a:moveTo>
                  <a:pt x="49" y="48"/>
                </a:moveTo>
                <a:cubicBezTo>
                  <a:pt x="52" y="48"/>
                  <a:pt x="56" y="47"/>
                  <a:pt x="59" y="47"/>
                </a:cubicBezTo>
                <a:cubicBezTo>
                  <a:pt x="59" y="47"/>
                  <a:pt x="59" y="47"/>
                  <a:pt x="59" y="47"/>
                </a:cubicBezTo>
                <a:cubicBezTo>
                  <a:pt x="59" y="47"/>
                  <a:pt x="59" y="47"/>
                  <a:pt x="59" y="47"/>
                </a:cubicBezTo>
                <a:cubicBezTo>
                  <a:pt x="61" y="45"/>
                  <a:pt x="62" y="43"/>
                  <a:pt x="64" y="42"/>
                </a:cubicBezTo>
                <a:cubicBezTo>
                  <a:pt x="64" y="44"/>
                  <a:pt x="64" y="44"/>
                  <a:pt x="64" y="44"/>
                </a:cubicBezTo>
                <a:cubicBezTo>
                  <a:pt x="63" y="45"/>
                  <a:pt x="63" y="45"/>
                  <a:pt x="63" y="45"/>
                </a:cubicBezTo>
                <a:cubicBezTo>
                  <a:pt x="63" y="45"/>
                  <a:pt x="63" y="45"/>
                  <a:pt x="63" y="45"/>
                </a:cubicBezTo>
                <a:cubicBezTo>
                  <a:pt x="63" y="46"/>
                  <a:pt x="63" y="46"/>
                  <a:pt x="63" y="46"/>
                </a:cubicBezTo>
                <a:cubicBezTo>
                  <a:pt x="63" y="46"/>
                  <a:pt x="64" y="46"/>
                  <a:pt x="64" y="46"/>
                </a:cubicBezTo>
                <a:cubicBezTo>
                  <a:pt x="64" y="49"/>
                  <a:pt x="64" y="49"/>
                  <a:pt x="64" y="49"/>
                </a:cubicBezTo>
                <a:cubicBezTo>
                  <a:pt x="57" y="49"/>
                  <a:pt x="51" y="49"/>
                  <a:pt x="45" y="49"/>
                </a:cubicBezTo>
                <a:cubicBezTo>
                  <a:pt x="45" y="47"/>
                  <a:pt x="45" y="47"/>
                  <a:pt x="45" y="47"/>
                </a:cubicBezTo>
                <a:cubicBezTo>
                  <a:pt x="46" y="48"/>
                  <a:pt x="48" y="48"/>
                  <a:pt x="49" y="48"/>
                </a:cubicBezTo>
                <a:moveTo>
                  <a:pt x="70" y="49"/>
                </a:moveTo>
                <a:cubicBezTo>
                  <a:pt x="70" y="47"/>
                  <a:pt x="70" y="47"/>
                  <a:pt x="70" y="47"/>
                </a:cubicBezTo>
                <a:cubicBezTo>
                  <a:pt x="71" y="47"/>
                  <a:pt x="72" y="47"/>
                  <a:pt x="74" y="47"/>
                </a:cubicBezTo>
                <a:cubicBezTo>
                  <a:pt x="74" y="47"/>
                  <a:pt x="74" y="47"/>
                  <a:pt x="74" y="47"/>
                </a:cubicBezTo>
                <a:cubicBezTo>
                  <a:pt x="74" y="47"/>
                  <a:pt x="74" y="47"/>
                  <a:pt x="74" y="47"/>
                </a:cubicBezTo>
                <a:cubicBezTo>
                  <a:pt x="76" y="45"/>
                  <a:pt x="78" y="43"/>
                  <a:pt x="80" y="41"/>
                </a:cubicBezTo>
                <a:cubicBezTo>
                  <a:pt x="80" y="43"/>
                  <a:pt x="80" y="43"/>
                  <a:pt x="80" y="43"/>
                </a:cubicBezTo>
                <a:cubicBezTo>
                  <a:pt x="79" y="44"/>
                  <a:pt x="79" y="45"/>
                  <a:pt x="79" y="46"/>
                </a:cubicBezTo>
                <a:cubicBezTo>
                  <a:pt x="79" y="47"/>
                  <a:pt x="79" y="47"/>
                  <a:pt x="79" y="47"/>
                </a:cubicBezTo>
                <a:cubicBezTo>
                  <a:pt x="80" y="47"/>
                  <a:pt x="80" y="47"/>
                  <a:pt x="80" y="47"/>
                </a:cubicBezTo>
                <a:cubicBezTo>
                  <a:pt x="80" y="49"/>
                  <a:pt x="80" y="49"/>
                  <a:pt x="80" y="49"/>
                </a:cubicBezTo>
                <a:cubicBezTo>
                  <a:pt x="77" y="49"/>
                  <a:pt x="73" y="49"/>
                  <a:pt x="70" y="49"/>
                </a:cubicBezTo>
                <a:moveTo>
                  <a:pt x="322" y="45"/>
                </a:moveTo>
                <a:cubicBezTo>
                  <a:pt x="322" y="43"/>
                  <a:pt x="322" y="43"/>
                  <a:pt x="322" y="43"/>
                </a:cubicBezTo>
                <a:cubicBezTo>
                  <a:pt x="324" y="42"/>
                  <a:pt x="327" y="41"/>
                  <a:pt x="329" y="41"/>
                </a:cubicBezTo>
                <a:cubicBezTo>
                  <a:pt x="329" y="42"/>
                  <a:pt x="329" y="42"/>
                  <a:pt x="329" y="42"/>
                </a:cubicBezTo>
                <a:cubicBezTo>
                  <a:pt x="327" y="43"/>
                  <a:pt x="324" y="44"/>
                  <a:pt x="322" y="45"/>
                </a:cubicBezTo>
                <a:cubicBezTo>
                  <a:pt x="322" y="45"/>
                  <a:pt x="322" y="45"/>
                  <a:pt x="322" y="45"/>
                </a:cubicBezTo>
                <a:moveTo>
                  <a:pt x="359" y="49"/>
                </a:moveTo>
                <a:cubicBezTo>
                  <a:pt x="359" y="47"/>
                  <a:pt x="359" y="47"/>
                  <a:pt x="359" y="47"/>
                </a:cubicBezTo>
                <a:cubicBezTo>
                  <a:pt x="361" y="47"/>
                  <a:pt x="361" y="47"/>
                  <a:pt x="361" y="47"/>
                </a:cubicBezTo>
                <a:cubicBezTo>
                  <a:pt x="362" y="47"/>
                  <a:pt x="362" y="47"/>
                  <a:pt x="362" y="47"/>
                </a:cubicBezTo>
                <a:cubicBezTo>
                  <a:pt x="361" y="45"/>
                  <a:pt x="361" y="45"/>
                  <a:pt x="361" y="45"/>
                </a:cubicBezTo>
                <a:cubicBezTo>
                  <a:pt x="361" y="45"/>
                  <a:pt x="361" y="44"/>
                  <a:pt x="361" y="44"/>
                </a:cubicBezTo>
                <a:cubicBezTo>
                  <a:pt x="361" y="43"/>
                  <a:pt x="362" y="42"/>
                  <a:pt x="363" y="41"/>
                </a:cubicBezTo>
                <a:cubicBezTo>
                  <a:pt x="363" y="41"/>
                  <a:pt x="363" y="41"/>
                  <a:pt x="363" y="41"/>
                </a:cubicBezTo>
                <a:cubicBezTo>
                  <a:pt x="363" y="41"/>
                  <a:pt x="363" y="41"/>
                  <a:pt x="363" y="41"/>
                </a:cubicBezTo>
                <a:cubicBezTo>
                  <a:pt x="363" y="41"/>
                  <a:pt x="363" y="41"/>
                  <a:pt x="363" y="41"/>
                </a:cubicBezTo>
                <a:cubicBezTo>
                  <a:pt x="363" y="45"/>
                  <a:pt x="363" y="45"/>
                  <a:pt x="363" y="45"/>
                </a:cubicBezTo>
                <a:cubicBezTo>
                  <a:pt x="363" y="46"/>
                  <a:pt x="363" y="46"/>
                  <a:pt x="363" y="46"/>
                </a:cubicBezTo>
                <a:cubicBezTo>
                  <a:pt x="363" y="49"/>
                  <a:pt x="363" y="49"/>
                  <a:pt x="363" y="49"/>
                </a:cubicBezTo>
                <a:cubicBezTo>
                  <a:pt x="359" y="49"/>
                  <a:pt x="359" y="49"/>
                  <a:pt x="359" y="49"/>
                </a:cubicBezTo>
                <a:moveTo>
                  <a:pt x="329" y="45"/>
                </a:moveTo>
                <a:cubicBezTo>
                  <a:pt x="330" y="44"/>
                  <a:pt x="330" y="44"/>
                  <a:pt x="330" y="44"/>
                </a:cubicBezTo>
                <a:cubicBezTo>
                  <a:pt x="331" y="43"/>
                  <a:pt x="331" y="43"/>
                  <a:pt x="331" y="43"/>
                </a:cubicBezTo>
                <a:cubicBezTo>
                  <a:pt x="331" y="43"/>
                  <a:pt x="331" y="43"/>
                  <a:pt x="331" y="43"/>
                </a:cubicBezTo>
                <a:cubicBezTo>
                  <a:pt x="332" y="43"/>
                  <a:pt x="332" y="43"/>
                  <a:pt x="332" y="43"/>
                </a:cubicBezTo>
                <a:cubicBezTo>
                  <a:pt x="332" y="43"/>
                  <a:pt x="332" y="43"/>
                  <a:pt x="332" y="43"/>
                </a:cubicBezTo>
                <a:cubicBezTo>
                  <a:pt x="336" y="42"/>
                  <a:pt x="341" y="41"/>
                  <a:pt x="345" y="40"/>
                </a:cubicBezTo>
                <a:cubicBezTo>
                  <a:pt x="347" y="40"/>
                  <a:pt x="348" y="40"/>
                  <a:pt x="349" y="40"/>
                </a:cubicBezTo>
                <a:cubicBezTo>
                  <a:pt x="350" y="40"/>
                  <a:pt x="351" y="40"/>
                  <a:pt x="351" y="40"/>
                </a:cubicBezTo>
                <a:cubicBezTo>
                  <a:pt x="351" y="40"/>
                  <a:pt x="351" y="40"/>
                  <a:pt x="351" y="40"/>
                </a:cubicBezTo>
                <a:cubicBezTo>
                  <a:pt x="354" y="40"/>
                  <a:pt x="356" y="40"/>
                  <a:pt x="357" y="42"/>
                </a:cubicBezTo>
                <a:cubicBezTo>
                  <a:pt x="357" y="42"/>
                  <a:pt x="357" y="42"/>
                  <a:pt x="357" y="42"/>
                </a:cubicBezTo>
                <a:cubicBezTo>
                  <a:pt x="358" y="42"/>
                  <a:pt x="358" y="42"/>
                  <a:pt x="358" y="42"/>
                </a:cubicBezTo>
                <a:cubicBezTo>
                  <a:pt x="359" y="43"/>
                  <a:pt x="359" y="43"/>
                  <a:pt x="359" y="43"/>
                </a:cubicBezTo>
                <a:cubicBezTo>
                  <a:pt x="359" y="43"/>
                  <a:pt x="359" y="44"/>
                  <a:pt x="359" y="44"/>
                </a:cubicBezTo>
                <a:cubicBezTo>
                  <a:pt x="359" y="44"/>
                  <a:pt x="359" y="44"/>
                  <a:pt x="359" y="44"/>
                </a:cubicBezTo>
                <a:cubicBezTo>
                  <a:pt x="358" y="45"/>
                  <a:pt x="358" y="45"/>
                  <a:pt x="358" y="45"/>
                </a:cubicBezTo>
                <a:cubicBezTo>
                  <a:pt x="357" y="45"/>
                  <a:pt x="357" y="45"/>
                  <a:pt x="357" y="45"/>
                </a:cubicBezTo>
                <a:cubicBezTo>
                  <a:pt x="357" y="45"/>
                  <a:pt x="357" y="45"/>
                  <a:pt x="357" y="45"/>
                </a:cubicBezTo>
                <a:cubicBezTo>
                  <a:pt x="355" y="45"/>
                  <a:pt x="355" y="45"/>
                  <a:pt x="355" y="45"/>
                </a:cubicBezTo>
                <a:cubicBezTo>
                  <a:pt x="351" y="45"/>
                  <a:pt x="347" y="45"/>
                  <a:pt x="343" y="45"/>
                </a:cubicBezTo>
                <a:cubicBezTo>
                  <a:pt x="339" y="45"/>
                  <a:pt x="335" y="45"/>
                  <a:pt x="331" y="45"/>
                </a:cubicBezTo>
                <a:cubicBezTo>
                  <a:pt x="330" y="45"/>
                  <a:pt x="330" y="45"/>
                  <a:pt x="330" y="45"/>
                </a:cubicBezTo>
                <a:cubicBezTo>
                  <a:pt x="329" y="45"/>
                  <a:pt x="329" y="45"/>
                  <a:pt x="329" y="45"/>
                </a:cubicBezTo>
                <a:cubicBezTo>
                  <a:pt x="329" y="45"/>
                  <a:pt x="329" y="45"/>
                  <a:pt x="329" y="45"/>
                </a:cubicBezTo>
                <a:moveTo>
                  <a:pt x="88" y="42"/>
                </a:moveTo>
                <a:cubicBezTo>
                  <a:pt x="87" y="42"/>
                  <a:pt x="87" y="42"/>
                  <a:pt x="86" y="41"/>
                </a:cubicBezTo>
                <a:cubicBezTo>
                  <a:pt x="86" y="39"/>
                  <a:pt x="86" y="39"/>
                  <a:pt x="86" y="39"/>
                </a:cubicBezTo>
                <a:cubicBezTo>
                  <a:pt x="87" y="39"/>
                  <a:pt x="87" y="40"/>
                  <a:pt x="88" y="40"/>
                </a:cubicBezTo>
                <a:cubicBezTo>
                  <a:pt x="88" y="42"/>
                  <a:pt x="88" y="42"/>
                  <a:pt x="88" y="42"/>
                </a:cubicBezTo>
                <a:moveTo>
                  <a:pt x="359" y="40"/>
                </a:moveTo>
                <a:cubicBezTo>
                  <a:pt x="359" y="39"/>
                  <a:pt x="359" y="39"/>
                  <a:pt x="359" y="39"/>
                </a:cubicBezTo>
                <a:cubicBezTo>
                  <a:pt x="360" y="39"/>
                  <a:pt x="360" y="39"/>
                  <a:pt x="360" y="39"/>
                </a:cubicBezTo>
                <a:cubicBezTo>
                  <a:pt x="360" y="40"/>
                  <a:pt x="360" y="40"/>
                  <a:pt x="359" y="40"/>
                </a:cubicBezTo>
                <a:moveTo>
                  <a:pt x="289" y="50"/>
                </a:moveTo>
                <a:cubicBezTo>
                  <a:pt x="289" y="46"/>
                  <a:pt x="289" y="46"/>
                  <a:pt x="289" y="46"/>
                </a:cubicBezTo>
                <a:cubicBezTo>
                  <a:pt x="295" y="43"/>
                  <a:pt x="301" y="41"/>
                  <a:pt x="308" y="39"/>
                </a:cubicBezTo>
                <a:cubicBezTo>
                  <a:pt x="308" y="40"/>
                  <a:pt x="308" y="40"/>
                  <a:pt x="308" y="40"/>
                </a:cubicBezTo>
                <a:cubicBezTo>
                  <a:pt x="305" y="41"/>
                  <a:pt x="305" y="41"/>
                  <a:pt x="305" y="41"/>
                </a:cubicBezTo>
                <a:cubicBezTo>
                  <a:pt x="301" y="41"/>
                  <a:pt x="298" y="43"/>
                  <a:pt x="296" y="44"/>
                </a:cubicBezTo>
                <a:cubicBezTo>
                  <a:pt x="293" y="46"/>
                  <a:pt x="293" y="46"/>
                  <a:pt x="293" y="46"/>
                </a:cubicBezTo>
                <a:cubicBezTo>
                  <a:pt x="296" y="46"/>
                  <a:pt x="296" y="46"/>
                  <a:pt x="296" y="46"/>
                </a:cubicBezTo>
                <a:cubicBezTo>
                  <a:pt x="299" y="47"/>
                  <a:pt x="304" y="47"/>
                  <a:pt x="308" y="47"/>
                </a:cubicBezTo>
                <a:cubicBezTo>
                  <a:pt x="308" y="49"/>
                  <a:pt x="308" y="49"/>
                  <a:pt x="308" y="49"/>
                </a:cubicBezTo>
                <a:cubicBezTo>
                  <a:pt x="301" y="49"/>
                  <a:pt x="295" y="50"/>
                  <a:pt x="289" y="50"/>
                </a:cubicBezTo>
                <a:moveTo>
                  <a:pt x="66" y="41"/>
                </a:moveTo>
                <a:cubicBezTo>
                  <a:pt x="66" y="39"/>
                  <a:pt x="66" y="39"/>
                  <a:pt x="66" y="39"/>
                </a:cubicBezTo>
                <a:cubicBezTo>
                  <a:pt x="66" y="39"/>
                  <a:pt x="67" y="38"/>
                  <a:pt x="68" y="38"/>
                </a:cubicBezTo>
                <a:cubicBezTo>
                  <a:pt x="68" y="39"/>
                  <a:pt x="68" y="39"/>
                  <a:pt x="68" y="39"/>
                </a:cubicBezTo>
                <a:cubicBezTo>
                  <a:pt x="67" y="40"/>
                  <a:pt x="66" y="41"/>
                  <a:pt x="66" y="41"/>
                </a:cubicBezTo>
                <a:moveTo>
                  <a:pt x="119" y="45"/>
                </a:moveTo>
                <a:cubicBezTo>
                  <a:pt x="122" y="45"/>
                  <a:pt x="126" y="44"/>
                  <a:pt x="128" y="41"/>
                </a:cubicBezTo>
                <a:cubicBezTo>
                  <a:pt x="130" y="40"/>
                  <a:pt x="131" y="39"/>
                  <a:pt x="132" y="37"/>
                </a:cubicBezTo>
                <a:cubicBezTo>
                  <a:pt x="132" y="41"/>
                  <a:pt x="132" y="41"/>
                  <a:pt x="132" y="41"/>
                </a:cubicBezTo>
                <a:cubicBezTo>
                  <a:pt x="130" y="42"/>
                  <a:pt x="128" y="44"/>
                  <a:pt x="127" y="46"/>
                </a:cubicBezTo>
                <a:cubicBezTo>
                  <a:pt x="126" y="47"/>
                  <a:pt x="126" y="47"/>
                  <a:pt x="126" y="47"/>
                </a:cubicBezTo>
                <a:cubicBezTo>
                  <a:pt x="132" y="47"/>
                  <a:pt x="132" y="47"/>
                  <a:pt x="132" y="47"/>
                </a:cubicBezTo>
                <a:cubicBezTo>
                  <a:pt x="132" y="50"/>
                  <a:pt x="132" y="50"/>
                  <a:pt x="132" y="50"/>
                </a:cubicBezTo>
                <a:cubicBezTo>
                  <a:pt x="127" y="50"/>
                  <a:pt x="121" y="50"/>
                  <a:pt x="116" y="49"/>
                </a:cubicBezTo>
                <a:cubicBezTo>
                  <a:pt x="116" y="44"/>
                  <a:pt x="116" y="44"/>
                  <a:pt x="116" y="44"/>
                </a:cubicBezTo>
                <a:cubicBezTo>
                  <a:pt x="117" y="44"/>
                  <a:pt x="118" y="45"/>
                  <a:pt x="119" y="45"/>
                </a:cubicBezTo>
                <a:moveTo>
                  <a:pt x="332" y="41"/>
                </a:moveTo>
                <a:cubicBezTo>
                  <a:pt x="332" y="40"/>
                  <a:pt x="332" y="40"/>
                  <a:pt x="332" y="40"/>
                </a:cubicBezTo>
                <a:cubicBezTo>
                  <a:pt x="337" y="38"/>
                  <a:pt x="343" y="37"/>
                  <a:pt x="349" y="37"/>
                </a:cubicBezTo>
                <a:cubicBezTo>
                  <a:pt x="351" y="37"/>
                  <a:pt x="352" y="37"/>
                  <a:pt x="354" y="37"/>
                </a:cubicBezTo>
                <a:cubicBezTo>
                  <a:pt x="355" y="37"/>
                  <a:pt x="357" y="38"/>
                  <a:pt x="357" y="38"/>
                </a:cubicBezTo>
                <a:cubicBezTo>
                  <a:pt x="357" y="39"/>
                  <a:pt x="357" y="39"/>
                  <a:pt x="357" y="39"/>
                </a:cubicBezTo>
                <a:cubicBezTo>
                  <a:pt x="355" y="38"/>
                  <a:pt x="353" y="38"/>
                  <a:pt x="351" y="38"/>
                </a:cubicBezTo>
                <a:cubicBezTo>
                  <a:pt x="350" y="38"/>
                  <a:pt x="350" y="38"/>
                  <a:pt x="349" y="38"/>
                </a:cubicBezTo>
                <a:cubicBezTo>
                  <a:pt x="348" y="38"/>
                  <a:pt x="347" y="38"/>
                  <a:pt x="346" y="38"/>
                </a:cubicBezTo>
                <a:cubicBezTo>
                  <a:pt x="345" y="38"/>
                  <a:pt x="345" y="38"/>
                  <a:pt x="345" y="38"/>
                </a:cubicBezTo>
                <a:cubicBezTo>
                  <a:pt x="345" y="38"/>
                  <a:pt x="345" y="38"/>
                  <a:pt x="345" y="38"/>
                </a:cubicBezTo>
                <a:cubicBezTo>
                  <a:pt x="341" y="39"/>
                  <a:pt x="336" y="40"/>
                  <a:pt x="332" y="41"/>
                </a:cubicBezTo>
                <a:moveTo>
                  <a:pt x="130" y="45"/>
                </a:moveTo>
                <a:cubicBezTo>
                  <a:pt x="131" y="44"/>
                  <a:pt x="132" y="43"/>
                  <a:pt x="134" y="42"/>
                </a:cubicBezTo>
                <a:cubicBezTo>
                  <a:pt x="134" y="42"/>
                  <a:pt x="134" y="42"/>
                  <a:pt x="134" y="42"/>
                </a:cubicBezTo>
                <a:cubicBezTo>
                  <a:pt x="134" y="42"/>
                  <a:pt x="134" y="42"/>
                  <a:pt x="134" y="42"/>
                </a:cubicBezTo>
                <a:cubicBezTo>
                  <a:pt x="135" y="42"/>
                  <a:pt x="135" y="42"/>
                  <a:pt x="135" y="42"/>
                </a:cubicBezTo>
                <a:cubicBezTo>
                  <a:pt x="135" y="42"/>
                  <a:pt x="135" y="42"/>
                  <a:pt x="135" y="42"/>
                </a:cubicBezTo>
                <a:cubicBezTo>
                  <a:pt x="135" y="42"/>
                  <a:pt x="135" y="42"/>
                  <a:pt x="135" y="42"/>
                </a:cubicBezTo>
                <a:cubicBezTo>
                  <a:pt x="136" y="42"/>
                  <a:pt x="136" y="42"/>
                  <a:pt x="136" y="42"/>
                </a:cubicBezTo>
                <a:cubicBezTo>
                  <a:pt x="136" y="42"/>
                  <a:pt x="136" y="42"/>
                  <a:pt x="136" y="42"/>
                </a:cubicBezTo>
                <a:cubicBezTo>
                  <a:pt x="137" y="41"/>
                  <a:pt x="137" y="41"/>
                  <a:pt x="137" y="41"/>
                </a:cubicBezTo>
                <a:cubicBezTo>
                  <a:pt x="142" y="37"/>
                  <a:pt x="149" y="36"/>
                  <a:pt x="155" y="36"/>
                </a:cubicBezTo>
                <a:cubicBezTo>
                  <a:pt x="163" y="36"/>
                  <a:pt x="171" y="38"/>
                  <a:pt x="177" y="41"/>
                </a:cubicBezTo>
                <a:cubicBezTo>
                  <a:pt x="178" y="41"/>
                  <a:pt x="178" y="41"/>
                  <a:pt x="178" y="41"/>
                </a:cubicBezTo>
                <a:cubicBezTo>
                  <a:pt x="178" y="41"/>
                  <a:pt x="179" y="42"/>
                  <a:pt x="179" y="42"/>
                </a:cubicBezTo>
                <a:cubicBezTo>
                  <a:pt x="180" y="43"/>
                  <a:pt x="182" y="44"/>
                  <a:pt x="183" y="45"/>
                </a:cubicBezTo>
                <a:cubicBezTo>
                  <a:pt x="183" y="45"/>
                  <a:pt x="183" y="45"/>
                  <a:pt x="183" y="45"/>
                </a:cubicBezTo>
                <a:cubicBezTo>
                  <a:pt x="179" y="45"/>
                  <a:pt x="179" y="45"/>
                  <a:pt x="179" y="45"/>
                </a:cubicBezTo>
                <a:cubicBezTo>
                  <a:pt x="178" y="45"/>
                  <a:pt x="178" y="45"/>
                  <a:pt x="178" y="45"/>
                </a:cubicBezTo>
                <a:cubicBezTo>
                  <a:pt x="175" y="45"/>
                  <a:pt x="175" y="45"/>
                  <a:pt x="175" y="45"/>
                </a:cubicBezTo>
                <a:cubicBezTo>
                  <a:pt x="169" y="41"/>
                  <a:pt x="163" y="41"/>
                  <a:pt x="157" y="41"/>
                </a:cubicBezTo>
                <a:cubicBezTo>
                  <a:pt x="157" y="40"/>
                  <a:pt x="157" y="40"/>
                  <a:pt x="157" y="40"/>
                </a:cubicBezTo>
                <a:cubicBezTo>
                  <a:pt x="157" y="40"/>
                  <a:pt x="157" y="40"/>
                  <a:pt x="157" y="40"/>
                </a:cubicBezTo>
                <a:cubicBezTo>
                  <a:pt x="157" y="40"/>
                  <a:pt x="157" y="40"/>
                  <a:pt x="156" y="40"/>
                </a:cubicBezTo>
                <a:cubicBezTo>
                  <a:pt x="156" y="40"/>
                  <a:pt x="156" y="40"/>
                  <a:pt x="156" y="40"/>
                </a:cubicBezTo>
                <a:cubicBezTo>
                  <a:pt x="155" y="40"/>
                  <a:pt x="155" y="40"/>
                  <a:pt x="155" y="40"/>
                </a:cubicBezTo>
                <a:cubicBezTo>
                  <a:pt x="154" y="40"/>
                  <a:pt x="154" y="40"/>
                  <a:pt x="154" y="40"/>
                </a:cubicBezTo>
                <a:cubicBezTo>
                  <a:pt x="154" y="41"/>
                  <a:pt x="154" y="41"/>
                  <a:pt x="154" y="41"/>
                </a:cubicBezTo>
                <a:cubicBezTo>
                  <a:pt x="148" y="41"/>
                  <a:pt x="142" y="43"/>
                  <a:pt x="137" y="45"/>
                </a:cubicBezTo>
                <a:cubicBezTo>
                  <a:pt x="134" y="45"/>
                  <a:pt x="134" y="45"/>
                  <a:pt x="134" y="45"/>
                </a:cubicBezTo>
                <a:cubicBezTo>
                  <a:pt x="133" y="45"/>
                  <a:pt x="133" y="45"/>
                  <a:pt x="133" y="45"/>
                </a:cubicBezTo>
                <a:cubicBezTo>
                  <a:pt x="132" y="45"/>
                  <a:pt x="132" y="45"/>
                  <a:pt x="132" y="45"/>
                </a:cubicBezTo>
                <a:cubicBezTo>
                  <a:pt x="130" y="45"/>
                  <a:pt x="130" y="45"/>
                  <a:pt x="130" y="45"/>
                </a:cubicBezTo>
                <a:moveTo>
                  <a:pt x="253" y="50"/>
                </a:moveTo>
                <a:cubicBezTo>
                  <a:pt x="253" y="46"/>
                  <a:pt x="253" y="46"/>
                  <a:pt x="253" y="46"/>
                </a:cubicBezTo>
                <a:cubicBezTo>
                  <a:pt x="254" y="45"/>
                  <a:pt x="254" y="45"/>
                  <a:pt x="254" y="45"/>
                </a:cubicBezTo>
                <a:cubicBezTo>
                  <a:pt x="254" y="45"/>
                  <a:pt x="254" y="45"/>
                  <a:pt x="254" y="45"/>
                </a:cubicBezTo>
                <a:cubicBezTo>
                  <a:pt x="254" y="45"/>
                  <a:pt x="254" y="45"/>
                  <a:pt x="254" y="45"/>
                </a:cubicBezTo>
                <a:cubicBezTo>
                  <a:pt x="254" y="44"/>
                  <a:pt x="254" y="44"/>
                  <a:pt x="254" y="44"/>
                </a:cubicBezTo>
                <a:cubicBezTo>
                  <a:pt x="254" y="43"/>
                  <a:pt x="254" y="42"/>
                  <a:pt x="253" y="40"/>
                </a:cubicBezTo>
                <a:cubicBezTo>
                  <a:pt x="253" y="36"/>
                  <a:pt x="253" y="36"/>
                  <a:pt x="253" y="36"/>
                </a:cubicBezTo>
                <a:cubicBezTo>
                  <a:pt x="254" y="39"/>
                  <a:pt x="256" y="43"/>
                  <a:pt x="257" y="47"/>
                </a:cubicBezTo>
                <a:cubicBezTo>
                  <a:pt x="258" y="47"/>
                  <a:pt x="258" y="47"/>
                  <a:pt x="258" y="47"/>
                </a:cubicBezTo>
                <a:cubicBezTo>
                  <a:pt x="262" y="47"/>
                  <a:pt x="262" y="47"/>
                  <a:pt x="262" y="47"/>
                </a:cubicBezTo>
                <a:cubicBezTo>
                  <a:pt x="262" y="49"/>
                  <a:pt x="262" y="49"/>
                  <a:pt x="262" y="49"/>
                </a:cubicBezTo>
                <a:cubicBezTo>
                  <a:pt x="261" y="49"/>
                  <a:pt x="260" y="49"/>
                  <a:pt x="259" y="49"/>
                </a:cubicBezTo>
                <a:cubicBezTo>
                  <a:pt x="259" y="49"/>
                  <a:pt x="259" y="49"/>
                  <a:pt x="258" y="49"/>
                </a:cubicBezTo>
                <a:cubicBezTo>
                  <a:pt x="258" y="49"/>
                  <a:pt x="258" y="49"/>
                  <a:pt x="258" y="49"/>
                </a:cubicBezTo>
                <a:cubicBezTo>
                  <a:pt x="257" y="49"/>
                  <a:pt x="257" y="49"/>
                  <a:pt x="257" y="49"/>
                </a:cubicBezTo>
                <a:cubicBezTo>
                  <a:pt x="256" y="50"/>
                  <a:pt x="256" y="50"/>
                  <a:pt x="256" y="50"/>
                </a:cubicBezTo>
                <a:cubicBezTo>
                  <a:pt x="256" y="50"/>
                  <a:pt x="256" y="50"/>
                  <a:pt x="256" y="50"/>
                </a:cubicBezTo>
                <a:cubicBezTo>
                  <a:pt x="256" y="50"/>
                  <a:pt x="256" y="50"/>
                  <a:pt x="256" y="50"/>
                </a:cubicBezTo>
                <a:cubicBezTo>
                  <a:pt x="253" y="50"/>
                  <a:pt x="253" y="50"/>
                  <a:pt x="253" y="50"/>
                </a:cubicBezTo>
                <a:moveTo>
                  <a:pt x="310" y="39"/>
                </a:moveTo>
                <a:cubicBezTo>
                  <a:pt x="310" y="38"/>
                  <a:pt x="310" y="38"/>
                  <a:pt x="310" y="38"/>
                </a:cubicBezTo>
                <a:cubicBezTo>
                  <a:pt x="313" y="37"/>
                  <a:pt x="317" y="36"/>
                  <a:pt x="320" y="34"/>
                </a:cubicBezTo>
                <a:cubicBezTo>
                  <a:pt x="320" y="36"/>
                  <a:pt x="320" y="36"/>
                  <a:pt x="320" y="36"/>
                </a:cubicBezTo>
                <a:cubicBezTo>
                  <a:pt x="310" y="39"/>
                  <a:pt x="310" y="39"/>
                  <a:pt x="310" y="39"/>
                </a:cubicBezTo>
                <a:moveTo>
                  <a:pt x="66" y="45"/>
                </a:moveTo>
                <a:cubicBezTo>
                  <a:pt x="66" y="45"/>
                  <a:pt x="66" y="45"/>
                  <a:pt x="66" y="44"/>
                </a:cubicBezTo>
                <a:cubicBezTo>
                  <a:pt x="67" y="43"/>
                  <a:pt x="68" y="42"/>
                  <a:pt x="69" y="41"/>
                </a:cubicBezTo>
                <a:cubicBezTo>
                  <a:pt x="72" y="38"/>
                  <a:pt x="75" y="35"/>
                  <a:pt x="78" y="33"/>
                </a:cubicBezTo>
                <a:cubicBezTo>
                  <a:pt x="79" y="33"/>
                  <a:pt x="79" y="34"/>
                  <a:pt x="79" y="34"/>
                </a:cubicBezTo>
                <a:cubicBezTo>
                  <a:pt x="79" y="35"/>
                  <a:pt x="80" y="35"/>
                  <a:pt x="80" y="36"/>
                </a:cubicBezTo>
                <a:cubicBezTo>
                  <a:pt x="80" y="36"/>
                  <a:pt x="80" y="36"/>
                  <a:pt x="80" y="36"/>
                </a:cubicBezTo>
                <a:cubicBezTo>
                  <a:pt x="80" y="37"/>
                  <a:pt x="80" y="37"/>
                  <a:pt x="80" y="37"/>
                </a:cubicBezTo>
                <a:cubicBezTo>
                  <a:pt x="80" y="38"/>
                  <a:pt x="80" y="38"/>
                  <a:pt x="80" y="38"/>
                </a:cubicBezTo>
                <a:cubicBezTo>
                  <a:pt x="80" y="38"/>
                  <a:pt x="80" y="38"/>
                  <a:pt x="80" y="38"/>
                </a:cubicBezTo>
                <a:cubicBezTo>
                  <a:pt x="80" y="38"/>
                  <a:pt x="80" y="38"/>
                  <a:pt x="80" y="38"/>
                </a:cubicBezTo>
                <a:cubicBezTo>
                  <a:pt x="80" y="38"/>
                  <a:pt x="80" y="38"/>
                  <a:pt x="80" y="38"/>
                </a:cubicBezTo>
                <a:cubicBezTo>
                  <a:pt x="78" y="41"/>
                  <a:pt x="75" y="43"/>
                  <a:pt x="73" y="45"/>
                </a:cubicBezTo>
                <a:cubicBezTo>
                  <a:pt x="72" y="45"/>
                  <a:pt x="71" y="45"/>
                  <a:pt x="69" y="45"/>
                </a:cubicBezTo>
                <a:cubicBezTo>
                  <a:pt x="69" y="45"/>
                  <a:pt x="69" y="45"/>
                  <a:pt x="69" y="45"/>
                </a:cubicBezTo>
                <a:cubicBezTo>
                  <a:pt x="68" y="45"/>
                  <a:pt x="67" y="45"/>
                  <a:pt x="66" y="45"/>
                </a:cubicBezTo>
                <a:cubicBezTo>
                  <a:pt x="66" y="45"/>
                  <a:pt x="66" y="45"/>
                  <a:pt x="66" y="45"/>
                </a:cubicBezTo>
                <a:cubicBezTo>
                  <a:pt x="66" y="45"/>
                  <a:pt x="66" y="45"/>
                  <a:pt x="66" y="45"/>
                </a:cubicBezTo>
                <a:moveTo>
                  <a:pt x="135" y="40"/>
                </a:moveTo>
                <a:cubicBezTo>
                  <a:pt x="135" y="37"/>
                  <a:pt x="135" y="37"/>
                  <a:pt x="135" y="37"/>
                </a:cubicBezTo>
                <a:cubicBezTo>
                  <a:pt x="137" y="37"/>
                  <a:pt x="137" y="37"/>
                  <a:pt x="137" y="37"/>
                </a:cubicBezTo>
                <a:cubicBezTo>
                  <a:pt x="138" y="37"/>
                  <a:pt x="138" y="37"/>
                  <a:pt x="138" y="37"/>
                </a:cubicBezTo>
                <a:cubicBezTo>
                  <a:pt x="138" y="37"/>
                  <a:pt x="138" y="37"/>
                  <a:pt x="138" y="37"/>
                </a:cubicBezTo>
                <a:cubicBezTo>
                  <a:pt x="140" y="35"/>
                  <a:pt x="143" y="34"/>
                  <a:pt x="146" y="34"/>
                </a:cubicBezTo>
                <a:cubicBezTo>
                  <a:pt x="149" y="33"/>
                  <a:pt x="152" y="33"/>
                  <a:pt x="154" y="33"/>
                </a:cubicBezTo>
                <a:cubicBezTo>
                  <a:pt x="154" y="34"/>
                  <a:pt x="154" y="34"/>
                  <a:pt x="154" y="34"/>
                </a:cubicBezTo>
                <a:cubicBezTo>
                  <a:pt x="148" y="34"/>
                  <a:pt x="142" y="36"/>
                  <a:pt x="136" y="40"/>
                </a:cubicBezTo>
                <a:cubicBezTo>
                  <a:pt x="136" y="40"/>
                  <a:pt x="135" y="40"/>
                  <a:pt x="135" y="40"/>
                </a:cubicBezTo>
                <a:moveTo>
                  <a:pt x="178" y="39"/>
                </a:moveTo>
                <a:cubicBezTo>
                  <a:pt x="178" y="39"/>
                  <a:pt x="178" y="39"/>
                  <a:pt x="178" y="39"/>
                </a:cubicBezTo>
                <a:cubicBezTo>
                  <a:pt x="178" y="39"/>
                  <a:pt x="178" y="39"/>
                  <a:pt x="178" y="39"/>
                </a:cubicBezTo>
                <a:cubicBezTo>
                  <a:pt x="178" y="39"/>
                  <a:pt x="178" y="39"/>
                  <a:pt x="178" y="39"/>
                </a:cubicBezTo>
                <a:cubicBezTo>
                  <a:pt x="172" y="36"/>
                  <a:pt x="164" y="34"/>
                  <a:pt x="156" y="34"/>
                </a:cubicBezTo>
                <a:cubicBezTo>
                  <a:pt x="156" y="33"/>
                  <a:pt x="156" y="33"/>
                  <a:pt x="156" y="33"/>
                </a:cubicBezTo>
                <a:cubicBezTo>
                  <a:pt x="157" y="33"/>
                  <a:pt x="157" y="33"/>
                  <a:pt x="158" y="33"/>
                </a:cubicBezTo>
                <a:cubicBezTo>
                  <a:pt x="165" y="33"/>
                  <a:pt x="172" y="34"/>
                  <a:pt x="178" y="38"/>
                </a:cubicBezTo>
                <a:cubicBezTo>
                  <a:pt x="178" y="39"/>
                  <a:pt x="178" y="39"/>
                  <a:pt x="178" y="39"/>
                </a:cubicBezTo>
                <a:moveTo>
                  <a:pt x="359" y="34"/>
                </a:moveTo>
                <a:cubicBezTo>
                  <a:pt x="359" y="34"/>
                  <a:pt x="359" y="34"/>
                  <a:pt x="359" y="34"/>
                </a:cubicBezTo>
                <a:cubicBezTo>
                  <a:pt x="359" y="34"/>
                  <a:pt x="359" y="34"/>
                  <a:pt x="359" y="34"/>
                </a:cubicBezTo>
                <a:cubicBezTo>
                  <a:pt x="359" y="34"/>
                  <a:pt x="359" y="34"/>
                  <a:pt x="359" y="34"/>
                </a:cubicBezTo>
                <a:cubicBezTo>
                  <a:pt x="360" y="34"/>
                  <a:pt x="360" y="34"/>
                  <a:pt x="360" y="33"/>
                </a:cubicBezTo>
                <a:cubicBezTo>
                  <a:pt x="361" y="33"/>
                  <a:pt x="361" y="33"/>
                  <a:pt x="361" y="33"/>
                </a:cubicBezTo>
                <a:cubicBezTo>
                  <a:pt x="361" y="33"/>
                  <a:pt x="361" y="32"/>
                  <a:pt x="362" y="32"/>
                </a:cubicBezTo>
                <a:cubicBezTo>
                  <a:pt x="362" y="33"/>
                  <a:pt x="362" y="34"/>
                  <a:pt x="362" y="35"/>
                </a:cubicBezTo>
                <a:cubicBezTo>
                  <a:pt x="362" y="36"/>
                  <a:pt x="362" y="37"/>
                  <a:pt x="362" y="38"/>
                </a:cubicBezTo>
                <a:cubicBezTo>
                  <a:pt x="361" y="38"/>
                  <a:pt x="361" y="38"/>
                  <a:pt x="361" y="37"/>
                </a:cubicBezTo>
                <a:cubicBezTo>
                  <a:pt x="360" y="37"/>
                  <a:pt x="359" y="37"/>
                  <a:pt x="359" y="36"/>
                </a:cubicBezTo>
                <a:cubicBezTo>
                  <a:pt x="357" y="35"/>
                  <a:pt x="356" y="35"/>
                  <a:pt x="354" y="35"/>
                </a:cubicBezTo>
                <a:cubicBezTo>
                  <a:pt x="354" y="35"/>
                  <a:pt x="354" y="35"/>
                  <a:pt x="354" y="35"/>
                </a:cubicBezTo>
                <a:cubicBezTo>
                  <a:pt x="354" y="35"/>
                  <a:pt x="354" y="35"/>
                  <a:pt x="354" y="35"/>
                </a:cubicBezTo>
                <a:cubicBezTo>
                  <a:pt x="352" y="35"/>
                  <a:pt x="351" y="35"/>
                  <a:pt x="349" y="35"/>
                </a:cubicBezTo>
                <a:cubicBezTo>
                  <a:pt x="343" y="35"/>
                  <a:pt x="337" y="36"/>
                  <a:pt x="331" y="38"/>
                </a:cubicBezTo>
                <a:cubicBezTo>
                  <a:pt x="331" y="38"/>
                  <a:pt x="331" y="38"/>
                  <a:pt x="331" y="38"/>
                </a:cubicBezTo>
                <a:cubicBezTo>
                  <a:pt x="330" y="38"/>
                  <a:pt x="330" y="38"/>
                  <a:pt x="330" y="38"/>
                </a:cubicBezTo>
                <a:cubicBezTo>
                  <a:pt x="329" y="38"/>
                  <a:pt x="329" y="38"/>
                  <a:pt x="329" y="38"/>
                </a:cubicBezTo>
                <a:cubicBezTo>
                  <a:pt x="329" y="39"/>
                  <a:pt x="329" y="39"/>
                  <a:pt x="329" y="39"/>
                </a:cubicBezTo>
                <a:cubicBezTo>
                  <a:pt x="327" y="39"/>
                  <a:pt x="324" y="40"/>
                  <a:pt x="322" y="41"/>
                </a:cubicBezTo>
                <a:cubicBezTo>
                  <a:pt x="322" y="41"/>
                  <a:pt x="322" y="41"/>
                  <a:pt x="322" y="41"/>
                </a:cubicBezTo>
                <a:cubicBezTo>
                  <a:pt x="321" y="42"/>
                  <a:pt x="321" y="42"/>
                  <a:pt x="321" y="42"/>
                </a:cubicBezTo>
                <a:cubicBezTo>
                  <a:pt x="318" y="43"/>
                  <a:pt x="315" y="44"/>
                  <a:pt x="312" y="45"/>
                </a:cubicBezTo>
                <a:cubicBezTo>
                  <a:pt x="311" y="45"/>
                  <a:pt x="311" y="45"/>
                  <a:pt x="310" y="45"/>
                </a:cubicBezTo>
                <a:cubicBezTo>
                  <a:pt x="310" y="45"/>
                  <a:pt x="310" y="45"/>
                  <a:pt x="310" y="45"/>
                </a:cubicBezTo>
                <a:cubicBezTo>
                  <a:pt x="309" y="45"/>
                  <a:pt x="309" y="45"/>
                  <a:pt x="309" y="45"/>
                </a:cubicBezTo>
                <a:cubicBezTo>
                  <a:pt x="308" y="45"/>
                  <a:pt x="308" y="45"/>
                  <a:pt x="308" y="45"/>
                </a:cubicBezTo>
                <a:cubicBezTo>
                  <a:pt x="305" y="45"/>
                  <a:pt x="302" y="45"/>
                  <a:pt x="299" y="45"/>
                </a:cubicBezTo>
                <a:cubicBezTo>
                  <a:pt x="301" y="44"/>
                  <a:pt x="303" y="43"/>
                  <a:pt x="305" y="42"/>
                </a:cubicBezTo>
                <a:cubicBezTo>
                  <a:pt x="308" y="42"/>
                  <a:pt x="308" y="42"/>
                  <a:pt x="308" y="42"/>
                </a:cubicBezTo>
                <a:cubicBezTo>
                  <a:pt x="308" y="42"/>
                  <a:pt x="308" y="42"/>
                  <a:pt x="308" y="42"/>
                </a:cubicBezTo>
                <a:cubicBezTo>
                  <a:pt x="309" y="42"/>
                  <a:pt x="309" y="42"/>
                  <a:pt x="309" y="42"/>
                </a:cubicBezTo>
                <a:cubicBezTo>
                  <a:pt x="310" y="41"/>
                  <a:pt x="310" y="41"/>
                  <a:pt x="310" y="41"/>
                </a:cubicBezTo>
                <a:cubicBezTo>
                  <a:pt x="310" y="41"/>
                  <a:pt x="310" y="41"/>
                  <a:pt x="310" y="41"/>
                </a:cubicBezTo>
                <a:cubicBezTo>
                  <a:pt x="320" y="38"/>
                  <a:pt x="320" y="38"/>
                  <a:pt x="320" y="38"/>
                </a:cubicBezTo>
                <a:cubicBezTo>
                  <a:pt x="320" y="38"/>
                  <a:pt x="320" y="38"/>
                  <a:pt x="320" y="38"/>
                </a:cubicBezTo>
                <a:cubicBezTo>
                  <a:pt x="321" y="37"/>
                  <a:pt x="321" y="37"/>
                  <a:pt x="321" y="37"/>
                </a:cubicBezTo>
                <a:cubicBezTo>
                  <a:pt x="322" y="37"/>
                  <a:pt x="322" y="37"/>
                  <a:pt x="322" y="37"/>
                </a:cubicBezTo>
                <a:cubicBezTo>
                  <a:pt x="322" y="37"/>
                  <a:pt x="322" y="37"/>
                  <a:pt x="322" y="37"/>
                </a:cubicBezTo>
                <a:cubicBezTo>
                  <a:pt x="330" y="35"/>
                  <a:pt x="330" y="35"/>
                  <a:pt x="330" y="35"/>
                </a:cubicBezTo>
                <a:cubicBezTo>
                  <a:pt x="330" y="35"/>
                  <a:pt x="330" y="35"/>
                  <a:pt x="330" y="35"/>
                </a:cubicBezTo>
                <a:cubicBezTo>
                  <a:pt x="330" y="35"/>
                  <a:pt x="330" y="35"/>
                  <a:pt x="330" y="35"/>
                </a:cubicBezTo>
                <a:cubicBezTo>
                  <a:pt x="331" y="35"/>
                  <a:pt x="331" y="35"/>
                  <a:pt x="331" y="35"/>
                </a:cubicBezTo>
                <a:cubicBezTo>
                  <a:pt x="331" y="35"/>
                  <a:pt x="331" y="35"/>
                  <a:pt x="331" y="35"/>
                </a:cubicBezTo>
                <a:cubicBezTo>
                  <a:pt x="332" y="35"/>
                  <a:pt x="332" y="35"/>
                  <a:pt x="332" y="35"/>
                </a:cubicBezTo>
                <a:cubicBezTo>
                  <a:pt x="332" y="34"/>
                  <a:pt x="332" y="34"/>
                  <a:pt x="332" y="34"/>
                </a:cubicBezTo>
                <a:cubicBezTo>
                  <a:pt x="337" y="33"/>
                  <a:pt x="342" y="33"/>
                  <a:pt x="347" y="33"/>
                </a:cubicBezTo>
                <a:cubicBezTo>
                  <a:pt x="350" y="33"/>
                  <a:pt x="353" y="33"/>
                  <a:pt x="356" y="33"/>
                </a:cubicBezTo>
                <a:cubicBezTo>
                  <a:pt x="356" y="34"/>
                  <a:pt x="357" y="34"/>
                  <a:pt x="357" y="34"/>
                </a:cubicBezTo>
                <a:cubicBezTo>
                  <a:pt x="357" y="34"/>
                  <a:pt x="357" y="34"/>
                  <a:pt x="357" y="34"/>
                </a:cubicBezTo>
                <a:cubicBezTo>
                  <a:pt x="358" y="34"/>
                  <a:pt x="358" y="34"/>
                  <a:pt x="358" y="34"/>
                </a:cubicBezTo>
                <a:cubicBezTo>
                  <a:pt x="358" y="34"/>
                  <a:pt x="359" y="34"/>
                  <a:pt x="359" y="34"/>
                </a:cubicBezTo>
                <a:moveTo>
                  <a:pt x="82" y="41"/>
                </a:moveTo>
                <a:cubicBezTo>
                  <a:pt x="82" y="39"/>
                  <a:pt x="82" y="39"/>
                  <a:pt x="82" y="39"/>
                </a:cubicBezTo>
                <a:cubicBezTo>
                  <a:pt x="82" y="39"/>
                  <a:pt x="82" y="39"/>
                  <a:pt x="82" y="39"/>
                </a:cubicBezTo>
                <a:cubicBezTo>
                  <a:pt x="82" y="38"/>
                  <a:pt x="83" y="38"/>
                  <a:pt x="83" y="37"/>
                </a:cubicBezTo>
                <a:cubicBezTo>
                  <a:pt x="83" y="37"/>
                  <a:pt x="83" y="37"/>
                  <a:pt x="83" y="37"/>
                </a:cubicBezTo>
                <a:cubicBezTo>
                  <a:pt x="82" y="37"/>
                  <a:pt x="82" y="37"/>
                  <a:pt x="82" y="37"/>
                </a:cubicBezTo>
                <a:cubicBezTo>
                  <a:pt x="82" y="36"/>
                  <a:pt x="82" y="36"/>
                  <a:pt x="82" y="36"/>
                </a:cubicBezTo>
                <a:cubicBezTo>
                  <a:pt x="82" y="36"/>
                  <a:pt x="82" y="36"/>
                  <a:pt x="82" y="36"/>
                </a:cubicBezTo>
                <a:cubicBezTo>
                  <a:pt x="82" y="32"/>
                  <a:pt x="82" y="32"/>
                  <a:pt x="82" y="32"/>
                </a:cubicBezTo>
                <a:cubicBezTo>
                  <a:pt x="82" y="34"/>
                  <a:pt x="83" y="35"/>
                  <a:pt x="84" y="37"/>
                </a:cubicBezTo>
                <a:cubicBezTo>
                  <a:pt x="84" y="40"/>
                  <a:pt x="84" y="40"/>
                  <a:pt x="84" y="40"/>
                </a:cubicBezTo>
                <a:cubicBezTo>
                  <a:pt x="84" y="40"/>
                  <a:pt x="84" y="40"/>
                  <a:pt x="84" y="40"/>
                </a:cubicBezTo>
                <a:cubicBezTo>
                  <a:pt x="83" y="39"/>
                  <a:pt x="83" y="39"/>
                  <a:pt x="83" y="39"/>
                </a:cubicBezTo>
                <a:cubicBezTo>
                  <a:pt x="83" y="40"/>
                  <a:pt x="83" y="40"/>
                  <a:pt x="83" y="40"/>
                </a:cubicBezTo>
                <a:cubicBezTo>
                  <a:pt x="83" y="41"/>
                  <a:pt x="82" y="41"/>
                  <a:pt x="82" y="41"/>
                </a:cubicBezTo>
                <a:moveTo>
                  <a:pt x="322" y="35"/>
                </a:moveTo>
                <a:cubicBezTo>
                  <a:pt x="322" y="34"/>
                  <a:pt x="322" y="34"/>
                  <a:pt x="322" y="34"/>
                </a:cubicBezTo>
                <a:cubicBezTo>
                  <a:pt x="322" y="34"/>
                  <a:pt x="322" y="34"/>
                  <a:pt x="322" y="34"/>
                </a:cubicBezTo>
                <a:cubicBezTo>
                  <a:pt x="322" y="34"/>
                  <a:pt x="322" y="34"/>
                  <a:pt x="322" y="34"/>
                </a:cubicBezTo>
                <a:cubicBezTo>
                  <a:pt x="325" y="33"/>
                  <a:pt x="327" y="32"/>
                  <a:pt x="329" y="32"/>
                </a:cubicBezTo>
                <a:cubicBezTo>
                  <a:pt x="329" y="33"/>
                  <a:pt x="329" y="33"/>
                  <a:pt x="329" y="33"/>
                </a:cubicBezTo>
                <a:cubicBezTo>
                  <a:pt x="322" y="35"/>
                  <a:pt x="322" y="35"/>
                  <a:pt x="322" y="35"/>
                </a:cubicBezTo>
                <a:moveTo>
                  <a:pt x="278" y="50"/>
                </a:moveTo>
                <a:cubicBezTo>
                  <a:pt x="278" y="47"/>
                  <a:pt x="278" y="47"/>
                  <a:pt x="278" y="47"/>
                </a:cubicBezTo>
                <a:cubicBezTo>
                  <a:pt x="280" y="46"/>
                  <a:pt x="280" y="46"/>
                  <a:pt x="280" y="46"/>
                </a:cubicBezTo>
                <a:cubicBezTo>
                  <a:pt x="280" y="46"/>
                  <a:pt x="280" y="46"/>
                  <a:pt x="280" y="46"/>
                </a:cubicBezTo>
                <a:cubicBezTo>
                  <a:pt x="280" y="45"/>
                  <a:pt x="280" y="45"/>
                  <a:pt x="280" y="45"/>
                </a:cubicBezTo>
                <a:cubicBezTo>
                  <a:pt x="280" y="42"/>
                  <a:pt x="279" y="39"/>
                  <a:pt x="278" y="36"/>
                </a:cubicBezTo>
                <a:cubicBezTo>
                  <a:pt x="278" y="31"/>
                  <a:pt x="278" y="31"/>
                  <a:pt x="278" y="31"/>
                </a:cubicBezTo>
                <a:cubicBezTo>
                  <a:pt x="280" y="34"/>
                  <a:pt x="280" y="37"/>
                  <a:pt x="282" y="39"/>
                </a:cubicBezTo>
                <a:cubicBezTo>
                  <a:pt x="282" y="41"/>
                  <a:pt x="282" y="41"/>
                  <a:pt x="282" y="41"/>
                </a:cubicBezTo>
                <a:cubicBezTo>
                  <a:pt x="283" y="40"/>
                  <a:pt x="283" y="40"/>
                  <a:pt x="283" y="40"/>
                </a:cubicBezTo>
                <a:cubicBezTo>
                  <a:pt x="284" y="39"/>
                  <a:pt x="286" y="38"/>
                  <a:pt x="287" y="37"/>
                </a:cubicBezTo>
                <a:cubicBezTo>
                  <a:pt x="287" y="39"/>
                  <a:pt x="287" y="39"/>
                  <a:pt x="287" y="39"/>
                </a:cubicBezTo>
                <a:cubicBezTo>
                  <a:pt x="286" y="39"/>
                  <a:pt x="285" y="40"/>
                  <a:pt x="284" y="41"/>
                </a:cubicBezTo>
                <a:cubicBezTo>
                  <a:pt x="283" y="42"/>
                  <a:pt x="283" y="43"/>
                  <a:pt x="283" y="44"/>
                </a:cubicBezTo>
                <a:cubicBezTo>
                  <a:pt x="283" y="45"/>
                  <a:pt x="283" y="45"/>
                  <a:pt x="283" y="45"/>
                </a:cubicBezTo>
                <a:cubicBezTo>
                  <a:pt x="283" y="45"/>
                  <a:pt x="283" y="45"/>
                  <a:pt x="283" y="45"/>
                </a:cubicBezTo>
                <a:cubicBezTo>
                  <a:pt x="283" y="45"/>
                  <a:pt x="283" y="45"/>
                  <a:pt x="283" y="45"/>
                </a:cubicBezTo>
                <a:cubicBezTo>
                  <a:pt x="283" y="46"/>
                  <a:pt x="283" y="46"/>
                  <a:pt x="284" y="47"/>
                </a:cubicBezTo>
                <a:cubicBezTo>
                  <a:pt x="285" y="47"/>
                  <a:pt x="285" y="47"/>
                  <a:pt x="286" y="47"/>
                </a:cubicBezTo>
                <a:cubicBezTo>
                  <a:pt x="286" y="47"/>
                  <a:pt x="286" y="47"/>
                  <a:pt x="286" y="47"/>
                </a:cubicBezTo>
                <a:cubicBezTo>
                  <a:pt x="286" y="47"/>
                  <a:pt x="286" y="47"/>
                  <a:pt x="286" y="47"/>
                </a:cubicBezTo>
                <a:cubicBezTo>
                  <a:pt x="286" y="47"/>
                  <a:pt x="287" y="47"/>
                  <a:pt x="287" y="47"/>
                </a:cubicBezTo>
                <a:cubicBezTo>
                  <a:pt x="287" y="47"/>
                  <a:pt x="287" y="47"/>
                  <a:pt x="287" y="47"/>
                </a:cubicBezTo>
                <a:cubicBezTo>
                  <a:pt x="287" y="50"/>
                  <a:pt x="287" y="50"/>
                  <a:pt x="287" y="50"/>
                </a:cubicBezTo>
                <a:cubicBezTo>
                  <a:pt x="284" y="50"/>
                  <a:pt x="281" y="50"/>
                  <a:pt x="278" y="50"/>
                </a:cubicBezTo>
                <a:moveTo>
                  <a:pt x="359" y="32"/>
                </a:moveTo>
                <a:cubicBezTo>
                  <a:pt x="359" y="31"/>
                  <a:pt x="359" y="31"/>
                  <a:pt x="359" y="31"/>
                </a:cubicBezTo>
                <a:cubicBezTo>
                  <a:pt x="360" y="31"/>
                  <a:pt x="360" y="31"/>
                  <a:pt x="360" y="31"/>
                </a:cubicBezTo>
                <a:cubicBezTo>
                  <a:pt x="360" y="31"/>
                  <a:pt x="360" y="31"/>
                  <a:pt x="360" y="31"/>
                </a:cubicBezTo>
                <a:cubicBezTo>
                  <a:pt x="360" y="31"/>
                  <a:pt x="360" y="31"/>
                  <a:pt x="360" y="31"/>
                </a:cubicBezTo>
                <a:cubicBezTo>
                  <a:pt x="359" y="32"/>
                  <a:pt x="359" y="32"/>
                  <a:pt x="359" y="32"/>
                </a:cubicBezTo>
                <a:moveTo>
                  <a:pt x="363" y="30"/>
                </a:moveTo>
                <a:cubicBezTo>
                  <a:pt x="363" y="30"/>
                  <a:pt x="363" y="30"/>
                  <a:pt x="363" y="30"/>
                </a:cubicBezTo>
                <a:cubicBezTo>
                  <a:pt x="363" y="30"/>
                  <a:pt x="363" y="30"/>
                  <a:pt x="363" y="30"/>
                </a:cubicBezTo>
                <a:cubicBezTo>
                  <a:pt x="363" y="30"/>
                  <a:pt x="363" y="30"/>
                  <a:pt x="363" y="30"/>
                </a:cubicBezTo>
                <a:cubicBezTo>
                  <a:pt x="363" y="30"/>
                  <a:pt x="363" y="30"/>
                  <a:pt x="363" y="30"/>
                </a:cubicBezTo>
                <a:moveTo>
                  <a:pt x="332" y="32"/>
                </a:moveTo>
                <a:cubicBezTo>
                  <a:pt x="332" y="31"/>
                  <a:pt x="332" y="31"/>
                  <a:pt x="332" y="31"/>
                </a:cubicBezTo>
                <a:cubicBezTo>
                  <a:pt x="337" y="30"/>
                  <a:pt x="342" y="29"/>
                  <a:pt x="348" y="29"/>
                </a:cubicBezTo>
                <a:cubicBezTo>
                  <a:pt x="351" y="29"/>
                  <a:pt x="354" y="30"/>
                  <a:pt x="357" y="30"/>
                </a:cubicBezTo>
                <a:cubicBezTo>
                  <a:pt x="357" y="32"/>
                  <a:pt x="357" y="32"/>
                  <a:pt x="357" y="32"/>
                </a:cubicBezTo>
                <a:cubicBezTo>
                  <a:pt x="357" y="32"/>
                  <a:pt x="357" y="32"/>
                  <a:pt x="356" y="31"/>
                </a:cubicBezTo>
                <a:cubicBezTo>
                  <a:pt x="356" y="31"/>
                  <a:pt x="356" y="31"/>
                  <a:pt x="356" y="31"/>
                </a:cubicBezTo>
                <a:cubicBezTo>
                  <a:pt x="356" y="31"/>
                  <a:pt x="356" y="31"/>
                  <a:pt x="356" y="31"/>
                </a:cubicBezTo>
                <a:cubicBezTo>
                  <a:pt x="353" y="31"/>
                  <a:pt x="350" y="31"/>
                  <a:pt x="347" y="31"/>
                </a:cubicBezTo>
                <a:cubicBezTo>
                  <a:pt x="342" y="31"/>
                  <a:pt x="337" y="31"/>
                  <a:pt x="332" y="32"/>
                </a:cubicBezTo>
                <a:moveTo>
                  <a:pt x="13" y="32"/>
                </a:moveTo>
                <a:cubicBezTo>
                  <a:pt x="11" y="32"/>
                  <a:pt x="9" y="32"/>
                  <a:pt x="7" y="32"/>
                </a:cubicBezTo>
                <a:cubicBezTo>
                  <a:pt x="5" y="31"/>
                  <a:pt x="4" y="31"/>
                  <a:pt x="3" y="31"/>
                </a:cubicBezTo>
                <a:cubicBezTo>
                  <a:pt x="6" y="30"/>
                  <a:pt x="10" y="29"/>
                  <a:pt x="14" y="29"/>
                </a:cubicBezTo>
                <a:cubicBezTo>
                  <a:pt x="16" y="29"/>
                  <a:pt x="18" y="29"/>
                  <a:pt x="19" y="29"/>
                </a:cubicBezTo>
                <a:cubicBezTo>
                  <a:pt x="20" y="29"/>
                  <a:pt x="21" y="29"/>
                  <a:pt x="22" y="29"/>
                </a:cubicBezTo>
                <a:cubicBezTo>
                  <a:pt x="21" y="30"/>
                  <a:pt x="20" y="30"/>
                  <a:pt x="19" y="31"/>
                </a:cubicBezTo>
                <a:cubicBezTo>
                  <a:pt x="18" y="31"/>
                  <a:pt x="17" y="31"/>
                  <a:pt x="16" y="31"/>
                </a:cubicBezTo>
                <a:cubicBezTo>
                  <a:pt x="15" y="31"/>
                  <a:pt x="14" y="31"/>
                  <a:pt x="13" y="32"/>
                </a:cubicBezTo>
                <a:moveTo>
                  <a:pt x="238" y="48"/>
                </a:moveTo>
                <a:cubicBezTo>
                  <a:pt x="239" y="48"/>
                  <a:pt x="239" y="47"/>
                  <a:pt x="240" y="47"/>
                </a:cubicBezTo>
                <a:cubicBezTo>
                  <a:pt x="241" y="46"/>
                  <a:pt x="241" y="45"/>
                  <a:pt x="241" y="44"/>
                </a:cubicBezTo>
                <a:cubicBezTo>
                  <a:pt x="241" y="43"/>
                  <a:pt x="241" y="42"/>
                  <a:pt x="241" y="42"/>
                </a:cubicBezTo>
                <a:cubicBezTo>
                  <a:pt x="241" y="42"/>
                  <a:pt x="241" y="42"/>
                  <a:pt x="241" y="42"/>
                </a:cubicBezTo>
                <a:cubicBezTo>
                  <a:pt x="241" y="42"/>
                  <a:pt x="241" y="42"/>
                  <a:pt x="241" y="42"/>
                </a:cubicBezTo>
                <a:cubicBezTo>
                  <a:pt x="239" y="37"/>
                  <a:pt x="238" y="34"/>
                  <a:pt x="236" y="30"/>
                </a:cubicBezTo>
                <a:cubicBezTo>
                  <a:pt x="236" y="26"/>
                  <a:pt x="236" y="26"/>
                  <a:pt x="236" y="26"/>
                </a:cubicBezTo>
                <a:cubicBezTo>
                  <a:pt x="239" y="31"/>
                  <a:pt x="241" y="36"/>
                  <a:pt x="243" y="41"/>
                </a:cubicBezTo>
                <a:cubicBezTo>
                  <a:pt x="243" y="42"/>
                  <a:pt x="243" y="43"/>
                  <a:pt x="243" y="44"/>
                </a:cubicBezTo>
                <a:cubicBezTo>
                  <a:pt x="243" y="45"/>
                  <a:pt x="243" y="46"/>
                  <a:pt x="244" y="47"/>
                </a:cubicBezTo>
                <a:cubicBezTo>
                  <a:pt x="244" y="47"/>
                  <a:pt x="244" y="47"/>
                  <a:pt x="244" y="47"/>
                </a:cubicBezTo>
                <a:cubicBezTo>
                  <a:pt x="244" y="47"/>
                  <a:pt x="244" y="47"/>
                  <a:pt x="244" y="47"/>
                </a:cubicBezTo>
                <a:cubicBezTo>
                  <a:pt x="244" y="47"/>
                  <a:pt x="244" y="47"/>
                  <a:pt x="244" y="47"/>
                </a:cubicBezTo>
                <a:cubicBezTo>
                  <a:pt x="246" y="47"/>
                  <a:pt x="247" y="47"/>
                  <a:pt x="249" y="47"/>
                </a:cubicBezTo>
                <a:cubicBezTo>
                  <a:pt x="250" y="47"/>
                  <a:pt x="251" y="47"/>
                  <a:pt x="251" y="47"/>
                </a:cubicBezTo>
                <a:cubicBezTo>
                  <a:pt x="251" y="50"/>
                  <a:pt x="251" y="50"/>
                  <a:pt x="251" y="50"/>
                </a:cubicBezTo>
                <a:cubicBezTo>
                  <a:pt x="236" y="50"/>
                  <a:pt x="236" y="50"/>
                  <a:pt x="236" y="50"/>
                </a:cubicBezTo>
                <a:cubicBezTo>
                  <a:pt x="236" y="47"/>
                  <a:pt x="236" y="47"/>
                  <a:pt x="236" y="47"/>
                </a:cubicBezTo>
                <a:cubicBezTo>
                  <a:pt x="236" y="47"/>
                  <a:pt x="236" y="47"/>
                  <a:pt x="237" y="47"/>
                </a:cubicBezTo>
                <a:cubicBezTo>
                  <a:pt x="237" y="47"/>
                  <a:pt x="237" y="47"/>
                  <a:pt x="237" y="47"/>
                </a:cubicBezTo>
                <a:cubicBezTo>
                  <a:pt x="237" y="47"/>
                  <a:pt x="237" y="47"/>
                  <a:pt x="237" y="47"/>
                </a:cubicBezTo>
                <a:cubicBezTo>
                  <a:pt x="238" y="48"/>
                  <a:pt x="238" y="48"/>
                  <a:pt x="238" y="48"/>
                </a:cubicBezTo>
                <a:cubicBezTo>
                  <a:pt x="238" y="48"/>
                  <a:pt x="238" y="48"/>
                  <a:pt x="238" y="48"/>
                </a:cubicBezTo>
                <a:moveTo>
                  <a:pt x="137" y="35"/>
                </a:moveTo>
                <a:cubicBezTo>
                  <a:pt x="138" y="31"/>
                  <a:pt x="138" y="31"/>
                  <a:pt x="138" y="31"/>
                </a:cubicBezTo>
                <a:cubicBezTo>
                  <a:pt x="144" y="28"/>
                  <a:pt x="149" y="27"/>
                  <a:pt x="156" y="26"/>
                </a:cubicBezTo>
                <a:cubicBezTo>
                  <a:pt x="156" y="26"/>
                  <a:pt x="156" y="26"/>
                  <a:pt x="156" y="26"/>
                </a:cubicBezTo>
                <a:cubicBezTo>
                  <a:pt x="156" y="26"/>
                  <a:pt x="157" y="26"/>
                  <a:pt x="158" y="26"/>
                </a:cubicBezTo>
                <a:cubicBezTo>
                  <a:pt x="158" y="26"/>
                  <a:pt x="158" y="26"/>
                  <a:pt x="158" y="26"/>
                </a:cubicBezTo>
                <a:cubicBezTo>
                  <a:pt x="165" y="26"/>
                  <a:pt x="172" y="28"/>
                  <a:pt x="178" y="30"/>
                </a:cubicBezTo>
                <a:cubicBezTo>
                  <a:pt x="178" y="30"/>
                  <a:pt x="178" y="30"/>
                  <a:pt x="178" y="30"/>
                </a:cubicBezTo>
                <a:cubicBezTo>
                  <a:pt x="179" y="30"/>
                  <a:pt x="179" y="30"/>
                  <a:pt x="179" y="30"/>
                </a:cubicBezTo>
                <a:cubicBezTo>
                  <a:pt x="180" y="31"/>
                  <a:pt x="180" y="31"/>
                  <a:pt x="180" y="31"/>
                </a:cubicBezTo>
                <a:cubicBezTo>
                  <a:pt x="180" y="31"/>
                  <a:pt x="180" y="31"/>
                  <a:pt x="180" y="31"/>
                </a:cubicBezTo>
                <a:cubicBezTo>
                  <a:pt x="185" y="32"/>
                  <a:pt x="190" y="35"/>
                  <a:pt x="193" y="38"/>
                </a:cubicBezTo>
                <a:cubicBezTo>
                  <a:pt x="194" y="39"/>
                  <a:pt x="195" y="40"/>
                  <a:pt x="196" y="41"/>
                </a:cubicBezTo>
                <a:cubicBezTo>
                  <a:pt x="197" y="43"/>
                  <a:pt x="198" y="44"/>
                  <a:pt x="198" y="45"/>
                </a:cubicBezTo>
                <a:cubicBezTo>
                  <a:pt x="196" y="45"/>
                  <a:pt x="195" y="45"/>
                  <a:pt x="193" y="45"/>
                </a:cubicBezTo>
                <a:cubicBezTo>
                  <a:pt x="192" y="45"/>
                  <a:pt x="191" y="45"/>
                  <a:pt x="190" y="45"/>
                </a:cubicBezTo>
                <a:cubicBezTo>
                  <a:pt x="187" y="41"/>
                  <a:pt x="184" y="38"/>
                  <a:pt x="180" y="36"/>
                </a:cubicBezTo>
                <a:cubicBezTo>
                  <a:pt x="180" y="36"/>
                  <a:pt x="180" y="36"/>
                  <a:pt x="180" y="36"/>
                </a:cubicBezTo>
                <a:cubicBezTo>
                  <a:pt x="180" y="36"/>
                  <a:pt x="180" y="36"/>
                  <a:pt x="180" y="36"/>
                </a:cubicBezTo>
                <a:cubicBezTo>
                  <a:pt x="180" y="36"/>
                  <a:pt x="180" y="36"/>
                  <a:pt x="180" y="36"/>
                </a:cubicBezTo>
                <a:cubicBezTo>
                  <a:pt x="178" y="35"/>
                  <a:pt x="178" y="35"/>
                  <a:pt x="178" y="35"/>
                </a:cubicBezTo>
                <a:cubicBezTo>
                  <a:pt x="178" y="35"/>
                  <a:pt x="178" y="35"/>
                  <a:pt x="178" y="35"/>
                </a:cubicBezTo>
                <a:cubicBezTo>
                  <a:pt x="172" y="32"/>
                  <a:pt x="165" y="31"/>
                  <a:pt x="158" y="31"/>
                </a:cubicBezTo>
                <a:cubicBezTo>
                  <a:pt x="158" y="31"/>
                  <a:pt x="158" y="31"/>
                  <a:pt x="158" y="31"/>
                </a:cubicBezTo>
                <a:cubicBezTo>
                  <a:pt x="158" y="31"/>
                  <a:pt x="158" y="31"/>
                  <a:pt x="158" y="31"/>
                </a:cubicBezTo>
                <a:cubicBezTo>
                  <a:pt x="157" y="31"/>
                  <a:pt x="157" y="31"/>
                  <a:pt x="156" y="31"/>
                </a:cubicBezTo>
                <a:cubicBezTo>
                  <a:pt x="156" y="31"/>
                  <a:pt x="156" y="31"/>
                  <a:pt x="156" y="31"/>
                </a:cubicBezTo>
                <a:cubicBezTo>
                  <a:pt x="155" y="31"/>
                  <a:pt x="155" y="31"/>
                  <a:pt x="155" y="31"/>
                </a:cubicBezTo>
                <a:cubicBezTo>
                  <a:pt x="154" y="31"/>
                  <a:pt x="154" y="31"/>
                  <a:pt x="154" y="31"/>
                </a:cubicBezTo>
                <a:cubicBezTo>
                  <a:pt x="154" y="31"/>
                  <a:pt x="154" y="31"/>
                  <a:pt x="154" y="31"/>
                </a:cubicBezTo>
                <a:cubicBezTo>
                  <a:pt x="152" y="31"/>
                  <a:pt x="149" y="31"/>
                  <a:pt x="146" y="32"/>
                </a:cubicBezTo>
                <a:cubicBezTo>
                  <a:pt x="143" y="32"/>
                  <a:pt x="140" y="33"/>
                  <a:pt x="137" y="35"/>
                </a:cubicBezTo>
                <a:moveTo>
                  <a:pt x="289" y="37"/>
                </a:moveTo>
                <a:cubicBezTo>
                  <a:pt x="289" y="36"/>
                  <a:pt x="289" y="36"/>
                  <a:pt x="289" y="36"/>
                </a:cubicBezTo>
                <a:cubicBezTo>
                  <a:pt x="295" y="32"/>
                  <a:pt x="301" y="29"/>
                  <a:pt x="308" y="26"/>
                </a:cubicBezTo>
                <a:cubicBezTo>
                  <a:pt x="308" y="27"/>
                  <a:pt x="308" y="27"/>
                  <a:pt x="308" y="27"/>
                </a:cubicBezTo>
                <a:cubicBezTo>
                  <a:pt x="302" y="31"/>
                  <a:pt x="295" y="32"/>
                  <a:pt x="290" y="37"/>
                </a:cubicBezTo>
                <a:cubicBezTo>
                  <a:pt x="289" y="37"/>
                  <a:pt x="289" y="37"/>
                  <a:pt x="289" y="37"/>
                </a:cubicBezTo>
                <a:moveTo>
                  <a:pt x="49" y="46"/>
                </a:moveTo>
                <a:cubicBezTo>
                  <a:pt x="48" y="46"/>
                  <a:pt x="46" y="46"/>
                  <a:pt x="45" y="45"/>
                </a:cubicBezTo>
                <a:cubicBezTo>
                  <a:pt x="52" y="40"/>
                  <a:pt x="59" y="35"/>
                  <a:pt x="65" y="30"/>
                </a:cubicBezTo>
                <a:cubicBezTo>
                  <a:pt x="67" y="29"/>
                  <a:pt x="68" y="28"/>
                  <a:pt x="69" y="27"/>
                </a:cubicBezTo>
                <a:cubicBezTo>
                  <a:pt x="69" y="26"/>
                  <a:pt x="70" y="26"/>
                  <a:pt x="70" y="26"/>
                </a:cubicBezTo>
                <a:cubicBezTo>
                  <a:pt x="70" y="26"/>
                  <a:pt x="70" y="26"/>
                  <a:pt x="70" y="26"/>
                </a:cubicBezTo>
                <a:cubicBezTo>
                  <a:pt x="72" y="25"/>
                  <a:pt x="73" y="25"/>
                  <a:pt x="75" y="25"/>
                </a:cubicBezTo>
                <a:cubicBezTo>
                  <a:pt x="75" y="25"/>
                  <a:pt x="75" y="25"/>
                  <a:pt x="75" y="25"/>
                </a:cubicBezTo>
                <a:cubicBezTo>
                  <a:pt x="75" y="25"/>
                  <a:pt x="76" y="25"/>
                  <a:pt x="76" y="25"/>
                </a:cubicBezTo>
                <a:cubicBezTo>
                  <a:pt x="77" y="25"/>
                  <a:pt x="77" y="26"/>
                  <a:pt x="77" y="26"/>
                </a:cubicBezTo>
                <a:cubicBezTo>
                  <a:pt x="77" y="27"/>
                  <a:pt x="77" y="27"/>
                  <a:pt x="77" y="27"/>
                </a:cubicBezTo>
                <a:cubicBezTo>
                  <a:pt x="75" y="29"/>
                  <a:pt x="72" y="31"/>
                  <a:pt x="70" y="33"/>
                </a:cubicBezTo>
                <a:cubicBezTo>
                  <a:pt x="70" y="33"/>
                  <a:pt x="70" y="33"/>
                  <a:pt x="70" y="33"/>
                </a:cubicBezTo>
                <a:cubicBezTo>
                  <a:pt x="68" y="35"/>
                  <a:pt x="68" y="35"/>
                  <a:pt x="68" y="35"/>
                </a:cubicBezTo>
                <a:cubicBezTo>
                  <a:pt x="68" y="35"/>
                  <a:pt x="68" y="35"/>
                  <a:pt x="68" y="35"/>
                </a:cubicBezTo>
                <a:cubicBezTo>
                  <a:pt x="68" y="35"/>
                  <a:pt x="68" y="35"/>
                  <a:pt x="68" y="35"/>
                </a:cubicBezTo>
                <a:cubicBezTo>
                  <a:pt x="67" y="35"/>
                  <a:pt x="66" y="36"/>
                  <a:pt x="66" y="37"/>
                </a:cubicBezTo>
                <a:cubicBezTo>
                  <a:pt x="66" y="36"/>
                  <a:pt x="66" y="36"/>
                  <a:pt x="66" y="36"/>
                </a:cubicBezTo>
                <a:cubicBezTo>
                  <a:pt x="64" y="38"/>
                  <a:pt x="64" y="38"/>
                  <a:pt x="64" y="38"/>
                </a:cubicBezTo>
                <a:cubicBezTo>
                  <a:pt x="64" y="39"/>
                  <a:pt x="64" y="39"/>
                  <a:pt x="64" y="39"/>
                </a:cubicBezTo>
                <a:cubicBezTo>
                  <a:pt x="64" y="39"/>
                  <a:pt x="64" y="39"/>
                  <a:pt x="64" y="39"/>
                </a:cubicBezTo>
                <a:cubicBezTo>
                  <a:pt x="62" y="41"/>
                  <a:pt x="60" y="43"/>
                  <a:pt x="58" y="45"/>
                </a:cubicBezTo>
                <a:cubicBezTo>
                  <a:pt x="55" y="45"/>
                  <a:pt x="52" y="46"/>
                  <a:pt x="49" y="46"/>
                </a:cubicBezTo>
                <a:moveTo>
                  <a:pt x="282" y="30"/>
                </a:moveTo>
                <a:cubicBezTo>
                  <a:pt x="282" y="30"/>
                  <a:pt x="282" y="30"/>
                  <a:pt x="282" y="30"/>
                </a:cubicBezTo>
                <a:cubicBezTo>
                  <a:pt x="281" y="29"/>
                  <a:pt x="281" y="29"/>
                  <a:pt x="281" y="29"/>
                </a:cubicBezTo>
                <a:cubicBezTo>
                  <a:pt x="281" y="29"/>
                  <a:pt x="281" y="29"/>
                  <a:pt x="281" y="29"/>
                </a:cubicBezTo>
                <a:cubicBezTo>
                  <a:pt x="281" y="29"/>
                  <a:pt x="281" y="29"/>
                  <a:pt x="281" y="29"/>
                </a:cubicBezTo>
                <a:cubicBezTo>
                  <a:pt x="281" y="29"/>
                  <a:pt x="281" y="29"/>
                  <a:pt x="281" y="29"/>
                </a:cubicBezTo>
                <a:cubicBezTo>
                  <a:pt x="283" y="28"/>
                  <a:pt x="285" y="26"/>
                  <a:pt x="287" y="24"/>
                </a:cubicBezTo>
                <a:cubicBezTo>
                  <a:pt x="287" y="26"/>
                  <a:pt x="287" y="26"/>
                  <a:pt x="287" y="26"/>
                </a:cubicBezTo>
                <a:cubicBezTo>
                  <a:pt x="287" y="26"/>
                  <a:pt x="287" y="26"/>
                  <a:pt x="287" y="26"/>
                </a:cubicBezTo>
                <a:cubicBezTo>
                  <a:pt x="287" y="26"/>
                  <a:pt x="287" y="26"/>
                  <a:pt x="287" y="26"/>
                </a:cubicBezTo>
                <a:cubicBezTo>
                  <a:pt x="285" y="27"/>
                  <a:pt x="284" y="28"/>
                  <a:pt x="284" y="28"/>
                </a:cubicBezTo>
                <a:cubicBezTo>
                  <a:pt x="283" y="29"/>
                  <a:pt x="283" y="29"/>
                  <a:pt x="283" y="29"/>
                </a:cubicBezTo>
                <a:cubicBezTo>
                  <a:pt x="282" y="30"/>
                  <a:pt x="282" y="30"/>
                  <a:pt x="282" y="30"/>
                </a:cubicBezTo>
                <a:moveTo>
                  <a:pt x="66" y="27"/>
                </a:moveTo>
                <a:cubicBezTo>
                  <a:pt x="66" y="24"/>
                  <a:pt x="66" y="24"/>
                  <a:pt x="66" y="24"/>
                </a:cubicBezTo>
                <a:cubicBezTo>
                  <a:pt x="66" y="24"/>
                  <a:pt x="67" y="24"/>
                  <a:pt x="68" y="24"/>
                </a:cubicBezTo>
                <a:cubicBezTo>
                  <a:pt x="68" y="25"/>
                  <a:pt x="68" y="25"/>
                  <a:pt x="68" y="25"/>
                </a:cubicBezTo>
                <a:cubicBezTo>
                  <a:pt x="67" y="26"/>
                  <a:pt x="66" y="26"/>
                  <a:pt x="66" y="27"/>
                </a:cubicBezTo>
                <a:moveTo>
                  <a:pt x="138" y="27"/>
                </a:moveTo>
                <a:cubicBezTo>
                  <a:pt x="139" y="27"/>
                  <a:pt x="139" y="27"/>
                  <a:pt x="139" y="27"/>
                </a:cubicBezTo>
                <a:cubicBezTo>
                  <a:pt x="144" y="25"/>
                  <a:pt x="149" y="23"/>
                  <a:pt x="154" y="23"/>
                </a:cubicBezTo>
                <a:cubicBezTo>
                  <a:pt x="154" y="24"/>
                  <a:pt x="154" y="24"/>
                  <a:pt x="154" y="24"/>
                </a:cubicBezTo>
                <a:cubicBezTo>
                  <a:pt x="148" y="25"/>
                  <a:pt x="143" y="27"/>
                  <a:pt x="137" y="30"/>
                </a:cubicBezTo>
                <a:cubicBezTo>
                  <a:pt x="137" y="30"/>
                  <a:pt x="137" y="30"/>
                  <a:pt x="137" y="30"/>
                </a:cubicBezTo>
                <a:cubicBezTo>
                  <a:pt x="135" y="35"/>
                  <a:pt x="135" y="35"/>
                  <a:pt x="135" y="35"/>
                </a:cubicBezTo>
                <a:cubicBezTo>
                  <a:pt x="135" y="29"/>
                  <a:pt x="135" y="29"/>
                  <a:pt x="135" y="29"/>
                </a:cubicBezTo>
                <a:cubicBezTo>
                  <a:pt x="135" y="29"/>
                  <a:pt x="135" y="28"/>
                  <a:pt x="135" y="27"/>
                </a:cubicBezTo>
                <a:cubicBezTo>
                  <a:pt x="135" y="24"/>
                  <a:pt x="135" y="24"/>
                  <a:pt x="135" y="24"/>
                </a:cubicBezTo>
                <a:cubicBezTo>
                  <a:pt x="136" y="25"/>
                  <a:pt x="137" y="26"/>
                  <a:pt x="138" y="27"/>
                </a:cubicBezTo>
                <a:cubicBezTo>
                  <a:pt x="138" y="27"/>
                  <a:pt x="138" y="27"/>
                  <a:pt x="138" y="27"/>
                </a:cubicBezTo>
                <a:moveTo>
                  <a:pt x="156" y="24"/>
                </a:moveTo>
                <a:cubicBezTo>
                  <a:pt x="156" y="23"/>
                  <a:pt x="156" y="23"/>
                  <a:pt x="156" y="23"/>
                </a:cubicBezTo>
                <a:cubicBezTo>
                  <a:pt x="159" y="23"/>
                  <a:pt x="162" y="23"/>
                  <a:pt x="164" y="23"/>
                </a:cubicBezTo>
                <a:cubicBezTo>
                  <a:pt x="169" y="24"/>
                  <a:pt x="174" y="25"/>
                  <a:pt x="178" y="26"/>
                </a:cubicBezTo>
                <a:cubicBezTo>
                  <a:pt x="178" y="28"/>
                  <a:pt x="178" y="28"/>
                  <a:pt x="178" y="28"/>
                </a:cubicBezTo>
                <a:cubicBezTo>
                  <a:pt x="172" y="26"/>
                  <a:pt x="165" y="24"/>
                  <a:pt x="158" y="24"/>
                </a:cubicBezTo>
                <a:cubicBezTo>
                  <a:pt x="157" y="24"/>
                  <a:pt x="157" y="24"/>
                  <a:pt x="156" y="24"/>
                </a:cubicBezTo>
                <a:moveTo>
                  <a:pt x="29" y="28"/>
                </a:moveTo>
                <a:cubicBezTo>
                  <a:pt x="29" y="28"/>
                  <a:pt x="29" y="28"/>
                  <a:pt x="29" y="28"/>
                </a:cubicBezTo>
                <a:cubicBezTo>
                  <a:pt x="30" y="28"/>
                  <a:pt x="30" y="28"/>
                  <a:pt x="30" y="28"/>
                </a:cubicBezTo>
                <a:cubicBezTo>
                  <a:pt x="30" y="28"/>
                  <a:pt x="30" y="28"/>
                  <a:pt x="30" y="28"/>
                </a:cubicBezTo>
                <a:cubicBezTo>
                  <a:pt x="32" y="26"/>
                  <a:pt x="35" y="25"/>
                  <a:pt x="37" y="23"/>
                </a:cubicBezTo>
                <a:cubicBezTo>
                  <a:pt x="37" y="24"/>
                  <a:pt x="37" y="24"/>
                  <a:pt x="37" y="24"/>
                </a:cubicBezTo>
                <a:cubicBezTo>
                  <a:pt x="32" y="28"/>
                  <a:pt x="27" y="31"/>
                  <a:pt x="21" y="33"/>
                </a:cubicBezTo>
                <a:cubicBezTo>
                  <a:pt x="21" y="32"/>
                  <a:pt x="21" y="32"/>
                  <a:pt x="21" y="32"/>
                </a:cubicBezTo>
                <a:cubicBezTo>
                  <a:pt x="22" y="32"/>
                  <a:pt x="24" y="31"/>
                  <a:pt x="25" y="30"/>
                </a:cubicBezTo>
                <a:cubicBezTo>
                  <a:pt x="26" y="29"/>
                  <a:pt x="26" y="29"/>
                  <a:pt x="26" y="29"/>
                </a:cubicBezTo>
                <a:cubicBezTo>
                  <a:pt x="25" y="28"/>
                  <a:pt x="25" y="28"/>
                  <a:pt x="25" y="28"/>
                </a:cubicBezTo>
                <a:cubicBezTo>
                  <a:pt x="23" y="27"/>
                  <a:pt x="22" y="27"/>
                  <a:pt x="21" y="27"/>
                </a:cubicBezTo>
                <a:cubicBezTo>
                  <a:pt x="21" y="26"/>
                  <a:pt x="21" y="26"/>
                  <a:pt x="21" y="26"/>
                </a:cubicBezTo>
                <a:cubicBezTo>
                  <a:pt x="22" y="26"/>
                  <a:pt x="23" y="26"/>
                  <a:pt x="24" y="26"/>
                </a:cubicBezTo>
                <a:cubicBezTo>
                  <a:pt x="24" y="26"/>
                  <a:pt x="24" y="26"/>
                  <a:pt x="24" y="26"/>
                </a:cubicBezTo>
                <a:cubicBezTo>
                  <a:pt x="24" y="26"/>
                  <a:pt x="24" y="26"/>
                  <a:pt x="24" y="26"/>
                </a:cubicBezTo>
                <a:cubicBezTo>
                  <a:pt x="25" y="26"/>
                  <a:pt x="26" y="27"/>
                  <a:pt x="26" y="27"/>
                </a:cubicBezTo>
                <a:cubicBezTo>
                  <a:pt x="27" y="28"/>
                  <a:pt x="28" y="28"/>
                  <a:pt x="29" y="28"/>
                </a:cubicBezTo>
                <a:moveTo>
                  <a:pt x="70" y="24"/>
                </a:moveTo>
                <a:cubicBezTo>
                  <a:pt x="70" y="23"/>
                  <a:pt x="70" y="23"/>
                  <a:pt x="70" y="23"/>
                </a:cubicBezTo>
                <a:cubicBezTo>
                  <a:pt x="72" y="22"/>
                  <a:pt x="74" y="22"/>
                  <a:pt x="75" y="22"/>
                </a:cubicBezTo>
                <a:cubicBezTo>
                  <a:pt x="75" y="22"/>
                  <a:pt x="75" y="22"/>
                  <a:pt x="75" y="22"/>
                </a:cubicBezTo>
                <a:cubicBezTo>
                  <a:pt x="77" y="22"/>
                  <a:pt x="78" y="22"/>
                  <a:pt x="80" y="25"/>
                </a:cubicBezTo>
                <a:cubicBezTo>
                  <a:pt x="80" y="32"/>
                  <a:pt x="80" y="32"/>
                  <a:pt x="80" y="32"/>
                </a:cubicBezTo>
                <a:cubicBezTo>
                  <a:pt x="79" y="31"/>
                  <a:pt x="79" y="31"/>
                  <a:pt x="78" y="31"/>
                </a:cubicBezTo>
                <a:cubicBezTo>
                  <a:pt x="78" y="31"/>
                  <a:pt x="78" y="31"/>
                  <a:pt x="78" y="31"/>
                </a:cubicBezTo>
                <a:cubicBezTo>
                  <a:pt x="77" y="31"/>
                  <a:pt x="77" y="31"/>
                  <a:pt x="77" y="31"/>
                </a:cubicBezTo>
                <a:cubicBezTo>
                  <a:pt x="75" y="33"/>
                  <a:pt x="72" y="35"/>
                  <a:pt x="70" y="37"/>
                </a:cubicBezTo>
                <a:cubicBezTo>
                  <a:pt x="70" y="36"/>
                  <a:pt x="70" y="36"/>
                  <a:pt x="70" y="36"/>
                </a:cubicBezTo>
                <a:cubicBezTo>
                  <a:pt x="72" y="33"/>
                  <a:pt x="76" y="31"/>
                  <a:pt x="79" y="29"/>
                </a:cubicBezTo>
                <a:cubicBezTo>
                  <a:pt x="79" y="28"/>
                  <a:pt x="79" y="28"/>
                  <a:pt x="79" y="28"/>
                </a:cubicBezTo>
                <a:cubicBezTo>
                  <a:pt x="79" y="26"/>
                  <a:pt x="79" y="26"/>
                  <a:pt x="79" y="26"/>
                </a:cubicBezTo>
                <a:cubicBezTo>
                  <a:pt x="79" y="26"/>
                  <a:pt x="79" y="26"/>
                  <a:pt x="79" y="26"/>
                </a:cubicBezTo>
                <a:cubicBezTo>
                  <a:pt x="79" y="26"/>
                  <a:pt x="79" y="26"/>
                  <a:pt x="79" y="26"/>
                </a:cubicBezTo>
                <a:cubicBezTo>
                  <a:pt x="79" y="25"/>
                  <a:pt x="78" y="24"/>
                  <a:pt x="77" y="23"/>
                </a:cubicBezTo>
                <a:cubicBezTo>
                  <a:pt x="76" y="23"/>
                  <a:pt x="76" y="23"/>
                  <a:pt x="75" y="23"/>
                </a:cubicBezTo>
                <a:cubicBezTo>
                  <a:pt x="73" y="23"/>
                  <a:pt x="71" y="24"/>
                  <a:pt x="70" y="24"/>
                </a:cubicBezTo>
                <a:moveTo>
                  <a:pt x="337" y="27"/>
                </a:moveTo>
                <a:cubicBezTo>
                  <a:pt x="337" y="27"/>
                  <a:pt x="338" y="27"/>
                  <a:pt x="338" y="27"/>
                </a:cubicBezTo>
                <a:cubicBezTo>
                  <a:pt x="338" y="27"/>
                  <a:pt x="338" y="27"/>
                  <a:pt x="338" y="27"/>
                </a:cubicBezTo>
                <a:cubicBezTo>
                  <a:pt x="346" y="22"/>
                  <a:pt x="346" y="22"/>
                  <a:pt x="346" y="22"/>
                </a:cubicBezTo>
                <a:cubicBezTo>
                  <a:pt x="350" y="23"/>
                  <a:pt x="354" y="23"/>
                  <a:pt x="357" y="23"/>
                </a:cubicBezTo>
                <a:cubicBezTo>
                  <a:pt x="357" y="24"/>
                  <a:pt x="357" y="24"/>
                  <a:pt x="357" y="24"/>
                </a:cubicBezTo>
                <a:cubicBezTo>
                  <a:pt x="358" y="24"/>
                  <a:pt x="358" y="24"/>
                  <a:pt x="358" y="24"/>
                </a:cubicBezTo>
                <a:cubicBezTo>
                  <a:pt x="359" y="24"/>
                  <a:pt x="359" y="24"/>
                  <a:pt x="359" y="24"/>
                </a:cubicBezTo>
                <a:cubicBezTo>
                  <a:pt x="359" y="24"/>
                  <a:pt x="359" y="24"/>
                  <a:pt x="359" y="24"/>
                </a:cubicBezTo>
                <a:cubicBezTo>
                  <a:pt x="361" y="25"/>
                  <a:pt x="362" y="25"/>
                  <a:pt x="363" y="26"/>
                </a:cubicBezTo>
                <a:cubicBezTo>
                  <a:pt x="363" y="27"/>
                  <a:pt x="363" y="27"/>
                  <a:pt x="363" y="27"/>
                </a:cubicBezTo>
                <a:cubicBezTo>
                  <a:pt x="363" y="27"/>
                  <a:pt x="363" y="27"/>
                  <a:pt x="363" y="27"/>
                </a:cubicBezTo>
                <a:cubicBezTo>
                  <a:pt x="363" y="27"/>
                  <a:pt x="362" y="28"/>
                  <a:pt x="362" y="28"/>
                </a:cubicBezTo>
                <a:cubicBezTo>
                  <a:pt x="361" y="28"/>
                  <a:pt x="361" y="29"/>
                  <a:pt x="361" y="29"/>
                </a:cubicBezTo>
                <a:cubicBezTo>
                  <a:pt x="360" y="29"/>
                  <a:pt x="360" y="29"/>
                  <a:pt x="360" y="29"/>
                </a:cubicBezTo>
                <a:cubicBezTo>
                  <a:pt x="360" y="28"/>
                  <a:pt x="360" y="28"/>
                  <a:pt x="360" y="28"/>
                </a:cubicBezTo>
                <a:cubicBezTo>
                  <a:pt x="359" y="28"/>
                  <a:pt x="359" y="28"/>
                  <a:pt x="359" y="28"/>
                </a:cubicBezTo>
                <a:cubicBezTo>
                  <a:pt x="359" y="28"/>
                  <a:pt x="359" y="28"/>
                  <a:pt x="359" y="28"/>
                </a:cubicBezTo>
                <a:cubicBezTo>
                  <a:pt x="355" y="28"/>
                  <a:pt x="351" y="27"/>
                  <a:pt x="348" y="27"/>
                </a:cubicBezTo>
                <a:cubicBezTo>
                  <a:pt x="342" y="27"/>
                  <a:pt x="337" y="28"/>
                  <a:pt x="332" y="29"/>
                </a:cubicBezTo>
                <a:cubicBezTo>
                  <a:pt x="332" y="28"/>
                  <a:pt x="332" y="28"/>
                  <a:pt x="332" y="28"/>
                </a:cubicBezTo>
                <a:cubicBezTo>
                  <a:pt x="330" y="29"/>
                  <a:pt x="330" y="29"/>
                  <a:pt x="330" y="29"/>
                </a:cubicBezTo>
                <a:cubicBezTo>
                  <a:pt x="330" y="29"/>
                  <a:pt x="330" y="29"/>
                  <a:pt x="330" y="29"/>
                </a:cubicBezTo>
                <a:cubicBezTo>
                  <a:pt x="330" y="30"/>
                  <a:pt x="330" y="30"/>
                  <a:pt x="330" y="30"/>
                </a:cubicBezTo>
                <a:cubicBezTo>
                  <a:pt x="329" y="30"/>
                  <a:pt x="329" y="30"/>
                  <a:pt x="329" y="30"/>
                </a:cubicBezTo>
                <a:cubicBezTo>
                  <a:pt x="329" y="30"/>
                  <a:pt x="329" y="30"/>
                  <a:pt x="329" y="30"/>
                </a:cubicBezTo>
                <a:cubicBezTo>
                  <a:pt x="326" y="30"/>
                  <a:pt x="324" y="31"/>
                  <a:pt x="322" y="32"/>
                </a:cubicBezTo>
                <a:cubicBezTo>
                  <a:pt x="321" y="32"/>
                  <a:pt x="321" y="32"/>
                  <a:pt x="321" y="32"/>
                </a:cubicBezTo>
                <a:cubicBezTo>
                  <a:pt x="321" y="32"/>
                  <a:pt x="321" y="32"/>
                  <a:pt x="321" y="32"/>
                </a:cubicBezTo>
                <a:cubicBezTo>
                  <a:pt x="321" y="32"/>
                  <a:pt x="321" y="32"/>
                  <a:pt x="321" y="32"/>
                </a:cubicBezTo>
                <a:cubicBezTo>
                  <a:pt x="321" y="32"/>
                  <a:pt x="321" y="32"/>
                  <a:pt x="321" y="32"/>
                </a:cubicBezTo>
                <a:cubicBezTo>
                  <a:pt x="320" y="32"/>
                  <a:pt x="320" y="32"/>
                  <a:pt x="320" y="32"/>
                </a:cubicBezTo>
                <a:cubicBezTo>
                  <a:pt x="320" y="32"/>
                  <a:pt x="320" y="32"/>
                  <a:pt x="320" y="32"/>
                </a:cubicBezTo>
                <a:cubicBezTo>
                  <a:pt x="316" y="34"/>
                  <a:pt x="312" y="35"/>
                  <a:pt x="308" y="36"/>
                </a:cubicBezTo>
                <a:cubicBezTo>
                  <a:pt x="301" y="38"/>
                  <a:pt x="294" y="41"/>
                  <a:pt x="288" y="45"/>
                </a:cubicBezTo>
                <a:cubicBezTo>
                  <a:pt x="287" y="45"/>
                  <a:pt x="287" y="45"/>
                  <a:pt x="287" y="45"/>
                </a:cubicBezTo>
                <a:cubicBezTo>
                  <a:pt x="286" y="45"/>
                  <a:pt x="286" y="45"/>
                  <a:pt x="286" y="45"/>
                </a:cubicBezTo>
                <a:cubicBezTo>
                  <a:pt x="286" y="45"/>
                  <a:pt x="286" y="45"/>
                  <a:pt x="286" y="45"/>
                </a:cubicBezTo>
                <a:cubicBezTo>
                  <a:pt x="286" y="45"/>
                  <a:pt x="285" y="45"/>
                  <a:pt x="285" y="45"/>
                </a:cubicBezTo>
                <a:cubicBezTo>
                  <a:pt x="285" y="45"/>
                  <a:pt x="285" y="45"/>
                  <a:pt x="285" y="45"/>
                </a:cubicBezTo>
                <a:cubicBezTo>
                  <a:pt x="285" y="45"/>
                  <a:pt x="285" y="45"/>
                  <a:pt x="285" y="45"/>
                </a:cubicBezTo>
                <a:cubicBezTo>
                  <a:pt x="285" y="45"/>
                  <a:pt x="285" y="45"/>
                  <a:pt x="285" y="45"/>
                </a:cubicBezTo>
                <a:cubicBezTo>
                  <a:pt x="285" y="45"/>
                  <a:pt x="285" y="45"/>
                  <a:pt x="285" y="45"/>
                </a:cubicBezTo>
                <a:cubicBezTo>
                  <a:pt x="285" y="45"/>
                  <a:pt x="285" y="45"/>
                  <a:pt x="285" y="45"/>
                </a:cubicBezTo>
                <a:cubicBezTo>
                  <a:pt x="285" y="45"/>
                  <a:pt x="285" y="45"/>
                  <a:pt x="285" y="45"/>
                </a:cubicBezTo>
                <a:cubicBezTo>
                  <a:pt x="285" y="45"/>
                  <a:pt x="285" y="45"/>
                  <a:pt x="285" y="45"/>
                </a:cubicBezTo>
                <a:cubicBezTo>
                  <a:pt x="285" y="44"/>
                  <a:pt x="285" y="44"/>
                  <a:pt x="285" y="44"/>
                </a:cubicBezTo>
                <a:cubicBezTo>
                  <a:pt x="285" y="43"/>
                  <a:pt x="285" y="43"/>
                  <a:pt x="286" y="42"/>
                </a:cubicBezTo>
                <a:cubicBezTo>
                  <a:pt x="286" y="42"/>
                  <a:pt x="286" y="41"/>
                  <a:pt x="287" y="41"/>
                </a:cubicBezTo>
                <a:cubicBezTo>
                  <a:pt x="287" y="44"/>
                  <a:pt x="287" y="44"/>
                  <a:pt x="287" y="44"/>
                </a:cubicBezTo>
                <a:cubicBezTo>
                  <a:pt x="289" y="40"/>
                  <a:pt x="289" y="40"/>
                  <a:pt x="289" y="40"/>
                </a:cubicBezTo>
                <a:cubicBezTo>
                  <a:pt x="289" y="40"/>
                  <a:pt x="289" y="40"/>
                  <a:pt x="289" y="40"/>
                </a:cubicBezTo>
                <a:cubicBezTo>
                  <a:pt x="289" y="40"/>
                  <a:pt x="289" y="40"/>
                  <a:pt x="289" y="40"/>
                </a:cubicBezTo>
                <a:cubicBezTo>
                  <a:pt x="289" y="39"/>
                  <a:pt x="290" y="39"/>
                  <a:pt x="291" y="39"/>
                </a:cubicBezTo>
                <a:cubicBezTo>
                  <a:pt x="291" y="39"/>
                  <a:pt x="291" y="39"/>
                  <a:pt x="291" y="39"/>
                </a:cubicBezTo>
                <a:cubicBezTo>
                  <a:pt x="291" y="39"/>
                  <a:pt x="291" y="39"/>
                  <a:pt x="291" y="39"/>
                </a:cubicBezTo>
                <a:cubicBezTo>
                  <a:pt x="295" y="34"/>
                  <a:pt x="302" y="33"/>
                  <a:pt x="308" y="29"/>
                </a:cubicBezTo>
                <a:cubicBezTo>
                  <a:pt x="308" y="30"/>
                  <a:pt x="308" y="30"/>
                  <a:pt x="308" y="30"/>
                </a:cubicBezTo>
                <a:cubicBezTo>
                  <a:pt x="309" y="29"/>
                  <a:pt x="309" y="29"/>
                  <a:pt x="309" y="29"/>
                </a:cubicBezTo>
                <a:cubicBezTo>
                  <a:pt x="310" y="28"/>
                  <a:pt x="310" y="28"/>
                  <a:pt x="310" y="28"/>
                </a:cubicBezTo>
                <a:cubicBezTo>
                  <a:pt x="310" y="28"/>
                  <a:pt x="310" y="28"/>
                  <a:pt x="310" y="28"/>
                </a:cubicBezTo>
                <a:cubicBezTo>
                  <a:pt x="310" y="28"/>
                  <a:pt x="311" y="27"/>
                  <a:pt x="312" y="27"/>
                </a:cubicBezTo>
                <a:cubicBezTo>
                  <a:pt x="315" y="26"/>
                  <a:pt x="318" y="24"/>
                  <a:pt x="321" y="24"/>
                </a:cubicBezTo>
                <a:cubicBezTo>
                  <a:pt x="323" y="23"/>
                  <a:pt x="325" y="23"/>
                  <a:pt x="327" y="23"/>
                </a:cubicBezTo>
                <a:cubicBezTo>
                  <a:pt x="328" y="23"/>
                  <a:pt x="328" y="24"/>
                  <a:pt x="329" y="24"/>
                </a:cubicBezTo>
                <a:cubicBezTo>
                  <a:pt x="329" y="25"/>
                  <a:pt x="329" y="25"/>
                  <a:pt x="329" y="25"/>
                </a:cubicBezTo>
                <a:cubicBezTo>
                  <a:pt x="330" y="25"/>
                  <a:pt x="330" y="25"/>
                  <a:pt x="330" y="25"/>
                </a:cubicBezTo>
                <a:cubicBezTo>
                  <a:pt x="331" y="26"/>
                  <a:pt x="331" y="26"/>
                  <a:pt x="331" y="26"/>
                </a:cubicBezTo>
                <a:cubicBezTo>
                  <a:pt x="331" y="25"/>
                  <a:pt x="331" y="25"/>
                  <a:pt x="331" y="25"/>
                </a:cubicBezTo>
                <a:cubicBezTo>
                  <a:pt x="333" y="26"/>
                  <a:pt x="335" y="27"/>
                  <a:pt x="337" y="27"/>
                </a:cubicBezTo>
                <a:moveTo>
                  <a:pt x="363" y="24"/>
                </a:moveTo>
                <a:cubicBezTo>
                  <a:pt x="362" y="23"/>
                  <a:pt x="361" y="22"/>
                  <a:pt x="359" y="22"/>
                </a:cubicBezTo>
                <a:cubicBezTo>
                  <a:pt x="359" y="21"/>
                  <a:pt x="359" y="21"/>
                  <a:pt x="359" y="21"/>
                </a:cubicBezTo>
                <a:cubicBezTo>
                  <a:pt x="363" y="22"/>
                  <a:pt x="363" y="22"/>
                  <a:pt x="363" y="22"/>
                </a:cubicBezTo>
                <a:cubicBezTo>
                  <a:pt x="363" y="24"/>
                  <a:pt x="363" y="24"/>
                  <a:pt x="363" y="24"/>
                </a:cubicBezTo>
                <a:moveTo>
                  <a:pt x="310" y="26"/>
                </a:moveTo>
                <a:cubicBezTo>
                  <a:pt x="310" y="25"/>
                  <a:pt x="310" y="25"/>
                  <a:pt x="310" y="25"/>
                </a:cubicBezTo>
                <a:cubicBezTo>
                  <a:pt x="313" y="23"/>
                  <a:pt x="317" y="22"/>
                  <a:pt x="320" y="21"/>
                </a:cubicBezTo>
                <a:cubicBezTo>
                  <a:pt x="320" y="22"/>
                  <a:pt x="320" y="22"/>
                  <a:pt x="320" y="22"/>
                </a:cubicBezTo>
                <a:cubicBezTo>
                  <a:pt x="317" y="23"/>
                  <a:pt x="314" y="24"/>
                  <a:pt x="311" y="25"/>
                </a:cubicBezTo>
                <a:cubicBezTo>
                  <a:pt x="311" y="25"/>
                  <a:pt x="311" y="25"/>
                  <a:pt x="311" y="25"/>
                </a:cubicBezTo>
                <a:cubicBezTo>
                  <a:pt x="310" y="25"/>
                  <a:pt x="310" y="25"/>
                  <a:pt x="310" y="25"/>
                </a:cubicBezTo>
                <a:cubicBezTo>
                  <a:pt x="310" y="25"/>
                  <a:pt x="310" y="25"/>
                  <a:pt x="310" y="26"/>
                </a:cubicBezTo>
                <a:moveTo>
                  <a:pt x="116" y="29"/>
                </a:moveTo>
                <a:cubicBezTo>
                  <a:pt x="116" y="25"/>
                  <a:pt x="116" y="25"/>
                  <a:pt x="116" y="25"/>
                </a:cubicBezTo>
                <a:cubicBezTo>
                  <a:pt x="116" y="24"/>
                  <a:pt x="116" y="23"/>
                  <a:pt x="116" y="22"/>
                </a:cubicBezTo>
                <a:cubicBezTo>
                  <a:pt x="116" y="21"/>
                  <a:pt x="116" y="21"/>
                  <a:pt x="116" y="21"/>
                </a:cubicBezTo>
                <a:cubicBezTo>
                  <a:pt x="116" y="19"/>
                  <a:pt x="116" y="19"/>
                  <a:pt x="116" y="19"/>
                </a:cubicBezTo>
                <a:cubicBezTo>
                  <a:pt x="116" y="19"/>
                  <a:pt x="116" y="19"/>
                  <a:pt x="116" y="19"/>
                </a:cubicBezTo>
                <a:cubicBezTo>
                  <a:pt x="116" y="20"/>
                  <a:pt x="116" y="20"/>
                  <a:pt x="116" y="20"/>
                </a:cubicBezTo>
                <a:cubicBezTo>
                  <a:pt x="116" y="20"/>
                  <a:pt x="116" y="20"/>
                  <a:pt x="116" y="20"/>
                </a:cubicBezTo>
                <a:cubicBezTo>
                  <a:pt x="117" y="21"/>
                  <a:pt x="117" y="22"/>
                  <a:pt x="117" y="24"/>
                </a:cubicBezTo>
                <a:cubicBezTo>
                  <a:pt x="117" y="25"/>
                  <a:pt x="117" y="27"/>
                  <a:pt x="116" y="29"/>
                </a:cubicBezTo>
                <a:cubicBezTo>
                  <a:pt x="116" y="29"/>
                  <a:pt x="116" y="29"/>
                  <a:pt x="116" y="29"/>
                </a:cubicBezTo>
                <a:moveTo>
                  <a:pt x="367" y="23"/>
                </a:moveTo>
                <a:cubicBezTo>
                  <a:pt x="367" y="20"/>
                  <a:pt x="367" y="20"/>
                  <a:pt x="367" y="20"/>
                </a:cubicBezTo>
                <a:cubicBezTo>
                  <a:pt x="367" y="20"/>
                  <a:pt x="367" y="20"/>
                  <a:pt x="367" y="20"/>
                </a:cubicBezTo>
                <a:cubicBezTo>
                  <a:pt x="366" y="20"/>
                  <a:pt x="366" y="20"/>
                  <a:pt x="366" y="20"/>
                </a:cubicBezTo>
                <a:cubicBezTo>
                  <a:pt x="366" y="19"/>
                  <a:pt x="366" y="19"/>
                  <a:pt x="366" y="19"/>
                </a:cubicBezTo>
                <a:cubicBezTo>
                  <a:pt x="366" y="17"/>
                  <a:pt x="366" y="17"/>
                  <a:pt x="366" y="17"/>
                </a:cubicBezTo>
                <a:cubicBezTo>
                  <a:pt x="367" y="19"/>
                  <a:pt x="368" y="20"/>
                  <a:pt x="369" y="22"/>
                </a:cubicBezTo>
                <a:cubicBezTo>
                  <a:pt x="369" y="22"/>
                  <a:pt x="369" y="22"/>
                  <a:pt x="369" y="22"/>
                </a:cubicBezTo>
                <a:cubicBezTo>
                  <a:pt x="369" y="22"/>
                  <a:pt x="369" y="22"/>
                  <a:pt x="369" y="22"/>
                </a:cubicBezTo>
                <a:cubicBezTo>
                  <a:pt x="369" y="23"/>
                  <a:pt x="369" y="23"/>
                  <a:pt x="369" y="24"/>
                </a:cubicBezTo>
                <a:cubicBezTo>
                  <a:pt x="369" y="25"/>
                  <a:pt x="369" y="26"/>
                  <a:pt x="368" y="27"/>
                </a:cubicBezTo>
                <a:cubicBezTo>
                  <a:pt x="367" y="28"/>
                  <a:pt x="366" y="29"/>
                  <a:pt x="366" y="29"/>
                </a:cubicBezTo>
                <a:cubicBezTo>
                  <a:pt x="366" y="23"/>
                  <a:pt x="366" y="23"/>
                  <a:pt x="366" y="23"/>
                </a:cubicBezTo>
                <a:cubicBezTo>
                  <a:pt x="367" y="23"/>
                  <a:pt x="367" y="23"/>
                  <a:pt x="367" y="23"/>
                </a:cubicBezTo>
                <a:moveTo>
                  <a:pt x="39" y="23"/>
                </a:moveTo>
                <a:cubicBezTo>
                  <a:pt x="39" y="21"/>
                  <a:pt x="39" y="21"/>
                  <a:pt x="39" y="21"/>
                </a:cubicBezTo>
                <a:cubicBezTo>
                  <a:pt x="41" y="20"/>
                  <a:pt x="42" y="19"/>
                  <a:pt x="43" y="17"/>
                </a:cubicBezTo>
                <a:cubicBezTo>
                  <a:pt x="43" y="19"/>
                  <a:pt x="43" y="19"/>
                  <a:pt x="43" y="19"/>
                </a:cubicBezTo>
                <a:cubicBezTo>
                  <a:pt x="42" y="20"/>
                  <a:pt x="41" y="22"/>
                  <a:pt x="39" y="23"/>
                </a:cubicBezTo>
                <a:moveTo>
                  <a:pt x="364" y="20"/>
                </a:moveTo>
                <a:cubicBezTo>
                  <a:pt x="359" y="19"/>
                  <a:pt x="359" y="19"/>
                  <a:pt x="359" y="19"/>
                </a:cubicBezTo>
                <a:cubicBezTo>
                  <a:pt x="353" y="17"/>
                  <a:pt x="353" y="17"/>
                  <a:pt x="353" y="17"/>
                </a:cubicBezTo>
                <a:cubicBezTo>
                  <a:pt x="354" y="17"/>
                  <a:pt x="354" y="17"/>
                  <a:pt x="355" y="17"/>
                </a:cubicBezTo>
                <a:cubicBezTo>
                  <a:pt x="356" y="17"/>
                  <a:pt x="356" y="17"/>
                  <a:pt x="357" y="17"/>
                </a:cubicBezTo>
                <a:cubicBezTo>
                  <a:pt x="358" y="17"/>
                  <a:pt x="358" y="17"/>
                  <a:pt x="358" y="17"/>
                </a:cubicBezTo>
                <a:cubicBezTo>
                  <a:pt x="360" y="17"/>
                  <a:pt x="362" y="18"/>
                  <a:pt x="363" y="19"/>
                </a:cubicBezTo>
                <a:cubicBezTo>
                  <a:pt x="363" y="20"/>
                  <a:pt x="363" y="20"/>
                  <a:pt x="363" y="20"/>
                </a:cubicBezTo>
                <a:cubicBezTo>
                  <a:pt x="363" y="20"/>
                  <a:pt x="363" y="20"/>
                  <a:pt x="363" y="20"/>
                </a:cubicBezTo>
                <a:cubicBezTo>
                  <a:pt x="364" y="20"/>
                  <a:pt x="364" y="20"/>
                  <a:pt x="364" y="20"/>
                </a:cubicBezTo>
                <a:moveTo>
                  <a:pt x="138" y="25"/>
                </a:moveTo>
                <a:cubicBezTo>
                  <a:pt x="137" y="24"/>
                  <a:pt x="136" y="22"/>
                  <a:pt x="135" y="21"/>
                </a:cubicBezTo>
                <a:cubicBezTo>
                  <a:pt x="141" y="17"/>
                  <a:pt x="148" y="15"/>
                  <a:pt x="156" y="15"/>
                </a:cubicBezTo>
                <a:cubicBezTo>
                  <a:pt x="157" y="14"/>
                  <a:pt x="158" y="14"/>
                  <a:pt x="159" y="14"/>
                </a:cubicBezTo>
                <a:cubicBezTo>
                  <a:pt x="159" y="14"/>
                  <a:pt x="159" y="14"/>
                  <a:pt x="159" y="14"/>
                </a:cubicBezTo>
                <a:cubicBezTo>
                  <a:pt x="165" y="14"/>
                  <a:pt x="172" y="16"/>
                  <a:pt x="178" y="17"/>
                </a:cubicBezTo>
                <a:cubicBezTo>
                  <a:pt x="178" y="18"/>
                  <a:pt x="178" y="18"/>
                  <a:pt x="178" y="18"/>
                </a:cubicBezTo>
                <a:cubicBezTo>
                  <a:pt x="179" y="18"/>
                  <a:pt x="179" y="18"/>
                  <a:pt x="179" y="18"/>
                </a:cubicBezTo>
                <a:cubicBezTo>
                  <a:pt x="180" y="19"/>
                  <a:pt x="180" y="19"/>
                  <a:pt x="180" y="19"/>
                </a:cubicBezTo>
                <a:cubicBezTo>
                  <a:pt x="180" y="18"/>
                  <a:pt x="180" y="18"/>
                  <a:pt x="180" y="18"/>
                </a:cubicBezTo>
                <a:cubicBezTo>
                  <a:pt x="184" y="19"/>
                  <a:pt x="184" y="19"/>
                  <a:pt x="184" y="19"/>
                </a:cubicBezTo>
                <a:cubicBezTo>
                  <a:pt x="196" y="25"/>
                  <a:pt x="208" y="32"/>
                  <a:pt x="213" y="45"/>
                </a:cubicBezTo>
                <a:cubicBezTo>
                  <a:pt x="213" y="45"/>
                  <a:pt x="211" y="45"/>
                  <a:pt x="210" y="45"/>
                </a:cubicBezTo>
                <a:cubicBezTo>
                  <a:pt x="210" y="45"/>
                  <a:pt x="210" y="45"/>
                  <a:pt x="210" y="45"/>
                </a:cubicBezTo>
                <a:cubicBezTo>
                  <a:pt x="210" y="45"/>
                  <a:pt x="210" y="45"/>
                  <a:pt x="210" y="45"/>
                </a:cubicBezTo>
                <a:cubicBezTo>
                  <a:pt x="208" y="45"/>
                  <a:pt x="207" y="45"/>
                  <a:pt x="205" y="45"/>
                </a:cubicBezTo>
                <a:cubicBezTo>
                  <a:pt x="200" y="34"/>
                  <a:pt x="191" y="29"/>
                  <a:pt x="180" y="25"/>
                </a:cubicBezTo>
                <a:cubicBezTo>
                  <a:pt x="180" y="25"/>
                  <a:pt x="180" y="25"/>
                  <a:pt x="180" y="25"/>
                </a:cubicBezTo>
                <a:cubicBezTo>
                  <a:pt x="180" y="25"/>
                  <a:pt x="180" y="25"/>
                  <a:pt x="180" y="25"/>
                </a:cubicBezTo>
                <a:cubicBezTo>
                  <a:pt x="180" y="25"/>
                  <a:pt x="180" y="25"/>
                  <a:pt x="180" y="25"/>
                </a:cubicBezTo>
                <a:cubicBezTo>
                  <a:pt x="178" y="24"/>
                  <a:pt x="178" y="24"/>
                  <a:pt x="178" y="24"/>
                </a:cubicBezTo>
                <a:cubicBezTo>
                  <a:pt x="178" y="24"/>
                  <a:pt x="178" y="24"/>
                  <a:pt x="178" y="24"/>
                </a:cubicBezTo>
                <a:cubicBezTo>
                  <a:pt x="174" y="23"/>
                  <a:pt x="169" y="22"/>
                  <a:pt x="164" y="21"/>
                </a:cubicBezTo>
                <a:cubicBezTo>
                  <a:pt x="164" y="21"/>
                  <a:pt x="164" y="21"/>
                  <a:pt x="164" y="21"/>
                </a:cubicBezTo>
                <a:cubicBezTo>
                  <a:pt x="164" y="21"/>
                  <a:pt x="164" y="21"/>
                  <a:pt x="164" y="21"/>
                </a:cubicBezTo>
                <a:cubicBezTo>
                  <a:pt x="162" y="21"/>
                  <a:pt x="159" y="21"/>
                  <a:pt x="156" y="21"/>
                </a:cubicBezTo>
                <a:cubicBezTo>
                  <a:pt x="156" y="21"/>
                  <a:pt x="156" y="21"/>
                  <a:pt x="156" y="21"/>
                </a:cubicBezTo>
                <a:cubicBezTo>
                  <a:pt x="155" y="21"/>
                  <a:pt x="155" y="21"/>
                  <a:pt x="155" y="21"/>
                </a:cubicBezTo>
                <a:cubicBezTo>
                  <a:pt x="154" y="21"/>
                  <a:pt x="154" y="21"/>
                  <a:pt x="154" y="21"/>
                </a:cubicBezTo>
                <a:cubicBezTo>
                  <a:pt x="154" y="21"/>
                  <a:pt x="154" y="21"/>
                  <a:pt x="154" y="21"/>
                </a:cubicBezTo>
                <a:cubicBezTo>
                  <a:pt x="149" y="21"/>
                  <a:pt x="144" y="23"/>
                  <a:pt x="138" y="25"/>
                </a:cubicBezTo>
                <a:moveTo>
                  <a:pt x="363" y="16"/>
                </a:moveTo>
                <a:cubicBezTo>
                  <a:pt x="362" y="16"/>
                  <a:pt x="361" y="15"/>
                  <a:pt x="359" y="15"/>
                </a:cubicBezTo>
                <a:cubicBezTo>
                  <a:pt x="359" y="14"/>
                  <a:pt x="359" y="14"/>
                  <a:pt x="359" y="14"/>
                </a:cubicBezTo>
                <a:cubicBezTo>
                  <a:pt x="360" y="14"/>
                  <a:pt x="361" y="14"/>
                  <a:pt x="362" y="14"/>
                </a:cubicBezTo>
                <a:cubicBezTo>
                  <a:pt x="363" y="15"/>
                  <a:pt x="363" y="15"/>
                  <a:pt x="363" y="15"/>
                </a:cubicBezTo>
                <a:cubicBezTo>
                  <a:pt x="363" y="15"/>
                  <a:pt x="363" y="15"/>
                  <a:pt x="363" y="15"/>
                </a:cubicBezTo>
                <a:cubicBezTo>
                  <a:pt x="363" y="16"/>
                  <a:pt x="363" y="16"/>
                  <a:pt x="363" y="16"/>
                </a:cubicBezTo>
                <a:moveTo>
                  <a:pt x="287" y="29"/>
                </a:moveTo>
                <a:cubicBezTo>
                  <a:pt x="288" y="28"/>
                  <a:pt x="288" y="28"/>
                  <a:pt x="288" y="28"/>
                </a:cubicBezTo>
                <a:cubicBezTo>
                  <a:pt x="289" y="28"/>
                  <a:pt x="289" y="28"/>
                  <a:pt x="289" y="28"/>
                </a:cubicBezTo>
                <a:cubicBezTo>
                  <a:pt x="289" y="27"/>
                  <a:pt x="289" y="27"/>
                  <a:pt x="289" y="27"/>
                </a:cubicBezTo>
                <a:cubicBezTo>
                  <a:pt x="295" y="23"/>
                  <a:pt x="302" y="19"/>
                  <a:pt x="309" y="16"/>
                </a:cubicBezTo>
                <a:cubicBezTo>
                  <a:pt x="313" y="15"/>
                  <a:pt x="316" y="14"/>
                  <a:pt x="320" y="14"/>
                </a:cubicBezTo>
                <a:cubicBezTo>
                  <a:pt x="321" y="14"/>
                  <a:pt x="321" y="14"/>
                  <a:pt x="321" y="14"/>
                </a:cubicBezTo>
                <a:cubicBezTo>
                  <a:pt x="322" y="14"/>
                  <a:pt x="322" y="14"/>
                  <a:pt x="322" y="14"/>
                </a:cubicBezTo>
                <a:cubicBezTo>
                  <a:pt x="325" y="14"/>
                  <a:pt x="325" y="14"/>
                  <a:pt x="325" y="14"/>
                </a:cubicBezTo>
                <a:cubicBezTo>
                  <a:pt x="325" y="14"/>
                  <a:pt x="325" y="15"/>
                  <a:pt x="325" y="15"/>
                </a:cubicBezTo>
                <a:cubicBezTo>
                  <a:pt x="325" y="16"/>
                  <a:pt x="325" y="17"/>
                  <a:pt x="325" y="17"/>
                </a:cubicBezTo>
                <a:cubicBezTo>
                  <a:pt x="325" y="18"/>
                  <a:pt x="325" y="18"/>
                  <a:pt x="325" y="18"/>
                </a:cubicBezTo>
                <a:cubicBezTo>
                  <a:pt x="325" y="18"/>
                  <a:pt x="325" y="18"/>
                  <a:pt x="324" y="18"/>
                </a:cubicBezTo>
                <a:cubicBezTo>
                  <a:pt x="324" y="18"/>
                  <a:pt x="324" y="18"/>
                  <a:pt x="324" y="18"/>
                </a:cubicBezTo>
                <a:cubicBezTo>
                  <a:pt x="324" y="18"/>
                  <a:pt x="324" y="18"/>
                  <a:pt x="324" y="18"/>
                </a:cubicBezTo>
                <a:cubicBezTo>
                  <a:pt x="324" y="18"/>
                  <a:pt x="324" y="18"/>
                  <a:pt x="324" y="18"/>
                </a:cubicBezTo>
                <a:cubicBezTo>
                  <a:pt x="323" y="18"/>
                  <a:pt x="323" y="19"/>
                  <a:pt x="322" y="19"/>
                </a:cubicBezTo>
                <a:cubicBezTo>
                  <a:pt x="322" y="19"/>
                  <a:pt x="322" y="19"/>
                  <a:pt x="322" y="19"/>
                </a:cubicBezTo>
                <a:cubicBezTo>
                  <a:pt x="321" y="19"/>
                  <a:pt x="321" y="19"/>
                  <a:pt x="321" y="19"/>
                </a:cubicBezTo>
                <a:cubicBezTo>
                  <a:pt x="320" y="19"/>
                  <a:pt x="320" y="19"/>
                  <a:pt x="320" y="19"/>
                </a:cubicBezTo>
                <a:cubicBezTo>
                  <a:pt x="320" y="19"/>
                  <a:pt x="320" y="19"/>
                  <a:pt x="320" y="19"/>
                </a:cubicBezTo>
                <a:cubicBezTo>
                  <a:pt x="317" y="20"/>
                  <a:pt x="313" y="21"/>
                  <a:pt x="310" y="22"/>
                </a:cubicBezTo>
                <a:cubicBezTo>
                  <a:pt x="310" y="22"/>
                  <a:pt x="310" y="22"/>
                  <a:pt x="310" y="22"/>
                </a:cubicBezTo>
                <a:cubicBezTo>
                  <a:pt x="308" y="23"/>
                  <a:pt x="308" y="23"/>
                  <a:pt x="308" y="23"/>
                </a:cubicBezTo>
                <a:cubicBezTo>
                  <a:pt x="308" y="23"/>
                  <a:pt x="308" y="23"/>
                  <a:pt x="308" y="23"/>
                </a:cubicBezTo>
                <a:cubicBezTo>
                  <a:pt x="308" y="23"/>
                  <a:pt x="308" y="23"/>
                  <a:pt x="308" y="23"/>
                </a:cubicBezTo>
                <a:cubicBezTo>
                  <a:pt x="301" y="27"/>
                  <a:pt x="294" y="31"/>
                  <a:pt x="287" y="35"/>
                </a:cubicBezTo>
                <a:cubicBezTo>
                  <a:pt x="286" y="36"/>
                  <a:pt x="284" y="37"/>
                  <a:pt x="283" y="37"/>
                </a:cubicBezTo>
                <a:cubicBezTo>
                  <a:pt x="282" y="35"/>
                  <a:pt x="281" y="33"/>
                  <a:pt x="281" y="31"/>
                </a:cubicBezTo>
                <a:cubicBezTo>
                  <a:pt x="281" y="31"/>
                  <a:pt x="282" y="32"/>
                  <a:pt x="282" y="32"/>
                </a:cubicBezTo>
                <a:cubicBezTo>
                  <a:pt x="282" y="32"/>
                  <a:pt x="282" y="32"/>
                  <a:pt x="282" y="32"/>
                </a:cubicBezTo>
                <a:cubicBezTo>
                  <a:pt x="283" y="32"/>
                  <a:pt x="284" y="31"/>
                  <a:pt x="284" y="31"/>
                </a:cubicBezTo>
                <a:cubicBezTo>
                  <a:pt x="285" y="30"/>
                  <a:pt x="285" y="30"/>
                  <a:pt x="286" y="29"/>
                </a:cubicBezTo>
                <a:cubicBezTo>
                  <a:pt x="286" y="29"/>
                  <a:pt x="286" y="29"/>
                  <a:pt x="287" y="28"/>
                </a:cubicBezTo>
                <a:cubicBezTo>
                  <a:pt x="287" y="29"/>
                  <a:pt x="287" y="29"/>
                  <a:pt x="287" y="29"/>
                </a:cubicBezTo>
                <a:moveTo>
                  <a:pt x="336" y="23"/>
                </a:moveTo>
                <a:cubicBezTo>
                  <a:pt x="336" y="23"/>
                  <a:pt x="336" y="23"/>
                  <a:pt x="336" y="23"/>
                </a:cubicBezTo>
                <a:cubicBezTo>
                  <a:pt x="337" y="23"/>
                  <a:pt x="337" y="23"/>
                  <a:pt x="337" y="23"/>
                </a:cubicBezTo>
                <a:cubicBezTo>
                  <a:pt x="337" y="23"/>
                  <a:pt x="337" y="23"/>
                  <a:pt x="337" y="23"/>
                </a:cubicBezTo>
                <a:cubicBezTo>
                  <a:pt x="338" y="23"/>
                  <a:pt x="338" y="23"/>
                  <a:pt x="338" y="23"/>
                </a:cubicBezTo>
                <a:cubicBezTo>
                  <a:pt x="344" y="19"/>
                  <a:pt x="350" y="14"/>
                  <a:pt x="357" y="14"/>
                </a:cubicBezTo>
                <a:cubicBezTo>
                  <a:pt x="357" y="15"/>
                  <a:pt x="357" y="15"/>
                  <a:pt x="357" y="15"/>
                </a:cubicBezTo>
                <a:cubicBezTo>
                  <a:pt x="357" y="15"/>
                  <a:pt x="357" y="15"/>
                  <a:pt x="357" y="15"/>
                </a:cubicBezTo>
                <a:cubicBezTo>
                  <a:pt x="357" y="15"/>
                  <a:pt x="357" y="15"/>
                  <a:pt x="357" y="15"/>
                </a:cubicBezTo>
                <a:cubicBezTo>
                  <a:pt x="357" y="15"/>
                  <a:pt x="357" y="15"/>
                  <a:pt x="357" y="15"/>
                </a:cubicBezTo>
                <a:cubicBezTo>
                  <a:pt x="356" y="15"/>
                  <a:pt x="355" y="15"/>
                  <a:pt x="354" y="15"/>
                </a:cubicBezTo>
                <a:cubicBezTo>
                  <a:pt x="353" y="15"/>
                  <a:pt x="352" y="15"/>
                  <a:pt x="352" y="16"/>
                </a:cubicBezTo>
                <a:cubicBezTo>
                  <a:pt x="351" y="16"/>
                  <a:pt x="351" y="17"/>
                  <a:pt x="350" y="17"/>
                </a:cubicBezTo>
                <a:cubicBezTo>
                  <a:pt x="350" y="18"/>
                  <a:pt x="350" y="18"/>
                  <a:pt x="350" y="18"/>
                </a:cubicBezTo>
                <a:cubicBezTo>
                  <a:pt x="357" y="21"/>
                  <a:pt x="357" y="21"/>
                  <a:pt x="357" y="21"/>
                </a:cubicBezTo>
                <a:cubicBezTo>
                  <a:pt x="357" y="21"/>
                  <a:pt x="357" y="21"/>
                  <a:pt x="357" y="21"/>
                </a:cubicBezTo>
                <a:cubicBezTo>
                  <a:pt x="353" y="21"/>
                  <a:pt x="349" y="21"/>
                  <a:pt x="346" y="20"/>
                </a:cubicBezTo>
                <a:cubicBezTo>
                  <a:pt x="345" y="20"/>
                  <a:pt x="345" y="20"/>
                  <a:pt x="345" y="20"/>
                </a:cubicBezTo>
                <a:cubicBezTo>
                  <a:pt x="338" y="25"/>
                  <a:pt x="338" y="25"/>
                  <a:pt x="338" y="25"/>
                </a:cubicBezTo>
                <a:cubicBezTo>
                  <a:pt x="337" y="25"/>
                  <a:pt x="337" y="25"/>
                  <a:pt x="337" y="25"/>
                </a:cubicBezTo>
                <a:cubicBezTo>
                  <a:pt x="337" y="25"/>
                  <a:pt x="337" y="25"/>
                  <a:pt x="337" y="25"/>
                </a:cubicBezTo>
                <a:cubicBezTo>
                  <a:pt x="335" y="25"/>
                  <a:pt x="333" y="24"/>
                  <a:pt x="332" y="23"/>
                </a:cubicBezTo>
                <a:cubicBezTo>
                  <a:pt x="332" y="22"/>
                  <a:pt x="332" y="22"/>
                  <a:pt x="332" y="22"/>
                </a:cubicBezTo>
                <a:cubicBezTo>
                  <a:pt x="332" y="22"/>
                  <a:pt x="332" y="22"/>
                  <a:pt x="333" y="22"/>
                </a:cubicBezTo>
                <a:cubicBezTo>
                  <a:pt x="334" y="23"/>
                  <a:pt x="335" y="23"/>
                  <a:pt x="336" y="23"/>
                </a:cubicBezTo>
                <a:moveTo>
                  <a:pt x="289" y="25"/>
                </a:moveTo>
                <a:cubicBezTo>
                  <a:pt x="289" y="23"/>
                  <a:pt x="289" y="23"/>
                  <a:pt x="289" y="23"/>
                </a:cubicBezTo>
                <a:cubicBezTo>
                  <a:pt x="295" y="19"/>
                  <a:pt x="301" y="16"/>
                  <a:pt x="308" y="14"/>
                </a:cubicBezTo>
                <a:cubicBezTo>
                  <a:pt x="308" y="14"/>
                  <a:pt x="308" y="14"/>
                  <a:pt x="308" y="14"/>
                </a:cubicBezTo>
                <a:cubicBezTo>
                  <a:pt x="301" y="17"/>
                  <a:pt x="295" y="20"/>
                  <a:pt x="289" y="25"/>
                </a:cubicBezTo>
                <a:moveTo>
                  <a:pt x="278" y="19"/>
                </a:moveTo>
                <a:cubicBezTo>
                  <a:pt x="278" y="17"/>
                  <a:pt x="278" y="17"/>
                  <a:pt x="278" y="17"/>
                </a:cubicBezTo>
                <a:cubicBezTo>
                  <a:pt x="281" y="16"/>
                  <a:pt x="284" y="14"/>
                  <a:pt x="287" y="12"/>
                </a:cubicBezTo>
                <a:cubicBezTo>
                  <a:pt x="287" y="13"/>
                  <a:pt x="287" y="13"/>
                  <a:pt x="287" y="13"/>
                </a:cubicBezTo>
                <a:cubicBezTo>
                  <a:pt x="284" y="15"/>
                  <a:pt x="281" y="17"/>
                  <a:pt x="278" y="19"/>
                </a:cubicBezTo>
                <a:moveTo>
                  <a:pt x="135" y="18"/>
                </a:moveTo>
                <a:cubicBezTo>
                  <a:pt x="135" y="15"/>
                  <a:pt x="135" y="15"/>
                  <a:pt x="135" y="15"/>
                </a:cubicBezTo>
                <a:cubicBezTo>
                  <a:pt x="138" y="15"/>
                  <a:pt x="142" y="15"/>
                  <a:pt x="145" y="13"/>
                </a:cubicBezTo>
                <a:cubicBezTo>
                  <a:pt x="148" y="12"/>
                  <a:pt x="151" y="12"/>
                  <a:pt x="154" y="12"/>
                </a:cubicBezTo>
                <a:cubicBezTo>
                  <a:pt x="154" y="13"/>
                  <a:pt x="154" y="13"/>
                  <a:pt x="154" y="13"/>
                </a:cubicBezTo>
                <a:cubicBezTo>
                  <a:pt x="148" y="13"/>
                  <a:pt x="141" y="15"/>
                  <a:pt x="135" y="18"/>
                </a:cubicBezTo>
                <a:moveTo>
                  <a:pt x="44" y="12"/>
                </a:moveTo>
                <a:cubicBezTo>
                  <a:pt x="44" y="12"/>
                  <a:pt x="44" y="12"/>
                  <a:pt x="44" y="12"/>
                </a:cubicBezTo>
                <a:cubicBezTo>
                  <a:pt x="44" y="12"/>
                  <a:pt x="44" y="12"/>
                  <a:pt x="44" y="12"/>
                </a:cubicBezTo>
                <a:moveTo>
                  <a:pt x="156" y="12"/>
                </a:moveTo>
                <a:cubicBezTo>
                  <a:pt x="156" y="12"/>
                  <a:pt x="156" y="12"/>
                  <a:pt x="156" y="12"/>
                </a:cubicBezTo>
                <a:cubicBezTo>
                  <a:pt x="157" y="12"/>
                  <a:pt x="158" y="12"/>
                  <a:pt x="159" y="12"/>
                </a:cubicBezTo>
                <a:cubicBezTo>
                  <a:pt x="159" y="12"/>
                  <a:pt x="159" y="12"/>
                  <a:pt x="159" y="12"/>
                </a:cubicBezTo>
                <a:cubicBezTo>
                  <a:pt x="159" y="12"/>
                  <a:pt x="159" y="12"/>
                  <a:pt x="159" y="12"/>
                </a:cubicBezTo>
                <a:cubicBezTo>
                  <a:pt x="161" y="12"/>
                  <a:pt x="162" y="11"/>
                  <a:pt x="164" y="11"/>
                </a:cubicBezTo>
                <a:cubicBezTo>
                  <a:pt x="164" y="11"/>
                  <a:pt x="164" y="11"/>
                  <a:pt x="164" y="11"/>
                </a:cubicBezTo>
                <a:cubicBezTo>
                  <a:pt x="168" y="11"/>
                  <a:pt x="173" y="13"/>
                  <a:pt x="178" y="14"/>
                </a:cubicBezTo>
                <a:cubicBezTo>
                  <a:pt x="178" y="15"/>
                  <a:pt x="178" y="15"/>
                  <a:pt x="178" y="15"/>
                </a:cubicBezTo>
                <a:cubicBezTo>
                  <a:pt x="172" y="14"/>
                  <a:pt x="165" y="12"/>
                  <a:pt x="159" y="12"/>
                </a:cubicBezTo>
                <a:cubicBezTo>
                  <a:pt x="158" y="12"/>
                  <a:pt x="157" y="12"/>
                  <a:pt x="156" y="12"/>
                </a:cubicBezTo>
                <a:moveTo>
                  <a:pt x="310" y="14"/>
                </a:moveTo>
                <a:cubicBezTo>
                  <a:pt x="310" y="13"/>
                  <a:pt x="310" y="13"/>
                  <a:pt x="310" y="13"/>
                </a:cubicBezTo>
                <a:cubicBezTo>
                  <a:pt x="311" y="12"/>
                  <a:pt x="313" y="12"/>
                  <a:pt x="315" y="12"/>
                </a:cubicBezTo>
                <a:cubicBezTo>
                  <a:pt x="315" y="12"/>
                  <a:pt x="315" y="12"/>
                  <a:pt x="315" y="12"/>
                </a:cubicBezTo>
                <a:cubicBezTo>
                  <a:pt x="315" y="12"/>
                  <a:pt x="315" y="12"/>
                  <a:pt x="315" y="12"/>
                </a:cubicBezTo>
                <a:cubicBezTo>
                  <a:pt x="316" y="11"/>
                  <a:pt x="318" y="11"/>
                  <a:pt x="320" y="11"/>
                </a:cubicBezTo>
                <a:cubicBezTo>
                  <a:pt x="320" y="12"/>
                  <a:pt x="320" y="12"/>
                  <a:pt x="320" y="12"/>
                </a:cubicBezTo>
                <a:cubicBezTo>
                  <a:pt x="320" y="12"/>
                  <a:pt x="320" y="12"/>
                  <a:pt x="320" y="12"/>
                </a:cubicBezTo>
                <a:cubicBezTo>
                  <a:pt x="320" y="12"/>
                  <a:pt x="320" y="12"/>
                  <a:pt x="320" y="12"/>
                </a:cubicBezTo>
                <a:cubicBezTo>
                  <a:pt x="320" y="12"/>
                  <a:pt x="320" y="12"/>
                  <a:pt x="320" y="12"/>
                </a:cubicBezTo>
                <a:cubicBezTo>
                  <a:pt x="316" y="12"/>
                  <a:pt x="313" y="13"/>
                  <a:pt x="310" y="14"/>
                </a:cubicBezTo>
                <a:moveTo>
                  <a:pt x="114" y="19"/>
                </a:moveTo>
                <a:cubicBezTo>
                  <a:pt x="114" y="19"/>
                  <a:pt x="113" y="18"/>
                  <a:pt x="113" y="18"/>
                </a:cubicBezTo>
                <a:cubicBezTo>
                  <a:pt x="112" y="18"/>
                  <a:pt x="111" y="18"/>
                  <a:pt x="110" y="17"/>
                </a:cubicBezTo>
                <a:cubicBezTo>
                  <a:pt x="110" y="17"/>
                  <a:pt x="110" y="16"/>
                  <a:pt x="110" y="15"/>
                </a:cubicBezTo>
                <a:cubicBezTo>
                  <a:pt x="110" y="14"/>
                  <a:pt x="110" y="14"/>
                  <a:pt x="110" y="13"/>
                </a:cubicBezTo>
                <a:cubicBezTo>
                  <a:pt x="111" y="12"/>
                  <a:pt x="113" y="11"/>
                  <a:pt x="114" y="10"/>
                </a:cubicBezTo>
                <a:cubicBezTo>
                  <a:pt x="114" y="11"/>
                  <a:pt x="114" y="11"/>
                  <a:pt x="114" y="11"/>
                </a:cubicBezTo>
                <a:cubicBezTo>
                  <a:pt x="113" y="11"/>
                  <a:pt x="113" y="12"/>
                  <a:pt x="112" y="13"/>
                </a:cubicBezTo>
                <a:cubicBezTo>
                  <a:pt x="112" y="13"/>
                  <a:pt x="112" y="13"/>
                  <a:pt x="112" y="13"/>
                </a:cubicBezTo>
                <a:cubicBezTo>
                  <a:pt x="112" y="13"/>
                  <a:pt x="112" y="13"/>
                  <a:pt x="112" y="13"/>
                </a:cubicBezTo>
                <a:cubicBezTo>
                  <a:pt x="111" y="14"/>
                  <a:pt x="111" y="14"/>
                  <a:pt x="111" y="15"/>
                </a:cubicBezTo>
                <a:cubicBezTo>
                  <a:pt x="111" y="16"/>
                  <a:pt x="112" y="17"/>
                  <a:pt x="113" y="17"/>
                </a:cubicBezTo>
                <a:cubicBezTo>
                  <a:pt x="113" y="18"/>
                  <a:pt x="114" y="18"/>
                  <a:pt x="114" y="18"/>
                </a:cubicBezTo>
                <a:cubicBezTo>
                  <a:pt x="114" y="19"/>
                  <a:pt x="114" y="19"/>
                  <a:pt x="114" y="19"/>
                </a:cubicBezTo>
                <a:moveTo>
                  <a:pt x="322" y="12"/>
                </a:moveTo>
                <a:cubicBezTo>
                  <a:pt x="322" y="11"/>
                  <a:pt x="322" y="11"/>
                  <a:pt x="322" y="11"/>
                </a:cubicBezTo>
                <a:cubicBezTo>
                  <a:pt x="324" y="11"/>
                  <a:pt x="325" y="11"/>
                  <a:pt x="327" y="10"/>
                </a:cubicBezTo>
                <a:cubicBezTo>
                  <a:pt x="327" y="10"/>
                  <a:pt x="328" y="10"/>
                  <a:pt x="329" y="9"/>
                </a:cubicBezTo>
                <a:cubicBezTo>
                  <a:pt x="329" y="13"/>
                  <a:pt x="329" y="13"/>
                  <a:pt x="329" y="13"/>
                </a:cubicBezTo>
                <a:cubicBezTo>
                  <a:pt x="329" y="14"/>
                  <a:pt x="328" y="15"/>
                  <a:pt x="328" y="16"/>
                </a:cubicBezTo>
                <a:cubicBezTo>
                  <a:pt x="328" y="17"/>
                  <a:pt x="328" y="17"/>
                  <a:pt x="329" y="18"/>
                </a:cubicBezTo>
                <a:cubicBezTo>
                  <a:pt x="329" y="19"/>
                  <a:pt x="329" y="19"/>
                  <a:pt x="329" y="19"/>
                </a:cubicBezTo>
                <a:cubicBezTo>
                  <a:pt x="329" y="19"/>
                  <a:pt x="329" y="19"/>
                  <a:pt x="329" y="19"/>
                </a:cubicBezTo>
                <a:cubicBezTo>
                  <a:pt x="329" y="22"/>
                  <a:pt x="329" y="22"/>
                  <a:pt x="329" y="22"/>
                </a:cubicBezTo>
                <a:cubicBezTo>
                  <a:pt x="329" y="21"/>
                  <a:pt x="328" y="21"/>
                  <a:pt x="328" y="21"/>
                </a:cubicBezTo>
                <a:cubicBezTo>
                  <a:pt x="328" y="21"/>
                  <a:pt x="328" y="21"/>
                  <a:pt x="328" y="21"/>
                </a:cubicBezTo>
                <a:cubicBezTo>
                  <a:pt x="327" y="21"/>
                  <a:pt x="327" y="21"/>
                  <a:pt x="327" y="21"/>
                </a:cubicBezTo>
                <a:cubicBezTo>
                  <a:pt x="326" y="21"/>
                  <a:pt x="324" y="21"/>
                  <a:pt x="322" y="22"/>
                </a:cubicBezTo>
                <a:cubicBezTo>
                  <a:pt x="322" y="21"/>
                  <a:pt x="322" y="21"/>
                  <a:pt x="322" y="21"/>
                </a:cubicBezTo>
                <a:cubicBezTo>
                  <a:pt x="323" y="21"/>
                  <a:pt x="323" y="20"/>
                  <a:pt x="324" y="20"/>
                </a:cubicBezTo>
                <a:cubicBezTo>
                  <a:pt x="324" y="20"/>
                  <a:pt x="324" y="20"/>
                  <a:pt x="324" y="20"/>
                </a:cubicBezTo>
                <a:cubicBezTo>
                  <a:pt x="324" y="20"/>
                  <a:pt x="324" y="20"/>
                  <a:pt x="324" y="20"/>
                </a:cubicBezTo>
                <a:cubicBezTo>
                  <a:pt x="325" y="20"/>
                  <a:pt x="326" y="20"/>
                  <a:pt x="327" y="19"/>
                </a:cubicBezTo>
                <a:cubicBezTo>
                  <a:pt x="327" y="19"/>
                  <a:pt x="327" y="18"/>
                  <a:pt x="327" y="17"/>
                </a:cubicBezTo>
                <a:cubicBezTo>
                  <a:pt x="327" y="16"/>
                  <a:pt x="327" y="15"/>
                  <a:pt x="327" y="15"/>
                </a:cubicBezTo>
                <a:cubicBezTo>
                  <a:pt x="327" y="14"/>
                  <a:pt x="327" y="13"/>
                  <a:pt x="327" y="13"/>
                </a:cubicBezTo>
                <a:cubicBezTo>
                  <a:pt x="327" y="12"/>
                  <a:pt x="327" y="12"/>
                  <a:pt x="327" y="12"/>
                </a:cubicBezTo>
                <a:cubicBezTo>
                  <a:pt x="322" y="12"/>
                  <a:pt x="322" y="12"/>
                  <a:pt x="322" y="12"/>
                </a:cubicBezTo>
                <a:moveTo>
                  <a:pt x="45" y="43"/>
                </a:moveTo>
                <a:cubicBezTo>
                  <a:pt x="45" y="42"/>
                  <a:pt x="45" y="42"/>
                  <a:pt x="45" y="42"/>
                </a:cubicBezTo>
                <a:cubicBezTo>
                  <a:pt x="51" y="38"/>
                  <a:pt x="56" y="33"/>
                  <a:pt x="62" y="29"/>
                </a:cubicBezTo>
                <a:cubicBezTo>
                  <a:pt x="62" y="29"/>
                  <a:pt x="62" y="29"/>
                  <a:pt x="62" y="29"/>
                </a:cubicBezTo>
                <a:cubicBezTo>
                  <a:pt x="62" y="27"/>
                  <a:pt x="62" y="27"/>
                  <a:pt x="62" y="27"/>
                </a:cubicBezTo>
                <a:cubicBezTo>
                  <a:pt x="63" y="27"/>
                  <a:pt x="63" y="27"/>
                  <a:pt x="63" y="27"/>
                </a:cubicBezTo>
                <a:cubicBezTo>
                  <a:pt x="62" y="26"/>
                  <a:pt x="62" y="26"/>
                  <a:pt x="62" y="26"/>
                </a:cubicBezTo>
                <a:cubicBezTo>
                  <a:pt x="61" y="25"/>
                  <a:pt x="60" y="24"/>
                  <a:pt x="58" y="23"/>
                </a:cubicBezTo>
                <a:cubicBezTo>
                  <a:pt x="57" y="22"/>
                  <a:pt x="57" y="21"/>
                  <a:pt x="57" y="20"/>
                </a:cubicBezTo>
                <a:cubicBezTo>
                  <a:pt x="57" y="20"/>
                  <a:pt x="57" y="20"/>
                  <a:pt x="57" y="20"/>
                </a:cubicBezTo>
                <a:cubicBezTo>
                  <a:pt x="57" y="18"/>
                  <a:pt x="58" y="16"/>
                  <a:pt x="59" y="14"/>
                </a:cubicBezTo>
                <a:cubicBezTo>
                  <a:pt x="59" y="14"/>
                  <a:pt x="59" y="14"/>
                  <a:pt x="59" y="14"/>
                </a:cubicBezTo>
                <a:cubicBezTo>
                  <a:pt x="59" y="14"/>
                  <a:pt x="59" y="14"/>
                  <a:pt x="59" y="14"/>
                </a:cubicBezTo>
                <a:cubicBezTo>
                  <a:pt x="60" y="13"/>
                  <a:pt x="62" y="11"/>
                  <a:pt x="64" y="9"/>
                </a:cubicBezTo>
                <a:cubicBezTo>
                  <a:pt x="64" y="11"/>
                  <a:pt x="64" y="11"/>
                  <a:pt x="64" y="11"/>
                </a:cubicBezTo>
                <a:cubicBezTo>
                  <a:pt x="62" y="13"/>
                  <a:pt x="60" y="15"/>
                  <a:pt x="59" y="18"/>
                </a:cubicBezTo>
                <a:cubicBezTo>
                  <a:pt x="59" y="18"/>
                  <a:pt x="58" y="19"/>
                  <a:pt x="58" y="20"/>
                </a:cubicBezTo>
                <a:cubicBezTo>
                  <a:pt x="58" y="21"/>
                  <a:pt x="59" y="21"/>
                  <a:pt x="59" y="22"/>
                </a:cubicBezTo>
                <a:cubicBezTo>
                  <a:pt x="59" y="23"/>
                  <a:pt x="60" y="23"/>
                  <a:pt x="60" y="23"/>
                </a:cubicBezTo>
                <a:cubicBezTo>
                  <a:pt x="61" y="24"/>
                  <a:pt x="63" y="24"/>
                  <a:pt x="64" y="24"/>
                </a:cubicBezTo>
                <a:cubicBezTo>
                  <a:pt x="64" y="29"/>
                  <a:pt x="64" y="29"/>
                  <a:pt x="64" y="29"/>
                </a:cubicBezTo>
                <a:cubicBezTo>
                  <a:pt x="58" y="34"/>
                  <a:pt x="52" y="38"/>
                  <a:pt x="45" y="43"/>
                </a:cubicBezTo>
                <a:moveTo>
                  <a:pt x="251" y="34"/>
                </a:moveTo>
                <a:cubicBezTo>
                  <a:pt x="248" y="26"/>
                  <a:pt x="243" y="19"/>
                  <a:pt x="238" y="12"/>
                </a:cubicBezTo>
                <a:cubicBezTo>
                  <a:pt x="238" y="12"/>
                  <a:pt x="238" y="12"/>
                  <a:pt x="238" y="12"/>
                </a:cubicBezTo>
                <a:cubicBezTo>
                  <a:pt x="238" y="12"/>
                  <a:pt x="238" y="12"/>
                  <a:pt x="238" y="12"/>
                </a:cubicBezTo>
                <a:cubicBezTo>
                  <a:pt x="237" y="11"/>
                  <a:pt x="237" y="10"/>
                  <a:pt x="236" y="9"/>
                </a:cubicBezTo>
                <a:cubicBezTo>
                  <a:pt x="236" y="8"/>
                  <a:pt x="236" y="8"/>
                  <a:pt x="236" y="8"/>
                </a:cubicBezTo>
                <a:cubicBezTo>
                  <a:pt x="237" y="10"/>
                  <a:pt x="239" y="11"/>
                  <a:pt x="240" y="12"/>
                </a:cubicBezTo>
                <a:cubicBezTo>
                  <a:pt x="242" y="17"/>
                  <a:pt x="245" y="20"/>
                  <a:pt x="247" y="23"/>
                </a:cubicBezTo>
                <a:cubicBezTo>
                  <a:pt x="247" y="23"/>
                  <a:pt x="247" y="23"/>
                  <a:pt x="247" y="23"/>
                </a:cubicBezTo>
                <a:cubicBezTo>
                  <a:pt x="247" y="23"/>
                  <a:pt x="247" y="23"/>
                  <a:pt x="247" y="23"/>
                </a:cubicBezTo>
                <a:cubicBezTo>
                  <a:pt x="249" y="25"/>
                  <a:pt x="250" y="28"/>
                  <a:pt x="251" y="30"/>
                </a:cubicBezTo>
                <a:cubicBezTo>
                  <a:pt x="251" y="34"/>
                  <a:pt x="251" y="34"/>
                  <a:pt x="251" y="34"/>
                </a:cubicBezTo>
                <a:moveTo>
                  <a:pt x="125" y="7"/>
                </a:moveTo>
                <a:cubicBezTo>
                  <a:pt x="126" y="7"/>
                  <a:pt x="126" y="7"/>
                  <a:pt x="126" y="7"/>
                </a:cubicBezTo>
                <a:cubicBezTo>
                  <a:pt x="128" y="7"/>
                  <a:pt x="130" y="6"/>
                  <a:pt x="132" y="5"/>
                </a:cubicBezTo>
                <a:cubicBezTo>
                  <a:pt x="132" y="6"/>
                  <a:pt x="132" y="6"/>
                  <a:pt x="132" y="6"/>
                </a:cubicBezTo>
                <a:cubicBezTo>
                  <a:pt x="132" y="6"/>
                  <a:pt x="132" y="7"/>
                  <a:pt x="131" y="7"/>
                </a:cubicBezTo>
                <a:cubicBezTo>
                  <a:pt x="131" y="7"/>
                  <a:pt x="131" y="8"/>
                  <a:pt x="131" y="8"/>
                </a:cubicBezTo>
                <a:cubicBezTo>
                  <a:pt x="131" y="9"/>
                  <a:pt x="132" y="10"/>
                  <a:pt x="132" y="11"/>
                </a:cubicBezTo>
                <a:cubicBezTo>
                  <a:pt x="132" y="19"/>
                  <a:pt x="132" y="19"/>
                  <a:pt x="132" y="19"/>
                </a:cubicBezTo>
                <a:cubicBezTo>
                  <a:pt x="132" y="19"/>
                  <a:pt x="132" y="19"/>
                  <a:pt x="132" y="19"/>
                </a:cubicBezTo>
                <a:cubicBezTo>
                  <a:pt x="132" y="19"/>
                  <a:pt x="131" y="19"/>
                  <a:pt x="131" y="19"/>
                </a:cubicBezTo>
                <a:cubicBezTo>
                  <a:pt x="131" y="19"/>
                  <a:pt x="131" y="19"/>
                  <a:pt x="131" y="19"/>
                </a:cubicBezTo>
                <a:cubicBezTo>
                  <a:pt x="131" y="18"/>
                  <a:pt x="131" y="18"/>
                  <a:pt x="132" y="17"/>
                </a:cubicBezTo>
                <a:cubicBezTo>
                  <a:pt x="132" y="17"/>
                  <a:pt x="132" y="16"/>
                  <a:pt x="132" y="15"/>
                </a:cubicBezTo>
                <a:cubicBezTo>
                  <a:pt x="132" y="14"/>
                  <a:pt x="132" y="14"/>
                  <a:pt x="132" y="13"/>
                </a:cubicBezTo>
                <a:cubicBezTo>
                  <a:pt x="131" y="11"/>
                  <a:pt x="128" y="9"/>
                  <a:pt x="125" y="8"/>
                </a:cubicBezTo>
                <a:cubicBezTo>
                  <a:pt x="125" y="8"/>
                  <a:pt x="125" y="8"/>
                  <a:pt x="125" y="8"/>
                </a:cubicBezTo>
                <a:cubicBezTo>
                  <a:pt x="125" y="8"/>
                  <a:pt x="125" y="8"/>
                  <a:pt x="125" y="8"/>
                </a:cubicBezTo>
                <a:cubicBezTo>
                  <a:pt x="125" y="8"/>
                  <a:pt x="124" y="8"/>
                  <a:pt x="123" y="8"/>
                </a:cubicBezTo>
                <a:cubicBezTo>
                  <a:pt x="121" y="8"/>
                  <a:pt x="118" y="9"/>
                  <a:pt x="116" y="10"/>
                </a:cubicBezTo>
                <a:cubicBezTo>
                  <a:pt x="116" y="9"/>
                  <a:pt x="116" y="9"/>
                  <a:pt x="116" y="9"/>
                </a:cubicBezTo>
                <a:cubicBezTo>
                  <a:pt x="118" y="8"/>
                  <a:pt x="120" y="7"/>
                  <a:pt x="122" y="7"/>
                </a:cubicBezTo>
                <a:cubicBezTo>
                  <a:pt x="123" y="7"/>
                  <a:pt x="124" y="7"/>
                  <a:pt x="125" y="7"/>
                </a:cubicBezTo>
                <a:cubicBezTo>
                  <a:pt x="125" y="7"/>
                  <a:pt x="125" y="7"/>
                  <a:pt x="125" y="7"/>
                </a:cubicBezTo>
                <a:moveTo>
                  <a:pt x="301" y="6"/>
                </a:moveTo>
                <a:cubicBezTo>
                  <a:pt x="303" y="5"/>
                  <a:pt x="305" y="5"/>
                  <a:pt x="308" y="4"/>
                </a:cubicBezTo>
                <a:cubicBezTo>
                  <a:pt x="308" y="5"/>
                  <a:pt x="308" y="5"/>
                  <a:pt x="308" y="5"/>
                </a:cubicBezTo>
                <a:cubicBezTo>
                  <a:pt x="301" y="7"/>
                  <a:pt x="295" y="9"/>
                  <a:pt x="289" y="12"/>
                </a:cubicBezTo>
                <a:cubicBezTo>
                  <a:pt x="289" y="11"/>
                  <a:pt x="289" y="11"/>
                  <a:pt x="289" y="11"/>
                </a:cubicBezTo>
                <a:cubicBezTo>
                  <a:pt x="293" y="9"/>
                  <a:pt x="297" y="8"/>
                  <a:pt x="301" y="6"/>
                </a:cubicBezTo>
                <a:cubicBezTo>
                  <a:pt x="301" y="6"/>
                  <a:pt x="301" y="6"/>
                  <a:pt x="301" y="6"/>
                </a:cubicBezTo>
                <a:moveTo>
                  <a:pt x="43" y="11"/>
                </a:moveTo>
                <a:cubicBezTo>
                  <a:pt x="43" y="11"/>
                  <a:pt x="43" y="11"/>
                  <a:pt x="43" y="11"/>
                </a:cubicBezTo>
                <a:cubicBezTo>
                  <a:pt x="43" y="11"/>
                  <a:pt x="43" y="11"/>
                  <a:pt x="43" y="11"/>
                </a:cubicBezTo>
                <a:cubicBezTo>
                  <a:pt x="42" y="10"/>
                  <a:pt x="41" y="10"/>
                  <a:pt x="39" y="9"/>
                </a:cubicBezTo>
                <a:cubicBezTo>
                  <a:pt x="39" y="5"/>
                  <a:pt x="39" y="5"/>
                  <a:pt x="39" y="5"/>
                </a:cubicBezTo>
                <a:cubicBezTo>
                  <a:pt x="39" y="5"/>
                  <a:pt x="39" y="5"/>
                  <a:pt x="39" y="5"/>
                </a:cubicBezTo>
                <a:cubicBezTo>
                  <a:pt x="41" y="5"/>
                  <a:pt x="42" y="5"/>
                  <a:pt x="43" y="4"/>
                </a:cubicBezTo>
                <a:cubicBezTo>
                  <a:pt x="43" y="6"/>
                  <a:pt x="43" y="6"/>
                  <a:pt x="43" y="6"/>
                </a:cubicBezTo>
                <a:cubicBezTo>
                  <a:pt x="42" y="7"/>
                  <a:pt x="42" y="8"/>
                  <a:pt x="42" y="8"/>
                </a:cubicBezTo>
                <a:cubicBezTo>
                  <a:pt x="42" y="9"/>
                  <a:pt x="42" y="10"/>
                  <a:pt x="43" y="11"/>
                </a:cubicBezTo>
                <a:cubicBezTo>
                  <a:pt x="43" y="11"/>
                  <a:pt x="43" y="11"/>
                  <a:pt x="43" y="11"/>
                </a:cubicBezTo>
                <a:moveTo>
                  <a:pt x="328" y="4"/>
                </a:moveTo>
                <a:cubicBezTo>
                  <a:pt x="328" y="4"/>
                  <a:pt x="328" y="4"/>
                  <a:pt x="328" y="4"/>
                </a:cubicBezTo>
                <a:cubicBezTo>
                  <a:pt x="329" y="4"/>
                  <a:pt x="329" y="4"/>
                  <a:pt x="329" y="4"/>
                </a:cubicBezTo>
                <a:cubicBezTo>
                  <a:pt x="329" y="4"/>
                  <a:pt x="329" y="4"/>
                  <a:pt x="329" y="4"/>
                </a:cubicBezTo>
                <a:cubicBezTo>
                  <a:pt x="329" y="4"/>
                  <a:pt x="329" y="4"/>
                  <a:pt x="329" y="4"/>
                </a:cubicBezTo>
                <a:cubicBezTo>
                  <a:pt x="329" y="4"/>
                  <a:pt x="329" y="4"/>
                  <a:pt x="329" y="4"/>
                </a:cubicBezTo>
                <a:cubicBezTo>
                  <a:pt x="329" y="5"/>
                  <a:pt x="329" y="5"/>
                  <a:pt x="329" y="5"/>
                </a:cubicBezTo>
                <a:cubicBezTo>
                  <a:pt x="329" y="6"/>
                  <a:pt x="329" y="6"/>
                  <a:pt x="329" y="6"/>
                </a:cubicBezTo>
                <a:cubicBezTo>
                  <a:pt x="329" y="6"/>
                  <a:pt x="329" y="6"/>
                  <a:pt x="329" y="6"/>
                </a:cubicBezTo>
                <a:cubicBezTo>
                  <a:pt x="329" y="6"/>
                  <a:pt x="329" y="6"/>
                  <a:pt x="329" y="6"/>
                </a:cubicBezTo>
                <a:cubicBezTo>
                  <a:pt x="329" y="6"/>
                  <a:pt x="329" y="6"/>
                  <a:pt x="329" y="7"/>
                </a:cubicBezTo>
                <a:cubicBezTo>
                  <a:pt x="328" y="8"/>
                  <a:pt x="327" y="8"/>
                  <a:pt x="326" y="8"/>
                </a:cubicBezTo>
                <a:cubicBezTo>
                  <a:pt x="325" y="9"/>
                  <a:pt x="323" y="9"/>
                  <a:pt x="321" y="9"/>
                </a:cubicBezTo>
                <a:cubicBezTo>
                  <a:pt x="321" y="9"/>
                  <a:pt x="321" y="9"/>
                  <a:pt x="321" y="9"/>
                </a:cubicBezTo>
                <a:cubicBezTo>
                  <a:pt x="320" y="9"/>
                  <a:pt x="320" y="9"/>
                  <a:pt x="320" y="9"/>
                </a:cubicBezTo>
                <a:cubicBezTo>
                  <a:pt x="320" y="9"/>
                  <a:pt x="320" y="9"/>
                  <a:pt x="320" y="9"/>
                </a:cubicBezTo>
                <a:cubicBezTo>
                  <a:pt x="318" y="9"/>
                  <a:pt x="316" y="9"/>
                  <a:pt x="315" y="10"/>
                </a:cubicBezTo>
                <a:cubicBezTo>
                  <a:pt x="312" y="10"/>
                  <a:pt x="310" y="10"/>
                  <a:pt x="308" y="11"/>
                </a:cubicBezTo>
                <a:cubicBezTo>
                  <a:pt x="301" y="14"/>
                  <a:pt x="294" y="17"/>
                  <a:pt x="287" y="22"/>
                </a:cubicBezTo>
                <a:cubicBezTo>
                  <a:pt x="284" y="24"/>
                  <a:pt x="282" y="26"/>
                  <a:pt x="280" y="27"/>
                </a:cubicBezTo>
                <a:cubicBezTo>
                  <a:pt x="280" y="27"/>
                  <a:pt x="280" y="27"/>
                  <a:pt x="280" y="27"/>
                </a:cubicBezTo>
                <a:cubicBezTo>
                  <a:pt x="280" y="27"/>
                  <a:pt x="280" y="27"/>
                  <a:pt x="280" y="27"/>
                </a:cubicBezTo>
                <a:cubicBezTo>
                  <a:pt x="280" y="28"/>
                  <a:pt x="279" y="28"/>
                  <a:pt x="279" y="28"/>
                </a:cubicBezTo>
                <a:cubicBezTo>
                  <a:pt x="278" y="27"/>
                  <a:pt x="278" y="27"/>
                  <a:pt x="278" y="27"/>
                </a:cubicBezTo>
                <a:cubicBezTo>
                  <a:pt x="278" y="26"/>
                  <a:pt x="278" y="26"/>
                  <a:pt x="278" y="26"/>
                </a:cubicBezTo>
                <a:cubicBezTo>
                  <a:pt x="277" y="23"/>
                  <a:pt x="277" y="23"/>
                  <a:pt x="277" y="23"/>
                </a:cubicBezTo>
                <a:cubicBezTo>
                  <a:pt x="278" y="22"/>
                  <a:pt x="278" y="22"/>
                  <a:pt x="278" y="22"/>
                </a:cubicBezTo>
                <a:cubicBezTo>
                  <a:pt x="278" y="22"/>
                  <a:pt x="278" y="22"/>
                  <a:pt x="278" y="22"/>
                </a:cubicBezTo>
                <a:cubicBezTo>
                  <a:pt x="278" y="22"/>
                  <a:pt x="278" y="22"/>
                  <a:pt x="278" y="22"/>
                </a:cubicBezTo>
                <a:cubicBezTo>
                  <a:pt x="281" y="19"/>
                  <a:pt x="284" y="17"/>
                  <a:pt x="287" y="16"/>
                </a:cubicBezTo>
                <a:cubicBezTo>
                  <a:pt x="287" y="16"/>
                  <a:pt x="287" y="16"/>
                  <a:pt x="287" y="16"/>
                </a:cubicBezTo>
                <a:cubicBezTo>
                  <a:pt x="288" y="15"/>
                  <a:pt x="288" y="15"/>
                  <a:pt x="288" y="15"/>
                </a:cubicBezTo>
                <a:cubicBezTo>
                  <a:pt x="289" y="15"/>
                  <a:pt x="289" y="15"/>
                  <a:pt x="289" y="15"/>
                </a:cubicBezTo>
                <a:cubicBezTo>
                  <a:pt x="289" y="15"/>
                  <a:pt x="289" y="15"/>
                  <a:pt x="289" y="15"/>
                </a:cubicBezTo>
                <a:cubicBezTo>
                  <a:pt x="295" y="11"/>
                  <a:pt x="302" y="9"/>
                  <a:pt x="309" y="7"/>
                </a:cubicBezTo>
                <a:cubicBezTo>
                  <a:pt x="313" y="6"/>
                  <a:pt x="317" y="5"/>
                  <a:pt x="321" y="5"/>
                </a:cubicBezTo>
                <a:cubicBezTo>
                  <a:pt x="323" y="5"/>
                  <a:pt x="326" y="4"/>
                  <a:pt x="328" y="4"/>
                </a:cubicBezTo>
                <a:cubicBezTo>
                  <a:pt x="328" y="4"/>
                  <a:pt x="328" y="4"/>
                  <a:pt x="328" y="4"/>
                </a:cubicBezTo>
                <a:moveTo>
                  <a:pt x="94" y="9"/>
                </a:moveTo>
                <a:cubicBezTo>
                  <a:pt x="94" y="9"/>
                  <a:pt x="92" y="8"/>
                  <a:pt x="91" y="8"/>
                </a:cubicBezTo>
                <a:cubicBezTo>
                  <a:pt x="91" y="7"/>
                  <a:pt x="91" y="7"/>
                  <a:pt x="91" y="7"/>
                </a:cubicBezTo>
                <a:cubicBezTo>
                  <a:pt x="93" y="7"/>
                  <a:pt x="94" y="5"/>
                  <a:pt x="94" y="4"/>
                </a:cubicBezTo>
                <a:cubicBezTo>
                  <a:pt x="94" y="9"/>
                  <a:pt x="94" y="9"/>
                  <a:pt x="94" y="9"/>
                </a:cubicBezTo>
                <a:moveTo>
                  <a:pt x="154" y="3"/>
                </a:moveTo>
                <a:cubicBezTo>
                  <a:pt x="155" y="3"/>
                  <a:pt x="155" y="3"/>
                  <a:pt x="155" y="3"/>
                </a:cubicBezTo>
                <a:cubicBezTo>
                  <a:pt x="155" y="3"/>
                  <a:pt x="155" y="3"/>
                  <a:pt x="155" y="3"/>
                </a:cubicBezTo>
                <a:cubicBezTo>
                  <a:pt x="156" y="3"/>
                  <a:pt x="156" y="3"/>
                  <a:pt x="156" y="3"/>
                </a:cubicBezTo>
                <a:cubicBezTo>
                  <a:pt x="156" y="3"/>
                  <a:pt x="156" y="3"/>
                  <a:pt x="156" y="3"/>
                </a:cubicBezTo>
                <a:cubicBezTo>
                  <a:pt x="158" y="3"/>
                  <a:pt x="160" y="3"/>
                  <a:pt x="162" y="3"/>
                </a:cubicBezTo>
                <a:cubicBezTo>
                  <a:pt x="167" y="3"/>
                  <a:pt x="173" y="4"/>
                  <a:pt x="178" y="5"/>
                </a:cubicBezTo>
                <a:cubicBezTo>
                  <a:pt x="178" y="5"/>
                  <a:pt x="178" y="5"/>
                  <a:pt x="178" y="5"/>
                </a:cubicBezTo>
                <a:cubicBezTo>
                  <a:pt x="179" y="5"/>
                  <a:pt x="179" y="5"/>
                  <a:pt x="179" y="5"/>
                </a:cubicBezTo>
                <a:cubicBezTo>
                  <a:pt x="179" y="5"/>
                  <a:pt x="179" y="5"/>
                  <a:pt x="179" y="5"/>
                </a:cubicBezTo>
                <a:cubicBezTo>
                  <a:pt x="180" y="5"/>
                  <a:pt x="180" y="5"/>
                  <a:pt x="180" y="5"/>
                </a:cubicBezTo>
                <a:cubicBezTo>
                  <a:pt x="180" y="5"/>
                  <a:pt x="180" y="5"/>
                  <a:pt x="180" y="5"/>
                </a:cubicBezTo>
                <a:cubicBezTo>
                  <a:pt x="190" y="7"/>
                  <a:pt x="199" y="11"/>
                  <a:pt x="206" y="16"/>
                </a:cubicBezTo>
                <a:cubicBezTo>
                  <a:pt x="214" y="24"/>
                  <a:pt x="223" y="33"/>
                  <a:pt x="226" y="43"/>
                </a:cubicBezTo>
                <a:cubicBezTo>
                  <a:pt x="226" y="43"/>
                  <a:pt x="226" y="43"/>
                  <a:pt x="226" y="43"/>
                </a:cubicBezTo>
                <a:cubicBezTo>
                  <a:pt x="226" y="43"/>
                  <a:pt x="226" y="43"/>
                  <a:pt x="226" y="43"/>
                </a:cubicBezTo>
                <a:cubicBezTo>
                  <a:pt x="226" y="44"/>
                  <a:pt x="226" y="44"/>
                  <a:pt x="226" y="44"/>
                </a:cubicBezTo>
                <a:cubicBezTo>
                  <a:pt x="226" y="45"/>
                  <a:pt x="226" y="45"/>
                  <a:pt x="226" y="45"/>
                </a:cubicBezTo>
                <a:cubicBezTo>
                  <a:pt x="225" y="45"/>
                  <a:pt x="225" y="45"/>
                  <a:pt x="224" y="45"/>
                </a:cubicBezTo>
                <a:cubicBezTo>
                  <a:pt x="223" y="45"/>
                  <a:pt x="222" y="45"/>
                  <a:pt x="221" y="45"/>
                </a:cubicBezTo>
                <a:cubicBezTo>
                  <a:pt x="219" y="45"/>
                  <a:pt x="219" y="45"/>
                  <a:pt x="219" y="45"/>
                </a:cubicBezTo>
                <a:cubicBezTo>
                  <a:pt x="213" y="28"/>
                  <a:pt x="196" y="18"/>
                  <a:pt x="180" y="12"/>
                </a:cubicBezTo>
                <a:cubicBezTo>
                  <a:pt x="180" y="12"/>
                  <a:pt x="180" y="12"/>
                  <a:pt x="180" y="12"/>
                </a:cubicBezTo>
                <a:cubicBezTo>
                  <a:pt x="180" y="12"/>
                  <a:pt x="180" y="12"/>
                  <a:pt x="180" y="12"/>
                </a:cubicBezTo>
                <a:cubicBezTo>
                  <a:pt x="178" y="12"/>
                  <a:pt x="178" y="12"/>
                  <a:pt x="178" y="12"/>
                </a:cubicBezTo>
                <a:cubicBezTo>
                  <a:pt x="178" y="12"/>
                  <a:pt x="178" y="12"/>
                  <a:pt x="178" y="12"/>
                </a:cubicBezTo>
                <a:cubicBezTo>
                  <a:pt x="173" y="11"/>
                  <a:pt x="169" y="9"/>
                  <a:pt x="164" y="9"/>
                </a:cubicBezTo>
                <a:cubicBezTo>
                  <a:pt x="162" y="9"/>
                  <a:pt x="160" y="10"/>
                  <a:pt x="159" y="10"/>
                </a:cubicBezTo>
                <a:cubicBezTo>
                  <a:pt x="157" y="10"/>
                  <a:pt x="157" y="10"/>
                  <a:pt x="155" y="10"/>
                </a:cubicBezTo>
                <a:cubicBezTo>
                  <a:pt x="154" y="10"/>
                  <a:pt x="154" y="10"/>
                  <a:pt x="154" y="10"/>
                </a:cubicBezTo>
                <a:cubicBezTo>
                  <a:pt x="154" y="10"/>
                  <a:pt x="154" y="10"/>
                  <a:pt x="154" y="10"/>
                </a:cubicBezTo>
                <a:cubicBezTo>
                  <a:pt x="151" y="10"/>
                  <a:pt x="147" y="11"/>
                  <a:pt x="144" y="11"/>
                </a:cubicBezTo>
                <a:cubicBezTo>
                  <a:pt x="144" y="11"/>
                  <a:pt x="144" y="11"/>
                  <a:pt x="144" y="11"/>
                </a:cubicBezTo>
                <a:cubicBezTo>
                  <a:pt x="143" y="11"/>
                  <a:pt x="143" y="11"/>
                  <a:pt x="143" y="11"/>
                </a:cubicBezTo>
                <a:cubicBezTo>
                  <a:pt x="142" y="13"/>
                  <a:pt x="139" y="13"/>
                  <a:pt x="136" y="13"/>
                </a:cubicBezTo>
                <a:cubicBezTo>
                  <a:pt x="136" y="13"/>
                  <a:pt x="135" y="12"/>
                  <a:pt x="135" y="12"/>
                </a:cubicBezTo>
                <a:cubicBezTo>
                  <a:pt x="135" y="11"/>
                  <a:pt x="134" y="11"/>
                  <a:pt x="134" y="11"/>
                </a:cubicBezTo>
                <a:cubicBezTo>
                  <a:pt x="134" y="11"/>
                  <a:pt x="134" y="11"/>
                  <a:pt x="134" y="11"/>
                </a:cubicBezTo>
                <a:cubicBezTo>
                  <a:pt x="134" y="10"/>
                  <a:pt x="134" y="10"/>
                  <a:pt x="134" y="10"/>
                </a:cubicBezTo>
                <a:cubicBezTo>
                  <a:pt x="134" y="10"/>
                  <a:pt x="134" y="10"/>
                  <a:pt x="134" y="10"/>
                </a:cubicBezTo>
                <a:cubicBezTo>
                  <a:pt x="133" y="9"/>
                  <a:pt x="133" y="9"/>
                  <a:pt x="133" y="8"/>
                </a:cubicBezTo>
                <a:cubicBezTo>
                  <a:pt x="133" y="8"/>
                  <a:pt x="133" y="8"/>
                  <a:pt x="133" y="8"/>
                </a:cubicBezTo>
                <a:cubicBezTo>
                  <a:pt x="134" y="8"/>
                  <a:pt x="134" y="8"/>
                  <a:pt x="134" y="8"/>
                </a:cubicBezTo>
                <a:cubicBezTo>
                  <a:pt x="134" y="8"/>
                  <a:pt x="134" y="8"/>
                  <a:pt x="134" y="8"/>
                </a:cubicBezTo>
                <a:cubicBezTo>
                  <a:pt x="134" y="7"/>
                  <a:pt x="134" y="7"/>
                  <a:pt x="134" y="7"/>
                </a:cubicBezTo>
                <a:cubicBezTo>
                  <a:pt x="134" y="7"/>
                  <a:pt x="134" y="7"/>
                  <a:pt x="134" y="7"/>
                </a:cubicBezTo>
                <a:cubicBezTo>
                  <a:pt x="135" y="7"/>
                  <a:pt x="135" y="7"/>
                  <a:pt x="135" y="7"/>
                </a:cubicBezTo>
                <a:cubicBezTo>
                  <a:pt x="135" y="7"/>
                  <a:pt x="135" y="7"/>
                  <a:pt x="135" y="7"/>
                </a:cubicBezTo>
                <a:cubicBezTo>
                  <a:pt x="141" y="5"/>
                  <a:pt x="148" y="4"/>
                  <a:pt x="154" y="3"/>
                </a:cubicBezTo>
                <a:cubicBezTo>
                  <a:pt x="154" y="3"/>
                  <a:pt x="154" y="3"/>
                  <a:pt x="154" y="3"/>
                </a:cubicBezTo>
                <a:moveTo>
                  <a:pt x="332" y="7"/>
                </a:moveTo>
                <a:cubicBezTo>
                  <a:pt x="332" y="2"/>
                  <a:pt x="332" y="2"/>
                  <a:pt x="332" y="2"/>
                </a:cubicBezTo>
                <a:cubicBezTo>
                  <a:pt x="332" y="3"/>
                  <a:pt x="333" y="3"/>
                  <a:pt x="333" y="3"/>
                </a:cubicBezTo>
                <a:cubicBezTo>
                  <a:pt x="333" y="4"/>
                  <a:pt x="334" y="4"/>
                  <a:pt x="334" y="4"/>
                </a:cubicBezTo>
                <a:cubicBezTo>
                  <a:pt x="334" y="5"/>
                  <a:pt x="334" y="5"/>
                  <a:pt x="334" y="5"/>
                </a:cubicBezTo>
                <a:cubicBezTo>
                  <a:pt x="333" y="6"/>
                  <a:pt x="332" y="6"/>
                  <a:pt x="332" y="7"/>
                </a:cubicBezTo>
                <a:moveTo>
                  <a:pt x="218" y="48"/>
                </a:moveTo>
                <a:cubicBezTo>
                  <a:pt x="221" y="48"/>
                  <a:pt x="221" y="48"/>
                  <a:pt x="221" y="48"/>
                </a:cubicBezTo>
                <a:cubicBezTo>
                  <a:pt x="221" y="48"/>
                  <a:pt x="221" y="48"/>
                  <a:pt x="221" y="48"/>
                </a:cubicBezTo>
                <a:cubicBezTo>
                  <a:pt x="221" y="47"/>
                  <a:pt x="221" y="47"/>
                  <a:pt x="221" y="47"/>
                </a:cubicBezTo>
                <a:cubicBezTo>
                  <a:pt x="222" y="47"/>
                  <a:pt x="224" y="47"/>
                  <a:pt x="225" y="47"/>
                </a:cubicBezTo>
                <a:cubicBezTo>
                  <a:pt x="226" y="47"/>
                  <a:pt x="226" y="47"/>
                  <a:pt x="227" y="46"/>
                </a:cubicBezTo>
                <a:cubicBezTo>
                  <a:pt x="228" y="46"/>
                  <a:pt x="228" y="45"/>
                  <a:pt x="228" y="44"/>
                </a:cubicBezTo>
                <a:cubicBezTo>
                  <a:pt x="228" y="44"/>
                  <a:pt x="228" y="43"/>
                  <a:pt x="228" y="43"/>
                </a:cubicBezTo>
                <a:cubicBezTo>
                  <a:pt x="225" y="31"/>
                  <a:pt x="216" y="23"/>
                  <a:pt x="208" y="14"/>
                </a:cubicBezTo>
                <a:cubicBezTo>
                  <a:pt x="208" y="14"/>
                  <a:pt x="208" y="14"/>
                  <a:pt x="208" y="14"/>
                </a:cubicBezTo>
                <a:cubicBezTo>
                  <a:pt x="208" y="14"/>
                  <a:pt x="208" y="14"/>
                  <a:pt x="208" y="14"/>
                </a:cubicBezTo>
                <a:cubicBezTo>
                  <a:pt x="200" y="9"/>
                  <a:pt x="190" y="5"/>
                  <a:pt x="180" y="3"/>
                </a:cubicBezTo>
                <a:cubicBezTo>
                  <a:pt x="180" y="2"/>
                  <a:pt x="180" y="2"/>
                  <a:pt x="180" y="2"/>
                </a:cubicBezTo>
                <a:cubicBezTo>
                  <a:pt x="183" y="2"/>
                  <a:pt x="185" y="3"/>
                  <a:pt x="187" y="4"/>
                </a:cubicBezTo>
                <a:cubicBezTo>
                  <a:pt x="187" y="4"/>
                  <a:pt x="187" y="4"/>
                  <a:pt x="187" y="4"/>
                </a:cubicBezTo>
                <a:cubicBezTo>
                  <a:pt x="187" y="4"/>
                  <a:pt x="187" y="4"/>
                  <a:pt x="187" y="4"/>
                </a:cubicBezTo>
                <a:cubicBezTo>
                  <a:pt x="207" y="7"/>
                  <a:pt x="223" y="26"/>
                  <a:pt x="230" y="44"/>
                </a:cubicBezTo>
                <a:cubicBezTo>
                  <a:pt x="230" y="44"/>
                  <a:pt x="230" y="44"/>
                  <a:pt x="230" y="44"/>
                </a:cubicBezTo>
                <a:cubicBezTo>
                  <a:pt x="230" y="45"/>
                  <a:pt x="230" y="45"/>
                  <a:pt x="230" y="46"/>
                </a:cubicBezTo>
                <a:cubicBezTo>
                  <a:pt x="231" y="47"/>
                  <a:pt x="232" y="47"/>
                  <a:pt x="232" y="47"/>
                </a:cubicBezTo>
                <a:cubicBezTo>
                  <a:pt x="233" y="47"/>
                  <a:pt x="233" y="47"/>
                  <a:pt x="234" y="47"/>
                </a:cubicBezTo>
                <a:cubicBezTo>
                  <a:pt x="234" y="50"/>
                  <a:pt x="234" y="50"/>
                  <a:pt x="234" y="50"/>
                </a:cubicBezTo>
                <a:cubicBezTo>
                  <a:pt x="180" y="50"/>
                  <a:pt x="180" y="50"/>
                  <a:pt x="180" y="50"/>
                </a:cubicBezTo>
                <a:cubicBezTo>
                  <a:pt x="180" y="47"/>
                  <a:pt x="180" y="47"/>
                  <a:pt x="180" y="47"/>
                </a:cubicBezTo>
                <a:cubicBezTo>
                  <a:pt x="184" y="47"/>
                  <a:pt x="184" y="47"/>
                  <a:pt x="184" y="47"/>
                </a:cubicBezTo>
                <a:cubicBezTo>
                  <a:pt x="184" y="47"/>
                  <a:pt x="184" y="47"/>
                  <a:pt x="184" y="47"/>
                </a:cubicBezTo>
                <a:cubicBezTo>
                  <a:pt x="185" y="45"/>
                  <a:pt x="185" y="45"/>
                  <a:pt x="185" y="45"/>
                </a:cubicBezTo>
                <a:cubicBezTo>
                  <a:pt x="185" y="45"/>
                  <a:pt x="185" y="45"/>
                  <a:pt x="185" y="45"/>
                </a:cubicBezTo>
                <a:cubicBezTo>
                  <a:pt x="185" y="44"/>
                  <a:pt x="185" y="44"/>
                  <a:pt x="185" y="44"/>
                </a:cubicBezTo>
                <a:cubicBezTo>
                  <a:pt x="184" y="42"/>
                  <a:pt x="182" y="41"/>
                  <a:pt x="180" y="40"/>
                </a:cubicBezTo>
                <a:cubicBezTo>
                  <a:pt x="180" y="39"/>
                  <a:pt x="180" y="39"/>
                  <a:pt x="180" y="39"/>
                </a:cubicBezTo>
                <a:cubicBezTo>
                  <a:pt x="183" y="41"/>
                  <a:pt x="186" y="43"/>
                  <a:pt x="189" y="46"/>
                </a:cubicBezTo>
                <a:cubicBezTo>
                  <a:pt x="189" y="47"/>
                  <a:pt x="189" y="47"/>
                  <a:pt x="189" y="47"/>
                </a:cubicBezTo>
                <a:cubicBezTo>
                  <a:pt x="189" y="47"/>
                  <a:pt x="189" y="47"/>
                  <a:pt x="189" y="47"/>
                </a:cubicBezTo>
                <a:cubicBezTo>
                  <a:pt x="191" y="47"/>
                  <a:pt x="192" y="47"/>
                  <a:pt x="193" y="47"/>
                </a:cubicBezTo>
                <a:cubicBezTo>
                  <a:pt x="193" y="47"/>
                  <a:pt x="193" y="47"/>
                  <a:pt x="193" y="47"/>
                </a:cubicBezTo>
                <a:cubicBezTo>
                  <a:pt x="195" y="47"/>
                  <a:pt x="197" y="47"/>
                  <a:pt x="199" y="46"/>
                </a:cubicBezTo>
                <a:cubicBezTo>
                  <a:pt x="200" y="46"/>
                  <a:pt x="200" y="46"/>
                  <a:pt x="200" y="46"/>
                </a:cubicBezTo>
                <a:cubicBezTo>
                  <a:pt x="200" y="45"/>
                  <a:pt x="200" y="45"/>
                  <a:pt x="200" y="45"/>
                </a:cubicBezTo>
                <a:cubicBezTo>
                  <a:pt x="200" y="45"/>
                  <a:pt x="200" y="45"/>
                  <a:pt x="200" y="45"/>
                </a:cubicBezTo>
                <a:cubicBezTo>
                  <a:pt x="200" y="43"/>
                  <a:pt x="199" y="42"/>
                  <a:pt x="198" y="40"/>
                </a:cubicBezTo>
                <a:cubicBezTo>
                  <a:pt x="197" y="39"/>
                  <a:pt x="196" y="38"/>
                  <a:pt x="195" y="36"/>
                </a:cubicBezTo>
                <a:cubicBezTo>
                  <a:pt x="195" y="36"/>
                  <a:pt x="195" y="36"/>
                  <a:pt x="195" y="36"/>
                </a:cubicBezTo>
                <a:cubicBezTo>
                  <a:pt x="195" y="36"/>
                  <a:pt x="195" y="36"/>
                  <a:pt x="195" y="36"/>
                </a:cubicBezTo>
                <a:cubicBezTo>
                  <a:pt x="191" y="33"/>
                  <a:pt x="186" y="30"/>
                  <a:pt x="180" y="29"/>
                </a:cubicBezTo>
                <a:cubicBezTo>
                  <a:pt x="180" y="27"/>
                  <a:pt x="180" y="27"/>
                  <a:pt x="180" y="27"/>
                </a:cubicBezTo>
                <a:cubicBezTo>
                  <a:pt x="190" y="31"/>
                  <a:pt x="199" y="36"/>
                  <a:pt x="203" y="46"/>
                </a:cubicBezTo>
                <a:cubicBezTo>
                  <a:pt x="203" y="47"/>
                  <a:pt x="203" y="47"/>
                  <a:pt x="203" y="47"/>
                </a:cubicBezTo>
                <a:cubicBezTo>
                  <a:pt x="204" y="47"/>
                  <a:pt x="204" y="47"/>
                  <a:pt x="204" y="47"/>
                </a:cubicBezTo>
                <a:cubicBezTo>
                  <a:pt x="204" y="47"/>
                  <a:pt x="204" y="47"/>
                  <a:pt x="204" y="47"/>
                </a:cubicBezTo>
                <a:cubicBezTo>
                  <a:pt x="206" y="47"/>
                  <a:pt x="208" y="47"/>
                  <a:pt x="210" y="47"/>
                </a:cubicBezTo>
                <a:cubicBezTo>
                  <a:pt x="212" y="47"/>
                  <a:pt x="214" y="47"/>
                  <a:pt x="215" y="46"/>
                </a:cubicBezTo>
                <a:cubicBezTo>
                  <a:pt x="216" y="46"/>
                  <a:pt x="216" y="46"/>
                  <a:pt x="216" y="46"/>
                </a:cubicBezTo>
                <a:cubicBezTo>
                  <a:pt x="216" y="45"/>
                  <a:pt x="216" y="45"/>
                  <a:pt x="216" y="45"/>
                </a:cubicBezTo>
                <a:cubicBezTo>
                  <a:pt x="210" y="31"/>
                  <a:pt x="197" y="23"/>
                  <a:pt x="185" y="18"/>
                </a:cubicBezTo>
                <a:cubicBezTo>
                  <a:pt x="185" y="18"/>
                  <a:pt x="185" y="18"/>
                  <a:pt x="185" y="18"/>
                </a:cubicBezTo>
                <a:cubicBezTo>
                  <a:pt x="180" y="16"/>
                  <a:pt x="180" y="16"/>
                  <a:pt x="180" y="16"/>
                </a:cubicBezTo>
                <a:cubicBezTo>
                  <a:pt x="180" y="15"/>
                  <a:pt x="180" y="15"/>
                  <a:pt x="180" y="15"/>
                </a:cubicBezTo>
                <a:cubicBezTo>
                  <a:pt x="196" y="20"/>
                  <a:pt x="211" y="30"/>
                  <a:pt x="218" y="47"/>
                </a:cubicBezTo>
                <a:cubicBezTo>
                  <a:pt x="218" y="48"/>
                  <a:pt x="218" y="48"/>
                  <a:pt x="218" y="48"/>
                </a:cubicBezTo>
                <a:moveTo>
                  <a:pt x="310" y="4"/>
                </a:moveTo>
                <a:cubicBezTo>
                  <a:pt x="310" y="4"/>
                  <a:pt x="310" y="4"/>
                  <a:pt x="310" y="4"/>
                </a:cubicBezTo>
                <a:cubicBezTo>
                  <a:pt x="313" y="3"/>
                  <a:pt x="317" y="2"/>
                  <a:pt x="320" y="1"/>
                </a:cubicBezTo>
                <a:cubicBezTo>
                  <a:pt x="320" y="3"/>
                  <a:pt x="320" y="3"/>
                  <a:pt x="320" y="3"/>
                </a:cubicBezTo>
                <a:cubicBezTo>
                  <a:pt x="317" y="3"/>
                  <a:pt x="313" y="4"/>
                  <a:pt x="310" y="4"/>
                </a:cubicBezTo>
                <a:moveTo>
                  <a:pt x="99" y="11"/>
                </a:moveTo>
                <a:cubicBezTo>
                  <a:pt x="99" y="11"/>
                  <a:pt x="99" y="11"/>
                  <a:pt x="99" y="11"/>
                </a:cubicBezTo>
                <a:cubicBezTo>
                  <a:pt x="104" y="6"/>
                  <a:pt x="109" y="3"/>
                  <a:pt x="114" y="1"/>
                </a:cubicBezTo>
                <a:cubicBezTo>
                  <a:pt x="114" y="2"/>
                  <a:pt x="114" y="2"/>
                  <a:pt x="114" y="2"/>
                </a:cubicBezTo>
                <a:cubicBezTo>
                  <a:pt x="108" y="5"/>
                  <a:pt x="103" y="8"/>
                  <a:pt x="99" y="14"/>
                </a:cubicBezTo>
                <a:cubicBezTo>
                  <a:pt x="99" y="14"/>
                  <a:pt x="99" y="14"/>
                  <a:pt x="99" y="14"/>
                </a:cubicBezTo>
                <a:cubicBezTo>
                  <a:pt x="99" y="15"/>
                  <a:pt x="99" y="15"/>
                  <a:pt x="99" y="15"/>
                </a:cubicBezTo>
                <a:cubicBezTo>
                  <a:pt x="101" y="17"/>
                  <a:pt x="101" y="20"/>
                  <a:pt x="101" y="22"/>
                </a:cubicBezTo>
                <a:cubicBezTo>
                  <a:pt x="101" y="24"/>
                  <a:pt x="101" y="25"/>
                  <a:pt x="102" y="27"/>
                </a:cubicBezTo>
                <a:cubicBezTo>
                  <a:pt x="103" y="28"/>
                  <a:pt x="104" y="29"/>
                  <a:pt x="105" y="30"/>
                </a:cubicBezTo>
                <a:cubicBezTo>
                  <a:pt x="105" y="30"/>
                  <a:pt x="105" y="30"/>
                  <a:pt x="105" y="30"/>
                </a:cubicBezTo>
                <a:cubicBezTo>
                  <a:pt x="105" y="30"/>
                  <a:pt x="105" y="30"/>
                  <a:pt x="105" y="30"/>
                </a:cubicBezTo>
                <a:cubicBezTo>
                  <a:pt x="107" y="31"/>
                  <a:pt x="109" y="32"/>
                  <a:pt x="111" y="32"/>
                </a:cubicBezTo>
                <a:cubicBezTo>
                  <a:pt x="111" y="32"/>
                  <a:pt x="111" y="32"/>
                  <a:pt x="111" y="32"/>
                </a:cubicBezTo>
                <a:cubicBezTo>
                  <a:pt x="112" y="32"/>
                  <a:pt x="113" y="31"/>
                  <a:pt x="114" y="31"/>
                </a:cubicBezTo>
                <a:cubicBezTo>
                  <a:pt x="114" y="31"/>
                  <a:pt x="114" y="31"/>
                  <a:pt x="114" y="31"/>
                </a:cubicBezTo>
                <a:cubicBezTo>
                  <a:pt x="114" y="31"/>
                  <a:pt x="114" y="31"/>
                  <a:pt x="114" y="31"/>
                </a:cubicBezTo>
                <a:cubicBezTo>
                  <a:pt x="113" y="32"/>
                  <a:pt x="112" y="33"/>
                  <a:pt x="111" y="33"/>
                </a:cubicBezTo>
                <a:cubicBezTo>
                  <a:pt x="111" y="33"/>
                  <a:pt x="111" y="33"/>
                  <a:pt x="111" y="33"/>
                </a:cubicBezTo>
                <a:cubicBezTo>
                  <a:pt x="107" y="33"/>
                  <a:pt x="105" y="32"/>
                  <a:pt x="103" y="30"/>
                </a:cubicBezTo>
                <a:cubicBezTo>
                  <a:pt x="101" y="28"/>
                  <a:pt x="100" y="25"/>
                  <a:pt x="99" y="22"/>
                </a:cubicBezTo>
                <a:cubicBezTo>
                  <a:pt x="99" y="18"/>
                  <a:pt x="98" y="15"/>
                  <a:pt x="96" y="12"/>
                </a:cubicBezTo>
                <a:cubicBezTo>
                  <a:pt x="96" y="9"/>
                  <a:pt x="96" y="9"/>
                  <a:pt x="96" y="9"/>
                </a:cubicBezTo>
                <a:cubicBezTo>
                  <a:pt x="97" y="10"/>
                  <a:pt x="98" y="10"/>
                  <a:pt x="98" y="11"/>
                </a:cubicBezTo>
                <a:cubicBezTo>
                  <a:pt x="99" y="11"/>
                  <a:pt x="99" y="11"/>
                  <a:pt x="99" y="11"/>
                </a:cubicBezTo>
                <a:moveTo>
                  <a:pt x="325" y="1"/>
                </a:moveTo>
                <a:cubicBezTo>
                  <a:pt x="325" y="1"/>
                  <a:pt x="325" y="1"/>
                  <a:pt x="325" y="1"/>
                </a:cubicBezTo>
                <a:cubicBezTo>
                  <a:pt x="326" y="1"/>
                  <a:pt x="328" y="1"/>
                  <a:pt x="329" y="0"/>
                </a:cubicBezTo>
                <a:cubicBezTo>
                  <a:pt x="329" y="2"/>
                  <a:pt x="329" y="2"/>
                  <a:pt x="329" y="2"/>
                </a:cubicBezTo>
                <a:cubicBezTo>
                  <a:pt x="329" y="2"/>
                  <a:pt x="329" y="1"/>
                  <a:pt x="329" y="1"/>
                </a:cubicBezTo>
                <a:cubicBezTo>
                  <a:pt x="328" y="1"/>
                  <a:pt x="328" y="2"/>
                  <a:pt x="327" y="2"/>
                </a:cubicBezTo>
                <a:cubicBezTo>
                  <a:pt x="326" y="2"/>
                  <a:pt x="324" y="2"/>
                  <a:pt x="322" y="3"/>
                </a:cubicBezTo>
                <a:cubicBezTo>
                  <a:pt x="322" y="1"/>
                  <a:pt x="322" y="1"/>
                  <a:pt x="322" y="1"/>
                </a:cubicBezTo>
                <a:cubicBezTo>
                  <a:pt x="323" y="1"/>
                  <a:pt x="324" y="1"/>
                  <a:pt x="325" y="1"/>
                </a:cubicBezTo>
                <a:moveTo>
                  <a:pt x="45" y="12"/>
                </a:moveTo>
                <a:cubicBezTo>
                  <a:pt x="45" y="11"/>
                  <a:pt x="45" y="11"/>
                  <a:pt x="45" y="11"/>
                </a:cubicBezTo>
                <a:cubicBezTo>
                  <a:pt x="45" y="10"/>
                  <a:pt x="45" y="10"/>
                  <a:pt x="45" y="10"/>
                </a:cubicBezTo>
                <a:cubicBezTo>
                  <a:pt x="45" y="10"/>
                  <a:pt x="45" y="10"/>
                  <a:pt x="45" y="10"/>
                </a:cubicBezTo>
                <a:cubicBezTo>
                  <a:pt x="44" y="9"/>
                  <a:pt x="44" y="9"/>
                  <a:pt x="44" y="8"/>
                </a:cubicBezTo>
                <a:cubicBezTo>
                  <a:pt x="44" y="8"/>
                  <a:pt x="44" y="8"/>
                  <a:pt x="44" y="8"/>
                </a:cubicBezTo>
                <a:cubicBezTo>
                  <a:pt x="45" y="7"/>
                  <a:pt x="45" y="7"/>
                  <a:pt x="45" y="7"/>
                </a:cubicBezTo>
                <a:cubicBezTo>
                  <a:pt x="45" y="7"/>
                  <a:pt x="45" y="7"/>
                  <a:pt x="45" y="7"/>
                </a:cubicBezTo>
                <a:cubicBezTo>
                  <a:pt x="45" y="7"/>
                  <a:pt x="45" y="7"/>
                  <a:pt x="45" y="7"/>
                </a:cubicBezTo>
                <a:cubicBezTo>
                  <a:pt x="46" y="6"/>
                  <a:pt x="47" y="5"/>
                  <a:pt x="48" y="4"/>
                </a:cubicBezTo>
                <a:cubicBezTo>
                  <a:pt x="50" y="3"/>
                  <a:pt x="51" y="2"/>
                  <a:pt x="52" y="1"/>
                </a:cubicBezTo>
                <a:cubicBezTo>
                  <a:pt x="53" y="0"/>
                  <a:pt x="54" y="0"/>
                  <a:pt x="55" y="0"/>
                </a:cubicBezTo>
                <a:cubicBezTo>
                  <a:pt x="52" y="4"/>
                  <a:pt x="48" y="8"/>
                  <a:pt x="45" y="12"/>
                </a:cubicBezTo>
                <a:moveTo>
                  <a:pt x="135" y="5"/>
                </a:moveTo>
                <a:cubicBezTo>
                  <a:pt x="135" y="4"/>
                  <a:pt x="135" y="4"/>
                  <a:pt x="135" y="4"/>
                </a:cubicBezTo>
                <a:cubicBezTo>
                  <a:pt x="141" y="2"/>
                  <a:pt x="148" y="1"/>
                  <a:pt x="154" y="0"/>
                </a:cubicBezTo>
                <a:cubicBezTo>
                  <a:pt x="154" y="1"/>
                  <a:pt x="154" y="1"/>
                  <a:pt x="154" y="1"/>
                </a:cubicBezTo>
                <a:cubicBezTo>
                  <a:pt x="148" y="2"/>
                  <a:pt x="141" y="3"/>
                  <a:pt x="135" y="5"/>
                </a:cubicBezTo>
                <a:moveTo>
                  <a:pt x="379" y="0"/>
                </a:moveTo>
                <a:cubicBezTo>
                  <a:pt x="376" y="0"/>
                  <a:pt x="376" y="0"/>
                  <a:pt x="376" y="0"/>
                </a:cubicBezTo>
                <a:cubicBezTo>
                  <a:pt x="376" y="0"/>
                  <a:pt x="376" y="1"/>
                  <a:pt x="376" y="1"/>
                </a:cubicBezTo>
                <a:cubicBezTo>
                  <a:pt x="376" y="2"/>
                  <a:pt x="376" y="2"/>
                  <a:pt x="376" y="2"/>
                </a:cubicBezTo>
                <a:cubicBezTo>
                  <a:pt x="376" y="3"/>
                  <a:pt x="376" y="3"/>
                  <a:pt x="376" y="3"/>
                </a:cubicBezTo>
                <a:cubicBezTo>
                  <a:pt x="381" y="5"/>
                  <a:pt x="383" y="10"/>
                  <a:pt x="385" y="15"/>
                </a:cubicBezTo>
                <a:cubicBezTo>
                  <a:pt x="385" y="16"/>
                  <a:pt x="384" y="17"/>
                  <a:pt x="384" y="18"/>
                </a:cubicBezTo>
                <a:cubicBezTo>
                  <a:pt x="384" y="20"/>
                  <a:pt x="385" y="21"/>
                  <a:pt x="386" y="23"/>
                </a:cubicBezTo>
                <a:cubicBezTo>
                  <a:pt x="387" y="24"/>
                  <a:pt x="388" y="26"/>
                  <a:pt x="388" y="27"/>
                </a:cubicBezTo>
                <a:cubicBezTo>
                  <a:pt x="388" y="27"/>
                  <a:pt x="388" y="27"/>
                  <a:pt x="388" y="27"/>
                </a:cubicBezTo>
                <a:cubicBezTo>
                  <a:pt x="388" y="27"/>
                  <a:pt x="388" y="27"/>
                  <a:pt x="388" y="27"/>
                </a:cubicBezTo>
                <a:cubicBezTo>
                  <a:pt x="388" y="28"/>
                  <a:pt x="388" y="30"/>
                  <a:pt x="388" y="31"/>
                </a:cubicBezTo>
                <a:cubicBezTo>
                  <a:pt x="388" y="37"/>
                  <a:pt x="385" y="42"/>
                  <a:pt x="380" y="45"/>
                </a:cubicBezTo>
                <a:cubicBezTo>
                  <a:pt x="378" y="47"/>
                  <a:pt x="378" y="47"/>
                  <a:pt x="378" y="47"/>
                </a:cubicBezTo>
                <a:cubicBezTo>
                  <a:pt x="381" y="47"/>
                  <a:pt x="381" y="47"/>
                  <a:pt x="381" y="47"/>
                </a:cubicBezTo>
                <a:cubicBezTo>
                  <a:pt x="387" y="47"/>
                  <a:pt x="393" y="47"/>
                  <a:pt x="399" y="47"/>
                </a:cubicBezTo>
                <a:cubicBezTo>
                  <a:pt x="402" y="47"/>
                  <a:pt x="404" y="47"/>
                  <a:pt x="406" y="47"/>
                </a:cubicBezTo>
                <a:cubicBezTo>
                  <a:pt x="406" y="49"/>
                  <a:pt x="406" y="49"/>
                  <a:pt x="406" y="49"/>
                </a:cubicBezTo>
                <a:cubicBezTo>
                  <a:pt x="366" y="49"/>
                  <a:pt x="366" y="49"/>
                  <a:pt x="366" y="49"/>
                </a:cubicBezTo>
                <a:cubicBezTo>
                  <a:pt x="366" y="47"/>
                  <a:pt x="366" y="47"/>
                  <a:pt x="366" y="47"/>
                </a:cubicBezTo>
                <a:cubicBezTo>
                  <a:pt x="366" y="47"/>
                  <a:pt x="366" y="47"/>
                  <a:pt x="366" y="47"/>
                </a:cubicBezTo>
                <a:cubicBezTo>
                  <a:pt x="366" y="46"/>
                  <a:pt x="366" y="46"/>
                  <a:pt x="366" y="46"/>
                </a:cubicBezTo>
                <a:cubicBezTo>
                  <a:pt x="367" y="46"/>
                  <a:pt x="367" y="46"/>
                  <a:pt x="367" y="45"/>
                </a:cubicBezTo>
                <a:cubicBezTo>
                  <a:pt x="366" y="44"/>
                  <a:pt x="366" y="44"/>
                  <a:pt x="366" y="44"/>
                </a:cubicBezTo>
                <a:cubicBezTo>
                  <a:pt x="366" y="44"/>
                  <a:pt x="366" y="44"/>
                  <a:pt x="366" y="44"/>
                </a:cubicBezTo>
                <a:cubicBezTo>
                  <a:pt x="366" y="44"/>
                  <a:pt x="366" y="44"/>
                  <a:pt x="366" y="44"/>
                </a:cubicBezTo>
                <a:cubicBezTo>
                  <a:pt x="366" y="42"/>
                  <a:pt x="366" y="42"/>
                  <a:pt x="366" y="42"/>
                </a:cubicBezTo>
                <a:cubicBezTo>
                  <a:pt x="368" y="44"/>
                  <a:pt x="371" y="44"/>
                  <a:pt x="374" y="44"/>
                </a:cubicBezTo>
                <a:cubicBezTo>
                  <a:pt x="376" y="44"/>
                  <a:pt x="377" y="44"/>
                  <a:pt x="378" y="44"/>
                </a:cubicBezTo>
                <a:cubicBezTo>
                  <a:pt x="378" y="44"/>
                  <a:pt x="378" y="44"/>
                  <a:pt x="378" y="44"/>
                </a:cubicBezTo>
                <a:cubicBezTo>
                  <a:pt x="378" y="44"/>
                  <a:pt x="378" y="44"/>
                  <a:pt x="378" y="44"/>
                </a:cubicBezTo>
                <a:cubicBezTo>
                  <a:pt x="383" y="42"/>
                  <a:pt x="387" y="37"/>
                  <a:pt x="387" y="32"/>
                </a:cubicBezTo>
                <a:cubicBezTo>
                  <a:pt x="387" y="30"/>
                  <a:pt x="387" y="28"/>
                  <a:pt x="386" y="26"/>
                </a:cubicBezTo>
                <a:cubicBezTo>
                  <a:pt x="386" y="24"/>
                  <a:pt x="385" y="22"/>
                  <a:pt x="383" y="21"/>
                </a:cubicBezTo>
                <a:cubicBezTo>
                  <a:pt x="383" y="19"/>
                  <a:pt x="384" y="17"/>
                  <a:pt x="384" y="15"/>
                </a:cubicBezTo>
                <a:cubicBezTo>
                  <a:pt x="384" y="14"/>
                  <a:pt x="384" y="13"/>
                  <a:pt x="383" y="12"/>
                </a:cubicBezTo>
                <a:cubicBezTo>
                  <a:pt x="383" y="12"/>
                  <a:pt x="383" y="12"/>
                  <a:pt x="383" y="12"/>
                </a:cubicBezTo>
                <a:cubicBezTo>
                  <a:pt x="383" y="12"/>
                  <a:pt x="383" y="12"/>
                  <a:pt x="383" y="12"/>
                </a:cubicBezTo>
                <a:cubicBezTo>
                  <a:pt x="382" y="11"/>
                  <a:pt x="382" y="9"/>
                  <a:pt x="381" y="8"/>
                </a:cubicBezTo>
                <a:cubicBezTo>
                  <a:pt x="380" y="7"/>
                  <a:pt x="378" y="6"/>
                  <a:pt x="377" y="5"/>
                </a:cubicBezTo>
                <a:cubicBezTo>
                  <a:pt x="376" y="5"/>
                  <a:pt x="376" y="4"/>
                  <a:pt x="376" y="4"/>
                </a:cubicBezTo>
                <a:cubicBezTo>
                  <a:pt x="376" y="4"/>
                  <a:pt x="375" y="4"/>
                  <a:pt x="375" y="4"/>
                </a:cubicBezTo>
                <a:cubicBezTo>
                  <a:pt x="374" y="4"/>
                  <a:pt x="374" y="4"/>
                  <a:pt x="374" y="4"/>
                </a:cubicBezTo>
                <a:cubicBezTo>
                  <a:pt x="374" y="4"/>
                  <a:pt x="374" y="4"/>
                  <a:pt x="374" y="4"/>
                </a:cubicBezTo>
                <a:cubicBezTo>
                  <a:pt x="374" y="4"/>
                  <a:pt x="374" y="4"/>
                  <a:pt x="374" y="4"/>
                </a:cubicBezTo>
                <a:cubicBezTo>
                  <a:pt x="374" y="4"/>
                  <a:pt x="374" y="4"/>
                  <a:pt x="374" y="4"/>
                </a:cubicBezTo>
                <a:cubicBezTo>
                  <a:pt x="374" y="4"/>
                  <a:pt x="374" y="4"/>
                  <a:pt x="374" y="4"/>
                </a:cubicBezTo>
                <a:cubicBezTo>
                  <a:pt x="374" y="4"/>
                  <a:pt x="374" y="4"/>
                  <a:pt x="374" y="4"/>
                </a:cubicBezTo>
                <a:cubicBezTo>
                  <a:pt x="373" y="3"/>
                  <a:pt x="373" y="3"/>
                  <a:pt x="373" y="3"/>
                </a:cubicBezTo>
                <a:cubicBezTo>
                  <a:pt x="374" y="3"/>
                  <a:pt x="374" y="3"/>
                  <a:pt x="374" y="3"/>
                </a:cubicBezTo>
                <a:cubicBezTo>
                  <a:pt x="374" y="2"/>
                  <a:pt x="374" y="2"/>
                  <a:pt x="374" y="1"/>
                </a:cubicBezTo>
                <a:cubicBezTo>
                  <a:pt x="374" y="1"/>
                  <a:pt x="374" y="1"/>
                  <a:pt x="374" y="1"/>
                </a:cubicBezTo>
                <a:cubicBezTo>
                  <a:pt x="374" y="1"/>
                  <a:pt x="374" y="1"/>
                  <a:pt x="374" y="1"/>
                </a:cubicBezTo>
                <a:cubicBezTo>
                  <a:pt x="375" y="1"/>
                  <a:pt x="375" y="0"/>
                  <a:pt x="375" y="0"/>
                </a:cubicBezTo>
                <a:cubicBezTo>
                  <a:pt x="373" y="0"/>
                  <a:pt x="373" y="0"/>
                  <a:pt x="373" y="0"/>
                </a:cubicBezTo>
                <a:cubicBezTo>
                  <a:pt x="373" y="0"/>
                  <a:pt x="373" y="0"/>
                  <a:pt x="373" y="1"/>
                </a:cubicBezTo>
                <a:cubicBezTo>
                  <a:pt x="373" y="1"/>
                  <a:pt x="372" y="1"/>
                  <a:pt x="372" y="2"/>
                </a:cubicBezTo>
                <a:cubicBezTo>
                  <a:pt x="372" y="2"/>
                  <a:pt x="371" y="3"/>
                  <a:pt x="371" y="3"/>
                </a:cubicBezTo>
                <a:cubicBezTo>
                  <a:pt x="371" y="4"/>
                  <a:pt x="372" y="4"/>
                  <a:pt x="372" y="5"/>
                </a:cubicBezTo>
                <a:cubicBezTo>
                  <a:pt x="372" y="5"/>
                  <a:pt x="372" y="6"/>
                  <a:pt x="373" y="6"/>
                </a:cubicBezTo>
                <a:cubicBezTo>
                  <a:pt x="373" y="6"/>
                  <a:pt x="373" y="6"/>
                  <a:pt x="374" y="6"/>
                </a:cubicBezTo>
                <a:cubicBezTo>
                  <a:pt x="374" y="6"/>
                  <a:pt x="375" y="6"/>
                  <a:pt x="375" y="6"/>
                </a:cubicBezTo>
                <a:cubicBezTo>
                  <a:pt x="375" y="6"/>
                  <a:pt x="375" y="6"/>
                  <a:pt x="375" y="6"/>
                </a:cubicBezTo>
                <a:cubicBezTo>
                  <a:pt x="375" y="6"/>
                  <a:pt x="375" y="6"/>
                  <a:pt x="375" y="6"/>
                </a:cubicBezTo>
                <a:cubicBezTo>
                  <a:pt x="375" y="6"/>
                  <a:pt x="375" y="6"/>
                  <a:pt x="375" y="6"/>
                </a:cubicBezTo>
                <a:cubicBezTo>
                  <a:pt x="375" y="6"/>
                  <a:pt x="375" y="6"/>
                  <a:pt x="375" y="6"/>
                </a:cubicBezTo>
                <a:cubicBezTo>
                  <a:pt x="376" y="7"/>
                  <a:pt x="376" y="7"/>
                  <a:pt x="376" y="7"/>
                </a:cubicBezTo>
                <a:cubicBezTo>
                  <a:pt x="377" y="7"/>
                  <a:pt x="378" y="8"/>
                  <a:pt x="379" y="9"/>
                </a:cubicBezTo>
                <a:cubicBezTo>
                  <a:pt x="380" y="10"/>
                  <a:pt x="381" y="12"/>
                  <a:pt x="381" y="13"/>
                </a:cubicBezTo>
                <a:cubicBezTo>
                  <a:pt x="382" y="14"/>
                  <a:pt x="382" y="15"/>
                  <a:pt x="382" y="15"/>
                </a:cubicBezTo>
                <a:cubicBezTo>
                  <a:pt x="382" y="17"/>
                  <a:pt x="381" y="19"/>
                  <a:pt x="381" y="21"/>
                </a:cubicBezTo>
                <a:cubicBezTo>
                  <a:pt x="381" y="22"/>
                  <a:pt x="381" y="22"/>
                  <a:pt x="381" y="22"/>
                </a:cubicBezTo>
                <a:cubicBezTo>
                  <a:pt x="381" y="22"/>
                  <a:pt x="381" y="22"/>
                  <a:pt x="381" y="22"/>
                </a:cubicBezTo>
                <a:cubicBezTo>
                  <a:pt x="383" y="23"/>
                  <a:pt x="384" y="24"/>
                  <a:pt x="384" y="26"/>
                </a:cubicBezTo>
                <a:cubicBezTo>
                  <a:pt x="385" y="28"/>
                  <a:pt x="385" y="30"/>
                  <a:pt x="385" y="32"/>
                </a:cubicBezTo>
                <a:cubicBezTo>
                  <a:pt x="385" y="36"/>
                  <a:pt x="382" y="40"/>
                  <a:pt x="377" y="42"/>
                </a:cubicBezTo>
                <a:cubicBezTo>
                  <a:pt x="377" y="42"/>
                  <a:pt x="375" y="42"/>
                  <a:pt x="374" y="42"/>
                </a:cubicBezTo>
                <a:cubicBezTo>
                  <a:pt x="374" y="42"/>
                  <a:pt x="374" y="42"/>
                  <a:pt x="374" y="42"/>
                </a:cubicBezTo>
                <a:cubicBezTo>
                  <a:pt x="371" y="42"/>
                  <a:pt x="369" y="42"/>
                  <a:pt x="367" y="40"/>
                </a:cubicBezTo>
                <a:cubicBezTo>
                  <a:pt x="367" y="39"/>
                  <a:pt x="368" y="36"/>
                  <a:pt x="368" y="34"/>
                </a:cubicBezTo>
                <a:cubicBezTo>
                  <a:pt x="368" y="33"/>
                  <a:pt x="367" y="32"/>
                  <a:pt x="367" y="31"/>
                </a:cubicBezTo>
                <a:cubicBezTo>
                  <a:pt x="368" y="30"/>
                  <a:pt x="368" y="29"/>
                  <a:pt x="369" y="28"/>
                </a:cubicBezTo>
                <a:cubicBezTo>
                  <a:pt x="370" y="27"/>
                  <a:pt x="371" y="25"/>
                  <a:pt x="371" y="24"/>
                </a:cubicBezTo>
                <a:cubicBezTo>
                  <a:pt x="371" y="23"/>
                  <a:pt x="371" y="22"/>
                  <a:pt x="371" y="22"/>
                </a:cubicBezTo>
                <a:cubicBezTo>
                  <a:pt x="370" y="18"/>
                  <a:pt x="368" y="16"/>
                  <a:pt x="366" y="15"/>
                </a:cubicBezTo>
                <a:cubicBezTo>
                  <a:pt x="365" y="14"/>
                  <a:pt x="365" y="14"/>
                  <a:pt x="365" y="14"/>
                </a:cubicBezTo>
                <a:cubicBezTo>
                  <a:pt x="365" y="14"/>
                  <a:pt x="365" y="14"/>
                  <a:pt x="365" y="14"/>
                </a:cubicBezTo>
                <a:cubicBezTo>
                  <a:pt x="365" y="13"/>
                  <a:pt x="365" y="13"/>
                  <a:pt x="365" y="13"/>
                </a:cubicBezTo>
                <a:cubicBezTo>
                  <a:pt x="364" y="13"/>
                  <a:pt x="364" y="13"/>
                  <a:pt x="364" y="13"/>
                </a:cubicBezTo>
                <a:cubicBezTo>
                  <a:pt x="363" y="12"/>
                  <a:pt x="363" y="12"/>
                  <a:pt x="363" y="12"/>
                </a:cubicBezTo>
                <a:cubicBezTo>
                  <a:pt x="363" y="13"/>
                  <a:pt x="363" y="13"/>
                  <a:pt x="363" y="13"/>
                </a:cubicBezTo>
                <a:cubicBezTo>
                  <a:pt x="362" y="12"/>
                  <a:pt x="360" y="12"/>
                  <a:pt x="359" y="12"/>
                </a:cubicBezTo>
                <a:cubicBezTo>
                  <a:pt x="359" y="12"/>
                  <a:pt x="359" y="12"/>
                  <a:pt x="359" y="12"/>
                </a:cubicBezTo>
                <a:cubicBezTo>
                  <a:pt x="359" y="12"/>
                  <a:pt x="359" y="12"/>
                  <a:pt x="359" y="12"/>
                </a:cubicBezTo>
                <a:cubicBezTo>
                  <a:pt x="357" y="11"/>
                  <a:pt x="357" y="11"/>
                  <a:pt x="357" y="11"/>
                </a:cubicBezTo>
                <a:cubicBezTo>
                  <a:pt x="357" y="12"/>
                  <a:pt x="357" y="12"/>
                  <a:pt x="357" y="12"/>
                </a:cubicBezTo>
                <a:cubicBezTo>
                  <a:pt x="349" y="12"/>
                  <a:pt x="343" y="18"/>
                  <a:pt x="337" y="21"/>
                </a:cubicBezTo>
                <a:cubicBezTo>
                  <a:pt x="336" y="21"/>
                  <a:pt x="336" y="21"/>
                  <a:pt x="336" y="21"/>
                </a:cubicBezTo>
                <a:cubicBezTo>
                  <a:pt x="335" y="21"/>
                  <a:pt x="334" y="21"/>
                  <a:pt x="334" y="21"/>
                </a:cubicBezTo>
                <a:cubicBezTo>
                  <a:pt x="333" y="20"/>
                  <a:pt x="332" y="19"/>
                  <a:pt x="332" y="19"/>
                </a:cubicBezTo>
                <a:cubicBezTo>
                  <a:pt x="332" y="19"/>
                  <a:pt x="332" y="19"/>
                  <a:pt x="332" y="19"/>
                </a:cubicBezTo>
                <a:cubicBezTo>
                  <a:pt x="332" y="18"/>
                  <a:pt x="332" y="18"/>
                  <a:pt x="332" y="18"/>
                </a:cubicBezTo>
                <a:cubicBezTo>
                  <a:pt x="330" y="17"/>
                  <a:pt x="330" y="17"/>
                  <a:pt x="330" y="17"/>
                </a:cubicBezTo>
                <a:cubicBezTo>
                  <a:pt x="330" y="17"/>
                  <a:pt x="330" y="16"/>
                  <a:pt x="330" y="16"/>
                </a:cubicBezTo>
                <a:cubicBezTo>
                  <a:pt x="330" y="15"/>
                  <a:pt x="330" y="15"/>
                  <a:pt x="331" y="14"/>
                </a:cubicBezTo>
                <a:cubicBezTo>
                  <a:pt x="332" y="12"/>
                  <a:pt x="332" y="12"/>
                  <a:pt x="332" y="12"/>
                </a:cubicBezTo>
                <a:cubicBezTo>
                  <a:pt x="332" y="11"/>
                  <a:pt x="332" y="11"/>
                  <a:pt x="332" y="11"/>
                </a:cubicBezTo>
                <a:cubicBezTo>
                  <a:pt x="332" y="11"/>
                  <a:pt x="332" y="11"/>
                  <a:pt x="332" y="11"/>
                </a:cubicBezTo>
                <a:cubicBezTo>
                  <a:pt x="333" y="9"/>
                  <a:pt x="334" y="7"/>
                  <a:pt x="336" y="6"/>
                </a:cubicBezTo>
                <a:cubicBezTo>
                  <a:pt x="336" y="6"/>
                  <a:pt x="336" y="6"/>
                  <a:pt x="336" y="6"/>
                </a:cubicBezTo>
                <a:cubicBezTo>
                  <a:pt x="336" y="5"/>
                  <a:pt x="336" y="5"/>
                  <a:pt x="336" y="5"/>
                </a:cubicBezTo>
                <a:cubicBezTo>
                  <a:pt x="336" y="5"/>
                  <a:pt x="336" y="5"/>
                  <a:pt x="336" y="5"/>
                </a:cubicBezTo>
                <a:cubicBezTo>
                  <a:pt x="336" y="4"/>
                  <a:pt x="336" y="3"/>
                  <a:pt x="335" y="3"/>
                </a:cubicBezTo>
                <a:cubicBezTo>
                  <a:pt x="335" y="2"/>
                  <a:pt x="334" y="2"/>
                  <a:pt x="334" y="1"/>
                </a:cubicBezTo>
                <a:cubicBezTo>
                  <a:pt x="333" y="1"/>
                  <a:pt x="333" y="0"/>
                  <a:pt x="333" y="0"/>
                </a:cubicBezTo>
                <a:cubicBezTo>
                  <a:pt x="333" y="0"/>
                  <a:pt x="333" y="0"/>
                  <a:pt x="333" y="0"/>
                </a:cubicBezTo>
                <a:cubicBezTo>
                  <a:pt x="318" y="0"/>
                  <a:pt x="318" y="0"/>
                  <a:pt x="318" y="0"/>
                </a:cubicBezTo>
                <a:cubicBezTo>
                  <a:pt x="315" y="0"/>
                  <a:pt x="312" y="1"/>
                  <a:pt x="310" y="2"/>
                </a:cubicBezTo>
                <a:cubicBezTo>
                  <a:pt x="310" y="2"/>
                  <a:pt x="310" y="2"/>
                  <a:pt x="310" y="2"/>
                </a:cubicBezTo>
                <a:cubicBezTo>
                  <a:pt x="308" y="2"/>
                  <a:pt x="308" y="2"/>
                  <a:pt x="308" y="2"/>
                </a:cubicBezTo>
                <a:cubicBezTo>
                  <a:pt x="308" y="2"/>
                  <a:pt x="308" y="2"/>
                  <a:pt x="308" y="2"/>
                </a:cubicBezTo>
                <a:cubicBezTo>
                  <a:pt x="308" y="2"/>
                  <a:pt x="308" y="2"/>
                  <a:pt x="308" y="2"/>
                </a:cubicBezTo>
                <a:cubicBezTo>
                  <a:pt x="305" y="3"/>
                  <a:pt x="303" y="3"/>
                  <a:pt x="300" y="4"/>
                </a:cubicBezTo>
                <a:cubicBezTo>
                  <a:pt x="300" y="4"/>
                  <a:pt x="300" y="4"/>
                  <a:pt x="300" y="4"/>
                </a:cubicBezTo>
                <a:cubicBezTo>
                  <a:pt x="300" y="4"/>
                  <a:pt x="300" y="4"/>
                  <a:pt x="300" y="4"/>
                </a:cubicBezTo>
                <a:cubicBezTo>
                  <a:pt x="296" y="6"/>
                  <a:pt x="292" y="7"/>
                  <a:pt x="289" y="9"/>
                </a:cubicBezTo>
                <a:cubicBezTo>
                  <a:pt x="289" y="9"/>
                  <a:pt x="289" y="9"/>
                  <a:pt x="289" y="9"/>
                </a:cubicBezTo>
                <a:cubicBezTo>
                  <a:pt x="287" y="10"/>
                  <a:pt x="287" y="10"/>
                  <a:pt x="287" y="10"/>
                </a:cubicBezTo>
                <a:cubicBezTo>
                  <a:pt x="287" y="10"/>
                  <a:pt x="287" y="10"/>
                  <a:pt x="287" y="10"/>
                </a:cubicBezTo>
                <a:cubicBezTo>
                  <a:pt x="287" y="10"/>
                  <a:pt x="287" y="10"/>
                  <a:pt x="287" y="10"/>
                </a:cubicBezTo>
                <a:cubicBezTo>
                  <a:pt x="284" y="12"/>
                  <a:pt x="281" y="13"/>
                  <a:pt x="278" y="15"/>
                </a:cubicBezTo>
                <a:cubicBezTo>
                  <a:pt x="278" y="15"/>
                  <a:pt x="278" y="15"/>
                  <a:pt x="278" y="15"/>
                </a:cubicBezTo>
                <a:cubicBezTo>
                  <a:pt x="277" y="16"/>
                  <a:pt x="277" y="16"/>
                  <a:pt x="277" y="16"/>
                </a:cubicBezTo>
                <a:cubicBezTo>
                  <a:pt x="277" y="16"/>
                  <a:pt x="277" y="16"/>
                  <a:pt x="277" y="16"/>
                </a:cubicBezTo>
                <a:cubicBezTo>
                  <a:pt x="276" y="16"/>
                  <a:pt x="276" y="16"/>
                  <a:pt x="276" y="16"/>
                </a:cubicBezTo>
                <a:cubicBezTo>
                  <a:pt x="276" y="16"/>
                  <a:pt x="276" y="16"/>
                  <a:pt x="276" y="16"/>
                </a:cubicBezTo>
                <a:cubicBezTo>
                  <a:pt x="275" y="17"/>
                  <a:pt x="275" y="18"/>
                  <a:pt x="274" y="18"/>
                </a:cubicBezTo>
                <a:cubicBezTo>
                  <a:pt x="267" y="7"/>
                  <a:pt x="267" y="7"/>
                  <a:pt x="267" y="7"/>
                </a:cubicBezTo>
                <a:cubicBezTo>
                  <a:pt x="269" y="4"/>
                  <a:pt x="272" y="2"/>
                  <a:pt x="276" y="0"/>
                </a:cubicBezTo>
                <a:cubicBezTo>
                  <a:pt x="272" y="0"/>
                  <a:pt x="272" y="0"/>
                  <a:pt x="272" y="0"/>
                </a:cubicBezTo>
                <a:cubicBezTo>
                  <a:pt x="270" y="2"/>
                  <a:pt x="267" y="4"/>
                  <a:pt x="265" y="7"/>
                </a:cubicBezTo>
                <a:cubicBezTo>
                  <a:pt x="265" y="7"/>
                  <a:pt x="265" y="7"/>
                  <a:pt x="265" y="7"/>
                </a:cubicBezTo>
                <a:cubicBezTo>
                  <a:pt x="273" y="20"/>
                  <a:pt x="273" y="20"/>
                  <a:pt x="273" y="20"/>
                </a:cubicBezTo>
                <a:cubicBezTo>
                  <a:pt x="274" y="20"/>
                  <a:pt x="274" y="20"/>
                  <a:pt x="274" y="20"/>
                </a:cubicBezTo>
                <a:cubicBezTo>
                  <a:pt x="274" y="20"/>
                  <a:pt x="274" y="20"/>
                  <a:pt x="274" y="20"/>
                </a:cubicBezTo>
                <a:cubicBezTo>
                  <a:pt x="275" y="20"/>
                  <a:pt x="275" y="20"/>
                  <a:pt x="275" y="20"/>
                </a:cubicBezTo>
                <a:cubicBezTo>
                  <a:pt x="275" y="20"/>
                  <a:pt x="276" y="19"/>
                  <a:pt x="276" y="19"/>
                </a:cubicBezTo>
                <a:cubicBezTo>
                  <a:pt x="276" y="20"/>
                  <a:pt x="276" y="20"/>
                  <a:pt x="276" y="20"/>
                </a:cubicBezTo>
                <a:cubicBezTo>
                  <a:pt x="276" y="21"/>
                  <a:pt x="275" y="21"/>
                  <a:pt x="275" y="22"/>
                </a:cubicBezTo>
                <a:cubicBezTo>
                  <a:pt x="274" y="23"/>
                  <a:pt x="274" y="23"/>
                  <a:pt x="274" y="23"/>
                </a:cubicBezTo>
                <a:cubicBezTo>
                  <a:pt x="276" y="27"/>
                  <a:pt x="276" y="27"/>
                  <a:pt x="276" y="27"/>
                </a:cubicBezTo>
                <a:cubicBezTo>
                  <a:pt x="276" y="31"/>
                  <a:pt x="276" y="31"/>
                  <a:pt x="276" y="31"/>
                </a:cubicBezTo>
                <a:cubicBezTo>
                  <a:pt x="276" y="30"/>
                  <a:pt x="276" y="29"/>
                  <a:pt x="275" y="28"/>
                </a:cubicBezTo>
                <a:cubicBezTo>
                  <a:pt x="275" y="28"/>
                  <a:pt x="275" y="28"/>
                  <a:pt x="275" y="28"/>
                </a:cubicBezTo>
                <a:cubicBezTo>
                  <a:pt x="275" y="28"/>
                  <a:pt x="275" y="28"/>
                  <a:pt x="275" y="28"/>
                </a:cubicBezTo>
                <a:cubicBezTo>
                  <a:pt x="271" y="21"/>
                  <a:pt x="268" y="15"/>
                  <a:pt x="264" y="9"/>
                </a:cubicBezTo>
                <a:cubicBezTo>
                  <a:pt x="264" y="5"/>
                  <a:pt x="264" y="5"/>
                  <a:pt x="264" y="5"/>
                </a:cubicBezTo>
                <a:cubicBezTo>
                  <a:pt x="264" y="5"/>
                  <a:pt x="264" y="5"/>
                  <a:pt x="264" y="5"/>
                </a:cubicBezTo>
                <a:cubicBezTo>
                  <a:pt x="265" y="5"/>
                  <a:pt x="265" y="5"/>
                  <a:pt x="265" y="5"/>
                </a:cubicBezTo>
                <a:cubicBezTo>
                  <a:pt x="267" y="3"/>
                  <a:pt x="269" y="1"/>
                  <a:pt x="270" y="0"/>
                </a:cubicBezTo>
                <a:cubicBezTo>
                  <a:pt x="267" y="0"/>
                  <a:pt x="267" y="0"/>
                  <a:pt x="267" y="0"/>
                </a:cubicBezTo>
                <a:cubicBezTo>
                  <a:pt x="266" y="1"/>
                  <a:pt x="265" y="2"/>
                  <a:pt x="264" y="3"/>
                </a:cubicBezTo>
                <a:cubicBezTo>
                  <a:pt x="264" y="3"/>
                  <a:pt x="263" y="3"/>
                  <a:pt x="263" y="3"/>
                </a:cubicBezTo>
                <a:cubicBezTo>
                  <a:pt x="263" y="2"/>
                  <a:pt x="262" y="2"/>
                  <a:pt x="262" y="2"/>
                </a:cubicBezTo>
                <a:cubicBezTo>
                  <a:pt x="263" y="0"/>
                  <a:pt x="263" y="0"/>
                  <a:pt x="263" y="0"/>
                </a:cubicBezTo>
                <a:cubicBezTo>
                  <a:pt x="264" y="0"/>
                  <a:pt x="264" y="0"/>
                  <a:pt x="264" y="0"/>
                </a:cubicBezTo>
                <a:cubicBezTo>
                  <a:pt x="264" y="0"/>
                  <a:pt x="264" y="0"/>
                  <a:pt x="264" y="0"/>
                </a:cubicBezTo>
                <a:cubicBezTo>
                  <a:pt x="261" y="0"/>
                  <a:pt x="261" y="0"/>
                  <a:pt x="261" y="0"/>
                </a:cubicBezTo>
                <a:cubicBezTo>
                  <a:pt x="261" y="0"/>
                  <a:pt x="260" y="0"/>
                  <a:pt x="260" y="1"/>
                </a:cubicBezTo>
                <a:cubicBezTo>
                  <a:pt x="259" y="1"/>
                  <a:pt x="259" y="1"/>
                  <a:pt x="259" y="1"/>
                </a:cubicBezTo>
                <a:cubicBezTo>
                  <a:pt x="260" y="2"/>
                  <a:pt x="260" y="2"/>
                  <a:pt x="260" y="2"/>
                </a:cubicBezTo>
                <a:cubicBezTo>
                  <a:pt x="260" y="3"/>
                  <a:pt x="261" y="3"/>
                  <a:pt x="262" y="4"/>
                </a:cubicBezTo>
                <a:cubicBezTo>
                  <a:pt x="262" y="7"/>
                  <a:pt x="262" y="7"/>
                  <a:pt x="262" y="7"/>
                </a:cubicBezTo>
                <a:cubicBezTo>
                  <a:pt x="260" y="4"/>
                  <a:pt x="259" y="2"/>
                  <a:pt x="257" y="0"/>
                </a:cubicBezTo>
                <a:cubicBezTo>
                  <a:pt x="254" y="0"/>
                  <a:pt x="254" y="0"/>
                  <a:pt x="254" y="0"/>
                </a:cubicBezTo>
                <a:cubicBezTo>
                  <a:pt x="257" y="3"/>
                  <a:pt x="259" y="7"/>
                  <a:pt x="262" y="10"/>
                </a:cubicBezTo>
                <a:cubicBezTo>
                  <a:pt x="262" y="10"/>
                  <a:pt x="262" y="10"/>
                  <a:pt x="262" y="10"/>
                </a:cubicBezTo>
                <a:cubicBezTo>
                  <a:pt x="266" y="16"/>
                  <a:pt x="270" y="22"/>
                  <a:pt x="273" y="29"/>
                </a:cubicBezTo>
                <a:cubicBezTo>
                  <a:pt x="273" y="29"/>
                  <a:pt x="273" y="29"/>
                  <a:pt x="273" y="29"/>
                </a:cubicBezTo>
                <a:cubicBezTo>
                  <a:pt x="275" y="31"/>
                  <a:pt x="276" y="34"/>
                  <a:pt x="276" y="37"/>
                </a:cubicBezTo>
                <a:cubicBezTo>
                  <a:pt x="277" y="37"/>
                  <a:pt x="277" y="37"/>
                  <a:pt x="277" y="37"/>
                </a:cubicBezTo>
                <a:cubicBezTo>
                  <a:pt x="277" y="39"/>
                  <a:pt x="278" y="42"/>
                  <a:pt x="278" y="45"/>
                </a:cubicBezTo>
                <a:cubicBezTo>
                  <a:pt x="278" y="45"/>
                  <a:pt x="278" y="45"/>
                  <a:pt x="278" y="45"/>
                </a:cubicBezTo>
                <a:cubicBezTo>
                  <a:pt x="277" y="45"/>
                  <a:pt x="277" y="45"/>
                  <a:pt x="277" y="45"/>
                </a:cubicBezTo>
                <a:cubicBezTo>
                  <a:pt x="276" y="45"/>
                  <a:pt x="276" y="45"/>
                  <a:pt x="276" y="45"/>
                </a:cubicBezTo>
                <a:cubicBezTo>
                  <a:pt x="262" y="45"/>
                  <a:pt x="262" y="45"/>
                  <a:pt x="262" y="45"/>
                </a:cubicBezTo>
                <a:cubicBezTo>
                  <a:pt x="259" y="45"/>
                  <a:pt x="259" y="45"/>
                  <a:pt x="259" y="45"/>
                </a:cubicBezTo>
                <a:cubicBezTo>
                  <a:pt x="257" y="40"/>
                  <a:pt x="255" y="35"/>
                  <a:pt x="253" y="30"/>
                </a:cubicBezTo>
                <a:cubicBezTo>
                  <a:pt x="253" y="30"/>
                  <a:pt x="253" y="30"/>
                  <a:pt x="253" y="30"/>
                </a:cubicBezTo>
                <a:cubicBezTo>
                  <a:pt x="253" y="29"/>
                  <a:pt x="253" y="29"/>
                  <a:pt x="253" y="29"/>
                </a:cubicBezTo>
                <a:cubicBezTo>
                  <a:pt x="251" y="24"/>
                  <a:pt x="251" y="24"/>
                  <a:pt x="251" y="24"/>
                </a:cubicBezTo>
                <a:cubicBezTo>
                  <a:pt x="251" y="26"/>
                  <a:pt x="251" y="26"/>
                  <a:pt x="251" y="26"/>
                </a:cubicBezTo>
                <a:cubicBezTo>
                  <a:pt x="251" y="24"/>
                  <a:pt x="250" y="23"/>
                  <a:pt x="249" y="22"/>
                </a:cubicBezTo>
                <a:cubicBezTo>
                  <a:pt x="246" y="18"/>
                  <a:pt x="244" y="15"/>
                  <a:pt x="242" y="11"/>
                </a:cubicBezTo>
                <a:cubicBezTo>
                  <a:pt x="242" y="11"/>
                  <a:pt x="242" y="11"/>
                  <a:pt x="242" y="11"/>
                </a:cubicBezTo>
                <a:cubicBezTo>
                  <a:pt x="242" y="11"/>
                  <a:pt x="242" y="11"/>
                  <a:pt x="242" y="11"/>
                </a:cubicBezTo>
                <a:cubicBezTo>
                  <a:pt x="240" y="9"/>
                  <a:pt x="238" y="7"/>
                  <a:pt x="236" y="5"/>
                </a:cubicBezTo>
                <a:cubicBezTo>
                  <a:pt x="236" y="5"/>
                  <a:pt x="236" y="5"/>
                  <a:pt x="236" y="5"/>
                </a:cubicBezTo>
                <a:cubicBezTo>
                  <a:pt x="235" y="5"/>
                  <a:pt x="235" y="5"/>
                  <a:pt x="235" y="5"/>
                </a:cubicBezTo>
                <a:cubicBezTo>
                  <a:pt x="234" y="3"/>
                  <a:pt x="234" y="3"/>
                  <a:pt x="234" y="3"/>
                </a:cubicBezTo>
                <a:cubicBezTo>
                  <a:pt x="234" y="3"/>
                  <a:pt x="234" y="3"/>
                  <a:pt x="234" y="3"/>
                </a:cubicBezTo>
                <a:cubicBezTo>
                  <a:pt x="232" y="2"/>
                  <a:pt x="231" y="1"/>
                  <a:pt x="229" y="0"/>
                </a:cubicBezTo>
                <a:cubicBezTo>
                  <a:pt x="226" y="0"/>
                  <a:pt x="226" y="0"/>
                  <a:pt x="226" y="0"/>
                </a:cubicBezTo>
                <a:cubicBezTo>
                  <a:pt x="229" y="2"/>
                  <a:pt x="231" y="4"/>
                  <a:pt x="234" y="6"/>
                </a:cubicBezTo>
                <a:cubicBezTo>
                  <a:pt x="234" y="7"/>
                  <a:pt x="234" y="7"/>
                  <a:pt x="234" y="7"/>
                </a:cubicBezTo>
                <a:cubicBezTo>
                  <a:pt x="231" y="5"/>
                  <a:pt x="228" y="2"/>
                  <a:pt x="225" y="0"/>
                </a:cubicBezTo>
                <a:cubicBezTo>
                  <a:pt x="221" y="0"/>
                  <a:pt x="221" y="0"/>
                  <a:pt x="221" y="0"/>
                </a:cubicBezTo>
                <a:cubicBezTo>
                  <a:pt x="226" y="3"/>
                  <a:pt x="230" y="6"/>
                  <a:pt x="234" y="10"/>
                </a:cubicBezTo>
                <a:cubicBezTo>
                  <a:pt x="234" y="10"/>
                  <a:pt x="234" y="10"/>
                  <a:pt x="234" y="10"/>
                </a:cubicBezTo>
                <a:cubicBezTo>
                  <a:pt x="234" y="10"/>
                  <a:pt x="234" y="10"/>
                  <a:pt x="234" y="10"/>
                </a:cubicBezTo>
                <a:cubicBezTo>
                  <a:pt x="234" y="11"/>
                  <a:pt x="234" y="11"/>
                  <a:pt x="234" y="11"/>
                </a:cubicBezTo>
                <a:cubicBezTo>
                  <a:pt x="235" y="12"/>
                  <a:pt x="236" y="13"/>
                  <a:pt x="236" y="13"/>
                </a:cubicBezTo>
                <a:cubicBezTo>
                  <a:pt x="243" y="22"/>
                  <a:pt x="248" y="31"/>
                  <a:pt x="251" y="41"/>
                </a:cubicBezTo>
                <a:cubicBezTo>
                  <a:pt x="252" y="42"/>
                  <a:pt x="252" y="43"/>
                  <a:pt x="252" y="44"/>
                </a:cubicBezTo>
                <a:cubicBezTo>
                  <a:pt x="252" y="45"/>
                  <a:pt x="252" y="45"/>
                  <a:pt x="252" y="45"/>
                </a:cubicBezTo>
                <a:cubicBezTo>
                  <a:pt x="252" y="45"/>
                  <a:pt x="252" y="45"/>
                  <a:pt x="252" y="45"/>
                </a:cubicBezTo>
                <a:cubicBezTo>
                  <a:pt x="251" y="45"/>
                  <a:pt x="250" y="45"/>
                  <a:pt x="249" y="45"/>
                </a:cubicBezTo>
                <a:cubicBezTo>
                  <a:pt x="249" y="45"/>
                  <a:pt x="249" y="45"/>
                  <a:pt x="249" y="45"/>
                </a:cubicBezTo>
                <a:cubicBezTo>
                  <a:pt x="249" y="45"/>
                  <a:pt x="249" y="45"/>
                  <a:pt x="249" y="45"/>
                </a:cubicBezTo>
                <a:cubicBezTo>
                  <a:pt x="248" y="45"/>
                  <a:pt x="246" y="45"/>
                  <a:pt x="245" y="45"/>
                </a:cubicBezTo>
                <a:cubicBezTo>
                  <a:pt x="245" y="45"/>
                  <a:pt x="245" y="44"/>
                  <a:pt x="245" y="44"/>
                </a:cubicBezTo>
                <a:cubicBezTo>
                  <a:pt x="245" y="43"/>
                  <a:pt x="245" y="42"/>
                  <a:pt x="244" y="41"/>
                </a:cubicBezTo>
                <a:cubicBezTo>
                  <a:pt x="243" y="34"/>
                  <a:pt x="239" y="28"/>
                  <a:pt x="236" y="22"/>
                </a:cubicBezTo>
                <a:cubicBezTo>
                  <a:pt x="236" y="22"/>
                  <a:pt x="236" y="22"/>
                  <a:pt x="236" y="22"/>
                </a:cubicBezTo>
                <a:cubicBezTo>
                  <a:pt x="236" y="22"/>
                  <a:pt x="236" y="22"/>
                  <a:pt x="236" y="22"/>
                </a:cubicBezTo>
                <a:cubicBezTo>
                  <a:pt x="234" y="19"/>
                  <a:pt x="234" y="19"/>
                  <a:pt x="234" y="19"/>
                </a:cubicBezTo>
                <a:cubicBezTo>
                  <a:pt x="234" y="20"/>
                  <a:pt x="234" y="20"/>
                  <a:pt x="234" y="20"/>
                </a:cubicBezTo>
                <a:cubicBezTo>
                  <a:pt x="228" y="12"/>
                  <a:pt x="220" y="5"/>
                  <a:pt x="211" y="0"/>
                </a:cubicBezTo>
                <a:cubicBezTo>
                  <a:pt x="207" y="0"/>
                  <a:pt x="207" y="0"/>
                  <a:pt x="207" y="0"/>
                </a:cubicBezTo>
                <a:cubicBezTo>
                  <a:pt x="218" y="6"/>
                  <a:pt x="227" y="14"/>
                  <a:pt x="234" y="23"/>
                </a:cubicBezTo>
                <a:cubicBezTo>
                  <a:pt x="234" y="26"/>
                  <a:pt x="234" y="26"/>
                  <a:pt x="234" y="26"/>
                </a:cubicBezTo>
                <a:cubicBezTo>
                  <a:pt x="227" y="15"/>
                  <a:pt x="217" y="5"/>
                  <a:pt x="205" y="0"/>
                </a:cubicBezTo>
                <a:cubicBezTo>
                  <a:pt x="200" y="0"/>
                  <a:pt x="200" y="0"/>
                  <a:pt x="200" y="0"/>
                </a:cubicBezTo>
                <a:cubicBezTo>
                  <a:pt x="201" y="0"/>
                  <a:pt x="202" y="1"/>
                  <a:pt x="203" y="1"/>
                </a:cubicBezTo>
                <a:cubicBezTo>
                  <a:pt x="216" y="7"/>
                  <a:pt x="227" y="18"/>
                  <a:pt x="234" y="30"/>
                </a:cubicBezTo>
                <a:cubicBezTo>
                  <a:pt x="236" y="34"/>
                  <a:pt x="238" y="38"/>
                  <a:pt x="239" y="42"/>
                </a:cubicBezTo>
                <a:cubicBezTo>
                  <a:pt x="239" y="43"/>
                  <a:pt x="239" y="44"/>
                  <a:pt x="239" y="44"/>
                </a:cubicBezTo>
                <a:cubicBezTo>
                  <a:pt x="239" y="45"/>
                  <a:pt x="239" y="45"/>
                  <a:pt x="238" y="45"/>
                </a:cubicBezTo>
                <a:cubicBezTo>
                  <a:pt x="238" y="45"/>
                  <a:pt x="238" y="46"/>
                  <a:pt x="238" y="46"/>
                </a:cubicBezTo>
                <a:cubicBezTo>
                  <a:pt x="237" y="46"/>
                  <a:pt x="237" y="46"/>
                  <a:pt x="237" y="46"/>
                </a:cubicBezTo>
                <a:cubicBezTo>
                  <a:pt x="237" y="45"/>
                  <a:pt x="236" y="45"/>
                  <a:pt x="236" y="45"/>
                </a:cubicBezTo>
                <a:cubicBezTo>
                  <a:pt x="236" y="45"/>
                  <a:pt x="236" y="45"/>
                  <a:pt x="236" y="45"/>
                </a:cubicBezTo>
                <a:cubicBezTo>
                  <a:pt x="235" y="45"/>
                  <a:pt x="235" y="45"/>
                  <a:pt x="235" y="45"/>
                </a:cubicBezTo>
                <a:cubicBezTo>
                  <a:pt x="234" y="45"/>
                  <a:pt x="234" y="45"/>
                  <a:pt x="234" y="45"/>
                </a:cubicBezTo>
                <a:cubicBezTo>
                  <a:pt x="233" y="45"/>
                  <a:pt x="233" y="45"/>
                  <a:pt x="232" y="45"/>
                </a:cubicBezTo>
                <a:cubicBezTo>
                  <a:pt x="232" y="45"/>
                  <a:pt x="232" y="45"/>
                  <a:pt x="232" y="45"/>
                </a:cubicBezTo>
                <a:cubicBezTo>
                  <a:pt x="232" y="44"/>
                  <a:pt x="232" y="44"/>
                  <a:pt x="232" y="44"/>
                </a:cubicBezTo>
                <a:cubicBezTo>
                  <a:pt x="232" y="44"/>
                  <a:pt x="232" y="44"/>
                  <a:pt x="232" y="44"/>
                </a:cubicBezTo>
                <a:cubicBezTo>
                  <a:pt x="232" y="43"/>
                  <a:pt x="232" y="43"/>
                  <a:pt x="232" y="43"/>
                </a:cubicBezTo>
                <a:cubicBezTo>
                  <a:pt x="232" y="43"/>
                  <a:pt x="232" y="43"/>
                  <a:pt x="232" y="43"/>
                </a:cubicBezTo>
                <a:cubicBezTo>
                  <a:pt x="225" y="25"/>
                  <a:pt x="208" y="6"/>
                  <a:pt x="188" y="2"/>
                </a:cubicBezTo>
                <a:cubicBezTo>
                  <a:pt x="185" y="1"/>
                  <a:pt x="183" y="0"/>
                  <a:pt x="181" y="0"/>
                </a:cubicBezTo>
                <a:cubicBezTo>
                  <a:pt x="166" y="0"/>
                  <a:pt x="166" y="0"/>
                  <a:pt x="166" y="0"/>
                </a:cubicBezTo>
                <a:cubicBezTo>
                  <a:pt x="170" y="1"/>
                  <a:pt x="174" y="1"/>
                  <a:pt x="178" y="1"/>
                </a:cubicBezTo>
                <a:cubicBezTo>
                  <a:pt x="178" y="3"/>
                  <a:pt x="178" y="3"/>
                  <a:pt x="178" y="3"/>
                </a:cubicBezTo>
                <a:cubicBezTo>
                  <a:pt x="173" y="2"/>
                  <a:pt x="167" y="1"/>
                  <a:pt x="162" y="1"/>
                </a:cubicBezTo>
                <a:cubicBezTo>
                  <a:pt x="160" y="1"/>
                  <a:pt x="158" y="1"/>
                  <a:pt x="156" y="1"/>
                </a:cubicBezTo>
                <a:cubicBezTo>
                  <a:pt x="156" y="0"/>
                  <a:pt x="156" y="0"/>
                  <a:pt x="156" y="0"/>
                </a:cubicBezTo>
                <a:cubicBezTo>
                  <a:pt x="156" y="0"/>
                  <a:pt x="157" y="0"/>
                  <a:pt x="157" y="0"/>
                </a:cubicBezTo>
                <a:cubicBezTo>
                  <a:pt x="143" y="0"/>
                  <a:pt x="143" y="0"/>
                  <a:pt x="143" y="0"/>
                </a:cubicBezTo>
                <a:cubicBezTo>
                  <a:pt x="140" y="1"/>
                  <a:pt x="137" y="2"/>
                  <a:pt x="134" y="3"/>
                </a:cubicBezTo>
                <a:cubicBezTo>
                  <a:pt x="134" y="3"/>
                  <a:pt x="133" y="3"/>
                  <a:pt x="133" y="3"/>
                </a:cubicBezTo>
                <a:cubicBezTo>
                  <a:pt x="132" y="3"/>
                  <a:pt x="132" y="3"/>
                  <a:pt x="132" y="3"/>
                </a:cubicBezTo>
                <a:cubicBezTo>
                  <a:pt x="132" y="3"/>
                  <a:pt x="132" y="3"/>
                  <a:pt x="132" y="3"/>
                </a:cubicBezTo>
                <a:cubicBezTo>
                  <a:pt x="130" y="4"/>
                  <a:pt x="127" y="5"/>
                  <a:pt x="125" y="5"/>
                </a:cubicBezTo>
                <a:cubicBezTo>
                  <a:pt x="124" y="5"/>
                  <a:pt x="123" y="5"/>
                  <a:pt x="122" y="5"/>
                </a:cubicBezTo>
                <a:cubicBezTo>
                  <a:pt x="120" y="5"/>
                  <a:pt x="117" y="6"/>
                  <a:pt x="115" y="7"/>
                </a:cubicBezTo>
                <a:cubicBezTo>
                  <a:pt x="112" y="9"/>
                  <a:pt x="110" y="10"/>
                  <a:pt x="109" y="12"/>
                </a:cubicBezTo>
                <a:cubicBezTo>
                  <a:pt x="109" y="12"/>
                  <a:pt x="109" y="12"/>
                  <a:pt x="109" y="12"/>
                </a:cubicBezTo>
                <a:cubicBezTo>
                  <a:pt x="109" y="12"/>
                  <a:pt x="109" y="12"/>
                  <a:pt x="109" y="12"/>
                </a:cubicBezTo>
                <a:cubicBezTo>
                  <a:pt x="108" y="13"/>
                  <a:pt x="108" y="14"/>
                  <a:pt x="108" y="15"/>
                </a:cubicBezTo>
                <a:cubicBezTo>
                  <a:pt x="108" y="16"/>
                  <a:pt x="108" y="18"/>
                  <a:pt x="109" y="19"/>
                </a:cubicBezTo>
                <a:cubicBezTo>
                  <a:pt x="109" y="19"/>
                  <a:pt x="109" y="19"/>
                  <a:pt x="109" y="19"/>
                </a:cubicBezTo>
                <a:cubicBezTo>
                  <a:pt x="109" y="19"/>
                  <a:pt x="109" y="19"/>
                  <a:pt x="109" y="19"/>
                </a:cubicBezTo>
                <a:cubicBezTo>
                  <a:pt x="110" y="20"/>
                  <a:pt x="111" y="20"/>
                  <a:pt x="112" y="20"/>
                </a:cubicBezTo>
                <a:cubicBezTo>
                  <a:pt x="113" y="21"/>
                  <a:pt x="114" y="21"/>
                  <a:pt x="114" y="22"/>
                </a:cubicBezTo>
                <a:cubicBezTo>
                  <a:pt x="114" y="22"/>
                  <a:pt x="114" y="22"/>
                  <a:pt x="114" y="22"/>
                </a:cubicBezTo>
                <a:cubicBezTo>
                  <a:pt x="114" y="23"/>
                  <a:pt x="114" y="24"/>
                  <a:pt x="114" y="25"/>
                </a:cubicBezTo>
                <a:cubicBezTo>
                  <a:pt x="114" y="27"/>
                  <a:pt x="113" y="28"/>
                  <a:pt x="113" y="29"/>
                </a:cubicBezTo>
                <a:cubicBezTo>
                  <a:pt x="112" y="29"/>
                  <a:pt x="111" y="30"/>
                  <a:pt x="111" y="30"/>
                </a:cubicBezTo>
                <a:cubicBezTo>
                  <a:pt x="111" y="30"/>
                  <a:pt x="111" y="30"/>
                  <a:pt x="111" y="30"/>
                </a:cubicBezTo>
                <a:cubicBezTo>
                  <a:pt x="109" y="30"/>
                  <a:pt x="108" y="29"/>
                  <a:pt x="106" y="28"/>
                </a:cubicBezTo>
                <a:cubicBezTo>
                  <a:pt x="105" y="27"/>
                  <a:pt x="104" y="27"/>
                  <a:pt x="104" y="26"/>
                </a:cubicBezTo>
                <a:cubicBezTo>
                  <a:pt x="103" y="24"/>
                  <a:pt x="103" y="22"/>
                  <a:pt x="103" y="20"/>
                </a:cubicBezTo>
                <a:cubicBezTo>
                  <a:pt x="103" y="18"/>
                  <a:pt x="102" y="16"/>
                  <a:pt x="101" y="14"/>
                </a:cubicBezTo>
                <a:cubicBezTo>
                  <a:pt x="105" y="10"/>
                  <a:pt x="109" y="7"/>
                  <a:pt x="114" y="4"/>
                </a:cubicBezTo>
                <a:cubicBezTo>
                  <a:pt x="114" y="4"/>
                  <a:pt x="114" y="4"/>
                  <a:pt x="114" y="4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3"/>
                  <a:pt x="116" y="3"/>
                  <a:pt x="116" y="3"/>
                </a:cubicBezTo>
                <a:cubicBezTo>
                  <a:pt x="116" y="3"/>
                  <a:pt x="116" y="3"/>
                  <a:pt x="116" y="3"/>
                </a:cubicBezTo>
                <a:cubicBezTo>
                  <a:pt x="119" y="2"/>
                  <a:pt x="121" y="1"/>
                  <a:pt x="124" y="0"/>
                </a:cubicBezTo>
                <a:cubicBezTo>
                  <a:pt x="119" y="0"/>
                  <a:pt x="119" y="0"/>
                  <a:pt x="119" y="0"/>
                </a:cubicBezTo>
                <a:cubicBezTo>
                  <a:pt x="118" y="0"/>
                  <a:pt x="117" y="1"/>
                  <a:pt x="116" y="1"/>
                </a:cubicBezTo>
                <a:cubicBezTo>
                  <a:pt x="116" y="0"/>
                  <a:pt x="116" y="0"/>
                  <a:pt x="116" y="0"/>
                </a:cubicBezTo>
                <a:cubicBezTo>
                  <a:pt x="111" y="0"/>
                  <a:pt x="111" y="0"/>
                  <a:pt x="111" y="0"/>
                </a:cubicBezTo>
                <a:cubicBezTo>
                  <a:pt x="107" y="2"/>
                  <a:pt x="103" y="5"/>
                  <a:pt x="99" y="9"/>
                </a:cubicBezTo>
                <a:cubicBezTo>
                  <a:pt x="98" y="8"/>
                  <a:pt x="98" y="8"/>
                  <a:pt x="98" y="8"/>
                </a:cubicBezTo>
                <a:cubicBezTo>
                  <a:pt x="97" y="7"/>
                  <a:pt x="97" y="7"/>
                  <a:pt x="97" y="6"/>
                </a:cubicBezTo>
                <a:cubicBezTo>
                  <a:pt x="98" y="4"/>
                  <a:pt x="99" y="2"/>
                  <a:pt x="101" y="0"/>
                </a:cubicBezTo>
                <a:cubicBezTo>
                  <a:pt x="98" y="0"/>
                  <a:pt x="98" y="0"/>
                  <a:pt x="98" y="0"/>
                </a:cubicBezTo>
                <a:cubicBezTo>
                  <a:pt x="98" y="1"/>
                  <a:pt x="97" y="1"/>
                  <a:pt x="96" y="2"/>
                </a:cubicBezTo>
                <a:cubicBezTo>
                  <a:pt x="96" y="0"/>
                  <a:pt x="96" y="0"/>
                  <a:pt x="96" y="0"/>
                </a:cubicBezTo>
                <a:cubicBezTo>
                  <a:pt x="94" y="0"/>
                  <a:pt x="94" y="0"/>
                  <a:pt x="94" y="0"/>
                </a:cubicBezTo>
                <a:cubicBezTo>
                  <a:pt x="93" y="0"/>
                  <a:pt x="93" y="0"/>
                  <a:pt x="93" y="1"/>
                </a:cubicBezTo>
                <a:cubicBezTo>
                  <a:pt x="93" y="3"/>
                  <a:pt x="92" y="5"/>
                  <a:pt x="89" y="6"/>
                </a:cubicBezTo>
                <a:cubicBezTo>
                  <a:pt x="89" y="6"/>
                  <a:pt x="89" y="6"/>
                  <a:pt x="89" y="6"/>
                </a:cubicBezTo>
                <a:cubicBezTo>
                  <a:pt x="89" y="6"/>
                  <a:pt x="89" y="6"/>
                  <a:pt x="89" y="6"/>
                </a:cubicBezTo>
                <a:cubicBezTo>
                  <a:pt x="88" y="7"/>
                  <a:pt x="88" y="7"/>
                  <a:pt x="88" y="7"/>
                </a:cubicBezTo>
                <a:cubicBezTo>
                  <a:pt x="89" y="8"/>
                  <a:pt x="89" y="8"/>
                  <a:pt x="89" y="9"/>
                </a:cubicBezTo>
                <a:cubicBezTo>
                  <a:pt x="90" y="9"/>
                  <a:pt x="90" y="9"/>
                  <a:pt x="90" y="9"/>
                </a:cubicBezTo>
                <a:cubicBezTo>
                  <a:pt x="90" y="9"/>
                  <a:pt x="90" y="9"/>
                  <a:pt x="90" y="9"/>
                </a:cubicBezTo>
                <a:cubicBezTo>
                  <a:pt x="90" y="9"/>
                  <a:pt x="90" y="9"/>
                  <a:pt x="90" y="9"/>
                </a:cubicBezTo>
                <a:cubicBezTo>
                  <a:pt x="92" y="10"/>
                  <a:pt x="94" y="11"/>
                  <a:pt x="94" y="13"/>
                </a:cubicBezTo>
                <a:cubicBezTo>
                  <a:pt x="94" y="13"/>
                  <a:pt x="94" y="13"/>
                  <a:pt x="94" y="13"/>
                </a:cubicBezTo>
                <a:cubicBezTo>
                  <a:pt x="95" y="13"/>
                  <a:pt x="95" y="13"/>
                  <a:pt x="95" y="13"/>
                </a:cubicBezTo>
                <a:cubicBezTo>
                  <a:pt x="95" y="14"/>
                  <a:pt x="95" y="14"/>
                  <a:pt x="95" y="14"/>
                </a:cubicBezTo>
                <a:cubicBezTo>
                  <a:pt x="96" y="17"/>
                  <a:pt x="97" y="19"/>
                  <a:pt x="97" y="22"/>
                </a:cubicBezTo>
                <a:cubicBezTo>
                  <a:pt x="98" y="25"/>
                  <a:pt x="99" y="29"/>
                  <a:pt x="101" y="31"/>
                </a:cubicBezTo>
                <a:cubicBezTo>
                  <a:pt x="102" y="31"/>
                  <a:pt x="102" y="31"/>
                  <a:pt x="102" y="31"/>
                </a:cubicBezTo>
                <a:cubicBezTo>
                  <a:pt x="102" y="31"/>
                  <a:pt x="102" y="31"/>
                  <a:pt x="102" y="31"/>
                </a:cubicBezTo>
                <a:cubicBezTo>
                  <a:pt x="104" y="34"/>
                  <a:pt x="107" y="35"/>
                  <a:pt x="111" y="35"/>
                </a:cubicBezTo>
                <a:cubicBezTo>
                  <a:pt x="111" y="35"/>
                  <a:pt x="111" y="35"/>
                  <a:pt x="111" y="35"/>
                </a:cubicBezTo>
                <a:cubicBezTo>
                  <a:pt x="112" y="35"/>
                  <a:pt x="113" y="35"/>
                  <a:pt x="114" y="34"/>
                </a:cubicBezTo>
                <a:cubicBezTo>
                  <a:pt x="114" y="34"/>
                  <a:pt x="114" y="34"/>
                  <a:pt x="114" y="34"/>
                </a:cubicBezTo>
                <a:cubicBezTo>
                  <a:pt x="116" y="33"/>
                  <a:pt x="116" y="33"/>
                  <a:pt x="116" y="33"/>
                </a:cubicBezTo>
                <a:cubicBezTo>
                  <a:pt x="116" y="32"/>
                  <a:pt x="116" y="32"/>
                  <a:pt x="116" y="32"/>
                </a:cubicBezTo>
                <a:cubicBezTo>
                  <a:pt x="116" y="32"/>
                  <a:pt x="116" y="32"/>
                  <a:pt x="116" y="32"/>
                </a:cubicBezTo>
                <a:cubicBezTo>
                  <a:pt x="117" y="31"/>
                  <a:pt x="118" y="30"/>
                  <a:pt x="118" y="29"/>
                </a:cubicBezTo>
                <a:cubicBezTo>
                  <a:pt x="118" y="29"/>
                  <a:pt x="118" y="29"/>
                  <a:pt x="118" y="29"/>
                </a:cubicBezTo>
                <a:cubicBezTo>
                  <a:pt x="118" y="29"/>
                  <a:pt x="118" y="29"/>
                  <a:pt x="118" y="29"/>
                </a:cubicBezTo>
                <a:cubicBezTo>
                  <a:pt x="119" y="28"/>
                  <a:pt x="119" y="26"/>
                  <a:pt x="119" y="24"/>
                </a:cubicBezTo>
                <a:cubicBezTo>
                  <a:pt x="119" y="22"/>
                  <a:pt x="119" y="21"/>
                  <a:pt x="118" y="19"/>
                </a:cubicBezTo>
                <a:cubicBezTo>
                  <a:pt x="118" y="18"/>
                  <a:pt x="118" y="18"/>
                  <a:pt x="117" y="17"/>
                </a:cubicBezTo>
                <a:cubicBezTo>
                  <a:pt x="117" y="17"/>
                  <a:pt x="116" y="17"/>
                  <a:pt x="116" y="16"/>
                </a:cubicBezTo>
                <a:cubicBezTo>
                  <a:pt x="115" y="16"/>
                  <a:pt x="114" y="16"/>
                  <a:pt x="114" y="16"/>
                </a:cubicBezTo>
                <a:cubicBezTo>
                  <a:pt x="113" y="15"/>
                  <a:pt x="113" y="15"/>
                  <a:pt x="113" y="15"/>
                </a:cubicBezTo>
                <a:cubicBezTo>
                  <a:pt x="113" y="15"/>
                  <a:pt x="113" y="14"/>
                  <a:pt x="113" y="14"/>
                </a:cubicBezTo>
                <a:cubicBezTo>
                  <a:pt x="114" y="14"/>
                  <a:pt x="114" y="13"/>
                  <a:pt x="114" y="13"/>
                </a:cubicBezTo>
                <a:cubicBezTo>
                  <a:pt x="116" y="12"/>
                  <a:pt x="116" y="12"/>
                  <a:pt x="116" y="12"/>
                </a:cubicBezTo>
                <a:cubicBezTo>
                  <a:pt x="116" y="12"/>
                  <a:pt x="116" y="12"/>
                  <a:pt x="116" y="12"/>
                </a:cubicBezTo>
                <a:cubicBezTo>
                  <a:pt x="116" y="12"/>
                  <a:pt x="116" y="12"/>
                  <a:pt x="116" y="12"/>
                </a:cubicBezTo>
                <a:cubicBezTo>
                  <a:pt x="118" y="11"/>
                  <a:pt x="121" y="10"/>
                  <a:pt x="123" y="10"/>
                </a:cubicBezTo>
                <a:cubicBezTo>
                  <a:pt x="124" y="10"/>
                  <a:pt x="124" y="10"/>
                  <a:pt x="125" y="10"/>
                </a:cubicBezTo>
                <a:cubicBezTo>
                  <a:pt x="127" y="11"/>
                  <a:pt x="129" y="12"/>
                  <a:pt x="130" y="14"/>
                </a:cubicBezTo>
                <a:cubicBezTo>
                  <a:pt x="130" y="14"/>
                  <a:pt x="130" y="14"/>
                  <a:pt x="130" y="14"/>
                </a:cubicBezTo>
                <a:cubicBezTo>
                  <a:pt x="130" y="15"/>
                  <a:pt x="130" y="15"/>
                  <a:pt x="130" y="15"/>
                </a:cubicBezTo>
                <a:cubicBezTo>
                  <a:pt x="130" y="15"/>
                  <a:pt x="130" y="16"/>
                  <a:pt x="130" y="17"/>
                </a:cubicBezTo>
                <a:cubicBezTo>
                  <a:pt x="129" y="17"/>
                  <a:pt x="129" y="18"/>
                  <a:pt x="129" y="19"/>
                </a:cubicBezTo>
                <a:cubicBezTo>
                  <a:pt x="129" y="19"/>
                  <a:pt x="129" y="20"/>
                  <a:pt x="130" y="20"/>
                </a:cubicBezTo>
                <a:cubicBezTo>
                  <a:pt x="130" y="20"/>
                  <a:pt x="130" y="21"/>
                  <a:pt x="131" y="21"/>
                </a:cubicBezTo>
                <a:cubicBezTo>
                  <a:pt x="130" y="21"/>
                  <a:pt x="130" y="21"/>
                  <a:pt x="130" y="22"/>
                </a:cubicBezTo>
                <a:cubicBezTo>
                  <a:pt x="130" y="23"/>
                  <a:pt x="131" y="24"/>
                  <a:pt x="132" y="26"/>
                </a:cubicBezTo>
                <a:cubicBezTo>
                  <a:pt x="132" y="26"/>
                  <a:pt x="132" y="26"/>
                  <a:pt x="133" y="27"/>
                </a:cubicBezTo>
                <a:cubicBezTo>
                  <a:pt x="133" y="27"/>
                  <a:pt x="133" y="27"/>
                  <a:pt x="133" y="28"/>
                </a:cubicBezTo>
                <a:cubicBezTo>
                  <a:pt x="133" y="28"/>
                  <a:pt x="133" y="29"/>
                  <a:pt x="133" y="29"/>
                </a:cubicBezTo>
                <a:cubicBezTo>
                  <a:pt x="133" y="29"/>
                  <a:pt x="133" y="29"/>
                  <a:pt x="133" y="29"/>
                </a:cubicBezTo>
                <a:cubicBezTo>
                  <a:pt x="133" y="30"/>
                  <a:pt x="133" y="30"/>
                  <a:pt x="133" y="30"/>
                </a:cubicBezTo>
                <a:cubicBezTo>
                  <a:pt x="133" y="30"/>
                  <a:pt x="133" y="30"/>
                  <a:pt x="133" y="30"/>
                </a:cubicBezTo>
                <a:cubicBezTo>
                  <a:pt x="133" y="30"/>
                  <a:pt x="132" y="31"/>
                  <a:pt x="132" y="32"/>
                </a:cubicBezTo>
                <a:cubicBezTo>
                  <a:pt x="131" y="35"/>
                  <a:pt x="130" y="38"/>
                  <a:pt x="127" y="40"/>
                </a:cubicBezTo>
                <a:cubicBezTo>
                  <a:pt x="127" y="40"/>
                  <a:pt x="127" y="40"/>
                  <a:pt x="127" y="40"/>
                </a:cubicBezTo>
                <a:cubicBezTo>
                  <a:pt x="127" y="40"/>
                  <a:pt x="127" y="40"/>
                  <a:pt x="127" y="40"/>
                </a:cubicBezTo>
                <a:cubicBezTo>
                  <a:pt x="125" y="42"/>
                  <a:pt x="122" y="43"/>
                  <a:pt x="119" y="43"/>
                </a:cubicBezTo>
                <a:cubicBezTo>
                  <a:pt x="118" y="43"/>
                  <a:pt x="117" y="42"/>
                  <a:pt x="115" y="42"/>
                </a:cubicBezTo>
                <a:cubicBezTo>
                  <a:pt x="114" y="42"/>
                  <a:pt x="114" y="42"/>
                  <a:pt x="113" y="41"/>
                </a:cubicBezTo>
                <a:cubicBezTo>
                  <a:pt x="113" y="41"/>
                  <a:pt x="113" y="41"/>
                  <a:pt x="113" y="41"/>
                </a:cubicBezTo>
                <a:cubicBezTo>
                  <a:pt x="112" y="41"/>
                  <a:pt x="112" y="41"/>
                  <a:pt x="112" y="41"/>
                </a:cubicBezTo>
                <a:cubicBezTo>
                  <a:pt x="110" y="43"/>
                  <a:pt x="107" y="44"/>
                  <a:pt x="103" y="44"/>
                </a:cubicBezTo>
                <a:cubicBezTo>
                  <a:pt x="101" y="44"/>
                  <a:pt x="99" y="43"/>
                  <a:pt x="96" y="43"/>
                </a:cubicBezTo>
                <a:cubicBezTo>
                  <a:pt x="96" y="43"/>
                  <a:pt x="96" y="43"/>
                  <a:pt x="96" y="43"/>
                </a:cubicBezTo>
                <a:cubicBezTo>
                  <a:pt x="96" y="43"/>
                  <a:pt x="96" y="43"/>
                  <a:pt x="96" y="43"/>
                </a:cubicBezTo>
                <a:cubicBezTo>
                  <a:pt x="96" y="42"/>
                  <a:pt x="96" y="42"/>
                  <a:pt x="96" y="42"/>
                </a:cubicBezTo>
                <a:cubicBezTo>
                  <a:pt x="95" y="42"/>
                  <a:pt x="95" y="42"/>
                  <a:pt x="95" y="42"/>
                </a:cubicBezTo>
                <a:cubicBezTo>
                  <a:pt x="93" y="41"/>
                  <a:pt x="91" y="40"/>
                  <a:pt x="89" y="39"/>
                </a:cubicBezTo>
                <a:cubicBezTo>
                  <a:pt x="88" y="38"/>
                  <a:pt x="87" y="37"/>
                  <a:pt x="86" y="36"/>
                </a:cubicBezTo>
                <a:cubicBezTo>
                  <a:pt x="86" y="36"/>
                  <a:pt x="86" y="36"/>
                  <a:pt x="86" y="36"/>
                </a:cubicBezTo>
                <a:cubicBezTo>
                  <a:pt x="86" y="36"/>
                  <a:pt x="86" y="36"/>
                  <a:pt x="86" y="36"/>
                </a:cubicBezTo>
                <a:cubicBezTo>
                  <a:pt x="85" y="34"/>
                  <a:pt x="85" y="34"/>
                  <a:pt x="85" y="34"/>
                </a:cubicBezTo>
                <a:cubicBezTo>
                  <a:pt x="83" y="31"/>
                  <a:pt x="83" y="28"/>
                  <a:pt x="82" y="25"/>
                </a:cubicBezTo>
                <a:cubicBezTo>
                  <a:pt x="82" y="25"/>
                  <a:pt x="82" y="25"/>
                  <a:pt x="82" y="24"/>
                </a:cubicBezTo>
                <a:cubicBezTo>
                  <a:pt x="82" y="24"/>
                  <a:pt x="82" y="24"/>
                  <a:pt x="82" y="24"/>
                </a:cubicBezTo>
                <a:cubicBezTo>
                  <a:pt x="82" y="24"/>
                  <a:pt x="82" y="24"/>
                  <a:pt x="82" y="24"/>
                </a:cubicBezTo>
                <a:cubicBezTo>
                  <a:pt x="80" y="21"/>
                  <a:pt x="78" y="20"/>
                  <a:pt x="75" y="20"/>
                </a:cubicBezTo>
                <a:cubicBezTo>
                  <a:pt x="75" y="20"/>
                  <a:pt x="75" y="20"/>
                  <a:pt x="75" y="20"/>
                </a:cubicBezTo>
                <a:cubicBezTo>
                  <a:pt x="73" y="20"/>
                  <a:pt x="71" y="20"/>
                  <a:pt x="70" y="21"/>
                </a:cubicBezTo>
                <a:cubicBezTo>
                  <a:pt x="70" y="21"/>
                  <a:pt x="70" y="21"/>
                  <a:pt x="70" y="21"/>
                </a:cubicBezTo>
                <a:cubicBezTo>
                  <a:pt x="68" y="21"/>
                  <a:pt x="68" y="21"/>
                  <a:pt x="68" y="21"/>
                </a:cubicBezTo>
                <a:cubicBezTo>
                  <a:pt x="68" y="22"/>
                  <a:pt x="68" y="22"/>
                  <a:pt x="68" y="22"/>
                </a:cubicBezTo>
                <a:cubicBezTo>
                  <a:pt x="68" y="22"/>
                  <a:pt x="68" y="22"/>
                  <a:pt x="68" y="22"/>
                </a:cubicBezTo>
                <a:cubicBezTo>
                  <a:pt x="67" y="22"/>
                  <a:pt x="66" y="22"/>
                  <a:pt x="65" y="22"/>
                </a:cubicBezTo>
                <a:cubicBezTo>
                  <a:pt x="65" y="22"/>
                  <a:pt x="65" y="22"/>
                  <a:pt x="65" y="22"/>
                </a:cubicBezTo>
                <a:cubicBezTo>
                  <a:pt x="64" y="22"/>
                  <a:pt x="64" y="22"/>
                  <a:pt x="64" y="22"/>
                </a:cubicBezTo>
                <a:cubicBezTo>
                  <a:pt x="63" y="22"/>
                  <a:pt x="62" y="22"/>
                  <a:pt x="61" y="21"/>
                </a:cubicBezTo>
                <a:cubicBezTo>
                  <a:pt x="61" y="21"/>
                  <a:pt x="61" y="21"/>
                  <a:pt x="61" y="21"/>
                </a:cubicBezTo>
                <a:cubicBezTo>
                  <a:pt x="61" y="21"/>
                  <a:pt x="61" y="21"/>
                  <a:pt x="61" y="21"/>
                </a:cubicBezTo>
                <a:cubicBezTo>
                  <a:pt x="61" y="21"/>
                  <a:pt x="61" y="21"/>
                  <a:pt x="61" y="21"/>
                </a:cubicBezTo>
                <a:cubicBezTo>
                  <a:pt x="60" y="21"/>
                  <a:pt x="60" y="21"/>
                  <a:pt x="60" y="20"/>
                </a:cubicBezTo>
                <a:cubicBezTo>
                  <a:pt x="60" y="20"/>
                  <a:pt x="61" y="19"/>
                  <a:pt x="61" y="18"/>
                </a:cubicBezTo>
                <a:cubicBezTo>
                  <a:pt x="61" y="16"/>
                  <a:pt x="63" y="15"/>
                  <a:pt x="65" y="13"/>
                </a:cubicBezTo>
                <a:cubicBezTo>
                  <a:pt x="66" y="12"/>
                  <a:pt x="66" y="12"/>
                  <a:pt x="66" y="12"/>
                </a:cubicBezTo>
                <a:cubicBezTo>
                  <a:pt x="66" y="12"/>
                  <a:pt x="66" y="12"/>
                  <a:pt x="66" y="12"/>
                </a:cubicBezTo>
                <a:cubicBezTo>
                  <a:pt x="66" y="11"/>
                  <a:pt x="67" y="11"/>
                  <a:pt x="68" y="10"/>
                </a:cubicBezTo>
                <a:cubicBezTo>
                  <a:pt x="68" y="12"/>
                  <a:pt x="68" y="12"/>
                  <a:pt x="68" y="12"/>
                </a:cubicBezTo>
                <a:cubicBezTo>
                  <a:pt x="70" y="7"/>
                  <a:pt x="70" y="7"/>
                  <a:pt x="70" y="7"/>
                </a:cubicBezTo>
                <a:cubicBezTo>
                  <a:pt x="70" y="7"/>
                  <a:pt x="70" y="7"/>
                  <a:pt x="70" y="7"/>
                </a:cubicBezTo>
                <a:cubicBezTo>
                  <a:pt x="70" y="7"/>
                  <a:pt x="70" y="7"/>
                  <a:pt x="70" y="7"/>
                </a:cubicBezTo>
                <a:cubicBezTo>
                  <a:pt x="70" y="6"/>
                  <a:pt x="70" y="5"/>
                  <a:pt x="70" y="3"/>
                </a:cubicBezTo>
                <a:cubicBezTo>
                  <a:pt x="70" y="2"/>
                  <a:pt x="70" y="1"/>
                  <a:pt x="70" y="0"/>
                </a:cubicBezTo>
                <a:cubicBezTo>
                  <a:pt x="70" y="0"/>
                  <a:pt x="70" y="0"/>
                  <a:pt x="70" y="0"/>
                </a:cubicBezTo>
                <a:cubicBezTo>
                  <a:pt x="67" y="0"/>
                  <a:pt x="67" y="0"/>
                  <a:pt x="67" y="0"/>
                </a:cubicBezTo>
                <a:cubicBezTo>
                  <a:pt x="67" y="0"/>
                  <a:pt x="67" y="0"/>
                  <a:pt x="67" y="0"/>
                </a:cubicBezTo>
                <a:cubicBezTo>
                  <a:pt x="67" y="0"/>
                  <a:pt x="68" y="0"/>
                  <a:pt x="68" y="0"/>
                </a:cubicBezTo>
                <a:cubicBezTo>
                  <a:pt x="68" y="7"/>
                  <a:pt x="68" y="7"/>
                  <a:pt x="68" y="7"/>
                </a:cubicBezTo>
                <a:cubicBezTo>
                  <a:pt x="67" y="7"/>
                  <a:pt x="67" y="8"/>
                  <a:pt x="66" y="9"/>
                </a:cubicBezTo>
                <a:cubicBezTo>
                  <a:pt x="66" y="6"/>
                  <a:pt x="66" y="6"/>
                  <a:pt x="66" y="6"/>
                </a:cubicBezTo>
                <a:cubicBezTo>
                  <a:pt x="66" y="5"/>
                  <a:pt x="67" y="5"/>
                  <a:pt x="67" y="4"/>
                </a:cubicBezTo>
                <a:cubicBezTo>
                  <a:pt x="67" y="3"/>
                  <a:pt x="66" y="2"/>
                  <a:pt x="66" y="1"/>
                </a:cubicBezTo>
                <a:cubicBezTo>
                  <a:pt x="66" y="0"/>
                  <a:pt x="66" y="0"/>
                  <a:pt x="66" y="0"/>
                </a:cubicBezTo>
                <a:cubicBezTo>
                  <a:pt x="61" y="0"/>
                  <a:pt x="61" y="0"/>
                  <a:pt x="61" y="0"/>
                </a:cubicBezTo>
                <a:cubicBezTo>
                  <a:pt x="61" y="0"/>
                  <a:pt x="61" y="0"/>
                  <a:pt x="61" y="0"/>
                </a:cubicBezTo>
                <a:cubicBezTo>
                  <a:pt x="60" y="1"/>
                  <a:pt x="59" y="2"/>
                  <a:pt x="58" y="2"/>
                </a:cubicBezTo>
                <a:cubicBezTo>
                  <a:pt x="58" y="2"/>
                  <a:pt x="58" y="2"/>
                  <a:pt x="58" y="2"/>
                </a:cubicBezTo>
                <a:cubicBezTo>
                  <a:pt x="58" y="2"/>
                  <a:pt x="58" y="2"/>
                  <a:pt x="58" y="2"/>
                </a:cubicBezTo>
                <a:cubicBezTo>
                  <a:pt x="54" y="7"/>
                  <a:pt x="49" y="11"/>
                  <a:pt x="46" y="16"/>
                </a:cubicBezTo>
                <a:cubicBezTo>
                  <a:pt x="45" y="16"/>
                  <a:pt x="45" y="17"/>
                  <a:pt x="45" y="17"/>
                </a:cubicBezTo>
                <a:cubicBezTo>
                  <a:pt x="45" y="15"/>
                  <a:pt x="45" y="15"/>
                  <a:pt x="45" y="15"/>
                </a:cubicBezTo>
                <a:cubicBezTo>
                  <a:pt x="49" y="10"/>
                  <a:pt x="54" y="5"/>
                  <a:pt x="58" y="0"/>
                </a:cubicBezTo>
                <a:cubicBezTo>
                  <a:pt x="58" y="0"/>
                  <a:pt x="58" y="0"/>
                  <a:pt x="58" y="0"/>
                </a:cubicBezTo>
                <a:cubicBezTo>
                  <a:pt x="50" y="0"/>
                  <a:pt x="50" y="0"/>
                  <a:pt x="50" y="0"/>
                </a:cubicBezTo>
                <a:cubicBezTo>
                  <a:pt x="50" y="1"/>
                  <a:pt x="48" y="2"/>
                  <a:pt x="47" y="2"/>
                </a:cubicBezTo>
                <a:cubicBezTo>
                  <a:pt x="46" y="3"/>
                  <a:pt x="46" y="3"/>
                  <a:pt x="45" y="4"/>
                </a:cubicBezTo>
                <a:cubicBezTo>
                  <a:pt x="45" y="2"/>
                  <a:pt x="45" y="2"/>
                  <a:pt x="45" y="2"/>
                </a:cubicBezTo>
                <a:cubicBezTo>
                  <a:pt x="46" y="2"/>
                  <a:pt x="46" y="1"/>
                  <a:pt x="47" y="0"/>
                </a:cubicBezTo>
                <a:cubicBezTo>
                  <a:pt x="47" y="0"/>
                  <a:pt x="47" y="0"/>
                  <a:pt x="48" y="0"/>
                </a:cubicBezTo>
                <a:cubicBezTo>
                  <a:pt x="44" y="0"/>
                  <a:pt x="44" y="0"/>
                  <a:pt x="44" y="0"/>
                </a:cubicBezTo>
                <a:cubicBezTo>
                  <a:pt x="43" y="1"/>
                  <a:pt x="43" y="1"/>
                  <a:pt x="43" y="1"/>
                </a:cubicBezTo>
                <a:cubicBezTo>
                  <a:pt x="43" y="1"/>
                  <a:pt x="43" y="1"/>
                  <a:pt x="43" y="1"/>
                </a:cubicBezTo>
                <a:cubicBezTo>
                  <a:pt x="43" y="1"/>
                  <a:pt x="43" y="1"/>
                  <a:pt x="43" y="1"/>
                </a:cubicBezTo>
                <a:cubicBezTo>
                  <a:pt x="42" y="3"/>
                  <a:pt x="41" y="3"/>
                  <a:pt x="39" y="3"/>
                </a:cubicBezTo>
                <a:cubicBezTo>
                  <a:pt x="39" y="3"/>
                  <a:pt x="39" y="3"/>
                  <a:pt x="39" y="3"/>
                </a:cubicBezTo>
                <a:cubicBezTo>
                  <a:pt x="39" y="3"/>
                  <a:pt x="39" y="3"/>
                  <a:pt x="39" y="3"/>
                </a:cubicBezTo>
                <a:cubicBezTo>
                  <a:pt x="39" y="3"/>
                  <a:pt x="39" y="3"/>
                  <a:pt x="39" y="3"/>
                </a:cubicBezTo>
                <a:cubicBezTo>
                  <a:pt x="38" y="3"/>
                  <a:pt x="38" y="3"/>
                  <a:pt x="38" y="3"/>
                </a:cubicBezTo>
                <a:cubicBezTo>
                  <a:pt x="37" y="2"/>
                  <a:pt x="37" y="2"/>
                  <a:pt x="37" y="2"/>
                </a:cubicBezTo>
                <a:cubicBezTo>
                  <a:pt x="37" y="2"/>
                  <a:pt x="36" y="1"/>
                  <a:pt x="36" y="0"/>
                </a:cubicBezTo>
                <a:cubicBezTo>
                  <a:pt x="34" y="0"/>
                  <a:pt x="34" y="0"/>
                  <a:pt x="34" y="0"/>
                </a:cubicBezTo>
                <a:cubicBezTo>
                  <a:pt x="34" y="1"/>
                  <a:pt x="35" y="3"/>
                  <a:pt x="36" y="4"/>
                </a:cubicBezTo>
                <a:cubicBezTo>
                  <a:pt x="36" y="4"/>
                  <a:pt x="36" y="4"/>
                  <a:pt x="36" y="4"/>
                </a:cubicBezTo>
                <a:cubicBezTo>
                  <a:pt x="36" y="4"/>
                  <a:pt x="36" y="4"/>
                  <a:pt x="36" y="4"/>
                </a:cubicBezTo>
                <a:cubicBezTo>
                  <a:pt x="36" y="4"/>
                  <a:pt x="37" y="4"/>
                  <a:pt x="37" y="5"/>
                </a:cubicBezTo>
                <a:cubicBezTo>
                  <a:pt x="37" y="5"/>
                  <a:pt x="37" y="5"/>
                  <a:pt x="37" y="5"/>
                </a:cubicBezTo>
                <a:cubicBezTo>
                  <a:pt x="37" y="8"/>
                  <a:pt x="37" y="8"/>
                  <a:pt x="37" y="8"/>
                </a:cubicBezTo>
                <a:cubicBezTo>
                  <a:pt x="32" y="5"/>
                  <a:pt x="26" y="5"/>
                  <a:pt x="21" y="5"/>
                </a:cubicBezTo>
                <a:cubicBezTo>
                  <a:pt x="21" y="4"/>
                  <a:pt x="21" y="4"/>
                  <a:pt x="21" y="4"/>
                </a:cubicBezTo>
                <a:cubicBezTo>
                  <a:pt x="24" y="4"/>
                  <a:pt x="28" y="4"/>
                  <a:pt x="32" y="4"/>
                </a:cubicBezTo>
                <a:cubicBezTo>
                  <a:pt x="32" y="4"/>
                  <a:pt x="32" y="4"/>
                  <a:pt x="32" y="4"/>
                </a:cubicBezTo>
                <a:cubicBezTo>
                  <a:pt x="33" y="4"/>
                  <a:pt x="33" y="4"/>
                  <a:pt x="33" y="4"/>
                </a:cubicBezTo>
                <a:cubicBezTo>
                  <a:pt x="33" y="3"/>
                  <a:pt x="33" y="3"/>
                  <a:pt x="33" y="3"/>
                </a:cubicBezTo>
                <a:cubicBezTo>
                  <a:pt x="33" y="2"/>
                  <a:pt x="32" y="1"/>
                  <a:pt x="32" y="0"/>
                </a:cubicBezTo>
                <a:cubicBezTo>
                  <a:pt x="30" y="0"/>
                  <a:pt x="30" y="0"/>
                  <a:pt x="30" y="0"/>
                </a:cubicBezTo>
                <a:cubicBezTo>
                  <a:pt x="30" y="0"/>
                  <a:pt x="30" y="0"/>
                  <a:pt x="30" y="0"/>
                </a:cubicBezTo>
                <a:cubicBezTo>
                  <a:pt x="30" y="1"/>
                  <a:pt x="31" y="2"/>
                  <a:pt x="31" y="2"/>
                </a:cubicBezTo>
                <a:cubicBezTo>
                  <a:pt x="27" y="2"/>
                  <a:pt x="24" y="2"/>
                  <a:pt x="21" y="2"/>
                </a:cubicBezTo>
                <a:cubicBezTo>
                  <a:pt x="21" y="2"/>
                  <a:pt x="21" y="2"/>
                  <a:pt x="21" y="2"/>
                </a:cubicBezTo>
                <a:cubicBezTo>
                  <a:pt x="19" y="2"/>
                  <a:pt x="19" y="2"/>
                  <a:pt x="19" y="2"/>
                </a:cubicBezTo>
                <a:cubicBezTo>
                  <a:pt x="19" y="2"/>
                  <a:pt x="19" y="2"/>
                  <a:pt x="19" y="2"/>
                </a:cubicBezTo>
                <a:cubicBezTo>
                  <a:pt x="19" y="2"/>
                  <a:pt x="19" y="2"/>
                  <a:pt x="19" y="2"/>
                </a:cubicBezTo>
                <a:cubicBezTo>
                  <a:pt x="15" y="2"/>
                  <a:pt x="12" y="2"/>
                  <a:pt x="9" y="3"/>
                </a:cubicBezTo>
                <a:cubicBezTo>
                  <a:pt x="8" y="3"/>
                  <a:pt x="8" y="3"/>
                  <a:pt x="8" y="3"/>
                </a:cubicBezTo>
                <a:cubicBezTo>
                  <a:pt x="8" y="3"/>
                  <a:pt x="8" y="3"/>
                  <a:pt x="8" y="3"/>
                </a:cubicBezTo>
                <a:cubicBezTo>
                  <a:pt x="6" y="3"/>
                  <a:pt x="3" y="4"/>
                  <a:pt x="0" y="5"/>
                </a:cubicBezTo>
                <a:cubicBezTo>
                  <a:pt x="0" y="7"/>
                  <a:pt x="0" y="7"/>
                  <a:pt x="0" y="7"/>
                </a:cubicBezTo>
                <a:cubicBezTo>
                  <a:pt x="3" y="6"/>
                  <a:pt x="6" y="5"/>
                  <a:pt x="9" y="5"/>
                </a:cubicBezTo>
                <a:cubicBezTo>
                  <a:pt x="12" y="4"/>
                  <a:pt x="15" y="4"/>
                  <a:pt x="19" y="4"/>
                </a:cubicBezTo>
                <a:cubicBezTo>
                  <a:pt x="19" y="5"/>
                  <a:pt x="19" y="5"/>
                  <a:pt x="19" y="5"/>
                </a:cubicBezTo>
                <a:cubicBezTo>
                  <a:pt x="12" y="5"/>
                  <a:pt x="6" y="6"/>
                  <a:pt x="0" y="8"/>
                </a:cubicBezTo>
                <a:cubicBezTo>
                  <a:pt x="0" y="10"/>
                  <a:pt x="0" y="10"/>
                  <a:pt x="0" y="10"/>
                </a:cubicBezTo>
                <a:cubicBezTo>
                  <a:pt x="7" y="8"/>
                  <a:pt x="13" y="7"/>
                  <a:pt x="20" y="7"/>
                </a:cubicBezTo>
                <a:cubicBezTo>
                  <a:pt x="26" y="7"/>
                  <a:pt x="32" y="7"/>
                  <a:pt x="38" y="10"/>
                </a:cubicBezTo>
                <a:cubicBezTo>
                  <a:pt x="39" y="11"/>
                  <a:pt x="40" y="12"/>
                  <a:pt x="42" y="13"/>
                </a:cubicBezTo>
                <a:cubicBezTo>
                  <a:pt x="42" y="13"/>
                  <a:pt x="43" y="13"/>
                  <a:pt x="43" y="13"/>
                </a:cubicBezTo>
                <a:cubicBezTo>
                  <a:pt x="43" y="13"/>
                  <a:pt x="43" y="13"/>
                  <a:pt x="43" y="13"/>
                </a:cubicBezTo>
                <a:cubicBezTo>
                  <a:pt x="43" y="14"/>
                  <a:pt x="43" y="14"/>
                  <a:pt x="43" y="14"/>
                </a:cubicBezTo>
                <a:cubicBezTo>
                  <a:pt x="43" y="14"/>
                  <a:pt x="43" y="14"/>
                  <a:pt x="43" y="14"/>
                </a:cubicBezTo>
                <a:cubicBezTo>
                  <a:pt x="43" y="14"/>
                  <a:pt x="43" y="14"/>
                  <a:pt x="43" y="14"/>
                </a:cubicBezTo>
                <a:cubicBezTo>
                  <a:pt x="41" y="16"/>
                  <a:pt x="40" y="18"/>
                  <a:pt x="38" y="20"/>
                </a:cubicBezTo>
                <a:cubicBezTo>
                  <a:pt x="35" y="22"/>
                  <a:pt x="32" y="24"/>
                  <a:pt x="29" y="26"/>
                </a:cubicBezTo>
                <a:cubicBezTo>
                  <a:pt x="28" y="26"/>
                  <a:pt x="28" y="26"/>
                  <a:pt x="27" y="25"/>
                </a:cubicBezTo>
                <a:cubicBezTo>
                  <a:pt x="27" y="25"/>
                  <a:pt x="26" y="24"/>
                  <a:pt x="24" y="24"/>
                </a:cubicBezTo>
                <a:cubicBezTo>
                  <a:pt x="23" y="24"/>
                  <a:pt x="21" y="24"/>
                  <a:pt x="20" y="24"/>
                </a:cubicBezTo>
                <a:cubicBezTo>
                  <a:pt x="20" y="24"/>
                  <a:pt x="20" y="24"/>
                  <a:pt x="20" y="24"/>
                </a:cubicBezTo>
                <a:cubicBezTo>
                  <a:pt x="19" y="24"/>
                  <a:pt x="18" y="24"/>
                  <a:pt x="18" y="24"/>
                </a:cubicBezTo>
                <a:cubicBezTo>
                  <a:pt x="12" y="24"/>
                  <a:pt x="6" y="25"/>
                  <a:pt x="0" y="26"/>
                </a:cubicBezTo>
                <a:cubicBezTo>
                  <a:pt x="0" y="29"/>
                  <a:pt x="0" y="29"/>
                  <a:pt x="0" y="29"/>
                </a:cubicBezTo>
                <a:cubicBezTo>
                  <a:pt x="6" y="27"/>
                  <a:pt x="12" y="26"/>
                  <a:pt x="18" y="26"/>
                </a:cubicBezTo>
                <a:cubicBezTo>
                  <a:pt x="18" y="26"/>
                  <a:pt x="18" y="26"/>
                  <a:pt x="19" y="26"/>
                </a:cubicBezTo>
                <a:cubicBezTo>
                  <a:pt x="19" y="27"/>
                  <a:pt x="19" y="27"/>
                  <a:pt x="19" y="27"/>
                </a:cubicBezTo>
                <a:cubicBezTo>
                  <a:pt x="17" y="27"/>
                  <a:pt x="15" y="27"/>
                  <a:pt x="14" y="27"/>
                </a:cubicBezTo>
                <a:cubicBezTo>
                  <a:pt x="14" y="27"/>
                  <a:pt x="14" y="27"/>
                  <a:pt x="14" y="27"/>
                </a:cubicBezTo>
                <a:cubicBezTo>
                  <a:pt x="14" y="27"/>
                  <a:pt x="14" y="27"/>
                  <a:pt x="14" y="27"/>
                </a:cubicBezTo>
                <a:cubicBezTo>
                  <a:pt x="9" y="28"/>
                  <a:pt x="4" y="28"/>
                  <a:pt x="0" y="30"/>
                </a:cubicBezTo>
                <a:cubicBezTo>
                  <a:pt x="0" y="30"/>
                  <a:pt x="0" y="30"/>
                  <a:pt x="0" y="30"/>
                </a:cubicBezTo>
                <a:cubicBezTo>
                  <a:pt x="0" y="32"/>
                  <a:pt x="0" y="32"/>
                  <a:pt x="0" y="32"/>
                </a:cubicBezTo>
                <a:cubicBezTo>
                  <a:pt x="1" y="32"/>
                  <a:pt x="1" y="32"/>
                  <a:pt x="1" y="32"/>
                </a:cubicBezTo>
                <a:cubicBezTo>
                  <a:pt x="2" y="33"/>
                  <a:pt x="4" y="33"/>
                  <a:pt x="7" y="34"/>
                </a:cubicBezTo>
                <a:cubicBezTo>
                  <a:pt x="9" y="34"/>
                  <a:pt x="11" y="34"/>
                  <a:pt x="13" y="34"/>
                </a:cubicBezTo>
                <a:cubicBezTo>
                  <a:pt x="13" y="34"/>
                  <a:pt x="13" y="34"/>
                  <a:pt x="13" y="34"/>
                </a:cubicBezTo>
                <a:cubicBezTo>
                  <a:pt x="13" y="34"/>
                  <a:pt x="13" y="34"/>
                  <a:pt x="13" y="34"/>
                </a:cubicBezTo>
                <a:cubicBezTo>
                  <a:pt x="14" y="33"/>
                  <a:pt x="15" y="33"/>
                  <a:pt x="16" y="33"/>
                </a:cubicBezTo>
                <a:cubicBezTo>
                  <a:pt x="17" y="33"/>
                  <a:pt x="18" y="33"/>
                  <a:pt x="19" y="33"/>
                </a:cubicBezTo>
                <a:cubicBezTo>
                  <a:pt x="19" y="34"/>
                  <a:pt x="19" y="34"/>
                  <a:pt x="19" y="34"/>
                </a:cubicBezTo>
                <a:cubicBezTo>
                  <a:pt x="16" y="34"/>
                  <a:pt x="12" y="35"/>
                  <a:pt x="9" y="35"/>
                </a:cubicBezTo>
                <a:cubicBezTo>
                  <a:pt x="6" y="35"/>
                  <a:pt x="3" y="34"/>
                  <a:pt x="0" y="34"/>
                </a:cubicBezTo>
                <a:cubicBezTo>
                  <a:pt x="0" y="36"/>
                  <a:pt x="0" y="36"/>
                  <a:pt x="0" y="36"/>
                </a:cubicBezTo>
                <a:cubicBezTo>
                  <a:pt x="3" y="36"/>
                  <a:pt x="6" y="37"/>
                  <a:pt x="9" y="37"/>
                </a:cubicBezTo>
                <a:cubicBezTo>
                  <a:pt x="12" y="37"/>
                  <a:pt x="15" y="36"/>
                  <a:pt x="19" y="36"/>
                </a:cubicBezTo>
                <a:cubicBezTo>
                  <a:pt x="19" y="36"/>
                  <a:pt x="19" y="36"/>
                  <a:pt x="19" y="36"/>
                </a:cubicBezTo>
                <a:cubicBezTo>
                  <a:pt x="20" y="35"/>
                  <a:pt x="20" y="35"/>
                  <a:pt x="20" y="35"/>
                </a:cubicBezTo>
                <a:cubicBezTo>
                  <a:pt x="21" y="35"/>
                  <a:pt x="21" y="35"/>
                  <a:pt x="21" y="35"/>
                </a:cubicBezTo>
                <a:cubicBezTo>
                  <a:pt x="21" y="35"/>
                  <a:pt x="21" y="35"/>
                  <a:pt x="21" y="35"/>
                </a:cubicBezTo>
                <a:cubicBezTo>
                  <a:pt x="27" y="33"/>
                  <a:pt x="34" y="30"/>
                  <a:pt x="39" y="26"/>
                </a:cubicBezTo>
                <a:cubicBezTo>
                  <a:pt x="40" y="25"/>
                  <a:pt x="42" y="23"/>
                  <a:pt x="43" y="22"/>
                </a:cubicBezTo>
                <a:cubicBezTo>
                  <a:pt x="43" y="23"/>
                  <a:pt x="43" y="23"/>
                  <a:pt x="43" y="23"/>
                </a:cubicBezTo>
                <a:cubicBezTo>
                  <a:pt x="45" y="20"/>
                  <a:pt x="45" y="20"/>
                  <a:pt x="45" y="20"/>
                </a:cubicBezTo>
                <a:cubicBezTo>
                  <a:pt x="45" y="20"/>
                  <a:pt x="45" y="20"/>
                  <a:pt x="45" y="20"/>
                </a:cubicBezTo>
                <a:cubicBezTo>
                  <a:pt x="45" y="20"/>
                  <a:pt x="45" y="20"/>
                  <a:pt x="45" y="20"/>
                </a:cubicBezTo>
                <a:cubicBezTo>
                  <a:pt x="46" y="19"/>
                  <a:pt x="46" y="18"/>
                  <a:pt x="47" y="17"/>
                </a:cubicBezTo>
                <a:cubicBezTo>
                  <a:pt x="47" y="17"/>
                  <a:pt x="47" y="17"/>
                  <a:pt x="47" y="17"/>
                </a:cubicBezTo>
                <a:cubicBezTo>
                  <a:pt x="47" y="17"/>
                  <a:pt x="47" y="17"/>
                  <a:pt x="47" y="17"/>
                </a:cubicBezTo>
                <a:cubicBezTo>
                  <a:pt x="50" y="12"/>
                  <a:pt x="55" y="8"/>
                  <a:pt x="60" y="4"/>
                </a:cubicBezTo>
                <a:cubicBezTo>
                  <a:pt x="61" y="3"/>
                  <a:pt x="61" y="2"/>
                  <a:pt x="62" y="2"/>
                </a:cubicBezTo>
                <a:cubicBezTo>
                  <a:pt x="63" y="1"/>
                  <a:pt x="63" y="1"/>
                  <a:pt x="64" y="1"/>
                </a:cubicBezTo>
                <a:cubicBezTo>
                  <a:pt x="64" y="1"/>
                  <a:pt x="64" y="1"/>
                  <a:pt x="64" y="1"/>
                </a:cubicBezTo>
                <a:cubicBezTo>
                  <a:pt x="64" y="1"/>
                  <a:pt x="64" y="1"/>
                  <a:pt x="64" y="1"/>
                </a:cubicBezTo>
                <a:cubicBezTo>
                  <a:pt x="64" y="1"/>
                  <a:pt x="64" y="1"/>
                  <a:pt x="64" y="1"/>
                </a:cubicBezTo>
                <a:cubicBezTo>
                  <a:pt x="64" y="2"/>
                  <a:pt x="64" y="2"/>
                  <a:pt x="64" y="2"/>
                </a:cubicBezTo>
                <a:cubicBezTo>
                  <a:pt x="65" y="2"/>
                  <a:pt x="65" y="3"/>
                  <a:pt x="65" y="4"/>
                </a:cubicBezTo>
                <a:cubicBezTo>
                  <a:pt x="65" y="4"/>
                  <a:pt x="65" y="4"/>
                  <a:pt x="65" y="4"/>
                </a:cubicBezTo>
                <a:cubicBezTo>
                  <a:pt x="64" y="6"/>
                  <a:pt x="64" y="6"/>
                  <a:pt x="64" y="6"/>
                </a:cubicBezTo>
                <a:cubicBezTo>
                  <a:pt x="64" y="6"/>
                  <a:pt x="64" y="6"/>
                  <a:pt x="64" y="6"/>
                </a:cubicBezTo>
                <a:cubicBezTo>
                  <a:pt x="64" y="6"/>
                  <a:pt x="64" y="6"/>
                  <a:pt x="64" y="6"/>
                </a:cubicBezTo>
                <a:cubicBezTo>
                  <a:pt x="63" y="8"/>
                  <a:pt x="60" y="10"/>
                  <a:pt x="58" y="13"/>
                </a:cubicBezTo>
                <a:cubicBezTo>
                  <a:pt x="56" y="15"/>
                  <a:pt x="55" y="17"/>
                  <a:pt x="55" y="19"/>
                </a:cubicBezTo>
                <a:cubicBezTo>
                  <a:pt x="55" y="19"/>
                  <a:pt x="55" y="19"/>
                  <a:pt x="55" y="19"/>
                </a:cubicBezTo>
                <a:cubicBezTo>
                  <a:pt x="55" y="19"/>
                  <a:pt x="55" y="19"/>
                  <a:pt x="55" y="19"/>
                </a:cubicBezTo>
                <a:cubicBezTo>
                  <a:pt x="55" y="20"/>
                  <a:pt x="55" y="20"/>
                  <a:pt x="55" y="20"/>
                </a:cubicBezTo>
                <a:cubicBezTo>
                  <a:pt x="55" y="22"/>
                  <a:pt x="56" y="24"/>
                  <a:pt x="57" y="25"/>
                </a:cubicBezTo>
                <a:cubicBezTo>
                  <a:pt x="58" y="26"/>
                  <a:pt x="59" y="27"/>
                  <a:pt x="60" y="27"/>
                </a:cubicBezTo>
                <a:cubicBezTo>
                  <a:pt x="60" y="28"/>
                  <a:pt x="60" y="28"/>
                  <a:pt x="60" y="28"/>
                </a:cubicBezTo>
                <a:cubicBezTo>
                  <a:pt x="55" y="32"/>
                  <a:pt x="50" y="36"/>
                  <a:pt x="45" y="39"/>
                </a:cubicBezTo>
                <a:cubicBezTo>
                  <a:pt x="45" y="39"/>
                  <a:pt x="45" y="39"/>
                  <a:pt x="45" y="39"/>
                </a:cubicBezTo>
                <a:cubicBezTo>
                  <a:pt x="43" y="40"/>
                  <a:pt x="43" y="40"/>
                  <a:pt x="43" y="40"/>
                </a:cubicBezTo>
                <a:cubicBezTo>
                  <a:pt x="43" y="40"/>
                  <a:pt x="43" y="40"/>
                  <a:pt x="43" y="40"/>
                </a:cubicBezTo>
                <a:cubicBezTo>
                  <a:pt x="43" y="40"/>
                  <a:pt x="43" y="40"/>
                  <a:pt x="43" y="40"/>
                </a:cubicBezTo>
                <a:cubicBezTo>
                  <a:pt x="43" y="41"/>
                  <a:pt x="43" y="41"/>
                  <a:pt x="43" y="41"/>
                </a:cubicBezTo>
                <a:cubicBezTo>
                  <a:pt x="41" y="42"/>
                  <a:pt x="40" y="42"/>
                  <a:pt x="38" y="44"/>
                </a:cubicBezTo>
                <a:cubicBezTo>
                  <a:pt x="36" y="44"/>
                  <a:pt x="33" y="45"/>
                  <a:pt x="31" y="46"/>
                </a:cubicBezTo>
                <a:cubicBezTo>
                  <a:pt x="19" y="46"/>
                  <a:pt x="19" y="46"/>
                  <a:pt x="19" y="46"/>
                </a:cubicBezTo>
                <a:cubicBezTo>
                  <a:pt x="0" y="46"/>
                  <a:pt x="0" y="46"/>
                  <a:pt x="0" y="46"/>
                </a:cubicBezTo>
                <a:cubicBezTo>
                  <a:pt x="0" y="48"/>
                  <a:pt x="0" y="48"/>
                  <a:pt x="0" y="48"/>
                </a:cubicBezTo>
                <a:cubicBezTo>
                  <a:pt x="19" y="48"/>
                  <a:pt x="19" y="48"/>
                  <a:pt x="19" y="48"/>
                </a:cubicBezTo>
                <a:cubicBezTo>
                  <a:pt x="19" y="50"/>
                  <a:pt x="19" y="50"/>
                  <a:pt x="19" y="50"/>
                </a:cubicBezTo>
                <a:cubicBezTo>
                  <a:pt x="13" y="50"/>
                  <a:pt x="6" y="50"/>
                  <a:pt x="0" y="50"/>
                </a:cubicBezTo>
                <a:cubicBezTo>
                  <a:pt x="0" y="52"/>
                  <a:pt x="0" y="52"/>
                  <a:pt x="0" y="52"/>
                </a:cubicBezTo>
                <a:cubicBezTo>
                  <a:pt x="7" y="52"/>
                  <a:pt x="13" y="52"/>
                  <a:pt x="20" y="52"/>
                </a:cubicBezTo>
                <a:cubicBezTo>
                  <a:pt x="21" y="52"/>
                  <a:pt x="21" y="52"/>
                  <a:pt x="21" y="52"/>
                </a:cubicBezTo>
                <a:cubicBezTo>
                  <a:pt x="26" y="52"/>
                  <a:pt x="32" y="52"/>
                  <a:pt x="38" y="51"/>
                </a:cubicBezTo>
                <a:cubicBezTo>
                  <a:pt x="40" y="51"/>
                  <a:pt x="42" y="51"/>
                  <a:pt x="44" y="51"/>
                </a:cubicBezTo>
                <a:cubicBezTo>
                  <a:pt x="45" y="51"/>
                  <a:pt x="45" y="51"/>
                  <a:pt x="45" y="51"/>
                </a:cubicBezTo>
                <a:cubicBezTo>
                  <a:pt x="52" y="51"/>
                  <a:pt x="58" y="51"/>
                  <a:pt x="65" y="51"/>
                </a:cubicBezTo>
                <a:cubicBezTo>
                  <a:pt x="66" y="51"/>
                  <a:pt x="66" y="51"/>
                  <a:pt x="66" y="51"/>
                </a:cubicBezTo>
                <a:cubicBezTo>
                  <a:pt x="67" y="51"/>
                  <a:pt x="68" y="51"/>
                  <a:pt x="69" y="51"/>
                </a:cubicBezTo>
                <a:cubicBezTo>
                  <a:pt x="70" y="51"/>
                  <a:pt x="70" y="51"/>
                  <a:pt x="70" y="51"/>
                </a:cubicBezTo>
                <a:cubicBezTo>
                  <a:pt x="73" y="51"/>
                  <a:pt x="77" y="51"/>
                  <a:pt x="81" y="51"/>
                </a:cubicBezTo>
                <a:cubicBezTo>
                  <a:pt x="82" y="51"/>
                  <a:pt x="82" y="51"/>
                  <a:pt x="82" y="51"/>
                </a:cubicBezTo>
                <a:cubicBezTo>
                  <a:pt x="83" y="51"/>
                  <a:pt x="84" y="51"/>
                  <a:pt x="85" y="51"/>
                </a:cubicBezTo>
                <a:cubicBezTo>
                  <a:pt x="86" y="51"/>
                  <a:pt x="86" y="51"/>
                  <a:pt x="86" y="51"/>
                </a:cubicBezTo>
                <a:cubicBezTo>
                  <a:pt x="87" y="51"/>
                  <a:pt x="88" y="51"/>
                  <a:pt x="89" y="51"/>
                </a:cubicBezTo>
                <a:cubicBezTo>
                  <a:pt x="90" y="51"/>
                  <a:pt x="90" y="51"/>
                  <a:pt x="90" y="51"/>
                </a:cubicBezTo>
                <a:cubicBezTo>
                  <a:pt x="92" y="51"/>
                  <a:pt x="94" y="51"/>
                  <a:pt x="95" y="51"/>
                </a:cubicBezTo>
                <a:cubicBezTo>
                  <a:pt x="96" y="51"/>
                  <a:pt x="96" y="51"/>
                  <a:pt x="96" y="51"/>
                </a:cubicBezTo>
                <a:cubicBezTo>
                  <a:pt x="103" y="51"/>
                  <a:pt x="109" y="51"/>
                  <a:pt x="115" y="51"/>
                </a:cubicBezTo>
                <a:cubicBezTo>
                  <a:pt x="121" y="52"/>
                  <a:pt x="126" y="52"/>
                  <a:pt x="132" y="52"/>
                </a:cubicBezTo>
                <a:cubicBezTo>
                  <a:pt x="133" y="52"/>
                  <a:pt x="133" y="52"/>
                  <a:pt x="133" y="52"/>
                </a:cubicBezTo>
                <a:cubicBezTo>
                  <a:pt x="134" y="52"/>
                  <a:pt x="134" y="52"/>
                  <a:pt x="134" y="52"/>
                </a:cubicBezTo>
                <a:cubicBezTo>
                  <a:pt x="135" y="52"/>
                  <a:pt x="135" y="52"/>
                  <a:pt x="135" y="52"/>
                </a:cubicBezTo>
                <a:cubicBezTo>
                  <a:pt x="138" y="52"/>
                  <a:pt x="142" y="52"/>
                  <a:pt x="145" y="52"/>
                </a:cubicBezTo>
                <a:cubicBezTo>
                  <a:pt x="156" y="52"/>
                  <a:pt x="156" y="52"/>
                  <a:pt x="156" y="52"/>
                </a:cubicBezTo>
                <a:cubicBezTo>
                  <a:pt x="180" y="52"/>
                  <a:pt x="180" y="52"/>
                  <a:pt x="180" y="52"/>
                </a:cubicBezTo>
                <a:cubicBezTo>
                  <a:pt x="236" y="52"/>
                  <a:pt x="236" y="52"/>
                  <a:pt x="236" y="52"/>
                </a:cubicBezTo>
                <a:cubicBezTo>
                  <a:pt x="253" y="52"/>
                  <a:pt x="253" y="52"/>
                  <a:pt x="253" y="52"/>
                </a:cubicBezTo>
                <a:cubicBezTo>
                  <a:pt x="256" y="52"/>
                  <a:pt x="256" y="52"/>
                  <a:pt x="256" y="52"/>
                </a:cubicBezTo>
                <a:cubicBezTo>
                  <a:pt x="257" y="52"/>
                  <a:pt x="257" y="51"/>
                  <a:pt x="258" y="51"/>
                </a:cubicBezTo>
                <a:cubicBezTo>
                  <a:pt x="258" y="51"/>
                  <a:pt x="258" y="51"/>
                  <a:pt x="258" y="51"/>
                </a:cubicBezTo>
                <a:cubicBezTo>
                  <a:pt x="258" y="51"/>
                  <a:pt x="258" y="51"/>
                  <a:pt x="258" y="51"/>
                </a:cubicBezTo>
                <a:cubicBezTo>
                  <a:pt x="259" y="51"/>
                  <a:pt x="259" y="51"/>
                  <a:pt x="259" y="51"/>
                </a:cubicBezTo>
                <a:cubicBezTo>
                  <a:pt x="259" y="51"/>
                  <a:pt x="259" y="51"/>
                  <a:pt x="259" y="51"/>
                </a:cubicBezTo>
                <a:cubicBezTo>
                  <a:pt x="260" y="51"/>
                  <a:pt x="262" y="51"/>
                  <a:pt x="263" y="51"/>
                </a:cubicBezTo>
                <a:cubicBezTo>
                  <a:pt x="263" y="51"/>
                  <a:pt x="263" y="51"/>
                  <a:pt x="263" y="51"/>
                </a:cubicBezTo>
                <a:cubicBezTo>
                  <a:pt x="267" y="51"/>
                  <a:pt x="272" y="52"/>
                  <a:pt x="276" y="52"/>
                </a:cubicBezTo>
                <a:cubicBezTo>
                  <a:pt x="276" y="52"/>
                  <a:pt x="276" y="52"/>
                  <a:pt x="276" y="52"/>
                </a:cubicBezTo>
                <a:cubicBezTo>
                  <a:pt x="277" y="52"/>
                  <a:pt x="277" y="52"/>
                  <a:pt x="277" y="52"/>
                </a:cubicBezTo>
                <a:cubicBezTo>
                  <a:pt x="278" y="52"/>
                  <a:pt x="278" y="52"/>
                  <a:pt x="278" y="52"/>
                </a:cubicBezTo>
                <a:cubicBezTo>
                  <a:pt x="282" y="52"/>
                  <a:pt x="285" y="52"/>
                  <a:pt x="288" y="52"/>
                </a:cubicBezTo>
                <a:cubicBezTo>
                  <a:pt x="289" y="52"/>
                  <a:pt x="289" y="52"/>
                  <a:pt x="289" y="52"/>
                </a:cubicBezTo>
                <a:cubicBezTo>
                  <a:pt x="289" y="52"/>
                  <a:pt x="289" y="52"/>
                  <a:pt x="289" y="52"/>
                </a:cubicBezTo>
                <a:cubicBezTo>
                  <a:pt x="295" y="52"/>
                  <a:pt x="302" y="51"/>
                  <a:pt x="309" y="51"/>
                </a:cubicBezTo>
                <a:cubicBezTo>
                  <a:pt x="310" y="51"/>
                  <a:pt x="310" y="51"/>
                  <a:pt x="310" y="51"/>
                </a:cubicBezTo>
                <a:cubicBezTo>
                  <a:pt x="313" y="51"/>
                  <a:pt x="317" y="51"/>
                  <a:pt x="321" y="51"/>
                </a:cubicBezTo>
                <a:cubicBezTo>
                  <a:pt x="322" y="51"/>
                  <a:pt x="322" y="51"/>
                  <a:pt x="322" y="51"/>
                </a:cubicBezTo>
                <a:cubicBezTo>
                  <a:pt x="325" y="51"/>
                  <a:pt x="327" y="51"/>
                  <a:pt x="330" y="51"/>
                </a:cubicBezTo>
                <a:cubicBezTo>
                  <a:pt x="331" y="51"/>
                  <a:pt x="331" y="51"/>
                  <a:pt x="331" y="51"/>
                </a:cubicBezTo>
                <a:cubicBezTo>
                  <a:pt x="332" y="51"/>
                  <a:pt x="332" y="51"/>
                  <a:pt x="332" y="51"/>
                </a:cubicBezTo>
                <a:cubicBezTo>
                  <a:pt x="333" y="51"/>
                  <a:pt x="334" y="51"/>
                  <a:pt x="336" y="51"/>
                </a:cubicBezTo>
                <a:cubicBezTo>
                  <a:pt x="359" y="51"/>
                  <a:pt x="359" y="51"/>
                  <a:pt x="359" y="51"/>
                </a:cubicBezTo>
                <a:cubicBezTo>
                  <a:pt x="365" y="51"/>
                  <a:pt x="365" y="51"/>
                  <a:pt x="365" y="51"/>
                </a:cubicBezTo>
                <a:cubicBezTo>
                  <a:pt x="366" y="51"/>
                  <a:pt x="366" y="51"/>
                  <a:pt x="366" y="51"/>
                </a:cubicBezTo>
                <a:cubicBezTo>
                  <a:pt x="408" y="51"/>
                  <a:pt x="408" y="51"/>
                  <a:pt x="408" y="51"/>
                </a:cubicBezTo>
                <a:cubicBezTo>
                  <a:pt x="414" y="51"/>
                  <a:pt x="414" y="51"/>
                  <a:pt x="414" y="51"/>
                </a:cubicBezTo>
                <a:cubicBezTo>
                  <a:pt x="433" y="51"/>
                  <a:pt x="433" y="51"/>
                  <a:pt x="433" y="51"/>
                </a:cubicBezTo>
                <a:cubicBezTo>
                  <a:pt x="433" y="49"/>
                  <a:pt x="433" y="49"/>
                  <a:pt x="433" y="49"/>
                </a:cubicBezTo>
                <a:cubicBezTo>
                  <a:pt x="414" y="49"/>
                  <a:pt x="414" y="49"/>
                  <a:pt x="414" y="49"/>
                </a:cubicBezTo>
                <a:cubicBezTo>
                  <a:pt x="414" y="47"/>
                  <a:pt x="414" y="47"/>
                  <a:pt x="414" y="47"/>
                </a:cubicBezTo>
                <a:cubicBezTo>
                  <a:pt x="420" y="47"/>
                  <a:pt x="427" y="47"/>
                  <a:pt x="433" y="47"/>
                </a:cubicBezTo>
                <a:cubicBezTo>
                  <a:pt x="433" y="45"/>
                  <a:pt x="433" y="45"/>
                  <a:pt x="433" y="45"/>
                </a:cubicBezTo>
                <a:cubicBezTo>
                  <a:pt x="426" y="45"/>
                  <a:pt x="419" y="45"/>
                  <a:pt x="413" y="45"/>
                </a:cubicBezTo>
                <a:cubicBezTo>
                  <a:pt x="412" y="45"/>
                  <a:pt x="412" y="45"/>
                  <a:pt x="412" y="45"/>
                </a:cubicBezTo>
                <a:cubicBezTo>
                  <a:pt x="411" y="45"/>
                  <a:pt x="409" y="45"/>
                  <a:pt x="408" y="45"/>
                </a:cubicBezTo>
                <a:cubicBezTo>
                  <a:pt x="408" y="45"/>
                  <a:pt x="408" y="45"/>
                  <a:pt x="408" y="45"/>
                </a:cubicBezTo>
                <a:cubicBezTo>
                  <a:pt x="407" y="45"/>
                  <a:pt x="407" y="45"/>
                  <a:pt x="407" y="45"/>
                </a:cubicBezTo>
                <a:cubicBezTo>
                  <a:pt x="406" y="45"/>
                  <a:pt x="406" y="45"/>
                  <a:pt x="406" y="45"/>
                </a:cubicBezTo>
                <a:cubicBezTo>
                  <a:pt x="406" y="45"/>
                  <a:pt x="406" y="45"/>
                  <a:pt x="406" y="45"/>
                </a:cubicBezTo>
                <a:cubicBezTo>
                  <a:pt x="404" y="45"/>
                  <a:pt x="402" y="45"/>
                  <a:pt x="399" y="45"/>
                </a:cubicBezTo>
                <a:cubicBezTo>
                  <a:pt x="394" y="45"/>
                  <a:pt x="389" y="45"/>
                  <a:pt x="384" y="45"/>
                </a:cubicBezTo>
                <a:cubicBezTo>
                  <a:pt x="387" y="41"/>
                  <a:pt x="390" y="37"/>
                  <a:pt x="390" y="31"/>
                </a:cubicBezTo>
                <a:cubicBezTo>
                  <a:pt x="390" y="30"/>
                  <a:pt x="390" y="28"/>
                  <a:pt x="390" y="27"/>
                </a:cubicBezTo>
                <a:cubicBezTo>
                  <a:pt x="390" y="25"/>
                  <a:pt x="389" y="23"/>
                  <a:pt x="388" y="22"/>
                </a:cubicBezTo>
                <a:cubicBezTo>
                  <a:pt x="387" y="20"/>
                  <a:pt x="386" y="19"/>
                  <a:pt x="386" y="18"/>
                </a:cubicBezTo>
                <a:cubicBezTo>
                  <a:pt x="386" y="17"/>
                  <a:pt x="386" y="16"/>
                  <a:pt x="387" y="15"/>
                </a:cubicBezTo>
                <a:cubicBezTo>
                  <a:pt x="387" y="15"/>
                  <a:pt x="387" y="15"/>
                  <a:pt x="387" y="15"/>
                </a:cubicBezTo>
                <a:cubicBezTo>
                  <a:pt x="387" y="14"/>
                  <a:pt x="387" y="14"/>
                  <a:pt x="387" y="14"/>
                </a:cubicBezTo>
                <a:cubicBezTo>
                  <a:pt x="385" y="10"/>
                  <a:pt x="383" y="4"/>
                  <a:pt x="378" y="1"/>
                </a:cubicBezTo>
                <a:cubicBezTo>
                  <a:pt x="378" y="1"/>
                  <a:pt x="378" y="0"/>
                  <a:pt x="379" y="0"/>
                </a:cubicBezTo>
                <a:moveTo>
                  <a:pt x="410" y="32"/>
                </a:moveTo>
                <a:cubicBezTo>
                  <a:pt x="410" y="32"/>
                  <a:pt x="410" y="32"/>
                  <a:pt x="410" y="32"/>
                </a:cubicBezTo>
                <a:cubicBezTo>
                  <a:pt x="411" y="32"/>
                  <a:pt x="411" y="32"/>
                  <a:pt x="412" y="31"/>
                </a:cubicBezTo>
                <a:cubicBezTo>
                  <a:pt x="412" y="34"/>
                  <a:pt x="412" y="34"/>
                  <a:pt x="412" y="34"/>
                </a:cubicBezTo>
                <a:cubicBezTo>
                  <a:pt x="411" y="34"/>
                  <a:pt x="411" y="34"/>
                  <a:pt x="411" y="34"/>
                </a:cubicBezTo>
                <a:cubicBezTo>
                  <a:pt x="410" y="34"/>
                  <a:pt x="409" y="34"/>
                  <a:pt x="408" y="33"/>
                </a:cubicBezTo>
                <a:cubicBezTo>
                  <a:pt x="408" y="31"/>
                  <a:pt x="408" y="31"/>
                  <a:pt x="408" y="31"/>
                </a:cubicBezTo>
                <a:cubicBezTo>
                  <a:pt x="409" y="32"/>
                  <a:pt x="409" y="32"/>
                  <a:pt x="410" y="32"/>
                </a:cubicBezTo>
                <a:moveTo>
                  <a:pt x="409" y="30"/>
                </a:moveTo>
                <a:cubicBezTo>
                  <a:pt x="409" y="30"/>
                  <a:pt x="408" y="29"/>
                  <a:pt x="408" y="29"/>
                </a:cubicBezTo>
                <a:cubicBezTo>
                  <a:pt x="407" y="29"/>
                  <a:pt x="407" y="29"/>
                  <a:pt x="407" y="29"/>
                </a:cubicBezTo>
                <a:cubicBezTo>
                  <a:pt x="407" y="29"/>
                  <a:pt x="407" y="29"/>
                  <a:pt x="406" y="28"/>
                </a:cubicBezTo>
                <a:cubicBezTo>
                  <a:pt x="406" y="28"/>
                  <a:pt x="405" y="27"/>
                  <a:pt x="405" y="27"/>
                </a:cubicBezTo>
                <a:cubicBezTo>
                  <a:pt x="404" y="27"/>
                  <a:pt x="404" y="26"/>
                  <a:pt x="404" y="26"/>
                </a:cubicBezTo>
                <a:cubicBezTo>
                  <a:pt x="405" y="27"/>
                  <a:pt x="405" y="27"/>
                  <a:pt x="406" y="27"/>
                </a:cubicBezTo>
                <a:cubicBezTo>
                  <a:pt x="406" y="28"/>
                  <a:pt x="406" y="28"/>
                  <a:pt x="406" y="28"/>
                </a:cubicBezTo>
                <a:cubicBezTo>
                  <a:pt x="407" y="28"/>
                  <a:pt x="407" y="28"/>
                  <a:pt x="407" y="28"/>
                </a:cubicBezTo>
                <a:cubicBezTo>
                  <a:pt x="408" y="29"/>
                  <a:pt x="408" y="29"/>
                  <a:pt x="408" y="29"/>
                </a:cubicBezTo>
                <a:cubicBezTo>
                  <a:pt x="408" y="29"/>
                  <a:pt x="408" y="29"/>
                  <a:pt x="408" y="29"/>
                </a:cubicBezTo>
                <a:cubicBezTo>
                  <a:pt x="409" y="29"/>
                  <a:pt x="409" y="29"/>
                  <a:pt x="409" y="30"/>
                </a:cubicBezTo>
                <a:moveTo>
                  <a:pt x="412" y="29"/>
                </a:moveTo>
                <a:cubicBezTo>
                  <a:pt x="411" y="28"/>
                  <a:pt x="410" y="27"/>
                  <a:pt x="408" y="26"/>
                </a:cubicBezTo>
                <a:cubicBezTo>
                  <a:pt x="408" y="24"/>
                  <a:pt x="408" y="24"/>
                  <a:pt x="408" y="24"/>
                </a:cubicBezTo>
                <a:cubicBezTo>
                  <a:pt x="409" y="25"/>
                  <a:pt x="411" y="26"/>
                  <a:pt x="412" y="27"/>
                </a:cubicBezTo>
                <a:cubicBezTo>
                  <a:pt x="412" y="29"/>
                  <a:pt x="412" y="29"/>
                  <a:pt x="412" y="29"/>
                </a:cubicBezTo>
                <a:moveTo>
                  <a:pt x="408" y="22"/>
                </a:moveTo>
                <a:cubicBezTo>
                  <a:pt x="406" y="21"/>
                  <a:pt x="405" y="20"/>
                  <a:pt x="404" y="20"/>
                </a:cubicBezTo>
                <a:cubicBezTo>
                  <a:pt x="403" y="19"/>
                  <a:pt x="402" y="19"/>
                  <a:pt x="402" y="19"/>
                </a:cubicBezTo>
                <a:cubicBezTo>
                  <a:pt x="402" y="18"/>
                  <a:pt x="402" y="18"/>
                  <a:pt x="402" y="18"/>
                </a:cubicBezTo>
                <a:cubicBezTo>
                  <a:pt x="402" y="17"/>
                  <a:pt x="402" y="17"/>
                  <a:pt x="402" y="16"/>
                </a:cubicBezTo>
                <a:cubicBezTo>
                  <a:pt x="402" y="16"/>
                  <a:pt x="403" y="16"/>
                  <a:pt x="403" y="16"/>
                </a:cubicBezTo>
                <a:cubicBezTo>
                  <a:pt x="403" y="16"/>
                  <a:pt x="403" y="16"/>
                  <a:pt x="403" y="16"/>
                </a:cubicBezTo>
                <a:cubicBezTo>
                  <a:pt x="404" y="16"/>
                  <a:pt x="406" y="16"/>
                  <a:pt x="407" y="17"/>
                </a:cubicBezTo>
                <a:cubicBezTo>
                  <a:pt x="407" y="17"/>
                  <a:pt x="407" y="17"/>
                  <a:pt x="408" y="17"/>
                </a:cubicBezTo>
                <a:cubicBezTo>
                  <a:pt x="408" y="17"/>
                  <a:pt x="408" y="17"/>
                  <a:pt x="408" y="17"/>
                </a:cubicBezTo>
                <a:cubicBezTo>
                  <a:pt x="408" y="17"/>
                  <a:pt x="408" y="17"/>
                  <a:pt x="408" y="17"/>
                </a:cubicBezTo>
                <a:cubicBezTo>
                  <a:pt x="408" y="17"/>
                  <a:pt x="408" y="17"/>
                  <a:pt x="408" y="17"/>
                </a:cubicBezTo>
                <a:cubicBezTo>
                  <a:pt x="408" y="17"/>
                  <a:pt x="408" y="17"/>
                  <a:pt x="408" y="17"/>
                </a:cubicBezTo>
                <a:cubicBezTo>
                  <a:pt x="408" y="17"/>
                  <a:pt x="408" y="17"/>
                  <a:pt x="408" y="17"/>
                </a:cubicBezTo>
                <a:cubicBezTo>
                  <a:pt x="410" y="18"/>
                  <a:pt x="411" y="19"/>
                  <a:pt x="412" y="19"/>
                </a:cubicBezTo>
                <a:cubicBezTo>
                  <a:pt x="414" y="21"/>
                  <a:pt x="416" y="22"/>
                  <a:pt x="418" y="24"/>
                </a:cubicBezTo>
                <a:cubicBezTo>
                  <a:pt x="418" y="24"/>
                  <a:pt x="418" y="24"/>
                  <a:pt x="418" y="24"/>
                </a:cubicBezTo>
                <a:cubicBezTo>
                  <a:pt x="419" y="24"/>
                  <a:pt x="419" y="24"/>
                  <a:pt x="419" y="24"/>
                </a:cubicBezTo>
                <a:cubicBezTo>
                  <a:pt x="419" y="23"/>
                  <a:pt x="419" y="23"/>
                  <a:pt x="419" y="23"/>
                </a:cubicBezTo>
                <a:cubicBezTo>
                  <a:pt x="420" y="24"/>
                  <a:pt x="420" y="24"/>
                  <a:pt x="420" y="24"/>
                </a:cubicBezTo>
                <a:cubicBezTo>
                  <a:pt x="420" y="24"/>
                  <a:pt x="420" y="24"/>
                  <a:pt x="420" y="24"/>
                </a:cubicBezTo>
                <a:cubicBezTo>
                  <a:pt x="420" y="24"/>
                  <a:pt x="420" y="24"/>
                  <a:pt x="420" y="24"/>
                </a:cubicBezTo>
                <a:cubicBezTo>
                  <a:pt x="420" y="24"/>
                  <a:pt x="420" y="24"/>
                  <a:pt x="420" y="24"/>
                </a:cubicBezTo>
                <a:cubicBezTo>
                  <a:pt x="420" y="25"/>
                  <a:pt x="420" y="25"/>
                  <a:pt x="420" y="25"/>
                </a:cubicBezTo>
                <a:cubicBezTo>
                  <a:pt x="420" y="26"/>
                  <a:pt x="419" y="26"/>
                  <a:pt x="419" y="27"/>
                </a:cubicBezTo>
                <a:cubicBezTo>
                  <a:pt x="419" y="27"/>
                  <a:pt x="418" y="28"/>
                  <a:pt x="417" y="28"/>
                </a:cubicBezTo>
                <a:cubicBezTo>
                  <a:pt x="416" y="28"/>
                  <a:pt x="415" y="27"/>
                  <a:pt x="414" y="26"/>
                </a:cubicBezTo>
                <a:cubicBezTo>
                  <a:pt x="414" y="26"/>
                  <a:pt x="414" y="26"/>
                  <a:pt x="414" y="26"/>
                </a:cubicBezTo>
                <a:cubicBezTo>
                  <a:pt x="414" y="26"/>
                  <a:pt x="414" y="26"/>
                  <a:pt x="414" y="26"/>
                </a:cubicBezTo>
                <a:cubicBezTo>
                  <a:pt x="412" y="24"/>
                  <a:pt x="412" y="24"/>
                  <a:pt x="412" y="24"/>
                </a:cubicBezTo>
                <a:cubicBezTo>
                  <a:pt x="412" y="25"/>
                  <a:pt x="412" y="25"/>
                  <a:pt x="412" y="25"/>
                </a:cubicBezTo>
                <a:cubicBezTo>
                  <a:pt x="411" y="24"/>
                  <a:pt x="410" y="23"/>
                  <a:pt x="408" y="22"/>
                </a:cubicBezTo>
                <a:cubicBezTo>
                  <a:pt x="408" y="22"/>
                  <a:pt x="408" y="22"/>
                  <a:pt x="408" y="22"/>
                </a:cubicBezTo>
                <a:cubicBezTo>
                  <a:pt x="408" y="22"/>
                  <a:pt x="408" y="22"/>
                  <a:pt x="408" y="22"/>
                </a:cubicBezTo>
                <a:cubicBezTo>
                  <a:pt x="408" y="22"/>
                  <a:pt x="408" y="22"/>
                  <a:pt x="408" y="22"/>
                </a:cubicBezTo>
                <a:moveTo>
                  <a:pt x="412" y="17"/>
                </a:moveTo>
                <a:cubicBezTo>
                  <a:pt x="411" y="16"/>
                  <a:pt x="410" y="16"/>
                  <a:pt x="409" y="16"/>
                </a:cubicBezTo>
                <a:cubicBezTo>
                  <a:pt x="409" y="15"/>
                  <a:pt x="409" y="15"/>
                  <a:pt x="408" y="15"/>
                </a:cubicBezTo>
                <a:cubicBezTo>
                  <a:pt x="408" y="15"/>
                  <a:pt x="408" y="15"/>
                  <a:pt x="408" y="15"/>
                </a:cubicBezTo>
                <a:cubicBezTo>
                  <a:pt x="408" y="14"/>
                  <a:pt x="408" y="14"/>
                  <a:pt x="408" y="14"/>
                </a:cubicBezTo>
                <a:cubicBezTo>
                  <a:pt x="409" y="14"/>
                  <a:pt x="411" y="15"/>
                  <a:pt x="412" y="15"/>
                </a:cubicBezTo>
                <a:cubicBezTo>
                  <a:pt x="412" y="17"/>
                  <a:pt x="412" y="17"/>
                  <a:pt x="412" y="17"/>
                </a:cubicBezTo>
                <a:moveTo>
                  <a:pt x="407" y="12"/>
                </a:moveTo>
                <a:cubicBezTo>
                  <a:pt x="406" y="11"/>
                  <a:pt x="404" y="11"/>
                  <a:pt x="403" y="11"/>
                </a:cubicBezTo>
                <a:cubicBezTo>
                  <a:pt x="402" y="10"/>
                  <a:pt x="402" y="10"/>
                  <a:pt x="402" y="9"/>
                </a:cubicBezTo>
                <a:cubicBezTo>
                  <a:pt x="402" y="9"/>
                  <a:pt x="402" y="9"/>
                  <a:pt x="402" y="8"/>
                </a:cubicBezTo>
                <a:cubicBezTo>
                  <a:pt x="404" y="9"/>
                  <a:pt x="405" y="9"/>
                  <a:pt x="407" y="9"/>
                </a:cubicBezTo>
                <a:cubicBezTo>
                  <a:pt x="409" y="10"/>
                  <a:pt x="410" y="11"/>
                  <a:pt x="412" y="12"/>
                </a:cubicBezTo>
                <a:cubicBezTo>
                  <a:pt x="412" y="12"/>
                  <a:pt x="412" y="12"/>
                  <a:pt x="412" y="12"/>
                </a:cubicBezTo>
                <a:cubicBezTo>
                  <a:pt x="413" y="12"/>
                  <a:pt x="413" y="12"/>
                  <a:pt x="413" y="12"/>
                </a:cubicBezTo>
                <a:cubicBezTo>
                  <a:pt x="414" y="13"/>
                  <a:pt x="414" y="13"/>
                  <a:pt x="414" y="13"/>
                </a:cubicBezTo>
                <a:cubicBezTo>
                  <a:pt x="414" y="13"/>
                  <a:pt x="414" y="13"/>
                  <a:pt x="414" y="13"/>
                </a:cubicBezTo>
                <a:cubicBezTo>
                  <a:pt x="415" y="13"/>
                  <a:pt x="416" y="14"/>
                  <a:pt x="417" y="15"/>
                </a:cubicBezTo>
                <a:cubicBezTo>
                  <a:pt x="417" y="16"/>
                  <a:pt x="417" y="16"/>
                  <a:pt x="417" y="16"/>
                </a:cubicBezTo>
                <a:cubicBezTo>
                  <a:pt x="416" y="15"/>
                  <a:pt x="415" y="15"/>
                  <a:pt x="414" y="14"/>
                </a:cubicBezTo>
                <a:cubicBezTo>
                  <a:pt x="414" y="14"/>
                  <a:pt x="414" y="14"/>
                  <a:pt x="414" y="14"/>
                </a:cubicBezTo>
                <a:cubicBezTo>
                  <a:pt x="413" y="14"/>
                  <a:pt x="413" y="14"/>
                  <a:pt x="413" y="14"/>
                </a:cubicBezTo>
                <a:cubicBezTo>
                  <a:pt x="412" y="13"/>
                  <a:pt x="412" y="13"/>
                  <a:pt x="412" y="13"/>
                </a:cubicBezTo>
                <a:cubicBezTo>
                  <a:pt x="412" y="13"/>
                  <a:pt x="412" y="13"/>
                  <a:pt x="412" y="13"/>
                </a:cubicBezTo>
                <a:cubicBezTo>
                  <a:pt x="410" y="13"/>
                  <a:pt x="409" y="12"/>
                  <a:pt x="407" y="12"/>
                </a:cubicBezTo>
                <a:cubicBezTo>
                  <a:pt x="407" y="12"/>
                  <a:pt x="407" y="12"/>
                  <a:pt x="407" y="12"/>
                </a:cubicBezTo>
                <a:moveTo>
                  <a:pt x="412" y="9"/>
                </a:moveTo>
                <a:cubicBezTo>
                  <a:pt x="411" y="9"/>
                  <a:pt x="409" y="8"/>
                  <a:pt x="408" y="8"/>
                </a:cubicBezTo>
                <a:cubicBezTo>
                  <a:pt x="408" y="7"/>
                  <a:pt x="408" y="7"/>
                  <a:pt x="408" y="7"/>
                </a:cubicBezTo>
                <a:cubicBezTo>
                  <a:pt x="409" y="7"/>
                  <a:pt x="409" y="7"/>
                  <a:pt x="410" y="7"/>
                </a:cubicBezTo>
                <a:cubicBezTo>
                  <a:pt x="410" y="7"/>
                  <a:pt x="410" y="7"/>
                  <a:pt x="410" y="7"/>
                </a:cubicBezTo>
                <a:cubicBezTo>
                  <a:pt x="410" y="7"/>
                  <a:pt x="410" y="7"/>
                  <a:pt x="410" y="7"/>
                </a:cubicBezTo>
                <a:cubicBezTo>
                  <a:pt x="410" y="7"/>
                  <a:pt x="410" y="7"/>
                  <a:pt x="410" y="7"/>
                </a:cubicBezTo>
                <a:cubicBezTo>
                  <a:pt x="410" y="7"/>
                  <a:pt x="411" y="8"/>
                  <a:pt x="412" y="8"/>
                </a:cubicBezTo>
                <a:cubicBezTo>
                  <a:pt x="412" y="9"/>
                  <a:pt x="412" y="9"/>
                  <a:pt x="412" y="9"/>
                </a:cubicBezTo>
                <a:moveTo>
                  <a:pt x="406" y="4"/>
                </a:moveTo>
                <a:cubicBezTo>
                  <a:pt x="404" y="4"/>
                  <a:pt x="403" y="3"/>
                  <a:pt x="401" y="3"/>
                </a:cubicBezTo>
                <a:cubicBezTo>
                  <a:pt x="401" y="3"/>
                  <a:pt x="401" y="3"/>
                  <a:pt x="401" y="3"/>
                </a:cubicBezTo>
                <a:cubicBezTo>
                  <a:pt x="403" y="3"/>
                  <a:pt x="405" y="3"/>
                  <a:pt x="407" y="3"/>
                </a:cubicBezTo>
                <a:cubicBezTo>
                  <a:pt x="409" y="4"/>
                  <a:pt x="410" y="4"/>
                  <a:pt x="412" y="4"/>
                </a:cubicBezTo>
                <a:cubicBezTo>
                  <a:pt x="412" y="4"/>
                  <a:pt x="412" y="4"/>
                  <a:pt x="412" y="4"/>
                </a:cubicBezTo>
                <a:cubicBezTo>
                  <a:pt x="413" y="5"/>
                  <a:pt x="413" y="5"/>
                  <a:pt x="413" y="5"/>
                </a:cubicBezTo>
                <a:cubicBezTo>
                  <a:pt x="413" y="5"/>
                  <a:pt x="413" y="5"/>
                  <a:pt x="413" y="5"/>
                </a:cubicBezTo>
                <a:cubicBezTo>
                  <a:pt x="414" y="5"/>
                  <a:pt x="414" y="5"/>
                  <a:pt x="414" y="5"/>
                </a:cubicBezTo>
                <a:cubicBezTo>
                  <a:pt x="414" y="5"/>
                  <a:pt x="414" y="5"/>
                  <a:pt x="414" y="5"/>
                </a:cubicBezTo>
                <a:cubicBezTo>
                  <a:pt x="418" y="6"/>
                  <a:pt x="421" y="7"/>
                  <a:pt x="425" y="9"/>
                </a:cubicBezTo>
                <a:cubicBezTo>
                  <a:pt x="423" y="10"/>
                  <a:pt x="423" y="10"/>
                  <a:pt x="422" y="10"/>
                </a:cubicBezTo>
                <a:cubicBezTo>
                  <a:pt x="422" y="10"/>
                  <a:pt x="422" y="10"/>
                  <a:pt x="422" y="10"/>
                </a:cubicBezTo>
                <a:cubicBezTo>
                  <a:pt x="421" y="10"/>
                  <a:pt x="419" y="10"/>
                  <a:pt x="418" y="9"/>
                </a:cubicBezTo>
                <a:cubicBezTo>
                  <a:pt x="417" y="8"/>
                  <a:pt x="415" y="7"/>
                  <a:pt x="414" y="7"/>
                </a:cubicBezTo>
                <a:cubicBezTo>
                  <a:pt x="414" y="7"/>
                  <a:pt x="414" y="7"/>
                  <a:pt x="414" y="7"/>
                </a:cubicBezTo>
                <a:cubicBezTo>
                  <a:pt x="413" y="6"/>
                  <a:pt x="413" y="6"/>
                  <a:pt x="413" y="6"/>
                </a:cubicBezTo>
                <a:cubicBezTo>
                  <a:pt x="412" y="6"/>
                  <a:pt x="412" y="6"/>
                  <a:pt x="412" y="6"/>
                </a:cubicBezTo>
                <a:cubicBezTo>
                  <a:pt x="412" y="6"/>
                  <a:pt x="412" y="6"/>
                  <a:pt x="412" y="6"/>
                </a:cubicBezTo>
                <a:cubicBezTo>
                  <a:pt x="411" y="6"/>
                  <a:pt x="411" y="6"/>
                  <a:pt x="410" y="5"/>
                </a:cubicBezTo>
                <a:cubicBezTo>
                  <a:pt x="410" y="5"/>
                  <a:pt x="409" y="5"/>
                  <a:pt x="408" y="4"/>
                </a:cubicBezTo>
                <a:cubicBezTo>
                  <a:pt x="408" y="4"/>
                  <a:pt x="408" y="4"/>
                  <a:pt x="408" y="4"/>
                </a:cubicBezTo>
                <a:cubicBezTo>
                  <a:pt x="407" y="4"/>
                  <a:pt x="407" y="4"/>
                  <a:pt x="407" y="4"/>
                </a:cubicBezTo>
                <a:cubicBezTo>
                  <a:pt x="406" y="4"/>
                  <a:pt x="406" y="4"/>
                  <a:pt x="406" y="4"/>
                </a:cubicBezTo>
                <a:cubicBezTo>
                  <a:pt x="406" y="4"/>
                  <a:pt x="406" y="4"/>
                  <a:pt x="406" y="4"/>
                </a:cubicBezTo>
                <a:moveTo>
                  <a:pt x="412" y="2"/>
                </a:moveTo>
                <a:cubicBezTo>
                  <a:pt x="411" y="2"/>
                  <a:pt x="409" y="2"/>
                  <a:pt x="408" y="1"/>
                </a:cubicBezTo>
                <a:cubicBezTo>
                  <a:pt x="408" y="1"/>
                  <a:pt x="408" y="1"/>
                  <a:pt x="408" y="1"/>
                </a:cubicBezTo>
                <a:cubicBezTo>
                  <a:pt x="409" y="1"/>
                  <a:pt x="411" y="1"/>
                  <a:pt x="412" y="1"/>
                </a:cubicBezTo>
                <a:cubicBezTo>
                  <a:pt x="412" y="2"/>
                  <a:pt x="412" y="2"/>
                  <a:pt x="412" y="2"/>
                </a:cubicBezTo>
                <a:moveTo>
                  <a:pt x="416" y="0"/>
                </a:moveTo>
                <a:cubicBezTo>
                  <a:pt x="401" y="0"/>
                  <a:pt x="401" y="0"/>
                  <a:pt x="401" y="0"/>
                </a:cubicBezTo>
                <a:cubicBezTo>
                  <a:pt x="402" y="0"/>
                  <a:pt x="403" y="0"/>
                  <a:pt x="404" y="0"/>
                </a:cubicBezTo>
                <a:cubicBezTo>
                  <a:pt x="404" y="0"/>
                  <a:pt x="404" y="0"/>
                  <a:pt x="404" y="0"/>
                </a:cubicBezTo>
                <a:cubicBezTo>
                  <a:pt x="404" y="0"/>
                  <a:pt x="405" y="0"/>
                  <a:pt x="406" y="0"/>
                </a:cubicBezTo>
                <a:cubicBezTo>
                  <a:pt x="406" y="0"/>
                  <a:pt x="406" y="0"/>
                  <a:pt x="406" y="0"/>
                </a:cubicBezTo>
                <a:cubicBezTo>
                  <a:pt x="406" y="0"/>
                  <a:pt x="406" y="0"/>
                  <a:pt x="406" y="0"/>
                </a:cubicBezTo>
                <a:cubicBezTo>
                  <a:pt x="406" y="1"/>
                  <a:pt x="406" y="1"/>
                  <a:pt x="406" y="1"/>
                </a:cubicBezTo>
                <a:cubicBezTo>
                  <a:pt x="404" y="1"/>
                  <a:pt x="403" y="1"/>
                  <a:pt x="401" y="1"/>
                </a:cubicBezTo>
                <a:cubicBezTo>
                  <a:pt x="401" y="1"/>
                  <a:pt x="401" y="1"/>
                  <a:pt x="401" y="1"/>
                </a:cubicBezTo>
                <a:cubicBezTo>
                  <a:pt x="400" y="1"/>
                  <a:pt x="400" y="1"/>
                  <a:pt x="399" y="1"/>
                </a:cubicBezTo>
                <a:cubicBezTo>
                  <a:pt x="399" y="2"/>
                  <a:pt x="399" y="2"/>
                  <a:pt x="399" y="3"/>
                </a:cubicBezTo>
                <a:cubicBezTo>
                  <a:pt x="399" y="3"/>
                  <a:pt x="399" y="3"/>
                  <a:pt x="399" y="3"/>
                </a:cubicBezTo>
                <a:cubicBezTo>
                  <a:pt x="398" y="4"/>
                  <a:pt x="398" y="4"/>
                  <a:pt x="398" y="4"/>
                </a:cubicBezTo>
                <a:cubicBezTo>
                  <a:pt x="400" y="4"/>
                  <a:pt x="400" y="4"/>
                  <a:pt x="400" y="4"/>
                </a:cubicBezTo>
                <a:cubicBezTo>
                  <a:pt x="402" y="5"/>
                  <a:pt x="404" y="6"/>
                  <a:pt x="406" y="6"/>
                </a:cubicBezTo>
                <a:cubicBezTo>
                  <a:pt x="406" y="7"/>
                  <a:pt x="406" y="7"/>
                  <a:pt x="406" y="7"/>
                </a:cubicBezTo>
                <a:cubicBezTo>
                  <a:pt x="405" y="7"/>
                  <a:pt x="403" y="7"/>
                  <a:pt x="402" y="6"/>
                </a:cubicBezTo>
                <a:cubicBezTo>
                  <a:pt x="401" y="6"/>
                  <a:pt x="401" y="6"/>
                  <a:pt x="401" y="6"/>
                </a:cubicBezTo>
                <a:cubicBezTo>
                  <a:pt x="401" y="7"/>
                  <a:pt x="401" y="7"/>
                  <a:pt x="401" y="7"/>
                </a:cubicBezTo>
                <a:cubicBezTo>
                  <a:pt x="400" y="7"/>
                  <a:pt x="400" y="8"/>
                  <a:pt x="400" y="9"/>
                </a:cubicBezTo>
                <a:cubicBezTo>
                  <a:pt x="400" y="10"/>
                  <a:pt x="400" y="12"/>
                  <a:pt x="401" y="13"/>
                </a:cubicBezTo>
                <a:cubicBezTo>
                  <a:pt x="402" y="13"/>
                  <a:pt x="402" y="13"/>
                  <a:pt x="402" y="13"/>
                </a:cubicBezTo>
                <a:cubicBezTo>
                  <a:pt x="402" y="13"/>
                  <a:pt x="402" y="13"/>
                  <a:pt x="402" y="13"/>
                </a:cubicBezTo>
                <a:cubicBezTo>
                  <a:pt x="402" y="13"/>
                  <a:pt x="402" y="13"/>
                  <a:pt x="402" y="13"/>
                </a:cubicBezTo>
                <a:cubicBezTo>
                  <a:pt x="403" y="13"/>
                  <a:pt x="405" y="13"/>
                  <a:pt x="406" y="13"/>
                </a:cubicBezTo>
                <a:cubicBezTo>
                  <a:pt x="406" y="14"/>
                  <a:pt x="406" y="14"/>
                  <a:pt x="406" y="14"/>
                </a:cubicBezTo>
                <a:cubicBezTo>
                  <a:pt x="405" y="14"/>
                  <a:pt x="404" y="14"/>
                  <a:pt x="403" y="14"/>
                </a:cubicBezTo>
                <a:cubicBezTo>
                  <a:pt x="403" y="14"/>
                  <a:pt x="403" y="14"/>
                  <a:pt x="403" y="14"/>
                </a:cubicBezTo>
                <a:cubicBezTo>
                  <a:pt x="402" y="14"/>
                  <a:pt x="401" y="14"/>
                  <a:pt x="401" y="15"/>
                </a:cubicBezTo>
                <a:cubicBezTo>
                  <a:pt x="400" y="15"/>
                  <a:pt x="400" y="15"/>
                  <a:pt x="400" y="15"/>
                </a:cubicBezTo>
                <a:cubicBezTo>
                  <a:pt x="400" y="15"/>
                  <a:pt x="400" y="15"/>
                  <a:pt x="400" y="15"/>
                </a:cubicBezTo>
                <a:cubicBezTo>
                  <a:pt x="400" y="16"/>
                  <a:pt x="400" y="17"/>
                  <a:pt x="400" y="18"/>
                </a:cubicBezTo>
                <a:cubicBezTo>
                  <a:pt x="400" y="19"/>
                  <a:pt x="400" y="19"/>
                  <a:pt x="401" y="20"/>
                </a:cubicBezTo>
                <a:cubicBezTo>
                  <a:pt x="402" y="21"/>
                  <a:pt x="403" y="21"/>
                  <a:pt x="404" y="22"/>
                </a:cubicBezTo>
                <a:cubicBezTo>
                  <a:pt x="405" y="22"/>
                  <a:pt x="405" y="23"/>
                  <a:pt x="406" y="23"/>
                </a:cubicBezTo>
                <a:cubicBezTo>
                  <a:pt x="406" y="25"/>
                  <a:pt x="406" y="25"/>
                  <a:pt x="406" y="25"/>
                </a:cubicBezTo>
                <a:cubicBezTo>
                  <a:pt x="405" y="25"/>
                  <a:pt x="405" y="24"/>
                  <a:pt x="404" y="24"/>
                </a:cubicBezTo>
                <a:cubicBezTo>
                  <a:pt x="403" y="23"/>
                  <a:pt x="403" y="23"/>
                  <a:pt x="403" y="23"/>
                </a:cubicBezTo>
                <a:cubicBezTo>
                  <a:pt x="402" y="24"/>
                  <a:pt x="402" y="24"/>
                  <a:pt x="402" y="24"/>
                </a:cubicBezTo>
                <a:cubicBezTo>
                  <a:pt x="402" y="24"/>
                  <a:pt x="402" y="25"/>
                  <a:pt x="402" y="26"/>
                </a:cubicBezTo>
                <a:cubicBezTo>
                  <a:pt x="402" y="27"/>
                  <a:pt x="403" y="28"/>
                  <a:pt x="403" y="28"/>
                </a:cubicBezTo>
                <a:cubicBezTo>
                  <a:pt x="404" y="29"/>
                  <a:pt x="405" y="30"/>
                  <a:pt x="405" y="30"/>
                </a:cubicBezTo>
                <a:cubicBezTo>
                  <a:pt x="405" y="30"/>
                  <a:pt x="405" y="30"/>
                  <a:pt x="405" y="30"/>
                </a:cubicBezTo>
                <a:cubicBezTo>
                  <a:pt x="406" y="30"/>
                  <a:pt x="406" y="30"/>
                  <a:pt x="406" y="30"/>
                </a:cubicBezTo>
                <a:cubicBezTo>
                  <a:pt x="406" y="31"/>
                  <a:pt x="406" y="31"/>
                  <a:pt x="406" y="31"/>
                </a:cubicBezTo>
                <a:cubicBezTo>
                  <a:pt x="406" y="32"/>
                  <a:pt x="406" y="32"/>
                  <a:pt x="406" y="32"/>
                </a:cubicBezTo>
                <a:cubicBezTo>
                  <a:pt x="406" y="32"/>
                  <a:pt x="406" y="32"/>
                  <a:pt x="406" y="32"/>
                </a:cubicBezTo>
                <a:cubicBezTo>
                  <a:pt x="406" y="32"/>
                  <a:pt x="406" y="32"/>
                  <a:pt x="406" y="32"/>
                </a:cubicBezTo>
                <a:cubicBezTo>
                  <a:pt x="403" y="31"/>
                  <a:pt x="402" y="30"/>
                  <a:pt x="401" y="27"/>
                </a:cubicBezTo>
                <a:cubicBezTo>
                  <a:pt x="400" y="25"/>
                  <a:pt x="400" y="23"/>
                  <a:pt x="398" y="21"/>
                </a:cubicBezTo>
                <a:cubicBezTo>
                  <a:pt x="399" y="18"/>
                  <a:pt x="399" y="16"/>
                  <a:pt x="399" y="13"/>
                </a:cubicBezTo>
                <a:cubicBezTo>
                  <a:pt x="399" y="10"/>
                  <a:pt x="399" y="8"/>
                  <a:pt x="397" y="5"/>
                </a:cubicBezTo>
                <a:cubicBezTo>
                  <a:pt x="397" y="5"/>
                  <a:pt x="397" y="4"/>
                  <a:pt x="397" y="4"/>
                </a:cubicBezTo>
                <a:cubicBezTo>
                  <a:pt x="397" y="2"/>
                  <a:pt x="397" y="1"/>
                  <a:pt x="397" y="0"/>
                </a:cubicBezTo>
                <a:cubicBezTo>
                  <a:pt x="394" y="0"/>
                  <a:pt x="394" y="0"/>
                  <a:pt x="394" y="0"/>
                </a:cubicBezTo>
                <a:cubicBezTo>
                  <a:pt x="395" y="1"/>
                  <a:pt x="395" y="2"/>
                  <a:pt x="395" y="4"/>
                </a:cubicBezTo>
                <a:cubicBezTo>
                  <a:pt x="395" y="4"/>
                  <a:pt x="395" y="5"/>
                  <a:pt x="395" y="5"/>
                </a:cubicBezTo>
                <a:cubicBezTo>
                  <a:pt x="395" y="6"/>
                  <a:pt x="395" y="6"/>
                  <a:pt x="395" y="6"/>
                </a:cubicBezTo>
                <a:cubicBezTo>
                  <a:pt x="395" y="6"/>
                  <a:pt x="395" y="6"/>
                  <a:pt x="395" y="6"/>
                </a:cubicBezTo>
                <a:cubicBezTo>
                  <a:pt x="397" y="8"/>
                  <a:pt x="397" y="10"/>
                  <a:pt x="397" y="13"/>
                </a:cubicBezTo>
                <a:cubicBezTo>
                  <a:pt x="397" y="16"/>
                  <a:pt x="396" y="18"/>
                  <a:pt x="396" y="21"/>
                </a:cubicBezTo>
                <a:cubicBezTo>
                  <a:pt x="396" y="21"/>
                  <a:pt x="396" y="21"/>
                  <a:pt x="396" y="21"/>
                </a:cubicBezTo>
                <a:cubicBezTo>
                  <a:pt x="396" y="22"/>
                  <a:pt x="396" y="22"/>
                  <a:pt x="396" y="22"/>
                </a:cubicBezTo>
                <a:cubicBezTo>
                  <a:pt x="398" y="23"/>
                  <a:pt x="398" y="26"/>
                  <a:pt x="399" y="28"/>
                </a:cubicBezTo>
                <a:cubicBezTo>
                  <a:pt x="400" y="30"/>
                  <a:pt x="402" y="33"/>
                  <a:pt x="405" y="34"/>
                </a:cubicBezTo>
                <a:cubicBezTo>
                  <a:pt x="405" y="34"/>
                  <a:pt x="405" y="34"/>
                  <a:pt x="406" y="35"/>
                </a:cubicBezTo>
                <a:cubicBezTo>
                  <a:pt x="406" y="35"/>
                  <a:pt x="406" y="35"/>
                  <a:pt x="407" y="35"/>
                </a:cubicBezTo>
                <a:cubicBezTo>
                  <a:pt x="408" y="35"/>
                  <a:pt x="409" y="36"/>
                  <a:pt x="411" y="36"/>
                </a:cubicBezTo>
                <a:cubicBezTo>
                  <a:pt x="411" y="36"/>
                  <a:pt x="411" y="36"/>
                  <a:pt x="411" y="36"/>
                </a:cubicBezTo>
                <a:cubicBezTo>
                  <a:pt x="411" y="36"/>
                  <a:pt x="411" y="36"/>
                  <a:pt x="412" y="36"/>
                </a:cubicBezTo>
                <a:cubicBezTo>
                  <a:pt x="412" y="36"/>
                  <a:pt x="412" y="36"/>
                  <a:pt x="412" y="36"/>
                </a:cubicBezTo>
                <a:cubicBezTo>
                  <a:pt x="413" y="35"/>
                  <a:pt x="413" y="35"/>
                  <a:pt x="413" y="35"/>
                </a:cubicBezTo>
                <a:cubicBezTo>
                  <a:pt x="414" y="35"/>
                  <a:pt x="414" y="35"/>
                  <a:pt x="414" y="35"/>
                </a:cubicBezTo>
                <a:cubicBezTo>
                  <a:pt x="414" y="35"/>
                  <a:pt x="414" y="35"/>
                  <a:pt x="414" y="35"/>
                </a:cubicBezTo>
                <a:cubicBezTo>
                  <a:pt x="417" y="34"/>
                  <a:pt x="420" y="32"/>
                  <a:pt x="422" y="30"/>
                </a:cubicBezTo>
                <a:cubicBezTo>
                  <a:pt x="425" y="29"/>
                  <a:pt x="425" y="27"/>
                  <a:pt x="425" y="24"/>
                </a:cubicBezTo>
                <a:cubicBezTo>
                  <a:pt x="425" y="23"/>
                  <a:pt x="425" y="22"/>
                  <a:pt x="425" y="21"/>
                </a:cubicBezTo>
                <a:cubicBezTo>
                  <a:pt x="425" y="21"/>
                  <a:pt x="425" y="21"/>
                  <a:pt x="425" y="21"/>
                </a:cubicBezTo>
                <a:cubicBezTo>
                  <a:pt x="425" y="21"/>
                  <a:pt x="425" y="21"/>
                  <a:pt x="425" y="21"/>
                </a:cubicBezTo>
                <a:cubicBezTo>
                  <a:pt x="424" y="19"/>
                  <a:pt x="423" y="18"/>
                  <a:pt x="423" y="17"/>
                </a:cubicBezTo>
                <a:cubicBezTo>
                  <a:pt x="423" y="16"/>
                  <a:pt x="423" y="16"/>
                  <a:pt x="423" y="16"/>
                </a:cubicBezTo>
                <a:cubicBezTo>
                  <a:pt x="424" y="15"/>
                  <a:pt x="425" y="14"/>
                  <a:pt x="426" y="14"/>
                </a:cubicBezTo>
                <a:cubicBezTo>
                  <a:pt x="426" y="13"/>
                  <a:pt x="427" y="13"/>
                  <a:pt x="428" y="13"/>
                </a:cubicBezTo>
                <a:cubicBezTo>
                  <a:pt x="429" y="13"/>
                  <a:pt x="429" y="13"/>
                  <a:pt x="429" y="13"/>
                </a:cubicBezTo>
                <a:cubicBezTo>
                  <a:pt x="429" y="13"/>
                  <a:pt x="429" y="13"/>
                  <a:pt x="429" y="13"/>
                </a:cubicBezTo>
                <a:cubicBezTo>
                  <a:pt x="429" y="13"/>
                  <a:pt x="429" y="13"/>
                  <a:pt x="429" y="13"/>
                </a:cubicBezTo>
                <a:cubicBezTo>
                  <a:pt x="431" y="13"/>
                  <a:pt x="432" y="14"/>
                  <a:pt x="433" y="16"/>
                </a:cubicBezTo>
                <a:cubicBezTo>
                  <a:pt x="433" y="13"/>
                  <a:pt x="433" y="13"/>
                  <a:pt x="433" y="13"/>
                </a:cubicBezTo>
                <a:cubicBezTo>
                  <a:pt x="432" y="12"/>
                  <a:pt x="431" y="11"/>
                  <a:pt x="429" y="11"/>
                </a:cubicBezTo>
                <a:cubicBezTo>
                  <a:pt x="429" y="11"/>
                  <a:pt x="428" y="11"/>
                  <a:pt x="428" y="11"/>
                </a:cubicBezTo>
                <a:cubicBezTo>
                  <a:pt x="426" y="11"/>
                  <a:pt x="425" y="11"/>
                  <a:pt x="424" y="12"/>
                </a:cubicBezTo>
                <a:cubicBezTo>
                  <a:pt x="423" y="13"/>
                  <a:pt x="423" y="14"/>
                  <a:pt x="422" y="15"/>
                </a:cubicBezTo>
                <a:cubicBezTo>
                  <a:pt x="422" y="15"/>
                  <a:pt x="422" y="15"/>
                  <a:pt x="422" y="15"/>
                </a:cubicBezTo>
                <a:cubicBezTo>
                  <a:pt x="422" y="15"/>
                  <a:pt x="422" y="15"/>
                  <a:pt x="422" y="15"/>
                </a:cubicBezTo>
                <a:cubicBezTo>
                  <a:pt x="421" y="15"/>
                  <a:pt x="421" y="16"/>
                  <a:pt x="421" y="17"/>
                </a:cubicBezTo>
                <a:cubicBezTo>
                  <a:pt x="421" y="19"/>
                  <a:pt x="422" y="20"/>
                  <a:pt x="423" y="22"/>
                </a:cubicBezTo>
                <a:cubicBezTo>
                  <a:pt x="423" y="23"/>
                  <a:pt x="423" y="24"/>
                  <a:pt x="423" y="24"/>
                </a:cubicBezTo>
                <a:cubicBezTo>
                  <a:pt x="423" y="26"/>
                  <a:pt x="423" y="27"/>
                  <a:pt x="421" y="29"/>
                </a:cubicBezTo>
                <a:cubicBezTo>
                  <a:pt x="421" y="29"/>
                  <a:pt x="421" y="29"/>
                  <a:pt x="421" y="29"/>
                </a:cubicBezTo>
                <a:cubicBezTo>
                  <a:pt x="421" y="29"/>
                  <a:pt x="421" y="29"/>
                  <a:pt x="421" y="29"/>
                </a:cubicBezTo>
                <a:cubicBezTo>
                  <a:pt x="419" y="30"/>
                  <a:pt x="417" y="32"/>
                  <a:pt x="414" y="33"/>
                </a:cubicBezTo>
                <a:cubicBezTo>
                  <a:pt x="414" y="29"/>
                  <a:pt x="414" y="29"/>
                  <a:pt x="414" y="29"/>
                </a:cubicBezTo>
                <a:cubicBezTo>
                  <a:pt x="415" y="29"/>
                  <a:pt x="416" y="30"/>
                  <a:pt x="417" y="30"/>
                </a:cubicBezTo>
                <a:cubicBezTo>
                  <a:pt x="417" y="30"/>
                  <a:pt x="417" y="30"/>
                  <a:pt x="417" y="30"/>
                </a:cubicBezTo>
                <a:cubicBezTo>
                  <a:pt x="418" y="30"/>
                  <a:pt x="418" y="30"/>
                  <a:pt x="418" y="30"/>
                </a:cubicBezTo>
                <a:cubicBezTo>
                  <a:pt x="419" y="29"/>
                  <a:pt x="420" y="29"/>
                  <a:pt x="420" y="28"/>
                </a:cubicBezTo>
                <a:cubicBezTo>
                  <a:pt x="421" y="27"/>
                  <a:pt x="422" y="26"/>
                  <a:pt x="422" y="25"/>
                </a:cubicBezTo>
                <a:cubicBezTo>
                  <a:pt x="422" y="25"/>
                  <a:pt x="422" y="24"/>
                  <a:pt x="422" y="24"/>
                </a:cubicBezTo>
                <a:cubicBezTo>
                  <a:pt x="422" y="23"/>
                  <a:pt x="422" y="23"/>
                  <a:pt x="421" y="22"/>
                </a:cubicBezTo>
                <a:cubicBezTo>
                  <a:pt x="421" y="22"/>
                  <a:pt x="420" y="21"/>
                  <a:pt x="419" y="21"/>
                </a:cubicBezTo>
                <a:cubicBezTo>
                  <a:pt x="419" y="21"/>
                  <a:pt x="419" y="21"/>
                  <a:pt x="419" y="21"/>
                </a:cubicBezTo>
                <a:cubicBezTo>
                  <a:pt x="419" y="21"/>
                  <a:pt x="419" y="21"/>
                  <a:pt x="419" y="22"/>
                </a:cubicBezTo>
                <a:cubicBezTo>
                  <a:pt x="417" y="20"/>
                  <a:pt x="415" y="19"/>
                  <a:pt x="414" y="18"/>
                </a:cubicBezTo>
                <a:cubicBezTo>
                  <a:pt x="414" y="16"/>
                  <a:pt x="414" y="16"/>
                  <a:pt x="414" y="16"/>
                </a:cubicBezTo>
                <a:cubicBezTo>
                  <a:pt x="415" y="17"/>
                  <a:pt x="417" y="18"/>
                  <a:pt x="418" y="19"/>
                </a:cubicBezTo>
                <a:cubicBezTo>
                  <a:pt x="419" y="20"/>
                  <a:pt x="419" y="20"/>
                  <a:pt x="419" y="20"/>
                </a:cubicBezTo>
                <a:cubicBezTo>
                  <a:pt x="419" y="15"/>
                  <a:pt x="419" y="15"/>
                  <a:pt x="419" y="15"/>
                </a:cubicBezTo>
                <a:cubicBezTo>
                  <a:pt x="419" y="14"/>
                  <a:pt x="419" y="14"/>
                  <a:pt x="419" y="14"/>
                </a:cubicBezTo>
                <a:cubicBezTo>
                  <a:pt x="419" y="14"/>
                  <a:pt x="419" y="14"/>
                  <a:pt x="419" y="14"/>
                </a:cubicBezTo>
                <a:cubicBezTo>
                  <a:pt x="418" y="13"/>
                  <a:pt x="416" y="11"/>
                  <a:pt x="414" y="10"/>
                </a:cubicBezTo>
                <a:cubicBezTo>
                  <a:pt x="414" y="9"/>
                  <a:pt x="414" y="9"/>
                  <a:pt x="414" y="9"/>
                </a:cubicBezTo>
                <a:cubicBezTo>
                  <a:pt x="415" y="9"/>
                  <a:pt x="416" y="10"/>
                  <a:pt x="417" y="11"/>
                </a:cubicBezTo>
                <a:cubicBezTo>
                  <a:pt x="418" y="12"/>
                  <a:pt x="420" y="12"/>
                  <a:pt x="422" y="12"/>
                </a:cubicBezTo>
                <a:cubicBezTo>
                  <a:pt x="422" y="12"/>
                  <a:pt x="422" y="12"/>
                  <a:pt x="422" y="12"/>
                </a:cubicBezTo>
                <a:cubicBezTo>
                  <a:pt x="424" y="12"/>
                  <a:pt x="425" y="11"/>
                  <a:pt x="427" y="9"/>
                </a:cubicBezTo>
                <a:cubicBezTo>
                  <a:pt x="427" y="8"/>
                  <a:pt x="427" y="8"/>
                  <a:pt x="427" y="8"/>
                </a:cubicBezTo>
                <a:cubicBezTo>
                  <a:pt x="427" y="8"/>
                  <a:pt x="427" y="8"/>
                  <a:pt x="427" y="8"/>
                </a:cubicBezTo>
                <a:cubicBezTo>
                  <a:pt x="423" y="5"/>
                  <a:pt x="418" y="4"/>
                  <a:pt x="414" y="3"/>
                </a:cubicBezTo>
                <a:cubicBezTo>
                  <a:pt x="414" y="1"/>
                  <a:pt x="414" y="1"/>
                  <a:pt x="414" y="1"/>
                </a:cubicBezTo>
                <a:cubicBezTo>
                  <a:pt x="421" y="3"/>
                  <a:pt x="427" y="5"/>
                  <a:pt x="431" y="9"/>
                </a:cubicBezTo>
                <a:cubicBezTo>
                  <a:pt x="431" y="9"/>
                  <a:pt x="431" y="9"/>
                  <a:pt x="431" y="9"/>
                </a:cubicBezTo>
                <a:cubicBezTo>
                  <a:pt x="431" y="9"/>
                  <a:pt x="431" y="9"/>
                  <a:pt x="431" y="9"/>
                </a:cubicBezTo>
                <a:cubicBezTo>
                  <a:pt x="432" y="10"/>
                  <a:pt x="432" y="11"/>
                  <a:pt x="433" y="11"/>
                </a:cubicBezTo>
                <a:cubicBezTo>
                  <a:pt x="433" y="9"/>
                  <a:pt x="433" y="9"/>
                  <a:pt x="433" y="9"/>
                </a:cubicBezTo>
                <a:cubicBezTo>
                  <a:pt x="433" y="8"/>
                  <a:pt x="432" y="8"/>
                  <a:pt x="432" y="8"/>
                </a:cubicBezTo>
                <a:cubicBezTo>
                  <a:pt x="428" y="3"/>
                  <a:pt x="422" y="1"/>
                  <a:pt x="416" y="0"/>
                </a:cubicBezTo>
              </a:path>
            </a:pathLst>
          </a:custGeom>
          <a:solidFill>
            <a:srgbClr val="E8888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41" name="PA_任意多边形 1473"/>
          <p:cNvSpPr>
            <a:spLocks noEditPoints="1"/>
          </p:cNvSpPr>
          <p:nvPr>
            <p:custDataLst>
              <p:tags r:id="rId206"/>
            </p:custDataLst>
          </p:nvPr>
        </p:nvSpPr>
        <p:spPr bwMode="auto">
          <a:xfrm>
            <a:off x="3203575" y="6618288"/>
            <a:ext cx="2732088" cy="300038"/>
          </a:xfrm>
          <a:custGeom>
            <a:avLst/>
            <a:gdLst>
              <a:gd name="T0" fmla="*/ 0 w 1721"/>
              <a:gd name="T1" fmla="*/ 186 h 189"/>
              <a:gd name="T2" fmla="*/ 0 w 1721"/>
              <a:gd name="T3" fmla="*/ 186 h 189"/>
              <a:gd name="T4" fmla="*/ 0 w 1721"/>
              <a:gd name="T5" fmla="*/ 187 h 189"/>
              <a:gd name="T6" fmla="*/ 0 w 1721"/>
              <a:gd name="T7" fmla="*/ 189 h 189"/>
              <a:gd name="T8" fmla="*/ 0 w 1721"/>
              <a:gd name="T9" fmla="*/ 189 h 189"/>
              <a:gd name="T10" fmla="*/ 0 w 1721"/>
              <a:gd name="T11" fmla="*/ 186 h 189"/>
              <a:gd name="T12" fmla="*/ 1690 w 1721"/>
              <a:gd name="T13" fmla="*/ 113 h 189"/>
              <a:gd name="T14" fmla="*/ 1690 w 1721"/>
              <a:gd name="T15" fmla="*/ 113 h 189"/>
              <a:gd name="T16" fmla="*/ 1690 w 1721"/>
              <a:gd name="T17" fmla="*/ 113 h 189"/>
              <a:gd name="T18" fmla="*/ 1690 w 1721"/>
              <a:gd name="T19" fmla="*/ 113 h 189"/>
              <a:gd name="T20" fmla="*/ 650 w 1721"/>
              <a:gd name="T21" fmla="*/ 77 h 189"/>
              <a:gd name="T22" fmla="*/ 650 w 1721"/>
              <a:gd name="T23" fmla="*/ 77 h 189"/>
              <a:gd name="T24" fmla="*/ 650 w 1721"/>
              <a:gd name="T25" fmla="*/ 77 h 189"/>
              <a:gd name="T26" fmla="*/ 650 w 1721"/>
              <a:gd name="T27" fmla="*/ 77 h 189"/>
              <a:gd name="T28" fmla="*/ 418 w 1721"/>
              <a:gd name="T29" fmla="*/ 22 h 189"/>
              <a:gd name="T30" fmla="*/ 418 w 1721"/>
              <a:gd name="T31" fmla="*/ 22 h 189"/>
              <a:gd name="T32" fmla="*/ 418 w 1721"/>
              <a:gd name="T33" fmla="*/ 22 h 189"/>
              <a:gd name="T34" fmla="*/ 418 w 1721"/>
              <a:gd name="T35" fmla="*/ 22 h 189"/>
              <a:gd name="T36" fmla="*/ 1721 w 1721"/>
              <a:gd name="T37" fmla="*/ 0 h 189"/>
              <a:gd name="T38" fmla="*/ 1721 w 1721"/>
              <a:gd name="T39" fmla="*/ 0 h 189"/>
              <a:gd name="T40" fmla="*/ 1721 w 1721"/>
              <a:gd name="T41" fmla="*/ 0 h 189"/>
              <a:gd name="T42" fmla="*/ 1721 w 1721"/>
              <a:gd name="T43" fmla="*/ 0 h 1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1721" h="189">
                <a:moveTo>
                  <a:pt x="0" y="186"/>
                </a:moveTo>
                <a:lnTo>
                  <a:pt x="0" y="186"/>
                </a:lnTo>
                <a:lnTo>
                  <a:pt x="0" y="187"/>
                </a:lnTo>
                <a:lnTo>
                  <a:pt x="0" y="189"/>
                </a:lnTo>
                <a:lnTo>
                  <a:pt x="0" y="189"/>
                </a:lnTo>
                <a:lnTo>
                  <a:pt x="0" y="186"/>
                </a:lnTo>
                <a:close/>
                <a:moveTo>
                  <a:pt x="1690" y="113"/>
                </a:moveTo>
                <a:lnTo>
                  <a:pt x="1690" y="113"/>
                </a:lnTo>
                <a:close/>
                <a:moveTo>
                  <a:pt x="1690" y="113"/>
                </a:moveTo>
                <a:lnTo>
                  <a:pt x="1690" y="113"/>
                </a:lnTo>
                <a:close/>
                <a:moveTo>
                  <a:pt x="650" y="77"/>
                </a:moveTo>
                <a:lnTo>
                  <a:pt x="650" y="77"/>
                </a:lnTo>
                <a:close/>
                <a:moveTo>
                  <a:pt x="650" y="77"/>
                </a:moveTo>
                <a:lnTo>
                  <a:pt x="650" y="77"/>
                </a:lnTo>
                <a:close/>
                <a:moveTo>
                  <a:pt x="418" y="22"/>
                </a:moveTo>
                <a:lnTo>
                  <a:pt x="418" y="22"/>
                </a:lnTo>
                <a:close/>
                <a:moveTo>
                  <a:pt x="418" y="22"/>
                </a:moveTo>
                <a:lnTo>
                  <a:pt x="418" y="22"/>
                </a:lnTo>
                <a:close/>
                <a:moveTo>
                  <a:pt x="1721" y="0"/>
                </a:moveTo>
                <a:lnTo>
                  <a:pt x="1721" y="0"/>
                </a:lnTo>
                <a:close/>
                <a:moveTo>
                  <a:pt x="1721" y="0"/>
                </a:moveTo>
                <a:lnTo>
                  <a:pt x="1721" y="0"/>
                </a:lnTo>
                <a:close/>
              </a:path>
            </a:pathLst>
          </a:custGeom>
          <a:solidFill>
            <a:srgbClr val="E8888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42" name="PA_任意多边形 1474"/>
          <p:cNvSpPr>
            <a:spLocks noEditPoints="1"/>
          </p:cNvSpPr>
          <p:nvPr>
            <p:custDataLst>
              <p:tags r:id="rId207"/>
            </p:custDataLst>
          </p:nvPr>
        </p:nvSpPr>
        <p:spPr bwMode="auto">
          <a:xfrm>
            <a:off x="3203575" y="6618288"/>
            <a:ext cx="2732088" cy="300038"/>
          </a:xfrm>
          <a:custGeom>
            <a:avLst/>
            <a:gdLst>
              <a:gd name="T0" fmla="*/ 0 w 1721"/>
              <a:gd name="T1" fmla="*/ 186 h 189"/>
              <a:gd name="T2" fmla="*/ 0 w 1721"/>
              <a:gd name="T3" fmla="*/ 186 h 189"/>
              <a:gd name="T4" fmla="*/ 0 w 1721"/>
              <a:gd name="T5" fmla="*/ 187 h 189"/>
              <a:gd name="T6" fmla="*/ 0 w 1721"/>
              <a:gd name="T7" fmla="*/ 189 h 189"/>
              <a:gd name="T8" fmla="*/ 0 w 1721"/>
              <a:gd name="T9" fmla="*/ 189 h 189"/>
              <a:gd name="T10" fmla="*/ 0 w 1721"/>
              <a:gd name="T11" fmla="*/ 186 h 189"/>
              <a:gd name="T12" fmla="*/ 1690 w 1721"/>
              <a:gd name="T13" fmla="*/ 113 h 189"/>
              <a:gd name="T14" fmla="*/ 1690 w 1721"/>
              <a:gd name="T15" fmla="*/ 113 h 189"/>
              <a:gd name="T16" fmla="*/ 1690 w 1721"/>
              <a:gd name="T17" fmla="*/ 113 h 189"/>
              <a:gd name="T18" fmla="*/ 1690 w 1721"/>
              <a:gd name="T19" fmla="*/ 113 h 189"/>
              <a:gd name="T20" fmla="*/ 650 w 1721"/>
              <a:gd name="T21" fmla="*/ 77 h 189"/>
              <a:gd name="T22" fmla="*/ 650 w 1721"/>
              <a:gd name="T23" fmla="*/ 77 h 189"/>
              <a:gd name="T24" fmla="*/ 650 w 1721"/>
              <a:gd name="T25" fmla="*/ 77 h 189"/>
              <a:gd name="T26" fmla="*/ 650 w 1721"/>
              <a:gd name="T27" fmla="*/ 77 h 189"/>
              <a:gd name="T28" fmla="*/ 418 w 1721"/>
              <a:gd name="T29" fmla="*/ 22 h 189"/>
              <a:gd name="T30" fmla="*/ 418 w 1721"/>
              <a:gd name="T31" fmla="*/ 22 h 189"/>
              <a:gd name="T32" fmla="*/ 418 w 1721"/>
              <a:gd name="T33" fmla="*/ 22 h 189"/>
              <a:gd name="T34" fmla="*/ 418 w 1721"/>
              <a:gd name="T35" fmla="*/ 22 h 189"/>
              <a:gd name="T36" fmla="*/ 1721 w 1721"/>
              <a:gd name="T37" fmla="*/ 0 h 189"/>
              <a:gd name="T38" fmla="*/ 1721 w 1721"/>
              <a:gd name="T39" fmla="*/ 0 h 189"/>
              <a:gd name="T40" fmla="*/ 1721 w 1721"/>
              <a:gd name="T41" fmla="*/ 0 h 189"/>
              <a:gd name="T42" fmla="*/ 1721 w 1721"/>
              <a:gd name="T43" fmla="*/ 0 h 1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1721" h="189">
                <a:moveTo>
                  <a:pt x="0" y="186"/>
                </a:moveTo>
                <a:lnTo>
                  <a:pt x="0" y="186"/>
                </a:lnTo>
                <a:lnTo>
                  <a:pt x="0" y="187"/>
                </a:lnTo>
                <a:lnTo>
                  <a:pt x="0" y="189"/>
                </a:lnTo>
                <a:lnTo>
                  <a:pt x="0" y="189"/>
                </a:lnTo>
                <a:lnTo>
                  <a:pt x="0" y="186"/>
                </a:lnTo>
                <a:moveTo>
                  <a:pt x="1690" y="113"/>
                </a:moveTo>
                <a:lnTo>
                  <a:pt x="1690" y="113"/>
                </a:lnTo>
                <a:moveTo>
                  <a:pt x="1690" y="113"/>
                </a:moveTo>
                <a:lnTo>
                  <a:pt x="1690" y="113"/>
                </a:lnTo>
                <a:moveTo>
                  <a:pt x="650" y="77"/>
                </a:moveTo>
                <a:lnTo>
                  <a:pt x="650" y="77"/>
                </a:lnTo>
                <a:moveTo>
                  <a:pt x="650" y="77"/>
                </a:moveTo>
                <a:lnTo>
                  <a:pt x="650" y="77"/>
                </a:lnTo>
                <a:moveTo>
                  <a:pt x="418" y="22"/>
                </a:moveTo>
                <a:lnTo>
                  <a:pt x="418" y="22"/>
                </a:lnTo>
                <a:moveTo>
                  <a:pt x="418" y="22"/>
                </a:moveTo>
                <a:lnTo>
                  <a:pt x="418" y="22"/>
                </a:lnTo>
                <a:moveTo>
                  <a:pt x="1721" y="0"/>
                </a:moveTo>
                <a:lnTo>
                  <a:pt x="1721" y="0"/>
                </a:lnTo>
                <a:moveTo>
                  <a:pt x="1721" y="0"/>
                </a:moveTo>
                <a:lnTo>
                  <a:pt x="1721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1581" name="PA_组合 1580"/>
          <p:cNvGrpSpPr/>
          <p:nvPr>
            <p:custDataLst>
              <p:tags r:id="rId208"/>
            </p:custDataLst>
          </p:nvPr>
        </p:nvGrpSpPr>
        <p:grpSpPr>
          <a:xfrm>
            <a:off x="-150813" y="5216525"/>
            <a:ext cx="1614488" cy="1136650"/>
            <a:chOff x="-150813" y="5153025"/>
            <a:chExt cx="1614488" cy="1136650"/>
          </a:xfrm>
        </p:grpSpPr>
        <p:sp>
          <p:nvSpPr>
            <p:cNvPr id="1343" name="Freeform 1475"/>
            <p:cNvSpPr>
              <a:spLocks/>
            </p:cNvSpPr>
            <p:nvPr/>
          </p:nvSpPr>
          <p:spPr bwMode="auto">
            <a:xfrm>
              <a:off x="-44450" y="5411788"/>
              <a:ext cx="1503363" cy="441325"/>
            </a:xfrm>
            <a:custGeom>
              <a:avLst/>
              <a:gdLst>
                <a:gd name="T0" fmla="*/ 21 w 625"/>
                <a:gd name="T1" fmla="*/ 108 h 183"/>
                <a:gd name="T2" fmla="*/ 208 w 625"/>
                <a:gd name="T3" fmla="*/ 108 h 183"/>
                <a:gd name="T4" fmla="*/ 220 w 625"/>
                <a:gd name="T5" fmla="*/ 98 h 183"/>
                <a:gd name="T6" fmla="*/ 220 w 625"/>
                <a:gd name="T7" fmla="*/ 97 h 183"/>
                <a:gd name="T8" fmla="*/ 208 w 625"/>
                <a:gd name="T9" fmla="*/ 87 h 183"/>
                <a:gd name="T10" fmla="*/ 159 w 625"/>
                <a:gd name="T11" fmla="*/ 87 h 183"/>
                <a:gd name="T12" fmla="*/ 142 w 625"/>
                <a:gd name="T13" fmla="*/ 73 h 183"/>
                <a:gd name="T14" fmla="*/ 142 w 625"/>
                <a:gd name="T15" fmla="*/ 73 h 183"/>
                <a:gd name="T16" fmla="*/ 159 w 625"/>
                <a:gd name="T17" fmla="*/ 59 h 183"/>
                <a:gd name="T18" fmla="*/ 310 w 625"/>
                <a:gd name="T19" fmla="*/ 59 h 183"/>
                <a:gd name="T20" fmla="*/ 332 w 625"/>
                <a:gd name="T21" fmla="*/ 41 h 183"/>
                <a:gd name="T22" fmla="*/ 332 w 625"/>
                <a:gd name="T23" fmla="*/ 40 h 183"/>
                <a:gd name="T24" fmla="*/ 310 w 625"/>
                <a:gd name="T25" fmla="*/ 22 h 183"/>
                <a:gd name="T26" fmla="*/ 269 w 625"/>
                <a:gd name="T27" fmla="*/ 22 h 183"/>
                <a:gd name="T28" fmla="*/ 256 w 625"/>
                <a:gd name="T29" fmla="*/ 11 h 183"/>
                <a:gd name="T30" fmla="*/ 256 w 625"/>
                <a:gd name="T31" fmla="*/ 11 h 183"/>
                <a:gd name="T32" fmla="*/ 269 w 625"/>
                <a:gd name="T33" fmla="*/ 0 h 183"/>
                <a:gd name="T34" fmla="*/ 332 w 625"/>
                <a:gd name="T35" fmla="*/ 0 h 183"/>
                <a:gd name="T36" fmla="*/ 366 w 625"/>
                <a:gd name="T37" fmla="*/ 0 h 183"/>
                <a:gd name="T38" fmla="*/ 389 w 625"/>
                <a:gd name="T39" fmla="*/ 19 h 183"/>
                <a:gd name="T40" fmla="*/ 389 w 625"/>
                <a:gd name="T41" fmla="*/ 22 h 183"/>
                <a:gd name="T42" fmla="*/ 389 w 625"/>
                <a:gd name="T43" fmla="*/ 26 h 183"/>
                <a:gd name="T44" fmla="*/ 394 w 625"/>
                <a:gd name="T45" fmla="*/ 31 h 183"/>
                <a:gd name="T46" fmla="*/ 543 w 625"/>
                <a:gd name="T47" fmla="*/ 31 h 183"/>
                <a:gd name="T48" fmla="*/ 577 w 625"/>
                <a:gd name="T49" fmla="*/ 59 h 183"/>
                <a:gd name="T50" fmla="*/ 577 w 625"/>
                <a:gd name="T51" fmla="*/ 59 h 183"/>
                <a:gd name="T52" fmla="*/ 543 w 625"/>
                <a:gd name="T53" fmla="*/ 87 h 183"/>
                <a:gd name="T54" fmla="*/ 491 w 625"/>
                <a:gd name="T55" fmla="*/ 87 h 183"/>
                <a:gd name="T56" fmla="*/ 486 w 625"/>
                <a:gd name="T57" fmla="*/ 92 h 183"/>
                <a:gd name="T58" fmla="*/ 486 w 625"/>
                <a:gd name="T59" fmla="*/ 101 h 183"/>
                <a:gd name="T60" fmla="*/ 491 w 625"/>
                <a:gd name="T61" fmla="*/ 106 h 183"/>
                <a:gd name="T62" fmla="*/ 608 w 625"/>
                <a:gd name="T63" fmla="*/ 106 h 183"/>
                <a:gd name="T64" fmla="*/ 625 w 625"/>
                <a:gd name="T65" fmla="*/ 120 h 183"/>
                <a:gd name="T66" fmla="*/ 625 w 625"/>
                <a:gd name="T67" fmla="*/ 120 h 183"/>
                <a:gd name="T68" fmla="*/ 608 w 625"/>
                <a:gd name="T69" fmla="*/ 135 h 183"/>
                <a:gd name="T70" fmla="*/ 394 w 625"/>
                <a:gd name="T71" fmla="*/ 135 h 183"/>
                <a:gd name="T72" fmla="*/ 389 w 625"/>
                <a:gd name="T73" fmla="*/ 140 h 183"/>
                <a:gd name="T74" fmla="*/ 384 w 625"/>
                <a:gd name="T75" fmla="*/ 145 h 183"/>
                <a:gd name="T76" fmla="*/ 337 w 625"/>
                <a:gd name="T77" fmla="*/ 145 h 183"/>
                <a:gd name="T78" fmla="*/ 332 w 625"/>
                <a:gd name="T79" fmla="*/ 140 h 183"/>
                <a:gd name="T80" fmla="*/ 327 w 625"/>
                <a:gd name="T81" fmla="*/ 135 h 183"/>
                <a:gd name="T82" fmla="*/ 297 w 625"/>
                <a:gd name="T83" fmla="*/ 135 h 183"/>
                <a:gd name="T84" fmla="*/ 268 w 625"/>
                <a:gd name="T85" fmla="*/ 159 h 183"/>
                <a:gd name="T86" fmla="*/ 268 w 625"/>
                <a:gd name="T87" fmla="*/ 159 h 183"/>
                <a:gd name="T88" fmla="*/ 239 w 625"/>
                <a:gd name="T89" fmla="*/ 183 h 183"/>
                <a:gd name="T90" fmla="*/ 89 w 625"/>
                <a:gd name="T91" fmla="*/ 183 h 183"/>
                <a:gd name="T92" fmla="*/ 84 w 625"/>
                <a:gd name="T93" fmla="*/ 178 h 183"/>
                <a:gd name="T94" fmla="*/ 84 w 625"/>
                <a:gd name="T95" fmla="*/ 146 h 183"/>
                <a:gd name="T96" fmla="*/ 79 w 625"/>
                <a:gd name="T97" fmla="*/ 141 h 183"/>
                <a:gd name="T98" fmla="*/ 21 w 625"/>
                <a:gd name="T99" fmla="*/ 141 h 183"/>
                <a:gd name="T100" fmla="*/ 0 w 625"/>
                <a:gd name="T101" fmla="*/ 125 h 183"/>
                <a:gd name="T102" fmla="*/ 0 w 625"/>
                <a:gd name="T103" fmla="*/ 124 h 183"/>
                <a:gd name="T104" fmla="*/ 21 w 625"/>
                <a:gd name="T105" fmla="*/ 108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625" h="183">
                  <a:moveTo>
                    <a:pt x="21" y="108"/>
                  </a:moveTo>
                  <a:cubicBezTo>
                    <a:pt x="208" y="108"/>
                    <a:pt x="208" y="108"/>
                    <a:pt x="208" y="108"/>
                  </a:cubicBezTo>
                  <a:cubicBezTo>
                    <a:pt x="215" y="108"/>
                    <a:pt x="220" y="103"/>
                    <a:pt x="220" y="98"/>
                  </a:cubicBezTo>
                  <a:cubicBezTo>
                    <a:pt x="220" y="97"/>
                    <a:pt x="220" y="97"/>
                    <a:pt x="220" y="97"/>
                  </a:cubicBezTo>
                  <a:cubicBezTo>
                    <a:pt x="220" y="92"/>
                    <a:pt x="215" y="87"/>
                    <a:pt x="208" y="87"/>
                  </a:cubicBezTo>
                  <a:cubicBezTo>
                    <a:pt x="159" y="87"/>
                    <a:pt x="159" y="87"/>
                    <a:pt x="159" y="87"/>
                  </a:cubicBezTo>
                  <a:cubicBezTo>
                    <a:pt x="150" y="87"/>
                    <a:pt x="142" y="81"/>
                    <a:pt x="142" y="73"/>
                  </a:cubicBezTo>
                  <a:cubicBezTo>
                    <a:pt x="142" y="73"/>
                    <a:pt x="142" y="73"/>
                    <a:pt x="142" y="73"/>
                  </a:cubicBezTo>
                  <a:cubicBezTo>
                    <a:pt x="142" y="65"/>
                    <a:pt x="150" y="59"/>
                    <a:pt x="159" y="59"/>
                  </a:cubicBezTo>
                  <a:cubicBezTo>
                    <a:pt x="310" y="59"/>
                    <a:pt x="310" y="59"/>
                    <a:pt x="310" y="59"/>
                  </a:cubicBezTo>
                  <a:cubicBezTo>
                    <a:pt x="322" y="59"/>
                    <a:pt x="332" y="51"/>
                    <a:pt x="332" y="41"/>
                  </a:cubicBezTo>
                  <a:cubicBezTo>
                    <a:pt x="332" y="40"/>
                    <a:pt x="332" y="40"/>
                    <a:pt x="332" y="40"/>
                  </a:cubicBezTo>
                  <a:cubicBezTo>
                    <a:pt x="332" y="30"/>
                    <a:pt x="322" y="22"/>
                    <a:pt x="310" y="22"/>
                  </a:cubicBezTo>
                  <a:cubicBezTo>
                    <a:pt x="269" y="22"/>
                    <a:pt x="269" y="22"/>
                    <a:pt x="269" y="22"/>
                  </a:cubicBezTo>
                  <a:cubicBezTo>
                    <a:pt x="261" y="22"/>
                    <a:pt x="256" y="17"/>
                    <a:pt x="256" y="11"/>
                  </a:cubicBezTo>
                  <a:cubicBezTo>
                    <a:pt x="256" y="11"/>
                    <a:pt x="256" y="11"/>
                    <a:pt x="256" y="11"/>
                  </a:cubicBezTo>
                  <a:cubicBezTo>
                    <a:pt x="256" y="5"/>
                    <a:pt x="261" y="0"/>
                    <a:pt x="269" y="0"/>
                  </a:cubicBezTo>
                  <a:cubicBezTo>
                    <a:pt x="332" y="0"/>
                    <a:pt x="332" y="0"/>
                    <a:pt x="332" y="0"/>
                  </a:cubicBezTo>
                  <a:cubicBezTo>
                    <a:pt x="366" y="0"/>
                    <a:pt x="366" y="0"/>
                    <a:pt x="366" y="0"/>
                  </a:cubicBezTo>
                  <a:cubicBezTo>
                    <a:pt x="379" y="0"/>
                    <a:pt x="389" y="8"/>
                    <a:pt x="389" y="19"/>
                  </a:cubicBezTo>
                  <a:cubicBezTo>
                    <a:pt x="389" y="22"/>
                    <a:pt x="389" y="22"/>
                    <a:pt x="389" y="22"/>
                  </a:cubicBezTo>
                  <a:cubicBezTo>
                    <a:pt x="389" y="26"/>
                    <a:pt x="389" y="26"/>
                    <a:pt x="389" y="26"/>
                  </a:cubicBezTo>
                  <a:cubicBezTo>
                    <a:pt x="389" y="29"/>
                    <a:pt x="391" y="31"/>
                    <a:pt x="394" y="31"/>
                  </a:cubicBezTo>
                  <a:cubicBezTo>
                    <a:pt x="543" y="31"/>
                    <a:pt x="543" y="31"/>
                    <a:pt x="543" y="31"/>
                  </a:cubicBezTo>
                  <a:cubicBezTo>
                    <a:pt x="562" y="31"/>
                    <a:pt x="577" y="44"/>
                    <a:pt x="577" y="59"/>
                  </a:cubicBezTo>
                  <a:cubicBezTo>
                    <a:pt x="577" y="59"/>
                    <a:pt x="577" y="59"/>
                    <a:pt x="577" y="59"/>
                  </a:cubicBezTo>
                  <a:cubicBezTo>
                    <a:pt x="577" y="75"/>
                    <a:pt x="562" y="87"/>
                    <a:pt x="543" y="87"/>
                  </a:cubicBezTo>
                  <a:cubicBezTo>
                    <a:pt x="491" y="87"/>
                    <a:pt x="491" y="87"/>
                    <a:pt x="491" y="87"/>
                  </a:cubicBezTo>
                  <a:cubicBezTo>
                    <a:pt x="488" y="87"/>
                    <a:pt x="486" y="89"/>
                    <a:pt x="486" y="92"/>
                  </a:cubicBezTo>
                  <a:cubicBezTo>
                    <a:pt x="486" y="101"/>
                    <a:pt x="486" y="101"/>
                    <a:pt x="486" y="101"/>
                  </a:cubicBezTo>
                  <a:cubicBezTo>
                    <a:pt x="486" y="103"/>
                    <a:pt x="488" y="106"/>
                    <a:pt x="491" y="106"/>
                  </a:cubicBezTo>
                  <a:cubicBezTo>
                    <a:pt x="608" y="106"/>
                    <a:pt x="608" y="106"/>
                    <a:pt x="608" y="106"/>
                  </a:cubicBezTo>
                  <a:cubicBezTo>
                    <a:pt x="617" y="106"/>
                    <a:pt x="625" y="112"/>
                    <a:pt x="625" y="120"/>
                  </a:cubicBezTo>
                  <a:cubicBezTo>
                    <a:pt x="625" y="120"/>
                    <a:pt x="625" y="120"/>
                    <a:pt x="625" y="120"/>
                  </a:cubicBezTo>
                  <a:cubicBezTo>
                    <a:pt x="625" y="128"/>
                    <a:pt x="617" y="135"/>
                    <a:pt x="608" y="135"/>
                  </a:cubicBezTo>
                  <a:cubicBezTo>
                    <a:pt x="394" y="135"/>
                    <a:pt x="394" y="135"/>
                    <a:pt x="394" y="135"/>
                  </a:cubicBezTo>
                  <a:cubicBezTo>
                    <a:pt x="391" y="135"/>
                    <a:pt x="389" y="137"/>
                    <a:pt x="389" y="140"/>
                  </a:cubicBezTo>
                  <a:cubicBezTo>
                    <a:pt x="389" y="143"/>
                    <a:pt x="387" y="145"/>
                    <a:pt x="384" y="145"/>
                  </a:cubicBezTo>
                  <a:cubicBezTo>
                    <a:pt x="337" y="145"/>
                    <a:pt x="337" y="145"/>
                    <a:pt x="337" y="145"/>
                  </a:cubicBezTo>
                  <a:cubicBezTo>
                    <a:pt x="334" y="145"/>
                    <a:pt x="332" y="143"/>
                    <a:pt x="332" y="140"/>
                  </a:cubicBezTo>
                  <a:cubicBezTo>
                    <a:pt x="332" y="137"/>
                    <a:pt x="330" y="135"/>
                    <a:pt x="327" y="135"/>
                  </a:cubicBezTo>
                  <a:cubicBezTo>
                    <a:pt x="297" y="135"/>
                    <a:pt x="297" y="135"/>
                    <a:pt x="297" y="135"/>
                  </a:cubicBezTo>
                  <a:cubicBezTo>
                    <a:pt x="281" y="135"/>
                    <a:pt x="268" y="146"/>
                    <a:pt x="268" y="159"/>
                  </a:cubicBezTo>
                  <a:cubicBezTo>
                    <a:pt x="268" y="159"/>
                    <a:pt x="268" y="159"/>
                    <a:pt x="268" y="159"/>
                  </a:cubicBezTo>
                  <a:cubicBezTo>
                    <a:pt x="268" y="172"/>
                    <a:pt x="255" y="183"/>
                    <a:pt x="239" y="183"/>
                  </a:cubicBezTo>
                  <a:cubicBezTo>
                    <a:pt x="89" y="183"/>
                    <a:pt x="89" y="183"/>
                    <a:pt x="89" y="183"/>
                  </a:cubicBezTo>
                  <a:cubicBezTo>
                    <a:pt x="86" y="183"/>
                    <a:pt x="84" y="181"/>
                    <a:pt x="84" y="178"/>
                  </a:cubicBezTo>
                  <a:cubicBezTo>
                    <a:pt x="84" y="146"/>
                    <a:pt x="84" y="146"/>
                    <a:pt x="84" y="146"/>
                  </a:cubicBezTo>
                  <a:cubicBezTo>
                    <a:pt x="84" y="144"/>
                    <a:pt x="82" y="141"/>
                    <a:pt x="79" y="141"/>
                  </a:cubicBezTo>
                  <a:cubicBezTo>
                    <a:pt x="21" y="141"/>
                    <a:pt x="21" y="141"/>
                    <a:pt x="21" y="141"/>
                  </a:cubicBezTo>
                  <a:cubicBezTo>
                    <a:pt x="10" y="141"/>
                    <a:pt x="0" y="134"/>
                    <a:pt x="0" y="125"/>
                  </a:cubicBezTo>
                  <a:cubicBezTo>
                    <a:pt x="0" y="124"/>
                    <a:pt x="0" y="124"/>
                    <a:pt x="0" y="124"/>
                  </a:cubicBezTo>
                  <a:cubicBezTo>
                    <a:pt x="0" y="115"/>
                    <a:pt x="10" y="108"/>
                    <a:pt x="21" y="108"/>
                  </a:cubicBezTo>
                  <a:close/>
                </a:path>
              </a:pathLst>
            </a:custGeom>
            <a:solidFill>
              <a:srgbClr val="F2DB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4" name="Freeform 1476"/>
            <p:cNvSpPr>
              <a:spLocks/>
            </p:cNvSpPr>
            <p:nvPr/>
          </p:nvSpPr>
          <p:spPr bwMode="auto">
            <a:xfrm>
              <a:off x="-46038" y="5407025"/>
              <a:ext cx="1509713" cy="450850"/>
            </a:xfrm>
            <a:custGeom>
              <a:avLst/>
              <a:gdLst>
                <a:gd name="T0" fmla="*/ 209 w 628"/>
                <a:gd name="T1" fmla="*/ 111 h 187"/>
                <a:gd name="T2" fmla="*/ 223 w 628"/>
                <a:gd name="T3" fmla="*/ 99 h 187"/>
                <a:gd name="T4" fmla="*/ 160 w 628"/>
                <a:gd name="T5" fmla="*/ 88 h 187"/>
                <a:gd name="T6" fmla="*/ 145 w 628"/>
                <a:gd name="T7" fmla="*/ 75 h 187"/>
                <a:gd name="T8" fmla="*/ 311 w 628"/>
                <a:gd name="T9" fmla="*/ 62 h 187"/>
                <a:gd name="T10" fmla="*/ 334 w 628"/>
                <a:gd name="T11" fmla="*/ 42 h 187"/>
                <a:gd name="T12" fmla="*/ 270 w 628"/>
                <a:gd name="T13" fmla="*/ 22 h 187"/>
                <a:gd name="T14" fmla="*/ 258 w 628"/>
                <a:gd name="T15" fmla="*/ 13 h 187"/>
                <a:gd name="T16" fmla="*/ 333 w 628"/>
                <a:gd name="T17" fmla="*/ 3 h 187"/>
                <a:gd name="T18" fmla="*/ 388 w 628"/>
                <a:gd name="T19" fmla="*/ 21 h 187"/>
                <a:gd name="T20" fmla="*/ 395 w 628"/>
                <a:gd name="T21" fmla="*/ 35 h 187"/>
                <a:gd name="T22" fmla="*/ 576 w 628"/>
                <a:gd name="T23" fmla="*/ 61 h 187"/>
                <a:gd name="T24" fmla="*/ 544 w 628"/>
                <a:gd name="T25" fmla="*/ 88 h 187"/>
                <a:gd name="T26" fmla="*/ 485 w 628"/>
                <a:gd name="T27" fmla="*/ 103 h 187"/>
                <a:gd name="T28" fmla="*/ 620 w 628"/>
                <a:gd name="T29" fmla="*/ 113 h 187"/>
                <a:gd name="T30" fmla="*/ 620 w 628"/>
                <a:gd name="T31" fmla="*/ 132 h 187"/>
                <a:gd name="T32" fmla="*/ 388 w 628"/>
                <a:gd name="T33" fmla="*/ 142 h 187"/>
                <a:gd name="T34" fmla="*/ 334 w 628"/>
                <a:gd name="T35" fmla="*/ 142 h 187"/>
                <a:gd name="T36" fmla="*/ 277 w 628"/>
                <a:gd name="T37" fmla="*/ 143 h 187"/>
                <a:gd name="T38" fmla="*/ 260 w 628"/>
                <a:gd name="T39" fmla="*/ 177 h 187"/>
                <a:gd name="T40" fmla="*/ 87 w 628"/>
                <a:gd name="T41" fmla="*/ 180 h 187"/>
                <a:gd name="T42" fmla="*/ 22 w 628"/>
                <a:gd name="T43" fmla="*/ 142 h 187"/>
                <a:gd name="T44" fmla="*/ 3 w 628"/>
                <a:gd name="T45" fmla="*/ 126 h 187"/>
                <a:gd name="T46" fmla="*/ 22 w 628"/>
                <a:gd name="T47" fmla="*/ 110 h 187"/>
                <a:gd name="T48" fmla="*/ 0 w 628"/>
                <a:gd name="T49" fmla="*/ 126 h 187"/>
                <a:gd name="T50" fmla="*/ 22 w 628"/>
                <a:gd name="T51" fmla="*/ 145 h 187"/>
                <a:gd name="T52" fmla="*/ 84 w 628"/>
                <a:gd name="T53" fmla="*/ 180 h 187"/>
                <a:gd name="T54" fmla="*/ 262 w 628"/>
                <a:gd name="T55" fmla="*/ 179 h 187"/>
                <a:gd name="T56" fmla="*/ 279 w 628"/>
                <a:gd name="T57" fmla="*/ 145 h 187"/>
                <a:gd name="T58" fmla="*/ 331 w 628"/>
                <a:gd name="T59" fmla="*/ 142 h 187"/>
                <a:gd name="T60" fmla="*/ 391 w 628"/>
                <a:gd name="T61" fmla="*/ 142 h 187"/>
                <a:gd name="T62" fmla="*/ 622 w 628"/>
                <a:gd name="T63" fmla="*/ 134 h 187"/>
                <a:gd name="T64" fmla="*/ 622 w 628"/>
                <a:gd name="T65" fmla="*/ 111 h 187"/>
                <a:gd name="T66" fmla="*/ 488 w 628"/>
                <a:gd name="T67" fmla="*/ 103 h 187"/>
                <a:gd name="T68" fmla="*/ 544 w 628"/>
                <a:gd name="T69" fmla="*/ 91 h 187"/>
                <a:gd name="T70" fmla="*/ 579 w 628"/>
                <a:gd name="T71" fmla="*/ 61 h 187"/>
                <a:gd name="T72" fmla="*/ 395 w 628"/>
                <a:gd name="T73" fmla="*/ 32 h 187"/>
                <a:gd name="T74" fmla="*/ 391 w 628"/>
                <a:gd name="T75" fmla="*/ 21 h 187"/>
                <a:gd name="T76" fmla="*/ 333 w 628"/>
                <a:gd name="T77" fmla="*/ 0 h 187"/>
                <a:gd name="T78" fmla="*/ 255 w 628"/>
                <a:gd name="T79" fmla="*/ 13 h 187"/>
                <a:gd name="T80" fmla="*/ 270 w 628"/>
                <a:gd name="T81" fmla="*/ 25 h 187"/>
                <a:gd name="T82" fmla="*/ 331 w 628"/>
                <a:gd name="T83" fmla="*/ 42 h 187"/>
                <a:gd name="T84" fmla="*/ 311 w 628"/>
                <a:gd name="T85" fmla="*/ 59 h 187"/>
                <a:gd name="T86" fmla="*/ 142 w 628"/>
                <a:gd name="T87" fmla="*/ 75 h 187"/>
                <a:gd name="T88" fmla="*/ 160 w 628"/>
                <a:gd name="T89" fmla="*/ 91 h 187"/>
                <a:gd name="T90" fmla="*/ 220 w 628"/>
                <a:gd name="T91" fmla="*/ 99 h 187"/>
                <a:gd name="T92" fmla="*/ 209 w 628"/>
                <a:gd name="T93" fmla="*/ 108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628" h="187">
                  <a:moveTo>
                    <a:pt x="22" y="110"/>
                  </a:moveTo>
                  <a:cubicBezTo>
                    <a:pt x="22" y="111"/>
                    <a:pt x="22" y="111"/>
                    <a:pt x="22" y="111"/>
                  </a:cubicBezTo>
                  <a:cubicBezTo>
                    <a:pt x="209" y="111"/>
                    <a:pt x="209" y="111"/>
                    <a:pt x="209" y="111"/>
                  </a:cubicBezTo>
                  <a:cubicBezTo>
                    <a:pt x="213" y="111"/>
                    <a:pt x="216" y="110"/>
                    <a:pt x="219" y="108"/>
                  </a:cubicBezTo>
                  <a:cubicBezTo>
                    <a:pt x="221" y="106"/>
                    <a:pt x="223" y="103"/>
                    <a:pt x="223" y="100"/>
                  </a:cubicBezTo>
                  <a:cubicBezTo>
                    <a:pt x="223" y="99"/>
                    <a:pt x="223" y="99"/>
                    <a:pt x="223" y="99"/>
                  </a:cubicBezTo>
                  <a:cubicBezTo>
                    <a:pt x="223" y="96"/>
                    <a:pt x="221" y="93"/>
                    <a:pt x="219" y="91"/>
                  </a:cubicBezTo>
                  <a:cubicBezTo>
                    <a:pt x="216" y="89"/>
                    <a:pt x="213" y="88"/>
                    <a:pt x="209" y="88"/>
                  </a:cubicBezTo>
                  <a:cubicBezTo>
                    <a:pt x="160" y="88"/>
                    <a:pt x="160" y="88"/>
                    <a:pt x="160" y="88"/>
                  </a:cubicBezTo>
                  <a:cubicBezTo>
                    <a:pt x="156" y="88"/>
                    <a:pt x="152" y="86"/>
                    <a:pt x="149" y="84"/>
                  </a:cubicBezTo>
                  <a:cubicBezTo>
                    <a:pt x="146" y="81"/>
                    <a:pt x="145" y="78"/>
                    <a:pt x="145" y="75"/>
                  </a:cubicBezTo>
                  <a:cubicBezTo>
                    <a:pt x="145" y="75"/>
                    <a:pt x="145" y="75"/>
                    <a:pt x="145" y="75"/>
                  </a:cubicBezTo>
                  <a:cubicBezTo>
                    <a:pt x="145" y="71"/>
                    <a:pt x="146" y="68"/>
                    <a:pt x="149" y="66"/>
                  </a:cubicBezTo>
                  <a:cubicBezTo>
                    <a:pt x="152" y="64"/>
                    <a:pt x="156" y="62"/>
                    <a:pt x="160" y="62"/>
                  </a:cubicBezTo>
                  <a:cubicBezTo>
                    <a:pt x="311" y="62"/>
                    <a:pt x="311" y="62"/>
                    <a:pt x="311" y="62"/>
                  </a:cubicBezTo>
                  <a:cubicBezTo>
                    <a:pt x="317" y="62"/>
                    <a:pt x="323" y="60"/>
                    <a:pt x="327" y="57"/>
                  </a:cubicBezTo>
                  <a:cubicBezTo>
                    <a:pt x="332" y="53"/>
                    <a:pt x="334" y="48"/>
                    <a:pt x="334" y="43"/>
                  </a:cubicBezTo>
                  <a:cubicBezTo>
                    <a:pt x="334" y="42"/>
                    <a:pt x="334" y="42"/>
                    <a:pt x="334" y="42"/>
                  </a:cubicBezTo>
                  <a:cubicBezTo>
                    <a:pt x="334" y="37"/>
                    <a:pt x="332" y="32"/>
                    <a:pt x="327" y="28"/>
                  </a:cubicBezTo>
                  <a:cubicBezTo>
                    <a:pt x="323" y="25"/>
                    <a:pt x="317" y="22"/>
                    <a:pt x="311" y="22"/>
                  </a:cubicBezTo>
                  <a:cubicBezTo>
                    <a:pt x="270" y="22"/>
                    <a:pt x="270" y="22"/>
                    <a:pt x="270" y="22"/>
                  </a:cubicBezTo>
                  <a:cubicBezTo>
                    <a:pt x="266" y="22"/>
                    <a:pt x="263" y="21"/>
                    <a:pt x="261" y="20"/>
                  </a:cubicBezTo>
                  <a:cubicBezTo>
                    <a:pt x="259" y="18"/>
                    <a:pt x="258" y="16"/>
                    <a:pt x="258" y="13"/>
                  </a:cubicBezTo>
                  <a:cubicBezTo>
                    <a:pt x="258" y="13"/>
                    <a:pt x="258" y="13"/>
                    <a:pt x="258" y="13"/>
                  </a:cubicBezTo>
                  <a:cubicBezTo>
                    <a:pt x="258" y="10"/>
                    <a:pt x="259" y="8"/>
                    <a:pt x="261" y="6"/>
                  </a:cubicBezTo>
                  <a:cubicBezTo>
                    <a:pt x="263" y="5"/>
                    <a:pt x="266" y="3"/>
                    <a:pt x="270" y="3"/>
                  </a:cubicBezTo>
                  <a:cubicBezTo>
                    <a:pt x="333" y="3"/>
                    <a:pt x="333" y="3"/>
                    <a:pt x="333" y="3"/>
                  </a:cubicBezTo>
                  <a:cubicBezTo>
                    <a:pt x="367" y="3"/>
                    <a:pt x="367" y="3"/>
                    <a:pt x="367" y="3"/>
                  </a:cubicBezTo>
                  <a:cubicBezTo>
                    <a:pt x="373" y="3"/>
                    <a:pt x="378" y="5"/>
                    <a:pt x="382" y="9"/>
                  </a:cubicBezTo>
                  <a:cubicBezTo>
                    <a:pt x="386" y="12"/>
                    <a:pt x="388" y="16"/>
                    <a:pt x="388" y="21"/>
                  </a:cubicBezTo>
                  <a:cubicBezTo>
                    <a:pt x="388" y="24"/>
                    <a:pt x="388" y="24"/>
                    <a:pt x="388" y="24"/>
                  </a:cubicBezTo>
                  <a:cubicBezTo>
                    <a:pt x="388" y="28"/>
                    <a:pt x="388" y="28"/>
                    <a:pt x="388" y="28"/>
                  </a:cubicBezTo>
                  <a:cubicBezTo>
                    <a:pt x="388" y="32"/>
                    <a:pt x="391" y="35"/>
                    <a:pt x="395" y="35"/>
                  </a:cubicBezTo>
                  <a:cubicBezTo>
                    <a:pt x="544" y="35"/>
                    <a:pt x="544" y="35"/>
                    <a:pt x="544" y="35"/>
                  </a:cubicBezTo>
                  <a:cubicBezTo>
                    <a:pt x="553" y="35"/>
                    <a:pt x="561" y="38"/>
                    <a:pt x="567" y="42"/>
                  </a:cubicBezTo>
                  <a:cubicBezTo>
                    <a:pt x="573" y="47"/>
                    <a:pt x="576" y="54"/>
                    <a:pt x="576" y="61"/>
                  </a:cubicBezTo>
                  <a:cubicBezTo>
                    <a:pt x="576" y="61"/>
                    <a:pt x="576" y="61"/>
                    <a:pt x="576" y="61"/>
                  </a:cubicBezTo>
                  <a:cubicBezTo>
                    <a:pt x="576" y="69"/>
                    <a:pt x="573" y="75"/>
                    <a:pt x="567" y="80"/>
                  </a:cubicBezTo>
                  <a:cubicBezTo>
                    <a:pt x="561" y="85"/>
                    <a:pt x="553" y="88"/>
                    <a:pt x="544" y="88"/>
                  </a:cubicBezTo>
                  <a:cubicBezTo>
                    <a:pt x="492" y="88"/>
                    <a:pt x="492" y="88"/>
                    <a:pt x="492" y="88"/>
                  </a:cubicBezTo>
                  <a:cubicBezTo>
                    <a:pt x="488" y="88"/>
                    <a:pt x="485" y="90"/>
                    <a:pt x="485" y="94"/>
                  </a:cubicBezTo>
                  <a:cubicBezTo>
                    <a:pt x="485" y="103"/>
                    <a:pt x="485" y="103"/>
                    <a:pt x="485" y="103"/>
                  </a:cubicBezTo>
                  <a:cubicBezTo>
                    <a:pt x="485" y="106"/>
                    <a:pt x="488" y="109"/>
                    <a:pt x="492" y="109"/>
                  </a:cubicBezTo>
                  <a:cubicBezTo>
                    <a:pt x="609" y="109"/>
                    <a:pt x="609" y="109"/>
                    <a:pt x="609" y="109"/>
                  </a:cubicBezTo>
                  <a:cubicBezTo>
                    <a:pt x="613" y="109"/>
                    <a:pt x="617" y="111"/>
                    <a:pt x="620" y="113"/>
                  </a:cubicBezTo>
                  <a:cubicBezTo>
                    <a:pt x="623" y="115"/>
                    <a:pt x="625" y="119"/>
                    <a:pt x="625" y="122"/>
                  </a:cubicBezTo>
                  <a:cubicBezTo>
                    <a:pt x="625" y="122"/>
                    <a:pt x="625" y="122"/>
                    <a:pt x="625" y="122"/>
                  </a:cubicBezTo>
                  <a:cubicBezTo>
                    <a:pt x="625" y="126"/>
                    <a:pt x="623" y="129"/>
                    <a:pt x="620" y="132"/>
                  </a:cubicBezTo>
                  <a:cubicBezTo>
                    <a:pt x="617" y="134"/>
                    <a:pt x="613" y="135"/>
                    <a:pt x="609" y="135"/>
                  </a:cubicBezTo>
                  <a:cubicBezTo>
                    <a:pt x="395" y="135"/>
                    <a:pt x="395" y="135"/>
                    <a:pt x="395" y="135"/>
                  </a:cubicBezTo>
                  <a:cubicBezTo>
                    <a:pt x="391" y="135"/>
                    <a:pt x="388" y="138"/>
                    <a:pt x="388" y="142"/>
                  </a:cubicBezTo>
                  <a:cubicBezTo>
                    <a:pt x="388" y="144"/>
                    <a:pt x="387" y="145"/>
                    <a:pt x="385" y="145"/>
                  </a:cubicBezTo>
                  <a:cubicBezTo>
                    <a:pt x="338" y="145"/>
                    <a:pt x="338" y="145"/>
                    <a:pt x="338" y="145"/>
                  </a:cubicBezTo>
                  <a:cubicBezTo>
                    <a:pt x="336" y="145"/>
                    <a:pt x="334" y="144"/>
                    <a:pt x="334" y="142"/>
                  </a:cubicBezTo>
                  <a:cubicBezTo>
                    <a:pt x="334" y="138"/>
                    <a:pt x="331" y="135"/>
                    <a:pt x="328" y="135"/>
                  </a:cubicBezTo>
                  <a:cubicBezTo>
                    <a:pt x="298" y="135"/>
                    <a:pt x="298" y="135"/>
                    <a:pt x="298" y="135"/>
                  </a:cubicBezTo>
                  <a:cubicBezTo>
                    <a:pt x="290" y="135"/>
                    <a:pt x="282" y="138"/>
                    <a:pt x="277" y="143"/>
                  </a:cubicBezTo>
                  <a:cubicBezTo>
                    <a:pt x="271" y="147"/>
                    <a:pt x="268" y="154"/>
                    <a:pt x="268" y="161"/>
                  </a:cubicBezTo>
                  <a:cubicBezTo>
                    <a:pt x="268" y="161"/>
                    <a:pt x="268" y="161"/>
                    <a:pt x="268" y="161"/>
                  </a:cubicBezTo>
                  <a:cubicBezTo>
                    <a:pt x="268" y="167"/>
                    <a:pt x="265" y="173"/>
                    <a:pt x="260" y="177"/>
                  </a:cubicBezTo>
                  <a:cubicBezTo>
                    <a:pt x="255" y="181"/>
                    <a:pt x="248" y="184"/>
                    <a:pt x="240" y="184"/>
                  </a:cubicBezTo>
                  <a:cubicBezTo>
                    <a:pt x="90" y="184"/>
                    <a:pt x="90" y="184"/>
                    <a:pt x="90" y="184"/>
                  </a:cubicBezTo>
                  <a:cubicBezTo>
                    <a:pt x="88" y="184"/>
                    <a:pt x="87" y="182"/>
                    <a:pt x="87" y="180"/>
                  </a:cubicBezTo>
                  <a:cubicBezTo>
                    <a:pt x="87" y="148"/>
                    <a:pt x="87" y="148"/>
                    <a:pt x="87" y="148"/>
                  </a:cubicBezTo>
                  <a:cubicBezTo>
                    <a:pt x="87" y="145"/>
                    <a:pt x="84" y="142"/>
                    <a:pt x="80" y="142"/>
                  </a:cubicBezTo>
                  <a:cubicBezTo>
                    <a:pt x="22" y="142"/>
                    <a:pt x="22" y="142"/>
                    <a:pt x="22" y="142"/>
                  </a:cubicBezTo>
                  <a:cubicBezTo>
                    <a:pt x="16" y="142"/>
                    <a:pt x="12" y="140"/>
                    <a:pt x="8" y="137"/>
                  </a:cubicBezTo>
                  <a:cubicBezTo>
                    <a:pt x="5" y="135"/>
                    <a:pt x="3" y="131"/>
                    <a:pt x="3" y="127"/>
                  </a:cubicBezTo>
                  <a:cubicBezTo>
                    <a:pt x="3" y="126"/>
                    <a:pt x="3" y="126"/>
                    <a:pt x="3" y="126"/>
                  </a:cubicBezTo>
                  <a:cubicBezTo>
                    <a:pt x="3" y="122"/>
                    <a:pt x="5" y="119"/>
                    <a:pt x="8" y="116"/>
                  </a:cubicBezTo>
                  <a:cubicBezTo>
                    <a:pt x="12" y="113"/>
                    <a:pt x="16" y="111"/>
                    <a:pt x="22" y="111"/>
                  </a:cubicBezTo>
                  <a:cubicBezTo>
                    <a:pt x="22" y="110"/>
                    <a:pt x="22" y="110"/>
                    <a:pt x="22" y="110"/>
                  </a:cubicBezTo>
                  <a:cubicBezTo>
                    <a:pt x="22" y="108"/>
                    <a:pt x="22" y="108"/>
                    <a:pt x="22" y="108"/>
                  </a:cubicBezTo>
                  <a:cubicBezTo>
                    <a:pt x="16" y="108"/>
                    <a:pt x="10" y="110"/>
                    <a:pt x="6" y="113"/>
                  </a:cubicBezTo>
                  <a:cubicBezTo>
                    <a:pt x="2" y="117"/>
                    <a:pt x="0" y="121"/>
                    <a:pt x="0" y="126"/>
                  </a:cubicBezTo>
                  <a:cubicBezTo>
                    <a:pt x="0" y="127"/>
                    <a:pt x="0" y="127"/>
                    <a:pt x="0" y="127"/>
                  </a:cubicBezTo>
                  <a:cubicBezTo>
                    <a:pt x="0" y="132"/>
                    <a:pt x="2" y="136"/>
                    <a:pt x="6" y="140"/>
                  </a:cubicBezTo>
                  <a:cubicBezTo>
                    <a:pt x="10" y="143"/>
                    <a:pt x="16" y="145"/>
                    <a:pt x="22" y="145"/>
                  </a:cubicBezTo>
                  <a:cubicBezTo>
                    <a:pt x="80" y="145"/>
                    <a:pt x="80" y="145"/>
                    <a:pt x="80" y="145"/>
                  </a:cubicBezTo>
                  <a:cubicBezTo>
                    <a:pt x="82" y="145"/>
                    <a:pt x="84" y="146"/>
                    <a:pt x="84" y="148"/>
                  </a:cubicBezTo>
                  <a:cubicBezTo>
                    <a:pt x="84" y="180"/>
                    <a:pt x="84" y="180"/>
                    <a:pt x="84" y="180"/>
                  </a:cubicBezTo>
                  <a:cubicBezTo>
                    <a:pt x="84" y="184"/>
                    <a:pt x="87" y="187"/>
                    <a:pt x="90" y="187"/>
                  </a:cubicBezTo>
                  <a:cubicBezTo>
                    <a:pt x="240" y="187"/>
                    <a:pt x="240" y="187"/>
                    <a:pt x="240" y="187"/>
                  </a:cubicBezTo>
                  <a:cubicBezTo>
                    <a:pt x="249" y="187"/>
                    <a:pt x="256" y="184"/>
                    <a:pt x="262" y="179"/>
                  </a:cubicBezTo>
                  <a:cubicBezTo>
                    <a:pt x="267" y="175"/>
                    <a:pt x="271" y="168"/>
                    <a:pt x="271" y="161"/>
                  </a:cubicBezTo>
                  <a:cubicBezTo>
                    <a:pt x="271" y="161"/>
                    <a:pt x="271" y="161"/>
                    <a:pt x="271" y="161"/>
                  </a:cubicBezTo>
                  <a:cubicBezTo>
                    <a:pt x="271" y="155"/>
                    <a:pt x="274" y="149"/>
                    <a:pt x="279" y="145"/>
                  </a:cubicBezTo>
                  <a:cubicBezTo>
                    <a:pt x="284" y="141"/>
                    <a:pt x="291" y="138"/>
                    <a:pt x="298" y="138"/>
                  </a:cubicBezTo>
                  <a:cubicBezTo>
                    <a:pt x="328" y="138"/>
                    <a:pt x="328" y="138"/>
                    <a:pt x="328" y="138"/>
                  </a:cubicBezTo>
                  <a:cubicBezTo>
                    <a:pt x="330" y="138"/>
                    <a:pt x="331" y="140"/>
                    <a:pt x="331" y="142"/>
                  </a:cubicBezTo>
                  <a:cubicBezTo>
                    <a:pt x="331" y="145"/>
                    <a:pt x="334" y="148"/>
                    <a:pt x="338" y="148"/>
                  </a:cubicBezTo>
                  <a:cubicBezTo>
                    <a:pt x="385" y="148"/>
                    <a:pt x="385" y="148"/>
                    <a:pt x="385" y="148"/>
                  </a:cubicBezTo>
                  <a:cubicBezTo>
                    <a:pt x="389" y="148"/>
                    <a:pt x="391" y="145"/>
                    <a:pt x="391" y="142"/>
                  </a:cubicBezTo>
                  <a:cubicBezTo>
                    <a:pt x="391" y="140"/>
                    <a:pt x="393" y="138"/>
                    <a:pt x="395" y="138"/>
                  </a:cubicBezTo>
                  <a:cubicBezTo>
                    <a:pt x="609" y="138"/>
                    <a:pt x="609" y="138"/>
                    <a:pt x="609" y="138"/>
                  </a:cubicBezTo>
                  <a:cubicBezTo>
                    <a:pt x="614" y="138"/>
                    <a:pt x="619" y="137"/>
                    <a:pt x="622" y="134"/>
                  </a:cubicBezTo>
                  <a:cubicBezTo>
                    <a:pt x="626" y="131"/>
                    <a:pt x="628" y="127"/>
                    <a:pt x="628" y="122"/>
                  </a:cubicBezTo>
                  <a:cubicBezTo>
                    <a:pt x="628" y="122"/>
                    <a:pt x="628" y="122"/>
                    <a:pt x="628" y="122"/>
                  </a:cubicBezTo>
                  <a:cubicBezTo>
                    <a:pt x="628" y="118"/>
                    <a:pt x="626" y="114"/>
                    <a:pt x="622" y="111"/>
                  </a:cubicBezTo>
                  <a:cubicBezTo>
                    <a:pt x="619" y="108"/>
                    <a:pt x="614" y="106"/>
                    <a:pt x="609" y="106"/>
                  </a:cubicBezTo>
                  <a:cubicBezTo>
                    <a:pt x="492" y="106"/>
                    <a:pt x="492" y="106"/>
                    <a:pt x="492" y="106"/>
                  </a:cubicBezTo>
                  <a:cubicBezTo>
                    <a:pt x="490" y="106"/>
                    <a:pt x="488" y="105"/>
                    <a:pt x="488" y="103"/>
                  </a:cubicBezTo>
                  <a:cubicBezTo>
                    <a:pt x="488" y="94"/>
                    <a:pt x="488" y="94"/>
                    <a:pt x="488" y="94"/>
                  </a:cubicBezTo>
                  <a:cubicBezTo>
                    <a:pt x="488" y="92"/>
                    <a:pt x="490" y="91"/>
                    <a:pt x="492" y="91"/>
                  </a:cubicBezTo>
                  <a:cubicBezTo>
                    <a:pt x="544" y="91"/>
                    <a:pt x="544" y="91"/>
                    <a:pt x="544" y="91"/>
                  </a:cubicBezTo>
                  <a:cubicBezTo>
                    <a:pt x="554" y="91"/>
                    <a:pt x="562" y="87"/>
                    <a:pt x="569" y="82"/>
                  </a:cubicBezTo>
                  <a:cubicBezTo>
                    <a:pt x="575" y="77"/>
                    <a:pt x="579" y="70"/>
                    <a:pt x="579" y="61"/>
                  </a:cubicBezTo>
                  <a:cubicBezTo>
                    <a:pt x="579" y="61"/>
                    <a:pt x="579" y="61"/>
                    <a:pt x="579" y="61"/>
                  </a:cubicBezTo>
                  <a:cubicBezTo>
                    <a:pt x="579" y="53"/>
                    <a:pt x="575" y="45"/>
                    <a:pt x="569" y="40"/>
                  </a:cubicBezTo>
                  <a:cubicBezTo>
                    <a:pt x="562" y="35"/>
                    <a:pt x="554" y="32"/>
                    <a:pt x="544" y="32"/>
                  </a:cubicBezTo>
                  <a:cubicBezTo>
                    <a:pt x="395" y="32"/>
                    <a:pt x="395" y="32"/>
                    <a:pt x="395" y="32"/>
                  </a:cubicBezTo>
                  <a:cubicBezTo>
                    <a:pt x="393" y="32"/>
                    <a:pt x="391" y="30"/>
                    <a:pt x="391" y="28"/>
                  </a:cubicBezTo>
                  <a:cubicBezTo>
                    <a:pt x="391" y="24"/>
                    <a:pt x="391" y="24"/>
                    <a:pt x="391" y="24"/>
                  </a:cubicBezTo>
                  <a:cubicBezTo>
                    <a:pt x="391" y="21"/>
                    <a:pt x="391" y="21"/>
                    <a:pt x="391" y="21"/>
                  </a:cubicBezTo>
                  <a:cubicBezTo>
                    <a:pt x="391" y="15"/>
                    <a:pt x="389" y="10"/>
                    <a:pt x="384" y="6"/>
                  </a:cubicBezTo>
                  <a:cubicBezTo>
                    <a:pt x="380" y="3"/>
                    <a:pt x="374" y="0"/>
                    <a:pt x="367" y="0"/>
                  </a:cubicBezTo>
                  <a:cubicBezTo>
                    <a:pt x="333" y="0"/>
                    <a:pt x="333" y="0"/>
                    <a:pt x="333" y="0"/>
                  </a:cubicBezTo>
                  <a:cubicBezTo>
                    <a:pt x="270" y="0"/>
                    <a:pt x="270" y="0"/>
                    <a:pt x="270" y="0"/>
                  </a:cubicBezTo>
                  <a:cubicBezTo>
                    <a:pt x="266" y="0"/>
                    <a:pt x="262" y="2"/>
                    <a:pt x="259" y="4"/>
                  </a:cubicBezTo>
                  <a:cubicBezTo>
                    <a:pt x="257" y="6"/>
                    <a:pt x="255" y="9"/>
                    <a:pt x="255" y="13"/>
                  </a:cubicBezTo>
                  <a:cubicBezTo>
                    <a:pt x="255" y="13"/>
                    <a:pt x="255" y="13"/>
                    <a:pt x="255" y="13"/>
                  </a:cubicBezTo>
                  <a:cubicBezTo>
                    <a:pt x="255" y="17"/>
                    <a:pt x="257" y="20"/>
                    <a:pt x="259" y="22"/>
                  </a:cubicBezTo>
                  <a:cubicBezTo>
                    <a:pt x="262" y="24"/>
                    <a:pt x="266" y="25"/>
                    <a:pt x="270" y="25"/>
                  </a:cubicBezTo>
                  <a:cubicBezTo>
                    <a:pt x="311" y="25"/>
                    <a:pt x="311" y="25"/>
                    <a:pt x="311" y="25"/>
                  </a:cubicBezTo>
                  <a:cubicBezTo>
                    <a:pt x="316" y="25"/>
                    <a:pt x="322" y="27"/>
                    <a:pt x="325" y="30"/>
                  </a:cubicBezTo>
                  <a:cubicBezTo>
                    <a:pt x="329" y="33"/>
                    <a:pt x="331" y="38"/>
                    <a:pt x="331" y="42"/>
                  </a:cubicBezTo>
                  <a:cubicBezTo>
                    <a:pt x="331" y="43"/>
                    <a:pt x="331" y="43"/>
                    <a:pt x="331" y="43"/>
                  </a:cubicBezTo>
                  <a:cubicBezTo>
                    <a:pt x="331" y="47"/>
                    <a:pt x="329" y="51"/>
                    <a:pt x="325" y="54"/>
                  </a:cubicBezTo>
                  <a:cubicBezTo>
                    <a:pt x="322" y="57"/>
                    <a:pt x="316" y="59"/>
                    <a:pt x="311" y="59"/>
                  </a:cubicBezTo>
                  <a:cubicBezTo>
                    <a:pt x="160" y="59"/>
                    <a:pt x="160" y="59"/>
                    <a:pt x="160" y="59"/>
                  </a:cubicBezTo>
                  <a:cubicBezTo>
                    <a:pt x="155" y="59"/>
                    <a:pt x="151" y="61"/>
                    <a:pt x="147" y="64"/>
                  </a:cubicBezTo>
                  <a:cubicBezTo>
                    <a:pt x="144" y="66"/>
                    <a:pt x="142" y="70"/>
                    <a:pt x="142" y="75"/>
                  </a:cubicBezTo>
                  <a:cubicBezTo>
                    <a:pt x="142" y="75"/>
                    <a:pt x="142" y="75"/>
                    <a:pt x="142" y="75"/>
                  </a:cubicBezTo>
                  <a:cubicBezTo>
                    <a:pt x="142" y="79"/>
                    <a:pt x="144" y="83"/>
                    <a:pt x="147" y="86"/>
                  </a:cubicBezTo>
                  <a:cubicBezTo>
                    <a:pt x="151" y="89"/>
                    <a:pt x="155" y="91"/>
                    <a:pt x="160" y="91"/>
                  </a:cubicBezTo>
                  <a:cubicBezTo>
                    <a:pt x="209" y="91"/>
                    <a:pt x="209" y="91"/>
                    <a:pt x="209" y="91"/>
                  </a:cubicBezTo>
                  <a:cubicBezTo>
                    <a:pt x="212" y="91"/>
                    <a:pt x="215" y="92"/>
                    <a:pt x="217" y="93"/>
                  </a:cubicBezTo>
                  <a:cubicBezTo>
                    <a:pt x="219" y="95"/>
                    <a:pt x="220" y="97"/>
                    <a:pt x="220" y="99"/>
                  </a:cubicBezTo>
                  <a:cubicBezTo>
                    <a:pt x="220" y="100"/>
                    <a:pt x="220" y="100"/>
                    <a:pt x="220" y="100"/>
                  </a:cubicBezTo>
                  <a:cubicBezTo>
                    <a:pt x="220" y="102"/>
                    <a:pt x="219" y="104"/>
                    <a:pt x="217" y="106"/>
                  </a:cubicBezTo>
                  <a:cubicBezTo>
                    <a:pt x="215" y="107"/>
                    <a:pt x="212" y="108"/>
                    <a:pt x="209" y="108"/>
                  </a:cubicBezTo>
                  <a:cubicBezTo>
                    <a:pt x="22" y="108"/>
                    <a:pt x="22" y="108"/>
                    <a:pt x="22" y="108"/>
                  </a:cubicBezTo>
                  <a:lnTo>
                    <a:pt x="22" y="110"/>
                  </a:lnTo>
                  <a:close/>
                </a:path>
              </a:pathLst>
            </a:custGeom>
            <a:solidFill>
              <a:srgbClr val="E400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5" name="Freeform 1477"/>
            <p:cNvSpPr>
              <a:spLocks noEditPoints="1"/>
            </p:cNvSpPr>
            <p:nvPr/>
          </p:nvSpPr>
          <p:spPr bwMode="auto">
            <a:xfrm>
              <a:off x="-150813" y="5157788"/>
              <a:ext cx="1158875" cy="909638"/>
            </a:xfrm>
            <a:custGeom>
              <a:avLst/>
              <a:gdLst>
                <a:gd name="T0" fmla="*/ 27 w 482"/>
                <a:gd name="T1" fmla="*/ 83 h 378"/>
                <a:gd name="T2" fmla="*/ 80 w 482"/>
                <a:gd name="T3" fmla="*/ 111 h 378"/>
                <a:gd name="T4" fmla="*/ 101 w 482"/>
                <a:gd name="T5" fmla="*/ 149 h 378"/>
                <a:gd name="T6" fmla="*/ 134 w 482"/>
                <a:gd name="T7" fmla="*/ 244 h 378"/>
                <a:gd name="T8" fmla="*/ 210 w 482"/>
                <a:gd name="T9" fmla="*/ 317 h 378"/>
                <a:gd name="T10" fmla="*/ 192 w 482"/>
                <a:gd name="T11" fmla="*/ 336 h 378"/>
                <a:gd name="T12" fmla="*/ 228 w 482"/>
                <a:gd name="T13" fmla="*/ 353 h 378"/>
                <a:gd name="T14" fmla="*/ 235 w 482"/>
                <a:gd name="T15" fmla="*/ 372 h 378"/>
                <a:gd name="T16" fmla="*/ 273 w 482"/>
                <a:gd name="T17" fmla="*/ 345 h 378"/>
                <a:gd name="T18" fmla="*/ 375 w 482"/>
                <a:gd name="T19" fmla="*/ 354 h 378"/>
                <a:gd name="T20" fmla="*/ 375 w 482"/>
                <a:gd name="T21" fmla="*/ 353 h 378"/>
                <a:gd name="T22" fmla="*/ 347 w 482"/>
                <a:gd name="T23" fmla="*/ 323 h 378"/>
                <a:gd name="T24" fmla="*/ 354 w 482"/>
                <a:gd name="T25" fmla="*/ 281 h 378"/>
                <a:gd name="T26" fmla="*/ 360 w 482"/>
                <a:gd name="T27" fmla="*/ 338 h 378"/>
                <a:gd name="T28" fmla="*/ 387 w 482"/>
                <a:gd name="T29" fmla="*/ 349 h 378"/>
                <a:gd name="T30" fmla="*/ 422 w 482"/>
                <a:gd name="T31" fmla="*/ 344 h 378"/>
                <a:gd name="T32" fmla="*/ 466 w 482"/>
                <a:gd name="T33" fmla="*/ 326 h 378"/>
                <a:gd name="T34" fmla="*/ 471 w 482"/>
                <a:gd name="T35" fmla="*/ 327 h 378"/>
                <a:gd name="T36" fmla="*/ 477 w 482"/>
                <a:gd name="T37" fmla="*/ 318 h 378"/>
                <a:gd name="T38" fmla="*/ 475 w 482"/>
                <a:gd name="T39" fmla="*/ 315 h 378"/>
                <a:gd name="T40" fmla="*/ 476 w 482"/>
                <a:gd name="T41" fmla="*/ 315 h 378"/>
                <a:gd name="T42" fmla="*/ 481 w 482"/>
                <a:gd name="T43" fmla="*/ 306 h 378"/>
                <a:gd name="T44" fmla="*/ 472 w 482"/>
                <a:gd name="T45" fmla="*/ 301 h 378"/>
                <a:gd name="T46" fmla="*/ 470 w 482"/>
                <a:gd name="T47" fmla="*/ 301 h 378"/>
                <a:gd name="T48" fmla="*/ 442 w 482"/>
                <a:gd name="T49" fmla="*/ 265 h 378"/>
                <a:gd name="T50" fmla="*/ 382 w 482"/>
                <a:gd name="T51" fmla="*/ 231 h 378"/>
                <a:gd name="T52" fmla="*/ 302 w 482"/>
                <a:gd name="T53" fmla="*/ 225 h 378"/>
                <a:gd name="T54" fmla="*/ 287 w 482"/>
                <a:gd name="T55" fmla="*/ 188 h 378"/>
                <a:gd name="T56" fmla="*/ 273 w 482"/>
                <a:gd name="T57" fmla="*/ 195 h 378"/>
                <a:gd name="T58" fmla="*/ 254 w 482"/>
                <a:gd name="T59" fmla="*/ 180 h 378"/>
                <a:gd name="T60" fmla="*/ 231 w 482"/>
                <a:gd name="T61" fmla="*/ 204 h 378"/>
                <a:gd name="T62" fmla="*/ 150 w 482"/>
                <a:gd name="T63" fmla="*/ 151 h 378"/>
                <a:gd name="T64" fmla="*/ 125 w 482"/>
                <a:gd name="T65" fmla="*/ 79 h 378"/>
                <a:gd name="T66" fmla="*/ 116 w 482"/>
                <a:gd name="T67" fmla="*/ 24 h 378"/>
                <a:gd name="T68" fmla="*/ 98 w 482"/>
                <a:gd name="T69" fmla="*/ 0 h 378"/>
                <a:gd name="T70" fmla="*/ 94 w 482"/>
                <a:gd name="T71" fmla="*/ 13 h 378"/>
                <a:gd name="T72" fmla="*/ 91 w 482"/>
                <a:gd name="T73" fmla="*/ 18 h 378"/>
                <a:gd name="T74" fmla="*/ 84 w 482"/>
                <a:gd name="T75" fmla="*/ 35 h 378"/>
                <a:gd name="T76" fmla="*/ 90 w 482"/>
                <a:gd name="T77" fmla="*/ 59 h 378"/>
                <a:gd name="T78" fmla="*/ 69 w 482"/>
                <a:gd name="T79" fmla="*/ 49 h 378"/>
                <a:gd name="T80" fmla="*/ 20 w 482"/>
                <a:gd name="T81" fmla="*/ 49 h 378"/>
                <a:gd name="T82" fmla="*/ 5 w 482"/>
                <a:gd name="T83" fmla="*/ 44 h 378"/>
                <a:gd name="T84" fmla="*/ 27 w 482"/>
                <a:gd name="T85" fmla="*/ 83 h 378"/>
                <a:gd name="T86" fmla="*/ 389 w 482"/>
                <a:gd name="T87" fmla="*/ 279 h 378"/>
                <a:gd name="T88" fmla="*/ 398 w 482"/>
                <a:gd name="T89" fmla="*/ 271 h 378"/>
                <a:gd name="T90" fmla="*/ 406 w 482"/>
                <a:gd name="T91" fmla="*/ 279 h 378"/>
                <a:gd name="T92" fmla="*/ 398 w 482"/>
                <a:gd name="T93" fmla="*/ 288 h 378"/>
                <a:gd name="T94" fmla="*/ 389 w 482"/>
                <a:gd name="T95" fmla="*/ 279 h 3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82" h="378">
                  <a:moveTo>
                    <a:pt x="27" y="83"/>
                  </a:moveTo>
                  <a:cubicBezTo>
                    <a:pt x="53" y="99"/>
                    <a:pt x="74" y="104"/>
                    <a:pt x="80" y="111"/>
                  </a:cubicBezTo>
                  <a:cubicBezTo>
                    <a:pt x="87" y="119"/>
                    <a:pt x="95" y="137"/>
                    <a:pt x="101" y="149"/>
                  </a:cubicBezTo>
                  <a:cubicBezTo>
                    <a:pt x="111" y="178"/>
                    <a:pt x="120" y="221"/>
                    <a:pt x="134" y="244"/>
                  </a:cubicBezTo>
                  <a:cubicBezTo>
                    <a:pt x="149" y="267"/>
                    <a:pt x="197" y="310"/>
                    <a:pt x="210" y="317"/>
                  </a:cubicBezTo>
                  <a:cubicBezTo>
                    <a:pt x="202" y="321"/>
                    <a:pt x="191" y="327"/>
                    <a:pt x="192" y="336"/>
                  </a:cubicBezTo>
                  <a:cubicBezTo>
                    <a:pt x="192" y="346"/>
                    <a:pt x="203" y="362"/>
                    <a:pt x="228" y="353"/>
                  </a:cubicBezTo>
                  <a:cubicBezTo>
                    <a:pt x="234" y="354"/>
                    <a:pt x="227" y="366"/>
                    <a:pt x="235" y="372"/>
                  </a:cubicBezTo>
                  <a:cubicBezTo>
                    <a:pt x="243" y="378"/>
                    <a:pt x="266" y="355"/>
                    <a:pt x="273" y="345"/>
                  </a:cubicBezTo>
                  <a:cubicBezTo>
                    <a:pt x="280" y="348"/>
                    <a:pt x="328" y="358"/>
                    <a:pt x="375" y="354"/>
                  </a:cubicBezTo>
                  <a:cubicBezTo>
                    <a:pt x="375" y="353"/>
                    <a:pt x="375" y="353"/>
                    <a:pt x="375" y="353"/>
                  </a:cubicBezTo>
                  <a:cubicBezTo>
                    <a:pt x="360" y="349"/>
                    <a:pt x="351" y="339"/>
                    <a:pt x="347" y="323"/>
                  </a:cubicBezTo>
                  <a:cubicBezTo>
                    <a:pt x="343" y="307"/>
                    <a:pt x="354" y="281"/>
                    <a:pt x="354" y="281"/>
                  </a:cubicBezTo>
                  <a:cubicBezTo>
                    <a:pt x="346" y="315"/>
                    <a:pt x="351" y="328"/>
                    <a:pt x="360" y="338"/>
                  </a:cubicBezTo>
                  <a:cubicBezTo>
                    <a:pt x="368" y="348"/>
                    <a:pt x="381" y="349"/>
                    <a:pt x="387" y="349"/>
                  </a:cubicBezTo>
                  <a:cubicBezTo>
                    <a:pt x="393" y="349"/>
                    <a:pt x="417" y="346"/>
                    <a:pt x="422" y="344"/>
                  </a:cubicBezTo>
                  <a:cubicBezTo>
                    <a:pt x="428" y="343"/>
                    <a:pt x="461" y="331"/>
                    <a:pt x="466" y="326"/>
                  </a:cubicBezTo>
                  <a:cubicBezTo>
                    <a:pt x="468" y="327"/>
                    <a:pt x="470" y="327"/>
                    <a:pt x="471" y="327"/>
                  </a:cubicBezTo>
                  <a:cubicBezTo>
                    <a:pt x="475" y="326"/>
                    <a:pt x="478" y="322"/>
                    <a:pt x="477" y="318"/>
                  </a:cubicBezTo>
                  <a:cubicBezTo>
                    <a:pt x="476" y="317"/>
                    <a:pt x="476" y="316"/>
                    <a:pt x="475" y="315"/>
                  </a:cubicBezTo>
                  <a:cubicBezTo>
                    <a:pt x="476" y="315"/>
                    <a:pt x="476" y="315"/>
                    <a:pt x="476" y="315"/>
                  </a:cubicBezTo>
                  <a:cubicBezTo>
                    <a:pt x="479" y="314"/>
                    <a:pt x="482" y="310"/>
                    <a:pt x="481" y="306"/>
                  </a:cubicBezTo>
                  <a:cubicBezTo>
                    <a:pt x="480" y="302"/>
                    <a:pt x="476" y="300"/>
                    <a:pt x="472" y="301"/>
                  </a:cubicBezTo>
                  <a:cubicBezTo>
                    <a:pt x="471" y="301"/>
                    <a:pt x="471" y="301"/>
                    <a:pt x="470" y="301"/>
                  </a:cubicBezTo>
                  <a:cubicBezTo>
                    <a:pt x="464" y="292"/>
                    <a:pt x="454" y="277"/>
                    <a:pt x="442" y="265"/>
                  </a:cubicBezTo>
                  <a:cubicBezTo>
                    <a:pt x="428" y="249"/>
                    <a:pt x="408" y="236"/>
                    <a:pt x="382" y="231"/>
                  </a:cubicBezTo>
                  <a:cubicBezTo>
                    <a:pt x="342" y="224"/>
                    <a:pt x="309" y="229"/>
                    <a:pt x="302" y="225"/>
                  </a:cubicBezTo>
                  <a:cubicBezTo>
                    <a:pt x="299" y="217"/>
                    <a:pt x="294" y="191"/>
                    <a:pt x="287" y="188"/>
                  </a:cubicBezTo>
                  <a:cubicBezTo>
                    <a:pt x="280" y="184"/>
                    <a:pt x="274" y="191"/>
                    <a:pt x="273" y="195"/>
                  </a:cubicBezTo>
                  <a:cubicBezTo>
                    <a:pt x="269" y="198"/>
                    <a:pt x="269" y="180"/>
                    <a:pt x="254" y="180"/>
                  </a:cubicBezTo>
                  <a:cubicBezTo>
                    <a:pt x="243" y="180"/>
                    <a:pt x="232" y="199"/>
                    <a:pt x="231" y="204"/>
                  </a:cubicBezTo>
                  <a:cubicBezTo>
                    <a:pt x="226" y="201"/>
                    <a:pt x="168" y="176"/>
                    <a:pt x="150" y="151"/>
                  </a:cubicBezTo>
                  <a:cubicBezTo>
                    <a:pt x="135" y="125"/>
                    <a:pt x="127" y="101"/>
                    <a:pt x="125" y="79"/>
                  </a:cubicBezTo>
                  <a:cubicBezTo>
                    <a:pt x="124" y="56"/>
                    <a:pt x="126" y="41"/>
                    <a:pt x="116" y="24"/>
                  </a:cubicBezTo>
                  <a:cubicBezTo>
                    <a:pt x="105" y="7"/>
                    <a:pt x="100" y="1"/>
                    <a:pt x="98" y="0"/>
                  </a:cubicBezTo>
                  <a:cubicBezTo>
                    <a:pt x="98" y="0"/>
                    <a:pt x="95" y="12"/>
                    <a:pt x="94" y="13"/>
                  </a:cubicBezTo>
                  <a:cubicBezTo>
                    <a:pt x="93" y="14"/>
                    <a:pt x="92" y="16"/>
                    <a:pt x="91" y="18"/>
                  </a:cubicBezTo>
                  <a:cubicBezTo>
                    <a:pt x="88" y="24"/>
                    <a:pt x="85" y="30"/>
                    <a:pt x="84" y="35"/>
                  </a:cubicBezTo>
                  <a:cubicBezTo>
                    <a:pt x="84" y="39"/>
                    <a:pt x="87" y="55"/>
                    <a:pt x="90" y="59"/>
                  </a:cubicBezTo>
                  <a:cubicBezTo>
                    <a:pt x="88" y="57"/>
                    <a:pt x="79" y="51"/>
                    <a:pt x="69" y="49"/>
                  </a:cubicBezTo>
                  <a:cubicBezTo>
                    <a:pt x="56" y="47"/>
                    <a:pt x="41" y="51"/>
                    <a:pt x="20" y="49"/>
                  </a:cubicBezTo>
                  <a:cubicBezTo>
                    <a:pt x="10" y="49"/>
                    <a:pt x="5" y="44"/>
                    <a:pt x="5" y="44"/>
                  </a:cubicBezTo>
                  <a:cubicBezTo>
                    <a:pt x="5" y="44"/>
                    <a:pt x="0" y="67"/>
                    <a:pt x="27" y="83"/>
                  </a:cubicBezTo>
                  <a:close/>
                  <a:moveTo>
                    <a:pt x="389" y="279"/>
                  </a:moveTo>
                  <a:cubicBezTo>
                    <a:pt x="389" y="275"/>
                    <a:pt x="393" y="271"/>
                    <a:pt x="398" y="271"/>
                  </a:cubicBezTo>
                  <a:cubicBezTo>
                    <a:pt x="403" y="271"/>
                    <a:pt x="406" y="275"/>
                    <a:pt x="406" y="279"/>
                  </a:cubicBezTo>
                  <a:cubicBezTo>
                    <a:pt x="406" y="284"/>
                    <a:pt x="403" y="288"/>
                    <a:pt x="398" y="288"/>
                  </a:cubicBezTo>
                  <a:cubicBezTo>
                    <a:pt x="393" y="288"/>
                    <a:pt x="389" y="284"/>
                    <a:pt x="389" y="279"/>
                  </a:cubicBezTo>
                  <a:close/>
                </a:path>
              </a:pathLst>
            </a:custGeom>
            <a:solidFill>
              <a:srgbClr val="F2DB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6" name="Freeform 1478"/>
            <p:cNvSpPr>
              <a:spLocks noEditPoints="1"/>
            </p:cNvSpPr>
            <p:nvPr/>
          </p:nvSpPr>
          <p:spPr bwMode="auto">
            <a:xfrm>
              <a:off x="-142875" y="5153025"/>
              <a:ext cx="1150938" cy="906463"/>
            </a:xfrm>
            <a:custGeom>
              <a:avLst/>
              <a:gdLst>
                <a:gd name="T0" fmla="*/ 76 w 479"/>
                <a:gd name="T1" fmla="*/ 114 h 377"/>
                <a:gd name="T2" fmla="*/ 112 w 479"/>
                <a:gd name="T3" fmla="*/ 201 h 377"/>
                <a:gd name="T4" fmla="*/ 206 w 479"/>
                <a:gd name="T5" fmla="*/ 317 h 377"/>
                <a:gd name="T6" fmla="*/ 226 w 479"/>
                <a:gd name="T7" fmla="*/ 356 h 377"/>
                <a:gd name="T8" fmla="*/ 227 w 479"/>
                <a:gd name="T9" fmla="*/ 370 h 377"/>
                <a:gd name="T10" fmla="*/ 269 w 479"/>
                <a:gd name="T11" fmla="*/ 348 h 377"/>
                <a:gd name="T12" fmla="*/ 373 w 479"/>
                <a:gd name="T13" fmla="*/ 354 h 377"/>
                <a:gd name="T14" fmla="*/ 351 w 479"/>
                <a:gd name="T15" fmla="*/ 287 h 377"/>
                <a:gd name="T16" fmla="*/ 356 w 479"/>
                <a:gd name="T17" fmla="*/ 341 h 377"/>
                <a:gd name="T18" fmla="*/ 458 w 479"/>
                <a:gd name="T19" fmla="*/ 333 h 377"/>
                <a:gd name="T20" fmla="*/ 475 w 479"/>
                <a:gd name="T21" fmla="*/ 322 h 377"/>
                <a:gd name="T22" fmla="*/ 473 w 479"/>
                <a:gd name="T23" fmla="*/ 318 h 377"/>
                <a:gd name="T24" fmla="*/ 467 w 479"/>
                <a:gd name="T25" fmla="*/ 302 h 377"/>
                <a:gd name="T26" fmla="*/ 309 w 479"/>
                <a:gd name="T27" fmla="*/ 227 h 377"/>
                <a:gd name="T28" fmla="*/ 290 w 479"/>
                <a:gd name="T29" fmla="*/ 195 h 377"/>
                <a:gd name="T30" fmla="*/ 269 w 479"/>
                <a:gd name="T31" fmla="*/ 196 h 377"/>
                <a:gd name="T32" fmla="*/ 269 w 479"/>
                <a:gd name="T33" fmla="*/ 196 h 377"/>
                <a:gd name="T34" fmla="*/ 269 w 479"/>
                <a:gd name="T35" fmla="*/ 195 h 377"/>
                <a:gd name="T36" fmla="*/ 229 w 479"/>
                <a:gd name="T37" fmla="*/ 199 h 377"/>
                <a:gd name="T38" fmla="*/ 147 w 479"/>
                <a:gd name="T39" fmla="*/ 153 h 377"/>
                <a:gd name="T40" fmla="*/ 98 w 479"/>
                <a:gd name="T41" fmla="*/ 3 h 377"/>
                <a:gd name="T42" fmla="*/ 90 w 479"/>
                <a:gd name="T43" fmla="*/ 14 h 377"/>
                <a:gd name="T44" fmla="*/ 90 w 479"/>
                <a:gd name="T45" fmla="*/ 15 h 377"/>
                <a:gd name="T46" fmla="*/ 80 w 479"/>
                <a:gd name="T47" fmla="*/ 37 h 377"/>
                <a:gd name="T48" fmla="*/ 86 w 479"/>
                <a:gd name="T49" fmla="*/ 62 h 377"/>
                <a:gd name="T50" fmla="*/ 27 w 479"/>
                <a:gd name="T51" fmla="*/ 50 h 377"/>
                <a:gd name="T52" fmla="*/ 3 w 479"/>
                <a:gd name="T53" fmla="*/ 45 h 377"/>
                <a:gd name="T54" fmla="*/ 24 w 479"/>
                <a:gd name="T55" fmla="*/ 84 h 377"/>
                <a:gd name="T56" fmla="*/ 1 w 479"/>
                <a:gd name="T57" fmla="*/ 47 h 377"/>
                <a:gd name="T58" fmla="*/ 86 w 479"/>
                <a:gd name="T59" fmla="*/ 62 h 377"/>
                <a:gd name="T60" fmla="*/ 83 w 479"/>
                <a:gd name="T61" fmla="*/ 37 h 377"/>
                <a:gd name="T62" fmla="*/ 92 w 479"/>
                <a:gd name="T63" fmla="*/ 17 h 377"/>
                <a:gd name="T64" fmla="*/ 91 w 479"/>
                <a:gd name="T65" fmla="*/ 16 h 377"/>
                <a:gd name="T66" fmla="*/ 94 w 479"/>
                <a:gd name="T67" fmla="*/ 4 h 377"/>
                <a:gd name="T68" fmla="*/ 146 w 479"/>
                <a:gd name="T69" fmla="*/ 154 h 377"/>
                <a:gd name="T70" fmla="*/ 232 w 479"/>
                <a:gd name="T71" fmla="*/ 201 h 377"/>
                <a:gd name="T72" fmla="*/ 264 w 479"/>
                <a:gd name="T73" fmla="*/ 193 h 377"/>
                <a:gd name="T74" fmla="*/ 272 w 479"/>
                <a:gd name="T75" fmla="*/ 197 h 377"/>
                <a:gd name="T76" fmla="*/ 298 w 479"/>
                <a:gd name="T77" fmla="*/ 228 h 377"/>
                <a:gd name="T78" fmla="*/ 438 w 479"/>
                <a:gd name="T79" fmla="*/ 268 h 377"/>
                <a:gd name="T80" fmla="*/ 476 w 479"/>
                <a:gd name="T81" fmla="*/ 308 h 377"/>
                <a:gd name="T82" fmla="*/ 469 w 479"/>
                <a:gd name="T83" fmla="*/ 316 h 377"/>
                <a:gd name="T84" fmla="*/ 464 w 479"/>
                <a:gd name="T85" fmla="*/ 327 h 377"/>
                <a:gd name="T86" fmla="*/ 385 w 479"/>
                <a:gd name="T87" fmla="*/ 350 h 377"/>
                <a:gd name="T88" fmla="*/ 342 w 479"/>
                <a:gd name="T89" fmla="*/ 317 h 377"/>
                <a:gd name="T90" fmla="*/ 370 w 479"/>
                <a:gd name="T91" fmla="*/ 356 h 377"/>
                <a:gd name="T92" fmla="*/ 271 w 479"/>
                <a:gd name="T93" fmla="*/ 345 h 377"/>
                <a:gd name="T94" fmla="*/ 233 w 479"/>
                <a:gd name="T95" fmla="*/ 373 h 377"/>
                <a:gd name="T96" fmla="*/ 225 w 479"/>
                <a:gd name="T97" fmla="*/ 353 h 377"/>
                <a:gd name="T98" fmla="*/ 196 w 479"/>
                <a:gd name="T99" fmla="*/ 327 h 377"/>
                <a:gd name="T100" fmla="*/ 114 w 479"/>
                <a:gd name="T101" fmla="*/ 200 h 377"/>
                <a:gd name="T102" fmla="*/ 77 w 479"/>
                <a:gd name="T103" fmla="*/ 113 h 377"/>
                <a:gd name="T104" fmla="*/ 388 w 479"/>
                <a:gd name="T105" fmla="*/ 281 h 377"/>
                <a:gd name="T106" fmla="*/ 385 w 479"/>
                <a:gd name="T107" fmla="*/ 281 h 3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79" h="377">
                  <a:moveTo>
                    <a:pt x="24" y="85"/>
                  </a:moveTo>
                  <a:cubicBezTo>
                    <a:pt x="23" y="86"/>
                    <a:pt x="23" y="86"/>
                    <a:pt x="23" y="86"/>
                  </a:cubicBezTo>
                  <a:cubicBezTo>
                    <a:pt x="36" y="94"/>
                    <a:pt x="48" y="100"/>
                    <a:pt x="58" y="104"/>
                  </a:cubicBezTo>
                  <a:cubicBezTo>
                    <a:pt x="62" y="106"/>
                    <a:pt x="66" y="107"/>
                    <a:pt x="69" y="109"/>
                  </a:cubicBezTo>
                  <a:cubicBezTo>
                    <a:pt x="72" y="111"/>
                    <a:pt x="74" y="113"/>
                    <a:pt x="76" y="114"/>
                  </a:cubicBezTo>
                  <a:cubicBezTo>
                    <a:pt x="76" y="114"/>
                    <a:pt x="76" y="114"/>
                    <a:pt x="76" y="114"/>
                  </a:cubicBezTo>
                  <a:cubicBezTo>
                    <a:pt x="76" y="114"/>
                    <a:pt x="76" y="114"/>
                    <a:pt x="76" y="114"/>
                  </a:cubicBezTo>
                  <a:cubicBezTo>
                    <a:pt x="79" y="118"/>
                    <a:pt x="83" y="124"/>
                    <a:pt x="87" y="131"/>
                  </a:cubicBezTo>
                  <a:cubicBezTo>
                    <a:pt x="90" y="138"/>
                    <a:pt x="94" y="146"/>
                    <a:pt x="97" y="152"/>
                  </a:cubicBezTo>
                  <a:cubicBezTo>
                    <a:pt x="98" y="151"/>
                    <a:pt x="98" y="151"/>
                    <a:pt x="98" y="151"/>
                  </a:cubicBezTo>
                  <a:cubicBezTo>
                    <a:pt x="96" y="152"/>
                    <a:pt x="96" y="152"/>
                    <a:pt x="96" y="152"/>
                  </a:cubicBezTo>
                  <a:cubicBezTo>
                    <a:pt x="102" y="166"/>
                    <a:pt x="106" y="184"/>
                    <a:pt x="112" y="201"/>
                  </a:cubicBezTo>
                  <a:cubicBezTo>
                    <a:pt x="117" y="219"/>
                    <a:pt x="123" y="235"/>
                    <a:pt x="130" y="247"/>
                  </a:cubicBezTo>
                  <a:cubicBezTo>
                    <a:pt x="138" y="258"/>
                    <a:pt x="154" y="275"/>
                    <a:pt x="169" y="289"/>
                  </a:cubicBezTo>
                  <a:cubicBezTo>
                    <a:pt x="177" y="297"/>
                    <a:pt x="184" y="303"/>
                    <a:pt x="191" y="309"/>
                  </a:cubicBezTo>
                  <a:cubicBezTo>
                    <a:pt x="198" y="314"/>
                    <a:pt x="203" y="318"/>
                    <a:pt x="206" y="320"/>
                  </a:cubicBezTo>
                  <a:cubicBezTo>
                    <a:pt x="207" y="319"/>
                    <a:pt x="207" y="319"/>
                    <a:pt x="207" y="319"/>
                  </a:cubicBezTo>
                  <a:cubicBezTo>
                    <a:pt x="206" y="317"/>
                    <a:pt x="206" y="317"/>
                    <a:pt x="206" y="317"/>
                  </a:cubicBezTo>
                  <a:cubicBezTo>
                    <a:pt x="202" y="319"/>
                    <a:pt x="198" y="322"/>
                    <a:pt x="194" y="325"/>
                  </a:cubicBezTo>
                  <a:cubicBezTo>
                    <a:pt x="190" y="328"/>
                    <a:pt x="187" y="332"/>
                    <a:pt x="187" y="338"/>
                  </a:cubicBezTo>
                  <a:cubicBezTo>
                    <a:pt x="187" y="338"/>
                    <a:pt x="187" y="338"/>
                    <a:pt x="187" y="338"/>
                  </a:cubicBezTo>
                  <a:cubicBezTo>
                    <a:pt x="187" y="342"/>
                    <a:pt x="189" y="347"/>
                    <a:pt x="193" y="352"/>
                  </a:cubicBezTo>
                  <a:cubicBezTo>
                    <a:pt x="197" y="356"/>
                    <a:pt x="203" y="359"/>
                    <a:pt x="212" y="359"/>
                  </a:cubicBezTo>
                  <a:cubicBezTo>
                    <a:pt x="216" y="359"/>
                    <a:pt x="221" y="358"/>
                    <a:pt x="226" y="356"/>
                  </a:cubicBezTo>
                  <a:cubicBezTo>
                    <a:pt x="225" y="355"/>
                    <a:pt x="225" y="355"/>
                    <a:pt x="225" y="355"/>
                  </a:cubicBezTo>
                  <a:cubicBezTo>
                    <a:pt x="225" y="356"/>
                    <a:pt x="225" y="356"/>
                    <a:pt x="225" y="356"/>
                  </a:cubicBezTo>
                  <a:cubicBezTo>
                    <a:pt x="226" y="356"/>
                    <a:pt x="226" y="356"/>
                    <a:pt x="226" y="357"/>
                  </a:cubicBezTo>
                  <a:cubicBezTo>
                    <a:pt x="226" y="358"/>
                    <a:pt x="226" y="359"/>
                    <a:pt x="226" y="360"/>
                  </a:cubicBezTo>
                  <a:cubicBezTo>
                    <a:pt x="226" y="361"/>
                    <a:pt x="226" y="362"/>
                    <a:pt x="226" y="363"/>
                  </a:cubicBezTo>
                  <a:cubicBezTo>
                    <a:pt x="226" y="365"/>
                    <a:pt x="226" y="368"/>
                    <a:pt x="227" y="370"/>
                  </a:cubicBezTo>
                  <a:cubicBezTo>
                    <a:pt x="228" y="372"/>
                    <a:pt x="229" y="374"/>
                    <a:pt x="231" y="375"/>
                  </a:cubicBezTo>
                  <a:cubicBezTo>
                    <a:pt x="232" y="376"/>
                    <a:pt x="234" y="377"/>
                    <a:pt x="235" y="377"/>
                  </a:cubicBezTo>
                  <a:cubicBezTo>
                    <a:pt x="238" y="377"/>
                    <a:pt x="241" y="375"/>
                    <a:pt x="245" y="373"/>
                  </a:cubicBezTo>
                  <a:cubicBezTo>
                    <a:pt x="255" y="367"/>
                    <a:pt x="266" y="355"/>
                    <a:pt x="271" y="347"/>
                  </a:cubicBezTo>
                  <a:cubicBezTo>
                    <a:pt x="270" y="347"/>
                    <a:pt x="270" y="347"/>
                    <a:pt x="270" y="347"/>
                  </a:cubicBezTo>
                  <a:cubicBezTo>
                    <a:pt x="269" y="348"/>
                    <a:pt x="269" y="348"/>
                    <a:pt x="269" y="348"/>
                  </a:cubicBezTo>
                  <a:cubicBezTo>
                    <a:pt x="271" y="349"/>
                    <a:pt x="274" y="350"/>
                    <a:pt x="279" y="351"/>
                  </a:cubicBezTo>
                  <a:cubicBezTo>
                    <a:pt x="293" y="354"/>
                    <a:pt x="319" y="358"/>
                    <a:pt x="348" y="358"/>
                  </a:cubicBezTo>
                  <a:cubicBezTo>
                    <a:pt x="356" y="358"/>
                    <a:pt x="364" y="358"/>
                    <a:pt x="372" y="357"/>
                  </a:cubicBezTo>
                  <a:cubicBezTo>
                    <a:pt x="373" y="357"/>
                    <a:pt x="373" y="357"/>
                    <a:pt x="373" y="357"/>
                  </a:cubicBezTo>
                  <a:cubicBezTo>
                    <a:pt x="373" y="355"/>
                    <a:pt x="373" y="355"/>
                    <a:pt x="373" y="355"/>
                  </a:cubicBezTo>
                  <a:cubicBezTo>
                    <a:pt x="373" y="354"/>
                    <a:pt x="373" y="354"/>
                    <a:pt x="373" y="354"/>
                  </a:cubicBezTo>
                  <a:cubicBezTo>
                    <a:pt x="372" y="354"/>
                    <a:pt x="372" y="354"/>
                    <a:pt x="372" y="354"/>
                  </a:cubicBezTo>
                  <a:cubicBezTo>
                    <a:pt x="365" y="352"/>
                    <a:pt x="359" y="348"/>
                    <a:pt x="355" y="343"/>
                  </a:cubicBezTo>
                  <a:cubicBezTo>
                    <a:pt x="351" y="339"/>
                    <a:pt x="348" y="333"/>
                    <a:pt x="346" y="325"/>
                  </a:cubicBezTo>
                  <a:cubicBezTo>
                    <a:pt x="345" y="323"/>
                    <a:pt x="345" y="320"/>
                    <a:pt x="345" y="317"/>
                  </a:cubicBezTo>
                  <a:cubicBezTo>
                    <a:pt x="345" y="310"/>
                    <a:pt x="347" y="301"/>
                    <a:pt x="349" y="295"/>
                  </a:cubicBezTo>
                  <a:cubicBezTo>
                    <a:pt x="350" y="291"/>
                    <a:pt x="351" y="289"/>
                    <a:pt x="351" y="287"/>
                  </a:cubicBezTo>
                  <a:cubicBezTo>
                    <a:pt x="352" y="286"/>
                    <a:pt x="352" y="285"/>
                    <a:pt x="352" y="284"/>
                  </a:cubicBezTo>
                  <a:cubicBezTo>
                    <a:pt x="352" y="284"/>
                    <a:pt x="352" y="284"/>
                    <a:pt x="352" y="284"/>
                  </a:cubicBezTo>
                  <a:cubicBezTo>
                    <a:pt x="351" y="283"/>
                    <a:pt x="351" y="283"/>
                    <a:pt x="351" y="283"/>
                  </a:cubicBezTo>
                  <a:cubicBezTo>
                    <a:pt x="350" y="283"/>
                    <a:pt x="350" y="283"/>
                    <a:pt x="350" y="283"/>
                  </a:cubicBezTo>
                  <a:cubicBezTo>
                    <a:pt x="347" y="295"/>
                    <a:pt x="345" y="304"/>
                    <a:pt x="345" y="312"/>
                  </a:cubicBezTo>
                  <a:cubicBezTo>
                    <a:pt x="345" y="326"/>
                    <a:pt x="350" y="334"/>
                    <a:pt x="356" y="341"/>
                  </a:cubicBezTo>
                  <a:cubicBezTo>
                    <a:pt x="364" y="352"/>
                    <a:pt x="378" y="352"/>
                    <a:pt x="384" y="353"/>
                  </a:cubicBezTo>
                  <a:cubicBezTo>
                    <a:pt x="384" y="353"/>
                    <a:pt x="384" y="353"/>
                    <a:pt x="385" y="353"/>
                  </a:cubicBezTo>
                  <a:cubicBezTo>
                    <a:pt x="392" y="353"/>
                    <a:pt x="415" y="349"/>
                    <a:pt x="420" y="348"/>
                  </a:cubicBezTo>
                  <a:cubicBezTo>
                    <a:pt x="421" y="347"/>
                    <a:pt x="424" y="346"/>
                    <a:pt x="428" y="345"/>
                  </a:cubicBezTo>
                  <a:cubicBezTo>
                    <a:pt x="434" y="343"/>
                    <a:pt x="442" y="340"/>
                    <a:pt x="449" y="337"/>
                  </a:cubicBezTo>
                  <a:cubicBezTo>
                    <a:pt x="453" y="335"/>
                    <a:pt x="456" y="334"/>
                    <a:pt x="458" y="333"/>
                  </a:cubicBezTo>
                  <a:cubicBezTo>
                    <a:pt x="461" y="331"/>
                    <a:pt x="463" y="330"/>
                    <a:pt x="464" y="329"/>
                  </a:cubicBezTo>
                  <a:cubicBezTo>
                    <a:pt x="463" y="328"/>
                    <a:pt x="463" y="328"/>
                    <a:pt x="463" y="328"/>
                  </a:cubicBezTo>
                  <a:cubicBezTo>
                    <a:pt x="462" y="329"/>
                    <a:pt x="462" y="329"/>
                    <a:pt x="462" y="329"/>
                  </a:cubicBezTo>
                  <a:cubicBezTo>
                    <a:pt x="464" y="330"/>
                    <a:pt x="465" y="331"/>
                    <a:pt x="466" y="331"/>
                  </a:cubicBezTo>
                  <a:cubicBezTo>
                    <a:pt x="467" y="331"/>
                    <a:pt x="468" y="330"/>
                    <a:pt x="469" y="330"/>
                  </a:cubicBezTo>
                  <a:cubicBezTo>
                    <a:pt x="473" y="329"/>
                    <a:pt x="475" y="326"/>
                    <a:pt x="475" y="322"/>
                  </a:cubicBezTo>
                  <a:cubicBezTo>
                    <a:pt x="475" y="321"/>
                    <a:pt x="475" y="320"/>
                    <a:pt x="475" y="319"/>
                  </a:cubicBezTo>
                  <a:cubicBezTo>
                    <a:pt x="475" y="318"/>
                    <a:pt x="474" y="317"/>
                    <a:pt x="473" y="316"/>
                  </a:cubicBezTo>
                  <a:cubicBezTo>
                    <a:pt x="472" y="317"/>
                    <a:pt x="472" y="317"/>
                    <a:pt x="472" y="317"/>
                  </a:cubicBezTo>
                  <a:cubicBezTo>
                    <a:pt x="472" y="318"/>
                    <a:pt x="472" y="318"/>
                    <a:pt x="472" y="318"/>
                  </a:cubicBezTo>
                  <a:cubicBezTo>
                    <a:pt x="473" y="318"/>
                    <a:pt x="473" y="318"/>
                    <a:pt x="473" y="318"/>
                  </a:cubicBezTo>
                  <a:cubicBezTo>
                    <a:pt x="473" y="318"/>
                    <a:pt x="473" y="318"/>
                    <a:pt x="473" y="318"/>
                  </a:cubicBezTo>
                  <a:cubicBezTo>
                    <a:pt x="473" y="318"/>
                    <a:pt x="473" y="318"/>
                    <a:pt x="473" y="318"/>
                  </a:cubicBezTo>
                  <a:cubicBezTo>
                    <a:pt x="477" y="317"/>
                    <a:pt x="479" y="313"/>
                    <a:pt x="479" y="310"/>
                  </a:cubicBezTo>
                  <a:cubicBezTo>
                    <a:pt x="479" y="309"/>
                    <a:pt x="479" y="308"/>
                    <a:pt x="479" y="307"/>
                  </a:cubicBezTo>
                  <a:cubicBezTo>
                    <a:pt x="478" y="304"/>
                    <a:pt x="475" y="301"/>
                    <a:pt x="471" y="301"/>
                  </a:cubicBezTo>
                  <a:cubicBezTo>
                    <a:pt x="470" y="301"/>
                    <a:pt x="469" y="301"/>
                    <a:pt x="468" y="301"/>
                  </a:cubicBezTo>
                  <a:cubicBezTo>
                    <a:pt x="468" y="302"/>
                    <a:pt x="467" y="302"/>
                    <a:pt x="467" y="302"/>
                  </a:cubicBezTo>
                  <a:cubicBezTo>
                    <a:pt x="467" y="303"/>
                    <a:pt x="467" y="303"/>
                    <a:pt x="467" y="303"/>
                  </a:cubicBezTo>
                  <a:cubicBezTo>
                    <a:pt x="469" y="303"/>
                    <a:pt x="469" y="303"/>
                    <a:pt x="469" y="303"/>
                  </a:cubicBezTo>
                  <a:cubicBezTo>
                    <a:pt x="463" y="293"/>
                    <a:pt x="452" y="278"/>
                    <a:pt x="440" y="266"/>
                  </a:cubicBezTo>
                  <a:cubicBezTo>
                    <a:pt x="426" y="250"/>
                    <a:pt x="405" y="236"/>
                    <a:pt x="380" y="232"/>
                  </a:cubicBezTo>
                  <a:cubicBezTo>
                    <a:pt x="359" y="228"/>
                    <a:pt x="341" y="228"/>
                    <a:pt x="327" y="228"/>
                  </a:cubicBezTo>
                  <a:cubicBezTo>
                    <a:pt x="320" y="228"/>
                    <a:pt x="314" y="228"/>
                    <a:pt x="309" y="227"/>
                  </a:cubicBezTo>
                  <a:cubicBezTo>
                    <a:pt x="307" y="227"/>
                    <a:pt x="305" y="227"/>
                    <a:pt x="303" y="227"/>
                  </a:cubicBezTo>
                  <a:cubicBezTo>
                    <a:pt x="302" y="227"/>
                    <a:pt x="301" y="226"/>
                    <a:pt x="300" y="226"/>
                  </a:cubicBezTo>
                  <a:cubicBezTo>
                    <a:pt x="299" y="227"/>
                    <a:pt x="299" y="227"/>
                    <a:pt x="299" y="227"/>
                  </a:cubicBezTo>
                  <a:cubicBezTo>
                    <a:pt x="301" y="227"/>
                    <a:pt x="301" y="227"/>
                    <a:pt x="301" y="227"/>
                  </a:cubicBezTo>
                  <a:cubicBezTo>
                    <a:pt x="299" y="223"/>
                    <a:pt x="297" y="214"/>
                    <a:pt x="294" y="206"/>
                  </a:cubicBezTo>
                  <a:cubicBezTo>
                    <a:pt x="293" y="202"/>
                    <a:pt x="292" y="198"/>
                    <a:pt x="290" y="195"/>
                  </a:cubicBezTo>
                  <a:cubicBezTo>
                    <a:pt x="289" y="192"/>
                    <a:pt x="287" y="189"/>
                    <a:pt x="285" y="188"/>
                  </a:cubicBezTo>
                  <a:cubicBezTo>
                    <a:pt x="283" y="187"/>
                    <a:pt x="282" y="187"/>
                    <a:pt x="280" y="187"/>
                  </a:cubicBezTo>
                  <a:cubicBezTo>
                    <a:pt x="277" y="187"/>
                    <a:pt x="274" y="189"/>
                    <a:pt x="272" y="190"/>
                  </a:cubicBezTo>
                  <a:cubicBezTo>
                    <a:pt x="270" y="192"/>
                    <a:pt x="269" y="194"/>
                    <a:pt x="269" y="197"/>
                  </a:cubicBezTo>
                  <a:cubicBezTo>
                    <a:pt x="270" y="197"/>
                    <a:pt x="270" y="197"/>
                    <a:pt x="270" y="197"/>
                  </a:cubicBezTo>
                  <a:cubicBezTo>
                    <a:pt x="269" y="196"/>
                    <a:pt x="269" y="196"/>
                    <a:pt x="269" y="196"/>
                  </a:cubicBezTo>
                  <a:cubicBezTo>
                    <a:pt x="269" y="196"/>
                    <a:pt x="269" y="196"/>
                    <a:pt x="269" y="196"/>
                  </a:cubicBezTo>
                  <a:cubicBezTo>
                    <a:pt x="269" y="196"/>
                    <a:pt x="269" y="196"/>
                    <a:pt x="269" y="196"/>
                  </a:cubicBezTo>
                  <a:cubicBezTo>
                    <a:pt x="269" y="196"/>
                    <a:pt x="269" y="196"/>
                    <a:pt x="269" y="196"/>
                  </a:cubicBezTo>
                  <a:cubicBezTo>
                    <a:pt x="269" y="196"/>
                    <a:pt x="269" y="196"/>
                    <a:pt x="269" y="196"/>
                  </a:cubicBezTo>
                  <a:cubicBezTo>
                    <a:pt x="269" y="196"/>
                    <a:pt x="269" y="196"/>
                    <a:pt x="269" y="196"/>
                  </a:cubicBezTo>
                  <a:cubicBezTo>
                    <a:pt x="269" y="196"/>
                    <a:pt x="269" y="196"/>
                    <a:pt x="269" y="196"/>
                  </a:cubicBezTo>
                  <a:cubicBezTo>
                    <a:pt x="269" y="196"/>
                    <a:pt x="269" y="196"/>
                    <a:pt x="269" y="196"/>
                  </a:cubicBezTo>
                  <a:cubicBezTo>
                    <a:pt x="269" y="196"/>
                    <a:pt x="269" y="196"/>
                    <a:pt x="269" y="196"/>
                  </a:cubicBezTo>
                  <a:cubicBezTo>
                    <a:pt x="269" y="196"/>
                    <a:pt x="269" y="196"/>
                    <a:pt x="269" y="196"/>
                  </a:cubicBezTo>
                  <a:cubicBezTo>
                    <a:pt x="269" y="196"/>
                    <a:pt x="269" y="196"/>
                    <a:pt x="269" y="196"/>
                  </a:cubicBezTo>
                  <a:cubicBezTo>
                    <a:pt x="269" y="196"/>
                    <a:pt x="269" y="196"/>
                    <a:pt x="269" y="196"/>
                  </a:cubicBezTo>
                  <a:cubicBezTo>
                    <a:pt x="269" y="196"/>
                    <a:pt x="269" y="196"/>
                    <a:pt x="269" y="195"/>
                  </a:cubicBezTo>
                  <a:cubicBezTo>
                    <a:pt x="268" y="194"/>
                    <a:pt x="266" y="190"/>
                    <a:pt x="264" y="187"/>
                  </a:cubicBezTo>
                  <a:cubicBezTo>
                    <a:pt x="262" y="183"/>
                    <a:pt x="258" y="181"/>
                    <a:pt x="252" y="181"/>
                  </a:cubicBezTo>
                  <a:cubicBezTo>
                    <a:pt x="251" y="181"/>
                    <a:pt x="251" y="181"/>
                    <a:pt x="251" y="181"/>
                  </a:cubicBezTo>
                  <a:cubicBezTo>
                    <a:pt x="251" y="181"/>
                    <a:pt x="251" y="181"/>
                    <a:pt x="251" y="181"/>
                  </a:cubicBezTo>
                  <a:cubicBezTo>
                    <a:pt x="245" y="181"/>
                    <a:pt x="239" y="186"/>
                    <a:pt x="235" y="191"/>
                  </a:cubicBezTo>
                  <a:cubicBezTo>
                    <a:pt x="233" y="194"/>
                    <a:pt x="231" y="197"/>
                    <a:pt x="229" y="199"/>
                  </a:cubicBezTo>
                  <a:cubicBezTo>
                    <a:pt x="228" y="202"/>
                    <a:pt x="227" y="204"/>
                    <a:pt x="227" y="206"/>
                  </a:cubicBezTo>
                  <a:cubicBezTo>
                    <a:pt x="228" y="206"/>
                    <a:pt x="228" y="206"/>
                    <a:pt x="228" y="206"/>
                  </a:cubicBezTo>
                  <a:cubicBezTo>
                    <a:pt x="229" y="204"/>
                    <a:pt x="229" y="204"/>
                    <a:pt x="229" y="204"/>
                  </a:cubicBezTo>
                  <a:cubicBezTo>
                    <a:pt x="226" y="203"/>
                    <a:pt x="210" y="196"/>
                    <a:pt x="193" y="187"/>
                  </a:cubicBezTo>
                  <a:cubicBezTo>
                    <a:pt x="176" y="177"/>
                    <a:pt x="157" y="164"/>
                    <a:pt x="148" y="152"/>
                  </a:cubicBezTo>
                  <a:cubicBezTo>
                    <a:pt x="147" y="153"/>
                    <a:pt x="147" y="153"/>
                    <a:pt x="147" y="153"/>
                  </a:cubicBezTo>
                  <a:cubicBezTo>
                    <a:pt x="148" y="152"/>
                    <a:pt x="148" y="152"/>
                    <a:pt x="148" y="152"/>
                  </a:cubicBezTo>
                  <a:cubicBezTo>
                    <a:pt x="133" y="126"/>
                    <a:pt x="126" y="103"/>
                    <a:pt x="124" y="80"/>
                  </a:cubicBezTo>
                  <a:cubicBezTo>
                    <a:pt x="123" y="69"/>
                    <a:pt x="123" y="60"/>
                    <a:pt x="122" y="51"/>
                  </a:cubicBezTo>
                  <a:cubicBezTo>
                    <a:pt x="121" y="42"/>
                    <a:pt x="119" y="34"/>
                    <a:pt x="114" y="25"/>
                  </a:cubicBezTo>
                  <a:cubicBezTo>
                    <a:pt x="109" y="17"/>
                    <a:pt x="105" y="11"/>
                    <a:pt x="102" y="7"/>
                  </a:cubicBezTo>
                  <a:cubicBezTo>
                    <a:pt x="100" y="5"/>
                    <a:pt x="99" y="4"/>
                    <a:pt x="98" y="3"/>
                  </a:cubicBezTo>
                  <a:cubicBezTo>
                    <a:pt x="97" y="2"/>
                    <a:pt x="96" y="1"/>
                    <a:pt x="95" y="1"/>
                  </a:cubicBezTo>
                  <a:cubicBezTo>
                    <a:pt x="94" y="0"/>
                    <a:pt x="94" y="0"/>
                    <a:pt x="94" y="0"/>
                  </a:cubicBezTo>
                  <a:cubicBezTo>
                    <a:pt x="94" y="2"/>
                    <a:pt x="94" y="2"/>
                    <a:pt x="94" y="2"/>
                  </a:cubicBezTo>
                  <a:cubicBezTo>
                    <a:pt x="94" y="2"/>
                    <a:pt x="93" y="5"/>
                    <a:pt x="92" y="8"/>
                  </a:cubicBezTo>
                  <a:cubicBezTo>
                    <a:pt x="91" y="10"/>
                    <a:pt x="91" y="11"/>
                    <a:pt x="91" y="12"/>
                  </a:cubicBezTo>
                  <a:cubicBezTo>
                    <a:pt x="90" y="13"/>
                    <a:pt x="90" y="14"/>
                    <a:pt x="90" y="14"/>
                  </a:cubicBezTo>
                  <a:cubicBezTo>
                    <a:pt x="90" y="14"/>
                    <a:pt x="90" y="14"/>
                    <a:pt x="90" y="14"/>
                  </a:cubicBezTo>
                  <a:cubicBezTo>
                    <a:pt x="90" y="14"/>
                    <a:pt x="90" y="14"/>
                    <a:pt x="90" y="14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4"/>
                    <a:pt x="90" y="14"/>
                    <a:pt x="90" y="14"/>
                  </a:cubicBezTo>
                  <a:cubicBezTo>
                    <a:pt x="90" y="14"/>
                    <a:pt x="90" y="14"/>
                    <a:pt x="90" y="14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4"/>
                    <a:pt x="90" y="14"/>
                    <a:pt x="90" y="14"/>
                  </a:cubicBezTo>
                  <a:cubicBezTo>
                    <a:pt x="89" y="15"/>
                    <a:pt x="89" y="15"/>
                    <a:pt x="89" y="15"/>
                  </a:cubicBezTo>
                  <a:cubicBezTo>
                    <a:pt x="88" y="16"/>
                    <a:pt x="88" y="18"/>
                    <a:pt x="87" y="19"/>
                  </a:cubicBezTo>
                  <a:cubicBezTo>
                    <a:pt x="88" y="20"/>
                    <a:pt x="88" y="20"/>
                    <a:pt x="88" y="20"/>
                  </a:cubicBezTo>
                  <a:cubicBezTo>
                    <a:pt x="87" y="19"/>
                    <a:pt x="87" y="19"/>
                    <a:pt x="87" y="19"/>
                  </a:cubicBezTo>
                  <a:cubicBezTo>
                    <a:pt x="84" y="25"/>
                    <a:pt x="80" y="32"/>
                    <a:pt x="80" y="37"/>
                  </a:cubicBezTo>
                  <a:cubicBezTo>
                    <a:pt x="81" y="37"/>
                    <a:pt x="81" y="37"/>
                    <a:pt x="81" y="37"/>
                  </a:cubicBezTo>
                  <a:cubicBezTo>
                    <a:pt x="80" y="37"/>
                    <a:pt x="80" y="37"/>
                    <a:pt x="80" y="37"/>
                  </a:cubicBezTo>
                  <a:cubicBezTo>
                    <a:pt x="80" y="37"/>
                    <a:pt x="80" y="38"/>
                    <a:pt x="80" y="38"/>
                  </a:cubicBezTo>
                  <a:cubicBezTo>
                    <a:pt x="80" y="41"/>
                    <a:pt x="81" y="46"/>
                    <a:pt x="82" y="50"/>
                  </a:cubicBezTo>
                  <a:cubicBezTo>
                    <a:pt x="82" y="53"/>
                    <a:pt x="83" y="55"/>
                    <a:pt x="84" y="57"/>
                  </a:cubicBezTo>
                  <a:cubicBezTo>
                    <a:pt x="84" y="59"/>
                    <a:pt x="85" y="61"/>
                    <a:pt x="86" y="62"/>
                  </a:cubicBezTo>
                  <a:cubicBezTo>
                    <a:pt x="87" y="61"/>
                    <a:pt x="87" y="61"/>
                    <a:pt x="87" y="61"/>
                  </a:cubicBezTo>
                  <a:cubicBezTo>
                    <a:pt x="88" y="60"/>
                    <a:pt x="88" y="60"/>
                    <a:pt x="88" y="60"/>
                  </a:cubicBezTo>
                  <a:cubicBezTo>
                    <a:pt x="87" y="59"/>
                    <a:pt x="84" y="57"/>
                    <a:pt x="80" y="55"/>
                  </a:cubicBezTo>
                  <a:cubicBezTo>
                    <a:pt x="77" y="53"/>
                    <a:pt x="72" y="51"/>
                    <a:pt x="66" y="50"/>
                  </a:cubicBezTo>
                  <a:cubicBezTo>
                    <a:pt x="63" y="49"/>
                    <a:pt x="59" y="49"/>
                    <a:pt x="56" y="49"/>
                  </a:cubicBezTo>
                  <a:cubicBezTo>
                    <a:pt x="47" y="49"/>
                    <a:pt x="38" y="50"/>
                    <a:pt x="27" y="50"/>
                  </a:cubicBezTo>
                  <a:cubicBezTo>
                    <a:pt x="24" y="50"/>
                    <a:pt x="21" y="50"/>
                    <a:pt x="17" y="50"/>
                  </a:cubicBezTo>
                  <a:cubicBezTo>
                    <a:pt x="12" y="49"/>
                    <a:pt x="9" y="48"/>
                    <a:pt x="6" y="47"/>
                  </a:cubicBezTo>
                  <a:cubicBezTo>
                    <a:pt x="5" y="47"/>
                    <a:pt x="4" y="46"/>
                    <a:pt x="3" y="46"/>
                  </a:cubicBezTo>
                  <a:cubicBezTo>
                    <a:pt x="3" y="45"/>
                    <a:pt x="3" y="45"/>
                    <a:pt x="3" y="45"/>
                  </a:cubicBezTo>
                  <a:cubicBezTo>
                    <a:pt x="3" y="45"/>
                    <a:pt x="3" y="45"/>
                    <a:pt x="3" y="45"/>
                  </a:cubicBezTo>
                  <a:cubicBezTo>
                    <a:pt x="3" y="45"/>
                    <a:pt x="3" y="45"/>
                    <a:pt x="3" y="45"/>
                  </a:cubicBezTo>
                  <a:cubicBezTo>
                    <a:pt x="1" y="44"/>
                    <a:pt x="1" y="44"/>
                    <a:pt x="1" y="44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46"/>
                    <a:pt x="0" y="48"/>
                    <a:pt x="0" y="51"/>
                  </a:cubicBezTo>
                  <a:cubicBezTo>
                    <a:pt x="0" y="58"/>
                    <a:pt x="3" y="75"/>
                    <a:pt x="23" y="86"/>
                  </a:cubicBezTo>
                  <a:cubicBezTo>
                    <a:pt x="24" y="85"/>
                    <a:pt x="24" y="85"/>
                    <a:pt x="24" y="85"/>
                  </a:cubicBezTo>
                  <a:cubicBezTo>
                    <a:pt x="24" y="84"/>
                    <a:pt x="24" y="84"/>
                    <a:pt x="24" y="84"/>
                  </a:cubicBezTo>
                  <a:cubicBezTo>
                    <a:pt x="5" y="72"/>
                    <a:pt x="3" y="58"/>
                    <a:pt x="3" y="51"/>
                  </a:cubicBezTo>
                  <a:cubicBezTo>
                    <a:pt x="3" y="49"/>
                    <a:pt x="3" y="48"/>
                    <a:pt x="3" y="48"/>
                  </a:cubicBezTo>
                  <a:cubicBezTo>
                    <a:pt x="3" y="47"/>
                    <a:pt x="3" y="47"/>
                    <a:pt x="3" y="47"/>
                  </a:cubicBezTo>
                  <a:cubicBezTo>
                    <a:pt x="3" y="47"/>
                    <a:pt x="3" y="47"/>
                    <a:pt x="3" y="47"/>
                  </a:cubicBezTo>
                  <a:cubicBezTo>
                    <a:pt x="2" y="46"/>
                    <a:pt x="2" y="46"/>
                    <a:pt x="2" y="46"/>
                  </a:cubicBezTo>
                  <a:cubicBezTo>
                    <a:pt x="1" y="47"/>
                    <a:pt x="1" y="47"/>
                    <a:pt x="1" y="47"/>
                  </a:cubicBezTo>
                  <a:cubicBezTo>
                    <a:pt x="1" y="48"/>
                    <a:pt x="6" y="52"/>
                    <a:pt x="17" y="53"/>
                  </a:cubicBezTo>
                  <a:cubicBezTo>
                    <a:pt x="21" y="53"/>
                    <a:pt x="24" y="53"/>
                    <a:pt x="27" y="53"/>
                  </a:cubicBezTo>
                  <a:cubicBezTo>
                    <a:pt x="39" y="53"/>
                    <a:pt x="48" y="52"/>
                    <a:pt x="56" y="52"/>
                  </a:cubicBezTo>
                  <a:cubicBezTo>
                    <a:pt x="59" y="52"/>
                    <a:pt x="62" y="52"/>
                    <a:pt x="66" y="53"/>
                  </a:cubicBezTo>
                  <a:cubicBezTo>
                    <a:pt x="71" y="54"/>
                    <a:pt x="75" y="56"/>
                    <a:pt x="79" y="57"/>
                  </a:cubicBezTo>
                  <a:cubicBezTo>
                    <a:pt x="83" y="59"/>
                    <a:pt x="85" y="61"/>
                    <a:pt x="86" y="62"/>
                  </a:cubicBezTo>
                  <a:cubicBezTo>
                    <a:pt x="88" y="60"/>
                    <a:pt x="88" y="60"/>
                    <a:pt x="88" y="60"/>
                  </a:cubicBezTo>
                  <a:cubicBezTo>
                    <a:pt x="88" y="59"/>
                    <a:pt x="87" y="58"/>
                    <a:pt x="86" y="56"/>
                  </a:cubicBezTo>
                  <a:cubicBezTo>
                    <a:pt x="86" y="53"/>
                    <a:pt x="85" y="50"/>
                    <a:pt x="84" y="46"/>
                  </a:cubicBezTo>
                  <a:cubicBezTo>
                    <a:pt x="83" y="43"/>
                    <a:pt x="83" y="40"/>
                    <a:pt x="83" y="38"/>
                  </a:cubicBezTo>
                  <a:cubicBezTo>
                    <a:pt x="83" y="37"/>
                    <a:pt x="83" y="37"/>
                    <a:pt x="83" y="37"/>
                  </a:cubicBezTo>
                  <a:cubicBezTo>
                    <a:pt x="83" y="37"/>
                    <a:pt x="83" y="37"/>
                    <a:pt x="83" y="37"/>
                  </a:cubicBezTo>
                  <a:cubicBezTo>
                    <a:pt x="83" y="37"/>
                    <a:pt x="83" y="37"/>
                    <a:pt x="83" y="37"/>
                  </a:cubicBezTo>
                  <a:cubicBezTo>
                    <a:pt x="83" y="33"/>
                    <a:pt x="86" y="27"/>
                    <a:pt x="89" y="21"/>
                  </a:cubicBezTo>
                  <a:cubicBezTo>
                    <a:pt x="89" y="21"/>
                    <a:pt x="89" y="21"/>
                    <a:pt x="89" y="21"/>
                  </a:cubicBezTo>
                  <a:cubicBezTo>
                    <a:pt x="89" y="21"/>
                    <a:pt x="89" y="21"/>
                    <a:pt x="89" y="21"/>
                  </a:cubicBezTo>
                  <a:cubicBezTo>
                    <a:pt x="90" y="20"/>
                    <a:pt x="91" y="19"/>
                    <a:pt x="91" y="18"/>
                  </a:cubicBezTo>
                  <a:cubicBezTo>
                    <a:pt x="91" y="17"/>
                    <a:pt x="91" y="17"/>
                    <a:pt x="92" y="17"/>
                  </a:cubicBezTo>
                  <a:cubicBezTo>
                    <a:pt x="92" y="17"/>
                    <a:pt x="92" y="17"/>
                    <a:pt x="92" y="17"/>
                  </a:cubicBezTo>
                  <a:cubicBezTo>
                    <a:pt x="92" y="17"/>
                    <a:pt x="92" y="17"/>
                    <a:pt x="92" y="17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2" y="17"/>
                    <a:pt x="92" y="17"/>
                    <a:pt x="92" y="17"/>
                  </a:cubicBezTo>
                  <a:cubicBezTo>
                    <a:pt x="92" y="17"/>
                    <a:pt x="92" y="17"/>
                    <a:pt x="92" y="17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2" y="17"/>
                    <a:pt x="92" y="17"/>
                    <a:pt x="92" y="17"/>
                  </a:cubicBezTo>
                  <a:cubicBezTo>
                    <a:pt x="92" y="16"/>
                    <a:pt x="92" y="16"/>
                    <a:pt x="93" y="15"/>
                  </a:cubicBezTo>
                  <a:cubicBezTo>
                    <a:pt x="93" y="14"/>
                    <a:pt x="94" y="10"/>
                    <a:pt x="95" y="8"/>
                  </a:cubicBezTo>
                  <a:cubicBezTo>
                    <a:pt x="96" y="5"/>
                    <a:pt x="96" y="3"/>
                    <a:pt x="96" y="3"/>
                  </a:cubicBezTo>
                  <a:cubicBezTo>
                    <a:pt x="95" y="2"/>
                    <a:pt x="95" y="2"/>
                    <a:pt x="95" y="2"/>
                  </a:cubicBezTo>
                  <a:cubicBezTo>
                    <a:pt x="94" y="4"/>
                    <a:pt x="94" y="4"/>
                    <a:pt x="94" y="4"/>
                  </a:cubicBezTo>
                  <a:cubicBezTo>
                    <a:pt x="95" y="4"/>
                    <a:pt x="95" y="4"/>
                    <a:pt x="96" y="5"/>
                  </a:cubicBezTo>
                  <a:cubicBezTo>
                    <a:pt x="99" y="8"/>
                    <a:pt x="104" y="14"/>
                    <a:pt x="111" y="27"/>
                  </a:cubicBezTo>
                  <a:cubicBezTo>
                    <a:pt x="116" y="35"/>
                    <a:pt x="118" y="43"/>
                    <a:pt x="119" y="51"/>
                  </a:cubicBezTo>
                  <a:cubicBezTo>
                    <a:pt x="120" y="60"/>
                    <a:pt x="120" y="69"/>
                    <a:pt x="121" y="81"/>
                  </a:cubicBezTo>
                  <a:cubicBezTo>
                    <a:pt x="123" y="104"/>
                    <a:pt x="131" y="127"/>
                    <a:pt x="146" y="153"/>
                  </a:cubicBezTo>
                  <a:cubicBezTo>
                    <a:pt x="146" y="154"/>
                    <a:pt x="146" y="154"/>
                    <a:pt x="146" y="154"/>
                  </a:cubicBezTo>
                  <a:cubicBezTo>
                    <a:pt x="146" y="154"/>
                    <a:pt x="146" y="154"/>
                    <a:pt x="146" y="154"/>
                  </a:cubicBezTo>
                  <a:cubicBezTo>
                    <a:pt x="155" y="167"/>
                    <a:pt x="174" y="179"/>
                    <a:pt x="192" y="189"/>
                  </a:cubicBezTo>
                  <a:cubicBezTo>
                    <a:pt x="209" y="199"/>
                    <a:pt x="225" y="206"/>
                    <a:pt x="228" y="207"/>
                  </a:cubicBezTo>
                  <a:cubicBezTo>
                    <a:pt x="230" y="208"/>
                    <a:pt x="230" y="208"/>
                    <a:pt x="230" y="208"/>
                  </a:cubicBezTo>
                  <a:cubicBezTo>
                    <a:pt x="230" y="206"/>
                    <a:pt x="230" y="206"/>
                    <a:pt x="230" y="206"/>
                  </a:cubicBezTo>
                  <a:cubicBezTo>
                    <a:pt x="230" y="205"/>
                    <a:pt x="231" y="203"/>
                    <a:pt x="232" y="201"/>
                  </a:cubicBezTo>
                  <a:cubicBezTo>
                    <a:pt x="234" y="197"/>
                    <a:pt x="237" y="193"/>
                    <a:pt x="240" y="189"/>
                  </a:cubicBezTo>
                  <a:cubicBezTo>
                    <a:pt x="244" y="186"/>
                    <a:pt x="248" y="184"/>
                    <a:pt x="251" y="184"/>
                  </a:cubicBezTo>
                  <a:cubicBezTo>
                    <a:pt x="251" y="184"/>
                    <a:pt x="251" y="184"/>
                    <a:pt x="251" y="184"/>
                  </a:cubicBezTo>
                  <a:cubicBezTo>
                    <a:pt x="252" y="184"/>
                    <a:pt x="252" y="184"/>
                    <a:pt x="252" y="184"/>
                  </a:cubicBezTo>
                  <a:cubicBezTo>
                    <a:pt x="255" y="184"/>
                    <a:pt x="257" y="184"/>
                    <a:pt x="259" y="186"/>
                  </a:cubicBezTo>
                  <a:cubicBezTo>
                    <a:pt x="261" y="188"/>
                    <a:pt x="263" y="190"/>
                    <a:pt x="264" y="193"/>
                  </a:cubicBezTo>
                  <a:cubicBezTo>
                    <a:pt x="265" y="194"/>
                    <a:pt x="266" y="196"/>
                    <a:pt x="266" y="197"/>
                  </a:cubicBezTo>
                  <a:cubicBezTo>
                    <a:pt x="267" y="197"/>
                    <a:pt x="267" y="198"/>
                    <a:pt x="267" y="198"/>
                  </a:cubicBezTo>
                  <a:cubicBezTo>
                    <a:pt x="268" y="198"/>
                    <a:pt x="268" y="199"/>
                    <a:pt x="269" y="199"/>
                  </a:cubicBezTo>
                  <a:cubicBezTo>
                    <a:pt x="270" y="199"/>
                    <a:pt x="271" y="198"/>
                    <a:pt x="271" y="198"/>
                  </a:cubicBezTo>
                  <a:cubicBezTo>
                    <a:pt x="271" y="198"/>
                    <a:pt x="271" y="198"/>
                    <a:pt x="271" y="198"/>
                  </a:cubicBezTo>
                  <a:cubicBezTo>
                    <a:pt x="272" y="197"/>
                    <a:pt x="272" y="197"/>
                    <a:pt x="272" y="197"/>
                  </a:cubicBezTo>
                  <a:cubicBezTo>
                    <a:pt x="272" y="196"/>
                    <a:pt x="273" y="194"/>
                    <a:pt x="274" y="193"/>
                  </a:cubicBezTo>
                  <a:cubicBezTo>
                    <a:pt x="276" y="191"/>
                    <a:pt x="278" y="190"/>
                    <a:pt x="280" y="190"/>
                  </a:cubicBezTo>
                  <a:cubicBezTo>
                    <a:pt x="281" y="190"/>
                    <a:pt x="282" y="190"/>
                    <a:pt x="283" y="191"/>
                  </a:cubicBezTo>
                  <a:cubicBezTo>
                    <a:pt x="284" y="191"/>
                    <a:pt x="286" y="193"/>
                    <a:pt x="287" y="196"/>
                  </a:cubicBezTo>
                  <a:cubicBezTo>
                    <a:pt x="290" y="201"/>
                    <a:pt x="292" y="207"/>
                    <a:pt x="293" y="213"/>
                  </a:cubicBezTo>
                  <a:cubicBezTo>
                    <a:pt x="295" y="219"/>
                    <a:pt x="297" y="225"/>
                    <a:pt x="298" y="228"/>
                  </a:cubicBezTo>
                  <a:cubicBezTo>
                    <a:pt x="298" y="228"/>
                    <a:pt x="298" y="228"/>
                    <a:pt x="298" y="228"/>
                  </a:cubicBezTo>
                  <a:cubicBezTo>
                    <a:pt x="298" y="229"/>
                    <a:pt x="298" y="229"/>
                    <a:pt x="298" y="229"/>
                  </a:cubicBezTo>
                  <a:cubicBezTo>
                    <a:pt x="300" y="229"/>
                    <a:pt x="301" y="230"/>
                    <a:pt x="303" y="230"/>
                  </a:cubicBezTo>
                  <a:cubicBezTo>
                    <a:pt x="309" y="231"/>
                    <a:pt x="319" y="230"/>
                    <a:pt x="332" y="231"/>
                  </a:cubicBezTo>
                  <a:cubicBezTo>
                    <a:pt x="345" y="231"/>
                    <a:pt x="362" y="232"/>
                    <a:pt x="379" y="235"/>
                  </a:cubicBezTo>
                  <a:cubicBezTo>
                    <a:pt x="404" y="239"/>
                    <a:pt x="424" y="253"/>
                    <a:pt x="438" y="268"/>
                  </a:cubicBezTo>
                  <a:cubicBezTo>
                    <a:pt x="450" y="280"/>
                    <a:pt x="460" y="294"/>
                    <a:pt x="466" y="304"/>
                  </a:cubicBezTo>
                  <a:cubicBezTo>
                    <a:pt x="467" y="306"/>
                    <a:pt x="467" y="306"/>
                    <a:pt x="467" y="306"/>
                  </a:cubicBezTo>
                  <a:cubicBezTo>
                    <a:pt x="468" y="305"/>
                    <a:pt x="468" y="305"/>
                    <a:pt x="468" y="305"/>
                  </a:cubicBezTo>
                  <a:cubicBezTo>
                    <a:pt x="468" y="305"/>
                    <a:pt x="469" y="304"/>
                    <a:pt x="469" y="304"/>
                  </a:cubicBezTo>
                  <a:cubicBezTo>
                    <a:pt x="470" y="304"/>
                    <a:pt x="470" y="304"/>
                    <a:pt x="471" y="304"/>
                  </a:cubicBezTo>
                  <a:cubicBezTo>
                    <a:pt x="473" y="304"/>
                    <a:pt x="475" y="306"/>
                    <a:pt x="476" y="308"/>
                  </a:cubicBezTo>
                  <a:cubicBezTo>
                    <a:pt x="476" y="309"/>
                    <a:pt x="476" y="309"/>
                    <a:pt x="476" y="310"/>
                  </a:cubicBezTo>
                  <a:cubicBezTo>
                    <a:pt x="476" y="312"/>
                    <a:pt x="475" y="314"/>
                    <a:pt x="472" y="315"/>
                  </a:cubicBezTo>
                  <a:cubicBezTo>
                    <a:pt x="473" y="317"/>
                    <a:pt x="473" y="317"/>
                    <a:pt x="473" y="317"/>
                  </a:cubicBezTo>
                  <a:cubicBezTo>
                    <a:pt x="472" y="315"/>
                    <a:pt x="472" y="315"/>
                    <a:pt x="472" y="315"/>
                  </a:cubicBezTo>
                  <a:cubicBezTo>
                    <a:pt x="472" y="315"/>
                    <a:pt x="472" y="315"/>
                    <a:pt x="472" y="315"/>
                  </a:cubicBezTo>
                  <a:cubicBezTo>
                    <a:pt x="469" y="316"/>
                    <a:pt x="469" y="316"/>
                    <a:pt x="469" y="316"/>
                  </a:cubicBezTo>
                  <a:cubicBezTo>
                    <a:pt x="471" y="318"/>
                    <a:pt x="471" y="318"/>
                    <a:pt x="471" y="318"/>
                  </a:cubicBezTo>
                  <a:cubicBezTo>
                    <a:pt x="471" y="318"/>
                    <a:pt x="472" y="319"/>
                    <a:pt x="472" y="320"/>
                  </a:cubicBezTo>
                  <a:cubicBezTo>
                    <a:pt x="472" y="321"/>
                    <a:pt x="472" y="321"/>
                    <a:pt x="472" y="322"/>
                  </a:cubicBezTo>
                  <a:cubicBezTo>
                    <a:pt x="472" y="324"/>
                    <a:pt x="471" y="327"/>
                    <a:pt x="468" y="327"/>
                  </a:cubicBezTo>
                  <a:cubicBezTo>
                    <a:pt x="467" y="327"/>
                    <a:pt x="467" y="328"/>
                    <a:pt x="466" y="328"/>
                  </a:cubicBezTo>
                  <a:cubicBezTo>
                    <a:pt x="465" y="328"/>
                    <a:pt x="465" y="327"/>
                    <a:pt x="464" y="327"/>
                  </a:cubicBezTo>
                  <a:cubicBezTo>
                    <a:pt x="463" y="326"/>
                    <a:pt x="463" y="326"/>
                    <a:pt x="463" y="326"/>
                  </a:cubicBezTo>
                  <a:cubicBezTo>
                    <a:pt x="462" y="327"/>
                    <a:pt x="462" y="327"/>
                    <a:pt x="462" y="327"/>
                  </a:cubicBezTo>
                  <a:cubicBezTo>
                    <a:pt x="462" y="327"/>
                    <a:pt x="461" y="328"/>
                    <a:pt x="459" y="329"/>
                  </a:cubicBezTo>
                  <a:cubicBezTo>
                    <a:pt x="455" y="331"/>
                    <a:pt x="446" y="335"/>
                    <a:pt x="437" y="338"/>
                  </a:cubicBezTo>
                  <a:cubicBezTo>
                    <a:pt x="429" y="342"/>
                    <a:pt x="421" y="344"/>
                    <a:pt x="419" y="345"/>
                  </a:cubicBezTo>
                  <a:cubicBezTo>
                    <a:pt x="414" y="346"/>
                    <a:pt x="392" y="350"/>
                    <a:pt x="385" y="350"/>
                  </a:cubicBezTo>
                  <a:cubicBezTo>
                    <a:pt x="384" y="350"/>
                    <a:pt x="384" y="350"/>
                    <a:pt x="384" y="350"/>
                  </a:cubicBezTo>
                  <a:cubicBezTo>
                    <a:pt x="378" y="349"/>
                    <a:pt x="366" y="349"/>
                    <a:pt x="358" y="339"/>
                  </a:cubicBezTo>
                  <a:cubicBezTo>
                    <a:pt x="353" y="333"/>
                    <a:pt x="348" y="325"/>
                    <a:pt x="348" y="312"/>
                  </a:cubicBezTo>
                  <a:cubicBezTo>
                    <a:pt x="348" y="304"/>
                    <a:pt x="350" y="295"/>
                    <a:pt x="353" y="283"/>
                  </a:cubicBezTo>
                  <a:cubicBezTo>
                    <a:pt x="350" y="282"/>
                    <a:pt x="350" y="282"/>
                    <a:pt x="350" y="282"/>
                  </a:cubicBezTo>
                  <a:cubicBezTo>
                    <a:pt x="350" y="283"/>
                    <a:pt x="342" y="301"/>
                    <a:pt x="342" y="317"/>
                  </a:cubicBezTo>
                  <a:cubicBezTo>
                    <a:pt x="342" y="320"/>
                    <a:pt x="342" y="323"/>
                    <a:pt x="343" y="326"/>
                  </a:cubicBezTo>
                  <a:cubicBezTo>
                    <a:pt x="345" y="334"/>
                    <a:pt x="348" y="340"/>
                    <a:pt x="353" y="345"/>
                  </a:cubicBezTo>
                  <a:cubicBezTo>
                    <a:pt x="357" y="351"/>
                    <a:pt x="364" y="354"/>
                    <a:pt x="371" y="357"/>
                  </a:cubicBezTo>
                  <a:cubicBezTo>
                    <a:pt x="372" y="355"/>
                    <a:pt x="372" y="355"/>
                    <a:pt x="372" y="355"/>
                  </a:cubicBezTo>
                  <a:cubicBezTo>
                    <a:pt x="370" y="355"/>
                    <a:pt x="370" y="355"/>
                    <a:pt x="370" y="355"/>
                  </a:cubicBezTo>
                  <a:cubicBezTo>
                    <a:pt x="370" y="356"/>
                    <a:pt x="370" y="356"/>
                    <a:pt x="370" y="356"/>
                  </a:cubicBezTo>
                  <a:cubicBezTo>
                    <a:pt x="372" y="356"/>
                    <a:pt x="372" y="356"/>
                    <a:pt x="372" y="356"/>
                  </a:cubicBezTo>
                  <a:cubicBezTo>
                    <a:pt x="372" y="354"/>
                    <a:pt x="372" y="354"/>
                    <a:pt x="372" y="354"/>
                  </a:cubicBezTo>
                  <a:cubicBezTo>
                    <a:pt x="364" y="355"/>
                    <a:pt x="356" y="355"/>
                    <a:pt x="348" y="355"/>
                  </a:cubicBezTo>
                  <a:cubicBezTo>
                    <a:pt x="329" y="355"/>
                    <a:pt x="311" y="353"/>
                    <a:pt x="297" y="351"/>
                  </a:cubicBezTo>
                  <a:cubicBezTo>
                    <a:pt x="290" y="350"/>
                    <a:pt x="284" y="349"/>
                    <a:pt x="280" y="348"/>
                  </a:cubicBezTo>
                  <a:cubicBezTo>
                    <a:pt x="275" y="347"/>
                    <a:pt x="272" y="346"/>
                    <a:pt x="271" y="345"/>
                  </a:cubicBezTo>
                  <a:cubicBezTo>
                    <a:pt x="269" y="345"/>
                    <a:pt x="269" y="345"/>
                    <a:pt x="269" y="345"/>
                  </a:cubicBezTo>
                  <a:cubicBezTo>
                    <a:pt x="269" y="346"/>
                    <a:pt x="269" y="346"/>
                    <a:pt x="269" y="346"/>
                  </a:cubicBezTo>
                  <a:cubicBezTo>
                    <a:pt x="266" y="350"/>
                    <a:pt x="260" y="357"/>
                    <a:pt x="253" y="363"/>
                  </a:cubicBezTo>
                  <a:cubicBezTo>
                    <a:pt x="250" y="366"/>
                    <a:pt x="246" y="369"/>
                    <a:pt x="243" y="371"/>
                  </a:cubicBezTo>
                  <a:cubicBezTo>
                    <a:pt x="240" y="373"/>
                    <a:pt x="237" y="374"/>
                    <a:pt x="235" y="374"/>
                  </a:cubicBezTo>
                  <a:cubicBezTo>
                    <a:pt x="234" y="374"/>
                    <a:pt x="233" y="373"/>
                    <a:pt x="233" y="373"/>
                  </a:cubicBezTo>
                  <a:cubicBezTo>
                    <a:pt x="231" y="372"/>
                    <a:pt x="230" y="370"/>
                    <a:pt x="230" y="369"/>
                  </a:cubicBezTo>
                  <a:cubicBezTo>
                    <a:pt x="229" y="367"/>
                    <a:pt x="229" y="365"/>
                    <a:pt x="229" y="363"/>
                  </a:cubicBezTo>
                  <a:cubicBezTo>
                    <a:pt x="229" y="362"/>
                    <a:pt x="229" y="361"/>
                    <a:pt x="229" y="360"/>
                  </a:cubicBezTo>
                  <a:cubicBezTo>
                    <a:pt x="229" y="359"/>
                    <a:pt x="229" y="357"/>
                    <a:pt x="229" y="356"/>
                  </a:cubicBezTo>
                  <a:cubicBezTo>
                    <a:pt x="228" y="355"/>
                    <a:pt x="227" y="354"/>
                    <a:pt x="226" y="353"/>
                  </a:cubicBezTo>
                  <a:cubicBezTo>
                    <a:pt x="225" y="353"/>
                    <a:pt x="225" y="353"/>
                    <a:pt x="225" y="353"/>
                  </a:cubicBezTo>
                  <a:cubicBezTo>
                    <a:pt x="225" y="353"/>
                    <a:pt x="225" y="353"/>
                    <a:pt x="225" y="353"/>
                  </a:cubicBezTo>
                  <a:cubicBezTo>
                    <a:pt x="220" y="355"/>
                    <a:pt x="215" y="356"/>
                    <a:pt x="212" y="356"/>
                  </a:cubicBezTo>
                  <a:cubicBezTo>
                    <a:pt x="204" y="356"/>
                    <a:pt x="199" y="353"/>
                    <a:pt x="196" y="349"/>
                  </a:cubicBezTo>
                  <a:cubicBezTo>
                    <a:pt x="192" y="346"/>
                    <a:pt x="190" y="341"/>
                    <a:pt x="190" y="338"/>
                  </a:cubicBezTo>
                  <a:cubicBezTo>
                    <a:pt x="190" y="338"/>
                    <a:pt x="190" y="338"/>
                    <a:pt x="190" y="338"/>
                  </a:cubicBezTo>
                  <a:cubicBezTo>
                    <a:pt x="190" y="334"/>
                    <a:pt x="192" y="330"/>
                    <a:pt x="196" y="327"/>
                  </a:cubicBezTo>
                  <a:cubicBezTo>
                    <a:pt x="199" y="324"/>
                    <a:pt x="204" y="322"/>
                    <a:pt x="208" y="320"/>
                  </a:cubicBezTo>
                  <a:cubicBezTo>
                    <a:pt x="210" y="319"/>
                    <a:pt x="210" y="319"/>
                    <a:pt x="210" y="319"/>
                  </a:cubicBezTo>
                  <a:cubicBezTo>
                    <a:pt x="208" y="317"/>
                    <a:pt x="208" y="317"/>
                    <a:pt x="208" y="317"/>
                  </a:cubicBezTo>
                  <a:cubicBezTo>
                    <a:pt x="205" y="316"/>
                    <a:pt x="199" y="312"/>
                    <a:pt x="193" y="307"/>
                  </a:cubicBezTo>
                  <a:cubicBezTo>
                    <a:pt x="173" y="291"/>
                    <a:pt x="144" y="262"/>
                    <a:pt x="133" y="245"/>
                  </a:cubicBezTo>
                  <a:cubicBezTo>
                    <a:pt x="125" y="234"/>
                    <a:pt x="120" y="218"/>
                    <a:pt x="114" y="200"/>
                  </a:cubicBezTo>
                  <a:cubicBezTo>
                    <a:pt x="109" y="183"/>
                    <a:pt x="105" y="165"/>
                    <a:pt x="99" y="151"/>
                  </a:cubicBezTo>
                  <a:cubicBezTo>
                    <a:pt x="99" y="151"/>
                    <a:pt x="99" y="151"/>
                    <a:pt x="99" y="151"/>
                  </a:cubicBezTo>
                  <a:cubicBezTo>
                    <a:pt x="99" y="150"/>
                    <a:pt x="99" y="150"/>
                    <a:pt x="99" y="150"/>
                  </a:cubicBezTo>
                  <a:cubicBezTo>
                    <a:pt x="97" y="144"/>
                    <a:pt x="93" y="137"/>
                    <a:pt x="89" y="130"/>
                  </a:cubicBezTo>
                  <a:cubicBezTo>
                    <a:pt x="86" y="123"/>
                    <a:pt x="82" y="116"/>
                    <a:pt x="78" y="112"/>
                  </a:cubicBezTo>
                  <a:cubicBezTo>
                    <a:pt x="77" y="113"/>
                    <a:pt x="77" y="113"/>
                    <a:pt x="77" y="113"/>
                  </a:cubicBezTo>
                  <a:cubicBezTo>
                    <a:pt x="78" y="113"/>
                    <a:pt x="78" y="113"/>
                    <a:pt x="78" y="113"/>
                  </a:cubicBezTo>
                  <a:cubicBezTo>
                    <a:pt x="76" y="110"/>
                    <a:pt x="74" y="108"/>
                    <a:pt x="71" y="107"/>
                  </a:cubicBezTo>
                  <a:cubicBezTo>
                    <a:pt x="61" y="101"/>
                    <a:pt x="44" y="96"/>
                    <a:pt x="24" y="84"/>
                  </a:cubicBezTo>
                  <a:lnTo>
                    <a:pt x="24" y="85"/>
                  </a:lnTo>
                  <a:close/>
                  <a:moveTo>
                    <a:pt x="386" y="281"/>
                  </a:moveTo>
                  <a:cubicBezTo>
                    <a:pt x="388" y="281"/>
                    <a:pt x="388" y="281"/>
                    <a:pt x="388" y="281"/>
                  </a:cubicBezTo>
                  <a:cubicBezTo>
                    <a:pt x="388" y="278"/>
                    <a:pt x="391" y="274"/>
                    <a:pt x="395" y="274"/>
                  </a:cubicBezTo>
                  <a:cubicBezTo>
                    <a:pt x="399" y="274"/>
                    <a:pt x="402" y="278"/>
                    <a:pt x="402" y="281"/>
                  </a:cubicBezTo>
                  <a:cubicBezTo>
                    <a:pt x="402" y="285"/>
                    <a:pt x="399" y="288"/>
                    <a:pt x="395" y="288"/>
                  </a:cubicBezTo>
                  <a:cubicBezTo>
                    <a:pt x="391" y="288"/>
                    <a:pt x="388" y="285"/>
                    <a:pt x="388" y="281"/>
                  </a:cubicBezTo>
                  <a:cubicBezTo>
                    <a:pt x="386" y="281"/>
                    <a:pt x="386" y="281"/>
                    <a:pt x="386" y="281"/>
                  </a:cubicBezTo>
                  <a:cubicBezTo>
                    <a:pt x="385" y="281"/>
                    <a:pt x="385" y="281"/>
                    <a:pt x="385" y="281"/>
                  </a:cubicBezTo>
                  <a:cubicBezTo>
                    <a:pt x="385" y="287"/>
                    <a:pt x="389" y="291"/>
                    <a:pt x="395" y="291"/>
                  </a:cubicBezTo>
                  <a:cubicBezTo>
                    <a:pt x="400" y="291"/>
                    <a:pt x="405" y="287"/>
                    <a:pt x="405" y="281"/>
                  </a:cubicBezTo>
                  <a:cubicBezTo>
                    <a:pt x="405" y="276"/>
                    <a:pt x="400" y="271"/>
                    <a:pt x="395" y="271"/>
                  </a:cubicBezTo>
                  <a:cubicBezTo>
                    <a:pt x="389" y="271"/>
                    <a:pt x="385" y="276"/>
                    <a:pt x="385" y="281"/>
                  </a:cubicBezTo>
                  <a:lnTo>
                    <a:pt x="386" y="281"/>
                  </a:lnTo>
                  <a:close/>
                </a:path>
              </a:pathLst>
            </a:custGeom>
            <a:solidFill>
              <a:srgbClr val="E400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7" name="Freeform 1479"/>
            <p:cNvSpPr>
              <a:spLocks noEditPoints="1"/>
            </p:cNvSpPr>
            <p:nvPr/>
          </p:nvSpPr>
          <p:spPr bwMode="auto">
            <a:xfrm>
              <a:off x="-96838" y="6135688"/>
              <a:ext cx="804863" cy="152400"/>
            </a:xfrm>
            <a:custGeom>
              <a:avLst/>
              <a:gdLst>
                <a:gd name="T0" fmla="*/ 64 w 335"/>
                <a:gd name="T1" fmla="*/ 0 h 63"/>
                <a:gd name="T2" fmla="*/ 49 w 335"/>
                <a:gd name="T3" fmla="*/ 13 h 63"/>
                <a:gd name="T4" fmla="*/ 64 w 335"/>
                <a:gd name="T5" fmla="*/ 24 h 63"/>
                <a:gd name="T6" fmla="*/ 108 w 335"/>
                <a:gd name="T7" fmla="*/ 24 h 63"/>
                <a:gd name="T8" fmla="*/ 108 w 335"/>
                <a:gd name="T9" fmla="*/ 38 h 63"/>
                <a:gd name="T10" fmla="*/ 12 w 335"/>
                <a:gd name="T11" fmla="*/ 38 h 63"/>
                <a:gd name="T12" fmla="*/ 0 w 335"/>
                <a:gd name="T13" fmla="*/ 49 h 63"/>
                <a:gd name="T14" fmla="*/ 12 w 335"/>
                <a:gd name="T15" fmla="*/ 63 h 63"/>
                <a:gd name="T16" fmla="*/ 286 w 335"/>
                <a:gd name="T17" fmla="*/ 63 h 63"/>
                <a:gd name="T18" fmla="*/ 300 w 335"/>
                <a:gd name="T19" fmla="*/ 49 h 63"/>
                <a:gd name="T20" fmla="*/ 286 w 335"/>
                <a:gd name="T21" fmla="*/ 38 h 63"/>
                <a:gd name="T22" fmla="*/ 192 w 335"/>
                <a:gd name="T23" fmla="*/ 38 h 63"/>
                <a:gd name="T24" fmla="*/ 192 w 335"/>
                <a:gd name="T25" fmla="*/ 24 h 63"/>
                <a:gd name="T26" fmla="*/ 204 w 335"/>
                <a:gd name="T27" fmla="*/ 24 h 63"/>
                <a:gd name="T28" fmla="*/ 217 w 335"/>
                <a:gd name="T29" fmla="*/ 13 h 63"/>
                <a:gd name="T30" fmla="*/ 204 w 335"/>
                <a:gd name="T31" fmla="*/ 0 h 63"/>
                <a:gd name="T32" fmla="*/ 64 w 335"/>
                <a:gd name="T33" fmla="*/ 0 h 63"/>
                <a:gd name="T34" fmla="*/ 241 w 335"/>
                <a:gd name="T35" fmla="*/ 0 h 63"/>
                <a:gd name="T36" fmla="*/ 229 w 335"/>
                <a:gd name="T37" fmla="*/ 13 h 63"/>
                <a:gd name="T38" fmla="*/ 241 w 335"/>
                <a:gd name="T39" fmla="*/ 24 h 63"/>
                <a:gd name="T40" fmla="*/ 323 w 335"/>
                <a:gd name="T41" fmla="*/ 24 h 63"/>
                <a:gd name="T42" fmla="*/ 335 w 335"/>
                <a:gd name="T43" fmla="*/ 13 h 63"/>
                <a:gd name="T44" fmla="*/ 323 w 335"/>
                <a:gd name="T45" fmla="*/ 0 h 63"/>
                <a:gd name="T46" fmla="*/ 241 w 335"/>
                <a:gd name="T47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35" h="63">
                  <a:moveTo>
                    <a:pt x="64" y="0"/>
                  </a:moveTo>
                  <a:cubicBezTo>
                    <a:pt x="56" y="0"/>
                    <a:pt x="49" y="6"/>
                    <a:pt x="49" y="13"/>
                  </a:cubicBezTo>
                  <a:cubicBezTo>
                    <a:pt x="49" y="20"/>
                    <a:pt x="56" y="24"/>
                    <a:pt x="64" y="24"/>
                  </a:cubicBezTo>
                  <a:cubicBezTo>
                    <a:pt x="108" y="24"/>
                    <a:pt x="108" y="24"/>
                    <a:pt x="108" y="24"/>
                  </a:cubicBezTo>
                  <a:cubicBezTo>
                    <a:pt x="118" y="24"/>
                    <a:pt x="118" y="38"/>
                    <a:pt x="108" y="38"/>
                  </a:cubicBezTo>
                  <a:cubicBezTo>
                    <a:pt x="12" y="38"/>
                    <a:pt x="12" y="38"/>
                    <a:pt x="12" y="38"/>
                  </a:cubicBezTo>
                  <a:cubicBezTo>
                    <a:pt x="5" y="38"/>
                    <a:pt x="0" y="43"/>
                    <a:pt x="0" y="49"/>
                  </a:cubicBezTo>
                  <a:cubicBezTo>
                    <a:pt x="0" y="56"/>
                    <a:pt x="5" y="63"/>
                    <a:pt x="12" y="63"/>
                  </a:cubicBezTo>
                  <a:cubicBezTo>
                    <a:pt x="286" y="63"/>
                    <a:pt x="286" y="63"/>
                    <a:pt x="286" y="63"/>
                  </a:cubicBezTo>
                  <a:cubicBezTo>
                    <a:pt x="293" y="63"/>
                    <a:pt x="300" y="56"/>
                    <a:pt x="300" y="49"/>
                  </a:cubicBezTo>
                  <a:cubicBezTo>
                    <a:pt x="300" y="43"/>
                    <a:pt x="293" y="38"/>
                    <a:pt x="286" y="38"/>
                  </a:cubicBezTo>
                  <a:cubicBezTo>
                    <a:pt x="192" y="38"/>
                    <a:pt x="192" y="38"/>
                    <a:pt x="192" y="38"/>
                  </a:cubicBezTo>
                  <a:cubicBezTo>
                    <a:pt x="182" y="38"/>
                    <a:pt x="182" y="24"/>
                    <a:pt x="192" y="24"/>
                  </a:cubicBezTo>
                  <a:cubicBezTo>
                    <a:pt x="204" y="24"/>
                    <a:pt x="204" y="24"/>
                    <a:pt x="204" y="24"/>
                  </a:cubicBezTo>
                  <a:cubicBezTo>
                    <a:pt x="212" y="24"/>
                    <a:pt x="217" y="20"/>
                    <a:pt x="217" y="13"/>
                  </a:cubicBezTo>
                  <a:cubicBezTo>
                    <a:pt x="217" y="6"/>
                    <a:pt x="212" y="0"/>
                    <a:pt x="204" y="0"/>
                  </a:cubicBezTo>
                  <a:lnTo>
                    <a:pt x="64" y="0"/>
                  </a:lnTo>
                  <a:close/>
                  <a:moveTo>
                    <a:pt x="241" y="0"/>
                  </a:moveTo>
                  <a:cubicBezTo>
                    <a:pt x="234" y="0"/>
                    <a:pt x="229" y="6"/>
                    <a:pt x="229" y="13"/>
                  </a:cubicBezTo>
                  <a:cubicBezTo>
                    <a:pt x="229" y="20"/>
                    <a:pt x="234" y="24"/>
                    <a:pt x="241" y="24"/>
                  </a:cubicBezTo>
                  <a:cubicBezTo>
                    <a:pt x="323" y="24"/>
                    <a:pt x="323" y="24"/>
                    <a:pt x="323" y="24"/>
                  </a:cubicBezTo>
                  <a:cubicBezTo>
                    <a:pt x="330" y="24"/>
                    <a:pt x="335" y="20"/>
                    <a:pt x="335" y="13"/>
                  </a:cubicBezTo>
                  <a:cubicBezTo>
                    <a:pt x="335" y="6"/>
                    <a:pt x="330" y="0"/>
                    <a:pt x="323" y="0"/>
                  </a:cubicBezTo>
                  <a:lnTo>
                    <a:pt x="241" y="0"/>
                  </a:lnTo>
                  <a:close/>
                </a:path>
              </a:pathLst>
            </a:custGeom>
            <a:solidFill>
              <a:srgbClr val="F2DB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8" name="Freeform 1480"/>
            <p:cNvSpPr>
              <a:spLocks noEditPoints="1"/>
            </p:cNvSpPr>
            <p:nvPr/>
          </p:nvSpPr>
          <p:spPr bwMode="auto">
            <a:xfrm>
              <a:off x="-101600" y="6130925"/>
              <a:ext cx="812800" cy="158750"/>
            </a:xfrm>
            <a:custGeom>
              <a:avLst/>
              <a:gdLst>
                <a:gd name="T0" fmla="*/ 66 w 338"/>
                <a:gd name="T1" fmla="*/ 0 h 66"/>
                <a:gd name="T2" fmla="*/ 49 w 338"/>
                <a:gd name="T3" fmla="*/ 15 h 66"/>
                <a:gd name="T4" fmla="*/ 66 w 338"/>
                <a:gd name="T5" fmla="*/ 28 h 66"/>
                <a:gd name="T6" fmla="*/ 115 w 338"/>
                <a:gd name="T7" fmla="*/ 30 h 66"/>
                <a:gd name="T8" fmla="*/ 115 w 338"/>
                <a:gd name="T9" fmla="*/ 37 h 66"/>
                <a:gd name="T10" fmla="*/ 14 w 338"/>
                <a:gd name="T11" fmla="*/ 38 h 66"/>
                <a:gd name="T12" fmla="*/ 0 w 338"/>
                <a:gd name="T13" fmla="*/ 51 h 66"/>
                <a:gd name="T14" fmla="*/ 14 w 338"/>
                <a:gd name="T15" fmla="*/ 66 h 66"/>
                <a:gd name="T16" fmla="*/ 299 w 338"/>
                <a:gd name="T17" fmla="*/ 62 h 66"/>
                <a:gd name="T18" fmla="*/ 299 w 338"/>
                <a:gd name="T19" fmla="*/ 42 h 66"/>
                <a:gd name="T20" fmla="*/ 194 w 338"/>
                <a:gd name="T21" fmla="*/ 38 h 66"/>
                <a:gd name="T22" fmla="*/ 188 w 338"/>
                <a:gd name="T23" fmla="*/ 33 h 66"/>
                <a:gd name="T24" fmla="*/ 194 w 338"/>
                <a:gd name="T25" fmla="*/ 28 h 66"/>
                <a:gd name="T26" fmla="*/ 216 w 338"/>
                <a:gd name="T27" fmla="*/ 24 h 66"/>
                <a:gd name="T28" fmla="*/ 216 w 338"/>
                <a:gd name="T29" fmla="*/ 5 h 66"/>
                <a:gd name="T30" fmla="*/ 66 w 338"/>
                <a:gd name="T31" fmla="*/ 0 h 66"/>
                <a:gd name="T32" fmla="*/ 66 w 338"/>
                <a:gd name="T33" fmla="*/ 3 h 66"/>
                <a:gd name="T34" fmla="*/ 214 w 338"/>
                <a:gd name="T35" fmla="*/ 7 h 66"/>
                <a:gd name="T36" fmla="*/ 214 w 338"/>
                <a:gd name="T37" fmla="*/ 22 h 66"/>
                <a:gd name="T38" fmla="*/ 194 w 338"/>
                <a:gd name="T39" fmla="*/ 25 h 66"/>
                <a:gd name="T40" fmla="*/ 185 w 338"/>
                <a:gd name="T41" fmla="*/ 33 h 66"/>
                <a:gd name="T42" fmla="*/ 194 w 338"/>
                <a:gd name="T43" fmla="*/ 41 h 66"/>
                <a:gd name="T44" fmla="*/ 297 w 338"/>
                <a:gd name="T45" fmla="*/ 44 h 66"/>
                <a:gd name="T46" fmla="*/ 297 w 338"/>
                <a:gd name="T47" fmla="*/ 59 h 66"/>
                <a:gd name="T48" fmla="*/ 14 w 338"/>
                <a:gd name="T49" fmla="*/ 63 h 66"/>
                <a:gd name="T50" fmla="*/ 3 w 338"/>
                <a:gd name="T51" fmla="*/ 51 h 66"/>
                <a:gd name="T52" fmla="*/ 14 w 338"/>
                <a:gd name="T53" fmla="*/ 41 h 66"/>
                <a:gd name="T54" fmla="*/ 117 w 338"/>
                <a:gd name="T55" fmla="*/ 39 h 66"/>
                <a:gd name="T56" fmla="*/ 117 w 338"/>
                <a:gd name="T57" fmla="*/ 28 h 66"/>
                <a:gd name="T58" fmla="*/ 66 w 338"/>
                <a:gd name="T59" fmla="*/ 25 h 66"/>
                <a:gd name="T60" fmla="*/ 52 w 338"/>
                <a:gd name="T61" fmla="*/ 15 h 66"/>
                <a:gd name="T62" fmla="*/ 66 w 338"/>
                <a:gd name="T63" fmla="*/ 3 h 66"/>
                <a:gd name="T64" fmla="*/ 243 w 338"/>
                <a:gd name="T65" fmla="*/ 2 h 66"/>
                <a:gd name="T66" fmla="*/ 233 w 338"/>
                <a:gd name="T67" fmla="*/ 5 h 66"/>
                <a:gd name="T68" fmla="*/ 233 w 338"/>
                <a:gd name="T69" fmla="*/ 24 h 66"/>
                <a:gd name="T70" fmla="*/ 325 w 338"/>
                <a:gd name="T71" fmla="*/ 28 h 66"/>
                <a:gd name="T72" fmla="*/ 338 w 338"/>
                <a:gd name="T73" fmla="*/ 15 h 66"/>
                <a:gd name="T74" fmla="*/ 325 w 338"/>
                <a:gd name="T75" fmla="*/ 0 h 66"/>
                <a:gd name="T76" fmla="*/ 243 w 338"/>
                <a:gd name="T77" fmla="*/ 2 h 66"/>
                <a:gd name="T78" fmla="*/ 325 w 338"/>
                <a:gd name="T79" fmla="*/ 3 h 66"/>
                <a:gd name="T80" fmla="*/ 335 w 338"/>
                <a:gd name="T81" fmla="*/ 15 h 66"/>
                <a:gd name="T82" fmla="*/ 325 w 338"/>
                <a:gd name="T83" fmla="*/ 25 h 66"/>
                <a:gd name="T84" fmla="*/ 235 w 338"/>
                <a:gd name="T85" fmla="*/ 22 h 66"/>
                <a:gd name="T86" fmla="*/ 235 w 338"/>
                <a:gd name="T87" fmla="*/ 7 h 66"/>
                <a:gd name="T88" fmla="*/ 243 w 338"/>
                <a:gd name="T89" fmla="*/ 2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338" h="66">
                  <a:moveTo>
                    <a:pt x="66" y="2"/>
                  </a:moveTo>
                  <a:cubicBezTo>
                    <a:pt x="66" y="0"/>
                    <a:pt x="66" y="0"/>
                    <a:pt x="66" y="0"/>
                  </a:cubicBezTo>
                  <a:cubicBezTo>
                    <a:pt x="62" y="0"/>
                    <a:pt x="58" y="2"/>
                    <a:pt x="55" y="5"/>
                  </a:cubicBezTo>
                  <a:cubicBezTo>
                    <a:pt x="52" y="8"/>
                    <a:pt x="49" y="11"/>
                    <a:pt x="49" y="15"/>
                  </a:cubicBezTo>
                  <a:cubicBezTo>
                    <a:pt x="49" y="19"/>
                    <a:pt x="52" y="22"/>
                    <a:pt x="55" y="25"/>
                  </a:cubicBezTo>
                  <a:cubicBezTo>
                    <a:pt x="58" y="27"/>
                    <a:pt x="62" y="28"/>
                    <a:pt x="66" y="28"/>
                  </a:cubicBezTo>
                  <a:cubicBezTo>
                    <a:pt x="110" y="28"/>
                    <a:pt x="110" y="28"/>
                    <a:pt x="110" y="28"/>
                  </a:cubicBezTo>
                  <a:cubicBezTo>
                    <a:pt x="112" y="28"/>
                    <a:pt x="114" y="29"/>
                    <a:pt x="115" y="30"/>
                  </a:cubicBezTo>
                  <a:cubicBezTo>
                    <a:pt x="115" y="31"/>
                    <a:pt x="116" y="32"/>
                    <a:pt x="116" y="33"/>
                  </a:cubicBezTo>
                  <a:cubicBezTo>
                    <a:pt x="116" y="35"/>
                    <a:pt x="115" y="36"/>
                    <a:pt x="115" y="37"/>
                  </a:cubicBezTo>
                  <a:cubicBezTo>
                    <a:pt x="114" y="38"/>
                    <a:pt x="112" y="38"/>
                    <a:pt x="110" y="38"/>
                  </a:cubicBezTo>
                  <a:cubicBezTo>
                    <a:pt x="14" y="38"/>
                    <a:pt x="14" y="38"/>
                    <a:pt x="14" y="38"/>
                  </a:cubicBezTo>
                  <a:cubicBezTo>
                    <a:pt x="10" y="38"/>
                    <a:pt x="6" y="40"/>
                    <a:pt x="4" y="42"/>
                  </a:cubicBezTo>
                  <a:cubicBezTo>
                    <a:pt x="2" y="44"/>
                    <a:pt x="0" y="48"/>
                    <a:pt x="0" y="51"/>
                  </a:cubicBezTo>
                  <a:cubicBezTo>
                    <a:pt x="0" y="55"/>
                    <a:pt x="1" y="59"/>
                    <a:pt x="4" y="62"/>
                  </a:cubicBezTo>
                  <a:cubicBezTo>
                    <a:pt x="6" y="64"/>
                    <a:pt x="10" y="66"/>
                    <a:pt x="14" y="66"/>
                  </a:cubicBezTo>
                  <a:cubicBezTo>
                    <a:pt x="288" y="66"/>
                    <a:pt x="288" y="66"/>
                    <a:pt x="288" y="66"/>
                  </a:cubicBezTo>
                  <a:cubicBezTo>
                    <a:pt x="292" y="66"/>
                    <a:pt x="296" y="64"/>
                    <a:pt x="299" y="62"/>
                  </a:cubicBezTo>
                  <a:cubicBezTo>
                    <a:pt x="302" y="59"/>
                    <a:pt x="304" y="55"/>
                    <a:pt x="304" y="51"/>
                  </a:cubicBezTo>
                  <a:cubicBezTo>
                    <a:pt x="304" y="47"/>
                    <a:pt x="302" y="44"/>
                    <a:pt x="299" y="42"/>
                  </a:cubicBezTo>
                  <a:cubicBezTo>
                    <a:pt x="296" y="40"/>
                    <a:pt x="292" y="39"/>
                    <a:pt x="288" y="38"/>
                  </a:cubicBezTo>
                  <a:cubicBezTo>
                    <a:pt x="194" y="38"/>
                    <a:pt x="194" y="38"/>
                    <a:pt x="194" y="38"/>
                  </a:cubicBezTo>
                  <a:cubicBezTo>
                    <a:pt x="192" y="38"/>
                    <a:pt x="190" y="38"/>
                    <a:pt x="189" y="37"/>
                  </a:cubicBezTo>
                  <a:cubicBezTo>
                    <a:pt x="188" y="36"/>
                    <a:pt x="188" y="35"/>
                    <a:pt x="188" y="33"/>
                  </a:cubicBezTo>
                  <a:cubicBezTo>
                    <a:pt x="188" y="32"/>
                    <a:pt x="188" y="31"/>
                    <a:pt x="189" y="30"/>
                  </a:cubicBezTo>
                  <a:cubicBezTo>
                    <a:pt x="190" y="29"/>
                    <a:pt x="192" y="28"/>
                    <a:pt x="194" y="28"/>
                  </a:cubicBezTo>
                  <a:cubicBezTo>
                    <a:pt x="206" y="28"/>
                    <a:pt x="206" y="28"/>
                    <a:pt x="206" y="28"/>
                  </a:cubicBezTo>
                  <a:cubicBezTo>
                    <a:pt x="210" y="28"/>
                    <a:pt x="214" y="27"/>
                    <a:pt x="216" y="24"/>
                  </a:cubicBezTo>
                  <a:cubicBezTo>
                    <a:pt x="219" y="22"/>
                    <a:pt x="220" y="19"/>
                    <a:pt x="220" y="15"/>
                  </a:cubicBezTo>
                  <a:cubicBezTo>
                    <a:pt x="220" y="11"/>
                    <a:pt x="219" y="8"/>
                    <a:pt x="216" y="5"/>
                  </a:cubicBezTo>
                  <a:cubicBezTo>
                    <a:pt x="214" y="2"/>
                    <a:pt x="210" y="0"/>
                    <a:pt x="206" y="0"/>
                  </a:cubicBezTo>
                  <a:cubicBezTo>
                    <a:pt x="66" y="0"/>
                    <a:pt x="66" y="0"/>
                    <a:pt x="66" y="0"/>
                  </a:cubicBezTo>
                  <a:cubicBezTo>
                    <a:pt x="66" y="2"/>
                    <a:pt x="66" y="2"/>
                    <a:pt x="66" y="2"/>
                  </a:cubicBezTo>
                  <a:cubicBezTo>
                    <a:pt x="66" y="3"/>
                    <a:pt x="66" y="3"/>
                    <a:pt x="66" y="3"/>
                  </a:cubicBezTo>
                  <a:cubicBezTo>
                    <a:pt x="206" y="3"/>
                    <a:pt x="206" y="3"/>
                    <a:pt x="206" y="3"/>
                  </a:cubicBezTo>
                  <a:cubicBezTo>
                    <a:pt x="209" y="3"/>
                    <a:pt x="212" y="5"/>
                    <a:pt x="214" y="7"/>
                  </a:cubicBezTo>
                  <a:cubicBezTo>
                    <a:pt x="216" y="9"/>
                    <a:pt x="217" y="12"/>
                    <a:pt x="217" y="15"/>
                  </a:cubicBezTo>
                  <a:cubicBezTo>
                    <a:pt x="217" y="18"/>
                    <a:pt x="216" y="21"/>
                    <a:pt x="214" y="22"/>
                  </a:cubicBezTo>
                  <a:cubicBezTo>
                    <a:pt x="212" y="24"/>
                    <a:pt x="210" y="25"/>
                    <a:pt x="206" y="25"/>
                  </a:cubicBezTo>
                  <a:cubicBezTo>
                    <a:pt x="194" y="25"/>
                    <a:pt x="194" y="25"/>
                    <a:pt x="194" y="25"/>
                  </a:cubicBezTo>
                  <a:cubicBezTo>
                    <a:pt x="191" y="25"/>
                    <a:pt x="189" y="26"/>
                    <a:pt x="187" y="28"/>
                  </a:cubicBezTo>
                  <a:cubicBezTo>
                    <a:pt x="186" y="29"/>
                    <a:pt x="185" y="31"/>
                    <a:pt x="185" y="33"/>
                  </a:cubicBezTo>
                  <a:cubicBezTo>
                    <a:pt x="185" y="35"/>
                    <a:pt x="186" y="37"/>
                    <a:pt x="187" y="39"/>
                  </a:cubicBezTo>
                  <a:cubicBezTo>
                    <a:pt x="189" y="41"/>
                    <a:pt x="191" y="42"/>
                    <a:pt x="194" y="41"/>
                  </a:cubicBezTo>
                  <a:cubicBezTo>
                    <a:pt x="288" y="41"/>
                    <a:pt x="288" y="41"/>
                    <a:pt x="288" y="41"/>
                  </a:cubicBezTo>
                  <a:cubicBezTo>
                    <a:pt x="291" y="41"/>
                    <a:pt x="294" y="43"/>
                    <a:pt x="297" y="44"/>
                  </a:cubicBezTo>
                  <a:cubicBezTo>
                    <a:pt x="299" y="46"/>
                    <a:pt x="301" y="48"/>
                    <a:pt x="301" y="51"/>
                  </a:cubicBezTo>
                  <a:cubicBezTo>
                    <a:pt x="301" y="54"/>
                    <a:pt x="299" y="57"/>
                    <a:pt x="297" y="59"/>
                  </a:cubicBezTo>
                  <a:cubicBezTo>
                    <a:pt x="294" y="62"/>
                    <a:pt x="291" y="63"/>
                    <a:pt x="288" y="63"/>
                  </a:cubicBezTo>
                  <a:cubicBezTo>
                    <a:pt x="14" y="63"/>
                    <a:pt x="14" y="63"/>
                    <a:pt x="14" y="63"/>
                  </a:cubicBezTo>
                  <a:cubicBezTo>
                    <a:pt x="11" y="63"/>
                    <a:pt x="8" y="62"/>
                    <a:pt x="6" y="60"/>
                  </a:cubicBezTo>
                  <a:cubicBezTo>
                    <a:pt x="4" y="57"/>
                    <a:pt x="3" y="54"/>
                    <a:pt x="3" y="51"/>
                  </a:cubicBezTo>
                  <a:cubicBezTo>
                    <a:pt x="3" y="48"/>
                    <a:pt x="4" y="46"/>
                    <a:pt x="6" y="44"/>
                  </a:cubicBezTo>
                  <a:cubicBezTo>
                    <a:pt x="8" y="43"/>
                    <a:pt x="11" y="41"/>
                    <a:pt x="14" y="41"/>
                  </a:cubicBezTo>
                  <a:cubicBezTo>
                    <a:pt x="110" y="41"/>
                    <a:pt x="110" y="41"/>
                    <a:pt x="110" y="41"/>
                  </a:cubicBezTo>
                  <a:cubicBezTo>
                    <a:pt x="113" y="42"/>
                    <a:pt x="115" y="41"/>
                    <a:pt x="117" y="39"/>
                  </a:cubicBezTo>
                  <a:cubicBezTo>
                    <a:pt x="118" y="37"/>
                    <a:pt x="119" y="35"/>
                    <a:pt x="119" y="33"/>
                  </a:cubicBezTo>
                  <a:cubicBezTo>
                    <a:pt x="119" y="31"/>
                    <a:pt x="118" y="29"/>
                    <a:pt x="117" y="28"/>
                  </a:cubicBezTo>
                  <a:cubicBezTo>
                    <a:pt x="115" y="26"/>
                    <a:pt x="113" y="25"/>
                    <a:pt x="110" y="25"/>
                  </a:cubicBezTo>
                  <a:cubicBezTo>
                    <a:pt x="66" y="25"/>
                    <a:pt x="66" y="25"/>
                    <a:pt x="66" y="25"/>
                  </a:cubicBezTo>
                  <a:cubicBezTo>
                    <a:pt x="62" y="25"/>
                    <a:pt x="59" y="24"/>
                    <a:pt x="56" y="22"/>
                  </a:cubicBezTo>
                  <a:cubicBezTo>
                    <a:pt x="54" y="20"/>
                    <a:pt x="52" y="18"/>
                    <a:pt x="52" y="15"/>
                  </a:cubicBezTo>
                  <a:cubicBezTo>
                    <a:pt x="52" y="12"/>
                    <a:pt x="54" y="9"/>
                    <a:pt x="57" y="7"/>
                  </a:cubicBezTo>
                  <a:cubicBezTo>
                    <a:pt x="59" y="5"/>
                    <a:pt x="62" y="3"/>
                    <a:pt x="66" y="3"/>
                  </a:cubicBezTo>
                  <a:lnTo>
                    <a:pt x="66" y="2"/>
                  </a:lnTo>
                  <a:close/>
                  <a:moveTo>
                    <a:pt x="243" y="2"/>
                  </a:moveTo>
                  <a:cubicBezTo>
                    <a:pt x="243" y="0"/>
                    <a:pt x="243" y="0"/>
                    <a:pt x="243" y="0"/>
                  </a:cubicBezTo>
                  <a:cubicBezTo>
                    <a:pt x="239" y="0"/>
                    <a:pt x="236" y="2"/>
                    <a:pt x="233" y="5"/>
                  </a:cubicBezTo>
                  <a:cubicBezTo>
                    <a:pt x="231" y="8"/>
                    <a:pt x="229" y="11"/>
                    <a:pt x="229" y="15"/>
                  </a:cubicBezTo>
                  <a:cubicBezTo>
                    <a:pt x="229" y="19"/>
                    <a:pt x="231" y="22"/>
                    <a:pt x="233" y="24"/>
                  </a:cubicBezTo>
                  <a:cubicBezTo>
                    <a:pt x="236" y="27"/>
                    <a:pt x="239" y="28"/>
                    <a:pt x="243" y="28"/>
                  </a:cubicBezTo>
                  <a:cubicBezTo>
                    <a:pt x="325" y="28"/>
                    <a:pt x="325" y="28"/>
                    <a:pt x="325" y="28"/>
                  </a:cubicBezTo>
                  <a:cubicBezTo>
                    <a:pt x="329" y="28"/>
                    <a:pt x="332" y="27"/>
                    <a:pt x="335" y="24"/>
                  </a:cubicBezTo>
                  <a:cubicBezTo>
                    <a:pt x="337" y="22"/>
                    <a:pt x="338" y="19"/>
                    <a:pt x="338" y="15"/>
                  </a:cubicBezTo>
                  <a:cubicBezTo>
                    <a:pt x="338" y="11"/>
                    <a:pt x="337" y="8"/>
                    <a:pt x="335" y="5"/>
                  </a:cubicBezTo>
                  <a:cubicBezTo>
                    <a:pt x="332" y="2"/>
                    <a:pt x="329" y="0"/>
                    <a:pt x="325" y="0"/>
                  </a:cubicBezTo>
                  <a:cubicBezTo>
                    <a:pt x="243" y="0"/>
                    <a:pt x="243" y="0"/>
                    <a:pt x="243" y="0"/>
                  </a:cubicBezTo>
                  <a:cubicBezTo>
                    <a:pt x="243" y="2"/>
                    <a:pt x="243" y="2"/>
                    <a:pt x="243" y="2"/>
                  </a:cubicBezTo>
                  <a:cubicBezTo>
                    <a:pt x="243" y="3"/>
                    <a:pt x="243" y="3"/>
                    <a:pt x="243" y="3"/>
                  </a:cubicBezTo>
                  <a:cubicBezTo>
                    <a:pt x="325" y="3"/>
                    <a:pt x="325" y="3"/>
                    <a:pt x="325" y="3"/>
                  </a:cubicBezTo>
                  <a:cubicBezTo>
                    <a:pt x="328" y="3"/>
                    <a:pt x="330" y="5"/>
                    <a:pt x="332" y="7"/>
                  </a:cubicBezTo>
                  <a:cubicBezTo>
                    <a:pt x="334" y="9"/>
                    <a:pt x="335" y="12"/>
                    <a:pt x="335" y="15"/>
                  </a:cubicBezTo>
                  <a:cubicBezTo>
                    <a:pt x="335" y="18"/>
                    <a:pt x="334" y="21"/>
                    <a:pt x="332" y="22"/>
                  </a:cubicBezTo>
                  <a:cubicBezTo>
                    <a:pt x="331" y="24"/>
                    <a:pt x="328" y="25"/>
                    <a:pt x="325" y="25"/>
                  </a:cubicBezTo>
                  <a:cubicBezTo>
                    <a:pt x="243" y="25"/>
                    <a:pt x="243" y="25"/>
                    <a:pt x="243" y="25"/>
                  </a:cubicBezTo>
                  <a:cubicBezTo>
                    <a:pt x="240" y="25"/>
                    <a:pt x="237" y="24"/>
                    <a:pt x="235" y="22"/>
                  </a:cubicBezTo>
                  <a:cubicBezTo>
                    <a:pt x="233" y="21"/>
                    <a:pt x="232" y="18"/>
                    <a:pt x="232" y="15"/>
                  </a:cubicBezTo>
                  <a:cubicBezTo>
                    <a:pt x="232" y="12"/>
                    <a:pt x="233" y="9"/>
                    <a:pt x="235" y="7"/>
                  </a:cubicBezTo>
                  <a:cubicBezTo>
                    <a:pt x="237" y="5"/>
                    <a:pt x="240" y="3"/>
                    <a:pt x="243" y="3"/>
                  </a:cubicBezTo>
                  <a:lnTo>
                    <a:pt x="243" y="2"/>
                  </a:lnTo>
                  <a:close/>
                </a:path>
              </a:pathLst>
            </a:custGeom>
            <a:solidFill>
              <a:srgbClr val="E400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9" name="Freeform 1481"/>
            <p:cNvSpPr>
              <a:spLocks/>
            </p:cNvSpPr>
            <p:nvPr/>
          </p:nvSpPr>
          <p:spPr bwMode="auto">
            <a:xfrm>
              <a:off x="760412" y="5354638"/>
              <a:ext cx="247650" cy="250825"/>
            </a:xfrm>
            <a:custGeom>
              <a:avLst/>
              <a:gdLst>
                <a:gd name="T0" fmla="*/ 103 w 103"/>
                <a:gd name="T1" fmla="*/ 53 h 104"/>
                <a:gd name="T2" fmla="*/ 91 w 103"/>
                <a:gd name="T3" fmla="*/ 36 h 104"/>
                <a:gd name="T4" fmla="*/ 88 w 103"/>
                <a:gd name="T5" fmla="*/ 16 h 104"/>
                <a:gd name="T6" fmla="*/ 68 w 103"/>
                <a:gd name="T7" fmla="*/ 13 h 104"/>
                <a:gd name="T8" fmla="*/ 52 w 103"/>
                <a:gd name="T9" fmla="*/ 0 h 104"/>
                <a:gd name="T10" fmla="*/ 36 w 103"/>
                <a:gd name="T11" fmla="*/ 13 h 104"/>
                <a:gd name="T12" fmla="*/ 15 w 103"/>
                <a:gd name="T13" fmla="*/ 15 h 104"/>
                <a:gd name="T14" fmla="*/ 13 w 103"/>
                <a:gd name="T15" fmla="*/ 35 h 104"/>
                <a:gd name="T16" fmla="*/ 0 w 103"/>
                <a:gd name="T17" fmla="*/ 51 h 104"/>
                <a:gd name="T18" fmla="*/ 12 w 103"/>
                <a:gd name="T19" fmla="*/ 67 h 104"/>
                <a:gd name="T20" fmla="*/ 14 w 103"/>
                <a:gd name="T21" fmla="*/ 88 h 104"/>
                <a:gd name="T22" fmla="*/ 35 w 103"/>
                <a:gd name="T23" fmla="*/ 91 h 104"/>
                <a:gd name="T24" fmla="*/ 51 w 103"/>
                <a:gd name="T25" fmla="*/ 104 h 104"/>
                <a:gd name="T26" fmla="*/ 67 w 103"/>
                <a:gd name="T27" fmla="*/ 91 h 104"/>
                <a:gd name="T28" fmla="*/ 88 w 103"/>
                <a:gd name="T29" fmla="*/ 89 h 104"/>
                <a:gd name="T30" fmla="*/ 90 w 103"/>
                <a:gd name="T31" fmla="*/ 69 h 104"/>
                <a:gd name="T32" fmla="*/ 103 w 103"/>
                <a:gd name="T33" fmla="*/ 53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3" h="104">
                  <a:moveTo>
                    <a:pt x="103" y="53"/>
                  </a:moveTo>
                  <a:cubicBezTo>
                    <a:pt x="103" y="45"/>
                    <a:pt x="98" y="38"/>
                    <a:pt x="91" y="36"/>
                  </a:cubicBezTo>
                  <a:cubicBezTo>
                    <a:pt x="95" y="30"/>
                    <a:pt x="94" y="21"/>
                    <a:pt x="88" y="16"/>
                  </a:cubicBezTo>
                  <a:cubicBezTo>
                    <a:pt x="83" y="10"/>
                    <a:pt x="75" y="9"/>
                    <a:pt x="68" y="13"/>
                  </a:cubicBezTo>
                  <a:cubicBezTo>
                    <a:pt x="67" y="6"/>
                    <a:pt x="60" y="0"/>
                    <a:pt x="52" y="0"/>
                  </a:cubicBezTo>
                  <a:cubicBezTo>
                    <a:pt x="44" y="0"/>
                    <a:pt x="38" y="5"/>
                    <a:pt x="36" y="13"/>
                  </a:cubicBezTo>
                  <a:cubicBezTo>
                    <a:pt x="29" y="9"/>
                    <a:pt x="21" y="9"/>
                    <a:pt x="15" y="15"/>
                  </a:cubicBezTo>
                  <a:cubicBezTo>
                    <a:pt x="10" y="20"/>
                    <a:pt x="9" y="29"/>
                    <a:pt x="13" y="35"/>
                  </a:cubicBezTo>
                  <a:cubicBezTo>
                    <a:pt x="5" y="37"/>
                    <a:pt x="0" y="43"/>
                    <a:pt x="0" y="51"/>
                  </a:cubicBezTo>
                  <a:cubicBezTo>
                    <a:pt x="0" y="59"/>
                    <a:pt x="5" y="66"/>
                    <a:pt x="12" y="67"/>
                  </a:cubicBezTo>
                  <a:cubicBezTo>
                    <a:pt x="8" y="74"/>
                    <a:pt x="9" y="82"/>
                    <a:pt x="14" y="88"/>
                  </a:cubicBezTo>
                  <a:cubicBezTo>
                    <a:pt x="20" y="94"/>
                    <a:pt x="28" y="94"/>
                    <a:pt x="35" y="91"/>
                  </a:cubicBezTo>
                  <a:cubicBezTo>
                    <a:pt x="36" y="98"/>
                    <a:pt x="43" y="104"/>
                    <a:pt x="51" y="104"/>
                  </a:cubicBezTo>
                  <a:cubicBezTo>
                    <a:pt x="58" y="104"/>
                    <a:pt x="65" y="98"/>
                    <a:pt x="67" y="91"/>
                  </a:cubicBezTo>
                  <a:cubicBezTo>
                    <a:pt x="73" y="95"/>
                    <a:pt x="82" y="95"/>
                    <a:pt x="88" y="89"/>
                  </a:cubicBezTo>
                  <a:cubicBezTo>
                    <a:pt x="93" y="83"/>
                    <a:pt x="94" y="75"/>
                    <a:pt x="90" y="69"/>
                  </a:cubicBezTo>
                  <a:cubicBezTo>
                    <a:pt x="97" y="67"/>
                    <a:pt x="103" y="60"/>
                    <a:pt x="103" y="53"/>
                  </a:cubicBezTo>
                  <a:close/>
                </a:path>
              </a:pathLst>
            </a:custGeom>
            <a:solidFill>
              <a:srgbClr val="F2DB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0" name="Freeform 1482"/>
            <p:cNvSpPr>
              <a:spLocks/>
            </p:cNvSpPr>
            <p:nvPr/>
          </p:nvSpPr>
          <p:spPr bwMode="auto">
            <a:xfrm>
              <a:off x="755650" y="5353050"/>
              <a:ext cx="257175" cy="254000"/>
            </a:xfrm>
            <a:custGeom>
              <a:avLst/>
              <a:gdLst>
                <a:gd name="T0" fmla="*/ 107 w 107"/>
                <a:gd name="T1" fmla="*/ 54 h 106"/>
                <a:gd name="T2" fmla="*/ 93 w 107"/>
                <a:gd name="T3" fmla="*/ 37 h 106"/>
                <a:gd name="T4" fmla="*/ 97 w 107"/>
                <a:gd name="T5" fmla="*/ 28 h 106"/>
                <a:gd name="T6" fmla="*/ 79 w 107"/>
                <a:gd name="T7" fmla="*/ 10 h 106"/>
                <a:gd name="T8" fmla="*/ 70 w 107"/>
                <a:gd name="T9" fmla="*/ 14 h 106"/>
                <a:gd name="T10" fmla="*/ 54 w 107"/>
                <a:gd name="T11" fmla="*/ 0 h 106"/>
                <a:gd name="T12" fmla="*/ 38 w 107"/>
                <a:gd name="T13" fmla="*/ 14 h 106"/>
                <a:gd name="T14" fmla="*/ 29 w 107"/>
                <a:gd name="T15" fmla="*/ 10 h 106"/>
                <a:gd name="T16" fmla="*/ 11 w 107"/>
                <a:gd name="T17" fmla="*/ 28 h 106"/>
                <a:gd name="T18" fmla="*/ 15 w 107"/>
                <a:gd name="T19" fmla="*/ 36 h 106"/>
                <a:gd name="T20" fmla="*/ 0 w 107"/>
                <a:gd name="T21" fmla="*/ 52 h 106"/>
                <a:gd name="T22" fmla="*/ 14 w 107"/>
                <a:gd name="T23" fmla="*/ 68 h 106"/>
                <a:gd name="T24" fmla="*/ 10 w 107"/>
                <a:gd name="T25" fmla="*/ 77 h 106"/>
                <a:gd name="T26" fmla="*/ 28 w 107"/>
                <a:gd name="T27" fmla="*/ 95 h 106"/>
                <a:gd name="T28" fmla="*/ 37 w 107"/>
                <a:gd name="T29" fmla="*/ 92 h 106"/>
                <a:gd name="T30" fmla="*/ 53 w 107"/>
                <a:gd name="T31" fmla="*/ 106 h 106"/>
                <a:gd name="T32" fmla="*/ 69 w 107"/>
                <a:gd name="T33" fmla="*/ 92 h 106"/>
                <a:gd name="T34" fmla="*/ 78 w 107"/>
                <a:gd name="T35" fmla="*/ 96 h 106"/>
                <a:gd name="T36" fmla="*/ 96 w 107"/>
                <a:gd name="T37" fmla="*/ 78 h 106"/>
                <a:gd name="T38" fmla="*/ 92 w 107"/>
                <a:gd name="T39" fmla="*/ 70 h 106"/>
                <a:gd name="T40" fmla="*/ 107 w 107"/>
                <a:gd name="T41" fmla="*/ 54 h 106"/>
                <a:gd name="T42" fmla="*/ 104 w 107"/>
                <a:gd name="T43" fmla="*/ 54 h 106"/>
                <a:gd name="T44" fmla="*/ 90 w 107"/>
                <a:gd name="T45" fmla="*/ 69 h 106"/>
                <a:gd name="T46" fmla="*/ 93 w 107"/>
                <a:gd name="T47" fmla="*/ 78 h 106"/>
                <a:gd name="T48" fmla="*/ 78 w 107"/>
                <a:gd name="T49" fmla="*/ 93 h 106"/>
                <a:gd name="T50" fmla="*/ 68 w 107"/>
                <a:gd name="T51" fmla="*/ 90 h 106"/>
                <a:gd name="T52" fmla="*/ 53 w 107"/>
                <a:gd name="T53" fmla="*/ 103 h 106"/>
                <a:gd name="T54" fmla="*/ 38 w 107"/>
                <a:gd name="T55" fmla="*/ 89 h 106"/>
                <a:gd name="T56" fmla="*/ 28 w 107"/>
                <a:gd name="T57" fmla="*/ 92 h 106"/>
                <a:gd name="T58" fmla="*/ 13 w 107"/>
                <a:gd name="T59" fmla="*/ 77 h 106"/>
                <a:gd name="T60" fmla="*/ 16 w 107"/>
                <a:gd name="T61" fmla="*/ 67 h 106"/>
                <a:gd name="T62" fmla="*/ 3 w 107"/>
                <a:gd name="T63" fmla="*/ 52 h 106"/>
                <a:gd name="T64" fmla="*/ 17 w 107"/>
                <a:gd name="T65" fmla="*/ 37 h 106"/>
                <a:gd name="T66" fmla="*/ 14 w 107"/>
                <a:gd name="T67" fmla="*/ 28 h 106"/>
                <a:gd name="T68" fmla="*/ 29 w 107"/>
                <a:gd name="T69" fmla="*/ 13 h 106"/>
                <a:gd name="T70" fmla="*/ 39 w 107"/>
                <a:gd name="T71" fmla="*/ 16 h 106"/>
                <a:gd name="T72" fmla="*/ 54 w 107"/>
                <a:gd name="T73" fmla="*/ 3 h 106"/>
                <a:gd name="T74" fmla="*/ 69 w 107"/>
                <a:gd name="T75" fmla="*/ 17 h 106"/>
                <a:gd name="T76" fmla="*/ 79 w 107"/>
                <a:gd name="T77" fmla="*/ 13 h 106"/>
                <a:gd name="T78" fmla="*/ 94 w 107"/>
                <a:gd name="T79" fmla="*/ 28 h 106"/>
                <a:gd name="T80" fmla="*/ 90 w 107"/>
                <a:gd name="T81" fmla="*/ 38 h 106"/>
                <a:gd name="T82" fmla="*/ 104 w 107"/>
                <a:gd name="T83" fmla="*/ 54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7" h="106">
                  <a:moveTo>
                    <a:pt x="105" y="54"/>
                  </a:moveTo>
                  <a:cubicBezTo>
                    <a:pt x="107" y="54"/>
                    <a:pt x="107" y="54"/>
                    <a:pt x="107" y="54"/>
                  </a:cubicBezTo>
                  <a:cubicBezTo>
                    <a:pt x="107" y="45"/>
                    <a:pt x="101" y="38"/>
                    <a:pt x="93" y="36"/>
                  </a:cubicBezTo>
                  <a:cubicBezTo>
                    <a:pt x="93" y="37"/>
                    <a:pt x="93" y="37"/>
                    <a:pt x="93" y="37"/>
                  </a:cubicBezTo>
                  <a:cubicBezTo>
                    <a:pt x="94" y="38"/>
                    <a:pt x="94" y="38"/>
                    <a:pt x="94" y="38"/>
                  </a:cubicBezTo>
                  <a:cubicBezTo>
                    <a:pt x="96" y="35"/>
                    <a:pt x="97" y="32"/>
                    <a:pt x="97" y="28"/>
                  </a:cubicBezTo>
                  <a:cubicBezTo>
                    <a:pt x="97" y="24"/>
                    <a:pt x="95" y="19"/>
                    <a:pt x="91" y="16"/>
                  </a:cubicBezTo>
                  <a:cubicBezTo>
                    <a:pt x="88" y="12"/>
                    <a:pt x="83" y="10"/>
                    <a:pt x="79" y="10"/>
                  </a:cubicBezTo>
                  <a:cubicBezTo>
                    <a:pt x="75" y="10"/>
                    <a:pt x="72" y="11"/>
                    <a:pt x="69" y="13"/>
                  </a:cubicBezTo>
                  <a:cubicBezTo>
                    <a:pt x="70" y="14"/>
                    <a:pt x="70" y="14"/>
                    <a:pt x="70" y="14"/>
                  </a:cubicBezTo>
                  <a:cubicBezTo>
                    <a:pt x="72" y="14"/>
                    <a:pt x="72" y="14"/>
                    <a:pt x="72" y="14"/>
                  </a:cubicBezTo>
                  <a:cubicBezTo>
                    <a:pt x="70" y="6"/>
                    <a:pt x="63" y="0"/>
                    <a:pt x="54" y="0"/>
                  </a:cubicBezTo>
                  <a:cubicBezTo>
                    <a:pt x="45" y="0"/>
                    <a:pt x="38" y="5"/>
                    <a:pt x="36" y="13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9" y="12"/>
                    <a:pt x="39" y="12"/>
                    <a:pt x="39" y="12"/>
                  </a:cubicBezTo>
                  <a:cubicBezTo>
                    <a:pt x="36" y="10"/>
                    <a:pt x="32" y="10"/>
                    <a:pt x="29" y="10"/>
                  </a:cubicBezTo>
                  <a:cubicBezTo>
                    <a:pt x="24" y="10"/>
                    <a:pt x="20" y="11"/>
                    <a:pt x="16" y="15"/>
                  </a:cubicBezTo>
                  <a:cubicBezTo>
                    <a:pt x="13" y="18"/>
                    <a:pt x="11" y="23"/>
                    <a:pt x="11" y="28"/>
                  </a:cubicBezTo>
                  <a:cubicBezTo>
                    <a:pt x="11" y="31"/>
                    <a:pt x="12" y="34"/>
                    <a:pt x="13" y="37"/>
                  </a:cubicBezTo>
                  <a:cubicBezTo>
                    <a:pt x="15" y="36"/>
                    <a:pt x="15" y="36"/>
                    <a:pt x="15" y="36"/>
                  </a:cubicBezTo>
                  <a:cubicBezTo>
                    <a:pt x="14" y="35"/>
                    <a:pt x="14" y="35"/>
                    <a:pt x="14" y="35"/>
                  </a:cubicBezTo>
                  <a:cubicBezTo>
                    <a:pt x="6" y="36"/>
                    <a:pt x="0" y="44"/>
                    <a:pt x="0" y="52"/>
                  </a:cubicBezTo>
                  <a:cubicBezTo>
                    <a:pt x="0" y="61"/>
                    <a:pt x="6" y="68"/>
                    <a:pt x="14" y="70"/>
                  </a:cubicBezTo>
                  <a:cubicBezTo>
                    <a:pt x="14" y="68"/>
                    <a:pt x="14" y="68"/>
                    <a:pt x="14" y="68"/>
                  </a:cubicBezTo>
                  <a:cubicBezTo>
                    <a:pt x="13" y="68"/>
                    <a:pt x="13" y="68"/>
                    <a:pt x="13" y="68"/>
                  </a:cubicBezTo>
                  <a:cubicBezTo>
                    <a:pt x="11" y="71"/>
                    <a:pt x="10" y="74"/>
                    <a:pt x="10" y="77"/>
                  </a:cubicBezTo>
                  <a:cubicBezTo>
                    <a:pt x="10" y="82"/>
                    <a:pt x="12" y="87"/>
                    <a:pt x="15" y="90"/>
                  </a:cubicBezTo>
                  <a:cubicBezTo>
                    <a:pt x="19" y="94"/>
                    <a:pt x="23" y="95"/>
                    <a:pt x="28" y="95"/>
                  </a:cubicBezTo>
                  <a:cubicBezTo>
                    <a:pt x="31" y="95"/>
                    <a:pt x="34" y="95"/>
                    <a:pt x="37" y="93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5" y="92"/>
                    <a:pt x="35" y="92"/>
                    <a:pt x="35" y="92"/>
                  </a:cubicBezTo>
                  <a:cubicBezTo>
                    <a:pt x="37" y="100"/>
                    <a:pt x="44" y="106"/>
                    <a:pt x="53" y="106"/>
                  </a:cubicBezTo>
                  <a:cubicBezTo>
                    <a:pt x="61" y="106"/>
                    <a:pt x="68" y="100"/>
                    <a:pt x="70" y="93"/>
                  </a:cubicBezTo>
                  <a:cubicBezTo>
                    <a:pt x="69" y="92"/>
                    <a:pt x="69" y="92"/>
                    <a:pt x="69" y="92"/>
                  </a:cubicBezTo>
                  <a:cubicBezTo>
                    <a:pt x="68" y="93"/>
                    <a:pt x="68" y="93"/>
                    <a:pt x="68" y="93"/>
                  </a:cubicBezTo>
                  <a:cubicBezTo>
                    <a:pt x="71" y="95"/>
                    <a:pt x="74" y="96"/>
                    <a:pt x="78" y="96"/>
                  </a:cubicBezTo>
                  <a:cubicBezTo>
                    <a:pt x="82" y="96"/>
                    <a:pt x="87" y="95"/>
                    <a:pt x="91" y="91"/>
                  </a:cubicBezTo>
                  <a:cubicBezTo>
                    <a:pt x="94" y="87"/>
                    <a:pt x="96" y="83"/>
                    <a:pt x="96" y="78"/>
                  </a:cubicBezTo>
                  <a:cubicBezTo>
                    <a:pt x="96" y="75"/>
                    <a:pt x="95" y="72"/>
                    <a:pt x="93" y="69"/>
                  </a:cubicBezTo>
                  <a:cubicBezTo>
                    <a:pt x="92" y="70"/>
                    <a:pt x="92" y="70"/>
                    <a:pt x="92" y="70"/>
                  </a:cubicBezTo>
                  <a:cubicBezTo>
                    <a:pt x="92" y="71"/>
                    <a:pt x="92" y="71"/>
                    <a:pt x="92" y="71"/>
                  </a:cubicBezTo>
                  <a:cubicBezTo>
                    <a:pt x="100" y="69"/>
                    <a:pt x="107" y="62"/>
                    <a:pt x="107" y="54"/>
                  </a:cubicBezTo>
                  <a:cubicBezTo>
                    <a:pt x="105" y="54"/>
                    <a:pt x="105" y="54"/>
                    <a:pt x="105" y="54"/>
                  </a:cubicBezTo>
                  <a:cubicBezTo>
                    <a:pt x="104" y="54"/>
                    <a:pt x="104" y="54"/>
                    <a:pt x="104" y="54"/>
                  </a:cubicBezTo>
                  <a:cubicBezTo>
                    <a:pt x="104" y="61"/>
                    <a:pt x="98" y="67"/>
                    <a:pt x="92" y="68"/>
                  </a:cubicBezTo>
                  <a:cubicBezTo>
                    <a:pt x="90" y="69"/>
                    <a:pt x="90" y="69"/>
                    <a:pt x="90" y="69"/>
                  </a:cubicBezTo>
                  <a:cubicBezTo>
                    <a:pt x="91" y="71"/>
                    <a:pt x="91" y="71"/>
                    <a:pt x="91" y="71"/>
                  </a:cubicBezTo>
                  <a:cubicBezTo>
                    <a:pt x="92" y="73"/>
                    <a:pt x="93" y="76"/>
                    <a:pt x="93" y="78"/>
                  </a:cubicBezTo>
                  <a:cubicBezTo>
                    <a:pt x="93" y="82"/>
                    <a:pt x="91" y="86"/>
                    <a:pt x="88" y="89"/>
                  </a:cubicBezTo>
                  <a:cubicBezTo>
                    <a:pt x="85" y="92"/>
                    <a:pt x="82" y="93"/>
                    <a:pt x="78" y="93"/>
                  </a:cubicBezTo>
                  <a:cubicBezTo>
                    <a:pt x="75" y="93"/>
                    <a:pt x="72" y="92"/>
                    <a:pt x="70" y="91"/>
                  </a:cubicBezTo>
                  <a:cubicBezTo>
                    <a:pt x="68" y="90"/>
                    <a:pt x="68" y="90"/>
                    <a:pt x="68" y="90"/>
                  </a:cubicBezTo>
                  <a:cubicBezTo>
                    <a:pt x="67" y="92"/>
                    <a:pt x="67" y="92"/>
                    <a:pt x="67" y="92"/>
                  </a:cubicBezTo>
                  <a:cubicBezTo>
                    <a:pt x="66" y="98"/>
                    <a:pt x="60" y="103"/>
                    <a:pt x="53" y="103"/>
                  </a:cubicBezTo>
                  <a:cubicBezTo>
                    <a:pt x="46" y="103"/>
                    <a:pt x="39" y="98"/>
                    <a:pt x="38" y="91"/>
                  </a:cubicBezTo>
                  <a:cubicBezTo>
                    <a:pt x="38" y="89"/>
                    <a:pt x="38" y="89"/>
                    <a:pt x="38" y="89"/>
                  </a:cubicBezTo>
                  <a:cubicBezTo>
                    <a:pt x="36" y="90"/>
                    <a:pt x="36" y="90"/>
                    <a:pt x="36" y="90"/>
                  </a:cubicBezTo>
                  <a:cubicBezTo>
                    <a:pt x="33" y="92"/>
                    <a:pt x="31" y="92"/>
                    <a:pt x="28" y="92"/>
                  </a:cubicBezTo>
                  <a:cubicBezTo>
                    <a:pt x="24" y="92"/>
                    <a:pt x="20" y="91"/>
                    <a:pt x="17" y="88"/>
                  </a:cubicBezTo>
                  <a:cubicBezTo>
                    <a:pt x="14" y="85"/>
                    <a:pt x="13" y="81"/>
                    <a:pt x="13" y="77"/>
                  </a:cubicBezTo>
                  <a:cubicBezTo>
                    <a:pt x="13" y="75"/>
                    <a:pt x="14" y="72"/>
                    <a:pt x="15" y="69"/>
                  </a:cubicBezTo>
                  <a:cubicBezTo>
                    <a:pt x="16" y="67"/>
                    <a:pt x="16" y="67"/>
                    <a:pt x="16" y="67"/>
                  </a:cubicBezTo>
                  <a:cubicBezTo>
                    <a:pt x="14" y="67"/>
                    <a:pt x="14" y="67"/>
                    <a:pt x="14" y="67"/>
                  </a:cubicBezTo>
                  <a:cubicBezTo>
                    <a:pt x="8" y="65"/>
                    <a:pt x="3" y="59"/>
                    <a:pt x="3" y="52"/>
                  </a:cubicBezTo>
                  <a:cubicBezTo>
                    <a:pt x="3" y="45"/>
                    <a:pt x="8" y="39"/>
                    <a:pt x="15" y="38"/>
                  </a:cubicBezTo>
                  <a:cubicBezTo>
                    <a:pt x="17" y="37"/>
                    <a:pt x="17" y="37"/>
                    <a:pt x="17" y="37"/>
                  </a:cubicBezTo>
                  <a:cubicBezTo>
                    <a:pt x="16" y="35"/>
                    <a:pt x="16" y="35"/>
                    <a:pt x="16" y="35"/>
                  </a:cubicBezTo>
                  <a:cubicBezTo>
                    <a:pt x="15" y="33"/>
                    <a:pt x="14" y="30"/>
                    <a:pt x="14" y="28"/>
                  </a:cubicBezTo>
                  <a:cubicBezTo>
                    <a:pt x="14" y="24"/>
                    <a:pt x="15" y="20"/>
                    <a:pt x="18" y="17"/>
                  </a:cubicBezTo>
                  <a:cubicBezTo>
                    <a:pt x="21" y="14"/>
                    <a:pt x="25" y="13"/>
                    <a:pt x="29" y="13"/>
                  </a:cubicBezTo>
                  <a:cubicBezTo>
                    <a:pt x="32" y="13"/>
                    <a:pt x="35" y="13"/>
                    <a:pt x="37" y="15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4"/>
                    <a:pt x="39" y="14"/>
                    <a:pt x="39" y="14"/>
                  </a:cubicBezTo>
                  <a:cubicBezTo>
                    <a:pt x="41" y="8"/>
                    <a:pt x="47" y="3"/>
                    <a:pt x="54" y="3"/>
                  </a:cubicBezTo>
                  <a:cubicBezTo>
                    <a:pt x="61" y="3"/>
                    <a:pt x="67" y="8"/>
                    <a:pt x="69" y="15"/>
                  </a:cubicBezTo>
                  <a:cubicBezTo>
                    <a:pt x="69" y="17"/>
                    <a:pt x="69" y="17"/>
                    <a:pt x="69" y="17"/>
                  </a:cubicBezTo>
                  <a:cubicBezTo>
                    <a:pt x="71" y="16"/>
                    <a:pt x="71" y="16"/>
                    <a:pt x="71" y="16"/>
                  </a:cubicBezTo>
                  <a:cubicBezTo>
                    <a:pt x="73" y="14"/>
                    <a:pt x="76" y="13"/>
                    <a:pt x="79" y="13"/>
                  </a:cubicBezTo>
                  <a:cubicBezTo>
                    <a:pt x="83" y="13"/>
                    <a:pt x="86" y="15"/>
                    <a:pt x="89" y="18"/>
                  </a:cubicBezTo>
                  <a:cubicBezTo>
                    <a:pt x="92" y="21"/>
                    <a:pt x="94" y="25"/>
                    <a:pt x="94" y="28"/>
                  </a:cubicBezTo>
                  <a:cubicBezTo>
                    <a:pt x="94" y="31"/>
                    <a:pt x="93" y="34"/>
                    <a:pt x="91" y="37"/>
                  </a:cubicBezTo>
                  <a:cubicBezTo>
                    <a:pt x="90" y="38"/>
                    <a:pt x="90" y="38"/>
                    <a:pt x="90" y="38"/>
                  </a:cubicBezTo>
                  <a:cubicBezTo>
                    <a:pt x="92" y="39"/>
                    <a:pt x="92" y="39"/>
                    <a:pt x="92" y="39"/>
                  </a:cubicBezTo>
                  <a:cubicBezTo>
                    <a:pt x="99" y="41"/>
                    <a:pt x="104" y="46"/>
                    <a:pt x="104" y="54"/>
                  </a:cubicBezTo>
                  <a:lnTo>
                    <a:pt x="105" y="54"/>
                  </a:lnTo>
                  <a:close/>
                </a:path>
              </a:pathLst>
            </a:custGeom>
            <a:solidFill>
              <a:srgbClr val="E400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1" name="Rectangle 1483"/>
            <p:cNvSpPr>
              <a:spLocks noChangeArrowheads="1"/>
            </p:cNvSpPr>
            <p:nvPr/>
          </p:nvSpPr>
          <p:spPr bwMode="auto">
            <a:xfrm>
              <a:off x="881062" y="5414963"/>
              <a:ext cx="7938" cy="33338"/>
            </a:xfrm>
            <a:prstGeom prst="rect">
              <a:avLst/>
            </a:prstGeom>
            <a:solidFill>
              <a:srgbClr val="E400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2" name="Freeform 1484"/>
            <p:cNvSpPr>
              <a:spLocks/>
            </p:cNvSpPr>
            <p:nvPr/>
          </p:nvSpPr>
          <p:spPr bwMode="auto">
            <a:xfrm>
              <a:off x="833437" y="5432425"/>
              <a:ext cx="31750" cy="28575"/>
            </a:xfrm>
            <a:custGeom>
              <a:avLst/>
              <a:gdLst>
                <a:gd name="T0" fmla="*/ 20 w 20"/>
                <a:gd name="T1" fmla="*/ 15 h 18"/>
                <a:gd name="T2" fmla="*/ 16 w 20"/>
                <a:gd name="T3" fmla="*/ 18 h 18"/>
                <a:gd name="T4" fmla="*/ 0 w 20"/>
                <a:gd name="T5" fmla="*/ 3 h 18"/>
                <a:gd name="T6" fmla="*/ 4 w 20"/>
                <a:gd name="T7" fmla="*/ 0 h 18"/>
                <a:gd name="T8" fmla="*/ 20 w 20"/>
                <a:gd name="T9" fmla="*/ 15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18">
                  <a:moveTo>
                    <a:pt x="20" y="15"/>
                  </a:moveTo>
                  <a:lnTo>
                    <a:pt x="16" y="18"/>
                  </a:lnTo>
                  <a:lnTo>
                    <a:pt x="0" y="3"/>
                  </a:lnTo>
                  <a:lnTo>
                    <a:pt x="4" y="0"/>
                  </a:lnTo>
                  <a:lnTo>
                    <a:pt x="20" y="15"/>
                  </a:lnTo>
                  <a:close/>
                </a:path>
              </a:pathLst>
            </a:custGeom>
            <a:solidFill>
              <a:srgbClr val="E400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3" name="Rectangle 1485"/>
            <p:cNvSpPr>
              <a:spLocks noChangeArrowheads="1"/>
            </p:cNvSpPr>
            <p:nvPr/>
          </p:nvSpPr>
          <p:spPr bwMode="auto">
            <a:xfrm>
              <a:off x="815975" y="5476875"/>
              <a:ext cx="36513" cy="9525"/>
            </a:xfrm>
            <a:prstGeom prst="rect">
              <a:avLst/>
            </a:prstGeom>
            <a:solidFill>
              <a:srgbClr val="E400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4" name="Freeform 1486"/>
            <p:cNvSpPr>
              <a:spLocks/>
            </p:cNvSpPr>
            <p:nvPr/>
          </p:nvSpPr>
          <p:spPr bwMode="auto">
            <a:xfrm>
              <a:off x="833437" y="5500688"/>
              <a:ext cx="31750" cy="31750"/>
            </a:xfrm>
            <a:custGeom>
              <a:avLst/>
              <a:gdLst>
                <a:gd name="T0" fmla="*/ 16 w 20"/>
                <a:gd name="T1" fmla="*/ 0 h 20"/>
                <a:gd name="T2" fmla="*/ 20 w 20"/>
                <a:gd name="T3" fmla="*/ 5 h 20"/>
                <a:gd name="T4" fmla="*/ 4 w 20"/>
                <a:gd name="T5" fmla="*/ 20 h 20"/>
                <a:gd name="T6" fmla="*/ 0 w 20"/>
                <a:gd name="T7" fmla="*/ 17 h 20"/>
                <a:gd name="T8" fmla="*/ 16 w 20"/>
                <a:gd name="T9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20">
                  <a:moveTo>
                    <a:pt x="16" y="0"/>
                  </a:moveTo>
                  <a:lnTo>
                    <a:pt x="20" y="5"/>
                  </a:lnTo>
                  <a:lnTo>
                    <a:pt x="4" y="20"/>
                  </a:lnTo>
                  <a:lnTo>
                    <a:pt x="0" y="17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E400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5" name="Rectangle 1487"/>
            <p:cNvSpPr>
              <a:spLocks noChangeArrowheads="1"/>
            </p:cNvSpPr>
            <p:nvPr/>
          </p:nvSpPr>
          <p:spPr bwMode="auto">
            <a:xfrm>
              <a:off x="881062" y="5513388"/>
              <a:ext cx="7938" cy="36513"/>
            </a:xfrm>
            <a:prstGeom prst="rect">
              <a:avLst/>
            </a:prstGeom>
            <a:solidFill>
              <a:srgbClr val="E400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6" name="Freeform 1488"/>
            <p:cNvSpPr>
              <a:spLocks/>
            </p:cNvSpPr>
            <p:nvPr/>
          </p:nvSpPr>
          <p:spPr bwMode="auto">
            <a:xfrm>
              <a:off x="904875" y="5500688"/>
              <a:ext cx="31750" cy="31750"/>
            </a:xfrm>
            <a:custGeom>
              <a:avLst/>
              <a:gdLst>
                <a:gd name="T0" fmla="*/ 0 w 20"/>
                <a:gd name="T1" fmla="*/ 5 h 20"/>
                <a:gd name="T2" fmla="*/ 3 w 20"/>
                <a:gd name="T3" fmla="*/ 0 h 20"/>
                <a:gd name="T4" fmla="*/ 20 w 20"/>
                <a:gd name="T5" fmla="*/ 17 h 20"/>
                <a:gd name="T6" fmla="*/ 15 w 20"/>
                <a:gd name="T7" fmla="*/ 20 h 20"/>
                <a:gd name="T8" fmla="*/ 0 w 20"/>
                <a:gd name="T9" fmla="*/ 5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20">
                  <a:moveTo>
                    <a:pt x="0" y="5"/>
                  </a:moveTo>
                  <a:lnTo>
                    <a:pt x="3" y="0"/>
                  </a:lnTo>
                  <a:lnTo>
                    <a:pt x="20" y="17"/>
                  </a:lnTo>
                  <a:lnTo>
                    <a:pt x="15" y="20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E400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7" name="Rectangle 1489"/>
            <p:cNvSpPr>
              <a:spLocks noChangeArrowheads="1"/>
            </p:cNvSpPr>
            <p:nvPr/>
          </p:nvSpPr>
          <p:spPr bwMode="auto">
            <a:xfrm>
              <a:off x="917575" y="5476875"/>
              <a:ext cx="36513" cy="7938"/>
            </a:xfrm>
            <a:prstGeom prst="rect">
              <a:avLst/>
            </a:prstGeom>
            <a:solidFill>
              <a:srgbClr val="E400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8" name="Freeform 1490"/>
            <p:cNvSpPr>
              <a:spLocks/>
            </p:cNvSpPr>
            <p:nvPr/>
          </p:nvSpPr>
          <p:spPr bwMode="auto">
            <a:xfrm>
              <a:off x="904875" y="5432425"/>
              <a:ext cx="28575" cy="28575"/>
            </a:xfrm>
            <a:custGeom>
              <a:avLst/>
              <a:gdLst>
                <a:gd name="T0" fmla="*/ 3 w 18"/>
                <a:gd name="T1" fmla="*/ 18 h 18"/>
                <a:gd name="T2" fmla="*/ 0 w 18"/>
                <a:gd name="T3" fmla="*/ 15 h 18"/>
                <a:gd name="T4" fmla="*/ 15 w 18"/>
                <a:gd name="T5" fmla="*/ 0 h 18"/>
                <a:gd name="T6" fmla="*/ 18 w 18"/>
                <a:gd name="T7" fmla="*/ 3 h 18"/>
                <a:gd name="T8" fmla="*/ 3 w 18"/>
                <a:gd name="T9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18">
                  <a:moveTo>
                    <a:pt x="3" y="18"/>
                  </a:moveTo>
                  <a:lnTo>
                    <a:pt x="0" y="15"/>
                  </a:lnTo>
                  <a:lnTo>
                    <a:pt x="15" y="0"/>
                  </a:lnTo>
                  <a:lnTo>
                    <a:pt x="18" y="3"/>
                  </a:lnTo>
                  <a:lnTo>
                    <a:pt x="3" y="18"/>
                  </a:lnTo>
                  <a:close/>
                </a:path>
              </a:pathLst>
            </a:custGeom>
            <a:solidFill>
              <a:srgbClr val="E400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9" name="Freeform 1491"/>
            <p:cNvSpPr>
              <a:spLocks/>
            </p:cNvSpPr>
            <p:nvPr/>
          </p:nvSpPr>
          <p:spPr bwMode="auto">
            <a:xfrm>
              <a:off x="1147762" y="5743575"/>
              <a:ext cx="185738" cy="188913"/>
            </a:xfrm>
            <a:custGeom>
              <a:avLst/>
              <a:gdLst>
                <a:gd name="T0" fmla="*/ 77 w 77"/>
                <a:gd name="T1" fmla="*/ 39 h 78"/>
                <a:gd name="T2" fmla="*/ 68 w 77"/>
                <a:gd name="T3" fmla="*/ 28 h 78"/>
                <a:gd name="T4" fmla="*/ 66 w 77"/>
                <a:gd name="T5" fmla="*/ 12 h 78"/>
                <a:gd name="T6" fmla="*/ 51 w 77"/>
                <a:gd name="T7" fmla="*/ 10 h 78"/>
                <a:gd name="T8" fmla="*/ 39 w 77"/>
                <a:gd name="T9" fmla="*/ 0 h 78"/>
                <a:gd name="T10" fmla="*/ 27 w 77"/>
                <a:gd name="T11" fmla="*/ 10 h 78"/>
                <a:gd name="T12" fmla="*/ 12 w 77"/>
                <a:gd name="T13" fmla="*/ 11 h 78"/>
                <a:gd name="T14" fmla="*/ 10 w 77"/>
                <a:gd name="T15" fmla="*/ 26 h 78"/>
                <a:gd name="T16" fmla="*/ 0 w 77"/>
                <a:gd name="T17" fmla="*/ 39 h 78"/>
                <a:gd name="T18" fmla="*/ 9 w 77"/>
                <a:gd name="T19" fmla="*/ 51 h 78"/>
                <a:gd name="T20" fmla="*/ 11 w 77"/>
                <a:gd name="T21" fmla="*/ 66 h 78"/>
                <a:gd name="T22" fmla="*/ 26 w 77"/>
                <a:gd name="T23" fmla="*/ 68 h 78"/>
                <a:gd name="T24" fmla="*/ 38 w 77"/>
                <a:gd name="T25" fmla="*/ 78 h 78"/>
                <a:gd name="T26" fmla="*/ 50 w 77"/>
                <a:gd name="T27" fmla="*/ 68 h 78"/>
                <a:gd name="T28" fmla="*/ 66 w 77"/>
                <a:gd name="T29" fmla="*/ 67 h 78"/>
                <a:gd name="T30" fmla="*/ 67 w 77"/>
                <a:gd name="T31" fmla="*/ 52 h 78"/>
                <a:gd name="T32" fmla="*/ 77 w 77"/>
                <a:gd name="T33" fmla="*/ 39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7" h="78">
                  <a:moveTo>
                    <a:pt x="77" y="39"/>
                  </a:moveTo>
                  <a:cubicBezTo>
                    <a:pt x="77" y="34"/>
                    <a:pt x="73" y="29"/>
                    <a:pt x="68" y="28"/>
                  </a:cubicBezTo>
                  <a:cubicBezTo>
                    <a:pt x="71" y="23"/>
                    <a:pt x="70" y="16"/>
                    <a:pt x="66" y="12"/>
                  </a:cubicBezTo>
                  <a:cubicBezTo>
                    <a:pt x="62" y="8"/>
                    <a:pt x="56" y="7"/>
                    <a:pt x="51" y="10"/>
                  </a:cubicBezTo>
                  <a:cubicBezTo>
                    <a:pt x="50" y="5"/>
                    <a:pt x="45" y="0"/>
                    <a:pt x="39" y="0"/>
                  </a:cubicBezTo>
                  <a:cubicBezTo>
                    <a:pt x="33" y="0"/>
                    <a:pt x="28" y="4"/>
                    <a:pt x="27" y="10"/>
                  </a:cubicBezTo>
                  <a:cubicBezTo>
                    <a:pt x="22" y="7"/>
                    <a:pt x="16" y="7"/>
                    <a:pt x="12" y="11"/>
                  </a:cubicBezTo>
                  <a:cubicBezTo>
                    <a:pt x="8" y="16"/>
                    <a:pt x="7" y="22"/>
                    <a:pt x="10" y="26"/>
                  </a:cubicBezTo>
                  <a:cubicBezTo>
                    <a:pt x="4" y="28"/>
                    <a:pt x="0" y="33"/>
                    <a:pt x="0" y="39"/>
                  </a:cubicBezTo>
                  <a:cubicBezTo>
                    <a:pt x="0" y="44"/>
                    <a:pt x="4" y="49"/>
                    <a:pt x="9" y="51"/>
                  </a:cubicBezTo>
                  <a:cubicBezTo>
                    <a:pt x="6" y="55"/>
                    <a:pt x="7" y="62"/>
                    <a:pt x="11" y="66"/>
                  </a:cubicBezTo>
                  <a:cubicBezTo>
                    <a:pt x="15" y="70"/>
                    <a:pt x="21" y="71"/>
                    <a:pt x="26" y="68"/>
                  </a:cubicBezTo>
                  <a:cubicBezTo>
                    <a:pt x="27" y="73"/>
                    <a:pt x="32" y="78"/>
                    <a:pt x="38" y="78"/>
                  </a:cubicBezTo>
                  <a:cubicBezTo>
                    <a:pt x="44" y="78"/>
                    <a:pt x="49" y="74"/>
                    <a:pt x="50" y="68"/>
                  </a:cubicBezTo>
                  <a:cubicBezTo>
                    <a:pt x="55" y="71"/>
                    <a:pt x="61" y="71"/>
                    <a:pt x="66" y="67"/>
                  </a:cubicBezTo>
                  <a:cubicBezTo>
                    <a:pt x="70" y="63"/>
                    <a:pt x="70" y="56"/>
                    <a:pt x="67" y="52"/>
                  </a:cubicBezTo>
                  <a:cubicBezTo>
                    <a:pt x="73" y="50"/>
                    <a:pt x="77" y="45"/>
                    <a:pt x="77" y="39"/>
                  </a:cubicBezTo>
                  <a:close/>
                </a:path>
              </a:pathLst>
            </a:custGeom>
            <a:solidFill>
              <a:srgbClr val="F2DB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0" name="Freeform 1492"/>
            <p:cNvSpPr>
              <a:spLocks/>
            </p:cNvSpPr>
            <p:nvPr/>
          </p:nvSpPr>
          <p:spPr bwMode="auto">
            <a:xfrm>
              <a:off x="1143000" y="5741988"/>
              <a:ext cx="195263" cy="192088"/>
            </a:xfrm>
            <a:custGeom>
              <a:avLst/>
              <a:gdLst>
                <a:gd name="T0" fmla="*/ 81 w 81"/>
                <a:gd name="T1" fmla="*/ 40 h 80"/>
                <a:gd name="T2" fmla="*/ 70 w 81"/>
                <a:gd name="T3" fmla="*/ 29 h 80"/>
                <a:gd name="T4" fmla="*/ 73 w 81"/>
                <a:gd name="T5" fmla="*/ 22 h 80"/>
                <a:gd name="T6" fmla="*/ 59 w 81"/>
                <a:gd name="T7" fmla="*/ 8 h 80"/>
                <a:gd name="T8" fmla="*/ 53 w 81"/>
                <a:gd name="T9" fmla="*/ 11 h 80"/>
                <a:gd name="T10" fmla="*/ 41 w 81"/>
                <a:gd name="T11" fmla="*/ 0 h 80"/>
                <a:gd name="T12" fmla="*/ 29 w 81"/>
                <a:gd name="T13" fmla="*/ 11 h 80"/>
                <a:gd name="T14" fmla="*/ 22 w 81"/>
                <a:gd name="T15" fmla="*/ 7 h 80"/>
                <a:gd name="T16" fmla="*/ 8 w 81"/>
                <a:gd name="T17" fmla="*/ 21 h 80"/>
                <a:gd name="T18" fmla="*/ 12 w 81"/>
                <a:gd name="T19" fmla="*/ 27 h 80"/>
                <a:gd name="T20" fmla="*/ 0 w 81"/>
                <a:gd name="T21" fmla="*/ 40 h 80"/>
                <a:gd name="T22" fmla="*/ 11 w 81"/>
                <a:gd name="T23" fmla="*/ 52 h 80"/>
                <a:gd name="T24" fmla="*/ 8 w 81"/>
                <a:gd name="T25" fmla="*/ 58 h 80"/>
                <a:gd name="T26" fmla="*/ 22 w 81"/>
                <a:gd name="T27" fmla="*/ 72 h 80"/>
                <a:gd name="T28" fmla="*/ 28 w 81"/>
                <a:gd name="T29" fmla="*/ 69 h 80"/>
                <a:gd name="T30" fmla="*/ 40 w 81"/>
                <a:gd name="T31" fmla="*/ 80 h 80"/>
                <a:gd name="T32" fmla="*/ 52 w 81"/>
                <a:gd name="T33" fmla="*/ 69 h 80"/>
                <a:gd name="T34" fmla="*/ 59 w 81"/>
                <a:gd name="T35" fmla="*/ 73 h 80"/>
                <a:gd name="T36" fmla="*/ 73 w 81"/>
                <a:gd name="T37" fmla="*/ 59 h 80"/>
                <a:gd name="T38" fmla="*/ 69 w 81"/>
                <a:gd name="T39" fmla="*/ 53 h 80"/>
                <a:gd name="T40" fmla="*/ 81 w 81"/>
                <a:gd name="T41" fmla="*/ 40 h 80"/>
                <a:gd name="T42" fmla="*/ 78 w 81"/>
                <a:gd name="T43" fmla="*/ 40 h 80"/>
                <a:gd name="T44" fmla="*/ 67 w 81"/>
                <a:gd name="T45" fmla="*/ 52 h 80"/>
                <a:gd name="T46" fmla="*/ 70 w 81"/>
                <a:gd name="T47" fmla="*/ 59 h 80"/>
                <a:gd name="T48" fmla="*/ 59 w 81"/>
                <a:gd name="T49" fmla="*/ 70 h 80"/>
                <a:gd name="T50" fmla="*/ 51 w 81"/>
                <a:gd name="T51" fmla="*/ 67 h 80"/>
                <a:gd name="T52" fmla="*/ 40 w 81"/>
                <a:gd name="T53" fmla="*/ 77 h 80"/>
                <a:gd name="T54" fmla="*/ 29 w 81"/>
                <a:gd name="T55" fmla="*/ 67 h 80"/>
                <a:gd name="T56" fmla="*/ 22 w 81"/>
                <a:gd name="T57" fmla="*/ 69 h 80"/>
                <a:gd name="T58" fmla="*/ 11 w 81"/>
                <a:gd name="T59" fmla="*/ 58 h 80"/>
                <a:gd name="T60" fmla="*/ 14 w 81"/>
                <a:gd name="T61" fmla="*/ 51 h 80"/>
                <a:gd name="T62" fmla="*/ 3 w 81"/>
                <a:gd name="T63" fmla="*/ 40 h 80"/>
                <a:gd name="T64" fmla="*/ 14 w 81"/>
                <a:gd name="T65" fmla="*/ 29 h 80"/>
                <a:gd name="T66" fmla="*/ 11 w 81"/>
                <a:gd name="T67" fmla="*/ 21 h 80"/>
                <a:gd name="T68" fmla="*/ 22 w 81"/>
                <a:gd name="T69" fmla="*/ 10 h 80"/>
                <a:gd name="T70" fmla="*/ 30 w 81"/>
                <a:gd name="T71" fmla="*/ 13 h 80"/>
                <a:gd name="T72" fmla="*/ 41 w 81"/>
                <a:gd name="T73" fmla="*/ 3 h 80"/>
                <a:gd name="T74" fmla="*/ 52 w 81"/>
                <a:gd name="T75" fmla="*/ 14 h 80"/>
                <a:gd name="T76" fmla="*/ 59 w 81"/>
                <a:gd name="T77" fmla="*/ 11 h 80"/>
                <a:gd name="T78" fmla="*/ 70 w 81"/>
                <a:gd name="T79" fmla="*/ 22 h 80"/>
                <a:gd name="T80" fmla="*/ 67 w 81"/>
                <a:gd name="T81" fmla="*/ 29 h 80"/>
                <a:gd name="T82" fmla="*/ 78 w 81"/>
                <a:gd name="T83" fmla="*/ 4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81" h="80">
                  <a:moveTo>
                    <a:pt x="79" y="40"/>
                  </a:moveTo>
                  <a:cubicBezTo>
                    <a:pt x="81" y="40"/>
                    <a:pt x="81" y="40"/>
                    <a:pt x="81" y="40"/>
                  </a:cubicBezTo>
                  <a:cubicBezTo>
                    <a:pt x="81" y="34"/>
                    <a:pt x="76" y="29"/>
                    <a:pt x="70" y="27"/>
                  </a:cubicBezTo>
                  <a:cubicBezTo>
                    <a:pt x="70" y="29"/>
                    <a:pt x="70" y="29"/>
                    <a:pt x="70" y="29"/>
                  </a:cubicBezTo>
                  <a:cubicBezTo>
                    <a:pt x="71" y="29"/>
                    <a:pt x="71" y="29"/>
                    <a:pt x="71" y="29"/>
                  </a:cubicBezTo>
                  <a:cubicBezTo>
                    <a:pt x="73" y="27"/>
                    <a:pt x="73" y="24"/>
                    <a:pt x="73" y="22"/>
                  </a:cubicBezTo>
                  <a:cubicBezTo>
                    <a:pt x="73" y="18"/>
                    <a:pt x="72" y="15"/>
                    <a:pt x="69" y="12"/>
                  </a:cubicBezTo>
                  <a:cubicBezTo>
                    <a:pt x="67" y="9"/>
                    <a:pt x="63" y="8"/>
                    <a:pt x="59" y="8"/>
                  </a:cubicBezTo>
                  <a:cubicBezTo>
                    <a:pt x="57" y="8"/>
                    <a:pt x="55" y="9"/>
                    <a:pt x="52" y="10"/>
                  </a:cubicBezTo>
                  <a:cubicBezTo>
                    <a:pt x="53" y="11"/>
                    <a:pt x="53" y="11"/>
                    <a:pt x="53" y="11"/>
                  </a:cubicBezTo>
                  <a:cubicBezTo>
                    <a:pt x="55" y="11"/>
                    <a:pt x="55" y="11"/>
                    <a:pt x="55" y="11"/>
                  </a:cubicBezTo>
                  <a:cubicBezTo>
                    <a:pt x="53" y="5"/>
                    <a:pt x="48" y="0"/>
                    <a:pt x="41" y="0"/>
                  </a:cubicBezTo>
                  <a:cubicBezTo>
                    <a:pt x="35" y="0"/>
                    <a:pt x="29" y="4"/>
                    <a:pt x="28" y="10"/>
                  </a:cubicBezTo>
                  <a:cubicBezTo>
                    <a:pt x="29" y="11"/>
                    <a:pt x="29" y="11"/>
                    <a:pt x="29" y="11"/>
                  </a:cubicBezTo>
                  <a:cubicBezTo>
                    <a:pt x="30" y="10"/>
                    <a:pt x="30" y="10"/>
                    <a:pt x="30" y="10"/>
                  </a:cubicBezTo>
                  <a:cubicBezTo>
                    <a:pt x="28" y="8"/>
                    <a:pt x="25" y="7"/>
                    <a:pt x="22" y="7"/>
                  </a:cubicBezTo>
                  <a:cubicBezTo>
                    <a:pt x="19" y="7"/>
                    <a:pt x="15" y="9"/>
                    <a:pt x="13" y="11"/>
                  </a:cubicBezTo>
                  <a:cubicBezTo>
                    <a:pt x="10" y="14"/>
                    <a:pt x="8" y="18"/>
                    <a:pt x="8" y="21"/>
                  </a:cubicBezTo>
                  <a:cubicBezTo>
                    <a:pt x="8" y="24"/>
                    <a:pt x="9" y="26"/>
                    <a:pt x="10" y="28"/>
                  </a:cubicBezTo>
                  <a:cubicBezTo>
                    <a:pt x="12" y="27"/>
                    <a:pt x="12" y="27"/>
                    <a:pt x="12" y="27"/>
                  </a:cubicBezTo>
                  <a:cubicBezTo>
                    <a:pt x="11" y="26"/>
                    <a:pt x="11" y="26"/>
                    <a:pt x="11" y="26"/>
                  </a:cubicBezTo>
                  <a:cubicBezTo>
                    <a:pt x="5" y="27"/>
                    <a:pt x="0" y="33"/>
                    <a:pt x="0" y="40"/>
                  </a:cubicBezTo>
                  <a:cubicBezTo>
                    <a:pt x="0" y="46"/>
                    <a:pt x="5" y="51"/>
                    <a:pt x="11" y="53"/>
                  </a:cubicBezTo>
                  <a:cubicBezTo>
                    <a:pt x="11" y="52"/>
                    <a:pt x="11" y="52"/>
                    <a:pt x="11" y="52"/>
                  </a:cubicBezTo>
                  <a:cubicBezTo>
                    <a:pt x="10" y="51"/>
                    <a:pt x="10" y="51"/>
                    <a:pt x="10" y="51"/>
                  </a:cubicBezTo>
                  <a:cubicBezTo>
                    <a:pt x="9" y="53"/>
                    <a:pt x="8" y="56"/>
                    <a:pt x="8" y="58"/>
                  </a:cubicBezTo>
                  <a:cubicBezTo>
                    <a:pt x="8" y="62"/>
                    <a:pt x="9" y="65"/>
                    <a:pt x="12" y="68"/>
                  </a:cubicBezTo>
                  <a:cubicBezTo>
                    <a:pt x="15" y="71"/>
                    <a:pt x="18" y="72"/>
                    <a:pt x="22" y="72"/>
                  </a:cubicBezTo>
                  <a:cubicBezTo>
                    <a:pt x="24" y="72"/>
                    <a:pt x="27" y="71"/>
                    <a:pt x="29" y="70"/>
                  </a:cubicBezTo>
                  <a:cubicBezTo>
                    <a:pt x="28" y="69"/>
                    <a:pt x="28" y="69"/>
                    <a:pt x="28" y="69"/>
                  </a:cubicBezTo>
                  <a:cubicBezTo>
                    <a:pt x="27" y="69"/>
                    <a:pt x="27" y="69"/>
                    <a:pt x="27" y="69"/>
                  </a:cubicBezTo>
                  <a:cubicBezTo>
                    <a:pt x="28" y="75"/>
                    <a:pt x="33" y="80"/>
                    <a:pt x="40" y="80"/>
                  </a:cubicBezTo>
                  <a:cubicBezTo>
                    <a:pt x="47" y="80"/>
                    <a:pt x="52" y="76"/>
                    <a:pt x="54" y="70"/>
                  </a:cubicBezTo>
                  <a:cubicBezTo>
                    <a:pt x="52" y="69"/>
                    <a:pt x="52" y="69"/>
                    <a:pt x="52" y="69"/>
                  </a:cubicBezTo>
                  <a:cubicBezTo>
                    <a:pt x="51" y="71"/>
                    <a:pt x="51" y="71"/>
                    <a:pt x="51" y="71"/>
                  </a:cubicBezTo>
                  <a:cubicBezTo>
                    <a:pt x="54" y="72"/>
                    <a:pt x="56" y="73"/>
                    <a:pt x="59" y="73"/>
                  </a:cubicBezTo>
                  <a:cubicBezTo>
                    <a:pt x="62" y="73"/>
                    <a:pt x="66" y="71"/>
                    <a:pt x="69" y="69"/>
                  </a:cubicBezTo>
                  <a:cubicBezTo>
                    <a:pt x="71" y="66"/>
                    <a:pt x="73" y="62"/>
                    <a:pt x="73" y="59"/>
                  </a:cubicBezTo>
                  <a:cubicBezTo>
                    <a:pt x="73" y="56"/>
                    <a:pt x="72" y="54"/>
                    <a:pt x="71" y="52"/>
                  </a:cubicBezTo>
                  <a:cubicBezTo>
                    <a:pt x="69" y="53"/>
                    <a:pt x="69" y="53"/>
                    <a:pt x="69" y="53"/>
                  </a:cubicBezTo>
                  <a:cubicBezTo>
                    <a:pt x="70" y="54"/>
                    <a:pt x="70" y="54"/>
                    <a:pt x="70" y="54"/>
                  </a:cubicBezTo>
                  <a:cubicBezTo>
                    <a:pt x="76" y="53"/>
                    <a:pt x="81" y="47"/>
                    <a:pt x="81" y="40"/>
                  </a:cubicBezTo>
                  <a:cubicBezTo>
                    <a:pt x="79" y="40"/>
                    <a:pt x="79" y="40"/>
                    <a:pt x="79" y="40"/>
                  </a:cubicBezTo>
                  <a:cubicBezTo>
                    <a:pt x="78" y="40"/>
                    <a:pt x="78" y="40"/>
                    <a:pt x="78" y="40"/>
                  </a:cubicBezTo>
                  <a:cubicBezTo>
                    <a:pt x="78" y="46"/>
                    <a:pt x="74" y="50"/>
                    <a:pt x="69" y="51"/>
                  </a:cubicBezTo>
                  <a:cubicBezTo>
                    <a:pt x="67" y="52"/>
                    <a:pt x="67" y="52"/>
                    <a:pt x="67" y="52"/>
                  </a:cubicBezTo>
                  <a:cubicBezTo>
                    <a:pt x="68" y="53"/>
                    <a:pt x="68" y="53"/>
                    <a:pt x="68" y="53"/>
                  </a:cubicBezTo>
                  <a:cubicBezTo>
                    <a:pt x="69" y="55"/>
                    <a:pt x="70" y="57"/>
                    <a:pt x="70" y="59"/>
                  </a:cubicBezTo>
                  <a:cubicBezTo>
                    <a:pt x="70" y="62"/>
                    <a:pt x="69" y="64"/>
                    <a:pt x="66" y="67"/>
                  </a:cubicBezTo>
                  <a:cubicBezTo>
                    <a:pt x="64" y="69"/>
                    <a:pt x="62" y="70"/>
                    <a:pt x="59" y="70"/>
                  </a:cubicBezTo>
                  <a:cubicBezTo>
                    <a:pt x="57" y="70"/>
                    <a:pt x="55" y="69"/>
                    <a:pt x="53" y="68"/>
                  </a:cubicBezTo>
                  <a:cubicBezTo>
                    <a:pt x="51" y="67"/>
                    <a:pt x="51" y="67"/>
                    <a:pt x="51" y="67"/>
                  </a:cubicBezTo>
                  <a:cubicBezTo>
                    <a:pt x="51" y="69"/>
                    <a:pt x="51" y="69"/>
                    <a:pt x="51" y="69"/>
                  </a:cubicBezTo>
                  <a:cubicBezTo>
                    <a:pt x="49" y="74"/>
                    <a:pt x="45" y="77"/>
                    <a:pt x="40" y="77"/>
                  </a:cubicBezTo>
                  <a:cubicBezTo>
                    <a:pt x="35" y="77"/>
                    <a:pt x="31" y="73"/>
                    <a:pt x="29" y="69"/>
                  </a:cubicBezTo>
                  <a:cubicBezTo>
                    <a:pt x="29" y="67"/>
                    <a:pt x="29" y="67"/>
                    <a:pt x="29" y="67"/>
                  </a:cubicBezTo>
                  <a:cubicBezTo>
                    <a:pt x="27" y="68"/>
                    <a:pt x="27" y="68"/>
                    <a:pt x="27" y="68"/>
                  </a:cubicBezTo>
                  <a:cubicBezTo>
                    <a:pt x="26" y="69"/>
                    <a:pt x="24" y="69"/>
                    <a:pt x="22" y="69"/>
                  </a:cubicBezTo>
                  <a:cubicBezTo>
                    <a:pt x="19" y="69"/>
                    <a:pt x="16" y="68"/>
                    <a:pt x="14" y="66"/>
                  </a:cubicBezTo>
                  <a:cubicBezTo>
                    <a:pt x="12" y="64"/>
                    <a:pt x="11" y="61"/>
                    <a:pt x="11" y="58"/>
                  </a:cubicBezTo>
                  <a:cubicBezTo>
                    <a:pt x="11" y="56"/>
                    <a:pt x="11" y="54"/>
                    <a:pt x="13" y="52"/>
                  </a:cubicBezTo>
                  <a:cubicBezTo>
                    <a:pt x="14" y="51"/>
                    <a:pt x="14" y="51"/>
                    <a:pt x="14" y="51"/>
                  </a:cubicBezTo>
                  <a:cubicBezTo>
                    <a:pt x="12" y="50"/>
                    <a:pt x="12" y="50"/>
                    <a:pt x="12" y="50"/>
                  </a:cubicBezTo>
                  <a:cubicBezTo>
                    <a:pt x="7" y="49"/>
                    <a:pt x="3" y="45"/>
                    <a:pt x="3" y="40"/>
                  </a:cubicBezTo>
                  <a:cubicBezTo>
                    <a:pt x="3" y="34"/>
                    <a:pt x="7" y="30"/>
                    <a:pt x="12" y="29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13" y="27"/>
                    <a:pt x="13" y="27"/>
                    <a:pt x="13" y="27"/>
                  </a:cubicBezTo>
                  <a:cubicBezTo>
                    <a:pt x="12" y="25"/>
                    <a:pt x="11" y="23"/>
                    <a:pt x="11" y="21"/>
                  </a:cubicBezTo>
                  <a:cubicBezTo>
                    <a:pt x="11" y="18"/>
                    <a:pt x="13" y="16"/>
                    <a:pt x="15" y="14"/>
                  </a:cubicBezTo>
                  <a:cubicBezTo>
                    <a:pt x="17" y="11"/>
                    <a:pt x="20" y="10"/>
                    <a:pt x="22" y="10"/>
                  </a:cubicBezTo>
                  <a:cubicBezTo>
                    <a:pt x="24" y="10"/>
                    <a:pt x="26" y="11"/>
                    <a:pt x="28" y="12"/>
                  </a:cubicBezTo>
                  <a:cubicBezTo>
                    <a:pt x="30" y="13"/>
                    <a:pt x="30" y="13"/>
                    <a:pt x="30" y="13"/>
                  </a:cubicBezTo>
                  <a:cubicBezTo>
                    <a:pt x="30" y="11"/>
                    <a:pt x="30" y="11"/>
                    <a:pt x="30" y="11"/>
                  </a:cubicBezTo>
                  <a:cubicBezTo>
                    <a:pt x="32" y="6"/>
                    <a:pt x="36" y="3"/>
                    <a:pt x="41" y="3"/>
                  </a:cubicBezTo>
                  <a:cubicBezTo>
                    <a:pt x="46" y="3"/>
                    <a:pt x="51" y="7"/>
                    <a:pt x="52" y="12"/>
                  </a:cubicBezTo>
                  <a:cubicBezTo>
                    <a:pt x="52" y="14"/>
                    <a:pt x="52" y="14"/>
                    <a:pt x="52" y="14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6" y="11"/>
                    <a:pt x="58" y="11"/>
                    <a:pt x="59" y="11"/>
                  </a:cubicBezTo>
                  <a:cubicBezTo>
                    <a:pt x="62" y="11"/>
                    <a:pt x="65" y="12"/>
                    <a:pt x="67" y="14"/>
                  </a:cubicBezTo>
                  <a:cubicBezTo>
                    <a:pt x="69" y="16"/>
                    <a:pt x="70" y="19"/>
                    <a:pt x="70" y="22"/>
                  </a:cubicBezTo>
                  <a:cubicBezTo>
                    <a:pt x="70" y="24"/>
                    <a:pt x="70" y="26"/>
                    <a:pt x="69" y="28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9" y="30"/>
                    <a:pt x="69" y="30"/>
                    <a:pt x="69" y="30"/>
                  </a:cubicBezTo>
                  <a:cubicBezTo>
                    <a:pt x="74" y="31"/>
                    <a:pt x="78" y="35"/>
                    <a:pt x="78" y="40"/>
                  </a:cubicBezTo>
                  <a:lnTo>
                    <a:pt x="79" y="40"/>
                  </a:lnTo>
                  <a:close/>
                </a:path>
              </a:pathLst>
            </a:custGeom>
            <a:solidFill>
              <a:srgbClr val="E400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1" name="Rectangle 1493"/>
            <p:cNvSpPr>
              <a:spLocks noChangeArrowheads="1"/>
            </p:cNvSpPr>
            <p:nvPr/>
          </p:nvSpPr>
          <p:spPr bwMode="auto">
            <a:xfrm>
              <a:off x="1236662" y="5789613"/>
              <a:ext cx="7938" cy="26988"/>
            </a:xfrm>
            <a:prstGeom prst="rect">
              <a:avLst/>
            </a:prstGeom>
            <a:solidFill>
              <a:srgbClr val="E400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" name="Freeform 1494"/>
            <p:cNvSpPr>
              <a:spLocks/>
            </p:cNvSpPr>
            <p:nvPr/>
          </p:nvSpPr>
          <p:spPr bwMode="auto">
            <a:xfrm>
              <a:off x="1203325" y="5802313"/>
              <a:ext cx="22225" cy="22225"/>
            </a:xfrm>
            <a:custGeom>
              <a:avLst/>
              <a:gdLst>
                <a:gd name="T0" fmla="*/ 14 w 14"/>
                <a:gd name="T1" fmla="*/ 12 h 14"/>
                <a:gd name="T2" fmla="*/ 12 w 14"/>
                <a:gd name="T3" fmla="*/ 14 h 14"/>
                <a:gd name="T4" fmla="*/ 0 w 14"/>
                <a:gd name="T5" fmla="*/ 3 h 14"/>
                <a:gd name="T6" fmla="*/ 3 w 14"/>
                <a:gd name="T7" fmla="*/ 0 h 14"/>
                <a:gd name="T8" fmla="*/ 14 w 14"/>
                <a:gd name="T9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4">
                  <a:moveTo>
                    <a:pt x="14" y="12"/>
                  </a:moveTo>
                  <a:lnTo>
                    <a:pt x="12" y="14"/>
                  </a:lnTo>
                  <a:lnTo>
                    <a:pt x="0" y="3"/>
                  </a:lnTo>
                  <a:lnTo>
                    <a:pt x="3" y="0"/>
                  </a:lnTo>
                  <a:lnTo>
                    <a:pt x="14" y="12"/>
                  </a:lnTo>
                  <a:close/>
                </a:path>
              </a:pathLst>
            </a:custGeom>
            <a:solidFill>
              <a:srgbClr val="E400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" name="Rectangle 1495"/>
            <p:cNvSpPr>
              <a:spLocks noChangeArrowheads="1"/>
            </p:cNvSpPr>
            <p:nvPr/>
          </p:nvSpPr>
          <p:spPr bwMode="auto">
            <a:xfrm>
              <a:off x="1190625" y="5838825"/>
              <a:ext cx="26988" cy="4763"/>
            </a:xfrm>
            <a:prstGeom prst="rect">
              <a:avLst/>
            </a:prstGeom>
            <a:solidFill>
              <a:srgbClr val="E400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" name="Freeform 1496"/>
            <p:cNvSpPr>
              <a:spLocks/>
            </p:cNvSpPr>
            <p:nvPr/>
          </p:nvSpPr>
          <p:spPr bwMode="auto">
            <a:xfrm>
              <a:off x="1203325" y="5854700"/>
              <a:ext cx="22225" cy="22225"/>
            </a:xfrm>
            <a:custGeom>
              <a:avLst/>
              <a:gdLst>
                <a:gd name="T0" fmla="*/ 12 w 14"/>
                <a:gd name="T1" fmla="*/ 0 h 14"/>
                <a:gd name="T2" fmla="*/ 14 w 14"/>
                <a:gd name="T3" fmla="*/ 3 h 14"/>
                <a:gd name="T4" fmla="*/ 3 w 14"/>
                <a:gd name="T5" fmla="*/ 14 h 14"/>
                <a:gd name="T6" fmla="*/ 0 w 14"/>
                <a:gd name="T7" fmla="*/ 12 h 14"/>
                <a:gd name="T8" fmla="*/ 12 w 14"/>
                <a:gd name="T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4">
                  <a:moveTo>
                    <a:pt x="12" y="0"/>
                  </a:moveTo>
                  <a:lnTo>
                    <a:pt x="14" y="3"/>
                  </a:lnTo>
                  <a:lnTo>
                    <a:pt x="3" y="14"/>
                  </a:lnTo>
                  <a:lnTo>
                    <a:pt x="0" y="12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E400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5" name="Rectangle 1497"/>
            <p:cNvSpPr>
              <a:spLocks noChangeArrowheads="1"/>
            </p:cNvSpPr>
            <p:nvPr/>
          </p:nvSpPr>
          <p:spPr bwMode="auto">
            <a:xfrm>
              <a:off x="1236662" y="5864225"/>
              <a:ext cx="7938" cy="26988"/>
            </a:xfrm>
            <a:prstGeom prst="rect">
              <a:avLst/>
            </a:prstGeom>
            <a:solidFill>
              <a:srgbClr val="E400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6" name="Freeform 1498"/>
            <p:cNvSpPr>
              <a:spLocks/>
            </p:cNvSpPr>
            <p:nvPr/>
          </p:nvSpPr>
          <p:spPr bwMode="auto">
            <a:xfrm>
              <a:off x="1255712" y="5854700"/>
              <a:ext cx="22225" cy="22225"/>
            </a:xfrm>
            <a:custGeom>
              <a:avLst/>
              <a:gdLst>
                <a:gd name="T0" fmla="*/ 0 w 14"/>
                <a:gd name="T1" fmla="*/ 3 h 14"/>
                <a:gd name="T2" fmla="*/ 3 w 14"/>
                <a:gd name="T3" fmla="*/ 0 h 14"/>
                <a:gd name="T4" fmla="*/ 14 w 14"/>
                <a:gd name="T5" fmla="*/ 12 h 14"/>
                <a:gd name="T6" fmla="*/ 12 w 14"/>
                <a:gd name="T7" fmla="*/ 14 h 14"/>
                <a:gd name="T8" fmla="*/ 0 w 14"/>
                <a:gd name="T9" fmla="*/ 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4">
                  <a:moveTo>
                    <a:pt x="0" y="3"/>
                  </a:moveTo>
                  <a:lnTo>
                    <a:pt x="3" y="0"/>
                  </a:lnTo>
                  <a:lnTo>
                    <a:pt x="14" y="12"/>
                  </a:lnTo>
                  <a:lnTo>
                    <a:pt x="12" y="14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E400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7" name="Rectangle 1499"/>
            <p:cNvSpPr>
              <a:spLocks noChangeArrowheads="1"/>
            </p:cNvSpPr>
            <p:nvPr/>
          </p:nvSpPr>
          <p:spPr bwMode="auto">
            <a:xfrm>
              <a:off x="1265237" y="5835650"/>
              <a:ext cx="26988" cy="7938"/>
            </a:xfrm>
            <a:prstGeom prst="rect">
              <a:avLst/>
            </a:prstGeom>
            <a:solidFill>
              <a:srgbClr val="E400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8" name="Freeform 1500"/>
            <p:cNvSpPr>
              <a:spLocks/>
            </p:cNvSpPr>
            <p:nvPr/>
          </p:nvSpPr>
          <p:spPr bwMode="auto">
            <a:xfrm>
              <a:off x="1255712" y="5802313"/>
              <a:ext cx="22225" cy="22225"/>
            </a:xfrm>
            <a:custGeom>
              <a:avLst/>
              <a:gdLst>
                <a:gd name="T0" fmla="*/ 3 w 14"/>
                <a:gd name="T1" fmla="*/ 14 h 14"/>
                <a:gd name="T2" fmla="*/ 0 w 14"/>
                <a:gd name="T3" fmla="*/ 12 h 14"/>
                <a:gd name="T4" fmla="*/ 12 w 14"/>
                <a:gd name="T5" fmla="*/ 0 h 14"/>
                <a:gd name="T6" fmla="*/ 14 w 14"/>
                <a:gd name="T7" fmla="*/ 3 h 14"/>
                <a:gd name="T8" fmla="*/ 3 w 14"/>
                <a:gd name="T9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4">
                  <a:moveTo>
                    <a:pt x="3" y="14"/>
                  </a:moveTo>
                  <a:lnTo>
                    <a:pt x="0" y="12"/>
                  </a:lnTo>
                  <a:lnTo>
                    <a:pt x="12" y="0"/>
                  </a:lnTo>
                  <a:lnTo>
                    <a:pt x="14" y="3"/>
                  </a:lnTo>
                  <a:lnTo>
                    <a:pt x="3" y="14"/>
                  </a:lnTo>
                  <a:close/>
                </a:path>
              </a:pathLst>
            </a:custGeom>
            <a:solidFill>
              <a:srgbClr val="E400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9" name="Freeform 1501"/>
            <p:cNvSpPr>
              <a:spLocks/>
            </p:cNvSpPr>
            <p:nvPr/>
          </p:nvSpPr>
          <p:spPr bwMode="auto">
            <a:xfrm>
              <a:off x="854075" y="6059488"/>
              <a:ext cx="109538" cy="107950"/>
            </a:xfrm>
            <a:custGeom>
              <a:avLst/>
              <a:gdLst>
                <a:gd name="T0" fmla="*/ 45 w 45"/>
                <a:gd name="T1" fmla="*/ 23 h 45"/>
                <a:gd name="T2" fmla="*/ 40 w 45"/>
                <a:gd name="T3" fmla="*/ 16 h 45"/>
                <a:gd name="T4" fmla="*/ 39 w 45"/>
                <a:gd name="T5" fmla="*/ 7 h 45"/>
                <a:gd name="T6" fmla="*/ 30 w 45"/>
                <a:gd name="T7" fmla="*/ 6 h 45"/>
                <a:gd name="T8" fmla="*/ 23 w 45"/>
                <a:gd name="T9" fmla="*/ 0 h 45"/>
                <a:gd name="T10" fmla="*/ 16 w 45"/>
                <a:gd name="T11" fmla="*/ 5 h 45"/>
                <a:gd name="T12" fmla="*/ 7 w 45"/>
                <a:gd name="T13" fmla="*/ 6 h 45"/>
                <a:gd name="T14" fmla="*/ 6 w 45"/>
                <a:gd name="T15" fmla="*/ 15 h 45"/>
                <a:gd name="T16" fmla="*/ 0 w 45"/>
                <a:gd name="T17" fmla="*/ 22 h 45"/>
                <a:gd name="T18" fmla="*/ 5 w 45"/>
                <a:gd name="T19" fmla="*/ 29 h 45"/>
                <a:gd name="T20" fmla="*/ 6 w 45"/>
                <a:gd name="T21" fmla="*/ 38 h 45"/>
                <a:gd name="T22" fmla="*/ 15 w 45"/>
                <a:gd name="T23" fmla="*/ 40 h 45"/>
                <a:gd name="T24" fmla="*/ 22 w 45"/>
                <a:gd name="T25" fmla="*/ 45 h 45"/>
                <a:gd name="T26" fmla="*/ 29 w 45"/>
                <a:gd name="T27" fmla="*/ 40 h 45"/>
                <a:gd name="T28" fmla="*/ 38 w 45"/>
                <a:gd name="T29" fmla="*/ 39 h 45"/>
                <a:gd name="T30" fmla="*/ 40 w 45"/>
                <a:gd name="T31" fmla="*/ 30 h 45"/>
                <a:gd name="T32" fmla="*/ 45 w 45"/>
                <a:gd name="T33" fmla="*/ 23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5" h="45">
                  <a:moveTo>
                    <a:pt x="45" y="23"/>
                  </a:moveTo>
                  <a:cubicBezTo>
                    <a:pt x="45" y="19"/>
                    <a:pt x="43" y="17"/>
                    <a:pt x="40" y="16"/>
                  </a:cubicBezTo>
                  <a:cubicBezTo>
                    <a:pt x="42" y="13"/>
                    <a:pt x="41" y="9"/>
                    <a:pt x="39" y="7"/>
                  </a:cubicBezTo>
                  <a:cubicBezTo>
                    <a:pt x="36" y="4"/>
                    <a:pt x="33" y="4"/>
                    <a:pt x="30" y="6"/>
                  </a:cubicBezTo>
                  <a:cubicBezTo>
                    <a:pt x="29" y="2"/>
                    <a:pt x="26" y="0"/>
                    <a:pt x="23" y="0"/>
                  </a:cubicBezTo>
                  <a:cubicBezTo>
                    <a:pt x="19" y="0"/>
                    <a:pt x="17" y="2"/>
                    <a:pt x="16" y="5"/>
                  </a:cubicBezTo>
                  <a:cubicBezTo>
                    <a:pt x="13" y="4"/>
                    <a:pt x="9" y="4"/>
                    <a:pt x="7" y="6"/>
                  </a:cubicBezTo>
                  <a:cubicBezTo>
                    <a:pt x="4" y="9"/>
                    <a:pt x="4" y="12"/>
                    <a:pt x="6" y="15"/>
                  </a:cubicBezTo>
                  <a:cubicBezTo>
                    <a:pt x="2" y="16"/>
                    <a:pt x="0" y="19"/>
                    <a:pt x="0" y="22"/>
                  </a:cubicBezTo>
                  <a:cubicBezTo>
                    <a:pt x="0" y="26"/>
                    <a:pt x="2" y="29"/>
                    <a:pt x="5" y="29"/>
                  </a:cubicBezTo>
                  <a:cubicBezTo>
                    <a:pt x="4" y="32"/>
                    <a:pt x="4" y="36"/>
                    <a:pt x="6" y="38"/>
                  </a:cubicBezTo>
                  <a:cubicBezTo>
                    <a:pt x="9" y="41"/>
                    <a:pt x="12" y="41"/>
                    <a:pt x="15" y="40"/>
                  </a:cubicBezTo>
                  <a:cubicBezTo>
                    <a:pt x="16" y="43"/>
                    <a:pt x="19" y="45"/>
                    <a:pt x="22" y="45"/>
                  </a:cubicBezTo>
                  <a:cubicBezTo>
                    <a:pt x="26" y="45"/>
                    <a:pt x="29" y="43"/>
                    <a:pt x="29" y="40"/>
                  </a:cubicBezTo>
                  <a:cubicBezTo>
                    <a:pt x="32" y="42"/>
                    <a:pt x="36" y="41"/>
                    <a:pt x="38" y="39"/>
                  </a:cubicBezTo>
                  <a:cubicBezTo>
                    <a:pt x="41" y="36"/>
                    <a:pt x="41" y="33"/>
                    <a:pt x="40" y="30"/>
                  </a:cubicBezTo>
                  <a:cubicBezTo>
                    <a:pt x="43" y="29"/>
                    <a:pt x="45" y="26"/>
                    <a:pt x="45" y="23"/>
                  </a:cubicBezTo>
                  <a:close/>
                </a:path>
              </a:pathLst>
            </a:custGeom>
            <a:solidFill>
              <a:srgbClr val="F2DB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0" name="Freeform 1502"/>
            <p:cNvSpPr>
              <a:spLocks/>
            </p:cNvSpPr>
            <p:nvPr/>
          </p:nvSpPr>
          <p:spPr bwMode="auto">
            <a:xfrm>
              <a:off x="849312" y="6054725"/>
              <a:ext cx="119063" cy="117475"/>
            </a:xfrm>
            <a:custGeom>
              <a:avLst/>
              <a:gdLst>
                <a:gd name="T0" fmla="*/ 49 w 49"/>
                <a:gd name="T1" fmla="*/ 25 h 49"/>
                <a:gd name="T2" fmla="*/ 42 w 49"/>
                <a:gd name="T3" fmla="*/ 18 h 49"/>
                <a:gd name="T4" fmla="*/ 44 w 49"/>
                <a:gd name="T5" fmla="*/ 14 h 49"/>
                <a:gd name="T6" fmla="*/ 36 w 49"/>
                <a:gd name="T7" fmla="*/ 5 h 49"/>
                <a:gd name="T8" fmla="*/ 32 w 49"/>
                <a:gd name="T9" fmla="*/ 8 h 49"/>
                <a:gd name="T10" fmla="*/ 25 w 49"/>
                <a:gd name="T11" fmla="*/ 0 h 49"/>
                <a:gd name="T12" fmla="*/ 18 w 49"/>
                <a:gd name="T13" fmla="*/ 7 h 49"/>
                <a:gd name="T14" fmla="*/ 14 w 49"/>
                <a:gd name="T15" fmla="*/ 5 h 49"/>
                <a:gd name="T16" fmla="*/ 5 w 49"/>
                <a:gd name="T17" fmla="*/ 13 h 49"/>
                <a:gd name="T18" fmla="*/ 8 w 49"/>
                <a:gd name="T19" fmla="*/ 17 h 49"/>
                <a:gd name="T20" fmla="*/ 0 w 49"/>
                <a:gd name="T21" fmla="*/ 24 h 49"/>
                <a:gd name="T22" fmla="*/ 7 w 49"/>
                <a:gd name="T23" fmla="*/ 31 h 49"/>
                <a:gd name="T24" fmla="*/ 5 w 49"/>
                <a:gd name="T25" fmla="*/ 35 h 49"/>
                <a:gd name="T26" fmla="*/ 13 w 49"/>
                <a:gd name="T27" fmla="*/ 44 h 49"/>
                <a:gd name="T28" fmla="*/ 17 w 49"/>
                <a:gd name="T29" fmla="*/ 42 h 49"/>
                <a:gd name="T30" fmla="*/ 24 w 49"/>
                <a:gd name="T31" fmla="*/ 49 h 49"/>
                <a:gd name="T32" fmla="*/ 31 w 49"/>
                <a:gd name="T33" fmla="*/ 42 h 49"/>
                <a:gd name="T34" fmla="*/ 35 w 49"/>
                <a:gd name="T35" fmla="*/ 44 h 49"/>
                <a:gd name="T36" fmla="*/ 44 w 49"/>
                <a:gd name="T37" fmla="*/ 36 h 49"/>
                <a:gd name="T38" fmla="*/ 42 w 49"/>
                <a:gd name="T39" fmla="*/ 32 h 49"/>
                <a:gd name="T40" fmla="*/ 49 w 49"/>
                <a:gd name="T41" fmla="*/ 25 h 49"/>
                <a:gd name="T42" fmla="*/ 46 w 49"/>
                <a:gd name="T43" fmla="*/ 25 h 49"/>
                <a:gd name="T44" fmla="*/ 39 w 49"/>
                <a:gd name="T45" fmla="*/ 31 h 49"/>
                <a:gd name="T46" fmla="*/ 41 w 49"/>
                <a:gd name="T47" fmla="*/ 36 h 49"/>
                <a:gd name="T48" fmla="*/ 35 w 49"/>
                <a:gd name="T49" fmla="*/ 41 h 49"/>
                <a:gd name="T50" fmla="*/ 30 w 49"/>
                <a:gd name="T51" fmla="*/ 39 h 49"/>
                <a:gd name="T52" fmla="*/ 24 w 49"/>
                <a:gd name="T53" fmla="*/ 46 h 49"/>
                <a:gd name="T54" fmla="*/ 18 w 49"/>
                <a:gd name="T55" fmla="*/ 39 h 49"/>
                <a:gd name="T56" fmla="*/ 13 w 49"/>
                <a:gd name="T57" fmla="*/ 41 h 49"/>
                <a:gd name="T58" fmla="*/ 8 w 49"/>
                <a:gd name="T59" fmla="*/ 35 h 49"/>
                <a:gd name="T60" fmla="*/ 10 w 49"/>
                <a:gd name="T61" fmla="*/ 30 h 49"/>
                <a:gd name="T62" fmla="*/ 3 w 49"/>
                <a:gd name="T63" fmla="*/ 24 h 49"/>
                <a:gd name="T64" fmla="*/ 10 w 49"/>
                <a:gd name="T65" fmla="*/ 18 h 49"/>
                <a:gd name="T66" fmla="*/ 8 w 49"/>
                <a:gd name="T67" fmla="*/ 13 h 49"/>
                <a:gd name="T68" fmla="*/ 14 w 49"/>
                <a:gd name="T69" fmla="*/ 8 h 49"/>
                <a:gd name="T70" fmla="*/ 19 w 49"/>
                <a:gd name="T71" fmla="*/ 10 h 49"/>
                <a:gd name="T72" fmla="*/ 25 w 49"/>
                <a:gd name="T73" fmla="*/ 3 h 49"/>
                <a:gd name="T74" fmla="*/ 31 w 49"/>
                <a:gd name="T75" fmla="*/ 10 h 49"/>
                <a:gd name="T76" fmla="*/ 36 w 49"/>
                <a:gd name="T77" fmla="*/ 8 h 49"/>
                <a:gd name="T78" fmla="*/ 41 w 49"/>
                <a:gd name="T79" fmla="*/ 14 h 49"/>
                <a:gd name="T80" fmla="*/ 39 w 49"/>
                <a:gd name="T81" fmla="*/ 19 h 49"/>
                <a:gd name="T82" fmla="*/ 46 w 49"/>
                <a:gd name="T83" fmla="*/ 25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9" h="49">
                  <a:moveTo>
                    <a:pt x="47" y="25"/>
                  </a:moveTo>
                  <a:cubicBezTo>
                    <a:pt x="49" y="25"/>
                    <a:pt x="49" y="25"/>
                    <a:pt x="49" y="25"/>
                  </a:cubicBezTo>
                  <a:cubicBezTo>
                    <a:pt x="49" y="21"/>
                    <a:pt x="46" y="17"/>
                    <a:pt x="42" y="16"/>
                  </a:cubicBezTo>
                  <a:cubicBezTo>
                    <a:pt x="42" y="18"/>
                    <a:pt x="42" y="18"/>
                    <a:pt x="42" y="18"/>
                  </a:cubicBezTo>
                  <a:cubicBezTo>
                    <a:pt x="43" y="19"/>
                    <a:pt x="43" y="19"/>
                    <a:pt x="43" y="19"/>
                  </a:cubicBezTo>
                  <a:cubicBezTo>
                    <a:pt x="44" y="17"/>
                    <a:pt x="44" y="16"/>
                    <a:pt x="44" y="14"/>
                  </a:cubicBezTo>
                  <a:cubicBezTo>
                    <a:pt x="44" y="12"/>
                    <a:pt x="44" y="9"/>
                    <a:pt x="42" y="8"/>
                  </a:cubicBezTo>
                  <a:cubicBezTo>
                    <a:pt x="40" y="6"/>
                    <a:pt x="38" y="5"/>
                    <a:pt x="36" y="5"/>
                  </a:cubicBezTo>
                  <a:cubicBezTo>
                    <a:pt x="34" y="5"/>
                    <a:pt x="33" y="5"/>
                    <a:pt x="31" y="6"/>
                  </a:cubicBezTo>
                  <a:cubicBezTo>
                    <a:pt x="32" y="8"/>
                    <a:pt x="32" y="8"/>
                    <a:pt x="32" y="8"/>
                  </a:cubicBezTo>
                  <a:cubicBezTo>
                    <a:pt x="33" y="7"/>
                    <a:pt x="33" y="7"/>
                    <a:pt x="33" y="7"/>
                  </a:cubicBezTo>
                  <a:cubicBezTo>
                    <a:pt x="33" y="3"/>
                    <a:pt x="29" y="0"/>
                    <a:pt x="25" y="0"/>
                  </a:cubicBezTo>
                  <a:cubicBezTo>
                    <a:pt x="21" y="0"/>
                    <a:pt x="17" y="3"/>
                    <a:pt x="16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7" y="5"/>
                    <a:pt x="16" y="5"/>
                    <a:pt x="14" y="5"/>
                  </a:cubicBezTo>
                  <a:cubicBezTo>
                    <a:pt x="12" y="5"/>
                    <a:pt x="9" y="6"/>
                    <a:pt x="8" y="7"/>
                  </a:cubicBezTo>
                  <a:cubicBezTo>
                    <a:pt x="6" y="9"/>
                    <a:pt x="5" y="11"/>
                    <a:pt x="5" y="13"/>
                  </a:cubicBezTo>
                  <a:cubicBezTo>
                    <a:pt x="5" y="15"/>
                    <a:pt x="6" y="17"/>
                    <a:pt x="6" y="18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3" y="17"/>
                    <a:pt x="0" y="20"/>
                    <a:pt x="0" y="24"/>
                  </a:cubicBezTo>
                  <a:cubicBezTo>
                    <a:pt x="0" y="28"/>
                    <a:pt x="3" y="32"/>
                    <a:pt x="7" y="33"/>
                  </a:cubicBezTo>
                  <a:cubicBezTo>
                    <a:pt x="7" y="31"/>
                    <a:pt x="7" y="31"/>
                    <a:pt x="7" y="31"/>
                  </a:cubicBezTo>
                  <a:cubicBezTo>
                    <a:pt x="6" y="31"/>
                    <a:pt x="6" y="31"/>
                    <a:pt x="6" y="31"/>
                  </a:cubicBezTo>
                  <a:cubicBezTo>
                    <a:pt x="5" y="32"/>
                    <a:pt x="5" y="34"/>
                    <a:pt x="5" y="35"/>
                  </a:cubicBezTo>
                  <a:cubicBezTo>
                    <a:pt x="5" y="38"/>
                    <a:pt x="6" y="40"/>
                    <a:pt x="7" y="42"/>
                  </a:cubicBezTo>
                  <a:cubicBezTo>
                    <a:pt x="9" y="43"/>
                    <a:pt x="11" y="44"/>
                    <a:pt x="13" y="44"/>
                  </a:cubicBezTo>
                  <a:cubicBezTo>
                    <a:pt x="15" y="44"/>
                    <a:pt x="17" y="44"/>
                    <a:pt x="18" y="43"/>
                  </a:cubicBezTo>
                  <a:cubicBezTo>
                    <a:pt x="17" y="42"/>
                    <a:pt x="17" y="42"/>
                    <a:pt x="17" y="42"/>
                  </a:cubicBezTo>
                  <a:cubicBezTo>
                    <a:pt x="16" y="42"/>
                    <a:pt x="16" y="42"/>
                    <a:pt x="16" y="42"/>
                  </a:cubicBezTo>
                  <a:cubicBezTo>
                    <a:pt x="17" y="46"/>
                    <a:pt x="20" y="49"/>
                    <a:pt x="24" y="49"/>
                  </a:cubicBezTo>
                  <a:cubicBezTo>
                    <a:pt x="28" y="49"/>
                    <a:pt x="32" y="46"/>
                    <a:pt x="33" y="42"/>
                  </a:cubicBezTo>
                  <a:cubicBezTo>
                    <a:pt x="31" y="42"/>
                    <a:pt x="31" y="42"/>
                    <a:pt x="31" y="42"/>
                  </a:cubicBezTo>
                  <a:cubicBezTo>
                    <a:pt x="31" y="43"/>
                    <a:pt x="31" y="43"/>
                    <a:pt x="31" y="43"/>
                  </a:cubicBezTo>
                  <a:cubicBezTo>
                    <a:pt x="32" y="44"/>
                    <a:pt x="34" y="44"/>
                    <a:pt x="35" y="44"/>
                  </a:cubicBezTo>
                  <a:cubicBezTo>
                    <a:pt x="38" y="44"/>
                    <a:pt x="40" y="44"/>
                    <a:pt x="42" y="42"/>
                  </a:cubicBezTo>
                  <a:cubicBezTo>
                    <a:pt x="43" y="40"/>
                    <a:pt x="44" y="38"/>
                    <a:pt x="44" y="36"/>
                  </a:cubicBezTo>
                  <a:cubicBezTo>
                    <a:pt x="44" y="34"/>
                    <a:pt x="44" y="33"/>
                    <a:pt x="43" y="31"/>
                  </a:cubicBezTo>
                  <a:cubicBezTo>
                    <a:pt x="42" y="32"/>
                    <a:pt x="42" y="32"/>
                    <a:pt x="42" y="32"/>
                  </a:cubicBezTo>
                  <a:cubicBezTo>
                    <a:pt x="42" y="33"/>
                    <a:pt x="42" y="33"/>
                    <a:pt x="42" y="33"/>
                  </a:cubicBezTo>
                  <a:cubicBezTo>
                    <a:pt x="46" y="33"/>
                    <a:pt x="49" y="29"/>
                    <a:pt x="49" y="25"/>
                  </a:cubicBezTo>
                  <a:cubicBezTo>
                    <a:pt x="47" y="25"/>
                    <a:pt x="47" y="25"/>
                    <a:pt x="47" y="25"/>
                  </a:cubicBezTo>
                  <a:cubicBezTo>
                    <a:pt x="46" y="25"/>
                    <a:pt x="46" y="25"/>
                    <a:pt x="46" y="25"/>
                  </a:cubicBezTo>
                  <a:cubicBezTo>
                    <a:pt x="46" y="28"/>
                    <a:pt x="44" y="30"/>
                    <a:pt x="41" y="31"/>
                  </a:cubicBezTo>
                  <a:cubicBezTo>
                    <a:pt x="39" y="31"/>
                    <a:pt x="39" y="31"/>
                    <a:pt x="39" y="31"/>
                  </a:cubicBezTo>
                  <a:cubicBezTo>
                    <a:pt x="40" y="33"/>
                    <a:pt x="40" y="33"/>
                    <a:pt x="40" y="33"/>
                  </a:cubicBezTo>
                  <a:cubicBezTo>
                    <a:pt x="41" y="34"/>
                    <a:pt x="41" y="35"/>
                    <a:pt x="41" y="36"/>
                  </a:cubicBezTo>
                  <a:cubicBezTo>
                    <a:pt x="41" y="37"/>
                    <a:pt x="41" y="39"/>
                    <a:pt x="39" y="40"/>
                  </a:cubicBezTo>
                  <a:cubicBezTo>
                    <a:pt x="38" y="41"/>
                    <a:pt x="37" y="41"/>
                    <a:pt x="35" y="41"/>
                  </a:cubicBezTo>
                  <a:cubicBezTo>
                    <a:pt x="34" y="41"/>
                    <a:pt x="33" y="41"/>
                    <a:pt x="32" y="41"/>
                  </a:cubicBezTo>
                  <a:cubicBezTo>
                    <a:pt x="30" y="39"/>
                    <a:pt x="30" y="39"/>
                    <a:pt x="30" y="39"/>
                  </a:cubicBezTo>
                  <a:cubicBezTo>
                    <a:pt x="30" y="41"/>
                    <a:pt x="30" y="41"/>
                    <a:pt x="30" y="41"/>
                  </a:cubicBezTo>
                  <a:cubicBezTo>
                    <a:pt x="29" y="44"/>
                    <a:pt x="27" y="46"/>
                    <a:pt x="24" y="46"/>
                  </a:cubicBezTo>
                  <a:cubicBezTo>
                    <a:pt x="22" y="46"/>
                    <a:pt x="19" y="44"/>
                    <a:pt x="19" y="41"/>
                  </a:cubicBezTo>
                  <a:cubicBezTo>
                    <a:pt x="18" y="39"/>
                    <a:pt x="18" y="39"/>
                    <a:pt x="18" y="39"/>
                  </a:cubicBezTo>
                  <a:cubicBezTo>
                    <a:pt x="16" y="40"/>
                    <a:pt x="16" y="40"/>
                    <a:pt x="16" y="40"/>
                  </a:cubicBezTo>
                  <a:cubicBezTo>
                    <a:pt x="16" y="41"/>
                    <a:pt x="15" y="41"/>
                    <a:pt x="13" y="41"/>
                  </a:cubicBezTo>
                  <a:cubicBezTo>
                    <a:pt x="12" y="41"/>
                    <a:pt x="11" y="41"/>
                    <a:pt x="9" y="39"/>
                  </a:cubicBezTo>
                  <a:cubicBezTo>
                    <a:pt x="8" y="38"/>
                    <a:pt x="8" y="37"/>
                    <a:pt x="8" y="35"/>
                  </a:cubicBezTo>
                  <a:cubicBezTo>
                    <a:pt x="8" y="34"/>
                    <a:pt x="8" y="33"/>
                    <a:pt x="9" y="32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8" y="30"/>
                    <a:pt x="8" y="30"/>
                    <a:pt x="8" y="30"/>
                  </a:cubicBezTo>
                  <a:cubicBezTo>
                    <a:pt x="5" y="29"/>
                    <a:pt x="3" y="27"/>
                    <a:pt x="3" y="24"/>
                  </a:cubicBezTo>
                  <a:cubicBezTo>
                    <a:pt x="3" y="22"/>
                    <a:pt x="5" y="19"/>
                    <a:pt x="8" y="19"/>
                  </a:cubicBezTo>
                  <a:cubicBezTo>
                    <a:pt x="10" y="18"/>
                    <a:pt x="10" y="18"/>
                    <a:pt x="10" y="18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8" y="16"/>
                    <a:pt x="8" y="14"/>
                    <a:pt x="8" y="13"/>
                  </a:cubicBezTo>
                  <a:cubicBezTo>
                    <a:pt x="8" y="12"/>
                    <a:pt x="9" y="11"/>
                    <a:pt x="10" y="9"/>
                  </a:cubicBezTo>
                  <a:cubicBezTo>
                    <a:pt x="11" y="8"/>
                    <a:pt x="12" y="8"/>
                    <a:pt x="14" y="8"/>
                  </a:cubicBezTo>
                  <a:cubicBezTo>
                    <a:pt x="15" y="8"/>
                    <a:pt x="16" y="8"/>
                    <a:pt x="17" y="9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20" y="5"/>
                    <a:pt x="22" y="3"/>
                    <a:pt x="25" y="3"/>
                  </a:cubicBezTo>
                  <a:cubicBezTo>
                    <a:pt x="28" y="3"/>
                    <a:pt x="30" y="5"/>
                    <a:pt x="31" y="8"/>
                  </a:cubicBezTo>
                  <a:cubicBezTo>
                    <a:pt x="31" y="10"/>
                    <a:pt x="31" y="10"/>
                    <a:pt x="31" y="10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34" y="8"/>
                    <a:pt x="35" y="8"/>
                    <a:pt x="36" y="8"/>
                  </a:cubicBezTo>
                  <a:cubicBezTo>
                    <a:pt x="37" y="8"/>
                    <a:pt x="39" y="9"/>
                    <a:pt x="40" y="10"/>
                  </a:cubicBezTo>
                  <a:cubicBezTo>
                    <a:pt x="41" y="11"/>
                    <a:pt x="41" y="12"/>
                    <a:pt x="41" y="14"/>
                  </a:cubicBezTo>
                  <a:cubicBezTo>
                    <a:pt x="41" y="15"/>
                    <a:pt x="41" y="16"/>
                    <a:pt x="41" y="17"/>
                  </a:cubicBezTo>
                  <a:cubicBezTo>
                    <a:pt x="39" y="19"/>
                    <a:pt x="39" y="19"/>
                    <a:pt x="39" y="19"/>
                  </a:cubicBezTo>
                  <a:cubicBezTo>
                    <a:pt x="41" y="19"/>
                    <a:pt x="41" y="19"/>
                    <a:pt x="41" y="19"/>
                  </a:cubicBezTo>
                  <a:cubicBezTo>
                    <a:pt x="44" y="20"/>
                    <a:pt x="46" y="22"/>
                    <a:pt x="46" y="25"/>
                  </a:cubicBezTo>
                  <a:lnTo>
                    <a:pt x="47" y="25"/>
                  </a:lnTo>
                  <a:close/>
                </a:path>
              </a:pathLst>
            </a:custGeom>
            <a:solidFill>
              <a:srgbClr val="E400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1" name="Rectangle 1503"/>
            <p:cNvSpPr>
              <a:spLocks noChangeArrowheads="1"/>
            </p:cNvSpPr>
            <p:nvPr/>
          </p:nvSpPr>
          <p:spPr bwMode="auto">
            <a:xfrm>
              <a:off x="908050" y="6086475"/>
              <a:ext cx="1588" cy="14288"/>
            </a:xfrm>
            <a:prstGeom prst="rect">
              <a:avLst/>
            </a:prstGeom>
            <a:solidFill>
              <a:srgbClr val="E400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2" name="Freeform 1504"/>
            <p:cNvSpPr>
              <a:spLocks/>
            </p:cNvSpPr>
            <p:nvPr/>
          </p:nvSpPr>
          <p:spPr bwMode="auto">
            <a:xfrm>
              <a:off x="885825" y="6092825"/>
              <a:ext cx="14288" cy="12700"/>
            </a:xfrm>
            <a:custGeom>
              <a:avLst/>
              <a:gdLst>
                <a:gd name="T0" fmla="*/ 9 w 9"/>
                <a:gd name="T1" fmla="*/ 6 h 8"/>
                <a:gd name="T2" fmla="*/ 8 w 9"/>
                <a:gd name="T3" fmla="*/ 8 h 8"/>
                <a:gd name="T4" fmla="*/ 0 w 9"/>
                <a:gd name="T5" fmla="*/ 2 h 8"/>
                <a:gd name="T6" fmla="*/ 2 w 9"/>
                <a:gd name="T7" fmla="*/ 0 h 8"/>
                <a:gd name="T8" fmla="*/ 9 w 9"/>
                <a:gd name="T9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8">
                  <a:moveTo>
                    <a:pt x="9" y="6"/>
                  </a:moveTo>
                  <a:lnTo>
                    <a:pt x="8" y="8"/>
                  </a:lnTo>
                  <a:lnTo>
                    <a:pt x="0" y="2"/>
                  </a:lnTo>
                  <a:lnTo>
                    <a:pt x="2" y="0"/>
                  </a:lnTo>
                  <a:lnTo>
                    <a:pt x="9" y="6"/>
                  </a:lnTo>
                  <a:close/>
                </a:path>
              </a:pathLst>
            </a:custGeom>
            <a:solidFill>
              <a:srgbClr val="E400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3" name="Rectangle 1505"/>
            <p:cNvSpPr>
              <a:spLocks noChangeArrowheads="1"/>
            </p:cNvSpPr>
            <p:nvPr/>
          </p:nvSpPr>
          <p:spPr bwMode="auto">
            <a:xfrm>
              <a:off x="879475" y="6111875"/>
              <a:ext cx="15875" cy="4763"/>
            </a:xfrm>
            <a:prstGeom prst="rect">
              <a:avLst/>
            </a:prstGeom>
            <a:solidFill>
              <a:srgbClr val="E400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4" name="Freeform 1506"/>
            <p:cNvSpPr>
              <a:spLocks/>
            </p:cNvSpPr>
            <p:nvPr/>
          </p:nvSpPr>
          <p:spPr bwMode="auto">
            <a:xfrm>
              <a:off x="885825" y="6124575"/>
              <a:ext cx="14288" cy="11113"/>
            </a:xfrm>
            <a:custGeom>
              <a:avLst/>
              <a:gdLst>
                <a:gd name="T0" fmla="*/ 8 w 9"/>
                <a:gd name="T1" fmla="*/ 0 h 7"/>
                <a:gd name="T2" fmla="*/ 9 w 9"/>
                <a:gd name="T3" fmla="*/ 1 h 7"/>
                <a:gd name="T4" fmla="*/ 2 w 9"/>
                <a:gd name="T5" fmla="*/ 7 h 7"/>
                <a:gd name="T6" fmla="*/ 0 w 9"/>
                <a:gd name="T7" fmla="*/ 6 h 7"/>
                <a:gd name="T8" fmla="*/ 8 w 9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7">
                  <a:moveTo>
                    <a:pt x="8" y="0"/>
                  </a:moveTo>
                  <a:lnTo>
                    <a:pt x="9" y="1"/>
                  </a:lnTo>
                  <a:lnTo>
                    <a:pt x="2" y="7"/>
                  </a:lnTo>
                  <a:lnTo>
                    <a:pt x="0" y="6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E400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5" name="Rectangle 1507"/>
            <p:cNvSpPr>
              <a:spLocks noChangeArrowheads="1"/>
            </p:cNvSpPr>
            <p:nvPr/>
          </p:nvSpPr>
          <p:spPr bwMode="auto">
            <a:xfrm>
              <a:off x="908050" y="6129338"/>
              <a:ext cx="1588" cy="14288"/>
            </a:xfrm>
            <a:prstGeom prst="rect">
              <a:avLst/>
            </a:prstGeom>
            <a:solidFill>
              <a:srgbClr val="E400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6" name="Freeform 1508"/>
            <p:cNvSpPr>
              <a:spLocks/>
            </p:cNvSpPr>
            <p:nvPr/>
          </p:nvSpPr>
          <p:spPr bwMode="auto">
            <a:xfrm>
              <a:off x="917575" y="6124575"/>
              <a:ext cx="14288" cy="11113"/>
            </a:xfrm>
            <a:custGeom>
              <a:avLst/>
              <a:gdLst>
                <a:gd name="T0" fmla="*/ 0 w 9"/>
                <a:gd name="T1" fmla="*/ 1 h 7"/>
                <a:gd name="T2" fmla="*/ 1 w 9"/>
                <a:gd name="T3" fmla="*/ 0 h 7"/>
                <a:gd name="T4" fmla="*/ 9 w 9"/>
                <a:gd name="T5" fmla="*/ 6 h 7"/>
                <a:gd name="T6" fmla="*/ 7 w 9"/>
                <a:gd name="T7" fmla="*/ 7 h 7"/>
                <a:gd name="T8" fmla="*/ 0 w 9"/>
                <a:gd name="T9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7">
                  <a:moveTo>
                    <a:pt x="0" y="1"/>
                  </a:moveTo>
                  <a:lnTo>
                    <a:pt x="1" y="0"/>
                  </a:lnTo>
                  <a:lnTo>
                    <a:pt x="9" y="6"/>
                  </a:lnTo>
                  <a:lnTo>
                    <a:pt x="7" y="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400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7" name="Rectangle 1509"/>
            <p:cNvSpPr>
              <a:spLocks noChangeArrowheads="1"/>
            </p:cNvSpPr>
            <p:nvPr/>
          </p:nvSpPr>
          <p:spPr bwMode="auto">
            <a:xfrm>
              <a:off x="923925" y="6111875"/>
              <a:ext cx="14288" cy="4763"/>
            </a:xfrm>
            <a:prstGeom prst="rect">
              <a:avLst/>
            </a:prstGeom>
            <a:solidFill>
              <a:srgbClr val="E400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8" name="Freeform 1510"/>
            <p:cNvSpPr>
              <a:spLocks/>
            </p:cNvSpPr>
            <p:nvPr/>
          </p:nvSpPr>
          <p:spPr bwMode="auto">
            <a:xfrm>
              <a:off x="917575" y="6092825"/>
              <a:ext cx="14288" cy="12700"/>
            </a:xfrm>
            <a:custGeom>
              <a:avLst/>
              <a:gdLst>
                <a:gd name="T0" fmla="*/ 1 w 9"/>
                <a:gd name="T1" fmla="*/ 8 h 8"/>
                <a:gd name="T2" fmla="*/ 0 w 9"/>
                <a:gd name="T3" fmla="*/ 6 h 8"/>
                <a:gd name="T4" fmla="*/ 7 w 9"/>
                <a:gd name="T5" fmla="*/ 0 h 8"/>
                <a:gd name="T6" fmla="*/ 9 w 9"/>
                <a:gd name="T7" fmla="*/ 2 h 8"/>
                <a:gd name="T8" fmla="*/ 1 w 9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8">
                  <a:moveTo>
                    <a:pt x="1" y="8"/>
                  </a:moveTo>
                  <a:lnTo>
                    <a:pt x="0" y="6"/>
                  </a:lnTo>
                  <a:lnTo>
                    <a:pt x="7" y="0"/>
                  </a:lnTo>
                  <a:lnTo>
                    <a:pt x="9" y="2"/>
                  </a:lnTo>
                  <a:lnTo>
                    <a:pt x="1" y="8"/>
                  </a:lnTo>
                  <a:close/>
                </a:path>
              </a:pathLst>
            </a:custGeom>
            <a:solidFill>
              <a:srgbClr val="E400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582" name="PA_组合 1581"/>
          <p:cNvGrpSpPr/>
          <p:nvPr>
            <p:custDataLst>
              <p:tags r:id="rId209"/>
            </p:custDataLst>
          </p:nvPr>
        </p:nvGrpSpPr>
        <p:grpSpPr>
          <a:xfrm>
            <a:off x="10728325" y="5216525"/>
            <a:ext cx="1614488" cy="1136650"/>
            <a:chOff x="10728325" y="5153025"/>
            <a:chExt cx="1614488" cy="1136650"/>
          </a:xfrm>
        </p:grpSpPr>
        <p:sp>
          <p:nvSpPr>
            <p:cNvPr id="1379" name="Freeform 1511"/>
            <p:cNvSpPr>
              <a:spLocks/>
            </p:cNvSpPr>
            <p:nvPr/>
          </p:nvSpPr>
          <p:spPr bwMode="auto">
            <a:xfrm>
              <a:off x="10733087" y="5411788"/>
              <a:ext cx="1503363" cy="441325"/>
            </a:xfrm>
            <a:custGeom>
              <a:avLst/>
              <a:gdLst>
                <a:gd name="T0" fmla="*/ 604 w 625"/>
                <a:gd name="T1" fmla="*/ 108 h 183"/>
                <a:gd name="T2" fmla="*/ 417 w 625"/>
                <a:gd name="T3" fmla="*/ 108 h 183"/>
                <a:gd name="T4" fmla="*/ 405 w 625"/>
                <a:gd name="T5" fmla="*/ 98 h 183"/>
                <a:gd name="T6" fmla="*/ 405 w 625"/>
                <a:gd name="T7" fmla="*/ 97 h 183"/>
                <a:gd name="T8" fmla="*/ 417 w 625"/>
                <a:gd name="T9" fmla="*/ 87 h 183"/>
                <a:gd name="T10" fmla="*/ 466 w 625"/>
                <a:gd name="T11" fmla="*/ 87 h 183"/>
                <a:gd name="T12" fmla="*/ 483 w 625"/>
                <a:gd name="T13" fmla="*/ 73 h 183"/>
                <a:gd name="T14" fmla="*/ 483 w 625"/>
                <a:gd name="T15" fmla="*/ 73 h 183"/>
                <a:gd name="T16" fmla="*/ 466 w 625"/>
                <a:gd name="T17" fmla="*/ 59 h 183"/>
                <a:gd name="T18" fmla="*/ 315 w 625"/>
                <a:gd name="T19" fmla="*/ 59 h 183"/>
                <a:gd name="T20" fmla="*/ 293 w 625"/>
                <a:gd name="T21" fmla="*/ 41 h 183"/>
                <a:gd name="T22" fmla="*/ 293 w 625"/>
                <a:gd name="T23" fmla="*/ 40 h 183"/>
                <a:gd name="T24" fmla="*/ 315 w 625"/>
                <a:gd name="T25" fmla="*/ 22 h 183"/>
                <a:gd name="T26" fmla="*/ 356 w 625"/>
                <a:gd name="T27" fmla="*/ 22 h 183"/>
                <a:gd name="T28" fmla="*/ 369 w 625"/>
                <a:gd name="T29" fmla="*/ 11 h 183"/>
                <a:gd name="T30" fmla="*/ 369 w 625"/>
                <a:gd name="T31" fmla="*/ 11 h 183"/>
                <a:gd name="T32" fmla="*/ 356 w 625"/>
                <a:gd name="T33" fmla="*/ 0 h 183"/>
                <a:gd name="T34" fmla="*/ 293 w 625"/>
                <a:gd name="T35" fmla="*/ 0 h 183"/>
                <a:gd name="T36" fmla="*/ 259 w 625"/>
                <a:gd name="T37" fmla="*/ 0 h 183"/>
                <a:gd name="T38" fmla="*/ 236 w 625"/>
                <a:gd name="T39" fmla="*/ 19 h 183"/>
                <a:gd name="T40" fmla="*/ 236 w 625"/>
                <a:gd name="T41" fmla="*/ 22 h 183"/>
                <a:gd name="T42" fmla="*/ 236 w 625"/>
                <a:gd name="T43" fmla="*/ 26 h 183"/>
                <a:gd name="T44" fmla="*/ 231 w 625"/>
                <a:gd name="T45" fmla="*/ 31 h 183"/>
                <a:gd name="T46" fmla="*/ 82 w 625"/>
                <a:gd name="T47" fmla="*/ 31 h 183"/>
                <a:gd name="T48" fmla="*/ 48 w 625"/>
                <a:gd name="T49" fmla="*/ 59 h 183"/>
                <a:gd name="T50" fmla="*/ 48 w 625"/>
                <a:gd name="T51" fmla="*/ 59 h 183"/>
                <a:gd name="T52" fmla="*/ 82 w 625"/>
                <a:gd name="T53" fmla="*/ 87 h 183"/>
                <a:gd name="T54" fmla="*/ 134 w 625"/>
                <a:gd name="T55" fmla="*/ 87 h 183"/>
                <a:gd name="T56" fmla="*/ 139 w 625"/>
                <a:gd name="T57" fmla="*/ 92 h 183"/>
                <a:gd name="T58" fmla="*/ 139 w 625"/>
                <a:gd name="T59" fmla="*/ 101 h 183"/>
                <a:gd name="T60" fmla="*/ 134 w 625"/>
                <a:gd name="T61" fmla="*/ 106 h 183"/>
                <a:gd name="T62" fmla="*/ 17 w 625"/>
                <a:gd name="T63" fmla="*/ 106 h 183"/>
                <a:gd name="T64" fmla="*/ 0 w 625"/>
                <a:gd name="T65" fmla="*/ 120 h 183"/>
                <a:gd name="T66" fmla="*/ 0 w 625"/>
                <a:gd name="T67" fmla="*/ 120 h 183"/>
                <a:gd name="T68" fmla="*/ 17 w 625"/>
                <a:gd name="T69" fmla="*/ 135 h 183"/>
                <a:gd name="T70" fmla="*/ 231 w 625"/>
                <a:gd name="T71" fmla="*/ 135 h 183"/>
                <a:gd name="T72" fmla="*/ 236 w 625"/>
                <a:gd name="T73" fmla="*/ 140 h 183"/>
                <a:gd name="T74" fmla="*/ 241 w 625"/>
                <a:gd name="T75" fmla="*/ 145 h 183"/>
                <a:gd name="T76" fmla="*/ 288 w 625"/>
                <a:gd name="T77" fmla="*/ 145 h 183"/>
                <a:gd name="T78" fmla="*/ 293 w 625"/>
                <a:gd name="T79" fmla="*/ 140 h 183"/>
                <a:gd name="T80" fmla="*/ 298 w 625"/>
                <a:gd name="T81" fmla="*/ 135 h 183"/>
                <a:gd name="T82" fmla="*/ 328 w 625"/>
                <a:gd name="T83" fmla="*/ 135 h 183"/>
                <a:gd name="T84" fmla="*/ 357 w 625"/>
                <a:gd name="T85" fmla="*/ 159 h 183"/>
                <a:gd name="T86" fmla="*/ 357 w 625"/>
                <a:gd name="T87" fmla="*/ 159 h 183"/>
                <a:gd name="T88" fmla="*/ 386 w 625"/>
                <a:gd name="T89" fmla="*/ 183 h 183"/>
                <a:gd name="T90" fmla="*/ 536 w 625"/>
                <a:gd name="T91" fmla="*/ 183 h 183"/>
                <a:gd name="T92" fmla="*/ 541 w 625"/>
                <a:gd name="T93" fmla="*/ 178 h 183"/>
                <a:gd name="T94" fmla="*/ 541 w 625"/>
                <a:gd name="T95" fmla="*/ 146 h 183"/>
                <a:gd name="T96" fmla="*/ 546 w 625"/>
                <a:gd name="T97" fmla="*/ 141 h 183"/>
                <a:gd name="T98" fmla="*/ 604 w 625"/>
                <a:gd name="T99" fmla="*/ 141 h 183"/>
                <a:gd name="T100" fmla="*/ 625 w 625"/>
                <a:gd name="T101" fmla="*/ 125 h 183"/>
                <a:gd name="T102" fmla="*/ 625 w 625"/>
                <a:gd name="T103" fmla="*/ 124 h 183"/>
                <a:gd name="T104" fmla="*/ 604 w 625"/>
                <a:gd name="T105" fmla="*/ 108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625" h="183">
                  <a:moveTo>
                    <a:pt x="604" y="108"/>
                  </a:moveTo>
                  <a:cubicBezTo>
                    <a:pt x="417" y="108"/>
                    <a:pt x="417" y="108"/>
                    <a:pt x="417" y="108"/>
                  </a:cubicBezTo>
                  <a:cubicBezTo>
                    <a:pt x="410" y="108"/>
                    <a:pt x="405" y="103"/>
                    <a:pt x="405" y="98"/>
                  </a:cubicBezTo>
                  <a:cubicBezTo>
                    <a:pt x="405" y="97"/>
                    <a:pt x="405" y="97"/>
                    <a:pt x="405" y="97"/>
                  </a:cubicBezTo>
                  <a:cubicBezTo>
                    <a:pt x="405" y="92"/>
                    <a:pt x="410" y="87"/>
                    <a:pt x="417" y="87"/>
                  </a:cubicBezTo>
                  <a:cubicBezTo>
                    <a:pt x="466" y="87"/>
                    <a:pt x="466" y="87"/>
                    <a:pt x="466" y="87"/>
                  </a:cubicBezTo>
                  <a:cubicBezTo>
                    <a:pt x="475" y="87"/>
                    <a:pt x="483" y="81"/>
                    <a:pt x="483" y="73"/>
                  </a:cubicBezTo>
                  <a:cubicBezTo>
                    <a:pt x="483" y="73"/>
                    <a:pt x="483" y="73"/>
                    <a:pt x="483" y="73"/>
                  </a:cubicBezTo>
                  <a:cubicBezTo>
                    <a:pt x="483" y="65"/>
                    <a:pt x="475" y="59"/>
                    <a:pt x="466" y="59"/>
                  </a:cubicBezTo>
                  <a:cubicBezTo>
                    <a:pt x="315" y="59"/>
                    <a:pt x="315" y="59"/>
                    <a:pt x="315" y="59"/>
                  </a:cubicBezTo>
                  <a:cubicBezTo>
                    <a:pt x="303" y="59"/>
                    <a:pt x="293" y="51"/>
                    <a:pt x="293" y="41"/>
                  </a:cubicBezTo>
                  <a:cubicBezTo>
                    <a:pt x="293" y="40"/>
                    <a:pt x="293" y="40"/>
                    <a:pt x="293" y="40"/>
                  </a:cubicBezTo>
                  <a:cubicBezTo>
                    <a:pt x="293" y="30"/>
                    <a:pt x="303" y="22"/>
                    <a:pt x="315" y="22"/>
                  </a:cubicBezTo>
                  <a:cubicBezTo>
                    <a:pt x="356" y="22"/>
                    <a:pt x="356" y="22"/>
                    <a:pt x="356" y="22"/>
                  </a:cubicBezTo>
                  <a:cubicBezTo>
                    <a:pt x="364" y="22"/>
                    <a:pt x="369" y="17"/>
                    <a:pt x="369" y="11"/>
                  </a:cubicBezTo>
                  <a:cubicBezTo>
                    <a:pt x="369" y="11"/>
                    <a:pt x="369" y="11"/>
                    <a:pt x="369" y="11"/>
                  </a:cubicBezTo>
                  <a:cubicBezTo>
                    <a:pt x="369" y="5"/>
                    <a:pt x="364" y="0"/>
                    <a:pt x="356" y="0"/>
                  </a:cubicBezTo>
                  <a:cubicBezTo>
                    <a:pt x="293" y="0"/>
                    <a:pt x="293" y="0"/>
                    <a:pt x="293" y="0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46" y="0"/>
                    <a:pt x="236" y="8"/>
                    <a:pt x="236" y="19"/>
                  </a:cubicBezTo>
                  <a:cubicBezTo>
                    <a:pt x="236" y="22"/>
                    <a:pt x="236" y="22"/>
                    <a:pt x="236" y="22"/>
                  </a:cubicBezTo>
                  <a:cubicBezTo>
                    <a:pt x="236" y="26"/>
                    <a:pt x="236" y="26"/>
                    <a:pt x="236" y="26"/>
                  </a:cubicBezTo>
                  <a:cubicBezTo>
                    <a:pt x="236" y="29"/>
                    <a:pt x="234" y="31"/>
                    <a:pt x="231" y="31"/>
                  </a:cubicBezTo>
                  <a:cubicBezTo>
                    <a:pt x="82" y="31"/>
                    <a:pt x="82" y="31"/>
                    <a:pt x="82" y="31"/>
                  </a:cubicBezTo>
                  <a:cubicBezTo>
                    <a:pt x="63" y="31"/>
                    <a:pt x="48" y="44"/>
                    <a:pt x="48" y="59"/>
                  </a:cubicBezTo>
                  <a:cubicBezTo>
                    <a:pt x="48" y="59"/>
                    <a:pt x="48" y="59"/>
                    <a:pt x="48" y="59"/>
                  </a:cubicBezTo>
                  <a:cubicBezTo>
                    <a:pt x="48" y="75"/>
                    <a:pt x="63" y="87"/>
                    <a:pt x="82" y="87"/>
                  </a:cubicBezTo>
                  <a:cubicBezTo>
                    <a:pt x="134" y="87"/>
                    <a:pt x="134" y="87"/>
                    <a:pt x="134" y="87"/>
                  </a:cubicBezTo>
                  <a:cubicBezTo>
                    <a:pt x="137" y="87"/>
                    <a:pt x="139" y="89"/>
                    <a:pt x="139" y="92"/>
                  </a:cubicBezTo>
                  <a:cubicBezTo>
                    <a:pt x="139" y="101"/>
                    <a:pt x="139" y="101"/>
                    <a:pt x="139" y="101"/>
                  </a:cubicBezTo>
                  <a:cubicBezTo>
                    <a:pt x="139" y="103"/>
                    <a:pt x="137" y="106"/>
                    <a:pt x="134" y="106"/>
                  </a:cubicBezTo>
                  <a:cubicBezTo>
                    <a:pt x="17" y="106"/>
                    <a:pt x="17" y="106"/>
                    <a:pt x="17" y="106"/>
                  </a:cubicBezTo>
                  <a:cubicBezTo>
                    <a:pt x="8" y="106"/>
                    <a:pt x="0" y="112"/>
                    <a:pt x="0" y="120"/>
                  </a:cubicBezTo>
                  <a:cubicBezTo>
                    <a:pt x="0" y="120"/>
                    <a:pt x="0" y="120"/>
                    <a:pt x="0" y="120"/>
                  </a:cubicBezTo>
                  <a:cubicBezTo>
                    <a:pt x="0" y="128"/>
                    <a:pt x="8" y="135"/>
                    <a:pt x="17" y="135"/>
                  </a:cubicBezTo>
                  <a:cubicBezTo>
                    <a:pt x="231" y="135"/>
                    <a:pt x="231" y="135"/>
                    <a:pt x="231" y="135"/>
                  </a:cubicBezTo>
                  <a:cubicBezTo>
                    <a:pt x="234" y="135"/>
                    <a:pt x="236" y="137"/>
                    <a:pt x="236" y="140"/>
                  </a:cubicBezTo>
                  <a:cubicBezTo>
                    <a:pt x="236" y="143"/>
                    <a:pt x="238" y="145"/>
                    <a:pt x="241" y="145"/>
                  </a:cubicBezTo>
                  <a:cubicBezTo>
                    <a:pt x="288" y="145"/>
                    <a:pt x="288" y="145"/>
                    <a:pt x="288" y="145"/>
                  </a:cubicBezTo>
                  <a:cubicBezTo>
                    <a:pt x="291" y="145"/>
                    <a:pt x="293" y="143"/>
                    <a:pt x="293" y="140"/>
                  </a:cubicBezTo>
                  <a:cubicBezTo>
                    <a:pt x="293" y="137"/>
                    <a:pt x="295" y="135"/>
                    <a:pt x="298" y="135"/>
                  </a:cubicBezTo>
                  <a:cubicBezTo>
                    <a:pt x="328" y="135"/>
                    <a:pt x="328" y="135"/>
                    <a:pt x="328" y="135"/>
                  </a:cubicBezTo>
                  <a:cubicBezTo>
                    <a:pt x="344" y="135"/>
                    <a:pt x="357" y="146"/>
                    <a:pt x="357" y="159"/>
                  </a:cubicBezTo>
                  <a:cubicBezTo>
                    <a:pt x="357" y="159"/>
                    <a:pt x="357" y="159"/>
                    <a:pt x="357" y="159"/>
                  </a:cubicBezTo>
                  <a:cubicBezTo>
                    <a:pt x="357" y="172"/>
                    <a:pt x="370" y="183"/>
                    <a:pt x="386" y="183"/>
                  </a:cubicBezTo>
                  <a:cubicBezTo>
                    <a:pt x="536" y="183"/>
                    <a:pt x="536" y="183"/>
                    <a:pt x="536" y="183"/>
                  </a:cubicBezTo>
                  <a:cubicBezTo>
                    <a:pt x="539" y="183"/>
                    <a:pt x="541" y="181"/>
                    <a:pt x="541" y="178"/>
                  </a:cubicBezTo>
                  <a:cubicBezTo>
                    <a:pt x="541" y="146"/>
                    <a:pt x="541" y="146"/>
                    <a:pt x="541" y="146"/>
                  </a:cubicBezTo>
                  <a:cubicBezTo>
                    <a:pt x="541" y="144"/>
                    <a:pt x="543" y="141"/>
                    <a:pt x="546" y="141"/>
                  </a:cubicBezTo>
                  <a:cubicBezTo>
                    <a:pt x="604" y="141"/>
                    <a:pt x="604" y="141"/>
                    <a:pt x="604" y="141"/>
                  </a:cubicBezTo>
                  <a:cubicBezTo>
                    <a:pt x="615" y="141"/>
                    <a:pt x="625" y="134"/>
                    <a:pt x="625" y="125"/>
                  </a:cubicBezTo>
                  <a:cubicBezTo>
                    <a:pt x="625" y="124"/>
                    <a:pt x="625" y="124"/>
                    <a:pt x="625" y="124"/>
                  </a:cubicBezTo>
                  <a:cubicBezTo>
                    <a:pt x="625" y="115"/>
                    <a:pt x="615" y="108"/>
                    <a:pt x="604" y="108"/>
                  </a:cubicBezTo>
                  <a:close/>
                </a:path>
              </a:pathLst>
            </a:custGeom>
            <a:solidFill>
              <a:srgbClr val="F2DB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0" name="Freeform 1512"/>
            <p:cNvSpPr>
              <a:spLocks/>
            </p:cNvSpPr>
            <p:nvPr/>
          </p:nvSpPr>
          <p:spPr bwMode="auto">
            <a:xfrm>
              <a:off x="10728325" y="5407025"/>
              <a:ext cx="1509713" cy="450850"/>
            </a:xfrm>
            <a:custGeom>
              <a:avLst/>
              <a:gdLst>
                <a:gd name="T0" fmla="*/ 419 w 628"/>
                <a:gd name="T1" fmla="*/ 108 h 187"/>
                <a:gd name="T2" fmla="*/ 408 w 628"/>
                <a:gd name="T3" fmla="*/ 99 h 187"/>
                <a:gd name="T4" fmla="*/ 468 w 628"/>
                <a:gd name="T5" fmla="*/ 91 h 187"/>
                <a:gd name="T6" fmla="*/ 486 w 628"/>
                <a:gd name="T7" fmla="*/ 75 h 187"/>
                <a:gd name="T8" fmla="*/ 317 w 628"/>
                <a:gd name="T9" fmla="*/ 59 h 187"/>
                <a:gd name="T10" fmla="*/ 297 w 628"/>
                <a:gd name="T11" fmla="*/ 42 h 187"/>
                <a:gd name="T12" fmla="*/ 358 w 628"/>
                <a:gd name="T13" fmla="*/ 25 h 187"/>
                <a:gd name="T14" fmla="*/ 373 w 628"/>
                <a:gd name="T15" fmla="*/ 13 h 187"/>
                <a:gd name="T16" fmla="*/ 295 w 628"/>
                <a:gd name="T17" fmla="*/ 0 h 187"/>
                <a:gd name="T18" fmla="*/ 237 w 628"/>
                <a:gd name="T19" fmla="*/ 21 h 187"/>
                <a:gd name="T20" fmla="*/ 233 w 628"/>
                <a:gd name="T21" fmla="*/ 32 h 187"/>
                <a:gd name="T22" fmla="*/ 49 w 628"/>
                <a:gd name="T23" fmla="*/ 61 h 187"/>
                <a:gd name="T24" fmla="*/ 84 w 628"/>
                <a:gd name="T25" fmla="*/ 91 h 187"/>
                <a:gd name="T26" fmla="*/ 140 w 628"/>
                <a:gd name="T27" fmla="*/ 103 h 187"/>
                <a:gd name="T28" fmla="*/ 6 w 628"/>
                <a:gd name="T29" fmla="*/ 111 h 187"/>
                <a:gd name="T30" fmla="*/ 6 w 628"/>
                <a:gd name="T31" fmla="*/ 134 h 187"/>
                <a:gd name="T32" fmla="*/ 237 w 628"/>
                <a:gd name="T33" fmla="*/ 142 h 187"/>
                <a:gd name="T34" fmla="*/ 297 w 628"/>
                <a:gd name="T35" fmla="*/ 142 h 187"/>
                <a:gd name="T36" fmla="*/ 349 w 628"/>
                <a:gd name="T37" fmla="*/ 145 h 187"/>
                <a:gd name="T38" fmla="*/ 366 w 628"/>
                <a:gd name="T39" fmla="*/ 179 h 187"/>
                <a:gd name="T40" fmla="*/ 544 w 628"/>
                <a:gd name="T41" fmla="*/ 180 h 187"/>
                <a:gd name="T42" fmla="*/ 606 w 628"/>
                <a:gd name="T43" fmla="*/ 145 h 187"/>
                <a:gd name="T44" fmla="*/ 628 w 628"/>
                <a:gd name="T45" fmla="*/ 126 h 187"/>
                <a:gd name="T46" fmla="*/ 606 w 628"/>
                <a:gd name="T47" fmla="*/ 110 h 187"/>
                <a:gd name="T48" fmla="*/ 625 w 628"/>
                <a:gd name="T49" fmla="*/ 126 h 187"/>
                <a:gd name="T50" fmla="*/ 606 w 628"/>
                <a:gd name="T51" fmla="*/ 142 h 187"/>
                <a:gd name="T52" fmla="*/ 541 w 628"/>
                <a:gd name="T53" fmla="*/ 180 h 187"/>
                <a:gd name="T54" fmla="*/ 368 w 628"/>
                <a:gd name="T55" fmla="*/ 177 h 187"/>
                <a:gd name="T56" fmla="*/ 351 w 628"/>
                <a:gd name="T57" fmla="*/ 143 h 187"/>
                <a:gd name="T58" fmla="*/ 294 w 628"/>
                <a:gd name="T59" fmla="*/ 142 h 187"/>
                <a:gd name="T60" fmla="*/ 240 w 628"/>
                <a:gd name="T61" fmla="*/ 142 h 187"/>
                <a:gd name="T62" fmla="*/ 8 w 628"/>
                <a:gd name="T63" fmla="*/ 132 h 187"/>
                <a:gd name="T64" fmla="*/ 8 w 628"/>
                <a:gd name="T65" fmla="*/ 113 h 187"/>
                <a:gd name="T66" fmla="*/ 143 w 628"/>
                <a:gd name="T67" fmla="*/ 103 h 187"/>
                <a:gd name="T68" fmla="*/ 84 w 628"/>
                <a:gd name="T69" fmla="*/ 88 h 187"/>
                <a:gd name="T70" fmla="*/ 52 w 628"/>
                <a:gd name="T71" fmla="*/ 61 h 187"/>
                <a:gd name="T72" fmla="*/ 233 w 628"/>
                <a:gd name="T73" fmla="*/ 35 h 187"/>
                <a:gd name="T74" fmla="*/ 240 w 628"/>
                <a:gd name="T75" fmla="*/ 21 h 187"/>
                <a:gd name="T76" fmla="*/ 295 w 628"/>
                <a:gd name="T77" fmla="*/ 3 h 187"/>
                <a:gd name="T78" fmla="*/ 370 w 628"/>
                <a:gd name="T79" fmla="*/ 13 h 187"/>
                <a:gd name="T80" fmla="*/ 358 w 628"/>
                <a:gd name="T81" fmla="*/ 22 h 187"/>
                <a:gd name="T82" fmla="*/ 294 w 628"/>
                <a:gd name="T83" fmla="*/ 42 h 187"/>
                <a:gd name="T84" fmla="*/ 317 w 628"/>
                <a:gd name="T85" fmla="*/ 62 h 187"/>
                <a:gd name="T86" fmla="*/ 483 w 628"/>
                <a:gd name="T87" fmla="*/ 75 h 187"/>
                <a:gd name="T88" fmla="*/ 468 w 628"/>
                <a:gd name="T89" fmla="*/ 88 h 187"/>
                <a:gd name="T90" fmla="*/ 405 w 628"/>
                <a:gd name="T91" fmla="*/ 99 h 187"/>
                <a:gd name="T92" fmla="*/ 419 w 628"/>
                <a:gd name="T93" fmla="*/ 111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628" h="187">
                  <a:moveTo>
                    <a:pt x="606" y="110"/>
                  </a:moveTo>
                  <a:cubicBezTo>
                    <a:pt x="606" y="108"/>
                    <a:pt x="606" y="108"/>
                    <a:pt x="606" y="108"/>
                  </a:cubicBezTo>
                  <a:cubicBezTo>
                    <a:pt x="419" y="108"/>
                    <a:pt x="419" y="108"/>
                    <a:pt x="419" y="108"/>
                  </a:cubicBezTo>
                  <a:cubicBezTo>
                    <a:pt x="416" y="108"/>
                    <a:pt x="413" y="107"/>
                    <a:pt x="411" y="106"/>
                  </a:cubicBezTo>
                  <a:cubicBezTo>
                    <a:pt x="409" y="104"/>
                    <a:pt x="408" y="102"/>
                    <a:pt x="408" y="100"/>
                  </a:cubicBezTo>
                  <a:cubicBezTo>
                    <a:pt x="408" y="99"/>
                    <a:pt x="408" y="99"/>
                    <a:pt x="408" y="99"/>
                  </a:cubicBezTo>
                  <a:cubicBezTo>
                    <a:pt x="408" y="97"/>
                    <a:pt x="409" y="95"/>
                    <a:pt x="411" y="93"/>
                  </a:cubicBezTo>
                  <a:cubicBezTo>
                    <a:pt x="413" y="92"/>
                    <a:pt x="416" y="91"/>
                    <a:pt x="419" y="91"/>
                  </a:cubicBezTo>
                  <a:cubicBezTo>
                    <a:pt x="468" y="91"/>
                    <a:pt x="468" y="91"/>
                    <a:pt x="468" y="91"/>
                  </a:cubicBezTo>
                  <a:cubicBezTo>
                    <a:pt x="473" y="91"/>
                    <a:pt x="477" y="89"/>
                    <a:pt x="481" y="86"/>
                  </a:cubicBezTo>
                  <a:cubicBezTo>
                    <a:pt x="484" y="83"/>
                    <a:pt x="486" y="79"/>
                    <a:pt x="486" y="75"/>
                  </a:cubicBezTo>
                  <a:cubicBezTo>
                    <a:pt x="486" y="75"/>
                    <a:pt x="486" y="75"/>
                    <a:pt x="486" y="75"/>
                  </a:cubicBezTo>
                  <a:cubicBezTo>
                    <a:pt x="486" y="70"/>
                    <a:pt x="484" y="66"/>
                    <a:pt x="481" y="64"/>
                  </a:cubicBezTo>
                  <a:cubicBezTo>
                    <a:pt x="477" y="61"/>
                    <a:pt x="473" y="59"/>
                    <a:pt x="468" y="59"/>
                  </a:cubicBezTo>
                  <a:cubicBezTo>
                    <a:pt x="317" y="59"/>
                    <a:pt x="317" y="59"/>
                    <a:pt x="317" y="59"/>
                  </a:cubicBezTo>
                  <a:cubicBezTo>
                    <a:pt x="312" y="59"/>
                    <a:pt x="306" y="57"/>
                    <a:pt x="303" y="54"/>
                  </a:cubicBezTo>
                  <a:cubicBezTo>
                    <a:pt x="299" y="51"/>
                    <a:pt x="297" y="47"/>
                    <a:pt x="297" y="43"/>
                  </a:cubicBezTo>
                  <a:cubicBezTo>
                    <a:pt x="297" y="42"/>
                    <a:pt x="297" y="42"/>
                    <a:pt x="297" y="42"/>
                  </a:cubicBezTo>
                  <a:cubicBezTo>
                    <a:pt x="297" y="38"/>
                    <a:pt x="299" y="33"/>
                    <a:pt x="303" y="30"/>
                  </a:cubicBezTo>
                  <a:cubicBezTo>
                    <a:pt x="306" y="27"/>
                    <a:pt x="312" y="25"/>
                    <a:pt x="317" y="25"/>
                  </a:cubicBezTo>
                  <a:cubicBezTo>
                    <a:pt x="358" y="25"/>
                    <a:pt x="358" y="25"/>
                    <a:pt x="358" y="25"/>
                  </a:cubicBezTo>
                  <a:cubicBezTo>
                    <a:pt x="362" y="25"/>
                    <a:pt x="366" y="24"/>
                    <a:pt x="369" y="22"/>
                  </a:cubicBezTo>
                  <a:cubicBezTo>
                    <a:pt x="371" y="20"/>
                    <a:pt x="373" y="17"/>
                    <a:pt x="373" y="13"/>
                  </a:cubicBezTo>
                  <a:cubicBezTo>
                    <a:pt x="373" y="13"/>
                    <a:pt x="373" y="13"/>
                    <a:pt x="373" y="13"/>
                  </a:cubicBezTo>
                  <a:cubicBezTo>
                    <a:pt x="373" y="9"/>
                    <a:pt x="371" y="6"/>
                    <a:pt x="369" y="4"/>
                  </a:cubicBezTo>
                  <a:cubicBezTo>
                    <a:pt x="366" y="2"/>
                    <a:pt x="362" y="0"/>
                    <a:pt x="358" y="0"/>
                  </a:cubicBezTo>
                  <a:cubicBezTo>
                    <a:pt x="295" y="0"/>
                    <a:pt x="295" y="0"/>
                    <a:pt x="295" y="0"/>
                  </a:cubicBezTo>
                  <a:cubicBezTo>
                    <a:pt x="261" y="0"/>
                    <a:pt x="261" y="0"/>
                    <a:pt x="261" y="0"/>
                  </a:cubicBezTo>
                  <a:cubicBezTo>
                    <a:pt x="254" y="0"/>
                    <a:pt x="248" y="3"/>
                    <a:pt x="244" y="6"/>
                  </a:cubicBezTo>
                  <a:cubicBezTo>
                    <a:pt x="239" y="10"/>
                    <a:pt x="237" y="15"/>
                    <a:pt x="237" y="21"/>
                  </a:cubicBezTo>
                  <a:cubicBezTo>
                    <a:pt x="237" y="24"/>
                    <a:pt x="237" y="24"/>
                    <a:pt x="237" y="24"/>
                  </a:cubicBezTo>
                  <a:cubicBezTo>
                    <a:pt x="237" y="28"/>
                    <a:pt x="237" y="28"/>
                    <a:pt x="237" y="28"/>
                  </a:cubicBezTo>
                  <a:cubicBezTo>
                    <a:pt x="237" y="30"/>
                    <a:pt x="235" y="32"/>
                    <a:pt x="233" y="32"/>
                  </a:cubicBezTo>
                  <a:cubicBezTo>
                    <a:pt x="84" y="32"/>
                    <a:pt x="84" y="32"/>
                    <a:pt x="84" y="32"/>
                  </a:cubicBezTo>
                  <a:cubicBezTo>
                    <a:pt x="74" y="32"/>
                    <a:pt x="66" y="35"/>
                    <a:pt x="59" y="40"/>
                  </a:cubicBezTo>
                  <a:cubicBezTo>
                    <a:pt x="53" y="45"/>
                    <a:pt x="49" y="53"/>
                    <a:pt x="49" y="61"/>
                  </a:cubicBezTo>
                  <a:cubicBezTo>
                    <a:pt x="49" y="61"/>
                    <a:pt x="49" y="61"/>
                    <a:pt x="49" y="61"/>
                  </a:cubicBezTo>
                  <a:cubicBezTo>
                    <a:pt x="49" y="70"/>
                    <a:pt x="53" y="77"/>
                    <a:pt x="59" y="82"/>
                  </a:cubicBezTo>
                  <a:cubicBezTo>
                    <a:pt x="66" y="87"/>
                    <a:pt x="74" y="91"/>
                    <a:pt x="84" y="91"/>
                  </a:cubicBezTo>
                  <a:cubicBezTo>
                    <a:pt x="136" y="91"/>
                    <a:pt x="136" y="91"/>
                    <a:pt x="136" y="91"/>
                  </a:cubicBezTo>
                  <a:cubicBezTo>
                    <a:pt x="138" y="91"/>
                    <a:pt x="140" y="92"/>
                    <a:pt x="140" y="94"/>
                  </a:cubicBezTo>
                  <a:cubicBezTo>
                    <a:pt x="140" y="103"/>
                    <a:pt x="140" y="103"/>
                    <a:pt x="140" y="103"/>
                  </a:cubicBezTo>
                  <a:cubicBezTo>
                    <a:pt x="140" y="105"/>
                    <a:pt x="138" y="106"/>
                    <a:pt x="136" y="106"/>
                  </a:cubicBezTo>
                  <a:cubicBezTo>
                    <a:pt x="19" y="106"/>
                    <a:pt x="19" y="106"/>
                    <a:pt x="19" y="106"/>
                  </a:cubicBezTo>
                  <a:cubicBezTo>
                    <a:pt x="14" y="106"/>
                    <a:pt x="9" y="108"/>
                    <a:pt x="6" y="111"/>
                  </a:cubicBezTo>
                  <a:cubicBezTo>
                    <a:pt x="2" y="114"/>
                    <a:pt x="0" y="118"/>
                    <a:pt x="0" y="122"/>
                  </a:cubicBezTo>
                  <a:cubicBezTo>
                    <a:pt x="0" y="122"/>
                    <a:pt x="0" y="122"/>
                    <a:pt x="0" y="122"/>
                  </a:cubicBezTo>
                  <a:cubicBezTo>
                    <a:pt x="0" y="127"/>
                    <a:pt x="2" y="131"/>
                    <a:pt x="6" y="134"/>
                  </a:cubicBezTo>
                  <a:cubicBezTo>
                    <a:pt x="9" y="137"/>
                    <a:pt x="14" y="138"/>
                    <a:pt x="19" y="138"/>
                  </a:cubicBezTo>
                  <a:cubicBezTo>
                    <a:pt x="233" y="138"/>
                    <a:pt x="233" y="138"/>
                    <a:pt x="233" y="138"/>
                  </a:cubicBezTo>
                  <a:cubicBezTo>
                    <a:pt x="235" y="138"/>
                    <a:pt x="237" y="140"/>
                    <a:pt x="237" y="142"/>
                  </a:cubicBezTo>
                  <a:cubicBezTo>
                    <a:pt x="237" y="145"/>
                    <a:pt x="239" y="148"/>
                    <a:pt x="243" y="148"/>
                  </a:cubicBezTo>
                  <a:cubicBezTo>
                    <a:pt x="290" y="148"/>
                    <a:pt x="290" y="148"/>
                    <a:pt x="290" y="148"/>
                  </a:cubicBezTo>
                  <a:cubicBezTo>
                    <a:pt x="294" y="148"/>
                    <a:pt x="297" y="145"/>
                    <a:pt x="297" y="142"/>
                  </a:cubicBezTo>
                  <a:cubicBezTo>
                    <a:pt x="297" y="140"/>
                    <a:pt x="298" y="138"/>
                    <a:pt x="300" y="138"/>
                  </a:cubicBezTo>
                  <a:cubicBezTo>
                    <a:pt x="330" y="138"/>
                    <a:pt x="330" y="138"/>
                    <a:pt x="330" y="138"/>
                  </a:cubicBezTo>
                  <a:cubicBezTo>
                    <a:pt x="337" y="138"/>
                    <a:pt x="344" y="141"/>
                    <a:pt x="349" y="145"/>
                  </a:cubicBezTo>
                  <a:cubicBezTo>
                    <a:pt x="354" y="149"/>
                    <a:pt x="357" y="155"/>
                    <a:pt x="357" y="161"/>
                  </a:cubicBezTo>
                  <a:cubicBezTo>
                    <a:pt x="357" y="161"/>
                    <a:pt x="357" y="161"/>
                    <a:pt x="357" y="161"/>
                  </a:cubicBezTo>
                  <a:cubicBezTo>
                    <a:pt x="357" y="168"/>
                    <a:pt x="361" y="175"/>
                    <a:pt x="366" y="179"/>
                  </a:cubicBezTo>
                  <a:cubicBezTo>
                    <a:pt x="372" y="184"/>
                    <a:pt x="379" y="187"/>
                    <a:pt x="388" y="187"/>
                  </a:cubicBezTo>
                  <a:cubicBezTo>
                    <a:pt x="538" y="187"/>
                    <a:pt x="538" y="187"/>
                    <a:pt x="538" y="187"/>
                  </a:cubicBezTo>
                  <a:cubicBezTo>
                    <a:pt x="541" y="187"/>
                    <a:pt x="544" y="184"/>
                    <a:pt x="544" y="180"/>
                  </a:cubicBezTo>
                  <a:cubicBezTo>
                    <a:pt x="544" y="148"/>
                    <a:pt x="544" y="148"/>
                    <a:pt x="544" y="148"/>
                  </a:cubicBezTo>
                  <a:cubicBezTo>
                    <a:pt x="544" y="146"/>
                    <a:pt x="546" y="145"/>
                    <a:pt x="548" y="145"/>
                  </a:cubicBezTo>
                  <a:cubicBezTo>
                    <a:pt x="606" y="145"/>
                    <a:pt x="606" y="145"/>
                    <a:pt x="606" y="145"/>
                  </a:cubicBezTo>
                  <a:cubicBezTo>
                    <a:pt x="612" y="145"/>
                    <a:pt x="618" y="143"/>
                    <a:pt x="622" y="140"/>
                  </a:cubicBezTo>
                  <a:cubicBezTo>
                    <a:pt x="626" y="136"/>
                    <a:pt x="628" y="132"/>
                    <a:pt x="628" y="127"/>
                  </a:cubicBezTo>
                  <a:cubicBezTo>
                    <a:pt x="628" y="126"/>
                    <a:pt x="628" y="126"/>
                    <a:pt x="628" y="126"/>
                  </a:cubicBezTo>
                  <a:cubicBezTo>
                    <a:pt x="628" y="121"/>
                    <a:pt x="626" y="117"/>
                    <a:pt x="622" y="113"/>
                  </a:cubicBezTo>
                  <a:cubicBezTo>
                    <a:pt x="618" y="110"/>
                    <a:pt x="612" y="108"/>
                    <a:pt x="606" y="108"/>
                  </a:cubicBezTo>
                  <a:cubicBezTo>
                    <a:pt x="606" y="110"/>
                    <a:pt x="606" y="110"/>
                    <a:pt x="606" y="110"/>
                  </a:cubicBezTo>
                  <a:cubicBezTo>
                    <a:pt x="606" y="111"/>
                    <a:pt x="606" y="111"/>
                    <a:pt x="606" y="111"/>
                  </a:cubicBezTo>
                  <a:cubicBezTo>
                    <a:pt x="612" y="111"/>
                    <a:pt x="616" y="113"/>
                    <a:pt x="620" y="116"/>
                  </a:cubicBezTo>
                  <a:cubicBezTo>
                    <a:pt x="623" y="119"/>
                    <a:pt x="625" y="122"/>
                    <a:pt x="625" y="126"/>
                  </a:cubicBezTo>
                  <a:cubicBezTo>
                    <a:pt x="625" y="127"/>
                    <a:pt x="625" y="127"/>
                    <a:pt x="625" y="127"/>
                  </a:cubicBezTo>
                  <a:cubicBezTo>
                    <a:pt x="625" y="131"/>
                    <a:pt x="623" y="135"/>
                    <a:pt x="620" y="137"/>
                  </a:cubicBezTo>
                  <a:cubicBezTo>
                    <a:pt x="616" y="140"/>
                    <a:pt x="612" y="142"/>
                    <a:pt x="606" y="142"/>
                  </a:cubicBezTo>
                  <a:cubicBezTo>
                    <a:pt x="548" y="142"/>
                    <a:pt x="548" y="142"/>
                    <a:pt x="548" y="142"/>
                  </a:cubicBezTo>
                  <a:cubicBezTo>
                    <a:pt x="544" y="142"/>
                    <a:pt x="541" y="145"/>
                    <a:pt x="541" y="148"/>
                  </a:cubicBezTo>
                  <a:cubicBezTo>
                    <a:pt x="541" y="180"/>
                    <a:pt x="541" y="180"/>
                    <a:pt x="541" y="180"/>
                  </a:cubicBezTo>
                  <a:cubicBezTo>
                    <a:pt x="541" y="182"/>
                    <a:pt x="540" y="184"/>
                    <a:pt x="538" y="184"/>
                  </a:cubicBezTo>
                  <a:cubicBezTo>
                    <a:pt x="388" y="184"/>
                    <a:pt x="388" y="184"/>
                    <a:pt x="388" y="184"/>
                  </a:cubicBezTo>
                  <a:cubicBezTo>
                    <a:pt x="380" y="184"/>
                    <a:pt x="373" y="181"/>
                    <a:pt x="368" y="177"/>
                  </a:cubicBezTo>
                  <a:cubicBezTo>
                    <a:pt x="363" y="173"/>
                    <a:pt x="360" y="167"/>
                    <a:pt x="360" y="161"/>
                  </a:cubicBezTo>
                  <a:cubicBezTo>
                    <a:pt x="360" y="161"/>
                    <a:pt x="360" y="161"/>
                    <a:pt x="360" y="161"/>
                  </a:cubicBezTo>
                  <a:cubicBezTo>
                    <a:pt x="360" y="154"/>
                    <a:pt x="357" y="147"/>
                    <a:pt x="351" y="143"/>
                  </a:cubicBezTo>
                  <a:cubicBezTo>
                    <a:pt x="346" y="138"/>
                    <a:pt x="338" y="135"/>
                    <a:pt x="330" y="135"/>
                  </a:cubicBezTo>
                  <a:cubicBezTo>
                    <a:pt x="300" y="135"/>
                    <a:pt x="300" y="135"/>
                    <a:pt x="300" y="135"/>
                  </a:cubicBezTo>
                  <a:cubicBezTo>
                    <a:pt x="297" y="135"/>
                    <a:pt x="294" y="138"/>
                    <a:pt x="294" y="142"/>
                  </a:cubicBezTo>
                  <a:cubicBezTo>
                    <a:pt x="294" y="144"/>
                    <a:pt x="292" y="145"/>
                    <a:pt x="290" y="145"/>
                  </a:cubicBezTo>
                  <a:cubicBezTo>
                    <a:pt x="243" y="145"/>
                    <a:pt x="243" y="145"/>
                    <a:pt x="243" y="145"/>
                  </a:cubicBezTo>
                  <a:cubicBezTo>
                    <a:pt x="241" y="145"/>
                    <a:pt x="240" y="144"/>
                    <a:pt x="240" y="142"/>
                  </a:cubicBezTo>
                  <a:cubicBezTo>
                    <a:pt x="240" y="138"/>
                    <a:pt x="237" y="135"/>
                    <a:pt x="233" y="135"/>
                  </a:cubicBezTo>
                  <a:cubicBezTo>
                    <a:pt x="19" y="135"/>
                    <a:pt x="19" y="135"/>
                    <a:pt x="19" y="135"/>
                  </a:cubicBezTo>
                  <a:cubicBezTo>
                    <a:pt x="15" y="135"/>
                    <a:pt x="11" y="134"/>
                    <a:pt x="8" y="132"/>
                  </a:cubicBezTo>
                  <a:cubicBezTo>
                    <a:pt x="5" y="129"/>
                    <a:pt x="3" y="126"/>
                    <a:pt x="3" y="122"/>
                  </a:cubicBezTo>
                  <a:cubicBezTo>
                    <a:pt x="3" y="122"/>
                    <a:pt x="3" y="122"/>
                    <a:pt x="3" y="122"/>
                  </a:cubicBezTo>
                  <a:cubicBezTo>
                    <a:pt x="3" y="119"/>
                    <a:pt x="5" y="115"/>
                    <a:pt x="8" y="113"/>
                  </a:cubicBezTo>
                  <a:cubicBezTo>
                    <a:pt x="11" y="111"/>
                    <a:pt x="15" y="109"/>
                    <a:pt x="19" y="109"/>
                  </a:cubicBezTo>
                  <a:cubicBezTo>
                    <a:pt x="136" y="109"/>
                    <a:pt x="136" y="109"/>
                    <a:pt x="136" y="109"/>
                  </a:cubicBezTo>
                  <a:cubicBezTo>
                    <a:pt x="140" y="109"/>
                    <a:pt x="143" y="106"/>
                    <a:pt x="143" y="103"/>
                  </a:cubicBezTo>
                  <a:cubicBezTo>
                    <a:pt x="143" y="94"/>
                    <a:pt x="143" y="94"/>
                    <a:pt x="143" y="94"/>
                  </a:cubicBezTo>
                  <a:cubicBezTo>
                    <a:pt x="143" y="90"/>
                    <a:pt x="140" y="88"/>
                    <a:pt x="136" y="88"/>
                  </a:cubicBezTo>
                  <a:cubicBezTo>
                    <a:pt x="84" y="88"/>
                    <a:pt x="84" y="88"/>
                    <a:pt x="84" y="88"/>
                  </a:cubicBezTo>
                  <a:cubicBezTo>
                    <a:pt x="75" y="88"/>
                    <a:pt x="67" y="85"/>
                    <a:pt x="61" y="80"/>
                  </a:cubicBezTo>
                  <a:cubicBezTo>
                    <a:pt x="55" y="75"/>
                    <a:pt x="52" y="69"/>
                    <a:pt x="52" y="61"/>
                  </a:cubicBezTo>
                  <a:cubicBezTo>
                    <a:pt x="52" y="61"/>
                    <a:pt x="52" y="61"/>
                    <a:pt x="52" y="61"/>
                  </a:cubicBezTo>
                  <a:cubicBezTo>
                    <a:pt x="52" y="54"/>
                    <a:pt x="55" y="47"/>
                    <a:pt x="61" y="42"/>
                  </a:cubicBezTo>
                  <a:cubicBezTo>
                    <a:pt x="67" y="38"/>
                    <a:pt x="75" y="35"/>
                    <a:pt x="84" y="35"/>
                  </a:cubicBezTo>
                  <a:cubicBezTo>
                    <a:pt x="233" y="35"/>
                    <a:pt x="233" y="35"/>
                    <a:pt x="233" y="35"/>
                  </a:cubicBezTo>
                  <a:cubicBezTo>
                    <a:pt x="237" y="35"/>
                    <a:pt x="240" y="32"/>
                    <a:pt x="240" y="28"/>
                  </a:cubicBezTo>
                  <a:cubicBezTo>
                    <a:pt x="240" y="24"/>
                    <a:pt x="240" y="24"/>
                    <a:pt x="240" y="24"/>
                  </a:cubicBezTo>
                  <a:cubicBezTo>
                    <a:pt x="240" y="21"/>
                    <a:pt x="240" y="21"/>
                    <a:pt x="240" y="21"/>
                  </a:cubicBezTo>
                  <a:cubicBezTo>
                    <a:pt x="240" y="16"/>
                    <a:pt x="242" y="12"/>
                    <a:pt x="246" y="9"/>
                  </a:cubicBezTo>
                  <a:cubicBezTo>
                    <a:pt x="250" y="5"/>
                    <a:pt x="255" y="3"/>
                    <a:pt x="261" y="3"/>
                  </a:cubicBezTo>
                  <a:cubicBezTo>
                    <a:pt x="295" y="3"/>
                    <a:pt x="295" y="3"/>
                    <a:pt x="295" y="3"/>
                  </a:cubicBezTo>
                  <a:cubicBezTo>
                    <a:pt x="358" y="3"/>
                    <a:pt x="358" y="3"/>
                    <a:pt x="358" y="3"/>
                  </a:cubicBezTo>
                  <a:cubicBezTo>
                    <a:pt x="362" y="3"/>
                    <a:pt x="365" y="5"/>
                    <a:pt x="367" y="6"/>
                  </a:cubicBezTo>
                  <a:cubicBezTo>
                    <a:pt x="369" y="8"/>
                    <a:pt x="370" y="10"/>
                    <a:pt x="370" y="13"/>
                  </a:cubicBezTo>
                  <a:cubicBezTo>
                    <a:pt x="370" y="13"/>
                    <a:pt x="370" y="13"/>
                    <a:pt x="370" y="13"/>
                  </a:cubicBezTo>
                  <a:cubicBezTo>
                    <a:pt x="370" y="16"/>
                    <a:pt x="369" y="18"/>
                    <a:pt x="367" y="20"/>
                  </a:cubicBezTo>
                  <a:cubicBezTo>
                    <a:pt x="365" y="21"/>
                    <a:pt x="362" y="22"/>
                    <a:pt x="358" y="22"/>
                  </a:cubicBezTo>
                  <a:cubicBezTo>
                    <a:pt x="317" y="22"/>
                    <a:pt x="317" y="22"/>
                    <a:pt x="317" y="22"/>
                  </a:cubicBezTo>
                  <a:cubicBezTo>
                    <a:pt x="311" y="22"/>
                    <a:pt x="305" y="25"/>
                    <a:pt x="301" y="28"/>
                  </a:cubicBezTo>
                  <a:cubicBezTo>
                    <a:pt x="296" y="32"/>
                    <a:pt x="294" y="37"/>
                    <a:pt x="294" y="42"/>
                  </a:cubicBezTo>
                  <a:cubicBezTo>
                    <a:pt x="294" y="43"/>
                    <a:pt x="294" y="43"/>
                    <a:pt x="294" y="43"/>
                  </a:cubicBezTo>
                  <a:cubicBezTo>
                    <a:pt x="294" y="48"/>
                    <a:pt x="296" y="53"/>
                    <a:pt x="301" y="57"/>
                  </a:cubicBezTo>
                  <a:cubicBezTo>
                    <a:pt x="305" y="60"/>
                    <a:pt x="311" y="62"/>
                    <a:pt x="317" y="62"/>
                  </a:cubicBezTo>
                  <a:cubicBezTo>
                    <a:pt x="468" y="62"/>
                    <a:pt x="468" y="62"/>
                    <a:pt x="468" y="62"/>
                  </a:cubicBezTo>
                  <a:cubicBezTo>
                    <a:pt x="472" y="62"/>
                    <a:pt x="476" y="64"/>
                    <a:pt x="479" y="66"/>
                  </a:cubicBezTo>
                  <a:cubicBezTo>
                    <a:pt x="482" y="68"/>
                    <a:pt x="483" y="71"/>
                    <a:pt x="483" y="75"/>
                  </a:cubicBezTo>
                  <a:cubicBezTo>
                    <a:pt x="483" y="75"/>
                    <a:pt x="483" y="75"/>
                    <a:pt x="483" y="75"/>
                  </a:cubicBezTo>
                  <a:cubicBezTo>
                    <a:pt x="483" y="78"/>
                    <a:pt x="482" y="81"/>
                    <a:pt x="479" y="84"/>
                  </a:cubicBezTo>
                  <a:cubicBezTo>
                    <a:pt x="476" y="86"/>
                    <a:pt x="472" y="88"/>
                    <a:pt x="468" y="88"/>
                  </a:cubicBezTo>
                  <a:cubicBezTo>
                    <a:pt x="419" y="88"/>
                    <a:pt x="419" y="88"/>
                    <a:pt x="419" y="88"/>
                  </a:cubicBezTo>
                  <a:cubicBezTo>
                    <a:pt x="415" y="88"/>
                    <a:pt x="412" y="89"/>
                    <a:pt x="409" y="91"/>
                  </a:cubicBezTo>
                  <a:cubicBezTo>
                    <a:pt x="407" y="93"/>
                    <a:pt x="405" y="96"/>
                    <a:pt x="405" y="99"/>
                  </a:cubicBezTo>
                  <a:cubicBezTo>
                    <a:pt x="405" y="100"/>
                    <a:pt x="405" y="100"/>
                    <a:pt x="405" y="100"/>
                  </a:cubicBezTo>
                  <a:cubicBezTo>
                    <a:pt x="405" y="103"/>
                    <a:pt x="407" y="106"/>
                    <a:pt x="409" y="108"/>
                  </a:cubicBezTo>
                  <a:cubicBezTo>
                    <a:pt x="412" y="110"/>
                    <a:pt x="415" y="111"/>
                    <a:pt x="419" y="111"/>
                  </a:cubicBezTo>
                  <a:cubicBezTo>
                    <a:pt x="606" y="111"/>
                    <a:pt x="606" y="111"/>
                    <a:pt x="606" y="111"/>
                  </a:cubicBezTo>
                  <a:lnTo>
                    <a:pt x="606" y="110"/>
                  </a:lnTo>
                  <a:close/>
                </a:path>
              </a:pathLst>
            </a:custGeom>
            <a:solidFill>
              <a:srgbClr val="E400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8" name="Freeform 1514"/>
            <p:cNvSpPr>
              <a:spLocks noEditPoints="1"/>
            </p:cNvSpPr>
            <p:nvPr/>
          </p:nvSpPr>
          <p:spPr bwMode="auto">
            <a:xfrm>
              <a:off x="11183938" y="5157788"/>
              <a:ext cx="1158875" cy="909638"/>
            </a:xfrm>
            <a:custGeom>
              <a:avLst/>
              <a:gdLst>
                <a:gd name="T0" fmla="*/ 477 w 482"/>
                <a:gd name="T1" fmla="*/ 44 h 378"/>
                <a:gd name="T2" fmla="*/ 462 w 482"/>
                <a:gd name="T3" fmla="*/ 49 h 378"/>
                <a:gd name="T4" fmla="*/ 413 w 482"/>
                <a:gd name="T5" fmla="*/ 49 h 378"/>
                <a:gd name="T6" fmla="*/ 392 w 482"/>
                <a:gd name="T7" fmla="*/ 59 h 378"/>
                <a:gd name="T8" fmla="*/ 398 w 482"/>
                <a:gd name="T9" fmla="*/ 35 h 378"/>
                <a:gd name="T10" fmla="*/ 391 w 482"/>
                <a:gd name="T11" fmla="*/ 18 h 378"/>
                <a:gd name="T12" fmla="*/ 388 w 482"/>
                <a:gd name="T13" fmla="*/ 13 h 378"/>
                <a:gd name="T14" fmla="*/ 384 w 482"/>
                <a:gd name="T15" fmla="*/ 0 h 378"/>
                <a:gd name="T16" fmla="*/ 366 w 482"/>
                <a:gd name="T17" fmla="*/ 24 h 378"/>
                <a:gd name="T18" fmla="*/ 357 w 482"/>
                <a:gd name="T19" fmla="*/ 79 h 378"/>
                <a:gd name="T20" fmla="*/ 332 w 482"/>
                <a:gd name="T21" fmla="*/ 151 h 378"/>
                <a:gd name="T22" fmla="*/ 251 w 482"/>
                <a:gd name="T23" fmla="*/ 204 h 378"/>
                <a:gd name="T24" fmla="*/ 228 w 482"/>
                <a:gd name="T25" fmla="*/ 180 h 378"/>
                <a:gd name="T26" fmla="*/ 209 w 482"/>
                <a:gd name="T27" fmla="*/ 195 h 378"/>
                <a:gd name="T28" fmla="*/ 195 w 482"/>
                <a:gd name="T29" fmla="*/ 188 h 378"/>
                <a:gd name="T30" fmla="*/ 180 w 482"/>
                <a:gd name="T31" fmla="*/ 225 h 378"/>
                <a:gd name="T32" fmla="*/ 100 w 482"/>
                <a:gd name="T33" fmla="*/ 231 h 378"/>
                <a:gd name="T34" fmla="*/ 40 w 482"/>
                <a:gd name="T35" fmla="*/ 265 h 378"/>
                <a:gd name="T36" fmla="*/ 12 w 482"/>
                <a:gd name="T37" fmla="*/ 301 h 378"/>
                <a:gd name="T38" fmla="*/ 10 w 482"/>
                <a:gd name="T39" fmla="*/ 301 h 378"/>
                <a:gd name="T40" fmla="*/ 1 w 482"/>
                <a:gd name="T41" fmla="*/ 306 h 378"/>
                <a:gd name="T42" fmla="*/ 6 w 482"/>
                <a:gd name="T43" fmla="*/ 315 h 378"/>
                <a:gd name="T44" fmla="*/ 7 w 482"/>
                <a:gd name="T45" fmla="*/ 315 h 378"/>
                <a:gd name="T46" fmla="*/ 5 w 482"/>
                <a:gd name="T47" fmla="*/ 318 h 378"/>
                <a:gd name="T48" fmla="*/ 11 w 482"/>
                <a:gd name="T49" fmla="*/ 327 h 378"/>
                <a:gd name="T50" fmla="*/ 16 w 482"/>
                <a:gd name="T51" fmla="*/ 326 h 378"/>
                <a:gd name="T52" fmla="*/ 60 w 482"/>
                <a:gd name="T53" fmla="*/ 344 h 378"/>
                <a:gd name="T54" fmla="*/ 95 w 482"/>
                <a:gd name="T55" fmla="*/ 349 h 378"/>
                <a:gd name="T56" fmla="*/ 122 w 482"/>
                <a:gd name="T57" fmla="*/ 338 h 378"/>
                <a:gd name="T58" fmla="*/ 128 w 482"/>
                <a:gd name="T59" fmla="*/ 281 h 378"/>
                <a:gd name="T60" fmla="*/ 135 w 482"/>
                <a:gd name="T61" fmla="*/ 323 h 378"/>
                <a:gd name="T62" fmla="*/ 107 w 482"/>
                <a:gd name="T63" fmla="*/ 353 h 378"/>
                <a:gd name="T64" fmla="*/ 107 w 482"/>
                <a:gd name="T65" fmla="*/ 354 h 378"/>
                <a:gd name="T66" fmla="*/ 209 w 482"/>
                <a:gd name="T67" fmla="*/ 345 h 378"/>
                <a:gd name="T68" fmla="*/ 247 w 482"/>
                <a:gd name="T69" fmla="*/ 372 h 378"/>
                <a:gd name="T70" fmla="*/ 254 w 482"/>
                <a:gd name="T71" fmla="*/ 353 h 378"/>
                <a:gd name="T72" fmla="*/ 290 w 482"/>
                <a:gd name="T73" fmla="*/ 336 h 378"/>
                <a:gd name="T74" fmla="*/ 272 w 482"/>
                <a:gd name="T75" fmla="*/ 317 h 378"/>
                <a:gd name="T76" fmla="*/ 348 w 482"/>
                <a:gd name="T77" fmla="*/ 244 h 378"/>
                <a:gd name="T78" fmla="*/ 381 w 482"/>
                <a:gd name="T79" fmla="*/ 149 h 378"/>
                <a:gd name="T80" fmla="*/ 402 w 482"/>
                <a:gd name="T81" fmla="*/ 111 h 378"/>
                <a:gd name="T82" fmla="*/ 455 w 482"/>
                <a:gd name="T83" fmla="*/ 83 h 378"/>
                <a:gd name="T84" fmla="*/ 477 w 482"/>
                <a:gd name="T85" fmla="*/ 44 h 378"/>
                <a:gd name="T86" fmla="*/ 84 w 482"/>
                <a:gd name="T87" fmla="*/ 288 h 378"/>
                <a:gd name="T88" fmla="*/ 76 w 482"/>
                <a:gd name="T89" fmla="*/ 279 h 378"/>
                <a:gd name="T90" fmla="*/ 84 w 482"/>
                <a:gd name="T91" fmla="*/ 271 h 378"/>
                <a:gd name="T92" fmla="*/ 93 w 482"/>
                <a:gd name="T93" fmla="*/ 279 h 378"/>
                <a:gd name="T94" fmla="*/ 84 w 482"/>
                <a:gd name="T95" fmla="*/ 288 h 3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82" h="378">
                  <a:moveTo>
                    <a:pt x="477" y="44"/>
                  </a:moveTo>
                  <a:cubicBezTo>
                    <a:pt x="477" y="44"/>
                    <a:pt x="472" y="49"/>
                    <a:pt x="462" y="49"/>
                  </a:cubicBezTo>
                  <a:cubicBezTo>
                    <a:pt x="441" y="51"/>
                    <a:pt x="426" y="47"/>
                    <a:pt x="413" y="49"/>
                  </a:cubicBezTo>
                  <a:cubicBezTo>
                    <a:pt x="403" y="51"/>
                    <a:pt x="394" y="57"/>
                    <a:pt x="392" y="59"/>
                  </a:cubicBezTo>
                  <a:cubicBezTo>
                    <a:pt x="395" y="55"/>
                    <a:pt x="398" y="39"/>
                    <a:pt x="398" y="35"/>
                  </a:cubicBezTo>
                  <a:cubicBezTo>
                    <a:pt x="397" y="30"/>
                    <a:pt x="394" y="24"/>
                    <a:pt x="391" y="18"/>
                  </a:cubicBezTo>
                  <a:cubicBezTo>
                    <a:pt x="390" y="16"/>
                    <a:pt x="389" y="14"/>
                    <a:pt x="388" y="13"/>
                  </a:cubicBezTo>
                  <a:cubicBezTo>
                    <a:pt x="387" y="12"/>
                    <a:pt x="384" y="0"/>
                    <a:pt x="384" y="0"/>
                  </a:cubicBezTo>
                  <a:cubicBezTo>
                    <a:pt x="382" y="1"/>
                    <a:pt x="377" y="7"/>
                    <a:pt x="366" y="24"/>
                  </a:cubicBezTo>
                  <a:cubicBezTo>
                    <a:pt x="356" y="41"/>
                    <a:pt x="358" y="56"/>
                    <a:pt x="357" y="79"/>
                  </a:cubicBezTo>
                  <a:cubicBezTo>
                    <a:pt x="355" y="101"/>
                    <a:pt x="347" y="125"/>
                    <a:pt x="332" y="151"/>
                  </a:cubicBezTo>
                  <a:cubicBezTo>
                    <a:pt x="314" y="176"/>
                    <a:pt x="256" y="201"/>
                    <a:pt x="251" y="204"/>
                  </a:cubicBezTo>
                  <a:cubicBezTo>
                    <a:pt x="250" y="199"/>
                    <a:pt x="239" y="180"/>
                    <a:pt x="228" y="180"/>
                  </a:cubicBezTo>
                  <a:cubicBezTo>
                    <a:pt x="213" y="180"/>
                    <a:pt x="213" y="198"/>
                    <a:pt x="209" y="195"/>
                  </a:cubicBezTo>
                  <a:cubicBezTo>
                    <a:pt x="208" y="191"/>
                    <a:pt x="202" y="184"/>
                    <a:pt x="195" y="188"/>
                  </a:cubicBezTo>
                  <a:cubicBezTo>
                    <a:pt x="188" y="191"/>
                    <a:pt x="183" y="217"/>
                    <a:pt x="180" y="225"/>
                  </a:cubicBezTo>
                  <a:cubicBezTo>
                    <a:pt x="173" y="229"/>
                    <a:pt x="140" y="224"/>
                    <a:pt x="100" y="231"/>
                  </a:cubicBezTo>
                  <a:cubicBezTo>
                    <a:pt x="74" y="236"/>
                    <a:pt x="54" y="249"/>
                    <a:pt x="40" y="265"/>
                  </a:cubicBezTo>
                  <a:cubicBezTo>
                    <a:pt x="28" y="277"/>
                    <a:pt x="18" y="292"/>
                    <a:pt x="12" y="301"/>
                  </a:cubicBezTo>
                  <a:cubicBezTo>
                    <a:pt x="11" y="301"/>
                    <a:pt x="11" y="301"/>
                    <a:pt x="10" y="301"/>
                  </a:cubicBezTo>
                  <a:cubicBezTo>
                    <a:pt x="6" y="300"/>
                    <a:pt x="2" y="302"/>
                    <a:pt x="1" y="306"/>
                  </a:cubicBezTo>
                  <a:cubicBezTo>
                    <a:pt x="0" y="310"/>
                    <a:pt x="3" y="314"/>
                    <a:pt x="6" y="315"/>
                  </a:cubicBezTo>
                  <a:cubicBezTo>
                    <a:pt x="7" y="315"/>
                    <a:pt x="7" y="315"/>
                    <a:pt x="7" y="315"/>
                  </a:cubicBezTo>
                  <a:cubicBezTo>
                    <a:pt x="6" y="316"/>
                    <a:pt x="6" y="317"/>
                    <a:pt x="5" y="318"/>
                  </a:cubicBezTo>
                  <a:cubicBezTo>
                    <a:pt x="4" y="322"/>
                    <a:pt x="7" y="326"/>
                    <a:pt x="11" y="327"/>
                  </a:cubicBezTo>
                  <a:cubicBezTo>
                    <a:pt x="12" y="327"/>
                    <a:pt x="14" y="327"/>
                    <a:pt x="16" y="326"/>
                  </a:cubicBezTo>
                  <a:cubicBezTo>
                    <a:pt x="21" y="331"/>
                    <a:pt x="54" y="343"/>
                    <a:pt x="60" y="344"/>
                  </a:cubicBezTo>
                  <a:cubicBezTo>
                    <a:pt x="65" y="346"/>
                    <a:pt x="89" y="349"/>
                    <a:pt x="95" y="349"/>
                  </a:cubicBezTo>
                  <a:cubicBezTo>
                    <a:pt x="101" y="349"/>
                    <a:pt x="114" y="348"/>
                    <a:pt x="122" y="338"/>
                  </a:cubicBezTo>
                  <a:cubicBezTo>
                    <a:pt x="131" y="328"/>
                    <a:pt x="136" y="315"/>
                    <a:pt x="128" y="281"/>
                  </a:cubicBezTo>
                  <a:cubicBezTo>
                    <a:pt x="128" y="281"/>
                    <a:pt x="139" y="307"/>
                    <a:pt x="135" y="323"/>
                  </a:cubicBezTo>
                  <a:cubicBezTo>
                    <a:pt x="131" y="339"/>
                    <a:pt x="122" y="349"/>
                    <a:pt x="107" y="353"/>
                  </a:cubicBezTo>
                  <a:cubicBezTo>
                    <a:pt x="107" y="354"/>
                    <a:pt x="107" y="354"/>
                    <a:pt x="107" y="354"/>
                  </a:cubicBezTo>
                  <a:cubicBezTo>
                    <a:pt x="154" y="358"/>
                    <a:pt x="202" y="348"/>
                    <a:pt x="209" y="345"/>
                  </a:cubicBezTo>
                  <a:cubicBezTo>
                    <a:pt x="216" y="355"/>
                    <a:pt x="239" y="378"/>
                    <a:pt x="247" y="372"/>
                  </a:cubicBezTo>
                  <a:cubicBezTo>
                    <a:pt x="255" y="366"/>
                    <a:pt x="248" y="354"/>
                    <a:pt x="254" y="353"/>
                  </a:cubicBezTo>
                  <a:cubicBezTo>
                    <a:pt x="279" y="362"/>
                    <a:pt x="290" y="346"/>
                    <a:pt x="290" y="336"/>
                  </a:cubicBezTo>
                  <a:cubicBezTo>
                    <a:pt x="291" y="327"/>
                    <a:pt x="280" y="321"/>
                    <a:pt x="272" y="317"/>
                  </a:cubicBezTo>
                  <a:cubicBezTo>
                    <a:pt x="285" y="310"/>
                    <a:pt x="333" y="267"/>
                    <a:pt x="348" y="244"/>
                  </a:cubicBezTo>
                  <a:cubicBezTo>
                    <a:pt x="362" y="221"/>
                    <a:pt x="371" y="178"/>
                    <a:pt x="381" y="149"/>
                  </a:cubicBezTo>
                  <a:cubicBezTo>
                    <a:pt x="387" y="137"/>
                    <a:pt x="395" y="119"/>
                    <a:pt x="402" y="111"/>
                  </a:cubicBezTo>
                  <a:cubicBezTo>
                    <a:pt x="408" y="104"/>
                    <a:pt x="429" y="99"/>
                    <a:pt x="455" y="83"/>
                  </a:cubicBezTo>
                  <a:cubicBezTo>
                    <a:pt x="482" y="67"/>
                    <a:pt x="477" y="44"/>
                    <a:pt x="477" y="44"/>
                  </a:cubicBezTo>
                  <a:close/>
                  <a:moveTo>
                    <a:pt x="84" y="288"/>
                  </a:moveTo>
                  <a:cubicBezTo>
                    <a:pt x="79" y="288"/>
                    <a:pt x="76" y="284"/>
                    <a:pt x="76" y="279"/>
                  </a:cubicBezTo>
                  <a:cubicBezTo>
                    <a:pt x="76" y="275"/>
                    <a:pt x="79" y="271"/>
                    <a:pt x="84" y="271"/>
                  </a:cubicBezTo>
                  <a:cubicBezTo>
                    <a:pt x="89" y="271"/>
                    <a:pt x="93" y="275"/>
                    <a:pt x="93" y="279"/>
                  </a:cubicBezTo>
                  <a:cubicBezTo>
                    <a:pt x="93" y="284"/>
                    <a:pt x="89" y="288"/>
                    <a:pt x="84" y="288"/>
                  </a:cubicBezTo>
                  <a:close/>
                </a:path>
              </a:pathLst>
            </a:custGeom>
            <a:solidFill>
              <a:srgbClr val="F2DB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9" name="Freeform 1515"/>
            <p:cNvSpPr>
              <a:spLocks noEditPoints="1"/>
            </p:cNvSpPr>
            <p:nvPr/>
          </p:nvSpPr>
          <p:spPr bwMode="auto">
            <a:xfrm>
              <a:off x="11183938" y="5153025"/>
              <a:ext cx="1150938" cy="906463"/>
            </a:xfrm>
            <a:custGeom>
              <a:avLst/>
              <a:gdLst>
                <a:gd name="T0" fmla="*/ 423 w 479"/>
                <a:gd name="T1" fmla="*/ 49 h 377"/>
                <a:gd name="T2" fmla="*/ 395 w 479"/>
                <a:gd name="T3" fmla="*/ 57 h 377"/>
                <a:gd name="T4" fmla="*/ 391 w 479"/>
                <a:gd name="T5" fmla="*/ 20 h 377"/>
                <a:gd name="T6" fmla="*/ 389 w 479"/>
                <a:gd name="T7" fmla="*/ 14 h 377"/>
                <a:gd name="T8" fmla="*/ 386 w 479"/>
                <a:gd name="T9" fmla="*/ 5 h 377"/>
                <a:gd name="T10" fmla="*/ 357 w 479"/>
                <a:gd name="T11" fmla="*/ 51 h 377"/>
                <a:gd name="T12" fmla="*/ 250 w 479"/>
                <a:gd name="T13" fmla="*/ 204 h 377"/>
                <a:gd name="T14" fmla="*/ 227 w 479"/>
                <a:gd name="T15" fmla="*/ 181 h 377"/>
                <a:gd name="T16" fmla="*/ 210 w 479"/>
                <a:gd name="T17" fmla="*/ 196 h 377"/>
                <a:gd name="T18" fmla="*/ 210 w 479"/>
                <a:gd name="T19" fmla="*/ 196 h 377"/>
                <a:gd name="T20" fmla="*/ 210 w 479"/>
                <a:gd name="T21" fmla="*/ 196 h 377"/>
                <a:gd name="T22" fmla="*/ 207 w 479"/>
                <a:gd name="T23" fmla="*/ 190 h 377"/>
                <a:gd name="T24" fmla="*/ 180 w 479"/>
                <a:gd name="T25" fmla="*/ 227 h 377"/>
                <a:gd name="T26" fmla="*/ 10 w 479"/>
                <a:gd name="T27" fmla="*/ 303 h 377"/>
                <a:gd name="T28" fmla="*/ 0 w 479"/>
                <a:gd name="T29" fmla="*/ 310 h 377"/>
                <a:gd name="T30" fmla="*/ 4 w 479"/>
                <a:gd name="T31" fmla="*/ 319 h 377"/>
                <a:gd name="T32" fmla="*/ 15 w 479"/>
                <a:gd name="T33" fmla="*/ 329 h 377"/>
                <a:gd name="T34" fmla="*/ 123 w 479"/>
                <a:gd name="T35" fmla="*/ 341 h 377"/>
                <a:gd name="T36" fmla="*/ 134 w 479"/>
                <a:gd name="T37" fmla="*/ 317 h 377"/>
                <a:gd name="T38" fmla="*/ 106 w 479"/>
                <a:gd name="T39" fmla="*/ 357 h 377"/>
                <a:gd name="T40" fmla="*/ 209 w 479"/>
                <a:gd name="T41" fmla="*/ 347 h 377"/>
                <a:gd name="T42" fmla="*/ 252 w 479"/>
                <a:gd name="T43" fmla="*/ 370 h 377"/>
                <a:gd name="T44" fmla="*/ 253 w 479"/>
                <a:gd name="T45" fmla="*/ 356 h 377"/>
                <a:gd name="T46" fmla="*/ 273 w 479"/>
                <a:gd name="T47" fmla="*/ 317 h 377"/>
                <a:gd name="T48" fmla="*/ 383 w 479"/>
                <a:gd name="T49" fmla="*/ 152 h 377"/>
                <a:gd name="T50" fmla="*/ 403 w 479"/>
                <a:gd name="T51" fmla="*/ 114 h 377"/>
                <a:gd name="T52" fmla="*/ 476 w 479"/>
                <a:gd name="T53" fmla="*/ 45 h 377"/>
                <a:gd name="T54" fmla="*/ 420 w 479"/>
                <a:gd name="T55" fmla="*/ 101 h 377"/>
                <a:gd name="T56" fmla="*/ 380 w 479"/>
                <a:gd name="T57" fmla="*/ 150 h 377"/>
                <a:gd name="T58" fmla="*/ 286 w 479"/>
                <a:gd name="T59" fmla="*/ 307 h 377"/>
                <a:gd name="T60" fmla="*/ 289 w 479"/>
                <a:gd name="T61" fmla="*/ 338 h 377"/>
                <a:gd name="T62" fmla="*/ 250 w 479"/>
                <a:gd name="T63" fmla="*/ 356 h 377"/>
                <a:gd name="T64" fmla="*/ 236 w 479"/>
                <a:gd name="T65" fmla="*/ 371 h 377"/>
                <a:gd name="T66" fmla="*/ 107 w 479"/>
                <a:gd name="T67" fmla="*/ 354 h 377"/>
                <a:gd name="T68" fmla="*/ 126 w 479"/>
                <a:gd name="T69" fmla="*/ 345 h 377"/>
                <a:gd name="T70" fmla="*/ 121 w 479"/>
                <a:gd name="T71" fmla="*/ 339 h 377"/>
                <a:gd name="T72" fmla="*/ 22 w 479"/>
                <a:gd name="T73" fmla="*/ 330 h 377"/>
                <a:gd name="T74" fmla="*/ 7 w 479"/>
                <a:gd name="T75" fmla="*/ 322 h 377"/>
                <a:gd name="T76" fmla="*/ 7 w 479"/>
                <a:gd name="T77" fmla="*/ 315 h 377"/>
                <a:gd name="T78" fmla="*/ 12 w 479"/>
                <a:gd name="T79" fmla="*/ 306 h 377"/>
                <a:gd name="T80" fmla="*/ 176 w 479"/>
                <a:gd name="T81" fmla="*/ 230 h 377"/>
                <a:gd name="T82" fmla="*/ 196 w 479"/>
                <a:gd name="T83" fmla="*/ 191 h 377"/>
                <a:gd name="T84" fmla="*/ 210 w 479"/>
                <a:gd name="T85" fmla="*/ 199 h 377"/>
                <a:gd name="T86" fmla="*/ 242 w 479"/>
                <a:gd name="T87" fmla="*/ 193 h 377"/>
                <a:gd name="T88" fmla="*/ 333 w 479"/>
                <a:gd name="T89" fmla="*/ 154 h 377"/>
                <a:gd name="T90" fmla="*/ 379 w 479"/>
                <a:gd name="T91" fmla="*/ 9 h 377"/>
                <a:gd name="T92" fmla="*/ 386 w 479"/>
                <a:gd name="T93" fmla="*/ 13 h 377"/>
                <a:gd name="T94" fmla="*/ 388 w 479"/>
                <a:gd name="T95" fmla="*/ 16 h 377"/>
                <a:gd name="T96" fmla="*/ 396 w 479"/>
                <a:gd name="T97" fmla="*/ 37 h 377"/>
                <a:gd name="T98" fmla="*/ 393 w 479"/>
                <a:gd name="T99" fmla="*/ 62 h 377"/>
                <a:gd name="T100" fmla="*/ 478 w 479"/>
                <a:gd name="T101" fmla="*/ 47 h 377"/>
                <a:gd name="T102" fmla="*/ 77 w 479"/>
                <a:gd name="T103" fmla="*/ 281 h 377"/>
                <a:gd name="T104" fmla="*/ 94 w 479"/>
                <a:gd name="T105" fmla="*/ 281 h 3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79" h="377">
                  <a:moveTo>
                    <a:pt x="477" y="46"/>
                  </a:moveTo>
                  <a:cubicBezTo>
                    <a:pt x="476" y="45"/>
                    <a:pt x="476" y="45"/>
                    <a:pt x="476" y="45"/>
                  </a:cubicBezTo>
                  <a:cubicBezTo>
                    <a:pt x="476" y="45"/>
                    <a:pt x="476" y="45"/>
                    <a:pt x="476" y="45"/>
                  </a:cubicBezTo>
                  <a:cubicBezTo>
                    <a:pt x="476" y="46"/>
                    <a:pt x="471" y="49"/>
                    <a:pt x="462" y="50"/>
                  </a:cubicBezTo>
                  <a:cubicBezTo>
                    <a:pt x="458" y="50"/>
                    <a:pt x="455" y="50"/>
                    <a:pt x="452" y="50"/>
                  </a:cubicBezTo>
                  <a:cubicBezTo>
                    <a:pt x="441" y="50"/>
                    <a:pt x="432" y="49"/>
                    <a:pt x="423" y="49"/>
                  </a:cubicBezTo>
                  <a:cubicBezTo>
                    <a:pt x="420" y="49"/>
                    <a:pt x="416" y="49"/>
                    <a:pt x="413" y="50"/>
                  </a:cubicBezTo>
                  <a:cubicBezTo>
                    <a:pt x="407" y="51"/>
                    <a:pt x="402" y="53"/>
                    <a:pt x="399" y="55"/>
                  </a:cubicBezTo>
                  <a:cubicBezTo>
                    <a:pt x="395" y="57"/>
                    <a:pt x="392" y="59"/>
                    <a:pt x="391" y="60"/>
                  </a:cubicBezTo>
                  <a:cubicBezTo>
                    <a:pt x="392" y="61"/>
                    <a:pt x="392" y="61"/>
                    <a:pt x="392" y="61"/>
                  </a:cubicBezTo>
                  <a:cubicBezTo>
                    <a:pt x="393" y="62"/>
                    <a:pt x="393" y="62"/>
                    <a:pt x="393" y="62"/>
                  </a:cubicBezTo>
                  <a:cubicBezTo>
                    <a:pt x="394" y="61"/>
                    <a:pt x="395" y="59"/>
                    <a:pt x="395" y="57"/>
                  </a:cubicBezTo>
                  <a:cubicBezTo>
                    <a:pt x="396" y="54"/>
                    <a:pt x="397" y="50"/>
                    <a:pt x="398" y="47"/>
                  </a:cubicBezTo>
                  <a:cubicBezTo>
                    <a:pt x="399" y="43"/>
                    <a:pt x="399" y="40"/>
                    <a:pt x="399" y="38"/>
                  </a:cubicBezTo>
                  <a:cubicBezTo>
                    <a:pt x="399" y="38"/>
                    <a:pt x="399" y="37"/>
                    <a:pt x="399" y="37"/>
                  </a:cubicBezTo>
                  <a:cubicBezTo>
                    <a:pt x="399" y="37"/>
                    <a:pt x="399" y="37"/>
                    <a:pt x="399" y="37"/>
                  </a:cubicBezTo>
                  <a:cubicBezTo>
                    <a:pt x="399" y="32"/>
                    <a:pt x="395" y="25"/>
                    <a:pt x="392" y="19"/>
                  </a:cubicBezTo>
                  <a:cubicBezTo>
                    <a:pt x="391" y="20"/>
                    <a:pt x="391" y="20"/>
                    <a:pt x="391" y="20"/>
                  </a:cubicBezTo>
                  <a:cubicBezTo>
                    <a:pt x="392" y="19"/>
                    <a:pt x="392" y="19"/>
                    <a:pt x="392" y="19"/>
                  </a:cubicBezTo>
                  <a:cubicBezTo>
                    <a:pt x="392" y="18"/>
                    <a:pt x="391" y="17"/>
                    <a:pt x="391" y="16"/>
                  </a:cubicBezTo>
                  <a:cubicBezTo>
                    <a:pt x="390" y="16"/>
                    <a:pt x="390" y="15"/>
                    <a:pt x="390" y="15"/>
                  </a:cubicBezTo>
                  <a:cubicBezTo>
                    <a:pt x="390" y="15"/>
                    <a:pt x="390" y="15"/>
                    <a:pt x="389" y="14"/>
                  </a:cubicBezTo>
                  <a:cubicBezTo>
                    <a:pt x="389" y="15"/>
                    <a:pt x="389" y="15"/>
                    <a:pt x="389" y="15"/>
                  </a:cubicBezTo>
                  <a:cubicBezTo>
                    <a:pt x="389" y="14"/>
                    <a:pt x="389" y="14"/>
                    <a:pt x="389" y="14"/>
                  </a:cubicBezTo>
                  <a:cubicBezTo>
                    <a:pt x="389" y="14"/>
                    <a:pt x="389" y="14"/>
                    <a:pt x="389" y="14"/>
                  </a:cubicBezTo>
                  <a:cubicBezTo>
                    <a:pt x="389" y="15"/>
                    <a:pt x="389" y="15"/>
                    <a:pt x="389" y="15"/>
                  </a:cubicBezTo>
                  <a:cubicBezTo>
                    <a:pt x="389" y="14"/>
                    <a:pt x="389" y="14"/>
                    <a:pt x="389" y="14"/>
                  </a:cubicBezTo>
                  <a:cubicBezTo>
                    <a:pt x="389" y="14"/>
                    <a:pt x="389" y="14"/>
                    <a:pt x="389" y="14"/>
                  </a:cubicBezTo>
                  <a:cubicBezTo>
                    <a:pt x="389" y="14"/>
                    <a:pt x="389" y="13"/>
                    <a:pt x="388" y="12"/>
                  </a:cubicBezTo>
                  <a:cubicBezTo>
                    <a:pt x="388" y="10"/>
                    <a:pt x="387" y="7"/>
                    <a:pt x="386" y="5"/>
                  </a:cubicBezTo>
                  <a:cubicBezTo>
                    <a:pt x="386" y="3"/>
                    <a:pt x="385" y="2"/>
                    <a:pt x="385" y="2"/>
                  </a:cubicBezTo>
                  <a:cubicBezTo>
                    <a:pt x="385" y="0"/>
                    <a:pt x="385" y="0"/>
                    <a:pt x="385" y="0"/>
                  </a:cubicBezTo>
                  <a:cubicBezTo>
                    <a:pt x="384" y="1"/>
                    <a:pt x="384" y="1"/>
                    <a:pt x="384" y="1"/>
                  </a:cubicBezTo>
                  <a:cubicBezTo>
                    <a:pt x="383" y="1"/>
                    <a:pt x="382" y="2"/>
                    <a:pt x="381" y="3"/>
                  </a:cubicBezTo>
                  <a:cubicBezTo>
                    <a:pt x="378" y="6"/>
                    <a:pt x="373" y="13"/>
                    <a:pt x="365" y="25"/>
                  </a:cubicBezTo>
                  <a:cubicBezTo>
                    <a:pt x="360" y="34"/>
                    <a:pt x="358" y="42"/>
                    <a:pt x="357" y="51"/>
                  </a:cubicBezTo>
                  <a:cubicBezTo>
                    <a:pt x="356" y="60"/>
                    <a:pt x="356" y="69"/>
                    <a:pt x="355" y="80"/>
                  </a:cubicBezTo>
                  <a:cubicBezTo>
                    <a:pt x="353" y="103"/>
                    <a:pt x="346" y="126"/>
                    <a:pt x="331" y="152"/>
                  </a:cubicBezTo>
                  <a:cubicBezTo>
                    <a:pt x="332" y="153"/>
                    <a:pt x="332" y="153"/>
                    <a:pt x="332" y="153"/>
                  </a:cubicBezTo>
                  <a:cubicBezTo>
                    <a:pt x="331" y="152"/>
                    <a:pt x="331" y="152"/>
                    <a:pt x="331" y="152"/>
                  </a:cubicBezTo>
                  <a:cubicBezTo>
                    <a:pt x="322" y="164"/>
                    <a:pt x="303" y="177"/>
                    <a:pt x="286" y="187"/>
                  </a:cubicBezTo>
                  <a:cubicBezTo>
                    <a:pt x="269" y="196"/>
                    <a:pt x="253" y="203"/>
                    <a:pt x="250" y="204"/>
                  </a:cubicBezTo>
                  <a:cubicBezTo>
                    <a:pt x="251" y="206"/>
                    <a:pt x="251" y="206"/>
                    <a:pt x="251" y="206"/>
                  </a:cubicBezTo>
                  <a:cubicBezTo>
                    <a:pt x="252" y="206"/>
                    <a:pt x="252" y="206"/>
                    <a:pt x="252" y="206"/>
                  </a:cubicBezTo>
                  <a:cubicBezTo>
                    <a:pt x="252" y="204"/>
                    <a:pt x="251" y="202"/>
                    <a:pt x="250" y="199"/>
                  </a:cubicBezTo>
                  <a:cubicBezTo>
                    <a:pt x="248" y="195"/>
                    <a:pt x="244" y="191"/>
                    <a:pt x="241" y="187"/>
                  </a:cubicBezTo>
                  <a:cubicBezTo>
                    <a:pt x="237" y="184"/>
                    <a:pt x="232" y="181"/>
                    <a:pt x="228" y="181"/>
                  </a:cubicBezTo>
                  <a:cubicBezTo>
                    <a:pt x="227" y="181"/>
                    <a:pt x="227" y="181"/>
                    <a:pt x="227" y="181"/>
                  </a:cubicBezTo>
                  <a:cubicBezTo>
                    <a:pt x="224" y="181"/>
                    <a:pt x="221" y="182"/>
                    <a:pt x="219" y="183"/>
                  </a:cubicBezTo>
                  <a:cubicBezTo>
                    <a:pt x="215" y="186"/>
                    <a:pt x="213" y="189"/>
                    <a:pt x="212" y="192"/>
                  </a:cubicBezTo>
                  <a:cubicBezTo>
                    <a:pt x="211" y="193"/>
                    <a:pt x="211" y="194"/>
                    <a:pt x="210" y="195"/>
                  </a:cubicBezTo>
                  <a:cubicBezTo>
                    <a:pt x="210" y="195"/>
                    <a:pt x="210" y="196"/>
                    <a:pt x="210" y="196"/>
                  </a:cubicBezTo>
                  <a:cubicBezTo>
                    <a:pt x="210" y="196"/>
                    <a:pt x="210" y="196"/>
                    <a:pt x="210" y="196"/>
                  </a:cubicBezTo>
                  <a:cubicBezTo>
                    <a:pt x="210" y="196"/>
                    <a:pt x="210" y="196"/>
                    <a:pt x="210" y="196"/>
                  </a:cubicBezTo>
                  <a:cubicBezTo>
                    <a:pt x="210" y="196"/>
                    <a:pt x="210" y="196"/>
                    <a:pt x="210" y="196"/>
                  </a:cubicBezTo>
                  <a:cubicBezTo>
                    <a:pt x="210" y="196"/>
                    <a:pt x="210" y="196"/>
                    <a:pt x="210" y="196"/>
                  </a:cubicBezTo>
                  <a:cubicBezTo>
                    <a:pt x="210" y="196"/>
                    <a:pt x="210" y="196"/>
                    <a:pt x="210" y="196"/>
                  </a:cubicBezTo>
                  <a:cubicBezTo>
                    <a:pt x="210" y="196"/>
                    <a:pt x="210" y="196"/>
                    <a:pt x="210" y="196"/>
                  </a:cubicBezTo>
                  <a:cubicBezTo>
                    <a:pt x="210" y="196"/>
                    <a:pt x="210" y="196"/>
                    <a:pt x="210" y="196"/>
                  </a:cubicBezTo>
                  <a:cubicBezTo>
                    <a:pt x="210" y="196"/>
                    <a:pt x="210" y="196"/>
                    <a:pt x="210" y="196"/>
                  </a:cubicBezTo>
                  <a:cubicBezTo>
                    <a:pt x="210" y="196"/>
                    <a:pt x="210" y="196"/>
                    <a:pt x="210" y="196"/>
                  </a:cubicBezTo>
                  <a:cubicBezTo>
                    <a:pt x="210" y="196"/>
                    <a:pt x="210" y="196"/>
                    <a:pt x="210" y="196"/>
                  </a:cubicBezTo>
                  <a:cubicBezTo>
                    <a:pt x="210" y="196"/>
                    <a:pt x="210" y="196"/>
                    <a:pt x="210" y="196"/>
                  </a:cubicBezTo>
                  <a:cubicBezTo>
                    <a:pt x="210" y="196"/>
                    <a:pt x="210" y="196"/>
                    <a:pt x="210" y="196"/>
                  </a:cubicBezTo>
                  <a:cubicBezTo>
                    <a:pt x="210" y="196"/>
                    <a:pt x="210" y="196"/>
                    <a:pt x="210" y="196"/>
                  </a:cubicBezTo>
                  <a:cubicBezTo>
                    <a:pt x="210" y="196"/>
                    <a:pt x="210" y="196"/>
                    <a:pt x="210" y="196"/>
                  </a:cubicBezTo>
                  <a:cubicBezTo>
                    <a:pt x="210" y="196"/>
                    <a:pt x="210" y="196"/>
                    <a:pt x="210" y="196"/>
                  </a:cubicBezTo>
                  <a:cubicBezTo>
                    <a:pt x="210" y="196"/>
                    <a:pt x="210" y="196"/>
                    <a:pt x="210" y="196"/>
                  </a:cubicBezTo>
                  <a:cubicBezTo>
                    <a:pt x="210" y="196"/>
                    <a:pt x="210" y="196"/>
                    <a:pt x="210" y="196"/>
                  </a:cubicBezTo>
                  <a:cubicBezTo>
                    <a:pt x="209" y="197"/>
                    <a:pt x="209" y="197"/>
                    <a:pt x="209" y="197"/>
                  </a:cubicBezTo>
                  <a:cubicBezTo>
                    <a:pt x="210" y="197"/>
                    <a:pt x="210" y="197"/>
                    <a:pt x="210" y="197"/>
                  </a:cubicBezTo>
                  <a:cubicBezTo>
                    <a:pt x="210" y="194"/>
                    <a:pt x="209" y="192"/>
                    <a:pt x="207" y="190"/>
                  </a:cubicBezTo>
                  <a:cubicBezTo>
                    <a:pt x="205" y="189"/>
                    <a:pt x="202" y="187"/>
                    <a:pt x="199" y="187"/>
                  </a:cubicBezTo>
                  <a:cubicBezTo>
                    <a:pt x="197" y="187"/>
                    <a:pt x="196" y="187"/>
                    <a:pt x="194" y="188"/>
                  </a:cubicBezTo>
                  <a:cubicBezTo>
                    <a:pt x="192" y="189"/>
                    <a:pt x="190" y="192"/>
                    <a:pt x="189" y="195"/>
                  </a:cubicBezTo>
                  <a:cubicBezTo>
                    <a:pt x="187" y="200"/>
                    <a:pt x="185" y="206"/>
                    <a:pt x="183" y="212"/>
                  </a:cubicBezTo>
                  <a:cubicBezTo>
                    <a:pt x="181" y="218"/>
                    <a:pt x="180" y="224"/>
                    <a:pt x="178" y="227"/>
                  </a:cubicBezTo>
                  <a:cubicBezTo>
                    <a:pt x="180" y="227"/>
                    <a:pt x="180" y="227"/>
                    <a:pt x="180" y="227"/>
                  </a:cubicBezTo>
                  <a:cubicBezTo>
                    <a:pt x="179" y="226"/>
                    <a:pt x="179" y="226"/>
                    <a:pt x="179" y="226"/>
                  </a:cubicBezTo>
                  <a:cubicBezTo>
                    <a:pt x="178" y="226"/>
                    <a:pt x="177" y="227"/>
                    <a:pt x="176" y="227"/>
                  </a:cubicBezTo>
                  <a:cubicBezTo>
                    <a:pt x="170" y="228"/>
                    <a:pt x="160" y="227"/>
                    <a:pt x="147" y="228"/>
                  </a:cubicBezTo>
                  <a:cubicBezTo>
                    <a:pt x="133" y="228"/>
                    <a:pt x="117" y="229"/>
                    <a:pt x="99" y="232"/>
                  </a:cubicBezTo>
                  <a:cubicBezTo>
                    <a:pt x="74" y="236"/>
                    <a:pt x="53" y="250"/>
                    <a:pt x="39" y="266"/>
                  </a:cubicBezTo>
                  <a:cubicBezTo>
                    <a:pt x="27" y="278"/>
                    <a:pt x="16" y="293"/>
                    <a:pt x="10" y="303"/>
                  </a:cubicBezTo>
                  <a:cubicBezTo>
                    <a:pt x="12" y="303"/>
                    <a:pt x="12" y="303"/>
                    <a:pt x="12" y="303"/>
                  </a:cubicBezTo>
                  <a:cubicBezTo>
                    <a:pt x="12" y="302"/>
                    <a:pt x="12" y="302"/>
                    <a:pt x="12" y="302"/>
                  </a:cubicBezTo>
                  <a:cubicBezTo>
                    <a:pt x="12" y="302"/>
                    <a:pt x="11" y="302"/>
                    <a:pt x="11" y="301"/>
                  </a:cubicBezTo>
                  <a:cubicBezTo>
                    <a:pt x="10" y="301"/>
                    <a:pt x="9" y="301"/>
                    <a:pt x="8" y="301"/>
                  </a:cubicBezTo>
                  <a:cubicBezTo>
                    <a:pt x="4" y="301"/>
                    <a:pt x="1" y="304"/>
                    <a:pt x="0" y="307"/>
                  </a:cubicBezTo>
                  <a:cubicBezTo>
                    <a:pt x="0" y="308"/>
                    <a:pt x="0" y="309"/>
                    <a:pt x="0" y="310"/>
                  </a:cubicBezTo>
                  <a:cubicBezTo>
                    <a:pt x="0" y="313"/>
                    <a:pt x="2" y="317"/>
                    <a:pt x="6" y="318"/>
                  </a:cubicBezTo>
                  <a:cubicBezTo>
                    <a:pt x="6" y="318"/>
                    <a:pt x="6" y="318"/>
                    <a:pt x="6" y="318"/>
                  </a:cubicBezTo>
                  <a:cubicBezTo>
                    <a:pt x="7" y="318"/>
                    <a:pt x="7" y="318"/>
                    <a:pt x="7" y="318"/>
                  </a:cubicBezTo>
                  <a:cubicBezTo>
                    <a:pt x="7" y="317"/>
                    <a:pt x="7" y="317"/>
                    <a:pt x="7" y="317"/>
                  </a:cubicBezTo>
                  <a:cubicBezTo>
                    <a:pt x="6" y="316"/>
                    <a:pt x="6" y="316"/>
                    <a:pt x="6" y="316"/>
                  </a:cubicBezTo>
                  <a:cubicBezTo>
                    <a:pt x="5" y="317"/>
                    <a:pt x="4" y="318"/>
                    <a:pt x="4" y="319"/>
                  </a:cubicBezTo>
                  <a:cubicBezTo>
                    <a:pt x="4" y="320"/>
                    <a:pt x="4" y="321"/>
                    <a:pt x="4" y="322"/>
                  </a:cubicBezTo>
                  <a:cubicBezTo>
                    <a:pt x="4" y="326"/>
                    <a:pt x="6" y="329"/>
                    <a:pt x="10" y="330"/>
                  </a:cubicBezTo>
                  <a:cubicBezTo>
                    <a:pt x="11" y="330"/>
                    <a:pt x="12" y="331"/>
                    <a:pt x="13" y="331"/>
                  </a:cubicBezTo>
                  <a:cubicBezTo>
                    <a:pt x="14" y="331"/>
                    <a:pt x="15" y="330"/>
                    <a:pt x="17" y="329"/>
                  </a:cubicBezTo>
                  <a:cubicBezTo>
                    <a:pt x="16" y="328"/>
                    <a:pt x="16" y="328"/>
                    <a:pt x="16" y="328"/>
                  </a:cubicBezTo>
                  <a:cubicBezTo>
                    <a:pt x="15" y="329"/>
                    <a:pt x="15" y="329"/>
                    <a:pt x="15" y="329"/>
                  </a:cubicBezTo>
                  <a:cubicBezTo>
                    <a:pt x="16" y="330"/>
                    <a:pt x="17" y="331"/>
                    <a:pt x="18" y="331"/>
                  </a:cubicBezTo>
                  <a:cubicBezTo>
                    <a:pt x="23" y="334"/>
                    <a:pt x="32" y="338"/>
                    <a:pt x="41" y="341"/>
                  </a:cubicBezTo>
                  <a:cubicBezTo>
                    <a:pt x="49" y="344"/>
                    <a:pt x="57" y="347"/>
                    <a:pt x="59" y="348"/>
                  </a:cubicBezTo>
                  <a:cubicBezTo>
                    <a:pt x="64" y="349"/>
                    <a:pt x="87" y="353"/>
                    <a:pt x="94" y="353"/>
                  </a:cubicBezTo>
                  <a:cubicBezTo>
                    <a:pt x="95" y="353"/>
                    <a:pt x="95" y="353"/>
                    <a:pt x="95" y="353"/>
                  </a:cubicBezTo>
                  <a:cubicBezTo>
                    <a:pt x="101" y="352"/>
                    <a:pt x="115" y="352"/>
                    <a:pt x="123" y="341"/>
                  </a:cubicBezTo>
                  <a:cubicBezTo>
                    <a:pt x="129" y="334"/>
                    <a:pt x="134" y="326"/>
                    <a:pt x="134" y="312"/>
                  </a:cubicBezTo>
                  <a:cubicBezTo>
                    <a:pt x="134" y="304"/>
                    <a:pt x="132" y="295"/>
                    <a:pt x="129" y="283"/>
                  </a:cubicBezTo>
                  <a:cubicBezTo>
                    <a:pt x="128" y="283"/>
                    <a:pt x="128" y="283"/>
                    <a:pt x="128" y="283"/>
                  </a:cubicBezTo>
                  <a:cubicBezTo>
                    <a:pt x="127" y="284"/>
                    <a:pt x="127" y="284"/>
                    <a:pt x="127" y="284"/>
                  </a:cubicBezTo>
                  <a:cubicBezTo>
                    <a:pt x="127" y="284"/>
                    <a:pt x="127" y="284"/>
                    <a:pt x="127" y="284"/>
                  </a:cubicBezTo>
                  <a:cubicBezTo>
                    <a:pt x="128" y="288"/>
                    <a:pt x="134" y="304"/>
                    <a:pt x="134" y="317"/>
                  </a:cubicBezTo>
                  <a:cubicBezTo>
                    <a:pt x="134" y="320"/>
                    <a:pt x="134" y="323"/>
                    <a:pt x="133" y="325"/>
                  </a:cubicBezTo>
                  <a:cubicBezTo>
                    <a:pt x="131" y="333"/>
                    <a:pt x="128" y="339"/>
                    <a:pt x="124" y="343"/>
                  </a:cubicBezTo>
                  <a:cubicBezTo>
                    <a:pt x="120" y="348"/>
                    <a:pt x="114" y="352"/>
                    <a:pt x="107" y="354"/>
                  </a:cubicBezTo>
                  <a:cubicBezTo>
                    <a:pt x="106" y="354"/>
                    <a:pt x="106" y="354"/>
                    <a:pt x="106" y="354"/>
                  </a:cubicBezTo>
                  <a:cubicBezTo>
                    <a:pt x="106" y="356"/>
                    <a:pt x="106" y="356"/>
                    <a:pt x="106" y="356"/>
                  </a:cubicBezTo>
                  <a:cubicBezTo>
                    <a:pt x="106" y="357"/>
                    <a:pt x="106" y="357"/>
                    <a:pt x="106" y="357"/>
                  </a:cubicBezTo>
                  <a:cubicBezTo>
                    <a:pt x="107" y="357"/>
                    <a:pt x="107" y="357"/>
                    <a:pt x="107" y="357"/>
                  </a:cubicBezTo>
                  <a:cubicBezTo>
                    <a:pt x="115" y="358"/>
                    <a:pt x="123" y="358"/>
                    <a:pt x="131" y="358"/>
                  </a:cubicBezTo>
                  <a:cubicBezTo>
                    <a:pt x="150" y="358"/>
                    <a:pt x="168" y="356"/>
                    <a:pt x="182" y="354"/>
                  </a:cubicBezTo>
                  <a:cubicBezTo>
                    <a:pt x="189" y="353"/>
                    <a:pt x="195" y="352"/>
                    <a:pt x="200" y="351"/>
                  </a:cubicBezTo>
                  <a:cubicBezTo>
                    <a:pt x="205" y="350"/>
                    <a:pt x="208" y="349"/>
                    <a:pt x="210" y="348"/>
                  </a:cubicBezTo>
                  <a:cubicBezTo>
                    <a:pt x="209" y="347"/>
                    <a:pt x="209" y="347"/>
                    <a:pt x="209" y="347"/>
                  </a:cubicBezTo>
                  <a:cubicBezTo>
                    <a:pt x="208" y="347"/>
                    <a:pt x="208" y="347"/>
                    <a:pt x="208" y="347"/>
                  </a:cubicBezTo>
                  <a:cubicBezTo>
                    <a:pt x="211" y="352"/>
                    <a:pt x="217" y="359"/>
                    <a:pt x="224" y="366"/>
                  </a:cubicBezTo>
                  <a:cubicBezTo>
                    <a:pt x="228" y="369"/>
                    <a:pt x="231" y="371"/>
                    <a:pt x="234" y="373"/>
                  </a:cubicBezTo>
                  <a:cubicBezTo>
                    <a:pt x="238" y="375"/>
                    <a:pt x="241" y="377"/>
                    <a:pt x="244" y="377"/>
                  </a:cubicBezTo>
                  <a:cubicBezTo>
                    <a:pt x="245" y="377"/>
                    <a:pt x="247" y="376"/>
                    <a:pt x="248" y="375"/>
                  </a:cubicBezTo>
                  <a:cubicBezTo>
                    <a:pt x="250" y="374"/>
                    <a:pt x="251" y="372"/>
                    <a:pt x="252" y="370"/>
                  </a:cubicBezTo>
                  <a:cubicBezTo>
                    <a:pt x="253" y="368"/>
                    <a:pt x="253" y="365"/>
                    <a:pt x="253" y="363"/>
                  </a:cubicBezTo>
                  <a:cubicBezTo>
                    <a:pt x="253" y="362"/>
                    <a:pt x="253" y="361"/>
                    <a:pt x="253" y="360"/>
                  </a:cubicBezTo>
                  <a:cubicBezTo>
                    <a:pt x="253" y="359"/>
                    <a:pt x="253" y="358"/>
                    <a:pt x="253" y="357"/>
                  </a:cubicBezTo>
                  <a:cubicBezTo>
                    <a:pt x="253" y="356"/>
                    <a:pt x="253" y="356"/>
                    <a:pt x="254" y="356"/>
                  </a:cubicBezTo>
                  <a:cubicBezTo>
                    <a:pt x="254" y="355"/>
                    <a:pt x="254" y="355"/>
                    <a:pt x="254" y="355"/>
                  </a:cubicBezTo>
                  <a:cubicBezTo>
                    <a:pt x="253" y="356"/>
                    <a:pt x="253" y="356"/>
                    <a:pt x="253" y="356"/>
                  </a:cubicBezTo>
                  <a:cubicBezTo>
                    <a:pt x="258" y="358"/>
                    <a:pt x="263" y="359"/>
                    <a:pt x="267" y="359"/>
                  </a:cubicBezTo>
                  <a:cubicBezTo>
                    <a:pt x="276" y="359"/>
                    <a:pt x="282" y="356"/>
                    <a:pt x="286" y="352"/>
                  </a:cubicBezTo>
                  <a:cubicBezTo>
                    <a:pt x="290" y="347"/>
                    <a:pt x="292" y="342"/>
                    <a:pt x="292" y="338"/>
                  </a:cubicBezTo>
                  <a:cubicBezTo>
                    <a:pt x="292" y="338"/>
                    <a:pt x="292" y="338"/>
                    <a:pt x="292" y="338"/>
                  </a:cubicBezTo>
                  <a:cubicBezTo>
                    <a:pt x="292" y="332"/>
                    <a:pt x="289" y="328"/>
                    <a:pt x="285" y="325"/>
                  </a:cubicBezTo>
                  <a:cubicBezTo>
                    <a:pt x="281" y="322"/>
                    <a:pt x="277" y="319"/>
                    <a:pt x="273" y="317"/>
                  </a:cubicBezTo>
                  <a:cubicBezTo>
                    <a:pt x="272" y="319"/>
                    <a:pt x="272" y="319"/>
                    <a:pt x="272" y="319"/>
                  </a:cubicBezTo>
                  <a:cubicBezTo>
                    <a:pt x="273" y="320"/>
                    <a:pt x="273" y="320"/>
                    <a:pt x="273" y="320"/>
                  </a:cubicBezTo>
                  <a:cubicBezTo>
                    <a:pt x="276" y="318"/>
                    <a:pt x="281" y="314"/>
                    <a:pt x="288" y="309"/>
                  </a:cubicBezTo>
                  <a:cubicBezTo>
                    <a:pt x="308" y="293"/>
                    <a:pt x="337" y="264"/>
                    <a:pt x="349" y="247"/>
                  </a:cubicBezTo>
                  <a:cubicBezTo>
                    <a:pt x="356" y="235"/>
                    <a:pt x="362" y="219"/>
                    <a:pt x="367" y="201"/>
                  </a:cubicBezTo>
                  <a:cubicBezTo>
                    <a:pt x="373" y="184"/>
                    <a:pt x="377" y="166"/>
                    <a:pt x="383" y="152"/>
                  </a:cubicBezTo>
                  <a:cubicBezTo>
                    <a:pt x="381" y="151"/>
                    <a:pt x="381" y="151"/>
                    <a:pt x="381" y="151"/>
                  </a:cubicBezTo>
                  <a:cubicBezTo>
                    <a:pt x="382" y="152"/>
                    <a:pt x="382" y="152"/>
                    <a:pt x="382" y="152"/>
                  </a:cubicBezTo>
                  <a:cubicBezTo>
                    <a:pt x="385" y="146"/>
                    <a:pt x="389" y="138"/>
                    <a:pt x="392" y="131"/>
                  </a:cubicBezTo>
                  <a:cubicBezTo>
                    <a:pt x="396" y="124"/>
                    <a:pt x="400" y="118"/>
                    <a:pt x="403" y="114"/>
                  </a:cubicBezTo>
                  <a:cubicBezTo>
                    <a:pt x="403" y="114"/>
                    <a:pt x="403" y="114"/>
                    <a:pt x="403" y="114"/>
                  </a:cubicBezTo>
                  <a:cubicBezTo>
                    <a:pt x="403" y="114"/>
                    <a:pt x="403" y="114"/>
                    <a:pt x="403" y="114"/>
                  </a:cubicBezTo>
                  <a:cubicBezTo>
                    <a:pt x="405" y="113"/>
                    <a:pt x="407" y="111"/>
                    <a:pt x="410" y="109"/>
                  </a:cubicBezTo>
                  <a:cubicBezTo>
                    <a:pt x="419" y="104"/>
                    <a:pt x="436" y="98"/>
                    <a:pt x="456" y="86"/>
                  </a:cubicBezTo>
                  <a:cubicBezTo>
                    <a:pt x="476" y="75"/>
                    <a:pt x="479" y="58"/>
                    <a:pt x="479" y="51"/>
                  </a:cubicBezTo>
                  <a:cubicBezTo>
                    <a:pt x="479" y="48"/>
                    <a:pt x="479" y="46"/>
                    <a:pt x="479" y="46"/>
                  </a:cubicBezTo>
                  <a:cubicBezTo>
                    <a:pt x="478" y="44"/>
                    <a:pt x="478" y="44"/>
                    <a:pt x="478" y="44"/>
                  </a:cubicBezTo>
                  <a:cubicBezTo>
                    <a:pt x="476" y="45"/>
                    <a:pt x="476" y="45"/>
                    <a:pt x="476" y="45"/>
                  </a:cubicBezTo>
                  <a:cubicBezTo>
                    <a:pt x="477" y="46"/>
                    <a:pt x="477" y="46"/>
                    <a:pt x="477" y="46"/>
                  </a:cubicBezTo>
                  <a:cubicBezTo>
                    <a:pt x="476" y="47"/>
                    <a:pt x="476" y="47"/>
                    <a:pt x="476" y="47"/>
                  </a:cubicBezTo>
                  <a:cubicBezTo>
                    <a:pt x="476" y="47"/>
                    <a:pt x="476" y="47"/>
                    <a:pt x="476" y="47"/>
                  </a:cubicBezTo>
                  <a:cubicBezTo>
                    <a:pt x="476" y="47"/>
                    <a:pt x="476" y="49"/>
                    <a:pt x="476" y="51"/>
                  </a:cubicBezTo>
                  <a:cubicBezTo>
                    <a:pt x="476" y="58"/>
                    <a:pt x="474" y="72"/>
                    <a:pt x="455" y="84"/>
                  </a:cubicBezTo>
                  <a:cubicBezTo>
                    <a:pt x="441" y="92"/>
                    <a:pt x="429" y="97"/>
                    <a:pt x="420" y="101"/>
                  </a:cubicBezTo>
                  <a:cubicBezTo>
                    <a:pt x="416" y="103"/>
                    <a:pt x="412" y="105"/>
                    <a:pt x="408" y="107"/>
                  </a:cubicBezTo>
                  <a:cubicBezTo>
                    <a:pt x="405" y="108"/>
                    <a:pt x="403" y="110"/>
                    <a:pt x="401" y="113"/>
                  </a:cubicBezTo>
                  <a:cubicBezTo>
                    <a:pt x="402" y="113"/>
                    <a:pt x="402" y="113"/>
                    <a:pt x="402" y="113"/>
                  </a:cubicBezTo>
                  <a:cubicBezTo>
                    <a:pt x="401" y="112"/>
                    <a:pt x="401" y="112"/>
                    <a:pt x="401" y="112"/>
                  </a:cubicBezTo>
                  <a:cubicBezTo>
                    <a:pt x="397" y="116"/>
                    <a:pt x="393" y="123"/>
                    <a:pt x="390" y="130"/>
                  </a:cubicBezTo>
                  <a:cubicBezTo>
                    <a:pt x="386" y="137"/>
                    <a:pt x="382" y="144"/>
                    <a:pt x="380" y="150"/>
                  </a:cubicBezTo>
                  <a:cubicBezTo>
                    <a:pt x="380" y="151"/>
                    <a:pt x="380" y="151"/>
                    <a:pt x="380" y="151"/>
                  </a:cubicBezTo>
                  <a:cubicBezTo>
                    <a:pt x="380" y="151"/>
                    <a:pt x="380" y="151"/>
                    <a:pt x="380" y="151"/>
                  </a:cubicBezTo>
                  <a:cubicBezTo>
                    <a:pt x="374" y="165"/>
                    <a:pt x="370" y="183"/>
                    <a:pt x="365" y="200"/>
                  </a:cubicBezTo>
                  <a:cubicBezTo>
                    <a:pt x="359" y="218"/>
                    <a:pt x="354" y="234"/>
                    <a:pt x="346" y="245"/>
                  </a:cubicBezTo>
                  <a:cubicBezTo>
                    <a:pt x="339" y="256"/>
                    <a:pt x="323" y="273"/>
                    <a:pt x="308" y="287"/>
                  </a:cubicBezTo>
                  <a:cubicBezTo>
                    <a:pt x="300" y="294"/>
                    <a:pt x="293" y="301"/>
                    <a:pt x="286" y="307"/>
                  </a:cubicBezTo>
                  <a:cubicBezTo>
                    <a:pt x="280" y="312"/>
                    <a:pt x="274" y="316"/>
                    <a:pt x="271" y="317"/>
                  </a:cubicBezTo>
                  <a:cubicBezTo>
                    <a:pt x="269" y="319"/>
                    <a:pt x="269" y="319"/>
                    <a:pt x="269" y="319"/>
                  </a:cubicBezTo>
                  <a:cubicBezTo>
                    <a:pt x="271" y="320"/>
                    <a:pt x="271" y="320"/>
                    <a:pt x="271" y="320"/>
                  </a:cubicBezTo>
                  <a:cubicBezTo>
                    <a:pt x="275" y="322"/>
                    <a:pt x="280" y="324"/>
                    <a:pt x="283" y="327"/>
                  </a:cubicBezTo>
                  <a:cubicBezTo>
                    <a:pt x="287" y="330"/>
                    <a:pt x="289" y="334"/>
                    <a:pt x="289" y="338"/>
                  </a:cubicBezTo>
                  <a:cubicBezTo>
                    <a:pt x="289" y="338"/>
                    <a:pt x="289" y="338"/>
                    <a:pt x="289" y="338"/>
                  </a:cubicBezTo>
                  <a:cubicBezTo>
                    <a:pt x="289" y="341"/>
                    <a:pt x="287" y="346"/>
                    <a:pt x="283" y="349"/>
                  </a:cubicBezTo>
                  <a:cubicBezTo>
                    <a:pt x="280" y="353"/>
                    <a:pt x="275" y="356"/>
                    <a:pt x="267" y="356"/>
                  </a:cubicBezTo>
                  <a:cubicBezTo>
                    <a:pt x="264" y="356"/>
                    <a:pt x="259" y="355"/>
                    <a:pt x="254" y="353"/>
                  </a:cubicBezTo>
                  <a:cubicBezTo>
                    <a:pt x="254" y="353"/>
                    <a:pt x="254" y="353"/>
                    <a:pt x="254" y="353"/>
                  </a:cubicBezTo>
                  <a:cubicBezTo>
                    <a:pt x="253" y="353"/>
                    <a:pt x="253" y="353"/>
                    <a:pt x="253" y="353"/>
                  </a:cubicBezTo>
                  <a:cubicBezTo>
                    <a:pt x="252" y="354"/>
                    <a:pt x="251" y="355"/>
                    <a:pt x="250" y="356"/>
                  </a:cubicBezTo>
                  <a:cubicBezTo>
                    <a:pt x="250" y="357"/>
                    <a:pt x="250" y="359"/>
                    <a:pt x="250" y="360"/>
                  </a:cubicBezTo>
                  <a:cubicBezTo>
                    <a:pt x="250" y="361"/>
                    <a:pt x="250" y="362"/>
                    <a:pt x="250" y="363"/>
                  </a:cubicBezTo>
                  <a:cubicBezTo>
                    <a:pt x="250" y="365"/>
                    <a:pt x="250" y="367"/>
                    <a:pt x="249" y="369"/>
                  </a:cubicBezTo>
                  <a:cubicBezTo>
                    <a:pt x="249" y="370"/>
                    <a:pt x="248" y="372"/>
                    <a:pt x="246" y="373"/>
                  </a:cubicBezTo>
                  <a:cubicBezTo>
                    <a:pt x="246" y="373"/>
                    <a:pt x="245" y="374"/>
                    <a:pt x="244" y="374"/>
                  </a:cubicBezTo>
                  <a:cubicBezTo>
                    <a:pt x="242" y="374"/>
                    <a:pt x="239" y="373"/>
                    <a:pt x="236" y="371"/>
                  </a:cubicBezTo>
                  <a:cubicBezTo>
                    <a:pt x="227" y="365"/>
                    <a:pt x="215" y="353"/>
                    <a:pt x="210" y="346"/>
                  </a:cubicBezTo>
                  <a:cubicBezTo>
                    <a:pt x="210" y="345"/>
                    <a:pt x="210" y="345"/>
                    <a:pt x="210" y="345"/>
                  </a:cubicBezTo>
                  <a:cubicBezTo>
                    <a:pt x="208" y="345"/>
                    <a:pt x="208" y="345"/>
                    <a:pt x="208" y="345"/>
                  </a:cubicBezTo>
                  <a:cubicBezTo>
                    <a:pt x="207" y="346"/>
                    <a:pt x="204" y="347"/>
                    <a:pt x="199" y="348"/>
                  </a:cubicBezTo>
                  <a:cubicBezTo>
                    <a:pt x="186" y="351"/>
                    <a:pt x="159" y="355"/>
                    <a:pt x="131" y="355"/>
                  </a:cubicBezTo>
                  <a:cubicBezTo>
                    <a:pt x="123" y="355"/>
                    <a:pt x="115" y="355"/>
                    <a:pt x="107" y="354"/>
                  </a:cubicBezTo>
                  <a:cubicBezTo>
                    <a:pt x="107" y="356"/>
                    <a:pt x="107" y="356"/>
                    <a:pt x="107" y="356"/>
                  </a:cubicBezTo>
                  <a:cubicBezTo>
                    <a:pt x="109" y="356"/>
                    <a:pt x="109" y="356"/>
                    <a:pt x="109" y="356"/>
                  </a:cubicBezTo>
                  <a:cubicBezTo>
                    <a:pt x="109" y="355"/>
                    <a:pt x="109" y="355"/>
                    <a:pt x="109" y="355"/>
                  </a:cubicBezTo>
                  <a:cubicBezTo>
                    <a:pt x="107" y="355"/>
                    <a:pt x="107" y="355"/>
                    <a:pt x="107" y="355"/>
                  </a:cubicBezTo>
                  <a:cubicBezTo>
                    <a:pt x="108" y="357"/>
                    <a:pt x="108" y="357"/>
                    <a:pt x="108" y="357"/>
                  </a:cubicBezTo>
                  <a:cubicBezTo>
                    <a:pt x="115" y="354"/>
                    <a:pt x="122" y="351"/>
                    <a:pt x="126" y="345"/>
                  </a:cubicBezTo>
                  <a:cubicBezTo>
                    <a:pt x="131" y="340"/>
                    <a:pt x="134" y="334"/>
                    <a:pt x="136" y="326"/>
                  </a:cubicBezTo>
                  <a:cubicBezTo>
                    <a:pt x="137" y="323"/>
                    <a:pt x="137" y="320"/>
                    <a:pt x="137" y="317"/>
                  </a:cubicBezTo>
                  <a:cubicBezTo>
                    <a:pt x="137" y="301"/>
                    <a:pt x="129" y="283"/>
                    <a:pt x="129" y="282"/>
                  </a:cubicBezTo>
                  <a:cubicBezTo>
                    <a:pt x="126" y="283"/>
                    <a:pt x="126" y="283"/>
                    <a:pt x="126" y="283"/>
                  </a:cubicBezTo>
                  <a:cubicBezTo>
                    <a:pt x="129" y="295"/>
                    <a:pt x="131" y="304"/>
                    <a:pt x="131" y="312"/>
                  </a:cubicBezTo>
                  <a:cubicBezTo>
                    <a:pt x="130" y="325"/>
                    <a:pt x="126" y="333"/>
                    <a:pt x="121" y="339"/>
                  </a:cubicBezTo>
                  <a:cubicBezTo>
                    <a:pt x="113" y="349"/>
                    <a:pt x="101" y="349"/>
                    <a:pt x="95" y="350"/>
                  </a:cubicBezTo>
                  <a:cubicBezTo>
                    <a:pt x="94" y="350"/>
                    <a:pt x="94" y="350"/>
                    <a:pt x="94" y="350"/>
                  </a:cubicBezTo>
                  <a:cubicBezTo>
                    <a:pt x="87" y="350"/>
                    <a:pt x="65" y="346"/>
                    <a:pt x="60" y="345"/>
                  </a:cubicBezTo>
                  <a:cubicBezTo>
                    <a:pt x="59" y="345"/>
                    <a:pt x="56" y="344"/>
                    <a:pt x="52" y="342"/>
                  </a:cubicBezTo>
                  <a:cubicBezTo>
                    <a:pt x="46" y="340"/>
                    <a:pt x="38" y="337"/>
                    <a:pt x="31" y="334"/>
                  </a:cubicBezTo>
                  <a:cubicBezTo>
                    <a:pt x="28" y="333"/>
                    <a:pt x="24" y="331"/>
                    <a:pt x="22" y="330"/>
                  </a:cubicBezTo>
                  <a:cubicBezTo>
                    <a:pt x="20" y="329"/>
                    <a:pt x="18" y="328"/>
                    <a:pt x="17" y="327"/>
                  </a:cubicBezTo>
                  <a:cubicBezTo>
                    <a:pt x="16" y="326"/>
                    <a:pt x="16" y="326"/>
                    <a:pt x="16" y="326"/>
                  </a:cubicBezTo>
                  <a:cubicBezTo>
                    <a:pt x="15" y="327"/>
                    <a:pt x="15" y="327"/>
                    <a:pt x="15" y="327"/>
                  </a:cubicBezTo>
                  <a:cubicBezTo>
                    <a:pt x="14" y="327"/>
                    <a:pt x="14" y="328"/>
                    <a:pt x="13" y="328"/>
                  </a:cubicBezTo>
                  <a:cubicBezTo>
                    <a:pt x="12" y="328"/>
                    <a:pt x="12" y="327"/>
                    <a:pt x="11" y="327"/>
                  </a:cubicBezTo>
                  <a:cubicBezTo>
                    <a:pt x="8" y="327"/>
                    <a:pt x="7" y="324"/>
                    <a:pt x="7" y="322"/>
                  </a:cubicBezTo>
                  <a:cubicBezTo>
                    <a:pt x="7" y="321"/>
                    <a:pt x="7" y="321"/>
                    <a:pt x="7" y="320"/>
                  </a:cubicBezTo>
                  <a:cubicBezTo>
                    <a:pt x="7" y="319"/>
                    <a:pt x="8" y="318"/>
                    <a:pt x="8" y="318"/>
                  </a:cubicBezTo>
                  <a:cubicBezTo>
                    <a:pt x="10" y="316"/>
                    <a:pt x="10" y="316"/>
                    <a:pt x="10" y="316"/>
                  </a:cubicBezTo>
                  <a:cubicBezTo>
                    <a:pt x="7" y="315"/>
                    <a:pt x="7" y="315"/>
                    <a:pt x="7" y="315"/>
                  </a:cubicBezTo>
                  <a:cubicBezTo>
                    <a:pt x="6" y="317"/>
                    <a:pt x="6" y="317"/>
                    <a:pt x="6" y="317"/>
                  </a:cubicBezTo>
                  <a:cubicBezTo>
                    <a:pt x="7" y="315"/>
                    <a:pt x="7" y="315"/>
                    <a:pt x="7" y="315"/>
                  </a:cubicBezTo>
                  <a:cubicBezTo>
                    <a:pt x="4" y="314"/>
                    <a:pt x="3" y="312"/>
                    <a:pt x="3" y="310"/>
                  </a:cubicBezTo>
                  <a:cubicBezTo>
                    <a:pt x="3" y="309"/>
                    <a:pt x="3" y="309"/>
                    <a:pt x="3" y="308"/>
                  </a:cubicBezTo>
                  <a:cubicBezTo>
                    <a:pt x="4" y="306"/>
                    <a:pt x="6" y="304"/>
                    <a:pt x="8" y="304"/>
                  </a:cubicBezTo>
                  <a:cubicBezTo>
                    <a:pt x="9" y="304"/>
                    <a:pt x="9" y="304"/>
                    <a:pt x="10" y="304"/>
                  </a:cubicBezTo>
                  <a:cubicBezTo>
                    <a:pt x="10" y="304"/>
                    <a:pt x="11" y="305"/>
                    <a:pt x="11" y="305"/>
                  </a:cubicBezTo>
                  <a:cubicBezTo>
                    <a:pt x="12" y="306"/>
                    <a:pt x="12" y="306"/>
                    <a:pt x="12" y="306"/>
                  </a:cubicBezTo>
                  <a:cubicBezTo>
                    <a:pt x="13" y="304"/>
                    <a:pt x="13" y="304"/>
                    <a:pt x="13" y="304"/>
                  </a:cubicBezTo>
                  <a:cubicBezTo>
                    <a:pt x="19" y="294"/>
                    <a:pt x="29" y="280"/>
                    <a:pt x="41" y="268"/>
                  </a:cubicBezTo>
                  <a:cubicBezTo>
                    <a:pt x="55" y="253"/>
                    <a:pt x="75" y="239"/>
                    <a:pt x="100" y="235"/>
                  </a:cubicBezTo>
                  <a:cubicBezTo>
                    <a:pt x="120" y="231"/>
                    <a:pt x="138" y="231"/>
                    <a:pt x="152" y="231"/>
                  </a:cubicBezTo>
                  <a:cubicBezTo>
                    <a:pt x="159" y="231"/>
                    <a:pt x="165" y="231"/>
                    <a:pt x="170" y="230"/>
                  </a:cubicBezTo>
                  <a:cubicBezTo>
                    <a:pt x="173" y="230"/>
                    <a:pt x="175" y="230"/>
                    <a:pt x="176" y="230"/>
                  </a:cubicBezTo>
                  <a:cubicBezTo>
                    <a:pt x="178" y="230"/>
                    <a:pt x="179" y="229"/>
                    <a:pt x="181" y="229"/>
                  </a:cubicBezTo>
                  <a:cubicBezTo>
                    <a:pt x="181" y="228"/>
                    <a:pt x="181" y="228"/>
                    <a:pt x="181" y="228"/>
                  </a:cubicBezTo>
                  <a:cubicBezTo>
                    <a:pt x="181" y="228"/>
                    <a:pt x="181" y="228"/>
                    <a:pt x="181" y="228"/>
                  </a:cubicBezTo>
                  <a:cubicBezTo>
                    <a:pt x="183" y="224"/>
                    <a:pt x="185" y="215"/>
                    <a:pt x="188" y="207"/>
                  </a:cubicBezTo>
                  <a:cubicBezTo>
                    <a:pt x="189" y="203"/>
                    <a:pt x="190" y="199"/>
                    <a:pt x="192" y="196"/>
                  </a:cubicBezTo>
                  <a:cubicBezTo>
                    <a:pt x="193" y="193"/>
                    <a:pt x="195" y="191"/>
                    <a:pt x="196" y="191"/>
                  </a:cubicBezTo>
                  <a:cubicBezTo>
                    <a:pt x="197" y="190"/>
                    <a:pt x="198" y="190"/>
                    <a:pt x="199" y="190"/>
                  </a:cubicBezTo>
                  <a:cubicBezTo>
                    <a:pt x="201" y="190"/>
                    <a:pt x="203" y="191"/>
                    <a:pt x="205" y="193"/>
                  </a:cubicBezTo>
                  <a:cubicBezTo>
                    <a:pt x="206" y="194"/>
                    <a:pt x="207" y="196"/>
                    <a:pt x="207" y="197"/>
                  </a:cubicBezTo>
                  <a:cubicBezTo>
                    <a:pt x="208" y="198"/>
                    <a:pt x="208" y="198"/>
                    <a:pt x="208" y="198"/>
                  </a:cubicBezTo>
                  <a:cubicBezTo>
                    <a:pt x="208" y="198"/>
                    <a:pt x="208" y="198"/>
                    <a:pt x="208" y="198"/>
                  </a:cubicBezTo>
                  <a:cubicBezTo>
                    <a:pt x="208" y="198"/>
                    <a:pt x="209" y="199"/>
                    <a:pt x="210" y="199"/>
                  </a:cubicBezTo>
                  <a:cubicBezTo>
                    <a:pt x="211" y="199"/>
                    <a:pt x="212" y="198"/>
                    <a:pt x="212" y="198"/>
                  </a:cubicBezTo>
                  <a:cubicBezTo>
                    <a:pt x="213" y="197"/>
                    <a:pt x="214" y="195"/>
                    <a:pt x="214" y="194"/>
                  </a:cubicBezTo>
                  <a:cubicBezTo>
                    <a:pt x="215" y="192"/>
                    <a:pt x="217" y="189"/>
                    <a:pt x="219" y="187"/>
                  </a:cubicBezTo>
                  <a:cubicBezTo>
                    <a:pt x="221" y="185"/>
                    <a:pt x="223" y="184"/>
                    <a:pt x="227" y="184"/>
                  </a:cubicBezTo>
                  <a:cubicBezTo>
                    <a:pt x="228" y="184"/>
                    <a:pt x="228" y="184"/>
                    <a:pt x="228" y="184"/>
                  </a:cubicBezTo>
                  <a:cubicBezTo>
                    <a:pt x="232" y="184"/>
                    <a:pt x="238" y="188"/>
                    <a:pt x="242" y="193"/>
                  </a:cubicBezTo>
                  <a:cubicBezTo>
                    <a:pt x="244" y="195"/>
                    <a:pt x="246" y="198"/>
                    <a:pt x="247" y="201"/>
                  </a:cubicBezTo>
                  <a:cubicBezTo>
                    <a:pt x="248" y="203"/>
                    <a:pt x="249" y="205"/>
                    <a:pt x="249" y="206"/>
                  </a:cubicBezTo>
                  <a:cubicBezTo>
                    <a:pt x="249" y="208"/>
                    <a:pt x="249" y="208"/>
                    <a:pt x="249" y="208"/>
                  </a:cubicBezTo>
                  <a:cubicBezTo>
                    <a:pt x="251" y="207"/>
                    <a:pt x="251" y="207"/>
                    <a:pt x="251" y="207"/>
                  </a:cubicBezTo>
                  <a:cubicBezTo>
                    <a:pt x="254" y="206"/>
                    <a:pt x="270" y="199"/>
                    <a:pt x="287" y="189"/>
                  </a:cubicBezTo>
                  <a:cubicBezTo>
                    <a:pt x="305" y="179"/>
                    <a:pt x="324" y="167"/>
                    <a:pt x="333" y="154"/>
                  </a:cubicBezTo>
                  <a:cubicBezTo>
                    <a:pt x="333" y="154"/>
                    <a:pt x="333" y="154"/>
                    <a:pt x="333" y="154"/>
                  </a:cubicBezTo>
                  <a:cubicBezTo>
                    <a:pt x="333" y="153"/>
                    <a:pt x="333" y="153"/>
                    <a:pt x="333" y="153"/>
                  </a:cubicBezTo>
                  <a:cubicBezTo>
                    <a:pt x="348" y="127"/>
                    <a:pt x="356" y="104"/>
                    <a:pt x="358" y="81"/>
                  </a:cubicBezTo>
                  <a:cubicBezTo>
                    <a:pt x="359" y="69"/>
                    <a:pt x="359" y="60"/>
                    <a:pt x="360" y="51"/>
                  </a:cubicBezTo>
                  <a:cubicBezTo>
                    <a:pt x="361" y="43"/>
                    <a:pt x="363" y="35"/>
                    <a:pt x="368" y="27"/>
                  </a:cubicBezTo>
                  <a:cubicBezTo>
                    <a:pt x="373" y="18"/>
                    <a:pt x="377" y="13"/>
                    <a:pt x="379" y="9"/>
                  </a:cubicBezTo>
                  <a:cubicBezTo>
                    <a:pt x="381" y="7"/>
                    <a:pt x="382" y="6"/>
                    <a:pt x="383" y="5"/>
                  </a:cubicBezTo>
                  <a:cubicBezTo>
                    <a:pt x="384" y="4"/>
                    <a:pt x="384" y="4"/>
                    <a:pt x="385" y="4"/>
                  </a:cubicBezTo>
                  <a:cubicBezTo>
                    <a:pt x="384" y="2"/>
                    <a:pt x="384" y="2"/>
                    <a:pt x="384" y="2"/>
                  </a:cubicBezTo>
                  <a:cubicBezTo>
                    <a:pt x="383" y="3"/>
                    <a:pt x="383" y="3"/>
                    <a:pt x="383" y="3"/>
                  </a:cubicBezTo>
                  <a:cubicBezTo>
                    <a:pt x="383" y="3"/>
                    <a:pt x="383" y="6"/>
                    <a:pt x="384" y="9"/>
                  </a:cubicBezTo>
                  <a:cubicBezTo>
                    <a:pt x="385" y="11"/>
                    <a:pt x="385" y="12"/>
                    <a:pt x="386" y="13"/>
                  </a:cubicBezTo>
                  <a:cubicBezTo>
                    <a:pt x="386" y="14"/>
                    <a:pt x="386" y="15"/>
                    <a:pt x="386" y="15"/>
                  </a:cubicBezTo>
                  <a:cubicBezTo>
                    <a:pt x="387" y="16"/>
                    <a:pt x="387" y="16"/>
                    <a:pt x="387" y="17"/>
                  </a:cubicBezTo>
                  <a:cubicBezTo>
                    <a:pt x="388" y="16"/>
                    <a:pt x="388" y="16"/>
                    <a:pt x="388" y="16"/>
                  </a:cubicBezTo>
                  <a:cubicBezTo>
                    <a:pt x="387" y="17"/>
                    <a:pt x="387" y="17"/>
                    <a:pt x="387" y="17"/>
                  </a:cubicBezTo>
                  <a:cubicBezTo>
                    <a:pt x="387" y="17"/>
                    <a:pt x="387" y="17"/>
                    <a:pt x="387" y="17"/>
                  </a:cubicBezTo>
                  <a:cubicBezTo>
                    <a:pt x="388" y="16"/>
                    <a:pt x="388" y="16"/>
                    <a:pt x="388" y="16"/>
                  </a:cubicBezTo>
                  <a:cubicBezTo>
                    <a:pt x="387" y="17"/>
                    <a:pt x="387" y="17"/>
                    <a:pt x="387" y="17"/>
                  </a:cubicBezTo>
                  <a:cubicBezTo>
                    <a:pt x="387" y="17"/>
                    <a:pt x="387" y="17"/>
                    <a:pt x="387" y="17"/>
                  </a:cubicBezTo>
                  <a:cubicBezTo>
                    <a:pt x="388" y="17"/>
                    <a:pt x="389" y="19"/>
                    <a:pt x="390" y="21"/>
                  </a:cubicBezTo>
                  <a:cubicBezTo>
                    <a:pt x="390" y="21"/>
                    <a:pt x="390" y="21"/>
                    <a:pt x="390" y="21"/>
                  </a:cubicBezTo>
                  <a:cubicBezTo>
                    <a:pt x="390" y="21"/>
                    <a:pt x="390" y="21"/>
                    <a:pt x="390" y="21"/>
                  </a:cubicBezTo>
                  <a:cubicBezTo>
                    <a:pt x="393" y="27"/>
                    <a:pt x="396" y="33"/>
                    <a:pt x="396" y="37"/>
                  </a:cubicBezTo>
                  <a:cubicBezTo>
                    <a:pt x="396" y="37"/>
                    <a:pt x="396" y="37"/>
                    <a:pt x="396" y="37"/>
                  </a:cubicBezTo>
                  <a:cubicBezTo>
                    <a:pt x="396" y="38"/>
                    <a:pt x="396" y="38"/>
                    <a:pt x="396" y="38"/>
                  </a:cubicBezTo>
                  <a:cubicBezTo>
                    <a:pt x="396" y="40"/>
                    <a:pt x="395" y="45"/>
                    <a:pt x="394" y="50"/>
                  </a:cubicBezTo>
                  <a:cubicBezTo>
                    <a:pt x="394" y="52"/>
                    <a:pt x="393" y="54"/>
                    <a:pt x="393" y="56"/>
                  </a:cubicBezTo>
                  <a:cubicBezTo>
                    <a:pt x="392" y="58"/>
                    <a:pt x="391" y="59"/>
                    <a:pt x="391" y="60"/>
                  </a:cubicBezTo>
                  <a:cubicBezTo>
                    <a:pt x="393" y="62"/>
                    <a:pt x="393" y="62"/>
                    <a:pt x="393" y="62"/>
                  </a:cubicBezTo>
                  <a:cubicBezTo>
                    <a:pt x="394" y="61"/>
                    <a:pt x="396" y="59"/>
                    <a:pt x="400" y="57"/>
                  </a:cubicBezTo>
                  <a:cubicBezTo>
                    <a:pt x="404" y="56"/>
                    <a:pt x="408" y="54"/>
                    <a:pt x="413" y="53"/>
                  </a:cubicBezTo>
                  <a:cubicBezTo>
                    <a:pt x="417" y="52"/>
                    <a:pt x="420" y="52"/>
                    <a:pt x="423" y="52"/>
                  </a:cubicBezTo>
                  <a:cubicBezTo>
                    <a:pt x="431" y="52"/>
                    <a:pt x="440" y="53"/>
                    <a:pt x="452" y="53"/>
                  </a:cubicBezTo>
                  <a:cubicBezTo>
                    <a:pt x="455" y="53"/>
                    <a:pt x="458" y="53"/>
                    <a:pt x="462" y="53"/>
                  </a:cubicBezTo>
                  <a:cubicBezTo>
                    <a:pt x="473" y="52"/>
                    <a:pt x="478" y="48"/>
                    <a:pt x="478" y="47"/>
                  </a:cubicBezTo>
                  <a:cubicBezTo>
                    <a:pt x="477" y="46"/>
                    <a:pt x="477" y="46"/>
                    <a:pt x="477" y="46"/>
                  </a:cubicBezTo>
                  <a:cubicBezTo>
                    <a:pt x="476" y="47"/>
                    <a:pt x="476" y="47"/>
                    <a:pt x="476" y="47"/>
                  </a:cubicBezTo>
                  <a:lnTo>
                    <a:pt x="477" y="46"/>
                  </a:lnTo>
                  <a:close/>
                  <a:moveTo>
                    <a:pt x="84" y="290"/>
                  </a:moveTo>
                  <a:cubicBezTo>
                    <a:pt x="84" y="288"/>
                    <a:pt x="84" y="288"/>
                    <a:pt x="84" y="288"/>
                  </a:cubicBezTo>
                  <a:cubicBezTo>
                    <a:pt x="80" y="288"/>
                    <a:pt x="77" y="285"/>
                    <a:pt x="77" y="281"/>
                  </a:cubicBezTo>
                  <a:cubicBezTo>
                    <a:pt x="77" y="278"/>
                    <a:pt x="80" y="274"/>
                    <a:pt x="84" y="274"/>
                  </a:cubicBezTo>
                  <a:cubicBezTo>
                    <a:pt x="88" y="274"/>
                    <a:pt x="91" y="278"/>
                    <a:pt x="91" y="281"/>
                  </a:cubicBezTo>
                  <a:cubicBezTo>
                    <a:pt x="91" y="285"/>
                    <a:pt x="88" y="288"/>
                    <a:pt x="84" y="288"/>
                  </a:cubicBezTo>
                  <a:cubicBezTo>
                    <a:pt x="84" y="290"/>
                    <a:pt x="84" y="290"/>
                    <a:pt x="84" y="290"/>
                  </a:cubicBezTo>
                  <a:cubicBezTo>
                    <a:pt x="84" y="291"/>
                    <a:pt x="84" y="291"/>
                    <a:pt x="84" y="291"/>
                  </a:cubicBezTo>
                  <a:cubicBezTo>
                    <a:pt x="90" y="291"/>
                    <a:pt x="94" y="287"/>
                    <a:pt x="94" y="281"/>
                  </a:cubicBezTo>
                  <a:cubicBezTo>
                    <a:pt x="94" y="276"/>
                    <a:pt x="90" y="271"/>
                    <a:pt x="84" y="271"/>
                  </a:cubicBezTo>
                  <a:cubicBezTo>
                    <a:pt x="79" y="271"/>
                    <a:pt x="74" y="276"/>
                    <a:pt x="74" y="281"/>
                  </a:cubicBezTo>
                  <a:cubicBezTo>
                    <a:pt x="74" y="287"/>
                    <a:pt x="79" y="291"/>
                    <a:pt x="84" y="291"/>
                  </a:cubicBezTo>
                  <a:lnTo>
                    <a:pt x="84" y="290"/>
                  </a:lnTo>
                  <a:close/>
                </a:path>
              </a:pathLst>
            </a:custGeom>
            <a:solidFill>
              <a:srgbClr val="E400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0" name="Freeform 1516"/>
            <p:cNvSpPr>
              <a:spLocks noEditPoints="1"/>
            </p:cNvSpPr>
            <p:nvPr/>
          </p:nvSpPr>
          <p:spPr bwMode="auto">
            <a:xfrm>
              <a:off x="11483975" y="6135688"/>
              <a:ext cx="804863" cy="152400"/>
            </a:xfrm>
            <a:custGeom>
              <a:avLst/>
              <a:gdLst>
                <a:gd name="T0" fmla="*/ 271 w 335"/>
                <a:gd name="T1" fmla="*/ 0 h 63"/>
                <a:gd name="T2" fmla="*/ 131 w 335"/>
                <a:gd name="T3" fmla="*/ 0 h 63"/>
                <a:gd name="T4" fmla="*/ 118 w 335"/>
                <a:gd name="T5" fmla="*/ 13 h 63"/>
                <a:gd name="T6" fmla="*/ 131 w 335"/>
                <a:gd name="T7" fmla="*/ 24 h 63"/>
                <a:gd name="T8" fmla="*/ 143 w 335"/>
                <a:gd name="T9" fmla="*/ 24 h 63"/>
                <a:gd name="T10" fmla="*/ 143 w 335"/>
                <a:gd name="T11" fmla="*/ 38 h 63"/>
                <a:gd name="T12" fmla="*/ 49 w 335"/>
                <a:gd name="T13" fmla="*/ 38 h 63"/>
                <a:gd name="T14" fmla="*/ 35 w 335"/>
                <a:gd name="T15" fmla="*/ 49 h 63"/>
                <a:gd name="T16" fmla="*/ 49 w 335"/>
                <a:gd name="T17" fmla="*/ 63 h 63"/>
                <a:gd name="T18" fmla="*/ 323 w 335"/>
                <a:gd name="T19" fmla="*/ 63 h 63"/>
                <a:gd name="T20" fmla="*/ 335 w 335"/>
                <a:gd name="T21" fmla="*/ 49 h 63"/>
                <a:gd name="T22" fmla="*/ 323 w 335"/>
                <a:gd name="T23" fmla="*/ 38 h 63"/>
                <a:gd name="T24" fmla="*/ 227 w 335"/>
                <a:gd name="T25" fmla="*/ 38 h 63"/>
                <a:gd name="T26" fmla="*/ 227 w 335"/>
                <a:gd name="T27" fmla="*/ 24 h 63"/>
                <a:gd name="T28" fmla="*/ 271 w 335"/>
                <a:gd name="T29" fmla="*/ 24 h 63"/>
                <a:gd name="T30" fmla="*/ 286 w 335"/>
                <a:gd name="T31" fmla="*/ 13 h 63"/>
                <a:gd name="T32" fmla="*/ 271 w 335"/>
                <a:gd name="T33" fmla="*/ 0 h 63"/>
                <a:gd name="T34" fmla="*/ 94 w 335"/>
                <a:gd name="T35" fmla="*/ 0 h 63"/>
                <a:gd name="T36" fmla="*/ 12 w 335"/>
                <a:gd name="T37" fmla="*/ 0 h 63"/>
                <a:gd name="T38" fmla="*/ 0 w 335"/>
                <a:gd name="T39" fmla="*/ 13 h 63"/>
                <a:gd name="T40" fmla="*/ 12 w 335"/>
                <a:gd name="T41" fmla="*/ 24 h 63"/>
                <a:gd name="T42" fmla="*/ 94 w 335"/>
                <a:gd name="T43" fmla="*/ 24 h 63"/>
                <a:gd name="T44" fmla="*/ 106 w 335"/>
                <a:gd name="T45" fmla="*/ 13 h 63"/>
                <a:gd name="T46" fmla="*/ 94 w 335"/>
                <a:gd name="T47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35" h="63">
                  <a:moveTo>
                    <a:pt x="271" y="0"/>
                  </a:moveTo>
                  <a:cubicBezTo>
                    <a:pt x="131" y="0"/>
                    <a:pt x="131" y="0"/>
                    <a:pt x="131" y="0"/>
                  </a:cubicBezTo>
                  <a:cubicBezTo>
                    <a:pt x="123" y="0"/>
                    <a:pt x="118" y="6"/>
                    <a:pt x="118" y="13"/>
                  </a:cubicBezTo>
                  <a:cubicBezTo>
                    <a:pt x="118" y="20"/>
                    <a:pt x="123" y="24"/>
                    <a:pt x="131" y="24"/>
                  </a:cubicBezTo>
                  <a:cubicBezTo>
                    <a:pt x="143" y="24"/>
                    <a:pt x="143" y="24"/>
                    <a:pt x="143" y="24"/>
                  </a:cubicBezTo>
                  <a:cubicBezTo>
                    <a:pt x="153" y="24"/>
                    <a:pt x="153" y="38"/>
                    <a:pt x="143" y="38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2" y="38"/>
                    <a:pt x="35" y="43"/>
                    <a:pt x="35" y="49"/>
                  </a:cubicBezTo>
                  <a:cubicBezTo>
                    <a:pt x="35" y="56"/>
                    <a:pt x="42" y="63"/>
                    <a:pt x="49" y="63"/>
                  </a:cubicBezTo>
                  <a:cubicBezTo>
                    <a:pt x="323" y="63"/>
                    <a:pt x="323" y="63"/>
                    <a:pt x="323" y="63"/>
                  </a:cubicBezTo>
                  <a:cubicBezTo>
                    <a:pt x="330" y="63"/>
                    <a:pt x="335" y="56"/>
                    <a:pt x="335" y="49"/>
                  </a:cubicBezTo>
                  <a:cubicBezTo>
                    <a:pt x="335" y="43"/>
                    <a:pt x="330" y="38"/>
                    <a:pt x="323" y="38"/>
                  </a:cubicBezTo>
                  <a:cubicBezTo>
                    <a:pt x="227" y="38"/>
                    <a:pt x="227" y="38"/>
                    <a:pt x="227" y="38"/>
                  </a:cubicBezTo>
                  <a:cubicBezTo>
                    <a:pt x="217" y="38"/>
                    <a:pt x="217" y="24"/>
                    <a:pt x="227" y="24"/>
                  </a:cubicBezTo>
                  <a:cubicBezTo>
                    <a:pt x="271" y="24"/>
                    <a:pt x="271" y="24"/>
                    <a:pt x="271" y="24"/>
                  </a:cubicBezTo>
                  <a:cubicBezTo>
                    <a:pt x="279" y="24"/>
                    <a:pt x="286" y="20"/>
                    <a:pt x="286" y="13"/>
                  </a:cubicBezTo>
                  <a:cubicBezTo>
                    <a:pt x="286" y="6"/>
                    <a:pt x="279" y="0"/>
                    <a:pt x="271" y="0"/>
                  </a:cubicBezTo>
                  <a:close/>
                  <a:moveTo>
                    <a:pt x="94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5" y="0"/>
                    <a:pt x="0" y="6"/>
                    <a:pt x="0" y="13"/>
                  </a:cubicBezTo>
                  <a:cubicBezTo>
                    <a:pt x="0" y="20"/>
                    <a:pt x="5" y="24"/>
                    <a:pt x="12" y="24"/>
                  </a:cubicBezTo>
                  <a:cubicBezTo>
                    <a:pt x="94" y="24"/>
                    <a:pt x="94" y="24"/>
                    <a:pt x="94" y="24"/>
                  </a:cubicBezTo>
                  <a:cubicBezTo>
                    <a:pt x="101" y="24"/>
                    <a:pt x="106" y="20"/>
                    <a:pt x="106" y="13"/>
                  </a:cubicBezTo>
                  <a:cubicBezTo>
                    <a:pt x="106" y="6"/>
                    <a:pt x="101" y="0"/>
                    <a:pt x="94" y="0"/>
                  </a:cubicBezTo>
                  <a:close/>
                </a:path>
              </a:pathLst>
            </a:custGeom>
            <a:solidFill>
              <a:srgbClr val="F2DB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1" name="Freeform 1517"/>
            <p:cNvSpPr>
              <a:spLocks noEditPoints="1"/>
            </p:cNvSpPr>
            <p:nvPr/>
          </p:nvSpPr>
          <p:spPr bwMode="auto">
            <a:xfrm>
              <a:off x="11480800" y="6130925"/>
              <a:ext cx="812800" cy="158750"/>
            </a:xfrm>
            <a:custGeom>
              <a:avLst/>
              <a:gdLst>
                <a:gd name="T0" fmla="*/ 272 w 338"/>
                <a:gd name="T1" fmla="*/ 0 h 66"/>
                <a:gd name="T2" fmla="*/ 122 w 338"/>
                <a:gd name="T3" fmla="*/ 5 h 66"/>
                <a:gd name="T4" fmla="*/ 122 w 338"/>
                <a:gd name="T5" fmla="*/ 24 h 66"/>
                <a:gd name="T6" fmla="*/ 144 w 338"/>
                <a:gd name="T7" fmla="*/ 28 h 66"/>
                <a:gd name="T8" fmla="*/ 150 w 338"/>
                <a:gd name="T9" fmla="*/ 33 h 66"/>
                <a:gd name="T10" fmla="*/ 144 w 338"/>
                <a:gd name="T11" fmla="*/ 38 h 66"/>
                <a:gd name="T12" fmla="*/ 39 w 338"/>
                <a:gd name="T13" fmla="*/ 42 h 66"/>
                <a:gd name="T14" fmla="*/ 39 w 338"/>
                <a:gd name="T15" fmla="*/ 62 h 66"/>
                <a:gd name="T16" fmla="*/ 324 w 338"/>
                <a:gd name="T17" fmla="*/ 66 h 66"/>
                <a:gd name="T18" fmla="*/ 338 w 338"/>
                <a:gd name="T19" fmla="*/ 51 h 66"/>
                <a:gd name="T20" fmla="*/ 324 w 338"/>
                <a:gd name="T21" fmla="*/ 38 h 66"/>
                <a:gd name="T22" fmla="*/ 223 w 338"/>
                <a:gd name="T23" fmla="*/ 37 h 66"/>
                <a:gd name="T24" fmla="*/ 223 w 338"/>
                <a:gd name="T25" fmla="*/ 30 h 66"/>
                <a:gd name="T26" fmla="*/ 272 w 338"/>
                <a:gd name="T27" fmla="*/ 28 h 66"/>
                <a:gd name="T28" fmla="*/ 289 w 338"/>
                <a:gd name="T29" fmla="*/ 15 h 66"/>
                <a:gd name="T30" fmla="*/ 272 w 338"/>
                <a:gd name="T31" fmla="*/ 0 h 66"/>
                <a:gd name="T32" fmla="*/ 272 w 338"/>
                <a:gd name="T33" fmla="*/ 3 h 66"/>
                <a:gd name="T34" fmla="*/ 286 w 338"/>
                <a:gd name="T35" fmla="*/ 15 h 66"/>
                <a:gd name="T36" fmla="*/ 272 w 338"/>
                <a:gd name="T37" fmla="*/ 25 h 66"/>
                <a:gd name="T38" fmla="*/ 221 w 338"/>
                <a:gd name="T39" fmla="*/ 28 h 66"/>
                <a:gd name="T40" fmla="*/ 221 w 338"/>
                <a:gd name="T41" fmla="*/ 39 h 66"/>
                <a:gd name="T42" fmla="*/ 324 w 338"/>
                <a:gd name="T43" fmla="*/ 41 h 66"/>
                <a:gd name="T44" fmla="*/ 335 w 338"/>
                <a:gd name="T45" fmla="*/ 51 h 66"/>
                <a:gd name="T46" fmla="*/ 324 w 338"/>
                <a:gd name="T47" fmla="*/ 63 h 66"/>
                <a:gd name="T48" fmla="*/ 41 w 338"/>
                <a:gd name="T49" fmla="*/ 59 h 66"/>
                <a:gd name="T50" fmla="*/ 41 w 338"/>
                <a:gd name="T51" fmla="*/ 44 h 66"/>
                <a:gd name="T52" fmla="*/ 144 w 338"/>
                <a:gd name="T53" fmla="*/ 41 h 66"/>
                <a:gd name="T54" fmla="*/ 153 w 338"/>
                <a:gd name="T55" fmla="*/ 33 h 66"/>
                <a:gd name="T56" fmla="*/ 144 w 338"/>
                <a:gd name="T57" fmla="*/ 25 h 66"/>
                <a:gd name="T58" fmla="*/ 124 w 338"/>
                <a:gd name="T59" fmla="*/ 22 h 66"/>
                <a:gd name="T60" fmla="*/ 124 w 338"/>
                <a:gd name="T61" fmla="*/ 7 h 66"/>
                <a:gd name="T62" fmla="*/ 272 w 338"/>
                <a:gd name="T63" fmla="*/ 3 h 66"/>
                <a:gd name="T64" fmla="*/ 95 w 338"/>
                <a:gd name="T65" fmla="*/ 2 h 66"/>
                <a:gd name="T66" fmla="*/ 13 w 338"/>
                <a:gd name="T67" fmla="*/ 0 h 66"/>
                <a:gd name="T68" fmla="*/ 0 w 338"/>
                <a:gd name="T69" fmla="*/ 15 h 66"/>
                <a:gd name="T70" fmla="*/ 13 w 338"/>
                <a:gd name="T71" fmla="*/ 28 h 66"/>
                <a:gd name="T72" fmla="*/ 105 w 338"/>
                <a:gd name="T73" fmla="*/ 24 h 66"/>
                <a:gd name="T74" fmla="*/ 105 w 338"/>
                <a:gd name="T75" fmla="*/ 5 h 66"/>
                <a:gd name="T76" fmla="*/ 95 w 338"/>
                <a:gd name="T77" fmla="*/ 2 h 66"/>
                <a:gd name="T78" fmla="*/ 103 w 338"/>
                <a:gd name="T79" fmla="*/ 7 h 66"/>
                <a:gd name="T80" fmla="*/ 103 w 338"/>
                <a:gd name="T81" fmla="*/ 22 h 66"/>
                <a:gd name="T82" fmla="*/ 13 w 338"/>
                <a:gd name="T83" fmla="*/ 25 h 66"/>
                <a:gd name="T84" fmla="*/ 3 w 338"/>
                <a:gd name="T85" fmla="*/ 15 h 66"/>
                <a:gd name="T86" fmla="*/ 13 w 338"/>
                <a:gd name="T87" fmla="*/ 3 h 66"/>
                <a:gd name="T88" fmla="*/ 95 w 338"/>
                <a:gd name="T89" fmla="*/ 2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338" h="66">
                  <a:moveTo>
                    <a:pt x="272" y="2"/>
                  </a:moveTo>
                  <a:cubicBezTo>
                    <a:pt x="272" y="0"/>
                    <a:pt x="272" y="0"/>
                    <a:pt x="272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28" y="0"/>
                    <a:pt x="124" y="2"/>
                    <a:pt x="122" y="5"/>
                  </a:cubicBezTo>
                  <a:cubicBezTo>
                    <a:pt x="119" y="8"/>
                    <a:pt x="118" y="11"/>
                    <a:pt x="118" y="15"/>
                  </a:cubicBezTo>
                  <a:cubicBezTo>
                    <a:pt x="118" y="19"/>
                    <a:pt x="119" y="22"/>
                    <a:pt x="122" y="24"/>
                  </a:cubicBezTo>
                  <a:cubicBezTo>
                    <a:pt x="124" y="27"/>
                    <a:pt x="128" y="28"/>
                    <a:pt x="132" y="28"/>
                  </a:cubicBezTo>
                  <a:cubicBezTo>
                    <a:pt x="144" y="28"/>
                    <a:pt x="144" y="28"/>
                    <a:pt x="144" y="28"/>
                  </a:cubicBezTo>
                  <a:cubicBezTo>
                    <a:pt x="146" y="28"/>
                    <a:pt x="148" y="29"/>
                    <a:pt x="149" y="30"/>
                  </a:cubicBezTo>
                  <a:cubicBezTo>
                    <a:pt x="150" y="31"/>
                    <a:pt x="150" y="32"/>
                    <a:pt x="150" y="33"/>
                  </a:cubicBezTo>
                  <a:cubicBezTo>
                    <a:pt x="150" y="35"/>
                    <a:pt x="150" y="36"/>
                    <a:pt x="149" y="37"/>
                  </a:cubicBezTo>
                  <a:cubicBezTo>
                    <a:pt x="148" y="38"/>
                    <a:pt x="146" y="38"/>
                    <a:pt x="144" y="38"/>
                  </a:cubicBezTo>
                  <a:cubicBezTo>
                    <a:pt x="50" y="38"/>
                    <a:pt x="50" y="38"/>
                    <a:pt x="50" y="38"/>
                  </a:cubicBezTo>
                  <a:cubicBezTo>
                    <a:pt x="46" y="39"/>
                    <a:pt x="42" y="40"/>
                    <a:pt x="39" y="42"/>
                  </a:cubicBezTo>
                  <a:cubicBezTo>
                    <a:pt x="36" y="44"/>
                    <a:pt x="34" y="47"/>
                    <a:pt x="34" y="51"/>
                  </a:cubicBezTo>
                  <a:cubicBezTo>
                    <a:pt x="34" y="55"/>
                    <a:pt x="36" y="59"/>
                    <a:pt x="39" y="62"/>
                  </a:cubicBezTo>
                  <a:cubicBezTo>
                    <a:pt x="42" y="64"/>
                    <a:pt x="46" y="66"/>
                    <a:pt x="50" y="66"/>
                  </a:cubicBezTo>
                  <a:cubicBezTo>
                    <a:pt x="324" y="66"/>
                    <a:pt x="324" y="66"/>
                    <a:pt x="324" y="66"/>
                  </a:cubicBezTo>
                  <a:cubicBezTo>
                    <a:pt x="328" y="66"/>
                    <a:pt x="332" y="64"/>
                    <a:pt x="334" y="62"/>
                  </a:cubicBezTo>
                  <a:cubicBezTo>
                    <a:pt x="337" y="59"/>
                    <a:pt x="338" y="55"/>
                    <a:pt x="338" y="51"/>
                  </a:cubicBezTo>
                  <a:cubicBezTo>
                    <a:pt x="338" y="48"/>
                    <a:pt x="336" y="44"/>
                    <a:pt x="334" y="42"/>
                  </a:cubicBezTo>
                  <a:cubicBezTo>
                    <a:pt x="332" y="40"/>
                    <a:pt x="328" y="38"/>
                    <a:pt x="324" y="38"/>
                  </a:cubicBezTo>
                  <a:cubicBezTo>
                    <a:pt x="228" y="38"/>
                    <a:pt x="228" y="38"/>
                    <a:pt x="228" y="38"/>
                  </a:cubicBezTo>
                  <a:cubicBezTo>
                    <a:pt x="226" y="38"/>
                    <a:pt x="224" y="38"/>
                    <a:pt x="223" y="37"/>
                  </a:cubicBezTo>
                  <a:cubicBezTo>
                    <a:pt x="223" y="36"/>
                    <a:pt x="222" y="35"/>
                    <a:pt x="222" y="33"/>
                  </a:cubicBezTo>
                  <a:cubicBezTo>
                    <a:pt x="222" y="32"/>
                    <a:pt x="223" y="31"/>
                    <a:pt x="223" y="30"/>
                  </a:cubicBezTo>
                  <a:cubicBezTo>
                    <a:pt x="224" y="29"/>
                    <a:pt x="226" y="28"/>
                    <a:pt x="228" y="28"/>
                  </a:cubicBezTo>
                  <a:cubicBezTo>
                    <a:pt x="272" y="28"/>
                    <a:pt x="272" y="28"/>
                    <a:pt x="272" y="28"/>
                  </a:cubicBezTo>
                  <a:cubicBezTo>
                    <a:pt x="276" y="28"/>
                    <a:pt x="280" y="27"/>
                    <a:pt x="283" y="25"/>
                  </a:cubicBezTo>
                  <a:cubicBezTo>
                    <a:pt x="286" y="22"/>
                    <a:pt x="289" y="19"/>
                    <a:pt x="289" y="15"/>
                  </a:cubicBezTo>
                  <a:cubicBezTo>
                    <a:pt x="289" y="11"/>
                    <a:pt x="286" y="8"/>
                    <a:pt x="283" y="5"/>
                  </a:cubicBezTo>
                  <a:cubicBezTo>
                    <a:pt x="280" y="2"/>
                    <a:pt x="276" y="0"/>
                    <a:pt x="272" y="0"/>
                  </a:cubicBezTo>
                  <a:cubicBezTo>
                    <a:pt x="272" y="2"/>
                    <a:pt x="272" y="2"/>
                    <a:pt x="272" y="2"/>
                  </a:cubicBezTo>
                  <a:cubicBezTo>
                    <a:pt x="272" y="3"/>
                    <a:pt x="272" y="3"/>
                    <a:pt x="272" y="3"/>
                  </a:cubicBezTo>
                  <a:cubicBezTo>
                    <a:pt x="276" y="3"/>
                    <a:pt x="279" y="5"/>
                    <a:pt x="281" y="7"/>
                  </a:cubicBezTo>
                  <a:cubicBezTo>
                    <a:pt x="284" y="9"/>
                    <a:pt x="286" y="12"/>
                    <a:pt x="286" y="15"/>
                  </a:cubicBezTo>
                  <a:cubicBezTo>
                    <a:pt x="286" y="18"/>
                    <a:pt x="284" y="20"/>
                    <a:pt x="282" y="22"/>
                  </a:cubicBezTo>
                  <a:cubicBezTo>
                    <a:pt x="279" y="24"/>
                    <a:pt x="276" y="25"/>
                    <a:pt x="272" y="25"/>
                  </a:cubicBezTo>
                  <a:cubicBezTo>
                    <a:pt x="228" y="25"/>
                    <a:pt x="228" y="25"/>
                    <a:pt x="228" y="25"/>
                  </a:cubicBezTo>
                  <a:cubicBezTo>
                    <a:pt x="225" y="25"/>
                    <a:pt x="223" y="26"/>
                    <a:pt x="221" y="28"/>
                  </a:cubicBezTo>
                  <a:cubicBezTo>
                    <a:pt x="220" y="29"/>
                    <a:pt x="219" y="31"/>
                    <a:pt x="219" y="33"/>
                  </a:cubicBezTo>
                  <a:cubicBezTo>
                    <a:pt x="219" y="35"/>
                    <a:pt x="220" y="37"/>
                    <a:pt x="221" y="39"/>
                  </a:cubicBezTo>
                  <a:cubicBezTo>
                    <a:pt x="223" y="41"/>
                    <a:pt x="225" y="42"/>
                    <a:pt x="228" y="41"/>
                  </a:cubicBezTo>
                  <a:cubicBezTo>
                    <a:pt x="324" y="41"/>
                    <a:pt x="324" y="41"/>
                    <a:pt x="324" y="41"/>
                  </a:cubicBezTo>
                  <a:cubicBezTo>
                    <a:pt x="327" y="41"/>
                    <a:pt x="330" y="43"/>
                    <a:pt x="332" y="44"/>
                  </a:cubicBezTo>
                  <a:cubicBezTo>
                    <a:pt x="334" y="46"/>
                    <a:pt x="335" y="48"/>
                    <a:pt x="335" y="51"/>
                  </a:cubicBezTo>
                  <a:cubicBezTo>
                    <a:pt x="335" y="54"/>
                    <a:pt x="334" y="57"/>
                    <a:pt x="332" y="60"/>
                  </a:cubicBezTo>
                  <a:cubicBezTo>
                    <a:pt x="330" y="62"/>
                    <a:pt x="327" y="63"/>
                    <a:pt x="324" y="63"/>
                  </a:cubicBezTo>
                  <a:cubicBezTo>
                    <a:pt x="50" y="63"/>
                    <a:pt x="50" y="63"/>
                    <a:pt x="50" y="63"/>
                  </a:cubicBezTo>
                  <a:cubicBezTo>
                    <a:pt x="47" y="63"/>
                    <a:pt x="44" y="62"/>
                    <a:pt x="41" y="59"/>
                  </a:cubicBezTo>
                  <a:cubicBezTo>
                    <a:pt x="39" y="57"/>
                    <a:pt x="37" y="54"/>
                    <a:pt x="37" y="51"/>
                  </a:cubicBezTo>
                  <a:cubicBezTo>
                    <a:pt x="37" y="48"/>
                    <a:pt x="39" y="46"/>
                    <a:pt x="41" y="44"/>
                  </a:cubicBezTo>
                  <a:cubicBezTo>
                    <a:pt x="44" y="43"/>
                    <a:pt x="47" y="41"/>
                    <a:pt x="50" y="41"/>
                  </a:cubicBezTo>
                  <a:cubicBezTo>
                    <a:pt x="144" y="41"/>
                    <a:pt x="144" y="41"/>
                    <a:pt x="144" y="41"/>
                  </a:cubicBezTo>
                  <a:cubicBezTo>
                    <a:pt x="147" y="42"/>
                    <a:pt x="149" y="41"/>
                    <a:pt x="151" y="39"/>
                  </a:cubicBezTo>
                  <a:cubicBezTo>
                    <a:pt x="152" y="37"/>
                    <a:pt x="153" y="35"/>
                    <a:pt x="153" y="33"/>
                  </a:cubicBezTo>
                  <a:cubicBezTo>
                    <a:pt x="153" y="31"/>
                    <a:pt x="152" y="29"/>
                    <a:pt x="151" y="28"/>
                  </a:cubicBezTo>
                  <a:cubicBezTo>
                    <a:pt x="149" y="26"/>
                    <a:pt x="147" y="25"/>
                    <a:pt x="144" y="25"/>
                  </a:cubicBezTo>
                  <a:cubicBezTo>
                    <a:pt x="132" y="25"/>
                    <a:pt x="132" y="25"/>
                    <a:pt x="132" y="25"/>
                  </a:cubicBezTo>
                  <a:cubicBezTo>
                    <a:pt x="128" y="25"/>
                    <a:pt x="126" y="24"/>
                    <a:pt x="124" y="22"/>
                  </a:cubicBezTo>
                  <a:cubicBezTo>
                    <a:pt x="122" y="21"/>
                    <a:pt x="121" y="18"/>
                    <a:pt x="121" y="15"/>
                  </a:cubicBezTo>
                  <a:cubicBezTo>
                    <a:pt x="121" y="12"/>
                    <a:pt x="122" y="9"/>
                    <a:pt x="124" y="7"/>
                  </a:cubicBezTo>
                  <a:cubicBezTo>
                    <a:pt x="126" y="5"/>
                    <a:pt x="129" y="3"/>
                    <a:pt x="132" y="3"/>
                  </a:cubicBezTo>
                  <a:cubicBezTo>
                    <a:pt x="272" y="3"/>
                    <a:pt x="272" y="3"/>
                    <a:pt x="272" y="3"/>
                  </a:cubicBezTo>
                  <a:lnTo>
                    <a:pt x="272" y="2"/>
                  </a:lnTo>
                  <a:close/>
                  <a:moveTo>
                    <a:pt x="95" y="2"/>
                  </a:moveTo>
                  <a:cubicBezTo>
                    <a:pt x="95" y="0"/>
                    <a:pt x="95" y="0"/>
                    <a:pt x="95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9" y="0"/>
                    <a:pt x="6" y="2"/>
                    <a:pt x="3" y="5"/>
                  </a:cubicBezTo>
                  <a:cubicBezTo>
                    <a:pt x="1" y="8"/>
                    <a:pt x="0" y="11"/>
                    <a:pt x="0" y="15"/>
                  </a:cubicBezTo>
                  <a:cubicBezTo>
                    <a:pt x="0" y="19"/>
                    <a:pt x="1" y="22"/>
                    <a:pt x="3" y="24"/>
                  </a:cubicBezTo>
                  <a:cubicBezTo>
                    <a:pt x="6" y="27"/>
                    <a:pt x="9" y="28"/>
                    <a:pt x="13" y="28"/>
                  </a:cubicBezTo>
                  <a:cubicBezTo>
                    <a:pt x="95" y="28"/>
                    <a:pt x="95" y="28"/>
                    <a:pt x="95" y="28"/>
                  </a:cubicBezTo>
                  <a:cubicBezTo>
                    <a:pt x="99" y="28"/>
                    <a:pt x="102" y="27"/>
                    <a:pt x="105" y="24"/>
                  </a:cubicBezTo>
                  <a:cubicBezTo>
                    <a:pt x="107" y="22"/>
                    <a:pt x="109" y="19"/>
                    <a:pt x="109" y="15"/>
                  </a:cubicBezTo>
                  <a:cubicBezTo>
                    <a:pt x="109" y="11"/>
                    <a:pt x="107" y="8"/>
                    <a:pt x="105" y="5"/>
                  </a:cubicBezTo>
                  <a:cubicBezTo>
                    <a:pt x="102" y="2"/>
                    <a:pt x="99" y="0"/>
                    <a:pt x="95" y="0"/>
                  </a:cubicBezTo>
                  <a:cubicBezTo>
                    <a:pt x="95" y="2"/>
                    <a:pt x="95" y="2"/>
                    <a:pt x="95" y="2"/>
                  </a:cubicBezTo>
                  <a:cubicBezTo>
                    <a:pt x="95" y="3"/>
                    <a:pt x="95" y="3"/>
                    <a:pt x="95" y="3"/>
                  </a:cubicBezTo>
                  <a:cubicBezTo>
                    <a:pt x="98" y="3"/>
                    <a:pt x="101" y="5"/>
                    <a:pt x="103" y="7"/>
                  </a:cubicBezTo>
                  <a:cubicBezTo>
                    <a:pt x="105" y="9"/>
                    <a:pt x="106" y="12"/>
                    <a:pt x="106" y="15"/>
                  </a:cubicBezTo>
                  <a:cubicBezTo>
                    <a:pt x="106" y="18"/>
                    <a:pt x="105" y="21"/>
                    <a:pt x="103" y="22"/>
                  </a:cubicBezTo>
                  <a:cubicBezTo>
                    <a:pt x="101" y="24"/>
                    <a:pt x="98" y="25"/>
                    <a:pt x="95" y="25"/>
                  </a:cubicBezTo>
                  <a:cubicBezTo>
                    <a:pt x="13" y="25"/>
                    <a:pt x="13" y="25"/>
                    <a:pt x="13" y="25"/>
                  </a:cubicBezTo>
                  <a:cubicBezTo>
                    <a:pt x="10" y="25"/>
                    <a:pt x="7" y="24"/>
                    <a:pt x="6" y="22"/>
                  </a:cubicBezTo>
                  <a:cubicBezTo>
                    <a:pt x="4" y="21"/>
                    <a:pt x="3" y="18"/>
                    <a:pt x="3" y="15"/>
                  </a:cubicBezTo>
                  <a:cubicBezTo>
                    <a:pt x="3" y="12"/>
                    <a:pt x="4" y="9"/>
                    <a:pt x="6" y="7"/>
                  </a:cubicBezTo>
                  <a:cubicBezTo>
                    <a:pt x="8" y="5"/>
                    <a:pt x="10" y="3"/>
                    <a:pt x="13" y="3"/>
                  </a:cubicBezTo>
                  <a:cubicBezTo>
                    <a:pt x="95" y="3"/>
                    <a:pt x="95" y="3"/>
                    <a:pt x="95" y="3"/>
                  </a:cubicBezTo>
                  <a:lnTo>
                    <a:pt x="95" y="2"/>
                  </a:lnTo>
                  <a:close/>
                </a:path>
              </a:pathLst>
            </a:custGeom>
            <a:solidFill>
              <a:srgbClr val="E400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2" name="Freeform 1518"/>
            <p:cNvSpPr>
              <a:spLocks/>
            </p:cNvSpPr>
            <p:nvPr/>
          </p:nvSpPr>
          <p:spPr bwMode="auto">
            <a:xfrm>
              <a:off x="11183938" y="5354638"/>
              <a:ext cx="247650" cy="250825"/>
            </a:xfrm>
            <a:custGeom>
              <a:avLst/>
              <a:gdLst>
                <a:gd name="T0" fmla="*/ 0 w 103"/>
                <a:gd name="T1" fmla="*/ 53 h 104"/>
                <a:gd name="T2" fmla="*/ 12 w 103"/>
                <a:gd name="T3" fmla="*/ 36 h 104"/>
                <a:gd name="T4" fmla="*/ 15 w 103"/>
                <a:gd name="T5" fmla="*/ 16 h 104"/>
                <a:gd name="T6" fmla="*/ 35 w 103"/>
                <a:gd name="T7" fmla="*/ 13 h 104"/>
                <a:gd name="T8" fmla="*/ 51 w 103"/>
                <a:gd name="T9" fmla="*/ 0 h 104"/>
                <a:gd name="T10" fmla="*/ 67 w 103"/>
                <a:gd name="T11" fmla="*/ 13 h 104"/>
                <a:gd name="T12" fmla="*/ 88 w 103"/>
                <a:gd name="T13" fmla="*/ 15 h 104"/>
                <a:gd name="T14" fmla="*/ 90 w 103"/>
                <a:gd name="T15" fmla="*/ 35 h 104"/>
                <a:gd name="T16" fmla="*/ 103 w 103"/>
                <a:gd name="T17" fmla="*/ 51 h 104"/>
                <a:gd name="T18" fmla="*/ 91 w 103"/>
                <a:gd name="T19" fmla="*/ 67 h 104"/>
                <a:gd name="T20" fmla="*/ 89 w 103"/>
                <a:gd name="T21" fmla="*/ 88 h 104"/>
                <a:gd name="T22" fmla="*/ 68 w 103"/>
                <a:gd name="T23" fmla="*/ 91 h 104"/>
                <a:gd name="T24" fmla="*/ 52 w 103"/>
                <a:gd name="T25" fmla="*/ 104 h 104"/>
                <a:gd name="T26" fmla="*/ 36 w 103"/>
                <a:gd name="T27" fmla="*/ 91 h 104"/>
                <a:gd name="T28" fmla="*/ 15 w 103"/>
                <a:gd name="T29" fmla="*/ 89 h 104"/>
                <a:gd name="T30" fmla="*/ 13 w 103"/>
                <a:gd name="T31" fmla="*/ 69 h 104"/>
                <a:gd name="T32" fmla="*/ 0 w 103"/>
                <a:gd name="T33" fmla="*/ 53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3" h="104">
                  <a:moveTo>
                    <a:pt x="0" y="53"/>
                  </a:moveTo>
                  <a:cubicBezTo>
                    <a:pt x="0" y="45"/>
                    <a:pt x="5" y="38"/>
                    <a:pt x="12" y="36"/>
                  </a:cubicBezTo>
                  <a:cubicBezTo>
                    <a:pt x="8" y="30"/>
                    <a:pt x="9" y="21"/>
                    <a:pt x="15" y="16"/>
                  </a:cubicBezTo>
                  <a:cubicBezTo>
                    <a:pt x="20" y="10"/>
                    <a:pt x="28" y="9"/>
                    <a:pt x="35" y="13"/>
                  </a:cubicBezTo>
                  <a:cubicBezTo>
                    <a:pt x="36" y="6"/>
                    <a:pt x="43" y="0"/>
                    <a:pt x="51" y="0"/>
                  </a:cubicBezTo>
                  <a:cubicBezTo>
                    <a:pt x="59" y="0"/>
                    <a:pt x="65" y="5"/>
                    <a:pt x="67" y="13"/>
                  </a:cubicBezTo>
                  <a:cubicBezTo>
                    <a:pt x="74" y="9"/>
                    <a:pt x="82" y="9"/>
                    <a:pt x="88" y="15"/>
                  </a:cubicBezTo>
                  <a:cubicBezTo>
                    <a:pt x="93" y="20"/>
                    <a:pt x="94" y="29"/>
                    <a:pt x="90" y="35"/>
                  </a:cubicBezTo>
                  <a:cubicBezTo>
                    <a:pt x="98" y="37"/>
                    <a:pt x="103" y="43"/>
                    <a:pt x="103" y="51"/>
                  </a:cubicBezTo>
                  <a:cubicBezTo>
                    <a:pt x="103" y="59"/>
                    <a:pt x="98" y="66"/>
                    <a:pt x="91" y="67"/>
                  </a:cubicBezTo>
                  <a:cubicBezTo>
                    <a:pt x="95" y="74"/>
                    <a:pt x="94" y="82"/>
                    <a:pt x="89" y="88"/>
                  </a:cubicBezTo>
                  <a:cubicBezTo>
                    <a:pt x="83" y="94"/>
                    <a:pt x="75" y="94"/>
                    <a:pt x="68" y="91"/>
                  </a:cubicBezTo>
                  <a:cubicBezTo>
                    <a:pt x="67" y="98"/>
                    <a:pt x="60" y="104"/>
                    <a:pt x="52" y="104"/>
                  </a:cubicBezTo>
                  <a:cubicBezTo>
                    <a:pt x="45" y="104"/>
                    <a:pt x="38" y="98"/>
                    <a:pt x="36" y="91"/>
                  </a:cubicBezTo>
                  <a:cubicBezTo>
                    <a:pt x="30" y="95"/>
                    <a:pt x="21" y="95"/>
                    <a:pt x="15" y="89"/>
                  </a:cubicBezTo>
                  <a:cubicBezTo>
                    <a:pt x="10" y="83"/>
                    <a:pt x="9" y="75"/>
                    <a:pt x="13" y="69"/>
                  </a:cubicBezTo>
                  <a:cubicBezTo>
                    <a:pt x="6" y="67"/>
                    <a:pt x="0" y="60"/>
                    <a:pt x="0" y="53"/>
                  </a:cubicBezTo>
                  <a:close/>
                </a:path>
              </a:pathLst>
            </a:custGeom>
            <a:solidFill>
              <a:srgbClr val="F2DB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3" name="Freeform 1519"/>
            <p:cNvSpPr>
              <a:spLocks/>
            </p:cNvSpPr>
            <p:nvPr/>
          </p:nvSpPr>
          <p:spPr bwMode="auto">
            <a:xfrm>
              <a:off x="11179175" y="5353050"/>
              <a:ext cx="257175" cy="254000"/>
            </a:xfrm>
            <a:custGeom>
              <a:avLst/>
              <a:gdLst>
                <a:gd name="T0" fmla="*/ 3 w 107"/>
                <a:gd name="T1" fmla="*/ 54 h 106"/>
                <a:gd name="T2" fmla="*/ 17 w 107"/>
                <a:gd name="T3" fmla="*/ 38 h 106"/>
                <a:gd name="T4" fmla="*/ 13 w 107"/>
                <a:gd name="T5" fmla="*/ 28 h 106"/>
                <a:gd name="T6" fmla="*/ 28 w 107"/>
                <a:gd name="T7" fmla="*/ 13 h 106"/>
                <a:gd name="T8" fmla="*/ 38 w 107"/>
                <a:gd name="T9" fmla="*/ 17 h 106"/>
                <a:gd name="T10" fmla="*/ 53 w 107"/>
                <a:gd name="T11" fmla="*/ 3 h 106"/>
                <a:gd name="T12" fmla="*/ 68 w 107"/>
                <a:gd name="T13" fmla="*/ 16 h 106"/>
                <a:gd name="T14" fmla="*/ 78 w 107"/>
                <a:gd name="T15" fmla="*/ 13 h 106"/>
                <a:gd name="T16" fmla="*/ 93 w 107"/>
                <a:gd name="T17" fmla="*/ 28 h 106"/>
                <a:gd name="T18" fmla="*/ 90 w 107"/>
                <a:gd name="T19" fmla="*/ 37 h 106"/>
                <a:gd name="T20" fmla="*/ 104 w 107"/>
                <a:gd name="T21" fmla="*/ 52 h 106"/>
                <a:gd name="T22" fmla="*/ 91 w 107"/>
                <a:gd name="T23" fmla="*/ 67 h 106"/>
                <a:gd name="T24" fmla="*/ 94 w 107"/>
                <a:gd name="T25" fmla="*/ 77 h 106"/>
                <a:gd name="T26" fmla="*/ 79 w 107"/>
                <a:gd name="T27" fmla="*/ 92 h 106"/>
                <a:gd name="T28" fmla="*/ 69 w 107"/>
                <a:gd name="T29" fmla="*/ 89 h 106"/>
                <a:gd name="T30" fmla="*/ 54 w 107"/>
                <a:gd name="T31" fmla="*/ 103 h 106"/>
                <a:gd name="T32" fmla="*/ 39 w 107"/>
                <a:gd name="T33" fmla="*/ 90 h 106"/>
                <a:gd name="T34" fmla="*/ 29 w 107"/>
                <a:gd name="T35" fmla="*/ 93 h 106"/>
                <a:gd name="T36" fmla="*/ 14 w 107"/>
                <a:gd name="T37" fmla="*/ 78 h 106"/>
                <a:gd name="T38" fmla="*/ 17 w 107"/>
                <a:gd name="T39" fmla="*/ 69 h 106"/>
                <a:gd name="T40" fmla="*/ 3 w 107"/>
                <a:gd name="T41" fmla="*/ 54 h 106"/>
                <a:gd name="T42" fmla="*/ 0 w 107"/>
                <a:gd name="T43" fmla="*/ 54 h 106"/>
                <a:gd name="T44" fmla="*/ 15 w 107"/>
                <a:gd name="T45" fmla="*/ 70 h 106"/>
                <a:gd name="T46" fmla="*/ 11 w 107"/>
                <a:gd name="T47" fmla="*/ 78 h 106"/>
                <a:gd name="T48" fmla="*/ 29 w 107"/>
                <a:gd name="T49" fmla="*/ 96 h 106"/>
                <a:gd name="T50" fmla="*/ 38 w 107"/>
                <a:gd name="T51" fmla="*/ 92 h 106"/>
                <a:gd name="T52" fmla="*/ 54 w 107"/>
                <a:gd name="T53" fmla="*/ 106 h 106"/>
                <a:gd name="T54" fmla="*/ 70 w 107"/>
                <a:gd name="T55" fmla="*/ 92 h 106"/>
                <a:gd name="T56" fmla="*/ 79 w 107"/>
                <a:gd name="T57" fmla="*/ 95 h 106"/>
                <a:gd name="T58" fmla="*/ 97 w 107"/>
                <a:gd name="T59" fmla="*/ 77 h 106"/>
                <a:gd name="T60" fmla="*/ 93 w 107"/>
                <a:gd name="T61" fmla="*/ 68 h 106"/>
                <a:gd name="T62" fmla="*/ 107 w 107"/>
                <a:gd name="T63" fmla="*/ 52 h 106"/>
                <a:gd name="T64" fmla="*/ 92 w 107"/>
                <a:gd name="T65" fmla="*/ 36 h 106"/>
                <a:gd name="T66" fmla="*/ 96 w 107"/>
                <a:gd name="T67" fmla="*/ 28 h 106"/>
                <a:gd name="T68" fmla="*/ 78 w 107"/>
                <a:gd name="T69" fmla="*/ 10 h 106"/>
                <a:gd name="T70" fmla="*/ 69 w 107"/>
                <a:gd name="T71" fmla="*/ 14 h 106"/>
                <a:gd name="T72" fmla="*/ 53 w 107"/>
                <a:gd name="T73" fmla="*/ 0 h 106"/>
                <a:gd name="T74" fmla="*/ 37 w 107"/>
                <a:gd name="T75" fmla="*/ 14 h 106"/>
                <a:gd name="T76" fmla="*/ 28 w 107"/>
                <a:gd name="T77" fmla="*/ 10 h 106"/>
                <a:gd name="T78" fmla="*/ 10 w 107"/>
                <a:gd name="T79" fmla="*/ 28 h 106"/>
                <a:gd name="T80" fmla="*/ 14 w 107"/>
                <a:gd name="T81" fmla="*/ 37 h 106"/>
                <a:gd name="T82" fmla="*/ 0 w 107"/>
                <a:gd name="T83" fmla="*/ 54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7" h="106">
                  <a:moveTo>
                    <a:pt x="2" y="54"/>
                  </a:moveTo>
                  <a:cubicBezTo>
                    <a:pt x="3" y="54"/>
                    <a:pt x="3" y="54"/>
                    <a:pt x="3" y="54"/>
                  </a:cubicBezTo>
                  <a:cubicBezTo>
                    <a:pt x="3" y="46"/>
                    <a:pt x="8" y="41"/>
                    <a:pt x="15" y="39"/>
                  </a:cubicBezTo>
                  <a:cubicBezTo>
                    <a:pt x="17" y="38"/>
                    <a:pt x="17" y="38"/>
                    <a:pt x="17" y="38"/>
                  </a:cubicBezTo>
                  <a:cubicBezTo>
                    <a:pt x="16" y="37"/>
                    <a:pt x="16" y="37"/>
                    <a:pt x="16" y="37"/>
                  </a:cubicBezTo>
                  <a:cubicBezTo>
                    <a:pt x="14" y="34"/>
                    <a:pt x="13" y="31"/>
                    <a:pt x="13" y="28"/>
                  </a:cubicBezTo>
                  <a:cubicBezTo>
                    <a:pt x="13" y="25"/>
                    <a:pt x="15" y="21"/>
                    <a:pt x="18" y="18"/>
                  </a:cubicBezTo>
                  <a:cubicBezTo>
                    <a:pt x="21" y="15"/>
                    <a:pt x="24" y="13"/>
                    <a:pt x="28" y="13"/>
                  </a:cubicBezTo>
                  <a:cubicBezTo>
                    <a:pt x="31" y="13"/>
                    <a:pt x="34" y="14"/>
                    <a:pt x="36" y="16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5"/>
                    <a:pt x="38" y="15"/>
                    <a:pt x="38" y="15"/>
                  </a:cubicBezTo>
                  <a:cubicBezTo>
                    <a:pt x="40" y="8"/>
                    <a:pt x="46" y="3"/>
                    <a:pt x="53" y="3"/>
                  </a:cubicBezTo>
                  <a:cubicBezTo>
                    <a:pt x="60" y="3"/>
                    <a:pt x="66" y="8"/>
                    <a:pt x="68" y="14"/>
                  </a:cubicBezTo>
                  <a:cubicBezTo>
                    <a:pt x="68" y="16"/>
                    <a:pt x="68" y="16"/>
                    <a:pt x="68" y="16"/>
                  </a:cubicBezTo>
                  <a:cubicBezTo>
                    <a:pt x="70" y="15"/>
                    <a:pt x="70" y="15"/>
                    <a:pt x="70" y="15"/>
                  </a:cubicBezTo>
                  <a:cubicBezTo>
                    <a:pt x="72" y="13"/>
                    <a:pt x="75" y="13"/>
                    <a:pt x="78" y="13"/>
                  </a:cubicBezTo>
                  <a:cubicBezTo>
                    <a:pt x="82" y="13"/>
                    <a:pt x="86" y="14"/>
                    <a:pt x="89" y="17"/>
                  </a:cubicBezTo>
                  <a:cubicBezTo>
                    <a:pt x="92" y="20"/>
                    <a:pt x="93" y="24"/>
                    <a:pt x="93" y="28"/>
                  </a:cubicBezTo>
                  <a:cubicBezTo>
                    <a:pt x="93" y="30"/>
                    <a:pt x="92" y="33"/>
                    <a:pt x="91" y="35"/>
                  </a:cubicBezTo>
                  <a:cubicBezTo>
                    <a:pt x="90" y="37"/>
                    <a:pt x="90" y="37"/>
                    <a:pt x="90" y="37"/>
                  </a:cubicBezTo>
                  <a:cubicBezTo>
                    <a:pt x="92" y="38"/>
                    <a:pt x="92" y="38"/>
                    <a:pt x="92" y="38"/>
                  </a:cubicBezTo>
                  <a:cubicBezTo>
                    <a:pt x="99" y="39"/>
                    <a:pt x="104" y="45"/>
                    <a:pt x="104" y="52"/>
                  </a:cubicBezTo>
                  <a:cubicBezTo>
                    <a:pt x="104" y="59"/>
                    <a:pt x="99" y="65"/>
                    <a:pt x="93" y="67"/>
                  </a:cubicBezTo>
                  <a:cubicBezTo>
                    <a:pt x="91" y="67"/>
                    <a:pt x="91" y="67"/>
                    <a:pt x="91" y="67"/>
                  </a:cubicBezTo>
                  <a:cubicBezTo>
                    <a:pt x="92" y="69"/>
                    <a:pt x="92" y="69"/>
                    <a:pt x="92" y="69"/>
                  </a:cubicBezTo>
                  <a:cubicBezTo>
                    <a:pt x="93" y="72"/>
                    <a:pt x="94" y="75"/>
                    <a:pt x="94" y="77"/>
                  </a:cubicBezTo>
                  <a:cubicBezTo>
                    <a:pt x="94" y="81"/>
                    <a:pt x="93" y="85"/>
                    <a:pt x="90" y="88"/>
                  </a:cubicBezTo>
                  <a:cubicBezTo>
                    <a:pt x="87" y="91"/>
                    <a:pt x="83" y="92"/>
                    <a:pt x="79" y="92"/>
                  </a:cubicBezTo>
                  <a:cubicBezTo>
                    <a:pt x="76" y="92"/>
                    <a:pt x="74" y="92"/>
                    <a:pt x="71" y="90"/>
                  </a:cubicBezTo>
                  <a:cubicBezTo>
                    <a:pt x="69" y="89"/>
                    <a:pt x="69" y="89"/>
                    <a:pt x="69" y="89"/>
                  </a:cubicBezTo>
                  <a:cubicBezTo>
                    <a:pt x="69" y="91"/>
                    <a:pt x="69" y="91"/>
                    <a:pt x="69" y="91"/>
                  </a:cubicBezTo>
                  <a:cubicBezTo>
                    <a:pt x="68" y="98"/>
                    <a:pt x="61" y="103"/>
                    <a:pt x="54" y="103"/>
                  </a:cubicBezTo>
                  <a:cubicBezTo>
                    <a:pt x="47" y="103"/>
                    <a:pt x="41" y="98"/>
                    <a:pt x="40" y="92"/>
                  </a:cubicBezTo>
                  <a:cubicBezTo>
                    <a:pt x="39" y="90"/>
                    <a:pt x="39" y="90"/>
                    <a:pt x="39" y="90"/>
                  </a:cubicBezTo>
                  <a:cubicBezTo>
                    <a:pt x="37" y="91"/>
                    <a:pt x="37" y="91"/>
                    <a:pt x="37" y="91"/>
                  </a:cubicBezTo>
                  <a:cubicBezTo>
                    <a:pt x="35" y="92"/>
                    <a:pt x="32" y="93"/>
                    <a:pt x="29" y="93"/>
                  </a:cubicBezTo>
                  <a:cubicBezTo>
                    <a:pt x="25" y="93"/>
                    <a:pt x="22" y="92"/>
                    <a:pt x="19" y="89"/>
                  </a:cubicBezTo>
                  <a:cubicBezTo>
                    <a:pt x="16" y="86"/>
                    <a:pt x="14" y="82"/>
                    <a:pt x="14" y="78"/>
                  </a:cubicBezTo>
                  <a:cubicBezTo>
                    <a:pt x="14" y="76"/>
                    <a:pt x="15" y="73"/>
                    <a:pt x="16" y="71"/>
                  </a:cubicBezTo>
                  <a:cubicBezTo>
                    <a:pt x="17" y="69"/>
                    <a:pt x="17" y="69"/>
                    <a:pt x="17" y="69"/>
                  </a:cubicBezTo>
                  <a:cubicBezTo>
                    <a:pt x="15" y="68"/>
                    <a:pt x="15" y="68"/>
                    <a:pt x="15" y="68"/>
                  </a:cubicBezTo>
                  <a:cubicBezTo>
                    <a:pt x="9" y="67"/>
                    <a:pt x="3" y="61"/>
                    <a:pt x="3" y="54"/>
                  </a:cubicBezTo>
                  <a:cubicBezTo>
                    <a:pt x="2" y="54"/>
                    <a:pt x="2" y="54"/>
                    <a:pt x="2" y="54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62"/>
                    <a:pt x="7" y="69"/>
                    <a:pt x="15" y="71"/>
                  </a:cubicBezTo>
                  <a:cubicBezTo>
                    <a:pt x="15" y="70"/>
                    <a:pt x="15" y="70"/>
                    <a:pt x="15" y="70"/>
                  </a:cubicBezTo>
                  <a:cubicBezTo>
                    <a:pt x="14" y="69"/>
                    <a:pt x="14" y="69"/>
                    <a:pt x="14" y="69"/>
                  </a:cubicBezTo>
                  <a:cubicBezTo>
                    <a:pt x="12" y="72"/>
                    <a:pt x="11" y="75"/>
                    <a:pt x="11" y="78"/>
                  </a:cubicBezTo>
                  <a:cubicBezTo>
                    <a:pt x="11" y="83"/>
                    <a:pt x="13" y="87"/>
                    <a:pt x="16" y="91"/>
                  </a:cubicBezTo>
                  <a:cubicBezTo>
                    <a:pt x="20" y="95"/>
                    <a:pt x="25" y="96"/>
                    <a:pt x="29" y="96"/>
                  </a:cubicBezTo>
                  <a:cubicBezTo>
                    <a:pt x="33" y="96"/>
                    <a:pt x="36" y="95"/>
                    <a:pt x="39" y="93"/>
                  </a:cubicBezTo>
                  <a:cubicBezTo>
                    <a:pt x="38" y="92"/>
                    <a:pt x="38" y="92"/>
                    <a:pt x="38" y="92"/>
                  </a:cubicBezTo>
                  <a:cubicBezTo>
                    <a:pt x="37" y="93"/>
                    <a:pt x="37" y="93"/>
                    <a:pt x="37" y="93"/>
                  </a:cubicBezTo>
                  <a:cubicBezTo>
                    <a:pt x="39" y="100"/>
                    <a:pt x="46" y="106"/>
                    <a:pt x="54" y="106"/>
                  </a:cubicBezTo>
                  <a:cubicBezTo>
                    <a:pt x="63" y="106"/>
                    <a:pt x="70" y="100"/>
                    <a:pt x="72" y="92"/>
                  </a:cubicBezTo>
                  <a:cubicBezTo>
                    <a:pt x="70" y="92"/>
                    <a:pt x="70" y="92"/>
                    <a:pt x="70" y="92"/>
                  </a:cubicBezTo>
                  <a:cubicBezTo>
                    <a:pt x="70" y="93"/>
                    <a:pt x="70" y="93"/>
                    <a:pt x="70" y="93"/>
                  </a:cubicBezTo>
                  <a:cubicBezTo>
                    <a:pt x="73" y="95"/>
                    <a:pt x="76" y="95"/>
                    <a:pt x="79" y="95"/>
                  </a:cubicBezTo>
                  <a:cubicBezTo>
                    <a:pt x="84" y="95"/>
                    <a:pt x="88" y="94"/>
                    <a:pt x="92" y="90"/>
                  </a:cubicBezTo>
                  <a:cubicBezTo>
                    <a:pt x="95" y="87"/>
                    <a:pt x="97" y="82"/>
                    <a:pt x="97" y="77"/>
                  </a:cubicBezTo>
                  <a:cubicBezTo>
                    <a:pt x="97" y="74"/>
                    <a:pt x="96" y="71"/>
                    <a:pt x="94" y="68"/>
                  </a:cubicBezTo>
                  <a:cubicBezTo>
                    <a:pt x="93" y="68"/>
                    <a:pt x="93" y="68"/>
                    <a:pt x="93" y="68"/>
                  </a:cubicBezTo>
                  <a:cubicBezTo>
                    <a:pt x="93" y="70"/>
                    <a:pt x="93" y="70"/>
                    <a:pt x="93" y="70"/>
                  </a:cubicBezTo>
                  <a:cubicBezTo>
                    <a:pt x="101" y="68"/>
                    <a:pt x="107" y="61"/>
                    <a:pt x="107" y="52"/>
                  </a:cubicBezTo>
                  <a:cubicBezTo>
                    <a:pt x="107" y="44"/>
                    <a:pt x="101" y="36"/>
                    <a:pt x="93" y="35"/>
                  </a:cubicBezTo>
                  <a:cubicBezTo>
                    <a:pt x="92" y="36"/>
                    <a:pt x="92" y="36"/>
                    <a:pt x="92" y="36"/>
                  </a:cubicBezTo>
                  <a:cubicBezTo>
                    <a:pt x="94" y="37"/>
                    <a:pt x="94" y="37"/>
                    <a:pt x="94" y="37"/>
                  </a:cubicBezTo>
                  <a:cubicBezTo>
                    <a:pt x="95" y="34"/>
                    <a:pt x="96" y="31"/>
                    <a:pt x="96" y="28"/>
                  </a:cubicBezTo>
                  <a:cubicBezTo>
                    <a:pt x="96" y="23"/>
                    <a:pt x="94" y="18"/>
                    <a:pt x="91" y="15"/>
                  </a:cubicBezTo>
                  <a:cubicBezTo>
                    <a:pt x="87" y="11"/>
                    <a:pt x="83" y="10"/>
                    <a:pt x="78" y="10"/>
                  </a:cubicBezTo>
                  <a:cubicBezTo>
                    <a:pt x="75" y="10"/>
                    <a:pt x="71" y="10"/>
                    <a:pt x="68" y="12"/>
                  </a:cubicBezTo>
                  <a:cubicBezTo>
                    <a:pt x="69" y="14"/>
                    <a:pt x="69" y="14"/>
                    <a:pt x="69" y="14"/>
                  </a:cubicBezTo>
                  <a:cubicBezTo>
                    <a:pt x="71" y="13"/>
                    <a:pt x="71" y="13"/>
                    <a:pt x="71" y="13"/>
                  </a:cubicBezTo>
                  <a:cubicBezTo>
                    <a:pt x="69" y="5"/>
                    <a:pt x="62" y="0"/>
                    <a:pt x="53" y="0"/>
                  </a:cubicBezTo>
                  <a:cubicBezTo>
                    <a:pt x="44" y="0"/>
                    <a:pt x="37" y="6"/>
                    <a:pt x="35" y="14"/>
                  </a:cubicBezTo>
                  <a:cubicBezTo>
                    <a:pt x="37" y="14"/>
                    <a:pt x="37" y="14"/>
                    <a:pt x="37" y="14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5" y="11"/>
                    <a:pt x="32" y="10"/>
                    <a:pt x="28" y="10"/>
                  </a:cubicBezTo>
                  <a:cubicBezTo>
                    <a:pt x="24" y="10"/>
                    <a:pt x="19" y="12"/>
                    <a:pt x="16" y="16"/>
                  </a:cubicBezTo>
                  <a:cubicBezTo>
                    <a:pt x="12" y="19"/>
                    <a:pt x="10" y="24"/>
                    <a:pt x="10" y="28"/>
                  </a:cubicBezTo>
                  <a:cubicBezTo>
                    <a:pt x="10" y="32"/>
                    <a:pt x="11" y="35"/>
                    <a:pt x="13" y="38"/>
                  </a:cubicBezTo>
                  <a:cubicBezTo>
                    <a:pt x="14" y="37"/>
                    <a:pt x="14" y="37"/>
                    <a:pt x="14" y="37"/>
                  </a:cubicBezTo>
                  <a:cubicBezTo>
                    <a:pt x="14" y="36"/>
                    <a:pt x="14" y="36"/>
                    <a:pt x="14" y="36"/>
                  </a:cubicBezTo>
                  <a:cubicBezTo>
                    <a:pt x="6" y="38"/>
                    <a:pt x="0" y="45"/>
                    <a:pt x="0" y="54"/>
                  </a:cubicBezTo>
                  <a:lnTo>
                    <a:pt x="2" y="54"/>
                  </a:lnTo>
                  <a:close/>
                </a:path>
              </a:pathLst>
            </a:custGeom>
            <a:solidFill>
              <a:srgbClr val="E400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4" name="Rectangle 1520"/>
            <p:cNvSpPr>
              <a:spLocks noChangeArrowheads="1"/>
            </p:cNvSpPr>
            <p:nvPr/>
          </p:nvSpPr>
          <p:spPr bwMode="auto">
            <a:xfrm>
              <a:off x="11303000" y="5414963"/>
              <a:ext cx="7938" cy="33338"/>
            </a:xfrm>
            <a:prstGeom prst="rect">
              <a:avLst/>
            </a:prstGeom>
            <a:solidFill>
              <a:srgbClr val="E400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5" name="Freeform 1521"/>
            <p:cNvSpPr>
              <a:spLocks/>
            </p:cNvSpPr>
            <p:nvPr/>
          </p:nvSpPr>
          <p:spPr bwMode="auto">
            <a:xfrm>
              <a:off x="11326813" y="5432425"/>
              <a:ext cx="31750" cy="28575"/>
            </a:xfrm>
            <a:custGeom>
              <a:avLst/>
              <a:gdLst>
                <a:gd name="T0" fmla="*/ 0 w 20"/>
                <a:gd name="T1" fmla="*/ 15 h 18"/>
                <a:gd name="T2" fmla="*/ 3 w 20"/>
                <a:gd name="T3" fmla="*/ 18 h 18"/>
                <a:gd name="T4" fmla="*/ 20 w 20"/>
                <a:gd name="T5" fmla="*/ 3 h 18"/>
                <a:gd name="T6" fmla="*/ 16 w 20"/>
                <a:gd name="T7" fmla="*/ 0 h 18"/>
                <a:gd name="T8" fmla="*/ 0 w 20"/>
                <a:gd name="T9" fmla="*/ 15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18">
                  <a:moveTo>
                    <a:pt x="0" y="15"/>
                  </a:moveTo>
                  <a:lnTo>
                    <a:pt x="3" y="18"/>
                  </a:lnTo>
                  <a:lnTo>
                    <a:pt x="20" y="3"/>
                  </a:lnTo>
                  <a:lnTo>
                    <a:pt x="16" y="0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E400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6" name="Rectangle 1522"/>
            <p:cNvSpPr>
              <a:spLocks noChangeArrowheads="1"/>
            </p:cNvSpPr>
            <p:nvPr/>
          </p:nvSpPr>
          <p:spPr bwMode="auto">
            <a:xfrm>
              <a:off x="11339513" y="5476875"/>
              <a:ext cx="36513" cy="9525"/>
            </a:xfrm>
            <a:prstGeom prst="rect">
              <a:avLst/>
            </a:prstGeom>
            <a:solidFill>
              <a:srgbClr val="E400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7" name="Freeform 1523"/>
            <p:cNvSpPr>
              <a:spLocks/>
            </p:cNvSpPr>
            <p:nvPr/>
          </p:nvSpPr>
          <p:spPr bwMode="auto">
            <a:xfrm>
              <a:off x="11326813" y="5500688"/>
              <a:ext cx="31750" cy="31750"/>
            </a:xfrm>
            <a:custGeom>
              <a:avLst/>
              <a:gdLst>
                <a:gd name="T0" fmla="*/ 3 w 20"/>
                <a:gd name="T1" fmla="*/ 0 h 20"/>
                <a:gd name="T2" fmla="*/ 0 w 20"/>
                <a:gd name="T3" fmla="*/ 5 h 20"/>
                <a:gd name="T4" fmla="*/ 16 w 20"/>
                <a:gd name="T5" fmla="*/ 20 h 20"/>
                <a:gd name="T6" fmla="*/ 20 w 20"/>
                <a:gd name="T7" fmla="*/ 17 h 20"/>
                <a:gd name="T8" fmla="*/ 3 w 20"/>
                <a:gd name="T9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20">
                  <a:moveTo>
                    <a:pt x="3" y="0"/>
                  </a:moveTo>
                  <a:lnTo>
                    <a:pt x="0" y="5"/>
                  </a:lnTo>
                  <a:lnTo>
                    <a:pt x="16" y="20"/>
                  </a:lnTo>
                  <a:lnTo>
                    <a:pt x="20" y="17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E400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8" name="Rectangle 1524"/>
            <p:cNvSpPr>
              <a:spLocks noChangeArrowheads="1"/>
            </p:cNvSpPr>
            <p:nvPr/>
          </p:nvSpPr>
          <p:spPr bwMode="auto">
            <a:xfrm>
              <a:off x="11303000" y="5513388"/>
              <a:ext cx="7938" cy="36513"/>
            </a:xfrm>
            <a:prstGeom prst="rect">
              <a:avLst/>
            </a:prstGeom>
            <a:solidFill>
              <a:srgbClr val="E400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9" name="Freeform 1525"/>
            <p:cNvSpPr>
              <a:spLocks/>
            </p:cNvSpPr>
            <p:nvPr/>
          </p:nvSpPr>
          <p:spPr bwMode="auto">
            <a:xfrm>
              <a:off x="11255375" y="5500688"/>
              <a:ext cx="31750" cy="31750"/>
            </a:xfrm>
            <a:custGeom>
              <a:avLst/>
              <a:gdLst>
                <a:gd name="T0" fmla="*/ 20 w 20"/>
                <a:gd name="T1" fmla="*/ 5 h 20"/>
                <a:gd name="T2" fmla="*/ 17 w 20"/>
                <a:gd name="T3" fmla="*/ 0 h 20"/>
                <a:gd name="T4" fmla="*/ 0 w 20"/>
                <a:gd name="T5" fmla="*/ 17 h 20"/>
                <a:gd name="T6" fmla="*/ 5 w 20"/>
                <a:gd name="T7" fmla="*/ 20 h 20"/>
                <a:gd name="T8" fmla="*/ 20 w 20"/>
                <a:gd name="T9" fmla="*/ 5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20">
                  <a:moveTo>
                    <a:pt x="20" y="5"/>
                  </a:moveTo>
                  <a:lnTo>
                    <a:pt x="17" y="0"/>
                  </a:lnTo>
                  <a:lnTo>
                    <a:pt x="0" y="17"/>
                  </a:lnTo>
                  <a:lnTo>
                    <a:pt x="5" y="20"/>
                  </a:lnTo>
                  <a:lnTo>
                    <a:pt x="20" y="5"/>
                  </a:lnTo>
                  <a:close/>
                </a:path>
              </a:pathLst>
            </a:custGeom>
            <a:solidFill>
              <a:srgbClr val="E400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0" name="Rectangle 1526"/>
            <p:cNvSpPr>
              <a:spLocks noChangeArrowheads="1"/>
            </p:cNvSpPr>
            <p:nvPr/>
          </p:nvSpPr>
          <p:spPr bwMode="auto">
            <a:xfrm>
              <a:off x="11237913" y="5476875"/>
              <a:ext cx="36513" cy="7938"/>
            </a:xfrm>
            <a:prstGeom prst="rect">
              <a:avLst/>
            </a:prstGeom>
            <a:solidFill>
              <a:srgbClr val="E400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1" name="Freeform 1527"/>
            <p:cNvSpPr>
              <a:spLocks/>
            </p:cNvSpPr>
            <p:nvPr/>
          </p:nvSpPr>
          <p:spPr bwMode="auto">
            <a:xfrm>
              <a:off x="11258550" y="5432425"/>
              <a:ext cx="28575" cy="28575"/>
            </a:xfrm>
            <a:custGeom>
              <a:avLst/>
              <a:gdLst>
                <a:gd name="T0" fmla="*/ 15 w 18"/>
                <a:gd name="T1" fmla="*/ 18 h 18"/>
                <a:gd name="T2" fmla="*/ 18 w 18"/>
                <a:gd name="T3" fmla="*/ 15 h 18"/>
                <a:gd name="T4" fmla="*/ 3 w 18"/>
                <a:gd name="T5" fmla="*/ 0 h 18"/>
                <a:gd name="T6" fmla="*/ 0 w 18"/>
                <a:gd name="T7" fmla="*/ 3 h 18"/>
                <a:gd name="T8" fmla="*/ 15 w 18"/>
                <a:gd name="T9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18">
                  <a:moveTo>
                    <a:pt x="15" y="18"/>
                  </a:moveTo>
                  <a:lnTo>
                    <a:pt x="18" y="15"/>
                  </a:lnTo>
                  <a:lnTo>
                    <a:pt x="3" y="0"/>
                  </a:lnTo>
                  <a:lnTo>
                    <a:pt x="0" y="3"/>
                  </a:lnTo>
                  <a:lnTo>
                    <a:pt x="15" y="18"/>
                  </a:lnTo>
                  <a:close/>
                </a:path>
              </a:pathLst>
            </a:custGeom>
            <a:solidFill>
              <a:srgbClr val="E400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2" name="Freeform 1528"/>
            <p:cNvSpPr>
              <a:spLocks/>
            </p:cNvSpPr>
            <p:nvPr/>
          </p:nvSpPr>
          <p:spPr bwMode="auto">
            <a:xfrm>
              <a:off x="10858500" y="5743575"/>
              <a:ext cx="185738" cy="188913"/>
            </a:xfrm>
            <a:custGeom>
              <a:avLst/>
              <a:gdLst>
                <a:gd name="T0" fmla="*/ 0 w 77"/>
                <a:gd name="T1" fmla="*/ 39 h 78"/>
                <a:gd name="T2" fmla="*/ 9 w 77"/>
                <a:gd name="T3" fmla="*/ 28 h 78"/>
                <a:gd name="T4" fmla="*/ 11 w 77"/>
                <a:gd name="T5" fmla="*/ 12 h 78"/>
                <a:gd name="T6" fmla="*/ 26 w 77"/>
                <a:gd name="T7" fmla="*/ 10 h 78"/>
                <a:gd name="T8" fmla="*/ 38 w 77"/>
                <a:gd name="T9" fmla="*/ 0 h 78"/>
                <a:gd name="T10" fmla="*/ 50 w 77"/>
                <a:gd name="T11" fmla="*/ 10 h 78"/>
                <a:gd name="T12" fmla="*/ 65 w 77"/>
                <a:gd name="T13" fmla="*/ 11 h 78"/>
                <a:gd name="T14" fmla="*/ 67 w 77"/>
                <a:gd name="T15" fmla="*/ 26 h 78"/>
                <a:gd name="T16" fmla="*/ 77 w 77"/>
                <a:gd name="T17" fmla="*/ 39 h 78"/>
                <a:gd name="T18" fmla="*/ 68 w 77"/>
                <a:gd name="T19" fmla="*/ 51 h 78"/>
                <a:gd name="T20" fmla="*/ 66 w 77"/>
                <a:gd name="T21" fmla="*/ 66 h 78"/>
                <a:gd name="T22" fmla="*/ 51 w 77"/>
                <a:gd name="T23" fmla="*/ 68 h 78"/>
                <a:gd name="T24" fmla="*/ 39 w 77"/>
                <a:gd name="T25" fmla="*/ 78 h 78"/>
                <a:gd name="T26" fmla="*/ 27 w 77"/>
                <a:gd name="T27" fmla="*/ 68 h 78"/>
                <a:gd name="T28" fmla="*/ 11 w 77"/>
                <a:gd name="T29" fmla="*/ 67 h 78"/>
                <a:gd name="T30" fmla="*/ 10 w 77"/>
                <a:gd name="T31" fmla="*/ 52 h 78"/>
                <a:gd name="T32" fmla="*/ 0 w 77"/>
                <a:gd name="T33" fmla="*/ 39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7" h="78">
                  <a:moveTo>
                    <a:pt x="0" y="39"/>
                  </a:moveTo>
                  <a:cubicBezTo>
                    <a:pt x="0" y="34"/>
                    <a:pt x="4" y="29"/>
                    <a:pt x="9" y="28"/>
                  </a:cubicBezTo>
                  <a:cubicBezTo>
                    <a:pt x="6" y="23"/>
                    <a:pt x="7" y="16"/>
                    <a:pt x="11" y="12"/>
                  </a:cubicBezTo>
                  <a:cubicBezTo>
                    <a:pt x="15" y="8"/>
                    <a:pt x="21" y="7"/>
                    <a:pt x="26" y="10"/>
                  </a:cubicBezTo>
                  <a:cubicBezTo>
                    <a:pt x="27" y="5"/>
                    <a:pt x="32" y="0"/>
                    <a:pt x="38" y="0"/>
                  </a:cubicBezTo>
                  <a:cubicBezTo>
                    <a:pt x="44" y="0"/>
                    <a:pt x="49" y="4"/>
                    <a:pt x="50" y="10"/>
                  </a:cubicBezTo>
                  <a:cubicBezTo>
                    <a:pt x="55" y="7"/>
                    <a:pt x="61" y="7"/>
                    <a:pt x="65" y="11"/>
                  </a:cubicBezTo>
                  <a:cubicBezTo>
                    <a:pt x="69" y="16"/>
                    <a:pt x="70" y="22"/>
                    <a:pt x="67" y="26"/>
                  </a:cubicBezTo>
                  <a:cubicBezTo>
                    <a:pt x="73" y="28"/>
                    <a:pt x="77" y="33"/>
                    <a:pt x="77" y="39"/>
                  </a:cubicBezTo>
                  <a:cubicBezTo>
                    <a:pt x="77" y="44"/>
                    <a:pt x="73" y="49"/>
                    <a:pt x="68" y="51"/>
                  </a:cubicBezTo>
                  <a:cubicBezTo>
                    <a:pt x="71" y="55"/>
                    <a:pt x="70" y="62"/>
                    <a:pt x="66" y="66"/>
                  </a:cubicBezTo>
                  <a:cubicBezTo>
                    <a:pt x="62" y="70"/>
                    <a:pt x="56" y="71"/>
                    <a:pt x="51" y="68"/>
                  </a:cubicBezTo>
                  <a:cubicBezTo>
                    <a:pt x="50" y="73"/>
                    <a:pt x="45" y="78"/>
                    <a:pt x="39" y="78"/>
                  </a:cubicBezTo>
                  <a:cubicBezTo>
                    <a:pt x="33" y="78"/>
                    <a:pt x="28" y="74"/>
                    <a:pt x="27" y="68"/>
                  </a:cubicBezTo>
                  <a:cubicBezTo>
                    <a:pt x="22" y="71"/>
                    <a:pt x="16" y="71"/>
                    <a:pt x="11" y="67"/>
                  </a:cubicBezTo>
                  <a:cubicBezTo>
                    <a:pt x="7" y="63"/>
                    <a:pt x="7" y="56"/>
                    <a:pt x="10" y="52"/>
                  </a:cubicBezTo>
                  <a:cubicBezTo>
                    <a:pt x="4" y="50"/>
                    <a:pt x="0" y="45"/>
                    <a:pt x="0" y="39"/>
                  </a:cubicBezTo>
                  <a:close/>
                </a:path>
              </a:pathLst>
            </a:custGeom>
            <a:solidFill>
              <a:srgbClr val="F2DB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3" name="Freeform 1529"/>
            <p:cNvSpPr>
              <a:spLocks/>
            </p:cNvSpPr>
            <p:nvPr/>
          </p:nvSpPr>
          <p:spPr bwMode="auto">
            <a:xfrm>
              <a:off x="10853738" y="5741988"/>
              <a:ext cx="195263" cy="192088"/>
            </a:xfrm>
            <a:custGeom>
              <a:avLst/>
              <a:gdLst>
                <a:gd name="T0" fmla="*/ 3 w 81"/>
                <a:gd name="T1" fmla="*/ 40 h 80"/>
                <a:gd name="T2" fmla="*/ 14 w 81"/>
                <a:gd name="T3" fmla="*/ 29 h 80"/>
                <a:gd name="T4" fmla="*/ 11 w 81"/>
                <a:gd name="T5" fmla="*/ 22 h 80"/>
                <a:gd name="T6" fmla="*/ 22 w 81"/>
                <a:gd name="T7" fmla="*/ 11 h 80"/>
                <a:gd name="T8" fmla="*/ 29 w 81"/>
                <a:gd name="T9" fmla="*/ 14 h 80"/>
                <a:gd name="T10" fmla="*/ 40 w 81"/>
                <a:gd name="T11" fmla="*/ 3 h 80"/>
                <a:gd name="T12" fmla="*/ 51 w 81"/>
                <a:gd name="T13" fmla="*/ 13 h 80"/>
                <a:gd name="T14" fmla="*/ 59 w 81"/>
                <a:gd name="T15" fmla="*/ 10 h 80"/>
                <a:gd name="T16" fmla="*/ 70 w 81"/>
                <a:gd name="T17" fmla="*/ 21 h 80"/>
                <a:gd name="T18" fmla="*/ 67 w 81"/>
                <a:gd name="T19" fmla="*/ 29 h 80"/>
                <a:gd name="T20" fmla="*/ 78 w 81"/>
                <a:gd name="T21" fmla="*/ 40 h 80"/>
                <a:gd name="T22" fmla="*/ 67 w 81"/>
                <a:gd name="T23" fmla="*/ 51 h 80"/>
                <a:gd name="T24" fmla="*/ 70 w 81"/>
                <a:gd name="T25" fmla="*/ 58 h 80"/>
                <a:gd name="T26" fmla="*/ 59 w 81"/>
                <a:gd name="T27" fmla="*/ 69 h 80"/>
                <a:gd name="T28" fmla="*/ 52 w 81"/>
                <a:gd name="T29" fmla="*/ 67 h 80"/>
                <a:gd name="T30" fmla="*/ 41 w 81"/>
                <a:gd name="T31" fmla="*/ 77 h 80"/>
                <a:gd name="T32" fmla="*/ 30 w 81"/>
                <a:gd name="T33" fmla="*/ 67 h 80"/>
                <a:gd name="T34" fmla="*/ 22 w 81"/>
                <a:gd name="T35" fmla="*/ 70 h 80"/>
                <a:gd name="T36" fmla="*/ 11 w 81"/>
                <a:gd name="T37" fmla="*/ 59 h 80"/>
                <a:gd name="T38" fmla="*/ 14 w 81"/>
                <a:gd name="T39" fmla="*/ 52 h 80"/>
                <a:gd name="T40" fmla="*/ 3 w 81"/>
                <a:gd name="T41" fmla="*/ 40 h 80"/>
                <a:gd name="T42" fmla="*/ 0 w 81"/>
                <a:gd name="T43" fmla="*/ 40 h 80"/>
                <a:gd name="T44" fmla="*/ 12 w 81"/>
                <a:gd name="T45" fmla="*/ 53 h 80"/>
                <a:gd name="T46" fmla="*/ 8 w 81"/>
                <a:gd name="T47" fmla="*/ 59 h 80"/>
                <a:gd name="T48" fmla="*/ 22 w 81"/>
                <a:gd name="T49" fmla="*/ 73 h 80"/>
                <a:gd name="T50" fmla="*/ 29 w 81"/>
                <a:gd name="T51" fmla="*/ 69 h 80"/>
                <a:gd name="T52" fmla="*/ 41 w 81"/>
                <a:gd name="T53" fmla="*/ 80 h 80"/>
                <a:gd name="T54" fmla="*/ 53 w 81"/>
                <a:gd name="T55" fmla="*/ 69 h 80"/>
                <a:gd name="T56" fmla="*/ 59 w 81"/>
                <a:gd name="T57" fmla="*/ 72 h 80"/>
                <a:gd name="T58" fmla="*/ 73 w 81"/>
                <a:gd name="T59" fmla="*/ 58 h 80"/>
                <a:gd name="T60" fmla="*/ 70 w 81"/>
                <a:gd name="T61" fmla="*/ 52 h 80"/>
                <a:gd name="T62" fmla="*/ 81 w 81"/>
                <a:gd name="T63" fmla="*/ 40 h 80"/>
                <a:gd name="T64" fmla="*/ 69 w 81"/>
                <a:gd name="T65" fmla="*/ 27 h 80"/>
                <a:gd name="T66" fmla="*/ 73 w 81"/>
                <a:gd name="T67" fmla="*/ 21 h 80"/>
                <a:gd name="T68" fmla="*/ 59 w 81"/>
                <a:gd name="T69" fmla="*/ 7 h 80"/>
                <a:gd name="T70" fmla="*/ 52 w 81"/>
                <a:gd name="T71" fmla="*/ 11 h 80"/>
                <a:gd name="T72" fmla="*/ 40 w 81"/>
                <a:gd name="T73" fmla="*/ 0 h 80"/>
                <a:gd name="T74" fmla="*/ 28 w 81"/>
                <a:gd name="T75" fmla="*/ 11 h 80"/>
                <a:gd name="T76" fmla="*/ 22 w 81"/>
                <a:gd name="T77" fmla="*/ 8 h 80"/>
                <a:gd name="T78" fmla="*/ 8 w 81"/>
                <a:gd name="T79" fmla="*/ 22 h 80"/>
                <a:gd name="T80" fmla="*/ 11 w 81"/>
                <a:gd name="T81" fmla="*/ 29 h 80"/>
                <a:gd name="T82" fmla="*/ 0 w 81"/>
                <a:gd name="T83" fmla="*/ 4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81" h="80">
                  <a:moveTo>
                    <a:pt x="2" y="40"/>
                  </a:moveTo>
                  <a:cubicBezTo>
                    <a:pt x="3" y="40"/>
                    <a:pt x="3" y="40"/>
                    <a:pt x="3" y="40"/>
                  </a:cubicBezTo>
                  <a:cubicBezTo>
                    <a:pt x="3" y="35"/>
                    <a:pt x="7" y="31"/>
                    <a:pt x="12" y="30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12" y="28"/>
                    <a:pt x="12" y="28"/>
                    <a:pt x="12" y="28"/>
                  </a:cubicBezTo>
                  <a:cubicBezTo>
                    <a:pt x="11" y="26"/>
                    <a:pt x="11" y="24"/>
                    <a:pt x="11" y="22"/>
                  </a:cubicBezTo>
                  <a:cubicBezTo>
                    <a:pt x="11" y="19"/>
                    <a:pt x="12" y="16"/>
                    <a:pt x="14" y="14"/>
                  </a:cubicBezTo>
                  <a:cubicBezTo>
                    <a:pt x="16" y="12"/>
                    <a:pt x="19" y="11"/>
                    <a:pt x="22" y="11"/>
                  </a:cubicBezTo>
                  <a:cubicBezTo>
                    <a:pt x="23" y="11"/>
                    <a:pt x="25" y="11"/>
                    <a:pt x="27" y="12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29" y="12"/>
                    <a:pt x="29" y="12"/>
                    <a:pt x="29" y="12"/>
                  </a:cubicBezTo>
                  <a:cubicBezTo>
                    <a:pt x="30" y="7"/>
                    <a:pt x="35" y="3"/>
                    <a:pt x="40" y="3"/>
                  </a:cubicBezTo>
                  <a:cubicBezTo>
                    <a:pt x="45" y="3"/>
                    <a:pt x="49" y="6"/>
                    <a:pt x="51" y="11"/>
                  </a:cubicBezTo>
                  <a:cubicBezTo>
                    <a:pt x="51" y="13"/>
                    <a:pt x="51" y="13"/>
                    <a:pt x="51" y="13"/>
                  </a:cubicBezTo>
                  <a:cubicBezTo>
                    <a:pt x="53" y="12"/>
                    <a:pt x="53" y="12"/>
                    <a:pt x="53" y="12"/>
                  </a:cubicBezTo>
                  <a:cubicBezTo>
                    <a:pt x="55" y="11"/>
                    <a:pt x="57" y="10"/>
                    <a:pt x="59" y="10"/>
                  </a:cubicBezTo>
                  <a:cubicBezTo>
                    <a:pt x="61" y="10"/>
                    <a:pt x="64" y="11"/>
                    <a:pt x="66" y="14"/>
                  </a:cubicBezTo>
                  <a:cubicBezTo>
                    <a:pt x="68" y="16"/>
                    <a:pt x="70" y="18"/>
                    <a:pt x="70" y="21"/>
                  </a:cubicBezTo>
                  <a:cubicBezTo>
                    <a:pt x="70" y="23"/>
                    <a:pt x="69" y="25"/>
                    <a:pt x="68" y="27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9" y="29"/>
                    <a:pt x="69" y="29"/>
                    <a:pt x="69" y="29"/>
                  </a:cubicBezTo>
                  <a:cubicBezTo>
                    <a:pt x="74" y="30"/>
                    <a:pt x="78" y="34"/>
                    <a:pt x="78" y="40"/>
                  </a:cubicBezTo>
                  <a:cubicBezTo>
                    <a:pt x="78" y="45"/>
                    <a:pt x="74" y="49"/>
                    <a:pt x="69" y="50"/>
                  </a:cubicBezTo>
                  <a:cubicBezTo>
                    <a:pt x="67" y="51"/>
                    <a:pt x="67" y="51"/>
                    <a:pt x="67" y="51"/>
                  </a:cubicBezTo>
                  <a:cubicBezTo>
                    <a:pt x="68" y="52"/>
                    <a:pt x="68" y="52"/>
                    <a:pt x="68" y="52"/>
                  </a:cubicBezTo>
                  <a:cubicBezTo>
                    <a:pt x="70" y="54"/>
                    <a:pt x="70" y="56"/>
                    <a:pt x="70" y="58"/>
                  </a:cubicBezTo>
                  <a:cubicBezTo>
                    <a:pt x="70" y="61"/>
                    <a:pt x="69" y="64"/>
                    <a:pt x="67" y="66"/>
                  </a:cubicBezTo>
                  <a:cubicBezTo>
                    <a:pt x="65" y="68"/>
                    <a:pt x="62" y="69"/>
                    <a:pt x="59" y="69"/>
                  </a:cubicBezTo>
                  <a:cubicBezTo>
                    <a:pt x="57" y="69"/>
                    <a:pt x="55" y="69"/>
                    <a:pt x="54" y="68"/>
                  </a:cubicBezTo>
                  <a:cubicBezTo>
                    <a:pt x="52" y="67"/>
                    <a:pt x="52" y="67"/>
                    <a:pt x="52" y="67"/>
                  </a:cubicBezTo>
                  <a:cubicBezTo>
                    <a:pt x="52" y="69"/>
                    <a:pt x="52" y="69"/>
                    <a:pt x="52" y="69"/>
                  </a:cubicBezTo>
                  <a:cubicBezTo>
                    <a:pt x="50" y="73"/>
                    <a:pt x="46" y="77"/>
                    <a:pt x="41" y="77"/>
                  </a:cubicBezTo>
                  <a:cubicBezTo>
                    <a:pt x="36" y="77"/>
                    <a:pt x="32" y="74"/>
                    <a:pt x="30" y="69"/>
                  </a:cubicBezTo>
                  <a:cubicBezTo>
                    <a:pt x="30" y="67"/>
                    <a:pt x="30" y="67"/>
                    <a:pt x="30" y="67"/>
                  </a:cubicBezTo>
                  <a:cubicBezTo>
                    <a:pt x="28" y="68"/>
                    <a:pt x="28" y="68"/>
                    <a:pt x="28" y="68"/>
                  </a:cubicBezTo>
                  <a:cubicBezTo>
                    <a:pt x="26" y="69"/>
                    <a:pt x="24" y="70"/>
                    <a:pt x="22" y="70"/>
                  </a:cubicBezTo>
                  <a:cubicBezTo>
                    <a:pt x="19" y="70"/>
                    <a:pt x="17" y="69"/>
                    <a:pt x="15" y="67"/>
                  </a:cubicBezTo>
                  <a:cubicBezTo>
                    <a:pt x="12" y="64"/>
                    <a:pt x="11" y="62"/>
                    <a:pt x="11" y="59"/>
                  </a:cubicBezTo>
                  <a:cubicBezTo>
                    <a:pt x="11" y="57"/>
                    <a:pt x="12" y="55"/>
                    <a:pt x="13" y="53"/>
                  </a:cubicBezTo>
                  <a:cubicBezTo>
                    <a:pt x="14" y="52"/>
                    <a:pt x="14" y="52"/>
                    <a:pt x="14" y="52"/>
                  </a:cubicBezTo>
                  <a:cubicBezTo>
                    <a:pt x="12" y="51"/>
                    <a:pt x="12" y="51"/>
                    <a:pt x="12" y="51"/>
                  </a:cubicBezTo>
                  <a:cubicBezTo>
                    <a:pt x="7" y="50"/>
                    <a:pt x="3" y="46"/>
                    <a:pt x="3" y="40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0" y="47"/>
                    <a:pt x="5" y="53"/>
                    <a:pt x="11" y="54"/>
                  </a:cubicBezTo>
                  <a:cubicBezTo>
                    <a:pt x="12" y="53"/>
                    <a:pt x="12" y="53"/>
                    <a:pt x="12" y="53"/>
                  </a:cubicBezTo>
                  <a:cubicBezTo>
                    <a:pt x="10" y="52"/>
                    <a:pt x="10" y="52"/>
                    <a:pt x="10" y="52"/>
                  </a:cubicBezTo>
                  <a:cubicBezTo>
                    <a:pt x="9" y="54"/>
                    <a:pt x="8" y="56"/>
                    <a:pt x="8" y="59"/>
                  </a:cubicBezTo>
                  <a:cubicBezTo>
                    <a:pt x="8" y="62"/>
                    <a:pt x="10" y="66"/>
                    <a:pt x="12" y="69"/>
                  </a:cubicBezTo>
                  <a:cubicBezTo>
                    <a:pt x="15" y="71"/>
                    <a:pt x="19" y="73"/>
                    <a:pt x="22" y="73"/>
                  </a:cubicBezTo>
                  <a:cubicBezTo>
                    <a:pt x="25" y="73"/>
                    <a:pt x="27" y="72"/>
                    <a:pt x="30" y="71"/>
                  </a:cubicBezTo>
                  <a:cubicBezTo>
                    <a:pt x="29" y="69"/>
                    <a:pt x="29" y="69"/>
                    <a:pt x="29" y="69"/>
                  </a:cubicBezTo>
                  <a:cubicBezTo>
                    <a:pt x="27" y="70"/>
                    <a:pt x="27" y="70"/>
                    <a:pt x="27" y="70"/>
                  </a:cubicBezTo>
                  <a:cubicBezTo>
                    <a:pt x="29" y="76"/>
                    <a:pt x="34" y="80"/>
                    <a:pt x="41" y="80"/>
                  </a:cubicBezTo>
                  <a:cubicBezTo>
                    <a:pt x="48" y="80"/>
                    <a:pt x="53" y="75"/>
                    <a:pt x="54" y="69"/>
                  </a:cubicBezTo>
                  <a:cubicBezTo>
                    <a:pt x="53" y="69"/>
                    <a:pt x="53" y="69"/>
                    <a:pt x="53" y="69"/>
                  </a:cubicBezTo>
                  <a:cubicBezTo>
                    <a:pt x="52" y="70"/>
                    <a:pt x="52" y="70"/>
                    <a:pt x="52" y="70"/>
                  </a:cubicBezTo>
                  <a:cubicBezTo>
                    <a:pt x="54" y="71"/>
                    <a:pt x="57" y="72"/>
                    <a:pt x="59" y="72"/>
                  </a:cubicBezTo>
                  <a:cubicBezTo>
                    <a:pt x="63" y="72"/>
                    <a:pt x="66" y="71"/>
                    <a:pt x="69" y="68"/>
                  </a:cubicBezTo>
                  <a:cubicBezTo>
                    <a:pt x="72" y="65"/>
                    <a:pt x="73" y="62"/>
                    <a:pt x="73" y="58"/>
                  </a:cubicBezTo>
                  <a:cubicBezTo>
                    <a:pt x="73" y="56"/>
                    <a:pt x="72" y="53"/>
                    <a:pt x="71" y="51"/>
                  </a:cubicBezTo>
                  <a:cubicBezTo>
                    <a:pt x="70" y="52"/>
                    <a:pt x="70" y="52"/>
                    <a:pt x="70" y="52"/>
                  </a:cubicBezTo>
                  <a:cubicBezTo>
                    <a:pt x="70" y="53"/>
                    <a:pt x="70" y="53"/>
                    <a:pt x="70" y="53"/>
                  </a:cubicBezTo>
                  <a:cubicBezTo>
                    <a:pt x="76" y="51"/>
                    <a:pt x="81" y="46"/>
                    <a:pt x="81" y="40"/>
                  </a:cubicBezTo>
                  <a:cubicBezTo>
                    <a:pt x="81" y="33"/>
                    <a:pt x="76" y="27"/>
                    <a:pt x="70" y="26"/>
                  </a:cubicBezTo>
                  <a:cubicBezTo>
                    <a:pt x="69" y="27"/>
                    <a:pt x="69" y="27"/>
                    <a:pt x="69" y="27"/>
                  </a:cubicBezTo>
                  <a:cubicBezTo>
                    <a:pt x="71" y="28"/>
                    <a:pt x="71" y="28"/>
                    <a:pt x="71" y="28"/>
                  </a:cubicBezTo>
                  <a:cubicBezTo>
                    <a:pt x="72" y="26"/>
                    <a:pt x="73" y="24"/>
                    <a:pt x="73" y="21"/>
                  </a:cubicBezTo>
                  <a:cubicBezTo>
                    <a:pt x="73" y="18"/>
                    <a:pt x="71" y="14"/>
                    <a:pt x="68" y="11"/>
                  </a:cubicBezTo>
                  <a:cubicBezTo>
                    <a:pt x="66" y="9"/>
                    <a:pt x="62" y="7"/>
                    <a:pt x="59" y="7"/>
                  </a:cubicBezTo>
                  <a:cubicBezTo>
                    <a:pt x="56" y="7"/>
                    <a:pt x="53" y="8"/>
                    <a:pt x="51" y="10"/>
                  </a:cubicBezTo>
                  <a:cubicBezTo>
                    <a:pt x="52" y="11"/>
                    <a:pt x="52" y="11"/>
                    <a:pt x="52" y="11"/>
                  </a:cubicBezTo>
                  <a:cubicBezTo>
                    <a:pt x="53" y="10"/>
                    <a:pt x="53" y="10"/>
                    <a:pt x="53" y="10"/>
                  </a:cubicBezTo>
                  <a:cubicBezTo>
                    <a:pt x="52" y="4"/>
                    <a:pt x="46" y="0"/>
                    <a:pt x="40" y="0"/>
                  </a:cubicBezTo>
                  <a:cubicBezTo>
                    <a:pt x="33" y="0"/>
                    <a:pt x="28" y="5"/>
                    <a:pt x="26" y="11"/>
                  </a:cubicBezTo>
                  <a:cubicBezTo>
                    <a:pt x="28" y="11"/>
                    <a:pt x="28" y="11"/>
                    <a:pt x="28" y="11"/>
                  </a:cubicBezTo>
                  <a:cubicBezTo>
                    <a:pt x="29" y="10"/>
                    <a:pt x="29" y="10"/>
                    <a:pt x="29" y="10"/>
                  </a:cubicBezTo>
                  <a:cubicBezTo>
                    <a:pt x="26" y="9"/>
                    <a:pt x="24" y="8"/>
                    <a:pt x="22" y="8"/>
                  </a:cubicBezTo>
                  <a:cubicBezTo>
                    <a:pt x="18" y="8"/>
                    <a:pt x="14" y="9"/>
                    <a:pt x="12" y="12"/>
                  </a:cubicBezTo>
                  <a:cubicBezTo>
                    <a:pt x="9" y="15"/>
                    <a:pt x="8" y="18"/>
                    <a:pt x="8" y="22"/>
                  </a:cubicBezTo>
                  <a:cubicBezTo>
                    <a:pt x="8" y="24"/>
                    <a:pt x="8" y="27"/>
                    <a:pt x="10" y="29"/>
                  </a:cubicBezTo>
                  <a:cubicBezTo>
                    <a:pt x="11" y="29"/>
                    <a:pt x="11" y="29"/>
                    <a:pt x="11" y="29"/>
                  </a:cubicBezTo>
                  <a:cubicBezTo>
                    <a:pt x="11" y="27"/>
                    <a:pt x="11" y="27"/>
                    <a:pt x="11" y="27"/>
                  </a:cubicBezTo>
                  <a:cubicBezTo>
                    <a:pt x="5" y="29"/>
                    <a:pt x="0" y="34"/>
                    <a:pt x="0" y="40"/>
                  </a:cubicBezTo>
                  <a:lnTo>
                    <a:pt x="2" y="40"/>
                  </a:lnTo>
                  <a:close/>
                </a:path>
              </a:pathLst>
            </a:custGeom>
            <a:solidFill>
              <a:srgbClr val="E400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4" name="Rectangle 1530"/>
            <p:cNvSpPr>
              <a:spLocks noChangeArrowheads="1"/>
            </p:cNvSpPr>
            <p:nvPr/>
          </p:nvSpPr>
          <p:spPr bwMode="auto">
            <a:xfrm>
              <a:off x="10947400" y="5789613"/>
              <a:ext cx="7938" cy="26988"/>
            </a:xfrm>
            <a:prstGeom prst="rect">
              <a:avLst/>
            </a:prstGeom>
            <a:solidFill>
              <a:srgbClr val="E400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5" name="Freeform 1531"/>
            <p:cNvSpPr>
              <a:spLocks/>
            </p:cNvSpPr>
            <p:nvPr/>
          </p:nvSpPr>
          <p:spPr bwMode="auto">
            <a:xfrm>
              <a:off x="10966450" y="5802313"/>
              <a:ext cx="22225" cy="22225"/>
            </a:xfrm>
            <a:custGeom>
              <a:avLst/>
              <a:gdLst>
                <a:gd name="T0" fmla="*/ 0 w 14"/>
                <a:gd name="T1" fmla="*/ 12 h 14"/>
                <a:gd name="T2" fmla="*/ 2 w 14"/>
                <a:gd name="T3" fmla="*/ 14 h 14"/>
                <a:gd name="T4" fmla="*/ 14 w 14"/>
                <a:gd name="T5" fmla="*/ 3 h 14"/>
                <a:gd name="T6" fmla="*/ 11 w 14"/>
                <a:gd name="T7" fmla="*/ 0 h 14"/>
                <a:gd name="T8" fmla="*/ 0 w 14"/>
                <a:gd name="T9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4">
                  <a:moveTo>
                    <a:pt x="0" y="12"/>
                  </a:moveTo>
                  <a:lnTo>
                    <a:pt x="2" y="14"/>
                  </a:lnTo>
                  <a:lnTo>
                    <a:pt x="14" y="3"/>
                  </a:lnTo>
                  <a:lnTo>
                    <a:pt x="11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E400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6" name="Rectangle 1532"/>
            <p:cNvSpPr>
              <a:spLocks noChangeArrowheads="1"/>
            </p:cNvSpPr>
            <p:nvPr/>
          </p:nvSpPr>
          <p:spPr bwMode="auto">
            <a:xfrm>
              <a:off x="10974388" y="5838825"/>
              <a:ext cx="25400" cy="4763"/>
            </a:xfrm>
            <a:prstGeom prst="rect">
              <a:avLst/>
            </a:prstGeom>
            <a:solidFill>
              <a:srgbClr val="E400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7" name="Freeform 1533"/>
            <p:cNvSpPr>
              <a:spLocks/>
            </p:cNvSpPr>
            <p:nvPr/>
          </p:nvSpPr>
          <p:spPr bwMode="auto">
            <a:xfrm>
              <a:off x="10966450" y="5854700"/>
              <a:ext cx="22225" cy="22225"/>
            </a:xfrm>
            <a:custGeom>
              <a:avLst/>
              <a:gdLst>
                <a:gd name="T0" fmla="*/ 2 w 14"/>
                <a:gd name="T1" fmla="*/ 0 h 14"/>
                <a:gd name="T2" fmla="*/ 0 w 14"/>
                <a:gd name="T3" fmla="*/ 3 h 14"/>
                <a:gd name="T4" fmla="*/ 11 w 14"/>
                <a:gd name="T5" fmla="*/ 14 h 14"/>
                <a:gd name="T6" fmla="*/ 14 w 14"/>
                <a:gd name="T7" fmla="*/ 12 h 14"/>
                <a:gd name="T8" fmla="*/ 2 w 14"/>
                <a:gd name="T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4">
                  <a:moveTo>
                    <a:pt x="2" y="0"/>
                  </a:moveTo>
                  <a:lnTo>
                    <a:pt x="0" y="3"/>
                  </a:lnTo>
                  <a:lnTo>
                    <a:pt x="11" y="14"/>
                  </a:lnTo>
                  <a:lnTo>
                    <a:pt x="14" y="1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E400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8" name="Rectangle 1534"/>
            <p:cNvSpPr>
              <a:spLocks noChangeArrowheads="1"/>
            </p:cNvSpPr>
            <p:nvPr/>
          </p:nvSpPr>
          <p:spPr bwMode="auto">
            <a:xfrm>
              <a:off x="10947400" y="5864225"/>
              <a:ext cx="7938" cy="26988"/>
            </a:xfrm>
            <a:prstGeom prst="rect">
              <a:avLst/>
            </a:prstGeom>
            <a:solidFill>
              <a:srgbClr val="E400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9" name="Freeform 1535"/>
            <p:cNvSpPr>
              <a:spLocks/>
            </p:cNvSpPr>
            <p:nvPr/>
          </p:nvSpPr>
          <p:spPr bwMode="auto">
            <a:xfrm>
              <a:off x="10914063" y="5854700"/>
              <a:ext cx="22225" cy="22225"/>
            </a:xfrm>
            <a:custGeom>
              <a:avLst/>
              <a:gdLst>
                <a:gd name="T0" fmla="*/ 14 w 14"/>
                <a:gd name="T1" fmla="*/ 3 h 14"/>
                <a:gd name="T2" fmla="*/ 11 w 14"/>
                <a:gd name="T3" fmla="*/ 0 h 14"/>
                <a:gd name="T4" fmla="*/ 0 w 14"/>
                <a:gd name="T5" fmla="*/ 12 h 14"/>
                <a:gd name="T6" fmla="*/ 1 w 14"/>
                <a:gd name="T7" fmla="*/ 14 h 14"/>
                <a:gd name="T8" fmla="*/ 14 w 14"/>
                <a:gd name="T9" fmla="*/ 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4">
                  <a:moveTo>
                    <a:pt x="14" y="3"/>
                  </a:moveTo>
                  <a:lnTo>
                    <a:pt x="11" y="0"/>
                  </a:lnTo>
                  <a:lnTo>
                    <a:pt x="0" y="12"/>
                  </a:lnTo>
                  <a:lnTo>
                    <a:pt x="1" y="14"/>
                  </a:lnTo>
                  <a:lnTo>
                    <a:pt x="14" y="3"/>
                  </a:lnTo>
                  <a:close/>
                </a:path>
              </a:pathLst>
            </a:custGeom>
            <a:solidFill>
              <a:srgbClr val="E400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0" name="Rectangle 1536"/>
            <p:cNvSpPr>
              <a:spLocks noChangeArrowheads="1"/>
            </p:cNvSpPr>
            <p:nvPr/>
          </p:nvSpPr>
          <p:spPr bwMode="auto">
            <a:xfrm>
              <a:off x="10899775" y="5835650"/>
              <a:ext cx="26988" cy="7938"/>
            </a:xfrm>
            <a:prstGeom prst="rect">
              <a:avLst/>
            </a:prstGeom>
            <a:solidFill>
              <a:srgbClr val="E400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1" name="Freeform 1537"/>
            <p:cNvSpPr>
              <a:spLocks/>
            </p:cNvSpPr>
            <p:nvPr/>
          </p:nvSpPr>
          <p:spPr bwMode="auto">
            <a:xfrm>
              <a:off x="10914063" y="5802313"/>
              <a:ext cx="22225" cy="22225"/>
            </a:xfrm>
            <a:custGeom>
              <a:avLst/>
              <a:gdLst>
                <a:gd name="T0" fmla="*/ 11 w 14"/>
                <a:gd name="T1" fmla="*/ 14 h 14"/>
                <a:gd name="T2" fmla="*/ 14 w 14"/>
                <a:gd name="T3" fmla="*/ 12 h 14"/>
                <a:gd name="T4" fmla="*/ 1 w 14"/>
                <a:gd name="T5" fmla="*/ 0 h 14"/>
                <a:gd name="T6" fmla="*/ 0 w 14"/>
                <a:gd name="T7" fmla="*/ 3 h 14"/>
                <a:gd name="T8" fmla="*/ 11 w 14"/>
                <a:gd name="T9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4">
                  <a:moveTo>
                    <a:pt x="11" y="14"/>
                  </a:moveTo>
                  <a:lnTo>
                    <a:pt x="14" y="12"/>
                  </a:lnTo>
                  <a:lnTo>
                    <a:pt x="1" y="0"/>
                  </a:lnTo>
                  <a:lnTo>
                    <a:pt x="0" y="3"/>
                  </a:lnTo>
                  <a:lnTo>
                    <a:pt x="11" y="14"/>
                  </a:lnTo>
                  <a:close/>
                </a:path>
              </a:pathLst>
            </a:custGeom>
            <a:solidFill>
              <a:srgbClr val="E400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2" name="Freeform 1538"/>
            <p:cNvSpPr>
              <a:spLocks/>
            </p:cNvSpPr>
            <p:nvPr/>
          </p:nvSpPr>
          <p:spPr bwMode="auto">
            <a:xfrm>
              <a:off x="11228388" y="6059488"/>
              <a:ext cx="109538" cy="107950"/>
            </a:xfrm>
            <a:custGeom>
              <a:avLst/>
              <a:gdLst>
                <a:gd name="T0" fmla="*/ 0 w 45"/>
                <a:gd name="T1" fmla="*/ 23 h 45"/>
                <a:gd name="T2" fmla="*/ 5 w 45"/>
                <a:gd name="T3" fmla="*/ 16 h 45"/>
                <a:gd name="T4" fmla="*/ 6 w 45"/>
                <a:gd name="T5" fmla="*/ 7 h 45"/>
                <a:gd name="T6" fmla="*/ 15 w 45"/>
                <a:gd name="T7" fmla="*/ 6 h 45"/>
                <a:gd name="T8" fmla="*/ 22 w 45"/>
                <a:gd name="T9" fmla="*/ 0 h 45"/>
                <a:gd name="T10" fmla="*/ 29 w 45"/>
                <a:gd name="T11" fmla="*/ 5 h 45"/>
                <a:gd name="T12" fmla="*/ 38 w 45"/>
                <a:gd name="T13" fmla="*/ 6 h 45"/>
                <a:gd name="T14" fmla="*/ 39 w 45"/>
                <a:gd name="T15" fmla="*/ 15 h 45"/>
                <a:gd name="T16" fmla="*/ 45 w 45"/>
                <a:gd name="T17" fmla="*/ 22 h 45"/>
                <a:gd name="T18" fmla="*/ 40 w 45"/>
                <a:gd name="T19" fmla="*/ 29 h 45"/>
                <a:gd name="T20" fmla="*/ 39 w 45"/>
                <a:gd name="T21" fmla="*/ 38 h 45"/>
                <a:gd name="T22" fmla="*/ 30 w 45"/>
                <a:gd name="T23" fmla="*/ 40 h 45"/>
                <a:gd name="T24" fmla="*/ 23 w 45"/>
                <a:gd name="T25" fmla="*/ 45 h 45"/>
                <a:gd name="T26" fmla="*/ 16 w 45"/>
                <a:gd name="T27" fmla="*/ 40 h 45"/>
                <a:gd name="T28" fmla="*/ 7 w 45"/>
                <a:gd name="T29" fmla="*/ 39 h 45"/>
                <a:gd name="T30" fmla="*/ 5 w 45"/>
                <a:gd name="T31" fmla="*/ 30 h 45"/>
                <a:gd name="T32" fmla="*/ 0 w 45"/>
                <a:gd name="T33" fmla="*/ 23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5" h="45">
                  <a:moveTo>
                    <a:pt x="0" y="23"/>
                  </a:moveTo>
                  <a:cubicBezTo>
                    <a:pt x="0" y="19"/>
                    <a:pt x="2" y="17"/>
                    <a:pt x="5" y="16"/>
                  </a:cubicBezTo>
                  <a:cubicBezTo>
                    <a:pt x="3" y="13"/>
                    <a:pt x="4" y="9"/>
                    <a:pt x="6" y="7"/>
                  </a:cubicBezTo>
                  <a:cubicBezTo>
                    <a:pt x="9" y="4"/>
                    <a:pt x="12" y="4"/>
                    <a:pt x="15" y="6"/>
                  </a:cubicBezTo>
                  <a:cubicBezTo>
                    <a:pt x="16" y="2"/>
                    <a:pt x="19" y="0"/>
                    <a:pt x="22" y="0"/>
                  </a:cubicBezTo>
                  <a:cubicBezTo>
                    <a:pt x="26" y="0"/>
                    <a:pt x="28" y="2"/>
                    <a:pt x="29" y="5"/>
                  </a:cubicBezTo>
                  <a:cubicBezTo>
                    <a:pt x="32" y="4"/>
                    <a:pt x="36" y="4"/>
                    <a:pt x="38" y="6"/>
                  </a:cubicBezTo>
                  <a:cubicBezTo>
                    <a:pt x="41" y="9"/>
                    <a:pt x="41" y="12"/>
                    <a:pt x="39" y="15"/>
                  </a:cubicBezTo>
                  <a:cubicBezTo>
                    <a:pt x="43" y="16"/>
                    <a:pt x="45" y="19"/>
                    <a:pt x="45" y="22"/>
                  </a:cubicBezTo>
                  <a:cubicBezTo>
                    <a:pt x="45" y="26"/>
                    <a:pt x="43" y="29"/>
                    <a:pt x="40" y="29"/>
                  </a:cubicBezTo>
                  <a:cubicBezTo>
                    <a:pt x="41" y="32"/>
                    <a:pt x="41" y="36"/>
                    <a:pt x="39" y="38"/>
                  </a:cubicBezTo>
                  <a:cubicBezTo>
                    <a:pt x="36" y="41"/>
                    <a:pt x="33" y="41"/>
                    <a:pt x="30" y="40"/>
                  </a:cubicBezTo>
                  <a:cubicBezTo>
                    <a:pt x="29" y="43"/>
                    <a:pt x="26" y="45"/>
                    <a:pt x="23" y="45"/>
                  </a:cubicBezTo>
                  <a:cubicBezTo>
                    <a:pt x="19" y="45"/>
                    <a:pt x="16" y="43"/>
                    <a:pt x="16" y="40"/>
                  </a:cubicBezTo>
                  <a:cubicBezTo>
                    <a:pt x="13" y="42"/>
                    <a:pt x="9" y="41"/>
                    <a:pt x="7" y="39"/>
                  </a:cubicBezTo>
                  <a:cubicBezTo>
                    <a:pt x="4" y="36"/>
                    <a:pt x="4" y="33"/>
                    <a:pt x="5" y="30"/>
                  </a:cubicBezTo>
                  <a:cubicBezTo>
                    <a:pt x="2" y="29"/>
                    <a:pt x="0" y="26"/>
                    <a:pt x="0" y="23"/>
                  </a:cubicBezTo>
                  <a:close/>
                </a:path>
              </a:pathLst>
            </a:custGeom>
            <a:solidFill>
              <a:srgbClr val="F2DB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3" name="Freeform 1539"/>
            <p:cNvSpPr>
              <a:spLocks/>
            </p:cNvSpPr>
            <p:nvPr/>
          </p:nvSpPr>
          <p:spPr bwMode="auto">
            <a:xfrm>
              <a:off x="11223625" y="6054725"/>
              <a:ext cx="119063" cy="117475"/>
            </a:xfrm>
            <a:custGeom>
              <a:avLst/>
              <a:gdLst>
                <a:gd name="T0" fmla="*/ 3 w 49"/>
                <a:gd name="T1" fmla="*/ 25 h 49"/>
                <a:gd name="T2" fmla="*/ 10 w 49"/>
                <a:gd name="T3" fmla="*/ 19 h 49"/>
                <a:gd name="T4" fmla="*/ 8 w 49"/>
                <a:gd name="T5" fmla="*/ 14 h 49"/>
                <a:gd name="T6" fmla="*/ 13 w 49"/>
                <a:gd name="T7" fmla="*/ 8 h 49"/>
                <a:gd name="T8" fmla="*/ 18 w 49"/>
                <a:gd name="T9" fmla="*/ 10 h 49"/>
                <a:gd name="T10" fmla="*/ 24 w 49"/>
                <a:gd name="T11" fmla="*/ 3 h 49"/>
                <a:gd name="T12" fmla="*/ 30 w 49"/>
                <a:gd name="T13" fmla="*/ 10 h 49"/>
                <a:gd name="T14" fmla="*/ 35 w 49"/>
                <a:gd name="T15" fmla="*/ 8 h 49"/>
                <a:gd name="T16" fmla="*/ 41 w 49"/>
                <a:gd name="T17" fmla="*/ 13 h 49"/>
                <a:gd name="T18" fmla="*/ 39 w 49"/>
                <a:gd name="T19" fmla="*/ 18 h 49"/>
                <a:gd name="T20" fmla="*/ 46 w 49"/>
                <a:gd name="T21" fmla="*/ 24 h 49"/>
                <a:gd name="T22" fmla="*/ 39 w 49"/>
                <a:gd name="T23" fmla="*/ 30 h 49"/>
                <a:gd name="T24" fmla="*/ 41 w 49"/>
                <a:gd name="T25" fmla="*/ 35 h 49"/>
                <a:gd name="T26" fmla="*/ 36 w 49"/>
                <a:gd name="T27" fmla="*/ 41 h 49"/>
                <a:gd name="T28" fmla="*/ 31 w 49"/>
                <a:gd name="T29" fmla="*/ 39 h 49"/>
                <a:gd name="T30" fmla="*/ 25 w 49"/>
                <a:gd name="T31" fmla="*/ 46 h 49"/>
                <a:gd name="T32" fmla="*/ 19 w 49"/>
                <a:gd name="T33" fmla="*/ 39 h 49"/>
                <a:gd name="T34" fmla="*/ 14 w 49"/>
                <a:gd name="T35" fmla="*/ 41 h 49"/>
                <a:gd name="T36" fmla="*/ 8 w 49"/>
                <a:gd name="T37" fmla="*/ 36 h 49"/>
                <a:gd name="T38" fmla="*/ 10 w 49"/>
                <a:gd name="T39" fmla="*/ 31 h 49"/>
                <a:gd name="T40" fmla="*/ 3 w 49"/>
                <a:gd name="T41" fmla="*/ 25 h 49"/>
                <a:gd name="T42" fmla="*/ 0 w 49"/>
                <a:gd name="T43" fmla="*/ 25 h 49"/>
                <a:gd name="T44" fmla="*/ 7 w 49"/>
                <a:gd name="T45" fmla="*/ 32 h 49"/>
                <a:gd name="T46" fmla="*/ 5 w 49"/>
                <a:gd name="T47" fmla="*/ 36 h 49"/>
                <a:gd name="T48" fmla="*/ 14 w 49"/>
                <a:gd name="T49" fmla="*/ 44 h 49"/>
                <a:gd name="T50" fmla="*/ 18 w 49"/>
                <a:gd name="T51" fmla="*/ 42 h 49"/>
                <a:gd name="T52" fmla="*/ 25 w 49"/>
                <a:gd name="T53" fmla="*/ 49 h 49"/>
                <a:gd name="T54" fmla="*/ 32 w 49"/>
                <a:gd name="T55" fmla="*/ 42 h 49"/>
                <a:gd name="T56" fmla="*/ 36 w 49"/>
                <a:gd name="T57" fmla="*/ 44 h 49"/>
                <a:gd name="T58" fmla="*/ 44 w 49"/>
                <a:gd name="T59" fmla="*/ 35 h 49"/>
                <a:gd name="T60" fmla="*/ 42 w 49"/>
                <a:gd name="T61" fmla="*/ 31 h 49"/>
                <a:gd name="T62" fmla="*/ 49 w 49"/>
                <a:gd name="T63" fmla="*/ 24 h 49"/>
                <a:gd name="T64" fmla="*/ 41 w 49"/>
                <a:gd name="T65" fmla="*/ 17 h 49"/>
                <a:gd name="T66" fmla="*/ 44 w 49"/>
                <a:gd name="T67" fmla="*/ 13 h 49"/>
                <a:gd name="T68" fmla="*/ 35 w 49"/>
                <a:gd name="T69" fmla="*/ 5 h 49"/>
                <a:gd name="T70" fmla="*/ 31 w 49"/>
                <a:gd name="T71" fmla="*/ 7 h 49"/>
                <a:gd name="T72" fmla="*/ 24 w 49"/>
                <a:gd name="T73" fmla="*/ 0 h 49"/>
                <a:gd name="T74" fmla="*/ 17 w 49"/>
                <a:gd name="T75" fmla="*/ 8 h 49"/>
                <a:gd name="T76" fmla="*/ 13 w 49"/>
                <a:gd name="T77" fmla="*/ 5 h 49"/>
                <a:gd name="T78" fmla="*/ 5 w 49"/>
                <a:gd name="T79" fmla="*/ 14 h 49"/>
                <a:gd name="T80" fmla="*/ 7 w 49"/>
                <a:gd name="T81" fmla="*/ 18 h 49"/>
                <a:gd name="T82" fmla="*/ 0 w 49"/>
                <a:gd name="T83" fmla="*/ 25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9" h="49">
                  <a:moveTo>
                    <a:pt x="2" y="25"/>
                  </a:moveTo>
                  <a:cubicBezTo>
                    <a:pt x="3" y="25"/>
                    <a:pt x="3" y="25"/>
                    <a:pt x="3" y="25"/>
                  </a:cubicBezTo>
                  <a:cubicBezTo>
                    <a:pt x="3" y="22"/>
                    <a:pt x="5" y="20"/>
                    <a:pt x="8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8" y="16"/>
                    <a:pt x="8" y="15"/>
                    <a:pt x="8" y="14"/>
                  </a:cubicBezTo>
                  <a:cubicBezTo>
                    <a:pt x="8" y="12"/>
                    <a:pt x="8" y="11"/>
                    <a:pt x="9" y="10"/>
                  </a:cubicBezTo>
                  <a:cubicBezTo>
                    <a:pt x="10" y="9"/>
                    <a:pt x="12" y="8"/>
                    <a:pt x="13" y="8"/>
                  </a:cubicBezTo>
                  <a:cubicBezTo>
                    <a:pt x="14" y="8"/>
                    <a:pt x="15" y="8"/>
                    <a:pt x="16" y="9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9" y="5"/>
                    <a:pt x="21" y="3"/>
                    <a:pt x="24" y="3"/>
                  </a:cubicBezTo>
                  <a:cubicBezTo>
                    <a:pt x="27" y="3"/>
                    <a:pt x="29" y="5"/>
                    <a:pt x="30" y="8"/>
                  </a:cubicBezTo>
                  <a:cubicBezTo>
                    <a:pt x="30" y="10"/>
                    <a:pt x="30" y="10"/>
                    <a:pt x="30" y="10"/>
                  </a:cubicBezTo>
                  <a:cubicBezTo>
                    <a:pt x="32" y="9"/>
                    <a:pt x="32" y="9"/>
                    <a:pt x="32" y="9"/>
                  </a:cubicBezTo>
                  <a:cubicBezTo>
                    <a:pt x="33" y="8"/>
                    <a:pt x="34" y="8"/>
                    <a:pt x="35" y="8"/>
                  </a:cubicBezTo>
                  <a:cubicBezTo>
                    <a:pt x="37" y="8"/>
                    <a:pt x="38" y="8"/>
                    <a:pt x="39" y="9"/>
                  </a:cubicBezTo>
                  <a:cubicBezTo>
                    <a:pt x="40" y="11"/>
                    <a:pt x="41" y="12"/>
                    <a:pt x="41" y="13"/>
                  </a:cubicBezTo>
                  <a:cubicBezTo>
                    <a:pt x="41" y="14"/>
                    <a:pt x="41" y="16"/>
                    <a:pt x="40" y="16"/>
                  </a:cubicBezTo>
                  <a:cubicBezTo>
                    <a:pt x="39" y="18"/>
                    <a:pt x="39" y="18"/>
                    <a:pt x="39" y="18"/>
                  </a:cubicBezTo>
                  <a:cubicBezTo>
                    <a:pt x="41" y="19"/>
                    <a:pt x="41" y="19"/>
                    <a:pt x="41" y="19"/>
                  </a:cubicBezTo>
                  <a:cubicBezTo>
                    <a:pt x="44" y="19"/>
                    <a:pt x="46" y="22"/>
                    <a:pt x="46" y="24"/>
                  </a:cubicBezTo>
                  <a:cubicBezTo>
                    <a:pt x="46" y="27"/>
                    <a:pt x="44" y="29"/>
                    <a:pt x="41" y="30"/>
                  </a:cubicBezTo>
                  <a:cubicBezTo>
                    <a:pt x="39" y="30"/>
                    <a:pt x="39" y="30"/>
                    <a:pt x="39" y="30"/>
                  </a:cubicBezTo>
                  <a:cubicBezTo>
                    <a:pt x="40" y="32"/>
                    <a:pt x="40" y="32"/>
                    <a:pt x="40" y="32"/>
                  </a:cubicBezTo>
                  <a:cubicBezTo>
                    <a:pt x="41" y="33"/>
                    <a:pt x="41" y="34"/>
                    <a:pt x="41" y="35"/>
                  </a:cubicBezTo>
                  <a:cubicBezTo>
                    <a:pt x="41" y="37"/>
                    <a:pt x="41" y="38"/>
                    <a:pt x="40" y="39"/>
                  </a:cubicBezTo>
                  <a:cubicBezTo>
                    <a:pt x="38" y="41"/>
                    <a:pt x="37" y="41"/>
                    <a:pt x="36" y="41"/>
                  </a:cubicBezTo>
                  <a:cubicBezTo>
                    <a:pt x="34" y="41"/>
                    <a:pt x="33" y="41"/>
                    <a:pt x="33" y="40"/>
                  </a:cubicBezTo>
                  <a:cubicBezTo>
                    <a:pt x="31" y="39"/>
                    <a:pt x="31" y="39"/>
                    <a:pt x="31" y="39"/>
                  </a:cubicBezTo>
                  <a:cubicBezTo>
                    <a:pt x="30" y="41"/>
                    <a:pt x="30" y="41"/>
                    <a:pt x="30" y="41"/>
                  </a:cubicBezTo>
                  <a:cubicBezTo>
                    <a:pt x="30" y="44"/>
                    <a:pt x="27" y="46"/>
                    <a:pt x="25" y="46"/>
                  </a:cubicBezTo>
                  <a:cubicBezTo>
                    <a:pt x="22" y="46"/>
                    <a:pt x="20" y="44"/>
                    <a:pt x="19" y="41"/>
                  </a:cubicBezTo>
                  <a:cubicBezTo>
                    <a:pt x="19" y="39"/>
                    <a:pt x="19" y="39"/>
                    <a:pt x="19" y="39"/>
                  </a:cubicBezTo>
                  <a:cubicBezTo>
                    <a:pt x="17" y="41"/>
                    <a:pt x="17" y="41"/>
                    <a:pt x="17" y="41"/>
                  </a:cubicBezTo>
                  <a:cubicBezTo>
                    <a:pt x="16" y="41"/>
                    <a:pt x="15" y="41"/>
                    <a:pt x="14" y="41"/>
                  </a:cubicBezTo>
                  <a:cubicBezTo>
                    <a:pt x="12" y="41"/>
                    <a:pt x="11" y="41"/>
                    <a:pt x="10" y="40"/>
                  </a:cubicBezTo>
                  <a:cubicBezTo>
                    <a:pt x="8" y="39"/>
                    <a:pt x="8" y="37"/>
                    <a:pt x="8" y="36"/>
                  </a:cubicBezTo>
                  <a:cubicBezTo>
                    <a:pt x="8" y="35"/>
                    <a:pt x="8" y="34"/>
                    <a:pt x="9" y="33"/>
                  </a:cubicBezTo>
                  <a:cubicBezTo>
                    <a:pt x="10" y="31"/>
                    <a:pt x="10" y="31"/>
                    <a:pt x="10" y="31"/>
                  </a:cubicBezTo>
                  <a:cubicBezTo>
                    <a:pt x="8" y="31"/>
                    <a:pt x="8" y="31"/>
                    <a:pt x="8" y="31"/>
                  </a:cubicBezTo>
                  <a:cubicBezTo>
                    <a:pt x="5" y="30"/>
                    <a:pt x="3" y="28"/>
                    <a:pt x="3" y="25"/>
                  </a:cubicBezTo>
                  <a:cubicBezTo>
                    <a:pt x="2" y="25"/>
                    <a:pt x="2" y="25"/>
                    <a:pt x="2" y="25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9"/>
                    <a:pt x="3" y="33"/>
                    <a:pt x="7" y="33"/>
                  </a:cubicBezTo>
                  <a:cubicBezTo>
                    <a:pt x="7" y="32"/>
                    <a:pt x="7" y="32"/>
                    <a:pt x="7" y="32"/>
                  </a:cubicBezTo>
                  <a:cubicBezTo>
                    <a:pt x="6" y="31"/>
                    <a:pt x="6" y="31"/>
                    <a:pt x="6" y="31"/>
                  </a:cubicBezTo>
                  <a:cubicBezTo>
                    <a:pt x="5" y="33"/>
                    <a:pt x="5" y="34"/>
                    <a:pt x="5" y="36"/>
                  </a:cubicBezTo>
                  <a:cubicBezTo>
                    <a:pt x="5" y="38"/>
                    <a:pt x="6" y="40"/>
                    <a:pt x="7" y="42"/>
                  </a:cubicBezTo>
                  <a:cubicBezTo>
                    <a:pt x="9" y="44"/>
                    <a:pt x="11" y="44"/>
                    <a:pt x="14" y="44"/>
                  </a:cubicBezTo>
                  <a:cubicBezTo>
                    <a:pt x="15" y="44"/>
                    <a:pt x="17" y="44"/>
                    <a:pt x="18" y="43"/>
                  </a:cubicBezTo>
                  <a:cubicBezTo>
                    <a:pt x="18" y="42"/>
                    <a:pt x="18" y="42"/>
                    <a:pt x="18" y="42"/>
                  </a:cubicBezTo>
                  <a:cubicBezTo>
                    <a:pt x="16" y="42"/>
                    <a:pt x="16" y="42"/>
                    <a:pt x="16" y="42"/>
                  </a:cubicBezTo>
                  <a:cubicBezTo>
                    <a:pt x="17" y="46"/>
                    <a:pt x="21" y="49"/>
                    <a:pt x="25" y="49"/>
                  </a:cubicBezTo>
                  <a:cubicBezTo>
                    <a:pt x="29" y="49"/>
                    <a:pt x="32" y="46"/>
                    <a:pt x="33" y="42"/>
                  </a:cubicBezTo>
                  <a:cubicBezTo>
                    <a:pt x="32" y="42"/>
                    <a:pt x="32" y="42"/>
                    <a:pt x="32" y="42"/>
                  </a:cubicBezTo>
                  <a:cubicBezTo>
                    <a:pt x="31" y="43"/>
                    <a:pt x="31" y="43"/>
                    <a:pt x="31" y="43"/>
                  </a:cubicBezTo>
                  <a:cubicBezTo>
                    <a:pt x="32" y="44"/>
                    <a:pt x="34" y="44"/>
                    <a:pt x="36" y="44"/>
                  </a:cubicBezTo>
                  <a:cubicBezTo>
                    <a:pt x="38" y="44"/>
                    <a:pt x="40" y="43"/>
                    <a:pt x="42" y="42"/>
                  </a:cubicBezTo>
                  <a:cubicBezTo>
                    <a:pt x="43" y="40"/>
                    <a:pt x="44" y="38"/>
                    <a:pt x="44" y="35"/>
                  </a:cubicBezTo>
                  <a:cubicBezTo>
                    <a:pt x="44" y="34"/>
                    <a:pt x="44" y="32"/>
                    <a:pt x="43" y="31"/>
                  </a:cubicBezTo>
                  <a:cubicBezTo>
                    <a:pt x="42" y="31"/>
                    <a:pt x="42" y="31"/>
                    <a:pt x="42" y="31"/>
                  </a:cubicBezTo>
                  <a:cubicBezTo>
                    <a:pt x="42" y="33"/>
                    <a:pt x="42" y="33"/>
                    <a:pt x="42" y="33"/>
                  </a:cubicBezTo>
                  <a:cubicBezTo>
                    <a:pt x="46" y="32"/>
                    <a:pt x="49" y="28"/>
                    <a:pt x="49" y="24"/>
                  </a:cubicBezTo>
                  <a:cubicBezTo>
                    <a:pt x="49" y="20"/>
                    <a:pt x="46" y="17"/>
                    <a:pt x="42" y="16"/>
                  </a:cubicBezTo>
                  <a:cubicBezTo>
                    <a:pt x="41" y="17"/>
                    <a:pt x="41" y="17"/>
                    <a:pt x="41" y="17"/>
                  </a:cubicBezTo>
                  <a:cubicBezTo>
                    <a:pt x="43" y="18"/>
                    <a:pt x="43" y="18"/>
                    <a:pt x="43" y="18"/>
                  </a:cubicBezTo>
                  <a:cubicBezTo>
                    <a:pt x="43" y="17"/>
                    <a:pt x="44" y="15"/>
                    <a:pt x="44" y="13"/>
                  </a:cubicBezTo>
                  <a:cubicBezTo>
                    <a:pt x="44" y="11"/>
                    <a:pt x="43" y="9"/>
                    <a:pt x="41" y="7"/>
                  </a:cubicBezTo>
                  <a:cubicBezTo>
                    <a:pt x="40" y="6"/>
                    <a:pt x="37" y="5"/>
                    <a:pt x="35" y="5"/>
                  </a:cubicBezTo>
                  <a:cubicBezTo>
                    <a:pt x="33" y="5"/>
                    <a:pt x="32" y="5"/>
                    <a:pt x="30" y="6"/>
                  </a:cubicBezTo>
                  <a:cubicBezTo>
                    <a:pt x="31" y="7"/>
                    <a:pt x="31" y="7"/>
                    <a:pt x="31" y="7"/>
                  </a:cubicBezTo>
                  <a:cubicBezTo>
                    <a:pt x="33" y="7"/>
                    <a:pt x="33" y="7"/>
                    <a:pt x="33" y="7"/>
                  </a:cubicBezTo>
                  <a:cubicBezTo>
                    <a:pt x="32" y="3"/>
                    <a:pt x="28" y="0"/>
                    <a:pt x="24" y="0"/>
                  </a:cubicBezTo>
                  <a:cubicBezTo>
                    <a:pt x="20" y="0"/>
                    <a:pt x="16" y="3"/>
                    <a:pt x="16" y="7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8" y="6"/>
                    <a:pt x="18" y="6"/>
                    <a:pt x="18" y="6"/>
                  </a:cubicBezTo>
                  <a:cubicBezTo>
                    <a:pt x="16" y="5"/>
                    <a:pt x="15" y="5"/>
                    <a:pt x="13" y="5"/>
                  </a:cubicBezTo>
                  <a:cubicBezTo>
                    <a:pt x="11" y="5"/>
                    <a:pt x="9" y="6"/>
                    <a:pt x="7" y="8"/>
                  </a:cubicBezTo>
                  <a:cubicBezTo>
                    <a:pt x="5" y="9"/>
                    <a:pt x="5" y="12"/>
                    <a:pt x="5" y="14"/>
                  </a:cubicBezTo>
                  <a:cubicBezTo>
                    <a:pt x="5" y="16"/>
                    <a:pt x="5" y="17"/>
                    <a:pt x="6" y="19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3" y="17"/>
                    <a:pt x="0" y="21"/>
                    <a:pt x="0" y="25"/>
                  </a:cubicBezTo>
                  <a:lnTo>
                    <a:pt x="2" y="25"/>
                  </a:lnTo>
                  <a:close/>
                </a:path>
              </a:pathLst>
            </a:custGeom>
            <a:solidFill>
              <a:srgbClr val="E400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4" name="Rectangle 1540"/>
            <p:cNvSpPr>
              <a:spLocks noChangeArrowheads="1"/>
            </p:cNvSpPr>
            <p:nvPr/>
          </p:nvSpPr>
          <p:spPr bwMode="auto">
            <a:xfrm>
              <a:off x="11282363" y="6086475"/>
              <a:ext cx="1588" cy="14288"/>
            </a:xfrm>
            <a:prstGeom prst="rect">
              <a:avLst/>
            </a:prstGeom>
            <a:solidFill>
              <a:srgbClr val="E400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5" name="Freeform 1541"/>
            <p:cNvSpPr>
              <a:spLocks/>
            </p:cNvSpPr>
            <p:nvPr/>
          </p:nvSpPr>
          <p:spPr bwMode="auto">
            <a:xfrm>
              <a:off x="11291888" y="6092825"/>
              <a:ext cx="14288" cy="12700"/>
            </a:xfrm>
            <a:custGeom>
              <a:avLst/>
              <a:gdLst>
                <a:gd name="T0" fmla="*/ 0 w 9"/>
                <a:gd name="T1" fmla="*/ 6 h 8"/>
                <a:gd name="T2" fmla="*/ 1 w 9"/>
                <a:gd name="T3" fmla="*/ 8 h 8"/>
                <a:gd name="T4" fmla="*/ 9 w 9"/>
                <a:gd name="T5" fmla="*/ 2 h 8"/>
                <a:gd name="T6" fmla="*/ 7 w 9"/>
                <a:gd name="T7" fmla="*/ 0 h 8"/>
                <a:gd name="T8" fmla="*/ 0 w 9"/>
                <a:gd name="T9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8">
                  <a:moveTo>
                    <a:pt x="0" y="6"/>
                  </a:moveTo>
                  <a:lnTo>
                    <a:pt x="1" y="8"/>
                  </a:lnTo>
                  <a:lnTo>
                    <a:pt x="9" y="2"/>
                  </a:lnTo>
                  <a:lnTo>
                    <a:pt x="7" y="0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E400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6" name="Rectangle 1542"/>
            <p:cNvSpPr>
              <a:spLocks noChangeArrowheads="1"/>
            </p:cNvSpPr>
            <p:nvPr/>
          </p:nvSpPr>
          <p:spPr bwMode="auto">
            <a:xfrm>
              <a:off x="11296650" y="6111875"/>
              <a:ext cx="15875" cy="4763"/>
            </a:xfrm>
            <a:prstGeom prst="rect">
              <a:avLst/>
            </a:prstGeom>
            <a:solidFill>
              <a:srgbClr val="E400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7" name="Freeform 1543"/>
            <p:cNvSpPr>
              <a:spLocks/>
            </p:cNvSpPr>
            <p:nvPr/>
          </p:nvSpPr>
          <p:spPr bwMode="auto">
            <a:xfrm>
              <a:off x="11291888" y="6124575"/>
              <a:ext cx="14288" cy="11113"/>
            </a:xfrm>
            <a:custGeom>
              <a:avLst/>
              <a:gdLst>
                <a:gd name="T0" fmla="*/ 1 w 9"/>
                <a:gd name="T1" fmla="*/ 0 h 7"/>
                <a:gd name="T2" fmla="*/ 0 w 9"/>
                <a:gd name="T3" fmla="*/ 1 h 7"/>
                <a:gd name="T4" fmla="*/ 7 w 9"/>
                <a:gd name="T5" fmla="*/ 7 h 7"/>
                <a:gd name="T6" fmla="*/ 9 w 9"/>
                <a:gd name="T7" fmla="*/ 6 h 7"/>
                <a:gd name="T8" fmla="*/ 1 w 9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7">
                  <a:moveTo>
                    <a:pt x="1" y="0"/>
                  </a:moveTo>
                  <a:lnTo>
                    <a:pt x="0" y="1"/>
                  </a:lnTo>
                  <a:lnTo>
                    <a:pt x="7" y="7"/>
                  </a:lnTo>
                  <a:lnTo>
                    <a:pt x="9" y="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400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8" name="Rectangle 1544"/>
            <p:cNvSpPr>
              <a:spLocks noChangeArrowheads="1"/>
            </p:cNvSpPr>
            <p:nvPr/>
          </p:nvSpPr>
          <p:spPr bwMode="auto">
            <a:xfrm>
              <a:off x="11282363" y="6129338"/>
              <a:ext cx="1588" cy="14288"/>
            </a:xfrm>
            <a:prstGeom prst="rect">
              <a:avLst/>
            </a:prstGeom>
            <a:solidFill>
              <a:srgbClr val="E400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9" name="Freeform 1545"/>
            <p:cNvSpPr>
              <a:spLocks/>
            </p:cNvSpPr>
            <p:nvPr/>
          </p:nvSpPr>
          <p:spPr bwMode="auto">
            <a:xfrm>
              <a:off x="11260138" y="6124575"/>
              <a:ext cx="14288" cy="11113"/>
            </a:xfrm>
            <a:custGeom>
              <a:avLst/>
              <a:gdLst>
                <a:gd name="T0" fmla="*/ 9 w 9"/>
                <a:gd name="T1" fmla="*/ 1 h 7"/>
                <a:gd name="T2" fmla="*/ 8 w 9"/>
                <a:gd name="T3" fmla="*/ 0 h 7"/>
                <a:gd name="T4" fmla="*/ 0 w 9"/>
                <a:gd name="T5" fmla="*/ 6 h 7"/>
                <a:gd name="T6" fmla="*/ 2 w 9"/>
                <a:gd name="T7" fmla="*/ 7 h 7"/>
                <a:gd name="T8" fmla="*/ 9 w 9"/>
                <a:gd name="T9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7">
                  <a:moveTo>
                    <a:pt x="9" y="1"/>
                  </a:moveTo>
                  <a:lnTo>
                    <a:pt x="8" y="0"/>
                  </a:lnTo>
                  <a:lnTo>
                    <a:pt x="0" y="6"/>
                  </a:lnTo>
                  <a:lnTo>
                    <a:pt x="2" y="7"/>
                  </a:lnTo>
                  <a:lnTo>
                    <a:pt x="9" y="1"/>
                  </a:lnTo>
                  <a:close/>
                </a:path>
              </a:pathLst>
            </a:custGeom>
            <a:solidFill>
              <a:srgbClr val="E400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0" name="Rectangle 1546"/>
            <p:cNvSpPr>
              <a:spLocks noChangeArrowheads="1"/>
            </p:cNvSpPr>
            <p:nvPr/>
          </p:nvSpPr>
          <p:spPr bwMode="auto">
            <a:xfrm>
              <a:off x="11253788" y="6111875"/>
              <a:ext cx="14288" cy="4763"/>
            </a:xfrm>
            <a:prstGeom prst="rect">
              <a:avLst/>
            </a:prstGeom>
            <a:solidFill>
              <a:srgbClr val="E400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1" name="Freeform 1547"/>
            <p:cNvSpPr>
              <a:spLocks/>
            </p:cNvSpPr>
            <p:nvPr/>
          </p:nvSpPr>
          <p:spPr bwMode="auto">
            <a:xfrm>
              <a:off x="11260138" y="6092825"/>
              <a:ext cx="14288" cy="12700"/>
            </a:xfrm>
            <a:custGeom>
              <a:avLst/>
              <a:gdLst>
                <a:gd name="T0" fmla="*/ 8 w 9"/>
                <a:gd name="T1" fmla="*/ 8 h 8"/>
                <a:gd name="T2" fmla="*/ 9 w 9"/>
                <a:gd name="T3" fmla="*/ 6 h 8"/>
                <a:gd name="T4" fmla="*/ 2 w 9"/>
                <a:gd name="T5" fmla="*/ 0 h 8"/>
                <a:gd name="T6" fmla="*/ 0 w 9"/>
                <a:gd name="T7" fmla="*/ 2 h 8"/>
                <a:gd name="T8" fmla="*/ 8 w 9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8">
                  <a:moveTo>
                    <a:pt x="8" y="8"/>
                  </a:moveTo>
                  <a:lnTo>
                    <a:pt x="9" y="6"/>
                  </a:lnTo>
                  <a:lnTo>
                    <a:pt x="2" y="0"/>
                  </a:lnTo>
                  <a:lnTo>
                    <a:pt x="0" y="2"/>
                  </a:lnTo>
                  <a:lnTo>
                    <a:pt x="8" y="8"/>
                  </a:lnTo>
                  <a:close/>
                </a:path>
              </a:pathLst>
            </a:custGeom>
            <a:solidFill>
              <a:srgbClr val="E400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1152" name="PA_矩形 1548"/>
          <p:cNvSpPr>
            <a:spLocks noChangeArrowheads="1"/>
          </p:cNvSpPr>
          <p:nvPr>
            <p:custDataLst>
              <p:tags r:id="rId210"/>
            </p:custDataLst>
          </p:nvPr>
        </p:nvSpPr>
        <p:spPr bwMode="auto">
          <a:xfrm>
            <a:off x="5387181" y="5576888"/>
            <a:ext cx="1500188" cy="13080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850" b="0" i="0" u="none" strike="noStrike" cap="none" spc="620" normalizeH="0" dirty="0">
                <a:ln>
                  <a:noFill/>
                </a:ln>
                <a:solidFill>
                  <a:srgbClr val="F2DBC7"/>
                </a:solidFill>
                <a:effectLst/>
                <a:latin typeface="方正清刻本悦宋简体" panose="02000000000000000000" pitchFamily="2" charset="-122"/>
                <a:ea typeface="方正清刻本悦宋简体" panose="02000000000000000000" pitchFamily="2" charset="-122"/>
              </a:rPr>
              <a:t>锐普广告有限公</a:t>
            </a:r>
            <a:r>
              <a:rPr kumimoji="0" lang="zh-CN" altLang="en-US" sz="850" b="0" i="0" u="none" strike="noStrike" cap="none" spc="620" normalizeH="0" dirty="0">
                <a:ln>
                  <a:noFill/>
                </a:ln>
                <a:solidFill>
                  <a:srgbClr val="F2DBC7"/>
                </a:solidFill>
                <a:effectLst/>
                <a:latin typeface="方正清刻本悦宋简体" panose="02000000000000000000" pitchFamily="2" charset="-122"/>
                <a:ea typeface="方正清刻本悦宋简体" panose="02000000000000000000" pitchFamily="2" charset="-122"/>
              </a:rPr>
              <a:t>司</a:t>
            </a:r>
            <a:endParaRPr kumimoji="0" lang="zh-CN" altLang="zh-CN" sz="850" b="0" i="0" u="none" strike="noStrike" cap="none" spc="620" normalizeH="0" dirty="0">
              <a:ln>
                <a:noFill/>
              </a:ln>
              <a:solidFill>
                <a:schemeClr val="tx1"/>
              </a:solidFill>
              <a:effectLst/>
              <a:latin typeface="方正清刻本悦宋简体" panose="02000000000000000000" pitchFamily="2" charset="-122"/>
              <a:ea typeface="方正清刻本悦宋简体" panose="02000000000000000000" pitchFamily="2" charset="-122"/>
            </a:endParaRPr>
          </a:p>
        </p:txBody>
      </p:sp>
      <p:sp>
        <p:nvSpPr>
          <p:cNvPr id="1154" name="PA_矩形 1550"/>
          <p:cNvSpPr>
            <a:spLocks noChangeArrowheads="1"/>
          </p:cNvSpPr>
          <p:nvPr>
            <p:custDataLst>
              <p:tags r:id="rId211"/>
            </p:custDataLst>
          </p:nvPr>
        </p:nvSpPr>
        <p:spPr bwMode="auto">
          <a:xfrm>
            <a:off x="4264025" y="5735638"/>
            <a:ext cx="3734356" cy="1384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lvl="0"/>
            <a:r>
              <a:rPr lang="en-US" altLang="zh-CN" sz="900" spc="140" dirty="0">
                <a:solidFill>
                  <a:srgbClr val="F2DBC7"/>
                </a:solidFill>
                <a:latin typeface="Adobe 宋体 Std L" panose="02020300000000000000" pitchFamily="18" charset="-122"/>
                <a:ea typeface="Adobe 宋体 Std L" panose="02020300000000000000" pitchFamily="18" charset="-122"/>
              </a:rPr>
              <a:t>WARM  GREETINGS  BEST  WISHES  FOR  NEW  YERA !</a:t>
            </a:r>
            <a:endParaRPr kumimoji="0" lang="zh-CN" altLang="zh-CN" sz="1800" b="0" i="0" u="none" strike="noStrike" cap="none" spc="140" normalizeH="0" dirty="0">
              <a:ln>
                <a:noFill/>
              </a:ln>
              <a:solidFill>
                <a:schemeClr val="tx1"/>
              </a:solidFill>
              <a:effectLst/>
            </a:endParaRPr>
          </a:p>
        </p:txBody>
      </p:sp>
      <p:sp>
        <p:nvSpPr>
          <p:cNvPr id="1584" name="PA_矩形 1416"/>
          <p:cNvSpPr>
            <a:spLocks noChangeArrowheads="1"/>
          </p:cNvSpPr>
          <p:nvPr>
            <p:custDataLst>
              <p:tags r:id="rId212"/>
            </p:custDataLst>
          </p:nvPr>
        </p:nvSpPr>
        <p:spPr bwMode="auto">
          <a:xfrm>
            <a:off x="5502275" y="874713"/>
            <a:ext cx="1185902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lvl="0"/>
            <a:r>
              <a:rPr lang="en-US" altLang="zh-CN" sz="1300" spc="330" dirty="0">
                <a:solidFill>
                  <a:srgbClr val="EAE2C1"/>
                </a:solidFill>
                <a:latin typeface="Adobe 宋体 Std L" panose="02020300000000000000" pitchFamily="18" charset="-122"/>
                <a:ea typeface="Adobe 宋体 Std L" panose="02020300000000000000" pitchFamily="18" charset="-122"/>
              </a:rPr>
              <a:t>YOU LOGO</a:t>
            </a:r>
            <a:endParaRPr kumimoji="0" lang="zh-CN" altLang="zh-CN" sz="1800" b="0" i="0" u="none" strike="noStrike" cap="none" spc="330" normalizeH="0" dirty="0">
              <a:ln>
                <a:noFill/>
              </a:ln>
              <a:solidFill>
                <a:schemeClr val="tx1"/>
              </a:solidFill>
              <a:effectLst/>
            </a:endParaRPr>
          </a:p>
        </p:txBody>
      </p:sp>
      <p:pic>
        <p:nvPicPr>
          <p:cNvPr id="2" name="PA_图片 1"/>
          <p:cNvPicPr>
            <a:picLocks noChangeAspect="1"/>
          </p:cNvPicPr>
          <p:nvPr>
            <p:custDataLst>
              <p:tags r:id="rId213"/>
            </p:custDataLst>
          </p:nvPr>
        </p:nvPicPr>
        <p:blipFill>
          <a:blip r:embed="rId227"/>
          <a:stretch>
            <a:fillRect/>
          </a:stretch>
        </p:blipFill>
        <p:spPr>
          <a:xfrm>
            <a:off x="70562" y="-493437"/>
            <a:ext cx="2587789" cy="2484000"/>
          </a:xfrm>
          <a:prstGeom prst="rect">
            <a:avLst/>
          </a:prstGeom>
        </p:spPr>
      </p:pic>
      <p:pic>
        <p:nvPicPr>
          <p:cNvPr id="431" name="PA_图片 430"/>
          <p:cNvPicPr>
            <a:picLocks noChangeAspect="1"/>
          </p:cNvPicPr>
          <p:nvPr>
            <p:custDataLst>
              <p:tags r:id="rId214"/>
            </p:custDataLst>
          </p:nvPr>
        </p:nvPicPr>
        <p:blipFill>
          <a:blip r:embed="rId227"/>
          <a:stretch>
            <a:fillRect/>
          </a:stretch>
        </p:blipFill>
        <p:spPr>
          <a:xfrm flipH="1">
            <a:off x="9544650" y="-493437"/>
            <a:ext cx="2587789" cy="2484000"/>
          </a:xfrm>
          <a:prstGeom prst="rect">
            <a:avLst/>
          </a:prstGeom>
        </p:spPr>
      </p:pic>
      <p:sp>
        <p:nvSpPr>
          <p:cNvPr id="433" name="PA_矩形 1548"/>
          <p:cNvSpPr>
            <a:spLocks noChangeArrowheads="1"/>
          </p:cNvSpPr>
          <p:nvPr>
            <p:custDataLst>
              <p:tags r:id="rId215"/>
            </p:custDataLst>
          </p:nvPr>
        </p:nvSpPr>
        <p:spPr bwMode="auto">
          <a:xfrm>
            <a:off x="5368131" y="5924551"/>
            <a:ext cx="1500188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lang="zh-CN" altLang="en-US" sz="800" spc="300" dirty="0">
                <a:solidFill>
                  <a:srgbClr val="F2DBC7"/>
                </a:solidFill>
                <a:latin typeface="方正清刻本悦宋简体" panose="02000000000000000000" pitchFamily="2" charset="-122"/>
                <a:ea typeface="方正清刻本悦宋简体" panose="02000000000000000000" pitchFamily="2" charset="-122"/>
              </a:rPr>
              <a:t>设计师</a:t>
            </a:r>
            <a:r>
              <a:rPr lang="en-US" altLang="zh-CN" sz="800" spc="300" dirty="0">
                <a:solidFill>
                  <a:srgbClr val="F2DBC7"/>
                </a:solidFill>
                <a:latin typeface="方正清刻本悦宋简体" panose="02000000000000000000" pitchFamily="2" charset="-122"/>
                <a:ea typeface="方正清刻本悦宋简体" panose="02000000000000000000" pitchFamily="2" charset="-122"/>
              </a:rPr>
              <a:t>-</a:t>
            </a:r>
            <a:r>
              <a:rPr lang="zh-CN" altLang="en-US" sz="800" spc="300" dirty="0">
                <a:solidFill>
                  <a:srgbClr val="F2DBC7"/>
                </a:solidFill>
                <a:latin typeface="方正清刻本悦宋简体" panose="02000000000000000000" pitchFamily="2" charset="-122"/>
                <a:ea typeface="方正清刻本悦宋简体" panose="02000000000000000000" pitchFamily="2" charset="-122"/>
              </a:rPr>
              <a:t>李鹏飞</a:t>
            </a:r>
            <a:endParaRPr lang="zh-CN" altLang="zh-CN" sz="800" spc="300" dirty="0">
              <a:solidFill>
                <a:srgbClr val="F2DBC7"/>
              </a:solidFill>
              <a:latin typeface="方正清刻本悦宋简体" panose="02000000000000000000" pitchFamily="2" charset="-122"/>
              <a:ea typeface="方正清刻本悦宋简体" panose="02000000000000000000" pitchFamily="2" charset="-122"/>
            </a:endParaRPr>
          </a:p>
        </p:txBody>
      </p:sp>
      <p:pic>
        <p:nvPicPr>
          <p:cNvPr id="569" name="图片 568"/>
          <p:cNvPicPr>
            <a:picLocks noChangeAspect="1"/>
          </p:cNvPicPr>
          <p:nvPr/>
        </p:nvPicPr>
        <p:blipFill>
          <a:blip r:embed="rId228"/>
          <a:stretch>
            <a:fillRect/>
          </a:stretch>
        </p:blipFill>
        <p:spPr>
          <a:xfrm>
            <a:off x="7780338" y="2239964"/>
            <a:ext cx="298449" cy="71805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2673943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/>
          <p:cNvGrpSpPr/>
          <p:nvPr/>
        </p:nvGrpSpPr>
        <p:grpSpPr>
          <a:xfrm>
            <a:off x="989101" y="1202803"/>
            <a:ext cx="2805589" cy="769168"/>
            <a:chOff x="881856" y="517182"/>
            <a:chExt cx="2805589" cy="769168"/>
          </a:xfrm>
        </p:grpSpPr>
        <p:sp>
          <p:nvSpPr>
            <p:cNvPr id="55" name="PA_标题 1"/>
            <p:cNvSpPr txBox="1">
              <a:spLocks/>
            </p:cNvSpPr>
            <p:nvPr>
              <p:custDataLst>
                <p:tags r:id="rId2"/>
              </p:custDataLst>
            </p:nvPr>
          </p:nvSpPr>
          <p:spPr>
            <a:xfrm>
              <a:off x="987857" y="629260"/>
              <a:ext cx="1753279" cy="398780"/>
            </a:xfrm>
            <a:prstGeom prst="rect">
              <a:avLst/>
            </a:prstGeom>
          </p:spPr>
          <p:txBody>
            <a:bodyPr vert="horz" lIns="91440" tIns="45720" rIns="91440" bIns="45720" rtlCol="0" anchor="b">
              <a:normAutofit/>
            </a:bodyPr>
            <a:lstStyle>
              <a:lvl1pPr algn="ctr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6000" kern="1200">
                  <a:solidFill>
                    <a:schemeClr val="tx1"/>
                  </a:solidFill>
                  <a:latin typeface="+mj-lt"/>
                  <a:ea typeface="+mj-ea"/>
                  <a:cs typeface="+mj-cs"/>
                </a:defRPr>
              </a:lvl1pPr>
            </a:lstStyle>
            <a:p>
              <a:pPr algn="l"/>
              <a:r>
                <a:rPr lang="zh-CN" altLang="en-US" sz="2200" spc="120" dirty="0">
                  <a:solidFill>
                    <a:srgbClr val="F2DBC7"/>
                  </a:solidFill>
                  <a:latin typeface="方正清刻本悦宋简体" panose="02000000000000000000" pitchFamily="2" charset="-122"/>
                  <a:ea typeface="方正清刻本悦宋简体" panose="02000000000000000000" pitchFamily="2" charset="-122"/>
                </a:rPr>
                <a:t>设计说明：</a:t>
              </a:r>
            </a:p>
          </p:txBody>
        </p:sp>
        <p:sp>
          <p:nvSpPr>
            <p:cNvPr id="56" name="PA_标题 1"/>
            <p:cNvSpPr txBox="1">
              <a:spLocks/>
            </p:cNvSpPr>
            <p:nvPr>
              <p:custDataLst>
                <p:tags r:id="rId3"/>
              </p:custDataLst>
            </p:nvPr>
          </p:nvSpPr>
          <p:spPr>
            <a:xfrm>
              <a:off x="1012146" y="946124"/>
              <a:ext cx="2675299" cy="240588"/>
            </a:xfrm>
            <a:prstGeom prst="rect">
              <a:avLst/>
            </a:prstGeom>
          </p:spPr>
          <p:txBody>
            <a:bodyPr vert="horz" lIns="91440" tIns="45720" rIns="91440" bIns="45720" rtlCol="0" anchor="b">
              <a:noAutofit/>
            </a:bodyPr>
            <a:lstStyle>
              <a:lvl1pPr algn="ctr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6000" kern="1200">
                  <a:solidFill>
                    <a:schemeClr val="tx1"/>
                  </a:solidFill>
                  <a:latin typeface="+mj-lt"/>
                  <a:ea typeface="+mj-ea"/>
                  <a:cs typeface="+mj-cs"/>
                </a:defRPr>
              </a:lvl1pPr>
            </a:lstStyle>
            <a:p>
              <a:pPr algn="l"/>
              <a:r>
                <a:rPr lang="en-US" altLang="zh-CN" sz="1000" spc="120" dirty="0">
                  <a:solidFill>
                    <a:srgbClr val="EAE2C1"/>
                  </a:solidFill>
                  <a:latin typeface="方正清刻本悦宋简体方正清刻本悦宋简体"/>
                  <a:ea typeface="Adobe 宋体 Std L" panose="02020300000000000000" pitchFamily="18" charset="-122"/>
                  <a:cs typeface="+mn-cs"/>
                </a:rPr>
                <a:t>DESIGN  DESCRIPTION</a:t>
              </a:r>
              <a:endParaRPr lang="zh-CN" altLang="en-US" sz="1000" spc="120" dirty="0">
                <a:solidFill>
                  <a:srgbClr val="EAE2C1"/>
                </a:solidFill>
                <a:latin typeface="方正清刻本悦宋简体方正清刻本悦宋简体"/>
                <a:ea typeface="Adobe 宋体 Std L" panose="02020300000000000000" pitchFamily="18" charset="-122"/>
                <a:cs typeface="+mn-cs"/>
              </a:endParaRPr>
            </a:p>
          </p:txBody>
        </p:sp>
        <p:sp>
          <p:nvSpPr>
            <p:cNvPr id="59" name="椭圆 58"/>
            <p:cNvSpPr/>
            <p:nvPr/>
          </p:nvSpPr>
          <p:spPr>
            <a:xfrm rot="262648">
              <a:off x="905176" y="517182"/>
              <a:ext cx="769168" cy="769168"/>
            </a:xfrm>
            <a:prstGeom prst="ellipse">
              <a:avLst/>
            </a:prstGeom>
            <a:noFill/>
            <a:ln>
              <a:gradFill>
                <a:gsLst>
                  <a:gs pos="0">
                    <a:srgbClr val="EAE2C1"/>
                  </a:gs>
                  <a:gs pos="88000">
                    <a:srgbClr val="EAE2C1">
                      <a:alpha val="0"/>
                    </a:srgbClr>
                  </a:gs>
                </a:gsLst>
                <a:lin ang="20400000" scaled="0"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/>
            </a:p>
          </p:txBody>
        </p:sp>
        <p:grpSp>
          <p:nvGrpSpPr>
            <p:cNvPr id="21" name="组合 20"/>
            <p:cNvGrpSpPr/>
            <p:nvPr/>
          </p:nvGrpSpPr>
          <p:grpSpPr>
            <a:xfrm>
              <a:off x="881856" y="564568"/>
              <a:ext cx="191039" cy="191039"/>
              <a:chOff x="5945187" y="406400"/>
              <a:chExt cx="301625" cy="301625"/>
            </a:xfrm>
          </p:grpSpPr>
          <p:sp>
            <p:nvSpPr>
              <p:cNvPr id="22" name="PA_任意多边形 1407"/>
              <p:cNvSpPr>
                <a:spLocks/>
              </p:cNvSpPr>
              <p:nvPr>
                <p:custDataLst>
                  <p:tags r:id="rId4"/>
                </p:custDataLst>
              </p:nvPr>
            </p:nvSpPr>
            <p:spPr bwMode="auto">
              <a:xfrm>
                <a:off x="5945187" y="406400"/>
                <a:ext cx="301625" cy="301625"/>
              </a:xfrm>
              <a:custGeom>
                <a:avLst/>
                <a:gdLst>
                  <a:gd name="T0" fmla="*/ 126 w 126"/>
                  <a:gd name="T1" fmla="*/ 64 h 125"/>
                  <a:gd name="T2" fmla="*/ 110 w 126"/>
                  <a:gd name="T3" fmla="*/ 44 h 125"/>
                  <a:gd name="T4" fmla="*/ 108 w 126"/>
                  <a:gd name="T5" fmla="*/ 19 h 125"/>
                  <a:gd name="T6" fmla="*/ 83 w 126"/>
                  <a:gd name="T7" fmla="*/ 16 h 125"/>
                  <a:gd name="T8" fmla="*/ 64 w 126"/>
                  <a:gd name="T9" fmla="*/ 0 h 125"/>
                  <a:gd name="T10" fmla="*/ 44 w 126"/>
                  <a:gd name="T11" fmla="*/ 15 h 125"/>
                  <a:gd name="T12" fmla="*/ 19 w 126"/>
                  <a:gd name="T13" fmla="*/ 18 h 125"/>
                  <a:gd name="T14" fmla="*/ 16 w 126"/>
                  <a:gd name="T15" fmla="*/ 43 h 125"/>
                  <a:gd name="T16" fmla="*/ 0 w 126"/>
                  <a:gd name="T17" fmla="*/ 62 h 125"/>
                  <a:gd name="T18" fmla="*/ 16 w 126"/>
                  <a:gd name="T19" fmla="*/ 82 h 125"/>
                  <a:gd name="T20" fmla="*/ 18 w 126"/>
                  <a:gd name="T21" fmla="*/ 107 h 125"/>
                  <a:gd name="T22" fmla="*/ 43 w 126"/>
                  <a:gd name="T23" fmla="*/ 110 h 125"/>
                  <a:gd name="T24" fmla="*/ 62 w 126"/>
                  <a:gd name="T25" fmla="*/ 125 h 125"/>
                  <a:gd name="T26" fmla="*/ 82 w 126"/>
                  <a:gd name="T27" fmla="*/ 110 h 125"/>
                  <a:gd name="T28" fmla="*/ 107 w 126"/>
                  <a:gd name="T29" fmla="*/ 108 h 125"/>
                  <a:gd name="T30" fmla="*/ 110 w 126"/>
                  <a:gd name="T31" fmla="*/ 83 h 125"/>
                  <a:gd name="T32" fmla="*/ 126 w 126"/>
                  <a:gd name="T33" fmla="*/ 64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26" h="125">
                    <a:moveTo>
                      <a:pt x="126" y="64"/>
                    </a:moveTo>
                    <a:cubicBezTo>
                      <a:pt x="126" y="54"/>
                      <a:pt x="119" y="46"/>
                      <a:pt x="110" y="44"/>
                    </a:cubicBezTo>
                    <a:cubicBezTo>
                      <a:pt x="115" y="36"/>
                      <a:pt x="115" y="26"/>
                      <a:pt x="108" y="19"/>
                    </a:cubicBezTo>
                    <a:cubicBezTo>
                      <a:pt x="101" y="13"/>
                      <a:pt x="91" y="12"/>
                      <a:pt x="83" y="16"/>
                    </a:cubicBezTo>
                    <a:cubicBezTo>
                      <a:pt x="81" y="7"/>
                      <a:pt x="73" y="0"/>
                      <a:pt x="64" y="0"/>
                    </a:cubicBezTo>
                    <a:cubicBezTo>
                      <a:pt x="54" y="0"/>
                      <a:pt x="47" y="7"/>
                      <a:pt x="44" y="15"/>
                    </a:cubicBezTo>
                    <a:cubicBezTo>
                      <a:pt x="37" y="10"/>
                      <a:pt x="26" y="11"/>
                      <a:pt x="19" y="18"/>
                    </a:cubicBezTo>
                    <a:cubicBezTo>
                      <a:pt x="13" y="25"/>
                      <a:pt x="12" y="35"/>
                      <a:pt x="16" y="43"/>
                    </a:cubicBezTo>
                    <a:cubicBezTo>
                      <a:pt x="7" y="45"/>
                      <a:pt x="0" y="53"/>
                      <a:pt x="0" y="62"/>
                    </a:cubicBezTo>
                    <a:cubicBezTo>
                      <a:pt x="0" y="72"/>
                      <a:pt x="7" y="79"/>
                      <a:pt x="16" y="82"/>
                    </a:cubicBezTo>
                    <a:cubicBezTo>
                      <a:pt x="11" y="89"/>
                      <a:pt x="11" y="100"/>
                      <a:pt x="18" y="107"/>
                    </a:cubicBezTo>
                    <a:cubicBezTo>
                      <a:pt x="25" y="113"/>
                      <a:pt x="35" y="114"/>
                      <a:pt x="43" y="110"/>
                    </a:cubicBezTo>
                    <a:cubicBezTo>
                      <a:pt x="45" y="119"/>
                      <a:pt x="53" y="125"/>
                      <a:pt x="62" y="125"/>
                    </a:cubicBezTo>
                    <a:cubicBezTo>
                      <a:pt x="72" y="125"/>
                      <a:pt x="79" y="119"/>
                      <a:pt x="82" y="110"/>
                    </a:cubicBezTo>
                    <a:cubicBezTo>
                      <a:pt x="89" y="115"/>
                      <a:pt x="100" y="114"/>
                      <a:pt x="107" y="108"/>
                    </a:cubicBezTo>
                    <a:cubicBezTo>
                      <a:pt x="113" y="101"/>
                      <a:pt x="114" y="91"/>
                      <a:pt x="110" y="83"/>
                    </a:cubicBezTo>
                    <a:cubicBezTo>
                      <a:pt x="119" y="81"/>
                      <a:pt x="126" y="73"/>
                      <a:pt x="126" y="64"/>
                    </a:cubicBezTo>
                    <a:close/>
                  </a:path>
                </a:pathLst>
              </a:custGeom>
              <a:solidFill>
                <a:srgbClr val="EAE2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" name="PA_矩形 1408"/>
              <p:cNvSpPr>
                <a:spLocks noChangeArrowheads="1"/>
              </p:cNvSpPr>
              <p:nvPr>
                <p:custDataLst>
                  <p:tags r:id="rId5"/>
                </p:custDataLst>
              </p:nvPr>
            </p:nvSpPr>
            <p:spPr bwMode="auto">
              <a:xfrm>
                <a:off x="6091237" y="479425"/>
                <a:ext cx="9525" cy="42863"/>
              </a:xfrm>
              <a:prstGeom prst="rect">
                <a:avLst/>
              </a:prstGeom>
              <a:solidFill>
                <a:srgbClr val="E834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" name="PA_任意多边形 1409"/>
              <p:cNvSpPr>
                <a:spLocks/>
              </p:cNvSpPr>
              <p:nvPr>
                <p:custDataLst>
                  <p:tags r:id="rId6"/>
                </p:custDataLst>
              </p:nvPr>
            </p:nvSpPr>
            <p:spPr bwMode="auto">
              <a:xfrm>
                <a:off x="6034087" y="498475"/>
                <a:ext cx="38100" cy="38100"/>
              </a:xfrm>
              <a:custGeom>
                <a:avLst/>
                <a:gdLst>
                  <a:gd name="T0" fmla="*/ 24 w 24"/>
                  <a:gd name="T1" fmla="*/ 19 h 24"/>
                  <a:gd name="T2" fmla="*/ 19 w 24"/>
                  <a:gd name="T3" fmla="*/ 24 h 24"/>
                  <a:gd name="T4" fmla="*/ 0 w 24"/>
                  <a:gd name="T5" fmla="*/ 4 h 24"/>
                  <a:gd name="T6" fmla="*/ 4 w 24"/>
                  <a:gd name="T7" fmla="*/ 0 h 24"/>
                  <a:gd name="T8" fmla="*/ 24 w 24"/>
                  <a:gd name="T9" fmla="*/ 19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4">
                    <a:moveTo>
                      <a:pt x="24" y="19"/>
                    </a:moveTo>
                    <a:lnTo>
                      <a:pt x="19" y="24"/>
                    </a:lnTo>
                    <a:lnTo>
                      <a:pt x="0" y="4"/>
                    </a:lnTo>
                    <a:lnTo>
                      <a:pt x="4" y="0"/>
                    </a:lnTo>
                    <a:lnTo>
                      <a:pt x="24" y="19"/>
                    </a:lnTo>
                    <a:close/>
                  </a:path>
                </a:pathLst>
              </a:custGeom>
              <a:solidFill>
                <a:srgbClr val="E834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" name="PA_矩形 1410"/>
              <p:cNvSpPr>
                <a:spLocks noChangeArrowheads="1"/>
              </p:cNvSpPr>
              <p:nvPr>
                <p:custDataLst>
                  <p:tags r:id="rId7"/>
                </p:custDataLst>
              </p:nvPr>
            </p:nvSpPr>
            <p:spPr bwMode="auto">
              <a:xfrm>
                <a:off x="6013450" y="555625"/>
                <a:ext cx="44450" cy="9525"/>
              </a:xfrm>
              <a:prstGeom prst="rect">
                <a:avLst/>
              </a:prstGeom>
              <a:solidFill>
                <a:srgbClr val="E834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" name="PA_任意多边形 1411"/>
              <p:cNvSpPr>
                <a:spLocks/>
              </p:cNvSpPr>
              <p:nvPr>
                <p:custDataLst>
                  <p:tags r:id="rId8"/>
                </p:custDataLst>
              </p:nvPr>
            </p:nvSpPr>
            <p:spPr bwMode="auto">
              <a:xfrm>
                <a:off x="6035675" y="584200"/>
                <a:ext cx="36513" cy="39688"/>
              </a:xfrm>
              <a:custGeom>
                <a:avLst/>
                <a:gdLst>
                  <a:gd name="T0" fmla="*/ 18 w 23"/>
                  <a:gd name="T1" fmla="*/ 0 h 25"/>
                  <a:gd name="T2" fmla="*/ 23 w 23"/>
                  <a:gd name="T3" fmla="*/ 5 h 25"/>
                  <a:gd name="T4" fmla="*/ 3 w 23"/>
                  <a:gd name="T5" fmla="*/ 25 h 25"/>
                  <a:gd name="T6" fmla="*/ 0 w 23"/>
                  <a:gd name="T7" fmla="*/ 20 h 25"/>
                  <a:gd name="T8" fmla="*/ 18 w 23"/>
                  <a:gd name="T9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5">
                    <a:moveTo>
                      <a:pt x="18" y="0"/>
                    </a:moveTo>
                    <a:lnTo>
                      <a:pt x="23" y="5"/>
                    </a:lnTo>
                    <a:lnTo>
                      <a:pt x="3" y="25"/>
                    </a:lnTo>
                    <a:lnTo>
                      <a:pt x="0" y="20"/>
                    </a:lnTo>
                    <a:lnTo>
                      <a:pt x="18" y="0"/>
                    </a:lnTo>
                    <a:close/>
                  </a:path>
                </a:pathLst>
              </a:custGeom>
              <a:solidFill>
                <a:srgbClr val="E834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" name="PA_矩形 1412"/>
              <p:cNvSpPr>
                <a:spLocks noChangeArrowheads="1"/>
              </p:cNvSpPr>
              <p:nvPr>
                <p:custDataLst>
                  <p:tags r:id="rId9"/>
                </p:custDataLst>
              </p:nvPr>
            </p:nvSpPr>
            <p:spPr bwMode="auto">
              <a:xfrm>
                <a:off x="6091237" y="598488"/>
                <a:ext cx="9525" cy="44450"/>
              </a:xfrm>
              <a:prstGeom prst="rect">
                <a:avLst/>
              </a:prstGeom>
              <a:solidFill>
                <a:srgbClr val="E834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" name="PA_任意多边形 1413"/>
              <p:cNvSpPr>
                <a:spLocks/>
              </p:cNvSpPr>
              <p:nvPr>
                <p:custDataLst>
                  <p:tags r:id="rId10"/>
                </p:custDataLst>
              </p:nvPr>
            </p:nvSpPr>
            <p:spPr bwMode="auto">
              <a:xfrm>
                <a:off x="6119812" y="584200"/>
                <a:ext cx="38100" cy="36513"/>
              </a:xfrm>
              <a:custGeom>
                <a:avLst/>
                <a:gdLst>
                  <a:gd name="T0" fmla="*/ 0 w 24"/>
                  <a:gd name="T1" fmla="*/ 5 h 23"/>
                  <a:gd name="T2" fmla="*/ 5 w 24"/>
                  <a:gd name="T3" fmla="*/ 0 h 23"/>
                  <a:gd name="T4" fmla="*/ 24 w 24"/>
                  <a:gd name="T5" fmla="*/ 20 h 23"/>
                  <a:gd name="T6" fmla="*/ 20 w 24"/>
                  <a:gd name="T7" fmla="*/ 23 h 23"/>
                  <a:gd name="T8" fmla="*/ 0 w 24"/>
                  <a:gd name="T9" fmla="*/ 5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3">
                    <a:moveTo>
                      <a:pt x="0" y="5"/>
                    </a:moveTo>
                    <a:lnTo>
                      <a:pt x="5" y="0"/>
                    </a:lnTo>
                    <a:lnTo>
                      <a:pt x="24" y="20"/>
                    </a:lnTo>
                    <a:lnTo>
                      <a:pt x="20" y="23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E834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" name="PA_矩形 1414"/>
              <p:cNvSpPr>
                <a:spLocks noChangeArrowheads="1"/>
              </p:cNvSpPr>
              <p:nvPr>
                <p:custDataLst>
                  <p:tags r:id="rId11"/>
                </p:custDataLst>
              </p:nvPr>
            </p:nvSpPr>
            <p:spPr bwMode="auto">
              <a:xfrm>
                <a:off x="6134100" y="555625"/>
                <a:ext cx="42863" cy="9525"/>
              </a:xfrm>
              <a:prstGeom prst="rect">
                <a:avLst/>
              </a:prstGeom>
              <a:solidFill>
                <a:srgbClr val="E834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" name="PA_任意多边形 1415"/>
              <p:cNvSpPr>
                <a:spLocks/>
              </p:cNvSpPr>
              <p:nvPr>
                <p:custDataLst>
                  <p:tags r:id="rId12"/>
                </p:custDataLst>
              </p:nvPr>
            </p:nvSpPr>
            <p:spPr bwMode="auto">
              <a:xfrm>
                <a:off x="6119812" y="498475"/>
                <a:ext cx="38100" cy="38100"/>
              </a:xfrm>
              <a:custGeom>
                <a:avLst/>
                <a:gdLst>
                  <a:gd name="T0" fmla="*/ 5 w 24"/>
                  <a:gd name="T1" fmla="*/ 24 h 24"/>
                  <a:gd name="T2" fmla="*/ 0 w 24"/>
                  <a:gd name="T3" fmla="*/ 19 h 24"/>
                  <a:gd name="T4" fmla="*/ 20 w 24"/>
                  <a:gd name="T5" fmla="*/ 0 h 24"/>
                  <a:gd name="T6" fmla="*/ 24 w 24"/>
                  <a:gd name="T7" fmla="*/ 4 h 24"/>
                  <a:gd name="T8" fmla="*/ 5 w 24"/>
                  <a:gd name="T9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4">
                    <a:moveTo>
                      <a:pt x="5" y="24"/>
                    </a:moveTo>
                    <a:lnTo>
                      <a:pt x="0" y="19"/>
                    </a:lnTo>
                    <a:lnTo>
                      <a:pt x="20" y="0"/>
                    </a:lnTo>
                    <a:lnTo>
                      <a:pt x="24" y="4"/>
                    </a:lnTo>
                    <a:lnTo>
                      <a:pt x="5" y="24"/>
                    </a:lnTo>
                    <a:close/>
                  </a:path>
                </a:pathLst>
              </a:custGeom>
              <a:solidFill>
                <a:srgbClr val="E834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sp>
        <p:nvSpPr>
          <p:cNvPr id="61" name="文本框 60"/>
          <p:cNvSpPr txBox="1"/>
          <p:nvPr/>
        </p:nvSpPr>
        <p:spPr>
          <a:xfrm>
            <a:off x="874713" y="2301674"/>
            <a:ext cx="10567988" cy="172726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2600"/>
              </a:lnSpc>
            </a:pPr>
            <a:r>
              <a:rPr lang="zh-CN" altLang="en-US" sz="1600" spc="120" dirty="0">
                <a:solidFill>
                  <a:srgbClr val="F2DBC7"/>
                </a:solidFill>
                <a:latin typeface="方正清刻本悦宋简体" panose="02000000000000000000" pitchFamily="2" charset="-122"/>
                <a:ea typeface="方正清刻本悦宋简体" panose="02000000000000000000" pitchFamily="2" charset="-122"/>
              </a:rPr>
              <a:t>      该</a:t>
            </a:r>
            <a:r>
              <a:rPr lang="en-US" altLang="zh-CN" sz="1600" spc="120" dirty="0">
                <a:solidFill>
                  <a:srgbClr val="F2DBC7"/>
                </a:solidFill>
                <a:latin typeface="方正清刻本悦宋简体" panose="02000000000000000000" pitchFamily="2" charset="-122"/>
                <a:ea typeface="方正清刻本悦宋简体" panose="02000000000000000000" pitchFamily="2" charset="-122"/>
              </a:rPr>
              <a:t>PPT</a:t>
            </a:r>
            <a:r>
              <a:rPr lang="zh-CN" altLang="en-US" sz="1600" spc="120" dirty="0">
                <a:solidFill>
                  <a:srgbClr val="F2DBC7"/>
                </a:solidFill>
                <a:latin typeface="方正清刻本悦宋简体" panose="02000000000000000000" pitchFamily="2" charset="-122"/>
                <a:ea typeface="方正清刻本悦宋简体" panose="02000000000000000000" pitchFamily="2" charset="-122"/>
              </a:rPr>
              <a:t>模版有两款配色，红色喜庆、蓝色稳重。字体方面运用了悦宋体，古典秀雅中又不失现代感。底板运用了中国传统元素中常见的海水纹与窗格纹路的结合，有着浓厚的传统节日气氛，而扁平化的设计也使得在不失传统节日气氛的前提下融合了现代感，内容上也运用了大量的扁平化的中国节日元素，象征着收获、富裕的鲤鱼，象征着吉祥安康的祥云，以及代表性的灯笼和中国结的扁平化图表，整体版式较好的把现代和传统融合到一起，试用与多种场合。</a:t>
            </a:r>
          </a:p>
        </p:txBody>
      </p:sp>
      <p:grpSp>
        <p:nvGrpSpPr>
          <p:cNvPr id="62" name="PA_组合 1580"/>
          <p:cNvGrpSpPr/>
          <p:nvPr>
            <p:custDataLst>
              <p:tags r:id="rId1"/>
            </p:custDataLst>
          </p:nvPr>
        </p:nvGrpSpPr>
        <p:grpSpPr>
          <a:xfrm>
            <a:off x="625197" y="4425606"/>
            <a:ext cx="1921639" cy="1352893"/>
            <a:chOff x="-150813" y="5153025"/>
            <a:chExt cx="1614488" cy="1136650"/>
          </a:xfrm>
        </p:grpSpPr>
        <p:sp>
          <p:nvSpPr>
            <p:cNvPr id="63" name="Freeform 1475"/>
            <p:cNvSpPr>
              <a:spLocks/>
            </p:cNvSpPr>
            <p:nvPr/>
          </p:nvSpPr>
          <p:spPr bwMode="auto">
            <a:xfrm>
              <a:off x="-44450" y="5411788"/>
              <a:ext cx="1503363" cy="441325"/>
            </a:xfrm>
            <a:custGeom>
              <a:avLst/>
              <a:gdLst>
                <a:gd name="T0" fmla="*/ 21 w 625"/>
                <a:gd name="T1" fmla="*/ 108 h 183"/>
                <a:gd name="T2" fmla="*/ 208 w 625"/>
                <a:gd name="T3" fmla="*/ 108 h 183"/>
                <a:gd name="T4" fmla="*/ 220 w 625"/>
                <a:gd name="T5" fmla="*/ 98 h 183"/>
                <a:gd name="T6" fmla="*/ 220 w 625"/>
                <a:gd name="T7" fmla="*/ 97 h 183"/>
                <a:gd name="T8" fmla="*/ 208 w 625"/>
                <a:gd name="T9" fmla="*/ 87 h 183"/>
                <a:gd name="T10" fmla="*/ 159 w 625"/>
                <a:gd name="T11" fmla="*/ 87 h 183"/>
                <a:gd name="T12" fmla="*/ 142 w 625"/>
                <a:gd name="T13" fmla="*/ 73 h 183"/>
                <a:gd name="T14" fmla="*/ 142 w 625"/>
                <a:gd name="T15" fmla="*/ 73 h 183"/>
                <a:gd name="T16" fmla="*/ 159 w 625"/>
                <a:gd name="T17" fmla="*/ 59 h 183"/>
                <a:gd name="T18" fmla="*/ 310 w 625"/>
                <a:gd name="T19" fmla="*/ 59 h 183"/>
                <a:gd name="T20" fmla="*/ 332 w 625"/>
                <a:gd name="T21" fmla="*/ 41 h 183"/>
                <a:gd name="T22" fmla="*/ 332 w 625"/>
                <a:gd name="T23" fmla="*/ 40 h 183"/>
                <a:gd name="T24" fmla="*/ 310 w 625"/>
                <a:gd name="T25" fmla="*/ 22 h 183"/>
                <a:gd name="T26" fmla="*/ 269 w 625"/>
                <a:gd name="T27" fmla="*/ 22 h 183"/>
                <a:gd name="T28" fmla="*/ 256 w 625"/>
                <a:gd name="T29" fmla="*/ 11 h 183"/>
                <a:gd name="T30" fmla="*/ 256 w 625"/>
                <a:gd name="T31" fmla="*/ 11 h 183"/>
                <a:gd name="T32" fmla="*/ 269 w 625"/>
                <a:gd name="T33" fmla="*/ 0 h 183"/>
                <a:gd name="T34" fmla="*/ 332 w 625"/>
                <a:gd name="T35" fmla="*/ 0 h 183"/>
                <a:gd name="T36" fmla="*/ 366 w 625"/>
                <a:gd name="T37" fmla="*/ 0 h 183"/>
                <a:gd name="T38" fmla="*/ 389 w 625"/>
                <a:gd name="T39" fmla="*/ 19 h 183"/>
                <a:gd name="T40" fmla="*/ 389 w 625"/>
                <a:gd name="T41" fmla="*/ 22 h 183"/>
                <a:gd name="T42" fmla="*/ 389 w 625"/>
                <a:gd name="T43" fmla="*/ 26 h 183"/>
                <a:gd name="T44" fmla="*/ 394 w 625"/>
                <a:gd name="T45" fmla="*/ 31 h 183"/>
                <a:gd name="T46" fmla="*/ 543 w 625"/>
                <a:gd name="T47" fmla="*/ 31 h 183"/>
                <a:gd name="T48" fmla="*/ 577 w 625"/>
                <a:gd name="T49" fmla="*/ 59 h 183"/>
                <a:gd name="T50" fmla="*/ 577 w 625"/>
                <a:gd name="T51" fmla="*/ 59 h 183"/>
                <a:gd name="T52" fmla="*/ 543 w 625"/>
                <a:gd name="T53" fmla="*/ 87 h 183"/>
                <a:gd name="T54" fmla="*/ 491 w 625"/>
                <a:gd name="T55" fmla="*/ 87 h 183"/>
                <a:gd name="T56" fmla="*/ 486 w 625"/>
                <a:gd name="T57" fmla="*/ 92 h 183"/>
                <a:gd name="T58" fmla="*/ 486 w 625"/>
                <a:gd name="T59" fmla="*/ 101 h 183"/>
                <a:gd name="T60" fmla="*/ 491 w 625"/>
                <a:gd name="T61" fmla="*/ 106 h 183"/>
                <a:gd name="T62" fmla="*/ 608 w 625"/>
                <a:gd name="T63" fmla="*/ 106 h 183"/>
                <a:gd name="T64" fmla="*/ 625 w 625"/>
                <a:gd name="T65" fmla="*/ 120 h 183"/>
                <a:gd name="T66" fmla="*/ 625 w 625"/>
                <a:gd name="T67" fmla="*/ 120 h 183"/>
                <a:gd name="T68" fmla="*/ 608 w 625"/>
                <a:gd name="T69" fmla="*/ 135 h 183"/>
                <a:gd name="T70" fmla="*/ 394 w 625"/>
                <a:gd name="T71" fmla="*/ 135 h 183"/>
                <a:gd name="T72" fmla="*/ 389 w 625"/>
                <a:gd name="T73" fmla="*/ 140 h 183"/>
                <a:gd name="T74" fmla="*/ 384 w 625"/>
                <a:gd name="T75" fmla="*/ 145 h 183"/>
                <a:gd name="T76" fmla="*/ 337 w 625"/>
                <a:gd name="T77" fmla="*/ 145 h 183"/>
                <a:gd name="T78" fmla="*/ 332 w 625"/>
                <a:gd name="T79" fmla="*/ 140 h 183"/>
                <a:gd name="T80" fmla="*/ 327 w 625"/>
                <a:gd name="T81" fmla="*/ 135 h 183"/>
                <a:gd name="T82" fmla="*/ 297 w 625"/>
                <a:gd name="T83" fmla="*/ 135 h 183"/>
                <a:gd name="T84" fmla="*/ 268 w 625"/>
                <a:gd name="T85" fmla="*/ 159 h 183"/>
                <a:gd name="T86" fmla="*/ 268 w 625"/>
                <a:gd name="T87" fmla="*/ 159 h 183"/>
                <a:gd name="T88" fmla="*/ 239 w 625"/>
                <a:gd name="T89" fmla="*/ 183 h 183"/>
                <a:gd name="T90" fmla="*/ 89 w 625"/>
                <a:gd name="T91" fmla="*/ 183 h 183"/>
                <a:gd name="T92" fmla="*/ 84 w 625"/>
                <a:gd name="T93" fmla="*/ 178 h 183"/>
                <a:gd name="T94" fmla="*/ 84 w 625"/>
                <a:gd name="T95" fmla="*/ 146 h 183"/>
                <a:gd name="T96" fmla="*/ 79 w 625"/>
                <a:gd name="T97" fmla="*/ 141 h 183"/>
                <a:gd name="T98" fmla="*/ 21 w 625"/>
                <a:gd name="T99" fmla="*/ 141 h 183"/>
                <a:gd name="T100" fmla="*/ 0 w 625"/>
                <a:gd name="T101" fmla="*/ 125 h 183"/>
                <a:gd name="T102" fmla="*/ 0 w 625"/>
                <a:gd name="T103" fmla="*/ 124 h 183"/>
                <a:gd name="T104" fmla="*/ 21 w 625"/>
                <a:gd name="T105" fmla="*/ 108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625" h="183">
                  <a:moveTo>
                    <a:pt x="21" y="108"/>
                  </a:moveTo>
                  <a:cubicBezTo>
                    <a:pt x="208" y="108"/>
                    <a:pt x="208" y="108"/>
                    <a:pt x="208" y="108"/>
                  </a:cubicBezTo>
                  <a:cubicBezTo>
                    <a:pt x="215" y="108"/>
                    <a:pt x="220" y="103"/>
                    <a:pt x="220" y="98"/>
                  </a:cubicBezTo>
                  <a:cubicBezTo>
                    <a:pt x="220" y="97"/>
                    <a:pt x="220" y="97"/>
                    <a:pt x="220" y="97"/>
                  </a:cubicBezTo>
                  <a:cubicBezTo>
                    <a:pt x="220" y="92"/>
                    <a:pt x="215" y="87"/>
                    <a:pt x="208" y="87"/>
                  </a:cubicBezTo>
                  <a:cubicBezTo>
                    <a:pt x="159" y="87"/>
                    <a:pt x="159" y="87"/>
                    <a:pt x="159" y="87"/>
                  </a:cubicBezTo>
                  <a:cubicBezTo>
                    <a:pt x="150" y="87"/>
                    <a:pt x="142" y="81"/>
                    <a:pt x="142" y="73"/>
                  </a:cubicBezTo>
                  <a:cubicBezTo>
                    <a:pt x="142" y="73"/>
                    <a:pt x="142" y="73"/>
                    <a:pt x="142" y="73"/>
                  </a:cubicBezTo>
                  <a:cubicBezTo>
                    <a:pt x="142" y="65"/>
                    <a:pt x="150" y="59"/>
                    <a:pt x="159" y="59"/>
                  </a:cubicBezTo>
                  <a:cubicBezTo>
                    <a:pt x="310" y="59"/>
                    <a:pt x="310" y="59"/>
                    <a:pt x="310" y="59"/>
                  </a:cubicBezTo>
                  <a:cubicBezTo>
                    <a:pt x="322" y="59"/>
                    <a:pt x="332" y="51"/>
                    <a:pt x="332" y="41"/>
                  </a:cubicBezTo>
                  <a:cubicBezTo>
                    <a:pt x="332" y="40"/>
                    <a:pt x="332" y="40"/>
                    <a:pt x="332" y="40"/>
                  </a:cubicBezTo>
                  <a:cubicBezTo>
                    <a:pt x="332" y="30"/>
                    <a:pt x="322" y="22"/>
                    <a:pt x="310" y="22"/>
                  </a:cubicBezTo>
                  <a:cubicBezTo>
                    <a:pt x="269" y="22"/>
                    <a:pt x="269" y="22"/>
                    <a:pt x="269" y="22"/>
                  </a:cubicBezTo>
                  <a:cubicBezTo>
                    <a:pt x="261" y="22"/>
                    <a:pt x="256" y="17"/>
                    <a:pt x="256" y="11"/>
                  </a:cubicBezTo>
                  <a:cubicBezTo>
                    <a:pt x="256" y="11"/>
                    <a:pt x="256" y="11"/>
                    <a:pt x="256" y="11"/>
                  </a:cubicBezTo>
                  <a:cubicBezTo>
                    <a:pt x="256" y="5"/>
                    <a:pt x="261" y="0"/>
                    <a:pt x="269" y="0"/>
                  </a:cubicBezTo>
                  <a:cubicBezTo>
                    <a:pt x="332" y="0"/>
                    <a:pt x="332" y="0"/>
                    <a:pt x="332" y="0"/>
                  </a:cubicBezTo>
                  <a:cubicBezTo>
                    <a:pt x="366" y="0"/>
                    <a:pt x="366" y="0"/>
                    <a:pt x="366" y="0"/>
                  </a:cubicBezTo>
                  <a:cubicBezTo>
                    <a:pt x="379" y="0"/>
                    <a:pt x="389" y="8"/>
                    <a:pt x="389" y="19"/>
                  </a:cubicBezTo>
                  <a:cubicBezTo>
                    <a:pt x="389" y="22"/>
                    <a:pt x="389" y="22"/>
                    <a:pt x="389" y="22"/>
                  </a:cubicBezTo>
                  <a:cubicBezTo>
                    <a:pt x="389" y="26"/>
                    <a:pt x="389" y="26"/>
                    <a:pt x="389" y="26"/>
                  </a:cubicBezTo>
                  <a:cubicBezTo>
                    <a:pt x="389" y="29"/>
                    <a:pt x="391" y="31"/>
                    <a:pt x="394" y="31"/>
                  </a:cubicBezTo>
                  <a:cubicBezTo>
                    <a:pt x="543" y="31"/>
                    <a:pt x="543" y="31"/>
                    <a:pt x="543" y="31"/>
                  </a:cubicBezTo>
                  <a:cubicBezTo>
                    <a:pt x="562" y="31"/>
                    <a:pt x="577" y="44"/>
                    <a:pt x="577" y="59"/>
                  </a:cubicBezTo>
                  <a:cubicBezTo>
                    <a:pt x="577" y="59"/>
                    <a:pt x="577" y="59"/>
                    <a:pt x="577" y="59"/>
                  </a:cubicBezTo>
                  <a:cubicBezTo>
                    <a:pt x="577" y="75"/>
                    <a:pt x="562" y="87"/>
                    <a:pt x="543" y="87"/>
                  </a:cubicBezTo>
                  <a:cubicBezTo>
                    <a:pt x="491" y="87"/>
                    <a:pt x="491" y="87"/>
                    <a:pt x="491" y="87"/>
                  </a:cubicBezTo>
                  <a:cubicBezTo>
                    <a:pt x="488" y="87"/>
                    <a:pt x="486" y="89"/>
                    <a:pt x="486" y="92"/>
                  </a:cubicBezTo>
                  <a:cubicBezTo>
                    <a:pt x="486" y="101"/>
                    <a:pt x="486" y="101"/>
                    <a:pt x="486" y="101"/>
                  </a:cubicBezTo>
                  <a:cubicBezTo>
                    <a:pt x="486" y="103"/>
                    <a:pt x="488" y="106"/>
                    <a:pt x="491" y="106"/>
                  </a:cubicBezTo>
                  <a:cubicBezTo>
                    <a:pt x="608" y="106"/>
                    <a:pt x="608" y="106"/>
                    <a:pt x="608" y="106"/>
                  </a:cubicBezTo>
                  <a:cubicBezTo>
                    <a:pt x="617" y="106"/>
                    <a:pt x="625" y="112"/>
                    <a:pt x="625" y="120"/>
                  </a:cubicBezTo>
                  <a:cubicBezTo>
                    <a:pt x="625" y="120"/>
                    <a:pt x="625" y="120"/>
                    <a:pt x="625" y="120"/>
                  </a:cubicBezTo>
                  <a:cubicBezTo>
                    <a:pt x="625" y="128"/>
                    <a:pt x="617" y="135"/>
                    <a:pt x="608" y="135"/>
                  </a:cubicBezTo>
                  <a:cubicBezTo>
                    <a:pt x="394" y="135"/>
                    <a:pt x="394" y="135"/>
                    <a:pt x="394" y="135"/>
                  </a:cubicBezTo>
                  <a:cubicBezTo>
                    <a:pt x="391" y="135"/>
                    <a:pt x="389" y="137"/>
                    <a:pt x="389" y="140"/>
                  </a:cubicBezTo>
                  <a:cubicBezTo>
                    <a:pt x="389" y="143"/>
                    <a:pt x="387" y="145"/>
                    <a:pt x="384" y="145"/>
                  </a:cubicBezTo>
                  <a:cubicBezTo>
                    <a:pt x="337" y="145"/>
                    <a:pt x="337" y="145"/>
                    <a:pt x="337" y="145"/>
                  </a:cubicBezTo>
                  <a:cubicBezTo>
                    <a:pt x="334" y="145"/>
                    <a:pt x="332" y="143"/>
                    <a:pt x="332" y="140"/>
                  </a:cubicBezTo>
                  <a:cubicBezTo>
                    <a:pt x="332" y="137"/>
                    <a:pt x="330" y="135"/>
                    <a:pt x="327" y="135"/>
                  </a:cubicBezTo>
                  <a:cubicBezTo>
                    <a:pt x="297" y="135"/>
                    <a:pt x="297" y="135"/>
                    <a:pt x="297" y="135"/>
                  </a:cubicBezTo>
                  <a:cubicBezTo>
                    <a:pt x="281" y="135"/>
                    <a:pt x="268" y="146"/>
                    <a:pt x="268" y="159"/>
                  </a:cubicBezTo>
                  <a:cubicBezTo>
                    <a:pt x="268" y="159"/>
                    <a:pt x="268" y="159"/>
                    <a:pt x="268" y="159"/>
                  </a:cubicBezTo>
                  <a:cubicBezTo>
                    <a:pt x="268" y="172"/>
                    <a:pt x="255" y="183"/>
                    <a:pt x="239" y="183"/>
                  </a:cubicBezTo>
                  <a:cubicBezTo>
                    <a:pt x="89" y="183"/>
                    <a:pt x="89" y="183"/>
                    <a:pt x="89" y="183"/>
                  </a:cubicBezTo>
                  <a:cubicBezTo>
                    <a:pt x="86" y="183"/>
                    <a:pt x="84" y="181"/>
                    <a:pt x="84" y="178"/>
                  </a:cubicBezTo>
                  <a:cubicBezTo>
                    <a:pt x="84" y="146"/>
                    <a:pt x="84" y="146"/>
                    <a:pt x="84" y="146"/>
                  </a:cubicBezTo>
                  <a:cubicBezTo>
                    <a:pt x="84" y="144"/>
                    <a:pt x="82" y="141"/>
                    <a:pt x="79" y="141"/>
                  </a:cubicBezTo>
                  <a:cubicBezTo>
                    <a:pt x="21" y="141"/>
                    <a:pt x="21" y="141"/>
                    <a:pt x="21" y="141"/>
                  </a:cubicBezTo>
                  <a:cubicBezTo>
                    <a:pt x="10" y="141"/>
                    <a:pt x="0" y="134"/>
                    <a:pt x="0" y="125"/>
                  </a:cubicBezTo>
                  <a:cubicBezTo>
                    <a:pt x="0" y="124"/>
                    <a:pt x="0" y="124"/>
                    <a:pt x="0" y="124"/>
                  </a:cubicBezTo>
                  <a:cubicBezTo>
                    <a:pt x="0" y="115"/>
                    <a:pt x="10" y="108"/>
                    <a:pt x="21" y="108"/>
                  </a:cubicBezTo>
                  <a:close/>
                </a:path>
              </a:pathLst>
            </a:custGeom>
            <a:solidFill>
              <a:srgbClr val="F2DB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" name="Freeform 1476"/>
            <p:cNvSpPr>
              <a:spLocks/>
            </p:cNvSpPr>
            <p:nvPr/>
          </p:nvSpPr>
          <p:spPr bwMode="auto">
            <a:xfrm>
              <a:off x="-46038" y="5407025"/>
              <a:ext cx="1509713" cy="450850"/>
            </a:xfrm>
            <a:custGeom>
              <a:avLst/>
              <a:gdLst>
                <a:gd name="T0" fmla="*/ 209 w 628"/>
                <a:gd name="T1" fmla="*/ 111 h 187"/>
                <a:gd name="T2" fmla="*/ 223 w 628"/>
                <a:gd name="T3" fmla="*/ 99 h 187"/>
                <a:gd name="T4" fmla="*/ 160 w 628"/>
                <a:gd name="T5" fmla="*/ 88 h 187"/>
                <a:gd name="T6" fmla="*/ 145 w 628"/>
                <a:gd name="T7" fmla="*/ 75 h 187"/>
                <a:gd name="T8" fmla="*/ 311 w 628"/>
                <a:gd name="T9" fmla="*/ 62 h 187"/>
                <a:gd name="T10" fmla="*/ 334 w 628"/>
                <a:gd name="T11" fmla="*/ 42 h 187"/>
                <a:gd name="T12" fmla="*/ 270 w 628"/>
                <a:gd name="T13" fmla="*/ 22 h 187"/>
                <a:gd name="T14" fmla="*/ 258 w 628"/>
                <a:gd name="T15" fmla="*/ 13 h 187"/>
                <a:gd name="T16" fmla="*/ 333 w 628"/>
                <a:gd name="T17" fmla="*/ 3 h 187"/>
                <a:gd name="T18" fmla="*/ 388 w 628"/>
                <a:gd name="T19" fmla="*/ 21 h 187"/>
                <a:gd name="T20" fmla="*/ 395 w 628"/>
                <a:gd name="T21" fmla="*/ 35 h 187"/>
                <a:gd name="T22" fmla="*/ 576 w 628"/>
                <a:gd name="T23" fmla="*/ 61 h 187"/>
                <a:gd name="T24" fmla="*/ 544 w 628"/>
                <a:gd name="T25" fmla="*/ 88 h 187"/>
                <a:gd name="T26" fmla="*/ 485 w 628"/>
                <a:gd name="T27" fmla="*/ 103 h 187"/>
                <a:gd name="T28" fmla="*/ 620 w 628"/>
                <a:gd name="T29" fmla="*/ 113 h 187"/>
                <a:gd name="T30" fmla="*/ 620 w 628"/>
                <a:gd name="T31" fmla="*/ 132 h 187"/>
                <a:gd name="T32" fmla="*/ 388 w 628"/>
                <a:gd name="T33" fmla="*/ 142 h 187"/>
                <a:gd name="T34" fmla="*/ 334 w 628"/>
                <a:gd name="T35" fmla="*/ 142 h 187"/>
                <a:gd name="T36" fmla="*/ 277 w 628"/>
                <a:gd name="T37" fmla="*/ 143 h 187"/>
                <a:gd name="T38" fmla="*/ 260 w 628"/>
                <a:gd name="T39" fmla="*/ 177 h 187"/>
                <a:gd name="T40" fmla="*/ 87 w 628"/>
                <a:gd name="T41" fmla="*/ 180 h 187"/>
                <a:gd name="T42" fmla="*/ 22 w 628"/>
                <a:gd name="T43" fmla="*/ 142 h 187"/>
                <a:gd name="T44" fmla="*/ 3 w 628"/>
                <a:gd name="T45" fmla="*/ 126 h 187"/>
                <a:gd name="T46" fmla="*/ 22 w 628"/>
                <a:gd name="T47" fmla="*/ 110 h 187"/>
                <a:gd name="T48" fmla="*/ 0 w 628"/>
                <a:gd name="T49" fmla="*/ 126 h 187"/>
                <a:gd name="T50" fmla="*/ 22 w 628"/>
                <a:gd name="T51" fmla="*/ 145 h 187"/>
                <a:gd name="T52" fmla="*/ 84 w 628"/>
                <a:gd name="T53" fmla="*/ 180 h 187"/>
                <a:gd name="T54" fmla="*/ 262 w 628"/>
                <a:gd name="T55" fmla="*/ 179 h 187"/>
                <a:gd name="T56" fmla="*/ 279 w 628"/>
                <a:gd name="T57" fmla="*/ 145 h 187"/>
                <a:gd name="T58" fmla="*/ 331 w 628"/>
                <a:gd name="T59" fmla="*/ 142 h 187"/>
                <a:gd name="T60" fmla="*/ 391 w 628"/>
                <a:gd name="T61" fmla="*/ 142 h 187"/>
                <a:gd name="T62" fmla="*/ 622 w 628"/>
                <a:gd name="T63" fmla="*/ 134 h 187"/>
                <a:gd name="T64" fmla="*/ 622 w 628"/>
                <a:gd name="T65" fmla="*/ 111 h 187"/>
                <a:gd name="T66" fmla="*/ 488 w 628"/>
                <a:gd name="T67" fmla="*/ 103 h 187"/>
                <a:gd name="T68" fmla="*/ 544 w 628"/>
                <a:gd name="T69" fmla="*/ 91 h 187"/>
                <a:gd name="T70" fmla="*/ 579 w 628"/>
                <a:gd name="T71" fmla="*/ 61 h 187"/>
                <a:gd name="T72" fmla="*/ 395 w 628"/>
                <a:gd name="T73" fmla="*/ 32 h 187"/>
                <a:gd name="T74" fmla="*/ 391 w 628"/>
                <a:gd name="T75" fmla="*/ 21 h 187"/>
                <a:gd name="T76" fmla="*/ 333 w 628"/>
                <a:gd name="T77" fmla="*/ 0 h 187"/>
                <a:gd name="T78" fmla="*/ 255 w 628"/>
                <a:gd name="T79" fmla="*/ 13 h 187"/>
                <a:gd name="T80" fmla="*/ 270 w 628"/>
                <a:gd name="T81" fmla="*/ 25 h 187"/>
                <a:gd name="T82" fmla="*/ 331 w 628"/>
                <a:gd name="T83" fmla="*/ 42 h 187"/>
                <a:gd name="T84" fmla="*/ 311 w 628"/>
                <a:gd name="T85" fmla="*/ 59 h 187"/>
                <a:gd name="T86" fmla="*/ 142 w 628"/>
                <a:gd name="T87" fmla="*/ 75 h 187"/>
                <a:gd name="T88" fmla="*/ 160 w 628"/>
                <a:gd name="T89" fmla="*/ 91 h 187"/>
                <a:gd name="T90" fmla="*/ 220 w 628"/>
                <a:gd name="T91" fmla="*/ 99 h 187"/>
                <a:gd name="T92" fmla="*/ 209 w 628"/>
                <a:gd name="T93" fmla="*/ 108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628" h="187">
                  <a:moveTo>
                    <a:pt x="22" y="110"/>
                  </a:moveTo>
                  <a:cubicBezTo>
                    <a:pt x="22" y="111"/>
                    <a:pt x="22" y="111"/>
                    <a:pt x="22" y="111"/>
                  </a:cubicBezTo>
                  <a:cubicBezTo>
                    <a:pt x="209" y="111"/>
                    <a:pt x="209" y="111"/>
                    <a:pt x="209" y="111"/>
                  </a:cubicBezTo>
                  <a:cubicBezTo>
                    <a:pt x="213" y="111"/>
                    <a:pt x="216" y="110"/>
                    <a:pt x="219" y="108"/>
                  </a:cubicBezTo>
                  <a:cubicBezTo>
                    <a:pt x="221" y="106"/>
                    <a:pt x="223" y="103"/>
                    <a:pt x="223" y="100"/>
                  </a:cubicBezTo>
                  <a:cubicBezTo>
                    <a:pt x="223" y="99"/>
                    <a:pt x="223" y="99"/>
                    <a:pt x="223" y="99"/>
                  </a:cubicBezTo>
                  <a:cubicBezTo>
                    <a:pt x="223" y="96"/>
                    <a:pt x="221" y="93"/>
                    <a:pt x="219" y="91"/>
                  </a:cubicBezTo>
                  <a:cubicBezTo>
                    <a:pt x="216" y="89"/>
                    <a:pt x="213" y="88"/>
                    <a:pt x="209" y="88"/>
                  </a:cubicBezTo>
                  <a:cubicBezTo>
                    <a:pt x="160" y="88"/>
                    <a:pt x="160" y="88"/>
                    <a:pt x="160" y="88"/>
                  </a:cubicBezTo>
                  <a:cubicBezTo>
                    <a:pt x="156" y="88"/>
                    <a:pt x="152" y="86"/>
                    <a:pt x="149" y="84"/>
                  </a:cubicBezTo>
                  <a:cubicBezTo>
                    <a:pt x="146" y="81"/>
                    <a:pt x="145" y="78"/>
                    <a:pt x="145" y="75"/>
                  </a:cubicBezTo>
                  <a:cubicBezTo>
                    <a:pt x="145" y="75"/>
                    <a:pt x="145" y="75"/>
                    <a:pt x="145" y="75"/>
                  </a:cubicBezTo>
                  <a:cubicBezTo>
                    <a:pt x="145" y="71"/>
                    <a:pt x="146" y="68"/>
                    <a:pt x="149" y="66"/>
                  </a:cubicBezTo>
                  <a:cubicBezTo>
                    <a:pt x="152" y="64"/>
                    <a:pt x="156" y="62"/>
                    <a:pt x="160" y="62"/>
                  </a:cubicBezTo>
                  <a:cubicBezTo>
                    <a:pt x="311" y="62"/>
                    <a:pt x="311" y="62"/>
                    <a:pt x="311" y="62"/>
                  </a:cubicBezTo>
                  <a:cubicBezTo>
                    <a:pt x="317" y="62"/>
                    <a:pt x="323" y="60"/>
                    <a:pt x="327" y="57"/>
                  </a:cubicBezTo>
                  <a:cubicBezTo>
                    <a:pt x="332" y="53"/>
                    <a:pt x="334" y="48"/>
                    <a:pt x="334" y="43"/>
                  </a:cubicBezTo>
                  <a:cubicBezTo>
                    <a:pt x="334" y="42"/>
                    <a:pt x="334" y="42"/>
                    <a:pt x="334" y="42"/>
                  </a:cubicBezTo>
                  <a:cubicBezTo>
                    <a:pt x="334" y="37"/>
                    <a:pt x="332" y="32"/>
                    <a:pt x="327" y="28"/>
                  </a:cubicBezTo>
                  <a:cubicBezTo>
                    <a:pt x="323" y="25"/>
                    <a:pt x="317" y="22"/>
                    <a:pt x="311" y="22"/>
                  </a:cubicBezTo>
                  <a:cubicBezTo>
                    <a:pt x="270" y="22"/>
                    <a:pt x="270" y="22"/>
                    <a:pt x="270" y="22"/>
                  </a:cubicBezTo>
                  <a:cubicBezTo>
                    <a:pt x="266" y="22"/>
                    <a:pt x="263" y="21"/>
                    <a:pt x="261" y="20"/>
                  </a:cubicBezTo>
                  <a:cubicBezTo>
                    <a:pt x="259" y="18"/>
                    <a:pt x="258" y="16"/>
                    <a:pt x="258" y="13"/>
                  </a:cubicBezTo>
                  <a:cubicBezTo>
                    <a:pt x="258" y="13"/>
                    <a:pt x="258" y="13"/>
                    <a:pt x="258" y="13"/>
                  </a:cubicBezTo>
                  <a:cubicBezTo>
                    <a:pt x="258" y="10"/>
                    <a:pt x="259" y="8"/>
                    <a:pt x="261" y="6"/>
                  </a:cubicBezTo>
                  <a:cubicBezTo>
                    <a:pt x="263" y="5"/>
                    <a:pt x="266" y="3"/>
                    <a:pt x="270" y="3"/>
                  </a:cubicBezTo>
                  <a:cubicBezTo>
                    <a:pt x="333" y="3"/>
                    <a:pt x="333" y="3"/>
                    <a:pt x="333" y="3"/>
                  </a:cubicBezTo>
                  <a:cubicBezTo>
                    <a:pt x="367" y="3"/>
                    <a:pt x="367" y="3"/>
                    <a:pt x="367" y="3"/>
                  </a:cubicBezTo>
                  <a:cubicBezTo>
                    <a:pt x="373" y="3"/>
                    <a:pt x="378" y="5"/>
                    <a:pt x="382" y="9"/>
                  </a:cubicBezTo>
                  <a:cubicBezTo>
                    <a:pt x="386" y="12"/>
                    <a:pt x="388" y="16"/>
                    <a:pt x="388" y="21"/>
                  </a:cubicBezTo>
                  <a:cubicBezTo>
                    <a:pt x="388" y="24"/>
                    <a:pt x="388" y="24"/>
                    <a:pt x="388" y="24"/>
                  </a:cubicBezTo>
                  <a:cubicBezTo>
                    <a:pt x="388" y="28"/>
                    <a:pt x="388" y="28"/>
                    <a:pt x="388" y="28"/>
                  </a:cubicBezTo>
                  <a:cubicBezTo>
                    <a:pt x="388" y="32"/>
                    <a:pt x="391" y="35"/>
                    <a:pt x="395" y="35"/>
                  </a:cubicBezTo>
                  <a:cubicBezTo>
                    <a:pt x="544" y="35"/>
                    <a:pt x="544" y="35"/>
                    <a:pt x="544" y="35"/>
                  </a:cubicBezTo>
                  <a:cubicBezTo>
                    <a:pt x="553" y="35"/>
                    <a:pt x="561" y="38"/>
                    <a:pt x="567" y="42"/>
                  </a:cubicBezTo>
                  <a:cubicBezTo>
                    <a:pt x="573" y="47"/>
                    <a:pt x="576" y="54"/>
                    <a:pt x="576" y="61"/>
                  </a:cubicBezTo>
                  <a:cubicBezTo>
                    <a:pt x="576" y="61"/>
                    <a:pt x="576" y="61"/>
                    <a:pt x="576" y="61"/>
                  </a:cubicBezTo>
                  <a:cubicBezTo>
                    <a:pt x="576" y="69"/>
                    <a:pt x="573" y="75"/>
                    <a:pt x="567" y="80"/>
                  </a:cubicBezTo>
                  <a:cubicBezTo>
                    <a:pt x="561" y="85"/>
                    <a:pt x="553" y="88"/>
                    <a:pt x="544" y="88"/>
                  </a:cubicBezTo>
                  <a:cubicBezTo>
                    <a:pt x="492" y="88"/>
                    <a:pt x="492" y="88"/>
                    <a:pt x="492" y="88"/>
                  </a:cubicBezTo>
                  <a:cubicBezTo>
                    <a:pt x="488" y="88"/>
                    <a:pt x="485" y="90"/>
                    <a:pt x="485" y="94"/>
                  </a:cubicBezTo>
                  <a:cubicBezTo>
                    <a:pt x="485" y="103"/>
                    <a:pt x="485" y="103"/>
                    <a:pt x="485" y="103"/>
                  </a:cubicBezTo>
                  <a:cubicBezTo>
                    <a:pt x="485" y="106"/>
                    <a:pt x="488" y="109"/>
                    <a:pt x="492" y="109"/>
                  </a:cubicBezTo>
                  <a:cubicBezTo>
                    <a:pt x="609" y="109"/>
                    <a:pt x="609" y="109"/>
                    <a:pt x="609" y="109"/>
                  </a:cubicBezTo>
                  <a:cubicBezTo>
                    <a:pt x="613" y="109"/>
                    <a:pt x="617" y="111"/>
                    <a:pt x="620" y="113"/>
                  </a:cubicBezTo>
                  <a:cubicBezTo>
                    <a:pt x="623" y="115"/>
                    <a:pt x="625" y="119"/>
                    <a:pt x="625" y="122"/>
                  </a:cubicBezTo>
                  <a:cubicBezTo>
                    <a:pt x="625" y="122"/>
                    <a:pt x="625" y="122"/>
                    <a:pt x="625" y="122"/>
                  </a:cubicBezTo>
                  <a:cubicBezTo>
                    <a:pt x="625" y="126"/>
                    <a:pt x="623" y="129"/>
                    <a:pt x="620" y="132"/>
                  </a:cubicBezTo>
                  <a:cubicBezTo>
                    <a:pt x="617" y="134"/>
                    <a:pt x="613" y="135"/>
                    <a:pt x="609" y="135"/>
                  </a:cubicBezTo>
                  <a:cubicBezTo>
                    <a:pt x="395" y="135"/>
                    <a:pt x="395" y="135"/>
                    <a:pt x="395" y="135"/>
                  </a:cubicBezTo>
                  <a:cubicBezTo>
                    <a:pt x="391" y="135"/>
                    <a:pt x="388" y="138"/>
                    <a:pt x="388" y="142"/>
                  </a:cubicBezTo>
                  <a:cubicBezTo>
                    <a:pt x="388" y="144"/>
                    <a:pt x="387" y="145"/>
                    <a:pt x="385" y="145"/>
                  </a:cubicBezTo>
                  <a:cubicBezTo>
                    <a:pt x="338" y="145"/>
                    <a:pt x="338" y="145"/>
                    <a:pt x="338" y="145"/>
                  </a:cubicBezTo>
                  <a:cubicBezTo>
                    <a:pt x="336" y="145"/>
                    <a:pt x="334" y="144"/>
                    <a:pt x="334" y="142"/>
                  </a:cubicBezTo>
                  <a:cubicBezTo>
                    <a:pt x="334" y="138"/>
                    <a:pt x="331" y="135"/>
                    <a:pt x="328" y="135"/>
                  </a:cubicBezTo>
                  <a:cubicBezTo>
                    <a:pt x="298" y="135"/>
                    <a:pt x="298" y="135"/>
                    <a:pt x="298" y="135"/>
                  </a:cubicBezTo>
                  <a:cubicBezTo>
                    <a:pt x="290" y="135"/>
                    <a:pt x="282" y="138"/>
                    <a:pt x="277" y="143"/>
                  </a:cubicBezTo>
                  <a:cubicBezTo>
                    <a:pt x="271" y="147"/>
                    <a:pt x="268" y="154"/>
                    <a:pt x="268" y="161"/>
                  </a:cubicBezTo>
                  <a:cubicBezTo>
                    <a:pt x="268" y="161"/>
                    <a:pt x="268" y="161"/>
                    <a:pt x="268" y="161"/>
                  </a:cubicBezTo>
                  <a:cubicBezTo>
                    <a:pt x="268" y="167"/>
                    <a:pt x="265" y="173"/>
                    <a:pt x="260" y="177"/>
                  </a:cubicBezTo>
                  <a:cubicBezTo>
                    <a:pt x="255" y="181"/>
                    <a:pt x="248" y="184"/>
                    <a:pt x="240" y="184"/>
                  </a:cubicBezTo>
                  <a:cubicBezTo>
                    <a:pt x="90" y="184"/>
                    <a:pt x="90" y="184"/>
                    <a:pt x="90" y="184"/>
                  </a:cubicBezTo>
                  <a:cubicBezTo>
                    <a:pt x="88" y="184"/>
                    <a:pt x="87" y="182"/>
                    <a:pt x="87" y="180"/>
                  </a:cubicBezTo>
                  <a:cubicBezTo>
                    <a:pt x="87" y="148"/>
                    <a:pt x="87" y="148"/>
                    <a:pt x="87" y="148"/>
                  </a:cubicBezTo>
                  <a:cubicBezTo>
                    <a:pt x="87" y="145"/>
                    <a:pt x="84" y="142"/>
                    <a:pt x="80" y="142"/>
                  </a:cubicBezTo>
                  <a:cubicBezTo>
                    <a:pt x="22" y="142"/>
                    <a:pt x="22" y="142"/>
                    <a:pt x="22" y="142"/>
                  </a:cubicBezTo>
                  <a:cubicBezTo>
                    <a:pt x="16" y="142"/>
                    <a:pt x="12" y="140"/>
                    <a:pt x="8" y="137"/>
                  </a:cubicBezTo>
                  <a:cubicBezTo>
                    <a:pt x="5" y="135"/>
                    <a:pt x="3" y="131"/>
                    <a:pt x="3" y="127"/>
                  </a:cubicBezTo>
                  <a:cubicBezTo>
                    <a:pt x="3" y="126"/>
                    <a:pt x="3" y="126"/>
                    <a:pt x="3" y="126"/>
                  </a:cubicBezTo>
                  <a:cubicBezTo>
                    <a:pt x="3" y="122"/>
                    <a:pt x="5" y="119"/>
                    <a:pt x="8" y="116"/>
                  </a:cubicBezTo>
                  <a:cubicBezTo>
                    <a:pt x="12" y="113"/>
                    <a:pt x="16" y="111"/>
                    <a:pt x="22" y="111"/>
                  </a:cubicBezTo>
                  <a:cubicBezTo>
                    <a:pt x="22" y="110"/>
                    <a:pt x="22" y="110"/>
                    <a:pt x="22" y="110"/>
                  </a:cubicBezTo>
                  <a:cubicBezTo>
                    <a:pt x="22" y="108"/>
                    <a:pt x="22" y="108"/>
                    <a:pt x="22" y="108"/>
                  </a:cubicBezTo>
                  <a:cubicBezTo>
                    <a:pt x="16" y="108"/>
                    <a:pt x="10" y="110"/>
                    <a:pt x="6" y="113"/>
                  </a:cubicBezTo>
                  <a:cubicBezTo>
                    <a:pt x="2" y="117"/>
                    <a:pt x="0" y="121"/>
                    <a:pt x="0" y="126"/>
                  </a:cubicBezTo>
                  <a:cubicBezTo>
                    <a:pt x="0" y="127"/>
                    <a:pt x="0" y="127"/>
                    <a:pt x="0" y="127"/>
                  </a:cubicBezTo>
                  <a:cubicBezTo>
                    <a:pt x="0" y="132"/>
                    <a:pt x="2" y="136"/>
                    <a:pt x="6" y="140"/>
                  </a:cubicBezTo>
                  <a:cubicBezTo>
                    <a:pt x="10" y="143"/>
                    <a:pt x="16" y="145"/>
                    <a:pt x="22" y="145"/>
                  </a:cubicBezTo>
                  <a:cubicBezTo>
                    <a:pt x="80" y="145"/>
                    <a:pt x="80" y="145"/>
                    <a:pt x="80" y="145"/>
                  </a:cubicBezTo>
                  <a:cubicBezTo>
                    <a:pt x="82" y="145"/>
                    <a:pt x="84" y="146"/>
                    <a:pt x="84" y="148"/>
                  </a:cubicBezTo>
                  <a:cubicBezTo>
                    <a:pt x="84" y="180"/>
                    <a:pt x="84" y="180"/>
                    <a:pt x="84" y="180"/>
                  </a:cubicBezTo>
                  <a:cubicBezTo>
                    <a:pt x="84" y="184"/>
                    <a:pt x="87" y="187"/>
                    <a:pt x="90" y="187"/>
                  </a:cubicBezTo>
                  <a:cubicBezTo>
                    <a:pt x="240" y="187"/>
                    <a:pt x="240" y="187"/>
                    <a:pt x="240" y="187"/>
                  </a:cubicBezTo>
                  <a:cubicBezTo>
                    <a:pt x="249" y="187"/>
                    <a:pt x="256" y="184"/>
                    <a:pt x="262" y="179"/>
                  </a:cubicBezTo>
                  <a:cubicBezTo>
                    <a:pt x="267" y="175"/>
                    <a:pt x="271" y="168"/>
                    <a:pt x="271" y="161"/>
                  </a:cubicBezTo>
                  <a:cubicBezTo>
                    <a:pt x="271" y="161"/>
                    <a:pt x="271" y="161"/>
                    <a:pt x="271" y="161"/>
                  </a:cubicBezTo>
                  <a:cubicBezTo>
                    <a:pt x="271" y="155"/>
                    <a:pt x="274" y="149"/>
                    <a:pt x="279" y="145"/>
                  </a:cubicBezTo>
                  <a:cubicBezTo>
                    <a:pt x="284" y="141"/>
                    <a:pt x="291" y="138"/>
                    <a:pt x="298" y="138"/>
                  </a:cubicBezTo>
                  <a:cubicBezTo>
                    <a:pt x="328" y="138"/>
                    <a:pt x="328" y="138"/>
                    <a:pt x="328" y="138"/>
                  </a:cubicBezTo>
                  <a:cubicBezTo>
                    <a:pt x="330" y="138"/>
                    <a:pt x="331" y="140"/>
                    <a:pt x="331" y="142"/>
                  </a:cubicBezTo>
                  <a:cubicBezTo>
                    <a:pt x="331" y="145"/>
                    <a:pt x="334" y="148"/>
                    <a:pt x="338" y="148"/>
                  </a:cubicBezTo>
                  <a:cubicBezTo>
                    <a:pt x="385" y="148"/>
                    <a:pt x="385" y="148"/>
                    <a:pt x="385" y="148"/>
                  </a:cubicBezTo>
                  <a:cubicBezTo>
                    <a:pt x="389" y="148"/>
                    <a:pt x="391" y="145"/>
                    <a:pt x="391" y="142"/>
                  </a:cubicBezTo>
                  <a:cubicBezTo>
                    <a:pt x="391" y="140"/>
                    <a:pt x="393" y="138"/>
                    <a:pt x="395" y="138"/>
                  </a:cubicBezTo>
                  <a:cubicBezTo>
                    <a:pt x="609" y="138"/>
                    <a:pt x="609" y="138"/>
                    <a:pt x="609" y="138"/>
                  </a:cubicBezTo>
                  <a:cubicBezTo>
                    <a:pt x="614" y="138"/>
                    <a:pt x="619" y="137"/>
                    <a:pt x="622" y="134"/>
                  </a:cubicBezTo>
                  <a:cubicBezTo>
                    <a:pt x="626" y="131"/>
                    <a:pt x="628" y="127"/>
                    <a:pt x="628" y="122"/>
                  </a:cubicBezTo>
                  <a:cubicBezTo>
                    <a:pt x="628" y="122"/>
                    <a:pt x="628" y="122"/>
                    <a:pt x="628" y="122"/>
                  </a:cubicBezTo>
                  <a:cubicBezTo>
                    <a:pt x="628" y="118"/>
                    <a:pt x="626" y="114"/>
                    <a:pt x="622" y="111"/>
                  </a:cubicBezTo>
                  <a:cubicBezTo>
                    <a:pt x="619" y="108"/>
                    <a:pt x="614" y="106"/>
                    <a:pt x="609" y="106"/>
                  </a:cubicBezTo>
                  <a:cubicBezTo>
                    <a:pt x="492" y="106"/>
                    <a:pt x="492" y="106"/>
                    <a:pt x="492" y="106"/>
                  </a:cubicBezTo>
                  <a:cubicBezTo>
                    <a:pt x="490" y="106"/>
                    <a:pt x="488" y="105"/>
                    <a:pt x="488" y="103"/>
                  </a:cubicBezTo>
                  <a:cubicBezTo>
                    <a:pt x="488" y="94"/>
                    <a:pt x="488" y="94"/>
                    <a:pt x="488" y="94"/>
                  </a:cubicBezTo>
                  <a:cubicBezTo>
                    <a:pt x="488" y="92"/>
                    <a:pt x="490" y="91"/>
                    <a:pt x="492" y="91"/>
                  </a:cubicBezTo>
                  <a:cubicBezTo>
                    <a:pt x="544" y="91"/>
                    <a:pt x="544" y="91"/>
                    <a:pt x="544" y="91"/>
                  </a:cubicBezTo>
                  <a:cubicBezTo>
                    <a:pt x="554" y="91"/>
                    <a:pt x="562" y="87"/>
                    <a:pt x="569" y="82"/>
                  </a:cubicBezTo>
                  <a:cubicBezTo>
                    <a:pt x="575" y="77"/>
                    <a:pt x="579" y="70"/>
                    <a:pt x="579" y="61"/>
                  </a:cubicBezTo>
                  <a:cubicBezTo>
                    <a:pt x="579" y="61"/>
                    <a:pt x="579" y="61"/>
                    <a:pt x="579" y="61"/>
                  </a:cubicBezTo>
                  <a:cubicBezTo>
                    <a:pt x="579" y="53"/>
                    <a:pt x="575" y="45"/>
                    <a:pt x="569" y="40"/>
                  </a:cubicBezTo>
                  <a:cubicBezTo>
                    <a:pt x="562" y="35"/>
                    <a:pt x="554" y="32"/>
                    <a:pt x="544" y="32"/>
                  </a:cubicBezTo>
                  <a:cubicBezTo>
                    <a:pt x="395" y="32"/>
                    <a:pt x="395" y="32"/>
                    <a:pt x="395" y="32"/>
                  </a:cubicBezTo>
                  <a:cubicBezTo>
                    <a:pt x="393" y="32"/>
                    <a:pt x="391" y="30"/>
                    <a:pt x="391" y="28"/>
                  </a:cubicBezTo>
                  <a:cubicBezTo>
                    <a:pt x="391" y="24"/>
                    <a:pt x="391" y="24"/>
                    <a:pt x="391" y="24"/>
                  </a:cubicBezTo>
                  <a:cubicBezTo>
                    <a:pt x="391" y="21"/>
                    <a:pt x="391" y="21"/>
                    <a:pt x="391" y="21"/>
                  </a:cubicBezTo>
                  <a:cubicBezTo>
                    <a:pt x="391" y="15"/>
                    <a:pt x="389" y="10"/>
                    <a:pt x="384" y="6"/>
                  </a:cubicBezTo>
                  <a:cubicBezTo>
                    <a:pt x="380" y="3"/>
                    <a:pt x="374" y="0"/>
                    <a:pt x="367" y="0"/>
                  </a:cubicBezTo>
                  <a:cubicBezTo>
                    <a:pt x="333" y="0"/>
                    <a:pt x="333" y="0"/>
                    <a:pt x="333" y="0"/>
                  </a:cubicBezTo>
                  <a:cubicBezTo>
                    <a:pt x="270" y="0"/>
                    <a:pt x="270" y="0"/>
                    <a:pt x="270" y="0"/>
                  </a:cubicBezTo>
                  <a:cubicBezTo>
                    <a:pt x="266" y="0"/>
                    <a:pt x="262" y="2"/>
                    <a:pt x="259" y="4"/>
                  </a:cubicBezTo>
                  <a:cubicBezTo>
                    <a:pt x="257" y="6"/>
                    <a:pt x="255" y="9"/>
                    <a:pt x="255" y="13"/>
                  </a:cubicBezTo>
                  <a:cubicBezTo>
                    <a:pt x="255" y="13"/>
                    <a:pt x="255" y="13"/>
                    <a:pt x="255" y="13"/>
                  </a:cubicBezTo>
                  <a:cubicBezTo>
                    <a:pt x="255" y="17"/>
                    <a:pt x="257" y="20"/>
                    <a:pt x="259" y="22"/>
                  </a:cubicBezTo>
                  <a:cubicBezTo>
                    <a:pt x="262" y="24"/>
                    <a:pt x="266" y="25"/>
                    <a:pt x="270" y="25"/>
                  </a:cubicBezTo>
                  <a:cubicBezTo>
                    <a:pt x="311" y="25"/>
                    <a:pt x="311" y="25"/>
                    <a:pt x="311" y="25"/>
                  </a:cubicBezTo>
                  <a:cubicBezTo>
                    <a:pt x="316" y="25"/>
                    <a:pt x="322" y="27"/>
                    <a:pt x="325" y="30"/>
                  </a:cubicBezTo>
                  <a:cubicBezTo>
                    <a:pt x="329" y="33"/>
                    <a:pt x="331" y="38"/>
                    <a:pt x="331" y="42"/>
                  </a:cubicBezTo>
                  <a:cubicBezTo>
                    <a:pt x="331" y="43"/>
                    <a:pt x="331" y="43"/>
                    <a:pt x="331" y="43"/>
                  </a:cubicBezTo>
                  <a:cubicBezTo>
                    <a:pt x="331" y="47"/>
                    <a:pt x="329" y="51"/>
                    <a:pt x="325" y="54"/>
                  </a:cubicBezTo>
                  <a:cubicBezTo>
                    <a:pt x="322" y="57"/>
                    <a:pt x="316" y="59"/>
                    <a:pt x="311" y="59"/>
                  </a:cubicBezTo>
                  <a:cubicBezTo>
                    <a:pt x="160" y="59"/>
                    <a:pt x="160" y="59"/>
                    <a:pt x="160" y="59"/>
                  </a:cubicBezTo>
                  <a:cubicBezTo>
                    <a:pt x="155" y="59"/>
                    <a:pt x="151" y="61"/>
                    <a:pt x="147" y="64"/>
                  </a:cubicBezTo>
                  <a:cubicBezTo>
                    <a:pt x="144" y="66"/>
                    <a:pt x="142" y="70"/>
                    <a:pt x="142" y="75"/>
                  </a:cubicBezTo>
                  <a:cubicBezTo>
                    <a:pt x="142" y="75"/>
                    <a:pt x="142" y="75"/>
                    <a:pt x="142" y="75"/>
                  </a:cubicBezTo>
                  <a:cubicBezTo>
                    <a:pt x="142" y="79"/>
                    <a:pt x="144" y="83"/>
                    <a:pt x="147" y="86"/>
                  </a:cubicBezTo>
                  <a:cubicBezTo>
                    <a:pt x="151" y="89"/>
                    <a:pt x="155" y="91"/>
                    <a:pt x="160" y="91"/>
                  </a:cubicBezTo>
                  <a:cubicBezTo>
                    <a:pt x="209" y="91"/>
                    <a:pt x="209" y="91"/>
                    <a:pt x="209" y="91"/>
                  </a:cubicBezTo>
                  <a:cubicBezTo>
                    <a:pt x="212" y="91"/>
                    <a:pt x="215" y="92"/>
                    <a:pt x="217" y="93"/>
                  </a:cubicBezTo>
                  <a:cubicBezTo>
                    <a:pt x="219" y="95"/>
                    <a:pt x="220" y="97"/>
                    <a:pt x="220" y="99"/>
                  </a:cubicBezTo>
                  <a:cubicBezTo>
                    <a:pt x="220" y="100"/>
                    <a:pt x="220" y="100"/>
                    <a:pt x="220" y="100"/>
                  </a:cubicBezTo>
                  <a:cubicBezTo>
                    <a:pt x="220" y="102"/>
                    <a:pt x="219" y="104"/>
                    <a:pt x="217" y="106"/>
                  </a:cubicBezTo>
                  <a:cubicBezTo>
                    <a:pt x="215" y="107"/>
                    <a:pt x="212" y="108"/>
                    <a:pt x="209" y="108"/>
                  </a:cubicBezTo>
                  <a:cubicBezTo>
                    <a:pt x="22" y="108"/>
                    <a:pt x="22" y="108"/>
                    <a:pt x="22" y="108"/>
                  </a:cubicBezTo>
                  <a:lnTo>
                    <a:pt x="22" y="110"/>
                  </a:lnTo>
                  <a:close/>
                </a:path>
              </a:pathLst>
            </a:custGeom>
            <a:solidFill>
              <a:srgbClr val="E400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" name="Freeform 1477"/>
            <p:cNvSpPr>
              <a:spLocks noEditPoints="1"/>
            </p:cNvSpPr>
            <p:nvPr/>
          </p:nvSpPr>
          <p:spPr bwMode="auto">
            <a:xfrm>
              <a:off x="-150813" y="5157788"/>
              <a:ext cx="1158875" cy="909638"/>
            </a:xfrm>
            <a:custGeom>
              <a:avLst/>
              <a:gdLst>
                <a:gd name="T0" fmla="*/ 27 w 482"/>
                <a:gd name="T1" fmla="*/ 83 h 378"/>
                <a:gd name="T2" fmla="*/ 80 w 482"/>
                <a:gd name="T3" fmla="*/ 111 h 378"/>
                <a:gd name="T4" fmla="*/ 101 w 482"/>
                <a:gd name="T5" fmla="*/ 149 h 378"/>
                <a:gd name="T6" fmla="*/ 134 w 482"/>
                <a:gd name="T7" fmla="*/ 244 h 378"/>
                <a:gd name="T8" fmla="*/ 210 w 482"/>
                <a:gd name="T9" fmla="*/ 317 h 378"/>
                <a:gd name="T10" fmla="*/ 192 w 482"/>
                <a:gd name="T11" fmla="*/ 336 h 378"/>
                <a:gd name="T12" fmla="*/ 228 w 482"/>
                <a:gd name="T13" fmla="*/ 353 h 378"/>
                <a:gd name="T14" fmla="*/ 235 w 482"/>
                <a:gd name="T15" fmla="*/ 372 h 378"/>
                <a:gd name="T16" fmla="*/ 273 w 482"/>
                <a:gd name="T17" fmla="*/ 345 h 378"/>
                <a:gd name="T18" fmla="*/ 375 w 482"/>
                <a:gd name="T19" fmla="*/ 354 h 378"/>
                <a:gd name="T20" fmla="*/ 375 w 482"/>
                <a:gd name="T21" fmla="*/ 353 h 378"/>
                <a:gd name="T22" fmla="*/ 347 w 482"/>
                <a:gd name="T23" fmla="*/ 323 h 378"/>
                <a:gd name="T24" fmla="*/ 354 w 482"/>
                <a:gd name="T25" fmla="*/ 281 h 378"/>
                <a:gd name="T26" fmla="*/ 360 w 482"/>
                <a:gd name="T27" fmla="*/ 338 h 378"/>
                <a:gd name="T28" fmla="*/ 387 w 482"/>
                <a:gd name="T29" fmla="*/ 349 h 378"/>
                <a:gd name="T30" fmla="*/ 422 w 482"/>
                <a:gd name="T31" fmla="*/ 344 h 378"/>
                <a:gd name="T32" fmla="*/ 466 w 482"/>
                <a:gd name="T33" fmla="*/ 326 h 378"/>
                <a:gd name="T34" fmla="*/ 471 w 482"/>
                <a:gd name="T35" fmla="*/ 327 h 378"/>
                <a:gd name="T36" fmla="*/ 477 w 482"/>
                <a:gd name="T37" fmla="*/ 318 h 378"/>
                <a:gd name="T38" fmla="*/ 475 w 482"/>
                <a:gd name="T39" fmla="*/ 315 h 378"/>
                <a:gd name="T40" fmla="*/ 476 w 482"/>
                <a:gd name="T41" fmla="*/ 315 h 378"/>
                <a:gd name="T42" fmla="*/ 481 w 482"/>
                <a:gd name="T43" fmla="*/ 306 h 378"/>
                <a:gd name="T44" fmla="*/ 472 w 482"/>
                <a:gd name="T45" fmla="*/ 301 h 378"/>
                <a:gd name="T46" fmla="*/ 470 w 482"/>
                <a:gd name="T47" fmla="*/ 301 h 378"/>
                <a:gd name="T48" fmla="*/ 442 w 482"/>
                <a:gd name="T49" fmla="*/ 265 h 378"/>
                <a:gd name="T50" fmla="*/ 382 w 482"/>
                <a:gd name="T51" fmla="*/ 231 h 378"/>
                <a:gd name="T52" fmla="*/ 302 w 482"/>
                <a:gd name="T53" fmla="*/ 225 h 378"/>
                <a:gd name="T54" fmla="*/ 287 w 482"/>
                <a:gd name="T55" fmla="*/ 188 h 378"/>
                <a:gd name="T56" fmla="*/ 273 w 482"/>
                <a:gd name="T57" fmla="*/ 195 h 378"/>
                <a:gd name="T58" fmla="*/ 254 w 482"/>
                <a:gd name="T59" fmla="*/ 180 h 378"/>
                <a:gd name="T60" fmla="*/ 231 w 482"/>
                <a:gd name="T61" fmla="*/ 204 h 378"/>
                <a:gd name="T62" fmla="*/ 150 w 482"/>
                <a:gd name="T63" fmla="*/ 151 h 378"/>
                <a:gd name="T64" fmla="*/ 125 w 482"/>
                <a:gd name="T65" fmla="*/ 79 h 378"/>
                <a:gd name="T66" fmla="*/ 116 w 482"/>
                <a:gd name="T67" fmla="*/ 24 h 378"/>
                <a:gd name="T68" fmla="*/ 98 w 482"/>
                <a:gd name="T69" fmla="*/ 0 h 378"/>
                <a:gd name="T70" fmla="*/ 94 w 482"/>
                <a:gd name="T71" fmla="*/ 13 h 378"/>
                <a:gd name="T72" fmla="*/ 91 w 482"/>
                <a:gd name="T73" fmla="*/ 18 h 378"/>
                <a:gd name="T74" fmla="*/ 84 w 482"/>
                <a:gd name="T75" fmla="*/ 35 h 378"/>
                <a:gd name="T76" fmla="*/ 90 w 482"/>
                <a:gd name="T77" fmla="*/ 59 h 378"/>
                <a:gd name="T78" fmla="*/ 69 w 482"/>
                <a:gd name="T79" fmla="*/ 49 h 378"/>
                <a:gd name="T80" fmla="*/ 20 w 482"/>
                <a:gd name="T81" fmla="*/ 49 h 378"/>
                <a:gd name="T82" fmla="*/ 5 w 482"/>
                <a:gd name="T83" fmla="*/ 44 h 378"/>
                <a:gd name="T84" fmla="*/ 27 w 482"/>
                <a:gd name="T85" fmla="*/ 83 h 378"/>
                <a:gd name="T86" fmla="*/ 389 w 482"/>
                <a:gd name="T87" fmla="*/ 279 h 378"/>
                <a:gd name="T88" fmla="*/ 398 w 482"/>
                <a:gd name="T89" fmla="*/ 271 h 378"/>
                <a:gd name="T90" fmla="*/ 406 w 482"/>
                <a:gd name="T91" fmla="*/ 279 h 378"/>
                <a:gd name="T92" fmla="*/ 398 w 482"/>
                <a:gd name="T93" fmla="*/ 288 h 378"/>
                <a:gd name="T94" fmla="*/ 389 w 482"/>
                <a:gd name="T95" fmla="*/ 279 h 3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82" h="378">
                  <a:moveTo>
                    <a:pt x="27" y="83"/>
                  </a:moveTo>
                  <a:cubicBezTo>
                    <a:pt x="53" y="99"/>
                    <a:pt x="74" y="104"/>
                    <a:pt x="80" y="111"/>
                  </a:cubicBezTo>
                  <a:cubicBezTo>
                    <a:pt x="87" y="119"/>
                    <a:pt x="95" y="137"/>
                    <a:pt x="101" y="149"/>
                  </a:cubicBezTo>
                  <a:cubicBezTo>
                    <a:pt x="111" y="178"/>
                    <a:pt x="120" y="221"/>
                    <a:pt x="134" y="244"/>
                  </a:cubicBezTo>
                  <a:cubicBezTo>
                    <a:pt x="149" y="267"/>
                    <a:pt x="197" y="310"/>
                    <a:pt x="210" y="317"/>
                  </a:cubicBezTo>
                  <a:cubicBezTo>
                    <a:pt x="202" y="321"/>
                    <a:pt x="191" y="327"/>
                    <a:pt x="192" y="336"/>
                  </a:cubicBezTo>
                  <a:cubicBezTo>
                    <a:pt x="192" y="346"/>
                    <a:pt x="203" y="362"/>
                    <a:pt x="228" y="353"/>
                  </a:cubicBezTo>
                  <a:cubicBezTo>
                    <a:pt x="234" y="354"/>
                    <a:pt x="227" y="366"/>
                    <a:pt x="235" y="372"/>
                  </a:cubicBezTo>
                  <a:cubicBezTo>
                    <a:pt x="243" y="378"/>
                    <a:pt x="266" y="355"/>
                    <a:pt x="273" y="345"/>
                  </a:cubicBezTo>
                  <a:cubicBezTo>
                    <a:pt x="280" y="348"/>
                    <a:pt x="328" y="358"/>
                    <a:pt x="375" y="354"/>
                  </a:cubicBezTo>
                  <a:cubicBezTo>
                    <a:pt x="375" y="353"/>
                    <a:pt x="375" y="353"/>
                    <a:pt x="375" y="353"/>
                  </a:cubicBezTo>
                  <a:cubicBezTo>
                    <a:pt x="360" y="349"/>
                    <a:pt x="351" y="339"/>
                    <a:pt x="347" y="323"/>
                  </a:cubicBezTo>
                  <a:cubicBezTo>
                    <a:pt x="343" y="307"/>
                    <a:pt x="354" y="281"/>
                    <a:pt x="354" y="281"/>
                  </a:cubicBezTo>
                  <a:cubicBezTo>
                    <a:pt x="346" y="315"/>
                    <a:pt x="351" y="328"/>
                    <a:pt x="360" y="338"/>
                  </a:cubicBezTo>
                  <a:cubicBezTo>
                    <a:pt x="368" y="348"/>
                    <a:pt x="381" y="349"/>
                    <a:pt x="387" y="349"/>
                  </a:cubicBezTo>
                  <a:cubicBezTo>
                    <a:pt x="393" y="349"/>
                    <a:pt x="417" y="346"/>
                    <a:pt x="422" y="344"/>
                  </a:cubicBezTo>
                  <a:cubicBezTo>
                    <a:pt x="428" y="343"/>
                    <a:pt x="461" y="331"/>
                    <a:pt x="466" y="326"/>
                  </a:cubicBezTo>
                  <a:cubicBezTo>
                    <a:pt x="468" y="327"/>
                    <a:pt x="470" y="327"/>
                    <a:pt x="471" y="327"/>
                  </a:cubicBezTo>
                  <a:cubicBezTo>
                    <a:pt x="475" y="326"/>
                    <a:pt x="478" y="322"/>
                    <a:pt x="477" y="318"/>
                  </a:cubicBezTo>
                  <a:cubicBezTo>
                    <a:pt x="476" y="317"/>
                    <a:pt x="476" y="316"/>
                    <a:pt x="475" y="315"/>
                  </a:cubicBezTo>
                  <a:cubicBezTo>
                    <a:pt x="476" y="315"/>
                    <a:pt x="476" y="315"/>
                    <a:pt x="476" y="315"/>
                  </a:cubicBezTo>
                  <a:cubicBezTo>
                    <a:pt x="479" y="314"/>
                    <a:pt x="482" y="310"/>
                    <a:pt x="481" y="306"/>
                  </a:cubicBezTo>
                  <a:cubicBezTo>
                    <a:pt x="480" y="302"/>
                    <a:pt x="476" y="300"/>
                    <a:pt x="472" y="301"/>
                  </a:cubicBezTo>
                  <a:cubicBezTo>
                    <a:pt x="471" y="301"/>
                    <a:pt x="471" y="301"/>
                    <a:pt x="470" y="301"/>
                  </a:cubicBezTo>
                  <a:cubicBezTo>
                    <a:pt x="464" y="292"/>
                    <a:pt x="454" y="277"/>
                    <a:pt x="442" y="265"/>
                  </a:cubicBezTo>
                  <a:cubicBezTo>
                    <a:pt x="428" y="249"/>
                    <a:pt x="408" y="236"/>
                    <a:pt x="382" y="231"/>
                  </a:cubicBezTo>
                  <a:cubicBezTo>
                    <a:pt x="342" y="224"/>
                    <a:pt x="309" y="229"/>
                    <a:pt x="302" y="225"/>
                  </a:cubicBezTo>
                  <a:cubicBezTo>
                    <a:pt x="299" y="217"/>
                    <a:pt x="294" y="191"/>
                    <a:pt x="287" y="188"/>
                  </a:cubicBezTo>
                  <a:cubicBezTo>
                    <a:pt x="280" y="184"/>
                    <a:pt x="274" y="191"/>
                    <a:pt x="273" y="195"/>
                  </a:cubicBezTo>
                  <a:cubicBezTo>
                    <a:pt x="269" y="198"/>
                    <a:pt x="269" y="180"/>
                    <a:pt x="254" y="180"/>
                  </a:cubicBezTo>
                  <a:cubicBezTo>
                    <a:pt x="243" y="180"/>
                    <a:pt x="232" y="199"/>
                    <a:pt x="231" y="204"/>
                  </a:cubicBezTo>
                  <a:cubicBezTo>
                    <a:pt x="226" y="201"/>
                    <a:pt x="168" y="176"/>
                    <a:pt x="150" y="151"/>
                  </a:cubicBezTo>
                  <a:cubicBezTo>
                    <a:pt x="135" y="125"/>
                    <a:pt x="127" y="101"/>
                    <a:pt x="125" y="79"/>
                  </a:cubicBezTo>
                  <a:cubicBezTo>
                    <a:pt x="124" y="56"/>
                    <a:pt x="126" y="41"/>
                    <a:pt x="116" y="24"/>
                  </a:cubicBezTo>
                  <a:cubicBezTo>
                    <a:pt x="105" y="7"/>
                    <a:pt x="100" y="1"/>
                    <a:pt x="98" y="0"/>
                  </a:cubicBezTo>
                  <a:cubicBezTo>
                    <a:pt x="98" y="0"/>
                    <a:pt x="95" y="12"/>
                    <a:pt x="94" y="13"/>
                  </a:cubicBezTo>
                  <a:cubicBezTo>
                    <a:pt x="93" y="14"/>
                    <a:pt x="92" y="16"/>
                    <a:pt x="91" y="18"/>
                  </a:cubicBezTo>
                  <a:cubicBezTo>
                    <a:pt x="88" y="24"/>
                    <a:pt x="85" y="30"/>
                    <a:pt x="84" y="35"/>
                  </a:cubicBezTo>
                  <a:cubicBezTo>
                    <a:pt x="84" y="39"/>
                    <a:pt x="87" y="55"/>
                    <a:pt x="90" y="59"/>
                  </a:cubicBezTo>
                  <a:cubicBezTo>
                    <a:pt x="88" y="57"/>
                    <a:pt x="79" y="51"/>
                    <a:pt x="69" y="49"/>
                  </a:cubicBezTo>
                  <a:cubicBezTo>
                    <a:pt x="56" y="47"/>
                    <a:pt x="41" y="51"/>
                    <a:pt x="20" y="49"/>
                  </a:cubicBezTo>
                  <a:cubicBezTo>
                    <a:pt x="10" y="49"/>
                    <a:pt x="5" y="44"/>
                    <a:pt x="5" y="44"/>
                  </a:cubicBezTo>
                  <a:cubicBezTo>
                    <a:pt x="5" y="44"/>
                    <a:pt x="0" y="67"/>
                    <a:pt x="27" y="83"/>
                  </a:cubicBezTo>
                  <a:close/>
                  <a:moveTo>
                    <a:pt x="389" y="279"/>
                  </a:moveTo>
                  <a:cubicBezTo>
                    <a:pt x="389" y="275"/>
                    <a:pt x="393" y="271"/>
                    <a:pt x="398" y="271"/>
                  </a:cubicBezTo>
                  <a:cubicBezTo>
                    <a:pt x="403" y="271"/>
                    <a:pt x="406" y="275"/>
                    <a:pt x="406" y="279"/>
                  </a:cubicBezTo>
                  <a:cubicBezTo>
                    <a:pt x="406" y="284"/>
                    <a:pt x="403" y="288"/>
                    <a:pt x="398" y="288"/>
                  </a:cubicBezTo>
                  <a:cubicBezTo>
                    <a:pt x="393" y="288"/>
                    <a:pt x="389" y="284"/>
                    <a:pt x="389" y="279"/>
                  </a:cubicBezTo>
                  <a:close/>
                </a:path>
              </a:pathLst>
            </a:custGeom>
            <a:solidFill>
              <a:srgbClr val="F2DB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" name="Freeform 1478"/>
            <p:cNvSpPr>
              <a:spLocks noEditPoints="1"/>
            </p:cNvSpPr>
            <p:nvPr/>
          </p:nvSpPr>
          <p:spPr bwMode="auto">
            <a:xfrm>
              <a:off x="-142875" y="5153025"/>
              <a:ext cx="1150938" cy="906463"/>
            </a:xfrm>
            <a:custGeom>
              <a:avLst/>
              <a:gdLst>
                <a:gd name="T0" fmla="*/ 76 w 479"/>
                <a:gd name="T1" fmla="*/ 114 h 377"/>
                <a:gd name="T2" fmla="*/ 112 w 479"/>
                <a:gd name="T3" fmla="*/ 201 h 377"/>
                <a:gd name="T4" fmla="*/ 206 w 479"/>
                <a:gd name="T5" fmla="*/ 317 h 377"/>
                <a:gd name="T6" fmla="*/ 226 w 479"/>
                <a:gd name="T7" fmla="*/ 356 h 377"/>
                <a:gd name="T8" fmla="*/ 227 w 479"/>
                <a:gd name="T9" fmla="*/ 370 h 377"/>
                <a:gd name="T10" fmla="*/ 269 w 479"/>
                <a:gd name="T11" fmla="*/ 348 h 377"/>
                <a:gd name="T12" fmla="*/ 373 w 479"/>
                <a:gd name="T13" fmla="*/ 354 h 377"/>
                <a:gd name="T14" fmla="*/ 351 w 479"/>
                <a:gd name="T15" fmla="*/ 287 h 377"/>
                <a:gd name="T16" fmla="*/ 356 w 479"/>
                <a:gd name="T17" fmla="*/ 341 h 377"/>
                <a:gd name="T18" fmla="*/ 458 w 479"/>
                <a:gd name="T19" fmla="*/ 333 h 377"/>
                <a:gd name="T20" fmla="*/ 475 w 479"/>
                <a:gd name="T21" fmla="*/ 322 h 377"/>
                <a:gd name="T22" fmla="*/ 473 w 479"/>
                <a:gd name="T23" fmla="*/ 318 h 377"/>
                <a:gd name="T24" fmla="*/ 467 w 479"/>
                <a:gd name="T25" fmla="*/ 302 h 377"/>
                <a:gd name="T26" fmla="*/ 309 w 479"/>
                <a:gd name="T27" fmla="*/ 227 h 377"/>
                <a:gd name="T28" fmla="*/ 290 w 479"/>
                <a:gd name="T29" fmla="*/ 195 h 377"/>
                <a:gd name="T30" fmla="*/ 269 w 479"/>
                <a:gd name="T31" fmla="*/ 196 h 377"/>
                <a:gd name="T32" fmla="*/ 269 w 479"/>
                <a:gd name="T33" fmla="*/ 196 h 377"/>
                <a:gd name="T34" fmla="*/ 269 w 479"/>
                <a:gd name="T35" fmla="*/ 195 h 377"/>
                <a:gd name="T36" fmla="*/ 229 w 479"/>
                <a:gd name="T37" fmla="*/ 199 h 377"/>
                <a:gd name="T38" fmla="*/ 147 w 479"/>
                <a:gd name="T39" fmla="*/ 153 h 377"/>
                <a:gd name="T40" fmla="*/ 98 w 479"/>
                <a:gd name="T41" fmla="*/ 3 h 377"/>
                <a:gd name="T42" fmla="*/ 90 w 479"/>
                <a:gd name="T43" fmla="*/ 14 h 377"/>
                <a:gd name="T44" fmla="*/ 90 w 479"/>
                <a:gd name="T45" fmla="*/ 15 h 377"/>
                <a:gd name="T46" fmla="*/ 80 w 479"/>
                <a:gd name="T47" fmla="*/ 37 h 377"/>
                <a:gd name="T48" fmla="*/ 86 w 479"/>
                <a:gd name="T49" fmla="*/ 62 h 377"/>
                <a:gd name="T50" fmla="*/ 27 w 479"/>
                <a:gd name="T51" fmla="*/ 50 h 377"/>
                <a:gd name="T52" fmla="*/ 3 w 479"/>
                <a:gd name="T53" fmla="*/ 45 h 377"/>
                <a:gd name="T54" fmla="*/ 24 w 479"/>
                <a:gd name="T55" fmla="*/ 84 h 377"/>
                <a:gd name="T56" fmla="*/ 1 w 479"/>
                <a:gd name="T57" fmla="*/ 47 h 377"/>
                <a:gd name="T58" fmla="*/ 86 w 479"/>
                <a:gd name="T59" fmla="*/ 62 h 377"/>
                <a:gd name="T60" fmla="*/ 83 w 479"/>
                <a:gd name="T61" fmla="*/ 37 h 377"/>
                <a:gd name="T62" fmla="*/ 92 w 479"/>
                <a:gd name="T63" fmla="*/ 17 h 377"/>
                <a:gd name="T64" fmla="*/ 91 w 479"/>
                <a:gd name="T65" fmla="*/ 16 h 377"/>
                <a:gd name="T66" fmla="*/ 94 w 479"/>
                <a:gd name="T67" fmla="*/ 4 h 377"/>
                <a:gd name="T68" fmla="*/ 146 w 479"/>
                <a:gd name="T69" fmla="*/ 154 h 377"/>
                <a:gd name="T70" fmla="*/ 232 w 479"/>
                <a:gd name="T71" fmla="*/ 201 h 377"/>
                <a:gd name="T72" fmla="*/ 264 w 479"/>
                <a:gd name="T73" fmla="*/ 193 h 377"/>
                <a:gd name="T74" fmla="*/ 272 w 479"/>
                <a:gd name="T75" fmla="*/ 197 h 377"/>
                <a:gd name="T76" fmla="*/ 298 w 479"/>
                <a:gd name="T77" fmla="*/ 228 h 377"/>
                <a:gd name="T78" fmla="*/ 438 w 479"/>
                <a:gd name="T79" fmla="*/ 268 h 377"/>
                <a:gd name="T80" fmla="*/ 476 w 479"/>
                <a:gd name="T81" fmla="*/ 308 h 377"/>
                <a:gd name="T82" fmla="*/ 469 w 479"/>
                <a:gd name="T83" fmla="*/ 316 h 377"/>
                <a:gd name="T84" fmla="*/ 464 w 479"/>
                <a:gd name="T85" fmla="*/ 327 h 377"/>
                <a:gd name="T86" fmla="*/ 385 w 479"/>
                <a:gd name="T87" fmla="*/ 350 h 377"/>
                <a:gd name="T88" fmla="*/ 342 w 479"/>
                <a:gd name="T89" fmla="*/ 317 h 377"/>
                <a:gd name="T90" fmla="*/ 370 w 479"/>
                <a:gd name="T91" fmla="*/ 356 h 377"/>
                <a:gd name="T92" fmla="*/ 271 w 479"/>
                <a:gd name="T93" fmla="*/ 345 h 377"/>
                <a:gd name="T94" fmla="*/ 233 w 479"/>
                <a:gd name="T95" fmla="*/ 373 h 377"/>
                <a:gd name="T96" fmla="*/ 225 w 479"/>
                <a:gd name="T97" fmla="*/ 353 h 377"/>
                <a:gd name="T98" fmla="*/ 196 w 479"/>
                <a:gd name="T99" fmla="*/ 327 h 377"/>
                <a:gd name="T100" fmla="*/ 114 w 479"/>
                <a:gd name="T101" fmla="*/ 200 h 377"/>
                <a:gd name="T102" fmla="*/ 77 w 479"/>
                <a:gd name="T103" fmla="*/ 113 h 377"/>
                <a:gd name="T104" fmla="*/ 388 w 479"/>
                <a:gd name="T105" fmla="*/ 281 h 377"/>
                <a:gd name="T106" fmla="*/ 385 w 479"/>
                <a:gd name="T107" fmla="*/ 281 h 3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79" h="377">
                  <a:moveTo>
                    <a:pt x="24" y="85"/>
                  </a:moveTo>
                  <a:cubicBezTo>
                    <a:pt x="23" y="86"/>
                    <a:pt x="23" y="86"/>
                    <a:pt x="23" y="86"/>
                  </a:cubicBezTo>
                  <a:cubicBezTo>
                    <a:pt x="36" y="94"/>
                    <a:pt x="48" y="100"/>
                    <a:pt x="58" y="104"/>
                  </a:cubicBezTo>
                  <a:cubicBezTo>
                    <a:pt x="62" y="106"/>
                    <a:pt x="66" y="107"/>
                    <a:pt x="69" y="109"/>
                  </a:cubicBezTo>
                  <a:cubicBezTo>
                    <a:pt x="72" y="111"/>
                    <a:pt x="74" y="113"/>
                    <a:pt x="76" y="114"/>
                  </a:cubicBezTo>
                  <a:cubicBezTo>
                    <a:pt x="76" y="114"/>
                    <a:pt x="76" y="114"/>
                    <a:pt x="76" y="114"/>
                  </a:cubicBezTo>
                  <a:cubicBezTo>
                    <a:pt x="76" y="114"/>
                    <a:pt x="76" y="114"/>
                    <a:pt x="76" y="114"/>
                  </a:cubicBezTo>
                  <a:cubicBezTo>
                    <a:pt x="79" y="118"/>
                    <a:pt x="83" y="124"/>
                    <a:pt x="87" y="131"/>
                  </a:cubicBezTo>
                  <a:cubicBezTo>
                    <a:pt x="90" y="138"/>
                    <a:pt x="94" y="146"/>
                    <a:pt x="97" y="152"/>
                  </a:cubicBezTo>
                  <a:cubicBezTo>
                    <a:pt x="98" y="151"/>
                    <a:pt x="98" y="151"/>
                    <a:pt x="98" y="151"/>
                  </a:cubicBezTo>
                  <a:cubicBezTo>
                    <a:pt x="96" y="152"/>
                    <a:pt x="96" y="152"/>
                    <a:pt x="96" y="152"/>
                  </a:cubicBezTo>
                  <a:cubicBezTo>
                    <a:pt x="102" y="166"/>
                    <a:pt x="106" y="184"/>
                    <a:pt x="112" y="201"/>
                  </a:cubicBezTo>
                  <a:cubicBezTo>
                    <a:pt x="117" y="219"/>
                    <a:pt x="123" y="235"/>
                    <a:pt x="130" y="247"/>
                  </a:cubicBezTo>
                  <a:cubicBezTo>
                    <a:pt x="138" y="258"/>
                    <a:pt x="154" y="275"/>
                    <a:pt x="169" y="289"/>
                  </a:cubicBezTo>
                  <a:cubicBezTo>
                    <a:pt x="177" y="297"/>
                    <a:pt x="184" y="303"/>
                    <a:pt x="191" y="309"/>
                  </a:cubicBezTo>
                  <a:cubicBezTo>
                    <a:pt x="198" y="314"/>
                    <a:pt x="203" y="318"/>
                    <a:pt x="206" y="320"/>
                  </a:cubicBezTo>
                  <a:cubicBezTo>
                    <a:pt x="207" y="319"/>
                    <a:pt x="207" y="319"/>
                    <a:pt x="207" y="319"/>
                  </a:cubicBezTo>
                  <a:cubicBezTo>
                    <a:pt x="206" y="317"/>
                    <a:pt x="206" y="317"/>
                    <a:pt x="206" y="317"/>
                  </a:cubicBezTo>
                  <a:cubicBezTo>
                    <a:pt x="202" y="319"/>
                    <a:pt x="198" y="322"/>
                    <a:pt x="194" y="325"/>
                  </a:cubicBezTo>
                  <a:cubicBezTo>
                    <a:pt x="190" y="328"/>
                    <a:pt x="187" y="332"/>
                    <a:pt x="187" y="338"/>
                  </a:cubicBezTo>
                  <a:cubicBezTo>
                    <a:pt x="187" y="338"/>
                    <a:pt x="187" y="338"/>
                    <a:pt x="187" y="338"/>
                  </a:cubicBezTo>
                  <a:cubicBezTo>
                    <a:pt x="187" y="342"/>
                    <a:pt x="189" y="347"/>
                    <a:pt x="193" y="352"/>
                  </a:cubicBezTo>
                  <a:cubicBezTo>
                    <a:pt x="197" y="356"/>
                    <a:pt x="203" y="359"/>
                    <a:pt x="212" y="359"/>
                  </a:cubicBezTo>
                  <a:cubicBezTo>
                    <a:pt x="216" y="359"/>
                    <a:pt x="221" y="358"/>
                    <a:pt x="226" y="356"/>
                  </a:cubicBezTo>
                  <a:cubicBezTo>
                    <a:pt x="225" y="355"/>
                    <a:pt x="225" y="355"/>
                    <a:pt x="225" y="355"/>
                  </a:cubicBezTo>
                  <a:cubicBezTo>
                    <a:pt x="225" y="356"/>
                    <a:pt x="225" y="356"/>
                    <a:pt x="225" y="356"/>
                  </a:cubicBezTo>
                  <a:cubicBezTo>
                    <a:pt x="226" y="356"/>
                    <a:pt x="226" y="356"/>
                    <a:pt x="226" y="357"/>
                  </a:cubicBezTo>
                  <a:cubicBezTo>
                    <a:pt x="226" y="358"/>
                    <a:pt x="226" y="359"/>
                    <a:pt x="226" y="360"/>
                  </a:cubicBezTo>
                  <a:cubicBezTo>
                    <a:pt x="226" y="361"/>
                    <a:pt x="226" y="362"/>
                    <a:pt x="226" y="363"/>
                  </a:cubicBezTo>
                  <a:cubicBezTo>
                    <a:pt x="226" y="365"/>
                    <a:pt x="226" y="368"/>
                    <a:pt x="227" y="370"/>
                  </a:cubicBezTo>
                  <a:cubicBezTo>
                    <a:pt x="228" y="372"/>
                    <a:pt x="229" y="374"/>
                    <a:pt x="231" y="375"/>
                  </a:cubicBezTo>
                  <a:cubicBezTo>
                    <a:pt x="232" y="376"/>
                    <a:pt x="234" y="377"/>
                    <a:pt x="235" y="377"/>
                  </a:cubicBezTo>
                  <a:cubicBezTo>
                    <a:pt x="238" y="377"/>
                    <a:pt x="241" y="375"/>
                    <a:pt x="245" y="373"/>
                  </a:cubicBezTo>
                  <a:cubicBezTo>
                    <a:pt x="255" y="367"/>
                    <a:pt x="266" y="355"/>
                    <a:pt x="271" y="347"/>
                  </a:cubicBezTo>
                  <a:cubicBezTo>
                    <a:pt x="270" y="347"/>
                    <a:pt x="270" y="347"/>
                    <a:pt x="270" y="347"/>
                  </a:cubicBezTo>
                  <a:cubicBezTo>
                    <a:pt x="269" y="348"/>
                    <a:pt x="269" y="348"/>
                    <a:pt x="269" y="348"/>
                  </a:cubicBezTo>
                  <a:cubicBezTo>
                    <a:pt x="271" y="349"/>
                    <a:pt x="274" y="350"/>
                    <a:pt x="279" y="351"/>
                  </a:cubicBezTo>
                  <a:cubicBezTo>
                    <a:pt x="293" y="354"/>
                    <a:pt x="319" y="358"/>
                    <a:pt x="348" y="358"/>
                  </a:cubicBezTo>
                  <a:cubicBezTo>
                    <a:pt x="356" y="358"/>
                    <a:pt x="364" y="358"/>
                    <a:pt x="372" y="357"/>
                  </a:cubicBezTo>
                  <a:cubicBezTo>
                    <a:pt x="373" y="357"/>
                    <a:pt x="373" y="357"/>
                    <a:pt x="373" y="357"/>
                  </a:cubicBezTo>
                  <a:cubicBezTo>
                    <a:pt x="373" y="355"/>
                    <a:pt x="373" y="355"/>
                    <a:pt x="373" y="355"/>
                  </a:cubicBezTo>
                  <a:cubicBezTo>
                    <a:pt x="373" y="354"/>
                    <a:pt x="373" y="354"/>
                    <a:pt x="373" y="354"/>
                  </a:cubicBezTo>
                  <a:cubicBezTo>
                    <a:pt x="372" y="354"/>
                    <a:pt x="372" y="354"/>
                    <a:pt x="372" y="354"/>
                  </a:cubicBezTo>
                  <a:cubicBezTo>
                    <a:pt x="365" y="352"/>
                    <a:pt x="359" y="348"/>
                    <a:pt x="355" y="343"/>
                  </a:cubicBezTo>
                  <a:cubicBezTo>
                    <a:pt x="351" y="339"/>
                    <a:pt x="348" y="333"/>
                    <a:pt x="346" y="325"/>
                  </a:cubicBezTo>
                  <a:cubicBezTo>
                    <a:pt x="345" y="323"/>
                    <a:pt x="345" y="320"/>
                    <a:pt x="345" y="317"/>
                  </a:cubicBezTo>
                  <a:cubicBezTo>
                    <a:pt x="345" y="310"/>
                    <a:pt x="347" y="301"/>
                    <a:pt x="349" y="295"/>
                  </a:cubicBezTo>
                  <a:cubicBezTo>
                    <a:pt x="350" y="291"/>
                    <a:pt x="351" y="289"/>
                    <a:pt x="351" y="287"/>
                  </a:cubicBezTo>
                  <a:cubicBezTo>
                    <a:pt x="352" y="286"/>
                    <a:pt x="352" y="285"/>
                    <a:pt x="352" y="284"/>
                  </a:cubicBezTo>
                  <a:cubicBezTo>
                    <a:pt x="352" y="284"/>
                    <a:pt x="352" y="284"/>
                    <a:pt x="352" y="284"/>
                  </a:cubicBezTo>
                  <a:cubicBezTo>
                    <a:pt x="351" y="283"/>
                    <a:pt x="351" y="283"/>
                    <a:pt x="351" y="283"/>
                  </a:cubicBezTo>
                  <a:cubicBezTo>
                    <a:pt x="350" y="283"/>
                    <a:pt x="350" y="283"/>
                    <a:pt x="350" y="283"/>
                  </a:cubicBezTo>
                  <a:cubicBezTo>
                    <a:pt x="347" y="295"/>
                    <a:pt x="345" y="304"/>
                    <a:pt x="345" y="312"/>
                  </a:cubicBezTo>
                  <a:cubicBezTo>
                    <a:pt x="345" y="326"/>
                    <a:pt x="350" y="334"/>
                    <a:pt x="356" y="341"/>
                  </a:cubicBezTo>
                  <a:cubicBezTo>
                    <a:pt x="364" y="352"/>
                    <a:pt x="378" y="352"/>
                    <a:pt x="384" y="353"/>
                  </a:cubicBezTo>
                  <a:cubicBezTo>
                    <a:pt x="384" y="353"/>
                    <a:pt x="384" y="353"/>
                    <a:pt x="385" y="353"/>
                  </a:cubicBezTo>
                  <a:cubicBezTo>
                    <a:pt x="392" y="353"/>
                    <a:pt x="415" y="349"/>
                    <a:pt x="420" y="348"/>
                  </a:cubicBezTo>
                  <a:cubicBezTo>
                    <a:pt x="421" y="347"/>
                    <a:pt x="424" y="346"/>
                    <a:pt x="428" y="345"/>
                  </a:cubicBezTo>
                  <a:cubicBezTo>
                    <a:pt x="434" y="343"/>
                    <a:pt x="442" y="340"/>
                    <a:pt x="449" y="337"/>
                  </a:cubicBezTo>
                  <a:cubicBezTo>
                    <a:pt x="453" y="335"/>
                    <a:pt x="456" y="334"/>
                    <a:pt x="458" y="333"/>
                  </a:cubicBezTo>
                  <a:cubicBezTo>
                    <a:pt x="461" y="331"/>
                    <a:pt x="463" y="330"/>
                    <a:pt x="464" y="329"/>
                  </a:cubicBezTo>
                  <a:cubicBezTo>
                    <a:pt x="463" y="328"/>
                    <a:pt x="463" y="328"/>
                    <a:pt x="463" y="328"/>
                  </a:cubicBezTo>
                  <a:cubicBezTo>
                    <a:pt x="462" y="329"/>
                    <a:pt x="462" y="329"/>
                    <a:pt x="462" y="329"/>
                  </a:cubicBezTo>
                  <a:cubicBezTo>
                    <a:pt x="464" y="330"/>
                    <a:pt x="465" y="331"/>
                    <a:pt x="466" y="331"/>
                  </a:cubicBezTo>
                  <a:cubicBezTo>
                    <a:pt x="467" y="331"/>
                    <a:pt x="468" y="330"/>
                    <a:pt x="469" y="330"/>
                  </a:cubicBezTo>
                  <a:cubicBezTo>
                    <a:pt x="473" y="329"/>
                    <a:pt x="475" y="326"/>
                    <a:pt x="475" y="322"/>
                  </a:cubicBezTo>
                  <a:cubicBezTo>
                    <a:pt x="475" y="321"/>
                    <a:pt x="475" y="320"/>
                    <a:pt x="475" y="319"/>
                  </a:cubicBezTo>
                  <a:cubicBezTo>
                    <a:pt x="475" y="318"/>
                    <a:pt x="474" y="317"/>
                    <a:pt x="473" y="316"/>
                  </a:cubicBezTo>
                  <a:cubicBezTo>
                    <a:pt x="472" y="317"/>
                    <a:pt x="472" y="317"/>
                    <a:pt x="472" y="317"/>
                  </a:cubicBezTo>
                  <a:cubicBezTo>
                    <a:pt x="472" y="318"/>
                    <a:pt x="472" y="318"/>
                    <a:pt x="472" y="318"/>
                  </a:cubicBezTo>
                  <a:cubicBezTo>
                    <a:pt x="473" y="318"/>
                    <a:pt x="473" y="318"/>
                    <a:pt x="473" y="318"/>
                  </a:cubicBezTo>
                  <a:cubicBezTo>
                    <a:pt x="473" y="318"/>
                    <a:pt x="473" y="318"/>
                    <a:pt x="473" y="318"/>
                  </a:cubicBezTo>
                  <a:cubicBezTo>
                    <a:pt x="473" y="318"/>
                    <a:pt x="473" y="318"/>
                    <a:pt x="473" y="318"/>
                  </a:cubicBezTo>
                  <a:cubicBezTo>
                    <a:pt x="477" y="317"/>
                    <a:pt x="479" y="313"/>
                    <a:pt x="479" y="310"/>
                  </a:cubicBezTo>
                  <a:cubicBezTo>
                    <a:pt x="479" y="309"/>
                    <a:pt x="479" y="308"/>
                    <a:pt x="479" y="307"/>
                  </a:cubicBezTo>
                  <a:cubicBezTo>
                    <a:pt x="478" y="304"/>
                    <a:pt x="475" y="301"/>
                    <a:pt x="471" y="301"/>
                  </a:cubicBezTo>
                  <a:cubicBezTo>
                    <a:pt x="470" y="301"/>
                    <a:pt x="469" y="301"/>
                    <a:pt x="468" y="301"/>
                  </a:cubicBezTo>
                  <a:cubicBezTo>
                    <a:pt x="468" y="302"/>
                    <a:pt x="467" y="302"/>
                    <a:pt x="467" y="302"/>
                  </a:cubicBezTo>
                  <a:cubicBezTo>
                    <a:pt x="467" y="303"/>
                    <a:pt x="467" y="303"/>
                    <a:pt x="467" y="303"/>
                  </a:cubicBezTo>
                  <a:cubicBezTo>
                    <a:pt x="469" y="303"/>
                    <a:pt x="469" y="303"/>
                    <a:pt x="469" y="303"/>
                  </a:cubicBezTo>
                  <a:cubicBezTo>
                    <a:pt x="463" y="293"/>
                    <a:pt x="452" y="278"/>
                    <a:pt x="440" y="266"/>
                  </a:cubicBezTo>
                  <a:cubicBezTo>
                    <a:pt x="426" y="250"/>
                    <a:pt x="405" y="236"/>
                    <a:pt x="380" y="232"/>
                  </a:cubicBezTo>
                  <a:cubicBezTo>
                    <a:pt x="359" y="228"/>
                    <a:pt x="341" y="228"/>
                    <a:pt x="327" y="228"/>
                  </a:cubicBezTo>
                  <a:cubicBezTo>
                    <a:pt x="320" y="228"/>
                    <a:pt x="314" y="228"/>
                    <a:pt x="309" y="227"/>
                  </a:cubicBezTo>
                  <a:cubicBezTo>
                    <a:pt x="307" y="227"/>
                    <a:pt x="305" y="227"/>
                    <a:pt x="303" y="227"/>
                  </a:cubicBezTo>
                  <a:cubicBezTo>
                    <a:pt x="302" y="227"/>
                    <a:pt x="301" y="226"/>
                    <a:pt x="300" y="226"/>
                  </a:cubicBezTo>
                  <a:cubicBezTo>
                    <a:pt x="299" y="227"/>
                    <a:pt x="299" y="227"/>
                    <a:pt x="299" y="227"/>
                  </a:cubicBezTo>
                  <a:cubicBezTo>
                    <a:pt x="301" y="227"/>
                    <a:pt x="301" y="227"/>
                    <a:pt x="301" y="227"/>
                  </a:cubicBezTo>
                  <a:cubicBezTo>
                    <a:pt x="299" y="223"/>
                    <a:pt x="297" y="214"/>
                    <a:pt x="294" y="206"/>
                  </a:cubicBezTo>
                  <a:cubicBezTo>
                    <a:pt x="293" y="202"/>
                    <a:pt x="292" y="198"/>
                    <a:pt x="290" y="195"/>
                  </a:cubicBezTo>
                  <a:cubicBezTo>
                    <a:pt x="289" y="192"/>
                    <a:pt x="287" y="189"/>
                    <a:pt x="285" y="188"/>
                  </a:cubicBezTo>
                  <a:cubicBezTo>
                    <a:pt x="283" y="187"/>
                    <a:pt x="282" y="187"/>
                    <a:pt x="280" y="187"/>
                  </a:cubicBezTo>
                  <a:cubicBezTo>
                    <a:pt x="277" y="187"/>
                    <a:pt x="274" y="189"/>
                    <a:pt x="272" y="190"/>
                  </a:cubicBezTo>
                  <a:cubicBezTo>
                    <a:pt x="270" y="192"/>
                    <a:pt x="269" y="194"/>
                    <a:pt x="269" y="197"/>
                  </a:cubicBezTo>
                  <a:cubicBezTo>
                    <a:pt x="270" y="197"/>
                    <a:pt x="270" y="197"/>
                    <a:pt x="270" y="197"/>
                  </a:cubicBezTo>
                  <a:cubicBezTo>
                    <a:pt x="269" y="196"/>
                    <a:pt x="269" y="196"/>
                    <a:pt x="269" y="196"/>
                  </a:cubicBezTo>
                  <a:cubicBezTo>
                    <a:pt x="269" y="196"/>
                    <a:pt x="269" y="196"/>
                    <a:pt x="269" y="196"/>
                  </a:cubicBezTo>
                  <a:cubicBezTo>
                    <a:pt x="269" y="196"/>
                    <a:pt x="269" y="196"/>
                    <a:pt x="269" y="196"/>
                  </a:cubicBezTo>
                  <a:cubicBezTo>
                    <a:pt x="269" y="196"/>
                    <a:pt x="269" y="196"/>
                    <a:pt x="269" y="196"/>
                  </a:cubicBezTo>
                  <a:cubicBezTo>
                    <a:pt x="269" y="196"/>
                    <a:pt x="269" y="196"/>
                    <a:pt x="269" y="196"/>
                  </a:cubicBezTo>
                  <a:cubicBezTo>
                    <a:pt x="269" y="196"/>
                    <a:pt x="269" y="196"/>
                    <a:pt x="269" y="196"/>
                  </a:cubicBezTo>
                  <a:cubicBezTo>
                    <a:pt x="269" y="196"/>
                    <a:pt x="269" y="196"/>
                    <a:pt x="269" y="196"/>
                  </a:cubicBezTo>
                  <a:cubicBezTo>
                    <a:pt x="269" y="196"/>
                    <a:pt x="269" y="196"/>
                    <a:pt x="269" y="196"/>
                  </a:cubicBezTo>
                  <a:cubicBezTo>
                    <a:pt x="269" y="196"/>
                    <a:pt x="269" y="196"/>
                    <a:pt x="269" y="196"/>
                  </a:cubicBezTo>
                  <a:cubicBezTo>
                    <a:pt x="269" y="196"/>
                    <a:pt x="269" y="196"/>
                    <a:pt x="269" y="196"/>
                  </a:cubicBezTo>
                  <a:cubicBezTo>
                    <a:pt x="269" y="196"/>
                    <a:pt x="269" y="196"/>
                    <a:pt x="269" y="196"/>
                  </a:cubicBezTo>
                  <a:cubicBezTo>
                    <a:pt x="269" y="196"/>
                    <a:pt x="269" y="196"/>
                    <a:pt x="269" y="196"/>
                  </a:cubicBezTo>
                  <a:cubicBezTo>
                    <a:pt x="269" y="196"/>
                    <a:pt x="269" y="196"/>
                    <a:pt x="269" y="195"/>
                  </a:cubicBezTo>
                  <a:cubicBezTo>
                    <a:pt x="268" y="194"/>
                    <a:pt x="266" y="190"/>
                    <a:pt x="264" y="187"/>
                  </a:cubicBezTo>
                  <a:cubicBezTo>
                    <a:pt x="262" y="183"/>
                    <a:pt x="258" y="181"/>
                    <a:pt x="252" y="181"/>
                  </a:cubicBezTo>
                  <a:cubicBezTo>
                    <a:pt x="251" y="181"/>
                    <a:pt x="251" y="181"/>
                    <a:pt x="251" y="181"/>
                  </a:cubicBezTo>
                  <a:cubicBezTo>
                    <a:pt x="251" y="181"/>
                    <a:pt x="251" y="181"/>
                    <a:pt x="251" y="181"/>
                  </a:cubicBezTo>
                  <a:cubicBezTo>
                    <a:pt x="245" y="181"/>
                    <a:pt x="239" y="186"/>
                    <a:pt x="235" y="191"/>
                  </a:cubicBezTo>
                  <a:cubicBezTo>
                    <a:pt x="233" y="194"/>
                    <a:pt x="231" y="197"/>
                    <a:pt x="229" y="199"/>
                  </a:cubicBezTo>
                  <a:cubicBezTo>
                    <a:pt x="228" y="202"/>
                    <a:pt x="227" y="204"/>
                    <a:pt x="227" y="206"/>
                  </a:cubicBezTo>
                  <a:cubicBezTo>
                    <a:pt x="228" y="206"/>
                    <a:pt x="228" y="206"/>
                    <a:pt x="228" y="206"/>
                  </a:cubicBezTo>
                  <a:cubicBezTo>
                    <a:pt x="229" y="204"/>
                    <a:pt x="229" y="204"/>
                    <a:pt x="229" y="204"/>
                  </a:cubicBezTo>
                  <a:cubicBezTo>
                    <a:pt x="226" y="203"/>
                    <a:pt x="210" y="196"/>
                    <a:pt x="193" y="187"/>
                  </a:cubicBezTo>
                  <a:cubicBezTo>
                    <a:pt x="176" y="177"/>
                    <a:pt x="157" y="164"/>
                    <a:pt x="148" y="152"/>
                  </a:cubicBezTo>
                  <a:cubicBezTo>
                    <a:pt x="147" y="153"/>
                    <a:pt x="147" y="153"/>
                    <a:pt x="147" y="153"/>
                  </a:cubicBezTo>
                  <a:cubicBezTo>
                    <a:pt x="148" y="152"/>
                    <a:pt x="148" y="152"/>
                    <a:pt x="148" y="152"/>
                  </a:cubicBezTo>
                  <a:cubicBezTo>
                    <a:pt x="133" y="126"/>
                    <a:pt x="126" y="103"/>
                    <a:pt x="124" y="80"/>
                  </a:cubicBezTo>
                  <a:cubicBezTo>
                    <a:pt x="123" y="69"/>
                    <a:pt x="123" y="60"/>
                    <a:pt x="122" y="51"/>
                  </a:cubicBezTo>
                  <a:cubicBezTo>
                    <a:pt x="121" y="42"/>
                    <a:pt x="119" y="34"/>
                    <a:pt x="114" y="25"/>
                  </a:cubicBezTo>
                  <a:cubicBezTo>
                    <a:pt x="109" y="17"/>
                    <a:pt x="105" y="11"/>
                    <a:pt x="102" y="7"/>
                  </a:cubicBezTo>
                  <a:cubicBezTo>
                    <a:pt x="100" y="5"/>
                    <a:pt x="99" y="4"/>
                    <a:pt x="98" y="3"/>
                  </a:cubicBezTo>
                  <a:cubicBezTo>
                    <a:pt x="97" y="2"/>
                    <a:pt x="96" y="1"/>
                    <a:pt x="95" y="1"/>
                  </a:cubicBezTo>
                  <a:cubicBezTo>
                    <a:pt x="94" y="0"/>
                    <a:pt x="94" y="0"/>
                    <a:pt x="94" y="0"/>
                  </a:cubicBezTo>
                  <a:cubicBezTo>
                    <a:pt x="94" y="2"/>
                    <a:pt x="94" y="2"/>
                    <a:pt x="94" y="2"/>
                  </a:cubicBezTo>
                  <a:cubicBezTo>
                    <a:pt x="94" y="2"/>
                    <a:pt x="93" y="5"/>
                    <a:pt x="92" y="8"/>
                  </a:cubicBezTo>
                  <a:cubicBezTo>
                    <a:pt x="91" y="10"/>
                    <a:pt x="91" y="11"/>
                    <a:pt x="91" y="12"/>
                  </a:cubicBezTo>
                  <a:cubicBezTo>
                    <a:pt x="90" y="13"/>
                    <a:pt x="90" y="14"/>
                    <a:pt x="90" y="14"/>
                  </a:cubicBezTo>
                  <a:cubicBezTo>
                    <a:pt x="90" y="14"/>
                    <a:pt x="90" y="14"/>
                    <a:pt x="90" y="14"/>
                  </a:cubicBezTo>
                  <a:cubicBezTo>
                    <a:pt x="90" y="14"/>
                    <a:pt x="90" y="14"/>
                    <a:pt x="90" y="14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4"/>
                    <a:pt x="90" y="14"/>
                    <a:pt x="90" y="14"/>
                  </a:cubicBezTo>
                  <a:cubicBezTo>
                    <a:pt x="90" y="14"/>
                    <a:pt x="90" y="14"/>
                    <a:pt x="90" y="14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4"/>
                    <a:pt x="90" y="14"/>
                    <a:pt x="90" y="14"/>
                  </a:cubicBezTo>
                  <a:cubicBezTo>
                    <a:pt x="89" y="15"/>
                    <a:pt x="89" y="15"/>
                    <a:pt x="89" y="15"/>
                  </a:cubicBezTo>
                  <a:cubicBezTo>
                    <a:pt x="88" y="16"/>
                    <a:pt x="88" y="18"/>
                    <a:pt x="87" y="19"/>
                  </a:cubicBezTo>
                  <a:cubicBezTo>
                    <a:pt x="88" y="20"/>
                    <a:pt x="88" y="20"/>
                    <a:pt x="88" y="20"/>
                  </a:cubicBezTo>
                  <a:cubicBezTo>
                    <a:pt x="87" y="19"/>
                    <a:pt x="87" y="19"/>
                    <a:pt x="87" y="19"/>
                  </a:cubicBezTo>
                  <a:cubicBezTo>
                    <a:pt x="84" y="25"/>
                    <a:pt x="80" y="32"/>
                    <a:pt x="80" y="37"/>
                  </a:cubicBezTo>
                  <a:cubicBezTo>
                    <a:pt x="81" y="37"/>
                    <a:pt x="81" y="37"/>
                    <a:pt x="81" y="37"/>
                  </a:cubicBezTo>
                  <a:cubicBezTo>
                    <a:pt x="80" y="37"/>
                    <a:pt x="80" y="37"/>
                    <a:pt x="80" y="37"/>
                  </a:cubicBezTo>
                  <a:cubicBezTo>
                    <a:pt x="80" y="37"/>
                    <a:pt x="80" y="38"/>
                    <a:pt x="80" y="38"/>
                  </a:cubicBezTo>
                  <a:cubicBezTo>
                    <a:pt x="80" y="41"/>
                    <a:pt x="81" y="46"/>
                    <a:pt x="82" y="50"/>
                  </a:cubicBezTo>
                  <a:cubicBezTo>
                    <a:pt x="82" y="53"/>
                    <a:pt x="83" y="55"/>
                    <a:pt x="84" y="57"/>
                  </a:cubicBezTo>
                  <a:cubicBezTo>
                    <a:pt x="84" y="59"/>
                    <a:pt x="85" y="61"/>
                    <a:pt x="86" y="62"/>
                  </a:cubicBezTo>
                  <a:cubicBezTo>
                    <a:pt x="87" y="61"/>
                    <a:pt x="87" y="61"/>
                    <a:pt x="87" y="61"/>
                  </a:cubicBezTo>
                  <a:cubicBezTo>
                    <a:pt x="88" y="60"/>
                    <a:pt x="88" y="60"/>
                    <a:pt x="88" y="60"/>
                  </a:cubicBezTo>
                  <a:cubicBezTo>
                    <a:pt x="87" y="59"/>
                    <a:pt x="84" y="57"/>
                    <a:pt x="80" y="55"/>
                  </a:cubicBezTo>
                  <a:cubicBezTo>
                    <a:pt x="77" y="53"/>
                    <a:pt x="72" y="51"/>
                    <a:pt x="66" y="50"/>
                  </a:cubicBezTo>
                  <a:cubicBezTo>
                    <a:pt x="63" y="49"/>
                    <a:pt x="59" y="49"/>
                    <a:pt x="56" y="49"/>
                  </a:cubicBezTo>
                  <a:cubicBezTo>
                    <a:pt x="47" y="49"/>
                    <a:pt x="38" y="50"/>
                    <a:pt x="27" y="50"/>
                  </a:cubicBezTo>
                  <a:cubicBezTo>
                    <a:pt x="24" y="50"/>
                    <a:pt x="21" y="50"/>
                    <a:pt x="17" y="50"/>
                  </a:cubicBezTo>
                  <a:cubicBezTo>
                    <a:pt x="12" y="49"/>
                    <a:pt x="9" y="48"/>
                    <a:pt x="6" y="47"/>
                  </a:cubicBezTo>
                  <a:cubicBezTo>
                    <a:pt x="5" y="47"/>
                    <a:pt x="4" y="46"/>
                    <a:pt x="3" y="46"/>
                  </a:cubicBezTo>
                  <a:cubicBezTo>
                    <a:pt x="3" y="45"/>
                    <a:pt x="3" y="45"/>
                    <a:pt x="3" y="45"/>
                  </a:cubicBezTo>
                  <a:cubicBezTo>
                    <a:pt x="3" y="45"/>
                    <a:pt x="3" y="45"/>
                    <a:pt x="3" y="45"/>
                  </a:cubicBezTo>
                  <a:cubicBezTo>
                    <a:pt x="3" y="45"/>
                    <a:pt x="3" y="45"/>
                    <a:pt x="3" y="45"/>
                  </a:cubicBezTo>
                  <a:cubicBezTo>
                    <a:pt x="1" y="44"/>
                    <a:pt x="1" y="44"/>
                    <a:pt x="1" y="44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46"/>
                    <a:pt x="0" y="48"/>
                    <a:pt x="0" y="51"/>
                  </a:cubicBezTo>
                  <a:cubicBezTo>
                    <a:pt x="0" y="58"/>
                    <a:pt x="3" y="75"/>
                    <a:pt x="23" y="86"/>
                  </a:cubicBezTo>
                  <a:cubicBezTo>
                    <a:pt x="24" y="85"/>
                    <a:pt x="24" y="85"/>
                    <a:pt x="24" y="85"/>
                  </a:cubicBezTo>
                  <a:cubicBezTo>
                    <a:pt x="24" y="84"/>
                    <a:pt x="24" y="84"/>
                    <a:pt x="24" y="84"/>
                  </a:cubicBezTo>
                  <a:cubicBezTo>
                    <a:pt x="5" y="72"/>
                    <a:pt x="3" y="58"/>
                    <a:pt x="3" y="51"/>
                  </a:cubicBezTo>
                  <a:cubicBezTo>
                    <a:pt x="3" y="49"/>
                    <a:pt x="3" y="48"/>
                    <a:pt x="3" y="48"/>
                  </a:cubicBezTo>
                  <a:cubicBezTo>
                    <a:pt x="3" y="47"/>
                    <a:pt x="3" y="47"/>
                    <a:pt x="3" y="47"/>
                  </a:cubicBezTo>
                  <a:cubicBezTo>
                    <a:pt x="3" y="47"/>
                    <a:pt x="3" y="47"/>
                    <a:pt x="3" y="47"/>
                  </a:cubicBezTo>
                  <a:cubicBezTo>
                    <a:pt x="2" y="46"/>
                    <a:pt x="2" y="46"/>
                    <a:pt x="2" y="46"/>
                  </a:cubicBezTo>
                  <a:cubicBezTo>
                    <a:pt x="1" y="47"/>
                    <a:pt x="1" y="47"/>
                    <a:pt x="1" y="47"/>
                  </a:cubicBezTo>
                  <a:cubicBezTo>
                    <a:pt x="1" y="48"/>
                    <a:pt x="6" y="52"/>
                    <a:pt x="17" y="53"/>
                  </a:cubicBezTo>
                  <a:cubicBezTo>
                    <a:pt x="21" y="53"/>
                    <a:pt x="24" y="53"/>
                    <a:pt x="27" y="53"/>
                  </a:cubicBezTo>
                  <a:cubicBezTo>
                    <a:pt x="39" y="53"/>
                    <a:pt x="48" y="52"/>
                    <a:pt x="56" y="52"/>
                  </a:cubicBezTo>
                  <a:cubicBezTo>
                    <a:pt x="59" y="52"/>
                    <a:pt x="62" y="52"/>
                    <a:pt x="66" y="53"/>
                  </a:cubicBezTo>
                  <a:cubicBezTo>
                    <a:pt x="71" y="54"/>
                    <a:pt x="75" y="56"/>
                    <a:pt x="79" y="57"/>
                  </a:cubicBezTo>
                  <a:cubicBezTo>
                    <a:pt x="83" y="59"/>
                    <a:pt x="85" y="61"/>
                    <a:pt x="86" y="62"/>
                  </a:cubicBezTo>
                  <a:cubicBezTo>
                    <a:pt x="88" y="60"/>
                    <a:pt x="88" y="60"/>
                    <a:pt x="88" y="60"/>
                  </a:cubicBezTo>
                  <a:cubicBezTo>
                    <a:pt x="88" y="59"/>
                    <a:pt x="87" y="58"/>
                    <a:pt x="86" y="56"/>
                  </a:cubicBezTo>
                  <a:cubicBezTo>
                    <a:pt x="86" y="53"/>
                    <a:pt x="85" y="50"/>
                    <a:pt x="84" y="46"/>
                  </a:cubicBezTo>
                  <a:cubicBezTo>
                    <a:pt x="83" y="43"/>
                    <a:pt x="83" y="40"/>
                    <a:pt x="83" y="38"/>
                  </a:cubicBezTo>
                  <a:cubicBezTo>
                    <a:pt x="83" y="37"/>
                    <a:pt x="83" y="37"/>
                    <a:pt x="83" y="37"/>
                  </a:cubicBezTo>
                  <a:cubicBezTo>
                    <a:pt x="83" y="37"/>
                    <a:pt x="83" y="37"/>
                    <a:pt x="83" y="37"/>
                  </a:cubicBezTo>
                  <a:cubicBezTo>
                    <a:pt x="83" y="37"/>
                    <a:pt x="83" y="37"/>
                    <a:pt x="83" y="37"/>
                  </a:cubicBezTo>
                  <a:cubicBezTo>
                    <a:pt x="83" y="33"/>
                    <a:pt x="86" y="27"/>
                    <a:pt x="89" y="21"/>
                  </a:cubicBezTo>
                  <a:cubicBezTo>
                    <a:pt x="89" y="21"/>
                    <a:pt x="89" y="21"/>
                    <a:pt x="89" y="21"/>
                  </a:cubicBezTo>
                  <a:cubicBezTo>
                    <a:pt x="89" y="21"/>
                    <a:pt x="89" y="21"/>
                    <a:pt x="89" y="21"/>
                  </a:cubicBezTo>
                  <a:cubicBezTo>
                    <a:pt x="90" y="20"/>
                    <a:pt x="91" y="19"/>
                    <a:pt x="91" y="18"/>
                  </a:cubicBezTo>
                  <a:cubicBezTo>
                    <a:pt x="91" y="17"/>
                    <a:pt x="91" y="17"/>
                    <a:pt x="92" y="17"/>
                  </a:cubicBezTo>
                  <a:cubicBezTo>
                    <a:pt x="92" y="17"/>
                    <a:pt x="92" y="17"/>
                    <a:pt x="92" y="17"/>
                  </a:cubicBezTo>
                  <a:cubicBezTo>
                    <a:pt x="92" y="17"/>
                    <a:pt x="92" y="17"/>
                    <a:pt x="92" y="17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2" y="17"/>
                    <a:pt x="92" y="17"/>
                    <a:pt x="92" y="17"/>
                  </a:cubicBezTo>
                  <a:cubicBezTo>
                    <a:pt x="92" y="17"/>
                    <a:pt x="92" y="17"/>
                    <a:pt x="92" y="17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2" y="17"/>
                    <a:pt x="92" y="17"/>
                    <a:pt x="92" y="17"/>
                  </a:cubicBezTo>
                  <a:cubicBezTo>
                    <a:pt x="92" y="16"/>
                    <a:pt x="92" y="16"/>
                    <a:pt x="93" y="15"/>
                  </a:cubicBezTo>
                  <a:cubicBezTo>
                    <a:pt x="93" y="14"/>
                    <a:pt x="94" y="10"/>
                    <a:pt x="95" y="8"/>
                  </a:cubicBezTo>
                  <a:cubicBezTo>
                    <a:pt x="96" y="5"/>
                    <a:pt x="96" y="3"/>
                    <a:pt x="96" y="3"/>
                  </a:cubicBezTo>
                  <a:cubicBezTo>
                    <a:pt x="95" y="2"/>
                    <a:pt x="95" y="2"/>
                    <a:pt x="95" y="2"/>
                  </a:cubicBezTo>
                  <a:cubicBezTo>
                    <a:pt x="94" y="4"/>
                    <a:pt x="94" y="4"/>
                    <a:pt x="94" y="4"/>
                  </a:cubicBezTo>
                  <a:cubicBezTo>
                    <a:pt x="95" y="4"/>
                    <a:pt x="95" y="4"/>
                    <a:pt x="96" y="5"/>
                  </a:cubicBezTo>
                  <a:cubicBezTo>
                    <a:pt x="99" y="8"/>
                    <a:pt x="104" y="14"/>
                    <a:pt x="111" y="27"/>
                  </a:cubicBezTo>
                  <a:cubicBezTo>
                    <a:pt x="116" y="35"/>
                    <a:pt x="118" y="43"/>
                    <a:pt x="119" y="51"/>
                  </a:cubicBezTo>
                  <a:cubicBezTo>
                    <a:pt x="120" y="60"/>
                    <a:pt x="120" y="69"/>
                    <a:pt x="121" y="81"/>
                  </a:cubicBezTo>
                  <a:cubicBezTo>
                    <a:pt x="123" y="104"/>
                    <a:pt x="131" y="127"/>
                    <a:pt x="146" y="153"/>
                  </a:cubicBezTo>
                  <a:cubicBezTo>
                    <a:pt x="146" y="154"/>
                    <a:pt x="146" y="154"/>
                    <a:pt x="146" y="154"/>
                  </a:cubicBezTo>
                  <a:cubicBezTo>
                    <a:pt x="146" y="154"/>
                    <a:pt x="146" y="154"/>
                    <a:pt x="146" y="154"/>
                  </a:cubicBezTo>
                  <a:cubicBezTo>
                    <a:pt x="155" y="167"/>
                    <a:pt x="174" y="179"/>
                    <a:pt x="192" y="189"/>
                  </a:cubicBezTo>
                  <a:cubicBezTo>
                    <a:pt x="209" y="199"/>
                    <a:pt x="225" y="206"/>
                    <a:pt x="228" y="207"/>
                  </a:cubicBezTo>
                  <a:cubicBezTo>
                    <a:pt x="230" y="208"/>
                    <a:pt x="230" y="208"/>
                    <a:pt x="230" y="208"/>
                  </a:cubicBezTo>
                  <a:cubicBezTo>
                    <a:pt x="230" y="206"/>
                    <a:pt x="230" y="206"/>
                    <a:pt x="230" y="206"/>
                  </a:cubicBezTo>
                  <a:cubicBezTo>
                    <a:pt x="230" y="205"/>
                    <a:pt x="231" y="203"/>
                    <a:pt x="232" y="201"/>
                  </a:cubicBezTo>
                  <a:cubicBezTo>
                    <a:pt x="234" y="197"/>
                    <a:pt x="237" y="193"/>
                    <a:pt x="240" y="189"/>
                  </a:cubicBezTo>
                  <a:cubicBezTo>
                    <a:pt x="244" y="186"/>
                    <a:pt x="248" y="184"/>
                    <a:pt x="251" y="184"/>
                  </a:cubicBezTo>
                  <a:cubicBezTo>
                    <a:pt x="251" y="184"/>
                    <a:pt x="251" y="184"/>
                    <a:pt x="251" y="184"/>
                  </a:cubicBezTo>
                  <a:cubicBezTo>
                    <a:pt x="252" y="184"/>
                    <a:pt x="252" y="184"/>
                    <a:pt x="252" y="184"/>
                  </a:cubicBezTo>
                  <a:cubicBezTo>
                    <a:pt x="255" y="184"/>
                    <a:pt x="257" y="184"/>
                    <a:pt x="259" y="186"/>
                  </a:cubicBezTo>
                  <a:cubicBezTo>
                    <a:pt x="261" y="188"/>
                    <a:pt x="263" y="190"/>
                    <a:pt x="264" y="193"/>
                  </a:cubicBezTo>
                  <a:cubicBezTo>
                    <a:pt x="265" y="194"/>
                    <a:pt x="266" y="196"/>
                    <a:pt x="266" y="197"/>
                  </a:cubicBezTo>
                  <a:cubicBezTo>
                    <a:pt x="267" y="197"/>
                    <a:pt x="267" y="198"/>
                    <a:pt x="267" y="198"/>
                  </a:cubicBezTo>
                  <a:cubicBezTo>
                    <a:pt x="268" y="198"/>
                    <a:pt x="268" y="199"/>
                    <a:pt x="269" y="199"/>
                  </a:cubicBezTo>
                  <a:cubicBezTo>
                    <a:pt x="270" y="199"/>
                    <a:pt x="271" y="198"/>
                    <a:pt x="271" y="198"/>
                  </a:cubicBezTo>
                  <a:cubicBezTo>
                    <a:pt x="271" y="198"/>
                    <a:pt x="271" y="198"/>
                    <a:pt x="271" y="198"/>
                  </a:cubicBezTo>
                  <a:cubicBezTo>
                    <a:pt x="272" y="197"/>
                    <a:pt x="272" y="197"/>
                    <a:pt x="272" y="197"/>
                  </a:cubicBezTo>
                  <a:cubicBezTo>
                    <a:pt x="272" y="196"/>
                    <a:pt x="273" y="194"/>
                    <a:pt x="274" y="193"/>
                  </a:cubicBezTo>
                  <a:cubicBezTo>
                    <a:pt x="276" y="191"/>
                    <a:pt x="278" y="190"/>
                    <a:pt x="280" y="190"/>
                  </a:cubicBezTo>
                  <a:cubicBezTo>
                    <a:pt x="281" y="190"/>
                    <a:pt x="282" y="190"/>
                    <a:pt x="283" y="191"/>
                  </a:cubicBezTo>
                  <a:cubicBezTo>
                    <a:pt x="284" y="191"/>
                    <a:pt x="286" y="193"/>
                    <a:pt x="287" y="196"/>
                  </a:cubicBezTo>
                  <a:cubicBezTo>
                    <a:pt x="290" y="201"/>
                    <a:pt x="292" y="207"/>
                    <a:pt x="293" y="213"/>
                  </a:cubicBezTo>
                  <a:cubicBezTo>
                    <a:pt x="295" y="219"/>
                    <a:pt x="297" y="225"/>
                    <a:pt x="298" y="228"/>
                  </a:cubicBezTo>
                  <a:cubicBezTo>
                    <a:pt x="298" y="228"/>
                    <a:pt x="298" y="228"/>
                    <a:pt x="298" y="228"/>
                  </a:cubicBezTo>
                  <a:cubicBezTo>
                    <a:pt x="298" y="229"/>
                    <a:pt x="298" y="229"/>
                    <a:pt x="298" y="229"/>
                  </a:cubicBezTo>
                  <a:cubicBezTo>
                    <a:pt x="300" y="229"/>
                    <a:pt x="301" y="230"/>
                    <a:pt x="303" y="230"/>
                  </a:cubicBezTo>
                  <a:cubicBezTo>
                    <a:pt x="309" y="231"/>
                    <a:pt x="319" y="230"/>
                    <a:pt x="332" y="231"/>
                  </a:cubicBezTo>
                  <a:cubicBezTo>
                    <a:pt x="345" y="231"/>
                    <a:pt x="362" y="232"/>
                    <a:pt x="379" y="235"/>
                  </a:cubicBezTo>
                  <a:cubicBezTo>
                    <a:pt x="404" y="239"/>
                    <a:pt x="424" y="253"/>
                    <a:pt x="438" y="268"/>
                  </a:cubicBezTo>
                  <a:cubicBezTo>
                    <a:pt x="450" y="280"/>
                    <a:pt x="460" y="294"/>
                    <a:pt x="466" y="304"/>
                  </a:cubicBezTo>
                  <a:cubicBezTo>
                    <a:pt x="467" y="306"/>
                    <a:pt x="467" y="306"/>
                    <a:pt x="467" y="306"/>
                  </a:cubicBezTo>
                  <a:cubicBezTo>
                    <a:pt x="468" y="305"/>
                    <a:pt x="468" y="305"/>
                    <a:pt x="468" y="305"/>
                  </a:cubicBezTo>
                  <a:cubicBezTo>
                    <a:pt x="468" y="305"/>
                    <a:pt x="469" y="304"/>
                    <a:pt x="469" y="304"/>
                  </a:cubicBezTo>
                  <a:cubicBezTo>
                    <a:pt x="470" y="304"/>
                    <a:pt x="470" y="304"/>
                    <a:pt x="471" y="304"/>
                  </a:cubicBezTo>
                  <a:cubicBezTo>
                    <a:pt x="473" y="304"/>
                    <a:pt x="475" y="306"/>
                    <a:pt x="476" y="308"/>
                  </a:cubicBezTo>
                  <a:cubicBezTo>
                    <a:pt x="476" y="309"/>
                    <a:pt x="476" y="309"/>
                    <a:pt x="476" y="310"/>
                  </a:cubicBezTo>
                  <a:cubicBezTo>
                    <a:pt x="476" y="312"/>
                    <a:pt x="475" y="314"/>
                    <a:pt x="472" y="315"/>
                  </a:cubicBezTo>
                  <a:cubicBezTo>
                    <a:pt x="473" y="317"/>
                    <a:pt x="473" y="317"/>
                    <a:pt x="473" y="317"/>
                  </a:cubicBezTo>
                  <a:cubicBezTo>
                    <a:pt x="472" y="315"/>
                    <a:pt x="472" y="315"/>
                    <a:pt x="472" y="315"/>
                  </a:cubicBezTo>
                  <a:cubicBezTo>
                    <a:pt x="472" y="315"/>
                    <a:pt x="472" y="315"/>
                    <a:pt x="472" y="315"/>
                  </a:cubicBezTo>
                  <a:cubicBezTo>
                    <a:pt x="469" y="316"/>
                    <a:pt x="469" y="316"/>
                    <a:pt x="469" y="316"/>
                  </a:cubicBezTo>
                  <a:cubicBezTo>
                    <a:pt x="471" y="318"/>
                    <a:pt x="471" y="318"/>
                    <a:pt x="471" y="318"/>
                  </a:cubicBezTo>
                  <a:cubicBezTo>
                    <a:pt x="471" y="318"/>
                    <a:pt x="472" y="319"/>
                    <a:pt x="472" y="320"/>
                  </a:cubicBezTo>
                  <a:cubicBezTo>
                    <a:pt x="472" y="321"/>
                    <a:pt x="472" y="321"/>
                    <a:pt x="472" y="322"/>
                  </a:cubicBezTo>
                  <a:cubicBezTo>
                    <a:pt x="472" y="324"/>
                    <a:pt x="471" y="327"/>
                    <a:pt x="468" y="327"/>
                  </a:cubicBezTo>
                  <a:cubicBezTo>
                    <a:pt x="467" y="327"/>
                    <a:pt x="467" y="328"/>
                    <a:pt x="466" y="328"/>
                  </a:cubicBezTo>
                  <a:cubicBezTo>
                    <a:pt x="465" y="328"/>
                    <a:pt x="465" y="327"/>
                    <a:pt x="464" y="327"/>
                  </a:cubicBezTo>
                  <a:cubicBezTo>
                    <a:pt x="463" y="326"/>
                    <a:pt x="463" y="326"/>
                    <a:pt x="463" y="326"/>
                  </a:cubicBezTo>
                  <a:cubicBezTo>
                    <a:pt x="462" y="327"/>
                    <a:pt x="462" y="327"/>
                    <a:pt x="462" y="327"/>
                  </a:cubicBezTo>
                  <a:cubicBezTo>
                    <a:pt x="462" y="327"/>
                    <a:pt x="461" y="328"/>
                    <a:pt x="459" y="329"/>
                  </a:cubicBezTo>
                  <a:cubicBezTo>
                    <a:pt x="455" y="331"/>
                    <a:pt x="446" y="335"/>
                    <a:pt x="437" y="338"/>
                  </a:cubicBezTo>
                  <a:cubicBezTo>
                    <a:pt x="429" y="342"/>
                    <a:pt x="421" y="344"/>
                    <a:pt x="419" y="345"/>
                  </a:cubicBezTo>
                  <a:cubicBezTo>
                    <a:pt x="414" y="346"/>
                    <a:pt x="392" y="350"/>
                    <a:pt x="385" y="350"/>
                  </a:cubicBezTo>
                  <a:cubicBezTo>
                    <a:pt x="384" y="350"/>
                    <a:pt x="384" y="350"/>
                    <a:pt x="384" y="350"/>
                  </a:cubicBezTo>
                  <a:cubicBezTo>
                    <a:pt x="378" y="349"/>
                    <a:pt x="366" y="349"/>
                    <a:pt x="358" y="339"/>
                  </a:cubicBezTo>
                  <a:cubicBezTo>
                    <a:pt x="353" y="333"/>
                    <a:pt x="348" y="325"/>
                    <a:pt x="348" y="312"/>
                  </a:cubicBezTo>
                  <a:cubicBezTo>
                    <a:pt x="348" y="304"/>
                    <a:pt x="350" y="295"/>
                    <a:pt x="353" y="283"/>
                  </a:cubicBezTo>
                  <a:cubicBezTo>
                    <a:pt x="350" y="282"/>
                    <a:pt x="350" y="282"/>
                    <a:pt x="350" y="282"/>
                  </a:cubicBezTo>
                  <a:cubicBezTo>
                    <a:pt x="350" y="283"/>
                    <a:pt x="342" y="301"/>
                    <a:pt x="342" y="317"/>
                  </a:cubicBezTo>
                  <a:cubicBezTo>
                    <a:pt x="342" y="320"/>
                    <a:pt x="342" y="323"/>
                    <a:pt x="343" y="326"/>
                  </a:cubicBezTo>
                  <a:cubicBezTo>
                    <a:pt x="345" y="334"/>
                    <a:pt x="348" y="340"/>
                    <a:pt x="353" y="345"/>
                  </a:cubicBezTo>
                  <a:cubicBezTo>
                    <a:pt x="357" y="351"/>
                    <a:pt x="364" y="354"/>
                    <a:pt x="371" y="357"/>
                  </a:cubicBezTo>
                  <a:cubicBezTo>
                    <a:pt x="372" y="355"/>
                    <a:pt x="372" y="355"/>
                    <a:pt x="372" y="355"/>
                  </a:cubicBezTo>
                  <a:cubicBezTo>
                    <a:pt x="370" y="355"/>
                    <a:pt x="370" y="355"/>
                    <a:pt x="370" y="355"/>
                  </a:cubicBezTo>
                  <a:cubicBezTo>
                    <a:pt x="370" y="356"/>
                    <a:pt x="370" y="356"/>
                    <a:pt x="370" y="356"/>
                  </a:cubicBezTo>
                  <a:cubicBezTo>
                    <a:pt x="372" y="356"/>
                    <a:pt x="372" y="356"/>
                    <a:pt x="372" y="356"/>
                  </a:cubicBezTo>
                  <a:cubicBezTo>
                    <a:pt x="372" y="354"/>
                    <a:pt x="372" y="354"/>
                    <a:pt x="372" y="354"/>
                  </a:cubicBezTo>
                  <a:cubicBezTo>
                    <a:pt x="364" y="355"/>
                    <a:pt x="356" y="355"/>
                    <a:pt x="348" y="355"/>
                  </a:cubicBezTo>
                  <a:cubicBezTo>
                    <a:pt x="329" y="355"/>
                    <a:pt x="311" y="353"/>
                    <a:pt x="297" y="351"/>
                  </a:cubicBezTo>
                  <a:cubicBezTo>
                    <a:pt x="290" y="350"/>
                    <a:pt x="284" y="349"/>
                    <a:pt x="280" y="348"/>
                  </a:cubicBezTo>
                  <a:cubicBezTo>
                    <a:pt x="275" y="347"/>
                    <a:pt x="272" y="346"/>
                    <a:pt x="271" y="345"/>
                  </a:cubicBezTo>
                  <a:cubicBezTo>
                    <a:pt x="269" y="345"/>
                    <a:pt x="269" y="345"/>
                    <a:pt x="269" y="345"/>
                  </a:cubicBezTo>
                  <a:cubicBezTo>
                    <a:pt x="269" y="346"/>
                    <a:pt x="269" y="346"/>
                    <a:pt x="269" y="346"/>
                  </a:cubicBezTo>
                  <a:cubicBezTo>
                    <a:pt x="266" y="350"/>
                    <a:pt x="260" y="357"/>
                    <a:pt x="253" y="363"/>
                  </a:cubicBezTo>
                  <a:cubicBezTo>
                    <a:pt x="250" y="366"/>
                    <a:pt x="246" y="369"/>
                    <a:pt x="243" y="371"/>
                  </a:cubicBezTo>
                  <a:cubicBezTo>
                    <a:pt x="240" y="373"/>
                    <a:pt x="237" y="374"/>
                    <a:pt x="235" y="374"/>
                  </a:cubicBezTo>
                  <a:cubicBezTo>
                    <a:pt x="234" y="374"/>
                    <a:pt x="233" y="373"/>
                    <a:pt x="233" y="373"/>
                  </a:cubicBezTo>
                  <a:cubicBezTo>
                    <a:pt x="231" y="372"/>
                    <a:pt x="230" y="370"/>
                    <a:pt x="230" y="369"/>
                  </a:cubicBezTo>
                  <a:cubicBezTo>
                    <a:pt x="229" y="367"/>
                    <a:pt x="229" y="365"/>
                    <a:pt x="229" y="363"/>
                  </a:cubicBezTo>
                  <a:cubicBezTo>
                    <a:pt x="229" y="362"/>
                    <a:pt x="229" y="361"/>
                    <a:pt x="229" y="360"/>
                  </a:cubicBezTo>
                  <a:cubicBezTo>
                    <a:pt x="229" y="359"/>
                    <a:pt x="229" y="357"/>
                    <a:pt x="229" y="356"/>
                  </a:cubicBezTo>
                  <a:cubicBezTo>
                    <a:pt x="228" y="355"/>
                    <a:pt x="227" y="354"/>
                    <a:pt x="226" y="353"/>
                  </a:cubicBezTo>
                  <a:cubicBezTo>
                    <a:pt x="225" y="353"/>
                    <a:pt x="225" y="353"/>
                    <a:pt x="225" y="353"/>
                  </a:cubicBezTo>
                  <a:cubicBezTo>
                    <a:pt x="225" y="353"/>
                    <a:pt x="225" y="353"/>
                    <a:pt x="225" y="353"/>
                  </a:cubicBezTo>
                  <a:cubicBezTo>
                    <a:pt x="220" y="355"/>
                    <a:pt x="215" y="356"/>
                    <a:pt x="212" y="356"/>
                  </a:cubicBezTo>
                  <a:cubicBezTo>
                    <a:pt x="204" y="356"/>
                    <a:pt x="199" y="353"/>
                    <a:pt x="196" y="349"/>
                  </a:cubicBezTo>
                  <a:cubicBezTo>
                    <a:pt x="192" y="346"/>
                    <a:pt x="190" y="341"/>
                    <a:pt x="190" y="338"/>
                  </a:cubicBezTo>
                  <a:cubicBezTo>
                    <a:pt x="190" y="338"/>
                    <a:pt x="190" y="338"/>
                    <a:pt x="190" y="338"/>
                  </a:cubicBezTo>
                  <a:cubicBezTo>
                    <a:pt x="190" y="334"/>
                    <a:pt x="192" y="330"/>
                    <a:pt x="196" y="327"/>
                  </a:cubicBezTo>
                  <a:cubicBezTo>
                    <a:pt x="199" y="324"/>
                    <a:pt x="204" y="322"/>
                    <a:pt x="208" y="320"/>
                  </a:cubicBezTo>
                  <a:cubicBezTo>
                    <a:pt x="210" y="319"/>
                    <a:pt x="210" y="319"/>
                    <a:pt x="210" y="319"/>
                  </a:cubicBezTo>
                  <a:cubicBezTo>
                    <a:pt x="208" y="317"/>
                    <a:pt x="208" y="317"/>
                    <a:pt x="208" y="317"/>
                  </a:cubicBezTo>
                  <a:cubicBezTo>
                    <a:pt x="205" y="316"/>
                    <a:pt x="199" y="312"/>
                    <a:pt x="193" y="307"/>
                  </a:cubicBezTo>
                  <a:cubicBezTo>
                    <a:pt x="173" y="291"/>
                    <a:pt x="144" y="262"/>
                    <a:pt x="133" y="245"/>
                  </a:cubicBezTo>
                  <a:cubicBezTo>
                    <a:pt x="125" y="234"/>
                    <a:pt x="120" y="218"/>
                    <a:pt x="114" y="200"/>
                  </a:cubicBezTo>
                  <a:cubicBezTo>
                    <a:pt x="109" y="183"/>
                    <a:pt x="105" y="165"/>
                    <a:pt x="99" y="151"/>
                  </a:cubicBezTo>
                  <a:cubicBezTo>
                    <a:pt x="99" y="151"/>
                    <a:pt x="99" y="151"/>
                    <a:pt x="99" y="151"/>
                  </a:cubicBezTo>
                  <a:cubicBezTo>
                    <a:pt x="99" y="150"/>
                    <a:pt x="99" y="150"/>
                    <a:pt x="99" y="150"/>
                  </a:cubicBezTo>
                  <a:cubicBezTo>
                    <a:pt x="97" y="144"/>
                    <a:pt x="93" y="137"/>
                    <a:pt x="89" y="130"/>
                  </a:cubicBezTo>
                  <a:cubicBezTo>
                    <a:pt x="86" y="123"/>
                    <a:pt x="82" y="116"/>
                    <a:pt x="78" y="112"/>
                  </a:cubicBezTo>
                  <a:cubicBezTo>
                    <a:pt x="77" y="113"/>
                    <a:pt x="77" y="113"/>
                    <a:pt x="77" y="113"/>
                  </a:cubicBezTo>
                  <a:cubicBezTo>
                    <a:pt x="78" y="113"/>
                    <a:pt x="78" y="113"/>
                    <a:pt x="78" y="113"/>
                  </a:cubicBezTo>
                  <a:cubicBezTo>
                    <a:pt x="76" y="110"/>
                    <a:pt x="74" y="108"/>
                    <a:pt x="71" y="107"/>
                  </a:cubicBezTo>
                  <a:cubicBezTo>
                    <a:pt x="61" y="101"/>
                    <a:pt x="44" y="96"/>
                    <a:pt x="24" y="84"/>
                  </a:cubicBezTo>
                  <a:lnTo>
                    <a:pt x="24" y="85"/>
                  </a:lnTo>
                  <a:close/>
                  <a:moveTo>
                    <a:pt x="386" y="281"/>
                  </a:moveTo>
                  <a:cubicBezTo>
                    <a:pt x="388" y="281"/>
                    <a:pt x="388" y="281"/>
                    <a:pt x="388" y="281"/>
                  </a:cubicBezTo>
                  <a:cubicBezTo>
                    <a:pt x="388" y="278"/>
                    <a:pt x="391" y="274"/>
                    <a:pt x="395" y="274"/>
                  </a:cubicBezTo>
                  <a:cubicBezTo>
                    <a:pt x="399" y="274"/>
                    <a:pt x="402" y="278"/>
                    <a:pt x="402" y="281"/>
                  </a:cubicBezTo>
                  <a:cubicBezTo>
                    <a:pt x="402" y="285"/>
                    <a:pt x="399" y="288"/>
                    <a:pt x="395" y="288"/>
                  </a:cubicBezTo>
                  <a:cubicBezTo>
                    <a:pt x="391" y="288"/>
                    <a:pt x="388" y="285"/>
                    <a:pt x="388" y="281"/>
                  </a:cubicBezTo>
                  <a:cubicBezTo>
                    <a:pt x="386" y="281"/>
                    <a:pt x="386" y="281"/>
                    <a:pt x="386" y="281"/>
                  </a:cubicBezTo>
                  <a:cubicBezTo>
                    <a:pt x="385" y="281"/>
                    <a:pt x="385" y="281"/>
                    <a:pt x="385" y="281"/>
                  </a:cubicBezTo>
                  <a:cubicBezTo>
                    <a:pt x="385" y="287"/>
                    <a:pt x="389" y="291"/>
                    <a:pt x="395" y="291"/>
                  </a:cubicBezTo>
                  <a:cubicBezTo>
                    <a:pt x="400" y="291"/>
                    <a:pt x="405" y="287"/>
                    <a:pt x="405" y="281"/>
                  </a:cubicBezTo>
                  <a:cubicBezTo>
                    <a:pt x="405" y="276"/>
                    <a:pt x="400" y="271"/>
                    <a:pt x="395" y="271"/>
                  </a:cubicBezTo>
                  <a:cubicBezTo>
                    <a:pt x="389" y="271"/>
                    <a:pt x="385" y="276"/>
                    <a:pt x="385" y="281"/>
                  </a:cubicBezTo>
                  <a:lnTo>
                    <a:pt x="386" y="281"/>
                  </a:lnTo>
                  <a:close/>
                </a:path>
              </a:pathLst>
            </a:custGeom>
            <a:solidFill>
              <a:srgbClr val="E400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" name="Freeform 1479"/>
            <p:cNvSpPr>
              <a:spLocks noEditPoints="1"/>
            </p:cNvSpPr>
            <p:nvPr/>
          </p:nvSpPr>
          <p:spPr bwMode="auto">
            <a:xfrm>
              <a:off x="-96838" y="6135688"/>
              <a:ext cx="804863" cy="152400"/>
            </a:xfrm>
            <a:custGeom>
              <a:avLst/>
              <a:gdLst>
                <a:gd name="T0" fmla="*/ 64 w 335"/>
                <a:gd name="T1" fmla="*/ 0 h 63"/>
                <a:gd name="T2" fmla="*/ 49 w 335"/>
                <a:gd name="T3" fmla="*/ 13 h 63"/>
                <a:gd name="T4" fmla="*/ 64 w 335"/>
                <a:gd name="T5" fmla="*/ 24 h 63"/>
                <a:gd name="T6" fmla="*/ 108 w 335"/>
                <a:gd name="T7" fmla="*/ 24 h 63"/>
                <a:gd name="T8" fmla="*/ 108 w 335"/>
                <a:gd name="T9" fmla="*/ 38 h 63"/>
                <a:gd name="T10" fmla="*/ 12 w 335"/>
                <a:gd name="T11" fmla="*/ 38 h 63"/>
                <a:gd name="T12" fmla="*/ 0 w 335"/>
                <a:gd name="T13" fmla="*/ 49 h 63"/>
                <a:gd name="T14" fmla="*/ 12 w 335"/>
                <a:gd name="T15" fmla="*/ 63 h 63"/>
                <a:gd name="T16" fmla="*/ 286 w 335"/>
                <a:gd name="T17" fmla="*/ 63 h 63"/>
                <a:gd name="T18" fmla="*/ 300 w 335"/>
                <a:gd name="T19" fmla="*/ 49 h 63"/>
                <a:gd name="T20" fmla="*/ 286 w 335"/>
                <a:gd name="T21" fmla="*/ 38 h 63"/>
                <a:gd name="T22" fmla="*/ 192 w 335"/>
                <a:gd name="T23" fmla="*/ 38 h 63"/>
                <a:gd name="T24" fmla="*/ 192 w 335"/>
                <a:gd name="T25" fmla="*/ 24 h 63"/>
                <a:gd name="T26" fmla="*/ 204 w 335"/>
                <a:gd name="T27" fmla="*/ 24 h 63"/>
                <a:gd name="T28" fmla="*/ 217 w 335"/>
                <a:gd name="T29" fmla="*/ 13 h 63"/>
                <a:gd name="T30" fmla="*/ 204 w 335"/>
                <a:gd name="T31" fmla="*/ 0 h 63"/>
                <a:gd name="T32" fmla="*/ 64 w 335"/>
                <a:gd name="T33" fmla="*/ 0 h 63"/>
                <a:gd name="T34" fmla="*/ 241 w 335"/>
                <a:gd name="T35" fmla="*/ 0 h 63"/>
                <a:gd name="T36" fmla="*/ 229 w 335"/>
                <a:gd name="T37" fmla="*/ 13 h 63"/>
                <a:gd name="T38" fmla="*/ 241 w 335"/>
                <a:gd name="T39" fmla="*/ 24 h 63"/>
                <a:gd name="T40" fmla="*/ 323 w 335"/>
                <a:gd name="T41" fmla="*/ 24 h 63"/>
                <a:gd name="T42" fmla="*/ 335 w 335"/>
                <a:gd name="T43" fmla="*/ 13 h 63"/>
                <a:gd name="T44" fmla="*/ 323 w 335"/>
                <a:gd name="T45" fmla="*/ 0 h 63"/>
                <a:gd name="T46" fmla="*/ 241 w 335"/>
                <a:gd name="T47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35" h="63">
                  <a:moveTo>
                    <a:pt x="64" y="0"/>
                  </a:moveTo>
                  <a:cubicBezTo>
                    <a:pt x="56" y="0"/>
                    <a:pt x="49" y="6"/>
                    <a:pt x="49" y="13"/>
                  </a:cubicBezTo>
                  <a:cubicBezTo>
                    <a:pt x="49" y="20"/>
                    <a:pt x="56" y="24"/>
                    <a:pt x="64" y="24"/>
                  </a:cubicBezTo>
                  <a:cubicBezTo>
                    <a:pt x="108" y="24"/>
                    <a:pt x="108" y="24"/>
                    <a:pt x="108" y="24"/>
                  </a:cubicBezTo>
                  <a:cubicBezTo>
                    <a:pt x="118" y="24"/>
                    <a:pt x="118" y="38"/>
                    <a:pt x="108" y="38"/>
                  </a:cubicBezTo>
                  <a:cubicBezTo>
                    <a:pt x="12" y="38"/>
                    <a:pt x="12" y="38"/>
                    <a:pt x="12" y="38"/>
                  </a:cubicBezTo>
                  <a:cubicBezTo>
                    <a:pt x="5" y="38"/>
                    <a:pt x="0" y="43"/>
                    <a:pt x="0" y="49"/>
                  </a:cubicBezTo>
                  <a:cubicBezTo>
                    <a:pt x="0" y="56"/>
                    <a:pt x="5" y="63"/>
                    <a:pt x="12" y="63"/>
                  </a:cubicBezTo>
                  <a:cubicBezTo>
                    <a:pt x="286" y="63"/>
                    <a:pt x="286" y="63"/>
                    <a:pt x="286" y="63"/>
                  </a:cubicBezTo>
                  <a:cubicBezTo>
                    <a:pt x="293" y="63"/>
                    <a:pt x="300" y="56"/>
                    <a:pt x="300" y="49"/>
                  </a:cubicBezTo>
                  <a:cubicBezTo>
                    <a:pt x="300" y="43"/>
                    <a:pt x="293" y="38"/>
                    <a:pt x="286" y="38"/>
                  </a:cubicBezTo>
                  <a:cubicBezTo>
                    <a:pt x="192" y="38"/>
                    <a:pt x="192" y="38"/>
                    <a:pt x="192" y="38"/>
                  </a:cubicBezTo>
                  <a:cubicBezTo>
                    <a:pt x="182" y="38"/>
                    <a:pt x="182" y="24"/>
                    <a:pt x="192" y="24"/>
                  </a:cubicBezTo>
                  <a:cubicBezTo>
                    <a:pt x="204" y="24"/>
                    <a:pt x="204" y="24"/>
                    <a:pt x="204" y="24"/>
                  </a:cubicBezTo>
                  <a:cubicBezTo>
                    <a:pt x="212" y="24"/>
                    <a:pt x="217" y="20"/>
                    <a:pt x="217" y="13"/>
                  </a:cubicBezTo>
                  <a:cubicBezTo>
                    <a:pt x="217" y="6"/>
                    <a:pt x="212" y="0"/>
                    <a:pt x="204" y="0"/>
                  </a:cubicBezTo>
                  <a:lnTo>
                    <a:pt x="64" y="0"/>
                  </a:lnTo>
                  <a:close/>
                  <a:moveTo>
                    <a:pt x="241" y="0"/>
                  </a:moveTo>
                  <a:cubicBezTo>
                    <a:pt x="234" y="0"/>
                    <a:pt x="229" y="6"/>
                    <a:pt x="229" y="13"/>
                  </a:cubicBezTo>
                  <a:cubicBezTo>
                    <a:pt x="229" y="20"/>
                    <a:pt x="234" y="24"/>
                    <a:pt x="241" y="24"/>
                  </a:cubicBezTo>
                  <a:cubicBezTo>
                    <a:pt x="323" y="24"/>
                    <a:pt x="323" y="24"/>
                    <a:pt x="323" y="24"/>
                  </a:cubicBezTo>
                  <a:cubicBezTo>
                    <a:pt x="330" y="24"/>
                    <a:pt x="335" y="20"/>
                    <a:pt x="335" y="13"/>
                  </a:cubicBezTo>
                  <a:cubicBezTo>
                    <a:pt x="335" y="6"/>
                    <a:pt x="330" y="0"/>
                    <a:pt x="323" y="0"/>
                  </a:cubicBezTo>
                  <a:lnTo>
                    <a:pt x="241" y="0"/>
                  </a:lnTo>
                  <a:close/>
                </a:path>
              </a:pathLst>
            </a:custGeom>
            <a:solidFill>
              <a:srgbClr val="F2DB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" name="Freeform 1480"/>
            <p:cNvSpPr>
              <a:spLocks noEditPoints="1"/>
            </p:cNvSpPr>
            <p:nvPr/>
          </p:nvSpPr>
          <p:spPr bwMode="auto">
            <a:xfrm>
              <a:off x="-101600" y="6130925"/>
              <a:ext cx="812800" cy="158750"/>
            </a:xfrm>
            <a:custGeom>
              <a:avLst/>
              <a:gdLst>
                <a:gd name="T0" fmla="*/ 66 w 338"/>
                <a:gd name="T1" fmla="*/ 0 h 66"/>
                <a:gd name="T2" fmla="*/ 49 w 338"/>
                <a:gd name="T3" fmla="*/ 15 h 66"/>
                <a:gd name="T4" fmla="*/ 66 w 338"/>
                <a:gd name="T5" fmla="*/ 28 h 66"/>
                <a:gd name="T6" fmla="*/ 115 w 338"/>
                <a:gd name="T7" fmla="*/ 30 h 66"/>
                <a:gd name="T8" fmla="*/ 115 w 338"/>
                <a:gd name="T9" fmla="*/ 37 h 66"/>
                <a:gd name="T10" fmla="*/ 14 w 338"/>
                <a:gd name="T11" fmla="*/ 38 h 66"/>
                <a:gd name="T12" fmla="*/ 0 w 338"/>
                <a:gd name="T13" fmla="*/ 51 h 66"/>
                <a:gd name="T14" fmla="*/ 14 w 338"/>
                <a:gd name="T15" fmla="*/ 66 h 66"/>
                <a:gd name="T16" fmla="*/ 299 w 338"/>
                <a:gd name="T17" fmla="*/ 62 h 66"/>
                <a:gd name="T18" fmla="*/ 299 w 338"/>
                <a:gd name="T19" fmla="*/ 42 h 66"/>
                <a:gd name="T20" fmla="*/ 194 w 338"/>
                <a:gd name="T21" fmla="*/ 38 h 66"/>
                <a:gd name="T22" fmla="*/ 188 w 338"/>
                <a:gd name="T23" fmla="*/ 33 h 66"/>
                <a:gd name="T24" fmla="*/ 194 w 338"/>
                <a:gd name="T25" fmla="*/ 28 h 66"/>
                <a:gd name="T26" fmla="*/ 216 w 338"/>
                <a:gd name="T27" fmla="*/ 24 h 66"/>
                <a:gd name="T28" fmla="*/ 216 w 338"/>
                <a:gd name="T29" fmla="*/ 5 h 66"/>
                <a:gd name="T30" fmla="*/ 66 w 338"/>
                <a:gd name="T31" fmla="*/ 0 h 66"/>
                <a:gd name="T32" fmla="*/ 66 w 338"/>
                <a:gd name="T33" fmla="*/ 3 h 66"/>
                <a:gd name="T34" fmla="*/ 214 w 338"/>
                <a:gd name="T35" fmla="*/ 7 h 66"/>
                <a:gd name="T36" fmla="*/ 214 w 338"/>
                <a:gd name="T37" fmla="*/ 22 h 66"/>
                <a:gd name="T38" fmla="*/ 194 w 338"/>
                <a:gd name="T39" fmla="*/ 25 h 66"/>
                <a:gd name="T40" fmla="*/ 185 w 338"/>
                <a:gd name="T41" fmla="*/ 33 h 66"/>
                <a:gd name="T42" fmla="*/ 194 w 338"/>
                <a:gd name="T43" fmla="*/ 41 h 66"/>
                <a:gd name="T44" fmla="*/ 297 w 338"/>
                <a:gd name="T45" fmla="*/ 44 h 66"/>
                <a:gd name="T46" fmla="*/ 297 w 338"/>
                <a:gd name="T47" fmla="*/ 59 h 66"/>
                <a:gd name="T48" fmla="*/ 14 w 338"/>
                <a:gd name="T49" fmla="*/ 63 h 66"/>
                <a:gd name="T50" fmla="*/ 3 w 338"/>
                <a:gd name="T51" fmla="*/ 51 h 66"/>
                <a:gd name="T52" fmla="*/ 14 w 338"/>
                <a:gd name="T53" fmla="*/ 41 h 66"/>
                <a:gd name="T54" fmla="*/ 117 w 338"/>
                <a:gd name="T55" fmla="*/ 39 h 66"/>
                <a:gd name="T56" fmla="*/ 117 w 338"/>
                <a:gd name="T57" fmla="*/ 28 h 66"/>
                <a:gd name="T58" fmla="*/ 66 w 338"/>
                <a:gd name="T59" fmla="*/ 25 h 66"/>
                <a:gd name="T60" fmla="*/ 52 w 338"/>
                <a:gd name="T61" fmla="*/ 15 h 66"/>
                <a:gd name="T62" fmla="*/ 66 w 338"/>
                <a:gd name="T63" fmla="*/ 3 h 66"/>
                <a:gd name="T64" fmla="*/ 243 w 338"/>
                <a:gd name="T65" fmla="*/ 2 h 66"/>
                <a:gd name="T66" fmla="*/ 233 w 338"/>
                <a:gd name="T67" fmla="*/ 5 h 66"/>
                <a:gd name="T68" fmla="*/ 233 w 338"/>
                <a:gd name="T69" fmla="*/ 24 h 66"/>
                <a:gd name="T70" fmla="*/ 325 w 338"/>
                <a:gd name="T71" fmla="*/ 28 h 66"/>
                <a:gd name="T72" fmla="*/ 338 w 338"/>
                <a:gd name="T73" fmla="*/ 15 h 66"/>
                <a:gd name="T74" fmla="*/ 325 w 338"/>
                <a:gd name="T75" fmla="*/ 0 h 66"/>
                <a:gd name="T76" fmla="*/ 243 w 338"/>
                <a:gd name="T77" fmla="*/ 2 h 66"/>
                <a:gd name="T78" fmla="*/ 325 w 338"/>
                <a:gd name="T79" fmla="*/ 3 h 66"/>
                <a:gd name="T80" fmla="*/ 335 w 338"/>
                <a:gd name="T81" fmla="*/ 15 h 66"/>
                <a:gd name="T82" fmla="*/ 325 w 338"/>
                <a:gd name="T83" fmla="*/ 25 h 66"/>
                <a:gd name="T84" fmla="*/ 235 w 338"/>
                <a:gd name="T85" fmla="*/ 22 h 66"/>
                <a:gd name="T86" fmla="*/ 235 w 338"/>
                <a:gd name="T87" fmla="*/ 7 h 66"/>
                <a:gd name="T88" fmla="*/ 243 w 338"/>
                <a:gd name="T89" fmla="*/ 2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338" h="66">
                  <a:moveTo>
                    <a:pt x="66" y="2"/>
                  </a:moveTo>
                  <a:cubicBezTo>
                    <a:pt x="66" y="0"/>
                    <a:pt x="66" y="0"/>
                    <a:pt x="66" y="0"/>
                  </a:cubicBezTo>
                  <a:cubicBezTo>
                    <a:pt x="62" y="0"/>
                    <a:pt x="58" y="2"/>
                    <a:pt x="55" y="5"/>
                  </a:cubicBezTo>
                  <a:cubicBezTo>
                    <a:pt x="52" y="8"/>
                    <a:pt x="49" y="11"/>
                    <a:pt x="49" y="15"/>
                  </a:cubicBezTo>
                  <a:cubicBezTo>
                    <a:pt x="49" y="19"/>
                    <a:pt x="52" y="22"/>
                    <a:pt x="55" y="25"/>
                  </a:cubicBezTo>
                  <a:cubicBezTo>
                    <a:pt x="58" y="27"/>
                    <a:pt x="62" y="28"/>
                    <a:pt x="66" y="28"/>
                  </a:cubicBezTo>
                  <a:cubicBezTo>
                    <a:pt x="110" y="28"/>
                    <a:pt x="110" y="28"/>
                    <a:pt x="110" y="28"/>
                  </a:cubicBezTo>
                  <a:cubicBezTo>
                    <a:pt x="112" y="28"/>
                    <a:pt x="114" y="29"/>
                    <a:pt x="115" y="30"/>
                  </a:cubicBezTo>
                  <a:cubicBezTo>
                    <a:pt x="115" y="31"/>
                    <a:pt x="116" y="32"/>
                    <a:pt x="116" y="33"/>
                  </a:cubicBezTo>
                  <a:cubicBezTo>
                    <a:pt x="116" y="35"/>
                    <a:pt x="115" y="36"/>
                    <a:pt x="115" y="37"/>
                  </a:cubicBezTo>
                  <a:cubicBezTo>
                    <a:pt x="114" y="38"/>
                    <a:pt x="112" y="38"/>
                    <a:pt x="110" y="38"/>
                  </a:cubicBezTo>
                  <a:cubicBezTo>
                    <a:pt x="14" y="38"/>
                    <a:pt x="14" y="38"/>
                    <a:pt x="14" y="38"/>
                  </a:cubicBezTo>
                  <a:cubicBezTo>
                    <a:pt x="10" y="38"/>
                    <a:pt x="6" y="40"/>
                    <a:pt x="4" y="42"/>
                  </a:cubicBezTo>
                  <a:cubicBezTo>
                    <a:pt x="2" y="44"/>
                    <a:pt x="0" y="48"/>
                    <a:pt x="0" y="51"/>
                  </a:cubicBezTo>
                  <a:cubicBezTo>
                    <a:pt x="0" y="55"/>
                    <a:pt x="1" y="59"/>
                    <a:pt x="4" y="62"/>
                  </a:cubicBezTo>
                  <a:cubicBezTo>
                    <a:pt x="6" y="64"/>
                    <a:pt x="10" y="66"/>
                    <a:pt x="14" y="66"/>
                  </a:cubicBezTo>
                  <a:cubicBezTo>
                    <a:pt x="288" y="66"/>
                    <a:pt x="288" y="66"/>
                    <a:pt x="288" y="66"/>
                  </a:cubicBezTo>
                  <a:cubicBezTo>
                    <a:pt x="292" y="66"/>
                    <a:pt x="296" y="64"/>
                    <a:pt x="299" y="62"/>
                  </a:cubicBezTo>
                  <a:cubicBezTo>
                    <a:pt x="302" y="59"/>
                    <a:pt x="304" y="55"/>
                    <a:pt x="304" y="51"/>
                  </a:cubicBezTo>
                  <a:cubicBezTo>
                    <a:pt x="304" y="47"/>
                    <a:pt x="302" y="44"/>
                    <a:pt x="299" y="42"/>
                  </a:cubicBezTo>
                  <a:cubicBezTo>
                    <a:pt x="296" y="40"/>
                    <a:pt x="292" y="39"/>
                    <a:pt x="288" y="38"/>
                  </a:cubicBezTo>
                  <a:cubicBezTo>
                    <a:pt x="194" y="38"/>
                    <a:pt x="194" y="38"/>
                    <a:pt x="194" y="38"/>
                  </a:cubicBezTo>
                  <a:cubicBezTo>
                    <a:pt x="192" y="38"/>
                    <a:pt x="190" y="38"/>
                    <a:pt x="189" y="37"/>
                  </a:cubicBezTo>
                  <a:cubicBezTo>
                    <a:pt x="188" y="36"/>
                    <a:pt x="188" y="35"/>
                    <a:pt x="188" y="33"/>
                  </a:cubicBezTo>
                  <a:cubicBezTo>
                    <a:pt x="188" y="32"/>
                    <a:pt x="188" y="31"/>
                    <a:pt x="189" y="30"/>
                  </a:cubicBezTo>
                  <a:cubicBezTo>
                    <a:pt x="190" y="29"/>
                    <a:pt x="192" y="28"/>
                    <a:pt x="194" y="28"/>
                  </a:cubicBezTo>
                  <a:cubicBezTo>
                    <a:pt x="206" y="28"/>
                    <a:pt x="206" y="28"/>
                    <a:pt x="206" y="28"/>
                  </a:cubicBezTo>
                  <a:cubicBezTo>
                    <a:pt x="210" y="28"/>
                    <a:pt x="214" y="27"/>
                    <a:pt x="216" y="24"/>
                  </a:cubicBezTo>
                  <a:cubicBezTo>
                    <a:pt x="219" y="22"/>
                    <a:pt x="220" y="19"/>
                    <a:pt x="220" y="15"/>
                  </a:cubicBezTo>
                  <a:cubicBezTo>
                    <a:pt x="220" y="11"/>
                    <a:pt x="219" y="8"/>
                    <a:pt x="216" y="5"/>
                  </a:cubicBezTo>
                  <a:cubicBezTo>
                    <a:pt x="214" y="2"/>
                    <a:pt x="210" y="0"/>
                    <a:pt x="206" y="0"/>
                  </a:cubicBezTo>
                  <a:cubicBezTo>
                    <a:pt x="66" y="0"/>
                    <a:pt x="66" y="0"/>
                    <a:pt x="66" y="0"/>
                  </a:cubicBezTo>
                  <a:cubicBezTo>
                    <a:pt x="66" y="2"/>
                    <a:pt x="66" y="2"/>
                    <a:pt x="66" y="2"/>
                  </a:cubicBezTo>
                  <a:cubicBezTo>
                    <a:pt x="66" y="3"/>
                    <a:pt x="66" y="3"/>
                    <a:pt x="66" y="3"/>
                  </a:cubicBezTo>
                  <a:cubicBezTo>
                    <a:pt x="206" y="3"/>
                    <a:pt x="206" y="3"/>
                    <a:pt x="206" y="3"/>
                  </a:cubicBezTo>
                  <a:cubicBezTo>
                    <a:pt x="209" y="3"/>
                    <a:pt x="212" y="5"/>
                    <a:pt x="214" y="7"/>
                  </a:cubicBezTo>
                  <a:cubicBezTo>
                    <a:pt x="216" y="9"/>
                    <a:pt x="217" y="12"/>
                    <a:pt x="217" y="15"/>
                  </a:cubicBezTo>
                  <a:cubicBezTo>
                    <a:pt x="217" y="18"/>
                    <a:pt x="216" y="21"/>
                    <a:pt x="214" y="22"/>
                  </a:cubicBezTo>
                  <a:cubicBezTo>
                    <a:pt x="212" y="24"/>
                    <a:pt x="210" y="25"/>
                    <a:pt x="206" y="25"/>
                  </a:cubicBezTo>
                  <a:cubicBezTo>
                    <a:pt x="194" y="25"/>
                    <a:pt x="194" y="25"/>
                    <a:pt x="194" y="25"/>
                  </a:cubicBezTo>
                  <a:cubicBezTo>
                    <a:pt x="191" y="25"/>
                    <a:pt x="189" y="26"/>
                    <a:pt x="187" y="28"/>
                  </a:cubicBezTo>
                  <a:cubicBezTo>
                    <a:pt x="186" y="29"/>
                    <a:pt x="185" y="31"/>
                    <a:pt x="185" y="33"/>
                  </a:cubicBezTo>
                  <a:cubicBezTo>
                    <a:pt x="185" y="35"/>
                    <a:pt x="186" y="37"/>
                    <a:pt x="187" y="39"/>
                  </a:cubicBezTo>
                  <a:cubicBezTo>
                    <a:pt x="189" y="41"/>
                    <a:pt x="191" y="42"/>
                    <a:pt x="194" y="41"/>
                  </a:cubicBezTo>
                  <a:cubicBezTo>
                    <a:pt x="288" y="41"/>
                    <a:pt x="288" y="41"/>
                    <a:pt x="288" y="41"/>
                  </a:cubicBezTo>
                  <a:cubicBezTo>
                    <a:pt x="291" y="41"/>
                    <a:pt x="294" y="43"/>
                    <a:pt x="297" y="44"/>
                  </a:cubicBezTo>
                  <a:cubicBezTo>
                    <a:pt x="299" y="46"/>
                    <a:pt x="301" y="48"/>
                    <a:pt x="301" y="51"/>
                  </a:cubicBezTo>
                  <a:cubicBezTo>
                    <a:pt x="301" y="54"/>
                    <a:pt x="299" y="57"/>
                    <a:pt x="297" y="59"/>
                  </a:cubicBezTo>
                  <a:cubicBezTo>
                    <a:pt x="294" y="62"/>
                    <a:pt x="291" y="63"/>
                    <a:pt x="288" y="63"/>
                  </a:cubicBezTo>
                  <a:cubicBezTo>
                    <a:pt x="14" y="63"/>
                    <a:pt x="14" y="63"/>
                    <a:pt x="14" y="63"/>
                  </a:cubicBezTo>
                  <a:cubicBezTo>
                    <a:pt x="11" y="63"/>
                    <a:pt x="8" y="62"/>
                    <a:pt x="6" y="60"/>
                  </a:cubicBezTo>
                  <a:cubicBezTo>
                    <a:pt x="4" y="57"/>
                    <a:pt x="3" y="54"/>
                    <a:pt x="3" y="51"/>
                  </a:cubicBezTo>
                  <a:cubicBezTo>
                    <a:pt x="3" y="48"/>
                    <a:pt x="4" y="46"/>
                    <a:pt x="6" y="44"/>
                  </a:cubicBezTo>
                  <a:cubicBezTo>
                    <a:pt x="8" y="43"/>
                    <a:pt x="11" y="41"/>
                    <a:pt x="14" y="41"/>
                  </a:cubicBezTo>
                  <a:cubicBezTo>
                    <a:pt x="110" y="41"/>
                    <a:pt x="110" y="41"/>
                    <a:pt x="110" y="41"/>
                  </a:cubicBezTo>
                  <a:cubicBezTo>
                    <a:pt x="113" y="42"/>
                    <a:pt x="115" y="41"/>
                    <a:pt x="117" y="39"/>
                  </a:cubicBezTo>
                  <a:cubicBezTo>
                    <a:pt x="118" y="37"/>
                    <a:pt x="119" y="35"/>
                    <a:pt x="119" y="33"/>
                  </a:cubicBezTo>
                  <a:cubicBezTo>
                    <a:pt x="119" y="31"/>
                    <a:pt x="118" y="29"/>
                    <a:pt x="117" y="28"/>
                  </a:cubicBezTo>
                  <a:cubicBezTo>
                    <a:pt x="115" y="26"/>
                    <a:pt x="113" y="25"/>
                    <a:pt x="110" y="25"/>
                  </a:cubicBezTo>
                  <a:cubicBezTo>
                    <a:pt x="66" y="25"/>
                    <a:pt x="66" y="25"/>
                    <a:pt x="66" y="25"/>
                  </a:cubicBezTo>
                  <a:cubicBezTo>
                    <a:pt x="62" y="25"/>
                    <a:pt x="59" y="24"/>
                    <a:pt x="56" y="22"/>
                  </a:cubicBezTo>
                  <a:cubicBezTo>
                    <a:pt x="54" y="20"/>
                    <a:pt x="52" y="18"/>
                    <a:pt x="52" y="15"/>
                  </a:cubicBezTo>
                  <a:cubicBezTo>
                    <a:pt x="52" y="12"/>
                    <a:pt x="54" y="9"/>
                    <a:pt x="57" y="7"/>
                  </a:cubicBezTo>
                  <a:cubicBezTo>
                    <a:pt x="59" y="5"/>
                    <a:pt x="62" y="3"/>
                    <a:pt x="66" y="3"/>
                  </a:cubicBezTo>
                  <a:lnTo>
                    <a:pt x="66" y="2"/>
                  </a:lnTo>
                  <a:close/>
                  <a:moveTo>
                    <a:pt x="243" y="2"/>
                  </a:moveTo>
                  <a:cubicBezTo>
                    <a:pt x="243" y="0"/>
                    <a:pt x="243" y="0"/>
                    <a:pt x="243" y="0"/>
                  </a:cubicBezTo>
                  <a:cubicBezTo>
                    <a:pt x="239" y="0"/>
                    <a:pt x="236" y="2"/>
                    <a:pt x="233" y="5"/>
                  </a:cubicBezTo>
                  <a:cubicBezTo>
                    <a:pt x="231" y="8"/>
                    <a:pt x="229" y="11"/>
                    <a:pt x="229" y="15"/>
                  </a:cubicBezTo>
                  <a:cubicBezTo>
                    <a:pt x="229" y="19"/>
                    <a:pt x="231" y="22"/>
                    <a:pt x="233" y="24"/>
                  </a:cubicBezTo>
                  <a:cubicBezTo>
                    <a:pt x="236" y="27"/>
                    <a:pt x="239" y="28"/>
                    <a:pt x="243" y="28"/>
                  </a:cubicBezTo>
                  <a:cubicBezTo>
                    <a:pt x="325" y="28"/>
                    <a:pt x="325" y="28"/>
                    <a:pt x="325" y="28"/>
                  </a:cubicBezTo>
                  <a:cubicBezTo>
                    <a:pt x="329" y="28"/>
                    <a:pt x="332" y="27"/>
                    <a:pt x="335" y="24"/>
                  </a:cubicBezTo>
                  <a:cubicBezTo>
                    <a:pt x="337" y="22"/>
                    <a:pt x="338" y="19"/>
                    <a:pt x="338" y="15"/>
                  </a:cubicBezTo>
                  <a:cubicBezTo>
                    <a:pt x="338" y="11"/>
                    <a:pt x="337" y="8"/>
                    <a:pt x="335" y="5"/>
                  </a:cubicBezTo>
                  <a:cubicBezTo>
                    <a:pt x="332" y="2"/>
                    <a:pt x="329" y="0"/>
                    <a:pt x="325" y="0"/>
                  </a:cubicBezTo>
                  <a:cubicBezTo>
                    <a:pt x="243" y="0"/>
                    <a:pt x="243" y="0"/>
                    <a:pt x="243" y="0"/>
                  </a:cubicBezTo>
                  <a:cubicBezTo>
                    <a:pt x="243" y="2"/>
                    <a:pt x="243" y="2"/>
                    <a:pt x="243" y="2"/>
                  </a:cubicBezTo>
                  <a:cubicBezTo>
                    <a:pt x="243" y="3"/>
                    <a:pt x="243" y="3"/>
                    <a:pt x="243" y="3"/>
                  </a:cubicBezTo>
                  <a:cubicBezTo>
                    <a:pt x="325" y="3"/>
                    <a:pt x="325" y="3"/>
                    <a:pt x="325" y="3"/>
                  </a:cubicBezTo>
                  <a:cubicBezTo>
                    <a:pt x="328" y="3"/>
                    <a:pt x="330" y="5"/>
                    <a:pt x="332" y="7"/>
                  </a:cubicBezTo>
                  <a:cubicBezTo>
                    <a:pt x="334" y="9"/>
                    <a:pt x="335" y="12"/>
                    <a:pt x="335" y="15"/>
                  </a:cubicBezTo>
                  <a:cubicBezTo>
                    <a:pt x="335" y="18"/>
                    <a:pt x="334" y="21"/>
                    <a:pt x="332" y="22"/>
                  </a:cubicBezTo>
                  <a:cubicBezTo>
                    <a:pt x="331" y="24"/>
                    <a:pt x="328" y="25"/>
                    <a:pt x="325" y="25"/>
                  </a:cubicBezTo>
                  <a:cubicBezTo>
                    <a:pt x="243" y="25"/>
                    <a:pt x="243" y="25"/>
                    <a:pt x="243" y="25"/>
                  </a:cubicBezTo>
                  <a:cubicBezTo>
                    <a:pt x="240" y="25"/>
                    <a:pt x="237" y="24"/>
                    <a:pt x="235" y="22"/>
                  </a:cubicBezTo>
                  <a:cubicBezTo>
                    <a:pt x="233" y="21"/>
                    <a:pt x="232" y="18"/>
                    <a:pt x="232" y="15"/>
                  </a:cubicBezTo>
                  <a:cubicBezTo>
                    <a:pt x="232" y="12"/>
                    <a:pt x="233" y="9"/>
                    <a:pt x="235" y="7"/>
                  </a:cubicBezTo>
                  <a:cubicBezTo>
                    <a:pt x="237" y="5"/>
                    <a:pt x="240" y="3"/>
                    <a:pt x="243" y="3"/>
                  </a:cubicBezTo>
                  <a:lnTo>
                    <a:pt x="243" y="2"/>
                  </a:lnTo>
                  <a:close/>
                </a:path>
              </a:pathLst>
            </a:custGeom>
            <a:solidFill>
              <a:srgbClr val="E400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" name="Freeform 1481"/>
            <p:cNvSpPr>
              <a:spLocks/>
            </p:cNvSpPr>
            <p:nvPr/>
          </p:nvSpPr>
          <p:spPr bwMode="auto">
            <a:xfrm>
              <a:off x="760412" y="5354638"/>
              <a:ext cx="247650" cy="250825"/>
            </a:xfrm>
            <a:custGeom>
              <a:avLst/>
              <a:gdLst>
                <a:gd name="T0" fmla="*/ 103 w 103"/>
                <a:gd name="T1" fmla="*/ 53 h 104"/>
                <a:gd name="T2" fmla="*/ 91 w 103"/>
                <a:gd name="T3" fmla="*/ 36 h 104"/>
                <a:gd name="T4" fmla="*/ 88 w 103"/>
                <a:gd name="T5" fmla="*/ 16 h 104"/>
                <a:gd name="T6" fmla="*/ 68 w 103"/>
                <a:gd name="T7" fmla="*/ 13 h 104"/>
                <a:gd name="T8" fmla="*/ 52 w 103"/>
                <a:gd name="T9" fmla="*/ 0 h 104"/>
                <a:gd name="T10" fmla="*/ 36 w 103"/>
                <a:gd name="T11" fmla="*/ 13 h 104"/>
                <a:gd name="T12" fmla="*/ 15 w 103"/>
                <a:gd name="T13" fmla="*/ 15 h 104"/>
                <a:gd name="T14" fmla="*/ 13 w 103"/>
                <a:gd name="T15" fmla="*/ 35 h 104"/>
                <a:gd name="T16" fmla="*/ 0 w 103"/>
                <a:gd name="T17" fmla="*/ 51 h 104"/>
                <a:gd name="T18" fmla="*/ 12 w 103"/>
                <a:gd name="T19" fmla="*/ 67 h 104"/>
                <a:gd name="T20" fmla="*/ 14 w 103"/>
                <a:gd name="T21" fmla="*/ 88 h 104"/>
                <a:gd name="T22" fmla="*/ 35 w 103"/>
                <a:gd name="T23" fmla="*/ 91 h 104"/>
                <a:gd name="T24" fmla="*/ 51 w 103"/>
                <a:gd name="T25" fmla="*/ 104 h 104"/>
                <a:gd name="T26" fmla="*/ 67 w 103"/>
                <a:gd name="T27" fmla="*/ 91 h 104"/>
                <a:gd name="T28" fmla="*/ 88 w 103"/>
                <a:gd name="T29" fmla="*/ 89 h 104"/>
                <a:gd name="T30" fmla="*/ 90 w 103"/>
                <a:gd name="T31" fmla="*/ 69 h 104"/>
                <a:gd name="T32" fmla="*/ 103 w 103"/>
                <a:gd name="T33" fmla="*/ 53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3" h="104">
                  <a:moveTo>
                    <a:pt x="103" y="53"/>
                  </a:moveTo>
                  <a:cubicBezTo>
                    <a:pt x="103" y="45"/>
                    <a:pt x="98" y="38"/>
                    <a:pt x="91" y="36"/>
                  </a:cubicBezTo>
                  <a:cubicBezTo>
                    <a:pt x="95" y="30"/>
                    <a:pt x="94" y="21"/>
                    <a:pt x="88" y="16"/>
                  </a:cubicBezTo>
                  <a:cubicBezTo>
                    <a:pt x="83" y="10"/>
                    <a:pt x="75" y="9"/>
                    <a:pt x="68" y="13"/>
                  </a:cubicBezTo>
                  <a:cubicBezTo>
                    <a:pt x="67" y="6"/>
                    <a:pt x="60" y="0"/>
                    <a:pt x="52" y="0"/>
                  </a:cubicBezTo>
                  <a:cubicBezTo>
                    <a:pt x="44" y="0"/>
                    <a:pt x="38" y="5"/>
                    <a:pt x="36" y="13"/>
                  </a:cubicBezTo>
                  <a:cubicBezTo>
                    <a:pt x="29" y="9"/>
                    <a:pt x="21" y="9"/>
                    <a:pt x="15" y="15"/>
                  </a:cubicBezTo>
                  <a:cubicBezTo>
                    <a:pt x="10" y="20"/>
                    <a:pt x="9" y="29"/>
                    <a:pt x="13" y="35"/>
                  </a:cubicBezTo>
                  <a:cubicBezTo>
                    <a:pt x="5" y="37"/>
                    <a:pt x="0" y="43"/>
                    <a:pt x="0" y="51"/>
                  </a:cubicBezTo>
                  <a:cubicBezTo>
                    <a:pt x="0" y="59"/>
                    <a:pt x="5" y="66"/>
                    <a:pt x="12" y="67"/>
                  </a:cubicBezTo>
                  <a:cubicBezTo>
                    <a:pt x="8" y="74"/>
                    <a:pt x="9" y="82"/>
                    <a:pt x="14" y="88"/>
                  </a:cubicBezTo>
                  <a:cubicBezTo>
                    <a:pt x="20" y="94"/>
                    <a:pt x="28" y="94"/>
                    <a:pt x="35" y="91"/>
                  </a:cubicBezTo>
                  <a:cubicBezTo>
                    <a:pt x="36" y="98"/>
                    <a:pt x="43" y="104"/>
                    <a:pt x="51" y="104"/>
                  </a:cubicBezTo>
                  <a:cubicBezTo>
                    <a:pt x="58" y="104"/>
                    <a:pt x="65" y="98"/>
                    <a:pt x="67" y="91"/>
                  </a:cubicBezTo>
                  <a:cubicBezTo>
                    <a:pt x="73" y="95"/>
                    <a:pt x="82" y="95"/>
                    <a:pt x="88" y="89"/>
                  </a:cubicBezTo>
                  <a:cubicBezTo>
                    <a:pt x="93" y="83"/>
                    <a:pt x="94" y="75"/>
                    <a:pt x="90" y="69"/>
                  </a:cubicBezTo>
                  <a:cubicBezTo>
                    <a:pt x="97" y="67"/>
                    <a:pt x="103" y="60"/>
                    <a:pt x="103" y="53"/>
                  </a:cubicBezTo>
                  <a:close/>
                </a:path>
              </a:pathLst>
            </a:custGeom>
            <a:solidFill>
              <a:srgbClr val="F2DB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" name="Freeform 1482"/>
            <p:cNvSpPr>
              <a:spLocks/>
            </p:cNvSpPr>
            <p:nvPr/>
          </p:nvSpPr>
          <p:spPr bwMode="auto">
            <a:xfrm>
              <a:off x="755650" y="5353050"/>
              <a:ext cx="257175" cy="254000"/>
            </a:xfrm>
            <a:custGeom>
              <a:avLst/>
              <a:gdLst>
                <a:gd name="T0" fmla="*/ 107 w 107"/>
                <a:gd name="T1" fmla="*/ 54 h 106"/>
                <a:gd name="T2" fmla="*/ 93 w 107"/>
                <a:gd name="T3" fmla="*/ 37 h 106"/>
                <a:gd name="T4" fmla="*/ 97 w 107"/>
                <a:gd name="T5" fmla="*/ 28 h 106"/>
                <a:gd name="T6" fmla="*/ 79 w 107"/>
                <a:gd name="T7" fmla="*/ 10 h 106"/>
                <a:gd name="T8" fmla="*/ 70 w 107"/>
                <a:gd name="T9" fmla="*/ 14 h 106"/>
                <a:gd name="T10" fmla="*/ 54 w 107"/>
                <a:gd name="T11" fmla="*/ 0 h 106"/>
                <a:gd name="T12" fmla="*/ 38 w 107"/>
                <a:gd name="T13" fmla="*/ 14 h 106"/>
                <a:gd name="T14" fmla="*/ 29 w 107"/>
                <a:gd name="T15" fmla="*/ 10 h 106"/>
                <a:gd name="T16" fmla="*/ 11 w 107"/>
                <a:gd name="T17" fmla="*/ 28 h 106"/>
                <a:gd name="T18" fmla="*/ 15 w 107"/>
                <a:gd name="T19" fmla="*/ 36 h 106"/>
                <a:gd name="T20" fmla="*/ 0 w 107"/>
                <a:gd name="T21" fmla="*/ 52 h 106"/>
                <a:gd name="T22" fmla="*/ 14 w 107"/>
                <a:gd name="T23" fmla="*/ 68 h 106"/>
                <a:gd name="T24" fmla="*/ 10 w 107"/>
                <a:gd name="T25" fmla="*/ 77 h 106"/>
                <a:gd name="T26" fmla="*/ 28 w 107"/>
                <a:gd name="T27" fmla="*/ 95 h 106"/>
                <a:gd name="T28" fmla="*/ 37 w 107"/>
                <a:gd name="T29" fmla="*/ 92 h 106"/>
                <a:gd name="T30" fmla="*/ 53 w 107"/>
                <a:gd name="T31" fmla="*/ 106 h 106"/>
                <a:gd name="T32" fmla="*/ 69 w 107"/>
                <a:gd name="T33" fmla="*/ 92 h 106"/>
                <a:gd name="T34" fmla="*/ 78 w 107"/>
                <a:gd name="T35" fmla="*/ 96 h 106"/>
                <a:gd name="T36" fmla="*/ 96 w 107"/>
                <a:gd name="T37" fmla="*/ 78 h 106"/>
                <a:gd name="T38" fmla="*/ 92 w 107"/>
                <a:gd name="T39" fmla="*/ 70 h 106"/>
                <a:gd name="T40" fmla="*/ 107 w 107"/>
                <a:gd name="T41" fmla="*/ 54 h 106"/>
                <a:gd name="T42" fmla="*/ 104 w 107"/>
                <a:gd name="T43" fmla="*/ 54 h 106"/>
                <a:gd name="T44" fmla="*/ 90 w 107"/>
                <a:gd name="T45" fmla="*/ 69 h 106"/>
                <a:gd name="T46" fmla="*/ 93 w 107"/>
                <a:gd name="T47" fmla="*/ 78 h 106"/>
                <a:gd name="T48" fmla="*/ 78 w 107"/>
                <a:gd name="T49" fmla="*/ 93 h 106"/>
                <a:gd name="T50" fmla="*/ 68 w 107"/>
                <a:gd name="T51" fmla="*/ 90 h 106"/>
                <a:gd name="T52" fmla="*/ 53 w 107"/>
                <a:gd name="T53" fmla="*/ 103 h 106"/>
                <a:gd name="T54" fmla="*/ 38 w 107"/>
                <a:gd name="T55" fmla="*/ 89 h 106"/>
                <a:gd name="T56" fmla="*/ 28 w 107"/>
                <a:gd name="T57" fmla="*/ 92 h 106"/>
                <a:gd name="T58" fmla="*/ 13 w 107"/>
                <a:gd name="T59" fmla="*/ 77 h 106"/>
                <a:gd name="T60" fmla="*/ 16 w 107"/>
                <a:gd name="T61" fmla="*/ 67 h 106"/>
                <a:gd name="T62" fmla="*/ 3 w 107"/>
                <a:gd name="T63" fmla="*/ 52 h 106"/>
                <a:gd name="T64" fmla="*/ 17 w 107"/>
                <a:gd name="T65" fmla="*/ 37 h 106"/>
                <a:gd name="T66" fmla="*/ 14 w 107"/>
                <a:gd name="T67" fmla="*/ 28 h 106"/>
                <a:gd name="T68" fmla="*/ 29 w 107"/>
                <a:gd name="T69" fmla="*/ 13 h 106"/>
                <a:gd name="T70" fmla="*/ 39 w 107"/>
                <a:gd name="T71" fmla="*/ 16 h 106"/>
                <a:gd name="T72" fmla="*/ 54 w 107"/>
                <a:gd name="T73" fmla="*/ 3 h 106"/>
                <a:gd name="T74" fmla="*/ 69 w 107"/>
                <a:gd name="T75" fmla="*/ 17 h 106"/>
                <a:gd name="T76" fmla="*/ 79 w 107"/>
                <a:gd name="T77" fmla="*/ 13 h 106"/>
                <a:gd name="T78" fmla="*/ 94 w 107"/>
                <a:gd name="T79" fmla="*/ 28 h 106"/>
                <a:gd name="T80" fmla="*/ 90 w 107"/>
                <a:gd name="T81" fmla="*/ 38 h 106"/>
                <a:gd name="T82" fmla="*/ 104 w 107"/>
                <a:gd name="T83" fmla="*/ 54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7" h="106">
                  <a:moveTo>
                    <a:pt x="105" y="54"/>
                  </a:moveTo>
                  <a:cubicBezTo>
                    <a:pt x="107" y="54"/>
                    <a:pt x="107" y="54"/>
                    <a:pt x="107" y="54"/>
                  </a:cubicBezTo>
                  <a:cubicBezTo>
                    <a:pt x="107" y="45"/>
                    <a:pt x="101" y="38"/>
                    <a:pt x="93" y="36"/>
                  </a:cubicBezTo>
                  <a:cubicBezTo>
                    <a:pt x="93" y="37"/>
                    <a:pt x="93" y="37"/>
                    <a:pt x="93" y="37"/>
                  </a:cubicBezTo>
                  <a:cubicBezTo>
                    <a:pt x="94" y="38"/>
                    <a:pt x="94" y="38"/>
                    <a:pt x="94" y="38"/>
                  </a:cubicBezTo>
                  <a:cubicBezTo>
                    <a:pt x="96" y="35"/>
                    <a:pt x="97" y="32"/>
                    <a:pt x="97" y="28"/>
                  </a:cubicBezTo>
                  <a:cubicBezTo>
                    <a:pt x="97" y="24"/>
                    <a:pt x="95" y="19"/>
                    <a:pt x="91" y="16"/>
                  </a:cubicBezTo>
                  <a:cubicBezTo>
                    <a:pt x="88" y="12"/>
                    <a:pt x="83" y="10"/>
                    <a:pt x="79" y="10"/>
                  </a:cubicBezTo>
                  <a:cubicBezTo>
                    <a:pt x="75" y="10"/>
                    <a:pt x="72" y="11"/>
                    <a:pt x="69" y="13"/>
                  </a:cubicBezTo>
                  <a:cubicBezTo>
                    <a:pt x="70" y="14"/>
                    <a:pt x="70" y="14"/>
                    <a:pt x="70" y="14"/>
                  </a:cubicBezTo>
                  <a:cubicBezTo>
                    <a:pt x="72" y="14"/>
                    <a:pt x="72" y="14"/>
                    <a:pt x="72" y="14"/>
                  </a:cubicBezTo>
                  <a:cubicBezTo>
                    <a:pt x="70" y="6"/>
                    <a:pt x="63" y="0"/>
                    <a:pt x="54" y="0"/>
                  </a:cubicBezTo>
                  <a:cubicBezTo>
                    <a:pt x="45" y="0"/>
                    <a:pt x="38" y="5"/>
                    <a:pt x="36" y="13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9" y="12"/>
                    <a:pt x="39" y="12"/>
                    <a:pt x="39" y="12"/>
                  </a:cubicBezTo>
                  <a:cubicBezTo>
                    <a:pt x="36" y="10"/>
                    <a:pt x="32" y="10"/>
                    <a:pt x="29" y="10"/>
                  </a:cubicBezTo>
                  <a:cubicBezTo>
                    <a:pt x="24" y="10"/>
                    <a:pt x="20" y="11"/>
                    <a:pt x="16" y="15"/>
                  </a:cubicBezTo>
                  <a:cubicBezTo>
                    <a:pt x="13" y="18"/>
                    <a:pt x="11" y="23"/>
                    <a:pt x="11" y="28"/>
                  </a:cubicBezTo>
                  <a:cubicBezTo>
                    <a:pt x="11" y="31"/>
                    <a:pt x="12" y="34"/>
                    <a:pt x="13" y="37"/>
                  </a:cubicBezTo>
                  <a:cubicBezTo>
                    <a:pt x="15" y="36"/>
                    <a:pt x="15" y="36"/>
                    <a:pt x="15" y="36"/>
                  </a:cubicBezTo>
                  <a:cubicBezTo>
                    <a:pt x="14" y="35"/>
                    <a:pt x="14" y="35"/>
                    <a:pt x="14" y="35"/>
                  </a:cubicBezTo>
                  <a:cubicBezTo>
                    <a:pt x="6" y="36"/>
                    <a:pt x="0" y="44"/>
                    <a:pt x="0" y="52"/>
                  </a:cubicBezTo>
                  <a:cubicBezTo>
                    <a:pt x="0" y="61"/>
                    <a:pt x="6" y="68"/>
                    <a:pt x="14" y="70"/>
                  </a:cubicBezTo>
                  <a:cubicBezTo>
                    <a:pt x="14" y="68"/>
                    <a:pt x="14" y="68"/>
                    <a:pt x="14" y="68"/>
                  </a:cubicBezTo>
                  <a:cubicBezTo>
                    <a:pt x="13" y="68"/>
                    <a:pt x="13" y="68"/>
                    <a:pt x="13" y="68"/>
                  </a:cubicBezTo>
                  <a:cubicBezTo>
                    <a:pt x="11" y="71"/>
                    <a:pt x="10" y="74"/>
                    <a:pt x="10" y="77"/>
                  </a:cubicBezTo>
                  <a:cubicBezTo>
                    <a:pt x="10" y="82"/>
                    <a:pt x="12" y="87"/>
                    <a:pt x="15" y="90"/>
                  </a:cubicBezTo>
                  <a:cubicBezTo>
                    <a:pt x="19" y="94"/>
                    <a:pt x="23" y="95"/>
                    <a:pt x="28" y="95"/>
                  </a:cubicBezTo>
                  <a:cubicBezTo>
                    <a:pt x="31" y="95"/>
                    <a:pt x="34" y="95"/>
                    <a:pt x="37" y="93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5" y="92"/>
                    <a:pt x="35" y="92"/>
                    <a:pt x="35" y="92"/>
                  </a:cubicBezTo>
                  <a:cubicBezTo>
                    <a:pt x="37" y="100"/>
                    <a:pt x="44" y="106"/>
                    <a:pt x="53" y="106"/>
                  </a:cubicBezTo>
                  <a:cubicBezTo>
                    <a:pt x="61" y="106"/>
                    <a:pt x="68" y="100"/>
                    <a:pt x="70" y="93"/>
                  </a:cubicBezTo>
                  <a:cubicBezTo>
                    <a:pt x="69" y="92"/>
                    <a:pt x="69" y="92"/>
                    <a:pt x="69" y="92"/>
                  </a:cubicBezTo>
                  <a:cubicBezTo>
                    <a:pt x="68" y="93"/>
                    <a:pt x="68" y="93"/>
                    <a:pt x="68" y="93"/>
                  </a:cubicBezTo>
                  <a:cubicBezTo>
                    <a:pt x="71" y="95"/>
                    <a:pt x="74" y="96"/>
                    <a:pt x="78" y="96"/>
                  </a:cubicBezTo>
                  <a:cubicBezTo>
                    <a:pt x="82" y="96"/>
                    <a:pt x="87" y="95"/>
                    <a:pt x="91" y="91"/>
                  </a:cubicBezTo>
                  <a:cubicBezTo>
                    <a:pt x="94" y="87"/>
                    <a:pt x="96" y="83"/>
                    <a:pt x="96" y="78"/>
                  </a:cubicBezTo>
                  <a:cubicBezTo>
                    <a:pt x="96" y="75"/>
                    <a:pt x="95" y="72"/>
                    <a:pt x="93" y="69"/>
                  </a:cubicBezTo>
                  <a:cubicBezTo>
                    <a:pt x="92" y="70"/>
                    <a:pt x="92" y="70"/>
                    <a:pt x="92" y="70"/>
                  </a:cubicBezTo>
                  <a:cubicBezTo>
                    <a:pt x="92" y="71"/>
                    <a:pt x="92" y="71"/>
                    <a:pt x="92" y="71"/>
                  </a:cubicBezTo>
                  <a:cubicBezTo>
                    <a:pt x="100" y="69"/>
                    <a:pt x="107" y="62"/>
                    <a:pt x="107" y="54"/>
                  </a:cubicBezTo>
                  <a:cubicBezTo>
                    <a:pt x="105" y="54"/>
                    <a:pt x="105" y="54"/>
                    <a:pt x="105" y="54"/>
                  </a:cubicBezTo>
                  <a:cubicBezTo>
                    <a:pt x="104" y="54"/>
                    <a:pt x="104" y="54"/>
                    <a:pt x="104" y="54"/>
                  </a:cubicBezTo>
                  <a:cubicBezTo>
                    <a:pt x="104" y="61"/>
                    <a:pt x="98" y="67"/>
                    <a:pt x="92" y="68"/>
                  </a:cubicBezTo>
                  <a:cubicBezTo>
                    <a:pt x="90" y="69"/>
                    <a:pt x="90" y="69"/>
                    <a:pt x="90" y="69"/>
                  </a:cubicBezTo>
                  <a:cubicBezTo>
                    <a:pt x="91" y="71"/>
                    <a:pt x="91" y="71"/>
                    <a:pt x="91" y="71"/>
                  </a:cubicBezTo>
                  <a:cubicBezTo>
                    <a:pt x="92" y="73"/>
                    <a:pt x="93" y="76"/>
                    <a:pt x="93" y="78"/>
                  </a:cubicBezTo>
                  <a:cubicBezTo>
                    <a:pt x="93" y="82"/>
                    <a:pt x="91" y="86"/>
                    <a:pt x="88" y="89"/>
                  </a:cubicBezTo>
                  <a:cubicBezTo>
                    <a:pt x="85" y="92"/>
                    <a:pt x="82" y="93"/>
                    <a:pt x="78" y="93"/>
                  </a:cubicBezTo>
                  <a:cubicBezTo>
                    <a:pt x="75" y="93"/>
                    <a:pt x="72" y="92"/>
                    <a:pt x="70" y="91"/>
                  </a:cubicBezTo>
                  <a:cubicBezTo>
                    <a:pt x="68" y="90"/>
                    <a:pt x="68" y="90"/>
                    <a:pt x="68" y="90"/>
                  </a:cubicBezTo>
                  <a:cubicBezTo>
                    <a:pt x="67" y="92"/>
                    <a:pt x="67" y="92"/>
                    <a:pt x="67" y="92"/>
                  </a:cubicBezTo>
                  <a:cubicBezTo>
                    <a:pt x="66" y="98"/>
                    <a:pt x="60" y="103"/>
                    <a:pt x="53" y="103"/>
                  </a:cubicBezTo>
                  <a:cubicBezTo>
                    <a:pt x="46" y="103"/>
                    <a:pt x="39" y="98"/>
                    <a:pt x="38" y="91"/>
                  </a:cubicBezTo>
                  <a:cubicBezTo>
                    <a:pt x="38" y="89"/>
                    <a:pt x="38" y="89"/>
                    <a:pt x="38" y="89"/>
                  </a:cubicBezTo>
                  <a:cubicBezTo>
                    <a:pt x="36" y="90"/>
                    <a:pt x="36" y="90"/>
                    <a:pt x="36" y="90"/>
                  </a:cubicBezTo>
                  <a:cubicBezTo>
                    <a:pt x="33" y="92"/>
                    <a:pt x="31" y="92"/>
                    <a:pt x="28" y="92"/>
                  </a:cubicBezTo>
                  <a:cubicBezTo>
                    <a:pt x="24" y="92"/>
                    <a:pt x="20" y="91"/>
                    <a:pt x="17" y="88"/>
                  </a:cubicBezTo>
                  <a:cubicBezTo>
                    <a:pt x="14" y="85"/>
                    <a:pt x="13" y="81"/>
                    <a:pt x="13" y="77"/>
                  </a:cubicBezTo>
                  <a:cubicBezTo>
                    <a:pt x="13" y="75"/>
                    <a:pt x="14" y="72"/>
                    <a:pt x="15" y="69"/>
                  </a:cubicBezTo>
                  <a:cubicBezTo>
                    <a:pt x="16" y="67"/>
                    <a:pt x="16" y="67"/>
                    <a:pt x="16" y="67"/>
                  </a:cubicBezTo>
                  <a:cubicBezTo>
                    <a:pt x="14" y="67"/>
                    <a:pt x="14" y="67"/>
                    <a:pt x="14" y="67"/>
                  </a:cubicBezTo>
                  <a:cubicBezTo>
                    <a:pt x="8" y="65"/>
                    <a:pt x="3" y="59"/>
                    <a:pt x="3" y="52"/>
                  </a:cubicBezTo>
                  <a:cubicBezTo>
                    <a:pt x="3" y="45"/>
                    <a:pt x="8" y="39"/>
                    <a:pt x="15" y="38"/>
                  </a:cubicBezTo>
                  <a:cubicBezTo>
                    <a:pt x="17" y="37"/>
                    <a:pt x="17" y="37"/>
                    <a:pt x="17" y="37"/>
                  </a:cubicBezTo>
                  <a:cubicBezTo>
                    <a:pt x="16" y="35"/>
                    <a:pt x="16" y="35"/>
                    <a:pt x="16" y="35"/>
                  </a:cubicBezTo>
                  <a:cubicBezTo>
                    <a:pt x="15" y="33"/>
                    <a:pt x="14" y="30"/>
                    <a:pt x="14" y="28"/>
                  </a:cubicBezTo>
                  <a:cubicBezTo>
                    <a:pt x="14" y="24"/>
                    <a:pt x="15" y="20"/>
                    <a:pt x="18" y="17"/>
                  </a:cubicBezTo>
                  <a:cubicBezTo>
                    <a:pt x="21" y="14"/>
                    <a:pt x="25" y="13"/>
                    <a:pt x="29" y="13"/>
                  </a:cubicBezTo>
                  <a:cubicBezTo>
                    <a:pt x="32" y="13"/>
                    <a:pt x="35" y="13"/>
                    <a:pt x="37" y="15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4"/>
                    <a:pt x="39" y="14"/>
                    <a:pt x="39" y="14"/>
                  </a:cubicBezTo>
                  <a:cubicBezTo>
                    <a:pt x="41" y="8"/>
                    <a:pt x="47" y="3"/>
                    <a:pt x="54" y="3"/>
                  </a:cubicBezTo>
                  <a:cubicBezTo>
                    <a:pt x="61" y="3"/>
                    <a:pt x="67" y="8"/>
                    <a:pt x="69" y="15"/>
                  </a:cubicBezTo>
                  <a:cubicBezTo>
                    <a:pt x="69" y="17"/>
                    <a:pt x="69" y="17"/>
                    <a:pt x="69" y="17"/>
                  </a:cubicBezTo>
                  <a:cubicBezTo>
                    <a:pt x="71" y="16"/>
                    <a:pt x="71" y="16"/>
                    <a:pt x="71" y="16"/>
                  </a:cubicBezTo>
                  <a:cubicBezTo>
                    <a:pt x="73" y="14"/>
                    <a:pt x="76" y="13"/>
                    <a:pt x="79" y="13"/>
                  </a:cubicBezTo>
                  <a:cubicBezTo>
                    <a:pt x="83" y="13"/>
                    <a:pt x="86" y="15"/>
                    <a:pt x="89" y="18"/>
                  </a:cubicBezTo>
                  <a:cubicBezTo>
                    <a:pt x="92" y="21"/>
                    <a:pt x="94" y="25"/>
                    <a:pt x="94" y="28"/>
                  </a:cubicBezTo>
                  <a:cubicBezTo>
                    <a:pt x="94" y="31"/>
                    <a:pt x="93" y="34"/>
                    <a:pt x="91" y="37"/>
                  </a:cubicBezTo>
                  <a:cubicBezTo>
                    <a:pt x="90" y="38"/>
                    <a:pt x="90" y="38"/>
                    <a:pt x="90" y="38"/>
                  </a:cubicBezTo>
                  <a:cubicBezTo>
                    <a:pt x="92" y="39"/>
                    <a:pt x="92" y="39"/>
                    <a:pt x="92" y="39"/>
                  </a:cubicBezTo>
                  <a:cubicBezTo>
                    <a:pt x="99" y="41"/>
                    <a:pt x="104" y="46"/>
                    <a:pt x="104" y="54"/>
                  </a:cubicBezTo>
                  <a:lnTo>
                    <a:pt x="105" y="54"/>
                  </a:lnTo>
                  <a:close/>
                </a:path>
              </a:pathLst>
            </a:custGeom>
            <a:solidFill>
              <a:srgbClr val="E400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" name="Rectangle 1483"/>
            <p:cNvSpPr>
              <a:spLocks noChangeArrowheads="1"/>
            </p:cNvSpPr>
            <p:nvPr/>
          </p:nvSpPr>
          <p:spPr bwMode="auto">
            <a:xfrm>
              <a:off x="881062" y="5414963"/>
              <a:ext cx="7938" cy="33338"/>
            </a:xfrm>
            <a:prstGeom prst="rect">
              <a:avLst/>
            </a:prstGeom>
            <a:solidFill>
              <a:srgbClr val="E400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" name="Freeform 1484"/>
            <p:cNvSpPr>
              <a:spLocks/>
            </p:cNvSpPr>
            <p:nvPr/>
          </p:nvSpPr>
          <p:spPr bwMode="auto">
            <a:xfrm>
              <a:off x="833437" y="5432425"/>
              <a:ext cx="31750" cy="28575"/>
            </a:xfrm>
            <a:custGeom>
              <a:avLst/>
              <a:gdLst>
                <a:gd name="T0" fmla="*/ 20 w 20"/>
                <a:gd name="T1" fmla="*/ 15 h 18"/>
                <a:gd name="T2" fmla="*/ 16 w 20"/>
                <a:gd name="T3" fmla="*/ 18 h 18"/>
                <a:gd name="T4" fmla="*/ 0 w 20"/>
                <a:gd name="T5" fmla="*/ 3 h 18"/>
                <a:gd name="T6" fmla="*/ 4 w 20"/>
                <a:gd name="T7" fmla="*/ 0 h 18"/>
                <a:gd name="T8" fmla="*/ 20 w 20"/>
                <a:gd name="T9" fmla="*/ 15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18">
                  <a:moveTo>
                    <a:pt x="20" y="15"/>
                  </a:moveTo>
                  <a:lnTo>
                    <a:pt x="16" y="18"/>
                  </a:lnTo>
                  <a:lnTo>
                    <a:pt x="0" y="3"/>
                  </a:lnTo>
                  <a:lnTo>
                    <a:pt x="4" y="0"/>
                  </a:lnTo>
                  <a:lnTo>
                    <a:pt x="20" y="15"/>
                  </a:lnTo>
                  <a:close/>
                </a:path>
              </a:pathLst>
            </a:custGeom>
            <a:solidFill>
              <a:srgbClr val="E400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" name="Rectangle 1485"/>
            <p:cNvSpPr>
              <a:spLocks noChangeArrowheads="1"/>
            </p:cNvSpPr>
            <p:nvPr/>
          </p:nvSpPr>
          <p:spPr bwMode="auto">
            <a:xfrm>
              <a:off x="815975" y="5476875"/>
              <a:ext cx="36513" cy="9525"/>
            </a:xfrm>
            <a:prstGeom prst="rect">
              <a:avLst/>
            </a:prstGeom>
            <a:solidFill>
              <a:srgbClr val="E400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" name="Freeform 1486"/>
            <p:cNvSpPr>
              <a:spLocks/>
            </p:cNvSpPr>
            <p:nvPr/>
          </p:nvSpPr>
          <p:spPr bwMode="auto">
            <a:xfrm>
              <a:off x="833437" y="5500688"/>
              <a:ext cx="31750" cy="31750"/>
            </a:xfrm>
            <a:custGeom>
              <a:avLst/>
              <a:gdLst>
                <a:gd name="T0" fmla="*/ 16 w 20"/>
                <a:gd name="T1" fmla="*/ 0 h 20"/>
                <a:gd name="T2" fmla="*/ 20 w 20"/>
                <a:gd name="T3" fmla="*/ 5 h 20"/>
                <a:gd name="T4" fmla="*/ 4 w 20"/>
                <a:gd name="T5" fmla="*/ 20 h 20"/>
                <a:gd name="T6" fmla="*/ 0 w 20"/>
                <a:gd name="T7" fmla="*/ 17 h 20"/>
                <a:gd name="T8" fmla="*/ 16 w 20"/>
                <a:gd name="T9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20">
                  <a:moveTo>
                    <a:pt x="16" y="0"/>
                  </a:moveTo>
                  <a:lnTo>
                    <a:pt x="20" y="5"/>
                  </a:lnTo>
                  <a:lnTo>
                    <a:pt x="4" y="20"/>
                  </a:lnTo>
                  <a:lnTo>
                    <a:pt x="0" y="17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E400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" name="Rectangle 1487"/>
            <p:cNvSpPr>
              <a:spLocks noChangeArrowheads="1"/>
            </p:cNvSpPr>
            <p:nvPr/>
          </p:nvSpPr>
          <p:spPr bwMode="auto">
            <a:xfrm>
              <a:off x="881062" y="5513388"/>
              <a:ext cx="7938" cy="36513"/>
            </a:xfrm>
            <a:prstGeom prst="rect">
              <a:avLst/>
            </a:prstGeom>
            <a:solidFill>
              <a:srgbClr val="E400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" name="Freeform 1488"/>
            <p:cNvSpPr>
              <a:spLocks/>
            </p:cNvSpPr>
            <p:nvPr/>
          </p:nvSpPr>
          <p:spPr bwMode="auto">
            <a:xfrm>
              <a:off x="904875" y="5500688"/>
              <a:ext cx="31750" cy="31750"/>
            </a:xfrm>
            <a:custGeom>
              <a:avLst/>
              <a:gdLst>
                <a:gd name="T0" fmla="*/ 0 w 20"/>
                <a:gd name="T1" fmla="*/ 5 h 20"/>
                <a:gd name="T2" fmla="*/ 3 w 20"/>
                <a:gd name="T3" fmla="*/ 0 h 20"/>
                <a:gd name="T4" fmla="*/ 20 w 20"/>
                <a:gd name="T5" fmla="*/ 17 h 20"/>
                <a:gd name="T6" fmla="*/ 15 w 20"/>
                <a:gd name="T7" fmla="*/ 20 h 20"/>
                <a:gd name="T8" fmla="*/ 0 w 20"/>
                <a:gd name="T9" fmla="*/ 5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20">
                  <a:moveTo>
                    <a:pt x="0" y="5"/>
                  </a:moveTo>
                  <a:lnTo>
                    <a:pt x="3" y="0"/>
                  </a:lnTo>
                  <a:lnTo>
                    <a:pt x="20" y="17"/>
                  </a:lnTo>
                  <a:lnTo>
                    <a:pt x="15" y="20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E400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" name="Rectangle 1489"/>
            <p:cNvSpPr>
              <a:spLocks noChangeArrowheads="1"/>
            </p:cNvSpPr>
            <p:nvPr/>
          </p:nvSpPr>
          <p:spPr bwMode="auto">
            <a:xfrm>
              <a:off x="917575" y="5476875"/>
              <a:ext cx="36513" cy="7938"/>
            </a:xfrm>
            <a:prstGeom prst="rect">
              <a:avLst/>
            </a:prstGeom>
            <a:solidFill>
              <a:srgbClr val="E400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" name="Freeform 1490"/>
            <p:cNvSpPr>
              <a:spLocks/>
            </p:cNvSpPr>
            <p:nvPr/>
          </p:nvSpPr>
          <p:spPr bwMode="auto">
            <a:xfrm>
              <a:off x="904875" y="5432425"/>
              <a:ext cx="28575" cy="28575"/>
            </a:xfrm>
            <a:custGeom>
              <a:avLst/>
              <a:gdLst>
                <a:gd name="T0" fmla="*/ 3 w 18"/>
                <a:gd name="T1" fmla="*/ 18 h 18"/>
                <a:gd name="T2" fmla="*/ 0 w 18"/>
                <a:gd name="T3" fmla="*/ 15 h 18"/>
                <a:gd name="T4" fmla="*/ 15 w 18"/>
                <a:gd name="T5" fmla="*/ 0 h 18"/>
                <a:gd name="T6" fmla="*/ 18 w 18"/>
                <a:gd name="T7" fmla="*/ 3 h 18"/>
                <a:gd name="T8" fmla="*/ 3 w 18"/>
                <a:gd name="T9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18">
                  <a:moveTo>
                    <a:pt x="3" y="18"/>
                  </a:moveTo>
                  <a:lnTo>
                    <a:pt x="0" y="15"/>
                  </a:lnTo>
                  <a:lnTo>
                    <a:pt x="15" y="0"/>
                  </a:lnTo>
                  <a:lnTo>
                    <a:pt x="18" y="3"/>
                  </a:lnTo>
                  <a:lnTo>
                    <a:pt x="3" y="18"/>
                  </a:lnTo>
                  <a:close/>
                </a:path>
              </a:pathLst>
            </a:custGeom>
            <a:solidFill>
              <a:srgbClr val="E400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" name="Freeform 1491"/>
            <p:cNvSpPr>
              <a:spLocks/>
            </p:cNvSpPr>
            <p:nvPr/>
          </p:nvSpPr>
          <p:spPr bwMode="auto">
            <a:xfrm>
              <a:off x="1147762" y="5743575"/>
              <a:ext cx="185738" cy="188913"/>
            </a:xfrm>
            <a:custGeom>
              <a:avLst/>
              <a:gdLst>
                <a:gd name="T0" fmla="*/ 77 w 77"/>
                <a:gd name="T1" fmla="*/ 39 h 78"/>
                <a:gd name="T2" fmla="*/ 68 w 77"/>
                <a:gd name="T3" fmla="*/ 28 h 78"/>
                <a:gd name="T4" fmla="*/ 66 w 77"/>
                <a:gd name="T5" fmla="*/ 12 h 78"/>
                <a:gd name="T6" fmla="*/ 51 w 77"/>
                <a:gd name="T7" fmla="*/ 10 h 78"/>
                <a:gd name="T8" fmla="*/ 39 w 77"/>
                <a:gd name="T9" fmla="*/ 0 h 78"/>
                <a:gd name="T10" fmla="*/ 27 w 77"/>
                <a:gd name="T11" fmla="*/ 10 h 78"/>
                <a:gd name="T12" fmla="*/ 12 w 77"/>
                <a:gd name="T13" fmla="*/ 11 h 78"/>
                <a:gd name="T14" fmla="*/ 10 w 77"/>
                <a:gd name="T15" fmla="*/ 26 h 78"/>
                <a:gd name="T16" fmla="*/ 0 w 77"/>
                <a:gd name="T17" fmla="*/ 39 h 78"/>
                <a:gd name="T18" fmla="*/ 9 w 77"/>
                <a:gd name="T19" fmla="*/ 51 h 78"/>
                <a:gd name="T20" fmla="*/ 11 w 77"/>
                <a:gd name="T21" fmla="*/ 66 h 78"/>
                <a:gd name="T22" fmla="*/ 26 w 77"/>
                <a:gd name="T23" fmla="*/ 68 h 78"/>
                <a:gd name="T24" fmla="*/ 38 w 77"/>
                <a:gd name="T25" fmla="*/ 78 h 78"/>
                <a:gd name="T26" fmla="*/ 50 w 77"/>
                <a:gd name="T27" fmla="*/ 68 h 78"/>
                <a:gd name="T28" fmla="*/ 66 w 77"/>
                <a:gd name="T29" fmla="*/ 67 h 78"/>
                <a:gd name="T30" fmla="*/ 67 w 77"/>
                <a:gd name="T31" fmla="*/ 52 h 78"/>
                <a:gd name="T32" fmla="*/ 77 w 77"/>
                <a:gd name="T33" fmla="*/ 39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7" h="78">
                  <a:moveTo>
                    <a:pt x="77" y="39"/>
                  </a:moveTo>
                  <a:cubicBezTo>
                    <a:pt x="77" y="34"/>
                    <a:pt x="73" y="29"/>
                    <a:pt x="68" y="28"/>
                  </a:cubicBezTo>
                  <a:cubicBezTo>
                    <a:pt x="71" y="23"/>
                    <a:pt x="70" y="16"/>
                    <a:pt x="66" y="12"/>
                  </a:cubicBezTo>
                  <a:cubicBezTo>
                    <a:pt x="62" y="8"/>
                    <a:pt x="56" y="7"/>
                    <a:pt x="51" y="10"/>
                  </a:cubicBezTo>
                  <a:cubicBezTo>
                    <a:pt x="50" y="5"/>
                    <a:pt x="45" y="0"/>
                    <a:pt x="39" y="0"/>
                  </a:cubicBezTo>
                  <a:cubicBezTo>
                    <a:pt x="33" y="0"/>
                    <a:pt x="28" y="4"/>
                    <a:pt x="27" y="10"/>
                  </a:cubicBezTo>
                  <a:cubicBezTo>
                    <a:pt x="22" y="7"/>
                    <a:pt x="16" y="7"/>
                    <a:pt x="12" y="11"/>
                  </a:cubicBezTo>
                  <a:cubicBezTo>
                    <a:pt x="8" y="16"/>
                    <a:pt x="7" y="22"/>
                    <a:pt x="10" y="26"/>
                  </a:cubicBezTo>
                  <a:cubicBezTo>
                    <a:pt x="4" y="28"/>
                    <a:pt x="0" y="33"/>
                    <a:pt x="0" y="39"/>
                  </a:cubicBezTo>
                  <a:cubicBezTo>
                    <a:pt x="0" y="44"/>
                    <a:pt x="4" y="49"/>
                    <a:pt x="9" y="51"/>
                  </a:cubicBezTo>
                  <a:cubicBezTo>
                    <a:pt x="6" y="55"/>
                    <a:pt x="7" y="62"/>
                    <a:pt x="11" y="66"/>
                  </a:cubicBezTo>
                  <a:cubicBezTo>
                    <a:pt x="15" y="70"/>
                    <a:pt x="21" y="71"/>
                    <a:pt x="26" y="68"/>
                  </a:cubicBezTo>
                  <a:cubicBezTo>
                    <a:pt x="27" y="73"/>
                    <a:pt x="32" y="78"/>
                    <a:pt x="38" y="78"/>
                  </a:cubicBezTo>
                  <a:cubicBezTo>
                    <a:pt x="44" y="78"/>
                    <a:pt x="49" y="74"/>
                    <a:pt x="50" y="68"/>
                  </a:cubicBezTo>
                  <a:cubicBezTo>
                    <a:pt x="55" y="71"/>
                    <a:pt x="61" y="71"/>
                    <a:pt x="66" y="67"/>
                  </a:cubicBezTo>
                  <a:cubicBezTo>
                    <a:pt x="70" y="63"/>
                    <a:pt x="70" y="56"/>
                    <a:pt x="67" y="52"/>
                  </a:cubicBezTo>
                  <a:cubicBezTo>
                    <a:pt x="73" y="50"/>
                    <a:pt x="77" y="45"/>
                    <a:pt x="77" y="39"/>
                  </a:cubicBezTo>
                  <a:close/>
                </a:path>
              </a:pathLst>
            </a:custGeom>
            <a:solidFill>
              <a:srgbClr val="F2DB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" name="Freeform 1492"/>
            <p:cNvSpPr>
              <a:spLocks/>
            </p:cNvSpPr>
            <p:nvPr/>
          </p:nvSpPr>
          <p:spPr bwMode="auto">
            <a:xfrm>
              <a:off x="1143000" y="5741988"/>
              <a:ext cx="195263" cy="192088"/>
            </a:xfrm>
            <a:custGeom>
              <a:avLst/>
              <a:gdLst>
                <a:gd name="T0" fmla="*/ 81 w 81"/>
                <a:gd name="T1" fmla="*/ 40 h 80"/>
                <a:gd name="T2" fmla="*/ 70 w 81"/>
                <a:gd name="T3" fmla="*/ 29 h 80"/>
                <a:gd name="T4" fmla="*/ 73 w 81"/>
                <a:gd name="T5" fmla="*/ 22 h 80"/>
                <a:gd name="T6" fmla="*/ 59 w 81"/>
                <a:gd name="T7" fmla="*/ 8 h 80"/>
                <a:gd name="T8" fmla="*/ 53 w 81"/>
                <a:gd name="T9" fmla="*/ 11 h 80"/>
                <a:gd name="T10" fmla="*/ 41 w 81"/>
                <a:gd name="T11" fmla="*/ 0 h 80"/>
                <a:gd name="T12" fmla="*/ 29 w 81"/>
                <a:gd name="T13" fmla="*/ 11 h 80"/>
                <a:gd name="T14" fmla="*/ 22 w 81"/>
                <a:gd name="T15" fmla="*/ 7 h 80"/>
                <a:gd name="T16" fmla="*/ 8 w 81"/>
                <a:gd name="T17" fmla="*/ 21 h 80"/>
                <a:gd name="T18" fmla="*/ 12 w 81"/>
                <a:gd name="T19" fmla="*/ 27 h 80"/>
                <a:gd name="T20" fmla="*/ 0 w 81"/>
                <a:gd name="T21" fmla="*/ 40 h 80"/>
                <a:gd name="T22" fmla="*/ 11 w 81"/>
                <a:gd name="T23" fmla="*/ 52 h 80"/>
                <a:gd name="T24" fmla="*/ 8 w 81"/>
                <a:gd name="T25" fmla="*/ 58 h 80"/>
                <a:gd name="T26" fmla="*/ 22 w 81"/>
                <a:gd name="T27" fmla="*/ 72 h 80"/>
                <a:gd name="T28" fmla="*/ 28 w 81"/>
                <a:gd name="T29" fmla="*/ 69 h 80"/>
                <a:gd name="T30" fmla="*/ 40 w 81"/>
                <a:gd name="T31" fmla="*/ 80 h 80"/>
                <a:gd name="T32" fmla="*/ 52 w 81"/>
                <a:gd name="T33" fmla="*/ 69 h 80"/>
                <a:gd name="T34" fmla="*/ 59 w 81"/>
                <a:gd name="T35" fmla="*/ 73 h 80"/>
                <a:gd name="T36" fmla="*/ 73 w 81"/>
                <a:gd name="T37" fmla="*/ 59 h 80"/>
                <a:gd name="T38" fmla="*/ 69 w 81"/>
                <a:gd name="T39" fmla="*/ 53 h 80"/>
                <a:gd name="T40" fmla="*/ 81 w 81"/>
                <a:gd name="T41" fmla="*/ 40 h 80"/>
                <a:gd name="T42" fmla="*/ 78 w 81"/>
                <a:gd name="T43" fmla="*/ 40 h 80"/>
                <a:gd name="T44" fmla="*/ 67 w 81"/>
                <a:gd name="T45" fmla="*/ 52 h 80"/>
                <a:gd name="T46" fmla="*/ 70 w 81"/>
                <a:gd name="T47" fmla="*/ 59 h 80"/>
                <a:gd name="T48" fmla="*/ 59 w 81"/>
                <a:gd name="T49" fmla="*/ 70 h 80"/>
                <a:gd name="T50" fmla="*/ 51 w 81"/>
                <a:gd name="T51" fmla="*/ 67 h 80"/>
                <a:gd name="T52" fmla="*/ 40 w 81"/>
                <a:gd name="T53" fmla="*/ 77 h 80"/>
                <a:gd name="T54" fmla="*/ 29 w 81"/>
                <a:gd name="T55" fmla="*/ 67 h 80"/>
                <a:gd name="T56" fmla="*/ 22 w 81"/>
                <a:gd name="T57" fmla="*/ 69 h 80"/>
                <a:gd name="T58" fmla="*/ 11 w 81"/>
                <a:gd name="T59" fmla="*/ 58 h 80"/>
                <a:gd name="T60" fmla="*/ 14 w 81"/>
                <a:gd name="T61" fmla="*/ 51 h 80"/>
                <a:gd name="T62" fmla="*/ 3 w 81"/>
                <a:gd name="T63" fmla="*/ 40 h 80"/>
                <a:gd name="T64" fmla="*/ 14 w 81"/>
                <a:gd name="T65" fmla="*/ 29 h 80"/>
                <a:gd name="T66" fmla="*/ 11 w 81"/>
                <a:gd name="T67" fmla="*/ 21 h 80"/>
                <a:gd name="T68" fmla="*/ 22 w 81"/>
                <a:gd name="T69" fmla="*/ 10 h 80"/>
                <a:gd name="T70" fmla="*/ 30 w 81"/>
                <a:gd name="T71" fmla="*/ 13 h 80"/>
                <a:gd name="T72" fmla="*/ 41 w 81"/>
                <a:gd name="T73" fmla="*/ 3 h 80"/>
                <a:gd name="T74" fmla="*/ 52 w 81"/>
                <a:gd name="T75" fmla="*/ 14 h 80"/>
                <a:gd name="T76" fmla="*/ 59 w 81"/>
                <a:gd name="T77" fmla="*/ 11 h 80"/>
                <a:gd name="T78" fmla="*/ 70 w 81"/>
                <a:gd name="T79" fmla="*/ 22 h 80"/>
                <a:gd name="T80" fmla="*/ 67 w 81"/>
                <a:gd name="T81" fmla="*/ 29 h 80"/>
                <a:gd name="T82" fmla="*/ 78 w 81"/>
                <a:gd name="T83" fmla="*/ 4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81" h="80">
                  <a:moveTo>
                    <a:pt x="79" y="40"/>
                  </a:moveTo>
                  <a:cubicBezTo>
                    <a:pt x="81" y="40"/>
                    <a:pt x="81" y="40"/>
                    <a:pt x="81" y="40"/>
                  </a:cubicBezTo>
                  <a:cubicBezTo>
                    <a:pt x="81" y="34"/>
                    <a:pt x="76" y="29"/>
                    <a:pt x="70" y="27"/>
                  </a:cubicBezTo>
                  <a:cubicBezTo>
                    <a:pt x="70" y="29"/>
                    <a:pt x="70" y="29"/>
                    <a:pt x="70" y="29"/>
                  </a:cubicBezTo>
                  <a:cubicBezTo>
                    <a:pt x="71" y="29"/>
                    <a:pt x="71" y="29"/>
                    <a:pt x="71" y="29"/>
                  </a:cubicBezTo>
                  <a:cubicBezTo>
                    <a:pt x="73" y="27"/>
                    <a:pt x="73" y="24"/>
                    <a:pt x="73" y="22"/>
                  </a:cubicBezTo>
                  <a:cubicBezTo>
                    <a:pt x="73" y="18"/>
                    <a:pt x="72" y="15"/>
                    <a:pt x="69" y="12"/>
                  </a:cubicBezTo>
                  <a:cubicBezTo>
                    <a:pt x="67" y="9"/>
                    <a:pt x="63" y="8"/>
                    <a:pt x="59" y="8"/>
                  </a:cubicBezTo>
                  <a:cubicBezTo>
                    <a:pt x="57" y="8"/>
                    <a:pt x="55" y="9"/>
                    <a:pt x="52" y="10"/>
                  </a:cubicBezTo>
                  <a:cubicBezTo>
                    <a:pt x="53" y="11"/>
                    <a:pt x="53" y="11"/>
                    <a:pt x="53" y="11"/>
                  </a:cubicBezTo>
                  <a:cubicBezTo>
                    <a:pt x="55" y="11"/>
                    <a:pt x="55" y="11"/>
                    <a:pt x="55" y="11"/>
                  </a:cubicBezTo>
                  <a:cubicBezTo>
                    <a:pt x="53" y="5"/>
                    <a:pt x="48" y="0"/>
                    <a:pt x="41" y="0"/>
                  </a:cubicBezTo>
                  <a:cubicBezTo>
                    <a:pt x="35" y="0"/>
                    <a:pt x="29" y="4"/>
                    <a:pt x="28" y="10"/>
                  </a:cubicBezTo>
                  <a:cubicBezTo>
                    <a:pt x="29" y="11"/>
                    <a:pt x="29" y="11"/>
                    <a:pt x="29" y="11"/>
                  </a:cubicBezTo>
                  <a:cubicBezTo>
                    <a:pt x="30" y="10"/>
                    <a:pt x="30" y="10"/>
                    <a:pt x="30" y="10"/>
                  </a:cubicBezTo>
                  <a:cubicBezTo>
                    <a:pt x="28" y="8"/>
                    <a:pt x="25" y="7"/>
                    <a:pt x="22" y="7"/>
                  </a:cubicBezTo>
                  <a:cubicBezTo>
                    <a:pt x="19" y="7"/>
                    <a:pt x="15" y="9"/>
                    <a:pt x="13" y="11"/>
                  </a:cubicBezTo>
                  <a:cubicBezTo>
                    <a:pt x="10" y="14"/>
                    <a:pt x="8" y="18"/>
                    <a:pt x="8" y="21"/>
                  </a:cubicBezTo>
                  <a:cubicBezTo>
                    <a:pt x="8" y="24"/>
                    <a:pt x="9" y="26"/>
                    <a:pt x="10" y="28"/>
                  </a:cubicBezTo>
                  <a:cubicBezTo>
                    <a:pt x="12" y="27"/>
                    <a:pt x="12" y="27"/>
                    <a:pt x="12" y="27"/>
                  </a:cubicBezTo>
                  <a:cubicBezTo>
                    <a:pt x="11" y="26"/>
                    <a:pt x="11" y="26"/>
                    <a:pt x="11" y="26"/>
                  </a:cubicBezTo>
                  <a:cubicBezTo>
                    <a:pt x="5" y="27"/>
                    <a:pt x="0" y="33"/>
                    <a:pt x="0" y="40"/>
                  </a:cubicBezTo>
                  <a:cubicBezTo>
                    <a:pt x="0" y="46"/>
                    <a:pt x="5" y="51"/>
                    <a:pt x="11" y="53"/>
                  </a:cubicBezTo>
                  <a:cubicBezTo>
                    <a:pt x="11" y="52"/>
                    <a:pt x="11" y="52"/>
                    <a:pt x="11" y="52"/>
                  </a:cubicBezTo>
                  <a:cubicBezTo>
                    <a:pt x="10" y="51"/>
                    <a:pt x="10" y="51"/>
                    <a:pt x="10" y="51"/>
                  </a:cubicBezTo>
                  <a:cubicBezTo>
                    <a:pt x="9" y="53"/>
                    <a:pt x="8" y="56"/>
                    <a:pt x="8" y="58"/>
                  </a:cubicBezTo>
                  <a:cubicBezTo>
                    <a:pt x="8" y="62"/>
                    <a:pt x="9" y="65"/>
                    <a:pt x="12" y="68"/>
                  </a:cubicBezTo>
                  <a:cubicBezTo>
                    <a:pt x="15" y="71"/>
                    <a:pt x="18" y="72"/>
                    <a:pt x="22" y="72"/>
                  </a:cubicBezTo>
                  <a:cubicBezTo>
                    <a:pt x="24" y="72"/>
                    <a:pt x="27" y="71"/>
                    <a:pt x="29" y="70"/>
                  </a:cubicBezTo>
                  <a:cubicBezTo>
                    <a:pt x="28" y="69"/>
                    <a:pt x="28" y="69"/>
                    <a:pt x="28" y="69"/>
                  </a:cubicBezTo>
                  <a:cubicBezTo>
                    <a:pt x="27" y="69"/>
                    <a:pt x="27" y="69"/>
                    <a:pt x="27" y="69"/>
                  </a:cubicBezTo>
                  <a:cubicBezTo>
                    <a:pt x="28" y="75"/>
                    <a:pt x="33" y="80"/>
                    <a:pt x="40" y="80"/>
                  </a:cubicBezTo>
                  <a:cubicBezTo>
                    <a:pt x="47" y="80"/>
                    <a:pt x="52" y="76"/>
                    <a:pt x="54" y="70"/>
                  </a:cubicBezTo>
                  <a:cubicBezTo>
                    <a:pt x="52" y="69"/>
                    <a:pt x="52" y="69"/>
                    <a:pt x="52" y="69"/>
                  </a:cubicBezTo>
                  <a:cubicBezTo>
                    <a:pt x="51" y="71"/>
                    <a:pt x="51" y="71"/>
                    <a:pt x="51" y="71"/>
                  </a:cubicBezTo>
                  <a:cubicBezTo>
                    <a:pt x="54" y="72"/>
                    <a:pt x="56" y="73"/>
                    <a:pt x="59" y="73"/>
                  </a:cubicBezTo>
                  <a:cubicBezTo>
                    <a:pt x="62" y="73"/>
                    <a:pt x="66" y="71"/>
                    <a:pt x="69" y="69"/>
                  </a:cubicBezTo>
                  <a:cubicBezTo>
                    <a:pt x="71" y="66"/>
                    <a:pt x="73" y="62"/>
                    <a:pt x="73" y="59"/>
                  </a:cubicBezTo>
                  <a:cubicBezTo>
                    <a:pt x="73" y="56"/>
                    <a:pt x="72" y="54"/>
                    <a:pt x="71" y="52"/>
                  </a:cubicBezTo>
                  <a:cubicBezTo>
                    <a:pt x="69" y="53"/>
                    <a:pt x="69" y="53"/>
                    <a:pt x="69" y="53"/>
                  </a:cubicBezTo>
                  <a:cubicBezTo>
                    <a:pt x="70" y="54"/>
                    <a:pt x="70" y="54"/>
                    <a:pt x="70" y="54"/>
                  </a:cubicBezTo>
                  <a:cubicBezTo>
                    <a:pt x="76" y="53"/>
                    <a:pt x="81" y="47"/>
                    <a:pt x="81" y="40"/>
                  </a:cubicBezTo>
                  <a:cubicBezTo>
                    <a:pt x="79" y="40"/>
                    <a:pt x="79" y="40"/>
                    <a:pt x="79" y="40"/>
                  </a:cubicBezTo>
                  <a:cubicBezTo>
                    <a:pt x="78" y="40"/>
                    <a:pt x="78" y="40"/>
                    <a:pt x="78" y="40"/>
                  </a:cubicBezTo>
                  <a:cubicBezTo>
                    <a:pt x="78" y="46"/>
                    <a:pt x="74" y="50"/>
                    <a:pt x="69" y="51"/>
                  </a:cubicBezTo>
                  <a:cubicBezTo>
                    <a:pt x="67" y="52"/>
                    <a:pt x="67" y="52"/>
                    <a:pt x="67" y="52"/>
                  </a:cubicBezTo>
                  <a:cubicBezTo>
                    <a:pt x="68" y="53"/>
                    <a:pt x="68" y="53"/>
                    <a:pt x="68" y="53"/>
                  </a:cubicBezTo>
                  <a:cubicBezTo>
                    <a:pt x="69" y="55"/>
                    <a:pt x="70" y="57"/>
                    <a:pt x="70" y="59"/>
                  </a:cubicBezTo>
                  <a:cubicBezTo>
                    <a:pt x="70" y="62"/>
                    <a:pt x="69" y="64"/>
                    <a:pt x="66" y="67"/>
                  </a:cubicBezTo>
                  <a:cubicBezTo>
                    <a:pt x="64" y="69"/>
                    <a:pt x="62" y="70"/>
                    <a:pt x="59" y="70"/>
                  </a:cubicBezTo>
                  <a:cubicBezTo>
                    <a:pt x="57" y="70"/>
                    <a:pt x="55" y="69"/>
                    <a:pt x="53" y="68"/>
                  </a:cubicBezTo>
                  <a:cubicBezTo>
                    <a:pt x="51" y="67"/>
                    <a:pt x="51" y="67"/>
                    <a:pt x="51" y="67"/>
                  </a:cubicBezTo>
                  <a:cubicBezTo>
                    <a:pt x="51" y="69"/>
                    <a:pt x="51" y="69"/>
                    <a:pt x="51" y="69"/>
                  </a:cubicBezTo>
                  <a:cubicBezTo>
                    <a:pt x="49" y="74"/>
                    <a:pt x="45" y="77"/>
                    <a:pt x="40" y="77"/>
                  </a:cubicBezTo>
                  <a:cubicBezTo>
                    <a:pt x="35" y="77"/>
                    <a:pt x="31" y="73"/>
                    <a:pt x="29" y="69"/>
                  </a:cubicBezTo>
                  <a:cubicBezTo>
                    <a:pt x="29" y="67"/>
                    <a:pt x="29" y="67"/>
                    <a:pt x="29" y="67"/>
                  </a:cubicBezTo>
                  <a:cubicBezTo>
                    <a:pt x="27" y="68"/>
                    <a:pt x="27" y="68"/>
                    <a:pt x="27" y="68"/>
                  </a:cubicBezTo>
                  <a:cubicBezTo>
                    <a:pt x="26" y="69"/>
                    <a:pt x="24" y="69"/>
                    <a:pt x="22" y="69"/>
                  </a:cubicBezTo>
                  <a:cubicBezTo>
                    <a:pt x="19" y="69"/>
                    <a:pt x="16" y="68"/>
                    <a:pt x="14" y="66"/>
                  </a:cubicBezTo>
                  <a:cubicBezTo>
                    <a:pt x="12" y="64"/>
                    <a:pt x="11" y="61"/>
                    <a:pt x="11" y="58"/>
                  </a:cubicBezTo>
                  <a:cubicBezTo>
                    <a:pt x="11" y="56"/>
                    <a:pt x="11" y="54"/>
                    <a:pt x="13" y="52"/>
                  </a:cubicBezTo>
                  <a:cubicBezTo>
                    <a:pt x="14" y="51"/>
                    <a:pt x="14" y="51"/>
                    <a:pt x="14" y="51"/>
                  </a:cubicBezTo>
                  <a:cubicBezTo>
                    <a:pt x="12" y="50"/>
                    <a:pt x="12" y="50"/>
                    <a:pt x="12" y="50"/>
                  </a:cubicBezTo>
                  <a:cubicBezTo>
                    <a:pt x="7" y="49"/>
                    <a:pt x="3" y="45"/>
                    <a:pt x="3" y="40"/>
                  </a:cubicBezTo>
                  <a:cubicBezTo>
                    <a:pt x="3" y="34"/>
                    <a:pt x="7" y="30"/>
                    <a:pt x="12" y="29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13" y="27"/>
                    <a:pt x="13" y="27"/>
                    <a:pt x="13" y="27"/>
                  </a:cubicBezTo>
                  <a:cubicBezTo>
                    <a:pt x="12" y="25"/>
                    <a:pt x="11" y="23"/>
                    <a:pt x="11" y="21"/>
                  </a:cubicBezTo>
                  <a:cubicBezTo>
                    <a:pt x="11" y="18"/>
                    <a:pt x="13" y="16"/>
                    <a:pt x="15" y="14"/>
                  </a:cubicBezTo>
                  <a:cubicBezTo>
                    <a:pt x="17" y="11"/>
                    <a:pt x="20" y="10"/>
                    <a:pt x="22" y="10"/>
                  </a:cubicBezTo>
                  <a:cubicBezTo>
                    <a:pt x="24" y="10"/>
                    <a:pt x="26" y="11"/>
                    <a:pt x="28" y="12"/>
                  </a:cubicBezTo>
                  <a:cubicBezTo>
                    <a:pt x="30" y="13"/>
                    <a:pt x="30" y="13"/>
                    <a:pt x="30" y="13"/>
                  </a:cubicBezTo>
                  <a:cubicBezTo>
                    <a:pt x="30" y="11"/>
                    <a:pt x="30" y="11"/>
                    <a:pt x="30" y="11"/>
                  </a:cubicBezTo>
                  <a:cubicBezTo>
                    <a:pt x="32" y="6"/>
                    <a:pt x="36" y="3"/>
                    <a:pt x="41" y="3"/>
                  </a:cubicBezTo>
                  <a:cubicBezTo>
                    <a:pt x="46" y="3"/>
                    <a:pt x="51" y="7"/>
                    <a:pt x="52" y="12"/>
                  </a:cubicBezTo>
                  <a:cubicBezTo>
                    <a:pt x="52" y="14"/>
                    <a:pt x="52" y="14"/>
                    <a:pt x="52" y="14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6" y="11"/>
                    <a:pt x="58" y="11"/>
                    <a:pt x="59" y="11"/>
                  </a:cubicBezTo>
                  <a:cubicBezTo>
                    <a:pt x="62" y="11"/>
                    <a:pt x="65" y="12"/>
                    <a:pt x="67" y="14"/>
                  </a:cubicBezTo>
                  <a:cubicBezTo>
                    <a:pt x="69" y="16"/>
                    <a:pt x="70" y="19"/>
                    <a:pt x="70" y="22"/>
                  </a:cubicBezTo>
                  <a:cubicBezTo>
                    <a:pt x="70" y="24"/>
                    <a:pt x="70" y="26"/>
                    <a:pt x="69" y="28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9" y="30"/>
                    <a:pt x="69" y="30"/>
                    <a:pt x="69" y="30"/>
                  </a:cubicBezTo>
                  <a:cubicBezTo>
                    <a:pt x="74" y="31"/>
                    <a:pt x="78" y="35"/>
                    <a:pt x="78" y="40"/>
                  </a:cubicBezTo>
                  <a:lnTo>
                    <a:pt x="79" y="40"/>
                  </a:lnTo>
                  <a:close/>
                </a:path>
              </a:pathLst>
            </a:custGeom>
            <a:solidFill>
              <a:srgbClr val="E400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" name="Rectangle 1493"/>
            <p:cNvSpPr>
              <a:spLocks noChangeArrowheads="1"/>
            </p:cNvSpPr>
            <p:nvPr/>
          </p:nvSpPr>
          <p:spPr bwMode="auto">
            <a:xfrm>
              <a:off x="1236662" y="5789613"/>
              <a:ext cx="7938" cy="26988"/>
            </a:xfrm>
            <a:prstGeom prst="rect">
              <a:avLst/>
            </a:prstGeom>
            <a:solidFill>
              <a:srgbClr val="E400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" name="Freeform 1494"/>
            <p:cNvSpPr>
              <a:spLocks/>
            </p:cNvSpPr>
            <p:nvPr/>
          </p:nvSpPr>
          <p:spPr bwMode="auto">
            <a:xfrm>
              <a:off x="1203325" y="5802313"/>
              <a:ext cx="22225" cy="22225"/>
            </a:xfrm>
            <a:custGeom>
              <a:avLst/>
              <a:gdLst>
                <a:gd name="T0" fmla="*/ 14 w 14"/>
                <a:gd name="T1" fmla="*/ 12 h 14"/>
                <a:gd name="T2" fmla="*/ 12 w 14"/>
                <a:gd name="T3" fmla="*/ 14 h 14"/>
                <a:gd name="T4" fmla="*/ 0 w 14"/>
                <a:gd name="T5" fmla="*/ 3 h 14"/>
                <a:gd name="T6" fmla="*/ 3 w 14"/>
                <a:gd name="T7" fmla="*/ 0 h 14"/>
                <a:gd name="T8" fmla="*/ 14 w 14"/>
                <a:gd name="T9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4">
                  <a:moveTo>
                    <a:pt x="14" y="12"/>
                  </a:moveTo>
                  <a:lnTo>
                    <a:pt x="12" y="14"/>
                  </a:lnTo>
                  <a:lnTo>
                    <a:pt x="0" y="3"/>
                  </a:lnTo>
                  <a:lnTo>
                    <a:pt x="3" y="0"/>
                  </a:lnTo>
                  <a:lnTo>
                    <a:pt x="14" y="12"/>
                  </a:lnTo>
                  <a:close/>
                </a:path>
              </a:pathLst>
            </a:custGeom>
            <a:solidFill>
              <a:srgbClr val="E400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" name="Rectangle 1495"/>
            <p:cNvSpPr>
              <a:spLocks noChangeArrowheads="1"/>
            </p:cNvSpPr>
            <p:nvPr/>
          </p:nvSpPr>
          <p:spPr bwMode="auto">
            <a:xfrm>
              <a:off x="1190625" y="5838825"/>
              <a:ext cx="26988" cy="4763"/>
            </a:xfrm>
            <a:prstGeom prst="rect">
              <a:avLst/>
            </a:prstGeom>
            <a:solidFill>
              <a:srgbClr val="E400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" name="Freeform 1496"/>
            <p:cNvSpPr>
              <a:spLocks/>
            </p:cNvSpPr>
            <p:nvPr/>
          </p:nvSpPr>
          <p:spPr bwMode="auto">
            <a:xfrm>
              <a:off x="1203325" y="5854700"/>
              <a:ext cx="22225" cy="22225"/>
            </a:xfrm>
            <a:custGeom>
              <a:avLst/>
              <a:gdLst>
                <a:gd name="T0" fmla="*/ 12 w 14"/>
                <a:gd name="T1" fmla="*/ 0 h 14"/>
                <a:gd name="T2" fmla="*/ 14 w 14"/>
                <a:gd name="T3" fmla="*/ 3 h 14"/>
                <a:gd name="T4" fmla="*/ 3 w 14"/>
                <a:gd name="T5" fmla="*/ 14 h 14"/>
                <a:gd name="T6" fmla="*/ 0 w 14"/>
                <a:gd name="T7" fmla="*/ 12 h 14"/>
                <a:gd name="T8" fmla="*/ 12 w 14"/>
                <a:gd name="T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4">
                  <a:moveTo>
                    <a:pt x="12" y="0"/>
                  </a:moveTo>
                  <a:lnTo>
                    <a:pt x="14" y="3"/>
                  </a:lnTo>
                  <a:lnTo>
                    <a:pt x="3" y="14"/>
                  </a:lnTo>
                  <a:lnTo>
                    <a:pt x="0" y="12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E400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" name="Rectangle 1497"/>
            <p:cNvSpPr>
              <a:spLocks noChangeArrowheads="1"/>
            </p:cNvSpPr>
            <p:nvPr/>
          </p:nvSpPr>
          <p:spPr bwMode="auto">
            <a:xfrm>
              <a:off x="1236662" y="5864225"/>
              <a:ext cx="7938" cy="26988"/>
            </a:xfrm>
            <a:prstGeom prst="rect">
              <a:avLst/>
            </a:prstGeom>
            <a:solidFill>
              <a:srgbClr val="E400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" name="Freeform 1498"/>
            <p:cNvSpPr>
              <a:spLocks/>
            </p:cNvSpPr>
            <p:nvPr/>
          </p:nvSpPr>
          <p:spPr bwMode="auto">
            <a:xfrm>
              <a:off x="1255712" y="5854700"/>
              <a:ext cx="22225" cy="22225"/>
            </a:xfrm>
            <a:custGeom>
              <a:avLst/>
              <a:gdLst>
                <a:gd name="T0" fmla="*/ 0 w 14"/>
                <a:gd name="T1" fmla="*/ 3 h 14"/>
                <a:gd name="T2" fmla="*/ 3 w 14"/>
                <a:gd name="T3" fmla="*/ 0 h 14"/>
                <a:gd name="T4" fmla="*/ 14 w 14"/>
                <a:gd name="T5" fmla="*/ 12 h 14"/>
                <a:gd name="T6" fmla="*/ 12 w 14"/>
                <a:gd name="T7" fmla="*/ 14 h 14"/>
                <a:gd name="T8" fmla="*/ 0 w 14"/>
                <a:gd name="T9" fmla="*/ 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4">
                  <a:moveTo>
                    <a:pt x="0" y="3"/>
                  </a:moveTo>
                  <a:lnTo>
                    <a:pt x="3" y="0"/>
                  </a:lnTo>
                  <a:lnTo>
                    <a:pt x="14" y="12"/>
                  </a:lnTo>
                  <a:lnTo>
                    <a:pt x="12" y="14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E400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" name="Rectangle 1499"/>
            <p:cNvSpPr>
              <a:spLocks noChangeArrowheads="1"/>
            </p:cNvSpPr>
            <p:nvPr/>
          </p:nvSpPr>
          <p:spPr bwMode="auto">
            <a:xfrm>
              <a:off x="1265237" y="5835650"/>
              <a:ext cx="26988" cy="7938"/>
            </a:xfrm>
            <a:prstGeom prst="rect">
              <a:avLst/>
            </a:prstGeom>
            <a:solidFill>
              <a:srgbClr val="E400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" name="Freeform 1500"/>
            <p:cNvSpPr>
              <a:spLocks/>
            </p:cNvSpPr>
            <p:nvPr/>
          </p:nvSpPr>
          <p:spPr bwMode="auto">
            <a:xfrm>
              <a:off x="1255712" y="5802313"/>
              <a:ext cx="22225" cy="22225"/>
            </a:xfrm>
            <a:custGeom>
              <a:avLst/>
              <a:gdLst>
                <a:gd name="T0" fmla="*/ 3 w 14"/>
                <a:gd name="T1" fmla="*/ 14 h 14"/>
                <a:gd name="T2" fmla="*/ 0 w 14"/>
                <a:gd name="T3" fmla="*/ 12 h 14"/>
                <a:gd name="T4" fmla="*/ 12 w 14"/>
                <a:gd name="T5" fmla="*/ 0 h 14"/>
                <a:gd name="T6" fmla="*/ 14 w 14"/>
                <a:gd name="T7" fmla="*/ 3 h 14"/>
                <a:gd name="T8" fmla="*/ 3 w 14"/>
                <a:gd name="T9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4">
                  <a:moveTo>
                    <a:pt x="3" y="14"/>
                  </a:moveTo>
                  <a:lnTo>
                    <a:pt x="0" y="12"/>
                  </a:lnTo>
                  <a:lnTo>
                    <a:pt x="12" y="0"/>
                  </a:lnTo>
                  <a:lnTo>
                    <a:pt x="14" y="3"/>
                  </a:lnTo>
                  <a:lnTo>
                    <a:pt x="3" y="14"/>
                  </a:lnTo>
                  <a:close/>
                </a:path>
              </a:pathLst>
            </a:custGeom>
            <a:solidFill>
              <a:srgbClr val="E400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" name="Freeform 1501"/>
            <p:cNvSpPr>
              <a:spLocks/>
            </p:cNvSpPr>
            <p:nvPr/>
          </p:nvSpPr>
          <p:spPr bwMode="auto">
            <a:xfrm>
              <a:off x="854075" y="6059488"/>
              <a:ext cx="109538" cy="107950"/>
            </a:xfrm>
            <a:custGeom>
              <a:avLst/>
              <a:gdLst>
                <a:gd name="T0" fmla="*/ 45 w 45"/>
                <a:gd name="T1" fmla="*/ 23 h 45"/>
                <a:gd name="T2" fmla="*/ 40 w 45"/>
                <a:gd name="T3" fmla="*/ 16 h 45"/>
                <a:gd name="T4" fmla="*/ 39 w 45"/>
                <a:gd name="T5" fmla="*/ 7 h 45"/>
                <a:gd name="T6" fmla="*/ 30 w 45"/>
                <a:gd name="T7" fmla="*/ 6 h 45"/>
                <a:gd name="T8" fmla="*/ 23 w 45"/>
                <a:gd name="T9" fmla="*/ 0 h 45"/>
                <a:gd name="T10" fmla="*/ 16 w 45"/>
                <a:gd name="T11" fmla="*/ 5 h 45"/>
                <a:gd name="T12" fmla="*/ 7 w 45"/>
                <a:gd name="T13" fmla="*/ 6 h 45"/>
                <a:gd name="T14" fmla="*/ 6 w 45"/>
                <a:gd name="T15" fmla="*/ 15 h 45"/>
                <a:gd name="T16" fmla="*/ 0 w 45"/>
                <a:gd name="T17" fmla="*/ 22 h 45"/>
                <a:gd name="T18" fmla="*/ 5 w 45"/>
                <a:gd name="T19" fmla="*/ 29 h 45"/>
                <a:gd name="T20" fmla="*/ 6 w 45"/>
                <a:gd name="T21" fmla="*/ 38 h 45"/>
                <a:gd name="T22" fmla="*/ 15 w 45"/>
                <a:gd name="T23" fmla="*/ 40 h 45"/>
                <a:gd name="T24" fmla="*/ 22 w 45"/>
                <a:gd name="T25" fmla="*/ 45 h 45"/>
                <a:gd name="T26" fmla="*/ 29 w 45"/>
                <a:gd name="T27" fmla="*/ 40 h 45"/>
                <a:gd name="T28" fmla="*/ 38 w 45"/>
                <a:gd name="T29" fmla="*/ 39 h 45"/>
                <a:gd name="T30" fmla="*/ 40 w 45"/>
                <a:gd name="T31" fmla="*/ 30 h 45"/>
                <a:gd name="T32" fmla="*/ 45 w 45"/>
                <a:gd name="T33" fmla="*/ 23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5" h="45">
                  <a:moveTo>
                    <a:pt x="45" y="23"/>
                  </a:moveTo>
                  <a:cubicBezTo>
                    <a:pt x="45" y="19"/>
                    <a:pt x="43" y="17"/>
                    <a:pt x="40" y="16"/>
                  </a:cubicBezTo>
                  <a:cubicBezTo>
                    <a:pt x="42" y="13"/>
                    <a:pt x="41" y="9"/>
                    <a:pt x="39" y="7"/>
                  </a:cubicBezTo>
                  <a:cubicBezTo>
                    <a:pt x="36" y="4"/>
                    <a:pt x="33" y="4"/>
                    <a:pt x="30" y="6"/>
                  </a:cubicBezTo>
                  <a:cubicBezTo>
                    <a:pt x="29" y="2"/>
                    <a:pt x="26" y="0"/>
                    <a:pt x="23" y="0"/>
                  </a:cubicBezTo>
                  <a:cubicBezTo>
                    <a:pt x="19" y="0"/>
                    <a:pt x="17" y="2"/>
                    <a:pt x="16" y="5"/>
                  </a:cubicBezTo>
                  <a:cubicBezTo>
                    <a:pt x="13" y="4"/>
                    <a:pt x="9" y="4"/>
                    <a:pt x="7" y="6"/>
                  </a:cubicBezTo>
                  <a:cubicBezTo>
                    <a:pt x="4" y="9"/>
                    <a:pt x="4" y="12"/>
                    <a:pt x="6" y="15"/>
                  </a:cubicBezTo>
                  <a:cubicBezTo>
                    <a:pt x="2" y="16"/>
                    <a:pt x="0" y="19"/>
                    <a:pt x="0" y="22"/>
                  </a:cubicBezTo>
                  <a:cubicBezTo>
                    <a:pt x="0" y="26"/>
                    <a:pt x="2" y="29"/>
                    <a:pt x="5" y="29"/>
                  </a:cubicBezTo>
                  <a:cubicBezTo>
                    <a:pt x="4" y="32"/>
                    <a:pt x="4" y="36"/>
                    <a:pt x="6" y="38"/>
                  </a:cubicBezTo>
                  <a:cubicBezTo>
                    <a:pt x="9" y="41"/>
                    <a:pt x="12" y="41"/>
                    <a:pt x="15" y="40"/>
                  </a:cubicBezTo>
                  <a:cubicBezTo>
                    <a:pt x="16" y="43"/>
                    <a:pt x="19" y="45"/>
                    <a:pt x="22" y="45"/>
                  </a:cubicBezTo>
                  <a:cubicBezTo>
                    <a:pt x="26" y="45"/>
                    <a:pt x="29" y="43"/>
                    <a:pt x="29" y="40"/>
                  </a:cubicBezTo>
                  <a:cubicBezTo>
                    <a:pt x="32" y="42"/>
                    <a:pt x="36" y="41"/>
                    <a:pt x="38" y="39"/>
                  </a:cubicBezTo>
                  <a:cubicBezTo>
                    <a:pt x="41" y="36"/>
                    <a:pt x="41" y="33"/>
                    <a:pt x="40" y="30"/>
                  </a:cubicBezTo>
                  <a:cubicBezTo>
                    <a:pt x="43" y="29"/>
                    <a:pt x="45" y="26"/>
                    <a:pt x="45" y="23"/>
                  </a:cubicBezTo>
                  <a:close/>
                </a:path>
              </a:pathLst>
            </a:custGeom>
            <a:solidFill>
              <a:srgbClr val="F2DB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" name="Freeform 1502"/>
            <p:cNvSpPr>
              <a:spLocks/>
            </p:cNvSpPr>
            <p:nvPr/>
          </p:nvSpPr>
          <p:spPr bwMode="auto">
            <a:xfrm>
              <a:off x="849312" y="6054725"/>
              <a:ext cx="119063" cy="117475"/>
            </a:xfrm>
            <a:custGeom>
              <a:avLst/>
              <a:gdLst>
                <a:gd name="T0" fmla="*/ 49 w 49"/>
                <a:gd name="T1" fmla="*/ 25 h 49"/>
                <a:gd name="T2" fmla="*/ 42 w 49"/>
                <a:gd name="T3" fmla="*/ 18 h 49"/>
                <a:gd name="T4" fmla="*/ 44 w 49"/>
                <a:gd name="T5" fmla="*/ 14 h 49"/>
                <a:gd name="T6" fmla="*/ 36 w 49"/>
                <a:gd name="T7" fmla="*/ 5 h 49"/>
                <a:gd name="T8" fmla="*/ 32 w 49"/>
                <a:gd name="T9" fmla="*/ 8 h 49"/>
                <a:gd name="T10" fmla="*/ 25 w 49"/>
                <a:gd name="T11" fmla="*/ 0 h 49"/>
                <a:gd name="T12" fmla="*/ 18 w 49"/>
                <a:gd name="T13" fmla="*/ 7 h 49"/>
                <a:gd name="T14" fmla="*/ 14 w 49"/>
                <a:gd name="T15" fmla="*/ 5 h 49"/>
                <a:gd name="T16" fmla="*/ 5 w 49"/>
                <a:gd name="T17" fmla="*/ 13 h 49"/>
                <a:gd name="T18" fmla="*/ 8 w 49"/>
                <a:gd name="T19" fmla="*/ 17 h 49"/>
                <a:gd name="T20" fmla="*/ 0 w 49"/>
                <a:gd name="T21" fmla="*/ 24 h 49"/>
                <a:gd name="T22" fmla="*/ 7 w 49"/>
                <a:gd name="T23" fmla="*/ 31 h 49"/>
                <a:gd name="T24" fmla="*/ 5 w 49"/>
                <a:gd name="T25" fmla="*/ 35 h 49"/>
                <a:gd name="T26" fmla="*/ 13 w 49"/>
                <a:gd name="T27" fmla="*/ 44 h 49"/>
                <a:gd name="T28" fmla="*/ 17 w 49"/>
                <a:gd name="T29" fmla="*/ 42 h 49"/>
                <a:gd name="T30" fmla="*/ 24 w 49"/>
                <a:gd name="T31" fmla="*/ 49 h 49"/>
                <a:gd name="T32" fmla="*/ 31 w 49"/>
                <a:gd name="T33" fmla="*/ 42 h 49"/>
                <a:gd name="T34" fmla="*/ 35 w 49"/>
                <a:gd name="T35" fmla="*/ 44 h 49"/>
                <a:gd name="T36" fmla="*/ 44 w 49"/>
                <a:gd name="T37" fmla="*/ 36 h 49"/>
                <a:gd name="T38" fmla="*/ 42 w 49"/>
                <a:gd name="T39" fmla="*/ 32 h 49"/>
                <a:gd name="T40" fmla="*/ 49 w 49"/>
                <a:gd name="T41" fmla="*/ 25 h 49"/>
                <a:gd name="T42" fmla="*/ 46 w 49"/>
                <a:gd name="T43" fmla="*/ 25 h 49"/>
                <a:gd name="T44" fmla="*/ 39 w 49"/>
                <a:gd name="T45" fmla="*/ 31 h 49"/>
                <a:gd name="T46" fmla="*/ 41 w 49"/>
                <a:gd name="T47" fmla="*/ 36 h 49"/>
                <a:gd name="T48" fmla="*/ 35 w 49"/>
                <a:gd name="T49" fmla="*/ 41 h 49"/>
                <a:gd name="T50" fmla="*/ 30 w 49"/>
                <a:gd name="T51" fmla="*/ 39 h 49"/>
                <a:gd name="T52" fmla="*/ 24 w 49"/>
                <a:gd name="T53" fmla="*/ 46 h 49"/>
                <a:gd name="T54" fmla="*/ 18 w 49"/>
                <a:gd name="T55" fmla="*/ 39 h 49"/>
                <a:gd name="T56" fmla="*/ 13 w 49"/>
                <a:gd name="T57" fmla="*/ 41 h 49"/>
                <a:gd name="T58" fmla="*/ 8 w 49"/>
                <a:gd name="T59" fmla="*/ 35 h 49"/>
                <a:gd name="T60" fmla="*/ 10 w 49"/>
                <a:gd name="T61" fmla="*/ 30 h 49"/>
                <a:gd name="T62" fmla="*/ 3 w 49"/>
                <a:gd name="T63" fmla="*/ 24 h 49"/>
                <a:gd name="T64" fmla="*/ 10 w 49"/>
                <a:gd name="T65" fmla="*/ 18 h 49"/>
                <a:gd name="T66" fmla="*/ 8 w 49"/>
                <a:gd name="T67" fmla="*/ 13 h 49"/>
                <a:gd name="T68" fmla="*/ 14 w 49"/>
                <a:gd name="T69" fmla="*/ 8 h 49"/>
                <a:gd name="T70" fmla="*/ 19 w 49"/>
                <a:gd name="T71" fmla="*/ 10 h 49"/>
                <a:gd name="T72" fmla="*/ 25 w 49"/>
                <a:gd name="T73" fmla="*/ 3 h 49"/>
                <a:gd name="T74" fmla="*/ 31 w 49"/>
                <a:gd name="T75" fmla="*/ 10 h 49"/>
                <a:gd name="T76" fmla="*/ 36 w 49"/>
                <a:gd name="T77" fmla="*/ 8 h 49"/>
                <a:gd name="T78" fmla="*/ 41 w 49"/>
                <a:gd name="T79" fmla="*/ 14 h 49"/>
                <a:gd name="T80" fmla="*/ 39 w 49"/>
                <a:gd name="T81" fmla="*/ 19 h 49"/>
                <a:gd name="T82" fmla="*/ 46 w 49"/>
                <a:gd name="T83" fmla="*/ 25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9" h="49">
                  <a:moveTo>
                    <a:pt x="47" y="25"/>
                  </a:moveTo>
                  <a:cubicBezTo>
                    <a:pt x="49" y="25"/>
                    <a:pt x="49" y="25"/>
                    <a:pt x="49" y="25"/>
                  </a:cubicBezTo>
                  <a:cubicBezTo>
                    <a:pt x="49" y="21"/>
                    <a:pt x="46" y="17"/>
                    <a:pt x="42" y="16"/>
                  </a:cubicBezTo>
                  <a:cubicBezTo>
                    <a:pt x="42" y="18"/>
                    <a:pt x="42" y="18"/>
                    <a:pt x="42" y="18"/>
                  </a:cubicBezTo>
                  <a:cubicBezTo>
                    <a:pt x="43" y="19"/>
                    <a:pt x="43" y="19"/>
                    <a:pt x="43" y="19"/>
                  </a:cubicBezTo>
                  <a:cubicBezTo>
                    <a:pt x="44" y="17"/>
                    <a:pt x="44" y="16"/>
                    <a:pt x="44" y="14"/>
                  </a:cubicBezTo>
                  <a:cubicBezTo>
                    <a:pt x="44" y="12"/>
                    <a:pt x="44" y="9"/>
                    <a:pt x="42" y="8"/>
                  </a:cubicBezTo>
                  <a:cubicBezTo>
                    <a:pt x="40" y="6"/>
                    <a:pt x="38" y="5"/>
                    <a:pt x="36" y="5"/>
                  </a:cubicBezTo>
                  <a:cubicBezTo>
                    <a:pt x="34" y="5"/>
                    <a:pt x="33" y="5"/>
                    <a:pt x="31" y="6"/>
                  </a:cubicBezTo>
                  <a:cubicBezTo>
                    <a:pt x="32" y="8"/>
                    <a:pt x="32" y="8"/>
                    <a:pt x="32" y="8"/>
                  </a:cubicBezTo>
                  <a:cubicBezTo>
                    <a:pt x="33" y="7"/>
                    <a:pt x="33" y="7"/>
                    <a:pt x="33" y="7"/>
                  </a:cubicBezTo>
                  <a:cubicBezTo>
                    <a:pt x="33" y="3"/>
                    <a:pt x="29" y="0"/>
                    <a:pt x="25" y="0"/>
                  </a:cubicBezTo>
                  <a:cubicBezTo>
                    <a:pt x="21" y="0"/>
                    <a:pt x="17" y="3"/>
                    <a:pt x="16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7" y="5"/>
                    <a:pt x="16" y="5"/>
                    <a:pt x="14" y="5"/>
                  </a:cubicBezTo>
                  <a:cubicBezTo>
                    <a:pt x="12" y="5"/>
                    <a:pt x="9" y="6"/>
                    <a:pt x="8" y="7"/>
                  </a:cubicBezTo>
                  <a:cubicBezTo>
                    <a:pt x="6" y="9"/>
                    <a:pt x="5" y="11"/>
                    <a:pt x="5" y="13"/>
                  </a:cubicBezTo>
                  <a:cubicBezTo>
                    <a:pt x="5" y="15"/>
                    <a:pt x="6" y="17"/>
                    <a:pt x="6" y="18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3" y="17"/>
                    <a:pt x="0" y="20"/>
                    <a:pt x="0" y="24"/>
                  </a:cubicBezTo>
                  <a:cubicBezTo>
                    <a:pt x="0" y="28"/>
                    <a:pt x="3" y="32"/>
                    <a:pt x="7" y="33"/>
                  </a:cubicBezTo>
                  <a:cubicBezTo>
                    <a:pt x="7" y="31"/>
                    <a:pt x="7" y="31"/>
                    <a:pt x="7" y="31"/>
                  </a:cubicBezTo>
                  <a:cubicBezTo>
                    <a:pt x="6" y="31"/>
                    <a:pt x="6" y="31"/>
                    <a:pt x="6" y="31"/>
                  </a:cubicBezTo>
                  <a:cubicBezTo>
                    <a:pt x="5" y="32"/>
                    <a:pt x="5" y="34"/>
                    <a:pt x="5" y="35"/>
                  </a:cubicBezTo>
                  <a:cubicBezTo>
                    <a:pt x="5" y="38"/>
                    <a:pt x="6" y="40"/>
                    <a:pt x="7" y="42"/>
                  </a:cubicBezTo>
                  <a:cubicBezTo>
                    <a:pt x="9" y="43"/>
                    <a:pt x="11" y="44"/>
                    <a:pt x="13" y="44"/>
                  </a:cubicBezTo>
                  <a:cubicBezTo>
                    <a:pt x="15" y="44"/>
                    <a:pt x="17" y="44"/>
                    <a:pt x="18" y="43"/>
                  </a:cubicBezTo>
                  <a:cubicBezTo>
                    <a:pt x="17" y="42"/>
                    <a:pt x="17" y="42"/>
                    <a:pt x="17" y="42"/>
                  </a:cubicBezTo>
                  <a:cubicBezTo>
                    <a:pt x="16" y="42"/>
                    <a:pt x="16" y="42"/>
                    <a:pt x="16" y="42"/>
                  </a:cubicBezTo>
                  <a:cubicBezTo>
                    <a:pt x="17" y="46"/>
                    <a:pt x="20" y="49"/>
                    <a:pt x="24" y="49"/>
                  </a:cubicBezTo>
                  <a:cubicBezTo>
                    <a:pt x="28" y="49"/>
                    <a:pt x="32" y="46"/>
                    <a:pt x="33" y="42"/>
                  </a:cubicBezTo>
                  <a:cubicBezTo>
                    <a:pt x="31" y="42"/>
                    <a:pt x="31" y="42"/>
                    <a:pt x="31" y="42"/>
                  </a:cubicBezTo>
                  <a:cubicBezTo>
                    <a:pt x="31" y="43"/>
                    <a:pt x="31" y="43"/>
                    <a:pt x="31" y="43"/>
                  </a:cubicBezTo>
                  <a:cubicBezTo>
                    <a:pt x="32" y="44"/>
                    <a:pt x="34" y="44"/>
                    <a:pt x="35" y="44"/>
                  </a:cubicBezTo>
                  <a:cubicBezTo>
                    <a:pt x="38" y="44"/>
                    <a:pt x="40" y="44"/>
                    <a:pt x="42" y="42"/>
                  </a:cubicBezTo>
                  <a:cubicBezTo>
                    <a:pt x="43" y="40"/>
                    <a:pt x="44" y="38"/>
                    <a:pt x="44" y="36"/>
                  </a:cubicBezTo>
                  <a:cubicBezTo>
                    <a:pt x="44" y="34"/>
                    <a:pt x="44" y="33"/>
                    <a:pt x="43" y="31"/>
                  </a:cubicBezTo>
                  <a:cubicBezTo>
                    <a:pt x="42" y="32"/>
                    <a:pt x="42" y="32"/>
                    <a:pt x="42" y="32"/>
                  </a:cubicBezTo>
                  <a:cubicBezTo>
                    <a:pt x="42" y="33"/>
                    <a:pt x="42" y="33"/>
                    <a:pt x="42" y="33"/>
                  </a:cubicBezTo>
                  <a:cubicBezTo>
                    <a:pt x="46" y="33"/>
                    <a:pt x="49" y="29"/>
                    <a:pt x="49" y="25"/>
                  </a:cubicBezTo>
                  <a:cubicBezTo>
                    <a:pt x="47" y="25"/>
                    <a:pt x="47" y="25"/>
                    <a:pt x="47" y="25"/>
                  </a:cubicBezTo>
                  <a:cubicBezTo>
                    <a:pt x="46" y="25"/>
                    <a:pt x="46" y="25"/>
                    <a:pt x="46" y="25"/>
                  </a:cubicBezTo>
                  <a:cubicBezTo>
                    <a:pt x="46" y="28"/>
                    <a:pt x="44" y="30"/>
                    <a:pt x="41" y="31"/>
                  </a:cubicBezTo>
                  <a:cubicBezTo>
                    <a:pt x="39" y="31"/>
                    <a:pt x="39" y="31"/>
                    <a:pt x="39" y="31"/>
                  </a:cubicBezTo>
                  <a:cubicBezTo>
                    <a:pt x="40" y="33"/>
                    <a:pt x="40" y="33"/>
                    <a:pt x="40" y="33"/>
                  </a:cubicBezTo>
                  <a:cubicBezTo>
                    <a:pt x="41" y="34"/>
                    <a:pt x="41" y="35"/>
                    <a:pt x="41" y="36"/>
                  </a:cubicBezTo>
                  <a:cubicBezTo>
                    <a:pt x="41" y="37"/>
                    <a:pt x="41" y="39"/>
                    <a:pt x="39" y="40"/>
                  </a:cubicBezTo>
                  <a:cubicBezTo>
                    <a:pt x="38" y="41"/>
                    <a:pt x="37" y="41"/>
                    <a:pt x="35" y="41"/>
                  </a:cubicBezTo>
                  <a:cubicBezTo>
                    <a:pt x="34" y="41"/>
                    <a:pt x="33" y="41"/>
                    <a:pt x="32" y="41"/>
                  </a:cubicBezTo>
                  <a:cubicBezTo>
                    <a:pt x="30" y="39"/>
                    <a:pt x="30" y="39"/>
                    <a:pt x="30" y="39"/>
                  </a:cubicBezTo>
                  <a:cubicBezTo>
                    <a:pt x="30" y="41"/>
                    <a:pt x="30" y="41"/>
                    <a:pt x="30" y="41"/>
                  </a:cubicBezTo>
                  <a:cubicBezTo>
                    <a:pt x="29" y="44"/>
                    <a:pt x="27" y="46"/>
                    <a:pt x="24" y="46"/>
                  </a:cubicBezTo>
                  <a:cubicBezTo>
                    <a:pt x="22" y="46"/>
                    <a:pt x="19" y="44"/>
                    <a:pt x="19" y="41"/>
                  </a:cubicBezTo>
                  <a:cubicBezTo>
                    <a:pt x="18" y="39"/>
                    <a:pt x="18" y="39"/>
                    <a:pt x="18" y="39"/>
                  </a:cubicBezTo>
                  <a:cubicBezTo>
                    <a:pt x="16" y="40"/>
                    <a:pt x="16" y="40"/>
                    <a:pt x="16" y="40"/>
                  </a:cubicBezTo>
                  <a:cubicBezTo>
                    <a:pt x="16" y="41"/>
                    <a:pt x="15" y="41"/>
                    <a:pt x="13" y="41"/>
                  </a:cubicBezTo>
                  <a:cubicBezTo>
                    <a:pt x="12" y="41"/>
                    <a:pt x="11" y="41"/>
                    <a:pt x="9" y="39"/>
                  </a:cubicBezTo>
                  <a:cubicBezTo>
                    <a:pt x="8" y="38"/>
                    <a:pt x="8" y="37"/>
                    <a:pt x="8" y="35"/>
                  </a:cubicBezTo>
                  <a:cubicBezTo>
                    <a:pt x="8" y="34"/>
                    <a:pt x="8" y="33"/>
                    <a:pt x="9" y="32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8" y="30"/>
                    <a:pt x="8" y="30"/>
                    <a:pt x="8" y="30"/>
                  </a:cubicBezTo>
                  <a:cubicBezTo>
                    <a:pt x="5" y="29"/>
                    <a:pt x="3" y="27"/>
                    <a:pt x="3" y="24"/>
                  </a:cubicBezTo>
                  <a:cubicBezTo>
                    <a:pt x="3" y="22"/>
                    <a:pt x="5" y="19"/>
                    <a:pt x="8" y="19"/>
                  </a:cubicBezTo>
                  <a:cubicBezTo>
                    <a:pt x="10" y="18"/>
                    <a:pt x="10" y="18"/>
                    <a:pt x="10" y="18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8" y="16"/>
                    <a:pt x="8" y="14"/>
                    <a:pt x="8" y="13"/>
                  </a:cubicBezTo>
                  <a:cubicBezTo>
                    <a:pt x="8" y="12"/>
                    <a:pt x="9" y="11"/>
                    <a:pt x="10" y="9"/>
                  </a:cubicBezTo>
                  <a:cubicBezTo>
                    <a:pt x="11" y="8"/>
                    <a:pt x="12" y="8"/>
                    <a:pt x="14" y="8"/>
                  </a:cubicBezTo>
                  <a:cubicBezTo>
                    <a:pt x="15" y="8"/>
                    <a:pt x="16" y="8"/>
                    <a:pt x="17" y="9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20" y="5"/>
                    <a:pt x="22" y="3"/>
                    <a:pt x="25" y="3"/>
                  </a:cubicBezTo>
                  <a:cubicBezTo>
                    <a:pt x="28" y="3"/>
                    <a:pt x="30" y="5"/>
                    <a:pt x="31" y="8"/>
                  </a:cubicBezTo>
                  <a:cubicBezTo>
                    <a:pt x="31" y="10"/>
                    <a:pt x="31" y="10"/>
                    <a:pt x="31" y="10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34" y="8"/>
                    <a:pt x="35" y="8"/>
                    <a:pt x="36" y="8"/>
                  </a:cubicBezTo>
                  <a:cubicBezTo>
                    <a:pt x="37" y="8"/>
                    <a:pt x="39" y="9"/>
                    <a:pt x="40" y="10"/>
                  </a:cubicBezTo>
                  <a:cubicBezTo>
                    <a:pt x="41" y="11"/>
                    <a:pt x="41" y="12"/>
                    <a:pt x="41" y="14"/>
                  </a:cubicBezTo>
                  <a:cubicBezTo>
                    <a:pt x="41" y="15"/>
                    <a:pt x="41" y="16"/>
                    <a:pt x="41" y="17"/>
                  </a:cubicBezTo>
                  <a:cubicBezTo>
                    <a:pt x="39" y="19"/>
                    <a:pt x="39" y="19"/>
                    <a:pt x="39" y="19"/>
                  </a:cubicBezTo>
                  <a:cubicBezTo>
                    <a:pt x="41" y="19"/>
                    <a:pt x="41" y="19"/>
                    <a:pt x="41" y="19"/>
                  </a:cubicBezTo>
                  <a:cubicBezTo>
                    <a:pt x="44" y="20"/>
                    <a:pt x="46" y="22"/>
                    <a:pt x="46" y="25"/>
                  </a:cubicBezTo>
                  <a:lnTo>
                    <a:pt x="47" y="25"/>
                  </a:lnTo>
                  <a:close/>
                </a:path>
              </a:pathLst>
            </a:custGeom>
            <a:solidFill>
              <a:srgbClr val="E400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" name="Rectangle 1503"/>
            <p:cNvSpPr>
              <a:spLocks noChangeArrowheads="1"/>
            </p:cNvSpPr>
            <p:nvPr/>
          </p:nvSpPr>
          <p:spPr bwMode="auto">
            <a:xfrm>
              <a:off x="908050" y="6086475"/>
              <a:ext cx="1588" cy="14288"/>
            </a:xfrm>
            <a:prstGeom prst="rect">
              <a:avLst/>
            </a:prstGeom>
            <a:solidFill>
              <a:srgbClr val="E400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" name="Freeform 1504"/>
            <p:cNvSpPr>
              <a:spLocks/>
            </p:cNvSpPr>
            <p:nvPr/>
          </p:nvSpPr>
          <p:spPr bwMode="auto">
            <a:xfrm>
              <a:off x="885825" y="6092825"/>
              <a:ext cx="14288" cy="12700"/>
            </a:xfrm>
            <a:custGeom>
              <a:avLst/>
              <a:gdLst>
                <a:gd name="T0" fmla="*/ 9 w 9"/>
                <a:gd name="T1" fmla="*/ 6 h 8"/>
                <a:gd name="T2" fmla="*/ 8 w 9"/>
                <a:gd name="T3" fmla="*/ 8 h 8"/>
                <a:gd name="T4" fmla="*/ 0 w 9"/>
                <a:gd name="T5" fmla="*/ 2 h 8"/>
                <a:gd name="T6" fmla="*/ 2 w 9"/>
                <a:gd name="T7" fmla="*/ 0 h 8"/>
                <a:gd name="T8" fmla="*/ 9 w 9"/>
                <a:gd name="T9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8">
                  <a:moveTo>
                    <a:pt x="9" y="6"/>
                  </a:moveTo>
                  <a:lnTo>
                    <a:pt x="8" y="8"/>
                  </a:lnTo>
                  <a:lnTo>
                    <a:pt x="0" y="2"/>
                  </a:lnTo>
                  <a:lnTo>
                    <a:pt x="2" y="0"/>
                  </a:lnTo>
                  <a:lnTo>
                    <a:pt x="9" y="6"/>
                  </a:lnTo>
                  <a:close/>
                </a:path>
              </a:pathLst>
            </a:custGeom>
            <a:solidFill>
              <a:srgbClr val="E400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" name="Rectangle 1505"/>
            <p:cNvSpPr>
              <a:spLocks noChangeArrowheads="1"/>
            </p:cNvSpPr>
            <p:nvPr/>
          </p:nvSpPr>
          <p:spPr bwMode="auto">
            <a:xfrm>
              <a:off x="879475" y="6111875"/>
              <a:ext cx="15875" cy="4763"/>
            </a:xfrm>
            <a:prstGeom prst="rect">
              <a:avLst/>
            </a:prstGeom>
            <a:solidFill>
              <a:srgbClr val="E400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" name="Freeform 1506"/>
            <p:cNvSpPr>
              <a:spLocks/>
            </p:cNvSpPr>
            <p:nvPr/>
          </p:nvSpPr>
          <p:spPr bwMode="auto">
            <a:xfrm>
              <a:off x="885825" y="6124575"/>
              <a:ext cx="14288" cy="11113"/>
            </a:xfrm>
            <a:custGeom>
              <a:avLst/>
              <a:gdLst>
                <a:gd name="T0" fmla="*/ 8 w 9"/>
                <a:gd name="T1" fmla="*/ 0 h 7"/>
                <a:gd name="T2" fmla="*/ 9 w 9"/>
                <a:gd name="T3" fmla="*/ 1 h 7"/>
                <a:gd name="T4" fmla="*/ 2 w 9"/>
                <a:gd name="T5" fmla="*/ 7 h 7"/>
                <a:gd name="T6" fmla="*/ 0 w 9"/>
                <a:gd name="T7" fmla="*/ 6 h 7"/>
                <a:gd name="T8" fmla="*/ 8 w 9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7">
                  <a:moveTo>
                    <a:pt x="8" y="0"/>
                  </a:moveTo>
                  <a:lnTo>
                    <a:pt x="9" y="1"/>
                  </a:lnTo>
                  <a:lnTo>
                    <a:pt x="2" y="7"/>
                  </a:lnTo>
                  <a:lnTo>
                    <a:pt x="0" y="6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E400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" name="Rectangle 1507"/>
            <p:cNvSpPr>
              <a:spLocks noChangeArrowheads="1"/>
            </p:cNvSpPr>
            <p:nvPr/>
          </p:nvSpPr>
          <p:spPr bwMode="auto">
            <a:xfrm>
              <a:off x="908050" y="6129338"/>
              <a:ext cx="1588" cy="14288"/>
            </a:xfrm>
            <a:prstGeom prst="rect">
              <a:avLst/>
            </a:prstGeom>
            <a:solidFill>
              <a:srgbClr val="E400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" name="Freeform 1508"/>
            <p:cNvSpPr>
              <a:spLocks/>
            </p:cNvSpPr>
            <p:nvPr/>
          </p:nvSpPr>
          <p:spPr bwMode="auto">
            <a:xfrm>
              <a:off x="917575" y="6124575"/>
              <a:ext cx="14288" cy="11113"/>
            </a:xfrm>
            <a:custGeom>
              <a:avLst/>
              <a:gdLst>
                <a:gd name="T0" fmla="*/ 0 w 9"/>
                <a:gd name="T1" fmla="*/ 1 h 7"/>
                <a:gd name="T2" fmla="*/ 1 w 9"/>
                <a:gd name="T3" fmla="*/ 0 h 7"/>
                <a:gd name="T4" fmla="*/ 9 w 9"/>
                <a:gd name="T5" fmla="*/ 6 h 7"/>
                <a:gd name="T6" fmla="*/ 7 w 9"/>
                <a:gd name="T7" fmla="*/ 7 h 7"/>
                <a:gd name="T8" fmla="*/ 0 w 9"/>
                <a:gd name="T9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7">
                  <a:moveTo>
                    <a:pt x="0" y="1"/>
                  </a:moveTo>
                  <a:lnTo>
                    <a:pt x="1" y="0"/>
                  </a:lnTo>
                  <a:lnTo>
                    <a:pt x="9" y="6"/>
                  </a:lnTo>
                  <a:lnTo>
                    <a:pt x="7" y="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400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" name="Rectangle 1509"/>
            <p:cNvSpPr>
              <a:spLocks noChangeArrowheads="1"/>
            </p:cNvSpPr>
            <p:nvPr/>
          </p:nvSpPr>
          <p:spPr bwMode="auto">
            <a:xfrm>
              <a:off x="923925" y="6111875"/>
              <a:ext cx="14288" cy="4763"/>
            </a:xfrm>
            <a:prstGeom prst="rect">
              <a:avLst/>
            </a:prstGeom>
            <a:solidFill>
              <a:srgbClr val="E400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" name="Freeform 1510"/>
            <p:cNvSpPr>
              <a:spLocks/>
            </p:cNvSpPr>
            <p:nvPr/>
          </p:nvSpPr>
          <p:spPr bwMode="auto">
            <a:xfrm>
              <a:off x="917575" y="6092825"/>
              <a:ext cx="14288" cy="12700"/>
            </a:xfrm>
            <a:custGeom>
              <a:avLst/>
              <a:gdLst>
                <a:gd name="T0" fmla="*/ 1 w 9"/>
                <a:gd name="T1" fmla="*/ 8 h 8"/>
                <a:gd name="T2" fmla="*/ 0 w 9"/>
                <a:gd name="T3" fmla="*/ 6 h 8"/>
                <a:gd name="T4" fmla="*/ 7 w 9"/>
                <a:gd name="T5" fmla="*/ 0 h 8"/>
                <a:gd name="T6" fmla="*/ 9 w 9"/>
                <a:gd name="T7" fmla="*/ 2 h 8"/>
                <a:gd name="T8" fmla="*/ 1 w 9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8">
                  <a:moveTo>
                    <a:pt x="1" y="8"/>
                  </a:moveTo>
                  <a:lnTo>
                    <a:pt x="0" y="6"/>
                  </a:lnTo>
                  <a:lnTo>
                    <a:pt x="7" y="0"/>
                  </a:lnTo>
                  <a:lnTo>
                    <a:pt x="9" y="2"/>
                  </a:lnTo>
                  <a:lnTo>
                    <a:pt x="1" y="8"/>
                  </a:lnTo>
                  <a:close/>
                </a:path>
              </a:pathLst>
            </a:custGeom>
            <a:solidFill>
              <a:srgbClr val="E400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pic>
        <p:nvPicPr>
          <p:cNvPr id="57" name="图片 56"/>
          <p:cNvPicPr>
            <a:picLocks noChangeAspect="1"/>
          </p:cNvPicPr>
          <p:nvPr/>
        </p:nvPicPr>
        <p:blipFill>
          <a:blip r:embed="rId14"/>
          <a:stretch>
            <a:fillRect/>
          </a:stretch>
        </p:blipFill>
        <p:spPr>
          <a:xfrm>
            <a:off x="9235651" y="-347950"/>
            <a:ext cx="2439700" cy="234185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1104945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81" name="PA_矩形 1112"/>
          <p:cNvSpPr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-1" y="0"/>
            <a:ext cx="12192001" cy="6927850"/>
          </a:xfrm>
          <a:prstGeom prst="rect">
            <a:avLst/>
          </a:prstGeom>
          <a:solidFill>
            <a:srgbClr val="E4003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pic>
        <p:nvPicPr>
          <p:cNvPr id="1586" name="PA_图片 1585"/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137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2388" y="4763"/>
            <a:ext cx="12087225" cy="6853237"/>
          </a:xfrm>
          <a:prstGeom prst="rect">
            <a:avLst/>
          </a:prstGeom>
        </p:spPr>
      </p:pic>
      <p:grpSp>
        <p:nvGrpSpPr>
          <p:cNvPr id="1588" name="PA_组合 1587"/>
          <p:cNvGrpSpPr/>
          <p:nvPr>
            <p:custDataLst>
              <p:tags r:id="rId3"/>
            </p:custDataLst>
          </p:nvPr>
        </p:nvGrpSpPr>
        <p:grpSpPr>
          <a:xfrm>
            <a:off x="5945187" y="563599"/>
            <a:ext cx="301625" cy="301625"/>
            <a:chOff x="5945187" y="406400"/>
            <a:chExt cx="301625" cy="301625"/>
          </a:xfrm>
        </p:grpSpPr>
        <p:sp>
          <p:nvSpPr>
            <p:cNvPr id="1275" name="PA_任意多边形 1407"/>
            <p:cNvSpPr>
              <a:spLocks/>
            </p:cNvSpPr>
            <p:nvPr>
              <p:custDataLst>
                <p:tags r:id="rId127"/>
              </p:custDataLst>
            </p:nvPr>
          </p:nvSpPr>
          <p:spPr bwMode="auto">
            <a:xfrm>
              <a:off x="5945187" y="406400"/>
              <a:ext cx="301625" cy="301625"/>
            </a:xfrm>
            <a:custGeom>
              <a:avLst/>
              <a:gdLst>
                <a:gd name="T0" fmla="*/ 126 w 126"/>
                <a:gd name="T1" fmla="*/ 64 h 125"/>
                <a:gd name="T2" fmla="*/ 110 w 126"/>
                <a:gd name="T3" fmla="*/ 44 h 125"/>
                <a:gd name="T4" fmla="*/ 108 w 126"/>
                <a:gd name="T5" fmla="*/ 19 h 125"/>
                <a:gd name="T6" fmla="*/ 83 w 126"/>
                <a:gd name="T7" fmla="*/ 16 h 125"/>
                <a:gd name="T8" fmla="*/ 64 w 126"/>
                <a:gd name="T9" fmla="*/ 0 h 125"/>
                <a:gd name="T10" fmla="*/ 44 w 126"/>
                <a:gd name="T11" fmla="*/ 15 h 125"/>
                <a:gd name="T12" fmla="*/ 19 w 126"/>
                <a:gd name="T13" fmla="*/ 18 h 125"/>
                <a:gd name="T14" fmla="*/ 16 w 126"/>
                <a:gd name="T15" fmla="*/ 43 h 125"/>
                <a:gd name="T16" fmla="*/ 0 w 126"/>
                <a:gd name="T17" fmla="*/ 62 h 125"/>
                <a:gd name="T18" fmla="*/ 16 w 126"/>
                <a:gd name="T19" fmla="*/ 82 h 125"/>
                <a:gd name="T20" fmla="*/ 18 w 126"/>
                <a:gd name="T21" fmla="*/ 107 h 125"/>
                <a:gd name="T22" fmla="*/ 43 w 126"/>
                <a:gd name="T23" fmla="*/ 110 h 125"/>
                <a:gd name="T24" fmla="*/ 62 w 126"/>
                <a:gd name="T25" fmla="*/ 125 h 125"/>
                <a:gd name="T26" fmla="*/ 82 w 126"/>
                <a:gd name="T27" fmla="*/ 110 h 125"/>
                <a:gd name="T28" fmla="*/ 107 w 126"/>
                <a:gd name="T29" fmla="*/ 108 h 125"/>
                <a:gd name="T30" fmla="*/ 110 w 126"/>
                <a:gd name="T31" fmla="*/ 83 h 125"/>
                <a:gd name="T32" fmla="*/ 126 w 126"/>
                <a:gd name="T33" fmla="*/ 64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6" h="125">
                  <a:moveTo>
                    <a:pt x="126" y="64"/>
                  </a:moveTo>
                  <a:cubicBezTo>
                    <a:pt x="126" y="54"/>
                    <a:pt x="119" y="46"/>
                    <a:pt x="110" y="44"/>
                  </a:cubicBezTo>
                  <a:cubicBezTo>
                    <a:pt x="115" y="36"/>
                    <a:pt x="115" y="26"/>
                    <a:pt x="108" y="19"/>
                  </a:cubicBezTo>
                  <a:cubicBezTo>
                    <a:pt x="101" y="13"/>
                    <a:pt x="91" y="12"/>
                    <a:pt x="83" y="16"/>
                  </a:cubicBezTo>
                  <a:cubicBezTo>
                    <a:pt x="81" y="7"/>
                    <a:pt x="73" y="0"/>
                    <a:pt x="64" y="0"/>
                  </a:cubicBezTo>
                  <a:cubicBezTo>
                    <a:pt x="54" y="0"/>
                    <a:pt x="47" y="7"/>
                    <a:pt x="44" y="15"/>
                  </a:cubicBezTo>
                  <a:cubicBezTo>
                    <a:pt x="37" y="10"/>
                    <a:pt x="26" y="11"/>
                    <a:pt x="19" y="18"/>
                  </a:cubicBezTo>
                  <a:cubicBezTo>
                    <a:pt x="13" y="25"/>
                    <a:pt x="12" y="35"/>
                    <a:pt x="16" y="43"/>
                  </a:cubicBezTo>
                  <a:cubicBezTo>
                    <a:pt x="7" y="45"/>
                    <a:pt x="0" y="53"/>
                    <a:pt x="0" y="62"/>
                  </a:cubicBezTo>
                  <a:cubicBezTo>
                    <a:pt x="0" y="72"/>
                    <a:pt x="7" y="79"/>
                    <a:pt x="16" y="82"/>
                  </a:cubicBezTo>
                  <a:cubicBezTo>
                    <a:pt x="11" y="89"/>
                    <a:pt x="11" y="100"/>
                    <a:pt x="18" y="107"/>
                  </a:cubicBezTo>
                  <a:cubicBezTo>
                    <a:pt x="25" y="113"/>
                    <a:pt x="35" y="114"/>
                    <a:pt x="43" y="110"/>
                  </a:cubicBezTo>
                  <a:cubicBezTo>
                    <a:pt x="45" y="119"/>
                    <a:pt x="53" y="125"/>
                    <a:pt x="62" y="125"/>
                  </a:cubicBezTo>
                  <a:cubicBezTo>
                    <a:pt x="72" y="125"/>
                    <a:pt x="79" y="119"/>
                    <a:pt x="82" y="110"/>
                  </a:cubicBezTo>
                  <a:cubicBezTo>
                    <a:pt x="89" y="115"/>
                    <a:pt x="100" y="114"/>
                    <a:pt x="107" y="108"/>
                  </a:cubicBezTo>
                  <a:cubicBezTo>
                    <a:pt x="113" y="101"/>
                    <a:pt x="114" y="91"/>
                    <a:pt x="110" y="83"/>
                  </a:cubicBezTo>
                  <a:cubicBezTo>
                    <a:pt x="119" y="81"/>
                    <a:pt x="126" y="73"/>
                    <a:pt x="126" y="64"/>
                  </a:cubicBezTo>
                  <a:close/>
                </a:path>
              </a:pathLst>
            </a:custGeom>
            <a:solidFill>
              <a:srgbClr val="EAE2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76" name="PA_矩形 1408"/>
            <p:cNvSpPr>
              <a:spLocks noChangeArrowheads="1"/>
            </p:cNvSpPr>
            <p:nvPr>
              <p:custDataLst>
                <p:tags r:id="rId128"/>
              </p:custDataLst>
            </p:nvPr>
          </p:nvSpPr>
          <p:spPr bwMode="auto">
            <a:xfrm>
              <a:off x="6091237" y="479425"/>
              <a:ext cx="9525" cy="42863"/>
            </a:xfrm>
            <a:prstGeom prst="rect">
              <a:avLst/>
            </a:prstGeom>
            <a:solidFill>
              <a:srgbClr val="E834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77" name="PA_任意多边形 1409"/>
            <p:cNvSpPr>
              <a:spLocks/>
            </p:cNvSpPr>
            <p:nvPr>
              <p:custDataLst>
                <p:tags r:id="rId129"/>
              </p:custDataLst>
            </p:nvPr>
          </p:nvSpPr>
          <p:spPr bwMode="auto">
            <a:xfrm>
              <a:off x="6034087" y="498475"/>
              <a:ext cx="38100" cy="38100"/>
            </a:xfrm>
            <a:custGeom>
              <a:avLst/>
              <a:gdLst>
                <a:gd name="T0" fmla="*/ 24 w 24"/>
                <a:gd name="T1" fmla="*/ 19 h 24"/>
                <a:gd name="T2" fmla="*/ 19 w 24"/>
                <a:gd name="T3" fmla="*/ 24 h 24"/>
                <a:gd name="T4" fmla="*/ 0 w 24"/>
                <a:gd name="T5" fmla="*/ 4 h 24"/>
                <a:gd name="T6" fmla="*/ 4 w 24"/>
                <a:gd name="T7" fmla="*/ 0 h 24"/>
                <a:gd name="T8" fmla="*/ 24 w 24"/>
                <a:gd name="T9" fmla="*/ 19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24">
                  <a:moveTo>
                    <a:pt x="24" y="19"/>
                  </a:moveTo>
                  <a:lnTo>
                    <a:pt x="19" y="24"/>
                  </a:lnTo>
                  <a:lnTo>
                    <a:pt x="0" y="4"/>
                  </a:lnTo>
                  <a:lnTo>
                    <a:pt x="4" y="0"/>
                  </a:lnTo>
                  <a:lnTo>
                    <a:pt x="24" y="19"/>
                  </a:lnTo>
                  <a:close/>
                </a:path>
              </a:pathLst>
            </a:custGeom>
            <a:solidFill>
              <a:srgbClr val="E834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78" name="PA_矩形 1410"/>
            <p:cNvSpPr>
              <a:spLocks noChangeArrowheads="1"/>
            </p:cNvSpPr>
            <p:nvPr>
              <p:custDataLst>
                <p:tags r:id="rId130"/>
              </p:custDataLst>
            </p:nvPr>
          </p:nvSpPr>
          <p:spPr bwMode="auto">
            <a:xfrm>
              <a:off x="6013450" y="555625"/>
              <a:ext cx="44450" cy="9525"/>
            </a:xfrm>
            <a:prstGeom prst="rect">
              <a:avLst/>
            </a:prstGeom>
            <a:solidFill>
              <a:srgbClr val="E834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79" name="PA_任意多边形 1411"/>
            <p:cNvSpPr>
              <a:spLocks/>
            </p:cNvSpPr>
            <p:nvPr>
              <p:custDataLst>
                <p:tags r:id="rId131"/>
              </p:custDataLst>
            </p:nvPr>
          </p:nvSpPr>
          <p:spPr bwMode="auto">
            <a:xfrm>
              <a:off x="6035675" y="584200"/>
              <a:ext cx="36513" cy="39688"/>
            </a:xfrm>
            <a:custGeom>
              <a:avLst/>
              <a:gdLst>
                <a:gd name="T0" fmla="*/ 18 w 23"/>
                <a:gd name="T1" fmla="*/ 0 h 25"/>
                <a:gd name="T2" fmla="*/ 23 w 23"/>
                <a:gd name="T3" fmla="*/ 5 h 25"/>
                <a:gd name="T4" fmla="*/ 3 w 23"/>
                <a:gd name="T5" fmla="*/ 25 h 25"/>
                <a:gd name="T6" fmla="*/ 0 w 23"/>
                <a:gd name="T7" fmla="*/ 20 h 25"/>
                <a:gd name="T8" fmla="*/ 18 w 23"/>
                <a:gd name="T9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25">
                  <a:moveTo>
                    <a:pt x="18" y="0"/>
                  </a:moveTo>
                  <a:lnTo>
                    <a:pt x="23" y="5"/>
                  </a:lnTo>
                  <a:lnTo>
                    <a:pt x="3" y="25"/>
                  </a:lnTo>
                  <a:lnTo>
                    <a:pt x="0" y="20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E834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80" name="PA_矩形 1412"/>
            <p:cNvSpPr>
              <a:spLocks noChangeArrowheads="1"/>
            </p:cNvSpPr>
            <p:nvPr>
              <p:custDataLst>
                <p:tags r:id="rId132"/>
              </p:custDataLst>
            </p:nvPr>
          </p:nvSpPr>
          <p:spPr bwMode="auto">
            <a:xfrm>
              <a:off x="6091237" y="598488"/>
              <a:ext cx="9525" cy="44450"/>
            </a:xfrm>
            <a:prstGeom prst="rect">
              <a:avLst/>
            </a:prstGeom>
            <a:solidFill>
              <a:srgbClr val="E834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81" name="PA_任意多边形 1413"/>
            <p:cNvSpPr>
              <a:spLocks/>
            </p:cNvSpPr>
            <p:nvPr>
              <p:custDataLst>
                <p:tags r:id="rId133"/>
              </p:custDataLst>
            </p:nvPr>
          </p:nvSpPr>
          <p:spPr bwMode="auto">
            <a:xfrm>
              <a:off x="6119812" y="584200"/>
              <a:ext cx="38100" cy="36513"/>
            </a:xfrm>
            <a:custGeom>
              <a:avLst/>
              <a:gdLst>
                <a:gd name="T0" fmla="*/ 0 w 24"/>
                <a:gd name="T1" fmla="*/ 5 h 23"/>
                <a:gd name="T2" fmla="*/ 5 w 24"/>
                <a:gd name="T3" fmla="*/ 0 h 23"/>
                <a:gd name="T4" fmla="*/ 24 w 24"/>
                <a:gd name="T5" fmla="*/ 20 h 23"/>
                <a:gd name="T6" fmla="*/ 20 w 24"/>
                <a:gd name="T7" fmla="*/ 23 h 23"/>
                <a:gd name="T8" fmla="*/ 0 w 24"/>
                <a:gd name="T9" fmla="*/ 5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23">
                  <a:moveTo>
                    <a:pt x="0" y="5"/>
                  </a:moveTo>
                  <a:lnTo>
                    <a:pt x="5" y="0"/>
                  </a:lnTo>
                  <a:lnTo>
                    <a:pt x="24" y="20"/>
                  </a:lnTo>
                  <a:lnTo>
                    <a:pt x="20" y="23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E834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82" name="PA_矩形 1414"/>
            <p:cNvSpPr>
              <a:spLocks noChangeArrowheads="1"/>
            </p:cNvSpPr>
            <p:nvPr>
              <p:custDataLst>
                <p:tags r:id="rId134"/>
              </p:custDataLst>
            </p:nvPr>
          </p:nvSpPr>
          <p:spPr bwMode="auto">
            <a:xfrm>
              <a:off x="6134100" y="555625"/>
              <a:ext cx="42863" cy="9525"/>
            </a:xfrm>
            <a:prstGeom prst="rect">
              <a:avLst/>
            </a:prstGeom>
            <a:solidFill>
              <a:srgbClr val="E834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83" name="PA_任意多边形 1415"/>
            <p:cNvSpPr>
              <a:spLocks/>
            </p:cNvSpPr>
            <p:nvPr>
              <p:custDataLst>
                <p:tags r:id="rId135"/>
              </p:custDataLst>
            </p:nvPr>
          </p:nvSpPr>
          <p:spPr bwMode="auto">
            <a:xfrm>
              <a:off x="6119812" y="498475"/>
              <a:ext cx="38100" cy="38100"/>
            </a:xfrm>
            <a:custGeom>
              <a:avLst/>
              <a:gdLst>
                <a:gd name="T0" fmla="*/ 5 w 24"/>
                <a:gd name="T1" fmla="*/ 24 h 24"/>
                <a:gd name="T2" fmla="*/ 0 w 24"/>
                <a:gd name="T3" fmla="*/ 19 h 24"/>
                <a:gd name="T4" fmla="*/ 20 w 24"/>
                <a:gd name="T5" fmla="*/ 0 h 24"/>
                <a:gd name="T6" fmla="*/ 24 w 24"/>
                <a:gd name="T7" fmla="*/ 4 h 24"/>
                <a:gd name="T8" fmla="*/ 5 w 24"/>
                <a:gd name="T9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24">
                  <a:moveTo>
                    <a:pt x="5" y="24"/>
                  </a:moveTo>
                  <a:lnTo>
                    <a:pt x="0" y="19"/>
                  </a:lnTo>
                  <a:lnTo>
                    <a:pt x="20" y="0"/>
                  </a:lnTo>
                  <a:lnTo>
                    <a:pt x="24" y="4"/>
                  </a:lnTo>
                  <a:lnTo>
                    <a:pt x="5" y="24"/>
                  </a:lnTo>
                  <a:close/>
                </a:path>
              </a:pathLst>
            </a:custGeom>
            <a:solidFill>
              <a:srgbClr val="E834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1289" name="PA_任意多边形 1421"/>
          <p:cNvSpPr>
            <a:spLocks noEditPoints="1"/>
          </p:cNvSpPr>
          <p:nvPr>
            <p:custDataLst>
              <p:tags r:id="rId4"/>
            </p:custDataLst>
          </p:nvPr>
        </p:nvSpPr>
        <p:spPr bwMode="auto">
          <a:xfrm>
            <a:off x="6105525" y="6538913"/>
            <a:ext cx="3046413" cy="336550"/>
          </a:xfrm>
          <a:custGeom>
            <a:avLst/>
            <a:gdLst>
              <a:gd name="T0" fmla="*/ 48 w 1267"/>
              <a:gd name="T1" fmla="*/ 98 h 140"/>
              <a:gd name="T2" fmla="*/ 1221 w 1267"/>
              <a:gd name="T3" fmla="*/ 96 h 140"/>
              <a:gd name="T4" fmla="*/ 783 w 1267"/>
              <a:gd name="T5" fmla="*/ 92 h 140"/>
              <a:gd name="T6" fmla="*/ 803 w 1267"/>
              <a:gd name="T7" fmla="*/ 87 h 140"/>
              <a:gd name="T8" fmla="*/ 654 w 1267"/>
              <a:gd name="T9" fmla="*/ 91 h 140"/>
              <a:gd name="T10" fmla="*/ 688 w 1267"/>
              <a:gd name="T11" fmla="*/ 85 h 140"/>
              <a:gd name="T12" fmla="*/ 1226 w 1267"/>
              <a:gd name="T13" fmla="*/ 86 h 140"/>
              <a:gd name="T14" fmla="*/ 114 w 1267"/>
              <a:gd name="T15" fmla="*/ 82 h 140"/>
              <a:gd name="T16" fmla="*/ 162 w 1267"/>
              <a:gd name="T17" fmla="*/ 92 h 140"/>
              <a:gd name="T18" fmla="*/ 515 w 1267"/>
              <a:gd name="T19" fmla="*/ 88 h 140"/>
              <a:gd name="T20" fmla="*/ 912 w 1267"/>
              <a:gd name="T21" fmla="*/ 87 h 140"/>
              <a:gd name="T22" fmla="*/ 78 w 1267"/>
              <a:gd name="T23" fmla="*/ 91 h 140"/>
              <a:gd name="T24" fmla="*/ 560 w 1267"/>
              <a:gd name="T25" fmla="*/ 91 h 140"/>
              <a:gd name="T26" fmla="*/ 529 w 1267"/>
              <a:gd name="T27" fmla="*/ 76 h 140"/>
              <a:gd name="T28" fmla="*/ 572 w 1267"/>
              <a:gd name="T29" fmla="*/ 74 h 140"/>
              <a:gd name="T30" fmla="*/ 758 w 1267"/>
              <a:gd name="T31" fmla="*/ 77 h 140"/>
              <a:gd name="T32" fmla="*/ 905 w 1267"/>
              <a:gd name="T33" fmla="*/ 80 h 140"/>
              <a:gd name="T34" fmla="*/ 0 w 1267"/>
              <a:gd name="T35" fmla="*/ 66 h 140"/>
              <a:gd name="T36" fmla="*/ 701 w 1267"/>
              <a:gd name="T37" fmla="*/ 64 h 140"/>
              <a:gd name="T38" fmla="*/ 489 w 1267"/>
              <a:gd name="T39" fmla="*/ 62 h 140"/>
              <a:gd name="T40" fmla="*/ 570 w 1267"/>
              <a:gd name="T41" fmla="*/ 62 h 140"/>
              <a:gd name="T42" fmla="*/ 806 w 1267"/>
              <a:gd name="T43" fmla="*/ 60 h 140"/>
              <a:gd name="T44" fmla="*/ 811 w 1267"/>
              <a:gd name="T45" fmla="*/ 59 h 140"/>
              <a:gd name="T46" fmla="*/ 1265 w 1267"/>
              <a:gd name="T47" fmla="*/ 92 h 140"/>
              <a:gd name="T48" fmla="*/ 124 w 1267"/>
              <a:gd name="T49" fmla="*/ 55 h 140"/>
              <a:gd name="T50" fmla="*/ 558 w 1267"/>
              <a:gd name="T51" fmla="*/ 61 h 140"/>
              <a:gd name="T52" fmla="*/ 58 w 1267"/>
              <a:gd name="T53" fmla="*/ 66 h 140"/>
              <a:gd name="T54" fmla="*/ 767 w 1267"/>
              <a:gd name="T55" fmla="*/ 53 h 140"/>
              <a:gd name="T56" fmla="*/ 32 w 1267"/>
              <a:gd name="T57" fmla="*/ 62 h 140"/>
              <a:gd name="T58" fmla="*/ 570 w 1267"/>
              <a:gd name="T59" fmla="*/ 51 h 140"/>
              <a:gd name="T60" fmla="*/ 53 w 1267"/>
              <a:gd name="T61" fmla="*/ 49 h 140"/>
              <a:gd name="T62" fmla="*/ 1241 w 1267"/>
              <a:gd name="T63" fmla="*/ 52 h 140"/>
              <a:gd name="T64" fmla="*/ 1221 w 1267"/>
              <a:gd name="T65" fmla="*/ 51 h 140"/>
              <a:gd name="T66" fmla="*/ 81 w 1267"/>
              <a:gd name="T67" fmla="*/ 43 h 140"/>
              <a:gd name="T68" fmla="*/ 166 w 1267"/>
              <a:gd name="T69" fmla="*/ 41 h 140"/>
              <a:gd name="T70" fmla="*/ 59 w 1267"/>
              <a:gd name="T71" fmla="*/ 42 h 140"/>
              <a:gd name="T72" fmla="*/ 1165 w 1267"/>
              <a:gd name="T73" fmla="*/ 81 h 140"/>
              <a:gd name="T74" fmla="*/ 1159 w 1267"/>
              <a:gd name="T75" fmla="*/ 104 h 140"/>
              <a:gd name="T76" fmla="*/ 100 w 1267"/>
              <a:gd name="T77" fmla="*/ 39 h 140"/>
              <a:gd name="T78" fmla="*/ 1232 w 1267"/>
              <a:gd name="T79" fmla="*/ 39 h 140"/>
              <a:gd name="T80" fmla="*/ 807 w 1267"/>
              <a:gd name="T81" fmla="*/ 35 h 140"/>
              <a:gd name="T82" fmla="*/ 463 w 1267"/>
              <a:gd name="T83" fmla="*/ 64 h 140"/>
              <a:gd name="T84" fmla="*/ 447 w 1267"/>
              <a:gd name="T85" fmla="*/ 121 h 140"/>
              <a:gd name="T86" fmla="*/ 470 w 1267"/>
              <a:gd name="T87" fmla="*/ 78 h 140"/>
              <a:gd name="T88" fmla="*/ 546 w 1267"/>
              <a:gd name="T89" fmla="*/ 41 h 140"/>
              <a:gd name="T90" fmla="*/ 918 w 1267"/>
              <a:gd name="T91" fmla="*/ 74 h 140"/>
              <a:gd name="T92" fmla="*/ 203 w 1267"/>
              <a:gd name="T93" fmla="*/ 53 h 140"/>
              <a:gd name="T94" fmla="*/ 203 w 1267"/>
              <a:gd name="T95" fmla="*/ 84 h 140"/>
              <a:gd name="T96" fmla="*/ 271 w 1267"/>
              <a:gd name="T97" fmla="*/ 64 h 140"/>
              <a:gd name="T98" fmla="*/ 486 w 1267"/>
              <a:gd name="T99" fmla="*/ 30 h 140"/>
              <a:gd name="T100" fmla="*/ 632 w 1267"/>
              <a:gd name="T101" fmla="*/ 75 h 140"/>
              <a:gd name="T102" fmla="*/ 73 w 1267"/>
              <a:gd name="T103" fmla="*/ 27 h 140"/>
              <a:gd name="T104" fmla="*/ 893 w 1267"/>
              <a:gd name="T105" fmla="*/ 29 h 140"/>
              <a:gd name="T106" fmla="*/ 815 w 1267"/>
              <a:gd name="T107" fmla="*/ 19 h 140"/>
              <a:gd name="T108" fmla="*/ 1228 w 1267"/>
              <a:gd name="T109" fmla="*/ 17 h 140"/>
              <a:gd name="T110" fmla="*/ 587 w 1267"/>
              <a:gd name="T111" fmla="*/ 13 h 140"/>
              <a:gd name="T112" fmla="*/ 539 w 1267"/>
              <a:gd name="T113" fmla="*/ 10 h 140"/>
              <a:gd name="T114" fmla="*/ 153 w 1267"/>
              <a:gd name="T115" fmla="*/ 23 h 140"/>
              <a:gd name="T116" fmla="*/ 867 w 1267"/>
              <a:gd name="T117" fmla="*/ 6 h 140"/>
              <a:gd name="T118" fmla="*/ 123 w 1267"/>
              <a:gd name="T119" fmla="*/ 47 h 140"/>
              <a:gd name="T120" fmla="*/ 112 w 1267"/>
              <a:gd name="T121" fmla="*/ 2 h 140"/>
              <a:gd name="T122" fmla="*/ 833 w 1267"/>
              <a:gd name="T123" fmla="*/ 46 h 140"/>
              <a:gd name="T124" fmla="*/ 828 w 1267"/>
              <a:gd name="T125" fmla="*/ 1 h 1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267" h="140">
                <a:moveTo>
                  <a:pt x="779" y="90"/>
                </a:moveTo>
                <a:cubicBezTo>
                  <a:pt x="769" y="90"/>
                  <a:pt x="769" y="90"/>
                  <a:pt x="769" y="90"/>
                </a:cubicBezTo>
                <a:cubicBezTo>
                  <a:pt x="769" y="91"/>
                  <a:pt x="769" y="91"/>
                  <a:pt x="769" y="91"/>
                </a:cubicBezTo>
                <a:cubicBezTo>
                  <a:pt x="771" y="91"/>
                  <a:pt x="773" y="91"/>
                  <a:pt x="775" y="91"/>
                </a:cubicBezTo>
                <a:cubicBezTo>
                  <a:pt x="776" y="91"/>
                  <a:pt x="778" y="91"/>
                  <a:pt x="779" y="91"/>
                </a:cubicBezTo>
                <a:cubicBezTo>
                  <a:pt x="779" y="90"/>
                  <a:pt x="779" y="90"/>
                  <a:pt x="779" y="90"/>
                </a:cubicBezTo>
                <a:moveTo>
                  <a:pt x="764" y="89"/>
                </a:moveTo>
                <a:cubicBezTo>
                  <a:pt x="764" y="92"/>
                  <a:pt x="764" y="92"/>
                  <a:pt x="764" y="92"/>
                </a:cubicBezTo>
                <a:cubicBezTo>
                  <a:pt x="765" y="92"/>
                  <a:pt x="766" y="92"/>
                  <a:pt x="767" y="92"/>
                </a:cubicBezTo>
                <a:cubicBezTo>
                  <a:pt x="767" y="92"/>
                  <a:pt x="767" y="92"/>
                  <a:pt x="767" y="92"/>
                </a:cubicBezTo>
                <a:cubicBezTo>
                  <a:pt x="767" y="92"/>
                  <a:pt x="767" y="92"/>
                  <a:pt x="767" y="92"/>
                </a:cubicBezTo>
                <a:cubicBezTo>
                  <a:pt x="767" y="92"/>
                  <a:pt x="767" y="92"/>
                  <a:pt x="767" y="92"/>
                </a:cubicBezTo>
                <a:cubicBezTo>
                  <a:pt x="767" y="90"/>
                  <a:pt x="767" y="90"/>
                  <a:pt x="767" y="90"/>
                </a:cubicBezTo>
                <a:cubicBezTo>
                  <a:pt x="766" y="90"/>
                  <a:pt x="766" y="90"/>
                  <a:pt x="766" y="90"/>
                </a:cubicBezTo>
                <a:cubicBezTo>
                  <a:pt x="766" y="90"/>
                  <a:pt x="766" y="90"/>
                  <a:pt x="766" y="90"/>
                </a:cubicBezTo>
                <a:cubicBezTo>
                  <a:pt x="765" y="90"/>
                  <a:pt x="765" y="90"/>
                  <a:pt x="764" y="89"/>
                </a:cubicBezTo>
                <a:moveTo>
                  <a:pt x="489" y="89"/>
                </a:moveTo>
                <a:cubicBezTo>
                  <a:pt x="489" y="89"/>
                  <a:pt x="489" y="90"/>
                  <a:pt x="489" y="90"/>
                </a:cubicBezTo>
                <a:cubicBezTo>
                  <a:pt x="489" y="90"/>
                  <a:pt x="489" y="90"/>
                  <a:pt x="489" y="90"/>
                </a:cubicBezTo>
                <a:cubicBezTo>
                  <a:pt x="488" y="90"/>
                  <a:pt x="488" y="90"/>
                  <a:pt x="488" y="90"/>
                </a:cubicBezTo>
                <a:cubicBezTo>
                  <a:pt x="488" y="90"/>
                  <a:pt x="488" y="90"/>
                  <a:pt x="488" y="90"/>
                </a:cubicBezTo>
                <a:cubicBezTo>
                  <a:pt x="488" y="90"/>
                  <a:pt x="487" y="91"/>
                  <a:pt x="486" y="91"/>
                </a:cubicBezTo>
                <a:cubicBezTo>
                  <a:pt x="486" y="92"/>
                  <a:pt x="486" y="92"/>
                  <a:pt x="486" y="92"/>
                </a:cubicBezTo>
                <a:cubicBezTo>
                  <a:pt x="487" y="92"/>
                  <a:pt x="488" y="91"/>
                  <a:pt x="489" y="91"/>
                </a:cubicBezTo>
                <a:cubicBezTo>
                  <a:pt x="489" y="91"/>
                  <a:pt x="489" y="91"/>
                  <a:pt x="489" y="91"/>
                </a:cubicBezTo>
                <a:cubicBezTo>
                  <a:pt x="489" y="89"/>
                  <a:pt x="489" y="89"/>
                  <a:pt x="489" y="89"/>
                </a:cubicBezTo>
                <a:moveTo>
                  <a:pt x="806" y="89"/>
                </a:moveTo>
                <a:cubicBezTo>
                  <a:pt x="806" y="91"/>
                  <a:pt x="806" y="91"/>
                  <a:pt x="806" y="91"/>
                </a:cubicBezTo>
                <a:cubicBezTo>
                  <a:pt x="807" y="92"/>
                  <a:pt x="808" y="93"/>
                  <a:pt x="809" y="94"/>
                </a:cubicBezTo>
                <a:cubicBezTo>
                  <a:pt x="809" y="92"/>
                  <a:pt x="809" y="92"/>
                  <a:pt x="809" y="92"/>
                </a:cubicBezTo>
                <a:cubicBezTo>
                  <a:pt x="808" y="91"/>
                  <a:pt x="807" y="90"/>
                  <a:pt x="806" y="89"/>
                </a:cubicBezTo>
                <a:cubicBezTo>
                  <a:pt x="806" y="89"/>
                  <a:pt x="806" y="89"/>
                  <a:pt x="806" y="89"/>
                </a:cubicBezTo>
                <a:moveTo>
                  <a:pt x="541" y="89"/>
                </a:moveTo>
                <a:cubicBezTo>
                  <a:pt x="541" y="90"/>
                  <a:pt x="541" y="90"/>
                  <a:pt x="541" y="90"/>
                </a:cubicBezTo>
                <a:cubicBezTo>
                  <a:pt x="544" y="90"/>
                  <a:pt x="547" y="92"/>
                  <a:pt x="549" y="93"/>
                </a:cubicBezTo>
                <a:cubicBezTo>
                  <a:pt x="553" y="94"/>
                  <a:pt x="556" y="96"/>
                  <a:pt x="560" y="98"/>
                </a:cubicBezTo>
                <a:cubicBezTo>
                  <a:pt x="560" y="96"/>
                  <a:pt x="560" y="96"/>
                  <a:pt x="560" y="96"/>
                </a:cubicBezTo>
                <a:cubicBezTo>
                  <a:pt x="554" y="93"/>
                  <a:pt x="548" y="91"/>
                  <a:pt x="541" y="89"/>
                </a:cubicBezTo>
                <a:moveTo>
                  <a:pt x="53" y="89"/>
                </a:moveTo>
                <a:cubicBezTo>
                  <a:pt x="52" y="90"/>
                  <a:pt x="52" y="90"/>
                  <a:pt x="52" y="90"/>
                </a:cubicBezTo>
                <a:cubicBezTo>
                  <a:pt x="52" y="91"/>
                  <a:pt x="51" y="92"/>
                  <a:pt x="50" y="94"/>
                </a:cubicBezTo>
                <a:cubicBezTo>
                  <a:pt x="49" y="95"/>
                  <a:pt x="49" y="96"/>
                  <a:pt x="48" y="97"/>
                </a:cubicBezTo>
                <a:cubicBezTo>
                  <a:pt x="48" y="98"/>
                  <a:pt x="48" y="98"/>
                  <a:pt x="48" y="98"/>
                </a:cubicBezTo>
                <a:cubicBezTo>
                  <a:pt x="48" y="98"/>
                  <a:pt x="48" y="98"/>
                  <a:pt x="48" y="98"/>
                </a:cubicBezTo>
                <a:cubicBezTo>
                  <a:pt x="48" y="99"/>
                  <a:pt x="48" y="100"/>
                  <a:pt x="48" y="101"/>
                </a:cubicBezTo>
                <a:cubicBezTo>
                  <a:pt x="48" y="104"/>
                  <a:pt x="48" y="106"/>
                  <a:pt x="48" y="109"/>
                </a:cubicBezTo>
                <a:cubicBezTo>
                  <a:pt x="48" y="110"/>
                  <a:pt x="48" y="110"/>
                  <a:pt x="48" y="110"/>
                </a:cubicBezTo>
                <a:cubicBezTo>
                  <a:pt x="48" y="110"/>
                  <a:pt x="48" y="110"/>
                  <a:pt x="48" y="110"/>
                </a:cubicBezTo>
                <a:cubicBezTo>
                  <a:pt x="46" y="111"/>
                  <a:pt x="46" y="111"/>
                  <a:pt x="46" y="111"/>
                </a:cubicBezTo>
                <a:cubicBezTo>
                  <a:pt x="46" y="112"/>
                  <a:pt x="46" y="112"/>
                  <a:pt x="46" y="112"/>
                </a:cubicBezTo>
                <a:cubicBezTo>
                  <a:pt x="47" y="111"/>
                  <a:pt x="48" y="111"/>
                  <a:pt x="49" y="111"/>
                </a:cubicBezTo>
                <a:cubicBezTo>
                  <a:pt x="49" y="111"/>
                  <a:pt x="49" y="111"/>
                  <a:pt x="49" y="111"/>
                </a:cubicBezTo>
                <a:cubicBezTo>
                  <a:pt x="50" y="111"/>
                  <a:pt x="51" y="111"/>
                  <a:pt x="52" y="111"/>
                </a:cubicBezTo>
                <a:cubicBezTo>
                  <a:pt x="52" y="111"/>
                  <a:pt x="52" y="111"/>
                  <a:pt x="52" y="111"/>
                </a:cubicBezTo>
                <a:cubicBezTo>
                  <a:pt x="52" y="111"/>
                  <a:pt x="53" y="111"/>
                  <a:pt x="53" y="111"/>
                </a:cubicBezTo>
                <a:cubicBezTo>
                  <a:pt x="53" y="111"/>
                  <a:pt x="53" y="111"/>
                  <a:pt x="53" y="111"/>
                </a:cubicBezTo>
                <a:cubicBezTo>
                  <a:pt x="52" y="111"/>
                  <a:pt x="52" y="111"/>
                  <a:pt x="52" y="111"/>
                </a:cubicBezTo>
                <a:cubicBezTo>
                  <a:pt x="52" y="110"/>
                  <a:pt x="52" y="110"/>
                  <a:pt x="52" y="110"/>
                </a:cubicBezTo>
                <a:cubicBezTo>
                  <a:pt x="50" y="108"/>
                  <a:pt x="49" y="105"/>
                  <a:pt x="49" y="102"/>
                </a:cubicBezTo>
                <a:cubicBezTo>
                  <a:pt x="49" y="100"/>
                  <a:pt x="50" y="98"/>
                  <a:pt x="50" y="96"/>
                </a:cubicBezTo>
                <a:cubicBezTo>
                  <a:pt x="50" y="96"/>
                  <a:pt x="50" y="96"/>
                  <a:pt x="50" y="96"/>
                </a:cubicBezTo>
                <a:cubicBezTo>
                  <a:pt x="51" y="95"/>
                  <a:pt x="52" y="94"/>
                  <a:pt x="53" y="92"/>
                </a:cubicBezTo>
                <a:cubicBezTo>
                  <a:pt x="53" y="89"/>
                  <a:pt x="53" y="89"/>
                  <a:pt x="53" y="89"/>
                </a:cubicBezTo>
                <a:moveTo>
                  <a:pt x="1221" y="89"/>
                </a:moveTo>
                <a:cubicBezTo>
                  <a:pt x="1221" y="90"/>
                  <a:pt x="1220" y="91"/>
                  <a:pt x="1220" y="92"/>
                </a:cubicBezTo>
                <a:cubicBezTo>
                  <a:pt x="1220" y="93"/>
                  <a:pt x="1220" y="93"/>
                  <a:pt x="1220" y="93"/>
                </a:cubicBezTo>
                <a:cubicBezTo>
                  <a:pt x="1220" y="93"/>
                  <a:pt x="1220" y="93"/>
                  <a:pt x="1220" y="93"/>
                </a:cubicBezTo>
                <a:cubicBezTo>
                  <a:pt x="1219" y="93"/>
                  <a:pt x="1218" y="93"/>
                  <a:pt x="1218" y="93"/>
                </a:cubicBezTo>
                <a:cubicBezTo>
                  <a:pt x="1218" y="93"/>
                  <a:pt x="1218" y="93"/>
                  <a:pt x="1218" y="93"/>
                </a:cubicBezTo>
                <a:cubicBezTo>
                  <a:pt x="1217" y="93"/>
                  <a:pt x="1216" y="93"/>
                  <a:pt x="1215" y="92"/>
                </a:cubicBezTo>
                <a:cubicBezTo>
                  <a:pt x="1214" y="92"/>
                  <a:pt x="1214" y="92"/>
                  <a:pt x="1213" y="92"/>
                </a:cubicBezTo>
                <a:cubicBezTo>
                  <a:pt x="1213" y="92"/>
                  <a:pt x="1213" y="92"/>
                  <a:pt x="1213" y="92"/>
                </a:cubicBezTo>
                <a:cubicBezTo>
                  <a:pt x="1212" y="92"/>
                  <a:pt x="1212" y="92"/>
                  <a:pt x="1212" y="92"/>
                </a:cubicBezTo>
                <a:cubicBezTo>
                  <a:pt x="1212" y="92"/>
                  <a:pt x="1212" y="92"/>
                  <a:pt x="1212" y="92"/>
                </a:cubicBezTo>
                <a:cubicBezTo>
                  <a:pt x="1212" y="92"/>
                  <a:pt x="1212" y="92"/>
                  <a:pt x="1212" y="92"/>
                </a:cubicBezTo>
                <a:cubicBezTo>
                  <a:pt x="1211" y="91"/>
                  <a:pt x="1209" y="91"/>
                  <a:pt x="1208" y="91"/>
                </a:cubicBezTo>
                <a:cubicBezTo>
                  <a:pt x="1208" y="91"/>
                  <a:pt x="1208" y="91"/>
                  <a:pt x="1208" y="91"/>
                </a:cubicBezTo>
                <a:cubicBezTo>
                  <a:pt x="1205" y="91"/>
                  <a:pt x="1202" y="92"/>
                  <a:pt x="1199" y="93"/>
                </a:cubicBezTo>
                <a:cubicBezTo>
                  <a:pt x="1197" y="95"/>
                  <a:pt x="1197" y="95"/>
                  <a:pt x="1197" y="95"/>
                </a:cubicBezTo>
                <a:cubicBezTo>
                  <a:pt x="1197" y="97"/>
                  <a:pt x="1197" y="97"/>
                  <a:pt x="1197" y="97"/>
                </a:cubicBezTo>
                <a:cubicBezTo>
                  <a:pt x="1198" y="96"/>
                  <a:pt x="1198" y="96"/>
                  <a:pt x="1198" y="95"/>
                </a:cubicBezTo>
                <a:cubicBezTo>
                  <a:pt x="1200" y="93"/>
                  <a:pt x="1204" y="92"/>
                  <a:pt x="1207" y="92"/>
                </a:cubicBezTo>
                <a:cubicBezTo>
                  <a:pt x="1210" y="92"/>
                  <a:pt x="1212" y="92"/>
                  <a:pt x="1214" y="93"/>
                </a:cubicBezTo>
                <a:cubicBezTo>
                  <a:pt x="1214" y="93"/>
                  <a:pt x="1214" y="93"/>
                  <a:pt x="1214" y="93"/>
                </a:cubicBezTo>
                <a:cubicBezTo>
                  <a:pt x="1215" y="93"/>
                  <a:pt x="1215" y="93"/>
                  <a:pt x="1215" y="93"/>
                </a:cubicBezTo>
                <a:cubicBezTo>
                  <a:pt x="1216" y="94"/>
                  <a:pt x="1218" y="96"/>
                  <a:pt x="1219" y="98"/>
                </a:cubicBezTo>
                <a:cubicBezTo>
                  <a:pt x="1220" y="98"/>
                  <a:pt x="1221" y="99"/>
                  <a:pt x="1221" y="100"/>
                </a:cubicBezTo>
                <a:cubicBezTo>
                  <a:pt x="1221" y="96"/>
                  <a:pt x="1221" y="96"/>
                  <a:pt x="1221" y="96"/>
                </a:cubicBezTo>
                <a:cubicBezTo>
                  <a:pt x="1221" y="96"/>
                  <a:pt x="1221" y="96"/>
                  <a:pt x="1221" y="96"/>
                </a:cubicBezTo>
                <a:cubicBezTo>
                  <a:pt x="1221" y="96"/>
                  <a:pt x="1221" y="96"/>
                  <a:pt x="1221" y="96"/>
                </a:cubicBezTo>
                <a:cubicBezTo>
                  <a:pt x="1221" y="96"/>
                  <a:pt x="1221" y="96"/>
                  <a:pt x="1221" y="96"/>
                </a:cubicBezTo>
                <a:cubicBezTo>
                  <a:pt x="1221" y="95"/>
                  <a:pt x="1221" y="95"/>
                  <a:pt x="1221" y="94"/>
                </a:cubicBezTo>
                <a:cubicBezTo>
                  <a:pt x="1221" y="93"/>
                  <a:pt x="1221" y="92"/>
                  <a:pt x="1221" y="91"/>
                </a:cubicBezTo>
                <a:cubicBezTo>
                  <a:pt x="1221" y="89"/>
                  <a:pt x="1221" y="89"/>
                  <a:pt x="1221" y="89"/>
                </a:cubicBezTo>
                <a:moveTo>
                  <a:pt x="717" y="89"/>
                </a:moveTo>
                <a:cubicBezTo>
                  <a:pt x="717" y="90"/>
                  <a:pt x="717" y="90"/>
                  <a:pt x="717" y="90"/>
                </a:cubicBezTo>
                <a:cubicBezTo>
                  <a:pt x="722" y="91"/>
                  <a:pt x="728" y="94"/>
                  <a:pt x="733" y="96"/>
                </a:cubicBezTo>
                <a:cubicBezTo>
                  <a:pt x="733" y="95"/>
                  <a:pt x="733" y="95"/>
                  <a:pt x="733" y="95"/>
                </a:cubicBezTo>
                <a:cubicBezTo>
                  <a:pt x="732" y="94"/>
                  <a:pt x="731" y="94"/>
                  <a:pt x="730" y="94"/>
                </a:cubicBezTo>
                <a:cubicBezTo>
                  <a:pt x="730" y="94"/>
                  <a:pt x="730" y="94"/>
                  <a:pt x="730" y="94"/>
                </a:cubicBezTo>
                <a:cubicBezTo>
                  <a:pt x="726" y="92"/>
                  <a:pt x="722" y="90"/>
                  <a:pt x="717" y="89"/>
                </a:cubicBezTo>
                <a:moveTo>
                  <a:pt x="890" y="89"/>
                </a:moveTo>
                <a:cubicBezTo>
                  <a:pt x="890" y="90"/>
                  <a:pt x="890" y="90"/>
                  <a:pt x="890" y="90"/>
                </a:cubicBezTo>
                <a:cubicBezTo>
                  <a:pt x="892" y="92"/>
                  <a:pt x="895" y="94"/>
                  <a:pt x="897" y="96"/>
                </a:cubicBezTo>
                <a:cubicBezTo>
                  <a:pt x="898" y="96"/>
                  <a:pt x="898" y="96"/>
                  <a:pt x="898" y="96"/>
                </a:cubicBezTo>
                <a:cubicBezTo>
                  <a:pt x="894" y="102"/>
                  <a:pt x="894" y="102"/>
                  <a:pt x="894" y="102"/>
                </a:cubicBezTo>
                <a:cubicBezTo>
                  <a:pt x="893" y="101"/>
                  <a:pt x="893" y="101"/>
                  <a:pt x="893" y="101"/>
                </a:cubicBezTo>
                <a:cubicBezTo>
                  <a:pt x="892" y="100"/>
                  <a:pt x="891" y="100"/>
                  <a:pt x="890" y="99"/>
                </a:cubicBezTo>
                <a:cubicBezTo>
                  <a:pt x="890" y="101"/>
                  <a:pt x="890" y="101"/>
                  <a:pt x="890" y="101"/>
                </a:cubicBezTo>
                <a:cubicBezTo>
                  <a:pt x="891" y="101"/>
                  <a:pt x="891" y="102"/>
                  <a:pt x="892" y="102"/>
                </a:cubicBezTo>
                <a:cubicBezTo>
                  <a:pt x="892" y="102"/>
                  <a:pt x="892" y="102"/>
                  <a:pt x="892" y="102"/>
                </a:cubicBezTo>
                <a:cubicBezTo>
                  <a:pt x="892" y="103"/>
                  <a:pt x="892" y="103"/>
                  <a:pt x="892" y="103"/>
                </a:cubicBezTo>
                <a:cubicBezTo>
                  <a:pt x="892" y="105"/>
                  <a:pt x="891" y="106"/>
                  <a:pt x="890" y="107"/>
                </a:cubicBezTo>
                <a:cubicBezTo>
                  <a:pt x="890" y="109"/>
                  <a:pt x="890" y="109"/>
                  <a:pt x="890" y="109"/>
                </a:cubicBezTo>
                <a:cubicBezTo>
                  <a:pt x="894" y="103"/>
                  <a:pt x="899" y="97"/>
                  <a:pt x="905" y="93"/>
                </a:cubicBezTo>
                <a:cubicBezTo>
                  <a:pt x="905" y="92"/>
                  <a:pt x="905" y="92"/>
                  <a:pt x="905" y="92"/>
                </a:cubicBezTo>
                <a:cubicBezTo>
                  <a:pt x="900" y="96"/>
                  <a:pt x="900" y="96"/>
                  <a:pt x="900" y="96"/>
                </a:cubicBezTo>
                <a:cubicBezTo>
                  <a:pt x="899" y="95"/>
                  <a:pt x="899" y="95"/>
                  <a:pt x="899" y="95"/>
                </a:cubicBezTo>
                <a:cubicBezTo>
                  <a:pt x="896" y="93"/>
                  <a:pt x="893" y="91"/>
                  <a:pt x="890" y="89"/>
                </a:cubicBezTo>
                <a:moveTo>
                  <a:pt x="56" y="88"/>
                </a:moveTo>
                <a:cubicBezTo>
                  <a:pt x="56" y="88"/>
                  <a:pt x="56" y="88"/>
                  <a:pt x="56" y="88"/>
                </a:cubicBezTo>
                <a:cubicBezTo>
                  <a:pt x="55" y="88"/>
                  <a:pt x="55" y="88"/>
                  <a:pt x="55" y="88"/>
                </a:cubicBezTo>
                <a:cubicBezTo>
                  <a:pt x="55" y="90"/>
                  <a:pt x="55" y="90"/>
                  <a:pt x="55" y="90"/>
                </a:cubicBezTo>
                <a:cubicBezTo>
                  <a:pt x="55" y="90"/>
                  <a:pt x="56" y="90"/>
                  <a:pt x="56" y="90"/>
                </a:cubicBezTo>
                <a:cubicBezTo>
                  <a:pt x="56" y="88"/>
                  <a:pt x="56" y="88"/>
                  <a:pt x="56" y="88"/>
                </a:cubicBezTo>
                <a:moveTo>
                  <a:pt x="783" y="88"/>
                </a:moveTo>
                <a:cubicBezTo>
                  <a:pt x="783" y="88"/>
                  <a:pt x="782" y="89"/>
                  <a:pt x="782" y="89"/>
                </a:cubicBezTo>
                <a:cubicBezTo>
                  <a:pt x="782" y="90"/>
                  <a:pt x="782" y="90"/>
                  <a:pt x="782" y="90"/>
                </a:cubicBezTo>
                <a:cubicBezTo>
                  <a:pt x="781" y="90"/>
                  <a:pt x="781" y="90"/>
                  <a:pt x="781" y="90"/>
                </a:cubicBezTo>
                <a:cubicBezTo>
                  <a:pt x="781" y="92"/>
                  <a:pt x="781" y="92"/>
                  <a:pt x="781" y="92"/>
                </a:cubicBezTo>
                <a:cubicBezTo>
                  <a:pt x="782" y="92"/>
                  <a:pt x="782" y="92"/>
                  <a:pt x="782" y="92"/>
                </a:cubicBezTo>
                <a:cubicBezTo>
                  <a:pt x="783" y="92"/>
                  <a:pt x="783" y="92"/>
                  <a:pt x="783" y="92"/>
                </a:cubicBezTo>
                <a:cubicBezTo>
                  <a:pt x="783" y="88"/>
                  <a:pt x="783" y="88"/>
                  <a:pt x="783" y="88"/>
                </a:cubicBezTo>
                <a:moveTo>
                  <a:pt x="271" y="87"/>
                </a:moveTo>
                <a:cubicBezTo>
                  <a:pt x="252" y="88"/>
                  <a:pt x="233" y="93"/>
                  <a:pt x="217" y="102"/>
                </a:cubicBezTo>
                <a:cubicBezTo>
                  <a:pt x="217" y="102"/>
                  <a:pt x="217" y="102"/>
                  <a:pt x="217" y="102"/>
                </a:cubicBezTo>
                <a:cubicBezTo>
                  <a:pt x="217" y="103"/>
                  <a:pt x="217" y="103"/>
                  <a:pt x="217" y="103"/>
                </a:cubicBezTo>
                <a:cubicBezTo>
                  <a:pt x="216" y="103"/>
                  <a:pt x="215" y="104"/>
                  <a:pt x="214" y="105"/>
                </a:cubicBezTo>
                <a:cubicBezTo>
                  <a:pt x="212" y="106"/>
                  <a:pt x="211" y="107"/>
                  <a:pt x="209" y="107"/>
                </a:cubicBezTo>
                <a:cubicBezTo>
                  <a:pt x="198" y="116"/>
                  <a:pt x="188" y="125"/>
                  <a:pt x="179" y="134"/>
                </a:cubicBezTo>
                <a:cubicBezTo>
                  <a:pt x="179" y="136"/>
                  <a:pt x="179" y="136"/>
                  <a:pt x="179" y="136"/>
                </a:cubicBezTo>
                <a:cubicBezTo>
                  <a:pt x="186" y="129"/>
                  <a:pt x="194" y="122"/>
                  <a:pt x="203" y="114"/>
                </a:cubicBezTo>
                <a:cubicBezTo>
                  <a:pt x="203" y="114"/>
                  <a:pt x="203" y="114"/>
                  <a:pt x="203" y="114"/>
                </a:cubicBezTo>
                <a:cubicBezTo>
                  <a:pt x="203" y="114"/>
                  <a:pt x="203" y="114"/>
                  <a:pt x="203" y="114"/>
                </a:cubicBezTo>
                <a:cubicBezTo>
                  <a:pt x="222" y="99"/>
                  <a:pt x="245" y="89"/>
                  <a:pt x="271" y="88"/>
                </a:cubicBezTo>
                <a:cubicBezTo>
                  <a:pt x="271" y="87"/>
                  <a:pt x="271" y="87"/>
                  <a:pt x="271" y="87"/>
                </a:cubicBezTo>
                <a:moveTo>
                  <a:pt x="435" y="87"/>
                </a:moveTo>
                <a:cubicBezTo>
                  <a:pt x="430" y="89"/>
                  <a:pt x="424" y="91"/>
                  <a:pt x="419" y="94"/>
                </a:cubicBezTo>
                <a:cubicBezTo>
                  <a:pt x="419" y="94"/>
                  <a:pt x="419" y="94"/>
                  <a:pt x="419" y="94"/>
                </a:cubicBezTo>
                <a:cubicBezTo>
                  <a:pt x="419" y="94"/>
                  <a:pt x="419" y="94"/>
                  <a:pt x="419" y="94"/>
                </a:cubicBezTo>
                <a:cubicBezTo>
                  <a:pt x="417" y="94"/>
                  <a:pt x="416" y="95"/>
                  <a:pt x="415" y="96"/>
                </a:cubicBezTo>
                <a:cubicBezTo>
                  <a:pt x="415" y="97"/>
                  <a:pt x="415" y="97"/>
                  <a:pt x="415" y="97"/>
                </a:cubicBezTo>
                <a:cubicBezTo>
                  <a:pt x="421" y="93"/>
                  <a:pt x="427" y="90"/>
                  <a:pt x="434" y="88"/>
                </a:cubicBezTo>
                <a:cubicBezTo>
                  <a:pt x="434" y="88"/>
                  <a:pt x="434" y="88"/>
                  <a:pt x="434" y="88"/>
                </a:cubicBezTo>
                <a:cubicBezTo>
                  <a:pt x="435" y="88"/>
                  <a:pt x="435" y="88"/>
                  <a:pt x="435" y="88"/>
                </a:cubicBezTo>
                <a:cubicBezTo>
                  <a:pt x="435" y="88"/>
                  <a:pt x="435" y="88"/>
                  <a:pt x="435" y="88"/>
                </a:cubicBezTo>
                <a:cubicBezTo>
                  <a:pt x="435" y="88"/>
                  <a:pt x="435" y="88"/>
                  <a:pt x="435" y="88"/>
                </a:cubicBezTo>
                <a:cubicBezTo>
                  <a:pt x="435" y="88"/>
                  <a:pt x="435" y="88"/>
                  <a:pt x="435" y="88"/>
                </a:cubicBezTo>
                <a:cubicBezTo>
                  <a:pt x="435" y="87"/>
                  <a:pt x="435" y="87"/>
                  <a:pt x="435" y="87"/>
                </a:cubicBezTo>
                <a:moveTo>
                  <a:pt x="273" y="87"/>
                </a:moveTo>
                <a:cubicBezTo>
                  <a:pt x="273" y="88"/>
                  <a:pt x="273" y="88"/>
                  <a:pt x="273" y="88"/>
                </a:cubicBezTo>
                <a:cubicBezTo>
                  <a:pt x="275" y="88"/>
                  <a:pt x="277" y="88"/>
                  <a:pt x="279" y="88"/>
                </a:cubicBezTo>
                <a:cubicBezTo>
                  <a:pt x="279" y="88"/>
                  <a:pt x="279" y="88"/>
                  <a:pt x="279" y="88"/>
                </a:cubicBezTo>
                <a:cubicBezTo>
                  <a:pt x="279" y="88"/>
                  <a:pt x="279" y="88"/>
                  <a:pt x="279" y="88"/>
                </a:cubicBezTo>
                <a:cubicBezTo>
                  <a:pt x="304" y="90"/>
                  <a:pt x="326" y="99"/>
                  <a:pt x="347" y="111"/>
                </a:cubicBezTo>
                <a:cubicBezTo>
                  <a:pt x="347" y="111"/>
                  <a:pt x="347" y="111"/>
                  <a:pt x="347" y="111"/>
                </a:cubicBezTo>
                <a:cubicBezTo>
                  <a:pt x="347" y="111"/>
                  <a:pt x="347" y="111"/>
                  <a:pt x="347" y="111"/>
                </a:cubicBezTo>
                <a:cubicBezTo>
                  <a:pt x="354" y="116"/>
                  <a:pt x="361" y="119"/>
                  <a:pt x="367" y="124"/>
                </a:cubicBezTo>
                <a:cubicBezTo>
                  <a:pt x="367" y="123"/>
                  <a:pt x="367" y="123"/>
                  <a:pt x="367" y="123"/>
                </a:cubicBezTo>
                <a:cubicBezTo>
                  <a:pt x="345" y="107"/>
                  <a:pt x="322" y="94"/>
                  <a:pt x="295" y="89"/>
                </a:cubicBezTo>
                <a:cubicBezTo>
                  <a:pt x="295" y="89"/>
                  <a:pt x="295" y="89"/>
                  <a:pt x="295" y="89"/>
                </a:cubicBezTo>
                <a:cubicBezTo>
                  <a:pt x="288" y="88"/>
                  <a:pt x="280" y="87"/>
                  <a:pt x="273" y="87"/>
                </a:cubicBezTo>
                <a:moveTo>
                  <a:pt x="804" y="87"/>
                </a:moveTo>
                <a:cubicBezTo>
                  <a:pt x="804" y="87"/>
                  <a:pt x="803" y="87"/>
                  <a:pt x="803" y="87"/>
                </a:cubicBezTo>
                <a:cubicBezTo>
                  <a:pt x="803" y="87"/>
                  <a:pt x="803" y="87"/>
                  <a:pt x="803" y="87"/>
                </a:cubicBezTo>
                <a:cubicBezTo>
                  <a:pt x="803" y="87"/>
                  <a:pt x="803" y="87"/>
                  <a:pt x="803" y="87"/>
                </a:cubicBezTo>
                <a:cubicBezTo>
                  <a:pt x="800" y="88"/>
                  <a:pt x="797" y="88"/>
                  <a:pt x="794" y="90"/>
                </a:cubicBezTo>
                <a:cubicBezTo>
                  <a:pt x="794" y="90"/>
                  <a:pt x="794" y="90"/>
                  <a:pt x="794" y="90"/>
                </a:cubicBezTo>
                <a:cubicBezTo>
                  <a:pt x="793" y="90"/>
                  <a:pt x="793" y="90"/>
                  <a:pt x="793" y="90"/>
                </a:cubicBezTo>
                <a:cubicBezTo>
                  <a:pt x="793" y="89"/>
                  <a:pt x="793" y="89"/>
                  <a:pt x="793" y="89"/>
                </a:cubicBezTo>
                <a:cubicBezTo>
                  <a:pt x="793" y="89"/>
                  <a:pt x="793" y="89"/>
                  <a:pt x="793" y="89"/>
                </a:cubicBezTo>
                <a:cubicBezTo>
                  <a:pt x="792" y="89"/>
                  <a:pt x="791" y="90"/>
                  <a:pt x="790" y="91"/>
                </a:cubicBezTo>
                <a:cubicBezTo>
                  <a:pt x="789" y="91"/>
                  <a:pt x="788" y="92"/>
                  <a:pt x="787" y="92"/>
                </a:cubicBezTo>
                <a:cubicBezTo>
                  <a:pt x="787" y="92"/>
                  <a:pt x="787" y="92"/>
                  <a:pt x="787" y="92"/>
                </a:cubicBezTo>
                <a:cubicBezTo>
                  <a:pt x="786" y="92"/>
                  <a:pt x="786" y="92"/>
                  <a:pt x="785" y="92"/>
                </a:cubicBezTo>
                <a:cubicBezTo>
                  <a:pt x="785" y="93"/>
                  <a:pt x="785" y="93"/>
                  <a:pt x="785" y="93"/>
                </a:cubicBezTo>
                <a:cubicBezTo>
                  <a:pt x="786" y="93"/>
                  <a:pt x="786" y="94"/>
                  <a:pt x="787" y="94"/>
                </a:cubicBezTo>
                <a:cubicBezTo>
                  <a:pt x="787" y="95"/>
                  <a:pt x="788" y="95"/>
                  <a:pt x="788" y="95"/>
                </a:cubicBezTo>
                <a:cubicBezTo>
                  <a:pt x="788" y="95"/>
                  <a:pt x="788" y="95"/>
                  <a:pt x="788" y="95"/>
                </a:cubicBezTo>
                <a:cubicBezTo>
                  <a:pt x="788" y="95"/>
                  <a:pt x="788" y="95"/>
                  <a:pt x="788" y="95"/>
                </a:cubicBezTo>
                <a:cubicBezTo>
                  <a:pt x="788" y="94"/>
                  <a:pt x="789" y="93"/>
                  <a:pt x="790" y="92"/>
                </a:cubicBezTo>
                <a:cubicBezTo>
                  <a:pt x="791" y="91"/>
                  <a:pt x="792" y="91"/>
                  <a:pt x="793" y="91"/>
                </a:cubicBezTo>
                <a:cubicBezTo>
                  <a:pt x="796" y="90"/>
                  <a:pt x="798" y="90"/>
                  <a:pt x="799" y="89"/>
                </a:cubicBezTo>
                <a:cubicBezTo>
                  <a:pt x="800" y="89"/>
                  <a:pt x="800" y="89"/>
                  <a:pt x="800" y="89"/>
                </a:cubicBezTo>
                <a:cubicBezTo>
                  <a:pt x="800" y="89"/>
                  <a:pt x="800" y="89"/>
                  <a:pt x="800" y="89"/>
                </a:cubicBezTo>
                <a:cubicBezTo>
                  <a:pt x="802" y="89"/>
                  <a:pt x="803" y="90"/>
                  <a:pt x="804" y="90"/>
                </a:cubicBezTo>
                <a:cubicBezTo>
                  <a:pt x="804" y="87"/>
                  <a:pt x="804" y="87"/>
                  <a:pt x="804" y="87"/>
                </a:cubicBezTo>
                <a:moveTo>
                  <a:pt x="61" y="87"/>
                </a:moveTo>
                <a:cubicBezTo>
                  <a:pt x="60" y="87"/>
                  <a:pt x="59" y="87"/>
                  <a:pt x="58" y="87"/>
                </a:cubicBezTo>
                <a:cubicBezTo>
                  <a:pt x="58" y="89"/>
                  <a:pt x="58" y="89"/>
                  <a:pt x="58" y="89"/>
                </a:cubicBezTo>
                <a:cubicBezTo>
                  <a:pt x="59" y="88"/>
                  <a:pt x="60" y="88"/>
                  <a:pt x="61" y="88"/>
                </a:cubicBezTo>
                <a:cubicBezTo>
                  <a:pt x="61" y="87"/>
                  <a:pt x="61" y="87"/>
                  <a:pt x="61" y="87"/>
                </a:cubicBezTo>
                <a:moveTo>
                  <a:pt x="529" y="86"/>
                </a:moveTo>
                <a:cubicBezTo>
                  <a:pt x="529" y="87"/>
                  <a:pt x="529" y="87"/>
                  <a:pt x="529" y="87"/>
                </a:cubicBezTo>
                <a:cubicBezTo>
                  <a:pt x="532" y="87"/>
                  <a:pt x="536" y="88"/>
                  <a:pt x="539" y="89"/>
                </a:cubicBezTo>
                <a:cubicBezTo>
                  <a:pt x="539" y="88"/>
                  <a:pt x="539" y="88"/>
                  <a:pt x="539" y="88"/>
                </a:cubicBezTo>
                <a:cubicBezTo>
                  <a:pt x="538" y="88"/>
                  <a:pt x="538" y="87"/>
                  <a:pt x="537" y="87"/>
                </a:cubicBezTo>
                <a:cubicBezTo>
                  <a:pt x="534" y="87"/>
                  <a:pt x="531" y="86"/>
                  <a:pt x="529" y="86"/>
                </a:cubicBezTo>
                <a:moveTo>
                  <a:pt x="441" y="86"/>
                </a:moveTo>
                <a:cubicBezTo>
                  <a:pt x="439" y="86"/>
                  <a:pt x="438" y="86"/>
                  <a:pt x="437" y="86"/>
                </a:cubicBezTo>
                <a:cubicBezTo>
                  <a:pt x="437" y="88"/>
                  <a:pt x="437" y="88"/>
                  <a:pt x="437" y="88"/>
                </a:cubicBezTo>
                <a:cubicBezTo>
                  <a:pt x="438" y="87"/>
                  <a:pt x="439" y="87"/>
                  <a:pt x="441" y="87"/>
                </a:cubicBezTo>
                <a:cubicBezTo>
                  <a:pt x="441" y="86"/>
                  <a:pt x="441" y="86"/>
                  <a:pt x="441" y="86"/>
                </a:cubicBezTo>
                <a:moveTo>
                  <a:pt x="669" y="86"/>
                </a:moveTo>
                <a:cubicBezTo>
                  <a:pt x="666" y="86"/>
                  <a:pt x="664" y="86"/>
                  <a:pt x="662" y="87"/>
                </a:cubicBezTo>
                <a:cubicBezTo>
                  <a:pt x="658" y="89"/>
                  <a:pt x="654" y="90"/>
                  <a:pt x="650" y="92"/>
                </a:cubicBezTo>
                <a:cubicBezTo>
                  <a:pt x="638" y="98"/>
                  <a:pt x="625" y="105"/>
                  <a:pt x="615" y="114"/>
                </a:cubicBezTo>
                <a:cubicBezTo>
                  <a:pt x="615" y="115"/>
                  <a:pt x="615" y="115"/>
                  <a:pt x="615" y="115"/>
                </a:cubicBezTo>
                <a:cubicBezTo>
                  <a:pt x="626" y="104"/>
                  <a:pt x="640" y="98"/>
                  <a:pt x="654" y="91"/>
                </a:cubicBezTo>
                <a:cubicBezTo>
                  <a:pt x="654" y="91"/>
                  <a:pt x="654" y="91"/>
                  <a:pt x="654" y="91"/>
                </a:cubicBezTo>
                <a:cubicBezTo>
                  <a:pt x="654" y="91"/>
                  <a:pt x="654" y="91"/>
                  <a:pt x="654" y="91"/>
                </a:cubicBezTo>
                <a:cubicBezTo>
                  <a:pt x="658" y="90"/>
                  <a:pt x="663" y="88"/>
                  <a:pt x="669" y="87"/>
                </a:cubicBezTo>
                <a:cubicBezTo>
                  <a:pt x="669" y="86"/>
                  <a:pt x="669" y="86"/>
                  <a:pt x="669" y="86"/>
                </a:cubicBezTo>
                <a:moveTo>
                  <a:pt x="1245" y="85"/>
                </a:moveTo>
                <a:cubicBezTo>
                  <a:pt x="1244" y="85"/>
                  <a:pt x="1242" y="86"/>
                  <a:pt x="1241" y="87"/>
                </a:cubicBezTo>
                <a:cubicBezTo>
                  <a:pt x="1241" y="88"/>
                  <a:pt x="1241" y="88"/>
                  <a:pt x="1241" y="88"/>
                </a:cubicBezTo>
                <a:cubicBezTo>
                  <a:pt x="1241" y="88"/>
                  <a:pt x="1241" y="88"/>
                  <a:pt x="1241" y="88"/>
                </a:cubicBezTo>
                <a:cubicBezTo>
                  <a:pt x="1242" y="88"/>
                  <a:pt x="1242" y="87"/>
                  <a:pt x="1243" y="87"/>
                </a:cubicBezTo>
                <a:cubicBezTo>
                  <a:pt x="1243" y="86"/>
                  <a:pt x="1243" y="86"/>
                  <a:pt x="1243" y="86"/>
                </a:cubicBezTo>
                <a:cubicBezTo>
                  <a:pt x="1244" y="86"/>
                  <a:pt x="1244" y="86"/>
                  <a:pt x="1244" y="86"/>
                </a:cubicBezTo>
                <a:cubicBezTo>
                  <a:pt x="1245" y="87"/>
                  <a:pt x="1245" y="87"/>
                  <a:pt x="1245" y="87"/>
                </a:cubicBezTo>
                <a:cubicBezTo>
                  <a:pt x="1245" y="87"/>
                  <a:pt x="1245" y="87"/>
                  <a:pt x="1245" y="87"/>
                </a:cubicBezTo>
                <a:cubicBezTo>
                  <a:pt x="1245" y="87"/>
                  <a:pt x="1246" y="86"/>
                  <a:pt x="1247" y="86"/>
                </a:cubicBezTo>
                <a:cubicBezTo>
                  <a:pt x="1247" y="85"/>
                  <a:pt x="1247" y="85"/>
                  <a:pt x="1247" y="85"/>
                </a:cubicBezTo>
                <a:cubicBezTo>
                  <a:pt x="1246" y="85"/>
                  <a:pt x="1246" y="85"/>
                  <a:pt x="1246" y="85"/>
                </a:cubicBezTo>
                <a:cubicBezTo>
                  <a:pt x="1246" y="85"/>
                  <a:pt x="1245" y="85"/>
                  <a:pt x="1245" y="85"/>
                </a:cubicBezTo>
                <a:cubicBezTo>
                  <a:pt x="1245" y="85"/>
                  <a:pt x="1245" y="85"/>
                  <a:pt x="1245" y="85"/>
                </a:cubicBezTo>
                <a:moveTo>
                  <a:pt x="694" y="85"/>
                </a:moveTo>
                <a:cubicBezTo>
                  <a:pt x="694" y="86"/>
                  <a:pt x="694" y="86"/>
                  <a:pt x="694" y="86"/>
                </a:cubicBezTo>
                <a:cubicBezTo>
                  <a:pt x="701" y="86"/>
                  <a:pt x="708" y="88"/>
                  <a:pt x="714" y="89"/>
                </a:cubicBezTo>
                <a:cubicBezTo>
                  <a:pt x="714" y="88"/>
                  <a:pt x="714" y="88"/>
                  <a:pt x="714" y="88"/>
                </a:cubicBezTo>
                <a:cubicBezTo>
                  <a:pt x="708" y="87"/>
                  <a:pt x="701" y="86"/>
                  <a:pt x="694" y="85"/>
                </a:cubicBezTo>
                <a:moveTo>
                  <a:pt x="67" y="85"/>
                </a:moveTo>
                <a:cubicBezTo>
                  <a:pt x="67" y="85"/>
                  <a:pt x="67" y="85"/>
                  <a:pt x="67" y="85"/>
                </a:cubicBezTo>
                <a:cubicBezTo>
                  <a:pt x="67" y="85"/>
                  <a:pt x="67" y="85"/>
                  <a:pt x="67" y="85"/>
                </a:cubicBezTo>
                <a:cubicBezTo>
                  <a:pt x="67" y="85"/>
                  <a:pt x="67" y="85"/>
                  <a:pt x="67" y="85"/>
                </a:cubicBezTo>
                <a:cubicBezTo>
                  <a:pt x="65" y="86"/>
                  <a:pt x="64" y="86"/>
                  <a:pt x="63" y="86"/>
                </a:cubicBezTo>
                <a:cubicBezTo>
                  <a:pt x="63" y="87"/>
                  <a:pt x="63" y="87"/>
                  <a:pt x="63" y="87"/>
                </a:cubicBezTo>
                <a:cubicBezTo>
                  <a:pt x="64" y="87"/>
                  <a:pt x="64" y="87"/>
                  <a:pt x="65" y="87"/>
                </a:cubicBezTo>
                <a:cubicBezTo>
                  <a:pt x="66" y="87"/>
                  <a:pt x="67" y="87"/>
                  <a:pt x="67" y="87"/>
                </a:cubicBezTo>
                <a:cubicBezTo>
                  <a:pt x="67" y="85"/>
                  <a:pt x="67" y="85"/>
                  <a:pt x="67" y="85"/>
                </a:cubicBezTo>
                <a:moveTo>
                  <a:pt x="809" y="85"/>
                </a:moveTo>
                <a:cubicBezTo>
                  <a:pt x="808" y="85"/>
                  <a:pt x="807" y="85"/>
                  <a:pt x="806" y="86"/>
                </a:cubicBezTo>
                <a:cubicBezTo>
                  <a:pt x="806" y="88"/>
                  <a:pt x="806" y="88"/>
                  <a:pt x="806" y="88"/>
                </a:cubicBezTo>
                <a:cubicBezTo>
                  <a:pt x="806" y="88"/>
                  <a:pt x="806" y="88"/>
                  <a:pt x="806" y="88"/>
                </a:cubicBezTo>
                <a:cubicBezTo>
                  <a:pt x="807" y="87"/>
                  <a:pt x="808" y="87"/>
                  <a:pt x="809" y="86"/>
                </a:cubicBezTo>
                <a:cubicBezTo>
                  <a:pt x="809" y="85"/>
                  <a:pt x="809" y="85"/>
                  <a:pt x="809" y="85"/>
                </a:cubicBezTo>
                <a:moveTo>
                  <a:pt x="688" y="85"/>
                </a:moveTo>
                <a:cubicBezTo>
                  <a:pt x="682" y="85"/>
                  <a:pt x="676" y="85"/>
                  <a:pt x="671" y="85"/>
                </a:cubicBezTo>
                <a:cubicBezTo>
                  <a:pt x="671" y="87"/>
                  <a:pt x="671" y="87"/>
                  <a:pt x="671" y="87"/>
                </a:cubicBezTo>
                <a:cubicBezTo>
                  <a:pt x="676" y="86"/>
                  <a:pt x="682" y="86"/>
                  <a:pt x="687" y="86"/>
                </a:cubicBezTo>
                <a:cubicBezTo>
                  <a:pt x="689" y="86"/>
                  <a:pt x="691" y="86"/>
                  <a:pt x="692" y="86"/>
                </a:cubicBezTo>
                <a:cubicBezTo>
                  <a:pt x="692" y="85"/>
                  <a:pt x="692" y="85"/>
                  <a:pt x="692" y="85"/>
                </a:cubicBezTo>
                <a:cubicBezTo>
                  <a:pt x="691" y="85"/>
                  <a:pt x="689" y="85"/>
                  <a:pt x="688" y="85"/>
                </a:cubicBezTo>
                <a:moveTo>
                  <a:pt x="598" y="85"/>
                </a:moveTo>
                <a:cubicBezTo>
                  <a:pt x="598" y="86"/>
                  <a:pt x="598" y="86"/>
                  <a:pt x="598" y="86"/>
                </a:cubicBezTo>
                <a:cubicBezTo>
                  <a:pt x="599" y="87"/>
                  <a:pt x="600" y="87"/>
                  <a:pt x="602" y="89"/>
                </a:cubicBezTo>
                <a:cubicBezTo>
                  <a:pt x="603" y="89"/>
                  <a:pt x="603" y="89"/>
                  <a:pt x="604" y="90"/>
                </a:cubicBezTo>
                <a:cubicBezTo>
                  <a:pt x="604" y="91"/>
                  <a:pt x="604" y="91"/>
                  <a:pt x="604" y="92"/>
                </a:cubicBezTo>
                <a:cubicBezTo>
                  <a:pt x="604" y="94"/>
                  <a:pt x="603" y="95"/>
                  <a:pt x="602" y="96"/>
                </a:cubicBezTo>
                <a:cubicBezTo>
                  <a:pt x="601" y="97"/>
                  <a:pt x="599" y="98"/>
                  <a:pt x="599" y="99"/>
                </a:cubicBezTo>
                <a:cubicBezTo>
                  <a:pt x="599" y="99"/>
                  <a:pt x="599" y="99"/>
                  <a:pt x="599" y="99"/>
                </a:cubicBezTo>
                <a:cubicBezTo>
                  <a:pt x="599" y="99"/>
                  <a:pt x="599" y="99"/>
                  <a:pt x="599" y="99"/>
                </a:cubicBezTo>
                <a:cubicBezTo>
                  <a:pt x="598" y="100"/>
                  <a:pt x="598" y="100"/>
                  <a:pt x="598" y="100"/>
                </a:cubicBezTo>
                <a:cubicBezTo>
                  <a:pt x="598" y="100"/>
                  <a:pt x="598" y="100"/>
                  <a:pt x="598" y="100"/>
                </a:cubicBezTo>
                <a:cubicBezTo>
                  <a:pt x="598" y="100"/>
                  <a:pt x="598" y="100"/>
                  <a:pt x="598" y="100"/>
                </a:cubicBezTo>
                <a:cubicBezTo>
                  <a:pt x="598" y="102"/>
                  <a:pt x="598" y="102"/>
                  <a:pt x="598" y="102"/>
                </a:cubicBezTo>
                <a:cubicBezTo>
                  <a:pt x="599" y="100"/>
                  <a:pt x="601" y="98"/>
                  <a:pt x="603" y="97"/>
                </a:cubicBezTo>
                <a:cubicBezTo>
                  <a:pt x="603" y="97"/>
                  <a:pt x="603" y="97"/>
                  <a:pt x="603" y="97"/>
                </a:cubicBezTo>
                <a:cubicBezTo>
                  <a:pt x="603" y="97"/>
                  <a:pt x="603" y="97"/>
                  <a:pt x="603" y="97"/>
                </a:cubicBezTo>
                <a:cubicBezTo>
                  <a:pt x="606" y="94"/>
                  <a:pt x="609" y="91"/>
                  <a:pt x="613" y="89"/>
                </a:cubicBezTo>
                <a:cubicBezTo>
                  <a:pt x="613" y="87"/>
                  <a:pt x="613" y="87"/>
                  <a:pt x="613" y="87"/>
                </a:cubicBezTo>
                <a:cubicBezTo>
                  <a:pt x="611" y="89"/>
                  <a:pt x="609" y="90"/>
                  <a:pt x="607" y="91"/>
                </a:cubicBezTo>
                <a:cubicBezTo>
                  <a:pt x="607" y="91"/>
                  <a:pt x="607" y="91"/>
                  <a:pt x="607" y="91"/>
                </a:cubicBezTo>
                <a:cubicBezTo>
                  <a:pt x="607" y="91"/>
                  <a:pt x="607" y="91"/>
                  <a:pt x="607" y="91"/>
                </a:cubicBezTo>
                <a:cubicBezTo>
                  <a:pt x="603" y="89"/>
                  <a:pt x="601" y="86"/>
                  <a:pt x="598" y="85"/>
                </a:cubicBezTo>
                <a:moveTo>
                  <a:pt x="520" y="85"/>
                </a:moveTo>
                <a:cubicBezTo>
                  <a:pt x="520" y="87"/>
                  <a:pt x="520" y="87"/>
                  <a:pt x="520" y="87"/>
                </a:cubicBezTo>
                <a:cubicBezTo>
                  <a:pt x="521" y="87"/>
                  <a:pt x="521" y="87"/>
                  <a:pt x="522" y="87"/>
                </a:cubicBezTo>
                <a:cubicBezTo>
                  <a:pt x="524" y="87"/>
                  <a:pt x="525" y="87"/>
                  <a:pt x="527" y="87"/>
                </a:cubicBezTo>
                <a:cubicBezTo>
                  <a:pt x="527" y="86"/>
                  <a:pt x="527" y="86"/>
                  <a:pt x="527" y="86"/>
                </a:cubicBezTo>
                <a:cubicBezTo>
                  <a:pt x="524" y="85"/>
                  <a:pt x="522" y="85"/>
                  <a:pt x="520" y="85"/>
                </a:cubicBezTo>
                <a:moveTo>
                  <a:pt x="572" y="84"/>
                </a:moveTo>
                <a:cubicBezTo>
                  <a:pt x="572" y="85"/>
                  <a:pt x="572" y="85"/>
                  <a:pt x="572" y="85"/>
                </a:cubicBezTo>
                <a:cubicBezTo>
                  <a:pt x="577" y="87"/>
                  <a:pt x="581" y="90"/>
                  <a:pt x="585" y="92"/>
                </a:cubicBezTo>
                <a:cubicBezTo>
                  <a:pt x="585" y="91"/>
                  <a:pt x="585" y="91"/>
                  <a:pt x="585" y="91"/>
                </a:cubicBezTo>
                <a:cubicBezTo>
                  <a:pt x="581" y="88"/>
                  <a:pt x="577" y="86"/>
                  <a:pt x="572" y="84"/>
                </a:cubicBezTo>
                <a:moveTo>
                  <a:pt x="1228" y="83"/>
                </a:moveTo>
                <a:cubicBezTo>
                  <a:pt x="1226" y="84"/>
                  <a:pt x="1225" y="86"/>
                  <a:pt x="1223" y="87"/>
                </a:cubicBezTo>
                <a:cubicBezTo>
                  <a:pt x="1223" y="90"/>
                  <a:pt x="1223" y="90"/>
                  <a:pt x="1223" y="90"/>
                </a:cubicBezTo>
                <a:cubicBezTo>
                  <a:pt x="1225" y="90"/>
                  <a:pt x="1226" y="90"/>
                  <a:pt x="1228" y="90"/>
                </a:cubicBezTo>
                <a:cubicBezTo>
                  <a:pt x="1228" y="88"/>
                  <a:pt x="1228" y="88"/>
                  <a:pt x="1228" y="88"/>
                </a:cubicBezTo>
                <a:cubicBezTo>
                  <a:pt x="1228" y="88"/>
                  <a:pt x="1227" y="89"/>
                  <a:pt x="1227" y="89"/>
                </a:cubicBezTo>
                <a:cubicBezTo>
                  <a:pt x="1226" y="88"/>
                  <a:pt x="1226" y="88"/>
                  <a:pt x="1226" y="88"/>
                </a:cubicBezTo>
                <a:cubicBezTo>
                  <a:pt x="1226" y="88"/>
                  <a:pt x="1226" y="88"/>
                  <a:pt x="1226" y="88"/>
                </a:cubicBezTo>
                <a:cubicBezTo>
                  <a:pt x="1226" y="87"/>
                  <a:pt x="1226" y="87"/>
                  <a:pt x="1226" y="87"/>
                </a:cubicBezTo>
                <a:cubicBezTo>
                  <a:pt x="1226" y="86"/>
                  <a:pt x="1226" y="86"/>
                  <a:pt x="1226" y="86"/>
                </a:cubicBezTo>
                <a:cubicBezTo>
                  <a:pt x="1226" y="86"/>
                  <a:pt x="1226" y="86"/>
                  <a:pt x="1226" y="86"/>
                </a:cubicBezTo>
                <a:cubicBezTo>
                  <a:pt x="1227" y="86"/>
                  <a:pt x="1227" y="86"/>
                  <a:pt x="1227" y="85"/>
                </a:cubicBezTo>
                <a:cubicBezTo>
                  <a:pt x="1227" y="85"/>
                  <a:pt x="1228" y="85"/>
                  <a:pt x="1228" y="85"/>
                </a:cubicBezTo>
                <a:cubicBezTo>
                  <a:pt x="1228" y="83"/>
                  <a:pt x="1228" y="83"/>
                  <a:pt x="1228" y="83"/>
                </a:cubicBezTo>
                <a:moveTo>
                  <a:pt x="98" y="83"/>
                </a:moveTo>
                <a:cubicBezTo>
                  <a:pt x="93" y="84"/>
                  <a:pt x="88" y="87"/>
                  <a:pt x="83" y="88"/>
                </a:cubicBezTo>
                <a:cubicBezTo>
                  <a:pt x="83" y="88"/>
                  <a:pt x="83" y="88"/>
                  <a:pt x="83" y="88"/>
                </a:cubicBezTo>
                <a:cubicBezTo>
                  <a:pt x="83" y="88"/>
                  <a:pt x="83" y="88"/>
                  <a:pt x="83" y="88"/>
                </a:cubicBezTo>
                <a:cubicBezTo>
                  <a:pt x="83" y="88"/>
                  <a:pt x="83" y="88"/>
                  <a:pt x="83" y="88"/>
                </a:cubicBezTo>
                <a:cubicBezTo>
                  <a:pt x="83" y="88"/>
                  <a:pt x="82" y="89"/>
                  <a:pt x="82" y="89"/>
                </a:cubicBezTo>
                <a:cubicBezTo>
                  <a:pt x="81" y="90"/>
                  <a:pt x="81" y="90"/>
                  <a:pt x="80" y="90"/>
                </a:cubicBezTo>
                <a:cubicBezTo>
                  <a:pt x="80" y="92"/>
                  <a:pt x="80" y="92"/>
                  <a:pt x="80" y="92"/>
                </a:cubicBezTo>
                <a:cubicBezTo>
                  <a:pt x="81" y="92"/>
                  <a:pt x="81" y="92"/>
                  <a:pt x="81" y="92"/>
                </a:cubicBezTo>
                <a:cubicBezTo>
                  <a:pt x="82" y="91"/>
                  <a:pt x="83" y="90"/>
                  <a:pt x="85" y="89"/>
                </a:cubicBezTo>
                <a:cubicBezTo>
                  <a:pt x="85" y="89"/>
                  <a:pt x="85" y="89"/>
                  <a:pt x="85" y="89"/>
                </a:cubicBezTo>
                <a:cubicBezTo>
                  <a:pt x="85" y="89"/>
                  <a:pt x="85" y="89"/>
                  <a:pt x="85" y="89"/>
                </a:cubicBezTo>
                <a:cubicBezTo>
                  <a:pt x="85" y="89"/>
                  <a:pt x="86" y="89"/>
                  <a:pt x="86" y="89"/>
                </a:cubicBezTo>
                <a:cubicBezTo>
                  <a:pt x="90" y="89"/>
                  <a:pt x="94" y="91"/>
                  <a:pt x="98" y="93"/>
                </a:cubicBezTo>
                <a:cubicBezTo>
                  <a:pt x="98" y="92"/>
                  <a:pt x="98" y="92"/>
                  <a:pt x="98" y="92"/>
                </a:cubicBezTo>
                <a:cubicBezTo>
                  <a:pt x="96" y="91"/>
                  <a:pt x="94" y="90"/>
                  <a:pt x="92" y="88"/>
                </a:cubicBezTo>
                <a:cubicBezTo>
                  <a:pt x="92" y="88"/>
                  <a:pt x="92" y="88"/>
                  <a:pt x="92" y="88"/>
                </a:cubicBezTo>
                <a:cubicBezTo>
                  <a:pt x="93" y="87"/>
                  <a:pt x="93" y="87"/>
                  <a:pt x="93" y="87"/>
                </a:cubicBezTo>
                <a:cubicBezTo>
                  <a:pt x="94" y="86"/>
                  <a:pt x="96" y="86"/>
                  <a:pt x="98" y="85"/>
                </a:cubicBezTo>
                <a:cubicBezTo>
                  <a:pt x="98" y="83"/>
                  <a:pt x="98" y="83"/>
                  <a:pt x="98" y="83"/>
                </a:cubicBezTo>
                <a:moveTo>
                  <a:pt x="830" y="83"/>
                </a:moveTo>
                <a:cubicBezTo>
                  <a:pt x="830" y="84"/>
                  <a:pt x="830" y="84"/>
                  <a:pt x="830" y="84"/>
                </a:cubicBezTo>
                <a:cubicBezTo>
                  <a:pt x="846" y="85"/>
                  <a:pt x="861" y="88"/>
                  <a:pt x="874" y="93"/>
                </a:cubicBezTo>
                <a:cubicBezTo>
                  <a:pt x="874" y="92"/>
                  <a:pt x="874" y="92"/>
                  <a:pt x="874" y="92"/>
                </a:cubicBezTo>
                <a:cubicBezTo>
                  <a:pt x="861" y="87"/>
                  <a:pt x="846" y="84"/>
                  <a:pt x="830" y="83"/>
                </a:cubicBezTo>
                <a:moveTo>
                  <a:pt x="828" y="83"/>
                </a:moveTo>
                <a:cubicBezTo>
                  <a:pt x="823" y="83"/>
                  <a:pt x="817" y="83"/>
                  <a:pt x="811" y="84"/>
                </a:cubicBezTo>
                <a:cubicBezTo>
                  <a:pt x="811" y="86"/>
                  <a:pt x="811" y="86"/>
                  <a:pt x="811" y="86"/>
                </a:cubicBezTo>
                <a:cubicBezTo>
                  <a:pt x="817" y="84"/>
                  <a:pt x="823" y="85"/>
                  <a:pt x="828" y="84"/>
                </a:cubicBezTo>
                <a:cubicBezTo>
                  <a:pt x="828" y="84"/>
                  <a:pt x="828" y="84"/>
                  <a:pt x="828" y="84"/>
                </a:cubicBezTo>
                <a:cubicBezTo>
                  <a:pt x="828" y="84"/>
                  <a:pt x="828" y="84"/>
                  <a:pt x="828" y="84"/>
                </a:cubicBezTo>
                <a:cubicBezTo>
                  <a:pt x="828" y="84"/>
                  <a:pt x="828" y="84"/>
                  <a:pt x="828" y="84"/>
                </a:cubicBezTo>
                <a:cubicBezTo>
                  <a:pt x="828" y="83"/>
                  <a:pt x="828" y="83"/>
                  <a:pt x="828" y="83"/>
                </a:cubicBezTo>
                <a:moveTo>
                  <a:pt x="103" y="82"/>
                </a:moveTo>
                <a:cubicBezTo>
                  <a:pt x="102" y="83"/>
                  <a:pt x="101" y="83"/>
                  <a:pt x="100" y="83"/>
                </a:cubicBezTo>
                <a:cubicBezTo>
                  <a:pt x="100" y="84"/>
                  <a:pt x="100" y="84"/>
                  <a:pt x="100" y="84"/>
                </a:cubicBezTo>
                <a:cubicBezTo>
                  <a:pt x="100" y="84"/>
                  <a:pt x="100" y="84"/>
                  <a:pt x="100" y="84"/>
                </a:cubicBezTo>
                <a:cubicBezTo>
                  <a:pt x="101" y="84"/>
                  <a:pt x="102" y="84"/>
                  <a:pt x="103" y="84"/>
                </a:cubicBezTo>
                <a:cubicBezTo>
                  <a:pt x="103" y="82"/>
                  <a:pt x="103" y="82"/>
                  <a:pt x="103" y="82"/>
                </a:cubicBezTo>
                <a:moveTo>
                  <a:pt x="115" y="82"/>
                </a:moveTo>
                <a:cubicBezTo>
                  <a:pt x="115" y="82"/>
                  <a:pt x="114" y="82"/>
                  <a:pt x="114" y="82"/>
                </a:cubicBezTo>
                <a:cubicBezTo>
                  <a:pt x="113" y="82"/>
                  <a:pt x="112" y="82"/>
                  <a:pt x="111" y="82"/>
                </a:cubicBezTo>
                <a:cubicBezTo>
                  <a:pt x="111" y="82"/>
                  <a:pt x="111" y="82"/>
                  <a:pt x="111" y="82"/>
                </a:cubicBezTo>
                <a:cubicBezTo>
                  <a:pt x="110" y="82"/>
                  <a:pt x="109" y="82"/>
                  <a:pt x="108" y="82"/>
                </a:cubicBezTo>
                <a:cubicBezTo>
                  <a:pt x="108" y="83"/>
                  <a:pt x="108" y="83"/>
                  <a:pt x="108" y="83"/>
                </a:cubicBezTo>
                <a:cubicBezTo>
                  <a:pt x="108" y="82"/>
                  <a:pt x="108" y="82"/>
                  <a:pt x="108" y="82"/>
                </a:cubicBezTo>
                <a:cubicBezTo>
                  <a:pt x="107" y="82"/>
                  <a:pt x="107" y="82"/>
                  <a:pt x="106" y="82"/>
                </a:cubicBezTo>
                <a:cubicBezTo>
                  <a:pt x="106" y="82"/>
                  <a:pt x="105" y="82"/>
                  <a:pt x="105" y="82"/>
                </a:cubicBezTo>
                <a:cubicBezTo>
                  <a:pt x="105" y="84"/>
                  <a:pt x="105" y="84"/>
                  <a:pt x="105" y="84"/>
                </a:cubicBezTo>
                <a:cubicBezTo>
                  <a:pt x="108" y="83"/>
                  <a:pt x="111" y="83"/>
                  <a:pt x="113" y="83"/>
                </a:cubicBezTo>
                <a:cubicBezTo>
                  <a:pt x="115" y="83"/>
                  <a:pt x="117" y="83"/>
                  <a:pt x="118" y="84"/>
                </a:cubicBezTo>
                <a:cubicBezTo>
                  <a:pt x="118" y="82"/>
                  <a:pt x="118" y="82"/>
                  <a:pt x="118" y="82"/>
                </a:cubicBezTo>
                <a:cubicBezTo>
                  <a:pt x="118" y="82"/>
                  <a:pt x="118" y="82"/>
                  <a:pt x="117" y="82"/>
                </a:cubicBezTo>
                <a:cubicBezTo>
                  <a:pt x="117" y="82"/>
                  <a:pt x="117" y="82"/>
                  <a:pt x="117" y="82"/>
                </a:cubicBezTo>
                <a:cubicBezTo>
                  <a:pt x="117" y="82"/>
                  <a:pt x="116" y="82"/>
                  <a:pt x="115" y="82"/>
                </a:cubicBezTo>
                <a:moveTo>
                  <a:pt x="876" y="82"/>
                </a:moveTo>
                <a:cubicBezTo>
                  <a:pt x="876" y="83"/>
                  <a:pt x="876" y="83"/>
                  <a:pt x="876" y="83"/>
                </a:cubicBezTo>
                <a:cubicBezTo>
                  <a:pt x="880" y="85"/>
                  <a:pt x="884" y="86"/>
                  <a:pt x="888" y="89"/>
                </a:cubicBezTo>
                <a:cubicBezTo>
                  <a:pt x="888" y="87"/>
                  <a:pt x="888" y="87"/>
                  <a:pt x="888" y="87"/>
                </a:cubicBezTo>
                <a:cubicBezTo>
                  <a:pt x="884" y="85"/>
                  <a:pt x="880" y="84"/>
                  <a:pt x="876" y="82"/>
                </a:cubicBezTo>
                <a:moveTo>
                  <a:pt x="754" y="82"/>
                </a:moveTo>
                <a:cubicBezTo>
                  <a:pt x="754" y="84"/>
                  <a:pt x="754" y="84"/>
                  <a:pt x="754" y="84"/>
                </a:cubicBezTo>
                <a:cubicBezTo>
                  <a:pt x="756" y="85"/>
                  <a:pt x="758" y="86"/>
                  <a:pt x="759" y="87"/>
                </a:cubicBezTo>
                <a:cubicBezTo>
                  <a:pt x="759" y="84"/>
                  <a:pt x="759" y="84"/>
                  <a:pt x="759" y="84"/>
                </a:cubicBezTo>
                <a:cubicBezTo>
                  <a:pt x="758" y="84"/>
                  <a:pt x="758" y="84"/>
                  <a:pt x="758" y="84"/>
                </a:cubicBezTo>
                <a:cubicBezTo>
                  <a:pt x="758" y="84"/>
                  <a:pt x="758" y="84"/>
                  <a:pt x="758" y="84"/>
                </a:cubicBezTo>
                <a:cubicBezTo>
                  <a:pt x="757" y="83"/>
                  <a:pt x="756" y="83"/>
                  <a:pt x="754" y="82"/>
                </a:cubicBezTo>
                <a:moveTo>
                  <a:pt x="1145" y="82"/>
                </a:moveTo>
                <a:cubicBezTo>
                  <a:pt x="1138" y="84"/>
                  <a:pt x="1131" y="86"/>
                  <a:pt x="1125" y="91"/>
                </a:cubicBezTo>
                <a:cubicBezTo>
                  <a:pt x="1125" y="91"/>
                  <a:pt x="1125" y="91"/>
                  <a:pt x="1125" y="91"/>
                </a:cubicBezTo>
                <a:cubicBezTo>
                  <a:pt x="1125" y="91"/>
                  <a:pt x="1125" y="91"/>
                  <a:pt x="1125" y="91"/>
                </a:cubicBezTo>
                <a:cubicBezTo>
                  <a:pt x="1124" y="91"/>
                  <a:pt x="1123" y="92"/>
                  <a:pt x="1122" y="93"/>
                </a:cubicBezTo>
                <a:cubicBezTo>
                  <a:pt x="1122" y="93"/>
                  <a:pt x="1122" y="93"/>
                  <a:pt x="1122" y="93"/>
                </a:cubicBezTo>
                <a:cubicBezTo>
                  <a:pt x="1125" y="92"/>
                  <a:pt x="1127" y="90"/>
                  <a:pt x="1130" y="88"/>
                </a:cubicBezTo>
                <a:cubicBezTo>
                  <a:pt x="1135" y="85"/>
                  <a:pt x="1140" y="84"/>
                  <a:pt x="1145" y="83"/>
                </a:cubicBezTo>
                <a:cubicBezTo>
                  <a:pt x="1145" y="82"/>
                  <a:pt x="1145" y="82"/>
                  <a:pt x="1145" y="82"/>
                </a:cubicBezTo>
                <a:moveTo>
                  <a:pt x="121" y="82"/>
                </a:moveTo>
                <a:cubicBezTo>
                  <a:pt x="121" y="82"/>
                  <a:pt x="121" y="82"/>
                  <a:pt x="120" y="82"/>
                </a:cubicBezTo>
                <a:cubicBezTo>
                  <a:pt x="120" y="84"/>
                  <a:pt x="120" y="84"/>
                  <a:pt x="120" y="84"/>
                </a:cubicBezTo>
                <a:cubicBezTo>
                  <a:pt x="121" y="84"/>
                  <a:pt x="121" y="84"/>
                  <a:pt x="121" y="84"/>
                </a:cubicBezTo>
                <a:cubicBezTo>
                  <a:pt x="122" y="84"/>
                  <a:pt x="122" y="84"/>
                  <a:pt x="123" y="84"/>
                </a:cubicBezTo>
                <a:cubicBezTo>
                  <a:pt x="134" y="84"/>
                  <a:pt x="144" y="87"/>
                  <a:pt x="154" y="89"/>
                </a:cubicBezTo>
                <a:cubicBezTo>
                  <a:pt x="154" y="89"/>
                  <a:pt x="154" y="89"/>
                  <a:pt x="154" y="89"/>
                </a:cubicBezTo>
                <a:cubicBezTo>
                  <a:pt x="154" y="89"/>
                  <a:pt x="154" y="89"/>
                  <a:pt x="154" y="89"/>
                </a:cubicBezTo>
                <a:cubicBezTo>
                  <a:pt x="157" y="90"/>
                  <a:pt x="159" y="91"/>
                  <a:pt x="162" y="92"/>
                </a:cubicBezTo>
                <a:cubicBezTo>
                  <a:pt x="162" y="91"/>
                  <a:pt x="162" y="91"/>
                  <a:pt x="162" y="91"/>
                </a:cubicBezTo>
                <a:cubicBezTo>
                  <a:pt x="153" y="87"/>
                  <a:pt x="143" y="85"/>
                  <a:pt x="134" y="83"/>
                </a:cubicBezTo>
                <a:cubicBezTo>
                  <a:pt x="133" y="83"/>
                  <a:pt x="132" y="83"/>
                  <a:pt x="131" y="83"/>
                </a:cubicBezTo>
                <a:cubicBezTo>
                  <a:pt x="131" y="83"/>
                  <a:pt x="131" y="83"/>
                  <a:pt x="131" y="83"/>
                </a:cubicBezTo>
                <a:cubicBezTo>
                  <a:pt x="128" y="83"/>
                  <a:pt x="126" y="82"/>
                  <a:pt x="124" y="82"/>
                </a:cubicBezTo>
                <a:cubicBezTo>
                  <a:pt x="123" y="82"/>
                  <a:pt x="123" y="82"/>
                  <a:pt x="123" y="82"/>
                </a:cubicBezTo>
                <a:cubicBezTo>
                  <a:pt x="123" y="82"/>
                  <a:pt x="123" y="82"/>
                  <a:pt x="123" y="82"/>
                </a:cubicBezTo>
                <a:cubicBezTo>
                  <a:pt x="123" y="82"/>
                  <a:pt x="123" y="82"/>
                  <a:pt x="123" y="82"/>
                </a:cubicBezTo>
                <a:cubicBezTo>
                  <a:pt x="122" y="82"/>
                  <a:pt x="122" y="82"/>
                  <a:pt x="121" y="82"/>
                </a:cubicBezTo>
                <a:cubicBezTo>
                  <a:pt x="121" y="82"/>
                  <a:pt x="121" y="82"/>
                  <a:pt x="121" y="82"/>
                </a:cubicBezTo>
                <a:moveTo>
                  <a:pt x="168" y="81"/>
                </a:moveTo>
                <a:cubicBezTo>
                  <a:pt x="168" y="82"/>
                  <a:pt x="168" y="82"/>
                  <a:pt x="168" y="82"/>
                </a:cubicBezTo>
                <a:cubicBezTo>
                  <a:pt x="169" y="83"/>
                  <a:pt x="171" y="83"/>
                  <a:pt x="172" y="84"/>
                </a:cubicBezTo>
                <a:cubicBezTo>
                  <a:pt x="172" y="84"/>
                  <a:pt x="172" y="84"/>
                  <a:pt x="172" y="84"/>
                </a:cubicBezTo>
                <a:cubicBezTo>
                  <a:pt x="172" y="84"/>
                  <a:pt x="172" y="84"/>
                  <a:pt x="172" y="84"/>
                </a:cubicBezTo>
                <a:cubicBezTo>
                  <a:pt x="173" y="85"/>
                  <a:pt x="175" y="86"/>
                  <a:pt x="177" y="86"/>
                </a:cubicBezTo>
                <a:cubicBezTo>
                  <a:pt x="177" y="85"/>
                  <a:pt x="177" y="85"/>
                  <a:pt x="177" y="85"/>
                </a:cubicBezTo>
                <a:cubicBezTo>
                  <a:pt x="174" y="84"/>
                  <a:pt x="171" y="82"/>
                  <a:pt x="168" y="81"/>
                </a:cubicBezTo>
                <a:moveTo>
                  <a:pt x="562" y="81"/>
                </a:moveTo>
                <a:cubicBezTo>
                  <a:pt x="562" y="90"/>
                  <a:pt x="562" y="90"/>
                  <a:pt x="562" y="90"/>
                </a:cubicBezTo>
                <a:cubicBezTo>
                  <a:pt x="562" y="90"/>
                  <a:pt x="562" y="90"/>
                  <a:pt x="562" y="90"/>
                </a:cubicBezTo>
                <a:cubicBezTo>
                  <a:pt x="562" y="82"/>
                  <a:pt x="562" y="82"/>
                  <a:pt x="562" y="82"/>
                </a:cubicBezTo>
                <a:cubicBezTo>
                  <a:pt x="563" y="83"/>
                  <a:pt x="563" y="83"/>
                  <a:pt x="563" y="83"/>
                </a:cubicBezTo>
                <a:cubicBezTo>
                  <a:pt x="566" y="83"/>
                  <a:pt x="568" y="84"/>
                  <a:pt x="570" y="84"/>
                </a:cubicBezTo>
                <a:cubicBezTo>
                  <a:pt x="570" y="83"/>
                  <a:pt x="570" y="83"/>
                  <a:pt x="570" y="83"/>
                </a:cubicBezTo>
                <a:cubicBezTo>
                  <a:pt x="567" y="82"/>
                  <a:pt x="565" y="81"/>
                  <a:pt x="562" y="81"/>
                </a:cubicBezTo>
                <a:moveTo>
                  <a:pt x="517" y="81"/>
                </a:moveTo>
                <a:cubicBezTo>
                  <a:pt x="515" y="82"/>
                  <a:pt x="514" y="84"/>
                  <a:pt x="513" y="86"/>
                </a:cubicBezTo>
                <a:cubicBezTo>
                  <a:pt x="513" y="87"/>
                  <a:pt x="513" y="87"/>
                  <a:pt x="513" y="87"/>
                </a:cubicBezTo>
                <a:cubicBezTo>
                  <a:pt x="512" y="87"/>
                  <a:pt x="512" y="87"/>
                  <a:pt x="512" y="87"/>
                </a:cubicBezTo>
                <a:cubicBezTo>
                  <a:pt x="508" y="86"/>
                  <a:pt x="504" y="85"/>
                  <a:pt x="500" y="85"/>
                </a:cubicBezTo>
                <a:cubicBezTo>
                  <a:pt x="500" y="85"/>
                  <a:pt x="500" y="85"/>
                  <a:pt x="500" y="85"/>
                </a:cubicBezTo>
                <a:cubicBezTo>
                  <a:pt x="497" y="85"/>
                  <a:pt x="494" y="86"/>
                  <a:pt x="491" y="87"/>
                </a:cubicBezTo>
                <a:cubicBezTo>
                  <a:pt x="491" y="89"/>
                  <a:pt x="491" y="89"/>
                  <a:pt x="491" y="89"/>
                </a:cubicBezTo>
                <a:cubicBezTo>
                  <a:pt x="494" y="87"/>
                  <a:pt x="497" y="86"/>
                  <a:pt x="500" y="86"/>
                </a:cubicBezTo>
                <a:cubicBezTo>
                  <a:pt x="501" y="86"/>
                  <a:pt x="501" y="86"/>
                  <a:pt x="501" y="86"/>
                </a:cubicBezTo>
                <a:cubicBezTo>
                  <a:pt x="501" y="86"/>
                  <a:pt x="501" y="86"/>
                  <a:pt x="501" y="86"/>
                </a:cubicBezTo>
                <a:cubicBezTo>
                  <a:pt x="503" y="86"/>
                  <a:pt x="506" y="86"/>
                  <a:pt x="509" y="87"/>
                </a:cubicBezTo>
                <a:cubicBezTo>
                  <a:pt x="512" y="88"/>
                  <a:pt x="514" y="90"/>
                  <a:pt x="516" y="93"/>
                </a:cubicBezTo>
                <a:cubicBezTo>
                  <a:pt x="516" y="94"/>
                  <a:pt x="517" y="95"/>
                  <a:pt x="517" y="96"/>
                </a:cubicBezTo>
                <a:cubicBezTo>
                  <a:pt x="517" y="93"/>
                  <a:pt x="517" y="93"/>
                  <a:pt x="517" y="93"/>
                </a:cubicBezTo>
                <a:cubicBezTo>
                  <a:pt x="517" y="92"/>
                  <a:pt x="516" y="90"/>
                  <a:pt x="515" y="89"/>
                </a:cubicBezTo>
                <a:cubicBezTo>
                  <a:pt x="514" y="88"/>
                  <a:pt x="514" y="88"/>
                  <a:pt x="514" y="88"/>
                </a:cubicBezTo>
                <a:cubicBezTo>
                  <a:pt x="515" y="88"/>
                  <a:pt x="515" y="88"/>
                  <a:pt x="515" y="88"/>
                </a:cubicBezTo>
                <a:cubicBezTo>
                  <a:pt x="515" y="87"/>
                  <a:pt x="515" y="87"/>
                  <a:pt x="515" y="87"/>
                </a:cubicBezTo>
                <a:cubicBezTo>
                  <a:pt x="516" y="87"/>
                  <a:pt x="516" y="87"/>
                  <a:pt x="516" y="87"/>
                </a:cubicBezTo>
                <a:cubicBezTo>
                  <a:pt x="516" y="87"/>
                  <a:pt x="517" y="87"/>
                  <a:pt x="517" y="87"/>
                </a:cubicBezTo>
                <a:cubicBezTo>
                  <a:pt x="517" y="81"/>
                  <a:pt x="517" y="81"/>
                  <a:pt x="517" y="81"/>
                </a:cubicBezTo>
                <a:moveTo>
                  <a:pt x="1239" y="80"/>
                </a:moveTo>
                <a:cubicBezTo>
                  <a:pt x="1236" y="81"/>
                  <a:pt x="1233" y="81"/>
                  <a:pt x="1230" y="82"/>
                </a:cubicBezTo>
                <a:cubicBezTo>
                  <a:pt x="1230" y="82"/>
                  <a:pt x="1230" y="82"/>
                  <a:pt x="1230" y="82"/>
                </a:cubicBezTo>
                <a:cubicBezTo>
                  <a:pt x="1230" y="82"/>
                  <a:pt x="1230" y="82"/>
                  <a:pt x="1230" y="82"/>
                </a:cubicBezTo>
                <a:cubicBezTo>
                  <a:pt x="1230" y="87"/>
                  <a:pt x="1230" y="87"/>
                  <a:pt x="1230" y="87"/>
                </a:cubicBezTo>
                <a:cubicBezTo>
                  <a:pt x="1230" y="91"/>
                  <a:pt x="1230" y="91"/>
                  <a:pt x="1230" y="91"/>
                </a:cubicBezTo>
                <a:cubicBezTo>
                  <a:pt x="1233" y="91"/>
                  <a:pt x="1236" y="93"/>
                  <a:pt x="1239" y="94"/>
                </a:cubicBezTo>
                <a:cubicBezTo>
                  <a:pt x="1239" y="92"/>
                  <a:pt x="1239" y="92"/>
                  <a:pt x="1239" y="92"/>
                </a:cubicBezTo>
                <a:cubicBezTo>
                  <a:pt x="1237" y="92"/>
                  <a:pt x="1237" y="92"/>
                  <a:pt x="1237" y="92"/>
                </a:cubicBezTo>
                <a:cubicBezTo>
                  <a:pt x="1238" y="90"/>
                  <a:pt x="1238" y="90"/>
                  <a:pt x="1238" y="90"/>
                </a:cubicBezTo>
                <a:cubicBezTo>
                  <a:pt x="1239" y="90"/>
                  <a:pt x="1239" y="90"/>
                  <a:pt x="1239" y="90"/>
                </a:cubicBezTo>
                <a:cubicBezTo>
                  <a:pt x="1239" y="89"/>
                  <a:pt x="1239" y="89"/>
                  <a:pt x="1239" y="89"/>
                </a:cubicBezTo>
                <a:cubicBezTo>
                  <a:pt x="1239" y="89"/>
                  <a:pt x="1239" y="89"/>
                  <a:pt x="1239" y="89"/>
                </a:cubicBezTo>
                <a:cubicBezTo>
                  <a:pt x="1238" y="89"/>
                  <a:pt x="1237" y="90"/>
                  <a:pt x="1235" y="91"/>
                </a:cubicBezTo>
                <a:cubicBezTo>
                  <a:pt x="1235" y="91"/>
                  <a:pt x="1235" y="91"/>
                  <a:pt x="1235" y="91"/>
                </a:cubicBezTo>
                <a:cubicBezTo>
                  <a:pt x="1235" y="91"/>
                  <a:pt x="1235" y="91"/>
                  <a:pt x="1235" y="91"/>
                </a:cubicBezTo>
                <a:cubicBezTo>
                  <a:pt x="1234" y="91"/>
                  <a:pt x="1234" y="91"/>
                  <a:pt x="1234" y="91"/>
                </a:cubicBezTo>
                <a:cubicBezTo>
                  <a:pt x="1234" y="91"/>
                  <a:pt x="1234" y="91"/>
                  <a:pt x="1234" y="91"/>
                </a:cubicBezTo>
                <a:cubicBezTo>
                  <a:pt x="1234" y="91"/>
                  <a:pt x="1233" y="91"/>
                  <a:pt x="1233" y="90"/>
                </a:cubicBezTo>
                <a:cubicBezTo>
                  <a:pt x="1232" y="90"/>
                  <a:pt x="1232" y="89"/>
                  <a:pt x="1232" y="89"/>
                </a:cubicBezTo>
                <a:cubicBezTo>
                  <a:pt x="1231" y="89"/>
                  <a:pt x="1231" y="89"/>
                  <a:pt x="1231" y="89"/>
                </a:cubicBezTo>
                <a:cubicBezTo>
                  <a:pt x="1231" y="88"/>
                  <a:pt x="1231" y="88"/>
                  <a:pt x="1231" y="88"/>
                </a:cubicBezTo>
                <a:cubicBezTo>
                  <a:pt x="1232" y="87"/>
                  <a:pt x="1232" y="87"/>
                  <a:pt x="1233" y="86"/>
                </a:cubicBezTo>
                <a:cubicBezTo>
                  <a:pt x="1233" y="85"/>
                  <a:pt x="1234" y="85"/>
                  <a:pt x="1235" y="85"/>
                </a:cubicBezTo>
                <a:cubicBezTo>
                  <a:pt x="1236" y="84"/>
                  <a:pt x="1238" y="83"/>
                  <a:pt x="1238" y="82"/>
                </a:cubicBezTo>
                <a:cubicBezTo>
                  <a:pt x="1239" y="82"/>
                  <a:pt x="1239" y="82"/>
                  <a:pt x="1239" y="82"/>
                </a:cubicBezTo>
                <a:cubicBezTo>
                  <a:pt x="1239" y="80"/>
                  <a:pt x="1239" y="80"/>
                  <a:pt x="1239" y="80"/>
                </a:cubicBezTo>
                <a:moveTo>
                  <a:pt x="1241" y="80"/>
                </a:moveTo>
                <a:cubicBezTo>
                  <a:pt x="1241" y="82"/>
                  <a:pt x="1241" y="82"/>
                  <a:pt x="1241" y="82"/>
                </a:cubicBezTo>
                <a:cubicBezTo>
                  <a:pt x="1241" y="82"/>
                  <a:pt x="1241" y="82"/>
                  <a:pt x="1241" y="82"/>
                </a:cubicBezTo>
                <a:cubicBezTo>
                  <a:pt x="1243" y="82"/>
                  <a:pt x="1244" y="82"/>
                  <a:pt x="1246" y="82"/>
                </a:cubicBezTo>
                <a:cubicBezTo>
                  <a:pt x="1246" y="82"/>
                  <a:pt x="1246" y="82"/>
                  <a:pt x="1246" y="82"/>
                </a:cubicBezTo>
                <a:cubicBezTo>
                  <a:pt x="1247" y="82"/>
                  <a:pt x="1247" y="82"/>
                  <a:pt x="1247" y="82"/>
                </a:cubicBezTo>
                <a:cubicBezTo>
                  <a:pt x="1247" y="82"/>
                  <a:pt x="1247" y="82"/>
                  <a:pt x="1247" y="82"/>
                </a:cubicBezTo>
                <a:cubicBezTo>
                  <a:pt x="1247" y="81"/>
                  <a:pt x="1247" y="81"/>
                  <a:pt x="1247" y="81"/>
                </a:cubicBezTo>
                <a:cubicBezTo>
                  <a:pt x="1245" y="81"/>
                  <a:pt x="1243" y="81"/>
                  <a:pt x="1241" y="80"/>
                </a:cubicBezTo>
                <a:moveTo>
                  <a:pt x="907" y="80"/>
                </a:moveTo>
                <a:cubicBezTo>
                  <a:pt x="907" y="81"/>
                  <a:pt x="907" y="81"/>
                  <a:pt x="907" y="81"/>
                </a:cubicBezTo>
                <a:cubicBezTo>
                  <a:pt x="908" y="82"/>
                  <a:pt x="909" y="83"/>
                  <a:pt x="910" y="83"/>
                </a:cubicBezTo>
                <a:cubicBezTo>
                  <a:pt x="911" y="84"/>
                  <a:pt x="912" y="86"/>
                  <a:pt x="912" y="87"/>
                </a:cubicBezTo>
                <a:cubicBezTo>
                  <a:pt x="912" y="88"/>
                  <a:pt x="912" y="88"/>
                  <a:pt x="912" y="88"/>
                </a:cubicBezTo>
                <a:cubicBezTo>
                  <a:pt x="907" y="91"/>
                  <a:pt x="907" y="91"/>
                  <a:pt x="907" y="91"/>
                </a:cubicBezTo>
                <a:cubicBezTo>
                  <a:pt x="907" y="92"/>
                  <a:pt x="907" y="92"/>
                  <a:pt x="907" y="92"/>
                </a:cubicBezTo>
                <a:cubicBezTo>
                  <a:pt x="907" y="92"/>
                  <a:pt x="907" y="92"/>
                  <a:pt x="907" y="92"/>
                </a:cubicBezTo>
                <a:cubicBezTo>
                  <a:pt x="907" y="92"/>
                  <a:pt x="907" y="92"/>
                  <a:pt x="907" y="92"/>
                </a:cubicBezTo>
                <a:cubicBezTo>
                  <a:pt x="910" y="90"/>
                  <a:pt x="913" y="88"/>
                  <a:pt x="916" y="87"/>
                </a:cubicBezTo>
                <a:cubicBezTo>
                  <a:pt x="916" y="86"/>
                  <a:pt x="916" y="86"/>
                  <a:pt x="916" y="86"/>
                </a:cubicBezTo>
                <a:cubicBezTo>
                  <a:pt x="916" y="86"/>
                  <a:pt x="915" y="86"/>
                  <a:pt x="915" y="86"/>
                </a:cubicBezTo>
                <a:cubicBezTo>
                  <a:pt x="915" y="86"/>
                  <a:pt x="915" y="86"/>
                  <a:pt x="915" y="86"/>
                </a:cubicBezTo>
                <a:cubicBezTo>
                  <a:pt x="915" y="86"/>
                  <a:pt x="915" y="86"/>
                  <a:pt x="915" y="86"/>
                </a:cubicBezTo>
                <a:cubicBezTo>
                  <a:pt x="914" y="86"/>
                  <a:pt x="914" y="86"/>
                  <a:pt x="914" y="86"/>
                </a:cubicBezTo>
                <a:cubicBezTo>
                  <a:pt x="912" y="84"/>
                  <a:pt x="909" y="82"/>
                  <a:pt x="907" y="80"/>
                </a:cubicBezTo>
                <a:moveTo>
                  <a:pt x="762" y="80"/>
                </a:moveTo>
                <a:cubicBezTo>
                  <a:pt x="762" y="80"/>
                  <a:pt x="761" y="81"/>
                  <a:pt x="761" y="82"/>
                </a:cubicBezTo>
                <a:cubicBezTo>
                  <a:pt x="761" y="89"/>
                  <a:pt x="761" y="89"/>
                  <a:pt x="761" y="89"/>
                </a:cubicBezTo>
                <a:cubicBezTo>
                  <a:pt x="762" y="90"/>
                  <a:pt x="762" y="90"/>
                  <a:pt x="762" y="90"/>
                </a:cubicBezTo>
                <a:cubicBezTo>
                  <a:pt x="762" y="90"/>
                  <a:pt x="762" y="90"/>
                  <a:pt x="762" y="90"/>
                </a:cubicBezTo>
                <a:cubicBezTo>
                  <a:pt x="762" y="91"/>
                  <a:pt x="762" y="91"/>
                  <a:pt x="762" y="91"/>
                </a:cubicBezTo>
                <a:cubicBezTo>
                  <a:pt x="761" y="92"/>
                  <a:pt x="761" y="92"/>
                  <a:pt x="761" y="92"/>
                </a:cubicBezTo>
                <a:cubicBezTo>
                  <a:pt x="761" y="92"/>
                  <a:pt x="761" y="92"/>
                  <a:pt x="761" y="92"/>
                </a:cubicBezTo>
                <a:cubicBezTo>
                  <a:pt x="761" y="93"/>
                  <a:pt x="761" y="93"/>
                  <a:pt x="761" y="93"/>
                </a:cubicBezTo>
                <a:cubicBezTo>
                  <a:pt x="762" y="93"/>
                  <a:pt x="762" y="93"/>
                  <a:pt x="762" y="93"/>
                </a:cubicBezTo>
                <a:cubicBezTo>
                  <a:pt x="762" y="84"/>
                  <a:pt x="762" y="84"/>
                  <a:pt x="762" y="84"/>
                </a:cubicBezTo>
                <a:cubicBezTo>
                  <a:pt x="762" y="84"/>
                  <a:pt x="762" y="84"/>
                  <a:pt x="762" y="84"/>
                </a:cubicBezTo>
                <a:cubicBezTo>
                  <a:pt x="762" y="80"/>
                  <a:pt x="762" y="80"/>
                  <a:pt x="762" y="80"/>
                </a:cubicBezTo>
                <a:moveTo>
                  <a:pt x="164" y="79"/>
                </a:moveTo>
                <a:cubicBezTo>
                  <a:pt x="164" y="80"/>
                  <a:pt x="164" y="80"/>
                  <a:pt x="164" y="80"/>
                </a:cubicBezTo>
                <a:cubicBezTo>
                  <a:pt x="165" y="81"/>
                  <a:pt x="165" y="81"/>
                  <a:pt x="166" y="81"/>
                </a:cubicBezTo>
                <a:cubicBezTo>
                  <a:pt x="166" y="80"/>
                  <a:pt x="166" y="80"/>
                  <a:pt x="166" y="80"/>
                </a:cubicBezTo>
                <a:cubicBezTo>
                  <a:pt x="165" y="80"/>
                  <a:pt x="165" y="80"/>
                  <a:pt x="164" y="79"/>
                </a:cubicBezTo>
                <a:moveTo>
                  <a:pt x="587" y="79"/>
                </a:moveTo>
                <a:cubicBezTo>
                  <a:pt x="587" y="80"/>
                  <a:pt x="587" y="80"/>
                  <a:pt x="587" y="80"/>
                </a:cubicBezTo>
                <a:cubicBezTo>
                  <a:pt x="590" y="81"/>
                  <a:pt x="593" y="83"/>
                  <a:pt x="596" y="85"/>
                </a:cubicBezTo>
                <a:cubicBezTo>
                  <a:pt x="596" y="83"/>
                  <a:pt x="596" y="83"/>
                  <a:pt x="596" y="83"/>
                </a:cubicBezTo>
                <a:cubicBezTo>
                  <a:pt x="594" y="82"/>
                  <a:pt x="593" y="82"/>
                  <a:pt x="591" y="81"/>
                </a:cubicBezTo>
                <a:cubicBezTo>
                  <a:pt x="591" y="81"/>
                  <a:pt x="591" y="81"/>
                  <a:pt x="591" y="81"/>
                </a:cubicBezTo>
                <a:cubicBezTo>
                  <a:pt x="591" y="81"/>
                  <a:pt x="591" y="81"/>
                  <a:pt x="591" y="81"/>
                </a:cubicBezTo>
                <a:cubicBezTo>
                  <a:pt x="590" y="80"/>
                  <a:pt x="588" y="79"/>
                  <a:pt x="587" y="79"/>
                </a:cubicBezTo>
                <a:moveTo>
                  <a:pt x="78" y="78"/>
                </a:moveTo>
                <a:cubicBezTo>
                  <a:pt x="75" y="79"/>
                  <a:pt x="72" y="81"/>
                  <a:pt x="69" y="83"/>
                </a:cubicBezTo>
                <a:cubicBezTo>
                  <a:pt x="69" y="88"/>
                  <a:pt x="69" y="88"/>
                  <a:pt x="69" y="88"/>
                </a:cubicBezTo>
                <a:cubicBezTo>
                  <a:pt x="73" y="88"/>
                  <a:pt x="76" y="90"/>
                  <a:pt x="78" y="92"/>
                </a:cubicBezTo>
                <a:cubicBezTo>
                  <a:pt x="78" y="91"/>
                  <a:pt x="78" y="91"/>
                  <a:pt x="78" y="91"/>
                </a:cubicBezTo>
                <a:cubicBezTo>
                  <a:pt x="78" y="91"/>
                  <a:pt x="78" y="91"/>
                  <a:pt x="78" y="91"/>
                </a:cubicBezTo>
                <a:cubicBezTo>
                  <a:pt x="78" y="91"/>
                  <a:pt x="78" y="91"/>
                  <a:pt x="78" y="91"/>
                </a:cubicBezTo>
                <a:cubicBezTo>
                  <a:pt x="77" y="91"/>
                  <a:pt x="77" y="91"/>
                  <a:pt x="77" y="91"/>
                </a:cubicBezTo>
                <a:cubicBezTo>
                  <a:pt x="76" y="89"/>
                  <a:pt x="73" y="88"/>
                  <a:pt x="71" y="85"/>
                </a:cubicBezTo>
                <a:cubicBezTo>
                  <a:pt x="71" y="85"/>
                  <a:pt x="71" y="85"/>
                  <a:pt x="71" y="85"/>
                </a:cubicBezTo>
                <a:cubicBezTo>
                  <a:pt x="71" y="84"/>
                  <a:pt x="71" y="84"/>
                  <a:pt x="71" y="84"/>
                </a:cubicBezTo>
                <a:cubicBezTo>
                  <a:pt x="73" y="82"/>
                  <a:pt x="76" y="81"/>
                  <a:pt x="78" y="80"/>
                </a:cubicBezTo>
                <a:cubicBezTo>
                  <a:pt x="78" y="78"/>
                  <a:pt x="78" y="78"/>
                  <a:pt x="78" y="78"/>
                </a:cubicBezTo>
                <a:moveTo>
                  <a:pt x="1027" y="78"/>
                </a:moveTo>
                <a:cubicBezTo>
                  <a:pt x="1028" y="78"/>
                  <a:pt x="1029" y="78"/>
                  <a:pt x="1030" y="78"/>
                </a:cubicBezTo>
                <a:cubicBezTo>
                  <a:pt x="1030" y="78"/>
                  <a:pt x="1030" y="78"/>
                  <a:pt x="1030" y="78"/>
                </a:cubicBezTo>
                <a:cubicBezTo>
                  <a:pt x="1030" y="78"/>
                  <a:pt x="1030" y="78"/>
                  <a:pt x="1030" y="78"/>
                </a:cubicBezTo>
                <a:cubicBezTo>
                  <a:pt x="1039" y="82"/>
                  <a:pt x="1048" y="84"/>
                  <a:pt x="1056" y="89"/>
                </a:cubicBezTo>
                <a:cubicBezTo>
                  <a:pt x="1056" y="89"/>
                  <a:pt x="1056" y="89"/>
                  <a:pt x="1056" y="89"/>
                </a:cubicBezTo>
                <a:cubicBezTo>
                  <a:pt x="1056" y="89"/>
                  <a:pt x="1056" y="89"/>
                  <a:pt x="1056" y="89"/>
                </a:cubicBezTo>
                <a:cubicBezTo>
                  <a:pt x="1062" y="92"/>
                  <a:pt x="1067" y="95"/>
                  <a:pt x="1072" y="98"/>
                </a:cubicBezTo>
                <a:cubicBezTo>
                  <a:pt x="1072" y="97"/>
                  <a:pt x="1072" y="97"/>
                  <a:pt x="1072" y="97"/>
                </a:cubicBezTo>
                <a:cubicBezTo>
                  <a:pt x="1065" y="93"/>
                  <a:pt x="1057" y="89"/>
                  <a:pt x="1048" y="85"/>
                </a:cubicBezTo>
                <a:cubicBezTo>
                  <a:pt x="1041" y="82"/>
                  <a:pt x="1034" y="79"/>
                  <a:pt x="1027" y="78"/>
                </a:cubicBezTo>
                <a:moveTo>
                  <a:pt x="804" y="77"/>
                </a:moveTo>
                <a:cubicBezTo>
                  <a:pt x="797" y="79"/>
                  <a:pt x="790" y="82"/>
                  <a:pt x="785" y="86"/>
                </a:cubicBezTo>
                <a:cubicBezTo>
                  <a:pt x="785" y="89"/>
                  <a:pt x="785" y="89"/>
                  <a:pt x="785" y="89"/>
                </a:cubicBezTo>
                <a:cubicBezTo>
                  <a:pt x="786" y="87"/>
                  <a:pt x="786" y="87"/>
                  <a:pt x="786" y="87"/>
                </a:cubicBezTo>
                <a:cubicBezTo>
                  <a:pt x="791" y="82"/>
                  <a:pt x="797" y="79"/>
                  <a:pt x="804" y="78"/>
                </a:cubicBezTo>
                <a:cubicBezTo>
                  <a:pt x="804" y="77"/>
                  <a:pt x="804" y="77"/>
                  <a:pt x="804" y="77"/>
                </a:cubicBezTo>
                <a:moveTo>
                  <a:pt x="56" y="77"/>
                </a:moveTo>
                <a:cubicBezTo>
                  <a:pt x="56" y="78"/>
                  <a:pt x="55" y="78"/>
                  <a:pt x="55" y="79"/>
                </a:cubicBezTo>
                <a:cubicBezTo>
                  <a:pt x="55" y="83"/>
                  <a:pt x="55" y="83"/>
                  <a:pt x="55" y="83"/>
                </a:cubicBezTo>
                <a:cubicBezTo>
                  <a:pt x="55" y="82"/>
                  <a:pt x="56" y="81"/>
                  <a:pt x="56" y="80"/>
                </a:cubicBezTo>
                <a:cubicBezTo>
                  <a:pt x="56" y="77"/>
                  <a:pt x="56" y="77"/>
                  <a:pt x="56" y="77"/>
                </a:cubicBezTo>
                <a:moveTo>
                  <a:pt x="34" y="76"/>
                </a:moveTo>
                <a:cubicBezTo>
                  <a:pt x="34" y="77"/>
                  <a:pt x="34" y="77"/>
                  <a:pt x="34" y="77"/>
                </a:cubicBezTo>
                <a:cubicBezTo>
                  <a:pt x="36" y="78"/>
                  <a:pt x="38" y="79"/>
                  <a:pt x="40" y="80"/>
                </a:cubicBezTo>
                <a:cubicBezTo>
                  <a:pt x="40" y="80"/>
                  <a:pt x="40" y="80"/>
                  <a:pt x="40" y="80"/>
                </a:cubicBezTo>
                <a:cubicBezTo>
                  <a:pt x="40" y="80"/>
                  <a:pt x="40" y="80"/>
                  <a:pt x="40" y="80"/>
                </a:cubicBezTo>
                <a:cubicBezTo>
                  <a:pt x="41" y="81"/>
                  <a:pt x="43" y="82"/>
                  <a:pt x="44" y="83"/>
                </a:cubicBezTo>
                <a:cubicBezTo>
                  <a:pt x="44" y="81"/>
                  <a:pt x="44" y="81"/>
                  <a:pt x="44" y="81"/>
                </a:cubicBezTo>
                <a:cubicBezTo>
                  <a:pt x="44" y="81"/>
                  <a:pt x="44" y="81"/>
                  <a:pt x="44" y="81"/>
                </a:cubicBezTo>
                <a:cubicBezTo>
                  <a:pt x="40" y="80"/>
                  <a:pt x="37" y="78"/>
                  <a:pt x="34" y="76"/>
                </a:cubicBezTo>
                <a:moveTo>
                  <a:pt x="541" y="76"/>
                </a:moveTo>
                <a:cubicBezTo>
                  <a:pt x="541" y="77"/>
                  <a:pt x="541" y="77"/>
                  <a:pt x="541" y="77"/>
                </a:cubicBezTo>
                <a:cubicBezTo>
                  <a:pt x="548" y="80"/>
                  <a:pt x="552" y="86"/>
                  <a:pt x="554" y="91"/>
                </a:cubicBezTo>
                <a:cubicBezTo>
                  <a:pt x="555" y="91"/>
                  <a:pt x="556" y="91"/>
                  <a:pt x="556" y="91"/>
                </a:cubicBezTo>
                <a:cubicBezTo>
                  <a:pt x="556" y="91"/>
                  <a:pt x="556" y="91"/>
                  <a:pt x="556" y="91"/>
                </a:cubicBezTo>
                <a:cubicBezTo>
                  <a:pt x="557" y="91"/>
                  <a:pt x="559" y="91"/>
                  <a:pt x="560" y="91"/>
                </a:cubicBezTo>
                <a:cubicBezTo>
                  <a:pt x="560" y="88"/>
                  <a:pt x="560" y="88"/>
                  <a:pt x="560" y="88"/>
                </a:cubicBezTo>
                <a:cubicBezTo>
                  <a:pt x="560" y="88"/>
                  <a:pt x="560" y="88"/>
                  <a:pt x="560" y="88"/>
                </a:cubicBezTo>
                <a:cubicBezTo>
                  <a:pt x="559" y="89"/>
                  <a:pt x="559" y="89"/>
                  <a:pt x="559" y="89"/>
                </a:cubicBezTo>
                <a:cubicBezTo>
                  <a:pt x="558" y="90"/>
                  <a:pt x="557" y="90"/>
                  <a:pt x="557" y="90"/>
                </a:cubicBezTo>
                <a:cubicBezTo>
                  <a:pt x="557" y="90"/>
                  <a:pt x="557" y="90"/>
                  <a:pt x="557" y="90"/>
                </a:cubicBezTo>
                <a:cubicBezTo>
                  <a:pt x="557" y="90"/>
                  <a:pt x="557" y="90"/>
                  <a:pt x="557" y="90"/>
                </a:cubicBezTo>
                <a:cubicBezTo>
                  <a:pt x="557" y="90"/>
                  <a:pt x="557" y="90"/>
                  <a:pt x="557" y="90"/>
                </a:cubicBezTo>
                <a:cubicBezTo>
                  <a:pt x="556" y="90"/>
                  <a:pt x="555" y="90"/>
                  <a:pt x="554" y="89"/>
                </a:cubicBezTo>
                <a:cubicBezTo>
                  <a:pt x="554" y="89"/>
                  <a:pt x="553" y="88"/>
                  <a:pt x="553" y="88"/>
                </a:cubicBezTo>
                <a:cubicBezTo>
                  <a:pt x="552" y="86"/>
                  <a:pt x="552" y="85"/>
                  <a:pt x="551" y="85"/>
                </a:cubicBezTo>
                <a:cubicBezTo>
                  <a:pt x="551" y="85"/>
                  <a:pt x="551" y="85"/>
                  <a:pt x="551" y="85"/>
                </a:cubicBezTo>
                <a:cubicBezTo>
                  <a:pt x="551" y="85"/>
                  <a:pt x="551" y="85"/>
                  <a:pt x="551" y="85"/>
                </a:cubicBezTo>
                <a:cubicBezTo>
                  <a:pt x="549" y="81"/>
                  <a:pt x="545" y="78"/>
                  <a:pt x="541" y="76"/>
                </a:cubicBezTo>
                <a:moveTo>
                  <a:pt x="527" y="76"/>
                </a:moveTo>
                <a:cubicBezTo>
                  <a:pt x="524" y="77"/>
                  <a:pt x="522" y="78"/>
                  <a:pt x="520" y="79"/>
                </a:cubicBezTo>
                <a:cubicBezTo>
                  <a:pt x="520" y="80"/>
                  <a:pt x="520" y="80"/>
                  <a:pt x="520" y="80"/>
                </a:cubicBezTo>
                <a:cubicBezTo>
                  <a:pt x="522" y="79"/>
                  <a:pt x="524" y="78"/>
                  <a:pt x="527" y="77"/>
                </a:cubicBezTo>
                <a:cubicBezTo>
                  <a:pt x="527" y="76"/>
                  <a:pt x="527" y="76"/>
                  <a:pt x="527" y="76"/>
                </a:cubicBezTo>
                <a:moveTo>
                  <a:pt x="767" y="76"/>
                </a:moveTo>
                <a:cubicBezTo>
                  <a:pt x="766" y="77"/>
                  <a:pt x="765" y="77"/>
                  <a:pt x="764" y="78"/>
                </a:cubicBezTo>
                <a:cubicBezTo>
                  <a:pt x="764" y="80"/>
                  <a:pt x="764" y="80"/>
                  <a:pt x="764" y="80"/>
                </a:cubicBezTo>
                <a:cubicBezTo>
                  <a:pt x="765" y="79"/>
                  <a:pt x="766" y="78"/>
                  <a:pt x="767" y="77"/>
                </a:cubicBezTo>
                <a:cubicBezTo>
                  <a:pt x="767" y="76"/>
                  <a:pt x="767" y="76"/>
                  <a:pt x="767" y="76"/>
                </a:cubicBezTo>
                <a:moveTo>
                  <a:pt x="809" y="76"/>
                </a:moveTo>
                <a:cubicBezTo>
                  <a:pt x="808" y="76"/>
                  <a:pt x="807" y="76"/>
                  <a:pt x="806" y="77"/>
                </a:cubicBezTo>
                <a:cubicBezTo>
                  <a:pt x="806" y="77"/>
                  <a:pt x="806" y="77"/>
                  <a:pt x="806" y="77"/>
                </a:cubicBezTo>
                <a:cubicBezTo>
                  <a:pt x="807" y="77"/>
                  <a:pt x="808" y="77"/>
                  <a:pt x="809" y="77"/>
                </a:cubicBezTo>
                <a:cubicBezTo>
                  <a:pt x="809" y="76"/>
                  <a:pt x="809" y="76"/>
                  <a:pt x="809" y="76"/>
                </a:cubicBezTo>
                <a:moveTo>
                  <a:pt x="1195" y="75"/>
                </a:moveTo>
                <a:cubicBezTo>
                  <a:pt x="1194" y="77"/>
                  <a:pt x="1193" y="78"/>
                  <a:pt x="1193" y="80"/>
                </a:cubicBezTo>
                <a:cubicBezTo>
                  <a:pt x="1192" y="81"/>
                  <a:pt x="1192" y="81"/>
                  <a:pt x="1192" y="81"/>
                </a:cubicBezTo>
                <a:cubicBezTo>
                  <a:pt x="1191" y="80"/>
                  <a:pt x="1191" y="80"/>
                  <a:pt x="1191" y="80"/>
                </a:cubicBezTo>
                <a:cubicBezTo>
                  <a:pt x="1190" y="80"/>
                  <a:pt x="1188" y="80"/>
                  <a:pt x="1187" y="80"/>
                </a:cubicBezTo>
                <a:cubicBezTo>
                  <a:pt x="1187" y="80"/>
                  <a:pt x="1187" y="80"/>
                  <a:pt x="1187" y="80"/>
                </a:cubicBezTo>
                <a:cubicBezTo>
                  <a:pt x="1185" y="80"/>
                  <a:pt x="1182" y="80"/>
                  <a:pt x="1180" y="80"/>
                </a:cubicBezTo>
                <a:cubicBezTo>
                  <a:pt x="1181" y="80"/>
                  <a:pt x="1182" y="80"/>
                  <a:pt x="1183" y="80"/>
                </a:cubicBezTo>
                <a:cubicBezTo>
                  <a:pt x="1187" y="80"/>
                  <a:pt x="1191" y="81"/>
                  <a:pt x="1194" y="83"/>
                </a:cubicBezTo>
                <a:cubicBezTo>
                  <a:pt x="1194" y="82"/>
                  <a:pt x="1194" y="82"/>
                  <a:pt x="1194" y="82"/>
                </a:cubicBezTo>
                <a:cubicBezTo>
                  <a:pt x="1194" y="81"/>
                  <a:pt x="1194" y="81"/>
                  <a:pt x="1194" y="81"/>
                </a:cubicBezTo>
                <a:cubicBezTo>
                  <a:pt x="1194" y="80"/>
                  <a:pt x="1194" y="78"/>
                  <a:pt x="1195" y="77"/>
                </a:cubicBezTo>
                <a:cubicBezTo>
                  <a:pt x="1195" y="76"/>
                  <a:pt x="1195" y="76"/>
                  <a:pt x="1195" y="76"/>
                </a:cubicBezTo>
                <a:cubicBezTo>
                  <a:pt x="1195" y="75"/>
                  <a:pt x="1195" y="75"/>
                  <a:pt x="1195" y="75"/>
                </a:cubicBezTo>
                <a:moveTo>
                  <a:pt x="531" y="75"/>
                </a:moveTo>
                <a:cubicBezTo>
                  <a:pt x="530" y="75"/>
                  <a:pt x="530" y="75"/>
                  <a:pt x="529" y="76"/>
                </a:cubicBezTo>
                <a:cubicBezTo>
                  <a:pt x="529" y="77"/>
                  <a:pt x="529" y="77"/>
                  <a:pt x="529" y="77"/>
                </a:cubicBezTo>
                <a:cubicBezTo>
                  <a:pt x="530" y="77"/>
                  <a:pt x="532" y="76"/>
                  <a:pt x="533" y="76"/>
                </a:cubicBezTo>
                <a:cubicBezTo>
                  <a:pt x="533" y="76"/>
                  <a:pt x="533" y="76"/>
                  <a:pt x="533" y="76"/>
                </a:cubicBezTo>
                <a:cubicBezTo>
                  <a:pt x="533" y="76"/>
                  <a:pt x="533" y="76"/>
                  <a:pt x="533" y="76"/>
                </a:cubicBezTo>
                <a:cubicBezTo>
                  <a:pt x="534" y="76"/>
                  <a:pt x="535" y="76"/>
                  <a:pt x="536" y="76"/>
                </a:cubicBezTo>
                <a:cubicBezTo>
                  <a:pt x="537" y="76"/>
                  <a:pt x="538" y="76"/>
                  <a:pt x="539" y="76"/>
                </a:cubicBezTo>
                <a:cubicBezTo>
                  <a:pt x="539" y="76"/>
                  <a:pt x="539" y="76"/>
                  <a:pt x="539" y="76"/>
                </a:cubicBezTo>
                <a:cubicBezTo>
                  <a:pt x="537" y="75"/>
                  <a:pt x="534" y="75"/>
                  <a:pt x="531" y="75"/>
                </a:cubicBezTo>
                <a:moveTo>
                  <a:pt x="98" y="74"/>
                </a:moveTo>
                <a:cubicBezTo>
                  <a:pt x="92" y="75"/>
                  <a:pt x="86" y="75"/>
                  <a:pt x="80" y="78"/>
                </a:cubicBezTo>
                <a:cubicBezTo>
                  <a:pt x="80" y="79"/>
                  <a:pt x="80" y="79"/>
                  <a:pt x="80" y="79"/>
                </a:cubicBezTo>
                <a:cubicBezTo>
                  <a:pt x="82" y="78"/>
                  <a:pt x="83" y="78"/>
                  <a:pt x="84" y="77"/>
                </a:cubicBezTo>
                <a:cubicBezTo>
                  <a:pt x="85" y="77"/>
                  <a:pt x="85" y="77"/>
                  <a:pt x="85" y="77"/>
                </a:cubicBezTo>
                <a:cubicBezTo>
                  <a:pt x="98" y="76"/>
                  <a:pt x="98" y="76"/>
                  <a:pt x="98" y="76"/>
                </a:cubicBezTo>
                <a:cubicBezTo>
                  <a:pt x="98" y="74"/>
                  <a:pt x="98" y="74"/>
                  <a:pt x="98" y="74"/>
                </a:cubicBezTo>
                <a:moveTo>
                  <a:pt x="103" y="73"/>
                </a:moveTo>
                <a:cubicBezTo>
                  <a:pt x="102" y="74"/>
                  <a:pt x="101" y="74"/>
                  <a:pt x="100" y="74"/>
                </a:cubicBezTo>
                <a:cubicBezTo>
                  <a:pt x="100" y="75"/>
                  <a:pt x="100" y="75"/>
                  <a:pt x="100" y="75"/>
                </a:cubicBezTo>
                <a:cubicBezTo>
                  <a:pt x="103" y="75"/>
                  <a:pt x="103" y="75"/>
                  <a:pt x="103" y="75"/>
                </a:cubicBezTo>
                <a:cubicBezTo>
                  <a:pt x="103" y="73"/>
                  <a:pt x="103" y="73"/>
                  <a:pt x="103" y="73"/>
                </a:cubicBezTo>
                <a:moveTo>
                  <a:pt x="828" y="73"/>
                </a:moveTo>
                <a:cubicBezTo>
                  <a:pt x="823" y="73"/>
                  <a:pt x="817" y="74"/>
                  <a:pt x="812" y="75"/>
                </a:cubicBezTo>
                <a:cubicBezTo>
                  <a:pt x="812" y="75"/>
                  <a:pt x="812" y="75"/>
                  <a:pt x="812" y="75"/>
                </a:cubicBezTo>
                <a:cubicBezTo>
                  <a:pt x="812" y="75"/>
                  <a:pt x="812" y="75"/>
                  <a:pt x="812" y="75"/>
                </a:cubicBezTo>
                <a:cubicBezTo>
                  <a:pt x="811" y="75"/>
                  <a:pt x="811" y="75"/>
                  <a:pt x="811" y="75"/>
                </a:cubicBezTo>
                <a:cubicBezTo>
                  <a:pt x="811" y="76"/>
                  <a:pt x="811" y="76"/>
                  <a:pt x="811" y="76"/>
                </a:cubicBezTo>
                <a:cubicBezTo>
                  <a:pt x="814" y="76"/>
                  <a:pt x="816" y="75"/>
                  <a:pt x="819" y="75"/>
                </a:cubicBezTo>
                <a:cubicBezTo>
                  <a:pt x="819" y="75"/>
                  <a:pt x="819" y="75"/>
                  <a:pt x="819" y="75"/>
                </a:cubicBezTo>
                <a:cubicBezTo>
                  <a:pt x="819" y="75"/>
                  <a:pt x="819" y="75"/>
                  <a:pt x="819" y="75"/>
                </a:cubicBezTo>
                <a:cubicBezTo>
                  <a:pt x="822" y="74"/>
                  <a:pt x="825" y="74"/>
                  <a:pt x="828" y="74"/>
                </a:cubicBezTo>
                <a:cubicBezTo>
                  <a:pt x="828" y="73"/>
                  <a:pt x="828" y="73"/>
                  <a:pt x="828" y="73"/>
                </a:cubicBezTo>
                <a:moveTo>
                  <a:pt x="830" y="73"/>
                </a:moveTo>
                <a:cubicBezTo>
                  <a:pt x="830" y="74"/>
                  <a:pt x="830" y="74"/>
                  <a:pt x="830" y="74"/>
                </a:cubicBezTo>
                <a:cubicBezTo>
                  <a:pt x="836" y="74"/>
                  <a:pt x="841" y="75"/>
                  <a:pt x="846" y="75"/>
                </a:cubicBezTo>
                <a:cubicBezTo>
                  <a:pt x="846" y="75"/>
                  <a:pt x="846" y="75"/>
                  <a:pt x="846" y="75"/>
                </a:cubicBezTo>
                <a:cubicBezTo>
                  <a:pt x="846" y="75"/>
                  <a:pt x="846" y="75"/>
                  <a:pt x="846" y="75"/>
                </a:cubicBezTo>
                <a:cubicBezTo>
                  <a:pt x="856" y="77"/>
                  <a:pt x="866" y="78"/>
                  <a:pt x="874" y="82"/>
                </a:cubicBezTo>
                <a:cubicBezTo>
                  <a:pt x="874" y="81"/>
                  <a:pt x="874" y="81"/>
                  <a:pt x="874" y="81"/>
                </a:cubicBezTo>
                <a:cubicBezTo>
                  <a:pt x="869" y="79"/>
                  <a:pt x="863" y="77"/>
                  <a:pt x="857" y="76"/>
                </a:cubicBezTo>
                <a:cubicBezTo>
                  <a:pt x="857" y="76"/>
                  <a:pt x="857" y="76"/>
                  <a:pt x="857" y="76"/>
                </a:cubicBezTo>
                <a:cubicBezTo>
                  <a:pt x="857" y="76"/>
                  <a:pt x="857" y="76"/>
                  <a:pt x="857" y="76"/>
                </a:cubicBezTo>
                <a:cubicBezTo>
                  <a:pt x="848" y="74"/>
                  <a:pt x="840" y="73"/>
                  <a:pt x="830" y="73"/>
                </a:cubicBezTo>
                <a:moveTo>
                  <a:pt x="572" y="73"/>
                </a:moveTo>
                <a:cubicBezTo>
                  <a:pt x="572" y="74"/>
                  <a:pt x="572" y="74"/>
                  <a:pt x="572" y="74"/>
                </a:cubicBezTo>
                <a:cubicBezTo>
                  <a:pt x="577" y="75"/>
                  <a:pt x="581" y="77"/>
                  <a:pt x="585" y="79"/>
                </a:cubicBezTo>
                <a:cubicBezTo>
                  <a:pt x="585" y="78"/>
                  <a:pt x="585" y="78"/>
                  <a:pt x="585" y="78"/>
                </a:cubicBezTo>
                <a:cubicBezTo>
                  <a:pt x="581" y="76"/>
                  <a:pt x="577" y="74"/>
                  <a:pt x="572" y="73"/>
                </a:cubicBezTo>
                <a:moveTo>
                  <a:pt x="61" y="73"/>
                </a:moveTo>
                <a:cubicBezTo>
                  <a:pt x="60" y="74"/>
                  <a:pt x="59" y="74"/>
                  <a:pt x="58" y="75"/>
                </a:cubicBezTo>
                <a:cubicBezTo>
                  <a:pt x="58" y="78"/>
                  <a:pt x="58" y="78"/>
                  <a:pt x="58" y="78"/>
                </a:cubicBezTo>
                <a:cubicBezTo>
                  <a:pt x="59" y="77"/>
                  <a:pt x="60" y="76"/>
                  <a:pt x="61" y="75"/>
                </a:cubicBezTo>
                <a:cubicBezTo>
                  <a:pt x="61" y="73"/>
                  <a:pt x="61" y="73"/>
                  <a:pt x="61" y="73"/>
                </a:cubicBezTo>
                <a:moveTo>
                  <a:pt x="118" y="73"/>
                </a:moveTo>
                <a:cubicBezTo>
                  <a:pt x="114" y="73"/>
                  <a:pt x="110" y="73"/>
                  <a:pt x="105" y="73"/>
                </a:cubicBezTo>
                <a:cubicBezTo>
                  <a:pt x="105" y="75"/>
                  <a:pt x="105" y="75"/>
                  <a:pt x="105" y="75"/>
                </a:cubicBezTo>
                <a:cubicBezTo>
                  <a:pt x="109" y="74"/>
                  <a:pt x="114" y="74"/>
                  <a:pt x="118" y="74"/>
                </a:cubicBezTo>
                <a:cubicBezTo>
                  <a:pt x="118" y="73"/>
                  <a:pt x="118" y="73"/>
                  <a:pt x="118" y="73"/>
                </a:cubicBezTo>
                <a:moveTo>
                  <a:pt x="735" y="73"/>
                </a:moveTo>
                <a:cubicBezTo>
                  <a:pt x="735" y="74"/>
                  <a:pt x="735" y="74"/>
                  <a:pt x="735" y="74"/>
                </a:cubicBezTo>
                <a:cubicBezTo>
                  <a:pt x="741" y="76"/>
                  <a:pt x="747" y="79"/>
                  <a:pt x="752" y="83"/>
                </a:cubicBezTo>
                <a:cubicBezTo>
                  <a:pt x="752" y="81"/>
                  <a:pt x="752" y="81"/>
                  <a:pt x="752" y="81"/>
                </a:cubicBezTo>
                <a:cubicBezTo>
                  <a:pt x="747" y="78"/>
                  <a:pt x="741" y="75"/>
                  <a:pt x="735" y="73"/>
                </a:cubicBezTo>
                <a:moveTo>
                  <a:pt x="120" y="72"/>
                </a:moveTo>
                <a:cubicBezTo>
                  <a:pt x="120" y="72"/>
                  <a:pt x="120" y="72"/>
                  <a:pt x="120" y="72"/>
                </a:cubicBezTo>
                <a:cubicBezTo>
                  <a:pt x="120" y="74"/>
                  <a:pt x="120" y="74"/>
                  <a:pt x="120" y="74"/>
                </a:cubicBezTo>
                <a:cubicBezTo>
                  <a:pt x="122" y="74"/>
                  <a:pt x="123" y="74"/>
                  <a:pt x="124" y="74"/>
                </a:cubicBezTo>
                <a:cubicBezTo>
                  <a:pt x="137" y="74"/>
                  <a:pt x="150" y="75"/>
                  <a:pt x="162" y="80"/>
                </a:cubicBezTo>
                <a:cubicBezTo>
                  <a:pt x="162" y="78"/>
                  <a:pt x="162" y="78"/>
                  <a:pt x="162" y="78"/>
                </a:cubicBezTo>
                <a:cubicBezTo>
                  <a:pt x="161" y="78"/>
                  <a:pt x="160" y="78"/>
                  <a:pt x="159" y="77"/>
                </a:cubicBezTo>
                <a:cubicBezTo>
                  <a:pt x="159" y="77"/>
                  <a:pt x="159" y="77"/>
                  <a:pt x="159" y="77"/>
                </a:cubicBezTo>
                <a:cubicBezTo>
                  <a:pt x="147" y="73"/>
                  <a:pt x="133" y="73"/>
                  <a:pt x="120" y="72"/>
                </a:cubicBezTo>
                <a:moveTo>
                  <a:pt x="598" y="72"/>
                </a:moveTo>
                <a:cubicBezTo>
                  <a:pt x="598" y="73"/>
                  <a:pt x="598" y="73"/>
                  <a:pt x="598" y="73"/>
                </a:cubicBezTo>
                <a:cubicBezTo>
                  <a:pt x="598" y="73"/>
                  <a:pt x="598" y="73"/>
                  <a:pt x="598" y="73"/>
                </a:cubicBezTo>
                <a:cubicBezTo>
                  <a:pt x="598" y="73"/>
                  <a:pt x="598" y="73"/>
                  <a:pt x="598" y="73"/>
                </a:cubicBezTo>
                <a:cubicBezTo>
                  <a:pt x="598" y="74"/>
                  <a:pt x="598" y="74"/>
                  <a:pt x="598" y="74"/>
                </a:cubicBezTo>
                <a:cubicBezTo>
                  <a:pt x="603" y="77"/>
                  <a:pt x="608" y="79"/>
                  <a:pt x="613" y="83"/>
                </a:cubicBezTo>
                <a:cubicBezTo>
                  <a:pt x="613" y="81"/>
                  <a:pt x="613" y="81"/>
                  <a:pt x="613" y="81"/>
                </a:cubicBezTo>
                <a:cubicBezTo>
                  <a:pt x="608" y="78"/>
                  <a:pt x="603" y="75"/>
                  <a:pt x="598" y="72"/>
                </a:cubicBezTo>
                <a:moveTo>
                  <a:pt x="993" y="72"/>
                </a:moveTo>
                <a:cubicBezTo>
                  <a:pt x="993" y="73"/>
                  <a:pt x="993" y="73"/>
                  <a:pt x="993" y="73"/>
                </a:cubicBezTo>
                <a:cubicBezTo>
                  <a:pt x="1004" y="74"/>
                  <a:pt x="1015" y="76"/>
                  <a:pt x="1026" y="78"/>
                </a:cubicBezTo>
                <a:cubicBezTo>
                  <a:pt x="1015" y="75"/>
                  <a:pt x="1004" y="73"/>
                  <a:pt x="993" y="72"/>
                </a:cubicBezTo>
                <a:moveTo>
                  <a:pt x="759" y="72"/>
                </a:moveTo>
                <a:cubicBezTo>
                  <a:pt x="758" y="73"/>
                  <a:pt x="757" y="74"/>
                  <a:pt x="756" y="75"/>
                </a:cubicBezTo>
                <a:cubicBezTo>
                  <a:pt x="756" y="75"/>
                  <a:pt x="756" y="75"/>
                  <a:pt x="756" y="76"/>
                </a:cubicBezTo>
                <a:cubicBezTo>
                  <a:pt x="756" y="76"/>
                  <a:pt x="756" y="76"/>
                  <a:pt x="756" y="76"/>
                </a:cubicBezTo>
                <a:cubicBezTo>
                  <a:pt x="757" y="77"/>
                  <a:pt x="757" y="77"/>
                  <a:pt x="758" y="77"/>
                </a:cubicBezTo>
                <a:cubicBezTo>
                  <a:pt x="758" y="77"/>
                  <a:pt x="758" y="77"/>
                  <a:pt x="758" y="77"/>
                </a:cubicBezTo>
                <a:cubicBezTo>
                  <a:pt x="758" y="77"/>
                  <a:pt x="759" y="77"/>
                  <a:pt x="759" y="77"/>
                </a:cubicBezTo>
                <a:cubicBezTo>
                  <a:pt x="759" y="76"/>
                  <a:pt x="759" y="76"/>
                  <a:pt x="759" y="76"/>
                </a:cubicBezTo>
                <a:cubicBezTo>
                  <a:pt x="758" y="75"/>
                  <a:pt x="758" y="75"/>
                  <a:pt x="758" y="75"/>
                </a:cubicBezTo>
                <a:cubicBezTo>
                  <a:pt x="759" y="74"/>
                  <a:pt x="759" y="74"/>
                  <a:pt x="759" y="74"/>
                </a:cubicBezTo>
                <a:cubicBezTo>
                  <a:pt x="759" y="74"/>
                  <a:pt x="759" y="74"/>
                  <a:pt x="759" y="74"/>
                </a:cubicBezTo>
                <a:cubicBezTo>
                  <a:pt x="759" y="72"/>
                  <a:pt x="759" y="72"/>
                  <a:pt x="759" y="72"/>
                </a:cubicBezTo>
                <a:moveTo>
                  <a:pt x="975" y="71"/>
                </a:moveTo>
                <a:cubicBezTo>
                  <a:pt x="973" y="71"/>
                  <a:pt x="970" y="72"/>
                  <a:pt x="968" y="72"/>
                </a:cubicBezTo>
                <a:cubicBezTo>
                  <a:pt x="958" y="73"/>
                  <a:pt x="958" y="73"/>
                  <a:pt x="958" y="73"/>
                </a:cubicBezTo>
                <a:cubicBezTo>
                  <a:pt x="958" y="73"/>
                  <a:pt x="958" y="73"/>
                  <a:pt x="958" y="73"/>
                </a:cubicBezTo>
                <a:cubicBezTo>
                  <a:pt x="949" y="75"/>
                  <a:pt x="941" y="77"/>
                  <a:pt x="932" y="79"/>
                </a:cubicBezTo>
                <a:cubicBezTo>
                  <a:pt x="922" y="83"/>
                  <a:pt x="922" y="83"/>
                  <a:pt x="922" y="83"/>
                </a:cubicBezTo>
                <a:cubicBezTo>
                  <a:pt x="922" y="82"/>
                  <a:pt x="922" y="82"/>
                  <a:pt x="922" y="82"/>
                </a:cubicBezTo>
                <a:cubicBezTo>
                  <a:pt x="921" y="81"/>
                  <a:pt x="920" y="81"/>
                  <a:pt x="920" y="80"/>
                </a:cubicBezTo>
                <a:cubicBezTo>
                  <a:pt x="919" y="79"/>
                  <a:pt x="918" y="78"/>
                  <a:pt x="918" y="77"/>
                </a:cubicBezTo>
                <a:cubicBezTo>
                  <a:pt x="918" y="79"/>
                  <a:pt x="918" y="79"/>
                  <a:pt x="918" y="79"/>
                </a:cubicBezTo>
                <a:cubicBezTo>
                  <a:pt x="919" y="80"/>
                  <a:pt x="920" y="81"/>
                  <a:pt x="920" y="82"/>
                </a:cubicBezTo>
                <a:cubicBezTo>
                  <a:pt x="921" y="83"/>
                  <a:pt x="921" y="83"/>
                  <a:pt x="921" y="83"/>
                </a:cubicBezTo>
                <a:cubicBezTo>
                  <a:pt x="920" y="83"/>
                  <a:pt x="920" y="83"/>
                  <a:pt x="920" y="83"/>
                </a:cubicBezTo>
                <a:cubicBezTo>
                  <a:pt x="919" y="84"/>
                  <a:pt x="919" y="85"/>
                  <a:pt x="918" y="85"/>
                </a:cubicBezTo>
                <a:cubicBezTo>
                  <a:pt x="918" y="86"/>
                  <a:pt x="918" y="86"/>
                  <a:pt x="918" y="86"/>
                </a:cubicBezTo>
                <a:cubicBezTo>
                  <a:pt x="925" y="82"/>
                  <a:pt x="932" y="80"/>
                  <a:pt x="939" y="78"/>
                </a:cubicBezTo>
                <a:cubicBezTo>
                  <a:pt x="939" y="78"/>
                  <a:pt x="939" y="78"/>
                  <a:pt x="939" y="78"/>
                </a:cubicBezTo>
                <a:cubicBezTo>
                  <a:pt x="948" y="76"/>
                  <a:pt x="948" y="76"/>
                  <a:pt x="948" y="76"/>
                </a:cubicBezTo>
                <a:cubicBezTo>
                  <a:pt x="957" y="73"/>
                  <a:pt x="967" y="72"/>
                  <a:pt x="977" y="72"/>
                </a:cubicBezTo>
                <a:cubicBezTo>
                  <a:pt x="982" y="72"/>
                  <a:pt x="986" y="72"/>
                  <a:pt x="991" y="72"/>
                </a:cubicBezTo>
                <a:cubicBezTo>
                  <a:pt x="991" y="72"/>
                  <a:pt x="991" y="72"/>
                  <a:pt x="991" y="72"/>
                </a:cubicBezTo>
                <a:cubicBezTo>
                  <a:pt x="986" y="72"/>
                  <a:pt x="980" y="71"/>
                  <a:pt x="975" y="71"/>
                </a:cubicBezTo>
                <a:moveTo>
                  <a:pt x="562" y="71"/>
                </a:moveTo>
                <a:cubicBezTo>
                  <a:pt x="562" y="72"/>
                  <a:pt x="562" y="72"/>
                  <a:pt x="562" y="72"/>
                </a:cubicBezTo>
                <a:cubicBezTo>
                  <a:pt x="565" y="72"/>
                  <a:pt x="568" y="72"/>
                  <a:pt x="570" y="73"/>
                </a:cubicBezTo>
                <a:cubicBezTo>
                  <a:pt x="570" y="72"/>
                  <a:pt x="570" y="72"/>
                  <a:pt x="570" y="72"/>
                </a:cubicBezTo>
                <a:cubicBezTo>
                  <a:pt x="569" y="72"/>
                  <a:pt x="567" y="72"/>
                  <a:pt x="566" y="72"/>
                </a:cubicBezTo>
                <a:cubicBezTo>
                  <a:pt x="566" y="72"/>
                  <a:pt x="566" y="72"/>
                  <a:pt x="566" y="72"/>
                </a:cubicBezTo>
                <a:cubicBezTo>
                  <a:pt x="565" y="72"/>
                  <a:pt x="565" y="72"/>
                  <a:pt x="565" y="72"/>
                </a:cubicBezTo>
                <a:cubicBezTo>
                  <a:pt x="565" y="71"/>
                  <a:pt x="565" y="71"/>
                  <a:pt x="565" y="71"/>
                </a:cubicBezTo>
                <a:cubicBezTo>
                  <a:pt x="564" y="71"/>
                  <a:pt x="563" y="71"/>
                  <a:pt x="562" y="71"/>
                </a:cubicBezTo>
                <a:moveTo>
                  <a:pt x="890" y="70"/>
                </a:moveTo>
                <a:cubicBezTo>
                  <a:pt x="890" y="71"/>
                  <a:pt x="890" y="71"/>
                  <a:pt x="890" y="71"/>
                </a:cubicBezTo>
                <a:cubicBezTo>
                  <a:pt x="894" y="73"/>
                  <a:pt x="899" y="75"/>
                  <a:pt x="903" y="79"/>
                </a:cubicBezTo>
                <a:cubicBezTo>
                  <a:pt x="903" y="79"/>
                  <a:pt x="903" y="79"/>
                  <a:pt x="903" y="79"/>
                </a:cubicBezTo>
                <a:cubicBezTo>
                  <a:pt x="903" y="79"/>
                  <a:pt x="903" y="79"/>
                  <a:pt x="903" y="79"/>
                </a:cubicBezTo>
                <a:cubicBezTo>
                  <a:pt x="903" y="79"/>
                  <a:pt x="904" y="80"/>
                  <a:pt x="905" y="80"/>
                </a:cubicBezTo>
                <a:cubicBezTo>
                  <a:pt x="905" y="79"/>
                  <a:pt x="905" y="79"/>
                  <a:pt x="905" y="79"/>
                </a:cubicBezTo>
                <a:cubicBezTo>
                  <a:pt x="900" y="76"/>
                  <a:pt x="895" y="73"/>
                  <a:pt x="890" y="70"/>
                </a:cubicBezTo>
                <a:moveTo>
                  <a:pt x="15" y="69"/>
                </a:moveTo>
                <a:cubicBezTo>
                  <a:pt x="15" y="69"/>
                  <a:pt x="15" y="69"/>
                  <a:pt x="15" y="69"/>
                </a:cubicBezTo>
                <a:cubicBezTo>
                  <a:pt x="21" y="71"/>
                  <a:pt x="26" y="74"/>
                  <a:pt x="32" y="76"/>
                </a:cubicBezTo>
                <a:cubicBezTo>
                  <a:pt x="32" y="75"/>
                  <a:pt x="32" y="75"/>
                  <a:pt x="32" y="75"/>
                </a:cubicBezTo>
                <a:cubicBezTo>
                  <a:pt x="26" y="73"/>
                  <a:pt x="20" y="71"/>
                  <a:pt x="15" y="69"/>
                </a:cubicBezTo>
                <a:moveTo>
                  <a:pt x="779" y="68"/>
                </a:moveTo>
                <a:cubicBezTo>
                  <a:pt x="777" y="69"/>
                  <a:pt x="774" y="70"/>
                  <a:pt x="772" y="72"/>
                </a:cubicBezTo>
                <a:cubicBezTo>
                  <a:pt x="771" y="73"/>
                  <a:pt x="770" y="74"/>
                  <a:pt x="769" y="75"/>
                </a:cubicBezTo>
                <a:cubicBezTo>
                  <a:pt x="769" y="76"/>
                  <a:pt x="769" y="76"/>
                  <a:pt x="769" y="76"/>
                </a:cubicBezTo>
                <a:cubicBezTo>
                  <a:pt x="772" y="74"/>
                  <a:pt x="774" y="72"/>
                  <a:pt x="777" y="70"/>
                </a:cubicBezTo>
                <a:cubicBezTo>
                  <a:pt x="777" y="70"/>
                  <a:pt x="777" y="70"/>
                  <a:pt x="777" y="70"/>
                </a:cubicBezTo>
                <a:cubicBezTo>
                  <a:pt x="777" y="70"/>
                  <a:pt x="777" y="70"/>
                  <a:pt x="777" y="70"/>
                </a:cubicBezTo>
                <a:cubicBezTo>
                  <a:pt x="779" y="69"/>
                  <a:pt x="779" y="69"/>
                  <a:pt x="779" y="69"/>
                </a:cubicBezTo>
                <a:cubicBezTo>
                  <a:pt x="779" y="68"/>
                  <a:pt x="779" y="68"/>
                  <a:pt x="779" y="68"/>
                </a:cubicBezTo>
                <a:moveTo>
                  <a:pt x="67" y="68"/>
                </a:moveTo>
                <a:cubicBezTo>
                  <a:pt x="66" y="69"/>
                  <a:pt x="64" y="70"/>
                  <a:pt x="63" y="71"/>
                </a:cubicBezTo>
                <a:cubicBezTo>
                  <a:pt x="63" y="73"/>
                  <a:pt x="63" y="73"/>
                  <a:pt x="63" y="73"/>
                </a:cubicBezTo>
                <a:cubicBezTo>
                  <a:pt x="64" y="72"/>
                  <a:pt x="66" y="70"/>
                  <a:pt x="67" y="69"/>
                </a:cubicBezTo>
                <a:cubicBezTo>
                  <a:pt x="67" y="68"/>
                  <a:pt x="67" y="68"/>
                  <a:pt x="67" y="68"/>
                </a:cubicBezTo>
                <a:moveTo>
                  <a:pt x="587" y="67"/>
                </a:moveTo>
                <a:cubicBezTo>
                  <a:pt x="587" y="68"/>
                  <a:pt x="587" y="68"/>
                  <a:pt x="587" y="68"/>
                </a:cubicBezTo>
                <a:cubicBezTo>
                  <a:pt x="590" y="70"/>
                  <a:pt x="593" y="71"/>
                  <a:pt x="596" y="73"/>
                </a:cubicBezTo>
                <a:cubicBezTo>
                  <a:pt x="596" y="71"/>
                  <a:pt x="596" y="71"/>
                  <a:pt x="596" y="71"/>
                </a:cubicBezTo>
                <a:cubicBezTo>
                  <a:pt x="593" y="70"/>
                  <a:pt x="590" y="69"/>
                  <a:pt x="587" y="67"/>
                </a:cubicBezTo>
                <a:moveTo>
                  <a:pt x="907" y="67"/>
                </a:moveTo>
                <a:cubicBezTo>
                  <a:pt x="907" y="70"/>
                  <a:pt x="907" y="70"/>
                  <a:pt x="907" y="70"/>
                </a:cubicBezTo>
                <a:cubicBezTo>
                  <a:pt x="909" y="71"/>
                  <a:pt x="912" y="73"/>
                  <a:pt x="914" y="75"/>
                </a:cubicBezTo>
                <a:cubicBezTo>
                  <a:pt x="915" y="75"/>
                  <a:pt x="915" y="76"/>
                  <a:pt x="916" y="76"/>
                </a:cubicBezTo>
                <a:cubicBezTo>
                  <a:pt x="916" y="74"/>
                  <a:pt x="916" y="74"/>
                  <a:pt x="916" y="74"/>
                </a:cubicBezTo>
                <a:cubicBezTo>
                  <a:pt x="913" y="73"/>
                  <a:pt x="909" y="70"/>
                  <a:pt x="907" y="67"/>
                </a:cubicBezTo>
                <a:moveTo>
                  <a:pt x="783" y="67"/>
                </a:moveTo>
                <a:cubicBezTo>
                  <a:pt x="782" y="67"/>
                  <a:pt x="782" y="67"/>
                  <a:pt x="781" y="67"/>
                </a:cubicBezTo>
                <a:cubicBezTo>
                  <a:pt x="781" y="68"/>
                  <a:pt x="781" y="68"/>
                  <a:pt x="781" y="68"/>
                </a:cubicBezTo>
                <a:cubicBezTo>
                  <a:pt x="783" y="67"/>
                  <a:pt x="783" y="67"/>
                  <a:pt x="783" y="67"/>
                </a:cubicBezTo>
                <a:cubicBezTo>
                  <a:pt x="783" y="67"/>
                  <a:pt x="783" y="67"/>
                  <a:pt x="783" y="67"/>
                </a:cubicBezTo>
                <a:moveTo>
                  <a:pt x="717" y="67"/>
                </a:moveTo>
                <a:cubicBezTo>
                  <a:pt x="717" y="68"/>
                  <a:pt x="717" y="68"/>
                  <a:pt x="717" y="68"/>
                </a:cubicBezTo>
                <a:cubicBezTo>
                  <a:pt x="722" y="69"/>
                  <a:pt x="727" y="71"/>
                  <a:pt x="733" y="73"/>
                </a:cubicBezTo>
                <a:cubicBezTo>
                  <a:pt x="733" y="72"/>
                  <a:pt x="733" y="72"/>
                  <a:pt x="733" y="72"/>
                </a:cubicBezTo>
                <a:cubicBezTo>
                  <a:pt x="727" y="70"/>
                  <a:pt x="722" y="68"/>
                  <a:pt x="717" y="67"/>
                </a:cubicBezTo>
                <a:moveTo>
                  <a:pt x="0" y="66"/>
                </a:moveTo>
                <a:cubicBezTo>
                  <a:pt x="0" y="66"/>
                  <a:pt x="0" y="66"/>
                  <a:pt x="0" y="66"/>
                </a:cubicBezTo>
                <a:cubicBezTo>
                  <a:pt x="4" y="66"/>
                  <a:pt x="4" y="66"/>
                  <a:pt x="4" y="66"/>
                </a:cubicBezTo>
                <a:cubicBezTo>
                  <a:pt x="3" y="66"/>
                  <a:pt x="1" y="66"/>
                  <a:pt x="0" y="66"/>
                </a:cubicBezTo>
                <a:moveTo>
                  <a:pt x="56" y="66"/>
                </a:moveTo>
                <a:cubicBezTo>
                  <a:pt x="56" y="66"/>
                  <a:pt x="55" y="66"/>
                  <a:pt x="55" y="66"/>
                </a:cubicBezTo>
                <a:cubicBezTo>
                  <a:pt x="55" y="69"/>
                  <a:pt x="55" y="69"/>
                  <a:pt x="55" y="69"/>
                </a:cubicBezTo>
                <a:cubicBezTo>
                  <a:pt x="55" y="68"/>
                  <a:pt x="56" y="68"/>
                  <a:pt x="56" y="67"/>
                </a:cubicBezTo>
                <a:cubicBezTo>
                  <a:pt x="56" y="66"/>
                  <a:pt x="56" y="66"/>
                  <a:pt x="56" y="66"/>
                </a:cubicBezTo>
                <a:moveTo>
                  <a:pt x="761" y="65"/>
                </a:moveTo>
                <a:cubicBezTo>
                  <a:pt x="761" y="72"/>
                  <a:pt x="761" y="72"/>
                  <a:pt x="761" y="72"/>
                </a:cubicBezTo>
                <a:cubicBezTo>
                  <a:pt x="762" y="71"/>
                  <a:pt x="762" y="71"/>
                  <a:pt x="762" y="71"/>
                </a:cubicBezTo>
                <a:cubicBezTo>
                  <a:pt x="762" y="66"/>
                  <a:pt x="762" y="66"/>
                  <a:pt x="762" y="66"/>
                </a:cubicBezTo>
                <a:cubicBezTo>
                  <a:pt x="761" y="65"/>
                  <a:pt x="761" y="65"/>
                  <a:pt x="761" y="65"/>
                </a:cubicBezTo>
                <a:moveTo>
                  <a:pt x="767" y="65"/>
                </a:moveTo>
                <a:cubicBezTo>
                  <a:pt x="766" y="65"/>
                  <a:pt x="765" y="66"/>
                  <a:pt x="764" y="66"/>
                </a:cubicBezTo>
                <a:cubicBezTo>
                  <a:pt x="764" y="69"/>
                  <a:pt x="764" y="69"/>
                  <a:pt x="764" y="69"/>
                </a:cubicBezTo>
                <a:cubicBezTo>
                  <a:pt x="765" y="68"/>
                  <a:pt x="766" y="67"/>
                  <a:pt x="767" y="67"/>
                </a:cubicBezTo>
                <a:cubicBezTo>
                  <a:pt x="767" y="65"/>
                  <a:pt x="767" y="65"/>
                  <a:pt x="767" y="65"/>
                </a:cubicBezTo>
                <a:moveTo>
                  <a:pt x="275" y="64"/>
                </a:moveTo>
                <a:cubicBezTo>
                  <a:pt x="275" y="64"/>
                  <a:pt x="275" y="64"/>
                  <a:pt x="275" y="64"/>
                </a:cubicBezTo>
                <a:cubicBezTo>
                  <a:pt x="275" y="64"/>
                  <a:pt x="274" y="64"/>
                  <a:pt x="273" y="64"/>
                </a:cubicBezTo>
                <a:cubicBezTo>
                  <a:pt x="273" y="65"/>
                  <a:pt x="273" y="65"/>
                  <a:pt x="273" y="65"/>
                </a:cubicBezTo>
                <a:cubicBezTo>
                  <a:pt x="278" y="65"/>
                  <a:pt x="284" y="65"/>
                  <a:pt x="289" y="65"/>
                </a:cubicBezTo>
                <a:cubicBezTo>
                  <a:pt x="289" y="65"/>
                  <a:pt x="289" y="65"/>
                  <a:pt x="289" y="65"/>
                </a:cubicBezTo>
                <a:cubicBezTo>
                  <a:pt x="289" y="65"/>
                  <a:pt x="289" y="65"/>
                  <a:pt x="289" y="65"/>
                </a:cubicBezTo>
                <a:cubicBezTo>
                  <a:pt x="317" y="67"/>
                  <a:pt x="342" y="78"/>
                  <a:pt x="365" y="92"/>
                </a:cubicBezTo>
                <a:cubicBezTo>
                  <a:pt x="365" y="92"/>
                  <a:pt x="365" y="92"/>
                  <a:pt x="365" y="92"/>
                </a:cubicBezTo>
                <a:cubicBezTo>
                  <a:pt x="365" y="92"/>
                  <a:pt x="365" y="92"/>
                  <a:pt x="365" y="92"/>
                </a:cubicBezTo>
                <a:cubicBezTo>
                  <a:pt x="366" y="93"/>
                  <a:pt x="366" y="93"/>
                  <a:pt x="367" y="94"/>
                </a:cubicBezTo>
                <a:cubicBezTo>
                  <a:pt x="367" y="93"/>
                  <a:pt x="367" y="93"/>
                  <a:pt x="367" y="93"/>
                </a:cubicBezTo>
                <a:cubicBezTo>
                  <a:pt x="353" y="84"/>
                  <a:pt x="338" y="77"/>
                  <a:pt x="324" y="72"/>
                </a:cubicBezTo>
                <a:cubicBezTo>
                  <a:pt x="324" y="72"/>
                  <a:pt x="324" y="72"/>
                  <a:pt x="324" y="72"/>
                </a:cubicBezTo>
                <a:cubicBezTo>
                  <a:pt x="323" y="72"/>
                  <a:pt x="323" y="72"/>
                  <a:pt x="323" y="72"/>
                </a:cubicBezTo>
                <a:cubicBezTo>
                  <a:pt x="317" y="69"/>
                  <a:pt x="310" y="69"/>
                  <a:pt x="304" y="67"/>
                </a:cubicBezTo>
                <a:cubicBezTo>
                  <a:pt x="294" y="66"/>
                  <a:pt x="285" y="64"/>
                  <a:pt x="275" y="64"/>
                </a:cubicBezTo>
                <a:moveTo>
                  <a:pt x="876" y="64"/>
                </a:moveTo>
                <a:cubicBezTo>
                  <a:pt x="876" y="65"/>
                  <a:pt x="876" y="65"/>
                  <a:pt x="876" y="65"/>
                </a:cubicBezTo>
                <a:cubicBezTo>
                  <a:pt x="880" y="67"/>
                  <a:pt x="884" y="69"/>
                  <a:pt x="888" y="70"/>
                </a:cubicBezTo>
                <a:cubicBezTo>
                  <a:pt x="888" y="69"/>
                  <a:pt x="888" y="69"/>
                  <a:pt x="888" y="69"/>
                </a:cubicBezTo>
                <a:cubicBezTo>
                  <a:pt x="884" y="68"/>
                  <a:pt x="880" y="66"/>
                  <a:pt x="876" y="64"/>
                </a:cubicBezTo>
                <a:moveTo>
                  <a:pt x="694" y="63"/>
                </a:moveTo>
                <a:cubicBezTo>
                  <a:pt x="694" y="64"/>
                  <a:pt x="694" y="64"/>
                  <a:pt x="694" y="64"/>
                </a:cubicBezTo>
                <a:cubicBezTo>
                  <a:pt x="701" y="65"/>
                  <a:pt x="707" y="66"/>
                  <a:pt x="714" y="67"/>
                </a:cubicBezTo>
                <a:cubicBezTo>
                  <a:pt x="714" y="66"/>
                  <a:pt x="714" y="66"/>
                  <a:pt x="714" y="66"/>
                </a:cubicBezTo>
                <a:cubicBezTo>
                  <a:pt x="709" y="65"/>
                  <a:pt x="705" y="64"/>
                  <a:pt x="701" y="64"/>
                </a:cubicBezTo>
                <a:cubicBezTo>
                  <a:pt x="698" y="64"/>
                  <a:pt x="696" y="63"/>
                  <a:pt x="694" y="63"/>
                </a:cubicBezTo>
                <a:moveTo>
                  <a:pt x="685" y="63"/>
                </a:moveTo>
                <a:cubicBezTo>
                  <a:pt x="681" y="63"/>
                  <a:pt x="678" y="63"/>
                  <a:pt x="674" y="64"/>
                </a:cubicBezTo>
                <a:cubicBezTo>
                  <a:pt x="673" y="64"/>
                  <a:pt x="672" y="64"/>
                  <a:pt x="671" y="65"/>
                </a:cubicBezTo>
                <a:cubicBezTo>
                  <a:pt x="671" y="65"/>
                  <a:pt x="671" y="65"/>
                  <a:pt x="671" y="65"/>
                </a:cubicBezTo>
                <a:cubicBezTo>
                  <a:pt x="674" y="65"/>
                  <a:pt x="677" y="64"/>
                  <a:pt x="681" y="64"/>
                </a:cubicBezTo>
                <a:cubicBezTo>
                  <a:pt x="681" y="64"/>
                  <a:pt x="681" y="64"/>
                  <a:pt x="681" y="64"/>
                </a:cubicBezTo>
                <a:cubicBezTo>
                  <a:pt x="681" y="64"/>
                  <a:pt x="681" y="64"/>
                  <a:pt x="681" y="64"/>
                </a:cubicBezTo>
                <a:cubicBezTo>
                  <a:pt x="681" y="64"/>
                  <a:pt x="681" y="64"/>
                  <a:pt x="681" y="64"/>
                </a:cubicBezTo>
                <a:cubicBezTo>
                  <a:pt x="685" y="64"/>
                  <a:pt x="689" y="64"/>
                  <a:pt x="692" y="64"/>
                </a:cubicBezTo>
                <a:cubicBezTo>
                  <a:pt x="692" y="63"/>
                  <a:pt x="692" y="63"/>
                  <a:pt x="692" y="63"/>
                </a:cubicBezTo>
                <a:cubicBezTo>
                  <a:pt x="690" y="63"/>
                  <a:pt x="688" y="63"/>
                  <a:pt x="685" y="63"/>
                </a:cubicBezTo>
                <a:moveTo>
                  <a:pt x="168" y="63"/>
                </a:moveTo>
                <a:cubicBezTo>
                  <a:pt x="168" y="64"/>
                  <a:pt x="168" y="64"/>
                  <a:pt x="168" y="64"/>
                </a:cubicBezTo>
                <a:cubicBezTo>
                  <a:pt x="171" y="65"/>
                  <a:pt x="174" y="66"/>
                  <a:pt x="177" y="67"/>
                </a:cubicBezTo>
                <a:cubicBezTo>
                  <a:pt x="177" y="66"/>
                  <a:pt x="177" y="66"/>
                  <a:pt x="177" y="66"/>
                </a:cubicBezTo>
                <a:cubicBezTo>
                  <a:pt x="174" y="65"/>
                  <a:pt x="171" y="64"/>
                  <a:pt x="168" y="63"/>
                </a:cubicBezTo>
                <a:moveTo>
                  <a:pt x="572" y="62"/>
                </a:moveTo>
                <a:cubicBezTo>
                  <a:pt x="572" y="63"/>
                  <a:pt x="572" y="63"/>
                  <a:pt x="572" y="63"/>
                </a:cubicBezTo>
                <a:cubicBezTo>
                  <a:pt x="574" y="64"/>
                  <a:pt x="575" y="64"/>
                  <a:pt x="576" y="64"/>
                </a:cubicBezTo>
                <a:cubicBezTo>
                  <a:pt x="579" y="65"/>
                  <a:pt x="582" y="66"/>
                  <a:pt x="585" y="67"/>
                </a:cubicBezTo>
                <a:cubicBezTo>
                  <a:pt x="585" y="66"/>
                  <a:pt x="585" y="66"/>
                  <a:pt x="585" y="66"/>
                </a:cubicBezTo>
                <a:cubicBezTo>
                  <a:pt x="581" y="65"/>
                  <a:pt x="577" y="63"/>
                  <a:pt x="572" y="62"/>
                </a:cubicBezTo>
                <a:moveTo>
                  <a:pt x="78" y="62"/>
                </a:moveTo>
                <a:cubicBezTo>
                  <a:pt x="76" y="63"/>
                  <a:pt x="73" y="64"/>
                  <a:pt x="70" y="66"/>
                </a:cubicBezTo>
                <a:cubicBezTo>
                  <a:pt x="70" y="66"/>
                  <a:pt x="70" y="66"/>
                  <a:pt x="70" y="66"/>
                </a:cubicBezTo>
                <a:cubicBezTo>
                  <a:pt x="70" y="66"/>
                  <a:pt x="70" y="66"/>
                  <a:pt x="70" y="66"/>
                </a:cubicBezTo>
                <a:cubicBezTo>
                  <a:pt x="70" y="66"/>
                  <a:pt x="70" y="66"/>
                  <a:pt x="70" y="66"/>
                </a:cubicBezTo>
                <a:cubicBezTo>
                  <a:pt x="69" y="66"/>
                  <a:pt x="69" y="66"/>
                  <a:pt x="69" y="66"/>
                </a:cubicBezTo>
                <a:cubicBezTo>
                  <a:pt x="69" y="68"/>
                  <a:pt x="69" y="68"/>
                  <a:pt x="69" y="68"/>
                </a:cubicBezTo>
                <a:cubicBezTo>
                  <a:pt x="70" y="67"/>
                  <a:pt x="71" y="67"/>
                  <a:pt x="72" y="66"/>
                </a:cubicBezTo>
                <a:cubicBezTo>
                  <a:pt x="72" y="66"/>
                  <a:pt x="72" y="66"/>
                  <a:pt x="72" y="66"/>
                </a:cubicBezTo>
                <a:cubicBezTo>
                  <a:pt x="76" y="64"/>
                  <a:pt x="76" y="64"/>
                  <a:pt x="76" y="64"/>
                </a:cubicBezTo>
                <a:cubicBezTo>
                  <a:pt x="77" y="64"/>
                  <a:pt x="77" y="64"/>
                  <a:pt x="78" y="63"/>
                </a:cubicBezTo>
                <a:cubicBezTo>
                  <a:pt x="78" y="62"/>
                  <a:pt x="78" y="62"/>
                  <a:pt x="78" y="62"/>
                </a:cubicBezTo>
                <a:moveTo>
                  <a:pt x="489" y="62"/>
                </a:moveTo>
                <a:cubicBezTo>
                  <a:pt x="488" y="65"/>
                  <a:pt x="487" y="69"/>
                  <a:pt x="486" y="72"/>
                </a:cubicBezTo>
                <a:cubicBezTo>
                  <a:pt x="486" y="78"/>
                  <a:pt x="486" y="78"/>
                  <a:pt x="486" y="78"/>
                </a:cubicBezTo>
                <a:cubicBezTo>
                  <a:pt x="486" y="77"/>
                  <a:pt x="487" y="77"/>
                  <a:pt x="487" y="77"/>
                </a:cubicBezTo>
                <a:cubicBezTo>
                  <a:pt x="487" y="76"/>
                  <a:pt x="487" y="75"/>
                  <a:pt x="487" y="74"/>
                </a:cubicBezTo>
                <a:cubicBezTo>
                  <a:pt x="487" y="74"/>
                  <a:pt x="487" y="74"/>
                  <a:pt x="487" y="74"/>
                </a:cubicBezTo>
                <a:cubicBezTo>
                  <a:pt x="487" y="74"/>
                  <a:pt x="487" y="74"/>
                  <a:pt x="487" y="74"/>
                </a:cubicBezTo>
                <a:cubicBezTo>
                  <a:pt x="487" y="72"/>
                  <a:pt x="488" y="70"/>
                  <a:pt x="489" y="69"/>
                </a:cubicBezTo>
                <a:cubicBezTo>
                  <a:pt x="489" y="62"/>
                  <a:pt x="489" y="62"/>
                  <a:pt x="489" y="62"/>
                </a:cubicBezTo>
                <a:moveTo>
                  <a:pt x="164" y="62"/>
                </a:moveTo>
                <a:cubicBezTo>
                  <a:pt x="164" y="62"/>
                  <a:pt x="164" y="62"/>
                  <a:pt x="164" y="62"/>
                </a:cubicBezTo>
                <a:cubicBezTo>
                  <a:pt x="165" y="63"/>
                  <a:pt x="165" y="63"/>
                  <a:pt x="166" y="63"/>
                </a:cubicBezTo>
                <a:cubicBezTo>
                  <a:pt x="166" y="62"/>
                  <a:pt x="166" y="62"/>
                  <a:pt x="166" y="62"/>
                </a:cubicBezTo>
                <a:cubicBezTo>
                  <a:pt x="165" y="62"/>
                  <a:pt x="165" y="62"/>
                  <a:pt x="164" y="62"/>
                </a:cubicBezTo>
                <a:moveTo>
                  <a:pt x="46" y="61"/>
                </a:moveTo>
                <a:cubicBezTo>
                  <a:pt x="46" y="62"/>
                  <a:pt x="46" y="62"/>
                  <a:pt x="46" y="62"/>
                </a:cubicBezTo>
                <a:cubicBezTo>
                  <a:pt x="48" y="63"/>
                  <a:pt x="50" y="66"/>
                  <a:pt x="51" y="68"/>
                </a:cubicBezTo>
                <a:cubicBezTo>
                  <a:pt x="52" y="69"/>
                  <a:pt x="52" y="69"/>
                  <a:pt x="52" y="69"/>
                </a:cubicBezTo>
                <a:cubicBezTo>
                  <a:pt x="51" y="69"/>
                  <a:pt x="51" y="69"/>
                  <a:pt x="51" y="69"/>
                </a:cubicBezTo>
                <a:cubicBezTo>
                  <a:pt x="49" y="72"/>
                  <a:pt x="48" y="76"/>
                  <a:pt x="46" y="79"/>
                </a:cubicBezTo>
                <a:cubicBezTo>
                  <a:pt x="46" y="84"/>
                  <a:pt x="46" y="84"/>
                  <a:pt x="46" y="84"/>
                </a:cubicBezTo>
                <a:cubicBezTo>
                  <a:pt x="48" y="85"/>
                  <a:pt x="50" y="87"/>
                  <a:pt x="51" y="88"/>
                </a:cubicBezTo>
                <a:cubicBezTo>
                  <a:pt x="52" y="88"/>
                  <a:pt x="52" y="88"/>
                  <a:pt x="52" y="88"/>
                </a:cubicBezTo>
                <a:cubicBezTo>
                  <a:pt x="53" y="87"/>
                  <a:pt x="53" y="87"/>
                  <a:pt x="53" y="87"/>
                </a:cubicBezTo>
                <a:cubicBezTo>
                  <a:pt x="53" y="82"/>
                  <a:pt x="53" y="82"/>
                  <a:pt x="53" y="82"/>
                </a:cubicBezTo>
                <a:cubicBezTo>
                  <a:pt x="52" y="82"/>
                  <a:pt x="52" y="83"/>
                  <a:pt x="52" y="84"/>
                </a:cubicBezTo>
                <a:cubicBezTo>
                  <a:pt x="52" y="84"/>
                  <a:pt x="52" y="84"/>
                  <a:pt x="52" y="84"/>
                </a:cubicBezTo>
                <a:cubicBezTo>
                  <a:pt x="52" y="84"/>
                  <a:pt x="52" y="84"/>
                  <a:pt x="52" y="84"/>
                </a:cubicBezTo>
                <a:cubicBezTo>
                  <a:pt x="51" y="84"/>
                  <a:pt x="50" y="85"/>
                  <a:pt x="50" y="85"/>
                </a:cubicBezTo>
                <a:cubicBezTo>
                  <a:pt x="50" y="85"/>
                  <a:pt x="50" y="85"/>
                  <a:pt x="50" y="85"/>
                </a:cubicBezTo>
                <a:cubicBezTo>
                  <a:pt x="49" y="85"/>
                  <a:pt x="48" y="84"/>
                  <a:pt x="48" y="84"/>
                </a:cubicBezTo>
                <a:cubicBezTo>
                  <a:pt x="47" y="83"/>
                  <a:pt x="47" y="83"/>
                  <a:pt x="47" y="82"/>
                </a:cubicBezTo>
                <a:cubicBezTo>
                  <a:pt x="46" y="82"/>
                  <a:pt x="46" y="82"/>
                  <a:pt x="46" y="82"/>
                </a:cubicBezTo>
                <a:cubicBezTo>
                  <a:pt x="47" y="82"/>
                  <a:pt x="47" y="82"/>
                  <a:pt x="47" y="82"/>
                </a:cubicBezTo>
                <a:cubicBezTo>
                  <a:pt x="48" y="78"/>
                  <a:pt x="50" y="75"/>
                  <a:pt x="52" y="72"/>
                </a:cubicBezTo>
                <a:cubicBezTo>
                  <a:pt x="52" y="72"/>
                  <a:pt x="52" y="72"/>
                  <a:pt x="52" y="72"/>
                </a:cubicBezTo>
                <a:cubicBezTo>
                  <a:pt x="52" y="72"/>
                  <a:pt x="52" y="72"/>
                  <a:pt x="52" y="72"/>
                </a:cubicBezTo>
                <a:cubicBezTo>
                  <a:pt x="52" y="71"/>
                  <a:pt x="52" y="71"/>
                  <a:pt x="53" y="71"/>
                </a:cubicBezTo>
                <a:cubicBezTo>
                  <a:pt x="53" y="67"/>
                  <a:pt x="53" y="67"/>
                  <a:pt x="53" y="67"/>
                </a:cubicBezTo>
                <a:cubicBezTo>
                  <a:pt x="53" y="67"/>
                  <a:pt x="53" y="67"/>
                  <a:pt x="53" y="67"/>
                </a:cubicBezTo>
                <a:cubicBezTo>
                  <a:pt x="51" y="64"/>
                  <a:pt x="48" y="63"/>
                  <a:pt x="46" y="61"/>
                </a:cubicBezTo>
                <a:moveTo>
                  <a:pt x="754" y="61"/>
                </a:moveTo>
                <a:cubicBezTo>
                  <a:pt x="754" y="62"/>
                  <a:pt x="754" y="62"/>
                  <a:pt x="754" y="62"/>
                </a:cubicBezTo>
                <a:cubicBezTo>
                  <a:pt x="756" y="62"/>
                  <a:pt x="758" y="63"/>
                  <a:pt x="759" y="65"/>
                </a:cubicBezTo>
                <a:cubicBezTo>
                  <a:pt x="759" y="63"/>
                  <a:pt x="759" y="63"/>
                  <a:pt x="759" y="63"/>
                </a:cubicBezTo>
                <a:cubicBezTo>
                  <a:pt x="758" y="62"/>
                  <a:pt x="758" y="62"/>
                  <a:pt x="758" y="62"/>
                </a:cubicBezTo>
                <a:cubicBezTo>
                  <a:pt x="756" y="61"/>
                  <a:pt x="756" y="61"/>
                  <a:pt x="754" y="61"/>
                </a:cubicBezTo>
                <a:moveTo>
                  <a:pt x="567" y="61"/>
                </a:moveTo>
                <a:cubicBezTo>
                  <a:pt x="565" y="61"/>
                  <a:pt x="564" y="61"/>
                  <a:pt x="562" y="61"/>
                </a:cubicBezTo>
                <a:cubicBezTo>
                  <a:pt x="562" y="62"/>
                  <a:pt x="562" y="62"/>
                  <a:pt x="562" y="62"/>
                </a:cubicBezTo>
                <a:cubicBezTo>
                  <a:pt x="563" y="62"/>
                  <a:pt x="563" y="62"/>
                  <a:pt x="564" y="62"/>
                </a:cubicBezTo>
                <a:cubicBezTo>
                  <a:pt x="566" y="62"/>
                  <a:pt x="568" y="63"/>
                  <a:pt x="570" y="63"/>
                </a:cubicBezTo>
                <a:cubicBezTo>
                  <a:pt x="570" y="62"/>
                  <a:pt x="570" y="62"/>
                  <a:pt x="570" y="62"/>
                </a:cubicBezTo>
                <a:cubicBezTo>
                  <a:pt x="569" y="62"/>
                  <a:pt x="568" y="62"/>
                  <a:pt x="567" y="61"/>
                </a:cubicBezTo>
                <a:moveTo>
                  <a:pt x="598" y="61"/>
                </a:moveTo>
                <a:cubicBezTo>
                  <a:pt x="598" y="62"/>
                  <a:pt x="598" y="62"/>
                  <a:pt x="598" y="62"/>
                </a:cubicBezTo>
                <a:cubicBezTo>
                  <a:pt x="603" y="65"/>
                  <a:pt x="608" y="68"/>
                  <a:pt x="613" y="71"/>
                </a:cubicBezTo>
                <a:cubicBezTo>
                  <a:pt x="613" y="70"/>
                  <a:pt x="613" y="70"/>
                  <a:pt x="613" y="70"/>
                </a:cubicBezTo>
                <a:cubicBezTo>
                  <a:pt x="608" y="67"/>
                  <a:pt x="603" y="64"/>
                  <a:pt x="598" y="61"/>
                </a:cubicBezTo>
                <a:moveTo>
                  <a:pt x="37" y="60"/>
                </a:moveTo>
                <a:cubicBezTo>
                  <a:pt x="36" y="60"/>
                  <a:pt x="36" y="60"/>
                  <a:pt x="35" y="60"/>
                </a:cubicBezTo>
                <a:cubicBezTo>
                  <a:pt x="35" y="60"/>
                  <a:pt x="34" y="61"/>
                  <a:pt x="34" y="61"/>
                </a:cubicBezTo>
                <a:cubicBezTo>
                  <a:pt x="34" y="62"/>
                  <a:pt x="34" y="62"/>
                  <a:pt x="34" y="62"/>
                </a:cubicBezTo>
                <a:cubicBezTo>
                  <a:pt x="34" y="62"/>
                  <a:pt x="34" y="62"/>
                  <a:pt x="35" y="61"/>
                </a:cubicBezTo>
                <a:cubicBezTo>
                  <a:pt x="36" y="61"/>
                  <a:pt x="37" y="60"/>
                  <a:pt x="38" y="60"/>
                </a:cubicBezTo>
                <a:cubicBezTo>
                  <a:pt x="39" y="60"/>
                  <a:pt x="39" y="60"/>
                  <a:pt x="39" y="60"/>
                </a:cubicBezTo>
                <a:cubicBezTo>
                  <a:pt x="39" y="60"/>
                  <a:pt x="40" y="60"/>
                  <a:pt x="40" y="60"/>
                </a:cubicBezTo>
                <a:cubicBezTo>
                  <a:pt x="40" y="60"/>
                  <a:pt x="40" y="60"/>
                  <a:pt x="40" y="60"/>
                </a:cubicBezTo>
                <a:cubicBezTo>
                  <a:pt x="40" y="60"/>
                  <a:pt x="40" y="60"/>
                  <a:pt x="40" y="60"/>
                </a:cubicBezTo>
                <a:cubicBezTo>
                  <a:pt x="41" y="60"/>
                  <a:pt x="43" y="61"/>
                  <a:pt x="44" y="61"/>
                </a:cubicBezTo>
                <a:cubicBezTo>
                  <a:pt x="44" y="61"/>
                  <a:pt x="44" y="61"/>
                  <a:pt x="44" y="61"/>
                </a:cubicBezTo>
                <a:cubicBezTo>
                  <a:pt x="42" y="60"/>
                  <a:pt x="40" y="60"/>
                  <a:pt x="37" y="60"/>
                </a:cubicBezTo>
                <a:cubicBezTo>
                  <a:pt x="37" y="60"/>
                  <a:pt x="37" y="60"/>
                  <a:pt x="37" y="60"/>
                </a:cubicBezTo>
                <a:moveTo>
                  <a:pt x="804" y="59"/>
                </a:moveTo>
                <a:cubicBezTo>
                  <a:pt x="797" y="61"/>
                  <a:pt x="791" y="63"/>
                  <a:pt x="785" y="66"/>
                </a:cubicBezTo>
                <a:cubicBezTo>
                  <a:pt x="785" y="66"/>
                  <a:pt x="785" y="66"/>
                  <a:pt x="785" y="66"/>
                </a:cubicBezTo>
                <a:cubicBezTo>
                  <a:pt x="785" y="66"/>
                  <a:pt x="785" y="66"/>
                  <a:pt x="785" y="66"/>
                </a:cubicBezTo>
                <a:cubicBezTo>
                  <a:pt x="785" y="67"/>
                  <a:pt x="785" y="67"/>
                  <a:pt x="785" y="67"/>
                </a:cubicBezTo>
                <a:cubicBezTo>
                  <a:pt x="790" y="65"/>
                  <a:pt x="790" y="65"/>
                  <a:pt x="790" y="65"/>
                </a:cubicBezTo>
                <a:cubicBezTo>
                  <a:pt x="794" y="63"/>
                  <a:pt x="799" y="62"/>
                  <a:pt x="804" y="60"/>
                </a:cubicBezTo>
                <a:cubicBezTo>
                  <a:pt x="804" y="59"/>
                  <a:pt x="804" y="59"/>
                  <a:pt x="804" y="59"/>
                </a:cubicBezTo>
                <a:moveTo>
                  <a:pt x="67" y="58"/>
                </a:moveTo>
                <a:cubicBezTo>
                  <a:pt x="66" y="59"/>
                  <a:pt x="65" y="59"/>
                  <a:pt x="63" y="60"/>
                </a:cubicBezTo>
                <a:cubicBezTo>
                  <a:pt x="63" y="60"/>
                  <a:pt x="63" y="60"/>
                  <a:pt x="63" y="60"/>
                </a:cubicBezTo>
                <a:cubicBezTo>
                  <a:pt x="63" y="63"/>
                  <a:pt x="63" y="63"/>
                  <a:pt x="63" y="63"/>
                </a:cubicBezTo>
                <a:cubicBezTo>
                  <a:pt x="64" y="62"/>
                  <a:pt x="66" y="61"/>
                  <a:pt x="67" y="60"/>
                </a:cubicBezTo>
                <a:cubicBezTo>
                  <a:pt x="67" y="58"/>
                  <a:pt x="67" y="58"/>
                  <a:pt x="67" y="58"/>
                </a:cubicBezTo>
                <a:moveTo>
                  <a:pt x="890" y="58"/>
                </a:moveTo>
                <a:cubicBezTo>
                  <a:pt x="890" y="60"/>
                  <a:pt x="890" y="60"/>
                  <a:pt x="890" y="60"/>
                </a:cubicBezTo>
                <a:cubicBezTo>
                  <a:pt x="895" y="62"/>
                  <a:pt x="900" y="65"/>
                  <a:pt x="905" y="68"/>
                </a:cubicBezTo>
                <a:cubicBezTo>
                  <a:pt x="905" y="65"/>
                  <a:pt x="905" y="65"/>
                  <a:pt x="905" y="65"/>
                </a:cubicBezTo>
                <a:cubicBezTo>
                  <a:pt x="904" y="65"/>
                  <a:pt x="904" y="65"/>
                  <a:pt x="903" y="65"/>
                </a:cubicBezTo>
                <a:cubicBezTo>
                  <a:pt x="901" y="65"/>
                  <a:pt x="899" y="64"/>
                  <a:pt x="897" y="63"/>
                </a:cubicBezTo>
                <a:cubicBezTo>
                  <a:pt x="890" y="58"/>
                  <a:pt x="890" y="58"/>
                  <a:pt x="890" y="58"/>
                </a:cubicBezTo>
                <a:moveTo>
                  <a:pt x="809" y="58"/>
                </a:moveTo>
                <a:cubicBezTo>
                  <a:pt x="808" y="58"/>
                  <a:pt x="807" y="59"/>
                  <a:pt x="806" y="59"/>
                </a:cubicBezTo>
                <a:cubicBezTo>
                  <a:pt x="806" y="60"/>
                  <a:pt x="806" y="60"/>
                  <a:pt x="806" y="60"/>
                </a:cubicBezTo>
                <a:cubicBezTo>
                  <a:pt x="807" y="60"/>
                  <a:pt x="808" y="59"/>
                  <a:pt x="809" y="59"/>
                </a:cubicBezTo>
                <a:cubicBezTo>
                  <a:pt x="809" y="58"/>
                  <a:pt x="809" y="58"/>
                  <a:pt x="809" y="58"/>
                </a:cubicBezTo>
                <a:moveTo>
                  <a:pt x="735" y="58"/>
                </a:moveTo>
                <a:cubicBezTo>
                  <a:pt x="735" y="60"/>
                  <a:pt x="735" y="60"/>
                  <a:pt x="735" y="60"/>
                </a:cubicBezTo>
                <a:cubicBezTo>
                  <a:pt x="736" y="62"/>
                  <a:pt x="737" y="63"/>
                  <a:pt x="738" y="65"/>
                </a:cubicBezTo>
                <a:cubicBezTo>
                  <a:pt x="739" y="65"/>
                  <a:pt x="739" y="65"/>
                  <a:pt x="739" y="65"/>
                </a:cubicBezTo>
                <a:cubicBezTo>
                  <a:pt x="739" y="65"/>
                  <a:pt x="739" y="65"/>
                  <a:pt x="739" y="65"/>
                </a:cubicBezTo>
                <a:cubicBezTo>
                  <a:pt x="740" y="65"/>
                  <a:pt x="741" y="65"/>
                  <a:pt x="741" y="64"/>
                </a:cubicBezTo>
                <a:cubicBezTo>
                  <a:pt x="742" y="63"/>
                  <a:pt x="743" y="63"/>
                  <a:pt x="745" y="62"/>
                </a:cubicBezTo>
                <a:cubicBezTo>
                  <a:pt x="745" y="62"/>
                  <a:pt x="745" y="62"/>
                  <a:pt x="745" y="62"/>
                </a:cubicBezTo>
                <a:cubicBezTo>
                  <a:pt x="745" y="62"/>
                  <a:pt x="745" y="62"/>
                  <a:pt x="745" y="62"/>
                </a:cubicBezTo>
                <a:cubicBezTo>
                  <a:pt x="747" y="62"/>
                  <a:pt x="749" y="62"/>
                  <a:pt x="751" y="62"/>
                </a:cubicBezTo>
                <a:cubicBezTo>
                  <a:pt x="752" y="62"/>
                  <a:pt x="752" y="62"/>
                  <a:pt x="752" y="62"/>
                </a:cubicBezTo>
                <a:cubicBezTo>
                  <a:pt x="752" y="61"/>
                  <a:pt x="752" y="61"/>
                  <a:pt x="752" y="61"/>
                </a:cubicBezTo>
                <a:cubicBezTo>
                  <a:pt x="752" y="61"/>
                  <a:pt x="751" y="61"/>
                  <a:pt x="750" y="61"/>
                </a:cubicBezTo>
                <a:cubicBezTo>
                  <a:pt x="750" y="61"/>
                  <a:pt x="750" y="61"/>
                  <a:pt x="750" y="61"/>
                </a:cubicBezTo>
                <a:cubicBezTo>
                  <a:pt x="746" y="61"/>
                  <a:pt x="743" y="62"/>
                  <a:pt x="740" y="63"/>
                </a:cubicBezTo>
                <a:cubicBezTo>
                  <a:pt x="739" y="63"/>
                  <a:pt x="739" y="63"/>
                  <a:pt x="739" y="63"/>
                </a:cubicBezTo>
                <a:cubicBezTo>
                  <a:pt x="739" y="63"/>
                  <a:pt x="739" y="63"/>
                  <a:pt x="739" y="63"/>
                </a:cubicBezTo>
                <a:cubicBezTo>
                  <a:pt x="737" y="62"/>
                  <a:pt x="736" y="60"/>
                  <a:pt x="735" y="58"/>
                </a:cubicBezTo>
                <a:moveTo>
                  <a:pt x="916" y="57"/>
                </a:moveTo>
                <a:cubicBezTo>
                  <a:pt x="916" y="59"/>
                  <a:pt x="915" y="59"/>
                  <a:pt x="914" y="60"/>
                </a:cubicBezTo>
                <a:cubicBezTo>
                  <a:pt x="913" y="62"/>
                  <a:pt x="911" y="63"/>
                  <a:pt x="910" y="63"/>
                </a:cubicBezTo>
                <a:cubicBezTo>
                  <a:pt x="910" y="64"/>
                  <a:pt x="910" y="64"/>
                  <a:pt x="910" y="64"/>
                </a:cubicBezTo>
                <a:cubicBezTo>
                  <a:pt x="910" y="64"/>
                  <a:pt x="910" y="64"/>
                  <a:pt x="910" y="64"/>
                </a:cubicBezTo>
                <a:cubicBezTo>
                  <a:pt x="909" y="64"/>
                  <a:pt x="908" y="64"/>
                  <a:pt x="907" y="64"/>
                </a:cubicBezTo>
                <a:cubicBezTo>
                  <a:pt x="907" y="65"/>
                  <a:pt x="907" y="65"/>
                  <a:pt x="907" y="65"/>
                </a:cubicBezTo>
                <a:cubicBezTo>
                  <a:pt x="907" y="65"/>
                  <a:pt x="907" y="65"/>
                  <a:pt x="907" y="65"/>
                </a:cubicBezTo>
                <a:cubicBezTo>
                  <a:pt x="910" y="64"/>
                  <a:pt x="914" y="62"/>
                  <a:pt x="916" y="59"/>
                </a:cubicBezTo>
                <a:cubicBezTo>
                  <a:pt x="916" y="57"/>
                  <a:pt x="916" y="57"/>
                  <a:pt x="916" y="57"/>
                </a:cubicBezTo>
                <a:moveTo>
                  <a:pt x="783" y="57"/>
                </a:moveTo>
                <a:cubicBezTo>
                  <a:pt x="782" y="57"/>
                  <a:pt x="782" y="57"/>
                  <a:pt x="781" y="58"/>
                </a:cubicBezTo>
                <a:cubicBezTo>
                  <a:pt x="781" y="59"/>
                  <a:pt x="781" y="59"/>
                  <a:pt x="781" y="59"/>
                </a:cubicBezTo>
                <a:cubicBezTo>
                  <a:pt x="782" y="58"/>
                  <a:pt x="782" y="58"/>
                  <a:pt x="783" y="58"/>
                </a:cubicBezTo>
                <a:cubicBezTo>
                  <a:pt x="783" y="57"/>
                  <a:pt x="783" y="57"/>
                  <a:pt x="783" y="57"/>
                </a:cubicBezTo>
                <a:moveTo>
                  <a:pt x="830" y="57"/>
                </a:moveTo>
                <a:cubicBezTo>
                  <a:pt x="830" y="57"/>
                  <a:pt x="830" y="57"/>
                  <a:pt x="830" y="57"/>
                </a:cubicBezTo>
                <a:cubicBezTo>
                  <a:pt x="846" y="57"/>
                  <a:pt x="861" y="60"/>
                  <a:pt x="874" y="64"/>
                </a:cubicBezTo>
                <a:cubicBezTo>
                  <a:pt x="874" y="63"/>
                  <a:pt x="874" y="63"/>
                  <a:pt x="874" y="63"/>
                </a:cubicBezTo>
                <a:cubicBezTo>
                  <a:pt x="860" y="58"/>
                  <a:pt x="846" y="57"/>
                  <a:pt x="830" y="57"/>
                </a:cubicBezTo>
                <a:moveTo>
                  <a:pt x="828" y="57"/>
                </a:moveTo>
                <a:cubicBezTo>
                  <a:pt x="825" y="57"/>
                  <a:pt x="822" y="57"/>
                  <a:pt x="819" y="57"/>
                </a:cubicBezTo>
                <a:cubicBezTo>
                  <a:pt x="817" y="57"/>
                  <a:pt x="814" y="57"/>
                  <a:pt x="811" y="58"/>
                </a:cubicBezTo>
                <a:cubicBezTo>
                  <a:pt x="811" y="59"/>
                  <a:pt x="811" y="59"/>
                  <a:pt x="811" y="59"/>
                </a:cubicBezTo>
                <a:cubicBezTo>
                  <a:pt x="817" y="58"/>
                  <a:pt x="823" y="58"/>
                  <a:pt x="828" y="57"/>
                </a:cubicBezTo>
                <a:cubicBezTo>
                  <a:pt x="828" y="57"/>
                  <a:pt x="828" y="57"/>
                  <a:pt x="828" y="57"/>
                </a:cubicBezTo>
                <a:moveTo>
                  <a:pt x="587" y="56"/>
                </a:moveTo>
                <a:cubicBezTo>
                  <a:pt x="587" y="57"/>
                  <a:pt x="587" y="57"/>
                  <a:pt x="587" y="57"/>
                </a:cubicBezTo>
                <a:cubicBezTo>
                  <a:pt x="590" y="58"/>
                  <a:pt x="593" y="60"/>
                  <a:pt x="596" y="61"/>
                </a:cubicBezTo>
                <a:cubicBezTo>
                  <a:pt x="596" y="60"/>
                  <a:pt x="596" y="60"/>
                  <a:pt x="596" y="60"/>
                </a:cubicBezTo>
                <a:cubicBezTo>
                  <a:pt x="593" y="59"/>
                  <a:pt x="590" y="57"/>
                  <a:pt x="587" y="56"/>
                </a:cubicBezTo>
                <a:moveTo>
                  <a:pt x="98" y="56"/>
                </a:moveTo>
                <a:cubicBezTo>
                  <a:pt x="94" y="57"/>
                  <a:pt x="91" y="58"/>
                  <a:pt x="87" y="59"/>
                </a:cubicBezTo>
                <a:cubicBezTo>
                  <a:pt x="85" y="60"/>
                  <a:pt x="83" y="61"/>
                  <a:pt x="80" y="61"/>
                </a:cubicBezTo>
                <a:cubicBezTo>
                  <a:pt x="80" y="63"/>
                  <a:pt x="80" y="63"/>
                  <a:pt x="80" y="63"/>
                </a:cubicBezTo>
                <a:cubicBezTo>
                  <a:pt x="86" y="61"/>
                  <a:pt x="91" y="58"/>
                  <a:pt x="98" y="57"/>
                </a:cubicBezTo>
                <a:cubicBezTo>
                  <a:pt x="98" y="57"/>
                  <a:pt x="98" y="57"/>
                  <a:pt x="98" y="57"/>
                </a:cubicBezTo>
                <a:cubicBezTo>
                  <a:pt x="98" y="56"/>
                  <a:pt x="98" y="56"/>
                  <a:pt x="98" y="56"/>
                </a:cubicBezTo>
                <a:moveTo>
                  <a:pt x="1266" y="56"/>
                </a:moveTo>
                <a:cubicBezTo>
                  <a:pt x="1264" y="57"/>
                  <a:pt x="1262" y="59"/>
                  <a:pt x="1261" y="61"/>
                </a:cubicBezTo>
                <a:cubicBezTo>
                  <a:pt x="1260" y="63"/>
                  <a:pt x="1260" y="65"/>
                  <a:pt x="1260" y="67"/>
                </a:cubicBezTo>
                <a:cubicBezTo>
                  <a:pt x="1260" y="74"/>
                  <a:pt x="1263" y="79"/>
                  <a:pt x="1264" y="86"/>
                </a:cubicBezTo>
                <a:cubicBezTo>
                  <a:pt x="1264" y="86"/>
                  <a:pt x="1264" y="86"/>
                  <a:pt x="1264" y="86"/>
                </a:cubicBezTo>
                <a:cubicBezTo>
                  <a:pt x="1264" y="87"/>
                  <a:pt x="1264" y="87"/>
                  <a:pt x="1264" y="87"/>
                </a:cubicBezTo>
                <a:cubicBezTo>
                  <a:pt x="1264" y="88"/>
                  <a:pt x="1264" y="88"/>
                  <a:pt x="1263" y="89"/>
                </a:cubicBezTo>
                <a:cubicBezTo>
                  <a:pt x="1262" y="89"/>
                  <a:pt x="1262" y="90"/>
                  <a:pt x="1261" y="90"/>
                </a:cubicBezTo>
                <a:cubicBezTo>
                  <a:pt x="1261" y="90"/>
                  <a:pt x="1261" y="90"/>
                  <a:pt x="1261" y="90"/>
                </a:cubicBezTo>
                <a:cubicBezTo>
                  <a:pt x="1261" y="90"/>
                  <a:pt x="1261" y="90"/>
                  <a:pt x="1261" y="90"/>
                </a:cubicBezTo>
                <a:cubicBezTo>
                  <a:pt x="1259" y="90"/>
                  <a:pt x="1258" y="89"/>
                  <a:pt x="1257" y="88"/>
                </a:cubicBezTo>
                <a:cubicBezTo>
                  <a:pt x="1256" y="87"/>
                  <a:pt x="1255" y="86"/>
                  <a:pt x="1254" y="85"/>
                </a:cubicBezTo>
                <a:cubicBezTo>
                  <a:pt x="1254" y="85"/>
                  <a:pt x="1254" y="85"/>
                  <a:pt x="1254" y="85"/>
                </a:cubicBezTo>
                <a:cubicBezTo>
                  <a:pt x="1254" y="85"/>
                  <a:pt x="1254" y="85"/>
                  <a:pt x="1254" y="85"/>
                </a:cubicBezTo>
                <a:cubicBezTo>
                  <a:pt x="1252" y="83"/>
                  <a:pt x="1250" y="82"/>
                  <a:pt x="1249" y="82"/>
                </a:cubicBezTo>
                <a:cubicBezTo>
                  <a:pt x="1249" y="86"/>
                  <a:pt x="1249" y="86"/>
                  <a:pt x="1249" y="86"/>
                </a:cubicBezTo>
                <a:cubicBezTo>
                  <a:pt x="1249" y="86"/>
                  <a:pt x="1250" y="86"/>
                  <a:pt x="1251" y="86"/>
                </a:cubicBezTo>
                <a:cubicBezTo>
                  <a:pt x="1251" y="86"/>
                  <a:pt x="1251" y="86"/>
                  <a:pt x="1251" y="86"/>
                </a:cubicBezTo>
                <a:cubicBezTo>
                  <a:pt x="1253" y="86"/>
                  <a:pt x="1255" y="87"/>
                  <a:pt x="1257" y="88"/>
                </a:cubicBezTo>
                <a:cubicBezTo>
                  <a:pt x="1257" y="88"/>
                  <a:pt x="1257" y="88"/>
                  <a:pt x="1257" y="88"/>
                </a:cubicBezTo>
                <a:cubicBezTo>
                  <a:pt x="1257" y="89"/>
                  <a:pt x="1257" y="89"/>
                  <a:pt x="1257" y="89"/>
                </a:cubicBezTo>
                <a:cubicBezTo>
                  <a:pt x="1257" y="89"/>
                  <a:pt x="1257" y="90"/>
                  <a:pt x="1257" y="91"/>
                </a:cubicBezTo>
                <a:cubicBezTo>
                  <a:pt x="1257" y="91"/>
                  <a:pt x="1257" y="92"/>
                  <a:pt x="1257" y="92"/>
                </a:cubicBezTo>
                <a:cubicBezTo>
                  <a:pt x="1256" y="93"/>
                  <a:pt x="1256" y="93"/>
                  <a:pt x="1255" y="93"/>
                </a:cubicBezTo>
                <a:cubicBezTo>
                  <a:pt x="1254" y="94"/>
                  <a:pt x="1253" y="94"/>
                  <a:pt x="1252" y="94"/>
                </a:cubicBezTo>
                <a:cubicBezTo>
                  <a:pt x="1252" y="95"/>
                  <a:pt x="1252" y="95"/>
                  <a:pt x="1252" y="96"/>
                </a:cubicBezTo>
                <a:cubicBezTo>
                  <a:pt x="1252" y="96"/>
                  <a:pt x="1252" y="96"/>
                  <a:pt x="1252" y="96"/>
                </a:cubicBezTo>
                <a:cubicBezTo>
                  <a:pt x="1252" y="97"/>
                  <a:pt x="1252" y="97"/>
                  <a:pt x="1252" y="97"/>
                </a:cubicBezTo>
                <a:cubicBezTo>
                  <a:pt x="1255" y="93"/>
                  <a:pt x="1260" y="92"/>
                  <a:pt x="1265" y="92"/>
                </a:cubicBezTo>
                <a:cubicBezTo>
                  <a:pt x="1265" y="92"/>
                  <a:pt x="1265" y="92"/>
                  <a:pt x="1265" y="92"/>
                </a:cubicBezTo>
                <a:cubicBezTo>
                  <a:pt x="1265" y="92"/>
                  <a:pt x="1265" y="92"/>
                  <a:pt x="1266" y="92"/>
                </a:cubicBezTo>
                <a:cubicBezTo>
                  <a:pt x="1266" y="92"/>
                  <a:pt x="1266" y="91"/>
                  <a:pt x="1266" y="91"/>
                </a:cubicBezTo>
                <a:cubicBezTo>
                  <a:pt x="1266" y="91"/>
                  <a:pt x="1266" y="91"/>
                  <a:pt x="1266" y="91"/>
                </a:cubicBezTo>
                <a:cubicBezTo>
                  <a:pt x="1265" y="90"/>
                  <a:pt x="1265" y="89"/>
                  <a:pt x="1265" y="89"/>
                </a:cubicBezTo>
                <a:cubicBezTo>
                  <a:pt x="1265" y="88"/>
                  <a:pt x="1265" y="88"/>
                  <a:pt x="1265" y="87"/>
                </a:cubicBezTo>
                <a:cubicBezTo>
                  <a:pt x="1265" y="86"/>
                  <a:pt x="1265" y="86"/>
                  <a:pt x="1265" y="86"/>
                </a:cubicBezTo>
                <a:cubicBezTo>
                  <a:pt x="1265" y="86"/>
                  <a:pt x="1265" y="86"/>
                  <a:pt x="1265" y="86"/>
                </a:cubicBezTo>
                <a:cubicBezTo>
                  <a:pt x="1266" y="85"/>
                  <a:pt x="1266" y="84"/>
                  <a:pt x="1267" y="84"/>
                </a:cubicBezTo>
                <a:cubicBezTo>
                  <a:pt x="1266" y="84"/>
                  <a:pt x="1266" y="84"/>
                  <a:pt x="1266" y="83"/>
                </a:cubicBezTo>
                <a:cubicBezTo>
                  <a:pt x="1264" y="83"/>
                  <a:pt x="1264" y="81"/>
                  <a:pt x="1263" y="79"/>
                </a:cubicBezTo>
                <a:cubicBezTo>
                  <a:pt x="1263" y="79"/>
                  <a:pt x="1263" y="79"/>
                  <a:pt x="1263" y="79"/>
                </a:cubicBezTo>
                <a:cubicBezTo>
                  <a:pt x="1264" y="78"/>
                  <a:pt x="1264" y="78"/>
                  <a:pt x="1264" y="78"/>
                </a:cubicBezTo>
                <a:cubicBezTo>
                  <a:pt x="1264" y="78"/>
                  <a:pt x="1264" y="78"/>
                  <a:pt x="1264" y="78"/>
                </a:cubicBezTo>
                <a:cubicBezTo>
                  <a:pt x="1264" y="78"/>
                  <a:pt x="1264" y="78"/>
                  <a:pt x="1264" y="78"/>
                </a:cubicBezTo>
                <a:cubicBezTo>
                  <a:pt x="1264" y="78"/>
                  <a:pt x="1264" y="78"/>
                  <a:pt x="1264" y="78"/>
                </a:cubicBezTo>
                <a:cubicBezTo>
                  <a:pt x="1265" y="77"/>
                  <a:pt x="1265" y="76"/>
                  <a:pt x="1266" y="76"/>
                </a:cubicBezTo>
                <a:cubicBezTo>
                  <a:pt x="1265" y="76"/>
                  <a:pt x="1264" y="76"/>
                  <a:pt x="1263" y="75"/>
                </a:cubicBezTo>
                <a:cubicBezTo>
                  <a:pt x="1263" y="75"/>
                  <a:pt x="1263" y="75"/>
                  <a:pt x="1263" y="75"/>
                </a:cubicBezTo>
                <a:cubicBezTo>
                  <a:pt x="1262" y="75"/>
                  <a:pt x="1262" y="75"/>
                  <a:pt x="1262" y="75"/>
                </a:cubicBezTo>
                <a:cubicBezTo>
                  <a:pt x="1262" y="74"/>
                  <a:pt x="1261" y="73"/>
                  <a:pt x="1261" y="72"/>
                </a:cubicBezTo>
                <a:cubicBezTo>
                  <a:pt x="1261" y="72"/>
                  <a:pt x="1261" y="71"/>
                  <a:pt x="1261" y="71"/>
                </a:cubicBezTo>
                <a:cubicBezTo>
                  <a:pt x="1261" y="70"/>
                  <a:pt x="1261" y="70"/>
                  <a:pt x="1261" y="70"/>
                </a:cubicBezTo>
                <a:cubicBezTo>
                  <a:pt x="1262" y="70"/>
                  <a:pt x="1262" y="70"/>
                  <a:pt x="1262" y="70"/>
                </a:cubicBezTo>
                <a:cubicBezTo>
                  <a:pt x="1262" y="70"/>
                  <a:pt x="1263" y="69"/>
                  <a:pt x="1264" y="69"/>
                </a:cubicBezTo>
                <a:cubicBezTo>
                  <a:pt x="1264" y="69"/>
                  <a:pt x="1264" y="68"/>
                  <a:pt x="1264" y="68"/>
                </a:cubicBezTo>
                <a:cubicBezTo>
                  <a:pt x="1261" y="68"/>
                  <a:pt x="1261" y="68"/>
                  <a:pt x="1261" y="68"/>
                </a:cubicBezTo>
                <a:cubicBezTo>
                  <a:pt x="1261" y="68"/>
                  <a:pt x="1261" y="68"/>
                  <a:pt x="1261" y="68"/>
                </a:cubicBezTo>
                <a:cubicBezTo>
                  <a:pt x="1260" y="67"/>
                  <a:pt x="1260" y="67"/>
                  <a:pt x="1260" y="66"/>
                </a:cubicBezTo>
                <a:cubicBezTo>
                  <a:pt x="1260" y="64"/>
                  <a:pt x="1261" y="63"/>
                  <a:pt x="1261" y="62"/>
                </a:cubicBezTo>
                <a:cubicBezTo>
                  <a:pt x="1261" y="62"/>
                  <a:pt x="1261" y="62"/>
                  <a:pt x="1261" y="62"/>
                </a:cubicBezTo>
                <a:cubicBezTo>
                  <a:pt x="1261" y="62"/>
                  <a:pt x="1261" y="62"/>
                  <a:pt x="1261" y="62"/>
                </a:cubicBezTo>
                <a:cubicBezTo>
                  <a:pt x="1262" y="61"/>
                  <a:pt x="1262" y="61"/>
                  <a:pt x="1263" y="61"/>
                </a:cubicBezTo>
                <a:cubicBezTo>
                  <a:pt x="1263" y="61"/>
                  <a:pt x="1263" y="61"/>
                  <a:pt x="1263" y="61"/>
                </a:cubicBezTo>
                <a:cubicBezTo>
                  <a:pt x="1264" y="60"/>
                  <a:pt x="1264" y="60"/>
                  <a:pt x="1264" y="60"/>
                </a:cubicBezTo>
                <a:cubicBezTo>
                  <a:pt x="1264" y="60"/>
                  <a:pt x="1264" y="60"/>
                  <a:pt x="1265" y="60"/>
                </a:cubicBezTo>
                <a:cubicBezTo>
                  <a:pt x="1265" y="59"/>
                  <a:pt x="1265" y="59"/>
                  <a:pt x="1265" y="59"/>
                </a:cubicBezTo>
                <a:cubicBezTo>
                  <a:pt x="1265" y="58"/>
                  <a:pt x="1266" y="57"/>
                  <a:pt x="1267" y="56"/>
                </a:cubicBezTo>
                <a:cubicBezTo>
                  <a:pt x="1266" y="56"/>
                  <a:pt x="1266" y="56"/>
                  <a:pt x="1266" y="56"/>
                </a:cubicBezTo>
                <a:moveTo>
                  <a:pt x="103" y="56"/>
                </a:moveTo>
                <a:cubicBezTo>
                  <a:pt x="102" y="56"/>
                  <a:pt x="101" y="56"/>
                  <a:pt x="100" y="56"/>
                </a:cubicBezTo>
                <a:cubicBezTo>
                  <a:pt x="100" y="57"/>
                  <a:pt x="100" y="57"/>
                  <a:pt x="100" y="57"/>
                </a:cubicBezTo>
                <a:cubicBezTo>
                  <a:pt x="103" y="57"/>
                  <a:pt x="103" y="57"/>
                  <a:pt x="103" y="57"/>
                </a:cubicBezTo>
                <a:cubicBezTo>
                  <a:pt x="103" y="56"/>
                  <a:pt x="103" y="56"/>
                  <a:pt x="103" y="56"/>
                </a:cubicBezTo>
                <a:moveTo>
                  <a:pt x="124" y="55"/>
                </a:moveTo>
                <a:cubicBezTo>
                  <a:pt x="124" y="55"/>
                  <a:pt x="124" y="55"/>
                  <a:pt x="124" y="55"/>
                </a:cubicBezTo>
                <a:cubicBezTo>
                  <a:pt x="124" y="55"/>
                  <a:pt x="124" y="55"/>
                  <a:pt x="124" y="55"/>
                </a:cubicBezTo>
                <a:cubicBezTo>
                  <a:pt x="123" y="55"/>
                  <a:pt x="122" y="55"/>
                  <a:pt x="120" y="55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3" y="57"/>
                  <a:pt x="126" y="57"/>
                  <a:pt x="129" y="57"/>
                </a:cubicBezTo>
                <a:cubicBezTo>
                  <a:pt x="133" y="57"/>
                  <a:pt x="136" y="57"/>
                  <a:pt x="139" y="57"/>
                </a:cubicBezTo>
                <a:cubicBezTo>
                  <a:pt x="139" y="57"/>
                  <a:pt x="139" y="57"/>
                  <a:pt x="139" y="57"/>
                </a:cubicBezTo>
                <a:cubicBezTo>
                  <a:pt x="139" y="57"/>
                  <a:pt x="139" y="57"/>
                  <a:pt x="139" y="57"/>
                </a:cubicBezTo>
                <a:cubicBezTo>
                  <a:pt x="147" y="58"/>
                  <a:pt x="155" y="59"/>
                  <a:pt x="162" y="62"/>
                </a:cubicBezTo>
                <a:cubicBezTo>
                  <a:pt x="162" y="61"/>
                  <a:pt x="162" y="61"/>
                  <a:pt x="162" y="61"/>
                </a:cubicBezTo>
                <a:cubicBezTo>
                  <a:pt x="151" y="57"/>
                  <a:pt x="139" y="56"/>
                  <a:pt x="126" y="55"/>
                </a:cubicBezTo>
                <a:cubicBezTo>
                  <a:pt x="126" y="55"/>
                  <a:pt x="126" y="55"/>
                  <a:pt x="126" y="55"/>
                </a:cubicBezTo>
                <a:cubicBezTo>
                  <a:pt x="126" y="55"/>
                  <a:pt x="126" y="55"/>
                  <a:pt x="126" y="55"/>
                </a:cubicBezTo>
                <a:cubicBezTo>
                  <a:pt x="125" y="55"/>
                  <a:pt x="125" y="55"/>
                  <a:pt x="124" y="55"/>
                </a:cubicBezTo>
                <a:moveTo>
                  <a:pt x="115" y="55"/>
                </a:moveTo>
                <a:cubicBezTo>
                  <a:pt x="112" y="55"/>
                  <a:pt x="108" y="55"/>
                  <a:pt x="105" y="55"/>
                </a:cubicBezTo>
                <a:cubicBezTo>
                  <a:pt x="105" y="57"/>
                  <a:pt x="105" y="57"/>
                  <a:pt x="105" y="57"/>
                </a:cubicBezTo>
                <a:cubicBezTo>
                  <a:pt x="115" y="55"/>
                  <a:pt x="115" y="55"/>
                  <a:pt x="115" y="55"/>
                </a:cubicBezTo>
                <a:cubicBezTo>
                  <a:pt x="115" y="55"/>
                  <a:pt x="115" y="55"/>
                  <a:pt x="115" y="55"/>
                </a:cubicBezTo>
                <a:cubicBezTo>
                  <a:pt x="116" y="56"/>
                  <a:pt x="117" y="56"/>
                  <a:pt x="118" y="56"/>
                </a:cubicBezTo>
                <a:cubicBezTo>
                  <a:pt x="118" y="55"/>
                  <a:pt x="118" y="55"/>
                  <a:pt x="118" y="55"/>
                </a:cubicBezTo>
                <a:cubicBezTo>
                  <a:pt x="117" y="55"/>
                  <a:pt x="116" y="55"/>
                  <a:pt x="115" y="55"/>
                </a:cubicBezTo>
                <a:moveTo>
                  <a:pt x="560" y="54"/>
                </a:moveTo>
                <a:cubicBezTo>
                  <a:pt x="558" y="57"/>
                  <a:pt x="556" y="60"/>
                  <a:pt x="555" y="63"/>
                </a:cubicBezTo>
                <a:cubicBezTo>
                  <a:pt x="555" y="64"/>
                  <a:pt x="555" y="65"/>
                  <a:pt x="555" y="66"/>
                </a:cubicBezTo>
                <a:cubicBezTo>
                  <a:pt x="555" y="73"/>
                  <a:pt x="558" y="79"/>
                  <a:pt x="560" y="85"/>
                </a:cubicBezTo>
                <a:cubicBezTo>
                  <a:pt x="560" y="80"/>
                  <a:pt x="560" y="80"/>
                  <a:pt x="560" y="80"/>
                </a:cubicBezTo>
                <a:cubicBezTo>
                  <a:pt x="559" y="78"/>
                  <a:pt x="558" y="76"/>
                  <a:pt x="557" y="75"/>
                </a:cubicBezTo>
                <a:cubicBezTo>
                  <a:pt x="557" y="74"/>
                  <a:pt x="557" y="74"/>
                  <a:pt x="557" y="74"/>
                </a:cubicBezTo>
                <a:cubicBezTo>
                  <a:pt x="557" y="74"/>
                  <a:pt x="557" y="74"/>
                  <a:pt x="557" y="74"/>
                </a:cubicBezTo>
                <a:cubicBezTo>
                  <a:pt x="558" y="71"/>
                  <a:pt x="558" y="71"/>
                  <a:pt x="558" y="71"/>
                </a:cubicBezTo>
                <a:cubicBezTo>
                  <a:pt x="559" y="71"/>
                  <a:pt x="559" y="71"/>
                  <a:pt x="559" y="71"/>
                </a:cubicBezTo>
                <a:cubicBezTo>
                  <a:pt x="559" y="71"/>
                  <a:pt x="560" y="71"/>
                  <a:pt x="560" y="71"/>
                </a:cubicBezTo>
                <a:cubicBezTo>
                  <a:pt x="560" y="70"/>
                  <a:pt x="560" y="70"/>
                  <a:pt x="560" y="70"/>
                </a:cubicBezTo>
                <a:cubicBezTo>
                  <a:pt x="559" y="70"/>
                  <a:pt x="559" y="70"/>
                  <a:pt x="558" y="70"/>
                </a:cubicBezTo>
                <a:cubicBezTo>
                  <a:pt x="558" y="69"/>
                  <a:pt x="557" y="69"/>
                  <a:pt x="557" y="68"/>
                </a:cubicBezTo>
                <a:cubicBezTo>
                  <a:pt x="557" y="67"/>
                  <a:pt x="557" y="67"/>
                  <a:pt x="557" y="67"/>
                </a:cubicBezTo>
                <a:cubicBezTo>
                  <a:pt x="557" y="67"/>
                  <a:pt x="557" y="67"/>
                  <a:pt x="557" y="67"/>
                </a:cubicBezTo>
                <a:cubicBezTo>
                  <a:pt x="557" y="63"/>
                  <a:pt x="557" y="63"/>
                  <a:pt x="557" y="63"/>
                </a:cubicBezTo>
                <a:cubicBezTo>
                  <a:pt x="558" y="63"/>
                  <a:pt x="558" y="63"/>
                  <a:pt x="558" y="63"/>
                </a:cubicBezTo>
                <a:cubicBezTo>
                  <a:pt x="558" y="63"/>
                  <a:pt x="559" y="63"/>
                  <a:pt x="560" y="63"/>
                </a:cubicBezTo>
                <a:cubicBezTo>
                  <a:pt x="560" y="61"/>
                  <a:pt x="560" y="61"/>
                  <a:pt x="560" y="61"/>
                </a:cubicBezTo>
                <a:cubicBezTo>
                  <a:pt x="560" y="61"/>
                  <a:pt x="559" y="61"/>
                  <a:pt x="559" y="61"/>
                </a:cubicBezTo>
                <a:cubicBezTo>
                  <a:pt x="558" y="61"/>
                  <a:pt x="558" y="61"/>
                  <a:pt x="558" y="61"/>
                </a:cubicBezTo>
                <a:cubicBezTo>
                  <a:pt x="558" y="60"/>
                  <a:pt x="558" y="60"/>
                  <a:pt x="558" y="60"/>
                </a:cubicBezTo>
                <a:cubicBezTo>
                  <a:pt x="559" y="59"/>
                  <a:pt x="559" y="57"/>
                  <a:pt x="560" y="56"/>
                </a:cubicBezTo>
                <a:cubicBezTo>
                  <a:pt x="560" y="54"/>
                  <a:pt x="560" y="54"/>
                  <a:pt x="560" y="54"/>
                </a:cubicBezTo>
                <a:moveTo>
                  <a:pt x="769" y="54"/>
                </a:moveTo>
                <a:cubicBezTo>
                  <a:pt x="769" y="55"/>
                  <a:pt x="769" y="55"/>
                  <a:pt x="769" y="55"/>
                </a:cubicBezTo>
                <a:cubicBezTo>
                  <a:pt x="771" y="57"/>
                  <a:pt x="772" y="58"/>
                  <a:pt x="773" y="60"/>
                </a:cubicBezTo>
                <a:cubicBezTo>
                  <a:pt x="773" y="61"/>
                  <a:pt x="773" y="61"/>
                  <a:pt x="773" y="61"/>
                </a:cubicBezTo>
                <a:cubicBezTo>
                  <a:pt x="773" y="61"/>
                  <a:pt x="773" y="61"/>
                  <a:pt x="773" y="61"/>
                </a:cubicBezTo>
                <a:cubicBezTo>
                  <a:pt x="771" y="62"/>
                  <a:pt x="770" y="63"/>
                  <a:pt x="769" y="64"/>
                </a:cubicBezTo>
                <a:cubicBezTo>
                  <a:pt x="769" y="65"/>
                  <a:pt x="769" y="65"/>
                  <a:pt x="769" y="65"/>
                </a:cubicBezTo>
                <a:cubicBezTo>
                  <a:pt x="772" y="63"/>
                  <a:pt x="776" y="61"/>
                  <a:pt x="779" y="60"/>
                </a:cubicBezTo>
                <a:cubicBezTo>
                  <a:pt x="779" y="58"/>
                  <a:pt x="779" y="58"/>
                  <a:pt x="779" y="58"/>
                </a:cubicBezTo>
                <a:cubicBezTo>
                  <a:pt x="779" y="58"/>
                  <a:pt x="778" y="58"/>
                  <a:pt x="778" y="59"/>
                </a:cubicBezTo>
                <a:cubicBezTo>
                  <a:pt x="775" y="60"/>
                  <a:pt x="775" y="60"/>
                  <a:pt x="775" y="60"/>
                </a:cubicBezTo>
                <a:cubicBezTo>
                  <a:pt x="774" y="59"/>
                  <a:pt x="774" y="59"/>
                  <a:pt x="774" y="59"/>
                </a:cubicBezTo>
                <a:cubicBezTo>
                  <a:pt x="773" y="57"/>
                  <a:pt x="771" y="56"/>
                  <a:pt x="769" y="54"/>
                </a:cubicBezTo>
                <a:moveTo>
                  <a:pt x="1228" y="54"/>
                </a:moveTo>
                <a:cubicBezTo>
                  <a:pt x="1227" y="54"/>
                  <a:pt x="1227" y="55"/>
                  <a:pt x="1226" y="56"/>
                </a:cubicBezTo>
                <a:cubicBezTo>
                  <a:pt x="1225" y="57"/>
                  <a:pt x="1225" y="58"/>
                  <a:pt x="1223" y="59"/>
                </a:cubicBezTo>
                <a:cubicBezTo>
                  <a:pt x="1223" y="60"/>
                  <a:pt x="1223" y="60"/>
                  <a:pt x="1223" y="60"/>
                </a:cubicBezTo>
                <a:cubicBezTo>
                  <a:pt x="1224" y="60"/>
                  <a:pt x="1224" y="60"/>
                  <a:pt x="1224" y="60"/>
                </a:cubicBezTo>
                <a:cubicBezTo>
                  <a:pt x="1225" y="59"/>
                  <a:pt x="1226" y="57"/>
                  <a:pt x="1228" y="55"/>
                </a:cubicBezTo>
                <a:cubicBezTo>
                  <a:pt x="1228" y="54"/>
                  <a:pt x="1228" y="54"/>
                  <a:pt x="1228" y="54"/>
                </a:cubicBezTo>
                <a:moveTo>
                  <a:pt x="876" y="54"/>
                </a:moveTo>
                <a:cubicBezTo>
                  <a:pt x="876" y="54"/>
                  <a:pt x="876" y="54"/>
                  <a:pt x="876" y="54"/>
                </a:cubicBezTo>
                <a:cubicBezTo>
                  <a:pt x="880" y="55"/>
                  <a:pt x="884" y="57"/>
                  <a:pt x="888" y="59"/>
                </a:cubicBezTo>
                <a:cubicBezTo>
                  <a:pt x="888" y="55"/>
                  <a:pt x="888" y="55"/>
                  <a:pt x="888" y="55"/>
                </a:cubicBezTo>
                <a:cubicBezTo>
                  <a:pt x="887" y="55"/>
                  <a:pt x="887" y="56"/>
                  <a:pt x="886" y="56"/>
                </a:cubicBezTo>
                <a:cubicBezTo>
                  <a:pt x="886" y="56"/>
                  <a:pt x="886" y="56"/>
                  <a:pt x="886" y="56"/>
                </a:cubicBezTo>
                <a:cubicBezTo>
                  <a:pt x="885" y="56"/>
                  <a:pt x="885" y="56"/>
                  <a:pt x="885" y="56"/>
                </a:cubicBezTo>
                <a:cubicBezTo>
                  <a:pt x="883" y="55"/>
                  <a:pt x="880" y="55"/>
                  <a:pt x="876" y="54"/>
                </a:cubicBezTo>
                <a:moveTo>
                  <a:pt x="78" y="53"/>
                </a:moveTo>
                <a:cubicBezTo>
                  <a:pt x="75" y="55"/>
                  <a:pt x="73" y="56"/>
                  <a:pt x="69" y="58"/>
                </a:cubicBezTo>
                <a:cubicBezTo>
                  <a:pt x="69" y="59"/>
                  <a:pt x="69" y="59"/>
                  <a:pt x="69" y="59"/>
                </a:cubicBezTo>
                <a:cubicBezTo>
                  <a:pt x="72" y="58"/>
                  <a:pt x="75" y="56"/>
                  <a:pt x="78" y="55"/>
                </a:cubicBezTo>
                <a:cubicBezTo>
                  <a:pt x="78" y="53"/>
                  <a:pt x="78" y="53"/>
                  <a:pt x="78" y="53"/>
                </a:cubicBezTo>
                <a:moveTo>
                  <a:pt x="58" y="53"/>
                </a:moveTo>
                <a:cubicBezTo>
                  <a:pt x="58" y="54"/>
                  <a:pt x="58" y="54"/>
                  <a:pt x="58" y="54"/>
                </a:cubicBezTo>
                <a:cubicBezTo>
                  <a:pt x="59" y="56"/>
                  <a:pt x="61" y="58"/>
                  <a:pt x="61" y="60"/>
                </a:cubicBezTo>
                <a:cubicBezTo>
                  <a:pt x="61" y="61"/>
                  <a:pt x="61" y="61"/>
                  <a:pt x="61" y="62"/>
                </a:cubicBezTo>
                <a:cubicBezTo>
                  <a:pt x="61" y="62"/>
                  <a:pt x="61" y="62"/>
                  <a:pt x="61" y="62"/>
                </a:cubicBezTo>
                <a:cubicBezTo>
                  <a:pt x="60" y="62"/>
                  <a:pt x="60" y="62"/>
                  <a:pt x="60" y="62"/>
                </a:cubicBezTo>
                <a:cubicBezTo>
                  <a:pt x="60" y="63"/>
                  <a:pt x="59" y="63"/>
                  <a:pt x="58" y="64"/>
                </a:cubicBezTo>
                <a:cubicBezTo>
                  <a:pt x="58" y="66"/>
                  <a:pt x="58" y="66"/>
                  <a:pt x="58" y="66"/>
                </a:cubicBezTo>
                <a:cubicBezTo>
                  <a:pt x="59" y="65"/>
                  <a:pt x="60" y="64"/>
                  <a:pt x="61" y="64"/>
                </a:cubicBezTo>
                <a:cubicBezTo>
                  <a:pt x="61" y="57"/>
                  <a:pt x="61" y="57"/>
                  <a:pt x="61" y="57"/>
                </a:cubicBezTo>
                <a:cubicBezTo>
                  <a:pt x="60" y="56"/>
                  <a:pt x="59" y="54"/>
                  <a:pt x="58" y="53"/>
                </a:cubicBezTo>
                <a:moveTo>
                  <a:pt x="733" y="53"/>
                </a:moveTo>
                <a:cubicBezTo>
                  <a:pt x="733" y="53"/>
                  <a:pt x="733" y="54"/>
                  <a:pt x="733" y="54"/>
                </a:cubicBezTo>
                <a:cubicBezTo>
                  <a:pt x="732" y="54"/>
                  <a:pt x="732" y="54"/>
                  <a:pt x="732" y="54"/>
                </a:cubicBezTo>
                <a:cubicBezTo>
                  <a:pt x="732" y="54"/>
                  <a:pt x="732" y="54"/>
                  <a:pt x="732" y="54"/>
                </a:cubicBezTo>
                <a:cubicBezTo>
                  <a:pt x="733" y="54"/>
                  <a:pt x="733" y="54"/>
                  <a:pt x="733" y="54"/>
                </a:cubicBezTo>
                <a:cubicBezTo>
                  <a:pt x="733" y="54"/>
                  <a:pt x="733" y="55"/>
                  <a:pt x="733" y="55"/>
                </a:cubicBezTo>
                <a:cubicBezTo>
                  <a:pt x="733" y="53"/>
                  <a:pt x="733" y="53"/>
                  <a:pt x="733" y="53"/>
                </a:cubicBezTo>
                <a:moveTo>
                  <a:pt x="177" y="52"/>
                </a:moveTo>
                <a:cubicBezTo>
                  <a:pt x="176" y="53"/>
                  <a:pt x="175" y="53"/>
                  <a:pt x="175" y="54"/>
                </a:cubicBezTo>
                <a:cubicBezTo>
                  <a:pt x="174" y="55"/>
                  <a:pt x="174" y="55"/>
                  <a:pt x="174" y="55"/>
                </a:cubicBezTo>
                <a:cubicBezTo>
                  <a:pt x="173" y="54"/>
                  <a:pt x="173" y="54"/>
                  <a:pt x="173" y="54"/>
                </a:cubicBezTo>
                <a:cubicBezTo>
                  <a:pt x="172" y="54"/>
                  <a:pt x="170" y="53"/>
                  <a:pt x="168" y="53"/>
                </a:cubicBezTo>
                <a:cubicBezTo>
                  <a:pt x="168" y="54"/>
                  <a:pt x="168" y="54"/>
                  <a:pt x="168" y="54"/>
                </a:cubicBezTo>
                <a:cubicBezTo>
                  <a:pt x="171" y="55"/>
                  <a:pt x="174" y="56"/>
                  <a:pt x="177" y="57"/>
                </a:cubicBezTo>
                <a:cubicBezTo>
                  <a:pt x="177" y="55"/>
                  <a:pt x="177" y="55"/>
                  <a:pt x="177" y="55"/>
                </a:cubicBezTo>
                <a:cubicBezTo>
                  <a:pt x="176" y="55"/>
                  <a:pt x="176" y="55"/>
                  <a:pt x="176" y="55"/>
                </a:cubicBezTo>
                <a:cubicBezTo>
                  <a:pt x="177" y="55"/>
                  <a:pt x="177" y="55"/>
                  <a:pt x="177" y="55"/>
                </a:cubicBezTo>
                <a:cubicBezTo>
                  <a:pt x="177" y="52"/>
                  <a:pt x="177" y="52"/>
                  <a:pt x="177" y="52"/>
                </a:cubicBezTo>
                <a:moveTo>
                  <a:pt x="1236" y="52"/>
                </a:moveTo>
                <a:cubicBezTo>
                  <a:pt x="1234" y="52"/>
                  <a:pt x="1232" y="52"/>
                  <a:pt x="1231" y="52"/>
                </a:cubicBezTo>
                <a:cubicBezTo>
                  <a:pt x="1230" y="52"/>
                  <a:pt x="1230" y="52"/>
                  <a:pt x="1230" y="52"/>
                </a:cubicBezTo>
                <a:cubicBezTo>
                  <a:pt x="1230" y="52"/>
                  <a:pt x="1230" y="52"/>
                  <a:pt x="1230" y="52"/>
                </a:cubicBezTo>
                <a:cubicBezTo>
                  <a:pt x="1230" y="52"/>
                  <a:pt x="1230" y="52"/>
                  <a:pt x="1230" y="52"/>
                </a:cubicBezTo>
                <a:cubicBezTo>
                  <a:pt x="1230" y="52"/>
                  <a:pt x="1230" y="52"/>
                  <a:pt x="1230" y="52"/>
                </a:cubicBezTo>
                <a:cubicBezTo>
                  <a:pt x="1230" y="53"/>
                  <a:pt x="1230" y="53"/>
                  <a:pt x="1230" y="53"/>
                </a:cubicBezTo>
                <a:cubicBezTo>
                  <a:pt x="1230" y="53"/>
                  <a:pt x="1230" y="53"/>
                  <a:pt x="1230" y="53"/>
                </a:cubicBezTo>
                <a:cubicBezTo>
                  <a:pt x="1230" y="54"/>
                  <a:pt x="1230" y="54"/>
                  <a:pt x="1230" y="54"/>
                </a:cubicBezTo>
                <a:cubicBezTo>
                  <a:pt x="1230" y="53"/>
                  <a:pt x="1231" y="53"/>
                  <a:pt x="1232" y="53"/>
                </a:cubicBezTo>
                <a:cubicBezTo>
                  <a:pt x="1233" y="52"/>
                  <a:pt x="1234" y="52"/>
                  <a:pt x="1235" y="52"/>
                </a:cubicBezTo>
                <a:cubicBezTo>
                  <a:pt x="1236" y="52"/>
                  <a:pt x="1237" y="52"/>
                  <a:pt x="1239" y="53"/>
                </a:cubicBezTo>
                <a:cubicBezTo>
                  <a:pt x="1239" y="52"/>
                  <a:pt x="1239" y="52"/>
                  <a:pt x="1239" y="52"/>
                </a:cubicBezTo>
                <a:cubicBezTo>
                  <a:pt x="1238" y="52"/>
                  <a:pt x="1237" y="52"/>
                  <a:pt x="1236" y="52"/>
                </a:cubicBezTo>
                <a:moveTo>
                  <a:pt x="164" y="52"/>
                </a:moveTo>
                <a:cubicBezTo>
                  <a:pt x="164" y="53"/>
                  <a:pt x="164" y="53"/>
                  <a:pt x="164" y="53"/>
                </a:cubicBezTo>
                <a:cubicBezTo>
                  <a:pt x="165" y="53"/>
                  <a:pt x="165" y="53"/>
                  <a:pt x="166" y="53"/>
                </a:cubicBezTo>
                <a:cubicBezTo>
                  <a:pt x="166" y="52"/>
                  <a:pt x="166" y="52"/>
                  <a:pt x="166" y="52"/>
                </a:cubicBezTo>
                <a:cubicBezTo>
                  <a:pt x="165" y="52"/>
                  <a:pt x="165" y="52"/>
                  <a:pt x="164" y="52"/>
                </a:cubicBezTo>
                <a:moveTo>
                  <a:pt x="764" y="51"/>
                </a:moveTo>
                <a:cubicBezTo>
                  <a:pt x="764" y="52"/>
                  <a:pt x="764" y="52"/>
                  <a:pt x="764" y="52"/>
                </a:cubicBezTo>
                <a:cubicBezTo>
                  <a:pt x="765" y="53"/>
                  <a:pt x="766" y="53"/>
                  <a:pt x="767" y="54"/>
                </a:cubicBezTo>
                <a:cubicBezTo>
                  <a:pt x="767" y="53"/>
                  <a:pt x="767" y="53"/>
                  <a:pt x="767" y="53"/>
                </a:cubicBezTo>
                <a:cubicBezTo>
                  <a:pt x="766" y="52"/>
                  <a:pt x="765" y="52"/>
                  <a:pt x="764" y="51"/>
                </a:cubicBezTo>
                <a:moveTo>
                  <a:pt x="55" y="50"/>
                </a:moveTo>
                <a:cubicBezTo>
                  <a:pt x="55" y="51"/>
                  <a:pt x="55" y="51"/>
                  <a:pt x="55" y="51"/>
                </a:cubicBezTo>
                <a:cubicBezTo>
                  <a:pt x="55" y="52"/>
                  <a:pt x="56" y="52"/>
                  <a:pt x="56" y="53"/>
                </a:cubicBezTo>
                <a:cubicBezTo>
                  <a:pt x="56" y="51"/>
                  <a:pt x="56" y="51"/>
                  <a:pt x="56" y="51"/>
                </a:cubicBezTo>
                <a:cubicBezTo>
                  <a:pt x="56" y="51"/>
                  <a:pt x="55" y="50"/>
                  <a:pt x="55" y="50"/>
                </a:cubicBezTo>
                <a:moveTo>
                  <a:pt x="598" y="50"/>
                </a:moveTo>
                <a:cubicBezTo>
                  <a:pt x="598" y="51"/>
                  <a:pt x="598" y="51"/>
                  <a:pt x="598" y="51"/>
                </a:cubicBezTo>
                <a:cubicBezTo>
                  <a:pt x="603" y="53"/>
                  <a:pt x="608" y="56"/>
                  <a:pt x="613" y="60"/>
                </a:cubicBezTo>
                <a:cubicBezTo>
                  <a:pt x="613" y="59"/>
                  <a:pt x="613" y="59"/>
                  <a:pt x="613" y="59"/>
                </a:cubicBezTo>
                <a:cubicBezTo>
                  <a:pt x="608" y="55"/>
                  <a:pt x="603" y="52"/>
                  <a:pt x="598" y="50"/>
                </a:cubicBezTo>
                <a:moveTo>
                  <a:pt x="517" y="49"/>
                </a:moveTo>
                <a:cubicBezTo>
                  <a:pt x="516" y="50"/>
                  <a:pt x="515" y="50"/>
                  <a:pt x="513" y="50"/>
                </a:cubicBezTo>
                <a:cubicBezTo>
                  <a:pt x="513" y="50"/>
                  <a:pt x="512" y="50"/>
                  <a:pt x="512" y="50"/>
                </a:cubicBezTo>
                <a:cubicBezTo>
                  <a:pt x="510" y="51"/>
                  <a:pt x="507" y="53"/>
                  <a:pt x="505" y="55"/>
                </a:cubicBezTo>
                <a:cubicBezTo>
                  <a:pt x="503" y="57"/>
                  <a:pt x="501" y="60"/>
                  <a:pt x="501" y="63"/>
                </a:cubicBezTo>
                <a:cubicBezTo>
                  <a:pt x="501" y="64"/>
                  <a:pt x="501" y="64"/>
                  <a:pt x="501" y="64"/>
                </a:cubicBezTo>
                <a:cubicBezTo>
                  <a:pt x="491" y="66"/>
                  <a:pt x="491" y="66"/>
                  <a:pt x="491" y="66"/>
                </a:cubicBezTo>
                <a:cubicBezTo>
                  <a:pt x="491" y="68"/>
                  <a:pt x="491" y="68"/>
                  <a:pt x="491" y="68"/>
                </a:cubicBezTo>
                <a:cubicBezTo>
                  <a:pt x="493" y="67"/>
                  <a:pt x="495" y="66"/>
                  <a:pt x="496" y="66"/>
                </a:cubicBezTo>
                <a:cubicBezTo>
                  <a:pt x="497" y="66"/>
                  <a:pt x="498" y="66"/>
                  <a:pt x="498" y="66"/>
                </a:cubicBezTo>
                <a:cubicBezTo>
                  <a:pt x="498" y="66"/>
                  <a:pt x="498" y="66"/>
                  <a:pt x="498" y="66"/>
                </a:cubicBezTo>
                <a:cubicBezTo>
                  <a:pt x="500" y="66"/>
                  <a:pt x="501" y="66"/>
                  <a:pt x="502" y="66"/>
                </a:cubicBezTo>
                <a:cubicBezTo>
                  <a:pt x="502" y="66"/>
                  <a:pt x="502" y="66"/>
                  <a:pt x="502" y="66"/>
                </a:cubicBezTo>
                <a:cubicBezTo>
                  <a:pt x="502" y="66"/>
                  <a:pt x="503" y="66"/>
                  <a:pt x="503" y="66"/>
                </a:cubicBezTo>
                <a:cubicBezTo>
                  <a:pt x="503" y="65"/>
                  <a:pt x="503" y="64"/>
                  <a:pt x="503" y="63"/>
                </a:cubicBezTo>
                <a:cubicBezTo>
                  <a:pt x="503" y="61"/>
                  <a:pt x="504" y="59"/>
                  <a:pt x="505" y="57"/>
                </a:cubicBezTo>
                <a:cubicBezTo>
                  <a:pt x="507" y="55"/>
                  <a:pt x="509" y="54"/>
                  <a:pt x="510" y="52"/>
                </a:cubicBezTo>
                <a:cubicBezTo>
                  <a:pt x="510" y="52"/>
                  <a:pt x="510" y="52"/>
                  <a:pt x="510" y="52"/>
                </a:cubicBezTo>
                <a:cubicBezTo>
                  <a:pt x="511" y="52"/>
                  <a:pt x="511" y="52"/>
                  <a:pt x="511" y="52"/>
                </a:cubicBezTo>
                <a:cubicBezTo>
                  <a:pt x="513" y="51"/>
                  <a:pt x="515" y="51"/>
                  <a:pt x="516" y="51"/>
                </a:cubicBezTo>
                <a:cubicBezTo>
                  <a:pt x="517" y="51"/>
                  <a:pt x="517" y="51"/>
                  <a:pt x="517" y="51"/>
                </a:cubicBezTo>
                <a:cubicBezTo>
                  <a:pt x="517" y="49"/>
                  <a:pt x="517" y="49"/>
                  <a:pt x="517" y="49"/>
                </a:cubicBezTo>
                <a:moveTo>
                  <a:pt x="32" y="49"/>
                </a:moveTo>
                <a:cubicBezTo>
                  <a:pt x="31" y="50"/>
                  <a:pt x="30" y="50"/>
                  <a:pt x="29" y="51"/>
                </a:cubicBezTo>
                <a:cubicBezTo>
                  <a:pt x="28" y="53"/>
                  <a:pt x="28" y="55"/>
                  <a:pt x="28" y="57"/>
                </a:cubicBezTo>
                <a:cubicBezTo>
                  <a:pt x="28" y="59"/>
                  <a:pt x="28" y="61"/>
                  <a:pt x="29" y="63"/>
                </a:cubicBezTo>
                <a:cubicBezTo>
                  <a:pt x="29" y="63"/>
                  <a:pt x="29" y="63"/>
                  <a:pt x="29" y="63"/>
                </a:cubicBezTo>
                <a:cubicBezTo>
                  <a:pt x="29" y="64"/>
                  <a:pt x="29" y="64"/>
                  <a:pt x="29" y="64"/>
                </a:cubicBezTo>
                <a:cubicBezTo>
                  <a:pt x="29" y="64"/>
                  <a:pt x="29" y="64"/>
                  <a:pt x="30" y="64"/>
                </a:cubicBezTo>
                <a:cubicBezTo>
                  <a:pt x="30" y="65"/>
                  <a:pt x="31" y="65"/>
                  <a:pt x="31" y="65"/>
                </a:cubicBezTo>
                <a:cubicBezTo>
                  <a:pt x="31" y="65"/>
                  <a:pt x="31" y="65"/>
                  <a:pt x="31" y="65"/>
                </a:cubicBezTo>
                <a:cubicBezTo>
                  <a:pt x="31" y="65"/>
                  <a:pt x="32" y="64"/>
                  <a:pt x="32" y="64"/>
                </a:cubicBezTo>
                <a:cubicBezTo>
                  <a:pt x="32" y="62"/>
                  <a:pt x="32" y="62"/>
                  <a:pt x="32" y="62"/>
                </a:cubicBezTo>
                <a:cubicBezTo>
                  <a:pt x="32" y="62"/>
                  <a:pt x="31" y="62"/>
                  <a:pt x="31" y="62"/>
                </a:cubicBezTo>
                <a:cubicBezTo>
                  <a:pt x="31" y="62"/>
                  <a:pt x="31" y="62"/>
                  <a:pt x="31" y="62"/>
                </a:cubicBezTo>
                <a:cubicBezTo>
                  <a:pt x="31" y="62"/>
                  <a:pt x="30" y="62"/>
                  <a:pt x="30" y="62"/>
                </a:cubicBezTo>
                <a:cubicBezTo>
                  <a:pt x="29" y="61"/>
                  <a:pt x="29" y="61"/>
                  <a:pt x="29" y="61"/>
                </a:cubicBezTo>
                <a:cubicBezTo>
                  <a:pt x="29" y="61"/>
                  <a:pt x="29" y="61"/>
                  <a:pt x="29" y="61"/>
                </a:cubicBezTo>
                <a:cubicBezTo>
                  <a:pt x="29" y="60"/>
                  <a:pt x="29" y="58"/>
                  <a:pt x="29" y="56"/>
                </a:cubicBezTo>
                <a:cubicBezTo>
                  <a:pt x="29" y="54"/>
                  <a:pt x="29" y="52"/>
                  <a:pt x="31" y="51"/>
                </a:cubicBezTo>
                <a:cubicBezTo>
                  <a:pt x="32" y="51"/>
                  <a:pt x="32" y="50"/>
                  <a:pt x="32" y="50"/>
                </a:cubicBezTo>
                <a:cubicBezTo>
                  <a:pt x="32" y="49"/>
                  <a:pt x="32" y="49"/>
                  <a:pt x="32" y="49"/>
                </a:cubicBezTo>
                <a:moveTo>
                  <a:pt x="761" y="49"/>
                </a:moveTo>
                <a:cubicBezTo>
                  <a:pt x="761" y="51"/>
                  <a:pt x="761" y="51"/>
                  <a:pt x="761" y="51"/>
                </a:cubicBezTo>
                <a:cubicBezTo>
                  <a:pt x="762" y="51"/>
                  <a:pt x="762" y="51"/>
                  <a:pt x="762" y="51"/>
                </a:cubicBezTo>
                <a:cubicBezTo>
                  <a:pt x="762" y="50"/>
                  <a:pt x="762" y="50"/>
                  <a:pt x="762" y="50"/>
                </a:cubicBezTo>
                <a:cubicBezTo>
                  <a:pt x="762" y="50"/>
                  <a:pt x="762" y="49"/>
                  <a:pt x="761" y="49"/>
                </a:cubicBezTo>
                <a:moveTo>
                  <a:pt x="572" y="49"/>
                </a:moveTo>
                <a:cubicBezTo>
                  <a:pt x="572" y="50"/>
                  <a:pt x="572" y="50"/>
                  <a:pt x="572" y="50"/>
                </a:cubicBezTo>
                <a:cubicBezTo>
                  <a:pt x="573" y="50"/>
                  <a:pt x="573" y="50"/>
                  <a:pt x="573" y="50"/>
                </a:cubicBezTo>
                <a:cubicBezTo>
                  <a:pt x="573" y="51"/>
                  <a:pt x="573" y="51"/>
                  <a:pt x="573" y="51"/>
                </a:cubicBezTo>
                <a:cubicBezTo>
                  <a:pt x="573" y="51"/>
                  <a:pt x="573" y="51"/>
                  <a:pt x="573" y="51"/>
                </a:cubicBezTo>
                <a:cubicBezTo>
                  <a:pt x="573" y="52"/>
                  <a:pt x="573" y="52"/>
                  <a:pt x="573" y="52"/>
                </a:cubicBezTo>
                <a:cubicBezTo>
                  <a:pt x="572" y="53"/>
                  <a:pt x="572" y="53"/>
                  <a:pt x="572" y="53"/>
                </a:cubicBezTo>
                <a:cubicBezTo>
                  <a:pt x="572" y="54"/>
                  <a:pt x="572" y="54"/>
                  <a:pt x="572" y="54"/>
                </a:cubicBezTo>
                <a:cubicBezTo>
                  <a:pt x="577" y="55"/>
                  <a:pt x="581" y="56"/>
                  <a:pt x="585" y="57"/>
                </a:cubicBezTo>
                <a:cubicBezTo>
                  <a:pt x="585" y="55"/>
                  <a:pt x="585" y="55"/>
                  <a:pt x="585" y="55"/>
                </a:cubicBezTo>
                <a:cubicBezTo>
                  <a:pt x="585" y="54"/>
                  <a:pt x="585" y="54"/>
                  <a:pt x="585" y="54"/>
                </a:cubicBezTo>
                <a:cubicBezTo>
                  <a:pt x="585" y="51"/>
                  <a:pt x="585" y="51"/>
                  <a:pt x="585" y="51"/>
                </a:cubicBezTo>
                <a:cubicBezTo>
                  <a:pt x="584" y="52"/>
                  <a:pt x="584" y="52"/>
                  <a:pt x="583" y="52"/>
                </a:cubicBezTo>
                <a:cubicBezTo>
                  <a:pt x="583" y="53"/>
                  <a:pt x="582" y="53"/>
                  <a:pt x="581" y="53"/>
                </a:cubicBezTo>
                <a:cubicBezTo>
                  <a:pt x="580" y="53"/>
                  <a:pt x="580" y="53"/>
                  <a:pt x="580" y="53"/>
                </a:cubicBezTo>
                <a:cubicBezTo>
                  <a:pt x="580" y="53"/>
                  <a:pt x="580" y="53"/>
                  <a:pt x="580" y="53"/>
                </a:cubicBezTo>
                <a:cubicBezTo>
                  <a:pt x="579" y="53"/>
                  <a:pt x="579" y="53"/>
                  <a:pt x="579" y="53"/>
                </a:cubicBezTo>
                <a:cubicBezTo>
                  <a:pt x="577" y="51"/>
                  <a:pt x="575" y="50"/>
                  <a:pt x="572" y="49"/>
                </a:cubicBezTo>
                <a:moveTo>
                  <a:pt x="570" y="49"/>
                </a:moveTo>
                <a:cubicBezTo>
                  <a:pt x="568" y="49"/>
                  <a:pt x="565" y="51"/>
                  <a:pt x="562" y="52"/>
                </a:cubicBezTo>
                <a:cubicBezTo>
                  <a:pt x="562" y="55"/>
                  <a:pt x="562" y="55"/>
                  <a:pt x="562" y="55"/>
                </a:cubicBezTo>
                <a:cubicBezTo>
                  <a:pt x="562" y="55"/>
                  <a:pt x="562" y="55"/>
                  <a:pt x="562" y="55"/>
                </a:cubicBezTo>
                <a:cubicBezTo>
                  <a:pt x="563" y="54"/>
                  <a:pt x="563" y="54"/>
                  <a:pt x="563" y="54"/>
                </a:cubicBezTo>
                <a:cubicBezTo>
                  <a:pt x="563" y="54"/>
                  <a:pt x="563" y="54"/>
                  <a:pt x="563" y="54"/>
                </a:cubicBezTo>
                <a:cubicBezTo>
                  <a:pt x="564" y="54"/>
                  <a:pt x="565" y="55"/>
                  <a:pt x="566" y="55"/>
                </a:cubicBezTo>
                <a:cubicBezTo>
                  <a:pt x="566" y="55"/>
                  <a:pt x="566" y="55"/>
                  <a:pt x="566" y="55"/>
                </a:cubicBezTo>
                <a:cubicBezTo>
                  <a:pt x="567" y="55"/>
                  <a:pt x="569" y="54"/>
                  <a:pt x="570" y="54"/>
                </a:cubicBezTo>
                <a:cubicBezTo>
                  <a:pt x="570" y="52"/>
                  <a:pt x="570" y="52"/>
                  <a:pt x="570" y="52"/>
                </a:cubicBezTo>
                <a:cubicBezTo>
                  <a:pt x="570" y="52"/>
                  <a:pt x="570" y="52"/>
                  <a:pt x="570" y="52"/>
                </a:cubicBezTo>
                <a:cubicBezTo>
                  <a:pt x="570" y="51"/>
                  <a:pt x="570" y="51"/>
                  <a:pt x="570" y="51"/>
                </a:cubicBezTo>
                <a:cubicBezTo>
                  <a:pt x="570" y="50"/>
                  <a:pt x="570" y="50"/>
                  <a:pt x="570" y="50"/>
                </a:cubicBezTo>
                <a:cubicBezTo>
                  <a:pt x="570" y="50"/>
                  <a:pt x="570" y="50"/>
                  <a:pt x="570" y="50"/>
                </a:cubicBezTo>
                <a:cubicBezTo>
                  <a:pt x="570" y="49"/>
                  <a:pt x="570" y="49"/>
                  <a:pt x="570" y="49"/>
                </a:cubicBezTo>
                <a:moveTo>
                  <a:pt x="758" y="48"/>
                </a:moveTo>
                <a:cubicBezTo>
                  <a:pt x="757" y="48"/>
                  <a:pt x="756" y="48"/>
                  <a:pt x="755" y="48"/>
                </a:cubicBezTo>
                <a:cubicBezTo>
                  <a:pt x="755" y="48"/>
                  <a:pt x="755" y="48"/>
                  <a:pt x="754" y="48"/>
                </a:cubicBezTo>
                <a:cubicBezTo>
                  <a:pt x="754" y="51"/>
                  <a:pt x="754" y="51"/>
                  <a:pt x="754" y="51"/>
                </a:cubicBezTo>
                <a:cubicBezTo>
                  <a:pt x="755" y="51"/>
                  <a:pt x="755" y="51"/>
                  <a:pt x="755" y="51"/>
                </a:cubicBezTo>
                <a:cubicBezTo>
                  <a:pt x="755" y="51"/>
                  <a:pt x="755" y="51"/>
                  <a:pt x="755" y="51"/>
                </a:cubicBezTo>
                <a:cubicBezTo>
                  <a:pt x="755" y="51"/>
                  <a:pt x="756" y="51"/>
                  <a:pt x="756" y="50"/>
                </a:cubicBezTo>
                <a:cubicBezTo>
                  <a:pt x="757" y="49"/>
                  <a:pt x="757" y="49"/>
                  <a:pt x="757" y="49"/>
                </a:cubicBezTo>
                <a:cubicBezTo>
                  <a:pt x="758" y="50"/>
                  <a:pt x="758" y="50"/>
                  <a:pt x="758" y="50"/>
                </a:cubicBezTo>
                <a:cubicBezTo>
                  <a:pt x="758" y="50"/>
                  <a:pt x="758" y="50"/>
                  <a:pt x="759" y="50"/>
                </a:cubicBezTo>
                <a:cubicBezTo>
                  <a:pt x="759" y="50"/>
                  <a:pt x="759" y="50"/>
                  <a:pt x="759" y="50"/>
                </a:cubicBezTo>
                <a:cubicBezTo>
                  <a:pt x="759" y="48"/>
                  <a:pt x="759" y="48"/>
                  <a:pt x="759" y="48"/>
                </a:cubicBezTo>
                <a:cubicBezTo>
                  <a:pt x="759" y="48"/>
                  <a:pt x="758" y="48"/>
                  <a:pt x="758" y="48"/>
                </a:cubicBezTo>
                <a:cubicBezTo>
                  <a:pt x="758" y="48"/>
                  <a:pt x="758" y="48"/>
                  <a:pt x="758" y="48"/>
                </a:cubicBezTo>
                <a:moveTo>
                  <a:pt x="37" y="48"/>
                </a:moveTo>
                <a:cubicBezTo>
                  <a:pt x="36" y="48"/>
                  <a:pt x="35" y="48"/>
                  <a:pt x="34" y="48"/>
                </a:cubicBezTo>
                <a:cubicBezTo>
                  <a:pt x="34" y="49"/>
                  <a:pt x="34" y="49"/>
                  <a:pt x="34" y="49"/>
                </a:cubicBezTo>
                <a:cubicBezTo>
                  <a:pt x="35" y="49"/>
                  <a:pt x="36" y="49"/>
                  <a:pt x="37" y="49"/>
                </a:cubicBezTo>
                <a:cubicBezTo>
                  <a:pt x="37" y="49"/>
                  <a:pt x="37" y="49"/>
                  <a:pt x="37" y="49"/>
                </a:cubicBezTo>
                <a:cubicBezTo>
                  <a:pt x="39" y="49"/>
                  <a:pt x="41" y="50"/>
                  <a:pt x="43" y="50"/>
                </a:cubicBezTo>
                <a:cubicBezTo>
                  <a:pt x="44" y="50"/>
                  <a:pt x="44" y="50"/>
                  <a:pt x="44" y="50"/>
                </a:cubicBezTo>
                <a:cubicBezTo>
                  <a:pt x="44" y="49"/>
                  <a:pt x="44" y="49"/>
                  <a:pt x="44" y="49"/>
                </a:cubicBezTo>
                <a:cubicBezTo>
                  <a:pt x="43" y="49"/>
                  <a:pt x="43" y="49"/>
                  <a:pt x="42" y="49"/>
                </a:cubicBezTo>
                <a:cubicBezTo>
                  <a:pt x="42" y="49"/>
                  <a:pt x="42" y="49"/>
                  <a:pt x="42" y="49"/>
                </a:cubicBezTo>
                <a:cubicBezTo>
                  <a:pt x="41" y="49"/>
                  <a:pt x="40" y="49"/>
                  <a:pt x="39" y="49"/>
                </a:cubicBezTo>
                <a:cubicBezTo>
                  <a:pt x="38" y="48"/>
                  <a:pt x="38" y="48"/>
                  <a:pt x="37" y="48"/>
                </a:cubicBezTo>
                <a:cubicBezTo>
                  <a:pt x="37" y="48"/>
                  <a:pt x="37" y="48"/>
                  <a:pt x="37" y="48"/>
                </a:cubicBezTo>
                <a:moveTo>
                  <a:pt x="828" y="47"/>
                </a:moveTo>
                <a:cubicBezTo>
                  <a:pt x="823" y="49"/>
                  <a:pt x="817" y="48"/>
                  <a:pt x="811" y="49"/>
                </a:cubicBezTo>
                <a:cubicBezTo>
                  <a:pt x="811" y="50"/>
                  <a:pt x="811" y="50"/>
                  <a:pt x="811" y="50"/>
                </a:cubicBezTo>
                <a:cubicBezTo>
                  <a:pt x="817" y="50"/>
                  <a:pt x="823" y="49"/>
                  <a:pt x="828" y="49"/>
                </a:cubicBezTo>
                <a:cubicBezTo>
                  <a:pt x="828" y="49"/>
                  <a:pt x="828" y="49"/>
                  <a:pt x="828" y="49"/>
                </a:cubicBezTo>
                <a:cubicBezTo>
                  <a:pt x="828" y="49"/>
                  <a:pt x="828" y="49"/>
                  <a:pt x="828" y="49"/>
                </a:cubicBezTo>
                <a:cubicBezTo>
                  <a:pt x="828" y="49"/>
                  <a:pt x="828" y="49"/>
                  <a:pt x="828" y="49"/>
                </a:cubicBezTo>
                <a:cubicBezTo>
                  <a:pt x="828" y="47"/>
                  <a:pt x="828" y="47"/>
                  <a:pt x="828" y="47"/>
                </a:cubicBezTo>
                <a:moveTo>
                  <a:pt x="48" y="47"/>
                </a:moveTo>
                <a:cubicBezTo>
                  <a:pt x="48" y="47"/>
                  <a:pt x="47" y="48"/>
                  <a:pt x="46" y="48"/>
                </a:cubicBezTo>
                <a:cubicBezTo>
                  <a:pt x="46" y="49"/>
                  <a:pt x="46" y="49"/>
                  <a:pt x="46" y="49"/>
                </a:cubicBezTo>
                <a:cubicBezTo>
                  <a:pt x="47" y="48"/>
                  <a:pt x="47" y="48"/>
                  <a:pt x="48" y="48"/>
                </a:cubicBezTo>
                <a:cubicBezTo>
                  <a:pt x="50" y="48"/>
                  <a:pt x="51" y="49"/>
                  <a:pt x="53" y="50"/>
                </a:cubicBezTo>
                <a:cubicBezTo>
                  <a:pt x="53" y="49"/>
                  <a:pt x="53" y="49"/>
                  <a:pt x="53" y="49"/>
                </a:cubicBezTo>
                <a:cubicBezTo>
                  <a:pt x="52" y="48"/>
                  <a:pt x="51" y="48"/>
                  <a:pt x="50" y="48"/>
                </a:cubicBezTo>
                <a:cubicBezTo>
                  <a:pt x="50" y="48"/>
                  <a:pt x="50" y="48"/>
                  <a:pt x="50" y="48"/>
                </a:cubicBezTo>
                <a:cubicBezTo>
                  <a:pt x="49" y="48"/>
                  <a:pt x="49" y="48"/>
                  <a:pt x="49" y="48"/>
                </a:cubicBezTo>
                <a:cubicBezTo>
                  <a:pt x="49" y="47"/>
                  <a:pt x="49" y="47"/>
                  <a:pt x="48" y="47"/>
                </a:cubicBezTo>
                <a:cubicBezTo>
                  <a:pt x="48" y="47"/>
                  <a:pt x="48" y="47"/>
                  <a:pt x="48" y="47"/>
                </a:cubicBezTo>
                <a:moveTo>
                  <a:pt x="1228" y="47"/>
                </a:moveTo>
                <a:cubicBezTo>
                  <a:pt x="1226" y="48"/>
                  <a:pt x="1225" y="49"/>
                  <a:pt x="1223" y="50"/>
                </a:cubicBezTo>
                <a:cubicBezTo>
                  <a:pt x="1223" y="51"/>
                  <a:pt x="1223" y="51"/>
                  <a:pt x="1223" y="51"/>
                </a:cubicBezTo>
                <a:cubicBezTo>
                  <a:pt x="1225" y="50"/>
                  <a:pt x="1226" y="49"/>
                  <a:pt x="1228" y="48"/>
                </a:cubicBezTo>
                <a:cubicBezTo>
                  <a:pt x="1228" y="47"/>
                  <a:pt x="1228" y="47"/>
                  <a:pt x="1228" y="47"/>
                </a:cubicBezTo>
                <a:moveTo>
                  <a:pt x="527" y="47"/>
                </a:moveTo>
                <a:cubicBezTo>
                  <a:pt x="526" y="47"/>
                  <a:pt x="525" y="47"/>
                  <a:pt x="525" y="48"/>
                </a:cubicBezTo>
                <a:cubicBezTo>
                  <a:pt x="523" y="50"/>
                  <a:pt x="523" y="50"/>
                  <a:pt x="523" y="50"/>
                </a:cubicBezTo>
                <a:cubicBezTo>
                  <a:pt x="522" y="49"/>
                  <a:pt x="522" y="49"/>
                  <a:pt x="522" y="49"/>
                </a:cubicBezTo>
                <a:cubicBezTo>
                  <a:pt x="521" y="49"/>
                  <a:pt x="521" y="49"/>
                  <a:pt x="520" y="49"/>
                </a:cubicBezTo>
                <a:cubicBezTo>
                  <a:pt x="520" y="51"/>
                  <a:pt x="520" y="51"/>
                  <a:pt x="520" y="51"/>
                </a:cubicBezTo>
                <a:cubicBezTo>
                  <a:pt x="522" y="51"/>
                  <a:pt x="524" y="52"/>
                  <a:pt x="527" y="53"/>
                </a:cubicBezTo>
                <a:cubicBezTo>
                  <a:pt x="527" y="51"/>
                  <a:pt x="527" y="51"/>
                  <a:pt x="527" y="51"/>
                </a:cubicBezTo>
                <a:cubicBezTo>
                  <a:pt x="526" y="51"/>
                  <a:pt x="526" y="51"/>
                  <a:pt x="526" y="51"/>
                </a:cubicBezTo>
                <a:cubicBezTo>
                  <a:pt x="526" y="51"/>
                  <a:pt x="526" y="50"/>
                  <a:pt x="526" y="50"/>
                </a:cubicBezTo>
                <a:cubicBezTo>
                  <a:pt x="526" y="49"/>
                  <a:pt x="526" y="49"/>
                  <a:pt x="526" y="49"/>
                </a:cubicBezTo>
                <a:cubicBezTo>
                  <a:pt x="527" y="49"/>
                  <a:pt x="527" y="49"/>
                  <a:pt x="527" y="49"/>
                </a:cubicBezTo>
                <a:cubicBezTo>
                  <a:pt x="527" y="47"/>
                  <a:pt x="527" y="47"/>
                  <a:pt x="527" y="47"/>
                </a:cubicBezTo>
                <a:moveTo>
                  <a:pt x="118" y="46"/>
                </a:moveTo>
                <a:cubicBezTo>
                  <a:pt x="118" y="46"/>
                  <a:pt x="117" y="47"/>
                  <a:pt x="117" y="47"/>
                </a:cubicBezTo>
                <a:cubicBezTo>
                  <a:pt x="117" y="47"/>
                  <a:pt x="117" y="47"/>
                  <a:pt x="117" y="47"/>
                </a:cubicBezTo>
                <a:cubicBezTo>
                  <a:pt x="105" y="47"/>
                  <a:pt x="105" y="47"/>
                  <a:pt x="105" y="47"/>
                </a:cubicBezTo>
                <a:cubicBezTo>
                  <a:pt x="105" y="49"/>
                  <a:pt x="105" y="49"/>
                  <a:pt x="105" y="49"/>
                </a:cubicBezTo>
                <a:cubicBezTo>
                  <a:pt x="109" y="48"/>
                  <a:pt x="114" y="48"/>
                  <a:pt x="118" y="48"/>
                </a:cubicBezTo>
                <a:cubicBezTo>
                  <a:pt x="118" y="46"/>
                  <a:pt x="118" y="46"/>
                  <a:pt x="118" y="46"/>
                </a:cubicBezTo>
                <a:moveTo>
                  <a:pt x="907" y="45"/>
                </a:moveTo>
                <a:cubicBezTo>
                  <a:pt x="907" y="46"/>
                  <a:pt x="907" y="46"/>
                  <a:pt x="907" y="46"/>
                </a:cubicBezTo>
                <a:cubicBezTo>
                  <a:pt x="907" y="46"/>
                  <a:pt x="907" y="46"/>
                  <a:pt x="908" y="46"/>
                </a:cubicBezTo>
                <a:cubicBezTo>
                  <a:pt x="909" y="46"/>
                  <a:pt x="910" y="46"/>
                  <a:pt x="911" y="46"/>
                </a:cubicBezTo>
                <a:cubicBezTo>
                  <a:pt x="911" y="46"/>
                  <a:pt x="911" y="46"/>
                  <a:pt x="911" y="46"/>
                </a:cubicBezTo>
                <a:cubicBezTo>
                  <a:pt x="911" y="46"/>
                  <a:pt x="911" y="46"/>
                  <a:pt x="911" y="46"/>
                </a:cubicBezTo>
                <a:cubicBezTo>
                  <a:pt x="913" y="47"/>
                  <a:pt x="915" y="49"/>
                  <a:pt x="916" y="52"/>
                </a:cubicBezTo>
                <a:cubicBezTo>
                  <a:pt x="916" y="49"/>
                  <a:pt x="916" y="49"/>
                  <a:pt x="916" y="49"/>
                </a:cubicBezTo>
                <a:cubicBezTo>
                  <a:pt x="916" y="49"/>
                  <a:pt x="916" y="49"/>
                  <a:pt x="916" y="49"/>
                </a:cubicBezTo>
                <a:cubicBezTo>
                  <a:pt x="914" y="46"/>
                  <a:pt x="910" y="45"/>
                  <a:pt x="907" y="45"/>
                </a:cubicBezTo>
                <a:moveTo>
                  <a:pt x="1246" y="45"/>
                </a:moveTo>
                <a:cubicBezTo>
                  <a:pt x="1245" y="45"/>
                  <a:pt x="1245" y="45"/>
                  <a:pt x="1245" y="45"/>
                </a:cubicBezTo>
                <a:cubicBezTo>
                  <a:pt x="1244" y="47"/>
                  <a:pt x="1242" y="49"/>
                  <a:pt x="1241" y="51"/>
                </a:cubicBezTo>
                <a:cubicBezTo>
                  <a:pt x="1241" y="52"/>
                  <a:pt x="1241" y="52"/>
                  <a:pt x="1241" y="52"/>
                </a:cubicBezTo>
                <a:cubicBezTo>
                  <a:pt x="1241" y="52"/>
                  <a:pt x="1241" y="52"/>
                  <a:pt x="1241" y="52"/>
                </a:cubicBezTo>
                <a:cubicBezTo>
                  <a:pt x="1241" y="53"/>
                  <a:pt x="1241" y="53"/>
                  <a:pt x="1241" y="53"/>
                </a:cubicBezTo>
                <a:cubicBezTo>
                  <a:pt x="1241" y="53"/>
                  <a:pt x="1242" y="54"/>
                  <a:pt x="1242" y="54"/>
                </a:cubicBezTo>
                <a:cubicBezTo>
                  <a:pt x="1242" y="51"/>
                  <a:pt x="1244" y="48"/>
                  <a:pt x="1247" y="47"/>
                </a:cubicBezTo>
                <a:cubicBezTo>
                  <a:pt x="1247" y="45"/>
                  <a:pt x="1247" y="45"/>
                  <a:pt x="1247" y="45"/>
                </a:cubicBezTo>
                <a:cubicBezTo>
                  <a:pt x="1246" y="45"/>
                  <a:pt x="1246" y="45"/>
                  <a:pt x="1246" y="45"/>
                </a:cubicBezTo>
                <a:cubicBezTo>
                  <a:pt x="1246" y="45"/>
                  <a:pt x="1246" y="45"/>
                  <a:pt x="1246" y="45"/>
                </a:cubicBezTo>
                <a:moveTo>
                  <a:pt x="743" y="45"/>
                </a:moveTo>
                <a:cubicBezTo>
                  <a:pt x="741" y="45"/>
                  <a:pt x="739" y="45"/>
                  <a:pt x="738" y="46"/>
                </a:cubicBezTo>
                <a:cubicBezTo>
                  <a:pt x="737" y="46"/>
                  <a:pt x="736" y="47"/>
                  <a:pt x="735" y="49"/>
                </a:cubicBezTo>
                <a:cubicBezTo>
                  <a:pt x="735" y="51"/>
                  <a:pt x="735" y="51"/>
                  <a:pt x="735" y="51"/>
                </a:cubicBezTo>
                <a:cubicBezTo>
                  <a:pt x="737" y="47"/>
                  <a:pt x="740" y="46"/>
                  <a:pt x="744" y="46"/>
                </a:cubicBezTo>
                <a:cubicBezTo>
                  <a:pt x="744" y="46"/>
                  <a:pt x="744" y="46"/>
                  <a:pt x="744" y="46"/>
                </a:cubicBezTo>
                <a:cubicBezTo>
                  <a:pt x="745" y="46"/>
                  <a:pt x="747" y="46"/>
                  <a:pt x="749" y="46"/>
                </a:cubicBezTo>
                <a:cubicBezTo>
                  <a:pt x="749" y="46"/>
                  <a:pt x="749" y="46"/>
                  <a:pt x="749" y="46"/>
                </a:cubicBezTo>
                <a:cubicBezTo>
                  <a:pt x="749" y="46"/>
                  <a:pt x="749" y="46"/>
                  <a:pt x="749" y="46"/>
                </a:cubicBezTo>
                <a:cubicBezTo>
                  <a:pt x="750" y="47"/>
                  <a:pt x="751" y="48"/>
                  <a:pt x="752" y="49"/>
                </a:cubicBezTo>
                <a:cubicBezTo>
                  <a:pt x="752" y="49"/>
                  <a:pt x="752" y="49"/>
                  <a:pt x="752" y="49"/>
                </a:cubicBezTo>
                <a:cubicBezTo>
                  <a:pt x="752" y="48"/>
                  <a:pt x="752" y="48"/>
                  <a:pt x="752" y="48"/>
                </a:cubicBezTo>
                <a:cubicBezTo>
                  <a:pt x="751" y="48"/>
                  <a:pt x="750" y="47"/>
                  <a:pt x="749" y="46"/>
                </a:cubicBezTo>
                <a:cubicBezTo>
                  <a:pt x="747" y="45"/>
                  <a:pt x="745" y="45"/>
                  <a:pt x="743" y="45"/>
                </a:cubicBezTo>
                <a:cubicBezTo>
                  <a:pt x="743" y="45"/>
                  <a:pt x="743" y="45"/>
                  <a:pt x="743" y="45"/>
                </a:cubicBezTo>
                <a:cubicBezTo>
                  <a:pt x="743" y="45"/>
                  <a:pt x="743" y="45"/>
                  <a:pt x="743" y="45"/>
                </a:cubicBezTo>
                <a:moveTo>
                  <a:pt x="1221" y="45"/>
                </a:moveTo>
                <a:cubicBezTo>
                  <a:pt x="1220" y="46"/>
                  <a:pt x="1219" y="46"/>
                  <a:pt x="1218" y="47"/>
                </a:cubicBezTo>
                <a:cubicBezTo>
                  <a:pt x="1218" y="47"/>
                  <a:pt x="1218" y="47"/>
                  <a:pt x="1218" y="47"/>
                </a:cubicBezTo>
                <a:cubicBezTo>
                  <a:pt x="1210" y="53"/>
                  <a:pt x="1203" y="60"/>
                  <a:pt x="1200" y="68"/>
                </a:cubicBezTo>
                <a:cubicBezTo>
                  <a:pt x="1200" y="70"/>
                  <a:pt x="1199" y="72"/>
                  <a:pt x="1197" y="73"/>
                </a:cubicBezTo>
                <a:cubicBezTo>
                  <a:pt x="1197" y="74"/>
                  <a:pt x="1197" y="74"/>
                  <a:pt x="1197" y="74"/>
                </a:cubicBezTo>
                <a:cubicBezTo>
                  <a:pt x="1199" y="73"/>
                  <a:pt x="1200" y="72"/>
                  <a:pt x="1202" y="72"/>
                </a:cubicBezTo>
                <a:cubicBezTo>
                  <a:pt x="1204" y="71"/>
                  <a:pt x="1206" y="71"/>
                  <a:pt x="1208" y="70"/>
                </a:cubicBezTo>
                <a:cubicBezTo>
                  <a:pt x="1208" y="69"/>
                  <a:pt x="1209" y="68"/>
                  <a:pt x="1209" y="66"/>
                </a:cubicBezTo>
                <a:cubicBezTo>
                  <a:pt x="1210" y="65"/>
                  <a:pt x="1210" y="63"/>
                  <a:pt x="1212" y="62"/>
                </a:cubicBezTo>
                <a:cubicBezTo>
                  <a:pt x="1215" y="61"/>
                  <a:pt x="1218" y="60"/>
                  <a:pt x="1221" y="60"/>
                </a:cubicBezTo>
                <a:cubicBezTo>
                  <a:pt x="1221" y="59"/>
                  <a:pt x="1221" y="59"/>
                  <a:pt x="1221" y="59"/>
                </a:cubicBezTo>
                <a:cubicBezTo>
                  <a:pt x="1221" y="60"/>
                  <a:pt x="1221" y="60"/>
                  <a:pt x="1220" y="60"/>
                </a:cubicBezTo>
                <a:cubicBezTo>
                  <a:pt x="1220" y="60"/>
                  <a:pt x="1220" y="60"/>
                  <a:pt x="1220" y="60"/>
                </a:cubicBezTo>
                <a:cubicBezTo>
                  <a:pt x="1220" y="60"/>
                  <a:pt x="1219" y="59"/>
                  <a:pt x="1219" y="59"/>
                </a:cubicBezTo>
                <a:cubicBezTo>
                  <a:pt x="1218" y="59"/>
                  <a:pt x="1218" y="58"/>
                  <a:pt x="1218" y="57"/>
                </a:cubicBezTo>
                <a:cubicBezTo>
                  <a:pt x="1218" y="57"/>
                  <a:pt x="1218" y="57"/>
                  <a:pt x="1218" y="57"/>
                </a:cubicBezTo>
                <a:cubicBezTo>
                  <a:pt x="1218" y="56"/>
                  <a:pt x="1218" y="56"/>
                  <a:pt x="1218" y="56"/>
                </a:cubicBezTo>
                <a:cubicBezTo>
                  <a:pt x="1218" y="56"/>
                  <a:pt x="1218" y="56"/>
                  <a:pt x="1218" y="56"/>
                </a:cubicBezTo>
                <a:cubicBezTo>
                  <a:pt x="1219" y="55"/>
                  <a:pt x="1220" y="54"/>
                  <a:pt x="1221" y="53"/>
                </a:cubicBezTo>
                <a:cubicBezTo>
                  <a:pt x="1221" y="51"/>
                  <a:pt x="1221" y="51"/>
                  <a:pt x="1221" y="51"/>
                </a:cubicBezTo>
                <a:cubicBezTo>
                  <a:pt x="1219" y="53"/>
                  <a:pt x="1217" y="55"/>
                  <a:pt x="1216" y="58"/>
                </a:cubicBezTo>
                <a:cubicBezTo>
                  <a:pt x="1216" y="58"/>
                  <a:pt x="1216" y="58"/>
                  <a:pt x="1216" y="58"/>
                </a:cubicBezTo>
                <a:cubicBezTo>
                  <a:pt x="1215" y="60"/>
                  <a:pt x="1213" y="61"/>
                  <a:pt x="1212" y="62"/>
                </a:cubicBezTo>
                <a:cubicBezTo>
                  <a:pt x="1210" y="63"/>
                  <a:pt x="1209" y="64"/>
                  <a:pt x="1208" y="65"/>
                </a:cubicBezTo>
                <a:cubicBezTo>
                  <a:pt x="1208" y="65"/>
                  <a:pt x="1208" y="65"/>
                  <a:pt x="1208" y="65"/>
                </a:cubicBezTo>
                <a:cubicBezTo>
                  <a:pt x="1207" y="66"/>
                  <a:pt x="1207" y="66"/>
                  <a:pt x="1207" y="66"/>
                </a:cubicBezTo>
                <a:cubicBezTo>
                  <a:pt x="1207" y="66"/>
                  <a:pt x="1207" y="66"/>
                  <a:pt x="1207" y="67"/>
                </a:cubicBezTo>
                <a:cubicBezTo>
                  <a:pt x="1207" y="68"/>
                  <a:pt x="1207" y="68"/>
                  <a:pt x="1206" y="69"/>
                </a:cubicBezTo>
                <a:cubicBezTo>
                  <a:pt x="1206" y="70"/>
                  <a:pt x="1205" y="70"/>
                  <a:pt x="1205" y="70"/>
                </a:cubicBezTo>
                <a:cubicBezTo>
                  <a:pt x="1205" y="70"/>
                  <a:pt x="1205" y="70"/>
                  <a:pt x="1205" y="70"/>
                </a:cubicBezTo>
                <a:cubicBezTo>
                  <a:pt x="1204" y="70"/>
                  <a:pt x="1203" y="70"/>
                  <a:pt x="1202" y="69"/>
                </a:cubicBezTo>
                <a:cubicBezTo>
                  <a:pt x="1202" y="69"/>
                  <a:pt x="1202" y="69"/>
                  <a:pt x="1202" y="69"/>
                </a:cubicBezTo>
                <a:cubicBezTo>
                  <a:pt x="1202" y="69"/>
                  <a:pt x="1202" y="69"/>
                  <a:pt x="1202" y="69"/>
                </a:cubicBezTo>
                <a:cubicBezTo>
                  <a:pt x="1202" y="67"/>
                  <a:pt x="1203" y="65"/>
                  <a:pt x="1203" y="64"/>
                </a:cubicBezTo>
                <a:cubicBezTo>
                  <a:pt x="1203" y="64"/>
                  <a:pt x="1203" y="64"/>
                  <a:pt x="1203" y="64"/>
                </a:cubicBezTo>
                <a:cubicBezTo>
                  <a:pt x="1204" y="63"/>
                  <a:pt x="1204" y="63"/>
                  <a:pt x="1204" y="63"/>
                </a:cubicBezTo>
                <a:cubicBezTo>
                  <a:pt x="1209" y="57"/>
                  <a:pt x="1215" y="51"/>
                  <a:pt x="1221" y="46"/>
                </a:cubicBezTo>
                <a:cubicBezTo>
                  <a:pt x="1221" y="45"/>
                  <a:pt x="1221" y="45"/>
                  <a:pt x="1221" y="45"/>
                </a:cubicBezTo>
                <a:moveTo>
                  <a:pt x="539" y="45"/>
                </a:moveTo>
                <a:cubicBezTo>
                  <a:pt x="536" y="45"/>
                  <a:pt x="532" y="46"/>
                  <a:pt x="529" y="47"/>
                </a:cubicBezTo>
                <a:cubicBezTo>
                  <a:pt x="529" y="49"/>
                  <a:pt x="529" y="49"/>
                  <a:pt x="529" y="49"/>
                </a:cubicBezTo>
                <a:cubicBezTo>
                  <a:pt x="531" y="49"/>
                  <a:pt x="531" y="49"/>
                  <a:pt x="531" y="49"/>
                </a:cubicBezTo>
                <a:cubicBezTo>
                  <a:pt x="529" y="50"/>
                  <a:pt x="529" y="50"/>
                  <a:pt x="529" y="50"/>
                </a:cubicBezTo>
                <a:cubicBezTo>
                  <a:pt x="529" y="51"/>
                  <a:pt x="529" y="51"/>
                  <a:pt x="529" y="51"/>
                </a:cubicBezTo>
                <a:cubicBezTo>
                  <a:pt x="529" y="51"/>
                  <a:pt x="529" y="51"/>
                  <a:pt x="529" y="51"/>
                </a:cubicBezTo>
                <a:cubicBezTo>
                  <a:pt x="529" y="53"/>
                  <a:pt x="529" y="53"/>
                  <a:pt x="529" y="53"/>
                </a:cubicBezTo>
                <a:cubicBezTo>
                  <a:pt x="531" y="51"/>
                  <a:pt x="534" y="50"/>
                  <a:pt x="537" y="50"/>
                </a:cubicBezTo>
                <a:cubicBezTo>
                  <a:pt x="537" y="50"/>
                  <a:pt x="537" y="50"/>
                  <a:pt x="537" y="50"/>
                </a:cubicBezTo>
                <a:cubicBezTo>
                  <a:pt x="538" y="50"/>
                  <a:pt x="539" y="50"/>
                  <a:pt x="539" y="50"/>
                </a:cubicBezTo>
                <a:cubicBezTo>
                  <a:pt x="539" y="49"/>
                  <a:pt x="539" y="49"/>
                  <a:pt x="539" y="49"/>
                </a:cubicBezTo>
                <a:cubicBezTo>
                  <a:pt x="539" y="48"/>
                  <a:pt x="539" y="48"/>
                  <a:pt x="539" y="48"/>
                </a:cubicBezTo>
                <a:cubicBezTo>
                  <a:pt x="538" y="47"/>
                  <a:pt x="538" y="47"/>
                  <a:pt x="538" y="47"/>
                </a:cubicBezTo>
                <a:cubicBezTo>
                  <a:pt x="539" y="46"/>
                  <a:pt x="539" y="46"/>
                  <a:pt x="539" y="46"/>
                </a:cubicBezTo>
                <a:cubicBezTo>
                  <a:pt x="539" y="46"/>
                  <a:pt x="539" y="46"/>
                  <a:pt x="539" y="46"/>
                </a:cubicBezTo>
                <a:cubicBezTo>
                  <a:pt x="539" y="45"/>
                  <a:pt x="539" y="45"/>
                  <a:pt x="539" y="45"/>
                </a:cubicBezTo>
                <a:moveTo>
                  <a:pt x="1239" y="43"/>
                </a:moveTo>
                <a:cubicBezTo>
                  <a:pt x="1236" y="44"/>
                  <a:pt x="1233" y="45"/>
                  <a:pt x="1230" y="46"/>
                </a:cubicBezTo>
                <a:cubicBezTo>
                  <a:pt x="1230" y="47"/>
                  <a:pt x="1230" y="47"/>
                  <a:pt x="1230" y="47"/>
                </a:cubicBezTo>
                <a:cubicBezTo>
                  <a:pt x="1232" y="46"/>
                  <a:pt x="1236" y="45"/>
                  <a:pt x="1239" y="44"/>
                </a:cubicBezTo>
                <a:cubicBezTo>
                  <a:pt x="1239" y="43"/>
                  <a:pt x="1239" y="43"/>
                  <a:pt x="1239" y="43"/>
                </a:cubicBezTo>
                <a:moveTo>
                  <a:pt x="80" y="42"/>
                </a:moveTo>
                <a:cubicBezTo>
                  <a:pt x="80" y="43"/>
                  <a:pt x="80" y="43"/>
                  <a:pt x="80" y="43"/>
                </a:cubicBezTo>
                <a:cubicBezTo>
                  <a:pt x="80" y="43"/>
                  <a:pt x="80" y="43"/>
                  <a:pt x="80" y="43"/>
                </a:cubicBezTo>
                <a:cubicBezTo>
                  <a:pt x="81" y="43"/>
                  <a:pt x="81" y="43"/>
                  <a:pt x="81" y="43"/>
                </a:cubicBezTo>
                <a:cubicBezTo>
                  <a:pt x="81" y="43"/>
                  <a:pt x="81" y="43"/>
                  <a:pt x="81" y="43"/>
                </a:cubicBezTo>
                <a:cubicBezTo>
                  <a:pt x="81" y="43"/>
                  <a:pt x="81" y="43"/>
                  <a:pt x="81" y="43"/>
                </a:cubicBezTo>
                <a:cubicBezTo>
                  <a:pt x="82" y="45"/>
                  <a:pt x="84" y="46"/>
                  <a:pt x="84" y="49"/>
                </a:cubicBezTo>
                <a:cubicBezTo>
                  <a:pt x="84" y="50"/>
                  <a:pt x="84" y="50"/>
                  <a:pt x="84" y="50"/>
                </a:cubicBezTo>
                <a:cubicBezTo>
                  <a:pt x="84" y="51"/>
                  <a:pt x="84" y="51"/>
                  <a:pt x="84" y="51"/>
                </a:cubicBezTo>
                <a:cubicBezTo>
                  <a:pt x="83" y="51"/>
                  <a:pt x="83" y="51"/>
                  <a:pt x="83" y="51"/>
                </a:cubicBezTo>
                <a:cubicBezTo>
                  <a:pt x="83" y="51"/>
                  <a:pt x="82" y="52"/>
                  <a:pt x="80" y="53"/>
                </a:cubicBezTo>
                <a:cubicBezTo>
                  <a:pt x="80" y="54"/>
                  <a:pt x="80" y="54"/>
                  <a:pt x="80" y="54"/>
                </a:cubicBezTo>
                <a:cubicBezTo>
                  <a:pt x="81" y="54"/>
                  <a:pt x="81" y="54"/>
                  <a:pt x="81" y="53"/>
                </a:cubicBezTo>
                <a:cubicBezTo>
                  <a:pt x="82" y="53"/>
                  <a:pt x="82" y="53"/>
                  <a:pt x="82" y="53"/>
                </a:cubicBezTo>
                <a:cubicBezTo>
                  <a:pt x="82" y="53"/>
                  <a:pt x="82" y="53"/>
                  <a:pt x="82" y="53"/>
                </a:cubicBezTo>
                <a:cubicBezTo>
                  <a:pt x="87" y="52"/>
                  <a:pt x="92" y="51"/>
                  <a:pt x="98" y="50"/>
                </a:cubicBezTo>
                <a:cubicBezTo>
                  <a:pt x="98" y="48"/>
                  <a:pt x="98" y="48"/>
                  <a:pt x="98" y="48"/>
                </a:cubicBezTo>
                <a:cubicBezTo>
                  <a:pt x="94" y="49"/>
                  <a:pt x="91" y="50"/>
                  <a:pt x="88" y="50"/>
                </a:cubicBezTo>
                <a:cubicBezTo>
                  <a:pt x="87" y="50"/>
                  <a:pt x="87" y="50"/>
                  <a:pt x="87" y="50"/>
                </a:cubicBezTo>
                <a:cubicBezTo>
                  <a:pt x="87" y="49"/>
                  <a:pt x="87" y="49"/>
                  <a:pt x="87" y="49"/>
                </a:cubicBezTo>
                <a:cubicBezTo>
                  <a:pt x="86" y="46"/>
                  <a:pt x="83" y="44"/>
                  <a:pt x="80" y="42"/>
                </a:cubicBezTo>
                <a:moveTo>
                  <a:pt x="517" y="42"/>
                </a:moveTo>
                <a:cubicBezTo>
                  <a:pt x="508" y="46"/>
                  <a:pt x="499" y="51"/>
                  <a:pt x="492" y="59"/>
                </a:cubicBezTo>
                <a:cubicBezTo>
                  <a:pt x="491" y="59"/>
                  <a:pt x="491" y="59"/>
                  <a:pt x="491" y="59"/>
                </a:cubicBezTo>
                <a:cubicBezTo>
                  <a:pt x="491" y="63"/>
                  <a:pt x="491" y="63"/>
                  <a:pt x="491" y="63"/>
                </a:cubicBezTo>
                <a:cubicBezTo>
                  <a:pt x="493" y="59"/>
                  <a:pt x="496" y="56"/>
                  <a:pt x="499" y="53"/>
                </a:cubicBezTo>
                <a:cubicBezTo>
                  <a:pt x="503" y="51"/>
                  <a:pt x="507" y="48"/>
                  <a:pt x="510" y="46"/>
                </a:cubicBezTo>
                <a:cubicBezTo>
                  <a:pt x="510" y="46"/>
                  <a:pt x="510" y="46"/>
                  <a:pt x="510" y="46"/>
                </a:cubicBezTo>
                <a:cubicBezTo>
                  <a:pt x="510" y="46"/>
                  <a:pt x="510" y="46"/>
                  <a:pt x="510" y="46"/>
                </a:cubicBezTo>
                <a:cubicBezTo>
                  <a:pt x="513" y="45"/>
                  <a:pt x="515" y="44"/>
                  <a:pt x="517" y="43"/>
                </a:cubicBezTo>
                <a:cubicBezTo>
                  <a:pt x="517" y="42"/>
                  <a:pt x="517" y="42"/>
                  <a:pt x="517" y="42"/>
                </a:cubicBezTo>
                <a:moveTo>
                  <a:pt x="890" y="42"/>
                </a:moveTo>
                <a:cubicBezTo>
                  <a:pt x="890" y="45"/>
                  <a:pt x="890" y="45"/>
                  <a:pt x="890" y="45"/>
                </a:cubicBezTo>
                <a:cubicBezTo>
                  <a:pt x="891" y="46"/>
                  <a:pt x="891" y="46"/>
                  <a:pt x="891" y="46"/>
                </a:cubicBezTo>
                <a:cubicBezTo>
                  <a:pt x="891" y="46"/>
                  <a:pt x="891" y="46"/>
                  <a:pt x="891" y="46"/>
                </a:cubicBezTo>
                <a:cubicBezTo>
                  <a:pt x="891" y="48"/>
                  <a:pt x="891" y="50"/>
                  <a:pt x="890" y="52"/>
                </a:cubicBezTo>
                <a:cubicBezTo>
                  <a:pt x="890" y="54"/>
                  <a:pt x="890" y="54"/>
                  <a:pt x="890" y="54"/>
                </a:cubicBezTo>
                <a:cubicBezTo>
                  <a:pt x="891" y="52"/>
                  <a:pt x="892" y="50"/>
                  <a:pt x="892" y="47"/>
                </a:cubicBezTo>
                <a:cubicBezTo>
                  <a:pt x="892" y="47"/>
                  <a:pt x="892" y="46"/>
                  <a:pt x="892" y="46"/>
                </a:cubicBezTo>
                <a:cubicBezTo>
                  <a:pt x="892" y="46"/>
                  <a:pt x="892" y="46"/>
                  <a:pt x="892" y="46"/>
                </a:cubicBezTo>
                <a:cubicBezTo>
                  <a:pt x="892" y="46"/>
                  <a:pt x="892" y="46"/>
                  <a:pt x="892" y="46"/>
                </a:cubicBezTo>
                <a:cubicBezTo>
                  <a:pt x="892" y="45"/>
                  <a:pt x="891" y="44"/>
                  <a:pt x="891" y="43"/>
                </a:cubicBezTo>
                <a:cubicBezTo>
                  <a:pt x="890" y="43"/>
                  <a:pt x="890" y="42"/>
                  <a:pt x="890" y="42"/>
                </a:cubicBezTo>
                <a:moveTo>
                  <a:pt x="166" y="41"/>
                </a:moveTo>
                <a:cubicBezTo>
                  <a:pt x="166" y="42"/>
                  <a:pt x="165" y="43"/>
                  <a:pt x="164" y="43"/>
                </a:cubicBezTo>
                <a:cubicBezTo>
                  <a:pt x="164" y="45"/>
                  <a:pt x="164" y="45"/>
                  <a:pt x="164" y="45"/>
                </a:cubicBezTo>
                <a:cubicBezTo>
                  <a:pt x="165" y="45"/>
                  <a:pt x="165" y="44"/>
                  <a:pt x="166" y="44"/>
                </a:cubicBezTo>
                <a:cubicBezTo>
                  <a:pt x="166" y="41"/>
                  <a:pt x="166" y="41"/>
                  <a:pt x="166" y="41"/>
                </a:cubicBezTo>
                <a:moveTo>
                  <a:pt x="598" y="41"/>
                </a:moveTo>
                <a:cubicBezTo>
                  <a:pt x="598" y="42"/>
                  <a:pt x="598" y="42"/>
                  <a:pt x="598" y="42"/>
                </a:cubicBezTo>
                <a:cubicBezTo>
                  <a:pt x="603" y="44"/>
                  <a:pt x="608" y="46"/>
                  <a:pt x="613" y="49"/>
                </a:cubicBezTo>
                <a:cubicBezTo>
                  <a:pt x="613" y="48"/>
                  <a:pt x="613" y="48"/>
                  <a:pt x="613" y="48"/>
                </a:cubicBezTo>
                <a:cubicBezTo>
                  <a:pt x="610" y="47"/>
                  <a:pt x="607" y="45"/>
                  <a:pt x="604" y="43"/>
                </a:cubicBezTo>
                <a:cubicBezTo>
                  <a:pt x="598" y="41"/>
                  <a:pt x="598" y="41"/>
                  <a:pt x="598" y="41"/>
                </a:cubicBezTo>
                <a:moveTo>
                  <a:pt x="1228" y="41"/>
                </a:moveTo>
                <a:cubicBezTo>
                  <a:pt x="1226" y="42"/>
                  <a:pt x="1225" y="42"/>
                  <a:pt x="1223" y="43"/>
                </a:cubicBezTo>
                <a:cubicBezTo>
                  <a:pt x="1223" y="44"/>
                  <a:pt x="1223" y="44"/>
                  <a:pt x="1223" y="44"/>
                </a:cubicBezTo>
                <a:cubicBezTo>
                  <a:pt x="1225" y="43"/>
                  <a:pt x="1226" y="43"/>
                  <a:pt x="1228" y="42"/>
                </a:cubicBezTo>
                <a:cubicBezTo>
                  <a:pt x="1228" y="41"/>
                  <a:pt x="1228" y="41"/>
                  <a:pt x="1228" y="41"/>
                </a:cubicBezTo>
                <a:moveTo>
                  <a:pt x="1247" y="40"/>
                </a:moveTo>
                <a:cubicBezTo>
                  <a:pt x="1246" y="40"/>
                  <a:pt x="1245" y="40"/>
                  <a:pt x="1245" y="41"/>
                </a:cubicBezTo>
                <a:cubicBezTo>
                  <a:pt x="1245" y="41"/>
                  <a:pt x="1245" y="41"/>
                  <a:pt x="1245" y="41"/>
                </a:cubicBezTo>
                <a:cubicBezTo>
                  <a:pt x="1244" y="41"/>
                  <a:pt x="1244" y="41"/>
                  <a:pt x="1244" y="41"/>
                </a:cubicBezTo>
                <a:cubicBezTo>
                  <a:pt x="1243" y="41"/>
                  <a:pt x="1242" y="42"/>
                  <a:pt x="1241" y="42"/>
                </a:cubicBezTo>
                <a:cubicBezTo>
                  <a:pt x="1241" y="43"/>
                  <a:pt x="1241" y="43"/>
                  <a:pt x="1241" y="43"/>
                </a:cubicBezTo>
                <a:cubicBezTo>
                  <a:pt x="1242" y="43"/>
                  <a:pt x="1243" y="43"/>
                  <a:pt x="1244" y="43"/>
                </a:cubicBezTo>
                <a:cubicBezTo>
                  <a:pt x="1245" y="43"/>
                  <a:pt x="1245" y="43"/>
                  <a:pt x="1245" y="43"/>
                </a:cubicBezTo>
                <a:cubicBezTo>
                  <a:pt x="1245" y="42"/>
                  <a:pt x="1246" y="41"/>
                  <a:pt x="1247" y="41"/>
                </a:cubicBezTo>
                <a:cubicBezTo>
                  <a:pt x="1247" y="40"/>
                  <a:pt x="1247" y="40"/>
                  <a:pt x="1247" y="40"/>
                </a:cubicBezTo>
                <a:moveTo>
                  <a:pt x="785" y="39"/>
                </a:moveTo>
                <a:cubicBezTo>
                  <a:pt x="785" y="40"/>
                  <a:pt x="785" y="40"/>
                  <a:pt x="785" y="40"/>
                </a:cubicBezTo>
                <a:cubicBezTo>
                  <a:pt x="785" y="41"/>
                  <a:pt x="786" y="41"/>
                  <a:pt x="787" y="41"/>
                </a:cubicBezTo>
                <a:cubicBezTo>
                  <a:pt x="787" y="42"/>
                  <a:pt x="787" y="42"/>
                  <a:pt x="787" y="42"/>
                </a:cubicBezTo>
                <a:cubicBezTo>
                  <a:pt x="787" y="42"/>
                  <a:pt x="787" y="42"/>
                  <a:pt x="787" y="42"/>
                </a:cubicBezTo>
                <a:cubicBezTo>
                  <a:pt x="789" y="44"/>
                  <a:pt x="790" y="47"/>
                  <a:pt x="790" y="51"/>
                </a:cubicBezTo>
                <a:cubicBezTo>
                  <a:pt x="790" y="52"/>
                  <a:pt x="790" y="52"/>
                  <a:pt x="790" y="53"/>
                </a:cubicBezTo>
                <a:cubicBezTo>
                  <a:pt x="790" y="54"/>
                  <a:pt x="790" y="54"/>
                  <a:pt x="790" y="54"/>
                </a:cubicBezTo>
                <a:cubicBezTo>
                  <a:pt x="790" y="54"/>
                  <a:pt x="790" y="54"/>
                  <a:pt x="790" y="54"/>
                </a:cubicBezTo>
                <a:cubicBezTo>
                  <a:pt x="788" y="55"/>
                  <a:pt x="787" y="56"/>
                  <a:pt x="785" y="56"/>
                </a:cubicBezTo>
                <a:cubicBezTo>
                  <a:pt x="785" y="57"/>
                  <a:pt x="785" y="57"/>
                  <a:pt x="785" y="57"/>
                </a:cubicBezTo>
                <a:cubicBezTo>
                  <a:pt x="791" y="55"/>
                  <a:pt x="798" y="53"/>
                  <a:pt x="804" y="51"/>
                </a:cubicBezTo>
                <a:cubicBezTo>
                  <a:pt x="804" y="50"/>
                  <a:pt x="804" y="50"/>
                  <a:pt x="804" y="50"/>
                </a:cubicBezTo>
                <a:cubicBezTo>
                  <a:pt x="804" y="50"/>
                  <a:pt x="804" y="50"/>
                  <a:pt x="804" y="50"/>
                </a:cubicBezTo>
                <a:cubicBezTo>
                  <a:pt x="803" y="50"/>
                  <a:pt x="803" y="50"/>
                  <a:pt x="803" y="50"/>
                </a:cubicBezTo>
                <a:cubicBezTo>
                  <a:pt x="794" y="53"/>
                  <a:pt x="794" y="53"/>
                  <a:pt x="794" y="53"/>
                </a:cubicBezTo>
                <a:cubicBezTo>
                  <a:pt x="793" y="52"/>
                  <a:pt x="793" y="52"/>
                  <a:pt x="793" y="52"/>
                </a:cubicBezTo>
                <a:cubicBezTo>
                  <a:pt x="792" y="51"/>
                  <a:pt x="792" y="49"/>
                  <a:pt x="791" y="47"/>
                </a:cubicBezTo>
                <a:cubicBezTo>
                  <a:pt x="791" y="45"/>
                  <a:pt x="790" y="44"/>
                  <a:pt x="789" y="43"/>
                </a:cubicBezTo>
                <a:cubicBezTo>
                  <a:pt x="788" y="42"/>
                  <a:pt x="787" y="41"/>
                  <a:pt x="785" y="39"/>
                </a:cubicBezTo>
                <a:moveTo>
                  <a:pt x="58" y="39"/>
                </a:moveTo>
                <a:cubicBezTo>
                  <a:pt x="58" y="42"/>
                  <a:pt x="58" y="42"/>
                  <a:pt x="58" y="42"/>
                </a:cubicBezTo>
                <a:cubicBezTo>
                  <a:pt x="58" y="42"/>
                  <a:pt x="58" y="42"/>
                  <a:pt x="59" y="42"/>
                </a:cubicBezTo>
                <a:cubicBezTo>
                  <a:pt x="59" y="42"/>
                  <a:pt x="59" y="42"/>
                  <a:pt x="59" y="42"/>
                </a:cubicBezTo>
                <a:cubicBezTo>
                  <a:pt x="59" y="42"/>
                  <a:pt x="60" y="42"/>
                  <a:pt x="61" y="41"/>
                </a:cubicBezTo>
                <a:cubicBezTo>
                  <a:pt x="61" y="40"/>
                  <a:pt x="61" y="40"/>
                  <a:pt x="61" y="40"/>
                </a:cubicBezTo>
                <a:cubicBezTo>
                  <a:pt x="61" y="40"/>
                  <a:pt x="60" y="40"/>
                  <a:pt x="60" y="40"/>
                </a:cubicBezTo>
                <a:cubicBezTo>
                  <a:pt x="60" y="40"/>
                  <a:pt x="59" y="40"/>
                  <a:pt x="58" y="39"/>
                </a:cubicBezTo>
                <a:cubicBezTo>
                  <a:pt x="58" y="39"/>
                  <a:pt x="58" y="39"/>
                  <a:pt x="58" y="39"/>
                </a:cubicBezTo>
                <a:cubicBezTo>
                  <a:pt x="58" y="39"/>
                  <a:pt x="58" y="39"/>
                  <a:pt x="58" y="39"/>
                </a:cubicBezTo>
                <a:moveTo>
                  <a:pt x="527" y="39"/>
                </a:moveTo>
                <a:cubicBezTo>
                  <a:pt x="524" y="40"/>
                  <a:pt x="522" y="40"/>
                  <a:pt x="520" y="41"/>
                </a:cubicBezTo>
                <a:cubicBezTo>
                  <a:pt x="520" y="42"/>
                  <a:pt x="520" y="42"/>
                  <a:pt x="520" y="42"/>
                </a:cubicBezTo>
                <a:cubicBezTo>
                  <a:pt x="521" y="41"/>
                  <a:pt x="522" y="41"/>
                  <a:pt x="523" y="41"/>
                </a:cubicBezTo>
                <a:cubicBezTo>
                  <a:pt x="523" y="41"/>
                  <a:pt x="523" y="41"/>
                  <a:pt x="523" y="41"/>
                </a:cubicBezTo>
                <a:cubicBezTo>
                  <a:pt x="523" y="41"/>
                  <a:pt x="523" y="41"/>
                  <a:pt x="523" y="41"/>
                </a:cubicBezTo>
                <a:cubicBezTo>
                  <a:pt x="524" y="41"/>
                  <a:pt x="525" y="41"/>
                  <a:pt x="527" y="40"/>
                </a:cubicBezTo>
                <a:cubicBezTo>
                  <a:pt x="527" y="39"/>
                  <a:pt x="527" y="39"/>
                  <a:pt x="527" y="39"/>
                </a:cubicBezTo>
                <a:moveTo>
                  <a:pt x="888" y="39"/>
                </a:moveTo>
                <a:cubicBezTo>
                  <a:pt x="888" y="39"/>
                  <a:pt x="887" y="39"/>
                  <a:pt x="887" y="40"/>
                </a:cubicBezTo>
                <a:cubicBezTo>
                  <a:pt x="888" y="41"/>
                  <a:pt x="888" y="41"/>
                  <a:pt x="888" y="41"/>
                </a:cubicBezTo>
                <a:cubicBezTo>
                  <a:pt x="888" y="39"/>
                  <a:pt x="888" y="39"/>
                  <a:pt x="888" y="39"/>
                </a:cubicBezTo>
                <a:moveTo>
                  <a:pt x="762" y="39"/>
                </a:moveTo>
                <a:cubicBezTo>
                  <a:pt x="762" y="39"/>
                  <a:pt x="762" y="39"/>
                  <a:pt x="762" y="39"/>
                </a:cubicBezTo>
                <a:cubicBezTo>
                  <a:pt x="762" y="39"/>
                  <a:pt x="762" y="39"/>
                  <a:pt x="762" y="39"/>
                </a:cubicBezTo>
                <a:cubicBezTo>
                  <a:pt x="762" y="39"/>
                  <a:pt x="761" y="39"/>
                  <a:pt x="761" y="39"/>
                </a:cubicBezTo>
                <a:cubicBezTo>
                  <a:pt x="761" y="40"/>
                  <a:pt x="761" y="40"/>
                  <a:pt x="761" y="40"/>
                </a:cubicBezTo>
                <a:cubicBezTo>
                  <a:pt x="762" y="40"/>
                  <a:pt x="762" y="40"/>
                  <a:pt x="762" y="40"/>
                </a:cubicBezTo>
                <a:cubicBezTo>
                  <a:pt x="762" y="39"/>
                  <a:pt x="762" y="39"/>
                  <a:pt x="762" y="39"/>
                </a:cubicBezTo>
                <a:moveTo>
                  <a:pt x="1195" y="38"/>
                </a:moveTo>
                <a:cubicBezTo>
                  <a:pt x="1187" y="46"/>
                  <a:pt x="1179" y="55"/>
                  <a:pt x="1175" y="66"/>
                </a:cubicBezTo>
                <a:cubicBezTo>
                  <a:pt x="1175" y="66"/>
                  <a:pt x="1175" y="66"/>
                  <a:pt x="1175" y="66"/>
                </a:cubicBezTo>
                <a:cubicBezTo>
                  <a:pt x="1175" y="66"/>
                  <a:pt x="1175" y="66"/>
                  <a:pt x="1175" y="66"/>
                </a:cubicBezTo>
                <a:cubicBezTo>
                  <a:pt x="1174" y="67"/>
                  <a:pt x="1173" y="68"/>
                  <a:pt x="1173" y="69"/>
                </a:cubicBezTo>
                <a:cubicBezTo>
                  <a:pt x="1173" y="71"/>
                  <a:pt x="1172" y="72"/>
                  <a:pt x="1171" y="73"/>
                </a:cubicBezTo>
                <a:cubicBezTo>
                  <a:pt x="1171" y="73"/>
                  <a:pt x="1171" y="73"/>
                  <a:pt x="1171" y="73"/>
                </a:cubicBezTo>
                <a:cubicBezTo>
                  <a:pt x="1171" y="73"/>
                  <a:pt x="1171" y="73"/>
                  <a:pt x="1171" y="73"/>
                </a:cubicBezTo>
                <a:cubicBezTo>
                  <a:pt x="1171" y="74"/>
                  <a:pt x="1171" y="75"/>
                  <a:pt x="1171" y="76"/>
                </a:cubicBezTo>
                <a:cubicBezTo>
                  <a:pt x="1171" y="77"/>
                  <a:pt x="1171" y="78"/>
                  <a:pt x="1170" y="79"/>
                </a:cubicBezTo>
                <a:cubicBezTo>
                  <a:pt x="1170" y="80"/>
                  <a:pt x="1169" y="81"/>
                  <a:pt x="1168" y="81"/>
                </a:cubicBezTo>
                <a:cubicBezTo>
                  <a:pt x="1168" y="81"/>
                  <a:pt x="1168" y="81"/>
                  <a:pt x="1168" y="81"/>
                </a:cubicBezTo>
                <a:cubicBezTo>
                  <a:pt x="1167" y="81"/>
                  <a:pt x="1167" y="81"/>
                  <a:pt x="1166" y="80"/>
                </a:cubicBezTo>
                <a:cubicBezTo>
                  <a:pt x="1166" y="80"/>
                  <a:pt x="1166" y="80"/>
                  <a:pt x="1166" y="80"/>
                </a:cubicBezTo>
                <a:cubicBezTo>
                  <a:pt x="1159" y="80"/>
                  <a:pt x="1153" y="80"/>
                  <a:pt x="1147" y="81"/>
                </a:cubicBezTo>
                <a:cubicBezTo>
                  <a:pt x="1147" y="82"/>
                  <a:pt x="1147" y="82"/>
                  <a:pt x="1147" y="82"/>
                </a:cubicBezTo>
                <a:cubicBezTo>
                  <a:pt x="1153" y="82"/>
                  <a:pt x="1159" y="81"/>
                  <a:pt x="1164" y="81"/>
                </a:cubicBezTo>
                <a:cubicBezTo>
                  <a:pt x="1164" y="81"/>
                  <a:pt x="1165" y="81"/>
                  <a:pt x="1165" y="81"/>
                </a:cubicBezTo>
                <a:cubicBezTo>
                  <a:pt x="1165" y="81"/>
                  <a:pt x="1166" y="81"/>
                  <a:pt x="1166" y="81"/>
                </a:cubicBezTo>
                <a:cubicBezTo>
                  <a:pt x="1167" y="81"/>
                  <a:pt x="1168" y="82"/>
                  <a:pt x="1168" y="82"/>
                </a:cubicBezTo>
                <a:cubicBezTo>
                  <a:pt x="1169" y="82"/>
                  <a:pt x="1169" y="83"/>
                  <a:pt x="1169" y="84"/>
                </a:cubicBezTo>
                <a:cubicBezTo>
                  <a:pt x="1169" y="84"/>
                  <a:pt x="1169" y="84"/>
                  <a:pt x="1169" y="84"/>
                </a:cubicBezTo>
                <a:cubicBezTo>
                  <a:pt x="1165" y="90"/>
                  <a:pt x="1165" y="90"/>
                  <a:pt x="1165" y="90"/>
                </a:cubicBezTo>
                <a:cubicBezTo>
                  <a:pt x="1165" y="90"/>
                  <a:pt x="1165" y="90"/>
                  <a:pt x="1165" y="90"/>
                </a:cubicBezTo>
                <a:cubicBezTo>
                  <a:pt x="1165" y="91"/>
                  <a:pt x="1165" y="92"/>
                  <a:pt x="1165" y="93"/>
                </a:cubicBezTo>
                <a:cubicBezTo>
                  <a:pt x="1165" y="94"/>
                  <a:pt x="1165" y="96"/>
                  <a:pt x="1165" y="97"/>
                </a:cubicBezTo>
                <a:cubicBezTo>
                  <a:pt x="1165" y="98"/>
                  <a:pt x="1165" y="99"/>
                  <a:pt x="1164" y="100"/>
                </a:cubicBezTo>
                <a:cubicBezTo>
                  <a:pt x="1164" y="100"/>
                  <a:pt x="1163" y="101"/>
                  <a:pt x="1162" y="101"/>
                </a:cubicBezTo>
                <a:cubicBezTo>
                  <a:pt x="1158" y="105"/>
                  <a:pt x="1153" y="106"/>
                  <a:pt x="1147" y="106"/>
                </a:cubicBezTo>
                <a:cubicBezTo>
                  <a:pt x="1147" y="107"/>
                  <a:pt x="1147" y="107"/>
                  <a:pt x="1147" y="107"/>
                </a:cubicBezTo>
                <a:cubicBezTo>
                  <a:pt x="1148" y="107"/>
                  <a:pt x="1150" y="107"/>
                  <a:pt x="1151" y="107"/>
                </a:cubicBezTo>
                <a:cubicBezTo>
                  <a:pt x="1152" y="107"/>
                  <a:pt x="1153" y="107"/>
                  <a:pt x="1153" y="107"/>
                </a:cubicBezTo>
                <a:cubicBezTo>
                  <a:pt x="1154" y="107"/>
                  <a:pt x="1154" y="107"/>
                  <a:pt x="1154" y="107"/>
                </a:cubicBezTo>
                <a:cubicBezTo>
                  <a:pt x="1154" y="108"/>
                  <a:pt x="1154" y="108"/>
                  <a:pt x="1154" y="108"/>
                </a:cubicBezTo>
                <a:cubicBezTo>
                  <a:pt x="1154" y="108"/>
                  <a:pt x="1154" y="108"/>
                  <a:pt x="1154" y="109"/>
                </a:cubicBezTo>
                <a:cubicBezTo>
                  <a:pt x="1154" y="111"/>
                  <a:pt x="1153" y="113"/>
                  <a:pt x="1153" y="115"/>
                </a:cubicBezTo>
                <a:cubicBezTo>
                  <a:pt x="1153" y="116"/>
                  <a:pt x="1153" y="116"/>
                  <a:pt x="1153" y="116"/>
                </a:cubicBezTo>
                <a:cubicBezTo>
                  <a:pt x="1147" y="117"/>
                  <a:pt x="1147" y="117"/>
                  <a:pt x="1147" y="117"/>
                </a:cubicBezTo>
                <a:cubicBezTo>
                  <a:pt x="1147" y="118"/>
                  <a:pt x="1147" y="118"/>
                  <a:pt x="1147" y="118"/>
                </a:cubicBezTo>
                <a:cubicBezTo>
                  <a:pt x="1149" y="118"/>
                  <a:pt x="1151" y="118"/>
                  <a:pt x="1153" y="117"/>
                </a:cubicBezTo>
                <a:cubicBezTo>
                  <a:pt x="1154" y="117"/>
                  <a:pt x="1154" y="117"/>
                  <a:pt x="1154" y="117"/>
                </a:cubicBezTo>
                <a:cubicBezTo>
                  <a:pt x="1154" y="117"/>
                  <a:pt x="1154" y="117"/>
                  <a:pt x="1154" y="117"/>
                </a:cubicBezTo>
                <a:cubicBezTo>
                  <a:pt x="1155" y="119"/>
                  <a:pt x="1155" y="119"/>
                  <a:pt x="1155" y="119"/>
                </a:cubicBezTo>
                <a:cubicBezTo>
                  <a:pt x="1156" y="119"/>
                  <a:pt x="1156" y="119"/>
                  <a:pt x="1156" y="119"/>
                </a:cubicBezTo>
                <a:cubicBezTo>
                  <a:pt x="1157" y="120"/>
                  <a:pt x="1157" y="120"/>
                  <a:pt x="1157" y="121"/>
                </a:cubicBezTo>
                <a:cubicBezTo>
                  <a:pt x="1157" y="121"/>
                  <a:pt x="1157" y="122"/>
                  <a:pt x="1156" y="123"/>
                </a:cubicBezTo>
                <a:cubicBezTo>
                  <a:pt x="1156" y="123"/>
                  <a:pt x="1156" y="123"/>
                  <a:pt x="1156" y="123"/>
                </a:cubicBezTo>
                <a:cubicBezTo>
                  <a:pt x="1156" y="123"/>
                  <a:pt x="1156" y="123"/>
                  <a:pt x="1156" y="123"/>
                </a:cubicBezTo>
                <a:cubicBezTo>
                  <a:pt x="1153" y="123"/>
                  <a:pt x="1150" y="124"/>
                  <a:pt x="1147" y="125"/>
                </a:cubicBezTo>
                <a:cubicBezTo>
                  <a:pt x="1147" y="126"/>
                  <a:pt x="1147" y="126"/>
                  <a:pt x="1147" y="126"/>
                </a:cubicBezTo>
                <a:cubicBezTo>
                  <a:pt x="1150" y="125"/>
                  <a:pt x="1153" y="124"/>
                  <a:pt x="1156" y="124"/>
                </a:cubicBezTo>
                <a:cubicBezTo>
                  <a:pt x="1157" y="124"/>
                  <a:pt x="1157" y="124"/>
                  <a:pt x="1157" y="124"/>
                </a:cubicBezTo>
                <a:cubicBezTo>
                  <a:pt x="1157" y="125"/>
                  <a:pt x="1157" y="125"/>
                  <a:pt x="1157" y="125"/>
                </a:cubicBezTo>
                <a:cubicBezTo>
                  <a:pt x="1156" y="131"/>
                  <a:pt x="1152" y="134"/>
                  <a:pt x="1148" y="137"/>
                </a:cubicBezTo>
                <a:cubicBezTo>
                  <a:pt x="1148" y="137"/>
                  <a:pt x="1148" y="137"/>
                  <a:pt x="1148" y="137"/>
                </a:cubicBezTo>
                <a:cubicBezTo>
                  <a:pt x="1151" y="135"/>
                  <a:pt x="1154" y="132"/>
                  <a:pt x="1157" y="129"/>
                </a:cubicBezTo>
                <a:cubicBezTo>
                  <a:pt x="1158" y="127"/>
                  <a:pt x="1159" y="124"/>
                  <a:pt x="1159" y="122"/>
                </a:cubicBezTo>
                <a:cubicBezTo>
                  <a:pt x="1159" y="121"/>
                  <a:pt x="1159" y="121"/>
                  <a:pt x="1158" y="121"/>
                </a:cubicBezTo>
                <a:cubicBezTo>
                  <a:pt x="1157" y="118"/>
                  <a:pt x="1155" y="116"/>
                  <a:pt x="1155" y="113"/>
                </a:cubicBezTo>
                <a:cubicBezTo>
                  <a:pt x="1155" y="112"/>
                  <a:pt x="1155" y="111"/>
                  <a:pt x="1155" y="110"/>
                </a:cubicBezTo>
                <a:cubicBezTo>
                  <a:pt x="1155" y="108"/>
                  <a:pt x="1157" y="107"/>
                  <a:pt x="1157" y="107"/>
                </a:cubicBezTo>
                <a:cubicBezTo>
                  <a:pt x="1158" y="106"/>
                  <a:pt x="1159" y="105"/>
                  <a:pt x="1159" y="104"/>
                </a:cubicBezTo>
                <a:cubicBezTo>
                  <a:pt x="1159" y="103"/>
                  <a:pt x="1159" y="103"/>
                  <a:pt x="1159" y="103"/>
                </a:cubicBezTo>
                <a:cubicBezTo>
                  <a:pt x="1159" y="103"/>
                  <a:pt x="1159" y="103"/>
                  <a:pt x="1159" y="103"/>
                </a:cubicBezTo>
                <a:cubicBezTo>
                  <a:pt x="1162" y="102"/>
                  <a:pt x="1164" y="101"/>
                  <a:pt x="1167" y="101"/>
                </a:cubicBezTo>
                <a:cubicBezTo>
                  <a:pt x="1167" y="100"/>
                  <a:pt x="1167" y="100"/>
                  <a:pt x="1167" y="100"/>
                </a:cubicBezTo>
                <a:cubicBezTo>
                  <a:pt x="1167" y="100"/>
                  <a:pt x="1167" y="100"/>
                  <a:pt x="1167" y="99"/>
                </a:cubicBezTo>
                <a:cubicBezTo>
                  <a:pt x="1166" y="99"/>
                  <a:pt x="1166" y="98"/>
                  <a:pt x="1166" y="97"/>
                </a:cubicBezTo>
                <a:cubicBezTo>
                  <a:pt x="1166" y="96"/>
                  <a:pt x="1165" y="95"/>
                  <a:pt x="1165" y="94"/>
                </a:cubicBezTo>
                <a:cubicBezTo>
                  <a:pt x="1166" y="90"/>
                  <a:pt x="1168" y="87"/>
                  <a:pt x="1170" y="85"/>
                </a:cubicBezTo>
                <a:cubicBezTo>
                  <a:pt x="1170" y="85"/>
                  <a:pt x="1170" y="85"/>
                  <a:pt x="1170" y="85"/>
                </a:cubicBezTo>
                <a:cubicBezTo>
                  <a:pt x="1170" y="85"/>
                  <a:pt x="1170" y="85"/>
                  <a:pt x="1170" y="85"/>
                </a:cubicBezTo>
                <a:cubicBezTo>
                  <a:pt x="1172" y="83"/>
                  <a:pt x="1174" y="82"/>
                  <a:pt x="1176" y="81"/>
                </a:cubicBezTo>
                <a:cubicBezTo>
                  <a:pt x="1175" y="81"/>
                  <a:pt x="1174" y="82"/>
                  <a:pt x="1173" y="82"/>
                </a:cubicBezTo>
                <a:cubicBezTo>
                  <a:pt x="1173" y="82"/>
                  <a:pt x="1173" y="82"/>
                  <a:pt x="1173" y="82"/>
                </a:cubicBezTo>
                <a:cubicBezTo>
                  <a:pt x="1173" y="81"/>
                  <a:pt x="1173" y="81"/>
                  <a:pt x="1173" y="81"/>
                </a:cubicBezTo>
                <a:cubicBezTo>
                  <a:pt x="1171" y="80"/>
                  <a:pt x="1171" y="80"/>
                  <a:pt x="1171" y="80"/>
                </a:cubicBezTo>
                <a:cubicBezTo>
                  <a:pt x="1171" y="80"/>
                  <a:pt x="1171" y="80"/>
                  <a:pt x="1171" y="80"/>
                </a:cubicBezTo>
                <a:cubicBezTo>
                  <a:pt x="1171" y="79"/>
                  <a:pt x="1171" y="79"/>
                  <a:pt x="1171" y="79"/>
                </a:cubicBezTo>
                <a:cubicBezTo>
                  <a:pt x="1171" y="75"/>
                  <a:pt x="1173" y="72"/>
                  <a:pt x="1175" y="69"/>
                </a:cubicBezTo>
                <a:cubicBezTo>
                  <a:pt x="1176" y="66"/>
                  <a:pt x="1178" y="63"/>
                  <a:pt x="1179" y="60"/>
                </a:cubicBezTo>
                <a:cubicBezTo>
                  <a:pt x="1179" y="59"/>
                  <a:pt x="1179" y="59"/>
                  <a:pt x="1179" y="59"/>
                </a:cubicBezTo>
                <a:cubicBezTo>
                  <a:pt x="1179" y="59"/>
                  <a:pt x="1179" y="59"/>
                  <a:pt x="1179" y="59"/>
                </a:cubicBezTo>
                <a:cubicBezTo>
                  <a:pt x="1183" y="52"/>
                  <a:pt x="1189" y="45"/>
                  <a:pt x="1195" y="39"/>
                </a:cubicBezTo>
                <a:cubicBezTo>
                  <a:pt x="1195" y="38"/>
                  <a:pt x="1195" y="38"/>
                  <a:pt x="1195" y="38"/>
                </a:cubicBezTo>
                <a:moveTo>
                  <a:pt x="67" y="38"/>
                </a:moveTo>
                <a:cubicBezTo>
                  <a:pt x="67" y="38"/>
                  <a:pt x="67" y="38"/>
                  <a:pt x="67" y="38"/>
                </a:cubicBezTo>
                <a:cubicBezTo>
                  <a:pt x="67" y="38"/>
                  <a:pt x="67" y="38"/>
                  <a:pt x="67" y="38"/>
                </a:cubicBezTo>
                <a:cubicBezTo>
                  <a:pt x="66" y="38"/>
                  <a:pt x="66" y="38"/>
                  <a:pt x="66" y="38"/>
                </a:cubicBezTo>
                <a:cubicBezTo>
                  <a:pt x="66" y="38"/>
                  <a:pt x="66" y="38"/>
                  <a:pt x="66" y="38"/>
                </a:cubicBezTo>
                <a:cubicBezTo>
                  <a:pt x="65" y="38"/>
                  <a:pt x="64" y="38"/>
                  <a:pt x="63" y="39"/>
                </a:cubicBezTo>
                <a:cubicBezTo>
                  <a:pt x="63" y="40"/>
                  <a:pt x="63" y="40"/>
                  <a:pt x="63" y="40"/>
                </a:cubicBezTo>
                <a:cubicBezTo>
                  <a:pt x="63" y="39"/>
                  <a:pt x="64" y="39"/>
                  <a:pt x="65" y="38"/>
                </a:cubicBezTo>
                <a:cubicBezTo>
                  <a:pt x="65" y="38"/>
                  <a:pt x="65" y="38"/>
                  <a:pt x="65" y="38"/>
                </a:cubicBezTo>
                <a:cubicBezTo>
                  <a:pt x="66" y="38"/>
                  <a:pt x="66" y="38"/>
                  <a:pt x="66" y="38"/>
                </a:cubicBezTo>
                <a:cubicBezTo>
                  <a:pt x="66" y="38"/>
                  <a:pt x="67" y="38"/>
                  <a:pt x="67" y="38"/>
                </a:cubicBezTo>
                <a:cubicBezTo>
                  <a:pt x="67" y="38"/>
                  <a:pt x="67" y="38"/>
                  <a:pt x="67" y="38"/>
                </a:cubicBezTo>
                <a:moveTo>
                  <a:pt x="69" y="38"/>
                </a:moveTo>
                <a:cubicBezTo>
                  <a:pt x="69" y="38"/>
                  <a:pt x="69" y="38"/>
                  <a:pt x="69" y="38"/>
                </a:cubicBezTo>
                <a:cubicBezTo>
                  <a:pt x="73" y="39"/>
                  <a:pt x="76" y="40"/>
                  <a:pt x="78" y="41"/>
                </a:cubicBezTo>
                <a:cubicBezTo>
                  <a:pt x="78" y="40"/>
                  <a:pt x="78" y="40"/>
                  <a:pt x="78" y="40"/>
                </a:cubicBezTo>
                <a:cubicBezTo>
                  <a:pt x="76" y="39"/>
                  <a:pt x="73" y="38"/>
                  <a:pt x="69" y="38"/>
                </a:cubicBezTo>
                <a:moveTo>
                  <a:pt x="100" y="37"/>
                </a:moveTo>
                <a:cubicBezTo>
                  <a:pt x="100" y="38"/>
                  <a:pt x="100" y="38"/>
                  <a:pt x="100" y="38"/>
                </a:cubicBezTo>
                <a:cubicBezTo>
                  <a:pt x="100" y="39"/>
                  <a:pt x="100" y="39"/>
                  <a:pt x="100" y="39"/>
                </a:cubicBezTo>
                <a:cubicBezTo>
                  <a:pt x="100" y="39"/>
                  <a:pt x="100" y="39"/>
                  <a:pt x="100" y="39"/>
                </a:cubicBezTo>
                <a:cubicBezTo>
                  <a:pt x="100" y="40"/>
                  <a:pt x="100" y="40"/>
                  <a:pt x="100" y="40"/>
                </a:cubicBezTo>
                <a:cubicBezTo>
                  <a:pt x="100" y="40"/>
                  <a:pt x="100" y="40"/>
                  <a:pt x="100" y="40"/>
                </a:cubicBezTo>
                <a:cubicBezTo>
                  <a:pt x="101" y="40"/>
                  <a:pt x="101" y="41"/>
                  <a:pt x="102" y="42"/>
                </a:cubicBezTo>
                <a:cubicBezTo>
                  <a:pt x="102" y="43"/>
                  <a:pt x="102" y="44"/>
                  <a:pt x="102" y="45"/>
                </a:cubicBezTo>
                <a:cubicBezTo>
                  <a:pt x="102" y="46"/>
                  <a:pt x="102" y="47"/>
                  <a:pt x="101" y="47"/>
                </a:cubicBezTo>
                <a:cubicBezTo>
                  <a:pt x="101" y="47"/>
                  <a:pt x="101" y="47"/>
                  <a:pt x="101" y="47"/>
                </a:cubicBezTo>
                <a:cubicBezTo>
                  <a:pt x="101" y="47"/>
                  <a:pt x="101" y="47"/>
                  <a:pt x="101" y="47"/>
                </a:cubicBezTo>
                <a:cubicBezTo>
                  <a:pt x="100" y="48"/>
                  <a:pt x="100" y="48"/>
                  <a:pt x="100" y="48"/>
                </a:cubicBezTo>
                <a:cubicBezTo>
                  <a:pt x="100" y="48"/>
                  <a:pt x="100" y="48"/>
                  <a:pt x="100" y="48"/>
                </a:cubicBezTo>
                <a:cubicBezTo>
                  <a:pt x="100" y="49"/>
                  <a:pt x="100" y="49"/>
                  <a:pt x="100" y="49"/>
                </a:cubicBezTo>
                <a:cubicBezTo>
                  <a:pt x="101" y="49"/>
                  <a:pt x="102" y="49"/>
                  <a:pt x="103" y="49"/>
                </a:cubicBezTo>
                <a:cubicBezTo>
                  <a:pt x="103" y="43"/>
                  <a:pt x="103" y="43"/>
                  <a:pt x="103" y="43"/>
                </a:cubicBezTo>
                <a:cubicBezTo>
                  <a:pt x="102" y="41"/>
                  <a:pt x="101" y="39"/>
                  <a:pt x="100" y="37"/>
                </a:cubicBezTo>
                <a:moveTo>
                  <a:pt x="781" y="37"/>
                </a:moveTo>
                <a:cubicBezTo>
                  <a:pt x="781" y="38"/>
                  <a:pt x="781" y="38"/>
                  <a:pt x="781" y="38"/>
                </a:cubicBezTo>
                <a:cubicBezTo>
                  <a:pt x="782" y="38"/>
                  <a:pt x="782" y="38"/>
                  <a:pt x="783" y="39"/>
                </a:cubicBezTo>
                <a:cubicBezTo>
                  <a:pt x="783" y="38"/>
                  <a:pt x="783" y="38"/>
                  <a:pt x="783" y="38"/>
                </a:cubicBezTo>
                <a:cubicBezTo>
                  <a:pt x="782" y="38"/>
                  <a:pt x="782" y="37"/>
                  <a:pt x="781" y="37"/>
                </a:cubicBezTo>
                <a:moveTo>
                  <a:pt x="587" y="37"/>
                </a:moveTo>
                <a:cubicBezTo>
                  <a:pt x="587" y="43"/>
                  <a:pt x="587" y="43"/>
                  <a:pt x="587" y="43"/>
                </a:cubicBezTo>
                <a:cubicBezTo>
                  <a:pt x="587" y="44"/>
                  <a:pt x="587" y="44"/>
                  <a:pt x="587" y="45"/>
                </a:cubicBezTo>
                <a:cubicBezTo>
                  <a:pt x="587" y="46"/>
                  <a:pt x="587" y="46"/>
                  <a:pt x="587" y="47"/>
                </a:cubicBezTo>
                <a:cubicBezTo>
                  <a:pt x="587" y="52"/>
                  <a:pt x="587" y="52"/>
                  <a:pt x="587" y="52"/>
                </a:cubicBezTo>
                <a:cubicBezTo>
                  <a:pt x="588" y="51"/>
                  <a:pt x="588" y="50"/>
                  <a:pt x="589" y="49"/>
                </a:cubicBezTo>
                <a:cubicBezTo>
                  <a:pt x="589" y="49"/>
                  <a:pt x="589" y="49"/>
                  <a:pt x="589" y="49"/>
                </a:cubicBezTo>
                <a:cubicBezTo>
                  <a:pt x="590" y="49"/>
                  <a:pt x="590" y="49"/>
                  <a:pt x="590" y="49"/>
                </a:cubicBezTo>
                <a:cubicBezTo>
                  <a:pt x="592" y="49"/>
                  <a:pt x="594" y="50"/>
                  <a:pt x="596" y="50"/>
                </a:cubicBezTo>
                <a:cubicBezTo>
                  <a:pt x="596" y="49"/>
                  <a:pt x="596" y="49"/>
                  <a:pt x="596" y="49"/>
                </a:cubicBezTo>
                <a:cubicBezTo>
                  <a:pt x="594" y="49"/>
                  <a:pt x="592" y="49"/>
                  <a:pt x="590" y="48"/>
                </a:cubicBezTo>
                <a:cubicBezTo>
                  <a:pt x="589" y="48"/>
                  <a:pt x="589" y="48"/>
                  <a:pt x="589" y="48"/>
                </a:cubicBezTo>
                <a:cubicBezTo>
                  <a:pt x="589" y="40"/>
                  <a:pt x="589" y="40"/>
                  <a:pt x="589" y="40"/>
                </a:cubicBezTo>
                <a:cubicBezTo>
                  <a:pt x="590" y="40"/>
                  <a:pt x="590" y="40"/>
                  <a:pt x="590" y="40"/>
                </a:cubicBezTo>
                <a:cubicBezTo>
                  <a:pt x="592" y="40"/>
                  <a:pt x="594" y="41"/>
                  <a:pt x="596" y="41"/>
                </a:cubicBezTo>
                <a:cubicBezTo>
                  <a:pt x="596" y="40"/>
                  <a:pt x="596" y="40"/>
                  <a:pt x="596" y="40"/>
                </a:cubicBezTo>
                <a:cubicBezTo>
                  <a:pt x="593" y="40"/>
                  <a:pt x="593" y="40"/>
                  <a:pt x="593" y="40"/>
                </a:cubicBezTo>
                <a:cubicBezTo>
                  <a:pt x="592" y="40"/>
                  <a:pt x="592" y="40"/>
                  <a:pt x="591" y="40"/>
                </a:cubicBezTo>
                <a:cubicBezTo>
                  <a:pt x="591" y="40"/>
                  <a:pt x="591" y="40"/>
                  <a:pt x="591" y="40"/>
                </a:cubicBezTo>
                <a:cubicBezTo>
                  <a:pt x="589" y="40"/>
                  <a:pt x="588" y="39"/>
                  <a:pt x="587" y="38"/>
                </a:cubicBezTo>
                <a:cubicBezTo>
                  <a:pt x="587" y="37"/>
                  <a:pt x="587" y="37"/>
                  <a:pt x="587" y="37"/>
                </a:cubicBezTo>
                <a:moveTo>
                  <a:pt x="1239" y="37"/>
                </a:moveTo>
                <a:cubicBezTo>
                  <a:pt x="1236" y="38"/>
                  <a:pt x="1233" y="39"/>
                  <a:pt x="1230" y="40"/>
                </a:cubicBezTo>
                <a:cubicBezTo>
                  <a:pt x="1230" y="40"/>
                  <a:pt x="1230" y="40"/>
                  <a:pt x="1230" y="40"/>
                </a:cubicBezTo>
                <a:cubicBezTo>
                  <a:pt x="1230" y="40"/>
                  <a:pt x="1231" y="40"/>
                  <a:pt x="1232" y="39"/>
                </a:cubicBezTo>
                <a:cubicBezTo>
                  <a:pt x="1232" y="39"/>
                  <a:pt x="1232" y="39"/>
                  <a:pt x="1232" y="39"/>
                </a:cubicBezTo>
                <a:cubicBezTo>
                  <a:pt x="1239" y="38"/>
                  <a:pt x="1239" y="38"/>
                  <a:pt x="1239" y="38"/>
                </a:cubicBezTo>
                <a:cubicBezTo>
                  <a:pt x="1239" y="37"/>
                  <a:pt x="1239" y="37"/>
                  <a:pt x="1239" y="37"/>
                </a:cubicBezTo>
                <a:moveTo>
                  <a:pt x="539" y="37"/>
                </a:moveTo>
                <a:cubicBezTo>
                  <a:pt x="536" y="37"/>
                  <a:pt x="532" y="38"/>
                  <a:pt x="529" y="39"/>
                </a:cubicBezTo>
                <a:cubicBezTo>
                  <a:pt x="529" y="40"/>
                  <a:pt x="529" y="40"/>
                  <a:pt x="529" y="40"/>
                </a:cubicBezTo>
                <a:cubicBezTo>
                  <a:pt x="532" y="39"/>
                  <a:pt x="536" y="38"/>
                  <a:pt x="539" y="38"/>
                </a:cubicBezTo>
                <a:cubicBezTo>
                  <a:pt x="539" y="37"/>
                  <a:pt x="539" y="37"/>
                  <a:pt x="539" y="37"/>
                </a:cubicBezTo>
                <a:moveTo>
                  <a:pt x="1247" y="35"/>
                </a:moveTo>
                <a:cubicBezTo>
                  <a:pt x="1245" y="35"/>
                  <a:pt x="1243" y="36"/>
                  <a:pt x="1241" y="36"/>
                </a:cubicBezTo>
                <a:cubicBezTo>
                  <a:pt x="1241" y="37"/>
                  <a:pt x="1241" y="37"/>
                  <a:pt x="1241" y="37"/>
                </a:cubicBezTo>
                <a:cubicBezTo>
                  <a:pt x="1247" y="36"/>
                  <a:pt x="1247" y="36"/>
                  <a:pt x="1247" y="36"/>
                </a:cubicBezTo>
                <a:cubicBezTo>
                  <a:pt x="1247" y="35"/>
                  <a:pt x="1247" y="35"/>
                  <a:pt x="1247" y="35"/>
                </a:cubicBezTo>
                <a:moveTo>
                  <a:pt x="767" y="35"/>
                </a:moveTo>
                <a:cubicBezTo>
                  <a:pt x="766" y="35"/>
                  <a:pt x="765" y="35"/>
                  <a:pt x="764" y="36"/>
                </a:cubicBezTo>
                <a:cubicBezTo>
                  <a:pt x="764" y="37"/>
                  <a:pt x="764" y="37"/>
                  <a:pt x="764" y="37"/>
                </a:cubicBezTo>
                <a:cubicBezTo>
                  <a:pt x="765" y="36"/>
                  <a:pt x="766" y="36"/>
                  <a:pt x="767" y="35"/>
                </a:cubicBezTo>
                <a:cubicBezTo>
                  <a:pt x="767" y="35"/>
                  <a:pt x="767" y="35"/>
                  <a:pt x="767" y="35"/>
                </a:cubicBezTo>
                <a:moveTo>
                  <a:pt x="1249" y="35"/>
                </a:moveTo>
                <a:cubicBezTo>
                  <a:pt x="1249" y="35"/>
                  <a:pt x="1249" y="35"/>
                  <a:pt x="1249" y="35"/>
                </a:cubicBezTo>
                <a:cubicBezTo>
                  <a:pt x="1249" y="35"/>
                  <a:pt x="1249" y="35"/>
                  <a:pt x="1249" y="35"/>
                </a:cubicBezTo>
                <a:cubicBezTo>
                  <a:pt x="1249" y="35"/>
                  <a:pt x="1249" y="35"/>
                  <a:pt x="1249" y="35"/>
                </a:cubicBezTo>
                <a:moveTo>
                  <a:pt x="769" y="35"/>
                </a:moveTo>
                <a:cubicBezTo>
                  <a:pt x="769" y="35"/>
                  <a:pt x="769" y="35"/>
                  <a:pt x="769" y="35"/>
                </a:cubicBezTo>
                <a:cubicBezTo>
                  <a:pt x="773" y="35"/>
                  <a:pt x="776" y="35"/>
                  <a:pt x="779" y="37"/>
                </a:cubicBezTo>
                <a:cubicBezTo>
                  <a:pt x="779" y="36"/>
                  <a:pt x="779" y="36"/>
                  <a:pt x="779" y="36"/>
                </a:cubicBezTo>
                <a:cubicBezTo>
                  <a:pt x="779" y="36"/>
                  <a:pt x="778" y="36"/>
                  <a:pt x="777" y="35"/>
                </a:cubicBezTo>
                <a:cubicBezTo>
                  <a:pt x="774" y="35"/>
                  <a:pt x="772" y="35"/>
                  <a:pt x="769" y="35"/>
                </a:cubicBezTo>
                <a:moveTo>
                  <a:pt x="806" y="34"/>
                </a:moveTo>
                <a:cubicBezTo>
                  <a:pt x="806" y="38"/>
                  <a:pt x="806" y="38"/>
                  <a:pt x="806" y="38"/>
                </a:cubicBezTo>
                <a:cubicBezTo>
                  <a:pt x="806" y="38"/>
                  <a:pt x="806" y="38"/>
                  <a:pt x="806" y="38"/>
                </a:cubicBezTo>
                <a:cubicBezTo>
                  <a:pt x="806" y="39"/>
                  <a:pt x="806" y="39"/>
                  <a:pt x="806" y="39"/>
                </a:cubicBezTo>
                <a:cubicBezTo>
                  <a:pt x="806" y="39"/>
                  <a:pt x="807" y="41"/>
                  <a:pt x="807" y="42"/>
                </a:cubicBezTo>
                <a:cubicBezTo>
                  <a:pt x="807" y="43"/>
                  <a:pt x="806" y="44"/>
                  <a:pt x="806" y="45"/>
                </a:cubicBezTo>
                <a:cubicBezTo>
                  <a:pt x="806" y="51"/>
                  <a:pt x="806" y="51"/>
                  <a:pt x="806" y="51"/>
                </a:cubicBezTo>
                <a:cubicBezTo>
                  <a:pt x="807" y="51"/>
                  <a:pt x="808" y="51"/>
                  <a:pt x="809" y="51"/>
                </a:cubicBezTo>
                <a:cubicBezTo>
                  <a:pt x="809" y="49"/>
                  <a:pt x="809" y="49"/>
                  <a:pt x="809" y="49"/>
                </a:cubicBezTo>
                <a:cubicBezTo>
                  <a:pt x="809" y="50"/>
                  <a:pt x="809" y="50"/>
                  <a:pt x="809" y="50"/>
                </a:cubicBezTo>
                <a:cubicBezTo>
                  <a:pt x="809" y="50"/>
                  <a:pt x="809" y="50"/>
                  <a:pt x="809" y="50"/>
                </a:cubicBezTo>
                <a:cubicBezTo>
                  <a:pt x="808" y="50"/>
                  <a:pt x="808" y="50"/>
                  <a:pt x="808" y="50"/>
                </a:cubicBezTo>
                <a:cubicBezTo>
                  <a:pt x="808" y="49"/>
                  <a:pt x="808" y="49"/>
                  <a:pt x="808" y="49"/>
                </a:cubicBezTo>
                <a:cubicBezTo>
                  <a:pt x="807" y="48"/>
                  <a:pt x="807" y="48"/>
                  <a:pt x="807" y="48"/>
                </a:cubicBezTo>
                <a:cubicBezTo>
                  <a:pt x="807" y="47"/>
                  <a:pt x="807" y="47"/>
                  <a:pt x="807" y="47"/>
                </a:cubicBezTo>
                <a:cubicBezTo>
                  <a:pt x="808" y="46"/>
                  <a:pt x="808" y="44"/>
                  <a:pt x="808" y="42"/>
                </a:cubicBezTo>
                <a:cubicBezTo>
                  <a:pt x="808" y="40"/>
                  <a:pt x="807" y="37"/>
                  <a:pt x="807" y="35"/>
                </a:cubicBezTo>
                <a:cubicBezTo>
                  <a:pt x="806" y="35"/>
                  <a:pt x="806" y="34"/>
                  <a:pt x="806" y="34"/>
                </a:cubicBezTo>
                <a:moveTo>
                  <a:pt x="1264" y="33"/>
                </a:moveTo>
                <a:cubicBezTo>
                  <a:pt x="1264" y="33"/>
                  <a:pt x="1264" y="33"/>
                  <a:pt x="1263" y="33"/>
                </a:cubicBezTo>
                <a:cubicBezTo>
                  <a:pt x="1262" y="34"/>
                  <a:pt x="1261" y="34"/>
                  <a:pt x="1259" y="34"/>
                </a:cubicBezTo>
                <a:cubicBezTo>
                  <a:pt x="1259" y="34"/>
                  <a:pt x="1259" y="34"/>
                  <a:pt x="1259" y="34"/>
                </a:cubicBezTo>
                <a:cubicBezTo>
                  <a:pt x="1258" y="34"/>
                  <a:pt x="1257" y="34"/>
                  <a:pt x="1256" y="34"/>
                </a:cubicBezTo>
                <a:cubicBezTo>
                  <a:pt x="1254" y="34"/>
                  <a:pt x="1252" y="34"/>
                  <a:pt x="1250" y="35"/>
                </a:cubicBezTo>
                <a:cubicBezTo>
                  <a:pt x="1251" y="35"/>
                  <a:pt x="1251" y="34"/>
                  <a:pt x="1251" y="34"/>
                </a:cubicBezTo>
                <a:cubicBezTo>
                  <a:pt x="1253" y="35"/>
                  <a:pt x="1254" y="35"/>
                  <a:pt x="1255" y="36"/>
                </a:cubicBezTo>
                <a:cubicBezTo>
                  <a:pt x="1256" y="36"/>
                  <a:pt x="1256" y="36"/>
                  <a:pt x="1256" y="36"/>
                </a:cubicBezTo>
                <a:cubicBezTo>
                  <a:pt x="1256" y="37"/>
                  <a:pt x="1256" y="37"/>
                  <a:pt x="1256" y="37"/>
                </a:cubicBezTo>
                <a:cubicBezTo>
                  <a:pt x="1255" y="38"/>
                  <a:pt x="1255" y="39"/>
                  <a:pt x="1254" y="40"/>
                </a:cubicBezTo>
                <a:cubicBezTo>
                  <a:pt x="1253" y="40"/>
                  <a:pt x="1252" y="41"/>
                  <a:pt x="1251" y="41"/>
                </a:cubicBezTo>
                <a:cubicBezTo>
                  <a:pt x="1250" y="41"/>
                  <a:pt x="1249" y="41"/>
                  <a:pt x="1249" y="40"/>
                </a:cubicBezTo>
                <a:cubicBezTo>
                  <a:pt x="1249" y="41"/>
                  <a:pt x="1249" y="41"/>
                  <a:pt x="1249" y="41"/>
                </a:cubicBezTo>
                <a:cubicBezTo>
                  <a:pt x="1249" y="41"/>
                  <a:pt x="1249" y="41"/>
                  <a:pt x="1250" y="41"/>
                </a:cubicBezTo>
                <a:cubicBezTo>
                  <a:pt x="1250" y="42"/>
                  <a:pt x="1251" y="43"/>
                  <a:pt x="1251" y="44"/>
                </a:cubicBezTo>
                <a:cubicBezTo>
                  <a:pt x="1251" y="44"/>
                  <a:pt x="1251" y="44"/>
                  <a:pt x="1251" y="44"/>
                </a:cubicBezTo>
                <a:cubicBezTo>
                  <a:pt x="1250" y="44"/>
                  <a:pt x="1250" y="44"/>
                  <a:pt x="1250" y="44"/>
                </a:cubicBezTo>
                <a:cubicBezTo>
                  <a:pt x="1250" y="45"/>
                  <a:pt x="1250" y="45"/>
                  <a:pt x="1249" y="45"/>
                </a:cubicBezTo>
                <a:cubicBezTo>
                  <a:pt x="1249" y="45"/>
                  <a:pt x="1249" y="45"/>
                  <a:pt x="1249" y="45"/>
                </a:cubicBezTo>
                <a:cubicBezTo>
                  <a:pt x="1249" y="46"/>
                  <a:pt x="1249" y="46"/>
                  <a:pt x="1249" y="46"/>
                </a:cubicBezTo>
                <a:cubicBezTo>
                  <a:pt x="1253" y="45"/>
                  <a:pt x="1253" y="45"/>
                  <a:pt x="1253" y="45"/>
                </a:cubicBezTo>
                <a:cubicBezTo>
                  <a:pt x="1254" y="41"/>
                  <a:pt x="1257" y="37"/>
                  <a:pt x="1261" y="34"/>
                </a:cubicBezTo>
                <a:cubicBezTo>
                  <a:pt x="1261" y="34"/>
                  <a:pt x="1261" y="34"/>
                  <a:pt x="1261" y="34"/>
                </a:cubicBezTo>
                <a:cubicBezTo>
                  <a:pt x="1262" y="34"/>
                  <a:pt x="1262" y="34"/>
                  <a:pt x="1262" y="34"/>
                </a:cubicBezTo>
                <a:cubicBezTo>
                  <a:pt x="1262" y="34"/>
                  <a:pt x="1263" y="34"/>
                  <a:pt x="1264" y="34"/>
                </a:cubicBezTo>
                <a:cubicBezTo>
                  <a:pt x="1264" y="33"/>
                  <a:pt x="1264" y="33"/>
                  <a:pt x="1264" y="33"/>
                </a:cubicBezTo>
                <a:moveTo>
                  <a:pt x="876" y="33"/>
                </a:moveTo>
                <a:cubicBezTo>
                  <a:pt x="876" y="44"/>
                  <a:pt x="876" y="44"/>
                  <a:pt x="876" y="44"/>
                </a:cubicBezTo>
                <a:cubicBezTo>
                  <a:pt x="877" y="43"/>
                  <a:pt x="877" y="43"/>
                  <a:pt x="877" y="42"/>
                </a:cubicBezTo>
                <a:cubicBezTo>
                  <a:pt x="877" y="42"/>
                  <a:pt x="877" y="42"/>
                  <a:pt x="877" y="42"/>
                </a:cubicBezTo>
                <a:cubicBezTo>
                  <a:pt x="877" y="42"/>
                  <a:pt x="877" y="42"/>
                  <a:pt x="877" y="42"/>
                </a:cubicBezTo>
                <a:cubicBezTo>
                  <a:pt x="877" y="41"/>
                  <a:pt x="878" y="39"/>
                  <a:pt x="878" y="38"/>
                </a:cubicBezTo>
                <a:cubicBezTo>
                  <a:pt x="878" y="36"/>
                  <a:pt x="877" y="35"/>
                  <a:pt x="876" y="33"/>
                </a:cubicBezTo>
                <a:moveTo>
                  <a:pt x="168" y="33"/>
                </a:moveTo>
                <a:cubicBezTo>
                  <a:pt x="168" y="41"/>
                  <a:pt x="168" y="41"/>
                  <a:pt x="168" y="41"/>
                </a:cubicBezTo>
                <a:cubicBezTo>
                  <a:pt x="168" y="40"/>
                  <a:pt x="169" y="39"/>
                  <a:pt x="169" y="38"/>
                </a:cubicBezTo>
                <a:cubicBezTo>
                  <a:pt x="169" y="38"/>
                  <a:pt x="169" y="38"/>
                  <a:pt x="169" y="37"/>
                </a:cubicBezTo>
                <a:cubicBezTo>
                  <a:pt x="169" y="35"/>
                  <a:pt x="169" y="34"/>
                  <a:pt x="168" y="33"/>
                </a:cubicBezTo>
                <a:moveTo>
                  <a:pt x="483" y="32"/>
                </a:moveTo>
                <a:cubicBezTo>
                  <a:pt x="483" y="33"/>
                  <a:pt x="482" y="33"/>
                  <a:pt x="481" y="33"/>
                </a:cubicBezTo>
                <a:cubicBezTo>
                  <a:pt x="473" y="43"/>
                  <a:pt x="465" y="52"/>
                  <a:pt x="463" y="64"/>
                </a:cubicBezTo>
                <a:cubicBezTo>
                  <a:pt x="463" y="64"/>
                  <a:pt x="463" y="64"/>
                  <a:pt x="463" y="64"/>
                </a:cubicBezTo>
                <a:cubicBezTo>
                  <a:pt x="463" y="64"/>
                  <a:pt x="463" y="64"/>
                  <a:pt x="463" y="64"/>
                </a:cubicBezTo>
                <a:cubicBezTo>
                  <a:pt x="461" y="69"/>
                  <a:pt x="459" y="73"/>
                  <a:pt x="459" y="78"/>
                </a:cubicBezTo>
                <a:cubicBezTo>
                  <a:pt x="459" y="79"/>
                  <a:pt x="459" y="80"/>
                  <a:pt x="460" y="81"/>
                </a:cubicBezTo>
                <a:cubicBezTo>
                  <a:pt x="460" y="82"/>
                  <a:pt x="460" y="82"/>
                  <a:pt x="460" y="82"/>
                </a:cubicBezTo>
                <a:cubicBezTo>
                  <a:pt x="459" y="82"/>
                  <a:pt x="459" y="82"/>
                  <a:pt x="459" y="82"/>
                </a:cubicBezTo>
                <a:cubicBezTo>
                  <a:pt x="454" y="84"/>
                  <a:pt x="449" y="84"/>
                  <a:pt x="444" y="85"/>
                </a:cubicBezTo>
                <a:cubicBezTo>
                  <a:pt x="444" y="85"/>
                  <a:pt x="444" y="85"/>
                  <a:pt x="444" y="85"/>
                </a:cubicBezTo>
                <a:cubicBezTo>
                  <a:pt x="444" y="85"/>
                  <a:pt x="444" y="85"/>
                  <a:pt x="444" y="85"/>
                </a:cubicBezTo>
                <a:cubicBezTo>
                  <a:pt x="444" y="85"/>
                  <a:pt x="444" y="85"/>
                  <a:pt x="444" y="85"/>
                </a:cubicBezTo>
                <a:cubicBezTo>
                  <a:pt x="444" y="85"/>
                  <a:pt x="443" y="85"/>
                  <a:pt x="443" y="85"/>
                </a:cubicBezTo>
                <a:cubicBezTo>
                  <a:pt x="443" y="86"/>
                  <a:pt x="443" y="86"/>
                  <a:pt x="443" y="86"/>
                </a:cubicBezTo>
                <a:cubicBezTo>
                  <a:pt x="446" y="85"/>
                  <a:pt x="450" y="84"/>
                  <a:pt x="454" y="84"/>
                </a:cubicBezTo>
                <a:cubicBezTo>
                  <a:pt x="456" y="84"/>
                  <a:pt x="458" y="85"/>
                  <a:pt x="460" y="85"/>
                </a:cubicBezTo>
                <a:cubicBezTo>
                  <a:pt x="462" y="85"/>
                  <a:pt x="462" y="85"/>
                  <a:pt x="462" y="85"/>
                </a:cubicBezTo>
                <a:cubicBezTo>
                  <a:pt x="461" y="87"/>
                  <a:pt x="461" y="87"/>
                  <a:pt x="461" y="87"/>
                </a:cubicBezTo>
                <a:cubicBezTo>
                  <a:pt x="460" y="88"/>
                  <a:pt x="460" y="90"/>
                  <a:pt x="460" y="93"/>
                </a:cubicBezTo>
                <a:cubicBezTo>
                  <a:pt x="460" y="94"/>
                  <a:pt x="460" y="95"/>
                  <a:pt x="460" y="97"/>
                </a:cubicBezTo>
                <a:cubicBezTo>
                  <a:pt x="460" y="97"/>
                  <a:pt x="460" y="97"/>
                  <a:pt x="460" y="97"/>
                </a:cubicBezTo>
                <a:cubicBezTo>
                  <a:pt x="460" y="97"/>
                  <a:pt x="460" y="97"/>
                  <a:pt x="460" y="97"/>
                </a:cubicBezTo>
                <a:cubicBezTo>
                  <a:pt x="457" y="99"/>
                  <a:pt x="454" y="102"/>
                  <a:pt x="452" y="105"/>
                </a:cubicBezTo>
                <a:cubicBezTo>
                  <a:pt x="452" y="106"/>
                  <a:pt x="452" y="106"/>
                  <a:pt x="452" y="106"/>
                </a:cubicBezTo>
                <a:cubicBezTo>
                  <a:pt x="452" y="106"/>
                  <a:pt x="452" y="106"/>
                  <a:pt x="452" y="106"/>
                </a:cubicBezTo>
                <a:cubicBezTo>
                  <a:pt x="451" y="106"/>
                  <a:pt x="450" y="107"/>
                  <a:pt x="449" y="107"/>
                </a:cubicBezTo>
                <a:cubicBezTo>
                  <a:pt x="448" y="108"/>
                  <a:pt x="447" y="108"/>
                  <a:pt x="445" y="108"/>
                </a:cubicBezTo>
                <a:cubicBezTo>
                  <a:pt x="445" y="108"/>
                  <a:pt x="445" y="108"/>
                  <a:pt x="445" y="108"/>
                </a:cubicBezTo>
                <a:cubicBezTo>
                  <a:pt x="445" y="108"/>
                  <a:pt x="444" y="108"/>
                  <a:pt x="443" y="108"/>
                </a:cubicBezTo>
                <a:cubicBezTo>
                  <a:pt x="443" y="108"/>
                  <a:pt x="443" y="108"/>
                  <a:pt x="443" y="108"/>
                </a:cubicBezTo>
                <a:cubicBezTo>
                  <a:pt x="443" y="109"/>
                  <a:pt x="443" y="109"/>
                  <a:pt x="443" y="109"/>
                </a:cubicBezTo>
                <a:cubicBezTo>
                  <a:pt x="444" y="109"/>
                  <a:pt x="446" y="109"/>
                  <a:pt x="448" y="109"/>
                </a:cubicBezTo>
                <a:cubicBezTo>
                  <a:pt x="448" y="109"/>
                  <a:pt x="448" y="109"/>
                  <a:pt x="448" y="109"/>
                </a:cubicBezTo>
                <a:cubicBezTo>
                  <a:pt x="449" y="109"/>
                  <a:pt x="449" y="109"/>
                  <a:pt x="449" y="109"/>
                </a:cubicBezTo>
                <a:cubicBezTo>
                  <a:pt x="450" y="110"/>
                  <a:pt x="450" y="110"/>
                  <a:pt x="450" y="111"/>
                </a:cubicBezTo>
                <a:cubicBezTo>
                  <a:pt x="450" y="111"/>
                  <a:pt x="450" y="111"/>
                  <a:pt x="450" y="111"/>
                </a:cubicBezTo>
                <a:cubicBezTo>
                  <a:pt x="451" y="112"/>
                  <a:pt x="451" y="112"/>
                  <a:pt x="451" y="112"/>
                </a:cubicBezTo>
                <a:cubicBezTo>
                  <a:pt x="449" y="112"/>
                  <a:pt x="449" y="112"/>
                  <a:pt x="449" y="112"/>
                </a:cubicBezTo>
                <a:cubicBezTo>
                  <a:pt x="447" y="113"/>
                  <a:pt x="445" y="114"/>
                  <a:pt x="443" y="114"/>
                </a:cubicBezTo>
                <a:cubicBezTo>
                  <a:pt x="443" y="115"/>
                  <a:pt x="443" y="115"/>
                  <a:pt x="443" y="115"/>
                </a:cubicBezTo>
                <a:cubicBezTo>
                  <a:pt x="444" y="115"/>
                  <a:pt x="446" y="115"/>
                  <a:pt x="447" y="114"/>
                </a:cubicBezTo>
                <a:cubicBezTo>
                  <a:pt x="448" y="114"/>
                  <a:pt x="448" y="114"/>
                  <a:pt x="448" y="114"/>
                </a:cubicBezTo>
                <a:cubicBezTo>
                  <a:pt x="448" y="115"/>
                  <a:pt x="448" y="115"/>
                  <a:pt x="448" y="115"/>
                </a:cubicBezTo>
                <a:cubicBezTo>
                  <a:pt x="449" y="115"/>
                  <a:pt x="449" y="116"/>
                  <a:pt x="449" y="117"/>
                </a:cubicBezTo>
                <a:cubicBezTo>
                  <a:pt x="449" y="118"/>
                  <a:pt x="448" y="120"/>
                  <a:pt x="448" y="121"/>
                </a:cubicBezTo>
                <a:cubicBezTo>
                  <a:pt x="447" y="121"/>
                  <a:pt x="447" y="121"/>
                  <a:pt x="447" y="121"/>
                </a:cubicBezTo>
                <a:cubicBezTo>
                  <a:pt x="447" y="121"/>
                  <a:pt x="447" y="121"/>
                  <a:pt x="447" y="121"/>
                </a:cubicBezTo>
                <a:cubicBezTo>
                  <a:pt x="447" y="121"/>
                  <a:pt x="447" y="121"/>
                  <a:pt x="447" y="121"/>
                </a:cubicBezTo>
                <a:cubicBezTo>
                  <a:pt x="446" y="121"/>
                  <a:pt x="444" y="121"/>
                  <a:pt x="443" y="121"/>
                </a:cubicBezTo>
                <a:cubicBezTo>
                  <a:pt x="443" y="122"/>
                  <a:pt x="443" y="122"/>
                  <a:pt x="443" y="122"/>
                </a:cubicBezTo>
                <a:cubicBezTo>
                  <a:pt x="444" y="122"/>
                  <a:pt x="444" y="122"/>
                  <a:pt x="445" y="122"/>
                </a:cubicBezTo>
                <a:cubicBezTo>
                  <a:pt x="445" y="122"/>
                  <a:pt x="446" y="122"/>
                  <a:pt x="446" y="122"/>
                </a:cubicBezTo>
                <a:cubicBezTo>
                  <a:pt x="446" y="122"/>
                  <a:pt x="448" y="122"/>
                  <a:pt x="448" y="123"/>
                </a:cubicBezTo>
                <a:cubicBezTo>
                  <a:pt x="448" y="123"/>
                  <a:pt x="448" y="123"/>
                  <a:pt x="448" y="123"/>
                </a:cubicBezTo>
                <a:cubicBezTo>
                  <a:pt x="449" y="123"/>
                  <a:pt x="449" y="123"/>
                  <a:pt x="449" y="123"/>
                </a:cubicBezTo>
                <a:cubicBezTo>
                  <a:pt x="449" y="124"/>
                  <a:pt x="449" y="125"/>
                  <a:pt x="449" y="126"/>
                </a:cubicBezTo>
                <a:cubicBezTo>
                  <a:pt x="449" y="127"/>
                  <a:pt x="449" y="127"/>
                  <a:pt x="448" y="128"/>
                </a:cubicBezTo>
                <a:cubicBezTo>
                  <a:pt x="448" y="129"/>
                  <a:pt x="447" y="129"/>
                  <a:pt x="446" y="129"/>
                </a:cubicBezTo>
                <a:cubicBezTo>
                  <a:pt x="445" y="130"/>
                  <a:pt x="444" y="130"/>
                  <a:pt x="443" y="131"/>
                </a:cubicBezTo>
                <a:cubicBezTo>
                  <a:pt x="443" y="133"/>
                  <a:pt x="443" y="133"/>
                  <a:pt x="443" y="133"/>
                </a:cubicBezTo>
                <a:cubicBezTo>
                  <a:pt x="444" y="133"/>
                  <a:pt x="444" y="132"/>
                  <a:pt x="445" y="132"/>
                </a:cubicBezTo>
                <a:cubicBezTo>
                  <a:pt x="446" y="131"/>
                  <a:pt x="446" y="131"/>
                  <a:pt x="446" y="131"/>
                </a:cubicBezTo>
                <a:cubicBezTo>
                  <a:pt x="446" y="132"/>
                  <a:pt x="446" y="132"/>
                  <a:pt x="446" y="132"/>
                </a:cubicBezTo>
                <a:cubicBezTo>
                  <a:pt x="447" y="132"/>
                  <a:pt x="447" y="133"/>
                  <a:pt x="447" y="134"/>
                </a:cubicBezTo>
                <a:cubicBezTo>
                  <a:pt x="447" y="135"/>
                  <a:pt x="446" y="136"/>
                  <a:pt x="446" y="136"/>
                </a:cubicBezTo>
                <a:cubicBezTo>
                  <a:pt x="445" y="137"/>
                  <a:pt x="444" y="138"/>
                  <a:pt x="444" y="138"/>
                </a:cubicBezTo>
                <a:cubicBezTo>
                  <a:pt x="443" y="138"/>
                  <a:pt x="443" y="138"/>
                  <a:pt x="443" y="138"/>
                </a:cubicBezTo>
                <a:cubicBezTo>
                  <a:pt x="443" y="138"/>
                  <a:pt x="443" y="138"/>
                  <a:pt x="443" y="138"/>
                </a:cubicBezTo>
                <a:cubicBezTo>
                  <a:pt x="443" y="138"/>
                  <a:pt x="443" y="138"/>
                  <a:pt x="443" y="138"/>
                </a:cubicBezTo>
                <a:cubicBezTo>
                  <a:pt x="443" y="139"/>
                  <a:pt x="443" y="139"/>
                  <a:pt x="443" y="139"/>
                </a:cubicBezTo>
                <a:cubicBezTo>
                  <a:pt x="443" y="140"/>
                  <a:pt x="443" y="140"/>
                  <a:pt x="443" y="140"/>
                </a:cubicBezTo>
                <a:cubicBezTo>
                  <a:pt x="443" y="140"/>
                  <a:pt x="443" y="140"/>
                  <a:pt x="443" y="140"/>
                </a:cubicBezTo>
                <a:cubicBezTo>
                  <a:pt x="443" y="140"/>
                  <a:pt x="443" y="140"/>
                  <a:pt x="443" y="140"/>
                </a:cubicBezTo>
                <a:cubicBezTo>
                  <a:pt x="446" y="139"/>
                  <a:pt x="447" y="138"/>
                  <a:pt x="448" y="135"/>
                </a:cubicBezTo>
                <a:cubicBezTo>
                  <a:pt x="449" y="133"/>
                  <a:pt x="449" y="131"/>
                  <a:pt x="451" y="129"/>
                </a:cubicBezTo>
                <a:cubicBezTo>
                  <a:pt x="450" y="126"/>
                  <a:pt x="450" y="124"/>
                  <a:pt x="450" y="121"/>
                </a:cubicBezTo>
                <a:cubicBezTo>
                  <a:pt x="450" y="118"/>
                  <a:pt x="450" y="116"/>
                  <a:pt x="452" y="113"/>
                </a:cubicBezTo>
                <a:cubicBezTo>
                  <a:pt x="452" y="113"/>
                  <a:pt x="452" y="112"/>
                  <a:pt x="452" y="112"/>
                </a:cubicBezTo>
                <a:cubicBezTo>
                  <a:pt x="452" y="107"/>
                  <a:pt x="454" y="103"/>
                  <a:pt x="457" y="100"/>
                </a:cubicBezTo>
                <a:cubicBezTo>
                  <a:pt x="458" y="99"/>
                  <a:pt x="459" y="99"/>
                  <a:pt x="460" y="99"/>
                </a:cubicBezTo>
                <a:cubicBezTo>
                  <a:pt x="461" y="98"/>
                  <a:pt x="462" y="98"/>
                  <a:pt x="462" y="98"/>
                </a:cubicBezTo>
                <a:cubicBezTo>
                  <a:pt x="462" y="97"/>
                  <a:pt x="462" y="97"/>
                  <a:pt x="462" y="97"/>
                </a:cubicBezTo>
                <a:cubicBezTo>
                  <a:pt x="462" y="97"/>
                  <a:pt x="462" y="97"/>
                  <a:pt x="462" y="97"/>
                </a:cubicBezTo>
                <a:cubicBezTo>
                  <a:pt x="461" y="95"/>
                  <a:pt x="461" y="94"/>
                  <a:pt x="461" y="93"/>
                </a:cubicBezTo>
                <a:cubicBezTo>
                  <a:pt x="461" y="89"/>
                  <a:pt x="463" y="86"/>
                  <a:pt x="465" y="83"/>
                </a:cubicBezTo>
                <a:cubicBezTo>
                  <a:pt x="465" y="83"/>
                  <a:pt x="465" y="83"/>
                  <a:pt x="465" y="83"/>
                </a:cubicBezTo>
                <a:cubicBezTo>
                  <a:pt x="465" y="83"/>
                  <a:pt x="465" y="83"/>
                  <a:pt x="465" y="83"/>
                </a:cubicBezTo>
                <a:cubicBezTo>
                  <a:pt x="469" y="78"/>
                  <a:pt x="475" y="77"/>
                  <a:pt x="480" y="77"/>
                </a:cubicBezTo>
                <a:cubicBezTo>
                  <a:pt x="481" y="77"/>
                  <a:pt x="482" y="77"/>
                  <a:pt x="483" y="78"/>
                </a:cubicBezTo>
                <a:cubicBezTo>
                  <a:pt x="483" y="76"/>
                  <a:pt x="483" y="76"/>
                  <a:pt x="483" y="76"/>
                </a:cubicBezTo>
                <a:cubicBezTo>
                  <a:pt x="479" y="77"/>
                  <a:pt x="474" y="76"/>
                  <a:pt x="470" y="78"/>
                </a:cubicBezTo>
                <a:cubicBezTo>
                  <a:pt x="470" y="78"/>
                  <a:pt x="470" y="78"/>
                  <a:pt x="470" y="78"/>
                </a:cubicBezTo>
                <a:cubicBezTo>
                  <a:pt x="470" y="78"/>
                  <a:pt x="470" y="78"/>
                  <a:pt x="470" y="78"/>
                </a:cubicBezTo>
                <a:cubicBezTo>
                  <a:pt x="469" y="78"/>
                  <a:pt x="468" y="79"/>
                  <a:pt x="467" y="80"/>
                </a:cubicBezTo>
                <a:cubicBezTo>
                  <a:pt x="466" y="81"/>
                  <a:pt x="465" y="82"/>
                  <a:pt x="463" y="82"/>
                </a:cubicBezTo>
                <a:cubicBezTo>
                  <a:pt x="463" y="82"/>
                  <a:pt x="463" y="82"/>
                  <a:pt x="463" y="82"/>
                </a:cubicBezTo>
                <a:cubicBezTo>
                  <a:pt x="463" y="82"/>
                  <a:pt x="462" y="82"/>
                  <a:pt x="461" y="81"/>
                </a:cubicBezTo>
                <a:cubicBezTo>
                  <a:pt x="461" y="81"/>
                  <a:pt x="461" y="81"/>
                  <a:pt x="461" y="81"/>
                </a:cubicBezTo>
                <a:cubicBezTo>
                  <a:pt x="462" y="71"/>
                  <a:pt x="462" y="71"/>
                  <a:pt x="462" y="71"/>
                </a:cubicBezTo>
                <a:cubicBezTo>
                  <a:pt x="462" y="71"/>
                  <a:pt x="462" y="71"/>
                  <a:pt x="462" y="71"/>
                </a:cubicBezTo>
                <a:cubicBezTo>
                  <a:pt x="464" y="66"/>
                  <a:pt x="464" y="60"/>
                  <a:pt x="467" y="54"/>
                </a:cubicBezTo>
                <a:cubicBezTo>
                  <a:pt x="467" y="54"/>
                  <a:pt x="467" y="54"/>
                  <a:pt x="467" y="54"/>
                </a:cubicBezTo>
                <a:cubicBezTo>
                  <a:pt x="467" y="54"/>
                  <a:pt x="467" y="54"/>
                  <a:pt x="467" y="54"/>
                </a:cubicBezTo>
                <a:cubicBezTo>
                  <a:pt x="471" y="46"/>
                  <a:pt x="477" y="40"/>
                  <a:pt x="483" y="34"/>
                </a:cubicBezTo>
                <a:cubicBezTo>
                  <a:pt x="483" y="32"/>
                  <a:pt x="483" y="32"/>
                  <a:pt x="483" y="32"/>
                </a:cubicBezTo>
                <a:moveTo>
                  <a:pt x="754" y="31"/>
                </a:moveTo>
                <a:cubicBezTo>
                  <a:pt x="754" y="34"/>
                  <a:pt x="754" y="34"/>
                  <a:pt x="754" y="34"/>
                </a:cubicBezTo>
                <a:cubicBezTo>
                  <a:pt x="756" y="37"/>
                  <a:pt x="757" y="39"/>
                  <a:pt x="759" y="40"/>
                </a:cubicBezTo>
                <a:cubicBezTo>
                  <a:pt x="759" y="38"/>
                  <a:pt x="759" y="38"/>
                  <a:pt x="759" y="38"/>
                </a:cubicBezTo>
                <a:cubicBezTo>
                  <a:pt x="756" y="36"/>
                  <a:pt x="755" y="34"/>
                  <a:pt x="754" y="31"/>
                </a:cubicBezTo>
                <a:moveTo>
                  <a:pt x="560" y="30"/>
                </a:moveTo>
                <a:cubicBezTo>
                  <a:pt x="556" y="32"/>
                  <a:pt x="552" y="34"/>
                  <a:pt x="548" y="36"/>
                </a:cubicBezTo>
                <a:cubicBezTo>
                  <a:pt x="548" y="36"/>
                  <a:pt x="548" y="36"/>
                  <a:pt x="548" y="36"/>
                </a:cubicBezTo>
                <a:cubicBezTo>
                  <a:pt x="547" y="36"/>
                  <a:pt x="547" y="36"/>
                  <a:pt x="547" y="36"/>
                </a:cubicBezTo>
                <a:cubicBezTo>
                  <a:pt x="545" y="36"/>
                  <a:pt x="543" y="36"/>
                  <a:pt x="541" y="36"/>
                </a:cubicBezTo>
                <a:cubicBezTo>
                  <a:pt x="541" y="38"/>
                  <a:pt x="541" y="38"/>
                  <a:pt x="541" y="38"/>
                </a:cubicBezTo>
                <a:cubicBezTo>
                  <a:pt x="542" y="38"/>
                  <a:pt x="543" y="38"/>
                  <a:pt x="544" y="38"/>
                </a:cubicBezTo>
                <a:cubicBezTo>
                  <a:pt x="545" y="38"/>
                  <a:pt x="545" y="38"/>
                  <a:pt x="545" y="38"/>
                </a:cubicBezTo>
                <a:cubicBezTo>
                  <a:pt x="545" y="39"/>
                  <a:pt x="545" y="39"/>
                  <a:pt x="545" y="39"/>
                </a:cubicBezTo>
                <a:cubicBezTo>
                  <a:pt x="545" y="41"/>
                  <a:pt x="544" y="42"/>
                  <a:pt x="544" y="43"/>
                </a:cubicBezTo>
                <a:cubicBezTo>
                  <a:pt x="544" y="44"/>
                  <a:pt x="544" y="44"/>
                  <a:pt x="544" y="44"/>
                </a:cubicBezTo>
                <a:cubicBezTo>
                  <a:pt x="543" y="44"/>
                  <a:pt x="543" y="44"/>
                  <a:pt x="543" y="44"/>
                </a:cubicBezTo>
                <a:cubicBezTo>
                  <a:pt x="543" y="44"/>
                  <a:pt x="543" y="44"/>
                  <a:pt x="543" y="44"/>
                </a:cubicBezTo>
                <a:cubicBezTo>
                  <a:pt x="542" y="44"/>
                  <a:pt x="542" y="44"/>
                  <a:pt x="541" y="44"/>
                </a:cubicBezTo>
                <a:cubicBezTo>
                  <a:pt x="541" y="46"/>
                  <a:pt x="541" y="46"/>
                  <a:pt x="541" y="46"/>
                </a:cubicBezTo>
                <a:cubicBezTo>
                  <a:pt x="544" y="46"/>
                  <a:pt x="544" y="46"/>
                  <a:pt x="544" y="46"/>
                </a:cubicBezTo>
                <a:cubicBezTo>
                  <a:pt x="542" y="48"/>
                  <a:pt x="542" y="48"/>
                  <a:pt x="542" y="48"/>
                </a:cubicBezTo>
                <a:cubicBezTo>
                  <a:pt x="541" y="49"/>
                  <a:pt x="541" y="49"/>
                  <a:pt x="541" y="49"/>
                </a:cubicBezTo>
                <a:cubicBezTo>
                  <a:pt x="541" y="50"/>
                  <a:pt x="541" y="50"/>
                  <a:pt x="541" y="50"/>
                </a:cubicBezTo>
                <a:cubicBezTo>
                  <a:pt x="542" y="51"/>
                  <a:pt x="543" y="51"/>
                  <a:pt x="543" y="51"/>
                </a:cubicBezTo>
                <a:cubicBezTo>
                  <a:pt x="544" y="52"/>
                  <a:pt x="544" y="52"/>
                  <a:pt x="545" y="52"/>
                </a:cubicBezTo>
                <a:cubicBezTo>
                  <a:pt x="545" y="52"/>
                  <a:pt x="545" y="52"/>
                  <a:pt x="545" y="52"/>
                </a:cubicBezTo>
                <a:cubicBezTo>
                  <a:pt x="545" y="52"/>
                  <a:pt x="545" y="52"/>
                  <a:pt x="545" y="52"/>
                </a:cubicBezTo>
                <a:cubicBezTo>
                  <a:pt x="545" y="50"/>
                  <a:pt x="545" y="49"/>
                  <a:pt x="545" y="48"/>
                </a:cubicBezTo>
                <a:cubicBezTo>
                  <a:pt x="545" y="45"/>
                  <a:pt x="545" y="43"/>
                  <a:pt x="546" y="41"/>
                </a:cubicBezTo>
                <a:cubicBezTo>
                  <a:pt x="549" y="35"/>
                  <a:pt x="555" y="32"/>
                  <a:pt x="560" y="31"/>
                </a:cubicBezTo>
                <a:cubicBezTo>
                  <a:pt x="560" y="30"/>
                  <a:pt x="560" y="30"/>
                  <a:pt x="560" y="30"/>
                </a:cubicBezTo>
                <a:moveTo>
                  <a:pt x="905" y="30"/>
                </a:moveTo>
                <a:cubicBezTo>
                  <a:pt x="904" y="30"/>
                  <a:pt x="903" y="31"/>
                  <a:pt x="902" y="31"/>
                </a:cubicBezTo>
                <a:cubicBezTo>
                  <a:pt x="901" y="32"/>
                  <a:pt x="900" y="33"/>
                  <a:pt x="899" y="35"/>
                </a:cubicBezTo>
                <a:cubicBezTo>
                  <a:pt x="899" y="36"/>
                  <a:pt x="899" y="38"/>
                  <a:pt x="899" y="39"/>
                </a:cubicBezTo>
                <a:cubicBezTo>
                  <a:pt x="899" y="41"/>
                  <a:pt x="899" y="44"/>
                  <a:pt x="900" y="46"/>
                </a:cubicBezTo>
                <a:cubicBezTo>
                  <a:pt x="903" y="47"/>
                  <a:pt x="903" y="47"/>
                  <a:pt x="903" y="47"/>
                </a:cubicBezTo>
                <a:cubicBezTo>
                  <a:pt x="903" y="47"/>
                  <a:pt x="904" y="47"/>
                  <a:pt x="904" y="47"/>
                </a:cubicBezTo>
                <a:cubicBezTo>
                  <a:pt x="904" y="46"/>
                  <a:pt x="905" y="46"/>
                  <a:pt x="905" y="46"/>
                </a:cubicBezTo>
                <a:cubicBezTo>
                  <a:pt x="905" y="45"/>
                  <a:pt x="905" y="45"/>
                  <a:pt x="905" y="45"/>
                </a:cubicBezTo>
                <a:cubicBezTo>
                  <a:pt x="904" y="45"/>
                  <a:pt x="903" y="45"/>
                  <a:pt x="902" y="45"/>
                </a:cubicBezTo>
                <a:cubicBezTo>
                  <a:pt x="902" y="45"/>
                  <a:pt x="902" y="45"/>
                  <a:pt x="902" y="45"/>
                </a:cubicBezTo>
                <a:cubicBezTo>
                  <a:pt x="901" y="45"/>
                  <a:pt x="901" y="45"/>
                  <a:pt x="901" y="45"/>
                </a:cubicBezTo>
                <a:cubicBezTo>
                  <a:pt x="900" y="43"/>
                  <a:pt x="900" y="41"/>
                  <a:pt x="900" y="39"/>
                </a:cubicBezTo>
                <a:cubicBezTo>
                  <a:pt x="900" y="37"/>
                  <a:pt x="900" y="35"/>
                  <a:pt x="901" y="34"/>
                </a:cubicBezTo>
                <a:cubicBezTo>
                  <a:pt x="901" y="33"/>
                  <a:pt x="901" y="33"/>
                  <a:pt x="901" y="33"/>
                </a:cubicBezTo>
                <a:cubicBezTo>
                  <a:pt x="901" y="33"/>
                  <a:pt x="901" y="33"/>
                  <a:pt x="901" y="33"/>
                </a:cubicBezTo>
                <a:cubicBezTo>
                  <a:pt x="904" y="31"/>
                  <a:pt x="904" y="31"/>
                  <a:pt x="904" y="31"/>
                </a:cubicBezTo>
                <a:cubicBezTo>
                  <a:pt x="904" y="31"/>
                  <a:pt x="904" y="31"/>
                  <a:pt x="904" y="31"/>
                </a:cubicBezTo>
                <a:cubicBezTo>
                  <a:pt x="905" y="31"/>
                  <a:pt x="905" y="31"/>
                  <a:pt x="905" y="31"/>
                </a:cubicBezTo>
                <a:cubicBezTo>
                  <a:pt x="905" y="31"/>
                  <a:pt x="905" y="31"/>
                  <a:pt x="905" y="31"/>
                </a:cubicBezTo>
                <a:cubicBezTo>
                  <a:pt x="905" y="30"/>
                  <a:pt x="905" y="30"/>
                  <a:pt x="905" y="30"/>
                </a:cubicBezTo>
                <a:moveTo>
                  <a:pt x="918" y="28"/>
                </a:moveTo>
                <a:cubicBezTo>
                  <a:pt x="918" y="28"/>
                  <a:pt x="918" y="28"/>
                  <a:pt x="918" y="28"/>
                </a:cubicBezTo>
                <a:cubicBezTo>
                  <a:pt x="919" y="29"/>
                  <a:pt x="920" y="29"/>
                  <a:pt x="921" y="29"/>
                </a:cubicBezTo>
                <a:cubicBezTo>
                  <a:pt x="921" y="29"/>
                  <a:pt x="921" y="29"/>
                  <a:pt x="921" y="29"/>
                </a:cubicBezTo>
                <a:cubicBezTo>
                  <a:pt x="921" y="29"/>
                  <a:pt x="921" y="29"/>
                  <a:pt x="921" y="29"/>
                </a:cubicBezTo>
                <a:cubicBezTo>
                  <a:pt x="923" y="31"/>
                  <a:pt x="925" y="33"/>
                  <a:pt x="925" y="36"/>
                </a:cubicBezTo>
                <a:cubicBezTo>
                  <a:pt x="925" y="36"/>
                  <a:pt x="925" y="36"/>
                  <a:pt x="925" y="36"/>
                </a:cubicBezTo>
                <a:cubicBezTo>
                  <a:pt x="926" y="36"/>
                  <a:pt x="926" y="36"/>
                  <a:pt x="926" y="36"/>
                </a:cubicBezTo>
                <a:cubicBezTo>
                  <a:pt x="926" y="37"/>
                  <a:pt x="926" y="37"/>
                  <a:pt x="926" y="37"/>
                </a:cubicBezTo>
                <a:cubicBezTo>
                  <a:pt x="926" y="38"/>
                  <a:pt x="925" y="39"/>
                  <a:pt x="925" y="39"/>
                </a:cubicBezTo>
                <a:cubicBezTo>
                  <a:pt x="924" y="40"/>
                  <a:pt x="924" y="40"/>
                  <a:pt x="924" y="41"/>
                </a:cubicBezTo>
                <a:cubicBezTo>
                  <a:pt x="925" y="42"/>
                  <a:pt x="926" y="43"/>
                  <a:pt x="928" y="44"/>
                </a:cubicBezTo>
                <a:cubicBezTo>
                  <a:pt x="930" y="46"/>
                  <a:pt x="931" y="47"/>
                  <a:pt x="932" y="49"/>
                </a:cubicBezTo>
                <a:cubicBezTo>
                  <a:pt x="933" y="52"/>
                  <a:pt x="934" y="54"/>
                  <a:pt x="934" y="56"/>
                </a:cubicBezTo>
                <a:cubicBezTo>
                  <a:pt x="934" y="58"/>
                  <a:pt x="933" y="61"/>
                  <a:pt x="933" y="63"/>
                </a:cubicBezTo>
                <a:cubicBezTo>
                  <a:pt x="933" y="63"/>
                  <a:pt x="933" y="63"/>
                  <a:pt x="933" y="63"/>
                </a:cubicBezTo>
                <a:cubicBezTo>
                  <a:pt x="933" y="63"/>
                  <a:pt x="933" y="63"/>
                  <a:pt x="933" y="63"/>
                </a:cubicBezTo>
                <a:cubicBezTo>
                  <a:pt x="931" y="65"/>
                  <a:pt x="930" y="66"/>
                  <a:pt x="928" y="67"/>
                </a:cubicBezTo>
                <a:cubicBezTo>
                  <a:pt x="926" y="68"/>
                  <a:pt x="924" y="69"/>
                  <a:pt x="922" y="69"/>
                </a:cubicBezTo>
                <a:cubicBezTo>
                  <a:pt x="922" y="70"/>
                  <a:pt x="921" y="71"/>
                  <a:pt x="920" y="72"/>
                </a:cubicBezTo>
                <a:cubicBezTo>
                  <a:pt x="920" y="73"/>
                  <a:pt x="919" y="73"/>
                  <a:pt x="918" y="74"/>
                </a:cubicBezTo>
                <a:cubicBezTo>
                  <a:pt x="918" y="76"/>
                  <a:pt x="918" y="76"/>
                  <a:pt x="918" y="76"/>
                </a:cubicBezTo>
                <a:cubicBezTo>
                  <a:pt x="918" y="75"/>
                  <a:pt x="918" y="75"/>
                  <a:pt x="918" y="75"/>
                </a:cubicBezTo>
                <a:cubicBezTo>
                  <a:pt x="918" y="75"/>
                  <a:pt x="918" y="75"/>
                  <a:pt x="918" y="75"/>
                </a:cubicBezTo>
                <a:cubicBezTo>
                  <a:pt x="918" y="75"/>
                  <a:pt x="918" y="75"/>
                  <a:pt x="918" y="75"/>
                </a:cubicBezTo>
                <a:cubicBezTo>
                  <a:pt x="922" y="71"/>
                  <a:pt x="925" y="69"/>
                  <a:pt x="930" y="68"/>
                </a:cubicBezTo>
                <a:cubicBezTo>
                  <a:pt x="932" y="66"/>
                  <a:pt x="933" y="65"/>
                  <a:pt x="934" y="63"/>
                </a:cubicBezTo>
                <a:cubicBezTo>
                  <a:pt x="934" y="61"/>
                  <a:pt x="935" y="59"/>
                  <a:pt x="935" y="57"/>
                </a:cubicBezTo>
                <a:cubicBezTo>
                  <a:pt x="935" y="55"/>
                  <a:pt x="935" y="54"/>
                  <a:pt x="934" y="53"/>
                </a:cubicBezTo>
                <a:cubicBezTo>
                  <a:pt x="933" y="48"/>
                  <a:pt x="930" y="44"/>
                  <a:pt x="926" y="41"/>
                </a:cubicBezTo>
                <a:cubicBezTo>
                  <a:pt x="925" y="40"/>
                  <a:pt x="925" y="40"/>
                  <a:pt x="925" y="40"/>
                </a:cubicBezTo>
                <a:cubicBezTo>
                  <a:pt x="926" y="40"/>
                  <a:pt x="926" y="40"/>
                  <a:pt x="926" y="40"/>
                </a:cubicBezTo>
                <a:cubicBezTo>
                  <a:pt x="926" y="39"/>
                  <a:pt x="927" y="38"/>
                  <a:pt x="927" y="37"/>
                </a:cubicBezTo>
                <a:cubicBezTo>
                  <a:pt x="927" y="35"/>
                  <a:pt x="925" y="32"/>
                  <a:pt x="923" y="30"/>
                </a:cubicBezTo>
                <a:cubicBezTo>
                  <a:pt x="921" y="29"/>
                  <a:pt x="920" y="28"/>
                  <a:pt x="918" y="28"/>
                </a:cubicBezTo>
                <a:moveTo>
                  <a:pt x="572" y="28"/>
                </a:moveTo>
                <a:cubicBezTo>
                  <a:pt x="572" y="29"/>
                  <a:pt x="572" y="29"/>
                  <a:pt x="572" y="29"/>
                </a:cubicBezTo>
                <a:cubicBezTo>
                  <a:pt x="577" y="29"/>
                  <a:pt x="582" y="32"/>
                  <a:pt x="585" y="36"/>
                </a:cubicBezTo>
                <a:cubicBezTo>
                  <a:pt x="585" y="34"/>
                  <a:pt x="585" y="34"/>
                  <a:pt x="585" y="34"/>
                </a:cubicBezTo>
                <a:cubicBezTo>
                  <a:pt x="585" y="33"/>
                  <a:pt x="584" y="32"/>
                  <a:pt x="583" y="32"/>
                </a:cubicBezTo>
                <a:cubicBezTo>
                  <a:pt x="583" y="32"/>
                  <a:pt x="583" y="32"/>
                  <a:pt x="583" y="32"/>
                </a:cubicBezTo>
                <a:cubicBezTo>
                  <a:pt x="583" y="31"/>
                  <a:pt x="583" y="31"/>
                  <a:pt x="583" y="31"/>
                </a:cubicBezTo>
                <a:cubicBezTo>
                  <a:pt x="579" y="29"/>
                  <a:pt x="576" y="28"/>
                  <a:pt x="572" y="28"/>
                </a:cubicBezTo>
                <a:moveTo>
                  <a:pt x="570" y="28"/>
                </a:moveTo>
                <a:cubicBezTo>
                  <a:pt x="568" y="28"/>
                  <a:pt x="565" y="29"/>
                  <a:pt x="562" y="30"/>
                </a:cubicBezTo>
                <a:cubicBezTo>
                  <a:pt x="562" y="31"/>
                  <a:pt x="562" y="31"/>
                  <a:pt x="562" y="31"/>
                </a:cubicBezTo>
                <a:cubicBezTo>
                  <a:pt x="565" y="30"/>
                  <a:pt x="567" y="30"/>
                  <a:pt x="569" y="29"/>
                </a:cubicBezTo>
                <a:cubicBezTo>
                  <a:pt x="570" y="29"/>
                  <a:pt x="570" y="29"/>
                  <a:pt x="570" y="29"/>
                </a:cubicBezTo>
                <a:cubicBezTo>
                  <a:pt x="570" y="29"/>
                  <a:pt x="570" y="29"/>
                  <a:pt x="570" y="29"/>
                </a:cubicBezTo>
                <a:cubicBezTo>
                  <a:pt x="570" y="29"/>
                  <a:pt x="570" y="29"/>
                  <a:pt x="570" y="29"/>
                </a:cubicBezTo>
                <a:cubicBezTo>
                  <a:pt x="570" y="28"/>
                  <a:pt x="570" y="28"/>
                  <a:pt x="570" y="28"/>
                </a:cubicBezTo>
                <a:moveTo>
                  <a:pt x="203" y="28"/>
                </a:moveTo>
                <a:cubicBezTo>
                  <a:pt x="202" y="28"/>
                  <a:pt x="201" y="28"/>
                  <a:pt x="201" y="28"/>
                </a:cubicBezTo>
                <a:cubicBezTo>
                  <a:pt x="201" y="28"/>
                  <a:pt x="201" y="28"/>
                  <a:pt x="201" y="28"/>
                </a:cubicBezTo>
                <a:cubicBezTo>
                  <a:pt x="201" y="28"/>
                  <a:pt x="201" y="28"/>
                  <a:pt x="201" y="28"/>
                </a:cubicBezTo>
                <a:cubicBezTo>
                  <a:pt x="201" y="28"/>
                  <a:pt x="201" y="28"/>
                  <a:pt x="201" y="28"/>
                </a:cubicBezTo>
                <a:cubicBezTo>
                  <a:pt x="198" y="28"/>
                  <a:pt x="195" y="30"/>
                  <a:pt x="194" y="33"/>
                </a:cubicBezTo>
                <a:cubicBezTo>
                  <a:pt x="194" y="33"/>
                  <a:pt x="194" y="33"/>
                  <a:pt x="194" y="33"/>
                </a:cubicBezTo>
                <a:cubicBezTo>
                  <a:pt x="193" y="34"/>
                  <a:pt x="193" y="35"/>
                  <a:pt x="193" y="37"/>
                </a:cubicBezTo>
                <a:cubicBezTo>
                  <a:pt x="193" y="40"/>
                  <a:pt x="194" y="42"/>
                  <a:pt x="195" y="44"/>
                </a:cubicBezTo>
                <a:cubicBezTo>
                  <a:pt x="196" y="44"/>
                  <a:pt x="198" y="45"/>
                  <a:pt x="199" y="45"/>
                </a:cubicBezTo>
                <a:cubicBezTo>
                  <a:pt x="201" y="46"/>
                  <a:pt x="202" y="47"/>
                  <a:pt x="202" y="49"/>
                </a:cubicBezTo>
                <a:cubicBezTo>
                  <a:pt x="202" y="49"/>
                  <a:pt x="202" y="49"/>
                  <a:pt x="202" y="49"/>
                </a:cubicBezTo>
                <a:cubicBezTo>
                  <a:pt x="202" y="49"/>
                  <a:pt x="202" y="49"/>
                  <a:pt x="202" y="49"/>
                </a:cubicBezTo>
                <a:cubicBezTo>
                  <a:pt x="203" y="50"/>
                  <a:pt x="203" y="51"/>
                  <a:pt x="203" y="53"/>
                </a:cubicBezTo>
                <a:cubicBezTo>
                  <a:pt x="203" y="55"/>
                  <a:pt x="202" y="57"/>
                  <a:pt x="200" y="59"/>
                </a:cubicBezTo>
                <a:cubicBezTo>
                  <a:pt x="199" y="60"/>
                  <a:pt x="198" y="61"/>
                  <a:pt x="197" y="61"/>
                </a:cubicBezTo>
                <a:cubicBezTo>
                  <a:pt x="197" y="62"/>
                  <a:pt x="196" y="62"/>
                  <a:pt x="196" y="62"/>
                </a:cubicBezTo>
                <a:cubicBezTo>
                  <a:pt x="196" y="63"/>
                  <a:pt x="197" y="63"/>
                  <a:pt x="197" y="63"/>
                </a:cubicBezTo>
                <a:cubicBezTo>
                  <a:pt x="197" y="63"/>
                  <a:pt x="197" y="63"/>
                  <a:pt x="197" y="63"/>
                </a:cubicBezTo>
                <a:cubicBezTo>
                  <a:pt x="197" y="63"/>
                  <a:pt x="198" y="62"/>
                  <a:pt x="198" y="62"/>
                </a:cubicBezTo>
                <a:cubicBezTo>
                  <a:pt x="199" y="61"/>
                  <a:pt x="200" y="61"/>
                  <a:pt x="200" y="61"/>
                </a:cubicBezTo>
                <a:cubicBezTo>
                  <a:pt x="203" y="59"/>
                  <a:pt x="204" y="56"/>
                  <a:pt x="204" y="54"/>
                </a:cubicBezTo>
                <a:cubicBezTo>
                  <a:pt x="204" y="53"/>
                  <a:pt x="204" y="53"/>
                  <a:pt x="204" y="52"/>
                </a:cubicBezTo>
                <a:cubicBezTo>
                  <a:pt x="204" y="52"/>
                  <a:pt x="204" y="52"/>
                  <a:pt x="204" y="52"/>
                </a:cubicBezTo>
                <a:cubicBezTo>
                  <a:pt x="204" y="52"/>
                  <a:pt x="204" y="52"/>
                  <a:pt x="204" y="52"/>
                </a:cubicBezTo>
                <a:cubicBezTo>
                  <a:pt x="204" y="51"/>
                  <a:pt x="204" y="51"/>
                  <a:pt x="204" y="51"/>
                </a:cubicBezTo>
                <a:cubicBezTo>
                  <a:pt x="204" y="50"/>
                  <a:pt x="203" y="49"/>
                  <a:pt x="203" y="48"/>
                </a:cubicBezTo>
                <a:cubicBezTo>
                  <a:pt x="202" y="47"/>
                  <a:pt x="201" y="46"/>
                  <a:pt x="200" y="46"/>
                </a:cubicBezTo>
                <a:cubicBezTo>
                  <a:pt x="198" y="44"/>
                  <a:pt x="195" y="43"/>
                  <a:pt x="194" y="40"/>
                </a:cubicBezTo>
                <a:cubicBezTo>
                  <a:pt x="194" y="39"/>
                  <a:pt x="194" y="39"/>
                  <a:pt x="194" y="39"/>
                </a:cubicBezTo>
                <a:cubicBezTo>
                  <a:pt x="194" y="39"/>
                  <a:pt x="194" y="39"/>
                  <a:pt x="194" y="39"/>
                </a:cubicBezTo>
                <a:cubicBezTo>
                  <a:pt x="194" y="38"/>
                  <a:pt x="194" y="36"/>
                  <a:pt x="194" y="35"/>
                </a:cubicBezTo>
                <a:cubicBezTo>
                  <a:pt x="195" y="33"/>
                  <a:pt x="195" y="31"/>
                  <a:pt x="197" y="30"/>
                </a:cubicBezTo>
                <a:cubicBezTo>
                  <a:pt x="199" y="29"/>
                  <a:pt x="201" y="28"/>
                  <a:pt x="203" y="28"/>
                </a:cubicBezTo>
                <a:cubicBezTo>
                  <a:pt x="204" y="28"/>
                  <a:pt x="205" y="29"/>
                  <a:pt x="206" y="29"/>
                </a:cubicBezTo>
                <a:cubicBezTo>
                  <a:pt x="206" y="29"/>
                  <a:pt x="206" y="29"/>
                  <a:pt x="206" y="29"/>
                </a:cubicBezTo>
                <a:cubicBezTo>
                  <a:pt x="206" y="29"/>
                  <a:pt x="206" y="29"/>
                  <a:pt x="206" y="29"/>
                </a:cubicBezTo>
                <a:cubicBezTo>
                  <a:pt x="210" y="30"/>
                  <a:pt x="212" y="33"/>
                  <a:pt x="214" y="36"/>
                </a:cubicBezTo>
                <a:cubicBezTo>
                  <a:pt x="215" y="38"/>
                  <a:pt x="215" y="40"/>
                  <a:pt x="215" y="42"/>
                </a:cubicBezTo>
                <a:cubicBezTo>
                  <a:pt x="220" y="44"/>
                  <a:pt x="223" y="49"/>
                  <a:pt x="223" y="54"/>
                </a:cubicBezTo>
                <a:cubicBezTo>
                  <a:pt x="223" y="54"/>
                  <a:pt x="223" y="54"/>
                  <a:pt x="223" y="54"/>
                </a:cubicBezTo>
                <a:cubicBezTo>
                  <a:pt x="223" y="54"/>
                  <a:pt x="223" y="54"/>
                  <a:pt x="223" y="54"/>
                </a:cubicBezTo>
                <a:cubicBezTo>
                  <a:pt x="221" y="62"/>
                  <a:pt x="214" y="69"/>
                  <a:pt x="205" y="71"/>
                </a:cubicBezTo>
                <a:cubicBezTo>
                  <a:pt x="205" y="71"/>
                  <a:pt x="205" y="71"/>
                  <a:pt x="205" y="71"/>
                </a:cubicBezTo>
                <a:cubicBezTo>
                  <a:pt x="205" y="71"/>
                  <a:pt x="205" y="71"/>
                  <a:pt x="205" y="71"/>
                </a:cubicBezTo>
                <a:cubicBezTo>
                  <a:pt x="205" y="71"/>
                  <a:pt x="205" y="71"/>
                  <a:pt x="204" y="71"/>
                </a:cubicBezTo>
                <a:cubicBezTo>
                  <a:pt x="202" y="71"/>
                  <a:pt x="200" y="70"/>
                  <a:pt x="198" y="68"/>
                </a:cubicBezTo>
                <a:cubicBezTo>
                  <a:pt x="196" y="67"/>
                  <a:pt x="195" y="65"/>
                  <a:pt x="193" y="64"/>
                </a:cubicBezTo>
                <a:cubicBezTo>
                  <a:pt x="193" y="64"/>
                  <a:pt x="193" y="64"/>
                  <a:pt x="193" y="64"/>
                </a:cubicBezTo>
                <a:cubicBezTo>
                  <a:pt x="188" y="61"/>
                  <a:pt x="184" y="59"/>
                  <a:pt x="179" y="56"/>
                </a:cubicBezTo>
                <a:cubicBezTo>
                  <a:pt x="179" y="57"/>
                  <a:pt x="179" y="57"/>
                  <a:pt x="179" y="57"/>
                </a:cubicBezTo>
                <a:cubicBezTo>
                  <a:pt x="189" y="62"/>
                  <a:pt x="200" y="69"/>
                  <a:pt x="208" y="78"/>
                </a:cubicBezTo>
                <a:cubicBezTo>
                  <a:pt x="208" y="78"/>
                  <a:pt x="208" y="78"/>
                  <a:pt x="208" y="78"/>
                </a:cubicBezTo>
                <a:cubicBezTo>
                  <a:pt x="208" y="79"/>
                  <a:pt x="208" y="79"/>
                  <a:pt x="208" y="79"/>
                </a:cubicBezTo>
                <a:cubicBezTo>
                  <a:pt x="208" y="80"/>
                  <a:pt x="208" y="80"/>
                  <a:pt x="208" y="80"/>
                </a:cubicBezTo>
                <a:cubicBezTo>
                  <a:pt x="208" y="80"/>
                  <a:pt x="208" y="81"/>
                  <a:pt x="207" y="81"/>
                </a:cubicBezTo>
                <a:cubicBezTo>
                  <a:pt x="207" y="82"/>
                  <a:pt x="206" y="82"/>
                  <a:pt x="206" y="82"/>
                </a:cubicBezTo>
                <a:cubicBezTo>
                  <a:pt x="205" y="83"/>
                  <a:pt x="204" y="83"/>
                  <a:pt x="203" y="84"/>
                </a:cubicBezTo>
                <a:cubicBezTo>
                  <a:pt x="203" y="84"/>
                  <a:pt x="203" y="84"/>
                  <a:pt x="203" y="84"/>
                </a:cubicBezTo>
                <a:cubicBezTo>
                  <a:pt x="202" y="83"/>
                  <a:pt x="202" y="83"/>
                  <a:pt x="202" y="83"/>
                </a:cubicBezTo>
                <a:cubicBezTo>
                  <a:pt x="195" y="77"/>
                  <a:pt x="187" y="71"/>
                  <a:pt x="179" y="67"/>
                </a:cubicBezTo>
                <a:cubicBezTo>
                  <a:pt x="179" y="68"/>
                  <a:pt x="179" y="68"/>
                  <a:pt x="179" y="68"/>
                </a:cubicBezTo>
                <a:cubicBezTo>
                  <a:pt x="186" y="72"/>
                  <a:pt x="193" y="77"/>
                  <a:pt x="200" y="82"/>
                </a:cubicBezTo>
                <a:cubicBezTo>
                  <a:pt x="200" y="83"/>
                  <a:pt x="200" y="83"/>
                  <a:pt x="200" y="83"/>
                </a:cubicBezTo>
                <a:cubicBezTo>
                  <a:pt x="200" y="83"/>
                  <a:pt x="200" y="83"/>
                  <a:pt x="200" y="83"/>
                </a:cubicBezTo>
                <a:cubicBezTo>
                  <a:pt x="200" y="84"/>
                  <a:pt x="200" y="84"/>
                  <a:pt x="200" y="85"/>
                </a:cubicBezTo>
                <a:cubicBezTo>
                  <a:pt x="200" y="86"/>
                  <a:pt x="200" y="87"/>
                  <a:pt x="199" y="88"/>
                </a:cubicBezTo>
                <a:cubicBezTo>
                  <a:pt x="198" y="89"/>
                  <a:pt x="198" y="89"/>
                  <a:pt x="197" y="90"/>
                </a:cubicBezTo>
                <a:cubicBezTo>
                  <a:pt x="195" y="90"/>
                  <a:pt x="193" y="91"/>
                  <a:pt x="193" y="93"/>
                </a:cubicBezTo>
                <a:cubicBezTo>
                  <a:pt x="193" y="93"/>
                  <a:pt x="193" y="93"/>
                  <a:pt x="193" y="93"/>
                </a:cubicBezTo>
                <a:cubicBezTo>
                  <a:pt x="192" y="93"/>
                  <a:pt x="192" y="93"/>
                  <a:pt x="192" y="93"/>
                </a:cubicBezTo>
                <a:cubicBezTo>
                  <a:pt x="192" y="94"/>
                  <a:pt x="191" y="94"/>
                  <a:pt x="190" y="94"/>
                </a:cubicBezTo>
                <a:cubicBezTo>
                  <a:pt x="190" y="94"/>
                  <a:pt x="190" y="94"/>
                  <a:pt x="190" y="94"/>
                </a:cubicBezTo>
                <a:cubicBezTo>
                  <a:pt x="189" y="94"/>
                  <a:pt x="189" y="94"/>
                  <a:pt x="188" y="93"/>
                </a:cubicBezTo>
                <a:cubicBezTo>
                  <a:pt x="188" y="93"/>
                  <a:pt x="187" y="92"/>
                  <a:pt x="187" y="92"/>
                </a:cubicBezTo>
                <a:cubicBezTo>
                  <a:pt x="186" y="91"/>
                  <a:pt x="185" y="90"/>
                  <a:pt x="185" y="90"/>
                </a:cubicBezTo>
                <a:cubicBezTo>
                  <a:pt x="185" y="90"/>
                  <a:pt x="185" y="90"/>
                  <a:pt x="185" y="90"/>
                </a:cubicBezTo>
                <a:cubicBezTo>
                  <a:pt x="185" y="90"/>
                  <a:pt x="185" y="90"/>
                  <a:pt x="185" y="90"/>
                </a:cubicBezTo>
                <a:cubicBezTo>
                  <a:pt x="182" y="88"/>
                  <a:pt x="180" y="87"/>
                  <a:pt x="179" y="86"/>
                </a:cubicBezTo>
                <a:cubicBezTo>
                  <a:pt x="179" y="88"/>
                  <a:pt x="179" y="88"/>
                  <a:pt x="179" y="88"/>
                </a:cubicBezTo>
                <a:cubicBezTo>
                  <a:pt x="182" y="89"/>
                  <a:pt x="186" y="92"/>
                  <a:pt x="188" y="96"/>
                </a:cubicBezTo>
                <a:cubicBezTo>
                  <a:pt x="189" y="96"/>
                  <a:pt x="189" y="96"/>
                  <a:pt x="189" y="96"/>
                </a:cubicBezTo>
                <a:cubicBezTo>
                  <a:pt x="188" y="97"/>
                  <a:pt x="188" y="97"/>
                  <a:pt x="188" y="97"/>
                </a:cubicBezTo>
                <a:cubicBezTo>
                  <a:pt x="187" y="98"/>
                  <a:pt x="186" y="100"/>
                  <a:pt x="184" y="102"/>
                </a:cubicBezTo>
                <a:cubicBezTo>
                  <a:pt x="184" y="102"/>
                  <a:pt x="183" y="103"/>
                  <a:pt x="182" y="103"/>
                </a:cubicBezTo>
                <a:cubicBezTo>
                  <a:pt x="182" y="103"/>
                  <a:pt x="182" y="103"/>
                  <a:pt x="182" y="103"/>
                </a:cubicBezTo>
                <a:cubicBezTo>
                  <a:pt x="181" y="102"/>
                  <a:pt x="181" y="102"/>
                  <a:pt x="181" y="102"/>
                </a:cubicBezTo>
                <a:cubicBezTo>
                  <a:pt x="180" y="101"/>
                  <a:pt x="179" y="100"/>
                  <a:pt x="179" y="100"/>
                </a:cubicBezTo>
                <a:cubicBezTo>
                  <a:pt x="179" y="103"/>
                  <a:pt x="179" y="103"/>
                  <a:pt x="179" y="103"/>
                </a:cubicBezTo>
                <a:cubicBezTo>
                  <a:pt x="179" y="103"/>
                  <a:pt x="180" y="104"/>
                  <a:pt x="180" y="105"/>
                </a:cubicBezTo>
                <a:cubicBezTo>
                  <a:pt x="180" y="105"/>
                  <a:pt x="180" y="105"/>
                  <a:pt x="180" y="105"/>
                </a:cubicBezTo>
                <a:cubicBezTo>
                  <a:pt x="180" y="106"/>
                  <a:pt x="180" y="106"/>
                  <a:pt x="180" y="106"/>
                </a:cubicBezTo>
                <a:cubicBezTo>
                  <a:pt x="180" y="106"/>
                  <a:pt x="179" y="107"/>
                  <a:pt x="179" y="107"/>
                </a:cubicBezTo>
                <a:cubicBezTo>
                  <a:pt x="179" y="109"/>
                  <a:pt x="179" y="109"/>
                  <a:pt x="179" y="109"/>
                </a:cubicBezTo>
                <a:cubicBezTo>
                  <a:pt x="187" y="100"/>
                  <a:pt x="195" y="92"/>
                  <a:pt x="205" y="84"/>
                </a:cubicBezTo>
                <a:cubicBezTo>
                  <a:pt x="205" y="84"/>
                  <a:pt x="205" y="84"/>
                  <a:pt x="205" y="84"/>
                </a:cubicBezTo>
                <a:cubicBezTo>
                  <a:pt x="205" y="84"/>
                  <a:pt x="205" y="84"/>
                  <a:pt x="205" y="84"/>
                </a:cubicBezTo>
                <a:cubicBezTo>
                  <a:pt x="213" y="79"/>
                  <a:pt x="221" y="74"/>
                  <a:pt x="230" y="71"/>
                </a:cubicBezTo>
                <a:cubicBezTo>
                  <a:pt x="230" y="71"/>
                  <a:pt x="230" y="71"/>
                  <a:pt x="230" y="71"/>
                </a:cubicBezTo>
                <a:cubicBezTo>
                  <a:pt x="240" y="68"/>
                  <a:pt x="252" y="67"/>
                  <a:pt x="262" y="67"/>
                </a:cubicBezTo>
                <a:cubicBezTo>
                  <a:pt x="265" y="66"/>
                  <a:pt x="268" y="66"/>
                  <a:pt x="271" y="66"/>
                </a:cubicBezTo>
                <a:cubicBezTo>
                  <a:pt x="271" y="64"/>
                  <a:pt x="271" y="64"/>
                  <a:pt x="271" y="64"/>
                </a:cubicBezTo>
                <a:cubicBezTo>
                  <a:pt x="267" y="65"/>
                  <a:pt x="264" y="65"/>
                  <a:pt x="260" y="66"/>
                </a:cubicBezTo>
                <a:cubicBezTo>
                  <a:pt x="260" y="66"/>
                  <a:pt x="260" y="66"/>
                  <a:pt x="260" y="66"/>
                </a:cubicBezTo>
                <a:cubicBezTo>
                  <a:pt x="260" y="66"/>
                  <a:pt x="260" y="66"/>
                  <a:pt x="260" y="66"/>
                </a:cubicBezTo>
                <a:cubicBezTo>
                  <a:pt x="253" y="66"/>
                  <a:pt x="246" y="66"/>
                  <a:pt x="239" y="68"/>
                </a:cubicBezTo>
                <a:cubicBezTo>
                  <a:pt x="239" y="68"/>
                  <a:pt x="239" y="68"/>
                  <a:pt x="239" y="68"/>
                </a:cubicBezTo>
                <a:cubicBezTo>
                  <a:pt x="229" y="70"/>
                  <a:pt x="219" y="74"/>
                  <a:pt x="211" y="78"/>
                </a:cubicBezTo>
                <a:cubicBezTo>
                  <a:pt x="210" y="78"/>
                  <a:pt x="210" y="78"/>
                  <a:pt x="210" y="78"/>
                </a:cubicBezTo>
                <a:cubicBezTo>
                  <a:pt x="210" y="78"/>
                  <a:pt x="210" y="78"/>
                  <a:pt x="210" y="78"/>
                </a:cubicBezTo>
                <a:cubicBezTo>
                  <a:pt x="209" y="78"/>
                  <a:pt x="208" y="77"/>
                  <a:pt x="207" y="77"/>
                </a:cubicBezTo>
                <a:cubicBezTo>
                  <a:pt x="206" y="76"/>
                  <a:pt x="205" y="75"/>
                  <a:pt x="205" y="73"/>
                </a:cubicBezTo>
                <a:cubicBezTo>
                  <a:pt x="205" y="73"/>
                  <a:pt x="205" y="73"/>
                  <a:pt x="205" y="73"/>
                </a:cubicBezTo>
                <a:cubicBezTo>
                  <a:pt x="216" y="67"/>
                  <a:pt x="216" y="67"/>
                  <a:pt x="216" y="67"/>
                </a:cubicBezTo>
                <a:cubicBezTo>
                  <a:pt x="220" y="63"/>
                  <a:pt x="224" y="59"/>
                  <a:pt x="225" y="54"/>
                </a:cubicBezTo>
                <a:cubicBezTo>
                  <a:pt x="224" y="52"/>
                  <a:pt x="224" y="49"/>
                  <a:pt x="222" y="47"/>
                </a:cubicBezTo>
                <a:cubicBezTo>
                  <a:pt x="221" y="45"/>
                  <a:pt x="220" y="43"/>
                  <a:pt x="217" y="42"/>
                </a:cubicBezTo>
                <a:cubicBezTo>
                  <a:pt x="217" y="42"/>
                  <a:pt x="217" y="42"/>
                  <a:pt x="217" y="42"/>
                </a:cubicBezTo>
                <a:cubicBezTo>
                  <a:pt x="214" y="34"/>
                  <a:pt x="214" y="34"/>
                  <a:pt x="214" y="34"/>
                </a:cubicBezTo>
                <a:cubicBezTo>
                  <a:pt x="212" y="32"/>
                  <a:pt x="211" y="31"/>
                  <a:pt x="209" y="30"/>
                </a:cubicBezTo>
                <a:cubicBezTo>
                  <a:pt x="207" y="28"/>
                  <a:pt x="205" y="28"/>
                  <a:pt x="203" y="28"/>
                </a:cubicBezTo>
                <a:moveTo>
                  <a:pt x="164" y="28"/>
                </a:moveTo>
                <a:cubicBezTo>
                  <a:pt x="164" y="29"/>
                  <a:pt x="164" y="29"/>
                  <a:pt x="164" y="29"/>
                </a:cubicBezTo>
                <a:cubicBezTo>
                  <a:pt x="165" y="30"/>
                  <a:pt x="166" y="31"/>
                  <a:pt x="166" y="31"/>
                </a:cubicBezTo>
                <a:cubicBezTo>
                  <a:pt x="166" y="29"/>
                  <a:pt x="166" y="29"/>
                  <a:pt x="166" y="29"/>
                </a:cubicBezTo>
                <a:cubicBezTo>
                  <a:pt x="165" y="29"/>
                  <a:pt x="165" y="28"/>
                  <a:pt x="164" y="28"/>
                </a:cubicBezTo>
                <a:moveTo>
                  <a:pt x="912" y="27"/>
                </a:moveTo>
                <a:cubicBezTo>
                  <a:pt x="911" y="28"/>
                  <a:pt x="909" y="29"/>
                  <a:pt x="907" y="29"/>
                </a:cubicBezTo>
                <a:cubicBezTo>
                  <a:pt x="907" y="30"/>
                  <a:pt x="907" y="30"/>
                  <a:pt x="907" y="30"/>
                </a:cubicBezTo>
                <a:cubicBezTo>
                  <a:pt x="910" y="29"/>
                  <a:pt x="913" y="28"/>
                  <a:pt x="915" y="28"/>
                </a:cubicBezTo>
                <a:cubicBezTo>
                  <a:pt x="916" y="28"/>
                  <a:pt x="916" y="28"/>
                  <a:pt x="916" y="28"/>
                </a:cubicBezTo>
                <a:cubicBezTo>
                  <a:pt x="916" y="28"/>
                  <a:pt x="916" y="28"/>
                  <a:pt x="916" y="28"/>
                </a:cubicBezTo>
                <a:cubicBezTo>
                  <a:pt x="915" y="28"/>
                  <a:pt x="914" y="28"/>
                  <a:pt x="912" y="27"/>
                </a:cubicBezTo>
                <a:moveTo>
                  <a:pt x="56" y="27"/>
                </a:moveTo>
                <a:cubicBezTo>
                  <a:pt x="56" y="28"/>
                  <a:pt x="55" y="28"/>
                  <a:pt x="55" y="29"/>
                </a:cubicBezTo>
                <a:cubicBezTo>
                  <a:pt x="55" y="30"/>
                  <a:pt x="55" y="31"/>
                  <a:pt x="55" y="32"/>
                </a:cubicBezTo>
                <a:cubicBezTo>
                  <a:pt x="55" y="34"/>
                  <a:pt x="55" y="36"/>
                  <a:pt x="56" y="38"/>
                </a:cubicBezTo>
                <a:cubicBezTo>
                  <a:pt x="56" y="33"/>
                  <a:pt x="56" y="33"/>
                  <a:pt x="56" y="33"/>
                </a:cubicBezTo>
                <a:cubicBezTo>
                  <a:pt x="56" y="33"/>
                  <a:pt x="56" y="33"/>
                  <a:pt x="56" y="33"/>
                </a:cubicBezTo>
                <a:cubicBezTo>
                  <a:pt x="56" y="33"/>
                  <a:pt x="56" y="33"/>
                  <a:pt x="56" y="32"/>
                </a:cubicBezTo>
                <a:cubicBezTo>
                  <a:pt x="56" y="32"/>
                  <a:pt x="56" y="32"/>
                  <a:pt x="56" y="32"/>
                </a:cubicBezTo>
                <a:cubicBezTo>
                  <a:pt x="56" y="32"/>
                  <a:pt x="56" y="32"/>
                  <a:pt x="56" y="31"/>
                </a:cubicBezTo>
                <a:cubicBezTo>
                  <a:pt x="56" y="31"/>
                  <a:pt x="56" y="31"/>
                  <a:pt x="56" y="31"/>
                </a:cubicBezTo>
                <a:cubicBezTo>
                  <a:pt x="56" y="27"/>
                  <a:pt x="56" y="27"/>
                  <a:pt x="56" y="27"/>
                </a:cubicBezTo>
                <a:moveTo>
                  <a:pt x="489" y="27"/>
                </a:moveTo>
                <a:cubicBezTo>
                  <a:pt x="488" y="28"/>
                  <a:pt x="487" y="29"/>
                  <a:pt x="486" y="30"/>
                </a:cubicBezTo>
                <a:cubicBezTo>
                  <a:pt x="486" y="31"/>
                  <a:pt x="486" y="31"/>
                  <a:pt x="486" y="31"/>
                </a:cubicBezTo>
                <a:cubicBezTo>
                  <a:pt x="487" y="30"/>
                  <a:pt x="488" y="29"/>
                  <a:pt x="489" y="28"/>
                </a:cubicBezTo>
                <a:cubicBezTo>
                  <a:pt x="489" y="27"/>
                  <a:pt x="489" y="27"/>
                  <a:pt x="489" y="27"/>
                </a:cubicBezTo>
                <a:moveTo>
                  <a:pt x="61" y="25"/>
                </a:moveTo>
                <a:cubicBezTo>
                  <a:pt x="60" y="25"/>
                  <a:pt x="60" y="25"/>
                  <a:pt x="60" y="25"/>
                </a:cubicBezTo>
                <a:cubicBezTo>
                  <a:pt x="59" y="26"/>
                  <a:pt x="58" y="26"/>
                  <a:pt x="58" y="26"/>
                </a:cubicBezTo>
                <a:cubicBezTo>
                  <a:pt x="58" y="27"/>
                  <a:pt x="58" y="27"/>
                  <a:pt x="58" y="27"/>
                </a:cubicBezTo>
                <a:cubicBezTo>
                  <a:pt x="59" y="27"/>
                  <a:pt x="60" y="26"/>
                  <a:pt x="61" y="25"/>
                </a:cubicBezTo>
                <a:cubicBezTo>
                  <a:pt x="61" y="25"/>
                  <a:pt x="61" y="25"/>
                  <a:pt x="61" y="25"/>
                </a:cubicBezTo>
                <a:moveTo>
                  <a:pt x="615" y="23"/>
                </a:moveTo>
                <a:cubicBezTo>
                  <a:pt x="615" y="24"/>
                  <a:pt x="615" y="24"/>
                  <a:pt x="615" y="24"/>
                </a:cubicBezTo>
                <a:cubicBezTo>
                  <a:pt x="632" y="32"/>
                  <a:pt x="646" y="46"/>
                  <a:pt x="659" y="60"/>
                </a:cubicBezTo>
                <a:cubicBezTo>
                  <a:pt x="659" y="60"/>
                  <a:pt x="659" y="60"/>
                  <a:pt x="659" y="60"/>
                </a:cubicBezTo>
                <a:cubicBezTo>
                  <a:pt x="659" y="60"/>
                  <a:pt x="659" y="60"/>
                  <a:pt x="659" y="60"/>
                </a:cubicBezTo>
                <a:cubicBezTo>
                  <a:pt x="659" y="60"/>
                  <a:pt x="660" y="61"/>
                  <a:pt x="660" y="62"/>
                </a:cubicBezTo>
                <a:cubicBezTo>
                  <a:pt x="661" y="62"/>
                  <a:pt x="661" y="63"/>
                  <a:pt x="661" y="64"/>
                </a:cubicBezTo>
                <a:cubicBezTo>
                  <a:pt x="661" y="65"/>
                  <a:pt x="661" y="65"/>
                  <a:pt x="661" y="66"/>
                </a:cubicBezTo>
                <a:cubicBezTo>
                  <a:pt x="660" y="66"/>
                  <a:pt x="660" y="66"/>
                  <a:pt x="660" y="66"/>
                </a:cubicBezTo>
                <a:cubicBezTo>
                  <a:pt x="660" y="66"/>
                  <a:pt x="660" y="66"/>
                  <a:pt x="660" y="66"/>
                </a:cubicBezTo>
                <a:cubicBezTo>
                  <a:pt x="657" y="67"/>
                  <a:pt x="655" y="68"/>
                  <a:pt x="652" y="69"/>
                </a:cubicBezTo>
                <a:cubicBezTo>
                  <a:pt x="649" y="71"/>
                  <a:pt x="647" y="72"/>
                  <a:pt x="643" y="72"/>
                </a:cubicBezTo>
                <a:cubicBezTo>
                  <a:pt x="643" y="72"/>
                  <a:pt x="642" y="72"/>
                  <a:pt x="642" y="72"/>
                </a:cubicBezTo>
                <a:cubicBezTo>
                  <a:pt x="641" y="72"/>
                  <a:pt x="641" y="72"/>
                  <a:pt x="641" y="72"/>
                </a:cubicBezTo>
                <a:cubicBezTo>
                  <a:pt x="641" y="71"/>
                  <a:pt x="641" y="71"/>
                  <a:pt x="641" y="71"/>
                </a:cubicBezTo>
                <a:cubicBezTo>
                  <a:pt x="634" y="65"/>
                  <a:pt x="629" y="59"/>
                  <a:pt x="621" y="53"/>
                </a:cubicBezTo>
                <a:cubicBezTo>
                  <a:pt x="621" y="53"/>
                  <a:pt x="621" y="53"/>
                  <a:pt x="621" y="53"/>
                </a:cubicBezTo>
                <a:cubicBezTo>
                  <a:pt x="621" y="53"/>
                  <a:pt x="621" y="53"/>
                  <a:pt x="621" y="53"/>
                </a:cubicBezTo>
                <a:cubicBezTo>
                  <a:pt x="619" y="51"/>
                  <a:pt x="617" y="50"/>
                  <a:pt x="615" y="49"/>
                </a:cubicBezTo>
                <a:cubicBezTo>
                  <a:pt x="615" y="51"/>
                  <a:pt x="615" y="51"/>
                  <a:pt x="615" y="51"/>
                </a:cubicBezTo>
                <a:cubicBezTo>
                  <a:pt x="617" y="52"/>
                  <a:pt x="619" y="53"/>
                  <a:pt x="622" y="54"/>
                </a:cubicBezTo>
                <a:cubicBezTo>
                  <a:pt x="622" y="54"/>
                  <a:pt x="622" y="54"/>
                  <a:pt x="622" y="54"/>
                </a:cubicBezTo>
                <a:cubicBezTo>
                  <a:pt x="622" y="55"/>
                  <a:pt x="622" y="55"/>
                  <a:pt x="622" y="55"/>
                </a:cubicBezTo>
                <a:cubicBezTo>
                  <a:pt x="628" y="61"/>
                  <a:pt x="635" y="64"/>
                  <a:pt x="639" y="72"/>
                </a:cubicBezTo>
                <a:cubicBezTo>
                  <a:pt x="640" y="73"/>
                  <a:pt x="640" y="73"/>
                  <a:pt x="640" y="73"/>
                </a:cubicBezTo>
                <a:cubicBezTo>
                  <a:pt x="639" y="73"/>
                  <a:pt x="639" y="73"/>
                  <a:pt x="639" y="73"/>
                </a:cubicBezTo>
                <a:cubicBezTo>
                  <a:pt x="638" y="74"/>
                  <a:pt x="637" y="75"/>
                  <a:pt x="635" y="75"/>
                </a:cubicBezTo>
                <a:cubicBezTo>
                  <a:pt x="634" y="75"/>
                  <a:pt x="634" y="75"/>
                  <a:pt x="634" y="75"/>
                </a:cubicBezTo>
                <a:cubicBezTo>
                  <a:pt x="624" y="66"/>
                  <a:pt x="624" y="66"/>
                  <a:pt x="624" y="66"/>
                </a:cubicBezTo>
                <a:cubicBezTo>
                  <a:pt x="621" y="64"/>
                  <a:pt x="618" y="62"/>
                  <a:pt x="615" y="60"/>
                </a:cubicBezTo>
                <a:cubicBezTo>
                  <a:pt x="615" y="61"/>
                  <a:pt x="615" y="61"/>
                  <a:pt x="615" y="61"/>
                </a:cubicBezTo>
                <a:cubicBezTo>
                  <a:pt x="620" y="65"/>
                  <a:pt x="625" y="69"/>
                  <a:pt x="630" y="73"/>
                </a:cubicBezTo>
                <a:cubicBezTo>
                  <a:pt x="630" y="73"/>
                  <a:pt x="630" y="73"/>
                  <a:pt x="630" y="73"/>
                </a:cubicBezTo>
                <a:cubicBezTo>
                  <a:pt x="630" y="73"/>
                  <a:pt x="630" y="73"/>
                  <a:pt x="630" y="73"/>
                </a:cubicBezTo>
                <a:cubicBezTo>
                  <a:pt x="632" y="75"/>
                  <a:pt x="632" y="75"/>
                  <a:pt x="632" y="75"/>
                </a:cubicBezTo>
                <a:cubicBezTo>
                  <a:pt x="632" y="76"/>
                  <a:pt x="632" y="76"/>
                  <a:pt x="632" y="76"/>
                </a:cubicBezTo>
                <a:cubicBezTo>
                  <a:pt x="631" y="78"/>
                  <a:pt x="629" y="79"/>
                  <a:pt x="626" y="79"/>
                </a:cubicBezTo>
                <a:cubicBezTo>
                  <a:pt x="626" y="79"/>
                  <a:pt x="626" y="79"/>
                  <a:pt x="626" y="79"/>
                </a:cubicBezTo>
                <a:cubicBezTo>
                  <a:pt x="626" y="79"/>
                  <a:pt x="626" y="79"/>
                  <a:pt x="626" y="79"/>
                </a:cubicBezTo>
                <a:cubicBezTo>
                  <a:pt x="622" y="76"/>
                  <a:pt x="619" y="74"/>
                  <a:pt x="615" y="72"/>
                </a:cubicBezTo>
                <a:cubicBezTo>
                  <a:pt x="615" y="73"/>
                  <a:pt x="615" y="73"/>
                  <a:pt x="615" y="73"/>
                </a:cubicBezTo>
                <a:cubicBezTo>
                  <a:pt x="618" y="75"/>
                  <a:pt x="620" y="77"/>
                  <a:pt x="623" y="78"/>
                </a:cubicBezTo>
                <a:cubicBezTo>
                  <a:pt x="623" y="78"/>
                  <a:pt x="623" y="78"/>
                  <a:pt x="623" y="78"/>
                </a:cubicBezTo>
                <a:cubicBezTo>
                  <a:pt x="623" y="79"/>
                  <a:pt x="623" y="79"/>
                  <a:pt x="623" y="79"/>
                </a:cubicBezTo>
                <a:cubicBezTo>
                  <a:pt x="623" y="79"/>
                  <a:pt x="623" y="79"/>
                  <a:pt x="623" y="80"/>
                </a:cubicBezTo>
                <a:cubicBezTo>
                  <a:pt x="623" y="80"/>
                  <a:pt x="623" y="81"/>
                  <a:pt x="623" y="82"/>
                </a:cubicBezTo>
                <a:cubicBezTo>
                  <a:pt x="622" y="82"/>
                  <a:pt x="622" y="82"/>
                  <a:pt x="621" y="83"/>
                </a:cubicBezTo>
                <a:cubicBezTo>
                  <a:pt x="620" y="83"/>
                  <a:pt x="619" y="83"/>
                  <a:pt x="619" y="84"/>
                </a:cubicBezTo>
                <a:cubicBezTo>
                  <a:pt x="618" y="84"/>
                  <a:pt x="618" y="84"/>
                  <a:pt x="618" y="84"/>
                </a:cubicBezTo>
                <a:cubicBezTo>
                  <a:pt x="618" y="84"/>
                  <a:pt x="618" y="84"/>
                  <a:pt x="618" y="84"/>
                </a:cubicBezTo>
                <a:cubicBezTo>
                  <a:pt x="617" y="83"/>
                  <a:pt x="616" y="83"/>
                  <a:pt x="615" y="82"/>
                </a:cubicBezTo>
                <a:cubicBezTo>
                  <a:pt x="615" y="87"/>
                  <a:pt x="615" y="87"/>
                  <a:pt x="615" y="87"/>
                </a:cubicBezTo>
                <a:cubicBezTo>
                  <a:pt x="615" y="88"/>
                  <a:pt x="615" y="88"/>
                  <a:pt x="615" y="88"/>
                </a:cubicBezTo>
                <a:cubicBezTo>
                  <a:pt x="622" y="83"/>
                  <a:pt x="629" y="80"/>
                  <a:pt x="636" y="77"/>
                </a:cubicBezTo>
                <a:cubicBezTo>
                  <a:pt x="636" y="77"/>
                  <a:pt x="636" y="77"/>
                  <a:pt x="636" y="77"/>
                </a:cubicBezTo>
                <a:cubicBezTo>
                  <a:pt x="636" y="77"/>
                  <a:pt x="636" y="77"/>
                  <a:pt x="636" y="77"/>
                </a:cubicBezTo>
                <a:cubicBezTo>
                  <a:pt x="647" y="73"/>
                  <a:pt x="657" y="68"/>
                  <a:pt x="669" y="66"/>
                </a:cubicBezTo>
                <a:cubicBezTo>
                  <a:pt x="669" y="65"/>
                  <a:pt x="669" y="65"/>
                  <a:pt x="669" y="65"/>
                </a:cubicBezTo>
                <a:cubicBezTo>
                  <a:pt x="668" y="65"/>
                  <a:pt x="667" y="65"/>
                  <a:pt x="667" y="65"/>
                </a:cubicBezTo>
                <a:cubicBezTo>
                  <a:pt x="667" y="65"/>
                  <a:pt x="667" y="65"/>
                  <a:pt x="667" y="65"/>
                </a:cubicBezTo>
                <a:cubicBezTo>
                  <a:pt x="666" y="65"/>
                  <a:pt x="664" y="65"/>
                  <a:pt x="663" y="65"/>
                </a:cubicBezTo>
                <a:cubicBezTo>
                  <a:pt x="662" y="64"/>
                  <a:pt x="662" y="63"/>
                  <a:pt x="661" y="62"/>
                </a:cubicBezTo>
                <a:cubicBezTo>
                  <a:pt x="651" y="50"/>
                  <a:pt x="639" y="38"/>
                  <a:pt x="626" y="29"/>
                </a:cubicBezTo>
                <a:cubicBezTo>
                  <a:pt x="623" y="27"/>
                  <a:pt x="619" y="25"/>
                  <a:pt x="615" y="23"/>
                </a:cubicBezTo>
                <a:moveTo>
                  <a:pt x="66" y="23"/>
                </a:moveTo>
                <a:cubicBezTo>
                  <a:pt x="65" y="23"/>
                  <a:pt x="64" y="24"/>
                  <a:pt x="63" y="24"/>
                </a:cubicBezTo>
                <a:cubicBezTo>
                  <a:pt x="63" y="25"/>
                  <a:pt x="63" y="25"/>
                  <a:pt x="63" y="25"/>
                </a:cubicBezTo>
                <a:cubicBezTo>
                  <a:pt x="64" y="24"/>
                  <a:pt x="65" y="24"/>
                  <a:pt x="66" y="24"/>
                </a:cubicBezTo>
                <a:cubicBezTo>
                  <a:pt x="66" y="24"/>
                  <a:pt x="67" y="24"/>
                  <a:pt x="67" y="24"/>
                </a:cubicBezTo>
                <a:cubicBezTo>
                  <a:pt x="67" y="24"/>
                  <a:pt x="67" y="24"/>
                  <a:pt x="67" y="24"/>
                </a:cubicBezTo>
                <a:cubicBezTo>
                  <a:pt x="67" y="23"/>
                  <a:pt x="66" y="23"/>
                  <a:pt x="66" y="23"/>
                </a:cubicBezTo>
                <a:moveTo>
                  <a:pt x="78" y="23"/>
                </a:moveTo>
                <a:cubicBezTo>
                  <a:pt x="72" y="25"/>
                  <a:pt x="72" y="25"/>
                  <a:pt x="72" y="25"/>
                </a:cubicBezTo>
                <a:cubicBezTo>
                  <a:pt x="72" y="25"/>
                  <a:pt x="72" y="25"/>
                  <a:pt x="72" y="25"/>
                </a:cubicBezTo>
                <a:cubicBezTo>
                  <a:pt x="71" y="25"/>
                  <a:pt x="70" y="24"/>
                  <a:pt x="69" y="24"/>
                </a:cubicBezTo>
                <a:cubicBezTo>
                  <a:pt x="69" y="25"/>
                  <a:pt x="69" y="25"/>
                  <a:pt x="69" y="25"/>
                </a:cubicBezTo>
                <a:cubicBezTo>
                  <a:pt x="70" y="25"/>
                  <a:pt x="70" y="25"/>
                  <a:pt x="71" y="25"/>
                </a:cubicBezTo>
                <a:cubicBezTo>
                  <a:pt x="71" y="26"/>
                  <a:pt x="71" y="26"/>
                  <a:pt x="72" y="27"/>
                </a:cubicBezTo>
                <a:cubicBezTo>
                  <a:pt x="73" y="27"/>
                  <a:pt x="73" y="27"/>
                  <a:pt x="73" y="27"/>
                </a:cubicBezTo>
                <a:cubicBezTo>
                  <a:pt x="73" y="27"/>
                  <a:pt x="73" y="27"/>
                  <a:pt x="73" y="27"/>
                </a:cubicBezTo>
                <a:cubicBezTo>
                  <a:pt x="73" y="27"/>
                  <a:pt x="75" y="26"/>
                  <a:pt x="75" y="25"/>
                </a:cubicBezTo>
                <a:cubicBezTo>
                  <a:pt x="76" y="24"/>
                  <a:pt x="77" y="24"/>
                  <a:pt x="78" y="24"/>
                </a:cubicBezTo>
                <a:cubicBezTo>
                  <a:pt x="78" y="23"/>
                  <a:pt x="78" y="23"/>
                  <a:pt x="78" y="23"/>
                </a:cubicBezTo>
                <a:moveTo>
                  <a:pt x="80" y="23"/>
                </a:moveTo>
                <a:cubicBezTo>
                  <a:pt x="80" y="24"/>
                  <a:pt x="80" y="24"/>
                  <a:pt x="80" y="24"/>
                </a:cubicBezTo>
                <a:cubicBezTo>
                  <a:pt x="82" y="24"/>
                  <a:pt x="84" y="25"/>
                  <a:pt x="86" y="25"/>
                </a:cubicBezTo>
                <a:cubicBezTo>
                  <a:pt x="86" y="25"/>
                  <a:pt x="86" y="25"/>
                  <a:pt x="86" y="25"/>
                </a:cubicBezTo>
                <a:cubicBezTo>
                  <a:pt x="86" y="25"/>
                  <a:pt x="86" y="25"/>
                  <a:pt x="86" y="25"/>
                </a:cubicBezTo>
                <a:cubicBezTo>
                  <a:pt x="91" y="28"/>
                  <a:pt x="95" y="32"/>
                  <a:pt x="98" y="36"/>
                </a:cubicBezTo>
                <a:cubicBezTo>
                  <a:pt x="98" y="34"/>
                  <a:pt x="98" y="34"/>
                  <a:pt x="98" y="34"/>
                </a:cubicBezTo>
                <a:cubicBezTo>
                  <a:pt x="93" y="28"/>
                  <a:pt x="88" y="24"/>
                  <a:pt x="80" y="23"/>
                </a:cubicBezTo>
                <a:moveTo>
                  <a:pt x="179" y="20"/>
                </a:moveTo>
                <a:cubicBezTo>
                  <a:pt x="179" y="22"/>
                  <a:pt x="179" y="22"/>
                  <a:pt x="179" y="22"/>
                </a:cubicBezTo>
                <a:cubicBezTo>
                  <a:pt x="180" y="23"/>
                  <a:pt x="181" y="24"/>
                  <a:pt x="182" y="25"/>
                </a:cubicBezTo>
                <a:cubicBezTo>
                  <a:pt x="182" y="25"/>
                  <a:pt x="182" y="25"/>
                  <a:pt x="182" y="25"/>
                </a:cubicBezTo>
                <a:cubicBezTo>
                  <a:pt x="182" y="25"/>
                  <a:pt x="182" y="25"/>
                  <a:pt x="182" y="25"/>
                </a:cubicBezTo>
                <a:cubicBezTo>
                  <a:pt x="184" y="28"/>
                  <a:pt x="185" y="31"/>
                  <a:pt x="185" y="34"/>
                </a:cubicBezTo>
                <a:cubicBezTo>
                  <a:pt x="185" y="35"/>
                  <a:pt x="185" y="36"/>
                  <a:pt x="184" y="38"/>
                </a:cubicBezTo>
                <a:cubicBezTo>
                  <a:pt x="184" y="38"/>
                  <a:pt x="184" y="38"/>
                  <a:pt x="184" y="38"/>
                </a:cubicBezTo>
                <a:cubicBezTo>
                  <a:pt x="184" y="38"/>
                  <a:pt x="184" y="38"/>
                  <a:pt x="184" y="38"/>
                </a:cubicBezTo>
                <a:cubicBezTo>
                  <a:pt x="184" y="39"/>
                  <a:pt x="183" y="40"/>
                  <a:pt x="183" y="41"/>
                </a:cubicBezTo>
                <a:cubicBezTo>
                  <a:pt x="182" y="42"/>
                  <a:pt x="181" y="43"/>
                  <a:pt x="179" y="43"/>
                </a:cubicBezTo>
                <a:cubicBezTo>
                  <a:pt x="179" y="43"/>
                  <a:pt x="179" y="43"/>
                  <a:pt x="179" y="43"/>
                </a:cubicBezTo>
                <a:cubicBezTo>
                  <a:pt x="179" y="43"/>
                  <a:pt x="179" y="43"/>
                  <a:pt x="179" y="43"/>
                </a:cubicBezTo>
                <a:cubicBezTo>
                  <a:pt x="179" y="52"/>
                  <a:pt x="179" y="52"/>
                  <a:pt x="179" y="52"/>
                </a:cubicBezTo>
                <a:cubicBezTo>
                  <a:pt x="179" y="50"/>
                  <a:pt x="180" y="49"/>
                  <a:pt x="180" y="47"/>
                </a:cubicBezTo>
                <a:cubicBezTo>
                  <a:pt x="180" y="46"/>
                  <a:pt x="180" y="46"/>
                  <a:pt x="179" y="45"/>
                </a:cubicBezTo>
                <a:cubicBezTo>
                  <a:pt x="179" y="45"/>
                  <a:pt x="179" y="45"/>
                  <a:pt x="179" y="45"/>
                </a:cubicBezTo>
                <a:cubicBezTo>
                  <a:pt x="180" y="44"/>
                  <a:pt x="180" y="44"/>
                  <a:pt x="180" y="44"/>
                </a:cubicBezTo>
                <a:cubicBezTo>
                  <a:pt x="181" y="44"/>
                  <a:pt x="183" y="43"/>
                  <a:pt x="184" y="41"/>
                </a:cubicBezTo>
                <a:cubicBezTo>
                  <a:pt x="185" y="40"/>
                  <a:pt x="186" y="38"/>
                  <a:pt x="187" y="37"/>
                </a:cubicBezTo>
                <a:cubicBezTo>
                  <a:pt x="187" y="36"/>
                  <a:pt x="187" y="36"/>
                  <a:pt x="187" y="36"/>
                </a:cubicBezTo>
                <a:cubicBezTo>
                  <a:pt x="187" y="30"/>
                  <a:pt x="183" y="25"/>
                  <a:pt x="179" y="20"/>
                </a:cubicBezTo>
                <a:moveTo>
                  <a:pt x="890" y="20"/>
                </a:moveTo>
                <a:cubicBezTo>
                  <a:pt x="890" y="22"/>
                  <a:pt x="890" y="22"/>
                  <a:pt x="890" y="22"/>
                </a:cubicBezTo>
                <a:cubicBezTo>
                  <a:pt x="890" y="23"/>
                  <a:pt x="891" y="24"/>
                  <a:pt x="891" y="25"/>
                </a:cubicBezTo>
                <a:cubicBezTo>
                  <a:pt x="892" y="27"/>
                  <a:pt x="893" y="28"/>
                  <a:pt x="893" y="29"/>
                </a:cubicBezTo>
                <a:cubicBezTo>
                  <a:pt x="893" y="32"/>
                  <a:pt x="891" y="34"/>
                  <a:pt x="890" y="36"/>
                </a:cubicBezTo>
                <a:cubicBezTo>
                  <a:pt x="890" y="38"/>
                  <a:pt x="890" y="38"/>
                  <a:pt x="890" y="38"/>
                </a:cubicBezTo>
                <a:cubicBezTo>
                  <a:pt x="890" y="38"/>
                  <a:pt x="890" y="38"/>
                  <a:pt x="890" y="38"/>
                </a:cubicBezTo>
                <a:cubicBezTo>
                  <a:pt x="892" y="36"/>
                  <a:pt x="893" y="33"/>
                  <a:pt x="893" y="30"/>
                </a:cubicBezTo>
                <a:cubicBezTo>
                  <a:pt x="893" y="29"/>
                  <a:pt x="893" y="29"/>
                  <a:pt x="893" y="29"/>
                </a:cubicBezTo>
                <a:cubicBezTo>
                  <a:pt x="893" y="29"/>
                  <a:pt x="893" y="29"/>
                  <a:pt x="893" y="29"/>
                </a:cubicBezTo>
                <a:cubicBezTo>
                  <a:pt x="893" y="29"/>
                  <a:pt x="893" y="29"/>
                  <a:pt x="893" y="29"/>
                </a:cubicBezTo>
                <a:cubicBezTo>
                  <a:pt x="893" y="26"/>
                  <a:pt x="893" y="24"/>
                  <a:pt x="892" y="23"/>
                </a:cubicBezTo>
                <a:cubicBezTo>
                  <a:pt x="891" y="22"/>
                  <a:pt x="891" y="21"/>
                  <a:pt x="890" y="20"/>
                </a:cubicBezTo>
                <a:moveTo>
                  <a:pt x="1221" y="20"/>
                </a:moveTo>
                <a:cubicBezTo>
                  <a:pt x="1214" y="23"/>
                  <a:pt x="1207" y="28"/>
                  <a:pt x="1200" y="33"/>
                </a:cubicBezTo>
                <a:cubicBezTo>
                  <a:pt x="1200" y="33"/>
                  <a:pt x="1200" y="33"/>
                  <a:pt x="1200" y="33"/>
                </a:cubicBezTo>
                <a:cubicBezTo>
                  <a:pt x="1200" y="33"/>
                  <a:pt x="1200" y="33"/>
                  <a:pt x="1200" y="33"/>
                </a:cubicBezTo>
                <a:cubicBezTo>
                  <a:pt x="1199" y="34"/>
                  <a:pt x="1199" y="35"/>
                  <a:pt x="1197" y="36"/>
                </a:cubicBezTo>
                <a:cubicBezTo>
                  <a:pt x="1197" y="37"/>
                  <a:pt x="1197" y="37"/>
                  <a:pt x="1197" y="37"/>
                </a:cubicBezTo>
                <a:cubicBezTo>
                  <a:pt x="1205" y="30"/>
                  <a:pt x="1213" y="25"/>
                  <a:pt x="1221" y="20"/>
                </a:cubicBezTo>
                <a:cubicBezTo>
                  <a:pt x="1221" y="20"/>
                  <a:pt x="1221" y="20"/>
                  <a:pt x="1221" y="20"/>
                </a:cubicBezTo>
                <a:moveTo>
                  <a:pt x="762" y="19"/>
                </a:moveTo>
                <a:cubicBezTo>
                  <a:pt x="762" y="19"/>
                  <a:pt x="762" y="19"/>
                  <a:pt x="762" y="19"/>
                </a:cubicBezTo>
                <a:cubicBezTo>
                  <a:pt x="762" y="19"/>
                  <a:pt x="762" y="19"/>
                  <a:pt x="762" y="19"/>
                </a:cubicBezTo>
                <a:cubicBezTo>
                  <a:pt x="762" y="19"/>
                  <a:pt x="762" y="19"/>
                  <a:pt x="762" y="19"/>
                </a:cubicBezTo>
                <a:cubicBezTo>
                  <a:pt x="762" y="19"/>
                  <a:pt x="761" y="19"/>
                  <a:pt x="761" y="19"/>
                </a:cubicBezTo>
                <a:cubicBezTo>
                  <a:pt x="761" y="21"/>
                  <a:pt x="761" y="21"/>
                  <a:pt x="761" y="21"/>
                </a:cubicBezTo>
                <a:cubicBezTo>
                  <a:pt x="761" y="21"/>
                  <a:pt x="762" y="21"/>
                  <a:pt x="762" y="21"/>
                </a:cubicBezTo>
                <a:cubicBezTo>
                  <a:pt x="762" y="21"/>
                  <a:pt x="762" y="21"/>
                  <a:pt x="762" y="21"/>
                </a:cubicBezTo>
                <a:cubicBezTo>
                  <a:pt x="762" y="19"/>
                  <a:pt x="762" y="19"/>
                  <a:pt x="762" y="19"/>
                </a:cubicBezTo>
                <a:moveTo>
                  <a:pt x="759" y="19"/>
                </a:moveTo>
                <a:cubicBezTo>
                  <a:pt x="759" y="19"/>
                  <a:pt x="758" y="20"/>
                  <a:pt x="758" y="20"/>
                </a:cubicBezTo>
                <a:cubicBezTo>
                  <a:pt x="757" y="20"/>
                  <a:pt x="756" y="20"/>
                  <a:pt x="755" y="21"/>
                </a:cubicBezTo>
                <a:cubicBezTo>
                  <a:pt x="755" y="21"/>
                  <a:pt x="755" y="21"/>
                  <a:pt x="755" y="21"/>
                </a:cubicBezTo>
                <a:cubicBezTo>
                  <a:pt x="755" y="21"/>
                  <a:pt x="755" y="21"/>
                  <a:pt x="755" y="21"/>
                </a:cubicBezTo>
                <a:cubicBezTo>
                  <a:pt x="755" y="21"/>
                  <a:pt x="755" y="21"/>
                  <a:pt x="755" y="21"/>
                </a:cubicBezTo>
                <a:cubicBezTo>
                  <a:pt x="754" y="21"/>
                  <a:pt x="754" y="21"/>
                  <a:pt x="754" y="21"/>
                </a:cubicBezTo>
                <a:cubicBezTo>
                  <a:pt x="754" y="24"/>
                  <a:pt x="754" y="24"/>
                  <a:pt x="754" y="24"/>
                </a:cubicBezTo>
                <a:cubicBezTo>
                  <a:pt x="754" y="24"/>
                  <a:pt x="754" y="24"/>
                  <a:pt x="755" y="24"/>
                </a:cubicBezTo>
                <a:cubicBezTo>
                  <a:pt x="755" y="23"/>
                  <a:pt x="756" y="22"/>
                  <a:pt x="757" y="21"/>
                </a:cubicBezTo>
                <a:cubicBezTo>
                  <a:pt x="757" y="21"/>
                  <a:pt x="757" y="21"/>
                  <a:pt x="757" y="21"/>
                </a:cubicBezTo>
                <a:cubicBezTo>
                  <a:pt x="757" y="21"/>
                  <a:pt x="757" y="21"/>
                  <a:pt x="757" y="21"/>
                </a:cubicBezTo>
                <a:cubicBezTo>
                  <a:pt x="758" y="20"/>
                  <a:pt x="758" y="20"/>
                  <a:pt x="759" y="20"/>
                </a:cubicBezTo>
                <a:cubicBezTo>
                  <a:pt x="759" y="20"/>
                  <a:pt x="759" y="20"/>
                  <a:pt x="759" y="20"/>
                </a:cubicBezTo>
                <a:cubicBezTo>
                  <a:pt x="759" y="19"/>
                  <a:pt x="759" y="19"/>
                  <a:pt x="759" y="19"/>
                </a:cubicBezTo>
                <a:moveTo>
                  <a:pt x="813" y="19"/>
                </a:moveTo>
                <a:cubicBezTo>
                  <a:pt x="813" y="19"/>
                  <a:pt x="812" y="19"/>
                  <a:pt x="811" y="19"/>
                </a:cubicBezTo>
                <a:cubicBezTo>
                  <a:pt x="811" y="20"/>
                  <a:pt x="811" y="20"/>
                  <a:pt x="811" y="20"/>
                </a:cubicBezTo>
                <a:cubicBezTo>
                  <a:pt x="812" y="20"/>
                  <a:pt x="814" y="19"/>
                  <a:pt x="815" y="19"/>
                </a:cubicBezTo>
                <a:cubicBezTo>
                  <a:pt x="815" y="19"/>
                  <a:pt x="815" y="19"/>
                  <a:pt x="815" y="19"/>
                </a:cubicBezTo>
                <a:cubicBezTo>
                  <a:pt x="816" y="19"/>
                  <a:pt x="817" y="19"/>
                  <a:pt x="818" y="20"/>
                </a:cubicBezTo>
                <a:cubicBezTo>
                  <a:pt x="822" y="22"/>
                  <a:pt x="826" y="24"/>
                  <a:pt x="828" y="28"/>
                </a:cubicBezTo>
                <a:cubicBezTo>
                  <a:pt x="828" y="26"/>
                  <a:pt x="828" y="26"/>
                  <a:pt x="828" y="26"/>
                </a:cubicBezTo>
                <a:cubicBezTo>
                  <a:pt x="825" y="22"/>
                  <a:pt x="820" y="19"/>
                  <a:pt x="815" y="19"/>
                </a:cubicBezTo>
                <a:cubicBezTo>
                  <a:pt x="815" y="19"/>
                  <a:pt x="815" y="19"/>
                  <a:pt x="815" y="19"/>
                </a:cubicBezTo>
                <a:cubicBezTo>
                  <a:pt x="815" y="19"/>
                  <a:pt x="815" y="19"/>
                  <a:pt x="815" y="19"/>
                </a:cubicBezTo>
                <a:cubicBezTo>
                  <a:pt x="814" y="19"/>
                  <a:pt x="814" y="19"/>
                  <a:pt x="814" y="19"/>
                </a:cubicBezTo>
                <a:cubicBezTo>
                  <a:pt x="813" y="19"/>
                  <a:pt x="813" y="19"/>
                  <a:pt x="813" y="19"/>
                </a:cubicBezTo>
                <a:moveTo>
                  <a:pt x="806" y="18"/>
                </a:moveTo>
                <a:cubicBezTo>
                  <a:pt x="806" y="20"/>
                  <a:pt x="806" y="20"/>
                  <a:pt x="806" y="20"/>
                </a:cubicBezTo>
                <a:cubicBezTo>
                  <a:pt x="806" y="20"/>
                  <a:pt x="806" y="20"/>
                  <a:pt x="806" y="20"/>
                </a:cubicBezTo>
                <a:cubicBezTo>
                  <a:pt x="806" y="20"/>
                  <a:pt x="806" y="20"/>
                  <a:pt x="806" y="20"/>
                </a:cubicBezTo>
                <a:cubicBezTo>
                  <a:pt x="807" y="20"/>
                  <a:pt x="807" y="20"/>
                  <a:pt x="807" y="20"/>
                </a:cubicBezTo>
                <a:cubicBezTo>
                  <a:pt x="807" y="21"/>
                  <a:pt x="808" y="21"/>
                  <a:pt x="808" y="21"/>
                </a:cubicBezTo>
                <a:cubicBezTo>
                  <a:pt x="808" y="21"/>
                  <a:pt x="808" y="21"/>
                  <a:pt x="808" y="21"/>
                </a:cubicBezTo>
                <a:cubicBezTo>
                  <a:pt x="809" y="21"/>
                  <a:pt x="809" y="21"/>
                  <a:pt x="809" y="21"/>
                </a:cubicBezTo>
                <a:cubicBezTo>
                  <a:pt x="809" y="19"/>
                  <a:pt x="809" y="19"/>
                  <a:pt x="809" y="19"/>
                </a:cubicBezTo>
                <a:cubicBezTo>
                  <a:pt x="809" y="19"/>
                  <a:pt x="809" y="19"/>
                  <a:pt x="809" y="19"/>
                </a:cubicBezTo>
                <a:cubicBezTo>
                  <a:pt x="809" y="19"/>
                  <a:pt x="809" y="19"/>
                  <a:pt x="809" y="19"/>
                </a:cubicBezTo>
                <a:cubicBezTo>
                  <a:pt x="808" y="19"/>
                  <a:pt x="807" y="19"/>
                  <a:pt x="806" y="18"/>
                </a:cubicBezTo>
                <a:moveTo>
                  <a:pt x="105" y="18"/>
                </a:moveTo>
                <a:cubicBezTo>
                  <a:pt x="105" y="18"/>
                  <a:pt x="105" y="18"/>
                  <a:pt x="105" y="18"/>
                </a:cubicBezTo>
                <a:cubicBezTo>
                  <a:pt x="105" y="18"/>
                  <a:pt x="105" y="18"/>
                  <a:pt x="105" y="18"/>
                </a:cubicBezTo>
                <a:cubicBezTo>
                  <a:pt x="105" y="18"/>
                  <a:pt x="106" y="18"/>
                  <a:pt x="106" y="18"/>
                </a:cubicBezTo>
                <a:cubicBezTo>
                  <a:pt x="110" y="20"/>
                  <a:pt x="115" y="22"/>
                  <a:pt x="118" y="25"/>
                </a:cubicBezTo>
                <a:cubicBezTo>
                  <a:pt x="118" y="24"/>
                  <a:pt x="118" y="24"/>
                  <a:pt x="118" y="24"/>
                </a:cubicBezTo>
                <a:cubicBezTo>
                  <a:pt x="118" y="23"/>
                  <a:pt x="117" y="23"/>
                  <a:pt x="116" y="23"/>
                </a:cubicBezTo>
                <a:cubicBezTo>
                  <a:pt x="116" y="23"/>
                  <a:pt x="116" y="23"/>
                  <a:pt x="116" y="23"/>
                </a:cubicBezTo>
                <a:cubicBezTo>
                  <a:pt x="116" y="23"/>
                  <a:pt x="116" y="23"/>
                  <a:pt x="116" y="23"/>
                </a:cubicBezTo>
                <a:cubicBezTo>
                  <a:pt x="113" y="21"/>
                  <a:pt x="109" y="19"/>
                  <a:pt x="105" y="18"/>
                </a:cubicBezTo>
                <a:moveTo>
                  <a:pt x="100" y="17"/>
                </a:moveTo>
                <a:cubicBezTo>
                  <a:pt x="100" y="17"/>
                  <a:pt x="100" y="17"/>
                  <a:pt x="100" y="17"/>
                </a:cubicBezTo>
                <a:cubicBezTo>
                  <a:pt x="100" y="17"/>
                  <a:pt x="100" y="17"/>
                  <a:pt x="100" y="17"/>
                </a:cubicBezTo>
                <a:cubicBezTo>
                  <a:pt x="100" y="18"/>
                  <a:pt x="100" y="18"/>
                  <a:pt x="100" y="18"/>
                </a:cubicBezTo>
                <a:cubicBezTo>
                  <a:pt x="101" y="18"/>
                  <a:pt x="102" y="18"/>
                  <a:pt x="103" y="18"/>
                </a:cubicBezTo>
                <a:cubicBezTo>
                  <a:pt x="103" y="18"/>
                  <a:pt x="103" y="18"/>
                  <a:pt x="103" y="18"/>
                </a:cubicBezTo>
                <a:cubicBezTo>
                  <a:pt x="103" y="17"/>
                  <a:pt x="103" y="17"/>
                  <a:pt x="103" y="17"/>
                </a:cubicBezTo>
                <a:cubicBezTo>
                  <a:pt x="102" y="17"/>
                  <a:pt x="101" y="17"/>
                  <a:pt x="100" y="17"/>
                </a:cubicBezTo>
                <a:moveTo>
                  <a:pt x="767" y="17"/>
                </a:moveTo>
                <a:cubicBezTo>
                  <a:pt x="766" y="17"/>
                  <a:pt x="765" y="18"/>
                  <a:pt x="764" y="18"/>
                </a:cubicBezTo>
                <a:cubicBezTo>
                  <a:pt x="764" y="20"/>
                  <a:pt x="764" y="20"/>
                  <a:pt x="764" y="20"/>
                </a:cubicBezTo>
                <a:cubicBezTo>
                  <a:pt x="765" y="19"/>
                  <a:pt x="766" y="18"/>
                  <a:pt x="767" y="18"/>
                </a:cubicBezTo>
                <a:cubicBezTo>
                  <a:pt x="767" y="17"/>
                  <a:pt x="767" y="17"/>
                  <a:pt x="767" y="17"/>
                </a:cubicBezTo>
                <a:moveTo>
                  <a:pt x="1228" y="17"/>
                </a:moveTo>
                <a:cubicBezTo>
                  <a:pt x="1226" y="17"/>
                  <a:pt x="1225" y="18"/>
                  <a:pt x="1223" y="19"/>
                </a:cubicBezTo>
                <a:cubicBezTo>
                  <a:pt x="1223" y="19"/>
                  <a:pt x="1223" y="19"/>
                  <a:pt x="1223" y="19"/>
                </a:cubicBezTo>
                <a:cubicBezTo>
                  <a:pt x="1225" y="19"/>
                  <a:pt x="1226" y="18"/>
                  <a:pt x="1228" y="17"/>
                </a:cubicBezTo>
                <a:cubicBezTo>
                  <a:pt x="1228" y="17"/>
                  <a:pt x="1228" y="17"/>
                  <a:pt x="1228" y="17"/>
                </a:cubicBezTo>
                <a:moveTo>
                  <a:pt x="598" y="17"/>
                </a:moveTo>
                <a:cubicBezTo>
                  <a:pt x="598" y="17"/>
                  <a:pt x="598" y="17"/>
                  <a:pt x="598" y="17"/>
                </a:cubicBezTo>
                <a:cubicBezTo>
                  <a:pt x="601" y="19"/>
                  <a:pt x="604" y="20"/>
                  <a:pt x="607" y="21"/>
                </a:cubicBezTo>
                <a:cubicBezTo>
                  <a:pt x="609" y="21"/>
                  <a:pt x="611" y="22"/>
                  <a:pt x="613" y="23"/>
                </a:cubicBezTo>
                <a:cubicBezTo>
                  <a:pt x="613" y="22"/>
                  <a:pt x="613" y="22"/>
                  <a:pt x="613" y="22"/>
                </a:cubicBezTo>
                <a:cubicBezTo>
                  <a:pt x="608" y="20"/>
                  <a:pt x="603" y="18"/>
                  <a:pt x="598" y="17"/>
                </a:cubicBezTo>
                <a:moveTo>
                  <a:pt x="785" y="16"/>
                </a:moveTo>
                <a:cubicBezTo>
                  <a:pt x="785" y="17"/>
                  <a:pt x="785" y="17"/>
                  <a:pt x="785" y="17"/>
                </a:cubicBezTo>
                <a:cubicBezTo>
                  <a:pt x="785" y="17"/>
                  <a:pt x="785" y="17"/>
                  <a:pt x="786" y="18"/>
                </a:cubicBezTo>
                <a:cubicBezTo>
                  <a:pt x="787" y="19"/>
                  <a:pt x="788" y="20"/>
                  <a:pt x="790" y="21"/>
                </a:cubicBezTo>
                <a:cubicBezTo>
                  <a:pt x="791" y="23"/>
                  <a:pt x="792" y="24"/>
                  <a:pt x="792" y="27"/>
                </a:cubicBezTo>
                <a:cubicBezTo>
                  <a:pt x="792" y="27"/>
                  <a:pt x="792" y="27"/>
                  <a:pt x="792" y="28"/>
                </a:cubicBezTo>
                <a:cubicBezTo>
                  <a:pt x="795" y="29"/>
                  <a:pt x="797" y="30"/>
                  <a:pt x="800" y="31"/>
                </a:cubicBezTo>
                <a:cubicBezTo>
                  <a:pt x="801" y="32"/>
                  <a:pt x="803" y="33"/>
                  <a:pt x="804" y="35"/>
                </a:cubicBezTo>
                <a:cubicBezTo>
                  <a:pt x="804" y="33"/>
                  <a:pt x="804" y="33"/>
                  <a:pt x="804" y="33"/>
                </a:cubicBezTo>
                <a:cubicBezTo>
                  <a:pt x="801" y="30"/>
                  <a:pt x="798" y="29"/>
                  <a:pt x="795" y="27"/>
                </a:cubicBezTo>
                <a:cubicBezTo>
                  <a:pt x="795" y="27"/>
                  <a:pt x="795" y="27"/>
                  <a:pt x="795" y="27"/>
                </a:cubicBezTo>
                <a:cubicBezTo>
                  <a:pt x="794" y="27"/>
                  <a:pt x="794" y="27"/>
                  <a:pt x="794" y="27"/>
                </a:cubicBezTo>
                <a:cubicBezTo>
                  <a:pt x="793" y="22"/>
                  <a:pt x="790" y="18"/>
                  <a:pt x="785" y="16"/>
                </a:cubicBezTo>
                <a:moveTo>
                  <a:pt x="517" y="15"/>
                </a:moveTo>
                <a:cubicBezTo>
                  <a:pt x="516" y="15"/>
                  <a:pt x="516" y="15"/>
                  <a:pt x="515" y="15"/>
                </a:cubicBezTo>
                <a:cubicBezTo>
                  <a:pt x="506" y="17"/>
                  <a:pt x="498" y="21"/>
                  <a:pt x="491" y="26"/>
                </a:cubicBezTo>
                <a:cubicBezTo>
                  <a:pt x="491" y="27"/>
                  <a:pt x="491" y="27"/>
                  <a:pt x="491" y="27"/>
                </a:cubicBezTo>
                <a:cubicBezTo>
                  <a:pt x="499" y="21"/>
                  <a:pt x="508" y="18"/>
                  <a:pt x="517" y="15"/>
                </a:cubicBezTo>
                <a:cubicBezTo>
                  <a:pt x="517" y="15"/>
                  <a:pt x="517" y="15"/>
                  <a:pt x="517" y="15"/>
                </a:cubicBezTo>
                <a:moveTo>
                  <a:pt x="781" y="14"/>
                </a:moveTo>
                <a:cubicBezTo>
                  <a:pt x="781" y="15"/>
                  <a:pt x="781" y="15"/>
                  <a:pt x="781" y="15"/>
                </a:cubicBezTo>
                <a:cubicBezTo>
                  <a:pt x="782" y="15"/>
                  <a:pt x="782" y="16"/>
                  <a:pt x="783" y="16"/>
                </a:cubicBezTo>
                <a:cubicBezTo>
                  <a:pt x="783" y="15"/>
                  <a:pt x="783" y="15"/>
                  <a:pt x="783" y="15"/>
                </a:cubicBezTo>
                <a:cubicBezTo>
                  <a:pt x="782" y="15"/>
                  <a:pt x="782" y="15"/>
                  <a:pt x="781" y="14"/>
                </a:cubicBezTo>
                <a:moveTo>
                  <a:pt x="779" y="14"/>
                </a:moveTo>
                <a:cubicBezTo>
                  <a:pt x="779" y="14"/>
                  <a:pt x="779" y="14"/>
                  <a:pt x="779" y="14"/>
                </a:cubicBezTo>
                <a:cubicBezTo>
                  <a:pt x="776" y="15"/>
                  <a:pt x="772" y="15"/>
                  <a:pt x="769" y="16"/>
                </a:cubicBezTo>
                <a:cubicBezTo>
                  <a:pt x="769" y="17"/>
                  <a:pt x="769" y="17"/>
                  <a:pt x="769" y="17"/>
                </a:cubicBezTo>
                <a:cubicBezTo>
                  <a:pt x="772" y="16"/>
                  <a:pt x="775" y="15"/>
                  <a:pt x="779" y="15"/>
                </a:cubicBezTo>
                <a:cubicBezTo>
                  <a:pt x="779" y="15"/>
                  <a:pt x="779" y="15"/>
                  <a:pt x="779" y="15"/>
                </a:cubicBezTo>
                <a:cubicBezTo>
                  <a:pt x="779" y="14"/>
                  <a:pt x="779" y="14"/>
                  <a:pt x="779" y="14"/>
                </a:cubicBezTo>
                <a:moveTo>
                  <a:pt x="1239" y="13"/>
                </a:moveTo>
                <a:cubicBezTo>
                  <a:pt x="1236" y="13"/>
                  <a:pt x="1233" y="14"/>
                  <a:pt x="1230" y="16"/>
                </a:cubicBezTo>
                <a:cubicBezTo>
                  <a:pt x="1230" y="17"/>
                  <a:pt x="1230" y="17"/>
                  <a:pt x="1230" y="17"/>
                </a:cubicBezTo>
                <a:cubicBezTo>
                  <a:pt x="1232" y="16"/>
                  <a:pt x="1234" y="15"/>
                  <a:pt x="1237" y="14"/>
                </a:cubicBezTo>
                <a:cubicBezTo>
                  <a:pt x="1237" y="14"/>
                  <a:pt x="1238" y="13"/>
                  <a:pt x="1239" y="13"/>
                </a:cubicBezTo>
                <a:cubicBezTo>
                  <a:pt x="1239" y="13"/>
                  <a:pt x="1239" y="13"/>
                  <a:pt x="1239" y="13"/>
                </a:cubicBezTo>
                <a:moveTo>
                  <a:pt x="587" y="13"/>
                </a:moveTo>
                <a:cubicBezTo>
                  <a:pt x="587" y="14"/>
                  <a:pt x="587" y="14"/>
                  <a:pt x="587" y="14"/>
                </a:cubicBezTo>
                <a:cubicBezTo>
                  <a:pt x="590" y="15"/>
                  <a:pt x="593" y="16"/>
                  <a:pt x="596" y="17"/>
                </a:cubicBezTo>
                <a:cubicBezTo>
                  <a:pt x="596" y="16"/>
                  <a:pt x="596" y="16"/>
                  <a:pt x="596" y="16"/>
                </a:cubicBezTo>
                <a:cubicBezTo>
                  <a:pt x="595" y="16"/>
                  <a:pt x="594" y="15"/>
                  <a:pt x="593" y="15"/>
                </a:cubicBezTo>
                <a:cubicBezTo>
                  <a:pt x="591" y="14"/>
                  <a:pt x="589" y="13"/>
                  <a:pt x="587" y="13"/>
                </a:cubicBezTo>
                <a:moveTo>
                  <a:pt x="527" y="12"/>
                </a:moveTo>
                <a:cubicBezTo>
                  <a:pt x="525" y="13"/>
                  <a:pt x="522" y="14"/>
                  <a:pt x="520" y="14"/>
                </a:cubicBezTo>
                <a:cubicBezTo>
                  <a:pt x="520" y="15"/>
                  <a:pt x="520" y="15"/>
                  <a:pt x="520" y="15"/>
                </a:cubicBezTo>
                <a:cubicBezTo>
                  <a:pt x="520" y="15"/>
                  <a:pt x="521" y="15"/>
                  <a:pt x="521" y="15"/>
                </a:cubicBezTo>
                <a:cubicBezTo>
                  <a:pt x="523" y="14"/>
                  <a:pt x="525" y="14"/>
                  <a:pt x="527" y="13"/>
                </a:cubicBezTo>
                <a:cubicBezTo>
                  <a:pt x="527" y="12"/>
                  <a:pt x="527" y="12"/>
                  <a:pt x="527" y="12"/>
                </a:cubicBezTo>
                <a:moveTo>
                  <a:pt x="876" y="12"/>
                </a:moveTo>
                <a:cubicBezTo>
                  <a:pt x="876" y="13"/>
                  <a:pt x="876" y="13"/>
                  <a:pt x="876" y="13"/>
                </a:cubicBezTo>
                <a:cubicBezTo>
                  <a:pt x="877" y="13"/>
                  <a:pt x="877" y="13"/>
                  <a:pt x="878" y="13"/>
                </a:cubicBezTo>
                <a:cubicBezTo>
                  <a:pt x="878" y="13"/>
                  <a:pt x="878" y="13"/>
                  <a:pt x="878" y="13"/>
                </a:cubicBezTo>
                <a:cubicBezTo>
                  <a:pt x="878" y="13"/>
                  <a:pt x="878" y="13"/>
                  <a:pt x="878" y="13"/>
                </a:cubicBezTo>
                <a:cubicBezTo>
                  <a:pt x="882" y="13"/>
                  <a:pt x="886" y="16"/>
                  <a:pt x="888" y="19"/>
                </a:cubicBezTo>
                <a:cubicBezTo>
                  <a:pt x="888" y="17"/>
                  <a:pt x="888" y="17"/>
                  <a:pt x="888" y="17"/>
                </a:cubicBezTo>
                <a:cubicBezTo>
                  <a:pt x="888" y="17"/>
                  <a:pt x="887" y="16"/>
                  <a:pt x="887" y="16"/>
                </a:cubicBezTo>
                <a:cubicBezTo>
                  <a:pt x="884" y="14"/>
                  <a:pt x="880" y="12"/>
                  <a:pt x="876" y="12"/>
                </a:cubicBezTo>
                <a:moveTo>
                  <a:pt x="168" y="12"/>
                </a:moveTo>
                <a:cubicBezTo>
                  <a:pt x="168" y="13"/>
                  <a:pt x="168" y="13"/>
                  <a:pt x="168" y="13"/>
                </a:cubicBezTo>
                <a:cubicBezTo>
                  <a:pt x="170" y="15"/>
                  <a:pt x="171" y="16"/>
                  <a:pt x="172" y="18"/>
                </a:cubicBezTo>
                <a:cubicBezTo>
                  <a:pt x="172" y="18"/>
                  <a:pt x="172" y="18"/>
                  <a:pt x="172" y="18"/>
                </a:cubicBezTo>
                <a:cubicBezTo>
                  <a:pt x="174" y="18"/>
                  <a:pt x="175" y="19"/>
                  <a:pt x="177" y="20"/>
                </a:cubicBezTo>
                <a:cubicBezTo>
                  <a:pt x="177" y="19"/>
                  <a:pt x="177" y="19"/>
                  <a:pt x="177" y="19"/>
                </a:cubicBezTo>
                <a:cubicBezTo>
                  <a:pt x="174" y="19"/>
                  <a:pt x="172" y="17"/>
                  <a:pt x="171" y="16"/>
                </a:cubicBezTo>
                <a:cubicBezTo>
                  <a:pt x="170" y="15"/>
                  <a:pt x="169" y="13"/>
                  <a:pt x="168" y="12"/>
                </a:cubicBezTo>
                <a:moveTo>
                  <a:pt x="572" y="11"/>
                </a:moveTo>
                <a:cubicBezTo>
                  <a:pt x="572" y="11"/>
                  <a:pt x="572" y="11"/>
                  <a:pt x="572" y="11"/>
                </a:cubicBezTo>
                <a:cubicBezTo>
                  <a:pt x="577" y="12"/>
                  <a:pt x="581" y="12"/>
                  <a:pt x="585" y="13"/>
                </a:cubicBezTo>
                <a:cubicBezTo>
                  <a:pt x="585" y="12"/>
                  <a:pt x="585" y="12"/>
                  <a:pt x="585" y="12"/>
                </a:cubicBezTo>
                <a:cubicBezTo>
                  <a:pt x="581" y="12"/>
                  <a:pt x="577" y="11"/>
                  <a:pt x="572" y="11"/>
                </a:cubicBezTo>
                <a:moveTo>
                  <a:pt x="1247" y="11"/>
                </a:moveTo>
                <a:cubicBezTo>
                  <a:pt x="1245" y="11"/>
                  <a:pt x="1243" y="12"/>
                  <a:pt x="1241" y="12"/>
                </a:cubicBezTo>
                <a:cubicBezTo>
                  <a:pt x="1241" y="13"/>
                  <a:pt x="1241" y="13"/>
                  <a:pt x="1241" y="13"/>
                </a:cubicBezTo>
                <a:cubicBezTo>
                  <a:pt x="1243" y="12"/>
                  <a:pt x="1245" y="11"/>
                  <a:pt x="1247" y="11"/>
                </a:cubicBezTo>
                <a:cubicBezTo>
                  <a:pt x="1247" y="11"/>
                  <a:pt x="1247" y="11"/>
                  <a:pt x="1247" y="11"/>
                </a:cubicBezTo>
                <a:moveTo>
                  <a:pt x="539" y="10"/>
                </a:moveTo>
                <a:cubicBezTo>
                  <a:pt x="538" y="10"/>
                  <a:pt x="537" y="11"/>
                  <a:pt x="536" y="11"/>
                </a:cubicBezTo>
                <a:cubicBezTo>
                  <a:pt x="534" y="11"/>
                  <a:pt x="531" y="11"/>
                  <a:pt x="529" y="12"/>
                </a:cubicBezTo>
                <a:cubicBezTo>
                  <a:pt x="529" y="13"/>
                  <a:pt x="529" y="13"/>
                  <a:pt x="529" y="13"/>
                </a:cubicBezTo>
                <a:cubicBezTo>
                  <a:pt x="532" y="12"/>
                  <a:pt x="536" y="11"/>
                  <a:pt x="539" y="11"/>
                </a:cubicBezTo>
                <a:cubicBezTo>
                  <a:pt x="539" y="10"/>
                  <a:pt x="539" y="10"/>
                  <a:pt x="539" y="10"/>
                </a:cubicBezTo>
                <a:moveTo>
                  <a:pt x="1260" y="9"/>
                </a:moveTo>
                <a:cubicBezTo>
                  <a:pt x="1256" y="9"/>
                  <a:pt x="1252" y="10"/>
                  <a:pt x="1249" y="10"/>
                </a:cubicBezTo>
                <a:cubicBezTo>
                  <a:pt x="1249" y="11"/>
                  <a:pt x="1249" y="11"/>
                  <a:pt x="1249" y="11"/>
                </a:cubicBezTo>
                <a:cubicBezTo>
                  <a:pt x="1251" y="10"/>
                  <a:pt x="1254" y="10"/>
                  <a:pt x="1257" y="10"/>
                </a:cubicBezTo>
                <a:cubicBezTo>
                  <a:pt x="1260" y="10"/>
                  <a:pt x="1262" y="10"/>
                  <a:pt x="1265" y="10"/>
                </a:cubicBezTo>
                <a:cubicBezTo>
                  <a:pt x="1265" y="10"/>
                  <a:pt x="1265" y="10"/>
                  <a:pt x="1266" y="10"/>
                </a:cubicBezTo>
                <a:cubicBezTo>
                  <a:pt x="1266" y="10"/>
                  <a:pt x="1266" y="10"/>
                  <a:pt x="1266" y="10"/>
                </a:cubicBezTo>
                <a:cubicBezTo>
                  <a:pt x="1264" y="10"/>
                  <a:pt x="1262" y="9"/>
                  <a:pt x="1260" y="9"/>
                </a:cubicBezTo>
                <a:moveTo>
                  <a:pt x="164" y="9"/>
                </a:moveTo>
                <a:cubicBezTo>
                  <a:pt x="164" y="10"/>
                  <a:pt x="164" y="10"/>
                  <a:pt x="164" y="10"/>
                </a:cubicBezTo>
                <a:cubicBezTo>
                  <a:pt x="165" y="11"/>
                  <a:pt x="165" y="11"/>
                  <a:pt x="166" y="11"/>
                </a:cubicBezTo>
                <a:cubicBezTo>
                  <a:pt x="166" y="10"/>
                  <a:pt x="166" y="10"/>
                  <a:pt x="166" y="10"/>
                </a:cubicBezTo>
                <a:cubicBezTo>
                  <a:pt x="165" y="10"/>
                  <a:pt x="165" y="9"/>
                  <a:pt x="164" y="9"/>
                </a:cubicBezTo>
                <a:moveTo>
                  <a:pt x="562" y="9"/>
                </a:moveTo>
                <a:cubicBezTo>
                  <a:pt x="562" y="10"/>
                  <a:pt x="562" y="10"/>
                  <a:pt x="562" y="10"/>
                </a:cubicBezTo>
                <a:cubicBezTo>
                  <a:pt x="563" y="10"/>
                  <a:pt x="563" y="10"/>
                  <a:pt x="564" y="10"/>
                </a:cubicBezTo>
                <a:cubicBezTo>
                  <a:pt x="564" y="10"/>
                  <a:pt x="564" y="10"/>
                  <a:pt x="564" y="10"/>
                </a:cubicBezTo>
                <a:cubicBezTo>
                  <a:pt x="564" y="10"/>
                  <a:pt x="564" y="10"/>
                  <a:pt x="564" y="10"/>
                </a:cubicBezTo>
                <a:cubicBezTo>
                  <a:pt x="566" y="10"/>
                  <a:pt x="568" y="10"/>
                  <a:pt x="570" y="11"/>
                </a:cubicBezTo>
                <a:cubicBezTo>
                  <a:pt x="570" y="11"/>
                  <a:pt x="570" y="11"/>
                  <a:pt x="570" y="11"/>
                </a:cubicBezTo>
                <a:cubicBezTo>
                  <a:pt x="569" y="10"/>
                  <a:pt x="567" y="10"/>
                  <a:pt x="565" y="9"/>
                </a:cubicBezTo>
                <a:cubicBezTo>
                  <a:pt x="564" y="9"/>
                  <a:pt x="563" y="9"/>
                  <a:pt x="562" y="9"/>
                </a:cubicBezTo>
                <a:moveTo>
                  <a:pt x="554" y="9"/>
                </a:moveTo>
                <a:cubicBezTo>
                  <a:pt x="550" y="9"/>
                  <a:pt x="545" y="9"/>
                  <a:pt x="541" y="10"/>
                </a:cubicBezTo>
                <a:cubicBezTo>
                  <a:pt x="541" y="10"/>
                  <a:pt x="541" y="10"/>
                  <a:pt x="541" y="10"/>
                </a:cubicBezTo>
                <a:cubicBezTo>
                  <a:pt x="545" y="10"/>
                  <a:pt x="549" y="10"/>
                  <a:pt x="553" y="10"/>
                </a:cubicBezTo>
                <a:cubicBezTo>
                  <a:pt x="555" y="10"/>
                  <a:pt x="558" y="10"/>
                  <a:pt x="560" y="10"/>
                </a:cubicBezTo>
                <a:cubicBezTo>
                  <a:pt x="560" y="9"/>
                  <a:pt x="560" y="9"/>
                  <a:pt x="560" y="9"/>
                </a:cubicBezTo>
                <a:cubicBezTo>
                  <a:pt x="558" y="9"/>
                  <a:pt x="556" y="9"/>
                  <a:pt x="554" y="9"/>
                </a:cubicBezTo>
                <a:moveTo>
                  <a:pt x="160" y="8"/>
                </a:moveTo>
                <a:cubicBezTo>
                  <a:pt x="158" y="8"/>
                  <a:pt x="157" y="8"/>
                  <a:pt x="155" y="9"/>
                </a:cubicBezTo>
                <a:cubicBezTo>
                  <a:pt x="155" y="9"/>
                  <a:pt x="155" y="9"/>
                  <a:pt x="155" y="9"/>
                </a:cubicBezTo>
                <a:cubicBezTo>
                  <a:pt x="155" y="9"/>
                  <a:pt x="155" y="9"/>
                  <a:pt x="155" y="9"/>
                </a:cubicBezTo>
                <a:cubicBezTo>
                  <a:pt x="153" y="9"/>
                  <a:pt x="152" y="10"/>
                  <a:pt x="151" y="12"/>
                </a:cubicBezTo>
                <a:cubicBezTo>
                  <a:pt x="150" y="13"/>
                  <a:pt x="149" y="14"/>
                  <a:pt x="148" y="16"/>
                </a:cubicBezTo>
                <a:cubicBezTo>
                  <a:pt x="147" y="17"/>
                  <a:pt x="147" y="18"/>
                  <a:pt x="147" y="20"/>
                </a:cubicBezTo>
                <a:cubicBezTo>
                  <a:pt x="147" y="21"/>
                  <a:pt x="148" y="23"/>
                  <a:pt x="148" y="23"/>
                </a:cubicBezTo>
                <a:cubicBezTo>
                  <a:pt x="150" y="24"/>
                  <a:pt x="153" y="23"/>
                  <a:pt x="156" y="24"/>
                </a:cubicBezTo>
                <a:cubicBezTo>
                  <a:pt x="158" y="24"/>
                  <a:pt x="160" y="25"/>
                  <a:pt x="162" y="27"/>
                </a:cubicBezTo>
                <a:cubicBezTo>
                  <a:pt x="162" y="26"/>
                  <a:pt x="162" y="26"/>
                  <a:pt x="162" y="26"/>
                </a:cubicBezTo>
                <a:cubicBezTo>
                  <a:pt x="161" y="25"/>
                  <a:pt x="160" y="24"/>
                  <a:pt x="159" y="23"/>
                </a:cubicBezTo>
                <a:cubicBezTo>
                  <a:pt x="158" y="23"/>
                  <a:pt x="157" y="23"/>
                  <a:pt x="157" y="23"/>
                </a:cubicBezTo>
                <a:cubicBezTo>
                  <a:pt x="157" y="23"/>
                  <a:pt x="157" y="23"/>
                  <a:pt x="157" y="23"/>
                </a:cubicBezTo>
                <a:cubicBezTo>
                  <a:pt x="156" y="23"/>
                  <a:pt x="154" y="23"/>
                  <a:pt x="153" y="23"/>
                </a:cubicBezTo>
                <a:cubicBezTo>
                  <a:pt x="153" y="23"/>
                  <a:pt x="153" y="23"/>
                  <a:pt x="153" y="23"/>
                </a:cubicBezTo>
                <a:cubicBezTo>
                  <a:pt x="152" y="23"/>
                  <a:pt x="150" y="23"/>
                  <a:pt x="149" y="22"/>
                </a:cubicBezTo>
                <a:cubicBezTo>
                  <a:pt x="149" y="22"/>
                  <a:pt x="149" y="22"/>
                  <a:pt x="149" y="22"/>
                </a:cubicBezTo>
                <a:cubicBezTo>
                  <a:pt x="149" y="21"/>
                  <a:pt x="149" y="21"/>
                  <a:pt x="149" y="21"/>
                </a:cubicBezTo>
                <a:cubicBezTo>
                  <a:pt x="149" y="18"/>
                  <a:pt x="150" y="15"/>
                  <a:pt x="152" y="12"/>
                </a:cubicBezTo>
                <a:cubicBezTo>
                  <a:pt x="152" y="12"/>
                  <a:pt x="152" y="12"/>
                  <a:pt x="152" y="12"/>
                </a:cubicBezTo>
                <a:cubicBezTo>
                  <a:pt x="152" y="12"/>
                  <a:pt x="152" y="12"/>
                  <a:pt x="152" y="12"/>
                </a:cubicBezTo>
                <a:cubicBezTo>
                  <a:pt x="155" y="11"/>
                  <a:pt x="157" y="9"/>
                  <a:pt x="161" y="9"/>
                </a:cubicBezTo>
                <a:cubicBezTo>
                  <a:pt x="161" y="9"/>
                  <a:pt x="161" y="9"/>
                  <a:pt x="161" y="9"/>
                </a:cubicBezTo>
                <a:cubicBezTo>
                  <a:pt x="161" y="9"/>
                  <a:pt x="161" y="9"/>
                  <a:pt x="161" y="9"/>
                </a:cubicBezTo>
                <a:cubicBezTo>
                  <a:pt x="162" y="9"/>
                  <a:pt x="162" y="9"/>
                  <a:pt x="162" y="9"/>
                </a:cubicBezTo>
                <a:cubicBezTo>
                  <a:pt x="162" y="8"/>
                  <a:pt x="162" y="8"/>
                  <a:pt x="162" y="8"/>
                </a:cubicBezTo>
                <a:cubicBezTo>
                  <a:pt x="161" y="8"/>
                  <a:pt x="161" y="8"/>
                  <a:pt x="160" y="8"/>
                </a:cubicBezTo>
                <a:moveTo>
                  <a:pt x="804" y="6"/>
                </a:moveTo>
                <a:cubicBezTo>
                  <a:pt x="803" y="7"/>
                  <a:pt x="803" y="10"/>
                  <a:pt x="803" y="12"/>
                </a:cubicBezTo>
                <a:cubicBezTo>
                  <a:pt x="803" y="14"/>
                  <a:pt x="803" y="16"/>
                  <a:pt x="804" y="17"/>
                </a:cubicBezTo>
                <a:cubicBezTo>
                  <a:pt x="804" y="14"/>
                  <a:pt x="804" y="14"/>
                  <a:pt x="804" y="14"/>
                </a:cubicBezTo>
                <a:cubicBezTo>
                  <a:pt x="804" y="13"/>
                  <a:pt x="804" y="12"/>
                  <a:pt x="804" y="11"/>
                </a:cubicBezTo>
                <a:cubicBezTo>
                  <a:pt x="804" y="10"/>
                  <a:pt x="804" y="9"/>
                  <a:pt x="804" y="8"/>
                </a:cubicBezTo>
                <a:cubicBezTo>
                  <a:pt x="804" y="6"/>
                  <a:pt x="804" y="6"/>
                  <a:pt x="804" y="6"/>
                </a:cubicBezTo>
                <a:moveTo>
                  <a:pt x="866" y="5"/>
                </a:moveTo>
                <a:cubicBezTo>
                  <a:pt x="866" y="5"/>
                  <a:pt x="866" y="5"/>
                  <a:pt x="866" y="5"/>
                </a:cubicBezTo>
                <a:cubicBezTo>
                  <a:pt x="865" y="5"/>
                  <a:pt x="865" y="5"/>
                  <a:pt x="865" y="5"/>
                </a:cubicBezTo>
                <a:cubicBezTo>
                  <a:pt x="862" y="6"/>
                  <a:pt x="859" y="7"/>
                  <a:pt x="858" y="10"/>
                </a:cubicBezTo>
                <a:cubicBezTo>
                  <a:pt x="857" y="12"/>
                  <a:pt x="857" y="13"/>
                  <a:pt x="857" y="13"/>
                </a:cubicBezTo>
                <a:cubicBezTo>
                  <a:pt x="857" y="17"/>
                  <a:pt x="858" y="19"/>
                  <a:pt x="860" y="23"/>
                </a:cubicBezTo>
                <a:cubicBezTo>
                  <a:pt x="861" y="24"/>
                  <a:pt x="862" y="25"/>
                  <a:pt x="864" y="25"/>
                </a:cubicBezTo>
                <a:cubicBezTo>
                  <a:pt x="866" y="26"/>
                  <a:pt x="868" y="26"/>
                  <a:pt x="869" y="26"/>
                </a:cubicBezTo>
                <a:cubicBezTo>
                  <a:pt x="870" y="26"/>
                  <a:pt x="870" y="26"/>
                  <a:pt x="870" y="26"/>
                </a:cubicBezTo>
                <a:cubicBezTo>
                  <a:pt x="870" y="27"/>
                  <a:pt x="870" y="27"/>
                  <a:pt x="870" y="27"/>
                </a:cubicBezTo>
                <a:cubicBezTo>
                  <a:pt x="872" y="28"/>
                  <a:pt x="873" y="30"/>
                  <a:pt x="874" y="33"/>
                </a:cubicBezTo>
                <a:cubicBezTo>
                  <a:pt x="874" y="30"/>
                  <a:pt x="874" y="30"/>
                  <a:pt x="874" y="30"/>
                </a:cubicBezTo>
                <a:cubicBezTo>
                  <a:pt x="873" y="28"/>
                  <a:pt x="872" y="27"/>
                  <a:pt x="870" y="25"/>
                </a:cubicBezTo>
                <a:cubicBezTo>
                  <a:pt x="869" y="25"/>
                  <a:pt x="868" y="25"/>
                  <a:pt x="866" y="24"/>
                </a:cubicBezTo>
                <a:cubicBezTo>
                  <a:pt x="865" y="24"/>
                  <a:pt x="863" y="24"/>
                  <a:pt x="861" y="23"/>
                </a:cubicBezTo>
                <a:cubicBezTo>
                  <a:pt x="861" y="23"/>
                  <a:pt x="861" y="23"/>
                  <a:pt x="861" y="23"/>
                </a:cubicBezTo>
                <a:cubicBezTo>
                  <a:pt x="861" y="22"/>
                  <a:pt x="861" y="22"/>
                  <a:pt x="861" y="22"/>
                </a:cubicBezTo>
                <a:cubicBezTo>
                  <a:pt x="859" y="20"/>
                  <a:pt x="859" y="17"/>
                  <a:pt x="859" y="14"/>
                </a:cubicBezTo>
                <a:cubicBezTo>
                  <a:pt x="859" y="12"/>
                  <a:pt x="859" y="10"/>
                  <a:pt x="859" y="9"/>
                </a:cubicBezTo>
                <a:cubicBezTo>
                  <a:pt x="859" y="9"/>
                  <a:pt x="859" y="9"/>
                  <a:pt x="859" y="9"/>
                </a:cubicBezTo>
                <a:cubicBezTo>
                  <a:pt x="859" y="9"/>
                  <a:pt x="859" y="9"/>
                  <a:pt x="859" y="9"/>
                </a:cubicBezTo>
                <a:cubicBezTo>
                  <a:pt x="860" y="8"/>
                  <a:pt x="861" y="7"/>
                  <a:pt x="862" y="7"/>
                </a:cubicBezTo>
                <a:cubicBezTo>
                  <a:pt x="863" y="6"/>
                  <a:pt x="864" y="6"/>
                  <a:pt x="865" y="6"/>
                </a:cubicBezTo>
                <a:cubicBezTo>
                  <a:pt x="866" y="6"/>
                  <a:pt x="867" y="6"/>
                  <a:pt x="867" y="6"/>
                </a:cubicBezTo>
                <a:cubicBezTo>
                  <a:pt x="868" y="6"/>
                  <a:pt x="868" y="6"/>
                  <a:pt x="868" y="6"/>
                </a:cubicBezTo>
                <a:cubicBezTo>
                  <a:pt x="868" y="6"/>
                  <a:pt x="868" y="6"/>
                  <a:pt x="868" y="6"/>
                </a:cubicBezTo>
                <a:cubicBezTo>
                  <a:pt x="870" y="7"/>
                  <a:pt x="871" y="9"/>
                  <a:pt x="872" y="10"/>
                </a:cubicBezTo>
                <a:cubicBezTo>
                  <a:pt x="873" y="11"/>
                  <a:pt x="874" y="12"/>
                  <a:pt x="874" y="13"/>
                </a:cubicBezTo>
                <a:cubicBezTo>
                  <a:pt x="874" y="10"/>
                  <a:pt x="874" y="10"/>
                  <a:pt x="874" y="10"/>
                </a:cubicBezTo>
                <a:cubicBezTo>
                  <a:pt x="873" y="7"/>
                  <a:pt x="869" y="5"/>
                  <a:pt x="866" y="5"/>
                </a:cubicBezTo>
                <a:moveTo>
                  <a:pt x="122" y="5"/>
                </a:moveTo>
                <a:cubicBezTo>
                  <a:pt x="122" y="5"/>
                  <a:pt x="122" y="5"/>
                  <a:pt x="122" y="5"/>
                </a:cubicBezTo>
                <a:cubicBezTo>
                  <a:pt x="122" y="5"/>
                  <a:pt x="121" y="5"/>
                  <a:pt x="120" y="5"/>
                </a:cubicBezTo>
                <a:cubicBezTo>
                  <a:pt x="120" y="6"/>
                  <a:pt x="120" y="6"/>
                  <a:pt x="120" y="6"/>
                </a:cubicBezTo>
                <a:cubicBezTo>
                  <a:pt x="120" y="6"/>
                  <a:pt x="120" y="6"/>
                  <a:pt x="120" y="6"/>
                </a:cubicBezTo>
                <a:cubicBezTo>
                  <a:pt x="121" y="6"/>
                  <a:pt x="122" y="6"/>
                  <a:pt x="122" y="6"/>
                </a:cubicBezTo>
                <a:cubicBezTo>
                  <a:pt x="123" y="6"/>
                  <a:pt x="123" y="6"/>
                  <a:pt x="123" y="6"/>
                </a:cubicBezTo>
                <a:cubicBezTo>
                  <a:pt x="123" y="6"/>
                  <a:pt x="123" y="6"/>
                  <a:pt x="123" y="6"/>
                </a:cubicBezTo>
                <a:cubicBezTo>
                  <a:pt x="128" y="6"/>
                  <a:pt x="132" y="8"/>
                  <a:pt x="134" y="12"/>
                </a:cubicBezTo>
                <a:cubicBezTo>
                  <a:pt x="134" y="12"/>
                  <a:pt x="134" y="12"/>
                  <a:pt x="134" y="12"/>
                </a:cubicBezTo>
                <a:cubicBezTo>
                  <a:pt x="134" y="12"/>
                  <a:pt x="134" y="12"/>
                  <a:pt x="134" y="12"/>
                </a:cubicBezTo>
                <a:cubicBezTo>
                  <a:pt x="136" y="16"/>
                  <a:pt x="139" y="20"/>
                  <a:pt x="139" y="25"/>
                </a:cubicBezTo>
                <a:cubicBezTo>
                  <a:pt x="139" y="27"/>
                  <a:pt x="139" y="28"/>
                  <a:pt x="138" y="30"/>
                </a:cubicBezTo>
                <a:cubicBezTo>
                  <a:pt x="139" y="30"/>
                  <a:pt x="139" y="31"/>
                  <a:pt x="140" y="32"/>
                </a:cubicBezTo>
                <a:cubicBezTo>
                  <a:pt x="141" y="32"/>
                  <a:pt x="143" y="34"/>
                  <a:pt x="143" y="35"/>
                </a:cubicBezTo>
                <a:cubicBezTo>
                  <a:pt x="143" y="36"/>
                  <a:pt x="144" y="38"/>
                  <a:pt x="144" y="39"/>
                </a:cubicBezTo>
                <a:cubicBezTo>
                  <a:pt x="144" y="42"/>
                  <a:pt x="142" y="44"/>
                  <a:pt x="140" y="46"/>
                </a:cubicBezTo>
                <a:cubicBezTo>
                  <a:pt x="139" y="46"/>
                  <a:pt x="139" y="46"/>
                  <a:pt x="139" y="46"/>
                </a:cubicBezTo>
                <a:cubicBezTo>
                  <a:pt x="139" y="46"/>
                  <a:pt x="139" y="46"/>
                  <a:pt x="139" y="46"/>
                </a:cubicBezTo>
                <a:cubicBezTo>
                  <a:pt x="137" y="46"/>
                  <a:pt x="135" y="47"/>
                  <a:pt x="133" y="47"/>
                </a:cubicBezTo>
                <a:cubicBezTo>
                  <a:pt x="131" y="47"/>
                  <a:pt x="130" y="47"/>
                  <a:pt x="128" y="46"/>
                </a:cubicBezTo>
                <a:cubicBezTo>
                  <a:pt x="127" y="45"/>
                  <a:pt x="127" y="45"/>
                  <a:pt x="127" y="45"/>
                </a:cubicBezTo>
                <a:cubicBezTo>
                  <a:pt x="127" y="45"/>
                  <a:pt x="127" y="45"/>
                  <a:pt x="127" y="45"/>
                </a:cubicBezTo>
                <a:cubicBezTo>
                  <a:pt x="128" y="44"/>
                  <a:pt x="128" y="44"/>
                  <a:pt x="128" y="43"/>
                </a:cubicBezTo>
                <a:cubicBezTo>
                  <a:pt x="128" y="42"/>
                  <a:pt x="127" y="41"/>
                  <a:pt x="127" y="40"/>
                </a:cubicBezTo>
                <a:cubicBezTo>
                  <a:pt x="127" y="40"/>
                  <a:pt x="127" y="40"/>
                  <a:pt x="127" y="40"/>
                </a:cubicBezTo>
                <a:cubicBezTo>
                  <a:pt x="127" y="39"/>
                  <a:pt x="127" y="39"/>
                  <a:pt x="127" y="39"/>
                </a:cubicBezTo>
                <a:cubicBezTo>
                  <a:pt x="127" y="38"/>
                  <a:pt x="127" y="38"/>
                  <a:pt x="127" y="38"/>
                </a:cubicBezTo>
                <a:cubicBezTo>
                  <a:pt x="127" y="34"/>
                  <a:pt x="124" y="29"/>
                  <a:pt x="120" y="26"/>
                </a:cubicBezTo>
                <a:cubicBezTo>
                  <a:pt x="120" y="27"/>
                  <a:pt x="120" y="27"/>
                  <a:pt x="120" y="27"/>
                </a:cubicBezTo>
                <a:cubicBezTo>
                  <a:pt x="123" y="30"/>
                  <a:pt x="125" y="34"/>
                  <a:pt x="125" y="38"/>
                </a:cubicBezTo>
                <a:cubicBezTo>
                  <a:pt x="125" y="38"/>
                  <a:pt x="125" y="38"/>
                  <a:pt x="125" y="38"/>
                </a:cubicBezTo>
                <a:cubicBezTo>
                  <a:pt x="125" y="38"/>
                  <a:pt x="125" y="38"/>
                  <a:pt x="125" y="38"/>
                </a:cubicBezTo>
                <a:cubicBezTo>
                  <a:pt x="125" y="40"/>
                  <a:pt x="126" y="43"/>
                  <a:pt x="127" y="45"/>
                </a:cubicBezTo>
                <a:cubicBezTo>
                  <a:pt x="127" y="46"/>
                  <a:pt x="127" y="46"/>
                  <a:pt x="127" y="46"/>
                </a:cubicBezTo>
                <a:cubicBezTo>
                  <a:pt x="126" y="46"/>
                  <a:pt x="126" y="46"/>
                  <a:pt x="126" y="46"/>
                </a:cubicBezTo>
                <a:cubicBezTo>
                  <a:pt x="125" y="47"/>
                  <a:pt x="124" y="47"/>
                  <a:pt x="123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2" y="47"/>
                  <a:pt x="121" y="47"/>
                  <a:pt x="120" y="47"/>
                </a:cubicBezTo>
                <a:cubicBezTo>
                  <a:pt x="120" y="48"/>
                  <a:pt x="120" y="48"/>
                  <a:pt x="120" y="48"/>
                </a:cubicBezTo>
                <a:cubicBezTo>
                  <a:pt x="120" y="48"/>
                  <a:pt x="121" y="48"/>
                  <a:pt x="121" y="48"/>
                </a:cubicBezTo>
                <a:cubicBezTo>
                  <a:pt x="121" y="48"/>
                  <a:pt x="121" y="48"/>
                  <a:pt x="121" y="48"/>
                </a:cubicBezTo>
                <a:cubicBezTo>
                  <a:pt x="121" y="48"/>
                  <a:pt x="121" y="48"/>
                  <a:pt x="121" y="48"/>
                </a:cubicBezTo>
                <a:cubicBezTo>
                  <a:pt x="129" y="48"/>
                  <a:pt x="138" y="48"/>
                  <a:pt x="147" y="49"/>
                </a:cubicBezTo>
                <a:cubicBezTo>
                  <a:pt x="147" y="49"/>
                  <a:pt x="147" y="49"/>
                  <a:pt x="147" y="49"/>
                </a:cubicBezTo>
                <a:cubicBezTo>
                  <a:pt x="152" y="50"/>
                  <a:pt x="157" y="51"/>
                  <a:pt x="162" y="52"/>
                </a:cubicBezTo>
                <a:cubicBezTo>
                  <a:pt x="162" y="51"/>
                  <a:pt x="162" y="51"/>
                  <a:pt x="162" y="51"/>
                </a:cubicBezTo>
                <a:cubicBezTo>
                  <a:pt x="162" y="50"/>
                  <a:pt x="161" y="50"/>
                  <a:pt x="161" y="50"/>
                </a:cubicBezTo>
                <a:cubicBezTo>
                  <a:pt x="159" y="49"/>
                  <a:pt x="159" y="49"/>
                  <a:pt x="159" y="49"/>
                </a:cubicBezTo>
                <a:cubicBezTo>
                  <a:pt x="161" y="48"/>
                  <a:pt x="161" y="48"/>
                  <a:pt x="161" y="48"/>
                </a:cubicBezTo>
                <a:cubicBezTo>
                  <a:pt x="162" y="47"/>
                  <a:pt x="162" y="47"/>
                  <a:pt x="162" y="47"/>
                </a:cubicBezTo>
                <a:cubicBezTo>
                  <a:pt x="162" y="47"/>
                  <a:pt x="162" y="47"/>
                  <a:pt x="162" y="47"/>
                </a:cubicBezTo>
                <a:cubicBezTo>
                  <a:pt x="162" y="45"/>
                  <a:pt x="162" y="45"/>
                  <a:pt x="162" y="45"/>
                </a:cubicBezTo>
                <a:cubicBezTo>
                  <a:pt x="160" y="46"/>
                  <a:pt x="158" y="47"/>
                  <a:pt x="157" y="49"/>
                </a:cubicBezTo>
                <a:cubicBezTo>
                  <a:pt x="157" y="49"/>
                  <a:pt x="157" y="49"/>
                  <a:pt x="157" y="49"/>
                </a:cubicBezTo>
                <a:cubicBezTo>
                  <a:pt x="156" y="49"/>
                  <a:pt x="156" y="49"/>
                  <a:pt x="156" y="49"/>
                </a:cubicBezTo>
                <a:cubicBezTo>
                  <a:pt x="152" y="48"/>
                  <a:pt x="147" y="48"/>
                  <a:pt x="143" y="47"/>
                </a:cubicBezTo>
                <a:cubicBezTo>
                  <a:pt x="142" y="46"/>
                  <a:pt x="142" y="46"/>
                  <a:pt x="142" y="46"/>
                </a:cubicBezTo>
                <a:cubicBezTo>
                  <a:pt x="143" y="45"/>
                  <a:pt x="143" y="45"/>
                  <a:pt x="143" y="45"/>
                </a:cubicBezTo>
                <a:cubicBezTo>
                  <a:pt x="144" y="43"/>
                  <a:pt x="145" y="42"/>
                  <a:pt x="145" y="40"/>
                </a:cubicBezTo>
                <a:cubicBezTo>
                  <a:pt x="145" y="37"/>
                  <a:pt x="142" y="33"/>
                  <a:pt x="141" y="29"/>
                </a:cubicBezTo>
                <a:cubicBezTo>
                  <a:pt x="140" y="29"/>
                  <a:pt x="140" y="29"/>
                  <a:pt x="140" y="29"/>
                </a:cubicBezTo>
                <a:cubicBezTo>
                  <a:pt x="140" y="28"/>
                  <a:pt x="140" y="28"/>
                  <a:pt x="140" y="28"/>
                </a:cubicBezTo>
                <a:cubicBezTo>
                  <a:pt x="141" y="27"/>
                  <a:pt x="141" y="26"/>
                  <a:pt x="141" y="25"/>
                </a:cubicBezTo>
                <a:cubicBezTo>
                  <a:pt x="141" y="20"/>
                  <a:pt x="138" y="15"/>
                  <a:pt x="134" y="10"/>
                </a:cubicBezTo>
                <a:cubicBezTo>
                  <a:pt x="131" y="7"/>
                  <a:pt x="127" y="5"/>
                  <a:pt x="122" y="5"/>
                </a:cubicBezTo>
                <a:moveTo>
                  <a:pt x="98" y="4"/>
                </a:moveTo>
                <a:cubicBezTo>
                  <a:pt x="96" y="5"/>
                  <a:pt x="95" y="7"/>
                  <a:pt x="94" y="8"/>
                </a:cubicBezTo>
                <a:cubicBezTo>
                  <a:pt x="94" y="9"/>
                  <a:pt x="93" y="11"/>
                  <a:pt x="93" y="12"/>
                </a:cubicBezTo>
                <a:cubicBezTo>
                  <a:pt x="93" y="15"/>
                  <a:pt x="94" y="17"/>
                  <a:pt x="95" y="20"/>
                </a:cubicBezTo>
                <a:cubicBezTo>
                  <a:pt x="96" y="19"/>
                  <a:pt x="97" y="19"/>
                  <a:pt x="98" y="19"/>
                </a:cubicBezTo>
                <a:cubicBezTo>
                  <a:pt x="98" y="18"/>
                  <a:pt x="98" y="18"/>
                  <a:pt x="98" y="18"/>
                </a:cubicBezTo>
                <a:cubicBezTo>
                  <a:pt x="98" y="18"/>
                  <a:pt x="98" y="18"/>
                  <a:pt x="98" y="18"/>
                </a:cubicBezTo>
                <a:cubicBezTo>
                  <a:pt x="97" y="18"/>
                  <a:pt x="97" y="18"/>
                  <a:pt x="97" y="18"/>
                </a:cubicBezTo>
                <a:cubicBezTo>
                  <a:pt x="96" y="17"/>
                  <a:pt x="96" y="17"/>
                  <a:pt x="95" y="16"/>
                </a:cubicBezTo>
                <a:cubicBezTo>
                  <a:pt x="95" y="15"/>
                  <a:pt x="95" y="14"/>
                  <a:pt x="95" y="13"/>
                </a:cubicBezTo>
                <a:cubicBezTo>
                  <a:pt x="95" y="12"/>
                  <a:pt x="95" y="10"/>
                  <a:pt x="96" y="9"/>
                </a:cubicBezTo>
                <a:cubicBezTo>
                  <a:pt x="96" y="9"/>
                  <a:pt x="96" y="9"/>
                  <a:pt x="96" y="9"/>
                </a:cubicBezTo>
                <a:cubicBezTo>
                  <a:pt x="96" y="9"/>
                  <a:pt x="96" y="9"/>
                  <a:pt x="96" y="9"/>
                </a:cubicBezTo>
                <a:cubicBezTo>
                  <a:pt x="96" y="7"/>
                  <a:pt x="97" y="6"/>
                  <a:pt x="98" y="5"/>
                </a:cubicBezTo>
                <a:cubicBezTo>
                  <a:pt x="98" y="4"/>
                  <a:pt x="98" y="4"/>
                  <a:pt x="98" y="4"/>
                </a:cubicBezTo>
                <a:moveTo>
                  <a:pt x="112" y="2"/>
                </a:moveTo>
                <a:cubicBezTo>
                  <a:pt x="113" y="2"/>
                  <a:pt x="113" y="3"/>
                  <a:pt x="114" y="4"/>
                </a:cubicBezTo>
                <a:cubicBezTo>
                  <a:pt x="115" y="5"/>
                  <a:pt x="117" y="7"/>
                  <a:pt x="118" y="8"/>
                </a:cubicBezTo>
                <a:cubicBezTo>
                  <a:pt x="118" y="8"/>
                  <a:pt x="118" y="8"/>
                  <a:pt x="118" y="8"/>
                </a:cubicBezTo>
                <a:cubicBezTo>
                  <a:pt x="118" y="6"/>
                  <a:pt x="118" y="6"/>
                  <a:pt x="118" y="6"/>
                </a:cubicBezTo>
                <a:cubicBezTo>
                  <a:pt x="118" y="6"/>
                  <a:pt x="118" y="6"/>
                  <a:pt x="118" y="6"/>
                </a:cubicBezTo>
                <a:cubicBezTo>
                  <a:pt x="117" y="6"/>
                  <a:pt x="117" y="6"/>
                  <a:pt x="117" y="6"/>
                </a:cubicBezTo>
                <a:cubicBezTo>
                  <a:pt x="116" y="4"/>
                  <a:pt x="114" y="3"/>
                  <a:pt x="112" y="2"/>
                </a:cubicBezTo>
                <a:moveTo>
                  <a:pt x="809" y="2"/>
                </a:moveTo>
                <a:cubicBezTo>
                  <a:pt x="809" y="2"/>
                  <a:pt x="808" y="2"/>
                  <a:pt x="807" y="2"/>
                </a:cubicBezTo>
                <a:cubicBezTo>
                  <a:pt x="807" y="3"/>
                  <a:pt x="807" y="3"/>
                  <a:pt x="806" y="3"/>
                </a:cubicBezTo>
                <a:cubicBezTo>
                  <a:pt x="806" y="5"/>
                  <a:pt x="806" y="5"/>
                  <a:pt x="806" y="5"/>
                </a:cubicBezTo>
                <a:cubicBezTo>
                  <a:pt x="806" y="5"/>
                  <a:pt x="806" y="5"/>
                  <a:pt x="806" y="4"/>
                </a:cubicBezTo>
                <a:cubicBezTo>
                  <a:pt x="807" y="4"/>
                  <a:pt x="808" y="3"/>
                  <a:pt x="809" y="3"/>
                </a:cubicBezTo>
                <a:cubicBezTo>
                  <a:pt x="809" y="2"/>
                  <a:pt x="809" y="2"/>
                  <a:pt x="809" y="2"/>
                </a:cubicBezTo>
                <a:cubicBezTo>
                  <a:pt x="809" y="2"/>
                  <a:pt x="809" y="2"/>
                  <a:pt x="809" y="2"/>
                </a:cubicBezTo>
                <a:cubicBezTo>
                  <a:pt x="809" y="2"/>
                  <a:pt x="809" y="2"/>
                  <a:pt x="809" y="2"/>
                </a:cubicBezTo>
                <a:cubicBezTo>
                  <a:pt x="809" y="2"/>
                  <a:pt x="809" y="2"/>
                  <a:pt x="809" y="2"/>
                </a:cubicBezTo>
                <a:cubicBezTo>
                  <a:pt x="809" y="2"/>
                  <a:pt x="809" y="2"/>
                  <a:pt x="809" y="2"/>
                </a:cubicBezTo>
                <a:cubicBezTo>
                  <a:pt x="809" y="2"/>
                  <a:pt x="809" y="2"/>
                  <a:pt x="809" y="2"/>
                </a:cubicBezTo>
                <a:moveTo>
                  <a:pt x="103" y="1"/>
                </a:moveTo>
                <a:cubicBezTo>
                  <a:pt x="102" y="1"/>
                  <a:pt x="101" y="2"/>
                  <a:pt x="100" y="2"/>
                </a:cubicBezTo>
                <a:cubicBezTo>
                  <a:pt x="100" y="4"/>
                  <a:pt x="100" y="4"/>
                  <a:pt x="100" y="4"/>
                </a:cubicBezTo>
                <a:cubicBezTo>
                  <a:pt x="101" y="3"/>
                  <a:pt x="102" y="3"/>
                  <a:pt x="103" y="2"/>
                </a:cubicBezTo>
                <a:cubicBezTo>
                  <a:pt x="103" y="1"/>
                  <a:pt x="103" y="1"/>
                  <a:pt x="103" y="1"/>
                </a:cubicBezTo>
                <a:moveTo>
                  <a:pt x="830" y="1"/>
                </a:moveTo>
                <a:cubicBezTo>
                  <a:pt x="830" y="1"/>
                  <a:pt x="830" y="1"/>
                  <a:pt x="830" y="1"/>
                </a:cubicBezTo>
                <a:cubicBezTo>
                  <a:pt x="835" y="2"/>
                  <a:pt x="839" y="4"/>
                  <a:pt x="843" y="6"/>
                </a:cubicBezTo>
                <a:cubicBezTo>
                  <a:pt x="843" y="6"/>
                  <a:pt x="843" y="6"/>
                  <a:pt x="843" y="6"/>
                </a:cubicBezTo>
                <a:cubicBezTo>
                  <a:pt x="843" y="6"/>
                  <a:pt x="843" y="6"/>
                  <a:pt x="843" y="6"/>
                </a:cubicBezTo>
                <a:cubicBezTo>
                  <a:pt x="846" y="9"/>
                  <a:pt x="846" y="14"/>
                  <a:pt x="846" y="18"/>
                </a:cubicBezTo>
                <a:cubicBezTo>
                  <a:pt x="846" y="19"/>
                  <a:pt x="846" y="19"/>
                  <a:pt x="845" y="19"/>
                </a:cubicBezTo>
                <a:cubicBezTo>
                  <a:pt x="845" y="20"/>
                  <a:pt x="845" y="20"/>
                  <a:pt x="845" y="20"/>
                </a:cubicBezTo>
                <a:cubicBezTo>
                  <a:pt x="844" y="21"/>
                  <a:pt x="844" y="21"/>
                  <a:pt x="844" y="22"/>
                </a:cubicBezTo>
                <a:cubicBezTo>
                  <a:pt x="844" y="22"/>
                  <a:pt x="844" y="22"/>
                  <a:pt x="844" y="22"/>
                </a:cubicBezTo>
                <a:cubicBezTo>
                  <a:pt x="852" y="29"/>
                  <a:pt x="852" y="29"/>
                  <a:pt x="852" y="29"/>
                </a:cubicBezTo>
                <a:cubicBezTo>
                  <a:pt x="852" y="29"/>
                  <a:pt x="852" y="29"/>
                  <a:pt x="852" y="29"/>
                </a:cubicBezTo>
                <a:cubicBezTo>
                  <a:pt x="854" y="31"/>
                  <a:pt x="855" y="33"/>
                  <a:pt x="855" y="35"/>
                </a:cubicBezTo>
                <a:cubicBezTo>
                  <a:pt x="855" y="38"/>
                  <a:pt x="853" y="40"/>
                  <a:pt x="852" y="42"/>
                </a:cubicBezTo>
                <a:cubicBezTo>
                  <a:pt x="851" y="44"/>
                  <a:pt x="849" y="46"/>
                  <a:pt x="849" y="47"/>
                </a:cubicBezTo>
                <a:cubicBezTo>
                  <a:pt x="849" y="48"/>
                  <a:pt x="849" y="48"/>
                  <a:pt x="849" y="48"/>
                </a:cubicBezTo>
                <a:cubicBezTo>
                  <a:pt x="848" y="48"/>
                  <a:pt x="848" y="48"/>
                  <a:pt x="848" y="48"/>
                </a:cubicBezTo>
                <a:cubicBezTo>
                  <a:pt x="843" y="48"/>
                  <a:pt x="838" y="48"/>
                  <a:pt x="834" y="47"/>
                </a:cubicBezTo>
                <a:cubicBezTo>
                  <a:pt x="833" y="47"/>
                  <a:pt x="833" y="47"/>
                  <a:pt x="833" y="47"/>
                </a:cubicBezTo>
                <a:cubicBezTo>
                  <a:pt x="833" y="46"/>
                  <a:pt x="833" y="46"/>
                  <a:pt x="833" y="46"/>
                </a:cubicBezTo>
                <a:cubicBezTo>
                  <a:pt x="832" y="45"/>
                  <a:pt x="832" y="45"/>
                  <a:pt x="832" y="45"/>
                </a:cubicBezTo>
                <a:cubicBezTo>
                  <a:pt x="833" y="45"/>
                  <a:pt x="833" y="45"/>
                  <a:pt x="833" y="45"/>
                </a:cubicBezTo>
                <a:cubicBezTo>
                  <a:pt x="834" y="43"/>
                  <a:pt x="834" y="41"/>
                  <a:pt x="834" y="38"/>
                </a:cubicBezTo>
                <a:cubicBezTo>
                  <a:pt x="834" y="37"/>
                  <a:pt x="834" y="35"/>
                  <a:pt x="833" y="34"/>
                </a:cubicBezTo>
                <a:cubicBezTo>
                  <a:pt x="833" y="34"/>
                  <a:pt x="833" y="34"/>
                  <a:pt x="833" y="34"/>
                </a:cubicBezTo>
                <a:cubicBezTo>
                  <a:pt x="833" y="34"/>
                  <a:pt x="833" y="34"/>
                  <a:pt x="833" y="34"/>
                </a:cubicBezTo>
                <a:cubicBezTo>
                  <a:pt x="832" y="32"/>
                  <a:pt x="832" y="30"/>
                  <a:pt x="830" y="29"/>
                </a:cubicBezTo>
                <a:cubicBezTo>
                  <a:pt x="830" y="30"/>
                  <a:pt x="830" y="30"/>
                  <a:pt x="830" y="30"/>
                </a:cubicBezTo>
                <a:cubicBezTo>
                  <a:pt x="832" y="32"/>
                  <a:pt x="832" y="34"/>
                  <a:pt x="833" y="36"/>
                </a:cubicBezTo>
                <a:cubicBezTo>
                  <a:pt x="833" y="36"/>
                  <a:pt x="833" y="36"/>
                  <a:pt x="833" y="36"/>
                </a:cubicBezTo>
                <a:cubicBezTo>
                  <a:pt x="833" y="36"/>
                  <a:pt x="833" y="36"/>
                  <a:pt x="833" y="36"/>
                </a:cubicBezTo>
                <a:cubicBezTo>
                  <a:pt x="833" y="38"/>
                  <a:pt x="833" y="40"/>
                  <a:pt x="832" y="41"/>
                </a:cubicBezTo>
                <a:cubicBezTo>
                  <a:pt x="832" y="43"/>
                  <a:pt x="832" y="45"/>
                  <a:pt x="830" y="46"/>
                </a:cubicBezTo>
                <a:cubicBezTo>
                  <a:pt x="830" y="49"/>
                  <a:pt x="830" y="49"/>
                  <a:pt x="830" y="49"/>
                </a:cubicBezTo>
                <a:cubicBezTo>
                  <a:pt x="832" y="49"/>
                  <a:pt x="834" y="49"/>
                  <a:pt x="836" y="49"/>
                </a:cubicBezTo>
                <a:cubicBezTo>
                  <a:pt x="841" y="49"/>
                  <a:pt x="846" y="49"/>
                  <a:pt x="850" y="50"/>
                </a:cubicBezTo>
                <a:cubicBezTo>
                  <a:pt x="859" y="50"/>
                  <a:pt x="867" y="51"/>
                  <a:pt x="874" y="53"/>
                </a:cubicBezTo>
                <a:cubicBezTo>
                  <a:pt x="874" y="53"/>
                  <a:pt x="874" y="53"/>
                  <a:pt x="874" y="53"/>
                </a:cubicBezTo>
                <a:cubicBezTo>
                  <a:pt x="873" y="53"/>
                  <a:pt x="871" y="52"/>
                  <a:pt x="870" y="51"/>
                </a:cubicBezTo>
                <a:cubicBezTo>
                  <a:pt x="869" y="50"/>
                  <a:pt x="869" y="50"/>
                  <a:pt x="869" y="50"/>
                </a:cubicBezTo>
                <a:cubicBezTo>
                  <a:pt x="870" y="49"/>
                  <a:pt x="870" y="49"/>
                  <a:pt x="870" y="49"/>
                </a:cubicBezTo>
                <a:cubicBezTo>
                  <a:pt x="871" y="48"/>
                  <a:pt x="873" y="47"/>
                  <a:pt x="874" y="46"/>
                </a:cubicBezTo>
                <a:cubicBezTo>
                  <a:pt x="874" y="44"/>
                  <a:pt x="874" y="44"/>
                  <a:pt x="874" y="44"/>
                </a:cubicBezTo>
                <a:cubicBezTo>
                  <a:pt x="873" y="46"/>
                  <a:pt x="871" y="47"/>
                  <a:pt x="870" y="48"/>
                </a:cubicBezTo>
                <a:cubicBezTo>
                  <a:pt x="867" y="48"/>
                  <a:pt x="865" y="49"/>
                  <a:pt x="863" y="49"/>
                </a:cubicBezTo>
                <a:cubicBezTo>
                  <a:pt x="861" y="49"/>
                  <a:pt x="860" y="49"/>
                  <a:pt x="858" y="48"/>
                </a:cubicBezTo>
                <a:cubicBezTo>
                  <a:pt x="858" y="49"/>
                  <a:pt x="858" y="49"/>
                  <a:pt x="858" y="49"/>
                </a:cubicBezTo>
                <a:cubicBezTo>
                  <a:pt x="857" y="49"/>
                  <a:pt x="857" y="50"/>
                  <a:pt x="856" y="50"/>
                </a:cubicBezTo>
                <a:cubicBezTo>
                  <a:pt x="856" y="50"/>
                  <a:pt x="856" y="50"/>
                  <a:pt x="856" y="50"/>
                </a:cubicBezTo>
                <a:cubicBezTo>
                  <a:pt x="856" y="50"/>
                  <a:pt x="855" y="49"/>
                  <a:pt x="854" y="49"/>
                </a:cubicBezTo>
                <a:cubicBezTo>
                  <a:pt x="854" y="49"/>
                  <a:pt x="853" y="49"/>
                  <a:pt x="853" y="49"/>
                </a:cubicBezTo>
                <a:cubicBezTo>
                  <a:pt x="853" y="49"/>
                  <a:pt x="853" y="49"/>
                  <a:pt x="853" y="49"/>
                </a:cubicBezTo>
                <a:cubicBezTo>
                  <a:pt x="852" y="49"/>
                  <a:pt x="852" y="49"/>
                  <a:pt x="852" y="49"/>
                </a:cubicBezTo>
                <a:cubicBezTo>
                  <a:pt x="852" y="48"/>
                  <a:pt x="852" y="48"/>
                  <a:pt x="852" y="48"/>
                </a:cubicBezTo>
                <a:cubicBezTo>
                  <a:pt x="852" y="47"/>
                  <a:pt x="852" y="47"/>
                  <a:pt x="852" y="47"/>
                </a:cubicBezTo>
                <a:cubicBezTo>
                  <a:pt x="852" y="45"/>
                  <a:pt x="853" y="43"/>
                  <a:pt x="854" y="42"/>
                </a:cubicBezTo>
                <a:cubicBezTo>
                  <a:pt x="855" y="40"/>
                  <a:pt x="856" y="39"/>
                  <a:pt x="856" y="38"/>
                </a:cubicBezTo>
                <a:cubicBezTo>
                  <a:pt x="856" y="32"/>
                  <a:pt x="852" y="27"/>
                  <a:pt x="847" y="22"/>
                </a:cubicBezTo>
                <a:cubicBezTo>
                  <a:pt x="847" y="22"/>
                  <a:pt x="847" y="22"/>
                  <a:pt x="847" y="22"/>
                </a:cubicBezTo>
                <a:cubicBezTo>
                  <a:pt x="847" y="21"/>
                  <a:pt x="847" y="21"/>
                  <a:pt x="847" y="21"/>
                </a:cubicBezTo>
                <a:cubicBezTo>
                  <a:pt x="847" y="20"/>
                  <a:pt x="848" y="18"/>
                  <a:pt x="848" y="16"/>
                </a:cubicBezTo>
                <a:cubicBezTo>
                  <a:pt x="848" y="11"/>
                  <a:pt x="846" y="7"/>
                  <a:pt x="842" y="4"/>
                </a:cubicBezTo>
                <a:cubicBezTo>
                  <a:pt x="839" y="3"/>
                  <a:pt x="834" y="1"/>
                  <a:pt x="830" y="1"/>
                </a:cubicBezTo>
                <a:moveTo>
                  <a:pt x="828" y="1"/>
                </a:moveTo>
                <a:cubicBezTo>
                  <a:pt x="825" y="1"/>
                  <a:pt x="821" y="1"/>
                  <a:pt x="818" y="3"/>
                </a:cubicBezTo>
                <a:cubicBezTo>
                  <a:pt x="818" y="3"/>
                  <a:pt x="818" y="3"/>
                  <a:pt x="818" y="3"/>
                </a:cubicBezTo>
                <a:cubicBezTo>
                  <a:pt x="817" y="3"/>
                  <a:pt x="817" y="3"/>
                  <a:pt x="817" y="3"/>
                </a:cubicBezTo>
                <a:cubicBezTo>
                  <a:pt x="816" y="2"/>
                  <a:pt x="814" y="1"/>
                  <a:pt x="812" y="1"/>
                </a:cubicBezTo>
                <a:cubicBezTo>
                  <a:pt x="812" y="1"/>
                  <a:pt x="812" y="1"/>
                  <a:pt x="811" y="1"/>
                </a:cubicBezTo>
                <a:cubicBezTo>
                  <a:pt x="811" y="2"/>
                  <a:pt x="811" y="2"/>
                  <a:pt x="811" y="2"/>
                </a:cubicBezTo>
                <a:cubicBezTo>
                  <a:pt x="813" y="2"/>
                  <a:pt x="814" y="3"/>
                  <a:pt x="815" y="3"/>
                </a:cubicBezTo>
                <a:cubicBezTo>
                  <a:pt x="816" y="4"/>
                  <a:pt x="817" y="4"/>
                  <a:pt x="818" y="5"/>
                </a:cubicBezTo>
                <a:cubicBezTo>
                  <a:pt x="820" y="2"/>
                  <a:pt x="824" y="1"/>
                  <a:pt x="827" y="1"/>
                </a:cubicBezTo>
                <a:cubicBezTo>
                  <a:pt x="827" y="1"/>
                  <a:pt x="827" y="1"/>
                  <a:pt x="827" y="1"/>
                </a:cubicBezTo>
                <a:cubicBezTo>
                  <a:pt x="828" y="1"/>
                  <a:pt x="828" y="1"/>
                  <a:pt x="828" y="1"/>
                </a:cubicBezTo>
                <a:cubicBezTo>
                  <a:pt x="828" y="1"/>
                  <a:pt x="828" y="1"/>
                  <a:pt x="828" y="1"/>
                </a:cubicBezTo>
                <a:moveTo>
                  <a:pt x="106" y="0"/>
                </a:moveTo>
                <a:cubicBezTo>
                  <a:pt x="106" y="0"/>
                  <a:pt x="106" y="0"/>
                  <a:pt x="106" y="0"/>
                </a:cubicBezTo>
                <a:cubicBezTo>
                  <a:pt x="106" y="0"/>
                  <a:pt x="106" y="0"/>
                  <a:pt x="105" y="1"/>
                </a:cubicBezTo>
                <a:cubicBezTo>
                  <a:pt x="105" y="2"/>
                  <a:pt x="105" y="2"/>
                  <a:pt x="105" y="2"/>
                </a:cubicBezTo>
                <a:cubicBezTo>
                  <a:pt x="105" y="2"/>
                  <a:pt x="106" y="1"/>
                  <a:pt x="106" y="1"/>
                </a:cubicBezTo>
                <a:cubicBezTo>
                  <a:pt x="106" y="1"/>
                  <a:pt x="106" y="1"/>
                  <a:pt x="106" y="1"/>
                </a:cubicBezTo>
                <a:cubicBezTo>
                  <a:pt x="106" y="1"/>
                  <a:pt x="106" y="1"/>
                  <a:pt x="106" y="1"/>
                </a:cubicBezTo>
                <a:cubicBezTo>
                  <a:pt x="107" y="1"/>
                  <a:pt x="107" y="1"/>
                  <a:pt x="108" y="1"/>
                </a:cubicBezTo>
                <a:cubicBezTo>
                  <a:pt x="109" y="1"/>
                  <a:pt x="110" y="1"/>
                  <a:pt x="110" y="1"/>
                </a:cubicBezTo>
                <a:cubicBezTo>
                  <a:pt x="109" y="1"/>
                  <a:pt x="108" y="0"/>
                  <a:pt x="106" y="0"/>
                </a:cubicBezTo>
              </a:path>
            </a:pathLst>
          </a:custGeom>
          <a:solidFill>
            <a:srgbClr val="E8888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90" name="PA_任意多边形 1422"/>
          <p:cNvSpPr>
            <a:spLocks noEditPoints="1"/>
          </p:cNvSpPr>
          <p:nvPr>
            <p:custDataLst>
              <p:tags r:id="rId5"/>
            </p:custDataLst>
          </p:nvPr>
        </p:nvSpPr>
        <p:spPr bwMode="auto">
          <a:xfrm>
            <a:off x="6096000" y="6754813"/>
            <a:ext cx="3076575" cy="168275"/>
          </a:xfrm>
          <a:custGeom>
            <a:avLst/>
            <a:gdLst>
              <a:gd name="T0" fmla="*/ 417 w 1280"/>
              <a:gd name="T1" fmla="*/ 58 h 70"/>
              <a:gd name="T2" fmla="*/ 493 w 1280"/>
              <a:gd name="T3" fmla="*/ 57 h 70"/>
              <a:gd name="T4" fmla="*/ 1146 w 1280"/>
              <a:gd name="T5" fmla="*/ 68 h 70"/>
              <a:gd name="T6" fmla="*/ 507 w 1280"/>
              <a:gd name="T7" fmla="*/ 56 h 70"/>
              <a:gd name="T8" fmla="*/ 533 w 1280"/>
              <a:gd name="T9" fmla="*/ 54 h 70"/>
              <a:gd name="T10" fmla="*/ 85 w 1280"/>
              <a:gd name="T11" fmla="*/ 52 h 70"/>
              <a:gd name="T12" fmla="*/ 1225 w 1280"/>
              <a:gd name="T13" fmla="*/ 53 h 70"/>
              <a:gd name="T14" fmla="*/ 570 w 1280"/>
              <a:gd name="T15" fmla="*/ 63 h 70"/>
              <a:gd name="T16" fmla="*/ 1051 w 1280"/>
              <a:gd name="T17" fmla="*/ 69 h 70"/>
              <a:gd name="T18" fmla="*/ 490 w 1280"/>
              <a:gd name="T19" fmla="*/ 48 h 70"/>
              <a:gd name="T20" fmla="*/ 609 w 1280"/>
              <a:gd name="T21" fmla="*/ 65 h 70"/>
              <a:gd name="T22" fmla="*/ 1078 w 1280"/>
              <a:gd name="T23" fmla="*/ 54 h 70"/>
              <a:gd name="T24" fmla="*/ 696 w 1280"/>
              <a:gd name="T25" fmla="*/ 41 h 70"/>
              <a:gd name="T26" fmla="*/ 109 w 1280"/>
              <a:gd name="T27" fmla="*/ 41 h 70"/>
              <a:gd name="T28" fmla="*/ 67 w 1280"/>
              <a:gd name="T29" fmla="*/ 43 h 70"/>
              <a:gd name="T30" fmla="*/ 735 w 1280"/>
              <a:gd name="T31" fmla="*/ 42 h 70"/>
              <a:gd name="T32" fmla="*/ 969 w 1280"/>
              <a:gd name="T33" fmla="*/ 66 h 70"/>
              <a:gd name="T34" fmla="*/ 486 w 1280"/>
              <a:gd name="T35" fmla="*/ 41 h 70"/>
              <a:gd name="T36" fmla="*/ 832 w 1280"/>
              <a:gd name="T37" fmla="*/ 33 h 70"/>
              <a:gd name="T38" fmla="*/ 493 w 1280"/>
              <a:gd name="T39" fmla="*/ 33 h 70"/>
              <a:gd name="T40" fmla="*/ 1129 w 1280"/>
              <a:gd name="T41" fmla="*/ 33 h 70"/>
              <a:gd name="T42" fmla="*/ 495 w 1280"/>
              <a:gd name="T43" fmla="*/ 39 h 70"/>
              <a:gd name="T44" fmla="*/ 415 w 1280"/>
              <a:gd name="T45" fmla="*/ 35 h 70"/>
              <a:gd name="T46" fmla="*/ 1267 w 1280"/>
              <a:gd name="T47" fmla="*/ 56 h 70"/>
              <a:gd name="T48" fmla="*/ 696 w 1280"/>
              <a:gd name="T49" fmla="*/ 30 h 70"/>
              <a:gd name="T50" fmla="*/ 739 w 1280"/>
              <a:gd name="T51" fmla="*/ 36 h 70"/>
              <a:gd name="T52" fmla="*/ 525 w 1280"/>
              <a:gd name="T53" fmla="*/ 39 h 70"/>
              <a:gd name="T54" fmla="*/ 105 w 1280"/>
              <a:gd name="T55" fmla="*/ 32 h 70"/>
              <a:gd name="T56" fmla="*/ 1251 w 1280"/>
              <a:gd name="T57" fmla="*/ 29 h 70"/>
              <a:gd name="T58" fmla="*/ 183 w 1280"/>
              <a:gd name="T59" fmla="*/ 65 h 70"/>
              <a:gd name="T60" fmla="*/ 235 w 1280"/>
              <a:gd name="T61" fmla="*/ 44 h 70"/>
              <a:gd name="T62" fmla="*/ 287 w 1280"/>
              <a:gd name="T63" fmla="*/ 38 h 70"/>
              <a:gd name="T64" fmla="*/ 371 w 1280"/>
              <a:gd name="T65" fmla="*/ 63 h 70"/>
              <a:gd name="T66" fmla="*/ 721 w 1280"/>
              <a:gd name="T67" fmla="*/ 29 h 70"/>
              <a:gd name="T68" fmla="*/ 152 w 1280"/>
              <a:gd name="T69" fmla="*/ 42 h 70"/>
              <a:gd name="T70" fmla="*/ 810 w 1280"/>
              <a:gd name="T71" fmla="*/ 24 h 70"/>
              <a:gd name="T72" fmla="*/ 839 w 1280"/>
              <a:gd name="T73" fmla="*/ 45 h 70"/>
              <a:gd name="T74" fmla="*/ 1 w 1280"/>
              <a:gd name="T75" fmla="*/ 31 h 70"/>
              <a:gd name="T76" fmla="*/ 15 w 1280"/>
              <a:gd name="T77" fmla="*/ 65 h 70"/>
              <a:gd name="T78" fmla="*/ 107 w 1280"/>
              <a:gd name="T79" fmla="*/ 22 h 70"/>
              <a:gd name="T80" fmla="*/ 650 w 1280"/>
              <a:gd name="T81" fmla="*/ 64 h 70"/>
              <a:gd name="T82" fmla="*/ 430 w 1280"/>
              <a:gd name="T83" fmla="*/ 40 h 70"/>
              <a:gd name="T84" fmla="*/ 739 w 1280"/>
              <a:gd name="T85" fmla="*/ 19 h 70"/>
              <a:gd name="T86" fmla="*/ 696 w 1280"/>
              <a:gd name="T87" fmla="*/ 18 h 70"/>
              <a:gd name="T88" fmla="*/ 179 w 1280"/>
              <a:gd name="T89" fmla="*/ 20 h 70"/>
              <a:gd name="T90" fmla="*/ 38 w 1280"/>
              <a:gd name="T91" fmla="*/ 25 h 70"/>
              <a:gd name="T92" fmla="*/ 578 w 1280"/>
              <a:gd name="T93" fmla="*/ 46 h 70"/>
              <a:gd name="T94" fmla="*/ 124 w 1280"/>
              <a:gd name="T95" fmla="*/ 14 h 70"/>
              <a:gd name="T96" fmla="*/ 844 w 1280"/>
              <a:gd name="T97" fmla="*/ 13 h 70"/>
              <a:gd name="T98" fmla="*/ 600 w 1280"/>
              <a:gd name="T99" fmla="*/ 11 h 70"/>
              <a:gd name="T100" fmla="*/ 240 w 1280"/>
              <a:gd name="T101" fmla="*/ 18 h 70"/>
              <a:gd name="T102" fmla="*/ 673 w 1280"/>
              <a:gd name="T103" fmla="*/ 9 h 70"/>
              <a:gd name="T104" fmla="*/ 1183 w 1280"/>
              <a:gd name="T105" fmla="*/ 65 h 70"/>
              <a:gd name="T106" fmla="*/ 1199 w 1280"/>
              <a:gd name="T107" fmla="*/ 34 h 70"/>
              <a:gd name="T108" fmla="*/ 383 w 1280"/>
              <a:gd name="T109" fmla="*/ 39 h 70"/>
              <a:gd name="T110" fmla="*/ 376 w 1280"/>
              <a:gd name="T111" fmla="*/ 6 h 70"/>
              <a:gd name="T112" fmla="*/ 754 w 1280"/>
              <a:gd name="T113" fmla="*/ 15 h 70"/>
              <a:gd name="T114" fmla="*/ 820 w 1280"/>
              <a:gd name="T115" fmla="*/ 11 h 70"/>
              <a:gd name="T116" fmla="*/ 166 w 1280"/>
              <a:gd name="T117" fmla="*/ 12 h 70"/>
              <a:gd name="T118" fmla="*/ 122 w 1280"/>
              <a:gd name="T119" fmla="*/ 4 h 70"/>
              <a:gd name="T120" fmla="*/ 468 w 1280"/>
              <a:gd name="T121" fmla="*/ 33 h 70"/>
              <a:gd name="T122" fmla="*/ 479 w 1280"/>
              <a:gd name="T123" fmla="*/ 21 h 70"/>
              <a:gd name="T124" fmla="*/ 2 w 1280"/>
              <a:gd name="T125" fmla="*/ 1 h 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280" h="70">
                <a:moveTo>
                  <a:pt x="166" y="59"/>
                </a:moveTo>
                <a:cubicBezTo>
                  <a:pt x="166" y="59"/>
                  <a:pt x="165" y="60"/>
                  <a:pt x="164" y="60"/>
                </a:cubicBezTo>
                <a:cubicBezTo>
                  <a:pt x="164" y="61"/>
                  <a:pt x="164" y="61"/>
                  <a:pt x="164" y="61"/>
                </a:cubicBezTo>
                <a:cubicBezTo>
                  <a:pt x="164" y="61"/>
                  <a:pt x="164" y="62"/>
                  <a:pt x="165" y="62"/>
                </a:cubicBezTo>
                <a:cubicBezTo>
                  <a:pt x="165" y="63"/>
                  <a:pt x="165" y="63"/>
                  <a:pt x="165" y="63"/>
                </a:cubicBezTo>
                <a:cubicBezTo>
                  <a:pt x="166" y="61"/>
                  <a:pt x="166" y="61"/>
                  <a:pt x="166" y="61"/>
                </a:cubicBezTo>
                <a:cubicBezTo>
                  <a:pt x="166" y="59"/>
                  <a:pt x="166" y="59"/>
                  <a:pt x="166" y="59"/>
                </a:cubicBezTo>
                <a:moveTo>
                  <a:pt x="524" y="59"/>
                </a:moveTo>
                <a:cubicBezTo>
                  <a:pt x="524" y="60"/>
                  <a:pt x="524" y="60"/>
                  <a:pt x="524" y="60"/>
                </a:cubicBezTo>
                <a:cubicBezTo>
                  <a:pt x="526" y="61"/>
                  <a:pt x="529" y="62"/>
                  <a:pt x="531" y="63"/>
                </a:cubicBezTo>
                <a:cubicBezTo>
                  <a:pt x="531" y="63"/>
                  <a:pt x="531" y="63"/>
                  <a:pt x="531" y="63"/>
                </a:cubicBezTo>
                <a:cubicBezTo>
                  <a:pt x="531" y="61"/>
                  <a:pt x="531" y="61"/>
                  <a:pt x="531" y="61"/>
                </a:cubicBezTo>
                <a:cubicBezTo>
                  <a:pt x="528" y="60"/>
                  <a:pt x="526" y="59"/>
                  <a:pt x="524" y="59"/>
                </a:cubicBezTo>
                <a:moveTo>
                  <a:pt x="490" y="59"/>
                </a:moveTo>
                <a:cubicBezTo>
                  <a:pt x="490" y="67"/>
                  <a:pt x="490" y="67"/>
                  <a:pt x="490" y="67"/>
                </a:cubicBezTo>
                <a:cubicBezTo>
                  <a:pt x="493" y="67"/>
                  <a:pt x="493" y="67"/>
                  <a:pt x="493" y="67"/>
                </a:cubicBezTo>
                <a:cubicBezTo>
                  <a:pt x="493" y="65"/>
                  <a:pt x="493" y="65"/>
                  <a:pt x="493" y="65"/>
                </a:cubicBezTo>
                <a:cubicBezTo>
                  <a:pt x="491" y="65"/>
                  <a:pt x="491" y="65"/>
                  <a:pt x="491" y="65"/>
                </a:cubicBezTo>
                <a:cubicBezTo>
                  <a:pt x="491" y="63"/>
                  <a:pt x="491" y="63"/>
                  <a:pt x="491" y="63"/>
                </a:cubicBezTo>
                <a:cubicBezTo>
                  <a:pt x="492" y="63"/>
                  <a:pt x="492" y="62"/>
                  <a:pt x="492" y="62"/>
                </a:cubicBezTo>
                <a:cubicBezTo>
                  <a:pt x="492" y="61"/>
                  <a:pt x="491" y="60"/>
                  <a:pt x="490" y="59"/>
                </a:cubicBezTo>
                <a:cubicBezTo>
                  <a:pt x="490" y="59"/>
                  <a:pt x="490" y="59"/>
                  <a:pt x="490" y="59"/>
                </a:cubicBezTo>
                <a:cubicBezTo>
                  <a:pt x="490" y="59"/>
                  <a:pt x="490" y="59"/>
                  <a:pt x="490" y="59"/>
                </a:cubicBezTo>
                <a:cubicBezTo>
                  <a:pt x="490" y="59"/>
                  <a:pt x="490" y="59"/>
                  <a:pt x="490" y="59"/>
                </a:cubicBezTo>
                <a:moveTo>
                  <a:pt x="878" y="58"/>
                </a:moveTo>
                <a:cubicBezTo>
                  <a:pt x="874" y="62"/>
                  <a:pt x="869" y="66"/>
                  <a:pt x="862" y="66"/>
                </a:cubicBezTo>
                <a:cubicBezTo>
                  <a:pt x="862" y="66"/>
                  <a:pt x="862" y="66"/>
                  <a:pt x="862" y="66"/>
                </a:cubicBezTo>
                <a:cubicBezTo>
                  <a:pt x="834" y="66"/>
                  <a:pt x="834" y="66"/>
                  <a:pt x="834" y="66"/>
                </a:cubicBezTo>
                <a:cubicBezTo>
                  <a:pt x="834" y="68"/>
                  <a:pt x="834" y="68"/>
                  <a:pt x="834" y="68"/>
                </a:cubicBezTo>
                <a:cubicBezTo>
                  <a:pt x="848" y="68"/>
                  <a:pt x="862" y="68"/>
                  <a:pt x="875" y="68"/>
                </a:cubicBezTo>
                <a:cubicBezTo>
                  <a:pt x="876" y="68"/>
                  <a:pt x="877" y="68"/>
                  <a:pt x="878" y="68"/>
                </a:cubicBezTo>
                <a:cubicBezTo>
                  <a:pt x="878" y="66"/>
                  <a:pt x="878" y="66"/>
                  <a:pt x="878" y="66"/>
                </a:cubicBezTo>
                <a:cubicBezTo>
                  <a:pt x="878" y="66"/>
                  <a:pt x="878" y="66"/>
                  <a:pt x="877" y="66"/>
                </a:cubicBezTo>
                <a:cubicBezTo>
                  <a:pt x="876" y="66"/>
                  <a:pt x="875" y="65"/>
                  <a:pt x="875" y="64"/>
                </a:cubicBezTo>
                <a:cubicBezTo>
                  <a:pt x="874" y="64"/>
                  <a:pt x="874" y="64"/>
                  <a:pt x="874" y="64"/>
                </a:cubicBezTo>
                <a:cubicBezTo>
                  <a:pt x="875" y="63"/>
                  <a:pt x="875" y="63"/>
                  <a:pt x="875" y="63"/>
                </a:cubicBezTo>
                <a:cubicBezTo>
                  <a:pt x="876" y="62"/>
                  <a:pt x="877" y="61"/>
                  <a:pt x="878" y="60"/>
                </a:cubicBezTo>
                <a:cubicBezTo>
                  <a:pt x="878" y="58"/>
                  <a:pt x="878" y="58"/>
                  <a:pt x="878" y="58"/>
                </a:cubicBezTo>
                <a:moveTo>
                  <a:pt x="417" y="58"/>
                </a:moveTo>
                <a:cubicBezTo>
                  <a:pt x="416" y="59"/>
                  <a:pt x="416" y="59"/>
                  <a:pt x="416" y="60"/>
                </a:cubicBezTo>
                <a:cubicBezTo>
                  <a:pt x="416" y="60"/>
                  <a:pt x="416" y="60"/>
                  <a:pt x="416" y="60"/>
                </a:cubicBezTo>
                <a:cubicBezTo>
                  <a:pt x="416" y="60"/>
                  <a:pt x="416" y="60"/>
                  <a:pt x="416" y="60"/>
                </a:cubicBezTo>
                <a:cubicBezTo>
                  <a:pt x="416" y="60"/>
                  <a:pt x="417" y="60"/>
                  <a:pt x="417" y="60"/>
                </a:cubicBezTo>
                <a:cubicBezTo>
                  <a:pt x="417" y="58"/>
                  <a:pt x="417" y="58"/>
                  <a:pt x="417" y="58"/>
                </a:cubicBezTo>
                <a:moveTo>
                  <a:pt x="909" y="57"/>
                </a:moveTo>
                <a:cubicBezTo>
                  <a:pt x="907" y="59"/>
                  <a:pt x="905" y="62"/>
                  <a:pt x="903" y="64"/>
                </a:cubicBezTo>
                <a:cubicBezTo>
                  <a:pt x="903" y="64"/>
                  <a:pt x="903" y="64"/>
                  <a:pt x="903" y="64"/>
                </a:cubicBezTo>
                <a:cubicBezTo>
                  <a:pt x="903" y="64"/>
                  <a:pt x="903" y="64"/>
                  <a:pt x="903" y="64"/>
                </a:cubicBezTo>
                <a:cubicBezTo>
                  <a:pt x="901" y="66"/>
                  <a:pt x="899" y="66"/>
                  <a:pt x="897" y="66"/>
                </a:cubicBezTo>
                <a:cubicBezTo>
                  <a:pt x="896" y="66"/>
                  <a:pt x="895" y="66"/>
                  <a:pt x="894" y="66"/>
                </a:cubicBezTo>
                <a:cubicBezTo>
                  <a:pt x="894" y="68"/>
                  <a:pt x="894" y="68"/>
                  <a:pt x="894" y="68"/>
                </a:cubicBezTo>
                <a:cubicBezTo>
                  <a:pt x="899" y="68"/>
                  <a:pt x="904" y="68"/>
                  <a:pt x="909" y="68"/>
                </a:cubicBezTo>
                <a:cubicBezTo>
                  <a:pt x="909" y="66"/>
                  <a:pt x="909" y="66"/>
                  <a:pt x="909" y="66"/>
                </a:cubicBezTo>
                <a:cubicBezTo>
                  <a:pt x="909" y="66"/>
                  <a:pt x="909" y="66"/>
                  <a:pt x="909" y="66"/>
                </a:cubicBezTo>
                <a:cubicBezTo>
                  <a:pt x="908" y="66"/>
                  <a:pt x="908" y="66"/>
                  <a:pt x="908" y="66"/>
                </a:cubicBezTo>
                <a:cubicBezTo>
                  <a:pt x="907" y="65"/>
                  <a:pt x="907" y="64"/>
                  <a:pt x="907" y="63"/>
                </a:cubicBezTo>
                <a:cubicBezTo>
                  <a:pt x="907" y="62"/>
                  <a:pt x="908" y="61"/>
                  <a:pt x="909" y="60"/>
                </a:cubicBezTo>
                <a:cubicBezTo>
                  <a:pt x="909" y="57"/>
                  <a:pt x="909" y="57"/>
                  <a:pt x="909" y="57"/>
                </a:cubicBezTo>
                <a:moveTo>
                  <a:pt x="57" y="57"/>
                </a:moveTo>
                <a:cubicBezTo>
                  <a:pt x="55" y="58"/>
                  <a:pt x="54" y="59"/>
                  <a:pt x="52" y="60"/>
                </a:cubicBezTo>
                <a:cubicBezTo>
                  <a:pt x="51" y="60"/>
                  <a:pt x="51" y="60"/>
                  <a:pt x="50" y="60"/>
                </a:cubicBezTo>
                <a:cubicBezTo>
                  <a:pt x="50" y="61"/>
                  <a:pt x="50" y="61"/>
                  <a:pt x="50" y="61"/>
                </a:cubicBezTo>
                <a:cubicBezTo>
                  <a:pt x="51" y="61"/>
                  <a:pt x="52" y="61"/>
                  <a:pt x="54" y="61"/>
                </a:cubicBezTo>
                <a:cubicBezTo>
                  <a:pt x="54" y="61"/>
                  <a:pt x="54" y="61"/>
                  <a:pt x="54" y="61"/>
                </a:cubicBezTo>
                <a:cubicBezTo>
                  <a:pt x="54" y="61"/>
                  <a:pt x="54" y="61"/>
                  <a:pt x="54" y="61"/>
                </a:cubicBezTo>
                <a:cubicBezTo>
                  <a:pt x="55" y="62"/>
                  <a:pt x="55" y="62"/>
                  <a:pt x="55" y="63"/>
                </a:cubicBezTo>
                <a:cubicBezTo>
                  <a:pt x="55" y="63"/>
                  <a:pt x="55" y="64"/>
                  <a:pt x="54" y="64"/>
                </a:cubicBezTo>
                <a:cubicBezTo>
                  <a:pt x="54" y="65"/>
                  <a:pt x="54" y="65"/>
                  <a:pt x="54" y="65"/>
                </a:cubicBezTo>
                <a:cubicBezTo>
                  <a:pt x="54" y="65"/>
                  <a:pt x="54" y="65"/>
                  <a:pt x="54" y="65"/>
                </a:cubicBezTo>
                <a:cubicBezTo>
                  <a:pt x="50" y="65"/>
                  <a:pt x="50" y="65"/>
                  <a:pt x="50" y="65"/>
                </a:cubicBezTo>
                <a:cubicBezTo>
                  <a:pt x="50" y="67"/>
                  <a:pt x="50" y="67"/>
                  <a:pt x="50" y="67"/>
                </a:cubicBezTo>
                <a:cubicBezTo>
                  <a:pt x="52" y="67"/>
                  <a:pt x="55" y="67"/>
                  <a:pt x="57" y="67"/>
                </a:cubicBezTo>
                <a:cubicBezTo>
                  <a:pt x="57" y="63"/>
                  <a:pt x="57" y="63"/>
                  <a:pt x="57" y="63"/>
                </a:cubicBezTo>
                <a:cubicBezTo>
                  <a:pt x="57" y="63"/>
                  <a:pt x="57" y="63"/>
                  <a:pt x="57" y="63"/>
                </a:cubicBezTo>
                <a:cubicBezTo>
                  <a:pt x="56" y="62"/>
                  <a:pt x="56" y="62"/>
                  <a:pt x="56" y="62"/>
                </a:cubicBezTo>
                <a:cubicBezTo>
                  <a:pt x="56" y="62"/>
                  <a:pt x="56" y="62"/>
                  <a:pt x="56" y="62"/>
                </a:cubicBezTo>
                <a:cubicBezTo>
                  <a:pt x="56" y="62"/>
                  <a:pt x="56" y="62"/>
                  <a:pt x="56" y="62"/>
                </a:cubicBezTo>
                <a:cubicBezTo>
                  <a:pt x="56" y="62"/>
                  <a:pt x="56" y="61"/>
                  <a:pt x="56" y="61"/>
                </a:cubicBezTo>
                <a:cubicBezTo>
                  <a:pt x="56" y="60"/>
                  <a:pt x="56" y="60"/>
                  <a:pt x="56" y="59"/>
                </a:cubicBezTo>
                <a:cubicBezTo>
                  <a:pt x="57" y="59"/>
                  <a:pt x="57" y="59"/>
                  <a:pt x="57" y="59"/>
                </a:cubicBezTo>
                <a:cubicBezTo>
                  <a:pt x="57" y="57"/>
                  <a:pt x="57" y="57"/>
                  <a:pt x="57" y="57"/>
                </a:cubicBezTo>
                <a:moveTo>
                  <a:pt x="766" y="57"/>
                </a:moveTo>
                <a:cubicBezTo>
                  <a:pt x="766" y="57"/>
                  <a:pt x="766" y="58"/>
                  <a:pt x="765" y="58"/>
                </a:cubicBezTo>
                <a:cubicBezTo>
                  <a:pt x="765" y="60"/>
                  <a:pt x="765" y="60"/>
                  <a:pt x="765" y="60"/>
                </a:cubicBezTo>
                <a:cubicBezTo>
                  <a:pt x="766" y="60"/>
                  <a:pt x="766" y="60"/>
                  <a:pt x="766" y="59"/>
                </a:cubicBezTo>
                <a:cubicBezTo>
                  <a:pt x="766" y="57"/>
                  <a:pt x="766" y="57"/>
                  <a:pt x="766" y="57"/>
                </a:cubicBezTo>
                <a:moveTo>
                  <a:pt x="493" y="57"/>
                </a:moveTo>
                <a:cubicBezTo>
                  <a:pt x="493" y="57"/>
                  <a:pt x="493" y="57"/>
                  <a:pt x="493" y="57"/>
                </a:cubicBezTo>
                <a:cubicBezTo>
                  <a:pt x="493" y="58"/>
                  <a:pt x="493" y="58"/>
                  <a:pt x="493" y="58"/>
                </a:cubicBezTo>
                <a:cubicBezTo>
                  <a:pt x="493" y="57"/>
                  <a:pt x="493" y="57"/>
                  <a:pt x="493" y="57"/>
                </a:cubicBezTo>
                <a:moveTo>
                  <a:pt x="545" y="57"/>
                </a:moveTo>
                <a:cubicBezTo>
                  <a:pt x="545" y="58"/>
                  <a:pt x="545" y="58"/>
                  <a:pt x="545" y="58"/>
                </a:cubicBezTo>
                <a:cubicBezTo>
                  <a:pt x="548" y="59"/>
                  <a:pt x="548" y="59"/>
                  <a:pt x="548" y="59"/>
                </a:cubicBezTo>
                <a:cubicBezTo>
                  <a:pt x="551" y="59"/>
                  <a:pt x="554" y="61"/>
                  <a:pt x="557" y="62"/>
                </a:cubicBezTo>
                <a:cubicBezTo>
                  <a:pt x="560" y="64"/>
                  <a:pt x="560" y="64"/>
                  <a:pt x="560" y="64"/>
                </a:cubicBezTo>
                <a:cubicBezTo>
                  <a:pt x="557" y="64"/>
                  <a:pt x="557" y="64"/>
                  <a:pt x="557" y="64"/>
                </a:cubicBezTo>
                <a:cubicBezTo>
                  <a:pt x="554" y="65"/>
                  <a:pt x="549" y="65"/>
                  <a:pt x="545" y="65"/>
                </a:cubicBezTo>
                <a:cubicBezTo>
                  <a:pt x="545" y="67"/>
                  <a:pt x="545" y="67"/>
                  <a:pt x="545" y="67"/>
                </a:cubicBezTo>
                <a:cubicBezTo>
                  <a:pt x="551" y="67"/>
                  <a:pt x="558" y="68"/>
                  <a:pt x="564" y="68"/>
                </a:cubicBezTo>
                <a:cubicBezTo>
                  <a:pt x="564" y="64"/>
                  <a:pt x="564" y="64"/>
                  <a:pt x="564" y="64"/>
                </a:cubicBezTo>
                <a:cubicBezTo>
                  <a:pt x="558" y="61"/>
                  <a:pt x="552" y="59"/>
                  <a:pt x="545" y="57"/>
                </a:cubicBezTo>
                <a:moveTo>
                  <a:pt x="1234" y="56"/>
                </a:moveTo>
                <a:cubicBezTo>
                  <a:pt x="1234" y="57"/>
                  <a:pt x="1234" y="57"/>
                  <a:pt x="1234" y="57"/>
                </a:cubicBezTo>
                <a:cubicBezTo>
                  <a:pt x="1237" y="59"/>
                  <a:pt x="1240" y="60"/>
                  <a:pt x="1243" y="61"/>
                </a:cubicBezTo>
                <a:cubicBezTo>
                  <a:pt x="1243" y="61"/>
                  <a:pt x="1243" y="61"/>
                  <a:pt x="1243" y="61"/>
                </a:cubicBezTo>
                <a:cubicBezTo>
                  <a:pt x="1240" y="59"/>
                  <a:pt x="1237" y="58"/>
                  <a:pt x="1234" y="56"/>
                </a:cubicBezTo>
                <a:moveTo>
                  <a:pt x="1201" y="56"/>
                </a:moveTo>
                <a:cubicBezTo>
                  <a:pt x="1201" y="58"/>
                  <a:pt x="1201" y="58"/>
                  <a:pt x="1201" y="58"/>
                </a:cubicBezTo>
                <a:cubicBezTo>
                  <a:pt x="1202" y="57"/>
                  <a:pt x="1202" y="57"/>
                  <a:pt x="1203" y="57"/>
                </a:cubicBezTo>
                <a:cubicBezTo>
                  <a:pt x="1205" y="57"/>
                  <a:pt x="1207" y="58"/>
                  <a:pt x="1208" y="58"/>
                </a:cubicBezTo>
                <a:cubicBezTo>
                  <a:pt x="1208" y="58"/>
                  <a:pt x="1208" y="58"/>
                  <a:pt x="1208" y="58"/>
                </a:cubicBezTo>
                <a:cubicBezTo>
                  <a:pt x="1208" y="58"/>
                  <a:pt x="1208" y="58"/>
                  <a:pt x="1208" y="58"/>
                </a:cubicBezTo>
                <a:cubicBezTo>
                  <a:pt x="1208" y="58"/>
                  <a:pt x="1208" y="58"/>
                  <a:pt x="1208" y="58"/>
                </a:cubicBezTo>
                <a:cubicBezTo>
                  <a:pt x="1211" y="59"/>
                  <a:pt x="1214" y="60"/>
                  <a:pt x="1218" y="61"/>
                </a:cubicBezTo>
                <a:cubicBezTo>
                  <a:pt x="1220" y="61"/>
                  <a:pt x="1223" y="62"/>
                  <a:pt x="1225" y="64"/>
                </a:cubicBezTo>
                <a:cubicBezTo>
                  <a:pt x="1225" y="63"/>
                  <a:pt x="1225" y="63"/>
                  <a:pt x="1225" y="63"/>
                </a:cubicBezTo>
                <a:cubicBezTo>
                  <a:pt x="1217" y="60"/>
                  <a:pt x="1210" y="57"/>
                  <a:pt x="1201" y="56"/>
                </a:cubicBezTo>
                <a:moveTo>
                  <a:pt x="1126" y="56"/>
                </a:moveTo>
                <a:cubicBezTo>
                  <a:pt x="1126" y="58"/>
                  <a:pt x="1126" y="58"/>
                  <a:pt x="1126" y="58"/>
                </a:cubicBezTo>
                <a:cubicBezTo>
                  <a:pt x="1126" y="58"/>
                  <a:pt x="1126" y="58"/>
                  <a:pt x="1126" y="58"/>
                </a:cubicBezTo>
                <a:cubicBezTo>
                  <a:pt x="1127" y="58"/>
                  <a:pt x="1127" y="58"/>
                  <a:pt x="1127" y="58"/>
                </a:cubicBezTo>
                <a:cubicBezTo>
                  <a:pt x="1127" y="58"/>
                  <a:pt x="1127" y="58"/>
                  <a:pt x="1127" y="58"/>
                </a:cubicBezTo>
                <a:cubicBezTo>
                  <a:pt x="1130" y="62"/>
                  <a:pt x="1134" y="63"/>
                  <a:pt x="1137" y="65"/>
                </a:cubicBezTo>
                <a:cubicBezTo>
                  <a:pt x="1140" y="67"/>
                  <a:pt x="1140" y="67"/>
                  <a:pt x="1140" y="67"/>
                </a:cubicBezTo>
                <a:cubicBezTo>
                  <a:pt x="1129" y="68"/>
                  <a:pt x="1129" y="68"/>
                  <a:pt x="1129" y="68"/>
                </a:cubicBezTo>
                <a:cubicBezTo>
                  <a:pt x="1128" y="68"/>
                  <a:pt x="1127" y="68"/>
                  <a:pt x="1127" y="68"/>
                </a:cubicBezTo>
                <a:cubicBezTo>
                  <a:pt x="1126" y="68"/>
                  <a:pt x="1126" y="68"/>
                  <a:pt x="1126" y="68"/>
                </a:cubicBezTo>
                <a:cubicBezTo>
                  <a:pt x="1126" y="69"/>
                  <a:pt x="1126" y="69"/>
                  <a:pt x="1126" y="69"/>
                </a:cubicBezTo>
                <a:cubicBezTo>
                  <a:pt x="1134" y="69"/>
                  <a:pt x="1141" y="69"/>
                  <a:pt x="1149" y="69"/>
                </a:cubicBezTo>
                <a:cubicBezTo>
                  <a:pt x="1149" y="68"/>
                  <a:pt x="1149" y="68"/>
                  <a:pt x="1149" y="68"/>
                </a:cubicBezTo>
                <a:cubicBezTo>
                  <a:pt x="1148" y="68"/>
                  <a:pt x="1148" y="68"/>
                  <a:pt x="1147" y="68"/>
                </a:cubicBezTo>
                <a:cubicBezTo>
                  <a:pt x="1146" y="68"/>
                  <a:pt x="1146" y="68"/>
                  <a:pt x="1146" y="68"/>
                </a:cubicBezTo>
                <a:cubicBezTo>
                  <a:pt x="1146" y="67"/>
                  <a:pt x="1146" y="67"/>
                  <a:pt x="1146" y="67"/>
                </a:cubicBezTo>
                <a:cubicBezTo>
                  <a:pt x="1146" y="66"/>
                  <a:pt x="1146" y="66"/>
                  <a:pt x="1145" y="66"/>
                </a:cubicBezTo>
                <a:cubicBezTo>
                  <a:pt x="1145" y="65"/>
                  <a:pt x="1145" y="65"/>
                  <a:pt x="1144" y="65"/>
                </a:cubicBezTo>
                <a:cubicBezTo>
                  <a:pt x="1143" y="65"/>
                  <a:pt x="1141" y="65"/>
                  <a:pt x="1140" y="65"/>
                </a:cubicBezTo>
                <a:cubicBezTo>
                  <a:pt x="1138" y="65"/>
                  <a:pt x="1137" y="64"/>
                  <a:pt x="1136" y="64"/>
                </a:cubicBezTo>
                <a:cubicBezTo>
                  <a:pt x="1133" y="62"/>
                  <a:pt x="1129" y="59"/>
                  <a:pt x="1126" y="56"/>
                </a:cubicBezTo>
                <a:moveTo>
                  <a:pt x="170" y="56"/>
                </a:moveTo>
                <a:cubicBezTo>
                  <a:pt x="169" y="56"/>
                  <a:pt x="169" y="57"/>
                  <a:pt x="168" y="57"/>
                </a:cubicBezTo>
                <a:cubicBezTo>
                  <a:pt x="168" y="59"/>
                  <a:pt x="168" y="59"/>
                  <a:pt x="168" y="59"/>
                </a:cubicBezTo>
                <a:cubicBezTo>
                  <a:pt x="169" y="59"/>
                  <a:pt x="169" y="58"/>
                  <a:pt x="170" y="58"/>
                </a:cubicBezTo>
                <a:cubicBezTo>
                  <a:pt x="170" y="56"/>
                  <a:pt x="170" y="56"/>
                  <a:pt x="170" y="56"/>
                </a:cubicBezTo>
                <a:moveTo>
                  <a:pt x="785" y="56"/>
                </a:moveTo>
                <a:cubicBezTo>
                  <a:pt x="785" y="57"/>
                  <a:pt x="785" y="57"/>
                  <a:pt x="785" y="57"/>
                </a:cubicBezTo>
                <a:cubicBezTo>
                  <a:pt x="786" y="58"/>
                  <a:pt x="786" y="59"/>
                  <a:pt x="787" y="59"/>
                </a:cubicBezTo>
                <a:cubicBezTo>
                  <a:pt x="787" y="57"/>
                  <a:pt x="787" y="57"/>
                  <a:pt x="787" y="57"/>
                </a:cubicBezTo>
                <a:cubicBezTo>
                  <a:pt x="786" y="57"/>
                  <a:pt x="786" y="56"/>
                  <a:pt x="785" y="56"/>
                </a:cubicBezTo>
                <a:moveTo>
                  <a:pt x="721" y="55"/>
                </a:moveTo>
                <a:cubicBezTo>
                  <a:pt x="721" y="59"/>
                  <a:pt x="721" y="59"/>
                  <a:pt x="721" y="59"/>
                </a:cubicBezTo>
                <a:cubicBezTo>
                  <a:pt x="723" y="60"/>
                  <a:pt x="725" y="62"/>
                  <a:pt x="726" y="64"/>
                </a:cubicBezTo>
                <a:cubicBezTo>
                  <a:pt x="727" y="65"/>
                  <a:pt x="727" y="65"/>
                  <a:pt x="727" y="65"/>
                </a:cubicBezTo>
                <a:cubicBezTo>
                  <a:pt x="725" y="65"/>
                  <a:pt x="725" y="65"/>
                  <a:pt x="725" y="65"/>
                </a:cubicBezTo>
                <a:cubicBezTo>
                  <a:pt x="721" y="65"/>
                  <a:pt x="721" y="65"/>
                  <a:pt x="721" y="65"/>
                </a:cubicBezTo>
                <a:cubicBezTo>
                  <a:pt x="721" y="68"/>
                  <a:pt x="721" y="68"/>
                  <a:pt x="721" y="68"/>
                </a:cubicBezTo>
                <a:cubicBezTo>
                  <a:pt x="726" y="68"/>
                  <a:pt x="731" y="68"/>
                  <a:pt x="737" y="67"/>
                </a:cubicBezTo>
                <a:cubicBezTo>
                  <a:pt x="737" y="62"/>
                  <a:pt x="737" y="62"/>
                  <a:pt x="737" y="62"/>
                </a:cubicBezTo>
                <a:cubicBezTo>
                  <a:pt x="736" y="62"/>
                  <a:pt x="735" y="63"/>
                  <a:pt x="734" y="63"/>
                </a:cubicBezTo>
                <a:cubicBezTo>
                  <a:pt x="731" y="63"/>
                  <a:pt x="727" y="62"/>
                  <a:pt x="725" y="59"/>
                </a:cubicBezTo>
                <a:cubicBezTo>
                  <a:pt x="723" y="58"/>
                  <a:pt x="722" y="57"/>
                  <a:pt x="721" y="55"/>
                </a:cubicBezTo>
                <a:moveTo>
                  <a:pt x="62" y="55"/>
                </a:moveTo>
                <a:cubicBezTo>
                  <a:pt x="62" y="57"/>
                  <a:pt x="62" y="57"/>
                  <a:pt x="62" y="57"/>
                </a:cubicBezTo>
                <a:cubicBezTo>
                  <a:pt x="63" y="58"/>
                  <a:pt x="64" y="58"/>
                  <a:pt x="65" y="59"/>
                </a:cubicBezTo>
                <a:cubicBezTo>
                  <a:pt x="65" y="58"/>
                  <a:pt x="65" y="58"/>
                  <a:pt x="65" y="58"/>
                </a:cubicBezTo>
                <a:cubicBezTo>
                  <a:pt x="64" y="58"/>
                  <a:pt x="64" y="58"/>
                  <a:pt x="64" y="57"/>
                </a:cubicBezTo>
                <a:cubicBezTo>
                  <a:pt x="63" y="57"/>
                  <a:pt x="63" y="56"/>
                  <a:pt x="62" y="56"/>
                </a:cubicBezTo>
                <a:cubicBezTo>
                  <a:pt x="62" y="55"/>
                  <a:pt x="62" y="55"/>
                  <a:pt x="62" y="55"/>
                </a:cubicBezTo>
                <a:moveTo>
                  <a:pt x="503" y="55"/>
                </a:moveTo>
                <a:cubicBezTo>
                  <a:pt x="502" y="55"/>
                  <a:pt x="501" y="55"/>
                  <a:pt x="499" y="55"/>
                </a:cubicBezTo>
                <a:cubicBezTo>
                  <a:pt x="498" y="55"/>
                  <a:pt x="496" y="56"/>
                  <a:pt x="495" y="56"/>
                </a:cubicBezTo>
                <a:cubicBezTo>
                  <a:pt x="495" y="57"/>
                  <a:pt x="495" y="57"/>
                  <a:pt x="495" y="57"/>
                </a:cubicBezTo>
                <a:cubicBezTo>
                  <a:pt x="497" y="56"/>
                  <a:pt x="500" y="56"/>
                  <a:pt x="502" y="56"/>
                </a:cubicBezTo>
                <a:cubicBezTo>
                  <a:pt x="502" y="56"/>
                  <a:pt x="503" y="56"/>
                  <a:pt x="504" y="56"/>
                </a:cubicBezTo>
                <a:cubicBezTo>
                  <a:pt x="504" y="56"/>
                  <a:pt x="504" y="56"/>
                  <a:pt x="504" y="56"/>
                </a:cubicBezTo>
                <a:cubicBezTo>
                  <a:pt x="505" y="56"/>
                  <a:pt x="506" y="56"/>
                  <a:pt x="507" y="56"/>
                </a:cubicBezTo>
                <a:cubicBezTo>
                  <a:pt x="507" y="56"/>
                  <a:pt x="507" y="56"/>
                  <a:pt x="507" y="56"/>
                </a:cubicBezTo>
                <a:cubicBezTo>
                  <a:pt x="508" y="56"/>
                  <a:pt x="508" y="56"/>
                  <a:pt x="508" y="56"/>
                </a:cubicBezTo>
                <a:cubicBezTo>
                  <a:pt x="512" y="57"/>
                  <a:pt x="517" y="58"/>
                  <a:pt x="521" y="59"/>
                </a:cubicBezTo>
                <a:cubicBezTo>
                  <a:pt x="521" y="58"/>
                  <a:pt x="521" y="58"/>
                  <a:pt x="521" y="58"/>
                </a:cubicBezTo>
                <a:cubicBezTo>
                  <a:pt x="516" y="56"/>
                  <a:pt x="510" y="55"/>
                  <a:pt x="503" y="55"/>
                </a:cubicBezTo>
                <a:moveTo>
                  <a:pt x="60" y="54"/>
                </a:moveTo>
                <a:cubicBezTo>
                  <a:pt x="60" y="55"/>
                  <a:pt x="59" y="55"/>
                  <a:pt x="59" y="56"/>
                </a:cubicBezTo>
                <a:cubicBezTo>
                  <a:pt x="59" y="58"/>
                  <a:pt x="59" y="58"/>
                  <a:pt x="59" y="58"/>
                </a:cubicBezTo>
                <a:cubicBezTo>
                  <a:pt x="59" y="57"/>
                  <a:pt x="60" y="57"/>
                  <a:pt x="60" y="57"/>
                </a:cubicBezTo>
                <a:cubicBezTo>
                  <a:pt x="60" y="54"/>
                  <a:pt x="60" y="54"/>
                  <a:pt x="60" y="54"/>
                </a:cubicBezTo>
                <a:moveTo>
                  <a:pt x="1227" y="54"/>
                </a:moveTo>
                <a:cubicBezTo>
                  <a:pt x="1227" y="55"/>
                  <a:pt x="1227" y="55"/>
                  <a:pt x="1227" y="55"/>
                </a:cubicBezTo>
                <a:cubicBezTo>
                  <a:pt x="1229" y="55"/>
                  <a:pt x="1230" y="56"/>
                  <a:pt x="1232" y="56"/>
                </a:cubicBezTo>
                <a:cubicBezTo>
                  <a:pt x="1232" y="56"/>
                  <a:pt x="1232" y="56"/>
                  <a:pt x="1232" y="56"/>
                </a:cubicBezTo>
                <a:cubicBezTo>
                  <a:pt x="1230" y="55"/>
                  <a:pt x="1229" y="54"/>
                  <a:pt x="1227" y="54"/>
                </a:cubicBezTo>
                <a:moveTo>
                  <a:pt x="600" y="54"/>
                </a:moveTo>
                <a:cubicBezTo>
                  <a:pt x="598" y="57"/>
                  <a:pt x="597" y="61"/>
                  <a:pt x="596" y="65"/>
                </a:cubicBezTo>
                <a:cubicBezTo>
                  <a:pt x="596" y="65"/>
                  <a:pt x="596" y="65"/>
                  <a:pt x="596" y="65"/>
                </a:cubicBezTo>
                <a:cubicBezTo>
                  <a:pt x="595" y="65"/>
                  <a:pt x="595" y="65"/>
                  <a:pt x="595" y="65"/>
                </a:cubicBezTo>
                <a:cubicBezTo>
                  <a:pt x="595" y="65"/>
                  <a:pt x="595" y="65"/>
                  <a:pt x="595" y="65"/>
                </a:cubicBezTo>
                <a:cubicBezTo>
                  <a:pt x="591" y="65"/>
                  <a:pt x="591" y="65"/>
                  <a:pt x="591" y="65"/>
                </a:cubicBezTo>
                <a:cubicBezTo>
                  <a:pt x="591" y="67"/>
                  <a:pt x="591" y="67"/>
                  <a:pt x="591" y="67"/>
                </a:cubicBezTo>
                <a:cubicBezTo>
                  <a:pt x="592" y="67"/>
                  <a:pt x="593" y="67"/>
                  <a:pt x="594" y="67"/>
                </a:cubicBezTo>
                <a:cubicBezTo>
                  <a:pt x="594" y="67"/>
                  <a:pt x="594" y="67"/>
                  <a:pt x="595" y="67"/>
                </a:cubicBezTo>
                <a:cubicBezTo>
                  <a:pt x="595" y="67"/>
                  <a:pt x="595" y="67"/>
                  <a:pt x="595" y="67"/>
                </a:cubicBezTo>
                <a:cubicBezTo>
                  <a:pt x="595" y="67"/>
                  <a:pt x="596" y="67"/>
                  <a:pt x="596" y="67"/>
                </a:cubicBezTo>
                <a:cubicBezTo>
                  <a:pt x="597" y="68"/>
                  <a:pt x="597" y="68"/>
                  <a:pt x="597" y="68"/>
                </a:cubicBezTo>
                <a:cubicBezTo>
                  <a:pt x="597" y="68"/>
                  <a:pt x="597" y="68"/>
                  <a:pt x="597" y="68"/>
                </a:cubicBezTo>
                <a:cubicBezTo>
                  <a:pt x="600" y="68"/>
                  <a:pt x="600" y="68"/>
                  <a:pt x="600" y="68"/>
                </a:cubicBezTo>
                <a:cubicBezTo>
                  <a:pt x="600" y="64"/>
                  <a:pt x="600" y="64"/>
                  <a:pt x="600" y="64"/>
                </a:cubicBezTo>
                <a:cubicBezTo>
                  <a:pt x="599" y="63"/>
                  <a:pt x="599" y="63"/>
                  <a:pt x="599" y="63"/>
                </a:cubicBezTo>
                <a:cubicBezTo>
                  <a:pt x="599" y="63"/>
                  <a:pt x="599" y="63"/>
                  <a:pt x="599" y="63"/>
                </a:cubicBezTo>
                <a:cubicBezTo>
                  <a:pt x="599" y="63"/>
                  <a:pt x="599" y="63"/>
                  <a:pt x="599" y="63"/>
                </a:cubicBezTo>
                <a:cubicBezTo>
                  <a:pt x="599" y="62"/>
                  <a:pt x="599" y="62"/>
                  <a:pt x="599" y="62"/>
                </a:cubicBezTo>
                <a:cubicBezTo>
                  <a:pt x="599" y="61"/>
                  <a:pt x="599" y="60"/>
                  <a:pt x="600" y="58"/>
                </a:cubicBezTo>
                <a:cubicBezTo>
                  <a:pt x="600" y="54"/>
                  <a:pt x="600" y="54"/>
                  <a:pt x="600" y="54"/>
                </a:cubicBezTo>
                <a:moveTo>
                  <a:pt x="73" y="53"/>
                </a:moveTo>
                <a:cubicBezTo>
                  <a:pt x="73" y="54"/>
                  <a:pt x="73" y="54"/>
                  <a:pt x="73" y="54"/>
                </a:cubicBezTo>
                <a:cubicBezTo>
                  <a:pt x="76" y="56"/>
                  <a:pt x="79" y="58"/>
                  <a:pt x="81" y="60"/>
                </a:cubicBezTo>
                <a:cubicBezTo>
                  <a:pt x="81" y="60"/>
                  <a:pt x="81" y="60"/>
                  <a:pt x="81" y="60"/>
                </a:cubicBezTo>
                <a:cubicBezTo>
                  <a:pt x="82" y="62"/>
                  <a:pt x="82" y="62"/>
                  <a:pt x="82" y="62"/>
                </a:cubicBezTo>
                <a:cubicBezTo>
                  <a:pt x="82" y="60"/>
                  <a:pt x="82" y="60"/>
                  <a:pt x="82" y="60"/>
                </a:cubicBezTo>
                <a:cubicBezTo>
                  <a:pt x="73" y="53"/>
                  <a:pt x="73" y="53"/>
                  <a:pt x="73" y="53"/>
                </a:cubicBezTo>
                <a:moveTo>
                  <a:pt x="533" y="52"/>
                </a:moveTo>
                <a:cubicBezTo>
                  <a:pt x="533" y="54"/>
                  <a:pt x="533" y="54"/>
                  <a:pt x="533" y="54"/>
                </a:cubicBezTo>
                <a:cubicBezTo>
                  <a:pt x="543" y="57"/>
                  <a:pt x="543" y="57"/>
                  <a:pt x="543" y="57"/>
                </a:cubicBezTo>
                <a:cubicBezTo>
                  <a:pt x="543" y="56"/>
                  <a:pt x="543" y="56"/>
                  <a:pt x="543" y="56"/>
                </a:cubicBezTo>
                <a:cubicBezTo>
                  <a:pt x="540" y="55"/>
                  <a:pt x="536" y="54"/>
                  <a:pt x="533" y="52"/>
                </a:cubicBezTo>
                <a:moveTo>
                  <a:pt x="419" y="52"/>
                </a:moveTo>
                <a:cubicBezTo>
                  <a:pt x="419" y="57"/>
                  <a:pt x="419" y="57"/>
                  <a:pt x="419" y="57"/>
                </a:cubicBezTo>
                <a:cubicBezTo>
                  <a:pt x="419" y="57"/>
                  <a:pt x="419" y="57"/>
                  <a:pt x="420" y="57"/>
                </a:cubicBezTo>
                <a:cubicBezTo>
                  <a:pt x="420" y="56"/>
                  <a:pt x="420" y="56"/>
                  <a:pt x="420" y="56"/>
                </a:cubicBezTo>
                <a:cubicBezTo>
                  <a:pt x="421" y="57"/>
                  <a:pt x="421" y="57"/>
                  <a:pt x="421" y="57"/>
                </a:cubicBezTo>
                <a:cubicBezTo>
                  <a:pt x="423" y="58"/>
                  <a:pt x="424" y="59"/>
                  <a:pt x="426" y="59"/>
                </a:cubicBezTo>
                <a:cubicBezTo>
                  <a:pt x="426" y="59"/>
                  <a:pt x="426" y="59"/>
                  <a:pt x="426" y="59"/>
                </a:cubicBezTo>
                <a:cubicBezTo>
                  <a:pt x="426" y="59"/>
                  <a:pt x="426" y="59"/>
                  <a:pt x="426" y="59"/>
                </a:cubicBezTo>
                <a:cubicBezTo>
                  <a:pt x="426" y="59"/>
                  <a:pt x="426" y="59"/>
                  <a:pt x="426" y="59"/>
                </a:cubicBezTo>
                <a:cubicBezTo>
                  <a:pt x="426" y="59"/>
                  <a:pt x="426" y="59"/>
                  <a:pt x="426" y="59"/>
                </a:cubicBezTo>
                <a:cubicBezTo>
                  <a:pt x="426" y="58"/>
                  <a:pt x="426" y="58"/>
                  <a:pt x="425" y="58"/>
                </a:cubicBezTo>
                <a:cubicBezTo>
                  <a:pt x="424" y="58"/>
                  <a:pt x="423" y="57"/>
                  <a:pt x="422" y="56"/>
                </a:cubicBezTo>
                <a:cubicBezTo>
                  <a:pt x="422" y="56"/>
                  <a:pt x="422" y="56"/>
                  <a:pt x="422" y="56"/>
                </a:cubicBezTo>
                <a:cubicBezTo>
                  <a:pt x="422" y="56"/>
                  <a:pt x="422" y="56"/>
                  <a:pt x="422" y="56"/>
                </a:cubicBezTo>
                <a:cubicBezTo>
                  <a:pt x="422" y="55"/>
                  <a:pt x="421" y="54"/>
                  <a:pt x="420" y="53"/>
                </a:cubicBezTo>
                <a:cubicBezTo>
                  <a:pt x="420" y="53"/>
                  <a:pt x="419" y="53"/>
                  <a:pt x="419" y="52"/>
                </a:cubicBezTo>
                <a:moveTo>
                  <a:pt x="124" y="52"/>
                </a:moveTo>
                <a:cubicBezTo>
                  <a:pt x="124" y="52"/>
                  <a:pt x="124" y="52"/>
                  <a:pt x="124" y="52"/>
                </a:cubicBezTo>
                <a:cubicBezTo>
                  <a:pt x="124" y="52"/>
                  <a:pt x="124" y="52"/>
                  <a:pt x="124" y="52"/>
                </a:cubicBezTo>
                <a:moveTo>
                  <a:pt x="698" y="51"/>
                </a:moveTo>
                <a:cubicBezTo>
                  <a:pt x="698" y="52"/>
                  <a:pt x="698" y="52"/>
                  <a:pt x="698" y="52"/>
                </a:cubicBezTo>
                <a:cubicBezTo>
                  <a:pt x="705" y="52"/>
                  <a:pt x="711" y="54"/>
                  <a:pt x="717" y="58"/>
                </a:cubicBezTo>
                <a:cubicBezTo>
                  <a:pt x="717" y="58"/>
                  <a:pt x="718" y="58"/>
                  <a:pt x="718" y="58"/>
                </a:cubicBezTo>
                <a:cubicBezTo>
                  <a:pt x="718" y="55"/>
                  <a:pt x="718" y="55"/>
                  <a:pt x="718" y="55"/>
                </a:cubicBezTo>
                <a:cubicBezTo>
                  <a:pt x="717" y="55"/>
                  <a:pt x="717" y="55"/>
                  <a:pt x="717" y="55"/>
                </a:cubicBezTo>
                <a:cubicBezTo>
                  <a:pt x="715" y="55"/>
                  <a:pt x="715" y="55"/>
                  <a:pt x="715" y="55"/>
                </a:cubicBezTo>
                <a:cubicBezTo>
                  <a:pt x="715" y="55"/>
                  <a:pt x="715" y="55"/>
                  <a:pt x="715" y="55"/>
                </a:cubicBezTo>
                <a:cubicBezTo>
                  <a:pt x="713" y="53"/>
                  <a:pt x="710" y="52"/>
                  <a:pt x="707" y="52"/>
                </a:cubicBezTo>
                <a:cubicBezTo>
                  <a:pt x="704" y="51"/>
                  <a:pt x="701" y="51"/>
                  <a:pt x="698" y="51"/>
                </a:cubicBezTo>
                <a:moveTo>
                  <a:pt x="696" y="51"/>
                </a:moveTo>
                <a:cubicBezTo>
                  <a:pt x="696" y="51"/>
                  <a:pt x="696" y="51"/>
                  <a:pt x="695" y="51"/>
                </a:cubicBezTo>
                <a:cubicBezTo>
                  <a:pt x="688" y="51"/>
                  <a:pt x="681" y="52"/>
                  <a:pt x="675" y="56"/>
                </a:cubicBezTo>
                <a:cubicBezTo>
                  <a:pt x="675" y="57"/>
                  <a:pt x="675" y="57"/>
                  <a:pt x="675" y="57"/>
                </a:cubicBezTo>
                <a:cubicBezTo>
                  <a:pt x="675" y="57"/>
                  <a:pt x="675" y="57"/>
                  <a:pt x="675" y="57"/>
                </a:cubicBezTo>
                <a:cubicBezTo>
                  <a:pt x="675" y="57"/>
                  <a:pt x="675" y="57"/>
                  <a:pt x="675" y="57"/>
                </a:cubicBezTo>
                <a:cubicBezTo>
                  <a:pt x="675" y="57"/>
                  <a:pt x="675" y="57"/>
                  <a:pt x="675" y="57"/>
                </a:cubicBezTo>
                <a:cubicBezTo>
                  <a:pt x="681" y="54"/>
                  <a:pt x="689" y="52"/>
                  <a:pt x="696" y="52"/>
                </a:cubicBezTo>
                <a:cubicBezTo>
                  <a:pt x="696" y="51"/>
                  <a:pt x="696" y="51"/>
                  <a:pt x="696" y="51"/>
                </a:cubicBezTo>
                <a:moveTo>
                  <a:pt x="84" y="50"/>
                </a:moveTo>
                <a:cubicBezTo>
                  <a:pt x="84" y="52"/>
                  <a:pt x="84" y="52"/>
                  <a:pt x="84" y="52"/>
                </a:cubicBezTo>
                <a:cubicBezTo>
                  <a:pt x="85" y="52"/>
                  <a:pt x="85" y="52"/>
                  <a:pt x="85" y="52"/>
                </a:cubicBezTo>
                <a:cubicBezTo>
                  <a:pt x="89" y="55"/>
                  <a:pt x="94" y="58"/>
                  <a:pt x="98" y="63"/>
                </a:cubicBezTo>
                <a:cubicBezTo>
                  <a:pt x="99" y="65"/>
                  <a:pt x="99" y="65"/>
                  <a:pt x="99" y="65"/>
                </a:cubicBezTo>
                <a:cubicBezTo>
                  <a:pt x="97" y="65"/>
                  <a:pt x="97" y="65"/>
                  <a:pt x="97" y="65"/>
                </a:cubicBezTo>
                <a:cubicBezTo>
                  <a:pt x="93" y="65"/>
                  <a:pt x="93" y="65"/>
                  <a:pt x="93" y="65"/>
                </a:cubicBezTo>
                <a:cubicBezTo>
                  <a:pt x="93" y="65"/>
                  <a:pt x="93" y="65"/>
                  <a:pt x="93" y="65"/>
                </a:cubicBezTo>
                <a:cubicBezTo>
                  <a:pt x="92" y="64"/>
                  <a:pt x="92" y="64"/>
                  <a:pt x="92" y="64"/>
                </a:cubicBezTo>
                <a:cubicBezTo>
                  <a:pt x="92" y="64"/>
                  <a:pt x="92" y="64"/>
                  <a:pt x="91" y="64"/>
                </a:cubicBezTo>
                <a:cubicBezTo>
                  <a:pt x="90" y="64"/>
                  <a:pt x="89" y="65"/>
                  <a:pt x="88" y="65"/>
                </a:cubicBezTo>
                <a:cubicBezTo>
                  <a:pt x="88" y="65"/>
                  <a:pt x="88" y="65"/>
                  <a:pt x="88" y="65"/>
                </a:cubicBezTo>
                <a:cubicBezTo>
                  <a:pt x="87" y="65"/>
                  <a:pt x="86" y="65"/>
                  <a:pt x="86" y="64"/>
                </a:cubicBezTo>
                <a:cubicBezTo>
                  <a:pt x="85" y="64"/>
                  <a:pt x="85" y="63"/>
                  <a:pt x="85" y="62"/>
                </a:cubicBezTo>
                <a:cubicBezTo>
                  <a:pt x="84" y="62"/>
                  <a:pt x="84" y="62"/>
                  <a:pt x="84" y="62"/>
                </a:cubicBezTo>
                <a:cubicBezTo>
                  <a:pt x="84" y="67"/>
                  <a:pt x="84" y="67"/>
                  <a:pt x="84" y="67"/>
                </a:cubicBezTo>
                <a:cubicBezTo>
                  <a:pt x="87" y="66"/>
                  <a:pt x="89" y="66"/>
                  <a:pt x="92" y="66"/>
                </a:cubicBezTo>
                <a:cubicBezTo>
                  <a:pt x="92" y="66"/>
                  <a:pt x="92" y="66"/>
                  <a:pt x="92" y="66"/>
                </a:cubicBezTo>
                <a:cubicBezTo>
                  <a:pt x="92" y="67"/>
                  <a:pt x="92" y="67"/>
                  <a:pt x="92" y="67"/>
                </a:cubicBezTo>
                <a:cubicBezTo>
                  <a:pt x="93" y="67"/>
                  <a:pt x="93" y="67"/>
                  <a:pt x="93" y="67"/>
                </a:cubicBezTo>
                <a:cubicBezTo>
                  <a:pt x="93" y="67"/>
                  <a:pt x="93" y="67"/>
                  <a:pt x="93" y="67"/>
                </a:cubicBezTo>
                <a:cubicBezTo>
                  <a:pt x="94" y="67"/>
                  <a:pt x="94" y="67"/>
                  <a:pt x="95" y="66"/>
                </a:cubicBezTo>
                <a:cubicBezTo>
                  <a:pt x="96" y="66"/>
                  <a:pt x="97" y="66"/>
                  <a:pt x="98" y="66"/>
                </a:cubicBezTo>
                <a:cubicBezTo>
                  <a:pt x="98" y="66"/>
                  <a:pt x="98" y="66"/>
                  <a:pt x="98" y="66"/>
                </a:cubicBezTo>
                <a:cubicBezTo>
                  <a:pt x="98" y="66"/>
                  <a:pt x="99" y="66"/>
                  <a:pt x="100" y="67"/>
                </a:cubicBezTo>
                <a:cubicBezTo>
                  <a:pt x="101" y="67"/>
                  <a:pt x="101" y="67"/>
                  <a:pt x="102" y="67"/>
                </a:cubicBezTo>
                <a:cubicBezTo>
                  <a:pt x="102" y="63"/>
                  <a:pt x="102" y="63"/>
                  <a:pt x="102" y="63"/>
                </a:cubicBezTo>
                <a:cubicBezTo>
                  <a:pt x="95" y="60"/>
                  <a:pt x="90" y="55"/>
                  <a:pt x="84" y="50"/>
                </a:cubicBezTo>
                <a:moveTo>
                  <a:pt x="771" y="50"/>
                </a:moveTo>
                <a:cubicBezTo>
                  <a:pt x="770" y="52"/>
                  <a:pt x="770" y="53"/>
                  <a:pt x="768" y="55"/>
                </a:cubicBezTo>
                <a:cubicBezTo>
                  <a:pt x="768" y="58"/>
                  <a:pt x="768" y="58"/>
                  <a:pt x="768" y="58"/>
                </a:cubicBezTo>
                <a:cubicBezTo>
                  <a:pt x="769" y="58"/>
                  <a:pt x="769" y="58"/>
                  <a:pt x="769" y="58"/>
                </a:cubicBezTo>
                <a:cubicBezTo>
                  <a:pt x="770" y="57"/>
                  <a:pt x="770" y="57"/>
                  <a:pt x="770" y="57"/>
                </a:cubicBezTo>
                <a:cubicBezTo>
                  <a:pt x="770" y="58"/>
                  <a:pt x="770" y="58"/>
                  <a:pt x="770" y="58"/>
                </a:cubicBezTo>
                <a:cubicBezTo>
                  <a:pt x="770" y="59"/>
                  <a:pt x="771" y="59"/>
                  <a:pt x="771" y="59"/>
                </a:cubicBezTo>
                <a:cubicBezTo>
                  <a:pt x="771" y="57"/>
                  <a:pt x="771" y="57"/>
                  <a:pt x="771" y="57"/>
                </a:cubicBezTo>
                <a:cubicBezTo>
                  <a:pt x="771" y="57"/>
                  <a:pt x="771" y="57"/>
                  <a:pt x="771" y="57"/>
                </a:cubicBezTo>
                <a:cubicBezTo>
                  <a:pt x="771" y="56"/>
                  <a:pt x="770" y="56"/>
                  <a:pt x="770" y="55"/>
                </a:cubicBezTo>
                <a:cubicBezTo>
                  <a:pt x="770" y="55"/>
                  <a:pt x="770" y="55"/>
                  <a:pt x="770" y="55"/>
                </a:cubicBezTo>
                <a:cubicBezTo>
                  <a:pt x="771" y="55"/>
                  <a:pt x="771" y="55"/>
                  <a:pt x="771" y="55"/>
                </a:cubicBezTo>
                <a:cubicBezTo>
                  <a:pt x="771" y="54"/>
                  <a:pt x="771" y="54"/>
                  <a:pt x="771" y="54"/>
                </a:cubicBezTo>
                <a:cubicBezTo>
                  <a:pt x="771" y="54"/>
                  <a:pt x="771" y="54"/>
                  <a:pt x="771" y="54"/>
                </a:cubicBezTo>
                <a:cubicBezTo>
                  <a:pt x="771" y="53"/>
                  <a:pt x="771" y="53"/>
                  <a:pt x="771" y="53"/>
                </a:cubicBezTo>
                <a:cubicBezTo>
                  <a:pt x="771" y="50"/>
                  <a:pt x="771" y="50"/>
                  <a:pt x="771" y="50"/>
                </a:cubicBezTo>
                <a:moveTo>
                  <a:pt x="1214" y="50"/>
                </a:moveTo>
                <a:cubicBezTo>
                  <a:pt x="1217" y="51"/>
                  <a:pt x="1221" y="53"/>
                  <a:pt x="1225" y="54"/>
                </a:cubicBezTo>
                <a:cubicBezTo>
                  <a:pt x="1225" y="53"/>
                  <a:pt x="1225" y="53"/>
                  <a:pt x="1225" y="53"/>
                </a:cubicBezTo>
                <a:cubicBezTo>
                  <a:pt x="1224" y="53"/>
                  <a:pt x="1224" y="53"/>
                  <a:pt x="1223" y="53"/>
                </a:cubicBezTo>
                <a:cubicBezTo>
                  <a:pt x="1223" y="53"/>
                  <a:pt x="1223" y="53"/>
                  <a:pt x="1223" y="53"/>
                </a:cubicBezTo>
                <a:cubicBezTo>
                  <a:pt x="1223" y="53"/>
                  <a:pt x="1223" y="53"/>
                  <a:pt x="1223" y="53"/>
                </a:cubicBezTo>
                <a:cubicBezTo>
                  <a:pt x="1223" y="53"/>
                  <a:pt x="1223" y="53"/>
                  <a:pt x="1223" y="53"/>
                </a:cubicBezTo>
                <a:cubicBezTo>
                  <a:pt x="1220" y="52"/>
                  <a:pt x="1217" y="51"/>
                  <a:pt x="1214" y="50"/>
                </a:cubicBezTo>
                <a:moveTo>
                  <a:pt x="524" y="50"/>
                </a:moveTo>
                <a:cubicBezTo>
                  <a:pt x="524" y="51"/>
                  <a:pt x="524" y="51"/>
                  <a:pt x="524" y="51"/>
                </a:cubicBezTo>
                <a:cubicBezTo>
                  <a:pt x="531" y="53"/>
                  <a:pt x="531" y="53"/>
                  <a:pt x="531" y="53"/>
                </a:cubicBezTo>
                <a:cubicBezTo>
                  <a:pt x="531" y="52"/>
                  <a:pt x="531" y="52"/>
                  <a:pt x="531" y="52"/>
                </a:cubicBezTo>
                <a:cubicBezTo>
                  <a:pt x="531" y="52"/>
                  <a:pt x="531" y="52"/>
                  <a:pt x="531" y="52"/>
                </a:cubicBezTo>
                <a:cubicBezTo>
                  <a:pt x="530" y="52"/>
                  <a:pt x="530" y="52"/>
                  <a:pt x="530" y="52"/>
                </a:cubicBezTo>
                <a:cubicBezTo>
                  <a:pt x="528" y="51"/>
                  <a:pt x="526" y="50"/>
                  <a:pt x="524" y="50"/>
                </a:cubicBezTo>
                <a:moveTo>
                  <a:pt x="65" y="50"/>
                </a:moveTo>
                <a:cubicBezTo>
                  <a:pt x="64" y="51"/>
                  <a:pt x="63" y="52"/>
                  <a:pt x="62" y="53"/>
                </a:cubicBezTo>
                <a:cubicBezTo>
                  <a:pt x="62" y="55"/>
                  <a:pt x="62" y="55"/>
                  <a:pt x="62" y="55"/>
                </a:cubicBezTo>
                <a:cubicBezTo>
                  <a:pt x="63" y="55"/>
                  <a:pt x="63" y="55"/>
                  <a:pt x="63" y="55"/>
                </a:cubicBezTo>
                <a:cubicBezTo>
                  <a:pt x="63" y="54"/>
                  <a:pt x="64" y="53"/>
                  <a:pt x="65" y="52"/>
                </a:cubicBezTo>
                <a:cubicBezTo>
                  <a:pt x="65" y="50"/>
                  <a:pt x="65" y="50"/>
                  <a:pt x="65" y="50"/>
                </a:cubicBezTo>
                <a:moveTo>
                  <a:pt x="373" y="49"/>
                </a:moveTo>
                <a:cubicBezTo>
                  <a:pt x="373" y="56"/>
                  <a:pt x="373" y="56"/>
                  <a:pt x="373" y="56"/>
                </a:cubicBezTo>
                <a:cubicBezTo>
                  <a:pt x="373" y="56"/>
                  <a:pt x="374" y="55"/>
                  <a:pt x="374" y="55"/>
                </a:cubicBezTo>
                <a:cubicBezTo>
                  <a:pt x="374" y="50"/>
                  <a:pt x="374" y="50"/>
                  <a:pt x="374" y="50"/>
                </a:cubicBezTo>
                <a:cubicBezTo>
                  <a:pt x="373" y="50"/>
                  <a:pt x="373" y="50"/>
                  <a:pt x="373" y="50"/>
                </a:cubicBezTo>
                <a:cubicBezTo>
                  <a:pt x="373" y="50"/>
                  <a:pt x="373" y="50"/>
                  <a:pt x="373" y="49"/>
                </a:cubicBezTo>
                <a:moveTo>
                  <a:pt x="1245" y="49"/>
                </a:moveTo>
                <a:cubicBezTo>
                  <a:pt x="1245" y="50"/>
                  <a:pt x="1245" y="50"/>
                  <a:pt x="1245" y="50"/>
                </a:cubicBezTo>
                <a:cubicBezTo>
                  <a:pt x="1245" y="50"/>
                  <a:pt x="1245" y="51"/>
                  <a:pt x="1245" y="51"/>
                </a:cubicBezTo>
                <a:cubicBezTo>
                  <a:pt x="1245" y="51"/>
                  <a:pt x="1245" y="51"/>
                  <a:pt x="1245" y="51"/>
                </a:cubicBezTo>
                <a:cubicBezTo>
                  <a:pt x="1245" y="51"/>
                  <a:pt x="1245" y="51"/>
                  <a:pt x="1245" y="51"/>
                </a:cubicBezTo>
                <a:cubicBezTo>
                  <a:pt x="1245" y="51"/>
                  <a:pt x="1245" y="51"/>
                  <a:pt x="1245" y="51"/>
                </a:cubicBezTo>
                <a:cubicBezTo>
                  <a:pt x="1247" y="52"/>
                  <a:pt x="1249" y="53"/>
                  <a:pt x="1251" y="55"/>
                </a:cubicBezTo>
                <a:cubicBezTo>
                  <a:pt x="1251" y="53"/>
                  <a:pt x="1251" y="53"/>
                  <a:pt x="1251" y="53"/>
                </a:cubicBezTo>
                <a:cubicBezTo>
                  <a:pt x="1249" y="52"/>
                  <a:pt x="1247" y="50"/>
                  <a:pt x="1245" y="49"/>
                </a:cubicBezTo>
                <a:moveTo>
                  <a:pt x="574" y="49"/>
                </a:moveTo>
                <a:cubicBezTo>
                  <a:pt x="573" y="52"/>
                  <a:pt x="572" y="55"/>
                  <a:pt x="571" y="57"/>
                </a:cubicBezTo>
                <a:cubicBezTo>
                  <a:pt x="571" y="59"/>
                  <a:pt x="571" y="59"/>
                  <a:pt x="571" y="59"/>
                </a:cubicBezTo>
                <a:cubicBezTo>
                  <a:pt x="570" y="58"/>
                  <a:pt x="570" y="58"/>
                  <a:pt x="570" y="58"/>
                </a:cubicBezTo>
                <a:cubicBezTo>
                  <a:pt x="569" y="57"/>
                  <a:pt x="567" y="56"/>
                  <a:pt x="566" y="55"/>
                </a:cubicBezTo>
                <a:cubicBezTo>
                  <a:pt x="566" y="57"/>
                  <a:pt x="566" y="57"/>
                  <a:pt x="566" y="57"/>
                </a:cubicBezTo>
                <a:cubicBezTo>
                  <a:pt x="567" y="57"/>
                  <a:pt x="568" y="58"/>
                  <a:pt x="569" y="59"/>
                </a:cubicBezTo>
                <a:cubicBezTo>
                  <a:pt x="569" y="60"/>
                  <a:pt x="570" y="61"/>
                  <a:pt x="570" y="62"/>
                </a:cubicBezTo>
                <a:cubicBezTo>
                  <a:pt x="570" y="63"/>
                  <a:pt x="570" y="63"/>
                  <a:pt x="570" y="63"/>
                </a:cubicBezTo>
                <a:cubicBezTo>
                  <a:pt x="570" y="63"/>
                  <a:pt x="570" y="63"/>
                  <a:pt x="570" y="63"/>
                </a:cubicBezTo>
                <a:cubicBezTo>
                  <a:pt x="570" y="63"/>
                  <a:pt x="570" y="63"/>
                  <a:pt x="570" y="63"/>
                </a:cubicBezTo>
                <a:cubicBezTo>
                  <a:pt x="570" y="64"/>
                  <a:pt x="569" y="64"/>
                  <a:pt x="569" y="65"/>
                </a:cubicBezTo>
                <a:cubicBezTo>
                  <a:pt x="568" y="65"/>
                  <a:pt x="568" y="65"/>
                  <a:pt x="567" y="65"/>
                </a:cubicBezTo>
                <a:cubicBezTo>
                  <a:pt x="567" y="65"/>
                  <a:pt x="567" y="65"/>
                  <a:pt x="567" y="65"/>
                </a:cubicBezTo>
                <a:cubicBezTo>
                  <a:pt x="567" y="65"/>
                  <a:pt x="567" y="65"/>
                  <a:pt x="567" y="65"/>
                </a:cubicBezTo>
                <a:cubicBezTo>
                  <a:pt x="567" y="65"/>
                  <a:pt x="566" y="65"/>
                  <a:pt x="566" y="65"/>
                </a:cubicBezTo>
                <a:cubicBezTo>
                  <a:pt x="566" y="65"/>
                  <a:pt x="566" y="65"/>
                  <a:pt x="566" y="65"/>
                </a:cubicBezTo>
                <a:cubicBezTo>
                  <a:pt x="566" y="68"/>
                  <a:pt x="566" y="68"/>
                  <a:pt x="566" y="68"/>
                </a:cubicBezTo>
                <a:cubicBezTo>
                  <a:pt x="569" y="68"/>
                  <a:pt x="572" y="68"/>
                  <a:pt x="574" y="68"/>
                </a:cubicBezTo>
                <a:cubicBezTo>
                  <a:pt x="574" y="65"/>
                  <a:pt x="574" y="65"/>
                  <a:pt x="574" y="65"/>
                </a:cubicBezTo>
                <a:cubicBezTo>
                  <a:pt x="573" y="64"/>
                  <a:pt x="573" y="64"/>
                  <a:pt x="573" y="64"/>
                </a:cubicBezTo>
                <a:cubicBezTo>
                  <a:pt x="573" y="63"/>
                  <a:pt x="573" y="63"/>
                  <a:pt x="573" y="63"/>
                </a:cubicBezTo>
                <a:cubicBezTo>
                  <a:pt x="573" y="60"/>
                  <a:pt x="574" y="57"/>
                  <a:pt x="574" y="54"/>
                </a:cubicBezTo>
                <a:cubicBezTo>
                  <a:pt x="574" y="49"/>
                  <a:pt x="574" y="49"/>
                  <a:pt x="574" y="49"/>
                </a:cubicBezTo>
                <a:moveTo>
                  <a:pt x="441" y="49"/>
                </a:moveTo>
                <a:cubicBezTo>
                  <a:pt x="441" y="52"/>
                  <a:pt x="441" y="52"/>
                  <a:pt x="441" y="52"/>
                </a:cubicBezTo>
                <a:cubicBezTo>
                  <a:pt x="441" y="52"/>
                  <a:pt x="442" y="52"/>
                  <a:pt x="442" y="52"/>
                </a:cubicBezTo>
                <a:cubicBezTo>
                  <a:pt x="443" y="52"/>
                  <a:pt x="444" y="52"/>
                  <a:pt x="445" y="51"/>
                </a:cubicBezTo>
                <a:cubicBezTo>
                  <a:pt x="445" y="49"/>
                  <a:pt x="445" y="49"/>
                  <a:pt x="445" y="49"/>
                </a:cubicBezTo>
                <a:cubicBezTo>
                  <a:pt x="444" y="50"/>
                  <a:pt x="444" y="50"/>
                  <a:pt x="443" y="50"/>
                </a:cubicBezTo>
                <a:cubicBezTo>
                  <a:pt x="443" y="50"/>
                  <a:pt x="443" y="50"/>
                  <a:pt x="443" y="50"/>
                </a:cubicBezTo>
                <a:cubicBezTo>
                  <a:pt x="442" y="50"/>
                  <a:pt x="442" y="50"/>
                  <a:pt x="441" y="49"/>
                </a:cubicBezTo>
                <a:moveTo>
                  <a:pt x="997" y="49"/>
                </a:moveTo>
                <a:cubicBezTo>
                  <a:pt x="997" y="49"/>
                  <a:pt x="997" y="49"/>
                  <a:pt x="997" y="49"/>
                </a:cubicBezTo>
                <a:cubicBezTo>
                  <a:pt x="1014" y="51"/>
                  <a:pt x="1030" y="55"/>
                  <a:pt x="1044" y="64"/>
                </a:cubicBezTo>
                <a:cubicBezTo>
                  <a:pt x="1044" y="65"/>
                  <a:pt x="1044" y="65"/>
                  <a:pt x="1044" y="65"/>
                </a:cubicBezTo>
                <a:cubicBezTo>
                  <a:pt x="1044" y="65"/>
                  <a:pt x="1044" y="65"/>
                  <a:pt x="1044" y="65"/>
                </a:cubicBezTo>
                <a:cubicBezTo>
                  <a:pt x="1043" y="67"/>
                  <a:pt x="1043" y="67"/>
                  <a:pt x="1043" y="67"/>
                </a:cubicBezTo>
                <a:cubicBezTo>
                  <a:pt x="1043" y="67"/>
                  <a:pt x="1043" y="67"/>
                  <a:pt x="1043" y="67"/>
                </a:cubicBezTo>
                <a:cubicBezTo>
                  <a:pt x="1042" y="67"/>
                  <a:pt x="1042" y="67"/>
                  <a:pt x="1041" y="67"/>
                </a:cubicBezTo>
                <a:cubicBezTo>
                  <a:pt x="1041" y="67"/>
                  <a:pt x="1041" y="67"/>
                  <a:pt x="1041" y="67"/>
                </a:cubicBezTo>
                <a:cubicBezTo>
                  <a:pt x="1038" y="67"/>
                  <a:pt x="1034" y="67"/>
                  <a:pt x="1030" y="67"/>
                </a:cubicBezTo>
                <a:cubicBezTo>
                  <a:pt x="1026" y="67"/>
                  <a:pt x="1022" y="67"/>
                  <a:pt x="1018" y="64"/>
                </a:cubicBezTo>
                <a:cubicBezTo>
                  <a:pt x="1012" y="61"/>
                  <a:pt x="1005" y="60"/>
                  <a:pt x="997" y="60"/>
                </a:cubicBezTo>
                <a:cubicBezTo>
                  <a:pt x="997" y="61"/>
                  <a:pt x="997" y="61"/>
                  <a:pt x="997" y="61"/>
                </a:cubicBezTo>
                <a:cubicBezTo>
                  <a:pt x="1003" y="61"/>
                  <a:pt x="1010" y="61"/>
                  <a:pt x="1015" y="64"/>
                </a:cubicBezTo>
                <a:cubicBezTo>
                  <a:pt x="1016" y="64"/>
                  <a:pt x="1016" y="64"/>
                  <a:pt x="1016" y="64"/>
                </a:cubicBezTo>
                <a:cubicBezTo>
                  <a:pt x="1015" y="65"/>
                  <a:pt x="1015" y="65"/>
                  <a:pt x="1015" y="65"/>
                </a:cubicBezTo>
                <a:cubicBezTo>
                  <a:pt x="1015" y="67"/>
                  <a:pt x="1015" y="67"/>
                  <a:pt x="1015" y="67"/>
                </a:cubicBezTo>
                <a:cubicBezTo>
                  <a:pt x="1014" y="67"/>
                  <a:pt x="1014" y="67"/>
                  <a:pt x="1014" y="67"/>
                </a:cubicBezTo>
                <a:cubicBezTo>
                  <a:pt x="1008" y="67"/>
                  <a:pt x="1003" y="67"/>
                  <a:pt x="997" y="67"/>
                </a:cubicBezTo>
                <a:cubicBezTo>
                  <a:pt x="997" y="69"/>
                  <a:pt x="997" y="69"/>
                  <a:pt x="997" y="69"/>
                </a:cubicBezTo>
                <a:cubicBezTo>
                  <a:pt x="1012" y="69"/>
                  <a:pt x="1012" y="69"/>
                  <a:pt x="1012" y="69"/>
                </a:cubicBezTo>
                <a:cubicBezTo>
                  <a:pt x="1051" y="69"/>
                  <a:pt x="1051" y="69"/>
                  <a:pt x="1051" y="69"/>
                </a:cubicBezTo>
                <a:cubicBezTo>
                  <a:pt x="1051" y="69"/>
                  <a:pt x="1051" y="69"/>
                  <a:pt x="1051" y="69"/>
                </a:cubicBezTo>
                <a:cubicBezTo>
                  <a:pt x="1052" y="70"/>
                  <a:pt x="1052" y="70"/>
                  <a:pt x="1052" y="70"/>
                </a:cubicBezTo>
                <a:cubicBezTo>
                  <a:pt x="1052" y="70"/>
                  <a:pt x="1052" y="70"/>
                  <a:pt x="1052" y="70"/>
                </a:cubicBezTo>
                <a:cubicBezTo>
                  <a:pt x="1052" y="70"/>
                  <a:pt x="1053" y="70"/>
                  <a:pt x="1054" y="69"/>
                </a:cubicBezTo>
                <a:cubicBezTo>
                  <a:pt x="1054" y="69"/>
                  <a:pt x="1055" y="68"/>
                  <a:pt x="1056" y="68"/>
                </a:cubicBezTo>
                <a:cubicBezTo>
                  <a:pt x="1056" y="68"/>
                  <a:pt x="1057" y="68"/>
                  <a:pt x="1057" y="69"/>
                </a:cubicBezTo>
                <a:cubicBezTo>
                  <a:pt x="1063" y="69"/>
                  <a:pt x="1070" y="69"/>
                  <a:pt x="1076" y="69"/>
                </a:cubicBezTo>
                <a:cubicBezTo>
                  <a:pt x="1076" y="61"/>
                  <a:pt x="1076" y="61"/>
                  <a:pt x="1076" y="61"/>
                </a:cubicBezTo>
                <a:cubicBezTo>
                  <a:pt x="1076" y="62"/>
                  <a:pt x="1076" y="62"/>
                  <a:pt x="1076" y="63"/>
                </a:cubicBezTo>
                <a:cubicBezTo>
                  <a:pt x="1075" y="64"/>
                  <a:pt x="1075" y="65"/>
                  <a:pt x="1074" y="66"/>
                </a:cubicBezTo>
                <a:cubicBezTo>
                  <a:pt x="1073" y="67"/>
                  <a:pt x="1073" y="67"/>
                  <a:pt x="1073" y="67"/>
                </a:cubicBezTo>
                <a:cubicBezTo>
                  <a:pt x="1073" y="67"/>
                  <a:pt x="1073" y="67"/>
                  <a:pt x="1073" y="67"/>
                </a:cubicBezTo>
                <a:cubicBezTo>
                  <a:pt x="1070" y="65"/>
                  <a:pt x="1066" y="63"/>
                  <a:pt x="1064" y="61"/>
                </a:cubicBezTo>
                <a:cubicBezTo>
                  <a:pt x="1064" y="61"/>
                  <a:pt x="1064" y="61"/>
                  <a:pt x="1064" y="61"/>
                </a:cubicBezTo>
                <a:cubicBezTo>
                  <a:pt x="1063" y="61"/>
                  <a:pt x="1062" y="60"/>
                  <a:pt x="1061" y="59"/>
                </a:cubicBezTo>
                <a:cubicBezTo>
                  <a:pt x="1067" y="63"/>
                  <a:pt x="1067" y="63"/>
                  <a:pt x="1067" y="63"/>
                </a:cubicBezTo>
                <a:cubicBezTo>
                  <a:pt x="1067" y="64"/>
                  <a:pt x="1067" y="64"/>
                  <a:pt x="1067" y="64"/>
                </a:cubicBezTo>
                <a:cubicBezTo>
                  <a:pt x="1068" y="67"/>
                  <a:pt x="1068" y="67"/>
                  <a:pt x="1068" y="67"/>
                </a:cubicBezTo>
                <a:cubicBezTo>
                  <a:pt x="1067" y="67"/>
                  <a:pt x="1067" y="67"/>
                  <a:pt x="1067" y="67"/>
                </a:cubicBezTo>
                <a:cubicBezTo>
                  <a:pt x="1064" y="67"/>
                  <a:pt x="1061" y="67"/>
                  <a:pt x="1059" y="67"/>
                </a:cubicBezTo>
                <a:cubicBezTo>
                  <a:pt x="1056" y="67"/>
                  <a:pt x="1053" y="67"/>
                  <a:pt x="1051" y="67"/>
                </a:cubicBezTo>
                <a:cubicBezTo>
                  <a:pt x="1050" y="67"/>
                  <a:pt x="1050" y="67"/>
                  <a:pt x="1050" y="67"/>
                </a:cubicBezTo>
                <a:cubicBezTo>
                  <a:pt x="1050" y="67"/>
                  <a:pt x="1050" y="67"/>
                  <a:pt x="1050" y="67"/>
                </a:cubicBezTo>
                <a:cubicBezTo>
                  <a:pt x="1035" y="56"/>
                  <a:pt x="1016" y="50"/>
                  <a:pt x="997" y="49"/>
                </a:cubicBezTo>
                <a:moveTo>
                  <a:pt x="493" y="49"/>
                </a:moveTo>
                <a:cubicBezTo>
                  <a:pt x="493" y="49"/>
                  <a:pt x="493" y="49"/>
                  <a:pt x="493" y="49"/>
                </a:cubicBezTo>
                <a:cubicBezTo>
                  <a:pt x="493" y="49"/>
                  <a:pt x="493" y="49"/>
                  <a:pt x="493" y="49"/>
                </a:cubicBezTo>
                <a:cubicBezTo>
                  <a:pt x="493" y="49"/>
                  <a:pt x="493" y="49"/>
                  <a:pt x="493" y="49"/>
                </a:cubicBezTo>
                <a:cubicBezTo>
                  <a:pt x="493" y="49"/>
                  <a:pt x="493" y="49"/>
                  <a:pt x="493" y="49"/>
                </a:cubicBezTo>
                <a:cubicBezTo>
                  <a:pt x="493" y="50"/>
                  <a:pt x="493" y="50"/>
                  <a:pt x="493" y="50"/>
                </a:cubicBezTo>
                <a:cubicBezTo>
                  <a:pt x="493" y="49"/>
                  <a:pt x="493" y="49"/>
                  <a:pt x="493" y="49"/>
                </a:cubicBezTo>
                <a:moveTo>
                  <a:pt x="1203" y="48"/>
                </a:moveTo>
                <a:cubicBezTo>
                  <a:pt x="1203" y="48"/>
                  <a:pt x="1203" y="48"/>
                  <a:pt x="1203" y="48"/>
                </a:cubicBezTo>
                <a:cubicBezTo>
                  <a:pt x="1202" y="48"/>
                  <a:pt x="1202" y="48"/>
                  <a:pt x="1201" y="48"/>
                </a:cubicBezTo>
                <a:cubicBezTo>
                  <a:pt x="1201" y="49"/>
                  <a:pt x="1201" y="49"/>
                  <a:pt x="1201" y="49"/>
                </a:cubicBezTo>
                <a:cubicBezTo>
                  <a:pt x="1202" y="49"/>
                  <a:pt x="1202" y="49"/>
                  <a:pt x="1203" y="49"/>
                </a:cubicBezTo>
                <a:cubicBezTo>
                  <a:pt x="1205" y="49"/>
                  <a:pt x="1208" y="49"/>
                  <a:pt x="1210" y="49"/>
                </a:cubicBezTo>
                <a:cubicBezTo>
                  <a:pt x="1210" y="49"/>
                  <a:pt x="1210" y="49"/>
                  <a:pt x="1210" y="49"/>
                </a:cubicBezTo>
                <a:cubicBezTo>
                  <a:pt x="1210" y="49"/>
                  <a:pt x="1211" y="49"/>
                  <a:pt x="1211" y="49"/>
                </a:cubicBezTo>
                <a:cubicBezTo>
                  <a:pt x="1209" y="49"/>
                  <a:pt x="1206" y="48"/>
                  <a:pt x="1203" y="48"/>
                </a:cubicBezTo>
                <a:moveTo>
                  <a:pt x="490" y="48"/>
                </a:moveTo>
                <a:cubicBezTo>
                  <a:pt x="490" y="48"/>
                  <a:pt x="490" y="48"/>
                  <a:pt x="490" y="48"/>
                </a:cubicBezTo>
                <a:cubicBezTo>
                  <a:pt x="490" y="48"/>
                  <a:pt x="490" y="48"/>
                  <a:pt x="490" y="48"/>
                </a:cubicBezTo>
                <a:cubicBezTo>
                  <a:pt x="490" y="48"/>
                  <a:pt x="490" y="48"/>
                  <a:pt x="490" y="48"/>
                </a:cubicBezTo>
                <a:cubicBezTo>
                  <a:pt x="490" y="48"/>
                  <a:pt x="490" y="48"/>
                  <a:pt x="490" y="48"/>
                </a:cubicBezTo>
                <a:moveTo>
                  <a:pt x="1152" y="48"/>
                </a:moveTo>
                <a:cubicBezTo>
                  <a:pt x="1151" y="48"/>
                  <a:pt x="1151" y="48"/>
                  <a:pt x="1151" y="48"/>
                </a:cubicBezTo>
                <a:cubicBezTo>
                  <a:pt x="1151" y="48"/>
                  <a:pt x="1151" y="48"/>
                  <a:pt x="1151" y="48"/>
                </a:cubicBezTo>
                <a:cubicBezTo>
                  <a:pt x="1151" y="48"/>
                  <a:pt x="1151" y="48"/>
                  <a:pt x="1151" y="48"/>
                </a:cubicBezTo>
                <a:cubicBezTo>
                  <a:pt x="1151" y="48"/>
                  <a:pt x="1151" y="48"/>
                  <a:pt x="1151" y="48"/>
                </a:cubicBezTo>
                <a:cubicBezTo>
                  <a:pt x="1151" y="48"/>
                  <a:pt x="1151" y="48"/>
                  <a:pt x="1151" y="48"/>
                </a:cubicBezTo>
                <a:cubicBezTo>
                  <a:pt x="1151" y="48"/>
                  <a:pt x="1151" y="48"/>
                  <a:pt x="1152" y="48"/>
                </a:cubicBezTo>
                <a:moveTo>
                  <a:pt x="505" y="47"/>
                </a:moveTo>
                <a:cubicBezTo>
                  <a:pt x="502" y="47"/>
                  <a:pt x="499" y="48"/>
                  <a:pt x="495" y="48"/>
                </a:cubicBezTo>
                <a:cubicBezTo>
                  <a:pt x="495" y="50"/>
                  <a:pt x="495" y="50"/>
                  <a:pt x="495" y="50"/>
                </a:cubicBezTo>
                <a:cubicBezTo>
                  <a:pt x="496" y="50"/>
                  <a:pt x="496" y="50"/>
                  <a:pt x="496" y="49"/>
                </a:cubicBezTo>
                <a:cubicBezTo>
                  <a:pt x="497" y="49"/>
                  <a:pt x="497" y="49"/>
                  <a:pt x="497" y="49"/>
                </a:cubicBezTo>
                <a:cubicBezTo>
                  <a:pt x="497" y="49"/>
                  <a:pt x="497" y="49"/>
                  <a:pt x="497" y="49"/>
                </a:cubicBezTo>
                <a:cubicBezTo>
                  <a:pt x="500" y="49"/>
                  <a:pt x="503" y="49"/>
                  <a:pt x="505" y="49"/>
                </a:cubicBezTo>
                <a:cubicBezTo>
                  <a:pt x="511" y="49"/>
                  <a:pt x="516" y="49"/>
                  <a:pt x="521" y="50"/>
                </a:cubicBezTo>
                <a:cubicBezTo>
                  <a:pt x="521" y="49"/>
                  <a:pt x="521" y="49"/>
                  <a:pt x="521" y="49"/>
                </a:cubicBezTo>
                <a:cubicBezTo>
                  <a:pt x="516" y="48"/>
                  <a:pt x="511" y="47"/>
                  <a:pt x="505" y="47"/>
                </a:cubicBezTo>
                <a:moveTo>
                  <a:pt x="920" y="47"/>
                </a:moveTo>
                <a:cubicBezTo>
                  <a:pt x="917" y="50"/>
                  <a:pt x="914" y="52"/>
                  <a:pt x="911" y="55"/>
                </a:cubicBezTo>
                <a:cubicBezTo>
                  <a:pt x="911" y="57"/>
                  <a:pt x="911" y="57"/>
                  <a:pt x="911" y="57"/>
                </a:cubicBezTo>
                <a:cubicBezTo>
                  <a:pt x="914" y="54"/>
                  <a:pt x="917" y="51"/>
                  <a:pt x="920" y="49"/>
                </a:cubicBezTo>
                <a:cubicBezTo>
                  <a:pt x="920" y="47"/>
                  <a:pt x="920" y="47"/>
                  <a:pt x="920" y="47"/>
                </a:cubicBezTo>
                <a:moveTo>
                  <a:pt x="181" y="46"/>
                </a:moveTo>
                <a:cubicBezTo>
                  <a:pt x="178" y="49"/>
                  <a:pt x="175" y="51"/>
                  <a:pt x="172" y="54"/>
                </a:cubicBezTo>
                <a:cubicBezTo>
                  <a:pt x="172" y="56"/>
                  <a:pt x="172" y="56"/>
                  <a:pt x="172" y="56"/>
                </a:cubicBezTo>
                <a:cubicBezTo>
                  <a:pt x="175" y="54"/>
                  <a:pt x="178" y="51"/>
                  <a:pt x="181" y="48"/>
                </a:cubicBezTo>
                <a:cubicBezTo>
                  <a:pt x="181" y="46"/>
                  <a:pt x="181" y="46"/>
                  <a:pt x="181" y="46"/>
                </a:cubicBezTo>
                <a:moveTo>
                  <a:pt x="1234" y="45"/>
                </a:moveTo>
                <a:cubicBezTo>
                  <a:pt x="1234" y="46"/>
                  <a:pt x="1234" y="46"/>
                  <a:pt x="1234" y="46"/>
                </a:cubicBezTo>
                <a:cubicBezTo>
                  <a:pt x="1237" y="47"/>
                  <a:pt x="1240" y="48"/>
                  <a:pt x="1243" y="49"/>
                </a:cubicBezTo>
                <a:cubicBezTo>
                  <a:pt x="1243" y="48"/>
                  <a:pt x="1243" y="48"/>
                  <a:pt x="1243" y="48"/>
                </a:cubicBezTo>
                <a:cubicBezTo>
                  <a:pt x="1240" y="47"/>
                  <a:pt x="1237" y="46"/>
                  <a:pt x="1234" y="45"/>
                </a:cubicBezTo>
                <a:moveTo>
                  <a:pt x="1230" y="44"/>
                </a:moveTo>
                <a:cubicBezTo>
                  <a:pt x="1230" y="45"/>
                  <a:pt x="1230" y="45"/>
                  <a:pt x="1230" y="45"/>
                </a:cubicBezTo>
                <a:cubicBezTo>
                  <a:pt x="1230" y="45"/>
                  <a:pt x="1230" y="45"/>
                  <a:pt x="1230" y="45"/>
                </a:cubicBezTo>
                <a:cubicBezTo>
                  <a:pt x="1230" y="45"/>
                  <a:pt x="1231" y="45"/>
                  <a:pt x="1232" y="46"/>
                </a:cubicBezTo>
                <a:cubicBezTo>
                  <a:pt x="1232" y="45"/>
                  <a:pt x="1232" y="45"/>
                  <a:pt x="1232" y="45"/>
                </a:cubicBezTo>
                <a:cubicBezTo>
                  <a:pt x="1231" y="44"/>
                  <a:pt x="1231" y="44"/>
                  <a:pt x="1230" y="44"/>
                </a:cubicBezTo>
                <a:moveTo>
                  <a:pt x="617" y="44"/>
                </a:moveTo>
                <a:cubicBezTo>
                  <a:pt x="614" y="49"/>
                  <a:pt x="612" y="54"/>
                  <a:pt x="610" y="59"/>
                </a:cubicBezTo>
                <a:cubicBezTo>
                  <a:pt x="610" y="60"/>
                  <a:pt x="610" y="61"/>
                  <a:pt x="610" y="62"/>
                </a:cubicBezTo>
                <a:cubicBezTo>
                  <a:pt x="610" y="63"/>
                  <a:pt x="610" y="64"/>
                  <a:pt x="609" y="65"/>
                </a:cubicBezTo>
                <a:cubicBezTo>
                  <a:pt x="609" y="65"/>
                  <a:pt x="609" y="65"/>
                  <a:pt x="609" y="65"/>
                </a:cubicBezTo>
                <a:cubicBezTo>
                  <a:pt x="609" y="65"/>
                  <a:pt x="609" y="65"/>
                  <a:pt x="609" y="65"/>
                </a:cubicBezTo>
                <a:cubicBezTo>
                  <a:pt x="608" y="65"/>
                  <a:pt x="608" y="65"/>
                  <a:pt x="608" y="65"/>
                </a:cubicBezTo>
                <a:cubicBezTo>
                  <a:pt x="607" y="65"/>
                  <a:pt x="605" y="65"/>
                  <a:pt x="604" y="65"/>
                </a:cubicBezTo>
                <a:cubicBezTo>
                  <a:pt x="603" y="65"/>
                  <a:pt x="602" y="65"/>
                  <a:pt x="602" y="65"/>
                </a:cubicBezTo>
                <a:cubicBezTo>
                  <a:pt x="602" y="68"/>
                  <a:pt x="602" y="68"/>
                  <a:pt x="602" y="68"/>
                </a:cubicBezTo>
                <a:cubicBezTo>
                  <a:pt x="617" y="68"/>
                  <a:pt x="617" y="68"/>
                  <a:pt x="617" y="68"/>
                </a:cubicBezTo>
                <a:cubicBezTo>
                  <a:pt x="617" y="65"/>
                  <a:pt x="617" y="65"/>
                  <a:pt x="617" y="65"/>
                </a:cubicBezTo>
                <a:cubicBezTo>
                  <a:pt x="617" y="65"/>
                  <a:pt x="616" y="65"/>
                  <a:pt x="616" y="65"/>
                </a:cubicBezTo>
                <a:cubicBezTo>
                  <a:pt x="616" y="65"/>
                  <a:pt x="616" y="65"/>
                  <a:pt x="616" y="65"/>
                </a:cubicBezTo>
                <a:cubicBezTo>
                  <a:pt x="616" y="65"/>
                  <a:pt x="616" y="65"/>
                  <a:pt x="616" y="65"/>
                </a:cubicBezTo>
                <a:cubicBezTo>
                  <a:pt x="615" y="66"/>
                  <a:pt x="615" y="66"/>
                  <a:pt x="615" y="66"/>
                </a:cubicBezTo>
                <a:cubicBezTo>
                  <a:pt x="615" y="66"/>
                  <a:pt x="615" y="66"/>
                  <a:pt x="615" y="66"/>
                </a:cubicBezTo>
                <a:cubicBezTo>
                  <a:pt x="614" y="66"/>
                  <a:pt x="614" y="65"/>
                  <a:pt x="613" y="65"/>
                </a:cubicBezTo>
                <a:cubicBezTo>
                  <a:pt x="613" y="64"/>
                  <a:pt x="612" y="64"/>
                  <a:pt x="612" y="63"/>
                </a:cubicBezTo>
                <a:cubicBezTo>
                  <a:pt x="612" y="62"/>
                  <a:pt x="612" y="61"/>
                  <a:pt x="612" y="60"/>
                </a:cubicBezTo>
                <a:cubicBezTo>
                  <a:pt x="612" y="60"/>
                  <a:pt x="612" y="60"/>
                  <a:pt x="612" y="60"/>
                </a:cubicBezTo>
                <a:cubicBezTo>
                  <a:pt x="612" y="60"/>
                  <a:pt x="612" y="60"/>
                  <a:pt x="612" y="60"/>
                </a:cubicBezTo>
                <a:cubicBezTo>
                  <a:pt x="613" y="55"/>
                  <a:pt x="615" y="52"/>
                  <a:pt x="617" y="48"/>
                </a:cubicBezTo>
                <a:cubicBezTo>
                  <a:pt x="617" y="44"/>
                  <a:pt x="617" y="44"/>
                  <a:pt x="617" y="44"/>
                </a:cubicBezTo>
                <a:moveTo>
                  <a:pt x="545" y="44"/>
                </a:moveTo>
                <a:cubicBezTo>
                  <a:pt x="545" y="45"/>
                  <a:pt x="545" y="45"/>
                  <a:pt x="545" y="45"/>
                </a:cubicBezTo>
                <a:cubicBezTo>
                  <a:pt x="551" y="49"/>
                  <a:pt x="558" y="50"/>
                  <a:pt x="563" y="55"/>
                </a:cubicBezTo>
                <a:cubicBezTo>
                  <a:pt x="564" y="55"/>
                  <a:pt x="564" y="55"/>
                  <a:pt x="564" y="55"/>
                </a:cubicBezTo>
                <a:cubicBezTo>
                  <a:pt x="564" y="54"/>
                  <a:pt x="564" y="54"/>
                  <a:pt x="564" y="54"/>
                </a:cubicBezTo>
                <a:cubicBezTo>
                  <a:pt x="558" y="50"/>
                  <a:pt x="552" y="47"/>
                  <a:pt x="545" y="44"/>
                </a:cubicBezTo>
                <a:moveTo>
                  <a:pt x="892" y="43"/>
                </a:moveTo>
                <a:cubicBezTo>
                  <a:pt x="889" y="46"/>
                  <a:pt x="886" y="50"/>
                  <a:pt x="883" y="53"/>
                </a:cubicBezTo>
                <a:cubicBezTo>
                  <a:pt x="883" y="53"/>
                  <a:pt x="883" y="53"/>
                  <a:pt x="883" y="53"/>
                </a:cubicBezTo>
                <a:cubicBezTo>
                  <a:pt x="883" y="53"/>
                  <a:pt x="883" y="53"/>
                  <a:pt x="883" y="53"/>
                </a:cubicBezTo>
                <a:cubicBezTo>
                  <a:pt x="882" y="54"/>
                  <a:pt x="882" y="55"/>
                  <a:pt x="880" y="56"/>
                </a:cubicBezTo>
                <a:cubicBezTo>
                  <a:pt x="880" y="57"/>
                  <a:pt x="880" y="57"/>
                  <a:pt x="880" y="57"/>
                </a:cubicBezTo>
                <a:cubicBezTo>
                  <a:pt x="884" y="53"/>
                  <a:pt x="888" y="49"/>
                  <a:pt x="892" y="45"/>
                </a:cubicBezTo>
                <a:cubicBezTo>
                  <a:pt x="892" y="43"/>
                  <a:pt x="892" y="43"/>
                  <a:pt x="892" y="43"/>
                </a:cubicBezTo>
                <a:moveTo>
                  <a:pt x="1084" y="43"/>
                </a:moveTo>
                <a:cubicBezTo>
                  <a:pt x="1084" y="43"/>
                  <a:pt x="1084" y="43"/>
                  <a:pt x="1084" y="43"/>
                </a:cubicBezTo>
                <a:cubicBezTo>
                  <a:pt x="1083" y="43"/>
                  <a:pt x="1083" y="44"/>
                  <a:pt x="1083" y="45"/>
                </a:cubicBezTo>
                <a:cubicBezTo>
                  <a:pt x="1082" y="45"/>
                  <a:pt x="1082" y="46"/>
                  <a:pt x="1081" y="47"/>
                </a:cubicBezTo>
                <a:cubicBezTo>
                  <a:pt x="1080" y="47"/>
                  <a:pt x="1080" y="48"/>
                  <a:pt x="1079" y="48"/>
                </a:cubicBezTo>
                <a:cubicBezTo>
                  <a:pt x="1079" y="48"/>
                  <a:pt x="1079" y="48"/>
                  <a:pt x="1079" y="48"/>
                </a:cubicBezTo>
                <a:cubicBezTo>
                  <a:pt x="1079" y="48"/>
                  <a:pt x="1079" y="48"/>
                  <a:pt x="1079" y="48"/>
                </a:cubicBezTo>
                <a:cubicBezTo>
                  <a:pt x="1078" y="48"/>
                  <a:pt x="1078" y="48"/>
                  <a:pt x="1078" y="48"/>
                </a:cubicBezTo>
                <a:cubicBezTo>
                  <a:pt x="1078" y="49"/>
                  <a:pt x="1078" y="49"/>
                  <a:pt x="1078" y="49"/>
                </a:cubicBezTo>
                <a:cubicBezTo>
                  <a:pt x="1079" y="49"/>
                  <a:pt x="1079" y="50"/>
                  <a:pt x="1079" y="50"/>
                </a:cubicBezTo>
                <a:cubicBezTo>
                  <a:pt x="1079" y="50"/>
                  <a:pt x="1079" y="51"/>
                  <a:pt x="1078" y="51"/>
                </a:cubicBezTo>
                <a:cubicBezTo>
                  <a:pt x="1078" y="54"/>
                  <a:pt x="1078" y="54"/>
                  <a:pt x="1078" y="54"/>
                </a:cubicBezTo>
                <a:cubicBezTo>
                  <a:pt x="1080" y="50"/>
                  <a:pt x="1082" y="47"/>
                  <a:pt x="1084" y="43"/>
                </a:cubicBezTo>
                <a:moveTo>
                  <a:pt x="566" y="42"/>
                </a:moveTo>
                <a:cubicBezTo>
                  <a:pt x="566" y="44"/>
                  <a:pt x="566" y="44"/>
                  <a:pt x="566" y="44"/>
                </a:cubicBezTo>
                <a:cubicBezTo>
                  <a:pt x="566" y="44"/>
                  <a:pt x="566" y="44"/>
                  <a:pt x="566" y="44"/>
                </a:cubicBezTo>
                <a:cubicBezTo>
                  <a:pt x="566" y="44"/>
                  <a:pt x="566" y="44"/>
                  <a:pt x="566" y="44"/>
                </a:cubicBezTo>
                <a:cubicBezTo>
                  <a:pt x="567" y="45"/>
                  <a:pt x="568" y="45"/>
                  <a:pt x="569" y="46"/>
                </a:cubicBezTo>
                <a:cubicBezTo>
                  <a:pt x="569" y="47"/>
                  <a:pt x="570" y="47"/>
                  <a:pt x="570" y="47"/>
                </a:cubicBezTo>
                <a:cubicBezTo>
                  <a:pt x="571" y="48"/>
                  <a:pt x="571" y="48"/>
                  <a:pt x="571" y="48"/>
                </a:cubicBezTo>
                <a:cubicBezTo>
                  <a:pt x="571" y="48"/>
                  <a:pt x="571" y="48"/>
                  <a:pt x="571" y="48"/>
                </a:cubicBezTo>
                <a:cubicBezTo>
                  <a:pt x="571" y="48"/>
                  <a:pt x="571" y="48"/>
                  <a:pt x="571" y="48"/>
                </a:cubicBezTo>
                <a:cubicBezTo>
                  <a:pt x="571" y="47"/>
                  <a:pt x="571" y="47"/>
                  <a:pt x="571" y="47"/>
                </a:cubicBezTo>
                <a:cubicBezTo>
                  <a:pt x="572" y="47"/>
                  <a:pt x="572" y="47"/>
                  <a:pt x="572" y="47"/>
                </a:cubicBezTo>
                <a:cubicBezTo>
                  <a:pt x="572" y="47"/>
                  <a:pt x="572" y="47"/>
                  <a:pt x="572" y="47"/>
                </a:cubicBezTo>
                <a:cubicBezTo>
                  <a:pt x="570" y="46"/>
                  <a:pt x="568" y="44"/>
                  <a:pt x="566" y="42"/>
                </a:cubicBezTo>
                <a:moveTo>
                  <a:pt x="445" y="42"/>
                </a:moveTo>
                <a:cubicBezTo>
                  <a:pt x="443" y="43"/>
                  <a:pt x="442" y="44"/>
                  <a:pt x="441" y="45"/>
                </a:cubicBezTo>
                <a:cubicBezTo>
                  <a:pt x="441" y="47"/>
                  <a:pt x="441" y="47"/>
                  <a:pt x="441" y="47"/>
                </a:cubicBezTo>
                <a:cubicBezTo>
                  <a:pt x="442" y="46"/>
                  <a:pt x="443" y="45"/>
                  <a:pt x="445" y="44"/>
                </a:cubicBezTo>
                <a:cubicBezTo>
                  <a:pt x="445" y="42"/>
                  <a:pt x="445" y="42"/>
                  <a:pt x="445" y="42"/>
                </a:cubicBezTo>
                <a:moveTo>
                  <a:pt x="75" y="42"/>
                </a:moveTo>
                <a:cubicBezTo>
                  <a:pt x="77" y="44"/>
                  <a:pt x="80" y="47"/>
                  <a:pt x="82" y="50"/>
                </a:cubicBezTo>
                <a:cubicBezTo>
                  <a:pt x="82" y="49"/>
                  <a:pt x="82" y="49"/>
                  <a:pt x="82" y="49"/>
                </a:cubicBezTo>
                <a:cubicBezTo>
                  <a:pt x="81" y="47"/>
                  <a:pt x="80" y="46"/>
                  <a:pt x="79" y="45"/>
                </a:cubicBezTo>
                <a:cubicBezTo>
                  <a:pt x="77" y="43"/>
                  <a:pt x="76" y="42"/>
                  <a:pt x="75" y="42"/>
                </a:cubicBezTo>
                <a:moveTo>
                  <a:pt x="785" y="42"/>
                </a:moveTo>
                <a:cubicBezTo>
                  <a:pt x="785" y="43"/>
                  <a:pt x="785" y="43"/>
                  <a:pt x="785" y="43"/>
                </a:cubicBezTo>
                <a:cubicBezTo>
                  <a:pt x="786" y="44"/>
                  <a:pt x="786" y="44"/>
                  <a:pt x="787" y="45"/>
                </a:cubicBezTo>
                <a:cubicBezTo>
                  <a:pt x="787" y="42"/>
                  <a:pt x="787" y="42"/>
                  <a:pt x="787" y="42"/>
                </a:cubicBezTo>
                <a:cubicBezTo>
                  <a:pt x="786" y="42"/>
                  <a:pt x="786" y="42"/>
                  <a:pt x="785" y="42"/>
                </a:cubicBezTo>
                <a:moveTo>
                  <a:pt x="698" y="41"/>
                </a:moveTo>
                <a:cubicBezTo>
                  <a:pt x="698" y="42"/>
                  <a:pt x="698" y="42"/>
                  <a:pt x="698" y="42"/>
                </a:cubicBezTo>
                <a:cubicBezTo>
                  <a:pt x="705" y="43"/>
                  <a:pt x="710" y="45"/>
                  <a:pt x="716" y="48"/>
                </a:cubicBezTo>
                <a:cubicBezTo>
                  <a:pt x="716" y="48"/>
                  <a:pt x="716" y="48"/>
                  <a:pt x="716" y="48"/>
                </a:cubicBezTo>
                <a:cubicBezTo>
                  <a:pt x="718" y="53"/>
                  <a:pt x="718" y="53"/>
                  <a:pt x="718" y="53"/>
                </a:cubicBezTo>
                <a:cubicBezTo>
                  <a:pt x="718" y="47"/>
                  <a:pt x="718" y="47"/>
                  <a:pt x="718" y="47"/>
                </a:cubicBezTo>
                <a:cubicBezTo>
                  <a:pt x="718" y="47"/>
                  <a:pt x="718" y="47"/>
                  <a:pt x="718" y="47"/>
                </a:cubicBezTo>
                <a:cubicBezTo>
                  <a:pt x="718" y="47"/>
                  <a:pt x="718" y="47"/>
                  <a:pt x="718" y="47"/>
                </a:cubicBezTo>
                <a:cubicBezTo>
                  <a:pt x="718" y="47"/>
                  <a:pt x="718" y="46"/>
                  <a:pt x="718" y="45"/>
                </a:cubicBezTo>
                <a:cubicBezTo>
                  <a:pt x="718" y="42"/>
                  <a:pt x="718" y="42"/>
                  <a:pt x="718" y="42"/>
                </a:cubicBezTo>
                <a:cubicBezTo>
                  <a:pt x="717" y="43"/>
                  <a:pt x="716" y="44"/>
                  <a:pt x="715" y="45"/>
                </a:cubicBezTo>
                <a:cubicBezTo>
                  <a:pt x="715" y="45"/>
                  <a:pt x="715" y="45"/>
                  <a:pt x="715" y="45"/>
                </a:cubicBezTo>
                <a:cubicBezTo>
                  <a:pt x="714" y="45"/>
                  <a:pt x="714" y="45"/>
                  <a:pt x="714" y="45"/>
                </a:cubicBezTo>
                <a:cubicBezTo>
                  <a:pt x="709" y="43"/>
                  <a:pt x="704" y="41"/>
                  <a:pt x="698" y="41"/>
                </a:cubicBezTo>
                <a:moveTo>
                  <a:pt x="696" y="41"/>
                </a:moveTo>
                <a:cubicBezTo>
                  <a:pt x="694" y="41"/>
                  <a:pt x="691" y="41"/>
                  <a:pt x="689" y="41"/>
                </a:cubicBezTo>
                <a:cubicBezTo>
                  <a:pt x="684" y="42"/>
                  <a:pt x="679" y="43"/>
                  <a:pt x="675" y="44"/>
                </a:cubicBezTo>
                <a:cubicBezTo>
                  <a:pt x="675" y="46"/>
                  <a:pt x="675" y="46"/>
                  <a:pt x="675" y="46"/>
                </a:cubicBezTo>
                <a:cubicBezTo>
                  <a:pt x="681" y="44"/>
                  <a:pt x="688" y="42"/>
                  <a:pt x="695" y="42"/>
                </a:cubicBezTo>
                <a:cubicBezTo>
                  <a:pt x="695" y="42"/>
                  <a:pt x="696" y="42"/>
                  <a:pt x="696" y="42"/>
                </a:cubicBezTo>
                <a:cubicBezTo>
                  <a:pt x="696" y="41"/>
                  <a:pt x="696" y="41"/>
                  <a:pt x="696" y="41"/>
                </a:cubicBezTo>
                <a:moveTo>
                  <a:pt x="815" y="41"/>
                </a:moveTo>
                <a:cubicBezTo>
                  <a:pt x="815" y="42"/>
                  <a:pt x="815" y="42"/>
                  <a:pt x="815" y="42"/>
                </a:cubicBezTo>
                <a:cubicBezTo>
                  <a:pt x="820" y="46"/>
                  <a:pt x="826" y="49"/>
                  <a:pt x="832" y="51"/>
                </a:cubicBezTo>
                <a:cubicBezTo>
                  <a:pt x="832" y="50"/>
                  <a:pt x="832" y="50"/>
                  <a:pt x="832" y="50"/>
                </a:cubicBezTo>
                <a:cubicBezTo>
                  <a:pt x="831" y="50"/>
                  <a:pt x="829" y="49"/>
                  <a:pt x="828" y="48"/>
                </a:cubicBezTo>
                <a:cubicBezTo>
                  <a:pt x="827" y="47"/>
                  <a:pt x="827" y="47"/>
                  <a:pt x="827" y="47"/>
                </a:cubicBezTo>
                <a:cubicBezTo>
                  <a:pt x="828" y="46"/>
                  <a:pt x="828" y="46"/>
                  <a:pt x="828" y="46"/>
                </a:cubicBezTo>
                <a:cubicBezTo>
                  <a:pt x="830" y="45"/>
                  <a:pt x="831" y="45"/>
                  <a:pt x="832" y="45"/>
                </a:cubicBezTo>
                <a:cubicBezTo>
                  <a:pt x="832" y="44"/>
                  <a:pt x="832" y="44"/>
                  <a:pt x="832" y="44"/>
                </a:cubicBezTo>
                <a:cubicBezTo>
                  <a:pt x="831" y="44"/>
                  <a:pt x="830" y="44"/>
                  <a:pt x="829" y="44"/>
                </a:cubicBezTo>
                <a:cubicBezTo>
                  <a:pt x="829" y="44"/>
                  <a:pt x="829" y="44"/>
                  <a:pt x="829" y="44"/>
                </a:cubicBezTo>
                <a:cubicBezTo>
                  <a:pt x="829" y="44"/>
                  <a:pt x="829" y="44"/>
                  <a:pt x="829" y="44"/>
                </a:cubicBezTo>
                <a:cubicBezTo>
                  <a:pt x="828" y="44"/>
                  <a:pt x="827" y="45"/>
                  <a:pt x="827" y="45"/>
                </a:cubicBezTo>
                <a:cubicBezTo>
                  <a:pt x="826" y="46"/>
                  <a:pt x="825" y="46"/>
                  <a:pt x="824" y="46"/>
                </a:cubicBezTo>
                <a:cubicBezTo>
                  <a:pt x="824" y="46"/>
                  <a:pt x="824" y="46"/>
                  <a:pt x="824" y="46"/>
                </a:cubicBezTo>
                <a:cubicBezTo>
                  <a:pt x="823" y="46"/>
                  <a:pt x="823" y="46"/>
                  <a:pt x="823" y="46"/>
                </a:cubicBezTo>
                <a:cubicBezTo>
                  <a:pt x="823" y="46"/>
                  <a:pt x="823" y="46"/>
                  <a:pt x="823" y="46"/>
                </a:cubicBezTo>
                <a:cubicBezTo>
                  <a:pt x="821" y="44"/>
                  <a:pt x="818" y="43"/>
                  <a:pt x="815" y="41"/>
                </a:cubicBezTo>
                <a:moveTo>
                  <a:pt x="909" y="40"/>
                </a:moveTo>
                <a:cubicBezTo>
                  <a:pt x="903" y="46"/>
                  <a:pt x="899" y="52"/>
                  <a:pt x="894" y="58"/>
                </a:cubicBezTo>
                <a:cubicBezTo>
                  <a:pt x="894" y="59"/>
                  <a:pt x="894" y="59"/>
                  <a:pt x="894" y="59"/>
                </a:cubicBezTo>
                <a:cubicBezTo>
                  <a:pt x="899" y="53"/>
                  <a:pt x="903" y="47"/>
                  <a:pt x="909" y="42"/>
                </a:cubicBezTo>
                <a:cubicBezTo>
                  <a:pt x="909" y="40"/>
                  <a:pt x="909" y="40"/>
                  <a:pt x="909" y="40"/>
                </a:cubicBezTo>
                <a:moveTo>
                  <a:pt x="1122" y="40"/>
                </a:moveTo>
                <a:cubicBezTo>
                  <a:pt x="1121" y="44"/>
                  <a:pt x="1121" y="47"/>
                  <a:pt x="1121" y="50"/>
                </a:cubicBezTo>
                <a:cubicBezTo>
                  <a:pt x="1121" y="51"/>
                  <a:pt x="1121" y="51"/>
                  <a:pt x="1121" y="51"/>
                </a:cubicBezTo>
                <a:cubicBezTo>
                  <a:pt x="1120" y="51"/>
                  <a:pt x="1120" y="51"/>
                  <a:pt x="1120" y="51"/>
                </a:cubicBezTo>
                <a:cubicBezTo>
                  <a:pt x="1120" y="52"/>
                  <a:pt x="1120" y="52"/>
                  <a:pt x="1120" y="52"/>
                </a:cubicBezTo>
                <a:cubicBezTo>
                  <a:pt x="1121" y="52"/>
                  <a:pt x="1121" y="52"/>
                  <a:pt x="1121" y="52"/>
                </a:cubicBezTo>
                <a:cubicBezTo>
                  <a:pt x="1121" y="52"/>
                  <a:pt x="1121" y="52"/>
                  <a:pt x="1121" y="52"/>
                </a:cubicBezTo>
                <a:cubicBezTo>
                  <a:pt x="1121" y="52"/>
                  <a:pt x="1122" y="52"/>
                  <a:pt x="1122" y="52"/>
                </a:cubicBezTo>
                <a:cubicBezTo>
                  <a:pt x="1122" y="50"/>
                  <a:pt x="1122" y="50"/>
                  <a:pt x="1122" y="50"/>
                </a:cubicBezTo>
                <a:cubicBezTo>
                  <a:pt x="1122" y="49"/>
                  <a:pt x="1122" y="49"/>
                  <a:pt x="1122" y="49"/>
                </a:cubicBezTo>
                <a:cubicBezTo>
                  <a:pt x="1122" y="49"/>
                  <a:pt x="1122" y="49"/>
                  <a:pt x="1122" y="48"/>
                </a:cubicBezTo>
                <a:cubicBezTo>
                  <a:pt x="1122" y="46"/>
                  <a:pt x="1122" y="44"/>
                  <a:pt x="1122" y="42"/>
                </a:cubicBezTo>
                <a:cubicBezTo>
                  <a:pt x="1122" y="40"/>
                  <a:pt x="1122" y="40"/>
                  <a:pt x="1122" y="40"/>
                </a:cubicBezTo>
                <a:moveTo>
                  <a:pt x="109" y="40"/>
                </a:moveTo>
                <a:cubicBezTo>
                  <a:pt x="109" y="41"/>
                  <a:pt x="109" y="41"/>
                  <a:pt x="109" y="41"/>
                </a:cubicBezTo>
                <a:cubicBezTo>
                  <a:pt x="113" y="45"/>
                  <a:pt x="118" y="48"/>
                  <a:pt x="122" y="50"/>
                </a:cubicBezTo>
                <a:cubicBezTo>
                  <a:pt x="122" y="49"/>
                  <a:pt x="122" y="49"/>
                  <a:pt x="122" y="49"/>
                </a:cubicBezTo>
                <a:cubicBezTo>
                  <a:pt x="117" y="47"/>
                  <a:pt x="113" y="43"/>
                  <a:pt x="109" y="40"/>
                </a:cubicBezTo>
                <a:moveTo>
                  <a:pt x="778" y="40"/>
                </a:moveTo>
                <a:cubicBezTo>
                  <a:pt x="778" y="40"/>
                  <a:pt x="778" y="40"/>
                  <a:pt x="778" y="40"/>
                </a:cubicBezTo>
                <a:cubicBezTo>
                  <a:pt x="776" y="40"/>
                  <a:pt x="774" y="40"/>
                  <a:pt x="773" y="43"/>
                </a:cubicBezTo>
                <a:cubicBezTo>
                  <a:pt x="773" y="50"/>
                  <a:pt x="773" y="50"/>
                  <a:pt x="773" y="50"/>
                </a:cubicBezTo>
                <a:cubicBezTo>
                  <a:pt x="774" y="49"/>
                  <a:pt x="774" y="49"/>
                  <a:pt x="775" y="49"/>
                </a:cubicBezTo>
                <a:cubicBezTo>
                  <a:pt x="775" y="49"/>
                  <a:pt x="775" y="49"/>
                  <a:pt x="775" y="49"/>
                </a:cubicBezTo>
                <a:cubicBezTo>
                  <a:pt x="776" y="49"/>
                  <a:pt x="776" y="49"/>
                  <a:pt x="776" y="49"/>
                </a:cubicBezTo>
                <a:cubicBezTo>
                  <a:pt x="778" y="51"/>
                  <a:pt x="781" y="53"/>
                  <a:pt x="783" y="55"/>
                </a:cubicBezTo>
                <a:cubicBezTo>
                  <a:pt x="783" y="54"/>
                  <a:pt x="783" y="54"/>
                  <a:pt x="783" y="54"/>
                </a:cubicBezTo>
                <a:cubicBezTo>
                  <a:pt x="780" y="51"/>
                  <a:pt x="777" y="49"/>
                  <a:pt x="774" y="47"/>
                </a:cubicBezTo>
                <a:cubicBezTo>
                  <a:pt x="774" y="46"/>
                  <a:pt x="774" y="46"/>
                  <a:pt x="774" y="46"/>
                </a:cubicBezTo>
                <a:cubicBezTo>
                  <a:pt x="774" y="46"/>
                  <a:pt x="774" y="46"/>
                  <a:pt x="774" y="46"/>
                </a:cubicBezTo>
                <a:cubicBezTo>
                  <a:pt x="774" y="44"/>
                  <a:pt x="774" y="44"/>
                  <a:pt x="774" y="44"/>
                </a:cubicBezTo>
                <a:cubicBezTo>
                  <a:pt x="774" y="44"/>
                  <a:pt x="774" y="44"/>
                  <a:pt x="774" y="44"/>
                </a:cubicBezTo>
                <a:cubicBezTo>
                  <a:pt x="774" y="43"/>
                  <a:pt x="775" y="42"/>
                  <a:pt x="776" y="41"/>
                </a:cubicBezTo>
                <a:cubicBezTo>
                  <a:pt x="776" y="41"/>
                  <a:pt x="777" y="41"/>
                  <a:pt x="778" y="41"/>
                </a:cubicBezTo>
                <a:cubicBezTo>
                  <a:pt x="780" y="41"/>
                  <a:pt x="782" y="42"/>
                  <a:pt x="783" y="42"/>
                </a:cubicBezTo>
                <a:cubicBezTo>
                  <a:pt x="783" y="41"/>
                  <a:pt x="783" y="41"/>
                  <a:pt x="783" y="41"/>
                </a:cubicBezTo>
                <a:cubicBezTo>
                  <a:pt x="781" y="40"/>
                  <a:pt x="779" y="40"/>
                  <a:pt x="778" y="40"/>
                </a:cubicBezTo>
                <a:moveTo>
                  <a:pt x="493" y="39"/>
                </a:moveTo>
                <a:cubicBezTo>
                  <a:pt x="490" y="40"/>
                  <a:pt x="490" y="40"/>
                  <a:pt x="490" y="40"/>
                </a:cubicBezTo>
                <a:cubicBezTo>
                  <a:pt x="490" y="42"/>
                  <a:pt x="490" y="42"/>
                  <a:pt x="490" y="42"/>
                </a:cubicBezTo>
                <a:cubicBezTo>
                  <a:pt x="491" y="41"/>
                  <a:pt x="492" y="40"/>
                  <a:pt x="493" y="40"/>
                </a:cubicBezTo>
                <a:cubicBezTo>
                  <a:pt x="493" y="39"/>
                  <a:pt x="493" y="39"/>
                  <a:pt x="493" y="39"/>
                </a:cubicBezTo>
                <a:moveTo>
                  <a:pt x="533" y="39"/>
                </a:moveTo>
                <a:cubicBezTo>
                  <a:pt x="533" y="40"/>
                  <a:pt x="533" y="40"/>
                  <a:pt x="533" y="40"/>
                </a:cubicBezTo>
                <a:cubicBezTo>
                  <a:pt x="536" y="41"/>
                  <a:pt x="539" y="42"/>
                  <a:pt x="542" y="43"/>
                </a:cubicBezTo>
                <a:cubicBezTo>
                  <a:pt x="542" y="43"/>
                  <a:pt x="542" y="43"/>
                  <a:pt x="542" y="43"/>
                </a:cubicBezTo>
                <a:cubicBezTo>
                  <a:pt x="543" y="43"/>
                  <a:pt x="543" y="43"/>
                  <a:pt x="543" y="43"/>
                </a:cubicBezTo>
                <a:cubicBezTo>
                  <a:pt x="543" y="43"/>
                  <a:pt x="543" y="43"/>
                  <a:pt x="543" y="44"/>
                </a:cubicBezTo>
                <a:cubicBezTo>
                  <a:pt x="543" y="43"/>
                  <a:pt x="543" y="43"/>
                  <a:pt x="543" y="43"/>
                </a:cubicBezTo>
                <a:cubicBezTo>
                  <a:pt x="540" y="41"/>
                  <a:pt x="536" y="40"/>
                  <a:pt x="533" y="39"/>
                </a:cubicBezTo>
                <a:moveTo>
                  <a:pt x="1245" y="39"/>
                </a:moveTo>
                <a:cubicBezTo>
                  <a:pt x="1245" y="40"/>
                  <a:pt x="1245" y="40"/>
                  <a:pt x="1245" y="40"/>
                </a:cubicBezTo>
                <a:cubicBezTo>
                  <a:pt x="1245" y="40"/>
                  <a:pt x="1245" y="40"/>
                  <a:pt x="1245" y="40"/>
                </a:cubicBezTo>
                <a:cubicBezTo>
                  <a:pt x="1245" y="40"/>
                  <a:pt x="1245" y="40"/>
                  <a:pt x="1245" y="40"/>
                </a:cubicBezTo>
                <a:cubicBezTo>
                  <a:pt x="1247" y="41"/>
                  <a:pt x="1249" y="42"/>
                  <a:pt x="1251" y="43"/>
                </a:cubicBezTo>
                <a:cubicBezTo>
                  <a:pt x="1251" y="42"/>
                  <a:pt x="1251" y="42"/>
                  <a:pt x="1251" y="42"/>
                </a:cubicBezTo>
                <a:cubicBezTo>
                  <a:pt x="1249" y="41"/>
                  <a:pt x="1247" y="40"/>
                  <a:pt x="1245" y="39"/>
                </a:cubicBezTo>
                <a:moveTo>
                  <a:pt x="71" y="38"/>
                </a:moveTo>
                <a:cubicBezTo>
                  <a:pt x="69" y="39"/>
                  <a:pt x="68" y="40"/>
                  <a:pt x="67" y="43"/>
                </a:cubicBezTo>
                <a:cubicBezTo>
                  <a:pt x="67" y="43"/>
                  <a:pt x="67" y="44"/>
                  <a:pt x="67" y="45"/>
                </a:cubicBezTo>
                <a:cubicBezTo>
                  <a:pt x="67" y="50"/>
                  <a:pt x="67" y="50"/>
                  <a:pt x="67" y="50"/>
                </a:cubicBezTo>
                <a:cubicBezTo>
                  <a:pt x="67" y="50"/>
                  <a:pt x="67" y="50"/>
                  <a:pt x="67" y="50"/>
                </a:cubicBezTo>
                <a:cubicBezTo>
                  <a:pt x="68" y="50"/>
                  <a:pt x="68" y="50"/>
                  <a:pt x="68" y="50"/>
                </a:cubicBezTo>
                <a:cubicBezTo>
                  <a:pt x="69" y="51"/>
                  <a:pt x="70" y="52"/>
                  <a:pt x="71" y="53"/>
                </a:cubicBezTo>
                <a:cubicBezTo>
                  <a:pt x="71" y="51"/>
                  <a:pt x="71" y="51"/>
                  <a:pt x="71" y="51"/>
                </a:cubicBezTo>
                <a:cubicBezTo>
                  <a:pt x="69" y="49"/>
                  <a:pt x="69" y="49"/>
                  <a:pt x="69" y="49"/>
                </a:cubicBezTo>
                <a:cubicBezTo>
                  <a:pt x="69" y="49"/>
                  <a:pt x="69" y="49"/>
                  <a:pt x="69" y="49"/>
                </a:cubicBezTo>
                <a:cubicBezTo>
                  <a:pt x="68" y="48"/>
                  <a:pt x="68" y="47"/>
                  <a:pt x="68" y="46"/>
                </a:cubicBezTo>
                <a:cubicBezTo>
                  <a:pt x="68" y="43"/>
                  <a:pt x="70" y="41"/>
                  <a:pt x="71" y="39"/>
                </a:cubicBezTo>
                <a:cubicBezTo>
                  <a:pt x="71" y="39"/>
                  <a:pt x="71" y="39"/>
                  <a:pt x="71" y="39"/>
                </a:cubicBezTo>
                <a:cubicBezTo>
                  <a:pt x="71" y="39"/>
                  <a:pt x="71" y="39"/>
                  <a:pt x="71" y="39"/>
                </a:cubicBezTo>
                <a:cubicBezTo>
                  <a:pt x="71" y="39"/>
                  <a:pt x="71" y="39"/>
                  <a:pt x="71" y="39"/>
                </a:cubicBezTo>
                <a:cubicBezTo>
                  <a:pt x="71" y="39"/>
                  <a:pt x="71" y="39"/>
                  <a:pt x="71" y="39"/>
                </a:cubicBezTo>
                <a:cubicBezTo>
                  <a:pt x="71" y="38"/>
                  <a:pt x="71" y="38"/>
                  <a:pt x="71" y="38"/>
                </a:cubicBezTo>
                <a:moveTo>
                  <a:pt x="1280" y="37"/>
                </a:moveTo>
                <a:cubicBezTo>
                  <a:pt x="1279" y="37"/>
                  <a:pt x="1278" y="38"/>
                  <a:pt x="1278" y="39"/>
                </a:cubicBezTo>
                <a:cubicBezTo>
                  <a:pt x="1277" y="40"/>
                  <a:pt x="1277" y="40"/>
                  <a:pt x="1277" y="41"/>
                </a:cubicBezTo>
                <a:cubicBezTo>
                  <a:pt x="1277" y="41"/>
                  <a:pt x="1277" y="41"/>
                  <a:pt x="1277" y="41"/>
                </a:cubicBezTo>
                <a:cubicBezTo>
                  <a:pt x="1277" y="41"/>
                  <a:pt x="1277" y="41"/>
                  <a:pt x="1277" y="41"/>
                </a:cubicBezTo>
                <a:cubicBezTo>
                  <a:pt x="1278" y="40"/>
                  <a:pt x="1279" y="39"/>
                  <a:pt x="1280" y="38"/>
                </a:cubicBezTo>
                <a:cubicBezTo>
                  <a:pt x="1280" y="38"/>
                  <a:pt x="1280" y="38"/>
                  <a:pt x="1280" y="38"/>
                </a:cubicBezTo>
                <a:cubicBezTo>
                  <a:pt x="1280" y="38"/>
                  <a:pt x="1280" y="38"/>
                  <a:pt x="1280" y="38"/>
                </a:cubicBezTo>
                <a:cubicBezTo>
                  <a:pt x="1280" y="37"/>
                  <a:pt x="1280" y="37"/>
                  <a:pt x="1280" y="37"/>
                </a:cubicBezTo>
                <a:cubicBezTo>
                  <a:pt x="1280" y="37"/>
                  <a:pt x="1280" y="37"/>
                  <a:pt x="1280" y="37"/>
                </a:cubicBezTo>
                <a:cubicBezTo>
                  <a:pt x="1280" y="37"/>
                  <a:pt x="1280" y="37"/>
                  <a:pt x="1280" y="37"/>
                </a:cubicBezTo>
                <a:moveTo>
                  <a:pt x="376" y="37"/>
                </a:moveTo>
                <a:cubicBezTo>
                  <a:pt x="376" y="39"/>
                  <a:pt x="376" y="39"/>
                  <a:pt x="376" y="39"/>
                </a:cubicBezTo>
                <a:cubicBezTo>
                  <a:pt x="377" y="40"/>
                  <a:pt x="378" y="41"/>
                  <a:pt x="379" y="43"/>
                </a:cubicBezTo>
                <a:cubicBezTo>
                  <a:pt x="380" y="43"/>
                  <a:pt x="380" y="43"/>
                  <a:pt x="380" y="43"/>
                </a:cubicBezTo>
                <a:cubicBezTo>
                  <a:pt x="379" y="44"/>
                  <a:pt x="379" y="44"/>
                  <a:pt x="379" y="44"/>
                </a:cubicBezTo>
                <a:cubicBezTo>
                  <a:pt x="378" y="44"/>
                  <a:pt x="378" y="45"/>
                  <a:pt x="377" y="46"/>
                </a:cubicBezTo>
                <a:cubicBezTo>
                  <a:pt x="377" y="47"/>
                  <a:pt x="377" y="48"/>
                  <a:pt x="376" y="49"/>
                </a:cubicBezTo>
                <a:cubicBezTo>
                  <a:pt x="376" y="51"/>
                  <a:pt x="376" y="51"/>
                  <a:pt x="376" y="51"/>
                </a:cubicBezTo>
                <a:cubicBezTo>
                  <a:pt x="377" y="49"/>
                  <a:pt x="379" y="46"/>
                  <a:pt x="381" y="44"/>
                </a:cubicBezTo>
                <a:cubicBezTo>
                  <a:pt x="381" y="40"/>
                  <a:pt x="381" y="40"/>
                  <a:pt x="381" y="40"/>
                </a:cubicBezTo>
                <a:cubicBezTo>
                  <a:pt x="381" y="41"/>
                  <a:pt x="381" y="41"/>
                  <a:pt x="381" y="41"/>
                </a:cubicBezTo>
                <a:cubicBezTo>
                  <a:pt x="380" y="40"/>
                  <a:pt x="380" y="40"/>
                  <a:pt x="380" y="40"/>
                </a:cubicBezTo>
                <a:cubicBezTo>
                  <a:pt x="378" y="40"/>
                  <a:pt x="377" y="38"/>
                  <a:pt x="376" y="37"/>
                </a:cubicBezTo>
                <a:moveTo>
                  <a:pt x="737" y="37"/>
                </a:moveTo>
                <a:cubicBezTo>
                  <a:pt x="737" y="37"/>
                  <a:pt x="737" y="37"/>
                  <a:pt x="737" y="37"/>
                </a:cubicBezTo>
                <a:cubicBezTo>
                  <a:pt x="737" y="38"/>
                  <a:pt x="737" y="38"/>
                  <a:pt x="737" y="38"/>
                </a:cubicBezTo>
                <a:cubicBezTo>
                  <a:pt x="736" y="38"/>
                  <a:pt x="736" y="38"/>
                  <a:pt x="736" y="38"/>
                </a:cubicBezTo>
                <a:cubicBezTo>
                  <a:pt x="736" y="39"/>
                  <a:pt x="735" y="40"/>
                  <a:pt x="735" y="42"/>
                </a:cubicBezTo>
                <a:cubicBezTo>
                  <a:pt x="735" y="43"/>
                  <a:pt x="736" y="45"/>
                  <a:pt x="737" y="47"/>
                </a:cubicBezTo>
                <a:cubicBezTo>
                  <a:pt x="737" y="47"/>
                  <a:pt x="737" y="47"/>
                  <a:pt x="737" y="47"/>
                </a:cubicBezTo>
                <a:cubicBezTo>
                  <a:pt x="737" y="46"/>
                  <a:pt x="737" y="46"/>
                  <a:pt x="737" y="46"/>
                </a:cubicBezTo>
                <a:cubicBezTo>
                  <a:pt x="737" y="39"/>
                  <a:pt x="737" y="39"/>
                  <a:pt x="737" y="39"/>
                </a:cubicBezTo>
                <a:cubicBezTo>
                  <a:pt x="737" y="37"/>
                  <a:pt x="737" y="37"/>
                  <a:pt x="737" y="37"/>
                </a:cubicBezTo>
                <a:moveTo>
                  <a:pt x="74" y="37"/>
                </a:moveTo>
                <a:cubicBezTo>
                  <a:pt x="74" y="37"/>
                  <a:pt x="74" y="37"/>
                  <a:pt x="74" y="37"/>
                </a:cubicBezTo>
                <a:cubicBezTo>
                  <a:pt x="74" y="37"/>
                  <a:pt x="74" y="37"/>
                  <a:pt x="73" y="37"/>
                </a:cubicBezTo>
                <a:cubicBezTo>
                  <a:pt x="73" y="38"/>
                  <a:pt x="73" y="38"/>
                  <a:pt x="73" y="38"/>
                </a:cubicBezTo>
                <a:cubicBezTo>
                  <a:pt x="74" y="38"/>
                  <a:pt x="74" y="38"/>
                  <a:pt x="75" y="38"/>
                </a:cubicBezTo>
                <a:cubicBezTo>
                  <a:pt x="76" y="38"/>
                  <a:pt x="77" y="39"/>
                  <a:pt x="79" y="39"/>
                </a:cubicBezTo>
                <a:cubicBezTo>
                  <a:pt x="80" y="39"/>
                  <a:pt x="81" y="40"/>
                  <a:pt x="82" y="40"/>
                </a:cubicBezTo>
                <a:cubicBezTo>
                  <a:pt x="82" y="40"/>
                  <a:pt x="82" y="40"/>
                  <a:pt x="82" y="40"/>
                </a:cubicBezTo>
                <a:cubicBezTo>
                  <a:pt x="82" y="40"/>
                  <a:pt x="82" y="40"/>
                  <a:pt x="82" y="40"/>
                </a:cubicBezTo>
                <a:cubicBezTo>
                  <a:pt x="82" y="38"/>
                  <a:pt x="82" y="38"/>
                  <a:pt x="82" y="38"/>
                </a:cubicBezTo>
                <a:cubicBezTo>
                  <a:pt x="82" y="38"/>
                  <a:pt x="81" y="38"/>
                  <a:pt x="81" y="38"/>
                </a:cubicBezTo>
                <a:cubicBezTo>
                  <a:pt x="78" y="38"/>
                  <a:pt x="76" y="37"/>
                  <a:pt x="74" y="37"/>
                </a:cubicBezTo>
                <a:moveTo>
                  <a:pt x="997" y="37"/>
                </a:moveTo>
                <a:cubicBezTo>
                  <a:pt x="997" y="37"/>
                  <a:pt x="997" y="37"/>
                  <a:pt x="997" y="37"/>
                </a:cubicBezTo>
                <a:cubicBezTo>
                  <a:pt x="1007" y="39"/>
                  <a:pt x="1017" y="41"/>
                  <a:pt x="1025" y="44"/>
                </a:cubicBezTo>
                <a:cubicBezTo>
                  <a:pt x="1036" y="47"/>
                  <a:pt x="1047" y="53"/>
                  <a:pt x="1058" y="58"/>
                </a:cubicBezTo>
                <a:cubicBezTo>
                  <a:pt x="1039" y="47"/>
                  <a:pt x="1019" y="39"/>
                  <a:pt x="997" y="37"/>
                </a:cubicBezTo>
                <a:moveTo>
                  <a:pt x="985" y="36"/>
                </a:moveTo>
                <a:cubicBezTo>
                  <a:pt x="982" y="36"/>
                  <a:pt x="979" y="36"/>
                  <a:pt x="977" y="36"/>
                </a:cubicBezTo>
                <a:cubicBezTo>
                  <a:pt x="977" y="36"/>
                  <a:pt x="977" y="36"/>
                  <a:pt x="977" y="36"/>
                </a:cubicBezTo>
                <a:cubicBezTo>
                  <a:pt x="977" y="36"/>
                  <a:pt x="977" y="36"/>
                  <a:pt x="977" y="36"/>
                </a:cubicBezTo>
                <a:cubicBezTo>
                  <a:pt x="976" y="36"/>
                  <a:pt x="976" y="36"/>
                  <a:pt x="975" y="36"/>
                </a:cubicBezTo>
                <a:cubicBezTo>
                  <a:pt x="961" y="36"/>
                  <a:pt x="948" y="42"/>
                  <a:pt x="936" y="48"/>
                </a:cubicBezTo>
                <a:cubicBezTo>
                  <a:pt x="932" y="54"/>
                  <a:pt x="926" y="58"/>
                  <a:pt x="923" y="63"/>
                </a:cubicBezTo>
                <a:cubicBezTo>
                  <a:pt x="923" y="64"/>
                  <a:pt x="922" y="65"/>
                  <a:pt x="922" y="65"/>
                </a:cubicBezTo>
                <a:cubicBezTo>
                  <a:pt x="922" y="68"/>
                  <a:pt x="922" y="68"/>
                  <a:pt x="922" y="68"/>
                </a:cubicBezTo>
                <a:cubicBezTo>
                  <a:pt x="929" y="68"/>
                  <a:pt x="929" y="68"/>
                  <a:pt x="929" y="68"/>
                </a:cubicBezTo>
                <a:cubicBezTo>
                  <a:pt x="995" y="68"/>
                  <a:pt x="995" y="68"/>
                  <a:pt x="995" y="68"/>
                </a:cubicBezTo>
                <a:cubicBezTo>
                  <a:pt x="995" y="67"/>
                  <a:pt x="995" y="67"/>
                  <a:pt x="995" y="67"/>
                </a:cubicBezTo>
                <a:cubicBezTo>
                  <a:pt x="989" y="67"/>
                  <a:pt x="983" y="67"/>
                  <a:pt x="977" y="66"/>
                </a:cubicBezTo>
                <a:cubicBezTo>
                  <a:pt x="974" y="66"/>
                  <a:pt x="974" y="66"/>
                  <a:pt x="974" y="66"/>
                </a:cubicBezTo>
                <a:cubicBezTo>
                  <a:pt x="977" y="64"/>
                  <a:pt x="977" y="64"/>
                  <a:pt x="977" y="64"/>
                </a:cubicBezTo>
                <a:cubicBezTo>
                  <a:pt x="980" y="62"/>
                  <a:pt x="982" y="62"/>
                  <a:pt x="985" y="61"/>
                </a:cubicBezTo>
                <a:cubicBezTo>
                  <a:pt x="985" y="61"/>
                  <a:pt x="985" y="61"/>
                  <a:pt x="985" y="61"/>
                </a:cubicBezTo>
                <a:cubicBezTo>
                  <a:pt x="986" y="61"/>
                  <a:pt x="986" y="61"/>
                  <a:pt x="986" y="61"/>
                </a:cubicBezTo>
                <a:cubicBezTo>
                  <a:pt x="986" y="61"/>
                  <a:pt x="986" y="61"/>
                  <a:pt x="986" y="61"/>
                </a:cubicBezTo>
                <a:cubicBezTo>
                  <a:pt x="989" y="61"/>
                  <a:pt x="992" y="61"/>
                  <a:pt x="995" y="61"/>
                </a:cubicBezTo>
                <a:cubicBezTo>
                  <a:pt x="995" y="60"/>
                  <a:pt x="995" y="60"/>
                  <a:pt x="995" y="60"/>
                </a:cubicBezTo>
                <a:cubicBezTo>
                  <a:pt x="986" y="60"/>
                  <a:pt x="976" y="62"/>
                  <a:pt x="969" y="66"/>
                </a:cubicBezTo>
                <a:cubicBezTo>
                  <a:pt x="969" y="66"/>
                  <a:pt x="969" y="66"/>
                  <a:pt x="969" y="66"/>
                </a:cubicBezTo>
                <a:cubicBezTo>
                  <a:pt x="950" y="67"/>
                  <a:pt x="950" y="67"/>
                  <a:pt x="950" y="67"/>
                </a:cubicBezTo>
                <a:cubicBezTo>
                  <a:pt x="950" y="67"/>
                  <a:pt x="950" y="67"/>
                  <a:pt x="950" y="67"/>
                </a:cubicBezTo>
                <a:cubicBezTo>
                  <a:pt x="949" y="67"/>
                  <a:pt x="949" y="67"/>
                  <a:pt x="949" y="67"/>
                </a:cubicBezTo>
                <a:cubicBezTo>
                  <a:pt x="948" y="67"/>
                  <a:pt x="947" y="66"/>
                  <a:pt x="947" y="66"/>
                </a:cubicBezTo>
                <a:cubicBezTo>
                  <a:pt x="947" y="65"/>
                  <a:pt x="946" y="64"/>
                  <a:pt x="946" y="63"/>
                </a:cubicBezTo>
                <a:cubicBezTo>
                  <a:pt x="946" y="63"/>
                  <a:pt x="946" y="63"/>
                  <a:pt x="946" y="63"/>
                </a:cubicBezTo>
                <a:cubicBezTo>
                  <a:pt x="947" y="62"/>
                  <a:pt x="947" y="62"/>
                  <a:pt x="947" y="62"/>
                </a:cubicBezTo>
                <a:cubicBezTo>
                  <a:pt x="960" y="52"/>
                  <a:pt x="976" y="49"/>
                  <a:pt x="994" y="49"/>
                </a:cubicBezTo>
                <a:cubicBezTo>
                  <a:pt x="994" y="49"/>
                  <a:pt x="995" y="49"/>
                  <a:pt x="995" y="49"/>
                </a:cubicBezTo>
                <a:cubicBezTo>
                  <a:pt x="995" y="49"/>
                  <a:pt x="995" y="49"/>
                  <a:pt x="995" y="49"/>
                </a:cubicBezTo>
                <a:cubicBezTo>
                  <a:pt x="994" y="49"/>
                  <a:pt x="992" y="49"/>
                  <a:pt x="990" y="49"/>
                </a:cubicBezTo>
                <a:cubicBezTo>
                  <a:pt x="985" y="49"/>
                  <a:pt x="979" y="49"/>
                  <a:pt x="974" y="50"/>
                </a:cubicBezTo>
                <a:cubicBezTo>
                  <a:pt x="974" y="50"/>
                  <a:pt x="974" y="50"/>
                  <a:pt x="974" y="50"/>
                </a:cubicBezTo>
                <a:cubicBezTo>
                  <a:pt x="967" y="51"/>
                  <a:pt x="961" y="55"/>
                  <a:pt x="955" y="56"/>
                </a:cubicBezTo>
                <a:cubicBezTo>
                  <a:pt x="952" y="58"/>
                  <a:pt x="950" y="59"/>
                  <a:pt x="948" y="60"/>
                </a:cubicBezTo>
                <a:cubicBezTo>
                  <a:pt x="945" y="61"/>
                  <a:pt x="944" y="63"/>
                  <a:pt x="942" y="65"/>
                </a:cubicBezTo>
                <a:cubicBezTo>
                  <a:pt x="942" y="66"/>
                  <a:pt x="942" y="66"/>
                  <a:pt x="942" y="66"/>
                </a:cubicBezTo>
                <a:cubicBezTo>
                  <a:pt x="942" y="66"/>
                  <a:pt x="942" y="66"/>
                  <a:pt x="942" y="66"/>
                </a:cubicBezTo>
                <a:cubicBezTo>
                  <a:pt x="940" y="66"/>
                  <a:pt x="938" y="66"/>
                  <a:pt x="936" y="66"/>
                </a:cubicBezTo>
                <a:cubicBezTo>
                  <a:pt x="933" y="66"/>
                  <a:pt x="929" y="66"/>
                  <a:pt x="925" y="66"/>
                </a:cubicBezTo>
                <a:cubicBezTo>
                  <a:pt x="925" y="66"/>
                  <a:pt x="925" y="66"/>
                  <a:pt x="925" y="66"/>
                </a:cubicBezTo>
                <a:cubicBezTo>
                  <a:pt x="924" y="66"/>
                  <a:pt x="924" y="66"/>
                  <a:pt x="924" y="66"/>
                </a:cubicBezTo>
                <a:cubicBezTo>
                  <a:pt x="924" y="65"/>
                  <a:pt x="924" y="65"/>
                  <a:pt x="924" y="65"/>
                </a:cubicBezTo>
                <a:cubicBezTo>
                  <a:pt x="924" y="62"/>
                  <a:pt x="926" y="60"/>
                  <a:pt x="928" y="58"/>
                </a:cubicBezTo>
                <a:cubicBezTo>
                  <a:pt x="930" y="56"/>
                  <a:pt x="932" y="55"/>
                  <a:pt x="933" y="53"/>
                </a:cubicBezTo>
                <a:cubicBezTo>
                  <a:pt x="933" y="53"/>
                  <a:pt x="933" y="53"/>
                  <a:pt x="933" y="53"/>
                </a:cubicBezTo>
                <a:cubicBezTo>
                  <a:pt x="933" y="53"/>
                  <a:pt x="933" y="53"/>
                  <a:pt x="933" y="53"/>
                </a:cubicBezTo>
                <a:cubicBezTo>
                  <a:pt x="941" y="44"/>
                  <a:pt x="952" y="42"/>
                  <a:pt x="961" y="39"/>
                </a:cubicBezTo>
                <a:cubicBezTo>
                  <a:pt x="961" y="38"/>
                  <a:pt x="961" y="38"/>
                  <a:pt x="961" y="38"/>
                </a:cubicBezTo>
                <a:cubicBezTo>
                  <a:pt x="961" y="38"/>
                  <a:pt x="961" y="38"/>
                  <a:pt x="961" y="38"/>
                </a:cubicBezTo>
                <a:cubicBezTo>
                  <a:pt x="968" y="37"/>
                  <a:pt x="975" y="37"/>
                  <a:pt x="982" y="37"/>
                </a:cubicBezTo>
                <a:cubicBezTo>
                  <a:pt x="987" y="37"/>
                  <a:pt x="991" y="37"/>
                  <a:pt x="995" y="37"/>
                </a:cubicBezTo>
                <a:cubicBezTo>
                  <a:pt x="995" y="37"/>
                  <a:pt x="995" y="37"/>
                  <a:pt x="995" y="37"/>
                </a:cubicBezTo>
                <a:cubicBezTo>
                  <a:pt x="992" y="36"/>
                  <a:pt x="988" y="36"/>
                  <a:pt x="985" y="36"/>
                </a:cubicBezTo>
                <a:moveTo>
                  <a:pt x="487" y="35"/>
                </a:moveTo>
                <a:cubicBezTo>
                  <a:pt x="486" y="37"/>
                  <a:pt x="485" y="38"/>
                  <a:pt x="484" y="40"/>
                </a:cubicBezTo>
                <a:cubicBezTo>
                  <a:pt x="484" y="40"/>
                  <a:pt x="484" y="40"/>
                  <a:pt x="484" y="40"/>
                </a:cubicBezTo>
                <a:cubicBezTo>
                  <a:pt x="484" y="40"/>
                  <a:pt x="484" y="40"/>
                  <a:pt x="484" y="40"/>
                </a:cubicBezTo>
                <a:cubicBezTo>
                  <a:pt x="484" y="41"/>
                  <a:pt x="484" y="41"/>
                  <a:pt x="484" y="42"/>
                </a:cubicBezTo>
                <a:cubicBezTo>
                  <a:pt x="484" y="43"/>
                  <a:pt x="484" y="44"/>
                  <a:pt x="485" y="45"/>
                </a:cubicBezTo>
                <a:cubicBezTo>
                  <a:pt x="486" y="46"/>
                  <a:pt x="487" y="47"/>
                  <a:pt x="487" y="47"/>
                </a:cubicBezTo>
                <a:cubicBezTo>
                  <a:pt x="487" y="41"/>
                  <a:pt x="487" y="41"/>
                  <a:pt x="487" y="41"/>
                </a:cubicBezTo>
                <a:cubicBezTo>
                  <a:pt x="486" y="41"/>
                  <a:pt x="486" y="41"/>
                  <a:pt x="486" y="41"/>
                </a:cubicBezTo>
                <a:cubicBezTo>
                  <a:pt x="486" y="39"/>
                  <a:pt x="486" y="39"/>
                  <a:pt x="486" y="39"/>
                </a:cubicBezTo>
                <a:cubicBezTo>
                  <a:pt x="486" y="38"/>
                  <a:pt x="486" y="38"/>
                  <a:pt x="486" y="38"/>
                </a:cubicBezTo>
                <a:cubicBezTo>
                  <a:pt x="487" y="38"/>
                  <a:pt x="487" y="38"/>
                  <a:pt x="487" y="38"/>
                </a:cubicBezTo>
                <a:cubicBezTo>
                  <a:pt x="487" y="37"/>
                  <a:pt x="487" y="37"/>
                  <a:pt x="487" y="37"/>
                </a:cubicBezTo>
                <a:cubicBezTo>
                  <a:pt x="487" y="35"/>
                  <a:pt x="487" y="35"/>
                  <a:pt x="487" y="35"/>
                </a:cubicBezTo>
                <a:moveTo>
                  <a:pt x="810" y="35"/>
                </a:moveTo>
                <a:cubicBezTo>
                  <a:pt x="810" y="37"/>
                  <a:pt x="810" y="37"/>
                  <a:pt x="810" y="37"/>
                </a:cubicBezTo>
                <a:cubicBezTo>
                  <a:pt x="811" y="38"/>
                  <a:pt x="812" y="40"/>
                  <a:pt x="813" y="41"/>
                </a:cubicBezTo>
                <a:cubicBezTo>
                  <a:pt x="813" y="39"/>
                  <a:pt x="813" y="39"/>
                  <a:pt x="813" y="39"/>
                </a:cubicBezTo>
                <a:cubicBezTo>
                  <a:pt x="812" y="38"/>
                  <a:pt x="811" y="37"/>
                  <a:pt x="810" y="35"/>
                </a:cubicBezTo>
                <a:moveTo>
                  <a:pt x="122" y="35"/>
                </a:moveTo>
                <a:cubicBezTo>
                  <a:pt x="121" y="35"/>
                  <a:pt x="120" y="36"/>
                  <a:pt x="118" y="36"/>
                </a:cubicBezTo>
                <a:cubicBezTo>
                  <a:pt x="117" y="37"/>
                  <a:pt x="116" y="38"/>
                  <a:pt x="115" y="39"/>
                </a:cubicBezTo>
                <a:cubicBezTo>
                  <a:pt x="116" y="39"/>
                  <a:pt x="116" y="40"/>
                  <a:pt x="117" y="40"/>
                </a:cubicBezTo>
                <a:cubicBezTo>
                  <a:pt x="118" y="38"/>
                  <a:pt x="120" y="37"/>
                  <a:pt x="122" y="37"/>
                </a:cubicBezTo>
                <a:cubicBezTo>
                  <a:pt x="122" y="35"/>
                  <a:pt x="122" y="35"/>
                  <a:pt x="122" y="35"/>
                </a:cubicBezTo>
                <a:moveTo>
                  <a:pt x="1078" y="34"/>
                </a:moveTo>
                <a:cubicBezTo>
                  <a:pt x="1078" y="35"/>
                  <a:pt x="1078" y="35"/>
                  <a:pt x="1078" y="35"/>
                </a:cubicBezTo>
                <a:cubicBezTo>
                  <a:pt x="1080" y="37"/>
                  <a:pt x="1082" y="38"/>
                  <a:pt x="1083" y="40"/>
                </a:cubicBezTo>
                <a:cubicBezTo>
                  <a:pt x="1083" y="40"/>
                  <a:pt x="1083" y="40"/>
                  <a:pt x="1083" y="40"/>
                </a:cubicBezTo>
                <a:cubicBezTo>
                  <a:pt x="1083" y="40"/>
                  <a:pt x="1083" y="40"/>
                  <a:pt x="1083" y="40"/>
                </a:cubicBezTo>
                <a:cubicBezTo>
                  <a:pt x="1084" y="43"/>
                  <a:pt x="1084" y="43"/>
                  <a:pt x="1084" y="43"/>
                </a:cubicBezTo>
                <a:cubicBezTo>
                  <a:pt x="1084" y="43"/>
                  <a:pt x="1084" y="43"/>
                  <a:pt x="1084" y="43"/>
                </a:cubicBezTo>
                <a:cubicBezTo>
                  <a:pt x="1084" y="39"/>
                  <a:pt x="1084" y="39"/>
                  <a:pt x="1084" y="39"/>
                </a:cubicBezTo>
                <a:cubicBezTo>
                  <a:pt x="1084" y="39"/>
                  <a:pt x="1084" y="39"/>
                  <a:pt x="1084" y="39"/>
                </a:cubicBezTo>
                <a:cubicBezTo>
                  <a:pt x="1084" y="39"/>
                  <a:pt x="1084" y="39"/>
                  <a:pt x="1084" y="39"/>
                </a:cubicBezTo>
                <a:cubicBezTo>
                  <a:pt x="1082" y="38"/>
                  <a:pt x="1080" y="36"/>
                  <a:pt x="1078" y="34"/>
                </a:cubicBezTo>
                <a:moveTo>
                  <a:pt x="1234" y="34"/>
                </a:moveTo>
                <a:cubicBezTo>
                  <a:pt x="1234" y="36"/>
                  <a:pt x="1234" y="36"/>
                  <a:pt x="1234" y="36"/>
                </a:cubicBezTo>
                <a:cubicBezTo>
                  <a:pt x="1237" y="37"/>
                  <a:pt x="1240" y="38"/>
                  <a:pt x="1243" y="39"/>
                </a:cubicBezTo>
                <a:cubicBezTo>
                  <a:pt x="1243" y="38"/>
                  <a:pt x="1243" y="38"/>
                  <a:pt x="1243" y="38"/>
                </a:cubicBezTo>
                <a:cubicBezTo>
                  <a:pt x="1240" y="37"/>
                  <a:pt x="1237" y="35"/>
                  <a:pt x="1234" y="34"/>
                </a:cubicBezTo>
                <a:moveTo>
                  <a:pt x="373" y="34"/>
                </a:moveTo>
                <a:cubicBezTo>
                  <a:pt x="373" y="36"/>
                  <a:pt x="373" y="36"/>
                  <a:pt x="373" y="36"/>
                </a:cubicBezTo>
                <a:cubicBezTo>
                  <a:pt x="373" y="36"/>
                  <a:pt x="374" y="36"/>
                  <a:pt x="374" y="37"/>
                </a:cubicBezTo>
                <a:cubicBezTo>
                  <a:pt x="374" y="35"/>
                  <a:pt x="374" y="35"/>
                  <a:pt x="374" y="35"/>
                </a:cubicBezTo>
                <a:cubicBezTo>
                  <a:pt x="374" y="35"/>
                  <a:pt x="373" y="34"/>
                  <a:pt x="373" y="34"/>
                </a:cubicBezTo>
                <a:moveTo>
                  <a:pt x="832" y="33"/>
                </a:moveTo>
                <a:cubicBezTo>
                  <a:pt x="830" y="34"/>
                  <a:pt x="828" y="34"/>
                  <a:pt x="825" y="34"/>
                </a:cubicBezTo>
                <a:cubicBezTo>
                  <a:pt x="823" y="35"/>
                  <a:pt x="821" y="36"/>
                  <a:pt x="820" y="37"/>
                </a:cubicBezTo>
                <a:cubicBezTo>
                  <a:pt x="820" y="37"/>
                  <a:pt x="820" y="37"/>
                  <a:pt x="820" y="38"/>
                </a:cubicBezTo>
                <a:cubicBezTo>
                  <a:pt x="821" y="38"/>
                  <a:pt x="821" y="38"/>
                  <a:pt x="821" y="38"/>
                </a:cubicBezTo>
                <a:cubicBezTo>
                  <a:pt x="825" y="36"/>
                  <a:pt x="828" y="35"/>
                  <a:pt x="832" y="34"/>
                </a:cubicBezTo>
                <a:cubicBezTo>
                  <a:pt x="832" y="33"/>
                  <a:pt x="832" y="33"/>
                  <a:pt x="832" y="33"/>
                </a:cubicBezTo>
                <a:moveTo>
                  <a:pt x="1201" y="33"/>
                </a:moveTo>
                <a:cubicBezTo>
                  <a:pt x="1201" y="33"/>
                  <a:pt x="1201" y="33"/>
                  <a:pt x="1201" y="33"/>
                </a:cubicBezTo>
                <a:cubicBezTo>
                  <a:pt x="1202" y="33"/>
                  <a:pt x="1202" y="33"/>
                  <a:pt x="1203" y="33"/>
                </a:cubicBezTo>
                <a:cubicBezTo>
                  <a:pt x="1208" y="33"/>
                  <a:pt x="1213" y="35"/>
                  <a:pt x="1216" y="39"/>
                </a:cubicBezTo>
                <a:cubicBezTo>
                  <a:pt x="1216" y="40"/>
                  <a:pt x="1216" y="40"/>
                  <a:pt x="1216" y="40"/>
                </a:cubicBezTo>
                <a:cubicBezTo>
                  <a:pt x="1216" y="41"/>
                  <a:pt x="1216" y="41"/>
                  <a:pt x="1216" y="41"/>
                </a:cubicBezTo>
                <a:cubicBezTo>
                  <a:pt x="1215" y="42"/>
                  <a:pt x="1215" y="42"/>
                  <a:pt x="1215" y="42"/>
                </a:cubicBezTo>
                <a:cubicBezTo>
                  <a:pt x="1214" y="42"/>
                  <a:pt x="1214" y="42"/>
                  <a:pt x="1214" y="42"/>
                </a:cubicBezTo>
                <a:cubicBezTo>
                  <a:pt x="1210" y="41"/>
                  <a:pt x="1206" y="41"/>
                  <a:pt x="1201" y="40"/>
                </a:cubicBezTo>
                <a:cubicBezTo>
                  <a:pt x="1201" y="41"/>
                  <a:pt x="1201" y="41"/>
                  <a:pt x="1201" y="41"/>
                </a:cubicBezTo>
                <a:cubicBezTo>
                  <a:pt x="1207" y="41"/>
                  <a:pt x="1213" y="42"/>
                  <a:pt x="1218" y="44"/>
                </a:cubicBezTo>
                <a:cubicBezTo>
                  <a:pt x="1218" y="44"/>
                  <a:pt x="1218" y="44"/>
                  <a:pt x="1218" y="44"/>
                </a:cubicBezTo>
                <a:cubicBezTo>
                  <a:pt x="1218" y="44"/>
                  <a:pt x="1218" y="44"/>
                  <a:pt x="1218" y="44"/>
                </a:cubicBezTo>
                <a:cubicBezTo>
                  <a:pt x="1219" y="45"/>
                  <a:pt x="1219" y="45"/>
                  <a:pt x="1220" y="45"/>
                </a:cubicBezTo>
                <a:cubicBezTo>
                  <a:pt x="1220" y="45"/>
                  <a:pt x="1220" y="45"/>
                  <a:pt x="1220" y="45"/>
                </a:cubicBezTo>
                <a:cubicBezTo>
                  <a:pt x="1222" y="45"/>
                  <a:pt x="1224" y="44"/>
                  <a:pt x="1225" y="43"/>
                </a:cubicBezTo>
                <a:cubicBezTo>
                  <a:pt x="1225" y="42"/>
                  <a:pt x="1225" y="42"/>
                  <a:pt x="1225" y="42"/>
                </a:cubicBezTo>
                <a:cubicBezTo>
                  <a:pt x="1225" y="42"/>
                  <a:pt x="1225" y="42"/>
                  <a:pt x="1224" y="42"/>
                </a:cubicBezTo>
                <a:cubicBezTo>
                  <a:pt x="1223" y="43"/>
                  <a:pt x="1222" y="43"/>
                  <a:pt x="1220" y="43"/>
                </a:cubicBezTo>
                <a:cubicBezTo>
                  <a:pt x="1220" y="43"/>
                  <a:pt x="1220" y="43"/>
                  <a:pt x="1220" y="43"/>
                </a:cubicBezTo>
                <a:cubicBezTo>
                  <a:pt x="1220" y="43"/>
                  <a:pt x="1220" y="43"/>
                  <a:pt x="1220" y="43"/>
                </a:cubicBezTo>
                <a:cubicBezTo>
                  <a:pt x="1218" y="39"/>
                  <a:pt x="1215" y="35"/>
                  <a:pt x="1211" y="34"/>
                </a:cubicBezTo>
                <a:cubicBezTo>
                  <a:pt x="1208" y="33"/>
                  <a:pt x="1205" y="33"/>
                  <a:pt x="1201" y="33"/>
                </a:cubicBezTo>
                <a:moveTo>
                  <a:pt x="920" y="32"/>
                </a:moveTo>
                <a:cubicBezTo>
                  <a:pt x="919" y="33"/>
                  <a:pt x="918" y="33"/>
                  <a:pt x="917" y="34"/>
                </a:cubicBezTo>
                <a:cubicBezTo>
                  <a:pt x="917" y="34"/>
                  <a:pt x="917" y="34"/>
                  <a:pt x="917" y="34"/>
                </a:cubicBezTo>
                <a:cubicBezTo>
                  <a:pt x="917" y="34"/>
                  <a:pt x="917" y="34"/>
                  <a:pt x="917" y="34"/>
                </a:cubicBezTo>
                <a:cubicBezTo>
                  <a:pt x="915" y="35"/>
                  <a:pt x="914" y="38"/>
                  <a:pt x="911" y="39"/>
                </a:cubicBezTo>
                <a:cubicBezTo>
                  <a:pt x="911" y="40"/>
                  <a:pt x="911" y="40"/>
                  <a:pt x="911" y="40"/>
                </a:cubicBezTo>
                <a:cubicBezTo>
                  <a:pt x="914" y="38"/>
                  <a:pt x="917" y="36"/>
                  <a:pt x="920" y="34"/>
                </a:cubicBezTo>
                <a:cubicBezTo>
                  <a:pt x="920" y="32"/>
                  <a:pt x="920" y="32"/>
                  <a:pt x="920" y="32"/>
                </a:cubicBezTo>
                <a:moveTo>
                  <a:pt x="445" y="32"/>
                </a:moveTo>
                <a:cubicBezTo>
                  <a:pt x="444" y="32"/>
                  <a:pt x="442" y="33"/>
                  <a:pt x="441" y="33"/>
                </a:cubicBezTo>
                <a:cubicBezTo>
                  <a:pt x="441" y="35"/>
                  <a:pt x="441" y="35"/>
                  <a:pt x="441" y="35"/>
                </a:cubicBezTo>
                <a:cubicBezTo>
                  <a:pt x="442" y="34"/>
                  <a:pt x="443" y="34"/>
                  <a:pt x="444" y="34"/>
                </a:cubicBezTo>
                <a:cubicBezTo>
                  <a:pt x="444" y="33"/>
                  <a:pt x="444" y="33"/>
                  <a:pt x="444" y="33"/>
                </a:cubicBezTo>
                <a:cubicBezTo>
                  <a:pt x="445" y="33"/>
                  <a:pt x="445" y="33"/>
                  <a:pt x="445" y="33"/>
                </a:cubicBezTo>
                <a:cubicBezTo>
                  <a:pt x="445" y="32"/>
                  <a:pt x="445" y="32"/>
                  <a:pt x="445" y="32"/>
                </a:cubicBezTo>
                <a:moveTo>
                  <a:pt x="493" y="32"/>
                </a:moveTo>
                <a:cubicBezTo>
                  <a:pt x="492" y="32"/>
                  <a:pt x="491" y="32"/>
                  <a:pt x="491" y="32"/>
                </a:cubicBezTo>
                <a:cubicBezTo>
                  <a:pt x="490" y="33"/>
                  <a:pt x="490" y="33"/>
                  <a:pt x="490" y="33"/>
                </a:cubicBezTo>
                <a:cubicBezTo>
                  <a:pt x="490" y="33"/>
                  <a:pt x="490" y="33"/>
                  <a:pt x="490" y="33"/>
                </a:cubicBezTo>
                <a:cubicBezTo>
                  <a:pt x="490" y="34"/>
                  <a:pt x="490" y="34"/>
                  <a:pt x="490" y="34"/>
                </a:cubicBezTo>
                <a:cubicBezTo>
                  <a:pt x="491" y="34"/>
                  <a:pt x="492" y="33"/>
                  <a:pt x="493" y="33"/>
                </a:cubicBezTo>
                <a:cubicBezTo>
                  <a:pt x="493" y="32"/>
                  <a:pt x="493" y="32"/>
                  <a:pt x="493" y="32"/>
                </a:cubicBezTo>
                <a:moveTo>
                  <a:pt x="1118" y="32"/>
                </a:moveTo>
                <a:cubicBezTo>
                  <a:pt x="1114" y="37"/>
                  <a:pt x="1111" y="42"/>
                  <a:pt x="1108" y="47"/>
                </a:cubicBezTo>
                <a:cubicBezTo>
                  <a:pt x="1108" y="48"/>
                  <a:pt x="1108" y="48"/>
                  <a:pt x="1108" y="48"/>
                </a:cubicBezTo>
                <a:cubicBezTo>
                  <a:pt x="1108" y="48"/>
                  <a:pt x="1108" y="48"/>
                  <a:pt x="1108" y="48"/>
                </a:cubicBezTo>
                <a:cubicBezTo>
                  <a:pt x="1104" y="53"/>
                  <a:pt x="1104" y="60"/>
                  <a:pt x="1102" y="66"/>
                </a:cubicBezTo>
                <a:cubicBezTo>
                  <a:pt x="1102" y="67"/>
                  <a:pt x="1102" y="67"/>
                  <a:pt x="1102" y="67"/>
                </a:cubicBezTo>
                <a:cubicBezTo>
                  <a:pt x="1101" y="67"/>
                  <a:pt x="1101" y="67"/>
                  <a:pt x="1101" y="67"/>
                </a:cubicBezTo>
                <a:cubicBezTo>
                  <a:pt x="1100" y="67"/>
                  <a:pt x="1098" y="67"/>
                  <a:pt x="1096" y="67"/>
                </a:cubicBezTo>
                <a:cubicBezTo>
                  <a:pt x="1093" y="67"/>
                  <a:pt x="1089" y="67"/>
                  <a:pt x="1086" y="67"/>
                </a:cubicBezTo>
                <a:cubicBezTo>
                  <a:pt x="1086" y="69"/>
                  <a:pt x="1086" y="69"/>
                  <a:pt x="1086" y="69"/>
                </a:cubicBezTo>
                <a:cubicBezTo>
                  <a:pt x="1097" y="69"/>
                  <a:pt x="1107" y="69"/>
                  <a:pt x="1118" y="69"/>
                </a:cubicBezTo>
                <a:cubicBezTo>
                  <a:pt x="1118" y="68"/>
                  <a:pt x="1118" y="68"/>
                  <a:pt x="1118" y="68"/>
                </a:cubicBezTo>
                <a:cubicBezTo>
                  <a:pt x="1118" y="68"/>
                  <a:pt x="1118" y="68"/>
                  <a:pt x="1117" y="68"/>
                </a:cubicBezTo>
                <a:cubicBezTo>
                  <a:pt x="1117" y="68"/>
                  <a:pt x="1117" y="68"/>
                  <a:pt x="1117" y="68"/>
                </a:cubicBezTo>
                <a:cubicBezTo>
                  <a:pt x="1117" y="68"/>
                  <a:pt x="1116" y="68"/>
                  <a:pt x="1116" y="68"/>
                </a:cubicBezTo>
                <a:cubicBezTo>
                  <a:pt x="1115" y="67"/>
                  <a:pt x="1115" y="67"/>
                  <a:pt x="1115" y="67"/>
                </a:cubicBezTo>
                <a:cubicBezTo>
                  <a:pt x="1115" y="67"/>
                  <a:pt x="1115" y="67"/>
                  <a:pt x="1115" y="67"/>
                </a:cubicBezTo>
                <a:cubicBezTo>
                  <a:pt x="1115" y="66"/>
                  <a:pt x="1114" y="65"/>
                  <a:pt x="1114" y="64"/>
                </a:cubicBezTo>
                <a:cubicBezTo>
                  <a:pt x="1114" y="62"/>
                  <a:pt x="1115" y="60"/>
                  <a:pt x="1116" y="59"/>
                </a:cubicBezTo>
                <a:cubicBezTo>
                  <a:pt x="1117" y="57"/>
                  <a:pt x="1118" y="56"/>
                  <a:pt x="1118" y="55"/>
                </a:cubicBezTo>
                <a:cubicBezTo>
                  <a:pt x="1118" y="53"/>
                  <a:pt x="1118" y="53"/>
                  <a:pt x="1118" y="53"/>
                </a:cubicBezTo>
                <a:cubicBezTo>
                  <a:pt x="1115" y="57"/>
                  <a:pt x="1114" y="61"/>
                  <a:pt x="1112" y="66"/>
                </a:cubicBezTo>
                <a:cubicBezTo>
                  <a:pt x="1112" y="66"/>
                  <a:pt x="1112" y="66"/>
                  <a:pt x="1112" y="66"/>
                </a:cubicBezTo>
                <a:cubicBezTo>
                  <a:pt x="1112" y="67"/>
                  <a:pt x="1112" y="67"/>
                  <a:pt x="1112" y="67"/>
                </a:cubicBezTo>
                <a:cubicBezTo>
                  <a:pt x="1111" y="67"/>
                  <a:pt x="1109" y="68"/>
                  <a:pt x="1108" y="68"/>
                </a:cubicBezTo>
                <a:cubicBezTo>
                  <a:pt x="1107" y="68"/>
                  <a:pt x="1106" y="67"/>
                  <a:pt x="1105" y="67"/>
                </a:cubicBezTo>
                <a:cubicBezTo>
                  <a:pt x="1105" y="67"/>
                  <a:pt x="1105" y="67"/>
                  <a:pt x="1105" y="67"/>
                </a:cubicBezTo>
                <a:cubicBezTo>
                  <a:pt x="1105" y="66"/>
                  <a:pt x="1105" y="66"/>
                  <a:pt x="1105" y="66"/>
                </a:cubicBezTo>
                <a:cubicBezTo>
                  <a:pt x="1104" y="66"/>
                  <a:pt x="1104" y="65"/>
                  <a:pt x="1104" y="64"/>
                </a:cubicBezTo>
                <a:cubicBezTo>
                  <a:pt x="1104" y="60"/>
                  <a:pt x="1106" y="57"/>
                  <a:pt x="1106" y="54"/>
                </a:cubicBezTo>
                <a:cubicBezTo>
                  <a:pt x="1106" y="54"/>
                  <a:pt x="1106" y="54"/>
                  <a:pt x="1106" y="54"/>
                </a:cubicBezTo>
                <a:cubicBezTo>
                  <a:pt x="1106" y="54"/>
                  <a:pt x="1106" y="54"/>
                  <a:pt x="1106" y="54"/>
                </a:cubicBezTo>
                <a:cubicBezTo>
                  <a:pt x="1108" y="47"/>
                  <a:pt x="1113" y="39"/>
                  <a:pt x="1118" y="34"/>
                </a:cubicBezTo>
                <a:cubicBezTo>
                  <a:pt x="1118" y="32"/>
                  <a:pt x="1118" y="32"/>
                  <a:pt x="1118" y="32"/>
                </a:cubicBezTo>
                <a:moveTo>
                  <a:pt x="1131" y="32"/>
                </a:moveTo>
                <a:cubicBezTo>
                  <a:pt x="1131" y="32"/>
                  <a:pt x="1131" y="32"/>
                  <a:pt x="1131" y="32"/>
                </a:cubicBezTo>
                <a:cubicBezTo>
                  <a:pt x="1129" y="32"/>
                  <a:pt x="1128" y="32"/>
                  <a:pt x="1126" y="33"/>
                </a:cubicBezTo>
                <a:cubicBezTo>
                  <a:pt x="1126" y="33"/>
                  <a:pt x="1126" y="33"/>
                  <a:pt x="1126" y="33"/>
                </a:cubicBezTo>
                <a:cubicBezTo>
                  <a:pt x="1126" y="34"/>
                  <a:pt x="1126" y="34"/>
                  <a:pt x="1126" y="34"/>
                </a:cubicBezTo>
                <a:cubicBezTo>
                  <a:pt x="1126" y="35"/>
                  <a:pt x="1126" y="35"/>
                  <a:pt x="1126" y="35"/>
                </a:cubicBezTo>
                <a:cubicBezTo>
                  <a:pt x="1127" y="34"/>
                  <a:pt x="1128" y="33"/>
                  <a:pt x="1129" y="33"/>
                </a:cubicBezTo>
                <a:cubicBezTo>
                  <a:pt x="1129" y="33"/>
                  <a:pt x="1129" y="33"/>
                  <a:pt x="1129" y="33"/>
                </a:cubicBezTo>
                <a:cubicBezTo>
                  <a:pt x="1129" y="33"/>
                  <a:pt x="1129" y="33"/>
                  <a:pt x="1129" y="33"/>
                </a:cubicBezTo>
                <a:cubicBezTo>
                  <a:pt x="1130" y="32"/>
                  <a:pt x="1131" y="32"/>
                  <a:pt x="1131" y="32"/>
                </a:cubicBezTo>
                <a:cubicBezTo>
                  <a:pt x="1134" y="32"/>
                  <a:pt x="1136" y="33"/>
                  <a:pt x="1138" y="34"/>
                </a:cubicBezTo>
                <a:cubicBezTo>
                  <a:pt x="1138" y="35"/>
                  <a:pt x="1138" y="35"/>
                  <a:pt x="1138" y="35"/>
                </a:cubicBezTo>
                <a:cubicBezTo>
                  <a:pt x="1139" y="35"/>
                  <a:pt x="1139" y="35"/>
                  <a:pt x="1139" y="35"/>
                </a:cubicBezTo>
                <a:cubicBezTo>
                  <a:pt x="1139" y="35"/>
                  <a:pt x="1140" y="36"/>
                  <a:pt x="1140" y="37"/>
                </a:cubicBezTo>
                <a:cubicBezTo>
                  <a:pt x="1140" y="39"/>
                  <a:pt x="1139" y="40"/>
                  <a:pt x="1138" y="41"/>
                </a:cubicBezTo>
                <a:cubicBezTo>
                  <a:pt x="1137" y="41"/>
                  <a:pt x="1137" y="42"/>
                  <a:pt x="1137" y="43"/>
                </a:cubicBezTo>
                <a:cubicBezTo>
                  <a:pt x="1137" y="44"/>
                  <a:pt x="1137" y="44"/>
                  <a:pt x="1137" y="44"/>
                </a:cubicBezTo>
                <a:cubicBezTo>
                  <a:pt x="1137" y="44"/>
                  <a:pt x="1137" y="44"/>
                  <a:pt x="1137" y="44"/>
                </a:cubicBezTo>
                <a:cubicBezTo>
                  <a:pt x="1137" y="44"/>
                  <a:pt x="1137" y="44"/>
                  <a:pt x="1137" y="44"/>
                </a:cubicBezTo>
                <a:cubicBezTo>
                  <a:pt x="1137" y="46"/>
                  <a:pt x="1138" y="47"/>
                  <a:pt x="1140" y="48"/>
                </a:cubicBezTo>
                <a:cubicBezTo>
                  <a:pt x="1141" y="49"/>
                  <a:pt x="1143" y="49"/>
                  <a:pt x="1145" y="50"/>
                </a:cubicBezTo>
                <a:cubicBezTo>
                  <a:pt x="1146" y="50"/>
                  <a:pt x="1148" y="49"/>
                  <a:pt x="1149" y="49"/>
                </a:cubicBezTo>
                <a:cubicBezTo>
                  <a:pt x="1149" y="48"/>
                  <a:pt x="1149" y="48"/>
                  <a:pt x="1149" y="48"/>
                </a:cubicBezTo>
                <a:cubicBezTo>
                  <a:pt x="1148" y="49"/>
                  <a:pt x="1147" y="49"/>
                  <a:pt x="1146" y="49"/>
                </a:cubicBezTo>
                <a:cubicBezTo>
                  <a:pt x="1146" y="49"/>
                  <a:pt x="1146" y="49"/>
                  <a:pt x="1146" y="49"/>
                </a:cubicBezTo>
                <a:cubicBezTo>
                  <a:pt x="1145" y="49"/>
                  <a:pt x="1144" y="49"/>
                  <a:pt x="1143" y="48"/>
                </a:cubicBezTo>
                <a:cubicBezTo>
                  <a:pt x="1142" y="48"/>
                  <a:pt x="1141" y="47"/>
                  <a:pt x="1140" y="47"/>
                </a:cubicBezTo>
                <a:cubicBezTo>
                  <a:pt x="1139" y="46"/>
                  <a:pt x="1138" y="45"/>
                  <a:pt x="1138" y="43"/>
                </a:cubicBezTo>
                <a:cubicBezTo>
                  <a:pt x="1138" y="43"/>
                  <a:pt x="1138" y="43"/>
                  <a:pt x="1138" y="43"/>
                </a:cubicBezTo>
                <a:cubicBezTo>
                  <a:pt x="1138" y="42"/>
                  <a:pt x="1138" y="42"/>
                  <a:pt x="1138" y="41"/>
                </a:cubicBezTo>
                <a:cubicBezTo>
                  <a:pt x="1139" y="41"/>
                  <a:pt x="1139" y="41"/>
                  <a:pt x="1140" y="41"/>
                </a:cubicBezTo>
                <a:cubicBezTo>
                  <a:pt x="1140" y="41"/>
                  <a:pt x="1140" y="41"/>
                  <a:pt x="1140" y="41"/>
                </a:cubicBezTo>
                <a:cubicBezTo>
                  <a:pt x="1140" y="41"/>
                  <a:pt x="1141" y="41"/>
                  <a:pt x="1141" y="41"/>
                </a:cubicBezTo>
                <a:cubicBezTo>
                  <a:pt x="1141" y="41"/>
                  <a:pt x="1141" y="41"/>
                  <a:pt x="1141" y="41"/>
                </a:cubicBezTo>
                <a:cubicBezTo>
                  <a:pt x="1144" y="39"/>
                  <a:pt x="1146" y="38"/>
                  <a:pt x="1149" y="37"/>
                </a:cubicBezTo>
                <a:cubicBezTo>
                  <a:pt x="1149" y="35"/>
                  <a:pt x="1149" y="35"/>
                  <a:pt x="1149" y="35"/>
                </a:cubicBezTo>
                <a:cubicBezTo>
                  <a:pt x="1147" y="36"/>
                  <a:pt x="1145" y="37"/>
                  <a:pt x="1143" y="38"/>
                </a:cubicBezTo>
                <a:cubicBezTo>
                  <a:pt x="1143" y="39"/>
                  <a:pt x="1143" y="39"/>
                  <a:pt x="1143" y="39"/>
                </a:cubicBezTo>
                <a:cubicBezTo>
                  <a:pt x="1142" y="38"/>
                  <a:pt x="1142" y="38"/>
                  <a:pt x="1142" y="38"/>
                </a:cubicBezTo>
                <a:cubicBezTo>
                  <a:pt x="1141" y="37"/>
                  <a:pt x="1139" y="35"/>
                  <a:pt x="1139" y="33"/>
                </a:cubicBezTo>
                <a:cubicBezTo>
                  <a:pt x="1139" y="33"/>
                  <a:pt x="1139" y="33"/>
                  <a:pt x="1139" y="33"/>
                </a:cubicBezTo>
                <a:cubicBezTo>
                  <a:pt x="1136" y="33"/>
                  <a:pt x="1134" y="32"/>
                  <a:pt x="1131" y="32"/>
                </a:cubicBezTo>
                <a:moveTo>
                  <a:pt x="495" y="32"/>
                </a:moveTo>
                <a:cubicBezTo>
                  <a:pt x="495" y="33"/>
                  <a:pt x="495" y="33"/>
                  <a:pt x="495" y="33"/>
                </a:cubicBezTo>
                <a:cubicBezTo>
                  <a:pt x="496" y="33"/>
                  <a:pt x="496" y="33"/>
                  <a:pt x="496" y="33"/>
                </a:cubicBezTo>
                <a:cubicBezTo>
                  <a:pt x="496" y="33"/>
                  <a:pt x="496" y="33"/>
                  <a:pt x="496" y="33"/>
                </a:cubicBezTo>
                <a:cubicBezTo>
                  <a:pt x="496" y="33"/>
                  <a:pt x="496" y="33"/>
                  <a:pt x="496" y="33"/>
                </a:cubicBezTo>
                <a:cubicBezTo>
                  <a:pt x="497" y="33"/>
                  <a:pt x="497" y="33"/>
                  <a:pt x="498" y="33"/>
                </a:cubicBezTo>
                <a:cubicBezTo>
                  <a:pt x="499" y="33"/>
                  <a:pt x="500" y="33"/>
                  <a:pt x="501" y="34"/>
                </a:cubicBezTo>
                <a:cubicBezTo>
                  <a:pt x="502" y="34"/>
                  <a:pt x="502" y="35"/>
                  <a:pt x="502" y="35"/>
                </a:cubicBezTo>
                <a:cubicBezTo>
                  <a:pt x="503" y="36"/>
                  <a:pt x="503" y="36"/>
                  <a:pt x="503" y="36"/>
                </a:cubicBezTo>
                <a:cubicBezTo>
                  <a:pt x="495" y="39"/>
                  <a:pt x="495" y="39"/>
                  <a:pt x="495" y="39"/>
                </a:cubicBezTo>
                <a:cubicBezTo>
                  <a:pt x="495" y="39"/>
                  <a:pt x="495" y="39"/>
                  <a:pt x="495" y="39"/>
                </a:cubicBezTo>
                <a:cubicBezTo>
                  <a:pt x="499" y="39"/>
                  <a:pt x="504" y="39"/>
                  <a:pt x="507" y="38"/>
                </a:cubicBezTo>
                <a:cubicBezTo>
                  <a:pt x="508" y="38"/>
                  <a:pt x="508" y="38"/>
                  <a:pt x="508" y="38"/>
                </a:cubicBezTo>
                <a:cubicBezTo>
                  <a:pt x="515" y="43"/>
                  <a:pt x="515" y="43"/>
                  <a:pt x="515" y="43"/>
                </a:cubicBezTo>
                <a:cubicBezTo>
                  <a:pt x="516" y="43"/>
                  <a:pt x="516" y="43"/>
                  <a:pt x="516" y="43"/>
                </a:cubicBezTo>
                <a:cubicBezTo>
                  <a:pt x="516" y="43"/>
                  <a:pt x="516" y="43"/>
                  <a:pt x="516" y="43"/>
                </a:cubicBezTo>
                <a:cubicBezTo>
                  <a:pt x="518" y="43"/>
                  <a:pt x="519" y="42"/>
                  <a:pt x="521" y="41"/>
                </a:cubicBezTo>
                <a:cubicBezTo>
                  <a:pt x="521" y="40"/>
                  <a:pt x="521" y="40"/>
                  <a:pt x="521" y="40"/>
                </a:cubicBezTo>
                <a:cubicBezTo>
                  <a:pt x="521" y="40"/>
                  <a:pt x="521" y="40"/>
                  <a:pt x="520" y="40"/>
                </a:cubicBezTo>
                <a:cubicBezTo>
                  <a:pt x="519" y="41"/>
                  <a:pt x="518" y="41"/>
                  <a:pt x="517" y="41"/>
                </a:cubicBezTo>
                <a:cubicBezTo>
                  <a:pt x="517" y="41"/>
                  <a:pt x="517" y="41"/>
                  <a:pt x="517" y="41"/>
                </a:cubicBezTo>
                <a:cubicBezTo>
                  <a:pt x="516" y="41"/>
                  <a:pt x="516" y="41"/>
                  <a:pt x="516" y="41"/>
                </a:cubicBezTo>
                <a:cubicBezTo>
                  <a:pt x="515" y="41"/>
                  <a:pt x="515" y="41"/>
                  <a:pt x="515" y="41"/>
                </a:cubicBezTo>
                <a:cubicBezTo>
                  <a:pt x="515" y="41"/>
                  <a:pt x="515" y="41"/>
                  <a:pt x="515" y="41"/>
                </a:cubicBezTo>
                <a:cubicBezTo>
                  <a:pt x="509" y="37"/>
                  <a:pt x="502" y="32"/>
                  <a:pt x="495" y="32"/>
                </a:cubicBezTo>
                <a:moveTo>
                  <a:pt x="545" y="32"/>
                </a:moveTo>
                <a:cubicBezTo>
                  <a:pt x="545" y="32"/>
                  <a:pt x="545" y="32"/>
                  <a:pt x="545" y="32"/>
                </a:cubicBezTo>
                <a:cubicBezTo>
                  <a:pt x="552" y="35"/>
                  <a:pt x="558" y="38"/>
                  <a:pt x="564" y="43"/>
                </a:cubicBezTo>
                <a:cubicBezTo>
                  <a:pt x="564" y="41"/>
                  <a:pt x="564" y="41"/>
                  <a:pt x="564" y="41"/>
                </a:cubicBezTo>
                <a:cubicBezTo>
                  <a:pt x="558" y="37"/>
                  <a:pt x="552" y="34"/>
                  <a:pt x="545" y="32"/>
                </a:cubicBezTo>
                <a:moveTo>
                  <a:pt x="417" y="31"/>
                </a:moveTo>
                <a:cubicBezTo>
                  <a:pt x="416" y="32"/>
                  <a:pt x="415" y="32"/>
                  <a:pt x="415" y="32"/>
                </a:cubicBezTo>
                <a:cubicBezTo>
                  <a:pt x="406" y="37"/>
                  <a:pt x="400" y="48"/>
                  <a:pt x="396" y="57"/>
                </a:cubicBezTo>
                <a:cubicBezTo>
                  <a:pt x="395" y="58"/>
                  <a:pt x="395" y="58"/>
                  <a:pt x="395" y="58"/>
                </a:cubicBezTo>
                <a:cubicBezTo>
                  <a:pt x="395" y="58"/>
                  <a:pt x="395" y="58"/>
                  <a:pt x="395" y="58"/>
                </a:cubicBezTo>
                <a:cubicBezTo>
                  <a:pt x="395" y="58"/>
                  <a:pt x="394" y="60"/>
                  <a:pt x="394" y="61"/>
                </a:cubicBezTo>
                <a:cubicBezTo>
                  <a:pt x="394" y="62"/>
                  <a:pt x="393" y="64"/>
                  <a:pt x="392" y="65"/>
                </a:cubicBezTo>
                <a:cubicBezTo>
                  <a:pt x="392" y="65"/>
                  <a:pt x="392" y="65"/>
                  <a:pt x="392" y="65"/>
                </a:cubicBezTo>
                <a:cubicBezTo>
                  <a:pt x="391" y="65"/>
                  <a:pt x="391" y="65"/>
                  <a:pt x="391" y="65"/>
                </a:cubicBezTo>
                <a:cubicBezTo>
                  <a:pt x="389" y="65"/>
                  <a:pt x="386" y="65"/>
                  <a:pt x="383" y="65"/>
                </a:cubicBezTo>
                <a:cubicBezTo>
                  <a:pt x="383" y="67"/>
                  <a:pt x="383" y="67"/>
                  <a:pt x="383" y="67"/>
                </a:cubicBezTo>
                <a:cubicBezTo>
                  <a:pt x="417" y="67"/>
                  <a:pt x="417" y="67"/>
                  <a:pt x="417" y="67"/>
                </a:cubicBezTo>
                <a:cubicBezTo>
                  <a:pt x="417" y="65"/>
                  <a:pt x="417" y="65"/>
                  <a:pt x="417" y="65"/>
                </a:cubicBezTo>
                <a:cubicBezTo>
                  <a:pt x="412" y="65"/>
                  <a:pt x="406" y="65"/>
                  <a:pt x="401" y="65"/>
                </a:cubicBezTo>
                <a:cubicBezTo>
                  <a:pt x="400" y="65"/>
                  <a:pt x="400" y="65"/>
                  <a:pt x="399" y="65"/>
                </a:cubicBezTo>
                <a:cubicBezTo>
                  <a:pt x="398" y="65"/>
                  <a:pt x="397" y="65"/>
                  <a:pt x="396" y="64"/>
                </a:cubicBezTo>
                <a:cubicBezTo>
                  <a:pt x="396" y="63"/>
                  <a:pt x="396" y="63"/>
                  <a:pt x="396" y="62"/>
                </a:cubicBezTo>
                <a:cubicBezTo>
                  <a:pt x="396" y="61"/>
                  <a:pt x="396" y="61"/>
                  <a:pt x="396" y="61"/>
                </a:cubicBezTo>
                <a:cubicBezTo>
                  <a:pt x="396" y="61"/>
                  <a:pt x="396" y="61"/>
                  <a:pt x="396" y="61"/>
                </a:cubicBezTo>
                <a:cubicBezTo>
                  <a:pt x="396" y="61"/>
                  <a:pt x="396" y="61"/>
                  <a:pt x="396" y="61"/>
                </a:cubicBezTo>
                <a:cubicBezTo>
                  <a:pt x="398" y="55"/>
                  <a:pt x="400" y="49"/>
                  <a:pt x="405" y="43"/>
                </a:cubicBezTo>
                <a:cubicBezTo>
                  <a:pt x="405" y="43"/>
                  <a:pt x="405" y="43"/>
                  <a:pt x="405" y="43"/>
                </a:cubicBezTo>
                <a:cubicBezTo>
                  <a:pt x="406" y="42"/>
                  <a:pt x="407" y="40"/>
                  <a:pt x="409" y="38"/>
                </a:cubicBezTo>
                <a:cubicBezTo>
                  <a:pt x="411" y="36"/>
                  <a:pt x="413" y="35"/>
                  <a:pt x="415" y="35"/>
                </a:cubicBezTo>
                <a:cubicBezTo>
                  <a:pt x="415" y="35"/>
                  <a:pt x="415" y="35"/>
                  <a:pt x="415" y="35"/>
                </a:cubicBezTo>
                <a:cubicBezTo>
                  <a:pt x="416" y="35"/>
                  <a:pt x="416" y="35"/>
                  <a:pt x="416" y="35"/>
                </a:cubicBezTo>
                <a:cubicBezTo>
                  <a:pt x="416" y="37"/>
                  <a:pt x="416" y="37"/>
                  <a:pt x="416" y="37"/>
                </a:cubicBezTo>
                <a:cubicBezTo>
                  <a:pt x="416" y="37"/>
                  <a:pt x="416" y="37"/>
                  <a:pt x="416" y="37"/>
                </a:cubicBezTo>
                <a:cubicBezTo>
                  <a:pt x="415" y="38"/>
                  <a:pt x="415" y="40"/>
                  <a:pt x="415" y="42"/>
                </a:cubicBezTo>
                <a:cubicBezTo>
                  <a:pt x="414" y="44"/>
                  <a:pt x="415" y="46"/>
                  <a:pt x="414" y="47"/>
                </a:cubicBezTo>
                <a:cubicBezTo>
                  <a:pt x="414" y="49"/>
                  <a:pt x="413" y="50"/>
                  <a:pt x="412" y="51"/>
                </a:cubicBezTo>
                <a:cubicBezTo>
                  <a:pt x="409" y="54"/>
                  <a:pt x="408" y="57"/>
                  <a:pt x="406" y="61"/>
                </a:cubicBezTo>
                <a:cubicBezTo>
                  <a:pt x="406" y="61"/>
                  <a:pt x="406" y="61"/>
                  <a:pt x="406" y="61"/>
                </a:cubicBezTo>
                <a:cubicBezTo>
                  <a:pt x="406" y="61"/>
                  <a:pt x="406" y="61"/>
                  <a:pt x="407" y="61"/>
                </a:cubicBezTo>
                <a:cubicBezTo>
                  <a:pt x="408" y="60"/>
                  <a:pt x="409" y="58"/>
                  <a:pt x="410" y="56"/>
                </a:cubicBezTo>
                <a:cubicBezTo>
                  <a:pt x="411" y="54"/>
                  <a:pt x="412" y="52"/>
                  <a:pt x="414" y="51"/>
                </a:cubicBezTo>
                <a:cubicBezTo>
                  <a:pt x="415" y="50"/>
                  <a:pt x="415" y="50"/>
                  <a:pt x="415" y="50"/>
                </a:cubicBezTo>
                <a:cubicBezTo>
                  <a:pt x="415" y="51"/>
                  <a:pt x="415" y="51"/>
                  <a:pt x="415" y="51"/>
                </a:cubicBezTo>
                <a:cubicBezTo>
                  <a:pt x="416" y="51"/>
                  <a:pt x="416" y="51"/>
                  <a:pt x="417" y="52"/>
                </a:cubicBezTo>
                <a:cubicBezTo>
                  <a:pt x="417" y="50"/>
                  <a:pt x="417" y="50"/>
                  <a:pt x="417" y="50"/>
                </a:cubicBezTo>
                <a:cubicBezTo>
                  <a:pt x="417" y="49"/>
                  <a:pt x="417" y="49"/>
                  <a:pt x="417" y="49"/>
                </a:cubicBezTo>
                <a:cubicBezTo>
                  <a:pt x="416" y="48"/>
                  <a:pt x="415" y="46"/>
                  <a:pt x="415" y="45"/>
                </a:cubicBezTo>
                <a:cubicBezTo>
                  <a:pt x="415" y="43"/>
                  <a:pt x="416" y="41"/>
                  <a:pt x="417" y="40"/>
                </a:cubicBezTo>
                <a:cubicBezTo>
                  <a:pt x="417" y="31"/>
                  <a:pt x="417" y="31"/>
                  <a:pt x="417" y="31"/>
                </a:cubicBezTo>
                <a:moveTo>
                  <a:pt x="566" y="30"/>
                </a:moveTo>
                <a:cubicBezTo>
                  <a:pt x="566" y="31"/>
                  <a:pt x="566" y="31"/>
                  <a:pt x="566" y="31"/>
                </a:cubicBezTo>
                <a:cubicBezTo>
                  <a:pt x="569" y="33"/>
                  <a:pt x="572" y="35"/>
                  <a:pt x="574" y="37"/>
                </a:cubicBezTo>
                <a:cubicBezTo>
                  <a:pt x="574" y="35"/>
                  <a:pt x="574" y="35"/>
                  <a:pt x="574" y="35"/>
                </a:cubicBezTo>
                <a:cubicBezTo>
                  <a:pt x="572" y="34"/>
                  <a:pt x="569" y="32"/>
                  <a:pt x="566" y="30"/>
                </a:cubicBezTo>
                <a:moveTo>
                  <a:pt x="698" y="30"/>
                </a:moveTo>
                <a:cubicBezTo>
                  <a:pt x="698" y="31"/>
                  <a:pt x="698" y="31"/>
                  <a:pt x="698" y="31"/>
                </a:cubicBezTo>
                <a:cubicBezTo>
                  <a:pt x="705" y="31"/>
                  <a:pt x="712" y="33"/>
                  <a:pt x="718" y="36"/>
                </a:cubicBezTo>
                <a:cubicBezTo>
                  <a:pt x="718" y="33"/>
                  <a:pt x="718" y="33"/>
                  <a:pt x="718" y="33"/>
                </a:cubicBezTo>
                <a:cubicBezTo>
                  <a:pt x="715" y="33"/>
                  <a:pt x="711" y="33"/>
                  <a:pt x="708" y="31"/>
                </a:cubicBezTo>
                <a:cubicBezTo>
                  <a:pt x="705" y="30"/>
                  <a:pt x="701" y="30"/>
                  <a:pt x="698" y="30"/>
                </a:cubicBezTo>
                <a:moveTo>
                  <a:pt x="1253" y="30"/>
                </a:moveTo>
                <a:cubicBezTo>
                  <a:pt x="1253" y="31"/>
                  <a:pt x="1253" y="31"/>
                  <a:pt x="1253" y="31"/>
                </a:cubicBezTo>
                <a:cubicBezTo>
                  <a:pt x="1260" y="35"/>
                  <a:pt x="1267" y="39"/>
                  <a:pt x="1271" y="46"/>
                </a:cubicBezTo>
                <a:cubicBezTo>
                  <a:pt x="1271" y="46"/>
                  <a:pt x="1271" y="46"/>
                  <a:pt x="1271" y="46"/>
                </a:cubicBezTo>
                <a:cubicBezTo>
                  <a:pt x="1271" y="47"/>
                  <a:pt x="1271" y="47"/>
                  <a:pt x="1271" y="47"/>
                </a:cubicBezTo>
                <a:cubicBezTo>
                  <a:pt x="1271" y="49"/>
                  <a:pt x="1270" y="52"/>
                  <a:pt x="1268" y="54"/>
                </a:cubicBezTo>
                <a:cubicBezTo>
                  <a:pt x="1267" y="55"/>
                  <a:pt x="1267" y="55"/>
                  <a:pt x="1267" y="55"/>
                </a:cubicBezTo>
                <a:cubicBezTo>
                  <a:pt x="1258" y="47"/>
                  <a:pt x="1258" y="47"/>
                  <a:pt x="1258" y="47"/>
                </a:cubicBezTo>
                <a:cubicBezTo>
                  <a:pt x="1258" y="47"/>
                  <a:pt x="1258" y="47"/>
                  <a:pt x="1258" y="47"/>
                </a:cubicBezTo>
                <a:cubicBezTo>
                  <a:pt x="1256" y="46"/>
                  <a:pt x="1255" y="45"/>
                  <a:pt x="1253" y="43"/>
                </a:cubicBezTo>
                <a:cubicBezTo>
                  <a:pt x="1253" y="44"/>
                  <a:pt x="1253" y="44"/>
                  <a:pt x="1253" y="44"/>
                </a:cubicBezTo>
                <a:cubicBezTo>
                  <a:pt x="1257" y="47"/>
                  <a:pt x="1261" y="50"/>
                  <a:pt x="1264" y="54"/>
                </a:cubicBezTo>
                <a:cubicBezTo>
                  <a:pt x="1265" y="54"/>
                  <a:pt x="1265" y="54"/>
                  <a:pt x="1266" y="54"/>
                </a:cubicBezTo>
                <a:cubicBezTo>
                  <a:pt x="1266" y="55"/>
                  <a:pt x="1267" y="56"/>
                  <a:pt x="1267" y="56"/>
                </a:cubicBezTo>
                <a:cubicBezTo>
                  <a:pt x="1267" y="57"/>
                  <a:pt x="1266" y="58"/>
                  <a:pt x="1266" y="59"/>
                </a:cubicBezTo>
                <a:cubicBezTo>
                  <a:pt x="1266" y="60"/>
                  <a:pt x="1265" y="60"/>
                  <a:pt x="1265" y="61"/>
                </a:cubicBezTo>
                <a:cubicBezTo>
                  <a:pt x="1265" y="61"/>
                  <a:pt x="1265" y="61"/>
                  <a:pt x="1265" y="61"/>
                </a:cubicBezTo>
                <a:cubicBezTo>
                  <a:pt x="1265" y="62"/>
                  <a:pt x="1265" y="62"/>
                  <a:pt x="1265" y="62"/>
                </a:cubicBezTo>
                <a:cubicBezTo>
                  <a:pt x="1264" y="62"/>
                  <a:pt x="1264" y="62"/>
                  <a:pt x="1263" y="62"/>
                </a:cubicBezTo>
                <a:cubicBezTo>
                  <a:pt x="1263" y="62"/>
                  <a:pt x="1263" y="62"/>
                  <a:pt x="1263" y="62"/>
                </a:cubicBezTo>
                <a:cubicBezTo>
                  <a:pt x="1262" y="62"/>
                  <a:pt x="1261" y="61"/>
                  <a:pt x="1260" y="61"/>
                </a:cubicBezTo>
                <a:cubicBezTo>
                  <a:pt x="1260" y="60"/>
                  <a:pt x="1259" y="60"/>
                  <a:pt x="1259" y="59"/>
                </a:cubicBezTo>
                <a:cubicBezTo>
                  <a:pt x="1259" y="59"/>
                  <a:pt x="1259" y="59"/>
                  <a:pt x="1259" y="59"/>
                </a:cubicBezTo>
                <a:cubicBezTo>
                  <a:pt x="1259" y="59"/>
                  <a:pt x="1259" y="59"/>
                  <a:pt x="1259" y="59"/>
                </a:cubicBezTo>
                <a:cubicBezTo>
                  <a:pt x="1257" y="58"/>
                  <a:pt x="1255" y="56"/>
                  <a:pt x="1253" y="54"/>
                </a:cubicBezTo>
                <a:cubicBezTo>
                  <a:pt x="1253" y="56"/>
                  <a:pt x="1253" y="56"/>
                  <a:pt x="1253" y="56"/>
                </a:cubicBezTo>
                <a:cubicBezTo>
                  <a:pt x="1257" y="58"/>
                  <a:pt x="1260" y="61"/>
                  <a:pt x="1263" y="65"/>
                </a:cubicBezTo>
                <a:cubicBezTo>
                  <a:pt x="1263" y="65"/>
                  <a:pt x="1263" y="65"/>
                  <a:pt x="1263" y="65"/>
                </a:cubicBezTo>
                <a:cubicBezTo>
                  <a:pt x="1263" y="66"/>
                  <a:pt x="1263" y="66"/>
                  <a:pt x="1263" y="66"/>
                </a:cubicBezTo>
                <a:cubicBezTo>
                  <a:pt x="1263" y="66"/>
                  <a:pt x="1263" y="66"/>
                  <a:pt x="1263" y="66"/>
                </a:cubicBezTo>
                <a:cubicBezTo>
                  <a:pt x="1263" y="67"/>
                  <a:pt x="1263" y="68"/>
                  <a:pt x="1262" y="68"/>
                </a:cubicBezTo>
                <a:cubicBezTo>
                  <a:pt x="1261" y="68"/>
                  <a:pt x="1261" y="68"/>
                  <a:pt x="1260" y="68"/>
                </a:cubicBezTo>
                <a:cubicBezTo>
                  <a:pt x="1260" y="68"/>
                  <a:pt x="1259" y="68"/>
                  <a:pt x="1259" y="68"/>
                </a:cubicBezTo>
                <a:cubicBezTo>
                  <a:pt x="1258" y="68"/>
                  <a:pt x="1258" y="68"/>
                  <a:pt x="1258" y="68"/>
                </a:cubicBezTo>
                <a:cubicBezTo>
                  <a:pt x="1258" y="69"/>
                  <a:pt x="1258" y="69"/>
                  <a:pt x="1258" y="69"/>
                </a:cubicBezTo>
                <a:cubicBezTo>
                  <a:pt x="1257" y="68"/>
                  <a:pt x="1257" y="68"/>
                  <a:pt x="1257" y="68"/>
                </a:cubicBezTo>
                <a:cubicBezTo>
                  <a:pt x="1256" y="67"/>
                  <a:pt x="1254" y="67"/>
                  <a:pt x="1253" y="66"/>
                </a:cubicBezTo>
                <a:cubicBezTo>
                  <a:pt x="1253" y="70"/>
                  <a:pt x="1253" y="70"/>
                  <a:pt x="1253" y="70"/>
                </a:cubicBezTo>
                <a:cubicBezTo>
                  <a:pt x="1258" y="70"/>
                  <a:pt x="1263" y="70"/>
                  <a:pt x="1268" y="70"/>
                </a:cubicBezTo>
                <a:cubicBezTo>
                  <a:pt x="1267" y="70"/>
                  <a:pt x="1267" y="70"/>
                  <a:pt x="1267" y="69"/>
                </a:cubicBezTo>
                <a:cubicBezTo>
                  <a:pt x="1267" y="69"/>
                  <a:pt x="1268" y="69"/>
                  <a:pt x="1268" y="68"/>
                </a:cubicBezTo>
                <a:cubicBezTo>
                  <a:pt x="1266" y="68"/>
                  <a:pt x="1266" y="68"/>
                  <a:pt x="1266" y="68"/>
                </a:cubicBezTo>
                <a:cubicBezTo>
                  <a:pt x="1266" y="68"/>
                  <a:pt x="1266" y="68"/>
                  <a:pt x="1266" y="68"/>
                </a:cubicBezTo>
                <a:cubicBezTo>
                  <a:pt x="1266" y="67"/>
                  <a:pt x="1266" y="66"/>
                  <a:pt x="1266" y="65"/>
                </a:cubicBezTo>
                <a:cubicBezTo>
                  <a:pt x="1266" y="60"/>
                  <a:pt x="1269" y="56"/>
                  <a:pt x="1270" y="52"/>
                </a:cubicBezTo>
                <a:cubicBezTo>
                  <a:pt x="1271" y="50"/>
                  <a:pt x="1272" y="47"/>
                  <a:pt x="1274" y="45"/>
                </a:cubicBezTo>
                <a:cubicBezTo>
                  <a:pt x="1273" y="45"/>
                  <a:pt x="1273" y="44"/>
                  <a:pt x="1272" y="43"/>
                </a:cubicBezTo>
                <a:cubicBezTo>
                  <a:pt x="1272" y="43"/>
                  <a:pt x="1272" y="43"/>
                  <a:pt x="1272" y="43"/>
                </a:cubicBezTo>
                <a:cubicBezTo>
                  <a:pt x="1272" y="43"/>
                  <a:pt x="1272" y="43"/>
                  <a:pt x="1272" y="43"/>
                </a:cubicBezTo>
                <a:cubicBezTo>
                  <a:pt x="1272" y="43"/>
                  <a:pt x="1272" y="43"/>
                  <a:pt x="1272" y="43"/>
                </a:cubicBezTo>
                <a:cubicBezTo>
                  <a:pt x="1272" y="43"/>
                  <a:pt x="1272" y="43"/>
                  <a:pt x="1272" y="43"/>
                </a:cubicBezTo>
                <a:cubicBezTo>
                  <a:pt x="1271" y="43"/>
                  <a:pt x="1271" y="43"/>
                  <a:pt x="1271" y="43"/>
                </a:cubicBezTo>
                <a:cubicBezTo>
                  <a:pt x="1266" y="38"/>
                  <a:pt x="1259" y="33"/>
                  <a:pt x="1253" y="30"/>
                </a:cubicBezTo>
                <a:moveTo>
                  <a:pt x="689" y="29"/>
                </a:moveTo>
                <a:cubicBezTo>
                  <a:pt x="685" y="29"/>
                  <a:pt x="680" y="31"/>
                  <a:pt x="675" y="32"/>
                </a:cubicBezTo>
                <a:cubicBezTo>
                  <a:pt x="675" y="33"/>
                  <a:pt x="675" y="33"/>
                  <a:pt x="675" y="33"/>
                </a:cubicBezTo>
                <a:cubicBezTo>
                  <a:pt x="681" y="32"/>
                  <a:pt x="688" y="30"/>
                  <a:pt x="694" y="30"/>
                </a:cubicBezTo>
                <a:cubicBezTo>
                  <a:pt x="695" y="30"/>
                  <a:pt x="696" y="30"/>
                  <a:pt x="696" y="30"/>
                </a:cubicBezTo>
                <a:cubicBezTo>
                  <a:pt x="696" y="30"/>
                  <a:pt x="696" y="30"/>
                  <a:pt x="696" y="30"/>
                </a:cubicBezTo>
                <a:cubicBezTo>
                  <a:pt x="696" y="30"/>
                  <a:pt x="695" y="30"/>
                  <a:pt x="694" y="30"/>
                </a:cubicBezTo>
                <a:cubicBezTo>
                  <a:pt x="694" y="30"/>
                  <a:pt x="694" y="30"/>
                  <a:pt x="694" y="30"/>
                </a:cubicBezTo>
                <a:cubicBezTo>
                  <a:pt x="694" y="30"/>
                  <a:pt x="694" y="30"/>
                  <a:pt x="694" y="30"/>
                </a:cubicBezTo>
                <a:cubicBezTo>
                  <a:pt x="692" y="30"/>
                  <a:pt x="691" y="29"/>
                  <a:pt x="689" y="29"/>
                </a:cubicBezTo>
                <a:cubicBezTo>
                  <a:pt x="689" y="29"/>
                  <a:pt x="689" y="29"/>
                  <a:pt x="689" y="29"/>
                </a:cubicBezTo>
                <a:moveTo>
                  <a:pt x="1072" y="29"/>
                </a:moveTo>
                <a:cubicBezTo>
                  <a:pt x="1072" y="29"/>
                  <a:pt x="1072" y="29"/>
                  <a:pt x="1072" y="29"/>
                </a:cubicBezTo>
                <a:cubicBezTo>
                  <a:pt x="1074" y="30"/>
                  <a:pt x="1075" y="32"/>
                  <a:pt x="1076" y="33"/>
                </a:cubicBezTo>
                <a:cubicBezTo>
                  <a:pt x="1076" y="32"/>
                  <a:pt x="1076" y="32"/>
                  <a:pt x="1076" y="32"/>
                </a:cubicBezTo>
                <a:cubicBezTo>
                  <a:pt x="1075" y="31"/>
                  <a:pt x="1074" y="30"/>
                  <a:pt x="1072" y="29"/>
                </a:cubicBezTo>
                <a:moveTo>
                  <a:pt x="533" y="29"/>
                </a:moveTo>
                <a:cubicBezTo>
                  <a:pt x="533" y="30"/>
                  <a:pt x="533" y="30"/>
                  <a:pt x="533" y="30"/>
                </a:cubicBezTo>
                <a:cubicBezTo>
                  <a:pt x="533" y="30"/>
                  <a:pt x="533" y="30"/>
                  <a:pt x="533" y="30"/>
                </a:cubicBezTo>
                <a:cubicBezTo>
                  <a:pt x="533" y="30"/>
                  <a:pt x="533" y="30"/>
                  <a:pt x="533" y="30"/>
                </a:cubicBezTo>
                <a:cubicBezTo>
                  <a:pt x="537" y="30"/>
                  <a:pt x="540" y="31"/>
                  <a:pt x="543" y="32"/>
                </a:cubicBezTo>
                <a:cubicBezTo>
                  <a:pt x="543" y="31"/>
                  <a:pt x="543" y="31"/>
                  <a:pt x="543" y="31"/>
                </a:cubicBezTo>
                <a:cubicBezTo>
                  <a:pt x="542" y="30"/>
                  <a:pt x="540" y="30"/>
                  <a:pt x="538" y="30"/>
                </a:cubicBezTo>
                <a:cubicBezTo>
                  <a:pt x="538" y="30"/>
                  <a:pt x="538" y="30"/>
                  <a:pt x="538" y="30"/>
                </a:cubicBezTo>
                <a:cubicBezTo>
                  <a:pt x="538" y="30"/>
                  <a:pt x="538" y="30"/>
                  <a:pt x="538" y="30"/>
                </a:cubicBezTo>
                <a:cubicBezTo>
                  <a:pt x="536" y="29"/>
                  <a:pt x="535" y="29"/>
                  <a:pt x="533" y="29"/>
                </a:cubicBezTo>
                <a:moveTo>
                  <a:pt x="1122" y="28"/>
                </a:moveTo>
                <a:cubicBezTo>
                  <a:pt x="1122" y="29"/>
                  <a:pt x="1121" y="29"/>
                  <a:pt x="1120" y="30"/>
                </a:cubicBezTo>
                <a:cubicBezTo>
                  <a:pt x="1120" y="31"/>
                  <a:pt x="1120" y="31"/>
                  <a:pt x="1120" y="31"/>
                </a:cubicBezTo>
                <a:cubicBezTo>
                  <a:pt x="1121" y="30"/>
                  <a:pt x="1122" y="30"/>
                  <a:pt x="1122" y="29"/>
                </a:cubicBezTo>
                <a:cubicBezTo>
                  <a:pt x="1122" y="28"/>
                  <a:pt x="1122" y="28"/>
                  <a:pt x="1122" y="28"/>
                </a:cubicBezTo>
                <a:moveTo>
                  <a:pt x="84" y="28"/>
                </a:moveTo>
                <a:cubicBezTo>
                  <a:pt x="84" y="30"/>
                  <a:pt x="84" y="30"/>
                  <a:pt x="84" y="30"/>
                </a:cubicBezTo>
                <a:cubicBezTo>
                  <a:pt x="85" y="31"/>
                  <a:pt x="85" y="33"/>
                  <a:pt x="85" y="34"/>
                </a:cubicBezTo>
                <a:cubicBezTo>
                  <a:pt x="85" y="35"/>
                  <a:pt x="85" y="36"/>
                  <a:pt x="85" y="36"/>
                </a:cubicBezTo>
                <a:cubicBezTo>
                  <a:pt x="85" y="37"/>
                  <a:pt x="85" y="37"/>
                  <a:pt x="85" y="37"/>
                </a:cubicBezTo>
                <a:cubicBezTo>
                  <a:pt x="85" y="37"/>
                  <a:pt x="85" y="37"/>
                  <a:pt x="85" y="37"/>
                </a:cubicBezTo>
                <a:cubicBezTo>
                  <a:pt x="85" y="37"/>
                  <a:pt x="85" y="37"/>
                  <a:pt x="84" y="37"/>
                </a:cubicBezTo>
                <a:cubicBezTo>
                  <a:pt x="84" y="39"/>
                  <a:pt x="84" y="39"/>
                  <a:pt x="84" y="39"/>
                </a:cubicBezTo>
                <a:cubicBezTo>
                  <a:pt x="87" y="37"/>
                  <a:pt x="87" y="36"/>
                  <a:pt x="87" y="34"/>
                </a:cubicBezTo>
                <a:cubicBezTo>
                  <a:pt x="87" y="32"/>
                  <a:pt x="86" y="30"/>
                  <a:pt x="84" y="28"/>
                </a:cubicBezTo>
                <a:moveTo>
                  <a:pt x="739" y="28"/>
                </a:moveTo>
                <a:cubicBezTo>
                  <a:pt x="739" y="29"/>
                  <a:pt x="739" y="29"/>
                  <a:pt x="739" y="29"/>
                </a:cubicBezTo>
                <a:cubicBezTo>
                  <a:pt x="740" y="29"/>
                  <a:pt x="740" y="30"/>
                  <a:pt x="741" y="31"/>
                </a:cubicBezTo>
                <a:cubicBezTo>
                  <a:pt x="741" y="31"/>
                  <a:pt x="741" y="31"/>
                  <a:pt x="741" y="31"/>
                </a:cubicBezTo>
                <a:cubicBezTo>
                  <a:pt x="741" y="31"/>
                  <a:pt x="741" y="31"/>
                  <a:pt x="741" y="31"/>
                </a:cubicBezTo>
                <a:cubicBezTo>
                  <a:pt x="741" y="32"/>
                  <a:pt x="742" y="32"/>
                  <a:pt x="742" y="33"/>
                </a:cubicBezTo>
                <a:cubicBezTo>
                  <a:pt x="742" y="34"/>
                  <a:pt x="741" y="35"/>
                  <a:pt x="740" y="35"/>
                </a:cubicBezTo>
                <a:cubicBezTo>
                  <a:pt x="740" y="36"/>
                  <a:pt x="739" y="36"/>
                  <a:pt x="739" y="36"/>
                </a:cubicBezTo>
                <a:cubicBezTo>
                  <a:pt x="739" y="37"/>
                  <a:pt x="739" y="37"/>
                  <a:pt x="739" y="37"/>
                </a:cubicBezTo>
                <a:cubicBezTo>
                  <a:pt x="739" y="37"/>
                  <a:pt x="739" y="37"/>
                  <a:pt x="740" y="36"/>
                </a:cubicBezTo>
                <a:cubicBezTo>
                  <a:pt x="741" y="36"/>
                  <a:pt x="742" y="36"/>
                  <a:pt x="742" y="35"/>
                </a:cubicBezTo>
                <a:cubicBezTo>
                  <a:pt x="743" y="35"/>
                  <a:pt x="743" y="34"/>
                  <a:pt x="743" y="33"/>
                </a:cubicBezTo>
                <a:cubicBezTo>
                  <a:pt x="743" y="32"/>
                  <a:pt x="743" y="32"/>
                  <a:pt x="743" y="31"/>
                </a:cubicBezTo>
                <a:cubicBezTo>
                  <a:pt x="742" y="30"/>
                  <a:pt x="740" y="29"/>
                  <a:pt x="739" y="28"/>
                </a:cubicBezTo>
                <a:moveTo>
                  <a:pt x="1149" y="28"/>
                </a:moveTo>
                <a:cubicBezTo>
                  <a:pt x="1148" y="28"/>
                  <a:pt x="1148" y="28"/>
                  <a:pt x="1148" y="28"/>
                </a:cubicBezTo>
                <a:cubicBezTo>
                  <a:pt x="1147" y="29"/>
                  <a:pt x="1146" y="29"/>
                  <a:pt x="1144" y="29"/>
                </a:cubicBezTo>
                <a:cubicBezTo>
                  <a:pt x="1143" y="30"/>
                  <a:pt x="1142" y="30"/>
                  <a:pt x="1141" y="30"/>
                </a:cubicBezTo>
                <a:cubicBezTo>
                  <a:pt x="1141" y="31"/>
                  <a:pt x="1141" y="31"/>
                  <a:pt x="1140" y="31"/>
                </a:cubicBezTo>
                <a:cubicBezTo>
                  <a:pt x="1143" y="30"/>
                  <a:pt x="1146" y="29"/>
                  <a:pt x="1149" y="29"/>
                </a:cubicBezTo>
                <a:cubicBezTo>
                  <a:pt x="1149" y="28"/>
                  <a:pt x="1149" y="28"/>
                  <a:pt x="1149" y="28"/>
                </a:cubicBezTo>
                <a:moveTo>
                  <a:pt x="909" y="28"/>
                </a:moveTo>
                <a:cubicBezTo>
                  <a:pt x="904" y="32"/>
                  <a:pt x="899" y="36"/>
                  <a:pt x="894" y="41"/>
                </a:cubicBezTo>
                <a:cubicBezTo>
                  <a:pt x="894" y="43"/>
                  <a:pt x="894" y="43"/>
                  <a:pt x="894" y="43"/>
                </a:cubicBezTo>
                <a:cubicBezTo>
                  <a:pt x="898" y="38"/>
                  <a:pt x="902" y="33"/>
                  <a:pt x="907" y="29"/>
                </a:cubicBezTo>
                <a:cubicBezTo>
                  <a:pt x="907" y="29"/>
                  <a:pt x="907" y="29"/>
                  <a:pt x="907" y="29"/>
                </a:cubicBezTo>
                <a:cubicBezTo>
                  <a:pt x="908" y="29"/>
                  <a:pt x="908" y="29"/>
                  <a:pt x="908" y="29"/>
                </a:cubicBezTo>
                <a:cubicBezTo>
                  <a:pt x="908" y="29"/>
                  <a:pt x="908" y="29"/>
                  <a:pt x="909" y="28"/>
                </a:cubicBezTo>
                <a:cubicBezTo>
                  <a:pt x="909" y="28"/>
                  <a:pt x="909" y="28"/>
                  <a:pt x="909" y="28"/>
                </a:cubicBezTo>
                <a:moveTo>
                  <a:pt x="1227" y="27"/>
                </a:moveTo>
                <a:cubicBezTo>
                  <a:pt x="1227" y="31"/>
                  <a:pt x="1227" y="31"/>
                  <a:pt x="1227" y="31"/>
                </a:cubicBezTo>
                <a:cubicBezTo>
                  <a:pt x="1228" y="32"/>
                  <a:pt x="1228" y="33"/>
                  <a:pt x="1228" y="34"/>
                </a:cubicBezTo>
                <a:cubicBezTo>
                  <a:pt x="1228" y="35"/>
                  <a:pt x="1228" y="36"/>
                  <a:pt x="1227" y="37"/>
                </a:cubicBezTo>
                <a:cubicBezTo>
                  <a:pt x="1227" y="41"/>
                  <a:pt x="1227" y="41"/>
                  <a:pt x="1227" y="41"/>
                </a:cubicBezTo>
                <a:cubicBezTo>
                  <a:pt x="1230" y="36"/>
                  <a:pt x="1230" y="36"/>
                  <a:pt x="1230" y="36"/>
                </a:cubicBezTo>
                <a:cubicBezTo>
                  <a:pt x="1231" y="36"/>
                  <a:pt x="1231" y="36"/>
                  <a:pt x="1231" y="36"/>
                </a:cubicBezTo>
                <a:cubicBezTo>
                  <a:pt x="1231" y="36"/>
                  <a:pt x="1231" y="36"/>
                  <a:pt x="1232" y="36"/>
                </a:cubicBezTo>
                <a:cubicBezTo>
                  <a:pt x="1232" y="33"/>
                  <a:pt x="1232" y="33"/>
                  <a:pt x="1232" y="33"/>
                </a:cubicBezTo>
                <a:cubicBezTo>
                  <a:pt x="1231" y="33"/>
                  <a:pt x="1230" y="33"/>
                  <a:pt x="1230" y="33"/>
                </a:cubicBezTo>
                <a:cubicBezTo>
                  <a:pt x="1229" y="33"/>
                  <a:pt x="1229" y="33"/>
                  <a:pt x="1229" y="33"/>
                </a:cubicBezTo>
                <a:cubicBezTo>
                  <a:pt x="1229" y="32"/>
                  <a:pt x="1229" y="32"/>
                  <a:pt x="1229" y="32"/>
                </a:cubicBezTo>
                <a:cubicBezTo>
                  <a:pt x="1229" y="30"/>
                  <a:pt x="1228" y="29"/>
                  <a:pt x="1227" y="27"/>
                </a:cubicBezTo>
                <a:moveTo>
                  <a:pt x="524" y="27"/>
                </a:moveTo>
                <a:cubicBezTo>
                  <a:pt x="524" y="31"/>
                  <a:pt x="524" y="31"/>
                  <a:pt x="524" y="31"/>
                </a:cubicBezTo>
                <a:cubicBezTo>
                  <a:pt x="524" y="32"/>
                  <a:pt x="525" y="33"/>
                  <a:pt x="525" y="34"/>
                </a:cubicBezTo>
                <a:cubicBezTo>
                  <a:pt x="525" y="35"/>
                  <a:pt x="524" y="35"/>
                  <a:pt x="524" y="36"/>
                </a:cubicBezTo>
                <a:cubicBezTo>
                  <a:pt x="524" y="37"/>
                  <a:pt x="524" y="37"/>
                  <a:pt x="524" y="37"/>
                </a:cubicBezTo>
                <a:cubicBezTo>
                  <a:pt x="524" y="37"/>
                  <a:pt x="524" y="37"/>
                  <a:pt x="524" y="37"/>
                </a:cubicBezTo>
                <a:cubicBezTo>
                  <a:pt x="524" y="40"/>
                  <a:pt x="524" y="40"/>
                  <a:pt x="524" y="40"/>
                </a:cubicBezTo>
                <a:cubicBezTo>
                  <a:pt x="524" y="39"/>
                  <a:pt x="525" y="39"/>
                  <a:pt x="525" y="39"/>
                </a:cubicBezTo>
                <a:cubicBezTo>
                  <a:pt x="525" y="39"/>
                  <a:pt x="525" y="39"/>
                  <a:pt x="525" y="39"/>
                </a:cubicBezTo>
                <a:cubicBezTo>
                  <a:pt x="525" y="39"/>
                  <a:pt x="525" y="39"/>
                  <a:pt x="525" y="39"/>
                </a:cubicBezTo>
                <a:cubicBezTo>
                  <a:pt x="527" y="39"/>
                  <a:pt x="529" y="39"/>
                  <a:pt x="531" y="40"/>
                </a:cubicBezTo>
                <a:cubicBezTo>
                  <a:pt x="531" y="39"/>
                  <a:pt x="531" y="39"/>
                  <a:pt x="531" y="39"/>
                </a:cubicBezTo>
                <a:cubicBezTo>
                  <a:pt x="530" y="39"/>
                  <a:pt x="530" y="38"/>
                  <a:pt x="529" y="38"/>
                </a:cubicBezTo>
                <a:cubicBezTo>
                  <a:pt x="529" y="38"/>
                  <a:pt x="529" y="38"/>
                  <a:pt x="529" y="38"/>
                </a:cubicBezTo>
                <a:cubicBezTo>
                  <a:pt x="529" y="38"/>
                  <a:pt x="529" y="38"/>
                  <a:pt x="529" y="38"/>
                </a:cubicBezTo>
                <a:cubicBezTo>
                  <a:pt x="528" y="38"/>
                  <a:pt x="527" y="38"/>
                  <a:pt x="526" y="37"/>
                </a:cubicBezTo>
                <a:cubicBezTo>
                  <a:pt x="526" y="37"/>
                  <a:pt x="525" y="36"/>
                  <a:pt x="525" y="35"/>
                </a:cubicBezTo>
                <a:cubicBezTo>
                  <a:pt x="525" y="34"/>
                  <a:pt x="526" y="33"/>
                  <a:pt x="526" y="33"/>
                </a:cubicBezTo>
                <a:cubicBezTo>
                  <a:pt x="526" y="32"/>
                  <a:pt x="526" y="31"/>
                  <a:pt x="526" y="31"/>
                </a:cubicBezTo>
                <a:cubicBezTo>
                  <a:pt x="526" y="30"/>
                  <a:pt x="526" y="30"/>
                  <a:pt x="526" y="30"/>
                </a:cubicBezTo>
                <a:cubicBezTo>
                  <a:pt x="527" y="30"/>
                  <a:pt x="527" y="30"/>
                  <a:pt x="527" y="30"/>
                </a:cubicBezTo>
                <a:cubicBezTo>
                  <a:pt x="531" y="30"/>
                  <a:pt x="531" y="30"/>
                  <a:pt x="531" y="30"/>
                </a:cubicBezTo>
                <a:cubicBezTo>
                  <a:pt x="531" y="29"/>
                  <a:pt x="531" y="29"/>
                  <a:pt x="531" y="29"/>
                </a:cubicBezTo>
                <a:cubicBezTo>
                  <a:pt x="529" y="29"/>
                  <a:pt x="528" y="29"/>
                  <a:pt x="526" y="28"/>
                </a:cubicBezTo>
                <a:cubicBezTo>
                  <a:pt x="525" y="28"/>
                  <a:pt x="525" y="28"/>
                  <a:pt x="524" y="27"/>
                </a:cubicBezTo>
                <a:moveTo>
                  <a:pt x="789" y="27"/>
                </a:moveTo>
                <a:cubicBezTo>
                  <a:pt x="789" y="29"/>
                  <a:pt x="789" y="29"/>
                  <a:pt x="789" y="29"/>
                </a:cubicBezTo>
                <a:cubicBezTo>
                  <a:pt x="791" y="31"/>
                  <a:pt x="793" y="33"/>
                  <a:pt x="794" y="36"/>
                </a:cubicBezTo>
                <a:cubicBezTo>
                  <a:pt x="794" y="36"/>
                  <a:pt x="794" y="37"/>
                  <a:pt x="794" y="38"/>
                </a:cubicBezTo>
                <a:cubicBezTo>
                  <a:pt x="794" y="39"/>
                  <a:pt x="794" y="39"/>
                  <a:pt x="794" y="40"/>
                </a:cubicBezTo>
                <a:cubicBezTo>
                  <a:pt x="794" y="41"/>
                  <a:pt x="793" y="41"/>
                  <a:pt x="793" y="41"/>
                </a:cubicBezTo>
                <a:cubicBezTo>
                  <a:pt x="791" y="42"/>
                  <a:pt x="790" y="42"/>
                  <a:pt x="789" y="42"/>
                </a:cubicBezTo>
                <a:cubicBezTo>
                  <a:pt x="789" y="47"/>
                  <a:pt x="789" y="47"/>
                  <a:pt x="789" y="47"/>
                </a:cubicBezTo>
                <a:cubicBezTo>
                  <a:pt x="795" y="52"/>
                  <a:pt x="801" y="56"/>
                  <a:pt x="808" y="61"/>
                </a:cubicBezTo>
                <a:cubicBezTo>
                  <a:pt x="808" y="60"/>
                  <a:pt x="808" y="60"/>
                  <a:pt x="808" y="60"/>
                </a:cubicBezTo>
                <a:cubicBezTo>
                  <a:pt x="802" y="56"/>
                  <a:pt x="797" y="51"/>
                  <a:pt x="791" y="47"/>
                </a:cubicBezTo>
                <a:cubicBezTo>
                  <a:pt x="791" y="47"/>
                  <a:pt x="791" y="47"/>
                  <a:pt x="791" y="47"/>
                </a:cubicBezTo>
                <a:cubicBezTo>
                  <a:pt x="791" y="47"/>
                  <a:pt x="791" y="47"/>
                  <a:pt x="791" y="47"/>
                </a:cubicBezTo>
                <a:cubicBezTo>
                  <a:pt x="790" y="45"/>
                  <a:pt x="790" y="45"/>
                  <a:pt x="790" y="45"/>
                </a:cubicBezTo>
                <a:cubicBezTo>
                  <a:pt x="791" y="44"/>
                  <a:pt x="791" y="44"/>
                  <a:pt x="791" y="44"/>
                </a:cubicBezTo>
                <a:cubicBezTo>
                  <a:pt x="792" y="43"/>
                  <a:pt x="793" y="42"/>
                  <a:pt x="794" y="41"/>
                </a:cubicBezTo>
                <a:cubicBezTo>
                  <a:pt x="796" y="40"/>
                  <a:pt x="796" y="39"/>
                  <a:pt x="796" y="38"/>
                </a:cubicBezTo>
                <a:cubicBezTo>
                  <a:pt x="796" y="38"/>
                  <a:pt x="796" y="38"/>
                  <a:pt x="796" y="38"/>
                </a:cubicBezTo>
                <a:cubicBezTo>
                  <a:pt x="796" y="36"/>
                  <a:pt x="795" y="34"/>
                  <a:pt x="794" y="32"/>
                </a:cubicBezTo>
                <a:cubicBezTo>
                  <a:pt x="794" y="32"/>
                  <a:pt x="794" y="32"/>
                  <a:pt x="794" y="32"/>
                </a:cubicBezTo>
                <a:cubicBezTo>
                  <a:pt x="793" y="32"/>
                  <a:pt x="793" y="32"/>
                  <a:pt x="793" y="32"/>
                </a:cubicBezTo>
                <a:cubicBezTo>
                  <a:pt x="792" y="31"/>
                  <a:pt x="791" y="29"/>
                  <a:pt x="789" y="27"/>
                </a:cubicBezTo>
                <a:moveTo>
                  <a:pt x="107" y="27"/>
                </a:moveTo>
                <a:cubicBezTo>
                  <a:pt x="104" y="30"/>
                  <a:pt x="104" y="30"/>
                  <a:pt x="104" y="30"/>
                </a:cubicBezTo>
                <a:cubicBezTo>
                  <a:pt x="104" y="37"/>
                  <a:pt x="104" y="37"/>
                  <a:pt x="104" y="37"/>
                </a:cubicBezTo>
                <a:cubicBezTo>
                  <a:pt x="105" y="38"/>
                  <a:pt x="106" y="39"/>
                  <a:pt x="107" y="40"/>
                </a:cubicBezTo>
                <a:cubicBezTo>
                  <a:pt x="107" y="39"/>
                  <a:pt x="107" y="39"/>
                  <a:pt x="107" y="39"/>
                </a:cubicBezTo>
                <a:cubicBezTo>
                  <a:pt x="106" y="38"/>
                  <a:pt x="104" y="36"/>
                  <a:pt x="104" y="34"/>
                </a:cubicBezTo>
                <a:cubicBezTo>
                  <a:pt x="104" y="33"/>
                  <a:pt x="104" y="33"/>
                  <a:pt x="105" y="32"/>
                </a:cubicBezTo>
                <a:cubicBezTo>
                  <a:pt x="105" y="32"/>
                  <a:pt x="105" y="32"/>
                  <a:pt x="105" y="32"/>
                </a:cubicBezTo>
                <a:cubicBezTo>
                  <a:pt x="105" y="32"/>
                  <a:pt x="105" y="32"/>
                  <a:pt x="105" y="32"/>
                </a:cubicBezTo>
                <a:cubicBezTo>
                  <a:pt x="105" y="31"/>
                  <a:pt x="105" y="31"/>
                  <a:pt x="106" y="30"/>
                </a:cubicBezTo>
                <a:cubicBezTo>
                  <a:pt x="106" y="30"/>
                  <a:pt x="107" y="30"/>
                  <a:pt x="107" y="29"/>
                </a:cubicBezTo>
                <a:cubicBezTo>
                  <a:pt x="107" y="27"/>
                  <a:pt x="107" y="27"/>
                  <a:pt x="107" y="27"/>
                </a:cubicBezTo>
                <a:moveTo>
                  <a:pt x="19" y="26"/>
                </a:moveTo>
                <a:cubicBezTo>
                  <a:pt x="19" y="28"/>
                  <a:pt x="19" y="28"/>
                  <a:pt x="19" y="28"/>
                </a:cubicBezTo>
                <a:cubicBezTo>
                  <a:pt x="20" y="28"/>
                  <a:pt x="22" y="28"/>
                  <a:pt x="24" y="29"/>
                </a:cubicBezTo>
                <a:cubicBezTo>
                  <a:pt x="26" y="29"/>
                  <a:pt x="28" y="30"/>
                  <a:pt x="30" y="31"/>
                </a:cubicBezTo>
                <a:cubicBezTo>
                  <a:pt x="30" y="32"/>
                  <a:pt x="30" y="32"/>
                  <a:pt x="30" y="32"/>
                </a:cubicBezTo>
                <a:cubicBezTo>
                  <a:pt x="30" y="32"/>
                  <a:pt x="30" y="32"/>
                  <a:pt x="30" y="32"/>
                </a:cubicBezTo>
                <a:cubicBezTo>
                  <a:pt x="30" y="35"/>
                  <a:pt x="29" y="38"/>
                  <a:pt x="29" y="41"/>
                </a:cubicBezTo>
                <a:cubicBezTo>
                  <a:pt x="29" y="43"/>
                  <a:pt x="29" y="44"/>
                  <a:pt x="31" y="46"/>
                </a:cubicBezTo>
                <a:cubicBezTo>
                  <a:pt x="32" y="47"/>
                  <a:pt x="34" y="47"/>
                  <a:pt x="36" y="48"/>
                </a:cubicBezTo>
                <a:cubicBezTo>
                  <a:pt x="36" y="46"/>
                  <a:pt x="36" y="46"/>
                  <a:pt x="36" y="46"/>
                </a:cubicBezTo>
                <a:cubicBezTo>
                  <a:pt x="35" y="46"/>
                  <a:pt x="35" y="46"/>
                  <a:pt x="34" y="46"/>
                </a:cubicBezTo>
                <a:cubicBezTo>
                  <a:pt x="34" y="46"/>
                  <a:pt x="34" y="46"/>
                  <a:pt x="34" y="46"/>
                </a:cubicBezTo>
                <a:cubicBezTo>
                  <a:pt x="34" y="46"/>
                  <a:pt x="34" y="46"/>
                  <a:pt x="34" y="46"/>
                </a:cubicBezTo>
                <a:cubicBezTo>
                  <a:pt x="34" y="46"/>
                  <a:pt x="34" y="46"/>
                  <a:pt x="34" y="46"/>
                </a:cubicBezTo>
                <a:cubicBezTo>
                  <a:pt x="31" y="45"/>
                  <a:pt x="30" y="42"/>
                  <a:pt x="30" y="40"/>
                </a:cubicBezTo>
                <a:cubicBezTo>
                  <a:pt x="30" y="40"/>
                  <a:pt x="30" y="40"/>
                  <a:pt x="30" y="40"/>
                </a:cubicBezTo>
                <a:cubicBezTo>
                  <a:pt x="30" y="39"/>
                  <a:pt x="30" y="39"/>
                  <a:pt x="30" y="39"/>
                </a:cubicBezTo>
                <a:cubicBezTo>
                  <a:pt x="32" y="36"/>
                  <a:pt x="32" y="36"/>
                  <a:pt x="32" y="36"/>
                </a:cubicBezTo>
                <a:cubicBezTo>
                  <a:pt x="33" y="36"/>
                  <a:pt x="33" y="36"/>
                  <a:pt x="33" y="36"/>
                </a:cubicBezTo>
                <a:cubicBezTo>
                  <a:pt x="34" y="37"/>
                  <a:pt x="35" y="37"/>
                  <a:pt x="36" y="37"/>
                </a:cubicBezTo>
                <a:cubicBezTo>
                  <a:pt x="36" y="37"/>
                  <a:pt x="36" y="37"/>
                  <a:pt x="36" y="37"/>
                </a:cubicBezTo>
                <a:cubicBezTo>
                  <a:pt x="34" y="36"/>
                  <a:pt x="33" y="34"/>
                  <a:pt x="32" y="32"/>
                </a:cubicBezTo>
                <a:cubicBezTo>
                  <a:pt x="28" y="29"/>
                  <a:pt x="24" y="28"/>
                  <a:pt x="19" y="26"/>
                </a:cubicBezTo>
                <a:moveTo>
                  <a:pt x="617" y="26"/>
                </a:moveTo>
                <a:cubicBezTo>
                  <a:pt x="616" y="28"/>
                  <a:pt x="614" y="29"/>
                  <a:pt x="613" y="30"/>
                </a:cubicBezTo>
                <a:cubicBezTo>
                  <a:pt x="611" y="35"/>
                  <a:pt x="608" y="38"/>
                  <a:pt x="606" y="41"/>
                </a:cubicBezTo>
                <a:cubicBezTo>
                  <a:pt x="606" y="41"/>
                  <a:pt x="606" y="41"/>
                  <a:pt x="606" y="41"/>
                </a:cubicBezTo>
                <a:cubicBezTo>
                  <a:pt x="606" y="41"/>
                  <a:pt x="606" y="41"/>
                  <a:pt x="606" y="41"/>
                </a:cubicBezTo>
                <a:cubicBezTo>
                  <a:pt x="604" y="43"/>
                  <a:pt x="603" y="46"/>
                  <a:pt x="602" y="48"/>
                </a:cubicBezTo>
                <a:cubicBezTo>
                  <a:pt x="602" y="52"/>
                  <a:pt x="602" y="52"/>
                  <a:pt x="602" y="52"/>
                </a:cubicBezTo>
                <a:cubicBezTo>
                  <a:pt x="605" y="44"/>
                  <a:pt x="610" y="37"/>
                  <a:pt x="615" y="30"/>
                </a:cubicBezTo>
                <a:cubicBezTo>
                  <a:pt x="615" y="30"/>
                  <a:pt x="615" y="30"/>
                  <a:pt x="615" y="30"/>
                </a:cubicBezTo>
                <a:cubicBezTo>
                  <a:pt x="615" y="30"/>
                  <a:pt x="615" y="30"/>
                  <a:pt x="615" y="30"/>
                </a:cubicBezTo>
                <a:cubicBezTo>
                  <a:pt x="616" y="29"/>
                  <a:pt x="616" y="28"/>
                  <a:pt x="617" y="27"/>
                </a:cubicBezTo>
                <a:cubicBezTo>
                  <a:pt x="617" y="26"/>
                  <a:pt x="617" y="26"/>
                  <a:pt x="617" y="26"/>
                </a:cubicBezTo>
                <a:moveTo>
                  <a:pt x="1245" y="26"/>
                </a:moveTo>
                <a:cubicBezTo>
                  <a:pt x="1245" y="28"/>
                  <a:pt x="1245" y="28"/>
                  <a:pt x="1245" y="28"/>
                </a:cubicBezTo>
                <a:cubicBezTo>
                  <a:pt x="1247" y="28"/>
                  <a:pt x="1249" y="29"/>
                  <a:pt x="1251" y="30"/>
                </a:cubicBezTo>
                <a:cubicBezTo>
                  <a:pt x="1251" y="29"/>
                  <a:pt x="1251" y="29"/>
                  <a:pt x="1251" y="29"/>
                </a:cubicBezTo>
                <a:cubicBezTo>
                  <a:pt x="1249" y="28"/>
                  <a:pt x="1247" y="27"/>
                  <a:pt x="1245" y="26"/>
                </a:cubicBezTo>
                <a:moveTo>
                  <a:pt x="168" y="26"/>
                </a:moveTo>
                <a:cubicBezTo>
                  <a:pt x="168" y="28"/>
                  <a:pt x="168" y="28"/>
                  <a:pt x="168" y="28"/>
                </a:cubicBezTo>
                <a:cubicBezTo>
                  <a:pt x="168" y="28"/>
                  <a:pt x="169" y="28"/>
                  <a:pt x="169" y="29"/>
                </a:cubicBezTo>
                <a:cubicBezTo>
                  <a:pt x="169" y="29"/>
                  <a:pt x="170" y="30"/>
                  <a:pt x="170" y="30"/>
                </a:cubicBezTo>
                <a:cubicBezTo>
                  <a:pt x="170" y="31"/>
                  <a:pt x="170" y="31"/>
                  <a:pt x="170" y="31"/>
                </a:cubicBezTo>
                <a:cubicBezTo>
                  <a:pt x="169" y="31"/>
                  <a:pt x="169" y="31"/>
                  <a:pt x="169" y="31"/>
                </a:cubicBezTo>
                <a:cubicBezTo>
                  <a:pt x="169" y="31"/>
                  <a:pt x="169" y="32"/>
                  <a:pt x="168" y="32"/>
                </a:cubicBezTo>
                <a:cubicBezTo>
                  <a:pt x="168" y="34"/>
                  <a:pt x="168" y="34"/>
                  <a:pt x="168" y="34"/>
                </a:cubicBezTo>
                <a:cubicBezTo>
                  <a:pt x="169" y="33"/>
                  <a:pt x="169" y="33"/>
                  <a:pt x="170" y="32"/>
                </a:cubicBezTo>
                <a:cubicBezTo>
                  <a:pt x="170" y="27"/>
                  <a:pt x="170" y="27"/>
                  <a:pt x="170" y="27"/>
                </a:cubicBezTo>
                <a:cubicBezTo>
                  <a:pt x="169" y="27"/>
                  <a:pt x="169" y="26"/>
                  <a:pt x="168" y="26"/>
                </a:cubicBezTo>
                <a:moveTo>
                  <a:pt x="445" y="25"/>
                </a:moveTo>
                <a:cubicBezTo>
                  <a:pt x="444" y="25"/>
                  <a:pt x="444" y="25"/>
                  <a:pt x="443" y="25"/>
                </a:cubicBezTo>
                <a:cubicBezTo>
                  <a:pt x="443" y="25"/>
                  <a:pt x="443" y="25"/>
                  <a:pt x="443" y="25"/>
                </a:cubicBezTo>
                <a:cubicBezTo>
                  <a:pt x="443" y="25"/>
                  <a:pt x="443" y="25"/>
                  <a:pt x="443" y="25"/>
                </a:cubicBezTo>
                <a:cubicBezTo>
                  <a:pt x="443" y="25"/>
                  <a:pt x="443" y="25"/>
                  <a:pt x="443" y="25"/>
                </a:cubicBezTo>
                <a:cubicBezTo>
                  <a:pt x="442" y="25"/>
                  <a:pt x="442" y="26"/>
                  <a:pt x="441" y="26"/>
                </a:cubicBezTo>
                <a:cubicBezTo>
                  <a:pt x="441" y="27"/>
                  <a:pt x="441" y="27"/>
                  <a:pt x="441" y="27"/>
                </a:cubicBezTo>
                <a:cubicBezTo>
                  <a:pt x="442" y="27"/>
                  <a:pt x="443" y="26"/>
                  <a:pt x="445" y="26"/>
                </a:cubicBezTo>
                <a:cubicBezTo>
                  <a:pt x="445" y="25"/>
                  <a:pt x="445" y="25"/>
                  <a:pt x="445" y="25"/>
                </a:cubicBezTo>
                <a:moveTo>
                  <a:pt x="997" y="24"/>
                </a:moveTo>
                <a:cubicBezTo>
                  <a:pt x="997" y="25"/>
                  <a:pt x="997" y="25"/>
                  <a:pt x="997" y="25"/>
                </a:cubicBezTo>
                <a:cubicBezTo>
                  <a:pt x="1012" y="27"/>
                  <a:pt x="1027" y="29"/>
                  <a:pt x="1040" y="34"/>
                </a:cubicBezTo>
                <a:cubicBezTo>
                  <a:pt x="1053" y="40"/>
                  <a:pt x="1064" y="47"/>
                  <a:pt x="1075" y="57"/>
                </a:cubicBezTo>
                <a:cubicBezTo>
                  <a:pt x="1075" y="57"/>
                  <a:pt x="1076" y="57"/>
                  <a:pt x="1076" y="58"/>
                </a:cubicBezTo>
                <a:cubicBezTo>
                  <a:pt x="1076" y="58"/>
                  <a:pt x="1076" y="58"/>
                  <a:pt x="1076" y="58"/>
                </a:cubicBezTo>
                <a:cubicBezTo>
                  <a:pt x="1076" y="56"/>
                  <a:pt x="1076" y="56"/>
                  <a:pt x="1076" y="56"/>
                </a:cubicBezTo>
                <a:cubicBezTo>
                  <a:pt x="1076" y="56"/>
                  <a:pt x="1076" y="56"/>
                  <a:pt x="1076" y="56"/>
                </a:cubicBezTo>
                <a:cubicBezTo>
                  <a:pt x="1075" y="56"/>
                  <a:pt x="1075" y="56"/>
                  <a:pt x="1075" y="56"/>
                </a:cubicBezTo>
                <a:cubicBezTo>
                  <a:pt x="1075" y="56"/>
                  <a:pt x="1075" y="56"/>
                  <a:pt x="1075" y="56"/>
                </a:cubicBezTo>
                <a:cubicBezTo>
                  <a:pt x="1070" y="51"/>
                  <a:pt x="1064" y="48"/>
                  <a:pt x="1058" y="43"/>
                </a:cubicBezTo>
                <a:cubicBezTo>
                  <a:pt x="1052" y="40"/>
                  <a:pt x="1046" y="36"/>
                  <a:pt x="1039" y="33"/>
                </a:cubicBezTo>
                <a:cubicBezTo>
                  <a:pt x="1026" y="28"/>
                  <a:pt x="1012" y="26"/>
                  <a:pt x="997" y="24"/>
                </a:cubicBezTo>
                <a:moveTo>
                  <a:pt x="275" y="24"/>
                </a:moveTo>
                <a:cubicBezTo>
                  <a:pt x="264" y="24"/>
                  <a:pt x="252" y="26"/>
                  <a:pt x="241" y="30"/>
                </a:cubicBezTo>
                <a:cubicBezTo>
                  <a:pt x="241" y="30"/>
                  <a:pt x="241" y="30"/>
                  <a:pt x="241" y="30"/>
                </a:cubicBezTo>
                <a:cubicBezTo>
                  <a:pt x="241" y="30"/>
                  <a:pt x="241" y="30"/>
                  <a:pt x="241" y="30"/>
                </a:cubicBezTo>
                <a:cubicBezTo>
                  <a:pt x="222" y="36"/>
                  <a:pt x="207" y="51"/>
                  <a:pt x="191" y="64"/>
                </a:cubicBezTo>
                <a:cubicBezTo>
                  <a:pt x="191" y="64"/>
                  <a:pt x="191" y="64"/>
                  <a:pt x="191" y="64"/>
                </a:cubicBezTo>
                <a:cubicBezTo>
                  <a:pt x="191" y="64"/>
                  <a:pt x="191" y="64"/>
                  <a:pt x="191" y="64"/>
                </a:cubicBezTo>
                <a:cubicBezTo>
                  <a:pt x="190" y="64"/>
                  <a:pt x="190" y="64"/>
                  <a:pt x="190" y="64"/>
                </a:cubicBezTo>
                <a:cubicBezTo>
                  <a:pt x="190" y="64"/>
                  <a:pt x="190" y="64"/>
                  <a:pt x="190" y="64"/>
                </a:cubicBezTo>
                <a:cubicBezTo>
                  <a:pt x="188" y="64"/>
                  <a:pt x="186" y="65"/>
                  <a:pt x="183" y="65"/>
                </a:cubicBezTo>
                <a:cubicBezTo>
                  <a:pt x="183" y="65"/>
                  <a:pt x="183" y="65"/>
                  <a:pt x="183" y="65"/>
                </a:cubicBezTo>
                <a:cubicBezTo>
                  <a:pt x="183" y="67"/>
                  <a:pt x="183" y="67"/>
                  <a:pt x="183" y="67"/>
                </a:cubicBezTo>
                <a:cubicBezTo>
                  <a:pt x="190" y="67"/>
                  <a:pt x="197" y="67"/>
                  <a:pt x="204" y="67"/>
                </a:cubicBezTo>
                <a:cubicBezTo>
                  <a:pt x="219" y="67"/>
                  <a:pt x="235" y="67"/>
                  <a:pt x="250" y="67"/>
                </a:cubicBezTo>
                <a:cubicBezTo>
                  <a:pt x="258" y="67"/>
                  <a:pt x="267" y="67"/>
                  <a:pt x="275" y="67"/>
                </a:cubicBezTo>
                <a:cubicBezTo>
                  <a:pt x="275" y="65"/>
                  <a:pt x="275" y="65"/>
                  <a:pt x="275" y="65"/>
                </a:cubicBezTo>
                <a:cubicBezTo>
                  <a:pt x="275" y="64"/>
                  <a:pt x="274" y="64"/>
                  <a:pt x="274" y="64"/>
                </a:cubicBezTo>
                <a:cubicBezTo>
                  <a:pt x="272" y="62"/>
                  <a:pt x="272" y="62"/>
                  <a:pt x="272" y="62"/>
                </a:cubicBezTo>
                <a:cubicBezTo>
                  <a:pt x="275" y="62"/>
                  <a:pt x="275" y="62"/>
                  <a:pt x="275" y="62"/>
                </a:cubicBezTo>
                <a:cubicBezTo>
                  <a:pt x="275" y="62"/>
                  <a:pt x="275" y="62"/>
                  <a:pt x="275" y="62"/>
                </a:cubicBezTo>
                <a:cubicBezTo>
                  <a:pt x="275" y="61"/>
                  <a:pt x="275" y="61"/>
                  <a:pt x="275" y="61"/>
                </a:cubicBezTo>
                <a:cubicBezTo>
                  <a:pt x="272" y="61"/>
                  <a:pt x="270" y="61"/>
                  <a:pt x="268" y="61"/>
                </a:cubicBezTo>
                <a:cubicBezTo>
                  <a:pt x="264" y="64"/>
                  <a:pt x="259" y="65"/>
                  <a:pt x="254" y="65"/>
                </a:cubicBezTo>
                <a:cubicBezTo>
                  <a:pt x="248" y="65"/>
                  <a:pt x="243" y="64"/>
                  <a:pt x="239" y="64"/>
                </a:cubicBezTo>
                <a:cubicBezTo>
                  <a:pt x="239" y="64"/>
                  <a:pt x="239" y="64"/>
                  <a:pt x="239" y="64"/>
                </a:cubicBezTo>
                <a:cubicBezTo>
                  <a:pt x="238" y="64"/>
                  <a:pt x="238" y="64"/>
                  <a:pt x="238" y="64"/>
                </a:cubicBezTo>
                <a:cubicBezTo>
                  <a:pt x="238" y="63"/>
                  <a:pt x="238" y="63"/>
                  <a:pt x="238" y="63"/>
                </a:cubicBezTo>
                <a:cubicBezTo>
                  <a:pt x="238" y="62"/>
                  <a:pt x="238" y="62"/>
                  <a:pt x="238" y="62"/>
                </a:cubicBezTo>
                <a:cubicBezTo>
                  <a:pt x="245" y="58"/>
                  <a:pt x="245" y="58"/>
                  <a:pt x="245" y="58"/>
                </a:cubicBezTo>
                <a:cubicBezTo>
                  <a:pt x="245" y="58"/>
                  <a:pt x="245" y="58"/>
                  <a:pt x="245" y="58"/>
                </a:cubicBezTo>
                <a:cubicBezTo>
                  <a:pt x="255" y="54"/>
                  <a:pt x="265" y="51"/>
                  <a:pt x="275" y="51"/>
                </a:cubicBezTo>
                <a:cubicBezTo>
                  <a:pt x="275" y="50"/>
                  <a:pt x="275" y="50"/>
                  <a:pt x="275" y="50"/>
                </a:cubicBezTo>
                <a:cubicBezTo>
                  <a:pt x="264" y="51"/>
                  <a:pt x="254" y="53"/>
                  <a:pt x="244" y="57"/>
                </a:cubicBezTo>
                <a:cubicBezTo>
                  <a:pt x="240" y="59"/>
                  <a:pt x="235" y="60"/>
                  <a:pt x="233" y="64"/>
                </a:cubicBezTo>
                <a:cubicBezTo>
                  <a:pt x="233" y="65"/>
                  <a:pt x="233" y="65"/>
                  <a:pt x="233" y="65"/>
                </a:cubicBezTo>
                <a:cubicBezTo>
                  <a:pt x="232" y="65"/>
                  <a:pt x="232" y="65"/>
                  <a:pt x="232" y="65"/>
                </a:cubicBezTo>
                <a:cubicBezTo>
                  <a:pt x="232" y="65"/>
                  <a:pt x="232" y="65"/>
                  <a:pt x="232" y="65"/>
                </a:cubicBezTo>
                <a:cubicBezTo>
                  <a:pt x="228" y="65"/>
                  <a:pt x="225" y="65"/>
                  <a:pt x="221" y="65"/>
                </a:cubicBezTo>
                <a:cubicBezTo>
                  <a:pt x="218" y="65"/>
                  <a:pt x="215" y="65"/>
                  <a:pt x="212" y="64"/>
                </a:cubicBezTo>
                <a:cubicBezTo>
                  <a:pt x="211" y="64"/>
                  <a:pt x="211" y="64"/>
                  <a:pt x="211" y="64"/>
                </a:cubicBezTo>
                <a:cubicBezTo>
                  <a:pt x="212" y="63"/>
                  <a:pt x="212" y="63"/>
                  <a:pt x="212" y="63"/>
                </a:cubicBezTo>
                <a:cubicBezTo>
                  <a:pt x="218" y="56"/>
                  <a:pt x="225" y="48"/>
                  <a:pt x="234" y="46"/>
                </a:cubicBezTo>
                <a:cubicBezTo>
                  <a:pt x="243" y="42"/>
                  <a:pt x="252" y="39"/>
                  <a:pt x="262" y="38"/>
                </a:cubicBezTo>
                <a:cubicBezTo>
                  <a:pt x="262" y="38"/>
                  <a:pt x="262" y="38"/>
                  <a:pt x="262" y="38"/>
                </a:cubicBezTo>
                <a:cubicBezTo>
                  <a:pt x="262" y="38"/>
                  <a:pt x="262" y="38"/>
                  <a:pt x="262" y="38"/>
                </a:cubicBezTo>
                <a:cubicBezTo>
                  <a:pt x="263" y="37"/>
                  <a:pt x="265" y="37"/>
                  <a:pt x="267" y="37"/>
                </a:cubicBezTo>
                <a:cubicBezTo>
                  <a:pt x="269" y="37"/>
                  <a:pt x="272" y="38"/>
                  <a:pt x="275" y="38"/>
                </a:cubicBezTo>
                <a:cubicBezTo>
                  <a:pt x="275" y="36"/>
                  <a:pt x="275" y="36"/>
                  <a:pt x="275" y="36"/>
                </a:cubicBezTo>
                <a:cubicBezTo>
                  <a:pt x="273" y="36"/>
                  <a:pt x="271" y="36"/>
                  <a:pt x="270" y="36"/>
                </a:cubicBezTo>
                <a:cubicBezTo>
                  <a:pt x="270" y="36"/>
                  <a:pt x="270" y="36"/>
                  <a:pt x="270" y="36"/>
                </a:cubicBezTo>
                <a:cubicBezTo>
                  <a:pt x="262" y="36"/>
                  <a:pt x="256" y="38"/>
                  <a:pt x="249" y="39"/>
                </a:cubicBezTo>
                <a:cubicBezTo>
                  <a:pt x="244" y="40"/>
                  <a:pt x="239" y="42"/>
                  <a:pt x="235" y="44"/>
                </a:cubicBezTo>
                <a:cubicBezTo>
                  <a:pt x="235" y="44"/>
                  <a:pt x="235" y="44"/>
                  <a:pt x="235" y="44"/>
                </a:cubicBezTo>
                <a:cubicBezTo>
                  <a:pt x="235" y="44"/>
                  <a:pt x="235" y="44"/>
                  <a:pt x="235" y="44"/>
                </a:cubicBezTo>
                <a:cubicBezTo>
                  <a:pt x="225" y="46"/>
                  <a:pt x="219" y="55"/>
                  <a:pt x="211" y="61"/>
                </a:cubicBezTo>
                <a:cubicBezTo>
                  <a:pt x="207" y="65"/>
                  <a:pt x="207" y="65"/>
                  <a:pt x="207" y="65"/>
                </a:cubicBezTo>
                <a:cubicBezTo>
                  <a:pt x="207" y="65"/>
                  <a:pt x="207" y="65"/>
                  <a:pt x="207" y="65"/>
                </a:cubicBezTo>
                <a:cubicBezTo>
                  <a:pt x="206" y="65"/>
                  <a:pt x="205" y="65"/>
                  <a:pt x="204" y="65"/>
                </a:cubicBezTo>
                <a:cubicBezTo>
                  <a:pt x="201" y="65"/>
                  <a:pt x="198" y="64"/>
                  <a:pt x="196" y="64"/>
                </a:cubicBezTo>
                <a:cubicBezTo>
                  <a:pt x="195" y="63"/>
                  <a:pt x="195" y="63"/>
                  <a:pt x="195" y="63"/>
                </a:cubicBezTo>
                <a:cubicBezTo>
                  <a:pt x="196" y="62"/>
                  <a:pt x="196" y="62"/>
                  <a:pt x="196" y="62"/>
                </a:cubicBezTo>
                <a:cubicBezTo>
                  <a:pt x="197" y="61"/>
                  <a:pt x="198" y="60"/>
                  <a:pt x="200" y="59"/>
                </a:cubicBezTo>
                <a:cubicBezTo>
                  <a:pt x="201" y="58"/>
                  <a:pt x="202" y="57"/>
                  <a:pt x="203" y="55"/>
                </a:cubicBezTo>
                <a:cubicBezTo>
                  <a:pt x="203" y="55"/>
                  <a:pt x="203" y="55"/>
                  <a:pt x="203" y="55"/>
                </a:cubicBezTo>
                <a:cubicBezTo>
                  <a:pt x="203" y="55"/>
                  <a:pt x="203" y="55"/>
                  <a:pt x="203" y="55"/>
                </a:cubicBezTo>
                <a:cubicBezTo>
                  <a:pt x="210" y="50"/>
                  <a:pt x="218" y="44"/>
                  <a:pt x="225" y="38"/>
                </a:cubicBezTo>
                <a:cubicBezTo>
                  <a:pt x="225" y="38"/>
                  <a:pt x="225" y="38"/>
                  <a:pt x="225" y="38"/>
                </a:cubicBezTo>
                <a:cubicBezTo>
                  <a:pt x="238" y="32"/>
                  <a:pt x="238" y="32"/>
                  <a:pt x="238" y="32"/>
                </a:cubicBezTo>
                <a:cubicBezTo>
                  <a:pt x="252" y="28"/>
                  <a:pt x="252" y="28"/>
                  <a:pt x="252" y="28"/>
                </a:cubicBezTo>
                <a:cubicBezTo>
                  <a:pt x="258" y="26"/>
                  <a:pt x="258" y="26"/>
                  <a:pt x="258" y="26"/>
                </a:cubicBezTo>
                <a:cubicBezTo>
                  <a:pt x="258" y="26"/>
                  <a:pt x="258" y="26"/>
                  <a:pt x="258" y="26"/>
                </a:cubicBezTo>
                <a:cubicBezTo>
                  <a:pt x="264" y="26"/>
                  <a:pt x="269" y="25"/>
                  <a:pt x="275" y="25"/>
                </a:cubicBezTo>
                <a:cubicBezTo>
                  <a:pt x="275" y="24"/>
                  <a:pt x="275" y="24"/>
                  <a:pt x="275" y="24"/>
                </a:cubicBezTo>
                <a:moveTo>
                  <a:pt x="280" y="24"/>
                </a:moveTo>
                <a:cubicBezTo>
                  <a:pt x="279" y="24"/>
                  <a:pt x="278" y="24"/>
                  <a:pt x="277" y="24"/>
                </a:cubicBezTo>
                <a:cubicBezTo>
                  <a:pt x="277" y="25"/>
                  <a:pt x="277" y="25"/>
                  <a:pt x="277" y="25"/>
                </a:cubicBezTo>
                <a:cubicBezTo>
                  <a:pt x="287" y="25"/>
                  <a:pt x="298" y="25"/>
                  <a:pt x="308" y="28"/>
                </a:cubicBezTo>
                <a:cubicBezTo>
                  <a:pt x="320" y="30"/>
                  <a:pt x="330" y="37"/>
                  <a:pt x="342" y="41"/>
                </a:cubicBezTo>
                <a:cubicBezTo>
                  <a:pt x="342" y="41"/>
                  <a:pt x="342" y="41"/>
                  <a:pt x="342" y="41"/>
                </a:cubicBezTo>
                <a:cubicBezTo>
                  <a:pt x="342" y="41"/>
                  <a:pt x="342" y="41"/>
                  <a:pt x="342" y="41"/>
                </a:cubicBezTo>
                <a:cubicBezTo>
                  <a:pt x="346" y="44"/>
                  <a:pt x="352" y="46"/>
                  <a:pt x="356" y="49"/>
                </a:cubicBezTo>
                <a:cubicBezTo>
                  <a:pt x="361" y="52"/>
                  <a:pt x="366" y="55"/>
                  <a:pt x="369" y="61"/>
                </a:cubicBezTo>
                <a:cubicBezTo>
                  <a:pt x="369" y="61"/>
                  <a:pt x="369" y="61"/>
                  <a:pt x="369" y="61"/>
                </a:cubicBezTo>
                <a:cubicBezTo>
                  <a:pt x="369" y="61"/>
                  <a:pt x="369" y="61"/>
                  <a:pt x="369" y="61"/>
                </a:cubicBezTo>
                <a:cubicBezTo>
                  <a:pt x="368" y="64"/>
                  <a:pt x="368" y="64"/>
                  <a:pt x="368" y="64"/>
                </a:cubicBezTo>
                <a:cubicBezTo>
                  <a:pt x="368" y="64"/>
                  <a:pt x="368" y="64"/>
                  <a:pt x="368" y="64"/>
                </a:cubicBezTo>
                <a:cubicBezTo>
                  <a:pt x="366" y="65"/>
                  <a:pt x="364" y="65"/>
                  <a:pt x="362" y="65"/>
                </a:cubicBezTo>
                <a:cubicBezTo>
                  <a:pt x="360" y="65"/>
                  <a:pt x="358" y="65"/>
                  <a:pt x="356" y="65"/>
                </a:cubicBezTo>
                <a:cubicBezTo>
                  <a:pt x="356" y="65"/>
                  <a:pt x="356" y="65"/>
                  <a:pt x="356" y="65"/>
                </a:cubicBezTo>
                <a:cubicBezTo>
                  <a:pt x="355" y="65"/>
                  <a:pt x="355" y="65"/>
                  <a:pt x="355" y="65"/>
                </a:cubicBezTo>
                <a:cubicBezTo>
                  <a:pt x="340" y="54"/>
                  <a:pt x="324" y="44"/>
                  <a:pt x="305" y="40"/>
                </a:cubicBezTo>
                <a:cubicBezTo>
                  <a:pt x="305" y="40"/>
                  <a:pt x="305" y="40"/>
                  <a:pt x="305" y="40"/>
                </a:cubicBezTo>
                <a:cubicBezTo>
                  <a:pt x="305" y="40"/>
                  <a:pt x="305" y="40"/>
                  <a:pt x="305" y="40"/>
                </a:cubicBezTo>
                <a:cubicBezTo>
                  <a:pt x="296" y="37"/>
                  <a:pt x="286" y="37"/>
                  <a:pt x="277" y="36"/>
                </a:cubicBezTo>
                <a:cubicBezTo>
                  <a:pt x="277" y="38"/>
                  <a:pt x="277" y="38"/>
                  <a:pt x="277" y="38"/>
                </a:cubicBezTo>
                <a:cubicBezTo>
                  <a:pt x="280" y="38"/>
                  <a:pt x="283" y="38"/>
                  <a:pt x="287" y="38"/>
                </a:cubicBezTo>
                <a:cubicBezTo>
                  <a:pt x="287" y="38"/>
                  <a:pt x="287" y="38"/>
                  <a:pt x="287" y="38"/>
                </a:cubicBezTo>
                <a:cubicBezTo>
                  <a:pt x="287" y="38"/>
                  <a:pt x="287" y="38"/>
                  <a:pt x="287" y="38"/>
                </a:cubicBezTo>
                <a:cubicBezTo>
                  <a:pt x="309" y="39"/>
                  <a:pt x="328" y="48"/>
                  <a:pt x="346" y="60"/>
                </a:cubicBezTo>
                <a:cubicBezTo>
                  <a:pt x="347" y="60"/>
                  <a:pt x="347" y="60"/>
                  <a:pt x="347" y="60"/>
                </a:cubicBezTo>
                <a:cubicBezTo>
                  <a:pt x="347" y="60"/>
                  <a:pt x="347" y="60"/>
                  <a:pt x="347" y="60"/>
                </a:cubicBezTo>
                <a:cubicBezTo>
                  <a:pt x="347" y="60"/>
                  <a:pt x="347" y="60"/>
                  <a:pt x="348" y="61"/>
                </a:cubicBezTo>
                <a:cubicBezTo>
                  <a:pt x="348" y="61"/>
                  <a:pt x="349" y="61"/>
                  <a:pt x="349" y="62"/>
                </a:cubicBezTo>
                <a:cubicBezTo>
                  <a:pt x="349" y="62"/>
                  <a:pt x="350" y="62"/>
                  <a:pt x="350" y="63"/>
                </a:cubicBezTo>
                <a:cubicBezTo>
                  <a:pt x="350" y="63"/>
                  <a:pt x="350" y="64"/>
                  <a:pt x="349" y="64"/>
                </a:cubicBezTo>
                <a:cubicBezTo>
                  <a:pt x="349" y="65"/>
                  <a:pt x="349" y="65"/>
                  <a:pt x="349" y="65"/>
                </a:cubicBezTo>
                <a:cubicBezTo>
                  <a:pt x="349" y="65"/>
                  <a:pt x="349" y="65"/>
                  <a:pt x="349" y="65"/>
                </a:cubicBezTo>
                <a:cubicBezTo>
                  <a:pt x="345" y="65"/>
                  <a:pt x="342" y="65"/>
                  <a:pt x="338" y="65"/>
                </a:cubicBezTo>
                <a:cubicBezTo>
                  <a:pt x="335" y="65"/>
                  <a:pt x="331" y="65"/>
                  <a:pt x="328" y="65"/>
                </a:cubicBezTo>
                <a:cubicBezTo>
                  <a:pt x="328" y="65"/>
                  <a:pt x="328" y="65"/>
                  <a:pt x="328" y="65"/>
                </a:cubicBezTo>
                <a:cubicBezTo>
                  <a:pt x="314" y="57"/>
                  <a:pt x="314" y="57"/>
                  <a:pt x="314" y="57"/>
                </a:cubicBezTo>
                <a:cubicBezTo>
                  <a:pt x="308" y="56"/>
                  <a:pt x="303" y="52"/>
                  <a:pt x="298" y="51"/>
                </a:cubicBezTo>
                <a:cubicBezTo>
                  <a:pt x="298" y="51"/>
                  <a:pt x="298" y="51"/>
                  <a:pt x="298" y="51"/>
                </a:cubicBezTo>
                <a:cubicBezTo>
                  <a:pt x="298" y="51"/>
                  <a:pt x="298" y="51"/>
                  <a:pt x="298" y="51"/>
                </a:cubicBezTo>
                <a:cubicBezTo>
                  <a:pt x="292" y="50"/>
                  <a:pt x="286" y="50"/>
                  <a:pt x="280" y="50"/>
                </a:cubicBezTo>
                <a:cubicBezTo>
                  <a:pt x="279" y="50"/>
                  <a:pt x="278" y="50"/>
                  <a:pt x="277" y="50"/>
                </a:cubicBezTo>
                <a:cubicBezTo>
                  <a:pt x="277" y="50"/>
                  <a:pt x="277" y="50"/>
                  <a:pt x="277" y="50"/>
                </a:cubicBezTo>
                <a:cubicBezTo>
                  <a:pt x="278" y="50"/>
                  <a:pt x="280" y="50"/>
                  <a:pt x="282" y="50"/>
                </a:cubicBezTo>
                <a:cubicBezTo>
                  <a:pt x="285" y="50"/>
                  <a:pt x="288" y="50"/>
                  <a:pt x="290" y="51"/>
                </a:cubicBezTo>
                <a:cubicBezTo>
                  <a:pt x="290" y="51"/>
                  <a:pt x="290" y="51"/>
                  <a:pt x="290" y="51"/>
                </a:cubicBezTo>
                <a:cubicBezTo>
                  <a:pt x="301" y="53"/>
                  <a:pt x="312" y="55"/>
                  <a:pt x="320" y="63"/>
                </a:cubicBezTo>
                <a:cubicBezTo>
                  <a:pt x="321" y="64"/>
                  <a:pt x="321" y="64"/>
                  <a:pt x="321" y="64"/>
                </a:cubicBezTo>
                <a:cubicBezTo>
                  <a:pt x="319" y="64"/>
                  <a:pt x="319" y="64"/>
                  <a:pt x="319" y="64"/>
                </a:cubicBezTo>
                <a:cubicBezTo>
                  <a:pt x="312" y="65"/>
                  <a:pt x="305" y="65"/>
                  <a:pt x="299" y="65"/>
                </a:cubicBezTo>
                <a:cubicBezTo>
                  <a:pt x="298" y="65"/>
                  <a:pt x="298" y="65"/>
                  <a:pt x="298" y="65"/>
                </a:cubicBezTo>
                <a:cubicBezTo>
                  <a:pt x="298" y="65"/>
                  <a:pt x="298" y="65"/>
                  <a:pt x="298" y="65"/>
                </a:cubicBezTo>
                <a:cubicBezTo>
                  <a:pt x="292" y="61"/>
                  <a:pt x="285" y="61"/>
                  <a:pt x="277" y="60"/>
                </a:cubicBezTo>
                <a:cubicBezTo>
                  <a:pt x="277" y="62"/>
                  <a:pt x="277" y="62"/>
                  <a:pt x="277" y="62"/>
                </a:cubicBezTo>
                <a:cubicBezTo>
                  <a:pt x="278" y="62"/>
                  <a:pt x="280" y="62"/>
                  <a:pt x="281" y="62"/>
                </a:cubicBezTo>
                <a:cubicBezTo>
                  <a:pt x="283" y="62"/>
                  <a:pt x="284" y="62"/>
                  <a:pt x="285" y="62"/>
                </a:cubicBezTo>
                <a:cubicBezTo>
                  <a:pt x="289" y="64"/>
                  <a:pt x="289" y="64"/>
                  <a:pt x="289" y="64"/>
                </a:cubicBezTo>
                <a:cubicBezTo>
                  <a:pt x="285" y="64"/>
                  <a:pt x="285" y="64"/>
                  <a:pt x="285" y="64"/>
                </a:cubicBezTo>
                <a:cubicBezTo>
                  <a:pt x="283" y="65"/>
                  <a:pt x="281" y="65"/>
                  <a:pt x="279" y="65"/>
                </a:cubicBezTo>
                <a:cubicBezTo>
                  <a:pt x="278" y="65"/>
                  <a:pt x="277" y="65"/>
                  <a:pt x="277" y="65"/>
                </a:cubicBezTo>
                <a:cubicBezTo>
                  <a:pt x="277" y="67"/>
                  <a:pt x="277" y="67"/>
                  <a:pt x="277" y="67"/>
                </a:cubicBezTo>
                <a:cubicBezTo>
                  <a:pt x="296" y="67"/>
                  <a:pt x="316" y="67"/>
                  <a:pt x="335" y="67"/>
                </a:cubicBezTo>
                <a:cubicBezTo>
                  <a:pt x="345" y="67"/>
                  <a:pt x="355" y="67"/>
                  <a:pt x="366" y="67"/>
                </a:cubicBezTo>
                <a:cubicBezTo>
                  <a:pt x="366" y="67"/>
                  <a:pt x="366" y="67"/>
                  <a:pt x="366" y="67"/>
                </a:cubicBezTo>
                <a:cubicBezTo>
                  <a:pt x="371" y="67"/>
                  <a:pt x="371" y="67"/>
                  <a:pt x="371" y="67"/>
                </a:cubicBezTo>
                <a:cubicBezTo>
                  <a:pt x="371" y="64"/>
                  <a:pt x="371" y="64"/>
                  <a:pt x="371" y="64"/>
                </a:cubicBezTo>
                <a:cubicBezTo>
                  <a:pt x="371" y="64"/>
                  <a:pt x="371" y="64"/>
                  <a:pt x="371" y="64"/>
                </a:cubicBezTo>
                <a:cubicBezTo>
                  <a:pt x="371" y="63"/>
                  <a:pt x="371" y="63"/>
                  <a:pt x="371" y="63"/>
                </a:cubicBezTo>
                <a:cubicBezTo>
                  <a:pt x="371" y="63"/>
                  <a:pt x="371" y="62"/>
                  <a:pt x="371" y="62"/>
                </a:cubicBezTo>
                <a:cubicBezTo>
                  <a:pt x="371" y="61"/>
                  <a:pt x="371" y="61"/>
                  <a:pt x="371" y="61"/>
                </a:cubicBezTo>
                <a:cubicBezTo>
                  <a:pt x="371" y="57"/>
                  <a:pt x="371" y="57"/>
                  <a:pt x="371" y="57"/>
                </a:cubicBezTo>
                <a:cubicBezTo>
                  <a:pt x="371" y="57"/>
                  <a:pt x="371" y="58"/>
                  <a:pt x="371" y="58"/>
                </a:cubicBezTo>
                <a:cubicBezTo>
                  <a:pt x="370" y="58"/>
                  <a:pt x="370" y="58"/>
                  <a:pt x="369" y="58"/>
                </a:cubicBezTo>
                <a:cubicBezTo>
                  <a:pt x="369" y="58"/>
                  <a:pt x="369" y="58"/>
                  <a:pt x="369" y="58"/>
                </a:cubicBezTo>
                <a:cubicBezTo>
                  <a:pt x="369" y="58"/>
                  <a:pt x="368" y="58"/>
                  <a:pt x="368" y="58"/>
                </a:cubicBezTo>
                <a:cubicBezTo>
                  <a:pt x="368" y="58"/>
                  <a:pt x="368" y="58"/>
                  <a:pt x="368" y="58"/>
                </a:cubicBezTo>
                <a:cubicBezTo>
                  <a:pt x="367" y="58"/>
                  <a:pt x="367" y="58"/>
                  <a:pt x="367" y="58"/>
                </a:cubicBezTo>
                <a:cubicBezTo>
                  <a:pt x="364" y="53"/>
                  <a:pt x="360" y="50"/>
                  <a:pt x="355" y="47"/>
                </a:cubicBezTo>
                <a:cubicBezTo>
                  <a:pt x="355" y="47"/>
                  <a:pt x="355" y="47"/>
                  <a:pt x="355" y="47"/>
                </a:cubicBezTo>
                <a:cubicBezTo>
                  <a:pt x="355" y="47"/>
                  <a:pt x="355" y="47"/>
                  <a:pt x="355" y="47"/>
                </a:cubicBezTo>
                <a:cubicBezTo>
                  <a:pt x="347" y="42"/>
                  <a:pt x="337" y="39"/>
                  <a:pt x="329" y="34"/>
                </a:cubicBezTo>
                <a:cubicBezTo>
                  <a:pt x="324" y="33"/>
                  <a:pt x="319" y="30"/>
                  <a:pt x="315" y="29"/>
                </a:cubicBezTo>
                <a:cubicBezTo>
                  <a:pt x="315" y="28"/>
                  <a:pt x="315" y="28"/>
                  <a:pt x="315" y="28"/>
                </a:cubicBezTo>
                <a:cubicBezTo>
                  <a:pt x="315" y="28"/>
                  <a:pt x="315" y="28"/>
                  <a:pt x="315" y="28"/>
                </a:cubicBezTo>
                <a:cubicBezTo>
                  <a:pt x="315" y="29"/>
                  <a:pt x="315" y="29"/>
                  <a:pt x="315" y="29"/>
                </a:cubicBezTo>
                <a:cubicBezTo>
                  <a:pt x="315" y="29"/>
                  <a:pt x="315" y="29"/>
                  <a:pt x="315" y="29"/>
                </a:cubicBezTo>
                <a:cubicBezTo>
                  <a:pt x="315" y="29"/>
                  <a:pt x="315" y="29"/>
                  <a:pt x="315" y="29"/>
                </a:cubicBezTo>
                <a:cubicBezTo>
                  <a:pt x="303" y="26"/>
                  <a:pt x="292" y="24"/>
                  <a:pt x="280" y="24"/>
                </a:cubicBezTo>
                <a:moveTo>
                  <a:pt x="984" y="24"/>
                </a:moveTo>
                <a:cubicBezTo>
                  <a:pt x="982" y="24"/>
                  <a:pt x="980" y="24"/>
                  <a:pt x="979" y="24"/>
                </a:cubicBezTo>
                <a:cubicBezTo>
                  <a:pt x="979" y="24"/>
                  <a:pt x="979" y="24"/>
                  <a:pt x="979" y="24"/>
                </a:cubicBezTo>
                <a:cubicBezTo>
                  <a:pt x="966" y="25"/>
                  <a:pt x="953" y="27"/>
                  <a:pt x="943" y="34"/>
                </a:cubicBezTo>
                <a:cubicBezTo>
                  <a:pt x="942" y="34"/>
                  <a:pt x="942" y="34"/>
                  <a:pt x="942" y="34"/>
                </a:cubicBezTo>
                <a:cubicBezTo>
                  <a:pt x="942" y="34"/>
                  <a:pt x="942" y="34"/>
                  <a:pt x="942" y="34"/>
                </a:cubicBezTo>
                <a:cubicBezTo>
                  <a:pt x="935" y="37"/>
                  <a:pt x="928" y="41"/>
                  <a:pt x="922" y="46"/>
                </a:cubicBezTo>
                <a:cubicBezTo>
                  <a:pt x="922" y="47"/>
                  <a:pt x="922" y="47"/>
                  <a:pt x="922" y="47"/>
                </a:cubicBezTo>
                <a:cubicBezTo>
                  <a:pt x="928" y="42"/>
                  <a:pt x="935" y="38"/>
                  <a:pt x="942" y="36"/>
                </a:cubicBezTo>
                <a:cubicBezTo>
                  <a:pt x="951" y="31"/>
                  <a:pt x="961" y="26"/>
                  <a:pt x="972" y="25"/>
                </a:cubicBezTo>
                <a:cubicBezTo>
                  <a:pt x="974" y="25"/>
                  <a:pt x="975" y="25"/>
                  <a:pt x="977" y="25"/>
                </a:cubicBezTo>
                <a:cubicBezTo>
                  <a:pt x="979" y="25"/>
                  <a:pt x="982" y="25"/>
                  <a:pt x="984" y="25"/>
                </a:cubicBezTo>
                <a:cubicBezTo>
                  <a:pt x="984" y="25"/>
                  <a:pt x="984" y="25"/>
                  <a:pt x="984" y="25"/>
                </a:cubicBezTo>
                <a:cubicBezTo>
                  <a:pt x="986" y="25"/>
                  <a:pt x="988" y="25"/>
                  <a:pt x="990" y="24"/>
                </a:cubicBezTo>
                <a:cubicBezTo>
                  <a:pt x="990" y="24"/>
                  <a:pt x="990" y="24"/>
                  <a:pt x="990" y="24"/>
                </a:cubicBezTo>
                <a:cubicBezTo>
                  <a:pt x="990" y="24"/>
                  <a:pt x="990" y="24"/>
                  <a:pt x="990" y="24"/>
                </a:cubicBezTo>
                <a:cubicBezTo>
                  <a:pt x="992" y="25"/>
                  <a:pt x="993" y="25"/>
                  <a:pt x="995" y="25"/>
                </a:cubicBezTo>
                <a:cubicBezTo>
                  <a:pt x="995" y="24"/>
                  <a:pt x="995" y="24"/>
                  <a:pt x="995" y="24"/>
                </a:cubicBezTo>
                <a:cubicBezTo>
                  <a:pt x="991" y="24"/>
                  <a:pt x="988" y="24"/>
                  <a:pt x="984" y="24"/>
                </a:cubicBezTo>
                <a:moveTo>
                  <a:pt x="721" y="23"/>
                </a:moveTo>
                <a:cubicBezTo>
                  <a:pt x="721" y="24"/>
                  <a:pt x="721" y="24"/>
                  <a:pt x="721" y="24"/>
                </a:cubicBezTo>
                <a:cubicBezTo>
                  <a:pt x="721" y="24"/>
                  <a:pt x="721" y="25"/>
                  <a:pt x="721" y="25"/>
                </a:cubicBezTo>
                <a:cubicBezTo>
                  <a:pt x="722" y="25"/>
                  <a:pt x="722" y="26"/>
                  <a:pt x="722" y="26"/>
                </a:cubicBezTo>
                <a:cubicBezTo>
                  <a:pt x="722" y="27"/>
                  <a:pt x="721" y="28"/>
                  <a:pt x="721" y="29"/>
                </a:cubicBezTo>
                <a:cubicBezTo>
                  <a:pt x="721" y="37"/>
                  <a:pt x="721" y="37"/>
                  <a:pt x="721" y="37"/>
                </a:cubicBezTo>
                <a:cubicBezTo>
                  <a:pt x="721" y="37"/>
                  <a:pt x="721" y="37"/>
                  <a:pt x="721" y="37"/>
                </a:cubicBezTo>
                <a:cubicBezTo>
                  <a:pt x="721" y="37"/>
                  <a:pt x="722" y="37"/>
                  <a:pt x="722" y="37"/>
                </a:cubicBezTo>
                <a:cubicBezTo>
                  <a:pt x="722" y="37"/>
                  <a:pt x="722" y="37"/>
                  <a:pt x="722" y="37"/>
                </a:cubicBezTo>
                <a:cubicBezTo>
                  <a:pt x="722" y="36"/>
                  <a:pt x="722" y="36"/>
                  <a:pt x="721" y="35"/>
                </a:cubicBezTo>
                <a:cubicBezTo>
                  <a:pt x="721" y="35"/>
                  <a:pt x="721" y="34"/>
                  <a:pt x="721" y="33"/>
                </a:cubicBezTo>
                <a:cubicBezTo>
                  <a:pt x="721" y="32"/>
                  <a:pt x="721" y="32"/>
                  <a:pt x="721" y="31"/>
                </a:cubicBezTo>
                <a:cubicBezTo>
                  <a:pt x="721" y="31"/>
                  <a:pt x="721" y="31"/>
                  <a:pt x="721" y="31"/>
                </a:cubicBezTo>
                <a:cubicBezTo>
                  <a:pt x="722" y="29"/>
                  <a:pt x="725" y="27"/>
                  <a:pt x="727" y="26"/>
                </a:cubicBezTo>
                <a:cubicBezTo>
                  <a:pt x="727" y="26"/>
                  <a:pt x="727" y="26"/>
                  <a:pt x="727" y="26"/>
                </a:cubicBezTo>
                <a:cubicBezTo>
                  <a:pt x="728" y="26"/>
                  <a:pt x="728" y="26"/>
                  <a:pt x="728" y="26"/>
                </a:cubicBezTo>
                <a:cubicBezTo>
                  <a:pt x="728" y="26"/>
                  <a:pt x="729" y="26"/>
                  <a:pt x="730" y="26"/>
                </a:cubicBezTo>
                <a:cubicBezTo>
                  <a:pt x="732" y="26"/>
                  <a:pt x="735" y="27"/>
                  <a:pt x="737" y="28"/>
                </a:cubicBezTo>
                <a:cubicBezTo>
                  <a:pt x="737" y="27"/>
                  <a:pt x="737" y="27"/>
                  <a:pt x="737" y="27"/>
                </a:cubicBezTo>
                <a:cubicBezTo>
                  <a:pt x="735" y="26"/>
                  <a:pt x="733" y="25"/>
                  <a:pt x="731" y="25"/>
                </a:cubicBezTo>
                <a:cubicBezTo>
                  <a:pt x="730" y="25"/>
                  <a:pt x="729" y="25"/>
                  <a:pt x="728" y="25"/>
                </a:cubicBezTo>
                <a:cubicBezTo>
                  <a:pt x="728" y="25"/>
                  <a:pt x="728" y="25"/>
                  <a:pt x="728" y="25"/>
                </a:cubicBezTo>
                <a:cubicBezTo>
                  <a:pt x="727" y="25"/>
                  <a:pt x="727" y="25"/>
                  <a:pt x="727" y="25"/>
                </a:cubicBezTo>
                <a:cubicBezTo>
                  <a:pt x="725" y="25"/>
                  <a:pt x="723" y="24"/>
                  <a:pt x="721" y="23"/>
                </a:cubicBezTo>
                <a:moveTo>
                  <a:pt x="131" y="23"/>
                </a:moveTo>
                <a:cubicBezTo>
                  <a:pt x="129" y="23"/>
                  <a:pt x="127" y="23"/>
                  <a:pt x="124" y="23"/>
                </a:cubicBezTo>
                <a:cubicBezTo>
                  <a:pt x="124" y="24"/>
                  <a:pt x="124" y="24"/>
                  <a:pt x="124" y="24"/>
                </a:cubicBezTo>
                <a:cubicBezTo>
                  <a:pt x="125" y="24"/>
                  <a:pt x="125" y="24"/>
                  <a:pt x="126" y="24"/>
                </a:cubicBezTo>
                <a:cubicBezTo>
                  <a:pt x="134" y="24"/>
                  <a:pt x="143" y="26"/>
                  <a:pt x="151" y="30"/>
                </a:cubicBezTo>
                <a:cubicBezTo>
                  <a:pt x="151" y="30"/>
                  <a:pt x="151" y="30"/>
                  <a:pt x="151" y="30"/>
                </a:cubicBezTo>
                <a:cubicBezTo>
                  <a:pt x="151" y="30"/>
                  <a:pt x="151" y="30"/>
                  <a:pt x="151" y="30"/>
                </a:cubicBezTo>
                <a:cubicBezTo>
                  <a:pt x="152" y="31"/>
                  <a:pt x="154" y="32"/>
                  <a:pt x="156" y="32"/>
                </a:cubicBezTo>
                <a:cubicBezTo>
                  <a:pt x="158" y="33"/>
                  <a:pt x="160" y="34"/>
                  <a:pt x="162" y="36"/>
                </a:cubicBezTo>
                <a:cubicBezTo>
                  <a:pt x="162" y="37"/>
                  <a:pt x="162" y="37"/>
                  <a:pt x="162" y="37"/>
                </a:cubicBezTo>
                <a:cubicBezTo>
                  <a:pt x="162" y="37"/>
                  <a:pt x="162" y="37"/>
                  <a:pt x="162" y="37"/>
                </a:cubicBezTo>
                <a:cubicBezTo>
                  <a:pt x="162" y="38"/>
                  <a:pt x="161" y="39"/>
                  <a:pt x="160" y="40"/>
                </a:cubicBezTo>
                <a:cubicBezTo>
                  <a:pt x="159" y="40"/>
                  <a:pt x="158" y="41"/>
                  <a:pt x="158" y="41"/>
                </a:cubicBezTo>
                <a:cubicBezTo>
                  <a:pt x="158" y="41"/>
                  <a:pt x="158" y="41"/>
                  <a:pt x="158" y="41"/>
                </a:cubicBezTo>
                <a:cubicBezTo>
                  <a:pt x="158" y="42"/>
                  <a:pt x="158" y="42"/>
                  <a:pt x="158" y="42"/>
                </a:cubicBezTo>
                <a:cubicBezTo>
                  <a:pt x="157" y="42"/>
                  <a:pt x="156" y="42"/>
                  <a:pt x="156" y="42"/>
                </a:cubicBezTo>
                <a:cubicBezTo>
                  <a:pt x="156" y="42"/>
                  <a:pt x="156" y="42"/>
                  <a:pt x="156" y="42"/>
                </a:cubicBezTo>
                <a:cubicBezTo>
                  <a:pt x="155" y="42"/>
                  <a:pt x="154" y="42"/>
                  <a:pt x="153" y="41"/>
                </a:cubicBezTo>
                <a:cubicBezTo>
                  <a:pt x="152" y="41"/>
                  <a:pt x="152" y="40"/>
                  <a:pt x="151" y="40"/>
                </a:cubicBezTo>
                <a:cubicBezTo>
                  <a:pt x="145" y="37"/>
                  <a:pt x="137" y="34"/>
                  <a:pt x="130" y="34"/>
                </a:cubicBezTo>
                <a:cubicBezTo>
                  <a:pt x="130" y="34"/>
                  <a:pt x="130" y="34"/>
                  <a:pt x="130" y="34"/>
                </a:cubicBezTo>
                <a:cubicBezTo>
                  <a:pt x="128" y="34"/>
                  <a:pt x="126" y="34"/>
                  <a:pt x="124" y="35"/>
                </a:cubicBezTo>
                <a:cubicBezTo>
                  <a:pt x="124" y="36"/>
                  <a:pt x="124" y="36"/>
                  <a:pt x="124" y="36"/>
                </a:cubicBezTo>
                <a:cubicBezTo>
                  <a:pt x="126" y="36"/>
                  <a:pt x="128" y="35"/>
                  <a:pt x="131" y="35"/>
                </a:cubicBezTo>
                <a:cubicBezTo>
                  <a:pt x="138" y="35"/>
                  <a:pt x="146" y="38"/>
                  <a:pt x="152" y="42"/>
                </a:cubicBezTo>
                <a:cubicBezTo>
                  <a:pt x="152" y="42"/>
                  <a:pt x="152" y="42"/>
                  <a:pt x="152" y="42"/>
                </a:cubicBezTo>
                <a:cubicBezTo>
                  <a:pt x="152" y="42"/>
                  <a:pt x="152" y="42"/>
                  <a:pt x="152" y="42"/>
                </a:cubicBezTo>
                <a:cubicBezTo>
                  <a:pt x="153" y="42"/>
                  <a:pt x="153" y="43"/>
                  <a:pt x="153" y="43"/>
                </a:cubicBezTo>
                <a:cubicBezTo>
                  <a:pt x="153" y="44"/>
                  <a:pt x="153" y="45"/>
                  <a:pt x="153" y="45"/>
                </a:cubicBezTo>
                <a:cubicBezTo>
                  <a:pt x="153" y="46"/>
                  <a:pt x="153" y="46"/>
                  <a:pt x="153" y="46"/>
                </a:cubicBezTo>
                <a:cubicBezTo>
                  <a:pt x="152" y="46"/>
                  <a:pt x="152" y="46"/>
                  <a:pt x="152" y="46"/>
                </a:cubicBezTo>
                <a:cubicBezTo>
                  <a:pt x="151" y="46"/>
                  <a:pt x="150" y="47"/>
                  <a:pt x="149" y="47"/>
                </a:cubicBezTo>
                <a:cubicBezTo>
                  <a:pt x="149" y="47"/>
                  <a:pt x="149" y="47"/>
                  <a:pt x="149" y="47"/>
                </a:cubicBezTo>
                <a:cubicBezTo>
                  <a:pt x="148" y="47"/>
                  <a:pt x="146" y="46"/>
                  <a:pt x="145" y="45"/>
                </a:cubicBezTo>
                <a:cubicBezTo>
                  <a:pt x="142" y="44"/>
                  <a:pt x="138" y="44"/>
                  <a:pt x="135" y="44"/>
                </a:cubicBezTo>
                <a:cubicBezTo>
                  <a:pt x="135" y="44"/>
                  <a:pt x="135" y="44"/>
                  <a:pt x="135" y="44"/>
                </a:cubicBezTo>
                <a:cubicBezTo>
                  <a:pt x="131" y="44"/>
                  <a:pt x="128" y="44"/>
                  <a:pt x="125" y="47"/>
                </a:cubicBezTo>
                <a:cubicBezTo>
                  <a:pt x="125" y="47"/>
                  <a:pt x="125" y="47"/>
                  <a:pt x="125" y="47"/>
                </a:cubicBezTo>
                <a:cubicBezTo>
                  <a:pt x="125" y="48"/>
                  <a:pt x="125" y="48"/>
                  <a:pt x="125" y="48"/>
                </a:cubicBezTo>
                <a:cubicBezTo>
                  <a:pt x="129" y="46"/>
                  <a:pt x="133" y="45"/>
                  <a:pt x="137" y="45"/>
                </a:cubicBezTo>
                <a:cubicBezTo>
                  <a:pt x="140" y="45"/>
                  <a:pt x="142" y="45"/>
                  <a:pt x="145" y="47"/>
                </a:cubicBezTo>
                <a:cubicBezTo>
                  <a:pt x="146" y="48"/>
                  <a:pt x="146" y="48"/>
                  <a:pt x="146" y="48"/>
                </a:cubicBezTo>
                <a:cubicBezTo>
                  <a:pt x="145" y="48"/>
                  <a:pt x="145" y="48"/>
                  <a:pt x="145" y="48"/>
                </a:cubicBezTo>
                <a:cubicBezTo>
                  <a:pt x="141" y="50"/>
                  <a:pt x="136" y="52"/>
                  <a:pt x="132" y="52"/>
                </a:cubicBezTo>
                <a:cubicBezTo>
                  <a:pt x="132" y="52"/>
                  <a:pt x="132" y="52"/>
                  <a:pt x="132" y="52"/>
                </a:cubicBezTo>
                <a:cubicBezTo>
                  <a:pt x="129" y="52"/>
                  <a:pt x="127" y="51"/>
                  <a:pt x="125" y="50"/>
                </a:cubicBezTo>
                <a:cubicBezTo>
                  <a:pt x="125" y="50"/>
                  <a:pt x="124" y="50"/>
                  <a:pt x="124" y="50"/>
                </a:cubicBezTo>
                <a:cubicBezTo>
                  <a:pt x="124" y="51"/>
                  <a:pt x="124" y="51"/>
                  <a:pt x="124" y="51"/>
                </a:cubicBezTo>
                <a:cubicBezTo>
                  <a:pt x="124" y="51"/>
                  <a:pt x="124" y="51"/>
                  <a:pt x="124" y="51"/>
                </a:cubicBezTo>
                <a:cubicBezTo>
                  <a:pt x="124" y="51"/>
                  <a:pt x="124" y="51"/>
                  <a:pt x="124" y="51"/>
                </a:cubicBezTo>
                <a:cubicBezTo>
                  <a:pt x="127" y="52"/>
                  <a:pt x="130" y="53"/>
                  <a:pt x="132" y="53"/>
                </a:cubicBezTo>
                <a:cubicBezTo>
                  <a:pt x="132" y="53"/>
                  <a:pt x="132" y="53"/>
                  <a:pt x="132" y="53"/>
                </a:cubicBezTo>
                <a:cubicBezTo>
                  <a:pt x="142" y="53"/>
                  <a:pt x="150" y="48"/>
                  <a:pt x="158" y="43"/>
                </a:cubicBezTo>
                <a:cubicBezTo>
                  <a:pt x="161" y="40"/>
                  <a:pt x="163" y="38"/>
                  <a:pt x="166" y="36"/>
                </a:cubicBezTo>
                <a:cubicBezTo>
                  <a:pt x="166" y="34"/>
                  <a:pt x="166" y="34"/>
                  <a:pt x="166" y="34"/>
                </a:cubicBezTo>
                <a:cubicBezTo>
                  <a:pt x="165" y="34"/>
                  <a:pt x="165" y="34"/>
                  <a:pt x="164" y="35"/>
                </a:cubicBezTo>
                <a:cubicBezTo>
                  <a:pt x="163" y="35"/>
                  <a:pt x="163" y="35"/>
                  <a:pt x="163" y="35"/>
                </a:cubicBezTo>
                <a:cubicBezTo>
                  <a:pt x="163" y="35"/>
                  <a:pt x="163" y="35"/>
                  <a:pt x="163" y="35"/>
                </a:cubicBezTo>
                <a:cubicBezTo>
                  <a:pt x="154" y="31"/>
                  <a:pt x="146" y="26"/>
                  <a:pt x="136" y="23"/>
                </a:cubicBezTo>
                <a:cubicBezTo>
                  <a:pt x="135" y="23"/>
                  <a:pt x="133" y="23"/>
                  <a:pt x="131" y="23"/>
                </a:cubicBezTo>
                <a:moveTo>
                  <a:pt x="545" y="22"/>
                </a:moveTo>
                <a:cubicBezTo>
                  <a:pt x="545" y="23"/>
                  <a:pt x="545" y="23"/>
                  <a:pt x="545" y="23"/>
                </a:cubicBezTo>
                <a:cubicBezTo>
                  <a:pt x="552" y="25"/>
                  <a:pt x="558" y="27"/>
                  <a:pt x="564" y="30"/>
                </a:cubicBezTo>
                <a:cubicBezTo>
                  <a:pt x="564" y="29"/>
                  <a:pt x="564" y="29"/>
                  <a:pt x="564" y="29"/>
                </a:cubicBezTo>
                <a:cubicBezTo>
                  <a:pt x="560" y="27"/>
                  <a:pt x="556" y="26"/>
                  <a:pt x="552" y="24"/>
                </a:cubicBezTo>
                <a:cubicBezTo>
                  <a:pt x="552" y="24"/>
                  <a:pt x="552" y="24"/>
                  <a:pt x="552" y="24"/>
                </a:cubicBezTo>
                <a:cubicBezTo>
                  <a:pt x="550" y="23"/>
                  <a:pt x="548" y="23"/>
                  <a:pt x="545" y="22"/>
                </a:cubicBezTo>
                <a:moveTo>
                  <a:pt x="810" y="22"/>
                </a:moveTo>
                <a:cubicBezTo>
                  <a:pt x="810" y="24"/>
                  <a:pt x="810" y="24"/>
                  <a:pt x="810" y="24"/>
                </a:cubicBezTo>
                <a:cubicBezTo>
                  <a:pt x="811" y="25"/>
                  <a:pt x="811" y="26"/>
                  <a:pt x="811" y="26"/>
                </a:cubicBezTo>
                <a:cubicBezTo>
                  <a:pt x="811" y="27"/>
                  <a:pt x="811" y="28"/>
                  <a:pt x="810" y="29"/>
                </a:cubicBezTo>
                <a:cubicBezTo>
                  <a:pt x="810" y="29"/>
                  <a:pt x="810" y="29"/>
                  <a:pt x="810" y="29"/>
                </a:cubicBezTo>
                <a:cubicBezTo>
                  <a:pt x="810" y="29"/>
                  <a:pt x="810" y="29"/>
                  <a:pt x="810" y="29"/>
                </a:cubicBezTo>
                <a:cubicBezTo>
                  <a:pt x="810" y="29"/>
                  <a:pt x="810" y="29"/>
                  <a:pt x="810" y="29"/>
                </a:cubicBezTo>
                <a:cubicBezTo>
                  <a:pt x="811" y="28"/>
                  <a:pt x="812" y="28"/>
                  <a:pt x="813" y="27"/>
                </a:cubicBezTo>
                <a:cubicBezTo>
                  <a:pt x="813" y="23"/>
                  <a:pt x="813" y="23"/>
                  <a:pt x="813" y="23"/>
                </a:cubicBezTo>
                <a:cubicBezTo>
                  <a:pt x="813" y="23"/>
                  <a:pt x="813" y="23"/>
                  <a:pt x="813" y="23"/>
                </a:cubicBezTo>
                <a:cubicBezTo>
                  <a:pt x="813" y="23"/>
                  <a:pt x="813" y="23"/>
                  <a:pt x="813" y="23"/>
                </a:cubicBezTo>
                <a:cubicBezTo>
                  <a:pt x="812" y="23"/>
                  <a:pt x="811" y="23"/>
                  <a:pt x="810" y="22"/>
                </a:cubicBezTo>
                <a:moveTo>
                  <a:pt x="834" y="22"/>
                </a:moveTo>
                <a:cubicBezTo>
                  <a:pt x="834" y="23"/>
                  <a:pt x="834" y="23"/>
                  <a:pt x="834" y="23"/>
                </a:cubicBezTo>
                <a:cubicBezTo>
                  <a:pt x="847" y="23"/>
                  <a:pt x="860" y="28"/>
                  <a:pt x="871" y="32"/>
                </a:cubicBezTo>
                <a:cubicBezTo>
                  <a:pt x="871" y="32"/>
                  <a:pt x="871" y="32"/>
                  <a:pt x="871" y="32"/>
                </a:cubicBezTo>
                <a:cubicBezTo>
                  <a:pt x="871" y="32"/>
                  <a:pt x="871" y="32"/>
                  <a:pt x="871" y="32"/>
                </a:cubicBezTo>
                <a:cubicBezTo>
                  <a:pt x="872" y="33"/>
                  <a:pt x="872" y="33"/>
                  <a:pt x="873" y="34"/>
                </a:cubicBezTo>
                <a:cubicBezTo>
                  <a:pt x="874" y="35"/>
                  <a:pt x="874" y="36"/>
                  <a:pt x="874" y="37"/>
                </a:cubicBezTo>
                <a:cubicBezTo>
                  <a:pt x="874" y="37"/>
                  <a:pt x="874" y="37"/>
                  <a:pt x="874" y="37"/>
                </a:cubicBezTo>
                <a:cubicBezTo>
                  <a:pt x="874" y="38"/>
                  <a:pt x="874" y="38"/>
                  <a:pt x="874" y="38"/>
                </a:cubicBezTo>
                <a:cubicBezTo>
                  <a:pt x="873" y="38"/>
                  <a:pt x="873" y="39"/>
                  <a:pt x="872" y="40"/>
                </a:cubicBezTo>
                <a:cubicBezTo>
                  <a:pt x="871" y="41"/>
                  <a:pt x="870" y="42"/>
                  <a:pt x="869" y="42"/>
                </a:cubicBezTo>
                <a:cubicBezTo>
                  <a:pt x="869" y="42"/>
                  <a:pt x="869" y="42"/>
                  <a:pt x="869" y="42"/>
                </a:cubicBezTo>
                <a:cubicBezTo>
                  <a:pt x="869" y="42"/>
                  <a:pt x="869" y="42"/>
                  <a:pt x="869" y="42"/>
                </a:cubicBezTo>
                <a:cubicBezTo>
                  <a:pt x="857" y="38"/>
                  <a:pt x="847" y="33"/>
                  <a:pt x="835" y="33"/>
                </a:cubicBezTo>
                <a:cubicBezTo>
                  <a:pt x="835" y="33"/>
                  <a:pt x="835" y="33"/>
                  <a:pt x="835" y="33"/>
                </a:cubicBezTo>
                <a:cubicBezTo>
                  <a:pt x="835" y="33"/>
                  <a:pt x="835" y="33"/>
                  <a:pt x="834" y="33"/>
                </a:cubicBezTo>
                <a:cubicBezTo>
                  <a:pt x="834" y="34"/>
                  <a:pt x="834" y="34"/>
                  <a:pt x="834" y="34"/>
                </a:cubicBezTo>
                <a:cubicBezTo>
                  <a:pt x="837" y="34"/>
                  <a:pt x="840" y="35"/>
                  <a:pt x="843" y="35"/>
                </a:cubicBezTo>
                <a:cubicBezTo>
                  <a:pt x="843" y="35"/>
                  <a:pt x="843" y="35"/>
                  <a:pt x="843" y="35"/>
                </a:cubicBezTo>
                <a:cubicBezTo>
                  <a:pt x="843" y="35"/>
                  <a:pt x="843" y="35"/>
                  <a:pt x="843" y="35"/>
                </a:cubicBezTo>
                <a:cubicBezTo>
                  <a:pt x="851" y="37"/>
                  <a:pt x="860" y="38"/>
                  <a:pt x="866" y="42"/>
                </a:cubicBezTo>
                <a:cubicBezTo>
                  <a:pt x="867" y="43"/>
                  <a:pt x="867" y="43"/>
                  <a:pt x="867" y="43"/>
                </a:cubicBezTo>
                <a:cubicBezTo>
                  <a:pt x="867" y="44"/>
                  <a:pt x="867" y="44"/>
                  <a:pt x="867" y="44"/>
                </a:cubicBezTo>
                <a:cubicBezTo>
                  <a:pt x="866" y="45"/>
                  <a:pt x="865" y="46"/>
                  <a:pt x="864" y="47"/>
                </a:cubicBezTo>
                <a:cubicBezTo>
                  <a:pt x="863" y="47"/>
                  <a:pt x="861" y="48"/>
                  <a:pt x="860" y="49"/>
                </a:cubicBezTo>
                <a:cubicBezTo>
                  <a:pt x="860" y="49"/>
                  <a:pt x="860" y="49"/>
                  <a:pt x="860" y="49"/>
                </a:cubicBezTo>
                <a:cubicBezTo>
                  <a:pt x="859" y="49"/>
                  <a:pt x="859" y="49"/>
                  <a:pt x="859" y="49"/>
                </a:cubicBezTo>
                <a:cubicBezTo>
                  <a:pt x="852" y="46"/>
                  <a:pt x="844" y="44"/>
                  <a:pt x="835" y="44"/>
                </a:cubicBezTo>
                <a:cubicBezTo>
                  <a:pt x="835" y="44"/>
                  <a:pt x="835" y="44"/>
                  <a:pt x="835" y="44"/>
                </a:cubicBezTo>
                <a:cubicBezTo>
                  <a:pt x="835" y="44"/>
                  <a:pt x="835" y="44"/>
                  <a:pt x="834" y="44"/>
                </a:cubicBezTo>
                <a:cubicBezTo>
                  <a:pt x="834" y="45"/>
                  <a:pt x="834" y="45"/>
                  <a:pt x="834" y="45"/>
                </a:cubicBezTo>
                <a:cubicBezTo>
                  <a:pt x="836" y="45"/>
                  <a:pt x="837" y="45"/>
                  <a:pt x="839" y="45"/>
                </a:cubicBezTo>
                <a:cubicBezTo>
                  <a:pt x="839" y="45"/>
                  <a:pt x="839" y="45"/>
                  <a:pt x="839" y="45"/>
                </a:cubicBezTo>
                <a:cubicBezTo>
                  <a:pt x="839" y="45"/>
                  <a:pt x="839" y="45"/>
                  <a:pt x="839" y="45"/>
                </a:cubicBezTo>
                <a:cubicBezTo>
                  <a:pt x="844" y="46"/>
                  <a:pt x="849" y="46"/>
                  <a:pt x="852" y="48"/>
                </a:cubicBezTo>
                <a:cubicBezTo>
                  <a:pt x="853" y="49"/>
                  <a:pt x="853" y="49"/>
                  <a:pt x="853" y="49"/>
                </a:cubicBezTo>
                <a:cubicBezTo>
                  <a:pt x="852" y="50"/>
                  <a:pt x="852" y="50"/>
                  <a:pt x="852" y="50"/>
                </a:cubicBezTo>
                <a:cubicBezTo>
                  <a:pt x="851" y="51"/>
                  <a:pt x="848" y="51"/>
                  <a:pt x="846" y="52"/>
                </a:cubicBezTo>
                <a:cubicBezTo>
                  <a:pt x="844" y="52"/>
                  <a:pt x="842" y="52"/>
                  <a:pt x="840" y="52"/>
                </a:cubicBezTo>
                <a:cubicBezTo>
                  <a:pt x="840" y="52"/>
                  <a:pt x="840" y="52"/>
                  <a:pt x="840" y="52"/>
                </a:cubicBezTo>
                <a:cubicBezTo>
                  <a:pt x="840" y="52"/>
                  <a:pt x="840" y="52"/>
                  <a:pt x="840" y="52"/>
                </a:cubicBezTo>
                <a:cubicBezTo>
                  <a:pt x="839" y="51"/>
                  <a:pt x="838" y="51"/>
                  <a:pt x="837" y="51"/>
                </a:cubicBezTo>
                <a:cubicBezTo>
                  <a:pt x="836" y="51"/>
                  <a:pt x="835" y="51"/>
                  <a:pt x="834" y="51"/>
                </a:cubicBezTo>
                <a:cubicBezTo>
                  <a:pt x="834" y="52"/>
                  <a:pt x="834" y="52"/>
                  <a:pt x="834" y="52"/>
                </a:cubicBezTo>
                <a:cubicBezTo>
                  <a:pt x="837" y="52"/>
                  <a:pt x="840" y="53"/>
                  <a:pt x="844" y="53"/>
                </a:cubicBezTo>
                <a:cubicBezTo>
                  <a:pt x="847" y="53"/>
                  <a:pt x="851" y="52"/>
                  <a:pt x="854" y="51"/>
                </a:cubicBezTo>
                <a:cubicBezTo>
                  <a:pt x="854" y="51"/>
                  <a:pt x="854" y="51"/>
                  <a:pt x="854" y="51"/>
                </a:cubicBezTo>
                <a:cubicBezTo>
                  <a:pt x="854" y="51"/>
                  <a:pt x="854" y="51"/>
                  <a:pt x="854" y="51"/>
                </a:cubicBezTo>
                <a:cubicBezTo>
                  <a:pt x="864" y="50"/>
                  <a:pt x="871" y="42"/>
                  <a:pt x="878" y="35"/>
                </a:cubicBezTo>
                <a:cubicBezTo>
                  <a:pt x="878" y="33"/>
                  <a:pt x="878" y="33"/>
                  <a:pt x="878" y="33"/>
                </a:cubicBezTo>
                <a:cubicBezTo>
                  <a:pt x="878" y="34"/>
                  <a:pt x="878" y="34"/>
                  <a:pt x="877" y="34"/>
                </a:cubicBezTo>
                <a:cubicBezTo>
                  <a:pt x="877" y="34"/>
                  <a:pt x="877" y="34"/>
                  <a:pt x="877" y="34"/>
                </a:cubicBezTo>
                <a:cubicBezTo>
                  <a:pt x="876" y="34"/>
                  <a:pt x="876" y="34"/>
                  <a:pt x="876" y="34"/>
                </a:cubicBezTo>
                <a:cubicBezTo>
                  <a:pt x="867" y="29"/>
                  <a:pt x="855" y="26"/>
                  <a:pt x="844" y="23"/>
                </a:cubicBezTo>
                <a:cubicBezTo>
                  <a:pt x="841" y="22"/>
                  <a:pt x="838" y="22"/>
                  <a:pt x="834" y="22"/>
                </a:cubicBezTo>
                <a:moveTo>
                  <a:pt x="1234" y="22"/>
                </a:moveTo>
                <a:cubicBezTo>
                  <a:pt x="1234" y="22"/>
                  <a:pt x="1234" y="22"/>
                  <a:pt x="1234" y="22"/>
                </a:cubicBezTo>
                <a:cubicBezTo>
                  <a:pt x="1235" y="23"/>
                  <a:pt x="1237" y="24"/>
                  <a:pt x="1238" y="24"/>
                </a:cubicBezTo>
                <a:cubicBezTo>
                  <a:pt x="1240" y="25"/>
                  <a:pt x="1241" y="26"/>
                  <a:pt x="1243" y="27"/>
                </a:cubicBezTo>
                <a:cubicBezTo>
                  <a:pt x="1243" y="25"/>
                  <a:pt x="1243" y="25"/>
                  <a:pt x="1243" y="25"/>
                </a:cubicBezTo>
                <a:cubicBezTo>
                  <a:pt x="1240" y="24"/>
                  <a:pt x="1237" y="23"/>
                  <a:pt x="1234" y="22"/>
                </a:cubicBezTo>
                <a:moveTo>
                  <a:pt x="758" y="22"/>
                </a:moveTo>
                <a:cubicBezTo>
                  <a:pt x="758" y="27"/>
                  <a:pt x="758" y="27"/>
                  <a:pt x="758" y="27"/>
                </a:cubicBezTo>
                <a:cubicBezTo>
                  <a:pt x="759" y="27"/>
                  <a:pt x="760" y="26"/>
                  <a:pt x="762" y="26"/>
                </a:cubicBezTo>
                <a:cubicBezTo>
                  <a:pt x="762" y="26"/>
                  <a:pt x="762" y="25"/>
                  <a:pt x="762" y="25"/>
                </a:cubicBezTo>
                <a:cubicBezTo>
                  <a:pt x="760" y="25"/>
                  <a:pt x="759" y="23"/>
                  <a:pt x="758" y="22"/>
                </a:cubicBezTo>
                <a:moveTo>
                  <a:pt x="3" y="21"/>
                </a:moveTo>
                <a:cubicBezTo>
                  <a:pt x="3" y="22"/>
                  <a:pt x="3" y="22"/>
                  <a:pt x="3" y="22"/>
                </a:cubicBezTo>
                <a:cubicBezTo>
                  <a:pt x="3" y="22"/>
                  <a:pt x="3" y="22"/>
                  <a:pt x="3" y="22"/>
                </a:cubicBezTo>
                <a:cubicBezTo>
                  <a:pt x="7" y="22"/>
                  <a:pt x="11" y="23"/>
                  <a:pt x="14" y="26"/>
                </a:cubicBezTo>
                <a:cubicBezTo>
                  <a:pt x="15" y="26"/>
                  <a:pt x="15" y="26"/>
                  <a:pt x="15" y="26"/>
                </a:cubicBezTo>
                <a:cubicBezTo>
                  <a:pt x="14" y="27"/>
                  <a:pt x="14" y="27"/>
                  <a:pt x="14" y="27"/>
                </a:cubicBezTo>
                <a:cubicBezTo>
                  <a:pt x="14" y="28"/>
                  <a:pt x="13" y="29"/>
                  <a:pt x="12" y="30"/>
                </a:cubicBezTo>
                <a:cubicBezTo>
                  <a:pt x="11" y="31"/>
                  <a:pt x="9" y="31"/>
                  <a:pt x="8" y="32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32"/>
                  <a:pt x="8" y="32"/>
                  <a:pt x="8" y="32"/>
                </a:cubicBezTo>
                <a:cubicBezTo>
                  <a:pt x="6" y="31"/>
                  <a:pt x="3" y="31"/>
                  <a:pt x="1" y="31"/>
                </a:cubicBezTo>
                <a:cubicBezTo>
                  <a:pt x="1" y="31"/>
                  <a:pt x="1" y="31"/>
                  <a:pt x="1" y="31"/>
                </a:cubicBezTo>
                <a:cubicBezTo>
                  <a:pt x="1" y="31"/>
                  <a:pt x="1" y="31"/>
                  <a:pt x="1" y="31"/>
                </a:cubicBezTo>
                <a:cubicBezTo>
                  <a:pt x="4" y="32"/>
                  <a:pt x="6" y="32"/>
                  <a:pt x="8" y="34"/>
                </a:cubicBezTo>
                <a:cubicBezTo>
                  <a:pt x="8" y="34"/>
                  <a:pt x="8" y="34"/>
                  <a:pt x="8" y="34"/>
                </a:cubicBezTo>
                <a:cubicBezTo>
                  <a:pt x="8" y="34"/>
                  <a:pt x="8" y="34"/>
                  <a:pt x="8" y="34"/>
                </a:cubicBezTo>
                <a:cubicBezTo>
                  <a:pt x="9" y="35"/>
                  <a:pt x="9" y="37"/>
                  <a:pt x="9" y="38"/>
                </a:cubicBezTo>
                <a:cubicBezTo>
                  <a:pt x="9" y="39"/>
                  <a:pt x="9" y="40"/>
                  <a:pt x="9" y="40"/>
                </a:cubicBezTo>
                <a:cubicBezTo>
                  <a:pt x="8" y="41"/>
                  <a:pt x="8" y="41"/>
                  <a:pt x="8" y="41"/>
                </a:cubicBezTo>
                <a:cubicBezTo>
                  <a:pt x="8" y="41"/>
                  <a:pt x="8" y="41"/>
                  <a:pt x="8" y="41"/>
                </a:cubicBezTo>
                <a:cubicBezTo>
                  <a:pt x="5" y="40"/>
                  <a:pt x="3" y="39"/>
                  <a:pt x="0" y="39"/>
                </a:cubicBezTo>
                <a:cubicBezTo>
                  <a:pt x="0" y="39"/>
                  <a:pt x="0" y="39"/>
                  <a:pt x="0" y="39"/>
                </a:cubicBezTo>
                <a:cubicBezTo>
                  <a:pt x="0" y="39"/>
                  <a:pt x="0" y="39"/>
                  <a:pt x="0" y="39"/>
                </a:cubicBezTo>
                <a:cubicBezTo>
                  <a:pt x="4" y="40"/>
                  <a:pt x="7" y="42"/>
                  <a:pt x="10" y="44"/>
                </a:cubicBezTo>
                <a:cubicBezTo>
                  <a:pt x="10" y="44"/>
                  <a:pt x="10" y="44"/>
                  <a:pt x="10" y="44"/>
                </a:cubicBezTo>
                <a:cubicBezTo>
                  <a:pt x="10" y="45"/>
                  <a:pt x="10" y="45"/>
                  <a:pt x="10" y="45"/>
                </a:cubicBezTo>
                <a:cubicBezTo>
                  <a:pt x="10" y="45"/>
                  <a:pt x="10" y="46"/>
                  <a:pt x="10" y="46"/>
                </a:cubicBezTo>
                <a:cubicBezTo>
                  <a:pt x="10" y="47"/>
                  <a:pt x="10" y="48"/>
                  <a:pt x="9" y="49"/>
                </a:cubicBezTo>
                <a:cubicBezTo>
                  <a:pt x="9" y="49"/>
                  <a:pt x="8" y="50"/>
                  <a:pt x="7" y="50"/>
                </a:cubicBezTo>
                <a:cubicBezTo>
                  <a:pt x="7" y="50"/>
                  <a:pt x="7" y="50"/>
                  <a:pt x="7" y="50"/>
                </a:cubicBezTo>
                <a:cubicBezTo>
                  <a:pt x="7" y="50"/>
                  <a:pt x="7" y="50"/>
                  <a:pt x="7" y="50"/>
                </a:cubicBezTo>
                <a:cubicBezTo>
                  <a:pt x="7" y="50"/>
                  <a:pt x="7" y="50"/>
                  <a:pt x="7" y="50"/>
                </a:cubicBezTo>
                <a:cubicBezTo>
                  <a:pt x="5" y="49"/>
                  <a:pt x="4" y="49"/>
                  <a:pt x="2" y="48"/>
                </a:cubicBezTo>
                <a:cubicBezTo>
                  <a:pt x="2" y="48"/>
                  <a:pt x="2" y="49"/>
                  <a:pt x="2" y="49"/>
                </a:cubicBezTo>
                <a:cubicBezTo>
                  <a:pt x="5" y="49"/>
                  <a:pt x="8" y="51"/>
                  <a:pt x="11" y="52"/>
                </a:cubicBezTo>
                <a:cubicBezTo>
                  <a:pt x="11" y="53"/>
                  <a:pt x="11" y="53"/>
                  <a:pt x="11" y="53"/>
                </a:cubicBezTo>
                <a:cubicBezTo>
                  <a:pt x="11" y="53"/>
                  <a:pt x="11" y="53"/>
                  <a:pt x="11" y="53"/>
                </a:cubicBezTo>
                <a:cubicBezTo>
                  <a:pt x="11" y="54"/>
                  <a:pt x="12" y="54"/>
                  <a:pt x="12" y="55"/>
                </a:cubicBezTo>
                <a:cubicBezTo>
                  <a:pt x="13" y="56"/>
                  <a:pt x="14" y="57"/>
                  <a:pt x="14" y="58"/>
                </a:cubicBezTo>
                <a:cubicBezTo>
                  <a:pt x="14" y="59"/>
                  <a:pt x="14" y="59"/>
                  <a:pt x="13" y="60"/>
                </a:cubicBezTo>
                <a:cubicBezTo>
                  <a:pt x="13" y="60"/>
                  <a:pt x="13" y="60"/>
                  <a:pt x="13" y="60"/>
                </a:cubicBezTo>
                <a:cubicBezTo>
                  <a:pt x="12" y="60"/>
                  <a:pt x="12" y="60"/>
                  <a:pt x="12" y="60"/>
                </a:cubicBezTo>
                <a:cubicBezTo>
                  <a:pt x="9" y="59"/>
                  <a:pt x="5" y="57"/>
                  <a:pt x="1" y="57"/>
                </a:cubicBezTo>
                <a:cubicBezTo>
                  <a:pt x="1" y="57"/>
                  <a:pt x="1" y="57"/>
                  <a:pt x="1" y="57"/>
                </a:cubicBezTo>
                <a:cubicBezTo>
                  <a:pt x="1" y="57"/>
                  <a:pt x="1" y="57"/>
                  <a:pt x="1" y="57"/>
                </a:cubicBezTo>
                <a:cubicBezTo>
                  <a:pt x="6" y="59"/>
                  <a:pt x="10" y="60"/>
                  <a:pt x="14" y="63"/>
                </a:cubicBezTo>
                <a:cubicBezTo>
                  <a:pt x="15" y="64"/>
                  <a:pt x="15" y="64"/>
                  <a:pt x="15" y="64"/>
                </a:cubicBezTo>
                <a:cubicBezTo>
                  <a:pt x="13" y="65"/>
                  <a:pt x="13" y="65"/>
                  <a:pt x="13" y="65"/>
                </a:cubicBezTo>
                <a:cubicBezTo>
                  <a:pt x="12" y="65"/>
                  <a:pt x="12" y="65"/>
                  <a:pt x="12" y="65"/>
                </a:cubicBezTo>
                <a:cubicBezTo>
                  <a:pt x="7" y="65"/>
                  <a:pt x="7" y="65"/>
                  <a:pt x="7" y="65"/>
                </a:cubicBezTo>
                <a:cubicBezTo>
                  <a:pt x="7" y="65"/>
                  <a:pt x="7" y="66"/>
                  <a:pt x="7" y="67"/>
                </a:cubicBezTo>
                <a:cubicBezTo>
                  <a:pt x="7" y="67"/>
                  <a:pt x="7" y="67"/>
                  <a:pt x="7" y="67"/>
                </a:cubicBezTo>
                <a:cubicBezTo>
                  <a:pt x="10" y="67"/>
                  <a:pt x="13" y="67"/>
                  <a:pt x="17" y="67"/>
                </a:cubicBezTo>
                <a:cubicBezTo>
                  <a:pt x="17" y="65"/>
                  <a:pt x="17" y="65"/>
                  <a:pt x="17" y="65"/>
                </a:cubicBezTo>
                <a:cubicBezTo>
                  <a:pt x="16" y="65"/>
                  <a:pt x="16" y="65"/>
                  <a:pt x="16" y="65"/>
                </a:cubicBezTo>
                <a:cubicBezTo>
                  <a:pt x="15" y="65"/>
                  <a:pt x="15" y="65"/>
                  <a:pt x="15" y="65"/>
                </a:cubicBezTo>
                <a:cubicBezTo>
                  <a:pt x="15" y="64"/>
                  <a:pt x="15" y="64"/>
                  <a:pt x="15" y="64"/>
                </a:cubicBezTo>
                <a:cubicBezTo>
                  <a:pt x="15" y="63"/>
                  <a:pt x="15" y="63"/>
                  <a:pt x="15" y="63"/>
                </a:cubicBezTo>
                <a:cubicBezTo>
                  <a:pt x="15" y="62"/>
                  <a:pt x="15" y="62"/>
                  <a:pt x="16" y="62"/>
                </a:cubicBezTo>
                <a:cubicBezTo>
                  <a:pt x="16" y="61"/>
                  <a:pt x="16" y="61"/>
                  <a:pt x="17" y="61"/>
                </a:cubicBezTo>
                <a:cubicBezTo>
                  <a:pt x="17" y="59"/>
                  <a:pt x="17" y="59"/>
                  <a:pt x="17" y="59"/>
                </a:cubicBezTo>
                <a:cubicBezTo>
                  <a:pt x="15" y="57"/>
                  <a:pt x="13" y="55"/>
                  <a:pt x="12" y="53"/>
                </a:cubicBezTo>
                <a:cubicBezTo>
                  <a:pt x="11" y="52"/>
                  <a:pt x="11" y="51"/>
                  <a:pt x="11" y="50"/>
                </a:cubicBezTo>
                <a:cubicBezTo>
                  <a:pt x="11" y="48"/>
                  <a:pt x="11" y="47"/>
                  <a:pt x="12" y="46"/>
                </a:cubicBezTo>
                <a:cubicBezTo>
                  <a:pt x="12" y="45"/>
                  <a:pt x="13" y="44"/>
                  <a:pt x="13" y="43"/>
                </a:cubicBezTo>
                <a:cubicBezTo>
                  <a:pt x="13" y="42"/>
                  <a:pt x="13" y="42"/>
                  <a:pt x="12" y="41"/>
                </a:cubicBezTo>
                <a:cubicBezTo>
                  <a:pt x="12" y="41"/>
                  <a:pt x="12" y="41"/>
                  <a:pt x="12" y="41"/>
                </a:cubicBezTo>
                <a:cubicBezTo>
                  <a:pt x="12" y="41"/>
                  <a:pt x="12" y="41"/>
                  <a:pt x="12" y="41"/>
                </a:cubicBezTo>
                <a:cubicBezTo>
                  <a:pt x="11" y="40"/>
                  <a:pt x="11" y="39"/>
                  <a:pt x="11" y="39"/>
                </a:cubicBezTo>
                <a:cubicBezTo>
                  <a:pt x="11" y="37"/>
                  <a:pt x="11" y="37"/>
                  <a:pt x="12" y="36"/>
                </a:cubicBezTo>
                <a:cubicBezTo>
                  <a:pt x="12" y="35"/>
                  <a:pt x="12" y="35"/>
                  <a:pt x="12" y="34"/>
                </a:cubicBezTo>
                <a:cubicBezTo>
                  <a:pt x="12" y="34"/>
                  <a:pt x="12" y="34"/>
                  <a:pt x="12" y="33"/>
                </a:cubicBezTo>
                <a:cubicBezTo>
                  <a:pt x="11" y="32"/>
                  <a:pt x="11" y="32"/>
                  <a:pt x="11" y="32"/>
                </a:cubicBezTo>
                <a:cubicBezTo>
                  <a:pt x="12" y="32"/>
                  <a:pt x="12" y="32"/>
                  <a:pt x="12" y="32"/>
                </a:cubicBezTo>
                <a:cubicBezTo>
                  <a:pt x="13" y="30"/>
                  <a:pt x="15" y="29"/>
                  <a:pt x="17" y="28"/>
                </a:cubicBezTo>
                <a:cubicBezTo>
                  <a:pt x="17" y="26"/>
                  <a:pt x="17" y="26"/>
                  <a:pt x="17" y="26"/>
                </a:cubicBezTo>
                <a:cubicBezTo>
                  <a:pt x="12" y="24"/>
                  <a:pt x="7" y="22"/>
                  <a:pt x="3" y="21"/>
                </a:cubicBezTo>
                <a:moveTo>
                  <a:pt x="1225" y="21"/>
                </a:moveTo>
                <a:cubicBezTo>
                  <a:pt x="1225" y="23"/>
                  <a:pt x="1224" y="24"/>
                  <a:pt x="1222" y="25"/>
                </a:cubicBezTo>
                <a:cubicBezTo>
                  <a:pt x="1222" y="26"/>
                  <a:pt x="1223" y="26"/>
                  <a:pt x="1223" y="26"/>
                </a:cubicBezTo>
                <a:cubicBezTo>
                  <a:pt x="1223" y="26"/>
                  <a:pt x="1224" y="26"/>
                  <a:pt x="1225" y="27"/>
                </a:cubicBezTo>
                <a:cubicBezTo>
                  <a:pt x="1225" y="27"/>
                  <a:pt x="1225" y="27"/>
                  <a:pt x="1225" y="27"/>
                </a:cubicBezTo>
                <a:cubicBezTo>
                  <a:pt x="1225" y="25"/>
                  <a:pt x="1225" y="25"/>
                  <a:pt x="1225" y="25"/>
                </a:cubicBezTo>
                <a:cubicBezTo>
                  <a:pt x="1224" y="25"/>
                  <a:pt x="1224" y="25"/>
                  <a:pt x="1224" y="25"/>
                </a:cubicBezTo>
                <a:cubicBezTo>
                  <a:pt x="1225" y="23"/>
                  <a:pt x="1225" y="23"/>
                  <a:pt x="1225" y="23"/>
                </a:cubicBezTo>
                <a:cubicBezTo>
                  <a:pt x="1225" y="23"/>
                  <a:pt x="1225" y="23"/>
                  <a:pt x="1225" y="23"/>
                </a:cubicBezTo>
                <a:cubicBezTo>
                  <a:pt x="1225" y="22"/>
                  <a:pt x="1225" y="22"/>
                  <a:pt x="1225" y="22"/>
                </a:cubicBezTo>
                <a:cubicBezTo>
                  <a:pt x="1225" y="21"/>
                  <a:pt x="1225" y="21"/>
                  <a:pt x="1225" y="21"/>
                </a:cubicBezTo>
                <a:moveTo>
                  <a:pt x="1278" y="21"/>
                </a:moveTo>
                <a:cubicBezTo>
                  <a:pt x="1278" y="21"/>
                  <a:pt x="1277" y="21"/>
                  <a:pt x="1277" y="22"/>
                </a:cubicBezTo>
                <a:cubicBezTo>
                  <a:pt x="1278" y="22"/>
                  <a:pt x="1278" y="23"/>
                  <a:pt x="1279" y="24"/>
                </a:cubicBezTo>
                <a:cubicBezTo>
                  <a:pt x="1279" y="24"/>
                  <a:pt x="1279" y="24"/>
                  <a:pt x="1279" y="24"/>
                </a:cubicBezTo>
                <a:cubicBezTo>
                  <a:pt x="1279" y="24"/>
                  <a:pt x="1279" y="24"/>
                  <a:pt x="1279" y="24"/>
                </a:cubicBezTo>
                <a:cubicBezTo>
                  <a:pt x="1280" y="24"/>
                  <a:pt x="1280" y="23"/>
                  <a:pt x="1280" y="23"/>
                </a:cubicBezTo>
                <a:cubicBezTo>
                  <a:pt x="1280" y="23"/>
                  <a:pt x="1279" y="22"/>
                  <a:pt x="1279" y="21"/>
                </a:cubicBezTo>
                <a:cubicBezTo>
                  <a:pt x="1279" y="21"/>
                  <a:pt x="1279" y="21"/>
                  <a:pt x="1278" y="21"/>
                </a:cubicBezTo>
                <a:moveTo>
                  <a:pt x="104" y="20"/>
                </a:moveTo>
                <a:cubicBezTo>
                  <a:pt x="104" y="22"/>
                  <a:pt x="104" y="22"/>
                  <a:pt x="104" y="22"/>
                </a:cubicBezTo>
                <a:cubicBezTo>
                  <a:pt x="105" y="23"/>
                  <a:pt x="106" y="23"/>
                  <a:pt x="107" y="24"/>
                </a:cubicBezTo>
                <a:cubicBezTo>
                  <a:pt x="107" y="22"/>
                  <a:pt x="107" y="22"/>
                  <a:pt x="107" y="22"/>
                </a:cubicBezTo>
                <a:cubicBezTo>
                  <a:pt x="107" y="22"/>
                  <a:pt x="107" y="22"/>
                  <a:pt x="107" y="22"/>
                </a:cubicBezTo>
                <a:cubicBezTo>
                  <a:pt x="107" y="22"/>
                  <a:pt x="107" y="22"/>
                  <a:pt x="107" y="22"/>
                </a:cubicBezTo>
                <a:cubicBezTo>
                  <a:pt x="106" y="21"/>
                  <a:pt x="105" y="21"/>
                  <a:pt x="104" y="20"/>
                </a:cubicBezTo>
                <a:moveTo>
                  <a:pt x="521" y="20"/>
                </a:moveTo>
                <a:cubicBezTo>
                  <a:pt x="521" y="20"/>
                  <a:pt x="521" y="21"/>
                  <a:pt x="521" y="21"/>
                </a:cubicBezTo>
                <a:cubicBezTo>
                  <a:pt x="520" y="21"/>
                  <a:pt x="519" y="22"/>
                  <a:pt x="519" y="22"/>
                </a:cubicBezTo>
                <a:cubicBezTo>
                  <a:pt x="519" y="23"/>
                  <a:pt x="519" y="23"/>
                  <a:pt x="519" y="23"/>
                </a:cubicBezTo>
                <a:cubicBezTo>
                  <a:pt x="520" y="24"/>
                  <a:pt x="520" y="24"/>
                  <a:pt x="521" y="25"/>
                </a:cubicBezTo>
                <a:cubicBezTo>
                  <a:pt x="521" y="20"/>
                  <a:pt x="521" y="20"/>
                  <a:pt x="521" y="20"/>
                </a:cubicBezTo>
                <a:moveTo>
                  <a:pt x="673" y="20"/>
                </a:moveTo>
                <a:cubicBezTo>
                  <a:pt x="670" y="20"/>
                  <a:pt x="668" y="21"/>
                  <a:pt x="666" y="22"/>
                </a:cubicBezTo>
                <a:cubicBezTo>
                  <a:pt x="666" y="22"/>
                  <a:pt x="666" y="22"/>
                  <a:pt x="666" y="22"/>
                </a:cubicBezTo>
                <a:cubicBezTo>
                  <a:pt x="666" y="22"/>
                  <a:pt x="666" y="22"/>
                  <a:pt x="666" y="22"/>
                </a:cubicBezTo>
                <a:cubicBezTo>
                  <a:pt x="646" y="25"/>
                  <a:pt x="630" y="44"/>
                  <a:pt x="623" y="62"/>
                </a:cubicBezTo>
                <a:cubicBezTo>
                  <a:pt x="623" y="62"/>
                  <a:pt x="623" y="62"/>
                  <a:pt x="623" y="62"/>
                </a:cubicBezTo>
                <a:cubicBezTo>
                  <a:pt x="623" y="63"/>
                  <a:pt x="623" y="63"/>
                  <a:pt x="622" y="64"/>
                </a:cubicBezTo>
                <a:cubicBezTo>
                  <a:pt x="622" y="64"/>
                  <a:pt x="622" y="65"/>
                  <a:pt x="621" y="65"/>
                </a:cubicBezTo>
                <a:cubicBezTo>
                  <a:pt x="620" y="65"/>
                  <a:pt x="620" y="65"/>
                  <a:pt x="619" y="65"/>
                </a:cubicBezTo>
                <a:cubicBezTo>
                  <a:pt x="619" y="68"/>
                  <a:pt x="619" y="68"/>
                  <a:pt x="619" y="68"/>
                </a:cubicBezTo>
                <a:cubicBezTo>
                  <a:pt x="673" y="68"/>
                  <a:pt x="673" y="68"/>
                  <a:pt x="673" y="68"/>
                </a:cubicBezTo>
                <a:cubicBezTo>
                  <a:pt x="673" y="65"/>
                  <a:pt x="673" y="65"/>
                  <a:pt x="673" y="65"/>
                </a:cubicBezTo>
                <a:cubicBezTo>
                  <a:pt x="669" y="65"/>
                  <a:pt x="669" y="65"/>
                  <a:pt x="669" y="65"/>
                </a:cubicBezTo>
                <a:cubicBezTo>
                  <a:pt x="668" y="64"/>
                  <a:pt x="668" y="64"/>
                  <a:pt x="668" y="64"/>
                </a:cubicBezTo>
                <a:cubicBezTo>
                  <a:pt x="668" y="63"/>
                  <a:pt x="668" y="63"/>
                  <a:pt x="668" y="63"/>
                </a:cubicBezTo>
                <a:cubicBezTo>
                  <a:pt x="668" y="62"/>
                  <a:pt x="668" y="62"/>
                  <a:pt x="668" y="62"/>
                </a:cubicBezTo>
                <a:cubicBezTo>
                  <a:pt x="669" y="60"/>
                  <a:pt x="671" y="59"/>
                  <a:pt x="673" y="58"/>
                </a:cubicBezTo>
                <a:cubicBezTo>
                  <a:pt x="673" y="57"/>
                  <a:pt x="673" y="57"/>
                  <a:pt x="673" y="57"/>
                </a:cubicBezTo>
                <a:cubicBezTo>
                  <a:pt x="669" y="59"/>
                  <a:pt x="667" y="61"/>
                  <a:pt x="664" y="64"/>
                </a:cubicBezTo>
                <a:cubicBezTo>
                  <a:pt x="664" y="65"/>
                  <a:pt x="664" y="65"/>
                  <a:pt x="664" y="65"/>
                </a:cubicBezTo>
                <a:cubicBezTo>
                  <a:pt x="664" y="65"/>
                  <a:pt x="664" y="65"/>
                  <a:pt x="664" y="65"/>
                </a:cubicBezTo>
                <a:cubicBezTo>
                  <a:pt x="662" y="65"/>
                  <a:pt x="661" y="65"/>
                  <a:pt x="660" y="65"/>
                </a:cubicBezTo>
                <a:cubicBezTo>
                  <a:pt x="660" y="65"/>
                  <a:pt x="660" y="65"/>
                  <a:pt x="660" y="65"/>
                </a:cubicBezTo>
                <a:cubicBezTo>
                  <a:pt x="660" y="65"/>
                  <a:pt x="660" y="65"/>
                  <a:pt x="660" y="65"/>
                </a:cubicBezTo>
                <a:cubicBezTo>
                  <a:pt x="658" y="65"/>
                  <a:pt x="656" y="65"/>
                  <a:pt x="654" y="64"/>
                </a:cubicBezTo>
                <a:cubicBezTo>
                  <a:pt x="653" y="64"/>
                  <a:pt x="653" y="64"/>
                  <a:pt x="653" y="64"/>
                </a:cubicBezTo>
                <a:cubicBezTo>
                  <a:pt x="653" y="63"/>
                  <a:pt x="653" y="63"/>
                  <a:pt x="653" y="63"/>
                </a:cubicBezTo>
                <a:cubicBezTo>
                  <a:pt x="653" y="63"/>
                  <a:pt x="653" y="63"/>
                  <a:pt x="653" y="63"/>
                </a:cubicBezTo>
                <a:cubicBezTo>
                  <a:pt x="653" y="61"/>
                  <a:pt x="654" y="60"/>
                  <a:pt x="655" y="58"/>
                </a:cubicBezTo>
                <a:cubicBezTo>
                  <a:pt x="656" y="57"/>
                  <a:pt x="657" y="56"/>
                  <a:pt x="658" y="54"/>
                </a:cubicBezTo>
                <a:cubicBezTo>
                  <a:pt x="658" y="54"/>
                  <a:pt x="658" y="54"/>
                  <a:pt x="658" y="54"/>
                </a:cubicBezTo>
                <a:cubicBezTo>
                  <a:pt x="658" y="54"/>
                  <a:pt x="658" y="54"/>
                  <a:pt x="658" y="54"/>
                </a:cubicBezTo>
                <a:cubicBezTo>
                  <a:pt x="662" y="51"/>
                  <a:pt x="667" y="48"/>
                  <a:pt x="673" y="47"/>
                </a:cubicBezTo>
                <a:cubicBezTo>
                  <a:pt x="673" y="45"/>
                  <a:pt x="673" y="45"/>
                  <a:pt x="673" y="45"/>
                </a:cubicBezTo>
                <a:cubicBezTo>
                  <a:pt x="663" y="49"/>
                  <a:pt x="654" y="54"/>
                  <a:pt x="650" y="64"/>
                </a:cubicBezTo>
                <a:cubicBezTo>
                  <a:pt x="649" y="65"/>
                  <a:pt x="649" y="65"/>
                  <a:pt x="649" y="65"/>
                </a:cubicBezTo>
                <a:cubicBezTo>
                  <a:pt x="649" y="65"/>
                  <a:pt x="649" y="65"/>
                  <a:pt x="649" y="65"/>
                </a:cubicBezTo>
                <a:cubicBezTo>
                  <a:pt x="649" y="65"/>
                  <a:pt x="649" y="65"/>
                  <a:pt x="649" y="65"/>
                </a:cubicBezTo>
                <a:cubicBezTo>
                  <a:pt x="647" y="65"/>
                  <a:pt x="645" y="65"/>
                  <a:pt x="643" y="65"/>
                </a:cubicBezTo>
                <a:cubicBezTo>
                  <a:pt x="641" y="65"/>
                  <a:pt x="639" y="65"/>
                  <a:pt x="638" y="64"/>
                </a:cubicBezTo>
                <a:cubicBezTo>
                  <a:pt x="637" y="64"/>
                  <a:pt x="637" y="64"/>
                  <a:pt x="637" y="64"/>
                </a:cubicBezTo>
                <a:cubicBezTo>
                  <a:pt x="637" y="63"/>
                  <a:pt x="637" y="63"/>
                  <a:pt x="637" y="63"/>
                </a:cubicBezTo>
                <a:cubicBezTo>
                  <a:pt x="643" y="49"/>
                  <a:pt x="655" y="41"/>
                  <a:pt x="668" y="36"/>
                </a:cubicBezTo>
                <a:cubicBezTo>
                  <a:pt x="668" y="36"/>
                  <a:pt x="668" y="36"/>
                  <a:pt x="668" y="36"/>
                </a:cubicBezTo>
                <a:cubicBezTo>
                  <a:pt x="673" y="34"/>
                  <a:pt x="673" y="34"/>
                  <a:pt x="673" y="34"/>
                </a:cubicBezTo>
                <a:cubicBezTo>
                  <a:pt x="673" y="33"/>
                  <a:pt x="673" y="33"/>
                  <a:pt x="673" y="33"/>
                </a:cubicBezTo>
                <a:cubicBezTo>
                  <a:pt x="657" y="38"/>
                  <a:pt x="641" y="48"/>
                  <a:pt x="635" y="65"/>
                </a:cubicBezTo>
                <a:cubicBezTo>
                  <a:pt x="635" y="66"/>
                  <a:pt x="635" y="66"/>
                  <a:pt x="635" y="66"/>
                </a:cubicBezTo>
                <a:cubicBezTo>
                  <a:pt x="634" y="66"/>
                  <a:pt x="634" y="66"/>
                  <a:pt x="634" y="66"/>
                </a:cubicBezTo>
                <a:cubicBezTo>
                  <a:pt x="631" y="66"/>
                  <a:pt x="631" y="66"/>
                  <a:pt x="631" y="66"/>
                </a:cubicBezTo>
                <a:cubicBezTo>
                  <a:pt x="631" y="65"/>
                  <a:pt x="631" y="65"/>
                  <a:pt x="631" y="65"/>
                </a:cubicBezTo>
                <a:cubicBezTo>
                  <a:pt x="631" y="65"/>
                  <a:pt x="630" y="65"/>
                  <a:pt x="629" y="65"/>
                </a:cubicBezTo>
                <a:cubicBezTo>
                  <a:pt x="628" y="65"/>
                  <a:pt x="627" y="65"/>
                  <a:pt x="626" y="64"/>
                </a:cubicBezTo>
                <a:cubicBezTo>
                  <a:pt x="625" y="64"/>
                  <a:pt x="625" y="63"/>
                  <a:pt x="625" y="62"/>
                </a:cubicBezTo>
                <a:cubicBezTo>
                  <a:pt x="625" y="62"/>
                  <a:pt x="625" y="61"/>
                  <a:pt x="625" y="61"/>
                </a:cubicBezTo>
                <a:cubicBezTo>
                  <a:pt x="628" y="49"/>
                  <a:pt x="637" y="41"/>
                  <a:pt x="645" y="32"/>
                </a:cubicBezTo>
                <a:cubicBezTo>
                  <a:pt x="645" y="32"/>
                  <a:pt x="645" y="32"/>
                  <a:pt x="645" y="32"/>
                </a:cubicBezTo>
                <a:cubicBezTo>
                  <a:pt x="645" y="32"/>
                  <a:pt x="645" y="32"/>
                  <a:pt x="645" y="32"/>
                </a:cubicBezTo>
                <a:cubicBezTo>
                  <a:pt x="653" y="27"/>
                  <a:pt x="663" y="23"/>
                  <a:pt x="673" y="21"/>
                </a:cubicBezTo>
                <a:cubicBezTo>
                  <a:pt x="673" y="20"/>
                  <a:pt x="673" y="20"/>
                  <a:pt x="673" y="20"/>
                </a:cubicBezTo>
                <a:moveTo>
                  <a:pt x="920" y="20"/>
                </a:moveTo>
                <a:cubicBezTo>
                  <a:pt x="917" y="22"/>
                  <a:pt x="914" y="24"/>
                  <a:pt x="911" y="26"/>
                </a:cubicBezTo>
                <a:cubicBezTo>
                  <a:pt x="911" y="27"/>
                  <a:pt x="911" y="27"/>
                  <a:pt x="911" y="27"/>
                </a:cubicBezTo>
                <a:cubicBezTo>
                  <a:pt x="914" y="25"/>
                  <a:pt x="917" y="23"/>
                  <a:pt x="920" y="21"/>
                </a:cubicBezTo>
                <a:cubicBezTo>
                  <a:pt x="920" y="20"/>
                  <a:pt x="920" y="20"/>
                  <a:pt x="920" y="20"/>
                </a:cubicBezTo>
                <a:moveTo>
                  <a:pt x="439" y="19"/>
                </a:moveTo>
                <a:cubicBezTo>
                  <a:pt x="432" y="21"/>
                  <a:pt x="426" y="23"/>
                  <a:pt x="422" y="27"/>
                </a:cubicBezTo>
                <a:cubicBezTo>
                  <a:pt x="422" y="27"/>
                  <a:pt x="422" y="27"/>
                  <a:pt x="422" y="27"/>
                </a:cubicBezTo>
                <a:cubicBezTo>
                  <a:pt x="422" y="27"/>
                  <a:pt x="422" y="27"/>
                  <a:pt x="422" y="27"/>
                </a:cubicBezTo>
                <a:cubicBezTo>
                  <a:pt x="421" y="28"/>
                  <a:pt x="420" y="29"/>
                  <a:pt x="419" y="30"/>
                </a:cubicBezTo>
                <a:cubicBezTo>
                  <a:pt x="419" y="32"/>
                  <a:pt x="419" y="32"/>
                  <a:pt x="419" y="32"/>
                </a:cubicBezTo>
                <a:cubicBezTo>
                  <a:pt x="420" y="30"/>
                  <a:pt x="422" y="29"/>
                  <a:pt x="424" y="29"/>
                </a:cubicBezTo>
                <a:cubicBezTo>
                  <a:pt x="424" y="29"/>
                  <a:pt x="425" y="29"/>
                  <a:pt x="425" y="29"/>
                </a:cubicBezTo>
                <a:cubicBezTo>
                  <a:pt x="426" y="29"/>
                  <a:pt x="428" y="29"/>
                  <a:pt x="429" y="30"/>
                </a:cubicBezTo>
                <a:cubicBezTo>
                  <a:pt x="429" y="31"/>
                  <a:pt x="430" y="32"/>
                  <a:pt x="431" y="33"/>
                </a:cubicBezTo>
                <a:cubicBezTo>
                  <a:pt x="431" y="33"/>
                  <a:pt x="431" y="33"/>
                  <a:pt x="431" y="33"/>
                </a:cubicBezTo>
                <a:cubicBezTo>
                  <a:pt x="431" y="33"/>
                  <a:pt x="431" y="33"/>
                  <a:pt x="431" y="33"/>
                </a:cubicBezTo>
                <a:cubicBezTo>
                  <a:pt x="432" y="33"/>
                  <a:pt x="432" y="34"/>
                  <a:pt x="432" y="35"/>
                </a:cubicBezTo>
                <a:cubicBezTo>
                  <a:pt x="432" y="37"/>
                  <a:pt x="430" y="38"/>
                  <a:pt x="430" y="40"/>
                </a:cubicBezTo>
                <a:cubicBezTo>
                  <a:pt x="430" y="41"/>
                  <a:pt x="430" y="42"/>
                  <a:pt x="430" y="42"/>
                </a:cubicBezTo>
                <a:cubicBezTo>
                  <a:pt x="430" y="44"/>
                  <a:pt x="430" y="45"/>
                  <a:pt x="432" y="47"/>
                </a:cubicBezTo>
                <a:cubicBezTo>
                  <a:pt x="432" y="47"/>
                  <a:pt x="432" y="47"/>
                  <a:pt x="432" y="47"/>
                </a:cubicBezTo>
                <a:cubicBezTo>
                  <a:pt x="432" y="47"/>
                  <a:pt x="432" y="47"/>
                  <a:pt x="432" y="47"/>
                </a:cubicBezTo>
                <a:cubicBezTo>
                  <a:pt x="434" y="48"/>
                  <a:pt x="436" y="50"/>
                  <a:pt x="439" y="51"/>
                </a:cubicBezTo>
                <a:cubicBezTo>
                  <a:pt x="439" y="47"/>
                  <a:pt x="439" y="47"/>
                  <a:pt x="439" y="47"/>
                </a:cubicBezTo>
                <a:cubicBezTo>
                  <a:pt x="438" y="47"/>
                  <a:pt x="437" y="48"/>
                  <a:pt x="436" y="48"/>
                </a:cubicBezTo>
                <a:cubicBezTo>
                  <a:pt x="436" y="48"/>
                  <a:pt x="436" y="48"/>
                  <a:pt x="436" y="48"/>
                </a:cubicBezTo>
                <a:cubicBezTo>
                  <a:pt x="435" y="48"/>
                  <a:pt x="435" y="48"/>
                  <a:pt x="435" y="48"/>
                </a:cubicBezTo>
                <a:cubicBezTo>
                  <a:pt x="434" y="47"/>
                  <a:pt x="433" y="47"/>
                  <a:pt x="432" y="46"/>
                </a:cubicBezTo>
                <a:cubicBezTo>
                  <a:pt x="432" y="45"/>
                  <a:pt x="431" y="44"/>
                  <a:pt x="431" y="43"/>
                </a:cubicBezTo>
                <a:cubicBezTo>
                  <a:pt x="431" y="43"/>
                  <a:pt x="431" y="42"/>
                  <a:pt x="431" y="42"/>
                </a:cubicBezTo>
                <a:cubicBezTo>
                  <a:pt x="431" y="41"/>
                  <a:pt x="431" y="41"/>
                  <a:pt x="432" y="40"/>
                </a:cubicBezTo>
                <a:cubicBezTo>
                  <a:pt x="432" y="40"/>
                  <a:pt x="433" y="39"/>
                  <a:pt x="434" y="39"/>
                </a:cubicBezTo>
                <a:cubicBezTo>
                  <a:pt x="434" y="39"/>
                  <a:pt x="434" y="39"/>
                  <a:pt x="434" y="39"/>
                </a:cubicBezTo>
                <a:cubicBezTo>
                  <a:pt x="434" y="39"/>
                  <a:pt x="434" y="39"/>
                  <a:pt x="434" y="40"/>
                </a:cubicBezTo>
                <a:cubicBezTo>
                  <a:pt x="436" y="38"/>
                  <a:pt x="437" y="37"/>
                  <a:pt x="439" y="36"/>
                </a:cubicBezTo>
                <a:cubicBezTo>
                  <a:pt x="439" y="34"/>
                  <a:pt x="439" y="34"/>
                  <a:pt x="439" y="34"/>
                </a:cubicBezTo>
                <a:cubicBezTo>
                  <a:pt x="438" y="35"/>
                  <a:pt x="436" y="36"/>
                  <a:pt x="435" y="37"/>
                </a:cubicBezTo>
                <a:cubicBezTo>
                  <a:pt x="433" y="38"/>
                  <a:pt x="433" y="38"/>
                  <a:pt x="433" y="38"/>
                </a:cubicBezTo>
                <a:cubicBezTo>
                  <a:pt x="433" y="36"/>
                  <a:pt x="433" y="36"/>
                  <a:pt x="433" y="36"/>
                </a:cubicBezTo>
                <a:cubicBezTo>
                  <a:pt x="433" y="32"/>
                  <a:pt x="433" y="32"/>
                  <a:pt x="433" y="32"/>
                </a:cubicBezTo>
                <a:cubicBezTo>
                  <a:pt x="434" y="32"/>
                  <a:pt x="434" y="32"/>
                  <a:pt x="434" y="32"/>
                </a:cubicBezTo>
                <a:cubicBezTo>
                  <a:pt x="435" y="31"/>
                  <a:pt x="437" y="29"/>
                  <a:pt x="439" y="28"/>
                </a:cubicBezTo>
                <a:cubicBezTo>
                  <a:pt x="439" y="27"/>
                  <a:pt x="439" y="27"/>
                  <a:pt x="439" y="27"/>
                </a:cubicBezTo>
                <a:cubicBezTo>
                  <a:pt x="438" y="27"/>
                  <a:pt x="437" y="28"/>
                  <a:pt x="436" y="29"/>
                </a:cubicBezTo>
                <a:cubicBezTo>
                  <a:pt x="435" y="30"/>
                  <a:pt x="433" y="30"/>
                  <a:pt x="431" y="30"/>
                </a:cubicBezTo>
                <a:cubicBezTo>
                  <a:pt x="431" y="30"/>
                  <a:pt x="431" y="30"/>
                  <a:pt x="431" y="30"/>
                </a:cubicBezTo>
                <a:cubicBezTo>
                  <a:pt x="429" y="30"/>
                  <a:pt x="428" y="29"/>
                  <a:pt x="426" y="27"/>
                </a:cubicBezTo>
                <a:cubicBezTo>
                  <a:pt x="426" y="26"/>
                  <a:pt x="426" y="26"/>
                  <a:pt x="426" y="26"/>
                </a:cubicBezTo>
                <a:cubicBezTo>
                  <a:pt x="426" y="26"/>
                  <a:pt x="426" y="26"/>
                  <a:pt x="426" y="26"/>
                </a:cubicBezTo>
                <a:cubicBezTo>
                  <a:pt x="430" y="23"/>
                  <a:pt x="434" y="22"/>
                  <a:pt x="439" y="21"/>
                </a:cubicBezTo>
                <a:cubicBezTo>
                  <a:pt x="439" y="19"/>
                  <a:pt x="439" y="19"/>
                  <a:pt x="439" y="19"/>
                </a:cubicBezTo>
                <a:moveTo>
                  <a:pt x="533" y="19"/>
                </a:moveTo>
                <a:cubicBezTo>
                  <a:pt x="533" y="21"/>
                  <a:pt x="533" y="21"/>
                  <a:pt x="533" y="21"/>
                </a:cubicBezTo>
                <a:cubicBezTo>
                  <a:pt x="536" y="21"/>
                  <a:pt x="540" y="22"/>
                  <a:pt x="543" y="22"/>
                </a:cubicBezTo>
                <a:cubicBezTo>
                  <a:pt x="543" y="22"/>
                  <a:pt x="543" y="22"/>
                  <a:pt x="543" y="22"/>
                </a:cubicBezTo>
                <a:cubicBezTo>
                  <a:pt x="540" y="21"/>
                  <a:pt x="536" y="20"/>
                  <a:pt x="533" y="19"/>
                </a:cubicBezTo>
                <a:moveTo>
                  <a:pt x="445" y="19"/>
                </a:moveTo>
                <a:cubicBezTo>
                  <a:pt x="443" y="19"/>
                  <a:pt x="442" y="19"/>
                  <a:pt x="441" y="19"/>
                </a:cubicBezTo>
                <a:cubicBezTo>
                  <a:pt x="441" y="20"/>
                  <a:pt x="441" y="20"/>
                  <a:pt x="441" y="20"/>
                </a:cubicBezTo>
                <a:cubicBezTo>
                  <a:pt x="442" y="20"/>
                  <a:pt x="443" y="20"/>
                  <a:pt x="445" y="19"/>
                </a:cubicBezTo>
                <a:cubicBezTo>
                  <a:pt x="445" y="19"/>
                  <a:pt x="445" y="19"/>
                  <a:pt x="445" y="19"/>
                </a:cubicBezTo>
                <a:moveTo>
                  <a:pt x="739" y="19"/>
                </a:moveTo>
                <a:cubicBezTo>
                  <a:pt x="739" y="20"/>
                  <a:pt x="739" y="20"/>
                  <a:pt x="739" y="20"/>
                </a:cubicBezTo>
                <a:cubicBezTo>
                  <a:pt x="744" y="23"/>
                  <a:pt x="749" y="26"/>
                  <a:pt x="754" y="32"/>
                </a:cubicBezTo>
                <a:cubicBezTo>
                  <a:pt x="754" y="32"/>
                  <a:pt x="754" y="32"/>
                  <a:pt x="754" y="32"/>
                </a:cubicBezTo>
                <a:cubicBezTo>
                  <a:pt x="754" y="33"/>
                  <a:pt x="754" y="33"/>
                  <a:pt x="754" y="33"/>
                </a:cubicBezTo>
                <a:cubicBezTo>
                  <a:pt x="753" y="34"/>
                  <a:pt x="752" y="36"/>
                  <a:pt x="752" y="38"/>
                </a:cubicBezTo>
                <a:cubicBezTo>
                  <a:pt x="752" y="40"/>
                  <a:pt x="752" y="43"/>
                  <a:pt x="751" y="45"/>
                </a:cubicBezTo>
                <a:cubicBezTo>
                  <a:pt x="750" y="46"/>
                  <a:pt x="749" y="47"/>
                  <a:pt x="748" y="48"/>
                </a:cubicBezTo>
                <a:cubicBezTo>
                  <a:pt x="748" y="48"/>
                  <a:pt x="748" y="48"/>
                  <a:pt x="748" y="48"/>
                </a:cubicBezTo>
                <a:cubicBezTo>
                  <a:pt x="748" y="48"/>
                  <a:pt x="748" y="48"/>
                  <a:pt x="748" y="48"/>
                </a:cubicBezTo>
                <a:cubicBezTo>
                  <a:pt x="746" y="49"/>
                  <a:pt x="744" y="50"/>
                  <a:pt x="742" y="50"/>
                </a:cubicBezTo>
                <a:cubicBezTo>
                  <a:pt x="742" y="50"/>
                  <a:pt x="742" y="50"/>
                  <a:pt x="742" y="50"/>
                </a:cubicBezTo>
                <a:cubicBezTo>
                  <a:pt x="741" y="50"/>
                  <a:pt x="740" y="49"/>
                  <a:pt x="739" y="49"/>
                </a:cubicBezTo>
                <a:cubicBezTo>
                  <a:pt x="739" y="49"/>
                  <a:pt x="739" y="49"/>
                  <a:pt x="739" y="49"/>
                </a:cubicBezTo>
                <a:cubicBezTo>
                  <a:pt x="739" y="49"/>
                  <a:pt x="739" y="49"/>
                  <a:pt x="739" y="49"/>
                </a:cubicBezTo>
                <a:cubicBezTo>
                  <a:pt x="740" y="50"/>
                  <a:pt x="741" y="51"/>
                  <a:pt x="742" y="51"/>
                </a:cubicBezTo>
                <a:cubicBezTo>
                  <a:pt x="742" y="51"/>
                  <a:pt x="742" y="51"/>
                  <a:pt x="742" y="51"/>
                </a:cubicBezTo>
                <a:cubicBezTo>
                  <a:pt x="745" y="51"/>
                  <a:pt x="748" y="50"/>
                  <a:pt x="750" y="48"/>
                </a:cubicBezTo>
                <a:cubicBezTo>
                  <a:pt x="752" y="46"/>
                  <a:pt x="753" y="43"/>
                  <a:pt x="754" y="40"/>
                </a:cubicBezTo>
                <a:cubicBezTo>
                  <a:pt x="754" y="36"/>
                  <a:pt x="755" y="33"/>
                  <a:pt x="756" y="30"/>
                </a:cubicBezTo>
                <a:cubicBezTo>
                  <a:pt x="756" y="27"/>
                  <a:pt x="756" y="27"/>
                  <a:pt x="756" y="27"/>
                </a:cubicBezTo>
                <a:cubicBezTo>
                  <a:pt x="756" y="28"/>
                  <a:pt x="755" y="28"/>
                  <a:pt x="755" y="29"/>
                </a:cubicBezTo>
                <a:cubicBezTo>
                  <a:pt x="754" y="29"/>
                  <a:pt x="754" y="29"/>
                  <a:pt x="754" y="29"/>
                </a:cubicBezTo>
                <a:cubicBezTo>
                  <a:pt x="753" y="29"/>
                  <a:pt x="753" y="29"/>
                  <a:pt x="753" y="29"/>
                </a:cubicBezTo>
                <a:cubicBezTo>
                  <a:pt x="749" y="24"/>
                  <a:pt x="744" y="21"/>
                  <a:pt x="739" y="19"/>
                </a:cubicBezTo>
                <a:moveTo>
                  <a:pt x="524" y="18"/>
                </a:moveTo>
                <a:cubicBezTo>
                  <a:pt x="524" y="20"/>
                  <a:pt x="524" y="20"/>
                  <a:pt x="524" y="20"/>
                </a:cubicBezTo>
                <a:cubicBezTo>
                  <a:pt x="524" y="20"/>
                  <a:pt x="524" y="19"/>
                  <a:pt x="524" y="19"/>
                </a:cubicBezTo>
                <a:cubicBezTo>
                  <a:pt x="525" y="19"/>
                  <a:pt x="525" y="20"/>
                  <a:pt x="526" y="20"/>
                </a:cubicBezTo>
                <a:cubicBezTo>
                  <a:pt x="527" y="20"/>
                  <a:pt x="529" y="20"/>
                  <a:pt x="531" y="21"/>
                </a:cubicBezTo>
                <a:cubicBezTo>
                  <a:pt x="531" y="19"/>
                  <a:pt x="531" y="19"/>
                  <a:pt x="531" y="19"/>
                </a:cubicBezTo>
                <a:cubicBezTo>
                  <a:pt x="530" y="19"/>
                  <a:pt x="529" y="19"/>
                  <a:pt x="528" y="19"/>
                </a:cubicBezTo>
                <a:cubicBezTo>
                  <a:pt x="528" y="19"/>
                  <a:pt x="528" y="19"/>
                  <a:pt x="528" y="19"/>
                </a:cubicBezTo>
                <a:cubicBezTo>
                  <a:pt x="526" y="19"/>
                  <a:pt x="525" y="19"/>
                  <a:pt x="524" y="18"/>
                </a:cubicBezTo>
                <a:moveTo>
                  <a:pt x="698" y="18"/>
                </a:moveTo>
                <a:cubicBezTo>
                  <a:pt x="698" y="19"/>
                  <a:pt x="698" y="19"/>
                  <a:pt x="698" y="19"/>
                </a:cubicBezTo>
                <a:cubicBezTo>
                  <a:pt x="705" y="20"/>
                  <a:pt x="712" y="21"/>
                  <a:pt x="718" y="23"/>
                </a:cubicBezTo>
                <a:cubicBezTo>
                  <a:pt x="718" y="22"/>
                  <a:pt x="718" y="22"/>
                  <a:pt x="718" y="22"/>
                </a:cubicBezTo>
                <a:cubicBezTo>
                  <a:pt x="712" y="20"/>
                  <a:pt x="705" y="19"/>
                  <a:pt x="698" y="18"/>
                </a:cubicBezTo>
                <a:moveTo>
                  <a:pt x="688" y="18"/>
                </a:moveTo>
                <a:cubicBezTo>
                  <a:pt x="683" y="19"/>
                  <a:pt x="679" y="19"/>
                  <a:pt x="675" y="19"/>
                </a:cubicBezTo>
                <a:cubicBezTo>
                  <a:pt x="675" y="21"/>
                  <a:pt x="675" y="21"/>
                  <a:pt x="675" y="21"/>
                </a:cubicBezTo>
                <a:cubicBezTo>
                  <a:pt x="680" y="20"/>
                  <a:pt x="685" y="19"/>
                  <a:pt x="691" y="19"/>
                </a:cubicBezTo>
                <a:cubicBezTo>
                  <a:pt x="693" y="19"/>
                  <a:pt x="695" y="19"/>
                  <a:pt x="696" y="19"/>
                </a:cubicBezTo>
                <a:cubicBezTo>
                  <a:pt x="696" y="18"/>
                  <a:pt x="696" y="18"/>
                  <a:pt x="696" y="18"/>
                </a:cubicBezTo>
                <a:cubicBezTo>
                  <a:pt x="694" y="18"/>
                  <a:pt x="691" y="18"/>
                  <a:pt x="688" y="18"/>
                </a:cubicBezTo>
                <a:moveTo>
                  <a:pt x="85" y="17"/>
                </a:moveTo>
                <a:cubicBezTo>
                  <a:pt x="85" y="17"/>
                  <a:pt x="85" y="17"/>
                  <a:pt x="84" y="17"/>
                </a:cubicBezTo>
                <a:cubicBezTo>
                  <a:pt x="84" y="18"/>
                  <a:pt x="84" y="18"/>
                  <a:pt x="84" y="18"/>
                </a:cubicBezTo>
                <a:cubicBezTo>
                  <a:pt x="84" y="18"/>
                  <a:pt x="84" y="18"/>
                  <a:pt x="84" y="18"/>
                </a:cubicBezTo>
                <a:cubicBezTo>
                  <a:pt x="89" y="25"/>
                  <a:pt x="95" y="30"/>
                  <a:pt x="102" y="36"/>
                </a:cubicBezTo>
                <a:cubicBezTo>
                  <a:pt x="102" y="32"/>
                  <a:pt x="102" y="32"/>
                  <a:pt x="102" y="32"/>
                </a:cubicBezTo>
                <a:cubicBezTo>
                  <a:pt x="101" y="32"/>
                  <a:pt x="101" y="32"/>
                  <a:pt x="101" y="32"/>
                </a:cubicBezTo>
                <a:cubicBezTo>
                  <a:pt x="99" y="32"/>
                  <a:pt x="99" y="32"/>
                  <a:pt x="99" y="32"/>
                </a:cubicBezTo>
                <a:cubicBezTo>
                  <a:pt x="99" y="32"/>
                  <a:pt x="99" y="32"/>
                  <a:pt x="99" y="32"/>
                </a:cubicBezTo>
                <a:cubicBezTo>
                  <a:pt x="95" y="29"/>
                  <a:pt x="92" y="26"/>
                  <a:pt x="89" y="22"/>
                </a:cubicBezTo>
                <a:cubicBezTo>
                  <a:pt x="88" y="21"/>
                  <a:pt x="88" y="20"/>
                  <a:pt x="87" y="20"/>
                </a:cubicBezTo>
                <a:cubicBezTo>
                  <a:pt x="87" y="19"/>
                  <a:pt x="87" y="18"/>
                  <a:pt x="86" y="18"/>
                </a:cubicBezTo>
                <a:cubicBezTo>
                  <a:pt x="86" y="17"/>
                  <a:pt x="85" y="17"/>
                  <a:pt x="85" y="17"/>
                </a:cubicBezTo>
                <a:moveTo>
                  <a:pt x="787" y="17"/>
                </a:moveTo>
                <a:cubicBezTo>
                  <a:pt x="787" y="17"/>
                  <a:pt x="786" y="17"/>
                  <a:pt x="785" y="18"/>
                </a:cubicBezTo>
                <a:cubicBezTo>
                  <a:pt x="785" y="18"/>
                  <a:pt x="785" y="18"/>
                  <a:pt x="785" y="18"/>
                </a:cubicBezTo>
                <a:cubicBezTo>
                  <a:pt x="785" y="18"/>
                  <a:pt x="785" y="18"/>
                  <a:pt x="785" y="18"/>
                </a:cubicBezTo>
                <a:cubicBezTo>
                  <a:pt x="785" y="25"/>
                  <a:pt x="785" y="25"/>
                  <a:pt x="785" y="25"/>
                </a:cubicBezTo>
                <a:cubicBezTo>
                  <a:pt x="786" y="25"/>
                  <a:pt x="786" y="26"/>
                  <a:pt x="787" y="27"/>
                </a:cubicBezTo>
                <a:cubicBezTo>
                  <a:pt x="787" y="24"/>
                  <a:pt x="787" y="24"/>
                  <a:pt x="787" y="24"/>
                </a:cubicBezTo>
                <a:cubicBezTo>
                  <a:pt x="786" y="23"/>
                  <a:pt x="786" y="23"/>
                  <a:pt x="786" y="22"/>
                </a:cubicBezTo>
                <a:cubicBezTo>
                  <a:pt x="786" y="21"/>
                  <a:pt x="786" y="20"/>
                  <a:pt x="787" y="19"/>
                </a:cubicBezTo>
                <a:cubicBezTo>
                  <a:pt x="787" y="17"/>
                  <a:pt x="787" y="17"/>
                  <a:pt x="787" y="17"/>
                </a:cubicBezTo>
                <a:moveTo>
                  <a:pt x="1149" y="16"/>
                </a:moveTo>
                <a:cubicBezTo>
                  <a:pt x="1147" y="17"/>
                  <a:pt x="1144" y="17"/>
                  <a:pt x="1142" y="17"/>
                </a:cubicBezTo>
                <a:cubicBezTo>
                  <a:pt x="1136" y="19"/>
                  <a:pt x="1131" y="21"/>
                  <a:pt x="1126" y="25"/>
                </a:cubicBezTo>
                <a:cubicBezTo>
                  <a:pt x="1126" y="26"/>
                  <a:pt x="1126" y="26"/>
                  <a:pt x="1126" y="26"/>
                </a:cubicBezTo>
                <a:cubicBezTo>
                  <a:pt x="1131" y="22"/>
                  <a:pt x="1137" y="20"/>
                  <a:pt x="1143" y="18"/>
                </a:cubicBezTo>
                <a:cubicBezTo>
                  <a:pt x="1144" y="18"/>
                  <a:pt x="1144" y="18"/>
                  <a:pt x="1144" y="18"/>
                </a:cubicBezTo>
                <a:cubicBezTo>
                  <a:pt x="1144" y="18"/>
                  <a:pt x="1144" y="18"/>
                  <a:pt x="1144" y="18"/>
                </a:cubicBezTo>
                <a:cubicBezTo>
                  <a:pt x="1145" y="18"/>
                  <a:pt x="1147" y="18"/>
                  <a:pt x="1149" y="17"/>
                </a:cubicBezTo>
                <a:cubicBezTo>
                  <a:pt x="1149" y="16"/>
                  <a:pt x="1149" y="16"/>
                  <a:pt x="1149" y="16"/>
                </a:cubicBezTo>
                <a:moveTo>
                  <a:pt x="172" y="15"/>
                </a:moveTo>
                <a:cubicBezTo>
                  <a:pt x="172" y="16"/>
                  <a:pt x="172" y="16"/>
                  <a:pt x="172" y="16"/>
                </a:cubicBezTo>
                <a:cubicBezTo>
                  <a:pt x="174" y="17"/>
                  <a:pt x="176" y="19"/>
                  <a:pt x="177" y="22"/>
                </a:cubicBezTo>
                <a:cubicBezTo>
                  <a:pt x="177" y="22"/>
                  <a:pt x="177" y="22"/>
                  <a:pt x="177" y="22"/>
                </a:cubicBezTo>
                <a:cubicBezTo>
                  <a:pt x="177" y="23"/>
                  <a:pt x="177" y="23"/>
                  <a:pt x="177" y="23"/>
                </a:cubicBezTo>
                <a:cubicBezTo>
                  <a:pt x="176" y="24"/>
                  <a:pt x="174" y="26"/>
                  <a:pt x="172" y="27"/>
                </a:cubicBezTo>
                <a:cubicBezTo>
                  <a:pt x="172" y="27"/>
                  <a:pt x="172" y="27"/>
                  <a:pt x="172" y="27"/>
                </a:cubicBezTo>
                <a:cubicBezTo>
                  <a:pt x="172" y="30"/>
                  <a:pt x="172" y="30"/>
                  <a:pt x="172" y="30"/>
                </a:cubicBezTo>
                <a:cubicBezTo>
                  <a:pt x="175" y="27"/>
                  <a:pt x="178" y="24"/>
                  <a:pt x="181" y="21"/>
                </a:cubicBezTo>
                <a:cubicBezTo>
                  <a:pt x="181" y="19"/>
                  <a:pt x="181" y="19"/>
                  <a:pt x="181" y="19"/>
                </a:cubicBezTo>
                <a:cubicBezTo>
                  <a:pt x="180" y="20"/>
                  <a:pt x="180" y="20"/>
                  <a:pt x="179" y="20"/>
                </a:cubicBezTo>
                <a:cubicBezTo>
                  <a:pt x="179" y="20"/>
                  <a:pt x="179" y="20"/>
                  <a:pt x="179" y="20"/>
                </a:cubicBezTo>
                <a:cubicBezTo>
                  <a:pt x="179" y="20"/>
                  <a:pt x="178" y="20"/>
                  <a:pt x="178" y="20"/>
                </a:cubicBezTo>
                <a:cubicBezTo>
                  <a:pt x="178" y="20"/>
                  <a:pt x="178" y="20"/>
                  <a:pt x="178" y="20"/>
                </a:cubicBezTo>
                <a:cubicBezTo>
                  <a:pt x="177" y="19"/>
                  <a:pt x="177" y="19"/>
                  <a:pt x="177" y="19"/>
                </a:cubicBezTo>
                <a:cubicBezTo>
                  <a:pt x="176" y="18"/>
                  <a:pt x="174" y="16"/>
                  <a:pt x="172" y="15"/>
                </a:cubicBezTo>
                <a:moveTo>
                  <a:pt x="794" y="14"/>
                </a:moveTo>
                <a:cubicBezTo>
                  <a:pt x="794" y="14"/>
                  <a:pt x="794" y="14"/>
                  <a:pt x="794" y="14"/>
                </a:cubicBezTo>
                <a:cubicBezTo>
                  <a:pt x="792" y="14"/>
                  <a:pt x="791" y="15"/>
                  <a:pt x="789" y="15"/>
                </a:cubicBezTo>
                <a:cubicBezTo>
                  <a:pt x="789" y="17"/>
                  <a:pt x="789" y="17"/>
                  <a:pt x="789" y="17"/>
                </a:cubicBezTo>
                <a:cubicBezTo>
                  <a:pt x="789" y="17"/>
                  <a:pt x="789" y="17"/>
                  <a:pt x="789" y="17"/>
                </a:cubicBezTo>
                <a:cubicBezTo>
                  <a:pt x="789" y="17"/>
                  <a:pt x="789" y="17"/>
                  <a:pt x="789" y="17"/>
                </a:cubicBezTo>
                <a:cubicBezTo>
                  <a:pt x="791" y="17"/>
                  <a:pt x="791" y="18"/>
                  <a:pt x="792" y="18"/>
                </a:cubicBezTo>
                <a:cubicBezTo>
                  <a:pt x="793" y="19"/>
                  <a:pt x="794" y="20"/>
                  <a:pt x="794" y="20"/>
                </a:cubicBezTo>
                <a:cubicBezTo>
                  <a:pt x="795" y="20"/>
                  <a:pt x="795" y="20"/>
                  <a:pt x="795" y="20"/>
                </a:cubicBezTo>
                <a:cubicBezTo>
                  <a:pt x="795" y="20"/>
                  <a:pt x="795" y="20"/>
                  <a:pt x="795" y="20"/>
                </a:cubicBezTo>
                <a:cubicBezTo>
                  <a:pt x="799" y="25"/>
                  <a:pt x="804" y="29"/>
                  <a:pt x="807" y="34"/>
                </a:cubicBezTo>
                <a:cubicBezTo>
                  <a:pt x="808" y="34"/>
                  <a:pt x="808" y="35"/>
                  <a:pt x="808" y="35"/>
                </a:cubicBezTo>
                <a:cubicBezTo>
                  <a:pt x="808" y="33"/>
                  <a:pt x="808" y="33"/>
                  <a:pt x="808" y="33"/>
                </a:cubicBezTo>
                <a:cubicBezTo>
                  <a:pt x="804" y="28"/>
                  <a:pt x="799" y="23"/>
                  <a:pt x="795" y="18"/>
                </a:cubicBezTo>
                <a:cubicBezTo>
                  <a:pt x="794" y="17"/>
                  <a:pt x="794" y="17"/>
                  <a:pt x="794" y="17"/>
                </a:cubicBezTo>
                <a:cubicBezTo>
                  <a:pt x="795" y="16"/>
                  <a:pt x="795" y="16"/>
                  <a:pt x="795" y="16"/>
                </a:cubicBezTo>
                <a:cubicBezTo>
                  <a:pt x="796" y="16"/>
                  <a:pt x="797" y="16"/>
                  <a:pt x="797" y="16"/>
                </a:cubicBezTo>
                <a:cubicBezTo>
                  <a:pt x="799" y="16"/>
                  <a:pt x="801" y="17"/>
                  <a:pt x="802" y="17"/>
                </a:cubicBezTo>
                <a:cubicBezTo>
                  <a:pt x="802" y="17"/>
                  <a:pt x="802" y="17"/>
                  <a:pt x="802" y="17"/>
                </a:cubicBezTo>
                <a:cubicBezTo>
                  <a:pt x="802" y="18"/>
                  <a:pt x="802" y="18"/>
                  <a:pt x="802" y="18"/>
                </a:cubicBezTo>
                <a:cubicBezTo>
                  <a:pt x="803" y="19"/>
                  <a:pt x="804" y="20"/>
                  <a:pt x="806" y="20"/>
                </a:cubicBezTo>
                <a:cubicBezTo>
                  <a:pt x="807" y="21"/>
                  <a:pt x="807" y="21"/>
                  <a:pt x="808" y="22"/>
                </a:cubicBezTo>
                <a:cubicBezTo>
                  <a:pt x="808" y="20"/>
                  <a:pt x="808" y="20"/>
                  <a:pt x="808" y="20"/>
                </a:cubicBezTo>
                <a:cubicBezTo>
                  <a:pt x="807" y="20"/>
                  <a:pt x="807" y="19"/>
                  <a:pt x="806" y="18"/>
                </a:cubicBezTo>
                <a:cubicBezTo>
                  <a:pt x="805" y="18"/>
                  <a:pt x="805" y="17"/>
                  <a:pt x="804" y="17"/>
                </a:cubicBezTo>
                <a:cubicBezTo>
                  <a:pt x="804" y="17"/>
                  <a:pt x="804" y="17"/>
                  <a:pt x="804" y="17"/>
                </a:cubicBezTo>
                <a:cubicBezTo>
                  <a:pt x="803" y="17"/>
                  <a:pt x="803" y="17"/>
                  <a:pt x="803" y="17"/>
                </a:cubicBezTo>
                <a:cubicBezTo>
                  <a:pt x="801" y="16"/>
                  <a:pt x="797" y="14"/>
                  <a:pt x="794" y="14"/>
                </a:cubicBezTo>
                <a:moveTo>
                  <a:pt x="38" y="14"/>
                </a:moveTo>
                <a:cubicBezTo>
                  <a:pt x="38" y="14"/>
                  <a:pt x="38" y="14"/>
                  <a:pt x="38" y="14"/>
                </a:cubicBezTo>
                <a:cubicBezTo>
                  <a:pt x="46" y="20"/>
                  <a:pt x="46" y="20"/>
                  <a:pt x="46" y="20"/>
                </a:cubicBezTo>
                <a:cubicBezTo>
                  <a:pt x="47" y="20"/>
                  <a:pt x="47" y="20"/>
                  <a:pt x="47" y="20"/>
                </a:cubicBezTo>
                <a:cubicBezTo>
                  <a:pt x="47" y="20"/>
                  <a:pt x="47" y="21"/>
                  <a:pt x="47" y="22"/>
                </a:cubicBezTo>
                <a:cubicBezTo>
                  <a:pt x="47" y="23"/>
                  <a:pt x="46" y="24"/>
                  <a:pt x="46" y="25"/>
                </a:cubicBezTo>
                <a:cubicBezTo>
                  <a:pt x="45" y="26"/>
                  <a:pt x="45" y="27"/>
                  <a:pt x="44" y="27"/>
                </a:cubicBezTo>
                <a:cubicBezTo>
                  <a:pt x="44" y="28"/>
                  <a:pt x="44" y="28"/>
                  <a:pt x="44" y="28"/>
                </a:cubicBezTo>
                <a:cubicBezTo>
                  <a:pt x="43" y="27"/>
                  <a:pt x="43" y="27"/>
                  <a:pt x="43" y="27"/>
                </a:cubicBezTo>
                <a:cubicBezTo>
                  <a:pt x="41" y="26"/>
                  <a:pt x="39" y="25"/>
                  <a:pt x="38" y="25"/>
                </a:cubicBezTo>
                <a:cubicBezTo>
                  <a:pt x="38" y="25"/>
                  <a:pt x="38" y="25"/>
                  <a:pt x="38" y="25"/>
                </a:cubicBezTo>
                <a:cubicBezTo>
                  <a:pt x="39" y="26"/>
                  <a:pt x="41" y="28"/>
                  <a:pt x="42" y="29"/>
                </a:cubicBezTo>
                <a:cubicBezTo>
                  <a:pt x="43" y="29"/>
                  <a:pt x="43" y="29"/>
                  <a:pt x="43" y="29"/>
                </a:cubicBezTo>
                <a:cubicBezTo>
                  <a:pt x="43" y="29"/>
                  <a:pt x="43" y="29"/>
                  <a:pt x="43" y="29"/>
                </a:cubicBezTo>
                <a:cubicBezTo>
                  <a:pt x="45" y="32"/>
                  <a:pt x="45" y="36"/>
                  <a:pt x="46" y="40"/>
                </a:cubicBezTo>
                <a:cubicBezTo>
                  <a:pt x="46" y="40"/>
                  <a:pt x="46" y="40"/>
                  <a:pt x="46" y="40"/>
                </a:cubicBezTo>
                <a:cubicBezTo>
                  <a:pt x="46" y="40"/>
                  <a:pt x="46" y="40"/>
                  <a:pt x="46" y="40"/>
                </a:cubicBezTo>
                <a:cubicBezTo>
                  <a:pt x="45" y="41"/>
                  <a:pt x="44" y="42"/>
                  <a:pt x="44" y="42"/>
                </a:cubicBezTo>
                <a:cubicBezTo>
                  <a:pt x="44" y="42"/>
                  <a:pt x="44" y="42"/>
                  <a:pt x="44" y="42"/>
                </a:cubicBezTo>
                <a:cubicBezTo>
                  <a:pt x="43" y="42"/>
                  <a:pt x="42" y="41"/>
                  <a:pt x="41" y="41"/>
                </a:cubicBezTo>
                <a:cubicBezTo>
                  <a:pt x="41" y="41"/>
                  <a:pt x="41" y="41"/>
                  <a:pt x="41" y="41"/>
                </a:cubicBezTo>
                <a:cubicBezTo>
                  <a:pt x="41" y="41"/>
                  <a:pt x="41" y="41"/>
                  <a:pt x="41" y="41"/>
                </a:cubicBezTo>
                <a:cubicBezTo>
                  <a:pt x="40" y="39"/>
                  <a:pt x="39" y="39"/>
                  <a:pt x="38" y="38"/>
                </a:cubicBezTo>
                <a:cubicBezTo>
                  <a:pt x="38" y="38"/>
                  <a:pt x="38" y="38"/>
                  <a:pt x="38" y="38"/>
                </a:cubicBezTo>
                <a:cubicBezTo>
                  <a:pt x="40" y="40"/>
                  <a:pt x="42" y="41"/>
                  <a:pt x="43" y="44"/>
                </a:cubicBezTo>
                <a:cubicBezTo>
                  <a:pt x="43" y="45"/>
                  <a:pt x="43" y="45"/>
                  <a:pt x="43" y="45"/>
                </a:cubicBezTo>
                <a:cubicBezTo>
                  <a:pt x="43" y="45"/>
                  <a:pt x="43" y="45"/>
                  <a:pt x="43" y="45"/>
                </a:cubicBezTo>
                <a:cubicBezTo>
                  <a:pt x="41" y="46"/>
                  <a:pt x="39" y="47"/>
                  <a:pt x="38" y="47"/>
                </a:cubicBezTo>
                <a:cubicBezTo>
                  <a:pt x="38" y="48"/>
                  <a:pt x="38" y="48"/>
                  <a:pt x="38" y="48"/>
                </a:cubicBezTo>
                <a:cubicBezTo>
                  <a:pt x="38" y="48"/>
                  <a:pt x="39" y="48"/>
                  <a:pt x="39" y="48"/>
                </a:cubicBezTo>
                <a:cubicBezTo>
                  <a:pt x="40" y="48"/>
                  <a:pt x="41" y="48"/>
                  <a:pt x="42" y="48"/>
                </a:cubicBezTo>
                <a:cubicBezTo>
                  <a:pt x="44" y="47"/>
                  <a:pt x="46" y="45"/>
                  <a:pt x="46" y="43"/>
                </a:cubicBezTo>
                <a:cubicBezTo>
                  <a:pt x="47" y="41"/>
                  <a:pt x="47" y="40"/>
                  <a:pt x="47" y="39"/>
                </a:cubicBezTo>
                <a:cubicBezTo>
                  <a:pt x="47" y="37"/>
                  <a:pt x="47" y="36"/>
                  <a:pt x="46" y="34"/>
                </a:cubicBezTo>
                <a:cubicBezTo>
                  <a:pt x="45" y="34"/>
                  <a:pt x="45" y="34"/>
                  <a:pt x="45" y="34"/>
                </a:cubicBezTo>
                <a:cubicBezTo>
                  <a:pt x="45" y="34"/>
                  <a:pt x="45" y="34"/>
                  <a:pt x="45" y="34"/>
                </a:cubicBezTo>
                <a:cubicBezTo>
                  <a:pt x="45" y="30"/>
                  <a:pt x="46" y="27"/>
                  <a:pt x="48" y="25"/>
                </a:cubicBezTo>
                <a:cubicBezTo>
                  <a:pt x="48" y="20"/>
                  <a:pt x="48" y="20"/>
                  <a:pt x="48" y="20"/>
                </a:cubicBezTo>
                <a:cubicBezTo>
                  <a:pt x="45" y="18"/>
                  <a:pt x="41" y="16"/>
                  <a:pt x="38" y="14"/>
                </a:cubicBezTo>
                <a:moveTo>
                  <a:pt x="576" y="14"/>
                </a:moveTo>
                <a:cubicBezTo>
                  <a:pt x="576" y="15"/>
                  <a:pt x="576" y="15"/>
                  <a:pt x="576" y="15"/>
                </a:cubicBezTo>
                <a:cubicBezTo>
                  <a:pt x="580" y="18"/>
                  <a:pt x="585" y="20"/>
                  <a:pt x="588" y="25"/>
                </a:cubicBezTo>
                <a:cubicBezTo>
                  <a:pt x="588" y="25"/>
                  <a:pt x="588" y="25"/>
                  <a:pt x="588" y="25"/>
                </a:cubicBezTo>
                <a:cubicBezTo>
                  <a:pt x="580" y="38"/>
                  <a:pt x="580" y="38"/>
                  <a:pt x="580" y="38"/>
                </a:cubicBezTo>
                <a:cubicBezTo>
                  <a:pt x="580" y="38"/>
                  <a:pt x="580" y="38"/>
                  <a:pt x="580" y="38"/>
                </a:cubicBezTo>
                <a:cubicBezTo>
                  <a:pt x="578" y="38"/>
                  <a:pt x="578" y="38"/>
                  <a:pt x="578" y="38"/>
                </a:cubicBezTo>
                <a:cubicBezTo>
                  <a:pt x="578" y="38"/>
                  <a:pt x="578" y="38"/>
                  <a:pt x="578" y="38"/>
                </a:cubicBezTo>
                <a:cubicBezTo>
                  <a:pt x="577" y="38"/>
                  <a:pt x="577" y="37"/>
                  <a:pt x="576" y="37"/>
                </a:cubicBezTo>
                <a:cubicBezTo>
                  <a:pt x="576" y="38"/>
                  <a:pt x="576" y="38"/>
                  <a:pt x="576" y="38"/>
                </a:cubicBezTo>
                <a:cubicBezTo>
                  <a:pt x="577" y="39"/>
                  <a:pt x="578" y="39"/>
                  <a:pt x="578" y="40"/>
                </a:cubicBezTo>
                <a:cubicBezTo>
                  <a:pt x="579" y="41"/>
                  <a:pt x="579" y="41"/>
                  <a:pt x="579" y="41"/>
                </a:cubicBezTo>
                <a:cubicBezTo>
                  <a:pt x="576" y="45"/>
                  <a:pt x="576" y="45"/>
                  <a:pt x="576" y="45"/>
                </a:cubicBezTo>
                <a:cubicBezTo>
                  <a:pt x="576" y="49"/>
                  <a:pt x="576" y="49"/>
                  <a:pt x="576" y="49"/>
                </a:cubicBezTo>
                <a:cubicBezTo>
                  <a:pt x="577" y="48"/>
                  <a:pt x="577" y="47"/>
                  <a:pt x="578" y="46"/>
                </a:cubicBezTo>
                <a:cubicBezTo>
                  <a:pt x="578" y="46"/>
                  <a:pt x="578" y="46"/>
                  <a:pt x="578" y="46"/>
                </a:cubicBezTo>
                <a:cubicBezTo>
                  <a:pt x="582" y="39"/>
                  <a:pt x="585" y="33"/>
                  <a:pt x="589" y="27"/>
                </a:cubicBezTo>
                <a:cubicBezTo>
                  <a:pt x="589" y="23"/>
                  <a:pt x="589" y="23"/>
                  <a:pt x="589" y="23"/>
                </a:cubicBezTo>
                <a:cubicBezTo>
                  <a:pt x="589" y="23"/>
                  <a:pt x="589" y="23"/>
                  <a:pt x="589" y="23"/>
                </a:cubicBezTo>
                <a:cubicBezTo>
                  <a:pt x="588" y="23"/>
                  <a:pt x="588" y="23"/>
                  <a:pt x="588" y="23"/>
                </a:cubicBezTo>
                <a:cubicBezTo>
                  <a:pt x="584" y="19"/>
                  <a:pt x="580" y="16"/>
                  <a:pt x="576" y="14"/>
                </a:cubicBezTo>
                <a:moveTo>
                  <a:pt x="19" y="13"/>
                </a:moveTo>
                <a:cubicBezTo>
                  <a:pt x="19" y="14"/>
                  <a:pt x="19" y="14"/>
                  <a:pt x="19" y="14"/>
                </a:cubicBezTo>
                <a:cubicBezTo>
                  <a:pt x="25" y="17"/>
                  <a:pt x="30" y="20"/>
                  <a:pt x="36" y="24"/>
                </a:cubicBezTo>
                <a:cubicBezTo>
                  <a:pt x="36" y="23"/>
                  <a:pt x="36" y="23"/>
                  <a:pt x="36" y="23"/>
                </a:cubicBezTo>
                <a:cubicBezTo>
                  <a:pt x="30" y="20"/>
                  <a:pt x="24" y="16"/>
                  <a:pt x="19" y="13"/>
                </a:cubicBezTo>
                <a:moveTo>
                  <a:pt x="82" y="13"/>
                </a:moveTo>
                <a:cubicBezTo>
                  <a:pt x="82" y="13"/>
                  <a:pt x="82" y="14"/>
                  <a:pt x="81" y="14"/>
                </a:cubicBezTo>
                <a:cubicBezTo>
                  <a:pt x="81" y="14"/>
                  <a:pt x="81" y="14"/>
                  <a:pt x="81" y="14"/>
                </a:cubicBezTo>
                <a:cubicBezTo>
                  <a:pt x="81" y="14"/>
                  <a:pt x="81" y="14"/>
                  <a:pt x="81" y="14"/>
                </a:cubicBezTo>
                <a:cubicBezTo>
                  <a:pt x="78" y="16"/>
                  <a:pt x="78" y="18"/>
                  <a:pt x="78" y="19"/>
                </a:cubicBezTo>
                <a:cubicBezTo>
                  <a:pt x="78" y="20"/>
                  <a:pt x="79" y="22"/>
                  <a:pt x="80" y="24"/>
                </a:cubicBezTo>
                <a:cubicBezTo>
                  <a:pt x="81" y="25"/>
                  <a:pt x="82" y="26"/>
                  <a:pt x="82" y="27"/>
                </a:cubicBezTo>
                <a:cubicBezTo>
                  <a:pt x="82" y="25"/>
                  <a:pt x="82" y="25"/>
                  <a:pt x="82" y="25"/>
                </a:cubicBezTo>
                <a:cubicBezTo>
                  <a:pt x="81" y="23"/>
                  <a:pt x="79" y="21"/>
                  <a:pt x="79" y="19"/>
                </a:cubicBezTo>
                <a:cubicBezTo>
                  <a:pt x="79" y="18"/>
                  <a:pt x="79" y="18"/>
                  <a:pt x="79" y="18"/>
                </a:cubicBezTo>
                <a:cubicBezTo>
                  <a:pt x="80" y="18"/>
                  <a:pt x="80" y="18"/>
                  <a:pt x="80" y="18"/>
                </a:cubicBezTo>
                <a:cubicBezTo>
                  <a:pt x="80" y="17"/>
                  <a:pt x="81" y="16"/>
                  <a:pt x="82" y="15"/>
                </a:cubicBezTo>
                <a:cubicBezTo>
                  <a:pt x="82" y="13"/>
                  <a:pt x="82" y="13"/>
                  <a:pt x="82" y="13"/>
                </a:cubicBezTo>
                <a:moveTo>
                  <a:pt x="1227" y="13"/>
                </a:moveTo>
                <a:cubicBezTo>
                  <a:pt x="1227" y="22"/>
                  <a:pt x="1227" y="22"/>
                  <a:pt x="1227" y="22"/>
                </a:cubicBezTo>
                <a:cubicBezTo>
                  <a:pt x="1228" y="22"/>
                  <a:pt x="1229" y="22"/>
                  <a:pt x="1230" y="22"/>
                </a:cubicBezTo>
                <a:cubicBezTo>
                  <a:pt x="1231" y="22"/>
                  <a:pt x="1231" y="22"/>
                  <a:pt x="1232" y="22"/>
                </a:cubicBezTo>
                <a:cubicBezTo>
                  <a:pt x="1232" y="21"/>
                  <a:pt x="1232" y="21"/>
                  <a:pt x="1232" y="21"/>
                </a:cubicBezTo>
                <a:cubicBezTo>
                  <a:pt x="1231" y="20"/>
                  <a:pt x="1230" y="20"/>
                  <a:pt x="1229" y="20"/>
                </a:cubicBezTo>
                <a:cubicBezTo>
                  <a:pt x="1228" y="19"/>
                  <a:pt x="1228" y="19"/>
                  <a:pt x="1228" y="19"/>
                </a:cubicBezTo>
                <a:cubicBezTo>
                  <a:pt x="1228" y="19"/>
                  <a:pt x="1228" y="19"/>
                  <a:pt x="1228" y="19"/>
                </a:cubicBezTo>
                <a:cubicBezTo>
                  <a:pt x="1228" y="17"/>
                  <a:pt x="1228" y="15"/>
                  <a:pt x="1227" y="13"/>
                </a:cubicBezTo>
                <a:moveTo>
                  <a:pt x="168" y="13"/>
                </a:moveTo>
                <a:cubicBezTo>
                  <a:pt x="168" y="14"/>
                  <a:pt x="168" y="14"/>
                  <a:pt x="168" y="14"/>
                </a:cubicBezTo>
                <a:cubicBezTo>
                  <a:pt x="169" y="14"/>
                  <a:pt x="169" y="14"/>
                  <a:pt x="170" y="15"/>
                </a:cubicBezTo>
                <a:cubicBezTo>
                  <a:pt x="170" y="14"/>
                  <a:pt x="170" y="14"/>
                  <a:pt x="170" y="14"/>
                </a:cubicBezTo>
                <a:cubicBezTo>
                  <a:pt x="169" y="13"/>
                  <a:pt x="169" y="13"/>
                  <a:pt x="168" y="13"/>
                </a:cubicBezTo>
                <a:moveTo>
                  <a:pt x="130" y="13"/>
                </a:moveTo>
                <a:cubicBezTo>
                  <a:pt x="130" y="13"/>
                  <a:pt x="130" y="13"/>
                  <a:pt x="130" y="13"/>
                </a:cubicBezTo>
                <a:cubicBezTo>
                  <a:pt x="129" y="13"/>
                  <a:pt x="128" y="13"/>
                  <a:pt x="126" y="13"/>
                </a:cubicBezTo>
                <a:cubicBezTo>
                  <a:pt x="126" y="13"/>
                  <a:pt x="125" y="13"/>
                  <a:pt x="125" y="13"/>
                </a:cubicBezTo>
                <a:cubicBezTo>
                  <a:pt x="125" y="13"/>
                  <a:pt x="125" y="13"/>
                  <a:pt x="125" y="13"/>
                </a:cubicBezTo>
                <a:cubicBezTo>
                  <a:pt x="125" y="13"/>
                  <a:pt x="124" y="13"/>
                  <a:pt x="124" y="13"/>
                </a:cubicBezTo>
                <a:cubicBezTo>
                  <a:pt x="124" y="14"/>
                  <a:pt x="124" y="14"/>
                  <a:pt x="124" y="14"/>
                </a:cubicBezTo>
                <a:cubicBezTo>
                  <a:pt x="125" y="14"/>
                  <a:pt x="126" y="14"/>
                  <a:pt x="126" y="14"/>
                </a:cubicBezTo>
                <a:cubicBezTo>
                  <a:pt x="128" y="14"/>
                  <a:pt x="129" y="14"/>
                  <a:pt x="131" y="14"/>
                </a:cubicBezTo>
                <a:cubicBezTo>
                  <a:pt x="137" y="14"/>
                  <a:pt x="143" y="16"/>
                  <a:pt x="149" y="17"/>
                </a:cubicBezTo>
                <a:cubicBezTo>
                  <a:pt x="149" y="17"/>
                  <a:pt x="149" y="17"/>
                  <a:pt x="149" y="17"/>
                </a:cubicBezTo>
                <a:cubicBezTo>
                  <a:pt x="164" y="24"/>
                  <a:pt x="164" y="24"/>
                  <a:pt x="164" y="24"/>
                </a:cubicBezTo>
                <a:cubicBezTo>
                  <a:pt x="164" y="24"/>
                  <a:pt x="164" y="24"/>
                  <a:pt x="164" y="24"/>
                </a:cubicBezTo>
                <a:cubicBezTo>
                  <a:pt x="164" y="25"/>
                  <a:pt x="165" y="25"/>
                  <a:pt x="166" y="26"/>
                </a:cubicBezTo>
                <a:cubicBezTo>
                  <a:pt x="166" y="25"/>
                  <a:pt x="166" y="25"/>
                  <a:pt x="166" y="25"/>
                </a:cubicBezTo>
                <a:cubicBezTo>
                  <a:pt x="164" y="23"/>
                  <a:pt x="161" y="22"/>
                  <a:pt x="158" y="20"/>
                </a:cubicBezTo>
                <a:cubicBezTo>
                  <a:pt x="158" y="20"/>
                  <a:pt x="158" y="20"/>
                  <a:pt x="158" y="20"/>
                </a:cubicBezTo>
                <a:cubicBezTo>
                  <a:pt x="158" y="20"/>
                  <a:pt x="158" y="20"/>
                  <a:pt x="158" y="20"/>
                </a:cubicBezTo>
                <a:cubicBezTo>
                  <a:pt x="149" y="16"/>
                  <a:pt x="140" y="13"/>
                  <a:pt x="130" y="13"/>
                </a:cubicBezTo>
                <a:moveTo>
                  <a:pt x="880" y="13"/>
                </a:moveTo>
                <a:cubicBezTo>
                  <a:pt x="880" y="14"/>
                  <a:pt x="880" y="14"/>
                  <a:pt x="880" y="14"/>
                </a:cubicBezTo>
                <a:cubicBezTo>
                  <a:pt x="884" y="15"/>
                  <a:pt x="887" y="17"/>
                  <a:pt x="889" y="21"/>
                </a:cubicBezTo>
                <a:cubicBezTo>
                  <a:pt x="889" y="21"/>
                  <a:pt x="889" y="21"/>
                  <a:pt x="889" y="21"/>
                </a:cubicBezTo>
                <a:cubicBezTo>
                  <a:pt x="889" y="21"/>
                  <a:pt x="889" y="22"/>
                  <a:pt x="889" y="22"/>
                </a:cubicBezTo>
                <a:cubicBezTo>
                  <a:pt x="889" y="24"/>
                  <a:pt x="888" y="25"/>
                  <a:pt x="887" y="26"/>
                </a:cubicBezTo>
                <a:cubicBezTo>
                  <a:pt x="886" y="27"/>
                  <a:pt x="884" y="27"/>
                  <a:pt x="883" y="27"/>
                </a:cubicBezTo>
                <a:cubicBezTo>
                  <a:pt x="883" y="27"/>
                  <a:pt x="883" y="27"/>
                  <a:pt x="883" y="27"/>
                </a:cubicBezTo>
                <a:cubicBezTo>
                  <a:pt x="882" y="27"/>
                  <a:pt x="881" y="27"/>
                  <a:pt x="880" y="26"/>
                </a:cubicBezTo>
                <a:cubicBezTo>
                  <a:pt x="880" y="27"/>
                  <a:pt x="880" y="27"/>
                  <a:pt x="880" y="27"/>
                </a:cubicBezTo>
                <a:cubicBezTo>
                  <a:pt x="881" y="28"/>
                  <a:pt x="881" y="28"/>
                  <a:pt x="881" y="28"/>
                </a:cubicBezTo>
                <a:cubicBezTo>
                  <a:pt x="881" y="28"/>
                  <a:pt x="881" y="28"/>
                  <a:pt x="881" y="28"/>
                </a:cubicBezTo>
                <a:cubicBezTo>
                  <a:pt x="881" y="29"/>
                  <a:pt x="881" y="29"/>
                  <a:pt x="881" y="29"/>
                </a:cubicBezTo>
                <a:cubicBezTo>
                  <a:pt x="881" y="30"/>
                  <a:pt x="881" y="30"/>
                  <a:pt x="881" y="30"/>
                </a:cubicBezTo>
                <a:cubicBezTo>
                  <a:pt x="881" y="30"/>
                  <a:pt x="881" y="31"/>
                  <a:pt x="881" y="31"/>
                </a:cubicBezTo>
                <a:cubicBezTo>
                  <a:pt x="880" y="32"/>
                  <a:pt x="880" y="32"/>
                  <a:pt x="880" y="32"/>
                </a:cubicBezTo>
                <a:cubicBezTo>
                  <a:pt x="880" y="33"/>
                  <a:pt x="880" y="33"/>
                  <a:pt x="880" y="33"/>
                </a:cubicBezTo>
                <a:cubicBezTo>
                  <a:pt x="881" y="33"/>
                  <a:pt x="882" y="32"/>
                  <a:pt x="882" y="32"/>
                </a:cubicBezTo>
                <a:cubicBezTo>
                  <a:pt x="882" y="32"/>
                  <a:pt x="882" y="32"/>
                  <a:pt x="882" y="32"/>
                </a:cubicBezTo>
                <a:cubicBezTo>
                  <a:pt x="882" y="32"/>
                  <a:pt x="882" y="32"/>
                  <a:pt x="882" y="32"/>
                </a:cubicBezTo>
                <a:cubicBezTo>
                  <a:pt x="886" y="29"/>
                  <a:pt x="889" y="25"/>
                  <a:pt x="892" y="22"/>
                </a:cubicBezTo>
                <a:cubicBezTo>
                  <a:pt x="892" y="19"/>
                  <a:pt x="892" y="19"/>
                  <a:pt x="892" y="19"/>
                </a:cubicBezTo>
                <a:cubicBezTo>
                  <a:pt x="892" y="19"/>
                  <a:pt x="891" y="19"/>
                  <a:pt x="891" y="19"/>
                </a:cubicBezTo>
                <a:cubicBezTo>
                  <a:pt x="890" y="19"/>
                  <a:pt x="890" y="19"/>
                  <a:pt x="890" y="19"/>
                </a:cubicBezTo>
                <a:cubicBezTo>
                  <a:pt x="890" y="19"/>
                  <a:pt x="890" y="19"/>
                  <a:pt x="890" y="19"/>
                </a:cubicBezTo>
                <a:cubicBezTo>
                  <a:pt x="887" y="16"/>
                  <a:pt x="884" y="14"/>
                  <a:pt x="880" y="13"/>
                </a:cubicBezTo>
                <a:moveTo>
                  <a:pt x="836" y="12"/>
                </a:moveTo>
                <a:cubicBezTo>
                  <a:pt x="836" y="12"/>
                  <a:pt x="836" y="12"/>
                  <a:pt x="836" y="12"/>
                </a:cubicBezTo>
                <a:cubicBezTo>
                  <a:pt x="835" y="12"/>
                  <a:pt x="835" y="12"/>
                  <a:pt x="834" y="12"/>
                </a:cubicBezTo>
                <a:cubicBezTo>
                  <a:pt x="834" y="13"/>
                  <a:pt x="834" y="13"/>
                  <a:pt x="834" y="13"/>
                </a:cubicBezTo>
                <a:cubicBezTo>
                  <a:pt x="835" y="13"/>
                  <a:pt x="836" y="13"/>
                  <a:pt x="837" y="13"/>
                </a:cubicBezTo>
                <a:cubicBezTo>
                  <a:pt x="839" y="13"/>
                  <a:pt x="842" y="13"/>
                  <a:pt x="844" y="13"/>
                </a:cubicBezTo>
                <a:cubicBezTo>
                  <a:pt x="844" y="13"/>
                  <a:pt x="844" y="13"/>
                  <a:pt x="844" y="13"/>
                </a:cubicBezTo>
                <a:cubicBezTo>
                  <a:pt x="844" y="13"/>
                  <a:pt x="844" y="13"/>
                  <a:pt x="844" y="13"/>
                </a:cubicBezTo>
                <a:cubicBezTo>
                  <a:pt x="844" y="13"/>
                  <a:pt x="844" y="13"/>
                  <a:pt x="844" y="13"/>
                </a:cubicBezTo>
                <a:cubicBezTo>
                  <a:pt x="857" y="15"/>
                  <a:pt x="868" y="19"/>
                  <a:pt x="878" y="26"/>
                </a:cubicBezTo>
                <a:cubicBezTo>
                  <a:pt x="878" y="25"/>
                  <a:pt x="878" y="25"/>
                  <a:pt x="878" y="25"/>
                </a:cubicBezTo>
                <a:cubicBezTo>
                  <a:pt x="877" y="24"/>
                  <a:pt x="875" y="22"/>
                  <a:pt x="874" y="22"/>
                </a:cubicBezTo>
                <a:cubicBezTo>
                  <a:pt x="874" y="22"/>
                  <a:pt x="874" y="22"/>
                  <a:pt x="874" y="22"/>
                </a:cubicBezTo>
                <a:cubicBezTo>
                  <a:pt x="874" y="22"/>
                  <a:pt x="874" y="22"/>
                  <a:pt x="874" y="22"/>
                </a:cubicBezTo>
                <a:cubicBezTo>
                  <a:pt x="863" y="15"/>
                  <a:pt x="849" y="12"/>
                  <a:pt x="836" y="12"/>
                </a:cubicBezTo>
                <a:moveTo>
                  <a:pt x="997" y="12"/>
                </a:moveTo>
                <a:cubicBezTo>
                  <a:pt x="997" y="13"/>
                  <a:pt x="997" y="13"/>
                  <a:pt x="997" y="13"/>
                </a:cubicBezTo>
                <a:cubicBezTo>
                  <a:pt x="1012" y="14"/>
                  <a:pt x="1026" y="17"/>
                  <a:pt x="1039" y="21"/>
                </a:cubicBezTo>
                <a:cubicBezTo>
                  <a:pt x="1039" y="21"/>
                  <a:pt x="1039" y="21"/>
                  <a:pt x="1039" y="21"/>
                </a:cubicBezTo>
                <a:cubicBezTo>
                  <a:pt x="1039" y="21"/>
                  <a:pt x="1039" y="21"/>
                  <a:pt x="1039" y="21"/>
                </a:cubicBezTo>
                <a:cubicBezTo>
                  <a:pt x="1053" y="28"/>
                  <a:pt x="1067" y="35"/>
                  <a:pt x="1076" y="47"/>
                </a:cubicBezTo>
                <a:cubicBezTo>
                  <a:pt x="1076" y="47"/>
                  <a:pt x="1076" y="47"/>
                  <a:pt x="1076" y="47"/>
                </a:cubicBezTo>
                <a:cubicBezTo>
                  <a:pt x="1076" y="46"/>
                  <a:pt x="1076" y="46"/>
                  <a:pt x="1076" y="46"/>
                </a:cubicBezTo>
                <a:cubicBezTo>
                  <a:pt x="1060" y="27"/>
                  <a:pt x="1037" y="17"/>
                  <a:pt x="1013" y="14"/>
                </a:cubicBezTo>
                <a:cubicBezTo>
                  <a:pt x="1013" y="14"/>
                  <a:pt x="1013" y="14"/>
                  <a:pt x="1013" y="14"/>
                </a:cubicBezTo>
                <a:cubicBezTo>
                  <a:pt x="1013" y="14"/>
                  <a:pt x="1013" y="14"/>
                  <a:pt x="1013" y="14"/>
                </a:cubicBezTo>
                <a:cubicBezTo>
                  <a:pt x="1008" y="13"/>
                  <a:pt x="1002" y="12"/>
                  <a:pt x="997" y="12"/>
                </a:cubicBezTo>
                <a:moveTo>
                  <a:pt x="721" y="12"/>
                </a:moveTo>
                <a:cubicBezTo>
                  <a:pt x="721" y="13"/>
                  <a:pt x="721" y="13"/>
                  <a:pt x="721" y="13"/>
                </a:cubicBezTo>
                <a:cubicBezTo>
                  <a:pt x="726" y="15"/>
                  <a:pt x="732" y="17"/>
                  <a:pt x="737" y="19"/>
                </a:cubicBezTo>
                <a:cubicBezTo>
                  <a:pt x="737" y="18"/>
                  <a:pt x="737" y="18"/>
                  <a:pt x="737" y="18"/>
                </a:cubicBezTo>
                <a:cubicBezTo>
                  <a:pt x="732" y="15"/>
                  <a:pt x="726" y="14"/>
                  <a:pt x="721" y="12"/>
                </a:cubicBezTo>
                <a:moveTo>
                  <a:pt x="989" y="11"/>
                </a:moveTo>
                <a:cubicBezTo>
                  <a:pt x="987" y="11"/>
                  <a:pt x="986" y="12"/>
                  <a:pt x="985" y="12"/>
                </a:cubicBezTo>
                <a:cubicBezTo>
                  <a:pt x="985" y="12"/>
                  <a:pt x="985" y="12"/>
                  <a:pt x="985" y="12"/>
                </a:cubicBezTo>
                <a:cubicBezTo>
                  <a:pt x="985" y="12"/>
                  <a:pt x="985" y="12"/>
                  <a:pt x="985" y="12"/>
                </a:cubicBezTo>
                <a:cubicBezTo>
                  <a:pt x="984" y="12"/>
                  <a:pt x="983" y="12"/>
                  <a:pt x="983" y="12"/>
                </a:cubicBezTo>
                <a:cubicBezTo>
                  <a:pt x="960" y="12"/>
                  <a:pt x="940" y="19"/>
                  <a:pt x="922" y="31"/>
                </a:cubicBezTo>
                <a:cubicBezTo>
                  <a:pt x="922" y="32"/>
                  <a:pt x="922" y="32"/>
                  <a:pt x="922" y="32"/>
                </a:cubicBezTo>
                <a:cubicBezTo>
                  <a:pt x="923" y="31"/>
                  <a:pt x="925" y="30"/>
                  <a:pt x="926" y="29"/>
                </a:cubicBezTo>
                <a:cubicBezTo>
                  <a:pt x="926" y="29"/>
                  <a:pt x="926" y="29"/>
                  <a:pt x="926" y="29"/>
                </a:cubicBezTo>
                <a:cubicBezTo>
                  <a:pt x="926" y="29"/>
                  <a:pt x="926" y="29"/>
                  <a:pt x="926" y="29"/>
                </a:cubicBezTo>
                <a:cubicBezTo>
                  <a:pt x="935" y="23"/>
                  <a:pt x="945" y="20"/>
                  <a:pt x="954" y="16"/>
                </a:cubicBezTo>
                <a:cubicBezTo>
                  <a:pt x="954" y="16"/>
                  <a:pt x="954" y="16"/>
                  <a:pt x="954" y="16"/>
                </a:cubicBezTo>
                <a:cubicBezTo>
                  <a:pt x="954" y="16"/>
                  <a:pt x="954" y="16"/>
                  <a:pt x="954" y="16"/>
                </a:cubicBezTo>
                <a:cubicBezTo>
                  <a:pt x="964" y="13"/>
                  <a:pt x="975" y="12"/>
                  <a:pt x="986" y="12"/>
                </a:cubicBezTo>
                <a:cubicBezTo>
                  <a:pt x="989" y="12"/>
                  <a:pt x="992" y="12"/>
                  <a:pt x="995" y="13"/>
                </a:cubicBezTo>
                <a:cubicBezTo>
                  <a:pt x="995" y="12"/>
                  <a:pt x="995" y="12"/>
                  <a:pt x="995" y="12"/>
                </a:cubicBezTo>
                <a:cubicBezTo>
                  <a:pt x="993" y="12"/>
                  <a:pt x="991" y="11"/>
                  <a:pt x="989" y="11"/>
                </a:cubicBezTo>
                <a:moveTo>
                  <a:pt x="600" y="11"/>
                </a:moveTo>
                <a:cubicBezTo>
                  <a:pt x="599" y="12"/>
                  <a:pt x="599" y="13"/>
                  <a:pt x="598" y="14"/>
                </a:cubicBezTo>
                <a:cubicBezTo>
                  <a:pt x="597" y="15"/>
                  <a:pt x="596" y="16"/>
                  <a:pt x="595" y="16"/>
                </a:cubicBezTo>
                <a:cubicBezTo>
                  <a:pt x="595" y="17"/>
                  <a:pt x="595" y="17"/>
                  <a:pt x="595" y="17"/>
                </a:cubicBezTo>
                <a:cubicBezTo>
                  <a:pt x="594" y="17"/>
                  <a:pt x="594" y="17"/>
                  <a:pt x="594" y="17"/>
                </a:cubicBezTo>
                <a:cubicBezTo>
                  <a:pt x="593" y="16"/>
                  <a:pt x="592" y="16"/>
                  <a:pt x="591" y="15"/>
                </a:cubicBezTo>
                <a:cubicBezTo>
                  <a:pt x="591" y="17"/>
                  <a:pt x="591" y="17"/>
                  <a:pt x="591" y="17"/>
                </a:cubicBezTo>
                <a:cubicBezTo>
                  <a:pt x="592" y="17"/>
                  <a:pt x="592" y="18"/>
                  <a:pt x="593" y="19"/>
                </a:cubicBezTo>
                <a:cubicBezTo>
                  <a:pt x="593" y="19"/>
                  <a:pt x="593" y="19"/>
                  <a:pt x="593" y="19"/>
                </a:cubicBezTo>
                <a:cubicBezTo>
                  <a:pt x="593" y="20"/>
                  <a:pt x="593" y="20"/>
                  <a:pt x="593" y="20"/>
                </a:cubicBezTo>
                <a:cubicBezTo>
                  <a:pt x="592" y="21"/>
                  <a:pt x="592" y="21"/>
                  <a:pt x="591" y="22"/>
                </a:cubicBezTo>
                <a:cubicBezTo>
                  <a:pt x="591" y="25"/>
                  <a:pt x="591" y="25"/>
                  <a:pt x="591" y="25"/>
                </a:cubicBezTo>
                <a:cubicBezTo>
                  <a:pt x="594" y="21"/>
                  <a:pt x="597" y="17"/>
                  <a:pt x="600" y="14"/>
                </a:cubicBezTo>
                <a:cubicBezTo>
                  <a:pt x="600" y="11"/>
                  <a:pt x="600" y="11"/>
                  <a:pt x="600" y="11"/>
                </a:cubicBezTo>
                <a:moveTo>
                  <a:pt x="524" y="11"/>
                </a:moveTo>
                <a:cubicBezTo>
                  <a:pt x="524" y="15"/>
                  <a:pt x="524" y="15"/>
                  <a:pt x="524" y="15"/>
                </a:cubicBezTo>
                <a:cubicBezTo>
                  <a:pt x="524" y="14"/>
                  <a:pt x="524" y="14"/>
                  <a:pt x="524" y="13"/>
                </a:cubicBezTo>
                <a:cubicBezTo>
                  <a:pt x="524" y="12"/>
                  <a:pt x="524" y="12"/>
                  <a:pt x="524" y="11"/>
                </a:cubicBezTo>
                <a:moveTo>
                  <a:pt x="89" y="11"/>
                </a:moveTo>
                <a:cubicBezTo>
                  <a:pt x="87" y="11"/>
                  <a:pt x="86" y="12"/>
                  <a:pt x="84" y="12"/>
                </a:cubicBezTo>
                <a:cubicBezTo>
                  <a:pt x="84" y="13"/>
                  <a:pt x="84" y="13"/>
                  <a:pt x="84" y="13"/>
                </a:cubicBezTo>
                <a:cubicBezTo>
                  <a:pt x="86" y="12"/>
                  <a:pt x="87" y="12"/>
                  <a:pt x="89" y="12"/>
                </a:cubicBezTo>
                <a:cubicBezTo>
                  <a:pt x="89" y="12"/>
                  <a:pt x="90" y="12"/>
                  <a:pt x="90" y="12"/>
                </a:cubicBezTo>
                <a:cubicBezTo>
                  <a:pt x="90" y="12"/>
                  <a:pt x="90" y="12"/>
                  <a:pt x="90" y="12"/>
                </a:cubicBezTo>
                <a:cubicBezTo>
                  <a:pt x="90" y="12"/>
                  <a:pt x="90" y="12"/>
                  <a:pt x="90" y="12"/>
                </a:cubicBezTo>
                <a:cubicBezTo>
                  <a:pt x="95" y="14"/>
                  <a:pt x="98" y="18"/>
                  <a:pt x="102" y="21"/>
                </a:cubicBezTo>
                <a:cubicBezTo>
                  <a:pt x="102" y="19"/>
                  <a:pt x="102" y="19"/>
                  <a:pt x="102" y="19"/>
                </a:cubicBezTo>
                <a:cubicBezTo>
                  <a:pt x="98" y="17"/>
                  <a:pt x="95" y="13"/>
                  <a:pt x="91" y="12"/>
                </a:cubicBezTo>
                <a:cubicBezTo>
                  <a:pt x="90" y="11"/>
                  <a:pt x="89" y="11"/>
                  <a:pt x="89" y="11"/>
                </a:cubicBezTo>
                <a:cubicBezTo>
                  <a:pt x="89" y="11"/>
                  <a:pt x="89" y="11"/>
                  <a:pt x="89" y="11"/>
                </a:cubicBezTo>
                <a:moveTo>
                  <a:pt x="275" y="10"/>
                </a:moveTo>
                <a:cubicBezTo>
                  <a:pt x="267" y="11"/>
                  <a:pt x="259" y="11"/>
                  <a:pt x="252" y="13"/>
                </a:cubicBezTo>
                <a:cubicBezTo>
                  <a:pt x="252" y="13"/>
                  <a:pt x="252" y="13"/>
                  <a:pt x="252" y="13"/>
                </a:cubicBezTo>
                <a:cubicBezTo>
                  <a:pt x="252" y="13"/>
                  <a:pt x="252" y="13"/>
                  <a:pt x="252" y="13"/>
                </a:cubicBezTo>
                <a:cubicBezTo>
                  <a:pt x="239" y="16"/>
                  <a:pt x="226" y="22"/>
                  <a:pt x="214" y="29"/>
                </a:cubicBezTo>
                <a:cubicBezTo>
                  <a:pt x="205" y="37"/>
                  <a:pt x="195" y="44"/>
                  <a:pt x="187" y="53"/>
                </a:cubicBezTo>
                <a:cubicBezTo>
                  <a:pt x="187" y="54"/>
                  <a:pt x="187" y="54"/>
                  <a:pt x="187" y="54"/>
                </a:cubicBezTo>
                <a:cubicBezTo>
                  <a:pt x="187" y="54"/>
                  <a:pt x="187" y="54"/>
                  <a:pt x="187" y="54"/>
                </a:cubicBezTo>
                <a:cubicBezTo>
                  <a:pt x="186" y="54"/>
                  <a:pt x="184" y="56"/>
                  <a:pt x="183" y="57"/>
                </a:cubicBezTo>
                <a:cubicBezTo>
                  <a:pt x="183" y="59"/>
                  <a:pt x="183" y="59"/>
                  <a:pt x="183" y="59"/>
                </a:cubicBezTo>
                <a:cubicBezTo>
                  <a:pt x="193" y="50"/>
                  <a:pt x="202" y="40"/>
                  <a:pt x="213" y="31"/>
                </a:cubicBezTo>
                <a:cubicBezTo>
                  <a:pt x="213" y="31"/>
                  <a:pt x="213" y="31"/>
                  <a:pt x="213" y="31"/>
                </a:cubicBezTo>
                <a:cubicBezTo>
                  <a:pt x="213" y="31"/>
                  <a:pt x="213" y="31"/>
                  <a:pt x="213" y="31"/>
                </a:cubicBezTo>
                <a:cubicBezTo>
                  <a:pt x="222" y="27"/>
                  <a:pt x="230" y="21"/>
                  <a:pt x="240" y="18"/>
                </a:cubicBezTo>
                <a:cubicBezTo>
                  <a:pt x="240" y="18"/>
                  <a:pt x="240" y="18"/>
                  <a:pt x="240" y="18"/>
                </a:cubicBezTo>
                <a:cubicBezTo>
                  <a:pt x="251" y="14"/>
                  <a:pt x="263" y="11"/>
                  <a:pt x="275" y="11"/>
                </a:cubicBezTo>
                <a:cubicBezTo>
                  <a:pt x="275" y="10"/>
                  <a:pt x="275" y="10"/>
                  <a:pt x="275" y="10"/>
                </a:cubicBezTo>
                <a:moveTo>
                  <a:pt x="277" y="10"/>
                </a:moveTo>
                <a:cubicBezTo>
                  <a:pt x="277" y="11"/>
                  <a:pt x="277" y="11"/>
                  <a:pt x="277" y="11"/>
                </a:cubicBezTo>
                <a:cubicBezTo>
                  <a:pt x="282" y="11"/>
                  <a:pt x="286" y="11"/>
                  <a:pt x="291" y="12"/>
                </a:cubicBezTo>
                <a:cubicBezTo>
                  <a:pt x="291" y="12"/>
                  <a:pt x="291" y="12"/>
                  <a:pt x="291" y="12"/>
                </a:cubicBezTo>
                <a:cubicBezTo>
                  <a:pt x="304" y="13"/>
                  <a:pt x="316" y="19"/>
                  <a:pt x="328" y="22"/>
                </a:cubicBezTo>
                <a:cubicBezTo>
                  <a:pt x="328" y="22"/>
                  <a:pt x="328" y="22"/>
                  <a:pt x="328" y="22"/>
                </a:cubicBezTo>
                <a:cubicBezTo>
                  <a:pt x="328" y="22"/>
                  <a:pt x="328" y="22"/>
                  <a:pt x="328" y="22"/>
                </a:cubicBezTo>
                <a:cubicBezTo>
                  <a:pt x="339" y="27"/>
                  <a:pt x="350" y="32"/>
                  <a:pt x="360" y="39"/>
                </a:cubicBezTo>
                <a:cubicBezTo>
                  <a:pt x="360" y="39"/>
                  <a:pt x="360" y="39"/>
                  <a:pt x="360" y="39"/>
                </a:cubicBezTo>
                <a:cubicBezTo>
                  <a:pt x="360" y="39"/>
                  <a:pt x="360" y="39"/>
                  <a:pt x="360" y="39"/>
                </a:cubicBezTo>
                <a:cubicBezTo>
                  <a:pt x="363" y="42"/>
                  <a:pt x="368" y="45"/>
                  <a:pt x="371" y="49"/>
                </a:cubicBezTo>
                <a:cubicBezTo>
                  <a:pt x="371" y="47"/>
                  <a:pt x="371" y="47"/>
                  <a:pt x="371" y="47"/>
                </a:cubicBezTo>
                <a:cubicBezTo>
                  <a:pt x="367" y="44"/>
                  <a:pt x="364" y="40"/>
                  <a:pt x="360" y="37"/>
                </a:cubicBezTo>
                <a:cubicBezTo>
                  <a:pt x="343" y="29"/>
                  <a:pt x="328" y="20"/>
                  <a:pt x="310" y="16"/>
                </a:cubicBezTo>
                <a:cubicBezTo>
                  <a:pt x="310" y="16"/>
                  <a:pt x="310" y="16"/>
                  <a:pt x="310" y="16"/>
                </a:cubicBezTo>
                <a:cubicBezTo>
                  <a:pt x="310" y="16"/>
                  <a:pt x="310" y="16"/>
                  <a:pt x="310" y="16"/>
                </a:cubicBezTo>
                <a:cubicBezTo>
                  <a:pt x="300" y="12"/>
                  <a:pt x="289" y="10"/>
                  <a:pt x="277" y="10"/>
                </a:cubicBezTo>
                <a:moveTo>
                  <a:pt x="4" y="9"/>
                </a:moveTo>
                <a:cubicBezTo>
                  <a:pt x="4" y="9"/>
                  <a:pt x="5" y="10"/>
                  <a:pt x="5" y="10"/>
                </a:cubicBezTo>
                <a:cubicBezTo>
                  <a:pt x="9" y="10"/>
                  <a:pt x="13" y="12"/>
                  <a:pt x="17" y="13"/>
                </a:cubicBezTo>
                <a:cubicBezTo>
                  <a:pt x="17" y="13"/>
                  <a:pt x="17" y="13"/>
                  <a:pt x="17" y="13"/>
                </a:cubicBezTo>
                <a:cubicBezTo>
                  <a:pt x="12" y="11"/>
                  <a:pt x="8" y="10"/>
                  <a:pt x="4" y="9"/>
                </a:cubicBezTo>
                <a:moveTo>
                  <a:pt x="2" y="9"/>
                </a:moveTo>
                <a:cubicBezTo>
                  <a:pt x="2" y="9"/>
                  <a:pt x="2" y="9"/>
                  <a:pt x="2" y="9"/>
                </a:cubicBezTo>
                <a:cubicBezTo>
                  <a:pt x="2" y="9"/>
                  <a:pt x="2" y="9"/>
                  <a:pt x="2" y="9"/>
                </a:cubicBezTo>
                <a:cubicBezTo>
                  <a:pt x="2" y="9"/>
                  <a:pt x="2" y="9"/>
                  <a:pt x="2" y="9"/>
                </a:cubicBezTo>
                <a:cubicBezTo>
                  <a:pt x="2" y="9"/>
                  <a:pt x="2" y="9"/>
                  <a:pt x="2" y="9"/>
                </a:cubicBezTo>
                <a:moveTo>
                  <a:pt x="1078" y="9"/>
                </a:moveTo>
                <a:cubicBezTo>
                  <a:pt x="1078" y="9"/>
                  <a:pt x="1078" y="9"/>
                  <a:pt x="1078" y="9"/>
                </a:cubicBezTo>
                <a:cubicBezTo>
                  <a:pt x="1079" y="9"/>
                  <a:pt x="1080" y="10"/>
                  <a:pt x="1080" y="10"/>
                </a:cubicBezTo>
                <a:cubicBezTo>
                  <a:pt x="1080" y="10"/>
                  <a:pt x="1079" y="9"/>
                  <a:pt x="1078" y="9"/>
                </a:cubicBezTo>
                <a:moveTo>
                  <a:pt x="673" y="8"/>
                </a:moveTo>
                <a:cubicBezTo>
                  <a:pt x="670" y="8"/>
                  <a:pt x="668" y="8"/>
                  <a:pt x="666" y="9"/>
                </a:cubicBezTo>
                <a:cubicBezTo>
                  <a:pt x="666" y="9"/>
                  <a:pt x="666" y="9"/>
                  <a:pt x="666" y="9"/>
                </a:cubicBezTo>
                <a:cubicBezTo>
                  <a:pt x="666" y="9"/>
                  <a:pt x="666" y="9"/>
                  <a:pt x="666" y="9"/>
                </a:cubicBezTo>
                <a:cubicBezTo>
                  <a:pt x="649" y="14"/>
                  <a:pt x="630" y="26"/>
                  <a:pt x="619" y="41"/>
                </a:cubicBezTo>
                <a:cubicBezTo>
                  <a:pt x="619" y="44"/>
                  <a:pt x="619" y="44"/>
                  <a:pt x="619" y="44"/>
                </a:cubicBezTo>
                <a:cubicBezTo>
                  <a:pt x="626" y="33"/>
                  <a:pt x="636" y="23"/>
                  <a:pt x="649" y="17"/>
                </a:cubicBezTo>
                <a:cubicBezTo>
                  <a:pt x="649" y="17"/>
                  <a:pt x="649" y="17"/>
                  <a:pt x="649" y="17"/>
                </a:cubicBezTo>
                <a:cubicBezTo>
                  <a:pt x="649" y="17"/>
                  <a:pt x="649" y="17"/>
                  <a:pt x="649" y="17"/>
                </a:cubicBezTo>
                <a:cubicBezTo>
                  <a:pt x="653" y="16"/>
                  <a:pt x="657" y="13"/>
                  <a:pt x="662" y="11"/>
                </a:cubicBezTo>
                <a:cubicBezTo>
                  <a:pt x="665" y="10"/>
                  <a:pt x="669" y="9"/>
                  <a:pt x="673" y="9"/>
                </a:cubicBezTo>
                <a:cubicBezTo>
                  <a:pt x="673" y="8"/>
                  <a:pt x="673" y="8"/>
                  <a:pt x="673" y="8"/>
                </a:cubicBezTo>
                <a:moveTo>
                  <a:pt x="1271" y="7"/>
                </a:moveTo>
                <a:cubicBezTo>
                  <a:pt x="1268" y="7"/>
                  <a:pt x="1266" y="8"/>
                  <a:pt x="1264" y="9"/>
                </a:cubicBezTo>
                <a:cubicBezTo>
                  <a:pt x="1264" y="9"/>
                  <a:pt x="1264" y="9"/>
                  <a:pt x="1264" y="9"/>
                </a:cubicBezTo>
                <a:cubicBezTo>
                  <a:pt x="1264" y="9"/>
                  <a:pt x="1264" y="9"/>
                  <a:pt x="1264" y="10"/>
                </a:cubicBezTo>
                <a:cubicBezTo>
                  <a:pt x="1264" y="10"/>
                  <a:pt x="1264" y="10"/>
                  <a:pt x="1264" y="10"/>
                </a:cubicBezTo>
                <a:cubicBezTo>
                  <a:pt x="1265" y="9"/>
                  <a:pt x="1265" y="9"/>
                  <a:pt x="1265" y="9"/>
                </a:cubicBezTo>
                <a:cubicBezTo>
                  <a:pt x="1265" y="9"/>
                  <a:pt x="1265" y="9"/>
                  <a:pt x="1265" y="9"/>
                </a:cubicBezTo>
                <a:cubicBezTo>
                  <a:pt x="1265" y="9"/>
                  <a:pt x="1265" y="9"/>
                  <a:pt x="1265" y="9"/>
                </a:cubicBezTo>
                <a:cubicBezTo>
                  <a:pt x="1265" y="9"/>
                  <a:pt x="1265" y="9"/>
                  <a:pt x="1265" y="9"/>
                </a:cubicBezTo>
                <a:cubicBezTo>
                  <a:pt x="1266" y="9"/>
                  <a:pt x="1266" y="9"/>
                  <a:pt x="1266" y="9"/>
                </a:cubicBezTo>
                <a:cubicBezTo>
                  <a:pt x="1267" y="8"/>
                  <a:pt x="1269" y="8"/>
                  <a:pt x="1270" y="8"/>
                </a:cubicBezTo>
                <a:cubicBezTo>
                  <a:pt x="1270" y="8"/>
                  <a:pt x="1270" y="8"/>
                  <a:pt x="1270" y="8"/>
                </a:cubicBezTo>
                <a:cubicBezTo>
                  <a:pt x="1270" y="7"/>
                  <a:pt x="1271" y="7"/>
                  <a:pt x="1271" y="7"/>
                </a:cubicBezTo>
                <a:moveTo>
                  <a:pt x="566" y="7"/>
                </a:moveTo>
                <a:cubicBezTo>
                  <a:pt x="566" y="9"/>
                  <a:pt x="566" y="9"/>
                  <a:pt x="566" y="9"/>
                </a:cubicBezTo>
                <a:cubicBezTo>
                  <a:pt x="569" y="10"/>
                  <a:pt x="572" y="11"/>
                  <a:pt x="574" y="13"/>
                </a:cubicBezTo>
                <a:cubicBezTo>
                  <a:pt x="574" y="13"/>
                  <a:pt x="574" y="13"/>
                  <a:pt x="574" y="13"/>
                </a:cubicBezTo>
                <a:cubicBezTo>
                  <a:pt x="572" y="11"/>
                  <a:pt x="570" y="10"/>
                  <a:pt x="568" y="9"/>
                </a:cubicBezTo>
                <a:cubicBezTo>
                  <a:pt x="567" y="8"/>
                  <a:pt x="567" y="8"/>
                  <a:pt x="566" y="7"/>
                </a:cubicBezTo>
                <a:moveTo>
                  <a:pt x="1198" y="66"/>
                </a:moveTo>
                <a:cubicBezTo>
                  <a:pt x="1198" y="66"/>
                  <a:pt x="1198" y="66"/>
                  <a:pt x="1198" y="66"/>
                </a:cubicBezTo>
                <a:cubicBezTo>
                  <a:pt x="1198" y="66"/>
                  <a:pt x="1198" y="66"/>
                  <a:pt x="1198" y="66"/>
                </a:cubicBezTo>
                <a:cubicBezTo>
                  <a:pt x="1198" y="68"/>
                  <a:pt x="1198" y="68"/>
                  <a:pt x="1198" y="68"/>
                </a:cubicBezTo>
                <a:cubicBezTo>
                  <a:pt x="1198" y="68"/>
                  <a:pt x="1198" y="68"/>
                  <a:pt x="1198" y="68"/>
                </a:cubicBezTo>
                <a:cubicBezTo>
                  <a:pt x="1198" y="67"/>
                  <a:pt x="1198" y="67"/>
                  <a:pt x="1198" y="67"/>
                </a:cubicBezTo>
                <a:cubicBezTo>
                  <a:pt x="1198" y="66"/>
                  <a:pt x="1198" y="66"/>
                  <a:pt x="1198" y="66"/>
                </a:cubicBezTo>
                <a:moveTo>
                  <a:pt x="1199" y="7"/>
                </a:moveTo>
                <a:cubicBezTo>
                  <a:pt x="1198" y="8"/>
                  <a:pt x="1198" y="8"/>
                  <a:pt x="1198" y="8"/>
                </a:cubicBezTo>
                <a:cubicBezTo>
                  <a:pt x="1198" y="8"/>
                  <a:pt x="1198" y="8"/>
                  <a:pt x="1198" y="8"/>
                </a:cubicBezTo>
                <a:cubicBezTo>
                  <a:pt x="1197" y="8"/>
                  <a:pt x="1196" y="8"/>
                  <a:pt x="1195" y="8"/>
                </a:cubicBezTo>
                <a:cubicBezTo>
                  <a:pt x="1190" y="8"/>
                  <a:pt x="1185" y="10"/>
                  <a:pt x="1182" y="14"/>
                </a:cubicBezTo>
                <a:cubicBezTo>
                  <a:pt x="1180" y="17"/>
                  <a:pt x="1180" y="20"/>
                  <a:pt x="1179" y="23"/>
                </a:cubicBezTo>
                <a:cubicBezTo>
                  <a:pt x="1179" y="23"/>
                  <a:pt x="1179" y="23"/>
                  <a:pt x="1179" y="23"/>
                </a:cubicBezTo>
                <a:cubicBezTo>
                  <a:pt x="1179" y="23"/>
                  <a:pt x="1179" y="23"/>
                  <a:pt x="1179" y="23"/>
                </a:cubicBezTo>
                <a:cubicBezTo>
                  <a:pt x="1176" y="27"/>
                  <a:pt x="1172" y="32"/>
                  <a:pt x="1172" y="36"/>
                </a:cubicBezTo>
                <a:cubicBezTo>
                  <a:pt x="1172" y="38"/>
                  <a:pt x="1173" y="39"/>
                  <a:pt x="1173" y="40"/>
                </a:cubicBezTo>
                <a:cubicBezTo>
                  <a:pt x="1174" y="41"/>
                  <a:pt x="1175" y="43"/>
                  <a:pt x="1175" y="44"/>
                </a:cubicBezTo>
                <a:cubicBezTo>
                  <a:pt x="1175" y="46"/>
                  <a:pt x="1173" y="49"/>
                  <a:pt x="1173" y="51"/>
                </a:cubicBezTo>
                <a:cubicBezTo>
                  <a:pt x="1173" y="51"/>
                  <a:pt x="1173" y="52"/>
                  <a:pt x="1174" y="52"/>
                </a:cubicBezTo>
                <a:cubicBezTo>
                  <a:pt x="1174" y="52"/>
                  <a:pt x="1174" y="52"/>
                  <a:pt x="1174" y="52"/>
                </a:cubicBezTo>
                <a:cubicBezTo>
                  <a:pt x="1174" y="52"/>
                  <a:pt x="1174" y="52"/>
                  <a:pt x="1174" y="52"/>
                </a:cubicBezTo>
                <a:cubicBezTo>
                  <a:pt x="1175" y="57"/>
                  <a:pt x="1177" y="63"/>
                  <a:pt x="1182" y="65"/>
                </a:cubicBezTo>
                <a:cubicBezTo>
                  <a:pt x="1183" y="65"/>
                  <a:pt x="1183" y="65"/>
                  <a:pt x="1183" y="65"/>
                </a:cubicBezTo>
                <a:cubicBezTo>
                  <a:pt x="1183" y="66"/>
                  <a:pt x="1183" y="66"/>
                  <a:pt x="1183" y="66"/>
                </a:cubicBezTo>
                <a:cubicBezTo>
                  <a:pt x="1182" y="68"/>
                  <a:pt x="1182" y="68"/>
                  <a:pt x="1182" y="68"/>
                </a:cubicBezTo>
                <a:cubicBezTo>
                  <a:pt x="1181" y="68"/>
                  <a:pt x="1181" y="68"/>
                  <a:pt x="1181" y="68"/>
                </a:cubicBezTo>
                <a:cubicBezTo>
                  <a:pt x="1174" y="68"/>
                  <a:pt x="1167" y="68"/>
                  <a:pt x="1160" y="68"/>
                </a:cubicBezTo>
                <a:cubicBezTo>
                  <a:pt x="1157" y="68"/>
                  <a:pt x="1154" y="68"/>
                  <a:pt x="1151" y="68"/>
                </a:cubicBezTo>
                <a:cubicBezTo>
                  <a:pt x="1151" y="69"/>
                  <a:pt x="1151" y="69"/>
                  <a:pt x="1151" y="69"/>
                </a:cubicBezTo>
                <a:cubicBezTo>
                  <a:pt x="1168" y="70"/>
                  <a:pt x="1184" y="70"/>
                  <a:pt x="1199" y="70"/>
                </a:cubicBezTo>
                <a:cubicBezTo>
                  <a:pt x="1199" y="63"/>
                  <a:pt x="1199" y="63"/>
                  <a:pt x="1199" y="63"/>
                </a:cubicBezTo>
                <a:cubicBezTo>
                  <a:pt x="1199" y="63"/>
                  <a:pt x="1198" y="63"/>
                  <a:pt x="1198" y="63"/>
                </a:cubicBezTo>
                <a:cubicBezTo>
                  <a:pt x="1197" y="63"/>
                  <a:pt x="1197" y="63"/>
                  <a:pt x="1197" y="63"/>
                </a:cubicBezTo>
                <a:cubicBezTo>
                  <a:pt x="1197" y="63"/>
                  <a:pt x="1197" y="63"/>
                  <a:pt x="1197" y="63"/>
                </a:cubicBezTo>
                <a:cubicBezTo>
                  <a:pt x="1196" y="62"/>
                  <a:pt x="1196" y="62"/>
                  <a:pt x="1196" y="62"/>
                </a:cubicBezTo>
                <a:cubicBezTo>
                  <a:pt x="1196" y="61"/>
                  <a:pt x="1196" y="61"/>
                  <a:pt x="1196" y="61"/>
                </a:cubicBezTo>
                <a:cubicBezTo>
                  <a:pt x="1197" y="60"/>
                  <a:pt x="1198" y="59"/>
                  <a:pt x="1199" y="58"/>
                </a:cubicBezTo>
                <a:cubicBezTo>
                  <a:pt x="1199" y="56"/>
                  <a:pt x="1199" y="56"/>
                  <a:pt x="1199" y="56"/>
                </a:cubicBezTo>
                <a:cubicBezTo>
                  <a:pt x="1198" y="56"/>
                  <a:pt x="1197" y="56"/>
                  <a:pt x="1196" y="56"/>
                </a:cubicBezTo>
                <a:cubicBezTo>
                  <a:pt x="1196" y="56"/>
                  <a:pt x="1196" y="56"/>
                  <a:pt x="1196" y="56"/>
                </a:cubicBezTo>
                <a:cubicBezTo>
                  <a:pt x="1195" y="56"/>
                  <a:pt x="1195" y="56"/>
                  <a:pt x="1195" y="56"/>
                </a:cubicBezTo>
                <a:cubicBezTo>
                  <a:pt x="1194" y="55"/>
                  <a:pt x="1194" y="53"/>
                  <a:pt x="1194" y="52"/>
                </a:cubicBezTo>
                <a:cubicBezTo>
                  <a:pt x="1194" y="51"/>
                  <a:pt x="1194" y="51"/>
                  <a:pt x="1194" y="51"/>
                </a:cubicBezTo>
                <a:cubicBezTo>
                  <a:pt x="1194" y="51"/>
                  <a:pt x="1194" y="51"/>
                  <a:pt x="1194" y="51"/>
                </a:cubicBezTo>
                <a:cubicBezTo>
                  <a:pt x="1196" y="50"/>
                  <a:pt x="1197" y="50"/>
                  <a:pt x="1199" y="49"/>
                </a:cubicBezTo>
                <a:cubicBezTo>
                  <a:pt x="1199" y="49"/>
                  <a:pt x="1199" y="49"/>
                  <a:pt x="1199" y="49"/>
                </a:cubicBezTo>
                <a:cubicBezTo>
                  <a:pt x="1198" y="49"/>
                  <a:pt x="1196" y="49"/>
                  <a:pt x="1194" y="50"/>
                </a:cubicBezTo>
                <a:cubicBezTo>
                  <a:pt x="1194" y="51"/>
                  <a:pt x="1194" y="51"/>
                  <a:pt x="1194" y="51"/>
                </a:cubicBezTo>
                <a:cubicBezTo>
                  <a:pt x="1193" y="50"/>
                  <a:pt x="1193" y="50"/>
                  <a:pt x="1193" y="50"/>
                </a:cubicBezTo>
                <a:cubicBezTo>
                  <a:pt x="1192" y="49"/>
                  <a:pt x="1191" y="48"/>
                  <a:pt x="1191" y="47"/>
                </a:cubicBezTo>
                <a:cubicBezTo>
                  <a:pt x="1191" y="45"/>
                  <a:pt x="1192" y="44"/>
                  <a:pt x="1192" y="43"/>
                </a:cubicBezTo>
                <a:cubicBezTo>
                  <a:pt x="1192" y="42"/>
                  <a:pt x="1192" y="42"/>
                  <a:pt x="1192" y="42"/>
                </a:cubicBezTo>
                <a:cubicBezTo>
                  <a:pt x="1192" y="42"/>
                  <a:pt x="1192" y="42"/>
                  <a:pt x="1192" y="42"/>
                </a:cubicBezTo>
                <a:cubicBezTo>
                  <a:pt x="1193" y="42"/>
                  <a:pt x="1193" y="41"/>
                  <a:pt x="1194" y="41"/>
                </a:cubicBezTo>
                <a:cubicBezTo>
                  <a:pt x="1194" y="41"/>
                  <a:pt x="1194" y="41"/>
                  <a:pt x="1194" y="41"/>
                </a:cubicBezTo>
                <a:cubicBezTo>
                  <a:pt x="1195" y="41"/>
                  <a:pt x="1195" y="41"/>
                  <a:pt x="1195" y="41"/>
                </a:cubicBezTo>
                <a:cubicBezTo>
                  <a:pt x="1195" y="41"/>
                  <a:pt x="1195" y="41"/>
                  <a:pt x="1195" y="41"/>
                </a:cubicBezTo>
                <a:cubicBezTo>
                  <a:pt x="1195" y="41"/>
                  <a:pt x="1195" y="41"/>
                  <a:pt x="1196" y="41"/>
                </a:cubicBezTo>
                <a:cubicBezTo>
                  <a:pt x="1197" y="41"/>
                  <a:pt x="1198" y="41"/>
                  <a:pt x="1199" y="41"/>
                </a:cubicBezTo>
                <a:cubicBezTo>
                  <a:pt x="1199" y="40"/>
                  <a:pt x="1199" y="40"/>
                  <a:pt x="1199" y="40"/>
                </a:cubicBezTo>
                <a:cubicBezTo>
                  <a:pt x="1198" y="40"/>
                  <a:pt x="1196" y="40"/>
                  <a:pt x="1195" y="40"/>
                </a:cubicBezTo>
                <a:cubicBezTo>
                  <a:pt x="1194" y="40"/>
                  <a:pt x="1194" y="40"/>
                  <a:pt x="1194" y="40"/>
                </a:cubicBezTo>
                <a:cubicBezTo>
                  <a:pt x="1194" y="39"/>
                  <a:pt x="1194" y="39"/>
                  <a:pt x="1194" y="39"/>
                </a:cubicBezTo>
                <a:cubicBezTo>
                  <a:pt x="1194" y="37"/>
                  <a:pt x="1196" y="35"/>
                  <a:pt x="1199" y="34"/>
                </a:cubicBezTo>
                <a:cubicBezTo>
                  <a:pt x="1199" y="34"/>
                  <a:pt x="1199" y="34"/>
                  <a:pt x="1199" y="34"/>
                </a:cubicBezTo>
                <a:cubicBezTo>
                  <a:pt x="1199" y="34"/>
                  <a:pt x="1199" y="34"/>
                  <a:pt x="1199" y="34"/>
                </a:cubicBezTo>
                <a:cubicBezTo>
                  <a:pt x="1199" y="34"/>
                  <a:pt x="1199" y="34"/>
                  <a:pt x="1199" y="34"/>
                </a:cubicBezTo>
                <a:cubicBezTo>
                  <a:pt x="1199" y="33"/>
                  <a:pt x="1199" y="33"/>
                  <a:pt x="1199" y="33"/>
                </a:cubicBezTo>
                <a:cubicBezTo>
                  <a:pt x="1197" y="34"/>
                  <a:pt x="1196" y="34"/>
                  <a:pt x="1194" y="36"/>
                </a:cubicBezTo>
                <a:cubicBezTo>
                  <a:pt x="1192" y="39"/>
                  <a:pt x="1190" y="43"/>
                  <a:pt x="1190" y="47"/>
                </a:cubicBezTo>
                <a:cubicBezTo>
                  <a:pt x="1190" y="48"/>
                  <a:pt x="1190" y="50"/>
                  <a:pt x="1191" y="51"/>
                </a:cubicBezTo>
                <a:cubicBezTo>
                  <a:pt x="1191" y="51"/>
                  <a:pt x="1191" y="51"/>
                  <a:pt x="1191" y="51"/>
                </a:cubicBezTo>
                <a:cubicBezTo>
                  <a:pt x="1191" y="52"/>
                  <a:pt x="1191" y="52"/>
                  <a:pt x="1191" y="52"/>
                </a:cubicBezTo>
                <a:cubicBezTo>
                  <a:pt x="1191" y="53"/>
                  <a:pt x="1192" y="54"/>
                  <a:pt x="1193" y="55"/>
                </a:cubicBezTo>
                <a:cubicBezTo>
                  <a:pt x="1194" y="57"/>
                  <a:pt x="1195" y="58"/>
                  <a:pt x="1195" y="60"/>
                </a:cubicBezTo>
                <a:cubicBezTo>
                  <a:pt x="1195" y="61"/>
                  <a:pt x="1194" y="63"/>
                  <a:pt x="1193" y="64"/>
                </a:cubicBezTo>
                <a:cubicBezTo>
                  <a:pt x="1192" y="65"/>
                  <a:pt x="1191" y="65"/>
                  <a:pt x="1189" y="65"/>
                </a:cubicBezTo>
                <a:cubicBezTo>
                  <a:pt x="1189" y="65"/>
                  <a:pt x="1189" y="65"/>
                  <a:pt x="1189" y="65"/>
                </a:cubicBezTo>
                <a:cubicBezTo>
                  <a:pt x="1188" y="65"/>
                  <a:pt x="1187" y="65"/>
                  <a:pt x="1186" y="65"/>
                </a:cubicBezTo>
                <a:cubicBezTo>
                  <a:pt x="1184" y="64"/>
                  <a:pt x="1181" y="63"/>
                  <a:pt x="1179" y="61"/>
                </a:cubicBezTo>
                <a:cubicBezTo>
                  <a:pt x="1176" y="59"/>
                  <a:pt x="1175" y="56"/>
                  <a:pt x="1175" y="53"/>
                </a:cubicBezTo>
                <a:cubicBezTo>
                  <a:pt x="1175" y="53"/>
                  <a:pt x="1175" y="53"/>
                  <a:pt x="1175" y="53"/>
                </a:cubicBezTo>
                <a:cubicBezTo>
                  <a:pt x="1175" y="52"/>
                  <a:pt x="1175" y="52"/>
                  <a:pt x="1175" y="51"/>
                </a:cubicBezTo>
                <a:cubicBezTo>
                  <a:pt x="1175" y="48"/>
                  <a:pt x="1176" y="45"/>
                  <a:pt x="1178" y="43"/>
                </a:cubicBezTo>
                <a:cubicBezTo>
                  <a:pt x="1174" y="41"/>
                  <a:pt x="1174" y="41"/>
                  <a:pt x="1174" y="41"/>
                </a:cubicBezTo>
                <a:cubicBezTo>
                  <a:pt x="1174" y="40"/>
                  <a:pt x="1174" y="40"/>
                  <a:pt x="1174" y="40"/>
                </a:cubicBezTo>
                <a:cubicBezTo>
                  <a:pt x="1174" y="39"/>
                  <a:pt x="1173" y="38"/>
                  <a:pt x="1173" y="37"/>
                </a:cubicBezTo>
                <a:cubicBezTo>
                  <a:pt x="1173" y="34"/>
                  <a:pt x="1175" y="31"/>
                  <a:pt x="1175" y="29"/>
                </a:cubicBezTo>
                <a:cubicBezTo>
                  <a:pt x="1176" y="27"/>
                  <a:pt x="1177" y="26"/>
                  <a:pt x="1178" y="26"/>
                </a:cubicBezTo>
                <a:cubicBezTo>
                  <a:pt x="1179" y="25"/>
                  <a:pt x="1181" y="25"/>
                  <a:pt x="1181" y="25"/>
                </a:cubicBezTo>
                <a:cubicBezTo>
                  <a:pt x="1182" y="25"/>
                  <a:pt x="1182" y="25"/>
                  <a:pt x="1182" y="24"/>
                </a:cubicBezTo>
                <a:cubicBezTo>
                  <a:pt x="1181" y="23"/>
                  <a:pt x="1181" y="21"/>
                  <a:pt x="1181" y="20"/>
                </a:cubicBezTo>
                <a:cubicBezTo>
                  <a:pt x="1181" y="18"/>
                  <a:pt x="1182" y="16"/>
                  <a:pt x="1183" y="14"/>
                </a:cubicBezTo>
                <a:cubicBezTo>
                  <a:pt x="1183" y="14"/>
                  <a:pt x="1183" y="14"/>
                  <a:pt x="1183" y="14"/>
                </a:cubicBezTo>
                <a:cubicBezTo>
                  <a:pt x="1183" y="14"/>
                  <a:pt x="1183" y="14"/>
                  <a:pt x="1183" y="14"/>
                </a:cubicBezTo>
                <a:cubicBezTo>
                  <a:pt x="1186" y="11"/>
                  <a:pt x="1191" y="9"/>
                  <a:pt x="1195" y="9"/>
                </a:cubicBezTo>
                <a:cubicBezTo>
                  <a:pt x="1195" y="9"/>
                  <a:pt x="1195" y="9"/>
                  <a:pt x="1195" y="9"/>
                </a:cubicBezTo>
                <a:cubicBezTo>
                  <a:pt x="1196" y="9"/>
                  <a:pt x="1198" y="9"/>
                  <a:pt x="1199" y="10"/>
                </a:cubicBezTo>
                <a:cubicBezTo>
                  <a:pt x="1199" y="7"/>
                  <a:pt x="1199" y="7"/>
                  <a:pt x="1199" y="7"/>
                </a:cubicBezTo>
                <a:moveTo>
                  <a:pt x="417" y="7"/>
                </a:moveTo>
                <a:cubicBezTo>
                  <a:pt x="409" y="12"/>
                  <a:pt x="403" y="18"/>
                  <a:pt x="396" y="24"/>
                </a:cubicBezTo>
                <a:cubicBezTo>
                  <a:pt x="396" y="24"/>
                  <a:pt x="396" y="24"/>
                  <a:pt x="396" y="24"/>
                </a:cubicBezTo>
                <a:cubicBezTo>
                  <a:pt x="395" y="24"/>
                  <a:pt x="395" y="24"/>
                  <a:pt x="395" y="24"/>
                </a:cubicBezTo>
                <a:cubicBezTo>
                  <a:pt x="393" y="23"/>
                  <a:pt x="392" y="22"/>
                  <a:pt x="391" y="21"/>
                </a:cubicBezTo>
                <a:cubicBezTo>
                  <a:pt x="390" y="19"/>
                  <a:pt x="389" y="18"/>
                  <a:pt x="388" y="17"/>
                </a:cubicBezTo>
                <a:cubicBezTo>
                  <a:pt x="386" y="15"/>
                  <a:pt x="385" y="14"/>
                  <a:pt x="383" y="12"/>
                </a:cubicBezTo>
                <a:cubicBezTo>
                  <a:pt x="383" y="13"/>
                  <a:pt x="383" y="13"/>
                  <a:pt x="383" y="13"/>
                </a:cubicBezTo>
                <a:cubicBezTo>
                  <a:pt x="387" y="16"/>
                  <a:pt x="391" y="20"/>
                  <a:pt x="393" y="26"/>
                </a:cubicBezTo>
                <a:cubicBezTo>
                  <a:pt x="393" y="26"/>
                  <a:pt x="393" y="26"/>
                  <a:pt x="393" y="26"/>
                </a:cubicBezTo>
                <a:cubicBezTo>
                  <a:pt x="393" y="27"/>
                  <a:pt x="393" y="27"/>
                  <a:pt x="393" y="27"/>
                </a:cubicBezTo>
                <a:cubicBezTo>
                  <a:pt x="389" y="30"/>
                  <a:pt x="387" y="36"/>
                  <a:pt x="383" y="39"/>
                </a:cubicBezTo>
                <a:cubicBezTo>
                  <a:pt x="383" y="41"/>
                  <a:pt x="383" y="41"/>
                  <a:pt x="383" y="41"/>
                </a:cubicBezTo>
                <a:cubicBezTo>
                  <a:pt x="383" y="41"/>
                  <a:pt x="384" y="40"/>
                  <a:pt x="384" y="40"/>
                </a:cubicBezTo>
                <a:cubicBezTo>
                  <a:pt x="389" y="32"/>
                  <a:pt x="395" y="26"/>
                  <a:pt x="401" y="20"/>
                </a:cubicBezTo>
                <a:cubicBezTo>
                  <a:pt x="401" y="20"/>
                  <a:pt x="401" y="20"/>
                  <a:pt x="401" y="20"/>
                </a:cubicBezTo>
                <a:cubicBezTo>
                  <a:pt x="402" y="20"/>
                  <a:pt x="402" y="20"/>
                  <a:pt x="402" y="20"/>
                </a:cubicBezTo>
                <a:cubicBezTo>
                  <a:pt x="406" y="16"/>
                  <a:pt x="411" y="12"/>
                  <a:pt x="417" y="8"/>
                </a:cubicBezTo>
                <a:cubicBezTo>
                  <a:pt x="417" y="7"/>
                  <a:pt x="417" y="7"/>
                  <a:pt x="417" y="7"/>
                </a:cubicBezTo>
                <a:moveTo>
                  <a:pt x="698" y="7"/>
                </a:moveTo>
                <a:cubicBezTo>
                  <a:pt x="698" y="8"/>
                  <a:pt x="698" y="8"/>
                  <a:pt x="698" y="8"/>
                </a:cubicBezTo>
                <a:cubicBezTo>
                  <a:pt x="701" y="8"/>
                  <a:pt x="703" y="8"/>
                  <a:pt x="706" y="9"/>
                </a:cubicBezTo>
                <a:cubicBezTo>
                  <a:pt x="706" y="9"/>
                  <a:pt x="706" y="9"/>
                  <a:pt x="706" y="9"/>
                </a:cubicBezTo>
                <a:cubicBezTo>
                  <a:pt x="706" y="9"/>
                  <a:pt x="706" y="9"/>
                  <a:pt x="706" y="9"/>
                </a:cubicBezTo>
                <a:cubicBezTo>
                  <a:pt x="709" y="10"/>
                  <a:pt x="714" y="11"/>
                  <a:pt x="718" y="12"/>
                </a:cubicBezTo>
                <a:cubicBezTo>
                  <a:pt x="718" y="11"/>
                  <a:pt x="718" y="11"/>
                  <a:pt x="718" y="11"/>
                </a:cubicBezTo>
                <a:cubicBezTo>
                  <a:pt x="715" y="10"/>
                  <a:pt x="712" y="9"/>
                  <a:pt x="709" y="8"/>
                </a:cubicBezTo>
                <a:cubicBezTo>
                  <a:pt x="705" y="8"/>
                  <a:pt x="702" y="7"/>
                  <a:pt x="698" y="7"/>
                </a:cubicBezTo>
                <a:moveTo>
                  <a:pt x="1253" y="7"/>
                </a:moveTo>
                <a:cubicBezTo>
                  <a:pt x="1253" y="8"/>
                  <a:pt x="1253" y="8"/>
                  <a:pt x="1253" y="8"/>
                </a:cubicBezTo>
                <a:cubicBezTo>
                  <a:pt x="1259" y="11"/>
                  <a:pt x="1266" y="14"/>
                  <a:pt x="1272" y="18"/>
                </a:cubicBezTo>
                <a:cubicBezTo>
                  <a:pt x="1272" y="18"/>
                  <a:pt x="1272" y="18"/>
                  <a:pt x="1272" y="18"/>
                </a:cubicBezTo>
                <a:cubicBezTo>
                  <a:pt x="1273" y="18"/>
                  <a:pt x="1273" y="18"/>
                  <a:pt x="1273" y="18"/>
                </a:cubicBezTo>
                <a:cubicBezTo>
                  <a:pt x="1273" y="17"/>
                  <a:pt x="1273" y="17"/>
                  <a:pt x="1273" y="16"/>
                </a:cubicBezTo>
                <a:cubicBezTo>
                  <a:pt x="1273" y="16"/>
                  <a:pt x="1273" y="16"/>
                  <a:pt x="1273" y="16"/>
                </a:cubicBezTo>
                <a:cubicBezTo>
                  <a:pt x="1273" y="16"/>
                  <a:pt x="1273" y="16"/>
                  <a:pt x="1273" y="16"/>
                </a:cubicBezTo>
                <a:cubicBezTo>
                  <a:pt x="1272" y="16"/>
                  <a:pt x="1272" y="16"/>
                  <a:pt x="1271" y="16"/>
                </a:cubicBezTo>
                <a:cubicBezTo>
                  <a:pt x="1271" y="15"/>
                  <a:pt x="1271" y="15"/>
                  <a:pt x="1271" y="15"/>
                </a:cubicBezTo>
                <a:cubicBezTo>
                  <a:pt x="1270" y="15"/>
                  <a:pt x="1270" y="15"/>
                  <a:pt x="1270" y="15"/>
                </a:cubicBezTo>
                <a:cubicBezTo>
                  <a:pt x="1270" y="15"/>
                  <a:pt x="1270" y="15"/>
                  <a:pt x="1270" y="15"/>
                </a:cubicBezTo>
                <a:cubicBezTo>
                  <a:pt x="1269" y="15"/>
                  <a:pt x="1268" y="15"/>
                  <a:pt x="1267" y="14"/>
                </a:cubicBezTo>
                <a:cubicBezTo>
                  <a:pt x="1266" y="13"/>
                  <a:pt x="1265" y="13"/>
                  <a:pt x="1265" y="12"/>
                </a:cubicBezTo>
                <a:cubicBezTo>
                  <a:pt x="1264" y="12"/>
                  <a:pt x="1264" y="12"/>
                  <a:pt x="1264" y="12"/>
                </a:cubicBezTo>
                <a:cubicBezTo>
                  <a:pt x="1264" y="12"/>
                  <a:pt x="1264" y="12"/>
                  <a:pt x="1264" y="12"/>
                </a:cubicBezTo>
                <a:cubicBezTo>
                  <a:pt x="1264" y="12"/>
                  <a:pt x="1264" y="11"/>
                  <a:pt x="1264" y="11"/>
                </a:cubicBezTo>
                <a:cubicBezTo>
                  <a:pt x="1264" y="11"/>
                  <a:pt x="1264" y="11"/>
                  <a:pt x="1264" y="11"/>
                </a:cubicBezTo>
                <a:cubicBezTo>
                  <a:pt x="1264" y="11"/>
                  <a:pt x="1264" y="11"/>
                  <a:pt x="1264" y="11"/>
                </a:cubicBezTo>
                <a:cubicBezTo>
                  <a:pt x="1263" y="11"/>
                  <a:pt x="1263" y="11"/>
                  <a:pt x="1262" y="11"/>
                </a:cubicBezTo>
                <a:cubicBezTo>
                  <a:pt x="1262" y="11"/>
                  <a:pt x="1262" y="11"/>
                  <a:pt x="1262" y="11"/>
                </a:cubicBezTo>
                <a:cubicBezTo>
                  <a:pt x="1262" y="11"/>
                  <a:pt x="1262" y="11"/>
                  <a:pt x="1262" y="11"/>
                </a:cubicBezTo>
                <a:cubicBezTo>
                  <a:pt x="1260" y="10"/>
                  <a:pt x="1258" y="10"/>
                  <a:pt x="1256" y="8"/>
                </a:cubicBezTo>
                <a:cubicBezTo>
                  <a:pt x="1255" y="7"/>
                  <a:pt x="1255" y="7"/>
                  <a:pt x="1255" y="7"/>
                </a:cubicBezTo>
                <a:cubicBezTo>
                  <a:pt x="1255" y="7"/>
                  <a:pt x="1255" y="7"/>
                  <a:pt x="1255" y="7"/>
                </a:cubicBezTo>
                <a:cubicBezTo>
                  <a:pt x="1255" y="7"/>
                  <a:pt x="1255" y="7"/>
                  <a:pt x="1255" y="7"/>
                </a:cubicBezTo>
                <a:cubicBezTo>
                  <a:pt x="1254" y="7"/>
                  <a:pt x="1253" y="7"/>
                  <a:pt x="1253" y="7"/>
                </a:cubicBezTo>
                <a:moveTo>
                  <a:pt x="376" y="6"/>
                </a:moveTo>
                <a:cubicBezTo>
                  <a:pt x="376" y="8"/>
                  <a:pt x="376" y="8"/>
                  <a:pt x="376" y="8"/>
                </a:cubicBezTo>
                <a:cubicBezTo>
                  <a:pt x="378" y="9"/>
                  <a:pt x="379" y="10"/>
                  <a:pt x="381" y="11"/>
                </a:cubicBezTo>
                <a:cubicBezTo>
                  <a:pt x="381" y="10"/>
                  <a:pt x="381" y="10"/>
                  <a:pt x="381" y="10"/>
                </a:cubicBezTo>
                <a:cubicBezTo>
                  <a:pt x="379" y="9"/>
                  <a:pt x="378" y="8"/>
                  <a:pt x="376" y="6"/>
                </a:cubicBezTo>
                <a:moveTo>
                  <a:pt x="689" y="6"/>
                </a:moveTo>
                <a:cubicBezTo>
                  <a:pt x="684" y="6"/>
                  <a:pt x="679" y="7"/>
                  <a:pt x="675" y="7"/>
                </a:cubicBezTo>
                <a:cubicBezTo>
                  <a:pt x="675" y="9"/>
                  <a:pt x="675" y="9"/>
                  <a:pt x="675" y="9"/>
                </a:cubicBezTo>
                <a:cubicBezTo>
                  <a:pt x="679" y="8"/>
                  <a:pt x="684" y="8"/>
                  <a:pt x="689" y="8"/>
                </a:cubicBezTo>
                <a:cubicBezTo>
                  <a:pt x="691" y="8"/>
                  <a:pt x="694" y="8"/>
                  <a:pt x="696" y="8"/>
                </a:cubicBezTo>
                <a:cubicBezTo>
                  <a:pt x="696" y="7"/>
                  <a:pt x="696" y="7"/>
                  <a:pt x="696" y="7"/>
                </a:cubicBezTo>
                <a:cubicBezTo>
                  <a:pt x="694" y="6"/>
                  <a:pt x="691" y="6"/>
                  <a:pt x="689" y="6"/>
                </a:cubicBezTo>
                <a:moveTo>
                  <a:pt x="1118" y="6"/>
                </a:moveTo>
                <a:cubicBezTo>
                  <a:pt x="1118" y="6"/>
                  <a:pt x="1118" y="6"/>
                  <a:pt x="1118" y="6"/>
                </a:cubicBezTo>
                <a:cubicBezTo>
                  <a:pt x="1111" y="12"/>
                  <a:pt x="1104" y="17"/>
                  <a:pt x="1097" y="23"/>
                </a:cubicBezTo>
                <a:cubicBezTo>
                  <a:pt x="1097" y="23"/>
                  <a:pt x="1097" y="23"/>
                  <a:pt x="1097" y="23"/>
                </a:cubicBezTo>
                <a:cubicBezTo>
                  <a:pt x="1096" y="23"/>
                  <a:pt x="1096" y="23"/>
                  <a:pt x="1096" y="23"/>
                </a:cubicBezTo>
                <a:cubicBezTo>
                  <a:pt x="1095" y="23"/>
                  <a:pt x="1095" y="23"/>
                  <a:pt x="1095" y="23"/>
                </a:cubicBezTo>
                <a:cubicBezTo>
                  <a:pt x="1094" y="23"/>
                  <a:pt x="1094" y="23"/>
                  <a:pt x="1094" y="23"/>
                </a:cubicBezTo>
                <a:cubicBezTo>
                  <a:pt x="1092" y="20"/>
                  <a:pt x="1090" y="18"/>
                  <a:pt x="1087" y="16"/>
                </a:cubicBezTo>
                <a:cubicBezTo>
                  <a:pt x="1090" y="18"/>
                  <a:pt x="1092" y="20"/>
                  <a:pt x="1094" y="23"/>
                </a:cubicBezTo>
                <a:cubicBezTo>
                  <a:pt x="1094" y="23"/>
                  <a:pt x="1094" y="23"/>
                  <a:pt x="1094" y="23"/>
                </a:cubicBezTo>
                <a:cubicBezTo>
                  <a:pt x="1094" y="23"/>
                  <a:pt x="1094" y="23"/>
                  <a:pt x="1094" y="23"/>
                </a:cubicBezTo>
                <a:cubicBezTo>
                  <a:pt x="1094" y="27"/>
                  <a:pt x="1094" y="27"/>
                  <a:pt x="1094" y="27"/>
                </a:cubicBezTo>
                <a:cubicBezTo>
                  <a:pt x="1094" y="27"/>
                  <a:pt x="1094" y="27"/>
                  <a:pt x="1094" y="27"/>
                </a:cubicBezTo>
                <a:cubicBezTo>
                  <a:pt x="1091" y="30"/>
                  <a:pt x="1089" y="35"/>
                  <a:pt x="1086" y="38"/>
                </a:cubicBezTo>
                <a:cubicBezTo>
                  <a:pt x="1086" y="39"/>
                  <a:pt x="1086" y="39"/>
                  <a:pt x="1086" y="39"/>
                </a:cubicBezTo>
                <a:cubicBezTo>
                  <a:pt x="1090" y="34"/>
                  <a:pt x="1094" y="28"/>
                  <a:pt x="1098" y="23"/>
                </a:cubicBezTo>
                <a:cubicBezTo>
                  <a:pt x="1099" y="23"/>
                  <a:pt x="1099" y="23"/>
                  <a:pt x="1099" y="23"/>
                </a:cubicBezTo>
                <a:cubicBezTo>
                  <a:pt x="1099" y="22"/>
                  <a:pt x="1099" y="22"/>
                  <a:pt x="1099" y="22"/>
                </a:cubicBezTo>
                <a:cubicBezTo>
                  <a:pt x="1104" y="17"/>
                  <a:pt x="1110" y="12"/>
                  <a:pt x="1116" y="8"/>
                </a:cubicBezTo>
                <a:cubicBezTo>
                  <a:pt x="1117" y="8"/>
                  <a:pt x="1117" y="8"/>
                  <a:pt x="1117" y="8"/>
                </a:cubicBezTo>
                <a:cubicBezTo>
                  <a:pt x="1117" y="8"/>
                  <a:pt x="1117" y="8"/>
                  <a:pt x="1117" y="8"/>
                </a:cubicBezTo>
                <a:cubicBezTo>
                  <a:pt x="1117" y="8"/>
                  <a:pt x="1117" y="8"/>
                  <a:pt x="1117" y="8"/>
                </a:cubicBezTo>
                <a:cubicBezTo>
                  <a:pt x="1117" y="8"/>
                  <a:pt x="1118" y="7"/>
                  <a:pt x="1118" y="7"/>
                </a:cubicBezTo>
                <a:cubicBezTo>
                  <a:pt x="1118" y="6"/>
                  <a:pt x="1118" y="6"/>
                  <a:pt x="1118" y="6"/>
                </a:cubicBezTo>
                <a:moveTo>
                  <a:pt x="739" y="6"/>
                </a:moveTo>
                <a:cubicBezTo>
                  <a:pt x="739" y="7"/>
                  <a:pt x="739" y="7"/>
                  <a:pt x="739" y="7"/>
                </a:cubicBezTo>
                <a:cubicBezTo>
                  <a:pt x="739" y="7"/>
                  <a:pt x="739" y="7"/>
                  <a:pt x="739" y="7"/>
                </a:cubicBezTo>
                <a:cubicBezTo>
                  <a:pt x="739" y="7"/>
                  <a:pt x="740" y="7"/>
                  <a:pt x="740" y="7"/>
                </a:cubicBezTo>
                <a:cubicBezTo>
                  <a:pt x="743" y="9"/>
                  <a:pt x="747" y="11"/>
                  <a:pt x="750" y="14"/>
                </a:cubicBezTo>
                <a:cubicBezTo>
                  <a:pt x="753" y="16"/>
                  <a:pt x="755" y="18"/>
                  <a:pt x="756" y="20"/>
                </a:cubicBezTo>
                <a:cubicBezTo>
                  <a:pt x="756" y="9"/>
                  <a:pt x="756" y="9"/>
                  <a:pt x="756" y="9"/>
                </a:cubicBezTo>
                <a:cubicBezTo>
                  <a:pt x="755" y="10"/>
                  <a:pt x="755" y="12"/>
                  <a:pt x="755" y="14"/>
                </a:cubicBezTo>
                <a:cubicBezTo>
                  <a:pt x="754" y="15"/>
                  <a:pt x="754" y="15"/>
                  <a:pt x="754" y="15"/>
                </a:cubicBezTo>
                <a:cubicBezTo>
                  <a:pt x="753" y="14"/>
                  <a:pt x="753" y="14"/>
                  <a:pt x="753" y="14"/>
                </a:cubicBezTo>
                <a:cubicBezTo>
                  <a:pt x="748" y="11"/>
                  <a:pt x="744" y="8"/>
                  <a:pt x="739" y="6"/>
                </a:cubicBezTo>
                <a:moveTo>
                  <a:pt x="1122" y="4"/>
                </a:moveTo>
                <a:cubicBezTo>
                  <a:pt x="1122" y="5"/>
                  <a:pt x="1121" y="5"/>
                  <a:pt x="1120" y="5"/>
                </a:cubicBezTo>
                <a:cubicBezTo>
                  <a:pt x="1120" y="6"/>
                  <a:pt x="1120" y="6"/>
                  <a:pt x="1120" y="6"/>
                </a:cubicBezTo>
                <a:cubicBezTo>
                  <a:pt x="1121" y="6"/>
                  <a:pt x="1122" y="6"/>
                  <a:pt x="1122" y="5"/>
                </a:cubicBezTo>
                <a:cubicBezTo>
                  <a:pt x="1122" y="4"/>
                  <a:pt x="1122" y="4"/>
                  <a:pt x="1122" y="4"/>
                </a:cubicBezTo>
                <a:moveTo>
                  <a:pt x="576" y="4"/>
                </a:moveTo>
                <a:cubicBezTo>
                  <a:pt x="576" y="6"/>
                  <a:pt x="576" y="6"/>
                  <a:pt x="576" y="6"/>
                </a:cubicBezTo>
                <a:cubicBezTo>
                  <a:pt x="581" y="9"/>
                  <a:pt x="585" y="11"/>
                  <a:pt x="589" y="15"/>
                </a:cubicBezTo>
                <a:cubicBezTo>
                  <a:pt x="589" y="14"/>
                  <a:pt x="589" y="14"/>
                  <a:pt x="589" y="14"/>
                </a:cubicBezTo>
                <a:cubicBezTo>
                  <a:pt x="585" y="11"/>
                  <a:pt x="581" y="7"/>
                  <a:pt x="576" y="4"/>
                </a:cubicBezTo>
                <a:moveTo>
                  <a:pt x="373" y="4"/>
                </a:moveTo>
                <a:cubicBezTo>
                  <a:pt x="373" y="5"/>
                  <a:pt x="373" y="5"/>
                  <a:pt x="373" y="5"/>
                </a:cubicBezTo>
                <a:cubicBezTo>
                  <a:pt x="373" y="5"/>
                  <a:pt x="374" y="6"/>
                  <a:pt x="374" y="6"/>
                </a:cubicBezTo>
                <a:cubicBezTo>
                  <a:pt x="374" y="5"/>
                  <a:pt x="374" y="5"/>
                  <a:pt x="374" y="5"/>
                </a:cubicBezTo>
                <a:cubicBezTo>
                  <a:pt x="374" y="5"/>
                  <a:pt x="373" y="4"/>
                  <a:pt x="373" y="4"/>
                </a:cubicBezTo>
                <a:moveTo>
                  <a:pt x="815" y="4"/>
                </a:moveTo>
                <a:cubicBezTo>
                  <a:pt x="815" y="6"/>
                  <a:pt x="815" y="6"/>
                  <a:pt x="815" y="6"/>
                </a:cubicBezTo>
                <a:cubicBezTo>
                  <a:pt x="817" y="8"/>
                  <a:pt x="817" y="10"/>
                  <a:pt x="818" y="11"/>
                </a:cubicBezTo>
                <a:cubicBezTo>
                  <a:pt x="819" y="13"/>
                  <a:pt x="819" y="14"/>
                  <a:pt x="819" y="15"/>
                </a:cubicBezTo>
                <a:cubicBezTo>
                  <a:pt x="819" y="18"/>
                  <a:pt x="818" y="20"/>
                  <a:pt x="817" y="22"/>
                </a:cubicBezTo>
                <a:cubicBezTo>
                  <a:pt x="817" y="22"/>
                  <a:pt x="817" y="22"/>
                  <a:pt x="817" y="22"/>
                </a:cubicBezTo>
                <a:cubicBezTo>
                  <a:pt x="817" y="22"/>
                  <a:pt x="817" y="22"/>
                  <a:pt x="817" y="22"/>
                </a:cubicBezTo>
                <a:cubicBezTo>
                  <a:pt x="817" y="22"/>
                  <a:pt x="816" y="22"/>
                  <a:pt x="816" y="23"/>
                </a:cubicBezTo>
                <a:cubicBezTo>
                  <a:pt x="816" y="23"/>
                  <a:pt x="816" y="23"/>
                  <a:pt x="815" y="23"/>
                </a:cubicBezTo>
                <a:cubicBezTo>
                  <a:pt x="815" y="26"/>
                  <a:pt x="815" y="26"/>
                  <a:pt x="815" y="26"/>
                </a:cubicBezTo>
                <a:cubicBezTo>
                  <a:pt x="821" y="23"/>
                  <a:pt x="826" y="23"/>
                  <a:pt x="832" y="23"/>
                </a:cubicBezTo>
                <a:cubicBezTo>
                  <a:pt x="832" y="22"/>
                  <a:pt x="832" y="22"/>
                  <a:pt x="832" y="22"/>
                </a:cubicBezTo>
                <a:cubicBezTo>
                  <a:pt x="829" y="22"/>
                  <a:pt x="825" y="22"/>
                  <a:pt x="821" y="22"/>
                </a:cubicBezTo>
                <a:cubicBezTo>
                  <a:pt x="821" y="22"/>
                  <a:pt x="821" y="22"/>
                  <a:pt x="821" y="22"/>
                </a:cubicBezTo>
                <a:cubicBezTo>
                  <a:pt x="820" y="22"/>
                  <a:pt x="820" y="22"/>
                  <a:pt x="820" y="22"/>
                </a:cubicBezTo>
                <a:cubicBezTo>
                  <a:pt x="820" y="21"/>
                  <a:pt x="820" y="21"/>
                  <a:pt x="820" y="21"/>
                </a:cubicBezTo>
                <a:cubicBezTo>
                  <a:pt x="820" y="19"/>
                  <a:pt x="821" y="18"/>
                  <a:pt x="821" y="17"/>
                </a:cubicBezTo>
                <a:cubicBezTo>
                  <a:pt x="821" y="17"/>
                  <a:pt x="821" y="17"/>
                  <a:pt x="821" y="17"/>
                </a:cubicBezTo>
                <a:cubicBezTo>
                  <a:pt x="821" y="17"/>
                  <a:pt x="821" y="17"/>
                  <a:pt x="821" y="17"/>
                </a:cubicBezTo>
                <a:cubicBezTo>
                  <a:pt x="825" y="14"/>
                  <a:pt x="828" y="14"/>
                  <a:pt x="832" y="13"/>
                </a:cubicBezTo>
                <a:cubicBezTo>
                  <a:pt x="832" y="13"/>
                  <a:pt x="832" y="13"/>
                  <a:pt x="832" y="13"/>
                </a:cubicBezTo>
                <a:cubicBezTo>
                  <a:pt x="829" y="13"/>
                  <a:pt x="826" y="13"/>
                  <a:pt x="823" y="13"/>
                </a:cubicBezTo>
                <a:cubicBezTo>
                  <a:pt x="823" y="13"/>
                  <a:pt x="823" y="13"/>
                  <a:pt x="823" y="13"/>
                </a:cubicBezTo>
                <a:cubicBezTo>
                  <a:pt x="823" y="13"/>
                  <a:pt x="823" y="13"/>
                  <a:pt x="823" y="13"/>
                </a:cubicBezTo>
                <a:cubicBezTo>
                  <a:pt x="823" y="13"/>
                  <a:pt x="823" y="13"/>
                  <a:pt x="822" y="13"/>
                </a:cubicBezTo>
                <a:cubicBezTo>
                  <a:pt x="822" y="13"/>
                  <a:pt x="821" y="13"/>
                  <a:pt x="821" y="13"/>
                </a:cubicBezTo>
                <a:cubicBezTo>
                  <a:pt x="820" y="12"/>
                  <a:pt x="820" y="12"/>
                  <a:pt x="820" y="11"/>
                </a:cubicBezTo>
                <a:cubicBezTo>
                  <a:pt x="820" y="10"/>
                  <a:pt x="820" y="9"/>
                  <a:pt x="820" y="9"/>
                </a:cubicBezTo>
                <a:cubicBezTo>
                  <a:pt x="819" y="9"/>
                  <a:pt x="819" y="9"/>
                  <a:pt x="819" y="9"/>
                </a:cubicBezTo>
                <a:cubicBezTo>
                  <a:pt x="819" y="8"/>
                  <a:pt x="819" y="8"/>
                  <a:pt x="819" y="8"/>
                </a:cubicBezTo>
                <a:cubicBezTo>
                  <a:pt x="818" y="6"/>
                  <a:pt x="817" y="5"/>
                  <a:pt x="815" y="4"/>
                </a:cubicBezTo>
                <a:moveTo>
                  <a:pt x="19" y="4"/>
                </a:moveTo>
                <a:cubicBezTo>
                  <a:pt x="19" y="4"/>
                  <a:pt x="19" y="4"/>
                  <a:pt x="19" y="4"/>
                </a:cubicBezTo>
                <a:cubicBezTo>
                  <a:pt x="21" y="5"/>
                  <a:pt x="23" y="6"/>
                  <a:pt x="25" y="7"/>
                </a:cubicBezTo>
                <a:cubicBezTo>
                  <a:pt x="36" y="13"/>
                  <a:pt x="36" y="13"/>
                  <a:pt x="36" y="13"/>
                </a:cubicBezTo>
                <a:cubicBezTo>
                  <a:pt x="36" y="13"/>
                  <a:pt x="36" y="13"/>
                  <a:pt x="36" y="13"/>
                </a:cubicBezTo>
                <a:cubicBezTo>
                  <a:pt x="31" y="10"/>
                  <a:pt x="27" y="8"/>
                  <a:pt x="23" y="5"/>
                </a:cubicBezTo>
                <a:cubicBezTo>
                  <a:pt x="22" y="4"/>
                  <a:pt x="20" y="4"/>
                  <a:pt x="19" y="4"/>
                </a:cubicBezTo>
                <a:moveTo>
                  <a:pt x="832" y="3"/>
                </a:moveTo>
                <a:cubicBezTo>
                  <a:pt x="832" y="3"/>
                  <a:pt x="832" y="3"/>
                  <a:pt x="831" y="3"/>
                </a:cubicBezTo>
                <a:cubicBezTo>
                  <a:pt x="829" y="4"/>
                  <a:pt x="827" y="4"/>
                  <a:pt x="825" y="5"/>
                </a:cubicBezTo>
                <a:cubicBezTo>
                  <a:pt x="823" y="6"/>
                  <a:pt x="822" y="6"/>
                  <a:pt x="821" y="8"/>
                </a:cubicBezTo>
                <a:cubicBezTo>
                  <a:pt x="821" y="8"/>
                  <a:pt x="821" y="8"/>
                  <a:pt x="821" y="8"/>
                </a:cubicBezTo>
                <a:cubicBezTo>
                  <a:pt x="823" y="8"/>
                  <a:pt x="823" y="8"/>
                  <a:pt x="823" y="8"/>
                </a:cubicBezTo>
                <a:cubicBezTo>
                  <a:pt x="824" y="6"/>
                  <a:pt x="824" y="6"/>
                  <a:pt x="824" y="6"/>
                </a:cubicBezTo>
                <a:cubicBezTo>
                  <a:pt x="825" y="6"/>
                  <a:pt x="825" y="6"/>
                  <a:pt x="825" y="6"/>
                </a:cubicBezTo>
                <a:cubicBezTo>
                  <a:pt x="827" y="6"/>
                  <a:pt x="830" y="5"/>
                  <a:pt x="832" y="4"/>
                </a:cubicBezTo>
                <a:cubicBezTo>
                  <a:pt x="832" y="3"/>
                  <a:pt x="832" y="3"/>
                  <a:pt x="832" y="3"/>
                </a:cubicBezTo>
                <a:moveTo>
                  <a:pt x="104" y="3"/>
                </a:moveTo>
                <a:cubicBezTo>
                  <a:pt x="104" y="4"/>
                  <a:pt x="104" y="4"/>
                  <a:pt x="104" y="4"/>
                </a:cubicBezTo>
                <a:cubicBezTo>
                  <a:pt x="105" y="5"/>
                  <a:pt x="106" y="6"/>
                  <a:pt x="107" y="7"/>
                </a:cubicBezTo>
                <a:cubicBezTo>
                  <a:pt x="107" y="5"/>
                  <a:pt x="107" y="5"/>
                  <a:pt x="107" y="5"/>
                </a:cubicBezTo>
                <a:cubicBezTo>
                  <a:pt x="107" y="5"/>
                  <a:pt x="107" y="5"/>
                  <a:pt x="107" y="5"/>
                </a:cubicBezTo>
                <a:cubicBezTo>
                  <a:pt x="106" y="4"/>
                  <a:pt x="105" y="4"/>
                  <a:pt x="104" y="3"/>
                </a:cubicBezTo>
                <a:moveTo>
                  <a:pt x="763" y="3"/>
                </a:moveTo>
                <a:cubicBezTo>
                  <a:pt x="762" y="4"/>
                  <a:pt x="760" y="6"/>
                  <a:pt x="758" y="7"/>
                </a:cubicBezTo>
                <a:cubicBezTo>
                  <a:pt x="758" y="8"/>
                  <a:pt x="758" y="8"/>
                  <a:pt x="758" y="8"/>
                </a:cubicBezTo>
                <a:cubicBezTo>
                  <a:pt x="760" y="7"/>
                  <a:pt x="761" y="5"/>
                  <a:pt x="763" y="4"/>
                </a:cubicBezTo>
                <a:cubicBezTo>
                  <a:pt x="763" y="3"/>
                  <a:pt x="763" y="3"/>
                  <a:pt x="763" y="3"/>
                </a:cubicBezTo>
                <a:moveTo>
                  <a:pt x="172" y="3"/>
                </a:moveTo>
                <a:cubicBezTo>
                  <a:pt x="172" y="4"/>
                  <a:pt x="172" y="4"/>
                  <a:pt x="172" y="4"/>
                </a:cubicBezTo>
                <a:cubicBezTo>
                  <a:pt x="175" y="6"/>
                  <a:pt x="178" y="7"/>
                  <a:pt x="181" y="10"/>
                </a:cubicBezTo>
                <a:cubicBezTo>
                  <a:pt x="181" y="8"/>
                  <a:pt x="181" y="8"/>
                  <a:pt x="181" y="8"/>
                </a:cubicBezTo>
                <a:cubicBezTo>
                  <a:pt x="178" y="6"/>
                  <a:pt x="175" y="5"/>
                  <a:pt x="172" y="3"/>
                </a:cubicBezTo>
                <a:moveTo>
                  <a:pt x="124" y="3"/>
                </a:moveTo>
                <a:cubicBezTo>
                  <a:pt x="124" y="4"/>
                  <a:pt x="124" y="4"/>
                  <a:pt x="124" y="4"/>
                </a:cubicBezTo>
                <a:cubicBezTo>
                  <a:pt x="139" y="5"/>
                  <a:pt x="153" y="6"/>
                  <a:pt x="165" y="12"/>
                </a:cubicBezTo>
                <a:cubicBezTo>
                  <a:pt x="165" y="12"/>
                  <a:pt x="165" y="12"/>
                  <a:pt x="165" y="12"/>
                </a:cubicBezTo>
                <a:cubicBezTo>
                  <a:pt x="165" y="12"/>
                  <a:pt x="165" y="12"/>
                  <a:pt x="165" y="12"/>
                </a:cubicBezTo>
                <a:cubicBezTo>
                  <a:pt x="166" y="12"/>
                  <a:pt x="166" y="13"/>
                  <a:pt x="166" y="13"/>
                </a:cubicBezTo>
                <a:cubicBezTo>
                  <a:pt x="166" y="12"/>
                  <a:pt x="166" y="12"/>
                  <a:pt x="166" y="12"/>
                </a:cubicBezTo>
                <a:cubicBezTo>
                  <a:pt x="161" y="9"/>
                  <a:pt x="155" y="7"/>
                  <a:pt x="150" y="6"/>
                </a:cubicBezTo>
                <a:cubicBezTo>
                  <a:pt x="150" y="6"/>
                  <a:pt x="150" y="6"/>
                  <a:pt x="150" y="6"/>
                </a:cubicBezTo>
                <a:cubicBezTo>
                  <a:pt x="142" y="5"/>
                  <a:pt x="133" y="3"/>
                  <a:pt x="124" y="3"/>
                </a:cubicBezTo>
                <a:moveTo>
                  <a:pt x="122" y="3"/>
                </a:moveTo>
                <a:cubicBezTo>
                  <a:pt x="118" y="3"/>
                  <a:pt x="113" y="3"/>
                  <a:pt x="109" y="4"/>
                </a:cubicBezTo>
                <a:cubicBezTo>
                  <a:pt x="109" y="9"/>
                  <a:pt x="109" y="9"/>
                  <a:pt x="109" y="9"/>
                </a:cubicBezTo>
                <a:cubicBezTo>
                  <a:pt x="109" y="9"/>
                  <a:pt x="110" y="10"/>
                  <a:pt x="110" y="10"/>
                </a:cubicBezTo>
                <a:cubicBezTo>
                  <a:pt x="111" y="11"/>
                  <a:pt x="112" y="12"/>
                  <a:pt x="112" y="13"/>
                </a:cubicBezTo>
                <a:cubicBezTo>
                  <a:pt x="112" y="14"/>
                  <a:pt x="111" y="15"/>
                  <a:pt x="111" y="15"/>
                </a:cubicBezTo>
                <a:cubicBezTo>
                  <a:pt x="110" y="16"/>
                  <a:pt x="110" y="17"/>
                  <a:pt x="110" y="17"/>
                </a:cubicBezTo>
                <a:cubicBezTo>
                  <a:pt x="110" y="17"/>
                  <a:pt x="110" y="17"/>
                  <a:pt x="111" y="18"/>
                </a:cubicBezTo>
                <a:cubicBezTo>
                  <a:pt x="111" y="18"/>
                  <a:pt x="111" y="18"/>
                  <a:pt x="111" y="18"/>
                </a:cubicBezTo>
                <a:cubicBezTo>
                  <a:pt x="111" y="19"/>
                  <a:pt x="111" y="19"/>
                  <a:pt x="111" y="19"/>
                </a:cubicBezTo>
                <a:cubicBezTo>
                  <a:pt x="111" y="20"/>
                  <a:pt x="110" y="21"/>
                  <a:pt x="109" y="22"/>
                </a:cubicBezTo>
                <a:cubicBezTo>
                  <a:pt x="109" y="24"/>
                  <a:pt x="109" y="24"/>
                  <a:pt x="109" y="24"/>
                </a:cubicBezTo>
                <a:cubicBezTo>
                  <a:pt x="109" y="24"/>
                  <a:pt x="109" y="24"/>
                  <a:pt x="109" y="24"/>
                </a:cubicBezTo>
                <a:cubicBezTo>
                  <a:pt x="109" y="24"/>
                  <a:pt x="109" y="24"/>
                  <a:pt x="109" y="24"/>
                </a:cubicBezTo>
                <a:cubicBezTo>
                  <a:pt x="109" y="28"/>
                  <a:pt x="109" y="28"/>
                  <a:pt x="109" y="28"/>
                </a:cubicBezTo>
                <a:cubicBezTo>
                  <a:pt x="111" y="26"/>
                  <a:pt x="113" y="25"/>
                  <a:pt x="115" y="25"/>
                </a:cubicBezTo>
                <a:cubicBezTo>
                  <a:pt x="118" y="24"/>
                  <a:pt x="120" y="24"/>
                  <a:pt x="122" y="24"/>
                </a:cubicBezTo>
                <a:cubicBezTo>
                  <a:pt x="122" y="23"/>
                  <a:pt x="122" y="23"/>
                  <a:pt x="122" y="23"/>
                </a:cubicBezTo>
                <a:cubicBezTo>
                  <a:pt x="119" y="24"/>
                  <a:pt x="116" y="24"/>
                  <a:pt x="113" y="24"/>
                </a:cubicBezTo>
                <a:cubicBezTo>
                  <a:pt x="112" y="24"/>
                  <a:pt x="112" y="24"/>
                  <a:pt x="112" y="24"/>
                </a:cubicBezTo>
                <a:cubicBezTo>
                  <a:pt x="112" y="23"/>
                  <a:pt x="112" y="23"/>
                  <a:pt x="112" y="23"/>
                </a:cubicBezTo>
                <a:cubicBezTo>
                  <a:pt x="112" y="22"/>
                  <a:pt x="112" y="21"/>
                  <a:pt x="113" y="20"/>
                </a:cubicBezTo>
                <a:cubicBezTo>
                  <a:pt x="114" y="20"/>
                  <a:pt x="114" y="20"/>
                  <a:pt x="115" y="20"/>
                </a:cubicBezTo>
                <a:cubicBezTo>
                  <a:pt x="115" y="18"/>
                  <a:pt x="116" y="16"/>
                  <a:pt x="118" y="15"/>
                </a:cubicBezTo>
                <a:cubicBezTo>
                  <a:pt x="119" y="14"/>
                  <a:pt x="121" y="14"/>
                  <a:pt x="122" y="14"/>
                </a:cubicBezTo>
                <a:cubicBezTo>
                  <a:pt x="122" y="13"/>
                  <a:pt x="122" y="13"/>
                  <a:pt x="122" y="13"/>
                </a:cubicBezTo>
                <a:cubicBezTo>
                  <a:pt x="122" y="13"/>
                  <a:pt x="121" y="13"/>
                  <a:pt x="121" y="13"/>
                </a:cubicBezTo>
                <a:cubicBezTo>
                  <a:pt x="121" y="13"/>
                  <a:pt x="121" y="13"/>
                  <a:pt x="121" y="13"/>
                </a:cubicBezTo>
                <a:cubicBezTo>
                  <a:pt x="120" y="13"/>
                  <a:pt x="119" y="13"/>
                  <a:pt x="118" y="14"/>
                </a:cubicBezTo>
                <a:cubicBezTo>
                  <a:pt x="117" y="14"/>
                  <a:pt x="116" y="15"/>
                  <a:pt x="115" y="15"/>
                </a:cubicBezTo>
                <a:cubicBezTo>
                  <a:pt x="115" y="15"/>
                  <a:pt x="115" y="15"/>
                  <a:pt x="115" y="15"/>
                </a:cubicBezTo>
                <a:cubicBezTo>
                  <a:pt x="114" y="15"/>
                  <a:pt x="114" y="15"/>
                  <a:pt x="113" y="14"/>
                </a:cubicBezTo>
                <a:cubicBezTo>
                  <a:pt x="113" y="14"/>
                  <a:pt x="112" y="13"/>
                  <a:pt x="112" y="13"/>
                </a:cubicBezTo>
                <a:cubicBezTo>
                  <a:pt x="112" y="12"/>
                  <a:pt x="111" y="11"/>
                  <a:pt x="111" y="10"/>
                </a:cubicBezTo>
                <a:cubicBezTo>
                  <a:pt x="111" y="9"/>
                  <a:pt x="110" y="9"/>
                  <a:pt x="110" y="8"/>
                </a:cubicBezTo>
                <a:cubicBezTo>
                  <a:pt x="110" y="8"/>
                  <a:pt x="110" y="8"/>
                  <a:pt x="110" y="8"/>
                </a:cubicBezTo>
                <a:cubicBezTo>
                  <a:pt x="110" y="7"/>
                  <a:pt x="110" y="7"/>
                  <a:pt x="110" y="7"/>
                </a:cubicBezTo>
                <a:cubicBezTo>
                  <a:pt x="111" y="6"/>
                  <a:pt x="112" y="5"/>
                  <a:pt x="114" y="5"/>
                </a:cubicBezTo>
                <a:cubicBezTo>
                  <a:pt x="115" y="4"/>
                  <a:pt x="117" y="4"/>
                  <a:pt x="118" y="4"/>
                </a:cubicBezTo>
                <a:cubicBezTo>
                  <a:pt x="118" y="4"/>
                  <a:pt x="119" y="4"/>
                  <a:pt x="120" y="4"/>
                </a:cubicBezTo>
                <a:cubicBezTo>
                  <a:pt x="120" y="4"/>
                  <a:pt x="121" y="4"/>
                  <a:pt x="122" y="4"/>
                </a:cubicBezTo>
                <a:cubicBezTo>
                  <a:pt x="122" y="4"/>
                  <a:pt x="122" y="4"/>
                  <a:pt x="122" y="4"/>
                </a:cubicBezTo>
                <a:cubicBezTo>
                  <a:pt x="122" y="4"/>
                  <a:pt x="122" y="4"/>
                  <a:pt x="122" y="4"/>
                </a:cubicBezTo>
                <a:cubicBezTo>
                  <a:pt x="122" y="4"/>
                  <a:pt x="122" y="4"/>
                  <a:pt x="122" y="4"/>
                </a:cubicBezTo>
                <a:cubicBezTo>
                  <a:pt x="122" y="3"/>
                  <a:pt x="122" y="3"/>
                  <a:pt x="122" y="3"/>
                </a:cubicBezTo>
                <a:moveTo>
                  <a:pt x="1245" y="3"/>
                </a:moveTo>
                <a:cubicBezTo>
                  <a:pt x="1245" y="5"/>
                  <a:pt x="1245" y="5"/>
                  <a:pt x="1245" y="5"/>
                </a:cubicBezTo>
                <a:cubicBezTo>
                  <a:pt x="1247" y="5"/>
                  <a:pt x="1249" y="6"/>
                  <a:pt x="1251" y="7"/>
                </a:cubicBezTo>
                <a:cubicBezTo>
                  <a:pt x="1251" y="6"/>
                  <a:pt x="1251" y="6"/>
                  <a:pt x="1251" y="6"/>
                </a:cubicBezTo>
                <a:cubicBezTo>
                  <a:pt x="1249" y="5"/>
                  <a:pt x="1247" y="4"/>
                  <a:pt x="1245" y="3"/>
                </a:cubicBezTo>
                <a:moveTo>
                  <a:pt x="880" y="3"/>
                </a:moveTo>
                <a:cubicBezTo>
                  <a:pt x="880" y="4"/>
                  <a:pt x="880" y="4"/>
                  <a:pt x="880" y="4"/>
                </a:cubicBezTo>
                <a:cubicBezTo>
                  <a:pt x="884" y="6"/>
                  <a:pt x="888" y="7"/>
                  <a:pt x="892" y="9"/>
                </a:cubicBezTo>
                <a:cubicBezTo>
                  <a:pt x="892" y="8"/>
                  <a:pt x="892" y="8"/>
                  <a:pt x="892" y="8"/>
                </a:cubicBezTo>
                <a:cubicBezTo>
                  <a:pt x="888" y="6"/>
                  <a:pt x="884" y="4"/>
                  <a:pt x="880" y="3"/>
                </a:cubicBezTo>
                <a:moveTo>
                  <a:pt x="841" y="3"/>
                </a:moveTo>
                <a:cubicBezTo>
                  <a:pt x="841" y="3"/>
                  <a:pt x="841" y="3"/>
                  <a:pt x="841" y="3"/>
                </a:cubicBezTo>
                <a:cubicBezTo>
                  <a:pt x="838" y="3"/>
                  <a:pt x="836" y="3"/>
                  <a:pt x="834" y="3"/>
                </a:cubicBezTo>
                <a:cubicBezTo>
                  <a:pt x="834" y="4"/>
                  <a:pt x="834" y="4"/>
                  <a:pt x="834" y="4"/>
                </a:cubicBezTo>
                <a:cubicBezTo>
                  <a:pt x="837" y="4"/>
                  <a:pt x="839" y="4"/>
                  <a:pt x="841" y="4"/>
                </a:cubicBezTo>
                <a:cubicBezTo>
                  <a:pt x="851" y="4"/>
                  <a:pt x="861" y="6"/>
                  <a:pt x="869" y="10"/>
                </a:cubicBezTo>
                <a:cubicBezTo>
                  <a:pt x="869" y="10"/>
                  <a:pt x="869" y="10"/>
                  <a:pt x="869" y="10"/>
                </a:cubicBezTo>
                <a:cubicBezTo>
                  <a:pt x="869" y="10"/>
                  <a:pt x="869" y="10"/>
                  <a:pt x="869" y="10"/>
                </a:cubicBezTo>
                <a:cubicBezTo>
                  <a:pt x="872" y="11"/>
                  <a:pt x="875" y="12"/>
                  <a:pt x="878" y="13"/>
                </a:cubicBezTo>
                <a:cubicBezTo>
                  <a:pt x="878" y="12"/>
                  <a:pt x="878" y="12"/>
                  <a:pt x="878" y="12"/>
                </a:cubicBezTo>
                <a:cubicBezTo>
                  <a:pt x="876" y="11"/>
                  <a:pt x="873" y="9"/>
                  <a:pt x="870" y="9"/>
                </a:cubicBezTo>
                <a:cubicBezTo>
                  <a:pt x="869" y="9"/>
                  <a:pt x="869" y="9"/>
                  <a:pt x="869" y="9"/>
                </a:cubicBezTo>
                <a:cubicBezTo>
                  <a:pt x="869" y="9"/>
                  <a:pt x="869" y="9"/>
                  <a:pt x="869" y="9"/>
                </a:cubicBezTo>
                <a:cubicBezTo>
                  <a:pt x="861" y="5"/>
                  <a:pt x="851" y="3"/>
                  <a:pt x="841" y="3"/>
                </a:cubicBezTo>
                <a:moveTo>
                  <a:pt x="591" y="2"/>
                </a:moveTo>
                <a:cubicBezTo>
                  <a:pt x="591" y="3"/>
                  <a:pt x="591" y="3"/>
                  <a:pt x="591" y="3"/>
                </a:cubicBezTo>
                <a:cubicBezTo>
                  <a:pt x="594" y="5"/>
                  <a:pt x="597" y="7"/>
                  <a:pt x="599" y="9"/>
                </a:cubicBezTo>
                <a:cubicBezTo>
                  <a:pt x="600" y="9"/>
                  <a:pt x="600" y="9"/>
                  <a:pt x="600" y="9"/>
                </a:cubicBezTo>
                <a:cubicBezTo>
                  <a:pt x="600" y="8"/>
                  <a:pt x="600" y="8"/>
                  <a:pt x="600" y="8"/>
                </a:cubicBezTo>
                <a:cubicBezTo>
                  <a:pt x="599" y="8"/>
                  <a:pt x="599" y="8"/>
                  <a:pt x="599" y="8"/>
                </a:cubicBezTo>
                <a:cubicBezTo>
                  <a:pt x="599" y="7"/>
                  <a:pt x="599" y="7"/>
                  <a:pt x="599" y="7"/>
                </a:cubicBezTo>
                <a:cubicBezTo>
                  <a:pt x="599" y="7"/>
                  <a:pt x="599" y="7"/>
                  <a:pt x="599" y="7"/>
                </a:cubicBezTo>
                <a:cubicBezTo>
                  <a:pt x="596" y="5"/>
                  <a:pt x="593" y="4"/>
                  <a:pt x="591" y="2"/>
                </a:cubicBezTo>
                <a:moveTo>
                  <a:pt x="487" y="2"/>
                </a:moveTo>
                <a:cubicBezTo>
                  <a:pt x="485" y="3"/>
                  <a:pt x="483" y="4"/>
                  <a:pt x="481" y="6"/>
                </a:cubicBezTo>
                <a:cubicBezTo>
                  <a:pt x="478" y="9"/>
                  <a:pt x="476" y="12"/>
                  <a:pt x="476" y="16"/>
                </a:cubicBezTo>
                <a:cubicBezTo>
                  <a:pt x="476" y="17"/>
                  <a:pt x="476" y="18"/>
                  <a:pt x="477" y="19"/>
                </a:cubicBezTo>
                <a:cubicBezTo>
                  <a:pt x="477" y="20"/>
                  <a:pt x="477" y="20"/>
                  <a:pt x="477" y="20"/>
                </a:cubicBezTo>
                <a:cubicBezTo>
                  <a:pt x="476" y="21"/>
                  <a:pt x="476" y="21"/>
                  <a:pt x="476" y="21"/>
                </a:cubicBezTo>
                <a:cubicBezTo>
                  <a:pt x="472" y="23"/>
                  <a:pt x="469" y="28"/>
                  <a:pt x="468" y="33"/>
                </a:cubicBezTo>
                <a:cubicBezTo>
                  <a:pt x="468" y="34"/>
                  <a:pt x="469" y="35"/>
                  <a:pt x="469" y="36"/>
                </a:cubicBezTo>
                <a:cubicBezTo>
                  <a:pt x="469" y="38"/>
                  <a:pt x="468" y="39"/>
                  <a:pt x="467" y="41"/>
                </a:cubicBezTo>
                <a:cubicBezTo>
                  <a:pt x="466" y="42"/>
                  <a:pt x="465" y="44"/>
                  <a:pt x="465" y="45"/>
                </a:cubicBezTo>
                <a:cubicBezTo>
                  <a:pt x="465" y="45"/>
                  <a:pt x="465" y="45"/>
                  <a:pt x="465" y="45"/>
                </a:cubicBezTo>
                <a:cubicBezTo>
                  <a:pt x="465" y="45"/>
                  <a:pt x="465" y="45"/>
                  <a:pt x="465" y="45"/>
                </a:cubicBezTo>
                <a:cubicBezTo>
                  <a:pt x="465" y="46"/>
                  <a:pt x="465" y="48"/>
                  <a:pt x="465" y="49"/>
                </a:cubicBezTo>
                <a:cubicBezTo>
                  <a:pt x="465" y="55"/>
                  <a:pt x="468" y="60"/>
                  <a:pt x="472" y="63"/>
                </a:cubicBezTo>
                <a:cubicBezTo>
                  <a:pt x="475" y="65"/>
                  <a:pt x="475" y="65"/>
                  <a:pt x="475" y="65"/>
                </a:cubicBezTo>
                <a:cubicBezTo>
                  <a:pt x="472" y="65"/>
                  <a:pt x="472" y="65"/>
                  <a:pt x="472" y="65"/>
                </a:cubicBezTo>
                <a:cubicBezTo>
                  <a:pt x="466" y="65"/>
                  <a:pt x="460" y="65"/>
                  <a:pt x="453" y="65"/>
                </a:cubicBezTo>
                <a:cubicBezTo>
                  <a:pt x="451" y="65"/>
                  <a:pt x="449" y="65"/>
                  <a:pt x="447" y="65"/>
                </a:cubicBezTo>
                <a:cubicBezTo>
                  <a:pt x="447" y="67"/>
                  <a:pt x="447" y="67"/>
                  <a:pt x="447" y="67"/>
                </a:cubicBezTo>
                <a:cubicBezTo>
                  <a:pt x="487" y="67"/>
                  <a:pt x="487" y="67"/>
                  <a:pt x="487" y="67"/>
                </a:cubicBezTo>
                <a:cubicBezTo>
                  <a:pt x="487" y="65"/>
                  <a:pt x="487" y="65"/>
                  <a:pt x="487" y="65"/>
                </a:cubicBezTo>
                <a:cubicBezTo>
                  <a:pt x="487" y="65"/>
                  <a:pt x="487" y="65"/>
                  <a:pt x="487" y="65"/>
                </a:cubicBezTo>
                <a:cubicBezTo>
                  <a:pt x="486" y="64"/>
                  <a:pt x="486" y="64"/>
                  <a:pt x="486" y="64"/>
                </a:cubicBezTo>
                <a:cubicBezTo>
                  <a:pt x="486" y="64"/>
                  <a:pt x="486" y="64"/>
                  <a:pt x="486" y="63"/>
                </a:cubicBezTo>
                <a:cubicBezTo>
                  <a:pt x="486" y="62"/>
                  <a:pt x="486" y="62"/>
                  <a:pt x="486" y="62"/>
                </a:cubicBezTo>
                <a:cubicBezTo>
                  <a:pt x="487" y="62"/>
                  <a:pt x="487" y="62"/>
                  <a:pt x="487" y="62"/>
                </a:cubicBezTo>
                <a:cubicBezTo>
                  <a:pt x="487" y="62"/>
                  <a:pt x="487" y="62"/>
                  <a:pt x="487" y="62"/>
                </a:cubicBezTo>
                <a:cubicBezTo>
                  <a:pt x="487" y="60"/>
                  <a:pt x="487" y="60"/>
                  <a:pt x="487" y="60"/>
                </a:cubicBezTo>
                <a:cubicBezTo>
                  <a:pt x="485" y="62"/>
                  <a:pt x="482" y="62"/>
                  <a:pt x="479" y="62"/>
                </a:cubicBezTo>
                <a:cubicBezTo>
                  <a:pt x="477" y="62"/>
                  <a:pt x="476" y="62"/>
                  <a:pt x="475" y="62"/>
                </a:cubicBezTo>
                <a:cubicBezTo>
                  <a:pt x="475" y="62"/>
                  <a:pt x="475" y="62"/>
                  <a:pt x="475" y="62"/>
                </a:cubicBezTo>
                <a:cubicBezTo>
                  <a:pt x="475" y="62"/>
                  <a:pt x="475" y="62"/>
                  <a:pt x="475" y="62"/>
                </a:cubicBezTo>
                <a:cubicBezTo>
                  <a:pt x="469" y="60"/>
                  <a:pt x="466" y="55"/>
                  <a:pt x="466" y="50"/>
                </a:cubicBezTo>
                <a:cubicBezTo>
                  <a:pt x="466" y="48"/>
                  <a:pt x="466" y="46"/>
                  <a:pt x="467" y="44"/>
                </a:cubicBezTo>
                <a:cubicBezTo>
                  <a:pt x="467" y="42"/>
                  <a:pt x="468" y="40"/>
                  <a:pt x="470" y="39"/>
                </a:cubicBezTo>
                <a:cubicBezTo>
                  <a:pt x="470" y="37"/>
                  <a:pt x="469" y="35"/>
                  <a:pt x="469" y="33"/>
                </a:cubicBezTo>
                <a:cubicBezTo>
                  <a:pt x="469" y="32"/>
                  <a:pt x="469" y="31"/>
                  <a:pt x="470" y="30"/>
                </a:cubicBezTo>
                <a:cubicBezTo>
                  <a:pt x="470" y="30"/>
                  <a:pt x="470" y="30"/>
                  <a:pt x="470" y="30"/>
                </a:cubicBezTo>
                <a:cubicBezTo>
                  <a:pt x="470" y="30"/>
                  <a:pt x="470" y="30"/>
                  <a:pt x="470" y="30"/>
                </a:cubicBezTo>
                <a:cubicBezTo>
                  <a:pt x="470" y="29"/>
                  <a:pt x="471" y="27"/>
                  <a:pt x="472" y="26"/>
                </a:cubicBezTo>
                <a:cubicBezTo>
                  <a:pt x="473" y="25"/>
                  <a:pt x="474" y="24"/>
                  <a:pt x="476" y="23"/>
                </a:cubicBezTo>
                <a:cubicBezTo>
                  <a:pt x="476" y="23"/>
                  <a:pt x="477" y="22"/>
                  <a:pt x="477" y="22"/>
                </a:cubicBezTo>
                <a:cubicBezTo>
                  <a:pt x="477" y="22"/>
                  <a:pt x="478" y="22"/>
                  <a:pt x="478" y="22"/>
                </a:cubicBezTo>
                <a:cubicBezTo>
                  <a:pt x="478" y="22"/>
                  <a:pt x="479" y="22"/>
                  <a:pt x="479" y="22"/>
                </a:cubicBezTo>
                <a:cubicBezTo>
                  <a:pt x="479" y="22"/>
                  <a:pt x="479" y="22"/>
                  <a:pt x="479" y="22"/>
                </a:cubicBezTo>
                <a:cubicBezTo>
                  <a:pt x="479" y="22"/>
                  <a:pt x="479" y="22"/>
                  <a:pt x="479" y="22"/>
                </a:cubicBezTo>
                <a:cubicBezTo>
                  <a:pt x="479" y="22"/>
                  <a:pt x="479" y="22"/>
                  <a:pt x="479" y="22"/>
                </a:cubicBezTo>
                <a:cubicBezTo>
                  <a:pt x="479" y="22"/>
                  <a:pt x="479" y="22"/>
                  <a:pt x="479" y="22"/>
                </a:cubicBezTo>
                <a:cubicBezTo>
                  <a:pt x="479" y="22"/>
                  <a:pt x="479" y="22"/>
                  <a:pt x="479" y="22"/>
                </a:cubicBezTo>
                <a:cubicBezTo>
                  <a:pt x="479" y="21"/>
                  <a:pt x="479" y="21"/>
                  <a:pt x="479" y="21"/>
                </a:cubicBezTo>
                <a:cubicBezTo>
                  <a:pt x="479" y="21"/>
                  <a:pt x="479" y="21"/>
                  <a:pt x="479" y="21"/>
                </a:cubicBezTo>
                <a:cubicBezTo>
                  <a:pt x="479" y="20"/>
                  <a:pt x="479" y="20"/>
                  <a:pt x="478" y="19"/>
                </a:cubicBezTo>
                <a:cubicBezTo>
                  <a:pt x="478" y="19"/>
                  <a:pt x="478" y="19"/>
                  <a:pt x="478" y="19"/>
                </a:cubicBezTo>
                <a:cubicBezTo>
                  <a:pt x="478" y="19"/>
                  <a:pt x="478" y="19"/>
                  <a:pt x="478" y="19"/>
                </a:cubicBezTo>
                <a:cubicBezTo>
                  <a:pt x="478" y="18"/>
                  <a:pt x="478" y="17"/>
                  <a:pt x="478" y="16"/>
                </a:cubicBezTo>
                <a:cubicBezTo>
                  <a:pt x="478" y="13"/>
                  <a:pt x="479" y="10"/>
                  <a:pt x="481" y="8"/>
                </a:cubicBezTo>
                <a:cubicBezTo>
                  <a:pt x="481" y="8"/>
                  <a:pt x="481" y="8"/>
                  <a:pt x="481" y="8"/>
                </a:cubicBezTo>
                <a:cubicBezTo>
                  <a:pt x="481" y="7"/>
                  <a:pt x="481" y="7"/>
                  <a:pt x="481" y="7"/>
                </a:cubicBezTo>
                <a:cubicBezTo>
                  <a:pt x="483" y="6"/>
                  <a:pt x="485" y="4"/>
                  <a:pt x="487" y="3"/>
                </a:cubicBezTo>
                <a:cubicBezTo>
                  <a:pt x="487" y="2"/>
                  <a:pt x="487" y="2"/>
                  <a:pt x="487" y="2"/>
                </a:cubicBezTo>
                <a:moveTo>
                  <a:pt x="168" y="1"/>
                </a:moveTo>
                <a:cubicBezTo>
                  <a:pt x="168" y="2"/>
                  <a:pt x="168" y="2"/>
                  <a:pt x="168" y="2"/>
                </a:cubicBezTo>
                <a:cubicBezTo>
                  <a:pt x="169" y="3"/>
                  <a:pt x="169" y="3"/>
                  <a:pt x="170" y="3"/>
                </a:cubicBezTo>
                <a:cubicBezTo>
                  <a:pt x="170" y="2"/>
                  <a:pt x="170" y="2"/>
                  <a:pt x="170" y="2"/>
                </a:cubicBezTo>
                <a:cubicBezTo>
                  <a:pt x="169" y="2"/>
                  <a:pt x="169" y="2"/>
                  <a:pt x="168" y="1"/>
                </a:cubicBezTo>
                <a:moveTo>
                  <a:pt x="997" y="1"/>
                </a:moveTo>
                <a:cubicBezTo>
                  <a:pt x="997" y="2"/>
                  <a:pt x="997" y="2"/>
                  <a:pt x="997" y="2"/>
                </a:cubicBezTo>
                <a:cubicBezTo>
                  <a:pt x="1006" y="3"/>
                  <a:pt x="1015" y="4"/>
                  <a:pt x="1024" y="6"/>
                </a:cubicBezTo>
                <a:cubicBezTo>
                  <a:pt x="1024" y="6"/>
                  <a:pt x="1024" y="6"/>
                  <a:pt x="1024" y="6"/>
                </a:cubicBezTo>
                <a:cubicBezTo>
                  <a:pt x="1024" y="6"/>
                  <a:pt x="1024" y="6"/>
                  <a:pt x="1024" y="6"/>
                </a:cubicBezTo>
                <a:cubicBezTo>
                  <a:pt x="1032" y="8"/>
                  <a:pt x="1042" y="11"/>
                  <a:pt x="1050" y="15"/>
                </a:cubicBezTo>
                <a:cubicBezTo>
                  <a:pt x="1057" y="19"/>
                  <a:pt x="1063" y="24"/>
                  <a:pt x="1069" y="27"/>
                </a:cubicBezTo>
                <a:cubicBezTo>
                  <a:pt x="1054" y="14"/>
                  <a:pt x="1035" y="7"/>
                  <a:pt x="1015" y="4"/>
                </a:cubicBezTo>
                <a:cubicBezTo>
                  <a:pt x="1015" y="4"/>
                  <a:pt x="1015" y="4"/>
                  <a:pt x="1015" y="4"/>
                </a:cubicBezTo>
                <a:cubicBezTo>
                  <a:pt x="1015" y="4"/>
                  <a:pt x="1015" y="4"/>
                  <a:pt x="1015" y="4"/>
                </a:cubicBezTo>
                <a:cubicBezTo>
                  <a:pt x="1009" y="3"/>
                  <a:pt x="1003" y="2"/>
                  <a:pt x="997" y="1"/>
                </a:cubicBezTo>
                <a:moveTo>
                  <a:pt x="984" y="1"/>
                </a:moveTo>
                <a:cubicBezTo>
                  <a:pt x="974" y="1"/>
                  <a:pt x="965" y="2"/>
                  <a:pt x="956" y="4"/>
                </a:cubicBezTo>
                <a:cubicBezTo>
                  <a:pt x="956" y="4"/>
                  <a:pt x="956" y="4"/>
                  <a:pt x="956" y="4"/>
                </a:cubicBezTo>
                <a:cubicBezTo>
                  <a:pt x="956" y="4"/>
                  <a:pt x="956" y="4"/>
                  <a:pt x="956" y="4"/>
                </a:cubicBezTo>
                <a:cubicBezTo>
                  <a:pt x="948" y="6"/>
                  <a:pt x="940" y="8"/>
                  <a:pt x="933" y="11"/>
                </a:cubicBezTo>
                <a:cubicBezTo>
                  <a:pt x="929" y="14"/>
                  <a:pt x="926" y="16"/>
                  <a:pt x="922" y="18"/>
                </a:cubicBezTo>
                <a:cubicBezTo>
                  <a:pt x="922" y="20"/>
                  <a:pt x="922" y="20"/>
                  <a:pt x="922" y="20"/>
                </a:cubicBezTo>
                <a:cubicBezTo>
                  <a:pt x="930" y="14"/>
                  <a:pt x="939" y="8"/>
                  <a:pt x="949" y="6"/>
                </a:cubicBezTo>
                <a:cubicBezTo>
                  <a:pt x="960" y="3"/>
                  <a:pt x="971" y="2"/>
                  <a:pt x="983" y="2"/>
                </a:cubicBezTo>
                <a:cubicBezTo>
                  <a:pt x="987" y="2"/>
                  <a:pt x="991" y="2"/>
                  <a:pt x="995" y="2"/>
                </a:cubicBezTo>
                <a:cubicBezTo>
                  <a:pt x="995" y="1"/>
                  <a:pt x="995" y="1"/>
                  <a:pt x="995" y="1"/>
                </a:cubicBezTo>
                <a:cubicBezTo>
                  <a:pt x="992" y="1"/>
                  <a:pt x="988" y="1"/>
                  <a:pt x="984" y="1"/>
                </a:cubicBezTo>
                <a:moveTo>
                  <a:pt x="2" y="1"/>
                </a:moveTo>
                <a:cubicBezTo>
                  <a:pt x="2" y="1"/>
                  <a:pt x="2" y="1"/>
                  <a:pt x="2" y="1"/>
                </a:cubicBezTo>
                <a:cubicBezTo>
                  <a:pt x="2" y="1"/>
                  <a:pt x="2" y="1"/>
                  <a:pt x="2" y="1"/>
                </a:cubicBezTo>
                <a:cubicBezTo>
                  <a:pt x="2" y="1"/>
                  <a:pt x="3" y="1"/>
                  <a:pt x="3" y="1"/>
                </a:cubicBezTo>
                <a:cubicBezTo>
                  <a:pt x="8" y="2"/>
                  <a:pt x="12" y="2"/>
                  <a:pt x="17" y="4"/>
                </a:cubicBezTo>
                <a:cubicBezTo>
                  <a:pt x="17" y="3"/>
                  <a:pt x="17" y="3"/>
                  <a:pt x="17" y="3"/>
                </a:cubicBezTo>
                <a:cubicBezTo>
                  <a:pt x="12" y="2"/>
                  <a:pt x="7" y="1"/>
                  <a:pt x="2" y="1"/>
                </a:cubicBezTo>
                <a:moveTo>
                  <a:pt x="567" y="0"/>
                </a:moveTo>
                <a:cubicBezTo>
                  <a:pt x="567" y="1"/>
                  <a:pt x="567" y="1"/>
                  <a:pt x="567" y="1"/>
                </a:cubicBezTo>
                <a:cubicBezTo>
                  <a:pt x="567" y="1"/>
                  <a:pt x="567" y="2"/>
                  <a:pt x="568" y="2"/>
                </a:cubicBezTo>
                <a:cubicBezTo>
                  <a:pt x="568" y="2"/>
                  <a:pt x="569" y="2"/>
                  <a:pt x="569" y="2"/>
                </a:cubicBezTo>
                <a:cubicBezTo>
                  <a:pt x="571" y="3"/>
                  <a:pt x="572" y="3"/>
                  <a:pt x="573" y="4"/>
                </a:cubicBezTo>
                <a:cubicBezTo>
                  <a:pt x="574" y="4"/>
                  <a:pt x="574" y="4"/>
                  <a:pt x="574" y="4"/>
                </a:cubicBezTo>
                <a:cubicBezTo>
                  <a:pt x="574" y="4"/>
                  <a:pt x="574" y="4"/>
                  <a:pt x="574" y="4"/>
                </a:cubicBezTo>
                <a:cubicBezTo>
                  <a:pt x="574" y="4"/>
                  <a:pt x="574" y="5"/>
                  <a:pt x="574" y="5"/>
                </a:cubicBezTo>
                <a:cubicBezTo>
                  <a:pt x="574" y="3"/>
                  <a:pt x="574" y="3"/>
                  <a:pt x="574" y="3"/>
                </a:cubicBezTo>
                <a:cubicBezTo>
                  <a:pt x="572" y="2"/>
                  <a:pt x="569" y="1"/>
                  <a:pt x="567" y="0"/>
                </a:cubicBezTo>
                <a:cubicBezTo>
                  <a:pt x="567" y="0"/>
                  <a:pt x="567" y="0"/>
                  <a:pt x="567" y="0"/>
                </a:cubicBezTo>
              </a:path>
            </a:pathLst>
          </a:custGeom>
          <a:solidFill>
            <a:srgbClr val="E8888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91" name="PA_任意多边形 1423"/>
          <p:cNvSpPr>
            <a:spLocks noEditPoints="1"/>
          </p:cNvSpPr>
          <p:nvPr>
            <p:custDataLst>
              <p:tags r:id="rId6"/>
            </p:custDataLst>
          </p:nvPr>
        </p:nvSpPr>
        <p:spPr bwMode="auto">
          <a:xfrm>
            <a:off x="6142037" y="6896100"/>
            <a:ext cx="2962275" cy="26988"/>
          </a:xfrm>
          <a:custGeom>
            <a:avLst/>
            <a:gdLst>
              <a:gd name="T0" fmla="*/ 1059 w 1232"/>
              <a:gd name="T1" fmla="*/ 8 h 11"/>
              <a:gd name="T2" fmla="*/ 1224 w 1232"/>
              <a:gd name="T3" fmla="*/ 11 h 11"/>
              <a:gd name="T4" fmla="*/ 901 w 1232"/>
              <a:gd name="T5" fmla="*/ 9 h 11"/>
              <a:gd name="T6" fmla="*/ 750 w 1232"/>
              <a:gd name="T7" fmla="*/ 7 h 11"/>
              <a:gd name="T8" fmla="*/ 768 w 1232"/>
              <a:gd name="T9" fmla="*/ 6 h 11"/>
              <a:gd name="T10" fmla="*/ 746 w 1232"/>
              <a:gd name="T11" fmla="*/ 8 h 11"/>
              <a:gd name="T12" fmla="*/ 422 w 1232"/>
              <a:gd name="T13" fmla="*/ 8 h 11"/>
              <a:gd name="T14" fmla="*/ 570 w 1232"/>
              <a:gd name="T15" fmla="*/ 8 h 11"/>
              <a:gd name="T16" fmla="*/ 151 w 1232"/>
              <a:gd name="T17" fmla="*/ 8 h 11"/>
              <a:gd name="T18" fmla="*/ 502 w 1232"/>
              <a:gd name="T19" fmla="*/ 6 h 11"/>
              <a:gd name="T20" fmla="*/ 476 w 1232"/>
              <a:gd name="T21" fmla="*/ 6 h 11"/>
              <a:gd name="T22" fmla="*/ 46 w 1232"/>
              <a:gd name="T23" fmla="*/ 6 h 11"/>
              <a:gd name="T24" fmla="*/ 19 w 1232"/>
              <a:gd name="T25" fmla="*/ 6 h 11"/>
              <a:gd name="T26" fmla="*/ 420 w 1232"/>
              <a:gd name="T27" fmla="*/ 8 h 11"/>
              <a:gd name="T28" fmla="*/ 54 w 1232"/>
              <a:gd name="T29" fmla="*/ 6 h 11"/>
              <a:gd name="T30" fmla="*/ 41 w 1232"/>
              <a:gd name="T31" fmla="*/ 8 h 11"/>
              <a:gd name="T32" fmla="*/ 505 w 1232"/>
              <a:gd name="T33" fmla="*/ 8 h 11"/>
              <a:gd name="T34" fmla="*/ 362 w 1232"/>
              <a:gd name="T35" fmla="*/ 6 h 11"/>
              <a:gd name="T36" fmla="*/ 52 w 1232"/>
              <a:gd name="T37" fmla="*/ 6 h 11"/>
              <a:gd name="T38" fmla="*/ 48 w 1232"/>
              <a:gd name="T39" fmla="*/ 5 h 11"/>
              <a:gd name="T40" fmla="*/ 147 w 1232"/>
              <a:gd name="T41" fmla="*/ 5 h 11"/>
              <a:gd name="T42" fmla="*/ 354 w 1232"/>
              <a:gd name="T43" fmla="*/ 5 h 11"/>
              <a:gd name="T44" fmla="*/ 1208 w 1232"/>
              <a:gd name="T45" fmla="*/ 5 h 11"/>
              <a:gd name="T46" fmla="*/ 802 w 1232"/>
              <a:gd name="T47" fmla="*/ 7 h 11"/>
              <a:gd name="T48" fmla="*/ 87 w 1232"/>
              <a:gd name="T49" fmla="*/ 6 h 11"/>
              <a:gd name="T50" fmla="*/ 1182 w 1232"/>
              <a:gd name="T51" fmla="*/ 10 h 11"/>
              <a:gd name="T52" fmla="*/ 1201 w 1232"/>
              <a:gd name="T53" fmla="*/ 10 h 11"/>
              <a:gd name="T54" fmla="*/ 514 w 1232"/>
              <a:gd name="T55" fmla="*/ 8 h 11"/>
              <a:gd name="T56" fmla="*/ 521 w 1232"/>
              <a:gd name="T57" fmla="*/ 6 h 11"/>
              <a:gd name="T58" fmla="*/ 1231 w 1232"/>
              <a:gd name="T59" fmla="*/ 7 h 11"/>
              <a:gd name="T60" fmla="*/ 1226 w 1232"/>
              <a:gd name="T61" fmla="*/ 11 h 11"/>
              <a:gd name="T62" fmla="*/ 720 w 1232"/>
              <a:gd name="T63" fmla="*/ 8 h 11"/>
              <a:gd name="T64" fmla="*/ 1102 w 1232"/>
              <a:gd name="T65" fmla="*/ 6 h 11"/>
              <a:gd name="T66" fmla="*/ 1103 w 1232"/>
              <a:gd name="T67" fmla="*/ 2 h 11"/>
              <a:gd name="T68" fmla="*/ 791 w 1232"/>
              <a:gd name="T69" fmla="*/ 2 h 11"/>
              <a:gd name="T70" fmla="*/ 681 w 1232"/>
              <a:gd name="T71" fmla="*/ 6 h 11"/>
              <a:gd name="T72" fmla="*/ 699 w 1232"/>
              <a:gd name="T73" fmla="*/ 6 h 11"/>
              <a:gd name="T74" fmla="*/ 677 w 1232"/>
              <a:gd name="T75" fmla="*/ 1 h 11"/>
              <a:gd name="T76" fmla="*/ 656 w 1232"/>
              <a:gd name="T77" fmla="*/ 9 h 11"/>
              <a:gd name="T78" fmla="*/ 677 w 1232"/>
              <a:gd name="T79" fmla="*/ 3 h 11"/>
              <a:gd name="T80" fmla="*/ 0 w 1232"/>
              <a:gd name="T81" fmla="*/ 3 h 11"/>
              <a:gd name="T82" fmla="*/ 0 w 1232"/>
              <a:gd name="T83" fmla="*/ 6 h 11"/>
              <a:gd name="T84" fmla="*/ 9 w 1232"/>
              <a:gd name="T85" fmla="*/ 4 h 11"/>
              <a:gd name="T86" fmla="*/ 29 w 1232"/>
              <a:gd name="T87" fmla="*/ 3 h 11"/>
              <a:gd name="T88" fmla="*/ 861 w 1232"/>
              <a:gd name="T89" fmla="*/ 7 h 11"/>
              <a:gd name="T90" fmla="*/ 872 w 1232"/>
              <a:gd name="T91" fmla="*/ 7 h 11"/>
              <a:gd name="T92" fmla="*/ 873 w 1232"/>
              <a:gd name="T93" fmla="*/ 1 h 11"/>
              <a:gd name="T94" fmla="*/ 744 w 1232"/>
              <a:gd name="T95" fmla="*/ 6 h 11"/>
              <a:gd name="T96" fmla="*/ 744 w 1232"/>
              <a:gd name="T97" fmla="*/ 3 h 11"/>
              <a:gd name="T98" fmla="*/ 771 w 1232"/>
              <a:gd name="T99" fmla="*/ 4 h 11"/>
              <a:gd name="T100" fmla="*/ 789 w 1232"/>
              <a:gd name="T101" fmla="*/ 6 h 11"/>
              <a:gd name="T102" fmla="*/ 48 w 1232"/>
              <a:gd name="T103" fmla="*/ 0 h 11"/>
              <a:gd name="T104" fmla="*/ 49 w 1232"/>
              <a:gd name="T105" fmla="*/ 1 h 11"/>
              <a:gd name="T106" fmla="*/ 754 w 1232"/>
              <a:gd name="T107" fmla="*/ 6 h 11"/>
              <a:gd name="T108" fmla="*/ 760 w 1232"/>
              <a:gd name="T109" fmla="*/ 6 h 11"/>
              <a:gd name="T110" fmla="*/ 162 w 1232"/>
              <a:gd name="T111" fmla="*/ 6 h 11"/>
              <a:gd name="T112" fmla="*/ 162 w 1232"/>
              <a:gd name="T113" fmla="*/ 2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232" h="11">
                <a:moveTo>
                  <a:pt x="1065" y="8"/>
                </a:moveTo>
                <a:cubicBezTo>
                  <a:pt x="1064" y="8"/>
                  <a:pt x="1062" y="8"/>
                  <a:pt x="1061" y="9"/>
                </a:cubicBezTo>
                <a:cubicBezTo>
                  <a:pt x="1061" y="9"/>
                  <a:pt x="1061" y="9"/>
                  <a:pt x="1061" y="9"/>
                </a:cubicBezTo>
                <a:cubicBezTo>
                  <a:pt x="1061" y="9"/>
                  <a:pt x="1061" y="9"/>
                  <a:pt x="1061" y="9"/>
                </a:cubicBezTo>
                <a:cubicBezTo>
                  <a:pt x="1061" y="9"/>
                  <a:pt x="1061" y="9"/>
                  <a:pt x="1061" y="9"/>
                </a:cubicBezTo>
                <a:cubicBezTo>
                  <a:pt x="1060" y="9"/>
                  <a:pt x="1060" y="8"/>
                  <a:pt x="1059" y="8"/>
                </a:cubicBezTo>
                <a:cubicBezTo>
                  <a:pt x="1059" y="10"/>
                  <a:pt x="1059" y="10"/>
                  <a:pt x="1059" y="10"/>
                </a:cubicBezTo>
                <a:cubicBezTo>
                  <a:pt x="1061" y="10"/>
                  <a:pt x="1063" y="10"/>
                  <a:pt x="1065" y="10"/>
                </a:cubicBezTo>
                <a:cubicBezTo>
                  <a:pt x="1065" y="8"/>
                  <a:pt x="1065" y="8"/>
                  <a:pt x="1065" y="8"/>
                </a:cubicBezTo>
                <a:moveTo>
                  <a:pt x="1215" y="8"/>
                </a:moveTo>
                <a:cubicBezTo>
                  <a:pt x="1215" y="11"/>
                  <a:pt x="1215" y="11"/>
                  <a:pt x="1215" y="11"/>
                </a:cubicBezTo>
                <a:cubicBezTo>
                  <a:pt x="1218" y="11"/>
                  <a:pt x="1221" y="11"/>
                  <a:pt x="1224" y="11"/>
                </a:cubicBezTo>
                <a:cubicBezTo>
                  <a:pt x="1224" y="10"/>
                  <a:pt x="1224" y="10"/>
                  <a:pt x="1224" y="10"/>
                </a:cubicBezTo>
                <a:cubicBezTo>
                  <a:pt x="1222" y="10"/>
                  <a:pt x="1220" y="10"/>
                  <a:pt x="1218" y="9"/>
                </a:cubicBezTo>
                <a:cubicBezTo>
                  <a:pt x="1217" y="9"/>
                  <a:pt x="1216" y="8"/>
                  <a:pt x="1215" y="8"/>
                </a:cubicBezTo>
                <a:moveTo>
                  <a:pt x="892" y="7"/>
                </a:moveTo>
                <a:cubicBezTo>
                  <a:pt x="892" y="9"/>
                  <a:pt x="892" y="9"/>
                  <a:pt x="892" y="9"/>
                </a:cubicBezTo>
                <a:cubicBezTo>
                  <a:pt x="895" y="9"/>
                  <a:pt x="898" y="9"/>
                  <a:pt x="901" y="9"/>
                </a:cubicBezTo>
                <a:cubicBezTo>
                  <a:pt x="901" y="7"/>
                  <a:pt x="901" y="7"/>
                  <a:pt x="901" y="7"/>
                </a:cubicBezTo>
                <a:cubicBezTo>
                  <a:pt x="900" y="7"/>
                  <a:pt x="899" y="7"/>
                  <a:pt x="899" y="7"/>
                </a:cubicBezTo>
                <a:cubicBezTo>
                  <a:pt x="899" y="7"/>
                  <a:pt x="899" y="7"/>
                  <a:pt x="899" y="7"/>
                </a:cubicBezTo>
                <a:cubicBezTo>
                  <a:pt x="896" y="7"/>
                  <a:pt x="894" y="7"/>
                  <a:pt x="892" y="7"/>
                </a:cubicBezTo>
                <a:moveTo>
                  <a:pt x="752" y="6"/>
                </a:moveTo>
                <a:cubicBezTo>
                  <a:pt x="751" y="7"/>
                  <a:pt x="751" y="7"/>
                  <a:pt x="750" y="7"/>
                </a:cubicBezTo>
                <a:cubicBezTo>
                  <a:pt x="750" y="7"/>
                  <a:pt x="750" y="7"/>
                  <a:pt x="750" y="7"/>
                </a:cubicBezTo>
                <a:cubicBezTo>
                  <a:pt x="750" y="7"/>
                  <a:pt x="750" y="7"/>
                  <a:pt x="749" y="7"/>
                </a:cubicBezTo>
                <a:cubicBezTo>
                  <a:pt x="749" y="8"/>
                  <a:pt x="749" y="8"/>
                  <a:pt x="749" y="8"/>
                </a:cubicBezTo>
                <a:cubicBezTo>
                  <a:pt x="750" y="8"/>
                  <a:pt x="751" y="8"/>
                  <a:pt x="752" y="8"/>
                </a:cubicBezTo>
                <a:cubicBezTo>
                  <a:pt x="752" y="6"/>
                  <a:pt x="752" y="6"/>
                  <a:pt x="752" y="6"/>
                </a:cubicBezTo>
                <a:moveTo>
                  <a:pt x="768" y="6"/>
                </a:moveTo>
                <a:cubicBezTo>
                  <a:pt x="767" y="6"/>
                  <a:pt x="767" y="6"/>
                  <a:pt x="766" y="6"/>
                </a:cubicBezTo>
                <a:cubicBezTo>
                  <a:pt x="766" y="8"/>
                  <a:pt x="766" y="8"/>
                  <a:pt x="766" y="8"/>
                </a:cubicBezTo>
                <a:cubicBezTo>
                  <a:pt x="767" y="8"/>
                  <a:pt x="767" y="8"/>
                  <a:pt x="768" y="8"/>
                </a:cubicBezTo>
                <a:cubicBezTo>
                  <a:pt x="768" y="6"/>
                  <a:pt x="768" y="6"/>
                  <a:pt x="768" y="6"/>
                </a:cubicBezTo>
                <a:moveTo>
                  <a:pt x="746" y="6"/>
                </a:moveTo>
                <a:cubicBezTo>
                  <a:pt x="746" y="8"/>
                  <a:pt x="746" y="8"/>
                  <a:pt x="746" y="8"/>
                </a:cubicBezTo>
                <a:cubicBezTo>
                  <a:pt x="747" y="8"/>
                  <a:pt x="747" y="8"/>
                  <a:pt x="747" y="8"/>
                </a:cubicBezTo>
                <a:cubicBezTo>
                  <a:pt x="747" y="6"/>
                  <a:pt x="747" y="6"/>
                  <a:pt x="747" y="6"/>
                </a:cubicBezTo>
                <a:cubicBezTo>
                  <a:pt x="747" y="6"/>
                  <a:pt x="747" y="6"/>
                  <a:pt x="746" y="6"/>
                </a:cubicBezTo>
                <a:moveTo>
                  <a:pt x="426" y="6"/>
                </a:moveTo>
                <a:cubicBezTo>
                  <a:pt x="424" y="6"/>
                  <a:pt x="423" y="6"/>
                  <a:pt x="422" y="6"/>
                </a:cubicBezTo>
                <a:cubicBezTo>
                  <a:pt x="422" y="8"/>
                  <a:pt x="422" y="8"/>
                  <a:pt x="422" y="8"/>
                </a:cubicBezTo>
                <a:cubicBezTo>
                  <a:pt x="426" y="8"/>
                  <a:pt x="426" y="8"/>
                  <a:pt x="426" y="8"/>
                </a:cubicBezTo>
                <a:cubicBezTo>
                  <a:pt x="426" y="6"/>
                  <a:pt x="426" y="6"/>
                  <a:pt x="426" y="6"/>
                </a:cubicBezTo>
                <a:moveTo>
                  <a:pt x="570" y="6"/>
                </a:moveTo>
                <a:cubicBezTo>
                  <a:pt x="557" y="6"/>
                  <a:pt x="557" y="6"/>
                  <a:pt x="557" y="6"/>
                </a:cubicBezTo>
                <a:cubicBezTo>
                  <a:pt x="557" y="9"/>
                  <a:pt x="557" y="9"/>
                  <a:pt x="557" y="9"/>
                </a:cubicBezTo>
                <a:cubicBezTo>
                  <a:pt x="562" y="9"/>
                  <a:pt x="566" y="8"/>
                  <a:pt x="570" y="8"/>
                </a:cubicBezTo>
                <a:cubicBezTo>
                  <a:pt x="570" y="6"/>
                  <a:pt x="570" y="6"/>
                  <a:pt x="570" y="6"/>
                </a:cubicBezTo>
                <a:moveTo>
                  <a:pt x="151" y="6"/>
                </a:moveTo>
                <a:cubicBezTo>
                  <a:pt x="151" y="6"/>
                  <a:pt x="150" y="6"/>
                  <a:pt x="150" y="6"/>
                </a:cubicBezTo>
                <a:cubicBezTo>
                  <a:pt x="150" y="6"/>
                  <a:pt x="150" y="6"/>
                  <a:pt x="149" y="6"/>
                </a:cubicBezTo>
                <a:cubicBezTo>
                  <a:pt x="149" y="8"/>
                  <a:pt x="149" y="8"/>
                  <a:pt x="149" y="8"/>
                </a:cubicBezTo>
                <a:cubicBezTo>
                  <a:pt x="150" y="8"/>
                  <a:pt x="150" y="8"/>
                  <a:pt x="151" y="8"/>
                </a:cubicBezTo>
                <a:cubicBezTo>
                  <a:pt x="151" y="6"/>
                  <a:pt x="151" y="6"/>
                  <a:pt x="151" y="6"/>
                </a:cubicBezTo>
                <a:moveTo>
                  <a:pt x="476" y="6"/>
                </a:moveTo>
                <a:cubicBezTo>
                  <a:pt x="476" y="8"/>
                  <a:pt x="476" y="8"/>
                  <a:pt x="476" y="8"/>
                </a:cubicBezTo>
                <a:cubicBezTo>
                  <a:pt x="498" y="8"/>
                  <a:pt x="498" y="8"/>
                  <a:pt x="498" y="8"/>
                </a:cubicBezTo>
                <a:cubicBezTo>
                  <a:pt x="499" y="8"/>
                  <a:pt x="501" y="8"/>
                  <a:pt x="502" y="8"/>
                </a:cubicBezTo>
                <a:cubicBezTo>
                  <a:pt x="502" y="6"/>
                  <a:pt x="502" y="6"/>
                  <a:pt x="502" y="6"/>
                </a:cubicBezTo>
                <a:cubicBezTo>
                  <a:pt x="498" y="6"/>
                  <a:pt x="495" y="6"/>
                  <a:pt x="491" y="6"/>
                </a:cubicBezTo>
                <a:cubicBezTo>
                  <a:pt x="487" y="6"/>
                  <a:pt x="483" y="6"/>
                  <a:pt x="479" y="6"/>
                </a:cubicBezTo>
                <a:cubicBezTo>
                  <a:pt x="479" y="6"/>
                  <a:pt x="479" y="6"/>
                  <a:pt x="479" y="6"/>
                </a:cubicBezTo>
                <a:cubicBezTo>
                  <a:pt x="479" y="7"/>
                  <a:pt x="479" y="7"/>
                  <a:pt x="479" y="7"/>
                </a:cubicBezTo>
                <a:cubicBezTo>
                  <a:pt x="479" y="6"/>
                  <a:pt x="479" y="6"/>
                  <a:pt x="479" y="6"/>
                </a:cubicBezTo>
                <a:cubicBezTo>
                  <a:pt x="476" y="6"/>
                  <a:pt x="476" y="6"/>
                  <a:pt x="476" y="6"/>
                </a:cubicBezTo>
                <a:moveTo>
                  <a:pt x="90" y="6"/>
                </a:moveTo>
                <a:cubicBezTo>
                  <a:pt x="90" y="8"/>
                  <a:pt x="90" y="8"/>
                  <a:pt x="90" y="8"/>
                </a:cubicBezTo>
                <a:cubicBezTo>
                  <a:pt x="94" y="8"/>
                  <a:pt x="99" y="8"/>
                  <a:pt x="103" y="8"/>
                </a:cubicBezTo>
                <a:cubicBezTo>
                  <a:pt x="103" y="6"/>
                  <a:pt x="103" y="6"/>
                  <a:pt x="103" y="6"/>
                </a:cubicBezTo>
                <a:cubicBezTo>
                  <a:pt x="99" y="6"/>
                  <a:pt x="95" y="6"/>
                  <a:pt x="90" y="6"/>
                </a:cubicBezTo>
                <a:moveTo>
                  <a:pt x="46" y="6"/>
                </a:moveTo>
                <a:cubicBezTo>
                  <a:pt x="45" y="6"/>
                  <a:pt x="44" y="6"/>
                  <a:pt x="43" y="6"/>
                </a:cubicBezTo>
                <a:cubicBezTo>
                  <a:pt x="43" y="8"/>
                  <a:pt x="43" y="8"/>
                  <a:pt x="43" y="8"/>
                </a:cubicBezTo>
                <a:cubicBezTo>
                  <a:pt x="44" y="8"/>
                  <a:pt x="45" y="8"/>
                  <a:pt x="46" y="8"/>
                </a:cubicBezTo>
                <a:cubicBezTo>
                  <a:pt x="46" y="6"/>
                  <a:pt x="46" y="6"/>
                  <a:pt x="46" y="6"/>
                </a:cubicBezTo>
                <a:moveTo>
                  <a:pt x="29" y="6"/>
                </a:moveTo>
                <a:cubicBezTo>
                  <a:pt x="19" y="6"/>
                  <a:pt x="19" y="6"/>
                  <a:pt x="19" y="6"/>
                </a:cubicBezTo>
                <a:cubicBezTo>
                  <a:pt x="19" y="8"/>
                  <a:pt x="19" y="8"/>
                  <a:pt x="19" y="8"/>
                </a:cubicBezTo>
                <a:cubicBezTo>
                  <a:pt x="22" y="8"/>
                  <a:pt x="26" y="8"/>
                  <a:pt x="29" y="8"/>
                </a:cubicBezTo>
                <a:cubicBezTo>
                  <a:pt x="29" y="6"/>
                  <a:pt x="29" y="6"/>
                  <a:pt x="29" y="6"/>
                </a:cubicBezTo>
                <a:moveTo>
                  <a:pt x="400" y="6"/>
                </a:moveTo>
                <a:cubicBezTo>
                  <a:pt x="400" y="8"/>
                  <a:pt x="400" y="8"/>
                  <a:pt x="400" y="8"/>
                </a:cubicBezTo>
                <a:cubicBezTo>
                  <a:pt x="420" y="8"/>
                  <a:pt x="420" y="8"/>
                  <a:pt x="420" y="8"/>
                </a:cubicBezTo>
                <a:cubicBezTo>
                  <a:pt x="420" y="6"/>
                  <a:pt x="420" y="6"/>
                  <a:pt x="420" y="6"/>
                </a:cubicBezTo>
                <a:cubicBezTo>
                  <a:pt x="413" y="6"/>
                  <a:pt x="406" y="6"/>
                  <a:pt x="400" y="6"/>
                </a:cubicBezTo>
                <a:moveTo>
                  <a:pt x="63" y="6"/>
                </a:moveTo>
                <a:cubicBezTo>
                  <a:pt x="62" y="6"/>
                  <a:pt x="60" y="6"/>
                  <a:pt x="59" y="6"/>
                </a:cubicBezTo>
                <a:cubicBezTo>
                  <a:pt x="59" y="6"/>
                  <a:pt x="59" y="6"/>
                  <a:pt x="59" y="6"/>
                </a:cubicBezTo>
                <a:cubicBezTo>
                  <a:pt x="57" y="6"/>
                  <a:pt x="56" y="6"/>
                  <a:pt x="54" y="6"/>
                </a:cubicBezTo>
                <a:cubicBezTo>
                  <a:pt x="54" y="8"/>
                  <a:pt x="54" y="8"/>
                  <a:pt x="54" y="8"/>
                </a:cubicBezTo>
                <a:cubicBezTo>
                  <a:pt x="58" y="8"/>
                  <a:pt x="60" y="8"/>
                  <a:pt x="63" y="8"/>
                </a:cubicBezTo>
                <a:cubicBezTo>
                  <a:pt x="63" y="6"/>
                  <a:pt x="63" y="6"/>
                  <a:pt x="63" y="6"/>
                </a:cubicBezTo>
                <a:moveTo>
                  <a:pt x="40" y="6"/>
                </a:moveTo>
                <a:cubicBezTo>
                  <a:pt x="40" y="8"/>
                  <a:pt x="40" y="8"/>
                  <a:pt x="40" y="8"/>
                </a:cubicBezTo>
                <a:cubicBezTo>
                  <a:pt x="40" y="8"/>
                  <a:pt x="41" y="8"/>
                  <a:pt x="41" y="8"/>
                </a:cubicBezTo>
                <a:cubicBezTo>
                  <a:pt x="41" y="6"/>
                  <a:pt x="41" y="6"/>
                  <a:pt x="41" y="6"/>
                </a:cubicBezTo>
                <a:cubicBezTo>
                  <a:pt x="41" y="6"/>
                  <a:pt x="40" y="6"/>
                  <a:pt x="40" y="6"/>
                </a:cubicBezTo>
                <a:moveTo>
                  <a:pt x="512" y="6"/>
                </a:moveTo>
                <a:cubicBezTo>
                  <a:pt x="511" y="6"/>
                  <a:pt x="511" y="6"/>
                  <a:pt x="511" y="6"/>
                </a:cubicBezTo>
                <a:cubicBezTo>
                  <a:pt x="509" y="6"/>
                  <a:pt x="507" y="6"/>
                  <a:pt x="505" y="6"/>
                </a:cubicBezTo>
                <a:cubicBezTo>
                  <a:pt x="505" y="8"/>
                  <a:pt x="505" y="8"/>
                  <a:pt x="505" y="8"/>
                </a:cubicBezTo>
                <a:cubicBezTo>
                  <a:pt x="507" y="8"/>
                  <a:pt x="509" y="8"/>
                  <a:pt x="512" y="8"/>
                </a:cubicBezTo>
                <a:cubicBezTo>
                  <a:pt x="512" y="6"/>
                  <a:pt x="512" y="6"/>
                  <a:pt x="512" y="6"/>
                </a:cubicBezTo>
                <a:moveTo>
                  <a:pt x="357" y="5"/>
                </a:moveTo>
                <a:cubicBezTo>
                  <a:pt x="357" y="8"/>
                  <a:pt x="357" y="8"/>
                  <a:pt x="357" y="8"/>
                </a:cubicBezTo>
                <a:cubicBezTo>
                  <a:pt x="362" y="8"/>
                  <a:pt x="362" y="8"/>
                  <a:pt x="362" y="8"/>
                </a:cubicBezTo>
                <a:cubicBezTo>
                  <a:pt x="362" y="6"/>
                  <a:pt x="362" y="6"/>
                  <a:pt x="362" y="6"/>
                </a:cubicBezTo>
                <a:cubicBezTo>
                  <a:pt x="360" y="6"/>
                  <a:pt x="359" y="6"/>
                  <a:pt x="357" y="5"/>
                </a:cubicBezTo>
                <a:moveTo>
                  <a:pt x="48" y="5"/>
                </a:moveTo>
                <a:cubicBezTo>
                  <a:pt x="48" y="5"/>
                  <a:pt x="48" y="5"/>
                  <a:pt x="48" y="5"/>
                </a:cubicBezTo>
                <a:cubicBezTo>
                  <a:pt x="48" y="8"/>
                  <a:pt x="48" y="8"/>
                  <a:pt x="48" y="8"/>
                </a:cubicBezTo>
                <a:cubicBezTo>
                  <a:pt x="49" y="8"/>
                  <a:pt x="51" y="8"/>
                  <a:pt x="52" y="8"/>
                </a:cubicBezTo>
                <a:cubicBezTo>
                  <a:pt x="52" y="6"/>
                  <a:pt x="52" y="6"/>
                  <a:pt x="52" y="6"/>
                </a:cubicBezTo>
                <a:cubicBezTo>
                  <a:pt x="52" y="6"/>
                  <a:pt x="52" y="6"/>
                  <a:pt x="51" y="6"/>
                </a:cubicBezTo>
                <a:cubicBezTo>
                  <a:pt x="52" y="7"/>
                  <a:pt x="52" y="7"/>
                  <a:pt x="52" y="7"/>
                </a:cubicBezTo>
                <a:cubicBezTo>
                  <a:pt x="49" y="6"/>
                  <a:pt x="49" y="6"/>
                  <a:pt x="49" y="6"/>
                </a:cubicBezTo>
                <a:cubicBezTo>
                  <a:pt x="48" y="6"/>
                  <a:pt x="48" y="6"/>
                  <a:pt x="48" y="6"/>
                </a:cubicBezTo>
                <a:cubicBezTo>
                  <a:pt x="48" y="5"/>
                  <a:pt x="48" y="5"/>
                  <a:pt x="48" y="5"/>
                </a:cubicBezTo>
                <a:cubicBezTo>
                  <a:pt x="48" y="5"/>
                  <a:pt x="48" y="5"/>
                  <a:pt x="48" y="5"/>
                </a:cubicBezTo>
                <a:moveTo>
                  <a:pt x="147" y="5"/>
                </a:moveTo>
                <a:cubicBezTo>
                  <a:pt x="145" y="5"/>
                  <a:pt x="145" y="5"/>
                  <a:pt x="145" y="5"/>
                </a:cubicBezTo>
                <a:cubicBezTo>
                  <a:pt x="132" y="6"/>
                  <a:pt x="119" y="6"/>
                  <a:pt x="105" y="6"/>
                </a:cubicBezTo>
                <a:cubicBezTo>
                  <a:pt x="105" y="8"/>
                  <a:pt x="105" y="8"/>
                  <a:pt x="105" y="8"/>
                </a:cubicBezTo>
                <a:cubicBezTo>
                  <a:pt x="119" y="8"/>
                  <a:pt x="133" y="8"/>
                  <a:pt x="147" y="8"/>
                </a:cubicBezTo>
                <a:cubicBezTo>
                  <a:pt x="147" y="5"/>
                  <a:pt x="147" y="5"/>
                  <a:pt x="147" y="5"/>
                </a:cubicBezTo>
                <a:cubicBezTo>
                  <a:pt x="147" y="5"/>
                  <a:pt x="147" y="5"/>
                  <a:pt x="147" y="5"/>
                </a:cubicBezTo>
                <a:moveTo>
                  <a:pt x="354" y="5"/>
                </a:moveTo>
                <a:cubicBezTo>
                  <a:pt x="354" y="8"/>
                  <a:pt x="354" y="8"/>
                  <a:pt x="354" y="8"/>
                </a:cubicBezTo>
                <a:cubicBezTo>
                  <a:pt x="355" y="8"/>
                  <a:pt x="355" y="8"/>
                  <a:pt x="355" y="8"/>
                </a:cubicBezTo>
                <a:cubicBezTo>
                  <a:pt x="355" y="5"/>
                  <a:pt x="355" y="5"/>
                  <a:pt x="355" y="5"/>
                </a:cubicBezTo>
                <a:cubicBezTo>
                  <a:pt x="355" y="5"/>
                  <a:pt x="354" y="5"/>
                  <a:pt x="354" y="5"/>
                </a:cubicBezTo>
                <a:moveTo>
                  <a:pt x="1208" y="5"/>
                </a:moveTo>
                <a:cubicBezTo>
                  <a:pt x="1208" y="10"/>
                  <a:pt x="1208" y="10"/>
                  <a:pt x="1208" y="10"/>
                </a:cubicBezTo>
                <a:cubicBezTo>
                  <a:pt x="1208" y="11"/>
                  <a:pt x="1208" y="11"/>
                  <a:pt x="1208" y="11"/>
                </a:cubicBezTo>
                <a:cubicBezTo>
                  <a:pt x="1210" y="11"/>
                  <a:pt x="1211" y="11"/>
                  <a:pt x="1213" y="11"/>
                </a:cubicBezTo>
                <a:cubicBezTo>
                  <a:pt x="1213" y="7"/>
                  <a:pt x="1213" y="7"/>
                  <a:pt x="1213" y="7"/>
                </a:cubicBezTo>
                <a:cubicBezTo>
                  <a:pt x="1211" y="6"/>
                  <a:pt x="1210" y="5"/>
                  <a:pt x="1208" y="5"/>
                </a:cubicBezTo>
                <a:moveTo>
                  <a:pt x="796" y="5"/>
                </a:moveTo>
                <a:cubicBezTo>
                  <a:pt x="796" y="8"/>
                  <a:pt x="796" y="8"/>
                  <a:pt x="796" y="8"/>
                </a:cubicBezTo>
                <a:cubicBezTo>
                  <a:pt x="802" y="9"/>
                  <a:pt x="808" y="9"/>
                  <a:pt x="813" y="9"/>
                </a:cubicBezTo>
                <a:cubicBezTo>
                  <a:pt x="813" y="7"/>
                  <a:pt x="813" y="7"/>
                  <a:pt x="813" y="7"/>
                </a:cubicBezTo>
                <a:cubicBezTo>
                  <a:pt x="802" y="7"/>
                  <a:pt x="802" y="7"/>
                  <a:pt x="802" y="7"/>
                </a:cubicBezTo>
                <a:cubicBezTo>
                  <a:pt x="802" y="7"/>
                  <a:pt x="802" y="7"/>
                  <a:pt x="802" y="7"/>
                </a:cubicBezTo>
                <a:cubicBezTo>
                  <a:pt x="800" y="6"/>
                  <a:pt x="798" y="5"/>
                  <a:pt x="796" y="5"/>
                </a:cubicBezTo>
                <a:moveTo>
                  <a:pt x="85" y="5"/>
                </a:moveTo>
                <a:cubicBezTo>
                  <a:pt x="85" y="8"/>
                  <a:pt x="85" y="8"/>
                  <a:pt x="85" y="8"/>
                </a:cubicBezTo>
                <a:cubicBezTo>
                  <a:pt x="86" y="8"/>
                  <a:pt x="87" y="8"/>
                  <a:pt x="88" y="8"/>
                </a:cubicBezTo>
                <a:cubicBezTo>
                  <a:pt x="88" y="6"/>
                  <a:pt x="88" y="6"/>
                  <a:pt x="88" y="6"/>
                </a:cubicBezTo>
                <a:cubicBezTo>
                  <a:pt x="88" y="6"/>
                  <a:pt x="88" y="6"/>
                  <a:pt x="87" y="6"/>
                </a:cubicBezTo>
                <a:cubicBezTo>
                  <a:pt x="87" y="6"/>
                  <a:pt x="87" y="6"/>
                  <a:pt x="87" y="6"/>
                </a:cubicBezTo>
                <a:cubicBezTo>
                  <a:pt x="87" y="6"/>
                  <a:pt x="87" y="6"/>
                  <a:pt x="87" y="6"/>
                </a:cubicBezTo>
                <a:cubicBezTo>
                  <a:pt x="87" y="6"/>
                  <a:pt x="87" y="6"/>
                  <a:pt x="87" y="6"/>
                </a:cubicBezTo>
                <a:cubicBezTo>
                  <a:pt x="86" y="5"/>
                  <a:pt x="85" y="5"/>
                  <a:pt x="85" y="5"/>
                </a:cubicBezTo>
                <a:moveTo>
                  <a:pt x="1182" y="5"/>
                </a:moveTo>
                <a:cubicBezTo>
                  <a:pt x="1182" y="10"/>
                  <a:pt x="1182" y="10"/>
                  <a:pt x="1182" y="10"/>
                </a:cubicBezTo>
                <a:cubicBezTo>
                  <a:pt x="1183" y="10"/>
                  <a:pt x="1183" y="10"/>
                  <a:pt x="1184" y="10"/>
                </a:cubicBezTo>
                <a:cubicBezTo>
                  <a:pt x="1184" y="10"/>
                  <a:pt x="1184" y="10"/>
                  <a:pt x="1184" y="10"/>
                </a:cubicBezTo>
                <a:cubicBezTo>
                  <a:pt x="1184" y="10"/>
                  <a:pt x="1184" y="10"/>
                  <a:pt x="1184" y="10"/>
                </a:cubicBezTo>
                <a:cubicBezTo>
                  <a:pt x="1191" y="11"/>
                  <a:pt x="1199" y="11"/>
                  <a:pt x="1206" y="11"/>
                </a:cubicBezTo>
                <a:cubicBezTo>
                  <a:pt x="1206" y="9"/>
                  <a:pt x="1206" y="9"/>
                  <a:pt x="1206" y="9"/>
                </a:cubicBezTo>
                <a:cubicBezTo>
                  <a:pt x="1205" y="9"/>
                  <a:pt x="1203" y="10"/>
                  <a:pt x="1201" y="10"/>
                </a:cubicBezTo>
                <a:cubicBezTo>
                  <a:pt x="1195" y="10"/>
                  <a:pt x="1189" y="6"/>
                  <a:pt x="1182" y="5"/>
                </a:cubicBezTo>
                <a:moveTo>
                  <a:pt x="514" y="3"/>
                </a:moveTo>
                <a:cubicBezTo>
                  <a:pt x="514" y="5"/>
                  <a:pt x="514" y="5"/>
                  <a:pt x="514" y="5"/>
                </a:cubicBezTo>
                <a:cubicBezTo>
                  <a:pt x="514" y="5"/>
                  <a:pt x="514" y="5"/>
                  <a:pt x="514" y="5"/>
                </a:cubicBezTo>
                <a:cubicBezTo>
                  <a:pt x="514" y="5"/>
                  <a:pt x="514" y="5"/>
                  <a:pt x="514" y="5"/>
                </a:cubicBezTo>
                <a:cubicBezTo>
                  <a:pt x="514" y="8"/>
                  <a:pt x="514" y="8"/>
                  <a:pt x="514" y="8"/>
                </a:cubicBezTo>
                <a:cubicBezTo>
                  <a:pt x="517" y="8"/>
                  <a:pt x="521" y="8"/>
                  <a:pt x="524" y="8"/>
                </a:cubicBezTo>
                <a:cubicBezTo>
                  <a:pt x="524" y="6"/>
                  <a:pt x="524" y="6"/>
                  <a:pt x="524" y="6"/>
                </a:cubicBezTo>
                <a:cubicBezTo>
                  <a:pt x="524" y="6"/>
                  <a:pt x="523" y="6"/>
                  <a:pt x="522" y="7"/>
                </a:cubicBezTo>
                <a:cubicBezTo>
                  <a:pt x="522" y="7"/>
                  <a:pt x="522" y="7"/>
                  <a:pt x="522" y="7"/>
                </a:cubicBezTo>
                <a:cubicBezTo>
                  <a:pt x="521" y="7"/>
                  <a:pt x="521" y="7"/>
                  <a:pt x="521" y="7"/>
                </a:cubicBezTo>
                <a:cubicBezTo>
                  <a:pt x="521" y="6"/>
                  <a:pt x="521" y="6"/>
                  <a:pt x="521" y="6"/>
                </a:cubicBezTo>
                <a:cubicBezTo>
                  <a:pt x="519" y="5"/>
                  <a:pt x="516" y="4"/>
                  <a:pt x="514" y="3"/>
                </a:cubicBezTo>
                <a:moveTo>
                  <a:pt x="1226" y="3"/>
                </a:moveTo>
                <a:cubicBezTo>
                  <a:pt x="1226" y="3"/>
                  <a:pt x="1226" y="3"/>
                  <a:pt x="1226" y="3"/>
                </a:cubicBezTo>
                <a:cubicBezTo>
                  <a:pt x="1227" y="4"/>
                  <a:pt x="1229" y="5"/>
                  <a:pt x="1231" y="6"/>
                </a:cubicBezTo>
                <a:cubicBezTo>
                  <a:pt x="1231" y="7"/>
                  <a:pt x="1231" y="7"/>
                  <a:pt x="1231" y="7"/>
                </a:cubicBezTo>
                <a:cubicBezTo>
                  <a:pt x="1231" y="7"/>
                  <a:pt x="1231" y="7"/>
                  <a:pt x="1231" y="7"/>
                </a:cubicBezTo>
                <a:cubicBezTo>
                  <a:pt x="1231" y="10"/>
                  <a:pt x="1231" y="10"/>
                  <a:pt x="1231" y="10"/>
                </a:cubicBezTo>
                <a:cubicBezTo>
                  <a:pt x="1230" y="9"/>
                  <a:pt x="1230" y="9"/>
                  <a:pt x="1230" y="9"/>
                </a:cubicBezTo>
                <a:cubicBezTo>
                  <a:pt x="1229" y="9"/>
                  <a:pt x="1229" y="9"/>
                  <a:pt x="1229" y="9"/>
                </a:cubicBezTo>
                <a:cubicBezTo>
                  <a:pt x="1229" y="9"/>
                  <a:pt x="1229" y="9"/>
                  <a:pt x="1228" y="9"/>
                </a:cubicBezTo>
                <a:cubicBezTo>
                  <a:pt x="1228" y="9"/>
                  <a:pt x="1227" y="9"/>
                  <a:pt x="1226" y="10"/>
                </a:cubicBezTo>
                <a:cubicBezTo>
                  <a:pt x="1226" y="11"/>
                  <a:pt x="1226" y="11"/>
                  <a:pt x="1226" y="11"/>
                </a:cubicBezTo>
                <a:cubicBezTo>
                  <a:pt x="1228" y="11"/>
                  <a:pt x="1230" y="11"/>
                  <a:pt x="1232" y="11"/>
                </a:cubicBezTo>
                <a:cubicBezTo>
                  <a:pt x="1232" y="6"/>
                  <a:pt x="1232" y="6"/>
                  <a:pt x="1232" y="6"/>
                </a:cubicBezTo>
                <a:cubicBezTo>
                  <a:pt x="1230" y="5"/>
                  <a:pt x="1228" y="4"/>
                  <a:pt x="1226" y="3"/>
                </a:cubicBezTo>
                <a:moveTo>
                  <a:pt x="721" y="2"/>
                </a:moveTo>
                <a:cubicBezTo>
                  <a:pt x="721" y="3"/>
                  <a:pt x="720" y="3"/>
                  <a:pt x="720" y="3"/>
                </a:cubicBezTo>
                <a:cubicBezTo>
                  <a:pt x="720" y="8"/>
                  <a:pt x="720" y="8"/>
                  <a:pt x="720" y="8"/>
                </a:cubicBezTo>
                <a:cubicBezTo>
                  <a:pt x="726" y="8"/>
                  <a:pt x="731" y="8"/>
                  <a:pt x="737" y="8"/>
                </a:cubicBezTo>
                <a:cubicBezTo>
                  <a:pt x="737" y="4"/>
                  <a:pt x="737" y="4"/>
                  <a:pt x="737" y="4"/>
                </a:cubicBezTo>
                <a:cubicBezTo>
                  <a:pt x="735" y="4"/>
                  <a:pt x="733" y="5"/>
                  <a:pt x="730" y="5"/>
                </a:cubicBezTo>
                <a:cubicBezTo>
                  <a:pt x="727" y="5"/>
                  <a:pt x="724" y="4"/>
                  <a:pt x="721" y="2"/>
                </a:cubicBezTo>
                <a:moveTo>
                  <a:pt x="1103" y="2"/>
                </a:moveTo>
                <a:cubicBezTo>
                  <a:pt x="1103" y="3"/>
                  <a:pt x="1103" y="4"/>
                  <a:pt x="1102" y="6"/>
                </a:cubicBezTo>
                <a:cubicBezTo>
                  <a:pt x="1102" y="6"/>
                  <a:pt x="1102" y="7"/>
                  <a:pt x="1101" y="8"/>
                </a:cubicBezTo>
                <a:cubicBezTo>
                  <a:pt x="1101" y="10"/>
                  <a:pt x="1101" y="10"/>
                  <a:pt x="1101" y="10"/>
                </a:cubicBezTo>
                <a:cubicBezTo>
                  <a:pt x="1102" y="10"/>
                  <a:pt x="1103" y="10"/>
                  <a:pt x="1103" y="10"/>
                </a:cubicBezTo>
                <a:cubicBezTo>
                  <a:pt x="1103" y="6"/>
                  <a:pt x="1103" y="6"/>
                  <a:pt x="1103" y="6"/>
                </a:cubicBezTo>
                <a:cubicBezTo>
                  <a:pt x="1103" y="2"/>
                  <a:pt x="1103" y="2"/>
                  <a:pt x="1103" y="2"/>
                </a:cubicBezTo>
                <a:cubicBezTo>
                  <a:pt x="1103" y="2"/>
                  <a:pt x="1103" y="2"/>
                  <a:pt x="1103" y="2"/>
                </a:cubicBezTo>
                <a:moveTo>
                  <a:pt x="791" y="2"/>
                </a:moveTo>
                <a:cubicBezTo>
                  <a:pt x="791" y="6"/>
                  <a:pt x="791" y="6"/>
                  <a:pt x="791" y="6"/>
                </a:cubicBezTo>
                <a:cubicBezTo>
                  <a:pt x="791" y="8"/>
                  <a:pt x="791" y="8"/>
                  <a:pt x="791" y="8"/>
                </a:cubicBezTo>
                <a:cubicBezTo>
                  <a:pt x="792" y="8"/>
                  <a:pt x="793" y="8"/>
                  <a:pt x="794" y="8"/>
                </a:cubicBezTo>
                <a:cubicBezTo>
                  <a:pt x="794" y="4"/>
                  <a:pt x="794" y="4"/>
                  <a:pt x="794" y="4"/>
                </a:cubicBezTo>
                <a:cubicBezTo>
                  <a:pt x="793" y="3"/>
                  <a:pt x="792" y="3"/>
                  <a:pt x="791" y="2"/>
                </a:cubicBezTo>
                <a:moveTo>
                  <a:pt x="679" y="2"/>
                </a:moveTo>
                <a:cubicBezTo>
                  <a:pt x="679" y="3"/>
                  <a:pt x="679" y="3"/>
                  <a:pt x="679" y="3"/>
                </a:cubicBezTo>
                <a:cubicBezTo>
                  <a:pt x="680" y="4"/>
                  <a:pt x="681" y="4"/>
                  <a:pt x="682" y="4"/>
                </a:cubicBezTo>
                <a:cubicBezTo>
                  <a:pt x="686" y="6"/>
                  <a:pt x="686" y="6"/>
                  <a:pt x="686" y="6"/>
                </a:cubicBezTo>
                <a:cubicBezTo>
                  <a:pt x="681" y="6"/>
                  <a:pt x="681" y="6"/>
                  <a:pt x="681" y="6"/>
                </a:cubicBezTo>
                <a:cubicBezTo>
                  <a:pt x="681" y="6"/>
                  <a:pt x="681" y="6"/>
                  <a:pt x="681" y="6"/>
                </a:cubicBezTo>
                <a:cubicBezTo>
                  <a:pt x="681" y="6"/>
                  <a:pt x="681" y="6"/>
                  <a:pt x="680" y="6"/>
                </a:cubicBezTo>
                <a:cubicBezTo>
                  <a:pt x="680" y="6"/>
                  <a:pt x="680" y="6"/>
                  <a:pt x="679" y="6"/>
                </a:cubicBezTo>
                <a:cubicBezTo>
                  <a:pt x="679" y="9"/>
                  <a:pt x="679" y="9"/>
                  <a:pt x="679" y="9"/>
                </a:cubicBezTo>
                <a:cubicBezTo>
                  <a:pt x="688" y="9"/>
                  <a:pt x="688" y="9"/>
                  <a:pt x="688" y="9"/>
                </a:cubicBezTo>
                <a:cubicBezTo>
                  <a:pt x="692" y="9"/>
                  <a:pt x="695" y="9"/>
                  <a:pt x="699" y="9"/>
                </a:cubicBezTo>
                <a:cubicBezTo>
                  <a:pt x="699" y="6"/>
                  <a:pt x="699" y="6"/>
                  <a:pt x="699" y="6"/>
                </a:cubicBezTo>
                <a:cubicBezTo>
                  <a:pt x="696" y="6"/>
                  <a:pt x="696" y="6"/>
                  <a:pt x="696" y="6"/>
                </a:cubicBezTo>
                <a:cubicBezTo>
                  <a:pt x="696" y="6"/>
                  <a:pt x="696" y="6"/>
                  <a:pt x="696" y="6"/>
                </a:cubicBezTo>
                <a:cubicBezTo>
                  <a:pt x="696" y="6"/>
                  <a:pt x="696" y="6"/>
                  <a:pt x="696" y="6"/>
                </a:cubicBezTo>
                <a:cubicBezTo>
                  <a:pt x="691" y="4"/>
                  <a:pt x="685" y="2"/>
                  <a:pt x="679" y="2"/>
                </a:cubicBezTo>
                <a:moveTo>
                  <a:pt x="677" y="1"/>
                </a:moveTo>
                <a:cubicBezTo>
                  <a:pt x="677" y="1"/>
                  <a:pt x="677" y="1"/>
                  <a:pt x="677" y="1"/>
                </a:cubicBezTo>
                <a:cubicBezTo>
                  <a:pt x="671" y="2"/>
                  <a:pt x="665" y="2"/>
                  <a:pt x="660" y="6"/>
                </a:cubicBezTo>
                <a:cubicBezTo>
                  <a:pt x="660" y="6"/>
                  <a:pt x="660" y="6"/>
                  <a:pt x="660" y="6"/>
                </a:cubicBezTo>
                <a:cubicBezTo>
                  <a:pt x="659" y="6"/>
                  <a:pt x="659" y="6"/>
                  <a:pt x="659" y="6"/>
                </a:cubicBezTo>
                <a:cubicBezTo>
                  <a:pt x="659" y="6"/>
                  <a:pt x="659" y="6"/>
                  <a:pt x="659" y="6"/>
                </a:cubicBezTo>
                <a:cubicBezTo>
                  <a:pt x="656" y="6"/>
                  <a:pt x="656" y="6"/>
                  <a:pt x="656" y="6"/>
                </a:cubicBezTo>
                <a:cubicBezTo>
                  <a:pt x="656" y="9"/>
                  <a:pt x="656" y="9"/>
                  <a:pt x="656" y="9"/>
                </a:cubicBezTo>
                <a:cubicBezTo>
                  <a:pt x="677" y="9"/>
                  <a:pt x="677" y="9"/>
                  <a:pt x="677" y="9"/>
                </a:cubicBezTo>
                <a:cubicBezTo>
                  <a:pt x="677" y="6"/>
                  <a:pt x="677" y="6"/>
                  <a:pt x="677" y="6"/>
                </a:cubicBezTo>
                <a:cubicBezTo>
                  <a:pt x="676" y="6"/>
                  <a:pt x="675" y="6"/>
                  <a:pt x="674" y="5"/>
                </a:cubicBezTo>
                <a:cubicBezTo>
                  <a:pt x="673" y="4"/>
                  <a:pt x="673" y="4"/>
                  <a:pt x="673" y="4"/>
                </a:cubicBezTo>
                <a:cubicBezTo>
                  <a:pt x="675" y="3"/>
                  <a:pt x="675" y="3"/>
                  <a:pt x="675" y="3"/>
                </a:cubicBezTo>
                <a:cubicBezTo>
                  <a:pt x="675" y="3"/>
                  <a:pt x="676" y="3"/>
                  <a:pt x="677" y="3"/>
                </a:cubicBezTo>
                <a:cubicBezTo>
                  <a:pt x="677" y="3"/>
                  <a:pt x="677" y="3"/>
                  <a:pt x="677" y="3"/>
                </a:cubicBezTo>
                <a:cubicBezTo>
                  <a:pt x="677" y="3"/>
                  <a:pt x="677" y="3"/>
                  <a:pt x="677" y="3"/>
                </a:cubicBezTo>
                <a:cubicBezTo>
                  <a:pt x="677" y="3"/>
                  <a:pt x="677" y="3"/>
                  <a:pt x="677" y="3"/>
                </a:cubicBezTo>
                <a:cubicBezTo>
                  <a:pt x="677" y="1"/>
                  <a:pt x="677" y="1"/>
                  <a:pt x="677" y="1"/>
                </a:cubicBezTo>
                <a:moveTo>
                  <a:pt x="0" y="1"/>
                </a:moveTo>
                <a:cubicBezTo>
                  <a:pt x="0" y="3"/>
                  <a:pt x="0" y="3"/>
                  <a:pt x="0" y="3"/>
                </a:cubicBezTo>
                <a:cubicBezTo>
                  <a:pt x="0" y="3"/>
                  <a:pt x="1" y="3"/>
                  <a:pt x="1" y="4"/>
                </a:cubicBezTo>
                <a:cubicBezTo>
                  <a:pt x="2" y="4"/>
                  <a:pt x="2" y="4"/>
                  <a:pt x="2" y="4"/>
                </a:cubicBezTo>
                <a:cubicBezTo>
                  <a:pt x="1" y="5"/>
                  <a:pt x="1" y="5"/>
                  <a:pt x="1" y="5"/>
                </a:cubicBezTo>
                <a:cubicBezTo>
                  <a:pt x="1" y="5"/>
                  <a:pt x="0" y="6"/>
                  <a:pt x="0" y="6"/>
                </a:cubicBezTo>
                <a:cubicBezTo>
                  <a:pt x="0" y="6"/>
                  <a:pt x="0" y="6"/>
                  <a:pt x="0" y="6"/>
                </a:cubicBezTo>
                <a:cubicBezTo>
                  <a:pt x="0" y="6"/>
                  <a:pt x="0" y="6"/>
                  <a:pt x="0" y="6"/>
                </a:cubicBezTo>
                <a:cubicBezTo>
                  <a:pt x="0" y="8"/>
                  <a:pt x="0" y="8"/>
                  <a:pt x="0" y="8"/>
                </a:cubicBezTo>
                <a:cubicBezTo>
                  <a:pt x="5" y="8"/>
                  <a:pt x="11" y="8"/>
                  <a:pt x="17" y="8"/>
                </a:cubicBezTo>
                <a:cubicBezTo>
                  <a:pt x="17" y="6"/>
                  <a:pt x="17" y="6"/>
                  <a:pt x="17" y="6"/>
                </a:cubicBezTo>
                <a:cubicBezTo>
                  <a:pt x="11" y="6"/>
                  <a:pt x="11" y="6"/>
                  <a:pt x="11" y="6"/>
                </a:cubicBezTo>
                <a:cubicBezTo>
                  <a:pt x="10" y="6"/>
                  <a:pt x="10" y="6"/>
                  <a:pt x="10" y="6"/>
                </a:cubicBezTo>
                <a:cubicBezTo>
                  <a:pt x="9" y="4"/>
                  <a:pt x="9" y="4"/>
                  <a:pt x="9" y="4"/>
                </a:cubicBezTo>
                <a:cubicBezTo>
                  <a:pt x="5" y="4"/>
                  <a:pt x="2" y="3"/>
                  <a:pt x="0" y="1"/>
                </a:cubicBezTo>
                <a:moveTo>
                  <a:pt x="29" y="1"/>
                </a:moveTo>
                <a:cubicBezTo>
                  <a:pt x="28" y="1"/>
                  <a:pt x="27" y="1"/>
                  <a:pt x="26" y="1"/>
                </a:cubicBezTo>
                <a:cubicBezTo>
                  <a:pt x="25" y="1"/>
                  <a:pt x="25" y="2"/>
                  <a:pt x="25" y="2"/>
                </a:cubicBezTo>
                <a:cubicBezTo>
                  <a:pt x="26" y="2"/>
                  <a:pt x="27" y="3"/>
                  <a:pt x="28" y="3"/>
                </a:cubicBezTo>
                <a:cubicBezTo>
                  <a:pt x="28" y="3"/>
                  <a:pt x="28" y="3"/>
                  <a:pt x="29" y="3"/>
                </a:cubicBezTo>
                <a:cubicBezTo>
                  <a:pt x="29" y="1"/>
                  <a:pt x="29" y="1"/>
                  <a:pt x="29" y="1"/>
                </a:cubicBezTo>
                <a:moveTo>
                  <a:pt x="873" y="1"/>
                </a:moveTo>
                <a:cubicBezTo>
                  <a:pt x="870" y="3"/>
                  <a:pt x="867" y="5"/>
                  <a:pt x="864" y="7"/>
                </a:cubicBezTo>
                <a:cubicBezTo>
                  <a:pt x="864" y="7"/>
                  <a:pt x="864" y="7"/>
                  <a:pt x="864" y="7"/>
                </a:cubicBezTo>
                <a:cubicBezTo>
                  <a:pt x="864" y="7"/>
                  <a:pt x="864" y="7"/>
                  <a:pt x="864" y="7"/>
                </a:cubicBezTo>
                <a:cubicBezTo>
                  <a:pt x="863" y="7"/>
                  <a:pt x="862" y="7"/>
                  <a:pt x="861" y="7"/>
                </a:cubicBezTo>
                <a:cubicBezTo>
                  <a:pt x="861" y="9"/>
                  <a:pt x="861" y="9"/>
                  <a:pt x="861" y="9"/>
                </a:cubicBezTo>
                <a:cubicBezTo>
                  <a:pt x="865" y="9"/>
                  <a:pt x="869" y="9"/>
                  <a:pt x="873" y="9"/>
                </a:cubicBezTo>
                <a:cubicBezTo>
                  <a:pt x="873" y="7"/>
                  <a:pt x="873" y="7"/>
                  <a:pt x="873" y="7"/>
                </a:cubicBezTo>
                <a:cubicBezTo>
                  <a:pt x="873" y="7"/>
                  <a:pt x="872" y="7"/>
                  <a:pt x="872" y="7"/>
                </a:cubicBezTo>
                <a:cubicBezTo>
                  <a:pt x="872" y="7"/>
                  <a:pt x="872" y="7"/>
                  <a:pt x="872" y="7"/>
                </a:cubicBezTo>
                <a:cubicBezTo>
                  <a:pt x="872" y="7"/>
                  <a:pt x="872" y="7"/>
                  <a:pt x="872" y="7"/>
                </a:cubicBezTo>
                <a:cubicBezTo>
                  <a:pt x="870" y="8"/>
                  <a:pt x="870" y="8"/>
                  <a:pt x="870" y="8"/>
                </a:cubicBezTo>
                <a:cubicBezTo>
                  <a:pt x="870" y="6"/>
                  <a:pt x="870" y="6"/>
                  <a:pt x="870" y="6"/>
                </a:cubicBezTo>
                <a:cubicBezTo>
                  <a:pt x="870" y="4"/>
                  <a:pt x="870" y="4"/>
                  <a:pt x="870" y="4"/>
                </a:cubicBezTo>
                <a:cubicBezTo>
                  <a:pt x="871" y="4"/>
                  <a:pt x="871" y="4"/>
                  <a:pt x="871" y="4"/>
                </a:cubicBezTo>
                <a:cubicBezTo>
                  <a:pt x="871" y="3"/>
                  <a:pt x="872" y="2"/>
                  <a:pt x="873" y="2"/>
                </a:cubicBezTo>
                <a:cubicBezTo>
                  <a:pt x="873" y="1"/>
                  <a:pt x="873" y="1"/>
                  <a:pt x="873" y="1"/>
                </a:cubicBezTo>
                <a:moveTo>
                  <a:pt x="744" y="1"/>
                </a:moveTo>
                <a:cubicBezTo>
                  <a:pt x="743" y="2"/>
                  <a:pt x="741" y="2"/>
                  <a:pt x="740" y="3"/>
                </a:cubicBezTo>
                <a:cubicBezTo>
                  <a:pt x="740" y="3"/>
                  <a:pt x="739" y="3"/>
                  <a:pt x="739" y="3"/>
                </a:cubicBezTo>
                <a:cubicBezTo>
                  <a:pt x="739" y="8"/>
                  <a:pt x="739" y="8"/>
                  <a:pt x="739" y="8"/>
                </a:cubicBezTo>
                <a:cubicBezTo>
                  <a:pt x="741" y="8"/>
                  <a:pt x="743" y="8"/>
                  <a:pt x="744" y="8"/>
                </a:cubicBezTo>
                <a:cubicBezTo>
                  <a:pt x="744" y="6"/>
                  <a:pt x="744" y="6"/>
                  <a:pt x="744" y="6"/>
                </a:cubicBezTo>
                <a:cubicBezTo>
                  <a:pt x="744" y="5"/>
                  <a:pt x="744" y="5"/>
                  <a:pt x="744" y="5"/>
                </a:cubicBezTo>
                <a:cubicBezTo>
                  <a:pt x="743" y="4"/>
                  <a:pt x="743" y="4"/>
                  <a:pt x="743" y="4"/>
                </a:cubicBezTo>
                <a:cubicBezTo>
                  <a:pt x="743" y="4"/>
                  <a:pt x="743" y="4"/>
                  <a:pt x="743" y="4"/>
                </a:cubicBezTo>
                <a:cubicBezTo>
                  <a:pt x="744" y="4"/>
                  <a:pt x="744" y="4"/>
                  <a:pt x="744" y="4"/>
                </a:cubicBezTo>
                <a:cubicBezTo>
                  <a:pt x="744" y="3"/>
                  <a:pt x="744" y="3"/>
                  <a:pt x="744" y="3"/>
                </a:cubicBezTo>
                <a:cubicBezTo>
                  <a:pt x="744" y="3"/>
                  <a:pt x="744" y="3"/>
                  <a:pt x="744" y="3"/>
                </a:cubicBezTo>
                <a:cubicBezTo>
                  <a:pt x="744" y="1"/>
                  <a:pt x="744" y="1"/>
                  <a:pt x="744" y="1"/>
                </a:cubicBezTo>
                <a:moveTo>
                  <a:pt x="770" y="1"/>
                </a:moveTo>
                <a:cubicBezTo>
                  <a:pt x="770" y="3"/>
                  <a:pt x="770" y="3"/>
                  <a:pt x="770" y="3"/>
                </a:cubicBezTo>
                <a:cubicBezTo>
                  <a:pt x="770" y="3"/>
                  <a:pt x="770" y="3"/>
                  <a:pt x="770" y="3"/>
                </a:cubicBezTo>
                <a:cubicBezTo>
                  <a:pt x="771" y="4"/>
                  <a:pt x="771" y="4"/>
                  <a:pt x="771" y="4"/>
                </a:cubicBezTo>
                <a:cubicBezTo>
                  <a:pt x="771" y="4"/>
                  <a:pt x="771" y="4"/>
                  <a:pt x="771" y="4"/>
                </a:cubicBezTo>
                <a:cubicBezTo>
                  <a:pt x="771" y="5"/>
                  <a:pt x="771" y="5"/>
                  <a:pt x="771" y="5"/>
                </a:cubicBezTo>
                <a:cubicBezTo>
                  <a:pt x="770" y="5"/>
                  <a:pt x="770" y="5"/>
                  <a:pt x="770" y="5"/>
                </a:cubicBezTo>
                <a:cubicBezTo>
                  <a:pt x="770" y="5"/>
                  <a:pt x="770" y="5"/>
                  <a:pt x="770" y="5"/>
                </a:cubicBezTo>
                <a:cubicBezTo>
                  <a:pt x="770" y="8"/>
                  <a:pt x="770" y="8"/>
                  <a:pt x="770" y="8"/>
                </a:cubicBezTo>
                <a:cubicBezTo>
                  <a:pt x="776" y="8"/>
                  <a:pt x="783" y="8"/>
                  <a:pt x="789" y="8"/>
                </a:cubicBezTo>
                <a:cubicBezTo>
                  <a:pt x="789" y="6"/>
                  <a:pt x="789" y="6"/>
                  <a:pt x="789" y="6"/>
                </a:cubicBezTo>
                <a:cubicBezTo>
                  <a:pt x="788" y="7"/>
                  <a:pt x="786" y="7"/>
                  <a:pt x="785" y="7"/>
                </a:cubicBezTo>
                <a:cubicBezTo>
                  <a:pt x="782" y="7"/>
                  <a:pt x="778" y="6"/>
                  <a:pt x="775" y="6"/>
                </a:cubicBezTo>
                <a:cubicBezTo>
                  <a:pt x="775" y="6"/>
                  <a:pt x="775" y="6"/>
                  <a:pt x="775" y="6"/>
                </a:cubicBezTo>
                <a:cubicBezTo>
                  <a:pt x="775" y="6"/>
                  <a:pt x="775" y="6"/>
                  <a:pt x="775" y="6"/>
                </a:cubicBezTo>
                <a:cubicBezTo>
                  <a:pt x="773" y="4"/>
                  <a:pt x="772" y="2"/>
                  <a:pt x="770" y="1"/>
                </a:cubicBezTo>
                <a:moveTo>
                  <a:pt x="48" y="0"/>
                </a:moveTo>
                <a:cubicBezTo>
                  <a:pt x="48" y="1"/>
                  <a:pt x="48" y="1"/>
                  <a:pt x="48" y="1"/>
                </a:cubicBezTo>
                <a:cubicBezTo>
                  <a:pt x="48" y="2"/>
                  <a:pt x="49" y="3"/>
                  <a:pt x="50" y="4"/>
                </a:cubicBezTo>
                <a:cubicBezTo>
                  <a:pt x="50" y="4"/>
                  <a:pt x="50" y="4"/>
                  <a:pt x="50" y="4"/>
                </a:cubicBezTo>
                <a:cubicBezTo>
                  <a:pt x="51" y="4"/>
                  <a:pt x="51" y="3"/>
                  <a:pt x="51" y="3"/>
                </a:cubicBezTo>
                <a:cubicBezTo>
                  <a:pt x="51" y="3"/>
                  <a:pt x="51" y="3"/>
                  <a:pt x="50" y="3"/>
                </a:cubicBezTo>
                <a:cubicBezTo>
                  <a:pt x="50" y="2"/>
                  <a:pt x="49" y="2"/>
                  <a:pt x="49" y="1"/>
                </a:cubicBezTo>
                <a:cubicBezTo>
                  <a:pt x="49" y="1"/>
                  <a:pt x="48" y="1"/>
                  <a:pt x="48" y="0"/>
                </a:cubicBezTo>
                <a:moveTo>
                  <a:pt x="754" y="0"/>
                </a:moveTo>
                <a:cubicBezTo>
                  <a:pt x="754" y="2"/>
                  <a:pt x="754" y="2"/>
                  <a:pt x="754" y="2"/>
                </a:cubicBezTo>
                <a:cubicBezTo>
                  <a:pt x="755" y="3"/>
                  <a:pt x="755" y="4"/>
                  <a:pt x="755" y="5"/>
                </a:cubicBezTo>
                <a:cubicBezTo>
                  <a:pt x="755" y="6"/>
                  <a:pt x="755" y="6"/>
                  <a:pt x="755" y="6"/>
                </a:cubicBezTo>
                <a:cubicBezTo>
                  <a:pt x="754" y="6"/>
                  <a:pt x="754" y="6"/>
                  <a:pt x="754" y="6"/>
                </a:cubicBezTo>
                <a:cubicBezTo>
                  <a:pt x="754" y="8"/>
                  <a:pt x="754" y="8"/>
                  <a:pt x="754" y="8"/>
                </a:cubicBezTo>
                <a:cubicBezTo>
                  <a:pt x="757" y="8"/>
                  <a:pt x="761" y="8"/>
                  <a:pt x="764" y="8"/>
                </a:cubicBezTo>
                <a:cubicBezTo>
                  <a:pt x="764" y="6"/>
                  <a:pt x="764" y="6"/>
                  <a:pt x="764" y="6"/>
                </a:cubicBezTo>
                <a:cubicBezTo>
                  <a:pt x="763" y="6"/>
                  <a:pt x="762" y="6"/>
                  <a:pt x="760" y="6"/>
                </a:cubicBezTo>
                <a:cubicBezTo>
                  <a:pt x="760" y="6"/>
                  <a:pt x="760" y="6"/>
                  <a:pt x="760" y="6"/>
                </a:cubicBezTo>
                <a:cubicBezTo>
                  <a:pt x="760" y="6"/>
                  <a:pt x="760" y="6"/>
                  <a:pt x="760" y="6"/>
                </a:cubicBezTo>
                <a:cubicBezTo>
                  <a:pt x="758" y="4"/>
                  <a:pt x="756" y="2"/>
                  <a:pt x="754" y="0"/>
                </a:cubicBezTo>
                <a:moveTo>
                  <a:pt x="162" y="0"/>
                </a:moveTo>
                <a:cubicBezTo>
                  <a:pt x="159" y="2"/>
                  <a:pt x="156" y="5"/>
                  <a:pt x="153" y="5"/>
                </a:cubicBezTo>
                <a:cubicBezTo>
                  <a:pt x="153" y="8"/>
                  <a:pt x="153" y="8"/>
                  <a:pt x="153" y="8"/>
                </a:cubicBezTo>
                <a:cubicBezTo>
                  <a:pt x="156" y="8"/>
                  <a:pt x="159" y="8"/>
                  <a:pt x="162" y="8"/>
                </a:cubicBezTo>
                <a:cubicBezTo>
                  <a:pt x="162" y="6"/>
                  <a:pt x="162" y="6"/>
                  <a:pt x="162" y="6"/>
                </a:cubicBezTo>
                <a:cubicBezTo>
                  <a:pt x="161" y="5"/>
                  <a:pt x="161" y="5"/>
                  <a:pt x="160" y="5"/>
                </a:cubicBezTo>
                <a:cubicBezTo>
                  <a:pt x="160" y="5"/>
                  <a:pt x="160" y="5"/>
                  <a:pt x="160" y="5"/>
                </a:cubicBezTo>
                <a:cubicBezTo>
                  <a:pt x="160" y="4"/>
                  <a:pt x="160" y="4"/>
                  <a:pt x="160" y="4"/>
                </a:cubicBezTo>
                <a:cubicBezTo>
                  <a:pt x="160" y="3"/>
                  <a:pt x="160" y="3"/>
                  <a:pt x="160" y="3"/>
                </a:cubicBezTo>
                <a:cubicBezTo>
                  <a:pt x="160" y="3"/>
                  <a:pt x="160" y="3"/>
                  <a:pt x="160" y="3"/>
                </a:cubicBezTo>
                <a:cubicBezTo>
                  <a:pt x="161" y="2"/>
                  <a:pt x="161" y="2"/>
                  <a:pt x="162" y="2"/>
                </a:cubicBezTo>
                <a:cubicBezTo>
                  <a:pt x="162" y="0"/>
                  <a:pt x="162" y="0"/>
                  <a:pt x="162" y="0"/>
                </a:cubicBezTo>
              </a:path>
            </a:pathLst>
          </a:custGeom>
          <a:solidFill>
            <a:srgbClr val="E8888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92" name="PA_任意多边形 1424"/>
          <p:cNvSpPr>
            <a:spLocks noEditPoints="1"/>
          </p:cNvSpPr>
          <p:nvPr>
            <p:custDataLst>
              <p:tags r:id="rId7"/>
            </p:custDataLst>
          </p:nvPr>
        </p:nvSpPr>
        <p:spPr bwMode="auto">
          <a:xfrm>
            <a:off x="6167437" y="6534150"/>
            <a:ext cx="2994025" cy="131763"/>
          </a:xfrm>
          <a:custGeom>
            <a:avLst/>
            <a:gdLst>
              <a:gd name="T0" fmla="*/ 30 w 1245"/>
              <a:gd name="T1" fmla="*/ 55 h 55"/>
              <a:gd name="T2" fmla="*/ 27 w 1245"/>
              <a:gd name="T3" fmla="*/ 51 h 55"/>
              <a:gd name="T4" fmla="*/ 0 w 1245"/>
              <a:gd name="T5" fmla="*/ 55 h 55"/>
              <a:gd name="T6" fmla="*/ 32 w 1245"/>
              <a:gd name="T7" fmla="*/ 52 h 55"/>
              <a:gd name="T8" fmla="*/ 1222 w 1245"/>
              <a:gd name="T9" fmla="*/ 45 h 55"/>
              <a:gd name="T10" fmla="*/ 1213 w 1245"/>
              <a:gd name="T11" fmla="*/ 39 h 55"/>
              <a:gd name="T12" fmla="*/ 1221 w 1245"/>
              <a:gd name="T13" fmla="*/ 35 h 55"/>
              <a:gd name="T14" fmla="*/ 1207 w 1245"/>
              <a:gd name="T15" fmla="*/ 43 h 55"/>
              <a:gd name="T16" fmla="*/ 1215 w 1245"/>
              <a:gd name="T17" fmla="*/ 42 h 55"/>
              <a:gd name="T18" fmla="*/ 1214 w 1245"/>
              <a:gd name="T19" fmla="*/ 52 h 55"/>
              <a:gd name="T20" fmla="*/ 1215 w 1245"/>
              <a:gd name="T21" fmla="*/ 54 h 55"/>
              <a:gd name="T22" fmla="*/ 1235 w 1245"/>
              <a:gd name="T23" fmla="*/ 36 h 55"/>
              <a:gd name="T24" fmla="*/ 1238 w 1245"/>
              <a:gd name="T25" fmla="*/ 34 h 55"/>
              <a:gd name="T26" fmla="*/ 170 w 1245"/>
              <a:gd name="T27" fmla="*/ 41 h 55"/>
              <a:gd name="T28" fmla="*/ 174 w 1245"/>
              <a:gd name="T29" fmla="*/ 28 h 55"/>
              <a:gd name="T30" fmla="*/ 183 w 1245"/>
              <a:gd name="T31" fmla="*/ 32 h 55"/>
              <a:gd name="T32" fmla="*/ 873 w 1245"/>
              <a:gd name="T33" fmla="*/ 41 h 55"/>
              <a:gd name="T34" fmla="*/ 881 w 1245"/>
              <a:gd name="T35" fmla="*/ 32 h 55"/>
              <a:gd name="T36" fmla="*/ 892 w 1245"/>
              <a:gd name="T37" fmla="*/ 50 h 55"/>
              <a:gd name="T38" fmla="*/ 896 w 1245"/>
              <a:gd name="T39" fmla="*/ 42 h 55"/>
              <a:gd name="T40" fmla="*/ 899 w 1245"/>
              <a:gd name="T41" fmla="*/ 42 h 55"/>
              <a:gd name="T42" fmla="*/ 1197 w 1245"/>
              <a:gd name="T43" fmla="*/ 21 h 55"/>
              <a:gd name="T44" fmla="*/ 1171 w 1245"/>
              <a:gd name="T45" fmla="*/ 35 h 55"/>
              <a:gd name="T46" fmla="*/ 1213 w 1245"/>
              <a:gd name="T47" fmla="*/ 17 h 55"/>
              <a:gd name="T48" fmla="*/ 818 w 1245"/>
              <a:gd name="T49" fmla="*/ 20 h 55"/>
              <a:gd name="T50" fmla="*/ 862 w 1245"/>
              <a:gd name="T51" fmla="*/ 43 h 55"/>
              <a:gd name="T52" fmla="*/ 862 w 1245"/>
              <a:gd name="T53" fmla="*/ 21 h 55"/>
              <a:gd name="T54" fmla="*/ 833 w 1245"/>
              <a:gd name="T55" fmla="*/ 11 h 55"/>
              <a:gd name="T56" fmla="*/ 830 w 1245"/>
              <a:gd name="T57" fmla="*/ 52 h 55"/>
              <a:gd name="T58" fmla="*/ 854 w 1245"/>
              <a:gd name="T59" fmla="*/ 40 h 55"/>
              <a:gd name="T60" fmla="*/ 863 w 1245"/>
              <a:gd name="T61" fmla="*/ 36 h 55"/>
              <a:gd name="T62" fmla="*/ 868 w 1245"/>
              <a:gd name="T63" fmla="*/ 49 h 55"/>
              <a:gd name="T64" fmla="*/ 837 w 1245"/>
              <a:gd name="T65" fmla="*/ 29 h 55"/>
              <a:gd name="T66" fmla="*/ 138 w 1245"/>
              <a:gd name="T67" fmla="*/ 55 h 55"/>
              <a:gd name="T68" fmla="*/ 33 w 1245"/>
              <a:gd name="T69" fmla="*/ 44 h 55"/>
              <a:gd name="T70" fmla="*/ 76 w 1245"/>
              <a:gd name="T71" fmla="*/ 44 h 55"/>
              <a:gd name="T72" fmla="*/ 30 w 1245"/>
              <a:gd name="T73" fmla="*/ 33 h 55"/>
              <a:gd name="T74" fmla="*/ 54 w 1245"/>
              <a:gd name="T75" fmla="*/ 41 h 55"/>
              <a:gd name="T76" fmla="*/ 37 w 1245"/>
              <a:gd name="T77" fmla="*/ 29 h 55"/>
              <a:gd name="T78" fmla="*/ 40 w 1245"/>
              <a:gd name="T79" fmla="*/ 26 h 55"/>
              <a:gd name="T80" fmla="*/ 153 w 1245"/>
              <a:gd name="T81" fmla="*/ 45 h 55"/>
              <a:gd name="T82" fmla="*/ 92 w 1245"/>
              <a:gd name="T83" fmla="*/ 27 h 55"/>
              <a:gd name="T84" fmla="*/ 136 w 1245"/>
              <a:gd name="T85" fmla="*/ 14 h 55"/>
              <a:gd name="T86" fmla="*/ 151 w 1245"/>
              <a:gd name="T87" fmla="*/ 44 h 55"/>
              <a:gd name="T88" fmla="*/ 142 w 1245"/>
              <a:gd name="T89" fmla="*/ 31 h 55"/>
              <a:gd name="T90" fmla="*/ 129 w 1245"/>
              <a:gd name="T91" fmla="*/ 11 h 55"/>
              <a:gd name="T92" fmla="*/ 96 w 1245"/>
              <a:gd name="T93" fmla="*/ 7 h 55"/>
              <a:gd name="T94" fmla="*/ 95 w 1245"/>
              <a:gd name="T95" fmla="*/ 50 h 55"/>
              <a:gd name="T96" fmla="*/ 118 w 1245"/>
              <a:gd name="T97" fmla="*/ 41 h 55"/>
              <a:gd name="T98" fmla="*/ 72 w 1245"/>
              <a:gd name="T99" fmla="*/ 20 h 55"/>
              <a:gd name="T100" fmla="*/ 110 w 1245"/>
              <a:gd name="T101" fmla="*/ 32 h 55"/>
              <a:gd name="T102" fmla="*/ 73 w 1245"/>
              <a:gd name="T103" fmla="*/ 17 h 55"/>
              <a:gd name="T104" fmla="*/ 80 w 1245"/>
              <a:gd name="T105" fmla="*/ 2 h 55"/>
              <a:gd name="T106" fmla="*/ 77 w 1245"/>
              <a:gd name="T107" fmla="*/ 22 h 55"/>
              <a:gd name="T108" fmla="*/ 74 w 1245"/>
              <a:gd name="T109" fmla="*/ 36 h 55"/>
              <a:gd name="T110" fmla="*/ 31 w 1245"/>
              <a:gd name="T111" fmla="*/ 26 h 55"/>
              <a:gd name="T112" fmla="*/ 53 w 1245"/>
              <a:gd name="T113" fmla="*/ 46 h 55"/>
              <a:gd name="T114" fmla="*/ 62 w 1245"/>
              <a:gd name="T115" fmla="*/ 52 h 55"/>
              <a:gd name="T116" fmla="*/ 151 w 1245"/>
              <a:gd name="T117" fmla="*/ 55 h 55"/>
              <a:gd name="T118" fmla="*/ 134 w 1245"/>
              <a:gd name="T119" fmla="*/ 8 h 55"/>
              <a:gd name="T120" fmla="*/ 121 w 1245"/>
              <a:gd name="T121" fmla="*/ 42 h 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245" h="55">
                <a:moveTo>
                  <a:pt x="90" y="55"/>
                </a:moveTo>
                <a:cubicBezTo>
                  <a:pt x="89" y="55"/>
                  <a:pt x="89" y="55"/>
                  <a:pt x="89" y="55"/>
                </a:cubicBezTo>
                <a:cubicBezTo>
                  <a:pt x="87" y="55"/>
                  <a:pt x="85" y="55"/>
                  <a:pt x="82" y="55"/>
                </a:cubicBezTo>
                <a:cubicBezTo>
                  <a:pt x="101" y="55"/>
                  <a:pt x="101" y="55"/>
                  <a:pt x="101" y="55"/>
                </a:cubicBezTo>
                <a:cubicBezTo>
                  <a:pt x="101" y="55"/>
                  <a:pt x="100" y="55"/>
                  <a:pt x="100" y="55"/>
                </a:cubicBezTo>
                <a:cubicBezTo>
                  <a:pt x="99" y="55"/>
                  <a:pt x="99" y="55"/>
                  <a:pt x="98" y="55"/>
                </a:cubicBezTo>
                <a:cubicBezTo>
                  <a:pt x="96" y="55"/>
                  <a:pt x="95" y="55"/>
                  <a:pt x="93" y="55"/>
                </a:cubicBezTo>
                <a:cubicBezTo>
                  <a:pt x="93" y="55"/>
                  <a:pt x="93" y="55"/>
                  <a:pt x="93" y="55"/>
                </a:cubicBezTo>
                <a:cubicBezTo>
                  <a:pt x="93" y="55"/>
                  <a:pt x="93" y="55"/>
                  <a:pt x="93" y="55"/>
                </a:cubicBezTo>
                <a:cubicBezTo>
                  <a:pt x="92" y="55"/>
                  <a:pt x="91" y="55"/>
                  <a:pt x="90" y="55"/>
                </a:cubicBezTo>
                <a:cubicBezTo>
                  <a:pt x="90" y="55"/>
                  <a:pt x="90" y="55"/>
                  <a:pt x="90" y="55"/>
                </a:cubicBezTo>
                <a:moveTo>
                  <a:pt x="35" y="54"/>
                </a:moveTo>
                <a:cubicBezTo>
                  <a:pt x="35" y="55"/>
                  <a:pt x="35" y="55"/>
                  <a:pt x="35" y="55"/>
                </a:cubicBezTo>
                <a:cubicBezTo>
                  <a:pt x="35" y="55"/>
                  <a:pt x="35" y="55"/>
                  <a:pt x="35" y="55"/>
                </a:cubicBezTo>
                <a:cubicBezTo>
                  <a:pt x="35" y="54"/>
                  <a:pt x="35" y="54"/>
                  <a:pt x="35" y="54"/>
                </a:cubicBezTo>
                <a:moveTo>
                  <a:pt x="818" y="51"/>
                </a:moveTo>
                <a:cubicBezTo>
                  <a:pt x="818" y="53"/>
                  <a:pt x="818" y="53"/>
                  <a:pt x="818" y="53"/>
                </a:cubicBezTo>
                <a:cubicBezTo>
                  <a:pt x="820" y="53"/>
                  <a:pt x="822" y="54"/>
                  <a:pt x="824" y="54"/>
                </a:cubicBezTo>
                <a:cubicBezTo>
                  <a:pt x="824" y="54"/>
                  <a:pt x="824" y="54"/>
                  <a:pt x="824" y="54"/>
                </a:cubicBezTo>
                <a:cubicBezTo>
                  <a:pt x="824" y="54"/>
                  <a:pt x="824" y="54"/>
                  <a:pt x="824" y="54"/>
                </a:cubicBezTo>
                <a:cubicBezTo>
                  <a:pt x="829" y="54"/>
                  <a:pt x="833" y="54"/>
                  <a:pt x="838" y="55"/>
                </a:cubicBezTo>
                <a:cubicBezTo>
                  <a:pt x="847" y="55"/>
                  <a:pt x="847" y="55"/>
                  <a:pt x="847" y="55"/>
                </a:cubicBezTo>
                <a:cubicBezTo>
                  <a:pt x="840" y="53"/>
                  <a:pt x="832" y="52"/>
                  <a:pt x="824" y="52"/>
                </a:cubicBezTo>
                <a:cubicBezTo>
                  <a:pt x="822" y="52"/>
                  <a:pt x="820" y="51"/>
                  <a:pt x="818" y="51"/>
                </a:cubicBezTo>
                <a:moveTo>
                  <a:pt x="30" y="55"/>
                </a:moveTo>
                <a:cubicBezTo>
                  <a:pt x="30" y="54"/>
                  <a:pt x="29" y="54"/>
                  <a:pt x="29" y="53"/>
                </a:cubicBezTo>
                <a:cubicBezTo>
                  <a:pt x="29" y="52"/>
                  <a:pt x="29" y="52"/>
                  <a:pt x="29" y="52"/>
                </a:cubicBezTo>
                <a:cubicBezTo>
                  <a:pt x="29" y="52"/>
                  <a:pt x="30" y="53"/>
                  <a:pt x="30" y="53"/>
                </a:cubicBezTo>
                <a:cubicBezTo>
                  <a:pt x="30" y="55"/>
                  <a:pt x="30" y="55"/>
                  <a:pt x="30" y="55"/>
                </a:cubicBezTo>
                <a:moveTo>
                  <a:pt x="8" y="51"/>
                </a:moveTo>
                <a:cubicBezTo>
                  <a:pt x="8" y="50"/>
                  <a:pt x="8" y="50"/>
                  <a:pt x="8" y="50"/>
                </a:cubicBezTo>
                <a:cubicBezTo>
                  <a:pt x="9" y="50"/>
                  <a:pt x="10" y="50"/>
                  <a:pt x="11" y="50"/>
                </a:cubicBezTo>
                <a:cubicBezTo>
                  <a:pt x="11" y="50"/>
                  <a:pt x="11" y="50"/>
                  <a:pt x="11" y="50"/>
                </a:cubicBezTo>
                <a:cubicBezTo>
                  <a:pt x="12" y="50"/>
                  <a:pt x="12" y="50"/>
                  <a:pt x="13" y="51"/>
                </a:cubicBezTo>
                <a:cubicBezTo>
                  <a:pt x="14" y="51"/>
                  <a:pt x="15" y="51"/>
                  <a:pt x="16" y="51"/>
                </a:cubicBezTo>
                <a:cubicBezTo>
                  <a:pt x="16" y="51"/>
                  <a:pt x="16" y="51"/>
                  <a:pt x="16" y="51"/>
                </a:cubicBezTo>
                <a:cubicBezTo>
                  <a:pt x="17" y="51"/>
                  <a:pt x="17" y="51"/>
                  <a:pt x="18" y="51"/>
                </a:cubicBezTo>
                <a:cubicBezTo>
                  <a:pt x="18" y="52"/>
                  <a:pt x="18" y="52"/>
                  <a:pt x="18" y="52"/>
                </a:cubicBezTo>
                <a:cubicBezTo>
                  <a:pt x="18" y="52"/>
                  <a:pt x="18" y="52"/>
                  <a:pt x="17" y="52"/>
                </a:cubicBezTo>
                <a:cubicBezTo>
                  <a:pt x="15" y="52"/>
                  <a:pt x="13" y="51"/>
                  <a:pt x="11" y="51"/>
                </a:cubicBezTo>
                <a:cubicBezTo>
                  <a:pt x="11" y="51"/>
                  <a:pt x="11" y="51"/>
                  <a:pt x="11" y="51"/>
                </a:cubicBezTo>
                <a:cubicBezTo>
                  <a:pt x="10" y="51"/>
                  <a:pt x="9" y="51"/>
                  <a:pt x="8" y="51"/>
                </a:cubicBezTo>
                <a:moveTo>
                  <a:pt x="20" y="51"/>
                </a:moveTo>
                <a:cubicBezTo>
                  <a:pt x="20" y="50"/>
                  <a:pt x="20" y="50"/>
                  <a:pt x="20" y="50"/>
                </a:cubicBezTo>
                <a:cubicBezTo>
                  <a:pt x="21" y="50"/>
                  <a:pt x="22" y="49"/>
                  <a:pt x="22" y="49"/>
                </a:cubicBezTo>
                <a:cubicBezTo>
                  <a:pt x="22" y="49"/>
                  <a:pt x="22" y="49"/>
                  <a:pt x="22" y="49"/>
                </a:cubicBezTo>
                <a:cubicBezTo>
                  <a:pt x="23" y="49"/>
                  <a:pt x="23" y="49"/>
                  <a:pt x="23" y="50"/>
                </a:cubicBezTo>
                <a:cubicBezTo>
                  <a:pt x="24" y="50"/>
                  <a:pt x="24" y="50"/>
                  <a:pt x="24" y="50"/>
                </a:cubicBezTo>
                <a:cubicBezTo>
                  <a:pt x="24" y="50"/>
                  <a:pt x="24" y="50"/>
                  <a:pt x="24" y="50"/>
                </a:cubicBezTo>
                <a:cubicBezTo>
                  <a:pt x="25" y="50"/>
                  <a:pt x="26" y="50"/>
                  <a:pt x="27" y="51"/>
                </a:cubicBezTo>
                <a:cubicBezTo>
                  <a:pt x="27" y="52"/>
                  <a:pt x="27" y="52"/>
                  <a:pt x="27" y="52"/>
                </a:cubicBezTo>
                <a:cubicBezTo>
                  <a:pt x="25" y="51"/>
                  <a:pt x="24" y="50"/>
                  <a:pt x="22" y="50"/>
                </a:cubicBezTo>
                <a:cubicBezTo>
                  <a:pt x="21" y="50"/>
                  <a:pt x="21" y="50"/>
                  <a:pt x="20" y="51"/>
                </a:cubicBezTo>
                <a:moveTo>
                  <a:pt x="22" y="47"/>
                </a:moveTo>
                <a:cubicBezTo>
                  <a:pt x="22" y="47"/>
                  <a:pt x="22" y="47"/>
                  <a:pt x="22" y="47"/>
                </a:cubicBezTo>
                <a:cubicBezTo>
                  <a:pt x="21" y="47"/>
                  <a:pt x="21" y="47"/>
                  <a:pt x="20" y="48"/>
                </a:cubicBezTo>
                <a:cubicBezTo>
                  <a:pt x="20" y="48"/>
                  <a:pt x="20" y="48"/>
                  <a:pt x="20" y="48"/>
                </a:cubicBezTo>
                <a:cubicBezTo>
                  <a:pt x="19" y="48"/>
                  <a:pt x="19" y="48"/>
                  <a:pt x="19" y="48"/>
                </a:cubicBezTo>
                <a:cubicBezTo>
                  <a:pt x="18" y="49"/>
                  <a:pt x="18" y="49"/>
                  <a:pt x="18" y="49"/>
                </a:cubicBezTo>
                <a:cubicBezTo>
                  <a:pt x="17" y="49"/>
                  <a:pt x="16" y="49"/>
                  <a:pt x="16" y="49"/>
                </a:cubicBezTo>
                <a:cubicBezTo>
                  <a:pt x="16" y="49"/>
                  <a:pt x="16" y="49"/>
                  <a:pt x="16" y="49"/>
                </a:cubicBezTo>
                <a:cubicBezTo>
                  <a:pt x="15" y="49"/>
                  <a:pt x="15" y="49"/>
                  <a:pt x="15" y="49"/>
                </a:cubicBezTo>
                <a:cubicBezTo>
                  <a:pt x="14" y="49"/>
                  <a:pt x="14" y="49"/>
                  <a:pt x="14" y="49"/>
                </a:cubicBezTo>
                <a:cubicBezTo>
                  <a:pt x="14" y="49"/>
                  <a:pt x="14" y="49"/>
                  <a:pt x="14" y="49"/>
                </a:cubicBezTo>
                <a:cubicBezTo>
                  <a:pt x="13" y="48"/>
                  <a:pt x="12" y="48"/>
                  <a:pt x="11" y="48"/>
                </a:cubicBezTo>
                <a:cubicBezTo>
                  <a:pt x="11" y="48"/>
                  <a:pt x="11" y="48"/>
                  <a:pt x="11" y="48"/>
                </a:cubicBezTo>
                <a:cubicBezTo>
                  <a:pt x="10" y="48"/>
                  <a:pt x="9" y="48"/>
                  <a:pt x="8" y="48"/>
                </a:cubicBezTo>
                <a:cubicBezTo>
                  <a:pt x="8" y="48"/>
                  <a:pt x="8" y="48"/>
                  <a:pt x="8" y="48"/>
                </a:cubicBezTo>
                <a:cubicBezTo>
                  <a:pt x="6" y="49"/>
                  <a:pt x="6" y="49"/>
                  <a:pt x="6" y="49"/>
                </a:cubicBezTo>
                <a:cubicBezTo>
                  <a:pt x="6" y="49"/>
                  <a:pt x="6" y="49"/>
                  <a:pt x="6" y="49"/>
                </a:cubicBezTo>
                <a:cubicBezTo>
                  <a:pt x="6" y="49"/>
                  <a:pt x="6" y="49"/>
                  <a:pt x="6" y="49"/>
                </a:cubicBezTo>
                <a:cubicBezTo>
                  <a:pt x="4" y="50"/>
                  <a:pt x="3" y="51"/>
                  <a:pt x="2" y="51"/>
                </a:cubicBezTo>
                <a:cubicBezTo>
                  <a:pt x="2" y="51"/>
                  <a:pt x="2" y="51"/>
                  <a:pt x="2" y="51"/>
                </a:cubicBezTo>
                <a:cubicBezTo>
                  <a:pt x="2" y="52"/>
                  <a:pt x="2" y="52"/>
                  <a:pt x="2" y="52"/>
                </a:cubicBezTo>
                <a:cubicBezTo>
                  <a:pt x="1" y="53"/>
                  <a:pt x="0" y="54"/>
                  <a:pt x="0" y="55"/>
                </a:cubicBezTo>
                <a:cubicBezTo>
                  <a:pt x="2" y="55"/>
                  <a:pt x="2" y="55"/>
                  <a:pt x="2" y="55"/>
                </a:cubicBezTo>
                <a:cubicBezTo>
                  <a:pt x="2" y="54"/>
                  <a:pt x="3" y="54"/>
                  <a:pt x="3" y="53"/>
                </a:cubicBezTo>
                <a:cubicBezTo>
                  <a:pt x="4" y="52"/>
                  <a:pt x="5" y="52"/>
                  <a:pt x="6" y="51"/>
                </a:cubicBezTo>
                <a:cubicBezTo>
                  <a:pt x="6" y="52"/>
                  <a:pt x="6" y="52"/>
                  <a:pt x="6" y="52"/>
                </a:cubicBezTo>
                <a:cubicBezTo>
                  <a:pt x="6" y="52"/>
                  <a:pt x="6" y="53"/>
                  <a:pt x="5" y="53"/>
                </a:cubicBezTo>
                <a:cubicBezTo>
                  <a:pt x="5" y="53"/>
                  <a:pt x="4" y="54"/>
                  <a:pt x="3" y="55"/>
                </a:cubicBezTo>
                <a:cubicBezTo>
                  <a:pt x="6" y="55"/>
                  <a:pt x="6" y="55"/>
                  <a:pt x="6" y="55"/>
                </a:cubicBezTo>
                <a:cubicBezTo>
                  <a:pt x="6" y="55"/>
                  <a:pt x="6" y="55"/>
                  <a:pt x="7" y="54"/>
                </a:cubicBezTo>
                <a:cubicBezTo>
                  <a:pt x="7" y="54"/>
                  <a:pt x="7" y="54"/>
                  <a:pt x="7" y="54"/>
                </a:cubicBezTo>
                <a:cubicBezTo>
                  <a:pt x="7" y="54"/>
                  <a:pt x="7" y="54"/>
                  <a:pt x="7" y="54"/>
                </a:cubicBezTo>
                <a:cubicBezTo>
                  <a:pt x="8" y="54"/>
                  <a:pt x="8" y="54"/>
                  <a:pt x="8" y="54"/>
                </a:cubicBezTo>
                <a:cubicBezTo>
                  <a:pt x="8" y="54"/>
                  <a:pt x="8" y="54"/>
                  <a:pt x="8" y="54"/>
                </a:cubicBezTo>
                <a:cubicBezTo>
                  <a:pt x="9" y="53"/>
                  <a:pt x="10" y="53"/>
                  <a:pt x="11" y="53"/>
                </a:cubicBezTo>
                <a:cubicBezTo>
                  <a:pt x="11" y="53"/>
                  <a:pt x="11" y="53"/>
                  <a:pt x="11" y="53"/>
                </a:cubicBezTo>
                <a:cubicBezTo>
                  <a:pt x="13" y="53"/>
                  <a:pt x="15" y="54"/>
                  <a:pt x="17" y="54"/>
                </a:cubicBezTo>
                <a:cubicBezTo>
                  <a:pt x="18" y="55"/>
                  <a:pt x="18" y="55"/>
                  <a:pt x="18" y="55"/>
                </a:cubicBezTo>
                <a:cubicBezTo>
                  <a:pt x="18" y="54"/>
                  <a:pt x="18" y="54"/>
                  <a:pt x="18" y="54"/>
                </a:cubicBezTo>
                <a:cubicBezTo>
                  <a:pt x="19" y="54"/>
                  <a:pt x="19" y="53"/>
                  <a:pt x="20" y="53"/>
                </a:cubicBezTo>
                <a:cubicBezTo>
                  <a:pt x="20" y="53"/>
                  <a:pt x="21" y="52"/>
                  <a:pt x="22" y="52"/>
                </a:cubicBezTo>
                <a:cubicBezTo>
                  <a:pt x="22" y="52"/>
                  <a:pt x="22" y="52"/>
                  <a:pt x="22" y="52"/>
                </a:cubicBezTo>
                <a:cubicBezTo>
                  <a:pt x="24" y="52"/>
                  <a:pt x="26" y="53"/>
                  <a:pt x="27" y="54"/>
                </a:cubicBezTo>
                <a:cubicBezTo>
                  <a:pt x="27" y="54"/>
                  <a:pt x="28" y="55"/>
                  <a:pt x="28" y="55"/>
                </a:cubicBezTo>
                <a:cubicBezTo>
                  <a:pt x="35" y="55"/>
                  <a:pt x="35" y="55"/>
                  <a:pt x="35" y="55"/>
                </a:cubicBezTo>
                <a:cubicBezTo>
                  <a:pt x="34" y="54"/>
                  <a:pt x="33" y="53"/>
                  <a:pt x="32" y="52"/>
                </a:cubicBezTo>
                <a:cubicBezTo>
                  <a:pt x="32" y="52"/>
                  <a:pt x="32" y="52"/>
                  <a:pt x="32" y="52"/>
                </a:cubicBezTo>
                <a:cubicBezTo>
                  <a:pt x="32" y="52"/>
                  <a:pt x="32" y="52"/>
                  <a:pt x="32" y="52"/>
                </a:cubicBezTo>
                <a:cubicBezTo>
                  <a:pt x="30" y="50"/>
                  <a:pt x="30" y="50"/>
                  <a:pt x="30" y="50"/>
                </a:cubicBezTo>
                <a:cubicBezTo>
                  <a:pt x="30" y="50"/>
                  <a:pt x="30" y="50"/>
                  <a:pt x="30" y="50"/>
                </a:cubicBezTo>
                <a:cubicBezTo>
                  <a:pt x="30" y="50"/>
                  <a:pt x="29" y="50"/>
                  <a:pt x="29" y="50"/>
                </a:cubicBezTo>
                <a:cubicBezTo>
                  <a:pt x="29" y="49"/>
                  <a:pt x="29" y="49"/>
                  <a:pt x="29" y="49"/>
                </a:cubicBezTo>
                <a:cubicBezTo>
                  <a:pt x="28" y="49"/>
                  <a:pt x="28" y="49"/>
                  <a:pt x="28" y="49"/>
                </a:cubicBezTo>
                <a:cubicBezTo>
                  <a:pt x="27" y="48"/>
                  <a:pt x="27" y="48"/>
                  <a:pt x="27" y="48"/>
                </a:cubicBezTo>
                <a:cubicBezTo>
                  <a:pt x="27" y="49"/>
                  <a:pt x="27" y="49"/>
                  <a:pt x="27" y="49"/>
                </a:cubicBezTo>
                <a:cubicBezTo>
                  <a:pt x="26" y="48"/>
                  <a:pt x="25" y="48"/>
                  <a:pt x="24" y="48"/>
                </a:cubicBezTo>
                <a:cubicBezTo>
                  <a:pt x="24" y="47"/>
                  <a:pt x="23" y="47"/>
                  <a:pt x="22" y="47"/>
                </a:cubicBezTo>
                <a:moveTo>
                  <a:pt x="1197" y="53"/>
                </a:moveTo>
                <a:cubicBezTo>
                  <a:pt x="1197" y="52"/>
                  <a:pt x="1197" y="52"/>
                  <a:pt x="1197" y="52"/>
                </a:cubicBezTo>
                <a:cubicBezTo>
                  <a:pt x="1199" y="51"/>
                  <a:pt x="1200" y="50"/>
                  <a:pt x="1202" y="49"/>
                </a:cubicBezTo>
                <a:cubicBezTo>
                  <a:pt x="1202" y="50"/>
                  <a:pt x="1202" y="50"/>
                  <a:pt x="1202" y="50"/>
                </a:cubicBezTo>
                <a:cubicBezTo>
                  <a:pt x="1200" y="51"/>
                  <a:pt x="1199" y="52"/>
                  <a:pt x="1197" y="53"/>
                </a:cubicBezTo>
                <a:moveTo>
                  <a:pt x="1204" y="49"/>
                </a:moveTo>
                <a:cubicBezTo>
                  <a:pt x="1204" y="48"/>
                  <a:pt x="1204" y="48"/>
                  <a:pt x="1204" y="48"/>
                </a:cubicBezTo>
                <a:cubicBezTo>
                  <a:pt x="1207" y="47"/>
                  <a:pt x="1210" y="46"/>
                  <a:pt x="1213" y="45"/>
                </a:cubicBezTo>
                <a:cubicBezTo>
                  <a:pt x="1213" y="46"/>
                  <a:pt x="1213" y="46"/>
                  <a:pt x="1213" y="46"/>
                </a:cubicBezTo>
                <a:cubicBezTo>
                  <a:pt x="1210" y="47"/>
                  <a:pt x="1206" y="48"/>
                  <a:pt x="1204" y="49"/>
                </a:cubicBezTo>
                <a:moveTo>
                  <a:pt x="1221" y="45"/>
                </a:moveTo>
                <a:cubicBezTo>
                  <a:pt x="1221" y="45"/>
                  <a:pt x="1221" y="45"/>
                  <a:pt x="1221" y="45"/>
                </a:cubicBezTo>
                <a:cubicBezTo>
                  <a:pt x="1221" y="45"/>
                  <a:pt x="1221" y="45"/>
                  <a:pt x="1222" y="45"/>
                </a:cubicBezTo>
                <a:cubicBezTo>
                  <a:pt x="1222" y="45"/>
                  <a:pt x="1222" y="45"/>
                  <a:pt x="1222" y="45"/>
                </a:cubicBezTo>
                <a:cubicBezTo>
                  <a:pt x="1222" y="45"/>
                  <a:pt x="1222" y="45"/>
                  <a:pt x="1222" y="45"/>
                </a:cubicBezTo>
                <a:cubicBezTo>
                  <a:pt x="1222" y="45"/>
                  <a:pt x="1222" y="45"/>
                  <a:pt x="1223" y="45"/>
                </a:cubicBezTo>
                <a:cubicBezTo>
                  <a:pt x="1222" y="45"/>
                  <a:pt x="1222" y="45"/>
                  <a:pt x="1222" y="45"/>
                </a:cubicBezTo>
                <a:cubicBezTo>
                  <a:pt x="1222" y="45"/>
                  <a:pt x="1222" y="45"/>
                  <a:pt x="1222" y="45"/>
                </a:cubicBezTo>
                <a:cubicBezTo>
                  <a:pt x="1222" y="45"/>
                  <a:pt x="1222" y="45"/>
                  <a:pt x="1222" y="45"/>
                </a:cubicBezTo>
                <a:cubicBezTo>
                  <a:pt x="1222" y="45"/>
                  <a:pt x="1222" y="45"/>
                  <a:pt x="1222" y="45"/>
                </a:cubicBezTo>
                <a:cubicBezTo>
                  <a:pt x="1222" y="45"/>
                  <a:pt x="1222" y="45"/>
                  <a:pt x="1222" y="45"/>
                </a:cubicBezTo>
                <a:cubicBezTo>
                  <a:pt x="1221" y="45"/>
                  <a:pt x="1221" y="45"/>
                  <a:pt x="1221" y="45"/>
                </a:cubicBezTo>
                <a:moveTo>
                  <a:pt x="1197" y="46"/>
                </a:moveTo>
                <a:cubicBezTo>
                  <a:pt x="1197" y="45"/>
                  <a:pt x="1197" y="45"/>
                  <a:pt x="1197" y="45"/>
                </a:cubicBezTo>
                <a:cubicBezTo>
                  <a:pt x="1199" y="44"/>
                  <a:pt x="1200" y="44"/>
                  <a:pt x="1202" y="43"/>
                </a:cubicBezTo>
                <a:cubicBezTo>
                  <a:pt x="1202" y="44"/>
                  <a:pt x="1202" y="44"/>
                  <a:pt x="1202" y="44"/>
                </a:cubicBezTo>
                <a:cubicBezTo>
                  <a:pt x="1200" y="45"/>
                  <a:pt x="1199" y="45"/>
                  <a:pt x="1197" y="46"/>
                </a:cubicBezTo>
                <a:moveTo>
                  <a:pt x="1215" y="45"/>
                </a:moveTo>
                <a:cubicBezTo>
                  <a:pt x="1215" y="44"/>
                  <a:pt x="1215" y="44"/>
                  <a:pt x="1215" y="44"/>
                </a:cubicBezTo>
                <a:cubicBezTo>
                  <a:pt x="1216" y="44"/>
                  <a:pt x="1217" y="43"/>
                  <a:pt x="1218" y="43"/>
                </a:cubicBezTo>
                <a:cubicBezTo>
                  <a:pt x="1219" y="43"/>
                  <a:pt x="1219" y="43"/>
                  <a:pt x="1219" y="43"/>
                </a:cubicBezTo>
                <a:cubicBezTo>
                  <a:pt x="1219" y="43"/>
                  <a:pt x="1219" y="43"/>
                  <a:pt x="1219" y="43"/>
                </a:cubicBezTo>
                <a:cubicBezTo>
                  <a:pt x="1219" y="42"/>
                  <a:pt x="1220" y="42"/>
                  <a:pt x="1221" y="42"/>
                </a:cubicBezTo>
                <a:cubicBezTo>
                  <a:pt x="1221" y="43"/>
                  <a:pt x="1221" y="43"/>
                  <a:pt x="1221" y="43"/>
                </a:cubicBezTo>
                <a:cubicBezTo>
                  <a:pt x="1220" y="43"/>
                  <a:pt x="1219" y="44"/>
                  <a:pt x="1219" y="45"/>
                </a:cubicBezTo>
                <a:cubicBezTo>
                  <a:pt x="1218" y="45"/>
                  <a:pt x="1218" y="45"/>
                  <a:pt x="1218" y="45"/>
                </a:cubicBezTo>
                <a:cubicBezTo>
                  <a:pt x="1217" y="45"/>
                  <a:pt x="1216" y="45"/>
                  <a:pt x="1215" y="45"/>
                </a:cubicBezTo>
                <a:moveTo>
                  <a:pt x="1204" y="42"/>
                </a:moveTo>
                <a:cubicBezTo>
                  <a:pt x="1204" y="42"/>
                  <a:pt x="1204" y="42"/>
                  <a:pt x="1204" y="42"/>
                </a:cubicBezTo>
                <a:cubicBezTo>
                  <a:pt x="1207" y="41"/>
                  <a:pt x="1210" y="40"/>
                  <a:pt x="1213" y="39"/>
                </a:cubicBezTo>
                <a:cubicBezTo>
                  <a:pt x="1213" y="40"/>
                  <a:pt x="1213" y="40"/>
                  <a:pt x="1213" y="40"/>
                </a:cubicBezTo>
                <a:cubicBezTo>
                  <a:pt x="1206" y="41"/>
                  <a:pt x="1206" y="41"/>
                  <a:pt x="1206" y="41"/>
                </a:cubicBezTo>
                <a:cubicBezTo>
                  <a:pt x="1206" y="41"/>
                  <a:pt x="1206" y="41"/>
                  <a:pt x="1206" y="41"/>
                </a:cubicBezTo>
                <a:cubicBezTo>
                  <a:pt x="1205" y="42"/>
                  <a:pt x="1204" y="42"/>
                  <a:pt x="1204" y="42"/>
                </a:cubicBezTo>
                <a:moveTo>
                  <a:pt x="1215" y="39"/>
                </a:moveTo>
                <a:cubicBezTo>
                  <a:pt x="1215" y="38"/>
                  <a:pt x="1215" y="38"/>
                  <a:pt x="1215" y="38"/>
                </a:cubicBezTo>
                <a:cubicBezTo>
                  <a:pt x="1217" y="38"/>
                  <a:pt x="1219" y="37"/>
                  <a:pt x="1221" y="37"/>
                </a:cubicBezTo>
                <a:cubicBezTo>
                  <a:pt x="1221" y="38"/>
                  <a:pt x="1221" y="38"/>
                  <a:pt x="1221" y="38"/>
                </a:cubicBezTo>
                <a:cubicBezTo>
                  <a:pt x="1215" y="39"/>
                  <a:pt x="1215" y="39"/>
                  <a:pt x="1215" y="39"/>
                </a:cubicBezTo>
                <a:moveTo>
                  <a:pt x="1223" y="37"/>
                </a:moveTo>
                <a:cubicBezTo>
                  <a:pt x="1223" y="37"/>
                  <a:pt x="1223" y="37"/>
                  <a:pt x="1223" y="37"/>
                </a:cubicBezTo>
                <a:cubicBezTo>
                  <a:pt x="1223" y="37"/>
                  <a:pt x="1223" y="37"/>
                  <a:pt x="1223" y="37"/>
                </a:cubicBezTo>
                <a:cubicBezTo>
                  <a:pt x="1223" y="37"/>
                  <a:pt x="1223" y="37"/>
                  <a:pt x="1223" y="37"/>
                </a:cubicBezTo>
                <a:moveTo>
                  <a:pt x="1241" y="32"/>
                </a:moveTo>
                <a:cubicBezTo>
                  <a:pt x="1240" y="32"/>
                  <a:pt x="1238" y="33"/>
                  <a:pt x="1237" y="34"/>
                </a:cubicBezTo>
                <a:cubicBezTo>
                  <a:pt x="1235" y="34"/>
                  <a:pt x="1234" y="34"/>
                  <a:pt x="1233" y="34"/>
                </a:cubicBezTo>
                <a:cubicBezTo>
                  <a:pt x="1233" y="34"/>
                  <a:pt x="1233" y="34"/>
                  <a:pt x="1233" y="34"/>
                </a:cubicBezTo>
                <a:cubicBezTo>
                  <a:pt x="1232" y="34"/>
                  <a:pt x="1232" y="34"/>
                  <a:pt x="1231" y="34"/>
                </a:cubicBezTo>
                <a:cubicBezTo>
                  <a:pt x="1231" y="34"/>
                  <a:pt x="1231" y="34"/>
                  <a:pt x="1231" y="34"/>
                </a:cubicBezTo>
                <a:cubicBezTo>
                  <a:pt x="1230" y="34"/>
                  <a:pt x="1230" y="34"/>
                  <a:pt x="1230" y="34"/>
                </a:cubicBezTo>
                <a:cubicBezTo>
                  <a:pt x="1228" y="34"/>
                  <a:pt x="1225" y="34"/>
                  <a:pt x="1223" y="35"/>
                </a:cubicBezTo>
                <a:cubicBezTo>
                  <a:pt x="1223" y="35"/>
                  <a:pt x="1223" y="35"/>
                  <a:pt x="1223" y="35"/>
                </a:cubicBezTo>
                <a:cubicBezTo>
                  <a:pt x="1221" y="35"/>
                  <a:pt x="1221" y="35"/>
                  <a:pt x="1221" y="35"/>
                </a:cubicBezTo>
                <a:cubicBezTo>
                  <a:pt x="1221" y="35"/>
                  <a:pt x="1221" y="35"/>
                  <a:pt x="1221" y="35"/>
                </a:cubicBezTo>
                <a:cubicBezTo>
                  <a:pt x="1221" y="35"/>
                  <a:pt x="1221" y="35"/>
                  <a:pt x="1221" y="35"/>
                </a:cubicBezTo>
                <a:cubicBezTo>
                  <a:pt x="1221" y="35"/>
                  <a:pt x="1221" y="35"/>
                  <a:pt x="1221" y="35"/>
                </a:cubicBezTo>
                <a:cubicBezTo>
                  <a:pt x="1218" y="35"/>
                  <a:pt x="1216" y="36"/>
                  <a:pt x="1213" y="37"/>
                </a:cubicBezTo>
                <a:cubicBezTo>
                  <a:pt x="1209" y="37"/>
                  <a:pt x="1206" y="39"/>
                  <a:pt x="1202" y="40"/>
                </a:cubicBezTo>
                <a:cubicBezTo>
                  <a:pt x="1201" y="41"/>
                  <a:pt x="1199" y="42"/>
                  <a:pt x="1197" y="43"/>
                </a:cubicBezTo>
                <a:cubicBezTo>
                  <a:pt x="1197" y="43"/>
                  <a:pt x="1197" y="43"/>
                  <a:pt x="1197" y="43"/>
                </a:cubicBezTo>
                <a:cubicBezTo>
                  <a:pt x="1196" y="44"/>
                  <a:pt x="1196" y="44"/>
                  <a:pt x="1196" y="44"/>
                </a:cubicBezTo>
                <a:cubicBezTo>
                  <a:pt x="1195" y="44"/>
                  <a:pt x="1195" y="44"/>
                  <a:pt x="1195" y="44"/>
                </a:cubicBezTo>
                <a:cubicBezTo>
                  <a:pt x="1195" y="44"/>
                  <a:pt x="1195" y="44"/>
                  <a:pt x="1195" y="44"/>
                </a:cubicBezTo>
                <a:cubicBezTo>
                  <a:pt x="1194" y="45"/>
                  <a:pt x="1192" y="46"/>
                  <a:pt x="1191" y="48"/>
                </a:cubicBezTo>
                <a:cubicBezTo>
                  <a:pt x="1191" y="48"/>
                  <a:pt x="1191" y="48"/>
                  <a:pt x="1191" y="48"/>
                </a:cubicBezTo>
                <a:cubicBezTo>
                  <a:pt x="1191" y="48"/>
                  <a:pt x="1191" y="48"/>
                  <a:pt x="1191" y="48"/>
                </a:cubicBezTo>
                <a:cubicBezTo>
                  <a:pt x="1188" y="50"/>
                  <a:pt x="1185" y="52"/>
                  <a:pt x="1182" y="55"/>
                </a:cubicBezTo>
                <a:cubicBezTo>
                  <a:pt x="1185" y="55"/>
                  <a:pt x="1185" y="55"/>
                  <a:pt x="1185" y="55"/>
                </a:cubicBezTo>
                <a:cubicBezTo>
                  <a:pt x="1187" y="53"/>
                  <a:pt x="1190" y="51"/>
                  <a:pt x="1192" y="49"/>
                </a:cubicBezTo>
                <a:cubicBezTo>
                  <a:pt x="1193" y="48"/>
                  <a:pt x="1194" y="48"/>
                  <a:pt x="1195" y="47"/>
                </a:cubicBezTo>
                <a:cubicBezTo>
                  <a:pt x="1195" y="48"/>
                  <a:pt x="1195" y="48"/>
                  <a:pt x="1195" y="48"/>
                </a:cubicBezTo>
                <a:cubicBezTo>
                  <a:pt x="1192" y="50"/>
                  <a:pt x="1189" y="52"/>
                  <a:pt x="1187" y="55"/>
                </a:cubicBezTo>
                <a:cubicBezTo>
                  <a:pt x="1190" y="55"/>
                  <a:pt x="1190" y="55"/>
                  <a:pt x="1190" y="55"/>
                </a:cubicBezTo>
                <a:cubicBezTo>
                  <a:pt x="1192" y="53"/>
                  <a:pt x="1194" y="51"/>
                  <a:pt x="1197" y="49"/>
                </a:cubicBezTo>
                <a:cubicBezTo>
                  <a:pt x="1198" y="48"/>
                  <a:pt x="1200" y="47"/>
                  <a:pt x="1202" y="46"/>
                </a:cubicBezTo>
                <a:cubicBezTo>
                  <a:pt x="1202" y="46"/>
                  <a:pt x="1202" y="46"/>
                  <a:pt x="1202" y="46"/>
                </a:cubicBezTo>
                <a:cubicBezTo>
                  <a:pt x="1203" y="45"/>
                  <a:pt x="1203" y="45"/>
                  <a:pt x="1203" y="45"/>
                </a:cubicBezTo>
                <a:cubicBezTo>
                  <a:pt x="1204" y="45"/>
                  <a:pt x="1204" y="45"/>
                  <a:pt x="1204" y="45"/>
                </a:cubicBezTo>
                <a:cubicBezTo>
                  <a:pt x="1204" y="45"/>
                  <a:pt x="1204" y="45"/>
                  <a:pt x="1204" y="45"/>
                </a:cubicBezTo>
                <a:cubicBezTo>
                  <a:pt x="1205" y="44"/>
                  <a:pt x="1206" y="43"/>
                  <a:pt x="1207" y="43"/>
                </a:cubicBezTo>
                <a:cubicBezTo>
                  <a:pt x="1213" y="42"/>
                  <a:pt x="1213" y="42"/>
                  <a:pt x="1213" y="42"/>
                </a:cubicBezTo>
                <a:cubicBezTo>
                  <a:pt x="1213" y="42"/>
                  <a:pt x="1213" y="42"/>
                  <a:pt x="1213" y="42"/>
                </a:cubicBezTo>
                <a:cubicBezTo>
                  <a:pt x="1214" y="41"/>
                  <a:pt x="1214" y="41"/>
                  <a:pt x="1214" y="41"/>
                </a:cubicBezTo>
                <a:cubicBezTo>
                  <a:pt x="1215" y="41"/>
                  <a:pt x="1215" y="41"/>
                  <a:pt x="1215" y="41"/>
                </a:cubicBezTo>
                <a:cubicBezTo>
                  <a:pt x="1215" y="41"/>
                  <a:pt x="1215" y="41"/>
                  <a:pt x="1215" y="41"/>
                </a:cubicBezTo>
                <a:cubicBezTo>
                  <a:pt x="1221" y="40"/>
                  <a:pt x="1221" y="40"/>
                  <a:pt x="1221" y="40"/>
                </a:cubicBezTo>
                <a:cubicBezTo>
                  <a:pt x="1221" y="40"/>
                  <a:pt x="1221" y="40"/>
                  <a:pt x="1221" y="40"/>
                </a:cubicBezTo>
                <a:cubicBezTo>
                  <a:pt x="1222" y="39"/>
                  <a:pt x="1222" y="39"/>
                  <a:pt x="1222" y="39"/>
                </a:cubicBezTo>
                <a:cubicBezTo>
                  <a:pt x="1223" y="39"/>
                  <a:pt x="1223" y="39"/>
                  <a:pt x="1223" y="39"/>
                </a:cubicBezTo>
                <a:cubicBezTo>
                  <a:pt x="1223" y="39"/>
                  <a:pt x="1223" y="39"/>
                  <a:pt x="1223" y="39"/>
                </a:cubicBezTo>
                <a:cubicBezTo>
                  <a:pt x="1223" y="39"/>
                  <a:pt x="1224" y="38"/>
                  <a:pt x="1225" y="38"/>
                </a:cubicBezTo>
                <a:cubicBezTo>
                  <a:pt x="1225" y="38"/>
                  <a:pt x="1225" y="38"/>
                  <a:pt x="1225" y="38"/>
                </a:cubicBezTo>
                <a:cubicBezTo>
                  <a:pt x="1225" y="38"/>
                  <a:pt x="1225" y="38"/>
                  <a:pt x="1225" y="38"/>
                </a:cubicBezTo>
                <a:cubicBezTo>
                  <a:pt x="1226" y="38"/>
                  <a:pt x="1227" y="39"/>
                  <a:pt x="1228" y="39"/>
                </a:cubicBezTo>
                <a:cubicBezTo>
                  <a:pt x="1227" y="40"/>
                  <a:pt x="1227" y="40"/>
                  <a:pt x="1227" y="40"/>
                </a:cubicBezTo>
                <a:cubicBezTo>
                  <a:pt x="1226" y="40"/>
                  <a:pt x="1226" y="41"/>
                  <a:pt x="1225" y="41"/>
                </a:cubicBezTo>
                <a:cubicBezTo>
                  <a:pt x="1225" y="41"/>
                  <a:pt x="1225" y="41"/>
                  <a:pt x="1225" y="41"/>
                </a:cubicBezTo>
                <a:cubicBezTo>
                  <a:pt x="1224" y="41"/>
                  <a:pt x="1223" y="41"/>
                  <a:pt x="1223" y="40"/>
                </a:cubicBezTo>
                <a:cubicBezTo>
                  <a:pt x="1223" y="40"/>
                  <a:pt x="1223" y="40"/>
                  <a:pt x="1223" y="40"/>
                </a:cubicBezTo>
                <a:cubicBezTo>
                  <a:pt x="1222" y="40"/>
                  <a:pt x="1222" y="40"/>
                  <a:pt x="1222" y="40"/>
                </a:cubicBezTo>
                <a:cubicBezTo>
                  <a:pt x="1221" y="40"/>
                  <a:pt x="1221" y="40"/>
                  <a:pt x="1221" y="40"/>
                </a:cubicBezTo>
                <a:cubicBezTo>
                  <a:pt x="1221" y="40"/>
                  <a:pt x="1221" y="40"/>
                  <a:pt x="1221" y="40"/>
                </a:cubicBezTo>
                <a:cubicBezTo>
                  <a:pt x="1220" y="40"/>
                  <a:pt x="1219" y="40"/>
                  <a:pt x="1218" y="41"/>
                </a:cubicBezTo>
                <a:cubicBezTo>
                  <a:pt x="1217" y="41"/>
                  <a:pt x="1216" y="42"/>
                  <a:pt x="1215" y="42"/>
                </a:cubicBezTo>
                <a:cubicBezTo>
                  <a:pt x="1215" y="42"/>
                  <a:pt x="1215" y="42"/>
                  <a:pt x="1215" y="42"/>
                </a:cubicBezTo>
                <a:cubicBezTo>
                  <a:pt x="1213" y="42"/>
                  <a:pt x="1213" y="42"/>
                  <a:pt x="1213" y="42"/>
                </a:cubicBezTo>
                <a:cubicBezTo>
                  <a:pt x="1213" y="43"/>
                  <a:pt x="1213" y="43"/>
                  <a:pt x="1213" y="43"/>
                </a:cubicBezTo>
                <a:cubicBezTo>
                  <a:pt x="1213" y="43"/>
                  <a:pt x="1213" y="43"/>
                  <a:pt x="1213" y="43"/>
                </a:cubicBezTo>
                <a:cubicBezTo>
                  <a:pt x="1209" y="44"/>
                  <a:pt x="1206" y="45"/>
                  <a:pt x="1202" y="47"/>
                </a:cubicBezTo>
                <a:cubicBezTo>
                  <a:pt x="1201" y="47"/>
                  <a:pt x="1199" y="48"/>
                  <a:pt x="1197" y="49"/>
                </a:cubicBezTo>
                <a:cubicBezTo>
                  <a:pt x="1197" y="49"/>
                  <a:pt x="1197" y="49"/>
                  <a:pt x="1197" y="49"/>
                </a:cubicBezTo>
                <a:cubicBezTo>
                  <a:pt x="1196" y="50"/>
                  <a:pt x="1196" y="50"/>
                  <a:pt x="1196" y="50"/>
                </a:cubicBezTo>
                <a:cubicBezTo>
                  <a:pt x="1195" y="50"/>
                  <a:pt x="1195" y="50"/>
                  <a:pt x="1195" y="50"/>
                </a:cubicBezTo>
                <a:cubicBezTo>
                  <a:pt x="1195" y="50"/>
                  <a:pt x="1195" y="50"/>
                  <a:pt x="1195" y="50"/>
                </a:cubicBezTo>
                <a:cubicBezTo>
                  <a:pt x="1194" y="52"/>
                  <a:pt x="1192" y="53"/>
                  <a:pt x="1191" y="55"/>
                </a:cubicBezTo>
                <a:cubicBezTo>
                  <a:pt x="1193" y="55"/>
                  <a:pt x="1193" y="55"/>
                  <a:pt x="1193" y="55"/>
                </a:cubicBezTo>
                <a:cubicBezTo>
                  <a:pt x="1194" y="54"/>
                  <a:pt x="1195" y="54"/>
                  <a:pt x="1195" y="53"/>
                </a:cubicBezTo>
                <a:cubicBezTo>
                  <a:pt x="1195" y="55"/>
                  <a:pt x="1195" y="55"/>
                  <a:pt x="1195" y="55"/>
                </a:cubicBezTo>
                <a:cubicBezTo>
                  <a:pt x="1195" y="55"/>
                  <a:pt x="1195" y="55"/>
                  <a:pt x="1195" y="55"/>
                </a:cubicBezTo>
                <a:cubicBezTo>
                  <a:pt x="1198" y="55"/>
                  <a:pt x="1198" y="55"/>
                  <a:pt x="1198" y="55"/>
                </a:cubicBezTo>
                <a:cubicBezTo>
                  <a:pt x="1199" y="54"/>
                  <a:pt x="1200" y="53"/>
                  <a:pt x="1202" y="53"/>
                </a:cubicBezTo>
                <a:cubicBezTo>
                  <a:pt x="1202" y="53"/>
                  <a:pt x="1202" y="53"/>
                  <a:pt x="1202" y="53"/>
                </a:cubicBezTo>
                <a:cubicBezTo>
                  <a:pt x="1203" y="52"/>
                  <a:pt x="1203" y="52"/>
                  <a:pt x="1203" y="52"/>
                </a:cubicBezTo>
                <a:cubicBezTo>
                  <a:pt x="1204" y="52"/>
                  <a:pt x="1204" y="52"/>
                  <a:pt x="1204" y="52"/>
                </a:cubicBezTo>
                <a:cubicBezTo>
                  <a:pt x="1204" y="52"/>
                  <a:pt x="1204" y="52"/>
                  <a:pt x="1204" y="52"/>
                </a:cubicBezTo>
                <a:cubicBezTo>
                  <a:pt x="1207" y="50"/>
                  <a:pt x="1210" y="49"/>
                  <a:pt x="1214" y="47"/>
                </a:cubicBezTo>
                <a:cubicBezTo>
                  <a:pt x="1215" y="47"/>
                  <a:pt x="1216" y="47"/>
                  <a:pt x="1217" y="47"/>
                </a:cubicBezTo>
                <a:cubicBezTo>
                  <a:pt x="1217" y="47"/>
                  <a:pt x="1217" y="47"/>
                  <a:pt x="1217" y="47"/>
                </a:cubicBezTo>
                <a:cubicBezTo>
                  <a:pt x="1216" y="48"/>
                  <a:pt x="1215" y="50"/>
                  <a:pt x="1214" y="52"/>
                </a:cubicBezTo>
                <a:cubicBezTo>
                  <a:pt x="1214" y="52"/>
                  <a:pt x="1214" y="52"/>
                  <a:pt x="1214" y="52"/>
                </a:cubicBezTo>
                <a:cubicBezTo>
                  <a:pt x="1212" y="52"/>
                  <a:pt x="1211" y="52"/>
                  <a:pt x="1210" y="52"/>
                </a:cubicBezTo>
                <a:cubicBezTo>
                  <a:pt x="1208" y="52"/>
                  <a:pt x="1206" y="52"/>
                  <a:pt x="1204" y="52"/>
                </a:cubicBezTo>
                <a:cubicBezTo>
                  <a:pt x="1204" y="52"/>
                  <a:pt x="1204" y="53"/>
                  <a:pt x="1204" y="53"/>
                </a:cubicBezTo>
                <a:cubicBezTo>
                  <a:pt x="1204" y="52"/>
                  <a:pt x="1204" y="52"/>
                  <a:pt x="1204" y="52"/>
                </a:cubicBezTo>
                <a:cubicBezTo>
                  <a:pt x="1202" y="53"/>
                  <a:pt x="1202" y="53"/>
                  <a:pt x="1202" y="53"/>
                </a:cubicBezTo>
                <a:cubicBezTo>
                  <a:pt x="1202" y="53"/>
                  <a:pt x="1202" y="53"/>
                  <a:pt x="1202" y="53"/>
                </a:cubicBezTo>
                <a:cubicBezTo>
                  <a:pt x="1202" y="53"/>
                  <a:pt x="1202" y="53"/>
                  <a:pt x="1202" y="53"/>
                </a:cubicBezTo>
                <a:cubicBezTo>
                  <a:pt x="1201" y="54"/>
                  <a:pt x="1200" y="54"/>
                  <a:pt x="1200" y="55"/>
                </a:cubicBezTo>
                <a:cubicBezTo>
                  <a:pt x="1204" y="55"/>
                  <a:pt x="1204" y="55"/>
                  <a:pt x="1204" y="55"/>
                </a:cubicBezTo>
                <a:cubicBezTo>
                  <a:pt x="1204" y="55"/>
                  <a:pt x="1204" y="55"/>
                  <a:pt x="1204" y="55"/>
                </a:cubicBezTo>
                <a:cubicBezTo>
                  <a:pt x="1204" y="55"/>
                  <a:pt x="1204" y="55"/>
                  <a:pt x="1204" y="55"/>
                </a:cubicBezTo>
                <a:cubicBezTo>
                  <a:pt x="1204" y="54"/>
                  <a:pt x="1204" y="54"/>
                  <a:pt x="1204" y="54"/>
                </a:cubicBezTo>
                <a:cubicBezTo>
                  <a:pt x="1204" y="54"/>
                  <a:pt x="1204" y="54"/>
                  <a:pt x="1204" y="54"/>
                </a:cubicBezTo>
                <a:cubicBezTo>
                  <a:pt x="1204" y="54"/>
                  <a:pt x="1204" y="54"/>
                  <a:pt x="1204" y="54"/>
                </a:cubicBezTo>
                <a:cubicBezTo>
                  <a:pt x="1204" y="54"/>
                  <a:pt x="1204" y="54"/>
                  <a:pt x="1204" y="54"/>
                </a:cubicBezTo>
                <a:cubicBezTo>
                  <a:pt x="1205" y="54"/>
                  <a:pt x="1205" y="54"/>
                  <a:pt x="1205" y="54"/>
                </a:cubicBezTo>
                <a:cubicBezTo>
                  <a:pt x="1206" y="54"/>
                  <a:pt x="1208" y="54"/>
                  <a:pt x="1210" y="54"/>
                </a:cubicBezTo>
                <a:cubicBezTo>
                  <a:pt x="1211" y="54"/>
                  <a:pt x="1212" y="54"/>
                  <a:pt x="1213" y="54"/>
                </a:cubicBezTo>
                <a:cubicBezTo>
                  <a:pt x="1213" y="55"/>
                  <a:pt x="1213" y="55"/>
                  <a:pt x="1213" y="55"/>
                </a:cubicBezTo>
                <a:cubicBezTo>
                  <a:pt x="1211" y="54"/>
                  <a:pt x="1210" y="54"/>
                  <a:pt x="1209" y="54"/>
                </a:cubicBezTo>
                <a:cubicBezTo>
                  <a:pt x="1208" y="54"/>
                  <a:pt x="1207" y="54"/>
                  <a:pt x="1206" y="55"/>
                </a:cubicBezTo>
                <a:cubicBezTo>
                  <a:pt x="1206" y="55"/>
                  <a:pt x="1205" y="55"/>
                  <a:pt x="1205" y="55"/>
                </a:cubicBezTo>
                <a:cubicBezTo>
                  <a:pt x="1215" y="55"/>
                  <a:pt x="1215" y="55"/>
                  <a:pt x="1215" y="55"/>
                </a:cubicBezTo>
                <a:cubicBezTo>
                  <a:pt x="1215" y="54"/>
                  <a:pt x="1215" y="54"/>
                  <a:pt x="1215" y="54"/>
                </a:cubicBezTo>
                <a:cubicBezTo>
                  <a:pt x="1215" y="54"/>
                  <a:pt x="1215" y="54"/>
                  <a:pt x="1215" y="54"/>
                </a:cubicBezTo>
                <a:cubicBezTo>
                  <a:pt x="1215" y="53"/>
                  <a:pt x="1215" y="53"/>
                  <a:pt x="1215" y="53"/>
                </a:cubicBezTo>
                <a:cubicBezTo>
                  <a:pt x="1216" y="51"/>
                  <a:pt x="1218" y="49"/>
                  <a:pt x="1219" y="47"/>
                </a:cubicBezTo>
                <a:cubicBezTo>
                  <a:pt x="1220" y="47"/>
                  <a:pt x="1220" y="47"/>
                  <a:pt x="1220" y="47"/>
                </a:cubicBezTo>
                <a:cubicBezTo>
                  <a:pt x="1220" y="47"/>
                  <a:pt x="1220" y="47"/>
                  <a:pt x="1220" y="47"/>
                </a:cubicBezTo>
                <a:cubicBezTo>
                  <a:pt x="1220" y="47"/>
                  <a:pt x="1220" y="47"/>
                  <a:pt x="1221" y="47"/>
                </a:cubicBezTo>
                <a:cubicBezTo>
                  <a:pt x="1221" y="49"/>
                  <a:pt x="1221" y="49"/>
                  <a:pt x="1221" y="49"/>
                </a:cubicBezTo>
                <a:cubicBezTo>
                  <a:pt x="1218" y="50"/>
                  <a:pt x="1217" y="52"/>
                  <a:pt x="1216" y="55"/>
                </a:cubicBezTo>
                <a:cubicBezTo>
                  <a:pt x="1218" y="55"/>
                  <a:pt x="1218" y="55"/>
                  <a:pt x="1218" y="55"/>
                </a:cubicBezTo>
                <a:cubicBezTo>
                  <a:pt x="1219" y="53"/>
                  <a:pt x="1220" y="51"/>
                  <a:pt x="1222" y="50"/>
                </a:cubicBezTo>
                <a:cubicBezTo>
                  <a:pt x="1222" y="50"/>
                  <a:pt x="1222" y="50"/>
                  <a:pt x="1222" y="50"/>
                </a:cubicBezTo>
                <a:cubicBezTo>
                  <a:pt x="1222" y="50"/>
                  <a:pt x="1222" y="50"/>
                  <a:pt x="1222" y="50"/>
                </a:cubicBezTo>
                <a:cubicBezTo>
                  <a:pt x="1228" y="49"/>
                  <a:pt x="1228" y="49"/>
                  <a:pt x="1228" y="49"/>
                </a:cubicBezTo>
                <a:cubicBezTo>
                  <a:pt x="1228" y="48"/>
                  <a:pt x="1228" y="48"/>
                  <a:pt x="1228" y="48"/>
                </a:cubicBezTo>
                <a:cubicBezTo>
                  <a:pt x="1230" y="44"/>
                  <a:pt x="1232" y="41"/>
                  <a:pt x="1236" y="38"/>
                </a:cubicBezTo>
                <a:cubicBezTo>
                  <a:pt x="1239" y="37"/>
                  <a:pt x="1242" y="37"/>
                  <a:pt x="1245" y="37"/>
                </a:cubicBezTo>
                <a:cubicBezTo>
                  <a:pt x="1245" y="37"/>
                  <a:pt x="1245" y="37"/>
                  <a:pt x="1244" y="37"/>
                </a:cubicBezTo>
                <a:cubicBezTo>
                  <a:pt x="1243" y="37"/>
                  <a:pt x="1242" y="37"/>
                  <a:pt x="1240" y="37"/>
                </a:cubicBezTo>
                <a:cubicBezTo>
                  <a:pt x="1240" y="37"/>
                  <a:pt x="1240" y="37"/>
                  <a:pt x="1240" y="37"/>
                </a:cubicBezTo>
                <a:cubicBezTo>
                  <a:pt x="1240" y="37"/>
                  <a:pt x="1240" y="37"/>
                  <a:pt x="1240" y="37"/>
                </a:cubicBezTo>
                <a:cubicBezTo>
                  <a:pt x="1240" y="37"/>
                  <a:pt x="1239" y="37"/>
                  <a:pt x="1239" y="37"/>
                </a:cubicBezTo>
                <a:cubicBezTo>
                  <a:pt x="1239" y="37"/>
                  <a:pt x="1238" y="36"/>
                  <a:pt x="1238" y="36"/>
                </a:cubicBezTo>
                <a:cubicBezTo>
                  <a:pt x="1238" y="36"/>
                  <a:pt x="1238" y="36"/>
                  <a:pt x="1238" y="36"/>
                </a:cubicBezTo>
                <a:cubicBezTo>
                  <a:pt x="1237" y="36"/>
                  <a:pt x="1236" y="36"/>
                  <a:pt x="1236" y="36"/>
                </a:cubicBezTo>
                <a:cubicBezTo>
                  <a:pt x="1235" y="36"/>
                  <a:pt x="1235" y="36"/>
                  <a:pt x="1235" y="36"/>
                </a:cubicBezTo>
                <a:cubicBezTo>
                  <a:pt x="1235" y="36"/>
                  <a:pt x="1235" y="36"/>
                  <a:pt x="1235" y="36"/>
                </a:cubicBezTo>
                <a:cubicBezTo>
                  <a:pt x="1231" y="39"/>
                  <a:pt x="1228" y="43"/>
                  <a:pt x="1227" y="47"/>
                </a:cubicBezTo>
                <a:cubicBezTo>
                  <a:pt x="1223" y="48"/>
                  <a:pt x="1223" y="48"/>
                  <a:pt x="1223" y="48"/>
                </a:cubicBezTo>
                <a:cubicBezTo>
                  <a:pt x="1223" y="47"/>
                  <a:pt x="1223" y="47"/>
                  <a:pt x="1223" y="47"/>
                </a:cubicBezTo>
                <a:cubicBezTo>
                  <a:pt x="1223" y="47"/>
                  <a:pt x="1223" y="47"/>
                  <a:pt x="1223" y="47"/>
                </a:cubicBezTo>
                <a:cubicBezTo>
                  <a:pt x="1224" y="47"/>
                  <a:pt x="1224" y="47"/>
                  <a:pt x="1224" y="46"/>
                </a:cubicBezTo>
                <a:cubicBezTo>
                  <a:pt x="1225" y="46"/>
                  <a:pt x="1225" y="46"/>
                  <a:pt x="1225" y="46"/>
                </a:cubicBezTo>
                <a:cubicBezTo>
                  <a:pt x="1225" y="46"/>
                  <a:pt x="1225" y="46"/>
                  <a:pt x="1225" y="46"/>
                </a:cubicBezTo>
                <a:cubicBezTo>
                  <a:pt x="1225" y="45"/>
                  <a:pt x="1224" y="44"/>
                  <a:pt x="1224" y="43"/>
                </a:cubicBezTo>
                <a:cubicBezTo>
                  <a:pt x="1223" y="43"/>
                  <a:pt x="1223" y="43"/>
                  <a:pt x="1223" y="43"/>
                </a:cubicBezTo>
                <a:cubicBezTo>
                  <a:pt x="1223" y="42"/>
                  <a:pt x="1223" y="42"/>
                  <a:pt x="1223" y="42"/>
                </a:cubicBezTo>
                <a:cubicBezTo>
                  <a:pt x="1223" y="43"/>
                  <a:pt x="1224" y="43"/>
                  <a:pt x="1225" y="43"/>
                </a:cubicBezTo>
                <a:cubicBezTo>
                  <a:pt x="1226" y="43"/>
                  <a:pt x="1227" y="42"/>
                  <a:pt x="1228" y="42"/>
                </a:cubicBezTo>
                <a:cubicBezTo>
                  <a:pt x="1229" y="41"/>
                  <a:pt x="1229" y="40"/>
                  <a:pt x="1230" y="39"/>
                </a:cubicBezTo>
                <a:cubicBezTo>
                  <a:pt x="1230" y="38"/>
                  <a:pt x="1230" y="38"/>
                  <a:pt x="1230" y="38"/>
                </a:cubicBezTo>
                <a:cubicBezTo>
                  <a:pt x="1229" y="38"/>
                  <a:pt x="1229" y="38"/>
                  <a:pt x="1229" y="38"/>
                </a:cubicBezTo>
                <a:cubicBezTo>
                  <a:pt x="1228" y="37"/>
                  <a:pt x="1227" y="37"/>
                  <a:pt x="1225" y="36"/>
                </a:cubicBezTo>
                <a:cubicBezTo>
                  <a:pt x="1225" y="36"/>
                  <a:pt x="1225" y="37"/>
                  <a:pt x="1224" y="37"/>
                </a:cubicBezTo>
                <a:cubicBezTo>
                  <a:pt x="1226" y="36"/>
                  <a:pt x="1228" y="36"/>
                  <a:pt x="1230" y="36"/>
                </a:cubicBezTo>
                <a:cubicBezTo>
                  <a:pt x="1231" y="36"/>
                  <a:pt x="1232" y="36"/>
                  <a:pt x="1233" y="36"/>
                </a:cubicBezTo>
                <a:cubicBezTo>
                  <a:pt x="1233" y="36"/>
                  <a:pt x="1233" y="36"/>
                  <a:pt x="1233" y="36"/>
                </a:cubicBezTo>
                <a:cubicBezTo>
                  <a:pt x="1235" y="36"/>
                  <a:pt x="1236" y="36"/>
                  <a:pt x="1237" y="35"/>
                </a:cubicBezTo>
                <a:cubicBezTo>
                  <a:pt x="1238" y="35"/>
                  <a:pt x="1238" y="35"/>
                  <a:pt x="1238" y="35"/>
                </a:cubicBezTo>
                <a:cubicBezTo>
                  <a:pt x="1238" y="35"/>
                  <a:pt x="1238" y="35"/>
                  <a:pt x="1238" y="35"/>
                </a:cubicBezTo>
                <a:cubicBezTo>
                  <a:pt x="1238" y="35"/>
                  <a:pt x="1238" y="35"/>
                  <a:pt x="1238" y="35"/>
                </a:cubicBezTo>
                <a:cubicBezTo>
                  <a:pt x="1238" y="34"/>
                  <a:pt x="1238" y="34"/>
                  <a:pt x="1238" y="34"/>
                </a:cubicBezTo>
                <a:cubicBezTo>
                  <a:pt x="1239" y="34"/>
                  <a:pt x="1240" y="33"/>
                  <a:pt x="1241" y="33"/>
                </a:cubicBezTo>
                <a:cubicBezTo>
                  <a:pt x="1241" y="33"/>
                  <a:pt x="1242" y="33"/>
                  <a:pt x="1243" y="32"/>
                </a:cubicBezTo>
                <a:cubicBezTo>
                  <a:pt x="1243" y="32"/>
                  <a:pt x="1242" y="32"/>
                  <a:pt x="1242" y="32"/>
                </a:cubicBezTo>
                <a:cubicBezTo>
                  <a:pt x="1242" y="32"/>
                  <a:pt x="1242" y="32"/>
                  <a:pt x="1242" y="32"/>
                </a:cubicBezTo>
                <a:cubicBezTo>
                  <a:pt x="1242" y="32"/>
                  <a:pt x="1242" y="32"/>
                  <a:pt x="1242" y="32"/>
                </a:cubicBezTo>
                <a:cubicBezTo>
                  <a:pt x="1241" y="32"/>
                  <a:pt x="1241" y="32"/>
                  <a:pt x="1241" y="32"/>
                </a:cubicBezTo>
                <a:moveTo>
                  <a:pt x="177" y="30"/>
                </a:moveTo>
                <a:cubicBezTo>
                  <a:pt x="175" y="30"/>
                  <a:pt x="173" y="31"/>
                  <a:pt x="171" y="32"/>
                </a:cubicBezTo>
                <a:cubicBezTo>
                  <a:pt x="169" y="33"/>
                  <a:pt x="169" y="35"/>
                  <a:pt x="168" y="37"/>
                </a:cubicBezTo>
                <a:cubicBezTo>
                  <a:pt x="168" y="38"/>
                  <a:pt x="168" y="40"/>
                  <a:pt x="168" y="41"/>
                </a:cubicBezTo>
                <a:cubicBezTo>
                  <a:pt x="168" y="41"/>
                  <a:pt x="168" y="41"/>
                  <a:pt x="168" y="41"/>
                </a:cubicBezTo>
                <a:cubicBezTo>
                  <a:pt x="168" y="42"/>
                  <a:pt x="168" y="42"/>
                  <a:pt x="168" y="42"/>
                </a:cubicBezTo>
                <a:cubicBezTo>
                  <a:pt x="169" y="45"/>
                  <a:pt x="172" y="46"/>
                  <a:pt x="174" y="48"/>
                </a:cubicBezTo>
                <a:cubicBezTo>
                  <a:pt x="175" y="48"/>
                  <a:pt x="176" y="49"/>
                  <a:pt x="177" y="50"/>
                </a:cubicBezTo>
                <a:cubicBezTo>
                  <a:pt x="177" y="51"/>
                  <a:pt x="178" y="52"/>
                  <a:pt x="178" y="53"/>
                </a:cubicBezTo>
                <a:cubicBezTo>
                  <a:pt x="178" y="54"/>
                  <a:pt x="178" y="54"/>
                  <a:pt x="178" y="54"/>
                </a:cubicBezTo>
                <a:cubicBezTo>
                  <a:pt x="178" y="54"/>
                  <a:pt x="178" y="54"/>
                  <a:pt x="178" y="54"/>
                </a:cubicBezTo>
                <a:cubicBezTo>
                  <a:pt x="178" y="54"/>
                  <a:pt x="178" y="54"/>
                  <a:pt x="178" y="54"/>
                </a:cubicBezTo>
                <a:cubicBezTo>
                  <a:pt x="178" y="54"/>
                  <a:pt x="178" y="55"/>
                  <a:pt x="178" y="55"/>
                </a:cubicBezTo>
                <a:cubicBezTo>
                  <a:pt x="180" y="55"/>
                  <a:pt x="180" y="55"/>
                  <a:pt x="180" y="55"/>
                </a:cubicBezTo>
                <a:cubicBezTo>
                  <a:pt x="180" y="55"/>
                  <a:pt x="180" y="54"/>
                  <a:pt x="180" y="54"/>
                </a:cubicBezTo>
                <a:cubicBezTo>
                  <a:pt x="180" y="53"/>
                  <a:pt x="180" y="53"/>
                  <a:pt x="180" y="53"/>
                </a:cubicBezTo>
                <a:cubicBezTo>
                  <a:pt x="180" y="51"/>
                  <a:pt x="179" y="50"/>
                  <a:pt x="178" y="49"/>
                </a:cubicBezTo>
                <a:cubicBezTo>
                  <a:pt x="177" y="47"/>
                  <a:pt x="175" y="46"/>
                  <a:pt x="173" y="45"/>
                </a:cubicBezTo>
                <a:cubicBezTo>
                  <a:pt x="172" y="44"/>
                  <a:pt x="170" y="43"/>
                  <a:pt x="170" y="41"/>
                </a:cubicBezTo>
                <a:cubicBezTo>
                  <a:pt x="170" y="40"/>
                  <a:pt x="170" y="38"/>
                  <a:pt x="170" y="37"/>
                </a:cubicBezTo>
                <a:cubicBezTo>
                  <a:pt x="171" y="36"/>
                  <a:pt x="171" y="34"/>
                  <a:pt x="172" y="34"/>
                </a:cubicBezTo>
                <a:cubicBezTo>
                  <a:pt x="172" y="34"/>
                  <a:pt x="172" y="34"/>
                  <a:pt x="172" y="34"/>
                </a:cubicBezTo>
                <a:cubicBezTo>
                  <a:pt x="172" y="34"/>
                  <a:pt x="172" y="34"/>
                  <a:pt x="172" y="34"/>
                </a:cubicBezTo>
                <a:cubicBezTo>
                  <a:pt x="173" y="33"/>
                  <a:pt x="175" y="32"/>
                  <a:pt x="176" y="32"/>
                </a:cubicBezTo>
                <a:cubicBezTo>
                  <a:pt x="177" y="32"/>
                  <a:pt x="177" y="32"/>
                  <a:pt x="177" y="32"/>
                </a:cubicBezTo>
                <a:cubicBezTo>
                  <a:pt x="177" y="32"/>
                  <a:pt x="177" y="32"/>
                  <a:pt x="177" y="32"/>
                </a:cubicBezTo>
                <a:cubicBezTo>
                  <a:pt x="178" y="32"/>
                  <a:pt x="179" y="33"/>
                  <a:pt x="180" y="33"/>
                </a:cubicBezTo>
                <a:cubicBezTo>
                  <a:pt x="182" y="34"/>
                  <a:pt x="185" y="36"/>
                  <a:pt x="186" y="39"/>
                </a:cubicBezTo>
                <a:cubicBezTo>
                  <a:pt x="186" y="39"/>
                  <a:pt x="186" y="39"/>
                  <a:pt x="186" y="39"/>
                </a:cubicBezTo>
                <a:cubicBezTo>
                  <a:pt x="186" y="39"/>
                  <a:pt x="186" y="39"/>
                  <a:pt x="186" y="39"/>
                </a:cubicBezTo>
                <a:cubicBezTo>
                  <a:pt x="187" y="40"/>
                  <a:pt x="187" y="43"/>
                  <a:pt x="187" y="45"/>
                </a:cubicBezTo>
                <a:cubicBezTo>
                  <a:pt x="187" y="46"/>
                  <a:pt x="187" y="46"/>
                  <a:pt x="187" y="46"/>
                </a:cubicBezTo>
                <a:cubicBezTo>
                  <a:pt x="188" y="46"/>
                  <a:pt x="188" y="46"/>
                  <a:pt x="188" y="46"/>
                </a:cubicBezTo>
                <a:cubicBezTo>
                  <a:pt x="192" y="47"/>
                  <a:pt x="195" y="51"/>
                  <a:pt x="195" y="55"/>
                </a:cubicBezTo>
                <a:cubicBezTo>
                  <a:pt x="197" y="55"/>
                  <a:pt x="197" y="55"/>
                  <a:pt x="197" y="55"/>
                </a:cubicBezTo>
                <a:cubicBezTo>
                  <a:pt x="197" y="50"/>
                  <a:pt x="194" y="46"/>
                  <a:pt x="189" y="44"/>
                </a:cubicBezTo>
                <a:cubicBezTo>
                  <a:pt x="189" y="42"/>
                  <a:pt x="189" y="40"/>
                  <a:pt x="188" y="38"/>
                </a:cubicBezTo>
                <a:cubicBezTo>
                  <a:pt x="186" y="35"/>
                  <a:pt x="184" y="32"/>
                  <a:pt x="180" y="31"/>
                </a:cubicBezTo>
                <a:cubicBezTo>
                  <a:pt x="180" y="31"/>
                  <a:pt x="180" y="31"/>
                  <a:pt x="180" y="31"/>
                </a:cubicBezTo>
                <a:cubicBezTo>
                  <a:pt x="180" y="31"/>
                  <a:pt x="180" y="31"/>
                  <a:pt x="180" y="31"/>
                </a:cubicBezTo>
                <a:cubicBezTo>
                  <a:pt x="179" y="31"/>
                  <a:pt x="178" y="30"/>
                  <a:pt x="177" y="30"/>
                </a:cubicBezTo>
                <a:moveTo>
                  <a:pt x="177" y="28"/>
                </a:moveTo>
                <a:cubicBezTo>
                  <a:pt x="177" y="28"/>
                  <a:pt x="177" y="28"/>
                  <a:pt x="177" y="28"/>
                </a:cubicBezTo>
                <a:cubicBezTo>
                  <a:pt x="176" y="28"/>
                  <a:pt x="175" y="28"/>
                  <a:pt x="174" y="28"/>
                </a:cubicBezTo>
                <a:cubicBezTo>
                  <a:pt x="171" y="28"/>
                  <a:pt x="167" y="30"/>
                  <a:pt x="166" y="34"/>
                </a:cubicBezTo>
                <a:cubicBezTo>
                  <a:pt x="165" y="35"/>
                  <a:pt x="165" y="37"/>
                  <a:pt x="165" y="39"/>
                </a:cubicBezTo>
                <a:cubicBezTo>
                  <a:pt x="165" y="42"/>
                  <a:pt x="166" y="45"/>
                  <a:pt x="168" y="47"/>
                </a:cubicBezTo>
                <a:cubicBezTo>
                  <a:pt x="168" y="48"/>
                  <a:pt x="168" y="48"/>
                  <a:pt x="168" y="48"/>
                </a:cubicBezTo>
                <a:cubicBezTo>
                  <a:pt x="168" y="48"/>
                  <a:pt x="168" y="48"/>
                  <a:pt x="168" y="48"/>
                </a:cubicBezTo>
                <a:cubicBezTo>
                  <a:pt x="170" y="48"/>
                  <a:pt x="171" y="48"/>
                  <a:pt x="172" y="49"/>
                </a:cubicBezTo>
                <a:cubicBezTo>
                  <a:pt x="173" y="50"/>
                  <a:pt x="174" y="50"/>
                  <a:pt x="174" y="51"/>
                </a:cubicBezTo>
                <a:cubicBezTo>
                  <a:pt x="175" y="52"/>
                  <a:pt x="175" y="53"/>
                  <a:pt x="175" y="55"/>
                </a:cubicBezTo>
                <a:cubicBezTo>
                  <a:pt x="175" y="55"/>
                  <a:pt x="175" y="55"/>
                  <a:pt x="175" y="55"/>
                </a:cubicBezTo>
                <a:cubicBezTo>
                  <a:pt x="177" y="55"/>
                  <a:pt x="177" y="55"/>
                  <a:pt x="177" y="55"/>
                </a:cubicBezTo>
                <a:cubicBezTo>
                  <a:pt x="177" y="55"/>
                  <a:pt x="177" y="55"/>
                  <a:pt x="177" y="55"/>
                </a:cubicBezTo>
                <a:cubicBezTo>
                  <a:pt x="177" y="53"/>
                  <a:pt x="177" y="52"/>
                  <a:pt x="176" y="51"/>
                </a:cubicBezTo>
                <a:cubicBezTo>
                  <a:pt x="176" y="51"/>
                  <a:pt x="176" y="51"/>
                  <a:pt x="176" y="51"/>
                </a:cubicBezTo>
                <a:cubicBezTo>
                  <a:pt x="176" y="51"/>
                  <a:pt x="176" y="51"/>
                  <a:pt x="176" y="51"/>
                </a:cubicBezTo>
                <a:cubicBezTo>
                  <a:pt x="176" y="49"/>
                  <a:pt x="175" y="48"/>
                  <a:pt x="173" y="47"/>
                </a:cubicBezTo>
                <a:cubicBezTo>
                  <a:pt x="172" y="47"/>
                  <a:pt x="170" y="46"/>
                  <a:pt x="169" y="46"/>
                </a:cubicBezTo>
                <a:cubicBezTo>
                  <a:pt x="168" y="44"/>
                  <a:pt x="167" y="42"/>
                  <a:pt x="167" y="39"/>
                </a:cubicBezTo>
                <a:cubicBezTo>
                  <a:pt x="167" y="37"/>
                  <a:pt x="167" y="36"/>
                  <a:pt x="168" y="35"/>
                </a:cubicBezTo>
                <a:cubicBezTo>
                  <a:pt x="168" y="35"/>
                  <a:pt x="168" y="35"/>
                  <a:pt x="168" y="35"/>
                </a:cubicBezTo>
                <a:cubicBezTo>
                  <a:pt x="169" y="32"/>
                  <a:pt x="172" y="30"/>
                  <a:pt x="175" y="30"/>
                </a:cubicBezTo>
                <a:cubicBezTo>
                  <a:pt x="175" y="30"/>
                  <a:pt x="175" y="30"/>
                  <a:pt x="175" y="30"/>
                </a:cubicBezTo>
                <a:cubicBezTo>
                  <a:pt x="175" y="30"/>
                  <a:pt x="175" y="30"/>
                  <a:pt x="175" y="30"/>
                </a:cubicBezTo>
                <a:cubicBezTo>
                  <a:pt x="175" y="30"/>
                  <a:pt x="175" y="30"/>
                  <a:pt x="175" y="30"/>
                </a:cubicBezTo>
                <a:cubicBezTo>
                  <a:pt x="175" y="30"/>
                  <a:pt x="176" y="30"/>
                  <a:pt x="177" y="30"/>
                </a:cubicBezTo>
                <a:cubicBezTo>
                  <a:pt x="179" y="30"/>
                  <a:pt x="181" y="30"/>
                  <a:pt x="183" y="32"/>
                </a:cubicBezTo>
                <a:cubicBezTo>
                  <a:pt x="185" y="33"/>
                  <a:pt x="186" y="34"/>
                  <a:pt x="188" y="36"/>
                </a:cubicBezTo>
                <a:cubicBezTo>
                  <a:pt x="191" y="44"/>
                  <a:pt x="191" y="44"/>
                  <a:pt x="191" y="44"/>
                </a:cubicBezTo>
                <a:cubicBezTo>
                  <a:pt x="191" y="44"/>
                  <a:pt x="191" y="44"/>
                  <a:pt x="191" y="44"/>
                </a:cubicBezTo>
                <a:cubicBezTo>
                  <a:pt x="194" y="45"/>
                  <a:pt x="195" y="47"/>
                  <a:pt x="196" y="49"/>
                </a:cubicBezTo>
                <a:cubicBezTo>
                  <a:pt x="197" y="51"/>
                  <a:pt x="198" y="53"/>
                  <a:pt x="199" y="55"/>
                </a:cubicBezTo>
                <a:cubicBezTo>
                  <a:pt x="201" y="55"/>
                  <a:pt x="201" y="55"/>
                  <a:pt x="201" y="55"/>
                </a:cubicBezTo>
                <a:cubicBezTo>
                  <a:pt x="200" y="53"/>
                  <a:pt x="199" y="50"/>
                  <a:pt x="198" y="48"/>
                </a:cubicBezTo>
                <a:cubicBezTo>
                  <a:pt x="197" y="46"/>
                  <a:pt x="195" y="44"/>
                  <a:pt x="192" y="43"/>
                </a:cubicBezTo>
                <a:cubicBezTo>
                  <a:pt x="190" y="35"/>
                  <a:pt x="190" y="35"/>
                  <a:pt x="190" y="35"/>
                </a:cubicBezTo>
                <a:cubicBezTo>
                  <a:pt x="190" y="35"/>
                  <a:pt x="190" y="35"/>
                  <a:pt x="190" y="35"/>
                </a:cubicBezTo>
                <a:cubicBezTo>
                  <a:pt x="188" y="33"/>
                  <a:pt x="186" y="31"/>
                  <a:pt x="184" y="30"/>
                </a:cubicBezTo>
                <a:cubicBezTo>
                  <a:pt x="182" y="29"/>
                  <a:pt x="180" y="28"/>
                  <a:pt x="177" y="28"/>
                </a:cubicBezTo>
                <a:moveTo>
                  <a:pt x="881" y="48"/>
                </a:moveTo>
                <a:cubicBezTo>
                  <a:pt x="881" y="47"/>
                  <a:pt x="881" y="47"/>
                  <a:pt x="881" y="47"/>
                </a:cubicBezTo>
                <a:cubicBezTo>
                  <a:pt x="884" y="47"/>
                  <a:pt x="888" y="48"/>
                  <a:pt x="890" y="51"/>
                </a:cubicBezTo>
                <a:cubicBezTo>
                  <a:pt x="890" y="51"/>
                  <a:pt x="890" y="51"/>
                  <a:pt x="890" y="51"/>
                </a:cubicBezTo>
                <a:cubicBezTo>
                  <a:pt x="890" y="54"/>
                  <a:pt x="890" y="54"/>
                  <a:pt x="890" y="54"/>
                </a:cubicBezTo>
                <a:cubicBezTo>
                  <a:pt x="889" y="51"/>
                  <a:pt x="887" y="49"/>
                  <a:pt x="885" y="48"/>
                </a:cubicBezTo>
                <a:cubicBezTo>
                  <a:pt x="885" y="48"/>
                  <a:pt x="885" y="48"/>
                  <a:pt x="885" y="48"/>
                </a:cubicBezTo>
                <a:cubicBezTo>
                  <a:pt x="885" y="48"/>
                  <a:pt x="885" y="48"/>
                  <a:pt x="885" y="48"/>
                </a:cubicBezTo>
                <a:cubicBezTo>
                  <a:pt x="884" y="48"/>
                  <a:pt x="883" y="48"/>
                  <a:pt x="882" y="48"/>
                </a:cubicBezTo>
                <a:cubicBezTo>
                  <a:pt x="881" y="48"/>
                  <a:pt x="881" y="48"/>
                  <a:pt x="881" y="48"/>
                </a:cubicBezTo>
                <a:moveTo>
                  <a:pt x="877" y="49"/>
                </a:moveTo>
                <a:cubicBezTo>
                  <a:pt x="874" y="48"/>
                  <a:pt x="874" y="48"/>
                  <a:pt x="874" y="48"/>
                </a:cubicBezTo>
                <a:cubicBezTo>
                  <a:pt x="873" y="46"/>
                  <a:pt x="873" y="43"/>
                  <a:pt x="873" y="41"/>
                </a:cubicBezTo>
                <a:cubicBezTo>
                  <a:pt x="873" y="40"/>
                  <a:pt x="873" y="38"/>
                  <a:pt x="873" y="37"/>
                </a:cubicBezTo>
                <a:cubicBezTo>
                  <a:pt x="874" y="35"/>
                  <a:pt x="875" y="34"/>
                  <a:pt x="876" y="33"/>
                </a:cubicBezTo>
                <a:cubicBezTo>
                  <a:pt x="877" y="33"/>
                  <a:pt x="878" y="32"/>
                  <a:pt x="879" y="32"/>
                </a:cubicBezTo>
                <a:cubicBezTo>
                  <a:pt x="879" y="33"/>
                  <a:pt x="879" y="33"/>
                  <a:pt x="879" y="33"/>
                </a:cubicBezTo>
                <a:cubicBezTo>
                  <a:pt x="879" y="33"/>
                  <a:pt x="879" y="33"/>
                  <a:pt x="879" y="33"/>
                </a:cubicBezTo>
                <a:cubicBezTo>
                  <a:pt x="878" y="33"/>
                  <a:pt x="878" y="33"/>
                  <a:pt x="878" y="33"/>
                </a:cubicBezTo>
                <a:cubicBezTo>
                  <a:pt x="878" y="33"/>
                  <a:pt x="878" y="33"/>
                  <a:pt x="878" y="33"/>
                </a:cubicBezTo>
                <a:cubicBezTo>
                  <a:pt x="875" y="35"/>
                  <a:pt x="875" y="35"/>
                  <a:pt x="875" y="35"/>
                </a:cubicBezTo>
                <a:cubicBezTo>
                  <a:pt x="875" y="35"/>
                  <a:pt x="875" y="35"/>
                  <a:pt x="875" y="35"/>
                </a:cubicBezTo>
                <a:cubicBezTo>
                  <a:pt x="875" y="36"/>
                  <a:pt x="875" y="36"/>
                  <a:pt x="875" y="36"/>
                </a:cubicBezTo>
                <a:cubicBezTo>
                  <a:pt x="874" y="37"/>
                  <a:pt x="874" y="39"/>
                  <a:pt x="874" y="41"/>
                </a:cubicBezTo>
                <a:cubicBezTo>
                  <a:pt x="874" y="43"/>
                  <a:pt x="874" y="45"/>
                  <a:pt x="875" y="47"/>
                </a:cubicBezTo>
                <a:cubicBezTo>
                  <a:pt x="876" y="47"/>
                  <a:pt x="876" y="47"/>
                  <a:pt x="876" y="47"/>
                </a:cubicBezTo>
                <a:cubicBezTo>
                  <a:pt x="876" y="47"/>
                  <a:pt x="876" y="47"/>
                  <a:pt x="876" y="47"/>
                </a:cubicBezTo>
                <a:cubicBezTo>
                  <a:pt x="877" y="47"/>
                  <a:pt x="878" y="47"/>
                  <a:pt x="879" y="47"/>
                </a:cubicBezTo>
                <a:cubicBezTo>
                  <a:pt x="879" y="48"/>
                  <a:pt x="879" y="48"/>
                  <a:pt x="879" y="48"/>
                </a:cubicBezTo>
                <a:cubicBezTo>
                  <a:pt x="879" y="48"/>
                  <a:pt x="878" y="48"/>
                  <a:pt x="878" y="49"/>
                </a:cubicBezTo>
                <a:cubicBezTo>
                  <a:pt x="878" y="49"/>
                  <a:pt x="877" y="49"/>
                  <a:pt x="877" y="49"/>
                </a:cubicBezTo>
                <a:moveTo>
                  <a:pt x="881" y="32"/>
                </a:moveTo>
                <a:cubicBezTo>
                  <a:pt x="881" y="31"/>
                  <a:pt x="881" y="31"/>
                  <a:pt x="881" y="31"/>
                </a:cubicBezTo>
                <a:cubicBezTo>
                  <a:pt x="883" y="31"/>
                  <a:pt x="885" y="30"/>
                  <a:pt x="886" y="29"/>
                </a:cubicBezTo>
                <a:cubicBezTo>
                  <a:pt x="888" y="30"/>
                  <a:pt x="889" y="30"/>
                  <a:pt x="890" y="30"/>
                </a:cubicBezTo>
                <a:cubicBezTo>
                  <a:pt x="890" y="30"/>
                  <a:pt x="890" y="30"/>
                  <a:pt x="890" y="30"/>
                </a:cubicBezTo>
                <a:cubicBezTo>
                  <a:pt x="890" y="30"/>
                  <a:pt x="890" y="30"/>
                  <a:pt x="889" y="30"/>
                </a:cubicBezTo>
                <a:cubicBezTo>
                  <a:pt x="887" y="30"/>
                  <a:pt x="884" y="31"/>
                  <a:pt x="881" y="32"/>
                </a:cubicBezTo>
                <a:moveTo>
                  <a:pt x="886" y="27"/>
                </a:moveTo>
                <a:cubicBezTo>
                  <a:pt x="886" y="27"/>
                  <a:pt x="886" y="27"/>
                  <a:pt x="886" y="27"/>
                </a:cubicBezTo>
                <a:cubicBezTo>
                  <a:pt x="884" y="28"/>
                  <a:pt x="883" y="29"/>
                  <a:pt x="881" y="29"/>
                </a:cubicBezTo>
                <a:cubicBezTo>
                  <a:pt x="881" y="29"/>
                  <a:pt x="881" y="29"/>
                  <a:pt x="881" y="29"/>
                </a:cubicBezTo>
                <a:cubicBezTo>
                  <a:pt x="880" y="29"/>
                  <a:pt x="880" y="29"/>
                  <a:pt x="880" y="29"/>
                </a:cubicBezTo>
                <a:cubicBezTo>
                  <a:pt x="879" y="29"/>
                  <a:pt x="879" y="29"/>
                  <a:pt x="879" y="29"/>
                </a:cubicBezTo>
                <a:cubicBezTo>
                  <a:pt x="879" y="29"/>
                  <a:pt x="879" y="29"/>
                  <a:pt x="879" y="29"/>
                </a:cubicBezTo>
                <a:cubicBezTo>
                  <a:pt x="878" y="30"/>
                  <a:pt x="876" y="31"/>
                  <a:pt x="875" y="32"/>
                </a:cubicBezTo>
                <a:cubicBezTo>
                  <a:pt x="873" y="33"/>
                  <a:pt x="872" y="34"/>
                  <a:pt x="871" y="36"/>
                </a:cubicBezTo>
                <a:cubicBezTo>
                  <a:pt x="871" y="37"/>
                  <a:pt x="871" y="37"/>
                  <a:pt x="871" y="37"/>
                </a:cubicBezTo>
                <a:cubicBezTo>
                  <a:pt x="871" y="37"/>
                  <a:pt x="871" y="37"/>
                  <a:pt x="871" y="37"/>
                </a:cubicBezTo>
                <a:cubicBezTo>
                  <a:pt x="871" y="38"/>
                  <a:pt x="871" y="39"/>
                  <a:pt x="871" y="41"/>
                </a:cubicBezTo>
                <a:cubicBezTo>
                  <a:pt x="871" y="44"/>
                  <a:pt x="871" y="47"/>
                  <a:pt x="872" y="49"/>
                </a:cubicBezTo>
                <a:cubicBezTo>
                  <a:pt x="873" y="49"/>
                  <a:pt x="873" y="49"/>
                  <a:pt x="873" y="49"/>
                </a:cubicBezTo>
                <a:cubicBezTo>
                  <a:pt x="878" y="52"/>
                  <a:pt x="878" y="52"/>
                  <a:pt x="878" y="52"/>
                </a:cubicBezTo>
                <a:cubicBezTo>
                  <a:pt x="878" y="51"/>
                  <a:pt x="878" y="51"/>
                  <a:pt x="878" y="51"/>
                </a:cubicBezTo>
                <a:cubicBezTo>
                  <a:pt x="879" y="50"/>
                  <a:pt x="879" y="50"/>
                  <a:pt x="879" y="50"/>
                </a:cubicBezTo>
                <a:cubicBezTo>
                  <a:pt x="879" y="50"/>
                  <a:pt x="880" y="50"/>
                  <a:pt x="880" y="50"/>
                </a:cubicBezTo>
                <a:cubicBezTo>
                  <a:pt x="881" y="50"/>
                  <a:pt x="881" y="50"/>
                  <a:pt x="882" y="50"/>
                </a:cubicBezTo>
                <a:cubicBezTo>
                  <a:pt x="882" y="50"/>
                  <a:pt x="882" y="50"/>
                  <a:pt x="882" y="50"/>
                </a:cubicBezTo>
                <a:cubicBezTo>
                  <a:pt x="883" y="50"/>
                  <a:pt x="884" y="50"/>
                  <a:pt x="884" y="50"/>
                </a:cubicBezTo>
                <a:cubicBezTo>
                  <a:pt x="886" y="51"/>
                  <a:pt x="888" y="53"/>
                  <a:pt x="888" y="55"/>
                </a:cubicBezTo>
                <a:cubicBezTo>
                  <a:pt x="894" y="55"/>
                  <a:pt x="894" y="55"/>
                  <a:pt x="894" y="55"/>
                </a:cubicBezTo>
                <a:cubicBezTo>
                  <a:pt x="894" y="55"/>
                  <a:pt x="894" y="55"/>
                  <a:pt x="894" y="55"/>
                </a:cubicBezTo>
                <a:cubicBezTo>
                  <a:pt x="894" y="53"/>
                  <a:pt x="893" y="52"/>
                  <a:pt x="892" y="50"/>
                </a:cubicBezTo>
                <a:cubicBezTo>
                  <a:pt x="892" y="50"/>
                  <a:pt x="892" y="50"/>
                  <a:pt x="892" y="50"/>
                </a:cubicBezTo>
                <a:cubicBezTo>
                  <a:pt x="892" y="49"/>
                  <a:pt x="892" y="49"/>
                  <a:pt x="892" y="49"/>
                </a:cubicBezTo>
                <a:cubicBezTo>
                  <a:pt x="889" y="46"/>
                  <a:pt x="885" y="45"/>
                  <a:pt x="881" y="45"/>
                </a:cubicBezTo>
                <a:cubicBezTo>
                  <a:pt x="881" y="45"/>
                  <a:pt x="881" y="45"/>
                  <a:pt x="881" y="45"/>
                </a:cubicBezTo>
                <a:cubicBezTo>
                  <a:pt x="880" y="45"/>
                  <a:pt x="880" y="45"/>
                  <a:pt x="880" y="45"/>
                </a:cubicBezTo>
                <a:cubicBezTo>
                  <a:pt x="879" y="45"/>
                  <a:pt x="878" y="45"/>
                  <a:pt x="877" y="45"/>
                </a:cubicBezTo>
                <a:cubicBezTo>
                  <a:pt x="876" y="44"/>
                  <a:pt x="876" y="43"/>
                  <a:pt x="876" y="41"/>
                </a:cubicBezTo>
                <a:cubicBezTo>
                  <a:pt x="876" y="40"/>
                  <a:pt x="876" y="38"/>
                  <a:pt x="877" y="36"/>
                </a:cubicBezTo>
                <a:cubicBezTo>
                  <a:pt x="878" y="35"/>
                  <a:pt x="878" y="35"/>
                  <a:pt x="878" y="35"/>
                </a:cubicBezTo>
                <a:cubicBezTo>
                  <a:pt x="879" y="35"/>
                  <a:pt x="879" y="35"/>
                  <a:pt x="879" y="35"/>
                </a:cubicBezTo>
                <a:cubicBezTo>
                  <a:pt x="879" y="35"/>
                  <a:pt x="879" y="35"/>
                  <a:pt x="879" y="35"/>
                </a:cubicBezTo>
                <a:cubicBezTo>
                  <a:pt x="880" y="34"/>
                  <a:pt x="880" y="34"/>
                  <a:pt x="880" y="34"/>
                </a:cubicBezTo>
                <a:cubicBezTo>
                  <a:pt x="881" y="34"/>
                  <a:pt x="881" y="34"/>
                  <a:pt x="881" y="34"/>
                </a:cubicBezTo>
                <a:cubicBezTo>
                  <a:pt x="881" y="34"/>
                  <a:pt x="881" y="34"/>
                  <a:pt x="881" y="34"/>
                </a:cubicBezTo>
                <a:cubicBezTo>
                  <a:pt x="884" y="33"/>
                  <a:pt x="887" y="32"/>
                  <a:pt x="889" y="32"/>
                </a:cubicBezTo>
                <a:cubicBezTo>
                  <a:pt x="889" y="32"/>
                  <a:pt x="889" y="32"/>
                  <a:pt x="889" y="32"/>
                </a:cubicBezTo>
                <a:cubicBezTo>
                  <a:pt x="890" y="32"/>
                  <a:pt x="890" y="32"/>
                  <a:pt x="890" y="32"/>
                </a:cubicBezTo>
                <a:cubicBezTo>
                  <a:pt x="890" y="32"/>
                  <a:pt x="890" y="32"/>
                  <a:pt x="890" y="32"/>
                </a:cubicBezTo>
                <a:cubicBezTo>
                  <a:pt x="891" y="32"/>
                  <a:pt x="891" y="32"/>
                  <a:pt x="891" y="32"/>
                </a:cubicBezTo>
                <a:cubicBezTo>
                  <a:pt x="892" y="32"/>
                  <a:pt x="892" y="32"/>
                  <a:pt x="892" y="32"/>
                </a:cubicBezTo>
                <a:cubicBezTo>
                  <a:pt x="892" y="33"/>
                  <a:pt x="893" y="33"/>
                  <a:pt x="894" y="33"/>
                </a:cubicBezTo>
                <a:cubicBezTo>
                  <a:pt x="895" y="34"/>
                  <a:pt x="897" y="36"/>
                  <a:pt x="898" y="38"/>
                </a:cubicBezTo>
                <a:cubicBezTo>
                  <a:pt x="898" y="39"/>
                  <a:pt x="898" y="39"/>
                  <a:pt x="898" y="39"/>
                </a:cubicBezTo>
                <a:cubicBezTo>
                  <a:pt x="898" y="39"/>
                  <a:pt x="897" y="40"/>
                  <a:pt x="897" y="40"/>
                </a:cubicBezTo>
                <a:cubicBezTo>
                  <a:pt x="897" y="41"/>
                  <a:pt x="896" y="41"/>
                  <a:pt x="896" y="42"/>
                </a:cubicBezTo>
                <a:cubicBezTo>
                  <a:pt x="895" y="43"/>
                  <a:pt x="895" y="43"/>
                  <a:pt x="895" y="43"/>
                </a:cubicBezTo>
                <a:cubicBezTo>
                  <a:pt x="896" y="43"/>
                  <a:pt x="896" y="43"/>
                  <a:pt x="896" y="43"/>
                </a:cubicBezTo>
                <a:cubicBezTo>
                  <a:pt x="897" y="45"/>
                  <a:pt x="899" y="47"/>
                  <a:pt x="901" y="48"/>
                </a:cubicBezTo>
                <a:cubicBezTo>
                  <a:pt x="902" y="49"/>
                  <a:pt x="904" y="50"/>
                  <a:pt x="904" y="52"/>
                </a:cubicBezTo>
                <a:cubicBezTo>
                  <a:pt x="904" y="52"/>
                  <a:pt x="904" y="52"/>
                  <a:pt x="904" y="52"/>
                </a:cubicBezTo>
                <a:cubicBezTo>
                  <a:pt x="904" y="52"/>
                  <a:pt x="904" y="52"/>
                  <a:pt x="904" y="52"/>
                </a:cubicBezTo>
                <a:cubicBezTo>
                  <a:pt x="905" y="53"/>
                  <a:pt x="905" y="54"/>
                  <a:pt x="905" y="55"/>
                </a:cubicBezTo>
                <a:cubicBezTo>
                  <a:pt x="907" y="55"/>
                  <a:pt x="907" y="55"/>
                  <a:pt x="907" y="55"/>
                </a:cubicBezTo>
                <a:cubicBezTo>
                  <a:pt x="907" y="54"/>
                  <a:pt x="907" y="53"/>
                  <a:pt x="906" y="51"/>
                </a:cubicBezTo>
                <a:cubicBezTo>
                  <a:pt x="905" y="49"/>
                  <a:pt x="904" y="48"/>
                  <a:pt x="902" y="46"/>
                </a:cubicBezTo>
                <a:cubicBezTo>
                  <a:pt x="900" y="45"/>
                  <a:pt x="899" y="44"/>
                  <a:pt x="898" y="43"/>
                </a:cubicBezTo>
                <a:cubicBezTo>
                  <a:pt x="898" y="42"/>
                  <a:pt x="898" y="42"/>
                  <a:pt x="899" y="41"/>
                </a:cubicBezTo>
                <a:cubicBezTo>
                  <a:pt x="899" y="41"/>
                  <a:pt x="900" y="40"/>
                  <a:pt x="900" y="39"/>
                </a:cubicBezTo>
                <a:cubicBezTo>
                  <a:pt x="900" y="38"/>
                  <a:pt x="900" y="38"/>
                  <a:pt x="900" y="38"/>
                </a:cubicBezTo>
                <a:cubicBezTo>
                  <a:pt x="899" y="38"/>
                  <a:pt x="899" y="38"/>
                  <a:pt x="899" y="38"/>
                </a:cubicBezTo>
                <a:cubicBezTo>
                  <a:pt x="899" y="38"/>
                  <a:pt x="899" y="38"/>
                  <a:pt x="899" y="38"/>
                </a:cubicBezTo>
                <a:cubicBezTo>
                  <a:pt x="899" y="35"/>
                  <a:pt x="897" y="33"/>
                  <a:pt x="895" y="31"/>
                </a:cubicBezTo>
                <a:cubicBezTo>
                  <a:pt x="895" y="31"/>
                  <a:pt x="895" y="31"/>
                  <a:pt x="895" y="31"/>
                </a:cubicBezTo>
                <a:cubicBezTo>
                  <a:pt x="895" y="31"/>
                  <a:pt x="895" y="31"/>
                  <a:pt x="895" y="31"/>
                </a:cubicBezTo>
                <a:cubicBezTo>
                  <a:pt x="894" y="31"/>
                  <a:pt x="893" y="31"/>
                  <a:pt x="892" y="30"/>
                </a:cubicBezTo>
                <a:cubicBezTo>
                  <a:pt x="892" y="30"/>
                  <a:pt x="892" y="30"/>
                  <a:pt x="892" y="30"/>
                </a:cubicBezTo>
                <a:cubicBezTo>
                  <a:pt x="894" y="30"/>
                  <a:pt x="895" y="31"/>
                  <a:pt x="897" y="32"/>
                </a:cubicBezTo>
                <a:cubicBezTo>
                  <a:pt x="899" y="34"/>
                  <a:pt x="901" y="37"/>
                  <a:pt x="901" y="39"/>
                </a:cubicBezTo>
                <a:cubicBezTo>
                  <a:pt x="901" y="40"/>
                  <a:pt x="900" y="41"/>
                  <a:pt x="900" y="42"/>
                </a:cubicBezTo>
                <a:cubicBezTo>
                  <a:pt x="899" y="42"/>
                  <a:pt x="899" y="42"/>
                  <a:pt x="899" y="42"/>
                </a:cubicBezTo>
                <a:cubicBezTo>
                  <a:pt x="900" y="43"/>
                  <a:pt x="900" y="43"/>
                  <a:pt x="900" y="43"/>
                </a:cubicBezTo>
                <a:cubicBezTo>
                  <a:pt x="904" y="46"/>
                  <a:pt x="907" y="50"/>
                  <a:pt x="908" y="55"/>
                </a:cubicBezTo>
                <a:cubicBezTo>
                  <a:pt x="908" y="55"/>
                  <a:pt x="908" y="55"/>
                  <a:pt x="908" y="55"/>
                </a:cubicBezTo>
                <a:cubicBezTo>
                  <a:pt x="911" y="55"/>
                  <a:pt x="911" y="55"/>
                  <a:pt x="911" y="55"/>
                </a:cubicBezTo>
                <a:cubicBezTo>
                  <a:pt x="910" y="55"/>
                  <a:pt x="910" y="55"/>
                  <a:pt x="910" y="55"/>
                </a:cubicBezTo>
                <a:cubicBezTo>
                  <a:pt x="910" y="54"/>
                  <a:pt x="910" y="54"/>
                  <a:pt x="910" y="54"/>
                </a:cubicBezTo>
                <a:cubicBezTo>
                  <a:pt x="910" y="54"/>
                  <a:pt x="910" y="54"/>
                  <a:pt x="910" y="54"/>
                </a:cubicBezTo>
                <a:cubicBezTo>
                  <a:pt x="909" y="49"/>
                  <a:pt x="906" y="45"/>
                  <a:pt x="902" y="42"/>
                </a:cubicBezTo>
                <a:cubicBezTo>
                  <a:pt x="902" y="41"/>
                  <a:pt x="903" y="40"/>
                  <a:pt x="903" y="39"/>
                </a:cubicBezTo>
                <a:cubicBezTo>
                  <a:pt x="903" y="36"/>
                  <a:pt x="900" y="33"/>
                  <a:pt x="899" y="30"/>
                </a:cubicBezTo>
                <a:cubicBezTo>
                  <a:pt x="898" y="30"/>
                  <a:pt x="898" y="30"/>
                  <a:pt x="898" y="30"/>
                </a:cubicBezTo>
                <a:cubicBezTo>
                  <a:pt x="898" y="30"/>
                  <a:pt x="898" y="30"/>
                  <a:pt x="898" y="30"/>
                </a:cubicBezTo>
                <a:cubicBezTo>
                  <a:pt x="896" y="29"/>
                  <a:pt x="893" y="28"/>
                  <a:pt x="891" y="28"/>
                </a:cubicBezTo>
                <a:cubicBezTo>
                  <a:pt x="889" y="28"/>
                  <a:pt x="888" y="28"/>
                  <a:pt x="887" y="27"/>
                </a:cubicBezTo>
                <a:cubicBezTo>
                  <a:pt x="886" y="27"/>
                  <a:pt x="886" y="27"/>
                  <a:pt x="886" y="27"/>
                </a:cubicBezTo>
                <a:moveTo>
                  <a:pt x="1171" y="39"/>
                </a:moveTo>
                <a:cubicBezTo>
                  <a:pt x="1171" y="38"/>
                  <a:pt x="1171" y="38"/>
                  <a:pt x="1171" y="38"/>
                </a:cubicBezTo>
                <a:cubicBezTo>
                  <a:pt x="1173" y="37"/>
                  <a:pt x="1173" y="36"/>
                  <a:pt x="1174" y="35"/>
                </a:cubicBezTo>
                <a:cubicBezTo>
                  <a:pt x="1174" y="35"/>
                  <a:pt x="1174" y="35"/>
                  <a:pt x="1174" y="35"/>
                </a:cubicBezTo>
                <a:cubicBezTo>
                  <a:pt x="1174" y="35"/>
                  <a:pt x="1174" y="35"/>
                  <a:pt x="1174" y="35"/>
                </a:cubicBezTo>
                <a:cubicBezTo>
                  <a:pt x="1181" y="30"/>
                  <a:pt x="1188" y="25"/>
                  <a:pt x="1195" y="22"/>
                </a:cubicBezTo>
                <a:cubicBezTo>
                  <a:pt x="1195" y="22"/>
                  <a:pt x="1195" y="22"/>
                  <a:pt x="1195" y="22"/>
                </a:cubicBezTo>
                <a:cubicBezTo>
                  <a:pt x="1187" y="27"/>
                  <a:pt x="1179" y="32"/>
                  <a:pt x="1171" y="39"/>
                </a:cubicBezTo>
                <a:moveTo>
                  <a:pt x="1197" y="21"/>
                </a:moveTo>
                <a:cubicBezTo>
                  <a:pt x="1197" y="21"/>
                  <a:pt x="1197" y="21"/>
                  <a:pt x="1197" y="21"/>
                </a:cubicBezTo>
                <a:cubicBezTo>
                  <a:pt x="1199" y="20"/>
                  <a:pt x="1200" y="19"/>
                  <a:pt x="1202" y="19"/>
                </a:cubicBezTo>
                <a:cubicBezTo>
                  <a:pt x="1202" y="19"/>
                  <a:pt x="1202" y="19"/>
                  <a:pt x="1202" y="19"/>
                </a:cubicBezTo>
                <a:cubicBezTo>
                  <a:pt x="1200" y="20"/>
                  <a:pt x="1199" y="21"/>
                  <a:pt x="1197" y="21"/>
                </a:cubicBezTo>
                <a:moveTo>
                  <a:pt x="1204" y="19"/>
                </a:moveTo>
                <a:cubicBezTo>
                  <a:pt x="1204" y="18"/>
                  <a:pt x="1204" y="18"/>
                  <a:pt x="1204" y="18"/>
                </a:cubicBezTo>
                <a:cubicBezTo>
                  <a:pt x="1207" y="16"/>
                  <a:pt x="1210" y="15"/>
                  <a:pt x="1213" y="15"/>
                </a:cubicBezTo>
                <a:cubicBezTo>
                  <a:pt x="1213" y="15"/>
                  <a:pt x="1213" y="15"/>
                  <a:pt x="1213" y="15"/>
                </a:cubicBezTo>
                <a:cubicBezTo>
                  <a:pt x="1212" y="15"/>
                  <a:pt x="1211" y="16"/>
                  <a:pt x="1211" y="16"/>
                </a:cubicBezTo>
                <a:cubicBezTo>
                  <a:pt x="1208" y="17"/>
                  <a:pt x="1206" y="18"/>
                  <a:pt x="1204" y="19"/>
                </a:cubicBezTo>
                <a:moveTo>
                  <a:pt x="1215" y="15"/>
                </a:moveTo>
                <a:cubicBezTo>
                  <a:pt x="1215" y="14"/>
                  <a:pt x="1215" y="14"/>
                  <a:pt x="1215" y="14"/>
                </a:cubicBezTo>
                <a:cubicBezTo>
                  <a:pt x="1217" y="14"/>
                  <a:pt x="1219" y="13"/>
                  <a:pt x="1221" y="13"/>
                </a:cubicBezTo>
                <a:cubicBezTo>
                  <a:pt x="1221" y="13"/>
                  <a:pt x="1221" y="13"/>
                  <a:pt x="1221" y="13"/>
                </a:cubicBezTo>
                <a:cubicBezTo>
                  <a:pt x="1219" y="13"/>
                  <a:pt x="1217" y="14"/>
                  <a:pt x="1215" y="15"/>
                </a:cubicBezTo>
                <a:moveTo>
                  <a:pt x="1234" y="9"/>
                </a:moveTo>
                <a:cubicBezTo>
                  <a:pt x="1230" y="9"/>
                  <a:pt x="1226" y="10"/>
                  <a:pt x="1223" y="10"/>
                </a:cubicBezTo>
                <a:cubicBezTo>
                  <a:pt x="1223" y="10"/>
                  <a:pt x="1223" y="10"/>
                  <a:pt x="1223" y="10"/>
                </a:cubicBezTo>
                <a:cubicBezTo>
                  <a:pt x="1221" y="10"/>
                  <a:pt x="1221" y="10"/>
                  <a:pt x="1221" y="10"/>
                </a:cubicBezTo>
                <a:cubicBezTo>
                  <a:pt x="1221" y="10"/>
                  <a:pt x="1221" y="10"/>
                  <a:pt x="1221" y="10"/>
                </a:cubicBezTo>
                <a:cubicBezTo>
                  <a:pt x="1221" y="11"/>
                  <a:pt x="1221" y="11"/>
                  <a:pt x="1221" y="11"/>
                </a:cubicBezTo>
                <a:cubicBezTo>
                  <a:pt x="1218" y="11"/>
                  <a:pt x="1216" y="12"/>
                  <a:pt x="1213" y="12"/>
                </a:cubicBezTo>
                <a:cubicBezTo>
                  <a:pt x="1209" y="13"/>
                  <a:pt x="1206" y="15"/>
                  <a:pt x="1202" y="16"/>
                </a:cubicBezTo>
                <a:cubicBezTo>
                  <a:pt x="1200" y="17"/>
                  <a:pt x="1198" y="18"/>
                  <a:pt x="1196" y="19"/>
                </a:cubicBezTo>
                <a:cubicBezTo>
                  <a:pt x="1188" y="23"/>
                  <a:pt x="1180" y="28"/>
                  <a:pt x="1173" y="33"/>
                </a:cubicBezTo>
                <a:cubicBezTo>
                  <a:pt x="1172" y="34"/>
                  <a:pt x="1172" y="34"/>
                  <a:pt x="1171" y="35"/>
                </a:cubicBezTo>
                <a:cubicBezTo>
                  <a:pt x="1171" y="35"/>
                  <a:pt x="1171" y="35"/>
                  <a:pt x="1171" y="35"/>
                </a:cubicBezTo>
                <a:cubicBezTo>
                  <a:pt x="1170" y="36"/>
                  <a:pt x="1170" y="36"/>
                  <a:pt x="1170" y="36"/>
                </a:cubicBezTo>
                <a:cubicBezTo>
                  <a:pt x="1169" y="37"/>
                  <a:pt x="1169" y="37"/>
                  <a:pt x="1169" y="37"/>
                </a:cubicBezTo>
                <a:cubicBezTo>
                  <a:pt x="1169" y="37"/>
                  <a:pt x="1169" y="37"/>
                  <a:pt x="1169" y="37"/>
                </a:cubicBezTo>
                <a:cubicBezTo>
                  <a:pt x="1164" y="43"/>
                  <a:pt x="1158" y="48"/>
                  <a:pt x="1154" y="55"/>
                </a:cubicBezTo>
                <a:cubicBezTo>
                  <a:pt x="1156" y="55"/>
                  <a:pt x="1156" y="55"/>
                  <a:pt x="1156" y="55"/>
                </a:cubicBezTo>
                <a:cubicBezTo>
                  <a:pt x="1160" y="50"/>
                  <a:pt x="1164" y="45"/>
                  <a:pt x="1169" y="40"/>
                </a:cubicBezTo>
                <a:cubicBezTo>
                  <a:pt x="1169" y="41"/>
                  <a:pt x="1169" y="41"/>
                  <a:pt x="1169" y="41"/>
                </a:cubicBezTo>
                <a:cubicBezTo>
                  <a:pt x="1165" y="45"/>
                  <a:pt x="1161" y="50"/>
                  <a:pt x="1157" y="55"/>
                </a:cubicBezTo>
                <a:cubicBezTo>
                  <a:pt x="1159" y="55"/>
                  <a:pt x="1159" y="55"/>
                  <a:pt x="1159" y="55"/>
                </a:cubicBezTo>
                <a:cubicBezTo>
                  <a:pt x="1163" y="51"/>
                  <a:pt x="1166" y="47"/>
                  <a:pt x="1170" y="43"/>
                </a:cubicBezTo>
                <a:cubicBezTo>
                  <a:pt x="1171" y="42"/>
                  <a:pt x="1171" y="42"/>
                  <a:pt x="1171" y="42"/>
                </a:cubicBezTo>
                <a:cubicBezTo>
                  <a:pt x="1171" y="42"/>
                  <a:pt x="1171" y="42"/>
                  <a:pt x="1171" y="42"/>
                </a:cubicBezTo>
                <a:cubicBezTo>
                  <a:pt x="1171" y="42"/>
                  <a:pt x="1171" y="42"/>
                  <a:pt x="1171" y="42"/>
                </a:cubicBezTo>
                <a:cubicBezTo>
                  <a:pt x="1171" y="42"/>
                  <a:pt x="1171" y="42"/>
                  <a:pt x="1171" y="42"/>
                </a:cubicBezTo>
                <a:cubicBezTo>
                  <a:pt x="1179" y="35"/>
                  <a:pt x="1188" y="29"/>
                  <a:pt x="1197" y="24"/>
                </a:cubicBezTo>
                <a:cubicBezTo>
                  <a:pt x="1199" y="23"/>
                  <a:pt x="1200" y="22"/>
                  <a:pt x="1202" y="21"/>
                </a:cubicBezTo>
                <a:cubicBezTo>
                  <a:pt x="1203" y="21"/>
                  <a:pt x="1203" y="21"/>
                  <a:pt x="1203" y="21"/>
                </a:cubicBezTo>
                <a:cubicBezTo>
                  <a:pt x="1203" y="21"/>
                  <a:pt x="1203" y="21"/>
                  <a:pt x="1203" y="21"/>
                </a:cubicBezTo>
                <a:cubicBezTo>
                  <a:pt x="1204" y="21"/>
                  <a:pt x="1204" y="21"/>
                  <a:pt x="1204" y="21"/>
                </a:cubicBezTo>
                <a:cubicBezTo>
                  <a:pt x="1204" y="21"/>
                  <a:pt x="1204" y="21"/>
                  <a:pt x="1204" y="21"/>
                </a:cubicBezTo>
                <a:cubicBezTo>
                  <a:pt x="1206" y="20"/>
                  <a:pt x="1209" y="18"/>
                  <a:pt x="1211" y="18"/>
                </a:cubicBezTo>
                <a:cubicBezTo>
                  <a:pt x="1211" y="18"/>
                  <a:pt x="1211" y="18"/>
                  <a:pt x="1211" y="18"/>
                </a:cubicBezTo>
                <a:cubicBezTo>
                  <a:pt x="1211" y="18"/>
                  <a:pt x="1211" y="18"/>
                  <a:pt x="1211" y="18"/>
                </a:cubicBezTo>
                <a:cubicBezTo>
                  <a:pt x="1212" y="17"/>
                  <a:pt x="1212" y="17"/>
                  <a:pt x="1213" y="17"/>
                </a:cubicBezTo>
                <a:cubicBezTo>
                  <a:pt x="1213" y="17"/>
                  <a:pt x="1213" y="17"/>
                  <a:pt x="1213" y="17"/>
                </a:cubicBezTo>
                <a:cubicBezTo>
                  <a:pt x="1214" y="17"/>
                  <a:pt x="1214" y="17"/>
                  <a:pt x="1214" y="17"/>
                </a:cubicBezTo>
                <a:cubicBezTo>
                  <a:pt x="1215" y="17"/>
                  <a:pt x="1215" y="17"/>
                  <a:pt x="1215" y="17"/>
                </a:cubicBezTo>
                <a:cubicBezTo>
                  <a:pt x="1215" y="17"/>
                  <a:pt x="1215" y="17"/>
                  <a:pt x="1215" y="17"/>
                </a:cubicBezTo>
                <a:cubicBezTo>
                  <a:pt x="1217" y="16"/>
                  <a:pt x="1219" y="15"/>
                  <a:pt x="1222" y="15"/>
                </a:cubicBezTo>
                <a:cubicBezTo>
                  <a:pt x="1225" y="14"/>
                  <a:pt x="1228" y="14"/>
                  <a:pt x="1231" y="14"/>
                </a:cubicBezTo>
                <a:cubicBezTo>
                  <a:pt x="1234" y="14"/>
                  <a:pt x="1236" y="14"/>
                  <a:pt x="1239" y="14"/>
                </a:cubicBezTo>
                <a:cubicBezTo>
                  <a:pt x="1239" y="14"/>
                  <a:pt x="1239" y="14"/>
                  <a:pt x="1239" y="14"/>
                </a:cubicBezTo>
                <a:cubicBezTo>
                  <a:pt x="1239" y="14"/>
                  <a:pt x="1239" y="14"/>
                  <a:pt x="1239" y="13"/>
                </a:cubicBezTo>
                <a:cubicBezTo>
                  <a:pt x="1239" y="13"/>
                  <a:pt x="1239" y="13"/>
                  <a:pt x="1239" y="12"/>
                </a:cubicBezTo>
                <a:cubicBezTo>
                  <a:pt x="1236" y="12"/>
                  <a:pt x="1234" y="12"/>
                  <a:pt x="1231" y="12"/>
                </a:cubicBezTo>
                <a:cubicBezTo>
                  <a:pt x="1228" y="12"/>
                  <a:pt x="1225" y="12"/>
                  <a:pt x="1223" y="13"/>
                </a:cubicBezTo>
                <a:cubicBezTo>
                  <a:pt x="1223" y="12"/>
                  <a:pt x="1223" y="12"/>
                  <a:pt x="1223" y="12"/>
                </a:cubicBezTo>
                <a:cubicBezTo>
                  <a:pt x="1226" y="12"/>
                  <a:pt x="1230" y="11"/>
                  <a:pt x="1234" y="11"/>
                </a:cubicBezTo>
                <a:cubicBezTo>
                  <a:pt x="1236" y="11"/>
                  <a:pt x="1238" y="12"/>
                  <a:pt x="1240" y="12"/>
                </a:cubicBezTo>
                <a:cubicBezTo>
                  <a:pt x="1241" y="11"/>
                  <a:pt x="1241" y="11"/>
                  <a:pt x="1241" y="11"/>
                </a:cubicBezTo>
                <a:cubicBezTo>
                  <a:pt x="1241" y="11"/>
                  <a:pt x="1242" y="11"/>
                  <a:pt x="1242" y="11"/>
                </a:cubicBezTo>
                <a:cubicBezTo>
                  <a:pt x="1242" y="11"/>
                  <a:pt x="1242" y="11"/>
                  <a:pt x="1242" y="11"/>
                </a:cubicBezTo>
                <a:cubicBezTo>
                  <a:pt x="1242" y="11"/>
                  <a:pt x="1242" y="11"/>
                  <a:pt x="1242" y="11"/>
                </a:cubicBezTo>
                <a:cubicBezTo>
                  <a:pt x="1243" y="11"/>
                  <a:pt x="1244" y="10"/>
                  <a:pt x="1245" y="10"/>
                </a:cubicBezTo>
                <a:cubicBezTo>
                  <a:pt x="1241" y="10"/>
                  <a:pt x="1237" y="9"/>
                  <a:pt x="1234" y="9"/>
                </a:cubicBezTo>
                <a:moveTo>
                  <a:pt x="818" y="9"/>
                </a:moveTo>
                <a:cubicBezTo>
                  <a:pt x="818" y="16"/>
                  <a:pt x="818" y="16"/>
                  <a:pt x="818" y="16"/>
                </a:cubicBezTo>
                <a:cubicBezTo>
                  <a:pt x="818" y="17"/>
                  <a:pt x="818" y="19"/>
                  <a:pt x="818" y="20"/>
                </a:cubicBezTo>
                <a:cubicBezTo>
                  <a:pt x="818" y="20"/>
                  <a:pt x="818" y="20"/>
                  <a:pt x="818" y="20"/>
                </a:cubicBezTo>
                <a:cubicBezTo>
                  <a:pt x="818" y="20"/>
                  <a:pt x="818" y="20"/>
                  <a:pt x="818" y="20"/>
                </a:cubicBezTo>
                <a:cubicBezTo>
                  <a:pt x="818" y="26"/>
                  <a:pt x="818" y="26"/>
                  <a:pt x="818" y="26"/>
                </a:cubicBezTo>
                <a:cubicBezTo>
                  <a:pt x="825" y="33"/>
                  <a:pt x="825" y="33"/>
                  <a:pt x="825" y="33"/>
                </a:cubicBezTo>
                <a:cubicBezTo>
                  <a:pt x="826" y="35"/>
                  <a:pt x="827" y="36"/>
                  <a:pt x="827" y="37"/>
                </a:cubicBezTo>
                <a:cubicBezTo>
                  <a:pt x="827" y="39"/>
                  <a:pt x="826" y="41"/>
                  <a:pt x="824" y="43"/>
                </a:cubicBezTo>
                <a:cubicBezTo>
                  <a:pt x="823" y="44"/>
                  <a:pt x="822" y="46"/>
                  <a:pt x="821" y="48"/>
                </a:cubicBezTo>
                <a:cubicBezTo>
                  <a:pt x="820" y="48"/>
                  <a:pt x="819" y="48"/>
                  <a:pt x="818" y="48"/>
                </a:cubicBezTo>
                <a:cubicBezTo>
                  <a:pt x="818" y="50"/>
                  <a:pt x="818" y="50"/>
                  <a:pt x="818" y="50"/>
                </a:cubicBezTo>
                <a:cubicBezTo>
                  <a:pt x="819" y="50"/>
                  <a:pt x="820" y="50"/>
                  <a:pt x="822" y="50"/>
                </a:cubicBezTo>
                <a:cubicBezTo>
                  <a:pt x="823" y="50"/>
                  <a:pt x="823" y="50"/>
                  <a:pt x="823" y="50"/>
                </a:cubicBezTo>
                <a:cubicBezTo>
                  <a:pt x="823" y="49"/>
                  <a:pt x="823" y="49"/>
                  <a:pt x="823" y="49"/>
                </a:cubicBezTo>
                <a:cubicBezTo>
                  <a:pt x="823" y="48"/>
                  <a:pt x="825" y="46"/>
                  <a:pt x="826" y="44"/>
                </a:cubicBezTo>
                <a:cubicBezTo>
                  <a:pt x="827" y="42"/>
                  <a:pt x="829" y="40"/>
                  <a:pt x="829" y="37"/>
                </a:cubicBezTo>
                <a:cubicBezTo>
                  <a:pt x="829" y="35"/>
                  <a:pt x="828" y="33"/>
                  <a:pt x="826" y="31"/>
                </a:cubicBezTo>
                <a:cubicBezTo>
                  <a:pt x="826" y="31"/>
                  <a:pt x="826" y="31"/>
                  <a:pt x="826" y="31"/>
                </a:cubicBezTo>
                <a:cubicBezTo>
                  <a:pt x="818" y="24"/>
                  <a:pt x="818" y="24"/>
                  <a:pt x="818" y="24"/>
                </a:cubicBezTo>
                <a:cubicBezTo>
                  <a:pt x="818" y="24"/>
                  <a:pt x="818" y="24"/>
                  <a:pt x="818" y="24"/>
                </a:cubicBezTo>
                <a:cubicBezTo>
                  <a:pt x="818" y="23"/>
                  <a:pt x="818" y="23"/>
                  <a:pt x="819" y="22"/>
                </a:cubicBezTo>
                <a:cubicBezTo>
                  <a:pt x="819" y="21"/>
                  <a:pt x="819" y="21"/>
                  <a:pt x="819" y="21"/>
                </a:cubicBezTo>
                <a:cubicBezTo>
                  <a:pt x="820" y="21"/>
                  <a:pt x="820" y="21"/>
                  <a:pt x="820" y="20"/>
                </a:cubicBezTo>
                <a:cubicBezTo>
                  <a:pt x="820" y="17"/>
                  <a:pt x="820" y="13"/>
                  <a:pt x="818" y="9"/>
                </a:cubicBezTo>
                <a:moveTo>
                  <a:pt x="862" y="43"/>
                </a:moveTo>
                <a:cubicBezTo>
                  <a:pt x="861" y="42"/>
                  <a:pt x="861" y="42"/>
                  <a:pt x="861" y="42"/>
                </a:cubicBezTo>
                <a:cubicBezTo>
                  <a:pt x="861" y="41"/>
                  <a:pt x="862" y="41"/>
                  <a:pt x="862" y="41"/>
                </a:cubicBezTo>
                <a:cubicBezTo>
                  <a:pt x="862" y="43"/>
                  <a:pt x="862" y="43"/>
                  <a:pt x="862" y="43"/>
                </a:cubicBezTo>
                <a:moveTo>
                  <a:pt x="850" y="46"/>
                </a:moveTo>
                <a:cubicBezTo>
                  <a:pt x="850" y="35"/>
                  <a:pt x="850" y="35"/>
                  <a:pt x="850" y="35"/>
                </a:cubicBezTo>
                <a:cubicBezTo>
                  <a:pt x="851" y="37"/>
                  <a:pt x="852" y="38"/>
                  <a:pt x="852" y="40"/>
                </a:cubicBezTo>
                <a:cubicBezTo>
                  <a:pt x="852" y="41"/>
                  <a:pt x="851" y="43"/>
                  <a:pt x="851" y="44"/>
                </a:cubicBezTo>
                <a:cubicBezTo>
                  <a:pt x="851" y="44"/>
                  <a:pt x="851" y="44"/>
                  <a:pt x="851" y="44"/>
                </a:cubicBezTo>
                <a:cubicBezTo>
                  <a:pt x="851" y="44"/>
                  <a:pt x="851" y="44"/>
                  <a:pt x="851" y="44"/>
                </a:cubicBezTo>
                <a:cubicBezTo>
                  <a:pt x="851" y="45"/>
                  <a:pt x="851" y="45"/>
                  <a:pt x="850" y="46"/>
                </a:cubicBezTo>
                <a:moveTo>
                  <a:pt x="864" y="40"/>
                </a:moveTo>
                <a:cubicBezTo>
                  <a:pt x="864" y="38"/>
                  <a:pt x="864" y="38"/>
                  <a:pt x="864" y="38"/>
                </a:cubicBezTo>
                <a:cubicBezTo>
                  <a:pt x="865" y="36"/>
                  <a:pt x="867" y="34"/>
                  <a:pt x="867" y="31"/>
                </a:cubicBezTo>
                <a:cubicBezTo>
                  <a:pt x="867" y="30"/>
                  <a:pt x="866" y="29"/>
                  <a:pt x="865" y="27"/>
                </a:cubicBezTo>
                <a:cubicBezTo>
                  <a:pt x="865" y="26"/>
                  <a:pt x="864" y="25"/>
                  <a:pt x="864" y="24"/>
                </a:cubicBezTo>
                <a:cubicBezTo>
                  <a:pt x="864" y="22"/>
                  <a:pt x="864" y="22"/>
                  <a:pt x="864" y="22"/>
                </a:cubicBezTo>
                <a:cubicBezTo>
                  <a:pt x="865" y="23"/>
                  <a:pt x="865" y="24"/>
                  <a:pt x="866" y="25"/>
                </a:cubicBezTo>
                <a:cubicBezTo>
                  <a:pt x="867" y="26"/>
                  <a:pt x="867" y="28"/>
                  <a:pt x="867" y="31"/>
                </a:cubicBezTo>
                <a:cubicBezTo>
                  <a:pt x="867" y="31"/>
                  <a:pt x="867" y="31"/>
                  <a:pt x="867" y="31"/>
                </a:cubicBezTo>
                <a:cubicBezTo>
                  <a:pt x="867" y="31"/>
                  <a:pt x="867" y="31"/>
                  <a:pt x="867" y="31"/>
                </a:cubicBezTo>
                <a:cubicBezTo>
                  <a:pt x="867" y="31"/>
                  <a:pt x="867" y="31"/>
                  <a:pt x="867" y="32"/>
                </a:cubicBezTo>
                <a:cubicBezTo>
                  <a:pt x="867" y="35"/>
                  <a:pt x="866" y="38"/>
                  <a:pt x="864" y="40"/>
                </a:cubicBezTo>
                <a:cubicBezTo>
                  <a:pt x="864" y="40"/>
                  <a:pt x="864" y="40"/>
                  <a:pt x="864" y="40"/>
                </a:cubicBezTo>
                <a:moveTo>
                  <a:pt x="850" y="15"/>
                </a:moveTo>
                <a:cubicBezTo>
                  <a:pt x="850" y="14"/>
                  <a:pt x="850" y="14"/>
                  <a:pt x="850" y="14"/>
                </a:cubicBezTo>
                <a:cubicBezTo>
                  <a:pt x="854" y="14"/>
                  <a:pt x="858" y="16"/>
                  <a:pt x="861" y="18"/>
                </a:cubicBezTo>
                <a:cubicBezTo>
                  <a:pt x="861" y="18"/>
                  <a:pt x="862" y="19"/>
                  <a:pt x="862" y="19"/>
                </a:cubicBezTo>
                <a:cubicBezTo>
                  <a:pt x="862" y="21"/>
                  <a:pt x="862" y="21"/>
                  <a:pt x="862" y="21"/>
                </a:cubicBezTo>
                <a:cubicBezTo>
                  <a:pt x="860" y="18"/>
                  <a:pt x="856" y="15"/>
                  <a:pt x="852" y="15"/>
                </a:cubicBezTo>
                <a:cubicBezTo>
                  <a:pt x="852" y="15"/>
                  <a:pt x="852" y="15"/>
                  <a:pt x="852" y="15"/>
                </a:cubicBezTo>
                <a:cubicBezTo>
                  <a:pt x="852" y="15"/>
                  <a:pt x="852" y="15"/>
                  <a:pt x="852" y="15"/>
                </a:cubicBezTo>
                <a:cubicBezTo>
                  <a:pt x="851" y="15"/>
                  <a:pt x="851" y="15"/>
                  <a:pt x="850" y="15"/>
                </a:cubicBezTo>
                <a:moveTo>
                  <a:pt x="848" y="35"/>
                </a:moveTo>
                <a:cubicBezTo>
                  <a:pt x="847" y="32"/>
                  <a:pt x="846" y="30"/>
                  <a:pt x="844" y="29"/>
                </a:cubicBezTo>
                <a:cubicBezTo>
                  <a:pt x="844" y="28"/>
                  <a:pt x="844" y="28"/>
                  <a:pt x="844" y="28"/>
                </a:cubicBezTo>
                <a:cubicBezTo>
                  <a:pt x="843" y="28"/>
                  <a:pt x="843" y="28"/>
                  <a:pt x="843" y="28"/>
                </a:cubicBezTo>
                <a:cubicBezTo>
                  <a:pt x="842" y="28"/>
                  <a:pt x="840" y="28"/>
                  <a:pt x="838" y="27"/>
                </a:cubicBezTo>
                <a:cubicBezTo>
                  <a:pt x="836" y="27"/>
                  <a:pt x="835" y="26"/>
                  <a:pt x="834" y="25"/>
                </a:cubicBezTo>
                <a:cubicBezTo>
                  <a:pt x="832" y="21"/>
                  <a:pt x="831" y="19"/>
                  <a:pt x="831" y="15"/>
                </a:cubicBezTo>
                <a:cubicBezTo>
                  <a:pt x="831" y="15"/>
                  <a:pt x="831" y="14"/>
                  <a:pt x="832" y="12"/>
                </a:cubicBezTo>
                <a:cubicBezTo>
                  <a:pt x="833" y="9"/>
                  <a:pt x="836" y="8"/>
                  <a:pt x="839" y="7"/>
                </a:cubicBezTo>
                <a:cubicBezTo>
                  <a:pt x="840" y="7"/>
                  <a:pt x="840" y="7"/>
                  <a:pt x="840" y="7"/>
                </a:cubicBezTo>
                <a:cubicBezTo>
                  <a:pt x="840" y="7"/>
                  <a:pt x="840" y="7"/>
                  <a:pt x="840" y="7"/>
                </a:cubicBezTo>
                <a:cubicBezTo>
                  <a:pt x="843" y="7"/>
                  <a:pt x="847" y="9"/>
                  <a:pt x="848" y="12"/>
                </a:cubicBezTo>
                <a:cubicBezTo>
                  <a:pt x="848" y="15"/>
                  <a:pt x="848" y="15"/>
                  <a:pt x="848" y="15"/>
                </a:cubicBezTo>
                <a:cubicBezTo>
                  <a:pt x="848" y="14"/>
                  <a:pt x="847" y="13"/>
                  <a:pt x="846" y="12"/>
                </a:cubicBezTo>
                <a:cubicBezTo>
                  <a:pt x="845" y="11"/>
                  <a:pt x="844" y="9"/>
                  <a:pt x="842" y="8"/>
                </a:cubicBezTo>
                <a:cubicBezTo>
                  <a:pt x="842" y="8"/>
                  <a:pt x="842" y="8"/>
                  <a:pt x="842" y="8"/>
                </a:cubicBezTo>
                <a:cubicBezTo>
                  <a:pt x="841" y="8"/>
                  <a:pt x="841" y="8"/>
                  <a:pt x="841" y="8"/>
                </a:cubicBezTo>
                <a:cubicBezTo>
                  <a:pt x="841" y="8"/>
                  <a:pt x="840" y="8"/>
                  <a:pt x="839" y="8"/>
                </a:cubicBezTo>
                <a:cubicBezTo>
                  <a:pt x="838" y="8"/>
                  <a:pt x="837" y="8"/>
                  <a:pt x="836" y="9"/>
                </a:cubicBezTo>
                <a:cubicBezTo>
                  <a:pt x="835" y="9"/>
                  <a:pt x="834" y="10"/>
                  <a:pt x="833" y="11"/>
                </a:cubicBezTo>
                <a:cubicBezTo>
                  <a:pt x="833" y="11"/>
                  <a:pt x="833" y="11"/>
                  <a:pt x="833" y="11"/>
                </a:cubicBezTo>
                <a:cubicBezTo>
                  <a:pt x="833" y="11"/>
                  <a:pt x="833" y="11"/>
                  <a:pt x="833" y="11"/>
                </a:cubicBezTo>
                <a:cubicBezTo>
                  <a:pt x="833" y="12"/>
                  <a:pt x="833" y="14"/>
                  <a:pt x="833" y="16"/>
                </a:cubicBezTo>
                <a:cubicBezTo>
                  <a:pt x="833" y="19"/>
                  <a:pt x="833" y="22"/>
                  <a:pt x="835" y="24"/>
                </a:cubicBezTo>
                <a:cubicBezTo>
                  <a:pt x="835" y="25"/>
                  <a:pt x="835" y="25"/>
                  <a:pt x="835" y="25"/>
                </a:cubicBezTo>
                <a:cubicBezTo>
                  <a:pt x="835" y="25"/>
                  <a:pt x="835" y="25"/>
                  <a:pt x="835" y="25"/>
                </a:cubicBezTo>
                <a:cubicBezTo>
                  <a:pt x="837" y="26"/>
                  <a:pt x="839" y="26"/>
                  <a:pt x="840" y="26"/>
                </a:cubicBezTo>
                <a:cubicBezTo>
                  <a:pt x="842" y="27"/>
                  <a:pt x="843" y="27"/>
                  <a:pt x="844" y="27"/>
                </a:cubicBezTo>
                <a:cubicBezTo>
                  <a:pt x="846" y="29"/>
                  <a:pt x="847" y="30"/>
                  <a:pt x="848" y="32"/>
                </a:cubicBezTo>
                <a:cubicBezTo>
                  <a:pt x="848" y="35"/>
                  <a:pt x="848" y="35"/>
                  <a:pt x="848" y="35"/>
                </a:cubicBezTo>
                <a:moveTo>
                  <a:pt x="818" y="5"/>
                </a:moveTo>
                <a:cubicBezTo>
                  <a:pt x="818" y="7"/>
                  <a:pt x="818" y="7"/>
                  <a:pt x="818" y="7"/>
                </a:cubicBezTo>
                <a:cubicBezTo>
                  <a:pt x="821" y="10"/>
                  <a:pt x="822" y="14"/>
                  <a:pt x="822" y="18"/>
                </a:cubicBezTo>
                <a:cubicBezTo>
                  <a:pt x="822" y="20"/>
                  <a:pt x="821" y="22"/>
                  <a:pt x="821" y="23"/>
                </a:cubicBezTo>
                <a:cubicBezTo>
                  <a:pt x="821" y="24"/>
                  <a:pt x="821" y="24"/>
                  <a:pt x="821" y="24"/>
                </a:cubicBezTo>
                <a:cubicBezTo>
                  <a:pt x="821" y="24"/>
                  <a:pt x="821" y="24"/>
                  <a:pt x="821" y="24"/>
                </a:cubicBezTo>
                <a:cubicBezTo>
                  <a:pt x="826" y="29"/>
                  <a:pt x="830" y="34"/>
                  <a:pt x="830" y="40"/>
                </a:cubicBezTo>
                <a:cubicBezTo>
                  <a:pt x="830" y="41"/>
                  <a:pt x="829" y="42"/>
                  <a:pt x="828" y="44"/>
                </a:cubicBezTo>
                <a:cubicBezTo>
                  <a:pt x="827" y="45"/>
                  <a:pt x="826" y="47"/>
                  <a:pt x="826" y="49"/>
                </a:cubicBezTo>
                <a:cubicBezTo>
                  <a:pt x="826" y="49"/>
                  <a:pt x="826" y="49"/>
                  <a:pt x="826" y="50"/>
                </a:cubicBezTo>
                <a:cubicBezTo>
                  <a:pt x="826" y="51"/>
                  <a:pt x="826" y="51"/>
                  <a:pt x="826" y="51"/>
                </a:cubicBezTo>
                <a:cubicBezTo>
                  <a:pt x="827" y="51"/>
                  <a:pt x="827" y="51"/>
                  <a:pt x="827" y="51"/>
                </a:cubicBezTo>
                <a:cubicBezTo>
                  <a:pt x="827" y="51"/>
                  <a:pt x="827" y="51"/>
                  <a:pt x="827" y="51"/>
                </a:cubicBezTo>
                <a:cubicBezTo>
                  <a:pt x="827" y="51"/>
                  <a:pt x="828" y="51"/>
                  <a:pt x="828" y="51"/>
                </a:cubicBezTo>
                <a:cubicBezTo>
                  <a:pt x="829" y="51"/>
                  <a:pt x="830" y="52"/>
                  <a:pt x="830" y="52"/>
                </a:cubicBezTo>
                <a:cubicBezTo>
                  <a:pt x="830" y="52"/>
                  <a:pt x="830" y="52"/>
                  <a:pt x="830" y="52"/>
                </a:cubicBezTo>
                <a:cubicBezTo>
                  <a:pt x="831" y="52"/>
                  <a:pt x="831" y="51"/>
                  <a:pt x="832" y="51"/>
                </a:cubicBezTo>
                <a:cubicBezTo>
                  <a:pt x="832" y="51"/>
                  <a:pt x="832" y="51"/>
                  <a:pt x="832" y="50"/>
                </a:cubicBezTo>
                <a:cubicBezTo>
                  <a:pt x="834" y="51"/>
                  <a:pt x="835" y="51"/>
                  <a:pt x="837" y="51"/>
                </a:cubicBezTo>
                <a:cubicBezTo>
                  <a:pt x="839" y="51"/>
                  <a:pt x="841" y="50"/>
                  <a:pt x="844" y="50"/>
                </a:cubicBezTo>
                <a:cubicBezTo>
                  <a:pt x="845" y="49"/>
                  <a:pt x="847" y="48"/>
                  <a:pt x="848" y="46"/>
                </a:cubicBezTo>
                <a:cubicBezTo>
                  <a:pt x="848" y="48"/>
                  <a:pt x="848" y="48"/>
                  <a:pt x="848" y="48"/>
                </a:cubicBezTo>
                <a:cubicBezTo>
                  <a:pt x="847" y="49"/>
                  <a:pt x="845" y="50"/>
                  <a:pt x="844" y="51"/>
                </a:cubicBezTo>
                <a:cubicBezTo>
                  <a:pt x="843" y="52"/>
                  <a:pt x="843" y="52"/>
                  <a:pt x="843" y="52"/>
                </a:cubicBezTo>
                <a:cubicBezTo>
                  <a:pt x="844" y="53"/>
                  <a:pt x="844" y="53"/>
                  <a:pt x="844" y="53"/>
                </a:cubicBezTo>
                <a:cubicBezTo>
                  <a:pt x="845" y="54"/>
                  <a:pt x="847" y="55"/>
                  <a:pt x="848" y="55"/>
                </a:cubicBezTo>
                <a:cubicBezTo>
                  <a:pt x="856" y="55"/>
                  <a:pt x="856" y="55"/>
                  <a:pt x="856" y="55"/>
                </a:cubicBezTo>
                <a:cubicBezTo>
                  <a:pt x="854" y="55"/>
                  <a:pt x="852" y="54"/>
                  <a:pt x="850" y="54"/>
                </a:cubicBezTo>
                <a:cubicBezTo>
                  <a:pt x="850" y="54"/>
                  <a:pt x="850" y="54"/>
                  <a:pt x="850" y="54"/>
                </a:cubicBezTo>
                <a:cubicBezTo>
                  <a:pt x="850" y="53"/>
                  <a:pt x="850" y="53"/>
                  <a:pt x="850" y="53"/>
                </a:cubicBezTo>
                <a:cubicBezTo>
                  <a:pt x="848" y="53"/>
                  <a:pt x="848" y="53"/>
                  <a:pt x="848" y="53"/>
                </a:cubicBezTo>
                <a:cubicBezTo>
                  <a:pt x="848" y="53"/>
                  <a:pt x="848" y="53"/>
                  <a:pt x="848" y="53"/>
                </a:cubicBezTo>
                <a:cubicBezTo>
                  <a:pt x="848" y="53"/>
                  <a:pt x="847" y="52"/>
                  <a:pt x="846" y="52"/>
                </a:cubicBezTo>
                <a:cubicBezTo>
                  <a:pt x="847" y="51"/>
                  <a:pt x="848" y="51"/>
                  <a:pt x="848" y="51"/>
                </a:cubicBezTo>
                <a:cubicBezTo>
                  <a:pt x="848" y="51"/>
                  <a:pt x="848" y="51"/>
                  <a:pt x="848" y="51"/>
                </a:cubicBezTo>
                <a:cubicBezTo>
                  <a:pt x="850" y="49"/>
                  <a:pt x="850" y="49"/>
                  <a:pt x="850" y="49"/>
                </a:cubicBezTo>
                <a:cubicBezTo>
                  <a:pt x="850" y="49"/>
                  <a:pt x="850" y="49"/>
                  <a:pt x="850" y="49"/>
                </a:cubicBezTo>
                <a:cubicBezTo>
                  <a:pt x="850" y="49"/>
                  <a:pt x="850" y="49"/>
                  <a:pt x="850" y="49"/>
                </a:cubicBezTo>
                <a:cubicBezTo>
                  <a:pt x="851" y="48"/>
                  <a:pt x="852" y="48"/>
                  <a:pt x="852" y="47"/>
                </a:cubicBezTo>
                <a:cubicBezTo>
                  <a:pt x="853" y="46"/>
                  <a:pt x="853" y="45"/>
                  <a:pt x="853" y="44"/>
                </a:cubicBezTo>
                <a:cubicBezTo>
                  <a:pt x="853" y="43"/>
                  <a:pt x="854" y="42"/>
                  <a:pt x="854" y="40"/>
                </a:cubicBezTo>
                <a:cubicBezTo>
                  <a:pt x="854" y="37"/>
                  <a:pt x="852" y="34"/>
                  <a:pt x="850" y="31"/>
                </a:cubicBezTo>
                <a:cubicBezTo>
                  <a:pt x="849" y="29"/>
                  <a:pt x="847" y="27"/>
                  <a:pt x="845" y="26"/>
                </a:cubicBezTo>
                <a:cubicBezTo>
                  <a:pt x="845" y="25"/>
                  <a:pt x="845" y="25"/>
                  <a:pt x="845" y="25"/>
                </a:cubicBezTo>
                <a:cubicBezTo>
                  <a:pt x="845" y="25"/>
                  <a:pt x="845" y="25"/>
                  <a:pt x="845" y="25"/>
                </a:cubicBezTo>
                <a:cubicBezTo>
                  <a:pt x="843" y="25"/>
                  <a:pt x="842" y="25"/>
                  <a:pt x="840" y="24"/>
                </a:cubicBezTo>
                <a:cubicBezTo>
                  <a:pt x="839" y="24"/>
                  <a:pt x="838" y="24"/>
                  <a:pt x="837" y="23"/>
                </a:cubicBezTo>
                <a:cubicBezTo>
                  <a:pt x="835" y="21"/>
                  <a:pt x="835" y="18"/>
                  <a:pt x="835" y="16"/>
                </a:cubicBezTo>
                <a:cubicBezTo>
                  <a:pt x="835" y="14"/>
                  <a:pt x="835" y="13"/>
                  <a:pt x="835" y="12"/>
                </a:cubicBezTo>
                <a:cubicBezTo>
                  <a:pt x="836" y="11"/>
                  <a:pt x="836" y="11"/>
                  <a:pt x="837" y="11"/>
                </a:cubicBezTo>
                <a:cubicBezTo>
                  <a:pt x="837" y="10"/>
                  <a:pt x="838" y="10"/>
                  <a:pt x="839" y="10"/>
                </a:cubicBezTo>
                <a:cubicBezTo>
                  <a:pt x="839" y="10"/>
                  <a:pt x="839" y="10"/>
                  <a:pt x="839" y="10"/>
                </a:cubicBezTo>
                <a:cubicBezTo>
                  <a:pt x="840" y="10"/>
                  <a:pt x="841" y="10"/>
                  <a:pt x="841" y="10"/>
                </a:cubicBezTo>
                <a:cubicBezTo>
                  <a:pt x="843" y="11"/>
                  <a:pt x="844" y="12"/>
                  <a:pt x="845" y="13"/>
                </a:cubicBezTo>
                <a:cubicBezTo>
                  <a:pt x="846" y="15"/>
                  <a:pt x="847" y="16"/>
                  <a:pt x="848" y="17"/>
                </a:cubicBezTo>
                <a:cubicBezTo>
                  <a:pt x="848" y="17"/>
                  <a:pt x="848" y="17"/>
                  <a:pt x="848" y="17"/>
                </a:cubicBezTo>
                <a:cubicBezTo>
                  <a:pt x="849" y="17"/>
                  <a:pt x="849" y="17"/>
                  <a:pt x="849" y="17"/>
                </a:cubicBezTo>
                <a:cubicBezTo>
                  <a:pt x="850" y="18"/>
                  <a:pt x="850" y="18"/>
                  <a:pt x="850" y="18"/>
                </a:cubicBezTo>
                <a:cubicBezTo>
                  <a:pt x="850" y="17"/>
                  <a:pt x="850" y="17"/>
                  <a:pt x="850" y="17"/>
                </a:cubicBezTo>
                <a:cubicBezTo>
                  <a:pt x="851" y="17"/>
                  <a:pt x="852" y="17"/>
                  <a:pt x="852" y="17"/>
                </a:cubicBezTo>
                <a:cubicBezTo>
                  <a:pt x="857" y="17"/>
                  <a:pt x="860" y="21"/>
                  <a:pt x="862" y="24"/>
                </a:cubicBezTo>
                <a:cubicBezTo>
                  <a:pt x="862" y="26"/>
                  <a:pt x="863" y="27"/>
                  <a:pt x="864" y="28"/>
                </a:cubicBezTo>
                <a:cubicBezTo>
                  <a:pt x="864" y="28"/>
                  <a:pt x="864" y="28"/>
                  <a:pt x="864" y="28"/>
                </a:cubicBezTo>
                <a:cubicBezTo>
                  <a:pt x="864" y="28"/>
                  <a:pt x="864" y="28"/>
                  <a:pt x="864" y="28"/>
                </a:cubicBezTo>
                <a:cubicBezTo>
                  <a:pt x="864" y="29"/>
                  <a:pt x="865" y="30"/>
                  <a:pt x="865" y="31"/>
                </a:cubicBezTo>
                <a:cubicBezTo>
                  <a:pt x="865" y="33"/>
                  <a:pt x="864" y="35"/>
                  <a:pt x="863" y="36"/>
                </a:cubicBezTo>
                <a:cubicBezTo>
                  <a:pt x="862" y="37"/>
                  <a:pt x="862" y="37"/>
                  <a:pt x="862" y="37"/>
                </a:cubicBezTo>
                <a:cubicBezTo>
                  <a:pt x="862" y="37"/>
                  <a:pt x="862" y="37"/>
                  <a:pt x="862" y="37"/>
                </a:cubicBezTo>
                <a:cubicBezTo>
                  <a:pt x="862" y="38"/>
                  <a:pt x="862" y="38"/>
                  <a:pt x="862" y="38"/>
                </a:cubicBezTo>
                <a:cubicBezTo>
                  <a:pt x="862" y="38"/>
                  <a:pt x="862" y="38"/>
                  <a:pt x="862" y="38"/>
                </a:cubicBezTo>
                <a:cubicBezTo>
                  <a:pt x="861" y="39"/>
                  <a:pt x="860" y="40"/>
                  <a:pt x="859" y="41"/>
                </a:cubicBezTo>
                <a:cubicBezTo>
                  <a:pt x="859" y="41"/>
                  <a:pt x="859" y="41"/>
                  <a:pt x="859" y="41"/>
                </a:cubicBezTo>
                <a:cubicBezTo>
                  <a:pt x="859" y="42"/>
                  <a:pt x="859" y="42"/>
                  <a:pt x="859" y="42"/>
                </a:cubicBezTo>
                <a:cubicBezTo>
                  <a:pt x="862" y="47"/>
                  <a:pt x="862" y="47"/>
                  <a:pt x="862" y="47"/>
                </a:cubicBezTo>
                <a:cubicBezTo>
                  <a:pt x="863" y="49"/>
                  <a:pt x="863" y="49"/>
                  <a:pt x="863" y="49"/>
                </a:cubicBezTo>
                <a:cubicBezTo>
                  <a:pt x="863" y="51"/>
                  <a:pt x="863" y="52"/>
                  <a:pt x="862" y="53"/>
                </a:cubicBezTo>
                <a:cubicBezTo>
                  <a:pt x="862" y="54"/>
                  <a:pt x="861" y="55"/>
                  <a:pt x="861" y="55"/>
                </a:cubicBezTo>
                <a:cubicBezTo>
                  <a:pt x="864" y="55"/>
                  <a:pt x="864" y="55"/>
                  <a:pt x="864" y="55"/>
                </a:cubicBezTo>
                <a:cubicBezTo>
                  <a:pt x="864" y="54"/>
                  <a:pt x="864" y="54"/>
                  <a:pt x="864" y="54"/>
                </a:cubicBezTo>
                <a:cubicBezTo>
                  <a:pt x="865" y="52"/>
                  <a:pt x="865" y="50"/>
                  <a:pt x="865" y="48"/>
                </a:cubicBezTo>
                <a:cubicBezTo>
                  <a:pt x="865" y="48"/>
                  <a:pt x="865" y="48"/>
                  <a:pt x="865" y="48"/>
                </a:cubicBezTo>
                <a:cubicBezTo>
                  <a:pt x="864" y="47"/>
                  <a:pt x="864" y="47"/>
                  <a:pt x="864" y="47"/>
                </a:cubicBezTo>
                <a:cubicBezTo>
                  <a:pt x="864" y="44"/>
                  <a:pt x="864" y="44"/>
                  <a:pt x="864" y="44"/>
                </a:cubicBezTo>
                <a:cubicBezTo>
                  <a:pt x="864" y="44"/>
                  <a:pt x="864" y="45"/>
                  <a:pt x="865" y="45"/>
                </a:cubicBezTo>
                <a:cubicBezTo>
                  <a:pt x="865" y="46"/>
                  <a:pt x="866" y="47"/>
                  <a:pt x="866" y="48"/>
                </a:cubicBezTo>
                <a:cubicBezTo>
                  <a:pt x="866" y="48"/>
                  <a:pt x="866" y="48"/>
                  <a:pt x="866" y="48"/>
                </a:cubicBezTo>
                <a:cubicBezTo>
                  <a:pt x="866" y="48"/>
                  <a:pt x="866" y="48"/>
                  <a:pt x="866" y="48"/>
                </a:cubicBezTo>
                <a:cubicBezTo>
                  <a:pt x="866" y="48"/>
                  <a:pt x="866" y="49"/>
                  <a:pt x="866" y="49"/>
                </a:cubicBezTo>
                <a:cubicBezTo>
                  <a:pt x="866" y="51"/>
                  <a:pt x="866" y="53"/>
                  <a:pt x="865" y="55"/>
                </a:cubicBezTo>
                <a:cubicBezTo>
                  <a:pt x="867" y="55"/>
                  <a:pt x="867" y="55"/>
                  <a:pt x="867" y="55"/>
                </a:cubicBezTo>
                <a:cubicBezTo>
                  <a:pt x="868" y="53"/>
                  <a:pt x="868" y="51"/>
                  <a:pt x="868" y="49"/>
                </a:cubicBezTo>
                <a:cubicBezTo>
                  <a:pt x="868" y="49"/>
                  <a:pt x="868" y="48"/>
                  <a:pt x="868" y="47"/>
                </a:cubicBezTo>
                <a:cubicBezTo>
                  <a:pt x="868" y="46"/>
                  <a:pt x="867" y="45"/>
                  <a:pt x="866" y="44"/>
                </a:cubicBezTo>
                <a:cubicBezTo>
                  <a:pt x="866" y="43"/>
                  <a:pt x="865" y="42"/>
                  <a:pt x="865" y="42"/>
                </a:cubicBezTo>
                <a:cubicBezTo>
                  <a:pt x="865" y="41"/>
                  <a:pt x="865" y="41"/>
                  <a:pt x="865" y="41"/>
                </a:cubicBezTo>
                <a:cubicBezTo>
                  <a:pt x="868" y="39"/>
                  <a:pt x="869" y="35"/>
                  <a:pt x="869" y="32"/>
                </a:cubicBezTo>
                <a:cubicBezTo>
                  <a:pt x="869" y="31"/>
                  <a:pt x="869" y="31"/>
                  <a:pt x="869" y="30"/>
                </a:cubicBezTo>
                <a:cubicBezTo>
                  <a:pt x="869" y="28"/>
                  <a:pt x="869" y="26"/>
                  <a:pt x="867" y="24"/>
                </a:cubicBezTo>
                <a:cubicBezTo>
                  <a:pt x="866" y="22"/>
                  <a:pt x="865" y="20"/>
                  <a:pt x="864" y="18"/>
                </a:cubicBezTo>
                <a:cubicBezTo>
                  <a:pt x="863" y="18"/>
                  <a:pt x="863" y="17"/>
                  <a:pt x="863" y="17"/>
                </a:cubicBezTo>
                <a:cubicBezTo>
                  <a:pt x="862" y="16"/>
                  <a:pt x="862" y="16"/>
                  <a:pt x="862" y="16"/>
                </a:cubicBezTo>
                <a:cubicBezTo>
                  <a:pt x="862" y="16"/>
                  <a:pt x="862" y="16"/>
                  <a:pt x="862" y="16"/>
                </a:cubicBezTo>
                <a:cubicBezTo>
                  <a:pt x="859" y="14"/>
                  <a:pt x="855" y="12"/>
                  <a:pt x="851" y="12"/>
                </a:cubicBezTo>
                <a:cubicBezTo>
                  <a:pt x="850" y="12"/>
                  <a:pt x="850" y="12"/>
                  <a:pt x="850" y="12"/>
                </a:cubicBezTo>
                <a:cubicBezTo>
                  <a:pt x="848" y="8"/>
                  <a:pt x="844" y="5"/>
                  <a:pt x="840" y="5"/>
                </a:cubicBezTo>
                <a:cubicBezTo>
                  <a:pt x="839" y="5"/>
                  <a:pt x="839" y="5"/>
                  <a:pt x="838" y="5"/>
                </a:cubicBezTo>
                <a:cubicBezTo>
                  <a:pt x="838" y="5"/>
                  <a:pt x="838" y="5"/>
                  <a:pt x="838" y="5"/>
                </a:cubicBezTo>
                <a:cubicBezTo>
                  <a:pt x="838" y="5"/>
                  <a:pt x="838" y="5"/>
                  <a:pt x="838" y="5"/>
                </a:cubicBezTo>
                <a:cubicBezTo>
                  <a:pt x="835" y="6"/>
                  <a:pt x="831" y="8"/>
                  <a:pt x="830" y="12"/>
                </a:cubicBezTo>
                <a:cubicBezTo>
                  <a:pt x="830" y="12"/>
                  <a:pt x="830" y="12"/>
                  <a:pt x="830" y="12"/>
                </a:cubicBezTo>
                <a:cubicBezTo>
                  <a:pt x="830" y="12"/>
                  <a:pt x="830" y="12"/>
                  <a:pt x="830" y="12"/>
                </a:cubicBezTo>
                <a:cubicBezTo>
                  <a:pt x="829" y="13"/>
                  <a:pt x="829" y="14"/>
                  <a:pt x="829" y="15"/>
                </a:cubicBezTo>
                <a:cubicBezTo>
                  <a:pt x="829" y="19"/>
                  <a:pt x="831" y="22"/>
                  <a:pt x="832" y="26"/>
                </a:cubicBezTo>
                <a:cubicBezTo>
                  <a:pt x="832" y="26"/>
                  <a:pt x="832" y="26"/>
                  <a:pt x="832" y="26"/>
                </a:cubicBezTo>
                <a:cubicBezTo>
                  <a:pt x="832" y="26"/>
                  <a:pt x="832" y="26"/>
                  <a:pt x="832" y="26"/>
                </a:cubicBezTo>
                <a:cubicBezTo>
                  <a:pt x="833" y="28"/>
                  <a:pt x="835" y="29"/>
                  <a:pt x="837" y="29"/>
                </a:cubicBezTo>
                <a:cubicBezTo>
                  <a:pt x="839" y="30"/>
                  <a:pt x="841" y="30"/>
                  <a:pt x="843" y="30"/>
                </a:cubicBezTo>
                <a:cubicBezTo>
                  <a:pt x="846" y="33"/>
                  <a:pt x="848" y="37"/>
                  <a:pt x="848" y="41"/>
                </a:cubicBezTo>
                <a:cubicBezTo>
                  <a:pt x="848" y="42"/>
                  <a:pt x="848" y="43"/>
                  <a:pt x="847" y="44"/>
                </a:cubicBezTo>
                <a:cubicBezTo>
                  <a:pt x="846" y="46"/>
                  <a:pt x="845" y="47"/>
                  <a:pt x="843" y="48"/>
                </a:cubicBezTo>
                <a:cubicBezTo>
                  <a:pt x="841" y="48"/>
                  <a:pt x="839" y="49"/>
                  <a:pt x="837" y="49"/>
                </a:cubicBezTo>
                <a:cubicBezTo>
                  <a:pt x="837" y="49"/>
                  <a:pt x="837" y="49"/>
                  <a:pt x="837" y="49"/>
                </a:cubicBezTo>
                <a:cubicBezTo>
                  <a:pt x="837" y="49"/>
                  <a:pt x="837" y="49"/>
                  <a:pt x="837" y="49"/>
                </a:cubicBezTo>
                <a:cubicBezTo>
                  <a:pt x="835" y="49"/>
                  <a:pt x="833" y="49"/>
                  <a:pt x="832" y="48"/>
                </a:cubicBezTo>
                <a:cubicBezTo>
                  <a:pt x="831" y="48"/>
                  <a:pt x="831" y="48"/>
                  <a:pt x="831" y="48"/>
                </a:cubicBezTo>
                <a:cubicBezTo>
                  <a:pt x="831" y="49"/>
                  <a:pt x="831" y="49"/>
                  <a:pt x="831" y="49"/>
                </a:cubicBezTo>
                <a:cubicBezTo>
                  <a:pt x="831" y="49"/>
                  <a:pt x="831" y="49"/>
                  <a:pt x="831" y="49"/>
                </a:cubicBezTo>
                <a:cubicBezTo>
                  <a:pt x="830" y="50"/>
                  <a:pt x="830" y="50"/>
                  <a:pt x="830" y="50"/>
                </a:cubicBezTo>
                <a:cubicBezTo>
                  <a:pt x="830" y="50"/>
                  <a:pt x="830" y="50"/>
                  <a:pt x="830" y="50"/>
                </a:cubicBezTo>
                <a:cubicBezTo>
                  <a:pt x="830" y="50"/>
                  <a:pt x="829" y="49"/>
                  <a:pt x="829" y="49"/>
                </a:cubicBezTo>
                <a:cubicBezTo>
                  <a:pt x="829" y="49"/>
                  <a:pt x="828" y="49"/>
                  <a:pt x="828" y="49"/>
                </a:cubicBezTo>
                <a:cubicBezTo>
                  <a:pt x="828" y="49"/>
                  <a:pt x="828" y="49"/>
                  <a:pt x="828" y="49"/>
                </a:cubicBezTo>
                <a:cubicBezTo>
                  <a:pt x="828" y="47"/>
                  <a:pt x="828" y="46"/>
                  <a:pt x="829" y="45"/>
                </a:cubicBezTo>
                <a:cubicBezTo>
                  <a:pt x="830" y="44"/>
                  <a:pt x="831" y="42"/>
                  <a:pt x="832" y="41"/>
                </a:cubicBezTo>
                <a:cubicBezTo>
                  <a:pt x="832" y="40"/>
                  <a:pt x="832" y="40"/>
                  <a:pt x="832" y="40"/>
                </a:cubicBezTo>
                <a:cubicBezTo>
                  <a:pt x="832" y="40"/>
                  <a:pt x="832" y="40"/>
                  <a:pt x="832" y="40"/>
                </a:cubicBezTo>
                <a:cubicBezTo>
                  <a:pt x="832" y="33"/>
                  <a:pt x="827" y="28"/>
                  <a:pt x="823" y="23"/>
                </a:cubicBezTo>
                <a:cubicBezTo>
                  <a:pt x="823" y="21"/>
                  <a:pt x="824" y="20"/>
                  <a:pt x="824" y="18"/>
                </a:cubicBezTo>
                <a:cubicBezTo>
                  <a:pt x="824" y="13"/>
                  <a:pt x="822" y="8"/>
                  <a:pt x="818" y="5"/>
                </a:cubicBezTo>
                <a:moveTo>
                  <a:pt x="140" y="55"/>
                </a:moveTo>
                <a:cubicBezTo>
                  <a:pt x="139" y="55"/>
                  <a:pt x="139" y="55"/>
                  <a:pt x="138" y="55"/>
                </a:cubicBezTo>
                <a:cubicBezTo>
                  <a:pt x="138" y="54"/>
                  <a:pt x="138" y="54"/>
                  <a:pt x="138" y="54"/>
                </a:cubicBezTo>
                <a:cubicBezTo>
                  <a:pt x="139" y="54"/>
                  <a:pt x="139" y="54"/>
                  <a:pt x="140" y="54"/>
                </a:cubicBezTo>
                <a:cubicBezTo>
                  <a:pt x="140" y="55"/>
                  <a:pt x="140" y="55"/>
                  <a:pt x="140" y="55"/>
                </a:cubicBezTo>
                <a:moveTo>
                  <a:pt x="79" y="51"/>
                </a:moveTo>
                <a:cubicBezTo>
                  <a:pt x="79" y="49"/>
                  <a:pt x="79" y="49"/>
                  <a:pt x="79" y="49"/>
                </a:cubicBezTo>
                <a:cubicBezTo>
                  <a:pt x="91" y="49"/>
                  <a:pt x="91" y="49"/>
                  <a:pt x="91" y="49"/>
                </a:cubicBezTo>
                <a:cubicBezTo>
                  <a:pt x="91" y="49"/>
                  <a:pt x="91" y="49"/>
                  <a:pt x="91" y="49"/>
                </a:cubicBezTo>
                <a:cubicBezTo>
                  <a:pt x="91" y="49"/>
                  <a:pt x="92" y="48"/>
                  <a:pt x="92" y="48"/>
                </a:cubicBezTo>
                <a:cubicBezTo>
                  <a:pt x="92" y="50"/>
                  <a:pt x="92" y="50"/>
                  <a:pt x="92" y="50"/>
                </a:cubicBezTo>
                <a:cubicBezTo>
                  <a:pt x="88" y="50"/>
                  <a:pt x="83" y="50"/>
                  <a:pt x="79" y="51"/>
                </a:cubicBezTo>
                <a:moveTo>
                  <a:pt x="138" y="47"/>
                </a:moveTo>
                <a:cubicBezTo>
                  <a:pt x="138" y="45"/>
                  <a:pt x="138" y="45"/>
                  <a:pt x="138" y="45"/>
                </a:cubicBezTo>
                <a:cubicBezTo>
                  <a:pt x="139" y="45"/>
                  <a:pt x="140" y="44"/>
                  <a:pt x="140" y="43"/>
                </a:cubicBezTo>
                <a:cubicBezTo>
                  <a:pt x="140" y="46"/>
                  <a:pt x="140" y="46"/>
                  <a:pt x="140" y="46"/>
                </a:cubicBezTo>
                <a:cubicBezTo>
                  <a:pt x="139" y="46"/>
                  <a:pt x="139" y="47"/>
                  <a:pt x="138" y="47"/>
                </a:cubicBezTo>
                <a:moveTo>
                  <a:pt x="33" y="44"/>
                </a:moveTo>
                <a:cubicBezTo>
                  <a:pt x="33" y="44"/>
                  <a:pt x="33" y="44"/>
                  <a:pt x="33" y="44"/>
                </a:cubicBezTo>
                <a:cubicBezTo>
                  <a:pt x="32" y="44"/>
                  <a:pt x="32" y="44"/>
                  <a:pt x="32" y="44"/>
                </a:cubicBezTo>
                <a:cubicBezTo>
                  <a:pt x="32" y="41"/>
                  <a:pt x="32" y="41"/>
                  <a:pt x="32" y="41"/>
                </a:cubicBezTo>
                <a:cubicBezTo>
                  <a:pt x="32" y="41"/>
                  <a:pt x="32" y="41"/>
                  <a:pt x="32" y="41"/>
                </a:cubicBezTo>
                <a:cubicBezTo>
                  <a:pt x="32" y="41"/>
                  <a:pt x="32" y="41"/>
                  <a:pt x="32" y="41"/>
                </a:cubicBezTo>
                <a:cubicBezTo>
                  <a:pt x="33" y="42"/>
                  <a:pt x="34" y="42"/>
                  <a:pt x="34" y="42"/>
                </a:cubicBezTo>
                <a:cubicBezTo>
                  <a:pt x="34" y="42"/>
                  <a:pt x="35" y="42"/>
                  <a:pt x="35" y="42"/>
                </a:cubicBezTo>
                <a:cubicBezTo>
                  <a:pt x="35" y="43"/>
                  <a:pt x="35" y="43"/>
                  <a:pt x="35" y="43"/>
                </a:cubicBezTo>
                <a:cubicBezTo>
                  <a:pt x="34" y="44"/>
                  <a:pt x="33" y="44"/>
                  <a:pt x="33" y="44"/>
                </a:cubicBezTo>
                <a:moveTo>
                  <a:pt x="41" y="40"/>
                </a:moveTo>
                <a:cubicBezTo>
                  <a:pt x="41" y="40"/>
                  <a:pt x="41" y="40"/>
                  <a:pt x="41" y="40"/>
                </a:cubicBezTo>
                <a:cubicBezTo>
                  <a:pt x="41" y="40"/>
                  <a:pt x="41" y="40"/>
                  <a:pt x="41" y="40"/>
                </a:cubicBezTo>
                <a:cubicBezTo>
                  <a:pt x="41" y="40"/>
                  <a:pt x="40" y="40"/>
                  <a:pt x="40" y="40"/>
                </a:cubicBezTo>
                <a:cubicBezTo>
                  <a:pt x="39" y="40"/>
                  <a:pt x="39" y="40"/>
                  <a:pt x="39" y="40"/>
                </a:cubicBezTo>
                <a:cubicBezTo>
                  <a:pt x="39" y="40"/>
                  <a:pt x="39" y="40"/>
                  <a:pt x="39" y="40"/>
                </a:cubicBezTo>
                <a:cubicBezTo>
                  <a:pt x="38" y="41"/>
                  <a:pt x="37" y="41"/>
                  <a:pt x="37" y="42"/>
                </a:cubicBezTo>
                <a:cubicBezTo>
                  <a:pt x="37" y="41"/>
                  <a:pt x="37" y="41"/>
                  <a:pt x="37" y="41"/>
                </a:cubicBezTo>
                <a:cubicBezTo>
                  <a:pt x="38" y="40"/>
                  <a:pt x="39" y="40"/>
                  <a:pt x="40" y="40"/>
                </a:cubicBezTo>
                <a:cubicBezTo>
                  <a:pt x="40" y="40"/>
                  <a:pt x="40" y="40"/>
                  <a:pt x="40" y="40"/>
                </a:cubicBezTo>
                <a:cubicBezTo>
                  <a:pt x="41" y="40"/>
                  <a:pt x="41" y="40"/>
                  <a:pt x="41" y="40"/>
                </a:cubicBezTo>
                <a:cubicBezTo>
                  <a:pt x="41" y="40"/>
                  <a:pt x="41" y="40"/>
                  <a:pt x="41" y="40"/>
                </a:cubicBezTo>
                <a:moveTo>
                  <a:pt x="52" y="43"/>
                </a:moveTo>
                <a:cubicBezTo>
                  <a:pt x="50" y="42"/>
                  <a:pt x="47" y="41"/>
                  <a:pt x="43" y="40"/>
                </a:cubicBezTo>
                <a:cubicBezTo>
                  <a:pt x="43" y="40"/>
                  <a:pt x="43" y="40"/>
                  <a:pt x="43" y="40"/>
                </a:cubicBezTo>
                <a:cubicBezTo>
                  <a:pt x="47" y="40"/>
                  <a:pt x="50" y="41"/>
                  <a:pt x="52" y="42"/>
                </a:cubicBezTo>
                <a:cubicBezTo>
                  <a:pt x="52" y="43"/>
                  <a:pt x="52" y="43"/>
                  <a:pt x="52" y="43"/>
                </a:cubicBezTo>
                <a:moveTo>
                  <a:pt x="74" y="51"/>
                </a:moveTo>
                <a:cubicBezTo>
                  <a:pt x="74" y="50"/>
                  <a:pt x="74" y="50"/>
                  <a:pt x="74" y="50"/>
                </a:cubicBezTo>
                <a:cubicBezTo>
                  <a:pt x="74" y="50"/>
                  <a:pt x="74" y="50"/>
                  <a:pt x="74" y="50"/>
                </a:cubicBezTo>
                <a:cubicBezTo>
                  <a:pt x="75" y="49"/>
                  <a:pt x="75" y="49"/>
                  <a:pt x="75" y="49"/>
                </a:cubicBezTo>
                <a:cubicBezTo>
                  <a:pt x="75" y="49"/>
                  <a:pt x="75" y="49"/>
                  <a:pt x="75" y="49"/>
                </a:cubicBezTo>
                <a:cubicBezTo>
                  <a:pt x="75" y="49"/>
                  <a:pt x="75" y="49"/>
                  <a:pt x="75" y="49"/>
                </a:cubicBezTo>
                <a:cubicBezTo>
                  <a:pt x="76" y="49"/>
                  <a:pt x="76" y="48"/>
                  <a:pt x="76" y="47"/>
                </a:cubicBezTo>
                <a:cubicBezTo>
                  <a:pt x="76" y="46"/>
                  <a:pt x="76" y="45"/>
                  <a:pt x="76" y="44"/>
                </a:cubicBezTo>
                <a:cubicBezTo>
                  <a:pt x="75" y="43"/>
                  <a:pt x="75" y="42"/>
                  <a:pt x="74" y="42"/>
                </a:cubicBezTo>
                <a:cubicBezTo>
                  <a:pt x="74" y="42"/>
                  <a:pt x="74" y="42"/>
                  <a:pt x="74" y="42"/>
                </a:cubicBezTo>
                <a:cubicBezTo>
                  <a:pt x="74" y="41"/>
                  <a:pt x="74" y="41"/>
                  <a:pt x="74" y="41"/>
                </a:cubicBezTo>
                <a:cubicBezTo>
                  <a:pt x="74" y="41"/>
                  <a:pt x="74" y="41"/>
                  <a:pt x="74" y="41"/>
                </a:cubicBezTo>
                <a:cubicBezTo>
                  <a:pt x="74" y="41"/>
                  <a:pt x="74" y="41"/>
                  <a:pt x="74" y="40"/>
                </a:cubicBezTo>
                <a:cubicBezTo>
                  <a:pt x="74" y="39"/>
                  <a:pt x="74" y="39"/>
                  <a:pt x="74" y="39"/>
                </a:cubicBezTo>
                <a:cubicBezTo>
                  <a:pt x="75" y="41"/>
                  <a:pt x="76" y="43"/>
                  <a:pt x="77" y="45"/>
                </a:cubicBezTo>
                <a:cubicBezTo>
                  <a:pt x="77" y="51"/>
                  <a:pt x="77" y="51"/>
                  <a:pt x="77" y="51"/>
                </a:cubicBezTo>
                <a:cubicBezTo>
                  <a:pt x="76" y="51"/>
                  <a:pt x="75" y="51"/>
                  <a:pt x="74" y="51"/>
                </a:cubicBezTo>
                <a:moveTo>
                  <a:pt x="142" y="43"/>
                </a:moveTo>
                <a:cubicBezTo>
                  <a:pt x="142" y="35"/>
                  <a:pt x="142" y="35"/>
                  <a:pt x="142" y="35"/>
                </a:cubicBezTo>
                <a:cubicBezTo>
                  <a:pt x="143" y="36"/>
                  <a:pt x="143" y="37"/>
                  <a:pt x="143" y="39"/>
                </a:cubicBezTo>
                <a:cubicBezTo>
                  <a:pt x="143" y="40"/>
                  <a:pt x="143" y="40"/>
                  <a:pt x="143" y="40"/>
                </a:cubicBezTo>
                <a:cubicBezTo>
                  <a:pt x="143" y="41"/>
                  <a:pt x="142" y="42"/>
                  <a:pt x="142" y="43"/>
                </a:cubicBezTo>
                <a:moveTo>
                  <a:pt x="140" y="33"/>
                </a:moveTo>
                <a:cubicBezTo>
                  <a:pt x="140" y="33"/>
                  <a:pt x="139" y="32"/>
                  <a:pt x="138" y="31"/>
                </a:cubicBezTo>
                <a:cubicBezTo>
                  <a:pt x="138" y="30"/>
                  <a:pt x="138" y="30"/>
                  <a:pt x="138" y="30"/>
                </a:cubicBezTo>
                <a:cubicBezTo>
                  <a:pt x="139" y="30"/>
                  <a:pt x="139" y="31"/>
                  <a:pt x="140" y="31"/>
                </a:cubicBezTo>
                <a:cubicBezTo>
                  <a:pt x="140" y="33"/>
                  <a:pt x="140" y="33"/>
                  <a:pt x="140" y="33"/>
                </a:cubicBezTo>
                <a:moveTo>
                  <a:pt x="30" y="40"/>
                </a:moveTo>
                <a:cubicBezTo>
                  <a:pt x="29" y="38"/>
                  <a:pt x="29" y="36"/>
                  <a:pt x="29" y="34"/>
                </a:cubicBezTo>
                <a:cubicBezTo>
                  <a:pt x="29" y="33"/>
                  <a:pt x="29" y="32"/>
                  <a:pt x="29" y="31"/>
                </a:cubicBezTo>
                <a:cubicBezTo>
                  <a:pt x="29" y="30"/>
                  <a:pt x="30" y="30"/>
                  <a:pt x="30" y="29"/>
                </a:cubicBezTo>
                <a:cubicBezTo>
                  <a:pt x="30" y="33"/>
                  <a:pt x="30" y="33"/>
                  <a:pt x="30" y="33"/>
                </a:cubicBezTo>
                <a:cubicBezTo>
                  <a:pt x="30" y="33"/>
                  <a:pt x="30" y="33"/>
                  <a:pt x="30" y="33"/>
                </a:cubicBezTo>
                <a:cubicBezTo>
                  <a:pt x="30" y="34"/>
                  <a:pt x="30" y="34"/>
                  <a:pt x="30" y="34"/>
                </a:cubicBezTo>
                <a:cubicBezTo>
                  <a:pt x="30" y="35"/>
                  <a:pt x="30" y="35"/>
                  <a:pt x="30" y="35"/>
                </a:cubicBezTo>
                <a:cubicBezTo>
                  <a:pt x="30" y="35"/>
                  <a:pt x="30" y="35"/>
                  <a:pt x="30" y="35"/>
                </a:cubicBezTo>
                <a:cubicBezTo>
                  <a:pt x="30" y="40"/>
                  <a:pt x="30" y="40"/>
                  <a:pt x="30" y="40"/>
                </a:cubicBezTo>
                <a:moveTo>
                  <a:pt x="47" y="31"/>
                </a:moveTo>
                <a:cubicBezTo>
                  <a:pt x="47" y="31"/>
                  <a:pt x="47" y="31"/>
                  <a:pt x="47" y="31"/>
                </a:cubicBezTo>
                <a:cubicBezTo>
                  <a:pt x="48" y="31"/>
                  <a:pt x="50" y="30"/>
                  <a:pt x="51" y="29"/>
                </a:cubicBezTo>
                <a:cubicBezTo>
                  <a:pt x="51" y="28"/>
                  <a:pt x="52" y="28"/>
                  <a:pt x="53" y="28"/>
                </a:cubicBezTo>
                <a:cubicBezTo>
                  <a:pt x="53" y="28"/>
                  <a:pt x="53" y="28"/>
                  <a:pt x="53" y="28"/>
                </a:cubicBezTo>
                <a:cubicBezTo>
                  <a:pt x="53" y="28"/>
                  <a:pt x="53" y="28"/>
                  <a:pt x="53" y="28"/>
                </a:cubicBezTo>
                <a:cubicBezTo>
                  <a:pt x="55" y="28"/>
                  <a:pt x="57" y="29"/>
                  <a:pt x="59" y="29"/>
                </a:cubicBezTo>
                <a:cubicBezTo>
                  <a:pt x="64" y="32"/>
                  <a:pt x="69" y="37"/>
                  <a:pt x="72" y="41"/>
                </a:cubicBezTo>
                <a:cubicBezTo>
                  <a:pt x="72" y="42"/>
                  <a:pt x="72" y="42"/>
                  <a:pt x="72" y="42"/>
                </a:cubicBezTo>
                <a:cubicBezTo>
                  <a:pt x="73" y="43"/>
                  <a:pt x="73" y="43"/>
                  <a:pt x="73" y="43"/>
                </a:cubicBezTo>
                <a:cubicBezTo>
                  <a:pt x="73" y="43"/>
                  <a:pt x="73" y="43"/>
                  <a:pt x="73" y="43"/>
                </a:cubicBezTo>
                <a:cubicBezTo>
                  <a:pt x="73" y="43"/>
                  <a:pt x="73" y="44"/>
                  <a:pt x="74" y="45"/>
                </a:cubicBezTo>
                <a:cubicBezTo>
                  <a:pt x="74" y="46"/>
                  <a:pt x="74" y="46"/>
                  <a:pt x="74" y="47"/>
                </a:cubicBezTo>
                <a:cubicBezTo>
                  <a:pt x="74" y="47"/>
                  <a:pt x="74" y="47"/>
                  <a:pt x="74" y="47"/>
                </a:cubicBezTo>
                <a:cubicBezTo>
                  <a:pt x="74" y="48"/>
                  <a:pt x="74" y="48"/>
                  <a:pt x="74" y="48"/>
                </a:cubicBezTo>
                <a:cubicBezTo>
                  <a:pt x="74" y="48"/>
                  <a:pt x="74" y="48"/>
                  <a:pt x="74" y="48"/>
                </a:cubicBezTo>
                <a:cubicBezTo>
                  <a:pt x="73" y="48"/>
                  <a:pt x="73" y="48"/>
                  <a:pt x="73" y="48"/>
                </a:cubicBezTo>
                <a:cubicBezTo>
                  <a:pt x="72" y="48"/>
                  <a:pt x="72" y="48"/>
                  <a:pt x="72" y="48"/>
                </a:cubicBezTo>
                <a:cubicBezTo>
                  <a:pt x="72" y="48"/>
                  <a:pt x="72" y="48"/>
                  <a:pt x="72" y="48"/>
                </a:cubicBezTo>
                <a:cubicBezTo>
                  <a:pt x="68" y="49"/>
                  <a:pt x="65" y="50"/>
                  <a:pt x="62" y="50"/>
                </a:cubicBezTo>
                <a:cubicBezTo>
                  <a:pt x="61" y="46"/>
                  <a:pt x="57" y="44"/>
                  <a:pt x="54" y="41"/>
                </a:cubicBezTo>
                <a:cubicBezTo>
                  <a:pt x="54" y="41"/>
                  <a:pt x="54" y="41"/>
                  <a:pt x="54" y="41"/>
                </a:cubicBezTo>
                <a:cubicBezTo>
                  <a:pt x="54" y="41"/>
                  <a:pt x="54" y="41"/>
                  <a:pt x="54" y="41"/>
                </a:cubicBezTo>
                <a:cubicBezTo>
                  <a:pt x="52" y="40"/>
                  <a:pt x="52" y="40"/>
                  <a:pt x="52" y="40"/>
                </a:cubicBezTo>
                <a:cubicBezTo>
                  <a:pt x="52" y="40"/>
                  <a:pt x="52" y="40"/>
                  <a:pt x="52" y="40"/>
                </a:cubicBezTo>
                <a:cubicBezTo>
                  <a:pt x="50" y="39"/>
                  <a:pt x="47" y="38"/>
                  <a:pt x="43" y="38"/>
                </a:cubicBezTo>
                <a:cubicBezTo>
                  <a:pt x="43" y="37"/>
                  <a:pt x="43" y="37"/>
                  <a:pt x="43" y="37"/>
                </a:cubicBezTo>
                <a:cubicBezTo>
                  <a:pt x="43" y="37"/>
                  <a:pt x="43" y="37"/>
                  <a:pt x="43" y="37"/>
                </a:cubicBezTo>
                <a:cubicBezTo>
                  <a:pt x="41" y="37"/>
                  <a:pt x="41" y="37"/>
                  <a:pt x="41" y="37"/>
                </a:cubicBezTo>
                <a:cubicBezTo>
                  <a:pt x="41" y="38"/>
                  <a:pt x="41" y="38"/>
                  <a:pt x="41" y="38"/>
                </a:cubicBezTo>
                <a:cubicBezTo>
                  <a:pt x="41" y="38"/>
                  <a:pt x="41" y="38"/>
                  <a:pt x="41" y="38"/>
                </a:cubicBezTo>
                <a:cubicBezTo>
                  <a:pt x="41" y="38"/>
                  <a:pt x="41" y="38"/>
                  <a:pt x="41" y="38"/>
                </a:cubicBezTo>
                <a:cubicBezTo>
                  <a:pt x="40" y="38"/>
                  <a:pt x="40" y="38"/>
                  <a:pt x="40" y="38"/>
                </a:cubicBezTo>
                <a:cubicBezTo>
                  <a:pt x="38" y="38"/>
                  <a:pt x="36" y="39"/>
                  <a:pt x="35" y="40"/>
                </a:cubicBezTo>
                <a:cubicBezTo>
                  <a:pt x="35" y="40"/>
                  <a:pt x="35" y="40"/>
                  <a:pt x="34" y="40"/>
                </a:cubicBezTo>
                <a:cubicBezTo>
                  <a:pt x="34" y="40"/>
                  <a:pt x="34" y="40"/>
                  <a:pt x="34" y="40"/>
                </a:cubicBezTo>
                <a:cubicBezTo>
                  <a:pt x="34" y="40"/>
                  <a:pt x="34" y="40"/>
                  <a:pt x="34" y="40"/>
                </a:cubicBezTo>
                <a:cubicBezTo>
                  <a:pt x="34" y="40"/>
                  <a:pt x="34" y="40"/>
                  <a:pt x="33" y="40"/>
                </a:cubicBezTo>
                <a:cubicBezTo>
                  <a:pt x="33" y="39"/>
                  <a:pt x="32" y="37"/>
                  <a:pt x="32" y="35"/>
                </a:cubicBezTo>
                <a:cubicBezTo>
                  <a:pt x="32" y="35"/>
                  <a:pt x="32" y="35"/>
                  <a:pt x="32" y="35"/>
                </a:cubicBezTo>
                <a:cubicBezTo>
                  <a:pt x="32" y="35"/>
                  <a:pt x="32" y="35"/>
                  <a:pt x="32" y="34"/>
                </a:cubicBezTo>
                <a:cubicBezTo>
                  <a:pt x="32" y="34"/>
                  <a:pt x="32" y="34"/>
                  <a:pt x="32" y="34"/>
                </a:cubicBezTo>
                <a:cubicBezTo>
                  <a:pt x="33" y="32"/>
                  <a:pt x="34" y="30"/>
                  <a:pt x="36" y="29"/>
                </a:cubicBezTo>
                <a:cubicBezTo>
                  <a:pt x="36" y="29"/>
                  <a:pt x="36" y="29"/>
                  <a:pt x="37" y="29"/>
                </a:cubicBezTo>
                <a:cubicBezTo>
                  <a:pt x="37" y="29"/>
                  <a:pt x="37" y="29"/>
                  <a:pt x="37" y="29"/>
                </a:cubicBezTo>
                <a:cubicBezTo>
                  <a:pt x="37" y="29"/>
                  <a:pt x="37" y="29"/>
                  <a:pt x="37" y="29"/>
                </a:cubicBezTo>
                <a:cubicBezTo>
                  <a:pt x="38" y="28"/>
                  <a:pt x="39" y="28"/>
                  <a:pt x="40" y="28"/>
                </a:cubicBezTo>
                <a:cubicBezTo>
                  <a:pt x="40" y="28"/>
                  <a:pt x="40" y="28"/>
                  <a:pt x="40" y="28"/>
                </a:cubicBezTo>
                <a:cubicBezTo>
                  <a:pt x="40" y="28"/>
                  <a:pt x="40" y="28"/>
                  <a:pt x="40" y="28"/>
                </a:cubicBezTo>
                <a:cubicBezTo>
                  <a:pt x="40" y="28"/>
                  <a:pt x="41" y="28"/>
                  <a:pt x="41" y="28"/>
                </a:cubicBezTo>
                <a:cubicBezTo>
                  <a:pt x="41" y="28"/>
                  <a:pt x="41" y="28"/>
                  <a:pt x="41" y="28"/>
                </a:cubicBezTo>
                <a:cubicBezTo>
                  <a:pt x="42" y="29"/>
                  <a:pt x="42" y="29"/>
                  <a:pt x="42" y="29"/>
                </a:cubicBezTo>
                <a:cubicBezTo>
                  <a:pt x="43" y="29"/>
                  <a:pt x="43" y="29"/>
                  <a:pt x="43" y="29"/>
                </a:cubicBezTo>
                <a:cubicBezTo>
                  <a:pt x="43" y="29"/>
                  <a:pt x="43" y="29"/>
                  <a:pt x="43" y="29"/>
                </a:cubicBezTo>
                <a:cubicBezTo>
                  <a:pt x="43" y="29"/>
                  <a:pt x="43" y="29"/>
                  <a:pt x="44" y="29"/>
                </a:cubicBezTo>
                <a:cubicBezTo>
                  <a:pt x="44" y="30"/>
                  <a:pt x="44" y="30"/>
                  <a:pt x="44" y="30"/>
                </a:cubicBezTo>
                <a:cubicBezTo>
                  <a:pt x="44" y="30"/>
                  <a:pt x="44" y="30"/>
                  <a:pt x="44" y="30"/>
                </a:cubicBezTo>
                <a:cubicBezTo>
                  <a:pt x="44" y="30"/>
                  <a:pt x="44" y="30"/>
                  <a:pt x="44" y="30"/>
                </a:cubicBezTo>
                <a:cubicBezTo>
                  <a:pt x="45" y="31"/>
                  <a:pt x="46" y="31"/>
                  <a:pt x="47" y="31"/>
                </a:cubicBezTo>
                <a:moveTo>
                  <a:pt x="32" y="29"/>
                </a:moveTo>
                <a:cubicBezTo>
                  <a:pt x="32" y="28"/>
                  <a:pt x="32" y="28"/>
                  <a:pt x="32" y="28"/>
                </a:cubicBezTo>
                <a:cubicBezTo>
                  <a:pt x="32" y="28"/>
                  <a:pt x="33" y="28"/>
                  <a:pt x="34" y="27"/>
                </a:cubicBezTo>
                <a:cubicBezTo>
                  <a:pt x="34" y="27"/>
                  <a:pt x="34" y="27"/>
                  <a:pt x="35" y="27"/>
                </a:cubicBezTo>
                <a:cubicBezTo>
                  <a:pt x="35" y="27"/>
                  <a:pt x="35" y="27"/>
                  <a:pt x="35" y="27"/>
                </a:cubicBezTo>
                <a:cubicBezTo>
                  <a:pt x="34" y="28"/>
                  <a:pt x="33" y="29"/>
                  <a:pt x="32" y="29"/>
                </a:cubicBezTo>
                <a:moveTo>
                  <a:pt x="37" y="27"/>
                </a:moveTo>
                <a:cubicBezTo>
                  <a:pt x="37" y="26"/>
                  <a:pt x="37" y="26"/>
                  <a:pt x="37" y="26"/>
                </a:cubicBezTo>
                <a:cubicBezTo>
                  <a:pt x="38" y="26"/>
                  <a:pt x="39" y="25"/>
                  <a:pt x="40" y="25"/>
                </a:cubicBezTo>
                <a:cubicBezTo>
                  <a:pt x="40" y="25"/>
                  <a:pt x="41" y="25"/>
                  <a:pt x="41" y="26"/>
                </a:cubicBezTo>
                <a:cubicBezTo>
                  <a:pt x="41" y="26"/>
                  <a:pt x="41" y="26"/>
                  <a:pt x="41" y="26"/>
                </a:cubicBezTo>
                <a:cubicBezTo>
                  <a:pt x="41" y="26"/>
                  <a:pt x="40" y="26"/>
                  <a:pt x="40" y="26"/>
                </a:cubicBezTo>
                <a:cubicBezTo>
                  <a:pt x="39" y="26"/>
                  <a:pt x="38" y="26"/>
                  <a:pt x="37" y="27"/>
                </a:cubicBezTo>
                <a:moveTo>
                  <a:pt x="46" y="27"/>
                </a:moveTo>
                <a:cubicBezTo>
                  <a:pt x="52" y="25"/>
                  <a:pt x="52" y="25"/>
                  <a:pt x="52" y="25"/>
                </a:cubicBezTo>
                <a:cubicBezTo>
                  <a:pt x="52" y="26"/>
                  <a:pt x="52" y="26"/>
                  <a:pt x="52" y="26"/>
                </a:cubicBezTo>
                <a:cubicBezTo>
                  <a:pt x="51" y="26"/>
                  <a:pt x="50" y="26"/>
                  <a:pt x="49" y="27"/>
                </a:cubicBezTo>
                <a:cubicBezTo>
                  <a:pt x="49" y="28"/>
                  <a:pt x="47" y="29"/>
                  <a:pt x="47" y="29"/>
                </a:cubicBezTo>
                <a:cubicBezTo>
                  <a:pt x="47" y="29"/>
                  <a:pt x="47" y="29"/>
                  <a:pt x="47" y="29"/>
                </a:cubicBezTo>
                <a:cubicBezTo>
                  <a:pt x="46" y="29"/>
                  <a:pt x="46" y="29"/>
                  <a:pt x="46" y="29"/>
                </a:cubicBezTo>
                <a:cubicBezTo>
                  <a:pt x="45" y="28"/>
                  <a:pt x="45" y="28"/>
                  <a:pt x="45" y="27"/>
                </a:cubicBezTo>
                <a:cubicBezTo>
                  <a:pt x="44" y="27"/>
                  <a:pt x="44" y="27"/>
                  <a:pt x="43" y="27"/>
                </a:cubicBezTo>
                <a:cubicBezTo>
                  <a:pt x="43" y="26"/>
                  <a:pt x="43" y="26"/>
                  <a:pt x="43" y="26"/>
                </a:cubicBezTo>
                <a:cubicBezTo>
                  <a:pt x="44" y="26"/>
                  <a:pt x="45" y="27"/>
                  <a:pt x="46" y="27"/>
                </a:cubicBezTo>
                <a:cubicBezTo>
                  <a:pt x="46" y="27"/>
                  <a:pt x="46" y="27"/>
                  <a:pt x="46" y="27"/>
                </a:cubicBezTo>
                <a:moveTo>
                  <a:pt x="72" y="38"/>
                </a:moveTo>
                <a:cubicBezTo>
                  <a:pt x="69" y="34"/>
                  <a:pt x="65" y="30"/>
                  <a:pt x="60" y="27"/>
                </a:cubicBezTo>
                <a:cubicBezTo>
                  <a:pt x="60" y="27"/>
                  <a:pt x="60" y="27"/>
                  <a:pt x="60" y="27"/>
                </a:cubicBezTo>
                <a:cubicBezTo>
                  <a:pt x="60" y="27"/>
                  <a:pt x="60" y="27"/>
                  <a:pt x="60" y="27"/>
                </a:cubicBezTo>
                <a:cubicBezTo>
                  <a:pt x="58" y="27"/>
                  <a:pt x="56" y="26"/>
                  <a:pt x="54" y="26"/>
                </a:cubicBezTo>
                <a:cubicBezTo>
                  <a:pt x="54" y="25"/>
                  <a:pt x="54" y="25"/>
                  <a:pt x="54" y="25"/>
                </a:cubicBezTo>
                <a:cubicBezTo>
                  <a:pt x="62" y="26"/>
                  <a:pt x="67" y="30"/>
                  <a:pt x="72" y="36"/>
                </a:cubicBezTo>
                <a:cubicBezTo>
                  <a:pt x="72" y="38"/>
                  <a:pt x="72" y="38"/>
                  <a:pt x="72" y="38"/>
                </a:cubicBezTo>
                <a:moveTo>
                  <a:pt x="153" y="54"/>
                </a:moveTo>
                <a:cubicBezTo>
                  <a:pt x="153" y="45"/>
                  <a:pt x="153" y="45"/>
                  <a:pt x="153" y="45"/>
                </a:cubicBezTo>
                <a:cubicBezTo>
                  <a:pt x="153" y="45"/>
                  <a:pt x="153" y="45"/>
                  <a:pt x="153" y="45"/>
                </a:cubicBezTo>
                <a:cubicBezTo>
                  <a:pt x="153" y="45"/>
                  <a:pt x="153" y="45"/>
                  <a:pt x="153" y="45"/>
                </a:cubicBezTo>
                <a:cubicBezTo>
                  <a:pt x="155" y="45"/>
                  <a:pt x="156" y="44"/>
                  <a:pt x="157" y="43"/>
                </a:cubicBezTo>
                <a:cubicBezTo>
                  <a:pt x="157" y="42"/>
                  <a:pt x="158" y="41"/>
                  <a:pt x="158" y="40"/>
                </a:cubicBezTo>
                <a:cubicBezTo>
                  <a:pt x="158" y="40"/>
                  <a:pt x="158" y="40"/>
                  <a:pt x="158" y="40"/>
                </a:cubicBezTo>
                <a:cubicBezTo>
                  <a:pt x="158" y="40"/>
                  <a:pt x="158" y="40"/>
                  <a:pt x="158" y="40"/>
                </a:cubicBezTo>
                <a:cubicBezTo>
                  <a:pt x="159" y="38"/>
                  <a:pt x="159" y="37"/>
                  <a:pt x="159" y="36"/>
                </a:cubicBezTo>
                <a:cubicBezTo>
                  <a:pt x="159" y="33"/>
                  <a:pt x="158" y="30"/>
                  <a:pt x="156" y="27"/>
                </a:cubicBezTo>
                <a:cubicBezTo>
                  <a:pt x="156" y="27"/>
                  <a:pt x="156" y="27"/>
                  <a:pt x="156" y="27"/>
                </a:cubicBezTo>
                <a:cubicBezTo>
                  <a:pt x="156" y="27"/>
                  <a:pt x="156" y="27"/>
                  <a:pt x="156" y="27"/>
                </a:cubicBezTo>
                <a:cubicBezTo>
                  <a:pt x="155" y="26"/>
                  <a:pt x="154" y="25"/>
                  <a:pt x="153" y="24"/>
                </a:cubicBezTo>
                <a:cubicBezTo>
                  <a:pt x="153" y="22"/>
                  <a:pt x="153" y="22"/>
                  <a:pt x="153" y="22"/>
                </a:cubicBezTo>
                <a:cubicBezTo>
                  <a:pt x="157" y="27"/>
                  <a:pt x="161" y="32"/>
                  <a:pt x="161" y="38"/>
                </a:cubicBezTo>
                <a:cubicBezTo>
                  <a:pt x="161" y="39"/>
                  <a:pt x="161" y="39"/>
                  <a:pt x="161" y="39"/>
                </a:cubicBezTo>
                <a:cubicBezTo>
                  <a:pt x="160" y="40"/>
                  <a:pt x="159" y="42"/>
                  <a:pt x="158" y="43"/>
                </a:cubicBezTo>
                <a:cubicBezTo>
                  <a:pt x="157" y="45"/>
                  <a:pt x="155" y="46"/>
                  <a:pt x="154" y="46"/>
                </a:cubicBezTo>
                <a:cubicBezTo>
                  <a:pt x="153" y="47"/>
                  <a:pt x="153" y="47"/>
                  <a:pt x="153" y="47"/>
                </a:cubicBezTo>
                <a:cubicBezTo>
                  <a:pt x="153" y="47"/>
                  <a:pt x="153" y="47"/>
                  <a:pt x="153" y="47"/>
                </a:cubicBezTo>
                <a:cubicBezTo>
                  <a:pt x="154" y="48"/>
                  <a:pt x="154" y="48"/>
                  <a:pt x="154" y="49"/>
                </a:cubicBezTo>
                <a:cubicBezTo>
                  <a:pt x="154" y="51"/>
                  <a:pt x="153" y="52"/>
                  <a:pt x="153" y="54"/>
                </a:cubicBezTo>
                <a:moveTo>
                  <a:pt x="79" y="20"/>
                </a:moveTo>
                <a:cubicBezTo>
                  <a:pt x="79" y="20"/>
                  <a:pt x="79" y="20"/>
                  <a:pt x="79" y="20"/>
                </a:cubicBezTo>
                <a:cubicBezTo>
                  <a:pt x="83" y="21"/>
                  <a:pt x="87" y="23"/>
                  <a:pt x="90" y="25"/>
                </a:cubicBezTo>
                <a:cubicBezTo>
                  <a:pt x="90" y="25"/>
                  <a:pt x="90" y="25"/>
                  <a:pt x="90" y="25"/>
                </a:cubicBezTo>
                <a:cubicBezTo>
                  <a:pt x="90" y="25"/>
                  <a:pt x="90" y="25"/>
                  <a:pt x="90" y="25"/>
                </a:cubicBezTo>
                <a:cubicBezTo>
                  <a:pt x="91" y="25"/>
                  <a:pt x="92" y="25"/>
                  <a:pt x="92" y="26"/>
                </a:cubicBezTo>
                <a:cubicBezTo>
                  <a:pt x="92" y="27"/>
                  <a:pt x="92" y="27"/>
                  <a:pt x="92" y="27"/>
                </a:cubicBezTo>
                <a:cubicBezTo>
                  <a:pt x="89" y="24"/>
                  <a:pt x="84" y="22"/>
                  <a:pt x="80" y="20"/>
                </a:cubicBezTo>
                <a:cubicBezTo>
                  <a:pt x="80" y="20"/>
                  <a:pt x="79" y="20"/>
                  <a:pt x="79" y="20"/>
                </a:cubicBezTo>
                <a:cubicBezTo>
                  <a:pt x="79" y="20"/>
                  <a:pt x="79" y="20"/>
                  <a:pt x="79" y="20"/>
                </a:cubicBezTo>
                <a:moveTo>
                  <a:pt x="74" y="20"/>
                </a:moveTo>
                <a:cubicBezTo>
                  <a:pt x="74" y="19"/>
                  <a:pt x="74" y="19"/>
                  <a:pt x="74" y="19"/>
                </a:cubicBezTo>
                <a:cubicBezTo>
                  <a:pt x="74" y="19"/>
                  <a:pt x="74" y="19"/>
                  <a:pt x="74" y="19"/>
                </a:cubicBezTo>
                <a:cubicBezTo>
                  <a:pt x="74" y="19"/>
                  <a:pt x="74" y="19"/>
                  <a:pt x="74" y="19"/>
                </a:cubicBezTo>
                <a:cubicBezTo>
                  <a:pt x="75" y="19"/>
                  <a:pt x="76" y="19"/>
                  <a:pt x="77" y="19"/>
                </a:cubicBezTo>
                <a:cubicBezTo>
                  <a:pt x="77" y="20"/>
                  <a:pt x="77" y="20"/>
                  <a:pt x="77" y="20"/>
                </a:cubicBezTo>
                <a:cubicBezTo>
                  <a:pt x="77" y="20"/>
                  <a:pt x="77" y="20"/>
                  <a:pt x="77" y="20"/>
                </a:cubicBezTo>
                <a:cubicBezTo>
                  <a:pt x="76" y="20"/>
                  <a:pt x="75" y="20"/>
                  <a:pt x="74" y="20"/>
                </a:cubicBezTo>
                <a:moveTo>
                  <a:pt x="146" y="20"/>
                </a:moveTo>
                <a:cubicBezTo>
                  <a:pt x="145" y="18"/>
                  <a:pt x="144" y="17"/>
                  <a:pt x="142" y="15"/>
                </a:cubicBezTo>
                <a:cubicBezTo>
                  <a:pt x="142" y="14"/>
                  <a:pt x="142" y="14"/>
                  <a:pt x="142" y="14"/>
                </a:cubicBezTo>
                <a:cubicBezTo>
                  <a:pt x="143" y="15"/>
                  <a:pt x="144" y="17"/>
                  <a:pt x="145" y="18"/>
                </a:cubicBezTo>
                <a:cubicBezTo>
                  <a:pt x="146" y="19"/>
                  <a:pt x="148" y="21"/>
                  <a:pt x="151" y="21"/>
                </a:cubicBezTo>
                <a:cubicBezTo>
                  <a:pt x="151" y="22"/>
                  <a:pt x="151" y="22"/>
                  <a:pt x="151" y="22"/>
                </a:cubicBezTo>
                <a:cubicBezTo>
                  <a:pt x="149" y="21"/>
                  <a:pt x="148" y="20"/>
                  <a:pt x="146" y="20"/>
                </a:cubicBezTo>
                <a:cubicBezTo>
                  <a:pt x="146" y="20"/>
                  <a:pt x="146" y="20"/>
                  <a:pt x="146" y="20"/>
                </a:cubicBezTo>
                <a:moveTo>
                  <a:pt x="127" y="23"/>
                </a:moveTo>
                <a:cubicBezTo>
                  <a:pt x="127" y="23"/>
                  <a:pt x="127" y="23"/>
                  <a:pt x="127" y="23"/>
                </a:cubicBezTo>
                <a:cubicBezTo>
                  <a:pt x="126" y="23"/>
                  <a:pt x="125" y="23"/>
                  <a:pt x="125" y="22"/>
                </a:cubicBezTo>
                <a:cubicBezTo>
                  <a:pt x="125" y="20"/>
                  <a:pt x="126" y="18"/>
                  <a:pt x="127" y="15"/>
                </a:cubicBezTo>
                <a:cubicBezTo>
                  <a:pt x="130" y="14"/>
                  <a:pt x="132" y="13"/>
                  <a:pt x="135" y="13"/>
                </a:cubicBezTo>
                <a:cubicBezTo>
                  <a:pt x="135" y="13"/>
                  <a:pt x="136" y="13"/>
                  <a:pt x="136" y="14"/>
                </a:cubicBezTo>
                <a:cubicBezTo>
                  <a:pt x="136" y="14"/>
                  <a:pt x="136" y="14"/>
                  <a:pt x="136" y="14"/>
                </a:cubicBezTo>
                <a:cubicBezTo>
                  <a:pt x="137" y="14"/>
                  <a:pt x="137" y="14"/>
                  <a:pt x="137" y="14"/>
                </a:cubicBezTo>
                <a:cubicBezTo>
                  <a:pt x="138" y="14"/>
                  <a:pt x="138" y="14"/>
                  <a:pt x="138" y="14"/>
                </a:cubicBezTo>
                <a:cubicBezTo>
                  <a:pt x="139" y="15"/>
                  <a:pt x="139" y="16"/>
                  <a:pt x="140" y="16"/>
                </a:cubicBezTo>
                <a:cubicBezTo>
                  <a:pt x="142" y="18"/>
                  <a:pt x="143" y="20"/>
                  <a:pt x="144" y="22"/>
                </a:cubicBezTo>
                <a:cubicBezTo>
                  <a:pt x="145" y="22"/>
                  <a:pt x="145" y="22"/>
                  <a:pt x="145" y="22"/>
                </a:cubicBezTo>
                <a:cubicBezTo>
                  <a:pt x="145" y="22"/>
                  <a:pt x="145" y="22"/>
                  <a:pt x="145" y="22"/>
                </a:cubicBezTo>
                <a:cubicBezTo>
                  <a:pt x="146" y="22"/>
                  <a:pt x="146" y="22"/>
                  <a:pt x="146" y="22"/>
                </a:cubicBezTo>
                <a:cubicBezTo>
                  <a:pt x="148" y="22"/>
                  <a:pt x="149" y="23"/>
                  <a:pt x="151" y="25"/>
                </a:cubicBezTo>
                <a:cubicBezTo>
                  <a:pt x="151" y="25"/>
                  <a:pt x="151" y="25"/>
                  <a:pt x="151" y="25"/>
                </a:cubicBezTo>
                <a:cubicBezTo>
                  <a:pt x="151" y="25"/>
                  <a:pt x="151" y="25"/>
                  <a:pt x="151" y="25"/>
                </a:cubicBezTo>
                <a:cubicBezTo>
                  <a:pt x="153" y="27"/>
                  <a:pt x="153" y="27"/>
                  <a:pt x="153" y="27"/>
                </a:cubicBezTo>
                <a:cubicBezTo>
                  <a:pt x="153" y="26"/>
                  <a:pt x="153" y="26"/>
                  <a:pt x="153" y="26"/>
                </a:cubicBezTo>
                <a:cubicBezTo>
                  <a:pt x="153" y="27"/>
                  <a:pt x="154" y="28"/>
                  <a:pt x="155" y="28"/>
                </a:cubicBezTo>
                <a:cubicBezTo>
                  <a:pt x="156" y="31"/>
                  <a:pt x="157" y="33"/>
                  <a:pt x="157" y="36"/>
                </a:cubicBezTo>
                <a:cubicBezTo>
                  <a:pt x="157" y="37"/>
                  <a:pt x="157" y="38"/>
                  <a:pt x="156" y="39"/>
                </a:cubicBezTo>
                <a:cubicBezTo>
                  <a:pt x="156" y="40"/>
                  <a:pt x="156" y="41"/>
                  <a:pt x="155" y="42"/>
                </a:cubicBezTo>
                <a:cubicBezTo>
                  <a:pt x="154" y="42"/>
                  <a:pt x="154" y="43"/>
                  <a:pt x="153" y="43"/>
                </a:cubicBezTo>
                <a:cubicBezTo>
                  <a:pt x="153" y="43"/>
                  <a:pt x="153" y="43"/>
                  <a:pt x="153" y="43"/>
                </a:cubicBezTo>
                <a:cubicBezTo>
                  <a:pt x="153" y="43"/>
                  <a:pt x="153" y="43"/>
                  <a:pt x="153" y="43"/>
                </a:cubicBezTo>
                <a:cubicBezTo>
                  <a:pt x="153" y="43"/>
                  <a:pt x="153" y="43"/>
                  <a:pt x="153" y="43"/>
                </a:cubicBezTo>
                <a:cubicBezTo>
                  <a:pt x="153" y="42"/>
                  <a:pt x="153" y="42"/>
                  <a:pt x="153" y="42"/>
                </a:cubicBezTo>
                <a:cubicBezTo>
                  <a:pt x="151" y="43"/>
                  <a:pt x="151" y="43"/>
                  <a:pt x="151" y="43"/>
                </a:cubicBezTo>
                <a:cubicBezTo>
                  <a:pt x="151" y="43"/>
                  <a:pt x="151" y="43"/>
                  <a:pt x="151" y="43"/>
                </a:cubicBezTo>
                <a:cubicBezTo>
                  <a:pt x="151" y="44"/>
                  <a:pt x="151" y="44"/>
                  <a:pt x="151" y="44"/>
                </a:cubicBezTo>
                <a:cubicBezTo>
                  <a:pt x="150" y="45"/>
                  <a:pt x="150" y="46"/>
                  <a:pt x="150" y="47"/>
                </a:cubicBezTo>
                <a:cubicBezTo>
                  <a:pt x="150" y="48"/>
                  <a:pt x="150" y="50"/>
                  <a:pt x="150" y="51"/>
                </a:cubicBezTo>
                <a:cubicBezTo>
                  <a:pt x="150" y="51"/>
                  <a:pt x="150" y="51"/>
                  <a:pt x="150" y="51"/>
                </a:cubicBezTo>
                <a:cubicBezTo>
                  <a:pt x="150" y="52"/>
                  <a:pt x="150" y="52"/>
                  <a:pt x="149" y="53"/>
                </a:cubicBezTo>
                <a:cubicBezTo>
                  <a:pt x="149" y="53"/>
                  <a:pt x="148" y="54"/>
                  <a:pt x="147" y="54"/>
                </a:cubicBezTo>
                <a:cubicBezTo>
                  <a:pt x="146" y="54"/>
                  <a:pt x="144" y="53"/>
                  <a:pt x="142" y="53"/>
                </a:cubicBezTo>
                <a:cubicBezTo>
                  <a:pt x="142" y="53"/>
                  <a:pt x="142" y="53"/>
                  <a:pt x="142" y="53"/>
                </a:cubicBezTo>
                <a:cubicBezTo>
                  <a:pt x="141" y="53"/>
                  <a:pt x="141" y="53"/>
                  <a:pt x="141" y="53"/>
                </a:cubicBezTo>
                <a:cubicBezTo>
                  <a:pt x="140" y="52"/>
                  <a:pt x="140" y="52"/>
                  <a:pt x="140" y="52"/>
                </a:cubicBezTo>
                <a:cubicBezTo>
                  <a:pt x="140" y="52"/>
                  <a:pt x="140" y="52"/>
                  <a:pt x="140" y="52"/>
                </a:cubicBezTo>
                <a:cubicBezTo>
                  <a:pt x="139" y="52"/>
                  <a:pt x="138" y="52"/>
                  <a:pt x="138" y="51"/>
                </a:cubicBezTo>
                <a:cubicBezTo>
                  <a:pt x="137" y="51"/>
                  <a:pt x="137" y="51"/>
                  <a:pt x="137" y="51"/>
                </a:cubicBezTo>
                <a:cubicBezTo>
                  <a:pt x="138" y="50"/>
                  <a:pt x="138" y="50"/>
                  <a:pt x="138" y="50"/>
                </a:cubicBezTo>
                <a:cubicBezTo>
                  <a:pt x="138" y="50"/>
                  <a:pt x="138" y="50"/>
                  <a:pt x="138" y="50"/>
                </a:cubicBezTo>
                <a:cubicBezTo>
                  <a:pt x="138" y="50"/>
                  <a:pt x="138" y="50"/>
                  <a:pt x="138" y="50"/>
                </a:cubicBezTo>
                <a:cubicBezTo>
                  <a:pt x="139" y="49"/>
                  <a:pt x="139" y="49"/>
                  <a:pt x="140" y="48"/>
                </a:cubicBezTo>
                <a:cubicBezTo>
                  <a:pt x="140" y="49"/>
                  <a:pt x="140" y="49"/>
                  <a:pt x="140" y="49"/>
                </a:cubicBezTo>
                <a:cubicBezTo>
                  <a:pt x="142" y="47"/>
                  <a:pt x="142" y="47"/>
                  <a:pt x="142" y="47"/>
                </a:cubicBezTo>
                <a:cubicBezTo>
                  <a:pt x="142" y="46"/>
                  <a:pt x="142" y="46"/>
                  <a:pt x="142" y="46"/>
                </a:cubicBezTo>
                <a:cubicBezTo>
                  <a:pt x="142" y="46"/>
                  <a:pt x="142" y="46"/>
                  <a:pt x="142" y="46"/>
                </a:cubicBezTo>
                <a:cubicBezTo>
                  <a:pt x="143" y="45"/>
                  <a:pt x="144" y="43"/>
                  <a:pt x="145" y="41"/>
                </a:cubicBezTo>
                <a:cubicBezTo>
                  <a:pt x="145" y="41"/>
                  <a:pt x="145" y="41"/>
                  <a:pt x="145" y="41"/>
                </a:cubicBezTo>
                <a:cubicBezTo>
                  <a:pt x="145" y="41"/>
                  <a:pt x="145" y="41"/>
                  <a:pt x="145" y="41"/>
                </a:cubicBezTo>
                <a:cubicBezTo>
                  <a:pt x="145" y="40"/>
                  <a:pt x="145" y="40"/>
                  <a:pt x="145" y="39"/>
                </a:cubicBezTo>
                <a:cubicBezTo>
                  <a:pt x="145" y="36"/>
                  <a:pt x="144" y="33"/>
                  <a:pt x="142" y="31"/>
                </a:cubicBezTo>
                <a:cubicBezTo>
                  <a:pt x="142" y="31"/>
                  <a:pt x="142" y="31"/>
                  <a:pt x="142" y="31"/>
                </a:cubicBezTo>
                <a:cubicBezTo>
                  <a:pt x="142" y="30"/>
                  <a:pt x="142" y="30"/>
                  <a:pt x="142" y="30"/>
                </a:cubicBezTo>
                <a:cubicBezTo>
                  <a:pt x="140" y="28"/>
                  <a:pt x="140" y="28"/>
                  <a:pt x="140" y="28"/>
                </a:cubicBezTo>
                <a:cubicBezTo>
                  <a:pt x="140" y="29"/>
                  <a:pt x="140" y="29"/>
                  <a:pt x="140" y="29"/>
                </a:cubicBezTo>
                <a:cubicBezTo>
                  <a:pt x="139" y="28"/>
                  <a:pt x="139" y="27"/>
                  <a:pt x="138" y="27"/>
                </a:cubicBezTo>
                <a:cubicBezTo>
                  <a:pt x="138" y="27"/>
                  <a:pt x="138" y="27"/>
                  <a:pt x="138" y="27"/>
                </a:cubicBezTo>
                <a:cubicBezTo>
                  <a:pt x="138" y="26"/>
                  <a:pt x="138" y="26"/>
                  <a:pt x="138" y="26"/>
                </a:cubicBezTo>
                <a:cubicBezTo>
                  <a:pt x="136" y="25"/>
                  <a:pt x="136" y="25"/>
                  <a:pt x="136" y="25"/>
                </a:cubicBezTo>
                <a:cubicBezTo>
                  <a:pt x="136" y="25"/>
                  <a:pt x="136" y="25"/>
                  <a:pt x="136" y="25"/>
                </a:cubicBezTo>
                <a:cubicBezTo>
                  <a:pt x="135" y="25"/>
                  <a:pt x="134" y="24"/>
                  <a:pt x="134" y="23"/>
                </a:cubicBezTo>
                <a:cubicBezTo>
                  <a:pt x="133" y="23"/>
                  <a:pt x="132" y="23"/>
                  <a:pt x="131" y="23"/>
                </a:cubicBezTo>
                <a:cubicBezTo>
                  <a:pt x="131" y="23"/>
                  <a:pt x="131" y="23"/>
                  <a:pt x="131" y="23"/>
                </a:cubicBezTo>
                <a:cubicBezTo>
                  <a:pt x="129" y="23"/>
                  <a:pt x="128" y="23"/>
                  <a:pt x="127" y="23"/>
                </a:cubicBezTo>
                <a:moveTo>
                  <a:pt x="140" y="13"/>
                </a:moveTo>
                <a:cubicBezTo>
                  <a:pt x="139" y="13"/>
                  <a:pt x="139" y="13"/>
                  <a:pt x="138" y="12"/>
                </a:cubicBezTo>
                <a:cubicBezTo>
                  <a:pt x="138" y="11"/>
                  <a:pt x="138" y="11"/>
                  <a:pt x="138" y="11"/>
                </a:cubicBezTo>
                <a:cubicBezTo>
                  <a:pt x="139" y="11"/>
                  <a:pt x="139" y="12"/>
                  <a:pt x="140" y="12"/>
                </a:cubicBezTo>
                <a:cubicBezTo>
                  <a:pt x="140" y="13"/>
                  <a:pt x="140" y="13"/>
                  <a:pt x="140" y="13"/>
                </a:cubicBezTo>
                <a:moveTo>
                  <a:pt x="136" y="29"/>
                </a:moveTo>
                <a:cubicBezTo>
                  <a:pt x="134" y="27"/>
                  <a:pt x="132" y="26"/>
                  <a:pt x="130" y="26"/>
                </a:cubicBezTo>
                <a:cubicBezTo>
                  <a:pt x="127" y="25"/>
                  <a:pt x="124" y="26"/>
                  <a:pt x="122" y="25"/>
                </a:cubicBezTo>
                <a:cubicBezTo>
                  <a:pt x="122" y="25"/>
                  <a:pt x="121" y="23"/>
                  <a:pt x="121" y="22"/>
                </a:cubicBezTo>
                <a:cubicBezTo>
                  <a:pt x="121" y="20"/>
                  <a:pt x="121" y="19"/>
                  <a:pt x="122" y="18"/>
                </a:cubicBezTo>
                <a:cubicBezTo>
                  <a:pt x="123" y="16"/>
                  <a:pt x="124" y="15"/>
                  <a:pt x="125" y="14"/>
                </a:cubicBezTo>
                <a:cubicBezTo>
                  <a:pt x="126" y="12"/>
                  <a:pt x="127" y="11"/>
                  <a:pt x="129" y="11"/>
                </a:cubicBezTo>
                <a:cubicBezTo>
                  <a:pt x="129" y="11"/>
                  <a:pt x="129" y="11"/>
                  <a:pt x="129" y="11"/>
                </a:cubicBezTo>
                <a:cubicBezTo>
                  <a:pt x="129" y="11"/>
                  <a:pt x="129" y="11"/>
                  <a:pt x="129" y="11"/>
                </a:cubicBezTo>
                <a:cubicBezTo>
                  <a:pt x="131" y="10"/>
                  <a:pt x="132" y="10"/>
                  <a:pt x="134" y="10"/>
                </a:cubicBezTo>
                <a:cubicBezTo>
                  <a:pt x="135" y="10"/>
                  <a:pt x="135" y="10"/>
                  <a:pt x="136" y="10"/>
                </a:cubicBezTo>
                <a:cubicBezTo>
                  <a:pt x="136" y="11"/>
                  <a:pt x="136" y="11"/>
                  <a:pt x="136" y="11"/>
                </a:cubicBezTo>
                <a:cubicBezTo>
                  <a:pt x="136" y="11"/>
                  <a:pt x="136" y="11"/>
                  <a:pt x="135" y="11"/>
                </a:cubicBezTo>
                <a:cubicBezTo>
                  <a:pt x="135" y="11"/>
                  <a:pt x="135" y="11"/>
                  <a:pt x="135" y="11"/>
                </a:cubicBezTo>
                <a:cubicBezTo>
                  <a:pt x="135" y="11"/>
                  <a:pt x="135" y="11"/>
                  <a:pt x="135" y="11"/>
                </a:cubicBezTo>
                <a:cubicBezTo>
                  <a:pt x="131" y="11"/>
                  <a:pt x="129" y="13"/>
                  <a:pt x="126" y="14"/>
                </a:cubicBezTo>
                <a:cubicBezTo>
                  <a:pt x="126" y="14"/>
                  <a:pt x="126" y="14"/>
                  <a:pt x="126" y="14"/>
                </a:cubicBezTo>
                <a:cubicBezTo>
                  <a:pt x="126" y="14"/>
                  <a:pt x="126" y="14"/>
                  <a:pt x="126" y="14"/>
                </a:cubicBezTo>
                <a:cubicBezTo>
                  <a:pt x="124" y="17"/>
                  <a:pt x="123" y="20"/>
                  <a:pt x="123" y="23"/>
                </a:cubicBezTo>
                <a:cubicBezTo>
                  <a:pt x="123" y="24"/>
                  <a:pt x="123" y="24"/>
                  <a:pt x="123" y="24"/>
                </a:cubicBezTo>
                <a:cubicBezTo>
                  <a:pt x="123" y="24"/>
                  <a:pt x="123" y="24"/>
                  <a:pt x="123" y="24"/>
                </a:cubicBezTo>
                <a:cubicBezTo>
                  <a:pt x="124" y="25"/>
                  <a:pt x="126" y="25"/>
                  <a:pt x="127" y="25"/>
                </a:cubicBezTo>
                <a:cubicBezTo>
                  <a:pt x="127" y="25"/>
                  <a:pt x="127" y="25"/>
                  <a:pt x="127" y="25"/>
                </a:cubicBezTo>
                <a:cubicBezTo>
                  <a:pt x="128" y="25"/>
                  <a:pt x="130" y="25"/>
                  <a:pt x="131" y="25"/>
                </a:cubicBezTo>
                <a:cubicBezTo>
                  <a:pt x="131" y="25"/>
                  <a:pt x="131" y="25"/>
                  <a:pt x="131" y="25"/>
                </a:cubicBezTo>
                <a:cubicBezTo>
                  <a:pt x="131" y="25"/>
                  <a:pt x="132" y="25"/>
                  <a:pt x="133" y="25"/>
                </a:cubicBezTo>
                <a:cubicBezTo>
                  <a:pt x="134" y="26"/>
                  <a:pt x="135" y="27"/>
                  <a:pt x="136" y="28"/>
                </a:cubicBezTo>
                <a:cubicBezTo>
                  <a:pt x="136" y="29"/>
                  <a:pt x="136" y="29"/>
                  <a:pt x="136" y="29"/>
                </a:cubicBezTo>
                <a:moveTo>
                  <a:pt x="94" y="8"/>
                </a:moveTo>
                <a:cubicBezTo>
                  <a:pt x="94" y="7"/>
                  <a:pt x="94" y="7"/>
                  <a:pt x="94" y="7"/>
                </a:cubicBezTo>
                <a:cubicBezTo>
                  <a:pt x="95" y="7"/>
                  <a:pt x="96" y="7"/>
                  <a:pt x="96" y="7"/>
                </a:cubicBezTo>
                <a:cubicBezTo>
                  <a:pt x="96" y="7"/>
                  <a:pt x="96" y="7"/>
                  <a:pt x="96" y="7"/>
                </a:cubicBezTo>
                <a:cubicBezTo>
                  <a:pt x="101" y="7"/>
                  <a:pt x="105" y="9"/>
                  <a:pt x="108" y="12"/>
                </a:cubicBezTo>
                <a:cubicBezTo>
                  <a:pt x="112" y="17"/>
                  <a:pt x="115" y="22"/>
                  <a:pt x="115" y="27"/>
                </a:cubicBezTo>
                <a:cubicBezTo>
                  <a:pt x="115" y="28"/>
                  <a:pt x="115" y="29"/>
                  <a:pt x="114" y="30"/>
                </a:cubicBezTo>
                <a:cubicBezTo>
                  <a:pt x="114" y="31"/>
                  <a:pt x="114" y="31"/>
                  <a:pt x="114" y="31"/>
                </a:cubicBezTo>
                <a:cubicBezTo>
                  <a:pt x="115" y="31"/>
                  <a:pt x="115" y="31"/>
                  <a:pt x="115" y="31"/>
                </a:cubicBezTo>
                <a:cubicBezTo>
                  <a:pt x="116" y="35"/>
                  <a:pt x="119" y="39"/>
                  <a:pt x="119" y="42"/>
                </a:cubicBezTo>
                <a:cubicBezTo>
                  <a:pt x="119" y="44"/>
                  <a:pt x="118" y="45"/>
                  <a:pt x="117" y="47"/>
                </a:cubicBezTo>
                <a:cubicBezTo>
                  <a:pt x="116" y="48"/>
                  <a:pt x="116" y="48"/>
                  <a:pt x="116" y="48"/>
                </a:cubicBezTo>
                <a:cubicBezTo>
                  <a:pt x="117" y="49"/>
                  <a:pt x="117" y="49"/>
                  <a:pt x="117" y="49"/>
                </a:cubicBezTo>
                <a:cubicBezTo>
                  <a:pt x="121" y="50"/>
                  <a:pt x="126" y="50"/>
                  <a:pt x="130" y="51"/>
                </a:cubicBezTo>
                <a:cubicBezTo>
                  <a:pt x="131" y="51"/>
                  <a:pt x="131" y="51"/>
                  <a:pt x="131" y="51"/>
                </a:cubicBezTo>
                <a:cubicBezTo>
                  <a:pt x="131" y="51"/>
                  <a:pt x="131" y="51"/>
                  <a:pt x="131" y="51"/>
                </a:cubicBezTo>
                <a:cubicBezTo>
                  <a:pt x="132" y="49"/>
                  <a:pt x="134" y="48"/>
                  <a:pt x="136" y="47"/>
                </a:cubicBezTo>
                <a:cubicBezTo>
                  <a:pt x="136" y="49"/>
                  <a:pt x="136" y="49"/>
                  <a:pt x="136" y="49"/>
                </a:cubicBezTo>
                <a:cubicBezTo>
                  <a:pt x="136" y="49"/>
                  <a:pt x="136" y="49"/>
                  <a:pt x="136" y="49"/>
                </a:cubicBezTo>
                <a:cubicBezTo>
                  <a:pt x="135" y="50"/>
                  <a:pt x="135" y="50"/>
                  <a:pt x="135" y="50"/>
                </a:cubicBezTo>
                <a:cubicBezTo>
                  <a:pt x="133" y="51"/>
                  <a:pt x="133" y="51"/>
                  <a:pt x="133" y="51"/>
                </a:cubicBezTo>
                <a:cubicBezTo>
                  <a:pt x="135" y="52"/>
                  <a:pt x="135" y="52"/>
                  <a:pt x="135" y="52"/>
                </a:cubicBezTo>
                <a:cubicBezTo>
                  <a:pt x="135" y="52"/>
                  <a:pt x="136" y="52"/>
                  <a:pt x="136" y="53"/>
                </a:cubicBezTo>
                <a:cubicBezTo>
                  <a:pt x="136" y="54"/>
                  <a:pt x="136" y="54"/>
                  <a:pt x="136" y="54"/>
                </a:cubicBezTo>
                <a:cubicBezTo>
                  <a:pt x="131" y="53"/>
                  <a:pt x="126" y="52"/>
                  <a:pt x="121" y="51"/>
                </a:cubicBezTo>
                <a:cubicBezTo>
                  <a:pt x="121" y="51"/>
                  <a:pt x="121" y="51"/>
                  <a:pt x="121" y="51"/>
                </a:cubicBezTo>
                <a:cubicBezTo>
                  <a:pt x="112" y="50"/>
                  <a:pt x="103" y="50"/>
                  <a:pt x="95" y="50"/>
                </a:cubicBezTo>
                <a:cubicBezTo>
                  <a:pt x="95" y="50"/>
                  <a:pt x="95" y="50"/>
                  <a:pt x="95" y="50"/>
                </a:cubicBezTo>
                <a:cubicBezTo>
                  <a:pt x="95" y="50"/>
                  <a:pt x="95" y="50"/>
                  <a:pt x="95" y="50"/>
                </a:cubicBezTo>
                <a:cubicBezTo>
                  <a:pt x="95" y="50"/>
                  <a:pt x="94" y="50"/>
                  <a:pt x="94" y="50"/>
                </a:cubicBezTo>
                <a:cubicBezTo>
                  <a:pt x="94" y="49"/>
                  <a:pt x="94" y="49"/>
                  <a:pt x="94" y="49"/>
                </a:cubicBezTo>
                <a:cubicBezTo>
                  <a:pt x="95" y="49"/>
                  <a:pt x="96" y="49"/>
                  <a:pt x="97" y="49"/>
                </a:cubicBezTo>
                <a:cubicBezTo>
                  <a:pt x="97" y="49"/>
                  <a:pt x="97" y="49"/>
                  <a:pt x="97" y="49"/>
                </a:cubicBezTo>
                <a:cubicBezTo>
                  <a:pt x="98" y="49"/>
                  <a:pt x="99" y="49"/>
                  <a:pt x="100" y="48"/>
                </a:cubicBezTo>
                <a:cubicBezTo>
                  <a:pt x="101" y="48"/>
                  <a:pt x="101" y="48"/>
                  <a:pt x="101" y="48"/>
                </a:cubicBezTo>
                <a:cubicBezTo>
                  <a:pt x="101" y="47"/>
                  <a:pt x="101" y="47"/>
                  <a:pt x="101" y="47"/>
                </a:cubicBezTo>
                <a:cubicBezTo>
                  <a:pt x="100" y="45"/>
                  <a:pt x="99" y="42"/>
                  <a:pt x="99" y="40"/>
                </a:cubicBezTo>
                <a:cubicBezTo>
                  <a:pt x="99" y="40"/>
                  <a:pt x="99" y="40"/>
                  <a:pt x="99" y="40"/>
                </a:cubicBezTo>
                <a:cubicBezTo>
                  <a:pt x="99" y="40"/>
                  <a:pt x="99" y="40"/>
                  <a:pt x="99" y="40"/>
                </a:cubicBezTo>
                <a:cubicBezTo>
                  <a:pt x="99" y="36"/>
                  <a:pt x="97" y="32"/>
                  <a:pt x="94" y="29"/>
                </a:cubicBezTo>
                <a:cubicBezTo>
                  <a:pt x="94" y="28"/>
                  <a:pt x="94" y="28"/>
                  <a:pt x="94" y="28"/>
                </a:cubicBezTo>
                <a:cubicBezTo>
                  <a:pt x="98" y="31"/>
                  <a:pt x="101" y="36"/>
                  <a:pt x="101" y="40"/>
                </a:cubicBezTo>
                <a:cubicBezTo>
                  <a:pt x="101" y="41"/>
                  <a:pt x="101" y="41"/>
                  <a:pt x="101" y="41"/>
                </a:cubicBezTo>
                <a:cubicBezTo>
                  <a:pt x="101" y="42"/>
                  <a:pt x="101" y="42"/>
                  <a:pt x="101" y="42"/>
                </a:cubicBezTo>
                <a:cubicBezTo>
                  <a:pt x="101" y="42"/>
                  <a:pt x="101" y="42"/>
                  <a:pt x="101" y="42"/>
                </a:cubicBezTo>
                <a:cubicBezTo>
                  <a:pt x="101" y="43"/>
                  <a:pt x="102" y="44"/>
                  <a:pt x="102" y="45"/>
                </a:cubicBezTo>
                <a:cubicBezTo>
                  <a:pt x="102" y="46"/>
                  <a:pt x="102" y="46"/>
                  <a:pt x="101" y="47"/>
                </a:cubicBezTo>
                <a:cubicBezTo>
                  <a:pt x="101" y="47"/>
                  <a:pt x="101" y="47"/>
                  <a:pt x="101" y="47"/>
                </a:cubicBezTo>
                <a:cubicBezTo>
                  <a:pt x="102" y="48"/>
                  <a:pt x="102" y="48"/>
                  <a:pt x="102" y="48"/>
                </a:cubicBezTo>
                <a:cubicBezTo>
                  <a:pt x="104" y="49"/>
                  <a:pt x="105" y="49"/>
                  <a:pt x="107" y="49"/>
                </a:cubicBezTo>
                <a:cubicBezTo>
                  <a:pt x="109" y="49"/>
                  <a:pt x="111" y="48"/>
                  <a:pt x="113" y="48"/>
                </a:cubicBezTo>
                <a:cubicBezTo>
                  <a:pt x="113" y="48"/>
                  <a:pt x="113" y="48"/>
                  <a:pt x="113" y="48"/>
                </a:cubicBezTo>
                <a:cubicBezTo>
                  <a:pt x="114" y="48"/>
                  <a:pt x="114" y="48"/>
                  <a:pt x="114" y="48"/>
                </a:cubicBezTo>
                <a:cubicBezTo>
                  <a:pt x="116" y="46"/>
                  <a:pt x="118" y="44"/>
                  <a:pt x="118" y="41"/>
                </a:cubicBezTo>
                <a:cubicBezTo>
                  <a:pt x="118" y="40"/>
                  <a:pt x="117" y="38"/>
                  <a:pt x="117" y="37"/>
                </a:cubicBezTo>
                <a:cubicBezTo>
                  <a:pt x="117" y="36"/>
                  <a:pt x="115" y="34"/>
                  <a:pt x="114" y="34"/>
                </a:cubicBezTo>
                <a:cubicBezTo>
                  <a:pt x="113" y="33"/>
                  <a:pt x="113" y="32"/>
                  <a:pt x="112" y="32"/>
                </a:cubicBezTo>
                <a:cubicBezTo>
                  <a:pt x="113" y="30"/>
                  <a:pt x="113" y="29"/>
                  <a:pt x="113" y="27"/>
                </a:cubicBezTo>
                <a:cubicBezTo>
                  <a:pt x="113" y="22"/>
                  <a:pt x="110" y="18"/>
                  <a:pt x="108" y="14"/>
                </a:cubicBezTo>
                <a:cubicBezTo>
                  <a:pt x="108" y="14"/>
                  <a:pt x="108" y="14"/>
                  <a:pt x="108" y="14"/>
                </a:cubicBezTo>
                <a:cubicBezTo>
                  <a:pt x="108" y="14"/>
                  <a:pt x="108" y="14"/>
                  <a:pt x="108" y="14"/>
                </a:cubicBezTo>
                <a:cubicBezTo>
                  <a:pt x="106" y="10"/>
                  <a:pt x="102" y="8"/>
                  <a:pt x="97" y="8"/>
                </a:cubicBezTo>
                <a:cubicBezTo>
                  <a:pt x="97" y="8"/>
                  <a:pt x="97" y="8"/>
                  <a:pt x="97" y="8"/>
                </a:cubicBezTo>
                <a:cubicBezTo>
                  <a:pt x="96" y="8"/>
                  <a:pt x="96" y="8"/>
                  <a:pt x="96" y="8"/>
                </a:cubicBezTo>
                <a:cubicBezTo>
                  <a:pt x="96" y="8"/>
                  <a:pt x="95" y="8"/>
                  <a:pt x="94" y="8"/>
                </a:cubicBezTo>
                <a:cubicBezTo>
                  <a:pt x="94" y="8"/>
                  <a:pt x="94" y="8"/>
                  <a:pt x="94" y="8"/>
                </a:cubicBezTo>
                <a:moveTo>
                  <a:pt x="69" y="22"/>
                </a:moveTo>
                <a:cubicBezTo>
                  <a:pt x="68" y="19"/>
                  <a:pt x="67" y="17"/>
                  <a:pt x="67" y="14"/>
                </a:cubicBezTo>
                <a:cubicBezTo>
                  <a:pt x="67" y="13"/>
                  <a:pt x="68" y="11"/>
                  <a:pt x="68" y="10"/>
                </a:cubicBezTo>
                <a:cubicBezTo>
                  <a:pt x="69" y="9"/>
                  <a:pt x="70" y="7"/>
                  <a:pt x="72" y="6"/>
                </a:cubicBezTo>
                <a:cubicBezTo>
                  <a:pt x="72" y="7"/>
                  <a:pt x="72" y="7"/>
                  <a:pt x="72" y="7"/>
                </a:cubicBezTo>
                <a:cubicBezTo>
                  <a:pt x="71" y="8"/>
                  <a:pt x="70" y="9"/>
                  <a:pt x="70" y="11"/>
                </a:cubicBezTo>
                <a:cubicBezTo>
                  <a:pt x="70" y="11"/>
                  <a:pt x="70" y="11"/>
                  <a:pt x="70" y="11"/>
                </a:cubicBezTo>
                <a:cubicBezTo>
                  <a:pt x="70" y="11"/>
                  <a:pt x="70" y="11"/>
                  <a:pt x="70" y="11"/>
                </a:cubicBezTo>
                <a:cubicBezTo>
                  <a:pt x="69" y="12"/>
                  <a:pt x="69" y="14"/>
                  <a:pt x="69" y="15"/>
                </a:cubicBezTo>
                <a:cubicBezTo>
                  <a:pt x="69" y="16"/>
                  <a:pt x="69" y="17"/>
                  <a:pt x="69" y="18"/>
                </a:cubicBezTo>
                <a:cubicBezTo>
                  <a:pt x="70" y="19"/>
                  <a:pt x="70" y="19"/>
                  <a:pt x="71" y="20"/>
                </a:cubicBezTo>
                <a:cubicBezTo>
                  <a:pt x="72" y="20"/>
                  <a:pt x="72" y="20"/>
                  <a:pt x="72" y="20"/>
                </a:cubicBezTo>
                <a:cubicBezTo>
                  <a:pt x="72" y="20"/>
                  <a:pt x="72" y="20"/>
                  <a:pt x="72" y="20"/>
                </a:cubicBezTo>
                <a:cubicBezTo>
                  <a:pt x="72" y="21"/>
                  <a:pt x="72" y="21"/>
                  <a:pt x="72" y="21"/>
                </a:cubicBezTo>
                <a:cubicBezTo>
                  <a:pt x="71" y="21"/>
                  <a:pt x="70" y="21"/>
                  <a:pt x="69" y="22"/>
                </a:cubicBezTo>
                <a:moveTo>
                  <a:pt x="77" y="7"/>
                </a:moveTo>
                <a:cubicBezTo>
                  <a:pt x="79" y="6"/>
                  <a:pt x="79" y="6"/>
                  <a:pt x="79" y="6"/>
                </a:cubicBezTo>
                <a:cubicBezTo>
                  <a:pt x="79" y="6"/>
                  <a:pt x="79" y="6"/>
                  <a:pt x="79" y="6"/>
                </a:cubicBezTo>
                <a:cubicBezTo>
                  <a:pt x="79" y="6"/>
                  <a:pt x="79" y="6"/>
                  <a:pt x="79" y="6"/>
                </a:cubicBezTo>
                <a:cubicBezTo>
                  <a:pt x="79" y="6"/>
                  <a:pt x="80" y="5"/>
                  <a:pt x="81" y="5"/>
                </a:cubicBezTo>
                <a:cubicBezTo>
                  <a:pt x="81" y="5"/>
                  <a:pt x="82" y="5"/>
                  <a:pt x="82" y="5"/>
                </a:cubicBezTo>
                <a:cubicBezTo>
                  <a:pt x="82" y="5"/>
                  <a:pt x="82" y="5"/>
                  <a:pt x="82" y="5"/>
                </a:cubicBezTo>
                <a:cubicBezTo>
                  <a:pt x="84" y="5"/>
                  <a:pt x="85" y="6"/>
                  <a:pt x="87" y="7"/>
                </a:cubicBezTo>
                <a:cubicBezTo>
                  <a:pt x="88" y="8"/>
                  <a:pt x="89" y="10"/>
                  <a:pt x="90" y="12"/>
                </a:cubicBezTo>
                <a:cubicBezTo>
                  <a:pt x="91" y="12"/>
                  <a:pt x="91" y="12"/>
                  <a:pt x="91" y="12"/>
                </a:cubicBezTo>
                <a:cubicBezTo>
                  <a:pt x="91" y="12"/>
                  <a:pt x="91" y="12"/>
                  <a:pt x="91" y="12"/>
                </a:cubicBezTo>
                <a:cubicBezTo>
                  <a:pt x="92" y="12"/>
                  <a:pt x="93" y="11"/>
                  <a:pt x="94" y="11"/>
                </a:cubicBezTo>
                <a:cubicBezTo>
                  <a:pt x="94" y="11"/>
                  <a:pt x="95" y="10"/>
                  <a:pt x="95" y="10"/>
                </a:cubicBezTo>
                <a:cubicBezTo>
                  <a:pt x="96" y="10"/>
                  <a:pt x="96" y="10"/>
                  <a:pt x="96" y="10"/>
                </a:cubicBezTo>
                <a:cubicBezTo>
                  <a:pt x="96" y="10"/>
                  <a:pt x="96" y="10"/>
                  <a:pt x="96" y="10"/>
                </a:cubicBezTo>
                <a:cubicBezTo>
                  <a:pt x="97" y="10"/>
                  <a:pt x="97" y="10"/>
                  <a:pt x="97" y="10"/>
                </a:cubicBezTo>
                <a:cubicBezTo>
                  <a:pt x="97" y="10"/>
                  <a:pt x="97" y="10"/>
                  <a:pt x="97" y="10"/>
                </a:cubicBezTo>
                <a:cubicBezTo>
                  <a:pt x="97" y="10"/>
                  <a:pt x="97" y="10"/>
                  <a:pt x="97" y="10"/>
                </a:cubicBezTo>
                <a:cubicBezTo>
                  <a:pt x="101" y="10"/>
                  <a:pt x="104" y="12"/>
                  <a:pt x="107" y="15"/>
                </a:cubicBezTo>
                <a:cubicBezTo>
                  <a:pt x="109" y="19"/>
                  <a:pt x="111" y="23"/>
                  <a:pt x="111" y="27"/>
                </a:cubicBezTo>
                <a:cubicBezTo>
                  <a:pt x="111" y="28"/>
                  <a:pt x="111" y="30"/>
                  <a:pt x="110" y="31"/>
                </a:cubicBezTo>
                <a:cubicBezTo>
                  <a:pt x="110" y="32"/>
                  <a:pt x="110" y="32"/>
                  <a:pt x="110" y="32"/>
                </a:cubicBezTo>
                <a:cubicBezTo>
                  <a:pt x="110" y="32"/>
                  <a:pt x="110" y="32"/>
                  <a:pt x="110" y="32"/>
                </a:cubicBezTo>
                <a:cubicBezTo>
                  <a:pt x="111" y="34"/>
                  <a:pt x="112" y="34"/>
                  <a:pt x="113" y="35"/>
                </a:cubicBezTo>
                <a:cubicBezTo>
                  <a:pt x="114" y="36"/>
                  <a:pt x="115" y="37"/>
                  <a:pt x="115" y="38"/>
                </a:cubicBezTo>
                <a:cubicBezTo>
                  <a:pt x="115" y="38"/>
                  <a:pt x="115" y="38"/>
                  <a:pt x="115" y="38"/>
                </a:cubicBezTo>
                <a:cubicBezTo>
                  <a:pt x="115" y="38"/>
                  <a:pt x="115" y="38"/>
                  <a:pt x="115" y="38"/>
                </a:cubicBezTo>
                <a:cubicBezTo>
                  <a:pt x="116" y="39"/>
                  <a:pt x="116" y="40"/>
                  <a:pt x="116" y="41"/>
                </a:cubicBezTo>
                <a:cubicBezTo>
                  <a:pt x="116" y="43"/>
                  <a:pt x="114" y="45"/>
                  <a:pt x="113" y="46"/>
                </a:cubicBezTo>
                <a:cubicBezTo>
                  <a:pt x="111" y="46"/>
                  <a:pt x="109" y="47"/>
                  <a:pt x="107" y="47"/>
                </a:cubicBezTo>
                <a:cubicBezTo>
                  <a:pt x="107" y="47"/>
                  <a:pt x="107" y="47"/>
                  <a:pt x="107" y="47"/>
                </a:cubicBezTo>
                <a:cubicBezTo>
                  <a:pt x="106" y="47"/>
                  <a:pt x="105" y="47"/>
                  <a:pt x="104" y="46"/>
                </a:cubicBezTo>
                <a:cubicBezTo>
                  <a:pt x="104" y="46"/>
                  <a:pt x="104" y="46"/>
                  <a:pt x="104" y="45"/>
                </a:cubicBezTo>
                <a:cubicBezTo>
                  <a:pt x="104" y="44"/>
                  <a:pt x="103" y="42"/>
                  <a:pt x="103" y="41"/>
                </a:cubicBezTo>
                <a:cubicBezTo>
                  <a:pt x="103" y="40"/>
                  <a:pt x="103" y="40"/>
                  <a:pt x="103" y="40"/>
                </a:cubicBezTo>
                <a:cubicBezTo>
                  <a:pt x="103" y="34"/>
                  <a:pt x="98" y="28"/>
                  <a:pt x="94" y="25"/>
                </a:cubicBezTo>
                <a:cubicBezTo>
                  <a:pt x="93" y="24"/>
                  <a:pt x="93" y="24"/>
                  <a:pt x="93" y="24"/>
                </a:cubicBezTo>
                <a:cubicBezTo>
                  <a:pt x="92" y="23"/>
                  <a:pt x="92" y="23"/>
                  <a:pt x="92" y="23"/>
                </a:cubicBezTo>
                <a:cubicBezTo>
                  <a:pt x="92" y="24"/>
                  <a:pt x="92" y="24"/>
                  <a:pt x="92" y="24"/>
                </a:cubicBezTo>
                <a:cubicBezTo>
                  <a:pt x="92" y="23"/>
                  <a:pt x="91" y="23"/>
                  <a:pt x="91" y="23"/>
                </a:cubicBezTo>
                <a:cubicBezTo>
                  <a:pt x="88" y="21"/>
                  <a:pt x="84" y="19"/>
                  <a:pt x="79" y="18"/>
                </a:cubicBezTo>
                <a:cubicBezTo>
                  <a:pt x="79" y="17"/>
                  <a:pt x="79" y="17"/>
                  <a:pt x="79" y="17"/>
                </a:cubicBezTo>
                <a:cubicBezTo>
                  <a:pt x="78" y="17"/>
                  <a:pt x="78" y="17"/>
                  <a:pt x="78" y="17"/>
                </a:cubicBezTo>
                <a:cubicBezTo>
                  <a:pt x="77" y="17"/>
                  <a:pt x="77" y="17"/>
                  <a:pt x="77" y="17"/>
                </a:cubicBezTo>
                <a:cubicBezTo>
                  <a:pt x="77" y="17"/>
                  <a:pt x="77" y="17"/>
                  <a:pt x="77" y="17"/>
                </a:cubicBezTo>
                <a:cubicBezTo>
                  <a:pt x="76" y="17"/>
                  <a:pt x="75" y="17"/>
                  <a:pt x="74" y="17"/>
                </a:cubicBezTo>
                <a:cubicBezTo>
                  <a:pt x="74" y="17"/>
                  <a:pt x="73" y="17"/>
                  <a:pt x="73" y="17"/>
                </a:cubicBezTo>
                <a:cubicBezTo>
                  <a:pt x="73" y="17"/>
                  <a:pt x="73" y="17"/>
                  <a:pt x="73" y="17"/>
                </a:cubicBezTo>
                <a:cubicBezTo>
                  <a:pt x="72" y="17"/>
                  <a:pt x="72" y="17"/>
                  <a:pt x="71" y="18"/>
                </a:cubicBezTo>
                <a:cubicBezTo>
                  <a:pt x="71" y="17"/>
                  <a:pt x="71" y="17"/>
                  <a:pt x="71" y="17"/>
                </a:cubicBezTo>
                <a:cubicBezTo>
                  <a:pt x="71" y="17"/>
                  <a:pt x="71" y="16"/>
                  <a:pt x="71" y="15"/>
                </a:cubicBezTo>
                <a:cubicBezTo>
                  <a:pt x="71" y="14"/>
                  <a:pt x="71" y="12"/>
                  <a:pt x="72" y="11"/>
                </a:cubicBezTo>
                <a:cubicBezTo>
                  <a:pt x="72" y="10"/>
                  <a:pt x="73" y="9"/>
                  <a:pt x="73" y="8"/>
                </a:cubicBezTo>
                <a:cubicBezTo>
                  <a:pt x="73" y="8"/>
                  <a:pt x="73" y="8"/>
                  <a:pt x="73" y="8"/>
                </a:cubicBezTo>
                <a:cubicBezTo>
                  <a:pt x="73" y="8"/>
                  <a:pt x="73" y="8"/>
                  <a:pt x="73" y="8"/>
                </a:cubicBezTo>
                <a:cubicBezTo>
                  <a:pt x="74" y="7"/>
                  <a:pt x="76" y="7"/>
                  <a:pt x="77" y="6"/>
                </a:cubicBezTo>
                <a:cubicBezTo>
                  <a:pt x="77" y="7"/>
                  <a:pt x="77" y="7"/>
                  <a:pt x="77" y="7"/>
                </a:cubicBezTo>
                <a:moveTo>
                  <a:pt x="92" y="10"/>
                </a:moveTo>
                <a:cubicBezTo>
                  <a:pt x="91" y="9"/>
                  <a:pt x="89" y="7"/>
                  <a:pt x="88" y="6"/>
                </a:cubicBezTo>
                <a:cubicBezTo>
                  <a:pt x="87" y="5"/>
                  <a:pt x="87" y="4"/>
                  <a:pt x="86" y="4"/>
                </a:cubicBezTo>
                <a:cubicBezTo>
                  <a:pt x="88" y="5"/>
                  <a:pt x="90" y="6"/>
                  <a:pt x="91" y="8"/>
                </a:cubicBezTo>
                <a:cubicBezTo>
                  <a:pt x="92" y="8"/>
                  <a:pt x="92" y="8"/>
                  <a:pt x="92" y="8"/>
                </a:cubicBezTo>
                <a:cubicBezTo>
                  <a:pt x="92" y="8"/>
                  <a:pt x="92" y="8"/>
                  <a:pt x="92" y="8"/>
                </a:cubicBezTo>
                <a:cubicBezTo>
                  <a:pt x="92" y="10"/>
                  <a:pt x="92" y="10"/>
                  <a:pt x="92" y="10"/>
                </a:cubicBezTo>
                <a:cubicBezTo>
                  <a:pt x="92" y="10"/>
                  <a:pt x="92" y="10"/>
                  <a:pt x="92" y="10"/>
                </a:cubicBezTo>
                <a:moveTo>
                  <a:pt x="74" y="6"/>
                </a:moveTo>
                <a:cubicBezTo>
                  <a:pt x="74" y="4"/>
                  <a:pt x="74" y="4"/>
                  <a:pt x="74" y="4"/>
                </a:cubicBezTo>
                <a:cubicBezTo>
                  <a:pt x="75" y="4"/>
                  <a:pt x="76" y="3"/>
                  <a:pt x="77" y="3"/>
                </a:cubicBezTo>
                <a:cubicBezTo>
                  <a:pt x="77" y="4"/>
                  <a:pt x="77" y="4"/>
                  <a:pt x="77" y="4"/>
                </a:cubicBezTo>
                <a:cubicBezTo>
                  <a:pt x="76" y="5"/>
                  <a:pt x="75" y="5"/>
                  <a:pt x="74" y="6"/>
                </a:cubicBezTo>
                <a:moveTo>
                  <a:pt x="79" y="4"/>
                </a:moveTo>
                <a:cubicBezTo>
                  <a:pt x="79" y="3"/>
                  <a:pt x="79" y="3"/>
                  <a:pt x="79" y="3"/>
                </a:cubicBezTo>
                <a:cubicBezTo>
                  <a:pt x="80" y="2"/>
                  <a:pt x="80" y="2"/>
                  <a:pt x="80" y="2"/>
                </a:cubicBezTo>
                <a:cubicBezTo>
                  <a:pt x="80" y="2"/>
                  <a:pt x="80" y="2"/>
                  <a:pt x="80" y="2"/>
                </a:cubicBezTo>
                <a:cubicBezTo>
                  <a:pt x="82" y="2"/>
                  <a:pt x="83" y="3"/>
                  <a:pt x="84" y="3"/>
                </a:cubicBezTo>
                <a:cubicBezTo>
                  <a:pt x="84" y="3"/>
                  <a:pt x="83" y="3"/>
                  <a:pt x="82" y="3"/>
                </a:cubicBezTo>
                <a:cubicBezTo>
                  <a:pt x="81" y="3"/>
                  <a:pt x="81" y="3"/>
                  <a:pt x="80" y="3"/>
                </a:cubicBezTo>
                <a:cubicBezTo>
                  <a:pt x="80" y="3"/>
                  <a:pt x="80" y="3"/>
                  <a:pt x="80" y="3"/>
                </a:cubicBezTo>
                <a:cubicBezTo>
                  <a:pt x="80" y="3"/>
                  <a:pt x="80" y="3"/>
                  <a:pt x="80" y="3"/>
                </a:cubicBezTo>
                <a:cubicBezTo>
                  <a:pt x="80" y="3"/>
                  <a:pt x="79" y="4"/>
                  <a:pt x="79" y="4"/>
                </a:cubicBezTo>
                <a:moveTo>
                  <a:pt x="80" y="0"/>
                </a:moveTo>
                <a:cubicBezTo>
                  <a:pt x="80" y="0"/>
                  <a:pt x="79" y="1"/>
                  <a:pt x="78" y="1"/>
                </a:cubicBezTo>
                <a:cubicBezTo>
                  <a:pt x="78" y="1"/>
                  <a:pt x="78" y="1"/>
                  <a:pt x="78" y="1"/>
                </a:cubicBezTo>
                <a:cubicBezTo>
                  <a:pt x="78" y="1"/>
                  <a:pt x="78" y="1"/>
                  <a:pt x="78" y="1"/>
                </a:cubicBezTo>
                <a:cubicBezTo>
                  <a:pt x="78" y="1"/>
                  <a:pt x="78" y="1"/>
                  <a:pt x="78" y="1"/>
                </a:cubicBezTo>
                <a:cubicBezTo>
                  <a:pt x="78" y="1"/>
                  <a:pt x="78" y="1"/>
                  <a:pt x="78" y="1"/>
                </a:cubicBezTo>
                <a:cubicBezTo>
                  <a:pt x="75" y="1"/>
                  <a:pt x="74" y="2"/>
                  <a:pt x="72" y="3"/>
                </a:cubicBezTo>
                <a:cubicBezTo>
                  <a:pt x="70" y="4"/>
                  <a:pt x="68" y="7"/>
                  <a:pt x="66" y="9"/>
                </a:cubicBezTo>
                <a:cubicBezTo>
                  <a:pt x="66" y="9"/>
                  <a:pt x="66" y="9"/>
                  <a:pt x="66" y="9"/>
                </a:cubicBezTo>
                <a:cubicBezTo>
                  <a:pt x="66" y="9"/>
                  <a:pt x="66" y="9"/>
                  <a:pt x="66" y="9"/>
                </a:cubicBezTo>
                <a:cubicBezTo>
                  <a:pt x="66" y="11"/>
                  <a:pt x="65" y="12"/>
                  <a:pt x="65" y="14"/>
                </a:cubicBezTo>
                <a:cubicBezTo>
                  <a:pt x="65" y="17"/>
                  <a:pt x="66" y="20"/>
                  <a:pt x="68" y="23"/>
                </a:cubicBezTo>
                <a:cubicBezTo>
                  <a:pt x="68" y="24"/>
                  <a:pt x="68" y="24"/>
                  <a:pt x="68" y="24"/>
                </a:cubicBezTo>
                <a:cubicBezTo>
                  <a:pt x="69" y="24"/>
                  <a:pt x="69" y="24"/>
                  <a:pt x="69" y="24"/>
                </a:cubicBezTo>
                <a:cubicBezTo>
                  <a:pt x="70" y="24"/>
                  <a:pt x="72" y="23"/>
                  <a:pt x="73" y="23"/>
                </a:cubicBezTo>
                <a:cubicBezTo>
                  <a:pt x="74" y="22"/>
                  <a:pt x="76" y="22"/>
                  <a:pt x="77" y="22"/>
                </a:cubicBezTo>
                <a:cubicBezTo>
                  <a:pt x="77" y="22"/>
                  <a:pt x="77" y="22"/>
                  <a:pt x="77" y="22"/>
                </a:cubicBezTo>
                <a:cubicBezTo>
                  <a:pt x="77" y="22"/>
                  <a:pt x="77" y="22"/>
                  <a:pt x="77" y="22"/>
                </a:cubicBezTo>
                <a:cubicBezTo>
                  <a:pt x="77" y="22"/>
                  <a:pt x="77" y="22"/>
                  <a:pt x="77" y="22"/>
                </a:cubicBezTo>
                <a:cubicBezTo>
                  <a:pt x="78" y="22"/>
                  <a:pt x="78" y="22"/>
                  <a:pt x="78" y="22"/>
                </a:cubicBezTo>
                <a:cubicBezTo>
                  <a:pt x="79" y="22"/>
                  <a:pt x="79" y="22"/>
                  <a:pt x="79" y="22"/>
                </a:cubicBezTo>
                <a:cubicBezTo>
                  <a:pt x="79" y="22"/>
                  <a:pt x="79" y="22"/>
                  <a:pt x="79" y="22"/>
                </a:cubicBezTo>
                <a:cubicBezTo>
                  <a:pt x="79" y="22"/>
                  <a:pt x="79" y="22"/>
                  <a:pt x="79" y="22"/>
                </a:cubicBezTo>
                <a:cubicBezTo>
                  <a:pt x="79" y="22"/>
                  <a:pt x="79" y="22"/>
                  <a:pt x="79" y="22"/>
                </a:cubicBezTo>
                <a:cubicBezTo>
                  <a:pt x="84" y="24"/>
                  <a:pt x="89" y="27"/>
                  <a:pt x="92" y="30"/>
                </a:cubicBezTo>
                <a:cubicBezTo>
                  <a:pt x="92" y="30"/>
                  <a:pt x="92" y="30"/>
                  <a:pt x="92" y="30"/>
                </a:cubicBezTo>
                <a:cubicBezTo>
                  <a:pt x="92" y="30"/>
                  <a:pt x="92" y="30"/>
                  <a:pt x="92" y="30"/>
                </a:cubicBezTo>
                <a:cubicBezTo>
                  <a:pt x="94" y="32"/>
                  <a:pt x="94" y="32"/>
                  <a:pt x="94" y="32"/>
                </a:cubicBezTo>
                <a:cubicBezTo>
                  <a:pt x="96" y="34"/>
                  <a:pt x="97" y="37"/>
                  <a:pt x="97" y="40"/>
                </a:cubicBezTo>
                <a:cubicBezTo>
                  <a:pt x="97" y="42"/>
                  <a:pt x="98" y="45"/>
                  <a:pt x="99" y="47"/>
                </a:cubicBezTo>
                <a:cubicBezTo>
                  <a:pt x="98" y="47"/>
                  <a:pt x="97" y="47"/>
                  <a:pt x="97" y="47"/>
                </a:cubicBezTo>
                <a:cubicBezTo>
                  <a:pt x="97" y="47"/>
                  <a:pt x="97" y="47"/>
                  <a:pt x="97" y="47"/>
                </a:cubicBezTo>
                <a:cubicBezTo>
                  <a:pt x="96" y="47"/>
                  <a:pt x="95" y="47"/>
                  <a:pt x="93" y="47"/>
                </a:cubicBezTo>
                <a:cubicBezTo>
                  <a:pt x="93" y="46"/>
                  <a:pt x="93" y="46"/>
                  <a:pt x="92" y="46"/>
                </a:cubicBezTo>
                <a:cubicBezTo>
                  <a:pt x="92" y="46"/>
                  <a:pt x="91" y="47"/>
                  <a:pt x="90" y="47"/>
                </a:cubicBezTo>
                <a:cubicBezTo>
                  <a:pt x="80" y="47"/>
                  <a:pt x="80" y="47"/>
                  <a:pt x="80" y="47"/>
                </a:cubicBezTo>
                <a:cubicBezTo>
                  <a:pt x="80" y="46"/>
                  <a:pt x="79" y="45"/>
                  <a:pt x="79" y="44"/>
                </a:cubicBezTo>
                <a:cubicBezTo>
                  <a:pt x="79" y="44"/>
                  <a:pt x="79" y="44"/>
                  <a:pt x="79" y="44"/>
                </a:cubicBezTo>
                <a:cubicBezTo>
                  <a:pt x="79" y="44"/>
                  <a:pt x="79" y="44"/>
                  <a:pt x="79" y="44"/>
                </a:cubicBezTo>
                <a:cubicBezTo>
                  <a:pt x="77" y="40"/>
                  <a:pt x="77" y="40"/>
                  <a:pt x="77" y="40"/>
                </a:cubicBezTo>
                <a:cubicBezTo>
                  <a:pt x="77" y="41"/>
                  <a:pt x="77" y="41"/>
                  <a:pt x="77" y="41"/>
                </a:cubicBezTo>
                <a:cubicBezTo>
                  <a:pt x="76" y="39"/>
                  <a:pt x="75" y="37"/>
                  <a:pt x="74" y="36"/>
                </a:cubicBezTo>
                <a:cubicBezTo>
                  <a:pt x="74" y="36"/>
                  <a:pt x="74" y="36"/>
                  <a:pt x="74" y="36"/>
                </a:cubicBezTo>
                <a:cubicBezTo>
                  <a:pt x="74" y="35"/>
                  <a:pt x="74" y="35"/>
                  <a:pt x="74" y="35"/>
                </a:cubicBezTo>
                <a:cubicBezTo>
                  <a:pt x="73" y="35"/>
                  <a:pt x="73" y="35"/>
                  <a:pt x="73" y="35"/>
                </a:cubicBezTo>
                <a:cubicBezTo>
                  <a:pt x="72" y="33"/>
                  <a:pt x="72" y="33"/>
                  <a:pt x="72" y="33"/>
                </a:cubicBezTo>
                <a:cubicBezTo>
                  <a:pt x="72" y="33"/>
                  <a:pt x="72" y="33"/>
                  <a:pt x="72" y="33"/>
                </a:cubicBezTo>
                <a:cubicBezTo>
                  <a:pt x="67" y="28"/>
                  <a:pt x="61" y="24"/>
                  <a:pt x="54" y="23"/>
                </a:cubicBezTo>
                <a:cubicBezTo>
                  <a:pt x="54" y="23"/>
                  <a:pt x="54" y="23"/>
                  <a:pt x="54" y="23"/>
                </a:cubicBezTo>
                <a:cubicBezTo>
                  <a:pt x="53" y="23"/>
                  <a:pt x="53" y="23"/>
                  <a:pt x="53" y="23"/>
                </a:cubicBezTo>
                <a:cubicBezTo>
                  <a:pt x="52" y="23"/>
                  <a:pt x="52" y="23"/>
                  <a:pt x="52" y="23"/>
                </a:cubicBezTo>
                <a:cubicBezTo>
                  <a:pt x="52" y="23"/>
                  <a:pt x="52" y="23"/>
                  <a:pt x="52" y="23"/>
                </a:cubicBezTo>
                <a:cubicBezTo>
                  <a:pt x="46" y="25"/>
                  <a:pt x="46" y="25"/>
                  <a:pt x="46" y="25"/>
                </a:cubicBezTo>
                <a:cubicBezTo>
                  <a:pt x="45" y="25"/>
                  <a:pt x="44" y="24"/>
                  <a:pt x="43" y="24"/>
                </a:cubicBezTo>
                <a:cubicBezTo>
                  <a:pt x="43" y="24"/>
                  <a:pt x="43" y="24"/>
                  <a:pt x="43" y="24"/>
                </a:cubicBezTo>
                <a:cubicBezTo>
                  <a:pt x="43" y="24"/>
                  <a:pt x="43" y="24"/>
                  <a:pt x="43" y="24"/>
                </a:cubicBezTo>
                <a:cubicBezTo>
                  <a:pt x="41" y="23"/>
                  <a:pt x="41" y="23"/>
                  <a:pt x="41" y="23"/>
                </a:cubicBezTo>
                <a:cubicBezTo>
                  <a:pt x="41" y="24"/>
                  <a:pt x="41" y="24"/>
                  <a:pt x="41" y="24"/>
                </a:cubicBezTo>
                <a:cubicBezTo>
                  <a:pt x="41" y="23"/>
                  <a:pt x="40" y="23"/>
                  <a:pt x="40" y="23"/>
                </a:cubicBezTo>
                <a:cubicBezTo>
                  <a:pt x="39" y="23"/>
                  <a:pt x="38" y="23"/>
                  <a:pt x="37" y="24"/>
                </a:cubicBezTo>
                <a:cubicBezTo>
                  <a:pt x="37" y="23"/>
                  <a:pt x="37" y="23"/>
                  <a:pt x="37" y="23"/>
                </a:cubicBezTo>
                <a:cubicBezTo>
                  <a:pt x="35" y="24"/>
                  <a:pt x="35" y="24"/>
                  <a:pt x="35" y="24"/>
                </a:cubicBezTo>
                <a:cubicBezTo>
                  <a:pt x="35" y="24"/>
                  <a:pt x="35" y="24"/>
                  <a:pt x="35" y="24"/>
                </a:cubicBezTo>
                <a:cubicBezTo>
                  <a:pt x="35" y="24"/>
                  <a:pt x="35" y="24"/>
                  <a:pt x="35" y="24"/>
                </a:cubicBezTo>
                <a:cubicBezTo>
                  <a:pt x="34" y="25"/>
                  <a:pt x="33" y="25"/>
                  <a:pt x="33" y="25"/>
                </a:cubicBezTo>
                <a:cubicBezTo>
                  <a:pt x="33" y="26"/>
                  <a:pt x="32" y="26"/>
                  <a:pt x="32" y="26"/>
                </a:cubicBezTo>
                <a:cubicBezTo>
                  <a:pt x="32" y="25"/>
                  <a:pt x="32" y="25"/>
                  <a:pt x="32" y="25"/>
                </a:cubicBezTo>
                <a:cubicBezTo>
                  <a:pt x="31" y="26"/>
                  <a:pt x="31" y="26"/>
                  <a:pt x="31" y="26"/>
                </a:cubicBezTo>
                <a:cubicBezTo>
                  <a:pt x="31" y="26"/>
                  <a:pt x="31" y="26"/>
                  <a:pt x="31" y="26"/>
                </a:cubicBezTo>
                <a:cubicBezTo>
                  <a:pt x="29" y="27"/>
                  <a:pt x="28" y="29"/>
                  <a:pt x="27" y="31"/>
                </a:cubicBezTo>
                <a:cubicBezTo>
                  <a:pt x="27" y="31"/>
                  <a:pt x="27" y="31"/>
                  <a:pt x="27" y="31"/>
                </a:cubicBezTo>
                <a:cubicBezTo>
                  <a:pt x="27" y="31"/>
                  <a:pt x="27" y="31"/>
                  <a:pt x="27" y="31"/>
                </a:cubicBezTo>
                <a:cubicBezTo>
                  <a:pt x="27" y="32"/>
                  <a:pt x="27" y="33"/>
                  <a:pt x="27" y="34"/>
                </a:cubicBezTo>
                <a:cubicBezTo>
                  <a:pt x="27" y="38"/>
                  <a:pt x="28" y="41"/>
                  <a:pt x="30" y="45"/>
                </a:cubicBezTo>
                <a:cubicBezTo>
                  <a:pt x="30" y="45"/>
                  <a:pt x="30" y="45"/>
                  <a:pt x="30" y="45"/>
                </a:cubicBezTo>
                <a:cubicBezTo>
                  <a:pt x="30" y="45"/>
                  <a:pt x="30" y="45"/>
                  <a:pt x="30" y="45"/>
                </a:cubicBezTo>
                <a:cubicBezTo>
                  <a:pt x="30" y="45"/>
                  <a:pt x="30" y="45"/>
                  <a:pt x="30" y="45"/>
                </a:cubicBezTo>
                <a:cubicBezTo>
                  <a:pt x="30" y="45"/>
                  <a:pt x="30" y="45"/>
                  <a:pt x="30" y="45"/>
                </a:cubicBezTo>
                <a:cubicBezTo>
                  <a:pt x="31" y="46"/>
                  <a:pt x="31" y="46"/>
                  <a:pt x="31" y="46"/>
                </a:cubicBezTo>
                <a:cubicBezTo>
                  <a:pt x="32" y="47"/>
                  <a:pt x="32" y="47"/>
                  <a:pt x="32" y="47"/>
                </a:cubicBezTo>
                <a:cubicBezTo>
                  <a:pt x="32" y="46"/>
                  <a:pt x="32" y="46"/>
                  <a:pt x="32" y="46"/>
                </a:cubicBezTo>
                <a:cubicBezTo>
                  <a:pt x="32" y="46"/>
                  <a:pt x="32" y="46"/>
                  <a:pt x="33" y="46"/>
                </a:cubicBezTo>
                <a:cubicBezTo>
                  <a:pt x="33" y="46"/>
                  <a:pt x="34" y="46"/>
                  <a:pt x="35" y="45"/>
                </a:cubicBezTo>
                <a:cubicBezTo>
                  <a:pt x="35" y="46"/>
                  <a:pt x="35" y="46"/>
                  <a:pt x="35" y="46"/>
                </a:cubicBezTo>
                <a:cubicBezTo>
                  <a:pt x="36" y="45"/>
                  <a:pt x="36" y="45"/>
                  <a:pt x="36" y="45"/>
                </a:cubicBezTo>
                <a:cubicBezTo>
                  <a:pt x="37" y="44"/>
                  <a:pt x="37" y="44"/>
                  <a:pt x="37" y="44"/>
                </a:cubicBezTo>
                <a:cubicBezTo>
                  <a:pt x="37" y="44"/>
                  <a:pt x="37" y="44"/>
                  <a:pt x="37" y="44"/>
                </a:cubicBezTo>
                <a:cubicBezTo>
                  <a:pt x="38" y="44"/>
                  <a:pt x="39" y="43"/>
                  <a:pt x="40" y="42"/>
                </a:cubicBezTo>
                <a:cubicBezTo>
                  <a:pt x="40" y="42"/>
                  <a:pt x="41" y="42"/>
                  <a:pt x="41" y="42"/>
                </a:cubicBezTo>
                <a:cubicBezTo>
                  <a:pt x="42" y="42"/>
                  <a:pt x="42" y="42"/>
                  <a:pt x="42" y="42"/>
                </a:cubicBezTo>
                <a:cubicBezTo>
                  <a:pt x="42" y="42"/>
                  <a:pt x="42" y="42"/>
                  <a:pt x="42" y="42"/>
                </a:cubicBezTo>
                <a:cubicBezTo>
                  <a:pt x="46" y="42"/>
                  <a:pt x="50" y="44"/>
                  <a:pt x="53" y="46"/>
                </a:cubicBezTo>
                <a:cubicBezTo>
                  <a:pt x="53" y="46"/>
                  <a:pt x="53" y="46"/>
                  <a:pt x="53" y="46"/>
                </a:cubicBezTo>
                <a:cubicBezTo>
                  <a:pt x="54" y="46"/>
                  <a:pt x="54" y="46"/>
                  <a:pt x="54" y="46"/>
                </a:cubicBezTo>
                <a:cubicBezTo>
                  <a:pt x="54" y="47"/>
                  <a:pt x="54" y="47"/>
                  <a:pt x="54" y="47"/>
                </a:cubicBezTo>
                <a:cubicBezTo>
                  <a:pt x="55" y="48"/>
                  <a:pt x="56" y="49"/>
                  <a:pt x="56" y="51"/>
                </a:cubicBezTo>
                <a:cubicBezTo>
                  <a:pt x="56" y="51"/>
                  <a:pt x="56" y="51"/>
                  <a:pt x="56" y="51"/>
                </a:cubicBezTo>
                <a:cubicBezTo>
                  <a:pt x="56" y="52"/>
                  <a:pt x="55" y="52"/>
                  <a:pt x="54" y="52"/>
                </a:cubicBezTo>
                <a:cubicBezTo>
                  <a:pt x="54" y="52"/>
                  <a:pt x="54" y="52"/>
                  <a:pt x="54" y="52"/>
                </a:cubicBezTo>
                <a:cubicBezTo>
                  <a:pt x="53" y="53"/>
                  <a:pt x="53" y="53"/>
                  <a:pt x="53" y="53"/>
                </a:cubicBezTo>
                <a:cubicBezTo>
                  <a:pt x="52" y="53"/>
                  <a:pt x="52" y="53"/>
                  <a:pt x="52" y="53"/>
                </a:cubicBezTo>
                <a:cubicBezTo>
                  <a:pt x="52" y="53"/>
                  <a:pt x="52" y="53"/>
                  <a:pt x="52" y="53"/>
                </a:cubicBezTo>
                <a:cubicBezTo>
                  <a:pt x="51" y="54"/>
                  <a:pt x="50" y="54"/>
                  <a:pt x="48" y="55"/>
                </a:cubicBezTo>
                <a:cubicBezTo>
                  <a:pt x="54" y="55"/>
                  <a:pt x="54" y="55"/>
                  <a:pt x="54" y="55"/>
                </a:cubicBezTo>
                <a:cubicBezTo>
                  <a:pt x="54" y="55"/>
                  <a:pt x="54" y="55"/>
                  <a:pt x="54" y="55"/>
                </a:cubicBezTo>
                <a:cubicBezTo>
                  <a:pt x="56" y="54"/>
                  <a:pt x="57" y="53"/>
                  <a:pt x="57" y="53"/>
                </a:cubicBezTo>
                <a:cubicBezTo>
                  <a:pt x="58" y="53"/>
                  <a:pt x="58" y="53"/>
                  <a:pt x="58" y="53"/>
                </a:cubicBezTo>
                <a:cubicBezTo>
                  <a:pt x="58" y="52"/>
                  <a:pt x="58" y="52"/>
                  <a:pt x="58" y="52"/>
                </a:cubicBezTo>
                <a:cubicBezTo>
                  <a:pt x="58" y="51"/>
                  <a:pt x="58" y="51"/>
                  <a:pt x="58" y="51"/>
                </a:cubicBezTo>
                <a:cubicBezTo>
                  <a:pt x="58" y="48"/>
                  <a:pt x="56" y="47"/>
                  <a:pt x="55" y="45"/>
                </a:cubicBezTo>
                <a:cubicBezTo>
                  <a:pt x="55" y="45"/>
                  <a:pt x="55" y="45"/>
                  <a:pt x="55" y="45"/>
                </a:cubicBezTo>
                <a:cubicBezTo>
                  <a:pt x="55" y="45"/>
                  <a:pt x="55" y="45"/>
                  <a:pt x="55" y="45"/>
                </a:cubicBezTo>
                <a:cubicBezTo>
                  <a:pt x="54" y="45"/>
                  <a:pt x="54" y="45"/>
                  <a:pt x="54" y="45"/>
                </a:cubicBezTo>
                <a:cubicBezTo>
                  <a:pt x="54" y="45"/>
                  <a:pt x="54" y="45"/>
                  <a:pt x="54" y="45"/>
                </a:cubicBezTo>
                <a:cubicBezTo>
                  <a:pt x="54" y="44"/>
                  <a:pt x="54" y="44"/>
                  <a:pt x="54" y="44"/>
                </a:cubicBezTo>
                <a:cubicBezTo>
                  <a:pt x="57" y="46"/>
                  <a:pt x="60" y="48"/>
                  <a:pt x="61" y="51"/>
                </a:cubicBezTo>
                <a:cubicBezTo>
                  <a:pt x="61" y="52"/>
                  <a:pt x="61" y="52"/>
                  <a:pt x="61" y="52"/>
                </a:cubicBezTo>
                <a:cubicBezTo>
                  <a:pt x="62" y="52"/>
                  <a:pt x="62" y="52"/>
                  <a:pt x="62" y="52"/>
                </a:cubicBezTo>
                <a:cubicBezTo>
                  <a:pt x="65" y="52"/>
                  <a:pt x="68" y="51"/>
                  <a:pt x="72" y="50"/>
                </a:cubicBezTo>
                <a:cubicBezTo>
                  <a:pt x="72" y="52"/>
                  <a:pt x="72" y="52"/>
                  <a:pt x="72" y="52"/>
                </a:cubicBezTo>
                <a:cubicBezTo>
                  <a:pt x="67" y="53"/>
                  <a:pt x="62" y="54"/>
                  <a:pt x="57" y="55"/>
                </a:cubicBezTo>
                <a:cubicBezTo>
                  <a:pt x="66" y="55"/>
                  <a:pt x="66" y="55"/>
                  <a:pt x="66" y="55"/>
                </a:cubicBezTo>
                <a:cubicBezTo>
                  <a:pt x="68" y="55"/>
                  <a:pt x="70" y="54"/>
                  <a:pt x="72" y="54"/>
                </a:cubicBezTo>
                <a:cubicBezTo>
                  <a:pt x="72" y="54"/>
                  <a:pt x="72" y="54"/>
                  <a:pt x="72" y="54"/>
                </a:cubicBezTo>
                <a:cubicBezTo>
                  <a:pt x="73" y="54"/>
                  <a:pt x="73" y="54"/>
                  <a:pt x="73" y="54"/>
                </a:cubicBezTo>
                <a:cubicBezTo>
                  <a:pt x="73" y="54"/>
                  <a:pt x="73" y="54"/>
                  <a:pt x="73" y="54"/>
                </a:cubicBezTo>
                <a:cubicBezTo>
                  <a:pt x="74" y="53"/>
                  <a:pt x="74" y="53"/>
                  <a:pt x="74" y="53"/>
                </a:cubicBezTo>
                <a:cubicBezTo>
                  <a:pt x="74" y="53"/>
                  <a:pt x="74" y="53"/>
                  <a:pt x="74" y="53"/>
                </a:cubicBezTo>
                <a:cubicBezTo>
                  <a:pt x="75" y="53"/>
                  <a:pt x="76" y="53"/>
                  <a:pt x="77" y="53"/>
                </a:cubicBezTo>
                <a:cubicBezTo>
                  <a:pt x="77" y="53"/>
                  <a:pt x="77" y="53"/>
                  <a:pt x="77" y="53"/>
                </a:cubicBezTo>
                <a:cubicBezTo>
                  <a:pt x="78" y="53"/>
                  <a:pt x="78" y="53"/>
                  <a:pt x="78" y="53"/>
                </a:cubicBezTo>
                <a:cubicBezTo>
                  <a:pt x="79" y="53"/>
                  <a:pt x="79" y="53"/>
                  <a:pt x="79" y="53"/>
                </a:cubicBezTo>
                <a:cubicBezTo>
                  <a:pt x="79" y="53"/>
                  <a:pt x="79" y="53"/>
                  <a:pt x="79" y="53"/>
                </a:cubicBezTo>
                <a:cubicBezTo>
                  <a:pt x="84" y="52"/>
                  <a:pt x="89" y="52"/>
                  <a:pt x="93" y="52"/>
                </a:cubicBezTo>
                <a:cubicBezTo>
                  <a:pt x="94" y="52"/>
                  <a:pt x="94" y="52"/>
                  <a:pt x="95" y="52"/>
                </a:cubicBezTo>
                <a:cubicBezTo>
                  <a:pt x="103" y="52"/>
                  <a:pt x="112" y="52"/>
                  <a:pt x="121" y="53"/>
                </a:cubicBezTo>
                <a:cubicBezTo>
                  <a:pt x="124" y="53"/>
                  <a:pt x="128" y="54"/>
                  <a:pt x="132" y="55"/>
                </a:cubicBezTo>
                <a:cubicBezTo>
                  <a:pt x="142" y="55"/>
                  <a:pt x="142" y="55"/>
                  <a:pt x="142" y="55"/>
                </a:cubicBezTo>
                <a:cubicBezTo>
                  <a:pt x="142" y="55"/>
                  <a:pt x="142" y="55"/>
                  <a:pt x="142" y="55"/>
                </a:cubicBezTo>
                <a:cubicBezTo>
                  <a:pt x="142" y="55"/>
                  <a:pt x="142" y="55"/>
                  <a:pt x="143" y="55"/>
                </a:cubicBezTo>
                <a:cubicBezTo>
                  <a:pt x="149" y="55"/>
                  <a:pt x="149" y="55"/>
                  <a:pt x="149" y="55"/>
                </a:cubicBezTo>
                <a:cubicBezTo>
                  <a:pt x="150" y="55"/>
                  <a:pt x="150" y="54"/>
                  <a:pt x="151" y="54"/>
                </a:cubicBezTo>
                <a:cubicBezTo>
                  <a:pt x="151" y="55"/>
                  <a:pt x="151" y="55"/>
                  <a:pt x="151" y="55"/>
                </a:cubicBezTo>
                <a:cubicBezTo>
                  <a:pt x="154" y="55"/>
                  <a:pt x="154" y="55"/>
                  <a:pt x="154" y="55"/>
                </a:cubicBezTo>
                <a:cubicBezTo>
                  <a:pt x="155" y="53"/>
                  <a:pt x="156" y="51"/>
                  <a:pt x="156" y="49"/>
                </a:cubicBezTo>
                <a:cubicBezTo>
                  <a:pt x="156" y="49"/>
                  <a:pt x="156" y="48"/>
                  <a:pt x="156" y="48"/>
                </a:cubicBezTo>
                <a:cubicBezTo>
                  <a:pt x="157" y="47"/>
                  <a:pt x="158" y="46"/>
                  <a:pt x="160" y="44"/>
                </a:cubicBezTo>
                <a:cubicBezTo>
                  <a:pt x="161" y="43"/>
                  <a:pt x="162" y="41"/>
                  <a:pt x="163" y="39"/>
                </a:cubicBezTo>
                <a:cubicBezTo>
                  <a:pt x="163" y="39"/>
                  <a:pt x="163" y="39"/>
                  <a:pt x="163" y="39"/>
                </a:cubicBezTo>
                <a:cubicBezTo>
                  <a:pt x="163" y="39"/>
                  <a:pt x="163" y="39"/>
                  <a:pt x="163" y="39"/>
                </a:cubicBezTo>
                <a:cubicBezTo>
                  <a:pt x="163" y="38"/>
                  <a:pt x="163" y="38"/>
                  <a:pt x="163" y="38"/>
                </a:cubicBezTo>
                <a:cubicBezTo>
                  <a:pt x="163" y="30"/>
                  <a:pt x="158" y="24"/>
                  <a:pt x="152" y="19"/>
                </a:cubicBezTo>
                <a:cubicBezTo>
                  <a:pt x="151" y="18"/>
                  <a:pt x="151" y="18"/>
                  <a:pt x="151" y="18"/>
                </a:cubicBezTo>
                <a:cubicBezTo>
                  <a:pt x="151" y="19"/>
                  <a:pt x="151" y="19"/>
                  <a:pt x="151" y="19"/>
                </a:cubicBezTo>
                <a:cubicBezTo>
                  <a:pt x="149" y="19"/>
                  <a:pt x="148" y="18"/>
                  <a:pt x="147" y="17"/>
                </a:cubicBezTo>
                <a:cubicBezTo>
                  <a:pt x="146" y="15"/>
                  <a:pt x="145" y="13"/>
                  <a:pt x="143" y="12"/>
                </a:cubicBezTo>
                <a:cubicBezTo>
                  <a:pt x="142" y="11"/>
                  <a:pt x="142" y="11"/>
                  <a:pt x="142" y="11"/>
                </a:cubicBezTo>
                <a:cubicBezTo>
                  <a:pt x="142" y="11"/>
                  <a:pt x="142" y="11"/>
                  <a:pt x="142" y="11"/>
                </a:cubicBezTo>
                <a:cubicBezTo>
                  <a:pt x="142" y="11"/>
                  <a:pt x="142" y="11"/>
                  <a:pt x="142" y="11"/>
                </a:cubicBezTo>
                <a:cubicBezTo>
                  <a:pt x="142" y="11"/>
                  <a:pt x="142" y="11"/>
                  <a:pt x="142" y="11"/>
                </a:cubicBezTo>
                <a:cubicBezTo>
                  <a:pt x="140" y="9"/>
                  <a:pt x="140" y="9"/>
                  <a:pt x="140" y="9"/>
                </a:cubicBezTo>
                <a:cubicBezTo>
                  <a:pt x="140" y="10"/>
                  <a:pt x="140" y="10"/>
                  <a:pt x="140" y="10"/>
                </a:cubicBezTo>
                <a:cubicBezTo>
                  <a:pt x="139" y="10"/>
                  <a:pt x="139" y="9"/>
                  <a:pt x="138" y="9"/>
                </a:cubicBezTo>
                <a:cubicBezTo>
                  <a:pt x="138" y="9"/>
                  <a:pt x="138" y="9"/>
                  <a:pt x="138" y="9"/>
                </a:cubicBezTo>
                <a:cubicBezTo>
                  <a:pt x="138" y="9"/>
                  <a:pt x="138" y="9"/>
                  <a:pt x="138" y="9"/>
                </a:cubicBezTo>
                <a:cubicBezTo>
                  <a:pt x="136" y="8"/>
                  <a:pt x="136" y="8"/>
                  <a:pt x="136" y="8"/>
                </a:cubicBezTo>
                <a:cubicBezTo>
                  <a:pt x="136" y="8"/>
                  <a:pt x="136" y="8"/>
                  <a:pt x="136" y="8"/>
                </a:cubicBezTo>
                <a:cubicBezTo>
                  <a:pt x="135" y="8"/>
                  <a:pt x="135" y="8"/>
                  <a:pt x="134" y="8"/>
                </a:cubicBezTo>
                <a:cubicBezTo>
                  <a:pt x="132" y="8"/>
                  <a:pt x="130" y="8"/>
                  <a:pt x="129" y="9"/>
                </a:cubicBezTo>
                <a:cubicBezTo>
                  <a:pt x="126" y="9"/>
                  <a:pt x="125" y="11"/>
                  <a:pt x="123" y="12"/>
                </a:cubicBezTo>
                <a:cubicBezTo>
                  <a:pt x="122" y="14"/>
                  <a:pt x="121" y="15"/>
                  <a:pt x="120" y="17"/>
                </a:cubicBezTo>
                <a:cubicBezTo>
                  <a:pt x="120" y="17"/>
                  <a:pt x="120" y="17"/>
                  <a:pt x="120" y="17"/>
                </a:cubicBezTo>
                <a:cubicBezTo>
                  <a:pt x="120" y="17"/>
                  <a:pt x="120" y="17"/>
                  <a:pt x="120" y="17"/>
                </a:cubicBezTo>
                <a:cubicBezTo>
                  <a:pt x="120" y="18"/>
                  <a:pt x="119" y="20"/>
                  <a:pt x="119" y="22"/>
                </a:cubicBezTo>
                <a:cubicBezTo>
                  <a:pt x="119" y="24"/>
                  <a:pt x="120" y="26"/>
                  <a:pt x="121" y="27"/>
                </a:cubicBezTo>
                <a:cubicBezTo>
                  <a:pt x="121" y="27"/>
                  <a:pt x="121" y="27"/>
                  <a:pt x="121" y="27"/>
                </a:cubicBezTo>
                <a:cubicBezTo>
                  <a:pt x="122" y="27"/>
                  <a:pt x="122" y="27"/>
                  <a:pt x="122" y="27"/>
                </a:cubicBezTo>
                <a:cubicBezTo>
                  <a:pt x="124" y="28"/>
                  <a:pt x="127" y="27"/>
                  <a:pt x="129" y="28"/>
                </a:cubicBezTo>
                <a:cubicBezTo>
                  <a:pt x="132" y="28"/>
                  <a:pt x="134" y="29"/>
                  <a:pt x="135" y="31"/>
                </a:cubicBezTo>
                <a:cubicBezTo>
                  <a:pt x="135" y="32"/>
                  <a:pt x="135" y="32"/>
                  <a:pt x="135" y="32"/>
                </a:cubicBezTo>
                <a:cubicBezTo>
                  <a:pt x="136" y="32"/>
                  <a:pt x="136" y="32"/>
                  <a:pt x="136" y="32"/>
                </a:cubicBezTo>
                <a:cubicBezTo>
                  <a:pt x="137" y="32"/>
                  <a:pt x="137" y="32"/>
                  <a:pt x="137" y="32"/>
                </a:cubicBezTo>
                <a:cubicBezTo>
                  <a:pt x="138" y="34"/>
                  <a:pt x="139" y="36"/>
                  <a:pt x="139" y="38"/>
                </a:cubicBezTo>
                <a:cubicBezTo>
                  <a:pt x="139" y="39"/>
                  <a:pt x="139" y="39"/>
                  <a:pt x="139" y="39"/>
                </a:cubicBezTo>
                <a:cubicBezTo>
                  <a:pt x="139" y="39"/>
                  <a:pt x="139" y="39"/>
                  <a:pt x="139" y="39"/>
                </a:cubicBezTo>
                <a:cubicBezTo>
                  <a:pt x="139" y="39"/>
                  <a:pt x="139" y="39"/>
                  <a:pt x="139" y="39"/>
                </a:cubicBezTo>
                <a:cubicBezTo>
                  <a:pt x="139" y="41"/>
                  <a:pt x="138" y="42"/>
                  <a:pt x="137" y="43"/>
                </a:cubicBezTo>
                <a:cubicBezTo>
                  <a:pt x="137" y="44"/>
                  <a:pt x="137" y="44"/>
                  <a:pt x="137" y="44"/>
                </a:cubicBezTo>
                <a:cubicBezTo>
                  <a:pt x="136" y="44"/>
                  <a:pt x="136" y="44"/>
                  <a:pt x="136" y="44"/>
                </a:cubicBezTo>
                <a:cubicBezTo>
                  <a:pt x="136" y="44"/>
                  <a:pt x="136" y="44"/>
                  <a:pt x="136" y="44"/>
                </a:cubicBezTo>
                <a:cubicBezTo>
                  <a:pt x="134" y="46"/>
                  <a:pt x="132" y="47"/>
                  <a:pt x="130" y="49"/>
                </a:cubicBezTo>
                <a:cubicBezTo>
                  <a:pt x="126" y="48"/>
                  <a:pt x="122" y="48"/>
                  <a:pt x="119" y="47"/>
                </a:cubicBezTo>
                <a:cubicBezTo>
                  <a:pt x="120" y="46"/>
                  <a:pt x="121" y="44"/>
                  <a:pt x="121" y="42"/>
                </a:cubicBezTo>
                <a:cubicBezTo>
                  <a:pt x="121" y="38"/>
                  <a:pt x="118" y="34"/>
                  <a:pt x="116" y="30"/>
                </a:cubicBezTo>
                <a:cubicBezTo>
                  <a:pt x="117" y="29"/>
                  <a:pt x="117" y="28"/>
                  <a:pt x="117" y="27"/>
                </a:cubicBezTo>
                <a:cubicBezTo>
                  <a:pt x="117" y="21"/>
                  <a:pt x="114" y="15"/>
                  <a:pt x="109" y="11"/>
                </a:cubicBezTo>
                <a:cubicBezTo>
                  <a:pt x="109" y="11"/>
                  <a:pt x="109" y="11"/>
                  <a:pt x="109" y="11"/>
                </a:cubicBezTo>
                <a:cubicBezTo>
                  <a:pt x="109" y="11"/>
                  <a:pt x="109" y="11"/>
                  <a:pt x="109" y="11"/>
                </a:cubicBezTo>
                <a:cubicBezTo>
                  <a:pt x="106" y="8"/>
                  <a:pt x="101" y="5"/>
                  <a:pt x="96" y="5"/>
                </a:cubicBezTo>
                <a:cubicBezTo>
                  <a:pt x="96" y="5"/>
                  <a:pt x="96" y="5"/>
                  <a:pt x="96" y="5"/>
                </a:cubicBezTo>
                <a:cubicBezTo>
                  <a:pt x="95" y="5"/>
                  <a:pt x="94" y="5"/>
                  <a:pt x="93" y="5"/>
                </a:cubicBezTo>
                <a:cubicBezTo>
                  <a:pt x="93" y="5"/>
                  <a:pt x="93" y="5"/>
                  <a:pt x="93" y="5"/>
                </a:cubicBezTo>
                <a:cubicBezTo>
                  <a:pt x="93" y="5"/>
                  <a:pt x="92" y="5"/>
                  <a:pt x="92" y="6"/>
                </a:cubicBezTo>
                <a:cubicBezTo>
                  <a:pt x="89" y="3"/>
                  <a:pt x="85" y="0"/>
                  <a:pt x="80" y="0"/>
                </a:cubicBezTo>
              </a:path>
            </a:pathLst>
          </a:custGeom>
          <a:solidFill>
            <a:srgbClr val="E8888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93" name="PA_任意多边形 1425"/>
          <p:cNvSpPr>
            <a:spLocks noEditPoints="1"/>
          </p:cNvSpPr>
          <p:nvPr>
            <p:custDataLst>
              <p:tags r:id="rId8"/>
            </p:custDataLst>
          </p:nvPr>
        </p:nvSpPr>
        <p:spPr bwMode="auto">
          <a:xfrm>
            <a:off x="7104062" y="6665913"/>
            <a:ext cx="2049463" cy="134938"/>
          </a:xfrm>
          <a:custGeom>
            <a:avLst/>
            <a:gdLst>
              <a:gd name="T0" fmla="*/ 369 w 853"/>
              <a:gd name="T1" fmla="*/ 51 h 56"/>
              <a:gd name="T2" fmla="*/ 388 w 853"/>
              <a:gd name="T3" fmla="*/ 54 h 56"/>
              <a:gd name="T4" fmla="*/ 247 w 853"/>
              <a:gd name="T5" fmla="*/ 46 h 56"/>
              <a:gd name="T6" fmla="*/ 300 w 853"/>
              <a:gd name="T7" fmla="*/ 52 h 56"/>
              <a:gd name="T8" fmla="*/ 22 w 853"/>
              <a:gd name="T9" fmla="*/ 35 h 56"/>
              <a:gd name="T10" fmla="*/ 20 w 853"/>
              <a:gd name="T11" fmla="*/ 35 h 56"/>
              <a:gd name="T12" fmla="*/ 21 w 853"/>
              <a:gd name="T13" fmla="*/ 54 h 56"/>
              <a:gd name="T14" fmla="*/ 48 w 853"/>
              <a:gd name="T15" fmla="*/ 11 h 56"/>
              <a:gd name="T16" fmla="*/ 84 w 853"/>
              <a:gd name="T17" fmla="*/ 9 h 56"/>
              <a:gd name="T18" fmla="*/ 54 w 853"/>
              <a:gd name="T19" fmla="*/ 2 h 56"/>
              <a:gd name="T20" fmla="*/ 39 w 853"/>
              <a:gd name="T21" fmla="*/ 55 h 56"/>
              <a:gd name="T22" fmla="*/ 82 w 853"/>
              <a:gd name="T23" fmla="*/ 15 h 56"/>
              <a:gd name="T24" fmla="*/ 112 w 853"/>
              <a:gd name="T25" fmla="*/ 3 h 56"/>
              <a:gd name="T26" fmla="*/ 206 w 853"/>
              <a:gd name="T27" fmla="*/ 0 h 56"/>
              <a:gd name="T28" fmla="*/ 147 w 853"/>
              <a:gd name="T29" fmla="*/ 46 h 56"/>
              <a:gd name="T30" fmla="*/ 180 w 853"/>
              <a:gd name="T31" fmla="*/ 44 h 56"/>
              <a:gd name="T32" fmla="*/ 352 w 853"/>
              <a:gd name="T33" fmla="*/ 39 h 56"/>
              <a:gd name="T34" fmla="*/ 315 w 853"/>
              <a:gd name="T35" fmla="*/ 41 h 56"/>
              <a:gd name="T36" fmla="*/ 372 w 853"/>
              <a:gd name="T37" fmla="*/ 39 h 56"/>
              <a:gd name="T38" fmla="*/ 179 w 853"/>
              <a:gd name="T39" fmla="*/ 47 h 56"/>
              <a:gd name="T40" fmla="*/ 192 w 853"/>
              <a:gd name="T41" fmla="*/ 38 h 56"/>
              <a:gd name="T42" fmla="*/ 339 w 853"/>
              <a:gd name="T43" fmla="*/ 29 h 56"/>
              <a:gd name="T44" fmla="*/ 76 w 853"/>
              <a:gd name="T45" fmla="*/ 36 h 56"/>
              <a:gd name="T46" fmla="*/ 113 w 853"/>
              <a:gd name="T47" fmla="*/ 26 h 56"/>
              <a:gd name="T48" fmla="*/ 126 w 853"/>
              <a:gd name="T49" fmla="*/ 23 h 56"/>
              <a:gd name="T50" fmla="*/ 391 w 853"/>
              <a:gd name="T51" fmla="*/ 24 h 56"/>
              <a:gd name="T52" fmla="*/ 170 w 853"/>
              <a:gd name="T53" fmla="*/ 28 h 56"/>
              <a:gd name="T54" fmla="*/ 155 w 853"/>
              <a:gd name="T55" fmla="*/ 28 h 56"/>
              <a:gd name="T56" fmla="*/ 183 w 853"/>
              <a:gd name="T57" fmla="*/ 20 h 56"/>
              <a:gd name="T58" fmla="*/ 362 w 853"/>
              <a:gd name="T59" fmla="*/ 17 h 56"/>
              <a:gd name="T60" fmla="*/ 147 w 853"/>
              <a:gd name="T61" fmla="*/ 12 h 56"/>
              <a:gd name="T62" fmla="*/ 157 w 853"/>
              <a:gd name="T63" fmla="*/ 18 h 56"/>
              <a:gd name="T64" fmla="*/ 266 w 853"/>
              <a:gd name="T65" fmla="*/ 11 h 56"/>
              <a:gd name="T66" fmla="*/ 370 w 853"/>
              <a:gd name="T67" fmla="*/ 13 h 56"/>
              <a:gd name="T68" fmla="*/ 366 w 853"/>
              <a:gd name="T69" fmla="*/ 5 h 56"/>
              <a:gd name="T70" fmla="*/ 206 w 853"/>
              <a:gd name="T71" fmla="*/ 27 h 56"/>
              <a:gd name="T72" fmla="*/ 146 w 853"/>
              <a:gd name="T73" fmla="*/ 6 h 56"/>
              <a:gd name="T74" fmla="*/ 354 w 853"/>
              <a:gd name="T75" fmla="*/ 12 h 56"/>
              <a:gd name="T76" fmla="*/ 361 w 853"/>
              <a:gd name="T77" fmla="*/ 5 h 56"/>
              <a:gd name="T78" fmla="*/ 316 w 853"/>
              <a:gd name="T79" fmla="*/ 0 h 56"/>
              <a:gd name="T80" fmla="*/ 343 w 853"/>
              <a:gd name="T81" fmla="*/ 26 h 56"/>
              <a:gd name="T82" fmla="*/ 256 w 853"/>
              <a:gd name="T83" fmla="*/ 10 h 56"/>
              <a:gd name="T84" fmla="*/ 208 w 853"/>
              <a:gd name="T85" fmla="*/ 27 h 56"/>
              <a:gd name="T86" fmla="*/ 220 w 853"/>
              <a:gd name="T87" fmla="*/ 20 h 56"/>
              <a:gd name="T88" fmla="*/ 148 w 853"/>
              <a:gd name="T89" fmla="*/ 1 h 56"/>
              <a:gd name="T90" fmla="*/ 103 w 853"/>
              <a:gd name="T91" fmla="*/ 25 h 56"/>
              <a:gd name="T92" fmla="*/ 68 w 853"/>
              <a:gd name="T93" fmla="*/ 42 h 56"/>
              <a:gd name="T94" fmla="*/ 105 w 853"/>
              <a:gd name="T95" fmla="*/ 41 h 56"/>
              <a:gd name="T96" fmla="*/ 156 w 853"/>
              <a:gd name="T97" fmla="*/ 53 h 56"/>
              <a:gd name="T98" fmla="*/ 173 w 853"/>
              <a:gd name="T99" fmla="*/ 55 h 56"/>
              <a:gd name="T100" fmla="*/ 318 w 853"/>
              <a:gd name="T101" fmla="*/ 22 h 56"/>
              <a:gd name="T102" fmla="*/ 277 w 853"/>
              <a:gd name="T103" fmla="*/ 30 h 56"/>
              <a:gd name="T104" fmla="*/ 255 w 853"/>
              <a:gd name="T105" fmla="*/ 36 h 56"/>
              <a:gd name="T106" fmla="*/ 337 w 853"/>
              <a:gd name="T107" fmla="*/ 55 h 56"/>
              <a:gd name="T108" fmla="*/ 391 w 853"/>
              <a:gd name="T109" fmla="*/ 41 h 56"/>
              <a:gd name="T110" fmla="*/ 402 w 853"/>
              <a:gd name="T111" fmla="*/ 54 h 56"/>
              <a:gd name="T112" fmla="*/ 404 w 853"/>
              <a:gd name="T113" fmla="*/ 48 h 56"/>
              <a:gd name="T114" fmla="*/ 401 w 853"/>
              <a:gd name="T115" fmla="*/ 43 h 56"/>
              <a:gd name="T116" fmla="*/ 389 w 853"/>
              <a:gd name="T117" fmla="*/ 32 h 56"/>
              <a:gd name="T118" fmla="*/ 395 w 853"/>
              <a:gd name="T119" fmla="*/ 20 h 56"/>
              <a:gd name="T120" fmla="*/ 415 w 853"/>
              <a:gd name="T121" fmla="*/ 4 h 56"/>
              <a:gd name="T122" fmla="*/ 354 w 853"/>
              <a:gd name="T123" fmla="*/ 19 h 56"/>
              <a:gd name="T124" fmla="*/ 354 w 853"/>
              <a:gd name="T125" fmla="*/ 15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853" h="56">
                <a:moveTo>
                  <a:pt x="853" y="55"/>
                </a:moveTo>
                <a:cubicBezTo>
                  <a:pt x="849" y="55"/>
                  <a:pt x="849" y="55"/>
                  <a:pt x="849" y="55"/>
                </a:cubicBezTo>
                <a:cubicBezTo>
                  <a:pt x="850" y="55"/>
                  <a:pt x="851" y="56"/>
                  <a:pt x="851" y="56"/>
                </a:cubicBezTo>
                <a:cubicBezTo>
                  <a:pt x="852" y="56"/>
                  <a:pt x="853" y="55"/>
                  <a:pt x="853" y="55"/>
                </a:cubicBezTo>
                <a:cubicBezTo>
                  <a:pt x="853" y="55"/>
                  <a:pt x="853" y="55"/>
                  <a:pt x="853" y="55"/>
                </a:cubicBezTo>
                <a:moveTo>
                  <a:pt x="378" y="53"/>
                </a:moveTo>
                <a:cubicBezTo>
                  <a:pt x="378" y="53"/>
                  <a:pt x="377" y="53"/>
                  <a:pt x="376" y="53"/>
                </a:cubicBezTo>
                <a:cubicBezTo>
                  <a:pt x="375" y="54"/>
                  <a:pt x="375" y="54"/>
                  <a:pt x="375" y="54"/>
                </a:cubicBezTo>
                <a:cubicBezTo>
                  <a:pt x="376" y="55"/>
                  <a:pt x="376" y="55"/>
                  <a:pt x="376" y="55"/>
                </a:cubicBezTo>
                <a:cubicBezTo>
                  <a:pt x="383" y="55"/>
                  <a:pt x="383" y="55"/>
                  <a:pt x="383" y="55"/>
                </a:cubicBezTo>
                <a:cubicBezTo>
                  <a:pt x="383" y="55"/>
                  <a:pt x="383" y="55"/>
                  <a:pt x="383" y="55"/>
                </a:cubicBezTo>
                <a:cubicBezTo>
                  <a:pt x="383" y="54"/>
                  <a:pt x="383" y="54"/>
                  <a:pt x="383" y="54"/>
                </a:cubicBezTo>
                <a:cubicBezTo>
                  <a:pt x="383" y="54"/>
                  <a:pt x="383" y="54"/>
                  <a:pt x="383" y="54"/>
                </a:cubicBezTo>
                <a:cubicBezTo>
                  <a:pt x="382" y="54"/>
                  <a:pt x="380" y="53"/>
                  <a:pt x="378" y="53"/>
                </a:cubicBezTo>
                <a:moveTo>
                  <a:pt x="269" y="53"/>
                </a:moveTo>
                <a:cubicBezTo>
                  <a:pt x="269" y="53"/>
                  <a:pt x="269" y="53"/>
                  <a:pt x="269" y="53"/>
                </a:cubicBezTo>
                <a:cubicBezTo>
                  <a:pt x="269" y="53"/>
                  <a:pt x="269" y="53"/>
                  <a:pt x="269" y="53"/>
                </a:cubicBezTo>
                <a:cubicBezTo>
                  <a:pt x="264" y="54"/>
                  <a:pt x="259" y="54"/>
                  <a:pt x="254" y="55"/>
                </a:cubicBezTo>
                <a:cubicBezTo>
                  <a:pt x="254" y="55"/>
                  <a:pt x="254" y="55"/>
                  <a:pt x="253" y="55"/>
                </a:cubicBezTo>
                <a:cubicBezTo>
                  <a:pt x="268" y="55"/>
                  <a:pt x="268" y="55"/>
                  <a:pt x="268" y="55"/>
                </a:cubicBezTo>
                <a:cubicBezTo>
                  <a:pt x="268" y="55"/>
                  <a:pt x="269" y="55"/>
                  <a:pt x="269" y="55"/>
                </a:cubicBezTo>
                <a:cubicBezTo>
                  <a:pt x="272" y="55"/>
                  <a:pt x="274" y="55"/>
                  <a:pt x="277" y="55"/>
                </a:cubicBezTo>
                <a:cubicBezTo>
                  <a:pt x="290" y="55"/>
                  <a:pt x="290" y="55"/>
                  <a:pt x="290" y="55"/>
                </a:cubicBezTo>
                <a:cubicBezTo>
                  <a:pt x="287" y="54"/>
                  <a:pt x="283" y="53"/>
                  <a:pt x="279" y="53"/>
                </a:cubicBezTo>
                <a:cubicBezTo>
                  <a:pt x="275" y="53"/>
                  <a:pt x="272" y="53"/>
                  <a:pt x="269" y="53"/>
                </a:cubicBezTo>
                <a:moveTo>
                  <a:pt x="375" y="49"/>
                </a:moveTo>
                <a:cubicBezTo>
                  <a:pt x="373" y="49"/>
                  <a:pt x="372" y="50"/>
                  <a:pt x="370" y="50"/>
                </a:cubicBezTo>
                <a:cubicBezTo>
                  <a:pt x="370" y="50"/>
                  <a:pt x="370" y="50"/>
                  <a:pt x="370" y="50"/>
                </a:cubicBezTo>
                <a:cubicBezTo>
                  <a:pt x="369" y="51"/>
                  <a:pt x="369" y="51"/>
                  <a:pt x="369" y="51"/>
                </a:cubicBezTo>
                <a:cubicBezTo>
                  <a:pt x="368" y="51"/>
                  <a:pt x="368" y="51"/>
                  <a:pt x="368" y="51"/>
                </a:cubicBezTo>
                <a:cubicBezTo>
                  <a:pt x="368" y="51"/>
                  <a:pt x="368" y="51"/>
                  <a:pt x="368" y="51"/>
                </a:cubicBezTo>
                <a:cubicBezTo>
                  <a:pt x="367" y="52"/>
                  <a:pt x="367" y="52"/>
                  <a:pt x="366" y="53"/>
                </a:cubicBezTo>
                <a:cubicBezTo>
                  <a:pt x="366" y="51"/>
                  <a:pt x="366" y="51"/>
                  <a:pt x="366" y="51"/>
                </a:cubicBezTo>
                <a:cubicBezTo>
                  <a:pt x="365" y="54"/>
                  <a:pt x="365" y="54"/>
                  <a:pt x="365" y="54"/>
                </a:cubicBezTo>
                <a:cubicBezTo>
                  <a:pt x="365" y="54"/>
                  <a:pt x="365" y="54"/>
                  <a:pt x="365" y="54"/>
                </a:cubicBezTo>
                <a:cubicBezTo>
                  <a:pt x="365" y="54"/>
                  <a:pt x="365" y="54"/>
                  <a:pt x="365" y="54"/>
                </a:cubicBezTo>
                <a:cubicBezTo>
                  <a:pt x="365" y="54"/>
                  <a:pt x="365" y="54"/>
                  <a:pt x="365" y="54"/>
                </a:cubicBezTo>
                <a:cubicBezTo>
                  <a:pt x="365" y="54"/>
                  <a:pt x="365" y="54"/>
                  <a:pt x="365" y="54"/>
                </a:cubicBezTo>
                <a:cubicBezTo>
                  <a:pt x="364" y="55"/>
                  <a:pt x="364" y="55"/>
                  <a:pt x="364" y="55"/>
                </a:cubicBezTo>
                <a:cubicBezTo>
                  <a:pt x="364" y="55"/>
                  <a:pt x="364" y="55"/>
                  <a:pt x="364" y="55"/>
                </a:cubicBezTo>
                <a:cubicBezTo>
                  <a:pt x="364" y="55"/>
                  <a:pt x="364" y="55"/>
                  <a:pt x="364" y="55"/>
                </a:cubicBezTo>
                <a:cubicBezTo>
                  <a:pt x="367" y="55"/>
                  <a:pt x="367" y="55"/>
                  <a:pt x="367" y="55"/>
                </a:cubicBezTo>
                <a:cubicBezTo>
                  <a:pt x="367" y="54"/>
                  <a:pt x="368" y="54"/>
                  <a:pt x="368" y="54"/>
                </a:cubicBezTo>
                <a:cubicBezTo>
                  <a:pt x="368" y="55"/>
                  <a:pt x="368" y="55"/>
                  <a:pt x="368" y="55"/>
                </a:cubicBezTo>
                <a:cubicBezTo>
                  <a:pt x="372" y="55"/>
                  <a:pt x="372" y="55"/>
                  <a:pt x="372" y="55"/>
                </a:cubicBezTo>
                <a:cubicBezTo>
                  <a:pt x="372" y="54"/>
                  <a:pt x="371" y="54"/>
                  <a:pt x="370" y="54"/>
                </a:cubicBezTo>
                <a:cubicBezTo>
                  <a:pt x="370" y="54"/>
                  <a:pt x="370" y="54"/>
                  <a:pt x="370" y="54"/>
                </a:cubicBezTo>
                <a:cubicBezTo>
                  <a:pt x="370" y="52"/>
                  <a:pt x="370" y="52"/>
                  <a:pt x="370" y="52"/>
                </a:cubicBezTo>
                <a:cubicBezTo>
                  <a:pt x="372" y="52"/>
                  <a:pt x="373" y="51"/>
                  <a:pt x="375" y="51"/>
                </a:cubicBezTo>
                <a:cubicBezTo>
                  <a:pt x="375" y="51"/>
                  <a:pt x="375" y="51"/>
                  <a:pt x="375" y="51"/>
                </a:cubicBezTo>
                <a:cubicBezTo>
                  <a:pt x="378" y="51"/>
                  <a:pt x="382" y="53"/>
                  <a:pt x="384" y="54"/>
                </a:cubicBezTo>
                <a:cubicBezTo>
                  <a:pt x="385" y="54"/>
                  <a:pt x="385" y="54"/>
                  <a:pt x="385" y="54"/>
                </a:cubicBezTo>
                <a:cubicBezTo>
                  <a:pt x="385" y="54"/>
                  <a:pt x="385" y="54"/>
                  <a:pt x="385" y="54"/>
                </a:cubicBezTo>
                <a:cubicBezTo>
                  <a:pt x="385" y="54"/>
                  <a:pt x="386" y="54"/>
                  <a:pt x="386" y="55"/>
                </a:cubicBezTo>
                <a:cubicBezTo>
                  <a:pt x="389" y="55"/>
                  <a:pt x="389" y="55"/>
                  <a:pt x="389" y="55"/>
                </a:cubicBezTo>
                <a:cubicBezTo>
                  <a:pt x="389" y="54"/>
                  <a:pt x="389" y="54"/>
                  <a:pt x="389" y="54"/>
                </a:cubicBezTo>
                <a:cubicBezTo>
                  <a:pt x="389" y="55"/>
                  <a:pt x="389" y="55"/>
                  <a:pt x="389" y="55"/>
                </a:cubicBezTo>
                <a:cubicBezTo>
                  <a:pt x="389" y="54"/>
                  <a:pt x="389" y="54"/>
                  <a:pt x="388" y="54"/>
                </a:cubicBezTo>
                <a:cubicBezTo>
                  <a:pt x="388" y="53"/>
                  <a:pt x="387" y="52"/>
                  <a:pt x="385" y="52"/>
                </a:cubicBezTo>
                <a:cubicBezTo>
                  <a:pt x="382" y="51"/>
                  <a:pt x="379" y="49"/>
                  <a:pt x="375" y="49"/>
                </a:cubicBezTo>
                <a:moveTo>
                  <a:pt x="299" y="49"/>
                </a:moveTo>
                <a:cubicBezTo>
                  <a:pt x="295" y="48"/>
                  <a:pt x="290" y="47"/>
                  <a:pt x="287" y="46"/>
                </a:cubicBezTo>
                <a:cubicBezTo>
                  <a:pt x="287" y="46"/>
                  <a:pt x="287" y="46"/>
                  <a:pt x="287" y="46"/>
                </a:cubicBezTo>
                <a:cubicBezTo>
                  <a:pt x="287" y="46"/>
                  <a:pt x="287" y="46"/>
                  <a:pt x="287" y="46"/>
                </a:cubicBezTo>
                <a:cubicBezTo>
                  <a:pt x="284" y="45"/>
                  <a:pt x="282" y="45"/>
                  <a:pt x="279" y="45"/>
                </a:cubicBezTo>
                <a:cubicBezTo>
                  <a:pt x="279" y="44"/>
                  <a:pt x="279" y="44"/>
                  <a:pt x="279" y="44"/>
                </a:cubicBezTo>
                <a:cubicBezTo>
                  <a:pt x="283" y="44"/>
                  <a:pt x="286" y="45"/>
                  <a:pt x="290" y="45"/>
                </a:cubicBezTo>
                <a:cubicBezTo>
                  <a:pt x="293" y="46"/>
                  <a:pt x="296" y="47"/>
                  <a:pt x="299" y="48"/>
                </a:cubicBezTo>
                <a:cubicBezTo>
                  <a:pt x="299" y="49"/>
                  <a:pt x="299" y="49"/>
                  <a:pt x="299" y="49"/>
                </a:cubicBezTo>
                <a:moveTo>
                  <a:pt x="256" y="46"/>
                </a:moveTo>
                <a:cubicBezTo>
                  <a:pt x="256" y="44"/>
                  <a:pt x="256" y="44"/>
                  <a:pt x="256" y="44"/>
                </a:cubicBezTo>
                <a:cubicBezTo>
                  <a:pt x="260" y="44"/>
                  <a:pt x="265" y="43"/>
                  <a:pt x="270" y="43"/>
                </a:cubicBezTo>
                <a:cubicBezTo>
                  <a:pt x="272" y="43"/>
                  <a:pt x="275" y="43"/>
                  <a:pt x="277" y="44"/>
                </a:cubicBezTo>
                <a:cubicBezTo>
                  <a:pt x="277" y="45"/>
                  <a:pt x="277" y="45"/>
                  <a:pt x="277" y="45"/>
                </a:cubicBezTo>
                <a:cubicBezTo>
                  <a:pt x="275" y="45"/>
                  <a:pt x="272" y="45"/>
                  <a:pt x="270" y="45"/>
                </a:cubicBezTo>
                <a:cubicBezTo>
                  <a:pt x="265" y="45"/>
                  <a:pt x="260" y="45"/>
                  <a:pt x="256" y="46"/>
                </a:cubicBezTo>
                <a:moveTo>
                  <a:pt x="270" y="41"/>
                </a:moveTo>
                <a:cubicBezTo>
                  <a:pt x="265" y="41"/>
                  <a:pt x="260" y="42"/>
                  <a:pt x="256" y="42"/>
                </a:cubicBezTo>
                <a:cubicBezTo>
                  <a:pt x="256" y="42"/>
                  <a:pt x="256" y="42"/>
                  <a:pt x="256" y="42"/>
                </a:cubicBezTo>
                <a:cubicBezTo>
                  <a:pt x="254" y="43"/>
                  <a:pt x="254" y="43"/>
                  <a:pt x="254" y="43"/>
                </a:cubicBezTo>
                <a:cubicBezTo>
                  <a:pt x="254" y="43"/>
                  <a:pt x="254" y="43"/>
                  <a:pt x="254" y="43"/>
                </a:cubicBezTo>
                <a:cubicBezTo>
                  <a:pt x="254" y="43"/>
                  <a:pt x="254" y="43"/>
                  <a:pt x="254" y="43"/>
                </a:cubicBezTo>
                <a:cubicBezTo>
                  <a:pt x="254" y="43"/>
                  <a:pt x="254" y="43"/>
                  <a:pt x="254" y="43"/>
                </a:cubicBezTo>
                <a:cubicBezTo>
                  <a:pt x="251" y="43"/>
                  <a:pt x="249" y="43"/>
                  <a:pt x="247" y="44"/>
                </a:cubicBezTo>
                <a:cubicBezTo>
                  <a:pt x="239" y="46"/>
                  <a:pt x="230" y="50"/>
                  <a:pt x="223" y="55"/>
                </a:cubicBezTo>
                <a:cubicBezTo>
                  <a:pt x="227" y="55"/>
                  <a:pt x="227" y="55"/>
                  <a:pt x="227" y="55"/>
                </a:cubicBezTo>
                <a:cubicBezTo>
                  <a:pt x="233" y="51"/>
                  <a:pt x="240" y="48"/>
                  <a:pt x="247" y="46"/>
                </a:cubicBezTo>
                <a:cubicBezTo>
                  <a:pt x="247" y="46"/>
                  <a:pt x="247" y="46"/>
                  <a:pt x="247" y="46"/>
                </a:cubicBezTo>
                <a:cubicBezTo>
                  <a:pt x="247" y="46"/>
                  <a:pt x="247" y="46"/>
                  <a:pt x="247" y="46"/>
                </a:cubicBezTo>
                <a:cubicBezTo>
                  <a:pt x="249" y="45"/>
                  <a:pt x="251" y="45"/>
                  <a:pt x="254" y="45"/>
                </a:cubicBezTo>
                <a:cubicBezTo>
                  <a:pt x="254" y="46"/>
                  <a:pt x="254" y="46"/>
                  <a:pt x="254" y="46"/>
                </a:cubicBezTo>
                <a:cubicBezTo>
                  <a:pt x="250" y="46"/>
                  <a:pt x="246" y="47"/>
                  <a:pt x="243" y="48"/>
                </a:cubicBezTo>
                <a:cubicBezTo>
                  <a:pt x="238" y="50"/>
                  <a:pt x="234" y="53"/>
                  <a:pt x="230" y="54"/>
                </a:cubicBezTo>
                <a:cubicBezTo>
                  <a:pt x="230" y="54"/>
                  <a:pt x="230" y="54"/>
                  <a:pt x="230" y="54"/>
                </a:cubicBezTo>
                <a:cubicBezTo>
                  <a:pt x="230" y="54"/>
                  <a:pt x="230" y="54"/>
                  <a:pt x="230" y="54"/>
                </a:cubicBezTo>
                <a:cubicBezTo>
                  <a:pt x="229" y="54"/>
                  <a:pt x="229" y="55"/>
                  <a:pt x="229" y="55"/>
                </a:cubicBezTo>
                <a:cubicBezTo>
                  <a:pt x="234" y="55"/>
                  <a:pt x="234" y="55"/>
                  <a:pt x="234" y="55"/>
                </a:cubicBezTo>
                <a:cubicBezTo>
                  <a:pt x="237" y="53"/>
                  <a:pt x="240" y="51"/>
                  <a:pt x="243" y="50"/>
                </a:cubicBezTo>
                <a:cubicBezTo>
                  <a:pt x="243" y="50"/>
                  <a:pt x="243" y="50"/>
                  <a:pt x="243" y="50"/>
                </a:cubicBezTo>
                <a:cubicBezTo>
                  <a:pt x="244" y="50"/>
                  <a:pt x="244" y="50"/>
                  <a:pt x="244" y="50"/>
                </a:cubicBezTo>
                <a:cubicBezTo>
                  <a:pt x="247" y="49"/>
                  <a:pt x="250" y="48"/>
                  <a:pt x="254" y="48"/>
                </a:cubicBezTo>
                <a:cubicBezTo>
                  <a:pt x="254" y="48"/>
                  <a:pt x="254" y="48"/>
                  <a:pt x="254" y="48"/>
                </a:cubicBezTo>
                <a:cubicBezTo>
                  <a:pt x="255" y="48"/>
                  <a:pt x="255" y="48"/>
                  <a:pt x="255" y="48"/>
                </a:cubicBezTo>
                <a:cubicBezTo>
                  <a:pt x="256" y="48"/>
                  <a:pt x="256" y="48"/>
                  <a:pt x="256" y="48"/>
                </a:cubicBezTo>
                <a:cubicBezTo>
                  <a:pt x="256" y="48"/>
                  <a:pt x="256" y="48"/>
                  <a:pt x="256" y="48"/>
                </a:cubicBezTo>
                <a:cubicBezTo>
                  <a:pt x="260" y="47"/>
                  <a:pt x="265" y="47"/>
                  <a:pt x="270" y="47"/>
                </a:cubicBezTo>
                <a:cubicBezTo>
                  <a:pt x="272" y="47"/>
                  <a:pt x="275" y="47"/>
                  <a:pt x="277" y="47"/>
                </a:cubicBezTo>
                <a:cubicBezTo>
                  <a:pt x="277" y="47"/>
                  <a:pt x="277" y="47"/>
                  <a:pt x="277" y="47"/>
                </a:cubicBezTo>
                <a:cubicBezTo>
                  <a:pt x="278" y="47"/>
                  <a:pt x="278" y="47"/>
                  <a:pt x="278" y="47"/>
                </a:cubicBezTo>
                <a:cubicBezTo>
                  <a:pt x="279" y="47"/>
                  <a:pt x="279" y="47"/>
                  <a:pt x="279" y="47"/>
                </a:cubicBezTo>
                <a:cubicBezTo>
                  <a:pt x="279" y="47"/>
                  <a:pt x="279" y="47"/>
                  <a:pt x="279" y="47"/>
                </a:cubicBezTo>
                <a:cubicBezTo>
                  <a:pt x="282" y="47"/>
                  <a:pt x="284" y="47"/>
                  <a:pt x="286" y="48"/>
                </a:cubicBezTo>
                <a:cubicBezTo>
                  <a:pt x="290" y="49"/>
                  <a:pt x="294" y="50"/>
                  <a:pt x="299" y="51"/>
                </a:cubicBezTo>
                <a:cubicBezTo>
                  <a:pt x="299" y="52"/>
                  <a:pt x="299" y="52"/>
                  <a:pt x="299" y="52"/>
                </a:cubicBezTo>
                <a:cubicBezTo>
                  <a:pt x="300" y="52"/>
                  <a:pt x="300" y="52"/>
                  <a:pt x="300" y="52"/>
                </a:cubicBezTo>
                <a:cubicBezTo>
                  <a:pt x="300" y="52"/>
                  <a:pt x="300" y="52"/>
                  <a:pt x="300" y="52"/>
                </a:cubicBezTo>
                <a:cubicBezTo>
                  <a:pt x="300" y="52"/>
                  <a:pt x="300" y="52"/>
                  <a:pt x="300" y="52"/>
                </a:cubicBezTo>
                <a:cubicBezTo>
                  <a:pt x="303" y="53"/>
                  <a:pt x="307" y="54"/>
                  <a:pt x="310" y="55"/>
                </a:cubicBezTo>
                <a:cubicBezTo>
                  <a:pt x="315" y="55"/>
                  <a:pt x="315" y="55"/>
                  <a:pt x="315" y="55"/>
                </a:cubicBezTo>
                <a:cubicBezTo>
                  <a:pt x="311" y="53"/>
                  <a:pt x="306" y="51"/>
                  <a:pt x="302" y="50"/>
                </a:cubicBezTo>
                <a:cubicBezTo>
                  <a:pt x="302" y="49"/>
                  <a:pt x="302" y="49"/>
                  <a:pt x="302" y="49"/>
                </a:cubicBezTo>
                <a:cubicBezTo>
                  <a:pt x="307" y="51"/>
                  <a:pt x="313" y="52"/>
                  <a:pt x="318" y="55"/>
                </a:cubicBezTo>
                <a:cubicBezTo>
                  <a:pt x="318" y="55"/>
                  <a:pt x="318" y="55"/>
                  <a:pt x="318" y="55"/>
                </a:cubicBezTo>
                <a:cubicBezTo>
                  <a:pt x="322" y="55"/>
                  <a:pt x="322" y="55"/>
                  <a:pt x="322" y="55"/>
                </a:cubicBezTo>
                <a:cubicBezTo>
                  <a:pt x="322" y="54"/>
                  <a:pt x="321" y="54"/>
                  <a:pt x="320" y="53"/>
                </a:cubicBezTo>
                <a:cubicBezTo>
                  <a:pt x="320" y="53"/>
                  <a:pt x="320" y="53"/>
                  <a:pt x="320" y="53"/>
                </a:cubicBezTo>
                <a:cubicBezTo>
                  <a:pt x="319" y="53"/>
                  <a:pt x="319" y="53"/>
                  <a:pt x="319" y="53"/>
                </a:cubicBezTo>
                <a:cubicBezTo>
                  <a:pt x="318" y="52"/>
                  <a:pt x="318" y="52"/>
                  <a:pt x="318" y="52"/>
                </a:cubicBezTo>
                <a:cubicBezTo>
                  <a:pt x="318" y="52"/>
                  <a:pt x="318" y="52"/>
                  <a:pt x="318" y="52"/>
                </a:cubicBezTo>
                <a:cubicBezTo>
                  <a:pt x="313" y="50"/>
                  <a:pt x="307" y="48"/>
                  <a:pt x="302" y="47"/>
                </a:cubicBezTo>
                <a:cubicBezTo>
                  <a:pt x="302" y="46"/>
                  <a:pt x="302" y="46"/>
                  <a:pt x="302" y="46"/>
                </a:cubicBezTo>
                <a:cubicBezTo>
                  <a:pt x="301" y="46"/>
                  <a:pt x="301" y="46"/>
                  <a:pt x="301" y="46"/>
                </a:cubicBezTo>
                <a:cubicBezTo>
                  <a:pt x="300" y="46"/>
                  <a:pt x="300" y="46"/>
                  <a:pt x="300" y="46"/>
                </a:cubicBezTo>
                <a:cubicBezTo>
                  <a:pt x="300" y="46"/>
                  <a:pt x="300" y="46"/>
                  <a:pt x="300" y="46"/>
                </a:cubicBezTo>
                <a:cubicBezTo>
                  <a:pt x="296" y="45"/>
                  <a:pt x="293" y="44"/>
                  <a:pt x="290" y="43"/>
                </a:cubicBezTo>
                <a:cubicBezTo>
                  <a:pt x="290" y="43"/>
                  <a:pt x="290" y="43"/>
                  <a:pt x="290" y="43"/>
                </a:cubicBezTo>
                <a:cubicBezTo>
                  <a:pt x="290" y="43"/>
                  <a:pt x="290" y="43"/>
                  <a:pt x="290" y="43"/>
                </a:cubicBezTo>
                <a:cubicBezTo>
                  <a:pt x="286" y="43"/>
                  <a:pt x="283" y="42"/>
                  <a:pt x="279" y="42"/>
                </a:cubicBezTo>
                <a:cubicBezTo>
                  <a:pt x="279" y="42"/>
                  <a:pt x="279" y="42"/>
                  <a:pt x="279" y="42"/>
                </a:cubicBezTo>
                <a:cubicBezTo>
                  <a:pt x="279" y="42"/>
                  <a:pt x="279" y="42"/>
                  <a:pt x="279" y="42"/>
                </a:cubicBezTo>
                <a:cubicBezTo>
                  <a:pt x="278" y="42"/>
                  <a:pt x="278" y="42"/>
                  <a:pt x="278" y="42"/>
                </a:cubicBezTo>
                <a:cubicBezTo>
                  <a:pt x="277" y="42"/>
                  <a:pt x="277" y="42"/>
                  <a:pt x="277" y="42"/>
                </a:cubicBezTo>
                <a:cubicBezTo>
                  <a:pt x="277" y="42"/>
                  <a:pt x="277" y="42"/>
                  <a:pt x="277" y="42"/>
                </a:cubicBezTo>
                <a:cubicBezTo>
                  <a:pt x="275" y="41"/>
                  <a:pt x="272" y="41"/>
                  <a:pt x="270" y="41"/>
                </a:cubicBezTo>
                <a:moveTo>
                  <a:pt x="22" y="35"/>
                </a:moveTo>
                <a:cubicBezTo>
                  <a:pt x="22" y="33"/>
                  <a:pt x="22" y="33"/>
                  <a:pt x="22" y="33"/>
                </a:cubicBezTo>
                <a:cubicBezTo>
                  <a:pt x="23" y="33"/>
                  <a:pt x="24" y="33"/>
                  <a:pt x="26" y="33"/>
                </a:cubicBezTo>
                <a:cubicBezTo>
                  <a:pt x="26" y="34"/>
                  <a:pt x="26" y="34"/>
                  <a:pt x="26" y="34"/>
                </a:cubicBezTo>
                <a:cubicBezTo>
                  <a:pt x="24" y="34"/>
                  <a:pt x="23" y="34"/>
                  <a:pt x="22" y="35"/>
                </a:cubicBezTo>
                <a:moveTo>
                  <a:pt x="52" y="0"/>
                </a:moveTo>
                <a:cubicBezTo>
                  <a:pt x="49" y="0"/>
                  <a:pt x="49" y="0"/>
                  <a:pt x="49" y="0"/>
                </a:cubicBezTo>
                <a:cubicBezTo>
                  <a:pt x="48" y="3"/>
                  <a:pt x="47" y="7"/>
                  <a:pt x="46" y="11"/>
                </a:cubicBezTo>
                <a:cubicBezTo>
                  <a:pt x="44" y="15"/>
                  <a:pt x="42" y="19"/>
                  <a:pt x="42" y="25"/>
                </a:cubicBezTo>
                <a:cubicBezTo>
                  <a:pt x="42" y="26"/>
                  <a:pt x="42" y="26"/>
                  <a:pt x="42" y="27"/>
                </a:cubicBezTo>
                <a:cubicBezTo>
                  <a:pt x="39" y="29"/>
                  <a:pt x="33" y="29"/>
                  <a:pt x="29" y="30"/>
                </a:cubicBezTo>
                <a:cubicBezTo>
                  <a:pt x="29" y="30"/>
                  <a:pt x="28" y="30"/>
                  <a:pt x="28" y="30"/>
                </a:cubicBezTo>
                <a:cubicBezTo>
                  <a:pt x="28" y="30"/>
                  <a:pt x="28" y="30"/>
                  <a:pt x="28" y="30"/>
                </a:cubicBezTo>
                <a:cubicBezTo>
                  <a:pt x="27" y="30"/>
                  <a:pt x="27" y="30"/>
                  <a:pt x="27" y="30"/>
                </a:cubicBezTo>
                <a:cubicBezTo>
                  <a:pt x="26" y="30"/>
                  <a:pt x="26" y="30"/>
                  <a:pt x="26" y="30"/>
                </a:cubicBezTo>
                <a:cubicBezTo>
                  <a:pt x="26" y="31"/>
                  <a:pt x="26" y="31"/>
                  <a:pt x="26" y="31"/>
                </a:cubicBezTo>
                <a:cubicBezTo>
                  <a:pt x="24" y="31"/>
                  <a:pt x="23" y="31"/>
                  <a:pt x="22" y="31"/>
                </a:cubicBezTo>
                <a:cubicBezTo>
                  <a:pt x="22" y="31"/>
                  <a:pt x="22" y="31"/>
                  <a:pt x="22" y="31"/>
                </a:cubicBezTo>
                <a:cubicBezTo>
                  <a:pt x="21" y="32"/>
                  <a:pt x="21" y="32"/>
                  <a:pt x="21" y="32"/>
                </a:cubicBezTo>
                <a:cubicBezTo>
                  <a:pt x="20" y="32"/>
                  <a:pt x="20" y="32"/>
                  <a:pt x="20" y="32"/>
                </a:cubicBezTo>
                <a:cubicBezTo>
                  <a:pt x="20" y="32"/>
                  <a:pt x="20" y="32"/>
                  <a:pt x="20" y="32"/>
                </a:cubicBezTo>
                <a:cubicBezTo>
                  <a:pt x="14" y="34"/>
                  <a:pt x="9" y="36"/>
                  <a:pt x="3" y="39"/>
                </a:cubicBezTo>
                <a:cubicBezTo>
                  <a:pt x="2" y="39"/>
                  <a:pt x="1" y="40"/>
                  <a:pt x="0" y="40"/>
                </a:cubicBezTo>
                <a:cubicBezTo>
                  <a:pt x="0" y="43"/>
                  <a:pt x="0" y="43"/>
                  <a:pt x="0" y="43"/>
                </a:cubicBezTo>
                <a:cubicBezTo>
                  <a:pt x="1" y="42"/>
                  <a:pt x="2" y="41"/>
                  <a:pt x="4" y="41"/>
                </a:cubicBezTo>
                <a:cubicBezTo>
                  <a:pt x="4" y="41"/>
                  <a:pt x="4" y="41"/>
                  <a:pt x="4" y="41"/>
                </a:cubicBezTo>
                <a:cubicBezTo>
                  <a:pt x="4" y="41"/>
                  <a:pt x="4" y="41"/>
                  <a:pt x="4" y="41"/>
                </a:cubicBezTo>
                <a:cubicBezTo>
                  <a:pt x="9" y="38"/>
                  <a:pt x="15" y="36"/>
                  <a:pt x="20" y="34"/>
                </a:cubicBezTo>
                <a:cubicBezTo>
                  <a:pt x="20" y="35"/>
                  <a:pt x="20" y="35"/>
                  <a:pt x="20" y="35"/>
                </a:cubicBezTo>
                <a:cubicBezTo>
                  <a:pt x="20" y="35"/>
                  <a:pt x="20" y="35"/>
                  <a:pt x="20" y="35"/>
                </a:cubicBezTo>
                <a:cubicBezTo>
                  <a:pt x="20" y="35"/>
                  <a:pt x="20" y="35"/>
                  <a:pt x="20" y="35"/>
                </a:cubicBezTo>
                <a:cubicBezTo>
                  <a:pt x="20" y="35"/>
                  <a:pt x="20" y="35"/>
                  <a:pt x="20" y="35"/>
                </a:cubicBezTo>
                <a:cubicBezTo>
                  <a:pt x="19" y="35"/>
                  <a:pt x="19" y="35"/>
                  <a:pt x="19" y="35"/>
                </a:cubicBezTo>
                <a:cubicBezTo>
                  <a:pt x="19" y="35"/>
                  <a:pt x="19" y="35"/>
                  <a:pt x="19" y="35"/>
                </a:cubicBezTo>
                <a:cubicBezTo>
                  <a:pt x="12" y="37"/>
                  <a:pt x="6" y="40"/>
                  <a:pt x="0" y="44"/>
                </a:cubicBezTo>
                <a:cubicBezTo>
                  <a:pt x="0" y="46"/>
                  <a:pt x="0" y="46"/>
                  <a:pt x="0" y="46"/>
                </a:cubicBezTo>
                <a:cubicBezTo>
                  <a:pt x="6" y="43"/>
                  <a:pt x="13" y="39"/>
                  <a:pt x="20" y="37"/>
                </a:cubicBezTo>
                <a:cubicBezTo>
                  <a:pt x="20" y="37"/>
                  <a:pt x="21" y="37"/>
                  <a:pt x="21" y="37"/>
                </a:cubicBezTo>
                <a:cubicBezTo>
                  <a:pt x="21" y="37"/>
                  <a:pt x="21" y="37"/>
                  <a:pt x="21" y="37"/>
                </a:cubicBezTo>
                <a:cubicBezTo>
                  <a:pt x="21" y="37"/>
                  <a:pt x="21" y="37"/>
                  <a:pt x="21" y="37"/>
                </a:cubicBezTo>
                <a:cubicBezTo>
                  <a:pt x="22" y="37"/>
                  <a:pt x="22" y="37"/>
                  <a:pt x="22" y="37"/>
                </a:cubicBezTo>
                <a:cubicBezTo>
                  <a:pt x="22" y="37"/>
                  <a:pt x="22" y="37"/>
                  <a:pt x="22" y="37"/>
                </a:cubicBezTo>
                <a:cubicBezTo>
                  <a:pt x="24" y="36"/>
                  <a:pt x="25" y="36"/>
                  <a:pt x="27" y="35"/>
                </a:cubicBezTo>
                <a:cubicBezTo>
                  <a:pt x="31" y="34"/>
                  <a:pt x="35" y="33"/>
                  <a:pt x="39" y="33"/>
                </a:cubicBezTo>
                <a:cubicBezTo>
                  <a:pt x="39" y="33"/>
                  <a:pt x="39" y="33"/>
                  <a:pt x="39" y="33"/>
                </a:cubicBezTo>
                <a:cubicBezTo>
                  <a:pt x="41" y="33"/>
                  <a:pt x="42" y="33"/>
                  <a:pt x="44" y="34"/>
                </a:cubicBezTo>
                <a:cubicBezTo>
                  <a:pt x="43" y="36"/>
                  <a:pt x="43" y="38"/>
                  <a:pt x="43" y="40"/>
                </a:cubicBezTo>
                <a:cubicBezTo>
                  <a:pt x="43" y="41"/>
                  <a:pt x="43" y="42"/>
                  <a:pt x="43" y="43"/>
                </a:cubicBezTo>
                <a:cubicBezTo>
                  <a:pt x="40" y="45"/>
                  <a:pt x="38" y="48"/>
                  <a:pt x="36" y="51"/>
                </a:cubicBezTo>
                <a:cubicBezTo>
                  <a:pt x="35" y="51"/>
                  <a:pt x="34" y="52"/>
                  <a:pt x="33" y="52"/>
                </a:cubicBezTo>
                <a:cubicBezTo>
                  <a:pt x="32" y="53"/>
                  <a:pt x="31" y="53"/>
                  <a:pt x="30" y="53"/>
                </a:cubicBezTo>
                <a:cubicBezTo>
                  <a:pt x="30" y="53"/>
                  <a:pt x="29" y="53"/>
                  <a:pt x="29" y="53"/>
                </a:cubicBezTo>
                <a:cubicBezTo>
                  <a:pt x="29" y="53"/>
                  <a:pt x="29" y="53"/>
                  <a:pt x="29" y="53"/>
                </a:cubicBezTo>
                <a:cubicBezTo>
                  <a:pt x="28" y="53"/>
                  <a:pt x="28" y="53"/>
                  <a:pt x="28" y="53"/>
                </a:cubicBezTo>
                <a:cubicBezTo>
                  <a:pt x="28" y="53"/>
                  <a:pt x="28" y="53"/>
                  <a:pt x="27" y="53"/>
                </a:cubicBezTo>
                <a:cubicBezTo>
                  <a:pt x="27" y="53"/>
                  <a:pt x="27" y="53"/>
                  <a:pt x="26" y="53"/>
                </a:cubicBezTo>
                <a:cubicBezTo>
                  <a:pt x="25" y="54"/>
                  <a:pt x="23" y="54"/>
                  <a:pt x="22" y="54"/>
                </a:cubicBezTo>
                <a:cubicBezTo>
                  <a:pt x="22" y="54"/>
                  <a:pt x="22" y="54"/>
                  <a:pt x="22" y="54"/>
                </a:cubicBezTo>
                <a:cubicBezTo>
                  <a:pt x="21" y="54"/>
                  <a:pt x="21" y="54"/>
                  <a:pt x="21" y="54"/>
                </a:cubicBezTo>
                <a:cubicBezTo>
                  <a:pt x="20" y="54"/>
                  <a:pt x="20" y="54"/>
                  <a:pt x="20" y="54"/>
                </a:cubicBezTo>
                <a:cubicBezTo>
                  <a:pt x="20" y="54"/>
                  <a:pt x="20" y="54"/>
                  <a:pt x="20" y="54"/>
                </a:cubicBezTo>
                <a:cubicBezTo>
                  <a:pt x="19" y="55"/>
                  <a:pt x="19" y="55"/>
                  <a:pt x="18" y="55"/>
                </a:cubicBezTo>
                <a:cubicBezTo>
                  <a:pt x="33" y="55"/>
                  <a:pt x="33" y="55"/>
                  <a:pt x="33" y="55"/>
                </a:cubicBezTo>
                <a:cubicBezTo>
                  <a:pt x="33" y="55"/>
                  <a:pt x="34" y="54"/>
                  <a:pt x="34" y="54"/>
                </a:cubicBezTo>
                <a:cubicBezTo>
                  <a:pt x="35" y="54"/>
                  <a:pt x="36" y="53"/>
                  <a:pt x="37" y="53"/>
                </a:cubicBezTo>
                <a:cubicBezTo>
                  <a:pt x="37" y="53"/>
                  <a:pt x="37" y="53"/>
                  <a:pt x="37" y="53"/>
                </a:cubicBezTo>
                <a:cubicBezTo>
                  <a:pt x="37" y="52"/>
                  <a:pt x="37" y="52"/>
                  <a:pt x="37" y="52"/>
                </a:cubicBezTo>
                <a:cubicBezTo>
                  <a:pt x="39" y="49"/>
                  <a:pt x="42" y="46"/>
                  <a:pt x="45" y="44"/>
                </a:cubicBezTo>
                <a:cubicBezTo>
                  <a:pt x="45" y="44"/>
                  <a:pt x="45" y="44"/>
                  <a:pt x="45" y="44"/>
                </a:cubicBezTo>
                <a:cubicBezTo>
                  <a:pt x="45" y="44"/>
                  <a:pt x="45" y="44"/>
                  <a:pt x="45" y="44"/>
                </a:cubicBezTo>
                <a:cubicBezTo>
                  <a:pt x="45" y="42"/>
                  <a:pt x="45" y="41"/>
                  <a:pt x="45" y="40"/>
                </a:cubicBezTo>
                <a:cubicBezTo>
                  <a:pt x="45" y="37"/>
                  <a:pt x="45" y="35"/>
                  <a:pt x="46" y="34"/>
                </a:cubicBezTo>
                <a:cubicBezTo>
                  <a:pt x="47" y="32"/>
                  <a:pt x="47" y="32"/>
                  <a:pt x="47" y="32"/>
                </a:cubicBezTo>
                <a:cubicBezTo>
                  <a:pt x="45" y="32"/>
                  <a:pt x="45" y="32"/>
                  <a:pt x="45" y="32"/>
                </a:cubicBezTo>
                <a:cubicBezTo>
                  <a:pt x="43" y="32"/>
                  <a:pt x="41" y="31"/>
                  <a:pt x="39" y="31"/>
                </a:cubicBezTo>
                <a:cubicBezTo>
                  <a:pt x="35" y="31"/>
                  <a:pt x="31" y="32"/>
                  <a:pt x="28" y="33"/>
                </a:cubicBezTo>
                <a:cubicBezTo>
                  <a:pt x="28" y="32"/>
                  <a:pt x="28" y="32"/>
                  <a:pt x="28" y="32"/>
                </a:cubicBezTo>
                <a:cubicBezTo>
                  <a:pt x="28" y="32"/>
                  <a:pt x="29" y="32"/>
                  <a:pt x="29" y="32"/>
                </a:cubicBezTo>
                <a:cubicBezTo>
                  <a:pt x="29" y="32"/>
                  <a:pt x="29" y="32"/>
                  <a:pt x="29" y="32"/>
                </a:cubicBezTo>
                <a:cubicBezTo>
                  <a:pt x="29" y="32"/>
                  <a:pt x="29" y="32"/>
                  <a:pt x="29" y="32"/>
                </a:cubicBezTo>
                <a:cubicBezTo>
                  <a:pt x="29" y="32"/>
                  <a:pt x="29" y="32"/>
                  <a:pt x="29" y="32"/>
                </a:cubicBezTo>
                <a:cubicBezTo>
                  <a:pt x="34" y="31"/>
                  <a:pt x="39" y="31"/>
                  <a:pt x="44" y="29"/>
                </a:cubicBezTo>
                <a:cubicBezTo>
                  <a:pt x="45" y="29"/>
                  <a:pt x="45" y="29"/>
                  <a:pt x="45" y="29"/>
                </a:cubicBezTo>
                <a:cubicBezTo>
                  <a:pt x="45" y="28"/>
                  <a:pt x="45" y="28"/>
                  <a:pt x="45" y="28"/>
                </a:cubicBezTo>
                <a:cubicBezTo>
                  <a:pt x="44" y="27"/>
                  <a:pt x="44" y="26"/>
                  <a:pt x="44" y="25"/>
                </a:cubicBezTo>
                <a:cubicBezTo>
                  <a:pt x="44" y="20"/>
                  <a:pt x="46" y="16"/>
                  <a:pt x="48" y="11"/>
                </a:cubicBezTo>
                <a:cubicBezTo>
                  <a:pt x="48" y="11"/>
                  <a:pt x="48" y="11"/>
                  <a:pt x="48" y="11"/>
                </a:cubicBezTo>
                <a:cubicBezTo>
                  <a:pt x="48" y="11"/>
                  <a:pt x="48" y="11"/>
                  <a:pt x="48" y="11"/>
                </a:cubicBezTo>
                <a:cubicBezTo>
                  <a:pt x="49" y="7"/>
                  <a:pt x="50" y="4"/>
                  <a:pt x="52" y="0"/>
                </a:cubicBezTo>
                <a:moveTo>
                  <a:pt x="71" y="25"/>
                </a:moveTo>
                <a:cubicBezTo>
                  <a:pt x="71" y="19"/>
                  <a:pt x="71" y="19"/>
                  <a:pt x="71" y="19"/>
                </a:cubicBezTo>
                <a:cubicBezTo>
                  <a:pt x="72" y="16"/>
                  <a:pt x="73" y="12"/>
                  <a:pt x="74" y="9"/>
                </a:cubicBezTo>
                <a:cubicBezTo>
                  <a:pt x="74" y="16"/>
                  <a:pt x="74" y="16"/>
                  <a:pt x="74" y="16"/>
                </a:cubicBezTo>
                <a:cubicBezTo>
                  <a:pt x="73" y="17"/>
                  <a:pt x="72" y="19"/>
                  <a:pt x="72" y="21"/>
                </a:cubicBezTo>
                <a:cubicBezTo>
                  <a:pt x="72" y="21"/>
                  <a:pt x="72" y="21"/>
                  <a:pt x="72" y="21"/>
                </a:cubicBezTo>
                <a:cubicBezTo>
                  <a:pt x="72" y="21"/>
                  <a:pt x="72" y="21"/>
                  <a:pt x="72" y="21"/>
                </a:cubicBezTo>
                <a:cubicBezTo>
                  <a:pt x="72" y="22"/>
                  <a:pt x="72" y="23"/>
                  <a:pt x="72" y="24"/>
                </a:cubicBezTo>
                <a:cubicBezTo>
                  <a:pt x="72" y="24"/>
                  <a:pt x="71" y="24"/>
                  <a:pt x="71" y="25"/>
                </a:cubicBezTo>
                <a:moveTo>
                  <a:pt x="99" y="0"/>
                </a:moveTo>
                <a:cubicBezTo>
                  <a:pt x="94" y="0"/>
                  <a:pt x="94" y="0"/>
                  <a:pt x="94" y="0"/>
                </a:cubicBezTo>
                <a:cubicBezTo>
                  <a:pt x="93" y="1"/>
                  <a:pt x="91" y="3"/>
                  <a:pt x="90" y="4"/>
                </a:cubicBezTo>
                <a:cubicBezTo>
                  <a:pt x="89" y="6"/>
                  <a:pt x="88" y="8"/>
                  <a:pt x="88" y="10"/>
                </a:cubicBezTo>
                <a:cubicBezTo>
                  <a:pt x="88" y="11"/>
                  <a:pt x="88" y="12"/>
                  <a:pt x="88" y="13"/>
                </a:cubicBezTo>
                <a:cubicBezTo>
                  <a:pt x="88" y="13"/>
                  <a:pt x="87" y="13"/>
                  <a:pt x="87" y="13"/>
                </a:cubicBezTo>
                <a:cubicBezTo>
                  <a:pt x="87" y="13"/>
                  <a:pt x="87" y="13"/>
                  <a:pt x="87" y="13"/>
                </a:cubicBezTo>
                <a:cubicBezTo>
                  <a:pt x="86" y="13"/>
                  <a:pt x="85" y="13"/>
                  <a:pt x="83" y="13"/>
                </a:cubicBezTo>
                <a:cubicBezTo>
                  <a:pt x="83" y="13"/>
                  <a:pt x="83" y="13"/>
                  <a:pt x="83" y="13"/>
                </a:cubicBezTo>
                <a:cubicBezTo>
                  <a:pt x="83" y="13"/>
                  <a:pt x="82" y="13"/>
                  <a:pt x="81" y="13"/>
                </a:cubicBezTo>
                <a:cubicBezTo>
                  <a:pt x="80" y="13"/>
                  <a:pt x="78" y="14"/>
                  <a:pt x="76" y="15"/>
                </a:cubicBezTo>
                <a:cubicBezTo>
                  <a:pt x="76" y="13"/>
                  <a:pt x="76" y="13"/>
                  <a:pt x="76" y="13"/>
                </a:cubicBezTo>
                <a:cubicBezTo>
                  <a:pt x="86" y="11"/>
                  <a:pt x="86" y="11"/>
                  <a:pt x="86" y="11"/>
                </a:cubicBezTo>
                <a:cubicBezTo>
                  <a:pt x="86" y="10"/>
                  <a:pt x="86" y="10"/>
                  <a:pt x="86" y="10"/>
                </a:cubicBezTo>
                <a:cubicBezTo>
                  <a:pt x="86" y="7"/>
                  <a:pt x="88" y="4"/>
                  <a:pt x="90" y="2"/>
                </a:cubicBezTo>
                <a:cubicBezTo>
                  <a:pt x="91" y="1"/>
                  <a:pt x="91" y="1"/>
                  <a:pt x="92" y="0"/>
                </a:cubicBezTo>
                <a:cubicBezTo>
                  <a:pt x="89" y="0"/>
                  <a:pt x="89" y="0"/>
                  <a:pt x="89" y="0"/>
                </a:cubicBezTo>
                <a:cubicBezTo>
                  <a:pt x="89" y="0"/>
                  <a:pt x="89" y="1"/>
                  <a:pt x="88" y="1"/>
                </a:cubicBezTo>
                <a:cubicBezTo>
                  <a:pt x="86" y="3"/>
                  <a:pt x="84" y="6"/>
                  <a:pt x="84" y="9"/>
                </a:cubicBezTo>
                <a:cubicBezTo>
                  <a:pt x="78" y="10"/>
                  <a:pt x="78" y="10"/>
                  <a:pt x="78" y="10"/>
                </a:cubicBezTo>
                <a:cubicBezTo>
                  <a:pt x="80" y="7"/>
                  <a:pt x="82" y="4"/>
                  <a:pt x="85" y="2"/>
                </a:cubicBezTo>
                <a:cubicBezTo>
                  <a:pt x="86" y="1"/>
                  <a:pt x="87" y="1"/>
                  <a:pt x="88" y="0"/>
                </a:cubicBezTo>
                <a:cubicBezTo>
                  <a:pt x="84" y="0"/>
                  <a:pt x="84" y="0"/>
                  <a:pt x="84" y="0"/>
                </a:cubicBezTo>
                <a:cubicBezTo>
                  <a:pt x="84" y="0"/>
                  <a:pt x="84" y="0"/>
                  <a:pt x="84" y="0"/>
                </a:cubicBezTo>
                <a:cubicBezTo>
                  <a:pt x="81" y="3"/>
                  <a:pt x="78" y="6"/>
                  <a:pt x="76" y="10"/>
                </a:cubicBezTo>
                <a:cubicBezTo>
                  <a:pt x="76" y="6"/>
                  <a:pt x="76" y="6"/>
                  <a:pt x="76" y="6"/>
                </a:cubicBezTo>
                <a:cubicBezTo>
                  <a:pt x="77" y="6"/>
                  <a:pt x="77" y="6"/>
                  <a:pt x="77" y="6"/>
                </a:cubicBezTo>
                <a:cubicBezTo>
                  <a:pt x="79" y="4"/>
                  <a:pt x="81" y="2"/>
                  <a:pt x="83" y="0"/>
                </a:cubicBezTo>
                <a:cubicBezTo>
                  <a:pt x="80" y="0"/>
                  <a:pt x="80" y="0"/>
                  <a:pt x="80" y="0"/>
                </a:cubicBezTo>
                <a:cubicBezTo>
                  <a:pt x="79" y="1"/>
                  <a:pt x="78" y="2"/>
                  <a:pt x="76" y="3"/>
                </a:cubicBezTo>
                <a:cubicBezTo>
                  <a:pt x="76" y="3"/>
                  <a:pt x="76" y="3"/>
                  <a:pt x="76" y="3"/>
                </a:cubicBezTo>
                <a:cubicBezTo>
                  <a:pt x="75" y="4"/>
                  <a:pt x="75" y="4"/>
                  <a:pt x="75" y="4"/>
                </a:cubicBezTo>
                <a:cubicBezTo>
                  <a:pt x="75" y="4"/>
                  <a:pt x="75" y="5"/>
                  <a:pt x="75" y="5"/>
                </a:cubicBezTo>
                <a:cubicBezTo>
                  <a:pt x="75" y="5"/>
                  <a:pt x="75" y="5"/>
                  <a:pt x="75" y="5"/>
                </a:cubicBezTo>
                <a:cubicBezTo>
                  <a:pt x="71" y="9"/>
                  <a:pt x="71" y="15"/>
                  <a:pt x="69" y="19"/>
                </a:cubicBezTo>
                <a:cubicBezTo>
                  <a:pt x="69" y="19"/>
                  <a:pt x="69" y="20"/>
                  <a:pt x="69" y="20"/>
                </a:cubicBezTo>
                <a:cubicBezTo>
                  <a:pt x="68" y="20"/>
                  <a:pt x="68" y="20"/>
                  <a:pt x="68" y="20"/>
                </a:cubicBezTo>
                <a:cubicBezTo>
                  <a:pt x="68" y="21"/>
                  <a:pt x="68" y="21"/>
                  <a:pt x="68" y="21"/>
                </a:cubicBezTo>
                <a:cubicBezTo>
                  <a:pt x="68" y="21"/>
                  <a:pt x="68" y="21"/>
                  <a:pt x="68" y="21"/>
                </a:cubicBezTo>
                <a:cubicBezTo>
                  <a:pt x="68" y="21"/>
                  <a:pt x="68" y="21"/>
                  <a:pt x="68" y="21"/>
                </a:cubicBezTo>
                <a:cubicBezTo>
                  <a:pt x="68" y="21"/>
                  <a:pt x="68" y="21"/>
                  <a:pt x="68" y="21"/>
                </a:cubicBezTo>
                <a:cubicBezTo>
                  <a:pt x="64" y="22"/>
                  <a:pt x="59" y="21"/>
                  <a:pt x="55" y="23"/>
                </a:cubicBezTo>
                <a:cubicBezTo>
                  <a:pt x="53" y="23"/>
                  <a:pt x="52" y="25"/>
                  <a:pt x="51" y="26"/>
                </a:cubicBezTo>
                <a:cubicBezTo>
                  <a:pt x="50" y="27"/>
                  <a:pt x="49" y="27"/>
                  <a:pt x="48" y="27"/>
                </a:cubicBezTo>
                <a:cubicBezTo>
                  <a:pt x="48" y="27"/>
                  <a:pt x="48" y="27"/>
                  <a:pt x="48" y="27"/>
                </a:cubicBezTo>
                <a:cubicBezTo>
                  <a:pt x="48" y="27"/>
                  <a:pt x="48" y="27"/>
                  <a:pt x="48" y="27"/>
                </a:cubicBezTo>
                <a:cubicBezTo>
                  <a:pt x="49" y="19"/>
                  <a:pt x="49" y="19"/>
                  <a:pt x="49" y="19"/>
                </a:cubicBezTo>
                <a:cubicBezTo>
                  <a:pt x="51" y="13"/>
                  <a:pt x="51" y="7"/>
                  <a:pt x="54" y="2"/>
                </a:cubicBezTo>
                <a:cubicBezTo>
                  <a:pt x="54" y="1"/>
                  <a:pt x="55" y="1"/>
                  <a:pt x="55" y="0"/>
                </a:cubicBezTo>
                <a:cubicBezTo>
                  <a:pt x="53" y="0"/>
                  <a:pt x="53" y="0"/>
                  <a:pt x="53" y="0"/>
                </a:cubicBezTo>
                <a:cubicBezTo>
                  <a:pt x="53" y="0"/>
                  <a:pt x="52" y="1"/>
                  <a:pt x="52" y="1"/>
                </a:cubicBezTo>
                <a:cubicBezTo>
                  <a:pt x="52" y="1"/>
                  <a:pt x="52" y="1"/>
                  <a:pt x="52" y="1"/>
                </a:cubicBezTo>
                <a:cubicBezTo>
                  <a:pt x="52" y="1"/>
                  <a:pt x="52" y="1"/>
                  <a:pt x="52" y="1"/>
                </a:cubicBezTo>
                <a:cubicBezTo>
                  <a:pt x="49" y="7"/>
                  <a:pt x="49" y="13"/>
                  <a:pt x="47" y="18"/>
                </a:cubicBezTo>
                <a:cubicBezTo>
                  <a:pt x="47" y="18"/>
                  <a:pt x="47" y="18"/>
                  <a:pt x="47" y="18"/>
                </a:cubicBezTo>
                <a:cubicBezTo>
                  <a:pt x="46" y="28"/>
                  <a:pt x="46" y="28"/>
                  <a:pt x="46" y="28"/>
                </a:cubicBezTo>
                <a:cubicBezTo>
                  <a:pt x="46" y="28"/>
                  <a:pt x="46" y="28"/>
                  <a:pt x="46" y="28"/>
                </a:cubicBezTo>
                <a:cubicBezTo>
                  <a:pt x="47" y="29"/>
                  <a:pt x="48" y="29"/>
                  <a:pt x="48" y="29"/>
                </a:cubicBezTo>
                <a:cubicBezTo>
                  <a:pt x="48" y="29"/>
                  <a:pt x="48" y="29"/>
                  <a:pt x="48" y="29"/>
                </a:cubicBezTo>
                <a:cubicBezTo>
                  <a:pt x="50" y="29"/>
                  <a:pt x="51" y="28"/>
                  <a:pt x="52" y="27"/>
                </a:cubicBezTo>
                <a:cubicBezTo>
                  <a:pt x="53" y="26"/>
                  <a:pt x="54" y="25"/>
                  <a:pt x="55" y="25"/>
                </a:cubicBezTo>
                <a:cubicBezTo>
                  <a:pt x="55" y="25"/>
                  <a:pt x="55" y="25"/>
                  <a:pt x="55" y="25"/>
                </a:cubicBezTo>
                <a:cubicBezTo>
                  <a:pt x="55" y="25"/>
                  <a:pt x="55" y="25"/>
                  <a:pt x="55" y="25"/>
                </a:cubicBezTo>
                <a:cubicBezTo>
                  <a:pt x="59" y="23"/>
                  <a:pt x="64" y="24"/>
                  <a:pt x="68" y="23"/>
                </a:cubicBezTo>
                <a:cubicBezTo>
                  <a:pt x="68" y="25"/>
                  <a:pt x="68" y="25"/>
                  <a:pt x="68" y="25"/>
                </a:cubicBezTo>
                <a:cubicBezTo>
                  <a:pt x="67" y="24"/>
                  <a:pt x="66" y="24"/>
                  <a:pt x="65" y="24"/>
                </a:cubicBezTo>
                <a:cubicBezTo>
                  <a:pt x="60" y="24"/>
                  <a:pt x="54" y="25"/>
                  <a:pt x="50" y="30"/>
                </a:cubicBezTo>
                <a:cubicBezTo>
                  <a:pt x="50" y="30"/>
                  <a:pt x="50" y="30"/>
                  <a:pt x="50" y="30"/>
                </a:cubicBezTo>
                <a:cubicBezTo>
                  <a:pt x="50" y="30"/>
                  <a:pt x="50" y="30"/>
                  <a:pt x="50" y="30"/>
                </a:cubicBezTo>
                <a:cubicBezTo>
                  <a:pt x="48" y="33"/>
                  <a:pt x="46" y="36"/>
                  <a:pt x="46" y="40"/>
                </a:cubicBezTo>
                <a:cubicBezTo>
                  <a:pt x="46" y="41"/>
                  <a:pt x="46" y="42"/>
                  <a:pt x="47" y="44"/>
                </a:cubicBezTo>
                <a:cubicBezTo>
                  <a:pt x="47" y="44"/>
                  <a:pt x="47" y="44"/>
                  <a:pt x="47" y="44"/>
                </a:cubicBezTo>
                <a:cubicBezTo>
                  <a:pt x="47" y="44"/>
                  <a:pt x="47" y="44"/>
                  <a:pt x="47" y="45"/>
                </a:cubicBezTo>
                <a:cubicBezTo>
                  <a:pt x="47" y="45"/>
                  <a:pt x="46" y="45"/>
                  <a:pt x="45" y="46"/>
                </a:cubicBezTo>
                <a:cubicBezTo>
                  <a:pt x="44" y="46"/>
                  <a:pt x="43" y="46"/>
                  <a:pt x="42" y="47"/>
                </a:cubicBezTo>
                <a:cubicBezTo>
                  <a:pt x="40" y="50"/>
                  <a:pt x="38" y="52"/>
                  <a:pt x="37" y="55"/>
                </a:cubicBezTo>
                <a:cubicBezTo>
                  <a:pt x="39" y="55"/>
                  <a:pt x="39" y="55"/>
                  <a:pt x="39" y="55"/>
                </a:cubicBezTo>
                <a:cubicBezTo>
                  <a:pt x="40" y="53"/>
                  <a:pt x="42" y="51"/>
                  <a:pt x="44" y="49"/>
                </a:cubicBezTo>
                <a:cubicBezTo>
                  <a:pt x="44" y="49"/>
                  <a:pt x="44" y="49"/>
                  <a:pt x="44" y="49"/>
                </a:cubicBezTo>
                <a:cubicBezTo>
                  <a:pt x="44" y="49"/>
                  <a:pt x="44" y="49"/>
                  <a:pt x="44" y="49"/>
                </a:cubicBezTo>
                <a:cubicBezTo>
                  <a:pt x="44" y="48"/>
                  <a:pt x="45" y="48"/>
                  <a:pt x="47" y="47"/>
                </a:cubicBezTo>
                <a:cubicBezTo>
                  <a:pt x="47" y="47"/>
                  <a:pt x="48" y="47"/>
                  <a:pt x="48" y="46"/>
                </a:cubicBezTo>
                <a:cubicBezTo>
                  <a:pt x="49" y="46"/>
                  <a:pt x="49" y="45"/>
                  <a:pt x="49" y="44"/>
                </a:cubicBezTo>
                <a:cubicBezTo>
                  <a:pt x="49" y="43"/>
                  <a:pt x="49" y="43"/>
                  <a:pt x="49" y="43"/>
                </a:cubicBezTo>
                <a:cubicBezTo>
                  <a:pt x="49" y="43"/>
                  <a:pt x="49" y="43"/>
                  <a:pt x="49" y="43"/>
                </a:cubicBezTo>
                <a:cubicBezTo>
                  <a:pt x="49" y="43"/>
                  <a:pt x="49" y="43"/>
                  <a:pt x="49" y="43"/>
                </a:cubicBezTo>
                <a:cubicBezTo>
                  <a:pt x="48" y="42"/>
                  <a:pt x="48" y="41"/>
                  <a:pt x="48" y="40"/>
                </a:cubicBezTo>
                <a:cubicBezTo>
                  <a:pt x="48" y="37"/>
                  <a:pt x="50" y="34"/>
                  <a:pt x="52" y="31"/>
                </a:cubicBezTo>
                <a:cubicBezTo>
                  <a:pt x="55" y="27"/>
                  <a:pt x="60" y="26"/>
                  <a:pt x="65" y="26"/>
                </a:cubicBezTo>
                <a:cubicBezTo>
                  <a:pt x="66" y="26"/>
                  <a:pt x="67" y="26"/>
                  <a:pt x="68" y="27"/>
                </a:cubicBezTo>
                <a:cubicBezTo>
                  <a:pt x="68" y="27"/>
                  <a:pt x="68" y="27"/>
                  <a:pt x="68" y="27"/>
                </a:cubicBezTo>
                <a:cubicBezTo>
                  <a:pt x="69" y="27"/>
                  <a:pt x="69" y="27"/>
                  <a:pt x="69" y="27"/>
                </a:cubicBezTo>
                <a:cubicBezTo>
                  <a:pt x="70" y="27"/>
                  <a:pt x="70" y="27"/>
                  <a:pt x="70" y="27"/>
                </a:cubicBezTo>
                <a:cubicBezTo>
                  <a:pt x="70" y="27"/>
                  <a:pt x="70" y="27"/>
                  <a:pt x="70" y="27"/>
                </a:cubicBezTo>
                <a:cubicBezTo>
                  <a:pt x="70" y="27"/>
                  <a:pt x="71" y="27"/>
                  <a:pt x="71" y="27"/>
                </a:cubicBezTo>
                <a:cubicBezTo>
                  <a:pt x="71" y="27"/>
                  <a:pt x="71" y="27"/>
                  <a:pt x="71" y="27"/>
                </a:cubicBezTo>
                <a:cubicBezTo>
                  <a:pt x="71" y="27"/>
                  <a:pt x="71" y="27"/>
                  <a:pt x="71" y="27"/>
                </a:cubicBezTo>
                <a:cubicBezTo>
                  <a:pt x="71" y="27"/>
                  <a:pt x="71" y="27"/>
                  <a:pt x="71" y="27"/>
                </a:cubicBezTo>
                <a:cubicBezTo>
                  <a:pt x="71" y="27"/>
                  <a:pt x="71" y="27"/>
                  <a:pt x="71" y="27"/>
                </a:cubicBezTo>
                <a:cubicBezTo>
                  <a:pt x="73" y="26"/>
                  <a:pt x="73" y="25"/>
                  <a:pt x="74" y="24"/>
                </a:cubicBezTo>
                <a:cubicBezTo>
                  <a:pt x="74" y="23"/>
                  <a:pt x="74" y="22"/>
                  <a:pt x="74" y="21"/>
                </a:cubicBezTo>
                <a:cubicBezTo>
                  <a:pt x="74" y="20"/>
                  <a:pt x="75" y="19"/>
                  <a:pt x="75" y="19"/>
                </a:cubicBezTo>
                <a:cubicBezTo>
                  <a:pt x="76" y="18"/>
                  <a:pt x="76" y="18"/>
                  <a:pt x="76" y="18"/>
                </a:cubicBezTo>
                <a:cubicBezTo>
                  <a:pt x="76" y="17"/>
                  <a:pt x="76" y="17"/>
                  <a:pt x="76" y="17"/>
                </a:cubicBezTo>
                <a:cubicBezTo>
                  <a:pt x="76" y="17"/>
                  <a:pt x="76" y="17"/>
                  <a:pt x="76" y="17"/>
                </a:cubicBezTo>
                <a:cubicBezTo>
                  <a:pt x="78" y="16"/>
                  <a:pt x="80" y="15"/>
                  <a:pt x="82" y="15"/>
                </a:cubicBezTo>
                <a:cubicBezTo>
                  <a:pt x="82" y="15"/>
                  <a:pt x="82" y="15"/>
                  <a:pt x="82" y="15"/>
                </a:cubicBezTo>
                <a:cubicBezTo>
                  <a:pt x="82" y="15"/>
                  <a:pt x="82" y="15"/>
                  <a:pt x="82" y="15"/>
                </a:cubicBezTo>
                <a:cubicBezTo>
                  <a:pt x="82" y="15"/>
                  <a:pt x="82" y="15"/>
                  <a:pt x="82" y="15"/>
                </a:cubicBezTo>
                <a:cubicBezTo>
                  <a:pt x="83" y="15"/>
                  <a:pt x="83" y="15"/>
                  <a:pt x="83" y="15"/>
                </a:cubicBezTo>
                <a:cubicBezTo>
                  <a:pt x="83" y="15"/>
                  <a:pt x="84" y="15"/>
                  <a:pt x="84" y="15"/>
                </a:cubicBezTo>
                <a:cubicBezTo>
                  <a:pt x="84" y="15"/>
                  <a:pt x="85" y="15"/>
                  <a:pt x="87" y="15"/>
                </a:cubicBezTo>
                <a:cubicBezTo>
                  <a:pt x="87" y="15"/>
                  <a:pt x="87" y="15"/>
                  <a:pt x="87" y="15"/>
                </a:cubicBezTo>
                <a:cubicBezTo>
                  <a:pt x="88" y="15"/>
                  <a:pt x="89" y="15"/>
                  <a:pt x="90" y="14"/>
                </a:cubicBezTo>
                <a:cubicBezTo>
                  <a:pt x="90" y="13"/>
                  <a:pt x="90" y="13"/>
                  <a:pt x="90" y="13"/>
                </a:cubicBezTo>
                <a:cubicBezTo>
                  <a:pt x="90" y="13"/>
                  <a:pt x="90" y="13"/>
                  <a:pt x="90" y="13"/>
                </a:cubicBezTo>
                <a:cubicBezTo>
                  <a:pt x="90" y="12"/>
                  <a:pt x="90" y="11"/>
                  <a:pt x="90" y="10"/>
                </a:cubicBezTo>
                <a:cubicBezTo>
                  <a:pt x="90" y="9"/>
                  <a:pt x="91" y="7"/>
                  <a:pt x="92" y="5"/>
                </a:cubicBezTo>
                <a:cubicBezTo>
                  <a:pt x="93" y="4"/>
                  <a:pt x="95" y="2"/>
                  <a:pt x="96" y="1"/>
                </a:cubicBezTo>
                <a:cubicBezTo>
                  <a:pt x="97" y="0"/>
                  <a:pt x="98" y="0"/>
                  <a:pt x="99" y="0"/>
                </a:cubicBezTo>
                <a:moveTo>
                  <a:pt x="104" y="0"/>
                </a:moveTo>
                <a:cubicBezTo>
                  <a:pt x="104" y="0"/>
                  <a:pt x="104" y="0"/>
                  <a:pt x="104" y="0"/>
                </a:cubicBezTo>
                <a:cubicBezTo>
                  <a:pt x="104" y="0"/>
                  <a:pt x="104" y="0"/>
                  <a:pt x="104" y="0"/>
                </a:cubicBezTo>
                <a:cubicBezTo>
                  <a:pt x="104" y="0"/>
                  <a:pt x="104" y="0"/>
                  <a:pt x="104" y="0"/>
                </a:cubicBezTo>
                <a:moveTo>
                  <a:pt x="118" y="0"/>
                </a:moveTo>
                <a:cubicBezTo>
                  <a:pt x="114" y="0"/>
                  <a:pt x="114" y="0"/>
                  <a:pt x="114" y="0"/>
                </a:cubicBezTo>
                <a:cubicBezTo>
                  <a:pt x="114" y="0"/>
                  <a:pt x="114" y="0"/>
                  <a:pt x="114" y="0"/>
                </a:cubicBezTo>
                <a:cubicBezTo>
                  <a:pt x="114" y="0"/>
                  <a:pt x="114" y="0"/>
                  <a:pt x="114" y="0"/>
                </a:cubicBezTo>
                <a:cubicBezTo>
                  <a:pt x="112" y="0"/>
                  <a:pt x="112" y="0"/>
                  <a:pt x="112" y="0"/>
                </a:cubicBezTo>
                <a:cubicBezTo>
                  <a:pt x="112" y="0"/>
                  <a:pt x="112" y="0"/>
                  <a:pt x="112" y="0"/>
                </a:cubicBezTo>
                <a:cubicBezTo>
                  <a:pt x="112" y="0"/>
                  <a:pt x="112" y="0"/>
                  <a:pt x="112" y="0"/>
                </a:cubicBezTo>
                <a:cubicBezTo>
                  <a:pt x="105" y="0"/>
                  <a:pt x="105" y="0"/>
                  <a:pt x="105" y="0"/>
                </a:cubicBezTo>
                <a:cubicBezTo>
                  <a:pt x="107" y="0"/>
                  <a:pt x="109" y="1"/>
                  <a:pt x="112" y="2"/>
                </a:cubicBezTo>
                <a:cubicBezTo>
                  <a:pt x="112" y="3"/>
                  <a:pt x="112" y="3"/>
                  <a:pt x="112" y="3"/>
                </a:cubicBezTo>
                <a:cubicBezTo>
                  <a:pt x="112" y="3"/>
                  <a:pt x="112" y="3"/>
                  <a:pt x="112" y="3"/>
                </a:cubicBezTo>
                <a:cubicBezTo>
                  <a:pt x="112" y="5"/>
                  <a:pt x="112" y="5"/>
                  <a:pt x="112" y="5"/>
                </a:cubicBezTo>
                <a:cubicBezTo>
                  <a:pt x="113" y="3"/>
                  <a:pt x="113" y="3"/>
                  <a:pt x="113" y="3"/>
                </a:cubicBezTo>
                <a:cubicBezTo>
                  <a:pt x="114" y="4"/>
                  <a:pt x="114" y="4"/>
                  <a:pt x="114" y="4"/>
                </a:cubicBezTo>
                <a:cubicBezTo>
                  <a:pt x="114" y="3"/>
                  <a:pt x="114" y="3"/>
                  <a:pt x="114" y="3"/>
                </a:cubicBezTo>
                <a:cubicBezTo>
                  <a:pt x="114" y="3"/>
                  <a:pt x="114" y="3"/>
                  <a:pt x="114" y="3"/>
                </a:cubicBezTo>
                <a:cubicBezTo>
                  <a:pt x="115" y="2"/>
                  <a:pt x="116" y="1"/>
                  <a:pt x="118" y="0"/>
                </a:cubicBezTo>
                <a:moveTo>
                  <a:pt x="132" y="0"/>
                </a:moveTo>
                <a:cubicBezTo>
                  <a:pt x="127" y="0"/>
                  <a:pt x="127" y="0"/>
                  <a:pt x="127" y="0"/>
                </a:cubicBezTo>
                <a:cubicBezTo>
                  <a:pt x="128" y="0"/>
                  <a:pt x="129" y="1"/>
                  <a:pt x="130" y="1"/>
                </a:cubicBezTo>
                <a:cubicBezTo>
                  <a:pt x="130" y="1"/>
                  <a:pt x="130" y="1"/>
                  <a:pt x="130" y="1"/>
                </a:cubicBezTo>
                <a:cubicBezTo>
                  <a:pt x="130" y="1"/>
                  <a:pt x="131" y="1"/>
                  <a:pt x="132" y="0"/>
                </a:cubicBezTo>
                <a:moveTo>
                  <a:pt x="167" y="0"/>
                </a:moveTo>
                <a:cubicBezTo>
                  <a:pt x="165" y="0"/>
                  <a:pt x="165" y="0"/>
                  <a:pt x="165" y="0"/>
                </a:cubicBezTo>
                <a:cubicBezTo>
                  <a:pt x="165" y="0"/>
                  <a:pt x="165" y="0"/>
                  <a:pt x="165" y="0"/>
                </a:cubicBezTo>
                <a:cubicBezTo>
                  <a:pt x="165" y="0"/>
                  <a:pt x="165" y="0"/>
                  <a:pt x="165" y="0"/>
                </a:cubicBezTo>
                <a:cubicBezTo>
                  <a:pt x="166" y="0"/>
                  <a:pt x="166" y="0"/>
                  <a:pt x="166" y="0"/>
                </a:cubicBezTo>
                <a:cubicBezTo>
                  <a:pt x="166" y="0"/>
                  <a:pt x="167" y="0"/>
                  <a:pt x="167" y="0"/>
                </a:cubicBezTo>
                <a:moveTo>
                  <a:pt x="237" y="0"/>
                </a:moveTo>
                <a:cubicBezTo>
                  <a:pt x="235" y="0"/>
                  <a:pt x="235" y="0"/>
                  <a:pt x="235" y="0"/>
                </a:cubicBezTo>
                <a:cubicBezTo>
                  <a:pt x="237" y="3"/>
                  <a:pt x="240" y="5"/>
                  <a:pt x="242" y="8"/>
                </a:cubicBezTo>
                <a:cubicBezTo>
                  <a:pt x="243" y="9"/>
                  <a:pt x="243" y="9"/>
                  <a:pt x="244" y="10"/>
                </a:cubicBezTo>
                <a:cubicBezTo>
                  <a:pt x="244" y="11"/>
                  <a:pt x="244" y="11"/>
                  <a:pt x="244" y="11"/>
                </a:cubicBezTo>
                <a:cubicBezTo>
                  <a:pt x="244" y="11"/>
                  <a:pt x="244" y="11"/>
                  <a:pt x="244" y="11"/>
                </a:cubicBezTo>
                <a:cubicBezTo>
                  <a:pt x="241" y="12"/>
                  <a:pt x="239" y="13"/>
                  <a:pt x="236" y="15"/>
                </a:cubicBezTo>
                <a:cubicBezTo>
                  <a:pt x="234" y="16"/>
                  <a:pt x="231" y="17"/>
                  <a:pt x="228" y="17"/>
                </a:cubicBezTo>
                <a:cubicBezTo>
                  <a:pt x="228" y="17"/>
                  <a:pt x="228" y="17"/>
                  <a:pt x="227" y="17"/>
                </a:cubicBezTo>
                <a:cubicBezTo>
                  <a:pt x="221" y="11"/>
                  <a:pt x="216" y="5"/>
                  <a:pt x="209" y="0"/>
                </a:cubicBezTo>
                <a:cubicBezTo>
                  <a:pt x="206" y="0"/>
                  <a:pt x="206" y="0"/>
                  <a:pt x="206" y="0"/>
                </a:cubicBezTo>
                <a:cubicBezTo>
                  <a:pt x="206" y="0"/>
                  <a:pt x="206" y="0"/>
                  <a:pt x="206" y="0"/>
                </a:cubicBezTo>
                <a:cubicBezTo>
                  <a:pt x="206" y="0"/>
                  <a:pt x="206" y="0"/>
                  <a:pt x="206" y="0"/>
                </a:cubicBezTo>
                <a:cubicBezTo>
                  <a:pt x="214" y="6"/>
                  <a:pt x="219" y="12"/>
                  <a:pt x="226" y="18"/>
                </a:cubicBezTo>
                <a:cubicBezTo>
                  <a:pt x="226" y="19"/>
                  <a:pt x="226" y="19"/>
                  <a:pt x="226" y="19"/>
                </a:cubicBezTo>
                <a:cubicBezTo>
                  <a:pt x="227" y="19"/>
                  <a:pt x="227" y="19"/>
                  <a:pt x="227" y="19"/>
                </a:cubicBezTo>
                <a:cubicBezTo>
                  <a:pt x="227" y="19"/>
                  <a:pt x="228" y="19"/>
                  <a:pt x="228" y="19"/>
                </a:cubicBezTo>
                <a:cubicBezTo>
                  <a:pt x="232" y="19"/>
                  <a:pt x="234" y="18"/>
                  <a:pt x="237" y="16"/>
                </a:cubicBezTo>
                <a:cubicBezTo>
                  <a:pt x="240" y="15"/>
                  <a:pt x="242" y="14"/>
                  <a:pt x="245" y="13"/>
                </a:cubicBezTo>
                <a:cubicBezTo>
                  <a:pt x="245" y="13"/>
                  <a:pt x="245" y="13"/>
                  <a:pt x="245" y="13"/>
                </a:cubicBezTo>
                <a:cubicBezTo>
                  <a:pt x="246" y="13"/>
                  <a:pt x="246" y="13"/>
                  <a:pt x="246" y="13"/>
                </a:cubicBezTo>
                <a:cubicBezTo>
                  <a:pt x="246" y="12"/>
                  <a:pt x="246" y="12"/>
                  <a:pt x="246" y="11"/>
                </a:cubicBezTo>
                <a:cubicBezTo>
                  <a:pt x="246" y="10"/>
                  <a:pt x="246" y="9"/>
                  <a:pt x="245" y="9"/>
                </a:cubicBezTo>
                <a:cubicBezTo>
                  <a:pt x="245" y="8"/>
                  <a:pt x="244" y="7"/>
                  <a:pt x="244" y="7"/>
                </a:cubicBezTo>
                <a:cubicBezTo>
                  <a:pt x="244" y="7"/>
                  <a:pt x="244" y="7"/>
                  <a:pt x="244" y="7"/>
                </a:cubicBezTo>
                <a:cubicBezTo>
                  <a:pt x="244" y="7"/>
                  <a:pt x="244" y="7"/>
                  <a:pt x="244" y="7"/>
                </a:cubicBezTo>
                <a:cubicBezTo>
                  <a:pt x="241" y="4"/>
                  <a:pt x="239" y="2"/>
                  <a:pt x="237" y="0"/>
                </a:cubicBezTo>
                <a:moveTo>
                  <a:pt x="339" y="0"/>
                </a:moveTo>
                <a:cubicBezTo>
                  <a:pt x="339" y="0"/>
                  <a:pt x="339" y="0"/>
                  <a:pt x="339" y="0"/>
                </a:cubicBezTo>
                <a:cubicBezTo>
                  <a:pt x="339" y="0"/>
                  <a:pt x="339" y="0"/>
                  <a:pt x="339" y="0"/>
                </a:cubicBezTo>
                <a:cubicBezTo>
                  <a:pt x="339" y="0"/>
                  <a:pt x="339" y="0"/>
                  <a:pt x="339" y="0"/>
                </a:cubicBezTo>
                <a:moveTo>
                  <a:pt x="346" y="0"/>
                </a:moveTo>
                <a:cubicBezTo>
                  <a:pt x="346" y="0"/>
                  <a:pt x="346" y="0"/>
                  <a:pt x="346" y="0"/>
                </a:cubicBezTo>
                <a:cubicBezTo>
                  <a:pt x="346" y="0"/>
                  <a:pt x="346" y="0"/>
                  <a:pt x="346" y="0"/>
                </a:cubicBezTo>
                <a:cubicBezTo>
                  <a:pt x="346" y="0"/>
                  <a:pt x="346" y="0"/>
                  <a:pt x="346" y="0"/>
                </a:cubicBezTo>
                <a:moveTo>
                  <a:pt x="105" y="52"/>
                </a:moveTo>
                <a:cubicBezTo>
                  <a:pt x="105" y="48"/>
                  <a:pt x="105" y="48"/>
                  <a:pt x="105" y="48"/>
                </a:cubicBezTo>
                <a:cubicBezTo>
                  <a:pt x="105" y="49"/>
                  <a:pt x="105" y="49"/>
                  <a:pt x="105" y="50"/>
                </a:cubicBezTo>
                <a:cubicBezTo>
                  <a:pt x="105" y="51"/>
                  <a:pt x="105" y="51"/>
                  <a:pt x="105" y="52"/>
                </a:cubicBezTo>
                <a:moveTo>
                  <a:pt x="155" y="50"/>
                </a:moveTo>
                <a:cubicBezTo>
                  <a:pt x="153" y="48"/>
                  <a:pt x="150" y="47"/>
                  <a:pt x="147" y="46"/>
                </a:cubicBezTo>
                <a:cubicBezTo>
                  <a:pt x="147" y="44"/>
                  <a:pt x="147" y="44"/>
                  <a:pt x="147" y="44"/>
                </a:cubicBezTo>
                <a:cubicBezTo>
                  <a:pt x="148" y="45"/>
                  <a:pt x="148" y="45"/>
                  <a:pt x="149" y="46"/>
                </a:cubicBezTo>
                <a:cubicBezTo>
                  <a:pt x="151" y="47"/>
                  <a:pt x="153" y="48"/>
                  <a:pt x="155" y="50"/>
                </a:cubicBezTo>
                <a:cubicBezTo>
                  <a:pt x="155" y="50"/>
                  <a:pt x="155" y="50"/>
                  <a:pt x="155" y="50"/>
                </a:cubicBezTo>
                <a:moveTo>
                  <a:pt x="170" y="52"/>
                </a:moveTo>
                <a:cubicBezTo>
                  <a:pt x="166" y="48"/>
                  <a:pt x="162" y="46"/>
                  <a:pt x="157" y="43"/>
                </a:cubicBezTo>
                <a:cubicBezTo>
                  <a:pt x="157" y="41"/>
                  <a:pt x="157" y="41"/>
                  <a:pt x="157" y="41"/>
                </a:cubicBezTo>
                <a:cubicBezTo>
                  <a:pt x="162" y="44"/>
                  <a:pt x="166" y="48"/>
                  <a:pt x="170" y="51"/>
                </a:cubicBezTo>
                <a:cubicBezTo>
                  <a:pt x="170" y="52"/>
                  <a:pt x="170" y="52"/>
                  <a:pt x="170" y="52"/>
                </a:cubicBezTo>
                <a:moveTo>
                  <a:pt x="404" y="45"/>
                </a:moveTo>
                <a:cubicBezTo>
                  <a:pt x="402" y="45"/>
                  <a:pt x="402" y="45"/>
                  <a:pt x="402" y="45"/>
                </a:cubicBezTo>
                <a:cubicBezTo>
                  <a:pt x="402" y="45"/>
                  <a:pt x="402" y="45"/>
                  <a:pt x="402" y="45"/>
                </a:cubicBezTo>
                <a:cubicBezTo>
                  <a:pt x="403" y="43"/>
                  <a:pt x="404" y="43"/>
                  <a:pt x="406" y="42"/>
                </a:cubicBezTo>
                <a:cubicBezTo>
                  <a:pt x="408" y="41"/>
                  <a:pt x="410" y="41"/>
                  <a:pt x="412" y="40"/>
                </a:cubicBezTo>
                <a:cubicBezTo>
                  <a:pt x="413" y="40"/>
                  <a:pt x="413" y="40"/>
                  <a:pt x="413" y="40"/>
                </a:cubicBezTo>
                <a:cubicBezTo>
                  <a:pt x="413" y="41"/>
                  <a:pt x="413" y="41"/>
                  <a:pt x="413" y="41"/>
                </a:cubicBezTo>
                <a:cubicBezTo>
                  <a:pt x="411" y="42"/>
                  <a:pt x="408" y="43"/>
                  <a:pt x="406" y="43"/>
                </a:cubicBezTo>
                <a:cubicBezTo>
                  <a:pt x="405" y="43"/>
                  <a:pt x="405" y="43"/>
                  <a:pt x="405" y="43"/>
                </a:cubicBezTo>
                <a:cubicBezTo>
                  <a:pt x="404" y="45"/>
                  <a:pt x="404" y="45"/>
                  <a:pt x="404" y="45"/>
                </a:cubicBezTo>
                <a:moveTo>
                  <a:pt x="339" y="45"/>
                </a:moveTo>
                <a:cubicBezTo>
                  <a:pt x="339" y="44"/>
                  <a:pt x="339" y="44"/>
                  <a:pt x="339" y="44"/>
                </a:cubicBezTo>
                <a:cubicBezTo>
                  <a:pt x="341" y="43"/>
                  <a:pt x="343" y="41"/>
                  <a:pt x="344" y="40"/>
                </a:cubicBezTo>
                <a:cubicBezTo>
                  <a:pt x="344" y="41"/>
                  <a:pt x="344" y="41"/>
                  <a:pt x="344" y="41"/>
                </a:cubicBezTo>
                <a:cubicBezTo>
                  <a:pt x="342" y="42"/>
                  <a:pt x="341" y="44"/>
                  <a:pt x="339" y="45"/>
                </a:cubicBezTo>
                <a:moveTo>
                  <a:pt x="181" y="46"/>
                </a:moveTo>
                <a:cubicBezTo>
                  <a:pt x="180" y="46"/>
                  <a:pt x="180" y="46"/>
                  <a:pt x="180" y="46"/>
                </a:cubicBezTo>
                <a:cubicBezTo>
                  <a:pt x="178" y="44"/>
                  <a:pt x="175" y="42"/>
                  <a:pt x="172" y="40"/>
                </a:cubicBezTo>
                <a:cubicBezTo>
                  <a:pt x="172" y="39"/>
                  <a:pt x="172" y="39"/>
                  <a:pt x="172" y="39"/>
                </a:cubicBezTo>
                <a:cubicBezTo>
                  <a:pt x="174" y="41"/>
                  <a:pt x="177" y="42"/>
                  <a:pt x="180" y="44"/>
                </a:cubicBezTo>
                <a:cubicBezTo>
                  <a:pt x="180" y="44"/>
                  <a:pt x="180" y="44"/>
                  <a:pt x="180" y="44"/>
                </a:cubicBezTo>
                <a:cubicBezTo>
                  <a:pt x="180" y="45"/>
                  <a:pt x="180" y="45"/>
                  <a:pt x="180" y="45"/>
                </a:cubicBezTo>
                <a:cubicBezTo>
                  <a:pt x="181" y="45"/>
                  <a:pt x="181" y="45"/>
                  <a:pt x="181" y="45"/>
                </a:cubicBezTo>
                <a:cubicBezTo>
                  <a:pt x="181" y="46"/>
                  <a:pt x="181" y="46"/>
                  <a:pt x="181" y="46"/>
                </a:cubicBezTo>
                <a:moveTo>
                  <a:pt x="155" y="42"/>
                </a:moveTo>
                <a:cubicBezTo>
                  <a:pt x="155" y="42"/>
                  <a:pt x="155" y="41"/>
                  <a:pt x="155" y="41"/>
                </a:cubicBezTo>
                <a:cubicBezTo>
                  <a:pt x="155" y="41"/>
                  <a:pt x="155" y="41"/>
                  <a:pt x="155" y="41"/>
                </a:cubicBezTo>
                <a:cubicBezTo>
                  <a:pt x="154" y="41"/>
                  <a:pt x="154" y="41"/>
                  <a:pt x="154" y="41"/>
                </a:cubicBezTo>
                <a:cubicBezTo>
                  <a:pt x="153" y="40"/>
                  <a:pt x="152" y="40"/>
                  <a:pt x="150" y="39"/>
                </a:cubicBezTo>
                <a:cubicBezTo>
                  <a:pt x="150" y="39"/>
                  <a:pt x="149" y="39"/>
                  <a:pt x="149" y="39"/>
                </a:cubicBezTo>
                <a:cubicBezTo>
                  <a:pt x="148" y="39"/>
                  <a:pt x="148" y="38"/>
                  <a:pt x="148" y="38"/>
                </a:cubicBezTo>
                <a:cubicBezTo>
                  <a:pt x="148" y="37"/>
                  <a:pt x="148" y="37"/>
                  <a:pt x="148" y="37"/>
                </a:cubicBezTo>
                <a:cubicBezTo>
                  <a:pt x="148" y="37"/>
                  <a:pt x="148" y="37"/>
                  <a:pt x="148" y="37"/>
                </a:cubicBezTo>
                <a:cubicBezTo>
                  <a:pt x="150" y="38"/>
                  <a:pt x="153" y="39"/>
                  <a:pt x="155" y="40"/>
                </a:cubicBezTo>
                <a:cubicBezTo>
                  <a:pt x="155" y="42"/>
                  <a:pt x="155" y="42"/>
                  <a:pt x="155" y="42"/>
                </a:cubicBezTo>
                <a:moveTo>
                  <a:pt x="354" y="38"/>
                </a:moveTo>
                <a:cubicBezTo>
                  <a:pt x="354" y="37"/>
                  <a:pt x="354" y="37"/>
                  <a:pt x="354" y="37"/>
                </a:cubicBezTo>
                <a:cubicBezTo>
                  <a:pt x="364" y="37"/>
                  <a:pt x="364" y="37"/>
                  <a:pt x="364" y="37"/>
                </a:cubicBezTo>
                <a:cubicBezTo>
                  <a:pt x="364" y="38"/>
                  <a:pt x="364" y="38"/>
                  <a:pt x="364" y="38"/>
                </a:cubicBezTo>
                <a:cubicBezTo>
                  <a:pt x="363" y="38"/>
                  <a:pt x="361" y="38"/>
                  <a:pt x="360" y="38"/>
                </a:cubicBezTo>
                <a:cubicBezTo>
                  <a:pt x="358" y="38"/>
                  <a:pt x="356" y="38"/>
                  <a:pt x="354" y="38"/>
                </a:cubicBezTo>
                <a:moveTo>
                  <a:pt x="349" y="39"/>
                </a:moveTo>
                <a:cubicBezTo>
                  <a:pt x="349" y="36"/>
                  <a:pt x="349" y="36"/>
                  <a:pt x="349" y="36"/>
                </a:cubicBezTo>
                <a:cubicBezTo>
                  <a:pt x="350" y="37"/>
                  <a:pt x="350" y="37"/>
                  <a:pt x="351" y="37"/>
                </a:cubicBezTo>
                <a:cubicBezTo>
                  <a:pt x="351" y="37"/>
                  <a:pt x="351" y="37"/>
                  <a:pt x="351" y="37"/>
                </a:cubicBezTo>
                <a:cubicBezTo>
                  <a:pt x="352" y="37"/>
                  <a:pt x="352" y="37"/>
                  <a:pt x="352" y="37"/>
                </a:cubicBezTo>
                <a:cubicBezTo>
                  <a:pt x="352" y="39"/>
                  <a:pt x="352" y="39"/>
                  <a:pt x="352" y="39"/>
                </a:cubicBezTo>
                <a:cubicBezTo>
                  <a:pt x="352" y="39"/>
                  <a:pt x="352" y="39"/>
                  <a:pt x="352" y="39"/>
                </a:cubicBezTo>
                <a:cubicBezTo>
                  <a:pt x="352" y="39"/>
                  <a:pt x="352" y="39"/>
                  <a:pt x="352" y="39"/>
                </a:cubicBezTo>
                <a:cubicBezTo>
                  <a:pt x="352" y="39"/>
                  <a:pt x="352" y="39"/>
                  <a:pt x="352" y="39"/>
                </a:cubicBezTo>
                <a:cubicBezTo>
                  <a:pt x="351" y="39"/>
                  <a:pt x="350" y="39"/>
                  <a:pt x="349" y="39"/>
                </a:cubicBezTo>
                <a:moveTo>
                  <a:pt x="73" y="37"/>
                </a:moveTo>
                <a:cubicBezTo>
                  <a:pt x="74" y="37"/>
                  <a:pt x="74" y="37"/>
                  <a:pt x="74" y="37"/>
                </a:cubicBezTo>
                <a:cubicBezTo>
                  <a:pt x="74" y="37"/>
                  <a:pt x="74" y="37"/>
                  <a:pt x="74" y="37"/>
                </a:cubicBezTo>
                <a:cubicBezTo>
                  <a:pt x="74" y="37"/>
                  <a:pt x="74" y="36"/>
                  <a:pt x="74" y="36"/>
                </a:cubicBezTo>
                <a:cubicBezTo>
                  <a:pt x="74" y="38"/>
                  <a:pt x="74" y="38"/>
                  <a:pt x="74" y="38"/>
                </a:cubicBezTo>
                <a:cubicBezTo>
                  <a:pt x="74" y="38"/>
                  <a:pt x="74" y="38"/>
                  <a:pt x="74" y="38"/>
                </a:cubicBezTo>
                <a:cubicBezTo>
                  <a:pt x="73" y="38"/>
                  <a:pt x="72" y="39"/>
                  <a:pt x="71" y="39"/>
                </a:cubicBezTo>
                <a:cubicBezTo>
                  <a:pt x="71" y="38"/>
                  <a:pt x="71" y="38"/>
                  <a:pt x="71" y="38"/>
                </a:cubicBezTo>
                <a:cubicBezTo>
                  <a:pt x="72" y="38"/>
                  <a:pt x="73" y="37"/>
                  <a:pt x="73" y="37"/>
                </a:cubicBezTo>
                <a:cubicBezTo>
                  <a:pt x="73" y="37"/>
                  <a:pt x="73" y="37"/>
                  <a:pt x="73" y="37"/>
                </a:cubicBezTo>
                <a:moveTo>
                  <a:pt x="394" y="41"/>
                </a:moveTo>
                <a:cubicBezTo>
                  <a:pt x="393" y="40"/>
                  <a:pt x="392" y="39"/>
                  <a:pt x="391" y="38"/>
                </a:cubicBezTo>
                <a:cubicBezTo>
                  <a:pt x="391" y="36"/>
                  <a:pt x="391" y="36"/>
                  <a:pt x="391" y="36"/>
                </a:cubicBezTo>
                <a:cubicBezTo>
                  <a:pt x="391" y="36"/>
                  <a:pt x="391" y="36"/>
                  <a:pt x="391" y="36"/>
                </a:cubicBezTo>
                <a:cubicBezTo>
                  <a:pt x="392" y="37"/>
                  <a:pt x="393" y="38"/>
                  <a:pt x="394" y="39"/>
                </a:cubicBezTo>
                <a:cubicBezTo>
                  <a:pt x="394" y="41"/>
                  <a:pt x="394" y="41"/>
                  <a:pt x="394" y="41"/>
                </a:cubicBezTo>
                <a:moveTo>
                  <a:pt x="145" y="45"/>
                </a:moveTo>
                <a:cubicBezTo>
                  <a:pt x="141" y="43"/>
                  <a:pt x="138" y="41"/>
                  <a:pt x="134" y="40"/>
                </a:cubicBezTo>
                <a:cubicBezTo>
                  <a:pt x="132" y="39"/>
                  <a:pt x="129" y="37"/>
                  <a:pt x="126" y="37"/>
                </a:cubicBezTo>
                <a:cubicBezTo>
                  <a:pt x="126" y="36"/>
                  <a:pt x="126" y="36"/>
                  <a:pt x="126" y="36"/>
                </a:cubicBezTo>
                <a:cubicBezTo>
                  <a:pt x="133" y="38"/>
                  <a:pt x="139" y="40"/>
                  <a:pt x="145" y="43"/>
                </a:cubicBezTo>
                <a:cubicBezTo>
                  <a:pt x="145" y="45"/>
                  <a:pt x="145" y="45"/>
                  <a:pt x="145" y="45"/>
                </a:cubicBezTo>
                <a:moveTo>
                  <a:pt x="318" y="43"/>
                </a:moveTo>
                <a:cubicBezTo>
                  <a:pt x="313" y="41"/>
                  <a:pt x="307" y="38"/>
                  <a:pt x="302" y="37"/>
                </a:cubicBezTo>
                <a:cubicBezTo>
                  <a:pt x="302" y="36"/>
                  <a:pt x="302" y="36"/>
                  <a:pt x="302" y="36"/>
                </a:cubicBezTo>
                <a:cubicBezTo>
                  <a:pt x="307" y="37"/>
                  <a:pt x="311" y="39"/>
                  <a:pt x="315" y="41"/>
                </a:cubicBezTo>
                <a:cubicBezTo>
                  <a:pt x="315" y="41"/>
                  <a:pt x="315" y="41"/>
                  <a:pt x="315" y="41"/>
                </a:cubicBezTo>
                <a:cubicBezTo>
                  <a:pt x="316" y="41"/>
                  <a:pt x="317" y="41"/>
                  <a:pt x="318" y="42"/>
                </a:cubicBezTo>
                <a:cubicBezTo>
                  <a:pt x="318" y="43"/>
                  <a:pt x="318" y="43"/>
                  <a:pt x="318" y="43"/>
                </a:cubicBezTo>
                <a:moveTo>
                  <a:pt x="368" y="39"/>
                </a:moveTo>
                <a:cubicBezTo>
                  <a:pt x="368" y="39"/>
                  <a:pt x="368" y="39"/>
                  <a:pt x="367" y="39"/>
                </a:cubicBezTo>
                <a:cubicBezTo>
                  <a:pt x="367" y="39"/>
                  <a:pt x="367" y="39"/>
                  <a:pt x="366" y="39"/>
                </a:cubicBezTo>
                <a:cubicBezTo>
                  <a:pt x="366" y="37"/>
                  <a:pt x="366" y="37"/>
                  <a:pt x="366" y="37"/>
                </a:cubicBezTo>
                <a:cubicBezTo>
                  <a:pt x="367" y="37"/>
                  <a:pt x="367" y="37"/>
                  <a:pt x="367" y="37"/>
                </a:cubicBezTo>
                <a:cubicBezTo>
                  <a:pt x="367" y="36"/>
                  <a:pt x="367" y="36"/>
                  <a:pt x="367" y="36"/>
                </a:cubicBezTo>
                <a:cubicBezTo>
                  <a:pt x="367" y="36"/>
                  <a:pt x="368" y="35"/>
                  <a:pt x="368" y="35"/>
                </a:cubicBezTo>
                <a:cubicBezTo>
                  <a:pt x="368" y="39"/>
                  <a:pt x="368" y="39"/>
                  <a:pt x="368" y="39"/>
                </a:cubicBezTo>
                <a:moveTo>
                  <a:pt x="379" y="37"/>
                </a:moveTo>
                <a:cubicBezTo>
                  <a:pt x="379" y="37"/>
                  <a:pt x="379" y="37"/>
                  <a:pt x="379" y="37"/>
                </a:cubicBezTo>
                <a:cubicBezTo>
                  <a:pt x="382" y="35"/>
                  <a:pt x="385" y="35"/>
                  <a:pt x="388" y="34"/>
                </a:cubicBezTo>
                <a:cubicBezTo>
                  <a:pt x="388" y="34"/>
                  <a:pt x="388" y="34"/>
                  <a:pt x="388" y="34"/>
                </a:cubicBezTo>
                <a:cubicBezTo>
                  <a:pt x="388" y="34"/>
                  <a:pt x="388" y="34"/>
                  <a:pt x="388" y="34"/>
                </a:cubicBezTo>
                <a:cubicBezTo>
                  <a:pt x="388" y="34"/>
                  <a:pt x="389" y="34"/>
                  <a:pt x="389" y="34"/>
                </a:cubicBezTo>
                <a:cubicBezTo>
                  <a:pt x="389" y="37"/>
                  <a:pt x="389" y="37"/>
                  <a:pt x="389" y="37"/>
                </a:cubicBezTo>
                <a:cubicBezTo>
                  <a:pt x="388" y="37"/>
                  <a:pt x="387" y="36"/>
                  <a:pt x="385" y="36"/>
                </a:cubicBezTo>
                <a:cubicBezTo>
                  <a:pt x="385" y="36"/>
                  <a:pt x="385" y="36"/>
                  <a:pt x="385" y="36"/>
                </a:cubicBezTo>
                <a:cubicBezTo>
                  <a:pt x="384" y="36"/>
                  <a:pt x="384" y="36"/>
                  <a:pt x="384" y="36"/>
                </a:cubicBezTo>
                <a:cubicBezTo>
                  <a:pt x="383" y="37"/>
                  <a:pt x="381" y="37"/>
                  <a:pt x="378" y="38"/>
                </a:cubicBezTo>
                <a:cubicBezTo>
                  <a:pt x="377" y="38"/>
                  <a:pt x="376" y="38"/>
                  <a:pt x="375" y="39"/>
                </a:cubicBezTo>
                <a:cubicBezTo>
                  <a:pt x="374" y="40"/>
                  <a:pt x="373" y="41"/>
                  <a:pt x="373" y="42"/>
                </a:cubicBezTo>
                <a:cubicBezTo>
                  <a:pt x="373" y="42"/>
                  <a:pt x="373" y="42"/>
                  <a:pt x="373" y="42"/>
                </a:cubicBezTo>
                <a:cubicBezTo>
                  <a:pt x="373" y="42"/>
                  <a:pt x="373" y="42"/>
                  <a:pt x="373" y="42"/>
                </a:cubicBezTo>
                <a:cubicBezTo>
                  <a:pt x="373" y="42"/>
                  <a:pt x="372" y="42"/>
                  <a:pt x="372" y="41"/>
                </a:cubicBezTo>
                <a:cubicBezTo>
                  <a:pt x="371" y="41"/>
                  <a:pt x="371" y="40"/>
                  <a:pt x="370" y="40"/>
                </a:cubicBezTo>
                <a:cubicBezTo>
                  <a:pt x="370" y="39"/>
                  <a:pt x="370" y="39"/>
                  <a:pt x="370" y="39"/>
                </a:cubicBezTo>
                <a:cubicBezTo>
                  <a:pt x="371" y="39"/>
                  <a:pt x="371" y="39"/>
                  <a:pt x="372" y="39"/>
                </a:cubicBezTo>
                <a:cubicBezTo>
                  <a:pt x="372" y="39"/>
                  <a:pt x="372" y="39"/>
                  <a:pt x="372" y="39"/>
                </a:cubicBezTo>
                <a:cubicBezTo>
                  <a:pt x="373" y="39"/>
                  <a:pt x="374" y="38"/>
                  <a:pt x="375" y="38"/>
                </a:cubicBezTo>
                <a:cubicBezTo>
                  <a:pt x="376" y="37"/>
                  <a:pt x="377" y="36"/>
                  <a:pt x="378" y="36"/>
                </a:cubicBezTo>
                <a:cubicBezTo>
                  <a:pt x="378" y="36"/>
                  <a:pt x="378" y="36"/>
                  <a:pt x="378" y="36"/>
                </a:cubicBezTo>
                <a:cubicBezTo>
                  <a:pt x="378" y="37"/>
                  <a:pt x="378" y="37"/>
                  <a:pt x="378" y="37"/>
                </a:cubicBezTo>
                <a:cubicBezTo>
                  <a:pt x="379" y="37"/>
                  <a:pt x="379" y="37"/>
                  <a:pt x="379" y="37"/>
                </a:cubicBezTo>
                <a:moveTo>
                  <a:pt x="124" y="36"/>
                </a:moveTo>
                <a:cubicBezTo>
                  <a:pt x="121" y="35"/>
                  <a:pt x="117" y="34"/>
                  <a:pt x="114" y="34"/>
                </a:cubicBezTo>
                <a:cubicBezTo>
                  <a:pt x="114" y="33"/>
                  <a:pt x="114" y="33"/>
                  <a:pt x="114" y="33"/>
                </a:cubicBezTo>
                <a:cubicBezTo>
                  <a:pt x="116" y="33"/>
                  <a:pt x="119" y="34"/>
                  <a:pt x="122" y="34"/>
                </a:cubicBezTo>
                <a:cubicBezTo>
                  <a:pt x="123" y="34"/>
                  <a:pt x="123" y="35"/>
                  <a:pt x="124" y="35"/>
                </a:cubicBezTo>
                <a:cubicBezTo>
                  <a:pt x="124" y="36"/>
                  <a:pt x="124" y="36"/>
                  <a:pt x="124" y="36"/>
                </a:cubicBezTo>
                <a:moveTo>
                  <a:pt x="299" y="36"/>
                </a:moveTo>
                <a:cubicBezTo>
                  <a:pt x="293" y="35"/>
                  <a:pt x="286" y="33"/>
                  <a:pt x="279" y="33"/>
                </a:cubicBezTo>
                <a:cubicBezTo>
                  <a:pt x="279" y="32"/>
                  <a:pt x="279" y="32"/>
                  <a:pt x="279" y="32"/>
                </a:cubicBezTo>
                <a:cubicBezTo>
                  <a:pt x="286" y="33"/>
                  <a:pt x="293" y="34"/>
                  <a:pt x="299" y="35"/>
                </a:cubicBezTo>
                <a:cubicBezTo>
                  <a:pt x="299" y="36"/>
                  <a:pt x="299" y="36"/>
                  <a:pt x="299" y="36"/>
                </a:cubicBezTo>
                <a:moveTo>
                  <a:pt x="391" y="35"/>
                </a:moveTo>
                <a:cubicBezTo>
                  <a:pt x="391" y="33"/>
                  <a:pt x="391" y="33"/>
                  <a:pt x="391" y="33"/>
                </a:cubicBezTo>
                <a:cubicBezTo>
                  <a:pt x="392" y="32"/>
                  <a:pt x="393" y="32"/>
                  <a:pt x="394" y="32"/>
                </a:cubicBezTo>
                <a:cubicBezTo>
                  <a:pt x="394" y="33"/>
                  <a:pt x="394" y="33"/>
                  <a:pt x="394" y="33"/>
                </a:cubicBezTo>
                <a:cubicBezTo>
                  <a:pt x="393" y="34"/>
                  <a:pt x="392" y="34"/>
                  <a:pt x="391" y="35"/>
                </a:cubicBezTo>
                <a:cubicBezTo>
                  <a:pt x="391" y="35"/>
                  <a:pt x="391" y="35"/>
                  <a:pt x="391" y="35"/>
                </a:cubicBezTo>
                <a:moveTo>
                  <a:pt x="155" y="38"/>
                </a:moveTo>
                <a:cubicBezTo>
                  <a:pt x="153" y="37"/>
                  <a:pt x="151" y="36"/>
                  <a:pt x="149" y="36"/>
                </a:cubicBezTo>
                <a:cubicBezTo>
                  <a:pt x="149" y="32"/>
                  <a:pt x="149" y="32"/>
                  <a:pt x="149" y="32"/>
                </a:cubicBezTo>
                <a:cubicBezTo>
                  <a:pt x="151" y="32"/>
                  <a:pt x="154" y="33"/>
                  <a:pt x="156" y="34"/>
                </a:cubicBezTo>
                <a:cubicBezTo>
                  <a:pt x="161" y="36"/>
                  <a:pt x="166" y="39"/>
                  <a:pt x="170" y="42"/>
                </a:cubicBezTo>
                <a:cubicBezTo>
                  <a:pt x="173" y="44"/>
                  <a:pt x="176" y="46"/>
                  <a:pt x="179" y="47"/>
                </a:cubicBezTo>
                <a:cubicBezTo>
                  <a:pt x="179" y="48"/>
                  <a:pt x="178" y="49"/>
                  <a:pt x="178" y="49"/>
                </a:cubicBezTo>
                <a:cubicBezTo>
                  <a:pt x="177" y="50"/>
                  <a:pt x="176" y="51"/>
                  <a:pt x="175" y="52"/>
                </a:cubicBezTo>
                <a:cubicBezTo>
                  <a:pt x="174" y="51"/>
                  <a:pt x="173" y="50"/>
                  <a:pt x="172" y="50"/>
                </a:cubicBezTo>
                <a:cubicBezTo>
                  <a:pt x="167" y="47"/>
                  <a:pt x="162" y="42"/>
                  <a:pt x="157" y="39"/>
                </a:cubicBezTo>
                <a:cubicBezTo>
                  <a:pt x="157" y="39"/>
                  <a:pt x="157" y="39"/>
                  <a:pt x="157" y="39"/>
                </a:cubicBezTo>
                <a:cubicBezTo>
                  <a:pt x="157" y="38"/>
                  <a:pt x="157" y="38"/>
                  <a:pt x="157" y="38"/>
                </a:cubicBezTo>
                <a:cubicBezTo>
                  <a:pt x="155" y="37"/>
                  <a:pt x="155" y="37"/>
                  <a:pt x="155" y="37"/>
                </a:cubicBezTo>
                <a:cubicBezTo>
                  <a:pt x="155" y="38"/>
                  <a:pt x="155" y="38"/>
                  <a:pt x="155" y="38"/>
                </a:cubicBezTo>
                <a:moveTo>
                  <a:pt x="256" y="34"/>
                </a:moveTo>
                <a:cubicBezTo>
                  <a:pt x="256" y="32"/>
                  <a:pt x="256" y="32"/>
                  <a:pt x="256" y="32"/>
                </a:cubicBezTo>
                <a:cubicBezTo>
                  <a:pt x="261" y="32"/>
                  <a:pt x="267" y="32"/>
                  <a:pt x="273" y="32"/>
                </a:cubicBezTo>
                <a:cubicBezTo>
                  <a:pt x="274" y="32"/>
                  <a:pt x="276" y="32"/>
                  <a:pt x="277" y="32"/>
                </a:cubicBezTo>
                <a:cubicBezTo>
                  <a:pt x="277" y="33"/>
                  <a:pt x="277" y="33"/>
                  <a:pt x="277" y="33"/>
                </a:cubicBezTo>
                <a:cubicBezTo>
                  <a:pt x="276" y="33"/>
                  <a:pt x="274" y="33"/>
                  <a:pt x="272" y="33"/>
                </a:cubicBezTo>
                <a:cubicBezTo>
                  <a:pt x="267" y="33"/>
                  <a:pt x="261" y="33"/>
                  <a:pt x="256" y="34"/>
                </a:cubicBezTo>
                <a:moveTo>
                  <a:pt x="183" y="49"/>
                </a:moveTo>
                <a:cubicBezTo>
                  <a:pt x="183" y="47"/>
                  <a:pt x="183" y="47"/>
                  <a:pt x="183" y="47"/>
                </a:cubicBezTo>
                <a:cubicBezTo>
                  <a:pt x="183" y="47"/>
                  <a:pt x="183" y="47"/>
                  <a:pt x="183" y="47"/>
                </a:cubicBezTo>
                <a:cubicBezTo>
                  <a:pt x="183" y="47"/>
                  <a:pt x="183" y="47"/>
                  <a:pt x="184" y="46"/>
                </a:cubicBezTo>
                <a:cubicBezTo>
                  <a:pt x="184" y="46"/>
                  <a:pt x="184" y="46"/>
                  <a:pt x="184" y="46"/>
                </a:cubicBezTo>
                <a:cubicBezTo>
                  <a:pt x="184" y="46"/>
                  <a:pt x="184" y="46"/>
                  <a:pt x="184" y="46"/>
                </a:cubicBezTo>
                <a:cubicBezTo>
                  <a:pt x="184" y="45"/>
                  <a:pt x="186" y="44"/>
                  <a:pt x="187" y="43"/>
                </a:cubicBezTo>
                <a:cubicBezTo>
                  <a:pt x="188" y="42"/>
                  <a:pt x="189" y="41"/>
                  <a:pt x="189" y="39"/>
                </a:cubicBezTo>
                <a:cubicBezTo>
                  <a:pt x="189" y="38"/>
                  <a:pt x="189" y="38"/>
                  <a:pt x="189" y="37"/>
                </a:cubicBezTo>
                <a:cubicBezTo>
                  <a:pt x="188" y="36"/>
                  <a:pt x="188" y="36"/>
                  <a:pt x="187" y="36"/>
                </a:cubicBezTo>
                <a:cubicBezTo>
                  <a:pt x="185" y="34"/>
                  <a:pt x="184" y="34"/>
                  <a:pt x="183" y="33"/>
                </a:cubicBezTo>
                <a:cubicBezTo>
                  <a:pt x="183" y="32"/>
                  <a:pt x="183" y="32"/>
                  <a:pt x="183" y="32"/>
                </a:cubicBezTo>
                <a:cubicBezTo>
                  <a:pt x="186" y="33"/>
                  <a:pt x="188" y="36"/>
                  <a:pt x="192" y="38"/>
                </a:cubicBezTo>
                <a:cubicBezTo>
                  <a:pt x="192" y="38"/>
                  <a:pt x="192" y="38"/>
                  <a:pt x="192" y="38"/>
                </a:cubicBezTo>
                <a:cubicBezTo>
                  <a:pt x="192" y="38"/>
                  <a:pt x="192" y="38"/>
                  <a:pt x="192" y="38"/>
                </a:cubicBezTo>
                <a:cubicBezTo>
                  <a:pt x="194" y="37"/>
                  <a:pt x="196" y="36"/>
                  <a:pt x="198" y="34"/>
                </a:cubicBezTo>
                <a:cubicBezTo>
                  <a:pt x="198" y="36"/>
                  <a:pt x="198" y="36"/>
                  <a:pt x="198" y="36"/>
                </a:cubicBezTo>
                <a:cubicBezTo>
                  <a:pt x="194" y="38"/>
                  <a:pt x="191" y="41"/>
                  <a:pt x="188" y="44"/>
                </a:cubicBezTo>
                <a:cubicBezTo>
                  <a:pt x="188" y="44"/>
                  <a:pt x="188" y="44"/>
                  <a:pt x="188" y="44"/>
                </a:cubicBezTo>
                <a:cubicBezTo>
                  <a:pt x="188" y="44"/>
                  <a:pt x="188" y="44"/>
                  <a:pt x="188" y="44"/>
                </a:cubicBezTo>
                <a:cubicBezTo>
                  <a:pt x="186" y="45"/>
                  <a:pt x="184" y="47"/>
                  <a:pt x="183" y="49"/>
                </a:cubicBezTo>
                <a:moveTo>
                  <a:pt x="105" y="34"/>
                </a:moveTo>
                <a:cubicBezTo>
                  <a:pt x="105" y="32"/>
                  <a:pt x="105" y="32"/>
                  <a:pt x="105" y="32"/>
                </a:cubicBezTo>
                <a:cubicBezTo>
                  <a:pt x="107" y="32"/>
                  <a:pt x="109" y="32"/>
                  <a:pt x="112" y="33"/>
                </a:cubicBezTo>
                <a:cubicBezTo>
                  <a:pt x="112" y="34"/>
                  <a:pt x="112" y="34"/>
                  <a:pt x="112" y="34"/>
                </a:cubicBezTo>
                <a:cubicBezTo>
                  <a:pt x="110" y="34"/>
                  <a:pt x="109" y="34"/>
                  <a:pt x="107" y="34"/>
                </a:cubicBezTo>
                <a:cubicBezTo>
                  <a:pt x="106" y="34"/>
                  <a:pt x="106" y="34"/>
                  <a:pt x="105" y="34"/>
                </a:cubicBezTo>
                <a:moveTo>
                  <a:pt x="170" y="39"/>
                </a:moveTo>
                <a:cubicBezTo>
                  <a:pt x="166" y="37"/>
                  <a:pt x="162" y="34"/>
                  <a:pt x="157" y="32"/>
                </a:cubicBezTo>
                <a:cubicBezTo>
                  <a:pt x="157" y="31"/>
                  <a:pt x="157" y="31"/>
                  <a:pt x="157" y="31"/>
                </a:cubicBezTo>
                <a:cubicBezTo>
                  <a:pt x="162" y="33"/>
                  <a:pt x="166" y="35"/>
                  <a:pt x="170" y="38"/>
                </a:cubicBezTo>
                <a:cubicBezTo>
                  <a:pt x="170" y="39"/>
                  <a:pt x="170" y="39"/>
                  <a:pt x="170" y="39"/>
                </a:cubicBezTo>
                <a:moveTo>
                  <a:pt x="396" y="33"/>
                </a:moveTo>
                <a:cubicBezTo>
                  <a:pt x="396" y="31"/>
                  <a:pt x="396" y="31"/>
                  <a:pt x="396" y="31"/>
                </a:cubicBezTo>
                <a:cubicBezTo>
                  <a:pt x="402" y="30"/>
                  <a:pt x="408" y="30"/>
                  <a:pt x="413" y="30"/>
                </a:cubicBezTo>
                <a:cubicBezTo>
                  <a:pt x="413" y="31"/>
                  <a:pt x="413" y="31"/>
                  <a:pt x="413" y="31"/>
                </a:cubicBezTo>
                <a:cubicBezTo>
                  <a:pt x="413" y="31"/>
                  <a:pt x="413" y="31"/>
                  <a:pt x="413" y="31"/>
                </a:cubicBezTo>
                <a:cubicBezTo>
                  <a:pt x="413" y="31"/>
                  <a:pt x="413" y="31"/>
                  <a:pt x="413" y="31"/>
                </a:cubicBezTo>
                <a:cubicBezTo>
                  <a:pt x="413" y="31"/>
                  <a:pt x="413" y="31"/>
                  <a:pt x="413" y="31"/>
                </a:cubicBezTo>
                <a:cubicBezTo>
                  <a:pt x="408" y="32"/>
                  <a:pt x="402" y="31"/>
                  <a:pt x="396" y="33"/>
                </a:cubicBezTo>
                <a:moveTo>
                  <a:pt x="344" y="34"/>
                </a:moveTo>
                <a:cubicBezTo>
                  <a:pt x="343" y="33"/>
                  <a:pt x="341" y="32"/>
                  <a:pt x="339" y="31"/>
                </a:cubicBezTo>
                <a:cubicBezTo>
                  <a:pt x="339" y="29"/>
                  <a:pt x="339" y="29"/>
                  <a:pt x="339" y="29"/>
                </a:cubicBezTo>
                <a:cubicBezTo>
                  <a:pt x="341" y="30"/>
                  <a:pt x="342" y="30"/>
                  <a:pt x="343" y="31"/>
                </a:cubicBezTo>
                <a:cubicBezTo>
                  <a:pt x="343" y="31"/>
                  <a:pt x="343" y="31"/>
                  <a:pt x="343" y="31"/>
                </a:cubicBezTo>
                <a:cubicBezTo>
                  <a:pt x="344" y="31"/>
                  <a:pt x="344" y="31"/>
                  <a:pt x="344" y="31"/>
                </a:cubicBezTo>
                <a:cubicBezTo>
                  <a:pt x="344" y="34"/>
                  <a:pt x="344" y="34"/>
                  <a:pt x="344" y="34"/>
                </a:cubicBezTo>
                <a:moveTo>
                  <a:pt x="147" y="37"/>
                </a:moveTo>
                <a:cubicBezTo>
                  <a:pt x="147" y="28"/>
                  <a:pt x="147" y="28"/>
                  <a:pt x="147" y="28"/>
                </a:cubicBezTo>
                <a:cubicBezTo>
                  <a:pt x="150" y="28"/>
                  <a:pt x="152" y="29"/>
                  <a:pt x="155" y="30"/>
                </a:cubicBezTo>
                <a:cubicBezTo>
                  <a:pt x="155" y="31"/>
                  <a:pt x="155" y="31"/>
                  <a:pt x="155" y="31"/>
                </a:cubicBezTo>
                <a:cubicBezTo>
                  <a:pt x="153" y="31"/>
                  <a:pt x="151" y="30"/>
                  <a:pt x="148" y="30"/>
                </a:cubicBezTo>
                <a:cubicBezTo>
                  <a:pt x="147" y="29"/>
                  <a:pt x="147" y="29"/>
                  <a:pt x="147" y="29"/>
                </a:cubicBezTo>
                <a:cubicBezTo>
                  <a:pt x="147" y="37"/>
                  <a:pt x="147" y="37"/>
                  <a:pt x="147" y="37"/>
                </a:cubicBezTo>
                <a:cubicBezTo>
                  <a:pt x="147" y="37"/>
                  <a:pt x="147" y="37"/>
                  <a:pt x="147" y="37"/>
                </a:cubicBezTo>
                <a:moveTo>
                  <a:pt x="98" y="34"/>
                </a:moveTo>
                <a:cubicBezTo>
                  <a:pt x="98" y="33"/>
                  <a:pt x="98" y="33"/>
                  <a:pt x="98" y="33"/>
                </a:cubicBezTo>
                <a:cubicBezTo>
                  <a:pt x="99" y="31"/>
                  <a:pt x="100" y="29"/>
                  <a:pt x="102" y="28"/>
                </a:cubicBezTo>
                <a:cubicBezTo>
                  <a:pt x="102" y="34"/>
                  <a:pt x="102" y="34"/>
                  <a:pt x="102" y="34"/>
                </a:cubicBezTo>
                <a:cubicBezTo>
                  <a:pt x="102" y="34"/>
                  <a:pt x="101" y="34"/>
                  <a:pt x="101" y="34"/>
                </a:cubicBezTo>
                <a:cubicBezTo>
                  <a:pt x="100" y="34"/>
                  <a:pt x="100" y="34"/>
                  <a:pt x="100" y="34"/>
                </a:cubicBezTo>
                <a:cubicBezTo>
                  <a:pt x="100" y="35"/>
                  <a:pt x="100" y="35"/>
                  <a:pt x="100" y="35"/>
                </a:cubicBezTo>
                <a:cubicBezTo>
                  <a:pt x="99" y="35"/>
                  <a:pt x="99" y="35"/>
                  <a:pt x="99" y="35"/>
                </a:cubicBezTo>
                <a:cubicBezTo>
                  <a:pt x="100" y="36"/>
                  <a:pt x="100" y="36"/>
                  <a:pt x="100" y="36"/>
                </a:cubicBezTo>
                <a:cubicBezTo>
                  <a:pt x="101" y="37"/>
                  <a:pt x="102" y="39"/>
                  <a:pt x="102" y="40"/>
                </a:cubicBezTo>
                <a:cubicBezTo>
                  <a:pt x="102" y="43"/>
                  <a:pt x="102" y="43"/>
                  <a:pt x="102" y="43"/>
                </a:cubicBezTo>
                <a:cubicBezTo>
                  <a:pt x="102" y="42"/>
                  <a:pt x="101" y="41"/>
                  <a:pt x="101" y="40"/>
                </a:cubicBezTo>
                <a:cubicBezTo>
                  <a:pt x="99" y="37"/>
                  <a:pt x="97" y="35"/>
                  <a:pt x="94" y="34"/>
                </a:cubicBezTo>
                <a:cubicBezTo>
                  <a:pt x="91" y="33"/>
                  <a:pt x="88" y="33"/>
                  <a:pt x="86" y="33"/>
                </a:cubicBezTo>
                <a:cubicBezTo>
                  <a:pt x="86" y="33"/>
                  <a:pt x="86" y="33"/>
                  <a:pt x="86" y="33"/>
                </a:cubicBezTo>
                <a:cubicBezTo>
                  <a:pt x="85" y="33"/>
                  <a:pt x="85" y="33"/>
                  <a:pt x="85" y="33"/>
                </a:cubicBezTo>
                <a:cubicBezTo>
                  <a:pt x="82" y="33"/>
                  <a:pt x="79" y="34"/>
                  <a:pt x="76" y="36"/>
                </a:cubicBezTo>
                <a:cubicBezTo>
                  <a:pt x="76" y="34"/>
                  <a:pt x="76" y="34"/>
                  <a:pt x="76" y="34"/>
                </a:cubicBezTo>
                <a:cubicBezTo>
                  <a:pt x="79" y="33"/>
                  <a:pt x="82" y="32"/>
                  <a:pt x="85" y="32"/>
                </a:cubicBezTo>
                <a:cubicBezTo>
                  <a:pt x="85" y="32"/>
                  <a:pt x="85" y="32"/>
                  <a:pt x="85" y="32"/>
                </a:cubicBezTo>
                <a:cubicBezTo>
                  <a:pt x="89" y="32"/>
                  <a:pt x="93" y="33"/>
                  <a:pt x="97" y="34"/>
                </a:cubicBezTo>
                <a:cubicBezTo>
                  <a:pt x="98" y="34"/>
                  <a:pt x="98" y="34"/>
                  <a:pt x="98" y="34"/>
                </a:cubicBezTo>
                <a:moveTo>
                  <a:pt x="346" y="40"/>
                </a:moveTo>
                <a:cubicBezTo>
                  <a:pt x="346" y="39"/>
                  <a:pt x="346" y="39"/>
                  <a:pt x="346" y="39"/>
                </a:cubicBezTo>
                <a:cubicBezTo>
                  <a:pt x="346" y="39"/>
                  <a:pt x="346" y="39"/>
                  <a:pt x="346" y="39"/>
                </a:cubicBezTo>
                <a:cubicBezTo>
                  <a:pt x="347" y="38"/>
                  <a:pt x="347" y="38"/>
                  <a:pt x="347" y="38"/>
                </a:cubicBezTo>
                <a:cubicBezTo>
                  <a:pt x="347" y="37"/>
                  <a:pt x="347" y="37"/>
                  <a:pt x="347" y="37"/>
                </a:cubicBezTo>
                <a:cubicBezTo>
                  <a:pt x="347" y="37"/>
                  <a:pt x="347" y="37"/>
                  <a:pt x="347" y="37"/>
                </a:cubicBezTo>
                <a:cubicBezTo>
                  <a:pt x="346" y="36"/>
                  <a:pt x="346" y="36"/>
                  <a:pt x="346" y="36"/>
                </a:cubicBezTo>
                <a:cubicBezTo>
                  <a:pt x="346" y="29"/>
                  <a:pt x="346" y="29"/>
                  <a:pt x="346" y="29"/>
                </a:cubicBezTo>
                <a:cubicBezTo>
                  <a:pt x="346" y="28"/>
                  <a:pt x="347" y="27"/>
                  <a:pt x="347" y="27"/>
                </a:cubicBezTo>
                <a:cubicBezTo>
                  <a:pt x="347" y="31"/>
                  <a:pt x="347" y="31"/>
                  <a:pt x="347" y="31"/>
                </a:cubicBezTo>
                <a:cubicBezTo>
                  <a:pt x="347" y="40"/>
                  <a:pt x="347" y="40"/>
                  <a:pt x="347" y="40"/>
                </a:cubicBezTo>
                <a:cubicBezTo>
                  <a:pt x="347" y="40"/>
                  <a:pt x="347" y="40"/>
                  <a:pt x="346" y="40"/>
                </a:cubicBezTo>
                <a:moveTo>
                  <a:pt x="181" y="32"/>
                </a:moveTo>
                <a:cubicBezTo>
                  <a:pt x="178" y="30"/>
                  <a:pt x="175" y="28"/>
                  <a:pt x="172" y="27"/>
                </a:cubicBezTo>
                <a:cubicBezTo>
                  <a:pt x="172" y="26"/>
                  <a:pt x="172" y="26"/>
                  <a:pt x="172" y="26"/>
                </a:cubicBezTo>
                <a:cubicBezTo>
                  <a:pt x="173" y="26"/>
                  <a:pt x="175" y="27"/>
                  <a:pt x="176" y="28"/>
                </a:cubicBezTo>
                <a:cubicBezTo>
                  <a:pt x="176" y="28"/>
                  <a:pt x="176" y="28"/>
                  <a:pt x="176" y="28"/>
                </a:cubicBezTo>
                <a:cubicBezTo>
                  <a:pt x="176" y="28"/>
                  <a:pt x="176" y="28"/>
                  <a:pt x="176" y="28"/>
                </a:cubicBezTo>
                <a:cubicBezTo>
                  <a:pt x="178" y="29"/>
                  <a:pt x="179" y="29"/>
                  <a:pt x="181" y="30"/>
                </a:cubicBezTo>
                <a:cubicBezTo>
                  <a:pt x="181" y="32"/>
                  <a:pt x="181" y="32"/>
                  <a:pt x="181" y="32"/>
                </a:cubicBezTo>
                <a:moveTo>
                  <a:pt x="112" y="31"/>
                </a:moveTo>
                <a:cubicBezTo>
                  <a:pt x="109" y="30"/>
                  <a:pt x="107" y="30"/>
                  <a:pt x="105" y="30"/>
                </a:cubicBezTo>
                <a:cubicBezTo>
                  <a:pt x="107" y="28"/>
                  <a:pt x="110" y="27"/>
                  <a:pt x="113" y="26"/>
                </a:cubicBezTo>
                <a:cubicBezTo>
                  <a:pt x="113" y="26"/>
                  <a:pt x="113" y="26"/>
                  <a:pt x="113" y="26"/>
                </a:cubicBezTo>
                <a:cubicBezTo>
                  <a:pt x="115" y="26"/>
                  <a:pt x="117" y="25"/>
                  <a:pt x="119" y="25"/>
                </a:cubicBezTo>
                <a:cubicBezTo>
                  <a:pt x="119" y="25"/>
                  <a:pt x="120" y="25"/>
                  <a:pt x="121" y="25"/>
                </a:cubicBezTo>
                <a:cubicBezTo>
                  <a:pt x="122" y="25"/>
                  <a:pt x="124" y="25"/>
                  <a:pt x="125" y="26"/>
                </a:cubicBezTo>
                <a:cubicBezTo>
                  <a:pt x="130" y="28"/>
                  <a:pt x="134" y="33"/>
                  <a:pt x="137" y="37"/>
                </a:cubicBezTo>
                <a:cubicBezTo>
                  <a:pt x="133" y="36"/>
                  <a:pt x="130" y="35"/>
                  <a:pt x="126" y="34"/>
                </a:cubicBezTo>
                <a:cubicBezTo>
                  <a:pt x="126" y="34"/>
                  <a:pt x="126" y="34"/>
                  <a:pt x="126" y="34"/>
                </a:cubicBezTo>
                <a:cubicBezTo>
                  <a:pt x="126" y="34"/>
                  <a:pt x="126" y="34"/>
                  <a:pt x="126" y="34"/>
                </a:cubicBezTo>
                <a:cubicBezTo>
                  <a:pt x="126" y="34"/>
                  <a:pt x="126" y="34"/>
                  <a:pt x="126" y="34"/>
                </a:cubicBezTo>
                <a:cubicBezTo>
                  <a:pt x="125" y="34"/>
                  <a:pt x="125" y="34"/>
                  <a:pt x="125" y="34"/>
                </a:cubicBezTo>
                <a:cubicBezTo>
                  <a:pt x="125" y="33"/>
                  <a:pt x="124" y="33"/>
                  <a:pt x="122" y="32"/>
                </a:cubicBezTo>
                <a:cubicBezTo>
                  <a:pt x="122" y="32"/>
                  <a:pt x="122" y="32"/>
                  <a:pt x="122" y="32"/>
                </a:cubicBezTo>
                <a:cubicBezTo>
                  <a:pt x="122" y="32"/>
                  <a:pt x="122" y="32"/>
                  <a:pt x="122" y="32"/>
                </a:cubicBezTo>
                <a:cubicBezTo>
                  <a:pt x="119" y="32"/>
                  <a:pt x="116" y="31"/>
                  <a:pt x="114" y="31"/>
                </a:cubicBezTo>
                <a:cubicBezTo>
                  <a:pt x="114" y="31"/>
                  <a:pt x="114" y="31"/>
                  <a:pt x="114" y="31"/>
                </a:cubicBezTo>
                <a:cubicBezTo>
                  <a:pt x="113" y="31"/>
                  <a:pt x="113" y="31"/>
                  <a:pt x="113" y="31"/>
                </a:cubicBezTo>
                <a:cubicBezTo>
                  <a:pt x="113" y="31"/>
                  <a:pt x="113" y="31"/>
                  <a:pt x="113" y="31"/>
                </a:cubicBezTo>
                <a:cubicBezTo>
                  <a:pt x="112" y="31"/>
                  <a:pt x="112" y="31"/>
                  <a:pt x="112" y="31"/>
                </a:cubicBezTo>
                <a:cubicBezTo>
                  <a:pt x="112" y="31"/>
                  <a:pt x="112" y="31"/>
                  <a:pt x="112" y="31"/>
                </a:cubicBezTo>
                <a:moveTo>
                  <a:pt x="370" y="36"/>
                </a:moveTo>
                <a:cubicBezTo>
                  <a:pt x="370" y="33"/>
                  <a:pt x="370" y="33"/>
                  <a:pt x="370" y="33"/>
                </a:cubicBezTo>
                <a:cubicBezTo>
                  <a:pt x="375" y="29"/>
                  <a:pt x="382" y="26"/>
                  <a:pt x="389" y="24"/>
                </a:cubicBezTo>
                <a:cubicBezTo>
                  <a:pt x="389" y="25"/>
                  <a:pt x="389" y="25"/>
                  <a:pt x="389" y="25"/>
                </a:cubicBezTo>
                <a:cubicBezTo>
                  <a:pt x="383" y="26"/>
                  <a:pt x="376" y="29"/>
                  <a:pt x="371" y="34"/>
                </a:cubicBezTo>
                <a:cubicBezTo>
                  <a:pt x="370" y="36"/>
                  <a:pt x="370" y="36"/>
                  <a:pt x="370" y="36"/>
                </a:cubicBezTo>
                <a:moveTo>
                  <a:pt x="141" y="38"/>
                </a:moveTo>
                <a:cubicBezTo>
                  <a:pt x="141" y="38"/>
                  <a:pt x="141" y="38"/>
                  <a:pt x="141" y="38"/>
                </a:cubicBezTo>
                <a:cubicBezTo>
                  <a:pt x="141" y="38"/>
                  <a:pt x="140" y="38"/>
                  <a:pt x="139" y="38"/>
                </a:cubicBezTo>
                <a:cubicBezTo>
                  <a:pt x="137" y="33"/>
                  <a:pt x="133" y="27"/>
                  <a:pt x="126" y="24"/>
                </a:cubicBezTo>
                <a:cubicBezTo>
                  <a:pt x="126" y="23"/>
                  <a:pt x="126" y="23"/>
                  <a:pt x="126" y="23"/>
                </a:cubicBezTo>
                <a:cubicBezTo>
                  <a:pt x="130" y="25"/>
                  <a:pt x="134" y="28"/>
                  <a:pt x="136" y="32"/>
                </a:cubicBezTo>
                <a:cubicBezTo>
                  <a:pt x="136" y="32"/>
                  <a:pt x="136" y="32"/>
                  <a:pt x="136" y="32"/>
                </a:cubicBezTo>
                <a:cubicBezTo>
                  <a:pt x="136" y="32"/>
                  <a:pt x="136" y="32"/>
                  <a:pt x="136" y="32"/>
                </a:cubicBezTo>
                <a:cubicBezTo>
                  <a:pt x="137" y="32"/>
                  <a:pt x="137" y="33"/>
                  <a:pt x="138" y="35"/>
                </a:cubicBezTo>
                <a:cubicBezTo>
                  <a:pt x="138" y="35"/>
                  <a:pt x="139" y="36"/>
                  <a:pt x="139" y="36"/>
                </a:cubicBezTo>
                <a:cubicBezTo>
                  <a:pt x="140" y="37"/>
                  <a:pt x="141" y="37"/>
                  <a:pt x="142" y="37"/>
                </a:cubicBezTo>
                <a:cubicBezTo>
                  <a:pt x="142" y="37"/>
                  <a:pt x="142" y="37"/>
                  <a:pt x="142" y="37"/>
                </a:cubicBezTo>
                <a:cubicBezTo>
                  <a:pt x="142" y="37"/>
                  <a:pt x="142" y="37"/>
                  <a:pt x="142" y="37"/>
                </a:cubicBezTo>
                <a:cubicBezTo>
                  <a:pt x="142" y="37"/>
                  <a:pt x="142" y="37"/>
                  <a:pt x="142" y="37"/>
                </a:cubicBezTo>
                <a:cubicBezTo>
                  <a:pt x="142" y="37"/>
                  <a:pt x="143" y="37"/>
                  <a:pt x="144" y="36"/>
                </a:cubicBezTo>
                <a:cubicBezTo>
                  <a:pt x="144" y="36"/>
                  <a:pt x="144" y="36"/>
                  <a:pt x="145" y="35"/>
                </a:cubicBezTo>
                <a:cubicBezTo>
                  <a:pt x="145" y="35"/>
                  <a:pt x="145" y="35"/>
                  <a:pt x="145" y="35"/>
                </a:cubicBezTo>
                <a:cubicBezTo>
                  <a:pt x="145" y="38"/>
                  <a:pt x="145" y="38"/>
                  <a:pt x="145" y="38"/>
                </a:cubicBezTo>
                <a:cubicBezTo>
                  <a:pt x="144" y="38"/>
                  <a:pt x="142" y="38"/>
                  <a:pt x="141" y="38"/>
                </a:cubicBezTo>
                <a:moveTo>
                  <a:pt x="105" y="27"/>
                </a:moveTo>
                <a:cubicBezTo>
                  <a:pt x="105" y="26"/>
                  <a:pt x="105" y="26"/>
                  <a:pt x="105" y="26"/>
                </a:cubicBezTo>
                <a:cubicBezTo>
                  <a:pt x="107" y="25"/>
                  <a:pt x="109" y="24"/>
                  <a:pt x="112" y="23"/>
                </a:cubicBezTo>
                <a:cubicBezTo>
                  <a:pt x="112" y="24"/>
                  <a:pt x="112" y="24"/>
                  <a:pt x="112" y="24"/>
                </a:cubicBezTo>
                <a:cubicBezTo>
                  <a:pt x="109" y="25"/>
                  <a:pt x="107" y="26"/>
                  <a:pt x="105" y="27"/>
                </a:cubicBezTo>
                <a:moveTo>
                  <a:pt x="349" y="27"/>
                </a:moveTo>
                <a:cubicBezTo>
                  <a:pt x="349" y="25"/>
                  <a:pt x="349" y="25"/>
                  <a:pt x="349" y="25"/>
                </a:cubicBezTo>
                <a:cubicBezTo>
                  <a:pt x="350" y="24"/>
                  <a:pt x="351" y="24"/>
                  <a:pt x="352" y="23"/>
                </a:cubicBezTo>
                <a:cubicBezTo>
                  <a:pt x="352" y="24"/>
                  <a:pt x="352" y="24"/>
                  <a:pt x="352" y="24"/>
                </a:cubicBezTo>
                <a:cubicBezTo>
                  <a:pt x="351" y="25"/>
                  <a:pt x="350" y="26"/>
                  <a:pt x="349" y="27"/>
                </a:cubicBezTo>
                <a:moveTo>
                  <a:pt x="391" y="24"/>
                </a:moveTo>
                <a:cubicBezTo>
                  <a:pt x="391" y="24"/>
                  <a:pt x="391" y="24"/>
                  <a:pt x="391" y="24"/>
                </a:cubicBezTo>
                <a:cubicBezTo>
                  <a:pt x="392" y="23"/>
                  <a:pt x="393" y="23"/>
                  <a:pt x="394" y="23"/>
                </a:cubicBezTo>
                <a:cubicBezTo>
                  <a:pt x="394" y="24"/>
                  <a:pt x="394" y="24"/>
                  <a:pt x="394" y="24"/>
                </a:cubicBezTo>
                <a:cubicBezTo>
                  <a:pt x="393" y="24"/>
                  <a:pt x="392" y="24"/>
                  <a:pt x="391" y="24"/>
                </a:cubicBezTo>
                <a:moveTo>
                  <a:pt x="114" y="24"/>
                </a:moveTo>
                <a:cubicBezTo>
                  <a:pt x="114" y="23"/>
                  <a:pt x="114" y="23"/>
                  <a:pt x="114" y="23"/>
                </a:cubicBezTo>
                <a:cubicBezTo>
                  <a:pt x="115" y="22"/>
                  <a:pt x="115" y="22"/>
                  <a:pt x="116" y="22"/>
                </a:cubicBezTo>
                <a:cubicBezTo>
                  <a:pt x="119" y="22"/>
                  <a:pt x="122" y="22"/>
                  <a:pt x="124" y="23"/>
                </a:cubicBezTo>
                <a:cubicBezTo>
                  <a:pt x="124" y="23"/>
                  <a:pt x="124" y="23"/>
                  <a:pt x="124" y="23"/>
                </a:cubicBezTo>
                <a:cubicBezTo>
                  <a:pt x="123" y="23"/>
                  <a:pt x="122" y="23"/>
                  <a:pt x="121" y="23"/>
                </a:cubicBezTo>
                <a:cubicBezTo>
                  <a:pt x="120" y="23"/>
                  <a:pt x="119" y="23"/>
                  <a:pt x="118" y="23"/>
                </a:cubicBezTo>
                <a:cubicBezTo>
                  <a:pt x="118" y="23"/>
                  <a:pt x="118" y="23"/>
                  <a:pt x="118" y="23"/>
                </a:cubicBezTo>
                <a:cubicBezTo>
                  <a:pt x="118" y="23"/>
                  <a:pt x="118" y="23"/>
                  <a:pt x="118" y="23"/>
                </a:cubicBezTo>
                <a:cubicBezTo>
                  <a:pt x="117" y="23"/>
                  <a:pt x="115" y="24"/>
                  <a:pt x="114" y="24"/>
                </a:cubicBezTo>
                <a:moveTo>
                  <a:pt x="155" y="28"/>
                </a:moveTo>
                <a:cubicBezTo>
                  <a:pt x="153" y="27"/>
                  <a:pt x="150" y="26"/>
                  <a:pt x="147" y="26"/>
                </a:cubicBezTo>
                <a:cubicBezTo>
                  <a:pt x="147" y="26"/>
                  <a:pt x="147" y="26"/>
                  <a:pt x="147" y="26"/>
                </a:cubicBezTo>
                <a:cubicBezTo>
                  <a:pt x="146" y="26"/>
                  <a:pt x="146" y="26"/>
                  <a:pt x="146" y="26"/>
                </a:cubicBezTo>
                <a:cubicBezTo>
                  <a:pt x="146" y="25"/>
                  <a:pt x="145" y="23"/>
                  <a:pt x="144" y="21"/>
                </a:cubicBezTo>
                <a:cubicBezTo>
                  <a:pt x="145" y="20"/>
                  <a:pt x="145" y="20"/>
                  <a:pt x="145" y="20"/>
                </a:cubicBezTo>
                <a:cubicBezTo>
                  <a:pt x="145" y="20"/>
                  <a:pt x="145" y="20"/>
                  <a:pt x="145" y="20"/>
                </a:cubicBezTo>
                <a:cubicBezTo>
                  <a:pt x="145" y="20"/>
                  <a:pt x="145" y="20"/>
                  <a:pt x="145" y="20"/>
                </a:cubicBezTo>
                <a:cubicBezTo>
                  <a:pt x="145" y="21"/>
                  <a:pt x="145" y="21"/>
                  <a:pt x="145" y="21"/>
                </a:cubicBezTo>
                <a:cubicBezTo>
                  <a:pt x="145" y="21"/>
                  <a:pt x="145" y="21"/>
                  <a:pt x="145" y="21"/>
                </a:cubicBezTo>
                <a:cubicBezTo>
                  <a:pt x="147" y="22"/>
                  <a:pt x="147" y="22"/>
                  <a:pt x="147" y="22"/>
                </a:cubicBezTo>
                <a:cubicBezTo>
                  <a:pt x="147" y="21"/>
                  <a:pt x="147" y="21"/>
                  <a:pt x="147" y="21"/>
                </a:cubicBezTo>
                <a:cubicBezTo>
                  <a:pt x="150" y="21"/>
                  <a:pt x="153" y="21"/>
                  <a:pt x="155" y="22"/>
                </a:cubicBezTo>
                <a:cubicBezTo>
                  <a:pt x="155" y="22"/>
                  <a:pt x="155" y="22"/>
                  <a:pt x="155" y="22"/>
                </a:cubicBezTo>
                <a:cubicBezTo>
                  <a:pt x="156" y="22"/>
                  <a:pt x="156" y="22"/>
                  <a:pt x="156" y="22"/>
                </a:cubicBezTo>
                <a:cubicBezTo>
                  <a:pt x="157" y="23"/>
                  <a:pt x="157" y="23"/>
                  <a:pt x="157" y="23"/>
                </a:cubicBezTo>
                <a:cubicBezTo>
                  <a:pt x="157" y="23"/>
                  <a:pt x="157" y="23"/>
                  <a:pt x="157" y="23"/>
                </a:cubicBezTo>
                <a:cubicBezTo>
                  <a:pt x="162" y="24"/>
                  <a:pt x="166" y="26"/>
                  <a:pt x="170" y="28"/>
                </a:cubicBezTo>
                <a:cubicBezTo>
                  <a:pt x="170" y="28"/>
                  <a:pt x="170" y="28"/>
                  <a:pt x="170" y="28"/>
                </a:cubicBezTo>
                <a:cubicBezTo>
                  <a:pt x="171" y="28"/>
                  <a:pt x="171" y="28"/>
                  <a:pt x="171" y="28"/>
                </a:cubicBezTo>
                <a:cubicBezTo>
                  <a:pt x="172" y="29"/>
                  <a:pt x="172" y="29"/>
                  <a:pt x="172" y="29"/>
                </a:cubicBezTo>
                <a:cubicBezTo>
                  <a:pt x="172" y="29"/>
                  <a:pt x="172" y="29"/>
                  <a:pt x="172" y="29"/>
                </a:cubicBezTo>
                <a:cubicBezTo>
                  <a:pt x="175" y="30"/>
                  <a:pt x="178" y="32"/>
                  <a:pt x="181" y="34"/>
                </a:cubicBezTo>
                <a:cubicBezTo>
                  <a:pt x="181" y="34"/>
                  <a:pt x="181" y="34"/>
                  <a:pt x="181" y="34"/>
                </a:cubicBezTo>
                <a:cubicBezTo>
                  <a:pt x="181" y="34"/>
                  <a:pt x="181" y="34"/>
                  <a:pt x="181" y="34"/>
                </a:cubicBezTo>
                <a:cubicBezTo>
                  <a:pt x="183" y="35"/>
                  <a:pt x="183" y="35"/>
                  <a:pt x="183" y="35"/>
                </a:cubicBezTo>
                <a:cubicBezTo>
                  <a:pt x="183" y="35"/>
                  <a:pt x="183" y="35"/>
                  <a:pt x="183" y="35"/>
                </a:cubicBezTo>
                <a:cubicBezTo>
                  <a:pt x="184" y="36"/>
                  <a:pt x="184" y="36"/>
                  <a:pt x="186" y="37"/>
                </a:cubicBezTo>
                <a:cubicBezTo>
                  <a:pt x="186" y="37"/>
                  <a:pt x="186" y="37"/>
                  <a:pt x="186" y="37"/>
                </a:cubicBezTo>
                <a:cubicBezTo>
                  <a:pt x="186" y="37"/>
                  <a:pt x="186" y="37"/>
                  <a:pt x="186" y="37"/>
                </a:cubicBezTo>
                <a:cubicBezTo>
                  <a:pt x="186" y="38"/>
                  <a:pt x="187" y="38"/>
                  <a:pt x="187" y="38"/>
                </a:cubicBezTo>
                <a:cubicBezTo>
                  <a:pt x="187" y="39"/>
                  <a:pt x="187" y="39"/>
                  <a:pt x="187" y="39"/>
                </a:cubicBezTo>
                <a:cubicBezTo>
                  <a:pt x="187" y="39"/>
                  <a:pt x="187" y="40"/>
                  <a:pt x="185" y="42"/>
                </a:cubicBezTo>
                <a:cubicBezTo>
                  <a:pt x="184" y="43"/>
                  <a:pt x="183" y="44"/>
                  <a:pt x="183" y="45"/>
                </a:cubicBezTo>
                <a:cubicBezTo>
                  <a:pt x="183" y="45"/>
                  <a:pt x="183" y="45"/>
                  <a:pt x="183" y="45"/>
                </a:cubicBezTo>
                <a:cubicBezTo>
                  <a:pt x="182" y="44"/>
                  <a:pt x="182" y="44"/>
                  <a:pt x="182" y="44"/>
                </a:cubicBezTo>
                <a:cubicBezTo>
                  <a:pt x="182" y="44"/>
                  <a:pt x="182" y="44"/>
                  <a:pt x="182" y="44"/>
                </a:cubicBezTo>
                <a:cubicBezTo>
                  <a:pt x="182" y="44"/>
                  <a:pt x="182" y="44"/>
                  <a:pt x="182" y="44"/>
                </a:cubicBezTo>
                <a:cubicBezTo>
                  <a:pt x="182" y="44"/>
                  <a:pt x="182" y="44"/>
                  <a:pt x="182" y="44"/>
                </a:cubicBezTo>
                <a:cubicBezTo>
                  <a:pt x="182" y="43"/>
                  <a:pt x="181" y="43"/>
                  <a:pt x="181" y="42"/>
                </a:cubicBezTo>
                <a:cubicBezTo>
                  <a:pt x="181" y="42"/>
                  <a:pt x="181" y="42"/>
                  <a:pt x="181" y="42"/>
                </a:cubicBezTo>
                <a:cubicBezTo>
                  <a:pt x="181" y="42"/>
                  <a:pt x="181" y="42"/>
                  <a:pt x="181" y="42"/>
                </a:cubicBezTo>
                <a:cubicBezTo>
                  <a:pt x="177" y="41"/>
                  <a:pt x="175" y="39"/>
                  <a:pt x="172" y="37"/>
                </a:cubicBezTo>
                <a:cubicBezTo>
                  <a:pt x="167" y="34"/>
                  <a:pt x="162" y="31"/>
                  <a:pt x="157" y="29"/>
                </a:cubicBezTo>
                <a:cubicBezTo>
                  <a:pt x="157" y="29"/>
                  <a:pt x="157" y="29"/>
                  <a:pt x="157" y="29"/>
                </a:cubicBezTo>
                <a:cubicBezTo>
                  <a:pt x="157" y="29"/>
                  <a:pt x="157" y="29"/>
                  <a:pt x="157" y="29"/>
                </a:cubicBezTo>
                <a:cubicBezTo>
                  <a:pt x="155" y="28"/>
                  <a:pt x="155" y="28"/>
                  <a:pt x="155" y="28"/>
                </a:cubicBezTo>
                <a:cubicBezTo>
                  <a:pt x="155" y="28"/>
                  <a:pt x="155" y="28"/>
                  <a:pt x="155" y="28"/>
                </a:cubicBezTo>
                <a:moveTo>
                  <a:pt x="396" y="23"/>
                </a:moveTo>
                <a:cubicBezTo>
                  <a:pt x="396" y="22"/>
                  <a:pt x="396" y="22"/>
                  <a:pt x="396" y="22"/>
                </a:cubicBezTo>
                <a:cubicBezTo>
                  <a:pt x="397" y="22"/>
                  <a:pt x="397" y="22"/>
                  <a:pt x="397" y="22"/>
                </a:cubicBezTo>
                <a:cubicBezTo>
                  <a:pt x="397" y="22"/>
                  <a:pt x="397" y="22"/>
                  <a:pt x="397" y="22"/>
                </a:cubicBezTo>
                <a:cubicBezTo>
                  <a:pt x="397" y="22"/>
                  <a:pt x="397" y="22"/>
                  <a:pt x="397" y="22"/>
                </a:cubicBezTo>
                <a:cubicBezTo>
                  <a:pt x="402" y="21"/>
                  <a:pt x="408" y="20"/>
                  <a:pt x="413" y="20"/>
                </a:cubicBezTo>
                <a:cubicBezTo>
                  <a:pt x="413" y="21"/>
                  <a:pt x="413" y="21"/>
                  <a:pt x="413" y="21"/>
                </a:cubicBezTo>
                <a:cubicBezTo>
                  <a:pt x="410" y="21"/>
                  <a:pt x="407" y="21"/>
                  <a:pt x="404" y="22"/>
                </a:cubicBezTo>
                <a:cubicBezTo>
                  <a:pt x="404" y="22"/>
                  <a:pt x="404" y="22"/>
                  <a:pt x="404" y="22"/>
                </a:cubicBezTo>
                <a:cubicBezTo>
                  <a:pt x="404" y="22"/>
                  <a:pt x="404" y="22"/>
                  <a:pt x="404" y="22"/>
                </a:cubicBezTo>
                <a:cubicBezTo>
                  <a:pt x="401" y="22"/>
                  <a:pt x="399" y="23"/>
                  <a:pt x="396" y="23"/>
                </a:cubicBezTo>
                <a:moveTo>
                  <a:pt x="170" y="26"/>
                </a:moveTo>
                <a:cubicBezTo>
                  <a:pt x="166" y="24"/>
                  <a:pt x="162" y="22"/>
                  <a:pt x="157" y="21"/>
                </a:cubicBezTo>
                <a:cubicBezTo>
                  <a:pt x="157" y="20"/>
                  <a:pt x="157" y="20"/>
                  <a:pt x="157" y="20"/>
                </a:cubicBezTo>
                <a:cubicBezTo>
                  <a:pt x="162" y="21"/>
                  <a:pt x="166" y="23"/>
                  <a:pt x="170" y="25"/>
                </a:cubicBezTo>
                <a:cubicBezTo>
                  <a:pt x="170" y="26"/>
                  <a:pt x="170" y="26"/>
                  <a:pt x="170" y="26"/>
                </a:cubicBezTo>
                <a:moveTo>
                  <a:pt x="337" y="30"/>
                </a:moveTo>
                <a:cubicBezTo>
                  <a:pt x="332" y="26"/>
                  <a:pt x="326" y="23"/>
                  <a:pt x="320" y="21"/>
                </a:cubicBezTo>
                <a:cubicBezTo>
                  <a:pt x="320" y="20"/>
                  <a:pt x="320" y="20"/>
                  <a:pt x="320" y="20"/>
                </a:cubicBezTo>
                <a:cubicBezTo>
                  <a:pt x="326" y="22"/>
                  <a:pt x="332" y="25"/>
                  <a:pt x="337" y="28"/>
                </a:cubicBezTo>
                <a:cubicBezTo>
                  <a:pt x="337" y="30"/>
                  <a:pt x="337" y="30"/>
                  <a:pt x="337" y="30"/>
                </a:cubicBezTo>
                <a:moveTo>
                  <a:pt x="183" y="20"/>
                </a:moveTo>
                <a:cubicBezTo>
                  <a:pt x="183" y="20"/>
                  <a:pt x="183" y="20"/>
                  <a:pt x="183" y="20"/>
                </a:cubicBezTo>
                <a:cubicBezTo>
                  <a:pt x="183" y="19"/>
                  <a:pt x="183" y="19"/>
                  <a:pt x="183" y="19"/>
                </a:cubicBezTo>
                <a:cubicBezTo>
                  <a:pt x="188" y="22"/>
                  <a:pt x="193" y="25"/>
                  <a:pt x="198" y="28"/>
                </a:cubicBezTo>
                <a:cubicBezTo>
                  <a:pt x="198" y="30"/>
                  <a:pt x="198" y="30"/>
                  <a:pt x="198" y="30"/>
                </a:cubicBezTo>
                <a:cubicBezTo>
                  <a:pt x="193" y="26"/>
                  <a:pt x="188" y="24"/>
                  <a:pt x="183" y="21"/>
                </a:cubicBezTo>
                <a:cubicBezTo>
                  <a:pt x="183" y="20"/>
                  <a:pt x="183" y="20"/>
                  <a:pt x="183" y="20"/>
                </a:cubicBezTo>
                <a:cubicBezTo>
                  <a:pt x="183" y="20"/>
                  <a:pt x="183" y="20"/>
                  <a:pt x="183" y="20"/>
                </a:cubicBezTo>
                <a:moveTo>
                  <a:pt x="343" y="24"/>
                </a:moveTo>
                <a:cubicBezTo>
                  <a:pt x="343" y="24"/>
                  <a:pt x="343" y="24"/>
                  <a:pt x="343" y="24"/>
                </a:cubicBezTo>
                <a:cubicBezTo>
                  <a:pt x="342" y="24"/>
                  <a:pt x="342" y="24"/>
                  <a:pt x="341" y="23"/>
                </a:cubicBezTo>
                <a:cubicBezTo>
                  <a:pt x="341" y="23"/>
                  <a:pt x="341" y="23"/>
                  <a:pt x="341" y="23"/>
                </a:cubicBezTo>
                <a:cubicBezTo>
                  <a:pt x="341" y="22"/>
                  <a:pt x="341" y="22"/>
                  <a:pt x="341" y="22"/>
                </a:cubicBezTo>
                <a:cubicBezTo>
                  <a:pt x="342" y="21"/>
                  <a:pt x="343" y="20"/>
                  <a:pt x="344" y="19"/>
                </a:cubicBezTo>
                <a:cubicBezTo>
                  <a:pt x="344" y="21"/>
                  <a:pt x="344" y="21"/>
                  <a:pt x="344" y="21"/>
                </a:cubicBezTo>
                <a:cubicBezTo>
                  <a:pt x="344" y="21"/>
                  <a:pt x="344" y="21"/>
                  <a:pt x="344" y="21"/>
                </a:cubicBezTo>
                <a:cubicBezTo>
                  <a:pt x="343" y="22"/>
                  <a:pt x="343" y="22"/>
                  <a:pt x="343" y="22"/>
                </a:cubicBezTo>
                <a:cubicBezTo>
                  <a:pt x="344" y="23"/>
                  <a:pt x="344" y="23"/>
                  <a:pt x="344" y="23"/>
                </a:cubicBezTo>
                <a:cubicBezTo>
                  <a:pt x="344" y="24"/>
                  <a:pt x="344" y="24"/>
                  <a:pt x="344" y="24"/>
                </a:cubicBezTo>
                <a:cubicBezTo>
                  <a:pt x="344" y="24"/>
                  <a:pt x="343" y="24"/>
                  <a:pt x="343" y="24"/>
                </a:cubicBezTo>
                <a:moveTo>
                  <a:pt x="155" y="20"/>
                </a:moveTo>
                <a:cubicBezTo>
                  <a:pt x="153" y="19"/>
                  <a:pt x="150" y="19"/>
                  <a:pt x="147" y="19"/>
                </a:cubicBezTo>
                <a:cubicBezTo>
                  <a:pt x="147" y="18"/>
                  <a:pt x="147" y="18"/>
                  <a:pt x="147" y="18"/>
                </a:cubicBezTo>
                <a:cubicBezTo>
                  <a:pt x="148" y="18"/>
                  <a:pt x="149" y="18"/>
                  <a:pt x="150" y="18"/>
                </a:cubicBezTo>
                <a:cubicBezTo>
                  <a:pt x="150" y="19"/>
                  <a:pt x="150" y="19"/>
                  <a:pt x="150" y="19"/>
                </a:cubicBezTo>
                <a:cubicBezTo>
                  <a:pt x="151" y="19"/>
                  <a:pt x="151" y="19"/>
                  <a:pt x="151" y="19"/>
                </a:cubicBezTo>
                <a:cubicBezTo>
                  <a:pt x="151" y="19"/>
                  <a:pt x="151" y="19"/>
                  <a:pt x="151" y="19"/>
                </a:cubicBezTo>
                <a:cubicBezTo>
                  <a:pt x="152" y="19"/>
                  <a:pt x="154" y="19"/>
                  <a:pt x="155" y="19"/>
                </a:cubicBezTo>
                <a:cubicBezTo>
                  <a:pt x="155" y="20"/>
                  <a:pt x="155" y="20"/>
                  <a:pt x="155" y="20"/>
                </a:cubicBezTo>
                <a:moveTo>
                  <a:pt x="354" y="23"/>
                </a:moveTo>
                <a:cubicBezTo>
                  <a:pt x="354" y="22"/>
                  <a:pt x="354" y="22"/>
                  <a:pt x="354" y="22"/>
                </a:cubicBezTo>
                <a:cubicBezTo>
                  <a:pt x="355" y="21"/>
                  <a:pt x="356" y="20"/>
                  <a:pt x="357" y="19"/>
                </a:cubicBezTo>
                <a:cubicBezTo>
                  <a:pt x="359" y="17"/>
                  <a:pt x="362" y="16"/>
                  <a:pt x="364" y="15"/>
                </a:cubicBezTo>
                <a:cubicBezTo>
                  <a:pt x="364" y="16"/>
                  <a:pt x="364" y="16"/>
                  <a:pt x="364" y="16"/>
                </a:cubicBezTo>
                <a:cubicBezTo>
                  <a:pt x="362" y="17"/>
                  <a:pt x="362" y="17"/>
                  <a:pt x="362" y="17"/>
                </a:cubicBezTo>
                <a:cubicBezTo>
                  <a:pt x="362" y="17"/>
                  <a:pt x="362" y="17"/>
                  <a:pt x="362" y="17"/>
                </a:cubicBezTo>
                <a:cubicBezTo>
                  <a:pt x="362" y="17"/>
                  <a:pt x="362" y="17"/>
                  <a:pt x="362" y="17"/>
                </a:cubicBezTo>
                <a:cubicBezTo>
                  <a:pt x="359" y="19"/>
                  <a:pt x="357" y="21"/>
                  <a:pt x="354" y="23"/>
                </a:cubicBezTo>
                <a:moveTo>
                  <a:pt x="181" y="20"/>
                </a:moveTo>
                <a:cubicBezTo>
                  <a:pt x="178" y="18"/>
                  <a:pt x="175" y="17"/>
                  <a:pt x="172" y="15"/>
                </a:cubicBezTo>
                <a:cubicBezTo>
                  <a:pt x="172" y="14"/>
                  <a:pt x="172" y="14"/>
                  <a:pt x="172" y="14"/>
                </a:cubicBezTo>
                <a:cubicBezTo>
                  <a:pt x="175" y="16"/>
                  <a:pt x="178" y="17"/>
                  <a:pt x="181" y="18"/>
                </a:cubicBezTo>
                <a:cubicBezTo>
                  <a:pt x="181" y="20"/>
                  <a:pt x="181" y="20"/>
                  <a:pt x="181" y="20"/>
                </a:cubicBezTo>
                <a:moveTo>
                  <a:pt x="366" y="15"/>
                </a:moveTo>
                <a:cubicBezTo>
                  <a:pt x="366" y="14"/>
                  <a:pt x="366" y="14"/>
                  <a:pt x="366" y="14"/>
                </a:cubicBezTo>
                <a:cubicBezTo>
                  <a:pt x="367" y="14"/>
                  <a:pt x="367" y="14"/>
                  <a:pt x="368" y="14"/>
                </a:cubicBezTo>
                <a:cubicBezTo>
                  <a:pt x="368" y="14"/>
                  <a:pt x="368" y="14"/>
                  <a:pt x="368" y="14"/>
                </a:cubicBezTo>
                <a:cubicBezTo>
                  <a:pt x="366" y="15"/>
                  <a:pt x="366" y="15"/>
                  <a:pt x="366" y="15"/>
                </a:cubicBezTo>
                <a:moveTo>
                  <a:pt x="318" y="20"/>
                </a:moveTo>
                <a:cubicBezTo>
                  <a:pt x="312" y="18"/>
                  <a:pt x="307" y="16"/>
                  <a:pt x="302" y="15"/>
                </a:cubicBezTo>
                <a:cubicBezTo>
                  <a:pt x="302" y="14"/>
                  <a:pt x="302" y="14"/>
                  <a:pt x="302" y="14"/>
                </a:cubicBezTo>
                <a:cubicBezTo>
                  <a:pt x="307" y="15"/>
                  <a:pt x="312" y="17"/>
                  <a:pt x="318" y="19"/>
                </a:cubicBezTo>
                <a:cubicBezTo>
                  <a:pt x="318" y="20"/>
                  <a:pt x="318" y="20"/>
                  <a:pt x="318" y="20"/>
                </a:cubicBezTo>
                <a:moveTo>
                  <a:pt x="346" y="19"/>
                </a:moveTo>
                <a:cubicBezTo>
                  <a:pt x="346" y="12"/>
                  <a:pt x="346" y="12"/>
                  <a:pt x="346" y="12"/>
                </a:cubicBezTo>
                <a:cubicBezTo>
                  <a:pt x="347" y="13"/>
                  <a:pt x="347" y="13"/>
                  <a:pt x="347" y="13"/>
                </a:cubicBezTo>
                <a:cubicBezTo>
                  <a:pt x="347" y="18"/>
                  <a:pt x="347" y="18"/>
                  <a:pt x="347" y="18"/>
                </a:cubicBezTo>
                <a:cubicBezTo>
                  <a:pt x="347" y="18"/>
                  <a:pt x="347" y="18"/>
                  <a:pt x="346" y="19"/>
                </a:cubicBezTo>
                <a:moveTo>
                  <a:pt x="349" y="16"/>
                </a:moveTo>
                <a:cubicBezTo>
                  <a:pt x="349" y="13"/>
                  <a:pt x="349" y="13"/>
                  <a:pt x="349" y="13"/>
                </a:cubicBezTo>
                <a:cubicBezTo>
                  <a:pt x="350" y="13"/>
                  <a:pt x="351" y="12"/>
                  <a:pt x="352" y="12"/>
                </a:cubicBezTo>
                <a:cubicBezTo>
                  <a:pt x="352" y="14"/>
                  <a:pt x="352" y="14"/>
                  <a:pt x="352" y="14"/>
                </a:cubicBezTo>
                <a:cubicBezTo>
                  <a:pt x="351" y="14"/>
                  <a:pt x="350" y="15"/>
                  <a:pt x="349" y="16"/>
                </a:cubicBezTo>
                <a:moveTo>
                  <a:pt x="145" y="12"/>
                </a:moveTo>
                <a:cubicBezTo>
                  <a:pt x="146" y="12"/>
                  <a:pt x="146" y="12"/>
                  <a:pt x="146" y="12"/>
                </a:cubicBezTo>
                <a:cubicBezTo>
                  <a:pt x="147" y="12"/>
                  <a:pt x="147" y="12"/>
                  <a:pt x="147" y="12"/>
                </a:cubicBezTo>
                <a:cubicBezTo>
                  <a:pt x="147" y="11"/>
                  <a:pt x="147" y="11"/>
                  <a:pt x="147" y="11"/>
                </a:cubicBezTo>
                <a:cubicBezTo>
                  <a:pt x="148" y="11"/>
                  <a:pt x="148" y="11"/>
                  <a:pt x="149" y="11"/>
                </a:cubicBezTo>
                <a:cubicBezTo>
                  <a:pt x="151" y="11"/>
                  <a:pt x="154" y="12"/>
                  <a:pt x="156" y="12"/>
                </a:cubicBezTo>
                <a:cubicBezTo>
                  <a:pt x="158" y="12"/>
                  <a:pt x="159" y="13"/>
                  <a:pt x="161" y="13"/>
                </a:cubicBezTo>
                <a:cubicBezTo>
                  <a:pt x="161" y="13"/>
                  <a:pt x="161" y="13"/>
                  <a:pt x="161" y="13"/>
                </a:cubicBezTo>
                <a:cubicBezTo>
                  <a:pt x="161" y="13"/>
                  <a:pt x="161" y="13"/>
                  <a:pt x="161" y="13"/>
                </a:cubicBezTo>
                <a:cubicBezTo>
                  <a:pt x="164" y="14"/>
                  <a:pt x="167" y="15"/>
                  <a:pt x="170" y="17"/>
                </a:cubicBezTo>
                <a:cubicBezTo>
                  <a:pt x="170" y="17"/>
                  <a:pt x="170" y="17"/>
                  <a:pt x="170" y="17"/>
                </a:cubicBezTo>
                <a:cubicBezTo>
                  <a:pt x="171" y="17"/>
                  <a:pt x="171" y="17"/>
                  <a:pt x="171" y="17"/>
                </a:cubicBezTo>
                <a:cubicBezTo>
                  <a:pt x="172" y="18"/>
                  <a:pt x="172" y="18"/>
                  <a:pt x="172" y="18"/>
                </a:cubicBezTo>
                <a:cubicBezTo>
                  <a:pt x="172" y="18"/>
                  <a:pt x="172" y="18"/>
                  <a:pt x="172" y="18"/>
                </a:cubicBezTo>
                <a:cubicBezTo>
                  <a:pt x="175" y="19"/>
                  <a:pt x="177" y="21"/>
                  <a:pt x="181" y="22"/>
                </a:cubicBezTo>
                <a:cubicBezTo>
                  <a:pt x="181" y="22"/>
                  <a:pt x="181" y="22"/>
                  <a:pt x="181" y="22"/>
                </a:cubicBezTo>
                <a:cubicBezTo>
                  <a:pt x="181" y="22"/>
                  <a:pt x="181" y="22"/>
                  <a:pt x="181" y="22"/>
                </a:cubicBezTo>
                <a:cubicBezTo>
                  <a:pt x="182" y="22"/>
                  <a:pt x="182" y="22"/>
                  <a:pt x="182" y="22"/>
                </a:cubicBezTo>
                <a:cubicBezTo>
                  <a:pt x="182" y="22"/>
                  <a:pt x="182" y="22"/>
                  <a:pt x="182" y="22"/>
                </a:cubicBezTo>
                <a:cubicBezTo>
                  <a:pt x="182" y="22"/>
                  <a:pt x="182" y="22"/>
                  <a:pt x="182" y="22"/>
                </a:cubicBezTo>
                <a:cubicBezTo>
                  <a:pt x="187" y="26"/>
                  <a:pt x="193" y="28"/>
                  <a:pt x="198" y="32"/>
                </a:cubicBezTo>
                <a:cubicBezTo>
                  <a:pt x="196" y="33"/>
                  <a:pt x="194" y="35"/>
                  <a:pt x="192" y="36"/>
                </a:cubicBezTo>
                <a:cubicBezTo>
                  <a:pt x="189" y="34"/>
                  <a:pt x="186" y="31"/>
                  <a:pt x="182" y="29"/>
                </a:cubicBezTo>
                <a:cubicBezTo>
                  <a:pt x="180" y="28"/>
                  <a:pt x="179" y="27"/>
                  <a:pt x="177" y="26"/>
                </a:cubicBezTo>
                <a:cubicBezTo>
                  <a:pt x="175" y="25"/>
                  <a:pt x="174" y="24"/>
                  <a:pt x="172" y="23"/>
                </a:cubicBezTo>
                <a:cubicBezTo>
                  <a:pt x="172" y="23"/>
                  <a:pt x="172" y="23"/>
                  <a:pt x="172" y="23"/>
                </a:cubicBezTo>
                <a:cubicBezTo>
                  <a:pt x="172" y="23"/>
                  <a:pt x="172" y="23"/>
                  <a:pt x="172" y="23"/>
                </a:cubicBezTo>
                <a:cubicBezTo>
                  <a:pt x="170" y="22"/>
                  <a:pt x="170" y="22"/>
                  <a:pt x="170" y="22"/>
                </a:cubicBezTo>
                <a:cubicBezTo>
                  <a:pt x="170" y="22"/>
                  <a:pt x="170" y="22"/>
                  <a:pt x="170" y="22"/>
                </a:cubicBezTo>
                <a:cubicBezTo>
                  <a:pt x="166" y="21"/>
                  <a:pt x="162" y="19"/>
                  <a:pt x="157" y="18"/>
                </a:cubicBezTo>
                <a:cubicBezTo>
                  <a:pt x="157" y="18"/>
                  <a:pt x="157" y="18"/>
                  <a:pt x="157" y="18"/>
                </a:cubicBezTo>
                <a:cubicBezTo>
                  <a:pt x="157" y="18"/>
                  <a:pt x="157" y="18"/>
                  <a:pt x="157" y="18"/>
                </a:cubicBezTo>
                <a:cubicBezTo>
                  <a:pt x="155" y="17"/>
                  <a:pt x="155" y="17"/>
                  <a:pt x="155" y="17"/>
                </a:cubicBezTo>
                <a:cubicBezTo>
                  <a:pt x="155" y="17"/>
                  <a:pt x="155" y="17"/>
                  <a:pt x="155" y="17"/>
                </a:cubicBezTo>
                <a:cubicBezTo>
                  <a:pt x="154" y="17"/>
                  <a:pt x="152" y="17"/>
                  <a:pt x="151" y="17"/>
                </a:cubicBezTo>
                <a:cubicBezTo>
                  <a:pt x="149" y="16"/>
                  <a:pt x="148" y="16"/>
                  <a:pt x="147" y="16"/>
                </a:cubicBezTo>
                <a:cubicBezTo>
                  <a:pt x="147" y="15"/>
                  <a:pt x="147" y="15"/>
                  <a:pt x="147" y="15"/>
                </a:cubicBezTo>
                <a:cubicBezTo>
                  <a:pt x="146" y="15"/>
                  <a:pt x="146" y="15"/>
                  <a:pt x="146" y="15"/>
                </a:cubicBezTo>
                <a:cubicBezTo>
                  <a:pt x="145" y="15"/>
                  <a:pt x="145" y="15"/>
                  <a:pt x="145" y="15"/>
                </a:cubicBezTo>
                <a:cubicBezTo>
                  <a:pt x="145" y="15"/>
                  <a:pt x="145" y="15"/>
                  <a:pt x="145" y="15"/>
                </a:cubicBezTo>
                <a:cubicBezTo>
                  <a:pt x="145" y="15"/>
                  <a:pt x="145" y="15"/>
                  <a:pt x="144" y="15"/>
                </a:cubicBezTo>
                <a:cubicBezTo>
                  <a:pt x="144" y="15"/>
                  <a:pt x="144" y="15"/>
                  <a:pt x="144" y="14"/>
                </a:cubicBezTo>
                <a:cubicBezTo>
                  <a:pt x="144" y="12"/>
                  <a:pt x="144" y="12"/>
                  <a:pt x="144" y="12"/>
                </a:cubicBezTo>
                <a:cubicBezTo>
                  <a:pt x="144" y="12"/>
                  <a:pt x="145" y="12"/>
                  <a:pt x="145" y="12"/>
                </a:cubicBezTo>
                <a:cubicBezTo>
                  <a:pt x="145" y="12"/>
                  <a:pt x="145" y="12"/>
                  <a:pt x="145" y="12"/>
                </a:cubicBezTo>
                <a:moveTo>
                  <a:pt x="299" y="14"/>
                </a:moveTo>
                <a:cubicBezTo>
                  <a:pt x="292" y="13"/>
                  <a:pt x="286" y="12"/>
                  <a:pt x="279" y="11"/>
                </a:cubicBezTo>
                <a:cubicBezTo>
                  <a:pt x="279" y="10"/>
                  <a:pt x="279" y="10"/>
                  <a:pt x="279" y="10"/>
                </a:cubicBezTo>
                <a:cubicBezTo>
                  <a:pt x="281" y="10"/>
                  <a:pt x="283" y="11"/>
                  <a:pt x="286" y="11"/>
                </a:cubicBezTo>
                <a:cubicBezTo>
                  <a:pt x="290" y="11"/>
                  <a:pt x="294" y="12"/>
                  <a:pt x="299" y="13"/>
                </a:cubicBezTo>
                <a:cubicBezTo>
                  <a:pt x="299" y="14"/>
                  <a:pt x="299" y="14"/>
                  <a:pt x="299" y="14"/>
                </a:cubicBezTo>
                <a:moveTo>
                  <a:pt x="256" y="12"/>
                </a:moveTo>
                <a:cubicBezTo>
                  <a:pt x="256" y="12"/>
                  <a:pt x="256" y="12"/>
                  <a:pt x="256" y="12"/>
                </a:cubicBezTo>
                <a:cubicBezTo>
                  <a:pt x="257" y="11"/>
                  <a:pt x="258" y="11"/>
                  <a:pt x="259" y="11"/>
                </a:cubicBezTo>
                <a:cubicBezTo>
                  <a:pt x="263" y="10"/>
                  <a:pt x="266" y="10"/>
                  <a:pt x="270" y="10"/>
                </a:cubicBezTo>
                <a:cubicBezTo>
                  <a:pt x="273" y="10"/>
                  <a:pt x="275" y="10"/>
                  <a:pt x="277" y="10"/>
                </a:cubicBezTo>
                <a:cubicBezTo>
                  <a:pt x="277" y="11"/>
                  <a:pt x="277" y="11"/>
                  <a:pt x="277" y="11"/>
                </a:cubicBezTo>
                <a:cubicBezTo>
                  <a:pt x="274" y="11"/>
                  <a:pt x="270" y="11"/>
                  <a:pt x="266" y="11"/>
                </a:cubicBezTo>
                <a:cubicBezTo>
                  <a:pt x="266" y="11"/>
                  <a:pt x="266" y="11"/>
                  <a:pt x="266" y="11"/>
                </a:cubicBezTo>
                <a:cubicBezTo>
                  <a:pt x="266" y="11"/>
                  <a:pt x="266" y="11"/>
                  <a:pt x="266" y="11"/>
                </a:cubicBezTo>
                <a:cubicBezTo>
                  <a:pt x="266" y="11"/>
                  <a:pt x="266" y="11"/>
                  <a:pt x="266" y="11"/>
                </a:cubicBezTo>
                <a:cubicBezTo>
                  <a:pt x="262" y="11"/>
                  <a:pt x="259" y="12"/>
                  <a:pt x="256" y="12"/>
                </a:cubicBezTo>
                <a:moveTo>
                  <a:pt x="170" y="14"/>
                </a:moveTo>
                <a:cubicBezTo>
                  <a:pt x="167" y="13"/>
                  <a:pt x="164" y="12"/>
                  <a:pt x="161" y="11"/>
                </a:cubicBezTo>
                <a:cubicBezTo>
                  <a:pt x="160" y="11"/>
                  <a:pt x="159" y="11"/>
                  <a:pt x="157" y="10"/>
                </a:cubicBezTo>
                <a:cubicBezTo>
                  <a:pt x="157" y="9"/>
                  <a:pt x="157" y="9"/>
                  <a:pt x="157" y="9"/>
                </a:cubicBezTo>
                <a:cubicBezTo>
                  <a:pt x="162" y="10"/>
                  <a:pt x="166" y="12"/>
                  <a:pt x="170" y="13"/>
                </a:cubicBezTo>
                <a:cubicBezTo>
                  <a:pt x="170" y="14"/>
                  <a:pt x="170" y="14"/>
                  <a:pt x="170" y="14"/>
                </a:cubicBezTo>
                <a:moveTo>
                  <a:pt x="344" y="12"/>
                </a:moveTo>
                <a:cubicBezTo>
                  <a:pt x="343" y="10"/>
                  <a:pt x="341" y="9"/>
                  <a:pt x="339" y="9"/>
                </a:cubicBezTo>
                <a:cubicBezTo>
                  <a:pt x="339" y="8"/>
                  <a:pt x="339" y="8"/>
                  <a:pt x="339" y="8"/>
                </a:cubicBezTo>
                <a:cubicBezTo>
                  <a:pt x="341" y="8"/>
                  <a:pt x="341" y="8"/>
                  <a:pt x="343" y="9"/>
                </a:cubicBezTo>
                <a:cubicBezTo>
                  <a:pt x="344" y="10"/>
                  <a:pt x="344" y="10"/>
                  <a:pt x="344" y="10"/>
                </a:cubicBezTo>
                <a:cubicBezTo>
                  <a:pt x="344" y="12"/>
                  <a:pt x="344" y="12"/>
                  <a:pt x="344" y="12"/>
                </a:cubicBezTo>
                <a:moveTo>
                  <a:pt x="147" y="9"/>
                </a:moveTo>
                <a:cubicBezTo>
                  <a:pt x="147" y="8"/>
                  <a:pt x="147" y="8"/>
                  <a:pt x="147" y="8"/>
                </a:cubicBezTo>
                <a:cubicBezTo>
                  <a:pt x="149" y="8"/>
                  <a:pt x="150" y="8"/>
                  <a:pt x="152" y="8"/>
                </a:cubicBezTo>
                <a:cubicBezTo>
                  <a:pt x="153" y="9"/>
                  <a:pt x="154" y="9"/>
                  <a:pt x="155" y="9"/>
                </a:cubicBezTo>
                <a:cubicBezTo>
                  <a:pt x="155" y="10"/>
                  <a:pt x="155" y="10"/>
                  <a:pt x="155" y="10"/>
                </a:cubicBezTo>
                <a:cubicBezTo>
                  <a:pt x="153" y="10"/>
                  <a:pt x="151" y="9"/>
                  <a:pt x="149" y="9"/>
                </a:cubicBezTo>
                <a:cubicBezTo>
                  <a:pt x="148" y="9"/>
                  <a:pt x="148" y="9"/>
                  <a:pt x="147" y="9"/>
                </a:cubicBezTo>
                <a:moveTo>
                  <a:pt x="198" y="18"/>
                </a:moveTo>
                <a:cubicBezTo>
                  <a:pt x="193" y="15"/>
                  <a:pt x="188" y="12"/>
                  <a:pt x="183" y="9"/>
                </a:cubicBezTo>
                <a:cubicBezTo>
                  <a:pt x="183" y="8"/>
                  <a:pt x="183" y="8"/>
                  <a:pt x="183" y="8"/>
                </a:cubicBezTo>
                <a:cubicBezTo>
                  <a:pt x="188" y="11"/>
                  <a:pt x="193" y="14"/>
                  <a:pt x="198" y="17"/>
                </a:cubicBezTo>
                <a:cubicBezTo>
                  <a:pt x="198" y="18"/>
                  <a:pt x="198" y="18"/>
                  <a:pt x="198" y="18"/>
                </a:cubicBezTo>
                <a:moveTo>
                  <a:pt x="370" y="14"/>
                </a:moveTo>
                <a:cubicBezTo>
                  <a:pt x="370" y="13"/>
                  <a:pt x="370" y="13"/>
                  <a:pt x="370" y="13"/>
                </a:cubicBezTo>
                <a:cubicBezTo>
                  <a:pt x="370" y="13"/>
                  <a:pt x="370" y="13"/>
                  <a:pt x="370" y="13"/>
                </a:cubicBezTo>
                <a:cubicBezTo>
                  <a:pt x="370" y="13"/>
                  <a:pt x="370" y="13"/>
                  <a:pt x="370" y="13"/>
                </a:cubicBezTo>
                <a:cubicBezTo>
                  <a:pt x="376" y="10"/>
                  <a:pt x="382" y="8"/>
                  <a:pt x="389" y="6"/>
                </a:cubicBezTo>
                <a:cubicBezTo>
                  <a:pt x="389" y="7"/>
                  <a:pt x="389" y="7"/>
                  <a:pt x="389" y="7"/>
                </a:cubicBezTo>
                <a:cubicBezTo>
                  <a:pt x="384" y="9"/>
                  <a:pt x="379" y="10"/>
                  <a:pt x="375" y="12"/>
                </a:cubicBezTo>
                <a:cubicBezTo>
                  <a:pt x="370" y="14"/>
                  <a:pt x="370" y="14"/>
                  <a:pt x="370" y="14"/>
                </a:cubicBezTo>
                <a:moveTo>
                  <a:pt x="391" y="7"/>
                </a:moveTo>
                <a:cubicBezTo>
                  <a:pt x="391" y="6"/>
                  <a:pt x="391" y="6"/>
                  <a:pt x="391" y="6"/>
                </a:cubicBezTo>
                <a:cubicBezTo>
                  <a:pt x="392" y="6"/>
                  <a:pt x="393" y="5"/>
                  <a:pt x="394" y="5"/>
                </a:cubicBezTo>
                <a:cubicBezTo>
                  <a:pt x="394" y="6"/>
                  <a:pt x="394" y="6"/>
                  <a:pt x="394" y="6"/>
                </a:cubicBezTo>
                <a:cubicBezTo>
                  <a:pt x="393" y="6"/>
                  <a:pt x="392" y="7"/>
                  <a:pt x="391" y="7"/>
                </a:cubicBezTo>
                <a:moveTo>
                  <a:pt x="324" y="12"/>
                </a:moveTo>
                <a:cubicBezTo>
                  <a:pt x="324" y="12"/>
                  <a:pt x="324" y="12"/>
                  <a:pt x="324" y="12"/>
                </a:cubicBezTo>
                <a:cubicBezTo>
                  <a:pt x="324" y="12"/>
                  <a:pt x="324" y="12"/>
                  <a:pt x="323" y="12"/>
                </a:cubicBezTo>
                <a:cubicBezTo>
                  <a:pt x="322" y="10"/>
                  <a:pt x="321" y="9"/>
                  <a:pt x="320" y="7"/>
                </a:cubicBezTo>
                <a:cubicBezTo>
                  <a:pt x="320" y="5"/>
                  <a:pt x="320" y="5"/>
                  <a:pt x="320" y="5"/>
                </a:cubicBezTo>
                <a:cubicBezTo>
                  <a:pt x="321" y="7"/>
                  <a:pt x="322" y="9"/>
                  <a:pt x="324" y="10"/>
                </a:cubicBezTo>
                <a:cubicBezTo>
                  <a:pt x="324" y="10"/>
                  <a:pt x="324" y="10"/>
                  <a:pt x="324" y="10"/>
                </a:cubicBezTo>
                <a:cubicBezTo>
                  <a:pt x="325" y="10"/>
                  <a:pt x="325" y="10"/>
                  <a:pt x="325" y="10"/>
                </a:cubicBezTo>
                <a:cubicBezTo>
                  <a:pt x="328" y="9"/>
                  <a:pt x="331" y="8"/>
                  <a:pt x="335" y="8"/>
                </a:cubicBezTo>
                <a:cubicBezTo>
                  <a:pt x="335" y="8"/>
                  <a:pt x="335" y="8"/>
                  <a:pt x="335" y="8"/>
                </a:cubicBezTo>
                <a:cubicBezTo>
                  <a:pt x="336" y="8"/>
                  <a:pt x="337" y="8"/>
                  <a:pt x="337" y="8"/>
                </a:cubicBezTo>
                <a:cubicBezTo>
                  <a:pt x="337" y="9"/>
                  <a:pt x="337" y="9"/>
                  <a:pt x="337" y="9"/>
                </a:cubicBezTo>
                <a:cubicBezTo>
                  <a:pt x="337" y="9"/>
                  <a:pt x="337" y="9"/>
                  <a:pt x="336" y="9"/>
                </a:cubicBezTo>
                <a:cubicBezTo>
                  <a:pt x="334" y="9"/>
                  <a:pt x="332" y="9"/>
                  <a:pt x="330" y="9"/>
                </a:cubicBezTo>
                <a:cubicBezTo>
                  <a:pt x="330" y="9"/>
                  <a:pt x="330" y="9"/>
                  <a:pt x="330" y="9"/>
                </a:cubicBezTo>
                <a:cubicBezTo>
                  <a:pt x="330" y="9"/>
                  <a:pt x="330" y="9"/>
                  <a:pt x="330" y="9"/>
                </a:cubicBezTo>
                <a:cubicBezTo>
                  <a:pt x="328" y="10"/>
                  <a:pt x="327" y="10"/>
                  <a:pt x="326" y="11"/>
                </a:cubicBezTo>
                <a:cubicBezTo>
                  <a:pt x="326" y="12"/>
                  <a:pt x="325" y="12"/>
                  <a:pt x="324" y="12"/>
                </a:cubicBezTo>
                <a:moveTo>
                  <a:pt x="366" y="6"/>
                </a:moveTo>
                <a:cubicBezTo>
                  <a:pt x="366" y="5"/>
                  <a:pt x="366" y="5"/>
                  <a:pt x="366" y="5"/>
                </a:cubicBezTo>
                <a:cubicBezTo>
                  <a:pt x="367" y="4"/>
                  <a:pt x="367" y="4"/>
                  <a:pt x="368" y="4"/>
                </a:cubicBezTo>
                <a:cubicBezTo>
                  <a:pt x="368" y="5"/>
                  <a:pt x="368" y="5"/>
                  <a:pt x="368" y="5"/>
                </a:cubicBezTo>
                <a:cubicBezTo>
                  <a:pt x="367" y="5"/>
                  <a:pt x="367" y="5"/>
                  <a:pt x="366" y="6"/>
                </a:cubicBezTo>
                <a:moveTo>
                  <a:pt x="396" y="6"/>
                </a:moveTo>
                <a:cubicBezTo>
                  <a:pt x="396" y="5"/>
                  <a:pt x="396" y="5"/>
                  <a:pt x="396" y="5"/>
                </a:cubicBezTo>
                <a:cubicBezTo>
                  <a:pt x="399" y="4"/>
                  <a:pt x="402" y="4"/>
                  <a:pt x="404" y="4"/>
                </a:cubicBezTo>
                <a:cubicBezTo>
                  <a:pt x="407" y="4"/>
                  <a:pt x="410" y="4"/>
                  <a:pt x="413" y="4"/>
                </a:cubicBezTo>
                <a:cubicBezTo>
                  <a:pt x="413" y="4"/>
                  <a:pt x="413" y="4"/>
                  <a:pt x="413" y="4"/>
                </a:cubicBezTo>
                <a:cubicBezTo>
                  <a:pt x="408" y="5"/>
                  <a:pt x="402" y="5"/>
                  <a:pt x="396" y="6"/>
                </a:cubicBezTo>
                <a:moveTo>
                  <a:pt x="181" y="8"/>
                </a:moveTo>
                <a:cubicBezTo>
                  <a:pt x="178" y="7"/>
                  <a:pt x="175" y="5"/>
                  <a:pt x="172" y="4"/>
                </a:cubicBezTo>
                <a:cubicBezTo>
                  <a:pt x="172" y="3"/>
                  <a:pt x="172" y="3"/>
                  <a:pt x="172" y="3"/>
                </a:cubicBezTo>
                <a:cubicBezTo>
                  <a:pt x="175" y="4"/>
                  <a:pt x="178" y="6"/>
                  <a:pt x="181" y="7"/>
                </a:cubicBezTo>
                <a:cubicBezTo>
                  <a:pt x="181" y="8"/>
                  <a:pt x="181" y="8"/>
                  <a:pt x="181" y="8"/>
                </a:cubicBezTo>
                <a:moveTo>
                  <a:pt x="151" y="4"/>
                </a:moveTo>
                <a:cubicBezTo>
                  <a:pt x="153" y="4"/>
                  <a:pt x="154" y="3"/>
                  <a:pt x="156" y="3"/>
                </a:cubicBezTo>
                <a:cubicBezTo>
                  <a:pt x="156" y="3"/>
                  <a:pt x="156" y="3"/>
                  <a:pt x="156" y="3"/>
                </a:cubicBezTo>
                <a:cubicBezTo>
                  <a:pt x="157" y="3"/>
                  <a:pt x="157" y="3"/>
                  <a:pt x="157" y="3"/>
                </a:cubicBezTo>
                <a:cubicBezTo>
                  <a:pt x="162" y="4"/>
                  <a:pt x="167" y="5"/>
                  <a:pt x="171" y="6"/>
                </a:cubicBezTo>
                <a:cubicBezTo>
                  <a:pt x="171" y="6"/>
                  <a:pt x="171" y="6"/>
                  <a:pt x="171" y="6"/>
                </a:cubicBezTo>
                <a:cubicBezTo>
                  <a:pt x="174" y="7"/>
                  <a:pt x="177" y="9"/>
                  <a:pt x="181" y="10"/>
                </a:cubicBezTo>
                <a:cubicBezTo>
                  <a:pt x="181" y="10"/>
                  <a:pt x="181" y="10"/>
                  <a:pt x="181" y="10"/>
                </a:cubicBezTo>
                <a:cubicBezTo>
                  <a:pt x="181" y="11"/>
                  <a:pt x="181" y="11"/>
                  <a:pt x="181" y="11"/>
                </a:cubicBezTo>
                <a:cubicBezTo>
                  <a:pt x="183" y="11"/>
                  <a:pt x="183" y="11"/>
                  <a:pt x="183" y="11"/>
                </a:cubicBezTo>
                <a:cubicBezTo>
                  <a:pt x="183" y="11"/>
                  <a:pt x="183" y="11"/>
                  <a:pt x="183" y="11"/>
                </a:cubicBezTo>
                <a:cubicBezTo>
                  <a:pt x="188" y="14"/>
                  <a:pt x="194" y="18"/>
                  <a:pt x="199" y="21"/>
                </a:cubicBezTo>
                <a:cubicBezTo>
                  <a:pt x="199" y="21"/>
                  <a:pt x="199" y="21"/>
                  <a:pt x="199" y="21"/>
                </a:cubicBezTo>
                <a:cubicBezTo>
                  <a:pt x="201" y="23"/>
                  <a:pt x="204" y="25"/>
                  <a:pt x="206" y="27"/>
                </a:cubicBezTo>
                <a:cubicBezTo>
                  <a:pt x="206" y="27"/>
                  <a:pt x="206" y="27"/>
                  <a:pt x="206" y="27"/>
                </a:cubicBezTo>
                <a:cubicBezTo>
                  <a:pt x="206" y="27"/>
                  <a:pt x="206" y="27"/>
                  <a:pt x="206" y="27"/>
                </a:cubicBezTo>
                <a:cubicBezTo>
                  <a:pt x="206" y="28"/>
                  <a:pt x="204" y="28"/>
                  <a:pt x="203" y="29"/>
                </a:cubicBezTo>
                <a:cubicBezTo>
                  <a:pt x="202" y="28"/>
                  <a:pt x="201" y="28"/>
                  <a:pt x="200" y="27"/>
                </a:cubicBezTo>
                <a:cubicBezTo>
                  <a:pt x="200" y="27"/>
                  <a:pt x="200" y="27"/>
                  <a:pt x="200" y="27"/>
                </a:cubicBezTo>
                <a:cubicBezTo>
                  <a:pt x="200" y="27"/>
                  <a:pt x="200" y="27"/>
                  <a:pt x="200" y="27"/>
                </a:cubicBezTo>
                <a:cubicBezTo>
                  <a:pt x="198" y="26"/>
                  <a:pt x="198" y="26"/>
                  <a:pt x="198" y="26"/>
                </a:cubicBezTo>
                <a:cubicBezTo>
                  <a:pt x="198" y="26"/>
                  <a:pt x="198" y="26"/>
                  <a:pt x="198" y="26"/>
                </a:cubicBezTo>
                <a:cubicBezTo>
                  <a:pt x="193" y="23"/>
                  <a:pt x="188" y="20"/>
                  <a:pt x="183" y="17"/>
                </a:cubicBezTo>
                <a:cubicBezTo>
                  <a:pt x="183" y="17"/>
                  <a:pt x="183" y="17"/>
                  <a:pt x="183" y="17"/>
                </a:cubicBezTo>
                <a:cubicBezTo>
                  <a:pt x="182" y="17"/>
                  <a:pt x="182" y="17"/>
                  <a:pt x="182" y="17"/>
                </a:cubicBezTo>
                <a:cubicBezTo>
                  <a:pt x="181" y="16"/>
                  <a:pt x="181" y="16"/>
                  <a:pt x="181" y="16"/>
                </a:cubicBezTo>
                <a:cubicBezTo>
                  <a:pt x="181" y="16"/>
                  <a:pt x="181" y="16"/>
                  <a:pt x="181" y="16"/>
                </a:cubicBezTo>
                <a:cubicBezTo>
                  <a:pt x="178" y="15"/>
                  <a:pt x="175" y="13"/>
                  <a:pt x="172" y="12"/>
                </a:cubicBezTo>
                <a:cubicBezTo>
                  <a:pt x="172" y="12"/>
                  <a:pt x="172" y="12"/>
                  <a:pt x="172" y="12"/>
                </a:cubicBezTo>
                <a:cubicBezTo>
                  <a:pt x="171" y="12"/>
                  <a:pt x="171" y="12"/>
                  <a:pt x="171" y="12"/>
                </a:cubicBezTo>
                <a:cubicBezTo>
                  <a:pt x="170" y="11"/>
                  <a:pt x="170" y="11"/>
                  <a:pt x="170" y="11"/>
                </a:cubicBezTo>
                <a:cubicBezTo>
                  <a:pt x="170" y="11"/>
                  <a:pt x="170" y="11"/>
                  <a:pt x="170" y="11"/>
                </a:cubicBezTo>
                <a:cubicBezTo>
                  <a:pt x="166" y="10"/>
                  <a:pt x="162" y="8"/>
                  <a:pt x="157" y="7"/>
                </a:cubicBezTo>
                <a:cubicBezTo>
                  <a:pt x="157" y="7"/>
                  <a:pt x="157" y="7"/>
                  <a:pt x="157" y="7"/>
                </a:cubicBezTo>
                <a:cubicBezTo>
                  <a:pt x="157" y="7"/>
                  <a:pt x="157" y="7"/>
                  <a:pt x="157" y="7"/>
                </a:cubicBezTo>
                <a:cubicBezTo>
                  <a:pt x="157" y="7"/>
                  <a:pt x="157" y="7"/>
                  <a:pt x="157" y="7"/>
                </a:cubicBezTo>
                <a:cubicBezTo>
                  <a:pt x="155" y="7"/>
                  <a:pt x="155" y="7"/>
                  <a:pt x="155" y="7"/>
                </a:cubicBezTo>
                <a:cubicBezTo>
                  <a:pt x="155" y="7"/>
                  <a:pt x="155" y="7"/>
                  <a:pt x="155" y="7"/>
                </a:cubicBezTo>
                <a:cubicBezTo>
                  <a:pt x="154" y="7"/>
                  <a:pt x="153" y="7"/>
                  <a:pt x="152" y="6"/>
                </a:cubicBezTo>
                <a:cubicBezTo>
                  <a:pt x="152" y="6"/>
                  <a:pt x="152" y="6"/>
                  <a:pt x="152" y="6"/>
                </a:cubicBezTo>
                <a:cubicBezTo>
                  <a:pt x="152" y="6"/>
                  <a:pt x="152" y="6"/>
                  <a:pt x="152" y="6"/>
                </a:cubicBezTo>
                <a:cubicBezTo>
                  <a:pt x="151" y="6"/>
                  <a:pt x="150" y="6"/>
                  <a:pt x="149" y="6"/>
                </a:cubicBezTo>
                <a:cubicBezTo>
                  <a:pt x="148" y="6"/>
                  <a:pt x="147" y="6"/>
                  <a:pt x="146" y="6"/>
                </a:cubicBezTo>
                <a:cubicBezTo>
                  <a:pt x="146" y="6"/>
                  <a:pt x="146" y="6"/>
                  <a:pt x="146" y="6"/>
                </a:cubicBezTo>
                <a:cubicBezTo>
                  <a:pt x="146" y="6"/>
                  <a:pt x="146" y="5"/>
                  <a:pt x="147" y="4"/>
                </a:cubicBezTo>
                <a:cubicBezTo>
                  <a:pt x="147" y="4"/>
                  <a:pt x="148" y="4"/>
                  <a:pt x="148" y="3"/>
                </a:cubicBezTo>
                <a:cubicBezTo>
                  <a:pt x="149" y="4"/>
                  <a:pt x="150" y="4"/>
                  <a:pt x="151" y="4"/>
                </a:cubicBezTo>
                <a:moveTo>
                  <a:pt x="145" y="32"/>
                </a:moveTo>
                <a:cubicBezTo>
                  <a:pt x="143" y="26"/>
                  <a:pt x="140" y="20"/>
                  <a:pt x="140" y="13"/>
                </a:cubicBezTo>
                <a:cubicBezTo>
                  <a:pt x="140" y="12"/>
                  <a:pt x="140" y="11"/>
                  <a:pt x="140" y="10"/>
                </a:cubicBezTo>
                <a:cubicBezTo>
                  <a:pt x="141" y="7"/>
                  <a:pt x="143" y="4"/>
                  <a:pt x="145" y="1"/>
                </a:cubicBezTo>
                <a:cubicBezTo>
                  <a:pt x="145" y="3"/>
                  <a:pt x="145" y="3"/>
                  <a:pt x="145" y="3"/>
                </a:cubicBezTo>
                <a:cubicBezTo>
                  <a:pt x="144" y="4"/>
                  <a:pt x="144" y="6"/>
                  <a:pt x="143" y="7"/>
                </a:cubicBezTo>
                <a:cubicBezTo>
                  <a:pt x="143" y="8"/>
                  <a:pt x="143" y="8"/>
                  <a:pt x="143" y="8"/>
                </a:cubicBezTo>
                <a:cubicBezTo>
                  <a:pt x="144" y="8"/>
                  <a:pt x="144" y="8"/>
                  <a:pt x="144" y="8"/>
                </a:cubicBezTo>
                <a:cubicBezTo>
                  <a:pt x="144" y="8"/>
                  <a:pt x="145" y="8"/>
                  <a:pt x="145" y="8"/>
                </a:cubicBezTo>
                <a:cubicBezTo>
                  <a:pt x="145" y="10"/>
                  <a:pt x="145" y="10"/>
                  <a:pt x="145" y="10"/>
                </a:cubicBezTo>
                <a:cubicBezTo>
                  <a:pt x="144" y="10"/>
                  <a:pt x="143" y="10"/>
                  <a:pt x="143" y="10"/>
                </a:cubicBezTo>
                <a:cubicBezTo>
                  <a:pt x="142" y="10"/>
                  <a:pt x="142" y="10"/>
                  <a:pt x="142" y="10"/>
                </a:cubicBezTo>
                <a:cubicBezTo>
                  <a:pt x="142" y="14"/>
                  <a:pt x="142" y="14"/>
                  <a:pt x="142" y="14"/>
                </a:cubicBezTo>
                <a:cubicBezTo>
                  <a:pt x="142" y="14"/>
                  <a:pt x="142" y="14"/>
                  <a:pt x="142" y="14"/>
                </a:cubicBezTo>
                <a:cubicBezTo>
                  <a:pt x="142" y="15"/>
                  <a:pt x="142" y="15"/>
                  <a:pt x="142" y="15"/>
                </a:cubicBezTo>
                <a:cubicBezTo>
                  <a:pt x="142" y="16"/>
                  <a:pt x="143" y="16"/>
                  <a:pt x="143" y="17"/>
                </a:cubicBezTo>
                <a:cubicBezTo>
                  <a:pt x="144" y="17"/>
                  <a:pt x="144" y="17"/>
                  <a:pt x="145" y="17"/>
                </a:cubicBezTo>
                <a:cubicBezTo>
                  <a:pt x="145" y="18"/>
                  <a:pt x="145" y="18"/>
                  <a:pt x="145" y="18"/>
                </a:cubicBezTo>
                <a:cubicBezTo>
                  <a:pt x="145" y="18"/>
                  <a:pt x="144" y="18"/>
                  <a:pt x="144" y="18"/>
                </a:cubicBezTo>
                <a:cubicBezTo>
                  <a:pt x="143" y="18"/>
                  <a:pt x="143" y="18"/>
                  <a:pt x="143" y="18"/>
                </a:cubicBezTo>
                <a:cubicBezTo>
                  <a:pt x="142" y="21"/>
                  <a:pt x="142" y="21"/>
                  <a:pt x="142" y="21"/>
                </a:cubicBezTo>
                <a:cubicBezTo>
                  <a:pt x="142" y="21"/>
                  <a:pt x="142" y="21"/>
                  <a:pt x="142" y="21"/>
                </a:cubicBezTo>
                <a:cubicBezTo>
                  <a:pt x="142" y="22"/>
                  <a:pt x="142" y="22"/>
                  <a:pt x="142" y="22"/>
                </a:cubicBezTo>
                <a:cubicBezTo>
                  <a:pt x="143" y="23"/>
                  <a:pt x="144" y="25"/>
                  <a:pt x="145" y="27"/>
                </a:cubicBezTo>
                <a:cubicBezTo>
                  <a:pt x="145" y="32"/>
                  <a:pt x="145" y="32"/>
                  <a:pt x="145" y="32"/>
                </a:cubicBezTo>
                <a:moveTo>
                  <a:pt x="354" y="12"/>
                </a:moveTo>
                <a:cubicBezTo>
                  <a:pt x="354" y="11"/>
                  <a:pt x="354" y="11"/>
                  <a:pt x="354" y="11"/>
                </a:cubicBezTo>
                <a:cubicBezTo>
                  <a:pt x="355" y="10"/>
                  <a:pt x="356" y="9"/>
                  <a:pt x="358" y="8"/>
                </a:cubicBezTo>
                <a:cubicBezTo>
                  <a:pt x="358" y="8"/>
                  <a:pt x="358" y="8"/>
                  <a:pt x="358" y="8"/>
                </a:cubicBezTo>
                <a:cubicBezTo>
                  <a:pt x="358" y="7"/>
                  <a:pt x="358" y="7"/>
                  <a:pt x="358" y="7"/>
                </a:cubicBezTo>
                <a:cubicBezTo>
                  <a:pt x="357" y="5"/>
                  <a:pt x="356" y="4"/>
                  <a:pt x="354" y="2"/>
                </a:cubicBezTo>
                <a:cubicBezTo>
                  <a:pt x="354" y="1"/>
                  <a:pt x="354" y="1"/>
                  <a:pt x="354" y="1"/>
                </a:cubicBezTo>
                <a:cubicBezTo>
                  <a:pt x="356" y="3"/>
                  <a:pt x="358" y="4"/>
                  <a:pt x="359" y="6"/>
                </a:cubicBezTo>
                <a:cubicBezTo>
                  <a:pt x="360" y="7"/>
                  <a:pt x="360" y="7"/>
                  <a:pt x="360" y="7"/>
                </a:cubicBezTo>
                <a:cubicBezTo>
                  <a:pt x="363" y="6"/>
                  <a:pt x="363" y="6"/>
                  <a:pt x="363" y="6"/>
                </a:cubicBezTo>
                <a:cubicBezTo>
                  <a:pt x="363" y="5"/>
                  <a:pt x="364" y="5"/>
                  <a:pt x="364" y="5"/>
                </a:cubicBezTo>
                <a:cubicBezTo>
                  <a:pt x="364" y="7"/>
                  <a:pt x="364" y="7"/>
                  <a:pt x="364" y="7"/>
                </a:cubicBezTo>
                <a:cubicBezTo>
                  <a:pt x="361" y="8"/>
                  <a:pt x="357" y="10"/>
                  <a:pt x="354" y="12"/>
                </a:cubicBezTo>
                <a:moveTo>
                  <a:pt x="392" y="0"/>
                </a:moveTo>
                <a:cubicBezTo>
                  <a:pt x="382" y="0"/>
                  <a:pt x="382" y="0"/>
                  <a:pt x="382" y="0"/>
                </a:cubicBezTo>
                <a:cubicBezTo>
                  <a:pt x="378" y="1"/>
                  <a:pt x="374" y="2"/>
                  <a:pt x="370" y="4"/>
                </a:cubicBezTo>
                <a:cubicBezTo>
                  <a:pt x="370" y="3"/>
                  <a:pt x="370" y="3"/>
                  <a:pt x="370" y="3"/>
                </a:cubicBezTo>
                <a:cubicBezTo>
                  <a:pt x="372" y="3"/>
                  <a:pt x="373" y="2"/>
                  <a:pt x="375" y="1"/>
                </a:cubicBezTo>
                <a:cubicBezTo>
                  <a:pt x="375" y="1"/>
                  <a:pt x="375" y="1"/>
                  <a:pt x="375" y="1"/>
                </a:cubicBezTo>
                <a:cubicBezTo>
                  <a:pt x="375" y="0"/>
                  <a:pt x="375" y="0"/>
                  <a:pt x="375" y="0"/>
                </a:cubicBezTo>
                <a:cubicBezTo>
                  <a:pt x="375" y="0"/>
                  <a:pt x="375" y="0"/>
                  <a:pt x="375" y="0"/>
                </a:cubicBezTo>
                <a:cubicBezTo>
                  <a:pt x="372" y="0"/>
                  <a:pt x="372" y="0"/>
                  <a:pt x="372" y="0"/>
                </a:cubicBezTo>
                <a:cubicBezTo>
                  <a:pt x="371" y="1"/>
                  <a:pt x="370" y="1"/>
                  <a:pt x="369" y="2"/>
                </a:cubicBezTo>
                <a:cubicBezTo>
                  <a:pt x="368" y="2"/>
                  <a:pt x="367" y="2"/>
                  <a:pt x="366" y="2"/>
                </a:cubicBezTo>
                <a:cubicBezTo>
                  <a:pt x="366" y="2"/>
                  <a:pt x="366" y="2"/>
                  <a:pt x="366" y="2"/>
                </a:cubicBezTo>
                <a:cubicBezTo>
                  <a:pt x="365" y="3"/>
                  <a:pt x="365" y="3"/>
                  <a:pt x="365" y="3"/>
                </a:cubicBezTo>
                <a:cubicBezTo>
                  <a:pt x="364" y="3"/>
                  <a:pt x="364" y="3"/>
                  <a:pt x="364" y="3"/>
                </a:cubicBezTo>
                <a:cubicBezTo>
                  <a:pt x="364" y="3"/>
                  <a:pt x="364" y="3"/>
                  <a:pt x="364" y="3"/>
                </a:cubicBezTo>
                <a:cubicBezTo>
                  <a:pt x="364" y="3"/>
                  <a:pt x="363" y="3"/>
                  <a:pt x="362" y="4"/>
                </a:cubicBezTo>
                <a:cubicBezTo>
                  <a:pt x="361" y="5"/>
                  <a:pt x="361" y="5"/>
                  <a:pt x="361" y="5"/>
                </a:cubicBezTo>
                <a:cubicBezTo>
                  <a:pt x="359" y="3"/>
                  <a:pt x="358" y="1"/>
                  <a:pt x="356" y="0"/>
                </a:cubicBezTo>
                <a:cubicBezTo>
                  <a:pt x="352" y="0"/>
                  <a:pt x="352" y="0"/>
                  <a:pt x="352" y="0"/>
                </a:cubicBezTo>
                <a:cubicBezTo>
                  <a:pt x="352" y="1"/>
                  <a:pt x="352" y="1"/>
                  <a:pt x="352" y="1"/>
                </a:cubicBezTo>
                <a:cubicBezTo>
                  <a:pt x="352" y="1"/>
                  <a:pt x="351" y="0"/>
                  <a:pt x="351" y="0"/>
                </a:cubicBezTo>
                <a:cubicBezTo>
                  <a:pt x="347" y="0"/>
                  <a:pt x="347" y="0"/>
                  <a:pt x="347" y="0"/>
                </a:cubicBezTo>
                <a:cubicBezTo>
                  <a:pt x="347" y="0"/>
                  <a:pt x="347" y="0"/>
                  <a:pt x="348" y="1"/>
                </a:cubicBezTo>
                <a:cubicBezTo>
                  <a:pt x="350" y="1"/>
                  <a:pt x="351" y="3"/>
                  <a:pt x="352" y="3"/>
                </a:cubicBezTo>
                <a:cubicBezTo>
                  <a:pt x="354" y="5"/>
                  <a:pt x="355" y="6"/>
                  <a:pt x="356" y="7"/>
                </a:cubicBezTo>
                <a:cubicBezTo>
                  <a:pt x="355" y="8"/>
                  <a:pt x="355" y="8"/>
                  <a:pt x="354" y="9"/>
                </a:cubicBezTo>
                <a:cubicBezTo>
                  <a:pt x="354" y="9"/>
                  <a:pt x="354" y="9"/>
                  <a:pt x="354" y="9"/>
                </a:cubicBezTo>
                <a:cubicBezTo>
                  <a:pt x="353" y="9"/>
                  <a:pt x="353" y="9"/>
                  <a:pt x="353" y="9"/>
                </a:cubicBezTo>
                <a:cubicBezTo>
                  <a:pt x="352" y="9"/>
                  <a:pt x="352" y="9"/>
                  <a:pt x="352" y="9"/>
                </a:cubicBezTo>
                <a:cubicBezTo>
                  <a:pt x="352" y="10"/>
                  <a:pt x="352" y="10"/>
                  <a:pt x="352" y="10"/>
                </a:cubicBezTo>
                <a:cubicBezTo>
                  <a:pt x="351" y="10"/>
                  <a:pt x="350" y="11"/>
                  <a:pt x="349" y="11"/>
                </a:cubicBezTo>
                <a:cubicBezTo>
                  <a:pt x="346" y="9"/>
                  <a:pt x="346" y="9"/>
                  <a:pt x="346" y="9"/>
                </a:cubicBezTo>
                <a:cubicBezTo>
                  <a:pt x="344" y="7"/>
                  <a:pt x="344" y="7"/>
                  <a:pt x="344" y="7"/>
                </a:cubicBezTo>
                <a:cubicBezTo>
                  <a:pt x="344" y="7"/>
                  <a:pt x="344" y="7"/>
                  <a:pt x="344" y="7"/>
                </a:cubicBezTo>
                <a:cubicBezTo>
                  <a:pt x="343" y="7"/>
                  <a:pt x="343" y="7"/>
                  <a:pt x="343" y="7"/>
                </a:cubicBezTo>
                <a:cubicBezTo>
                  <a:pt x="342" y="6"/>
                  <a:pt x="340" y="6"/>
                  <a:pt x="339" y="6"/>
                </a:cubicBezTo>
                <a:cubicBezTo>
                  <a:pt x="339" y="6"/>
                  <a:pt x="339" y="6"/>
                  <a:pt x="338" y="6"/>
                </a:cubicBezTo>
                <a:cubicBezTo>
                  <a:pt x="337" y="6"/>
                  <a:pt x="336" y="6"/>
                  <a:pt x="335" y="6"/>
                </a:cubicBezTo>
                <a:cubicBezTo>
                  <a:pt x="332" y="6"/>
                  <a:pt x="328" y="7"/>
                  <a:pt x="325" y="8"/>
                </a:cubicBezTo>
                <a:cubicBezTo>
                  <a:pt x="322" y="6"/>
                  <a:pt x="321" y="4"/>
                  <a:pt x="321" y="1"/>
                </a:cubicBezTo>
                <a:cubicBezTo>
                  <a:pt x="321" y="1"/>
                  <a:pt x="321" y="0"/>
                  <a:pt x="321" y="0"/>
                </a:cubicBezTo>
                <a:cubicBezTo>
                  <a:pt x="318" y="0"/>
                  <a:pt x="318" y="0"/>
                  <a:pt x="318" y="0"/>
                </a:cubicBezTo>
                <a:cubicBezTo>
                  <a:pt x="318" y="2"/>
                  <a:pt x="318" y="2"/>
                  <a:pt x="318" y="2"/>
                </a:cubicBezTo>
                <a:cubicBezTo>
                  <a:pt x="318" y="2"/>
                  <a:pt x="318" y="1"/>
                  <a:pt x="318" y="1"/>
                </a:cubicBezTo>
                <a:cubicBezTo>
                  <a:pt x="318" y="1"/>
                  <a:pt x="318" y="0"/>
                  <a:pt x="318" y="0"/>
                </a:cubicBezTo>
                <a:cubicBezTo>
                  <a:pt x="316" y="0"/>
                  <a:pt x="316" y="0"/>
                  <a:pt x="316" y="0"/>
                </a:cubicBezTo>
                <a:cubicBezTo>
                  <a:pt x="316" y="0"/>
                  <a:pt x="316" y="1"/>
                  <a:pt x="316" y="1"/>
                </a:cubicBezTo>
                <a:cubicBezTo>
                  <a:pt x="316" y="1"/>
                  <a:pt x="316" y="1"/>
                  <a:pt x="316" y="1"/>
                </a:cubicBezTo>
                <a:cubicBezTo>
                  <a:pt x="316" y="1"/>
                  <a:pt x="316" y="1"/>
                  <a:pt x="316" y="1"/>
                </a:cubicBezTo>
                <a:cubicBezTo>
                  <a:pt x="316" y="1"/>
                  <a:pt x="316" y="1"/>
                  <a:pt x="316" y="1"/>
                </a:cubicBezTo>
                <a:cubicBezTo>
                  <a:pt x="316" y="4"/>
                  <a:pt x="316" y="6"/>
                  <a:pt x="318" y="8"/>
                </a:cubicBezTo>
                <a:cubicBezTo>
                  <a:pt x="318" y="8"/>
                  <a:pt x="318" y="8"/>
                  <a:pt x="318" y="8"/>
                </a:cubicBezTo>
                <a:cubicBezTo>
                  <a:pt x="318" y="8"/>
                  <a:pt x="318" y="8"/>
                  <a:pt x="318" y="8"/>
                </a:cubicBezTo>
                <a:cubicBezTo>
                  <a:pt x="320" y="11"/>
                  <a:pt x="320" y="11"/>
                  <a:pt x="320" y="11"/>
                </a:cubicBezTo>
                <a:cubicBezTo>
                  <a:pt x="320" y="11"/>
                  <a:pt x="320" y="11"/>
                  <a:pt x="320" y="11"/>
                </a:cubicBezTo>
                <a:cubicBezTo>
                  <a:pt x="320" y="11"/>
                  <a:pt x="321" y="12"/>
                  <a:pt x="322" y="13"/>
                </a:cubicBezTo>
                <a:cubicBezTo>
                  <a:pt x="322" y="13"/>
                  <a:pt x="322" y="13"/>
                  <a:pt x="322" y="13"/>
                </a:cubicBezTo>
                <a:cubicBezTo>
                  <a:pt x="322" y="13"/>
                  <a:pt x="322" y="13"/>
                  <a:pt x="322" y="13"/>
                </a:cubicBezTo>
                <a:cubicBezTo>
                  <a:pt x="323" y="14"/>
                  <a:pt x="324" y="14"/>
                  <a:pt x="324" y="14"/>
                </a:cubicBezTo>
                <a:cubicBezTo>
                  <a:pt x="324" y="14"/>
                  <a:pt x="324" y="14"/>
                  <a:pt x="324" y="14"/>
                </a:cubicBezTo>
                <a:cubicBezTo>
                  <a:pt x="326" y="14"/>
                  <a:pt x="327" y="13"/>
                  <a:pt x="328" y="13"/>
                </a:cubicBezTo>
                <a:cubicBezTo>
                  <a:pt x="329" y="12"/>
                  <a:pt x="329" y="11"/>
                  <a:pt x="330" y="11"/>
                </a:cubicBezTo>
                <a:cubicBezTo>
                  <a:pt x="332" y="11"/>
                  <a:pt x="334" y="11"/>
                  <a:pt x="336" y="11"/>
                </a:cubicBezTo>
                <a:cubicBezTo>
                  <a:pt x="337" y="11"/>
                  <a:pt x="338" y="11"/>
                  <a:pt x="338" y="11"/>
                </a:cubicBezTo>
                <a:cubicBezTo>
                  <a:pt x="340" y="11"/>
                  <a:pt x="342" y="12"/>
                  <a:pt x="343" y="14"/>
                </a:cubicBezTo>
                <a:cubicBezTo>
                  <a:pt x="343" y="14"/>
                  <a:pt x="344" y="15"/>
                  <a:pt x="344" y="15"/>
                </a:cubicBezTo>
                <a:cubicBezTo>
                  <a:pt x="344" y="16"/>
                  <a:pt x="344" y="16"/>
                  <a:pt x="344" y="16"/>
                </a:cubicBezTo>
                <a:cubicBezTo>
                  <a:pt x="344" y="17"/>
                  <a:pt x="344" y="17"/>
                  <a:pt x="344" y="17"/>
                </a:cubicBezTo>
                <a:cubicBezTo>
                  <a:pt x="343" y="17"/>
                  <a:pt x="342" y="18"/>
                  <a:pt x="341" y="19"/>
                </a:cubicBezTo>
                <a:cubicBezTo>
                  <a:pt x="341" y="19"/>
                  <a:pt x="340" y="20"/>
                  <a:pt x="340" y="21"/>
                </a:cubicBezTo>
                <a:cubicBezTo>
                  <a:pt x="339" y="21"/>
                  <a:pt x="339" y="22"/>
                  <a:pt x="339" y="23"/>
                </a:cubicBezTo>
                <a:cubicBezTo>
                  <a:pt x="339" y="23"/>
                  <a:pt x="339" y="24"/>
                  <a:pt x="339" y="24"/>
                </a:cubicBezTo>
                <a:cubicBezTo>
                  <a:pt x="339" y="24"/>
                  <a:pt x="339" y="24"/>
                  <a:pt x="339" y="24"/>
                </a:cubicBezTo>
                <a:cubicBezTo>
                  <a:pt x="339" y="25"/>
                  <a:pt x="339" y="25"/>
                  <a:pt x="339" y="25"/>
                </a:cubicBezTo>
                <a:cubicBezTo>
                  <a:pt x="340" y="26"/>
                  <a:pt x="341" y="26"/>
                  <a:pt x="343" y="26"/>
                </a:cubicBezTo>
                <a:cubicBezTo>
                  <a:pt x="343" y="26"/>
                  <a:pt x="343" y="26"/>
                  <a:pt x="343" y="26"/>
                </a:cubicBezTo>
                <a:cubicBezTo>
                  <a:pt x="344" y="26"/>
                  <a:pt x="345" y="26"/>
                  <a:pt x="345" y="25"/>
                </a:cubicBezTo>
                <a:cubicBezTo>
                  <a:pt x="346" y="25"/>
                  <a:pt x="346" y="25"/>
                  <a:pt x="346" y="25"/>
                </a:cubicBezTo>
                <a:cubicBezTo>
                  <a:pt x="347" y="25"/>
                  <a:pt x="347" y="25"/>
                  <a:pt x="347" y="25"/>
                </a:cubicBezTo>
                <a:cubicBezTo>
                  <a:pt x="346" y="26"/>
                  <a:pt x="345" y="27"/>
                  <a:pt x="344" y="28"/>
                </a:cubicBezTo>
                <a:cubicBezTo>
                  <a:pt x="344" y="28"/>
                  <a:pt x="344" y="28"/>
                  <a:pt x="344" y="28"/>
                </a:cubicBezTo>
                <a:cubicBezTo>
                  <a:pt x="344" y="29"/>
                  <a:pt x="344" y="29"/>
                  <a:pt x="344" y="29"/>
                </a:cubicBezTo>
                <a:cubicBezTo>
                  <a:pt x="344" y="29"/>
                  <a:pt x="344" y="29"/>
                  <a:pt x="344" y="29"/>
                </a:cubicBezTo>
                <a:cubicBezTo>
                  <a:pt x="343" y="29"/>
                  <a:pt x="343" y="29"/>
                  <a:pt x="343" y="29"/>
                </a:cubicBezTo>
                <a:cubicBezTo>
                  <a:pt x="342" y="28"/>
                  <a:pt x="340" y="27"/>
                  <a:pt x="339" y="26"/>
                </a:cubicBezTo>
                <a:cubicBezTo>
                  <a:pt x="339" y="26"/>
                  <a:pt x="339" y="26"/>
                  <a:pt x="339" y="26"/>
                </a:cubicBezTo>
                <a:cubicBezTo>
                  <a:pt x="333" y="23"/>
                  <a:pt x="326" y="20"/>
                  <a:pt x="319" y="17"/>
                </a:cubicBezTo>
                <a:cubicBezTo>
                  <a:pt x="319" y="17"/>
                  <a:pt x="319" y="17"/>
                  <a:pt x="319" y="17"/>
                </a:cubicBezTo>
                <a:cubicBezTo>
                  <a:pt x="313" y="15"/>
                  <a:pt x="308" y="13"/>
                  <a:pt x="302" y="11"/>
                </a:cubicBezTo>
                <a:cubicBezTo>
                  <a:pt x="302" y="11"/>
                  <a:pt x="302" y="11"/>
                  <a:pt x="302" y="11"/>
                </a:cubicBezTo>
                <a:cubicBezTo>
                  <a:pt x="301" y="11"/>
                  <a:pt x="301" y="11"/>
                  <a:pt x="301" y="11"/>
                </a:cubicBezTo>
                <a:cubicBezTo>
                  <a:pt x="300" y="11"/>
                  <a:pt x="300" y="11"/>
                  <a:pt x="300" y="11"/>
                </a:cubicBezTo>
                <a:cubicBezTo>
                  <a:pt x="300" y="11"/>
                  <a:pt x="300" y="11"/>
                  <a:pt x="300" y="11"/>
                </a:cubicBezTo>
                <a:cubicBezTo>
                  <a:pt x="295" y="10"/>
                  <a:pt x="290" y="9"/>
                  <a:pt x="286" y="9"/>
                </a:cubicBezTo>
                <a:cubicBezTo>
                  <a:pt x="286" y="9"/>
                  <a:pt x="286" y="9"/>
                  <a:pt x="286" y="9"/>
                </a:cubicBezTo>
                <a:cubicBezTo>
                  <a:pt x="286" y="9"/>
                  <a:pt x="286" y="9"/>
                  <a:pt x="286" y="9"/>
                </a:cubicBezTo>
                <a:cubicBezTo>
                  <a:pt x="286" y="9"/>
                  <a:pt x="286" y="9"/>
                  <a:pt x="286" y="9"/>
                </a:cubicBezTo>
                <a:cubicBezTo>
                  <a:pt x="283" y="9"/>
                  <a:pt x="281" y="8"/>
                  <a:pt x="278" y="8"/>
                </a:cubicBezTo>
                <a:cubicBezTo>
                  <a:pt x="276" y="8"/>
                  <a:pt x="273" y="8"/>
                  <a:pt x="270" y="8"/>
                </a:cubicBezTo>
                <a:cubicBezTo>
                  <a:pt x="266" y="8"/>
                  <a:pt x="262" y="8"/>
                  <a:pt x="259" y="9"/>
                </a:cubicBezTo>
                <a:cubicBezTo>
                  <a:pt x="258" y="9"/>
                  <a:pt x="258" y="9"/>
                  <a:pt x="258" y="9"/>
                </a:cubicBezTo>
                <a:cubicBezTo>
                  <a:pt x="258" y="9"/>
                  <a:pt x="258" y="9"/>
                  <a:pt x="258" y="9"/>
                </a:cubicBezTo>
                <a:cubicBezTo>
                  <a:pt x="258" y="9"/>
                  <a:pt x="257" y="9"/>
                  <a:pt x="256" y="10"/>
                </a:cubicBezTo>
                <a:cubicBezTo>
                  <a:pt x="256" y="10"/>
                  <a:pt x="256" y="10"/>
                  <a:pt x="256" y="10"/>
                </a:cubicBezTo>
                <a:cubicBezTo>
                  <a:pt x="254" y="10"/>
                  <a:pt x="254" y="10"/>
                  <a:pt x="254" y="10"/>
                </a:cubicBezTo>
                <a:cubicBezTo>
                  <a:pt x="254" y="10"/>
                  <a:pt x="254" y="10"/>
                  <a:pt x="254" y="10"/>
                </a:cubicBezTo>
                <a:cubicBezTo>
                  <a:pt x="254" y="10"/>
                  <a:pt x="254" y="10"/>
                  <a:pt x="254" y="10"/>
                </a:cubicBezTo>
                <a:cubicBezTo>
                  <a:pt x="254" y="10"/>
                  <a:pt x="254" y="10"/>
                  <a:pt x="254" y="10"/>
                </a:cubicBezTo>
                <a:cubicBezTo>
                  <a:pt x="253" y="10"/>
                  <a:pt x="252" y="10"/>
                  <a:pt x="252" y="10"/>
                </a:cubicBezTo>
                <a:cubicBezTo>
                  <a:pt x="251" y="10"/>
                  <a:pt x="250" y="10"/>
                  <a:pt x="249" y="10"/>
                </a:cubicBezTo>
                <a:cubicBezTo>
                  <a:pt x="249" y="9"/>
                  <a:pt x="248" y="9"/>
                  <a:pt x="248" y="8"/>
                </a:cubicBezTo>
                <a:cubicBezTo>
                  <a:pt x="248" y="8"/>
                  <a:pt x="248" y="8"/>
                  <a:pt x="248" y="8"/>
                </a:cubicBezTo>
                <a:cubicBezTo>
                  <a:pt x="248" y="7"/>
                  <a:pt x="248" y="7"/>
                  <a:pt x="248" y="7"/>
                </a:cubicBezTo>
                <a:cubicBezTo>
                  <a:pt x="246" y="5"/>
                  <a:pt x="243" y="2"/>
                  <a:pt x="241" y="0"/>
                </a:cubicBezTo>
                <a:cubicBezTo>
                  <a:pt x="238" y="0"/>
                  <a:pt x="238" y="0"/>
                  <a:pt x="238" y="0"/>
                </a:cubicBezTo>
                <a:cubicBezTo>
                  <a:pt x="241" y="3"/>
                  <a:pt x="244" y="6"/>
                  <a:pt x="246" y="9"/>
                </a:cubicBezTo>
                <a:cubicBezTo>
                  <a:pt x="247" y="10"/>
                  <a:pt x="247" y="11"/>
                  <a:pt x="248" y="12"/>
                </a:cubicBezTo>
                <a:cubicBezTo>
                  <a:pt x="249" y="12"/>
                  <a:pt x="251" y="12"/>
                  <a:pt x="252" y="12"/>
                </a:cubicBezTo>
                <a:cubicBezTo>
                  <a:pt x="252" y="12"/>
                  <a:pt x="252" y="12"/>
                  <a:pt x="252" y="12"/>
                </a:cubicBezTo>
                <a:cubicBezTo>
                  <a:pt x="252" y="12"/>
                  <a:pt x="253" y="12"/>
                  <a:pt x="254" y="12"/>
                </a:cubicBezTo>
                <a:cubicBezTo>
                  <a:pt x="254" y="13"/>
                  <a:pt x="254" y="13"/>
                  <a:pt x="254" y="13"/>
                </a:cubicBezTo>
                <a:cubicBezTo>
                  <a:pt x="242" y="15"/>
                  <a:pt x="232" y="20"/>
                  <a:pt x="221" y="24"/>
                </a:cubicBezTo>
                <a:cubicBezTo>
                  <a:pt x="221" y="24"/>
                  <a:pt x="221" y="24"/>
                  <a:pt x="221" y="24"/>
                </a:cubicBezTo>
                <a:cubicBezTo>
                  <a:pt x="221" y="24"/>
                  <a:pt x="221" y="24"/>
                  <a:pt x="221" y="24"/>
                </a:cubicBezTo>
                <a:cubicBezTo>
                  <a:pt x="214" y="27"/>
                  <a:pt x="207" y="30"/>
                  <a:pt x="200" y="35"/>
                </a:cubicBezTo>
                <a:cubicBezTo>
                  <a:pt x="200" y="34"/>
                  <a:pt x="200" y="34"/>
                  <a:pt x="200" y="34"/>
                </a:cubicBezTo>
                <a:cubicBezTo>
                  <a:pt x="200" y="29"/>
                  <a:pt x="200" y="29"/>
                  <a:pt x="200" y="29"/>
                </a:cubicBezTo>
                <a:cubicBezTo>
                  <a:pt x="201" y="30"/>
                  <a:pt x="202" y="30"/>
                  <a:pt x="203" y="31"/>
                </a:cubicBezTo>
                <a:cubicBezTo>
                  <a:pt x="203" y="31"/>
                  <a:pt x="203" y="31"/>
                  <a:pt x="203" y="31"/>
                </a:cubicBezTo>
                <a:cubicBezTo>
                  <a:pt x="204" y="31"/>
                  <a:pt x="204" y="31"/>
                  <a:pt x="204" y="31"/>
                </a:cubicBezTo>
                <a:cubicBezTo>
                  <a:pt x="204" y="30"/>
                  <a:pt x="205" y="30"/>
                  <a:pt x="206" y="30"/>
                </a:cubicBezTo>
                <a:cubicBezTo>
                  <a:pt x="207" y="29"/>
                  <a:pt x="207" y="29"/>
                  <a:pt x="208" y="29"/>
                </a:cubicBezTo>
                <a:cubicBezTo>
                  <a:pt x="208" y="28"/>
                  <a:pt x="208" y="27"/>
                  <a:pt x="208" y="27"/>
                </a:cubicBezTo>
                <a:cubicBezTo>
                  <a:pt x="208" y="26"/>
                  <a:pt x="208" y="26"/>
                  <a:pt x="208" y="26"/>
                </a:cubicBezTo>
                <a:cubicBezTo>
                  <a:pt x="208" y="25"/>
                  <a:pt x="208" y="25"/>
                  <a:pt x="208" y="25"/>
                </a:cubicBezTo>
                <a:cubicBezTo>
                  <a:pt x="208" y="25"/>
                  <a:pt x="208" y="25"/>
                  <a:pt x="208" y="25"/>
                </a:cubicBezTo>
                <a:cubicBezTo>
                  <a:pt x="205" y="24"/>
                  <a:pt x="203" y="22"/>
                  <a:pt x="200" y="20"/>
                </a:cubicBezTo>
                <a:cubicBezTo>
                  <a:pt x="200" y="19"/>
                  <a:pt x="200" y="19"/>
                  <a:pt x="200" y="19"/>
                </a:cubicBezTo>
                <a:cubicBezTo>
                  <a:pt x="204" y="21"/>
                  <a:pt x="207" y="23"/>
                  <a:pt x="211" y="26"/>
                </a:cubicBezTo>
                <a:cubicBezTo>
                  <a:pt x="211" y="26"/>
                  <a:pt x="211" y="26"/>
                  <a:pt x="211" y="26"/>
                </a:cubicBezTo>
                <a:cubicBezTo>
                  <a:pt x="211" y="26"/>
                  <a:pt x="211" y="26"/>
                  <a:pt x="211" y="26"/>
                </a:cubicBezTo>
                <a:cubicBezTo>
                  <a:pt x="214" y="26"/>
                  <a:pt x="216" y="25"/>
                  <a:pt x="217" y="23"/>
                </a:cubicBezTo>
                <a:cubicBezTo>
                  <a:pt x="217" y="22"/>
                  <a:pt x="217" y="22"/>
                  <a:pt x="217" y="22"/>
                </a:cubicBezTo>
                <a:cubicBezTo>
                  <a:pt x="215" y="20"/>
                  <a:pt x="215" y="20"/>
                  <a:pt x="215" y="20"/>
                </a:cubicBezTo>
                <a:cubicBezTo>
                  <a:pt x="215" y="20"/>
                  <a:pt x="215" y="20"/>
                  <a:pt x="215" y="20"/>
                </a:cubicBezTo>
                <a:cubicBezTo>
                  <a:pt x="215" y="20"/>
                  <a:pt x="215" y="20"/>
                  <a:pt x="215" y="20"/>
                </a:cubicBezTo>
                <a:cubicBezTo>
                  <a:pt x="210" y="16"/>
                  <a:pt x="205" y="12"/>
                  <a:pt x="200" y="8"/>
                </a:cubicBezTo>
                <a:cubicBezTo>
                  <a:pt x="200" y="7"/>
                  <a:pt x="200" y="7"/>
                  <a:pt x="200" y="7"/>
                </a:cubicBezTo>
                <a:cubicBezTo>
                  <a:pt x="203" y="9"/>
                  <a:pt x="206" y="11"/>
                  <a:pt x="209" y="13"/>
                </a:cubicBezTo>
                <a:cubicBezTo>
                  <a:pt x="219" y="22"/>
                  <a:pt x="219" y="22"/>
                  <a:pt x="219" y="22"/>
                </a:cubicBezTo>
                <a:cubicBezTo>
                  <a:pt x="220" y="22"/>
                  <a:pt x="220" y="22"/>
                  <a:pt x="220" y="22"/>
                </a:cubicBezTo>
                <a:cubicBezTo>
                  <a:pt x="222" y="22"/>
                  <a:pt x="223" y="21"/>
                  <a:pt x="224" y="20"/>
                </a:cubicBezTo>
                <a:cubicBezTo>
                  <a:pt x="225" y="20"/>
                  <a:pt x="225" y="20"/>
                  <a:pt x="225" y="20"/>
                </a:cubicBezTo>
                <a:cubicBezTo>
                  <a:pt x="224" y="19"/>
                  <a:pt x="224" y="19"/>
                  <a:pt x="224" y="19"/>
                </a:cubicBezTo>
                <a:cubicBezTo>
                  <a:pt x="220" y="11"/>
                  <a:pt x="213" y="8"/>
                  <a:pt x="207" y="2"/>
                </a:cubicBezTo>
                <a:cubicBezTo>
                  <a:pt x="207" y="1"/>
                  <a:pt x="207" y="1"/>
                  <a:pt x="207" y="1"/>
                </a:cubicBezTo>
                <a:cubicBezTo>
                  <a:pt x="207" y="1"/>
                  <a:pt x="207" y="1"/>
                  <a:pt x="207" y="1"/>
                </a:cubicBezTo>
                <a:cubicBezTo>
                  <a:pt x="206" y="1"/>
                  <a:pt x="205" y="0"/>
                  <a:pt x="204" y="0"/>
                </a:cubicBezTo>
                <a:cubicBezTo>
                  <a:pt x="200" y="0"/>
                  <a:pt x="200" y="0"/>
                  <a:pt x="200" y="0"/>
                </a:cubicBezTo>
                <a:cubicBezTo>
                  <a:pt x="202" y="1"/>
                  <a:pt x="204" y="2"/>
                  <a:pt x="206" y="3"/>
                </a:cubicBezTo>
                <a:cubicBezTo>
                  <a:pt x="211" y="9"/>
                  <a:pt x="218" y="13"/>
                  <a:pt x="222" y="20"/>
                </a:cubicBezTo>
                <a:cubicBezTo>
                  <a:pt x="222" y="20"/>
                  <a:pt x="221" y="20"/>
                  <a:pt x="220" y="20"/>
                </a:cubicBezTo>
                <a:cubicBezTo>
                  <a:pt x="210" y="11"/>
                  <a:pt x="210" y="11"/>
                  <a:pt x="210" y="11"/>
                </a:cubicBezTo>
                <a:cubicBezTo>
                  <a:pt x="210" y="11"/>
                  <a:pt x="210" y="11"/>
                  <a:pt x="210" y="11"/>
                </a:cubicBezTo>
                <a:cubicBezTo>
                  <a:pt x="207" y="9"/>
                  <a:pt x="203" y="7"/>
                  <a:pt x="200" y="5"/>
                </a:cubicBezTo>
                <a:cubicBezTo>
                  <a:pt x="198" y="3"/>
                  <a:pt x="195" y="1"/>
                  <a:pt x="193" y="0"/>
                </a:cubicBezTo>
                <a:cubicBezTo>
                  <a:pt x="189" y="0"/>
                  <a:pt x="189" y="0"/>
                  <a:pt x="189" y="0"/>
                </a:cubicBezTo>
                <a:cubicBezTo>
                  <a:pt x="192" y="2"/>
                  <a:pt x="195" y="4"/>
                  <a:pt x="198" y="6"/>
                </a:cubicBezTo>
                <a:cubicBezTo>
                  <a:pt x="198" y="7"/>
                  <a:pt x="198" y="7"/>
                  <a:pt x="198" y="7"/>
                </a:cubicBezTo>
                <a:cubicBezTo>
                  <a:pt x="195" y="4"/>
                  <a:pt x="191" y="2"/>
                  <a:pt x="187" y="0"/>
                </a:cubicBezTo>
                <a:cubicBezTo>
                  <a:pt x="183" y="0"/>
                  <a:pt x="183" y="0"/>
                  <a:pt x="183" y="0"/>
                </a:cubicBezTo>
                <a:cubicBezTo>
                  <a:pt x="188" y="3"/>
                  <a:pt x="194" y="6"/>
                  <a:pt x="199" y="9"/>
                </a:cubicBezTo>
                <a:cubicBezTo>
                  <a:pt x="204" y="13"/>
                  <a:pt x="209" y="17"/>
                  <a:pt x="214" y="21"/>
                </a:cubicBezTo>
                <a:cubicBezTo>
                  <a:pt x="215" y="22"/>
                  <a:pt x="215" y="22"/>
                  <a:pt x="215" y="22"/>
                </a:cubicBezTo>
                <a:cubicBezTo>
                  <a:pt x="214" y="23"/>
                  <a:pt x="213" y="24"/>
                  <a:pt x="212" y="24"/>
                </a:cubicBezTo>
                <a:cubicBezTo>
                  <a:pt x="208" y="21"/>
                  <a:pt x="204" y="18"/>
                  <a:pt x="200" y="16"/>
                </a:cubicBezTo>
                <a:cubicBezTo>
                  <a:pt x="194" y="12"/>
                  <a:pt x="188" y="8"/>
                  <a:pt x="182" y="5"/>
                </a:cubicBezTo>
                <a:cubicBezTo>
                  <a:pt x="182" y="5"/>
                  <a:pt x="182" y="5"/>
                  <a:pt x="182" y="5"/>
                </a:cubicBezTo>
                <a:cubicBezTo>
                  <a:pt x="179" y="4"/>
                  <a:pt x="176" y="2"/>
                  <a:pt x="172" y="2"/>
                </a:cubicBezTo>
                <a:cubicBezTo>
                  <a:pt x="173" y="1"/>
                  <a:pt x="173" y="1"/>
                  <a:pt x="174" y="0"/>
                </a:cubicBezTo>
                <a:cubicBezTo>
                  <a:pt x="170" y="0"/>
                  <a:pt x="170" y="0"/>
                  <a:pt x="170" y="0"/>
                </a:cubicBezTo>
                <a:cubicBezTo>
                  <a:pt x="170" y="1"/>
                  <a:pt x="170" y="1"/>
                  <a:pt x="170" y="1"/>
                </a:cubicBezTo>
                <a:cubicBezTo>
                  <a:pt x="170" y="2"/>
                  <a:pt x="170" y="2"/>
                  <a:pt x="170" y="2"/>
                </a:cubicBezTo>
                <a:cubicBezTo>
                  <a:pt x="170" y="4"/>
                  <a:pt x="170" y="4"/>
                  <a:pt x="170" y="4"/>
                </a:cubicBezTo>
                <a:cubicBezTo>
                  <a:pt x="166" y="3"/>
                  <a:pt x="162" y="2"/>
                  <a:pt x="157" y="1"/>
                </a:cubicBezTo>
                <a:cubicBezTo>
                  <a:pt x="157" y="0"/>
                  <a:pt x="157" y="0"/>
                  <a:pt x="157" y="0"/>
                </a:cubicBezTo>
                <a:cubicBezTo>
                  <a:pt x="155" y="0"/>
                  <a:pt x="155" y="0"/>
                  <a:pt x="155" y="0"/>
                </a:cubicBezTo>
                <a:cubicBezTo>
                  <a:pt x="155" y="1"/>
                  <a:pt x="155" y="1"/>
                  <a:pt x="155" y="1"/>
                </a:cubicBezTo>
                <a:cubicBezTo>
                  <a:pt x="154" y="1"/>
                  <a:pt x="152" y="2"/>
                  <a:pt x="151" y="2"/>
                </a:cubicBezTo>
                <a:cubicBezTo>
                  <a:pt x="151" y="2"/>
                  <a:pt x="151" y="2"/>
                  <a:pt x="151" y="2"/>
                </a:cubicBezTo>
                <a:cubicBezTo>
                  <a:pt x="150" y="2"/>
                  <a:pt x="149" y="1"/>
                  <a:pt x="148" y="1"/>
                </a:cubicBezTo>
                <a:cubicBezTo>
                  <a:pt x="148" y="1"/>
                  <a:pt x="148" y="1"/>
                  <a:pt x="148" y="1"/>
                </a:cubicBezTo>
                <a:cubicBezTo>
                  <a:pt x="147" y="2"/>
                  <a:pt x="147" y="2"/>
                  <a:pt x="147" y="2"/>
                </a:cubicBezTo>
                <a:cubicBezTo>
                  <a:pt x="147" y="2"/>
                  <a:pt x="147" y="2"/>
                  <a:pt x="147" y="2"/>
                </a:cubicBezTo>
                <a:cubicBezTo>
                  <a:pt x="147" y="0"/>
                  <a:pt x="147" y="0"/>
                  <a:pt x="147" y="0"/>
                </a:cubicBezTo>
                <a:cubicBezTo>
                  <a:pt x="143" y="0"/>
                  <a:pt x="143" y="0"/>
                  <a:pt x="143" y="0"/>
                </a:cubicBezTo>
                <a:cubicBezTo>
                  <a:pt x="141" y="3"/>
                  <a:pt x="139" y="6"/>
                  <a:pt x="138" y="9"/>
                </a:cubicBezTo>
                <a:cubicBezTo>
                  <a:pt x="138" y="9"/>
                  <a:pt x="138" y="9"/>
                  <a:pt x="138" y="9"/>
                </a:cubicBezTo>
                <a:cubicBezTo>
                  <a:pt x="138" y="10"/>
                  <a:pt x="138" y="10"/>
                  <a:pt x="138" y="10"/>
                </a:cubicBezTo>
                <a:cubicBezTo>
                  <a:pt x="138" y="11"/>
                  <a:pt x="138" y="12"/>
                  <a:pt x="138" y="13"/>
                </a:cubicBezTo>
                <a:cubicBezTo>
                  <a:pt x="138" y="21"/>
                  <a:pt x="142" y="27"/>
                  <a:pt x="143" y="34"/>
                </a:cubicBezTo>
                <a:cubicBezTo>
                  <a:pt x="143" y="34"/>
                  <a:pt x="143" y="34"/>
                  <a:pt x="143" y="34"/>
                </a:cubicBezTo>
                <a:cubicBezTo>
                  <a:pt x="143" y="34"/>
                  <a:pt x="142" y="35"/>
                  <a:pt x="142" y="35"/>
                </a:cubicBezTo>
                <a:cubicBezTo>
                  <a:pt x="141" y="35"/>
                  <a:pt x="141" y="35"/>
                  <a:pt x="141" y="35"/>
                </a:cubicBezTo>
                <a:cubicBezTo>
                  <a:pt x="140" y="34"/>
                  <a:pt x="140" y="34"/>
                  <a:pt x="139" y="33"/>
                </a:cubicBezTo>
                <a:cubicBezTo>
                  <a:pt x="139" y="32"/>
                  <a:pt x="139" y="31"/>
                  <a:pt x="138" y="30"/>
                </a:cubicBezTo>
                <a:cubicBezTo>
                  <a:pt x="135" y="26"/>
                  <a:pt x="131" y="23"/>
                  <a:pt x="126" y="21"/>
                </a:cubicBezTo>
                <a:cubicBezTo>
                  <a:pt x="126" y="21"/>
                  <a:pt x="126" y="21"/>
                  <a:pt x="126" y="21"/>
                </a:cubicBezTo>
                <a:cubicBezTo>
                  <a:pt x="126" y="21"/>
                  <a:pt x="126" y="21"/>
                  <a:pt x="126" y="21"/>
                </a:cubicBezTo>
                <a:cubicBezTo>
                  <a:pt x="124" y="20"/>
                  <a:pt x="124" y="20"/>
                  <a:pt x="124" y="20"/>
                </a:cubicBezTo>
                <a:cubicBezTo>
                  <a:pt x="124" y="21"/>
                  <a:pt x="124" y="21"/>
                  <a:pt x="124" y="21"/>
                </a:cubicBezTo>
                <a:cubicBezTo>
                  <a:pt x="122" y="20"/>
                  <a:pt x="119" y="20"/>
                  <a:pt x="116" y="20"/>
                </a:cubicBezTo>
                <a:cubicBezTo>
                  <a:pt x="116" y="20"/>
                  <a:pt x="116" y="20"/>
                  <a:pt x="116" y="20"/>
                </a:cubicBezTo>
                <a:cubicBezTo>
                  <a:pt x="116" y="20"/>
                  <a:pt x="116" y="20"/>
                  <a:pt x="116" y="20"/>
                </a:cubicBezTo>
                <a:cubicBezTo>
                  <a:pt x="114" y="20"/>
                  <a:pt x="114" y="20"/>
                  <a:pt x="112" y="21"/>
                </a:cubicBezTo>
                <a:cubicBezTo>
                  <a:pt x="112" y="21"/>
                  <a:pt x="112" y="21"/>
                  <a:pt x="112" y="21"/>
                </a:cubicBezTo>
                <a:cubicBezTo>
                  <a:pt x="110" y="22"/>
                  <a:pt x="107" y="22"/>
                  <a:pt x="105" y="23"/>
                </a:cubicBezTo>
                <a:cubicBezTo>
                  <a:pt x="105" y="23"/>
                  <a:pt x="105" y="23"/>
                  <a:pt x="105" y="23"/>
                </a:cubicBezTo>
                <a:cubicBezTo>
                  <a:pt x="104" y="24"/>
                  <a:pt x="104" y="24"/>
                  <a:pt x="104" y="24"/>
                </a:cubicBezTo>
                <a:cubicBezTo>
                  <a:pt x="103" y="25"/>
                  <a:pt x="103" y="25"/>
                  <a:pt x="103" y="25"/>
                </a:cubicBezTo>
                <a:cubicBezTo>
                  <a:pt x="102" y="25"/>
                  <a:pt x="102" y="25"/>
                  <a:pt x="102" y="25"/>
                </a:cubicBezTo>
                <a:cubicBezTo>
                  <a:pt x="102" y="25"/>
                  <a:pt x="102" y="25"/>
                  <a:pt x="102" y="25"/>
                </a:cubicBezTo>
                <a:cubicBezTo>
                  <a:pt x="100" y="27"/>
                  <a:pt x="98" y="29"/>
                  <a:pt x="97" y="32"/>
                </a:cubicBezTo>
                <a:cubicBezTo>
                  <a:pt x="93" y="31"/>
                  <a:pt x="89" y="30"/>
                  <a:pt x="85" y="30"/>
                </a:cubicBezTo>
                <a:cubicBezTo>
                  <a:pt x="85" y="30"/>
                  <a:pt x="85" y="30"/>
                  <a:pt x="85" y="30"/>
                </a:cubicBezTo>
                <a:cubicBezTo>
                  <a:pt x="81" y="30"/>
                  <a:pt x="78" y="31"/>
                  <a:pt x="75" y="33"/>
                </a:cubicBezTo>
                <a:cubicBezTo>
                  <a:pt x="74" y="34"/>
                  <a:pt x="73" y="34"/>
                  <a:pt x="73" y="35"/>
                </a:cubicBezTo>
                <a:cubicBezTo>
                  <a:pt x="72" y="36"/>
                  <a:pt x="71" y="36"/>
                  <a:pt x="70" y="36"/>
                </a:cubicBezTo>
                <a:cubicBezTo>
                  <a:pt x="70" y="36"/>
                  <a:pt x="70" y="36"/>
                  <a:pt x="70" y="36"/>
                </a:cubicBezTo>
                <a:cubicBezTo>
                  <a:pt x="69" y="36"/>
                  <a:pt x="69" y="36"/>
                  <a:pt x="69" y="36"/>
                </a:cubicBezTo>
                <a:cubicBezTo>
                  <a:pt x="68" y="36"/>
                  <a:pt x="68" y="36"/>
                  <a:pt x="68" y="36"/>
                </a:cubicBezTo>
                <a:cubicBezTo>
                  <a:pt x="68" y="37"/>
                  <a:pt x="68" y="37"/>
                  <a:pt x="68" y="37"/>
                </a:cubicBezTo>
                <a:cubicBezTo>
                  <a:pt x="65" y="37"/>
                  <a:pt x="63" y="39"/>
                  <a:pt x="60" y="42"/>
                </a:cubicBezTo>
                <a:cubicBezTo>
                  <a:pt x="57" y="45"/>
                  <a:pt x="55" y="49"/>
                  <a:pt x="55" y="53"/>
                </a:cubicBezTo>
                <a:cubicBezTo>
                  <a:pt x="55" y="54"/>
                  <a:pt x="55" y="54"/>
                  <a:pt x="55" y="55"/>
                </a:cubicBezTo>
                <a:cubicBezTo>
                  <a:pt x="57" y="55"/>
                  <a:pt x="57" y="55"/>
                  <a:pt x="57" y="55"/>
                </a:cubicBezTo>
                <a:cubicBezTo>
                  <a:pt x="57" y="54"/>
                  <a:pt x="57" y="54"/>
                  <a:pt x="57" y="53"/>
                </a:cubicBezTo>
                <a:cubicBezTo>
                  <a:pt x="57" y="49"/>
                  <a:pt x="59" y="46"/>
                  <a:pt x="62" y="43"/>
                </a:cubicBezTo>
                <a:cubicBezTo>
                  <a:pt x="64" y="41"/>
                  <a:pt x="66" y="40"/>
                  <a:pt x="68" y="39"/>
                </a:cubicBezTo>
                <a:cubicBezTo>
                  <a:pt x="68" y="40"/>
                  <a:pt x="68" y="40"/>
                  <a:pt x="68" y="40"/>
                </a:cubicBezTo>
                <a:cubicBezTo>
                  <a:pt x="66" y="41"/>
                  <a:pt x="64" y="43"/>
                  <a:pt x="62" y="44"/>
                </a:cubicBezTo>
                <a:cubicBezTo>
                  <a:pt x="62" y="45"/>
                  <a:pt x="62" y="45"/>
                  <a:pt x="62" y="45"/>
                </a:cubicBezTo>
                <a:cubicBezTo>
                  <a:pt x="62" y="45"/>
                  <a:pt x="62" y="45"/>
                  <a:pt x="62" y="45"/>
                </a:cubicBezTo>
                <a:cubicBezTo>
                  <a:pt x="60" y="47"/>
                  <a:pt x="59" y="50"/>
                  <a:pt x="59" y="53"/>
                </a:cubicBezTo>
                <a:cubicBezTo>
                  <a:pt x="59" y="54"/>
                  <a:pt x="59" y="54"/>
                  <a:pt x="59" y="55"/>
                </a:cubicBezTo>
                <a:cubicBezTo>
                  <a:pt x="61" y="55"/>
                  <a:pt x="61" y="55"/>
                  <a:pt x="61" y="55"/>
                </a:cubicBezTo>
                <a:cubicBezTo>
                  <a:pt x="61" y="54"/>
                  <a:pt x="61" y="54"/>
                  <a:pt x="61" y="53"/>
                </a:cubicBezTo>
                <a:cubicBezTo>
                  <a:pt x="61" y="51"/>
                  <a:pt x="62" y="49"/>
                  <a:pt x="63" y="46"/>
                </a:cubicBezTo>
                <a:cubicBezTo>
                  <a:pt x="65" y="44"/>
                  <a:pt x="66" y="43"/>
                  <a:pt x="68" y="42"/>
                </a:cubicBezTo>
                <a:cubicBezTo>
                  <a:pt x="68" y="43"/>
                  <a:pt x="68" y="43"/>
                  <a:pt x="68" y="43"/>
                </a:cubicBezTo>
                <a:cubicBezTo>
                  <a:pt x="70" y="41"/>
                  <a:pt x="70" y="41"/>
                  <a:pt x="70" y="41"/>
                </a:cubicBezTo>
                <a:cubicBezTo>
                  <a:pt x="70" y="41"/>
                  <a:pt x="70" y="41"/>
                  <a:pt x="70" y="41"/>
                </a:cubicBezTo>
                <a:cubicBezTo>
                  <a:pt x="70" y="41"/>
                  <a:pt x="70" y="41"/>
                  <a:pt x="70" y="41"/>
                </a:cubicBezTo>
                <a:cubicBezTo>
                  <a:pt x="71" y="41"/>
                  <a:pt x="71" y="41"/>
                  <a:pt x="71" y="41"/>
                </a:cubicBezTo>
                <a:cubicBezTo>
                  <a:pt x="71" y="41"/>
                  <a:pt x="71" y="41"/>
                  <a:pt x="71" y="41"/>
                </a:cubicBezTo>
                <a:cubicBezTo>
                  <a:pt x="72" y="41"/>
                  <a:pt x="73" y="40"/>
                  <a:pt x="74" y="40"/>
                </a:cubicBezTo>
                <a:cubicBezTo>
                  <a:pt x="74" y="42"/>
                  <a:pt x="74" y="42"/>
                  <a:pt x="74" y="42"/>
                </a:cubicBezTo>
                <a:cubicBezTo>
                  <a:pt x="76" y="40"/>
                  <a:pt x="76" y="40"/>
                  <a:pt x="76" y="40"/>
                </a:cubicBezTo>
                <a:cubicBezTo>
                  <a:pt x="76" y="40"/>
                  <a:pt x="76" y="40"/>
                  <a:pt x="76" y="40"/>
                </a:cubicBezTo>
                <a:cubicBezTo>
                  <a:pt x="76" y="39"/>
                  <a:pt x="76" y="39"/>
                  <a:pt x="76" y="39"/>
                </a:cubicBezTo>
                <a:cubicBezTo>
                  <a:pt x="79" y="37"/>
                  <a:pt x="82" y="35"/>
                  <a:pt x="85" y="34"/>
                </a:cubicBezTo>
                <a:cubicBezTo>
                  <a:pt x="88" y="35"/>
                  <a:pt x="91" y="35"/>
                  <a:pt x="93" y="36"/>
                </a:cubicBezTo>
                <a:cubicBezTo>
                  <a:pt x="96" y="37"/>
                  <a:pt x="98" y="38"/>
                  <a:pt x="99" y="41"/>
                </a:cubicBezTo>
                <a:cubicBezTo>
                  <a:pt x="99" y="41"/>
                  <a:pt x="99" y="41"/>
                  <a:pt x="99" y="41"/>
                </a:cubicBezTo>
                <a:cubicBezTo>
                  <a:pt x="99" y="41"/>
                  <a:pt x="99" y="41"/>
                  <a:pt x="99" y="41"/>
                </a:cubicBezTo>
                <a:cubicBezTo>
                  <a:pt x="101" y="44"/>
                  <a:pt x="102" y="47"/>
                  <a:pt x="102" y="51"/>
                </a:cubicBezTo>
                <a:cubicBezTo>
                  <a:pt x="102" y="52"/>
                  <a:pt x="102" y="54"/>
                  <a:pt x="101" y="55"/>
                </a:cubicBezTo>
                <a:cubicBezTo>
                  <a:pt x="116" y="55"/>
                  <a:pt x="116" y="55"/>
                  <a:pt x="116" y="55"/>
                </a:cubicBezTo>
                <a:cubicBezTo>
                  <a:pt x="115" y="55"/>
                  <a:pt x="115" y="54"/>
                  <a:pt x="114" y="54"/>
                </a:cubicBezTo>
                <a:cubicBezTo>
                  <a:pt x="114" y="54"/>
                  <a:pt x="114" y="54"/>
                  <a:pt x="114" y="54"/>
                </a:cubicBezTo>
                <a:cubicBezTo>
                  <a:pt x="113" y="54"/>
                  <a:pt x="113" y="54"/>
                  <a:pt x="113" y="54"/>
                </a:cubicBezTo>
                <a:cubicBezTo>
                  <a:pt x="112" y="54"/>
                  <a:pt x="112" y="54"/>
                  <a:pt x="112" y="54"/>
                </a:cubicBezTo>
                <a:cubicBezTo>
                  <a:pt x="112" y="54"/>
                  <a:pt x="112" y="54"/>
                  <a:pt x="112" y="54"/>
                </a:cubicBezTo>
                <a:cubicBezTo>
                  <a:pt x="111" y="54"/>
                  <a:pt x="110" y="54"/>
                  <a:pt x="109" y="54"/>
                </a:cubicBezTo>
                <a:cubicBezTo>
                  <a:pt x="109" y="54"/>
                  <a:pt x="109" y="54"/>
                  <a:pt x="109" y="54"/>
                </a:cubicBezTo>
                <a:cubicBezTo>
                  <a:pt x="108" y="54"/>
                  <a:pt x="107" y="54"/>
                  <a:pt x="107" y="54"/>
                </a:cubicBezTo>
                <a:cubicBezTo>
                  <a:pt x="107" y="53"/>
                  <a:pt x="107" y="51"/>
                  <a:pt x="107" y="50"/>
                </a:cubicBezTo>
                <a:cubicBezTo>
                  <a:pt x="107" y="47"/>
                  <a:pt x="106" y="44"/>
                  <a:pt x="105" y="41"/>
                </a:cubicBezTo>
                <a:cubicBezTo>
                  <a:pt x="105" y="40"/>
                  <a:pt x="105" y="40"/>
                  <a:pt x="104" y="40"/>
                </a:cubicBezTo>
                <a:cubicBezTo>
                  <a:pt x="104" y="40"/>
                  <a:pt x="104" y="40"/>
                  <a:pt x="104" y="40"/>
                </a:cubicBezTo>
                <a:cubicBezTo>
                  <a:pt x="103" y="37"/>
                  <a:pt x="103" y="37"/>
                  <a:pt x="103" y="37"/>
                </a:cubicBezTo>
                <a:cubicBezTo>
                  <a:pt x="103" y="37"/>
                  <a:pt x="103" y="37"/>
                  <a:pt x="103" y="37"/>
                </a:cubicBezTo>
                <a:cubicBezTo>
                  <a:pt x="103" y="37"/>
                  <a:pt x="102" y="36"/>
                  <a:pt x="102" y="36"/>
                </a:cubicBezTo>
                <a:cubicBezTo>
                  <a:pt x="102" y="36"/>
                  <a:pt x="103" y="36"/>
                  <a:pt x="103" y="36"/>
                </a:cubicBezTo>
                <a:cubicBezTo>
                  <a:pt x="103" y="36"/>
                  <a:pt x="103" y="36"/>
                  <a:pt x="103" y="36"/>
                </a:cubicBezTo>
                <a:cubicBezTo>
                  <a:pt x="104" y="36"/>
                  <a:pt x="104" y="36"/>
                  <a:pt x="104" y="36"/>
                </a:cubicBezTo>
                <a:cubicBezTo>
                  <a:pt x="105" y="36"/>
                  <a:pt x="105" y="36"/>
                  <a:pt x="105" y="36"/>
                </a:cubicBezTo>
                <a:cubicBezTo>
                  <a:pt x="105" y="36"/>
                  <a:pt x="105" y="36"/>
                  <a:pt x="105" y="36"/>
                </a:cubicBezTo>
                <a:cubicBezTo>
                  <a:pt x="106" y="36"/>
                  <a:pt x="106" y="36"/>
                  <a:pt x="107" y="36"/>
                </a:cubicBezTo>
                <a:cubicBezTo>
                  <a:pt x="107" y="36"/>
                  <a:pt x="107" y="36"/>
                  <a:pt x="107" y="36"/>
                </a:cubicBezTo>
                <a:cubicBezTo>
                  <a:pt x="109" y="36"/>
                  <a:pt x="111" y="36"/>
                  <a:pt x="113" y="36"/>
                </a:cubicBezTo>
                <a:cubicBezTo>
                  <a:pt x="117" y="36"/>
                  <a:pt x="120" y="37"/>
                  <a:pt x="124" y="38"/>
                </a:cubicBezTo>
                <a:cubicBezTo>
                  <a:pt x="124" y="38"/>
                  <a:pt x="124" y="38"/>
                  <a:pt x="124" y="38"/>
                </a:cubicBezTo>
                <a:cubicBezTo>
                  <a:pt x="125" y="38"/>
                  <a:pt x="125" y="38"/>
                  <a:pt x="125" y="38"/>
                </a:cubicBezTo>
                <a:cubicBezTo>
                  <a:pt x="125" y="38"/>
                  <a:pt x="125" y="38"/>
                  <a:pt x="125" y="38"/>
                </a:cubicBezTo>
                <a:cubicBezTo>
                  <a:pt x="126" y="39"/>
                  <a:pt x="126" y="39"/>
                  <a:pt x="126" y="39"/>
                </a:cubicBezTo>
                <a:cubicBezTo>
                  <a:pt x="129" y="39"/>
                  <a:pt x="131" y="40"/>
                  <a:pt x="133" y="41"/>
                </a:cubicBezTo>
                <a:cubicBezTo>
                  <a:pt x="133" y="42"/>
                  <a:pt x="133" y="42"/>
                  <a:pt x="133" y="42"/>
                </a:cubicBezTo>
                <a:cubicBezTo>
                  <a:pt x="133" y="42"/>
                  <a:pt x="133" y="42"/>
                  <a:pt x="133" y="42"/>
                </a:cubicBezTo>
                <a:cubicBezTo>
                  <a:pt x="137" y="43"/>
                  <a:pt x="141" y="45"/>
                  <a:pt x="145" y="47"/>
                </a:cubicBezTo>
                <a:cubicBezTo>
                  <a:pt x="145" y="47"/>
                  <a:pt x="145" y="47"/>
                  <a:pt x="145" y="47"/>
                </a:cubicBezTo>
                <a:cubicBezTo>
                  <a:pt x="145" y="47"/>
                  <a:pt x="145" y="47"/>
                  <a:pt x="145" y="47"/>
                </a:cubicBezTo>
                <a:cubicBezTo>
                  <a:pt x="147" y="48"/>
                  <a:pt x="147" y="48"/>
                  <a:pt x="147" y="48"/>
                </a:cubicBezTo>
                <a:cubicBezTo>
                  <a:pt x="147" y="48"/>
                  <a:pt x="147" y="48"/>
                  <a:pt x="147" y="48"/>
                </a:cubicBezTo>
                <a:cubicBezTo>
                  <a:pt x="150" y="49"/>
                  <a:pt x="153" y="51"/>
                  <a:pt x="155" y="53"/>
                </a:cubicBezTo>
                <a:cubicBezTo>
                  <a:pt x="155" y="53"/>
                  <a:pt x="155" y="53"/>
                  <a:pt x="155" y="53"/>
                </a:cubicBezTo>
                <a:cubicBezTo>
                  <a:pt x="156" y="53"/>
                  <a:pt x="156" y="53"/>
                  <a:pt x="156" y="53"/>
                </a:cubicBezTo>
                <a:cubicBezTo>
                  <a:pt x="157" y="54"/>
                  <a:pt x="157" y="54"/>
                  <a:pt x="157" y="54"/>
                </a:cubicBezTo>
                <a:cubicBezTo>
                  <a:pt x="157" y="54"/>
                  <a:pt x="157" y="54"/>
                  <a:pt x="157" y="54"/>
                </a:cubicBezTo>
                <a:cubicBezTo>
                  <a:pt x="158" y="54"/>
                  <a:pt x="158" y="55"/>
                  <a:pt x="158" y="55"/>
                </a:cubicBezTo>
                <a:cubicBezTo>
                  <a:pt x="162" y="55"/>
                  <a:pt x="162" y="55"/>
                  <a:pt x="162" y="55"/>
                </a:cubicBezTo>
                <a:cubicBezTo>
                  <a:pt x="160" y="54"/>
                  <a:pt x="159" y="53"/>
                  <a:pt x="157" y="52"/>
                </a:cubicBezTo>
                <a:cubicBezTo>
                  <a:pt x="157" y="51"/>
                  <a:pt x="157" y="51"/>
                  <a:pt x="157" y="51"/>
                </a:cubicBezTo>
                <a:cubicBezTo>
                  <a:pt x="159" y="52"/>
                  <a:pt x="161" y="53"/>
                  <a:pt x="163" y="55"/>
                </a:cubicBezTo>
                <a:cubicBezTo>
                  <a:pt x="167" y="55"/>
                  <a:pt x="167" y="55"/>
                  <a:pt x="167" y="55"/>
                </a:cubicBezTo>
                <a:cubicBezTo>
                  <a:pt x="164" y="52"/>
                  <a:pt x="160" y="50"/>
                  <a:pt x="157" y="48"/>
                </a:cubicBezTo>
                <a:cubicBezTo>
                  <a:pt x="157" y="48"/>
                  <a:pt x="157" y="48"/>
                  <a:pt x="157" y="48"/>
                </a:cubicBezTo>
                <a:cubicBezTo>
                  <a:pt x="157" y="48"/>
                  <a:pt x="157" y="48"/>
                  <a:pt x="157" y="48"/>
                </a:cubicBezTo>
                <a:cubicBezTo>
                  <a:pt x="157" y="48"/>
                  <a:pt x="157" y="48"/>
                  <a:pt x="157" y="48"/>
                </a:cubicBezTo>
                <a:cubicBezTo>
                  <a:pt x="155" y="47"/>
                  <a:pt x="155" y="47"/>
                  <a:pt x="155" y="47"/>
                </a:cubicBezTo>
                <a:cubicBezTo>
                  <a:pt x="155" y="47"/>
                  <a:pt x="155" y="47"/>
                  <a:pt x="155" y="47"/>
                </a:cubicBezTo>
                <a:cubicBezTo>
                  <a:pt x="154" y="46"/>
                  <a:pt x="152" y="45"/>
                  <a:pt x="150" y="44"/>
                </a:cubicBezTo>
                <a:cubicBezTo>
                  <a:pt x="150" y="44"/>
                  <a:pt x="150" y="44"/>
                  <a:pt x="150" y="44"/>
                </a:cubicBezTo>
                <a:cubicBezTo>
                  <a:pt x="150" y="44"/>
                  <a:pt x="150" y="44"/>
                  <a:pt x="150" y="44"/>
                </a:cubicBezTo>
                <a:cubicBezTo>
                  <a:pt x="149" y="43"/>
                  <a:pt x="148" y="42"/>
                  <a:pt x="146" y="42"/>
                </a:cubicBezTo>
                <a:cubicBezTo>
                  <a:pt x="145" y="41"/>
                  <a:pt x="144" y="41"/>
                  <a:pt x="143" y="40"/>
                </a:cubicBezTo>
                <a:cubicBezTo>
                  <a:pt x="144" y="40"/>
                  <a:pt x="144" y="40"/>
                  <a:pt x="145" y="40"/>
                </a:cubicBezTo>
                <a:cubicBezTo>
                  <a:pt x="145" y="41"/>
                  <a:pt x="145" y="41"/>
                  <a:pt x="145" y="41"/>
                </a:cubicBezTo>
                <a:cubicBezTo>
                  <a:pt x="146" y="39"/>
                  <a:pt x="146" y="39"/>
                  <a:pt x="146" y="39"/>
                </a:cubicBezTo>
                <a:cubicBezTo>
                  <a:pt x="147" y="40"/>
                  <a:pt x="147" y="40"/>
                  <a:pt x="148" y="41"/>
                </a:cubicBezTo>
                <a:cubicBezTo>
                  <a:pt x="149" y="41"/>
                  <a:pt x="150" y="41"/>
                  <a:pt x="151" y="42"/>
                </a:cubicBezTo>
                <a:cubicBezTo>
                  <a:pt x="152" y="42"/>
                  <a:pt x="153" y="42"/>
                  <a:pt x="153" y="43"/>
                </a:cubicBezTo>
                <a:cubicBezTo>
                  <a:pt x="154" y="44"/>
                  <a:pt x="155" y="44"/>
                  <a:pt x="156" y="44"/>
                </a:cubicBezTo>
                <a:cubicBezTo>
                  <a:pt x="161" y="48"/>
                  <a:pt x="166" y="50"/>
                  <a:pt x="170" y="55"/>
                </a:cubicBezTo>
                <a:cubicBezTo>
                  <a:pt x="170" y="55"/>
                  <a:pt x="170" y="55"/>
                  <a:pt x="170" y="55"/>
                </a:cubicBezTo>
                <a:cubicBezTo>
                  <a:pt x="173" y="55"/>
                  <a:pt x="173" y="55"/>
                  <a:pt x="173" y="55"/>
                </a:cubicBezTo>
                <a:cubicBezTo>
                  <a:pt x="173" y="54"/>
                  <a:pt x="172" y="54"/>
                  <a:pt x="172" y="54"/>
                </a:cubicBezTo>
                <a:cubicBezTo>
                  <a:pt x="172" y="52"/>
                  <a:pt x="172" y="52"/>
                  <a:pt x="172" y="52"/>
                </a:cubicBezTo>
                <a:cubicBezTo>
                  <a:pt x="173" y="53"/>
                  <a:pt x="174" y="53"/>
                  <a:pt x="175" y="54"/>
                </a:cubicBezTo>
                <a:cubicBezTo>
                  <a:pt x="176" y="54"/>
                  <a:pt x="176" y="54"/>
                  <a:pt x="176" y="54"/>
                </a:cubicBezTo>
                <a:cubicBezTo>
                  <a:pt x="176" y="53"/>
                  <a:pt x="176" y="53"/>
                  <a:pt x="176" y="53"/>
                </a:cubicBezTo>
                <a:cubicBezTo>
                  <a:pt x="177" y="53"/>
                  <a:pt x="178" y="52"/>
                  <a:pt x="179" y="51"/>
                </a:cubicBezTo>
                <a:cubicBezTo>
                  <a:pt x="180" y="50"/>
                  <a:pt x="180" y="49"/>
                  <a:pt x="181" y="48"/>
                </a:cubicBezTo>
                <a:cubicBezTo>
                  <a:pt x="181" y="51"/>
                  <a:pt x="181" y="51"/>
                  <a:pt x="181" y="51"/>
                </a:cubicBezTo>
                <a:cubicBezTo>
                  <a:pt x="179" y="52"/>
                  <a:pt x="178" y="53"/>
                  <a:pt x="177" y="55"/>
                </a:cubicBezTo>
                <a:cubicBezTo>
                  <a:pt x="180" y="55"/>
                  <a:pt x="180" y="55"/>
                  <a:pt x="180" y="55"/>
                </a:cubicBezTo>
                <a:cubicBezTo>
                  <a:pt x="180" y="54"/>
                  <a:pt x="181" y="53"/>
                  <a:pt x="182" y="52"/>
                </a:cubicBezTo>
                <a:cubicBezTo>
                  <a:pt x="184" y="50"/>
                  <a:pt x="187" y="47"/>
                  <a:pt x="189" y="45"/>
                </a:cubicBezTo>
                <a:cubicBezTo>
                  <a:pt x="192" y="43"/>
                  <a:pt x="195" y="40"/>
                  <a:pt x="198" y="38"/>
                </a:cubicBezTo>
                <a:cubicBezTo>
                  <a:pt x="198" y="38"/>
                  <a:pt x="198" y="38"/>
                  <a:pt x="198" y="38"/>
                </a:cubicBezTo>
                <a:cubicBezTo>
                  <a:pt x="200" y="37"/>
                  <a:pt x="200" y="37"/>
                  <a:pt x="200" y="37"/>
                </a:cubicBezTo>
                <a:cubicBezTo>
                  <a:pt x="200" y="37"/>
                  <a:pt x="200" y="37"/>
                  <a:pt x="200" y="37"/>
                </a:cubicBezTo>
                <a:cubicBezTo>
                  <a:pt x="200" y="37"/>
                  <a:pt x="200" y="37"/>
                  <a:pt x="200" y="37"/>
                </a:cubicBezTo>
                <a:cubicBezTo>
                  <a:pt x="207" y="33"/>
                  <a:pt x="215" y="29"/>
                  <a:pt x="222" y="26"/>
                </a:cubicBezTo>
                <a:cubicBezTo>
                  <a:pt x="233" y="21"/>
                  <a:pt x="244" y="17"/>
                  <a:pt x="255" y="14"/>
                </a:cubicBezTo>
                <a:cubicBezTo>
                  <a:pt x="258" y="14"/>
                  <a:pt x="262" y="13"/>
                  <a:pt x="266" y="13"/>
                </a:cubicBezTo>
                <a:cubicBezTo>
                  <a:pt x="266" y="13"/>
                  <a:pt x="266" y="13"/>
                  <a:pt x="267" y="13"/>
                </a:cubicBezTo>
                <a:cubicBezTo>
                  <a:pt x="271" y="13"/>
                  <a:pt x="274" y="13"/>
                  <a:pt x="278" y="13"/>
                </a:cubicBezTo>
                <a:cubicBezTo>
                  <a:pt x="285" y="14"/>
                  <a:pt x="292" y="15"/>
                  <a:pt x="299" y="16"/>
                </a:cubicBezTo>
                <a:cubicBezTo>
                  <a:pt x="299" y="17"/>
                  <a:pt x="299" y="17"/>
                  <a:pt x="299" y="17"/>
                </a:cubicBezTo>
                <a:cubicBezTo>
                  <a:pt x="300" y="17"/>
                  <a:pt x="300" y="17"/>
                  <a:pt x="300" y="17"/>
                </a:cubicBezTo>
                <a:cubicBezTo>
                  <a:pt x="300" y="17"/>
                  <a:pt x="300" y="17"/>
                  <a:pt x="300" y="17"/>
                </a:cubicBezTo>
                <a:cubicBezTo>
                  <a:pt x="300" y="17"/>
                  <a:pt x="300" y="17"/>
                  <a:pt x="300" y="17"/>
                </a:cubicBezTo>
                <a:cubicBezTo>
                  <a:pt x="306" y="18"/>
                  <a:pt x="312" y="20"/>
                  <a:pt x="318" y="22"/>
                </a:cubicBezTo>
                <a:cubicBezTo>
                  <a:pt x="318" y="22"/>
                  <a:pt x="318" y="22"/>
                  <a:pt x="318" y="22"/>
                </a:cubicBezTo>
                <a:cubicBezTo>
                  <a:pt x="318" y="22"/>
                  <a:pt x="318" y="22"/>
                  <a:pt x="318" y="22"/>
                </a:cubicBezTo>
                <a:cubicBezTo>
                  <a:pt x="320" y="23"/>
                  <a:pt x="320" y="23"/>
                  <a:pt x="320" y="23"/>
                </a:cubicBezTo>
                <a:cubicBezTo>
                  <a:pt x="320" y="23"/>
                  <a:pt x="320" y="23"/>
                  <a:pt x="320" y="23"/>
                </a:cubicBezTo>
                <a:cubicBezTo>
                  <a:pt x="326" y="25"/>
                  <a:pt x="332" y="28"/>
                  <a:pt x="337" y="32"/>
                </a:cubicBezTo>
                <a:cubicBezTo>
                  <a:pt x="337" y="32"/>
                  <a:pt x="337" y="32"/>
                  <a:pt x="337" y="32"/>
                </a:cubicBezTo>
                <a:cubicBezTo>
                  <a:pt x="338" y="32"/>
                  <a:pt x="338" y="32"/>
                  <a:pt x="338" y="32"/>
                </a:cubicBezTo>
                <a:cubicBezTo>
                  <a:pt x="339" y="33"/>
                  <a:pt x="339" y="33"/>
                  <a:pt x="339" y="33"/>
                </a:cubicBezTo>
                <a:cubicBezTo>
                  <a:pt x="339" y="33"/>
                  <a:pt x="339" y="33"/>
                  <a:pt x="339" y="33"/>
                </a:cubicBezTo>
                <a:cubicBezTo>
                  <a:pt x="341" y="34"/>
                  <a:pt x="343" y="35"/>
                  <a:pt x="344" y="37"/>
                </a:cubicBezTo>
                <a:cubicBezTo>
                  <a:pt x="345" y="37"/>
                  <a:pt x="345" y="37"/>
                  <a:pt x="345" y="37"/>
                </a:cubicBezTo>
                <a:cubicBezTo>
                  <a:pt x="345" y="37"/>
                  <a:pt x="345" y="37"/>
                  <a:pt x="344" y="37"/>
                </a:cubicBezTo>
                <a:cubicBezTo>
                  <a:pt x="342" y="39"/>
                  <a:pt x="340" y="41"/>
                  <a:pt x="338" y="43"/>
                </a:cubicBezTo>
                <a:cubicBezTo>
                  <a:pt x="336" y="44"/>
                  <a:pt x="335" y="46"/>
                  <a:pt x="334" y="49"/>
                </a:cubicBezTo>
                <a:cubicBezTo>
                  <a:pt x="329" y="45"/>
                  <a:pt x="324" y="42"/>
                  <a:pt x="319" y="40"/>
                </a:cubicBezTo>
                <a:cubicBezTo>
                  <a:pt x="319" y="40"/>
                  <a:pt x="319" y="40"/>
                  <a:pt x="319" y="40"/>
                </a:cubicBezTo>
                <a:cubicBezTo>
                  <a:pt x="319" y="40"/>
                  <a:pt x="319" y="40"/>
                  <a:pt x="319" y="40"/>
                </a:cubicBezTo>
                <a:cubicBezTo>
                  <a:pt x="318" y="39"/>
                  <a:pt x="318" y="39"/>
                  <a:pt x="318" y="39"/>
                </a:cubicBezTo>
                <a:cubicBezTo>
                  <a:pt x="318" y="39"/>
                  <a:pt x="318" y="39"/>
                  <a:pt x="318" y="39"/>
                </a:cubicBezTo>
                <a:cubicBezTo>
                  <a:pt x="317" y="39"/>
                  <a:pt x="317" y="39"/>
                  <a:pt x="316" y="39"/>
                </a:cubicBezTo>
                <a:cubicBezTo>
                  <a:pt x="316" y="39"/>
                  <a:pt x="316" y="39"/>
                  <a:pt x="316" y="39"/>
                </a:cubicBezTo>
                <a:cubicBezTo>
                  <a:pt x="316" y="39"/>
                  <a:pt x="316" y="39"/>
                  <a:pt x="316" y="39"/>
                </a:cubicBezTo>
                <a:cubicBezTo>
                  <a:pt x="312" y="37"/>
                  <a:pt x="307" y="35"/>
                  <a:pt x="301" y="34"/>
                </a:cubicBezTo>
                <a:cubicBezTo>
                  <a:pt x="301" y="34"/>
                  <a:pt x="301" y="33"/>
                  <a:pt x="300" y="33"/>
                </a:cubicBezTo>
                <a:cubicBezTo>
                  <a:pt x="300" y="33"/>
                  <a:pt x="300" y="33"/>
                  <a:pt x="300" y="33"/>
                </a:cubicBezTo>
                <a:cubicBezTo>
                  <a:pt x="293" y="32"/>
                  <a:pt x="286" y="31"/>
                  <a:pt x="279" y="30"/>
                </a:cubicBezTo>
                <a:cubicBezTo>
                  <a:pt x="279" y="30"/>
                  <a:pt x="279" y="30"/>
                  <a:pt x="279" y="30"/>
                </a:cubicBezTo>
                <a:cubicBezTo>
                  <a:pt x="278" y="30"/>
                  <a:pt x="278" y="30"/>
                  <a:pt x="278" y="30"/>
                </a:cubicBezTo>
                <a:cubicBezTo>
                  <a:pt x="277" y="30"/>
                  <a:pt x="277" y="30"/>
                  <a:pt x="277" y="30"/>
                </a:cubicBezTo>
                <a:cubicBezTo>
                  <a:pt x="277" y="30"/>
                  <a:pt x="277" y="30"/>
                  <a:pt x="277" y="30"/>
                </a:cubicBezTo>
                <a:cubicBezTo>
                  <a:pt x="276" y="30"/>
                  <a:pt x="274" y="30"/>
                  <a:pt x="273" y="30"/>
                </a:cubicBezTo>
                <a:cubicBezTo>
                  <a:pt x="272" y="30"/>
                  <a:pt x="272" y="30"/>
                  <a:pt x="272" y="30"/>
                </a:cubicBezTo>
                <a:cubicBezTo>
                  <a:pt x="272" y="30"/>
                  <a:pt x="272" y="30"/>
                  <a:pt x="272" y="30"/>
                </a:cubicBezTo>
                <a:cubicBezTo>
                  <a:pt x="267" y="30"/>
                  <a:pt x="261" y="30"/>
                  <a:pt x="256" y="30"/>
                </a:cubicBezTo>
                <a:cubicBezTo>
                  <a:pt x="256" y="30"/>
                  <a:pt x="256" y="30"/>
                  <a:pt x="256" y="30"/>
                </a:cubicBezTo>
                <a:cubicBezTo>
                  <a:pt x="254" y="30"/>
                  <a:pt x="254" y="30"/>
                  <a:pt x="254" y="30"/>
                </a:cubicBezTo>
                <a:cubicBezTo>
                  <a:pt x="254" y="30"/>
                  <a:pt x="254" y="30"/>
                  <a:pt x="254" y="30"/>
                </a:cubicBezTo>
                <a:cubicBezTo>
                  <a:pt x="254" y="31"/>
                  <a:pt x="254" y="31"/>
                  <a:pt x="254" y="31"/>
                </a:cubicBezTo>
                <a:cubicBezTo>
                  <a:pt x="251" y="31"/>
                  <a:pt x="249" y="31"/>
                  <a:pt x="247" y="32"/>
                </a:cubicBezTo>
                <a:cubicBezTo>
                  <a:pt x="247" y="32"/>
                  <a:pt x="247" y="32"/>
                  <a:pt x="247" y="32"/>
                </a:cubicBezTo>
                <a:cubicBezTo>
                  <a:pt x="247" y="32"/>
                  <a:pt x="247" y="32"/>
                  <a:pt x="247" y="32"/>
                </a:cubicBezTo>
                <a:cubicBezTo>
                  <a:pt x="242" y="34"/>
                  <a:pt x="238" y="35"/>
                  <a:pt x="234" y="37"/>
                </a:cubicBezTo>
                <a:cubicBezTo>
                  <a:pt x="234" y="37"/>
                  <a:pt x="234" y="37"/>
                  <a:pt x="234" y="37"/>
                </a:cubicBezTo>
                <a:cubicBezTo>
                  <a:pt x="234" y="37"/>
                  <a:pt x="234" y="37"/>
                  <a:pt x="234" y="37"/>
                </a:cubicBezTo>
                <a:cubicBezTo>
                  <a:pt x="224" y="42"/>
                  <a:pt x="214" y="48"/>
                  <a:pt x="205" y="55"/>
                </a:cubicBezTo>
                <a:cubicBezTo>
                  <a:pt x="208" y="55"/>
                  <a:pt x="208" y="55"/>
                  <a:pt x="208" y="55"/>
                </a:cubicBezTo>
                <a:cubicBezTo>
                  <a:pt x="216" y="49"/>
                  <a:pt x="226" y="44"/>
                  <a:pt x="235" y="39"/>
                </a:cubicBezTo>
                <a:cubicBezTo>
                  <a:pt x="239" y="37"/>
                  <a:pt x="243" y="36"/>
                  <a:pt x="247" y="34"/>
                </a:cubicBezTo>
                <a:cubicBezTo>
                  <a:pt x="249" y="33"/>
                  <a:pt x="251" y="33"/>
                  <a:pt x="254" y="33"/>
                </a:cubicBezTo>
                <a:cubicBezTo>
                  <a:pt x="254" y="34"/>
                  <a:pt x="254" y="34"/>
                  <a:pt x="254" y="34"/>
                </a:cubicBezTo>
                <a:cubicBezTo>
                  <a:pt x="248" y="35"/>
                  <a:pt x="243" y="37"/>
                  <a:pt x="239" y="38"/>
                </a:cubicBezTo>
                <a:cubicBezTo>
                  <a:pt x="239" y="38"/>
                  <a:pt x="239" y="38"/>
                  <a:pt x="239" y="38"/>
                </a:cubicBezTo>
                <a:cubicBezTo>
                  <a:pt x="239" y="38"/>
                  <a:pt x="239" y="38"/>
                  <a:pt x="239" y="38"/>
                </a:cubicBezTo>
                <a:cubicBezTo>
                  <a:pt x="229" y="43"/>
                  <a:pt x="218" y="48"/>
                  <a:pt x="209" y="55"/>
                </a:cubicBezTo>
                <a:cubicBezTo>
                  <a:pt x="212" y="55"/>
                  <a:pt x="212" y="55"/>
                  <a:pt x="212" y="55"/>
                </a:cubicBezTo>
                <a:cubicBezTo>
                  <a:pt x="221" y="49"/>
                  <a:pt x="230" y="45"/>
                  <a:pt x="239" y="40"/>
                </a:cubicBezTo>
                <a:cubicBezTo>
                  <a:pt x="244" y="39"/>
                  <a:pt x="249" y="37"/>
                  <a:pt x="254" y="36"/>
                </a:cubicBezTo>
                <a:cubicBezTo>
                  <a:pt x="255" y="36"/>
                  <a:pt x="255" y="36"/>
                  <a:pt x="255" y="36"/>
                </a:cubicBezTo>
                <a:cubicBezTo>
                  <a:pt x="255" y="36"/>
                  <a:pt x="255" y="36"/>
                  <a:pt x="255" y="36"/>
                </a:cubicBezTo>
                <a:cubicBezTo>
                  <a:pt x="256" y="36"/>
                  <a:pt x="256" y="36"/>
                  <a:pt x="256" y="36"/>
                </a:cubicBezTo>
                <a:cubicBezTo>
                  <a:pt x="256" y="36"/>
                  <a:pt x="256" y="36"/>
                  <a:pt x="256" y="36"/>
                </a:cubicBezTo>
                <a:cubicBezTo>
                  <a:pt x="261" y="35"/>
                  <a:pt x="267" y="35"/>
                  <a:pt x="272" y="35"/>
                </a:cubicBezTo>
                <a:cubicBezTo>
                  <a:pt x="274" y="35"/>
                  <a:pt x="276" y="35"/>
                  <a:pt x="278" y="35"/>
                </a:cubicBezTo>
                <a:cubicBezTo>
                  <a:pt x="278" y="35"/>
                  <a:pt x="278" y="35"/>
                  <a:pt x="278" y="35"/>
                </a:cubicBezTo>
                <a:cubicBezTo>
                  <a:pt x="285" y="35"/>
                  <a:pt x="292" y="36"/>
                  <a:pt x="299" y="38"/>
                </a:cubicBezTo>
                <a:cubicBezTo>
                  <a:pt x="299" y="39"/>
                  <a:pt x="299" y="39"/>
                  <a:pt x="299" y="39"/>
                </a:cubicBezTo>
                <a:cubicBezTo>
                  <a:pt x="300" y="39"/>
                  <a:pt x="300" y="39"/>
                  <a:pt x="300" y="39"/>
                </a:cubicBezTo>
                <a:cubicBezTo>
                  <a:pt x="301" y="39"/>
                  <a:pt x="301" y="39"/>
                  <a:pt x="301" y="39"/>
                </a:cubicBezTo>
                <a:cubicBezTo>
                  <a:pt x="301" y="39"/>
                  <a:pt x="301" y="39"/>
                  <a:pt x="301" y="39"/>
                </a:cubicBezTo>
                <a:cubicBezTo>
                  <a:pt x="307" y="40"/>
                  <a:pt x="313" y="43"/>
                  <a:pt x="318" y="45"/>
                </a:cubicBezTo>
                <a:cubicBezTo>
                  <a:pt x="319" y="46"/>
                  <a:pt x="319" y="46"/>
                  <a:pt x="319" y="46"/>
                </a:cubicBezTo>
                <a:cubicBezTo>
                  <a:pt x="320" y="46"/>
                  <a:pt x="320" y="46"/>
                  <a:pt x="320" y="46"/>
                </a:cubicBezTo>
                <a:cubicBezTo>
                  <a:pt x="320" y="46"/>
                  <a:pt x="320" y="46"/>
                  <a:pt x="320" y="46"/>
                </a:cubicBezTo>
                <a:cubicBezTo>
                  <a:pt x="320" y="46"/>
                  <a:pt x="320" y="46"/>
                  <a:pt x="320" y="46"/>
                </a:cubicBezTo>
                <a:cubicBezTo>
                  <a:pt x="320" y="46"/>
                  <a:pt x="320" y="46"/>
                  <a:pt x="320" y="46"/>
                </a:cubicBezTo>
                <a:cubicBezTo>
                  <a:pt x="323" y="48"/>
                  <a:pt x="327" y="50"/>
                  <a:pt x="330" y="53"/>
                </a:cubicBezTo>
                <a:cubicBezTo>
                  <a:pt x="331" y="53"/>
                  <a:pt x="332" y="54"/>
                  <a:pt x="333" y="55"/>
                </a:cubicBezTo>
                <a:cubicBezTo>
                  <a:pt x="336" y="55"/>
                  <a:pt x="336" y="55"/>
                  <a:pt x="336" y="55"/>
                </a:cubicBezTo>
                <a:cubicBezTo>
                  <a:pt x="334" y="53"/>
                  <a:pt x="333" y="52"/>
                  <a:pt x="331" y="51"/>
                </a:cubicBezTo>
                <a:cubicBezTo>
                  <a:pt x="328" y="48"/>
                  <a:pt x="324" y="46"/>
                  <a:pt x="321" y="44"/>
                </a:cubicBezTo>
                <a:cubicBezTo>
                  <a:pt x="321" y="44"/>
                  <a:pt x="320" y="44"/>
                  <a:pt x="320" y="44"/>
                </a:cubicBezTo>
                <a:cubicBezTo>
                  <a:pt x="320" y="44"/>
                  <a:pt x="320" y="44"/>
                  <a:pt x="320" y="44"/>
                </a:cubicBezTo>
                <a:cubicBezTo>
                  <a:pt x="320" y="43"/>
                  <a:pt x="320" y="43"/>
                  <a:pt x="320" y="43"/>
                </a:cubicBezTo>
                <a:cubicBezTo>
                  <a:pt x="325" y="45"/>
                  <a:pt x="329" y="48"/>
                  <a:pt x="334" y="51"/>
                </a:cubicBezTo>
                <a:cubicBezTo>
                  <a:pt x="335" y="52"/>
                  <a:pt x="335" y="52"/>
                  <a:pt x="335" y="52"/>
                </a:cubicBezTo>
                <a:cubicBezTo>
                  <a:pt x="336" y="51"/>
                  <a:pt x="336" y="51"/>
                  <a:pt x="336" y="51"/>
                </a:cubicBezTo>
                <a:cubicBezTo>
                  <a:pt x="336" y="49"/>
                  <a:pt x="336" y="47"/>
                  <a:pt x="337" y="46"/>
                </a:cubicBezTo>
                <a:cubicBezTo>
                  <a:pt x="337" y="55"/>
                  <a:pt x="337" y="55"/>
                  <a:pt x="337" y="55"/>
                </a:cubicBezTo>
                <a:cubicBezTo>
                  <a:pt x="340" y="55"/>
                  <a:pt x="340" y="55"/>
                  <a:pt x="340" y="55"/>
                </a:cubicBezTo>
                <a:cubicBezTo>
                  <a:pt x="340" y="53"/>
                  <a:pt x="340" y="50"/>
                  <a:pt x="340" y="48"/>
                </a:cubicBezTo>
                <a:cubicBezTo>
                  <a:pt x="341" y="46"/>
                  <a:pt x="343" y="44"/>
                  <a:pt x="346" y="43"/>
                </a:cubicBezTo>
                <a:cubicBezTo>
                  <a:pt x="347" y="42"/>
                  <a:pt x="348" y="42"/>
                  <a:pt x="349" y="42"/>
                </a:cubicBezTo>
                <a:cubicBezTo>
                  <a:pt x="350" y="42"/>
                  <a:pt x="351" y="41"/>
                  <a:pt x="352" y="41"/>
                </a:cubicBezTo>
                <a:cubicBezTo>
                  <a:pt x="352" y="41"/>
                  <a:pt x="352" y="41"/>
                  <a:pt x="352" y="41"/>
                </a:cubicBezTo>
                <a:cubicBezTo>
                  <a:pt x="352" y="41"/>
                  <a:pt x="353" y="41"/>
                  <a:pt x="353" y="41"/>
                </a:cubicBezTo>
                <a:cubicBezTo>
                  <a:pt x="353" y="41"/>
                  <a:pt x="353" y="41"/>
                  <a:pt x="353" y="41"/>
                </a:cubicBezTo>
                <a:cubicBezTo>
                  <a:pt x="354" y="41"/>
                  <a:pt x="354" y="41"/>
                  <a:pt x="354" y="41"/>
                </a:cubicBezTo>
                <a:cubicBezTo>
                  <a:pt x="354" y="40"/>
                  <a:pt x="354" y="40"/>
                  <a:pt x="354" y="40"/>
                </a:cubicBezTo>
                <a:cubicBezTo>
                  <a:pt x="356" y="40"/>
                  <a:pt x="358" y="40"/>
                  <a:pt x="360" y="40"/>
                </a:cubicBezTo>
                <a:cubicBezTo>
                  <a:pt x="361" y="40"/>
                  <a:pt x="363" y="40"/>
                  <a:pt x="365" y="40"/>
                </a:cubicBezTo>
                <a:cubicBezTo>
                  <a:pt x="366" y="41"/>
                  <a:pt x="366" y="41"/>
                  <a:pt x="367" y="41"/>
                </a:cubicBezTo>
                <a:cubicBezTo>
                  <a:pt x="367" y="41"/>
                  <a:pt x="367" y="41"/>
                  <a:pt x="367" y="41"/>
                </a:cubicBezTo>
                <a:cubicBezTo>
                  <a:pt x="367" y="41"/>
                  <a:pt x="368" y="41"/>
                  <a:pt x="369" y="41"/>
                </a:cubicBezTo>
                <a:cubicBezTo>
                  <a:pt x="369" y="42"/>
                  <a:pt x="370" y="42"/>
                  <a:pt x="370" y="43"/>
                </a:cubicBezTo>
                <a:cubicBezTo>
                  <a:pt x="371" y="43"/>
                  <a:pt x="372" y="44"/>
                  <a:pt x="373" y="44"/>
                </a:cubicBezTo>
                <a:cubicBezTo>
                  <a:pt x="373" y="44"/>
                  <a:pt x="373" y="44"/>
                  <a:pt x="373" y="44"/>
                </a:cubicBezTo>
                <a:cubicBezTo>
                  <a:pt x="373" y="44"/>
                  <a:pt x="374" y="44"/>
                  <a:pt x="375" y="44"/>
                </a:cubicBezTo>
                <a:cubicBezTo>
                  <a:pt x="375" y="43"/>
                  <a:pt x="375" y="43"/>
                  <a:pt x="375" y="43"/>
                </a:cubicBezTo>
                <a:cubicBezTo>
                  <a:pt x="375" y="43"/>
                  <a:pt x="375" y="43"/>
                  <a:pt x="375" y="43"/>
                </a:cubicBezTo>
                <a:cubicBezTo>
                  <a:pt x="375" y="42"/>
                  <a:pt x="376" y="41"/>
                  <a:pt x="376" y="40"/>
                </a:cubicBezTo>
                <a:cubicBezTo>
                  <a:pt x="377" y="40"/>
                  <a:pt x="379" y="40"/>
                  <a:pt x="380" y="39"/>
                </a:cubicBezTo>
                <a:cubicBezTo>
                  <a:pt x="382" y="39"/>
                  <a:pt x="384" y="39"/>
                  <a:pt x="385" y="38"/>
                </a:cubicBezTo>
                <a:cubicBezTo>
                  <a:pt x="387" y="38"/>
                  <a:pt x="388" y="39"/>
                  <a:pt x="389" y="39"/>
                </a:cubicBezTo>
                <a:cubicBezTo>
                  <a:pt x="389" y="40"/>
                  <a:pt x="389" y="40"/>
                  <a:pt x="389" y="40"/>
                </a:cubicBezTo>
                <a:cubicBezTo>
                  <a:pt x="390" y="40"/>
                  <a:pt x="390" y="40"/>
                  <a:pt x="390" y="40"/>
                </a:cubicBezTo>
                <a:cubicBezTo>
                  <a:pt x="391" y="41"/>
                  <a:pt x="391" y="41"/>
                  <a:pt x="391" y="41"/>
                </a:cubicBezTo>
                <a:cubicBezTo>
                  <a:pt x="391" y="41"/>
                  <a:pt x="391" y="41"/>
                  <a:pt x="391" y="41"/>
                </a:cubicBezTo>
                <a:cubicBezTo>
                  <a:pt x="392" y="41"/>
                  <a:pt x="394" y="42"/>
                  <a:pt x="394" y="44"/>
                </a:cubicBezTo>
                <a:cubicBezTo>
                  <a:pt x="394" y="44"/>
                  <a:pt x="394" y="44"/>
                  <a:pt x="394" y="44"/>
                </a:cubicBezTo>
                <a:cubicBezTo>
                  <a:pt x="395" y="44"/>
                  <a:pt x="395" y="44"/>
                  <a:pt x="395" y="44"/>
                </a:cubicBezTo>
                <a:cubicBezTo>
                  <a:pt x="396" y="47"/>
                  <a:pt x="396" y="47"/>
                  <a:pt x="396" y="47"/>
                </a:cubicBezTo>
                <a:cubicBezTo>
                  <a:pt x="396" y="47"/>
                  <a:pt x="396" y="47"/>
                  <a:pt x="396" y="47"/>
                </a:cubicBezTo>
                <a:cubicBezTo>
                  <a:pt x="397" y="48"/>
                  <a:pt x="397" y="48"/>
                  <a:pt x="397" y="49"/>
                </a:cubicBezTo>
                <a:cubicBezTo>
                  <a:pt x="397" y="49"/>
                  <a:pt x="397" y="49"/>
                  <a:pt x="397" y="49"/>
                </a:cubicBezTo>
                <a:cubicBezTo>
                  <a:pt x="398" y="49"/>
                  <a:pt x="398" y="49"/>
                  <a:pt x="398" y="49"/>
                </a:cubicBezTo>
                <a:cubicBezTo>
                  <a:pt x="398" y="50"/>
                  <a:pt x="398" y="51"/>
                  <a:pt x="398" y="52"/>
                </a:cubicBezTo>
                <a:cubicBezTo>
                  <a:pt x="398" y="53"/>
                  <a:pt x="398" y="54"/>
                  <a:pt x="398" y="55"/>
                </a:cubicBezTo>
                <a:cubicBezTo>
                  <a:pt x="400" y="55"/>
                  <a:pt x="400" y="55"/>
                  <a:pt x="400" y="55"/>
                </a:cubicBezTo>
                <a:cubicBezTo>
                  <a:pt x="400" y="54"/>
                  <a:pt x="400" y="53"/>
                  <a:pt x="400" y="52"/>
                </a:cubicBezTo>
                <a:cubicBezTo>
                  <a:pt x="400" y="51"/>
                  <a:pt x="400" y="50"/>
                  <a:pt x="399" y="48"/>
                </a:cubicBezTo>
                <a:cubicBezTo>
                  <a:pt x="398" y="47"/>
                  <a:pt x="398" y="45"/>
                  <a:pt x="396" y="43"/>
                </a:cubicBezTo>
                <a:cubicBezTo>
                  <a:pt x="396" y="41"/>
                  <a:pt x="396" y="41"/>
                  <a:pt x="396" y="41"/>
                </a:cubicBezTo>
                <a:cubicBezTo>
                  <a:pt x="398" y="42"/>
                  <a:pt x="399" y="43"/>
                  <a:pt x="400" y="45"/>
                </a:cubicBezTo>
                <a:cubicBezTo>
                  <a:pt x="400" y="46"/>
                  <a:pt x="400" y="46"/>
                  <a:pt x="400" y="46"/>
                </a:cubicBezTo>
                <a:cubicBezTo>
                  <a:pt x="401" y="46"/>
                  <a:pt x="401" y="46"/>
                  <a:pt x="401" y="46"/>
                </a:cubicBezTo>
                <a:cubicBezTo>
                  <a:pt x="401" y="46"/>
                  <a:pt x="401" y="47"/>
                  <a:pt x="401" y="48"/>
                </a:cubicBezTo>
                <a:cubicBezTo>
                  <a:pt x="401" y="49"/>
                  <a:pt x="401" y="49"/>
                  <a:pt x="402" y="50"/>
                </a:cubicBezTo>
                <a:cubicBezTo>
                  <a:pt x="402" y="50"/>
                  <a:pt x="403" y="50"/>
                  <a:pt x="403" y="50"/>
                </a:cubicBezTo>
                <a:cubicBezTo>
                  <a:pt x="404" y="50"/>
                  <a:pt x="404" y="50"/>
                  <a:pt x="404" y="50"/>
                </a:cubicBezTo>
                <a:cubicBezTo>
                  <a:pt x="404" y="50"/>
                  <a:pt x="404" y="50"/>
                  <a:pt x="404" y="50"/>
                </a:cubicBezTo>
                <a:cubicBezTo>
                  <a:pt x="404" y="50"/>
                  <a:pt x="404" y="50"/>
                  <a:pt x="404" y="50"/>
                </a:cubicBezTo>
                <a:cubicBezTo>
                  <a:pt x="407" y="50"/>
                  <a:pt x="410" y="50"/>
                  <a:pt x="413" y="50"/>
                </a:cubicBezTo>
                <a:cubicBezTo>
                  <a:pt x="413" y="50"/>
                  <a:pt x="413" y="50"/>
                  <a:pt x="413" y="50"/>
                </a:cubicBezTo>
                <a:cubicBezTo>
                  <a:pt x="409" y="51"/>
                  <a:pt x="406" y="51"/>
                  <a:pt x="402" y="54"/>
                </a:cubicBezTo>
                <a:cubicBezTo>
                  <a:pt x="402" y="54"/>
                  <a:pt x="402" y="54"/>
                  <a:pt x="402" y="54"/>
                </a:cubicBezTo>
                <a:cubicBezTo>
                  <a:pt x="402" y="54"/>
                  <a:pt x="402" y="54"/>
                  <a:pt x="402" y="54"/>
                </a:cubicBezTo>
                <a:cubicBezTo>
                  <a:pt x="402" y="54"/>
                  <a:pt x="402" y="55"/>
                  <a:pt x="402" y="55"/>
                </a:cubicBezTo>
                <a:cubicBezTo>
                  <a:pt x="404" y="55"/>
                  <a:pt x="404" y="55"/>
                  <a:pt x="404" y="55"/>
                </a:cubicBezTo>
                <a:cubicBezTo>
                  <a:pt x="407" y="53"/>
                  <a:pt x="410" y="53"/>
                  <a:pt x="413" y="52"/>
                </a:cubicBezTo>
                <a:cubicBezTo>
                  <a:pt x="413" y="53"/>
                  <a:pt x="413" y="53"/>
                  <a:pt x="413" y="53"/>
                </a:cubicBezTo>
                <a:cubicBezTo>
                  <a:pt x="414" y="52"/>
                  <a:pt x="414" y="52"/>
                  <a:pt x="414" y="52"/>
                </a:cubicBezTo>
                <a:cubicBezTo>
                  <a:pt x="415" y="52"/>
                  <a:pt x="415" y="52"/>
                  <a:pt x="415" y="52"/>
                </a:cubicBezTo>
                <a:cubicBezTo>
                  <a:pt x="415" y="52"/>
                  <a:pt x="415" y="52"/>
                  <a:pt x="415" y="52"/>
                </a:cubicBezTo>
                <a:cubicBezTo>
                  <a:pt x="416" y="52"/>
                  <a:pt x="417" y="52"/>
                  <a:pt x="418" y="52"/>
                </a:cubicBezTo>
                <a:cubicBezTo>
                  <a:pt x="420" y="52"/>
                  <a:pt x="422" y="52"/>
                  <a:pt x="425" y="52"/>
                </a:cubicBezTo>
                <a:cubicBezTo>
                  <a:pt x="426" y="53"/>
                  <a:pt x="427" y="53"/>
                  <a:pt x="429" y="53"/>
                </a:cubicBezTo>
                <a:cubicBezTo>
                  <a:pt x="429" y="51"/>
                  <a:pt x="429" y="51"/>
                  <a:pt x="429" y="51"/>
                </a:cubicBezTo>
                <a:cubicBezTo>
                  <a:pt x="427" y="51"/>
                  <a:pt x="426" y="51"/>
                  <a:pt x="425" y="50"/>
                </a:cubicBezTo>
                <a:cubicBezTo>
                  <a:pt x="425" y="50"/>
                  <a:pt x="425" y="50"/>
                  <a:pt x="425" y="50"/>
                </a:cubicBezTo>
                <a:cubicBezTo>
                  <a:pt x="425" y="50"/>
                  <a:pt x="425" y="50"/>
                  <a:pt x="425" y="50"/>
                </a:cubicBezTo>
                <a:cubicBezTo>
                  <a:pt x="425" y="50"/>
                  <a:pt x="425" y="50"/>
                  <a:pt x="425" y="50"/>
                </a:cubicBezTo>
                <a:cubicBezTo>
                  <a:pt x="423" y="50"/>
                  <a:pt x="420" y="50"/>
                  <a:pt x="418" y="50"/>
                </a:cubicBezTo>
                <a:cubicBezTo>
                  <a:pt x="417" y="50"/>
                  <a:pt x="416" y="50"/>
                  <a:pt x="415" y="50"/>
                </a:cubicBezTo>
                <a:cubicBezTo>
                  <a:pt x="415" y="49"/>
                  <a:pt x="415" y="49"/>
                  <a:pt x="415" y="49"/>
                </a:cubicBezTo>
                <a:cubicBezTo>
                  <a:pt x="416" y="49"/>
                  <a:pt x="416" y="49"/>
                  <a:pt x="417" y="49"/>
                </a:cubicBezTo>
                <a:cubicBezTo>
                  <a:pt x="417" y="49"/>
                  <a:pt x="417" y="49"/>
                  <a:pt x="417" y="49"/>
                </a:cubicBezTo>
                <a:cubicBezTo>
                  <a:pt x="421" y="49"/>
                  <a:pt x="425" y="50"/>
                  <a:pt x="429" y="50"/>
                </a:cubicBezTo>
                <a:cubicBezTo>
                  <a:pt x="429" y="48"/>
                  <a:pt x="429" y="48"/>
                  <a:pt x="429" y="48"/>
                </a:cubicBezTo>
                <a:cubicBezTo>
                  <a:pt x="425" y="48"/>
                  <a:pt x="421" y="47"/>
                  <a:pt x="417" y="47"/>
                </a:cubicBezTo>
                <a:cubicBezTo>
                  <a:pt x="416" y="47"/>
                  <a:pt x="415" y="47"/>
                  <a:pt x="414" y="48"/>
                </a:cubicBezTo>
                <a:cubicBezTo>
                  <a:pt x="414" y="48"/>
                  <a:pt x="414" y="48"/>
                  <a:pt x="414" y="48"/>
                </a:cubicBezTo>
                <a:cubicBezTo>
                  <a:pt x="411" y="48"/>
                  <a:pt x="407" y="48"/>
                  <a:pt x="404" y="48"/>
                </a:cubicBezTo>
                <a:cubicBezTo>
                  <a:pt x="404" y="48"/>
                  <a:pt x="404" y="48"/>
                  <a:pt x="404" y="48"/>
                </a:cubicBezTo>
                <a:cubicBezTo>
                  <a:pt x="404" y="48"/>
                  <a:pt x="404" y="48"/>
                  <a:pt x="404" y="48"/>
                </a:cubicBezTo>
                <a:cubicBezTo>
                  <a:pt x="404" y="48"/>
                  <a:pt x="404" y="48"/>
                  <a:pt x="404" y="48"/>
                </a:cubicBezTo>
                <a:cubicBezTo>
                  <a:pt x="403" y="48"/>
                  <a:pt x="403" y="48"/>
                  <a:pt x="403" y="48"/>
                </a:cubicBezTo>
                <a:cubicBezTo>
                  <a:pt x="403" y="48"/>
                  <a:pt x="403" y="48"/>
                  <a:pt x="403" y="47"/>
                </a:cubicBezTo>
                <a:cubicBezTo>
                  <a:pt x="403" y="47"/>
                  <a:pt x="403" y="47"/>
                  <a:pt x="403" y="47"/>
                </a:cubicBezTo>
                <a:cubicBezTo>
                  <a:pt x="404" y="47"/>
                  <a:pt x="404" y="47"/>
                  <a:pt x="404" y="47"/>
                </a:cubicBezTo>
                <a:cubicBezTo>
                  <a:pt x="405" y="47"/>
                  <a:pt x="405" y="47"/>
                  <a:pt x="405" y="47"/>
                </a:cubicBezTo>
                <a:cubicBezTo>
                  <a:pt x="406" y="45"/>
                  <a:pt x="406" y="45"/>
                  <a:pt x="406" y="45"/>
                </a:cubicBezTo>
                <a:cubicBezTo>
                  <a:pt x="409" y="44"/>
                  <a:pt x="412" y="44"/>
                  <a:pt x="414" y="43"/>
                </a:cubicBezTo>
                <a:cubicBezTo>
                  <a:pt x="414" y="43"/>
                  <a:pt x="414" y="43"/>
                  <a:pt x="414" y="43"/>
                </a:cubicBezTo>
                <a:cubicBezTo>
                  <a:pt x="417" y="43"/>
                  <a:pt x="420" y="43"/>
                  <a:pt x="422" y="43"/>
                </a:cubicBezTo>
                <a:cubicBezTo>
                  <a:pt x="424" y="43"/>
                  <a:pt x="426" y="43"/>
                  <a:pt x="429" y="43"/>
                </a:cubicBezTo>
                <a:cubicBezTo>
                  <a:pt x="429" y="41"/>
                  <a:pt x="429" y="41"/>
                  <a:pt x="429" y="41"/>
                </a:cubicBezTo>
                <a:cubicBezTo>
                  <a:pt x="426" y="41"/>
                  <a:pt x="424" y="41"/>
                  <a:pt x="422" y="41"/>
                </a:cubicBezTo>
                <a:cubicBezTo>
                  <a:pt x="420" y="41"/>
                  <a:pt x="418" y="41"/>
                  <a:pt x="415" y="41"/>
                </a:cubicBezTo>
                <a:cubicBezTo>
                  <a:pt x="415" y="40"/>
                  <a:pt x="415" y="40"/>
                  <a:pt x="415" y="40"/>
                </a:cubicBezTo>
                <a:cubicBezTo>
                  <a:pt x="417" y="40"/>
                  <a:pt x="419" y="40"/>
                  <a:pt x="422" y="40"/>
                </a:cubicBezTo>
                <a:cubicBezTo>
                  <a:pt x="422" y="40"/>
                  <a:pt x="422" y="40"/>
                  <a:pt x="422" y="40"/>
                </a:cubicBezTo>
                <a:cubicBezTo>
                  <a:pt x="424" y="40"/>
                  <a:pt x="426" y="40"/>
                  <a:pt x="429" y="40"/>
                </a:cubicBezTo>
                <a:cubicBezTo>
                  <a:pt x="429" y="38"/>
                  <a:pt x="429" y="38"/>
                  <a:pt x="429" y="38"/>
                </a:cubicBezTo>
                <a:cubicBezTo>
                  <a:pt x="426" y="38"/>
                  <a:pt x="424" y="38"/>
                  <a:pt x="422" y="38"/>
                </a:cubicBezTo>
                <a:cubicBezTo>
                  <a:pt x="419" y="38"/>
                  <a:pt x="417" y="38"/>
                  <a:pt x="414" y="38"/>
                </a:cubicBezTo>
                <a:cubicBezTo>
                  <a:pt x="414" y="38"/>
                  <a:pt x="414" y="38"/>
                  <a:pt x="414" y="38"/>
                </a:cubicBezTo>
                <a:cubicBezTo>
                  <a:pt x="413" y="38"/>
                  <a:pt x="413" y="38"/>
                  <a:pt x="413" y="38"/>
                </a:cubicBezTo>
                <a:cubicBezTo>
                  <a:pt x="413" y="38"/>
                  <a:pt x="413" y="38"/>
                  <a:pt x="413" y="38"/>
                </a:cubicBezTo>
                <a:cubicBezTo>
                  <a:pt x="413" y="38"/>
                  <a:pt x="413" y="38"/>
                  <a:pt x="413" y="38"/>
                </a:cubicBezTo>
                <a:cubicBezTo>
                  <a:pt x="412" y="38"/>
                  <a:pt x="412" y="38"/>
                  <a:pt x="412" y="38"/>
                </a:cubicBezTo>
                <a:cubicBezTo>
                  <a:pt x="412" y="38"/>
                  <a:pt x="412" y="38"/>
                  <a:pt x="412" y="38"/>
                </a:cubicBezTo>
                <a:cubicBezTo>
                  <a:pt x="412" y="38"/>
                  <a:pt x="412" y="38"/>
                  <a:pt x="412" y="38"/>
                </a:cubicBezTo>
                <a:cubicBezTo>
                  <a:pt x="410" y="39"/>
                  <a:pt x="408" y="40"/>
                  <a:pt x="406" y="40"/>
                </a:cubicBezTo>
                <a:cubicBezTo>
                  <a:pt x="404" y="41"/>
                  <a:pt x="402" y="41"/>
                  <a:pt x="401" y="43"/>
                </a:cubicBezTo>
                <a:cubicBezTo>
                  <a:pt x="399" y="41"/>
                  <a:pt x="398" y="39"/>
                  <a:pt x="396" y="38"/>
                </a:cubicBezTo>
                <a:cubicBezTo>
                  <a:pt x="396" y="38"/>
                  <a:pt x="396" y="38"/>
                  <a:pt x="396" y="38"/>
                </a:cubicBezTo>
                <a:cubicBezTo>
                  <a:pt x="396" y="38"/>
                  <a:pt x="396" y="38"/>
                  <a:pt x="396" y="38"/>
                </a:cubicBezTo>
                <a:cubicBezTo>
                  <a:pt x="394" y="36"/>
                  <a:pt x="394" y="36"/>
                  <a:pt x="394" y="36"/>
                </a:cubicBezTo>
                <a:cubicBezTo>
                  <a:pt x="394" y="36"/>
                  <a:pt x="394" y="36"/>
                  <a:pt x="394" y="36"/>
                </a:cubicBezTo>
                <a:cubicBezTo>
                  <a:pt x="394" y="36"/>
                  <a:pt x="394" y="36"/>
                  <a:pt x="394" y="36"/>
                </a:cubicBezTo>
                <a:cubicBezTo>
                  <a:pt x="394" y="35"/>
                  <a:pt x="395" y="35"/>
                  <a:pt x="396" y="35"/>
                </a:cubicBezTo>
                <a:cubicBezTo>
                  <a:pt x="401" y="33"/>
                  <a:pt x="407" y="34"/>
                  <a:pt x="413" y="33"/>
                </a:cubicBezTo>
                <a:cubicBezTo>
                  <a:pt x="414" y="33"/>
                  <a:pt x="414" y="33"/>
                  <a:pt x="414" y="33"/>
                </a:cubicBezTo>
                <a:cubicBezTo>
                  <a:pt x="419" y="33"/>
                  <a:pt x="424" y="34"/>
                  <a:pt x="429" y="34"/>
                </a:cubicBezTo>
                <a:cubicBezTo>
                  <a:pt x="429" y="32"/>
                  <a:pt x="429" y="32"/>
                  <a:pt x="429" y="32"/>
                </a:cubicBezTo>
                <a:cubicBezTo>
                  <a:pt x="424" y="32"/>
                  <a:pt x="420" y="31"/>
                  <a:pt x="415" y="31"/>
                </a:cubicBezTo>
                <a:cubicBezTo>
                  <a:pt x="415" y="30"/>
                  <a:pt x="415" y="30"/>
                  <a:pt x="415" y="30"/>
                </a:cubicBezTo>
                <a:cubicBezTo>
                  <a:pt x="420" y="30"/>
                  <a:pt x="424" y="31"/>
                  <a:pt x="429" y="31"/>
                </a:cubicBezTo>
                <a:cubicBezTo>
                  <a:pt x="429" y="29"/>
                  <a:pt x="429" y="29"/>
                  <a:pt x="429" y="29"/>
                </a:cubicBezTo>
                <a:cubicBezTo>
                  <a:pt x="424" y="29"/>
                  <a:pt x="420" y="28"/>
                  <a:pt x="415" y="28"/>
                </a:cubicBezTo>
                <a:cubicBezTo>
                  <a:pt x="415" y="28"/>
                  <a:pt x="415" y="28"/>
                  <a:pt x="415" y="28"/>
                </a:cubicBezTo>
                <a:cubicBezTo>
                  <a:pt x="414" y="28"/>
                  <a:pt x="414" y="28"/>
                  <a:pt x="414" y="28"/>
                </a:cubicBezTo>
                <a:cubicBezTo>
                  <a:pt x="413" y="28"/>
                  <a:pt x="413" y="28"/>
                  <a:pt x="413" y="28"/>
                </a:cubicBezTo>
                <a:cubicBezTo>
                  <a:pt x="413" y="28"/>
                  <a:pt x="413" y="28"/>
                  <a:pt x="413" y="28"/>
                </a:cubicBezTo>
                <a:cubicBezTo>
                  <a:pt x="408" y="28"/>
                  <a:pt x="402" y="28"/>
                  <a:pt x="396" y="29"/>
                </a:cubicBezTo>
                <a:cubicBezTo>
                  <a:pt x="396" y="29"/>
                  <a:pt x="396" y="29"/>
                  <a:pt x="396" y="29"/>
                </a:cubicBezTo>
                <a:cubicBezTo>
                  <a:pt x="395" y="30"/>
                  <a:pt x="395" y="30"/>
                  <a:pt x="395" y="30"/>
                </a:cubicBezTo>
                <a:cubicBezTo>
                  <a:pt x="394" y="30"/>
                  <a:pt x="394" y="30"/>
                  <a:pt x="394" y="30"/>
                </a:cubicBezTo>
                <a:cubicBezTo>
                  <a:pt x="394" y="30"/>
                  <a:pt x="394" y="30"/>
                  <a:pt x="394" y="30"/>
                </a:cubicBezTo>
                <a:cubicBezTo>
                  <a:pt x="393" y="30"/>
                  <a:pt x="392" y="30"/>
                  <a:pt x="391" y="31"/>
                </a:cubicBezTo>
                <a:cubicBezTo>
                  <a:pt x="391" y="31"/>
                  <a:pt x="391" y="31"/>
                  <a:pt x="391" y="31"/>
                </a:cubicBezTo>
                <a:cubicBezTo>
                  <a:pt x="390" y="31"/>
                  <a:pt x="390" y="31"/>
                  <a:pt x="390" y="31"/>
                </a:cubicBezTo>
                <a:cubicBezTo>
                  <a:pt x="389" y="32"/>
                  <a:pt x="389" y="32"/>
                  <a:pt x="389" y="32"/>
                </a:cubicBezTo>
                <a:cubicBezTo>
                  <a:pt x="388" y="32"/>
                  <a:pt x="388" y="32"/>
                  <a:pt x="387" y="33"/>
                </a:cubicBezTo>
                <a:cubicBezTo>
                  <a:pt x="384" y="33"/>
                  <a:pt x="382" y="33"/>
                  <a:pt x="379" y="35"/>
                </a:cubicBezTo>
                <a:cubicBezTo>
                  <a:pt x="378" y="34"/>
                  <a:pt x="378" y="34"/>
                  <a:pt x="378" y="34"/>
                </a:cubicBezTo>
                <a:cubicBezTo>
                  <a:pt x="376" y="35"/>
                  <a:pt x="375" y="35"/>
                  <a:pt x="374" y="36"/>
                </a:cubicBezTo>
                <a:cubicBezTo>
                  <a:pt x="373" y="37"/>
                  <a:pt x="372" y="37"/>
                  <a:pt x="372" y="37"/>
                </a:cubicBezTo>
                <a:cubicBezTo>
                  <a:pt x="372" y="37"/>
                  <a:pt x="372" y="37"/>
                  <a:pt x="372" y="37"/>
                </a:cubicBezTo>
                <a:cubicBezTo>
                  <a:pt x="372" y="37"/>
                  <a:pt x="372" y="37"/>
                  <a:pt x="371" y="37"/>
                </a:cubicBezTo>
                <a:cubicBezTo>
                  <a:pt x="373" y="36"/>
                  <a:pt x="373" y="36"/>
                  <a:pt x="373" y="36"/>
                </a:cubicBezTo>
                <a:cubicBezTo>
                  <a:pt x="373" y="36"/>
                  <a:pt x="373" y="36"/>
                  <a:pt x="373" y="36"/>
                </a:cubicBezTo>
                <a:cubicBezTo>
                  <a:pt x="373" y="36"/>
                  <a:pt x="373" y="36"/>
                  <a:pt x="373" y="36"/>
                </a:cubicBezTo>
                <a:cubicBezTo>
                  <a:pt x="378" y="31"/>
                  <a:pt x="384" y="28"/>
                  <a:pt x="390" y="27"/>
                </a:cubicBezTo>
                <a:cubicBezTo>
                  <a:pt x="392" y="26"/>
                  <a:pt x="394" y="26"/>
                  <a:pt x="396" y="25"/>
                </a:cubicBezTo>
                <a:cubicBezTo>
                  <a:pt x="399" y="25"/>
                  <a:pt x="401" y="24"/>
                  <a:pt x="404" y="24"/>
                </a:cubicBezTo>
                <a:cubicBezTo>
                  <a:pt x="407" y="23"/>
                  <a:pt x="410" y="23"/>
                  <a:pt x="414" y="23"/>
                </a:cubicBezTo>
                <a:cubicBezTo>
                  <a:pt x="414" y="23"/>
                  <a:pt x="414" y="23"/>
                  <a:pt x="414" y="23"/>
                </a:cubicBezTo>
                <a:cubicBezTo>
                  <a:pt x="419" y="23"/>
                  <a:pt x="424" y="24"/>
                  <a:pt x="429" y="24"/>
                </a:cubicBezTo>
                <a:cubicBezTo>
                  <a:pt x="429" y="22"/>
                  <a:pt x="429" y="22"/>
                  <a:pt x="429" y="22"/>
                </a:cubicBezTo>
                <a:cubicBezTo>
                  <a:pt x="424" y="22"/>
                  <a:pt x="420" y="21"/>
                  <a:pt x="415" y="21"/>
                </a:cubicBezTo>
                <a:cubicBezTo>
                  <a:pt x="415" y="20"/>
                  <a:pt x="415" y="20"/>
                  <a:pt x="415" y="20"/>
                </a:cubicBezTo>
                <a:cubicBezTo>
                  <a:pt x="420" y="20"/>
                  <a:pt x="424" y="21"/>
                  <a:pt x="429" y="21"/>
                </a:cubicBezTo>
                <a:cubicBezTo>
                  <a:pt x="429" y="19"/>
                  <a:pt x="429" y="19"/>
                  <a:pt x="429" y="19"/>
                </a:cubicBezTo>
                <a:cubicBezTo>
                  <a:pt x="424" y="19"/>
                  <a:pt x="420" y="18"/>
                  <a:pt x="415" y="18"/>
                </a:cubicBezTo>
                <a:cubicBezTo>
                  <a:pt x="415" y="18"/>
                  <a:pt x="415" y="18"/>
                  <a:pt x="415" y="18"/>
                </a:cubicBezTo>
                <a:cubicBezTo>
                  <a:pt x="414" y="18"/>
                  <a:pt x="414" y="18"/>
                  <a:pt x="414" y="18"/>
                </a:cubicBezTo>
                <a:cubicBezTo>
                  <a:pt x="413" y="18"/>
                  <a:pt x="413" y="18"/>
                  <a:pt x="413" y="18"/>
                </a:cubicBezTo>
                <a:cubicBezTo>
                  <a:pt x="413" y="18"/>
                  <a:pt x="413" y="18"/>
                  <a:pt x="413" y="18"/>
                </a:cubicBezTo>
                <a:cubicBezTo>
                  <a:pt x="408" y="18"/>
                  <a:pt x="402" y="19"/>
                  <a:pt x="397" y="20"/>
                </a:cubicBezTo>
                <a:cubicBezTo>
                  <a:pt x="397" y="20"/>
                  <a:pt x="396" y="20"/>
                  <a:pt x="396" y="20"/>
                </a:cubicBezTo>
                <a:cubicBezTo>
                  <a:pt x="396" y="20"/>
                  <a:pt x="395" y="20"/>
                  <a:pt x="395" y="20"/>
                </a:cubicBezTo>
                <a:cubicBezTo>
                  <a:pt x="393" y="21"/>
                  <a:pt x="392" y="21"/>
                  <a:pt x="390" y="22"/>
                </a:cubicBezTo>
                <a:cubicBezTo>
                  <a:pt x="382" y="24"/>
                  <a:pt x="374" y="27"/>
                  <a:pt x="368" y="32"/>
                </a:cubicBezTo>
                <a:cubicBezTo>
                  <a:pt x="367" y="33"/>
                  <a:pt x="366" y="33"/>
                  <a:pt x="366" y="35"/>
                </a:cubicBezTo>
                <a:cubicBezTo>
                  <a:pt x="365" y="35"/>
                  <a:pt x="365" y="35"/>
                  <a:pt x="365" y="35"/>
                </a:cubicBezTo>
                <a:cubicBezTo>
                  <a:pt x="364" y="35"/>
                  <a:pt x="364" y="35"/>
                  <a:pt x="364" y="35"/>
                </a:cubicBezTo>
                <a:cubicBezTo>
                  <a:pt x="364" y="35"/>
                  <a:pt x="364" y="35"/>
                  <a:pt x="364" y="35"/>
                </a:cubicBezTo>
                <a:cubicBezTo>
                  <a:pt x="353" y="35"/>
                  <a:pt x="353" y="35"/>
                  <a:pt x="353" y="35"/>
                </a:cubicBezTo>
                <a:cubicBezTo>
                  <a:pt x="351" y="35"/>
                  <a:pt x="351" y="35"/>
                  <a:pt x="351" y="35"/>
                </a:cubicBezTo>
                <a:cubicBezTo>
                  <a:pt x="350" y="35"/>
                  <a:pt x="350" y="35"/>
                  <a:pt x="350" y="34"/>
                </a:cubicBezTo>
                <a:cubicBezTo>
                  <a:pt x="350" y="33"/>
                  <a:pt x="349" y="32"/>
                  <a:pt x="349" y="31"/>
                </a:cubicBezTo>
                <a:cubicBezTo>
                  <a:pt x="349" y="31"/>
                  <a:pt x="349" y="31"/>
                  <a:pt x="349" y="31"/>
                </a:cubicBezTo>
                <a:cubicBezTo>
                  <a:pt x="349" y="31"/>
                  <a:pt x="349" y="31"/>
                  <a:pt x="349" y="31"/>
                </a:cubicBezTo>
                <a:cubicBezTo>
                  <a:pt x="349" y="31"/>
                  <a:pt x="349" y="30"/>
                  <a:pt x="349" y="30"/>
                </a:cubicBezTo>
                <a:cubicBezTo>
                  <a:pt x="351" y="29"/>
                  <a:pt x="352" y="27"/>
                  <a:pt x="354" y="25"/>
                </a:cubicBezTo>
                <a:cubicBezTo>
                  <a:pt x="357" y="23"/>
                  <a:pt x="360" y="21"/>
                  <a:pt x="363" y="19"/>
                </a:cubicBezTo>
                <a:cubicBezTo>
                  <a:pt x="364" y="18"/>
                  <a:pt x="364" y="18"/>
                  <a:pt x="364" y="18"/>
                </a:cubicBezTo>
                <a:cubicBezTo>
                  <a:pt x="364" y="18"/>
                  <a:pt x="364" y="18"/>
                  <a:pt x="364" y="18"/>
                </a:cubicBezTo>
                <a:cubicBezTo>
                  <a:pt x="366" y="18"/>
                  <a:pt x="366" y="18"/>
                  <a:pt x="366" y="18"/>
                </a:cubicBezTo>
                <a:cubicBezTo>
                  <a:pt x="366" y="17"/>
                  <a:pt x="366" y="17"/>
                  <a:pt x="366" y="17"/>
                </a:cubicBezTo>
                <a:cubicBezTo>
                  <a:pt x="366" y="17"/>
                  <a:pt x="366" y="17"/>
                  <a:pt x="366" y="17"/>
                </a:cubicBezTo>
                <a:cubicBezTo>
                  <a:pt x="369" y="16"/>
                  <a:pt x="369" y="16"/>
                  <a:pt x="369" y="16"/>
                </a:cubicBezTo>
                <a:cubicBezTo>
                  <a:pt x="375" y="14"/>
                  <a:pt x="375" y="14"/>
                  <a:pt x="375" y="14"/>
                </a:cubicBezTo>
                <a:cubicBezTo>
                  <a:pt x="375" y="14"/>
                  <a:pt x="375" y="14"/>
                  <a:pt x="375" y="14"/>
                </a:cubicBezTo>
                <a:cubicBezTo>
                  <a:pt x="380" y="12"/>
                  <a:pt x="385" y="10"/>
                  <a:pt x="390" y="9"/>
                </a:cubicBezTo>
                <a:cubicBezTo>
                  <a:pt x="392" y="9"/>
                  <a:pt x="394" y="8"/>
                  <a:pt x="396" y="8"/>
                </a:cubicBezTo>
                <a:cubicBezTo>
                  <a:pt x="402" y="7"/>
                  <a:pt x="408" y="7"/>
                  <a:pt x="414" y="6"/>
                </a:cubicBezTo>
                <a:cubicBezTo>
                  <a:pt x="419" y="6"/>
                  <a:pt x="424" y="6"/>
                  <a:pt x="429" y="7"/>
                </a:cubicBezTo>
                <a:cubicBezTo>
                  <a:pt x="429" y="5"/>
                  <a:pt x="429" y="5"/>
                  <a:pt x="429" y="5"/>
                </a:cubicBezTo>
                <a:cubicBezTo>
                  <a:pt x="424" y="4"/>
                  <a:pt x="420" y="4"/>
                  <a:pt x="415" y="4"/>
                </a:cubicBezTo>
                <a:cubicBezTo>
                  <a:pt x="415" y="4"/>
                  <a:pt x="415" y="4"/>
                  <a:pt x="415" y="4"/>
                </a:cubicBezTo>
                <a:cubicBezTo>
                  <a:pt x="420" y="4"/>
                  <a:pt x="424" y="4"/>
                  <a:pt x="429" y="4"/>
                </a:cubicBezTo>
                <a:cubicBezTo>
                  <a:pt x="429" y="2"/>
                  <a:pt x="429" y="2"/>
                  <a:pt x="429" y="2"/>
                </a:cubicBezTo>
                <a:cubicBezTo>
                  <a:pt x="424" y="2"/>
                  <a:pt x="420" y="2"/>
                  <a:pt x="415" y="2"/>
                </a:cubicBezTo>
                <a:cubicBezTo>
                  <a:pt x="415" y="2"/>
                  <a:pt x="415" y="2"/>
                  <a:pt x="415" y="2"/>
                </a:cubicBezTo>
                <a:cubicBezTo>
                  <a:pt x="414" y="2"/>
                  <a:pt x="414" y="2"/>
                  <a:pt x="414" y="2"/>
                </a:cubicBezTo>
                <a:cubicBezTo>
                  <a:pt x="413" y="2"/>
                  <a:pt x="413" y="2"/>
                  <a:pt x="413" y="2"/>
                </a:cubicBezTo>
                <a:cubicBezTo>
                  <a:pt x="413" y="2"/>
                  <a:pt x="413" y="2"/>
                  <a:pt x="413" y="2"/>
                </a:cubicBezTo>
                <a:cubicBezTo>
                  <a:pt x="410" y="2"/>
                  <a:pt x="407" y="2"/>
                  <a:pt x="404" y="2"/>
                </a:cubicBezTo>
                <a:cubicBezTo>
                  <a:pt x="404" y="2"/>
                  <a:pt x="404" y="2"/>
                  <a:pt x="404" y="2"/>
                </a:cubicBezTo>
                <a:cubicBezTo>
                  <a:pt x="404" y="2"/>
                  <a:pt x="404" y="2"/>
                  <a:pt x="404" y="2"/>
                </a:cubicBezTo>
                <a:cubicBezTo>
                  <a:pt x="402" y="2"/>
                  <a:pt x="399" y="2"/>
                  <a:pt x="396" y="3"/>
                </a:cubicBezTo>
                <a:cubicBezTo>
                  <a:pt x="396" y="3"/>
                  <a:pt x="396" y="3"/>
                  <a:pt x="396" y="3"/>
                </a:cubicBezTo>
                <a:cubicBezTo>
                  <a:pt x="395" y="3"/>
                  <a:pt x="395" y="3"/>
                  <a:pt x="395" y="3"/>
                </a:cubicBezTo>
                <a:cubicBezTo>
                  <a:pt x="394" y="3"/>
                  <a:pt x="394" y="3"/>
                  <a:pt x="394" y="3"/>
                </a:cubicBezTo>
                <a:cubicBezTo>
                  <a:pt x="394" y="3"/>
                  <a:pt x="394" y="3"/>
                  <a:pt x="394" y="3"/>
                </a:cubicBezTo>
                <a:cubicBezTo>
                  <a:pt x="393" y="3"/>
                  <a:pt x="392" y="4"/>
                  <a:pt x="390" y="4"/>
                </a:cubicBezTo>
                <a:cubicBezTo>
                  <a:pt x="390" y="4"/>
                  <a:pt x="390" y="4"/>
                  <a:pt x="390" y="4"/>
                </a:cubicBezTo>
                <a:cubicBezTo>
                  <a:pt x="383" y="5"/>
                  <a:pt x="376" y="7"/>
                  <a:pt x="370" y="11"/>
                </a:cubicBezTo>
                <a:cubicBezTo>
                  <a:pt x="369" y="11"/>
                  <a:pt x="369" y="11"/>
                  <a:pt x="369" y="11"/>
                </a:cubicBezTo>
                <a:cubicBezTo>
                  <a:pt x="368" y="11"/>
                  <a:pt x="368" y="11"/>
                  <a:pt x="368" y="11"/>
                </a:cubicBezTo>
                <a:cubicBezTo>
                  <a:pt x="368" y="11"/>
                  <a:pt x="368" y="11"/>
                  <a:pt x="368" y="11"/>
                </a:cubicBezTo>
                <a:cubicBezTo>
                  <a:pt x="368" y="12"/>
                  <a:pt x="367" y="12"/>
                  <a:pt x="366" y="12"/>
                </a:cubicBezTo>
                <a:cubicBezTo>
                  <a:pt x="366" y="12"/>
                  <a:pt x="366" y="12"/>
                  <a:pt x="366" y="12"/>
                </a:cubicBezTo>
                <a:cubicBezTo>
                  <a:pt x="365" y="13"/>
                  <a:pt x="365" y="13"/>
                  <a:pt x="365" y="13"/>
                </a:cubicBezTo>
                <a:cubicBezTo>
                  <a:pt x="364" y="13"/>
                  <a:pt x="364" y="13"/>
                  <a:pt x="364" y="13"/>
                </a:cubicBezTo>
                <a:cubicBezTo>
                  <a:pt x="364" y="13"/>
                  <a:pt x="364" y="13"/>
                  <a:pt x="364" y="13"/>
                </a:cubicBezTo>
                <a:cubicBezTo>
                  <a:pt x="361" y="14"/>
                  <a:pt x="358" y="15"/>
                  <a:pt x="356" y="18"/>
                </a:cubicBezTo>
                <a:cubicBezTo>
                  <a:pt x="355" y="18"/>
                  <a:pt x="355" y="19"/>
                  <a:pt x="354" y="19"/>
                </a:cubicBezTo>
                <a:cubicBezTo>
                  <a:pt x="354" y="19"/>
                  <a:pt x="354" y="19"/>
                  <a:pt x="354" y="19"/>
                </a:cubicBezTo>
                <a:cubicBezTo>
                  <a:pt x="353" y="20"/>
                  <a:pt x="353" y="20"/>
                  <a:pt x="353" y="20"/>
                </a:cubicBezTo>
                <a:cubicBezTo>
                  <a:pt x="352" y="20"/>
                  <a:pt x="352" y="20"/>
                  <a:pt x="352" y="20"/>
                </a:cubicBezTo>
                <a:cubicBezTo>
                  <a:pt x="352" y="20"/>
                  <a:pt x="352" y="20"/>
                  <a:pt x="352" y="20"/>
                </a:cubicBezTo>
                <a:cubicBezTo>
                  <a:pt x="351" y="21"/>
                  <a:pt x="350" y="22"/>
                  <a:pt x="349" y="22"/>
                </a:cubicBezTo>
                <a:cubicBezTo>
                  <a:pt x="349" y="22"/>
                  <a:pt x="349" y="22"/>
                  <a:pt x="349" y="22"/>
                </a:cubicBezTo>
                <a:cubicBezTo>
                  <a:pt x="348" y="24"/>
                  <a:pt x="348" y="24"/>
                  <a:pt x="348" y="24"/>
                </a:cubicBezTo>
                <a:cubicBezTo>
                  <a:pt x="347" y="24"/>
                  <a:pt x="347" y="24"/>
                  <a:pt x="347" y="24"/>
                </a:cubicBezTo>
                <a:cubicBezTo>
                  <a:pt x="347" y="24"/>
                  <a:pt x="347" y="24"/>
                  <a:pt x="347" y="24"/>
                </a:cubicBezTo>
                <a:cubicBezTo>
                  <a:pt x="347" y="24"/>
                  <a:pt x="347" y="24"/>
                  <a:pt x="347" y="25"/>
                </a:cubicBezTo>
                <a:cubicBezTo>
                  <a:pt x="347" y="24"/>
                  <a:pt x="347" y="24"/>
                  <a:pt x="347" y="24"/>
                </a:cubicBezTo>
                <a:cubicBezTo>
                  <a:pt x="347" y="24"/>
                  <a:pt x="347" y="24"/>
                  <a:pt x="347" y="24"/>
                </a:cubicBezTo>
                <a:cubicBezTo>
                  <a:pt x="346" y="22"/>
                  <a:pt x="346" y="22"/>
                  <a:pt x="346" y="22"/>
                </a:cubicBezTo>
                <a:cubicBezTo>
                  <a:pt x="346" y="22"/>
                  <a:pt x="346" y="22"/>
                  <a:pt x="346" y="22"/>
                </a:cubicBezTo>
                <a:cubicBezTo>
                  <a:pt x="346" y="22"/>
                  <a:pt x="346" y="22"/>
                  <a:pt x="346" y="22"/>
                </a:cubicBezTo>
                <a:cubicBezTo>
                  <a:pt x="346" y="22"/>
                  <a:pt x="346" y="22"/>
                  <a:pt x="346" y="22"/>
                </a:cubicBezTo>
                <a:cubicBezTo>
                  <a:pt x="346" y="22"/>
                  <a:pt x="346" y="22"/>
                  <a:pt x="346" y="22"/>
                </a:cubicBezTo>
                <a:cubicBezTo>
                  <a:pt x="346" y="22"/>
                  <a:pt x="346" y="22"/>
                  <a:pt x="346" y="22"/>
                </a:cubicBezTo>
                <a:cubicBezTo>
                  <a:pt x="347" y="21"/>
                  <a:pt x="347" y="21"/>
                  <a:pt x="347" y="20"/>
                </a:cubicBezTo>
                <a:cubicBezTo>
                  <a:pt x="347" y="20"/>
                  <a:pt x="347" y="20"/>
                  <a:pt x="347" y="20"/>
                </a:cubicBezTo>
                <a:cubicBezTo>
                  <a:pt x="349" y="19"/>
                  <a:pt x="349" y="19"/>
                  <a:pt x="349" y="19"/>
                </a:cubicBezTo>
                <a:cubicBezTo>
                  <a:pt x="349" y="19"/>
                  <a:pt x="349" y="19"/>
                  <a:pt x="349" y="19"/>
                </a:cubicBezTo>
                <a:cubicBezTo>
                  <a:pt x="349" y="18"/>
                  <a:pt x="349" y="18"/>
                  <a:pt x="349" y="18"/>
                </a:cubicBezTo>
                <a:cubicBezTo>
                  <a:pt x="350" y="18"/>
                  <a:pt x="351" y="17"/>
                  <a:pt x="352" y="16"/>
                </a:cubicBezTo>
                <a:cubicBezTo>
                  <a:pt x="352" y="16"/>
                  <a:pt x="352" y="16"/>
                  <a:pt x="352" y="16"/>
                </a:cubicBezTo>
                <a:cubicBezTo>
                  <a:pt x="354" y="15"/>
                  <a:pt x="354" y="15"/>
                  <a:pt x="354" y="15"/>
                </a:cubicBezTo>
                <a:cubicBezTo>
                  <a:pt x="354" y="15"/>
                  <a:pt x="354" y="15"/>
                  <a:pt x="354" y="15"/>
                </a:cubicBezTo>
                <a:cubicBezTo>
                  <a:pt x="354" y="15"/>
                  <a:pt x="354" y="15"/>
                  <a:pt x="354" y="15"/>
                </a:cubicBezTo>
                <a:cubicBezTo>
                  <a:pt x="354" y="15"/>
                  <a:pt x="354" y="15"/>
                  <a:pt x="354" y="15"/>
                </a:cubicBezTo>
                <a:cubicBezTo>
                  <a:pt x="357" y="12"/>
                  <a:pt x="361" y="10"/>
                  <a:pt x="364" y="9"/>
                </a:cubicBezTo>
                <a:cubicBezTo>
                  <a:pt x="364" y="9"/>
                  <a:pt x="364" y="9"/>
                  <a:pt x="364" y="9"/>
                </a:cubicBezTo>
                <a:cubicBezTo>
                  <a:pt x="366" y="8"/>
                  <a:pt x="366" y="8"/>
                  <a:pt x="366" y="8"/>
                </a:cubicBezTo>
                <a:cubicBezTo>
                  <a:pt x="366" y="8"/>
                  <a:pt x="366" y="8"/>
                  <a:pt x="366" y="8"/>
                </a:cubicBezTo>
                <a:cubicBezTo>
                  <a:pt x="366" y="8"/>
                  <a:pt x="366" y="8"/>
                  <a:pt x="366" y="8"/>
                </a:cubicBezTo>
                <a:cubicBezTo>
                  <a:pt x="367" y="7"/>
                  <a:pt x="367" y="7"/>
                  <a:pt x="368" y="7"/>
                </a:cubicBezTo>
                <a:cubicBezTo>
                  <a:pt x="368" y="7"/>
                  <a:pt x="368" y="7"/>
                  <a:pt x="368" y="7"/>
                </a:cubicBezTo>
                <a:cubicBezTo>
                  <a:pt x="369" y="6"/>
                  <a:pt x="369" y="6"/>
                  <a:pt x="369" y="6"/>
                </a:cubicBezTo>
                <a:cubicBezTo>
                  <a:pt x="370" y="6"/>
                  <a:pt x="370" y="6"/>
                  <a:pt x="370" y="6"/>
                </a:cubicBezTo>
                <a:cubicBezTo>
                  <a:pt x="370" y="6"/>
                  <a:pt x="370" y="6"/>
                  <a:pt x="370" y="6"/>
                </a:cubicBezTo>
                <a:cubicBezTo>
                  <a:pt x="376" y="4"/>
                  <a:pt x="383" y="2"/>
                  <a:pt x="389" y="0"/>
                </a:cubicBezTo>
                <a:cubicBezTo>
                  <a:pt x="389" y="1"/>
                  <a:pt x="389" y="1"/>
                  <a:pt x="389" y="1"/>
                </a:cubicBezTo>
                <a:cubicBezTo>
                  <a:pt x="390" y="0"/>
                  <a:pt x="390" y="0"/>
                  <a:pt x="390" y="0"/>
                </a:cubicBezTo>
                <a:cubicBezTo>
                  <a:pt x="390" y="0"/>
                  <a:pt x="390" y="0"/>
                  <a:pt x="390" y="0"/>
                </a:cubicBezTo>
                <a:cubicBezTo>
                  <a:pt x="391" y="0"/>
                  <a:pt x="391" y="0"/>
                  <a:pt x="391" y="0"/>
                </a:cubicBezTo>
                <a:cubicBezTo>
                  <a:pt x="391" y="0"/>
                  <a:pt x="391" y="0"/>
                  <a:pt x="391" y="0"/>
                </a:cubicBezTo>
                <a:cubicBezTo>
                  <a:pt x="391" y="0"/>
                  <a:pt x="391" y="0"/>
                  <a:pt x="392" y="0"/>
                </a:cubicBezTo>
              </a:path>
            </a:pathLst>
          </a:custGeom>
          <a:solidFill>
            <a:srgbClr val="E8888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94" name="PA_任意多边形 1426"/>
          <p:cNvSpPr>
            <a:spLocks noEditPoints="1"/>
          </p:cNvSpPr>
          <p:nvPr>
            <p:custDataLst>
              <p:tags r:id="rId9"/>
            </p:custDataLst>
          </p:nvPr>
        </p:nvSpPr>
        <p:spPr bwMode="auto">
          <a:xfrm>
            <a:off x="8134350" y="6797675"/>
            <a:ext cx="1019175" cy="130175"/>
          </a:xfrm>
          <a:custGeom>
            <a:avLst/>
            <a:gdLst>
              <a:gd name="T0" fmla="*/ 41 w 424"/>
              <a:gd name="T1" fmla="*/ 4 h 54"/>
              <a:gd name="T2" fmla="*/ 15 w 424"/>
              <a:gd name="T3" fmla="*/ 0 h 54"/>
              <a:gd name="T4" fmla="*/ 46 w 424"/>
              <a:gd name="T5" fmla="*/ 5 h 54"/>
              <a:gd name="T6" fmla="*/ 395 w 424"/>
              <a:gd name="T7" fmla="*/ 52 h 54"/>
              <a:gd name="T8" fmla="*/ 138 w 424"/>
              <a:gd name="T9" fmla="*/ 45 h 54"/>
              <a:gd name="T10" fmla="*/ 272 w 424"/>
              <a:gd name="T11" fmla="*/ 51 h 54"/>
              <a:gd name="T12" fmla="*/ 41 w 424"/>
              <a:gd name="T13" fmla="*/ 47 h 54"/>
              <a:gd name="T14" fmla="*/ 55 w 424"/>
              <a:gd name="T15" fmla="*/ 46 h 54"/>
              <a:gd name="T16" fmla="*/ 353 w 424"/>
              <a:gd name="T17" fmla="*/ 40 h 54"/>
              <a:gd name="T18" fmla="*/ 272 w 424"/>
              <a:gd name="T19" fmla="*/ 37 h 54"/>
              <a:gd name="T20" fmla="*/ 171 w 424"/>
              <a:gd name="T21" fmla="*/ 44 h 54"/>
              <a:gd name="T22" fmla="*/ 390 w 424"/>
              <a:gd name="T23" fmla="*/ 48 h 54"/>
              <a:gd name="T24" fmla="*/ 397 w 424"/>
              <a:gd name="T25" fmla="*/ 32 h 54"/>
              <a:gd name="T26" fmla="*/ 228 w 424"/>
              <a:gd name="T27" fmla="*/ 45 h 54"/>
              <a:gd name="T28" fmla="*/ 353 w 424"/>
              <a:gd name="T29" fmla="*/ 31 h 54"/>
              <a:gd name="T30" fmla="*/ 384 w 424"/>
              <a:gd name="T31" fmla="*/ 28 h 54"/>
              <a:gd name="T32" fmla="*/ 384 w 424"/>
              <a:gd name="T33" fmla="*/ 30 h 54"/>
              <a:gd name="T34" fmla="*/ 386 w 424"/>
              <a:gd name="T35" fmla="*/ 36 h 54"/>
              <a:gd name="T36" fmla="*/ 236 w 424"/>
              <a:gd name="T37" fmla="*/ 25 h 54"/>
              <a:gd name="T38" fmla="*/ 403 w 424"/>
              <a:gd name="T39" fmla="*/ 25 h 54"/>
              <a:gd name="T40" fmla="*/ 106 w 424"/>
              <a:gd name="T41" fmla="*/ 36 h 54"/>
              <a:gd name="T42" fmla="*/ 416 w 424"/>
              <a:gd name="T43" fmla="*/ 40 h 54"/>
              <a:gd name="T44" fmla="*/ 210 w 424"/>
              <a:gd name="T45" fmla="*/ 40 h 54"/>
              <a:gd name="T46" fmla="*/ 129 w 424"/>
              <a:gd name="T47" fmla="*/ 18 h 54"/>
              <a:gd name="T48" fmla="*/ 147 w 424"/>
              <a:gd name="T49" fmla="*/ 31 h 54"/>
              <a:gd name="T50" fmla="*/ 75 w 424"/>
              <a:gd name="T51" fmla="*/ 45 h 54"/>
              <a:gd name="T52" fmla="*/ 236 w 424"/>
              <a:gd name="T53" fmla="*/ 25 h 54"/>
              <a:gd name="T54" fmla="*/ 368 w 424"/>
              <a:gd name="T55" fmla="*/ 21 h 54"/>
              <a:gd name="T56" fmla="*/ 257 w 424"/>
              <a:gd name="T57" fmla="*/ 49 h 54"/>
              <a:gd name="T58" fmla="*/ 291 w 424"/>
              <a:gd name="T59" fmla="*/ 15 h 54"/>
              <a:gd name="T60" fmla="*/ 292 w 424"/>
              <a:gd name="T61" fmla="*/ 19 h 54"/>
              <a:gd name="T62" fmla="*/ 293 w 424"/>
              <a:gd name="T63" fmla="*/ 15 h 54"/>
              <a:gd name="T64" fmla="*/ 59 w 424"/>
              <a:gd name="T65" fmla="*/ 11 h 54"/>
              <a:gd name="T66" fmla="*/ 227 w 424"/>
              <a:gd name="T67" fmla="*/ 41 h 54"/>
              <a:gd name="T68" fmla="*/ 63 w 424"/>
              <a:gd name="T69" fmla="*/ 43 h 54"/>
              <a:gd name="T70" fmla="*/ 210 w 424"/>
              <a:gd name="T71" fmla="*/ 25 h 54"/>
              <a:gd name="T72" fmla="*/ 385 w 424"/>
              <a:gd name="T73" fmla="*/ 14 h 54"/>
              <a:gd name="T74" fmla="*/ 403 w 424"/>
              <a:gd name="T75" fmla="*/ 22 h 54"/>
              <a:gd name="T76" fmla="*/ 302 w 424"/>
              <a:gd name="T77" fmla="*/ 1 h 54"/>
              <a:gd name="T78" fmla="*/ 271 w 424"/>
              <a:gd name="T79" fmla="*/ 32 h 54"/>
              <a:gd name="T80" fmla="*/ 379 w 424"/>
              <a:gd name="T81" fmla="*/ 0 h 54"/>
              <a:gd name="T82" fmla="*/ 345 w 424"/>
              <a:gd name="T83" fmla="*/ 17 h 54"/>
              <a:gd name="T84" fmla="*/ 330 w 424"/>
              <a:gd name="T85" fmla="*/ 10 h 54"/>
              <a:gd name="T86" fmla="*/ 345 w 424"/>
              <a:gd name="T87" fmla="*/ 37 h 54"/>
              <a:gd name="T88" fmla="*/ 346 w 424"/>
              <a:gd name="T89" fmla="*/ 33 h 54"/>
              <a:gd name="T90" fmla="*/ 334 w 424"/>
              <a:gd name="T91" fmla="*/ 47 h 54"/>
              <a:gd name="T92" fmla="*/ 301 w 424"/>
              <a:gd name="T93" fmla="*/ 48 h 54"/>
              <a:gd name="T94" fmla="*/ 281 w 424"/>
              <a:gd name="T95" fmla="*/ 17 h 54"/>
              <a:gd name="T96" fmla="*/ 313 w 424"/>
              <a:gd name="T97" fmla="*/ 3 h 54"/>
              <a:gd name="T98" fmla="*/ 303 w 424"/>
              <a:gd name="T99" fmla="*/ 10 h 54"/>
              <a:gd name="T100" fmla="*/ 258 w 424"/>
              <a:gd name="T101" fmla="*/ 28 h 54"/>
              <a:gd name="T102" fmla="*/ 242 w 424"/>
              <a:gd name="T103" fmla="*/ 0 h 54"/>
              <a:gd name="T104" fmla="*/ 228 w 424"/>
              <a:gd name="T105" fmla="*/ 18 h 54"/>
              <a:gd name="T106" fmla="*/ 227 w 424"/>
              <a:gd name="T107" fmla="*/ 31 h 54"/>
              <a:gd name="T108" fmla="*/ 130 w 424"/>
              <a:gd name="T109" fmla="*/ 4 h 54"/>
              <a:gd name="T110" fmla="*/ 78 w 424"/>
              <a:gd name="T111" fmla="*/ 11 h 54"/>
              <a:gd name="T112" fmla="*/ 46 w 424"/>
              <a:gd name="T113" fmla="*/ 28 h 54"/>
              <a:gd name="T114" fmla="*/ 34 w 424"/>
              <a:gd name="T115" fmla="*/ 34 h 54"/>
              <a:gd name="T116" fmla="*/ 45 w 424"/>
              <a:gd name="T117" fmla="*/ 52 h 54"/>
              <a:gd name="T118" fmla="*/ 237 w 424"/>
              <a:gd name="T119" fmla="*/ 53 h 54"/>
              <a:gd name="T120" fmla="*/ 420 w 424"/>
              <a:gd name="T121" fmla="*/ 52 h 54"/>
              <a:gd name="T122" fmla="*/ 418 w 424"/>
              <a:gd name="T123" fmla="*/ 36 h 54"/>
              <a:gd name="T124" fmla="*/ 382 w 424"/>
              <a:gd name="T125" fmla="*/ 0 h 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424" h="54">
                <a:moveTo>
                  <a:pt x="49" y="0"/>
                </a:moveTo>
                <a:cubicBezTo>
                  <a:pt x="47" y="0"/>
                  <a:pt x="47" y="0"/>
                  <a:pt x="47" y="0"/>
                </a:cubicBezTo>
                <a:cubicBezTo>
                  <a:pt x="47" y="0"/>
                  <a:pt x="46" y="1"/>
                  <a:pt x="46" y="1"/>
                </a:cubicBezTo>
                <a:cubicBezTo>
                  <a:pt x="46" y="0"/>
                  <a:pt x="46" y="0"/>
                  <a:pt x="46" y="0"/>
                </a:cubicBezTo>
                <a:cubicBezTo>
                  <a:pt x="41" y="0"/>
                  <a:pt x="41" y="0"/>
                  <a:pt x="41" y="0"/>
                </a:cubicBezTo>
                <a:cubicBezTo>
                  <a:pt x="41" y="0"/>
                  <a:pt x="42" y="1"/>
                  <a:pt x="42" y="1"/>
                </a:cubicBezTo>
                <a:cubicBezTo>
                  <a:pt x="42" y="1"/>
                  <a:pt x="42" y="1"/>
                  <a:pt x="42" y="1"/>
                </a:cubicBezTo>
                <a:cubicBezTo>
                  <a:pt x="43" y="1"/>
                  <a:pt x="43" y="1"/>
                  <a:pt x="43" y="1"/>
                </a:cubicBezTo>
                <a:cubicBezTo>
                  <a:pt x="43" y="1"/>
                  <a:pt x="44" y="1"/>
                  <a:pt x="44" y="1"/>
                </a:cubicBezTo>
                <a:cubicBezTo>
                  <a:pt x="44" y="4"/>
                  <a:pt x="44" y="4"/>
                  <a:pt x="44" y="4"/>
                </a:cubicBezTo>
                <a:cubicBezTo>
                  <a:pt x="41" y="7"/>
                  <a:pt x="38" y="11"/>
                  <a:pt x="34" y="14"/>
                </a:cubicBezTo>
                <a:cubicBezTo>
                  <a:pt x="34" y="14"/>
                  <a:pt x="34" y="14"/>
                  <a:pt x="34" y="14"/>
                </a:cubicBezTo>
                <a:cubicBezTo>
                  <a:pt x="34" y="14"/>
                  <a:pt x="34" y="14"/>
                  <a:pt x="34" y="14"/>
                </a:cubicBezTo>
                <a:cubicBezTo>
                  <a:pt x="34" y="14"/>
                  <a:pt x="33" y="15"/>
                  <a:pt x="32" y="15"/>
                </a:cubicBezTo>
                <a:cubicBezTo>
                  <a:pt x="32" y="14"/>
                  <a:pt x="32" y="14"/>
                  <a:pt x="32" y="14"/>
                </a:cubicBezTo>
                <a:cubicBezTo>
                  <a:pt x="33" y="13"/>
                  <a:pt x="33" y="13"/>
                  <a:pt x="33" y="13"/>
                </a:cubicBezTo>
                <a:cubicBezTo>
                  <a:pt x="33" y="13"/>
                  <a:pt x="33" y="12"/>
                  <a:pt x="33" y="12"/>
                </a:cubicBezTo>
                <a:cubicBezTo>
                  <a:pt x="33" y="11"/>
                  <a:pt x="33" y="11"/>
                  <a:pt x="33" y="11"/>
                </a:cubicBezTo>
                <a:cubicBezTo>
                  <a:pt x="33" y="10"/>
                  <a:pt x="33" y="10"/>
                  <a:pt x="33" y="10"/>
                </a:cubicBezTo>
                <a:cubicBezTo>
                  <a:pt x="33" y="10"/>
                  <a:pt x="33" y="10"/>
                  <a:pt x="33" y="10"/>
                </a:cubicBezTo>
                <a:cubicBezTo>
                  <a:pt x="32" y="9"/>
                  <a:pt x="32" y="9"/>
                  <a:pt x="32" y="9"/>
                </a:cubicBezTo>
                <a:cubicBezTo>
                  <a:pt x="32" y="8"/>
                  <a:pt x="32" y="8"/>
                  <a:pt x="32" y="8"/>
                </a:cubicBezTo>
                <a:cubicBezTo>
                  <a:pt x="33" y="9"/>
                  <a:pt x="34" y="9"/>
                  <a:pt x="35" y="9"/>
                </a:cubicBezTo>
                <a:cubicBezTo>
                  <a:pt x="35" y="9"/>
                  <a:pt x="35" y="9"/>
                  <a:pt x="35" y="9"/>
                </a:cubicBezTo>
                <a:cubicBezTo>
                  <a:pt x="36" y="9"/>
                  <a:pt x="38" y="9"/>
                  <a:pt x="39" y="8"/>
                </a:cubicBezTo>
                <a:cubicBezTo>
                  <a:pt x="40" y="7"/>
                  <a:pt x="41" y="6"/>
                  <a:pt x="41" y="4"/>
                </a:cubicBezTo>
                <a:cubicBezTo>
                  <a:pt x="41" y="4"/>
                  <a:pt x="41" y="3"/>
                  <a:pt x="41" y="3"/>
                </a:cubicBezTo>
                <a:cubicBezTo>
                  <a:pt x="40" y="1"/>
                  <a:pt x="39" y="1"/>
                  <a:pt x="38" y="0"/>
                </a:cubicBezTo>
                <a:cubicBezTo>
                  <a:pt x="35" y="0"/>
                  <a:pt x="35" y="0"/>
                  <a:pt x="35" y="0"/>
                </a:cubicBezTo>
                <a:cubicBezTo>
                  <a:pt x="37" y="1"/>
                  <a:pt x="38" y="2"/>
                  <a:pt x="39" y="4"/>
                </a:cubicBezTo>
                <a:cubicBezTo>
                  <a:pt x="39" y="4"/>
                  <a:pt x="39" y="4"/>
                  <a:pt x="39" y="4"/>
                </a:cubicBezTo>
                <a:cubicBezTo>
                  <a:pt x="39" y="4"/>
                  <a:pt x="39" y="4"/>
                  <a:pt x="39" y="4"/>
                </a:cubicBezTo>
                <a:cubicBezTo>
                  <a:pt x="39" y="4"/>
                  <a:pt x="39" y="4"/>
                  <a:pt x="39" y="4"/>
                </a:cubicBezTo>
                <a:cubicBezTo>
                  <a:pt x="39" y="4"/>
                  <a:pt x="38" y="6"/>
                  <a:pt x="38" y="6"/>
                </a:cubicBezTo>
                <a:cubicBezTo>
                  <a:pt x="38" y="6"/>
                  <a:pt x="38" y="6"/>
                  <a:pt x="38" y="6"/>
                </a:cubicBezTo>
                <a:cubicBezTo>
                  <a:pt x="38" y="6"/>
                  <a:pt x="38" y="6"/>
                  <a:pt x="38" y="6"/>
                </a:cubicBezTo>
                <a:cubicBezTo>
                  <a:pt x="37" y="7"/>
                  <a:pt x="36" y="7"/>
                  <a:pt x="35" y="7"/>
                </a:cubicBezTo>
                <a:cubicBezTo>
                  <a:pt x="35" y="7"/>
                  <a:pt x="35" y="7"/>
                  <a:pt x="35" y="7"/>
                </a:cubicBezTo>
                <a:cubicBezTo>
                  <a:pt x="34" y="7"/>
                  <a:pt x="33" y="7"/>
                  <a:pt x="32" y="6"/>
                </a:cubicBezTo>
                <a:cubicBezTo>
                  <a:pt x="32" y="6"/>
                  <a:pt x="32" y="6"/>
                  <a:pt x="32" y="6"/>
                </a:cubicBezTo>
                <a:cubicBezTo>
                  <a:pt x="32" y="6"/>
                  <a:pt x="32" y="6"/>
                  <a:pt x="32" y="6"/>
                </a:cubicBezTo>
                <a:cubicBezTo>
                  <a:pt x="30" y="4"/>
                  <a:pt x="30" y="4"/>
                  <a:pt x="30" y="4"/>
                </a:cubicBezTo>
                <a:cubicBezTo>
                  <a:pt x="30" y="4"/>
                  <a:pt x="30" y="4"/>
                  <a:pt x="30" y="4"/>
                </a:cubicBezTo>
                <a:cubicBezTo>
                  <a:pt x="29" y="3"/>
                  <a:pt x="28" y="3"/>
                  <a:pt x="27" y="2"/>
                </a:cubicBezTo>
                <a:cubicBezTo>
                  <a:pt x="25" y="1"/>
                  <a:pt x="24" y="1"/>
                  <a:pt x="22" y="0"/>
                </a:cubicBezTo>
                <a:cubicBezTo>
                  <a:pt x="17" y="0"/>
                  <a:pt x="17" y="0"/>
                  <a:pt x="17" y="0"/>
                </a:cubicBezTo>
                <a:cubicBezTo>
                  <a:pt x="20" y="1"/>
                  <a:pt x="23" y="2"/>
                  <a:pt x="26" y="4"/>
                </a:cubicBezTo>
                <a:cubicBezTo>
                  <a:pt x="26" y="4"/>
                  <a:pt x="26" y="4"/>
                  <a:pt x="26" y="4"/>
                </a:cubicBezTo>
                <a:cubicBezTo>
                  <a:pt x="26" y="4"/>
                  <a:pt x="26" y="4"/>
                  <a:pt x="26" y="4"/>
                </a:cubicBezTo>
                <a:cubicBezTo>
                  <a:pt x="27" y="4"/>
                  <a:pt x="29" y="6"/>
                  <a:pt x="30" y="7"/>
                </a:cubicBezTo>
                <a:cubicBezTo>
                  <a:pt x="30" y="8"/>
                  <a:pt x="30" y="8"/>
                  <a:pt x="30" y="8"/>
                </a:cubicBezTo>
                <a:cubicBezTo>
                  <a:pt x="26" y="5"/>
                  <a:pt x="20" y="2"/>
                  <a:pt x="15" y="0"/>
                </a:cubicBezTo>
                <a:cubicBezTo>
                  <a:pt x="9" y="0"/>
                  <a:pt x="9" y="0"/>
                  <a:pt x="9" y="0"/>
                </a:cubicBezTo>
                <a:cubicBezTo>
                  <a:pt x="16" y="2"/>
                  <a:pt x="24" y="6"/>
                  <a:pt x="30" y="11"/>
                </a:cubicBezTo>
                <a:cubicBezTo>
                  <a:pt x="30" y="11"/>
                  <a:pt x="30" y="11"/>
                  <a:pt x="30" y="11"/>
                </a:cubicBezTo>
                <a:cubicBezTo>
                  <a:pt x="31" y="11"/>
                  <a:pt x="31" y="11"/>
                  <a:pt x="31" y="11"/>
                </a:cubicBezTo>
                <a:cubicBezTo>
                  <a:pt x="31" y="11"/>
                  <a:pt x="31" y="11"/>
                  <a:pt x="31" y="11"/>
                </a:cubicBezTo>
                <a:cubicBezTo>
                  <a:pt x="31" y="13"/>
                  <a:pt x="31" y="13"/>
                  <a:pt x="31" y="13"/>
                </a:cubicBezTo>
                <a:cubicBezTo>
                  <a:pt x="30" y="13"/>
                  <a:pt x="30" y="13"/>
                  <a:pt x="30" y="13"/>
                </a:cubicBezTo>
                <a:cubicBezTo>
                  <a:pt x="30" y="13"/>
                  <a:pt x="30" y="13"/>
                  <a:pt x="30" y="13"/>
                </a:cubicBezTo>
                <a:cubicBezTo>
                  <a:pt x="30" y="13"/>
                  <a:pt x="30" y="14"/>
                  <a:pt x="29" y="14"/>
                </a:cubicBezTo>
                <a:cubicBezTo>
                  <a:pt x="20" y="9"/>
                  <a:pt x="10" y="7"/>
                  <a:pt x="0" y="4"/>
                </a:cubicBezTo>
                <a:cubicBezTo>
                  <a:pt x="0" y="6"/>
                  <a:pt x="0" y="6"/>
                  <a:pt x="0" y="6"/>
                </a:cubicBezTo>
                <a:cubicBezTo>
                  <a:pt x="10" y="9"/>
                  <a:pt x="20" y="11"/>
                  <a:pt x="28" y="16"/>
                </a:cubicBezTo>
                <a:cubicBezTo>
                  <a:pt x="29" y="16"/>
                  <a:pt x="29" y="16"/>
                  <a:pt x="29" y="16"/>
                </a:cubicBezTo>
                <a:cubicBezTo>
                  <a:pt x="29" y="16"/>
                  <a:pt x="29" y="16"/>
                  <a:pt x="29" y="16"/>
                </a:cubicBezTo>
                <a:cubicBezTo>
                  <a:pt x="30" y="16"/>
                  <a:pt x="30" y="16"/>
                  <a:pt x="30" y="15"/>
                </a:cubicBezTo>
                <a:cubicBezTo>
                  <a:pt x="30" y="17"/>
                  <a:pt x="30" y="17"/>
                  <a:pt x="30" y="17"/>
                </a:cubicBezTo>
                <a:cubicBezTo>
                  <a:pt x="23" y="24"/>
                  <a:pt x="16" y="32"/>
                  <a:pt x="6" y="33"/>
                </a:cubicBezTo>
                <a:cubicBezTo>
                  <a:pt x="6" y="33"/>
                  <a:pt x="6" y="33"/>
                  <a:pt x="6" y="33"/>
                </a:cubicBezTo>
                <a:cubicBezTo>
                  <a:pt x="6" y="33"/>
                  <a:pt x="6" y="33"/>
                  <a:pt x="6" y="33"/>
                </a:cubicBezTo>
                <a:cubicBezTo>
                  <a:pt x="4" y="34"/>
                  <a:pt x="2" y="34"/>
                  <a:pt x="0" y="34"/>
                </a:cubicBezTo>
                <a:cubicBezTo>
                  <a:pt x="0" y="36"/>
                  <a:pt x="0" y="36"/>
                  <a:pt x="0" y="36"/>
                </a:cubicBezTo>
                <a:cubicBezTo>
                  <a:pt x="2" y="36"/>
                  <a:pt x="4" y="36"/>
                  <a:pt x="6" y="35"/>
                </a:cubicBezTo>
                <a:cubicBezTo>
                  <a:pt x="17" y="34"/>
                  <a:pt x="25" y="25"/>
                  <a:pt x="32" y="18"/>
                </a:cubicBezTo>
                <a:cubicBezTo>
                  <a:pt x="33" y="17"/>
                  <a:pt x="35" y="16"/>
                  <a:pt x="36" y="15"/>
                </a:cubicBezTo>
                <a:cubicBezTo>
                  <a:pt x="39" y="12"/>
                  <a:pt x="43" y="8"/>
                  <a:pt x="46" y="5"/>
                </a:cubicBezTo>
                <a:cubicBezTo>
                  <a:pt x="46" y="5"/>
                  <a:pt x="46" y="5"/>
                  <a:pt x="46" y="5"/>
                </a:cubicBezTo>
                <a:cubicBezTo>
                  <a:pt x="47" y="3"/>
                  <a:pt x="48" y="1"/>
                  <a:pt x="49" y="0"/>
                </a:cubicBezTo>
                <a:moveTo>
                  <a:pt x="255" y="0"/>
                </a:moveTo>
                <a:cubicBezTo>
                  <a:pt x="252" y="0"/>
                  <a:pt x="252" y="0"/>
                  <a:pt x="252" y="0"/>
                </a:cubicBezTo>
                <a:cubicBezTo>
                  <a:pt x="251" y="1"/>
                  <a:pt x="250" y="2"/>
                  <a:pt x="248" y="3"/>
                </a:cubicBezTo>
                <a:cubicBezTo>
                  <a:pt x="248" y="3"/>
                  <a:pt x="248" y="3"/>
                  <a:pt x="248" y="3"/>
                </a:cubicBezTo>
                <a:cubicBezTo>
                  <a:pt x="247" y="2"/>
                  <a:pt x="246" y="1"/>
                  <a:pt x="245" y="0"/>
                </a:cubicBezTo>
                <a:cubicBezTo>
                  <a:pt x="242" y="0"/>
                  <a:pt x="242" y="0"/>
                  <a:pt x="242" y="0"/>
                </a:cubicBezTo>
                <a:cubicBezTo>
                  <a:pt x="243" y="1"/>
                  <a:pt x="245" y="3"/>
                  <a:pt x="246" y="5"/>
                </a:cubicBezTo>
                <a:cubicBezTo>
                  <a:pt x="247" y="5"/>
                  <a:pt x="247" y="5"/>
                  <a:pt x="247" y="5"/>
                </a:cubicBezTo>
                <a:cubicBezTo>
                  <a:pt x="248" y="5"/>
                  <a:pt x="248" y="5"/>
                  <a:pt x="248" y="5"/>
                </a:cubicBezTo>
                <a:cubicBezTo>
                  <a:pt x="249" y="5"/>
                  <a:pt x="249" y="5"/>
                  <a:pt x="249" y="5"/>
                </a:cubicBezTo>
                <a:cubicBezTo>
                  <a:pt x="249" y="5"/>
                  <a:pt x="249" y="5"/>
                  <a:pt x="249" y="5"/>
                </a:cubicBezTo>
                <a:cubicBezTo>
                  <a:pt x="251" y="3"/>
                  <a:pt x="253" y="1"/>
                  <a:pt x="255" y="0"/>
                </a:cubicBezTo>
                <a:moveTo>
                  <a:pt x="232" y="50"/>
                </a:moveTo>
                <a:cubicBezTo>
                  <a:pt x="232" y="50"/>
                  <a:pt x="232" y="50"/>
                  <a:pt x="232" y="50"/>
                </a:cubicBezTo>
                <a:cubicBezTo>
                  <a:pt x="232" y="50"/>
                  <a:pt x="232" y="50"/>
                  <a:pt x="232" y="50"/>
                </a:cubicBezTo>
                <a:cubicBezTo>
                  <a:pt x="233" y="49"/>
                  <a:pt x="235" y="49"/>
                  <a:pt x="236" y="49"/>
                </a:cubicBezTo>
                <a:cubicBezTo>
                  <a:pt x="236" y="51"/>
                  <a:pt x="236" y="51"/>
                  <a:pt x="236" y="51"/>
                </a:cubicBezTo>
                <a:cubicBezTo>
                  <a:pt x="234" y="51"/>
                  <a:pt x="232" y="51"/>
                  <a:pt x="230" y="51"/>
                </a:cubicBezTo>
                <a:cubicBezTo>
                  <a:pt x="230" y="49"/>
                  <a:pt x="230" y="49"/>
                  <a:pt x="230" y="49"/>
                </a:cubicBezTo>
                <a:cubicBezTo>
                  <a:pt x="231" y="49"/>
                  <a:pt x="231" y="50"/>
                  <a:pt x="232" y="50"/>
                </a:cubicBezTo>
                <a:moveTo>
                  <a:pt x="386" y="52"/>
                </a:moveTo>
                <a:cubicBezTo>
                  <a:pt x="386" y="49"/>
                  <a:pt x="386" y="49"/>
                  <a:pt x="386" y="49"/>
                </a:cubicBezTo>
                <a:cubicBezTo>
                  <a:pt x="387" y="49"/>
                  <a:pt x="388" y="50"/>
                  <a:pt x="389" y="50"/>
                </a:cubicBezTo>
                <a:cubicBezTo>
                  <a:pt x="391" y="51"/>
                  <a:pt x="393" y="51"/>
                  <a:pt x="395" y="51"/>
                </a:cubicBezTo>
                <a:cubicBezTo>
                  <a:pt x="395" y="52"/>
                  <a:pt x="395" y="52"/>
                  <a:pt x="395" y="52"/>
                </a:cubicBezTo>
                <a:cubicBezTo>
                  <a:pt x="392" y="52"/>
                  <a:pt x="389" y="52"/>
                  <a:pt x="386" y="52"/>
                </a:cubicBezTo>
                <a:moveTo>
                  <a:pt x="72" y="50"/>
                </a:moveTo>
                <a:cubicBezTo>
                  <a:pt x="69" y="50"/>
                  <a:pt x="66" y="50"/>
                  <a:pt x="63" y="50"/>
                </a:cubicBezTo>
                <a:cubicBezTo>
                  <a:pt x="63" y="48"/>
                  <a:pt x="63" y="48"/>
                  <a:pt x="63" y="48"/>
                </a:cubicBezTo>
                <a:cubicBezTo>
                  <a:pt x="65" y="48"/>
                  <a:pt x="67" y="48"/>
                  <a:pt x="70" y="48"/>
                </a:cubicBezTo>
                <a:cubicBezTo>
                  <a:pt x="70" y="48"/>
                  <a:pt x="70" y="48"/>
                  <a:pt x="70" y="48"/>
                </a:cubicBezTo>
                <a:cubicBezTo>
                  <a:pt x="70" y="48"/>
                  <a:pt x="71" y="48"/>
                  <a:pt x="72" y="48"/>
                </a:cubicBezTo>
                <a:cubicBezTo>
                  <a:pt x="72" y="50"/>
                  <a:pt x="72" y="50"/>
                  <a:pt x="72" y="50"/>
                </a:cubicBezTo>
                <a:moveTo>
                  <a:pt x="379" y="52"/>
                </a:moveTo>
                <a:cubicBezTo>
                  <a:pt x="379" y="51"/>
                  <a:pt x="379" y="51"/>
                  <a:pt x="379" y="51"/>
                </a:cubicBezTo>
                <a:cubicBezTo>
                  <a:pt x="379" y="46"/>
                  <a:pt x="379" y="46"/>
                  <a:pt x="379" y="46"/>
                </a:cubicBezTo>
                <a:cubicBezTo>
                  <a:pt x="381" y="46"/>
                  <a:pt x="382" y="47"/>
                  <a:pt x="384" y="48"/>
                </a:cubicBezTo>
                <a:cubicBezTo>
                  <a:pt x="384" y="52"/>
                  <a:pt x="384" y="52"/>
                  <a:pt x="384" y="52"/>
                </a:cubicBezTo>
                <a:cubicBezTo>
                  <a:pt x="382" y="52"/>
                  <a:pt x="381" y="52"/>
                  <a:pt x="379" y="52"/>
                </a:cubicBezTo>
                <a:moveTo>
                  <a:pt x="353" y="51"/>
                </a:moveTo>
                <a:cubicBezTo>
                  <a:pt x="353" y="46"/>
                  <a:pt x="353" y="46"/>
                  <a:pt x="353" y="46"/>
                </a:cubicBezTo>
                <a:cubicBezTo>
                  <a:pt x="360" y="47"/>
                  <a:pt x="366" y="51"/>
                  <a:pt x="372" y="51"/>
                </a:cubicBezTo>
                <a:cubicBezTo>
                  <a:pt x="374" y="51"/>
                  <a:pt x="376" y="50"/>
                  <a:pt x="377" y="50"/>
                </a:cubicBezTo>
                <a:cubicBezTo>
                  <a:pt x="377" y="52"/>
                  <a:pt x="377" y="52"/>
                  <a:pt x="377" y="52"/>
                </a:cubicBezTo>
                <a:cubicBezTo>
                  <a:pt x="370" y="52"/>
                  <a:pt x="362" y="52"/>
                  <a:pt x="355" y="51"/>
                </a:cubicBezTo>
                <a:cubicBezTo>
                  <a:pt x="355" y="51"/>
                  <a:pt x="355" y="51"/>
                  <a:pt x="355" y="51"/>
                </a:cubicBezTo>
                <a:cubicBezTo>
                  <a:pt x="355" y="51"/>
                  <a:pt x="355" y="51"/>
                  <a:pt x="355" y="51"/>
                </a:cubicBezTo>
                <a:cubicBezTo>
                  <a:pt x="354" y="51"/>
                  <a:pt x="354" y="51"/>
                  <a:pt x="353" y="51"/>
                </a:cubicBezTo>
                <a:moveTo>
                  <a:pt x="148" y="47"/>
                </a:moveTo>
                <a:cubicBezTo>
                  <a:pt x="143" y="47"/>
                  <a:pt x="138" y="47"/>
                  <a:pt x="133" y="46"/>
                </a:cubicBezTo>
                <a:cubicBezTo>
                  <a:pt x="135" y="46"/>
                  <a:pt x="136" y="46"/>
                  <a:pt x="138" y="45"/>
                </a:cubicBezTo>
                <a:cubicBezTo>
                  <a:pt x="141" y="45"/>
                  <a:pt x="144" y="45"/>
                  <a:pt x="148" y="45"/>
                </a:cubicBezTo>
                <a:cubicBezTo>
                  <a:pt x="148" y="45"/>
                  <a:pt x="148" y="45"/>
                  <a:pt x="148" y="45"/>
                </a:cubicBezTo>
                <a:cubicBezTo>
                  <a:pt x="154" y="45"/>
                  <a:pt x="159" y="45"/>
                  <a:pt x="164" y="47"/>
                </a:cubicBezTo>
                <a:cubicBezTo>
                  <a:pt x="158" y="47"/>
                  <a:pt x="153" y="47"/>
                  <a:pt x="148" y="47"/>
                </a:cubicBezTo>
                <a:moveTo>
                  <a:pt x="402" y="51"/>
                </a:moveTo>
                <a:cubicBezTo>
                  <a:pt x="402" y="48"/>
                  <a:pt x="402" y="48"/>
                  <a:pt x="402" y="48"/>
                </a:cubicBezTo>
                <a:cubicBezTo>
                  <a:pt x="402" y="48"/>
                  <a:pt x="402" y="48"/>
                  <a:pt x="402" y="48"/>
                </a:cubicBezTo>
                <a:cubicBezTo>
                  <a:pt x="402" y="47"/>
                  <a:pt x="402" y="47"/>
                  <a:pt x="402" y="47"/>
                </a:cubicBezTo>
                <a:cubicBezTo>
                  <a:pt x="400" y="46"/>
                  <a:pt x="398" y="45"/>
                  <a:pt x="397" y="44"/>
                </a:cubicBezTo>
                <a:cubicBezTo>
                  <a:pt x="397" y="44"/>
                  <a:pt x="397" y="44"/>
                  <a:pt x="397" y="44"/>
                </a:cubicBezTo>
                <a:cubicBezTo>
                  <a:pt x="399" y="45"/>
                  <a:pt x="401" y="46"/>
                  <a:pt x="403" y="47"/>
                </a:cubicBezTo>
                <a:cubicBezTo>
                  <a:pt x="403" y="52"/>
                  <a:pt x="403" y="52"/>
                  <a:pt x="403" y="52"/>
                </a:cubicBezTo>
                <a:cubicBezTo>
                  <a:pt x="401" y="52"/>
                  <a:pt x="399" y="52"/>
                  <a:pt x="397" y="52"/>
                </a:cubicBezTo>
                <a:cubicBezTo>
                  <a:pt x="397" y="51"/>
                  <a:pt x="397" y="51"/>
                  <a:pt x="397" y="51"/>
                </a:cubicBezTo>
                <a:cubicBezTo>
                  <a:pt x="398" y="50"/>
                  <a:pt x="399" y="50"/>
                  <a:pt x="399" y="50"/>
                </a:cubicBezTo>
                <a:cubicBezTo>
                  <a:pt x="399" y="50"/>
                  <a:pt x="400" y="50"/>
                  <a:pt x="400" y="50"/>
                </a:cubicBezTo>
                <a:cubicBezTo>
                  <a:pt x="400" y="50"/>
                  <a:pt x="400" y="50"/>
                  <a:pt x="401" y="50"/>
                </a:cubicBezTo>
                <a:cubicBezTo>
                  <a:pt x="402" y="51"/>
                  <a:pt x="402" y="51"/>
                  <a:pt x="402" y="51"/>
                </a:cubicBezTo>
                <a:moveTo>
                  <a:pt x="272" y="51"/>
                </a:moveTo>
                <a:cubicBezTo>
                  <a:pt x="272" y="49"/>
                  <a:pt x="272" y="49"/>
                  <a:pt x="272" y="49"/>
                </a:cubicBezTo>
                <a:cubicBezTo>
                  <a:pt x="273" y="48"/>
                  <a:pt x="273" y="47"/>
                  <a:pt x="273" y="47"/>
                </a:cubicBezTo>
                <a:cubicBezTo>
                  <a:pt x="274" y="45"/>
                  <a:pt x="274" y="44"/>
                  <a:pt x="274" y="43"/>
                </a:cubicBezTo>
                <a:cubicBezTo>
                  <a:pt x="274" y="43"/>
                  <a:pt x="274" y="43"/>
                  <a:pt x="274" y="43"/>
                </a:cubicBezTo>
                <a:cubicBezTo>
                  <a:pt x="274" y="47"/>
                  <a:pt x="274" y="47"/>
                  <a:pt x="274" y="47"/>
                </a:cubicBezTo>
                <a:cubicBezTo>
                  <a:pt x="274" y="51"/>
                  <a:pt x="274" y="51"/>
                  <a:pt x="274" y="51"/>
                </a:cubicBezTo>
                <a:cubicBezTo>
                  <a:pt x="274" y="51"/>
                  <a:pt x="273" y="51"/>
                  <a:pt x="272" y="51"/>
                </a:cubicBezTo>
                <a:moveTo>
                  <a:pt x="279" y="48"/>
                </a:moveTo>
                <a:cubicBezTo>
                  <a:pt x="278" y="48"/>
                  <a:pt x="278" y="48"/>
                  <a:pt x="277" y="48"/>
                </a:cubicBezTo>
                <a:cubicBezTo>
                  <a:pt x="277" y="48"/>
                  <a:pt x="277" y="48"/>
                  <a:pt x="277" y="48"/>
                </a:cubicBezTo>
                <a:cubicBezTo>
                  <a:pt x="276" y="47"/>
                  <a:pt x="276" y="47"/>
                  <a:pt x="276" y="47"/>
                </a:cubicBezTo>
                <a:cubicBezTo>
                  <a:pt x="276" y="47"/>
                  <a:pt x="276" y="47"/>
                  <a:pt x="276" y="47"/>
                </a:cubicBezTo>
                <a:cubicBezTo>
                  <a:pt x="276" y="47"/>
                  <a:pt x="276" y="47"/>
                  <a:pt x="276" y="46"/>
                </a:cubicBezTo>
                <a:cubicBezTo>
                  <a:pt x="278" y="43"/>
                  <a:pt x="278" y="43"/>
                  <a:pt x="278" y="43"/>
                </a:cubicBezTo>
                <a:cubicBezTo>
                  <a:pt x="278" y="43"/>
                  <a:pt x="278" y="43"/>
                  <a:pt x="278" y="43"/>
                </a:cubicBezTo>
                <a:cubicBezTo>
                  <a:pt x="278" y="43"/>
                  <a:pt x="278" y="43"/>
                  <a:pt x="278" y="43"/>
                </a:cubicBezTo>
                <a:cubicBezTo>
                  <a:pt x="278" y="43"/>
                  <a:pt x="278" y="43"/>
                  <a:pt x="278" y="42"/>
                </a:cubicBezTo>
                <a:cubicBezTo>
                  <a:pt x="280" y="45"/>
                  <a:pt x="283" y="46"/>
                  <a:pt x="285" y="47"/>
                </a:cubicBezTo>
                <a:cubicBezTo>
                  <a:pt x="280" y="48"/>
                  <a:pt x="280" y="48"/>
                  <a:pt x="280" y="48"/>
                </a:cubicBezTo>
                <a:cubicBezTo>
                  <a:pt x="280" y="48"/>
                  <a:pt x="280" y="48"/>
                  <a:pt x="280" y="48"/>
                </a:cubicBezTo>
                <a:cubicBezTo>
                  <a:pt x="280" y="48"/>
                  <a:pt x="279" y="48"/>
                  <a:pt x="279" y="48"/>
                </a:cubicBezTo>
                <a:cubicBezTo>
                  <a:pt x="279" y="48"/>
                  <a:pt x="279" y="48"/>
                  <a:pt x="279" y="48"/>
                </a:cubicBezTo>
                <a:cubicBezTo>
                  <a:pt x="279" y="48"/>
                  <a:pt x="279" y="48"/>
                  <a:pt x="279" y="48"/>
                </a:cubicBezTo>
                <a:moveTo>
                  <a:pt x="32" y="50"/>
                </a:moveTo>
                <a:cubicBezTo>
                  <a:pt x="32" y="48"/>
                  <a:pt x="32" y="48"/>
                  <a:pt x="32" y="48"/>
                </a:cubicBezTo>
                <a:cubicBezTo>
                  <a:pt x="33" y="48"/>
                  <a:pt x="34" y="48"/>
                  <a:pt x="35" y="48"/>
                </a:cubicBezTo>
                <a:cubicBezTo>
                  <a:pt x="35" y="48"/>
                  <a:pt x="35" y="48"/>
                  <a:pt x="35" y="48"/>
                </a:cubicBezTo>
                <a:cubicBezTo>
                  <a:pt x="35" y="48"/>
                  <a:pt x="35" y="48"/>
                  <a:pt x="35" y="48"/>
                </a:cubicBezTo>
                <a:cubicBezTo>
                  <a:pt x="38" y="46"/>
                  <a:pt x="41" y="44"/>
                  <a:pt x="44" y="42"/>
                </a:cubicBezTo>
                <a:cubicBezTo>
                  <a:pt x="44" y="43"/>
                  <a:pt x="44" y="43"/>
                  <a:pt x="44" y="43"/>
                </a:cubicBezTo>
                <a:cubicBezTo>
                  <a:pt x="43" y="43"/>
                  <a:pt x="42" y="44"/>
                  <a:pt x="42" y="45"/>
                </a:cubicBezTo>
                <a:cubicBezTo>
                  <a:pt x="41" y="45"/>
                  <a:pt x="41" y="45"/>
                  <a:pt x="41" y="45"/>
                </a:cubicBezTo>
                <a:cubicBezTo>
                  <a:pt x="41" y="47"/>
                  <a:pt x="41" y="47"/>
                  <a:pt x="41" y="47"/>
                </a:cubicBezTo>
                <a:cubicBezTo>
                  <a:pt x="41" y="49"/>
                  <a:pt x="41" y="49"/>
                  <a:pt x="41" y="49"/>
                </a:cubicBezTo>
                <a:cubicBezTo>
                  <a:pt x="43" y="48"/>
                  <a:pt x="43" y="48"/>
                  <a:pt x="43" y="48"/>
                </a:cubicBezTo>
                <a:cubicBezTo>
                  <a:pt x="43" y="48"/>
                  <a:pt x="43" y="48"/>
                  <a:pt x="43" y="48"/>
                </a:cubicBezTo>
                <a:cubicBezTo>
                  <a:pt x="43" y="48"/>
                  <a:pt x="43" y="48"/>
                  <a:pt x="43" y="48"/>
                </a:cubicBezTo>
                <a:cubicBezTo>
                  <a:pt x="43" y="48"/>
                  <a:pt x="44" y="48"/>
                  <a:pt x="44" y="48"/>
                </a:cubicBezTo>
                <a:cubicBezTo>
                  <a:pt x="44" y="50"/>
                  <a:pt x="44" y="50"/>
                  <a:pt x="44" y="50"/>
                </a:cubicBezTo>
                <a:cubicBezTo>
                  <a:pt x="40" y="50"/>
                  <a:pt x="36" y="50"/>
                  <a:pt x="32" y="50"/>
                </a:cubicBezTo>
                <a:moveTo>
                  <a:pt x="351" y="43"/>
                </a:moveTo>
                <a:cubicBezTo>
                  <a:pt x="351" y="42"/>
                  <a:pt x="352" y="42"/>
                  <a:pt x="353" y="42"/>
                </a:cubicBezTo>
                <a:cubicBezTo>
                  <a:pt x="353" y="42"/>
                  <a:pt x="354" y="41"/>
                  <a:pt x="355" y="41"/>
                </a:cubicBezTo>
                <a:cubicBezTo>
                  <a:pt x="355" y="41"/>
                  <a:pt x="355" y="41"/>
                  <a:pt x="355" y="41"/>
                </a:cubicBezTo>
                <a:cubicBezTo>
                  <a:pt x="357" y="41"/>
                  <a:pt x="358" y="42"/>
                  <a:pt x="360" y="42"/>
                </a:cubicBezTo>
                <a:cubicBezTo>
                  <a:pt x="363" y="43"/>
                  <a:pt x="366" y="44"/>
                  <a:pt x="369" y="45"/>
                </a:cubicBezTo>
                <a:cubicBezTo>
                  <a:pt x="372" y="45"/>
                  <a:pt x="375" y="46"/>
                  <a:pt x="376" y="48"/>
                </a:cubicBezTo>
                <a:cubicBezTo>
                  <a:pt x="375" y="48"/>
                  <a:pt x="374" y="49"/>
                  <a:pt x="372" y="49"/>
                </a:cubicBezTo>
                <a:cubicBezTo>
                  <a:pt x="372" y="49"/>
                  <a:pt x="372" y="49"/>
                  <a:pt x="372" y="49"/>
                </a:cubicBezTo>
                <a:cubicBezTo>
                  <a:pt x="366" y="49"/>
                  <a:pt x="360" y="45"/>
                  <a:pt x="353" y="44"/>
                </a:cubicBezTo>
                <a:cubicBezTo>
                  <a:pt x="353" y="43"/>
                  <a:pt x="353" y="43"/>
                  <a:pt x="353" y="43"/>
                </a:cubicBezTo>
                <a:cubicBezTo>
                  <a:pt x="352" y="43"/>
                  <a:pt x="352" y="43"/>
                  <a:pt x="352" y="43"/>
                </a:cubicBezTo>
                <a:cubicBezTo>
                  <a:pt x="351" y="43"/>
                  <a:pt x="351" y="43"/>
                  <a:pt x="351" y="43"/>
                </a:cubicBezTo>
                <a:cubicBezTo>
                  <a:pt x="351" y="43"/>
                  <a:pt x="351" y="43"/>
                  <a:pt x="351" y="43"/>
                </a:cubicBezTo>
                <a:cubicBezTo>
                  <a:pt x="351" y="43"/>
                  <a:pt x="351" y="43"/>
                  <a:pt x="351" y="43"/>
                </a:cubicBezTo>
                <a:moveTo>
                  <a:pt x="49" y="48"/>
                </a:moveTo>
                <a:cubicBezTo>
                  <a:pt x="51" y="48"/>
                  <a:pt x="53" y="48"/>
                  <a:pt x="55" y="46"/>
                </a:cubicBezTo>
                <a:cubicBezTo>
                  <a:pt x="55" y="46"/>
                  <a:pt x="55" y="46"/>
                  <a:pt x="55" y="46"/>
                </a:cubicBezTo>
                <a:cubicBezTo>
                  <a:pt x="55" y="46"/>
                  <a:pt x="55" y="46"/>
                  <a:pt x="55" y="46"/>
                </a:cubicBezTo>
                <a:cubicBezTo>
                  <a:pt x="57" y="44"/>
                  <a:pt x="59" y="41"/>
                  <a:pt x="61" y="39"/>
                </a:cubicBezTo>
                <a:cubicBezTo>
                  <a:pt x="61" y="42"/>
                  <a:pt x="61" y="42"/>
                  <a:pt x="61" y="42"/>
                </a:cubicBezTo>
                <a:cubicBezTo>
                  <a:pt x="60" y="43"/>
                  <a:pt x="59" y="44"/>
                  <a:pt x="59" y="45"/>
                </a:cubicBezTo>
                <a:cubicBezTo>
                  <a:pt x="59" y="46"/>
                  <a:pt x="59" y="47"/>
                  <a:pt x="60" y="48"/>
                </a:cubicBezTo>
                <a:cubicBezTo>
                  <a:pt x="61" y="48"/>
                  <a:pt x="61" y="48"/>
                  <a:pt x="61" y="48"/>
                </a:cubicBezTo>
                <a:cubicBezTo>
                  <a:pt x="61" y="48"/>
                  <a:pt x="61" y="48"/>
                  <a:pt x="61" y="48"/>
                </a:cubicBezTo>
                <a:cubicBezTo>
                  <a:pt x="61" y="50"/>
                  <a:pt x="61" y="50"/>
                  <a:pt x="61" y="50"/>
                </a:cubicBezTo>
                <a:cubicBezTo>
                  <a:pt x="56" y="50"/>
                  <a:pt x="51" y="50"/>
                  <a:pt x="46" y="50"/>
                </a:cubicBezTo>
                <a:cubicBezTo>
                  <a:pt x="46" y="48"/>
                  <a:pt x="46" y="48"/>
                  <a:pt x="46" y="48"/>
                </a:cubicBezTo>
                <a:cubicBezTo>
                  <a:pt x="47" y="48"/>
                  <a:pt x="48" y="48"/>
                  <a:pt x="49" y="48"/>
                </a:cubicBezTo>
                <a:moveTo>
                  <a:pt x="395" y="43"/>
                </a:moveTo>
                <a:cubicBezTo>
                  <a:pt x="392" y="42"/>
                  <a:pt x="389" y="41"/>
                  <a:pt x="386" y="39"/>
                </a:cubicBezTo>
                <a:cubicBezTo>
                  <a:pt x="386" y="38"/>
                  <a:pt x="386" y="38"/>
                  <a:pt x="386" y="38"/>
                </a:cubicBezTo>
                <a:cubicBezTo>
                  <a:pt x="389" y="40"/>
                  <a:pt x="392" y="41"/>
                  <a:pt x="395" y="43"/>
                </a:cubicBezTo>
                <a:cubicBezTo>
                  <a:pt x="395" y="43"/>
                  <a:pt x="395" y="43"/>
                  <a:pt x="395" y="43"/>
                </a:cubicBezTo>
                <a:moveTo>
                  <a:pt x="353" y="40"/>
                </a:moveTo>
                <a:cubicBezTo>
                  <a:pt x="353" y="38"/>
                  <a:pt x="353" y="38"/>
                  <a:pt x="353" y="38"/>
                </a:cubicBezTo>
                <a:cubicBezTo>
                  <a:pt x="362" y="39"/>
                  <a:pt x="369" y="42"/>
                  <a:pt x="377" y="45"/>
                </a:cubicBezTo>
                <a:cubicBezTo>
                  <a:pt x="377" y="46"/>
                  <a:pt x="377" y="46"/>
                  <a:pt x="377" y="46"/>
                </a:cubicBezTo>
                <a:cubicBezTo>
                  <a:pt x="375" y="44"/>
                  <a:pt x="372" y="43"/>
                  <a:pt x="370" y="43"/>
                </a:cubicBezTo>
                <a:cubicBezTo>
                  <a:pt x="366" y="42"/>
                  <a:pt x="363" y="41"/>
                  <a:pt x="360" y="40"/>
                </a:cubicBezTo>
                <a:cubicBezTo>
                  <a:pt x="360" y="40"/>
                  <a:pt x="360" y="40"/>
                  <a:pt x="360" y="40"/>
                </a:cubicBezTo>
                <a:cubicBezTo>
                  <a:pt x="360" y="40"/>
                  <a:pt x="360" y="40"/>
                  <a:pt x="360" y="40"/>
                </a:cubicBezTo>
                <a:cubicBezTo>
                  <a:pt x="360" y="40"/>
                  <a:pt x="360" y="40"/>
                  <a:pt x="360" y="40"/>
                </a:cubicBezTo>
                <a:cubicBezTo>
                  <a:pt x="359" y="40"/>
                  <a:pt x="357" y="39"/>
                  <a:pt x="355" y="39"/>
                </a:cubicBezTo>
                <a:cubicBezTo>
                  <a:pt x="354" y="39"/>
                  <a:pt x="354" y="39"/>
                  <a:pt x="353" y="40"/>
                </a:cubicBezTo>
                <a:moveTo>
                  <a:pt x="278" y="40"/>
                </a:moveTo>
                <a:cubicBezTo>
                  <a:pt x="278" y="38"/>
                  <a:pt x="278" y="38"/>
                  <a:pt x="278" y="38"/>
                </a:cubicBezTo>
                <a:cubicBezTo>
                  <a:pt x="281" y="41"/>
                  <a:pt x="285" y="44"/>
                  <a:pt x="288" y="46"/>
                </a:cubicBezTo>
                <a:cubicBezTo>
                  <a:pt x="289" y="46"/>
                  <a:pt x="290" y="47"/>
                  <a:pt x="292" y="47"/>
                </a:cubicBezTo>
                <a:cubicBezTo>
                  <a:pt x="293" y="47"/>
                  <a:pt x="295" y="47"/>
                  <a:pt x="296" y="47"/>
                </a:cubicBezTo>
                <a:cubicBezTo>
                  <a:pt x="297" y="47"/>
                  <a:pt x="297" y="47"/>
                  <a:pt x="297" y="48"/>
                </a:cubicBezTo>
                <a:cubicBezTo>
                  <a:pt x="298" y="48"/>
                  <a:pt x="298" y="48"/>
                  <a:pt x="298" y="49"/>
                </a:cubicBezTo>
                <a:cubicBezTo>
                  <a:pt x="298" y="50"/>
                  <a:pt x="298" y="50"/>
                  <a:pt x="298" y="50"/>
                </a:cubicBezTo>
                <a:cubicBezTo>
                  <a:pt x="299" y="50"/>
                  <a:pt x="299" y="50"/>
                  <a:pt x="299" y="50"/>
                </a:cubicBezTo>
                <a:cubicBezTo>
                  <a:pt x="300" y="50"/>
                  <a:pt x="300" y="50"/>
                  <a:pt x="301" y="50"/>
                </a:cubicBezTo>
                <a:cubicBezTo>
                  <a:pt x="301" y="51"/>
                  <a:pt x="301" y="51"/>
                  <a:pt x="301" y="51"/>
                </a:cubicBezTo>
                <a:cubicBezTo>
                  <a:pt x="293" y="51"/>
                  <a:pt x="286" y="51"/>
                  <a:pt x="278" y="51"/>
                </a:cubicBezTo>
                <a:cubicBezTo>
                  <a:pt x="278" y="50"/>
                  <a:pt x="278" y="50"/>
                  <a:pt x="278" y="50"/>
                </a:cubicBezTo>
                <a:cubicBezTo>
                  <a:pt x="278" y="50"/>
                  <a:pt x="278" y="50"/>
                  <a:pt x="279" y="50"/>
                </a:cubicBezTo>
                <a:cubicBezTo>
                  <a:pt x="279" y="50"/>
                  <a:pt x="280" y="50"/>
                  <a:pt x="281" y="50"/>
                </a:cubicBezTo>
                <a:cubicBezTo>
                  <a:pt x="292" y="49"/>
                  <a:pt x="292" y="49"/>
                  <a:pt x="292" y="49"/>
                </a:cubicBezTo>
                <a:cubicBezTo>
                  <a:pt x="289" y="47"/>
                  <a:pt x="289" y="47"/>
                  <a:pt x="289" y="47"/>
                </a:cubicBezTo>
                <a:cubicBezTo>
                  <a:pt x="286" y="45"/>
                  <a:pt x="282" y="44"/>
                  <a:pt x="279" y="40"/>
                </a:cubicBezTo>
                <a:cubicBezTo>
                  <a:pt x="279" y="40"/>
                  <a:pt x="279" y="40"/>
                  <a:pt x="279" y="40"/>
                </a:cubicBezTo>
                <a:cubicBezTo>
                  <a:pt x="278" y="40"/>
                  <a:pt x="278" y="40"/>
                  <a:pt x="278" y="40"/>
                </a:cubicBezTo>
                <a:cubicBezTo>
                  <a:pt x="278" y="40"/>
                  <a:pt x="278" y="40"/>
                  <a:pt x="278" y="40"/>
                </a:cubicBezTo>
                <a:moveTo>
                  <a:pt x="269" y="48"/>
                </a:moveTo>
                <a:cubicBezTo>
                  <a:pt x="269" y="48"/>
                  <a:pt x="269" y="48"/>
                  <a:pt x="269" y="48"/>
                </a:cubicBezTo>
                <a:cubicBezTo>
                  <a:pt x="268" y="47"/>
                  <a:pt x="268" y="47"/>
                  <a:pt x="268" y="46"/>
                </a:cubicBezTo>
                <a:cubicBezTo>
                  <a:pt x="268" y="45"/>
                  <a:pt x="269" y="43"/>
                  <a:pt x="270" y="42"/>
                </a:cubicBezTo>
                <a:cubicBezTo>
                  <a:pt x="270" y="40"/>
                  <a:pt x="271" y="39"/>
                  <a:pt x="272" y="37"/>
                </a:cubicBezTo>
                <a:cubicBezTo>
                  <a:pt x="272" y="37"/>
                  <a:pt x="272" y="37"/>
                  <a:pt x="272" y="37"/>
                </a:cubicBezTo>
                <a:cubicBezTo>
                  <a:pt x="272" y="37"/>
                  <a:pt x="272" y="37"/>
                  <a:pt x="272" y="37"/>
                </a:cubicBezTo>
                <a:cubicBezTo>
                  <a:pt x="273" y="36"/>
                  <a:pt x="273" y="36"/>
                  <a:pt x="273" y="36"/>
                </a:cubicBezTo>
                <a:cubicBezTo>
                  <a:pt x="273" y="36"/>
                  <a:pt x="273" y="36"/>
                  <a:pt x="274" y="37"/>
                </a:cubicBezTo>
                <a:cubicBezTo>
                  <a:pt x="274" y="37"/>
                  <a:pt x="274" y="38"/>
                  <a:pt x="274" y="38"/>
                </a:cubicBezTo>
                <a:cubicBezTo>
                  <a:pt x="274" y="38"/>
                  <a:pt x="274" y="38"/>
                  <a:pt x="274" y="38"/>
                </a:cubicBezTo>
                <a:cubicBezTo>
                  <a:pt x="274" y="38"/>
                  <a:pt x="274" y="39"/>
                  <a:pt x="274" y="39"/>
                </a:cubicBezTo>
                <a:cubicBezTo>
                  <a:pt x="273" y="39"/>
                  <a:pt x="273" y="40"/>
                  <a:pt x="273" y="41"/>
                </a:cubicBezTo>
                <a:cubicBezTo>
                  <a:pt x="272" y="42"/>
                  <a:pt x="272" y="44"/>
                  <a:pt x="272" y="45"/>
                </a:cubicBezTo>
                <a:cubicBezTo>
                  <a:pt x="272" y="46"/>
                  <a:pt x="271" y="47"/>
                  <a:pt x="271" y="47"/>
                </a:cubicBezTo>
                <a:cubicBezTo>
                  <a:pt x="270" y="48"/>
                  <a:pt x="270" y="48"/>
                  <a:pt x="269" y="48"/>
                </a:cubicBezTo>
                <a:moveTo>
                  <a:pt x="384" y="38"/>
                </a:moveTo>
                <a:cubicBezTo>
                  <a:pt x="382" y="38"/>
                  <a:pt x="381" y="37"/>
                  <a:pt x="379" y="37"/>
                </a:cubicBezTo>
                <a:cubicBezTo>
                  <a:pt x="379" y="36"/>
                  <a:pt x="379" y="36"/>
                  <a:pt x="379" y="36"/>
                </a:cubicBezTo>
                <a:cubicBezTo>
                  <a:pt x="381" y="36"/>
                  <a:pt x="382" y="37"/>
                  <a:pt x="384" y="38"/>
                </a:cubicBezTo>
                <a:cubicBezTo>
                  <a:pt x="384" y="38"/>
                  <a:pt x="384" y="38"/>
                  <a:pt x="384" y="38"/>
                </a:cubicBezTo>
                <a:moveTo>
                  <a:pt x="102" y="47"/>
                </a:moveTo>
                <a:cubicBezTo>
                  <a:pt x="101" y="47"/>
                  <a:pt x="101" y="47"/>
                  <a:pt x="101" y="46"/>
                </a:cubicBezTo>
                <a:cubicBezTo>
                  <a:pt x="101" y="46"/>
                  <a:pt x="100" y="46"/>
                  <a:pt x="100" y="46"/>
                </a:cubicBezTo>
                <a:cubicBezTo>
                  <a:pt x="113" y="36"/>
                  <a:pt x="129" y="33"/>
                  <a:pt x="146" y="33"/>
                </a:cubicBezTo>
                <a:cubicBezTo>
                  <a:pt x="146" y="33"/>
                  <a:pt x="147" y="33"/>
                  <a:pt x="148" y="33"/>
                </a:cubicBezTo>
                <a:cubicBezTo>
                  <a:pt x="165" y="35"/>
                  <a:pt x="180" y="38"/>
                  <a:pt x="193" y="47"/>
                </a:cubicBezTo>
                <a:cubicBezTo>
                  <a:pt x="193" y="47"/>
                  <a:pt x="193" y="47"/>
                  <a:pt x="193" y="47"/>
                </a:cubicBezTo>
                <a:cubicBezTo>
                  <a:pt x="189" y="47"/>
                  <a:pt x="186" y="47"/>
                  <a:pt x="182" y="47"/>
                </a:cubicBezTo>
                <a:cubicBezTo>
                  <a:pt x="182" y="47"/>
                  <a:pt x="182" y="47"/>
                  <a:pt x="182" y="47"/>
                </a:cubicBezTo>
                <a:cubicBezTo>
                  <a:pt x="178" y="47"/>
                  <a:pt x="174" y="47"/>
                  <a:pt x="171" y="44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57" y="40"/>
                  <a:pt x="149" y="40"/>
                </a:cubicBezTo>
                <a:cubicBezTo>
                  <a:pt x="149" y="40"/>
                  <a:pt x="149" y="40"/>
                  <a:pt x="149" y="40"/>
                </a:cubicBezTo>
                <a:cubicBezTo>
                  <a:pt x="148" y="40"/>
                  <a:pt x="148" y="40"/>
                  <a:pt x="148" y="40"/>
                </a:cubicBezTo>
                <a:cubicBezTo>
                  <a:pt x="147" y="40"/>
                  <a:pt x="147" y="40"/>
                  <a:pt x="147" y="40"/>
                </a:cubicBezTo>
                <a:cubicBezTo>
                  <a:pt x="147" y="40"/>
                  <a:pt x="147" y="40"/>
                  <a:pt x="147" y="40"/>
                </a:cubicBezTo>
                <a:cubicBezTo>
                  <a:pt x="137" y="40"/>
                  <a:pt x="128" y="42"/>
                  <a:pt x="120" y="46"/>
                </a:cubicBezTo>
                <a:cubicBezTo>
                  <a:pt x="102" y="47"/>
                  <a:pt x="102" y="47"/>
                  <a:pt x="102" y="47"/>
                </a:cubicBezTo>
                <a:moveTo>
                  <a:pt x="351" y="33"/>
                </a:moveTo>
                <a:cubicBezTo>
                  <a:pt x="352" y="33"/>
                  <a:pt x="352" y="33"/>
                  <a:pt x="352" y="33"/>
                </a:cubicBezTo>
                <a:cubicBezTo>
                  <a:pt x="353" y="33"/>
                  <a:pt x="353" y="33"/>
                  <a:pt x="353" y="33"/>
                </a:cubicBezTo>
                <a:cubicBezTo>
                  <a:pt x="353" y="33"/>
                  <a:pt x="353" y="33"/>
                  <a:pt x="353" y="33"/>
                </a:cubicBezTo>
                <a:cubicBezTo>
                  <a:pt x="354" y="33"/>
                  <a:pt x="354" y="33"/>
                  <a:pt x="355" y="33"/>
                </a:cubicBezTo>
                <a:cubicBezTo>
                  <a:pt x="355" y="33"/>
                  <a:pt x="355" y="33"/>
                  <a:pt x="355" y="33"/>
                </a:cubicBezTo>
                <a:cubicBezTo>
                  <a:pt x="357" y="33"/>
                  <a:pt x="360" y="33"/>
                  <a:pt x="362" y="33"/>
                </a:cubicBezTo>
                <a:cubicBezTo>
                  <a:pt x="363" y="33"/>
                  <a:pt x="363" y="33"/>
                  <a:pt x="364" y="33"/>
                </a:cubicBezTo>
                <a:cubicBezTo>
                  <a:pt x="369" y="35"/>
                  <a:pt x="374" y="37"/>
                  <a:pt x="378" y="38"/>
                </a:cubicBezTo>
                <a:cubicBezTo>
                  <a:pt x="380" y="39"/>
                  <a:pt x="382" y="40"/>
                  <a:pt x="384" y="41"/>
                </a:cubicBezTo>
                <a:cubicBezTo>
                  <a:pt x="388" y="42"/>
                  <a:pt x="392" y="44"/>
                  <a:pt x="395" y="46"/>
                </a:cubicBezTo>
                <a:cubicBezTo>
                  <a:pt x="397" y="47"/>
                  <a:pt x="398" y="47"/>
                  <a:pt x="399" y="48"/>
                </a:cubicBezTo>
                <a:cubicBezTo>
                  <a:pt x="398" y="48"/>
                  <a:pt x="397" y="49"/>
                  <a:pt x="395" y="49"/>
                </a:cubicBezTo>
                <a:cubicBezTo>
                  <a:pt x="395" y="49"/>
                  <a:pt x="395" y="49"/>
                  <a:pt x="395" y="49"/>
                </a:cubicBezTo>
                <a:cubicBezTo>
                  <a:pt x="393" y="49"/>
                  <a:pt x="391" y="49"/>
                  <a:pt x="390" y="48"/>
                </a:cubicBezTo>
                <a:cubicBezTo>
                  <a:pt x="390" y="48"/>
                  <a:pt x="390" y="48"/>
                  <a:pt x="390" y="48"/>
                </a:cubicBezTo>
                <a:cubicBezTo>
                  <a:pt x="390" y="48"/>
                  <a:pt x="390" y="48"/>
                  <a:pt x="390" y="48"/>
                </a:cubicBezTo>
                <a:cubicBezTo>
                  <a:pt x="390" y="48"/>
                  <a:pt x="390" y="48"/>
                  <a:pt x="390" y="48"/>
                </a:cubicBezTo>
                <a:cubicBezTo>
                  <a:pt x="390" y="49"/>
                  <a:pt x="390" y="49"/>
                  <a:pt x="390" y="49"/>
                </a:cubicBezTo>
                <a:cubicBezTo>
                  <a:pt x="389" y="50"/>
                  <a:pt x="389" y="50"/>
                  <a:pt x="389" y="50"/>
                </a:cubicBezTo>
                <a:cubicBezTo>
                  <a:pt x="390" y="49"/>
                  <a:pt x="390" y="49"/>
                  <a:pt x="390" y="49"/>
                </a:cubicBezTo>
                <a:cubicBezTo>
                  <a:pt x="390" y="48"/>
                  <a:pt x="390" y="48"/>
                  <a:pt x="390" y="48"/>
                </a:cubicBezTo>
                <a:cubicBezTo>
                  <a:pt x="388" y="48"/>
                  <a:pt x="387" y="47"/>
                  <a:pt x="385" y="46"/>
                </a:cubicBezTo>
                <a:cubicBezTo>
                  <a:pt x="383" y="45"/>
                  <a:pt x="381" y="44"/>
                  <a:pt x="379" y="44"/>
                </a:cubicBezTo>
                <a:cubicBezTo>
                  <a:pt x="379" y="43"/>
                  <a:pt x="379" y="43"/>
                  <a:pt x="379" y="43"/>
                </a:cubicBezTo>
                <a:cubicBezTo>
                  <a:pt x="371" y="40"/>
                  <a:pt x="363" y="37"/>
                  <a:pt x="353" y="36"/>
                </a:cubicBezTo>
                <a:cubicBezTo>
                  <a:pt x="353" y="36"/>
                  <a:pt x="353" y="36"/>
                  <a:pt x="353" y="36"/>
                </a:cubicBezTo>
                <a:cubicBezTo>
                  <a:pt x="352" y="36"/>
                  <a:pt x="352" y="36"/>
                  <a:pt x="352" y="36"/>
                </a:cubicBezTo>
                <a:cubicBezTo>
                  <a:pt x="351" y="36"/>
                  <a:pt x="350" y="36"/>
                  <a:pt x="349" y="36"/>
                </a:cubicBezTo>
                <a:cubicBezTo>
                  <a:pt x="348" y="36"/>
                  <a:pt x="348" y="35"/>
                  <a:pt x="348" y="35"/>
                </a:cubicBezTo>
                <a:cubicBezTo>
                  <a:pt x="349" y="34"/>
                  <a:pt x="350" y="34"/>
                  <a:pt x="351" y="33"/>
                </a:cubicBezTo>
                <a:cubicBezTo>
                  <a:pt x="351" y="33"/>
                  <a:pt x="351" y="33"/>
                  <a:pt x="351" y="33"/>
                </a:cubicBezTo>
                <a:moveTo>
                  <a:pt x="377" y="36"/>
                </a:moveTo>
                <a:cubicBezTo>
                  <a:pt x="373" y="35"/>
                  <a:pt x="369" y="33"/>
                  <a:pt x="366" y="32"/>
                </a:cubicBezTo>
                <a:cubicBezTo>
                  <a:pt x="369" y="33"/>
                  <a:pt x="372" y="34"/>
                  <a:pt x="375" y="35"/>
                </a:cubicBezTo>
                <a:cubicBezTo>
                  <a:pt x="375" y="35"/>
                  <a:pt x="375" y="35"/>
                  <a:pt x="375" y="35"/>
                </a:cubicBezTo>
                <a:cubicBezTo>
                  <a:pt x="375" y="35"/>
                  <a:pt x="375" y="35"/>
                  <a:pt x="375" y="35"/>
                </a:cubicBezTo>
                <a:cubicBezTo>
                  <a:pt x="375" y="35"/>
                  <a:pt x="375" y="35"/>
                  <a:pt x="375" y="35"/>
                </a:cubicBezTo>
                <a:cubicBezTo>
                  <a:pt x="376" y="35"/>
                  <a:pt x="376" y="35"/>
                  <a:pt x="377" y="35"/>
                </a:cubicBezTo>
                <a:cubicBezTo>
                  <a:pt x="377" y="36"/>
                  <a:pt x="377" y="36"/>
                  <a:pt x="377" y="36"/>
                </a:cubicBezTo>
                <a:moveTo>
                  <a:pt x="397" y="33"/>
                </a:moveTo>
                <a:cubicBezTo>
                  <a:pt x="397" y="33"/>
                  <a:pt x="397" y="33"/>
                  <a:pt x="397" y="33"/>
                </a:cubicBezTo>
                <a:cubicBezTo>
                  <a:pt x="397" y="33"/>
                  <a:pt x="397" y="32"/>
                  <a:pt x="397" y="32"/>
                </a:cubicBezTo>
                <a:cubicBezTo>
                  <a:pt x="397" y="31"/>
                  <a:pt x="397" y="31"/>
                  <a:pt x="397" y="31"/>
                </a:cubicBezTo>
                <a:cubicBezTo>
                  <a:pt x="399" y="32"/>
                  <a:pt x="401" y="34"/>
                  <a:pt x="403" y="35"/>
                </a:cubicBezTo>
                <a:cubicBezTo>
                  <a:pt x="403" y="37"/>
                  <a:pt x="403" y="37"/>
                  <a:pt x="403" y="37"/>
                </a:cubicBezTo>
                <a:cubicBezTo>
                  <a:pt x="401" y="35"/>
                  <a:pt x="399" y="34"/>
                  <a:pt x="397" y="33"/>
                </a:cubicBezTo>
                <a:cubicBezTo>
                  <a:pt x="397" y="33"/>
                  <a:pt x="397" y="33"/>
                  <a:pt x="397" y="33"/>
                </a:cubicBezTo>
                <a:cubicBezTo>
                  <a:pt x="397" y="33"/>
                  <a:pt x="397" y="33"/>
                  <a:pt x="397" y="33"/>
                </a:cubicBezTo>
                <a:moveTo>
                  <a:pt x="195" y="49"/>
                </a:moveTo>
                <a:cubicBezTo>
                  <a:pt x="196" y="47"/>
                  <a:pt x="196" y="47"/>
                  <a:pt x="196" y="47"/>
                </a:cubicBezTo>
                <a:cubicBezTo>
                  <a:pt x="196" y="47"/>
                  <a:pt x="196" y="47"/>
                  <a:pt x="196" y="47"/>
                </a:cubicBezTo>
                <a:cubicBezTo>
                  <a:pt x="196" y="46"/>
                  <a:pt x="196" y="46"/>
                  <a:pt x="196" y="46"/>
                </a:cubicBezTo>
                <a:cubicBezTo>
                  <a:pt x="182" y="37"/>
                  <a:pt x="166" y="33"/>
                  <a:pt x="149" y="31"/>
                </a:cubicBezTo>
                <a:cubicBezTo>
                  <a:pt x="149" y="31"/>
                  <a:pt x="149" y="31"/>
                  <a:pt x="149" y="31"/>
                </a:cubicBezTo>
                <a:cubicBezTo>
                  <a:pt x="168" y="32"/>
                  <a:pt x="187" y="38"/>
                  <a:pt x="202" y="49"/>
                </a:cubicBezTo>
                <a:cubicBezTo>
                  <a:pt x="202" y="49"/>
                  <a:pt x="202" y="49"/>
                  <a:pt x="202" y="49"/>
                </a:cubicBezTo>
                <a:cubicBezTo>
                  <a:pt x="203" y="49"/>
                  <a:pt x="203" y="49"/>
                  <a:pt x="203" y="49"/>
                </a:cubicBezTo>
                <a:cubicBezTo>
                  <a:pt x="205" y="49"/>
                  <a:pt x="208" y="49"/>
                  <a:pt x="211" y="49"/>
                </a:cubicBezTo>
                <a:cubicBezTo>
                  <a:pt x="213" y="49"/>
                  <a:pt x="216" y="49"/>
                  <a:pt x="219" y="49"/>
                </a:cubicBezTo>
                <a:cubicBezTo>
                  <a:pt x="220" y="49"/>
                  <a:pt x="220" y="49"/>
                  <a:pt x="220" y="49"/>
                </a:cubicBezTo>
                <a:cubicBezTo>
                  <a:pt x="219" y="46"/>
                  <a:pt x="219" y="46"/>
                  <a:pt x="219" y="46"/>
                </a:cubicBezTo>
                <a:cubicBezTo>
                  <a:pt x="219" y="45"/>
                  <a:pt x="219" y="45"/>
                  <a:pt x="219" y="45"/>
                </a:cubicBezTo>
                <a:cubicBezTo>
                  <a:pt x="213" y="41"/>
                  <a:pt x="213" y="41"/>
                  <a:pt x="213" y="41"/>
                </a:cubicBezTo>
                <a:cubicBezTo>
                  <a:pt x="214" y="42"/>
                  <a:pt x="215" y="43"/>
                  <a:pt x="216" y="43"/>
                </a:cubicBezTo>
                <a:cubicBezTo>
                  <a:pt x="218" y="45"/>
                  <a:pt x="222" y="47"/>
                  <a:pt x="225" y="49"/>
                </a:cubicBezTo>
                <a:cubicBezTo>
                  <a:pt x="225" y="49"/>
                  <a:pt x="225" y="49"/>
                  <a:pt x="225" y="49"/>
                </a:cubicBezTo>
                <a:cubicBezTo>
                  <a:pt x="226" y="48"/>
                  <a:pt x="226" y="48"/>
                  <a:pt x="226" y="48"/>
                </a:cubicBezTo>
                <a:cubicBezTo>
                  <a:pt x="227" y="47"/>
                  <a:pt x="227" y="46"/>
                  <a:pt x="228" y="45"/>
                </a:cubicBezTo>
                <a:cubicBezTo>
                  <a:pt x="228" y="44"/>
                  <a:pt x="228" y="44"/>
                  <a:pt x="228" y="43"/>
                </a:cubicBezTo>
                <a:cubicBezTo>
                  <a:pt x="228" y="51"/>
                  <a:pt x="228" y="51"/>
                  <a:pt x="228" y="51"/>
                </a:cubicBezTo>
                <a:cubicBezTo>
                  <a:pt x="222" y="51"/>
                  <a:pt x="215" y="51"/>
                  <a:pt x="209" y="51"/>
                </a:cubicBezTo>
                <a:cubicBezTo>
                  <a:pt x="209" y="50"/>
                  <a:pt x="208" y="50"/>
                  <a:pt x="208" y="50"/>
                </a:cubicBezTo>
                <a:cubicBezTo>
                  <a:pt x="207" y="50"/>
                  <a:pt x="206" y="51"/>
                  <a:pt x="206" y="51"/>
                </a:cubicBezTo>
                <a:cubicBezTo>
                  <a:pt x="205" y="52"/>
                  <a:pt x="204" y="52"/>
                  <a:pt x="204" y="52"/>
                </a:cubicBezTo>
                <a:cubicBezTo>
                  <a:pt x="204" y="52"/>
                  <a:pt x="204" y="52"/>
                  <a:pt x="204" y="52"/>
                </a:cubicBezTo>
                <a:cubicBezTo>
                  <a:pt x="204" y="52"/>
                  <a:pt x="204" y="52"/>
                  <a:pt x="203" y="51"/>
                </a:cubicBezTo>
                <a:cubicBezTo>
                  <a:pt x="203" y="51"/>
                  <a:pt x="203" y="51"/>
                  <a:pt x="203" y="51"/>
                </a:cubicBezTo>
                <a:cubicBezTo>
                  <a:pt x="164" y="51"/>
                  <a:pt x="164" y="51"/>
                  <a:pt x="164" y="51"/>
                </a:cubicBezTo>
                <a:cubicBezTo>
                  <a:pt x="149" y="51"/>
                  <a:pt x="149" y="51"/>
                  <a:pt x="149" y="51"/>
                </a:cubicBezTo>
                <a:cubicBezTo>
                  <a:pt x="149" y="49"/>
                  <a:pt x="149" y="49"/>
                  <a:pt x="149" y="49"/>
                </a:cubicBezTo>
                <a:cubicBezTo>
                  <a:pt x="155" y="49"/>
                  <a:pt x="160" y="49"/>
                  <a:pt x="166" y="49"/>
                </a:cubicBezTo>
                <a:cubicBezTo>
                  <a:pt x="167" y="49"/>
                  <a:pt x="167" y="49"/>
                  <a:pt x="167" y="49"/>
                </a:cubicBezTo>
                <a:cubicBezTo>
                  <a:pt x="167" y="47"/>
                  <a:pt x="167" y="47"/>
                  <a:pt x="167" y="47"/>
                </a:cubicBezTo>
                <a:cubicBezTo>
                  <a:pt x="168" y="46"/>
                  <a:pt x="168" y="46"/>
                  <a:pt x="168" y="46"/>
                </a:cubicBezTo>
                <a:cubicBezTo>
                  <a:pt x="167" y="46"/>
                  <a:pt x="167" y="46"/>
                  <a:pt x="167" y="46"/>
                </a:cubicBezTo>
                <a:cubicBezTo>
                  <a:pt x="162" y="43"/>
                  <a:pt x="155" y="43"/>
                  <a:pt x="149" y="43"/>
                </a:cubicBezTo>
                <a:cubicBezTo>
                  <a:pt x="149" y="42"/>
                  <a:pt x="149" y="42"/>
                  <a:pt x="149" y="42"/>
                </a:cubicBezTo>
                <a:cubicBezTo>
                  <a:pt x="157" y="42"/>
                  <a:pt x="164" y="43"/>
                  <a:pt x="170" y="46"/>
                </a:cubicBezTo>
                <a:cubicBezTo>
                  <a:pt x="174" y="49"/>
                  <a:pt x="178" y="49"/>
                  <a:pt x="182" y="49"/>
                </a:cubicBezTo>
                <a:cubicBezTo>
                  <a:pt x="186" y="49"/>
                  <a:pt x="190" y="49"/>
                  <a:pt x="193" y="49"/>
                </a:cubicBezTo>
                <a:cubicBezTo>
                  <a:pt x="193" y="49"/>
                  <a:pt x="193" y="49"/>
                  <a:pt x="193" y="49"/>
                </a:cubicBezTo>
                <a:cubicBezTo>
                  <a:pt x="194" y="49"/>
                  <a:pt x="194" y="49"/>
                  <a:pt x="195" y="49"/>
                </a:cubicBezTo>
                <a:cubicBezTo>
                  <a:pt x="195" y="49"/>
                  <a:pt x="195" y="49"/>
                  <a:pt x="195" y="49"/>
                </a:cubicBezTo>
                <a:moveTo>
                  <a:pt x="353" y="31"/>
                </a:moveTo>
                <a:cubicBezTo>
                  <a:pt x="353" y="30"/>
                  <a:pt x="353" y="30"/>
                  <a:pt x="353" y="30"/>
                </a:cubicBezTo>
                <a:cubicBezTo>
                  <a:pt x="354" y="30"/>
                  <a:pt x="354" y="30"/>
                  <a:pt x="355" y="30"/>
                </a:cubicBezTo>
                <a:cubicBezTo>
                  <a:pt x="355" y="30"/>
                  <a:pt x="355" y="30"/>
                  <a:pt x="355" y="30"/>
                </a:cubicBezTo>
                <a:cubicBezTo>
                  <a:pt x="358" y="30"/>
                  <a:pt x="361" y="31"/>
                  <a:pt x="363" y="31"/>
                </a:cubicBezTo>
                <a:cubicBezTo>
                  <a:pt x="363" y="31"/>
                  <a:pt x="362" y="31"/>
                  <a:pt x="362" y="31"/>
                </a:cubicBezTo>
                <a:cubicBezTo>
                  <a:pt x="362" y="31"/>
                  <a:pt x="362" y="31"/>
                  <a:pt x="362" y="31"/>
                </a:cubicBezTo>
                <a:cubicBezTo>
                  <a:pt x="360" y="31"/>
                  <a:pt x="357" y="31"/>
                  <a:pt x="355" y="31"/>
                </a:cubicBezTo>
                <a:cubicBezTo>
                  <a:pt x="354" y="31"/>
                  <a:pt x="354" y="31"/>
                  <a:pt x="353" y="31"/>
                </a:cubicBezTo>
                <a:moveTo>
                  <a:pt x="303" y="30"/>
                </a:moveTo>
                <a:cubicBezTo>
                  <a:pt x="303" y="30"/>
                  <a:pt x="303" y="30"/>
                  <a:pt x="303" y="30"/>
                </a:cubicBezTo>
                <a:cubicBezTo>
                  <a:pt x="303" y="30"/>
                  <a:pt x="303" y="30"/>
                  <a:pt x="303" y="30"/>
                </a:cubicBezTo>
                <a:cubicBezTo>
                  <a:pt x="303" y="30"/>
                  <a:pt x="303" y="30"/>
                  <a:pt x="303" y="30"/>
                </a:cubicBezTo>
                <a:cubicBezTo>
                  <a:pt x="303" y="30"/>
                  <a:pt x="303" y="30"/>
                  <a:pt x="303" y="30"/>
                </a:cubicBezTo>
                <a:cubicBezTo>
                  <a:pt x="304" y="30"/>
                  <a:pt x="304" y="30"/>
                  <a:pt x="304" y="30"/>
                </a:cubicBezTo>
                <a:cubicBezTo>
                  <a:pt x="303" y="30"/>
                  <a:pt x="303" y="30"/>
                  <a:pt x="303" y="30"/>
                </a:cubicBezTo>
                <a:moveTo>
                  <a:pt x="63" y="39"/>
                </a:moveTo>
                <a:cubicBezTo>
                  <a:pt x="63" y="37"/>
                  <a:pt x="63" y="37"/>
                  <a:pt x="63" y="37"/>
                </a:cubicBezTo>
                <a:cubicBezTo>
                  <a:pt x="66" y="34"/>
                  <a:pt x="69" y="32"/>
                  <a:pt x="72" y="29"/>
                </a:cubicBezTo>
                <a:cubicBezTo>
                  <a:pt x="72" y="31"/>
                  <a:pt x="72" y="31"/>
                  <a:pt x="72" y="31"/>
                </a:cubicBezTo>
                <a:cubicBezTo>
                  <a:pt x="69" y="33"/>
                  <a:pt x="66" y="36"/>
                  <a:pt x="63" y="39"/>
                </a:cubicBezTo>
                <a:moveTo>
                  <a:pt x="395" y="31"/>
                </a:moveTo>
                <a:cubicBezTo>
                  <a:pt x="392" y="30"/>
                  <a:pt x="389" y="29"/>
                  <a:pt x="386" y="28"/>
                </a:cubicBezTo>
                <a:cubicBezTo>
                  <a:pt x="386" y="27"/>
                  <a:pt x="386" y="27"/>
                  <a:pt x="386" y="27"/>
                </a:cubicBezTo>
                <a:cubicBezTo>
                  <a:pt x="389" y="28"/>
                  <a:pt x="392" y="29"/>
                  <a:pt x="395" y="30"/>
                </a:cubicBezTo>
                <a:cubicBezTo>
                  <a:pt x="395" y="31"/>
                  <a:pt x="395" y="31"/>
                  <a:pt x="395" y="31"/>
                </a:cubicBezTo>
                <a:moveTo>
                  <a:pt x="384" y="28"/>
                </a:moveTo>
                <a:cubicBezTo>
                  <a:pt x="383" y="27"/>
                  <a:pt x="382" y="27"/>
                  <a:pt x="382" y="27"/>
                </a:cubicBezTo>
                <a:cubicBezTo>
                  <a:pt x="382" y="27"/>
                  <a:pt x="382" y="27"/>
                  <a:pt x="382" y="27"/>
                </a:cubicBezTo>
                <a:cubicBezTo>
                  <a:pt x="382" y="26"/>
                  <a:pt x="382" y="26"/>
                  <a:pt x="382" y="26"/>
                </a:cubicBezTo>
                <a:cubicBezTo>
                  <a:pt x="383" y="26"/>
                  <a:pt x="383" y="26"/>
                  <a:pt x="384" y="27"/>
                </a:cubicBezTo>
                <a:cubicBezTo>
                  <a:pt x="384" y="28"/>
                  <a:pt x="384" y="28"/>
                  <a:pt x="384" y="28"/>
                </a:cubicBezTo>
                <a:moveTo>
                  <a:pt x="32" y="39"/>
                </a:moveTo>
                <a:cubicBezTo>
                  <a:pt x="32" y="38"/>
                  <a:pt x="32" y="38"/>
                  <a:pt x="32" y="38"/>
                </a:cubicBezTo>
                <a:cubicBezTo>
                  <a:pt x="34" y="37"/>
                  <a:pt x="34" y="36"/>
                  <a:pt x="35" y="35"/>
                </a:cubicBezTo>
                <a:cubicBezTo>
                  <a:pt x="35" y="35"/>
                  <a:pt x="35" y="35"/>
                  <a:pt x="35" y="35"/>
                </a:cubicBezTo>
                <a:cubicBezTo>
                  <a:pt x="35" y="35"/>
                  <a:pt x="35" y="35"/>
                  <a:pt x="35" y="35"/>
                </a:cubicBezTo>
                <a:cubicBezTo>
                  <a:pt x="38" y="32"/>
                  <a:pt x="41" y="28"/>
                  <a:pt x="44" y="25"/>
                </a:cubicBezTo>
                <a:cubicBezTo>
                  <a:pt x="44" y="27"/>
                  <a:pt x="44" y="27"/>
                  <a:pt x="44" y="27"/>
                </a:cubicBezTo>
                <a:cubicBezTo>
                  <a:pt x="40" y="31"/>
                  <a:pt x="36" y="35"/>
                  <a:pt x="32" y="39"/>
                </a:cubicBezTo>
                <a:moveTo>
                  <a:pt x="347" y="25"/>
                </a:moveTo>
                <a:cubicBezTo>
                  <a:pt x="349" y="25"/>
                  <a:pt x="351" y="25"/>
                  <a:pt x="352" y="25"/>
                </a:cubicBezTo>
                <a:cubicBezTo>
                  <a:pt x="358" y="25"/>
                  <a:pt x="364" y="25"/>
                  <a:pt x="369" y="28"/>
                </a:cubicBezTo>
                <a:cubicBezTo>
                  <a:pt x="370" y="29"/>
                  <a:pt x="371" y="29"/>
                  <a:pt x="372" y="29"/>
                </a:cubicBezTo>
                <a:cubicBezTo>
                  <a:pt x="372" y="29"/>
                  <a:pt x="372" y="29"/>
                  <a:pt x="372" y="29"/>
                </a:cubicBezTo>
                <a:cubicBezTo>
                  <a:pt x="375" y="29"/>
                  <a:pt x="377" y="28"/>
                  <a:pt x="379" y="27"/>
                </a:cubicBezTo>
                <a:cubicBezTo>
                  <a:pt x="379" y="27"/>
                  <a:pt x="379" y="27"/>
                  <a:pt x="379" y="27"/>
                </a:cubicBezTo>
                <a:cubicBezTo>
                  <a:pt x="379" y="27"/>
                  <a:pt x="379" y="27"/>
                  <a:pt x="379" y="27"/>
                </a:cubicBezTo>
                <a:cubicBezTo>
                  <a:pt x="379" y="27"/>
                  <a:pt x="379" y="27"/>
                  <a:pt x="379" y="27"/>
                </a:cubicBezTo>
                <a:cubicBezTo>
                  <a:pt x="379" y="28"/>
                  <a:pt x="380" y="28"/>
                  <a:pt x="380" y="29"/>
                </a:cubicBezTo>
                <a:cubicBezTo>
                  <a:pt x="380" y="29"/>
                  <a:pt x="380" y="29"/>
                  <a:pt x="380" y="29"/>
                </a:cubicBezTo>
                <a:cubicBezTo>
                  <a:pt x="381" y="29"/>
                  <a:pt x="381" y="29"/>
                  <a:pt x="381" y="29"/>
                </a:cubicBezTo>
                <a:cubicBezTo>
                  <a:pt x="382" y="29"/>
                  <a:pt x="383" y="29"/>
                  <a:pt x="384" y="30"/>
                </a:cubicBezTo>
                <a:cubicBezTo>
                  <a:pt x="384" y="30"/>
                  <a:pt x="384" y="30"/>
                  <a:pt x="384" y="30"/>
                </a:cubicBezTo>
                <a:cubicBezTo>
                  <a:pt x="384" y="30"/>
                  <a:pt x="384" y="30"/>
                  <a:pt x="384" y="30"/>
                </a:cubicBezTo>
                <a:cubicBezTo>
                  <a:pt x="386" y="30"/>
                  <a:pt x="386" y="30"/>
                  <a:pt x="386" y="30"/>
                </a:cubicBezTo>
                <a:cubicBezTo>
                  <a:pt x="386" y="30"/>
                  <a:pt x="386" y="30"/>
                  <a:pt x="386" y="30"/>
                </a:cubicBezTo>
                <a:cubicBezTo>
                  <a:pt x="389" y="31"/>
                  <a:pt x="392" y="32"/>
                  <a:pt x="395" y="34"/>
                </a:cubicBezTo>
                <a:cubicBezTo>
                  <a:pt x="395" y="34"/>
                  <a:pt x="395" y="34"/>
                  <a:pt x="395" y="34"/>
                </a:cubicBezTo>
                <a:cubicBezTo>
                  <a:pt x="395" y="34"/>
                  <a:pt x="395" y="34"/>
                  <a:pt x="395" y="34"/>
                </a:cubicBezTo>
                <a:cubicBezTo>
                  <a:pt x="397" y="35"/>
                  <a:pt x="397" y="35"/>
                  <a:pt x="397" y="35"/>
                </a:cubicBezTo>
                <a:cubicBezTo>
                  <a:pt x="397" y="35"/>
                  <a:pt x="397" y="35"/>
                  <a:pt x="397" y="35"/>
                </a:cubicBezTo>
                <a:cubicBezTo>
                  <a:pt x="398" y="36"/>
                  <a:pt x="401" y="38"/>
                  <a:pt x="403" y="39"/>
                </a:cubicBezTo>
                <a:cubicBezTo>
                  <a:pt x="403" y="39"/>
                  <a:pt x="403" y="39"/>
                  <a:pt x="403" y="39"/>
                </a:cubicBezTo>
                <a:cubicBezTo>
                  <a:pt x="403" y="39"/>
                  <a:pt x="403" y="39"/>
                  <a:pt x="403" y="39"/>
                </a:cubicBezTo>
                <a:cubicBezTo>
                  <a:pt x="405" y="41"/>
                  <a:pt x="405" y="41"/>
                  <a:pt x="405" y="41"/>
                </a:cubicBezTo>
                <a:cubicBezTo>
                  <a:pt x="405" y="40"/>
                  <a:pt x="405" y="40"/>
                  <a:pt x="405" y="40"/>
                </a:cubicBezTo>
                <a:cubicBezTo>
                  <a:pt x="408" y="43"/>
                  <a:pt x="411" y="45"/>
                  <a:pt x="413" y="48"/>
                </a:cubicBezTo>
                <a:cubicBezTo>
                  <a:pt x="413" y="48"/>
                  <a:pt x="413" y="48"/>
                  <a:pt x="413" y="48"/>
                </a:cubicBezTo>
                <a:cubicBezTo>
                  <a:pt x="413" y="48"/>
                  <a:pt x="413" y="48"/>
                  <a:pt x="413" y="48"/>
                </a:cubicBezTo>
                <a:cubicBezTo>
                  <a:pt x="413" y="48"/>
                  <a:pt x="413" y="48"/>
                  <a:pt x="412" y="48"/>
                </a:cubicBezTo>
                <a:cubicBezTo>
                  <a:pt x="412" y="48"/>
                  <a:pt x="412" y="48"/>
                  <a:pt x="412" y="48"/>
                </a:cubicBezTo>
                <a:cubicBezTo>
                  <a:pt x="412" y="48"/>
                  <a:pt x="412" y="48"/>
                  <a:pt x="412" y="48"/>
                </a:cubicBezTo>
                <a:cubicBezTo>
                  <a:pt x="412" y="48"/>
                  <a:pt x="411" y="48"/>
                  <a:pt x="411" y="48"/>
                </a:cubicBezTo>
                <a:cubicBezTo>
                  <a:pt x="410" y="48"/>
                  <a:pt x="410" y="48"/>
                  <a:pt x="410" y="48"/>
                </a:cubicBezTo>
                <a:cubicBezTo>
                  <a:pt x="408" y="47"/>
                  <a:pt x="406" y="46"/>
                  <a:pt x="404" y="46"/>
                </a:cubicBezTo>
                <a:cubicBezTo>
                  <a:pt x="401" y="44"/>
                  <a:pt x="399" y="43"/>
                  <a:pt x="396" y="41"/>
                </a:cubicBezTo>
                <a:cubicBezTo>
                  <a:pt x="393" y="39"/>
                  <a:pt x="389" y="38"/>
                  <a:pt x="386" y="36"/>
                </a:cubicBezTo>
                <a:cubicBezTo>
                  <a:pt x="386" y="36"/>
                  <a:pt x="386" y="36"/>
                  <a:pt x="386" y="36"/>
                </a:cubicBezTo>
                <a:cubicBezTo>
                  <a:pt x="385" y="36"/>
                  <a:pt x="385" y="36"/>
                  <a:pt x="385" y="36"/>
                </a:cubicBezTo>
                <a:cubicBezTo>
                  <a:pt x="384" y="35"/>
                  <a:pt x="384" y="35"/>
                  <a:pt x="384" y="35"/>
                </a:cubicBezTo>
                <a:cubicBezTo>
                  <a:pt x="384" y="35"/>
                  <a:pt x="384" y="35"/>
                  <a:pt x="384" y="35"/>
                </a:cubicBezTo>
                <a:cubicBezTo>
                  <a:pt x="382" y="35"/>
                  <a:pt x="381" y="34"/>
                  <a:pt x="379" y="34"/>
                </a:cubicBezTo>
                <a:cubicBezTo>
                  <a:pt x="379" y="34"/>
                  <a:pt x="379" y="34"/>
                  <a:pt x="379" y="34"/>
                </a:cubicBezTo>
                <a:cubicBezTo>
                  <a:pt x="379" y="33"/>
                  <a:pt x="379" y="33"/>
                  <a:pt x="379" y="33"/>
                </a:cubicBezTo>
                <a:cubicBezTo>
                  <a:pt x="377" y="33"/>
                  <a:pt x="377" y="33"/>
                  <a:pt x="377" y="33"/>
                </a:cubicBezTo>
                <a:cubicBezTo>
                  <a:pt x="377" y="33"/>
                  <a:pt x="377" y="33"/>
                  <a:pt x="377" y="33"/>
                </a:cubicBezTo>
                <a:cubicBezTo>
                  <a:pt x="377" y="33"/>
                  <a:pt x="376" y="33"/>
                  <a:pt x="375" y="33"/>
                </a:cubicBezTo>
                <a:cubicBezTo>
                  <a:pt x="369" y="31"/>
                  <a:pt x="362" y="28"/>
                  <a:pt x="355" y="28"/>
                </a:cubicBezTo>
                <a:cubicBezTo>
                  <a:pt x="354" y="28"/>
                  <a:pt x="354" y="28"/>
                  <a:pt x="353" y="28"/>
                </a:cubicBezTo>
                <a:cubicBezTo>
                  <a:pt x="353" y="28"/>
                  <a:pt x="353" y="28"/>
                  <a:pt x="353" y="28"/>
                </a:cubicBezTo>
                <a:cubicBezTo>
                  <a:pt x="352" y="28"/>
                  <a:pt x="352" y="28"/>
                  <a:pt x="352" y="28"/>
                </a:cubicBezTo>
                <a:cubicBezTo>
                  <a:pt x="351" y="28"/>
                  <a:pt x="351" y="28"/>
                  <a:pt x="351" y="28"/>
                </a:cubicBezTo>
                <a:cubicBezTo>
                  <a:pt x="351" y="29"/>
                  <a:pt x="351" y="29"/>
                  <a:pt x="351" y="29"/>
                </a:cubicBezTo>
                <a:cubicBezTo>
                  <a:pt x="350" y="29"/>
                  <a:pt x="348" y="29"/>
                  <a:pt x="346" y="30"/>
                </a:cubicBezTo>
                <a:cubicBezTo>
                  <a:pt x="346" y="30"/>
                  <a:pt x="345" y="29"/>
                  <a:pt x="345" y="29"/>
                </a:cubicBezTo>
                <a:cubicBezTo>
                  <a:pt x="345" y="28"/>
                  <a:pt x="346" y="27"/>
                  <a:pt x="346" y="25"/>
                </a:cubicBezTo>
                <a:cubicBezTo>
                  <a:pt x="346" y="25"/>
                  <a:pt x="346" y="25"/>
                  <a:pt x="346" y="25"/>
                </a:cubicBezTo>
                <a:cubicBezTo>
                  <a:pt x="346" y="25"/>
                  <a:pt x="346" y="25"/>
                  <a:pt x="346" y="25"/>
                </a:cubicBezTo>
                <a:cubicBezTo>
                  <a:pt x="346" y="25"/>
                  <a:pt x="347" y="25"/>
                  <a:pt x="347" y="25"/>
                </a:cubicBezTo>
                <a:moveTo>
                  <a:pt x="231" y="30"/>
                </a:moveTo>
                <a:cubicBezTo>
                  <a:pt x="231" y="30"/>
                  <a:pt x="231" y="30"/>
                  <a:pt x="231" y="30"/>
                </a:cubicBezTo>
                <a:cubicBezTo>
                  <a:pt x="232" y="30"/>
                  <a:pt x="232" y="29"/>
                  <a:pt x="233" y="29"/>
                </a:cubicBezTo>
                <a:cubicBezTo>
                  <a:pt x="234" y="28"/>
                  <a:pt x="234" y="27"/>
                  <a:pt x="235" y="27"/>
                </a:cubicBezTo>
                <a:cubicBezTo>
                  <a:pt x="235" y="26"/>
                  <a:pt x="235" y="25"/>
                  <a:pt x="236" y="25"/>
                </a:cubicBezTo>
                <a:cubicBezTo>
                  <a:pt x="236" y="25"/>
                  <a:pt x="236" y="25"/>
                  <a:pt x="236" y="25"/>
                </a:cubicBezTo>
                <a:cubicBezTo>
                  <a:pt x="234" y="29"/>
                  <a:pt x="232" y="32"/>
                  <a:pt x="230" y="36"/>
                </a:cubicBezTo>
                <a:cubicBezTo>
                  <a:pt x="230" y="33"/>
                  <a:pt x="230" y="33"/>
                  <a:pt x="230" y="33"/>
                </a:cubicBezTo>
                <a:cubicBezTo>
                  <a:pt x="231" y="33"/>
                  <a:pt x="231" y="32"/>
                  <a:pt x="231" y="32"/>
                </a:cubicBezTo>
                <a:cubicBezTo>
                  <a:pt x="231" y="32"/>
                  <a:pt x="231" y="31"/>
                  <a:pt x="230" y="31"/>
                </a:cubicBezTo>
                <a:cubicBezTo>
                  <a:pt x="230" y="30"/>
                  <a:pt x="230" y="30"/>
                  <a:pt x="230" y="30"/>
                </a:cubicBezTo>
                <a:cubicBezTo>
                  <a:pt x="231" y="30"/>
                  <a:pt x="231" y="30"/>
                  <a:pt x="231" y="30"/>
                </a:cubicBezTo>
                <a:cubicBezTo>
                  <a:pt x="231" y="30"/>
                  <a:pt x="231" y="30"/>
                  <a:pt x="231" y="30"/>
                </a:cubicBezTo>
                <a:moveTo>
                  <a:pt x="46" y="41"/>
                </a:moveTo>
                <a:cubicBezTo>
                  <a:pt x="46" y="40"/>
                  <a:pt x="46" y="40"/>
                  <a:pt x="46" y="40"/>
                </a:cubicBezTo>
                <a:cubicBezTo>
                  <a:pt x="51" y="34"/>
                  <a:pt x="55" y="28"/>
                  <a:pt x="61" y="22"/>
                </a:cubicBezTo>
                <a:cubicBezTo>
                  <a:pt x="61" y="24"/>
                  <a:pt x="61" y="24"/>
                  <a:pt x="61" y="24"/>
                </a:cubicBezTo>
                <a:cubicBezTo>
                  <a:pt x="55" y="29"/>
                  <a:pt x="51" y="35"/>
                  <a:pt x="46" y="41"/>
                </a:cubicBezTo>
                <a:moveTo>
                  <a:pt x="272" y="34"/>
                </a:moveTo>
                <a:cubicBezTo>
                  <a:pt x="272" y="33"/>
                  <a:pt x="272" y="33"/>
                  <a:pt x="272" y="33"/>
                </a:cubicBezTo>
                <a:cubicBezTo>
                  <a:pt x="273" y="33"/>
                  <a:pt x="273" y="33"/>
                  <a:pt x="273" y="33"/>
                </a:cubicBezTo>
                <a:cubicBezTo>
                  <a:pt x="273" y="32"/>
                  <a:pt x="273" y="32"/>
                  <a:pt x="273" y="32"/>
                </a:cubicBezTo>
                <a:cubicBezTo>
                  <a:pt x="273" y="29"/>
                  <a:pt x="273" y="26"/>
                  <a:pt x="274" y="22"/>
                </a:cubicBezTo>
                <a:cubicBezTo>
                  <a:pt x="274" y="24"/>
                  <a:pt x="274" y="24"/>
                  <a:pt x="274" y="24"/>
                </a:cubicBezTo>
                <a:cubicBezTo>
                  <a:pt x="274" y="26"/>
                  <a:pt x="274" y="28"/>
                  <a:pt x="274" y="30"/>
                </a:cubicBezTo>
                <a:cubicBezTo>
                  <a:pt x="274" y="31"/>
                  <a:pt x="274" y="31"/>
                  <a:pt x="274" y="31"/>
                </a:cubicBezTo>
                <a:cubicBezTo>
                  <a:pt x="274" y="32"/>
                  <a:pt x="274" y="32"/>
                  <a:pt x="274" y="32"/>
                </a:cubicBezTo>
                <a:cubicBezTo>
                  <a:pt x="274" y="34"/>
                  <a:pt x="274" y="34"/>
                  <a:pt x="274" y="34"/>
                </a:cubicBezTo>
                <a:cubicBezTo>
                  <a:pt x="274" y="34"/>
                  <a:pt x="273" y="34"/>
                  <a:pt x="273" y="34"/>
                </a:cubicBezTo>
                <a:cubicBezTo>
                  <a:pt x="273" y="34"/>
                  <a:pt x="273" y="34"/>
                  <a:pt x="272" y="34"/>
                </a:cubicBezTo>
                <a:moveTo>
                  <a:pt x="403" y="25"/>
                </a:moveTo>
                <a:cubicBezTo>
                  <a:pt x="401" y="24"/>
                  <a:pt x="399" y="23"/>
                  <a:pt x="397" y="22"/>
                </a:cubicBezTo>
                <a:cubicBezTo>
                  <a:pt x="397" y="22"/>
                  <a:pt x="397" y="22"/>
                  <a:pt x="397" y="22"/>
                </a:cubicBezTo>
                <a:cubicBezTo>
                  <a:pt x="397" y="22"/>
                  <a:pt x="397" y="22"/>
                  <a:pt x="397" y="22"/>
                </a:cubicBezTo>
                <a:cubicBezTo>
                  <a:pt x="397" y="21"/>
                  <a:pt x="397" y="21"/>
                  <a:pt x="397" y="21"/>
                </a:cubicBezTo>
                <a:cubicBezTo>
                  <a:pt x="399" y="22"/>
                  <a:pt x="401" y="23"/>
                  <a:pt x="403" y="24"/>
                </a:cubicBezTo>
                <a:cubicBezTo>
                  <a:pt x="403" y="25"/>
                  <a:pt x="403" y="25"/>
                  <a:pt x="403" y="25"/>
                </a:cubicBezTo>
                <a:moveTo>
                  <a:pt x="88" y="46"/>
                </a:moveTo>
                <a:cubicBezTo>
                  <a:pt x="85" y="46"/>
                  <a:pt x="82" y="46"/>
                  <a:pt x="78" y="46"/>
                </a:cubicBezTo>
                <a:cubicBezTo>
                  <a:pt x="79" y="44"/>
                  <a:pt x="80" y="43"/>
                  <a:pt x="81" y="41"/>
                </a:cubicBezTo>
                <a:cubicBezTo>
                  <a:pt x="83" y="40"/>
                  <a:pt x="85" y="38"/>
                  <a:pt x="87" y="36"/>
                </a:cubicBezTo>
                <a:cubicBezTo>
                  <a:pt x="94" y="28"/>
                  <a:pt x="104" y="26"/>
                  <a:pt x="114" y="22"/>
                </a:cubicBezTo>
                <a:cubicBezTo>
                  <a:pt x="121" y="21"/>
                  <a:pt x="127" y="21"/>
                  <a:pt x="134" y="21"/>
                </a:cubicBezTo>
                <a:cubicBezTo>
                  <a:pt x="139" y="21"/>
                  <a:pt x="143" y="21"/>
                  <a:pt x="148" y="21"/>
                </a:cubicBezTo>
                <a:cubicBezTo>
                  <a:pt x="158" y="22"/>
                  <a:pt x="168" y="25"/>
                  <a:pt x="177" y="27"/>
                </a:cubicBezTo>
                <a:cubicBezTo>
                  <a:pt x="188" y="31"/>
                  <a:pt x="199" y="37"/>
                  <a:pt x="210" y="42"/>
                </a:cubicBezTo>
                <a:cubicBezTo>
                  <a:pt x="217" y="47"/>
                  <a:pt x="217" y="47"/>
                  <a:pt x="217" y="47"/>
                </a:cubicBezTo>
                <a:cubicBezTo>
                  <a:pt x="217" y="47"/>
                  <a:pt x="217" y="47"/>
                  <a:pt x="217" y="47"/>
                </a:cubicBezTo>
                <a:cubicBezTo>
                  <a:pt x="215" y="47"/>
                  <a:pt x="213" y="47"/>
                  <a:pt x="211" y="47"/>
                </a:cubicBezTo>
                <a:cubicBezTo>
                  <a:pt x="208" y="47"/>
                  <a:pt x="205" y="47"/>
                  <a:pt x="203" y="47"/>
                </a:cubicBezTo>
                <a:cubicBezTo>
                  <a:pt x="187" y="36"/>
                  <a:pt x="168" y="30"/>
                  <a:pt x="148" y="29"/>
                </a:cubicBezTo>
                <a:cubicBezTo>
                  <a:pt x="148" y="29"/>
                  <a:pt x="148" y="29"/>
                  <a:pt x="148" y="29"/>
                </a:cubicBezTo>
                <a:cubicBezTo>
                  <a:pt x="146" y="29"/>
                  <a:pt x="144" y="29"/>
                  <a:pt x="142" y="29"/>
                </a:cubicBezTo>
                <a:cubicBezTo>
                  <a:pt x="137" y="29"/>
                  <a:pt x="131" y="29"/>
                  <a:pt x="125" y="30"/>
                </a:cubicBezTo>
                <a:cubicBezTo>
                  <a:pt x="125" y="30"/>
                  <a:pt x="125" y="30"/>
                  <a:pt x="125" y="30"/>
                </a:cubicBezTo>
                <a:cubicBezTo>
                  <a:pt x="125" y="30"/>
                  <a:pt x="125" y="30"/>
                  <a:pt x="125" y="30"/>
                </a:cubicBezTo>
                <a:cubicBezTo>
                  <a:pt x="118" y="31"/>
                  <a:pt x="112" y="35"/>
                  <a:pt x="106" y="36"/>
                </a:cubicBezTo>
                <a:cubicBezTo>
                  <a:pt x="106" y="36"/>
                  <a:pt x="106" y="36"/>
                  <a:pt x="106" y="36"/>
                </a:cubicBezTo>
                <a:cubicBezTo>
                  <a:pt x="106" y="36"/>
                  <a:pt x="106" y="36"/>
                  <a:pt x="106" y="36"/>
                </a:cubicBezTo>
                <a:cubicBezTo>
                  <a:pt x="103" y="38"/>
                  <a:pt x="101" y="39"/>
                  <a:pt x="99" y="40"/>
                </a:cubicBezTo>
                <a:cubicBezTo>
                  <a:pt x="96" y="42"/>
                  <a:pt x="94" y="43"/>
                  <a:pt x="93" y="46"/>
                </a:cubicBezTo>
                <a:cubicBezTo>
                  <a:pt x="91" y="46"/>
                  <a:pt x="90" y="46"/>
                  <a:pt x="88" y="46"/>
                </a:cubicBezTo>
                <a:cubicBezTo>
                  <a:pt x="88" y="46"/>
                  <a:pt x="88" y="46"/>
                  <a:pt x="88" y="46"/>
                </a:cubicBezTo>
                <a:cubicBezTo>
                  <a:pt x="88" y="46"/>
                  <a:pt x="88" y="46"/>
                  <a:pt x="88" y="46"/>
                </a:cubicBezTo>
                <a:moveTo>
                  <a:pt x="381" y="25"/>
                </a:moveTo>
                <a:cubicBezTo>
                  <a:pt x="383" y="20"/>
                  <a:pt x="383" y="20"/>
                  <a:pt x="383" y="20"/>
                </a:cubicBezTo>
                <a:cubicBezTo>
                  <a:pt x="384" y="20"/>
                  <a:pt x="384" y="20"/>
                  <a:pt x="385" y="20"/>
                </a:cubicBezTo>
                <a:cubicBezTo>
                  <a:pt x="388" y="20"/>
                  <a:pt x="392" y="22"/>
                  <a:pt x="395" y="23"/>
                </a:cubicBezTo>
                <a:cubicBezTo>
                  <a:pt x="396" y="24"/>
                  <a:pt x="396" y="24"/>
                  <a:pt x="396" y="24"/>
                </a:cubicBezTo>
                <a:cubicBezTo>
                  <a:pt x="396" y="24"/>
                  <a:pt x="396" y="24"/>
                  <a:pt x="396" y="24"/>
                </a:cubicBezTo>
                <a:cubicBezTo>
                  <a:pt x="396" y="24"/>
                  <a:pt x="396" y="24"/>
                  <a:pt x="396" y="24"/>
                </a:cubicBezTo>
                <a:cubicBezTo>
                  <a:pt x="396" y="24"/>
                  <a:pt x="396" y="24"/>
                  <a:pt x="396" y="24"/>
                </a:cubicBezTo>
                <a:cubicBezTo>
                  <a:pt x="399" y="25"/>
                  <a:pt x="401" y="26"/>
                  <a:pt x="403" y="27"/>
                </a:cubicBezTo>
                <a:cubicBezTo>
                  <a:pt x="403" y="27"/>
                  <a:pt x="403" y="27"/>
                  <a:pt x="403" y="27"/>
                </a:cubicBezTo>
                <a:cubicBezTo>
                  <a:pt x="403" y="28"/>
                  <a:pt x="403" y="28"/>
                  <a:pt x="403" y="28"/>
                </a:cubicBezTo>
                <a:cubicBezTo>
                  <a:pt x="405" y="29"/>
                  <a:pt x="405" y="29"/>
                  <a:pt x="405" y="29"/>
                </a:cubicBezTo>
                <a:cubicBezTo>
                  <a:pt x="405" y="29"/>
                  <a:pt x="405" y="29"/>
                  <a:pt x="405" y="29"/>
                </a:cubicBezTo>
                <a:cubicBezTo>
                  <a:pt x="408" y="31"/>
                  <a:pt x="412" y="34"/>
                  <a:pt x="415" y="37"/>
                </a:cubicBezTo>
                <a:cubicBezTo>
                  <a:pt x="415" y="37"/>
                  <a:pt x="415" y="37"/>
                  <a:pt x="415" y="37"/>
                </a:cubicBezTo>
                <a:cubicBezTo>
                  <a:pt x="415" y="37"/>
                  <a:pt x="415" y="37"/>
                  <a:pt x="415" y="37"/>
                </a:cubicBezTo>
                <a:cubicBezTo>
                  <a:pt x="416" y="38"/>
                  <a:pt x="416" y="38"/>
                  <a:pt x="416" y="38"/>
                </a:cubicBezTo>
                <a:cubicBezTo>
                  <a:pt x="417" y="38"/>
                  <a:pt x="417" y="38"/>
                  <a:pt x="417" y="38"/>
                </a:cubicBezTo>
                <a:cubicBezTo>
                  <a:pt x="417" y="39"/>
                  <a:pt x="416" y="39"/>
                  <a:pt x="416" y="40"/>
                </a:cubicBezTo>
                <a:cubicBezTo>
                  <a:pt x="416" y="41"/>
                  <a:pt x="416" y="41"/>
                  <a:pt x="415" y="42"/>
                </a:cubicBezTo>
                <a:cubicBezTo>
                  <a:pt x="415" y="42"/>
                  <a:pt x="415" y="42"/>
                  <a:pt x="415" y="42"/>
                </a:cubicBezTo>
                <a:cubicBezTo>
                  <a:pt x="415" y="42"/>
                  <a:pt x="415" y="42"/>
                  <a:pt x="415" y="42"/>
                </a:cubicBezTo>
                <a:cubicBezTo>
                  <a:pt x="415" y="42"/>
                  <a:pt x="414" y="42"/>
                  <a:pt x="414" y="41"/>
                </a:cubicBezTo>
                <a:cubicBezTo>
                  <a:pt x="413" y="41"/>
                  <a:pt x="413" y="40"/>
                  <a:pt x="412" y="40"/>
                </a:cubicBezTo>
                <a:cubicBezTo>
                  <a:pt x="410" y="38"/>
                  <a:pt x="407" y="36"/>
                  <a:pt x="405" y="34"/>
                </a:cubicBezTo>
                <a:cubicBezTo>
                  <a:pt x="405" y="34"/>
                  <a:pt x="405" y="34"/>
                  <a:pt x="405" y="34"/>
                </a:cubicBezTo>
                <a:cubicBezTo>
                  <a:pt x="404" y="34"/>
                  <a:pt x="404" y="34"/>
                  <a:pt x="404" y="34"/>
                </a:cubicBezTo>
                <a:cubicBezTo>
                  <a:pt x="404" y="34"/>
                  <a:pt x="404" y="34"/>
                  <a:pt x="404" y="34"/>
                </a:cubicBezTo>
                <a:cubicBezTo>
                  <a:pt x="403" y="32"/>
                  <a:pt x="403" y="32"/>
                  <a:pt x="403" y="32"/>
                </a:cubicBezTo>
                <a:cubicBezTo>
                  <a:pt x="403" y="33"/>
                  <a:pt x="403" y="33"/>
                  <a:pt x="403" y="33"/>
                </a:cubicBezTo>
                <a:cubicBezTo>
                  <a:pt x="400" y="31"/>
                  <a:pt x="398" y="30"/>
                  <a:pt x="396" y="29"/>
                </a:cubicBezTo>
                <a:cubicBezTo>
                  <a:pt x="393" y="27"/>
                  <a:pt x="389" y="26"/>
                  <a:pt x="386" y="25"/>
                </a:cubicBezTo>
                <a:cubicBezTo>
                  <a:pt x="386" y="25"/>
                  <a:pt x="386" y="25"/>
                  <a:pt x="386" y="25"/>
                </a:cubicBezTo>
                <a:cubicBezTo>
                  <a:pt x="385" y="25"/>
                  <a:pt x="385" y="25"/>
                  <a:pt x="385" y="25"/>
                </a:cubicBezTo>
                <a:cubicBezTo>
                  <a:pt x="384" y="24"/>
                  <a:pt x="384" y="24"/>
                  <a:pt x="384" y="24"/>
                </a:cubicBezTo>
                <a:cubicBezTo>
                  <a:pt x="384" y="24"/>
                  <a:pt x="384" y="24"/>
                  <a:pt x="384" y="24"/>
                </a:cubicBezTo>
                <a:cubicBezTo>
                  <a:pt x="383" y="24"/>
                  <a:pt x="383" y="24"/>
                  <a:pt x="382" y="24"/>
                </a:cubicBezTo>
                <a:cubicBezTo>
                  <a:pt x="382" y="24"/>
                  <a:pt x="382" y="24"/>
                  <a:pt x="382" y="24"/>
                </a:cubicBezTo>
                <a:cubicBezTo>
                  <a:pt x="382" y="24"/>
                  <a:pt x="382" y="24"/>
                  <a:pt x="382" y="24"/>
                </a:cubicBezTo>
                <a:cubicBezTo>
                  <a:pt x="381" y="24"/>
                  <a:pt x="381" y="25"/>
                  <a:pt x="381" y="25"/>
                </a:cubicBezTo>
                <a:moveTo>
                  <a:pt x="210" y="40"/>
                </a:moveTo>
                <a:cubicBezTo>
                  <a:pt x="199" y="35"/>
                  <a:pt x="188" y="29"/>
                  <a:pt x="177" y="26"/>
                </a:cubicBezTo>
                <a:cubicBezTo>
                  <a:pt x="169" y="23"/>
                  <a:pt x="159" y="21"/>
                  <a:pt x="149" y="19"/>
                </a:cubicBezTo>
                <a:cubicBezTo>
                  <a:pt x="149" y="19"/>
                  <a:pt x="149" y="19"/>
                  <a:pt x="149" y="19"/>
                </a:cubicBezTo>
                <a:cubicBezTo>
                  <a:pt x="171" y="21"/>
                  <a:pt x="191" y="29"/>
                  <a:pt x="210" y="40"/>
                </a:cubicBezTo>
                <a:moveTo>
                  <a:pt x="301" y="21"/>
                </a:moveTo>
                <a:cubicBezTo>
                  <a:pt x="302" y="20"/>
                  <a:pt x="302" y="20"/>
                  <a:pt x="302" y="20"/>
                </a:cubicBezTo>
                <a:cubicBezTo>
                  <a:pt x="303" y="20"/>
                  <a:pt x="303" y="20"/>
                  <a:pt x="303" y="20"/>
                </a:cubicBezTo>
                <a:cubicBezTo>
                  <a:pt x="303" y="20"/>
                  <a:pt x="303" y="20"/>
                  <a:pt x="303" y="20"/>
                </a:cubicBezTo>
                <a:cubicBezTo>
                  <a:pt x="306" y="19"/>
                  <a:pt x="308" y="19"/>
                  <a:pt x="310" y="18"/>
                </a:cubicBezTo>
                <a:cubicBezTo>
                  <a:pt x="309" y="22"/>
                  <a:pt x="306" y="25"/>
                  <a:pt x="303" y="28"/>
                </a:cubicBezTo>
                <a:cubicBezTo>
                  <a:pt x="302" y="28"/>
                  <a:pt x="302" y="28"/>
                  <a:pt x="302" y="28"/>
                </a:cubicBezTo>
                <a:cubicBezTo>
                  <a:pt x="301" y="28"/>
                  <a:pt x="301" y="28"/>
                  <a:pt x="301" y="28"/>
                </a:cubicBezTo>
                <a:cubicBezTo>
                  <a:pt x="301" y="28"/>
                  <a:pt x="301" y="28"/>
                  <a:pt x="301" y="28"/>
                </a:cubicBezTo>
                <a:cubicBezTo>
                  <a:pt x="300" y="29"/>
                  <a:pt x="299" y="29"/>
                  <a:pt x="298" y="29"/>
                </a:cubicBezTo>
                <a:cubicBezTo>
                  <a:pt x="298" y="29"/>
                  <a:pt x="298" y="29"/>
                  <a:pt x="298" y="29"/>
                </a:cubicBezTo>
                <a:cubicBezTo>
                  <a:pt x="297" y="29"/>
                  <a:pt x="296" y="29"/>
                  <a:pt x="296" y="29"/>
                </a:cubicBezTo>
                <a:cubicBezTo>
                  <a:pt x="296" y="28"/>
                  <a:pt x="296" y="28"/>
                  <a:pt x="296" y="28"/>
                </a:cubicBezTo>
                <a:cubicBezTo>
                  <a:pt x="296" y="28"/>
                  <a:pt x="296" y="28"/>
                  <a:pt x="296" y="28"/>
                </a:cubicBezTo>
                <a:cubicBezTo>
                  <a:pt x="295" y="28"/>
                  <a:pt x="294" y="28"/>
                  <a:pt x="293" y="27"/>
                </a:cubicBezTo>
                <a:cubicBezTo>
                  <a:pt x="292" y="27"/>
                  <a:pt x="292" y="26"/>
                  <a:pt x="292" y="25"/>
                </a:cubicBezTo>
                <a:cubicBezTo>
                  <a:pt x="292" y="25"/>
                  <a:pt x="292" y="25"/>
                  <a:pt x="292" y="25"/>
                </a:cubicBezTo>
                <a:cubicBezTo>
                  <a:pt x="292" y="25"/>
                  <a:pt x="292" y="25"/>
                  <a:pt x="292" y="25"/>
                </a:cubicBezTo>
                <a:cubicBezTo>
                  <a:pt x="292" y="25"/>
                  <a:pt x="292" y="25"/>
                  <a:pt x="292" y="25"/>
                </a:cubicBezTo>
                <a:cubicBezTo>
                  <a:pt x="292" y="25"/>
                  <a:pt x="292" y="25"/>
                  <a:pt x="292" y="25"/>
                </a:cubicBezTo>
                <a:cubicBezTo>
                  <a:pt x="293" y="25"/>
                  <a:pt x="293" y="25"/>
                  <a:pt x="294" y="25"/>
                </a:cubicBezTo>
                <a:cubicBezTo>
                  <a:pt x="294" y="25"/>
                  <a:pt x="294" y="25"/>
                  <a:pt x="294" y="25"/>
                </a:cubicBezTo>
                <a:cubicBezTo>
                  <a:pt x="294" y="25"/>
                  <a:pt x="294" y="25"/>
                  <a:pt x="294" y="25"/>
                </a:cubicBezTo>
                <a:cubicBezTo>
                  <a:pt x="296" y="23"/>
                  <a:pt x="299" y="22"/>
                  <a:pt x="301" y="21"/>
                </a:cubicBezTo>
                <a:cubicBezTo>
                  <a:pt x="301" y="21"/>
                  <a:pt x="301" y="21"/>
                  <a:pt x="301" y="21"/>
                </a:cubicBezTo>
                <a:moveTo>
                  <a:pt x="129" y="18"/>
                </a:moveTo>
                <a:cubicBezTo>
                  <a:pt x="129" y="18"/>
                  <a:pt x="129" y="18"/>
                  <a:pt x="129" y="18"/>
                </a:cubicBezTo>
                <a:cubicBezTo>
                  <a:pt x="129" y="18"/>
                  <a:pt x="129" y="18"/>
                  <a:pt x="129" y="18"/>
                </a:cubicBezTo>
                <a:cubicBezTo>
                  <a:pt x="131" y="18"/>
                  <a:pt x="134" y="18"/>
                  <a:pt x="137" y="18"/>
                </a:cubicBezTo>
                <a:cubicBezTo>
                  <a:pt x="140" y="18"/>
                  <a:pt x="144" y="18"/>
                  <a:pt x="147" y="19"/>
                </a:cubicBezTo>
                <a:cubicBezTo>
                  <a:pt x="147" y="19"/>
                  <a:pt x="147" y="19"/>
                  <a:pt x="147" y="19"/>
                </a:cubicBezTo>
                <a:cubicBezTo>
                  <a:pt x="143" y="19"/>
                  <a:pt x="139" y="19"/>
                  <a:pt x="134" y="19"/>
                </a:cubicBezTo>
                <a:cubicBezTo>
                  <a:pt x="127" y="19"/>
                  <a:pt x="120" y="19"/>
                  <a:pt x="113" y="20"/>
                </a:cubicBezTo>
                <a:cubicBezTo>
                  <a:pt x="113" y="20"/>
                  <a:pt x="113" y="20"/>
                  <a:pt x="113" y="20"/>
                </a:cubicBezTo>
                <a:cubicBezTo>
                  <a:pt x="113" y="21"/>
                  <a:pt x="113" y="21"/>
                  <a:pt x="113" y="21"/>
                </a:cubicBezTo>
                <a:cubicBezTo>
                  <a:pt x="104" y="24"/>
                  <a:pt x="93" y="26"/>
                  <a:pt x="85" y="35"/>
                </a:cubicBezTo>
                <a:cubicBezTo>
                  <a:pt x="85" y="35"/>
                  <a:pt x="85" y="35"/>
                  <a:pt x="85" y="35"/>
                </a:cubicBezTo>
                <a:cubicBezTo>
                  <a:pt x="85" y="35"/>
                  <a:pt x="85" y="35"/>
                  <a:pt x="85" y="35"/>
                </a:cubicBezTo>
                <a:cubicBezTo>
                  <a:pt x="84" y="37"/>
                  <a:pt x="82" y="38"/>
                  <a:pt x="80" y="40"/>
                </a:cubicBezTo>
                <a:cubicBezTo>
                  <a:pt x="78" y="42"/>
                  <a:pt x="76" y="44"/>
                  <a:pt x="76" y="47"/>
                </a:cubicBezTo>
                <a:cubicBezTo>
                  <a:pt x="76" y="48"/>
                  <a:pt x="76" y="48"/>
                  <a:pt x="76" y="48"/>
                </a:cubicBezTo>
                <a:cubicBezTo>
                  <a:pt x="77" y="48"/>
                  <a:pt x="77" y="48"/>
                  <a:pt x="77" y="48"/>
                </a:cubicBezTo>
                <a:cubicBezTo>
                  <a:pt x="77" y="48"/>
                  <a:pt x="77" y="48"/>
                  <a:pt x="77" y="48"/>
                </a:cubicBezTo>
                <a:cubicBezTo>
                  <a:pt x="81" y="48"/>
                  <a:pt x="85" y="48"/>
                  <a:pt x="88" y="48"/>
                </a:cubicBezTo>
                <a:cubicBezTo>
                  <a:pt x="90" y="48"/>
                  <a:pt x="92" y="48"/>
                  <a:pt x="94" y="48"/>
                </a:cubicBezTo>
                <a:cubicBezTo>
                  <a:pt x="94" y="48"/>
                  <a:pt x="94" y="48"/>
                  <a:pt x="94" y="48"/>
                </a:cubicBezTo>
                <a:cubicBezTo>
                  <a:pt x="94" y="47"/>
                  <a:pt x="94" y="47"/>
                  <a:pt x="94" y="47"/>
                </a:cubicBezTo>
                <a:cubicBezTo>
                  <a:pt x="96" y="45"/>
                  <a:pt x="97" y="43"/>
                  <a:pt x="100" y="42"/>
                </a:cubicBezTo>
                <a:cubicBezTo>
                  <a:pt x="102" y="41"/>
                  <a:pt x="104" y="40"/>
                  <a:pt x="107" y="38"/>
                </a:cubicBezTo>
                <a:cubicBezTo>
                  <a:pt x="113" y="37"/>
                  <a:pt x="119" y="33"/>
                  <a:pt x="126" y="32"/>
                </a:cubicBezTo>
                <a:cubicBezTo>
                  <a:pt x="131" y="31"/>
                  <a:pt x="137" y="31"/>
                  <a:pt x="142" y="31"/>
                </a:cubicBezTo>
                <a:cubicBezTo>
                  <a:pt x="144" y="31"/>
                  <a:pt x="146" y="31"/>
                  <a:pt x="147" y="31"/>
                </a:cubicBezTo>
                <a:cubicBezTo>
                  <a:pt x="147" y="31"/>
                  <a:pt x="147" y="31"/>
                  <a:pt x="147" y="31"/>
                </a:cubicBezTo>
                <a:cubicBezTo>
                  <a:pt x="147" y="31"/>
                  <a:pt x="146" y="31"/>
                  <a:pt x="146" y="31"/>
                </a:cubicBezTo>
                <a:cubicBezTo>
                  <a:pt x="128" y="31"/>
                  <a:pt x="112" y="34"/>
                  <a:pt x="99" y="44"/>
                </a:cubicBezTo>
                <a:cubicBezTo>
                  <a:pt x="98" y="45"/>
                  <a:pt x="98" y="45"/>
                  <a:pt x="98" y="45"/>
                </a:cubicBezTo>
                <a:cubicBezTo>
                  <a:pt x="98" y="45"/>
                  <a:pt x="98" y="45"/>
                  <a:pt x="98" y="45"/>
                </a:cubicBezTo>
                <a:cubicBezTo>
                  <a:pt x="98" y="46"/>
                  <a:pt x="99" y="47"/>
                  <a:pt x="99" y="48"/>
                </a:cubicBezTo>
                <a:cubicBezTo>
                  <a:pt x="99" y="48"/>
                  <a:pt x="100" y="49"/>
                  <a:pt x="101" y="49"/>
                </a:cubicBezTo>
                <a:cubicBezTo>
                  <a:pt x="101" y="49"/>
                  <a:pt x="101" y="49"/>
                  <a:pt x="102" y="49"/>
                </a:cubicBezTo>
                <a:cubicBezTo>
                  <a:pt x="102" y="49"/>
                  <a:pt x="102" y="49"/>
                  <a:pt x="102" y="49"/>
                </a:cubicBezTo>
                <a:cubicBezTo>
                  <a:pt x="121" y="48"/>
                  <a:pt x="121" y="48"/>
                  <a:pt x="121" y="48"/>
                </a:cubicBezTo>
                <a:cubicBezTo>
                  <a:pt x="121" y="48"/>
                  <a:pt x="121" y="48"/>
                  <a:pt x="121" y="48"/>
                </a:cubicBezTo>
                <a:cubicBezTo>
                  <a:pt x="128" y="44"/>
                  <a:pt x="138" y="42"/>
                  <a:pt x="147" y="42"/>
                </a:cubicBezTo>
                <a:cubicBezTo>
                  <a:pt x="147" y="43"/>
                  <a:pt x="147" y="43"/>
                  <a:pt x="147" y="43"/>
                </a:cubicBezTo>
                <a:cubicBezTo>
                  <a:pt x="144" y="43"/>
                  <a:pt x="141" y="43"/>
                  <a:pt x="138" y="43"/>
                </a:cubicBezTo>
                <a:cubicBezTo>
                  <a:pt x="138" y="43"/>
                  <a:pt x="138" y="43"/>
                  <a:pt x="138" y="43"/>
                </a:cubicBezTo>
                <a:cubicBezTo>
                  <a:pt x="137" y="43"/>
                  <a:pt x="137" y="43"/>
                  <a:pt x="137" y="43"/>
                </a:cubicBezTo>
                <a:cubicBezTo>
                  <a:pt x="137" y="43"/>
                  <a:pt x="137" y="43"/>
                  <a:pt x="137" y="43"/>
                </a:cubicBezTo>
                <a:cubicBezTo>
                  <a:pt x="134" y="44"/>
                  <a:pt x="132" y="44"/>
                  <a:pt x="129" y="46"/>
                </a:cubicBezTo>
                <a:cubicBezTo>
                  <a:pt x="126" y="48"/>
                  <a:pt x="126" y="48"/>
                  <a:pt x="126" y="48"/>
                </a:cubicBezTo>
                <a:cubicBezTo>
                  <a:pt x="129" y="48"/>
                  <a:pt x="129" y="48"/>
                  <a:pt x="129" y="48"/>
                </a:cubicBezTo>
                <a:cubicBezTo>
                  <a:pt x="135" y="49"/>
                  <a:pt x="141" y="49"/>
                  <a:pt x="147" y="49"/>
                </a:cubicBezTo>
                <a:cubicBezTo>
                  <a:pt x="147" y="50"/>
                  <a:pt x="147" y="50"/>
                  <a:pt x="147" y="50"/>
                </a:cubicBezTo>
                <a:cubicBezTo>
                  <a:pt x="81" y="50"/>
                  <a:pt x="81" y="50"/>
                  <a:pt x="81" y="50"/>
                </a:cubicBezTo>
                <a:cubicBezTo>
                  <a:pt x="74" y="50"/>
                  <a:pt x="74" y="50"/>
                  <a:pt x="74" y="50"/>
                </a:cubicBezTo>
                <a:cubicBezTo>
                  <a:pt x="74" y="47"/>
                  <a:pt x="74" y="47"/>
                  <a:pt x="74" y="47"/>
                </a:cubicBezTo>
                <a:cubicBezTo>
                  <a:pt x="74" y="47"/>
                  <a:pt x="75" y="46"/>
                  <a:pt x="75" y="45"/>
                </a:cubicBezTo>
                <a:cubicBezTo>
                  <a:pt x="78" y="40"/>
                  <a:pt x="84" y="36"/>
                  <a:pt x="88" y="30"/>
                </a:cubicBezTo>
                <a:cubicBezTo>
                  <a:pt x="100" y="24"/>
                  <a:pt x="113" y="18"/>
                  <a:pt x="127" y="18"/>
                </a:cubicBezTo>
                <a:cubicBezTo>
                  <a:pt x="128" y="18"/>
                  <a:pt x="128" y="18"/>
                  <a:pt x="129" y="18"/>
                </a:cubicBezTo>
                <a:moveTo>
                  <a:pt x="348" y="20"/>
                </a:moveTo>
                <a:cubicBezTo>
                  <a:pt x="349" y="19"/>
                  <a:pt x="350" y="18"/>
                  <a:pt x="351" y="18"/>
                </a:cubicBezTo>
                <a:cubicBezTo>
                  <a:pt x="352" y="18"/>
                  <a:pt x="352" y="18"/>
                  <a:pt x="353" y="17"/>
                </a:cubicBezTo>
                <a:cubicBezTo>
                  <a:pt x="353" y="17"/>
                  <a:pt x="354" y="17"/>
                  <a:pt x="355" y="17"/>
                </a:cubicBezTo>
                <a:cubicBezTo>
                  <a:pt x="355" y="17"/>
                  <a:pt x="355" y="17"/>
                  <a:pt x="355" y="17"/>
                </a:cubicBezTo>
                <a:cubicBezTo>
                  <a:pt x="359" y="17"/>
                  <a:pt x="363" y="19"/>
                  <a:pt x="365" y="22"/>
                </a:cubicBezTo>
                <a:cubicBezTo>
                  <a:pt x="362" y="21"/>
                  <a:pt x="357" y="20"/>
                  <a:pt x="353" y="20"/>
                </a:cubicBezTo>
                <a:cubicBezTo>
                  <a:pt x="353" y="20"/>
                  <a:pt x="353" y="20"/>
                  <a:pt x="353" y="20"/>
                </a:cubicBezTo>
                <a:cubicBezTo>
                  <a:pt x="352" y="20"/>
                  <a:pt x="352" y="20"/>
                  <a:pt x="352" y="20"/>
                </a:cubicBezTo>
                <a:cubicBezTo>
                  <a:pt x="351" y="20"/>
                  <a:pt x="351" y="20"/>
                  <a:pt x="351" y="20"/>
                </a:cubicBezTo>
                <a:cubicBezTo>
                  <a:pt x="351" y="20"/>
                  <a:pt x="351" y="20"/>
                  <a:pt x="351" y="20"/>
                </a:cubicBezTo>
                <a:cubicBezTo>
                  <a:pt x="350" y="20"/>
                  <a:pt x="349" y="20"/>
                  <a:pt x="348" y="20"/>
                </a:cubicBezTo>
                <a:moveTo>
                  <a:pt x="236" y="25"/>
                </a:moveTo>
                <a:cubicBezTo>
                  <a:pt x="235" y="22"/>
                  <a:pt x="235" y="22"/>
                  <a:pt x="235" y="22"/>
                </a:cubicBezTo>
                <a:cubicBezTo>
                  <a:pt x="235" y="22"/>
                  <a:pt x="235" y="22"/>
                  <a:pt x="235" y="22"/>
                </a:cubicBezTo>
                <a:cubicBezTo>
                  <a:pt x="235" y="22"/>
                  <a:pt x="235" y="22"/>
                  <a:pt x="235" y="22"/>
                </a:cubicBezTo>
                <a:cubicBezTo>
                  <a:pt x="234" y="20"/>
                  <a:pt x="232" y="19"/>
                  <a:pt x="230" y="17"/>
                </a:cubicBezTo>
                <a:cubicBezTo>
                  <a:pt x="230" y="16"/>
                  <a:pt x="230" y="16"/>
                  <a:pt x="230" y="16"/>
                </a:cubicBezTo>
                <a:cubicBezTo>
                  <a:pt x="232" y="18"/>
                  <a:pt x="234" y="20"/>
                  <a:pt x="236" y="21"/>
                </a:cubicBezTo>
                <a:cubicBezTo>
                  <a:pt x="236" y="21"/>
                  <a:pt x="236" y="21"/>
                  <a:pt x="236" y="21"/>
                </a:cubicBezTo>
                <a:cubicBezTo>
                  <a:pt x="236" y="21"/>
                  <a:pt x="236" y="21"/>
                  <a:pt x="236" y="21"/>
                </a:cubicBezTo>
                <a:cubicBezTo>
                  <a:pt x="236" y="25"/>
                  <a:pt x="236" y="25"/>
                  <a:pt x="236" y="25"/>
                </a:cubicBezTo>
                <a:cubicBezTo>
                  <a:pt x="236" y="25"/>
                  <a:pt x="236" y="25"/>
                  <a:pt x="236" y="25"/>
                </a:cubicBezTo>
                <a:moveTo>
                  <a:pt x="395" y="21"/>
                </a:moveTo>
                <a:cubicBezTo>
                  <a:pt x="392" y="20"/>
                  <a:pt x="389" y="19"/>
                  <a:pt x="386" y="18"/>
                </a:cubicBezTo>
                <a:cubicBezTo>
                  <a:pt x="386" y="16"/>
                  <a:pt x="386" y="16"/>
                  <a:pt x="386" y="16"/>
                </a:cubicBezTo>
                <a:cubicBezTo>
                  <a:pt x="389" y="17"/>
                  <a:pt x="392" y="19"/>
                  <a:pt x="395" y="20"/>
                </a:cubicBezTo>
                <a:cubicBezTo>
                  <a:pt x="395" y="21"/>
                  <a:pt x="395" y="21"/>
                  <a:pt x="395" y="21"/>
                </a:cubicBezTo>
                <a:moveTo>
                  <a:pt x="353" y="15"/>
                </a:moveTo>
                <a:cubicBezTo>
                  <a:pt x="353" y="15"/>
                  <a:pt x="353" y="15"/>
                  <a:pt x="353" y="15"/>
                </a:cubicBezTo>
                <a:cubicBezTo>
                  <a:pt x="357" y="15"/>
                  <a:pt x="360" y="15"/>
                  <a:pt x="363" y="16"/>
                </a:cubicBezTo>
                <a:cubicBezTo>
                  <a:pt x="367" y="17"/>
                  <a:pt x="370" y="21"/>
                  <a:pt x="372" y="25"/>
                </a:cubicBezTo>
                <a:cubicBezTo>
                  <a:pt x="372" y="25"/>
                  <a:pt x="372" y="25"/>
                  <a:pt x="372" y="25"/>
                </a:cubicBezTo>
                <a:cubicBezTo>
                  <a:pt x="372" y="25"/>
                  <a:pt x="372" y="25"/>
                  <a:pt x="372" y="25"/>
                </a:cubicBezTo>
                <a:cubicBezTo>
                  <a:pt x="374" y="25"/>
                  <a:pt x="375" y="25"/>
                  <a:pt x="376" y="24"/>
                </a:cubicBezTo>
                <a:cubicBezTo>
                  <a:pt x="377" y="24"/>
                  <a:pt x="377" y="24"/>
                  <a:pt x="377" y="24"/>
                </a:cubicBezTo>
                <a:cubicBezTo>
                  <a:pt x="377" y="25"/>
                  <a:pt x="377" y="25"/>
                  <a:pt x="377" y="25"/>
                </a:cubicBezTo>
                <a:cubicBezTo>
                  <a:pt x="376" y="26"/>
                  <a:pt x="374" y="27"/>
                  <a:pt x="372" y="27"/>
                </a:cubicBezTo>
                <a:cubicBezTo>
                  <a:pt x="372" y="27"/>
                  <a:pt x="372" y="27"/>
                  <a:pt x="372" y="27"/>
                </a:cubicBezTo>
                <a:cubicBezTo>
                  <a:pt x="371" y="27"/>
                  <a:pt x="371" y="27"/>
                  <a:pt x="370" y="26"/>
                </a:cubicBezTo>
                <a:cubicBezTo>
                  <a:pt x="370" y="26"/>
                  <a:pt x="370" y="26"/>
                  <a:pt x="370" y="26"/>
                </a:cubicBezTo>
                <a:cubicBezTo>
                  <a:pt x="370" y="26"/>
                  <a:pt x="370" y="26"/>
                  <a:pt x="370" y="26"/>
                </a:cubicBezTo>
                <a:cubicBezTo>
                  <a:pt x="365" y="24"/>
                  <a:pt x="359" y="23"/>
                  <a:pt x="353" y="23"/>
                </a:cubicBezTo>
                <a:cubicBezTo>
                  <a:pt x="353" y="22"/>
                  <a:pt x="353" y="22"/>
                  <a:pt x="353" y="22"/>
                </a:cubicBezTo>
                <a:cubicBezTo>
                  <a:pt x="358" y="23"/>
                  <a:pt x="362" y="23"/>
                  <a:pt x="366" y="24"/>
                </a:cubicBezTo>
                <a:cubicBezTo>
                  <a:pt x="367" y="24"/>
                  <a:pt x="367" y="24"/>
                  <a:pt x="367" y="24"/>
                </a:cubicBezTo>
                <a:cubicBezTo>
                  <a:pt x="368" y="23"/>
                  <a:pt x="368" y="23"/>
                  <a:pt x="368" y="23"/>
                </a:cubicBezTo>
                <a:cubicBezTo>
                  <a:pt x="368" y="22"/>
                  <a:pt x="368" y="22"/>
                  <a:pt x="368" y="22"/>
                </a:cubicBezTo>
                <a:cubicBezTo>
                  <a:pt x="368" y="21"/>
                  <a:pt x="368" y="21"/>
                  <a:pt x="368" y="21"/>
                </a:cubicBezTo>
                <a:cubicBezTo>
                  <a:pt x="365" y="17"/>
                  <a:pt x="360" y="15"/>
                  <a:pt x="355" y="15"/>
                </a:cubicBezTo>
                <a:cubicBezTo>
                  <a:pt x="354" y="15"/>
                  <a:pt x="354" y="15"/>
                  <a:pt x="353" y="15"/>
                </a:cubicBezTo>
                <a:moveTo>
                  <a:pt x="63" y="22"/>
                </a:moveTo>
                <a:cubicBezTo>
                  <a:pt x="63" y="21"/>
                  <a:pt x="63" y="21"/>
                  <a:pt x="63" y="21"/>
                </a:cubicBezTo>
                <a:cubicBezTo>
                  <a:pt x="66" y="20"/>
                  <a:pt x="67" y="17"/>
                  <a:pt x="69" y="16"/>
                </a:cubicBezTo>
                <a:cubicBezTo>
                  <a:pt x="69" y="16"/>
                  <a:pt x="69" y="16"/>
                  <a:pt x="69" y="16"/>
                </a:cubicBezTo>
                <a:cubicBezTo>
                  <a:pt x="69" y="16"/>
                  <a:pt x="69" y="16"/>
                  <a:pt x="69" y="16"/>
                </a:cubicBezTo>
                <a:cubicBezTo>
                  <a:pt x="70" y="15"/>
                  <a:pt x="71" y="15"/>
                  <a:pt x="72" y="14"/>
                </a:cubicBezTo>
                <a:cubicBezTo>
                  <a:pt x="72" y="16"/>
                  <a:pt x="72" y="16"/>
                  <a:pt x="72" y="16"/>
                </a:cubicBezTo>
                <a:cubicBezTo>
                  <a:pt x="69" y="18"/>
                  <a:pt x="66" y="20"/>
                  <a:pt x="63" y="22"/>
                </a:cubicBezTo>
                <a:moveTo>
                  <a:pt x="248" y="49"/>
                </a:moveTo>
                <a:cubicBezTo>
                  <a:pt x="250" y="49"/>
                  <a:pt x="252" y="49"/>
                  <a:pt x="253" y="49"/>
                </a:cubicBezTo>
                <a:cubicBezTo>
                  <a:pt x="254" y="49"/>
                  <a:pt x="254" y="49"/>
                  <a:pt x="254" y="49"/>
                </a:cubicBezTo>
                <a:cubicBezTo>
                  <a:pt x="254" y="48"/>
                  <a:pt x="254" y="48"/>
                  <a:pt x="254" y="48"/>
                </a:cubicBezTo>
                <a:cubicBezTo>
                  <a:pt x="256" y="42"/>
                  <a:pt x="256" y="35"/>
                  <a:pt x="260" y="30"/>
                </a:cubicBezTo>
                <a:cubicBezTo>
                  <a:pt x="260" y="30"/>
                  <a:pt x="260" y="30"/>
                  <a:pt x="260" y="30"/>
                </a:cubicBezTo>
                <a:cubicBezTo>
                  <a:pt x="260" y="29"/>
                  <a:pt x="260" y="29"/>
                  <a:pt x="260" y="29"/>
                </a:cubicBezTo>
                <a:cubicBezTo>
                  <a:pt x="263" y="24"/>
                  <a:pt x="266" y="19"/>
                  <a:pt x="270" y="14"/>
                </a:cubicBezTo>
                <a:cubicBezTo>
                  <a:pt x="270" y="16"/>
                  <a:pt x="270" y="16"/>
                  <a:pt x="270" y="16"/>
                </a:cubicBezTo>
                <a:cubicBezTo>
                  <a:pt x="265" y="21"/>
                  <a:pt x="260" y="29"/>
                  <a:pt x="258" y="36"/>
                </a:cubicBezTo>
                <a:cubicBezTo>
                  <a:pt x="258" y="36"/>
                  <a:pt x="258" y="36"/>
                  <a:pt x="258" y="36"/>
                </a:cubicBezTo>
                <a:cubicBezTo>
                  <a:pt x="258" y="36"/>
                  <a:pt x="258" y="36"/>
                  <a:pt x="258" y="36"/>
                </a:cubicBezTo>
                <a:cubicBezTo>
                  <a:pt x="258" y="39"/>
                  <a:pt x="256" y="42"/>
                  <a:pt x="256" y="46"/>
                </a:cubicBezTo>
                <a:cubicBezTo>
                  <a:pt x="256" y="47"/>
                  <a:pt x="256" y="48"/>
                  <a:pt x="257" y="48"/>
                </a:cubicBezTo>
                <a:cubicBezTo>
                  <a:pt x="257" y="49"/>
                  <a:pt x="257" y="49"/>
                  <a:pt x="257" y="49"/>
                </a:cubicBezTo>
                <a:cubicBezTo>
                  <a:pt x="257" y="49"/>
                  <a:pt x="257" y="49"/>
                  <a:pt x="257" y="49"/>
                </a:cubicBezTo>
                <a:cubicBezTo>
                  <a:pt x="258" y="49"/>
                  <a:pt x="259" y="50"/>
                  <a:pt x="260" y="50"/>
                </a:cubicBezTo>
                <a:cubicBezTo>
                  <a:pt x="261" y="50"/>
                  <a:pt x="263" y="49"/>
                  <a:pt x="264" y="49"/>
                </a:cubicBezTo>
                <a:cubicBezTo>
                  <a:pt x="264" y="48"/>
                  <a:pt x="264" y="48"/>
                  <a:pt x="264" y="48"/>
                </a:cubicBezTo>
                <a:cubicBezTo>
                  <a:pt x="264" y="48"/>
                  <a:pt x="264" y="48"/>
                  <a:pt x="264" y="48"/>
                </a:cubicBezTo>
                <a:cubicBezTo>
                  <a:pt x="266" y="43"/>
                  <a:pt x="267" y="39"/>
                  <a:pt x="270" y="35"/>
                </a:cubicBezTo>
                <a:cubicBezTo>
                  <a:pt x="270" y="37"/>
                  <a:pt x="270" y="37"/>
                  <a:pt x="270" y="37"/>
                </a:cubicBezTo>
                <a:cubicBezTo>
                  <a:pt x="270" y="38"/>
                  <a:pt x="269" y="39"/>
                  <a:pt x="268" y="41"/>
                </a:cubicBezTo>
                <a:cubicBezTo>
                  <a:pt x="267" y="42"/>
                  <a:pt x="266" y="44"/>
                  <a:pt x="266" y="46"/>
                </a:cubicBezTo>
                <a:cubicBezTo>
                  <a:pt x="266" y="47"/>
                  <a:pt x="267" y="48"/>
                  <a:pt x="267" y="49"/>
                </a:cubicBezTo>
                <a:cubicBezTo>
                  <a:pt x="267" y="49"/>
                  <a:pt x="267" y="49"/>
                  <a:pt x="267" y="49"/>
                </a:cubicBezTo>
                <a:cubicBezTo>
                  <a:pt x="268" y="50"/>
                  <a:pt x="268" y="50"/>
                  <a:pt x="268" y="50"/>
                </a:cubicBezTo>
                <a:cubicBezTo>
                  <a:pt x="268" y="50"/>
                  <a:pt x="269" y="50"/>
                  <a:pt x="269" y="50"/>
                </a:cubicBezTo>
                <a:cubicBezTo>
                  <a:pt x="269" y="50"/>
                  <a:pt x="269" y="50"/>
                  <a:pt x="269" y="50"/>
                </a:cubicBezTo>
                <a:cubicBezTo>
                  <a:pt x="270" y="50"/>
                  <a:pt x="270" y="50"/>
                  <a:pt x="270" y="50"/>
                </a:cubicBezTo>
                <a:cubicBezTo>
                  <a:pt x="270" y="51"/>
                  <a:pt x="270" y="51"/>
                  <a:pt x="270" y="51"/>
                </a:cubicBezTo>
                <a:cubicBezTo>
                  <a:pt x="259" y="51"/>
                  <a:pt x="249" y="51"/>
                  <a:pt x="238" y="51"/>
                </a:cubicBezTo>
                <a:cubicBezTo>
                  <a:pt x="238" y="49"/>
                  <a:pt x="238" y="49"/>
                  <a:pt x="238" y="49"/>
                </a:cubicBezTo>
                <a:cubicBezTo>
                  <a:pt x="241" y="49"/>
                  <a:pt x="245" y="49"/>
                  <a:pt x="248" y="49"/>
                </a:cubicBezTo>
                <a:moveTo>
                  <a:pt x="278" y="17"/>
                </a:moveTo>
                <a:cubicBezTo>
                  <a:pt x="278" y="16"/>
                  <a:pt x="278" y="16"/>
                  <a:pt x="278" y="16"/>
                </a:cubicBezTo>
                <a:cubicBezTo>
                  <a:pt x="278" y="15"/>
                  <a:pt x="278" y="15"/>
                  <a:pt x="278" y="15"/>
                </a:cubicBezTo>
                <a:cubicBezTo>
                  <a:pt x="278" y="15"/>
                  <a:pt x="278" y="15"/>
                  <a:pt x="278" y="15"/>
                </a:cubicBezTo>
                <a:cubicBezTo>
                  <a:pt x="280" y="14"/>
                  <a:pt x="281" y="14"/>
                  <a:pt x="283" y="14"/>
                </a:cubicBezTo>
                <a:cubicBezTo>
                  <a:pt x="283" y="14"/>
                  <a:pt x="283" y="14"/>
                  <a:pt x="283" y="14"/>
                </a:cubicBezTo>
                <a:cubicBezTo>
                  <a:pt x="286" y="14"/>
                  <a:pt x="288" y="15"/>
                  <a:pt x="291" y="15"/>
                </a:cubicBezTo>
                <a:cubicBezTo>
                  <a:pt x="291" y="15"/>
                  <a:pt x="291" y="15"/>
                  <a:pt x="291" y="15"/>
                </a:cubicBezTo>
                <a:cubicBezTo>
                  <a:pt x="291" y="17"/>
                  <a:pt x="293" y="19"/>
                  <a:pt x="294" y="20"/>
                </a:cubicBezTo>
                <a:cubicBezTo>
                  <a:pt x="295" y="21"/>
                  <a:pt x="295" y="21"/>
                  <a:pt x="295" y="21"/>
                </a:cubicBezTo>
                <a:cubicBezTo>
                  <a:pt x="295" y="20"/>
                  <a:pt x="295" y="20"/>
                  <a:pt x="295" y="20"/>
                </a:cubicBezTo>
                <a:cubicBezTo>
                  <a:pt x="297" y="19"/>
                  <a:pt x="299" y="18"/>
                  <a:pt x="301" y="17"/>
                </a:cubicBezTo>
                <a:cubicBezTo>
                  <a:pt x="301" y="19"/>
                  <a:pt x="301" y="19"/>
                  <a:pt x="301" y="19"/>
                </a:cubicBezTo>
                <a:cubicBezTo>
                  <a:pt x="298" y="20"/>
                  <a:pt x="296" y="21"/>
                  <a:pt x="293" y="23"/>
                </a:cubicBezTo>
                <a:cubicBezTo>
                  <a:pt x="293" y="23"/>
                  <a:pt x="293" y="23"/>
                  <a:pt x="293" y="23"/>
                </a:cubicBezTo>
                <a:cubicBezTo>
                  <a:pt x="293" y="23"/>
                  <a:pt x="292" y="23"/>
                  <a:pt x="292" y="23"/>
                </a:cubicBezTo>
                <a:cubicBezTo>
                  <a:pt x="292" y="23"/>
                  <a:pt x="292" y="23"/>
                  <a:pt x="292" y="23"/>
                </a:cubicBezTo>
                <a:cubicBezTo>
                  <a:pt x="291" y="23"/>
                  <a:pt x="291" y="23"/>
                  <a:pt x="290" y="23"/>
                </a:cubicBezTo>
                <a:cubicBezTo>
                  <a:pt x="290" y="24"/>
                  <a:pt x="290" y="24"/>
                  <a:pt x="290" y="25"/>
                </a:cubicBezTo>
                <a:cubicBezTo>
                  <a:pt x="290" y="25"/>
                  <a:pt x="290" y="25"/>
                  <a:pt x="290" y="25"/>
                </a:cubicBezTo>
                <a:cubicBezTo>
                  <a:pt x="290" y="27"/>
                  <a:pt x="291" y="28"/>
                  <a:pt x="292" y="29"/>
                </a:cubicBezTo>
                <a:cubicBezTo>
                  <a:pt x="293" y="29"/>
                  <a:pt x="294" y="30"/>
                  <a:pt x="295" y="30"/>
                </a:cubicBezTo>
                <a:cubicBezTo>
                  <a:pt x="296" y="31"/>
                  <a:pt x="297" y="31"/>
                  <a:pt x="298" y="31"/>
                </a:cubicBezTo>
                <a:cubicBezTo>
                  <a:pt x="298" y="31"/>
                  <a:pt x="298" y="31"/>
                  <a:pt x="298" y="31"/>
                </a:cubicBezTo>
                <a:cubicBezTo>
                  <a:pt x="299" y="31"/>
                  <a:pt x="300" y="31"/>
                  <a:pt x="301" y="30"/>
                </a:cubicBezTo>
                <a:cubicBezTo>
                  <a:pt x="301" y="31"/>
                  <a:pt x="301" y="31"/>
                  <a:pt x="301" y="31"/>
                </a:cubicBezTo>
                <a:cubicBezTo>
                  <a:pt x="300" y="31"/>
                  <a:pt x="298" y="32"/>
                  <a:pt x="297" y="32"/>
                </a:cubicBezTo>
                <a:cubicBezTo>
                  <a:pt x="295" y="31"/>
                  <a:pt x="293" y="31"/>
                  <a:pt x="292" y="30"/>
                </a:cubicBezTo>
                <a:cubicBezTo>
                  <a:pt x="290" y="29"/>
                  <a:pt x="289" y="28"/>
                  <a:pt x="289" y="26"/>
                </a:cubicBezTo>
                <a:cubicBezTo>
                  <a:pt x="289" y="26"/>
                  <a:pt x="289" y="26"/>
                  <a:pt x="289" y="26"/>
                </a:cubicBezTo>
                <a:cubicBezTo>
                  <a:pt x="289" y="26"/>
                  <a:pt x="289" y="26"/>
                  <a:pt x="289" y="26"/>
                </a:cubicBezTo>
                <a:cubicBezTo>
                  <a:pt x="289" y="25"/>
                  <a:pt x="289" y="25"/>
                  <a:pt x="289" y="25"/>
                </a:cubicBezTo>
                <a:cubicBezTo>
                  <a:pt x="289" y="24"/>
                  <a:pt x="289" y="23"/>
                  <a:pt x="290" y="23"/>
                </a:cubicBezTo>
                <a:cubicBezTo>
                  <a:pt x="291" y="22"/>
                  <a:pt x="292" y="21"/>
                  <a:pt x="292" y="19"/>
                </a:cubicBezTo>
                <a:cubicBezTo>
                  <a:pt x="292" y="18"/>
                  <a:pt x="291" y="17"/>
                  <a:pt x="291" y="17"/>
                </a:cubicBezTo>
                <a:cubicBezTo>
                  <a:pt x="290" y="17"/>
                  <a:pt x="290" y="17"/>
                  <a:pt x="290" y="17"/>
                </a:cubicBezTo>
                <a:cubicBezTo>
                  <a:pt x="290" y="16"/>
                  <a:pt x="290" y="16"/>
                  <a:pt x="290" y="16"/>
                </a:cubicBezTo>
                <a:cubicBezTo>
                  <a:pt x="288" y="15"/>
                  <a:pt x="286" y="14"/>
                  <a:pt x="283" y="14"/>
                </a:cubicBezTo>
                <a:cubicBezTo>
                  <a:pt x="283" y="14"/>
                  <a:pt x="282" y="14"/>
                  <a:pt x="281" y="15"/>
                </a:cubicBezTo>
                <a:cubicBezTo>
                  <a:pt x="281" y="15"/>
                  <a:pt x="281" y="15"/>
                  <a:pt x="281" y="15"/>
                </a:cubicBezTo>
                <a:cubicBezTo>
                  <a:pt x="281" y="15"/>
                  <a:pt x="281" y="15"/>
                  <a:pt x="281" y="15"/>
                </a:cubicBezTo>
                <a:cubicBezTo>
                  <a:pt x="280" y="15"/>
                  <a:pt x="279" y="16"/>
                  <a:pt x="278" y="17"/>
                </a:cubicBezTo>
                <a:moveTo>
                  <a:pt x="301" y="13"/>
                </a:moveTo>
                <a:cubicBezTo>
                  <a:pt x="302" y="12"/>
                  <a:pt x="302" y="12"/>
                  <a:pt x="302" y="12"/>
                </a:cubicBezTo>
                <a:cubicBezTo>
                  <a:pt x="303" y="12"/>
                  <a:pt x="303" y="12"/>
                  <a:pt x="303" y="12"/>
                </a:cubicBezTo>
                <a:cubicBezTo>
                  <a:pt x="303" y="12"/>
                  <a:pt x="303" y="12"/>
                  <a:pt x="303" y="12"/>
                </a:cubicBezTo>
                <a:cubicBezTo>
                  <a:pt x="305" y="12"/>
                  <a:pt x="307" y="12"/>
                  <a:pt x="309" y="11"/>
                </a:cubicBezTo>
                <a:cubicBezTo>
                  <a:pt x="310" y="12"/>
                  <a:pt x="310" y="12"/>
                  <a:pt x="310" y="12"/>
                </a:cubicBezTo>
                <a:cubicBezTo>
                  <a:pt x="310" y="12"/>
                  <a:pt x="310" y="12"/>
                  <a:pt x="310" y="12"/>
                </a:cubicBezTo>
                <a:cubicBezTo>
                  <a:pt x="310" y="12"/>
                  <a:pt x="310" y="12"/>
                  <a:pt x="310" y="12"/>
                </a:cubicBezTo>
                <a:cubicBezTo>
                  <a:pt x="311" y="13"/>
                  <a:pt x="311" y="13"/>
                  <a:pt x="311" y="13"/>
                </a:cubicBezTo>
                <a:cubicBezTo>
                  <a:pt x="311" y="13"/>
                  <a:pt x="311" y="13"/>
                  <a:pt x="311" y="13"/>
                </a:cubicBezTo>
                <a:cubicBezTo>
                  <a:pt x="311" y="13"/>
                  <a:pt x="311" y="13"/>
                  <a:pt x="311" y="13"/>
                </a:cubicBezTo>
                <a:cubicBezTo>
                  <a:pt x="308" y="13"/>
                  <a:pt x="306" y="14"/>
                  <a:pt x="303" y="15"/>
                </a:cubicBezTo>
                <a:cubicBezTo>
                  <a:pt x="303" y="15"/>
                  <a:pt x="303" y="15"/>
                  <a:pt x="303" y="15"/>
                </a:cubicBezTo>
                <a:cubicBezTo>
                  <a:pt x="302" y="15"/>
                  <a:pt x="302" y="15"/>
                  <a:pt x="302" y="15"/>
                </a:cubicBezTo>
                <a:cubicBezTo>
                  <a:pt x="301" y="15"/>
                  <a:pt x="301" y="15"/>
                  <a:pt x="301" y="15"/>
                </a:cubicBezTo>
                <a:cubicBezTo>
                  <a:pt x="301" y="15"/>
                  <a:pt x="301" y="15"/>
                  <a:pt x="301" y="15"/>
                </a:cubicBezTo>
                <a:cubicBezTo>
                  <a:pt x="299" y="16"/>
                  <a:pt x="297" y="17"/>
                  <a:pt x="295" y="18"/>
                </a:cubicBezTo>
                <a:cubicBezTo>
                  <a:pt x="294" y="17"/>
                  <a:pt x="294" y="16"/>
                  <a:pt x="293" y="15"/>
                </a:cubicBezTo>
                <a:cubicBezTo>
                  <a:pt x="296" y="14"/>
                  <a:pt x="298" y="13"/>
                  <a:pt x="301" y="13"/>
                </a:cubicBezTo>
                <a:cubicBezTo>
                  <a:pt x="301" y="13"/>
                  <a:pt x="301" y="13"/>
                  <a:pt x="301" y="13"/>
                </a:cubicBezTo>
                <a:moveTo>
                  <a:pt x="228" y="15"/>
                </a:moveTo>
                <a:cubicBezTo>
                  <a:pt x="227" y="14"/>
                  <a:pt x="226" y="12"/>
                  <a:pt x="224" y="11"/>
                </a:cubicBezTo>
                <a:cubicBezTo>
                  <a:pt x="224" y="11"/>
                  <a:pt x="224" y="11"/>
                  <a:pt x="224" y="11"/>
                </a:cubicBezTo>
                <a:cubicBezTo>
                  <a:pt x="226" y="12"/>
                  <a:pt x="227" y="13"/>
                  <a:pt x="228" y="14"/>
                </a:cubicBezTo>
                <a:cubicBezTo>
                  <a:pt x="228" y="15"/>
                  <a:pt x="228" y="15"/>
                  <a:pt x="228" y="15"/>
                </a:cubicBezTo>
                <a:moveTo>
                  <a:pt x="272" y="13"/>
                </a:moveTo>
                <a:cubicBezTo>
                  <a:pt x="272" y="12"/>
                  <a:pt x="272" y="12"/>
                  <a:pt x="272" y="12"/>
                </a:cubicBezTo>
                <a:cubicBezTo>
                  <a:pt x="273" y="11"/>
                  <a:pt x="274" y="11"/>
                  <a:pt x="274" y="10"/>
                </a:cubicBezTo>
                <a:cubicBezTo>
                  <a:pt x="274" y="11"/>
                  <a:pt x="274" y="11"/>
                  <a:pt x="274" y="11"/>
                </a:cubicBezTo>
                <a:cubicBezTo>
                  <a:pt x="274" y="12"/>
                  <a:pt x="273" y="12"/>
                  <a:pt x="272" y="13"/>
                </a:cubicBezTo>
                <a:moveTo>
                  <a:pt x="292" y="13"/>
                </a:moveTo>
                <a:cubicBezTo>
                  <a:pt x="293" y="13"/>
                  <a:pt x="293" y="13"/>
                  <a:pt x="293" y="12"/>
                </a:cubicBezTo>
                <a:cubicBezTo>
                  <a:pt x="294" y="12"/>
                  <a:pt x="295" y="12"/>
                  <a:pt x="296" y="11"/>
                </a:cubicBezTo>
                <a:cubicBezTo>
                  <a:pt x="298" y="11"/>
                  <a:pt x="299" y="11"/>
                  <a:pt x="300" y="10"/>
                </a:cubicBezTo>
                <a:cubicBezTo>
                  <a:pt x="301" y="10"/>
                  <a:pt x="301" y="10"/>
                  <a:pt x="301" y="10"/>
                </a:cubicBezTo>
                <a:cubicBezTo>
                  <a:pt x="301" y="11"/>
                  <a:pt x="301" y="11"/>
                  <a:pt x="301" y="11"/>
                </a:cubicBezTo>
                <a:cubicBezTo>
                  <a:pt x="298" y="11"/>
                  <a:pt x="295" y="12"/>
                  <a:pt x="292" y="13"/>
                </a:cubicBezTo>
                <a:moveTo>
                  <a:pt x="46" y="25"/>
                </a:moveTo>
                <a:cubicBezTo>
                  <a:pt x="46" y="23"/>
                  <a:pt x="46" y="23"/>
                  <a:pt x="46" y="23"/>
                </a:cubicBezTo>
                <a:cubicBezTo>
                  <a:pt x="51" y="18"/>
                  <a:pt x="56" y="14"/>
                  <a:pt x="61" y="10"/>
                </a:cubicBezTo>
                <a:cubicBezTo>
                  <a:pt x="61" y="10"/>
                  <a:pt x="61" y="10"/>
                  <a:pt x="61" y="10"/>
                </a:cubicBezTo>
                <a:cubicBezTo>
                  <a:pt x="60" y="11"/>
                  <a:pt x="60" y="11"/>
                  <a:pt x="60" y="11"/>
                </a:cubicBezTo>
                <a:cubicBezTo>
                  <a:pt x="59" y="11"/>
                  <a:pt x="59" y="11"/>
                  <a:pt x="59" y="11"/>
                </a:cubicBezTo>
                <a:cubicBezTo>
                  <a:pt x="59" y="11"/>
                  <a:pt x="59" y="11"/>
                  <a:pt x="59" y="11"/>
                </a:cubicBezTo>
                <a:cubicBezTo>
                  <a:pt x="54" y="15"/>
                  <a:pt x="50" y="20"/>
                  <a:pt x="46" y="25"/>
                </a:cubicBezTo>
                <a:moveTo>
                  <a:pt x="379" y="23"/>
                </a:moveTo>
                <a:cubicBezTo>
                  <a:pt x="379" y="19"/>
                  <a:pt x="379" y="19"/>
                  <a:pt x="379" y="19"/>
                </a:cubicBezTo>
                <a:cubicBezTo>
                  <a:pt x="380" y="18"/>
                  <a:pt x="380" y="17"/>
                  <a:pt x="380" y="16"/>
                </a:cubicBezTo>
                <a:cubicBezTo>
                  <a:pt x="380" y="15"/>
                  <a:pt x="380" y="14"/>
                  <a:pt x="379" y="13"/>
                </a:cubicBezTo>
                <a:cubicBezTo>
                  <a:pt x="379" y="9"/>
                  <a:pt x="379" y="9"/>
                  <a:pt x="379" y="9"/>
                </a:cubicBezTo>
                <a:cubicBezTo>
                  <a:pt x="380" y="11"/>
                  <a:pt x="381" y="12"/>
                  <a:pt x="381" y="14"/>
                </a:cubicBezTo>
                <a:cubicBezTo>
                  <a:pt x="381" y="15"/>
                  <a:pt x="381" y="15"/>
                  <a:pt x="381" y="15"/>
                </a:cubicBezTo>
                <a:cubicBezTo>
                  <a:pt x="382" y="15"/>
                  <a:pt x="382" y="15"/>
                  <a:pt x="382" y="15"/>
                </a:cubicBezTo>
                <a:cubicBezTo>
                  <a:pt x="382" y="15"/>
                  <a:pt x="383" y="15"/>
                  <a:pt x="384" y="15"/>
                </a:cubicBezTo>
                <a:cubicBezTo>
                  <a:pt x="384" y="18"/>
                  <a:pt x="384" y="18"/>
                  <a:pt x="384" y="18"/>
                </a:cubicBezTo>
                <a:cubicBezTo>
                  <a:pt x="383" y="18"/>
                  <a:pt x="383" y="18"/>
                  <a:pt x="383" y="18"/>
                </a:cubicBezTo>
                <a:cubicBezTo>
                  <a:pt x="382" y="18"/>
                  <a:pt x="382" y="18"/>
                  <a:pt x="382" y="18"/>
                </a:cubicBezTo>
                <a:cubicBezTo>
                  <a:pt x="379" y="23"/>
                  <a:pt x="379" y="23"/>
                  <a:pt x="379" y="23"/>
                </a:cubicBezTo>
                <a:moveTo>
                  <a:pt x="136" y="9"/>
                </a:moveTo>
                <a:cubicBezTo>
                  <a:pt x="138" y="9"/>
                  <a:pt x="140" y="9"/>
                  <a:pt x="142" y="8"/>
                </a:cubicBezTo>
                <a:cubicBezTo>
                  <a:pt x="144" y="9"/>
                  <a:pt x="145" y="9"/>
                  <a:pt x="147" y="9"/>
                </a:cubicBezTo>
                <a:cubicBezTo>
                  <a:pt x="147" y="9"/>
                  <a:pt x="147" y="9"/>
                  <a:pt x="147" y="9"/>
                </a:cubicBezTo>
                <a:cubicBezTo>
                  <a:pt x="148" y="9"/>
                  <a:pt x="148" y="9"/>
                  <a:pt x="148" y="9"/>
                </a:cubicBezTo>
                <a:cubicBezTo>
                  <a:pt x="149" y="9"/>
                  <a:pt x="149" y="9"/>
                  <a:pt x="149" y="9"/>
                </a:cubicBezTo>
                <a:cubicBezTo>
                  <a:pt x="149" y="9"/>
                  <a:pt x="149" y="9"/>
                  <a:pt x="149" y="9"/>
                </a:cubicBezTo>
                <a:cubicBezTo>
                  <a:pt x="163" y="11"/>
                  <a:pt x="178" y="13"/>
                  <a:pt x="191" y="18"/>
                </a:cubicBezTo>
                <a:cubicBezTo>
                  <a:pt x="204" y="24"/>
                  <a:pt x="215" y="31"/>
                  <a:pt x="226" y="41"/>
                </a:cubicBezTo>
                <a:cubicBezTo>
                  <a:pt x="226" y="41"/>
                  <a:pt x="226" y="41"/>
                  <a:pt x="226" y="41"/>
                </a:cubicBezTo>
                <a:cubicBezTo>
                  <a:pt x="227" y="41"/>
                  <a:pt x="227" y="41"/>
                  <a:pt x="227" y="41"/>
                </a:cubicBezTo>
                <a:cubicBezTo>
                  <a:pt x="227" y="41"/>
                  <a:pt x="227" y="41"/>
                  <a:pt x="227" y="41"/>
                </a:cubicBezTo>
                <a:cubicBezTo>
                  <a:pt x="227" y="41"/>
                  <a:pt x="227" y="42"/>
                  <a:pt x="227" y="42"/>
                </a:cubicBezTo>
                <a:cubicBezTo>
                  <a:pt x="226" y="42"/>
                  <a:pt x="226" y="43"/>
                  <a:pt x="226" y="44"/>
                </a:cubicBezTo>
                <a:cubicBezTo>
                  <a:pt x="225" y="45"/>
                  <a:pt x="225" y="46"/>
                  <a:pt x="225" y="46"/>
                </a:cubicBezTo>
                <a:cubicBezTo>
                  <a:pt x="222" y="45"/>
                  <a:pt x="219" y="43"/>
                  <a:pt x="217" y="41"/>
                </a:cubicBezTo>
                <a:cubicBezTo>
                  <a:pt x="217" y="41"/>
                  <a:pt x="217" y="41"/>
                  <a:pt x="217" y="41"/>
                </a:cubicBezTo>
                <a:cubicBezTo>
                  <a:pt x="217" y="41"/>
                  <a:pt x="217" y="41"/>
                  <a:pt x="217" y="41"/>
                </a:cubicBezTo>
                <a:cubicBezTo>
                  <a:pt x="196" y="29"/>
                  <a:pt x="173" y="19"/>
                  <a:pt x="148" y="17"/>
                </a:cubicBezTo>
                <a:cubicBezTo>
                  <a:pt x="144" y="16"/>
                  <a:pt x="141" y="16"/>
                  <a:pt x="137" y="16"/>
                </a:cubicBezTo>
                <a:cubicBezTo>
                  <a:pt x="134" y="16"/>
                  <a:pt x="131" y="16"/>
                  <a:pt x="129" y="16"/>
                </a:cubicBezTo>
                <a:cubicBezTo>
                  <a:pt x="128" y="16"/>
                  <a:pt x="128" y="16"/>
                  <a:pt x="127" y="16"/>
                </a:cubicBezTo>
                <a:cubicBezTo>
                  <a:pt x="112" y="16"/>
                  <a:pt x="99" y="22"/>
                  <a:pt x="87" y="29"/>
                </a:cubicBezTo>
                <a:cubicBezTo>
                  <a:pt x="87" y="29"/>
                  <a:pt x="87" y="29"/>
                  <a:pt x="87" y="29"/>
                </a:cubicBezTo>
                <a:cubicBezTo>
                  <a:pt x="87" y="29"/>
                  <a:pt x="87" y="29"/>
                  <a:pt x="87" y="29"/>
                </a:cubicBezTo>
                <a:cubicBezTo>
                  <a:pt x="82" y="34"/>
                  <a:pt x="76" y="38"/>
                  <a:pt x="73" y="44"/>
                </a:cubicBezTo>
                <a:cubicBezTo>
                  <a:pt x="73" y="45"/>
                  <a:pt x="73" y="45"/>
                  <a:pt x="72" y="46"/>
                </a:cubicBezTo>
                <a:cubicBezTo>
                  <a:pt x="72" y="46"/>
                  <a:pt x="71" y="46"/>
                  <a:pt x="70" y="46"/>
                </a:cubicBezTo>
                <a:cubicBezTo>
                  <a:pt x="70" y="46"/>
                  <a:pt x="70" y="46"/>
                  <a:pt x="70" y="46"/>
                </a:cubicBezTo>
                <a:cubicBezTo>
                  <a:pt x="68" y="46"/>
                  <a:pt x="65" y="46"/>
                  <a:pt x="63" y="46"/>
                </a:cubicBezTo>
                <a:cubicBezTo>
                  <a:pt x="63" y="45"/>
                  <a:pt x="63" y="45"/>
                  <a:pt x="63" y="45"/>
                </a:cubicBezTo>
                <a:cubicBezTo>
                  <a:pt x="62" y="45"/>
                  <a:pt x="62" y="45"/>
                  <a:pt x="62" y="45"/>
                </a:cubicBezTo>
                <a:cubicBezTo>
                  <a:pt x="62" y="45"/>
                  <a:pt x="62" y="45"/>
                  <a:pt x="62" y="45"/>
                </a:cubicBezTo>
                <a:cubicBezTo>
                  <a:pt x="62" y="45"/>
                  <a:pt x="62" y="45"/>
                  <a:pt x="62" y="45"/>
                </a:cubicBezTo>
                <a:cubicBezTo>
                  <a:pt x="62" y="45"/>
                  <a:pt x="62" y="45"/>
                  <a:pt x="62" y="45"/>
                </a:cubicBezTo>
                <a:cubicBezTo>
                  <a:pt x="63" y="43"/>
                  <a:pt x="63" y="43"/>
                  <a:pt x="63" y="43"/>
                </a:cubicBezTo>
                <a:cubicBezTo>
                  <a:pt x="63" y="43"/>
                  <a:pt x="63" y="43"/>
                  <a:pt x="63" y="43"/>
                </a:cubicBezTo>
                <a:cubicBezTo>
                  <a:pt x="63" y="43"/>
                  <a:pt x="63" y="43"/>
                  <a:pt x="63" y="43"/>
                </a:cubicBezTo>
                <a:cubicBezTo>
                  <a:pt x="63" y="42"/>
                  <a:pt x="64" y="41"/>
                  <a:pt x="64" y="41"/>
                </a:cubicBezTo>
                <a:cubicBezTo>
                  <a:pt x="65" y="41"/>
                  <a:pt x="65" y="41"/>
                  <a:pt x="65" y="41"/>
                </a:cubicBezTo>
                <a:cubicBezTo>
                  <a:pt x="65" y="41"/>
                  <a:pt x="65" y="41"/>
                  <a:pt x="65" y="41"/>
                </a:cubicBezTo>
                <a:cubicBezTo>
                  <a:pt x="67" y="38"/>
                  <a:pt x="70" y="35"/>
                  <a:pt x="74" y="32"/>
                </a:cubicBezTo>
                <a:cubicBezTo>
                  <a:pt x="80" y="27"/>
                  <a:pt x="87" y="22"/>
                  <a:pt x="94" y="19"/>
                </a:cubicBezTo>
                <a:cubicBezTo>
                  <a:pt x="94" y="19"/>
                  <a:pt x="94" y="19"/>
                  <a:pt x="94" y="19"/>
                </a:cubicBezTo>
                <a:cubicBezTo>
                  <a:pt x="94" y="19"/>
                  <a:pt x="94" y="19"/>
                  <a:pt x="94" y="19"/>
                </a:cubicBezTo>
                <a:cubicBezTo>
                  <a:pt x="104" y="14"/>
                  <a:pt x="114" y="10"/>
                  <a:pt x="124" y="9"/>
                </a:cubicBezTo>
                <a:cubicBezTo>
                  <a:pt x="124" y="9"/>
                  <a:pt x="124" y="9"/>
                  <a:pt x="124" y="9"/>
                </a:cubicBezTo>
                <a:cubicBezTo>
                  <a:pt x="124" y="9"/>
                  <a:pt x="124" y="9"/>
                  <a:pt x="124" y="9"/>
                </a:cubicBezTo>
                <a:cubicBezTo>
                  <a:pt x="126" y="9"/>
                  <a:pt x="127" y="9"/>
                  <a:pt x="129" y="9"/>
                </a:cubicBezTo>
                <a:cubicBezTo>
                  <a:pt x="129" y="9"/>
                  <a:pt x="129" y="9"/>
                  <a:pt x="129" y="9"/>
                </a:cubicBezTo>
                <a:cubicBezTo>
                  <a:pt x="131" y="9"/>
                  <a:pt x="134" y="9"/>
                  <a:pt x="136" y="9"/>
                </a:cubicBezTo>
                <a:moveTo>
                  <a:pt x="403" y="12"/>
                </a:moveTo>
                <a:cubicBezTo>
                  <a:pt x="401" y="11"/>
                  <a:pt x="399" y="10"/>
                  <a:pt x="397" y="10"/>
                </a:cubicBezTo>
                <a:cubicBezTo>
                  <a:pt x="397" y="8"/>
                  <a:pt x="397" y="8"/>
                  <a:pt x="397" y="8"/>
                </a:cubicBezTo>
                <a:cubicBezTo>
                  <a:pt x="399" y="9"/>
                  <a:pt x="401" y="10"/>
                  <a:pt x="403" y="11"/>
                </a:cubicBezTo>
                <a:cubicBezTo>
                  <a:pt x="403" y="12"/>
                  <a:pt x="403" y="12"/>
                  <a:pt x="403" y="12"/>
                </a:cubicBezTo>
                <a:moveTo>
                  <a:pt x="228" y="40"/>
                </a:moveTo>
                <a:cubicBezTo>
                  <a:pt x="228" y="40"/>
                  <a:pt x="228" y="40"/>
                  <a:pt x="228" y="40"/>
                </a:cubicBezTo>
                <a:cubicBezTo>
                  <a:pt x="228" y="39"/>
                  <a:pt x="227" y="39"/>
                  <a:pt x="227" y="39"/>
                </a:cubicBezTo>
                <a:cubicBezTo>
                  <a:pt x="216" y="29"/>
                  <a:pt x="205" y="22"/>
                  <a:pt x="192" y="16"/>
                </a:cubicBezTo>
                <a:cubicBezTo>
                  <a:pt x="179" y="11"/>
                  <a:pt x="164" y="9"/>
                  <a:pt x="149" y="7"/>
                </a:cubicBezTo>
                <a:cubicBezTo>
                  <a:pt x="149" y="6"/>
                  <a:pt x="149" y="6"/>
                  <a:pt x="149" y="6"/>
                </a:cubicBezTo>
                <a:cubicBezTo>
                  <a:pt x="164" y="8"/>
                  <a:pt x="178" y="10"/>
                  <a:pt x="191" y="15"/>
                </a:cubicBezTo>
                <a:cubicBezTo>
                  <a:pt x="198" y="18"/>
                  <a:pt x="204" y="22"/>
                  <a:pt x="210" y="25"/>
                </a:cubicBezTo>
                <a:cubicBezTo>
                  <a:pt x="216" y="30"/>
                  <a:pt x="222" y="33"/>
                  <a:pt x="227" y="38"/>
                </a:cubicBezTo>
                <a:cubicBezTo>
                  <a:pt x="227" y="38"/>
                  <a:pt x="227" y="38"/>
                  <a:pt x="227" y="38"/>
                </a:cubicBezTo>
                <a:cubicBezTo>
                  <a:pt x="228" y="38"/>
                  <a:pt x="228" y="38"/>
                  <a:pt x="228" y="38"/>
                </a:cubicBezTo>
                <a:cubicBezTo>
                  <a:pt x="228" y="38"/>
                  <a:pt x="228" y="38"/>
                  <a:pt x="228" y="38"/>
                </a:cubicBezTo>
                <a:cubicBezTo>
                  <a:pt x="228" y="40"/>
                  <a:pt x="228" y="40"/>
                  <a:pt x="228" y="40"/>
                </a:cubicBezTo>
                <a:moveTo>
                  <a:pt x="74" y="29"/>
                </a:moveTo>
                <a:cubicBezTo>
                  <a:pt x="74" y="28"/>
                  <a:pt x="74" y="28"/>
                  <a:pt x="74" y="28"/>
                </a:cubicBezTo>
                <a:cubicBezTo>
                  <a:pt x="80" y="23"/>
                  <a:pt x="87" y="19"/>
                  <a:pt x="94" y="16"/>
                </a:cubicBezTo>
                <a:cubicBezTo>
                  <a:pt x="94" y="16"/>
                  <a:pt x="94" y="16"/>
                  <a:pt x="94" y="16"/>
                </a:cubicBezTo>
                <a:cubicBezTo>
                  <a:pt x="95" y="16"/>
                  <a:pt x="95" y="16"/>
                  <a:pt x="95" y="16"/>
                </a:cubicBezTo>
                <a:cubicBezTo>
                  <a:pt x="105" y="9"/>
                  <a:pt x="118" y="7"/>
                  <a:pt x="131" y="6"/>
                </a:cubicBezTo>
                <a:cubicBezTo>
                  <a:pt x="132" y="6"/>
                  <a:pt x="134" y="6"/>
                  <a:pt x="136" y="6"/>
                </a:cubicBezTo>
                <a:cubicBezTo>
                  <a:pt x="140" y="6"/>
                  <a:pt x="143" y="6"/>
                  <a:pt x="147" y="6"/>
                </a:cubicBezTo>
                <a:cubicBezTo>
                  <a:pt x="147" y="7"/>
                  <a:pt x="147" y="7"/>
                  <a:pt x="147" y="7"/>
                </a:cubicBezTo>
                <a:cubicBezTo>
                  <a:pt x="145" y="7"/>
                  <a:pt x="144" y="7"/>
                  <a:pt x="142" y="6"/>
                </a:cubicBezTo>
                <a:cubicBezTo>
                  <a:pt x="142" y="6"/>
                  <a:pt x="142" y="6"/>
                  <a:pt x="142" y="6"/>
                </a:cubicBezTo>
                <a:cubicBezTo>
                  <a:pt x="142" y="6"/>
                  <a:pt x="142" y="6"/>
                  <a:pt x="142" y="6"/>
                </a:cubicBezTo>
                <a:cubicBezTo>
                  <a:pt x="140" y="7"/>
                  <a:pt x="138" y="7"/>
                  <a:pt x="136" y="7"/>
                </a:cubicBezTo>
                <a:cubicBezTo>
                  <a:pt x="136" y="7"/>
                  <a:pt x="136" y="7"/>
                  <a:pt x="136" y="7"/>
                </a:cubicBezTo>
                <a:cubicBezTo>
                  <a:pt x="134" y="7"/>
                  <a:pt x="131" y="7"/>
                  <a:pt x="129" y="7"/>
                </a:cubicBezTo>
                <a:cubicBezTo>
                  <a:pt x="127" y="7"/>
                  <a:pt x="126" y="7"/>
                  <a:pt x="124" y="7"/>
                </a:cubicBezTo>
                <a:cubicBezTo>
                  <a:pt x="113" y="8"/>
                  <a:pt x="103" y="13"/>
                  <a:pt x="94" y="18"/>
                </a:cubicBezTo>
                <a:cubicBezTo>
                  <a:pt x="87" y="20"/>
                  <a:pt x="80" y="24"/>
                  <a:pt x="74" y="29"/>
                </a:cubicBezTo>
                <a:moveTo>
                  <a:pt x="403" y="22"/>
                </a:moveTo>
                <a:cubicBezTo>
                  <a:pt x="401" y="21"/>
                  <a:pt x="398" y="20"/>
                  <a:pt x="396" y="18"/>
                </a:cubicBezTo>
                <a:cubicBezTo>
                  <a:pt x="393" y="17"/>
                  <a:pt x="389" y="15"/>
                  <a:pt x="385" y="14"/>
                </a:cubicBezTo>
                <a:cubicBezTo>
                  <a:pt x="384" y="14"/>
                  <a:pt x="384" y="13"/>
                  <a:pt x="383" y="13"/>
                </a:cubicBezTo>
                <a:cubicBezTo>
                  <a:pt x="382" y="10"/>
                  <a:pt x="381" y="8"/>
                  <a:pt x="379" y="6"/>
                </a:cubicBezTo>
                <a:cubicBezTo>
                  <a:pt x="380" y="6"/>
                  <a:pt x="381" y="6"/>
                  <a:pt x="382" y="6"/>
                </a:cubicBezTo>
                <a:cubicBezTo>
                  <a:pt x="383" y="6"/>
                  <a:pt x="384" y="6"/>
                  <a:pt x="384" y="6"/>
                </a:cubicBezTo>
                <a:cubicBezTo>
                  <a:pt x="386" y="7"/>
                  <a:pt x="388" y="7"/>
                  <a:pt x="389" y="8"/>
                </a:cubicBezTo>
                <a:cubicBezTo>
                  <a:pt x="389" y="8"/>
                  <a:pt x="389" y="8"/>
                  <a:pt x="389" y="8"/>
                </a:cubicBezTo>
                <a:cubicBezTo>
                  <a:pt x="389" y="8"/>
                  <a:pt x="389" y="8"/>
                  <a:pt x="389" y="8"/>
                </a:cubicBezTo>
                <a:cubicBezTo>
                  <a:pt x="391" y="9"/>
                  <a:pt x="393" y="10"/>
                  <a:pt x="395" y="11"/>
                </a:cubicBezTo>
                <a:cubicBezTo>
                  <a:pt x="395" y="11"/>
                  <a:pt x="395" y="11"/>
                  <a:pt x="395" y="11"/>
                </a:cubicBezTo>
                <a:cubicBezTo>
                  <a:pt x="395" y="11"/>
                  <a:pt x="395" y="11"/>
                  <a:pt x="395" y="11"/>
                </a:cubicBezTo>
                <a:cubicBezTo>
                  <a:pt x="397" y="12"/>
                  <a:pt x="397" y="12"/>
                  <a:pt x="397" y="12"/>
                </a:cubicBezTo>
                <a:cubicBezTo>
                  <a:pt x="397" y="12"/>
                  <a:pt x="397" y="12"/>
                  <a:pt x="397" y="12"/>
                </a:cubicBezTo>
                <a:cubicBezTo>
                  <a:pt x="399" y="13"/>
                  <a:pt x="401" y="14"/>
                  <a:pt x="403" y="15"/>
                </a:cubicBezTo>
                <a:cubicBezTo>
                  <a:pt x="403" y="15"/>
                  <a:pt x="403" y="15"/>
                  <a:pt x="403" y="15"/>
                </a:cubicBezTo>
                <a:cubicBezTo>
                  <a:pt x="403" y="15"/>
                  <a:pt x="403" y="15"/>
                  <a:pt x="403" y="15"/>
                </a:cubicBezTo>
                <a:cubicBezTo>
                  <a:pt x="405" y="16"/>
                  <a:pt x="405" y="16"/>
                  <a:pt x="405" y="16"/>
                </a:cubicBezTo>
                <a:cubicBezTo>
                  <a:pt x="405" y="16"/>
                  <a:pt x="405" y="16"/>
                  <a:pt x="405" y="16"/>
                </a:cubicBezTo>
                <a:cubicBezTo>
                  <a:pt x="411" y="19"/>
                  <a:pt x="418" y="23"/>
                  <a:pt x="421" y="29"/>
                </a:cubicBezTo>
                <a:cubicBezTo>
                  <a:pt x="421" y="31"/>
                  <a:pt x="420" y="33"/>
                  <a:pt x="419" y="34"/>
                </a:cubicBezTo>
                <a:cubicBezTo>
                  <a:pt x="411" y="27"/>
                  <a:pt x="411" y="27"/>
                  <a:pt x="411" y="27"/>
                </a:cubicBezTo>
                <a:cubicBezTo>
                  <a:pt x="411" y="27"/>
                  <a:pt x="411" y="27"/>
                  <a:pt x="411" y="27"/>
                </a:cubicBezTo>
                <a:cubicBezTo>
                  <a:pt x="409" y="26"/>
                  <a:pt x="407" y="25"/>
                  <a:pt x="405" y="23"/>
                </a:cubicBezTo>
                <a:cubicBezTo>
                  <a:pt x="405" y="23"/>
                  <a:pt x="405" y="23"/>
                  <a:pt x="405" y="23"/>
                </a:cubicBezTo>
                <a:cubicBezTo>
                  <a:pt x="404" y="23"/>
                  <a:pt x="404" y="23"/>
                  <a:pt x="404" y="23"/>
                </a:cubicBezTo>
                <a:cubicBezTo>
                  <a:pt x="403" y="22"/>
                  <a:pt x="403" y="22"/>
                  <a:pt x="403" y="22"/>
                </a:cubicBezTo>
                <a:cubicBezTo>
                  <a:pt x="403" y="22"/>
                  <a:pt x="403" y="22"/>
                  <a:pt x="403" y="22"/>
                </a:cubicBezTo>
                <a:moveTo>
                  <a:pt x="395" y="9"/>
                </a:moveTo>
                <a:cubicBezTo>
                  <a:pt x="393" y="8"/>
                  <a:pt x="392" y="7"/>
                  <a:pt x="390" y="6"/>
                </a:cubicBezTo>
                <a:cubicBezTo>
                  <a:pt x="389" y="6"/>
                  <a:pt x="387" y="5"/>
                  <a:pt x="386" y="4"/>
                </a:cubicBezTo>
                <a:cubicBezTo>
                  <a:pt x="386" y="4"/>
                  <a:pt x="386" y="4"/>
                  <a:pt x="386" y="4"/>
                </a:cubicBezTo>
                <a:cubicBezTo>
                  <a:pt x="389" y="5"/>
                  <a:pt x="392" y="6"/>
                  <a:pt x="395" y="7"/>
                </a:cubicBezTo>
                <a:cubicBezTo>
                  <a:pt x="395" y="9"/>
                  <a:pt x="395" y="9"/>
                  <a:pt x="395" y="9"/>
                </a:cubicBezTo>
                <a:moveTo>
                  <a:pt x="377" y="9"/>
                </a:moveTo>
                <a:cubicBezTo>
                  <a:pt x="377" y="9"/>
                  <a:pt x="377" y="9"/>
                  <a:pt x="377" y="9"/>
                </a:cubicBezTo>
                <a:cubicBezTo>
                  <a:pt x="376" y="8"/>
                  <a:pt x="375" y="8"/>
                  <a:pt x="375" y="8"/>
                </a:cubicBezTo>
                <a:cubicBezTo>
                  <a:pt x="375" y="8"/>
                  <a:pt x="374" y="8"/>
                  <a:pt x="374" y="7"/>
                </a:cubicBezTo>
                <a:cubicBezTo>
                  <a:pt x="376" y="6"/>
                  <a:pt x="377" y="5"/>
                  <a:pt x="377" y="3"/>
                </a:cubicBezTo>
                <a:cubicBezTo>
                  <a:pt x="377" y="4"/>
                  <a:pt x="377" y="4"/>
                  <a:pt x="377" y="4"/>
                </a:cubicBezTo>
                <a:cubicBezTo>
                  <a:pt x="377" y="5"/>
                  <a:pt x="377" y="5"/>
                  <a:pt x="377" y="5"/>
                </a:cubicBezTo>
                <a:cubicBezTo>
                  <a:pt x="377" y="5"/>
                  <a:pt x="377" y="5"/>
                  <a:pt x="377" y="5"/>
                </a:cubicBezTo>
                <a:cubicBezTo>
                  <a:pt x="376" y="7"/>
                  <a:pt x="376" y="7"/>
                  <a:pt x="376" y="7"/>
                </a:cubicBezTo>
                <a:cubicBezTo>
                  <a:pt x="377" y="7"/>
                  <a:pt x="377" y="7"/>
                  <a:pt x="377" y="7"/>
                </a:cubicBezTo>
                <a:cubicBezTo>
                  <a:pt x="377" y="9"/>
                  <a:pt x="377" y="9"/>
                  <a:pt x="377" y="9"/>
                </a:cubicBezTo>
                <a:moveTo>
                  <a:pt x="63" y="9"/>
                </a:moveTo>
                <a:cubicBezTo>
                  <a:pt x="63" y="8"/>
                  <a:pt x="63" y="8"/>
                  <a:pt x="63" y="8"/>
                </a:cubicBezTo>
                <a:cubicBezTo>
                  <a:pt x="66" y="6"/>
                  <a:pt x="69" y="4"/>
                  <a:pt x="72" y="2"/>
                </a:cubicBezTo>
                <a:cubicBezTo>
                  <a:pt x="72" y="3"/>
                  <a:pt x="72" y="3"/>
                  <a:pt x="72" y="3"/>
                </a:cubicBezTo>
                <a:cubicBezTo>
                  <a:pt x="69" y="5"/>
                  <a:pt x="66" y="7"/>
                  <a:pt x="63" y="9"/>
                </a:cubicBezTo>
                <a:moveTo>
                  <a:pt x="276" y="12"/>
                </a:moveTo>
                <a:cubicBezTo>
                  <a:pt x="277" y="11"/>
                  <a:pt x="277" y="11"/>
                  <a:pt x="277" y="11"/>
                </a:cubicBezTo>
                <a:cubicBezTo>
                  <a:pt x="283" y="7"/>
                  <a:pt x="289" y="4"/>
                  <a:pt x="296" y="2"/>
                </a:cubicBezTo>
                <a:cubicBezTo>
                  <a:pt x="298" y="2"/>
                  <a:pt x="300" y="2"/>
                  <a:pt x="302" y="1"/>
                </a:cubicBezTo>
                <a:cubicBezTo>
                  <a:pt x="302" y="1"/>
                  <a:pt x="302" y="1"/>
                  <a:pt x="302" y="1"/>
                </a:cubicBezTo>
                <a:cubicBezTo>
                  <a:pt x="304" y="1"/>
                  <a:pt x="305" y="1"/>
                  <a:pt x="307" y="1"/>
                </a:cubicBezTo>
                <a:cubicBezTo>
                  <a:pt x="307" y="1"/>
                  <a:pt x="307" y="1"/>
                  <a:pt x="307" y="1"/>
                </a:cubicBezTo>
                <a:cubicBezTo>
                  <a:pt x="307" y="1"/>
                  <a:pt x="308" y="1"/>
                  <a:pt x="308" y="1"/>
                </a:cubicBezTo>
                <a:cubicBezTo>
                  <a:pt x="308" y="1"/>
                  <a:pt x="308" y="1"/>
                  <a:pt x="308" y="1"/>
                </a:cubicBezTo>
                <a:cubicBezTo>
                  <a:pt x="308" y="2"/>
                  <a:pt x="308" y="4"/>
                  <a:pt x="307" y="6"/>
                </a:cubicBezTo>
                <a:cubicBezTo>
                  <a:pt x="302" y="8"/>
                  <a:pt x="302" y="8"/>
                  <a:pt x="302" y="8"/>
                </a:cubicBezTo>
                <a:cubicBezTo>
                  <a:pt x="299" y="8"/>
                  <a:pt x="299" y="8"/>
                  <a:pt x="299" y="8"/>
                </a:cubicBezTo>
                <a:cubicBezTo>
                  <a:pt x="299" y="8"/>
                  <a:pt x="299" y="8"/>
                  <a:pt x="299" y="8"/>
                </a:cubicBezTo>
                <a:cubicBezTo>
                  <a:pt x="299" y="8"/>
                  <a:pt x="299" y="8"/>
                  <a:pt x="299" y="8"/>
                </a:cubicBezTo>
                <a:cubicBezTo>
                  <a:pt x="298" y="9"/>
                  <a:pt x="296" y="9"/>
                  <a:pt x="295" y="10"/>
                </a:cubicBezTo>
                <a:cubicBezTo>
                  <a:pt x="294" y="10"/>
                  <a:pt x="293" y="10"/>
                  <a:pt x="292" y="11"/>
                </a:cubicBezTo>
                <a:cubicBezTo>
                  <a:pt x="291" y="11"/>
                  <a:pt x="291" y="12"/>
                  <a:pt x="290" y="13"/>
                </a:cubicBezTo>
                <a:cubicBezTo>
                  <a:pt x="288" y="12"/>
                  <a:pt x="286" y="12"/>
                  <a:pt x="283" y="12"/>
                </a:cubicBezTo>
                <a:cubicBezTo>
                  <a:pt x="283" y="12"/>
                  <a:pt x="283" y="12"/>
                  <a:pt x="283" y="12"/>
                </a:cubicBezTo>
                <a:cubicBezTo>
                  <a:pt x="281" y="12"/>
                  <a:pt x="279" y="12"/>
                  <a:pt x="277" y="14"/>
                </a:cubicBezTo>
                <a:cubicBezTo>
                  <a:pt x="277" y="14"/>
                  <a:pt x="277" y="14"/>
                  <a:pt x="277" y="14"/>
                </a:cubicBezTo>
                <a:cubicBezTo>
                  <a:pt x="277" y="14"/>
                  <a:pt x="277" y="14"/>
                  <a:pt x="277" y="14"/>
                </a:cubicBezTo>
                <a:cubicBezTo>
                  <a:pt x="276" y="15"/>
                  <a:pt x="276" y="15"/>
                  <a:pt x="276" y="15"/>
                </a:cubicBezTo>
                <a:cubicBezTo>
                  <a:pt x="276" y="15"/>
                  <a:pt x="276" y="15"/>
                  <a:pt x="276" y="15"/>
                </a:cubicBezTo>
                <a:cubicBezTo>
                  <a:pt x="276" y="15"/>
                  <a:pt x="276" y="15"/>
                  <a:pt x="276" y="15"/>
                </a:cubicBezTo>
                <a:cubicBezTo>
                  <a:pt x="276" y="14"/>
                  <a:pt x="276" y="14"/>
                  <a:pt x="276" y="14"/>
                </a:cubicBezTo>
                <a:cubicBezTo>
                  <a:pt x="274" y="17"/>
                  <a:pt x="274" y="17"/>
                  <a:pt x="274" y="17"/>
                </a:cubicBezTo>
                <a:cubicBezTo>
                  <a:pt x="274" y="17"/>
                  <a:pt x="274" y="17"/>
                  <a:pt x="274" y="17"/>
                </a:cubicBezTo>
                <a:cubicBezTo>
                  <a:pt x="274" y="17"/>
                  <a:pt x="274" y="17"/>
                  <a:pt x="274" y="17"/>
                </a:cubicBezTo>
                <a:cubicBezTo>
                  <a:pt x="272" y="21"/>
                  <a:pt x="271" y="27"/>
                  <a:pt x="271" y="32"/>
                </a:cubicBezTo>
                <a:cubicBezTo>
                  <a:pt x="271" y="32"/>
                  <a:pt x="271" y="32"/>
                  <a:pt x="271" y="32"/>
                </a:cubicBezTo>
                <a:cubicBezTo>
                  <a:pt x="271" y="32"/>
                  <a:pt x="271" y="32"/>
                  <a:pt x="271" y="32"/>
                </a:cubicBezTo>
                <a:cubicBezTo>
                  <a:pt x="266" y="36"/>
                  <a:pt x="265" y="42"/>
                  <a:pt x="262" y="47"/>
                </a:cubicBezTo>
                <a:cubicBezTo>
                  <a:pt x="262" y="47"/>
                  <a:pt x="261" y="48"/>
                  <a:pt x="260" y="48"/>
                </a:cubicBezTo>
                <a:cubicBezTo>
                  <a:pt x="260" y="48"/>
                  <a:pt x="260" y="48"/>
                  <a:pt x="260" y="48"/>
                </a:cubicBezTo>
                <a:cubicBezTo>
                  <a:pt x="260" y="48"/>
                  <a:pt x="260" y="48"/>
                  <a:pt x="260" y="48"/>
                </a:cubicBezTo>
                <a:cubicBezTo>
                  <a:pt x="259" y="48"/>
                  <a:pt x="259" y="48"/>
                  <a:pt x="258" y="47"/>
                </a:cubicBezTo>
                <a:cubicBezTo>
                  <a:pt x="258" y="47"/>
                  <a:pt x="258" y="46"/>
                  <a:pt x="258" y="46"/>
                </a:cubicBezTo>
                <a:cubicBezTo>
                  <a:pt x="258" y="43"/>
                  <a:pt x="259" y="40"/>
                  <a:pt x="260" y="37"/>
                </a:cubicBezTo>
                <a:cubicBezTo>
                  <a:pt x="261" y="29"/>
                  <a:pt x="267" y="22"/>
                  <a:pt x="272" y="17"/>
                </a:cubicBezTo>
                <a:cubicBezTo>
                  <a:pt x="272" y="17"/>
                  <a:pt x="272" y="17"/>
                  <a:pt x="272" y="17"/>
                </a:cubicBezTo>
                <a:cubicBezTo>
                  <a:pt x="272" y="17"/>
                  <a:pt x="272" y="17"/>
                  <a:pt x="272" y="17"/>
                </a:cubicBezTo>
                <a:cubicBezTo>
                  <a:pt x="273" y="16"/>
                  <a:pt x="273" y="16"/>
                  <a:pt x="273" y="16"/>
                </a:cubicBezTo>
                <a:cubicBezTo>
                  <a:pt x="273" y="15"/>
                  <a:pt x="275" y="14"/>
                  <a:pt x="276" y="12"/>
                </a:cubicBezTo>
                <a:cubicBezTo>
                  <a:pt x="276" y="12"/>
                  <a:pt x="276" y="12"/>
                  <a:pt x="276" y="12"/>
                </a:cubicBezTo>
                <a:cubicBezTo>
                  <a:pt x="276" y="12"/>
                  <a:pt x="276" y="12"/>
                  <a:pt x="276" y="12"/>
                </a:cubicBezTo>
                <a:moveTo>
                  <a:pt x="382" y="0"/>
                </a:moveTo>
                <a:cubicBezTo>
                  <a:pt x="380" y="0"/>
                  <a:pt x="380" y="0"/>
                  <a:pt x="380" y="0"/>
                </a:cubicBezTo>
                <a:cubicBezTo>
                  <a:pt x="380" y="0"/>
                  <a:pt x="380" y="0"/>
                  <a:pt x="380" y="1"/>
                </a:cubicBezTo>
                <a:cubicBezTo>
                  <a:pt x="380" y="1"/>
                  <a:pt x="380" y="1"/>
                  <a:pt x="380" y="1"/>
                </a:cubicBezTo>
                <a:cubicBezTo>
                  <a:pt x="381" y="2"/>
                  <a:pt x="381" y="2"/>
                  <a:pt x="381" y="2"/>
                </a:cubicBezTo>
                <a:cubicBezTo>
                  <a:pt x="382" y="2"/>
                  <a:pt x="383" y="2"/>
                  <a:pt x="384" y="3"/>
                </a:cubicBezTo>
                <a:cubicBezTo>
                  <a:pt x="384" y="4"/>
                  <a:pt x="384" y="4"/>
                  <a:pt x="384" y="4"/>
                </a:cubicBezTo>
                <a:cubicBezTo>
                  <a:pt x="383" y="4"/>
                  <a:pt x="383" y="4"/>
                  <a:pt x="382" y="4"/>
                </a:cubicBezTo>
                <a:cubicBezTo>
                  <a:pt x="381" y="4"/>
                  <a:pt x="380" y="4"/>
                  <a:pt x="379" y="4"/>
                </a:cubicBezTo>
                <a:cubicBezTo>
                  <a:pt x="379" y="0"/>
                  <a:pt x="379" y="0"/>
                  <a:pt x="379" y="0"/>
                </a:cubicBezTo>
                <a:cubicBezTo>
                  <a:pt x="376" y="0"/>
                  <a:pt x="376" y="0"/>
                  <a:pt x="376" y="0"/>
                </a:cubicBezTo>
                <a:cubicBezTo>
                  <a:pt x="376" y="2"/>
                  <a:pt x="375" y="5"/>
                  <a:pt x="372" y="6"/>
                </a:cubicBezTo>
                <a:cubicBezTo>
                  <a:pt x="372" y="7"/>
                  <a:pt x="372" y="7"/>
                  <a:pt x="372" y="7"/>
                </a:cubicBezTo>
                <a:cubicBezTo>
                  <a:pt x="372" y="8"/>
                  <a:pt x="372" y="8"/>
                  <a:pt x="372" y="8"/>
                </a:cubicBezTo>
                <a:cubicBezTo>
                  <a:pt x="372" y="8"/>
                  <a:pt x="373" y="9"/>
                  <a:pt x="373" y="9"/>
                </a:cubicBezTo>
                <a:cubicBezTo>
                  <a:pt x="374" y="10"/>
                  <a:pt x="375" y="10"/>
                  <a:pt x="375" y="10"/>
                </a:cubicBezTo>
                <a:cubicBezTo>
                  <a:pt x="376" y="10"/>
                  <a:pt x="376" y="11"/>
                  <a:pt x="376" y="11"/>
                </a:cubicBezTo>
                <a:cubicBezTo>
                  <a:pt x="376" y="11"/>
                  <a:pt x="376" y="11"/>
                  <a:pt x="376" y="11"/>
                </a:cubicBezTo>
                <a:cubicBezTo>
                  <a:pt x="376" y="11"/>
                  <a:pt x="376" y="11"/>
                  <a:pt x="376" y="11"/>
                </a:cubicBezTo>
                <a:cubicBezTo>
                  <a:pt x="377" y="12"/>
                  <a:pt x="377" y="13"/>
                  <a:pt x="377" y="14"/>
                </a:cubicBezTo>
                <a:cubicBezTo>
                  <a:pt x="378" y="15"/>
                  <a:pt x="378" y="15"/>
                  <a:pt x="378" y="16"/>
                </a:cubicBezTo>
                <a:cubicBezTo>
                  <a:pt x="378" y="17"/>
                  <a:pt x="378" y="18"/>
                  <a:pt x="377" y="19"/>
                </a:cubicBezTo>
                <a:cubicBezTo>
                  <a:pt x="377" y="19"/>
                  <a:pt x="377" y="19"/>
                  <a:pt x="377" y="19"/>
                </a:cubicBezTo>
                <a:cubicBezTo>
                  <a:pt x="377" y="19"/>
                  <a:pt x="377" y="19"/>
                  <a:pt x="377" y="19"/>
                </a:cubicBezTo>
                <a:cubicBezTo>
                  <a:pt x="377" y="20"/>
                  <a:pt x="377" y="20"/>
                  <a:pt x="377" y="21"/>
                </a:cubicBezTo>
                <a:cubicBezTo>
                  <a:pt x="377" y="22"/>
                  <a:pt x="376" y="22"/>
                  <a:pt x="375" y="23"/>
                </a:cubicBezTo>
                <a:cubicBezTo>
                  <a:pt x="375" y="23"/>
                  <a:pt x="374" y="23"/>
                  <a:pt x="373" y="23"/>
                </a:cubicBezTo>
                <a:cubicBezTo>
                  <a:pt x="372" y="19"/>
                  <a:pt x="368" y="16"/>
                  <a:pt x="364" y="14"/>
                </a:cubicBezTo>
                <a:cubicBezTo>
                  <a:pt x="364" y="14"/>
                  <a:pt x="364" y="14"/>
                  <a:pt x="364" y="14"/>
                </a:cubicBezTo>
                <a:cubicBezTo>
                  <a:pt x="363" y="14"/>
                  <a:pt x="363" y="14"/>
                  <a:pt x="363" y="14"/>
                </a:cubicBezTo>
                <a:cubicBezTo>
                  <a:pt x="360" y="13"/>
                  <a:pt x="357" y="13"/>
                  <a:pt x="353" y="13"/>
                </a:cubicBezTo>
                <a:cubicBezTo>
                  <a:pt x="353" y="13"/>
                  <a:pt x="353" y="13"/>
                  <a:pt x="353" y="13"/>
                </a:cubicBezTo>
                <a:cubicBezTo>
                  <a:pt x="352" y="13"/>
                  <a:pt x="352" y="13"/>
                  <a:pt x="352" y="13"/>
                </a:cubicBezTo>
                <a:cubicBezTo>
                  <a:pt x="351" y="13"/>
                  <a:pt x="351" y="13"/>
                  <a:pt x="351" y="13"/>
                </a:cubicBezTo>
                <a:cubicBezTo>
                  <a:pt x="351" y="13"/>
                  <a:pt x="351" y="13"/>
                  <a:pt x="351" y="13"/>
                </a:cubicBezTo>
                <a:cubicBezTo>
                  <a:pt x="349" y="14"/>
                  <a:pt x="347" y="15"/>
                  <a:pt x="345" y="17"/>
                </a:cubicBezTo>
                <a:cubicBezTo>
                  <a:pt x="344" y="17"/>
                  <a:pt x="344" y="17"/>
                  <a:pt x="344" y="17"/>
                </a:cubicBezTo>
                <a:cubicBezTo>
                  <a:pt x="344" y="17"/>
                  <a:pt x="344" y="17"/>
                  <a:pt x="344" y="17"/>
                </a:cubicBezTo>
                <a:cubicBezTo>
                  <a:pt x="342" y="20"/>
                  <a:pt x="340" y="24"/>
                  <a:pt x="340" y="29"/>
                </a:cubicBezTo>
                <a:cubicBezTo>
                  <a:pt x="340" y="30"/>
                  <a:pt x="340" y="32"/>
                  <a:pt x="341" y="34"/>
                </a:cubicBezTo>
                <a:cubicBezTo>
                  <a:pt x="341" y="36"/>
                  <a:pt x="342" y="37"/>
                  <a:pt x="343" y="39"/>
                </a:cubicBezTo>
                <a:cubicBezTo>
                  <a:pt x="344" y="40"/>
                  <a:pt x="345" y="41"/>
                  <a:pt x="345" y="42"/>
                </a:cubicBezTo>
                <a:cubicBezTo>
                  <a:pt x="345" y="43"/>
                  <a:pt x="345" y="43"/>
                  <a:pt x="344" y="44"/>
                </a:cubicBezTo>
                <a:cubicBezTo>
                  <a:pt x="344" y="44"/>
                  <a:pt x="344" y="44"/>
                  <a:pt x="344" y="44"/>
                </a:cubicBezTo>
                <a:cubicBezTo>
                  <a:pt x="344" y="44"/>
                  <a:pt x="344" y="44"/>
                  <a:pt x="344" y="44"/>
                </a:cubicBezTo>
                <a:cubicBezTo>
                  <a:pt x="343" y="45"/>
                  <a:pt x="342" y="45"/>
                  <a:pt x="341" y="45"/>
                </a:cubicBezTo>
                <a:cubicBezTo>
                  <a:pt x="341" y="45"/>
                  <a:pt x="341" y="45"/>
                  <a:pt x="341" y="45"/>
                </a:cubicBezTo>
                <a:cubicBezTo>
                  <a:pt x="340" y="45"/>
                  <a:pt x="340" y="45"/>
                  <a:pt x="339" y="45"/>
                </a:cubicBezTo>
                <a:cubicBezTo>
                  <a:pt x="339" y="45"/>
                  <a:pt x="339" y="45"/>
                  <a:pt x="339" y="45"/>
                </a:cubicBezTo>
                <a:cubicBezTo>
                  <a:pt x="339" y="45"/>
                  <a:pt x="339" y="45"/>
                  <a:pt x="339" y="45"/>
                </a:cubicBezTo>
                <a:cubicBezTo>
                  <a:pt x="336" y="44"/>
                  <a:pt x="334" y="43"/>
                  <a:pt x="332" y="41"/>
                </a:cubicBezTo>
                <a:cubicBezTo>
                  <a:pt x="330" y="40"/>
                  <a:pt x="329" y="37"/>
                  <a:pt x="329" y="35"/>
                </a:cubicBezTo>
                <a:cubicBezTo>
                  <a:pt x="329" y="35"/>
                  <a:pt x="329" y="35"/>
                  <a:pt x="329" y="35"/>
                </a:cubicBezTo>
                <a:cubicBezTo>
                  <a:pt x="329" y="34"/>
                  <a:pt x="329" y="34"/>
                  <a:pt x="329" y="33"/>
                </a:cubicBezTo>
                <a:cubicBezTo>
                  <a:pt x="329" y="30"/>
                  <a:pt x="330" y="28"/>
                  <a:pt x="332" y="25"/>
                </a:cubicBezTo>
                <a:cubicBezTo>
                  <a:pt x="332" y="25"/>
                  <a:pt x="332" y="25"/>
                  <a:pt x="332" y="25"/>
                </a:cubicBezTo>
                <a:cubicBezTo>
                  <a:pt x="328" y="21"/>
                  <a:pt x="328" y="21"/>
                  <a:pt x="328" y="21"/>
                </a:cubicBezTo>
                <a:cubicBezTo>
                  <a:pt x="328" y="20"/>
                  <a:pt x="327" y="19"/>
                  <a:pt x="327" y="19"/>
                </a:cubicBezTo>
                <a:cubicBezTo>
                  <a:pt x="327" y="16"/>
                  <a:pt x="328" y="14"/>
                  <a:pt x="329" y="11"/>
                </a:cubicBezTo>
                <a:cubicBezTo>
                  <a:pt x="329" y="11"/>
                  <a:pt x="329" y="11"/>
                  <a:pt x="329" y="11"/>
                </a:cubicBezTo>
                <a:cubicBezTo>
                  <a:pt x="329" y="11"/>
                  <a:pt x="329" y="11"/>
                  <a:pt x="329" y="11"/>
                </a:cubicBezTo>
                <a:cubicBezTo>
                  <a:pt x="330" y="11"/>
                  <a:pt x="330" y="10"/>
                  <a:pt x="330" y="10"/>
                </a:cubicBezTo>
                <a:cubicBezTo>
                  <a:pt x="331" y="9"/>
                  <a:pt x="332" y="9"/>
                  <a:pt x="333" y="9"/>
                </a:cubicBezTo>
                <a:cubicBezTo>
                  <a:pt x="333" y="9"/>
                  <a:pt x="334" y="9"/>
                  <a:pt x="335" y="8"/>
                </a:cubicBezTo>
                <a:cubicBezTo>
                  <a:pt x="335" y="8"/>
                  <a:pt x="336" y="8"/>
                  <a:pt x="336" y="7"/>
                </a:cubicBezTo>
                <a:cubicBezTo>
                  <a:pt x="336" y="6"/>
                  <a:pt x="336" y="6"/>
                  <a:pt x="336" y="6"/>
                </a:cubicBezTo>
                <a:cubicBezTo>
                  <a:pt x="336" y="6"/>
                  <a:pt x="336" y="6"/>
                  <a:pt x="336" y="6"/>
                </a:cubicBezTo>
                <a:cubicBezTo>
                  <a:pt x="335" y="5"/>
                  <a:pt x="335" y="3"/>
                  <a:pt x="335" y="2"/>
                </a:cubicBezTo>
                <a:cubicBezTo>
                  <a:pt x="335" y="1"/>
                  <a:pt x="335" y="0"/>
                  <a:pt x="335" y="0"/>
                </a:cubicBezTo>
                <a:cubicBezTo>
                  <a:pt x="333" y="0"/>
                  <a:pt x="333" y="0"/>
                  <a:pt x="333" y="0"/>
                </a:cubicBezTo>
                <a:cubicBezTo>
                  <a:pt x="333" y="0"/>
                  <a:pt x="333" y="1"/>
                  <a:pt x="333" y="2"/>
                </a:cubicBezTo>
                <a:cubicBezTo>
                  <a:pt x="333" y="3"/>
                  <a:pt x="333" y="5"/>
                  <a:pt x="334" y="6"/>
                </a:cubicBezTo>
                <a:cubicBezTo>
                  <a:pt x="334" y="7"/>
                  <a:pt x="334" y="7"/>
                  <a:pt x="333" y="7"/>
                </a:cubicBezTo>
                <a:cubicBezTo>
                  <a:pt x="333" y="7"/>
                  <a:pt x="331" y="7"/>
                  <a:pt x="330" y="8"/>
                </a:cubicBezTo>
                <a:cubicBezTo>
                  <a:pt x="329" y="8"/>
                  <a:pt x="328" y="9"/>
                  <a:pt x="327" y="11"/>
                </a:cubicBezTo>
                <a:cubicBezTo>
                  <a:pt x="327" y="13"/>
                  <a:pt x="325" y="16"/>
                  <a:pt x="325" y="19"/>
                </a:cubicBezTo>
                <a:cubicBezTo>
                  <a:pt x="325" y="20"/>
                  <a:pt x="326" y="21"/>
                  <a:pt x="326" y="22"/>
                </a:cubicBezTo>
                <a:cubicBezTo>
                  <a:pt x="326" y="23"/>
                  <a:pt x="326" y="23"/>
                  <a:pt x="326" y="23"/>
                </a:cubicBezTo>
                <a:cubicBezTo>
                  <a:pt x="330" y="25"/>
                  <a:pt x="330" y="25"/>
                  <a:pt x="330" y="25"/>
                </a:cubicBezTo>
                <a:cubicBezTo>
                  <a:pt x="328" y="27"/>
                  <a:pt x="327" y="30"/>
                  <a:pt x="327" y="33"/>
                </a:cubicBezTo>
                <a:cubicBezTo>
                  <a:pt x="327" y="34"/>
                  <a:pt x="327" y="34"/>
                  <a:pt x="327" y="35"/>
                </a:cubicBezTo>
                <a:cubicBezTo>
                  <a:pt x="327" y="38"/>
                  <a:pt x="328" y="41"/>
                  <a:pt x="331" y="43"/>
                </a:cubicBezTo>
                <a:cubicBezTo>
                  <a:pt x="333" y="45"/>
                  <a:pt x="336" y="46"/>
                  <a:pt x="338" y="47"/>
                </a:cubicBezTo>
                <a:cubicBezTo>
                  <a:pt x="339" y="47"/>
                  <a:pt x="340" y="47"/>
                  <a:pt x="341" y="47"/>
                </a:cubicBezTo>
                <a:cubicBezTo>
                  <a:pt x="341" y="47"/>
                  <a:pt x="341" y="47"/>
                  <a:pt x="341" y="47"/>
                </a:cubicBezTo>
                <a:cubicBezTo>
                  <a:pt x="343" y="47"/>
                  <a:pt x="344" y="47"/>
                  <a:pt x="345" y="46"/>
                </a:cubicBezTo>
                <a:cubicBezTo>
                  <a:pt x="346" y="45"/>
                  <a:pt x="347" y="43"/>
                  <a:pt x="347" y="42"/>
                </a:cubicBezTo>
                <a:cubicBezTo>
                  <a:pt x="347" y="40"/>
                  <a:pt x="346" y="39"/>
                  <a:pt x="345" y="37"/>
                </a:cubicBezTo>
                <a:cubicBezTo>
                  <a:pt x="344" y="36"/>
                  <a:pt x="343" y="35"/>
                  <a:pt x="343" y="34"/>
                </a:cubicBezTo>
                <a:cubicBezTo>
                  <a:pt x="343" y="33"/>
                  <a:pt x="343" y="33"/>
                  <a:pt x="343" y="33"/>
                </a:cubicBezTo>
                <a:cubicBezTo>
                  <a:pt x="343" y="33"/>
                  <a:pt x="343" y="33"/>
                  <a:pt x="343" y="33"/>
                </a:cubicBezTo>
                <a:cubicBezTo>
                  <a:pt x="342" y="32"/>
                  <a:pt x="342" y="30"/>
                  <a:pt x="342" y="29"/>
                </a:cubicBezTo>
                <a:cubicBezTo>
                  <a:pt x="342" y="25"/>
                  <a:pt x="344" y="21"/>
                  <a:pt x="346" y="18"/>
                </a:cubicBezTo>
                <a:cubicBezTo>
                  <a:pt x="348" y="16"/>
                  <a:pt x="349" y="16"/>
                  <a:pt x="351" y="15"/>
                </a:cubicBezTo>
                <a:cubicBezTo>
                  <a:pt x="351" y="16"/>
                  <a:pt x="351" y="16"/>
                  <a:pt x="351" y="16"/>
                </a:cubicBezTo>
                <a:cubicBezTo>
                  <a:pt x="351" y="16"/>
                  <a:pt x="351" y="16"/>
                  <a:pt x="351" y="16"/>
                </a:cubicBezTo>
                <a:cubicBezTo>
                  <a:pt x="351" y="16"/>
                  <a:pt x="351" y="16"/>
                  <a:pt x="351" y="16"/>
                </a:cubicBezTo>
                <a:cubicBezTo>
                  <a:pt x="351" y="16"/>
                  <a:pt x="351" y="16"/>
                  <a:pt x="351" y="16"/>
                </a:cubicBezTo>
                <a:cubicBezTo>
                  <a:pt x="348" y="17"/>
                  <a:pt x="346" y="19"/>
                  <a:pt x="346" y="21"/>
                </a:cubicBezTo>
                <a:cubicBezTo>
                  <a:pt x="346" y="22"/>
                  <a:pt x="346" y="22"/>
                  <a:pt x="346" y="22"/>
                </a:cubicBezTo>
                <a:cubicBezTo>
                  <a:pt x="347" y="22"/>
                  <a:pt x="347" y="22"/>
                  <a:pt x="347" y="22"/>
                </a:cubicBezTo>
                <a:cubicBezTo>
                  <a:pt x="348" y="22"/>
                  <a:pt x="350" y="22"/>
                  <a:pt x="351" y="22"/>
                </a:cubicBezTo>
                <a:cubicBezTo>
                  <a:pt x="351" y="23"/>
                  <a:pt x="351" y="23"/>
                  <a:pt x="351" y="23"/>
                </a:cubicBezTo>
                <a:cubicBezTo>
                  <a:pt x="350" y="23"/>
                  <a:pt x="349" y="23"/>
                  <a:pt x="348" y="23"/>
                </a:cubicBezTo>
                <a:cubicBezTo>
                  <a:pt x="347" y="23"/>
                  <a:pt x="347" y="23"/>
                  <a:pt x="347" y="23"/>
                </a:cubicBezTo>
                <a:cubicBezTo>
                  <a:pt x="347" y="23"/>
                  <a:pt x="347" y="23"/>
                  <a:pt x="347" y="23"/>
                </a:cubicBezTo>
                <a:cubicBezTo>
                  <a:pt x="347" y="23"/>
                  <a:pt x="347" y="23"/>
                  <a:pt x="346" y="23"/>
                </a:cubicBezTo>
                <a:cubicBezTo>
                  <a:pt x="346" y="23"/>
                  <a:pt x="346" y="23"/>
                  <a:pt x="346" y="23"/>
                </a:cubicBezTo>
                <a:cubicBezTo>
                  <a:pt x="345" y="23"/>
                  <a:pt x="345" y="24"/>
                  <a:pt x="344" y="24"/>
                </a:cubicBezTo>
                <a:cubicBezTo>
                  <a:pt x="344" y="24"/>
                  <a:pt x="344" y="24"/>
                  <a:pt x="344" y="24"/>
                </a:cubicBezTo>
                <a:cubicBezTo>
                  <a:pt x="344" y="25"/>
                  <a:pt x="344" y="25"/>
                  <a:pt x="344" y="25"/>
                </a:cubicBezTo>
                <a:cubicBezTo>
                  <a:pt x="344" y="26"/>
                  <a:pt x="343" y="27"/>
                  <a:pt x="343" y="29"/>
                </a:cubicBezTo>
                <a:cubicBezTo>
                  <a:pt x="343" y="30"/>
                  <a:pt x="344" y="31"/>
                  <a:pt x="345" y="32"/>
                </a:cubicBezTo>
                <a:cubicBezTo>
                  <a:pt x="346" y="33"/>
                  <a:pt x="346" y="33"/>
                  <a:pt x="346" y="33"/>
                </a:cubicBezTo>
                <a:cubicBezTo>
                  <a:pt x="346" y="32"/>
                  <a:pt x="346" y="32"/>
                  <a:pt x="346" y="32"/>
                </a:cubicBezTo>
                <a:cubicBezTo>
                  <a:pt x="348" y="31"/>
                  <a:pt x="350" y="31"/>
                  <a:pt x="351" y="31"/>
                </a:cubicBezTo>
                <a:cubicBezTo>
                  <a:pt x="351" y="31"/>
                  <a:pt x="351" y="31"/>
                  <a:pt x="351" y="31"/>
                </a:cubicBezTo>
                <a:cubicBezTo>
                  <a:pt x="349" y="32"/>
                  <a:pt x="348" y="32"/>
                  <a:pt x="346" y="33"/>
                </a:cubicBezTo>
                <a:cubicBezTo>
                  <a:pt x="346" y="33"/>
                  <a:pt x="346" y="33"/>
                  <a:pt x="346" y="33"/>
                </a:cubicBezTo>
                <a:cubicBezTo>
                  <a:pt x="346" y="34"/>
                  <a:pt x="346" y="34"/>
                  <a:pt x="346" y="34"/>
                </a:cubicBezTo>
                <a:cubicBezTo>
                  <a:pt x="346" y="35"/>
                  <a:pt x="346" y="37"/>
                  <a:pt x="347" y="38"/>
                </a:cubicBezTo>
                <a:cubicBezTo>
                  <a:pt x="348" y="38"/>
                  <a:pt x="348" y="38"/>
                  <a:pt x="348" y="38"/>
                </a:cubicBezTo>
                <a:cubicBezTo>
                  <a:pt x="348" y="38"/>
                  <a:pt x="348" y="38"/>
                  <a:pt x="348" y="38"/>
                </a:cubicBezTo>
                <a:cubicBezTo>
                  <a:pt x="349" y="38"/>
                  <a:pt x="350" y="38"/>
                  <a:pt x="351" y="38"/>
                </a:cubicBezTo>
                <a:cubicBezTo>
                  <a:pt x="351" y="40"/>
                  <a:pt x="351" y="40"/>
                  <a:pt x="351" y="40"/>
                </a:cubicBezTo>
                <a:cubicBezTo>
                  <a:pt x="350" y="41"/>
                  <a:pt x="349" y="42"/>
                  <a:pt x="348" y="43"/>
                </a:cubicBezTo>
                <a:cubicBezTo>
                  <a:pt x="348" y="44"/>
                  <a:pt x="348" y="44"/>
                  <a:pt x="348" y="44"/>
                </a:cubicBezTo>
                <a:cubicBezTo>
                  <a:pt x="349" y="45"/>
                  <a:pt x="349" y="45"/>
                  <a:pt x="349" y="45"/>
                </a:cubicBezTo>
                <a:cubicBezTo>
                  <a:pt x="349" y="45"/>
                  <a:pt x="349" y="45"/>
                  <a:pt x="349" y="45"/>
                </a:cubicBezTo>
                <a:cubicBezTo>
                  <a:pt x="350" y="45"/>
                  <a:pt x="350" y="45"/>
                  <a:pt x="350" y="45"/>
                </a:cubicBezTo>
                <a:cubicBezTo>
                  <a:pt x="350" y="45"/>
                  <a:pt x="351" y="45"/>
                  <a:pt x="351" y="45"/>
                </a:cubicBezTo>
                <a:cubicBezTo>
                  <a:pt x="351" y="52"/>
                  <a:pt x="351" y="52"/>
                  <a:pt x="351" y="52"/>
                </a:cubicBezTo>
                <a:cubicBezTo>
                  <a:pt x="336" y="52"/>
                  <a:pt x="320" y="52"/>
                  <a:pt x="303" y="51"/>
                </a:cubicBezTo>
                <a:cubicBezTo>
                  <a:pt x="303" y="50"/>
                  <a:pt x="303" y="50"/>
                  <a:pt x="303" y="50"/>
                </a:cubicBezTo>
                <a:cubicBezTo>
                  <a:pt x="306" y="50"/>
                  <a:pt x="309" y="50"/>
                  <a:pt x="312" y="50"/>
                </a:cubicBezTo>
                <a:cubicBezTo>
                  <a:pt x="319" y="50"/>
                  <a:pt x="326" y="50"/>
                  <a:pt x="333" y="50"/>
                </a:cubicBezTo>
                <a:cubicBezTo>
                  <a:pt x="334" y="50"/>
                  <a:pt x="334" y="50"/>
                  <a:pt x="334" y="50"/>
                </a:cubicBezTo>
                <a:cubicBezTo>
                  <a:pt x="335" y="48"/>
                  <a:pt x="335" y="48"/>
                  <a:pt x="335" y="48"/>
                </a:cubicBezTo>
                <a:cubicBezTo>
                  <a:pt x="335" y="47"/>
                  <a:pt x="335" y="47"/>
                  <a:pt x="335" y="47"/>
                </a:cubicBezTo>
                <a:cubicBezTo>
                  <a:pt x="334" y="47"/>
                  <a:pt x="334" y="47"/>
                  <a:pt x="334" y="47"/>
                </a:cubicBezTo>
                <a:cubicBezTo>
                  <a:pt x="329" y="45"/>
                  <a:pt x="327" y="39"/>
                  <a:pt x="326" y="34"/>
                </a:cubicBezTo>
                <a:cubicBezTo>
                  <a:pt x="326" y="34"/>
                  <a:pt x="326" y="34"/>
                  <a:pt x="326" y="34"/>
                </a:cubicBezTo>
                <a:cubicBezTo>
                  <a:pt x="326" y="34"/>
                  <a:pt x="326" y="34"/>
                  <a:pt x="326" y="34"/>
                </a:cubicBezTo>
                <a:cubicBezTo>
                  <a:pt x="325" y="34"/>
                  <a:pt x="325" y="33"/>
                  <a:pt x="325" y="33"/>
                </a:cubicBezTo>
                <a:cubicBezTo>
                  <a:pt x="325" y="31"/>
                  <a:pt x="327" y="28"/>
                  <a:pt x="327" y="26"/>
                </a:cubicBezTo>
                <a:cubicBezTo>
                  <a:pt x="327" y="25"/>
                  <a:pt x="326" y="23"/>
                  <a:pt x="325" y="22"/>
                </a:cubicBezTo>
                <a:cubicBezTo>
                  <a:pt x="325" y="21"/>
                  <a:pt x="324" y="20"/>
                  <a:pt x="324" y="18"/>
                </a:cubicBezTo>
                <a:cubicBezTo>
                  <a:pt x="324" y="14"/>
                  <a:pt x="328" y="9"/>
                  <a:pt x="331" y="5"/>
                </a:cubicBezTo>
                <a:cubicBezTo>
                  <a:pt x="331" y="5"/>
                  <a:pt x="331" y="5"/>
                  <a:pt x="331" y="5"/>
                </a:cubicBezTo>
                <a:cubicBezTo>
                  <a:pt x="331" y="5"/>
                  <a:pt x="331" y="5"/>
                  <a:pt x="331" y="5"/>
                </a:cubicBezTo>
                <a:cubicBezTo>
                  <a:pt x="331" y="3"/>
                  <a:pt x="332" y="1"/>
                  <a:pt x="332" y="0"/>
                </a:cubicBezTo>
                <a:cubicBezTo>
                  <a:pt x="330" y="0"/>
                  <a:pt x="330" y="0"/>
                  <a:pt x="330" y="0"/>
                </a:cubicBezTo>
                <a:cubicBezTo>
                  <a:pt x="330" y="1"/>
                  <a:pt x="329" y="3"/>
                  <a:pt x="329" y="4"/>
                </a:cubicBezTo>
                <a:cubicBezTo>
                  <a:pt x="326" y="8"/>
                  <a:pt x="322" y="13"/>
                  <a:pt x="322" y="18"/>
                </a:cubicBezTo>
                <a:cubicBezTo>
                  <a:pt x="322" y="20"/>
                  <a:pt x="323" y="22"/>
                  <a:pt x="323" y="23"/>
                </a:cubicBezTo>
                <a:cubicBezTo>
                  <a:pt x="323" y="23"/>
                  <a:pt x="323" y="23"/>
                  <a:pt x="323" y="23"/>
                </a:cubicBezTo>
                <a:cubicBezTo>
                  <a:pt x="324" y="23"/>
                  <a:pt x="324" y="23"/>
                  <a:pt x="324" y="23"/>
                </a:cubicBezTo>
                <a:cubicBezTo>
                  <a:pt x="325" y="24"/>
                  <a:pt x="325" y="25"/>
                  <a:pt x="325" y="26"/>
                </a:cubicBezTo>
                <a:cubicBezTo>
                  <a:pt x="325" y="28"/>
                  <a:pt x="323" y="30"/>
                  <a:pt x="323" y="33"/>
                </a:cubicBezTo>
                <a:cubicBezTo>
                  <a:pt x="323" y="33"/>
                  <a:pt x="324" y="34"/>
                  <a:pt x="324" y="35"/>
                </a:cubicBezTo>
                <a:cubicBezTo>
                  <a:pt x="325" y="39"/>
                  <a:pt x="327" y="45"/>
                  <a:pt x="332" y="48"/>
                </a:cubicBezTo>
                <a:cubicBezTo>
                  <a:pt x="325" y="48"/>
                  <a:pt x="319" y="48"/>
                  <a:pt x="312" y="48"/>
                </a:cubicBezTo>
                <a:cubicBezTo>
                  <a:pt x="309" y="48"/>
                  <a:pt x="306" y="48"/>
                  <a:pt x="303" y="48"/>
                </a:cubicBezTo>
                <a:cubicBezTo>
                  <a:pt x="303" y="48"/>
                  <a:pt x="303" y="48"/>
                  <a:pt x="303" y="48"/>
                </a:cubicBezTo>
                <a:cubicBezTo>
                  <a:pt x="302" y="48"/>
                  <a:pt x="302" y="48"/>
                  <a:pt x="302" y="48"/>
                </a:cubicBezTo>
                <a:cubicBezTo>
                  <a:pt x="301" y="48"/>
                  <a:pt x="301" y="48"/>
                  <a:pt x="301" y="48"/>
                </a:cubicBezTo>
                <a:cubicBezTo>
                  <a:pt x="301" y="48"/>
                  <a:pt x="301" y="48"/>
                  <a:pt x="301" y="48"/>
                </a:cubicBezTo>
                <a:cubicBezTo>
                  <a:pt x="301" y="48"/>
                  <a:pt x="300" y="48"/>
                  <a:pt x="300" y="48"/>
                </a:cubicBezTo>
                <a:cubicBezTo>
                  <a:pt x="299" y="47"/>
                  <a:pt x="299" y="46"/>
                  <a:pt x="298" y="46"/>
                </a:cubicBezTo>
                <a:cubicBezTo>
                  <a:pt x="296" y="45"/>
                  <a:pt x="295" y="45"/>
                  <a:pt x="293" y="45"/>
                </a:cubicBezTo>
                <a:cubicBezTo>
                  <a:pt x="292" y="45"/>
                  <a:pt x="290" y="45"/>
                  <a:pt x="290" y="44"/>
                </a:cubicBezTo>
                <a:cubicBezTo>
                  <a:pt x="290" y="44"/>
                  <a:pt x="290" y="44"/>
                  <a:pt x="290" y="44"/>
                </a:cubicBezTo>
                <a:cubicBezTo>
                  <a:pt x="290" y="44"/>
                  <a:pt x="290" y="44"/>
                  <a:pt x="290" y="44"/>
                </a:cubicBezTo>
                <a:cubicBezTo>
                  <a:pt x="290" y="44"/>
                  <a:pt x="290" y="44"/>
                  <a:pt x="290" y="44"/>
                </a:cubicBezTo>
                <a:cubicBezTo>
                  <a:pt x="289" y="45"/>
                  <a:pt x="289" y="45"/>
                  <a:pt x="289" y="45"/>
                </a:cubicBezTo>
                <a:cubicBezTo>
                  <a:pt x="288" y="46"/>
                  <a:pt x="288" y="46"/>
                  <a:pt x="288" y="46"/>
                </a:cubicBezTo>
                <a:cubicBezTo>
                  <a:pt x="289" y="45"/>
                  <a:pt x="289" y="45"/>
                  <a:pt x="289" y="45"/>
                </a:cubicBezTo>
                <a:cubicBezTo>
                  <a:pt x="290" y="44"/>
                  <a:pt x="290" y="44"/>
                  <a:pt x="290" y="44"/>
                </a:cubicBezTo>
                <a:cubicBezTo>
                  <a:pt x="285" y="42"/>
                  <a:pt x="281" y="39"/>
                  <a:pt x="278" y="35"/>
                </a:cubicBezTo>
                <a:cubicBezTo>
                  <a:pt x="278" y="34"/>
                  <a:pt x="278" y="34"/>
                  <a:pt x="278" y="34"/>
                </a:cubicBezTo>
                <a:cubicBezTo>
                  <a:pt x="278" y="34"/>
                  <a:pt x="278" y="34"/>
                  <a:pt x="278" y="34"/>
                </a:cubicBezTo>
                <a:cubicBezTo>
                  <a:pt x="276" y="32"/>
                  <a:pt x="276" y="32"/>
                  <a:pt x="276" y="32"/>
                </a:cubicBezTo>
                <a:cubicBezTo>
                  <a:pt x="276" y="31"/>
                  <a:pt x="276" y="31"/>
                  <a:pt x="276" y="31"/>
                </a:cubicBezTo>
                <a:cubicBezTo>
                  <a:pt x="276" y="30"/>
                  <a:pt x="276" y="30"/>
                  <a:pt x="276" y="30"/>
                </a:cubicBezTo>
                <a:cubicBezTo>
                  <a:pt x="276" y="30"/>
                  <a:pt x="276" y="30"/>
                  <a:pt x="276" y="30"/>
                </a:cubicBezTo>
                <a:cubicBezTo>
                  <a:pt x="276" y="30"/>
                  <a:pt x="276" y="30"/>
                  <a:pt x="276" y="30"/>
                </a:cubicBezTo>
                <a:cubicBezTo>
                  <a:pt x="276" y="28"/>
                  <a:pt x="276" y="26"/>
                  <a:pt x="276" y="24"/>
                </a:cubicBezTo>
                <a:cubicBezTo>
                  <a:pt x="276" y="23"/>
                  <a:pt x="277" y="23"/>
                  <a:pt x="277" y="22"/>
                </a:cubicBezTo>
                <a:cubicBezTo>
                  <a:pt x="278" y="20"/>
                  <a:pt x="278" y="20"/>
                  <a:pt x="278" y="20"/>
                </a:cubicBezTo>
                <a:cubicBezTo>
                  <a:pt x="278" y="20"/>
                  <a:pt x="278" y="20"/>
                  <a:pt x="278" y="20"/>
                </a:cubicBezTo>
                <a:cubicBezTo>
                  <a:pt x="278" y="20"/>
                  <a:pt x="278" y="20"/>
                  <a:pt x="278" y="20"/>
                </a:cubicBezTo>
                <a:cubicBezTo>
                  <a:pt x="279" y="19"/>
                  <a:pt x="280" y="17"/>
                  <a:pt x="281" y="17"/>
                </a:cubicBezTo>
                <a:cubicBezTo>
                  <a:pt x="282" y="16"/>
                  <a:pt x="283" y="16"/>
                  <a:pt x="283" y="16"/>
                </a:cubicBezTo>
                <a:cubicBezTo>
                  <a:pt x="283" y="16"/>
                  <a:pt x="283" y="16"/>
                  <a:pt x="283" y="16"/>
                </a:cubicBezTo>
                <a:cubicBezTo>
                  <a:pt x="285" y="16"/>
                  <a:pt x="288" y="17"/>
                  <a:pt x="289" y="18"/>
                </a:cubicBezTo>
                <a:cubicBezTo>
                  <a:pt x="290" y="19"/>
                  <a:pt x="290" y="19"/>
                  <a:pt x="290" y="19"/>
                </a:cubicBezTo>
                <a:cubicBezTo>
                  <a:pt x="290" y="20"/>
                  <a:pt x="289" y="20"/>
                  <a:pt x="289" y="21"/>
                </a:cubicBezTo>
                <a:cubicBezTo>
                  <a:pt x="288" y="22"/>
                  <a:pt x="287" y="23"/>
                  <a:pt x="287" y="25"/>
                </a:cubicBezTo>
                <a:cubicBezTo>
                  <a:pt x="287" y="25"/>
                  <a:pt x="287" y="26"/>
                  <a:pt x="287" y="26"/>
                </a:cubicBezTo>
                <a:cubicBezTo>
                  <a:pt x="287" y="29"/>
                  <a:pt x="289" y="30"/>
                  <a:pt x="291" y="31"/>
                </a:cubicBezTo>
                <a:cubicBezTo>
                  <a:pt x="293" y="32"/>
                  <a:pt x="295" y="33"/>
                  <a:pt x="296" y="34"/>
                </a:cubicBezTo>
                <a:cubicBezTo>
                  <a:pt x="296" y="34"/>
                  <a:pt x="296" y="34"/>
                  <a:pt x="296" y="34"/>
                </a:cubicBezTo>
                <a:cubicBezTo>
                  <a:pt x="297" y="34"/>
                  <a:pt x="297" y="34"/>
                  <a:pt x="297" y="34"/>
                </a:cubicBezTo>
                <a:cubicBezTo>
                  <a:pt x="298" y="34"/>
                  <a:pt x="300" y="33"/>
                  <a:pt x="301" y="33"/>
                </a:cubicBezTo>
                <a:cubicBezTo>
                  <a:pt x="301" y="33"/>
                  <a:pt x="301" y="33"/>
                  <a:pt x="301" y="33"/>
                </a:cubicBezTo>
                <a:cubicBezTo>
                  <a:pt x="302" y="33"/>
                  <a:pt x="302" y="33"/>
                  <a:pt x="302" y="33"/>
                </a:cubicBezTo>
                <a:cubicBezTo>
                  <a:pt x="302" y="33"/>
                  <a:pt x="302" y="32"/>
                  <a:pt x="302" y="32"/>
                </a:cubicBezTo>
                <a:cubicBezTo>
                  <a:pt x="302" y="32"/>
                  <a:pt x="302" y="32"/>
                  <a:pt x="302" y="32"/>
                </a:cubicBezTo>
                <a:cubicBezTo>
                  <a:pt x="307" y="30"/>
                  <a:pt x="311" y="26"/>
                  <a:pt x="314" y="23"/>
                </a:cubicBezTo>
                <a:cubicBezTo>
                  <a:pt x="314" y="22"/>
                  <a:pt x="314" y="22"/>
                  <a:pt x="314" y="22"/>
                </a:cubicBezTo>
                <a:cubicBezTo>
                  <a:pt x="314" y="22"/>
                  <a:pt x="314" y="22"/>
                  <a:pt x="314" y="22"/>
                </a:cubicBezTo>
                <a:cubicBezTo>
                  <a:pt x="316" y="20"/>
                  <a:pt x="317" y="17"/>
                  <a:pt x="317" y="14"/>
                </a:cubicBezTo>
                <a:cubicBezTo>
                  <a:pt x="317" y="13"/>
                  <a:pt x="317" y="13"/>
                  <a:pt x="316" y="12"/>
                </a:cubicBezTo>
                <a:cubicBezTo>
                  <a:pt x="316" y="12"/>
                  <a:pt x="316" y="12"/>
                  <a:pt x="316" y="12"/>
                </a:cubicBezTo>
                <a:cubicBezTo>
                  <a:pt x="316" y="12"/>
                  <a:pt x="316" y="12"/>
                  <a:pt x="316" y="12"/>
                </a:cubicBezTo>
                <a:cubicBezTo>
                  <a:pt x="315" y="9"/>
                  <a:pt x="313" y="7"/>
                  <a:pt x="313" y="5"/>
                </a:cubicBezTo>
                <a:cubicBezTo>
                  <a:pt x="313" y="4"/>
                  <a:pt x="313" y="3"/>
                  <a:pt x="313" y="3"/>
                </a:cubicBezTo>
                <a:cubicBezTo>
                  <a:pt x="313" y="3"/>
                  <a:pt x="313" y="3"/>
                  <a:pt x="313" y="3"/>
                </a:cubicBezTo>
                <a:cubicBezTo>
                  <a:pt x="313" y="2"/>
                  <a:pt x="313" y="2"/>
                  <a:pt x="313" y="2"/>
                </a:cubicBezTo>
                <a:cubicBezTo>
                  <a:pt x="313" y="1"/>
                  <a:pt x="314" y="1"/>
                  <a:pt x="315" y="0"/>
                </a:cubicBezTo>
                <a:cubicBezTo>
                  <a:pt x="315" y="0"/>
                  <a:pt x="315" y="0"/>
                  <a:pt x="315" y="0"/>
                </a:cubicBezTo>
                <a:cubicBezTo>
                  <a:pt x="312" y="0"/>
                  <a:pt x="312" y="0"/>
                  <a:pt x="312" y="0"/>
                </a:cubicBezTo>
                <a:cubicBezTo>
                  <a:pt x="312" y="0"/>
                  <a:pt x="311" y="1"/>
                  <a:pt x="311" y="2"/>
                </a:cubicBezTo>
                <a:cubicBezTo>
                  <a:pt x="311" y="3"/>
                  <a:pt x="311" y="4"/>
                  <a:pt x="311" y="5"/>
                </a:cubicBezTo>
                <a:cubicBezTo>
                  <a:pt x="311" y="8"/>
                  <a:pt x="313" y="10"/>
                  <a:pt x="314" y="13"/>
                </a:cubicBezTo>
                <a:cubicBezTo>
                  <a:pt x="315" y="13"/>
                  <a:pt x="315" y="13"/>
                  <a:pt x="315" y="14"/>
                </a:cubicBezTo>
                <a:cubicBezTo>
                  <a:pt x="315" y="16"/>
                  <a:pt x="314" y="19"/>
                  <a:pt x="313" y="21"/>
                </a:cubicBezTo>
                <a:cubicBezTo>
                  <a:pt x="310" y="24"/>
                  <a:pt x="307" y="27"/>
                  <a:pt x="304" y="29"/>
                </a:cubicBezTo>
                <a:cubicBezTo>
                  <a:pt x="304" y="29"/>
                  <a:pt x="304" y="29"/>
                  <a:pt x="304" y="29"/>
                </a:cubicBezTo>
                <a:cubicBezTo>
                  <a:pt x="308" y="26"/>
                  <a:pt x="312" y="23"/>
                  <a:pt x="313" y="17"/>
                </a:cubicBezTo>
                <a:cubicBezTo>
                  <a:pt x="313" y="16"/>
                  <a:pt x="313" y="16"/>
                  <a:pt x="313" y="16"/>
                </a:cubicBezTo>
                <a:cubicBezTo>
                  <a:pt x="312" y="16"/>
                  <a:pt x="312" y="16"/>
                  <a:pt x="312" y="16"/>
                </a:cubicBezTo>
                <a:cubicBezTo>
                  <a:pt x="309" y="16"/>
                  <a:pt x="306" y="17"/>
                  <a:pt x="303" y="18"/>
                </a:cubicBezTo>
                <a:cubicBezTo>
                  <a:pt x="303" y="17"/>
                  <a:pt x="303" y="17"/>
                  <a:pt x="303" y="17"/>
                </a:cubicBezTo>
                <a:cubicBezTo>
                  <a:pt x="306" y="16"/>
                  <a:pt x="309" y="15"/>
                  <a:pt x="312" y="15"/>
                </a:cubicBezTo>
                <a:cubicBezTo>
                  <a:pt x="312" y="15"/>
                  <a:pt x="312" y="15"/>
                  <a:pt x="312" y="15"/>
                </a:cubicBezTo>
                <a:cubicBezTo>
                  <a:pt x="312" y="15"/>
                  <a:pt x="312" y="15"/>
                  <a:pt x="312" y="15"/>
                </a:cubicBezTo>
                <a:cubicBezTo>
                  <a:pt x="313" y="14"/>
                  <a:pt x="313" y="13"/>
                  <a:pt x="313" y="13"/>
                </a:cubicBezTo>
                <a:cubicBezTo>
                  <a:pt x="313" y="12"/>
                  <a:pt x="313" y="12"/>
                  <a:pt x="312" y="11"/>
                </a:cubicBezTo>
                <a:cubicBezTo>
                  <a:pt x="312" y="11"/>
                  <a:pt x="312" y="11"/>
                  <a:pt x="311" y="11"/>
                </a:cubicBezTo>
                <a:cubicBezTo>
                  <a:pt x="310" y="9"/>
                  <a:pt x="310" y="9"/>
                  <a:pt x="310" y="9"/>
                </a:cubicBezTo>
                <a:cubicBezTo>
                  <a:pt x="310" y="9"/>
                  <a:pt x="310" y="9"/>
                  <a:pt x="310" y="9"/>
                </a:cubicBezTo>
                <a:cubicBezTo>
                  <a:pt x="309" y="9"/>
                  <a:pt x="309" y="9"/>
                  <a:pt x="309" y="9"/>
                </a:cubicBezTo>
                <a:cubicBezTo>
                  <a:pt x="307" y="10"/>
                  <a:pt x="305" y="10"/>
                  <a:pt x="303" y="10"/>
                </a:cubicBezTo>
                <a:cubicBezTo>
                  <a:pt x="303" y="9"/>
                  <a:pt x="303" y="9"/>
                  <a:pt x="303" y="9"/>
                </a:cubicBezTo>
                <a:cubicBezTo>
                  <a:pt x="309" y="8"/>
                  <a:pt x="309" y="8"/>
                  <a:pt x="309" y="8"/>
                </a:cubicBezTo>
                <a:cubicBezTo>
                  <a:pt x="309" y="7"/>
                  <a:pt x="309" y="7"/>
                  <a:pt x="309" y="7"/>
                </a:cubicBezTo>
                <a:cubicBezTo>
                  <a:pt x="309" y="5"/>
                  <a:pt x="310" y="3"/>
                  <a:pt x="310" y="1"/>
                </a:cubicBezTo>
                <a:cubicBezTo>
                  <a:pt x="310" y="0"/>
                  <a:pt x="310" y="0"/>
                  <a:pt x="310" y="0"/>
                </a:cubicBezTo>
                <a:cubicBezTo>
                  <a:pt x="299" y="0"/>
                  <a:pt x="299" y="0"/>
                  <a:pt x="299" y="0"/>
                </a:cubicBezTo>
                <a:cubicBezTo>
                  <a:pt x="298" y="0"/>
                  <a:pt x="297" y="0"/>
                  <a:pt x="296" y="0"/>
                </a:cubicBezTo>
                <a:cubicBezTo>
                  <a:pt x="296" y="0"/>
                  <a:pt x="296" y="0"/>
                  <a:pt x="296" y="0"/>
                </a:cubicBezTo>
                <a:cubicBezTo>
                  <a:pt x="296" y="0"/>
                  <a:pt x="296" y="0"/>
                  <a:pt x="296" y="0"/>
                </a:cubicBezTo>
                <a:cubicBezTo>
                  <a:pt x="295" y="0"/>
                  <a:pt x="295" y="0"/>
                  <a:pt x="295" y="0"/>
                </a:cubicBezTo>
                <a:cubicBezTo>
                  <a:pt x="289" y="2"/>
                  <a:pt x="283" y="4"/>
                  <a:pt x="278" y="8"/>
                </a:cubicBezTo>
                <a:cubicBezTo>
                  <a:pt x="278" y="7"/>
                  <a:pt x="278" y="7"/>
                  <a:pt x="278" y="7"/>
                </a:cubicBezTo>
                <a:cubicBezTo>
                  <a:pt x="282" y="4"/>
                  <a:pt x="286" y="1"/>
                  <a:pt x="291" y="0"/>
                </a:cubicBezTo>
                <a:cubicBezTo>
                  <a:pt x="286" y="0"/>
                  <a:pt x="286" y="0"/>
                  <a:pt x="286" y="0"/>
                </a:cubicBezTo>
                <a:cubicBezTo>
                  <a:pt x="283" y="1"/>
                  <a:pt x="279" y="3"/>
                  <a:pt x="276" y="6"/>
                </a:cubicBezTo>
                <a:cubicBezTo>
                  <a:pt x="276" y="6"/>
                  <a:pt x="276" y="6"/>
                  <a:pt x="276" y="6"/>
                </a:cubicBezTo>
                <a:cubicBezTo>
                  <a:pt x="276" y="5"/>
                  <a:pt x="276" y="5"/>
                  <a:pt x="276" y="5"/>
                </a:cubicBezTo>
                <a:cubicBezTo>
                  <a:pt x="274" y="7"/>
                  <a:pt x="274" y="7"/>
                  <a:pt x="274" y="7"/>
                </a:cubicBezTo>
                <a:cubicBezTo>
                  <a:pt x="274" y="7"/>
                  <a:pt x="274" y="7"/>
                  <a:pt x="274" y="7"/>
                </a:cubicBezTo>
                <a:cubicBezTo>
                  <a:pt x="274" y="7"/>
                  <a:pt x="274" y="7"/>
                  <a:pt x="274" y="7"/>
                </a:cubicBezTo>
                <a:cubicBezTo>
                  <a:pt x="273" y="8"/>
                  <a:pt x="272" y="10"/>
                  <a:pt x="271" y="11"/>
                </a:cubicBezTo>
                <a:cubicBezTo>
                  <a:pt x="271" y="11"/>
                  <a:pt x="271" y="11"/>
                  <a:pt x="271" y="11"/>
                </a:cubicBezTo>
                <a:cubicBezTo>
                  <a:pt x="271" y="11"/>
                  <a:pt x="271" y="11"/>
                  <a:pt x="271" y="11"/>
                </a:cubicBezTo>
                <a:cubicBezTo>
                  <a:pt x="270" y="11"/>
                  <a:pt x="270" y="11"/>
                  <a:pt x="270" y="11"/>
                </a:cubicBezTo>
                <a:cubicBezTo>
                  <a:pt x="270" y="11"/>
                  <a:pt x="270" y="11"/>
                  <a:pt x="270" y="11"/>
                </a:cubicBezTo>
                <a:cubicBezTo>
                  <a:pt x="265" y="16"/>
                  <a:pt x="261" y="22"/>
                  <a:pt x="258" y="28"/>
                </a:cubicBezTo>
                <a:cubicBezTo>
                  <a:pt x="254" y="34"/>
                  <a:pt x="254" y="41"/>
                  <a:pt x="253" y="47"/>
                </a:cubicBezTo>
                <a:cubicBezTo>
                  <a:pt x="251" y="47"/>
                  <a:pt x="250" y="47"/>
                  <a:pt x="248" y="47"/>
                </a:cubicBezTo>
                <a:cubicBezTo>
                  <a:pt x="245" y="47"/>
                  <a:pt x="241" y="47"/>
                  <a:pt x="238" y="47"/>
                </a:cubicBezTo>
                <a:cubicBezTo>
                  <a:pt x="238" y="47"/>
                  <a:pt x="238" y="47"/>
                  <a:pt x="238" y="47"/>
                </a:cubicBezTo>
                <a:cubicBezTo>
                  <a:pt x="237" y="47"/>
                  <a:pt x="237" y="47"/>
                  <a:pt x="237" y="47"/>
                </a:cubicBezTo>
                <a:cubicBezTo>
                  <a:pt x="236" y="47"/>
                  <a:pt x="236" y="47"/>
                  <a:pt x="236" y="47"/>
                </a:cubicBezTo>
                <a:cubicBezTo>
                  <a:pt x="236" y="47"/>
                  <a:pt x="236" y="47"/>
                  <a:pt x="236" y="47"/>
                </a:cubicBezTo>
                <a:cubicBezTo>
                  <a:pt x="235" y="47"/>
                  <a:pt x="233" y="47"/>
                  <a:pt x="232" y="48"/>
                </a:cubicBezTo>
                <a:cubicBezTo>
                  <a:pt x="231" y="48"/>
                  <a:pt x="231" y="47"/>
                  <a:pt x="230" y="47"/>
                </a:cubicBezTo>
                <a:cubicBezTo>
                  <a:pt x="230" y="45"/>
                  <a:pt x="230" y="44"/>
                  <a:pt x="230" y="44"/>
                </a:cubicBezTo>
                <a:cubicBezTo>
                  <a:pt x="230" y="43"/>
                  <a:pt x="230" y="43"/>
                  <a:pt x="230" y="43"/>
                </a:cubicBezTo>
                <a:cubicBezTo>
                  <a:pt x="232" y="37"/>
                  <a:pt x="235" y="31"/>
                  <a:pt x="238" y="25"/>
                </a:cubicBezTo>
                <a:cubicBezTo>
                  <a:pt x="242" y="19"/>
                  <a:pt x="247" y="13"/>
                  <a:pt x="252" y="6"/>
                </a:cubicBezTo>
                <a:cubicBezTo>
                  <a:pt x="254" y="4"/>
                  <a:pt x="256" y="2"/>
                  <a:pt x="259" y="0"/>
                </a:cubicBezTo>
                <a:cubicBezTo>
                  <a:pt x="256" y="0"/>
                  <a:pt x="256" y="0"/>
                  <a:pt x="256" y="0"/>
                </a:cubicBezTo>
                <a:cubicBezTo>
                  <a:pt x="254" y="1"/>
                  <a:pt x="252" y="3"/>
                  <a:pt x="251" y="4"/>
                </a:cubicBezTo>
                <a:cubicBezTo>
                  <a:pt x="251" y="5"/>
                  <a:pt x="251" y="5"/>
                  <a:pt x="251" y="5"/>
                </a:cubicBezTo>
                <a:cubicBezTo>
                  <a:pt x="250" y="5"/>
                  <a:pt x="250" y="5"/>
                  <a:pt x="250" y="5"/>
                </a:cubicBezTo>
                <a:cubicBezTo>
                  <a:pt x="246" y="10"/>
                  <a:pt x="242" y="16"/>
                  <a:pt x="238" y="21"/>
                </a:cubicBezTo>
                <a:cubicBezTo>
                  <a:pt x="238" y="20"/>
                  <a:pt x="238" y="20"/>
                  <a:pt x="238" y="20"/>
                </a:cubicBezTo>
                <a:cubicBezTo>
                  <a:pt x="241" y="17"/>
                  <a:pt x="243" y="12"/>
                  <a:pt x="246" y="9"/>
                </a:cubicBezTo>
                <a:cubicBezTo>
                  <a:pt x="246" y="9"/>
                  <a:pt x="246" y="9"/>
                  <a:pt x="246" y="9"/>
                </a:cubicBezTo>
                <a:cubicBezTo>
                  <a:pt x="246" y="5"/>
                  <a:pt x="246" y="5"/>
                  <a:pt x="246" y="5"/>
                </a:cubicBezTo>
                <a:cubicBezTo>
                  <a:pt x="246" y="5"/>
                  <a:pt x="246" y="5"/>
                  <a:pt x="246" y="5"/>
                </a:cubicBezTo>
                <a:cubicBezTo>
                  <a:pt x="246" y="5"/>
                  <a:pt x="246" y="5"/>
                  <a:pt x="246" y="5"/>
                </a:cubicBezTo>
                <a:cubicBezTo>
                  <a:pt x="244" y="3"/>
                  <a:pt x="243" y="1"/>
                  <a:pt x="242" y="0"/>
                </a:cubicBezTo>
                <a:cubicBezTo>
                  <a:pt x="239" y="0"/>
                  <a:pt x="239" y="0"/>
                  <a:pt x="239" y="0"/>
                </a:cubicBezTo>
                <a:cubicBezTo>
                  <a:pt x="241" y="2"/>
                  <a:pt x="242" y="3"/>
                  <a:pt x="244" y="6"/>
                </a:cubicBezTo>
                <a:cubicBezTo>
                  <a:pt x="244" y="8"/>
                  <a:pt x="244" y="8"/>
                  <a:pt x="244" y="8"/>
                </a:cubicBezTo>
                <a:cubicBezTo>
                  <a:pt x="241" y="12"/>
                  <a:pt x="239" y="16"/>
                  <a:pt x="236" y="19"/>
                </a:cubicBezTo>
                <a:cubicBezTo>
                  <a:pt x="236" y="19"/>
                  <a:pt x="236" y="19"/>
                  <a:pt x="236" y="19"/>
                </a:cubicBezTo>
                <a:cubicBezTo>
                  <a:pt x="234" y="17"/>
                  <a:pt x="232" y="15"/>
                  <a:pt x="230" y="14"/>
                </a:cubicBezTo>
                <a:cubicBezTo>
                  <a:pt x="230" y="14"/>
                  <a:pt x="230" y="14"/>
                  <a:pt x="230" y="14"/>
                </a:cubicBezTo>
                <a:cubicBezTo>
                  <a:pt x="230" y="13"/>
                  <a:pt x="230" y="13"/>
                  <a:pt x="230" y="13"/>
                </a:cubicBezTo>
                <a:cubicBezTo>
                  <a:pt x="228" y="12"/>
                  <a:pt x="228" y="12"/>
                  <a:pt x="228" y="12"/>
                </a:cubicBezTo>
                <a:cubicBezTo>
                  <a:pt x="228" y="12"/>
                  <a:pt x="228" y="12"/>
                  <a:pt x="228" y="12"/>
                </a:cubicBezTo>
                <a:cubicBezTo>
                  <a:pt x="227" y="11"/>
                  <a:pt x="226" y="10"/>
                  <a:pt x="225" y="9"/>
                </a:cubicBezTo>
                <a:cubicBezTo>
                  <a:pt x="225" y="9"/>
                  <a:pt x="225" y="9"/>
                  <a:pt x="225" y="9"/>
                </a:cubicBezTo>
                <a:cubicBezTo>
                  <a:pt x="224" y="9"/>
                  <a:pt x="224" y="9"/>
                  <a:pt x="224" y="9"/>
                </a:cubicBezTo>
                <a:cubicBezTo>
                  <a:pt x="224" y="9"/>
                  <a:pt x="224" y="9"/>
                  <a:pt x="224" y="9"/>
                </a:cubicBezTo>
                <a:cubicBezTo>
                  <a:pt x="224" y="8"/>
                  <a:pt x="224" y="8"/>
                  <a:pt x="224" y="8"/>
                </a:cubicBezTo>
                <a:cubicBezTo>
                  <a:pt x="223" y="8"/>
                  <a:pt x="223" y="8"/>
                  <a:pt x="223" y="8"/>
                </a:cubicBezTo>
                <a:cubicBezTo>
                  <a:pt x="220" y="5"/>
                  <a:pt x="216" y="2"/>
                  <a:pt x="212" y="0"/>
                </a:cubicBezTo>
                <a:cubicBezTo>
                  <a:pt x="208" y="0"/>
                  <a:pt x="208" y="0"/>
                  <a:pt x="208" y="0"/>
                </a:cubicBezTo>
                <a:cubicBezTo>
                  <a:pt x="213" y="2"/>
                  <a:pt x="217" y="5"/>
                  <a:pt x="221" y="9"/>
                </a:cubicBezTo>
                <a:cubicBezTo>
                  <a:pt x="216" y="6"/>
                  <a:pt x="212" y="3"/>
                  <a:pt x="207" y="0"/>
                </a:cubicBezTo>
                <a:cubicBezTo>
                  <a:pt x="202" y="0"/>
                  <a:pt x="202" y="0"/>
                  <a:pt x="202" y="0"/>
                </a:cubicBezTo>
                <a:cubicBezTo>
                  <a:pt x="209" y="3"/>
                  <a:pt x="214" y="8"/>
                  <a:pt x="220" y="10"/>
                </a:cubicBezTo>
                <a:cubicBezTo>
                  <a:pt x="220" y="11"/>
                  <a:pt x="220" y="11"/>
                  <a:pt x="220" y="11"/>
                </a:cubicBezTo>
                <a:cubicBezTo>
                  <a:pt x="220" y="11"/>
                  <a:pt x="220" y="11"/>
                  <a:pt x="220" y="11"/>
                </a:cubicBezTo>
                <a:cubicBezTo>
                  <a:pt x="221" y="11"/>
                  <a:pt x="221" y="11"/>
                  <a:pt x="221" y="11"/>
                </a:cubicBezTo>
                <a:cubicBezTo>
                  <a:pt x="224" y="13"/>
                  <a:pt x="226" y="16"/>
                  <a:pt x="228" y="18"/>
                </a:cubicBezTo>
                <a:cubicBezTo>
                  <a:pt x="228" y="18"/>
                  <a:pt x="228" y="18"/>
                  <a:pt x="228" y="18"/>
                </a:cubicBezTo>
                <a:cubicBezTo>
                  <a:pt x="229" y="18"/>
                  <a:pt x="229" y="18"/>
                  <a:pt x="229" y="18"/>
                </a:cubicBezTo>
                <a:cubicBezTo>
                  <a:pt x="230" y="20"/>
                  <a:pt x="230" y="20"/>
                  <a:pt x="230" y="20"/>
                </a:cubicBezTo>
                <a:cubicBezTo>
                  <a:pt x="230" y="20"/>
                  <a:pt x="230" y="20"/>
                  <a:pt x="230" y="20"/>
                </a:cubicBezTo>
                <a:cubicBezTo>
                  <a:pt x="231" y="21"/>
                  <a:pt x="233" y="22"/>
                  <a:pt x="234" y="23"/>
                </a:cubicBezTo>
                <a:cubicBezTo>
                  <a:pt x="234" y="24"/>
                  <a:pt x="234" y="24"/>
                  <a:pt x="234" y="24"/>
                </a:cubicBezTo>
                <a:cubicBezTo>
                  <a:pt x="233" y="25"/>
                  <a:pt x="233" y="26"/>
                  <a:pt x="232" y="26"/>
                </a:cubicBezTo>
                <a:cubicBezTo>
                  <a:pt x="232" y="27"/>
                  <a:pt x="232" y="27"/>
                  <a:pt x="232" y="27"/>
                </a:cubicBezTo>
                <a:cubicBezTo>
                  <a:pt x="231" y="28"/>
                  <a:pt x="231" y="28"/>
                  <a:pt x="231" y="28"/>
                </a:cubicBezTo>
                <a:cubicBezTo>
                  <a:pt x="231" y="27"/>
                  <a:pt x="231" y="27"/>
                  <a:pt x="230" y="27"/>
                </a:cubicBezTo>
                <a:cubicBezTo>
                  <a:pt x="230" y="25"/>
                  <a:pt x="230" y="25"/>
                  <a:pt x="230" y="25"/>
                </a:cubicBezTo>
                <a:cubicBezTo>
                  <a:pt x="230" y="27"/>
                  <a:pt x="230" y="27"/>
                  <a:pt x="230" y="27"/>
                </a:cubicBezTo>
                <a:cubicBezTo>
                  <a:pt x="219" y="14"/>
                  <a:pt x="204" y="5"/>
                  <a:pt x="189" y="0"/>
                </a:cubicBezTo>
                <a:cubicBezTo>
                  <a:pt x="182" y="0"/>
                  <a:pt x="182" y="0"/>
                  <a:pt x="182" y="0"/>
                </a:cubicBezTo>
                <a:cubicBezTo>
                  <a:pt x="200" y="5"/>
                  <a:pt x="216" y="14"/>
                  <a:pt x="228" y="28"/>
                </a:cubicBezTo>
                <a:cubicBezTo>
                  <a:pt x="228" y="29"/>
                  <a:pt x="228" y="29"/>
                  <a:pt x="228" y="29"/>
                </a:cubicBezTo>
                <a:cubicBezTo>
                  <a:pt x="228" y="29"/>
                  <a:pt x="228" y="29"/>
                  <a:pt x="228" y="29"/>
                </a:cubicBezTo>
                <a:cubicBezTo>
                  <a:pt x="219" y="17"/>
                  <a:pt x="205" y="10"/>
                  <a:pt x="191" y="3"/>
                </a:cubicBezTo>
                <a:cubicBezTo>
                  <a:pt x="191" y="3"/>
                  <a:pt x="191" y="3"/>
                  <a:pt x="191" y="3"/>
                </a:cubicBezTo>
                <a:cubicBezTo>
                  <a:pt x="191" y="3"/>
                  <a:pt x="191" y="3"/>
                  <a:pt x="191" y="3"/>
                </a:cubicBezTo>
                <a:cubicBezTo>
                  <a:pt x="187" y="2"/>
                  <a:pt x="183" y="1"/>
                  <a:pt x="179" y="0"/>
                </a:cubicBezTo>
                <a:cubicBezTo>
                  <a:pt x="170" y="0"/>
                  <a:pt x="170" y="0"/>
                  <a:pt x="170" y="0"/>
                </a:cubicBezTo>
                <a:cubicBezTo>
                  <a:pt x="177" y="1"/>
                  <a:pt x="184" y="3"/>
                  <a:pt x="190" y="5"/>
                </a:cubicBezTo>
                <a:cubicBezTo>
                  <a:pt x="204" y="12"/>
                  <a:pt x="218" y="19"/>
                  <a:pt x="227" y="30"/>
                </a:cubicBezTo>
                <a:cubicBezTo>
                  <a:pt x="227" y="31"/>
                  <a:pt x="227" y="31"/>
                  <a:pt x="227" y="31"/>
                </a:cubicBezTo>
                <a:cubicBezTo>
                  <a:pt x="227" y="31"/>
                  <a:pt x="227" y="31"/>
                  <a:pt x="227" y="31"/>
                </a:cubicBezTo>
                <a:cubicBezTo>
                  <a:pt x="227" y="31"/>
                  <a:pt x="227" y="31"/>
                  <a:pt x="227" y="31"/>
                </a:cubicBezTo>
                <a:cubicBezTo>
                  <a:pt x="228" y="31"/>
                  <a:pt x="228" y="31"/>
                  <a:pt x="228" y="31"/>
                </a:cubicBezTo>
                <a:cubicBezTo>
                  <a:pt x="228" y="31"/>
                  <a:pt x="228" y="31"/>
                  <a:pt x="228" y="31"/>
                </a:cubicBezTo>
                <a:cubicBezTo>
                  <a:pt x="228" y="31"/>
                  <a:pt x="228" y="31"/>
                  <a:pt x="228" y="31"/>
                </a:cubicBezTo>
                <a:cubicBezTo>
                  <a:pt x="228" y="31"/>
                  <a:pt x="228" y="31"/>
                  <a:pt x="228" y="31"/>
                </a:cubicBezTo>
                <a:cubicBezTo>
                  <a:pt x="229" y="32"/>
                  <a:pt x="229" y="32"/>
                  <a:pt x="229" y="32"/>
                </a:cubicBezTo>
                <a:cubicBezTo>
                  <a:pt x="229" y="32"/>
                  <a:pt x="229" y="32"/>
                  <a:pt x="229" y="32"/>
                </a:cubicBezTo>
                <a:cubicBezTo>
                  <a:pt x="229" y="32"/>
                  <a:pt x="229" y="32"/>
                  <a:pt x="229" y="32"/>
                </a:cubicBezTo>
                <a:cubicBezTo>
                  <a:pt x="229" y="33"/>
                  <a:pt x="229" y="33"/>
                  <a:pt x="229" y="33"/>
                </a:cubicBezTo>
                <a:cubicBezTo>
                  <a:pt x="228" y="33"/>
                  <a:pt x="228" y="33"/>
                  <a:pt x="228" y="33"/>
                </a:cubicBezTo>
                <a:cubicBezTo>
                  <a:pt x="228" y="33"/>
                  <a:pt x="228" y="33"/>
                  <a:pt x="228" y="33"/>
                </a:cubicBezTo>
                <a:cubicBezTo>
                  <a:pt x="228" y="34"/>
                  <a:pt x="228" y="35"/>
                  <a:pt x="228" y="35"/>
                </a:cubicBezTo>
                <a:cubicBezTo>
                  <a:pt x="222" y="31"/>
                  <a:pt x="217" y="28"/>
                  <a:pt x="212" y="23"/>
                </a:cubicBezTo>
                <a:cubicBezTo>
                  <a:pt x="212" y="23"/>
                  <a:pt x="212" y="23"/>
                  <a:pt x="212" y="23"/>
                </a:cubicBezTo>
                <a:cubicBezTo>
                  <a:pt x="211" y="23"/>
                  <a:pt x="211" y="23"/>
                  <a:pt x="211" y="23"/>
                </a:cubicBezTo>
                <a:cubicBezTo>
                  <a:pt x="205" y="20"/>
                  <a:pt x="199" y="16"/>
                  <a:pt x="192" y="13"/>
                </a:cubicBezTo>
                <a:cubicBezTo>
                  <a:pt x="192" y="13"/>
                  <a:pt x="192" y="13"/>
                  <a:pt x="192" y="13"/>
                </a:cubicBezTo>
                <a:cubicBezTo>
                  <a:pt x="192" y="13"/>
                  <a:pt x="192" y="13"/>
                  <a:pt x="192" y="13"/>
                </a:cubicBezTo>
                <a:cubicBezTo>
                  <a:pt x="178" y="8"/>
                  <a:pt x="164" y="6"/>
                  <a:pt x="149" y="4"/>
                </a:cubicBezTo>
                <a:cubicBezTo>
                  <a:pt x="149" y="4"/>
                  <a:pt x="149" y="4"/>
                  <a:pt x="149" y="4"/>
                </a:cubicBezTo>
                <a:cubicBezTo>
                  <a:pt x="148" y="4"/>
                  <a:pt x="148" y="4"/>
                  <a:pt x="148" y="4"/>
                </a:cubicBezTo>
                <a:cubicBezTo>
                  <a:pt x="147" y="4"/>
                  <a:pt x="147" y="4"/>
                  <a:pt x="147" y="4"/>
                </a:cubicBezTo>
                <a:cubicBezTo>
                  <a:pt x="147" y="4"/>
                  <a:pt x="147" y="4"/>
                  <a:pt x="147" y="4"/>
                </a:cubicBezTo>
                <a:cubicBezTo>
                  <a:pt x="144" y="4"/>
                  <a:pt x="140" y="4"/>
                  <a:pt x="136" y="4"/>
                </a:cubicBezTo>
                <a:cubicBezTo>
                  <a:pt x="134" y="4"/>
                  <a:pt x="132" y="4"/>
                  <a:pt x="130" y="4"/>
                </a:cubicBezTo>
                <a:cubicBezTo>
                  <a:pt x="130" y="4"/>
                  <a:pt x="130" y="4"/>
                  <a:pt x="130" y="4"/>
                </a:cubicBezTo>
                <a:cubicBezTo>
                  <a:pt x="130" y="4"/>
                  <a:pt x="130" y="4"/>
                  <a:pt x="130" y="4"/>
                </a:cubicBezTo>
                <a:cubicBezTo>
                  <a:pt x="118" y="5"/>
                  <a:pt x="105" y="7"/>
                  <a:pt x="93" y="14"/>
                </a:cubicBezTo>
                <a:cubicBezTo>
                  <a:pt x="86" y="18"/>
                  <a:pt x="79" y="21"/>
                  <a:pt x="72" y="27"/>
                </a:cubicBezTo>
                <a:cubicBezTo>
                  <a:pt x="68" y="29"/>
                  <a:pt x="65" y="32"/>
                  <a:pt x="61" y="36"/>
                </a:cubicBezTo>
                <a:cubicBezTo>
                  <a:pt x="58" y="39"/>
                  <a:pt x="56" y="42"/>
                  <a:pt x="54" y="45"/>
                </a:cubicBezTo>
                <a:cubicBezTo>
                  <a:pt x="53" y="46"/>
                  <a:pt x="51" y="46"/>
                  <a:pt x="49" y="46"/>
                </a:cubicBezTo>
                <a:cubicBezTo>
                  <a:pt x="49" y="46"/>
                  <a:pt x="49" y="46"/>
                  <a:pt x="49" y="46"/>
                </a:cubicBezTo>
                <a:cubicBezTo>
                  <a:pt x="49" y="46"/>
                  <a:pt x="49" y="46"/>
                  <a:pt x="49" y="46"/>
                </a:cubicBezTo>
                <a:cubicBezTo>
                  <a:pt x="48" y="46"/>
                  <a:pt x="47" y="46"/>
                  <a:pt x="46" y="46"/>
                </a:cubicBezTo>
                <a:cubicBezTo>
                  <a:pt x="46" y="46"/>
                  <a:pt x="46" y="46"/>
                  <a:pt x="46" y="46"/>
                </a:cubicBezTo>
                <a:cubicBezTo>
                  <a:pt x="45" y="46"/>
                  <a:pt x="45" y="46"/>
                  <a:pt x="45" y="46"/>
                </a:cubicBezTo>
                <a:cubicBezTo>
                  <a:pt x="45" y="46"/>
                  <a:pt x="45" y="46"/>
                  <a:pt x="45" y="46"/>
                </a:cubicBezTo>
                <a:cubicBezTo>
                  <a:pt x="45" y="46"/>
                  <a:pt x="44" y="46"/>
                  <a:pt x="44" y="46"/>
                </a:cubicBezTo>
                <a:cubicBezTo>
                  <a:pt x="44" y="45"/>
                  <a:pt x="45" y="45"/>
                  <a:pt x="46" y="44"/>
                </a:cubicBezTo>
                <a:cubicBezTo>
                  <a:pt x="52" y="38"/>
                  <a:pt x="57" y="30"/>
                  <a:pt x="63" y="25"/>
                </a:cubicBezTo>
                <a:cubicBezTo>
                  <a:pt x="66" y="22"/>
                  <a:pt x="69" y="20"/>
                  <a:pt x="72" y="18"/>
                </a:cubicBezTo>
                <a:cubicBezTo>
                  <a:pt x="72" y="18"/>
                  <a:pt x="72" y="18"/>
                  <a:pt x="72" y="18"/>
                </a:cubicBezTo>
                <a:cubicBezTo>
                  <a:pt x="74" y="17"/>
                  <a:pt x="74" y="17"/>
                  <a:pt x="74" y="17"/>
                </a:cubicBezTo>
                <a:cubicBezTo>
                  <a:pt x="74" y="17"/>
                  <a:pt x="74" y="17"/>
                  <a:pt x="74" y="17"/>
                </a:cubicBezTo>
                <a:cubicBezTo>
                  <a:pt x="74" y="17"/>
                  <a:pt x="74" y="17"/>
                  <a:pt x="74" y="17"/>
                </a:cubicBezTo>
                <a:cubicBezTo>
                  <a:pt x="76" y="15"/>
                  <a:pt x="78" y="14"/>
                  <a:pt x="79" y="13"/>
                </a:cubicBezTo>
                <a:cubicBezTo>
                  <a:pt x="88" y="7"/>
                  <a:pt x="98" y="4"/>
                  <a:pt x="107" y="0"/>
                </a:cubicBezTo>
                <a:cubicBezTo>
                  <a:pt x="107" y="0"/>
                  <a:pt x="108" y="0"/>
                  <a:pt x="109" y="0"/>
                </a:cubicBezTo>
                <a:cubicBezTo>
                  <a:pt x="103" y="0"/>
                  <a:pt x="103" y="0"/>
                  <a:pt x="103" y="0"/>
                </a:cubicBezTo>
                <a:cubicBezTo>
                  <a:pt x="95" y="3"/>
                  <a:pt x="86" y="5"/>
                  <a:pt x="78" y="11"/>
                </a:cubicBezTo>
                <a:cubicBezTo>
                  <a:pt x="78" y="11"/>
                  <a:pt x="78" y="11"/>
                  <a:pt x="78" y="11"/>
                </a:cubicBezTo>
                <a:cubicBezTo>
                  <a:pt x="78" y="11"/>
                  <a:pt x="78" y="11"/>
                  <a:pt x="78" y="11"/>
                </a:cubicBezTo>
                <a:cubicBezTo>
                  <a:pt x="77" y="12"/>
                  <a:pt x="75" y="13"/>
                  <a:pt x="74" y="14"/>
                </a:cubicBezTo>
                <a:cubicBezTo>
                  <a:pt x="74" y="13"/>
                  <a:pt x="74" y="13"/>
                  <a:pt x="74" y="13"/>
                </a:cubicBezTo>
                <a:cubicBezTo>
                  <a:pt x="82" y="7"/>
                  <a:pt x="90" y="3"/>
                  <a:pt x="99" y="0"/>
                </a:cubicBezTo>
                <a:cubicBezTo>
                  <a:pt x="94" y="0"/>
                  <a:pt x="94" y="0"/>
                  <a:pt x="94" y="0"/>
                </a:cubicBezTo>
                <a:cubicBezTo>
                  <a:pt x="87" y="3"/>
                  <a:pt x="80" y="6"/>
                  <a:pt x="74" y="10"/>
                </a:cubicBezTo>
                <a:cubicBezTo>
                  <a:pt x="74" y="10"/>
                  <a:pt x="74" y="10"/>
                  <a:pt x="74" y="10"/>
                </a:cubicBezTo>
                <a:cubicBezTo>
                  <a:pt x="72" y="11"/>
                  <a:pt x="72" y="11"/>
                  <a:pt x="72" y="11"/>
                </a:cubicBezTo>
                <a:cubicBezTo>
                  <a:pt x="72" y="12"/>
                  <a:pt x="72" y="12"/>
                  <a:pt x="72" y="12"/>
                </a:cubicBezTo>
                <a:cubicBezTo>
                  <a:pt x="72" y="12"/>
                  <a:pt x="72" y="12"/>
                  <a:pt x="72" y="12"/>
                </a:cubicBezTo>
                <a:cubicBezTo>
                  <a:pt x="71" y="13"/>
                  <a:pt x="69" y="14"/>
                  <a:pt x="68" y="14"/>
                </a:cubicBezTo>
                <a:cubicBezTo>
                  <a:pt x="65" y="16"/>
                  <a:pt x="64" y="19"/>
                  <a:pt x="62" y="20"/>
                </a:cubicBezTo>
                <a:cubicBezTo>
                  <a:pt x="61" y="20"/>
                  <a:pt x="61" y="20"/>
                  <a:pt x="61" y="20"/>
                </a:cubicBezTo>
                <a:cubicBezTo>
                  <a:pt x="61" y="20"/>
                  <a:pt x="61" y="20"/>
                  <a:pt x="61" y="20"/>
                </a:cubicBezTo>
                <a:cubicBezTo>
                  <a:pt x="61" y="20"/>
                  <a:pt x="61" y="20"/>
                  <a:pt x="61" y="20"/>
                </a:cubicBezTo>
                <a:cubicBezTo>
                  <a:pt x="54" y="26"/>
                  <a:pt x="50" y="33"/>
                  <a:pt x="44" y="39"/>
                </a:cubicBezTo>
                <a:cubicBezTo>
                  <a:pt x="41" y="42"/>
                  <a:pt x="38" y="44"/>
                  <a:pt x="35" y="46"/>
                </a:cubicBezTo>
                <a:cubicBezTo>
                  <a:pt x="34" y="46"/>
                  <a:pt x="33" y="46"/>
                  <a:pt x="32" y="46"/>
                </a:cubicBezTo>
                <a:cubicBezTo>
                  <a:pt x="31" y="46"/>
                  <a:pt x="31" y="46"/>
                  <a:pt x="31" y="46"/>
                </a:cubicBezTo>
                <a:cubicBezTo>
                  <a:pt x="31" y="46"/>
                  <a:pt x="31" y="46"/>
                  <a:pt x="31" y="46"/>
                </a:cubicBezTo>
                <a:cubicBezTo>
                  <a:pt x="31" y="46"/>
                  <a:pt x="30" y="46"/>
                  <a:pt x="30" y="46"/>
                </a:cubicBezTo>
                <a:cubicBezTo>
                  <a:pt x="29" y="46"/>
                  <a:pt x="29" y="46"/>
                  <a:pt x="29" y="46"/>
                </a:cubicBezTo>
                <a:cubicBezTo>
                  <a:pt x="30" y="45"/>
                  <a:pt x="31" y="44"/>
                  <a:pt x="32" y="43"/>
                </a:cubicBezTo>
                <a:cubicBezTo>
                  <a:pt x="36" y="39"/>
                  <a:pt x="40" y="34"/>
                  <a:pt x="44" y="30"/>
                </a:cubicBezTo>
                <a:cubicBezTo>
                  <a:pt x="44" y="30"/>
                  <a:pt x="44" y="30"/>
                  <a:pt x="44" y="30"/>
                </a:cubicBezTo>
                <a:cubicBezTo>
                  <a:pt x="46" y="28"/>
                  <a:pt x="46" y="28"/>
                  <a:pt x="46" y="28"/>
                </a:cubicBezTo>
                <a:cubicBezTo>
                  <a:pt x="46" y="28"/>
                  <a:pt x="46" y="28"/>
                  <a:pt x="46" y="28"/>
                </a:cubicBezTo>
                <a:cubicBezTo>
                  <a:pt x="46" y="28"/>
                  <a:pt x="46" y="28"/>
                  <a:pt x="46" y="28"/>
                </a:cubicBezTo>
                <a:cubicBezTo>
                  <a:pt x="50" y="22"/>
                  <a:pt x="55" y="17"/>
                  <a:pt x="61" y="13"/>
                </a:cubicBezTo>
                <a:cubicBezTo>
                  <a:pt x="61" y="13"/>
                  <a:pt x="61" y="13"/>
                  <a:pt x="61" y="13"/>
                </a:cubicBezTo>
                <a:cubicBezTo>
                  <a:pt x="61" y="13"/>
                  <a:pt x="61" y="13"/>
                  <a:pt x="61" y="13"/>
                </a:cubicBezTo>
                <a:cubicBezTo>
                  <a:pt x="63" y="12"/>
                  <a:pt x="63" y="12"/>
                  <a:pt x="63" y="12"/>
                </a:cubicBezTo>
                <a:cubicBezTo>
                  <a:pt x="63" y="12"/>
                  <a:pt x="63" y="12"/>
                  <a:pt x="63" y="12"/>
                </a:cubicBezTo>
                <a:cubicBezTo>
                  <a:pt x="63" y="12"/>
                  <a:pt x="63" y="12"/>
                  <a:pt x="63" y="12"/>
                </a:cubicBezTo>
                <a:cubicBezTo>
                  <a:pt x="66" y="10"/>
                  <a:pt x="69" y="7"/>
                  <a:pt x="72" y="5"/>
                </a:cubicBezTo>
                <a:cubicBezTo>
                  <a:pt x="72" y="6"/>
                  <a:pt x="72" y="6"/>
                  <a:pt x="72" y="6"/>
                </a:cubicBezTo>
                <a:cubicBezTo>
                  <a:pt x="74" y="4"/>
                  <a:pt x="74" y="4"/>
                  <a:pt x="74" y="4"/>
                </a:cubicBezTo>
                <a:cubicBezTo>
                  <a:pt x="74" y="4"/>
                  <a:pt x="74" y="4"/>
                  <a:pt x="74" y="4"/>
                </a:cubicBezTo>
                <a:cubicBezTo>
                  <a:pt x="74" y="4"/>
                  <a:pt x="74" y="4"/>
                  <a:pt x="74" y="4"/>
                </a:cubicBezTo>
                <a:cubicBezTo>
                  <a:pt x="76" y="3"/>
                  <a:pt x="78" y="1"/>
                  <a:pt x="80" y="0"/>
                </a:cubicBezTo>
                <a:cubicBezTo>
                  <a:pt x="76" y="0"/>
                  <a:pt x="76" y="0"/>
                  <a:pt x="76" y="0"/>
                </a:cubicBezTo>
                <a:cubicBezTo>
                  <a:pt x="76" y="0"/>
                  <a:pt x="75" y="1"/>
                  <a:pt x="74" y="2"/>
                </a:cubicBezTo>
                <a:cubicBezTo>
                  <a:pt x="74" y="0"/>
                  <a:pt x="74" y="0"/>
                  <a:pt x="74" y="0"/>
                </a:cubicBezTo>
                <a:cubicBezTo>
                  <a:pt x="74" y="0"/>
                  <a:pt x="75" y="0"/>
                  <a:pt x="75" y="0"/>
                </a:cubicBezTo>
                <a:cubicBezTo>
                  <a:pt x="71" y="0"/>
                  <a:pt x="71" y="0"/>
                  <a:pt x="71" y="0"/>
                </a:cubicBezTo>
                <a:cubicBezTo>
                  <a:pt x="68" y="2"/>
                  <a:pt x="64" y="4"/>
                  <a:pt x="61" y="7"/>
                </a:cubicBezTo>
                <a:cubicBezTo>
                  <a:pt x="56" y="11"/>
                  <a:pt x="51" y="16"/>
                  <a:pt x="46" y="20"/>
                </a:cubicBezTo>
                <a:cubicBezTo>
                  <a:pt x="46" y="20"/>
                  <a:pt x="46" y="20"/>
                  <a:pt x="46" y="20"/>
                </a:cubicBezTo>
                <a:cubicBezTo>
                  <a:pt x="44" y="22"/>
                  <a:pt x="44" y="22"/>
                  <a:pt x="44" y="22"/>
                </a:cubicBezTo>
                <a:cubicBezTo>
                  <a:pt x="44" y="22"/>
                  <a:pt x="44" y="22"/>
                  <a:pt x="44" y="22"/>
                </a:cubicBezTo>
                <a:cubicBezTo>
                  <a:pt x="44" y="22"/>
                  <a:pt x="44" y="22"/>
                  <a:pt x="44" y="22"/>
                </a:cubicBezTo>
                <a:cubicBezTo>
                  <a:pt x="40" y="26"/>
                  <a:pt x="37" y="30"/>
                  <a:pt x="34" y="34"/>
                </a:cubicBezTo>
                <a:cubicBezTo>
                  <a:pt x="33" y="34"/>
                  <a:pt x="33" y="35"/>
                  <a:pt x="32" y="35"/>
                </a:cubicBezTo>
                <a:cubicBezTo>
                  <a:pt x="32" y="35"/>
                  <a:pt x="32" y="35"/>
                  <a:pt x="32" y="35"/>
                </a:cubicBezTo>
                <a:cubicBezTo>
                  <a:pt x="31" y="37"/>
                  <a:pt x="31" y="37"/>
                  <a:pt x="31" y="37"/>
                </a:cubicBezTo>
                <a:cubicBezTo>
                  <a:pt x="30" y="37"/>
                  <a:pt x="30" y="37"/>
                  <a:pt x="30" y="37"/>
                </a:cubicBezTo>
                <a:cubicBezTo>
                  <a:pt x="30" y="37"/>
                  <a:pt x="30" y="37"/>
                  <a:pt x="30" y="37"/>
                </a:cubicBezTo>
                <a:cubicBezTo>
                  <a:pt x="26" y="42"/>
                  <a:pt x="20" y="46"/>
                  <a:pt x="14" y="46"/>
                </a:cubicBezTo>
                <a:cubicBezTo>
                  <a:pt x="14" y="46"/>
                  <a:pt x="14" y="46"/>
                  <a:pt x="14" y="46"/>
                </a:cubicBezTo>
                <a:cubicBezTo>
                  <a:pt x="0" y="46"/>
                  <a:pt x="0" y="46"/>
                  <a:pt x="0" y="46"/>
                </a:cubicBezTo>
                <a:cubicBezTo>
                  <a:pt x="0" y="48"/>
                  <a:pt x="0" y="48"/>
                  <a:pt x="0" y="48"/>
                </a:cubicBezTo>
                <a:cubicBezTo>
                  <a:pt x="14" y="48"/>
                  <a:pt x="14" y="48"/>
                  <a:pt x="14" y="48"/>
                </a:cubicBezTo>
                <a:cubicBezTo>
                  <a:pt x="21" y="48"/>
                  <a:pt x="26" y="44"/>
                  <a:pt x="30" y="40"/>
                </a:cubicBezTo>
                <a:cubicBezTo>
                  <a:pt x="30" y="42"/>
                  <a:pt x="30" y="42"/>
                  <a:pt x="30" y="42"/>
                </a:cubicBezTo>
                <a:cubicBezTo>
                  <a:pt x="29" y="43"/>
                  <a:pt x="28" y="44"/>
                  <a:pt x="27" y="45"/>
                </a:cubicBezTo>
                <a:cubicBezTo>
                  <a:pt x="26" y="46"/>
                  <a:pt x="26" y="46"/>
                  <a:pt x="26" y="46"/>
                </a:cubicBezTo>
                <a:cubicBezTo>
                  <a:pt x="27" y="46"/>
                  <a:pt x="27" y="46"/>
                  <a:pt x="27" y="46"/>
                </a:cubicBezTo>
                <a:cubicBezTo>
                  <a:pt x="27" y="47"/>
                  <a:pt x="28" y="48"/>
                  <a:pt x="29" y="48"/>
                </a:cubicBezTo>
                <a:cubicBezTo>
                  <a:pt x="30" y="48"/>
                  <a:pt x="30" y="48"/>
                  <a:pt x="30" y="48"/>
                </a:cubicBezTo>
                <a:cubicBezTo>
                  <a:pt x="30" y="50"/>
                  <a:pt x="30" y="50"/>
                  <a:pt x="30" y="50"/>
                </a:cubicBezTo>
                <a:cubicBezTo>
                  <a:pt x="29" y="50"/>
                  <a:pt x="28" y="50"/>
                  <a:pt x="27" y="50"/>
                </a:cubicBezTo>
                <a:cubicBezTo>
                  <a:pt x="18" y="50"/>
                  <a:pt x="9" y="50"/>
                  <a:pt x="0" y="50"/>
                </a:cubicBezTo>
                <a:cubicBezTo>
                  <a:pt x="0" y="52"/>
                  <a:pt x="0" y="52"/>
                  <a:pt x="0" y="52"/>
                </a:cubicBezTo>
                <a:cubicBezTo>
                  <a:pt x="9" y="52"/>
                  <a:pt x="18" y="52"/>
                  <a:pt x="27" y="52"/>
                </a:cubicBezTo>
                <a:cubicBezTo>
                  <a:pt x="28" y="52"/>
                  <a:pt x="29" y="52"/>
                  <a:pt x="30" y="52"/>
                </a:cubicBezTo>
                <a:cubicBezTo>
                  <a:pt x="31" y="52"/>
                  <a:pt x="31" y="52"/>
                  <a:pt x="31" y="52"/>
                </a:cubicBezTo>
                <a:cubicBezTo>
                  <a:pt x="36" y="52"/>
                  <a:pt x="40" y="52"/>
                  <a:pt x="44" y="52"/>
                </a:cubicBezTo>
                <a:cubicBezTo>
                  <a:pt x="45" y="52"/>
                  <a:pt x="45" y="52"/>
                  <a:pt x="45" y="52"/>
                </a:cubicBezTo>
                <a:cubicBezTo>
                  <a:pt x="50" y="52"/>
                  <a:pt x="56" y="52"/>
                  <a:pt x="61" y="52"/>
                </a:cubicBezTo>
                <a:cubicBezTo>
                  <a:pt x="61" y="52"/>
                  <a:pt x="61" y="52"/>
                  <a:pt x="61" y="52"/>
                </a:cubicBezTo>
                <a:cubicBezTo>
                  <a:pt x="62" y="52"/>
                  <a:pt x="62" y="52"/>
                  <a:pt x="62" y="52"/>
                </a:cubicBezTo>
                <a:cubicBezTo>
                  <a:pt x="63" y="52"/>
                  <a:pt x="63" y="52"/>
                  <a:pt x="63" y="52"/>
                </a:cubicBezTo>
                <a:cubicBezTo>
                  <a:pt x="63" y="52"/>
                  <a:pt x="63" y="52"/>
                  <a:pt x="63" y="52"/>
                </a:cubicBezTo>
                <a:cubicBezTo>
                  <a:pt x="66" y="52"/>
                  <a:pt x="69" y="52"/>
                  <a:pt x="72" y="52"/>
                </a:cubicBezTo>
                <a:cubicBezTo>
                  <a:pt x="72" y="53"/>
                  <a:pt x="72" y="53"/>
                  <a:pt x="72" y="53"/>
                </a:cubicBezTo>
                <a:cubicBezTo>
                  <a:pt x="73" y="53"/>
                  <a:pt x="73" y="53"/>
                  <a:pt x="73" y="53"/>
                </a:cubicBezTo>
                <a:cubicBezTo>
                  <a:pt x="74" y="53"/>
                  <a:pt x="74" y="53"/>
                  <a:pt x="74" y="53"/>
                </a:cubicBezTo>
                <a:cubicBezTo>
                  <a:pt x="74" y="52"/>
                  <a:pt x="74" y="52"/>
                  <a:pt x="74" y="52"/>
                </a:cubicBezTo>
                <a:cubicBezTo>
                  <a:pt x="81" y="52"/>
                  <a:pt x="81" y="52"/>
                  <a:pt x="81" y="52"/>
                </a:cubicBezTo>
                <a:cubicBezTo>
                  <a:pt x="148" y="53"/>
                  <a:pt x="148" y="53"/>
                  <a:pt x="148" y="53"/>
                </a:cubicBezTo>
                <a:cubicBezTo>
                  <a:pt x="164" y="53"/>
                  <a:pt x="164" y="53"/>
                  <a:pt x="164" y="53"/>
                </a:cubicBezTo>
                <a:cubicBezTo>
                  <a:pt x="202" y="53"/>
                  <a:pt x="202" y="53"/>
                  <a:pt x="202" y="53"/>
                </a:cubicBezTo>
                <a:cubicBezTo>
                  <a:pt x="203" y="53"/>
                  <a:pt x="203" y="54"/>
                  <a:pt x="204" y="54"/>
                </a:cubicBezTo>
                <a:cubicBezTo>
                  <a:pt x="204" y="54"/>
                  <a:pt x="204" y="54"/>
                  <a:pt x="204" y="54"/>
                </a:cubicBezTo>
                <a:cubicBezTo>
                  <a:pt x="205" y="54"/>
                  <a:pt x="206" y="53"/>
                  <a:pt x="207" y="53"/>
                </a:cubicBezTo>
                <a:cubicBezTo>
                  <a:pt x="207" y="53"/>
                  <a:pt x="208" y="52"/>
                  <a:pt x="208" y="52"/>
                </a:cubicBezTo>
                <a:cubicBezTo>
                  <a:pt x="208" y="52"/>
                  <a:pt x="208" y="52"/>
                  <a:pt x="208" y="52"/>
                </a:cubicBezTo>
                <a:cubicBezTo>
                  <a:pt x="209" y="52"/>
                  <a:pt x="209" y="52"/>
                  <a:pt x="209" y="52"/>
                </a:cubicBezTo>
                <a:cubicBezTo>
                  <a:pt x="209" y="53"/>
                  <a:pt x="209" y="53"/>
                  <a:pt x="209" y="53"/>
                </a:cubicBezTo>
                <a:cubicBezTo>
                  <a:pt x="209" y="53"/>
                  <a:pt x="209" y="53"/>
                  <a:pt x="209" y="53"/>
                </a:cubicBezTo>
                <a:cubicBezTo>
                  <a:pt x="215" y="53"/>
                  <a:pt x="222" y="53"/>
                  <a:pt x="228" y="53"/>
                </a:cubicBezTo>
                <a:cubicBezTo>
                  <a:pt x="229" y="53"/>
                  <a:pt x="229" y="53"/>
                  <a:pt x="229" y="53"/>
                </a:cubicBezTo>
                <a:cubicBezTo>
                  <a:pt x="232" y="53"/>
                  <a:pt x="234" y="53"/>
                  <a:pt x="236" y="53"/>
                </a:cubicBezTo>
                <a:cubicBezTo>
                  <a:pt x="237" y="53"/>
                  <a:pt x="237" y="53"/>
                  <a:pt x="237" y="53"/>
                </a:cubicBezTo>
                <a:cubicBezTo>
                  <a:pt x="248" y="53"/>
                  <a:pt x="259" y="53"/>
                  <a:pt x="270" y="53"/>
                </a:cubicBezTo>
                <a:cubicBezTo>
                  <a:pt x="270" y="53"/>
                  <a:pt x="270" y="53"/>
                  <a:pt x="270" y="53"/>
                </a:cubicBezTo>
                <a:cubicBezTo>
                  <a:pt x="271" y="53"/>
                  <a:pt x="271" y="53"/>
                  <a:pt x="271" y="53"/>
                </a:cubicBezTo>
                <a:cubicBezTo>
                  <a:pt x="272" y="53"/>
                  <a:pt x="273" y="53"/>
                  <a:pt x="274" y="53"/>
                </a:cubicBezTo>
                <a:cubicBezTo>
                  <a:pt x="275" y="53"/>
                  <a:pt x="275" y="53"/>
                  <a:pt x="275" y="53"/>
                </a:cubicBezTo>
                <a:cubicBezTo>
                  <a:pt x="276" y="53"/>
                  <a:pt x="276" y="53"/>
                  <a:pt x="277" y="53"/>
                </a:cubicBezTo>
                <a:cubicBezTo>
                  <a:pt x="285" y="53"/>
                  <a:pt x="294" y="53"/>
                  <a:pt x="302" y="53"/>
                </a:cubicBezTo>
                <a:cubicBezTo>
                  <a:pt x="302" y="53"/>
                  <a:pt x="302" y="53"/>
                  <a:pt x="302" y="53"/>
                </a:cubicBezTo>
                <a:cubicBezTo>
                  <a:pt x="319" y="54"/>
                  <a:pt x="335" y="54"/>
                  <a:pt x="351" y="54"/>
                </a:cubicBezTo>
                <a:cubicBezTo>
                  <a:pt x="351" y="54"/>
                  <a:pt x="351" y="54"/>
                  <a:pt x="351" y="54"/>
                </a:cubicBezTo>
                <a:cubicBezTo>
                  <a:pt x="353" y="54"/>
                  <a:pt x="353" y="54"/>
                  <a:pt x="353" y="54"/>
                </a:cubicBezTo>
                <a:cubicBezTo>
                  <a:pt x="353" y="54"/>
                  <a:pt x="353" y="54"/>
                  <a:pt x="353" y="54"/>
                </a:cubicBezTo>
                <a:cubicBezTo>
                  <a:pt x="353" y="53"/>
                  <a:pt x="353" y="53"/>
                  <a:pt x="353" y="53"/>
                </a:cubicBezTo>
                <a:cubicBezTo>
                  <a:pt x="354" y="53"/>
                  <a:pt x="354" y="53"/>
                  <a:pt x="355" y="53"/>
                </a:cubicBezTo>
                <a:cubicBezTo>
                  <a:pt x="355" y="53"/>
                  <a:pt x="355" y="53"/>
                  <a:pt x="355" y="53"/>
                </a:cubicBezTo>
                <a:cubicBezTo>
                  <a:pt x="362" y="54"/>
                  <a:pt x="370" y="54"/>
                  <a:pt x="377" y="54"/>
                </a:cubicBezTo>
                <a:cubicBezTo>
                  <a:pt x="377" y="54"/>
                  <a:pt x="377" y="54"/>
                  <a:pt x="377" y="54"/>
                </a:cubicBezTo>
                <a:cubicBezTo>
                  <a:pt x="378" y="54"/>
                  <a:pt x="378" y="54"/>
                  <a:pt x="378" y="54"/>
                </a:cubicBezTo>
                <a:cubicBezTo>
                  <a:pt x="380" y="54"/>
                  <a:pt x="382" y="54"/>
                  <a:pt x="384" y="54"/>
                </a:cubicBezTo>
                <a:cubicBezTo>
                  <a:pt x="385" y="54"/>
                  <a:pt x="385" y="54"/>
                  <a:pt x="385" y="54"/>
                </a:cubicBezTo>
                <a:cubicBezTo>
                  <a:pt x="388" y="54"/>
                  <a:pt x="391" y="54"/>
                  <a:pt x="395" y="54"/>
                </a:cubicBezTo>
                <a:cubicBezTo>
                  <a:pt x="396" y="54"/>
                  <a:pt x="396" y="54"/>
                  <a:pt x="396" y="54"/>
                </a:cubicBezTo>
                <a:cubicBezTo>
                  <a:pt x="398" y="54"/>
                  <a:pt x="400" y="54"/>
                  <a:pt x="403" y="54"/>
                </a:cubicBezTo>
                <a:cubicBezTo>
                  <a:pt x="404" y="54"/>
                  <a:pt x="404" y="54"/>
                  <a:pt x="404" y="54"/>
                </a:cubicBezTo>
                <a:cubicBezTo>
                  <a:pt x="409" y="54"/>
                  <a:pt x="415" y="54"/>
                  <a:pt x="421" y="54"/>
                </a:cubicBezTo>
                <a:cubicBezTo>
                  <a:pt x="420" y="54"/>
                  <a:pt x="420" y="53"/>
                  <a:pt x="420" y="52"/>
                </a:cubicBezTo>
                <a:cubicBezTo>
                  <a:pt x="415" y="52"/>
                  <a:pt x="410" y="52"/>
                  <a:pt x="405" y="52"/>
                </a:cubicBezTo>
                <a:cubicBezTo>
                  <a:pt x="405" y="48"/>
                  <a:pt x="405" y="48"/>
                  <a:pt x="405" y="48"/>
                </a:cubicBezTo>
                <a:cubicBezTo>
                  <a:pt x="406" y="49"/>
                  <a:pt x="408" y="49"/>
                  <a:pt x="409" y="50"/>
                </a:cubicBezTo>
                <a:cubicBezTo>
                  <a:pt x="410" y="51"/>
                  <a:pt x="410" y="51"/>
                  <a:pt x="410" y="51"/>
                </a:cubicBezTo>
                <a:cubicBezTo>
                  <a:pt x="410" y="50"/>
                  <a:pt x="410" y="50"/>
                  <a:pt x="410" y="50"/>
                </a:cubicBezTo>
                <a:cubicBezTo>
                  <a:pt x="411" y="50"/>
                  <a:pt x="411" y="50"/>
                  <a:pt x="411" y="50"/>
                </a:cubicBezTo>
                <a:cubicBezTo>
                  <a:pt x="411" y="50"/>
                  <a:pt x="412" y="50"/>
                  <a:pt x="412" y="50"/>
                </a:cubicBezTo>
                <a:cubicBezTo>
                  <a:pt x="413" y="50"/>
                  <a:pt x="413" y="50"/>
                  <a:pt x="414" y="50"/>
                </a:cubicBezTo>
                <a:cubicBezTo>
                  <a:pt x="415" y="50"/>
                  <a:pt x="415" y="49"/>
                  <a:pt x="415" y="48"/>
                </a:cubicBezTo>
                <a:cubicBezTo>
                  <a:pt x="415" y="48"/>
                  <a:pt x="415" y="48"/>
                  <a:pt x="415" y="48"/>
                </a:cubicBezTo>
                <a:cubicBezTo>
                  <a:pt x="415" y="47"/>
                  <a:pt x="415" y="47"/>
                  <a:pt x="415" y="47"/>
                </a:cubicBezTo>
                <a:cubicBezTo>
                  <a:pt x="415" y="47"/>
                  <a:pt x="415" y="47"/>
                  <a:pt x="415" y="47"/>
                </a:cubicBezTo>
                <a:cubicBezTo>
                  <a:pt x="412" y="43"/>
                  <a:pt x="409" y="40"/>
                  <a:pt x="405" y="38"/>
                </a:cubicBezTo>
                <a:cubicBezTo>
                  <a:pt x="405" y="36"/>
                  <a:pt x="405" y="36"/>
                  <a:pt x="405" y="36"/>
                </a:cubicBezTo>
                <a:cubicBezTo>
                  <a:pt x="407" y="38"/>
                  <a:pt x="409" y="40"/>
                  <a:pt x="411" y="41"/>
                </a:cubicBezTo>
                <a:cubicBezTo>
                  <a:pt x="411" y="41"/>
                  <a:pt x="411" y="41"/>
                  <a:pt x="411" y="41"/>
                </a:cubicBezTo>
                <a:cubicBezTo>
                  <a:pt x="411" y="41"/>
                  <a:pt x="411" y="41"/>
                  <a:pt x="411" y="41"/>
                </a:cubicBezTo>
                <a:cubicBezTo>
                  <a:pt x="411" y="42"/>
                  <a:pt x="412" y="42"/>
                  <a:pt x="412" y="43"/>
                </a:cubicBezTo>
                <a:cubicBezTo>
                  <a:pt x="413" y="43"/>
                  <a:pt x="414" y="44"/>
                  <a:pt x="415" y="44"/>
                </a:cubicBezTo>
                <a:cubicBezTo>
                  <a:pt x="415" y="44"/>
                  <a:pt x="415" y="44"/>
                  <a:pt x="415" y="44"/>
                </a:cubicBezTo>
                <a:cubicBezTo>
                  <a:pt x="416" y="44"/>
                  <a:pt x="416" y="44"/>
                  <a:pt x="417" y="44"/>
                </a:cubicBezTo>
                <a:cubicBezTo>
                  <a:pt x="417" y="43"/>
                  <a:pt x="417" y="43"/>
                  <a:pt x="417" y="43"/>
                </a:cubicBezTo>
                <a:cubicBezTo>
                  <a:pt x="417" y="43"/>
                  <a:pt x="417" y="43"/>
                  <a:pt x="417" y="43"/>
                </a:cubicBezTo>
                <a:cubicBezTo>
                  <a:pt x="417" y="42"/>
                  <a:pt x="418" y="42"/>
                  <a:pt x="418" y="41"/>
                </a:cubicBezTo>
                <a:cubicBezTo>
                  <a:pt x="418" y="40"/>
                  <a:pt x="419" y="39"/>
                  <a:pt x="419" y="38"/>
                </a:cubicBezTo>
                <a:cubicBezTo>
                  <a:pt x="419" y="38"/>
                  <a:pt x="418" y="37"/>
                  <a:pt x="418" y="36"/>
                </a:cubicBezTo>
                <a:cubicBezTo>
                  <a:pt x="417" y="36"/>
                  <a:pt x="417" y="36"/>
                  <a:pt x="416" y="36"/>
                </a:cubicBezTo>
                <a:cubicBezTo>
                  <a:pt x="413" y="32"/>
                  <a:pt x="409" y="29"/>
                  <a:pt x="405" y="26"/>
                </a:cubicBezTo>
                <a:cubicBezTo>
                  <a:pt x="405" y="25"/>
                  <a:pt x="405" y="25"/>
                  <a:pt x="405" y="25"/>
                </a:cubicBezTo>
                <a:cubicBezTo>
                  <a:pt x="407" y="27"/>
                  <a:pt x="408" y="28"/>
                  <a:pt x="410" y="29"/>
                </a:cubicBezTo>
                <a:cubicBezTo>
                  <a:pt x="419" y="37"/>
                  <a:pt x="419" y="37"/>
                  <a:pt x="419" y="37"/>
                </a:cubicBezTo>
                <a:cubicBezTo>
                  <a:pt x="420" y="36"/>
                  <a:pt x="420" y="36"/>
                  <a:pt x="420" y="36"/>
                </a:cubicBezTo>
                <a:cubicBezTo>
                  <a:pt x="422" y="34"/>
                  <a:pt x="423" y="31"/>
                  <a:pt x="423" y="29"/>
                </a:cubicBezTo>
                <a:cubicBezTo>
                  <a:pt x="423" y="28"/>
                  <a:pt x="423" y="28"/>
                  <a:pt x="423" y="28"/>
                </a:cubicBezTo>
                <a:cubicBezTo>
                  <a:pt x="423" y="28"/>
                  <a:pt x="423" y="28"/>
                  <a:pt x="423" y="28"/>
                </a:cubicBezTo>
                <a:cubicBezTo>
                  <a:pt x="419" y="21"/>
                  <a:pt x="412" y="17"/>
                  <a:pt x="405" y="13"/>
                </a:cubicBezTo>
                <a:cubicBezTo>
                  <a:pt x="405" y="12"/>
                  <a:pt x="405" y="12"/>
                  <a:pt x="405" y="12"/>
                </a:cubicBezTo>
                <a:cubicBezTo>
                  <a:pt x="411" y="15"/>
                  <a:pt x="418" y="20"/>
                  <a:pt x="423" y="25"/>
                </a:cubicBezTo>
                <a:cubicBezTo>
                  <a:pt x="424" y="25"/>
                  <a:pt x="424" y="25"/>
                  <a:pt x="424" y="25"/>
                </a:cubicBezTo>
                <a:cubicBezTo>
                  <a:pt x="424" y="25"/>
                  <a:pt x="424" y="25"/>
                  <a:pt x="424" y="25"/>
                </a:cubicBezTo>
                <a:cubicBezTo>
                  <a:pt x="424" y="25"/>
                  <a:pt x="424" y="25"/>
                  <a:pt x="424" y="25"/>
                </a:cubicBezTo>
                <a:cubicBezTo>
                  <a:pt x="423" y="24"/>
                  <a:pt x="422" y="22"/>
                  <a:pt x="421" y="21"/>
                </a:cubicBezTo>
                <a:cubicBezTo>
                  <a:pt x="421" y="20"/>
                  <a:pt x="420" y="20"/>
                  <a:pt x="420" y="20"/>
                </a:cubicBezTo>
                <a:cubicBezTo>
                  <a:pt x="415" y="16"/>
                  <a:pt x="410" y="12"/>
                  <a:pt x="405" y="10"/>
                </a:cubicBezTo>
                <a:cubicBezTo>
                  <a:pt x="405" y="10"/>
                  <a:pt x="405" y="10"/>
                  <a:pt x="405" y="10"/>
                </a:cubicBezTo>
                <a:cubicBezTo>
                  <a:pt x="404" y="9"/>
                  <a:pt x="404" y="9"/>
                  <a:pt x="404" y="9"/>
                </a:cubicBezTo>
                <a:cubicBezTo>
                  <a:pt x="403" y="9"/>
                  <a:pt x="403" y="9"/>
                  <a:pt x="403" y="9"/>
                </a:cubicBezTo>
                <a:cubicBezTo>
                  <a:pt x="403" y="9"/>
                  <a:pt x="403" y="9"/>
                  <a:pt x="403" y="9"/>
                </a:cubicBezTo>
                <a:cubicBezTo>
                  <a:pt x="400" y="8"/>
                  <a:pt x="398" y="7"/>
                  <a:pt x="396" y="6"/>
                </a:cubicBezTo>
                <a:cubicBezTo>
                  <a:pt x="393" y="4"/>
                  <a:pt x="389" y="3"/>
                  <a:pt x="385" y="1"/>
                </a:cubicBezTo>
                <a:cubicBezTo>
                  <a:pt x="384" y="1"/>
                  <a:pt x="383" y="0"/>
                  <a:pt x="382" y="0"/>
                </a:cubicBezTo>
                <a:cubicBezTo>
                  <a:pt x="382" y="0"/>
                  <a:pt x="382" y="0"/>
                  <a:pt x="382" y="0"/>
                </a:cubicBezTo>
              </a:path>
            </a:pathLst>
          </a:custGeom>
          <a:solidFill>
            <a:srgbClr val="E8888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95" name="PA_任意多边形 1427"/>
          <p:cNvSpPr>
            <a:spLocks noEditPoints="1"/>
          </p:cNvSpPr>
          <p:nvPr>
            <p:custDataLst>
              <p:tags r:id="rId10"/>
            </p:custDataLst>
          </p:nvPr>
        </p:nvSpPr>
        <p:spPr bwMode="auto">
          <a:xfrm>
            <a:off x="6073775" y="6535738"/>
            <a:ext cx="2998788" cy="384175"/>
          </a:xfrm>
          <a:custGeom>
            <a:avLst/>
            <a:gdLst>
              <a:gd name="T0" fmla="*/ 746 w 1247"/>
              <a:gd name="T1" fmla="*/ 49 h 160"/>
              <a:gd name="T2" fmla="*/ 771 w 1247"/>
              <a:gd name="T3" fmla="*/ 47 h 160"/>
              <a:gd name="T4" fmla="*/ 602 w 1247"/>
              <a:gd name="T5" fmla="*/ 50 h 160"/>
              <a:gd name="T6" fmla="*/ 575 w 1247"/>
              <a:gd name="T7" fmla="*/ 32 h 160"/>
              <a:gd name="T8" fmla="*/ 533 w 1247"/>
              <a:gd name="T9" fmla="*/ 45 h 160"/>
              <a:gd name="T10" fmla="*/ 529 w 1247"/>
              <a:gd name="T11" fmla="*/ 54 h 160"/>
              <a:gd name="T12" fmla="*/ 552 w 1247"/>
              <a:gd name="T13" fmla="*/ 53 h 160"/>
              <a:gd name="T14" fmla="*/ 573 w 1247"/>
              <a:gd name="T15" fmla="*/ 52 h 160"/>
              <a:gd name="T16" fmla="*/ 609 w 1247"/>
              <a:gd name="T17" fmla="*/ 44 h 160"/>
              <a:gd name="T18" fmla="*/ 626 w 1247"/>
              <a:gd name="T19" fmla="*/ 24 h 160"/>
              <a:gd name="T20" fmla="*/ 577 w 1247"/>
              <a:gd name="T21" fmla="*/ 11 h 160"/>
              <a:gd name="T22" fmla="*/ 480 w 1247"/>
              <a:gd name="T23" fmla="*/ 54 h 160"/>
              <a:gd name="T24" fmla="*/ 611 w 1247"/>
              <a:gd name="T25" fmla="*/ 21 h 160"/>
              <a:gd name="T26" fmla="*/ 775 w 1247"/>
              <a:gd name="T27" fmla="*/ 40 h 160"/>
              <a:gd name="T28" fmla="*/ 765 w 1247"/>
              <a:gd name="T29" fmla="*/ 34 h 160"/>
              <a:gd name="T30" fmla="*/ 824 w 1247"/>
              <a:gd name="T31" fmla="*/ 21 h 160"/>
              <a:gd name="T32" fmla="*/ 818 w 1247"/>
              <a:gd name="T33" fmla="*/ 43 h 160"/>
              <a:gd name="T34" fmla="*/ 775 w 1247"/>
              <a:gd name="T35" fmla="*/ 24 h 160"/>
              <a:gd name="T36" fmla="*/ 822 w 1247"/>
              <a:gd name="T37" fmla="*/ 3 h 160"/>
              <a:gd name="T38" fmla="*/ 824 w 1247"/>
              <a:gd name="T39" fmla="*/ 23 h 160"/>
              <a:gd name="T40" fmla="*/ 776 w 1247"/>
              <a:gd name="T41" fmla="*/ 18 h 160"/>
              <a:gd name="T42" fmla="*/ 800 w 1247"/>
              <a:gd name="T43" fmla="*/ 43 h 160"/>
              <a:gd name="T44" fmla="*/ 847 w 1247"/>
              <a:gd name="T45" fmla="*/ 48 h 160"/>
              <a:gd name="T46" fmla="*/ 855 w 1247"/>
              <a:gd name="T47" fmla="*/ 5 h 160"/>
              <a:gd name="T48" fmla="*/ 857 w 1247"/>
              <a:gd name="T49" fmla="*/ 116 h 160"/>
              <a:gd name="T50" fmla="*/ 116 w 1247"/>
              <a:gd name="T51" fmla="*/ 118 h 160"/>
              <a:gd name="T52" fmla="*/ 133 w 1247"/>
              <a:gd name="T53" fmla="*/ 124 h 160"/>
              <a:gd name="T54" fmla="*/ 116 w 1247"/>
              <a:gd name="T55" fmla="*/ 123 h 160"/>
              <a:gd name="T56" fmla="*/ 139 w 1247"/>
              <a:gd name="T57" fmla="*/ 125 h 160"/>
              <a:gd name="T58" fmla="*/ 186 w 1247"/>
              <a:gd name="T59" fmla="*/ 113 h 160"/>
              <a:gd name="T60" fmla="*/ 126 w 1247"/>
              <a:gd name="T61" fmla="*/ 111 h 160"/>
              <a:gd name="T62" fmla="*/ 100 w 1247"/>
              <a:gd name="T63" fmla="*/ 112 h 160"/>
              <a:gd name="T64" fmla="*/ 181 w 1247"/>
              <a:gd name="T65" fmla="*/ 124 h 160"/>
              <a:gd name="T66" fmla="*/ 87 w 1247"/>
              <a:gd name="T67" fmla="*/ 156 h 160"/>
              <a:gd name="T68" fmla="*/ 115 w 1247"/>
              <a:gd name="T69" fmla="*/ 155 h 160"/>
              <a:gd name="T70" fmla="*/ 68 w 1247"/>
              <a:gd name="T71" fmla="*/ 153 h 160"/>
              <a:gd name="T72" fmla="*/ 59 w 1247"/>
              <a:gd name="T73" fmla="*/ 156 h 160"/>
              <a:gd name="T74" fmla="*/ 424 w 1247"/>
              <a:gd name="T75" fmla="*/ 148 h 160"/>
              <a:gd name="T76" fmla="*/ 284 w 1247"/>
              <a:gd name="T77" fmla="*/ 144 h 160"/>
              <a:gd name="T78" fmla="*/ 101 w 1247"/>
              <a:gd name="T79" fmla="*/ 157 h 160"/>
              <a:gd name="T80" fmla="*/ 82 w 1247"/>
              <a:gd name="T81" fmla="*/ 134 h 160"/>
              <a:gd name="T82" fmla="*/ 285 w 1247"/>
              <a:gd name="T83" fmla="*/ 139 h 160"/>
              <a:gd name="T84" fmla="*/ 423 w 1247"/>
              <a:gd name="T85" fmla="*/ 128 h 160"/>
              <a:gd name="T86" fmla="*/ 383 w 1247"/>
              <a:gd name="T87" fmla="*/ 128 h 160"/>
              <a:gd name="T88" fmla="*/ 426 w 1247"/>
              <a:gd name="T89" fmla="*/ 158 h 160"/>
              <a:gd name="T90" fmla="*/ 243 w 1247"/>
              <a:gd name="T91" fmla="*/ 133 h 160"/>
              <a:gd name="T92" fmla="*/ 234 w 1247"/>
              <a:gd name="T93" fmla="*/ 129 h 160"/>
              <a:gd name="T94" fmla="*/ 248 w 1247"/>
              <a:gd name="T95" fmla="*/ 155 h 160"/>
              <a:gd name="T96" fmla="*/ 360 w 1247"/>
              <a:gd name="T97" fmla="*/ 112 h 160"/>
              <a:gd name="T98" fmla="*/ 378 w 1247"/>
              <a:gd name="T99" fmla="*/ 147 h 160"/>
              <a:gd name="T100" fmla="*/ 330 w 1247"/>
              <a:gd name="T101" fmla="*/ 155 h 160"/>
              <a:gd name="T102" fmla="*/ 351 w 1247"/>
              <a:gd name="T103" fmla="*/ 132 h 160"/>
              <a:gd name="T104" fmla="*/ 195 w 1247"/>
              <a:gd name="T105" fmla="*/ 143 h 160"/>
              <a:gd name="T106" fmla="*/ 118 w 1247"/>
              <a:gd name="T107" fmla="*/ 154 h 160"/>
              <a:gd name="T108" fmla="*/ 85 w 1247"/>
              <a:gd name="T109" fmla="*/ 110 h 160"/>
              <a:gd name="T110" fmla="*/ 39 w 1247"/>
              <a:gd name="T111" fmla="*/ 154 h 160"/>
              <a:gd name="T112" fmla="*/ 62 w 1247"/>
              <a:gd name="T113" fmla="*/ 114 h 160"/>
              <a:gd name="T114" fmla="*/ 48 w 1247"/>
              <a:gd name="T115" fmla="*/ 139 h 160"/>
              <a:gd name="T116" fmla="*/ 45 w 1247"/>
              <a:gd name="T117" fmla="*/ 118 h 160"/>
              <a:gd name="T118" fmla="*/ 26 w 1247"/>
              <a:gd name="T119" fmla="*/ 158 h 160"/>
              <a:gd name="T120" fmla="*/ 175 w 1247"/>
              <a:gd name="T121" fmla="*/ 160 h 160"/>
              <a:gd name="T122" fmla="*/ 428 w 1247"/>
              <a:gd name="T123" fmla="*/ 141 h 160"/>
              <a:gd name="T124" fmla="*/ 392 w 1247"/>
              <a:gd name="T125" fmla="*/ 135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247" h="160">
                <a:moveTo>
                  <a:pt x="775" y="52"/>
                </a:moveTo>
                <a:cubicBezTo>
                  <a:pt x="775" y="52"/>
                  <a:pt x="775" y="52"/>
                  <a:pt x="774" y="52"/>
                </a:cubicBezTo>
                <a:cubicBezTo>
                  <a:pt x="774" y="50"/>
                  <a:pt x="774" y="50"/>
                  <a:pt x="774" y="50"/>
                </a:cubicBezTo>
                <a:cubicBezTo>
                  <a:pt x="775" y="50"/>
                  <a:pt x="775" y="51"/>
                  <a:pt x="775" y="51"/>
                </a:cubicBezTo>
                <a:cubicBezTo>
                  <a:pt x="775" y="52"/>
                  <a:pt x="775" y="52"/>
                  <a:pt x="775" y="52"/>
                </a:cubicBezTo>
                <a:moveTo>
                  <a:pt x="768" y="49"/>
                </a:moveTo>
                <a:cubicBezTo>
                  <a:pt x="769" y="49"/>
                  <a:pt x="770" y="49"/>
                  <a:pt x="771" y="49"/>
                </a:cubicBezTo>
                <a:cubicBezTo>
                  <a:pt x="771" y="49"/>
                  <a:pt x="771" y="49"/>
                  <a:pt x="771" y="49"/>
                </a:cubicBezTo>
                <a:cubicBezTo>
                  <a:pt x="771" y="49"/>
                  <a:pt x="772" y="49"/>
                  <a:pt x="772" y="49"/>
                </a:cubicBezTo>
                <a:cubicBezTo>
                  <a:pt x="772" y="51"/>
                  <a:pt x="772" y="51"/>
                  <a:pt x="772" y="51"/>
                </a:cubicBezTo>
                <a:cubicBezTo>
                  <a:pt x="772" y="51"/>
                  <a:pt x="772" y="51"/>
                  <a:pt x="772" y="51"/>
                </a:cubicBezTo>
                <a:cubicBezTo>
                  <a:pt x="771" y="51"/>
                  <a:pt x="771" y="51"/>
                  <a:pt x="771" y="51"/>
                </a:cubicBezTo>
                <a:cubicBezTo>
                  <a:pt x="770" y="50"/>
                  <a:pt x="770" y="50"/>
                  <a:pt x="770" y="50"/>
                </a:cubicBezTo>
                <a:cubicBezTo>
                  <a:pt x="769" y="51"/>
                  <a:pt x="769" y="51"/>
                  <a:pt x="769" y="51"/>
                </a:cubicBezTo>
                <a:cubicBezTo>
                  <a:pt x="769" y="52"/>
                  <a:pt x="768" y="52"/>
                  <a:pt x="768" y="52"/>
                </a:cubicBezTo>
                <a:cubicBezTo>
                  <a:pt x="768" y="52"/>
                  <a:pt x="768" y="52"/>
                  <a:pt x="768" y="52"/>
                </a:cubicBezTo>
                <a:cubicBezTo>
                  <a:pt x="768" y="52"/>
                  <a:pt x="768" y="52"/>
                  <a:pt x="767" y="52"/>
                </a:cubicBezTo>
                <a:cubicBezTo>
                  <a:pt x="767" y="49"/>
                  <a:pt x="767" y="49"/>
                  <a:pt x="767" y="49"/>
                </a:cubicBezTo>
                <a:cubicBezTo>
                  <a:pt x="768" y="49"/>
                  <a:pt x="768" y="49"/>
                  <a:pt x="768" y="49"/>
                </a:cubicBezTo>
                <a:moveTo>
                  <a:pt x="748" y="52"/>
                </a:moveTo>
                <a:cubicBezTo>
                  <a:pt x="748" y="50"/>
                  <a:pt x="748" y="50"/>
                  <a:pt x="748" y="50"/>
                </a:cubicBezTo>
                <a:cubicBezTo>
                  <a:pt x="749" y="48"/>
                  <a:pt x="750" y="47"/>
                  <a:pt x="751" y="47"/>
                </a:cubicBezTo>
                <a:cubicBezTo>
                  <a:pt x="752" y="46"/>
                  <a:pt x="754" y="46"/>
                  <a:pt x="756" y="46"/>
                </a:cubicBezTo>
                <a:cubicBezTo>
                  <a:pt x="756" y="46"/>
                  <a:pt x="756" y="46"/>
                  <a:pt x="756" y="46"/>
                </a:cubicBezTo>
                <a:cubicBezTo>
                  <a:pt x="756" y="46"/>
                  <a:pt x="756" y="46"/>
                  <a:pt x="756" y="46"/>
                </a:cubicBezTo>
                <a:cubicBezTo>
                  <a:pt x="758" y="46"/>
                  <a:pt x="760" y="46"/>
                  <a:pt x="762" y="47"/>
                </a:cubicBezTo>
                <a:cubicBezTo>
                  <a:pt x="763" y="48"/>
                  <a:pt x="764" y="49"/>
                  <a:pt x="765" y="49"/>
                </a:cubicBezTo>
                <a:cubicBezTo>
                  <a:pt x="765" y="50"/>
                  <a:pt x="765" y="50"/>
                  <a:pt x="765" y="50"/>
                </a:cubicBezTo>
                <a:cubicBezTo>
                  <a:pt x="765" y="50"/>
                  <a:pt x="765" y="50"/>
                  <a:pt x="765" y="50"/>
                </a:cubicBezTo>
                <a:cubicBezTo>
                  <a:pt x="764" y="49"/>
                  <a:pt x="763" y="48"/>
                  <a:pt x="762" y="47"/>
                </a:cubicBezTo>
                <a:cubicBezTo>
                  <a:pt x="762" y="47"/>
                  <a:pt x="762" y="47"/>
                  <a:pt x="762" y="47"/>
                </a:cubicBezTo>
                <a:cubicBezTo>
                  <a:pt x="762" y="47"/>
                  <a:pt x="762" y="47"/>
                  <a:pt x="762" y="47"/>
                </a:cubicBezTo>
                <a:cubicBezTo>
                  <a:pt x="760" y="47"/>
                  <a:pt x="758" y="47"/>
                  <a:pt x="757" y="47"/>
                </a:cubicBezTo>
                <a:cubicBezTo>
                  <a:pt x="757" y="47"/>
                  <a:pt x="757" y="47"/>
                  <a:pt x="757" y="47"/>
                </a:cubicBezTo>
                <a:cubicBezTo>
                  <a:pt x="753" y="47"/>
                  <a:pt x="750" y="48"/>
                  <a:pt x="748" y="52"/>
                </a:cubicBezTo>
                <a:moveTo>
                  <a:pt x="756" y="44"/>
                </a:moveTo>
                <a:cubicBezTo>
                  <a:pt x="754" y="44"/>
                  <a:pt x="752" y="44"/>
                  <a:pt x="750" y="45"/>
                </a:cubicBezTo>
                <a:cubicBezTo>
                  <a:pt x="749" y="45"/>
                  <a:pt x="749" y="46"/>
                  <a:pt x="748" y="47"/>
                </a:cubicBezTo>
                <a:cubicBezTo>
                  <a:pt x="748" y="47"/>
                  <a:pt x="748" y="47"/>
                  <a:pt x="748" y="47"/>
                </a:cubicBezTo>
                <a:cubicBezTo>
                  <a:pt x="746" y="49"/>
                  <a:pt x="746" y="49"/>
                  <a:pt x="746" y="49"/>
                </a:cubicBezTo>
                <a:cubicBezTo>
                  <a:pt x="746" y="49"/>
                  <a:pt x="746" y="49"/>
                  <a:pt x="746" y="49"/>
                </a:cubicBezTo>
                <a:cubicBezTo>
                  <a:pt x="746" y="49"/>
                  <a:pt x="746" y="49"/>
                  <a:pt x="746" y="49"/>
                </a:cubicBezTo>
                <a:cubicBezTo>
                  <a:pt x="745" y="51"/>
                  <a:pt x="744" y="52"/>
                  <a:pt x="744" y="54"/>
                </a:cubicBezTo>
                <a:cubicBezTo>
                  <a:pt x="746" y="54"/>
                  <a:pt x="746" y="54"/>
                  <a:pt x="746" y="54"/>
                </a:cubicBezTo>
                <a:cubicBezTo>
                  <a:pt x="746" y="54"/>
                  <a:pt x="746" y="54"/>
                  <a:pt x="746" y="54"/>
                </a:cubicBezTo>
                <a:cubicBezTo>
                  <a:pt x="746" y="54"/>
                  <a:pt x="746" y="54"/>
                  <a:pt x="746" y="54"/>
                </a:cubicBezTo>
                <a:cubicBezTo>
                  <a:pt x="749" y="54"/>
                  <a:pt x="749" y="54"/>
                  <a:pt x="749" y="54"/>
                </a:cubicBezTo>
                <a:cubicBezTo>
                  <a:pt x="749" y="54"/>
                  <a:pt x="749" y="53"/>
                  <a:pt x="749" y="53"/>
                </a:cubicBezTo>
                <a:cubicBezTo>
                  <a:pt x="751" y="50"/>
                  <a:pt x="754" y="49"/>
                  <a:pt x="757" y="49"/>
                </a:cubicBezTo>
                <a:cubicBezTo>
                  <a:pt x="758" y="49"/>
                  <a:pt x="760" y="49"/>
                  <a:pt x="761" y="49"/>
                </a:cubicBezTo>
                <a:cubicBezTo>
                  <a:pt x="762" y="50"/>
                  <a:pt x="762" y="50"/>
                  <a:pt x="763" y="51"/>
                </a:cubicBezTo>
                <a:cubicBezTo>
                  <a:pt x="764" y="52"/>
                  <a:pt x="765" y="53"/>
                  <a:pt x="766" y="53"/>
                </a:cubicBezTo>
                <a:cubicBezTo>
                  <a:pt x="766" y="54"/>
                  <a:pt x="767" y="54"/>
                  <a:pt x="767" y="54"/>
                </a:cubicBezTo>
                <a:cubicBezTo>
                  <a:pt x="767" y="54"/>
                  <a:pt x="767" y="54"/>
                  <a:pt x="767" y="54"/>
                </a:cubicBezTo>
                <a:cubicBezTo>
                  <a:pt x="767" y="54"/>
                  <a:pt x="767" y="54"/>
                  <a:pt x="767" y="54"/>
                </a:cubicBezTo>
                <a:cubicBezTo>
                  <a:pt x="767" y="54"/>
                  <a:pt x="767" y="54"/>
                  <a:pt x="767" y="54"/>
                </a:cubicBezTo>
                <a:cubicBezTo>
                  <a:pt x="768" y="54"/>
                  <a:pt x="768" y="54"/>
                  <a:pt x="768" y="54"/>
                </a:cubicBezTo>
                <a:cubicBezTo>
                  <a:pt x="768" y="54"/>
                  <a:pt x="768" y="54"/>
                  <a:pt x="768" y="54"/>
                </a:cubicBezTo>
                <a:cubicBezTo>
                  <a:pt x="769" y="54"/>
                  <a:pt x="770" y="54"/>
                  <a:pt x="771" y="53"/>
                </a:cubicBezTo>
                <a:cubicBezTo>
                  <a:pt x="771" y="53"/>
                  <a:pt x="771" y="53"/>
                  <a:pt x="771" y="53"/>
                </a:cubicBezTo>
                <a:cubicBezTo>
                  <a:pt x="772" y="53"/>
                  <a:pt x="772" y="53"/>
                  <a:pt x="772" y="53"/>
                </a:cubicBezTo>
                <a:cubicBezTo>
                  <a:pt x="772" y="53"/>
                  <a:pt x="772" y="53"/>
                  <a:pt x="772" y="53"/>
                </a:cubicBezTo>
                <a:cubicBezTo>
                  <a:pt x="773" y="53"/>
                  <a:pt x="773" y="53"/>
                  <a:pt x="773" y="53"/>
                </a:cubicBezTo>
                <a:cubicBezTo>
                  <a:pt x="774" y="54"/>
                  <a:pt x="774" y="54"/>
                  <a:pt x="774" y="54"/>
                </a:cubicBezTo>
                <a:cubicBezTo>
                  <a:pt x="774" y="54"/>
                  <a:pt x="774" y="54"/>
                  <a:pt x="774" y="54"/>
                </a:cubicBezTo>
                <a:cubicBezTo>
                  <a:pt x="774" y="54"/>
                  <a:pt x="774" y="54"/>
                  <a:pt x="774" y="54"/>
                </a:cubicBezTo>
                <a:cubicBezTo>
                  <a:pt x="774" y="54"/>
                  <a:pt x="774" y="54"/>
                  <a:pt x="775" y="54"/>
                </a:cubicBezTo>
                <a:cubicBezTo>
                  <a:pt x="779" y="54"/>
                  <a:pt x="779" y="54"/>
                  <a:pt x="779" y="54"/>
                </a:cubicBezTo>
                <a:cubicBezTo>
                  <a:pt x="778" y="54"/>
                  <a:pt x="778" y="53"/>
                  <a:pt x="777" y="53"/>
                </a:cubicBezTo>
                <a:cubicBezTo>
                  <a:pt x="777" y="52"/>
                  <a:pt x="777" y="52"/>
                  <a:pt x="777" y="52"/>
                </a:cubicBezTo>
                <a:cubicBezTo>
                  <a:pt x="778" y="53"/>
                  <a:pt x="779" y="53"/>
                  <a:pt x="780" y="54"/>
                </a:cubicBezTo>
                <a:cubicBezTo>
                  <a:pt x="780" y="54"/>
                  <a:pt x="780" y="54"/>
                  <a:pt x="780" y="54"/>
                </a:cubicBezTo>
                <a:cubicBezTo>
                  <a:pt x="784" y="54"/>
                  <a:pt x="784" y="54"/>
                  <a:pt x="784" y="54"/>
                </a:cubicBezTo>
                <a:cubicBezTo>
                  <a:pt x="783" y="53"/>
                  <a:pt x="782" y="53"/>
                  <a:pt x="782" y="52"/>
                </a:cubicBezTo>
                <a:cubicBezTo>
                  <a:pt x="780" y="51"/>
                  <a:pt x="779" y="51"/>
                  <a:pt x="777" y="50"/>
                </a:cubicBezTo>
                <a:cubicBezTo>
                  <a:pt x="777" y="50"/>
                  <a:pt x="777" y="50"/>
                  <a:pt x="777" y="50"/>
                </a:cubicBezTo>
                <a:cubicBezTo>
                  <a:pt x="777" y="50"/>
                  <a:pt x="777" y="50"/>
                  <a:pt x="777" y="50"/>
                </a:cubicBezTo>
                <a:cubicBezTo>
                  <a:pt x="775" y="49"/>
                  <a:pt x="775" y="49"/>
                  <a:pt x="775" y="49"/>
                </a:cubicBezTo>
                <a:cubicBezTo>
                  <a:pt x="775" y="49"/>
                  <a:pt x="775" y="49"/>
                  <a:pt x="775" y="49"/>
                </a:cubicBezTo>
                <a:cubicBezTo>
                  <a:pt x="775" y="48"/>
                  <a:pt x="775" y="48"/>
                  <a:pt x="775" y="48"/>
                </a:cubicBezTo>
                <a:cubicBezTo>
                  <a:pt x="774" y="48"/>
                  <a:pt x="774" y="48"/>
                  <a:pt x="774" y="48"/>
                </a:cubicBezTo>
                <a:cubicBezTo>
                  <a:pt x="774" y="48"/>
                  <a:pt x="774" y="48"/>
                  <a:pt x="774" y="48"/>
                </a:cubicBezTo>
                <a:cubicBezTo>
                  <a:pt x="774" y="48"/>
                  <a:pt x="774" y="48"/>
                  <a:pt x="773" y="48"/>
                </a:cubicBezTo>
                <a:cubicBezTo>
                  <a:pt x="772" y="47"/>
                  <a:pt x="772" y="47"/>
                  <a:pt x="771" y="47"/>
                </a:cubicBezTo>
                <a:cubicBezTo>
                  <a:pt x="770" y="47"/>
                  <a:pt x="769" y="47"/>
                  <a:pt x="768" y="47"/>
                </a:cubicBezTo>
                <a:cubicBezTo>
                  <a:pt x="768" y="47"/>
                  <a:pt x="768" y="47"/>
                  <a:pt x="768" y="47"/>
                </a:cubicBezTo>
                <a:cubicBezTo>
                  <a:pt x="767" y="47"/>
                  <a:pt x="767" y="47"/>
                  <a:pt x="767" y="47"/>
                </a:cubicBezTo>
                <a:cubicBezTo>
                  <a:pt x="765" y="47"/>
                  <a:pt x="764" y="47"/>
                  <a:pt x="764" y="46"/>
                </a:cubicBezTo>
                <a:cubicBezTo>
                  <a:pt x="764" y="45"/>
                  <a:pt x="764" y="45"/>
                  <a:pt x="764" y="45"/>
                </a:cubicBezTo>
                <a:cubicBezTo>
                  <a:pt x="763" y="45"/>
                  <a:pt x="763" y="45"/>
                  <a:pt x="763" y="45"/>
                </a:cubicBezTo>
                <a:cubicBezTo>
                  <a:pt x="761" y="44"/>
                  <a:pt x="758" y="44"/>
                  <a:pt x="756" y="44"/>
                </a:cubicBezTo>
                <a:moveTo>
                  <a:pt x="626" y="50"/>
                </a:moveTo>
                <a:cubicBezTo>
                  <a:pt x="621" y="47"/>
                  <a:pt x="616" y="45"/>
                  <a:pt x="611" y="43"/>
                </a:cubicBezTo>
                <a:cubicBezTo>
                  <a:pt x="611" y="42"/>
                  <a:pt x="611" y="42"/>
                  <a:pt x="611" y="42"/>
                </a:cubicBezTo>
                <a:cubicBezTo>
                  <a:pt x="617" y="44"/>
                  <a:pt x="617" y="44"/>
                  <a:pt x="617" y="44"/>
                </a:cubicBezTo>
                <a:cubicBezTo>
                  <a:pt x="620" y="46"/>
                  <a:pt x="623" y="48"/>
                  <a:pt x="626" y="49"/>
                </a:cubicBezTo>
                <a:cubicBezTo>
                  <a:pt x="626" y="50"/>
                  <a:pt x="626" y="50"/>
                  <a:pt x="626" y="50"/>
                </a:cubicBezTo>
                <a:moveTo>
                  <a:pt x="533" y="43"/>
                </a:moveTo>
                <a:cubicBezTo>
                  <a:pt x="533" y="42"/>
                  <a:pt x="533" y="42"/>
                  <a:pt x="533" y="42"/>
                </a:cubicBezTo>
                <a:cubicBezTo>
                  <a:pt x="535" y="41"/>
                  <a:pt x="537" y="41"/>
                  <a:pt x="540" y="40"/>
                </a:cubicBezTo>
                <a:cubicBezTo>
                  <a:pt x="540" y="41"/>
                  <a:pt x="540" y="41"/>
                  <a:pt x="540" y="41"/>
                </a:cubicBezTo>
                <a:cubicBezTo>
                  <a:pt x="538" y="42"/>
                  <a:pt x="537" y="42"/>
                  <a:pt x="536" y="42"/>
                </a:cubicBezTo>
                <a:cubicBezTo>
                  <a:pt x="536" y="42"/>
                  <a:pt x="536" y="42"/>
                  <a:pt x="536" y="42"/>
                </a:cubicBezTo>
                <a:cubicBezTo>
                  <a:pt x="536" y="42"/>
                  <a:pt x="536" y="42"/>
                  <a:pt x="536" y="42"/>
                </a:cubicBezTo>
                <a:cubicBezTo>
                  <a:pt x="536" y="42"/>
                  <a:pt x="536" y="42"/>
                  <a:pt x="536" y="42"/>
                </a:cubicBezTo>
                <a:cubicBezTo>
                  <a:pt x="535" y="42"/>
                  <a:pt x="534" y="42"/>
                  <a:pt x="533" y="43"/>
                </a:cubicBezTo>
                <a:moveTo>
                  <a:pt x="600" y="53"/>
                </a:moveTo>
                <a:cubicBezTo>
                  <a:pt x="600" y="48"/>
                  <a:pt x="600" y="48"/>
                  <a:pt x="600" y="48"/>
                </a:cubicBezTo>
                <a:cubicBezTo>
                  <a:pt x="600" y="47"/>
                  <a:pt x="600" y="47"/>
                  <a:pt x="600" y="46"/>
                </a:cubicBezTo>
                <a:cubicBezTo>
                  <a:pt x="600" y="45"/>
                  <a:pt x="600" y="45"/>
                  <a:pt x="600" y="44"/>
                </a:cubicBezTo>
                <a:cubicBezTo>
                  <a:pt x="600" y="38"/>
                  <a:pt x="600" y="38"/>
                  <a:pt x="600" y="38"/>
                </a:cubicBezTo>
                <a:cubicBezTo>
                  <a:pt x="600" y="38"/>
                  <a:pt x="600" y="38"/>
                  <a:pt x="600" y="39"/>
                </a:cubicBezTo>
                <a:cubicBezTo>
                  <a:pt x="601" y="40"/>
                  <a:pt x="602" y="41"/>
                  <a:pt x="604" y="41"/>
                </a:cubicBezTo>
                <a:cubicBezTo>
                  <a:pt x="604" y="41"/>
                  <a:pt x="604" y="41"/>
                  <a:pt x="604" y="41"/>
                </a:cubicBezTo>
                <a:cubicBezTo>
                  <a:pt x="605" y="41"/>
                  <a:pt x="605" y="41"/>
                  <a:pt x="606" y="41"/>
                </a:cubicBezTo>
                <a:cubicBezTo>
                  <a:pt x="609" y="41"/>
                  <a:pt x="609" y="41"/>
                  <a:pt x="609" y="41"/>
                </a:cubicBezTo>
                <a:cubicBezTo>
                  <a:pt x="609" y="42"/>
                  <a:pt x="609" y="42"/>
                  <a:pt x="609" y="42"/>
                </a:cubicBezTo>
                <a:cubicBezTo>
                  <a:pt x="607" y="42"/>
                  <a:pt x="605" y="41"/>
                  <a:pt x="603" y="41"/>
                </a:cubicBezTo>
                <a:cubicBezTo>
                  <a:pt x="602" y="41"/>
                  <a:pt x="602" y="41"/>
                  <a:pt x="602" y="41"/>
                </a:cubicBezTo>
                <a:cubicBezTo>
                  <a:pt x="602" y="49"/>
                  <a:pt x="602" y="49"/>
                  <a:pt x="602" y="49"/>
                </a:cubicBezTo>
                <a:cubicBezTo>
                  <a:pt x="603" y="49"/>
                  <a:pt x="603" y="49"/>
                  <a:pt x="603" y="49"/>
                </a:cubicBezTo>
                <a:cubicBezTo>
                  <a:pt x="605" y="50"/>
                  <a:pt x="607" y="50"/>
                  <a:pt x="609" y="50"/>
                </a:cubicBezTo>
                <a:cubicBezTo>
                  <a:pt x="609" y="51"/>
                  <a:pt x="609" y="51"/>
                  <a:pt x="609" y="51"/>
                </a:cubicBezTo>
                <a:cubicBezTo>
                  <a:pt x="607" y="51"/>
                  <a:pt x="605" y="50"/>
                  <a:pt x="603" y="50"/>
                </a:cubicBezTo>
                <a:cubicBezTo>
                  <a:pt x="602" y="50"/>
                  <a:pt x="602" y="50"/>
                  <a:pt x="602" y="50"/>
                </a:cubicBezTo>
                <a:cubicBezTo>
                  <a:pt x="602" y="50"/>
                  <a:pt x="602" y="50"/>
                  <a:pt x="602" y="50"/>
                </a:cubicBezTo>
                <a:cubicBezTo>
                  <a:pt x="601" y="51"/>
                  <a:pt x="601" y="52"/>
                  <a:pt x="600" y="53"/>
                </a:cubicBezTo>
                <a:moveTo>
                  <a:pt x="542" y="41"/>
                </a:moveTo>
                <a:cubicBezTo>
                  <a:pt x="542" y="40"/>
                  <a:pt x="542" y="40"/>
                  <a:pt x="542" y="40"/>
                </a:cubicBezTo>
                <a:cubicBezTo>
                  <a:pt x="545" y="39"/>
                  <a:pt x="549" y="38"/>
                  <a:pt x="552" y="38"/>
                </a:cubicBezTo>
                <a:cubicBezTo>
                  <a:pt x="552" y="39"/>
                  <a:pt x="552" y="39"/>
                  <a:pt x="552" y="39"/>
                </a:cubicBezTo>
                <a:cubicBezTo>
                  <a:pt x="549" y="39"/>
                  <a:pt x="545" y="40"/>
                  <a:pt x="542" y="41"/>
                </a:cubicBezTo>
                <a:moveTo>
                  <a:pt x="556" y="45"/>
                </a:moveTo>
                <a:cubicBezTo>
                  <a:pt x="557" y="45"/>
                  <a:pt x="557" y="45"/>
                  <a:pt x="557" y="45"/>
                </a:cubicBezTo>
                <a:cubicBezTo>
                  <a:pt x="557" y="44"/>
                  <a:pt x="557" y="44"/>
                  <a:pt x="557" y="44"/>
                </a:cubicBezTo>
                <a:cubicBezTo>
                  <a:pt x="557" y="43"/>
                  <a:pt x="558" y="42"/>
                  <a:pt x="558" y="40"/>
                </a:cubicBezTo>
                <a:cubicBezTo>
                  <a:pt x="558" y="39"/>
                  <a:pt x="558" y="39"/>
                  <a:pt x="558" y="39"/>
                </a:cubicBezTo>
                <a:cubicBezTo>
                  <a:pt x="557" y="39"/>
                  <a:pt x="557" y="39"/>
                  <a:pt x="557" y="39"/>
                </a:cubicBezTo>
                <a:cubicBezTo>
                  <a:pt x="556" y="39"/>
                  <a:pt x="555" y="39"/>
                  <a:pt x="554" y="39"/>
                </a:cubicBezTo>
                <a:cubicBezTo>
                  <a:pt x="554" y="37"/>
                  <a:pt x="554" y="37"/>
                  <a:pt x="554" y="37"/>
                </a:cubicBezTo>
                <a:cubicBezTo>
                  <a:pt x="556" y="37"/>
                  <a:pt x="558" y="37"/>
                  <a:pt x="560" y="37"/>
                </a:cubicBezTo>
                <a:cubicBezTo>
                  <a:pt x="561" y="37"/>
                  <a:pt x="561" y="37"/>
                  <a:pt x="561" y="37"/>
                </a:cubicBezTo>
                <a:cubicBezTo>
                  <a:pt x="561" y="37"/>
                  <a:pt x="561" y="37"/>
                  <a:pt x="561" y="37"/>
                </a:cubicBezTo>
                <a:cubicBezTo>
                  <a:pt x="565" y="35"/>
                  <a:pt x="569" y="33"/>
                  <a:pt x="573" y="31"/>
                </a:cubicBezTo>
                <a:cubicBezTo>
                  <a:pt x="573" y="32"/>
                  <a:pt x="573" y="32"/>
                  <a:pt x="573" y="32"/>
                </a:cubicBezTo>
                <a:cubicBezTo>
                  <a:pt x="568" y="33"/>
                  <a:pt x="562" y="36"/>
                  <a:pt x="559" y="42"/>
                </a:cubicBezTo>
                <a:cubicBezTo>
                  <a:pt x="558" y="44"/>
                  <a:pt x="558" y="46"/>
                  <a:pt x="558" y="49"/>
                </a:cubicBezTo>
                <a:cubicBezTo>
                  <a:pt x="558" y="50"/>
                  <a:pt x="558" y="51"/>
                  <a:pt x="558" y="53"/>
                </a:cubicBezTo>
                <a:cubicBezTo>
                  <a:pt x="558" y="53"/>
                  <a:pt x="558" y="53"/>
                  <a:pt x="558" y="53"/>
                </a:cubicBezTo>
                <a:cubicBezTo>
                  <a:pt x="558" y="53"/>
                  <a:pt x="558" y="53"/>
                  <a:pt x="558" y="53"/>
                </a:cubicBezTo>
                <a:cubicBezTo>
                  <a:pt x="557" y="53"/>
                  <a:pt x="557" y="53"/>
                  <a:pt x="556" y="52"/>
                </a:cubicBezTo>
                <a:cubicBezTo>
                  <a:pt x="556" y="52"/>
                  <a:pt x="555" y="52"/>
                  <a:pt x="554" y="51"/>
                </a:cubicBezTo>
                <a:cubicBezTo>
                  <a:pt x="554" y="50"/>
                  <a:pt x="554" y="50"/>
                  <a:pt x="554" y="50"/>
                </a:cubicBezTo>
                <a:cubicBezTo>
                  <a:pt x="555" y="49"/>
                  <a:pt x="555" y="49"/>
                  <a:pt x="555" y="49"/>
                </a:cubicBezTo>
                <a:cubicBezTo>
                  <a:pt x="557" y="47"/>
                  <a:pt x="557" y="47"/>
                  <a:pt x="557" y="47"/>
                </a:cubicBezTo>
                <a:cubicBezTo>
                  <a:pt x="554" y="47"/>
                  <a:pt x="554" y="47"/>
                  <a:pt x="554" y="47"/>
                </a:cubicBezTo>
                <a:cubicBezTo>
                  <a:pt x="554" y="45"/>
                  <a:pt x="554" y="45"/>
                  <a:pt x="554" y="45"/>
                </a:cubicBezTo>
                <a:cubicBezTo>
                  <a:pt x="555" y="45"/>
                  <a:pt x="555" y="45"/>
                  <a:pt x="556" y="45"/>
                </a:cubicBezTo>
                <a:cubicBezTo>
                  <a:pt x="556" y="45"/>
                  <a:pt x="556" y="45"/>
                  <a:pt x="556" y="45"/>
                </a:cubicBezTo>
                <a:moveTo>
                  <a:pt x="598" y="37"/>
                </a:moveTo>
                <a:cubicBezTo>
                  <a:pt x="595" y="33"/>
                  <a:pt x="590" y="30"/>
                  <a:pt x="585" y="30"/>
                </a:cubicBezTo>
                <a:cubicBezTo>
                  <a:pt x="585" y="29"/>
                  <a:pt x="585" y="29"/>
                  <a:pt x="585" y="29"/>
                </a:cubicBezTo>
                <a:cubicBezTo>
                  <a:pt x="589" y="29"/>
                  <a:pt x="592" y="30"/>
                  <a:pt x="596" y="32"/>
                </a:cubicBezTo>
                <a:cubicBezTo>
                  <a:pt x="596" y="33"/>
                  <a:pt x="596" y="33"/>
                  <a:pt x="596" y="33"/>
                </a:cubicBezTo>
                <a:cubicBezTo>
                  <a:pt x="596" y="33"/>
                  <a:pt x="596" y="33"/>
                  <a:pt x="596" y="33"/>
                </a:cubicBezTo>
                <a:cubicBezTo>
                  <a:pt x="597" y="33"/>
                  <a:pt x="598" y="34"/>
                  <a:pt x="598" y="35"/>
                </a:cubicBezTo>
                <a:cubicBezTo>
                  <a:pt x="598" y="37"/>
                  <a:pt x="598" y="37"/>
                  <a:pt x="598" y="37"/>
                </a:cubicBezTo>
                <a:moveTo>
                  <a:pt x="575" y="32"/>
                </a:moveTo>
                <a:cubicBezTo>
                  <a:pt x="575" y="31"/>
                  <a:pt x="575" y="31"/>
                  <a:pt x="575" y="31"/>
                </a:cubicBezTo>
                <a:cubicBezTo>
                  <a:pt x="578" y="30"/>
                  <a:pt x="581" y="29"/>
                  <a:pt x="583" y="29"/>
                </a:cubicBezTo>
                <a:cubicBezTo>
                  <a:pt x="583" y="30"/>
                  <a:pt x="583" y="30"/>
                  <a:pt x="583" y="30"/>
                </a:cubicBezTo>
                <a:cubicBezTo>
                  <a:pt x="583" y="30"/>
                  <a:pt x="583" y="30"/>
                  <a:pt x="583" y="30"/>
                </a:cubicBezTo>
                <a:cubicBezTo>
                  <a:pt x="583" y="30"/>
                  <a:pt x="583" y="30"/>
                  <a:pt x="583" y="30"/>
                </a:cubicBezTo>
                <a:cubicBezTo>
                  <a:pt x="582" y="30"/>
                  <a:pt x="582" y="30"/>
                  <a:pt x="582" y="30"/>
                </a:cubicBezTo>
                <a:cubicBezTo>
                  <a:pt x="580" y="31"/>
                  <a:pt x="578" y="31"/>
                  <a:pt x="575" y="32"/>
                </a:cubicBezTo>
                <a:moveTo>
                  <a:pt x="585" y="27"/>
                </a:moveTo>
                <a:cubicBezTo>
                  <a:pt x="584" y="27"/>
                  <a:pt x="584" y="27"/>
                  <a:pt x="584" y="27"/>
                </a:cubicBezTo>
                <a:cubicBezTo>
                  <a:pt x="584" y="27"/>
                  <a:pt x="584" y="27"/>
                  <a:pt x="584" y="27"/>
                </a:cubicBezTo>
                <a:cubicBezTo>
                  <a:pt x="583" y="27"/>
                  <a:pt x="583" y="27"/>
                  <a:pt x="583" y="27"/>
                </a:cubicBezTo>
                <a:cubicBezTo>
                  <a:pt x="583" y="27"/>
                  <a:pt x="583" y="27"/>
                  <a:pt x="583" y="27"/>
                </a:cubicBezTo>
                <a:cubicBezTo>
                  <a:pt x="580" y="27"/>
                  <a:pt x="577" y="28"/>
                  <a:pt x="574" y="29"/>
                </a:cubicBezTo>
                <a:cubicBezTo>
                  <a:pt x="569" y="30"/>
                  <a:pt x="564" y="33"/>
                  <a:pt x="560" y="35"/>
                </a:cubicBezTo>
                <a:cubicBezTo>
                  <a:pt x="558" y="35"/>
                  <a:pt x="556" y="35"/>
                  <a:pt x="553" y="36"/>
                </a:cubicBezTo>
                <a:cubicBezTo>
                  <a:pt x="549" y="36"/>
                  <a:pt x="546" y="37"/>
                  <a:pt x="542" y="37"/>
                </a:cubicBezTo>
                <a:cubicBezTo>
                  <a:pt x="542" y="37"/>
                  <a:pt x="542" y="37"/>
                  <a:pt x="542" y="37"/>
                </a:cubicBezTo>
                <a:cubicBezTo>
                  <a:pt x="541" y="38"/>
                  <a:pt x="541" y="38"/>
                  <a:pt x="541" y="38"/>
                </a:cubicBezTo>
                <a:cubicBezTo>
                  <a:pt x="540" y="38"/>
                  <a:pt x="540" y="38"/>
                  <a:pt x="540" y="38"/>
                </a:cubicBezTo>
                <a:cubicBezTo>
                  <a:pt x="540" y="38"/>
                  <a:pt x="540" y="38"/>
                  <a:pt x="540" y="38"/>
                </a:cubicBezTo>
                <a:cubicBezTo>
                  <a:pt x="537" y="39"/>
                  <a:pt x="535" y="39"/>
                  <a:pt x="532" y="40"/>
                </a:cubicBezTo>
                <a:cubicBezTo>
                  <a:pt x="532" y="40"/>
                  <a:pt x="532" y="40"/>
                  <a:pt x="532" y="40"/>
                </a:cubicBezTo>
                <a:cubicBezTo>
                  <a:pt x="532" y="40"/>
                  <a:pt x="532" y="40"/>
                  <a:pt x="532" y="40"/>
                </a:cubicBezTo>
                <a:cubicBezTo>
                  <a:pt x="532" y="40"/>
                  <a:pt x="532" y="40"/>
                  <a:pt x="532" y="40"/>
                </a:cubicBezTo>
                <a:cubicBezTo>
                  <a:pt x="532" y="40"/>
                  <a:pt x="531" y="40"/>
                  <a:pt x="531" y="40"/>
                </a:cubicBezTo>
                <a:cubicBezTo>
                  <a:pt x="531" y="40"/>
                  <a:pt x="531" y="40"/>
                  <a:pt x="531" y="40"/>
                </a:cubicBezTo>
                <a:cubicBezTo>
                  <a:pt x="531" y="40"/>
                  <a:pt x="531" y="40"/>
                  <a:pt x="531" y="40"/>
                </a:cubicBezTo>
                <a:cubicBezTo>
                  <a:pt x="531" y="40"/>
                  <a:pt x="531" y="40"/>
                  <a:pt x="531" y="40"/>
                </a:cubicBezTo>
                <a:cubicBezTo>
                  <a:pt x="531" y="40"/>
                  <a:pt x="531" y="40"/>
                  <a:pt x="531" y="40"/>
                </a:cubicBezTo>
                <a:cubicBezTo>
                  <a:pt x="523" y="44"/>
                  <a:pt x="515" y="48"/>
                  <a:pt x="508" y="54"/>
                </a:cubicBezTo>
                <a:cubicBezTo>
                  <a:pt x="511" y="54"/>
                  <a:pt x="511" y="54"/>
                  <a:pt x="511" y="54"/>
                </a:cubicBezTo>
                <a:cubicBezTo>
                  <a:pt x="517" y="49"/>
                  <a:pt x="524" y="46"/>
                  <a:pt x="530" y="43"/>
                </a:cubicBezTo>
                <a:cubicBezTo>
                  <a:pt x="530" y="44"/>
                  <a:pt x="530" y="44"/>
                  <a:pt x="530" y="44"/>
                </a:cubicBezTo>
                <a:cubicBezTo>
                  <a:pt x="528" y="45"/>
                  <a:pt x="526" y="46"/>
                  <a:pt x="523" y="47"/>
                </a:cubicBezTo>
                <a:cubicBezTo>
                  <a:pt x="523" y="47"/>
                  <a:pt x="523" y="47"/>
                  <a:pt x="523" y="47"/>
                </a:cubicBezTo>
                <a:cubicBezTo>
                  <a:pt x="523" y="47"/>
                  <a:pt x="523" y="47"/>
                  <a:pt x="523" y="47"/>
                </a:cubicBezTo>
                <a:cubicBezTo>
                  <a:pt x="520" y="49"/>
                  <a:pt x="516" y="51"/>
                  <a:pt x="512" y="54"/>
                </a:cubicBezTo>
                <a:cubicBezTo>
                  <a:pt x="516" y="54"/>
                  <a:pt x="516" y="54"/>
                  <a:pt x="516" y="54"/>
                </a:cubicBezTo>
                <a:cubicBezTo>
                  <a:pt x="519" y="52"/>
                  <a:pt x="522" y="51"/>
                  <a:pt x="524" y="49"/>
                </a:cubicBezTo>
                <a:cubicBezTo>
                  <a:pt x="527" y="48"/>
                  <a:pt x="529" y="47"/>
                  <a:pt x="531" y="46"/>
                </a:cubicBezTo>
                <a:cubicBezTo>
                  <a:pt x="532" y="46"/>
                  <a:pt x="532" y="46"/>
                  <a:pt x="532" y="45"/>
                </a:cubicBezTo>
                <a:cubicBezTo>
                  <a:pt x="533" y="45"/>
                  <a:pt x="533" y="45"/>
                  <a:pt x="533" y="45"/>
                </a:cubicBezTo>
                <a:cubicBezTo>
                  <a:pt x="533" y="45"/>
                  <a:pt x="533" y="45"/>
                  <a:pt x="533" y="45"/>
                </a:cubicBezTo>
                <a:cubicBezTo>
                  <a:pt x="534" y="45"/>
                  <a:pt x="535" y="44"/>
                  <a:pt x="536" y="44"/>
                </a:cubicBezTo>
                <a:cubicBezTo>
                  <a:pt x="538" y="44"/>
                  <a:pt x="539" y="43"/>
                  <a:pt x="541" y="43"/>
                </a:cubicBezTo>
                <a:cubicBezTo>
                  <a:pt x="545" y="42"/>
                  <a:pt x="549" y="41"/>
                  <a:pt x="553" y="41"/>
                </a:cubicBezTo>
                <a:cubicBezTo>
                  <a:pt x="553" y="41"/>
                  <a:pt x="553" y="41"/>
                  <a:pt x="553" y="41"/>
                </a:cubicBezTo>
                <a:cubicBezTo>
                  <a:pt x="554" y="41"/>
                  <a:pt x="554" y="41"/>
                  <a:pt x="554" y="41"/>
                </a:cubicBezTo>
                <a:cubicBezTo>
                  <a:pt x="554" y="41"/>
                  <a:pt x="555" y="41"/>
                  <a:pt x="556" y="41"/>
                </a:cubicBezTo>
                <a:cubicBezTo>
                  <a:pt x="556" y="42"/>
                  <a:pt x="555" y="42"/>
                  <a:pt x="555" y="43"/>
                </a:cubicBezTo>
                <a:cubicBezTo>
                  <a:pt x="555" y="43"/>
                  <a:pt x="554" y="43"/>
                  <a:pt x="554" y="43"/>
                </a:cubicBezTo>
                <a:cubicBezTo>
                  <a:pt x="553" y="44"/>
                  <a:pt x="553" y="44"/>
                  <a:pt x="553" y="44"/>
                </a:cubicBezTo>
                <a:cubicBezTo>
                  <a:pt x="552" y="44"/>
                  <a:pt x="552" y="44"/>
                  <a:pt x="552" y="44"/>
                </a:cubicBezTo>
                <a:cubicBezTo>
                  <a:pt x="552" y="44"/>
                  <a:pt x="552" y="44"/>
                  <a:pt x="552" y="44"/>
                </a:cubicBezTo>
                <a:cubicBezTo>
                  <a:pt x="548" y="44"/>
                  <a:pt x="545" y="45"/>
                  <a:pt x="541" y="46"/>
                </a:cubicBezTo>
                <a:cubicBezTo>
                  <a:pt x="539" y="46"/>
                  <a:pt x="538" y="47"/>
                  <a:pt x="537" y="47"/>
                </a:cubicBezTo>
                <a:cubicBezTo>
                  <a:pt x="536" y="47"/>
                  <a:pt x="536" y="47"/>
                  <a:pt x="536" y="47"/>
                </a:cubicBezTo>
                <a:cubicBezTo>
                  <a:pt x="535" y="48"/>
                  <a:pt x="535" y="48"/>
                  <a:pt x="535" y="48"/>
                </a:cubicBezTo>
                <a:cubicBezTo>
                  <a:pt x="534" y="48"/>
                  <a:pt x="534" y="48"/>
                  <a:pt x="533" y="48"/>
                </a:cubicBezTo>
                <a:cubicBezTo>
                  <a:pt x="533" y="48"/>
                  <a:pt x="533" y="48"/>
                  <a:pt x="533" y="48"/>
                </a:cubicBezTo>
                <a:cubicBezTo>
                  <a:pt x="532" y="48"/>
                  <a:pt x="532" y="48"/>
                  <a:pt x="532" y="48"/>
                </a:cubicBezTo>
                <a:cubicBezTo>
                  <a:pt x="532" y="48"/>
                  <a:pt x="532" y="48"/>
                  <a:pt x="532" y="48"/>
                </a:cubicBezTo>
                <a:cubicBezTo>
                  <a:pt x="532" y="48"/>
                  <a:pt x="532" y="48"/>
                  <a:pt x="532" y="48"/>
                </a:cubicBezTo>
                <a:cubicBezTo>
                  <a:pt x="531" y="48"/>
                  <a:pt x="531" y="48"/>
                  <a:pt x="531" y="48"/>
                </a:cubicBezTo>
                <a:cubicBezTo>
                  <a:pt x="530" y="48"/>
                  <a:pt x="530" y="48"/>
                  <a:pt x="530" y="48"/>
                </a:cubicBezTo>
                <a:cubicBezTo>
                  <a:pt x="530" y="48"/>
                  <a:pt x="530" y="48"/>
                  <a:pt x="530" y="48"/>
                </a:cubicBezTo>
                <a:cubicBezTo>
                  <a:pt x="529" y="49"/>
                  <a:pt x="528" y="49"/>
                  <a:pt x="526" y="49"/>
                </a:cubicBezTo>
                <a:cubicBezTo>
                  <a:pt x="526" y="49"/>
                  <a:pt x="526" y="49"/>
                  <a:pt x="526" y="49"/>
                </a:cubicBezTo>
                <a:cubicBezTo>
                  <a:pt x="526" y="49"/>
                  <a:pt x="525" y="49"/>
                  <a:pt x="525" y="49"/>
                </a:cubicBezTo>
                <a:cubicBezTo>
                  <a:pt x="525" y="49"/>
                  <a:pt x="525" y="49"/>
                  <a:pt x="525" y="49"/>
                </a:cubicBezTo>
                <a:cubicBezTo>
                  <a:pt x="524" y="49"/>
                  <a:pt x="524" y="49"/>
                  <a:pt x="524" y="49"/>
                </a:cubicBezTo>
                <a:cubicBezTo>
                  <a:pt x="522" y="50"/>
                  <a:pt x="519" y="52"/>
                  <a:pt x="517" y="54"/>
                </a:cubicBezTo>
                <a:cubicBezTo>
                  <a:pt x="520" y="54"/>
                  <a:pt x="520" y="54"/>
                  <a:pt x="520" y="54"/>
                </a:cubicBezTo>
                <a:cubicBezTo>
                  <a:pt x="522" y="53"/>
                  <a:pt x="523" y="52"/>
                  <a:pt x="525" y="51"/>
                </a:cubicBezTo>
                <a:cubicBezTo>
                  <a:pt x="525" y="51"/>
                  <a:pt x="526" y="51"/>
                  <a:pt x="526" y="51"/>
                </a:cubicBezTo>
                <a:cubicBezTo>
                  <a:pt x="528" y="51"/>
                  <a:pt x="529" y="51"/>
                  <a:pt x="530" y="50"/>
                </a:cubicBezTo>
                <a:cubicBezTo>
                  <a:pt x="530" y="52"/>
                  <a:pt x="530" y="52"/>
                  <a:pt x="530" y="52"/>
                </a:cubicBezTo>
                <a:cubicBezTo>
                  <a:pt x="530" y="52"/>
                  <a:pt x="530" y="52"/>
                  <a:pt x="529" y="52"/>
                </a:cubicBezTo>
                <a:cubicBezTo>
                  <a:pt x="528" y="52"/>
                  <a:pt x="526" y="52"/>
                  <a:pt x="524" y="53"/>
                </a:cubicBezTo>
                <a:cubicBezTo>
                  <a:pt x="523" y="53"/>
                  <a:pt x="523" y="53"/>
                  <a:pt x="523" y="53"/>
                </a:cubicBezTo>
                <a:cubicBezTo>
                  <a:pt x="523" y="53"/>
                  <a:pt x="523" y="53"/>
                  <a:pt x="523" y="53"/>
                </a:cubicBezTo>
                <a:cubicBezTo>
                  <a:pt x="523" y="53"/>
                  <a:pt x="523" y="54"/>
                  <a:pt x="522" y="54"/>
                </a:cubicBezTo>
                <a:cubicBezTo>
                  <a:pt x="527" y="54"/>
                  <a:pt x="527" y="54"/>
                  <a:pt x="527" y="54"/>
                </a:cubicBezTo>
                <a:cubicBezTo>
                  <a:pt x="528" y="54"/>
                  <a:pt x="528" y="54"/>
                  <a:pt x="529" y="54"/>
                </a:cubicBezTo>
                <a:cubicBezTo>
                  <a:pt x="530" y="54"/>
                  <a:pt x="530" y="54"/>
                  <a:pt x="530" y="54"/>
                </a:cubicBezTo>
                <a:cubicBezTo>
                  <a:pt x="530" y="54"/>
                  <a:pt x="530" y="54"/>
                  <a:pt x="530" y="54"/>
                </a:cubicBezTo>
                <a:cubicBezTo>
                  <a:pt x="531" y="54"/>
                  <a:pt x="531" y="54"/>
                  <a:pt x="531" y="54"/>
                </a:cubicBezTo>
                <a:cubicBezTo>
                  <a:pt x="532" y="54"/>
                  <a:pt x="532" y="54"/>
                  <a:pt x="532" y="54"/>
                </a:cubicBezTo>
                <a:cubicBezTo>
                  <a:pt x="532" y="54"/>
                  <a:pt x="532" y="54"/>
                  <a:pt x="532" y="54"/>
                </a:cubicBezTo>
                <a:cubicBezTo>
                  <a:pt x="532" y="54"/>
                  <a:pt x="532" y="54"/>
                  <a:pt x="532" y="54"/>
                </a:cubicBezTo>
                <a:cubicBezTo>
                  <a:pt x="532" y="54"/>
                  <a:pt x="533" y="54"/>
                  <a:pt x="533" y="54"/>
                </a:cubicBezTo>
                <a:cubicBezTo>
                  <a:pt x="540" y="54"/>
                  <a:pt x="540" y="54"/>
                  <a:pt x="540" y="54"/>
                </a:cubicBezTo>
                <a:cubicBezTo>
                  <a:pt x="537" y="53"/>
                  <a:pt x="535" y="52"/>
                  <a:pt x="533" y="52"/>
                </a:cubicBezTo>
                <a:cubicBezTo>
                  <a:pt x="533" y="50"/>
                  <a:pt x="533" y="50"/>
                  <a:pt x="533" y="50"/>
                </a:cubicBezTo>
                <a:cubicBezTo>
                  <a:pt x="534" y="50"/>
                  <a:pt x="534" y="50"/>
                  <a:pt x="535" y="50"/>
                </a:cubicBezTo>
                <a:cubicBezTo>
                  <a:pt x="536" y="51"/>
                  <a:pt x="536" y="51"/>
                  <a:pt x="536" y="51"/>
                </a:cubicBezTo>
                <a:cubicBezTo>
                  <a:pt x="538" y="49"/>
                  <a:pt x="538" y="49"/>
                  <a:pt x="538" y="49"/>
                </a:cubicBezTo>
                <a:cubicBezTo>
                  <a:pt x="538" y="48"/>
                  <a:pt x="539" y="48"/>
                  <a:pt x="540" y="48"/>
                </a:cubicBezTo>
                <a:cubicBezTo>
                  <a:pt x="540" y="50"/>
                  <a:pt x="540" y="50"/>
                  <a:pt x="540" y="50"/>
                </a:cubicBezTo>
                <a:cubicBezTo>
                  <a:pt x="539" y="50"/>
                  <a:pt x="539" y="50"/>
                  <a:pt x="539" y="50"/>
                </a:cubicBezTo>
                <a:cubicBezTo>
                  <a:pt x="539" y="51"/>
                  <a:pt x="539" y="51"/>
                  <a:pt x="539" y="51"/>
                </a:cubicBezTo>
                <a:cubicBezTo>
                  <a:pt x="539" y="51"/>
                  <a:pt x="539" y="52"/>
                  <a:pt x="539" y="52"/>
                </a:cubicBezTo>
                <a:cubicBezTo>
                  <a:pt x="540" y="52"/>
                  <a:pt x="540" y="52"/>
                  <a:pt x="540" y="52"/>
                </a:cubicBezTo>
                <a:cubicBezTo>
                  <a:pt x="540" y="54"/>
                  <a:pt x="540" y="54"/>
                  <a:pt x="540" y="54"/>
                </a:cubicBezTo>
                <a:cubicBezTo>
                  <a:pt x="542" y="54"/>
                  <a:pt x="542" y="54"/>
                  <a:pt x="542" y="54"/>
                </a:cubicBezTo>
                <a:cubicBezTo>
                  <a:pt x="542" y="52"/>
                  <a:pt x="542" y="52"/>
                  <a:pt x="542" y="52"/>
                </a:cubicBezTo>
                <a:cubicBezTo>
                  <a:pt x="542" y="52"/>
                  <a:pt x="542" y="52"/>
                  <a:pt x="542" y="52"/>
                </a:cubicBezTo>
                <a:cubicBezTo>
                  <a:pt x="542" y="51"/>
                  <a:pt x="542" y="51"/>
                  <a:pt x="542" y="51"/>
                </a:cubicBezTo>
                <a:cubicBezTo>
                  <a:pt x="544" y="50"/>
                  <a:pt x="544" y="50"/>
                  <a:pt x="544" y="50"/>
                </a:cubicBezTo>
                <a:cubicBezTo>
                  <a:pt x="542" y="50"/>
                  <a:pt x="542" y="50"/>
                  <a:pt x="542" y="50"/>
                </a:cubicBezTo>
                <a:cubicBezTo>
                  <a:pt x="542" y="48"/>
                  <a:pt x="542" y="48"/>
                  <a:pt x="542" y="48"/>
                </a:cubicBezTo>
                <a:cubicBezTo>
                  <a:pt x="545" y="47"/>
                  <a:pt x="549" y="46"/>
                  <a:pt x="552" y="46"/>
                </a:cubicBezTo>
                <a:cubicBezTo>
                  <a:pt x="552" y="47"/>
                  <a:pt x="552" y="47"/>
                  <a:pt x="552" y="47"/>
                </a:cubicBezTo>
                <a:cubicBezTo>
                  <a:pt x="552" y="47"/>
                  <a:pt x="552" y="47"/>
                  <a:pt x="552" y="47"/>
                </a:cubicBezTo>
                <a:cubicBezTo>
                  <a:pt x="551" y="48"/>
                  <a:pt x="551" y="48"/>
                  <a:pt x="551" y="48"/>
                </a:cubicBezTo>
                <a:cubicBezTo>
                  <a:pt x="552" y="49"/>
                  <a:pt x="552" y="49"/>
                  <a:pt x="552" y="49"/>
                </a:cubicBezTo>
                <a:cubicBezTo>
                  <a:pt x="552" y="49"/>
                  <a:pt x="552" y="49"/>
                  <a:pt x="552" y="50"/>
                </a:cubicBezTo>
                <a:cubicBezTo>
                  <a:pt x="552" y="51"/>
                  <a:pt x="552" y="51"/>
                  <a:pt x="552" y="51"/>
                </a:cubicBezTo>
                <a:cubicBezTo>
                  <a:pt x="552" y="51"/>
                  <a:pt x="551" y="51"/>
                  <a:pt x="550" y="51"/>
                </a:cubicBezTo>
                <a:cubicBezTo>
                  <a:pt x="550" y="51"/>
                  <a:pt x="550" y="51"/>
                  <a:pt x="550" y="51"/>
                </a:cubicBezTo>
                <a:cubicBezTo>
                  <a:pt x="547" y="51"/>
                  <a:pt x="544" y="52"/>
                  <a:pt x="542" y="54"/>
                </a:cubicBezTo>
                <a:cubicBezTo>
                  <a:pt x="546" y="54"/>
                  <a:pt x="546" y="54"/>
                  <a:pt x="546" y="54"/>
                </a:cubicBezTo>
                <a:cubicBezTo>
                  <a:pt x="547" y="53"/>
                  <a:pt x="548" y="53"/>
                  <a:pt x="550" y="53"/>
                </a:cubicBezTo>
                <a:cubicBezTo>
                  <a:pt x="550" y="53"/>
                  <a:pt x="550" y="53"/>
                  <a:pt x="550" y="53"/>
                </a:cubicBezTo>
                <a:cubicBezTo>
                  <a:pt x="551" y="53"/>
                  <a:pt x="551" y="53"/>
                  <a:pt x="552" y="53"/>
                </a:cubicBezTo>
                <a:cubicBezTo>
                  <a:pt x="552" y="53"/>
                  <a:pt x="552" y="53"/>
                  <a:pt x="552" y="53"/>
                </a:cubicBezTo>
                <a:cubicBezTo>
                  <a:pt x="552" y="53"/>
                  <a:pt x="552" y="53"/>
                  <a:pt x="552" y="53"/>
                </a:cubicBezTo>
                <a:cubicBezTo>
                  <a:pt x="553" y="53"/>
                  <a:pt x="553" y="53"/>
                  <a:pt x="553" y="53"/>
                </a:cubicBezTo>
                <a:cubicBezTo>
                  <a:pt x="554" y="53"/>
                  <a:pt x="554" y="54"/>
                  <a:pt x="555" y="54"/>
                </a:cubicBezTo>
                <a:cubicBezTo>
                  <a:pt x="555" y="54"/>
                  <a:pt x="555" y="54"/>
                  <a:pt x="555" y="54"/>
                </a:cubicBezTo>
                <a:cubicBezTo>
                  <a:pt x="560" y="54"/>
                  <a:pt x="560" y="54"/>
                  <a:pt x="560" y="54"/>
                </a:cubicBezTo>
                <a:cubicBezTo>
                  <a:pt x="560" y="54"/>
                  <a:pt x="560" y="54"/>
                  <a:pt x="560" y="53"/>
                </a:cubicBezTo>
                <a:cubicBezTo>
                  <a:pt x="560" y="53"/>
                  <a:pt x="560" y="53"/>
                  <a:pt x="560" y="53"/>
                </a:cubicBezTo>
                <a:cubicBezTo>
                  <a:pt x="560" y="53"/>
                  <a:pt x="560" y="53"/>
                  <a:pt x="560" y="53"/>
                </a:cubicBezTo>
                <a:cubicBezTo>
                  <a:pt x="560" y="51"/>
                  <a:pt x="560" y="50"/>
                  <a:pt x="560" y="49"/>
                </a:cubicBezTo>
                <a:cubicBezTo>
                  <a:pt x="560" y="47"/>
                  <a:pt x="560" y="45"/>
                  <a:pt x="561" y="43"/>
                </a:cubicBezTo>
                <a:cubicBezTo>
                  <a:pt x="561" y="43"/>
                  <a:pt x="561" y="43"/>
                  <a:pt x="561" y="43"/>
                </a:cubicBezTo>
                <a:cubicBezTo>
                  <a:pt x="561" y="43"/>
                  <a:pt x="561" y="43"/>
                  <a:pt x="561" y="43"/>
                </a:cubicBezTo>
                <a:cubicBezTo>
                  <a:pt x="564" y="38"/>
                  <a:pt x="568" y="35"/>
                  <a:pt x="573" y="34"/>
                </a:cubicBezTo>
                <a:cubicBezTo>
                  <a:pt x="574" y="34"/>
                  <a:pt x="574" y="34"/>
                  <a:pt x="574" y="34"/>
                </a:cubicBezTo>
                <a:cubicBezTo>
                  <a:pt x="574" y="34"/>
                  <a:pt x="574" y="34"/>
                  <a:pt x="574" y="34"/>
                </a:cubicBezTo>
                <a:cubicBezTo>
                  <a:pt x="575" y="34"/>
                  <a:pt x="575" y="34"/>
                  <a:pt x="575" y="34"/>
                </a:cubicBezTo>
                <a:cubicBezTo>
                  <a:pt x="575" y="34"/>
                  <a:pt x="575" y="34"/>
                  <a:pt x="575" y="34"/>
                </a:cubicBezTo>
                <a:cubicBezTo>
                  <a:pt x="578" y="33"/>
                  <a:pt x="580" y="33"/>
                  <a:pt x="583" y="32"/>
                </a:cubicBezTo>
                <a:cubicBezTo>
                  <a:pt x="583" y="32"/>
                  <a:pt x="584" y="32"/>
                  <a:pt x="584" y="32"/>
                </a:cubicBezTo>
                <a:cubicBezTo>
                  <a:pt x="590" y="32"/>
                  <a:pt x="595" y="35"/>
                  <a:pt x="598" y="40"/>
                </a:cubicBezTo>
                <a:cubicBezTo>
                  <a:pt x="598" y="41"/>
                  <a:pt x="598" y="43"/>
                  <a:pt x="598" y="44"/>
                </a:cubicBezTo>
                <a:cubicBezTo>
                  <a:pt x="598" y="44"/>
                  <a:pt x="598" y="44"/>
                  <a:pt x="598" y="44"/>
                </a:cubicBezTo>
                <a:cubicBezTo>
                  <a:pt x="598" y="44"/>
                  <a:pt x="598" y="44"/>
                  <a:pt x="598" y="44"/>
                </a:cubicBezTo>
                <a:cubicBezTo>
                  <a:pt x="598" y="45"/>
                  <a:pt x="598" y="45"/>
                  <a:pt x="598" y="46"/>
                </a:cubicBezTo>
                <a:cubicBezTo>
                  <a:pt x="598" y="46"/>
                  <a:pt x="598" y="47"/>
                  <a:pt x="598" y="47"/>
                </a:cubicBezTo>
                <a:cubicBezTo>
                  <a:pt x="598" y="47"/>
                  <a:pt x="598" y="47"/>
                  <a:pt x="598" y="47"/>
                </a:cubicBezTo>
                <a:cubicBezTo>
                  <a:pt x="598" y="47"/>
                  <a:pt x="598" y="47"/>
                  <a:pt x="598" y="47"/>
                </a:cubicBezTo>
                <a:cubicBezTo>
                  <a:pt x="598" y="48"/>
                  <a:pt x="598" y="49"/>
                  <a:pt x="597" y="50"/>
                </a:cubicBezTo>
                <a:cubicBezTo>
                  <a:pt x="596" y="51"/>
                  <a:pt x="596" y="51"/>
                  <a:pt x="595" y="52"/>
                </a:cubicBezTo>
                <a:cubicBezTo>
                  <a:pt x="595" y="52"/>
                  <a:pt x="594" y="52"/>
                  <a:pt x="594" y="52"/>
                </a:cubicBezTo>
                <a:cubicBezTo>
                  <a:pt x="594" y="52"/>
                  <a:pt x="594" y="52"/>
                  <a:pt x="594" y="52"/>
                </a:cubicBezTo>
                <a:cubicBezTo>
                  <a:pt x="594" y="52"/>
                  <a:pt x="594" y="52"/>
                  <a:pt x="594" y="52"/>
                </a:cubicBezTo>
                <a:cubicBezTo>
                  <a:pt x="591" y="50"/>
                  <a:pt x="588" y="49"/>
                  <a:pt x="585" y="48"/>
                </a:cubicBezTo>
                <a:cubicBezTo>
                  <a:pt x="585" y="48"/>
                  <a:pt x="585" y="48"/>
                  <a:pt x="585" y="48"/>
                </a:cubicBezTo>
                <a:cubicBezTo>
                  <a:pt x="584" y="48"/>
                  <a:pt x="584" y="48"/>
                  <a:pt x="584" y="48"/>
                </a:cubicBezTo>
                <a:cubicBezTo>
                  <a:pt x="583" y="47"/>
                  <a:pt x="583" y="47"/>
                  <a:pt x="583" y="47"/>
                </a:cubicBezTo>
                <a:cubicBezTo>
                  <a:pt x="583" y="48"/>
                  <a:pt x="583" y="48"/>
                  <a:pt x="583" y="48"/>
                </a:cubicBezTo>
                <a:cubicBezTo>
                  <a:pt x="580" y="48"/>
                  <a:pt x="578" y="49"/>
                  <a:pt x="575" y="51"/>
                </a:cubicBezTo>
                <a:cubicBezTo>
                  <a:pt x="575" y="50"/>
                  <a:pt x="575" y="50"/>
                  <a:pt x="575" y="50"/>
                </a:cubicBezTo>
                <a:cubicBezTo>
                  <a:pt x="573" y="52"/>
                  <a:pt x="573" y="52"/>
                  <a:pt x="573" y="52"/>
                </a:cubicBezTo>
                <a:cubicBezTo>
                  <a:pt x="573" y="52"/>
                  <a:pt x="573" y="52"/>
                  <a:pt x="573" y="52"/>
                </a:cubicBezTo>
                <a:cubicBezTo>
                  <a:pt x="573" y="52"/>
                  <a:pt x="573" y="52"/>
                  <a:pt x="573" y="52"/>
                </a:cubicBezTo>
                <a:cubicBezTo>
                  <a:pt x="572" y="53"/>
                  <a:pt x="572" y="53"/>
                  <a:pt x="571" y="54"/>
                </a:cubicBezTo>
                <a:cubicBezTo>
                  <a:pt x="575" y="54"/>
                  <a:pt x="575" y="54"/>
                  <a:pt x="575" y="54"/>
                </a:cubicBezTo>
                <a:cubicBezTo>
                  <a:pt x="575" y="53"/>
                  <a:pt x="575" y="53"/>
                  <a:pt x="575" y="53"/>
                </a:cubicBezTo>
                <a:cubicBezTo>
                  <a:pt x="578" y="52"/>
                  <a:pt x="581" y="50"/>
                  <a:pt x="583" y="50"/>
                </a:cubicBezTo>
                <a:cubicBezTo>
                  <a:pt x="583" y="51"/>
                  <a:pt x="583" y="51"/>
                  <a:pt x="583" y="51"/>
                </a:cubicBezTo>
                <a:cubicBezTo>
                  <a:pt x="583" y="51"/>
                  <a:pt x="583" y="51"/>
                  <a:pt x="583" y="51"/>
                </a:cubicBezTo>
                <a:cubicBezTo>
                  <a:pt x="583" y="52"/>
                  <a:pt x="583" y="52"/>
                  <a:pt x="583" y="52"/>
                </a:cubicBezTo>
                <a:cubicBezTo>
                  <a:pt x="583" y="53"/>
                  <a:pt x="583" y="53"/>
                  <a:pt x="583" y="53"/>
                </a:cubicBezTo>
                <a:cubicBezTo>
                  <a:pt x="583" y="53"/>
                  <a:pt x="583" y="53"/>
                  <a:pt x="583" y="53"/>
                </a:cubicBezTo>
                <a:cubicBezTo>
                  <a:pt x="583" y="54"/>
                  <a:pt x="583" y="54"/>
                  <a:pt x="583" y="54"/>
                </a:cubicBezTo>
                <a:cubicBezTo>
                  <a:pt x="585" y="54"/>
                  <a:pt x="585" y="54"/>
                  <a:pt x="585" y="54"/>
                </a:cubicBezTo>
                <a:cubicBezTo>
                  <a:pt x="585" y="54"/>
                  <a:pt x="585" y="54"/>
                  <a:pt x="585" y="54"/>
                </a:cubicBezTo>
                <a:cubicBezTo>
                  <a:pt x="586" y="53"/>
                  <a:pt x="586" y="53"/>
                  <a:pt x="586" y="53"/>
                </a:cubicBezTo>
                <a:cubicBezTo>
                  <a:pt x="586" y="52"/>
                  <a:pt x="586" y="52"/>
                  <a:pt x="586" y="52"/>
                </a:cubicBezTo>
                <a:cubicBezTo>
                  <a:pt x="586" y="52"/>
                  <a:pt x="586" y="52"/>
                  <a:pt x="586" y="52"/>
                </a:cubicBezTo>
                <a:cubicBezTo>
                  <a:pt x="586" y="51"/>
                  <a:pt x="586" y="51"/>
                  <a:pt x="586" y="51"/>
                </a:cubicBezTo>
                <a:cubicBezTo>
                  <a:pt x="585" y="51"/>
                  <a:pt x="585" y="51"/>
                  <a:pt x="585" y="51"/>
                </a:cubicBezTo>
                <a:cubicBezTo>
                  <a:pt x="585" y="50"/>
                  <a:pt x="585" y="50"/>
                  <a:pt x="585" y="50"/>
                </a:cubicBezTo>
                <a:cubicBezTo>
                  <a:pt x="588" y="51"/>
                  <a:pt x="590" y="52"/>
                  <a:pt x="592" y="54"/>
                </a:cubicBezTo>
                <a:cubicBezTo>
                  <a:pt x="593" y="54"/>
                  <a:pt x="593" y="54"/>
                  <a:pt x="593" y="54"/>
                </a:cubicBezTo>
                <a:cubicBezTo>
                  <a:pt x="595" y="54"/>
                  <a:pt x="595" y="54"/>
                  <a:pt x="595" y="54"/>
                </a:cubicBezTo>
                <a:cubicBezTo>
                  <a:pt x="596" y="54"/>
                  <a:pt x="596" y="54"/>
                  <a:pt x="596" y="53"/>
                </a:cubicBezTo>
                <a:cubicBezTo>
                  <a:pt x="597" y="53"/>
                  <a:pt x="597" y="53"/>
                  <a:pt x="598" y="52"/>
                </a:cubicBezTo>
                <a:cubicBezTo>
                  <a:pt x="598" y="54"/>
                  <a:pt x="598" y="54"/>
                  <a:pt x="598" y="54"/>
                </a:cubicBezTo>
                <a:cubicBezTo>
                  <a:pt x="602" y="54"/>
                  <a:pt x="602" y="54"/>
                  <a:pt x="602" y="54"/>
                </a:cubicBezTo>
                <a:cubicBezTo>
                  <a:pt x="602" y="53"/>
                  <a:pt x="603" y="53"/>
                  <a:pt x="603" y="52"/>
                </a:cubicBezTo>
                <a:cubicBezTo>
                  <a:pt x="605" y="52"/>
                  <a:pt x="607" y="53"/>
                  <a:pt x="609" y="53"/>
                </a:cubicBezTo>
                <a:cubicBezTo>
                  <a:pt x="609" y="53"/>
                  <a:pt x="609" y="53"/>
                  <a:pt x="609" y="53"/>
                </a:cubicBezTo>
                <a:cubicBezTo>
                  <a:pt x="610" y="54"/>
                  <a:pt x="610" y="54"/>
                  <a:pt x="611" y="54"/>
                </a:cubicBezTo>
                <a:cubicBezTo>
                  <a:pt x="615" y="54"/>
                  <a:pt x="615" y="54"/>
                  <a:pt x="615" y="54"/>
                </a:cubicBezTo>
                <a:cubicBezTo>
                  <a:pt x="614" y="53"/>
                  <a:pt x="612" y="53"/>
                  <a:pt x="611" y="52"/>
                </a:cubicBezTo>
                <a:cubicBezTo>
                  <a:pt x="611" y="51"/>
                  <a:pt x="611" y="51"/>
                  <a:pt x="611" y="51"/>
                </a:cubicBezTo>
                <a:cubicBezTo>
                  <a:pt x="613" y="52"/>
                  <a:pt x="615" y="53"/>
                  <a:pt x="617" y="54"/>
                </a:cubicBezTo>
                <a:cubicBezTo>
                  <a:pt x="621" y="54"/>
                  <a:pt x="621" y="54"/>
                  <a:pt x="621" y="54"/>
                </a:cubicBezTo>
                <a:cubicBezTo>
                  <a:pt x="618" y="52"/>
                  <a:pt x="614" y="50"/>
                  <a:pt x="611" y="49"/>
                </a:cubicBezTo>
                <a:cubicBezTo>
                  <a:pt x="611" y="49"/>
                  <a:pt x="611" y="49"/>
                  <a:pt x="611" y="49"/>
                </a:cubicBezTo>
                <a:cubicBezTo>
                  <a:pt x="610" y="49"/>
                  <a:pt x="610" y="49"/>
                  <a:pt x="610" y="49"/>
                </a:cubicBezTo>
                <a:cubicBezTo>
                  <a:pt x="609" y="48"/>
                  <a:pt x="609" y="48"/>
                  <a:pt x="609" y="48"/>
                </a:cubicBezTo>
                <a:cubicBezTo>
                  <a:pt x="609" y="48"/>
                  <a:pt x="609" y="48"/>
                  <a:pt x="609" y="48"/>
                </a:cubicBezTo>
                <a:cubicBezTo>
                  <a:pt x="607" y="48"/>
                  <a:pt x="606" y="48"/>
                  <a:pt x="604" y="47"/>
                </a:cubicBezTo>
                <a:cubicBezTo>
                  <a:pt x="604" y="43"/>
                  <a:pt x="604" y="43"/>
                  <a:pt x="604" y="43"/>
                </a:cubicBezTo>
                <a:cubicBezTo>
                  <a:pt x="606" y="44"/>
                  <a:pt x="607" y="44"/>
                  <a:pt x="609" y="44"/>
                </a:cubicBezTo>
                <a:cubicBezTo>
                  <a:pt x="609" y="44"/>
                  <a:pt x="609" y="44"/>
                  <a:pt x="609" y="44"/>
                </a:cubicBezTo>
                <a:cubicBezTo>
                  <a:pt x="609" y="45"/>
                  <a:pt x="609" y="45"/>
                  <a:pt x="609" y="45"/>
                </a:cubicBezTo>
                <a:cubicBezTo>
                  <a:pt x="611" y="45"/>
                  <a:pt x="611" y="45"/>
                  <a:pt x="611" y="45"/>
                </a:cubicBezTo>
                <a:cubicBezTo>
                  <a:pt x="611" y="45"/>
                  <a:pt x="611" y="45"/>
                  <a:pt x="611" y="45"/>
                </a:cubicBezTo>
                <a:cubicBezTo>
                  <a:pt x="616" y="47"/>
                  <a:pt x="622" y="50"/>
                  <a:pt x="627" y="53"/>
                </a:cubicBezTo>
                <a:cubicBezTo>
                  <a:pt x="627" y="53"/>
                  <a:pt x="628" y="54"/>
                  <a:pt x="628" y="54"/>
                </a:cubicBezTo>
                <a:cubicBezTo>
                  <a:pt x="632" y="54"/>
                  <a:pt x="632" y="54"/>
                  <a:pt x="632" y="54"/>
                </a:cubicBezTo>
                <a:cubicBezTo>
                  <a:pt x="631" y="53"/>
                  <a:pt x="630" y="52"/>
                  <a:pt x="628" y="51"/>
                </a:cubicBezTo>
                <a:cubicBezTo>
                  <a:pt x="628" y="50"/>
                  <a:pt x="628" y="50"/>
                  <a:pt x="628" y="50"/>
                </a:cubicBezTo>
                <a:cubicBezTo>
                  <a:pt x="630" y="51"/>
                  <a:pt x="632" y="52"/>
                  <a:pt x="634" y="54"/>
                </a:cubicBezTo>
                <a:cubicBezTo>
                  <a:pt x="634" y="54"/>
                  <a:pt x="634" y="54"/>
                  <a:pt x="634" y="54"/>
                </a:cubicBezTo>
                <a:cubicBezTo>
                  <a:pt x="637" y="54"/>
                  <a:pt x="637" y="54"/>
                  <a:pt x="637" y="54"/>
                </a:cubicBezTo>
                <a:cubicBezTo>
                  <a:pt x="637" y="54"/>
                  <a:pt x="636" y="53"/>
                  <a:pt x="635" y="53"/>
                </a:cubicBezTo>
                <a:cubicBezTo>
                  <a:pt x="633" y="50"/>
                  <a:pt x="630" y="49"/>
                  <a:pt x="628" y="48"/>
                </a:cubicBezTo>
                <a:cubicBezTo>
                  <a:pt x="628" y="48"/>
                  <a:pt x="628" y="48"/>
                  <a:pt x="628" y="48"/>
                </a:cubicBezTo>
                <a:cubicBezTo>
                  <a:pt x="624" y="46"/>
                  <a:pt x="621" y="44"/>
                  <a:pt x="618" y="42"/>
                </a:cubicBezTo>
                <a:cubicBezTo>
                  <a:pt x="618" y="42"/>
                  <a:pt x="618" y="42"/>
                  <a:pt x="618" y="42"/>
                </a:cubicBezTo>
                <a:cubicBezTo>
                  <a:pt x="610" y="40"/>
                  <a:pt x="610" y="40"/>
                  <a:pt x="610" y="40"/>
                </a:cubicBezTo>
                <a:cubicBezTo>
                  <a:pt x="606" y="38"/>
                  <a:pt x="606" y="38"/>
                  <a:pt x="606" y="38"/>
                </a:cubicBezTo>
                <a:cubicBezTo>
                  <a:pt x="605" y="39"/>
                  <a:pt x="605" y="39"/>
                  <a:pt x="605" y="39"/>
                </a:cubicBezTo>
                <a:cubicBezTo>
                  <a:pt x="605" y="39"/>
                  <a:pt x="604" y="39"/>
                  <a:pt x="604" y="39"/>
                </a:cubicBezTo>
                <a:cubicBezTo>
                  <a:pt x="603" y="39"/>
                  <a:pt x="603" y="39"/>
                  <a:pt x="602" y="38"/>
                </a:cubicBezTo>
                <a:cubicBezTo>
                  <a:pt x="601" y="37"/>
                  <a:pt x="601" y="35"/>
                  <a:pt x="600" y="34"/>
                </a:cubicBezTo>
                <a:cubicBezTo>
                  <a:pt x="600" y="33"/>
                  <a:pt x="599" y="32"/>
                  <a:pt x="598" y="32"/>
                </a:cubicBezTo>
                <a:cubicBezTo>
                  <a:pt x="598" y="31"/>
                  <a:pt x="598" y="31"/>
                  <a:pt x="598" y="31"/>
                </a:cubicBezTo>
                <a:cubicBezTo>
                  <a:pt x="598" y="32"/>
                  <a:pt x="598" y="32"/>
                  <a:pt x="598" y="32"/>
                </a:cubicBezTo>
                <a:cubicBezTo>
                  <a:pt x="598" y="31"/>
                  <a:pt x="597" y="31"/>
                  <a:pt x="597" y="31"/>
                </a:cubicBezTo>
                <a:cubicBezTo>
                  <a:pt x="593" y="28"/>
                  <a:pt x="589" y="27"/>
                  <a:pt x="585" y="27"/>
                </a:cubicBezTo>
                <a:cubicBezTo>
                  <a:pt x="585" y="27"/>
                  <a:pt x="585" y="27"/>
                  <a:pt x="585" y="27"/>
                </a:cubicBezTo>
                <a:moveTo>
                  <a:pt x="857" y="19"/>
                </a:moveTo>
                <a:cubicBezTo>
                  <a:pt x="857" y="20"/>
                  <a:pt x="856" y="20"/>
                  <a:pt x="856" y="21"/>
                </a:cubicBezTo>
                <a:cubicBezTo>
                  <a:pt x="855" y="21"/>
                  <a:pt x="855" y="22"/>
                  <a:pt x="855" y="23"/>
                </a:cubicBezTo>
                <a:cubicBezTo>
                  <a:pt x="855" y="23"/>
                  <a:pt x="855" y="23"/>
                  <a:pt x="855" y="23"/>
                </a:cubicBezTo>
                <a:cubicBezTo>
                  <a:pt x="855" y="24"/>
                  <a:pt x="855" y="24"/>
                  <a:pt x="855" y="24"/>
                </a:cubicBezTo>
                <a:cubicBezTo>
                  <a:pt x="857" y="25"/>
                  <a:pt x="857" y="25"/>
                  <a:pt x="857" y="25"/>
                </a:cubicBezTo>
                <a:cubicBezTo>
                  <a:pt x="857" y="19"/>
                  <a:pt x="857" y="19"/>
                  <a:pt x="857" y="19"/>
                </a:cubicBezTo>
                <a:moveTo>
                  <a:pt x="499" y="32"/>
                </a:moveTo>
                <a:cubicBezTo>
                  <a:pt x="499" y="31"/>
                  <a:pt x="499" y="31"/>
                  <a:pt x="499" y="31"/>
                </a:cubicBezTo>
                <a:cubicBezTo>
                  <a:pt x="500" y="30"/>
                  <a:pt x="501" y="29"/>
                  <a:pt x="502" y="28"/>
                </a:cubicBezTo>
                <a:cubicBezTo>
                  <a:pt x="502" y="29"/>
                  <a:pt x="502" y="29"/>
                  <a:pt x="502" y="29"/>
                </a:cubicBezTo>
                <a:cubicBezTo>
                  <a:pt x="501" y="30"/>
                  <a:pt x="500" y="31"/>
                  <a:pt x="499" y="32"/>
                </a:cubicBezTo>
                <a:moveTo>
                  <a:pt x="626" y="24"/>
                </a:moveTo>
                <a:cubicBezTo>
                  <a:pt x="624" y="23"/>
                  <a:pt x="622" y="22"/>
                  <a:pt x="620" y="22"/>
                </a:cubicBezTo>
                <a:cubicBezTo>
                  <a:pt x="617" y="21"/>
                  <a:pt x="614" y="20"/>
                  <a:pt x="611" y="18"/>
                </a:cubicBezTo>
                <a:cubicBezTo>
                  <a:pt x="611" y="18"/>
                  <a:pt x="611" y="18"/>
                  <a:pt x="611" y="18"/>
                </a:cubicBezTo>
                <a:cubicBezTo>
                  <a:pt x="616" y="19"/>
                  <a:pt x="621" y="21"/>
                  <a:pt x="626" y="23"/>
                </a:cubicBezTo>
                <a:cubicBezTo>
                  <a:pt x="626" y="24"/>
                  <a:pt x="626" y="24"/>
                  <a:pt x="626" y="24"/>
                </a:cubicBezTo>
                <a:moveTo>
                  <a:pt x="504" y="28"/>
                </a:moveTo>
                <a:cubicBezTo>
                  <a:pt x="504" y="27"/>
                  <a:pt x="504" y="27"/>
                  <a:pt x="504" y="27"/>
                </a:cubicBezTo>
                <a:cubicBezTo>
                  <a:pt x="511" y="22"/>
                  <a:pt x="519" y="18"/>
                  <a:pt x="528" y="16"/>
                </a:cubicBezTo>
                <a:cubicBezTo>
                  <a:pt x="529" y="16"/>
                  <a:pt x="529" y="16"/>
                  <a:pt x="530" y="16"/>
                </a:cubicBezTo>
                <a:cubicBezTo>
                  <a:pt x="530" y="16"/>
                  <a:pt x="530" y="16"/>
                  <a:pt x="530" y="16"/>
                </a:cubicBezTo>
                <a:cubicBezTo>
                  <a:pt x="521" y="19"/>
                  <a:pt x="512" y="22"/>
                  <a:pt x="504" y="28"/>
                </a:cubicBezTo>
                <a:moveTo>
                  <a:pt x="609" y="18"/>
                </a:moveTo>
                <a:cubicBezTo>
                  <a:pt x="606" y="17"/>
                  <a:pt x="603" y="16"/>
                  <a:pt x="600" y="15"/>
                </a:cubicBezTo>
                <a:cubicBezTo>
                  <a:pt x="600" y="14"/>
                  <a:pt x="600" y="14"/>
                  <a:pt x="600" y="14"/>
                </a:cubicBezTo>
                <a:cubicBezTo>
                  <a:pt x="602" y="14"/>
                  <a:pt x="604" y="15"/>
                  <a:pt x="606" y="16"/>
                </a:cubicBezTo>
                <a:cubicBezTo>
                  <a:pt x="607" y="16"/>
                  <a:pt x="608" y="17"/>
                  <a:pt x="609" y="17"/>
                </a:cubicBezTo>
                <a:cubicBezTo>
                  <a:pt x="609" y="18"/>
                  <a:pt x="609" y="18"/>
                  <a:pt x="609" y="18"/>
                </a:cubicBezTo>
                <a:moveTo>
                  <a:pt x="533" y="16"/>
                </a:moveTo>
                <a:cubicBezTo>
                  <a:pt x="533" y="15"/>
                  <a:pt x="533" y="15"/>
                  <a:pt x="533" y="15"/>
                </a:cubicBezTo>
                <a:cubicBezTo>
                  <a:pt x="535" y="15"/>
                  <a:pt x="538" y="14"/>
                  <a:pt x="540" y="13"/>
                </a:cubicBezTo>
                <a:cubicBezTo>
                  <a:pt x="540" y="14"/>
                  <a:pt x="540" y="14"/>
                  <a:pt x="540" y="14"/>
                </a:cubicBezTo>
                <a:cubicBezTo>
                  <a:pt x="538" y="15"/>
                  <a:pt x="536" y="15"/>
                  <a:pt x="534" y="16"/>
                </a:cubicBezTo>
                <a:cubicBezTo>
                  <a:pt x="534" y="16"/>
                  <a:pt x="533" y="16"/>
                  <a:pt x="533" y="16"/>
                </a:cubicBezTo>
                <a:moveTo>
                  <a:pt x="598" y="14"/>
                </a:moveTo>
                <a:cubicBezTo>
                  <a:pt x="594" y="13"/>
                  <a:pt x="590" y="13"/>
                  <a:pt x="585" y="12"/>
                </a:cubicBezTo>
                <a:cubicBezTo>
                  <a:pt x="585" y="12"/>
                  <a:pt x="585" y="12"/>
                  <a:pt x="585" y="12"/>
                </a:cubicBezTo>
                <a:cubicBezTo>
                  <a:pt x="590" y="12"/>
                  <a:pt x="594" y="13"/>
                  <a:pt x="598" y="13"/>
                </a:cubicBezTo>
                <a:cubicBezTo>
                  <a:pt x="598" y="14"/>
                  <a:pt x="598" y="14"/>
                  <a:pt x="598" y="14"/>
                </a:cubicBezTo>
                <a:moveTo>
                  <a:pt x="542" y="14"/>
                </a:moveTo>
                <a:cubicBezTo>
                  <a:pt x="542" y="13"/>
                  <a:pt x="542" y="13"/>
                  <a:pt x="542" y="13"/>
                </a:cubicBezTo>
                <a:cubicBezTo>
                  <a:pt x="544" y="12"/>
                  <a:pt x="547" y="12"/>
                  <a:pt x="549" y="12"/>
                </a:cubicBezTo>
                <a:cubicBezTo>
                  <a:pt x="550" y="12"/>
                  <a:pt x="551" y="11"/>
                  <a:pt x="552" y="11"/>
                </a:cubicBezTo>
                <a:cubicBezTo>
                  <a:pt x="552" y="12"/>
                  <a:pt x="552" y="12"/>
                  <a:pt x="552" y="12"/>
                </a:cubicBezTo>
                <a:cubicBezTo>
                  <a:pt x="549" y="12"/>
                  <a:pt x="545" y="13"/>
                  <a:pt x="542" y="14"/>
                </a:cubicBezTo>
                <a:moveTo>
                  <a:pt x="575" y="11"/>
                </a:moveTo>
                <a:cubicBezTo>
                  <a:pt x="575" y="10"/>
                  <a:pt x="575" y="10"/>
                  <a:pt x="575" y="10"/>
                </a:cubicBezTo>
                <a:cubicBezTo>
                  <a:pt x="576" y="10"/>
                  <a:pt x="577" y="10"/>
                  <a:pt x="578" y="10"/>
                </a:cubicBezTo>
                <a:cubicBezTo>
                  <a:pt x="580" y="11"/>
                  <a:pt x="582" y="11"/>
                  <a:pt x="583" y="12"/>
                </a:cubicBezTo>
                <a:cubicBezTo>
                  <a:pt x="583" y="12"/>
                  <a:pt x="583" y="12"/>
                  <a:pt x="583" y="12"/>
                </a:cubicBezTo>
                <a:cubicBezTo>
                  <a:pt x="581" y="11"/>
                  <a:pt x="579" y="11"/>
                  <a:pt x="577" y="11"/>
                </a:cubicBezTo>
                <a:cubicBezTo>
                  <a:pt x="577" y="11"/>
                  <a:pt x="577" y="11"/>
                  <a:pt x="577" y="11"/>
                </a:cubicBezTo>
                <a:cubicBezTo>
                  <a:pt x="577" y="11"/>
                  <a:pt x="577" y="11"/>
                  <a:pt x="577" y="11"/>
                </a:cubicBezTo>
                <a:cubicBezTo>
                  <a:pt x="576" y="11"/>
                  <a:pt x="576" y="11"/>
                  <a:pt x="575" y="11"/>
                </a:cubicBezTo>
                <a:moveTo>
                  <a:pt x="554" y="11"/>
                </a:moveTo>
                <a:cubicBezTo>
                  <a:pt x="554" y="11"/>
                  <a:pt x="554" y="11"/>
                  <a:pt x="554" y="11"/>
                </a:cubicBezTo>
                <a:cubicBezTo>
                  <a:pt x="558" y="10"/>
                  <a:pt x="563" y="10"/>
                  <a:pt x="567" y="10"/>
                </a:cubicBezTo>
                <a:cubicBezTo>
                  <a:pt x="569" y="10"/>
                  <a:pt x="571" y="10"/>
                  <a:pt x="573" y="10"/>
                </a:cubicBezTo>
                <a:cubicBezTo>
                  <a:pt x="573" y="11"/>
                  <a:pt x="573" y="11"/>
                  <a:pt x="573" y="11"/>
                </a:cubicBezTo>
                <a:cubicBezTo>
                  <a:pt x="571" y="11"/>
                  <a:pt x="568" y="11"/>
                  <a:pt x="566" y="11"/>
                </a:cubicBezTo>
                <a:cubicBezTo>
                  <a:pt x="562" y="11"/>
                  <a:pt x="558" y="11"/>
                  <a:pt x="554" y="11"/>
                </a:cubicBezTo>
                <a:moveTo>
                  <a:pt x="567" y="8"/>
                </a:moveTo>
                <a:cubicBezTo>
                  <a:pt x="563" y="8"/>
                  <a:pt x="558" y="8"/>
                  <a:pt x="554" y="9"/>
                </a:cubicBezTo>
                <a:cubicBezTo>
                  <a:pt x="554" y="9"/>
                  <a:pt x="554" y="9"/>
                  <a:pt x="554" y="9"/>
                </a:cubicBezTo>
                <a:cubicBezTo>
                  <a:pt x="553" y="9"/>
                  <a:pt x="553" y="9"/>
                  <a:pt x="553" y="9"/>
                </a:cubicBezTo>
                <a:cubicBezTo>
                  <a:pt x="552" y="9"/>
                  <a:pt x="552" y="9"/>
                  <a:pt x="552" y="9"/>
                </a:cubicBezTo>
                <a:cubicBezTo>
                  <a:pt x="552" y="9"/>
                  <a:pt x="552" y="9"/>
                  <a:pt x="552" y="9"/>
                </a:cubicBezTo>
                <a:cubicBezTo>
                  <a:pt x="551" y="9"/>
                  <a:pt x="550" y="10"/>
                  <a:pt x="549" y="10"/>
                </a:cubicBezTo>
                <a:cubicBezTo>
                  <a:pt x="549" y="10"/>
                  <a:pt x="549" y="10"/>
                  <a:pt x="549" y="10"/>
                </a:cubicBezTo>
                <a:cubicBezTo>
                  <a:pt x="546" y="10"/>
                  <a:pt x="543" y="10"/>
                  <a:pt x="540" y="11"/>
                </a:cubicBezTo>
                <a:cubicBezTo>
                  <a:pt x="537" y="12"/>
                  <a:pt x="535" y="13"/>
                  <a:pt x="532" y="13"/>
                </a:cubicBezTo>
                <a:cubicBezTo>
                  <a:pt x="532" y="14"/>
                  <a:pt x="532" y="14"/>
                  <a:pt x="532" y="14"/>
                </a:cubicBezTo>
                <a:cubicBezTo>
                  <a:pt x="531" y="14"/>
                  <a:pt x="531" y="14"/>
                  <a:pt x="531" y="14"/>
                </a:cubicBezTo>
                <a:cubicBezTo>
                  <a:pt x="531" y="14"/>
                  <a:pt x="531" y="14"/>
                  <a:pt x="531" y="14"/>
                </a:cubicBezTo>
                <a:cubicBezTo>
                  <a:pt x="531" y="14"/>
                  <a:pt x="531" y="14"/>
                  <a:pt x="531" y="14"/>
                </a:cubicBezTo>
                <a:cubicBezTo>
                  <a:pt x="530" y="14"/>
                  <a:pt x="529" y="14"/>
                  <a:pt x="528" y="14"/>
                </a:cubicBezTo>
                <a:cubicBezTo>
                  <a:pt x="528" y="14"/>
                  <a:pt x="528" y="14"/>
                  <a:pt x="528" y="14"/>
                </a:cubicBezTo>
                <a:cubicBezTo>
                  <a:pt x="528" y="14"/>
                  <a:pt x="528" y="14"/>
                  <a:pt x="528" y="14"/>
                </a:cubicBezTo>
                <a:cubicBezTo>
                  <a:pt x="519" y="16"/>
                  <a:pt x="511" y="20"/>
                  <a:pt x="504" y="24"/>
                </a:cubicBezTo>
                <a:cubicBezTo>
                  <a:pt x="504" y="24"/>
                  <a:pt x="504" y="24"/>
                  <a:pt x="504" y="24"/>
                </a:cubicBezTo>
                <a:cubicBezTo>
                  <a:pt x="503" y="25"/>
                  <a:pt x="503" y="25"/>
                  <a:pt x="503" y="25"/>
                </a:cubicBezTo>
                <a:cubicBezTo>
                  <a:pt x="502" y="26"/>
                  <a:pt x="502" y="26"/>
                  <a:pt x="502" y="26"/>
                </a:cubicBezTo>
                <a:cubicBezTo>
                  <a:pt x="502" y="26"/>
                  <a:pt x="502" y="26"/>
                  <a:pt x="502" y="26"/>
                </a:cubicBezTo>
                <a:cubicBezTo>
                  <a:pt x="501" y="27"/>
                  <a:pt x="500" y="28"/>
                  <a:pt x="499" y="28"/>
                </a:cubicBezTo>
                <a:cubicBezTo>
                  <a:pt x="499" y="28"/>
                  <a:pt x="499" y="28"/>
                  <a:pt x="499" y="28"/>
                </a:cubicBezTo>
                <a:cubicBezTo>
                  <a:pt x="497" y="30"/>
                  <a:pt x="497" y="30"/>
                  <a:pt x="497" y="30"/>
                </a:cubicBezTo>
                <a:cubicBezTo>
                  <a:pt x="497" y="30"/>
                  <a:pt x="497" y="30"/>
                  <a:pt x="497" y="30"/>
                </a:cubicBezTo>
                <a:cubicBezTo>
                  <a:pt x="497" y="30"/>
                  <a:pt x="497" y="30"/>
                  <a:pt x="497" y="30"/>
                </a:cubicBezTo>
                <a:cubicBezTo>
                  <a:pt x="496" y="30"/>
                  <a:pt x="496" y="30"/>
                  <a:pt x="496" y="30"/>
                </a:cubicBezTo>
                <a:cubicBezTo>
                  <a:pt x="496" y="31"/>
                  <a:pt x="496" y="31"/>
                  <a:pt x="496" y="31"/>
                </a:cubicBezTo>
                <a:cubicBezTo>
                  <a:pt x="495" y="31"/>
                  <a:pt x="494" y="32"/>
                  <a:pt x="493" y="33"/>
                </a:cubicBezTo>
                <a:cubicBezTo>
                  <a:pt x="493" y="33"/>
                  <a:pt x="493" y="33"/>
                  <a:pt x="493" y="33"/>
                </a:cubicBezTo>
                <a:cubicBezTo>
                  <a:pt x="493" y="33"/>
                  <a:pt x="493" y="33"/>
                  <a:pt x="493" y="33"/>
                </a:cubicBezTo>
                <a:cubicBezTo>
                  <a:pt x="487" y="39"/>
                  <a:pt x="481" y="46"/>
                  <a:pt x="477" y="54"/>
                </a:cubicBezTo>
                <a:cubicBezTo>
                  <a:pt x="480" y="54"/>
                  <a:pt x="480" y="54"/>
                  <a:pt x="480" y="54"/>
                </a:cubicBezTo>
                <a:cubicBezTo>
                  <a:pt x="483" y="47"/>
                  <a:pt x="489" y="41"/>
                  <a:pt x="494" y="34"/>
                </a:cubicBezTo>
                <a:cubicBezTo>
                  <a:pt x="495" y="34"/>
                  <a:pt x="496" y="34"/>
                  <a:pt x="496" y="33"/>
                </a:cubicBezTo>
                <a:cubicBezTo>
                  <a:pt x="496" y="35"/>
                  <a:pt x="496" y="35"/>
                  <a:pt x="496" y="35"/>
                </a:cubicBezTo>
                <a:cubicBezTo>
                  <a:pt x="490" y="41"/>
                  <a:pt x="485" y="47"/>
                  <a:pt x="481" y="54"/>
                </a:cubicBezTo>
                <a:cubicBezTo>
                  <a:pt x="483" y="54"/>
                  <a:pt x="483" y="54"/>
                  <a:pt x="483" y="54"/>
                </a:cubicBezTo>
                <a:cubicBezTo>
                  <a:pt x="487" y="48"/>
                  <a:pt x="492" y="42"/>
                  <a:pt x="497" y="37"/>
                </a:cubicBezTo>
                <a:cubicBezTo>
                  <a:pt x="497" y="37"/>
                  <a:pt x="497" y="37"/>
                  <a:pt x="497" y="37"/>
                </a:cubicBezTo>
                <a:cubicBezTo>
                  <a:pt x="498" y="36"/>
                  <a:pt x="498" y="36"/>
                  <a:pt x="498" y="36"/>
                </a:cubicBezTo>
                <a:cubicBezTo>
                  <a:pt x="498" y="36"/>
                  <a:pt x="498" y="36"/>
                  <a:pt x="498" y="36"/>
                </a:cubicBezTo>
                <a:cubicBezTo>
                  <a:pt x="498" y="36"/>
                  <a:pt x="498" y="36"/>
                  <a:pt x="498" y="36"/>
                </a:cubicBezTo>
                <a:cubicBezTo>
                  <a:pt x="499" y="35"/>
                  <a:pt x="499" y="35"/>
                  <a:pt x="499" y="35"/>
                </a:cubicBezTo>
                <a:cubicBezTo>
                  <a:pt x="499" y="35"/>
                  <a:pt x="499" y="35"/>
                  <a:pt x="499" y="35"/>
                </a:cubicBezTo>
                <a:cubicBezTo>
                  <a:pt x="500" y="33"/>
                  <a:pt x="502" y="32"/>
                  <a:pt x="504" y="31"/>
                </a:cubicBezTo>
                <a:cubicBezTo>
                  <a:pt x="512" y="25"/>
                  <a:pt x="521" y="20"/>
                  <a:pt x="531" y="18"/>
                </a:cubicBezTo>
                <a:cubicBezTo>
                  <a:pt x="532" y="18"/>
                  <a:pt x="532" y="18"/>
                  <a:pt x="532" y="18"/>
                </a:cubicBezTo>
                <a:cubicBezTo>
                  <a:pt x="532" y="18"/>
                  <a:pt x="532" y="18"/>
                  <a:pt x="532" y="18"/>
                </a:cubicBezTo>
                <a:cubicBezTo>
                  <a:pt x="533" y="18"/>
                  <a:pt x="533" y="18"/>
                  <a:pt x="533" y="18"/>
                </a:cubicBezTo>
                <a:cubicBezTo>
                  <a:pt x="533" y="18"/>
                  <a:pt x="533" y="18"/>
                  <a:pt x="533" y="18"/>
                </a:cubicBezTo>
                <a:cubicBezTo>
                  <a:pt x="533" y="18"/>
                  <a:pt x="533" y="18"/>
                  <a:pt x="533" y="18"/>
                </a:cubicBezTo>
                <a:cubicBezTo>
                  <a:pt x="534" y="18"/>
                  <a:pt x="534" y="18"/>
                  <a:pt x="534" y="18"/>
                </a:cubicBezTo>
                <a:cubicBezTo>
                  <a:pt x="534" y="18"/>
                  <a:pt x="534" y="18"/>
                  <a:pt x="534" y="18"/>
                </a:cubicBezTo>
                <a:cubicBezTo>
                  <a:pt x="534" y="18"/>
                  <a:pt x="534" y="18"/>
                  <a:pt x="534" y="18"/>
                </a:cubicBezTo>
                <a:cubicBezTo>
                  <a:pt x="536" y="17"/>
                  <a:pt x="538" y="17"/>
                  <a:pt x="540" y="16"/>
                </a:cubicBezTo>
                <a:cubicBezTo>
                  <a:pt x="540" y="16"/>
                  <a:pt x="540" y="16"/>
                  <a:pt x="540" y="16"/>
                </a:cubicBezTo>
                <a:cubicBezTo>
                  <a:pt x="541" y="16"/>
                  <a:pt x="541" y="16"/>
                  <a:pt x="541" y="16"/>
                </a:cubicBezTo>
                <a:cubicBezTo>
                  <a:pt x="541" y="16"/>
                  <a:pt x="541" y="16"/>
                  <a:pt x="541" y="16"/>
                </a:cubicBezTo>
                <a:cubicBezTo>
                  <a:pt x="542" y="16"/>
                  <a:pt x="542" y="16"/>
                  <a:pt x="542" y="16"/>
                </a:cubicBezTo>
                <a:cubicBezTo>
                  <a:pt x="542" y="16"/>
                  <a:pt x="542" y="16"/>
                  <a:pt x="542" y="16"/>
                </a:cubicBezTo>
                <a:cubicBezTo>
                  <a:pt x="546" y="15"/>
                  <a:pt x="550" y="14"/>
                  <a:pt x="553" y="13"/>
                </a:cubicBezTo>
                <a:cubicBezTo>
                  <a:pt x="558" y="13"/>
                  <a:pt x="562" y="13"/>
                  <a:pt x="566" y="13"/>
                </a:cubicBezTo>
                <a:cubicBezTo>
                  <a:pt x="568" y="13"/>
                  <a:pt x="571" y="13"/>
                  <a:pt x="573" y="13"/>
                </a:cubicBezTo>
                <a:cubicBezTo>
                  <a:pt x="573" y="13"/>
                  <a:pt x="573" y="13"/>
                  <a:pt x="573" y="13"/>
                </a:cubicBezTo>
                <a:cubicBezTo>
                  <a:pt x="574" y="13"/>
                  <a:pt x="574" y="13"/>
                  <a:pt x="574" y="13"/>
                </a:cubicBezTo>
                <a:cubicBezTo>
                  <a:pt x="575" y="13"/>
                  <a:pt x="575" y="13"/>
                  <a:pt x="575" y="13"/>
                </a:cubicBezTo>
                <a:cubicBezTo>
                  <a:pt x="575" y="13"/>
                  <a:pt x="575" y="13"/>
                  <a:pt x="575" y="13"/>
                </a:cubicBezTo>
                <a:cubicBezTo>
                  <a:pt x="576" y="13"/>
                  <a:pt x="576" y="13"/>
                  <a:pt x="577" y="13"/>
                </a:cubicBezTo>
                <a:cubicBezTo>
                  <a:pt x="579" y="13"/>
                  <a:pt x="582" y="13"/>
                  <a:pt x="584" y="14"/>
                </a:cubicBezTo>
                <a:cubicBezTo>
                  <a:pt x="585" y="14"/>
                  <a:pt x="585" y="14"/>
                  <a:pt x="585" y="14"/>
                </a:cubicBezTo>
                <a:cubicBezTo>
                  <a:pt x="590" y="15"/>
                  <a:pt x="595" y="16"/>
                  <a:pt x="599" y="17"/>
                </a:cubicBezTo>
                <a:cubicBezTo>
                  <a:pt x="603" y="18"/>
                  <a:pt x="606" y="19"/>
                  <a:pt x="609" y="20"/>
                </a:cubicBezTo>
                <a:cubicBezTo>
                  <a:pt x="611" y="21"/>
                  <a:pt x="611" y="21"/>
                  <a:pt x="611" y="21"/>
                </a:cubicBezTo>
                <a:cubicBezTo>
                  <a:pt x="611" y="21"/>
                  <a:pt x="611" y="21"/>
                  <a:pt x="611" y="21"/>
                </a:cubicBezTo>
                <a:cubicBezTo>
                  <a:pt x="613" y="22"/>
                  <a:pt x="616" y="23"/>
                  <a:pt x="620" y="24"/>
                </a:cubicBezTo>
                <a:cubicBezTo>
                  <a:pt x="620" y="24"/>
                  <a:pt x="620" y="24"/>
                  <a:pt x="620" y="24"/>
                </a:cubicBezTo>
                <a:cubicBezTo>
                  <a:pt x="620" y="24"/>
                  <a:pt x="620" y="24"/>
                  <a:pt x="620" y="24"/>
                </a:cubicBezTo>
                <a:cubicBezTo>
                  <a:pt x="622" y="24"/>
                  <a:pt x="624" y="25"/>
                  <a:pt x="627" y="26"/>
                </a:cubicBezTo>
                <a:cubicBezTo>
                  <a:pt x="640" y="33"/>
                  <a:pt x="652" y="43"/>
                  <a:pt x="663" y="54"/>
                </a:cubicBezTo>
                <a:cubicBezTo>
                  <a:pt x="665" y="54"/>
                  <a:pt x="665" y="54"/>
                  <a:pt x="665" y="54"/>
                </a:cubicBezTo>
                <a:cubicBezTo>
                  <a:pt x="654" y="43"/>
                  <a:pt x="642" y="32"/>
                  <a:pt x="628" y="25"/>
                </a:cubicBezTo>
                <a:cubicBezTo>
                  <a:pt x="628" y="24"/>
                  <a:pt x="628" y="24"/>
                  <a:pt x="628" y="24"/>
                </a:cubicBezTo>
                <a:cubicBezTo>
                  <a:pt x="632" y="26"/>
                  <a:pt x="636" y="28"/>
                  <a:pt x="639" y="30"/>
                </a:cubicBezTo>
                <a:cubicBezTo>
                  <a:pt x="649" y="37"/>
                  <a:pt x="658" y="45"/>
                  <a:pt x="666" y="54"/>
                </a:cubicBezTo>
                <a:cubicBezTo>
                  <a:pt x="669" y="54"/>
                  <a:pt x="669" y="54"/>
                  <a:pt x="669" y="54"/>
                </a:cubicBezTo>
                <a:cubicBezTo>
                  <a:pt x="661" y="45"/>
                  <a:pt x="651" y="36"/>
                  <a:pt x="640" y="28"/>
                </a:cubicBezTo>
                <a:cubicBezTo>
                  <a:pt x="640" y="28"/>
                  <a:pt x="640" y="28"/>
                  <a:pt x="640" y="28"/>
                </a:cubicBezTo>
                <a:cubicBezTo>
                  <a:pt x="640" y="28"/>
                  <a:pt x="640" y="28"/>
                  <a:pt x="640" y="28"/>
                </a:cubicBezTo>
                <a:cubicBezTo>
                  <a:pt x="637" y="26"/>
                  <a:pt x="632" y="24"/>
                  <a:pt x="628" y="22"/>
                </a:cubicBezTo>
                <a:cubicBezTo>
                  <a:pt x="628" y="22"/>
                  <a:pt x="628" y="22"/>
                  <a:pt x="628" y="22"/>
                </a:cubicBezTo>
                <a:cubicBezTo>
                  <a:pt x="628" y="22"/>
                  <a:pt x="628" y="22"/>
                  <a:pt x="628" y="22"/>
                </a:cubicBezTo>
                <a:cubicBezTo>
                  <a:pt x="626" y="21"/>
                  <a:pt x="626" y="21"/>
                  <a:pt x="626" y="21"/>
                </a:cubicBezTo>
                <a:cubicBezTo>
                  <a:pt x="626" y="21"/>
                  <a:pt x="626" y="21"/>
                  <a:pt x="626" y="21"/>
                </a:cubicBezTo>
                <a:cubicBezTo>
                  <a:pt x="621" y="19"/>
                  <a:pt x="616" y="17"/>
                  <a:pt x="610" y="15"/>
                </a:cubicBezTo>
                <a:cubicBezTo>
                  <a:pt x="609" y="15"/>
                  <a:pt x="608" y="14"/>
                  <a:pt x="607" y="14"/>
                </a:cubicBezTo>
                <a:cubicBezTo>
                  <a:pt x="605" y="13"/>
                  <a:pt x="602" y="12"/>
                  <a:pt x="600" y="12"/>
                </a:cubicBezTo>
                <a:cubicBezTo>
                  <a:pt x="600" y="12"/>
                  <a:pt x="600" y="12"/>
                  <a:pt x="600" y="12"/>
                </a:cubicBezTo>
                <a:cubicBezTo>
                  <a:pt x="600" y="12"/>
                  <a:pt x="600" y="12"/>
                  <a:pt x="600" y="12"/>
                </a:cubicBezTo>
                <a:cubicBezTo>
                  <a:pt x="600" y="11"/>
                  <a:pt x="599" y="11"/>
                  <a:pt x="599" y="11"/>
                </a:cubicBezTo>
                <a:cubicBezTo>
                  <a:pt x="599" y="11"/>
                  <a:pt x="599" y="11"/>
                  <a:pt x="599" y="11"/>
                </a:cubicBezTo>
                <a:cubicBezTo>
                  <a:pt x="595" y="11"/>
                  <a:pt x="590" y="10"/>
                  <a:pt x="585" y="10"/>
                </a:cubicBezTo>
                <a:cubicBezTo>
                  <a:pt x="582" y="9"/>
                  <a:pt x="581" y="9"/>
                  <a:pt x="579" y="9"/>
                </a:cubicBezTo>
                <a:cubicBezTo>
                  <a:pt x="579" y="8"/>
                  <a:pt x="579" y="8"/>
                  <a:pt x="579" y="8"/>
                </a:cubicBezTo>
                <a:cubicBezTo>
                  <a:pt x="579" y="8"/>
                  <a:pt x="579" y="8"/>
                  <a:pt x="579" y="8"/>
                </a:cubicBezTo>
                <a:cubicBezTo>
                  <a:pt x="578" y="8"/>
                  <a:pt x="578" y="8"/>
                  <a:pt x="578" y="8"/>
                </a:cubicBezTo>
                <a:cubicBezTo>
                  <a:pt x="577" y="8"/>
                  <a:pt x="576" y="8"/>
                  <a:pt x="574" y="8"/>
                </a:cubicBezTo>
                <a:cubicBezTo>
                  <a:pt x="572" y="8"/>
                  <a:pt x="569" y="8"/>
                  <a:pt x="567" y="8"/>
                </a:cubicBezTo>
                <a:moveTo>
                  <a:pt x="824" y="51"/>
                </a:moveTo>
                <a:cubicBezTo>
                  <a:pt x="824" y="50"/>
                  <a:pt x="824" y="50"/>
                  <a:pt x="824" y="50"/>
                </a:cubicBezTo>
                <a:cubicBezTo>
                  <a:pt x="830" y="49"/>
                  <a:pt x="836" y="50"/>
                  <a:pt x="841" y="48"/>
                </a:cubicBezTo>
                <a:cubicBezTo>
                  <a:pt x="841" y="50"/>
                  <a:pt x="841" y="50"/>
                  <a:pt x="841" y="50"/>
                </a:cubicBezTo>
                <a:cubicBezTo>
                  <a:pt x="841" y="50"/>
                  <a:pt x="841" y="50"/>
                  <a:pt x="841" y="50"/>
                </a:cubicBezTo>
                <a:cubicBezTo>
                  <a:pt x="841" y="50"/>
                  <a:pt x="841" y="50"/>
                  <a:pt x="841" y="50"/>
                </a:cubicBezTo>
                <a:cubicBezTo>
                  <a:pt x="841" y="50"/>
                  <a:pt x="841" y="50"/>
                  <a:pt x="841" y="50"/>
                </a:cubicBezTo>
                <a:cubicBezTo>
                  <a:pt x="836" y="50"/>
                  <a:pt x="830" y="51"/>
                  <a:pt x="824" y="51"/>
                </a:cubicBezTo>
                <a:moveTo>
                  <a:pt x="775" y="40"/>
                </a:moveTo>
                <a:cubicBezTo>
                  <a:pt x="775" y="40"/>
                  <a:pt x="775" y="40"/>
                  <a:pt x="775" y="40"/>
                </a:cubicBezTo>
                <a:cubicBezTo>
                  <a:pt x="775" y="40"/>
                  <a:pt x="775" y="40"/>
                  <a:pt x="775" y="40"/>
                </a:cubicBezTo>
                <a:cubicBezTo>
                  <a:pt x="775" y="41"/>
                  <a:pt x="775" y="41"/>
                  <a:pt x="775" y="41"/>
                </a:cubicBezTo>
                <a:cubicBezTo>
                  <a:pt x="774" y="41"/>
                  <a:pt x="774" y="41"/>
                  <a:pt x="774" y="41"/>
                </a:cubicBezTo>
                <a:cubicBezTo>
                  <a:pt x="774" y="40"/>
                  <a:pt x="774" y="40"/>
                  <a:pt x="774" y="40"/>
                </a:cubicBezTo>
                <a:cubicBezTo>
                  <a:pt x="774" y="40"/>
                  <a:pt x="775" y="40"/>
                  <a:pt x="775" y="40"/>
                </a:cubicBezTo>
                <a:moveTo>
                  <a:pt x="796" y="40"/>
                </a:moveTo>
                <a:cubicBezTo>
                  <a:pt x="795" y="39"/>
                  <a:pt x="795" y="39"/>
                  <a:pt x="794" y="39"/>
                </a:cubicBezTo>
                <a:cubicBezTo>
                  <a:pt x="794" y="38"/>
                  <a:pt x="794" y="38"/>
                  <a:pt x="794" y="38"/>
                </a:cubicBezTo>
                <a:cubicBezTo>
                  <a:pt x="795" y="38"/>
                  <a:pt x="795" y="39"/>
                  <a:pt x="796" y="39"/>
                </a:cubicBezTo>
                <a:cubicBezTo>
                  <a:pt x="796" y="40"/>
                  <a:pt x="796" y="40"/>
                  <a:pt x="796" y="40"/>
                </a:cubicBezTo>
                <a:moveTo>
                  <a:pt x="777" y="38"/>
                </a:moveTo>
                <a:cubicBezTo>
                  <a:pt x="777" y="37"/>
                  <a:pt x="777" y="37"/>
                  <a:pt x="777" y="37"/>
                </a:cubicBezTo>
                <a:cubicBezTo>
                  <a:pt x="778" y="36"/>
                  <a:pt x="779" y="36"/>
                  <a:pt x="780" y="36"/>
                </a:cubicBezTo>
                <a:cubicBezTo>
                  <a:pt x="780" y="36"/>
                  <a:pt x="780" y="36"/>
                  <a:pt x="780" y="36"/>
                </a:cubicBezTo>
                <a:cubicBezTo>
                  <a:pt x="779" y="37"/>
                  <a:pt x="778" y="37"/>
                  <a:pt x="777" y="38"/>
                </a:cubicBezTo>
                <a:moveTo>
                  <a:pt x="792" y="38"/>
                </a:moveTo>
                <a:cubicBezTo>
                  <a:pt x="789" y="36"/>
                  <a:pt x="786" y="36"/>
                  <a:pt x="782" y="36"/>
                </a:cubicBezTo>
                <a:cubicBezTo>
                  <a:pt x="782" y="36"/>
                  <a:pt x="782" y="36"/>
                  <a:pt x="782" y="36"/>
                </a:cubicBezTo>
                <a:cubicBezTo>
                  <a:pt x="785" y="36"/>
                  <a:pt x="787" y="36"/>
                  <a:pt x="790" y="36"/>
                </a:cubicBezTo>
                <a:cubicBezTo>
                  <a:pt x="791" y="37"/>
                  <a:pt x="792" y="37"/>
                  <a:pt x="792" y="37"/>
                </a:cubicBezTo>
                <a:cubicBezTo>
                  <a:pt x="792" y="38"/>
                  <a:pt x="792" y="38"/>
                  <a:pt x="792" y="38"/>
                </a:cubicBezTo>
                <a:moveTo>
                  <a:pt x="819" y="52"/>
                </a:moveTo>
                <a:cubicBezTo>
                  <a:pt x="819" y="46"/>
                  <a:pt x="819" y="46"/>
                  <a:pt x="819" y="46"/>
                </a:cubicBezTo>
                <a:cubicBezTo>
                  <a:pt x="819" y="45"/>
                  <a:pt x="820" y="44"/>
                  <a:pt x="820" y="43"/>
                </a:cubicBezTo>
                <a:cubicBezTo>
                  <a:pt x="820" y="42"/>
                  <a:pt x="819" y="40"/>
                  <a:pt x="819" y="40"/>
                </a:cubicBezTo>
                <a:cubicBezTo>
                  <a:pt x="819" y="39"/>
                  <a:pt x="819" y="39"/>
                  <a:pt x="819" y="39"/>
                </a:cubicBezTo>
                <a:cubicBezTo>
                  <a:pt x="819" y="39"/>
                  <a:pt x="819" y="39"/>
                  <a:pt x="819" y="39"/>
                </a:cubicBezTo>
                <a:cubicBezTo>
                  <a:pt x="819" y="35"/>
                  <a:pt x="819" y="35"/>
                  <a:pt x="819" y="35"/>
                </a:cubicBezTo>
                <a:cubicBezTo>
                  <a:pt x="819" y="35"/>
                  <a:pt x="819" y="36"/>
                  <a:pt x="820" y="36"/>
                </a:cubicBezTo>
                <a:cubicBezTo>
                  <a:pt x="820" y="38"/>
                  <a:pt x="821" y="41"/>
                  <a:pt x="821" y="43"/>
                </a:cubicBezTo>
                <a:cubicBezTo>
                  <a:pt x="821" y="45"/>
                  <a:pt x="821" y="47"/>
                  <a:pt x="820" y="48"/>
                </a:cubicBezTo>
                <a:cubicBezTo>
                  <a:pt x="820" y="49"/>
                  <a:pt x="820" y="49"/>
                  <a:pt x="820" y="49"/>
                </a:cubicBezTo>
                <a:cubicBezTo>
                  <a:pt x="821" y="50"/>
                  <a:pt x="821" y="50"/>
                  <a:pt x="821" y="50"/>
                </a:cubicBezTo>
                <a:cubicBezTo>
                  <a:pt x="821" y="51"/>
                  <a:pt x="821" y="51"/>
                  <a:pt x="821" y="51"/>
                </a:cubicBezTo>
                <a:cubicBezTo>
                  <a:pt x="822" y="51"/>
                  <a:pt x="822" y="51"/>
                  <a:pt x="822" y="51"/>
                </a:cubicBezTo>
                <a:cubicBezTo>
                  <a:pt x="822" y="51"/>
                  <a:pt x="822" y="51"/>
                  <a:pt x="822" y="50"/>
                </a:cubicBezTo>
                <a:cubicBezTo>
                  <a:pt x="822" y="52"/>
                  <a:pt x="822" y="52"/>
                  <a:pt x="822" y="52"/>
                </a:cubicBezTo>
                <a:cubicBezTo>
                  <a:pt x="821" y="52"/>
                  <a:pt x="820" y="52"/>
                  <a:pt x="819" y="52"/>
                </a:cubicBezTo>
                <a:moveTo>
                  <a:pt x="765" y="34"/>
                </a:moveTo>
                <a:cubicBezTo>
                  <a:pt x="765" y="34"/>
                  <a:pt x="765" y="34"/>
                  <a:pt x="765" y="34"/>
                </a:cubicBezTo>
                <a:cubicBezTo>
                  <a:pt x="765" y="34"/>
                  <a:pt x="765" y="34"/>
                  <a:pt x="765" y="34"/>
                </a:cubicBezTo>
                <a:moveTo>
                  <a:pt x="772" y="41"/>
                </a:moveTo>
                <a:cubicBezTo>
                  <a:pt x="770" y="40"/>
                  <a:pt x="769" y="38"/>
                  <a:pt x="767" y="35"/>
                </a:cubicBezTo>
                <a:cubicBezTo>
                  <a:pt x="767" y="32"/>
                  <a:pt x="767" y="32"/>
                  <a:pt x="767" y="32"/>
                </a:cubicBezTo>
                <a:cubicBezTo>
                  <a:pt x="768" y="35"/>
                  <a:pt x="769" y="37"/>
                  <a:pt x="772" y="39"/>
                </a:cubicBezTo>
                <a:cubicBezTo>
                  <a:pt x="772" y="41"/>
                  <a:pt x="772" y="41"/>
                  <a:pt x="772" y="41"/>
                </a:cubicBezTo>
                <a:moveTo>
                  <a:pt x="775" y="20"/>
                </a:moveTo>
                <a:cubicBezTo>
                  <a:pt x="775" y="20"/>
                  <a:pt x="775" y="20"/>
                  <a:pt x="775" y="20"/>
                </a:cubicBezTo>
                <a:cubicBezTo>
                  <a:pt x="775" y="20"/>
                  <a:pt x="775" y="20"/>
                  <a:pt x="775" y="20"/>
                </a:cubicBezTo>
                <a:cubicBezTo>
                  <a:pt x="775" y="20"/>
                  <a:pt x="775" y="20"/>
                  <a:pt x="775" y="20"/>
                </a:cubicBezTo>
                <a:cubicBezTo>
                  <a:pt x="775" y="22"/>
                  <a:pt x="775" y="22"/>
                  <a:pt x="775" y="22"/>
                </a:cubicBezTo>
                <a:cubicBezTo>
                  <a:pt x="775" y="22"/>
                  <a:pt x="775" y="22"/>
                  <a:pt x="775" y="22"/>
                </a:cubicBezTo>
                <a:cubicBezTo>
                  <a:pt x="775" y="22"/>
                  <a:pt x="774" y="22"/>
                  <a:pt x="774" y="22"/>
                </a:cubicBezTo>
                <a:cubicBezTo>
                  <a:pt x="774" y="20"/>
                  <a:pt x="774" y="20"/>
                  <a:pt x="774" y="20"/>
                </a:cubicBezTo>
                <a:cubicBezTo>
                  <a:pt x="774" y="20"/>
                  <a:pt x="775" y="20"/>
                  <a:pt x="775" y="20"/>
                </a:cubicBezTo>
                <a:moveTo>
                  <a:pt x="767" y="25"/>
                </a:moveTo>
                <a:cubicBezTo>
                  <a:pt x="767" y="22"/>
                  <a:pt x="767" y="22"/>
                  <a:pt x="767" y="22"/>
                </a:cubicBezTo>
                <a:cubicBezTo>
                  <a:pt x="768" y="22"/>
                  <a:pt x="768" y="22"/>
                  <a:pt x="768" y="22"/>
                </a:cubicBezTo>
                <a:cubicBezTo>
                  <a:pt x="768" y="22"/>
                  <a:pt x="768" y="22"/>
                  <a:pt x="768" y="22"/>
                </a:cubicBezTo>
                <a:cubicBezTo>
                  <a:pt x="768" y="22"/>
                  <a:pt x="768" y="22"/>
                  <a:pt x="768" y="22"/>
                </a:cubicBezTo>
                <a:cubicBezTo>
                  <a:pt x="768" y="22"/>
                  <a:pt x="768" y="22"/>
                  <a:pt x="768" y="22"/>
                </a:cubicBezTo>
                <a:cubicBezTo>
                  <a:pt x="769" y="21"/>
                  <a:pt x="770" y="21"/>
                  <a:pt x="771" y="21"/>
                </a:cubicBezTo>
                <a:cubicBezTo>
                  <a:pt x="771" y="21"/>
                  <a:pt x="772" y="20"/>
                  <a:pt x="772" y="20"/>
                </a:cubicBezTo>
                <a:cubicBezTo>
                  <a:pt x="772" y="21"/>
                  <a:pt x="772" y="21"/>
                  <a:pt x="772" y="21"/>
                </a:cubicBezTo>
                <a:cubicBezTo>
                  <a:pt x="772" y="21"/>
                  <a:pt x="772" y="21"/>
                  <a:pt x="772" y="21"/>
                </a:cubicBezTo>
                <a:cubicBezTo>
                  <a:pt x="771" y="21"/>
                  <a:pt x="771" y="21"/>
                  <a:pt x="770" y="22"/>
                </a:cubicBezTo>
                <a:cubicBezTo>
                  <a:pt x="770" y="22"/>
                  <a:pt x="770" y="22"/>
                  <a:pt x="770" y="22"/>
                </a:cubicBezTo>
                <a:cubicBezTo>
                  <a:pt x="770" y="22"/>
                  <a:pt x="770" y="22"/>
                  <a:pt x="770" y="22"/>
                </a:cubicBezTo>
                <a:cubicBezTo>
                  <a:pt x="769" y="23"/>
                  <a:pt x="768" y="24"/>
                  <a:pt x="768" y="25"/>
                </a:cubicBezTo>
                <a:cubicBezTo>
                  <a:pt x="767" y="25"/>
                  <a:pt x="767" y="25"/>
                  <a:pt x="767" y="25"/>
                </a:cubicBezTo>
                <a:moveTo>
                  <a:pt x="824" y="21"/>
                </a:moveTo>
                <a:cubicBezTo>
                  <a:pt x="824" y="20"/>
                  <a:pt x="824" y="20"/>
                  <a:pt x="824" y="20"/>
                </a:cubicBezTo>
                <a:cubicBezTo>
                  <a:pt x="825" y="20"/>
                  <a:pt x="826" y="20"/>
                  <a:pt x="826" y="20"/>
                </a:cubicBezTo>
                <a:cubicBezTo>
                  <a:pt x="826" y="20"/>
                  <a:pt x="826" y="20"/>
                  <a:pt x="827" y="20"/>
                </a:cubicBezTo>
                <a:cubicBezTo>
                  <a:pt x="827" y="20"/>
                  <a:pt x="827" y="20"/>
                  <a:pt x="828" y="20"/>
                </a:cubicBezTo>
                <a:cubicBezTo>
                  <a:pt x="828" y="20"/>
                  <a:pt x="828" y="20"/>
                  <a:pt x="828" y="20"/>
                </a:cubicBezTo>
                <a:cubicBezTo>
                  <a:pt x="828" y="20"/>
                  <a:pt x="828" y="20"/>
                  <a:pt x="828" y="20"/>
                </a:cubicBezTo>
                <a:cubicBezTo>
                  <a:pt x="833" y="20"/>
                  <a:pt x="838" y="23"/>
                  <a:pt x="841" y="27"/>
                </a:cubicBezTo>
                <a:cubicBezTo>
                  <a:pt x="841" y="29"/>
                  <a:pt x="841" y="29"/>
                  <a:pt x="841" y="29"/>
                </a:cubicBezTo>
                <a:cubicBezTo>
                  <a:pt x="839" y="25"/>
                  <a:pt x="835" y="23"/>
                  <a:pt x="831" y="21"/>
                </a:cubicBezTo>
                <a:cubicBezTo>
                  <a:pt x="830" y="20"/>
                  <a:pt x="829" y="20"/>
                  <a:pt x="828" y="20"/>
                </a:cubicBezTo>
                <a:cubicBezTo>
                  <a:pt x="828" y="20"/>
                  <a:pt x="828" y="20"/>
                  <a:pt x="828" y="20"/>
                </a:cubicBezTo>
                <a:cubicBezTo>
                  <a:pt x="827" y="20"/>
                  <a:pt x="825" y="21"/>
                  <a:pt x="824" y="21"/>
                </a:cubicBezTo>
                <a:moveTo>
                  <a:pt x="819" y="21"/>
                </a:moveTo>
                <a:cubicBezTo>
                  <a:pt x="819" y="21"/>
                  <a:pt x="819" y="21"/>
                  <a:pt x="819" y="21"/>
                </a:cubicBezTo>
                <a:cubicBezTo>
                  <a:pt x="819" y="19"/>
                  <a:pt x="819" y="19"/>
                  <a:pt x="819" y="19"/>
                </a:cubicBezTo>
                <a:cubicBezTo>
                  <a:pt x="820" y="20"/>
                  <a:pt x="821" y="20"/>
                  <a:pt x="822" y="20"/>
                </a:cubicBezTo>
                <a:cubicBezTo>
                  <a:pt x="822" y="20"/>
                  <a:pt x="822" y="20"/>
                  <a:pt x="822" y="20"/>
                </a:cubicBezTo>
                <a:cubicBezTo>
                  <a:pt x="822" y="20"/>
                  <a:pt x="822" y="20"/>
                  <a:pt x="822" y="20"/>
                </a:cubicBezTo>
                <a:cubicBezTo>
                  <a:pt x="822" y="22"/>
                  <a:pt x="822" y="22"/>
                  <a:pt x="822" y="22"/>
                </a:cubicBezTo>
                <a:cubicBezTo>
                  <a:pt x="822" y="22"/>
                  <a:pt x="822" y="22"/>
                  <a:pt x="821" y="22"/>
                </a:cubicBezTo>
                <a:cubicBezTo>
                  <a:pt x="821" y="22"/>
                  <a:pt x="821" y="22"/>
                  <a:pt x="821" y="22"/>
                </a:cubicBezTo>
                <a:cubicBezTo>
                  <a:pt x="821" y="22"/>
                  <a:pt x="820" y="22"/>
                  <a:pt x="820" y="21"/>
                </a:cubicBezTo>
                <a:cubicBezTo>
                  <a:pt x="819" y="21"/>
                  <a:pt x="819" y="21"/>
                  <a:pt x="819" y="21"/>
                </a:cubicBezTo>
                <a:cubicBezTo>
                  <a:pt x="819" y="21"/>
                  <a:pt x="819" y="21"/>
                  <a:pt x="819" y="21"/>
                </a:cubicBezTo>
                <a:moveTo>
                  <a:pt x="777" y="21"/>
                </a:moveTo>
                <a:cubicBezTo>
                  <a:pt x="777" y="19"/>
                  <a:pt x="777" y="19"/>
                  <a:pt x="777" y="19"/>
                </a:cubicBezTo>
                <a:cubicBezTo>
                  <a:pt x="778" y="19"/>
                  <a:pt x="779" y="18"/>
                  <a:pt x="780" y="18"/>
                </a:cubicBezTo>
                <a:cubicBezTo>
                  <a:pt x="780" y="19"/>
                  <a:pt x="780" y="19"/>
                  <a:pt x="780" y="19"/>
                </a:cubicBezTo>
                <a:cubicBezTo>
                  <a:pt x="779" y="19"/>
                  <a:pt x="778" y="20"/>
                  <a:pt x="777" y="21"/>
                </a:cubicBezTo>
                <a:moveTo>
                  <a:pt x="775" y="25"/>
                </a:moveTo>
                <a:cubicBezTo>
                  <a:pt x="777" y="24"/>
                  <a:pt x="777" y="24"/>
                  <a:pt x="777" y="24"/>
                </a:cubicBezTo>
                <a:cubicBezTo>
                  <a:pt x="777" y="24"/>
                  <a:pt x="777" y="24"/>
                  <a:pt x="777" y="24"/>
                </a:cubicBezTo>
                <a:cubicBezTo>
                  <a:pt x="777" y="23"/>
                  <a:pt x="777" y="23"/>
                  <a:pt x="777" y="23"/>
                </a:cubicBezTo>
                <a:cubicBezTo>
                  <a:pt x="779" y="22"/>
                  <a:pt x="780" y="21"/>
                  <a:pt x="781" y="20"/>
                </a:cubicBezTo>
                <a:cubicBezTo>
                  <a:pt x="782" y="20"/>
                  <a:pt x="782" y="20"/>
                  <a:pt x="782" y="20"/>
                </a:cubicBezTo>
                <a:cubicBezTo>
                  <a:pt x="782" y="20"/>
                  <a:pt x="782" y="20"/>
                  <a:pt x="782" y="20"/>
                </a:cubicBezTo>
                <a:cubicBezTo>
                  <a:pt x="785" y="19"/>
                  <a:pt x="789" y="18"/>
                  <a:pt x="792" y="18"/>
                </a:cubicBezTo>
                <a:cubicBezTo>
                  <a:pt x="792" y="18"/>
                  <a:pt x="792" y="18"/>
                  <a:pt x="792" y="18"/>
                </a:cubicBezTo>
                <a:cubicBezTo>
                  <a:pt x="792" y="18"/>
                  <a:pt x="793" y="18"/>
                  <a:pt x="793" y="18"/>
                </a:cubicBezTo>
                <a:cubicBezTo>
                  <a:pt x="794" y="18"/>
                  <a:pt x="795" y="19"/>
                  <a:pt x="796" y="19"/>
                </a:cubicBezTo>
                <a:cubicBezTo>
                  <a:pt x="797" y="20"/>
                  <a:pt x="797" y="20"/>
                  <a:pt x="797" y="20"/>
                </a:cubicBezTo>
                <a:cubicBezTo>
                  <a:pt x="797" y="20"/>
                  <a:pt x="797" y="20"/>
                  <a:pt x="797" y="20"/>
                </a:cubicBezTo>
                <a:cubicBezTo>
                  <a:pt x="797" y="20"/>
                  <a:pt x="797" y="20"/>
                  <a:pt x="797" y="20"/>
                </a:cubicBezTo>
                <a:cubicBezTo>
                  <a:pt x="799" y="21"/>
                  <a:pt x="800" y="22"/>
                  <a:pt x="801" y="24"/>
                </a:cubicBezTo>
                <a:cubicBezTo>
                  <a:pt x="803" y="25"/>
                  <a:pt x="803" y="26"/>
                  <a:pt x="803" y="28"/>
                </a:cubicBezTo>
                <a:cubicBezTo>
                  <a:pt x="803" y="28"/>
                  <a:pt x="803" y="28"/>
                  <a:pt x="803" y="29"/>
                </a:cubicBezTo>
                <a:cubicBezTo>
                  <a:pt x="803" y="30"/>
                  <a:pt x="803" y="30"/>
                  <a:pt x="803" y="30"/>
                </a:cubicBezTo>
                <a:cubicBezTo>
                  <a:pt x="804" y="30"/>
                  <a:pt x="804" y="30"/>
                  <a:pt x="804" y="30"/>
                </a:cubicBezTo>
                <a:cubicBezTo>
                  <a:pt x="807" y="31"/>
                  <a:pt x="809" y="32"/>
                  <a:pt x="812" y="34"/>
                </a:cubicBezTo>
                <a:cubicBezTo>
                  <a:pt x="814" y="35"/>
                  <a:pt x="816" y="37"/>
                  <a:pt x="817" y="39"/>
                </a:cubicBezTo>
                <a:cubicBezTo>
                  <a:pt x="817" y="40"/>
                  <a:pt x="817" y="40"/>
                  <a:pt x="817" y="40"/>
                </a:cubicBezTo>
                <a:cubicBezTo>
                  <a:pt x="817" y="40"/>
                  <a:pt x="817" y="40"/>
                  <a:pt x="817" y="40"/>
                </a:cubicBezTo>
                <a:cubicBezTo>
                  <a:pt x="817" y="40"/>
                  <a:pt x="817" y="40"/>
                  <a:pt x="817" y="40"/>
                </a:cubicBezTo>
                <a:cubicBezTo>
                  <a:pt x="817" y="41"/>
                  <a:pt x="818" y="42"/>
                  <a:pt x="818" y="43"/>
                </a:cubicBezTo>
                <a:cubicBezTo>
                  <a:pt x="818" y="44"/>
                  <a:pt x="817" y="45"/>
                  <a:pt x="817" y="46"/>
                </a:cubicBezTo>
                <a:cubicBezTo>
                  <a:pt x="817" y="46"/>
                  <a:pt x="817" y="46"/>
                  <a:pt x="817" y="46"/>
                </a:cubicBezTo>
                <a:cubicBezTo>
                  <a:pt x="817" y="46"/>
                  <a:pt x="817" y="46"/>
                  <a:pt x="817" y="46"/>
                </a:cubicBezTo>
                <a:cubicBezTo>
                  <a:pt x="817" y="46"/>
                  <a:pt x="817" y="46"/>
                  <a:pt x="817" y="46"/>
                </a:cubicBezTo>
                <a:cubicBezTo>
                  <a:pt x="817" y="46"/>
                  <a:pt x="817" y="46"/>
                  <a:pt x="817" y="46"/>
                </a:cubicBezTo>
                <a:cubicBezTo>
                  <a:pt x="817" y="47"/>
                  <a:pt x="816" y="49"/>
                  <a:pt x="815" y="49"/>
                </a:cubicBezTo>
                <a:cubicBezTo>
                  <a:pt x="808" y="52"/>
                  <a:pt x="808" y="52"/>
                  <a:pt x="808" y="52"/>
                </a:cubicBezTo>
                <a:cubicBezTo>
                  <a:pt x="807" y="51"/>
                  <a:pt x="806" y="49"/>
                  <a:pt x="806" y="48"/>
                </a:cubicBezTo>
                <a:cubicBezTo>
                  <a:pt x="805" y="46"/>
                  <a:pt x="805" y="44"/>
                  <a:pt x="804" y="42"/>
                </a:cubicBezTo>
                <a:cubicBezTo>
                  <a:pt x="804" y="42"/>
                  <a:pt x="804" y="42"/>
                  <a:pt x="804" y="42"/>
                </a:cubicBezTo>
                <a:cubicBezTo>
                  <a:pt x="804" y="42"/>
                  <a:pt x="804" y="42"/>
                  <a:pt x="804" y="42"/>
                </a:cubicBezTo>
                <a:cubicBezTo>
                  <a:pt x="802" y="41"/>
                  <a:pt x="800" y="39"/>
                  <a:pt x="798" y="38"/>
                </a:cubicBezTo>
                <a:cubicBezTo>
                  <a:pt x="798" y="38"/>
                  <a:pt x="798" y="38"/>
                  <a:pt x="798" y="38"/>
                </a:cubicBezTo>
                <a:cubicBezTo>
                  <a:pt x="798" y="37"/>
                  <a:pt x="798" y="37"/>
                  <a:pt x="798" y="37"/>
                </a:cubicBezTo>
                <a:cubicBezTo>
                  <a:pt x="796" y="36"/>
                  <a:pt x="796" y="36"/>
                  <a:pt x="796" y="36"/>
                </a:cubicBezTo>
                <a:cubicBezTo>
                  <a:pt x="796" y="37"/>
                  <a:pt x="796" y="37"/>
                  <a:pt x="796" y="37"/>
                </a:cubicBezTo>
                <a:cubicBezTo>
                  <a:pt x="795" y="36"/>
                  <a:pt x="794" y="36"/>
                  <a:pt x="794" y="36"/>
                </a:cubicBezTo>
                <a:cubicBezTo>
                  <a:pt x="793" y="35"/>
                  <a:pt x="791" y="35"/>
                  <a:pt x="791" y="34"/>
                </a:cubicBezTo>
                <a:cubicBezTo>
                  <a:pt x="791" y="34"/>
                  <a:pt x="791" y="34"/>
                  <a:pt x="791" y="34"/>
                </a:cubicBezTo>
                <a:cubicBezTo>
                  <a:pt x="790" y="34"/>
                  <a:pt x="790" y="34"/>
                  <a:pt x="790" y="34"/>
                </a:cubicBezTo>
                <a:cubicBezTo>
                  <a:pt x="790" y="34"/>
                  <a:pt x="790" y="34"/>
                  <a:pt x="790" y="34"/>
                </a:cubicBezTo>
                <a:cubicBezTo>
                  <a:pt x="788" y="34"/>
                  <a:pt x="785" y="34"/>
                  <a:pt x="782" y="34"/>
                </a:cubicBezTo>
                <a:cubicBezTo>
                  <a:pt x="782" y="33"/>
                  <a:pt x="782" y="33"/>
                  <a:pt x="782" y="33"/>
                </a:cubicBezTo>
                <a:cubicBezTo>
                  <a:pt x="781" y="34"/>
                  <a:pt x="781" y="34"/>
                  <a:pt x="781" y="34"/>
                </a:cubicBezTo>
                <a:cubicBezTo>
                  <a:pt x="780" y="34"/>
                  <a:pt x="780" y="34"/>
                  <a:pt x="780" y="34"/>
                </a:cubicBezTo>
                <a:cubicBezTo>
                  <a:pt x="780" y="34"/>
                  <a:pt x="780" y="34"/>
                  <a:pt x="780" y="34"/>
                </a:cubicBezTo>
                <a:cubicBezTo>
                  <a:pt x="779" y="34"/>
                  <a:pt x="777" y="35"/>
                  <a:pt x="776" y="36"/>
                </a:cubicBezTo>
                <a:cubicBezTo>
                  <a:pt x="775" y="36"/>
                  <a:pt x="775" y="37"/>
                  <a:pt x="774" y="38"/>
                </a:cubicBezTo>
                <a:cubicBezTo>
                  <a:pt x="774" y="38"/>
                  <a:pt x="774" y="38"/>
                  <a:pt x="774" y="38"/>
                </a:cubicBezTo>
                <a:cubicBezTo>
                  <a:pt x="774" y="37"/>
                  <a:pt x="774" y="37"/>
                  <a:pt x="773" y="37"/>
                </a:cubicBezTo>
                <a:cubicBezTo>
                  <a:pt x="771" y="36"/>
                  <a:pt x="770" y="33"/>
                  <a:pt x="769" y="31"/>
                </a:cubicBezTo>
                <a:cubicBezTo>
                  <a:pt x="769" y="30"/>
                  <a:pt x="769" y="29"/>
                  <a:pt x="769" y="29"/>
                </a:cubicBezTo>
                <a:cubicBezTo>
                  <a:pt x="769" y="27"/>
                  <a:pt x="769" y="26"/>
                  <a:pt x="769" y="26"/>
                </a:cubicBezTo>
                <a:cubicBezTo>
                  <a:pt x="770" y="25"/>
                  <a:pt x="770" y="24"/>
                  <a:pt x="771" y="23"/>
                </a:cubicBezTo>
                <a:cubicBezTo>
                  <a:pt x="772" y="23"/>
                  <a:pt x="772" y="23"/>
                  <a:pt x="772" y="23"/>
                </a:cubicBezTo>
                <a:cubicBezTo>
                  <a:pt x="772" y="23"/>
                  <a:pt x="772" y="23"/>
                  <a:pt x="772" y="23"/>
                </a:cubicBezTo>
                <a:cubicBezTo>
                  <a:pt x="772" y="23"/>
                  <a:pt x="772" y="23"/>
                  <a:pt x="772" y="23"/>
                </a:cubicBezTo>
                <a:cubicBezTo>
                  <a:pt x="773" y="23"/>
                  <a:pt x="773" y="23"/>
                  <a:pt x="773" y="23"/>
                </a:cubicBezTo>
                <a:cubicBezTo>
                  <a:pt x="774" y="24"/>
                  <a:pt x="774" y="24"/>
                  <a:pt x="774" y="24"/>
                </a:cubicBezTo>
                <a:cubicBezTo>
                  <a:pt x="774" y="24"/>
                  <a:pt x="774" y="24"/>
                  <a:pt x="774" y="24"/>
                </a:cubicBezTo>
                <a:cubicBezTo>
                  <a:pt x="774" y="24"/>
                  <a:pt x="774" y="24"/>
                  <a:pt x="774" y="24"/>
                </a:cubicBezTo>
                <a:cubicBezTo>
                  <a:pt x="775" y="24"/>
                  <a:pt x="775" y="24"/>
                  <a:pt x="775" y="24"/>
                </a:cubicBezTo>
                <a:cubicBezTo>
                  <a:pt x="775" y="25"/>
                  <a:pt x="775" y="25"/>
                  <a:pt x="775" y="25"/>
                </a:cubicBezTo>
                <a:moveTo>
                  <a:pt x="817" y="36"/>
                </a:moveTo>
                <a:cubicBezTo>
                  <a:pt x="816" y="34"/>
                  <a:pt x="814" y="33"/>
                  <a:pt x="813" y="32"/>
                </a:cubicBezTo>
                <a:cubicBezTo>
                  <a:pt x="810" y="31"/>
                  <a:pt x="808" y="30"/>
                  <a:pt x="805" y="29"/>
                </a:cubicBezTo>
                <a:cubicBezTo>
                  <a:pt x="805" y="28"/>
                  <a:pt x="805" y="28"/>
                  <a:pt x="805" y="28"/>
                </a:cubicBezTo>
                <a:cubicBezTo>
                  <a:pt x="805" y="25"/>
                  <a:pt x="804" y="24"/>
                  <a:pt x="803" y="22"/>
                </a:cubicBezTo>
                <a:cubicBezTo>
                  <a:pt x="801" y="21"/>
                  <a:pt x="800" y="20"/>
                  <a:pt x="799" y="19"/>
                </a:cubicBezTo>
                <a:cubicBezTo>
                  <a:pt x="798" y="18"/>
                  <a:pt x="798" y="18"/>
                  <a:pt x="798" y="18"/>
                </a:cubicBezTo>
                <a:cubicBezTo>
                  <a:pt x="798" y="17"/>
                  <a:pt x="798" y="17"/>
                  <a:pt x="798" y="17"/>
                </a:cubicBezTo>
                <a:cubicBezTo>
                  <a:pt x="803" y="19"/>
                  <a:pt x="806" y="23"/>
                  <a:pt x="807" y="28"/>
                </a:cubicBezTo>
                <a:cubicBezTo>
                  <a:pt x="808" y="28"/>
                  <a:pt x="808" y="28"/>
                  <a:pt x="808" y="28"/>
                </a:cubicBezTo>
                <a:cubicBezTo>
                  <a:pt x="808" y="28"/>
                  <a:pt x="808" y="28"/>
                  <a:pt x="808" y="28"/>
                </a:cubicBezTo>
                <a:cubicBezTo>
                  <a:pt x="811" y="30"/>
                  <a:pt x="814" y="31"/>
                  <a:pt x="817" y="34"/>
                </a:cubicBezTo>
                <a:cubicBezTo>
                  <a:pt x="817" y="36"/>
                  <a:pt x="817" y="36"/>
                  <a:pt x="817" y="36"/>
                </a:cubicBezTo>
                <a:moveTo>
                  <a:pt x="796" y="17"/>
                </a:moveTo>
                <a:cubicBezTo>
                  <a:pt x="795" y="17"/>
                  <a:pt x="795" y="16"/>
                  <a:pt x="794" y="16"/>
                </a:cubicBezTo>
                <a:cubicBezTo>
                  <a:pt x="794" y="15"/>
                  <a:pt x="794" y="15"/>
                  <a:pt x="794" y="15"/>
                </a:cubicBezTo>
                <a:cubicBezTo>
                  <a:pt x="795" y="16"/>
                  <a:pt x="795" y="16"/>
                  <a:pt x="796" y="16"/>
                </a:cubicBezTo>
                <a:cubicBezTo>
                  <a:pt x="796" y="17"/>
                  <a:pt x="796" y="17"/>
                  <a:pt x="796" y="17"/>
                </a:cubicBezTo>
                <a:moveTo>
                  <a:pt x="782" y="18"/>
                </a:moveTo>
                <a:cubicBezTo>
                  <a:pt x="782" y="17"/>
                  <a:pt x="782" y="17"/>
                  <a:pt x="782" y="17"/>
                </a:cubicBezTo>
                <a:cubicBezTo>
                  <a:pt x="785" y="16"/>
                  <a:pt x="789" y="16"/>
                  <a:pt x="792" y="15"/>
                </a:cubicBezTo>
                <a:cubicBezTo>
                  <a:pt x="792" y="15"/>
                  <a:pt x="792" y="15"/>
                  <a:pt x="792" y="15"/>
                </a:cubicBezTo>
                <a:cubicBezTo>
                  <a:pt x="792" y="16"/>
                  <a:pt x="792" y="16"/>
                  <a:pt x="792" y="16"/>
                </a:cubicBezTo>
                <a:cubicBezTo>
                  <a:pt x="792" y="16"/>
                  <a:pt x="792" y="16"/>
                  <a:pt x="792" y="16"/>
                </a:cubicBezTo>
                <a:cubicBezTo>
                  <a:pt x="788" y="16"/>
                  <a:pt x="785" y="17"/>
                  <a:pt x="782" y="18"/>
                </a:cubicBezTo>
                <a:moveTo>
                  <a:pt x="817" y="18"/>
                </a:moveTo>
                <a:cubicBezTo>
                  <a:pt x="816" y="17"/>
                  <a:pt x="816" y="15"/>
                  <a:pt x="816" y="13"/>
                </a:cubicBezTo>
                <a:cubicBezTo>
                  <a:pt x="816" y="11"/>
                  <a:pt x="816" y="8"/>
                  <a:pt x="817" y="7"/>
                </a:cubicBezTo>
                <a:cubicBezTo>
                  <a:pt x="817" y="9"/>
                  <a:pt x="817" y="9"/>
                  <a:pt x="817" y="9"/>
                </a:cubicBezTo>
                <a:cubicBezTo>
                  <a:pt x="817" y="10"/>
                  <a:pt x="817" y="11"/>
                  <a:pt x="817" y="12"/>
                </a:cubicBezTo>
                <a:cubicBezTo>
                  <a:pt x="817" y="13"/>
                  <a:pt x="817" y="14"/>
                  <a:pt x="817" y="15"/>
                </a:cubicBezTo>
                <a:cubicBezTo>
                  <a:pt x="817" y="18"/>
                  <a:pt x="817" y="18"/>
                  <a:pt x="817" y="18"/>
                </a:cubicBezTo>
                <a:moveTo>
                  <a:pt x="819" y="6"/>
                </a:moveTo>
                <a:cubicBezTo>
                  <a:pt x="819" y="4"/>
                  <a:pt x="819" y="4"/>
                  <a:pt x="819" y="4"/>
                </a:cubicBezTo>
                <a:cubicBezTo>
                  <a:pt x="820" y="4"/>
                  <a:pt x="820" y="4"/>
                  <a:pt x="820" y="3"/>
                </a:cubicBezTo>
                <a:cubicBezTo>
                  <a:pt x="821" y="3"/>
                  <a:pt x="822" y="3"/>
                  <a:pt x="822" y="3"/>
                </a:cubicBezTo>
                <a:cubicBezTo>
                  <a:pt x="822" y="3"/>
                  <a:pt x="822" y="3"/>
                  <a:pt x="822" y="3"/>
                </a:cubicBezTo>
                <a:cubicBezTo>
                  <a:pt x="822" y="3"/>
                  <a:pt x="822" y="3"/>
                  <a:pt x="822" y="3"/>
                </a:cubicBezTo>
                <a:cubicBezTo>
                  <a:pt x="822" y="3"/>
                  <a:pt x="822" y="3"/>
                  <a:pt x="822" y="3"/>
                </a:cubicBezTo>
                <a:cubicBezTo>
                  <a:pt x="822" y="3"/>
                  <a:pt x="822" y="3"/>
                  <a:pt x="822" y="3"/>
                </a:cubicBezTo>
                <a:cubicBezTo>
                  <a:pt x="822" y="3"/>
                  <a:pt x="822" y="3"/>
                  <a:pt x="822" y="3"/>
                </a:cubicBezTo>
                <a:cubicBezTo>
                  <a:pt x="822" y="4"/>
                  <a:pt x="822" y="4"/>
                  <a:pt x="822" y="4"/>
                </a:cubicBezTo>
                <a:cubicBezTo>
                  <a:pt x="821" y="4"/>
                  <a:pt x="820" y="5"/>
                  <a:pt x="819" y="5"/>
                </a:cubicBezTo>
                <a:cubicBezTo>
                  <a:pt x="819" y="6"/>
                  <a:pt x="819" y="6"/>
                  <a:pt x="819" y="6"/>
                </a:cubicBezTo>
                <a:moveTo>
                  <a:pt x="831" y="4"/>
                </a:moveTo>
                <a:cubicBezTo>
                  <a:pt x="831" y="4"/>
                  <a:pt x="831" y="4"/>
                  <a:pt x="831" y="4"/>
                </a:cubicBezTo>
                <a:cubicBezTo>
                  <a:pt x="834" y="2"/>
                  <a:pt x="838" y="2"/>
                  <a:pt x="841" y="2"/>
                </a:cubicBezTo>
                <a:cubicBezTo>
                  <a:pt x="841" y="2"/>
                  <a:pt x="841" y="2"/>
                  <a:pt x="841" y="2"/>
                </a:cubicBezTo>
                <a:cubicBezTo>
                  <a:pt x="841" y="2"/>
                  <a:pt x="841" y="2"/>
                  <a:pt x="840" y="2"/>
                </a:cubicBezTo>
                <a:cubicBezTo>
                  <a:pt x="840" y="2"/>
                  <a:pt x="840" y="2"/>
                  <a:pt x="840" y="2"/>
                </a:cubicBezTo>
                <a:cubicBezTo>
                  <a:pt x="837" y="2"/>
                  <a:pt x="833" y="3"/>
                  <a:pt x="831" y="6"/>
                </a:cubicBezTo>
                <a:cubicBezTo>
                  <a:pt x="830" y="5"/>
                  <a:pt x="829" y="5"/>
                  <a:pt x="828" y="4"/>
                </a:cubicBezTo>
                <a:cubicBezTo>
                  <a:pt x="827" y="4"/>
                  <a:pt x="826" y="3"/>
                  <a:pt x="824" y="3"/>
                </a:cubicBezTo>
                <a:cubicBezTo>
                  <a:pt x="824" y="2"/>
                  <a:pt x="824" y="2"/>
                  <a:pt x="824" y="2"/>
                </a:cubicBezTo>
                <a:cubicBezTo>
                  <a:pt x="825" y="2"/>
                  <a:pt x="825" y="2"/>
                  <a:pt x="825" y="2"/>
                </a:cubicBezTo>
                <a:cubicBezTo>
                  <a:pt x="827" y="2"/>
                  <a:pt x="829" y="3"/>
                  <a:pt x="830" y="4"/>
                </a:cubicBezTo>
                <a:cubicBezTo>
                  <a:pt x="831" y="4"/>
                  <a:pt x="831" y="4"/>
                  <a:pt x="831" y="4"/>
                </a:cubicBezTo>
                <a:moveTo>
                  <a:pt x="841" y="0"/>
                </a:moveTo>
                <a:cubicBezTo>
                  <a:pt x="841" y="0"/>
                  <a:pt x="841" y="0"/>
                  <a:pt x="841" y="0"/>
                </a:cubicBezTo>
                <a:cubicBezTo>
                  <a:pt x="838" y="0"/>
                  <a:pt x="834" y="0"/>
                  <a:pt x="831" y="2"/>
                </a:cubicBezTo>
                <a:cubicBezTo>
                  <a:pt x="829" y="1"/>
                  <a:pt x="827" y="0"/>
                  <a:pt x="825" y="0"/>
                </a:cubicBezTo>
                <a:cubicBezTo>
                  <a:pt x="825" y="0"/>
                  <a:pt x="824" y="0"/>
                  <a:pt x="823" y="1"/>
                </a:cubicBezTo>
                <a:cubicBezTo>
                  <a:pt x="822" y="1"/>
                  <a:pt x="821" y="1"/>
                  <a:pt x="820" y="1"/>
                </a:cubicBezTo>
                <a:cubicBezTo>
                  <a:pt x="820" y="1"/>
                  <a:pt x="820" y="1"/>
                  <a:pt x="820" y="1"/>
                </a:cubicBezTo>
                <a:cubicBezTo>
                  <a:pt x="820" y="1"/>
                  <a:pt x="820" y="1"/>
                  <a:pt x="820" y="1"/>
                </a:cubicBezTo>
                <a:cubicBezTo>
                  <a:pt x="819" y="2"/>
                  <a:pt x="819" y="2"/>
                  <a:pt x="819" y="2"/>
                </a:cubicBezTo>
                <a:cubicBezTo>
                  <a:pt x="819" y="2"/>
                  <a:pt x="819" y="2"/>
                  <a:pt x="819" y="2"/>
                </a:cubicBezTo>
                <a:cubicBezTo>
                  <a:pt x="817" y="3"/>
                  <a:pt x="817" y="3"/>
                  <a:pt x="817" y="3"/>
                </a:cubicBezTo>
                <a:cubicBezTo>
                  <a:pt x="817" y="3"/>
                  <a:pt x="817" y="3"/>
                  <a:pt x="817" y="3"/>
                </a:cubicBezTo>
                <a:cubicBezTo>
                  <a:pt x="817" y="3"/>
                  <a:pt x="817" y="3"/>
                  <a:pt x="817" y="3"/>
                </a:cubicBezTo>
                <a:cubicBezTo>
                  <a:pt x="814" y="6"/>
                  <a:pt x="814" y="10"/>
                  <a:pt x="814" y="13"/>
                </a:cubicBezTo>
                <a:cubicBezTo>
                  <a:pt x="814" y="13"/>
                  <a:pt x="814" y="13"/>
                  <a:pt x="814" y="13"/>
                </a:cubicBezTo>
                <a:cubicBezTo>
                  <a:pt x="814" y="13"/>
                  <a:pt x="814" y="13"/>
                  <a:pt x="814" y="13"/>
                </a:cubicBezTo>
                <a:cubicBezTo>
                  <a:pt x="814" y="16"/>
                  <a:pt x="814" y="19"/>
                  <a:pt x="817" y="22"/>
                </a:cubicBezTo>
                <a:cubicBezTo>
                  <a:pt x="817" y="22"/>
                  <a:pt x="817" y="22"/>
                  <a:pt x="817" y="22"/>
                </a:cubicBezTo>
                <a:cubicBezTo>
                  <a:pt x="818" y="22"/>
                  <a:pt x="818" y="22"/>
                  <a:pt x="818" y="22"/>
                </a:cubicBezTo>
                <a:cubicBezTo>
                  <a:pt x="819" y="23"/>
                  <a:pt x="819" y="23"/>
                  <a:pt x="819" y="23"/>
                </a:cubicBezTo>
                <a:cubicBezTo>
                  <a:pt x="819" y="23"/>
                  <a:pt x="819" y="23"/>
                  <a:pt x="819" y="23"/>
                </a:cubicBezTo>
                <a:cubicBezTo>
                  <a:pt x="820" y="24"/>
                  <a:pt x="821" y="24"/>
                  <a:pt x="821" y="24"/>
                </a:cubicBezTo>
                <a:cubicBezTo>
                  <a:pt x="821" y="24"/>
                  <a:pt x="821" y="24"/>
                  <a:pt x="821" y="24"/>
                </a:cubicBezTo>
                <a:cubicBezTo>
                  <a:pt x="822" y="24"/>
                  <a:pt x="822" y="24"/>
                  <a:pt x="822" y="24"/>
                </a:cubicBezTo>
                <a:cubicBezTo>
                  <a:pt x="822" y="24"/>
                  <a:pt x="822" y="24"/>
                  <a:pt x="822" y="24"/>
                </a:cubicBezTo>
                <a:cubicBezTo>
                  <a:pt x="824" y="23"/>
                  <a:pt x="824" y="23"/>
                  <a:pt x="824" y="23"/>
                </a:cubicBezTo>
                <a:cubicBezTo>
                  <a:pt x="824" y="23"/>
                  <a:pt x="824" y="23"/>
                  <a:pt x="824" y="23"/>
                </a:cubicBezTo>
                <a:cubicBezTo>
                  <a:pt x="824" y="23"/>
                  <a:pt x="824" y="23"/>
                  <a:pt x="824" y="23"/>
                </a:cubicBezTo>
                <a:cubicBezTo>
                  <a:pt x="826" y="23"/>
                  <a:pt x="827" y="22"/>
                  <a:pt x="828" y="22"/>
                </a:cubicBezTo>
                <a:cubicBezTo>
                  <a:pt x="828" y="22"/>
                  <a:pt x="828" y="22"/>
                  <a:pt x="828" y="22"/>
                </a:cubicBezTo>
                <a:cubicBezTo>
                  <a:pt x="829" y="22"/>
                  <a:pt x="829" y="22"/>
                  <a:pt x="830" y="23"/>
                </a:cubicBezTo>
                <a:cubicBezTo>
                  <a:pt x="830" y="23"/>
                  <a:pt x="830" y="23"/>
                  <a:pt x="830" y="23"/>
                </a:cubicBezTo>
                <a:cubicBezTo>
                  <a:pt x="830" y="23"/>
                  <a:pt x="830" y="23"/>
                  <a:pt x="830" y="23"/>
                </a:cubicBezTo>
                <a:cubicBezTo>
                  <a:pt x="835" y="25"/>
                  <a:pt x="839" y="28"/>
                  <a:pt x="841" y="32"/>
                </a:cubicBezTo>
                <a:cubicBezTo>
                  <a:pt x="841" y="32"/>
                  <a:pt x="841" y="32"/>
                  <a:pt x="841" y="32"/>
                </a:cubicBezTo>
                <a:cubicBezTo>
                  <a:pt x="842" y="32"/>
                  <a:pt x="842" y="32"/>
                  <a:pt x="842" y="32"/>
                </a:cubicBezTo>
                <a:cubicBezTo>
                  <a:pt x="842" y="33"/>
                  <a:pt x="842" y="33"/>
                  <a:pt x="842" y="33"/>
                </a:cubicBezTo>
                <a:cubicBezTo>
                  <a:pt x="843" y="34"/>
                  <a:pt x="844" y="36"/>
                  <a:pt x="844" y="37"/>
                </a:cubicBezTo>
                <a:cubicBezTo>
                  <a:pt x="844" y="39"/>
                  <a:pt x="844" y="40"/>
                  <a:pt x="843" y="42"/>
                </a:cubicBezTo>
                <a:cubicBezTo>
                  <a:pt x="843" y="44"/>
                  <a:pt x="843" y="45"/>
                  <a:pt x="842" y="46"/>
                </a:cubicBezTo>
                <a:cubicBezTo>
                  <a:pt x="842" y="46"/>
                  <a:pt x="842" y="46"/>
                  <a:pt x="842" y="46"/>
                </a:cubicBezTo>
                <a:cubicBezTo>
                  <a:pt x="842" y="46"/>
                  <a:pt x="842" y="46"/>
                  <a:pt x="841" y="46"/>
                </a:cubicBezTo>
                <a:cubicBezTo>
                  <a:pt x="837" y="48"/>
                  <a:pt x="830" y="47"/>
                  <a:pt x="823" y="48"/>
                </a:cubicBezTo>
                <a:cubicBezTo>
                  <a:pt x="823" y="48"/>
                  <a:pt x="823" y="48"/>
                  <a:pt x="823" y="48"/>
                </a:cubicBezTo>
                <a:cubicBezTo>
                  <a:pt x="822" y="48"/>
                  <a:pt x="822" y="48"/>
                  <a:pt x="822" y="48"/>
                </a:cubicBezTo>
                <a:cubicBezTo>
                  <a:pt x="822" y="48"/>
                  <a:pt x="822" y="48"/>
                  <a:pt x="822" y="48"/>
                </a:cubicBezTo>
                <a:cubicBezTo>
                  <a:pt x="822" y="48"/>
                  <a:pt x="822" y="48"/>
                  <a:pt x="822" y="48"/>
                </a:cubicBezTo>
                <a:cubicBezTo>
                  <a:pt x="822" y="48"/>
                  <a:pt x="822" y="48"/>
                  <a:pt x="822" y="48"/>
                </a:cubicBezTo>
                <a:cubicBezTo>
                  <a:pt x="823" y="47"/>
                  <a:pt x="823" y="45"/>
                  <a:pt x="823" y="43"/>
                </a:cubicBezTo>
                <a:cubicBezTo>
                  <a:pt x="823" y="40"/>
                  <a:pt x="822" y="38"/>
                  <a:pt x="821" y="35"/>
                </a:cubicBezTo>
                <a:cubicBezTo>
                  <a:pt x="821" y="35"/>
                  <a:pt x="821" y="35"/>
                  <a:pt x="821" y="35"/>
                </a:cubicBezTo>
                <a:cubicBezTo>
                  <a:pt x="821" y="35"/>
                  <a:pt x="821" y="35"/>
                  <a:pt x="821" y="35"/>
                </a:cubicBezTo>
                <a:cubicBezTo>
                  <a:pt x="820" y="34"/>
                  <a:pt x="820" y="33"/>
                  <a:pt x="819" y="32"/>
                </a:cubicBezTo>
                <a:cubicBezTo>
                  <a:pt x="816" y="30"/>
                  <a:pt x="812" y="28"/>
                  <a:pt x="809" y="27"/>
                </a:cubicBezTo>
                <a:cubicBezTo>
                  <a:pt x="807" y="21"/>
                  <a:pt x="803" y="17"/>
                  <a:pt x="797" y="14"/>
                </a:cubicBezTo>
                <a:cubicBezTo>
                  <a:pt x="796" y="14"/>
                  <a:pt x="795" y="14"/>
                  <a:pt x="794" y="13"/>
                </a:cubicBezTo>
                <a:cubicBezTo>
                  <a:pt x="794" y="13"/>
                  <a:pt x="794" y="13"/>
                  <a:pt x="794" y="13"/>
                </a:cubicBezTo>
                <a:cubicBezTo>
                  <a:pt x="793" y="13"/>
                  <a:pt x="793" y="13"/>
                  <a:pt x="793" y="13"/>
                </a:cubicBezTo>
                <a:cubicBezTo>
                  <a:pt x="792" y="13"/>
                  <a:pt x="792" y="13"/>
                  <a:pt x="792" y="13"/>
                </a:cubicBezTo>
                <a:cubicBezTo>
                  <a:pt x="792" y="13"/>
                  <a:pt x="792" y="13"/>
                  <a:pt x="792" y="13"/>
                </a:cubicBezTo>
                <a:cubicBezTo>
                  <a:pt x="792" y="13"/>
                  <a:pt x="792" y="13"/>
                  <a:pt x="792" y="13"/>
                </a:cubicBezTo>
                <a:cubicBezTo>
                  <a:pt x="792" y="13"/>
                  <a:pt x="792" y="13"/>
                  <a:pt x="792" y="13"/>
                </a:cubicBezTo>
                <a:cubicBezTo>
                  <a:pt x="792" y="13"/>
                  <a:pt x="792" y="13"/>
                  <a:pt x="792" y="13"/>
                </a:cubicBezTo>
                <a:cubicBezTo>
                  <a:pt x="789" y="14"/>
                  <a:pt x="784" y="14"/>
                  <a:pt x="781" y="16"/>
                </a:cubicBezTo>
                <a:cubicBezTo>
                  <a:pt x="780" y="16"/>
                  <a:pt x="778" y="16"/>
                  <a:pt x="777" y="17"/>
                </a:cubicBezTo>
                <a:cubicBezTo>
                  <a:pt x="777" y="16"/>
                  <a:pt x="777" y="16"/>
                  <a:pt x="777" y="16"/>
                </a:cubicBezTo>
                <a:cubicBezTo>
                  <a:pt x="776" y="18"/>
                  <a:pt x="776" y="18"/>
                  <a:pt x="776" y="18"/>
                </a:cubicBezTo>
                <a:cubicBezTo>
                  <a:pt x="776" y="18"/>
                  <a:pt x="776" y="18"/>
                  <a:pt x="776" y="18"/>
                </a:cubicBezTo>
                <a:cubicBezTo>
                  <a:pt x="775" y="18"/>
                  <a:pt x="775" y="18"/>
                  <a:pt x="775" y="18"/>
                </a:cubicBezTo>
                <a:cubicBezTo>
                  <a:pt x="775" y="18"/>
                  <a:pt x="775" y="18"/>
                  <a:pt x="775" y="18"/>
                </a:cubicBezTo>
                <a:cubicBezTo>
                  <a:pt x="775" y="18"/>
                  <a:pt x="774" y="18"/>
                  <a:pt x="774" y="18"/>
                </a:cubicBezTo>
                <a:cubicBezTo>
                  <a:pt x="774" y="18"/>
                  <a:pt x="774" y="18"/>
                  <a:pt x="774" y="18"/>
                </a:cubicBezTo>
                <a:cubicBezTo>
                  <a:pt x="773" y="18"/>
                  <a:pt x="773" y="18"/>
                  <a:pt x="773" y="18"/>
                </a:cubicBezTo>
                <a:cubicBezTo>
                  <a:pt x="772" y="18"/>
                  <a:pt x="772" y="18"/>
                  <a:pt x="772" y="18"/>
                </a:cubicBezTo>
                <a:cubicBezTo>
                  <a:pt x="772" y="18"/>
                  <a:pt x="772" y="18"/>
                  <a:pt x="772" y="18"/>
                </a:cubicBezTo>
                <a:cubicBezTo>
                  <a:pt x="771" y="18"/>
                  <a:pt x="771" y="19"/>
                  <a:pt x="770" y="19"/>
                </a:cubicBezTo>
                <a:cubicBezTo>
                  <a:pt x="769" y="19"/>
                  <a:pt x="768" y="20"/>
                  <a:pt x="768" y="20"/>
                </a:cubicBezTo>
                <a:cubicBezTo>
                  <a:pt x="767" y="20"/>
                  <a:pt x="767" y="20"/>
                  <a:pt x="767" y="20"/>
                </a:cubicBezTo>
                <a:cubicBezTo>
                  <a:pt x="767" y="19"/>
                  <a:pt x="767" y="19"/>
                  <a:pt x="767" y="19"/>
                </a:cubicBezTo>
                <a:cubicBezTo>
                  <a:pt x="766" y="21"/>
                  <a:pt x="766" y="21"/>
                  <a:pt x="766" y="21"/>
                </a:cubicBezTo>
                <a:cubicBezTo>
                  <a:pt x="765" y="21"/>
                  <a:pt x="765" y="21"/>
                  <a:pt x="765" y="21"/>
                </a:cubicBezTo>
                <a:cubicBezTo>
                  <a:pt x="765" y="21"/>
                  <a:pt x="765" y="21"/>
                  <a:pt x="765" y="21"/>
                </a:cubicBezTo>
                <a:cubicBezTo>
                  <a:pt x="764" y="23"/>
                  <a:pt x="764" y="25"/>
                  <a:pt x="764" y="28"/>
                </a:cubicBezTo>
                <a:cubicBezTo>
                  <a:pt x="764" y="30"/>
                  <a:pt x="764" y="32"/>
                  <a:pt x="765" y="34"/>
                </a:cubicBezTo>
                <a:cubicBezTo>
                  <a:pt x="765" y="35"/>
                  <a:pt x="765" y="35"/>
                  <a:pt x="765" y="35"/>
                </a:cubicBezTo>
                <a:cubicBezTo>
                  <a:pt x="765" y="36"/>
                  <a:pt x="765" y="36"/>
                  <a:pt x="766" y="36"/>
                </a:cubicBezTo>
                <a:cubicBezTo>
                  <a:pt x="767" y="39"/>
                  <a:pt x="769" y="42"/>
                  <a:pt x="772" y="43"/>
                </a:cubicBezTo>
                <a:cubicBezTo>
                  <a:pt x="772" y="43"/>
                  <a:pt x="772" y="43"/>
                  <a:pt x="772" y="43"/>
                </a:cubicBezTo>
                <a:cubicBezTo>
                  <a:pt x="773" y="43"/>
                  <a:pt x="773" y="43"/>
                  <a:pt x="773" y="43"/>
                </a:cubicBezTo>
                <a:cubicBezTo>
                  <a:pt x="774" y="43"/>
                  <a:pt x="774" y="43"/>
                  <a:pt x="774" y="43"/>
                </a:cubicBezTo>
                <a:cubicBezTo>
                  <a:pt x="774" y="43"/>
                  <a:pt x="774" y="43"/>
                  <a:pt x="774" y="43"/>
                </a:cubicBezTo>
                <a:cubicBezTo>
                  <a:pt x="775" y="43"/>
                  <a:pt x="775" y="43"/>
                  <a:pt x="775" y="43"/>
                </a:cubicBezTo>
                <a:cubicBezTo>
                  <a:pt x="778" y="43"/>
                  <a:pt x="778" y="43"/>
                  <a:pt x="778" y="43"/>
                </a:cubicBezTo>
                <a:cubicBezTo>
                  <a:pt x="779" y="43"/>
                  <a:pt x="779" y="43"/>
                  <a:pt x="779" y="43"/>
                </a:cubicBezTo>
                <a:cubicBezTo>
                  <a:pt x="779" y="42"/>
                  <a:pt x="779" y="42"/>
                  <a:pt x="779" y="42"/>
                </a:cubicBezTo>
                <a:cubicBezTo>
                  <a:pt x="779" y="41"/>
                  <a:pt x="779" y="41"/>
                  <a:pt x="779" y="41"/>
                </a:cubicBezTo>
                <a:cubicBezTo>
                  <a:pt x="779" y="40"/>
                  <a:pt x="780" y="38"/>
                  <a:pt x="781" y="38"/>
                </a:cubicBezTo>
                <a:cubicBezTo>
                  <a:pt x="785" y="38"/>
                  <a:pt x="789" y="38"/>
                  <a:pt x="792" y="40"/>
                </a:cubicBezTo>
                <a:cubicBezTo>
                  <a:pt x="792" y="40"/>
                  <a:pt x="792" y="40"/>
                  <a:pt x="792" y="40"/>
                </a:cubicBezTo>
                <a:cubicBezTo>
                  <a:pt x="793" y="40"/>
                  <a:pt x="793" y="40"/>
                  <a:pt x="793" y="40"/>
                </a:cubicBezTo>
                <a:cubicBezTo>
                  <a:pt x="794" y="41"/>
                  <a:pt x="794" y="41"/>
                  <a:pt x="794" y="41"/>
                </a:cubicBezTo>
                <a:cubicBezTo>
                  <a:pt x="794" y="41"/>
                  <a:pt x="794" y="41"/>
                  <a:pt x="794" y="41"/>
                </a:cubicBezTo>
                <a:cubicBezTo>
                  <a:pt x="795" y="41"/>
                  <a:pt x="796" y="42"/>
                  <a:pt x="796" y="42"/>
                </a:cubicBezTo>
                <a:cubicBezTo>
                  <a:pt x="797" y="43"/>
                  <a:pt x="798" y="44"/>
                  <a:pt x="798" y="44"/>
                </a:cubicBezTo>
                <a:cubicBezTo>
                  <a:pt x="800" y="47"/>
                  <a:pt x="801" y="49"/>
                  <a:pt x="801" y="52"/>
                </a:cubicBezTo>
                <a:cubicBezTo>
                  <a:pt x="801" y="52"/>
                  <a:pt x="801" y="53"/>
                  <a:pt x="801" y="53"/>
                </a:cubicBezTo>
                <a:cubicBezTo>
                  <a:pt x="801" y="54"/>
                  <a:pt x="800" y="54"/>
                  <a:pt x="800" y="54"/>
                </a:cubicBezTo>
                <a:cubicBezTo>
                  <a:pt x="803" y="54"/>
                  <a:pt x="803" y="54"/>
                  <a:pt x="803" y="54"/>
                </a:cubicBezTo>
                <a:cubicBezTo>
                  <a:pt x="803" y="53"/>
                  <a:pt x="803" y="52"/>
                  <a:pt x="803" y="52"/>
                </a:cubicBezTo>
                <a:cubicBezTo>
                  <a:pt x="803" y="48"/>
                  <a:pt x="802" y="45"/>
                  <a:pt x="800" y="43"/>
                </a:cubicBezTo>
                <a:cubicBezTo>
                  <a:pt x="800" y="43"/>
                  <a:pt x="800" y="43"/>
                  <a:pt x="800" y="43"/>
                </a:cubicBezTo>
                <a:cubicBezTo>
                  <a:pt x="800" y="42"/>
                  <a:pt x="800" y="42"/>
                  <a:pt x="800" y="42"/>
                </a:cubicBezTo>
                <a:cubicBezTo>
                  <a:pt x="799" y="42"/>
                  <a:pt x="798" y="42"/>
                  <a:pt x="798" y="41"/>
                </a:cubicBezTo>
                <a:cubicBezTo>
                  <a:pt x="798" y="40"/>
                  <a:pt x="798" y="40"/>
                  <a:pt x="798" y="40"/>
                </a:cubicBezTo>
                <a:cubicBezTo>
                  <a:pt x="800" y="42"/>
                  <a:pt x="801" y="43"/>
                  <a:pt x="802" y="44"/>
                </a:cubicBezTo>
                <a:cubicBezTo>
                  <a:pt x="803" y="45"/>
                  <a:pt x="804" y="46"/>
                  <a:pt x="804" y="48"/>
                </a:cubicBezTo>
                <a:cubicBezTo>
                  <a:pt x="805" y="50"/>
                  <a:pt x="805" y="52"/>
                  <a:pt x="806" y="53"/>
                </a:cubicBezTo>
                <a:cubicBezTo>
                  <a:pt x="807" y="54"/>
                  <a:pt x="807" y="54"/>
                  <a:pt x="807" y="54"/>
                </a:cubicBezTo>
                <a:cubicBezTo>
                  <a:pt x="816" y="51"/>
                  <a:pt x="816" y="51"/>
                  <a:pt x="816" y="51"/>
                </a:cubicBezTo>
                <a:cubicBezTo>
                  <a:pt x="817" y="51"/>
                  <a:pt x="817" y="51"/>
                  <a:pt x="817" y="51"/>
                </a:cubicBezTo>
                <a:cubicBezTo>
                  <a:pt x="817" y="51"/>
                  <a:pt x="817" y="51"/>
                  <a:pt x="817" y="51"/>
                </a:cubicBezTo>
                <a:cubicBezTo>
                  <a:pt x="817" y="52"/>
                  <a:pt x="817" y="52"/>
                  <a:pt x="817" y="52"/>
                </a:cubicBezTo>
                <a:cubicBezTo>
                  <a:pt x="815" y="53"/>
                  <a:pt x="812" y="53"/>
                  <a:pt x="810" y="54"/>
                </a:cubicBezTo>
                <a:cubicBezTo>
                  <a:pt x="820" y="54"/>
                  <a:pt x="820" y="54"/>
                  <a:pt x="820" y="54"/>
                </a:cubicBezTo>
                <a:cubicBezTo>
                  <a:pt x="821" y="54"/>
                  <a:pt x="822" y="54"/>
                  <a:pt x="824" y="53"/>
                </a:cubicBezTo>
                <a:cubicBezTo>
                  <a:pt x="829" y="53"/>
                  <a:pt x="835" y="52"/>
                  <a:pt x="841" y="52"/>
                </a:cubicBezTo>
                <a:cubicBezTo>
                  <a:pt x="841" y="52"/>
                  <a:pt x="841" y="52"/>
                  <a:pt x="841" y="52"/>
                </a:cubicBezTo>
                <a:cubicBezTo>
                  <a:pt x="842" y="52"/>
                  <a:pt x="842" y="52"/>
                  <a:pt x="842" y="52"/>
                </a:cubicBezTo>
                <a:cubicBezTo>
                  <a:pt x="843" y="52"/>
                  <a:pt x="843" y="52"/>
                  <a:pt x="843" y="52"/>
                </a:cubicBezTo>
                <a:cubicBezTo>
                  <a:pt x="843" y="52"/>
                  <a:pt x="843" y="52"/>
                  <a:pt x="843" y="52"/>
                </a:cubicBezTo>
                <a:cubicBezTo>
                  <a:pt x="845" y="52"/>
                  <a:pt x="847" y="52"/>
                  <a:pt x="849" y="52"/>
                </a:cubicBezTo>
                <a:cubicBezTo>
                  <a:pt x="849" y="52"/>
                  <a:pt x="849" y="52"/>
                  <a:pt x="849" y="52"/>
                </a:cubicBezTo>
                <a:cubicBezTo>
                  <a:pt x="852" y="52"/>
                  <a:pt x="854" y="52"/>
                  <a:pt x="857" y="52"/>
                </a:cubicBezTo>
                <a:cubicBezTo>
                  <a:pt x="857" y="50"/>
                  <a:pt x="857" y="50"/>
                  <a:pt x="857" y="50"/>
                </a:cubicBezTo>
                <a:cubicBezTo>
                  <a:pt x="854" y="50"/>
                  <a:pt x="852" y="50"/>
                  <a:pt x="849" y="50"/>
                </a:cubicBezTo>
                <a:cubicBezTo>
                  <a:pt x="847" y="50"/>
                  <a:pt x="845" y="50"/>
                  <a:pt x="843" y="50"/>
                </a:cubicBezTo>
                <a:cubicBezTo>
                  <a:pt x="843" y="47"/>
                  <a:pt x="843" y="47"/>
                  <a:pt x="843" y="47"/>
                </a:cubicBezTo>
                <a:cubicBezTo>
                  <a:pt x="845" y="46"/>
                  <a:pt x="845" y="44"/>
                  <a:pt x="845" y="42"/>
                </a:cubicBezTo>
                <a:cubicBezTo>
                  <a:pt x="846" y="41"/>
                  <a:pt x="846" y="39"/>
                  <a:pt x="846" y="37"/>
                </a:cubicBezTo>
                <a:cubicBezTo>
                  <a:pt x="846" y="37"/>
                  <a:pt x="846" y="37"/>
                  <a:pt x="846" y="37"/>
                </a:cubicBezTo>
                <a:cubicBezTo>
                  <a:pt x="846" y="37"/>
                  <a:pt x="846" y="37"/>
                  <a:pt x="846" y="37"/>
                </a:cubicBezTo>
                <a:cubicBezTo>
                  <a:pt x="845" y="35"/>
                  <a:pt x="845" y="33"/>
                  <a:pt x="843" y="31"/>
                </a:cubicBezTo>
                <a:cubicBezTo>
                  <a:pt x="843" y="30"/>
                  <a:pt x="843" y="30"/>
                  <a:pt x="843" y="30"/>
                </a:cubicBezTo>
                <a:cubicBezTo>
                  <a:pt x="845" y="31"/>
                  <a:pt x="845" y="33"/>
                  <a:pt x="846" y="35"/>
                </a:cubicBezTo>
                <a:cubicBezTo>
                  <a:pt x="846" y="35"/>
                  <a:pt x="846" y="35"/>
                  <a:pt x="846" y="35"/>
                </a:cubicBezTo>
                <a:cubicBezTo>
                  <a:pt x="846" y="35"/>
                  <a:pt x="846" y="35"/>
                  <a:pt x="846" y="35"/>
                </a:cubicBezTo>
                <a:cubicBezTo>
                  <a:pt x="847" y="36"/>
                  <a:pt x="847" y="38"/>
                  <a:pt x="847" y="39"/>
                </a:cubicBezTo>
                <a:cubicBezTo>
                  <a:pt x="847" y="42"/>
                  <a:pt x="847" y="44"/>
                  <a:pt x="846" y="46"/>
                </a:cubicBezTo>
                <a:cubicBezTo>
                  <a:pt x="845" y="46"/>
                  <a:pt x="845" y="46"/>
                  <a:pt x="845" y="46"/>
                </a:cubicBezTo>
                <a:cubicBezTo>
                  <a:pt x="846" y="47"/>
                  <a:pt x="846" y="47"/>
                  <a:pt x="846" y="47"/>
                </a:cubicBezTo>
                <a:cubicBezTo>
                  <a:pt x="846" y="48"/>
                  <a:pt x="846" y="48"/>
                  <a:pt x="846" y="48"/>
                </a:cubicBezTo>
                <a:cubicBezTo>
                  <a:pt x="847" y="48"/>
                  <a:pt x="847" y="48"/>
                  <a:pt x="847" y="48"/>
                </a:cubicBezTo>
                <a:cubicBezTo>
                  <a:pt x="850" y="49"/>
                  <a:pt x="853" y="49"/>
                  <a:pt x="857" y="49"/>
                </a:cubicBezTo>
                <a:cubicBezTo>
                  <a:pt x="857" y="47"/>
                  <a:pt x="857" y="47"/>
                  <a:pt x="857" y="47"/>
                </a:cubicBezTo>
                <a:cubicBezTo>
                  <a:pt x="854" y="47"/>
                  <a:pt x="850" y="47"/>
                  <a:pt x="848" y="46"/>
                </a:cubicBezTo>
                <a:cubicBezTo>
                  <a:pt x="849" y="44"/>
                  <a:pt x="849" y="42"/>
                  <a:pt x="849" y="39"/>
                </a:cubicBezTo>
                <a:cubicBezTo>
                  <a:pt x="849" y="38"/>
                  <a:pt x="849" y="36"/>
                  <a:pt x="848" y="34"/>
                </a:cubicBezTo>
                <a:cubicBezTo>
                  <a:pt x="847" y="31"/>
                  <a:pt x="845" y="29"/>
                  <a:pt x="843" y="26"/>
                </a:cubicBezTo>
                <a:cubicBezTo>
                  <a:pt x="839" y="22"/>
                  <a:pt x="834" y="19"/>
                  <a:pt x="828" y="18"/>
                </a:cubicBezTo>
                <a:cubicBezTo>
                  <a:pt x="828" y="18"/>
                  <a:pt x="827" y="18"/>
                  <a:pt x="827" y="18"/>
                </a:cubicBezTo>
                <a:cubicBezTo>
                  <a:pt x="827" y="18"/>
                  <a:pt x="827" y="18"/>
                  <a:pt x="827" y="18"/>
                </a:cubicBezTo>
                <a:cubicBezTo>
                  <a:pt x="826" y="18"/>
                  <a:pt x="825" y="18"/>
                  <a:pt x="824" y="18"/>
                </a:cubicBezTo>
                <a:cubicBezTo>
                  <a:pt x="824" y="18"/>
                  <a:pt x="824" y="18"/>
                  <a:pt x="824" y="18"/>
                </a:cubicBezTo>
                <a:cubicBezTo>
                  <a:pt x="823" y="18"/>
                  <a:pt x="823" y="18"/>
                  <a:pt x="823" y="18"/>
                </a:cubicBezTo>
                <a:cubicBezTo>
                  <a:pt x="822" y="18"/>
                  <a:pt x="822" y="18"/>
                  <a:pt x="822" y="18"/>
                </a:cubicBezTo>
                <a:cubicBezTo>
                  <a:pt x="822" y="18"/>
                  <a:pt x="822" y="18"/>
                  <a:pt x="822" y="18"/>
                </a:cubicBezTo>
                <a:cubicBezTo>
                  <a:pt x="822" y="18"/>
                  <a:pt x="822" y="18"/>
                  <a:pt x="822" y="18"/>
                </a:cubicBezTo>
                <a:cubicBezTo>
                  <a:pt x="821" y="18"/>
                  <a:pt x="821" y="18"/>
                  <a:pt x="820" y="17"/>
                </a:cubicBezTo>
                <a:cubicBezTo>
                  <a:pt x="820" y="16"/>
                  <a:pt x="819" y="16"/>
                  <a:pt x="819" y="15"/>
                </a:cubicBezTo>
                <a:cubicBezTo>
                  <a:pt x="819" y="14"/>
                  <a:pt x="819" y="13"/>
                  <a:pt x="819" y="12"/>
                </a:cubicBezTo>
                <a:cubicBezTo>
                  <a:pt x="819" y="11"/>
                  <a:pt x="819" y="10"/>
                  <a:pt x="819" y="9"/>
                </a:cubicBezTo>
                <a:cubicBezTo>
                  <a:pt x="820" y="8"/>
                  <a:pt x="820" y="7"/>
                  <a:pt x="821" y="7"/>
                </a:cubicBezTo>
                <a:cubicBezTo>
                  <a:pt x="821" y="6"/>
                  <a:pt x="822" y="6"/>
                  <a:pt x="822" y="5"/>
                </a:cubicBezTo>
                <a:cubicBezTo>
                  <a:pt x="823" y="5"/>
                  <a:pt x="823" y="5"/>
                  <a:pt x="823" y="5"/>
                </a:cubicBezTo>
                <a:cubicBezTo>
                  <a:pt x="823" y="5"/>
                  <a:pt x="823" y="5"/>
                  <a:pt x="823" y="5"/>
                </a:cubicBezTo>
                <a:cubicBezTo>
                  <a:pt x="824" y="5"/>
                  <a:pt x="824" y="5"/>
                  <a:pt x="824" y="5"/>
                </a:cubicBezTo>
                <a:cubicBezTo>
                  <a:pt x="824" y="5"/>
                  <a:pt x="824" y="5"/>
                  <a:pt x="824" y="5"/>
                </a:cubicBezTo>
                <a:cubicBezTo>
                  <a:pt x="824" y="5"/>
                  <a:pt x="824" y="5"/>
                  <a:pt x="824" y="5"/>
                </a:cubicBezTo>
                <a:cubicBezTo>
                  <a:pt x="825" y="5"/>
                  <a:pt x="826" y="5"/>
                  <a:pt x="827" y="6"/>
                </a:cubicBezTo>
                <a:cubicBezTo>
                  <a:pt x="828" y="7"/>
                  <a:pt x="829" y="8"/>
                  <a:pt x="831" y="8"/>
                </a:cubicBezTo>
                <a:cubicBezTo>
                  <a:pt x="831" y="8"/>
                  <a:pt x="831" y="8"/>
                  <a:pt x="831" y="8"/>
                </a:cubicBezTo>
                <a:cubicBezTo>
                  <a:pt x="832" y="7"/>
                  <a:pt x="832" y="7"/>
                  <a:pt x="832" y="7"/>
                </a:cubicBezTo>
                <a:cubicBezTo>
                  <a:pt x="834" y="5"/>
                  <a:pt x="837" y="4"/>
                  <a:pt x="840" y="4"/>
                </a:cubicBezTo>
                <a:cubicBezTo>
                  <a:pt x="841" y="4"/>
                  <a:pt x="842" y="4"/>
                  <a:pt x="842" y="4"/>
                </a:cubicBezTo>
                <a:cubicBezTo>
                  <a:pt x="843" y="4"/>
                  <a:pt x="843" y="4"/>
                  <a:pt x="843" y="4"/>
                </a:cubicBezTo>
                <a:cubicBezTo>
                  <a:pt x="847" y="5"/>
                  <a:pt x="851" y="6"/>
                  <a:pt x="854" y="9"/>
                </a:cubicBezTo>
                <a:cubicBezTo>
                  <a:pt x="856" y="10"/>
                  <a:pt x="856" y="12"/>
                  <a:pt x="857" y="15"/>
                </a:cubicBezTo>
                <a:cubicBezTo>
                  <a:pt x="857" y="8"/>
                  <a:pt x="857" y="8"/>
                  <a:pt x="857" y="8"/>
                </a:cubicBezTo>
                <a:cubicBezTo>
                  <a:pt x="856" y="8"/>
                  <a:pt x="856" y="8"/>
                  <a:pt x="856" y="7"/>
                </a:cubicBezTo>
                <a:cubicBezTo>
                  <a:pt x="856" y="7"/>
                  <a:pt x="856" y="7"/>
                  <a:pt x="856" y="7"/>
                </a:cubicBezTo>
                <a:cubicBezTo>
                  <a:pt x="856" y="7"/>
                  <a:pt x="856" y="7"/>
                  <a:pt x="856" y="7"/>
                </a:cubicBezTo>
                <a:cubicBezTo>
                  <a:pt x="852" y="5"/>
                  <a:pt x="848" y="3"/>
                  <a:pt x="843" y="2"/>
                </a:cubicBezTo>
                <a:cubicBezTo>
                  <a:pt x="843" y="2"/>
                  <a:pt x="843" y="2"/>
                  <a:pt x="843" y="2"/>
                </a:cubicBezTo>
                <a:cubicBezTo>
                  <a:pt x="847" y="2"/>
                  <a:pt x="852" y="4"/>
                  <a:pt x="855" y="5"/>
                </a:cubicBezTo>
                <a:cubicBezTo>
                  <a:pt x="856" y="6"/>
                  <a:pt x="856" y="6"/>
                  <a:pt x="857" y="6"/>
                </a:cubicBezTo>
                <a:cubicBezTo>
                  <a:pt x="857" y="4"/>
                  <a:pt x="857" y="4"/>
                  <a:pt x="857" y="4"/>
                </a:cubicBezTo>
                <a:cubicBezTo>
                  <a:pt x="857" y="4"/>
                  <a:pt x="856" y="4"/>
                  <a:pt x="856" y="4"/>
                </a:cubicBezTo>
                <a:cubicBezTo>
                  <a:pt x="856" y="4"/>
                  <a:pt x="856" y="4"/>
                  <a:pt x="856" y="4"/>
                </a:cubicBezTo>
                <a:cubicBezTo>
                  <a:pt x="856" y="4"/>
                  <a:pt x="856" y="4"/>
                  <a:pt x="856" y="4"/>
                </a:cubicBezTo>
                <a:cubicBezTo>
                  <a:pt x="852" y="2"/>
                  <a:pt x="848" y="0"/>
                  <a:pt x="843" y="0"/>
                </a:cubicBezTo>
                <a:cubicBezTo>
                  <a:pt x="843" y="0"/>
                  <a:pt x="843" y="0"/>
                  <a:pt x="843" y="0"/>
                </a:cubicBezTo>
                <a:cubicBezTo>
                  <a:pt x="842" y="0"/>
                  <a:pt x="842" y="0"/>
                  <a:pt x="842" y="0"/>
                </a:cubicBezTo>
                <a:cubicBezTo>
                  <a:pt x="841" y="0"/>
                  <a:pt x="841" y="0"/>
                  <a:pt x="841" y="0"/>
                </a:cubicBezTo>
                <a:moveTo>
                  <a:pt x="13" y="160"/>
                </a:moveTo>
                <a:cubicBezTo>
                  <a:pt x="9" y="160"/>
                  <a:pt x="5" y="160"/>
                  <a:pt x="1" y="160"/>
                </a:cubicBezTo>
                <a:cubicBezTo>
                  <a:pt x="0" y="160"/>
                  <a:pt x="0" y="160"/>
                  <a:pt x="0" y="160"/>
                </a:cubicBezTo>
                <a:cubicBezTo>
                  <a:pt x="4" y="160"/>
                  <a:pt x="8" y="160"/>
                  <a:pt x="12" y="160"/>
                </a:cubicBezTo>
                <a:cubicBezTo>
                  <a:pt x="13" y="160"/>
                  <a:pt x="13" y="160"/>
                  <a:pt x="13" y="160"/>
                </a:cubicBezTo>
                <a:moveTo>
                  <a:pt x="1247" y="157"/>
                </a:moveTo>
                <a:cubicBezTo>
                  <a:pt x="1247" y="157"/>
                  <a:pt x="1247" y="157"/>
                  <a:pt x="1247" y="157"/>
                </a:cubicBezTo>
                <a:cubicBezTo>
                  <a:pt x="1247" y="157"/>
                  <a:pt x="1247" y="157"/>
                  <a:pt x="1247" y="157"/>
                </a:cubicBezTo>
                <a:moveTo>
                  <a:pt x="857" y="137"/>
                </a:moveTo>
                <a:cubicBezTo>
                  <a:pt x="857" y="139"/>
                  <a:pt x="857" y="139"/>
                  <a:pt x="857" y="139"/>
                </a:cubicBezTo>
                <a:cubicBezTo>
                  <a:pt x="857" y="139"/>
                  <a:pt x="858" y="140"/>
                  <a:pt x="859" y="140"/>
                </a:cubicBezTo>
                <a:cubicBezTo>
                  <a:pt x="858" y="140"/>
                  <a:pt x="857" y="140"/>
                  <a:pt x="857" y="140"/>
                </a:cubicBezTo>
                <a:cubicBezTo>
                  <a:pt x="857" y="142"/>
                  <a:pt x="857" y="142"/>
                  <a:pt x="857" y="142"/>
                </a:cubicBezTo>
                <a:cubicBezTo>
                  <a:pt x="858" y="142"/>
                  <a:pt x="860" y="142"/>
                  <a:pt x="861" y="141"/>
                </a:cubicBezTo>
                <a:cubicBezTo>
                  <a:pt x="862" y="140"/>
                  <a:pt x="862" y="140"/>
                  <a:pt x="862" y="140"/>
                </a:cubicBezTo>
                <a:cubicBezTo>
                  <a:pt x="861" y="139"/>
                  <a:pt x="861" y="139"/>
                  <a:pt x="861" y="139"/>
                </a:cubicBezTo>
                <a:cubicBezTo>
                  <a:pt x="860" y="138"/>
                  <a:pt x="858" y="138"/>
                  <a:pt x="857" y="137"/>
                </a:cubicBezTo>
                <a:moveTo>
                  <a:pt x="857" y="127"/>
                </a:moveTo>
                <a:cubicBezTo>
                  <a:pt x="857" y="129"/>
                  <a:pt x="857" y="129"/>
                  <a:pt x="857" y="129"/>
                </a:cubicBezTo>
                <a:cubicBezTo>
                  <a:pt x="863" y="131"/>
                  <a:pt x="869" y="131"/>
                  <a:pt x="873" y="135"/>
                </a:cubicBezTo>
                <a:cubicBezTo>
                  <a:pt x="873" y="135"/>
                  <a:pt x="872" y="136"/>
                  <a:pt x="872" y="136"/>
                </a:cubicBezTo>
                <a:cubicBezTo>
                  <a:pt x="871" y="137"/>
                  <a:pt x="870" y="137"/>
                  <a:pt x="869" y="138"/>
                </a:cubicBezTo>
                <a:cubicBezTo>
                  <a:pt x="865" y="136"/>
                  <a:pt x="861" y="135"/>
                  <a:pt x="857" y="134"/>
                </a:cubicBezTo>
                <a:cubicBezTo>
                  <a:pt x="857" y="136"/>
                  <a:pt x="857" y="136"/>
                  <a:pt x="857" y="136"/>
                </a:cubicBezTo>
                <a:cubicBezTo>
                  <a:pt x="861" y="137"/>
                  <a:pt x="865" y="138"/>
                  <a:pt x="868" y="140"/>
                </a:cubicBezTo>
                <a:cubicBezTo>
                  <a:pt x="869" y="140"/>
                  <a:pt x="869" y="140"/>
                  <a:pt x="869" y="140"/>
                </a:cubicBezTo>
                <a:cubicBezTo>
                  <a:pt x="869" y="140"/>
                  <a:pt x="869" y="140"/>
                  <a:pt x="869" y="140"/>
                </a:cubicBezTo>
                <a:cubicBezTo>
                  <a:pt x="870" y="139"/>
                  <a:pt x="872" y="138"/>
                  <a:pt x="873" y="138"/>
                </a:cubicBezTo>
                <a:cubicBezTo>
                  <a:pt x="874" y="137"/>
                  <a:pt x="875" y="136"/>
                  <a:pt x="876" y="135"/>
                </a:cubicBezTo>
                <a:cubicBezTo>
                  <a:pt x="876" y="134"/>
                  <a:pt x="876" y="134"/>
                  <a:pt x="876" y="134"/>
                </a:cubicBezTo>
                <a:cubicBezTo>
                  <a:pt x="875" y="133"/>
                  <a:pt x="875" y="133"/>
                  <a:pt x="875" y="133"/>
                </a:cubicBezTo>
                <a:cubicBezTo>
                  <a:pt x="870" y="130"/>
                  <a:pt x="863" y="129"/>
                  <a:pt x="857" y="127"/>
                </a:cubicBezTo>
                <a:moveTo>
                  <a:pt x="857" y="116"/>
                </a:moveTo>
                <a:cubicBezTo>
                  <a:pt x="857" y="118"/>
                  <a:pt x="857" y="118"/>
                  <a:pt x="857" y="118"/>
                </a:cubicBezTo>
                <a:cubicBezTo>
                  <a:pt x="864" y="120"/>
                  <a:pt x="872" y="123"/>
                  <a:pt x="879" y="125"/>
                </a:cubicBezTo>
                <a:cubicBezTo>
                  <a:pt x="880" y="125"/>
                  <a:pt x="880" y="126"/>
                  <a:pt x="881" y="126"/>
                </a:cubicBezTo>
                <a:cubicBezTo>
                  <a:pt x="881" y="127"/>
                  <a:pt x="881" y="127"/>
                  <a:pt x="881" y="128"/>
                </a:cubicBezTo>
                <a:cubicBezTo>
                  <a:pt x="881" y="128"/>
                  <a:pt x="880" y="129"/>
                  <a:pt x="880" y="130"/>
                </a:cubicBezTo>
                <a:cubicBezTo>
                  <a:pt x="879" y="130"/>
                  <a:pt x="879" y="131"/>
                  <a:pt x="878" y="131"/>
                </a:cubicBezTo>
                <a:cubicBezTo>
                  <a:pt x="871" y="128"/>
                  <a:pt x="864" y="126"/>
                  <a:pt x="857" y="124"/>
                </a:cubicBezTo>
                <a:cubicBezTo>
                  <a:pt x="857" y="126"/>
                  <a:pt x="857" y="126"/>
                  <a:pt x="857" y="126"/>
                </a:cubicBezTo>
                <a:cubicBezTo>
                  <a:pt x="864" y="128"/>
                  <a:pt x="870" y="130"/>
                  <a:pt x="878" y="133"/>
                </a:cubicBezTo>
                <a:cubicBezTo>
                  <a:pt x="878" y="133"/>
                  <a:pt x="878" y="133"/>
                  <a:pt x="878" y="133"/>
                </a:cubicBezTo>
                <a:cubicBezTo>
                  <a:pt x="878" y="133"/>
                  <a:pt x="878" y="133"/>
                  <a:pt x="878" y="133"/>
                </a:cubicBezTo>
                <a:cubicBezTo>
                  <a:pt x="879" y="133"/>
                  <a:pt x="880" y="132"/>
                  <a:pt x="881" y="131"/>
                </a:cubicBezTo>
                <a:cubicBezTo>
                  <a:pt x="882" y="130"/>
                  <a:pt x="882" y="129"/>
                  <a:pt x="883" y="129"/>
                </a:cubicBezTo>
                <a:cubicBezTo>
                  <a:pt x="883" y="128"/>
                  <a:pt x="883" y="128"/>
                  <a:pt x="883" y="128"/>
                </a:cubicBezTo>
                <a:cubicBezTo>
                  <a:pt x="883" y="128"/>
                  <a:pt x="883" y="128"/>
                  <a:pt x="883" y="128"/>
                </a:cubicBezTo>
                <a:cubicBezTo>
                  <a:pt x="883" y="127"/>
                  <a:pt x="883" y="126"/>
                  <a:pt x="882" y="125"/>
                </a:cubicBezTo>
                <a:cubicBezTo>
                  <a:pt x="881" y="124"/>
                  <a:pt x="881" y="124"/>
                  <a:pt x="880" y="123"/>
                </a:cubicBezTo>
                <a:cubicBezTo>
                  <a:pt x="880" y="123"/>
                  <a:pt x="880" y="123"/>
                  <a:pt x="880" y="123"/>
                </a:cubicBezTo>
                <a:cubicBezTo>
                  <a:pt x="880" y="123"/>
                  <a:pt x="880" y="123"/>
                  <a:pt x="880" y="123"/>
                </a:cubicBezTo>
                <a:cubicBezTo>
                  <a:pt x="873" y="121"/>
                  <a:pt x="865" y="118"/>
                  <a:pt x="857" y="116"/>
                </a:cubicBezTo>
                <a:moveTo>
                  <a:pt x="141" y="141"/>
                </a:moveTo>
                <a:cubicBezTo>
                  <a:pt x="141" y="141"/>
                  <a:pt x="141" y="141"/>
                  <a:pt x="141" y="141"/>
                </a:cubicBezTo>
                <a:cubicBezTo>
                  <a:pt x="139" y="141"/>
                  <a:pt x="137" y="141"/>
                  <a:pt x="136" y="140"/>
                </a:cubicBezTo>
                <a:cubicBezTo>
                  <a:pt x="139" y="139"/>
                  <a:pt x="143" y="138"/>
                  <a:pt x="146" y="138"/>
                </a:cubicBezTo>
                <a:cubicBezTo>
                  <a:pt x="146" y="138"/>
                  <a:pt x="146" y="138"/>
                  <a:pt x="146" y="138"/>
                </a:cubicBezTo>
                <a:cubicBezTo>
                  <a:pt x="148" y="138"/>
                  <a:pt x="149" y="138"/>
                  <a:pt x="151" y="138"/>
                </a:cubicBezTo>
                <a:cubicBezTo>
                  <a:pt x="148" y="140"/>
                  <a:pt x="144" y="141"/>
                  <a:pt x="141" y="141"/>
                </a:cubicBezTo>
                <a:moveTo>
                  <a:pt x="131" y="141"/>
                </a:moveTo>
                <a:cubicBezTo>
                  <a:pt x="127" y="139"/>
                  <a:pt x="122" y="136"/>
                  <a:pt x="118" y="132"/>
                </a:cubicBezTo>
                <a:cubicBezTo>
                  <a:pt x="118" y="131"/>
                  <a:pt x="118" y="131"/>
                  <a:pt x="118" y="131"/>
                </a:cubicBezTo>
                <a:cubicBezTo>
                  <a:pt x="122" y="134"/>
                  <a:pt x="126" y="138"/>
                  <a:pt x="131" y="140"/>
                </a:cubicBezTo>
                <a:cubicBezTo>
                  <a:pt x="131" y="141"/>
                  <a:pt x="131" y="141"/>
                  <a:pt x="131" y="141"/>
                </a:cubicBezTo>
                <a:moveTo>
                  <a:pt x="126" y="131"/>
                </a:moveTo>
                <a:cubicBezTo>
                  <a:pt x="125" y="131"/>
                  <a:pt x="125" y="130"/>
                  <a:pt x="124" y="130"/>
                </a:cubicBezTo>
                <a:cubicBezTo>
                  <a:pt x="125" y="129"/>
                  <a:pt x="126" y="128"/>
                  <a:pt x="127" y="127"/>
                </a:cubicBezTo>
                <a:cubicBezTo>
                  <a:pt x="129" y="127"/>
                  <a:pt x="130" y="126"/>
                  <a:pt x="131" y="126"/>
                </a:cubicBezTo>
                <a:cubicBezTo>
                  <a:pt x="131" y="128"/>
                  <a:pt x="131" y="128"/>
                  <a:pt x="131" y="128"/>
                </a:cubicBezTo>
                <a:cubicBezTo>
                  <a:pt x="129" y="128"/>
                  <a:pt x="127" y="129"/>
                  <a:pt x="126" y="131"/>
                </a:cubicBezTo>
                <a:moveTo>
                  <a:pt x="116" y="131"/>
                </a:moveTo>
                <a:cubicBezTo>
                  <a:pt x="115" y="130"/>
                  <a:pt x="114" y="129"/>
                  <a:pt x="113" y="128"/>
                </a:cubicBezTo>
                <a:cubicBezTo>
                  <a:pt x="113" y="121"/>
                  <a:pt x="113" y="121"/>
                  <a:pt x="113" y="121"/>
                </a:cubicBezTo>
                <a:cubicBezTo>
                  <a:pt x="116" y="118"/>
                  <a:pt x="116" y="118"/>
                  <a:pt x="116" y="118"/>
                </a:cubicBezTo>
                <a:cubicBezTo>
                  <a:pt x="116" y="120"/>
                  <a:pt x="116" y="120"/>
                  <a:pt x="116" y="120"/>
                </a:cubicBezTo>
                <a:cubicBezTo>
                  <a:pt x="116" y="121"/>
                  <a:pt x="115" y="121"/>
                  <a:pt x="115" y="121"/>
                </a:cubicBezTo>
                <a:cubicBezTo>
                  <a:pt x="114" y="122"/>
                  <a:pt x="114" y="122"/>
                  <a:pt x="114" y="123"/>
                </a:cubicBezTo>
                <a:cubicBezTo>
                  <a:pt x="114" y="123"/>
                  <a:pt x="114" y="123"/>
                  <a:pt x="114" y="123"/>
                </a:cubicBezTo>
                <a:cubicBezTo>
                  <a:pt x="114" y="123"/>
                  <a:pt x="114" y="123"/>
                  <a:pt x="114" y="123"/>
                </a:cubicBezTo>
                <a:cubicBezTo>
                  <a:pt x="113" y="124"/>
                  <a:pt x="113" y="124"/>
                  <a:pt x="113" y="125"/>
                </a:cubicBezTo>
                <a:cubicBezTo>
                  <a:pt x="113" y="127"/>
                  <a:pt x="115" y="129"/>
                  <a:pt x="116" y="130"/>
                </a:cubicBezTo>
                <a:cubicBezTo>
                  <a:pt x="116" y="131"/>
                  <a:pt x="116" y="131"/>
                  <a:pt x="116" y="131"/>
                </a:cubicBezTo>
                <a:moveTo>
                  <a:pt x="177" y="125"/>
                </a:moveTo>
                <a:cubicBezTo>
                  <a:pt x="177" y="123"/>
                  <a:pt x="177" y="123"/>
                  <a:pt x="177" y="123"/>
                </a:cubicBezTo>
                <a:cubicBezTo>
                  <a:pt x="178" y="123"/>
                  <a:pt x="178" y="122"/>
                  <a:pt x="178" y="122"/>
                </a:cubicBezTo>
                <a:cubicBezTo>
                  <a:pt x="179" y="122"/>
                  <a:pt x="179" y="122"/>
                  <a:pt x="179" y="122"/>
                </a:cubicBezTo>
                <a:cubicBezTo>
                  <a:pt x="179" y="121"/>
                  <a:pt x="179" y="121"/>
                  <a:pt x="179" y="121"/>
                </a:cubicBezTo>
                <a:cubicBezTo>
                  <a:pt x="179" y="121"/>
                  <a:pt x="178" y="120"/>
                  <a:pt x="178" y="120"/>
                </a:cubicBezTo>
                <a:cubicBezTo>
                  <a:pt x="178" y="119"/>
                  <a:pt x="177" y="119"/>
                  <a:pt x="177" y="119"/>
                </a:cubicBezTo>
                <a:cubicBezTo>
                  <a:pt x="177" y="117"/>
                  <a:pt x="177" y="117"/>
                  <a:pt x="177" y="117"/>
                </a:cubicBezTo>
                <a:cubicBezTo>
                  <a:pt x="178" y="117"/>
                  <a:pt x="178" y="118"/>
                  <a:pt x="179" y="118"/>
                </a:cubicBezTo>
                <a:cubicBezTo>
                  <a:pt x="179" y="123"/>
                  <a:pt x="179" y="123"/>
                  <a:pt x="179" y="123"/>
                </a:cubicBezTo>
                <a:cubicBezTo>
                  <a:pt x="178" y="124"/>
                  <a:pt x="178" y="124"/>
                  <a:pt x="177" y="125"/>
                </a:cubicBezTo>
                <a:moveTo>
                  <a:pt x="116" y="123"/>
                </a:moveTo>
                <a:cubicBezTo>
                  <a:pt x="118" y="122"/>
                  <a:pt x="118" y="122"/>
                  <a:pt x="118" y="122"/>
                </a:cubicBezTo>
                <a:cubicBezTo>
                  <a:pt x="118" y="122"/>
                  <a:pt x="118" y="122"/>
                  <a:pt x="118" y="122"/>
                </a:cubicBezTo>
                <a:cubicBezTo>
                  <a:pt x="118" y="121"/>
                  <a:pt x="118" y="121"/>
                  <a:pt x="118" y="121"/>
                </a:cubicBezTo>
                <a:cubicBezTo>
                  <a:pt x="120" y="120"/>
                  <a:pt x="122" y="118"/>
                  <a:pt x="125" y="118"/>
                </a:cubicBezTo>
                <a:cubicBezTo>
                  <a:pt x="125" y="118"/>
                  <a:pt x="125" y="118"/>
                  <a:pt x="125" y="118"/>
                </a:cubicBezTo>
                <a:cubicBezTo>
                  <a:pt x="125" y="118"/>
                  <a:pt x="125" y="118"/>
                  <a:pt x="125" y="118"/>
                </a:cubicBezTo>
                <a:cubicBezTo>
                  <a:pt x="127" y="117"/>
                  <a:pt x="130" y="117"/>
                  <a:pt x="132" y="117"/>
                </a:cubicBezTo>
                <a:cubicBezTo>
                  <a:pt x="133" y="117"/>
                  <a:pt x="134" y="117"/>
                  <a:pt x="135" y="117"/>
                </a:cubicBezTo>
                <a:cubicBezTo>
                  <a:pt x="135" y="117"/>
                  <a:pt x="135" y="117"/>
                  <a:pt x="135" y="117"/>
                </a:cubicBezTo>
                <a:cubicBezTo>
                  <a:pt x="143" y="117"/>
                  <a:pt x="152" y="119"/>
                  <a:pt x="159" y="123"/>
                </a:cubicBezTo>
                <a:cubicBezTo>
                  <a:pt x="160" y="124"/>
                  <a:pt x="163" y="125"/>
                  <a:pt x="164" y="125"/>
                </a:cubicBezTo>
                <a:cubicBezTo>
                  <a:pt x="166" y="126"/>
                  <a:pt x="168" y="127"/>
                  <a:pt x="169" y="128"/>
                </a:cubicBezTo>
                <a:cubicBezTo>
                  <a:pt x="169" y="128"/>
                  <a:pt x="168" y="129"/>
                  <a:pt x="168" y="129"/>
                </a:cubicBezTo>
                <a:cubicBezTo>
                  <a:pt x="167" y="130"/>
                  <a:pt x="166" y="130"/>
                  <a:pt x="165" y="131"/>
                </a:cubicBezTo>
                <a:cubicBezTo>
                  <a:pt x="165" y="131"/>
                  <a:pt x="165" y="131"/>
                  <a:pt x="165" y="131"/>
                </a:cubicBezTo>
                <a:cubicBezTo>
                  <a:pt x="165" y="131"/>
                  <a:pt x="165" y="131"/>
                  <a:pt x="165" y="131"/>
                </a:cubicBezTo>
                <a:cubicBezTo>
                  <a:pt x="164" y="131"/>
                  <a:pt x="164" y="131"/>
                  <a:pt x="163" y="131"/>
                </a:cubicBezTo>
                <a:cubicBezTo>
                  <a:pt x="163" y="130"/>
                  <a:pt x="162" y="129"/>
                  <a:pt x="161" y="129"/>
                </a:cubicBezTo>
                <a:cubicBezTo>
                  <a:pt x="161" y="129"/>
                  <a:pt x="161" y="129"/>
                  <a:pt x="161" y="129"/>
                </a:cubicBezTo>
                <a:cubicBezTo>
                  <a:pt x="161" y="129"/>
                  <a:pt x="161" y="129"/>
                  <a:pt x="161" y="129"/>
                </a:cubicBezTo>
                <a:cubicBezTo>
                  <a:pt x="155" y="126"/>
                  <a:pt x="147" y="123"/>
                  <a:pt x="139" y="123"/>
                </a:cubicBezTo>
                <a:cubicBezTo>
                  <a:pt x="137" y="123"/>
                  <a:pt x="135" y="123"/>
                  <a:pt x="133" y="124"/>
                </a:cubicBezTo>
                <a:cubicBezTo>
                  <a:pt x="132" y="124"/>
                  <a:pt x="132" y="124"/>
                  <a:pt x="132" y="124"/>
                </a:cubicBezTo>
                <a:cubicBezTo>
                  <a:pt x="131" y="124"/>
                  <a:pt x="131" y="124"/>
                  <a:pt x="131" y="124"/>
                </a:cubicBezTo>
                <a:cubicBezTo>
                  <a:pt x="131" y="124"/>
                  <a:pt x="131" y="124"/>
                  <a:pt x="131" y="124"/>
                </a:cubicBezTo>
                <a:cubicBezTo>
                  <a:pt x="130" y="124"/>
                  <a:pt x="128" y="125"/>
                  <a:pt x="127" y="126"/>
                </a:cubicBezTo>
                <a:cubicBezTo>
                  <a:pt x="125" y="127"/>
                  <a:pt x="123" y="128"/>
                  <a:pt x="122" y="130"/>
                </a:cubicBezTo>
                <a:cubicBezTo>
                  <a:pt x="122" y="130"/>
                  <a:pt x="122" y="130"/>
                  <a:pt x="122" y="130"/>
                </a:cubicBezTo>
                <a:cubicBezTo>
                  <a:pt x="122" y="130"/>
                  <a:pt x="122" y="130"/>
                  <a:pt x="122" y="130"/>
                </a:cubicBezTo>
                <a:cubicBezTo>
                  <a:pt x="122" y="131"/>
                  <a:pt x="123" y="131"/>
                  <a:pt x="123" y="132"/>
                </a:cubicBezTo>
                <a:cubicBezTo>
                  <a:pt x="123" y="132"/>
                  <a:pt x="124" y="132"/>
                  <a:pt x="124" y="132"/>
                </a:cubicBezTo>
                <a:cubicBezTo>
                  <a:pt x="125" y="133"/>
                  <a:pt x="125" y="133"/>
                  <a:pt x="126" y="133"/>
                </a:cubicBezTo>
                <a:cubicBezTo>
                  <a:pt x="126" y="133"/>
                  <a:pt x="126" y="133"/>
                  <a:pt x="126" y="133"/>
                </a:cubicBezTo>
                <a:cubicBezTo>
                  <a:pt x="127" y="132"/>
                  <a:pt x="127" y="132"/>
                  <a:pt x="127" y="132"/>
                </a:cubicBezTo>
                <a:cubicBezTo>
                  <a:pt x="128" y="131"/>
                  <a:pt x="130" y="130"/>
                  <a:pt x="131" y="130"/>
                </a:cubicBezTo>
                <a:cubicBezTo>
                  <a:pt x="131" y="130"/>
                  <a:pt x="131" y="130"/>
                  <a:pt x="131" y="130"/>
                </a:cubicBezTo>
                <a:cubicBezTo>
                  <a:pt x="132" y="129"/>
                  <a:pt x="132" y="129"/>
                  <a:pt x="132" y="129"/>
                </a:cubicBezTo>
                <a:cubicBezTo>
                  <a:pt x="133" y="129"/>
                  <a:pt x="133" y="129"/>
                  <a:pt x="133" y="129"/>
                </a:cubicBezTo>
                <a:cubicBezTo>
                  <a:pt x="133" y="129"/>
                  <a:pt x="133" y="129"/>
                  <a:pt x="133" y="129"/>
                </a:cubicBezTo>
                <a:cubicBezTo>
                  <a:pt x="135" y="129"/>
                  <a:pt x="137" y="128"/>
                  <a:pt x="140" y="128"/>
                </a:cubicBezTo>
                <a:cubicBezTo>
                  <a:pt x="140" y="128"/>
                  <a:pt x="140" y="128"/>
                  <a:pt x="140" y="128"/>
                </a:cubicBezTo>
                <a:cubicBezTo>
                  <a:pt x="147" y="128"/>
                  <a:pt x="155" y="131"/>
                  <a:pt x="160" y="134"/>
                </a:cubicBezTo>
                <a:cubicBezTo>
                  <a:pt x="160" y="134"/>
                  <a:pt x="160" y="134"/>
                  <a:pt x="160" y="134"/>
                </a:cubicBezTo>
                <a:cubicBezTo>
                  <a:pt x="160" y="135"/>
                  <a:pt x="160" y="135"/>
                  <a:pt x="160" y="135"/>
                </a:cubicBezTo>
                <a:cubicBezTo>
                  <a:pt x="159" y="136"/>
                  <a:pt x="159" y="136"/>
                  <a:pt x="158" y="136"/>
                </a:cubicBezTo>
                <a:cubicBezTo>
                  <a:pt x="158" y="136"/>
                  <a:pt x="158" y="136"/>
                  <a:pt x="158" y="136"/>
                </a:cubicBezTo>
                <a:cubicBezTo>
                  <a:pt x="157" y="136"/>
                  <a:pt x="156" y="135"/>
                  <a:pt x="155" y="135"/>
                </a:cubicBezTo>
                <a:cubicBezTo>
                  <a:pt x="155" y="135"/>
                  <a:pt x="155" y="135"/>
                  <a:pt x="155" y="135"/>
                </a:cubicBezTo>
                <a:cubicBezTo>
                  <a:pt x="155" y="135"/>
                  <a:pt x="155" y="135"/>
                  <a:pt x="155" y="135"/>
                </a:cubicBezTo>
                <a:cubicBezTo>
                  <a:pt x="151" y="133"/>
                  <a:pt x="147" y="133"/>
                  <a:pt x="144" y="133"/>
                </a:cubicBezTo>
                <a:cubicBezTo>
                  <a:pt x="140" y="133"/>
                  <a:pt x="135" y="134"/>
                  <a:pt x="132" y="136"/>
                </a:cubicBezTo>
                <a:cubicBezTo>
                  <a:pt x="132" y="137"/>
                  <a:pt x="132" y="137"/>
                  <a:pt x="132" y="137"/>
                </a:cubicBezTo>
                <a:cubicBezTo>
                  <a:pt x="132" y="137"/>
                  <a:pt x="132" y="137"/>
                  <a:pt x="132" y="137"/>
                </a:cubicBezTo>
                <a:cubicBezTo>
                  <a:pt x="132" y="137"/>
                  <a:pt x="132" y="138"/>
                  <a:pt x="132" y="138"/>
                </a:cubicBezTo>
                <a:cubicBezTo>
                  <a:pt x="131" y="138"/>
                  <a:pt x="131" y="138"/>
                  <a:pt x="131" y="138"/>
                </a:cubicBezTo>
                <a:cubicBezTo>
                  <a:pt x="131" y="138"/>
                  <a:pt x="131" y="138"/>
                  <a:pt x="131" y="138"/>
                </a:cubicBezTo>
                <a:cubicBezTo>
                  <a:pt x="127" y="136"/>
                  <a:pt x="123" y="132"/>
                  <a:pt x="118" y="129"/>
                </a:cubicBezTo>
                <a:cubicBezTo>
                  <a:pt x="118" y="129"/>
                  <a:pt x="118" y="129"/>
                  <a:pt x="118" y="129"/>
                </a:cubicBezTo>
                <a:cubicBezTo>
                  <a:pt x="118" y="129"/>
                  <a:pt x="118" y="129"/>
                  <a:pt x="118" y="129"/>
                </a:cubicBezTo>
                <a:cubicBezTo>
                  <a:pt x="118" y="129"/>
                  <a:pt x="118" y="129"/>
                  <a:pt x="118" y="129"/>
                </a:cubicBezTo>
                <a:cubicBezTo>
                  <a:pt x="116" y="128"/>
                  <a:pt x="115" y="126"/>
                  <a:pt x="115" y="125"/>
                </a:cubicBezTo>
                <a:cubicBezTo>
                  <a:pt x="115" y="125"/>
                  <a:pt x="115" y="124"/>
                  <a:pt x="115" y="124"/>
                </a:cubicBezTo>
                <a:cubicBezTo>
                  <a:pt x="116" y="124"/>
                  <a:pt x="116" y="123"/>
                  <a:pt x="116" y="123"/>
                </a:cubicBezTo>
                <a:cubicBezTo>
                  <a:pt x="116" y="123"/>
                  <a:pt x="116" y="123"/>
                  <a:pt x="116" y="123"/>
                </a:cubicBezTo>
                <a:moveTo>
                  <a:pt x="133" y="115"/>
                </a:moveTo>
                <a:cubicBezTo>
                  <a:pt x="133" y="114"/>
                  <a:pt x="133" y="114"/>
                  <a:pt x="133" y="114"/>
                </a:cubicBezTo>
                <a:cubicBezTo>
                  <a:pt x="136" y="114"/>
                  <a:pt x="138" y="114"/>
                  <a:pt x="140" y="114"/>
                </a:cubicBezTo>
                <a:cubicBezTo>
                  <a:pt x="142" y="114"/>
                  <a:pt x="144" y="114"/>
                  <a:pt x="145" y="114"/>
                </a:cubicBezTo>
                <a:cubicBezTo>
                  <a:pt x="155" y="117"/>
                  <a:pt x="163" y="122"/>
                  <a:pt x="172" y="126"/>
                </a:cubicBezTo>
                <a:cubicBezTo>
                  <a:pt x="172" y="126"/>
                  <a:pt x="172" y="126"/>
                  <a:pt x="172" y="126"/>
                </a:cubicBezTo>
                <a:cubicBezTo>
                  <a:pt x="173" y="126"/>
                  <a:pt x="173" y="126"/>
                  <a:pt x="173" y="126"/>
                </a:cubicBezTo>
                <a:cubicBezTo>
                  <a:pt x="174" y="125"/>
                  <a:pt x="174" y="125"/>
                  <a:pt x="175" y="125"/>
                </a:cubicBezTo>
                <a:cubicBezTo>
                  <a:pt x="175" y="127"/>
                  <a:pt x="175" y="127"/>
                  <a:pt x="175" y="127"/>
                </a:cubicBezTo>
                <a:cubicBezTo>
                  <a:pt x="172" y="129"/>
                  <a:pt x="170" y="131"/>
                  <a:pt x="167" y="134"/>
                </a:cubicBezTo>
                <a:cubicBezTo>
                  <a:pt x="159" y="139"/>
                  <a:pt x="151" y="144"/>
                  <a:pt x="141" y="144"/>
                </a:cubicBezTo>
                <a:cubicBezTo>
                  <a:pt x="141" y="144"/>
                  <a:pt x="141" y="144"/>
                  <a:pt x="141" y="144"/>
                </a:cubicBezTo>
                <a:cubicBezTo>
                  <a:pt x="139" y="144"/>
                  <a:pt x="136" y="143"/>
                  <a:pt x="133" y="142"/>
                </a:cubicBezTo>
                <a:cubicBezTo>
                  <a:pt x="133" y="142"/>
                  <a:pt x="133" y="142"/>
                  <a:pt x="133" y="142"/>
                </a:cubicBezTo>
                <a:cubicBezTo>
                  <a:pt x="133" y="142"/>
                  <a:pt x="133" y="142"/>
                  <a:pt x="133" y="142"/>
                </a:cubicBezTo>
                <a:cubicBezTo>
                  <a:pt x="133" y="141"/>
                  <a:pt x="133" y="141"/>
                  <a:pt x="133" y="141"/>
                </a:cubicBezTo>
                <a:cubicBezTo>
                  <a:pt x="133" y="141"/>
                  <a:pt x="134" y="141"/>
                  <a:pt x="134" y="141"/>
                </a:cubicBezTo>
                <a:cubicBezTo>
                  <a:pt x="136" y="142"/>
                  <a:pt x="138" y="143"/>
                  <a:pt x="141" y="143"/>
                </a:cubicBezTo>
                <a:cubicBezTo>
                  <a:pt x="141" y="143"/>
                  <a:pt x="141" y="143"/>
                  <a:pt x="141" y="143"/>
                </a:cubicBezTo>
                <a:cubicBezTo>
                  <a:pt x="145" y="143"/>
                  <a:pt x="150" y="141"/>
                  <a:pt x="154" y="139"/>
                </a:cubicBezTo>
                <a:cubicBezTo>
                  <a:pt x="155" y="139"/>
                  <a:pt x="155" y="139"/>
                  <a:pt x="155" y="139"/>
                </a:cubicBezTo>
                <a:cubicBezTo>
                  <a:pt x="154" y="138"/>
                  <a:pt x="154" y="138"/>
                  <a:pt x="154" y="138"/>
                </a:cubicBezTo>
                <a:cubicBezTo>
                  <a:pt x="151" y="136"/>
                  <a:pt x="149" y="136"/>
                  <a:pt x="146" y="136"/>
                </a:cubicBezTo>
                <a:cubicBezTo>
                  <a:pt x="142" y="136"/>
                  <a:pt x="138" y="137"/>
                  <a:pt x="134" y="139"/>
                </a:cubicBezTo>
                <a:cubicBezTo>
                  <a:pt x="134" y="138"/>
                  <a:pt x="134" y="138"/>
                  <a:pt x="134" y="138"/>
                </a:cubicBezTo>
                <a:cubicBezTo>
                  <a:pt x="134" y="138"/>
                  <a:pt x="134" y="138"/>
                  <a:pt x="134" y="138"/>
                </a:cubicBezTo>
                <a:cubicBezTo>
                  <a:pt x="137" y="135"/>
                  <a:pt x="140" y="135"/>
                  <a:pt x="144" y="135"/>
                </a:cubicBezTo>
                <a:cubicBezTo>
                  <a:pt x="144" y="135"/>
                  <a:pt x="144" y="135"/>
                  <a:pt x="144" y="135"/>
                </a:cubicBezTo>
                <a:cubicBezTo>
                  <a:pt x="147" y="135"/>
                  <a:pt x="151" y="135"/>
                  <a:pt x="154" y="136"/>
                </a:cubicBezTo>
                <a:cubicBezTo>
                  <a:pt x="155" y="137"/>
                  <a:pt x="157" y="138"/>
                  <a:pt x="158" y="138"/>
                </a:cubicBezTo>
                <a:cubicBezTo>
                  <a:pt x="158" y="138"/>
                  <a:pt x="158" y="138"/>
                  <a:pt x="158" y="138"/>
                </a:cubicBezTo>
                <a:cubicBezTo>
                  <a:pt x="159" y="138"/>
                  <a:pt x="160" y="137"/>
                  <a:pt x="161" y="137"/>
                </a:cubicBezTo>
                <a:cubicBezTo>
                  <a:pt x="162" y="137"/>
                  <a:pt x="162" y="137"/>
                  <a:pt x="162" y="137"/>
                </a:cubicBezTo>
                <a:cubicBezTo>
                  <a:pt x="162" y="136"/>
                  <a:pt x="162" y="136"/>
                  <a:pt x="162" y="136"/>
                </a:cubicBezTo>
                <a:cubicBezTo>
                  <a:pt x="162" y="136"/>
                  <a:pt x="162" y="135"/>
                  <a:pt x="162" y="134"/>
                </a:cubicBezTo>
                <a:cubicBezTo>
                  <a:pt x="162" y="134"/>
                  <a:pt x="162" y="133"/>
                  <a:pt x="161" y="133"/>
                </a:cubicBezTo>
                <a:cubicBezTo>
                  <a:pt x="161" y="133"/>
                  <a:pt x="161" y="133"/>
                  <a:pt x="161" y="133"/>
                </a:cubicBezTo>
                <a:cubicBezTo>
                  <a:pt x="161" y="133"/>
                  <a:pt x="161" y="133"/>
                  <a:pt x="161" y="133"/>
                </a:cubicBezTo>
                <a:cubicBezTo>
                  <a:pt x="155" y="129"/>
                  <a:pt x="147" y="126"/>
                  <a:pt x="140" y="126"/>
                </a:cubicBezTo>
                <a:cubicBezTo>
                  <a:pt x="137" y="126"/>
                  <a:pt x="135" y="127"/>
                  <a:pt x="133" y="127"/>
                </a:cubicBezTo>
                <a:cubicBezTo>
                  <a:pt x="133" y="126"/>
                  <a:pt x="133" y="126"/>
                  <a:pt x="133" y="126"/>
                </a:cubicBezTo>
                <a:cubicBezTo>
                  <a:pt x="135" y="125"/>
                  <a:pt x="137" y="125"/>
                  <a:pt x="139" y="125"/>
                </a:cubicBezTo>
                <a:cubicBezTo>
                  <a:pt x="139" y="125"/>
                  <a:pt x="139" y="125"/>
                  <a:pt x="139" y="125"/>
                </a:cubicBezTo>
                <a:cubicBezTo>
                  <a:pt x="146" y="125"/>
                  <a:pt x="154" y="128"/>
                  <a:pt x="160" y="131"/>
                </a:cubicBezTo>
                <a:cubicBezTo>
                  <a:pt x="161" y="131"/>
                  <a:pt x="161" y="132"/>
                  <a:pt x="162" y="132"/>
                </a:cubicBezTo>
                <a:cubicBezTo>
                  <a:pt x="163" y="133"/>
                  <a:pt x="164" y="133"/>
                  <a:pt x="165" y="133"/>
                </a:cubicBezTo>
                <a:cubicBezTo>
                  <a:pt x="165" y="133"/>
                  <a:pt x="165" y="133"/>
                  <a:pt x="165" y="133"/>
                </a:cubicBezTo>
                <a:cubicBezTo>
                  <a:pt x="165" y="133"/>
                  <a:pt x="166" y="133"/>
                  <a:pt x="167" y="133"/>
                </a:cubicBezTo>
                <a:cubicBezTo>
                  <a:pt x="167" y="132"/>
                  <a:pt x="167" y="132"/>
                  <a:pt x="167" y="132"/>
                </a:cubicBezTo>
                <a:cubicBezTo>
                  <a:pt x="167" y="132"/>
                  <a:pt x="167" y="132"/>
                  <a:pt x="167" y="132"/>
                </a:cubicBezTo>
                <a:cubicBezTo>
                  <a:pt x="167" y="132"/>
                  <a:pt x="168" y="131"/>
                  <a:pt x="169" y="131"/>
                </a:cubicBezTo>
                <a:cubicBezTo>
                  <a:pt x="170" y="130"/>
                  <a:pt x="171" y="129"/>
                  <a:pt x="171" y="128"/>
                </a:cubicBezTo>
                <a:cubicBezTo>
                  <a:pt x="171" y="128"/>
                  <a:pt x="171" y="128"/>
                  <a:pt x="171" y="128"/>
                </a:cubicBezTo>
                <a:cubicBezTo>
                  <a:pt x="171" y="127"/>
                  <a:pt x="171" y="127"/>
                  <a:pt x="171" y="127"/>
                </a:cubicBezTo>
                <a:cubicBezTo>
                  <a:pt x="169" y="125"/>
                  <a:pt x="167" y="124"/>
                  <a:pt x="165" y="123"/>
                </a:cubicBezTo>
                <a:cubicBezTo>
                  <a:pt x="163" y="123"/>
                  <a:pt x="161" y="122"/>
                  <a:pt x="160" y="121"/>
                </a:cubicBezTo>
                <a:cubicBezTo>
                  <a:pt x="160" y="121"/>
                  <a:pt x="160" y="121"/>
                  <a:pt x="160" y="121"/>
                </a:cubicBezTo>
                <a:cubicBezTo>
                  <a:pt x="160" y="121"/>
                  <a:pt x="160" y="121"/>
                  <a:pt x="160" y="121"/>
                </a:cubicBezTo>
                <a:cubicBezTo>
                  <a:pt x="152" y="117"/>
                  <a:pt x="143" y="115"/>
                  <a:pt x="135" y="115"/>
                </a:cubicBezTo>
                <a:cubicBezTo>
                  <a:pt x="134" y="115"/>
                  <a:pt x="134" y="115"/>
                  <a:pt x="133" y="115"/>
                </a:cubicBezTo>
                <a:moveTo>
                  <a:pt x="116" y="115"/>
                </a:moveTo>
                <a:cubicBezTo>
                  <a:pt x="115" y="114"/>
                  <a:pt x="114" y="114"/>
                  <a:pt x="113" y="113"/>
                </a:cubicBezTo>
                <a:cubicBezTo>
                  <a:pt x="113" y="111"/>
                  <a:pt x="113" y="111"/>
                  <a:pt x="113" y="111"/>
                </a:cubicBezTo>
                <a:cubicBezTo>
                  <a:pt x="114" y="112"/>
                  <a:pt x="115" y="112"/>
                  <a:pt x="116" y="113"/>
                </a:cubicBezTo>
                <a:cubicBezTo>
                  <a:pt x="116" y="113"/>
                  <a:pt x="116" y="113"/>
                  <a:pt x="116" y="113"/>
                </a:cubicBezTo>
                <a:cubicBezTo>
                  <a:pt x="116" y="113"/>
                  <a:pt x="116" y="113"/>
                  <a:pt x="116" y="113"/>
                </a:cubicBezTo>
                <a:cubicBezTo>
                  <a:pt x="116" y="115"/>
                  <a:pt x="116" y="115"/>
                  <a:pt x="116" y="115"/>
                </a:cubicBezTo>
                <a:moveTo>
                  <a:pt x="196" y="109"/>
                </a:moveTo>
                <a:cubicBezTo>
                  <a:pt x="193" y="109"/>
                  <a:pt x="193" y="109"/>
                  <a:pt x="193" y="109"/>
                </a:cubicBezTo>
                <a:cubicBezTo>
                  <a:pt x="192" y="109"/>
                  <a:pt x="192" y="110"/>
                  <a:pt x="192" y="110"/>
                </a:cubicBezTo>
                <a:cubicBezTo>
                  <a:pt x="192" y="109"/>
                  <a:pt x="192" y="109"/>
                  <a:pt x="192" y="109"/>
                </a:cubicBezTo>
                <a:cubicBezTo>
                  <a:pt x="185" y="109"/>
                  <a:pt x="185" y="109"/>
                  <a:pt x="185" y="109"/>
                </a:cubicBezTo>
                <a:cubicBezTo>
                  <a:pt x="185" y="109"/>
                  <a:pt x="186" y="110"/>
                  <a:pt x="186" y="110"/>
                </a:cubicBezTo>
                <a:cubicBezTo>
                  <a:pt x="187" y="111"/>
                  <a:pt x="187" y="111"/>
                  <a:pt x="187" y="111"/>
                </a:cubicBezTo>
                <a:cubicBezTo>
                  <a:pt x="187" y="111"/>
                  <a:pt x="187" y="111"/>
                  <a:pt x="187" y="111"/>
                </a:cubicBezTo>
                <a:cubicBezTo>
                  <a:pt x="187" y="111"/>
                  <a:pt x="188" y="111"/>
                  <a:pt x="188" y="111"/>
                </a:cubicBezTo>
                <a:cubicBezTo>
                  <a:pt x="188" y="111"/>
                  <a:pt x="188" y="111"/>
                  <a:pt x="188" y="111"/>
                </a:cubicBezTo>
                <a:cubicBezTo>
                  <a:pt x="189" y="111"/>
                  <a:pt x="189" y="111"/>
                  <a:pt x="190" y="110"/>
                </a:cubicBezTo>
                <a:cubicBezTo>
                  <a:pt x="190" y="112"/>
                  <a:pt x="190" y="112"/>
                  <a:pt x="190" y="112"/>
                </a:cubicBezTo>
                <a:cubicBezTo>
                  <a:pt x="187" y="115"/>
                  <a:pt x="184" y="118"/>
                  <a:pt x="181" y="121"/>
                </a:cubicBezTo>
                <a:cubicBezTo>
                  <a:pt x="181" y="118"/>
                  <a:pt x="181" y="118"/>
                  <a:pt x="181" y="118"/>
                </a:cubicBezTo>
                <a:cubicBezTo>
                  <a:pt x="181" y="118"/>
                  <a:pt x="181" y="118"/>
                  <a:pt x="181" y="118"/>
                </a:cubicBezTo>
                <a:cubicBezTo>
                  <a:pt x="183" y="117"/>
                  <a:pt x="185" y="115"/>
                  <a:pt x="186" y="114"/>
                </a:cubicBezTo>
                <a:cubicBezTo>
                  <a:pt x="186" y="113"/>
                  <a:pt x="186" y="113"/>
                  <a:pt x="186" y="113"/>
                </a:cubicBezTo>
                <a:cubicBezTo>
                  <a:pt x="186" y="113"/>
                  <a:pt x="186" y="113"/>
                  <a:pt x="186" y="113"/>
                </a:cubicBezTo>
                <a:cubicBezTo>
                  <a:pt x="186" y="111"/>
                  <a:pt x="185" y="110"/>
                  <a:pt x="184" y="109"/>
                </a:cubicBezTo>
                <a:cubicBezTo>
                  <a:pt x="180" y="109"/>
                  <a:pt x="180" y="109"/>
                  <a:pt x="180" y="109"/>
                </a:cubicBezTo>
                <a:cubicBezTo>
                  <a:pt x="181" y="109"/>
                  <a:pt x="181" y="109"/>
                  <a:pt x="181" y="109"/>
                </a:cubicBezTo>
                <a:cubicBezTo>
                  <a:pt x="181" y="109"/>
                  <a:pt x="181" y="109"/>
                  <a:pt x="181" y="109"/>
                </a:cubicBezTo>
                <a:cubicBezTo>
                  <a:pt x="182" y="110"/>
                  <a:pt x="183" y="111"/>
                  <a:pt x="184" y="113"/>
                </a:cubicBezTo>
                <a:cubicBezTo>
                  <a:pt x="183" y="114"/>
                  <a:pt x="182" y="115"/>
                  <a:pt x="180" y="116"/>
                </a:cubicBezTo>
                <a:cubicBezTo>
                  <a:pt x="179" y="116"/>
                  <a:pt x="178" y="115"/>
                  <a:pt x="177" y="114"/>
                </a:cubicBezTo>
                <a:cubicBezTo>
                  <a:pt x="177" y="114"/>
                  <a:pt x="177" y="114"/>
                  <a:pt x="177" y="114"/>
                </a:cubicBezTo>
                <a:cubicBezTo>
                  <a:pt x="177" y="114"/>
                  <a:pt x="177" y="114"/>
                  <a:pt x="177" y="114"/>
                </a:cubicBezTo>
                <a:cubicBezTo>
                  <a:pt x="175" y="113"/>
                  <a:pt x="175" y="113"/>
                  <a:pt x="175" y="113"/>
                </a:cubicBezTo>
                <a:cubicBezTo>
                  <a:pt x="175" y="113"/>
                  <a:pt x="175" y="113"/>
                  <a:pt x="175" y="113"/>
                </a:cubicBezTo>
                <a:cubicBezTo>
                  <a:pt x="173" y="112"/>
                  <a:pt x="170" y="111"/>
                  <a:pt x="168" y="110"/>
                </a:cubicBezTo>
                <a:cubicBezTo>
                  <a:pt x="167" y="109"/>
                  <a:pt x="167" y="109"/>
                  <a:pt x="166" y="109"/>
                </a:cubicBezTo>
                <a:cubicBezTo>
                  <a:pt x="161" y="109"/>
                  <a:pt x="161" y="109"/>
                  <a:pt x="161" y="109"/>
                </a:cubicBezTo>
                <a:cubicBezTo>
                  <a:pt x="163" y="110"/>
                  <a:pt x="165" y="110"/>
                  <a:pt x="167" y="111"/>
                </a:cubicBezTo>
                <a:cubicBezTo>
                  <a:pt x="167" y="111"/>
                  <a:pt x="167" y="111"/>
                  <a:pt x="167" y="111"/>
                </a:cubicBezTo>
                <a:cubicBezTo>
                  <a:pt x="167" y="111"/>
                  <a:pt x="167" y="111"/>
                  <a:pt x="167" y="111"/>
                </a:cubicBezTo>
                <a:cubicBezTo>
                  <a:pt x="170" y="113"/>
                  <a:pt x="173" y="114"/>
                  <a:pt x="175" y="116"/>
                </a:cubicBezTo>
                <a:cubicBezTo>
                  <a:pt x="175" y="117"/>
                  <a:pt x="175" y="117"/>
                  <a:pt x="175" y="117"/>
                </a:cubicBezTo>
                <a:cubicBezTo>
                  <a:pt x="174" y="116"/>
                  <a:pt x="173" y="116"/>
                  <a:pt x="173" y="115"/>
                </a:cubicBezTo>
                <a:cubicBezTo>
                  <a:pt x="173" y="115"/>
                  <a:pt x="173" y="115"/>
                  <a:pt x="173" y="115"/>
                </a:cubicBezTo>
                <a:cubicBezTo>
                  <a:pt x="160" y="109"/>
                  <a:pt x="160" y="109"/>
                  <a:pt x="160" y="109"/>
                </a:cubicBezTo>
                <a:cubicBezTo>
                  <a:pt x="151" y="109"/>
                  <a:pt x="151" y="109"/>
                  <a:pt x="151" y="109"/>
                </a:cubicBezTo>
                <a:cubicBezTo>
                  <a:pt x="153" y="109"/>
                  <a:pt x="155" y="110"/>
                  <a:pt x="158" y="110"/>
                </a:cubicBezTo>
                <a:cubicBezTo>
                  <a:pt x="172" y="117"/>
                  <a:pt x="172" y="117"/>
                  <a:pt x="172" y="117"/>
                </a:cubicBezTo>
                <a:cubicBezTo>
                  <a:pt x="173" y="118"/>
                  <a:pt x="174" y="118"/>
                  <a:pt x="175" y="119"/>
                </a:cubicBezTo>
                <a:cubicBezTo>
                  <a:pt x="176" y="120"/>
                  <a:pt x="176" y="120"/>
                  <a:pt x="176" y="121"/>
                </a:cubicBezTo>
                <a:cubicBezTo>
                  <a:pt x="176" y="121"/>
                  <a:pt x="176" y="121"/>
                  <a:pt x="176" y="121"/>
                </a:cubicBezTo>
                <a:cubicBezTo>
                  <a:pt x="176" y="122"/>
                  <a:pt x="176" y="122"/>
                  <a:pt x="176" y="122"/>
                </a:cubicBezTo>
                <a:cubicBezTo>
                  <a:pt x="175" y="122"/>
                  <a:pt x="175" y="122"/>
                  <a:pt x="175" y="122"/>
                </a:cubicBezTo>
                <a:cubicBezTo>
                  <a:pt x="175" y="123"/>
                  <a:pt x="174" y="123"/>
                  <a:pt x="173" y="124"/>
                </a:cubicBezTo>
                <a:cubicBezTo>
                  <a:pt x="164" y="120"/>
                  <a:pt x="156" y="115"/>
                  <a:pt x="146" y="112"/>
                </a:cubicBezTo>
                <a:cubicBezTo>
                  <a:pt x="146" y="112"/>
                  <a:pt x="146" y="112"/>
                  <a:pt x="146" y="112"/>
                </a:cubicBezTo>
                <a:cubicBezTo>
                  <a:pt x="146" y="112"/>
                  <a:pt x="146" y="112"/>
                  <a:pt x="146" y="112"/>
                </a:cubicBezTo>
                <a:cubicBezTo>
                  <a:pt x="144" y="112"/>
                  <a:pt x="142" y="112"/>
                  <a:pt x="140" y="112"/>
                </a:cubicBezTo>
                <a:cubicBezTo>
                  <a:pt x="137" y="112"/>
                  <a:pt x="135" y="112"/>
                  <a:pt x="132" y="112"/>
                </a:cubicBezTo>
                <a:cubicBezTo>
                  <a:pt x="129" y="112"/>
                  <a:pt x="126" y="113"/>
                  <a:pt x="123" y="113"/>
                </a:cubicBezTo>
                <a:cubicBezTo>
                  <a:pt x="123" y="113"/>
                  <a:pt x="123" y="113"/>
                  <a:pt x="123" y="113"/>
                </a:cubicBezTo>
                <a:cubicBezTo>
                  <a:pt x="124" y="113"/>
                  <a:pt x="124" y="113"/>
                  <a:pt x="125" y="112"/>
                </a:cubicBezTo>
                <a:cubicBezTo>
                  <a:pt x="126" y="112"/>
                  <a:pt x="126" y="112"/>
                  <a:pt x="126" y="112"/>
                </a:cubicBezTo>
                <a:cubicBezTo>
                  <a:pt x="126" y="111"/>
                  <a:pt x="126" y="111"/>
                  <a:pt x="126" y="111"/>
                </a:cubicBezTo>
                <a:cubicBezTo>
                  <a:pt x="126" y="110"/>
                  <a:pt x="126" y="109"/>
                  <a:pt x="126" y="109"/>
                </a:cubicBezTo>
                <a:cubicBezTo>
                  <a:pt x="124" y="109"/>
                  <a:pt x="124" y="109"/>
                  <a:pt x="124" y="109"/>
                </a:cubicBezTo>
                <a:cubicBezTo>
                  <a:pt x="124" y="109"/>
                  <a:pt x="124" y="110"/>
                  <a:pt x="124" y="111"/>
                </a:cubicBezTo>
                <a:cubicBezTo>
                  <a:pt x="123" y="111"/>
                  <a:pt x="123" y="111"/>
                  <a:pt x="122" y="111"/>
                </a:cubicBezTo>
                <a:cubicBezTo>
                  <a:pt x="121" y="112"/>
                  <a:pt x="121" y="113"/>
                  <a:pt x="121" y="114"/>
                </a:cubicBezTo>
                <a:cubicBezTo>
                  <a:pt x="121" y="115"/>
                  <a:pt x="121" y="115"/>
                  <a:pt x="121" y="115"/>
                </a:cubicBezTo>
                <a:cubicBezTo>
                  <a:pt x="122" y="115"/>
                  <a:pt x="122" y="115"/>
                  <a:pt x="122" y="115"/>
                </a:cubicBezTo>
                <a:cubicBezTo>
                  <a:pt x="125" y="115"/>
                  <a:pt x="128" y="115"/>
                  <a:pt x="131" y="114"/>
                </a:cubicBezTo>
                <a:cubicBezTo>
                  <a:pt x="131" y="115"/>
                  <a:pt x="131" y="115"/>
                  <a:pt x="131" y="115"/>
                </a:cubicBezTo>
                <a:cubicBezTo>
                  <a:pt x="129" y="115"/>
                  <a:pt x="127" y="115"/>
                  <a:pt x="124" y="116"/>
                </a:cubicBezTo>
                <a:cubicBezTo>
                  <a:pt x="122" y="116"/>
                  <a:pt x="120" y="117"/>
                  <a:pt x="118" y="119"/>
                </a:cubicBezTo>
                <a:cubicBezTo>
                  <a:pt x="118" y="115"/>
                  <a:pt x="118" y="115"/>
                  <a:pt x="118" y="115"/>
                </a:cubicBezTo>
                <a:cubicBezTo>
                  <a:pt x="118" y="115"/>
                  <a:pt x="118" y="115"/>
                  <a:pt x="118" y="115"/>
                </a:cubicBezTo>
                <a:cubicBezTo>
                  <a:pt x="118" y="115"/>
                  <a:pt x="118" y="115"/>
                  <a:pt x="118" y="115"/>
                </a:cubicBezTo>
                <a:cubicBezTo>
                  <a:pt x="118" y="113"/>
                  <a:pt x="118" y="113"/>
                  <a:pt x="118" y="113"/>
                </a:cubicBezTo>
                <a:cubicBezTo>
                  <a:pt x="119" y="112"/>
                  <a:pt x="120" y="111"/>
                  <a:pt x="120" y="110"/>
                </a:cubicBezTo>
                <a:cubicBezTo>
                  <a:pt x="120" y="109"/>
                  <a:pt x="120" y="109"/>
                  <a:pt x="120" y="109"/>
                </a:cubicBezTo>
                <a:cubicBezTo>
                  <a:pt x="120" y="109"/>
                  <a:pt x="120" y="109"/>
                  <a:pt x="120" y="109"/>
                </a:cubicBezTo>
                <a:cubicBezTo>
                  <a:pt x="120" y="109"/>
                  <a:pt x="120" y="109"/>
                  <a:pt x="120" y="109"/>
                </a:cubicBezTo>
                <a:cubicBezTo>
                  <a:pt x="117" y="109"/>
                  <a:pt x="117" y="109"/>
                  <a:pt x="117" y="109"/>
                </a:cubicBezTo>
                <a:cubicBezTo>
                  <a:pt x="118" y="109"/>
                  <a:pt x="118" y="110"/>
                  <a:pt x="118" y="110"/>
                </a:cubicBezTo>
                <a:cubicBezTo>
                  <a:pt x="118" y="110"/>
                  <a:pt x="117" y="111"/>
                  <a:pt x="117" y="111"/>
                </a:cubicBezTo>
                <a:cubicBezTo>
                  <a:pt x="117" y="111"/>
                  <a:pt x="117" y="111"/>
                  <a:pt x="117" y="111"/>
                </a:cubicBezTo>
                <a:cubicBezTo>
                  <a:pt x="115" y="110"/>
                  <a:pt x="113" y="110"/>
                  <a:pt x="112" y="109"/>
                </a:cubicBezTo>
                <a:cubicBezTo>
                  <a:pt x="112" y="109"/>
                  <a:pt x="112" y="109"/>
                  <a:pt x="112" y="109"/>
                </a:cubicBezTo>
                <a:cubicBezTo>
                  <a:pt x="109" y="109"/>
                  <a:pt x="109" y="109"/>
                  <a:pt x="109" y="109"/>
                </a:cubicBezTo>
                <a:cubicBezTo>
                  <a:pt x="109" y="109"/>
                  <a:pt x="110" y="110"/>
                  <a:pt x="111" y="110"/>
                </a:cubicBezTo>
                <a:cubicBezTo>
                  <a:pt x="111" y="112"/>
                  <a:pt x="111" y="112"/>
                  <a:pt x="111" y="112"/>
                </a:cubicBezTo>
                <a:cubicBezTo>
                  <a:pt x="110" y="111"/>
                  <a:pt x="109" y="110"/>
                  <a:pt x="107" y="109"/>
                </a:cubicBezTo>
                <a:cubicBezTo>
                  <a:pt x="104" y="109"/>
                  <a:pt x="104" y="109"/>
                  <a:pt x="104" y="109"/>
                </a:cubicBezTo>
                <a:cubicBezTo>
                  <a:pt x="106" y="111"/>
                  <a:pt x="108" y="113"/>
                  <a:pt x="111" y="114"/>
                </a:cubicBezTo>
                <a:cubicBezTo>
                  <a:pt x="111" y="114"/>
                  <a:pt x="111" y="114"/>
                  <a:pt x="111" y="114"/>
                </a:cubicBezTo>
                <a:cubicBezTo>
                  <a:pt x="111" y="115"/>
                  <a:pt x="111" y="115"/>
                  <a:pt x="111" y="115"/>
                </a:cubicBezTo>
                <a:cubicBezTo>
                  <a:pt x="113" y="116"/>
                  <a:pt x="113" y="116"/>
                  <a:pt x="113" y="116"/>
                </a:cubicBezTo>
                <a:cubicBezTo>
                  <a:pt x="113" y="116"/>
                  <a:pt x="113" y="116"/>
                  <a:pt x="113" y="116"/>
                </a:cubicBezTo>
                <a:cubicBezTo>
                  <a:pt x="113" y="116"/>
                  <a:pt x="114" y="116"/>
                  <a:pt x="114" y="116"/>
                </a:cubicBezTo>
                <a:cubicBezTo>
                  <a:pt x="111" y="120"/>
                  <a:pt x="111" y="120"/>
                  <a:pt x="111" y="120"/>
                </a:cubicBezTo>
                <a:cubicBezTo>
                  <a:pt x="110" y="121"/>
                  <a:pt x="110" y="121"/>
                  <a:pt x="110" y="121"/>
                </a:cubicBezTo>
                <a:cubicBezTo>
                  <a:pt x="109" y="121"/>
                  <a:pt x="109" y="121"/>
                  <a:pt x="109" y="121"/>
                </a:cubicBezTo>
                <a:cubicBezTo>
                  <a:pt x="105" y="118"/>
                  <a:pt x="102" y="115"/>
                  <a:pt x="100" y="112"/>
                </a:cubicBezTo>
                <a:cubicBezTo>
                  <a:pt x="100" y="112"/>
                  <a:pt x="100" y="112"/>
                  <a:pt x="100" y="112"/>
                </a:cubicBezTo>
                <a:cubicBezTo>
                  <a:pt x="100" y="112"/>
                  <a:pt x="100" y="112"/>
                  <a:pt x="100" y="112"/>
                </a:cubicBezTo>
                <a:cubicBezTo>
                  <a:pt x="99" y="111"/>
                  <a:pt x="98" y="110"/>
                  <a:pt x="98" y="109"/>
                </a:cubicBezTo>
                <a:cubicBezTo>
                  <a:pt x="95" y="109"/>
                  <a:pt x="95" y="109"/>
                  <a:pt x="95" y="109"/>
                </a:cubicBezTo>
                <a:cubicBezTo>
                  <a:pt x="96" y="109"/>
                  <a:pt x="96" y="110"/>
                  <a:pt x="96" y="111"/>
                </a:cubicBezTo>
                <a:cubicBezTo>
                  <a:pt x="97" y="111"/>
                  <a:pt x="97" y="112"/>
                  <a:pt x="98" y="113"/>
                </a:cubicBezTo>
                <a:cubicBezTo>
                  <a:pt x="101" y="117"/>
                  <a:pt x="104" y="120"/>
                  <a:pt x="108" y="123"/>
                </a:cubicBezTo>
                <a:cubicBezTo>
                  <a:pt x="108" y="123"/>
                  <a:pt x="108" y="123"/>
                  <a:pt x="108" y="123"/>
                </a:cubicBezTo>
                <a:cubicBezTo>
                  <a:pt x="110" y="123"/>
                  <a:pt x="110" y="123"/>
                  <a:pt x="110" y="123"/>
                </a:cubicBezTo>
                <a:cubicBezTo>
                  <a:pt x="111" y="123"/>
                  <a:pt x="111" y="123"/>
                  <a:pt x="111" y="123"/>
                </a:cubicBezTo>
                <a:cubicBezTo>
                  <a:pt x="111" y="127"/>
                  <a:pt x="111" y="127"/>
                  <a:pt x="111" y="127"/>
                </a:cubicBezTo>
                <a:cubicBezTo>
                  <a:pt x="104" y="121"/>
                  <a:pt x="98" y="116"/>
                  <a:pt x="93" y="109"/>
                </a:cubicBezTo>
                <a:cubicBezTo>
                  <a:pt x="93" y="109"/>
                  <a:pt x="93" y="109"/>
                  <a:pt x="93" y="109"/>
                </a:cubicBezTo>
                <a:cubicBezTo>
                  <a:pt x="91" y="109"/>
                  <a:pt x="91" y="109"/>
                  <a:pt x="91" y="109"/>
                </a:cubicBezTo>
                <a:cubicBezTo>
                  <a:pt x="91" y="109"/>
                  <a:pt x="91" y="109"/>
                  <a:pt x="91" y="109"/>
                </a:cubicBezTo>
                <a:cubicBezTo>
                  <a:pt x="91" y="110"/>
                  <a:pt x="91" y="110"/>
                  <a:pt x="91" y="110"/>
                </a:cubicBezTo>
                <a:cubicBezTo>
                  <a:pt x="92" y="110"/>
                  <a:pt x="92" y="110"/>
                  <a:pt x="92" y="110"/>
                </a:cubicBezTo>
                <a:cubicBezTo>
                  <a:pt x="97" y="117"/>
                  <a:pt x="104" y="123"/>
                  <a:pt x="111" y="129"/>
                </a:cubicBezTo>
                <a:cubicBezTo>
                  <a:pt x="111" y="129"/>
                  <a:pt x="111" y="129"/>
                  <a:pt x="111" y="129"/>
                </a:cubicBezTo>
                <a:cubicBezTo>
                  <a:pt x="111" y="130"/>
                  <a:pt x="111" y="130"/>
                  <a:pt x="111" y="130"/>
                </a:cubicBezTo>
                <a:cubicBezTo>
                  <a:pt x="113" y="131"/>
                  <a:pt x="113" y="131"/>
                  <a:pt x="113" y="131"/>
                </a:cubicBezTo>
                <a:cubicBezTo>
                  <a:pt x="113" y="131"/>
                  <a:pt x="113" y="131"/>
                  <a:pt x="113" y="131"/>
                </a:cubicBezTo>
                <a:cubicBezTo>
                  <a:pt x="114" y="132"/>
                  <a:pt x="115" y="133"/>
                  <a:pt x="117" y="134"/>
                </a:cubicBezTo>
                <a:cubicBezTo>
                  <a:pt x="121" y="137"/>
                  <a:pt x="126" y="141"/>
                  <a:pt x="131" y="144"/>
                </a:cubicBezTo>
                <a:cubicBezTo>
                  <a:pt x="131" y="144"/>
                  <a:pt x="131" y="144"/>
                  <a:pt x="131" y="144"/>
                </a:cubicBezTo>
                <a:cubicBezTo>
                  <a:pt x="132" y="144"/>
                  <a:pt x="132" y="144"/>
                  <a:pt x="132" y="144"/>
                </a:cubicBezTo>
                <a:cubicBezTo>
                  <a:pt x="132" y="144"/>
                  <a:pt x="132" y="144"/>
                  <a:pt x="132" y="144"/>
                </a:cubicBezTo>
                <a:cubicBezTo>
                  <a:pt x="132" y="144"/>
                  <a:pt x="132" y="144"/>
                  <a:pt x="132" y="144"/>
                </a:cubicBezTo>
                <a:cubicBezTo>
                  <a:pt x="132" y="144"/>
                  <a:pt x="132" y="144"/>
                  <a:pt x="132" y="144"/>
                </a:cubicBezTo>
                <a:cubicBezTo>
                  <a:pt x="133" y="145"/>
                  <a:pt x="133" y="145"/>
                  <a:pt x="133" y="145"/>
                </a:cubicBezTo>
                <a:cubicBezTo>
                  <a:pt x="133" y="144"/>
                  <a:pt x="133" y="144"/>
                  <a:pt x="133" y="144"/>
                </a:cubicBezTo>
                <a:cubicBezTo>
                  <a:pt x="136" y="145"/>
                  <a:pt x="139" y="146"/>
                  <a:pt x="141" y="146"/>
                </a:cubicBezTo>
                <a:cubicBezTo>
                  <a:pt x="151" y="146"/>
                  <a:pt x="160" y="141"/>
                  <a:pt x="168" y="135"/>
                </a:cubicBezTo>
                <a:cubicBezTo>
                  <a:pt x="168" y="135"/>
                  <a:pt x="168" y="135"/>
                  <a:pt x="168" y="135"/>
                </a:cubicBezTo>
                <a:cubicBezTo>
                  <a:pt x="168" y="135"/>
                  <a:pt x="168" y="135"/>
                  <a:pt x="168" y="135"/>
                </a:cubicBezTo>
                <a:cubicBezTo>
                  <a:pt x="170" y="133"/>
                  <a:pt x="173" y="131"/>
                  <a:pt x="175" y="129"/>
                </a:cubicBezTo>
                <a:cubicBezTo>
                  <a:pt x="175" y="130"/>
                  <a:pt x="175" y="130"/>
                  <a:pt x="175" y="130"/>
                </a:cubicBezTo>
                <a:cubicBezTo>
                  <a:pt x="177" y="128"/>
                  <a:pt x="177" y="128"/>
                  <a:pt x="177" y="128"/>
                </a:cubicBezTo>
                <a:cubicBezTo>
                  <a:pt x="177" y="128"/>
                  <a:pt x="177" y="128"/>
                  <a:pt x="177" y="128"/>
                </a:cubicBezTo>
                <a:cubicBezTo>
                  <a:pt x="177" y="128"/>
                  <a:pt x="177" y="128"/>
                  <a:pt x="177" y="128"/>
                </a:cubicBezTo>
                <a:cubicBezTo>
                  <a:pt x="178" y="127"/>
                  <a:pt x="178" y="126"/>
                  <a:pt x="179" y="126"/>
                </a:cubicBezTo>
                <a:cubicBezTo>
                  <a:pt x="179" y="126"/>
                  <a:pt x="179" y="126"/>
                  <a:pt x="179" y="126"/>
                </a:cubicBezTo>
                <a:cubicBezTo>
                  <a:pt x="181" y="124"/>
                  <a:pt x="181" y="124"/>
                  <a:pt x="181" y="124"/>
                </a:cubicBezTo>
                <a:cubicBezTo>
                  <a:pt x="181" y="124"/>
                  <a:pt x="181" y="124"/>
                  <a:pt x="181" y="124"/>
                </a:cubicBezTo>
                <a:cubicBezTo>
                  <a:pt x="184" y="121"/>
                  <a:pt x="188" y="117"/>
                  <a:pt x="191" y="113"/>
                </a:cubicBezTo>
                <a:cubicBezTo>
                  <a:pt x="191" y="113"/>
                  <a:pt x="191" y="113"/>
                  <a:pt x="191" y="113"/>
                </a:cubicBezTo>
                <a:cubicBezTo>
                  <a:pt x="193" y="112"/>
                  <a:pt x="194" y="110"/>
                  <a:pt x="196" y="109"/>
                </a:cubicBezTo>
                <a:moveTo>
                  <a:pt x="412" y="109"/>
                </a:moveTo>
                <a:cubicBezTo>
                  <a:pt x="409" y="109"/>
                  <a:pt x="409" y="109"/>
                  <a:pt x="409" y="109"/>
                </a:cubicBezTo>
                <a:cubicBezTo>
                  <a:pt x="407" y="110"/>
                  <a:pt x="406" y="111"/>
                  <a:pt x="404" y="113"/>
                </a:cubicBezTo>
                <a:cubicBezTo>
                  <a:pt x="403" y="112"/>
                  <a:pt x="402" y="111"/>
                  <a:pt x="401" y="110"/>
                </a:cubicBezTo>
                <a:cubicBezTo>
                  <a:pt x="401" y="110"/>
                  <a:pt x="401" y="109"/>
                  <a:pt x="400" y="109"/>
                </a:cubicBezTo>
                <a:cubicBezTo>
                  <a:pt x="398" y="109"/>
                  <a:pt x="398" y="109"/>
                  <a:pt x="398" y="109"/>
                </a:cubicBezTo>
                <a:cubicBezTo>
                  <a:pt x="399" y="110"/>
                  <a:pt x="399" y="111"/>
                  <a:pt x="400" y="112"/>
                </a:cubicBezTo>
                <a:cubicBezTo>
                  <a:pt x="401" y="113"/>
                  <a:pt x="402" y="114"/>
                  <a:pt x="404" y="115"/>
                </a:cubicBezTo>
                <a:cubicBezTo>
                  <a:pt x="405" y="115"/>
                  <a:pt x="405" y="115"/>
                  <a:pt x="405" y="115"/>
                </a:cubicBezTo>
                <a:cubicBezTo>
                  <a:pt x="405" y="115"/>
                  <a:pt x="405" y="115"/>
                  <a:pt x="405" y="115"/>
                </a:cubicBezTo>
                <a:cubicBezTo>
                  <a:pt x="407" y="113"/>
                  <a:pt x="410" y="111"/>
                  <a:pt x="412" y="109"/>
                </a:cubicBezTo>
                <a:moveTo>
                  <a:pt x="178" y="156"/>
                </a:moveTo>
                <a:cubicBezTo>
                  <a:pt x="178" y="156"/>
                  <a:pt x="179" y="156"/>
                  <a:pt x="179" y="156"/>
                </a:cubicBezTo>
                <a:cubicBezTo>
                  <a:pt x="179" y="158"/>
                  <a:pt x="179" y="158"/>
                  <a:pt x="179" y="158"/>
                </a:cubicBezTo>
                <a:cubicBezTo>
                  <a:pt x="178" y="158"/>
                  <a:pt x="178" y="158"/>
                  <a:pt x="177" y="158"/>
                </a:cubicBezTo>
                <a:cubicBezTo>
                  <a:pt x="177" y="156"/>
                  <a:pt x="177" y="156"/>
                  <a:pt x="177" y="156"/>
                </a:cubicBezTo>
                <a:cubicBezTo>
                  <a:pt x="178" y="156"/>
                  <a:pt x="178" y="156"/>
                  <a:pt x="178" y="156"/>
                </a:cubicBezTo>
                <a:moveTo>
                  <a:pt x="118" y="158"/>
                </a:moveTo>
                <a:cubicBezTo>
                  <a:pt x="118" y="156"/>
                  <a:pt x="118" y="156"/>
                  <a:pt x="118" y="156"/>
                </a:cubicBezTo>
                <a:cubicBezTo>
                  <a:pt x="123" y="156"/>
                  <a:pt x="127" y="156"/>
                  <a:pt x="131" y="156"/>
                </a:cubicBezTo>
                <a:cubicBezTo>
                  <a:pt x="131" y="158"/>
                  <a:pt x="131" y="158"/>
                  <a:pt x="131" y="158"/>
                </a:cubicBezTo>
                <a:cubicBezTo>
                  <a:pt x="127" y="158"/>
                  <a:pt x="122" y="158"/>
                  <a:pt x="118" y="158"/>
                </a:cubicBezTo>
                <a:moveTo>
                  <a:pt x="71" y="158"/>
                </a:moveTo>
                <a:cubicBezTo>
                  <a:pt x="71" y="156"/>
                  <a:pt x="71" y="156"/>
                  <a:pt x="71" y="156"/>
                </a:cubicBezTo>
                <a:cubicBezTo>
                  <a:pt x="72" y="156"/>
                  <a:pt x="73" y="156"/>
                  <a:pt x="74" y="156"/>
                </a:cubicBezTo>
                <a:cubicBezTo>
                  <a:pt x="74" y="158"/>
                  <a:pt x="74" y="158"/>
                  <a:pt x="74" y="158"/>
                </a:cubicBezTo>
                <a:cubicBezTo>
                  <a:pt x="73" y="158"/>
                  <a:pt x="72" y="158"/>
                  <a:pt x="71" y="158"/>
                </a:cubicBezTo>
                <a:moveTo>
                  <a:pt x="57" y="158"/>
                </a:moveTo>
                <a:cubicBezTo>
                  <a:pt x="54" y="158"/>
                  <a:pt x="50" y="158"/>
                  <a:pt x="47" y="158"/>
                </a:cubicBezTo>
                <a:cubicBezTo>
                  <a:pt x="47" y="156"/>
                  <a:pt x="47" y="156"/>
                  <a:pt x="47" y="156"/>
                </a:cubicBezTo>
                <a:cubicBezTo>
                  <a:pt x="57" y="156"/>
                  <a:pt x="57" y="156"/>
                  <a:pt x="57" y="156"/>
                </a:cubicBezTo>
                <a:cubicBezTo>
                  <a:pt x="57" y="158"/>
                  <a:pt x="57" y="158"/>
                  <a:pt x="57" y="158"/>
                </a:cubicBezTo>
                <a:moveTo>
                  <a:pt x="87" y="156"/>
                </a:moveTo>
                <a:cubicBezTo>
                  <a:pt x="87" y="156"/>
                  <a:pt x="87" y="156"/>
                  <a:pt x="87" y="156"/>
                </a:cubicBezTo>
                <a:cubicBezTo>
                  <a:pt x="88" y="156"/>
                  <a:pt x="90" y="156"/>
                  <a:pt x="91" y="156"/>
                </a:cubicBezTo>
                <a:cubicBezTo>
                  <a:pt x="91" y="158"/>
                  <a:pt x="91" y="158"/>
                  <a:pt x="91" y="158"/>
                </a:cubicBezTo>
                <a:cubicBezTo>
                  <a:pt x="88" y="158"/>
                  <a:pt x="86" y="158"/>
                  <a:pt x="82" y="158"/>
                </a:cubicBezTo>
                <a:cubicBezTo>
                  <a:pt x="82" y="156"/>
                  <a:pt x="82" y="156"/>
                  <a:pt x="82" y="156"/>
                </a:cubicBezTo>
                <a:cubicBezTo>
                  <a:pt x="84" y="156"/>
                  <a:pt x="85" y="156"/>
                  <a:pt x="87" y="156"/>
                </a:cubicBezTo>
                <a:moveTo>
                  <a:pt x="68" y="158"/>
                </a:moveTo>
                <a:cubicBezTo>
                  <a:pt x="68" y="156"/>
                  <a:pt x="68" y="156"/>
                  <a:pt x="68" y="156"/>
                </a:cubicBezTo>
                <a:cubicBezTo>
                  <a:pt x="68" y="156"/>
                  <a:pt x="69" y="156"/>
                  <a:pt x="69" y="156"/>
                </a:cubicBezTo>
                <a:cubicBezTo>
                  <a:pt x="69" y="158"/>
                  <a:pt x="69" y="158"/>
                  <a:pt x="69" y="158"/>
                </a:cubicBezTo>
                <a:cubicBezTo>
                  <a:pt x="69" y="158"/>
                  <a:pt x="68" y="158"/>
                  <a:pt x="68" y="158"/>
                </a:cubicBezTo>
                <a:moveTo>
                  <a:pt x="385" y="158"/>
                </a:moveTo>
                <a:cubicBezTo>
                  <a:pt x="385" y="155"/>
                  <a:pt x="385" y="155"/>
                  <a:pt x="385" y="155"/>
                </a:cubicBezTo>
                <a:cubicBezTo>
                  <a:pt x="387" y="156"/>
                  <a:pt x="388" y="156"/>
                  <a:pt x="390" y="156"/>
                </a:cubicBezTo>
                <a:cubicBezTo>
                  <a:pt x="390" y="158"/>
                  <a:pt x="390" y="158"/>
                  <a:pt x="390" y="158"/>
                </a:cubicBezTo>
                <a:cubicBezTo>
                  <a:pt x="385" y="158"/>
                  <a:pt x="385" y="158"/>
                  <a:pt x="385" y="158"/>
                </a:cubicBezTo>
                <a:moveTo>
                  <a:pt x="76" y="158"/>
                </a:moveTo>
                <a:cubicBezTo>
                  <a:pt x="76" y="155"/>
                  <a:pt x="76" y="155"/>
                  <a:pt x="76" y="155"/>
                </a:cubicBezTo>
                <a:cubicBezTo>
                  <a:pt x="76" y="155"/>
                  <a:pt x="76" y="155"/>
                  <a:pt x="76" y="155"/>
                </a:cubicBezTo>
                <a:cubicBezTo>
                  <a:pt x="76" y="155"/>
                  <a:pt x="76" y="155"/>
                  <a:pt x="76" y="155"/>
                </a:cubicBezTo>
                <a:cubicBezTo>
                  <a:pt x="76" y="156"/>
                  <a:pt x="76" y="156"/>
                  <a:pt x="76" y="156"/>
                </a:cubicBezTo>
                <a:cubicBezTo>
                  <a:pt x="77" y="156"/>
                  <a:pt x="77" y="156"/>
                  <a:pt x="77" y="156"/>
                </a:cubicBezTo>
                <a:cubicBezTo>
                  <a:pt x="80" y="157"/>
                  <a:pt x="80" y="157"/>
                  <a:pt x="80" y="157"/>
                </a:cubicBezTo>
                <a:cubicBezTo>
                  <a:pt x="79" y="156"/>
                  <a:pt x="79" y="156"/>
                  <a:pt x="79" y="156"/>
                </a:cubicBezTo>
                <a:cubicBezTo>
                  <a:pt x="80" y="156"/>
                  <a:pt x="80" y="156"/>
                  <a:pt x="80" y="156"/>
                </a:cubicBezTo>
                <a:cubicBezTo>
                  <a:pt x="80" y="158"/>
                  <a:pt x="80" y="158"/>
                  <a:pt x="80" y="158"/>
                </a:cubicBezTo>
                <a:cubicBezTo>
                  <a:pt x="79" y="158"/>
                  <a:pt x="77" y="158"/>
                  <a:pt x="76" y="158"/>
                </a:cubicBezTo>
                <a:moveTo>
                  <a:pt x="133" y="158"/>
                </a:moveTo>
                <a:cubicBezTo>
                  <a:pt x="133" y="156"/>
                  <a:pt x="133" y="156"/>
                  <a:pt x="133" y="156"/>
                </a:cubicBezTo>
                <a:cubicBezTo>
                  <a:pt x="147" y="156"/>
                  <a:pt x="160" y="156"/>
                  <a:pt x="173" y="155"/>
                </a:cubicBezTo>
                <a:cubicBezTo>
                  <a:pt x="175" y="155"/>
                  <a:pt x="175" y="155"/>
                  <a:pt x="175" y="155"/>
                </a:cubicBezTo>
                <a:cubicBezTo>
                  <a:pt x="175" y="155"/>
                  <a:pt x="175" y="155"/>
                  <a:pt x="175" y="155"/>
                </a:cubicBezTo>
                <a:cubicBezTo>
                  <a:pt x="175" y="158"/>
                  <a:pt x="175" y="158"/>
                  <a:pt x="175" y="158"/>
                </a:cubicBezTo>
                <a:cubicBezTo>
                  <a:pt x="161" y="158"/>
                  <a:pt x="147" y="158"/>
                  <a:pt x="133" y="158"/>
                </a:cubicBezTo>
                <a:moveTo>
                  <a:pt x="382" y="158"/>
                </a:moveTo>
                <a:cubicBezTo>
                  <a:pt x="382" y="155"/>
                  <a:pt x="382" y="155"/>
                  <a:pt x="382" y="155"/>
                </a:cubicBezTo>
                <a:cubicBezTo>
                  <a:pt x="382" y="155"/>
                  <a:pt x="383" y="155"/>
                  <a:pt x="383" y="155"/>
                </a:cubicBezTo>
                <a:cubicBezTo>
                  <a:pt x="383" y="158"/>
                  <a:pt x="383" y="158"/>
                  <a:pt x="383" y="158"/>
                </a:cubicBezTo>
                <a:cubicBezTo>
                  <a:pt x="382" y="158"/>
                  <a:pt x="382" y="158"/>
                  <a:pt x="382" y="158"/>
                </a:cubicBezTo>
                <a:moveTo>
                  <a:pt x="113" y="158"/>
                </a:moveTo>
                <a:cubicBezTo>
                  <a:pt x="113" y="155"/>
                  <a:pt x="113" y="155"/>
                  <a:pt x="113" y="155"/>
                </a:cubicBezTo>
                <a:cubicBezTo>
                  <a:pt x="113" y="155"/>
                  <a:pt x="114" y="155"/>
                  <a:pt x="115" y="156"/>
                </a:cubicBezTo>
                <a:cubicBezTo>
                  <a:pt x="115" y="156"/>
                  <a:pt x="115" y="156"/>
                  <a:pt x="115" y="156"/>
                </a:cubicBezTo>
                <a:cubicBezTo>
                  <a:pt x="115" y="156"/>
                  <a:pt x="115" y="156"/>
                  <a:pt x="115" y="156"/>
                </a:cubicBezTo>
                <a:cubicBezTo>
                  <a:pt x="116" y="156"/>
                  <a:pt x="116" y="156"/>
                  <a:pt x="116" y="156"/>
                </a:cubicBezTo>
                <a:cubicBezTo>
                  <a:pt x="116" y="158"/>
                  <a:pt x="116" y="158"/>
                  <a:pt x="116" y="158"/>
                </a:cubicBezTo>
                <a:cubicBezTo>
                  <a:pt x="115" y="158"/>
                  <a:pt x="114" y="158"/>
                  <a:pt x="113" y="158"/>
                </a:cubicBezTo>
                <a:moveTo>
                  <a:pt x="115" y="155"/>
                </a:moveTo>
                <a:cubicBezTo>
                  <a:pt x="116" y="154"/>
                  <a:pt x="116" y="154"/>
                  <a:pt x="116" y="154"/>
                </a:cubicBezTo>
                <a:cubicBezTo>
                  <a:pt x="115" y="155"/>
                  <a:pt x="115" y="155"/>
                  <a:pt x="115" y="155"/>
                </a:cubicBezTo>
                <a:moveTo>
                  <a:pt x="28" y="158"/>
                </a:moveTo>
                <a:cubicBezTo>
                  <a:pt x="28" y="156"/>
                  <a:pt x="28" y="156"/>
                  <a:pt x="28" y="156"/>
                </a:cubicBezTo>
                <a:cubicBezTo>
                  <a:pt x="28" y="156"/>
                  <a:pt x="28" y="156"/>
                  <a:pt x="28" y="156"/>
                </a:cubicBezTo>
                <a:cubicBezTo>
                  <a:pt x="28" y="156"/>
                  <a:pt x="28" y="156"/>
                  <a:pt x="28" y="156"/>
                </a:cubicBezTo>
                <a:cubicBezTo>
                  <a:pt x="28" y="156"/>
                  <a:pt x="29" y="155"/>
                  <a:pt x="29" y="155"/>
                </a:cubicBezTo>
                <a:cubicBezTo>
                  <a:pt x="30" y="154"/>
                  <a:pt x="30" y="154"/>
                  <a:pt x="30" y="154"/>
                </a:cubicBezTo>
                <a:cubicBezTo>
                  <a:pt x="29" y="154"/>
                  <a:pt x="29" y="154"/>
                  <a:pt x="29" y="154"/>
                </a:cubicBezTo>
                <a:cubicBezTo>
                  <a:pt x="29" y="153"/>
                  <a:pt x="28" y="153"/>
                  <a:pt x="28" y="153"/>
                </a:cubicBezTo>
                <a:cubicBezTo>
                  <a:pt x="28" y="151"/>
                  <a:pt x="28" y="151"/>
                  <a:pt x="28" y="151"/>
                </a:cubicBezTo>
                <a:cubicBezTo>
                  <a:pt x="30" y="153"/>
                  <a:pt x="33" y="154"/>
                  <a:pt x="37" y="154"/>
                </a:cubicBezTo>
                <a:cubicBezTo>
                  <a:pt x="38" y="156"/>
                  <a:pt x="38" y="156"/>
                  <a:pt x="38" y="156"/>
                </a:cubicBezTo>
                <a:cubicBezTo>
                  <a:pt x="39" y="156"/>
                  <a:pt x="39" y="156"/>
                  <a:pt x="39" y="156"/>
                </a:cubicBezTo>
                <a:cubicBezTo>
                  <a:pt x="45" y="156"/>
                  <a:pt x="45" y="156"/>
                  <a:pt x="45" y="156"/>
                </a:cubicBezTo>
                <a:cubicBezTo>
                  <a:pt x="45" y="158"/>
                  <a:pt x="45" y="158"/>
                  <a:pt x="45" y="158"/>
                </a:cubicBezTo>
                <a:cubicBezTo>
                  <a:pt x="39" y="158"/>
                  <a:pt x="33" y="158"/>
                  <a:pt x="28" y="158"/>
                </a:cubicBezTo>
                <a:moveTo>
                  <a:pt x="56" y="153"/>
                </a:moveTo>
                <a:cubicBezTo>
                  <a:pt x="55" y="153"/>
                  <a:pt x="54" y="152"/>
                  <a:pt x="53" y="152"/>
                </a:cubicBezTo>
                <a:cubicBezTo>
                  <a:pt x="53" y="152"/>
                  <a:pt x="53" y="151"/>
                  <a:pt x="54" y="151"/>
                </a:cubicBezTo>
                <a:cubicBezTo>
                  <a:pt x="55" y="151"/>
                  <a:pt x="56" y="151"/>
                  <a:pt x="57" y="151"/>
                </a:cubicBezTo>
                <a:cubicBezTo>
                  <a:pt x="57" y="153"/>
                  <a:pt x="57" y="153"/>
                  <a:pt x="57" y="153"/>
                </a:cubicBezTo>
                <a:cubicBezTo>
                  <a:pt x="56" y="153"/>
                  <a:pt x="56" y="153"/>
                  <a:pt x="56" y="153"/>
                </a:cubicBezTo>
                <a:moveTo>
                  <a:pt x="78" y="154"/>
                </a:moveTo>
                <a:cubicBezTo>
                  <a:pt x="77" y="153"/>
                  <a:pt x="76" y="152"/>
                  <a:pt x="76" y="151"/>
                </a:cubicBezTo>
                <a:cubicBezTo>
                  <a:pt x="76" y="150"/>
                  <a:pt x="76" y="150"/>
                  <a:pt x="76" y="150"/>
                </a:cubicBezTo>
                <a:cubicBezTo>
                  <a:pt x="76" y="151"/>
                  <a:pt x="77" y="151"/>
                  <a:pt x="77" y="151"/>
                </a:cubicBezTo>
                <a:cubicBezTo>
                  <a:pt x="77" y="152"/>
                  <a:pt x="78" y="152"/>
                  <a:pt x="78" y="153"/>
                </a:cubicBezTo>
                <a:cubicBezTo>
                  <a:pt x="79" y="153"/>
                  <a:pt x="79" y="153"/>
                  <a:pt x="79" y="153"/>
                </a:cubicBezTo>
                <a:cubicBezTo>
                  <a:pt x="79" y="153"/>
                  <a:pt x="79" y="154"/>
                  <a:pt x="78" y="154"/>
                </a:cubicBezTo>
                <a:cubicBezTo>
                  <a:pt x="78" y="154"/>
                  <a:pt x="78" y="154"/>
                  <a:pt x="78" y="154"/>
                </a:cubicBezTo>
                <a:moveTo>
                  <a:pt x="67" y="152"/>
                </a:moveTo>
                <a:cubicBezTo>
                  <a:pt x="67" y="152"/>
                  <a:pt x="67" y="152"/>
                  <a:pt x="67" y="152"/>
                </a:cubicBezTo>
                <a:cubicBezTo>
                  <a:pt x="67" y="151"/>
                  <a:pt x="67" y="151"/>
                  <a:pt x="67" y="151"/>
                </a:cubicBezTo>
                <a:cubicBezTo>
                  <a:pt x="68" y="151"/>
                  <a:pt x="69" y="150"/>
                  <a:pt x="70" y="150"/>
                </a:cubicBezTo>
                <a:cubicBezTo>
                  <a:pt x="72" y="151"/>
                  <a:pt x="73" y="151"/>
                  <a:pt x="74" y="152"/>
                </a:cubicBezTo>
                <a:cubicBezTo>
                  <a:pt x="74" y="153"/>
                  <a:pt x="74" y="153"/>
                  <a:pt x="74" y="153"/>
                </a:cubicBezTo>
                <a:cubicBezTo>
                  <a:pt x="74" y="153"/>
                  <a:pt x="75" y="153"/>
                  <a:pt x="75" y="153"/>
                </a:cubicBezTo>
                <a:cubicBezTo>
                  <a:pt x="75" y="154"/>
                  <a:pt x="75" y="154"/>
                  <a:pt x="75" y="154"/>
                </a:cubicBezTo>
                <a:cubicBezTo>
                  <a:pt x="73" y="154"/>
                  <a:pt x="71" y="154"/>
                  <a:pt x="70" y="154"/>
                </a:cubicBezTo>
                <a:cubicBezTo>
                  <a:pt x="70" y="154"/>
                  <a:pt x="70" y="154"/>
                  <a:pt x="70" y="154"/>
                </a:cubicBezTo>
                <a:cubicBezTo>
                  <a:pt x="69" y="154"/>
                  <a:pt x="68" y="154"/>
                  <a:pt x="68" y="153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67" y="152"/>
                  <a:pt x="67" y="152"/>
                  <a:pt x="67" y="152"/>
                </a:cubicBezTo>
                <a:moveTo>
                  <a:pt x="181" y="158"/>
                </a:moveTo>
                <a:cubicBezTo>
                  <a:pt x="181" y="155"/>
                  <a:pt x="181" y="155"/>
                  <a:pt x="181" y="155"/>
                </a:cubicBezTo>
                <a:cubicBezTo>
                  <a:pt x="184" y="155"/>
                  <a:pt x="187" y="152"/>
                  <a:pt x="190" y="150"/>
                </a:cubicBezTo>
                <a:cubicBezTo>
                  <a:pt x="190" y="152"/>
                  <a:pt x="190" y="152"/>
                  <a:pt x="190" y="152"/>
                </a:cubicBezTo>
                <a:cubicBezTo>
                  <a:pt x="189" y="152"/>
                  <a:pt x="189" y="152"/>
                  <a:pt x="188" y="153"/>
                </a:cubicBezTo>
                <a:cubicBezTo>
                  <a:pt x="188" y="153"/>
                  <a:pt x="188" y="153"/>
                  <a:pt x="188" y="153"/>
                </a:cubicBezTo>
                <a:cubicBezTo>
                  <a:pt x="188" y="154"/>
                  <a:pt x="188" y="154"/>
                  <a:pt x="188" y="154"/>
                </a:cubicBezTo>
                <a:cubicBezTo>
                  <a:pt x="188" y="155"/>
                  <a:pt x="188" y="155"/>
                  <a:pt x="188" y="155"/>
                </a:cubicBezTo>
                <a:cubicBezTo>
                  <a:pt x="188" y="155"/>
                  <a:pt x="188" y="155"/>
                  <a:pt x="188" y="155"/>
                </a:cubicBezTo>
                <a:cubicBezTo>
                  <a:pt x="189" y="155"/>
                  <a:pt x="189" y="155"/>
                  <a:pt x="190" y="156"/>
                </a:cubicBezTo>
                <a:cubicBezTo>
                  <a:pt x="190" y="158"/>
                  <a:pt x="190" y="158"/>
                  <a:pt x="190" y="158"/>
                </a:cubicBezTo>
                <a:cubicBezTo>
                  <a:pt x="187" y="158"/>
                  <a:pt x="184" y="158"/>
                  <a:pt x="181" y="158"/>
                </a:cubicBezTo>
                <a:moveTo>
                  <a:pt x="174" y="154"/>
                </a:moveTo>
                <a:cubicBezTo>
                  <a:pt x="174" y="153"/>
                  <a:pt x="174" y="153"/>
                  <a:pt x="174" y="153"/>
                </a:cubicBezTo>
                <a:cubicBezTo>
                  <a:pt x="173" y="153"/>
                  <a:pt x="173" y="152"/>
                  <a:pt x="173" y="152"/>
                </a:cubicBezTo>
                <a:cubicBezTo>
                  <a:pt x="173" y="151"/>
                  <a:pt x="173" y="151"/>
                  <a:pt x="173" y="151"/>
                </a:cubicBezTo>
                <a:cubicBezTo>
                  <a:pt x="174" y="151"/>
                  <a:pt x="175" y="150"/>
                  <a:pt x="175" y="150"/>
                </a:cubicBezTo>
                <a:cubicBezTo>
                  <a:pt x="175" y="152"/>
                  <a:pt x="175" y="152"/>
                  <a:pt x="175" y="152"/>
                </a:cubicBezTo>
                <a:cubicBezTo>
                  <a:pt x="174" y="154"/>
                  <a:pt x="174" y="154"/>
                  <a:pt x="174" y="154"/>
                </a:cubicBezTo>
                <a:moveTo>
                  <a:pt x="425" y="151"/>
                </a:moveTo>
                <a:cubicBezTo>
                  <a:pt x="425" y="151"/>
                  <a:pt x="425" y="151"/>
                  <a:pt x="425" y="151"/>
                </a:cubicBezTo>
                <a:cubicBezTo>
                  <a:pt x="425" y="151"/>
                  <a:pt x="425" y="151"/>
                  <a:pt x="425" y="151"/>
                </a:cubicBezTo>
                <a:cubicBezTo>
                  <a:pt x="425" y="150"/>
                  <a:pt x="425" y="150"/>
                  <a:pt x="426" y="149"/>
                </a:cubicBezTo>
                <a:cubicBezTo>
                  <a:pt x="426" y="151"/>
                  <a:pt x="426" y="151"/>
                  <a:pt x="426" y="151"/>
                </a:cubicBezTo>
                <a:cubicBezTo>
                  <a:pt x="426" y="151"/>
                  <a:pt x="425" y="151"/>
                  <a:pt x="425" y="151"/>
                </a:cubicBezTo>
                <a:moveTo>
                  <a:pt x="59" y="152"/>
                </a:moveTo>
                <a:cubicBezTo>
                  <a:pt x="59" y="151"/>
                  <a:pt x="59" y="151"/>
                  <a:pt x="59" y="151"/>
                </a:cubicBezTo>
                <a:cubicBezTo>
                  <a:pt x="60" y="151"/>
                  <a:pt x="60" y="151"/>
                  <a:pt x="61" y="151"/>
                </a:cubicBezTo>
                <a:cubicBezTo>
                  <a:pt x="63" y="150"/>
                  <a:pt x="64" y="149"/>
                  <a:pt x="66" y="148"/>
                </a:cubicBezTo>
                <a:cubicBezTo>
                  <a:pt x="66" y="150"/>
                  <a:pt x="66" y="150"/>
                  <a:pt x="66" y="150"/>
                </a:cubicBezTo>
                <a:cubicBezTo>
                  <a:pt x="65" y="150"/>
                  <a:pt x="65" y="150"/>
                  <a:pt x="65" y="150"/>
                </a:cubicBezTo>
                <a:cubicBezTo>
                  <a:pt x="65" y="151"/>
                  <a:pt x="65" y="151"/>
                  <a:pt x="65" y="152"/>
                </a:cubicBezTo>
                <a:cubicBezTo>
                  <a:pt x="65" y="152"/>
                  <a:pt x="65" y="153"/>
                  <a:pt x="65" y="153"/>
                </a:cubicBezTo>
                <a:cubicBezTo>
                  <a:pt x="65" y="153"/>
                  <a:pt x="65" y="153"/>
                  <a:pt x="65" y="153"/>
                </a:cubicBezTo>
                <a:cubicBezTo>
                  <a:pt x="65" y="153"/>
                  <a:pt x="65" y="153"/>
                  <a:pt x="65" y="153"/>
                </a:cubicBezTo>
                <a:cubicBezTo>
                  <a:pt x="66" y="154"/>
                  <a:pt x="66" y="154"/>
                  <a:pt x="66" y="154"/>
                </a:cubicBezTo>
                <a:cubicBezTo>
                  <a:pt x="66" y="154"/>
                  <a:pt x="66" y="154"/>
                  <a:pt x="66" y="154"/>
                </a:cubicBezTo>
                <a:cubicBezTo>
                  <a:pt x="66" y="158"/>
                  <a:pt x="66" y="158"/>
                  <a:pt x="66" y="158"/>
                </a:cubicBezTo>
                <a:cubicBezTo>
                  <a:pt x="64" y="158"/>
                  <a:pt x="61" y="158"/>
                  <a:pt x="59" y="158"/>
                </a:cubicBezTo>
                <a:cubicBezTo>
                  <a:pt x="59" y="156"/>
                  <a:pt x="59" y="156"/>
                  <a:pt x="59" y="156"/>
                </a:cubicBezTo>
                <a:cubicBezTo>
                  <a:pt x="63" y="156"/>
                  <a:pt x="63" y="156"/>
                  <a:pt x="63" y="156"/>
                </a:cubicBezTo>
                <a:cubicBezTo>
                  <a:pt x="63" y="156"/>
                  <a:pt x="63" y="156"/>
                  <a:pt x="63" y="156"/>
                </a:cubicBezTo>
                <a:cubicBezTo>
                  <a:pt x="63" y="155"/>
                  <a:pt x="63" y="155"/>
                  <a:pt x="63" y="155"/>
                </a:cubicBezTo>
                <a:cubicBezTo>
                  <a:pt x="64" y="155"/>
                  <a:pt x="64" y="154"/>
                  <a:pt x="64" y="154"/>
                </a:cubicBezTo>
                <a:cubicBezTo>
                  <a:pt x="64" y="153"/>
                  <a:pt x="64" y="153"/>
                  <a:pt x="63" y="152"/>
                </a:cubicBezTo>
                <a:cubicBezTo>
                  <a:pt x="63" y="152"/>
                  <a:pt x="63" y="152"/>
                  <a:pt x="63" y="152"/>
                </a:cubicBezTo>
                <a:cubicBezTo>
                  <a:pt x="63" y="152"/>
                  <a:pt x="63" y="152"/>
                  <a:pt x="63" y="152"/>
                </a:cubicBezTo>
                <a:cubicBezTo>
                  <a:pt x="61" y="152"/>
                  <a:pt x="60" y="152"/>
                  <a:pt x="59" y="152"/>
                </a:cubicBezTo>
                <a:moveTo>
                  <a:pt x="177" y="150"/>
                </a:moveTo>
                <a:cubicBezTo>
                  <a:pt x="177" y="148"/>
                  <a:pt x="177" y="148"/>
                  <a:pt x="177" y="148"/>
                </a:cubicBezTo>
                <a:cubicBezTo>
                  <a:pt x="178" y="148"/>
                  <a:pt x="178" y="147"/>
                  <a:pt x="179" y="147"/>
                </a:cubicBezTo>
                <a:cubicBezTo>
                  <a:pt x="179" y="149"/>
                  <a:pt x="179" y="149"/>
                  <a:pt x="179" y="149"/>
                </a:cubicBezTo>
                <a:cubicBezTo>
                  <a:pt x="178" y="149"/>
                  <a:pt x="178" y="150"/>
                  <a:pt x="177" y="150"/>
                </a:cubicBezTo>
                <a:moveTo>
                  <a:pt x="74" y="150"/>
                </a:moveTo>
                <a:cubicBezTo>
                  <a:pt x="73" y="149"/>
                  <a:pt x="72" y="149"/>
                  <a:pt x="71" y="148"/>
                </a:cubicBezTo>
                <a:cubicBezTo>
                  <a:pt x="71" y="146"/>
                  <a:pt x="71" y="146"/>
                  <a:pt x="71" y="146"/>
                </a:cubicBezTo>
                <a:cubicBezTo>
                  <a:pt x="71" y="147"/>
                  <a:pt x="71" y="147"/>
                  <a:pt x="71" y="147"/>
                </a:cubicBezTo>
                <a:cubicBezTo>
                  <a:pt x="72" y="147"/>
                  <a:pt x="72" y="148"/>
                  <a:pt x="73" y="148"/>
                </a:cubicBezTo>
                <a:cubicBezTo>
                  <a:pt x="73" y="149"/>
                  <a:pt x="73" y="149"/>
                  <a:pt x="74" y="149"/>
                </a:cubicBezTo>
                <a:cubicBezTo>
                  <a:pt x="74" y="150"/>
                  <a:pt x="74" y="150"/>
                  <a:pt x="74" y="150"/>
                </a:cubicBezTo>
                <a:moveTo>
                  <a:pt x="74" y="147"/>
                </a:moveTo>
                <a:cubicBezTo>
                  <a:pt x="74" y="147"/>
                  <a:pt x="74" y="147"/>
                  <a:pt x="73" y="147"/>
                </a:cubicBezTo>
                <a:cubicBezTo>
                  <a:pt x="74" y="146"/>
                  <a:pt x="74" y="146"/>
                  <a:pt x="74" y="146"/>
                </a:cubicBezTo>
                <a:cubicBezTo>
                  <a:pt x="74" y="147"/>
                  <a:pt x="74" y="147"/>
                  <a:pt x="74" y="147"/>
                </a:cubicBezTo>
                <a:moveTo>
                  <a:pt x="68" y="149"/>
                </a:moveTo>
                <a:cubicBezTo>
                  <a:pt x="68" y="147"/>
                  <a:pt x="68" y="147"/>
                  <a:pt x="68" y="147"/>
                </a:cubicBezTo>
                <a:cubicBezTo>
                  <a:pt x="68" y="146"/>
                  <a:pt x="69" y="146"/>
                  <a:pt x="69" y="145"/>
                </a:cubicBezTo>
                <a:cubicBezTo>
                  <a:pt x="69" y="148"/>
                  <a:pt x="69" y="148"/>
                  <a:pt x="69" y="148"/>
                </a:cubicBezTo>
                <a:cubicBezTo>
                  <a:pt x="69" y="148"/>
                  <a:pt x="68" y="148"/>
                  <a:pt x="68" y="149"/>
                </a:cubicBezTo>
                <a:moveTo>
                  <a:pt x="91" y="153"/>
                </a:moveTo>
                <a:cubicBezTo>
                  <a:pt x="90" y="151"/>
                  <a:pt x="90" y="151"/>
                  <a:pt x="90" y="151"/>
                </a:cubicBezTo>
                <a:cubicBezTo>
                  <a:pt x="90" y="151"/>
                  <a:pt x="90" y="151"/>
                  <a:pt x="90" y="151"/>
                </a:cubicBezTo>
                <a:cubicBezTo>
                  <a:pt x="88" y="149"/>
                  <a:pt x="85" y="147"/>
                  <a:pt x="82" y="145"/>
                </a:cubicBezTo>
                <a:cubicBezTo>
                  <a:pt x="82" y="144"/>
                  <a:pt x="82" y="144"/>
                  <a:pt x="82" y="144"/>
                </a:cubicBezTo>
                <a:cubicBezTo>
                  <a:pt x="91" y="151"/>
                  <a:pt x="91" y="151"/>
                  <a:pt x="91" y="151"/>
                </a:cubicBezTo>
                <a:cubicBezTo>
                  <a:pt x="91" y="153"/>
                  <a:pt x="91" y="153"/>
                  <a:pt x="91" y="153"/>
                </a:cubicBezTo>
                <a:moveTo>
                  <a:pt x="417" y="154"/>
                </a:moveTo>
                <a:cubicBezTo>
                  <a:pt x="418" y="152"/>
                  <a:pt x="419" y="150"/>
                  <a:pt x="420" y="148"/>
                </a:cubicBezTo>
                <a:cubicBezTo>
                  <a:pt x="421" y="146"/>
                  <a:pt x="422" y="145"/>
                  <a:pt x="424" y="144"/>
                </a:cubicBezTo>
                <a:cubicBezTo>
                  <a:pt x="424" y="144"/>
                  <a:pt x="424" y="144"/>
                  <a:pt x="425" y="144"/>
                </a:cubicBezTo>
                <a:cubicBezTo>
                  <a:pt x="425" y="145"/>
                  <a:pt x="425" y="145"/>
                  <a:pt x="425" y="145"/>
                </a:cubicBezTo>
                <a:cubicBezTo>
                  <a:pt x="425" y="146"/>
                  <a:pt x="425" y="147"/>
                  <a:pt x="424" y="148"/>
                </a:cubicBezTo>
                <a:cubicBezTo>
                  <a:pt x="423" y="149"/>
                  <a:pt x="423" y="150"/>
                  <a:pt x="423" y="151"/>
                </a:cubicBezTo>
                <a:cubicBezTo>
                  <a:pt x="423" y="152"/>
                  <a:pt x="423" y="152"/>
                  <a:pt x="423" y="153"/>
                </a:cubicBezTo>
                <a:cubicBezTo>
                  <a:pt x="423" y="153"/>
                  <a:pt x="423" y="153"/>
                  <a:pt x="423" y="153"/>
                </a:cubicBezTo>
                <a:cubicBezTo>
                  <a:pt x="424" y="153"/>
                  <a:pt x="424" y="153"/>
                  <a:pt x="424" y="153"/>
                </a:cubicBezTo>
                <a:cubicBezTo>
                  <a:pt x="424" y="153"/>
                  <a:pt x="425" y="153"/>
                  <a:pt x="425" y="153"/>
                </a:cubicBezTo>
                <a:cubicBezTo>
                  <a:pt x="425" y="153"/>
                  <a:pt x="425" y="153"/>
                  <a:pt x="425" y="153"/>
                </a:cubicBezTo>
                <a:cubicBezTo>
                  <a:pt x="425" y="153"/>
                  <a:pt x="425" y="153"/>
                  <a:pt x="426" y="153"/>
                </a:cubicBezTo>
                <a:cubicBezTo>
                  <a:pt x="426" y="154"/>
                  <a:pt x="426" y="154"/>
                  <a:pt x="426" y="154"/>
                </a:cubicBezTo>
                <a:cubicBezTo>
                  <a:pt x="426" y="154"/>
                  <a:pt x="426" y="154"/>
                  <a:pt x="426" y="154"/>
                </a:cubicBezTo>
                <a:cubicBezTo>
                  <a:pt x="423" y="154"/>
                  <a:pt x="420" y="154"/>
                  <a:pt x="417" y="154"/>
                </a:cubicBezTo>
                <a:moveTo>
                  <a:pt x="78" y="150"/>
                </a:moveTo>
                <a:cubicBezTo>
                  <a:pt x="77" y="149"/>
                  <a:pt x="76" y="148"/>
                  <a:pt x="76" y="148"/>
                </a:cubicBezTo>
                <a:cubicBezTo>
                  <a:pt x="76" y="148"/>
                  <a:pt x="76" y="148"/>
                  <a:pt x="76" y="148"/>
                </a:cubicBezTo>
                <a:cubicBezTo>
                  <a:pt x="75" y="148"/>
                  <a:pt x="75" y="148"/>
                  <a:pt x="75" y="148"/>
                </a:cubicBezTo>
                <a:cubicBezTo>
                  <a:pt x="74" y="146"/>
                  <a:pt x="74" y="146"/>
                  <a:pt x="74" y="146"/>
                </a:cubicBezTo>
                <a:cubicBezTo>
                  <a:pt x="74" y="145"/>
                  <a:pt x="75" y="145"/>
                  <a:pt x="75" y="144"/>
                </a:cubicBezTo>
                <a:cubicBezTo>
                  <a:pt x="75" y="144"/>
                  <a:pt x="75" y="144"/>
                  <a:pt x="75" y="144"/>
                </a:cubicBezTo>
                <a:cubicBezTo>
                  <a:pt x="76" y="144"/>
                  <a:pt x="76" y="144"/>
                  <a:pt x="76" y="144"/>
                </a:cubicBezTo>
                <a:cubicBezTo>
                  <a:pt x="76" y="143"/>
                  <a:pt x="76" y="143"/>
                  <a:pt x="76" y="143"/>
                </a:cubicBezTo>
                <a:cubicBezTo>
                  <a:pt x="78" y="144"/>
                  <a:pt x="79" y="145"/>
                  <a:pt x="80" y="146"/>
                </a:cubicBezTo>
                <a:cubicBezTo>
                  <a:pt x="80" y="146"/>
                  <a:pt x="80" y="146"/>
                  <a:pt x="80" y="146"/>
                </a:cubicBezTo>
                <a:cubicBezTo>
                  <a:pt x="81" y="147"/>
                  <a:pt x="81" y="147"/>
                  <a:pt x="81" y="147"/>
                </a:cubicBezTo>
                <a:cubicBezTo>
                  <a:pt x="82" y="148"/>
                  <a:pt x="82" y="148"/>
                  <a:pt x="82" y="148"/>
                </a:cubicBezTo>
                <a:cubicBezTo>
                  <a:pt x="82" y="148"/>
                  <a:pt x="82" y="148"/>
                  <a:pt x="82" y="148"/>
                </a:cubicBezTo>
                <a:cubicBezTo>
                  <a:pt x="85" y="149"/>
                  <a:pt x="87" y="151"/>
                  <a:pt x="89" y="153"/>
                </a:cubicBezTo>
                <a:cubicBezTo>
                  <a:pt x="90" y="154"/>
                  <a:pt x="90" y="154"/>
                  <a:pt x="90" y="154"/>
                </a:cubicBezTo>
                <a:cubicBezTo>
                  <a:pt x="89" y="154"/>
                  <a:pt x="88" y="154"/>
                  <a:pt x="87" y="154"/>
                </a:cubicBezTo>
                <a:cubicBezTo>
                  <a:pt x="85" y="154"/>
                  <a:pt x="84" y="154"/>
                  <a:pt x="82" y="154"/>
                </a:cubicBezTo>
                <a:cubicBezTo>
                  <a:pt x="82" y="154"/>
                  <a:pt x="82" y="154"/>
                  <a:pt x="82" y="154"/>
                </a:cubicBezTo>
                <a:cubicBezTo>
                  <a:pt x="82" y="154"/>
                  <a:pt x="82" y="154"/>
                  <a:pt x="82" y="154"/>
                </a:cubicBezTo>
                <a:cubicBezTo>
                  <a:pt x="81" y="153"/>
                  <a:pt x="81" y="153"/>
                  <a:pt x="81" y="153"/>
                </a:cubicBezTo>
                <a:cubicBezTo>
                  <a:pt x="81" y="153"/>
                  <a:pt x="81" y="153"/>
                  <a:pt x="81" y="153"/>
                </a:cubicBezTo>
                <a:cubicBezTo>
                  <a:pt x="81" y="152"/>
                  <a:pt x="80" y="152"/>
                  <a:pt x="80" y="151"/>
                </a:cubicBezTo>
                <a:cubicBezTo>
                  <a:pt x="79" y="151"/>
                  <a:pt x="79" y="150"/>
                  <a:pt x="79" y="150"/>
                </a:cubicBezTo>
                <a:cubicBezTo>
                  <a:pt x="78" y="150"/>
                  <a:pt x="78" y="150"/>
                  <a:pt x="78" y="150"/>
                </a:cubicBezTo>
                <a:cubicBezTo>
                  <a:pt x="78" y="150"/>
                  <a:pt x="78" y="150"/>
                  <a:pt x="78" y="150"/>
                </a:cubicBezTo>
                <a:cubicBezTo>
                  <a:pt x="78" y="150"/>
                  <a:pt x="78" y="150"/>
                  <a:pt x="78" y="150"/>
                </a:cubicBezTo>
                <a:cubicBezTo>
                  <a:pt x="78" y="150"/>
                  <a:pt x="78" y="150"/>
                  <a:pt x="78" y="150"/>
                </a:cubicBezTo>
                <a:cubicBezTo>
                  <a:pt x="77" y="151"/>
                  <a:pt x="77" y="151"/>
                  <a:pt x="77" y="151"/>
                </a:cubicBezTo>
                <a:cubicBezTo>
                  <a:pt x="78" y="150"/>
                  <a:pt x="78" y="150"/>
                  <a:pt x="78" y="150"/>
                </a:cubicBezTo>
                <a:cubicBezTo>
                  <a:pt x="78" y="150"/>
                  <a:pt x="78" y="150"/>
                  <a:pt x="78" y="150"/>
                </a:cubicBezTo>
                <a:moveTo>
                  <a:pt x="284" y="144"/>
                </a:moveTo>
                <a:cubicBezTo>
                  <a:pt x="285" y="144"/>
                  <a:pt x="285" y="144"/>
                  <a:pt x="285" y="144"/>
                </a:cubicBezTo>
                <a:cubicBezTo>
                  <a:pt x="285" y="144"/>
                  <a:pt x="285" y="144"/>
                  <a:pt x="285" y="144"/>
                </a:cubicBezTo>
                <a:cubicBezTo>
                  <a:pt x="286" y="144"/>
                  <a:pt x="286" y="144"/>
                  <a:pt x="286" y="144"/>
                </a:cubicBezTo>
                <a:cubicBezTo>
                  <a:pt x="286" y="143"/>
                  <a:pt x="286" y="143"/>
                  <a:pt x="286" y="143"/>
                </a:cubicBezTo>
                <a:cubicBezTo>
                  <a:pt x="287" y="143"/>
                  <a:pt x="289" y="143"/>
                  <a:pt x="291" y="143"/>
                </a:cubicBezTo>
                <a:cubicBezTo>
                  <a:pt x="294" y="143"/>
                  <a:pt x="296" y="143"/>
                  <a:pt x="299" y="144"/>
                </a:cubicBezTo>
                <a:cubicBezTo>
                  <a:pt x="299" y="144"/>
                  <a:pt x="299" y="144"/>
                  <a:pt x="299" y="144"/>
                </a:cubicBezTo>
                <a:cubicBezTo>
                  <a:pt x="299" y="144"/>
                  <a:pt x="299" y="144"/>
                  <a:pt x="299" y="144"/>
                </a:cubicBezTo>
                <a:cubicBezTo>
                  <a:pt x="309" y="146"/>
                  <a:pt x="319" y="147"/>
                  <a:pt x="326" y="153"/>
                </a:cubicBezTo>
                <a:cubicBezTo>
                  <a:pt x="320" y="154"/>
                  <a:pt x="314" y="154"/>
                  <a:pt x="308" y="154"/>
                </a:cubicBezTo>
                <a:cubicBezTo>
                  <a:pt x="302" y="150"/>
                  <a:pt x="293" y="150"/>
                  <a:pt x="286" y="149"/>
                </a:cubicBezTo>
                <a:cubicBezTo>
                  <a:pt x="286" y="149"/>
                  <a:pt x="286" y="149"/>
                  <a:pt x="286" y="149"/>
                </a:cubicBezTo>
                <a:cubicBezTo>
                  <a:pt x="285" y="149"/>
                  <a:pt x="285" y="149"/>
                  <a:pt x="285" y="149"/>
                </a:cubicBezTo>
                <a:cubicBezTo>
                  <a:pt x="284" y="149"/>
                  <a:pt x="284" y="149"/>
                  <a:pt x="284" y="149"/>
                </a:cubicBezTo>
                <a:cubicBezTo>
                  <a:pt x="284" y="150"/>
                  <a:pt x="284" y="150"/>
                  <a:pt x="284" y="150"/>
                </a:cubicBezTo>
                <a:cubicBezTo>
                  <a:pt x="281" y="150"/>
                  <a:pt x="279" y="150"/>
                  <a:pt x="277" y="150"/>
                </a:cubicBezTo>
                <a:cubicBezTo>
                  <a:pt x="276" y="150"/>
                  <a:pt x="276" y="150"/>
                  <a:pt x="276" y="150"/>
                </a:cubicBezTo>
                <a:cubicBezTo>
                  <a:pt x="276" y="151"/>
                  <a:pt x="276" y="151"/>
                  <a:pt x="276" y="151"/>
                </a:cubicBezTo>
                <a:cubicBezTo>
                  <a:pt x="272" y="153"/>
                  <a:pt x="268" y="154"/>
                  <a:pt x="263" y="154"/>
                </a:cubicBezTo>
                <a:cubicBezTo>
                  <a:pt x="263" y="154"/>
                  <a:pt x="262" y="154"/>
                  <a:pt x="262" y="154"/>
                </a:cubicBezTo>
                <a:cubicBezTo>
                  <a:pt x="258" y="154"/>
                  <a:pt x="254" y="154"/>
                  <a:pt x="250" y="153"/>
                </a:cubicBezTo>
                <a:cubicBezTo>
                  <a:pt x="255" y="151"/>
                  <a:pt x="255" y="151"/>
                  <a:pt x="255" y="151"/>
                </a:cubicBezTo>
                <a:cubicBezTo>
                  <a:pt x="264" y="147"/>
                  <a:pt x="274" y="144"/>
                  <a:pt x="284" y="144"/>
                </a:cubicBezTo>
                <a:cubicBezTo>
                  <a:pt x="284" y="144"/>
                  <a:pt x="284" y="144"/>
                  <a:pt x="284" y="144"/>
                </a:cubicBezTo>
                <a:moveTo>
                  <a:pt x="102" y="156"/>
                </a:moveTo>
                <a:cubicBezTo>
                  <a:pt x="106" y="156"/>
                  <a:pt x="106" y="156"/>
                  <a:pt x="106" y="156"/>
                </a:cubicBezTo>
                <a:cubicBezTo>
                  <a:pt x="108" y="156"/>
                  <a:pt x="108" y="156"/>
                  <a:pt x="108" y="156"/>
                </a:cubicBezTo>
                <a:cubicBezTo>
                  <a:pt x="107" y="154"/>
                  <a:pt x="107" y="154"/>
                  <a:pt x="107" y="154"/>
                </a:cubicBezTo>
                <a:cubicBezTo>
                  <a:pt x="103" y="149"/>
                  <a:pt x="98" y="146"/>
                  <a:pt x="94" y="143"/>
                </a:cubicBezTo>
                <a:cubicBezTo>
                  <a:pt x="94" y="143"/>
                  <a:pt x="94" y="143"/>
                  <a:pt x="93" y="143"/>
                </a:cubicBezTo>
                <a:cubicBezTo>
                  <a:pt x="93" y="141"/>
                  <a:pt x="93" y="141"/>
                  <a:pt x="93" y="141"/>
                </a:cubicBezTo>
                <a:cubicBezTo>
                  <a:pt x="99" y="146"/>
                  <a:pt x="104" y="151"/>
                  <a:pt x="111" y="154"/>
                </a:cubicBezTo>
                <a:cubicBezTo>
                  <a:pt x="111" y="158"/>
                  <a:pt x="111" y="158"/>
                  <a:pt x="111" y="158"/>
                </a:cubicBezTo>
                <a:cubicBezTo>
                  <a:pt x="110" y="158"/>
                  <a:pt x="110" y="158"/>
                  <a:pt x="109" y="158"/>
                </a:cubicBezTo>
                <a:cubicBezTo>
                  <a:pt x="108" y="157"/>
                  <a:pt x="107" y="157"/>
                  <a:pt x="107" y="157"/>
                </a:cubicBezTo>
                <a:cubicBezTo>
                  <a:pt x="107" y="157"/>
                  <a:pt x="107" y="157"/>
                  <a:pt x="107" y="157"/>
                </a:cubicBezTo>
                <a:cubicBezTo>
                  <a:pt x="106" y="157"/>
                  <a:pt x="105" y="157"/>
                  <a:pt x="104" y="157"/>
                </a:cubicBezTo>
                <a:cubicBezTo>
                  <a:pt x="103" y="158"/>
                  <a:pt x="103" y="158"/>
                  <a:pt x="102" y="158"/>
                </a:cubicBezTo>
                <a:cubicBezTo>
                  <a:pt x="102" y="158"/>
                  <a:pt x="102" y="158"/>
                  <a:pt x="102" y="158"/>
                </a:cubicBezTo>
                <a:cubicBezTo>
                  <a:pt x="102" y="158"/>
                  <a:pt x="102" y="158"/>
                  <a:pt x="101" y="158"/>
                </a:cubicBezTo>
                <a:cubicBezTo>
                  <a:pt x="101" y="157"/>
                  <a:pt x="101" y="157"/>
                  <a:pt x="101" y="157"/>
                </a:cubicBezTo>
                <a:cubicBezTo>
                  <a:pt x="101" y="157"/>
                  <a:pt x="101" y="157"/>
                  <a:pt x="101" y="157"/>
                </a:cubicBezTo>
                <a:cubicBezTo>
                  <a:pt x="98" y="157"/>
                  <a:pt x="96" y="157"/>
                  <a:pt x="93" y="158"/>
                </a:cubicBezTo>
                <a:cubicBezTo>
                  <a:pt x="93" y="153"/>
                  <a:pt x="93" y="153"/>
                  <a:pt x="93" y="153"/>
                </a:cubicBezTo>
                <a:cubicBezTo>
                  <a:pt x="94" y="153"/>
                  <a:pt x="94" y="153"/>
                  <a:pt x="94" y="153"/>
                </a:cubicBezTo>
                <a:cubicBezTo>
                  <a:pt x="94" y="154"/>
                  <a:pt x="94" y="155"/>
                  <a:pt x="95" y="155"/>
                </a:cubicBezTo>
                <a:cubicBezTo>
                  <a:pt x="95" y="156"/>
                  <a:pt x="96" y="156"/>
                  <a:pt x="97" y="156"/>
                </a:cubicBezTo>
                <a:cubicBezTo>
                  <a:pt x="97" y="156"/>
                  <a:pt x="97" y="156"/>
                  <a:pt x="97" y="156"/>
                </a:cubicBezTo>
                <a:cubicBezTo>
                  <a:pt x="98" y="156"/>
                  <a:pt x="99" y="155"/>
                  <a:pt x="100" y="155"/>
                </a:cubicBezTo>
                <a:cubicBezTo>
                  <a:pt x="101" y="155"/>
                  <a:pt x="101" y="155"/>
                  <a:pt x="101" y="155"/>
                </a:cubicBezTo>
                <a:cubicBezTo>
                  <a:pt x="101" y="155"/>
                  <a:pt x="101" y="155"/>
                  <a:pt x="102" y="156"/>
                </a:cubicBezTo>
                <a:cubicBezTo>
                  <a:pt x="102" y="156"/>
                  <a:pt x="102" y="156"/>
                  <a:pt x="102" y="156"/>
                </a:cubicBezTo>
                <a:moveTo>
                  <a:pt x="71" y="146"/>
                </a:moveTo>
                <a:cubicBezTo>
                  <a:pt x="71" y="144"/>
                  <a:pt x="71" y="144"/>
                  <a:pt x="71" y="144"/>
                </a:cubicBezTo>
                <a:cubicBezTo>
                  <a:pt x="72" y="143"/>
                  <a:pt x="73" y="142"/>
                  <a:pt x="74" y="141"/>
                </a:cubicBezTo>
                <a:cubicBezTo>
                  <a:pt x="74" y="143"/>
                  <a:pt x="74" y="143"/>
                  <a:pt x="74" y="143"/>
                </a:cubicBezTo>
                <a:cubicBezTo>
                  <a:pt x="73" y="144"/>
                  <a:pt x="72" y="145"/>
                  <a:pt x="72" y="146"/>
                </a:cubicBezTo>
                <a:cubicBezTo>
                  <a:pt x="71" y="146"/>
                  <a:pt x="71" y="146"/>
                  <a:pt x="71" y="146"/>
                </a:cubicBezTo>
                <a:moveTo>
                  <a:pt x="382" y="147"/>
                </a:moveTo>
                <a:cubicBezTo>
                  <a:pt x="382" y="140"/>
                  <a:pt x="382" y="140"/>
                  <a:pt x="382" y="140"/>
                </a:cubicBezTo>
                <a:cubicBezTo>
                  <a:pt x="382" y="141"/>
                  <a:pt x="382" y="141"/>
                  <a:pt x="382" y="141"/>
                </a:cubicBezTo>
                <a:cubicBezTo>
                  <a:pt x="383" y="141"/>
                  <a:pt x="383" y="141"/>
                  <a:pt x="383" y="141"/>
                </a:cubicBezTo>
                <a:cubicBezTo>
                  <a:pt x="383" y="146"/>
                  <a:pt x="383" y="146"/>
                  <a:pt x="383" y="146"/>
                </a:cubicBezTo>
                <a:cubicBezTo>
                  <a:pt x="383" y="146"/>
                  <a:pt x="382" y="147"/>
                  <a:pt x="382" y="147"/>
                </a:cubicBezTo>
                <a:moveTo>
                  <a:pt x="181" y="147"/>
                </a:moveTo>
                <a:cubicBezTo>
                  <a:pt x="181" y="145"/>
                  <a:pt x="181" y="145"/>
                  <a:pt x="181" y="145"/>
                </a:cubicBezTo>
                <a:cubicBezTo>
                  <a:pt x="184" y="142"/>
                  <a:pt x="187" y="140"/>
                  <a:pt x="190" y="137"/>
                </a:cubicBezTo>
                <a:cubicBezTo>
                  <a:pt x="190" y="139"/>
                  <a:pt x="190" y="139"/>
                  <a:pt x="190" y="139"/>
                </a:cubicBezTo>
                <a:cubicBezTo>
                  <a:pt x="187" y="142"/>
                  <a:pt x="184" y="145"/>
                  <a:pt x="181" y="147"/>
                </a:cubicBezTo>
                <a:moveTo>
                  <a:pt x="91" y="141"/>
                </a:moveTo>
                <a:cubicBezTo>
                  <a:pt x="89" y="138"/>
                  <a:pt x="86" y="135"/>
                  <a:pt x="84" y="133"/>
                </a:cubicBezTo>
                <a:cubicBezTo>
                  <a:pt x="85" y="133"/>
                  <a:pt x="86" y="134"/>
                  <a:pt x="88" y="136"/>
                </a:cubicBezTo>
                <a:cubicBezTo>
                  <a:pt x="89" y="137"/>
                  <a:pt x="90" y="138"/>
                  <a:pt x="91" y="140"/>
                </a:cubicBezTo>
                <a:cubicBezTo>
                  <a:pt x="91" y="141"/>
                  <a:pt x="91" y="141"/>
                  <a:pt x="91" y="141"/>
                </a:cubicBezTo>
                <a:moveTo>
                  <a:pt x="91" y="148"/>
                </a:moveTo>
                <a:cubicBezTo>
                  <a:pt x="82" y="141"/>
                  <a:pt x="82" y="141"/>
                  <a:pt x="82" y="141"/>
                </a:cubicBezTo>
                <a:cubicBezTo>
                  <a:pt x="79" y="139"/>
                  <a:pt x="79" y="139"/>
                  <a:pt x="79" y="139"/>
                </a:cubicBezTo>
                <a:cubicBezTo>
                  <a:pt x="79" y="138"/>
                  <a:pt x="79" y="138"/>
                  <a:pt x="79" y="137"/>
                </a:cubicBezTo>
                <a:cubicBezTo>
                  <a:pt x="79" y="136"/>
                  <a:pt x="80" y="133"/>
                  <a:pt x="81" y="132"/>
                </a:cubicBezTo>
                <a:cubicBezTo>
                  <a:pt x="82" y="131"/>
                  <a:pt x="82" y="131"/>
                  <a:pt x="82" y="131"/>
                </a:cubicBezTo>
                <a:cubicBezTo>
                  <a:pt x="82" y="131"/>
                  <a:pt x="82" y="131"/>
                  <a:pt x="82" y="131"/>
                </a:cubicBezTo>
                <a:cubicBezTo>
                  <a:pt x="82" y="132"/>
                  <a:pt x="82" y="132"/>
                  <a:pt x="82" y="132"/>
                </a:cubicBezTo>
                <a:cubicBezTo>
                  <a:pt x="82" y="133"/>
                  <a:pt x="82" y="133"/>
                  <a:pt x="82" y="133"/>
                </a:cubicBezTo>
                <a:cubicBezTo>
                  <a:pt x="82" y="134"/>
                  <a:pt x="82" y="134"/>
                  <a:pt x="82" y="134"/>
                </a:cubicBezTo>
                <a:cubicBezTo>
                  <a:pt x="82" y="134"/>
                  <a:pt x="82" y="134"/>
                  <a:pt x="82" y="134"/>
                </a:cubicBezTo>
                <a:cubicBezTo>
                  <a:pt x="85" y="136"/>
                  <a:pt x="88" y="141"/>
                  <a:pt x="92" y="144"/>
                </a:cubicBezTo>
                <a:cubicBezTo>
                  <a:pt x="92" y="144"/>
                  <a:pt x="93" y="145"/>
                  <a:pt x="93" y="145"/>
                </a:cubicBezTo>
                <a:cubicBezTo>
                  <a:pt x="93" y="145"/>
                  <a:pt x="93" y="145"/>
                  <a:pt x="93" y="145"/>
                </a:cubicBezTo>
                <a:cubicBezTo>
                  <a:pt x="93" y="145"/>
                  <a:pt x="93" y="145"/>
                  <a:pt x="93" y="145"/>
                </a:cubicBezTo>
                <a:cubicBezTo>
                  <a:pt x="97" y="148"/>
                  <a:pt x="101" y="150"/>
                  <a:pt x="104" y="154"/>
                </a:cubicBezTo>
                <a:cubicBezTo>
                  <a:pt x="102" y="154"/>
                  <a:pt x="102" y="154"/>
                  <a:pt x="102" y="154"/>
                </a:cubicBezTo>
                <a:cubicBezTo>
                  <a:pt x="102" y="153"/>
                  <a:pt x="101" y="153"/>
                  <a:pt x="101" y="153"/>
                </a:cubicBezTo>
                <a:cubicBezTo>
                  <a:pt x="99" y="153"/>
                  <a:pt x="97" y="154"/>
                  <a:pt x="97" y="154"/>
                </a:cubicBezTo>
                <a:cubicBezTo>
                  <a:pt x="97" y="154"/>
                  <a:pt x="97" y="154"/>
                  <a:pt x="97" y="154"/>
                </a:cubicBezTo>
                <a:cubicBezTo>
                  <a:pt x="96" y="154"/>
                  <a:pt x="96" y="154"/>
                  <a:pt x="96" y="154"/>
                </a:cubicBezTo>
                <a:cubicBezTo>
                  <a:pt x="96" y="154"/>
                  <a:pt x="96" y="153"/>
                  <a:pt x="96" y="153"/>
                </a:cubicBezTo>
                <a:cubicBezTo>
                  <a:pt x="96" y="152"/>
                  <a:pt x="96" y="152"/>
                  <a:pt x="96" y="152"/>
                </a:cubicBezTo>
                <a:cubicBezTo>
                  <a:pt x="93" y="150"/>
                  <a:pt x="93" y="150"/>
                  <a:pt x="93" y="150"/>
                </a:cubicBezTo>
                <a:cubicBezTo>
                  <a:pt x="93" y="150"/>
                  <a:pt x="93" y="150"/>
                  <a:pt x="93" y="150"/>
                </a:cubicBezTo>
                <a:cubicBezTo>
                  <a:pt x="93" y="150"/>
                  <a:pt x="93" y="150"/>
                  <a:pt x="93" y="150"/>
                </a:cubicBezTo>
                <a:cubicBezTo>
                  <a:pt x="91" y="148"/>
                  <a:pt x="91" y="148"/>
                  <a:pt x="91" y="148"/>
                </a:cubicBezTo>
                <a:cubicBezTo>
                  <a:pt x="91" y="148"/>
                  <a:pt x="91" y="148"/>
                  <a:pt x="91" y="148"/>
                </a:cubicBezTo>
                <a:moveTo>
                  <a:pt x="230" y="154"/>
                </a:moveTo>
                <a:cubicBezTo>
                  <a:pt x="228" y="154"/>
                  <a:pt x="226" y="154"/>
                  <a:pt x="223" y="154"/>
                </a:cubicBezTo>
                <a:cubicBezTo>
                  <a:pt x="229" y="147"/>
                  <a:pt x="236" y="140"/>
                  <a:pt x="244" y="139"/>
                </a:cubicBezTo>
                <a:cubicBezTo>
                  <a:pt x="244" y="139"/>
                  <a:pt x="244" y="139"/>
                  <a:pt x="244" y="139"/>
                </a:cubicBezTo>
                <a:cubicBezTo>
                  <a:pt x="244" y="138"/>
                  <a:pt x="244" y="138"/>
                  <a:pt x="244" y="138"/>
                </a:cubicBezTo>
                <a:cubicBezTo>
                  <a:pt x="253" y="135"/>
                  <a:pt x="261" y="132"/>
                  <a:pt x="271" y="131"/>
                </a:cubicBezTo>
                <a:cubicBezTo>
                  <a:pt x="272" y="130"/>
                  <a:pt x="274" y="130"/>
                  <a:pt x="276" y="130"/>
                </a:cubicBezTo>
                <a:cubicBezTo>
                  <a:pt x="276" y="130"/>
                  <a:pt x="276" y="130"/>
                  <a:pt x="276" y="130"/>
                </a:cubicBezTo>
                <a:cubicBezTo>
                  <a:pt x="278" y="130"/>
                  <a:pt x="281" y="131"/>
                  <a:pt x="284" y="131"/>
                </a:cubicBezTo>
                <a:cubicBezTo>
                  <a:pt x="284" y="131"/>
                  <a:pt x="284" y="131"/>
                  <a:pt x="284" y="131"/>
                </a:cubicBezTo>
                <a:cubicBezTo>
                  <a:pt x="285" y="131"/>
                  <a:pt x="285" y="131"/>
                  <a:pt x="285" y="131"/>
                </a:cubicBezTo>
                <a:cubicBezTo>
                  <a:pt x="289" y="131"/>
                  <a:pt x="292" y="131"/>
                  <a:pt x="296" y="131"/>
                </a:cubicBezTo>
                <a:cubicBezTo>
                  <a:pt x="318" y="132"/>
                  <a:pt x="336" y="141"/>
                  <a:pt x="354" y="153"/>
                </a:cubicBezTo>
                <a:cubicBezTo>
                  <a:pt x="355" y="153"/>
                  <a:pt x="356" y="153"/>
                  <a:pt x="356" y="154"/>
                </a:cubicBezTo>
                <a:cubicBezTo>
                  <a:pt x="356" y="154"/>
                  <a:pt x="356" y="154"/>
                  <a:pt x="356" y="154"/>
                </a:cubicBezTo>
                <a:cubicBezTo>
                  <a:pt x="353" y="154"/>
                  <a:pt x="350" y="154"/>
                  <a:pt x="347" y="154"/>
                </a:cubicBezTo>
                <a:cubicBezTo>
                  <a:pt x="344" y="154"/>
                  <a:pt x="340" y="154"/>
                  <a:pt x="337" y="154"/>
                </a:cubicBezTo>
                <a:cubicBezTo>
                  <a:pt x="324" y="146"/>
                  <a:pt x="324" y="146"/>
                  <a:pt x="324" y="146"/>
                </a:cubicBezTo>
                <a:cubicBezTo>
                  <a:pt x="324" y="146"/>
                  <a:pt x="324" y="146"/>
                  <a:pt x="324" y="146"/>
                </a:cubicBezTo>
                <a:cubicBezTo>
                  <a:pt x="318" y="145"/>
                  <a:pt x="313" y="141"/>
                  <a:pt x="307" y="140"/>
                </a:cubicBezTo>
                <a:cubicBezTo>
                  <a:pt x="301" y="139"/>
                  <a:pt x="295" y="139"/>
                  <a:pt x="289" y="139"/>
                </a:cubicBezTo>
                <a:cubicBezTo>
                  <a:pt x="288" y="139"/>
                  <a:pt x="287" y="139"/>
                  <a:pt x="286" y="139"/>
                </a:cubicBezTo>
                <a:cubicBezTo>
                  <a:pt x="286" y="139"/>
                  <a:pt x="286" y="139"/>
                  <a:pt x="286" y="139"/>
                </a:cubicBezTo>
                <a:cubicBezTo>
                  <a:pt x="285" y="139"/>
                  <a:pt x="285" y="139"/>
                  <a:pt x="285" y="139"/>
                </a:cubicBezTo>
                <a:cubicBezTo>
                  <a:pt x="285" y="139"/>
                  <a:pt x="285" y="139"/>
                  <a:pt x="285" y="139"/>
                </a:cubicBezTo>
                <a:cubicBezTo>
                  <a:pt x="284" y="139"/>
                  <a:pt x="284" y="139"/>
                  <a:pt x="284" y="139"/>
                </a:cubicBezTo>
                <a:cubicBezTo>
                  <a:pt x="284" y="139"/>
                  <a:pt x="284" y="139"/>
                  <a:pt x="284" y="139"/>
                </a:cubicBezTo>
                <a:cubicBezTo>
                  <a:pt x="273" y="140"/>
                  <a:pt x="262" y="142"/>
                  <a:pt x="253" y="146"/>
                </a:cubicBezTo>
                <a:cubicBezTo>
                  <a:pt x="253" y="146"/>
                  <a:pt x="253" y="146"/>
                  <a:pt x="253" y="146"/>
                </a:cubicBezTo>
                <a:cubicBezTo>
                  <a:pt x="253" y="146"/>
                  <a:pt x="253" y="146"/>
                  <a:pt x="253" y="146"/>
                </a:cubicBezTo>
                <a:cubicBezTo>
                  <a:pt x="249" y="148"/>
                  <a:pt x="244" y="149"/>
                  <a:pt x="241" y="154"/>
                </a:cubicBezTo>
                <a:cubicBezTo>
                  <a:pt x="237" y="154"/>
                  <a:pt x="233" y="154"/>
                  <a:pt x="230" y="154"/>
                </a:cubicBezTo>
                <a:moveTo>
                  <a:pt x="46" y="136"/>
                </a:moveTo>
                <a:cubicBezTo>
                  <a:pt x="46" y="136"/>
                  <a:pt x="46" y="136"/>
                  <a:pt x="46" y="136"/>
                </a:cubicBezTo>
                <a:cubicBezTo>
                  <a:pt x="45" y="135"/>
                  <a:pt x="44" y="135"/>
                  <a:pt x="44" y="135"/>
                </a:cubicBezTo>
                <a:cubicBezTo>
                  <a:pt x="42" y="134"/>
                  <a:pt x="41" y="133"/>
                  <a:pt x="41" y="131"/>
                </a:cubicBezTo>
                <a:cubicBezTo>
                  <a:pt x="42" y="130"/>
                  <a:pt x="42" y="130"/>
                  <a:pt x="42" y="130"/>
                </a:cubicBezTo>
                <a:cubicBezTo>
                  <a:pt x="43" y="130"/>
                  <a:pt x="44" y="130"/>
                  <a:pt x="45" y="131"/>
                </a:cubicBezTo>
                <a:cubicBezTo>
                  <a:pt x="47" y="132"/>
                  <a:pt x="49" y="133"/>
                  <a:pt x="50" y="135"/>
                </a:cubicBezTo>
                <a:cubicBezTo>
                  <a:pt x="49" y="136"/>
                  <a:pt x="47" y="136"/>
                  <a:pt x="46" y="136"/>
                </a:cubicBezTo>
                <a:moveTo>
                  <a:pt x="76" y="141"/>
                </a:moveTo>
                <a:cubicBezTo>
                  <a:pt x="76" y="136"/>
                  <a:pt x="76" y="136"/>
                  <a:pt x="76" y="136"/>
                </a:cubicBezTo>
                <a:cubicBezTo>
                  <a:pt x="76" y="135"/>
                  <a:pt x="76" y="134"/>
                  <a:pt x="76" y="134"/>
                </a:cubicBezTo>
                <a:cubicBezTo>
                  <a:pt x="77" y="131"/>
                  <a:pt x="78" y="130"/>
                  <a:pt x="80" y="129"/>
                </a:cubicBezTo>
                <a:cubicBezTo>
                  <a:pt x="80" y="130"/>
                  <a:pt x="80" y="130"/>
                  <a:pt x="80" y="130"/>
                </a:cubicBezTo>
                <a:cubicBezTo>
                  <a:pt x="80" y="130"/>
                  <a:pt x="80" y="130"/>
                  <a:pt x="80" y="130"/>
                </a:cubicBezTo>
                <a:cubicBezTo>
                  <a:pt x="80" y="130"/>
                  <a:pt x="80" y="130"/>
                  <a:pt x="80" y="130"/>
                </a:cubicBezTo>
                <a:cubicBezTo>
                  <a:pt x="80" y="130"/>
                  <a:pt x="80" y="130"/>
                  <a:pt x="80" y="130"/>
                </a:cubicBezTo>
                <a:cubicBezTo>
                  <a:pt x="80" y="130"/>
                  <a:pt x="80" y="130"/>
                  <a:pt x="80" y="130"/>
                </a:cubicBezTo>
                <a:cubicBezTo>
                  <a:pt x="79" y="132"/>
                  <a:pt x="77" y="134"/>
                  <a:pt x="77" y="137"/>
                </a:cubicBezTo>
                <a:cubicBezTo>
                  <a:pt x="77" y="138"/>
                  <a:pt x="77" y="139"/>
                  <a:pt x="78" y="140"/>
                </a:cubicBezTo>
                <a:cubicBezTo>
                  <a:pt x="78" y="140"/>
                  <a:pt x="78" y="140"/>
                  <a:pt x="78" y="140"/>
                </a:cubicBezTo>
                <a:cubicBezTo>
                  <a:pt x="80" y="142"/>
                  <a:pt x="80" y="142"/>
                  <a:pt x="80" y="142"/>
                </a:cubicBezTo>
                <a:cubicBezTo>
                  <a:pt x="80" y="144"/>
                  <a:pt x="80" y="144"/>
                  <a:pt x="80" y="144"/>
                </a:cubicBezTo>
                <a:cubicBezTo>
                  <a:pt x="79" y="143"/>
                  <a:pt x="78" y="142"/>
                  <a:pt x="77" y="141"/>
                </a:cubicBezTo>
                <a:cubicBezTo>
                  <a:pt x="76" y="141"/>
                  <a:pt x="76" y="141"/>
                  <a:pt x="76" y="141"/>
                </a:cubicBezTo>
                <a:cubicBezTo>
                  <a:pt x="76" y="141"/>
                  <a:pt x="76" y="141"/>
                  <a:pt x="76" y="141"/>
                </a:cubicBezTo>
                <a:moveTo>
                  <a:pt x="410" y="154"/>
                </a:moveTo>
                <a:cubicBezTo>
                  <a:pt x="409" y="154"/>
                  <a:pt x="408" y="154"/>
                  <a:pt x="407" y="154"/>
                </a:cubicBezTo>
                <a:cubicBezTo>
                  <a:pt x="407" y="154"/>
                  <a:pt x="407" y="154"/>
                  <a:pt x="407" y="154"/>
                </a:cubicBezTo>
                <a:cubicBezTo>
                  <a:pt x="407" y="153"/>
                  <a:pt x="407" y="153"/>
                  <a:pt x="407" y="153"/>
                </a:cubicBezTo>
                <a:cubicBezTo>
                  <a:pt x="407" y="153"/>
                  <a:pt x="407" y="153"/>
                  <a:pt x="407" y="153"/>
                </a:cubicBezTo>
                <a:cubicBezTo>
                  <a:pt x="409" y="147"/>
                  <a:pt x="411" y="141"/>
                  <a:pt x="415" y="136"/>
                </a:cubicBezTo>
                <a:cubicBezTo>
                  <a:pt x="415" y="136"/>
                  <a:pt x="415" y="136"/>
                  <a:pt x="415" y="136"/>
                </a:cubicBezTo>
                <a:cubicBezTo>
                  <a:pt x="417" y="134"/>
                  <a:pt x="418" y="132"/>
                  <a:pt x="420" y="130"/>
                </a:cubicBezTo>
                <a:cubicBezTo>
                  <a:pt x="421" y="129"/>
                  <a:pt x="422" y="129"/>
                  <a:pt x="423" y="128"/>
                </a:cubicBezTo>
                <a:cubicBezTo>
                  <a:pt x="421" y="130"/>
                  <a:pt x="422" y="133"/>
                  <a:pt x="422" y="135"/>
                </a:cubicBezTo>
                <a:cubicBezTo>
                  <a:pt x="422" y="136"/>
                  <a:pt x="421" y="137"/>
                  <a:pt x="421" y="138"/>
                </a:cubicBezTo>
                <a:cubicBezTo>
                  <a:pt x="421" y="139"/>
                  <a:pt x="420" y="139"/>
                  <a:pt x="419" y="140"/>
                </a:cubicBezTo>
                <a:cubicBezTo>
                  <a:pt x="419" y="140"/>
                  <a:pt x="419" y="140"/>
                  <a:pt x="419" y="140"/>
                </a:cubicBezTo>
                <a:cubicBezTo>
                  <a:pt x="419" y="140"/>
                  <a:pt x="419" y="140"/>
                  <a:pt x="419" y="140"/>
                </a:cubicBezTo>
                <a:cubicBezTo>
                  <a:pt x="417" y="144"/>
                  <a:pt x="415" y="148"/>
                  <a:pt x="413" y="151"/>
                </a:cubicBezTo>
                <a:cubicBezTo>
                  <a:pt x="413" y="151"/>
                  <a:pt x="413" y="151"/>
                  <a:pt x="413" y="151"/>
                </a:cubicBezTo>
                <a:cubicBezTo>
                  <a:pt x="413" y="152"/>
                  <a:pt x="413" y="152"/>
                  <a:pt x="413" y="152"/>
                </a:cubicBezTo>
                <a:cubicBezTo>
                  <a:pt x="413" y="152"/>
                  <a:pt x="413" y="153"/>
                  <a:pt x="413" y="153"/>
                </a:cubicBezTo>
                <a:cubicBezTo>
                  <a:pt x="414" y="153"/>
                  <a:pt x="414" y="154"/>
                  <a:pt x="415" y="154"/>
                </a:cubicBezTo>
                <a:cubicBezTo>
                  <a:pt x="413" y="154"/>
                  <a:pt x="411" y="154"/>
                  <a:pt x="410" y="154"/>
                </a:cubicBezTo>
                <a:cubicBezTo>
                  <a:pt x="410" y="154"/>
                  <a:pt x="410" y="154"/>
                  <a:pt x="410" y="154"/>
                </a:cubicBezTo>
                <a:moveTo>
                  <a:pt x="385" y="142"/>
                </a:moveTo>
                <a:cubicBezTo>
                  <a:pt x="385" y="140"/>
                  <a:pt x="385" y="140"/>
                  <a:pt x="385" y="140"/>
                </a:cubicBezTo>
                <a:cubicBezTo>
                  <a:pt x="386" y="139"/>
                  <a:pt x="386" y="138"/>
                  <a:pt x="386" y="137"/>
                </a:cubicBezTo>
                <a:cubicBezTo>
                  <a:pt x="387" y="136"/>
                  <a:pt x="387" y="135"/>
                  <a:pt x="388" y="135"/>
                </a:cubicBezTo>
                <a:cubicBezTo>
                  <a:pt x="389" y="134"/>
                  <a:pt x="389" y="134"/>
                  <a:pt x="389" y="134"/>
                </a:cubicBezTo>
                <a:cubicBezTo>
                  <a:pt x="388" y="134"/>
                  <a:pt x="388" y="134"/>
                  <a:pt x="388" y="134"/>
                </a:cubicBezTo>
                <a:cubicBezTo>
                  <a:pt x="387" y="132"/>
                  <a:pt x="386" y="131"/>
                  <a:pt x="385" y="130"/>
                </a:cubicBezTo>
                <a:cubicBezTo>
                  <a:pt x="385" y="128"/>
                  <a:pt x="385" y="128"/>
                  <a:pt x="385" y="128"/>
                </a:cubicBezTo>
                <a:cubicBezTo>
                  <a:pt x="386" y="129"/>
                  <a:pt x="387" y="131"/>
                  <a:pt x="389" y="131"/>
                </a:cubicBezTo>
                <a:cubicBezTo>
                  <a:pt x="390" y="132"/>
                  <a:pt x="390" y="132"/>
                  <a:pt x="390" y="132"/>
                </a:cubicBezTo>
                <a:cubicBezTo>
                  <a:pt x="390" y="131"/>
                  <a:pt x="390" y="131"/>
                  <a:pt x="390" y="131"/>
                </a:cubicBezTo>
                <a:cubicBezTo>
                  <a:pt x="390" y="135"/>
                  <a:pt x="390" y="135"/>
                  <a:pt x="390" y="135"/>
                </a:cubicBezTo>
                <a:cubicBezTo>
                  <a:pt x="388" y="137"/>
                  <a:pt x="386" y="140"/>
                  <a:pt x="385" y="142"/>
                </a:cubicBezTo>
                <a:moveTo>
                  <a:pt x="82" y="129"/>
                </a:moveTo>
                <a:cubicBezTo>
                  <a:pt x="82" y="128"/>
                  <a:pt x="82" y="128"/>
                  <a:pt x="82" y="128"/>
                </a:cubicBezTo>
                <a:cubicBezTo>
                  <a:pt x="83" y="128"/>
                  <a:pt x="83" y="128"/>
                  <a:pt x="83" y="128"/>
                </a:cubicBezTo>
                <a:cubicBezTo>
                  <a:pt x="83" y="128"/>
                  <a:pt x="83" y="128"/>
                  <a:pt x="83" y="128"/>
                </a:cubicBezTo>
                <a:cubicBezTo>
                  <a:pt x="85" y="128"/>
                  <a:pt x="87" y="129"/>
                  <a:pt x="90" y="129"/>
                </a:cubicBezTo>
                <a:cubicBezTo>
                  <a:pt x="90" y="129"/>
                  <a:pt x="91" y="129"/>
                  <a:pt x="91" y="129"/>
                </a:cubicBezTo>
                <a:cubicBezTo>
                  <a:pt x="91" y="131"/>
                  <a:pt x="91" y="131"/>
                  <a:pt x="91" y="131"/>
                </a:cubicBezTo>
                <a:cubicBezTo>
                  <a:pt x="91" y="131"/>
                  <a:pt x="91" y="131"/>
                  <a:pt x="91" y="131"/>
                </a:cubicBezTo>
                <a:cubicBezTo>
                  <a:pt x="91" y="131"/>
                  <a:pt x="91" y="131"/>
                  <a:pt x="91" y="131"/>
                </a:cubicBezTo>
                <a:cubicBezTo>
                  <a:pt x="90" y="131"/>
                  <a:pt x="89" y="130"/>
                  <a:pt x="88" y="130"/>
                </a:cubicBezTo>
                <a:cubicBezTo>
                  <a:pt x="86" y="130"/>
                  <a:pt x="85" y="129"/>
                  <a:pt x="84" y="129"/>
                </a:cubicBezTo>
                <a:cubicBezTo>
                  <a:pt x="83" y="129"/>
                  <a:pt x="83" y="129"/>
                  <a:pt x="82" y="129"/>
                </a:cubicBezTo>
                <a:moveTo>
                  <a:pt x="383" y="128"/>
                </a:moveTo>
                <a:cubicBezTo>
                  <a:pt x="383" y="127"/>
                  <a:pt x="382" y="127"/>
                  <a:pt x="382" y="127"/>
                </a:cubicBezTo>
                <a:cubicBezTo>
                  <a:pt x="382" y="125"/>
                  <a:pt x="382" y="125"/>
                  <a:pt x="382" y="125"/>
                </a:cubicBezTo>
                <a:cubicBezTo>
                  <a:pt x="382" y="125"/>
                  <a:pt x="383" y="126"/>
                  <a:pt x="383" y="126"/>
                </a:cubicBezTo>
                <a:cubicBezTo>
                  <a:pt x="383" y="128"/>
                  <a:pt x="383" y="128"/>
                  <a:pt x="383" y="128"/>
                </a:cubicBezTo>
                <a:moveTo>
                  <a:pt x="392" y="158"/>
                </a:moveTo>
                <a:cubicBezTo>
                  <a:pt x="392" y="156"/>
                  <a:pt x="392" y="156"/>
                  <a:pt x="392" y="156"/>
                </a:cubicBezTo>
                <a:cubicBezTo>
                  <a:pt x="395" y="156"/>
                  <a:pt x="398" y="156"/>
                  <a:pt x="400" y="156"/>
                </a:cubicBezTo>
                <a:cubicBezTo>
                  <a:pt x="401" y="156"/>
                  <a:pt x="401" y="156"/>
                  <a:pt x="401" y="156"/>
                </a:cubicBezTo>
                <a:cubicBezTo>
                  <a:pt x="401" y="156"/>
                  <a:pt x="401" y="156"/>
                  <a:pt x="401" y="156"/>
                </a:cubicBezTo>
                <a:cubicBezTo>
                  <a:pt x="402" y="155"/>
                  <a:pt x="403" y="153"/>
                  <a:pt x="403" y="152"/>
                </a:cubicBezTo>
                <a:cubicBezTo>
                  <a:pt x="403" y="151"/>
                  <a:pt x="404" y="149"/>
                  <a:pt x="404" y="149"/>
                </a:cubicBezTo>
                <a:cubicBezTo>
                  <a:pt x="404" y="149"/>
                  <a:pt x="404" y="149"/>
                  <a:pt x="404" y="149"/>
                </a:cubicBezTo>
                <a:cubicBezTo>
                  <a:pt x="405" y="148"/>
                  <a:pt x="405" y="148"/>
                  <a:pt x="405" y="148"/>
                </a:cubicBezTo>
                <a:cubicBezTo>
                  <a:pt x="409" y="139"/>
                  <a:pt x="415" y="128"/>
                  <a:pt x="424" y="123"/>
                </a:cubicBezTo>
                <a:cubicBezTo>
                  <a:pt x="424" y="123"/>
                  <a:pt x="425" y="123"/>
                  <a:pt x="426" y="122"/>
                </a:cubicBezTo>
                <a:cubicBezTo>
                  <a:pt x="426" y="131"/>
                  <a:pt x="426" y="131"/>
                  <a:pt x="426" y="131"/>
                </a:cubicBezTo>
                <a:cubicBezTo>
                  <a:pt x="425" y="132"/>
                  <a:pt x="424" y="134"/>
                  <a:pt x="424" y="136"/>
                </a:cubicBezTo>
                <a:cubicBezTo>
                  <a:pt x="424" y="137"/>
                  <a:pt x="425" y="139"/>
                  <a:pt x="426" y="140"/>
                </a:cubicBezTo>
                <a:cubicBezTo>
                  <a:pt x="426" y="141"/>
                  <a:pt x="426" y="141"/>
                  <a:pt x="426" y="141"/>
                </a:cubicBezTo>
                <a:cubicBezTo>
                  <a:pt x="426" y="143"/>
                  <a:pt x="426" y="143"/>
                  <a:pt x="426" y="143"/>
                </a:cubicBezTo>
                <a:cubicBezTo>
                  <a:pt x="425" y="142"/>
                  <a:pt x="425" y="142"/>
                  <a:pt x="424" y="142"/>
                </a:cubicBezTo>
                <a:cubicBezTo>
                  <a:pt x="424" y="141"/>
                  <a:pt x="424" y="141"/>
                  <a:pt x="424" y="141"/>
                </a:cubicBezTo>
                <a:cubicBezTo>
                  <a:pt x="423" y="142"/>
                  <a:pt x="423" y="142"/>
                  <a:pt x="423" y="142"/>
                </a:cubicBezTo>
                <a:cubicBezTo>
                  <a:pt x="421" y="143"/>
                  <a:pt x="420" y="145"/>
                  <a:pt x="419" y="147"/>
                </a:cubicBezTo>
                <a:cubicBezTo>
                  <a:pt x="418" y="149"/>
                  <a:pt x="417" y="151"/>
                  <a:pt x="416" y="152"/>
                </a:cubicBezTo>
                <a:cubicBezTo>
                  <a:pt x="415" y="152"/>
                  <a:pt x="415" y="152"/>
                  <a:pt x="415" y="152"/>
                </a:cubicBezTo>
                <a:cubicBezTo>
                  <a:pt x="415" y="152"/>
                  <a:pt x="415" y="152"/>
                  <a:pt x="415" y="152"/>
                </a:cubicBezTo>
                <a:cubicBezTo>
                  <a:pt x="417" y="148"/>
                  <a:pt x="418" y="145"/>
                  <a:pt x="421" y="142"/>
                </a:cubicBezTo>
                <a:cubicBezTo>
                  <a:pt x="422" y="141"/>
                  <a:pt x="423" y="140"/>
                  <a:pt x="423" y="138"/>
                </a:cubicBezTo>
                <a:cubicBezTo>
                  <a:pt x="424" y="137"/>
                  <a:pt x="423" y="135"/>
                  <a:pt x="424" y="133"/>
                </a:cubicBezTo>
                <a:cubicBezTo>
                  <a:pt x="424" y="131"/>
                  <a:pt x="424" y="129"/>
                  <a:pt x="425" y="128"/>
                </a:cubicBezTo>
                <a:cubicBezTo>
                  <a:pt x="425" y="128"/>
                  <a:pt x="425" y="128"/>
                  <a:pt x="425" y="128"/>
                </a:cubicBezTo>
                <a:cubicBezTo>
                  <a:pt x="425" y="126"/>
                  <a:pt x="425" y="126"/>
                  <a:pt x="425" y="126"/>
                </a:cubicBezTo>
                <a:cubicBezTo>
                  <a:pt x="424" y="126"/>
                  <a:pt x="424" y="126"/>
                  <a:pt x="424" y="126"/>
                </a:cubicBezTo>
                <a:cubicBezTo>
                  <a:pt x="424" y="126"/>
                  <a:pt x="424" y="126"/>
                  <a:pt x="424" y="126"/>
                </a:cubicBezTo>
                <a:cubicBezTo>
                  <a:pt x="422" y="126"/>
                  <a:pt x="420" y="127"/>
                  <a:pt x="418" y="129"/>
                </a:cubicBezTo>
                <a:cubicBezTo>
                  <a:pt x="416" y="131"/>
                  <a:pt x="415" y="133"/>
                  <a:pt x="414" y="134"/>
                </a:cubicBezTo>
                <a:cubicBezTo>
                  <a:pt x="409" y="140"/>
                  <a:pt x="407" y="146"/>
                  <a:pt x="405" y="152"/>
                </a:cubicBezTo>
                <a:cubicBezTo>
                  <a:pt x="405" y="152"/>
                  <a:pt x="405" y="152"/>
                  <a:pt x="405" y="152"/>
                </a:cubicBezTo>
                <a:cubicBezTo>
                  <a:pt x="405" y="152"/>
                  <a:pt x="405" y="152"/>
                  <a:pt x="405" y="152"/>
                </a:cubicBezTo>
                <a:cubicBezTo>
                  <a:pt x="405" y="153"/>
                  <a:pt x="405" y="153"/>
                  <a:pt x="405" y="153"/>
                </a:cubicBezTo>
                <a:cubicBezTo>
                  <a:pt x="405" y="154"/>
                  <a:pt x="405" y="154"/>
                  <a:pt x="405" y="155"/>
                </a:cubicBezTo>
                <a:cubicBezTo>
                  <a:pt x="406" y="156"/>
                  <a:pt x="407" y="156"/>
                  <a:pt x="408" y="156"/>
                </a:cubicBezTo>
                <a:cubicBezTo>
                  <a:pt x="409" y="156"/>
                  <a:pt x="409" y="156"/>
                  <a:pt x="410" y="156"/>
                </a:cubicBezTo>
                <a:cubicBezTo>
                  <a:pt x="415" y="156"/>
                  <a:pt x="421" y="156"/>
                  <a:pt x="426" y="156"/>
                </a:cubicBezTo>
                <a:cubicBezTo>
                  <a:pt x="426" y="158"/>
                  <a:pt x="426" y="158"/>
                  <a:pt x="426" y="158"/>
                </a:cubicBezTo>
                <a:cubicBezTo>
                  <a:pt x="392" y="158"/>
                  <a:pt x="392" y="158"/>
                  <a:pt x="392" y="158"/>
                </a:cubicBezTo>
                <a:moveTo>
                  <a:pt x="93" y="130"/>
                </a:moveTo>
                <a:cubicBezTo>
                  <a:pt x="93" y="128"/>
                  <a:pt x="93" y="128"/>
                  <a:pt x="93" y="128"/>
                </a:cubicBezTo>
                <a:cubicBezTo>
                  <a:pt x="94" y="128"/>
                  <a:pt x="94" y="128"/>
                  <a:pt x="94" y="128"/>
                </a:cubicBezTo>
                <a:cubicBezTo>
                  <a:pt x="94" y="128"/>
                  <a:pt x="94" y="128"/>
                  <a:pt x="94" y="128"/>
                </a:cubicBezTo>
                <a:cubicBezTo>
                  <a:pt x="94" y="127"/>
                  <a:pt x="94" y="127"/>
                  <a:pt x="94" y="127"/>
                </a:cubicBezTo>
                <a:cubicBezTo>
                  <a:pt x="94" y="127"/>
                  <a:pt x="94" y="126"/>
                  <a:pt x="94" y="125"/>
                </a:cubicBezTo>
                <a:cubicBezTo>
                  <a:pt x="94" y="124"/>
                  <a:pt x="94" y="122"/>
                  <a:pt x="93" y="121"/>
                </a:cubicBezTo>
                <a:cubicBezTo>
                  <a:pt x="93" y="119"/>
                  <a:pt x="93" y="119"/>
                  <a:pt x="93" y="119"/>
                </a:cubicBezTo>
                <a:cubicBezTo>
                  <a:pt x="95" y="121"/>
                  <a:pt x="96" y="123"/>
                  <a:pt x="96" y="125"/>
                </a:cubicBezTo>
                <a:cubicBezTo>
                  <a:pt x="96" y="127"/>
                  <a:pt x="96" y="128"/>
                  <a:pt x="93" y="130"/>
                </a:cubicBezTo>
                <a:moveTo>
                  <a:pt x="213" y="154"/>
                </a:moveTo>
                <a:cubicBezTo>
                  <a:pt x="211" y="154"/>
                  <a:pt x="209" y="154"/>
                  <a:pt x="207" y="153"/>
                </a:cubicBezTo>
                <a:cubicBezTo>
                  <a:pt x="208" y="153"/>
                  <a:pt x="209" y="152"/>
                  <a:pt x="210" y="151"/>
                </a:cubicBezTo>
                <a:cubicBezTo>
                  <a:pt x="211" y="150"/>
                  <a:pt x="213" y="149"/>
                  <a:pt x="214" y="147"/>
                </a:cubicBezTo>
                <a:cubicBezTo>
                  <a:pt x="221" y="142"/>
                  <a:pt x="228" y="136"/>
                  <a:pt x="235" y="131"/>
                </a:cubicBezTo>
                <a:cubicBezTo>
                  <a:pt x="248" y="125"/>
                  <a:pt x="248" y="125"/>
                  <a:pt x="248" y="125"/>
                </a:cubicBezTo>
                <a:cubicBezTo>
                  <a:pt x="261" y="121"/>
                  <a:pt x="261" y="121"/>
                  <a:pt x="261" y="121"/>
                </a:cubicBezTo>
                <a:cubicBezTo>
                  <a:pt x="267" y="119"/>
                  <a:pt x="267" y="119"/>
                  <a:pt x="267" y="119"/>
                </a:cubicBezTo>
                <a:cubicBezTo>
                  <a:pt x="273" y="119"/>
                  <a:pt x="279" y="118"/>
                  <a:pt x="285" y="118"/>
                </a:cubicBezTo>
                <a:cubicBezTo>
                  <a:pt x="285" y="118"/>
                  <a:pt x="285" y="118"/>
                  <a:pt x="285" y="118"/>
                </a:cubicBezTo>
                <a:cubicBezTo>
                  <a:pt x="296" y="118"/>
                  <a:pt x="306" y="118"/>
                  <a:pt x="316" y="121"/>
                </a:cubicBezTo>
                <a:cubicBezTo>
                  <a:pt x="316" y="121"/>
                  <a:pt x="316" y="121"/>
                  <a:pt x="316" y="121"/>
                </a:cubicBezTo>
                <a:cubicBezTo>
                  <a:pt x="316" y="121"/>
                  <a:pt x="316" y="121"/>
                  <a:pt x="316" y="121"/>
                </a:cubicBezTo>
                <a:cubicBezTo>
                  <a:pt x="328" y="123"/>
                  <a:pt x="338" y="130"/>
                  <a:pt x="350" y="134"/>
                </a:cubicBezTo>
                <a:cubicBezTo>
                  <a:pt x="355" y="137"/>
                  <a:pt x="360" y="139"/>
                  <a:pt x="364" y="142"/>
                </a:cubicBezTo>
                <a:cubicBezTo>
                  <a:pt x="369" y="144"/>
                  <a:pt x="373" y="148"/>
                  <a:pt x="376" y="152"/>
                </a:cubicBezTo>
                <a:cubicBezTo>
                  <a:pt x="375" y="153"/>
                  <a:pt x="375" y="153"/>
                  <a:pt x="375" y="153"/>
                </a:cubicBezTo>
                <a:cubicBezTo>
                  <a:pt x="374" y="154"/>
                  <a:pt x="373" y="154"/>
                  <a:pt x="371" y="154"/>
                </a:cubicBezTo>
                <a:cubicBezTo>
                  <a:pt x="371" y="154"/>
                  <a:pt x="371" y="154"/>
                  <a:pt x="371" y="154"/>
                </a:cubicBezTo>
                <a:cubicBezTo>
                  <a:pt x="369" y="154"/>
                  <a:pt x="367" y="154"/>
                  <a:pt x="365" y="154"/>
                </a:cubicBezTo>
                <a:cubicBezTo>
                  <a:pt x="349" y="144"/>
                  <a:pt x="334" y="133"/>
                  <a:pt x="314" y="129"/>
                </a:cubicBezTo>
                <a:cubicBezTo>
                  <a:pt x="305" y="126"/>
                  <a:pt x="295" y="126"/>
                  <a:pt x="286" y="125"/>
                </a:cubicBezTo>
                <a:cubicBezTo>
                  <a:pt x="286" y="125"/>
                  <a:pt x="286" y="125"/>
                  <a:pt x="286" y="125"/>
                </a:cubicBezTo>
                <a:cubicBezTo>
                  <a:pt x="285" y="125"/>
                  <a:pt x="285" y="125"/>
                  <a:pt x="285" y="125"/>
                </a:cubicBezTo>
                <a:cubicBezTo>
                  <a:pt x="284" y="125"/>
                  <a:pt x="284" y="125"/>
                  <a:pt x="284" y="125"/>
                </a:cubicBezTo>
                <a:cubicBezTo>
                  <a:pt x="284" y="125"/>
                  <a:pt x="284" y="125"/>
                  <a:pt x="284" y="125"/>
                </a:cubicBezTo>
                <a:cubicBezTo>
                  <a:pt x="282" y="125"/>
                  <a:pt x="280" y="125"/>
                  <a:pt x="279" y="125"/>
                </a:cubicBezTo>
                <a:cubicBezTo>
                  <a:pt x="271" y="125"/>
                  <a:pt x="265" y="127"/>
                  <a:pt x="258" y="128"/>
                </a:cubicBezTo>
                <a:cubicBezTo>
                  <a:pt x="258" y="128"/>
                  <a:pt x="258" y="128"/>
                  <a:pt x="258" y="128"/>
                </a:cubicBezTo>
                <a:cubicBezTo>
                  <a:pt x="258" y="128"/>
                  <a:pt x="258" y="128"/>
                  <a:pt x="258" y="128"/>
                </a:cubicBezTo>
                <a:cubicBezTo>
                  <a:pt x="253" y="130"/>
                  <a:pt x="248" y="132"/>
                  <a:pt x="243" y="133"/>
                </a:cubicBezTo>
                <a:cubicBezTo>
                  <a:pt x="233" y="136"/>
                  <a:pt x="226" y="144"/>
                  <a:pt x="218" y="151"/>
                </a:cubicBezTo>
                <a:cubicBezTo>
                  <a:pt x="218" y="151"/>
                  <a:pt x="218" y="151"/>
                  <a:pt x="218" y="151"/>
                </a:cubicBezTo>
                <a:cubicBezTo>
                  <a:pt x="215" y="154"/>
                  <a:pt x="215" y="154"/>
                  <a:pt x="215" y="154"/>
                </a:cubicBezTo>
                <a:cubicBezTo>
                  <a:pt x="214" y="154"/>
                  <a:pt x="213" y="154"/>
                  <a:pt x="213" y="154"/>
                </a:cubicBezTo>
                <a:cubicBezTo>
                  <a:pt x="213" y="154"/>
                  <a:pt x="213" y="154"/>
                  <a:pt x="213" y="154"/>
                </a:cubicBezTo>
                <a:moveTo>
                  <a:pt x="45" y="139"/>
                </a:moveTo>
                <a:cubicBezTo>
                  <a:pt x="43" y="138"/>
                  <a:pt x="41" y="138"/>
                  <a:pt x="40" y="137"/>
                </a:cubicBezTo>
                <a:cubicBezTo>
                  <a:pt x="38" y="135"/>
                  <a:pt x="38" y="134"/>
                  <a:pt x="38" y="132"/>
                </a:cubicBezTo>
                <a:cubicBezTo>
                  <a:pt x="38" y="129"/>
                  <a:pt x="39" y="126"/>
                  <a:pt x="39" y="123"/>
                </a:cubicBezTo>
                <a:cubicBezTo>
                  <a:pt x="39" y="123"/>
                  <a:pt x="39" y="123"/>
                  <a:pt x="39" y="123"/>
                </a:cubicBezTo>
                <a:cubicBezTo>
                  <a:pt x="39" y="122"/>
                  <a:pt x="39" y="122"/>
                  <a:pt x="39" y="122"/>
                </a:cubicBezTo>
                <a:cubicBezTo>
                  <a:pt x="37" y="121"/>
                  <a:pt x="35" y="120"/>
                  <a:pt x="33" y="120"/>
                </a:cubicBezTo>
                <a:cubicBezTo>
                  <a:pt x="31" y="119"/>
                  <a:pt x="29" y="119"/>
                  <a:pt x="28" y="119"/>
                </a:cubicBezTo>
                <a:cubicBezTo>
                  <a:pt x="28" y="117"/>
                  <a:pt x="28" y="117"/>
                  <a:pt x="28" y="117"/>
                </a:cubicBezTo>
                <a:cubicBezTo>
                  <a:pt x="33" y="119"/>
                  <a:pt x="37" y="120"/>
                  <a:pt x="41" y="123"/>
                </a:cubicBezTo>
                <a:cubicBezTo>
                  <a:pt x="42" y="125"/>
                  <a:pt x="43" y="127"/>
                  <a:pt x="45" y="128"/>
                </a:cubicBezTo>
                <a:cubicBezTo>
                  <a:pt x="45" y="128"/>
                  <a:pt x="45" y="128"/>
                  <a:pt x="45" y="128"/>
                </a:cubicBezTo>
                <a:cubicBezTo>
                  <a:pt x="44" y="128"/>
                  <a:pt x="43" y="128"/>
                  <a:pt x="42" y="127"/>
                </a:cubicBezTo>
                <a:cubicBezTo>
                  <a:pt x="41" y="127"/>
                  <a:pt x="41" y="127"/>
                  <a:pt x="41" y="127"/>
                </a:cubicBezTo>
                <a:cubicBezTo>
                  <a:pt x="39" y="130"/>
                  <a:pt x="39" y="130"/>
                  <a:pt x="39" y="130"/>
                </a:cubicBezTo>
                <a:cubicBezTo>
                  <a:pt x="39" y="131"/>
                  <a:pt x="39" y="131"/>
                  <a:pt x="39" y="131"/>
                </a:cubicBezTo>
                <a:cubicBezTo>
                  <a:pt x="39" y="131"/>
                  <a:pt x="39" y="131"/>
                  <a:pt x="39" y="131"/>
                </a:cubicBezTo>
                <a:cubicBezTo>
                  <a:pt x="39" y="133"/>
                  <a:pt x="40" y="136"/>
                  <a:pt x="43" y="137"/>
                </a:cubicBezTo>
                <a:cubicBezTo>
                  <a:pt x="43" y="137"/>
                  <a:pt x="43" y="137"/>
                  <a:pt x="43" y="137"/>
                </a:cubicBezTo>
                <a:cubicBezTo>
                  <a:pt x="43" y="137"/>
                  <a:pt x="43" y="137"/>
                  <a:pt x="43" y="137"/>
                </a:cubicBezTo>
                <a:cubicBezTo>
                  <a:pt x="43" y="137"/>
                  <a:pt x="43" y="137"/>
                  <a:pt x="43" y="137"/>
                </a:cubicBezTo>
                <a:cubicBezTo>
                  <a:pt x="44" y="137"/>
                  <a:pt x="44" y="137"/>
                  <a:pt x="45" y="137"/>
                </a:cubicBezTo>
                <a:cubicBezTo>
                  <a:pt x="45" y="139"/>
                  <a:pt x="45" y="139"/>
                  <a:pt x="45" y="139"/>
                </a:cubicBezTo>
                <a:moveTo>
                  <a:pt x="199" y="155"/>
                </a:moveTo>
                <a:cubicBezTo>
                  <a:pt x="200" y="155"/>
                  <a:pt x="200" y="155"/>
                  <a:pt x="200" y="155"/>
                </a:cubicBezTo>
                <a:cubicBezTo>
                  <a:pt x="200" y="155"/>
                  <a:pt x="200" y="155"/>
                  <a:pt x="200" y="155"/>
                </a:cubicBezTo>
                <a:cubicBezTo>
                  <a:pt x="216" y="142"/>
                  <a:pt x="231" y="127"/>
                  <a:pt x="250" y="121"/>
                </a:cubicBezTo>
                <a:cubicBezTo>
                  <a:pt x="250" y="121"/>
                  <a:pt x="250" y="121"/>
                  <a:pt x="250" y="121"/>
                </a:cubicBezTo>
                <a:cubicBezTo>
                  <a:pt x="250" y="121"/>
                  <a:pt x="250" y="121"/>
                  <a:pt x="250" y="121"/>
                </a:cubicBezTo>
                <a:cubicBezTo>
                  <a:pt x="261" y="117"/>
                  <a:pt x="273" y="115"/>
                  <a:pt x="284" y="115"/>
                </a:cubicBezTo>
                <a:cubicBezTo>
                  <a:pt x="284" y="116"/>
                  <a:pt x="284" y="116"/>
                  <a:pt x="284" y="116"/>
                </a:cubicBezTo>
                <a:cubicBezTo>
                  <a:pt x="278" y="116"/>
                  <a:pt x="273" y="117"/>
                  <a:pt x="267" y="117"/>
                </a:cubicBezTo>
                <a:cubicBezTo>
                  <a:pt x="267" y="117"/>
                  <a:pt x="267" y="117"/>
                  <a:pt x="267" y="117"/>
                </a:cubicBezTo>
                <a:cubicBezTo>
                  <a:pt x="261" y="119"/>
                  <a:pt x="261" y="119"/>
                  <a:pt x="261" y="119"/>
                </a:cubicBezTo>
                <a:cubicBezTo>
                  <a:pt x="247" y="123"/>
                  <a:pt x="247" y="123"/>
                  <a:pt x="247" y="123"/>
                </a:cubicBezTo>
                <a:cubicBezTo>
                  <a:pt x="234" y="129"/>
                  <a:pt x="234" y="129"/>
                  <a:pt x="234" y="129"/>
                </a:cubicBezTo>
                <a:cubicBezTo>
                  <a:pt x="234" y="129"/>
                  <a:pt x="234" y="129"/>
                  <a:pt x="234" y="129"/>
                </a:cubicBezTo>
                <a:cubicBezTo>
                  <a:pt x="227" y="135"/>
                  <a:pt x="219" y="141"/>
                  <a:pt x="212" y="146"/>
                </a:cubicBezTo>
                <a:cubicBezTo>
                  <a:pt x="212" y="146"/>
                  <a:pt x="212" y="146"/>
                  <a:pt x="212" y="146"/>
                </a:cubicBezTo>
                <a:cubicBezTo>
                  <a:pt x="212" y="146"/>
                  <a:pt x="212" y="146"/>
                  <a:pt x="212" y="146"/>
                </a:cubicBezTo>
                <a:cubicBezTo>
                  <a:pt x="211" y="148"/>
                  <a:pt x="210" y="149"/>
                  <a:pt x="209" y="150"/>
                </a:cubicBezTo>
                <a:cubicBezTo>
                  <a:pt x="207" y="151"/>
                  <a:pt x="206" y="152"/>
                  <a:pt x="205" y="153"/>
                </a:cubicBezTo>
                <a:cubicBezTo>
                  <a:pt x="204" y="154"/>
                  <a:pt x="204" y="154"/>
                  <a:pt x="204" y="154"/>
                </a:cubicBezTo>
                <a:cubicBezTo>
                  <a:pt x="205" y="155"/>
                  <a:pt x="205" y="155"/>
                  <a:pt x="205" y="155"/>
                </a:cubicBezTo>
                <a:cubicBezTo>
                  <a:pt x="207" y="155"/>
                  <a:pt x="210" y="156"/>
                  <a:pt x="213" y="156"/>
                </a:cubicBezTo>
                <a:cubicBezTo>
                  <a:pt x="214" y="156"/>
                  <a:pt x="215" y="156"/>
                  <a:pt x="216" y="156"/>
                </a:cubicBezTo>
                <a:cubicBezTo>
                  <a:pt x="216" y="156"/>
                  <a:pt x="216" y="156"/>
                  <a:pt x="216" y="156"/>
                </a:cubicBezTo>
                <a:cubicBezTo>
                  <a:pt x="220" y="152"/>
                  <a:pt x="220" y="152"/>
                  <a:pt x="220" y="152"/>
                </a:cubicBezTo>
                <a:cubicBezTo>
                  <a:pt x="228" y="146"/>
                  <a:pt x="234" y="137"/>
                  <a:pt x="244" y="135"/>
                </a:cubicBezTo>
                <a:cubicBezTo>
                  <a:pt x="244" y="135"/>
                  <a:pt x="244" y="135"/>
                  <a:pt x="244" y="135"/>
                </a:cubicBezTo>
                <a:cubicBezTo>
                  <a:pt x="244" y="135"/>
                  <a:pt x="244" y="135"/>
                  <a:pt x="244" y="135"/>
                </a:cubicBezTo>
                <a:cubicBezTo>
                  <a:pt x="248" y="133"/>
                  <a:pt x="253" y="131"/>
                  <a:pt x="258" y="130"/>
                </a:cubicBezTo>
                <a:cubicBezTo>
                  <a:pt x="265" y="129"/>
                  <a:pt x="271" y="127"/>
                  <a:pt x="279" y="127"/>
                </a:cubicBezTo>
                <a:cubicBezTo>
                  <a:pt x="279" y="127"/>
                  <a:pt x="279" y="127"/>
                  <a:pt x="279" y="127"/>
                </a:cubicBezTo>
                <a:cubicBezTo>
                  <a:pt x="280" y="127"/>
                  <a:pt x="282" y="127"/>
                  <a:pt x="284" y="127"/>
                </a:cubicBezTo>
                <a:cubicBezTo>
                  <a:pt x="284" y="129"/>
                  <a:pt x="284" y="129"/>
                  <a:pt x="284" y="129"/>
                </a:cubicBezTo>
                <a:cubicBezTo>
                  <a:pt x="281" y="129"/>
                  <a:pt x="278" y="128"/>
                  <a:pt x="276" y="128"/>
                </a:cubicBezTo>
                <a:cubicBezTo>
                  <a:pt x="274" y="128"/>
                  <a:pt x="272" y="128"/>
                  <a:pt x="271" y="129"/>
                </a:cubicBezTo>
                <a:cubicBezTo>
                  <a:pt x="271" y="129"/>
                  <a:pt x="271" y="129"/>
                  <a:pt x="271" y="129"/>
                </a:cubicBezTo>
                <a:cubicBezTo>
                  <a:pt x="271" y="129"/>
                  <a:pt x="271" y="129"/>
                  <a:pt x="271" y="129"/>
                </a:cubicBezTo>
                <a:cubicBezTo>
                  <a:pt x="261" y="130"/>
                  <a:pt x="252" y="133"/>
                  <a:pt x="243" y="137"/>
                </a:cubicBezTo>
                <a:cubicBezTo>
                  <a:pt x="234" y="139"/>
                  <a:pt x="227" y="147"/>
                  <a:pt x="221" y="154"/>
                </a:cubicBezTo>
                <a:cubicBezTo>
                  <a:pt x="220" y="155"/>
                  <a:pt x="220" y="155"/>
                  <a:pt x="220" y="155"/>
                </a:cubicBezTo>
                <a:cubicBezTo>
                  <a:pt x="221" y="155"/>
                  <a:pt x="221" y="155"/>
                  <a:pt x="221" y="155"/>
                </a:cubicBezTo>
                <a:cubicBezTo>
                  <a:pt x="224" y="156"/>
                  <a:pt x="227" y="156"/>
                  <a:pt x="230" y="156"/>
                </a:cubicBezTo>
                <a:cubicBezTo>
                  <a:pt x="234" y="156"/>
                  <a:pt x="237" y="156"/>
                  <a:pt x="241" y="156"/>
                </a:cubicBezTo>
                <a:cubicBezTo>
                  <a:pt x="241" y="156"/>
                  <a:pt x="241" y="156"/>
                  <a:pt x="241" y="156"/>
                </a:cubicBezTo>
                <a:cubicBezTo>
                  <a:pt x="242" y="156"/>
                  <a:pt x="242" y="156"/>
                  <a:pt x="242" y="156"/>
                </a:cubicBezTo>
                <a:cubicBezTo>
                  <a:pt x="242" y="155"/>
                  <a:pt x="242" y="155"/>
                  <a:pt x="242" y="155"/>
                </a:cubicBezTo>
                <a:cubicBezTo>
                  <a:pt x="244" y="151"/>
                  <a:pt x="249" y="150"/>
                  <a:pt x="253" y="148"/>
                </a:cubicBezTo>
                <a:cubicBezTo>
                  <a:pt x="263" y="144"/>
                  <a:pt x="273" y="142"/>
                  <a:pt x="284" y="141"/>
                </a:cubicBezTo>
                <a:cubicBezTo>
                  <a:pt x="284" y="142"/>
                  <a:pt x="284" y="142"/>
                  <a:pt x="284" y="142"/>
                </a:cubicBezTo>
                <a:cubicBezTo>
                  <a:pt x="274" y="142"/>
                  <a:pt x="264" y="145"/>
                  <a:pt x="254" y="149"/>
                </a:cubicBezTo>
                <a:cubicBezTo>
                  <a:pt x="254" y="149"/>
                  <a:pt x="254" y="149"/>
                  <a:pt x="254" y="149"/>
                </a:cubicBezTo>
                <a:cubicBezTo>
                  <a:pt x="247" y="153"/>
                  <a:pt x="247" y="153"/>
                  <a:pt x="247" y="153"/>
                </a:cubicBezTo>
                <a:cubicBezTo>
                  <a:pt x="247" y="154"/>
                  <a:pt x="247" y="154"/>
                  <a:pt x="247" y="154"/>
                </a:cubicBezTo>
                <a:cubicBezTo>
                  <a:pt x="247" y="155"/>
                  <a:pt x="247" y="155"/>
                  <a:pt x="247" y="155"/>
                </a:cubicBezTo>
                <a:cubicBezTo>
                  <a:pt x="248" y="155"/>
                  <a:pt x="248" y="155"/>
                  <a:pt x="248" y="155"/>
                </a:cubicBezTo>
                <a:cubicBezTo>
                  <a:pt x="248" y="155"/>
                  <a:pt x="248" y="155"/>
                  <a:pt x="248" y="155"/>
                </a:cubicBezTo>
                <a:cubicBezTo>
                  <a:pt x="252" y="155"/>
                  <a:pt x="257" y="156"/>
                  <a:pt x="263" y="156"/>
                </a:cubicBezTo>
                <a:cubicBezTo>
                  <a:pt x="268" y="156"/>
                  <a:pt x="273" y="155"/>
                  <a:pt x="277" y="152"/>
                </a:cubicBezTo>
                <a:cubicBezTo>
                  <a:pt x="279" y="152"/>
                  <a:pt x="281" y="152"/>
                  <a:pt x="284" y="152"/>
                </a:cubicBezTo>
                <a:cubicBezTo>
                  <a:pt x="284" y="153"/>
                  <a:pt x="284" y="153"/>
                  <a:pt x="284" y="153"/>
                </a:cubicBezTo>
                <a:cubicBezTo>
                  <a:pt x="284" y="153"/>
                  <a:pt x="284" y="153"/>
                  <a:pt x="284" y="153"/>
                </a:cubicBezTo>
                <a:cubicBezTo>
                  <a:pt x="281" y="153"/>
                  <a:pt x="281" y="153"/>
                  <a:pt x="281" y="153"/>
                </a:cubicBezTo>
                <a:cubicBezTo>
                  <a:pt x="283" y="155"/>
                  <a:pt x="283" y="155"/>
                  <a:pt x="283" y="155"/>
                </a:cubicBezTo>
                <a:cubicBezTo>
                  <a:pt x="283" y="155"/>
                  <a:pt x="284" y="155"/>
                  <a:pt x="284" y="156"/>
                </a:cubicBezTo>
                <a:cubicBezTo>
                  <a:pt x="284" y="158"/>
                  <a:pt x="284" y="158"/>
                  <a:pt x="284" y="158"/>
                </a:cubicBezTo>
                <a:cubicBezTo>
                  <a:pt x="276" y="158"/>
                  <a:pt x="267" y="158"/>
                  <a:pt x="259" y="158"/>
                </a:cubicBezTo>
                <a:cubicBezTo>
                  <a:pt x="244" y="158"/>
                  <a:pt x="228" y="158"/>
                  <a:pt x="213" y="158"/>
                </a:cubicBezTo>
                <a:cubicBezTo>
                  <a:pt x="206" y="158"/>
                  <a:pt x="199" y="158"/>
                  <a:pt x="192" y="158"/>
                </a:cubicBezTo>
                <a:cubicBezTo>
                  <a:pt x="192" y="156"/>
                  <a:pt x="192" y="156"/>
                  <a:pt x="192" y="156"/>
                </a:cubicBezTo>
                <a:cubicBezTo>
                  <a:pt x="192" y="156"/>
                  <a:pt x="192" y="156"/>
                  <a:pt x="192" y="156"/>
                </a:cubicBezTo>
                <a:cubicBezTo>
                  <a:pt x="195" y="156"/>
                  <a:pt x="197" y="155"/>
                  <a:pt x="199" y="155"/>
                </a:cubicBezTo>
                <a:cubicBezTo>
                  <a:pt x="199" y="155"/>
                  <a:pt x="199" y="155"/>
                  <a:pt x="199" y="155"/>
                </a:cubicBezTo>
                <a:moveTo>
                  <a:pt x="416" y="109"/>
                </a:moveTo>
                <a:cubicBezTo>
                  <a:pt x="413" y="109"/>
                  <a:pt x="413" y="109"/>
                  <a:pt x="413" y="109"/>
                </a:cubicBezTo>
                <a:cubicBezTo>
                  <a:pt x="412" y="109"/>
                  <a:pt x="411" y="110"/>
                  <a:pt x="411" y="111"/>
                </a:cubicBezTo>
                <a:cubicBezTo>
                  <a:pt x="410" y="111"/>
                  <a:pt x="410" y="111"/>
                  <a:pt x="410" y="111"/>
                </a:cubicBezTo>
                <a:cubicBezTo>
                  <a:pt x="410" y="111"/>
                  <a:pt x="410" y="111"/>
                  <a:pt x="410" y="111"/>
                </a:cubicBezTo>
                <a:cubicBezTo>
                  <a:pt x="404" y="117"/>
                  <a:pt x="398" y="123"/>
                  <a:pt x="393" y="131"/>
                </a:cubicBezTo>
                <a:cubicBezTo>
                  <a:pt x="393" y="131"/>
                  <a:pt x="392" y="132"/>
                  <a:pt x="392" y="132"/>
                </a:cubicBezTo>
                <a:cubicBezTo>
                  <a:pt x="392" y="130"/>
                  <a:pt x="392" y="130"/>
                  <a:pt x="392" y="130"/>
                </a:cubicBezTo>
                <a:cubicBezTo>
                  <a:pt x="396" y="127"/>
                  <a:pt x="398" y="121"/>
                  <a:pt x="402" y="118"/>
                </a:cubicBezTo>
                <a:cubicBezTo>
                  <a:pt x="402" y="117"/>
                  <a:pt x="402" y="117"/>
                  <a:pt x="402" y="117"/>
                </a:cubicBezTo>
                <a:cubicBezTo>
                  <a:pt x="402" y="117"/>
                  <a:pt x="402" y="117"/>
                  <a:pt x="402" y="117"/>
                </a:cubicBezTo>
                <a:cubicBezTo>
                  <a:pt x="401" y="114"/>
                  <a:pt x="399" y="111"/>
                  <a:pt x="397" y="109"/>
                </a:cubicBezTo>
                <a:cubicBezTo>
                  <a:pt x="394" y="109"/>
                  <a:pt x="394" y="109"/>
                  <a:pt x="394" y="109"/>
                </a:cubicBezTo>
                <a:cubicBezTo>
                  <a:pt x="397" y="111"/>
                  <a:pt x="399" y="114"/>
                  <a:pt x="400" y="117"/>
                </a:cubicBezTo>
                <a:cubicBezTo>
                  <a:pt x="396" y="121"/>
                  <a:pt x="394" y="126"/>
                  <a:pt x="391" y="129"/>
                </a:cubicBezTo>
                <a:cubicBezTo>
                  <a:pt x="390" y="129"/>
                  <a:pt x="390" y="129"/>
                  <a:pt x="390" y="129"/>
                </a:cubicBezTo>
                <a:cubicBezTo>
                  <a:pt x="390" y="129"/>
                  <a:pt x="389" y="129"/>
                  <a:pt x="389" y="129"/>
                </a:cubicBezTo>
                <a:cubicBezTo>
                  <a:pt x="388" y="129"/>
                  <a:pt x="387" y="127"/>
                  <a:pt x="385" y="125"/>
                </a:cubicBezTo>
                <a:cubicBezTo>
                  <a:pt x="385" y="125"/>
                  <a:pt x="385" y="125"/>
                  <a:pt x="385" y="125"/>
                </a:cubicBezTo>
                <a:cubicBezTo>
                  <a:pt x="384" y="125"/>
                  <a:pt x="384" y="125"/>
                  <a:pt x="384" y="125"/>
                </a:cubicBezTo>
                <a:cubicBezTo>
                  <a:pt x="384" y="124"/>
                  <a:pt x="382" y="123"/>
                  <a:pt x="381" y="123"/>
                </a:cubicBezTo>
                <a:cubicBezTo>
                  <a:pt x="375" y="118"/>
                  <a:pt x="368" y="113"/>
                  <a:pt x="361" y="109"/>
                </a:cubicBezTo>
                <a:cubicBezTo>
                  <a:pt x="357" y="109"/>
                  <a:pt x="357" y="109"/>
                  <a:pt x="357" y="109"/>
                </a:cubicBezTo>
                <a:cubicBezTo>
                  <a:pt x="365" y="113"/>
                  <a:pt x="372" y="119"/>
                  <a:pt x="380" y="124"/>
                </a:cubicBezTo>
                <a:cubicBezTo>
                  <a:pt x="380" y="125"/>
                  <a:pt x="380" y="125"/>
                  <a:pt x="380" y="125"/>
                </a:cubicBezTo>
                <a:cubicBezTo>
                  <a:pt x="374" y="120"/>
                  <a:pt x="367" y="117"/>
                  <a:pt x="360" y="112"/>
                </a:cubicBezTo>
                <a:cubicBezTo>
                  <a:pt x="360" y="112"/>
                  <a:pt x="360" y="112"/>
                  <a:pt x="360" y="112"/>
                </a:cubicBezTo>
                <a:cubicBezTo>
                  <a:pt x="360" y="112"/>
                  <a:pt x="360" y="112"/>
                  <a:pt x="360" y="112"/>
                </a:cubicBezTo>
                <a:cubicBezTo>
                  <a:pt x="358" y="111"/>
                  <a:pt x="357" y="110"/>
                  <a:pt x="355" y="109"/>
                </a:cubicBezTo>
                <a:cubicBezTo>
                  <a:pt x="351" y="109"/>
                  <a:pt x="351" y="109"/>
                  <a:pt x="351" y="109"/>
                </a:cubicBezTo>
                <a:cubicBezTo>
                  <a:pt x="353" y="110"/>
                  <a:pt x="356" y="112"/>
                  <a:pt x="359" y="113"/>
                </a:cubicBezTo>
                <a:cubicBezTo>
                  <a:pt x="367" y="119"/>
                  <a:pt x="374" y="123"/>
                  <a:pt x="380" y="128"/>
                </a:cubicBezTo>
                <a:cubicBezTo>
                  <a:pt x="381" y="129"/>
                  <a:pt x="382" y="130"/>
                  <a:pt x="383" y="130"/>
                </a:cubicBezTo>
                <a:cubicBezTo>
                  <a:pt x="383" y="131"/>
                  <a:pt x="383" y="131"/>
                  <a:pt x="383" y="131"/>
                </a:cubicBezTo>
                <a:cubicBezTo>
                  <a:pt x="384" y="132"/>
                  <a:pt x="385" y="133"/>
                  <a:pt x="386" y="134"/>
                </a:cubicBezTo>
                <a:cubicBezTo>
                  <a:pt x="385" y="135"/>
                  <a:pt x="385" y="136"/>
                  <a:pt x="385" y="136"/>
                </a:cubicBezTo>
                <a:cubicBezTo>
                  <a:pt x="384" y="137"/>
                  <a:pt x="384" y="138"/>
                  <a:pt x="383" y="138"/>
                </a:cubicBezTo>
                <a:cubicBezTo>
                  <a:pt x="383" y="139"/>
                  <a:pt x="383" y="139"/>
                  <a:pt x="383" y="139"/>
                </a:cubicBezTo>
                <a:cubicBezTo>
                  <a:pt x="383" y="139"/>
                  <a:pt x="383" y="139"/>
                  <a:pt x="383" y="139"/>
                </a:cubicBezTo>
                <a:cubicBezTo>
                  <a:pt x="383" y="138"/>
                  <a:pt x="382" y="138"/>
                  <a:pt x="382" y="138"/>
                </a:cubicBezTo>
                <a:cubicBezTo>
                  <a:pt x="382" y="137"/>
                  <a:pt x="382" y="137"/>
                  <a:pt x="382" y="137"/>
                </a:cubicBezTo>
                <a:cubicBezTo>
                  <a:pt x="382" y="137"/>
                  <a:pt x="382" y="137"/>
                  <a:pt x="382" y="137"/>
                </a:cubicBezTo>
                <a:cubicBezTo>
                  <a:pt x="380" y="134"/>
                  <a:pt x="380" y="134"/>
                  <a:pt x="380" y="134"/>
                </a:cubicBezTo>
                <a:cubicBezTo>
                  <a:pt x="380" y="136"/>
                  <a:pt x="380" y="136"/>
                  <a:pt x="380" y="136"/>
                </a:cubicBezTo>
                <a:cubicBezTo>
                  <a:pt x="377" y="133"/>
                  <a:pt x="374" y="129"/>
                  <a:pt x="370" y="127"/>
                </a:cubicBezTo>
                <a:cubicBezTo>
                  <a:pt x="370" y="127"/>
                  <a:pt x="370" y="127"/>
                  <a:pt x="370" y="127"/>
                </a:cubicBezTo>
                <a:cubicBezTo>
                  <a:pt x="370" y="127"/>
                  <a:pt x="370" y="127"/>
                  <a:pt x="370" y="127"/>
                </a:cubicBezTo>
                <a:cubicBezTo>
                  <a:pt x="357" y="120"/>
                  <a:pt x="345" y="114"/>
                  <a:pt x="333" y="109"/>
                </a:cubicBezTo>
                <a:cubicBezTo>
                  <a:pt x="327" y="109"/>
                  <a:pt x="327" y="109"/>
                  <a:pt x="327" y="109"/>
                </a:cubicBezTo>
                <a:cubicBezTo>
                  <a:pt x="341" y="113"/>
                  <a:pt x="355" y="121"/>
                  <a:pt x="369" y="128"/>
                </a:cubicBezTo>
                <a:cubicBezTo>
                  <a:pt x="373" y="131"/>
                  <a:pt x="376" y="135"/>
                  <a:pt x="380" y="138"/>
                </a:cubicBezTo>
                <a:cubicBezTo>
                  <a:pt x="380" y="140"/>
                  <a:pt x="380" y="140"/>
                  <a:pt x="380" y="140"/>
                </a:cubicBezTo>
                <a:cubicBezTo>
                  <a:pt x="377" y="136"/>
                  <a:pt x="372" y="133"/>
                  <a:pt x="369" y="130"/>
                </a:cubicBezTo>
                <a:cubicBezTo>
                  <a:pt x="369" y="130"/>
                  <a:pt x="369" y="130"/>
                  <a:pt x="369" y="130"/>
                </a:cubicBezTo>
                <a:cubicBezTo>
                  <a:pt x="369" y="130"/>
                  <a:pt x="369" y="130"/>
                  <a:pt x="369" y="130"/>
                </a:cubicBezTo>
                <a:cubicBezTo>
                  <a:pt x="359" y="123"/>
                  <a:pt x="348" y="118"/>
                  <a:pt x="337" y="113"/>
                </a:cubicBezTo>
                <a:cubicBezTo>
                  <a:pt x="337" y="113"/>
                  <a:pt x="337" y="113"/>
                  <a:pt x="337" y="113"/>
                </a:cubicBezTo>
                <a:cubicBezTo>
                  <a:pt x="337" y="113"/>
                  <a:pt x="337" y="113"/>
                  <a:pt x="337" y="113"/>
                </a:cubicBezTo>
                <a:cubicBezTo>
                  <a:pt x="333" y="112"/>
                  <a:pt x="328" y="110"/>
                  <a:pt x="324" y="109"/>
                </a:cubicBezTo>
                <a:cubicBezTo>
                  <a:pt x="318" y="109"/>
                  <a:pt x="318" y="109"/>
                  <a:pt x="318" y="109"/>
                </a:cubicBezTo>
                <a:cubicBezTo>
                  <a:pt x="324" y="111"/>
                  <a:pt x="330" y="113"/>
                  <a:pt x="337" y="115"/>
                </a:cubicBezTo>
                <a:cubicBezTo>
                  <a:pt x="347" y="120"/>
                  <a:pt x="358" y="125"/>
                  <a:pt x="367" y="132"/>
                </a:cubicBezTo>
                <a:cubicBezTo>
                  <a:pt x="372" y="135"/>
                  <a:pt x="378" y="138"/>
                  <a:pt x="380" y="144"/>
                </a:cubicBezTo>
                <a:cubicBezTo>
                  <a:pt x="380" y="144"/>
                  <a:pt x="380" y="144"/>
                  <a:pt x="380" y="144"/>
                </a:cubicBezTo>
                <a:cubicBezTo>
                  <a:pt x="380" y="144"/>
                  <a:pt x="380" y="144"/>
                  <a:pt x="380" y="144"/>
                </a:cubicBezTo>
                <a:cubicBezTo>
                  <a:pt x="379" y="145"/>
                  <a:pt x="379" y="146"/>
                  <a:pt x="379" y="146"/>
                </a:cubicBezTo>
                <a:cubicBezTo>
                  <a:pt x="378" y="147"/>
                  <a:pt x="378" y="147"/>
                  <a:pt x="378" y="147"/>
                </a:cubicBezTo>
                <a:cubicBezTo>
                  <a:pt x="378" y="147"/>
                  <a:pt x="378" y="147"/>
                  <a:pt x="378" y="147"/>
                </a:cubicBezTo>
                <a:cubicBezTo>
                  <a:pt x="378" y="147"/>
                  <a:pt x="378" y="147"/>
                  <a:pt x="378" y="147"/>
                </a:cubicBezTo>
                <a:cubicBezTo>
                  <a:pt x="374" y="142"/>
                  <a:pt x="370" y="139"/>
                  <a:pt x="365" y="137"/>
                </a:cubicBezTo>
                <a:cubicBezTo>
                  <a:pt x="357" y="131"/>
                  <a:pt x="347" y="128"/>
                  <a:pt x="339" y="123"/>
                </a:cubicBezTo>
                <a:cubicBezTo>
                  <a:pt x="339" y="123"/>
                  <a:pt x="339" y="123"/>
                  <a:pt x="339" y="123"/>
                </a:cubicBezTo>
                <a:cubicBezTo>
                  <a:pt x="338" y="123"/>
                  <a:pt x="338" y="123"/>
                  <a:pt x="338" y="123"/>
                </a:cubicBezTo>
                <a:cubicBezTo>
                  <a:pt x="334" y="122"/>
                  <a:pt x="329" y="120"/>
                  <a:pt x="324" y="118"/>
                </a:cubicBezTo>
                <a:cubicBezTo>
                  <a:pt x="324" y="119"/>
                  <a:pt x="324" y="119"/>
                  <a:pt x="324" y="119"/>
                </a:cubicBezTo>
                <a:cubicBezTo>
                  <a:pt x="324" y="120"/>
                  <a:pt x="324" y="120"/>
                  <a:pt x="324" y="120"/>
                </a:cubicBezTo>
                <a:cubicBezTo>
                  <a:pt x="328" y="121"/>
                  <a:pt x="333" y="124"/>
                  <a:pt x="338" y="125"/>
                </a:cubicBezTo>
                <a:cubicBezTo>
                  <a:pt x="346" y="130"/>
                  <a:pt x="356" y="133"/>
                  <a:pt x="364" y="138"/>
                </a:cubicBezTo>
                <a:cubicBezTo>
                  <a:pt x="364" y="138"/>
                  <a:pt x="364" y="138"/>
                  <a:pt x="364" y="138"/>
                </a:cubicBezTo>
                <a:cubicBezTo>
                  <a:pt x="364" y="138"/>
                  <a:pt x="364" y="138"/>
                  <a:pt x="364" y="138"/>
                </a:cubicBezTo>
                <a:cubicBezTo>
                  <a:pt x="369" y="141"/>
                  <a:pt x="373" y="144"/>
                  <a:pt x="376" y="149"/>
                </a:cubicBezTo>
                <a:cubicBezTo>
                  <a:pt x="377" y="149"/>
                  <a:pt x="377" y="149"/>
                  <a:pt x="377" y="149"/>
                </a:cubicBezTo>
                <a:cubicBezTo>
                  <a:pt x="377" y="149"/>
                  <a:pt x="377" y="149"/>
                  <a:pt x="377" y="149"/>
                </a:cubicBezTo>
                <a:cubicBezTo>
                  <a:pt x="377" y="149"/>
                  <a:pt x="378" y="149"/>
                  <a:pt x="378" y="149"/>
                </a:cubicBezTo>
                <a:cubicBezTo>
                  <a:pt x="378" y="149"/>
                  <a:pt x="378" y="149"/>
                  <a:pt x="378" y="149"/>
                </a:cubicBezTo>
                <a:cubicBezTo>
                  <a:pt x="379" y="149"/>
                  <a:pt x="379" y="149"/>
                  <a:pt x="380" y="149"/>
                </a:cubicBezTo>
                <a:cubicBezTo>
                  <a:pt x="380" y="149"/>
                  <a:pt x="380" y="148"/>
                  <a:pt x="380" y="148"/>
                </a:cubicBezTo>
                <a:cubicBezTo>
                  <a:pt x="380" y="152"/>
                  <a:pt x="380" y="152"/>
                  <a:pt x="380" y="152"/>
                </a:cubicBezTo>
                <a:cubicBezTo>
                  <a:pt x="380" y="153"/>
                  <a:pt x="380" y="153"/>
                  <a:pt x="380" y="153"/>
                </a:cubicBezTo>
                <a:cubicBezTo>
                  <a:pt x="380" y="153"/>
                  <a:pt x="380" y="154"/>
                  <a:pt x="380" y="154"/>
                </a:cubicBezTo>
                <a:cubicBezTo>
                  <a:pt x="380" y="155"/>
                  <a:pt x="380" y="155"/>
                  <a:pt x="380" y="155"/>
                </a:cubicBezTo>
                <a:cubicBezTo>
                  <a:pt x="380" y="155"/>
                  <a:pt x="380" y="155"/>
                  <a:pt x="380" y="155"/>
                </a:cubicBezTo>
                <a:cubicBezTo>
                  <a:pt x="380" y="158"/>
                  <a:pt x="380" y="158"/>
                  <a:pt x="380" y="158"/>
                </a:cubicBezTo>
                <a:cubicBezTo>
                  <a:pt x="375" y="158"/>
                  <a:pt x="375" y="158"/>
                  <a:pt x="375" y="158"/>
                </a:cubicBezTo>
                <a:cubicBezTo>
                  <a:pt x="375" y="158"/>
                  <a:pt x="375" y="158"/>
                  <a:pt x="375" y="158"/>
                </a:cubicBezTo>
                <a:cubicBezTo>
                  <a:pt x="364" y="158"/>
                  <a:pt x="354" y="158"/>
                  <a:pt x="344" y="158"/>
                </a:cubicBezTo>
                <a:cubicBezTo>
                  <a:pt x="325" y="158"/>
                  <a:pt x="305" y="158"/>
                  <a:pt x="286" y="158"/>
                </a:cubicBezTo>
                <a:cubicBezTo>
                  <a:pt x="286" y="156"/>
                  <a:pt x="286" y="156"/>
                  <a:pt x="286" y="156"/>
                </a:cubicBezTo>
                <a:cubicBezTo>
                  <a:pt x="286" y="156"/>
                  <a:pt x="287" y="156"/>
                  <a:pt x="288" y="156"/>
                </a:cubicBezTo>
                <a:cubicBezTo>
                  <a:pt x="290" y="156"/>
                  <a:pt x="292" y="156"/>
                  <a:pt x="294" y="155"/>
                </a:cubicBezTo>
                <a:cubicBezTo>
                  <a:pt x="298" y="155"/>
                  <a:pt x="298" y="155"/>
                  <a:pt x="298" y="155"/>
                </a:cubicBezTo>
                <a:cubicBezTo>
                  <a:pt x="294" y="153"/>
                  <a:pt x="294" y="153"/>
                  <a:pt x="294" y="153"/>
                </a:cubicBezTo>
                <a:cubicBezTo>
                  <a:pt x="293" y="153"/>
                  <a:pt x="292" y="153"/>
                  <a:pt x="290" y="153"/>
                </a:cubicBezTo>
                <a:cubicBezTo>
                  <a:pt x="289" y="153"/>
                  <a:pt x="287" y="153"/>
                  <a:pt x="286" y="153"/>
                </a:cubicBezTo>
                <a:cubicBezTo>
                  <a:pt x="286" y="151"/>
                  <a:pt x="286" y="151"/>
                  <a:pt x="286" y="151"/>
                </a:cubicBezTo>
                <a:cubicBezTo>
                  <a:pt x="294" y="152"/>
                  <a:pt x="301" y="152"/>
                  <a:pt x="307" y="156"/>
                </a:cubicBezTo>
                <a:cubicBezTo>
                  <a:pt x="307" y="156"/>
                  <a:pt x="307" y="156"/>
                  <a:pt x="307" y="156"/>
                </a:cubicBezTo>
                <a:cubicBezTo>
                  <a:pt x="308" y="156"/>
                  <a:pt x="308" y="156"/>
                  <a:pt x="308" y="156"/>
                </a:cubicBezTo>
                <a:cubicBezTo>
                  <a:pt x="314" y="156"/>
                  <a:pt x="321" y="156"/>
                  <a:pt x="328" y="155"/>
                </a:cubicBezTo>
                <a:cubicBezTo>
                  <a:pt x="330" y="155"/>
                  <a:pt x="330" y="155"/>
                  <a:pt x="330" y="155"/>
                </a:cubicBezTo>
                <a:cubicBezTo>
                  <a:pt x="329" y="154"/>
                  <a:pt x="329" y="154"/>
                  <a:pt x="329" y="154"/>
                </a:cubicBezTo>
                <a:cubicBezTo>
                  <a:pt x="321" y="146"/>
                  <a:pt x="310" y="144"/>
                  <a:pt x="299" y="142"/>
                </a:cubicBezTo>
                <a:cubicBezTo>
                  <a:pt x="297" y="141"/>
                  <a:pt x="294" y="141"/>
                  <a:pt x="291" y="141"/>
                </a:cubicBezTo>
                <a:cubicBezTo>
                  <a:pt x="289" y="141"/>
                  <a:pt x="287" y="141"/>
                  <a:pt x="286" y="141"/>
                </a:cubicBezTo>
                <a:cubicBezTo>
                  <a:pt x="286" y="141"/>
                  <a:pt x="286" y="141"/>
                  <a:pt x="286" y="141"/>
                </a:cubicBezTo>
                <a:cubicBezTo>
                  <a:pt x="287" y="141"/>
                  <a:pt x="288" y="141"/>
                  <a:pt x="289" y="141"/>
                </a:cubicBezTo>
                <a:cubicBezTo>
                  <a:pt x="295" y="141"/>
                  <a:pt x="301" y="141"/>
                  <a:pt x="307" y="142"/>
                </a:cubicBezTo>
                <a:cubicBezTo>
                  <a:pt x="307" y="142"/>
                  <a:pt x="307" y="142"/>
                  <a:pt x="307" y="142"/>
                </a:cubicBezTo>
                <a:cubicBezTo>
                  <a:pt x="307" y="142"/>
                  <a:pt x="307" y="142"/>
                  <a:pt x="307" y="142"/>
                </a:cubicBezTo>
                <a:cubicBezTo>
                  <a:pt x="312" y="143"/>
                  <a:pt x="317" y="147"/>
                  <a:pt x="323" y="148"/>
                </a:cubicBezTo>
                <a:cubicBezTo>
                  <a:pt x="337" y="156"/>
                  <a:pt x="337" y="156"/>
                  <a:pt x="337" y="156"/>
                </a:cubicBezTo>
                <a:cubicBezTo>
                  <a:pt x="337" y="156"/>
                  <a:pt x="337" y="156"/>
                  <a:pt x="337" y="156"/>
                </a:cubicBezTo>
                <a:cubicBezTo>
                  <a:pt x="340" y="156"/>
                  <a:pt x="344" y="156"/>
                  <a:pt x="347" y="156"/>
                </a:cubicBezTo>
                <a:cubicBezTo>
                  <a:pt x="351" y="156"/>
                  <a:pt x="354" y="156"/>
                  <a:pt x="358" y="156"/>
                </a:cubicBezTo>
                <a:cubicBezTo>
                  <a:pt x="358" y="156"/>
                  <a:pt x="358" y="156"/>
                  <a:pt x="358" y="156"/>
                </a:cubicBezTo>
                <a:cubicBezTo>
                  <a:pt x="358" y="155"/>
                  <a:pt x="358" y="155"/>
                  <a:pt x="358" y="155"/>
                </a:cubicBezTo>
                <a:cubicBezTo>
                  <a:pt x="359" y="155"/>
                  <a:pt x="359" y="154"/>
                  <a:pt x="359" y="154"/>
                </a:cubicBezTo>
                <a:cubicBezTo>
                  <a:pt x="359" y="153"/>
                  <a:pt x="358" y="153"/>
                  <a:pt x="358" y="153"/>
                </a:cubicBezTo>
                <a:cubicBezTo>
                  <a:pt x="358" y="152"/>
                  <a:pt x="357" y="152"/>
                  <a:pt x="357" y="152"/>
                </a:cubicBezTo>
                <a:cubicBezTo>
                  <a:pt x="356" y="151"/>
                  <a:pt x="356" y="151"/>
                  <a:pt x="356" y="151"/>
                </a:cubicBezTo>
                <a:cubicBezTo>
                  <a:pt x="356" y="151"/>
                  <a:pt x="356" y="151"/>
                  <a:pt x="356" y="151"/>
                </a:cubicBezTo>
                <a:cubicBezTo>
                  <a:pt x="355" y="151"/>
                  <a:pt x="355" y="151"/>
                  <a:pt x="355" y="151"/>
                </a:cubicBezTo>
                <a:cubicBezTo>
                  <a:pt x="337" y="139"/>
                  <a:pt x="318" y="130"/>
                  <a:pt x="296" y="129"/>
                </a:cubicBezTo>
                <a:cubicBezTo>
                  <a:pt x="296" y="129"/>
                  <a:pt x="296" y="129"/>
                  <a:pt x="296" y="129"/>
                </a:cubicBezTo>
                <a:cubicBezTo>
                  <a:pt x="296" y="129"/>
                  <a:pt x="296" y="129"/>
                  <a:pt x="296" y="129"/>
                </a:cubicBezTo>
                <a:cubicBezTo>
                  <a:pt x="292" y="129"/>
                  <a:pt x="289" y="129"/>
                  <a:pt x="286" y="129"/>
                </a:cubicBezTo>
                <a:cubicBezTo>
                  <a:pt x="286" y="127"/>
                  <a:pt x="286" y="127"/>
                  <a:pt x="286" y="127"/>
                </a:cubicBezTo>
                <a:cubicBezTo>
                  <a:pt x="295" y="128"/>
                  <a:pt x="305" y="128"/>
                  <a:pt x="314" y="131"/>
                </a:cubicBezTo>
                <a:cubicBezTo>
                  <a:pt x="314" y="131"/>
                  <a:pt x="314" y="131"/>
                  <a:pt x="314" y="131"/>
                </a:cubicBezTo>
                <a:cubicBezTo>
                  <a:pt x="314" y="131"/>
                  <a:pt x="314" y="131"/>
                  <a:pt x="314" y="131"/>
                </a:cubicBezTo>
                <a:cubicBezTo>
                  <a:pt x="333" y="135"/>
                  <a:pt x="349" y="145"/>
                  <a:pt x="364" y="156"/>
                </a:cubicBezTo>
                <a:cubicBezTo>
                  <a:pt x="365" y="156"/>
                  <a:pt x="365" y="156"/>
                  <a:pt x="365" y="156"/>
                </a:cubicBezTo>
                <a:cubicBezTo>
                  <a:pt x="365" y="156"/>
                  <a:pt x="365" y="156"/>
                  <a:pt x="365" y="156"/>
                </a:cubicBezTo>
                <a:cubicBezTo>
                  <a:pt x="367" y="156"/>
                  <a:pt x="369" y="156"/>
                  <a:pt x="371" y="156"/>
                </a:cubicBezTo>
                <a:cubicBezTo>
                  <a:pt x="373" y="156"/>
                  <a:pt x="375" y="156"/>
                  <a:pt x="377" y="155"/>
                </a:cubicBezTo>
                <a:cubicBezTo>
                  <a:pt x="377" y="155"/>
                  <a:pt x="377" y="155"/>
                  <a:pt x="377" y="155"/>
                </a:cubicBezTo>
                <a:cubicBezTo>
                  <a:pt x="378" y="152"/>
                  <a:pt x="378" y="152"/>
                  <a:pt x="378" y="152"/>
                </a:cubicBezTo>
                <a:cubicBezTo>
                  <a:pt x="378" y="152"/>
                  <a:pt x="378" y="152"/>
                  <a:pt x="378" y="152"/>
                </a:cubicBezTo>
                <a:cubicBezTo>
                  <a:pt x="378" y="152"/>
                  <a:pt x="378" y="152"/>
                  <a:pt x="378" y="152"/>
                </a:cubicBezTo>
                <a:cubicBezTo>
                  <a:pt x="375" y="146"/>
                  <a:pt x="370" y="143"/>
                  <a:pt x="365" y="140"/>
                </a:cubicBezTo>
                <a:cubicBezTo>
                  <a:pt x="361" y="137"/>
                  <a:pt x="355" y="135"/>
                  <a:pt x="351" y="132"/>
                </a:cubicBezTo>
                <a:cubicBezTo>
                  <a:pt x="351" y="132"/>
                  <a:pt x="351" y="132"/>
                  <a:pt x="351" y="132"/>
                </a:cubicBezTo>
                <a:cubicBezTo>
                  <a:pt x="351" y="132"/>
                  <a:pt x="351" y="132"/>
                  <a:pt x="351" y="132"/>
                </a:cubicBezTo>
                <a:cubicBezTo>
                  <a:pt x="339" y="128"/>
                  <a:pt x="329" y="121"/>
                  <a:pt x="317" y="119"/>
                </a:cubicBezTo>
                <a:cubicBezTo>
                  <a:pt x="307" y="116"/>
                  <a:pt x="296" y="116"/>
                  <a:pt x="286" y="116"/>
                </a:cubicBezTo>
                <a:cubicBezTo>
                  <a:pt x="286" y="115"/>
                  <a:pt x="286" y="115"/>
                  <a:pt x="286" y="115"/>
                </a:cubicBezTo>
                <a:cubicBezTo>
                  <a:pt x="287" y="115"/>
                  <a:pt x="288" y="115"/>
                  <a:pt x="289" y="115"/>
                </a:cubicBezTo>
                <a:cubicBezTo>
                  <a:pt x="301" y="115"/>
                  <a:pt x="312" y="117"/>
                  <a:pt x="324" y="120"/>
                </a:cubicBezTo>
                <a:cubicBezTo>
                  <a:pt x="324" y="120"/>
                  <a:pt x="324" y="120"/>
                  <a:pt x="324" y="120"/>
                </a:cubicBezTo>
                <a:cubicBezTo>
                  <a:pt x="324" y="120"/>
                  <a:pt x="324" y="120"/>
                  <a:pt x="324" y="120"/>
                </a:cubicBezTo>
                <a:cubicBezTo>
                  <a:pt x="324" y="119"/>
                  <a:pt x="324" y="119"/>
                  <a:pt x="324" y="119"/>
                </a:cubicBezTo>
                <a:cubicBezTo>
                  <a:pt x="324" y="118"/>
                  <a:pt x="324" y="118"/>
                  <a:pt x="324" y="118"/>
                </a:cubicBezTo>
                <a:cubicBezTo>
                  <a:pt x="313" y="115"/>
                  <a:pt x="301" y="113"/>
                  <a:pt x="289" y="113"/>
                </a:cubicBezTo>
                <a:cubicBezTo>
                  <a:pt x="288" y="113"/>
                  <a:pt x="286" y="113"/>
                  <a:pt x="285" y="113"/>
                </a:cubicBezTo>
                <a:cubicBezTo>
                  <a:pt x="285" y="113"/>
                  <a:pt x="285" y="113"/>
                  <a:pt x="285" y="113"/>
                </a:cubicBezTo>
                <a:cubicBezTo>
                  <a:pt x="273" y="113"/>
                  <a:pt x="261" y="115"/>
                  <a:pt x="250" y="119"/>
                </a:cubicBezTo>
                <a:cubicBezTo>
                  <a:pt x="230" y="125"/>
                  <a:pt x="214" y="140"/>
                  <a:pt x="199" y="153"/>
                </a:cubicBezTo>
                <a:cubicBezTo>
                  <a:pt x="197" y="153"/>
                  <a:pt x="194" y="154"/>
                  <a:pt x="192" y="154"/>
                </a:cubicBezTo>
                <a:cubicBezTo>
                  <a:pt x="192" y="154"/>
                  <a:pt x="192" y="154"/>
                  <a:pt x="192" y="154"/>
                </a:cubicBezTo>
                <a:cubicBezTo>
                  <a:pt x="192" y="154"/>
                  <a:pt x="192" y="154"/>
                  <a:pt x="192" y="154"/>
                </a:cubicBezTo>
                <a:cubicBezTo>
                  <a:pt x="192" y="154"/>
                  <a:pt x="192" y="154"/>
                  <a:pt x="192" y="154"/>
                </a:cubicBezTo>
                <a:cubicBezTo>
                  <a:pt x="191" y="154"/>
                  <a:pt x="191" y="154"/>
                  <a:pt x="191" y="154"/>
                </a:cubicBezTo>
                <a:cubicBezTo>
                  <a:pt x="190" y="154"/>
                  <a:pt x="190" y="154"/>
                  <a:pt x="190" y="154"/>
                </a:cubicBezTo>
                <a:cubicBezTo>
                  <a:pt x="191" y="153"/>
                  <a:pt x="191" y="153"/>
                  <a:pt x="191" y="153"/>
                </a:cubicBezTo>
                <a:cubicBezTo>
                  <a:pt x="202" y="143"/>
                  <a:pt x="212" y="133"/>
                  <a:pt x="223" y="124"/>
                </a:cubicBezTo>
                <a:cubicBezTo>
                  <a:pt x="232" y="119"/>
                  <a:pt x="240" y="113"/>
                  <a:pt x="249" y="111"/>
                </a:cubicBezTo>
                <a:cubicBezTo>
                  <a:pt x="249" y="111"/>
                  <a:pt x="249" y="111"/>
                  <a:pt x="249" y="111"/>
                </a:cubicBezTo>
                <a:cubicBezTo>
                  <a:pt x="251" y="110"/>
                  <a:pt x="253" y="109"/>
                  <a:pt x="255" y="109"/>
                </a:cubicBezTo>
                <a:cubicBezTo>
                  <a:pt x="248" y="109"/>
                  <a:pt x="248" y="109"/>
                  <a:pt x="248" y="109"/>
                </a:cubicBezTo>
                <a:cubicBezTo>
                  <a:pt x="239" y="112"/>
                  <a:pt x="231" y="118"/>
                  <a:pt x="222" y="122"/>
                </a:cubicBezTo>
                <a:cubicBezTo>
                  <a:pt x="222" y="122"/>
                  <a:pt x="222" y="122"/>
                  <a:pt x="222" y="122"/>
                </a:cubicBezTo>
                <a:cubicBezTo>
                  <a:pt x="222" y="122"/>
                  <a:pt x="222" y="122"/>
                  <a:pt x="222" y="122"/>
                </a:cubicBezTo>
                <a:cubicBezTo>
                  <a:pt x="211" y="131"/>
                  <a:pt x="202" y="141"/>
                  <a:pt x="192" y="150"/>
                </a:cubicBezTo>
                <a:cubicBezTo>
                  <a:pt x="192" y="148"/>
                  <a:pt x="192" y="148"/>
                  <a:pt x="192" y="148"/>
                </a:cubicBezTo>
                <a:cubicBezTo>
                  <a:pt x="193" y="147"/>
                  <a:pt x="195" y="145"/>
                  <a:pt x="196" y="145"/>
                </a:cubicBezTo>
                <a:cubicBezTo>
                  <a:pt x="196" y="145"/>
                  <a:pt x="196" y="145"/>
                  <a:pt x="196" y="145"/>
                </a:cubicBezTo>
                <a:cubicBezTo>
                  <a:pt x="196" y="144"/>
                  <a:pt x="196" y="144"/>
                  <a:pt x="196" y="144"/>
                </a:cubicBezTo>
                <a:cubicBezTo>
                  <a:pt x="204" y="135"/>
                  <a:pt x="214" y="128"/>
                  <a:pt x="223" y="120"/>
                </a:cubicBezTo>
                <a:cubicBezTo>
                  <a:pt x="230" y="115"/>
                  <a:pt x="238" y="112"/>
                  <a:pt x="245" y="109"/>
                </a:cubicBezTo>
                <a:cubicBezTo>
                  <a:pt x="240" y="109"/>
                  <a:pt x="240" y="109"/>
                  <a:pt x="240" y="109"/>
                </a:cubicBezTo>
                <a:cubicBezTo>
                  <a:pt x="234" y="111"/>
                  <a:pt x="228" y="115"/>
                  <a:pt x="222" y="118"/>
                </a:cubicBezTo>
                <a:cubicBezTo>
                  <a:pt x="222" y="118"/>
                  <a:pt x="222" y="118"/>
                  <a:pt x="222" y="118"/>
                </a:cubicBezTo>
                <a:cubicBezTo>
                  <a:pt x="222" y="118"/>
                  <a:pt x="222" y="118"/>
                  <a:pt x="222" y="118"/>
                </a:cubicBezTo>
                <a:cubicBezTo>
                  <a:pt x="213" y="126"/>
                  <a:pt x="203" y="134"/>
                  <a:pt x="195" y="143"/>
                </a:cubicBezTo>
                <a:cubicBezTo>
                  <a:pt x="193" y="144"/>
                  <a:pt x="191" y="145"/>
                  <a:pt x="190" y="147"/>
                </a:cubicBezTo>
                <a:cubicBezTo>
                  <a:pt x="187" y="150"/>
                  <a:pt x="184" y="153"/>
                  <a:pt x="181" y="153"/>
                </a:cubicBezTo>
                <a:cubicBezTo>
                  <a:pt x="181" y="153"/>
                  <a:pt x="181" y="153"/>
                  <a:pt x="181" y="153"/>
                </a:cubicBezTo>
                <a:cubicBezTo>
                  <a:pt x="180" y="154"/>
                  <a:pt x="180" y="154"/>
                  <a:pt x="180" y="154"/>
                </a:cubicBezTo>
                <a:cubicBezTo>
                  <a:pt x="179" y="154"/>
                  <a:pt x="179" y="154"/>
                  <a:pt x="179" y="154"/>
                </a:cubicBezTo>
                <a:cubicBezTo>
                  <a:pt x="179" y="154"/>
                  <a:pt x="179" y="154"/>
                  <a:pt x="179" y="154"/>
                </a:cubicBezTo>
                <a:cubicBezTo>
                  <a:pt x="179" y="154"/>
                  <a:pt x="178" y="154"/>
                  <a:pt x="178" y="154"/>
                </a:cubicBezTo>
                <a:cubicBezTo>
                  <a:pt x="178" y="154"/>
                  <a:pt x="177" y="154"/>
                  <a:pt x="177" y="154"/>
                </a:cubicBezTo>
                <a:cubicBezTo>
                  <a:pt x="177" y="154"/>
                  <a:pt x="177" y="154"/>
                  <a:pt x="177" y="154"/>
                </a:cubicBezTo>
                <a:cubicBezTo>
                  <a:pt x="177" y="153"/>
                  <a:pt x="177" y="153"/>
                  <a:pt x="177" y="153"/>
                </a:cubicBezTo>
                <a:cubicBezTo>
                  <a:pt x="178" y="152"/>
                  <a:pt x="179" y="151"/>
                  <a:pt x="181" y="150"/>
                </a:cubicBezTo>
                <a:cubicBezTo>
                  <a:pt x="184" y="147"/>
                  <a:pt x="188" y="144"/>
                  <a:pt x="191" y="140"/>
                </a:cubicBezTo>
                <a:cubicBezTo>
                  <a:pt x="200" y="133"/>
                  <a:pt x="208" y="125"/>
                  <a:pt x="217" y="117"/>
                </a:cubicBezTo>
                <a:cubicBezTo>
                  <a:pt x="221" y="114"/>
                  <a:pt x="224" y="111"/>
                  <a:pt x="228" y="109"/>
                </a:cubicBezTo>
                <a:cubicBezTo>
                  <a:pt x="224" y="109"/>
                  <a:pt x="224" y="109"/>
                  <a:pt x="224" y="109"/>
                </a:cubicBezTo>
                <a:cubicBezTo>
                  <a:pt x="222" y="111"/>
                  <a:pt x="219" y="113"/>
                  <a:pt x="216" y="115"/>
                </a:cubicBezTo>
                <a:cubicBezTo>
                  <a:pt x="216" y="115"/>
                  <a:pt x="216" y="115"/>
                  <a:pt x="216" y="115"/>
                </a:cubicBezTo>
                <a:cubicBezTo>
                  <a:pt x="216" y="115"/>
                  <a:pt x="216" y="115"/>
                  <a:pt x="216" y="115"/>
                </a:cubicBezTo>
                <a:cubicBezTo>
                  <a:pt x="207" y="123"/>
                  <a:pt x="199" y="130"/>
                  <a:pt x="192" y="137"/>
                </a:cubicBezTo>
                <a:cubicBezTo>
                  <a:pt x="192" y="135"/>
                  <a:pt x="192" y="135"/>
                  <a:pt x="192" y="135"/>
                </a:cubicBezTo>
                <a:cubicBezTo>
                  <a:pt x="201" y="126"/>
                  <a:pt x="211" y="117"/>
                  <a:pt x="222" y="109"/>
                </a:cubicBezTo>
                <a:cubicBezTo>
                  <a:pt x="219" y="109"/>
                  <a:pt x="219" y="109"/>
                  <a:pt x="219" y="109"/>
                </a:cubicBezTo>
                <a:cubicBezTo>
                  <a:pt x="209" y="116"/>
                  <a:pt x="200" y="124"/>
                  <a:pt x="192" y="133"/>
                </a:cubicBezTo>
                <a:cubicBezTo>
                  <a:pt x="192" y="133"/>
                  <a:pt x="192" y="133"/>
                  <a:pt x="192" y="133"/>
                </a:cubicBezTo>
                <a:cubicBezTo>
                  <a:pt x="190" y="134"/>
                  <a:pt x="190" y="134"/>
                  <a:pt x="190" y="134"/>
                </a:cubicBezTo>
                <a:cubicBezTo>
                  <a:pt x="190" y="134"/>
                  <a:pt x="190" y="134"/>
                  <a:pt x="190" y="134"/>
                </a:cubicBezTo>
                <a:cubicBezTo>
                  <a:pt x="190" y="135"/>
                  <a:pt x="190" y="135"/>
                  <a:pt x="190" y="135"/>
                </a:cubicBezTo>
                <a:cubicBezTo>
                  <a:pt x="190" y="135"/>
                  <a:pt x="190" y="135"/>
                  <a:pt x="190" y="135"/>
                </a:cubicBezTo>
                <a:cubicBezTo>
                  <a:pt x="186" y="138"/>
                  <a:pt x="183" y="141"/>
                  <a:pt x="179" y="144"/>
                </a:cubicBezTo>
                <a:cubicBezTo>
                  <a:pt x="179" y="144"/>
                  <a:pt x="178" y="145"/>
                  <a:pt x="177" y="146"/>
                </a:cubicBezTo>
                <a:cubicBezTo>
                  <a:pt x="177" y="145"/>
                  <a:pt x="177" y="145"/>
                  <a:pt x="177" y="145"/>
                </a:cubicBezTo>
                <a:cubicBezTo>
                  <a:pt x="176" y="147"/>
                  <a:pt x="176" y="147"/>
                  <a:pt x="176" y="147"/>
                </a:cubicBezTo>
                <a:cubicBezTo>
                  <a:pt x="175" y="147"/>
                  <a:pt x="175" y="147"/>
                  <a:pt x="175" y="147"/>
                </a:cubicBezTo>
                <a:cubicBezTo>
                  <a:pt x="175" y="147"/>
                  <a:pt x="175" y="147"/>
                  <a:pt x="175" y="147"/>
                </a:cubicBezTo>
                <a:cubicBezTo>
                  <a:pt x="174" y="148"/>
                  <a:pt x="173" y="149"/>
                  <a:pt x="172" y="150"/>
                </a:cubicBezTo>
                <a:cubicBezTo>
                  <a:pt x="172" y="150"/>
                  <a:pt x="172" y="150"/>
                  <a:pt x="172" y="150"/>
                </a:cubicBezTo>
                <a:cubicBezTo>
                  <a:pt x="172" y="150"/>
                  <a:pt x="172" y="150"/>
                  <a:pt x="172" y="150"/>
                </a:cubicBezTo>
                <a:cubicBezTo>
                  <a:pt x="171" y="150"/>
                  <a:pt x="171" y="151"/>
                  <a:pt x="171" y="152"/>
                </a:cubicBezTo>
                <a:cubicBezTo>
                  <a:pt x="171" y="152"/>
                  <a:pt x="171" y="153"/>
                  <a:pt x="171" y="153"/>
                </a:cubicBezTo>
                <a:cubicBezTo>
                  <a:pt x="158" y="154"/>
                  <a:pt x="145" y="154"/>
                  <a:pt x="132" y="154"/>
                </a:cubicBezTo>
                <a:cubicBezTo>
                  <a:pt x="127" y="154"/>
                  <a:pt x="123" y="154"/>
                  <a:pt x="118" y="154"/>
                </a:cubicBezTo>
                <a:cubicBezTo>
                  <a:pt x="118" y="154"/>
                  <a:pt x="118" y="154"/>
                  <a:pt x="118" y="154"/>
                </a:cubicBezTo>
                <a:cubicBezTo>
                  <a:pt x="117" y="154"/>
                  <a:pt x="117" y="154"/>
                  <a:pt x="117" y="154"/>
                </a:cubicBezTo>
                <a:cubicBezTo>
                  <a:pt x="116" y="154"/>
                  <a:pt x="116" y="154"/>
                  <a:pt x="116" y="154"/>
                </a:cubicBezTo>
                <a:cubicBezTo>
                  <a:pt x="116" y="154"/>
                  <a:pt x="116" y="154"/>
                  <a:pt x="116" y="154"/>
                </a:cubicBezTo>
                <a:cubicBezTo>
                  <a:pt x="116" y="154"/>
                  <a:pt x="116" y="154"/>
                  <a:pt x="116" y="154"/>
                </a:cubicBezTo>
                <a:cubicBezTo>
                  <a:pt x="114" y="153"/>
                  <a:pt x="113" y="153"/>
                  <a:pt x="112" y="152"/>
                </a:cubicBezTo>
                <a:cubicBezTo>
                  <a:pt x="106" y="149"/>
                  <a:pt x="100" y="144"/>
                  <a:pt x="94" y="139"/>
                </a:cubicBezTo>
                <a:cubicBezTo>
                  <a:pt x="94" y="139"/>
                  <a:pt x="94" y="139"/>
                  <a:pt x="94" y="139"/>
                </a:cubicBezTo>
                <a:cubicBezTo>
                  <a:pt x="93" y="139"/>
                  <a:pt x="93" y="139"/>
                  <a:pt x="93" y="139"/>
                </a:cubicBezTo>
                <a:cubicBezTo>
                  <a:pt x="93" y="139"/>
                  <a:pt x="93" y="139"/>
                  <a:pt x="93" y="139"/>
                </a:cubicBezTo>
                <a:cubicBezTo>
                  <a:pt x="93" y="138"/>
                  <a:pt x="93" y="138"/>
                  <a:pt x="93" y="138"/>
                </a:cubicBezTo>
                <a:cubicBezTo>
                  <a:pt x="92" y="137"/>
                  <a:pt x="90" y="136"/>
                  <a:pt x="89" y="134"/>
                </a:cubicBezTo>
                <a:cubicBezTo>
                  <a:pt x="88" y="133"/>
                  <a:pt x="87" y="132"/>
                  <a:pt x="86" y="131"/>
                </a:cubicBezTo>
                <a:cubicBezTo>
                  <a:pt x="86" y="132"/>
                  <a:pt x="87" y="132"/>
                  <a:pt x="87" y="132"/>
                </a:cubicBezTo>
                <a:cubicBezTo>
                  <a:pt x="88" y="132"/>
                  <a:pt x="90" y="133"/>
                  <a:pt x="91" y="133"/>
                </a:cubicBezTo>
                <a:cubicBezTo>
                  <a:pt x="91" y="133"/>
                  <a:pt x="91" y="133"/>
                  <a:pt x="91" y="133"/>
                </a:cubicBezTo>
                <a:cubicBezTo>
                  <a:pt x="91" y="134"/>
                  <a:pt x="91" y="134"/>
                  <a:pt x="91" y="134"/>
                </a:cubicBezTo>
                <a:cubicBezTo>
                  <a:pt x="93" y="133"/>
                  <a:pt x="93" y="133"/>
                  <a:pt x="93" y="133"/>
                </a:cubicBezTo>
                <a:cubicBezTo>
                  <a:pt x="93" y="133"/>
                  <a:pt x="93" y="133"/>
                  <a:pt x="93" y="133"/>
                </a:cubicBezTo>
                <a:cubicBezTo>
                  <a:pt x="93" y="132"/>
                  <a:pt x="93" y="132"/>
                  <a:pt x="93" y="132"/>
                </a:cubicBezTo>
                <a:cubicBezTo>
                  <a:pt x="94" y="132"/>
                  <a:pt x="94" y="132"/>
                  <a:pt x="94" y="132"/>
                </a:cubicBezTo>
                <a:cubicBezTo>
                  <a:pt x="94" y="132"/>
                  <a:pt x="94" y="132"/>
                  <a:pt x="94" y="132"/>
                </a:cubicBezTo>
                <a:cubicBezTo>
                  <a:pt x="94" y="132"/>
                  <a:pt x="94" y="132"/>
                  <a:pt x="94" y="132"/>
                </a:cubicBezTo>
                <a:cubicBezTo>
                  <a:pt x="94" y="132"/>
                  <a:pt x="94" y="132"/>
                  <a:pt x="94" y="132"/>
                </a:cubicBezTo>
                <a:cubicBezTo>
                  <a:pt x="97" y="130"/>
                  <a:pt x="98" y="128"/>
                  <a:pt x="98" y="125"/>
                </a:cubicBezTo>
                <a:cubicBezTo>
                  <a:pt x="98" y="122"/>
                  <a:pt x="95" y="119"/>
                  <a:pt x="93" y="116"/>
                </a:cubicBezTo>
                <a:cubicBezTo>
                  <a:pt x="93" y="116"/>
                  <a:pt x="93" y="116"/>
                  <a:pt x="93" y="116"/>
                </a:cubicBezTo>
                <a:cubicBezTo>
                  <a:pt x="93" y="115"/>
                  <a:pt x="93" y="115"/>
                  <a:pt x="93" y="115"/>
                </a:cubicBezTo>
                <a:cubicBezTo>
                  <a:pt x="91" y="113"/>
                  <a:pt x="91" y="113"/>
                  <a:pt x="91" y="113"/>
                </a:cubicBezTo>
                <a:cubicBezTo>
                  <a:pt x="91" y="113"/>
                  <a:pt x="91" y="113"/>
                  <a:pt x="91" y="113"/>
                </a:cubicBezTo>
                <a:cubicBezTo>
                  <a:pt x="91" y="112"/>
                  <a:pt x="90" y="111"/>
                  <a:pt x="90" y="110"/>
                </a:cubicBezTo>
                <a:cubicBezTo>
                  <a:pt x="91" y="110"/>
                  <a:pt x="91" y="109"/>
                  <a:pt x="91" y="109"/>
                </a:cubicBezTo>
                <a:cubicBezTo>
                  <a:pt x="89" y="109"/>
                  <a:pt x="89" y="109"/>
                  <a:pt x="89" y="109"/>
                </a:cubicBezTo>
                <a:cubicBezTo>
                  <a:pt x="89" y="109"/>
                  <a:pt x="89" y="109"/>
                  <a:pt x="89" y="109"/>
                </a:cubicBezTo>
                <a:cubicBezTo>
                  <a:pt x="88" y="109"/>
                  <a:pt x="88" y="109"/>
                  <a:pt x="88" y="109"/>
                </a:cubicBezTo>
                <a:cubicBezTo>
                  <a:pt x="88" y="110"/>
                  <a:pt x="88" y="110"/>
                  <a:pt x="88" y="110"/>
                </a:cubicBezTo>
                <a:cubicBezTo>
                  <a:pt x="88" y="112"/>
                  <a:pt x="90" y="114"/>
                  <a:pt x="91" y="116"/>
                </a:cubicBezTo>
                <a:cubicBezTo>
                  <a:pt x="91" y="118"/>
                  <a:pt x="91" y="118"/>
                  <a:pt x="91" y="118"/>
                </a:cubicBezTo>
                <a:cubicBezTo>
                  <a:pt x="91" y="117"/>
                  <a:pt x="90" y="116"/>
                  <a:pt x="89" y="115"/>
                </a:cubicBezTo>
                <a:cubicBezTo>
                  <a:pt x="88" y="113"/>
                  <a:pt x="87" y="111"/>
                  <a:pt x="87" y="110"/>
                </a:cubicBezTo>
                <a:cubicBezTo>
                  <a:pt x="87" y="110"/>
                  <a:pt x="87" y="109"/>
                  <a:pt x="87" y="109"/>
                </a:cubicBezTo>
                <a:cubicBezTo>
                  <a:pt x="85" y="109"/>
                  <a:pt x="85" y="109"/>
                  <a:pt x="85" y="109"/>
                </a:cubicBezTo>
                <a:cubicBezTo>
                  <a:pt x="85" y="109"/>
                  <a:pt x="85" y="110"/>
                  <a:pt x="85" y="110"/>
                </a:cubicBezTo>
                <a:cubicBezTo>
                  <a:pt x="85" y="112"/>
                  <a:pt x="86" y="114"/>
                  <a:pt x="87" y="116"/>
                </a:cubicBezTo>
                <a:cubicBezTo>
                  <a:pt x="89" y="118"/>
                  <a:pt x="90" y="120"/>
                  <a:pt x="91" y="122"/>
                </a:cubicBezTo>
                <a:cubicBezTo>
                  <a:pt x="92" y="123"/>
                  <a:pt x="92" y="124"/>
                  <a:pt x="92" y="125"/>
                </a:cubicBezTo>
                <a:cubicBezTo>
                  <a:pt x="92" y="126"/>
                  <a:pt x="92" y="126"/>
                  <a:pt x="92" y="126"/>
                </a:cubicBezTo>
                <a:cubicBezTo>
                  <a:pt x="92" y="127"/>
                  <a:pt x="92" y="127"/>
                  <a:pt x="92" y="127"/>
                </a:cubicBezTo>
                <a:cubicBezTo>
                  <a:pt x="91" y="127"/>
                  <a:pt x="91" y="127"/>
                  <a:pt x="91" y="127"/>
                </a:cubicBezTo>
                <a:cubicBezTo>
                  <a:pt x="91" y="127"/>
                  <a:pt x="91" y="127"/>
                  <a:pt x="91" y="127"/>
                </a:cubicBezTo>
                <a:cubicBezTo>
                  <a:pt x="91" y="127"/>
                  <a:pt x="90" y="127"/>
                  <a:pt x="90" y="127"/>
                </a:cubicBezTo>
                <a:cubicBezTo>
                  <a:pt x="90" y="127"/>
                  <a:pt x="90" y="127"/>
                  <a:pt x="90" y="127"/>
                </a:cubicBezTo>
                <a:cubicBezTo>
                  <a:pt x="88" y="127"/>
                  <a:pt x="85" y="126"/>
                  <a:pt x="83" y="126"/>
                </a:cubicBezTo>
                <a:cubicBezTo>
                  <a:pt x="83" y="126"/>
                  <a:pt x="83" y="126"/>
                  <a:pt x="83" y="126"/>
                </a:cubicBezTo>
                <a:cubicBezTo>
                  <a:pt x="82" y="126"/>
                  <a:pt x="82" y="126"/>
                  <a:pt x="82" y="126"/>
                </a:cubicBezTo>
                <a:cubicBezTo>
                  <a:pt x="82" y="126"/>
                  <a:pt x="82" y="126"/>
                  <a:pt x="82" y="126"/>
                </a:cubicBezTo>
                <a:cubicBezTo>
                  <a:pt x="81" y="126"/>
                  <a:pt x="81" y="126"/>
                  <a:pt x="81" y="126"/>
                </a:cubicBezTo>
                <a:cubicBezTo>
                  <a:pt x="80" y="126"/>
                  <a:pt x="80" y="126"/>
                  <a:pt x="80" y="126"/>
                </a:cubicBezTo>
                <a:cubicBezTo>
                  <a:pt x="80" y="126"/>
                  <a:pt x="80" y="126"/>
                  <a:pt x="80" y="126"/>
                </a:cubicBezTo>
                <a:cubicBezTo>
                  <a:pt x="79" y="127"/>
                  <a:pt x="77" y="128"/>
                  <a:pt x="76" y="130"/>
                </a:cubicBezTo>
                <a:cubicBezTo>
                  <a:pt x="76" y="129"/>
                  <a:pt x="76" y="129"/>
                  <a:pt x="76" y="129"/>
                </a:cubicBezTo>
                <a:cubicBezTo>
                  <a:pt x="75" y="131"/>
                  <a:pt x="75" y="131"/>
                  <a:pt x="75" y="131"/>
                </a:cubicBezTo>
                <a:cubicBezTo>
                  <a:pt x="75" y="131"/>
                  <a:pt x="74" y="132"/>
                  <a:pt x="74" y="133"/>
                </a:cubicBezTo>
                <a:cubicBezTo>
                  <a:pt x="74" y="133"/>
                  <a:pt x="74" y="133"/>
                  <a:pt x="74" y="133"/>
                </a:cubicBezTo>
                <a:cubicBezTo>
                  <a:pt x="74" y="133"/>
                  <a:pt x="74" y="133"/>
                  <a:pt x="74" y="133"/>
                </a:cubicBezTo>
                <a:cubicBezTo>
                  <a:pt x="74" y="134"/>
                  <a:pt x="74" y="134"/>
                  <a:pt x="74" y="134"/>
                </a:cubicBezTo>
                <a:cubicBezTo>
                  <a:pt x="74" y="136"/>
                  <a:pt x="74" y="136"/>
                  <a:pt x="74" y="136"/>
                </a:cubicBezTo>
                <a:cubicBezTo>
                  <a:pt x="74" y="136"/>
                  <a:pt x="74" y="136"/>
                  <a:pt x="74" y="136"/>
                </a:cubicBezTo>
                <a:cubicBezTo>
                  <a:pt x="74" y="136"/>
                  <a:pt x="74" y="136"/>
                  <a:pt x="74" y="136"/>
                </a:cubicBezTo>
                <a:cubicBezTo>
                  <a:pt x="73" y="138"/>
                  <a:pt x="71" y="141"/>
                  <a:pt x="70" y="143"/>
                </a:cubicBezTo>
                <a:cubicBezTo>
                  <a:pt x="68" y="143"/>
                  <a:pt x="67" y="144"/>
                  <a:pt x="66" y="146"/>
                </a:cubicBezTo>
                <a:cubicBezTo>
                  <a:pt x="64" y="147"/>
                  <a:pt x="62" y="148"/>
                  <a:pt x="60" y="149"/>
                </a:cubicBezTo>
                <a:cubicBezTo>
                  <a:pt x="60" y="149"/>
                  <a:pt x="60" y="149"/>
                  <a:pt x="60" y="149"/>
                </a:cubicBezTo>
                <a:cubicBezTo>
                  <a:pt x="60" y="149"/>
                  <a:pt x="60" y="149"/>
                  <a:pt x="60" y="149"/>
                </a:cubicBezTo>
                <a:cubicBezTo>
                  <a:pt x="60" y="149"/>
                  <a:pt x="59" y="149"/>
                  <a:pt x="58" y="149"/>
                </a:cubicBezTo>
                <a:cubicBezTo>
                  <a:pt x="58" y="149"/>
                  <a:pt x="58" y="149"/>
                  <a:pt x="58" y="149"/>
                </a:cubicBezTo>
                <a:cubicBezTo>
                  <a:pt x="57" y="149"/>
                  <a:pt x="57" y="149"/>
                  <a:pt x="57" y="149"/>
                </a:cubicBezTo>
                <a:cubicBezTo>
                  <a:pt x="57" y="149"/>
                  <a:pt x="57" y="149"/>
                  <a:pt x="57" y="149"/>
                </a:cubicBezTo>
                <a:cubicBezTo>
                  <a:pt x="56" y="149"/>
                  <a:pt x="55" y="149"/>
                  <a:pt x="54" y="149"/>
                </a:cubicBezTo>
                <a:cubicBezTo>
                  <a:pt x="52" y="150"/>
                  <a:pt x="51" y="150"/>
                  <a:pt x="50" y="152"/>
                </a:cubicBezTo>
                <a:cubicBezTo>
                  <a:pt x="50" y="152"/>
                  <a:pt x="50" y="152"/>
                  <a:pt x="50" y="152"/>
                </a:cubicBezTo>
                <a:cubicBezTo>
                  <a:pt x="51" y="153"/>
                  <a:pt x="51" y="153"/>
                  <a:pt x="51" y="153"/>
                </a:cubicBezTo>
                <a:cubicBezTo>
                  <a:pt x="51" y="153"/>
                  <a:pt x="52" y="154"/>
                  <a:pt x="52" y="154"/>
                </a:cubicBezTo>
                <a:cubicBezTo>
                  <a:pt x="46" y="154"/>
                  <a:pt x="46" y="154"/>
                  <a:pt x="46" y="154"/>
                </a:cubicBezTo>
                <a:cubicBezTo>
                  <a:pt x="39" y="154"/>
                  <a:pt x="39" y="154"/>
                  <a:pt x="39" y="154"/>
                </a:cubicBezTo>
                <a:cubicBezTo>
                  <a:pt x="38" y="153"/>
                  <a:pt x="38" y="153"/>
                  <a:pt x="38" y="153"/>
                </a:cubicBezTo>
                <a:cubicBezTo>
                  <a:pt x="37" y="152"/>
                  <a:pt x="37" y="152"/>
                  <a:pt x="37" y="152"/>
                </a:cubicBezTo>
                <a:cubicBezTo>
                  <a:pt x="37" y="152"/>
                  <a:pt x="37" y="152"/>
                  <a:pt x="37" y="152"/>
                </a:cubicBezTo>
                <a:cubicBezTo>
                  <a:pt x="34" y="152"/>
                  <a:pt x="30" y="150"/>
                  <a:pt x="27" y="148"/>
                </a:cubicBezTo>
                <a:cubicBezTo>
                  <a:pt x="26" y="147"/>
                  <a:pt x="24" y="145"/>
                  <a:pt x="23" y="143"/>
                </a:cubicBezTo>
                <a:cubicBezTo>
                  <a:pt x="23" y="143"/>
                  <a:pt x="23" y="143"/>
                  <a:pt x="23" y="143"/>
                </a:cubicBezTo>
                <a:cubicBezTo>
                  <a:pt x="23" y="143"/>
                  <a:pt x="23" y="143"/>
                  <a:pt x="23" y="143"/>
                </a:cubicBezTo>
                <a:cubicBezTo>
                  <a:pt x="22" y="142"/>
                  <a:pt x="22" y="141"/>
                  <a:pt x="22" y="141"/>
                </a:cubicBezTo>
                <a:cubicBezTo>
                  <a:pt x="22" y="140"/>
                  <a:pt x="22" y="139"/>
                  <a:pt x="23" y="138"/>
                </a:cubicBezTo>
                <a:cubicBezTo>
                  <a:pt x="23" y="136"/>
                  <a:pt x="24" y="135"/>
                  <a:pt x="24" y="134"/>
                </a:cubicBezTo>
                <a:cubicBezTo>
                  <a:pt x="24" y="133"/>
                  <a:pt x="23" y="132"/>
                  <a:pt x="22" y="131"/>
                </a:cubicBezTo>
                <a:cubicBezTo>
                  <a:pt x="22" y="130"/>
                  <a:pt x="22" y="130"/>
                  <a:pt x="22" y="130"/>
                </a:cubicBezTo>
                <a:cubicBezTo>
                  <a:pt x="22" y="129"/>
                  <a:pt x="22" y="129"/>
                  <a:pt x="22" y="128"/>
                </a:cubicBezTo>
                <a:cubicBezTo>
                  <a:pt x="23" y="127"/>
                  <a:pt x="23" y="126"/>
                  <a:pt x="23" y="125"/>
                </a:cubicBezTo>
                <a:cubicBezTo>
                  <a:pt x="23" y="125"/>
                  <a:pt x="23" y="124"/>
                  <a:pt x="23" y="123"/>
                </a:cubicBezTo>
                <a:cubicBezTo>
                  <a:pt x="24" y="122"/>
                  <a:pt x="25" y="121"/>
                  <a:pt x="27" y="121"/>
                </a:cubicBezTo>
                <a:cubicBezTo>
                  <a:pt x="27" y="121"/>
                  <a:pt x="27" y="121"/>
                  <a:pt x="27" y="121"/>
                </a:cubicBezTo>
                <a:cubicBezTo>
                  <a:pt x="29" y="121"/>
                  <a:pt x="31" y="121"/>
                  <a:pt x="33" y="122"/>
                </a:cubicBezTo>
                <a:cubicBezTo>
                  <a:pt x="34" y="122"/>
                  <a:pt x="36" y="122"/>
                  <a:pt x="37" y="123"/>
                </a:cubicBezTo>
                <a:cubicBezTo>
                  <a:pt x="37" y="126"/>
                  <a:pt x="36" y="129"/>
                  <a:pt x="36" y="132"/>
                </a:cubicBezTo>
                <a:cubicBezTo>
                  <a:pt x="36" y="134"/>
                  <a:pt x="37" y="136"/>
                  <a:pt x="39" y="138"/>
                </a:cubicBezTo>
                <a:cubicBezTo>
                  <a:pt x="39" y="138"/>
                  <a:pt x="39" y="138"/>
                  <a:pt x="39" y="138"/>
                </a:cubicBezTo>
                <a:cubicBezTo>
                  <a:pt x="39" y="138"/>
                  <a:pt x="39" y="138"/>
                  <a:pt x="39" y="138"/>
                </a:cubicBezTo>
                <a:cubicBezTo>
                  <a:pt x="41" y="140"/>
                  <a:pt x="43" y="141"/>
                  <a:pt x="46" y="141"/>
                </a:cubicBezTo>
                <a:cubicBezTo>
                  <a:pt x="47" y="141"/>
                  <a:pt x="47" y="141"/>
                  <a:pt x="48" y="141"/>
                </a:cubicBezTo>
                <a:cubicBezTo>
                  <a:pt x="49" y="141"/>
                  <a:pt x="50" y="141"/>
                  <a:pt x="51" y="141"/>
                </a:cubicBezTo>
                <a:cubicBezTo>
                  <a:pt x="52" y="141"/>
                  <a:pt x="52" y="141"/>
                  <a:pt x="52" y="141"/>
                </a:cubicBezTo>
                <a:cubicBezTo>
                  <a:pt x="52" y="141"/>
                  <a:pt x="52" y="141"/>
                  <a:pt x="52" y="141"/>
                </a:cubicBezTo>
                <a:cubicBezTo>
                  <a:pt x="55" y="140"/>
                  <a:pt x="56" y="137"/>
                  <a:pt x="57" y="135"/>
                </a:cubicBezTo>
                <a:cubicBezTo>
                  <a:pt x="57" y="135"/>
                  <a:pt x="57" y="135"/>
                  <a:pt x="57" y="135"/>
                </a:cubicBezTo>
                <a:cubicBezTo>
                  <a:pt x="57" y="134"/>
                  <a:pt x="57" y="134"/>
                  <a:pt x="57" y="134"/>
                </a:cubicBezTo>
                <a:cubicBezTo>
                  <a:pt x="58" y="133"/>
                  <a:pt x="58" y="131"/>
                  <a:pt x="58" y="130"/>
                </a:cubicBezTo>
                <a:cubicBezTo>
                  <a:pt x="58" y="128"/>
                  <a:pt x="58" y="126"/>
                  <a:pt x="56" y="124"/>
                </a:cubicBezTo>
                <a:cubicBezTo>
                  <a:pt x="56" y="121"/>
                  <a:pt x="57" y="119"/>
                  <a:pt x="59" y="117"/>
                </a:cubicBezTo>
                <a:cubicBezTo>
                  <a:pt x="59" y="116"/>
                  <a:pt x="59" y="116"/>
                  <a:pt x="59" y="116"/>
                </a:cubicBezTo>
                <a:cubicBezTo>
                  <a:pt x="59" y="116"/>
                  <a:pt x="59" y="116"/>
                  <a:pt x="59" y="116"/>
                </a:cubicBezTo>
                <a:cubicBezTo>
                  <a:pt x="59" y="116"/>
                  <a:pt x="59" y="116"/>
                  <a:pt x="59" y="116"/>
                </a:cubicBezTo>
                <a:cubicBezTo>
                  <a:pt x="60" y="115"/>
                  <a:pt x="60" y="115"/>
                  <a:pt x="60" y="115"/>
                </a:cubicBezTo>
                <a:cubicBezTo>
                  <a:pt x="60" y="115"/>
                  <a:pt x="60" y="115"/>
                  <a:pt x="60" y="115"/>
                </a:cubicBezTo>
                <a:cubicBezTo>
                  <a:pt x="60" y="115"/>
                  <a:pt x="60" y="115"/>
                  <a:pt x="60" y="115"/>
                </a:cubicBezTo>
                <a:cubicBezTo>
                  <a:pt x="61" y="114"/>
                  <a:pt x="61" y="114"/>
                  <a:pt x="62" y="114"/>
                </a:cubicBezTo>
                <a:cubicBezTo>
                  <a:pt x="62" y="114"/>
                  <a:pt x="62" y="114"/>
                  <a:pt x="62" y="114"/>
                </a:cubicBezTo>
                <a:cubicBezTo>
                  <a:pt x="63" y="114"/>
                  <a:pt x="64" y="114"/>
                  <a:pt x="65" y="114"/>
                </a:cubicBezTo>
                <a:cubicBezTo>
                  <a:pt x="65" y="114"/>
                  <a:pt x="65" y="114"/>
                  <a:pt x="65" y="114"/>
                </a:cubicBezTo>
                <a:cubicBezTo>
                  <a:pt x="66" y="114"/>
                  <a:pt x="67" y="114"/>
                  <a:pt x="67" y="114"/>
                </a:cubicBezTo>
                <a:cubicBezTo>
                  <a:pt x="68" y="114"/>
                  <a:pt x="68" y="114"/>
                  <a:pt x="68" y="114"/>
                </a:cubicBezTo>
                <a:cubicBezTo>
                  <a:pt x="68" y="113"/>
                  <a:pt x="68" y="113"/>
                  <a:pt x="68" y="113"/>
                </a:cubicBezTo>
                <a:cubicBezTo>
                  <a:pt x="68" y="113"/>
                  <a:pt x="68" y="113"/>
                  <a:pt x="68" y="113"/>
                </a:cubicBezTo>
                <a:cubicBezTo>
                  <a:pt x="68" y="112"/>
                  <a:pt x="68" y="112"/>
                  <a:pt x="68" y="112"/>
                </a:cubicBezTo>
                <a:cubicBezTo>
                  <a:pt x="68" y="112"/>
                  <a:pt x="68" y="112"/>
                  <a:pt x="68" y="112"/>
                </a:cubicBezTo>
                <a:cubicBezTo>
                  <a:pt x="68" y="111"/>
                  <a:pt x="68" y="111"/>
                  <a:pt x="68" y="111"/>
                </a:cubicBezTo>
                <a:cubicBezTo>
                  <a:pt x="67" y="110"/>
                  <a:pt x="67" y="110"/>
                  <a:pt x="67" y="110"/>
                </a:cubicBezTo>
                <a:cubicBezTo>
                  <a:pt x="66" y="110"/>
                  <a:pt x="66" y="109"/>
                  <a:pt x="66" y="109"/>
                </a:cubicBezTo>
                <a:cubicBezTo>
                  <a:pt x="64" y="109"/>
                  <a:pt x="64" y="109"/>
                  <a:pt x="64" y="109"/>
                </a:cubicBezTo>
                <a:cubicBezTo>
                  <a:pt x="64" y="110"/>
                  <a:pt x="65" y="111"/>
                  <a:pt x="65" y="111"/>
                </a:cubicBezTo>
                <a:cubicBezTo>
                  <a:pt x="65" y="112"/>
                  <a:pt x="65" y="112"/>
                  <a:pt x="65" y="112"/>
                </a:cubicBezTo>
                <a:cubicBezTo>
                  <a:pt x="66" y="112"/>
                  <a:pt x="66" y="112"/>
                  <a:pt x="66" y="112"/>
                </a:cubicBezTo>
                <a:cubicBezTo>
                  <a:pt x="66" y="112"/>
                  <a:pt x="66" y="112"/>
                  <a:pt x="66" y="112"/>
                </a:cubicBezTo>
                <a:cubicBezTo>
                  <a:pt x="66" y="112"/>
                  <a:pt x="65" y="112"/>
                  <a:pt x="65" y="112"/>
                </a:cubicBezTo>
                <a:cubicBezTo>
                  <a:pt x="65" y="112"/>
                  <a:pt x="65" y="112"/>
                  <a:pt x="65" y="112"/>
                </a:cubicBezTo>
                <a:cubicBezTo>
                  <a:pt x="64" y="112"/>
                  <a:pt x="63" y="112"/>
                  <a:pt x="62" y="112"/>
                </a:cubicBezTo>
                <a:cubicBezTo>
                  <a:pt x="62" y="112"/>
                  <a:pt x="62" y="112"/>
                  <a:pt x="62" y="112"/>
                </a:cubicBezTo>
                <a:cubicBezTo>
                  <a:pt x="61" y="112"/>
                  <a:pt x="60" y="112"/>
                  <a:pt x="59" y="113"/>
                </a:cubicBezTo>
                <a:cubicBezTo>
                  <a:pt x="59" y="112"/>
                  <a:pt x="59" y="112"/>
                  <a:pt x="59" y="112"/>
                </a:cubicBezTo>
                <a:cubicBezTo>
                  <a:pt x="61" y="111"/>
                  <a:pt x="61" y="111"/>
                  <a:pt x="61" y="111"/>
                </a:cubicBezTo>
                <a:cubicBezTo>
                  <a:pt x="61" y="111"/>
                  <a:pt x="61" y="111"/>
                  <a:pt x="61" y="111"/>
                </a:cubicBezTo>
                <a:cubicBezTo>
                  <a:pt x="61" y="110"/>
                  <a:pt x="61" y="110"/>
                  <a:pt x="61" y="110"/>
                </a:cubicBezTo>
                <a:cubicBezTo>
                  <a:pt x="61" y="110"/>
                  <a:pt x="61" y="109"/>
                  <a:pt x="61" y="109"/>
                </a:cubicBezTo>
                <a:cubicBezTo>
                  <a:pt x="59" y="109"/>
                  <a:pt x="59" y="109"/>
                  <a:pt x="59" y="109"/>
                </a:cubicBezTo>
                <a:cubicBezTo>
                  <a:pt x="59" y="109"/>
                  <a:pt x="59" y="109"/>
                  <a:pt x="59" y="109"/>
                </a:cubicBezTo>
                <a:cubicBezTo>
                  <a:pt x="59" y="110"/>
                  <a:pt x="59" y="110"/>
                  <a:pt x="59" y="110"/>
                </a:cubicBezTo>
                <a:cubicBezTo>
                  <a:pt x="59" y="110"/>
                  <a:pt x="59" y="110"/>
                  <a:pt x="59" y="110"/>
                </a:cubicBezTo>
                <a:cubicBezTo>
                  <a:pt x="58" y="110"/>
                  <a:pt x="58" y="110"/>
                  <a:pt x="58" y="110"/>
                </a:cubicBezTo>
                <a:cubicBezTo>
                  <a:pt x="58" y="109"/>
                  <a:pt x="58" y="109"/>
                  <a:pt x="57" y="109"/>
                </a:cubicBezTo>
                <a:cubicBezTo>
                  <a:pt x="53" y="109"/>
                  <a:pt x="53" y="109"/>
                  <a:pt x="53" y="109"/>
                </a:cubicBezTo>
                <a:cubicBezTo>
                  <a:pt x="54" y="110"/>
                  <a:pt x="56" y="110"/>
                  <a:pt x="57" y="111"/>
                </a:cubicBezTo>
                <a:cubicBezTo>
                  <a:pt x="57" y="116"/>
                  <a:pt x="57" y="116"/>
                  <a:pt x="57" y="116"/>
                </a:cubicBezTo>
                <a:cubicBezTo>
                  <a:pt x="55" y="118"/>
                  <a:pt x="54" y="121"/>
                  <a:pt x="54" y="125"/>
                </a:cubicBezTo>
                <a:cubicBezTo>
                  <a:pt x="54" y="125"/>
                  <a:pt x="54" y="125"/>
                  <a:pt x="54" y="125"/>
                </a:cubicBezTo>
                <a:cubicBezTo>
                  <a:pt x="55" y="125"/>
                  <a:pt x="55" y="125"/>
                  <a:pt x="55" y="125"/>
                </a:cubicBezTo>
                <a:cubicBezTo>
                  <a:pt x="56" y="127"/>
                  <a:pt x="56" y="128"/>
                  <a:pt x="56" y="130"/>
                </a:cubicBezTo>
                <a:cubicBezTo>
                  <a:pt x="56" y="131"/>
                  <a:pt x="56" y="132"/>
                  <a:pt x="55" y="134"/>
                </a:cubicBezTo>
                <a:cubicBezTo>
                  <a:pt x="55" y="136"/>
                  <a:pt x="53" y="138"/>
                  <a:pt x="51" y="139"/>
                </a:cubicBezTo>
                <a:cubicBezTo>
                  <a:pt x="50" y="139"/>
                  <a:pt x="49" y="139"/>
                  <a:pt x="48" y="139"/>
                </a:cubicBezTo>
                <a:cubicBezTo>
                  <a:pt x="48" y="139"/>
                  <a:pt x="47" y="139"/>
                  <a:pt x="47" y="139"/>
                </a:cubicBezTo>
                <a:cubicBezTo>
                  <a:pt x="47" y="138"/>
                  <a:pt x="47" y="138"/>
                  <a:pt x="47" y="138"/>
                </a:cubicBezTo>
                <a:cubicBezTo>
                  <a:pt x="48" y="138"/>
                  <a:pt x="50" y="137"/>
                  <a:pt x="52" y="136"/>
                </a:cubicBezTo>
                <a:cubicBezTo>
                  <a:pt x="52" y="136"/>
                  <a:pt x="52" y="136"/>
                  <a:pt x="52" y="136"/>
                </a:cubicBezTo>
                <a:cubicBezTo>
                  <a:pt x="52" y="135"/>
                  <a:pt x="52" y="135"/>
                  <a:pt x="52" y="135"/>
                </a:cubicBezTo>
                <a:cubicBezTo>
                  <a:pt x="51" y="132"/>
                  <a:pt x="49" y="131"/>
                  <a:pt x="47" y="129"/>
                </a:cubicBezTo>
                <a:cubicBezTo>
                  <a:pt x="47" y="129"/>
                  <a:pt x="47" y="129"/>
                  <a:pt x="47" y="129"/>
                </a:cubicBezTo>
                <a:cubicBezTo>
                  <a:pt x="48" y="130"/>
                  <a:pt x="49" y="130"/>
                  <a:pt x="50" y="132"/>
                </a:cubicBezTo>
                <a:cubicBezTo>
                  <a:pt x="50" y="132"/>
                  <a:pt x="50" y="132"/>
                  <a:pt x="50" y="132"/>
                </a:cubicBezTo>
                <a:cubicBezTo>
                  <a:pt x="50" y="132"/>
                  <a:pt x="50" y="132"/>
                  <a:pt x="50" y="132"/>
                </a:cubicBezTo>
                <a:cubicBezTo>
                  <a:pt x="51" y="132"/>
                  <a:pt x="52" y="133"/>
                  <a:pt x="53" y="133"/>
                </a:cubicBezTo>
                <a:cubicBezTo>
                  <a:pt x="53" y="133"/>
                  <a:pt x="53" y="133"/>
                  <a:pt x="53" y="133"/>
                </a:cubicBezTo>
                <a:cubicBezTo>
                  <a:pt x="53" y="133"/>
                  <a:pt x="54" y="132"/>
                  <a:pt x="55" y="131"/>
                </a:cubicBezTo>
                <a:cubicBezTo>
                  <a:pt x="55" y="131"/>
                  <a:pt x="55" y="131"/>
                  <a:pt x="55" y="131"/>
                </a:cubicBezTo>
                <a:cubicBezTo>
                  <a:pt x="55" y="131"/>
                  <a:pt x="55" y="131"/>
                  <a:pt x="55" y="131"/>
                </a:cubicBezTo>
                <a:cubicBezTo>
                  <a:pt x="54" y="127"/>
                  <a:pt x="54" y="123"/>
                  <a:pt x="52" y="120"/>
                </a:cubicBezTo>
                <a:cubicBezTo>
                  <a:pt x="52" y="120"/>
                  <a:pt x="52" y="120"/>
                  <a:pt x="52" y="120"/>
                </a:cubicBezTo>
                <a:cubicBezTo>
                  <a:pt x="51" y="120"/>
                  <a:pt x="51" y="120"/>
                  <a:pt x="51" y="120"/>
                </a:cubicBezTo>
                <a:cubicBezTo>
                  <a:pt x="50" y="119"/>
                  <a:pt x="48" y="117"/>
                  <a:pt x="47" y="116"/>
                </a:cubicBezTo>
                <a:cubicBezTo>
                  <a:pt x="47" y="116"/>
                  <a:pt x="47" y="116"/>
                  <a:pt x="47" y="116"/>
                </a:cubicBezTo>
                <a:cubicBezTo>
                  <a:pt x="48" y="116"/>
                  <a:pt x="50" y="117"/>
                  <a:pt x="52" y="118"/>
                </a:cubicBezTo>
                <a:cubicBezTo>
                  <a:pt x="53" y="119"/>
                  <a:pt x="53" y="119"/>
                  <a:pt x="53" y="119"/>
                </a:cubicBezTo>
                <a:cubicBezTo>
                  <a:pt x="53" y="118"/>
                  <a:pt x="53" y="118"/>
                  <a:pt x="53" y="118"/>
                </a:cubicBezTo>
                <a:cubicBezTo>
                  <a:pt x="54" y="118"/>
                  <a:pt x="54" y="117"/>
                  <a:pt x="55" y="116"/>
                </a:cubicBezTo>
                <a:cubicBezTo>
                  <a:pt x="55" y="115"/>
                  <a:pt x="56" y="114"/>
                  <a:pt x="56" y="113"/>
                </a:cubicBezTo>
                <a:cubicBezTo>
                  <a:pt x="56" y="112"/>
                  <a:pt x="56" y="111"/>
                  <a:pt x="56" y="111"/>
                </a:cubicBezTo>
                <a:cubicBezTo>
                  <a:pt x="55" y="111"/>
                  <a:pt x="55" y="111"/>
                  <a:pt x="55" y="111"/>
                </a:cubicBezTo>
                <a:cubicBezTo>
                  <a:pt x="52" y="109"/>
                  <a:pt x="52" y="109"/>
                  <a:pt x="52" y="109"/>
                </a:cubicBezTo>
                <a:cubicBezTo>
                  <a:pt x="49" y="109"/>
                  <a:pt x="49" y="109"/>
                  <a:pt x="49" y="109"/>
                </a:cubicBezTo>
                <a:cubicBezTo>
                  <a:pt x="54" y="112"/>
                  <a:pt x="54" y="112"/>
                  <a:pt x="54" y="112"/>
                </a:cubicBezTo>
                <a:cubicBezTo>
                  <a:pt x="54" y="113"/>
                  <a:pt x="54" y="113"/>
                  <a:pt x="54" y="113"/>
                </a:cubicBezTo>
                <a:cubicBezTo>
                  <a:pt x="54" y="113"/>
                  <a:pt x="54" y="114"/>
                  <a:pt x="53" y="115"/>
                </a:cubicBezTo>
                <a:cubicBezTo>
                  <a:pt x="53" y="115"/>
                  <a:pt x="53" y="116"/>
                  <a:pt x="52" y="116"/>
                </a:cubicBezTo>
                <a:cubicBezTo>
                  <a:pt x="50" y="115"/>
                  <a:pt x="48" y="114"/>
                  <a:pt x="46" y="113"/>
                </a:cubicBezTo>
                <a:cubicBezTo>
                  <a:pt x="46" y="113"/>
                  <a:pt x="46" y="113"/>
                  <a:pt x="46" y="113"/>
                </a:cubicBezTo>
                <a:cubicBezTo>
                  <a:pt x="44" y="111"/>
                  <a:pt x="42" y="110"/>
                  <a:pt x="40" y="109"/>
                </a:cubicBezTo>
                <a:cubicBezTo>
                  <a:pt x="36" y="109"/>
                  <a:pt x="36" y="109"/>
                  <a:pt x="36" y="109"/>
                </a:cubicBezTo>
                <a:cubicBezTo>
                  <a:pt x="39" y="111"/>
                  <a:pt x="42" y="112"/>
                  <a:pt x="45" y="114"/>
                </a:cubicBezTo>
                <a:cubicBezTo>
                  <a:pt x="45" y="115"/>
                  <a:pt x="45" y="115"/>
                  <a:pt x="45" y="115"/>
                </a:cubicBezTo>
                <a:cubicBezTo>
                  <a:pt x="41" y="113"/>
                  <a:pt x="38" y="111"/>
                  <a:pt x="35" y="109"/>
                </a:cubicBezTo>
                <a:cubicBezTo>
                  <a:pt x="30" y="109"/>
                  <a:pt x="30" y="109"/>
                  <a:pt x="30" y="109"/>
                </a:cubicBezTo>
                <a:cubicBezTo>
                  <a:pt x="35" y="111"/>
                  <a:pt x="40" y="114"/>
                  <a:pt x="45" y="118"/>
                </a:cubicBezTo>
                <a:cubicBezTo>
                  <a:pt x="47" y="119"/>
                  <a:pt x="48" y="120"/>
                  <a:pt x="50" y="121"/>
                </a:cubicBezTo>
                <a:cubicBezTo>
                  <a:pt x="52" y="124"/>
                  <a:pt x="52" y="127"/>
                  <a:pt x="53" y="131"/>
                </a:cubicBezTo>
                <a:cubicBezTo>
                  <a:pt x="53" y="131"/>
                  <a:pt x="53" y="131"/>
                  <a:pt x="53" y="131"/>
                </a:cubicBezTo>
                <a:cubicBezTo>
                  <a:pt x="53" y="131"/>
                  <a:pt x="53" y="131"/>
                  <a:pt x="53" y="131"/>
                </a:cubicBezTo>
                <a:cubicBezTo>
                  <a:pt x="52" y="131"/>
                  <a:pt x="52" y="130"/>
                  <a:pt x="51" y="130"/>
                </a:cubicBezTo>
                <a:cubicBezTo>
                  <a:pt x="50" y="128"/>
                  <a:pt x="48" y="127"/>
                  <a:pt x="46" y="126"/>
                </a:cubicBezTo>
                <a:cubicBezTo>
                  <a:pt x="45" y="125"/>
                  <a:pt x="43" y="124"/>
                  <a:pt x="43" y="122"/>
                </a:cubicBezTo>
                <a:cubicBezTo>
                  <a:pt x="42" y="122"/>
                  <a:pt x="42" y="122"/>
                  <a:pt x="42" y="122"/>
                </a:cubicBezTo>
                <a:cubicBezTo>
                  <a:pt x="42" y="122"/>
                  <a:pt x="42" y="122"/>
                  <a:pt x="42" y="122"/>
                </a:cubicBezTo>
                <a:cubicBezTo>
                  <a:pt x="38" y="118"/>
                  <a:pt x="33" y="117"/>
                  <a:pt x="27" y="115"/>
                </a:cubicBezTo>
                <a:cubicBezTo>
                  <a:pt x="27" y="115"/>
                  <a:pt x="27" y="115"/>
                  <a:pt x="27" y="115"/>
                </a:cubicBezTo>
                <a:cubicBezTo>
                  <a:pt x="27" y="115"/>
                  <a:pt x="27" y="115"/>
                  <a:pt x="27" y="115"/>
                </a:cubicBezTo>
                <a:cubicBezTo>
                  <a:pt x="21" y="113"/>
                  <a:pt x="15" y="110"/>
                  <a:pt x="9" y="110"/>
                </a:cubicBezTo>
                <a:cubicBezTo>
                  <a:pt x="8" y="110"/>
                  <a:pt x="7" y="110"/>
                  <a:pt x="6" y="110"/>
                </a:cubicBezTo>
                <a:cubicBezTo>
                  <a:pt x="8" y="111"/>
                  <a:pt x="9" y="111"/>
                  <a:pt x="10" y="111"/>
                </a:cubicBezTo>
                <a:cubicBezTo>
                  <a:pt x="10" y="111"/>
                  <a:pt x="10" y="111"/>
                  <a:pt x="10" y="111"/>
                </a:cubicBezTo>
                <a:cubicBezTo>
                  <a:pt x="10" y="111"/>
                  <a:pt x="10" y="111"/>
                  <a:pt x="10" y="111"/>
                </a:cubicBezTo>
                <a:cubicBezTo>
                  <a:pt x="11" y="111"/>
                  <a:pt x="11" y="112"/>
                  <a:pt x="12" y="112"/>
                </a:cubicBezTo>
                <a:cubicBezTo>
                  <a:pt x="16" y="113"/>
                  <a:pt x="21" y="115"/>
                  <a:pt x="26" y="117"/>
                </a:cubicBezTo>
                <a:cubicBezTo>
                  <a:pt x="26" y="119"/>
                  <a:pt x="26" y="119"/>
                  <a:pt x="26" y="119"/>
                </a:cubicBezTo>
                <a:cubicBezTo>
                  <a:pt x="24" y="120"/>
                  <a:pt x="22" y="121"/>
                  <a:pt x="21" y="123"/>
                </a:cubicBezTo>
                <a:cubicBezTo>
                  <a:pt x="20" y="123"/>
                  <a:pt x="20" y="123"/>
                  <a:pt x="20" y="123"/>
                </a:cubicBezTo>
                <a:cubicBezTo>
                  <a:pt x="21" y="124"/>
                  <a:pt x="21" y="124"/>
                  <a:pt x="21" y="124"/>
                </a:cubicBezTo>
                <a:cubicBezTo>
                  <a:pt x="21" y="125"/>
                  <a:pt x="21" y="125"/>
                  <a:pt x="21" y="125"/>
                </a:cubicBezTo>
                <a:cubicBezTo>
                  <a:pt x="21" y="126"/>
                  <a:pt x="21" y="126"/>
                  <a:pt x="21" y="127"/>
                </a:cubicBezTo>
                <a:cubicBezTo>
                  <a:pt x="20" y="128"/>
                  <a:pt x="20" y="128"/>
                  <a:pt x="20" y="130"/>
                </a:cubicBezTo>
                <a:cubicBezTo>
                  <a:pt x="20" y="130"/>
                  <a:pt x="20" y="131"/>
                  <a:pt x="21" y="132"/>
                </a:cubicBezTo>
                <a:cubicBezTo>
                  <a:pt x="21" y="132"/>
                  <a:pt x="21" y="132"/>
                  <a:pt x="21" y="132"/>
                </a:cubicBezTo>
                <a:cubicBezTo>
                  <a:pt x="21" y="132"/>
                  <a:pt x="21" y="132"/>
                  <a:pt x="21" y="132"/>
                </a:cubicBezTo>
                <a:cubicBezTo>
                  <a:pt x="22" y="133"/>
                  <a:pt x="22" y="133"/>
                  <a:pt x="22" y="134"/>
                </a:cubicBezTo>
                <a:cubicBezTo>
                  <a:pt x="22" y="135"/>
                  <a:pt x="21" y="136"/>
                  <a:pt x="21" y="137"/>
                </a:cubicBezTo>
                <a:cubicBezTo>
                  <a:pt x="20" y="138"/>
                  <a:pt x="20" y="139"/>
                  <a:pt x="20" y="141"/>
                </a:cubicBezTo>
                <a:cubicBezTo>
                  <a:pt x="20" y="142"/>
                  <a:pt x="20" y="143"/>
                  <a:pt x="21" y="144"/>
                </a:cubicBezTo>
                <a:cubicBezTo>
                  <a:pt x="22" y="146"/>
                  <a:pt x="24" y="148"/>
                  <a:pt x="26" y="150"/>
                </a:cubicBezTo>
                <a:cubicBezTo>
                  <a:pt x="26" y="152"/>
                  <a:pt x="26" y="152"/>
                  <a:pt x="26" y="152"/>
                </a:cubicBezTo>
                <a:cubicBezTo>
                  <a:pt x="25" y="152"/>
                  <a:pt x="25" y="152"/>
                  <a:pt x="25" y="153"/>
                </a:cubicBezTo>
                <a:cubicBezTo>
                  <a:pt x="24" y="153"/>
                  <a:pt x="24" y="153"/>
                  <a:pt x="24" y="154"/>
                </a:cubicBezTo>
                <a:cubicBezTo>
                  <a:pt x="24" y="155"/>
                  <a:pt x="24" y="155"/>
                  <a:pt x="24" y="155"/>
                </a:cubicBezTo>
                <a:cubicBezTo>
                  <a:pt x="24" y="156"/>
                  <a:pt x="24" y="156"/>
                  <a:pt x="24" y="156"/>
                </a:cubicBezTo>
                <a:cubicBezTo>
                  <a:pt x="25" y="156"/>
                  <a:pt x="25" y="156"/>
                  <a:pt x="25" y="156"/>
                </a:cubicBezTo>
                <a:cubicBezTo>
                  <a:pt x="25" y="156"/>
                  <a:pt x="25" y="156"/>
                  <a:pt x="26" y="156"/>
                </a:cubicBezTo>
                <a:cubicBezTo>
                  <a:pt x="26" y="158"/>
                  <a:pt x="26" y="158"/>
                  <a:pt x="26" y="158"/>
                </a:cubicBezTo>
                <a:cubicBezTo>
                  <a:pt x="22" y="158"/>
                  <a:pt x="19" y="158"/>
                  <a:pt x="16" y="158"/>
                </a:cubicBezTo>
                <a:cubicBezTo>
                  <a:pt x="16" y="158"/>
                  <a:pt x="16" y="158"/>
                  <a:pt x="16" y="158"/>
                </a:cubicBezTo>
                <a:cubicBezTo>
                  <a:pt x="15" y="158"/>
                  <a:pt x="15" y="158"/>
                  <a:pt x="15" y="158"/>
                </a:cubicBezTo>
                <a:cubicBezTo>
                  <a:pt x="13" y="160"/>
                  <a:pt x="13" y="160"/>
                  <a:pt x="13" y="160"/>
                </a:cubicBezTo>
                <a:cubicBezTo>
                  <a:pt x="17" y="160"/>
                  <a:pt x="21" y="160"/>
                  <a:pt x="26" y="160"/>
                </a:cubicBezTo>
                <a:cubicBezTo>
                  <a:pt x="27" y="160"/>
                  <a:pt x="27" y="160"/>
                  <a:pt x="27" y="160"/>
                </a:cubicBezTo>
                <a:cubicBezTo>
                  <a:pt x="32" y="160"/>
                  <a:pt x="38" y="160"/>
                  <a:pt x="45" y="160"/>
                </a:cubicBezTo>
                <a:cubicBezTo>
                  <a:pt x="46" y="160"/>
                  <a:pt x="46" y="160"/>
                  <a:pt x="46" y="160"/>
                </a:cubicBezTo>
                <a:cubicBezTo>
                  <a:pt x="46" y="160"/>
                  <a:pt x="46" y="160"/>
                  <a:pt x="46" y="160"/>
                </a:cubicBezTo>
                <a:cubicBezTo>
                  <a:pt x="49" y="160"/>
                  <a:pt x="53" y="160"/>
                  <a:pt x="57" y="160"/>
                </a:cubicBezTo>
                <a:cubicBezTo>
                  <a:pt x="57" y="160"/>
                  <a:pt x="57" y="160"/>
                  <a:pt x="57" y="160"/>
                </a:cubicBezTo>
                <a:cubicBezTo>
                  <a:pt x="58" y="160"/>
                  <a:pt x="58" y="160"/>
                  <a:pt x="58" y="160"/>
                </a:cubicBezTo>
                <a:cubicBezTo>
                  <a:pt x="61" y="160"/>
                  <a:pt x="63" y="160"/>
                  <a:pt x="66" y="160"/>
                </a:cubicBezTo>
                <a:cubicBezTo>
                  <a:pt x="67" y="160"/>
                  <a:pt x="67" y="160"/>
                  <a:pt x="67" y="160"/>
                </a:cubicBezTo>
                <a:cubicBezTo>
                  <a:pt x="67" y="160"/>
                  <a:pt x="68" y="160"/>
                  <a:pt x="69" y="160"/>
                </a:cubicBezTo>
                <a:cubicBezTo>
                  <a:pt x="70" y="160"/>
                  <a:pt x="70" y="160"/>
                  <a:pt x="70" y="160"/>
                </a:cubicBezTo>
                <a:cubicBezTo>
                  <a:pt x="71" y="160"/>
                  <a:pt x="72" y="160"/>
                  <a:pt x="74" y="160"/>
                </a:cubicBezTo>
                <a:cubicBezTo>
                  <a:pt x="75" y="160"/>
                  <a:pt x="75" y="160"/>
                  <a:pt x="75" y="160"/>
                </a:cubicBezTo>
                <a:cubicBezTo>
                  <a:pt x="76" y="160"/>
                  <a:pt x="76" y="160"/>
                  <a:pt x="76" y="160"/>
                </a:cubicBezTo>
                <a:cubicBezTo>
                  <a:pt x="76" y="160"/>
                  <a:pt x="76" y="160"/>
                  <a:pt x="76" y="160"/>
                </a:cubicBezTo>
                <a:cubicBezTo>
                  <a:pt x="78" y="160"/>
                  <a:pt x="80" y="160"/>
                  <a:pt x="82" y="160"/>
                </a:cubicBezTo>
                <a:cubicBezTo>
                  <a:pt x="85" y="160"/>
                  <a:pt x="88" y="160"/>
                  <a:pt x="91" y="160"/>
                </a:cubicBezTo>
                <a:cubicBezTo>
                  <a:pt x="91" y="160"/>
                  <a:pt x="91" y="160"/>
                  <a:pt x="91" y="160"/>
                </a:cubicBezTo>
                <a:cubicBezTo>
                  <a:pt x="92" y="160"/>
                  <a:pt x="92" y="160"/>
                  <a:pt x="92" y="160"/>
                </a:cubicBezTo>
                <a:cubicBezTo>
                  <a:pt x="93" y="160"/>
                  <a:pt x="93" y="160"/>
                  <a:pt x="93" y="160"/>
                </a:cubicBezTo>
                <a:cubicBezTo>
                  <a:pt x="93" y="160"/>
                  <a:pt x="93" y="160"/>
                  <a:pt x="93" y="160"/>
                </a:cubicBezTo>
                <a:cubicBezTo>
                  <a:pt x="96" y="159"/>
                  <a:pt x="98" y="159"/>
                  <a:pt x="100" y="159"/>
                </a:cubicBezTo>
                <a:cubicBezTo>
                  <a:pt x="101" y="160"/>
                  <a:pt x="102" y="160"/>
                  <a:pt x="102" y="160"/>
                </a:cubicBezTo>
                <a:cubicBezTo>
                  <a:pt x="102" y="160"/>
                  <a:pt x="102" y="160"/>
                  <a:pt x="102" y="160"/>
                </a:cubicBezTo>
                <a:cubicBezTo>
                  <a:pt x="103" y="160"/>
                  <a:pt x="104" y="160"/>
                  <a:pt x="105" y="159"/>
                </a:cubicBezTo>
                <a:cubicBezTo>
                  <a:pt x="106" y="159"/>
                  <a:pt x="106" y="159"/>
                  <a:pt x="107" y="159"/>
                </a:cubicBezTo>
                <a:cubicBezTo>
                  <a:pt x="107" y="159"/>
                  <a:pt x="107" y="159"/>
                  <a:pt x="107" y="159"/>
                </a:cubicBezTo>
                <a:cubicBezTo>
                  <a:pt x="107" y="159"/>
                  <a:pt x="107" y="159"/>
                  <a:pt x="108" y="160"/>
                </a:cubicBezTo>
                <a:cubicBezTo>
                  <a:pt x="108" y="160"/>
                  <a:pt x="108" y="160"/>
                  <a:pt x="108" y="160"/>
                </a:cubicBezTo>
                <a:cubicBezTo>
                  <a:pt x="109" y="160"/>
                  <a:pt x="109" y="160"/>
                  <a:pt x="109" y="160"/>
                </a:cubicBezTo>
                <a:cubicBezTo>
                  <a:pt x="109" y="160"/>
                  <a:pt x="110" y="160"/>
                  <a:pt x="111" y="160"/>
                </a:cubicBezTo>
                <a:cubicBezTo>
                  <a:pt x="112" y="160"/>
                  <a:pt x="112" y="160"/>
                  <a:pt x="112" y="160"/>
                </a:cubicBezTo>
                <a:cubicBezTo>
                  <a:pt x="113" y="160"/>
                  <a:pt x="114" y="160"/>
                  <a:pt x="116" y="160"/>
                </a:cubicBezTo>
                <a:cubicBezTo>
                  <a:pt x="117" y="160"/>
                  <a:pt x="117" y="160"/>
                  <a:pt x="117" y="160"/>
                </a:cubicBezTo>
                <a:cubicBezTo>
                  <a:pt x="122" y="160"/>
                  <a:pt x="127" y="160"/>
                  <a:pt x="131" y="160"/>
                </a:cubicBezTo>
                <a:cubicBezTo>
                  <a:pt x="132" y="160"/>
                  <a:pt x="132" y="160"/>
                  <a:pt x="132" y="160"/>
                </a:cubicBezTo>
                <a:cubicBezTo>
                  <a:pt x="147" y="160"/>
                  <a:pt x="161" y="160"/>
                  <a:pt x="175" y="160"/>
                </a:cubicBezTo>
                <a:cubicBezTo>
                  <a:pt x="176" y="160"/>
                  <a:pt x="176" y="160"/>
                  <a:pt x="176" y="160"/>
                </a:cubicBezTo>
                <a:cubicBezTo>
                  <a:pt x="177" y="160"/>
                  <a:pt x="178" y="160"/>
                  <a:pt x="179" y="160"/>
                </a:cubicBezTo>
                <a:cubicBezTo>
                  <a:pt x="180" y="160"/>
                  <a:pt x="180" y="160"/>
                  <a:pt x="180" y="160"/>
                </a:cubicBezTo>
                <a:cubicBezTo>
                  <a:pt x="183" y="160"/>
                  <a:pt x="186" y="160"/>
                  <a:pt x="190" y="160"/>
                </a:cubicBezTo>
                <a:cubicBezTo>
                  <a:pt x="190" y="160"/>
                  <a:pt x="190" y="160"/>
                  <a:pt x="190" y="160"/>
                </a:cubicBezTo>
                <a:cubicBezTo>
                  <a:pt x="191" y="160"/>
                  <a:pt x="191" y="160"/>
                  <a:pt x="191" y="160"/>
                </a:cubicBezTo>
                <a:cubicBezTo>
                  <a:pt x="192" y="160"/>
                  <a:pt x="192" y="160"/>
                  <a:pt x="192" y="160"/>
                </a:cubicBezTo>
                <a:cubicBezTo>
                  <a:pt x="192" y="160"/>
                  <a:pt x="192" y="160"/>
                  <a:pt x="192" y="160"/>
                </a:cubicBezTo>
                <a:cubicBezTo>
                  <a:pt x="199" y="160"/>
                  <a:pt x="206" y="160"/>
                  <a:pt x="213" y="160"/>
                </a:cubicBezTo>
                <a:cubicBezTo>
                  <a:pt x="228" y="160"/>
                  <a:pt x="244" y="160"/>
                  <a:pt x="259" y="160"/>
                </a:cubicBezTo>
                <a:cubicBezTo>
                  <a:pt x="267" y="160"/>
                  <a:pt x="276" y="160"/>
                  <a:pt x="284" y="160"/>
                </a:cubicBezTo>
                <a:cubicBezTo>
                  <a:pt x="285" y="160"/>
                  <a:pt x="285" y="160"/>
                  <a:pt x="285" y="160"/>
                </a:cubicBezTo>
                <a:cubicBezTo>
                  <a:pt x="305" y="160"/>
                  <a:pt x="324" y="160"/>
                  <a:pt x="344" y="160"/>
                </a:cubicBezTo>
                <a:cubicBezTo>
                  <a:pt x="354" y="160"/>
                  <a:pt x="364" y="160"/>
                  <a:pt x="375" y="160"/>
                </a:cubicBezTo>
                <a:cubicBezTo>
                  <a:pt x="380" y="160"/>
                  <a:pt x="380" y="160"/>
                  <a:pt x="380" y="160"/>
                </a:cubicBezTo>
                <a:cubicBezTo>
                  <a:pt x="380" y="160"/>
                  <a:pt x="380" y="160"/>
                  <a:pt x="380" y="160"/>
                </a:cubicBezTo>
                <a:cubicBezTo>
                  <a:pt x="381" y="160"/>
                  <a:pt x="381" y="160"/>
                  <a:pt x="381" y="160"/>
                </a:cubicBezTo>
                <a:cubicBezTo>
                  <a:pt x="382" y="160"/>
                  <a:pt x="382" y="160"/>
                  <a:pt x="382" y="160"/>
                </a:cubicBezTo>
                <a:cubicBezTo>
                  <a:pt x="382" y="160"/>
                  <a:pt x="382" y="160"/>
                  <a:pt x="382" y="160"/>
                </a:cubicBezTo>
                <a:cubicBezTo>
                  <a:pt x="383" y="160"/>
                  <a:pt x="383" y="160"/>
                  <a:pt x="383" y="160"/>
                </a:cubicBezTo>
                <a:cubicBezTo>
                  <a:pt x="390" y="160"/>
                  <a:pt x="390" y="160"/>
                  <a:pt x="390" y="160"/>
                </a:cubicBezTo>
                <a:cubicBezTo>
                  <a:pt x="391" y="160"/>
                  <a:pt x="391" y="160"/>
                  <a:pt x="391" y="160"/>
                </a:cubicBezTo>
                <a:cubicBezTo>
                  <a:pt x="426" y="160"/>
                  <a:pt x="426" y="160"/>
                  <a:pt x="426" y="160"/>
                </a:cubicBezTo>
                <a:cubicBezTo>
                  <a:pt x="428" y="160"/>
                  <a:pt x="428" y="160"/>
                  <a:pt x="428" y="160"/>
                </a:cubicBezTo>
                <a:cubicBezTo>
                  <a:pt x="428" y="158"/>
                  <a:pt x="428" y="158"/>
                  <a:pt x="428" y="158"/>
                </a:cubicBezTo>
                <a:cubicBezTo>
                  <a:pt x="428" y="158"/>
                  <a:pt x="428" y="158"/>
                  <a:pt x="428" y="158"/>
                </a:cubicBezTo>
                <a:cubicBezTo>
                  <a:pt x="428" y="156"/>
                  <a:pt x="428" y="156"/>
                  <a:pt x="428" y="156"/>
                </a:cubicBezTo>
                <a:cubicBezTo>
                  <a:pt x="428" y="156"/>
                  <a:pt x="428" y="156"/>
                  <a:pt x="428" y="156"/>
                </a:cubicBezTo>
                <a:cubicBezTo>
                  <a:pt x="428" y="154"/>
                  <a:pt x="428" y="154"/>
                  <a:pt x="428" y="154"/>
                </a:cubicBezTo>
                <a:cubicBezTo>
                  <a:pt x="428" y="154"/>
                  <a:pt x="428" y="154"/>
                  <a:pt x="428" y="154"/>
                </a:cubicBezTo>
                <a:cubicBezTo>
                  <a:pt x="428" y="154"/>
                  <a:pt x="428" y="154"/>
                  <a:pt x="428" y="154"/>
                </a:cubicBezTo>
                <a:cubicBezTo>
                  <a:pt x="427" y="154"/>
                  <a:pt x="427" y="154"/>
                  <a:pt x="427" y="154"/>
                </a:cubicBezTo>
                <a:cubicBezTo>
                  <a:pt x="426" y="154"/>
                  <a:pt x="426" y="154"/>
                  <a:pt x="426" y="154"/>
                </a:cubicBezTo>
                <a:cubicBezTo>
                  <a:pt x="426" y="153"/>
                  <a:pt x="426" y="153"/>
                  <a:pt x="426" y="153"/>
                </a:cubicBezTo>
                <a:cubicBezTo>
                  <a:pt x="427" y="153"/>
                  <a:pt x="427" y="152"/>
                  <a:pt x="427" y="152"/>
                </a:cubicBezTo>
                <a:cubicBezTo>
                  <a:pt x="428" y="152"/>
                  <a:pt x="428" y="152"/>
                  <a:pt x="428" y="151"/>
                </a:cubicBezTo>
                <a:cubicBezTo>
                  <a:pt x="428" y="148"/>
                  <a:pt x="428" y="148"/>
                  <a:pt x="428" y="148"/>
                </a:cubicBezTo>
                <a:cubicBezTo>
                  <a:pt x="428" y="148"/>
                  <a:pt x="428" y="148"/>
                  <a:pt x="428" y="148"/>
                </a:cubicBezTo>
                <a:cubicBezTo>
                  <a:pt x="428" y="143"/>
                  <a:pt x="428" y="143"/>
                  <a:pt x="428" y="143"/>
                </a:cubicBezTo>
                <a:cubicBezTo>
                  <a:pt x="428" y="143"/>
                  <a:pt x="428" y="143"/>
                  <a:pt x="428" y="144"/>
                </a:cubicBezTo>
                <a:cubicBezTo>
                  <a:pt x="428" y="141"/>
                  <a:pt x="428" y="141"/>
                  <a:pt x="428" y="141"/>
                </a:cubicBezTo>
                <a:cubicBezTo>
                  <a:pt x="428" y="141"/>
                  <a:pt x="428" y="141"/>
                  <a:pt x="428" y="141"/>
                </a:cubicBezTo>
                <a:cubicBezTo>
                  <a:pt x="428" y="140"/>
                  <a:pt x="428" y="140"/>
                  <a:pt x="428" y="140"/>
                </a:cubicBezTo>
                <a:cubicBezTo>
                  <a:pt x="428" y="139"/>
                  <a:pt x="428" y="139"/>
                  <a:pt x="428" y="139"/>
                </a:cubicBezTo>
                <a:cubicBezTo>
                  <a:pt x="427" y="139"/>
                  <a:pt x="427" y="139"/>
                  <a:pt x="427" y="139"/>
                </a:cubicBezTo>
                <a:cubicBezTo>
                  <a:pt x="427" y="138"/>
                  <a:pt x="426" y="137"/>
                  <a:pt x="426" y="136"/>
                </a:cubicBezTo>
                <a:cubicBezTo>
                  <a:pt x="426" y="135"/>
                  <a:pt x="427" y="133"/>
                  <a:pt x="428" y="131"/>
                </a:cubicBezTo>
                <a:cubicBezTo>
                  <a:pt x="428" y="131"/>
                  <a:pt x="428" y="131"/>
                  <a:pt x="428" y="131"/>
                </a:cubicBezTo>
                <a:cubicBezTo>
                  <a:pt x="428" y="122"/>
                  <a:pt x="428" y="122"/>
                  <a:pt x="428" y="122"/>
                </a:cubicBezTo>
                <a:cubicBezTo>
                  <a:pt x="428" y="123"/>
                  <a:pt x="428" y="123"/>
                  <a:pt x="428" y="123"/>
                </a:cubicBezTo>
                <a:cubicBezTo>
                  <a:pt x="428" y="121"/>
                  <a:pt x="428" y="121"/>
                  <a:pt x="428" y="121"/>
                </a:cubicBezTo>
                <a:cubicBezTo>
                  <a:pt x="428" y="121"/>
                  <a:pt x="428" y="121"/>
                  <a:pt x="428" y="121"/>
                </a:cubicBezTo>
                <a:cubicBezTo>
                  <a:pt x="428" y="118"/>
                  <a:pt x="428" y="118"/>
                  <a:pt x="428" y="118"/>
                </a:cubicBezTo>
                <a:cubicBezTo>
                  <a:pt x="428" y="118"/>
                  <a:pt x="428" y="118"/>
                  <a:pt x="428" y="118"/>
                </a:cubicBezTo>
                <a:cubicBezTo>
                  <a:pt x="428" y="118"/>
                  <a:pt x="428" y="118"/>
                  <a:pt x="428" y="118"/>
                </a:cubicBezTo>
                <a:cubicBezTo>
                  <a:pt x="426" y="120"/>
                  <a:pt x="426" y="120"/>
                  <a:pt x="426" y="120"/>
                </a:cubicBezTo>
                <a:cubicBezTo>
                  <a:pt x="426" y="120"/>
                  <a:pt x="426" y="120"/>
                  <a:pt x="426" y="120"/>
                </a:cubicBezTo>
                <a:cubicBezTo>
                  <a:pt x="426" y="120"/>
                  <a:pt x="426" y="120"/>
                  <a:pt x="426" y="120"/>
                </a:cubicBezTo>
                <a:cubicBezTo>
                  <a:pt x="425" y="120"/>
                  <a:pt x="424" y="121"/>
                  <a:pt x="423" y="121"/>
                </a:cubicBezTo>
                <a:cubicBezTo>
                  <a:pt x="423" y="121"/>
                  <a:pt x="423" y="121"/>
                  <a:pt x="423" y="121"/>
                </a:cubicBezTo>
                <a:cubicBezTo>
                  <a:pt x="423" y="121"/>
                  <a:pt x="423" y="121"/>
                  <a:pt x="423" y="121"/>
                </a:cubicBezTo>
                <a:cubicBezTo>
                  <a:pt x="423" y="121"/>
                  <a:pt x="423" y="121"/>
                  <a:pt x="423" y="121"/>
                </a:cubicBezTo>
                <a:cubicBezTo>
                  <a:pt x="413" y="127"/>
                  <a:pt x="407" y="138"/>
                  <a:pt x="403" y="147"/>
                </a:cubicBezTo>
                <a:cubicBezTo>
                  <a:pt x="402" y="149"/>
                  <a:pt x="401" y="150"/>
                  <a:pt x="401" y="151"/>
                </a:cubicBezTo>
                <a:cubicBezTo>
                  <a:pt x="401" y="152"/>
                  <a:pt x="400" y="153"/>
                  <a:pt x="400" y="154"/>
                </a:cubicBezTo>
                <a:cubicBezTo>
                  <a:pt x="397" y="154"/>
                  <a:pt x="395" y="154"/>
                  <a:pt x="392" y="154"/>
                </a:cubicBezTo>
                <a:cubicBezTo>
                  <a:pt x="391" y="154"/>
                  <a:pt x="391" y="154"/>
                  <a:pt x="391" y="154"/>
                </a:cubicBezTo>
                <a:cubicBezTo>
                  <a:pt x="391" y="154"/>
                  <a:pt x="391" y="154"/>
                  <a:pt x="391" y="154"/>
                </a:cubicBezTo>
                <a:cubicBezTo>
                  <a:pt x="389" y="154"/>
                  <a:pt x="387" y="154"/>
                  <a:pt x="385" y="153"/>
                </a:cubicBezTo>
                <a:cubicBezTo>
                  <a:pt x="385" y="153"/>
                  <a:pt x="385" y="153"/>
                  <a:pt x="385" y="153"/>
                </a:cubicBezTo>
                <a:cubicBezTo>
                  <a:pt x="384" y="153"/>
                  <a:pt x="384" y="153"/>
                  <a:pt x="384" y="153"/>
                </a:cubicBezTo>
                <a:cubicBezTo>
                  <a:pt x="383" y="153"/>
                  <a:pt x="383" y="153"/>
                  <a:pt x="383" y="153"/>
                </a:cubicBezTo>
                <a:cubicBezTo>
                  <a:pt x="383" y="153"/>
                  <a:pt x="383" y="153"/>
                  <a:pt x="383" y="153"/>
                </a:cubicBezTo>
                <a:cubicBezTo>
                  <a:pt x="383" y="153"/>
                  <a:pt x="382" y="153"/>
                  <a:pt x="382" y="153"/>
                </a:cubicBezTo>
                <a:cubicBezTo>
                  <a:pt x="383" y="151"/>
                  <a:pt x="383" y="149"/>
                  <a:pt x="384" y="147"/>
                </a:cubicBezTo>
                <a:cubicBezTo>
                  <a:pt x="385" y="146"/>
                  <a:pt x="385" y="146"/>
                  <a:pt x="385" y="146"/>
                </a:cubicBezTo>
                <a:cubicBezTo>
                  <a:pt x="385" y="146"/>
                  <a:pt x="385" y="146"/>
                  <a:pt x="385" y="146"/>
                </a:cubicBezTo>
                <a:cubicBezTo>
                  <a:pt x="385" y="146"/>
                  <a:pt x="385" y="146"/>
                  <a:pt x="385" y="146"/>
                </a:cubicBezTo>
                <a:cubicBezTo>
                  <a:pt x="385" y="146"/>
                  <a:pt x="385" y="146"/>
                  <a:pt x="385" y="146"/>
                </a:cubicBezTo>
                <a:cubicBezTo>
                  <a:pt x="386" y="143"/>
                  <a:pt x="388" y="140"/>
                  <a:pt x="390" y="138"/>
                </a:cubicBezTo>
                <a:cubicBezTo>
                  <a:pt x="390" y="138"/>
                  <a:pt x="390" y="138"/>
                  <a:pt x="390" y="138"/>
                </a:cubicBezTo>
                <a:cubicBezTo>
                  <a:pt x="392" y="136"/>
                  <a:pt x="392" y="136"/>
                  <a:pt x="392" y="136"/>
                </a:cubicBezTo>
                <a:cubicBezTo>
                  <a:pt x="392" y="135"/>
                  <a:pt x="392" y="135"/>
                  <a:pt x="392" y="135"/>
                </a:cubicBezTo>
                <a:cubicBezTo>
                  <a:pt x="392" y="135"/>
                  <a:pt x="392" y="135"/>
                  <a:pt x="392" y="135"/>
                </a:cubicBezTo>
                <a:cubicBezTo>
                  <a:pt x="393" y="134"/>
                  <a:pt x="394" y="133"/>
                  <a:pt x="395" y="132"/>
                </a:cubicBezTo>
                <a:cubicBezTo>
                  <a:pt x="395" y="132"/>
                  <a:pt x="395" y="132"/>
                  <a:pt x="395" y="132"/>
                </a:cubicBezTo>
                <a:cubicBezTo>
                  <a:pt x="395" y="132"/>
                  <a:pt x="395" y="132"/>
                  <a:pt x="395" y="132"/>
                </a:cubicBezTo>
                <a:cubicBezTo>
                  <a:pt x="399" y="125"/>
                  <a:pt x="406" y="119"/>
                  <a:pt x="412" y="112"/>
                </a:cubicBezTo>
                <a:cubicBezTo>
                  <a:pt x="413" y="111"/>
                  <a:pt x="415" y="110"/>
                  <a:pt x="416" y="109"/>
                </a:cubicBezTo>
              </a:path>
            </a:pathLst>
          </a:custGeom>
          <a:solidFill>
            <a:srgbClr val="E8888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96" name="PA_任意多边形 1428"/>
          <p:cNvSpPr>
            <a:spLocks noEditPoints="1"/>
          </p:cNvSpPr>
          <p:nvPr>
            <p:custDataLst>
              <p:tags r:id="rId11"/>
            </p:custDataLst>
          </p:nvPr>
        </p:nvSpPr>
        <p:spPr bwMode="auto">
          <a:xfrm>
            <a:off x="6088062" y="6665913"/>
            <a:ext cx="3073400" cy="131763"/>
          </a:xfrm>
          <a:custGeom>
            <a:avLst/>
            <a:gdLst>
              <a:gd name="T0" fmla="*/ 1040 w 1278"/>
              <a:gd name="T1" fmla="*/ 55 h 55"/>
              <a:gd name="T2" fmla="*/ 93 w 1278"/>
              <a:gd name="T3" fmla="*/ 51 h 55"/>
              <a:gd name="T4" fmla="*/ 280 w 1278"/>
              <a:gd name="T5" fmla="*/ 47 h 55"/>
              <a:gd name="T6" fmla="*/ 29 w 1278"/>
              <a:gd name="T7" fmla="*/ 55 h 55"/>
              <a:gd name="T8" fmla="*/ 935 w 1278"/>
              <a:gd name="T9" fmla="*/ 46 h 55"/>
              <a:gd name="T10" fmla="*/ 1018 w 1278"/>
              <a:gd name="T11" fmla="*/ 41 h 55"/>
              <a:gd name="T12" fmla="*/ 41 w 1278"/>
              <a:gd name="T13" fmla="*/ 51 h 55"/>
              <a:gd name="T14" fmla="*/ 279 w 1278"/>
              <a:gd name="T15" fmla="*/ 37 h 55"/>
              <a:gd name="T16" fmla="*/ 1214 w 1278"/>
              <a:gd name="T17" fmla="*/ 39 h 55"/>
              <a:gd name="T18" fmla="*/ 1254 w 1278"/>
              <a:gd name="T19" fmla="*/ 33 h 55"/>
              <a:gd name="T20" fmla="*/ 1235 w 1278"/>
              <a:gd name="T21" fmla="*/ 37 h 55"/>
              <a:gd name="T22" fmla="*/ 1266 w 1278"/>
              <a:gd name="T23" fmla="*/ 7 h 55"/>
              <a:gd name="T24" fmla="*/ 1198 w 1278"/>
              <a:gd name="T25" fmla="*/ 43 h 55"/>
              <a:gd name="T26" fmla="*/ 1227 w 1278"/>
              <a:gd name="T27" fmla="*/ 51 h 55"/>
              <a:gd name="T28" fmla="*/ 1268 w 1278"/>
              <a:gd name="T29" fmla="*/ 49 h 55"/>
              <a:gd name="T30" fmla="*/ 1265 w 1278"/>
              <a:gd name="T31" fmla="*/ 46 h 55"/>
              <a:gd name="T32" fmla="*/ 1272 w 1278"/>
              <a:gd name="T33" fmla="*/ 2 h 55"/>
              <a:gd name="T34" fmla="*/ 62 w 1278"/>
              <a:gd name="T35" fmla="*/ 37 h 55"/>
              <a:gd name="T36" fmla="*/ 185 w 1278"/>
              <a:gd name="T37" fmla="*/ 52 h 55"/>
              <a:gd name="T38" fmla="*/ 72 w 1278"/>
              <a:gd name="T39" fmla="*/ 34 h 55"/>
              <a:gd name="T40" fmla="*/ 115 w 1278"/>
              <a:gd name="T41" fmla="*/ 29 h 55"/>
              <a:gd name="T42" fmla="*/ 85 w 1278"/>
              <a:gd name="T43" fmla="*/ 25 h 55"/>
              <a:gd name="T44" fmla="*/ 175 w 1278"/>
              <a:gd name="T45" fmla="*/ 32 h 55"/>
              <a:gd name="T46" fmla="*/ 118 w 1278"/>
              <a:gd name="T47" fmla="*/ 27 h 55"/>
              <a:gd name="T48" fmla="*/ 107 w 1278"/>
              <a:gd name="T49" fmla="*/ 22 h 55"/>
              <a:gd name="T50" fmla="*/ 184 w 1278"/>
              <a:gd name="T51" fmla="*/ 14 h 55"/>
              <a:gd name="T52" fmla="*/ 59 w 1278"/>
              <a:gd name="T53" fmla="*/ 31 h 55"/>
              <a:gd name="T54" fmla="*/ 170 w 1278"/>
              <a:gd name="T55" fmla="*/ 11 h 55"/>
              <a:gd name="T56" fmla="*/ 112 w 1278"/>
              <a:gd name="T57" fmla="*/ 18 h 55"/>
              <a:gd name="T58" fmla="*/ 85 w 1278"/>
              <a:gd name="T59" fmla="*/ 13 h 55"/>
              <a:gd name="T60" fmla="*/ 112 w 1278"/>
              <a:gd name="T61" fmla="*/ 2 h 55"/>
              <a:gd name="T62" fmla="*/ 207 w 1278"/>
              <a:gd name="T63" fmla="*/ 8 h 55"/>
              <a:gd name="T64" fmla="*/ 175 w 1278"/>
              <a:gd name="T65" fmla="*/ 8 h 55"/>
              <a:gd name="T66" fmla="*/ 56 w 1278"/>
              <a:gd name="T67" fmla="*/ 29 h 55"/>
              <a:gd name="T68" fmla="*/ 68 w 1278"/>
              <a:gd name="T69" fmla="*/ 0 h 55"/>
              <a:gd name="T70" fmla="*/ 36 w 1278"/>
              <a:gd name="T71" fmla="*/ 10 h 55"/>
              <a:gd name="T72" fmla="*/ 20 w 1278"/>
              <a:gd name="T73" fmla="*/ 17 h 55"/>
              <a:gd name="T74" fmla="*/ 63 w 1278"/>
              <a:gd name="T75" fmla="*/ 39 h 55"/>
              <a:gd name="T76" fmla="*/ 115 w 1278"/>
              <a:gd name="T77" fmla="*/ 50 h 55"/>
              <a:gd name="T78" fmla="*/ 152 w 1278"/>
              <a:gd name="T79" fmla="*/ 54 h 55"/>
              <a:gd name="T80" fmla="*/ 126 w 1278"/>
              <a:gd name="T81" fmla="*/ 43 h 55"/>
              <a:gd name="T82" fmla="*/ 207 w 1278"/>
              <a:gd name="T83" fmla="*/ 32 h 55"/>
              <a:gd name="T84" fmla="*/ 282 w 1278"/>
              <a:gd name="T85" fmla="*/ 11 h 55"/>
              <a:gd name="T86" fmla="*/ 214 w 1278"/>
              <a:gd name="T87" fmla="*/ 33 h 55"/>
              <a:gd name="T88" fmla="*/ 280 w 1278"/>
              <a:gd name="T89" fmla="*/ 9 h 55"/>
              <a:gd name="T90" fmla="*/ 921 w 1278"/>
              <a:gd name="T91" fmla="*/ 33 h 55"/>
              <a:gd name="T92" fmla="*/ 928 w 1278"/>
              <a:gd name="T93" fmla="*/ 30 h 55"/>
              <a:gd name="T94" fmla="*/ 923 w 1278"/>
              <a:gd name="T95" fmla="*/ 4 h 55"/>
              <a:gd name="T96" fmla="*/ 916 w 1278"/>
              <a:gd name="T97" fmla="*/ 14 h 55"/>
              <a:gd name="T98" fmla="*/ 883 w 1278"/>
              <a:gd name="T99" fmla="*/ 3 h 55"/>
              <a:gd name="T100" fmla="*/ 881 w 1278"/>
              <a:gd name="T101" fmla="*/ 14 h 55"/>
              <a:gd name="T102" fmla="*/ 895 w 1278"/>
              <a:gd name="T103" fmla="*/ 38 h 55"/>
              <a:gd name="T104" fmla="*/ 873 w 1278"/>
              <a:gd name="T105" fmla="*/ 46 h 55"/>
              <a:gd name="T106" fmla="*/ 912 w 1278"/>
              <a:gd name="T107" fmla="*/ 43 h 55"/>
              <a:gd name="T108" fmla="*/ 999 w 1278"/>
              <a:gd name="T109" fmla="*/ 17 h 55"/>
              <a:gd name="T110" fmla="*/ 1176 w 1278"/>
              <a:gd name="T111" fmla="*/ 25 h 55"/>
              <a:gd name="T112" fmla="*/ 1107 w 1278"/>
              <a:gd name="T113" fmla="*/ 55 h 55"/>
              <a:gd name="T114" fmla="*/ 1161 w 1278"/>
              <a:gd name="T115" fmla="*/ 54 h 55"/>
              <a:gd name="T116" fmla="*/ 1212 w 1278"/>
              <a:gd name="T117" fmla="*/ 15 h 55"/>
              <a:gd name="T118" fmla="*/ 1230 w 1278"/>
              <a:gd name="T119" fmla="*/ 7 h 55"/>
              <a:gd name="T120" fmla="*/ 1207 w 1278"/>
              <a:gd name="T121" fmla="*/ 15 h 55"/>
              <a:gd name="T122" fmla="*/ 1166 w 1278"/>
              <a:gd name="T123" fmla="*/ 50 h 55"/>
              <a:gd name="T124" fmla="*/ 1233 w 1278"/>
              <a:gd name="T125" fmla="*/ 9 h 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278" h="55">
                <a:moveTo>
                  <a:pt x="851" y="51"/>
                </a:moveTo>
                <a:cubicBezTo>
                  <a:pt x="851" y="53"/>
                  <a:pt x="851" y="53"/>
                  <a:pt x="851" y="53"/>
                </a:cubicBezTo>
                <a:cubicBezTo>
                  <a:pt x="854" y="53"/>
                  <a:pt x="857" y="54"/>
                  <a:pt x="860" y="55"/>
                </a:cubicBezTo>
                <a:cubicBezTo>
                  <a:pt x="866" y="55"/>
                  <a:pt x="866" y="55"/>
                  <a:pt x="866" y="55"/>
                </a:cubicBezTo>
                <a:cubicBezTo>
                  <a:pt x="861" y="53"/>
                  <a:pt x="856" y="52"/>
                  <a:pt x="851" y="51"/>
                </a:cubicBezTo>
                <a:moveTo>
                  <a:pt x="851" y="48"/>
                </a:moveTo>
                <a:cubicBezTo>
                  <a:pt x="851" y="50"/>
                  <a:pt x="851" y="50"/>
                  <a:pt x="851" y="50"/>
                </a:cubicBezTo>
                <a:cubicBezTo>
                  <a:pt x="857" y="51"/>
                  <a:pt x="863" y="53"/>
                  <a:pt x="868" y="55"/>
                </a:cubicBezTo>
                <a:cubicBezTo>
                  <a:pt x="873" y="55"/>
                  <a:pt x="873" y="55"/>
                  <a:pt x="873" y="55"/>
                </a:cubicBezTo>
                <a:cubicBezTo>
                  <a:pt x="866" y="51"/>
                  <a:pt x="859" y="49"/>
                  <a:pt x="851" y="48"/>
                </a:cubicBezTo>
                <a:moveTo>
                  <a:pt x="992" y="46"/>
                </a:moveTo>
                <a:cubicBezTo>
                  <a:pt x="990" y="46"/>
                  <a:pt x="989" y="47"/>
                  <a:pt x="988" y="47"/>
                </a:cubicBezTo>
                <a:cubicBezTo>
                  <a:pt x="987" y="47"/>
                  <a:pt x="986" y="47"/>
                  <a:pt x="986" y="47"/>
                </a:cubicBezTo>
                <a:cubicBezTo>
                  <a:pt x="971" y="47"/>
                  <a:pt x="957" y="50"/>
                  <a:pt x="945" y="55"/>
                </a:cubicBezTo>
                <a:cubicBezTo>
                  <a:pt x="950" y="55"/>
                  <a:pt x="950" y="55"/>
                  <a:pt x="950" y="55"/>
                </a:cubicBezTo>
                <a:cubicBezTo>
                  <a:pt x="961" y="51"/>
                  <a:pt x="973" y="49"/>
                  <a:pt x="986" y="49"/>
                </a:cubicBezTo>
                <a:cubicBezTo>
                  <a:pt x="986" y="49"/>
                  <a:pt x="987" y="49"/>
                  <a:pt x="988" y="49"/>
                </a:cubicBezTo>
                <a:cubicBezTo>
                  <a:pt x="988" y="49"/>
                  <a:pt x="988" y="49"/>
                  <a:pt x="988" y="49"/>
                </a:cubicBezTo>
                <a:cubicBezTo>
                  <a:pt x="988" y="49"/>
                  <a:pt x="988" y="49"/>
                  <a:pt x="988" y="49"/>
                </a:cubicBezTo>
                <a:cubicBezTo>
                  <a:pt x="989" y="49"/>
                  <a:pt x="990" y="48"/>
                  <a:pt x="992" y="48"/>
                </a:cubicBezTo>
                <a:cubicBezTo>
                  <a:pt x="994" y="48"/>
                  <a:pt x="996" y="49"/>
                  <a:pt x="998" y="49"/>
                </a:cubicBezTo>
                <a:cubicBezTo>
                  <a:pt x="998" y="50"/>
                  <a:pt x="998" y="50"/>
                  <a:pt x="998" y="50"/>
                </a:cubicBezTo>
                <a:cubicBezTo>
                  <a:pt x="995" y="49"/>
                  <a:pt x="992" y="49"/>
                  <a:pt x="989" y="49"/>
                </a:cubicBezTo>
                <a:cubicBezTo>
                  <a:pt x="978" y="49"/>
                  <a:pt x="967" y="50"/>
                  <a:pt x="957" y="53"/>
                </a:cubicBezTo>
                <a:cubicBezTo>
                  <a:pt x="957" y="53"/>
                  <a:pt x="957" y="53"/>
                  <a:pt x="957" y="53"/>
                </a:cubicBezTo>
                <a:cubicBezTo>
                  <a:pt x="957" y="53"/>
                  <a:pt x="957" y="53"/>
                  <a:pt x="957" y="53"/>
                </a:cubicBezTo>
                <a:cubicBezTo>
                  <a:pt x="956" y="54"/>
                  <a:pt x="955" y="54"/>
                  <a:pt x="954" y="55"/>
                </a:cubicBezTo>
                <a:cubicBezTo>
                  <a:pt x="960" y="55"/>
                  <a:pt x="960" y="55"/>
                  <a:pt x="960" y="55"/>
                </a:cubicBezTo>
                <a:cubicBezTo>
                  <a:pt x="969" y="52"/>
                  <a:pt x="979" y="51"/>
                  <a:pt x="989" y="51"/>
                </a:cubicBezTo>
                <a:cubicBezTo>
                  <a:pt x="992" y="51"/>
                  <a:pt x="996" y="51"/>
                  <a:pt x="999" y="52"/>
                </a:cubicBezTo>
                <a:cubicBezTo>
                  <a:pt x="1006" y="52"/>
                  <a:pt x="1014" y="53"/>
                  <a:pt x="1021" y="55"/>
                </a:cubicBezTo>
                <a:cubicBezTo>
                  <a:pt x="1030" y="55"/>
                  <a:pt x="1030" y="55"/>
                  <a:pt x="1030" y="55"/>
                </a:cubicBezTo>
                <a:cubicBezTo>
                  <a:pt x="1020" y="52"/>
                  <a:pt x="1010" y="51"/>
                  <a:pt x="1000" y="50"/>
                </a:cubicBezTo>
                <a:cubicBezTo>
                  <a:pt x="1000" y="49"/>
                  <a:pt x="1000" y="49"/>
                  <a:pt x="1000" y="49"/>
                </a:cubicBezTo>
                <a:cubicBezTo>
                  <a:pt x="1005" y="49"/>
                  <a:pt x="1011" y="50"/>
                  <a:pt x="1016" y="51"/>
                </a:cubicBezTo>
                <a:cubicBezTo>
                  <a:pt x="1016" y="51"/>
                  <a:pt x="1016" y="51"/>
                  <a:pt x="1016" y="51"/>
                </a:cubicBezTo>
                <a:cubicBezTo>
                  <a:pt x="1016" y="51"/>
                  <a:pt x="1016" y="51"/>
                  <a:pt x="1016" y="51"/>
                </a:cubicBezTo>
                <a:cubicBezTo>
                  <a:pt x="1022" y="52"/>
                  <a:pt x="1027" y="53"/>
                  <a:pt x="1033" y="55"/>
                </a:cubicBezTo>
                <a:cubicBezTo>
                  <a:pt x="1040" y="55"/>
                  <a:pt x="1040" y="55"/>
                  <a:pt x="1040" y="55"/>
                </a:cubicBezTo>
                <a:cubicBezTo>
                  <a:pt x="1032" y="52"/>
                  <a:pt x="1024" y="50"/>
                  <a:pt x="1016" y="49"/>
                </a:cubicBezTo>
                <a:cubicBezTo>
                  <a:pt x="1011" y="48"/>
                  <a:pt x="1005" y="47"/>
                  <a:pt x="1000" y="47"/>
                </a:cubicBezTo>
                <a:cubicBezTo>
                  <a:pt x="1000" y="47"/>
                  <a:pt x="1000" y="47"/>
                  <a:pt x="1000" y="47"/>
                </a:cubicBezTo>
                <a:cubicBezTo>
                  <a:pt x="999" y="47"/>
                  <a:pt x="999" y="47"/>
                  <a:pt x="999" y="47"/>
                </a:cubicBezTo>
                <a:cubicBezTo>
                  <a:pt x="998" y="47"/>
                  <a:pt x="998" y="47"/>
                  <a:pt x="998" y="47"/>
                </a:cubicBezTo>
                <a:cubicBezTo>
                  <a:pt x="998" y="47"/>
                  <a:pt x="998" y="47"/>
                  <a:pt x="998" y="47"/>
                </a:cubicBezTo>
                <a:cubicBezTo>
                  <a:pt x="996" y="47"/>
                  <a:pt x="994" y="46"/>
                  <a:pt x="992" y="46"/>
                </a:cubicBezTo>
                <a:moveTo>
                  <a:pt x="85" y="55"/>
                </a:moveTo>
                <a:cubicBezTo>
                  <a:pt x="86" y="55"/>
                  <a:pt x="86" y="55"/>
                  <a:pt x="86" y="55"/>
                </a:cubicBezTo>
                <a:cubicBezTo>
                  <a:pt x="85" y="55"/>
                  <a:pt x="85" y="55"/>
                  <a:pt x="85" y="55"/>
                </a:cubicBezTo>
                <a:moveTo>
                  <a:pt x="92" y="46"/>
                </a:moveTo>
                <a:cubicBezTo>
                  <a:pt x="92" y="46"/>
                  <a:pt x="92" y="46"/>
                  <a:pt x="92" y="46"/>
                </a:cubicBezTo>
                <a:cubicBezTo>
                  <a:pt x="90" y="46"/>
                  <a:pt x="88" y="47"/>
                  <a:pt x="86" y="48"/>
                </a:cubicBezTo>
                <a:cubicBezTo>
                  <a:pt x="85" y="48"/>
                  <a:pt x="84" y="49"/>
                  <a:pt x="83" y="49"/>
                </a:cubicBezTo>
                <a:cubicBezTo>
                  <a:pt x="80" y="51"/>
                  <a:pt x="79" y="53"/>
                  <a:pt x="79" y="55"/>
                </a:cubicBezTo>
                <a:cubicBezTo>
                  <a:pt x="81" y="55"/>
                  <a:pt x="81" y="55"/>
                  <a:pt x="81" y="55"/>
                </a:cubicBezTo>
                <a:cubicBezTo>
                  <a:pt x="81" y="54"/>
                  <a:pt x="82" y="52"/>
                  <a:pt x="84" y="51"/>
                </a:cubicBezTo>
                <a:cubicBezTo>
                  <a:pt x="84" y="51"/>
                  <a:pt x="84" y="51"/>
                  <a:pt x="84" y="51"/>
                </a:cubicBezTo>
                <a:cubicBezTo>
                  <a:pt x="84" y="51"/>
                  <a:pt x="84" y="51"/>
                  <a:pt x="84" y="51"/>
                </a:cubicBezTo>
                <a:cubicBezTo>
                  <a:pt x="85" y="51"/>
                  <a:pt x="85" y="50"/>
                  <a:pt x="85" y="50"/>
                </a:cubicBezTo>
                <a:cubicBezTo>
                  <a:pt x="85" y="52"/>
                  <a:pt x="85" y="52"/>
                  <a:pt x="85" y="52"/>
                </a:cubicBezTo>
                <a:cubicBezTo>
                  <a:pt x="84" y="53"/>
                  <a:pt x="83" y="54"/>
                  <a:pt x="83" y="55"/>
                </a:cubicBezTo>
                <a:cubicBezTo>
                  <a:pt x="85" y="55"/>
                  <a:pt x="85" y="55"/>
                  <a:pt x="85" y="55"/>
                </a:cubicBezTo>
                <a:cubicBezTo>
                  <a:pt x="85" y="55"/>
                  <a:pt x="85" y="55"/>
                  <a:pt x="85" y="55"/>
                </a:cubicBezTo>
                <a:cubicBezTo>
                  <a:pt x="85" y="55"/>
                  <a:pt x="85" y="55"/>
                  <a:pt x="85" y="55"/>
                </a:cubicBezTo>
                <a:cubicBezTo>
                  <a:pt x="85" y="55"/>
                  <a:pt x="85" y="55"/>
                  <a:pt x="85" y="55"/>
                </a:cubicBezTo>
                <a:cubicBezTo>
                  <a:pt x="85" y="55"/>
                  <a:pt x="85" y="55"/>
                  <a:pt x="85" y="55"/>
                </a:cubicBezTo>
                <a:cubicBezTo>
                  <a:pt x="87" y="55"/>
                  <a:pt x="87" y="55"/>
                  <a:pt x="87" y="55"/>
                </a:cubicBezTo>
                <a:cubicBezTo>
                  <a:pt x="87" y="55"/>
                  <a:pt x="87" y="55"/>
                  <a:pt x="87" y="55"/>
                </a:cubicBezTo>
                <a:cubicBezTo>
                  <a:pt x="87" y="54"/>
                  <a:pt x="87" y="54"/>
                  <a:pt x="87" y="54"/>
                </a:cubicBezTo>
                <a:cubicBezTo>
                  <a:pt x="88" y="54"/>
                  <a:pt x="88" y="54"/>
                  <a:pt x="88" y="54"/>
                </a:cubicBezTo>
                <a:cubicBezTo>
                  <a:pt x="88" y="54"/>
                  <a:pt x="89" y="54"/>
                  <a:pt x="89" y="55"/>
                </a:cubicBezTo>
                <a:cubicBezTo>
                  <a:pt x="89" y="55"/>
                  <a:pt x="89" y="55"/>
                  <a:pt x="89" y="55"/>
                </a:cubicBezTo>
                <a:cubicBezTo>
                  <a:pt x="92" y="55"/>
                  <a:pt x="92" y="55"/>
                  <a:pt x="92" y="55"/>
                </a:cubicBezTo>
                <a:cubicBezTo>
                  <a:pt x="92" y="55"/>
                  <a:pt x="92" y="55"/>
                  <a:pt x="92" y="55"/>
                </a:cubicBezTo>
                <a:cubicBezTo>
                  <a:pt x="91" y="54"/>
                  <a:pt x="91" y="53"/>
                  <a:pt x="90" y="53"/>
                </a:cubicBezTo>
                <a:cubicBezTo>
                  <a:pt x="90" y="53"/>
                  <a:pt x="89" y="52"/>
                  <a:pt x="88" y="52"/>
                </a:cubicBezTo>
                <a:cubicBezTo>
                  <a:pt x="89" y="51"/>
                  <a:pt x="90" y="51"/>
                  <a:pt x="92" y="51"/>
                </a:cubicBezTo>
                <a:cubicBezTo>
                  <a:pt x="92" y="51"/>
                  <a:pt x="92" y="51"/>
                  <a:pt x="93" y="51"/>
                </a:cubicBezTo>
                <a:cubicBezTo>
                  <a:pt x="95" y="52"/>
                  <a:pt x="97" y="53"/>
                  <a:pt x="98" y="55"/>
                </a:cubicBezTo>
                <a:cubicBezTo>
                  <a:pt x="101" y="55"/>
                  <a:pt x="101" y="55"/>
                  <a:pt x="101" y="55"/>
                </a:cubicBezTo>
                <a:cubicBezTo>
                  <a:pt x="99" y="53"/>
                  <a:pt x="97" y="50"/>
                  <a:pt x="93" y="49"/>
                </a:cubicBezTo>
                <a:cubicBezTo>
                  <a:pt x="93" y="49"/>
                  <a:pt x="93" y="49"/>
                  <a:pt x="93" y="49"/>
                </a:cubicBezTo>
                <a:cubicBezTo>
                  <a:pt x="93" y="49"/>
                  <a:pt x="93" y="49"/>
                  <a:pt x="93" y="49"/>
                </a:cubicBezTo>
                <a:cubicBezTo>
                  <a:pt x="93" y="49"/>
                  <a:pt x="92" y="49"/>
                  <a:pt x="92" y="49"/>
                </a:cubicBezTo>
                <a:cubicBezTo>
                  <a:pt x="90" y="49"/>
                  <a:pt x="89" y="49"/>
                  <a:pt x="87" y="50"/>
                </a:cubicBezTo>
                <a:cubicBezTo>
                  <a:pt x="87" y="49"/>
                  <a:pt x="87" y="49"/>
                  <a:pt x="87" y="49"/>
                </a:cubicBezTo>
                <a:cubicBezTo>
                  <a:pt x="89" y="49"/>
                  <a:pt x="90" y="48"/>
                  <a:pt x="92" y="48"/>
                </a:cubicBezTo>
                <a:cubicBezTo>
                  <a:pt x="92" y="48"/>
                  <a:pt x="92" y="48"/>
                  <a:pt x="92" y="48"/>
                </a:cubicBezTo>
                <a:cubicBezTo>
                  <a:pt x="92" y="48"/>
                  <a:pt x="93" y="48"/>
                  <a:pt x="94" y="49"/>
                </a:cubicBezTo>
                <a:cubicBezTo>
                  <a:pt x="97" y="50"/>
                  <a:pt x="100" y="53"/>
                  <a:pt x="103" y="55"/>
                </a:cubicBezTo>
                <a:cubicBezTo>
                  <a:pt x="106" y="55"/>
                  <a:pt x="106" y="55"/>
                  <a:pt x="106" y="55"/>
                </a:cubicBezTo>
                <a:cubicBezTo>
                  <a:pt x="106" y="55"/>
                  <a:pt x="106" y="55"/>
                  <a:pt x="106" y="55"/>
                </a:cubicBezTo>
                <a:cubicBezTo>
                  <a:pt x="103" y="52"/>
                  <a:pt x="99" y="49"/>
                  <a:pt x="95" y="47"/>
                </a:cubicBezTo>
                <a:cubicBezTo>
                  <a:pt x="94" y="46"/>
                  <a:pt x="93" y="46"/>
                  <a:pt x="92" y="46"/>
                </a:cubicBezTo>
                <a:moveTo>
                  <a:pt x="280" y="45"/>
                </a:moveTo>
                <a:cubicBezTo>
                  <a:pt x="279" y="45"/>
                  <a:pt x="279" y="45"/>
                  <a:pt x="279" y="45"/>
                </a:cubicBezTo>
                <a:cubicBezTo>
                  <a:pt x="278" y="45"/>
                  <a:pt x="278" y="45"/>
                  <a:pt x="278" y="45"/>
                </a:cubicBezTo>
                <a:cubicBezTo>
                  <a:pt x="278" y="45"/>
                  <a:pt x="278" y="45"/>
                  <a:pt x="278" y="45"/>
                </a:cubicBezTo>
                <a:cubicBezTo>
                  <a:pt x="270" y="46"/>
                  <a:pt x="262" y="46"/>
                  <a:pt x="254" y="48"/>
                </a:cubicBezTo>
                <a:cubicBezTo>
                  <a:pt x="247" y="50"/>
                  <a:pt x="240" y="52"/>
                  <a:pt x="234" y="55"/>
                </a:cubicBezTo>
                <a:cubicBezTo>
                  <a:pt x="239" y="55"/>
                  <a:pt x="239" y="55"/>
                  <a:pt x="239" y="55"/>
                </a:cubicBezTo>
                <a:cubicBezTo>
                  <a:pt x="244" y="53"/>
                  <a:pt x="249" y="51"/>
                  <a:pt x="255" y="50"/>
                </a:cubicBezTo>
                <a:cubicBezTo>
                  <a:pt x="255" y="50"/>
                  <a:pt x="255" y="50"/>
                  <a:pt x="255" y="50"/>
                </a:cubicBezTo>
                <a:cubicBezTo>
                  <a:pt x="255" y="50"/>
                  <a:pt x="255" y="50"/>
                  <a:pt x="255" y="50"/>
                </a:cubicBezTo>
                <a:cubicBezTo>
                  <a:pt x="262" y="48"/>
                  <a:pt x="270" y="48"/>
                  <a:pt x="278" y="47"/>
                </a:cubicBezTo>
                <a:cubicBezTo>
                  <a:pt x="278" y="48"/>
                  <a:pt x="278" y="48"/>
                  <a:pt x="278" y="48"/>
                </a:cubicBezTo>
                <a:cubicBezTo>
                  <a:pt x="266" y="48"/>
                  <a:pt x="254" y="51"/>
                  <a:pt x="243" y="55"/>
                </a:cubicBezTo>
                <a:cubicBezTo>
                  <a:pt x="242" y="55"/>
                  <a:pt x="242" y="55"/>
                  <a:pt x="242" y="55"/>
                </a:cubicBezTo>
                <a:cubicBezTo>
                  <a:pt x="249" y="55"/>
                  <a:pt x="249" y="55"/>
                  <a:pt x="249" y="55"/>
                </a:cubicBezTo>
                <a:cubicBezTo>
                  <a:pt x="258" y="52"/>
                  <a:pt x="269" y="50"/>
                  <a:pt x="279" y="50"/>
                </a:cubicBezTo>
                <a:cubicBezTo>
                  <a:pt x="284" y="50"/>
                  <a:pt x="288" y="50"/>
                  <a:pt x="293" y="51"/>
                </a:cubicBezTo>
                <a:cubicBezTo>
                  <a:pt x="300" y="51"/>
                  <a:pt x="306" y="53"/>
                  <a:pt x="312" y="55"/>
                </a:cubicBezTo>
                <a:cubicBezTo>
                  <a:pt x="318" y="55"/>
                  <a:pt x="318" y="55"/>
                  <a:pt x="318" y="55"/>
                </a:cubicBezTo>
                <a:cubicBezTo>
                  <a:pt x="310" y="52"/>
                  <a:pt x="302" y="50"/>
                  <a:pt x="294" y="49"/>
                </a:cubicBezTo>
                <a:cubicBezTo>
                  <a:pt x="294" y="49"/>
                  <a:pt x="294" y="49"/>
                  <a:pt x="294" y="49"/>
                </a:cubicBezTo>
                <a:cubicBezTo>
                  <a:pt x="289" y="48"/>
                  <a:pt x="285" y="48"/>
                  <a:pt x="280" y="48"/>
                </a:cubicBezTo>
                <a:cubicBezTo>
                  <a:pt x="280" y="47"/>
                  <a:pt x="280" y="47"/>
                  <a:pt x="280" y="47"/>
                </a:cubicBezTo>
                <a:cubicBezTo>
                  <a:pt x="292" y="47"/>
                  <a:pt x="303" y="49"/>
                  <a:pt x="313" y="53"/>
                </a:cubicBezTo>
                <a:cubicBezTo>
                  <a:pt x="313" y="53"/>
                  <a:pt x="313" y="53"/>
                  <a:pt x="313" y="53"/>
                </a:cubicBezTo>
                <a:cubicBezTo>
                  <a:pt x="313" y="53"/>
                  <a:pt x="313" y="53"/>
                  <a:pt x="313" y="53"/>
                </a:cubicBezTo>
                <a:cubicBezTo>
                  <a:pt x="316" y="53"/>
                  <a:pt x="318" y="54"/>
                  <a:pt x="321" y="55"/>
                </a:cubicBezTo>
                <a:cubicBezTo>
                  <a:pt x="327" y="55"/>
                  <a:pt x="327" y="55"/>
                  <a:pt x="327" y="55"/>
                </a:cubicBezTo>
                <a:cubicBezTo>
                  <a:pt x="323" y="53"/>
                  <a:pt x="318" y="52"/>
                  <a:pt x="314" y="51"/>
                </a:cubicBezTo>
                <a:cubicBezTo>
                  <a:pt x="303" y="47"/>
                  <a:pt x="292" y="45"/>
                  <a:pt x="280" y="45"/>
                </a:cubicBezTo>
                <a:cubicBezTo>
                  <a:pt x="280" y="45"/>
                  <a:pt x="280" y="45"/>
                  <a:pt x="280" y="45"/>
                </a:cubicBezTo>
                <a:moveTo>
                  <a:pt x="20" y="50"/>
                </a:moveTo>
                <a:cubicBezTo>
                  <a:pt x="16" y="49"/>
                  <a:pt x="12" y="47"/>
                  <a:pt x="8" y="47"/>
                </a:cubicBezTo>
                <a:cubicBezTo>
                  <a:pt x="8" y="47"/>
                  <a:pt x="7" y="46"/>
                  <a:pt x="7" y="46"/>
                </a:cubicBezTo>
                <a:cubicBezTo>
                  <a:pt x="11" y="47"/>
                  <a:pt x="15" y="48"/>
                  <a:pt x="20" y="50"/>
                </a:cubicBezTo>
                <a:cubicBezTo>
                  <a:pt x="20" y="50"/>
                  <a:pt x="20" y="50"/>
                  <a:pt x="20" y="50"/>
                </a:cubicBezTo>
                <a:moveTo>
                  <a:pt x="3" y="44"/>
                </a:moveTo>
                <a:cubicBezTo>
                  <a:pt x="2" y="44"/>
                  <a:pt x="1" y="44"/>
                  <a:pt x="0" y="44"/>
                </a:cubicBezTo>
                <a:cubicBezTo>
                  <a:pt x="2" y="44"/>
                  <a:pt x="3" y="44"/>
                  <a:pt x="4" y="45"/>
                </a:cubicBezTo>
                <a:cubicBezTo>
                  <a:pt x="5" y="45"/>
                  <a:pt x="5" y="45"/>
                  <a:pt x="5" y="45"/>
                </a:cubicBezTo>
                <a:cubicBezTo>
                  <a:pt x="5" y="46"/>
                  <a:pt x="5" y="46"/>
                  <a:pt x="5" y="46"/>
                </a:cubicBezTo>
                <a:cubicBezTo>
                  <a:pt x="5" y="46"/>
                  <a:pt x="5" y="46"/>
                  <a:pt x="5" y="46"/>
                </a:cubicBezTo>
                <a:cubicBezTo>
                  <a:pt x="5" y="46"/>
                  <a:pt x="5" y="46"/>
                  <a:pt x="5" y="46"/>
                </a:cubicBezTo>
                <a:cubicBezTo>
                  <a:pt x="5" y="46"/>
                  <a:pt x="5" y="46"/>
                  <a:pt x="5" y="46"/>
                </a:cubicBezTo>
                <a:cubicBezTo>
                  <a:pt x="5" y="46"/>
                  <a:pt x="5" y="46"/>
                  <a:pt x="5" y="46"/>
                </a:cubicBezTo>
                <a:cubicBezTo>
                  <a:pt x="5" y="47"/>
                  <a:pt x="5" y="47"/>
                  <a:pt x="5" y="47"/>
                </a:cubicBezTo>
                <a:cubicBezTo>
                  <a:pt x="4" y="47"/>
                  <a:pt x="4" y="47"/>
                  <a:pt x="4" y="47"/>
                </a:cubicBezTo>
                <a:cubicBezTo>
                  <a:pt x="3" y="48"/>
                  <a:pt x="2" y="48"/>
                  <a:pt x="0" y="48"/>
                </a:cubicBezTo>
                <a:cubicBezTo>
                  <a:pt x="1" y="48"/>
                  <a:pt x="1" y="48"/>
                  <a:pt x="1" y="48"/>
                </a:cubicBezTo>
                <a:cubicBezTo>
                  <a:pt x="2" y="48"/>
                  <a:pt x="4" y="48"/>
                  <a:pt x="5" y="48"/>
                </a:cubicBezTo>
                <a:cubicBezTo>
                  <a:pt x="5" y="48"/>
                  <a:pt x="5" y="48"/>
                  <a:pt x="5" y="48"/>
                </a:cubicBezTo>
                <a:cubicBezTo>
                  <a:pt x="5" y="48"/>
                  <a:pt x="5" y="48"/>
                  <a:pt x="5" y="48"/>
                </a:cubicBezTo>
                <a:cubicBezTo>
                  <a:pt x="6" y="48"/>
                  <a:pt x="7" y="48"/>
                  <a:pt x="8" y="49"/>
                </a:cubicBezTo>
                <a:cubicBezTo>
                  <a:pt x="8" y="49"/>
                  <a:pt x="8" y="49"/>
                  <a:pt x="8" y="49"/>
                </a:cubicBezTo>
                <a:cubicBezTo>
                  <a:pt x="8" y="49"/>
                  <a:pt x="8" y="49"/>
                  <a:pt x="8" y="49"/>
                </a:cubicBezTo>
                <a:cubicBezTo>
                  <a:pt x="12" y="49"/>
                  <a:pt x="16" y="51"/>
                  <a:pt x="20" y="52"/>
                </a:cubicBezTo>
                <a:cubicBezTo>
                  <a:pt x="20" y="53"/>
                  <a:pt x="20" y="53"/>
                  <a:pt x="20" y="53"/>
                </a:cubicBezTo>
                <a:cubicBezTo>
                  <a:pt x="20" y="53"/>
                  <a:pt x="20" y="53"/>
                  <a:pt x="20" y="53"/>
                </a:cubicBezTo>
                <a:cubicBezTo>
                  <a:pt x="22" y="54"/>
                  <a:pt x="22" y="54"/>
                  <a:pt x="22" y="54"/>
                </a:cubicBezTo>
                <a:cubicBezTo>
                  <a:pt x="22" y="53"/>
                  <a:pt x="22" y="53"/>
                  <a:pt x="22" y="53"/>
                </a:cubicBezTo>
                <a:cubicBezTo>
                  <a:pt x="22" y="54"/>
                  <a:pt x="23" y="54"/>
                  <a:pt x="24" y="55"/>
                </a:cubicBezTo>
                <a:cubicBezTo>
                  <a:pt x="29" y="55"/>
                  <a:pt x="29" y="55"/>
                  <a:pt x="29" y="55"/>
                </a:cubicBezTo>
                <a:cubicBezTo>
                  <a:pt x="26" y="53"/>
                  <a:pt x="24" y="52"/>
                  <a:pt x="22" y="51"/>
                </a:cubicBezTo>
                <a:cubicBezTo>
                  <a:pt x="22" y="50"/>
                  <a:pt x="22" y="50"/>
                  <a:pt x="22" y="50"/>
                </a:cubicBezTo>
                <a:cubicBezTo>
                  <a:pt x="24" y="52"/>
                  <a:pt x="27" y="53"/>
                  <a:pt x="30" y="55"/>
                </a:cubicBezTo>
                <a:cubicBezTo>
                  <a:pt x="34" y="55"/>
                  <a:pt x="34" y="55"/>
                  <a:pt x="34" y="55"/>
                </a:cubicBezTo>
                <a:cubicBezTo>
                  <a:pt x="30" y="52"/>
                  <a:pt x="26" y="50"/>
                  <a:pt x="22" y="48"/>
                </a:cubicBezTo>
                <a:cubicBezTo>
                  <a:pt x="22" y="48"/>
                  <a:pt x="22" y="48"/>
                  <a:pt x="22" y="48"/>
                </a:cubicBezTo>
                <a:cubicBezTo>
                  <a:pt x="21" y="48"/>
                  <a:pt x="21" y="48"/>
                  <a:pt x="21" y="48"/>
                </a:cubicBezTo>
                <a:cubicBezTo>
                  <a:pt x="21" y="48"/>
                  <a:pt x="21" y="48"/>
                  <a:pt x="21" y="48"/>
                </a:cubicBezTo>
                <a:cubicBezTo>
                  <a:pt x="20" y="47"/>
                  <a:pt x="20" y="47"/>
                  <a:pt x="20" y="47"/>
                </a:cubicBezTo>
                <a:cubicBezTo>
                  <a:pt x="20" y="47"/>
                  <a:pt x="20" y="47"/>
                  <a:pt x="20" y="47"/>
                </a:cubicBezTo>
                <a:cubicBezTo>
                  <a:pt x="14" y="45"/>
                  <a:pt x="9" y="44"/>
                  <a:pt x="3" y="44"/>
                </a:cubicBezTo>
                <a:moveTo>
                  <a:pt x="422" y="40"/>
                </a:moveTo>
                <a:cubicBezTo>
                  <a:pt x="422" y="40"/>
                  <a:pt x="422" y="40"/>
                  <a:pt x="422" y="41"/>
                </a:cubicBezTo>
                <a:cubicBezTo>
                  <a:pt x="422" y="40"/>
                  <a:pt x="422" y="40"/>
                  <a:pt x="422" y="40"/>
                </a:cubicBezTo>
                <a:cubicBezTo>
                  <a:pt x="420" y="41"/>
                  <a:pt x="420" y="41"/>
                  <a:pt x="420" y="41"/>
                </a:cubicBezTo>
                <a:cubicBezTo>
                  <a:pt x="420" y="42"/>
                  <a:pt x="420" y="42"/>
                  <a:pt x="420" y="42"/>
                </a:cubicBezTo>
                <a:cubicBezTo>
                  <a:pt x="420" y="42"/>
                  <a:pt x="420" y="42"/>
                  <a:pt x="420" y="42"/>
                </a:cubicBezTo>
                <a:cubicBezTo>
                  <a:pt x="414" y="46"/>
                  <a:pt x="408" y="50"/>
                  <a:pt x="403" y="55"/>
                </a:cubicBezTo>
                <a:cubicBezTo>
                  <a:pt x="406" y="55"/>
                  <a:pt x="406" y="55"/>
                  <a:pt x="406" y="55"/>
                </a:cubicBezTo>
                <a:cubicBezTo>
                  <a:pt x="411" y="51"/>
                  <a:pt x="415" y="47"/>
                  <a:pt x="420" y="44"/>
                </a:cubicBezTo>
                <a:cubicBezTo>
                  <a:pt x="420" y="45"/>
                  <a:pt x="420" y="45"/>
                  <a:pt x="420" y="45"/>
                </a:cubicBezTo>
                <a:cubicBezTo>
                  <a:pt x="415" y="48"/>
                  <a:pt x="411" y="51"/>
                  <a:pt x="407" y="55"/>
                </a:cubicBezTo>
                <a:cubicBezTo>
                  <a:pt x="410" y="55"/>
                  <a:pt x="410" y="55"/>
                  <a:pt x="410" y="55"/>
                </a:cubicBezTo>
                <a:cubicBezTo>
                  <a:pt x="414" y="52"/>
                  <a:pt x="417" y="50"/>
                  <a:pt x="420" y="47"/>
                </a:cubicBezTo>
                <a:cubicBezTo>
                  <a:pt x="421" y="47"/>
                  <a:pt x="421" y="47"/>
                  <a:pt x="421" y="47"/>
                </a:cubicBezTo>
                <a:cubicBezTo>
                  <a:pt x="421" y="47"/>
                  <a:pt x="421" y="47"/>
                  <a:pt x="421" y="47"/>
                </a:cubicBezTo>
                <a:cubicBezTo>
                  <a:pt x="422" y="47"/>
                  <a:pt x="422" y="47"/>
                  <a:pt x="422" y="47"/>
                </a:cubicBezTo>
                <a:cubicBezTo>
                  <a:pt x="422" y="47"/>
                  <a:pt x="422" y="47"/>
                  <a:pt x="422" y="47"/>
                </a:cubicBezTo>
                <a:cubicBezTo>
                  <a:pt x="422" y="47"/>
                  <a:pt x="422" y="46"/>
                  <a:pt x="422" y="46"/>
                </a:cubicBezTo>
                <a:cubicBezTo>
                  <a:pt x="422" y="44"/>
                  <a:pt x="422" y="44"/>
                  <a:pt x="422" y="44"/>
                </a:cubicBezTo>
                <a:cubicBezTo>
                  <a:pt x="422" y="44"/>
                  <a:pt x="422" y="44"/>
                  <a:pt x="422" y="44"/>
                </a:cubicBezTo>
                <a:cubicBezTo>
                  <a:pt x="422" y="43"/>
                  <a:pt x="422" y="43"/>
                  <a:pt x="422" y="43"/>
                </a:cubicBezTo>
                <a:cubicBezTo>
                  <a:pt x="422" y="43"/>
                  <a:pt x="422" y="43"/>
                  <a:pt x="422" y="43"/>
                </a:cubicBezTo>
                <a:cubicBezTo>
                  <a:pt x="422" y="40"/>
                  <a:pt x="422" y="40"/>
                  <a:pt x="422" y="40"/>
                </a:cubicBezTo>
                <a:moveTo>
                  <a:pt x="987" y="36"/>
                </a:moveTo>
                <a:cubicBezTo>
                  <a:pt x="977" y="36"/>
                  <a:pt x="967" y="37"/>
                  <a:pt x="958" y="39"/>
                </a:cubicBezTo>
                <a:cubicBezTo>
                  <a:pt x="950" y="41"/>
                  <a:pt x="943" y="43"/>
                  <a:pt x="935" y="46"/>
                </a:cubicBezTo>
                <a:cubicBezTo>
                  <a:pt x="935" y="46"/>
                  <a:pt x="935" y="46"/>
                  <a:pt x="935" y="46"/>
                </a:cubicBezTo>
                <a:cubicBezTo>
                  <a:pt x="935" y="46"/>
                  <a:pt x="935" y="46"/>
                  <a:pt x="935" y="46"/>
                </a:cubicBezTo>
                <a:cubicBezTo>
                  <a:pt x="932" y="49"/>
                  <a:pt x="928" y="51"/>
                  <a:pt x="925" y="53"/>
                </a:cubicBezTo>
                <a:cubicBezTo>
                  <a:pt x="923" y="54"/>
                  <a:pt x="923" y="54"/>
                  <a:pt x="923" y="54"/>
                </a:cubicBezTo>
                <a:cubicBezTo>
                  <a:pt x="923" y="54"/>
                  <a:pt x="923" y="55"/>
                  <a:pt x="922" y="55"/>
                </a:cubicBezTo>
                <a:cubicBezTo>
                  <a:pt x="926" y="55"/>
                  <a:pt x="926" y="55"/>
                  <a:pt x="926" y="55"/>
                </a:cubicBezTo>
                <a:cubicBezTo>
                  <a:pt x="929" y="53"/>
                  <a:pt x="932" y="50"/>
                  <a:pt x="936" y="48"/>
                </a:cubicBezTo>
                <a:cubicBezTo>
                  <a:pt x="943" y="45"/>
                  <a:pt x="951" y="43"/>
                  <a:pt x="959" y="41"/>
                </a:cubicBezTo>
                <a:cubicBezTo>
                  <a:pt x="959" y="41"/>
                  <a:pt x="959" y="41"/>
                  <a:pt x="959" y="41"/>
                </a:cubicBezTo>
                <a:cubicBezTo>
                  <a:pt x="959" y="41"/>
                  <a:pt x="959" y="41"/>
                  <a:pt x="959" y="41"/>
                </a:cubicBezTo>
                <a:cubicBezTo>
                  <a:pt x="968" y="39"/>
                  <a:pt x="977" y="38"/>
                  <a:pt x="987" y="38"/>
                </a:cubicBezTo>
                <a:cubicBezTo>
                  <a:pt x="991" y="38"/>
                  <a:pt x="995" y="38"/>
                  <a:pt x="998" y="38"/>
                </a:cubicBezTo>
                <a:cubicBezTo>
                  <a:pt x="998" y="39"/>
                  <a:pt x="998" y="39"/>
                  <a:pt x="998" y="39"/>
                </a:cubicBezTo>
                <a:cubicBezTo>
                  <a:pt x="994" y="39"/>
                  <a:pt x="990" y="39"/>
                  <a:pt x="986" y="39"/>
                </a:cubicBezTo>
                <a:cubicBezTo>
                  <a:pt x="974" y="39"/>
                  <a:pt x="963" y="40"/>
                  <a:pt x="952" y="43"/>
                </a:cubicBezTo>
                <a:cubicBezTo>
                  <a:pt x="943" y="45"/>
                  <a:pt x="935" y="50"/>
                  <a:pt x="927" y="55"/>
                </a:cubicBezTo>
                <a:cubicBezTo>
                  <a:pt x="931" y="55"/>
                  <a:pt x="931" y="55"/>
                  <a:pt x="931" y="55"/>
                </a:cubicBezTo>
                <a:cubicBezTo>
                  <a:pt x="938" y="50"/>
                  <a:pt x="945" y="47"/>
                  <a:pt x="952" y="45"/>
                </a:cubicBezTo>
                <a:cubicBezTo>
                  <a:pt x="952" y="45"/>
                  <a:pt x="952" y="45"/>
                  <a:pt x="952" y="45"/>
                </a:cubicBezTo>
                <a:cubicBezTo>
                  <a:pt x="952" y="45"/>
                  <a:pt x="952" y="45"/>
                  <a:pt x="952" y="45"/>
                </a:cubicBezTo>
                <a:cubicBezTo>
                  <a:pt x="963" y="42"/>
                  <a:pt x="974" y="41"/>
                  <a:pt x="986" y="41"/>
                </a:cubicBezTo>
                <a:cubicBezTo>
                  <a:pt x="990" y="41"/>
                  <a:pt x="994" y="41"/>
                  <a:pt x="998" y="41"/>
                </a:cubicBezTo>
                <a:cubicBezTo>
                  <a:pt x="998" y="41"/>
                  <a:pt x="998" y="41"/>
                  <a:pt x="998" y="41"/>
                </a:cubicBezTo>
                <a:cubicBezTo>
                  <a:pt x="999" y="41"/>
                  <a:pt x="999" y="41"/>
                  <a:pt x="999" y="41"/>
                </a:cubicBezTo>
                <a:cubicBezTo>
                  <a:pt x="1000" y="41"/>
                  <a:pt x="1000" y="41"/>
                  <a:pt x="1000" y="41"/>
                </a:cubicBezTo>
                <a:cubicBezTo>
                  <a:pt x="1000" y="41"/>
                  <a:pt x="1000" y="41"/>
                  <a:pt x="1000" y="41"/>
                </a:cubicBezTo>
                <a:cubicBezTo>
                  <a:pt x="1009" y="42"/>
                  <a:pt x="1018" y="43"/>
                  <a:pt x="1027" y="44"/>
                </a:cubicBezTo>
                <a:cubicBezTo>
                  <a:pt x="1035" y="47"/>
                  <a:pt x="1044" y="49"/>
                  <a:pt x="1052" y="54"/>
                </a:cubicBezTo>
                <a:cubicBezTo>
                  <a:pt x="1052" y="54"/>
                  <a:pt x="1052" y="54"/>
                  <a:pt x="1052" y="54"/>
                </a:cubicBezTo>
                <a:cubicBezTo>
                  <a:pt x="1052" y="54"/>
                  <a:pt x="1052" y="54"/>
                  <a:pt x="1052" y="54"/>
                </a:cubicBezTo>
                <a:cubicBezTo>
                  <a:pt x="1052" y="54"/>
                  <a:pt x="1053" y="55"/>
                  <a:pt x="1053" y="55"/>
                </a:cubicBezTo>
                <a:cubicBezTo>
                  <a:pt x="1058" y="55"/>
                  <a:pt x="1058" y="55"/>
                  <a:pt x="1058" y="55"/>
                </a:cubicBezTo>
                <a:cubicBezTo>
                  <a:pt x="1056" y="54"/>
                  <a:pt x="1054" y="53"/>
                  <a:pt x="1053" y="52"/>
                </a:cubicBezTo>
                <a:cubicBezTo>
                  <a:pt x="1045" y="48"/>
                  <a:pt x="1035" y="45"/>
                  <a:pt x="1027" y="43"/>
                </a:cubicBezTo>
                <a:cubicBezTo>
                  <a:pt x="1027" y="43"/>
                  <a:pt x="1027" y="43"/>
                  <a:pt x="1027" y="43"/>
                </a:cubicBezTo>
                <a:cubicBezTo>
                  <a:pt x="1027" y="43"/>
                  <a:pt x="1027" y="43"/>
                  <a:pt x="1027" y="43"/>
                </a:cubicBezTo>
                <a:cubicBezTo>
                  <a:pt x="1018" y="41"/>
                  <a:pt x="1009" y="40"/>
                  <a:pt x="1000" y="39"/>
                </a:cubicBezTo>
                <a:cubicBezTo>
                  <a:pt x="1000" y="38"/>
                  <a:pt x="1000" y="38"/>
                  <a:pt x="1000" y="38"/>
                </a:cubicBezTo>
                <a:cubicBezTo>
                  <a:pt x="1006" y="39"/>
                  <a:pt x="1012" y="40"/>
                  <a:pt x="1018" y="41"/>
                </a:cubicBezTo>
                <a:cubicBezTo>
                  <a:pt x="1018" y="41"/>
                  <a:pt x="1018" y="41"/>
                  <a:pt x="1018" y="41"/>
                </a:cubicBezTo>
                <a:cubicBezTo>
                  <a:pt x="1018" y="41"/>
                  <a:pt x="1018" y="41"/>
                  <a:pt x="1018" y="41"/>
                </a:cubicBezTo>
                <a:cubicBezTo>
                  <a:pt x="1033" y="43"/>
                  <a:pt x="1047" y="48"/>
                  <a:pt x="1059" y="55"/>
                </a:cubicBezTo>
                <a:cubicBezTo>
                  <a:pt x="1063" y="55"/>
                  <a:pt x="1063" y="55"/>
                  <a:pt x="1063" y="55"/>
                </a:cubicBezTo>
                <a:cubicBezTo>
                  <a:pt x="1050" y="46"/>
                  <a:pt x="1034" y="41"/>
                  <a:pt x="1018" y="39"/>
                </a:cubicBezTo>
                <a:cubicBezTo>
                  <a:pt x="1012" y="38"/>
                  <a:pt x="1006" y="37"/>
                  <a:pt x="1000" y="36"/>
                </a:cubicBezTo>
                <a:cubicBezTo>
                  <a:pt x="1000" y="36"/>
                  <a:pt x="1000" y="36"/>
                  <a:pt x="1000" y="36"/>
                </a:cubicBezTo>
                <a:cubicBezTo>
                  <a:pt x="999" y="36"/>
                  <a:pt x="999" y="36"/>
                  <a:pt x="999" y="36"/>
                </a:cubicBezTo>
                <a:cubicBezTo>
                  <a:pt x="999" y="36"/>
                  <a:pt x="999" y="36"/>
                  <a:pt x="999" y="36"/>
                </a:cubicBezTo>
                <a:cubicBezTo>
                  <a:pt x="998" y="36"/>
                  <a:pt x="998" y="36"/>
                  <a:pt x="998" y="36"/>
                </a:cubicBezTo>
                <a:cubicBezTo>
                  <a:pt x="998" y="36"/>
                  <a:pt x="998" y="36"/>
                  <a:pt x="998" y="36"/>
                </a:cubicBezTo>
                <a:cubicBezTo>
                  <a:pt x="995" y="36"/>
                  <a:pt x="991" y="36"/>
                  <a:pt x="987" y="36"/>
                </a:cubicBezTo>
                <a:moveTo>
                  <a:pt x="39" y="50"/>
                </a:moveTo>
                <a:cubicBezTo>
                  <a:pt x="28" y="44"/>
                  <a:pt x="28" y="44"/>
                  <a:pt x="28" y="44"/>
                </a:cubicBezTo>
                <a:cubicBezTo>
                  <a:pt x="26" y="43"/>
                  <a:pt x="24" y="42"/>
                  <a:pt x="22" y="41"/>
                </a:cubicBezTo>
                <a:cubicBezTo>
                  <a:pt x="22" y="41"/>
                  <a:pt x="22" y="41"/>
                  <a:pt x="22" y="41"/>
                </a:cubicBezTo>
                <a:cubicBezTo>
                  <a:pt x="23" y="41"/>
                  <a:pt x="25" y="41"/>
                  <a:pt x="26" y="42"/>
                </a:cubicBezTo>
                <a:cubicBezTo>
                  <a:pt x="30" y="45"/>
                  <a:pt x="34" y="47"/>
                  <a:pt x="39" y="50"/>
                </a:cubicBezTo>
                <a:cubicBezTo>
                  <a:pt x="39" y="50"/>
                  <a:pt x="39" y="50"/>
                  <a:pt x="39" y="50"/>
                </a:cubicBezTo>
                <a:moveTo>
                  <a:pt x="3" y="36"/>
                </a:moveTo>
                <a:cubicBezTo>
                  <a:pt x="3" y="36"/>
                  <a:pt x="3" y="36"/>
                  <a:pt x="3" y="36"/>
                </a:cubicBezTo>
                <a:cubicBezTo>
                  <a:pt x="4" y="36"/>
                  <a:pt x="5" y="37"/>
                  <a:pt x="5" y="38"/>
                </a:cubicBezTo>
                <a:cubicBezTo>
                  <a:pt x="10" y="38"/>
                  <a:pt x="15" y="39"/>
                  <a:pt x="20" y="40"/>
                </a:cubicBezTo>
                <a:cubicBezTo>
                  <a:pt x="20" y="41"/>
                  <a:pt x="20" y="41"/>
                  <a:pt x="20" y="41"/>
                </a:cubicBezTo>
                <a:cubicBezTo>
                  <a:pt x="15" y="39"/>
                  <a:pt x="11" y="39"/>
                  <a:pt x="6" y="38"/>
                </a:cubicBezTo>
                <a:cubicBezTo>
                  <a:pt x="6" y="38"/>
                  <a:pt x="5" y="38"/>
                  <a:pt x="5" y="38"/>
                </a:cubicBezTo>
                <a:cubicBezTo>
                  <a:pt x="5" y="39"/>
                  <a:pt x="5" y="39"/>
                  <a:pt x="5" y="39"/>
                </a:cubicBezTo>
                <a:cubicBezTo>
                  <a:pt x="5" y="39"/>
                  <a:pt x="5" y="39"/>
                  <a:pt x="5" y="39"/>
                </a:cubicBezTo>
                <a:cubicBezTo>
                  <a:pt x="5" y="40"/>
                  <a:pt x="4" y="40"/>
                  <a:pt x="4" y="40"/>
                </a:cubicBezTo>
                <a:cubicBezTo>
                  <a:pt x="4" y="40"/>
                  <a:pt x="4" y="40"/>
                  <a:pt x="4" y="40"/>
                </a:cubicBezTo>
                <a:cubicBezTo>
                  <a:pt x="4" y="40"/>
                  <a:pt x="4" y="40"/>
                  <a:pt x="4" y="40"/>
                </a:cubicBezTo>
                <a:cubicBezTo>
                  <a:pt x="5" y="40"/>
                  <a:pt x="5" y="40"/>
                  <a:pt x="6" y="40"/>
                </a:cubicBezTo>
                <a:cubicBezTo>
                  <a:pt x="6" y="40"/>
                  <a:pt x="6" y="40"/>
                  <a:pt x="6" y="40"/>
                </a:cubicBezTo>
                <a:cubicBezTo>
                  <a:pt x="6" y="40"/>
                  <a:pt x="6" y="40"/>
                  <a:pt x="6" y="40"/>
                </a:cubicBezTo>
                <a:cubicBezTo>
                  <a:pt x="11" y="41"/>
                  <a:pt x="16" y="42"/>
                  <a:pt x="20" y="43"/>
                </a:cubicBezTo>
                <a:cubicBezTo>
                  <a:pt x="23" y="44"/>
                  <a:pt x="25" y="44"/>
                  <a:pt x="27" y="46"/>
                </a:cubicBezTo>
                <a:cubicBezTo>
                  <a:pt x="27" y="46"/>
                  <a:pt x="27" y="46"/>
                  <a:pt x="27" y="46"/>
                </a:cubicBezTo>
                <a:cubicBezTo>
                  <a:pt x="39" y="53"/>
                  <a:pt x="39" y="53"/>
                  <a:pt x="39" y="53"/>
                </a:cubicBezTo>
                <a:cubicBezTo>
                  <a:pt x="43" y="55"/>
                  <a:pt x="43" y="55"/>
                  <a:pt x="43" y="55"/>
                </a:cubicBezTo>
                <a:cubicBezTo>
                  <a:pt x="46" y="55"/>
                  <a:pt x="46" y="55"/>
                  <a:pt x="46" y="55"/>
                </a:cubicBezTo>
                <a:cubicBezTo>
                  <a:pt x="41" y="51"/>
                  <a:pt x="41" y="51"/>
                  <a:pt x="41" y="51"/>
                </a:cubicBezTo>
                <a:cubicBezTo>
                  <a:pt x="41" y="51"/>
                  <a:pt x="41" y="51"/>
                  <a:pt x="41" y="51"/>
                </a:cubicBezTo>
                <a:cubicBezTo>
                  <a:pt x="43" y="52"/>
                  <a:pt x="45" y="54"/>
                  <a:pt x="47" y="55"/>
                </a:cubicBezTo>
                <a:cubicBezTo>
                  <a:pt x="51" y="55"/>
                  <a:pt x="51" y="55"/>
                  <a:pt x="51" y="55"/>
                </a:cubicBezTo>
                <a:cubicBezTo>
                  <a:pt x="48" y="53"/>
                  <a:pt x="44" y="51"/>
                  <a:pt x="41" y="49"/>
                </a:cubicBezTo>
                <a:cubicBezTo>
                  <a:pt x="41" y="49"/>
                  <a:pt x="41" y="49"/>
                  <a:pt x="41" y="49"/>
                </a:cubicBezTo>
                <a:cubicBezTo>
                  <a:pt x="40" y="48"/>
                  <a:pt x="40" y="48"/>
                  <a:pt x="40" y="48"/>
                </a:cubicBezTo>
                <a:cubicBezTo>
                  <a:pt x="39" y="47"/>
                  <a:pt x="39" y="47"/>
                  <a:pt x="39" y="47"/>
                </a:cubicBezTo>
                <a:cubicBezTo>
                  <a:pt x="39" y="48"/>
                  <a:pt x="39" y="48"/>
                  <a:pt x="39" y="48"/>
                </a:cubicBezTo>
                <a:cubicBezTo>
                  <a:pt x="35" y="45"/>
                  <a:pt x="31" y="43"/>
                  <a:pt x="27" y="40"/>
                </a:cubicBezTo>
                <a:cubicBezTo>
                  <a:pt x="27" y="40"/>
                  <a:pt x="27" y="40"/>
                  <a:pt x="27" y="40"/>
                </a:cubicBezTo>
                <a:cubicBezTo>
                  <a:pt x="27" y="40"/>
                  <a:pt x="27" y="40"/>
                  <a:pt x="27" y="40"/>
                </a:cubicBezTo>
                <a:cubicBezTo>
                  <a:pt x="25" y="39"/>
                  <a:pt x="23" y="39"/>
                  <a:pt x="21" y="38"/>
                </a:cubicBezTo>
                <a:cubicBezTo>
                  <a:pt x="16" y="37"/>
                  <a:pt x="11" y="36"/>
                  <a:pt x="5" y="36"/>
                </a:cubicBezTo>
                <a:cubicBezTo>
                  <a:pt x="5" y="36"/>
                  <a:pt x="5" y="36"/>
                  <a:pt x="5" y="36"/>
                </a:cubicBezTo>
                <a:cubicBezTo>
                  <a:pt x="5" y="36"/>
                  <a:pt x="5" y="36"/>
                  <a:pt x="5" y="36"/>
                </a:cubicBezTo>
                <a:cubicBezTo>
                  <a:pt x="4" y="36"/>
                  <a:pt x="4" y="36"/>
                  <a:pt x="4" y="36"/>
                </a:cubicBezTo>
                <a:cubicBezTo>
                  <a:pt x="4" y="36"/>
                  <a:pt x="4" y="36"/>
                  <a:pt x="4" y="36"/>
                </a:cubicBezTo>
                <a:cubicBezTo>
                  <a:pt x="4" y="36"/>
                  <a:pt x="3" y="36"/>
                  <a:pt x="3" y="36"/>
                </a:cubicBezTo>
                <a:moveTo>
                  <a:pt x="280" y="32"/>
                </a:moveTo>
                <a:cubicBezTo>
                  <a:pt x="279" y="32"/>
                  <a:pt x="279" y="32"/>
                  <a:pt x="279" y="32"/>
                </a:cubicBezTo>
                <a:cubicBezTo>
                  <a:pt x="278" y="32"/>
                  <a:pt x="278" y="32"/>
                  <a:pt x="278" y="32"/>
                </a:cubicBezTo>
                <a:cubicBezTo>
                  <a:pt x="278" y="32"/>
                  <a:pt x="278" y="32"/>
                  <a:pt x="278" y="32"/>
                </a:cubicBezTo>
                <a:cubicBezTo>
                  <a:pt x="259" y="33"/>
                  <a:pt x="240" y="39"/>
                  <a:pt x="224" y="48"/>
                </a:cubicBezTo>
                <a:cubicBezTo>
                  <a:pt x="222" y="48"/>
                  <a:pt x="221" y="49"/>
                  <a:pt x="219" y="50"/>
                </a:cubicBezTo>
                <a:cubicBezTo>
                  <a:pt x="218" y="51"/>
                  <a:pt x="217" y="52"/>
                  <a:pt x="216" y="53"/>
                </a:cubicBezTo>
                <a:cubicBezTo>
                  <a:pt x="216" y="53"/>
                  <a:pt x="216" y="53"/>
                  <a:pt x="216" y="53"/>
                </a:cubicBezTo>
                <a:cubicBezTo>
                  <a:pt x="215" y="53"/>
                  <a:pt x="215" y="53"/>
                  <a:pt x="215" y="53"/>
                </a:cubicBezTo>
                <a:cubicBezTo>
                  <a:pt x="214" y="53"/>
                  <a:pt x="214" y="54"/>
                  <a:pt x="213" y="55"/>
                </a:cubicBezTo>
                <a:cubicBezTo>
                  <a:pt x="216" y="55"/>
                  <a:pt x="216" y="55"/>
                  <a:pt x="216" y="55"/>
                </a:cubicBezTo>
                <a:cubicBezTo>
                  <a:pt x="216" y="55"/>
                  <a:pt x="216" y="55"/>
                  <a:pt x="216" y="54"/>
                </a:cubicBezTo>
                <a:cubicBezTo>
                  <a:pt x="218" y="54"/>
                  <a:pt x="219" y="53"/>
                  <a:pt x="221" y="52"/>
                </a:cubicBezTo>
                <a:cubicBezTo>
                  <a:pt x="222" y="51"/>
                  <a:pt x="223" y="50"/>
                  <a:pt x="224" y="50"/>
                </a:cubicBezTo>
                <a:cubicBezTo>
                  <a:pt x="224" y="49"/>
                  <a:pt x="224" y="49"/>
                  <a:pt x="224" y="49"/>
                </a:cubicBezTo>
                <a:cubicBezTo>
                  <a:pt x="224" y="49"/>
                  <a:pt x="224" y="49"/>
                  <a:pt x="224" y="49"/>
                </a:cubicBezTo>
                <a:cubicBezTo>
                  <a:pt x="240" y="40"/>
                  <a:pt x="259" y="35"/>
                  <a:pt x="278" y="34"/>
                </a:cubicBezTo>
                <a:cubicBezTo>
                  <a:pt x="278" y="35"/>
                  <a:pt x="278" y="35"/>
                  <a:pt x="278" y="35"/>
                </a:cubicBezTo>
                <a:cubicBezTo>
                  <a:pt x="256" y="36"/>
                  <a:pt x="236" y="43"/>
                  <a:pt x="218" y="55"/>
                </a:cubicBezTo>
                <a:cubicBezTo>
                  <a:pt x="222" y="55"/>
                  <a:pt x="222" y="55"/>
                  <a:pt x="222" y="55"/>
                </a:cubicBezTo>
                <a:cubicBezTo>
                  <a:pt x="239" y="44"/>
                  <a:pt x="258" y="38"/>
                  <a:pt x="279" y="37"/>
                </a:cubicBezTo>
                <a:cubicBezTo>
                  <a:pt x="281" y="37"/>
                  <a:pt x="283" y="37"/>
                  <a:pt x="286" y="37"/>
                </a:cubicBezTo>
                <a:cubicBezTo>
                  <a:pt x="307" y="38"/>
                  <a:pt x="327" y="45"/>
                  <a:pt x="345" y="55"/>
                </a:cubicBezTo>
                <a:cubicBezTo>
                  <a:pt x="349" y="55"/>
                  <a:pt x="349" y="55"/>
                  <a:pt x="349" y="55"/>
                </a:cubicBezTo>
                <a:cubicBezTo>
                  <a:pt x="330" y="44"/>
                  <a:pt x="309" y="37"/>
                  <a:pt x="286" y="35"/>
                </a:cubicBezTo>
                <a:cubicBezTo>
                  <a:pt x="286" y="35"/>
                  <a:pt x="286" y="35"/>
                  <a:pt x="286" y="35"/>
                </a:cubicBezTo>
                <a:cubicBezTo>
                  <a:pt x="286" y="35"/>
                  <a:pt x="286" y="35"/>
                  <a:pt x="286" y="35"/>
                </a:cubicBezTo>
                <a:cubicBezTo>
                  <a:pt x="284" y="35"/>
                  <a:pt x="282" y="35"/>
                  <a:pt x="280" y="35"/>
                </a:cubicBezTo>
                <a:cubicBezTo>
                  <a:pt x="280" y="34"/>
                  <a:pt x="280" y="34"/>
                  <a:pt x="280" y="34"/>
                </a:cubicBezTo>
                <a:cubicBezTo>
                  <a:pt x="287" y="34"/>
                  <a:pt x="295" y="35"/>
                  <a:pt x="302" y="36"/>
                </a:cubicBezTo>
                <a:cubicBezTo>
                  <a:pt x="320" y="39"/>
                  <a:pt x="336" y="46"/>
                  <a:pt x="351" y="55"/>
                </a:cubicBezTo>
                <a:cubicBezTo>
                  <a:pt x="355" y="55"/>
                  <a:pt x="355" y="55"/>
                  <a:pt x="355" y="55"/>
                </a:cubicBezTo>
                <a:cubicBezTo>
                  <a:pt x="339" y="45"/>
                  <a:pt x="321" y="37"/>
                  <a:pt x="303" y="34"/>
                </a:cubicBezTo>
                <a:cubicBezTo>
                  <a:pt x="303" y="34"/>
                  <a:pt x="303" y="34"/>
                  <a:pt x="303" y="34"/>
                </a:cubicBezTo>
                <a:cubicBezTo>
                  <a:pt x="303" y="34"/>
                  <a:pt x="303" y="34"/>
                  <a:pt x="303" y="34"/>
                </a:cubicBezTo>
                <a:cubicBezTo>
                  <a:pt x="295" y="33"/>
                  <a:pt x="288" y="32"/>
                  <a:pt x="280" y="32"/>
                </a:cubicBezTo>
                <a:cubicBezTo>
                  <a:pt x="280" y="32"/>
                  <a:pt x="280" y="32"/>
                  <a:pt x="280" y="32"/>
                </a:cubicBezTo>
                <a:moveTo>
                  <a:pt x="1254" y="44"/>
                </a:moveTo>
                <a:cubicBezTo>
                  <a:pt x="1252" y="43"/>
                  <a:pt x="1250" y="42"/>
                  <a:pt x="1248" y="42"/>
                </a:cubicBezTo>
                <a:cubicBezTo>
                  <a:pt x="1248" y="40"/>
                  <a:pt x="1248" y="40"/>
                  <a:pt x="1248" y="40"/>
                </a:cubicBezTo>
                <a:cubicBezTo>
                  <a:pt x="1250" y="41"/>
                  <a:pt x="1252" y="42"/>
                  <a:pt x="1254" y="43"/>
                </a:cubicBezTo>
                <a:cubicBezTo>
                  <a:pt x="1254" y="44"/>
                  <a:pt x="1254" y="44"/>
                  <a:pt x="1254" y="44"/>
                </a:cubicBezTo>
                <a:moveTo>
                  <a:pt x="1225" y="40"/>
                </a:moveTo>
                <a:cubicBezTo>
                  <a:pt x="1225" y="40"/>
                  <a:pt x="1225" y="40"/>
                  <a:pt x="1225" y="40"/>
                </a:cubicBezTo>
                <a:cubicBezTo>
                  <a:pt x="1225" y="40"/>
                  <a:pt x="1226" y="40"/>
                  <a:pt x="1227" y="40"/>
                </a:cubicBezTo>
                <a:cubicBezTo>
                  <a:pt x="1227" y="40"/>
                  <a:pt x="1227" y="40"/>
                  <a:pt x="1227" y="40"/>
                </a:cubicBezTo>
                <a:cubicBezTo>
                  <a:pt x="1227" y="39"/>
                  <a:pt x="1227" y="39"/>
                  <a:pt x="1227" y="39"/>
                </a:cubicBezTo>
                <a:cubicBezTo>
                  <a:pt x="1227" y="38"/>
                  <a:pt x="1228" y="37"/>
                  <a:pt x="1228" y="36"/>
                </a:cubicBezTo>
                <a:cubicBezTo>
                  <a:pt x="1228" y="38"/>
                  <a:pt x="1228" y="38"/>
                  <a:pt x="1228" y="38"/>
                </a:cubicBezTo>
                <a:cubicBezTo>
                  <a:pt x="1228" y="39"/>
                  <a:pt x="1228" y="40"/>
                  <a:pt x="1228" y="41"/>
                </a:cubicBezTo>
                <a:cubicBezTo>
                  <a:pt x="1228" y="42"/>
                  <a:pt x="1228" y="42"/>
                  <a:pt x="1228" y="43"/>
                </a:cubicBezTo>
                <a:cubicBezTo>
                  <a:pt x="1228" y="43"/>
                  <a:pt x="1228" y="43"/>
                  <a:pt x="1228" y="43"/>
                </a:cubicBezTo>
                <a:cubicBezTo>
                  <a:pt x="1228" y="43"/>
                  <a:pt x="1228" y="43"/>
                  <a:pt x="1228" y="43"/>
                </a:cubicBezTo>
                <a:cubicBezTo>
                  <a:pt x="1228" y="43"/>
                  <a:pt x="1228" y="43"/>
                  <a:pt x="1228" y="43"/>
                </a:cubicBezTo>
                <a:cubicBezTo>
                  <a:pt x="1228" y="47"/>
                  <a:pt x="1228" y="47"/>
                  <a:pt x="1228" y="47"/>
                </a:cubicBezTo>
                <a:cubicBezTo>
                  <a:pt x="1228" y="46"/>
                  <a:pt x="1227" y="45"/>
                  <a:pt x="1226" y="45"/>
                </a:cubicBezTo>
                <a:cubicBezTo>
                  <a:pt x="1225" y="43"/>
                  <a:pt x="1223" y="41"/>
                  <a:pt x="1222" y="40"/>
                </a:cubicBezTo>
                <a:cubicBezTo>
                  <a:pt x="1221" y="40"/>
                  <a:pt x="1221" y="40"/>
                  <a:pt x="1221" y="40"/>
                </a:cubicBezTo>
                <a:cubicBezTo>
                  <a:pt x="1221" y="40"/>
                  <a:pt x="1221" y="40"/>
                  <a:pt x="1221" y="40"/>
                </a:cubicBezTo>
                <a:cubicBezTo>
                  <a:pt x="1219" y="39"/>
                  <a:pt x="1217" y="39"/>
                  <a:pt x="1214" y="39"/>
                </a:cubicBezTo>
                <a:cubicBezTo>
                  <a:pt x="1211" y="39"/>
                  <a:pt x="1207" y="40"/>
                  <a:pt x="1205" y="42"/>
                </a:cubicBezTo>
                <a:cubicBezTo>
                  <a:pt x="1205" y="43"/>
                  <a:pt x="1205" y="43"/>
                  <a:pt x="1204" y="44"/>
                </a:cubicBezTo>
                <a:cubicBezTo>
                  <a:pt x="1204" y="42"/>
                  <a:pt x="1204" y="42"/>
                  <a:pt x="1204" y="42"/>
                </a:cubicBezTo>
                <a:cubicBezTo>
                  <a:pt x="1206" y="40"/>
                  <a:pt x="1206" y="40"/>
                  <a:pt x="1206" y="40"/>
                </a:cubicBezTo>
                <a:cubicBezTo>
                  <a:pt x="1209" y="39"/>
                  <a:pt x="1212" y="38"/>
                  <a:pt x="1215" y="38"/>
                </a:cubicBezTo>
                <a:cubicBezTo>
                  <a:pt x="1215" y="38"/>
                  <a:pt x="1215" y="38"/>
                  <a:pt x="1215" y="38"/>
                </a:cubicBezTo>
                <a:cubicBezTo>
                  <a:pt x="1216" y="38"/>
                  <a:pt x="1218" y="38"/>
                  <a:pt x="1219" y="39"/>
                </a:cubicBezTo>
                <a:cubicBezTo>
                  <a:pt x="1219" y="39"/>
                  <a:pt x="1219" y="39"/>
                  <a:pt x="1219" y="39"/>
                </a:cubicBezTo>
                <a:cubicBezTo>
                  <a:pt x="1219" y="39"/>
                  <a:pt x="1219" y="39"/>
                  <a:pt x="1219" y="39"/>
                </a:cubicBezTo>
                <a:cubicBezTo>
                  <a:pt x="1220" y="39"/>
                  <a:pt x="1220" y="39"/>
                  <a:pt x="1220" y="39"/>
                </a:cubicBezTo>
                <a:cubicBezTo>
                  <a:pt x="1220" y="39"/>
                  <a:pt x="1220" y="39"/>
                  <a:pt x="1220" y="39"/>
                </a:cubicBezTo>
                <a:cubicBezTo>
                  <a:pt x="1221" y="39"/>
                  <a:pt x="1221" y="39"/>
                  <a:pt x="1222" y="39"/>
                </a:cubicBezTo>
                <a:cubicBezTo>
                  <a:pt x="1223" y="40"/>
                  <a:pt x="1224" y="40"/>
                  <a:pt x="1225" y="40"/>
                </a:cubicBezTo>
                <a:moveTo>
                  <a:pt x="1254" y="35"/>
                </a:moveTo>
                <a:cubicBezTo>
                  <a:pt x="1255" y="35"/>
                  <a:pt x="1255" y="35"/>
                  <a:pt x="1255" y="35"/>
                </a:cubicBezTo>
                <a:cubicBezTo>
                  <a:pt x="1256" y="35"/>
                  <a:pt x="1256" y="35"/>
                  <a:pt x="1256" y="35"/>
                </a:cubicBezTo>
                <a:cubicBezTo>
                  <a:pt x="1256" y="35"/>
                  <a:pt x="1256" y="35"/>
                  <a:pt x="1256" y="35"/>
                </a:cubicBezTo>
                <a:cubicBezTo>
                  <a:pt x="1256" y="35"/>
                  <a:pt x="1257" y="35"/>
                  <a:pt x="1258" y="35"/>
                </a:cubicBezTo>
                <a:cubicBezTo>
                  <a:pt x="1258" y="35"/>
                  <a:pt x="1258" y="35"/>
                  <a:pt x="1258" y="35"/>
                </a:cubicBezTo>
                <a:cubicBezTo>
                  <a:pt x="1260" y="35"/>
                  <a:pt x="1261" y="35"/>
                  <a:pt x="1262" y="37"/>
                </a:cubicBezTo>
                <a:cubicBezTo>
                  <a:pt x="1262" y="37"/>
                  <a:pt x="1262" y="37"/>
                  <a:pt x="1262" y="38"/>
                </a:cubicBezTo>
                <a:cubicBezTo>
                  <a:pt x="1262" y="38"/>
                  <a:pt x="1262" y="38"/>
                  <a:pt x="1262" y="38"/>
                </a:cubicBezTo>
                <a:cubicBezTo>
                  <a:pt x="1261" y="38"/>
                  <a:pt x="1260" y="39"/>
                  <a:pt x="1259" y="39"/>
                </a:cubicBezTo>
                <a:cubicBezTo>
                  <a:pt x="1259" y="39"/>
                  <a:pt x="1258" y="40"/>
                  <a:pt x="1258" y="40"/>
                </a:cubicBezTo>
                <a:cubicBezTo>
                  <a:pt x="1257" y="41"/>
                  <a:pt x="1257" y="41"/>
                  <a:pt x="1257" y="42"/>
                </a:cubicBezTo>
                <a:cubicBezTo>
                  <a:pt x="1256" y="42"/>
                  <a:pt x="1256" y="42"/>
                  <a:pt x="1255" y="41"/>
                </a:cubicBezTo>
                <a:cubicBezTo>
                  <a:pt x="1253" y="40"/>
                  <a:pt x="1250" y="39"/>
                  <a:pt x="1248" y="38"/>
                </a:cubicBezTo>
                <a:cubicBezTo>
                  <a:pt x="1248" y="37"/>
                  <a:pt x="1249" y="37"/>
                  <a:pt x="1249" y="37"/>
                </a:cubicBezTo>
                <a:cubicBezTo>
                  <a:pt x="1250" y="37"/>
                  <a:pt x="1250" y="36"/>
                  <a:pt x="1251" y="35"/>
                </a:cubicBezTo>
                <a:cubicBezTo>
                  <a:pt x="1251" y="35"/>
                  <a:pt x="1252" y="36"/>
                  <a:pt x="1252" y="36"/>
                </a:cubicBezTo>
                <a:cubicBezTo>
                  <a:pt x="1253" y="36"/>
                  <a:pt x="1253" y="35"/>
                  <a:pt x="1254" y="35"/>
                </a:cubicBezTo>
                <a:cubicBezTo>
                  <a:pt x="1254" y="35"/>
                  <a:pt x="1254" y="35"/>
                  <a:pt x="1254" y="35"/>
                </a:cubicBezTo>
                <a:moveTo>
                  <a:pt x="1248" y="35"/>
                </a:moveTo>
                <a:cubicBezTo>
                  <a:pt x="1248" y="34"/>
                  <a:pt x="1248" y="34"/>
                  <a:pt x="1248" y="34"/>
                </a:cubicBezTo>
                <a:cubicBezTo>
                  <a:pt x="1249" y="33"/>
                  <a:pt x="1251" y="32"/>
                  <a:pt x="1252" y="32"/>
                </a:cubicBezTo>
                <a:cubicBezTo>
                  <a:pt x="1252" y="32"/>
                  <a:pt x="1252" y="32"/>
                  <a:pt x="1252" y="32"/>
                </a:cubicBezTo>
                <a:cubicBezTo>
                  <a:pt x="1252" y="32"/>
                  <a:pt x="1253" y="32"/>
                  <a:pt x="1253" y="32"/>
                </a:cubicBezTo>
                <a:cubicBezTo>
                  <a:pt x="1254" y="32"/>
                  <a:pt x="1254" y="32"/>
                  <a:pt x="1254" y="32"/>
                </a:cubicBezTo>
                <a:cubicBezTo>
                  <a:pt x="1254" y="33"/>
                  <a:pt x="1254" y="33"/>
                  <a:pt x="1254" y="33"/>
                </a:cubicBezTo>
                <a:cubicBezTo>
                  <a:pt x="1253" y="33"/>
                  <a:pt x="1252" y="34"/>
                  <a:pt x="1252" y="34"/>
                </a:cubicBezTo>
                <a:cubicBezTo>
                  <a:pt x="1252" y="34"/>
                  <a:pt x="1252" y="34"/>
                  <a:pt x="1252" y="34"/>
                </a:cubicBezTo>
                <a:cubicBezTo>
                  <a:pt x="1251" y="33"/>
                  <a:pt x="1251" y="33"/>
                  <a:pt x="1251" y="33"/>
                </a:cubicBezTo>
                <a:cubicBezTo>
                  <a:pt x="1250" y="33"/>
                  <a:pt x="1250" y="33"/>
                  <a:pt x="1250" y="33"/>
                </a:cubicBezTo>
                <a:cubicBezTo>
                  <a:pt x="1250" y="34"/>
                  <a:pt x="1250" y="34"/>
                  <a:pt x="1250" y="34"/>
                </a:cubicBezTo>
                <a:cubicBezTo>
                  <a:pt x="1249" y="34"/>
                  <a:pt x="1249" y="35"/>
                  <a:pt x="1248" y="35"/>
                </a:cubicBezTo>
                <a:cubicBezTo>
                  <a:pt x="1248" y="35"/>
                  <a:pt x="1248" y="35"/>
                  <a:pt x="1248" y="35"/>
                </a:cubicBezTo>
                <a:moveTo>
                  <a:pt x="1241" y="36"/>
                </a:moveTo>
                <a:cubicBezTo>
                  <a:pt x="1241" y="36"/>
                  <a:pt x="1241" y="36"/>
                  <a:pt x="1241" y="36"/>
                </a:cubicBezTo>
                <a:cubicBezTo>
                  <a:pt x="1240" y="35"/>
                  <a:pt x="1240" y="35"/>
                  <a:pt x="1240" y="35"/>
                </a:cubicBezTo>
                <a:cubicBezTo>
                  <a:pt x="1241" y="35"/>
                  <a:pt x="1241" y="35"/>
                  <a:pt x="1241" y="34"/>
                </a:cubicBezTo>
                <a:cubicBezTo>
                  <a:pt x="1242" y="34"/>
                  <a:pt x="1243" y="33"/>
                  <a:pt x="1244" y="33"/>
                </a:cubicBezTo>
                <a:cubicBezTo>
                  <a:pt x="1245" y="32"/>
                  <a:pt x="1246" y="32"/>
                  <a:pt x="1247" y="31"/>
                </a:cubicBezTo>
                <a:cubicBezTo>
                  <a:pt x="1247" y="31"/>
                  <a:pt x="1247" y="31"/>
                  <a:pt x="1247" y="31"/>
                </a:cubicBezTo>
                <a:cubicBezTo>
                  <a:pt x="1247" y="31"/>
                  <a:pt x="1247" y="31"/>
                  <a:pt x="1247" y="31"/>
                </a:cubicBezTo>
                <a:cubicBezTo>
                  <a:pt x="1248" y="31"/>
                  <a:pt x="1248" y="31"/>
                  <a:pt x="1248" y="31"/>
                </a:cubicBezTo>
                <a:cubicBezTo>
                  <a:pt x="1248" y="31"/>
                  <a:pt x="1248" y="31"/>
                  <a:pt x="1248" y="31"/>
                </a:cubicBezTo>
                <a:cubicBezTo>
                  <a:pt x="1249" y="31"/>
                  <a:pt x="1249" y="31"/>
                  <a:pt x="1249" y="31"/>
                </a:cubicBezTo>
                <a:cubicBezTo>
                  <a:pt x="1249" y="31"/>
                  <a:pt x="1248" y="31"/>
                  <a:pt x="1248" y="32"/>
                </a:cubicBezTo>
                <a:cubicBezTo>
                  <a:pt x="1248" y="32"/>
                  <a:pt x="1248" y="32"/>
                  <a:pt x="1248" y="32"/>
                </a:cubicBezTo>
                <a:cubicBezTo>
                  <a:pt x="1247" y="32"/>
                  <a:pt x="1247" y="32"/>
                  <a:pt x="1247" y="32"/>
                </a:cubicBezTo>
                <a:cubicBezTo>
                  <a:pt x="1247" y="32"/>
                  <a:pt x="1246" y="32"/>
                  <a:pt x="1246" y="33"/>
                </a:cubicBezTo>
                <a:cubicBezTo>
                  <a:pt x="1246" y="33"/>
                  <a:pt x="1246" y="33"/>
                  <a:pt x="1246" y="33"/>
                </a:cubicBezTo>
                <a:cubicBezTo>
                  <a:pt x="1244" y="34"/>
                  <a:pt x="1243" y="35"/>
                  <a:pt x="1242" y="36"/>
                </a:cubicBezTo>
                <a:cubicBezTo>
                  <a:pt x="1241" y="36"/>
                  <a:pt x="1241" y="36"/>
                  <a:pt x="1241" y="36"/>
                </a:cubicBezTo>
                <a:moveTo>
                  <a:pt x="1235" y="37"/>
                </a:moveTo>
                <a:cubicBezTo>
                  <a:pt x="1233" y="37"/>
                  <a:pt x="1232" y="37"/>
                  <a:pt x="1230" y="37"/>
                </a:cubicBezTo>
                <a:cubicBezTo>
                  <a:pt x="1230" y="34"/>
                  <a:pt x="1230" y="34"/>
                  <a:pt x="1230" y="34"/>
                </a:cubicBezTo>
                <a:cubicBezTo>
                  <a:pt x="1232" y="33"/>
                  <a:pt x="1233" y="31"/>
                  <a:pt x="1235" y="30"/>
                </a:cubicBezTo>
                <a:cubicBezTo>
                  <a:pt x="1235" y="32"/>
                  <a:pt x="1235" y="32"/>
                  <a:pt x="1235" y="32"/>
                </a:cubicBezTo>
                <a:cubicBezTo>
                  <a:pt x="1235" y="32"/>
                  <a:pt x="1234" y="32"/>
                  <a:pt x="1234" y="32"/>
                </a:cubicBezTo>
                <a:cubicBezTo>
                  <a:pt x="1234" y="33"/>
                  <a:pt x="1234" y="33"/>
                  <a:pt x="1233" y="33"/>
                </a:cubicBezTo>
                <a:cubicBezTo>
                  <a:pt x="1233" y="33"/>
                  <a:pt x="1233" y="33"/>
                  <a:pt x="1233" y="33"/>
                </a:cubicBezTo>
                <a:cubicBezTo>
                  <a:pt x="1233" y="34"/>
                  <a:pt x="1233" y="34"/>
                  <a:pt x="1233" y="34"/>
                </a:cubicBezTo>
                <a:cubicBezTo>
                  <a:pt x="1233" y="34"/>
                  <a:pt x="1233" y="34"/>
                  <a:pt x="1233" y="35"/>
                </a:cubicBezTo>
                <a:cubicBezTo>
                  <a:pt x="1233" y="35"/>
                  <a:pt x="1233" y="35"/>
                  <a:pt x="1233" y="35"/>
                </a:cubicBezTo>
                <a:cubicBezTo>
                  <a:pt x="1234" y="36"/>
                  <a:pt x="1234" y="36"/>
                  <a:pt x="1234" y="36"/>
                </a:cubicBezTo>
                <a:cubicBezTo>
                  <a:pt x="1234" y="36"/>
                  <a:pt x="1235" y="35"/>
                  <a:pt x="1235" y="35"/>
                </a:cubicBezTo>
                <a:cubicBezTo>
                  <a:pt x="1235" y="37"/>
                  <a:pt x="1235" y="37"/>
                  <a:pt x="1235" y="37"/>
                </a:cubicBezTo>
                <a:moveTo>
                  <a:pt x="1246" y="41"/>
                </a:moveTo>
                <a:cubicBezTo>
                  <a:pt x="1243" y="40"/>
                  <a:pt x="1240" y="38"/>
                  <a:pt x="1237" y="38"/>
                </a:cubicBezTo>
                <a:cubicBezTo>
                  <a:pt x="1237" y="34"/>
                  <a:pt x="1237" y="34"/>
                  <a:pt x="1237" y="34"/>
                </a:cubicBezTo>
                <a:cubicBezTo>
                  <a:pt x="1237" y="29"/>
                  <a:pt x="1237" y="29"/>
                  <a:pt x="1237" y="29"/>
                </a:cubicBezTo>
                <a:cubicBezTo>
                  <a:pt x="1237" y="29"/>
                  <a:pt x="1237" y="29"/>
                  <a:pt x="1237" y="29"/>
                </a:cubicBezTo>
                <a:cubicBezTo>
                  <a:pt x="1237" y="29"/>
                  <a:pt x="1237" y="29"/>
                  <a:pt x="1237" y="29"/>
                </a:cubicBezTo>
                <a:cubicBezTo>
                  <a:pt x="1240" y="28"/>
                  <a:pt x="1243" y="28"/>
                  <a:pt x="1246" y="27"/>
                </a:cubicBezTo>
                <a:cubicBezTo>
                  <a:pt x="1246" y="29"/>
                  <a:pt x="1246" y="29"/>
                  <a:pt x="1246" y="29"/>
                </a:cubicBezTo>
                <a:cubicBezTo>
                  <a:pt x="1245" y="29"/>
                  <a:pt x="1245" y="29"/>
                  <a:pt x="1245" y="29"/>
                </a:cubicBezTo>
                <a:cubicBezTo>
                  <a:pt x="1245" y="30"/>
                  <a:pt x="1243" y="31"/>
                  <a:pt x="1242" y="32"/>
                </a:cubicBezTo>
                <a:cubicBezTo>
                  <a:pt x="1241" y="32"/>
                  <a:pt x="1240" y="32"/>
                  <a:pt x="1240" y="33"/>
                </a:cubicBezTo>
                <a:cubicBezTo>
                  <a:pt x="1239" y="34"/>
                  <a:pt x="1239" y="34"/>
                  <a:pt x="1238" y="35"/>
                </a:cubicBezTo>
                <a:cubicBezTo>
                  <a:pt x="1238" y="36"/>
                  <a:pt x="1238" y="36"/>
                  <a:pt x="1238" y="36"/>
                </a:cubicBezTo>
                <a:cubicBezTo>
                  <a:pt x="1239" y="36"/>
                  <a:pt x="1239" y="36"/>
                  <a:pt x="1239" y="36"/>
                </a:cubicBezTo>
                <a:cubicBezTo>
                  <a:pt x="1239" y="36"/>
                  <a:pt x="1239" y="37"/>
                  <a:pt x="1240" y="37"/>
                </a:cubicBezTo>
                <a:cubicBezTo>
                  <a:pt x="1240" y="38"/>
                  <a:pt x="1241" y="38"/>
                  <a:pt x="1241" y="38"/>
                </a:cubicBezTo>
                <a:cubicBezTo>
                  <a:pt x="1241" y="38"/>
                  <a:pt x="1241" y="38"/>
                  <a:pt x="1241" y="38"/>
                </a:cubicBezTo>
                <a:cubicBezTo>
                  <a:pt x="1242" y="38"/>
                  <a:pt x="1242" y="38"/>
                  <a:pt x="1242" y="38"/>
                </a:cubicBezTo>
                <a:cubicBezTo>
                  <a:pt x="1242" y="38"/>
                  <a:pt x="1242" y="38"/>
                  <a:pt x="1242" y="38"/>
                </a:cubicBezTo>
                <a:cubicBezTo>
                  <a:pt x="1242" y="38"/>
                  <a:pt x="1242" y="38"/>
                  <a:pt x="1242" y="38"/>
                </a:cubicBezTo>
                <a:cubicBezTo>
                  <a:pt x="1244" y="37"/>
                  <a:pt x="1245" y="36"/>
                  <a:pt x="1246" y="36"/>
                </a:cubicBezTo>
                <a:cubicBezTo>
                  <a:pt x="1246" y="36"/>
                  <a:pt x="1246" y="36"/>
                  <a:pt x="1246" y="36"/>
                </a:cubicBezTo>
                <a:cubicBezTo>
                  <a:pt x="1246" y="37"/>
                  <a:pt x="1246" y="37"/>
                  <a:pt x="1246" y="37"/>
                </a:cubicBezTo>
                <a:cubicBezTo>
                  <a:pt x="1245" y="37"/>
                  <a:pt x="1245" y="37"/>
                  <a:pt x="1245" y="37"/>
                </a:cubicBezTo>
                <a:cubicBezTo>
                  <a:pt x="1244" y="39"/>
                  <a:pt x="1244" y="39"/>
                  <a:pt x="1244" y="39"/>
                </a:cubicBezTo>
                <a:cubicBezTo>
                  <a:pt x="1246" y="39"/>
                  <a:pt x="1246" y="39"/>
                  <a:pt x="1246" y="39"/>
                </a:cubicBezTo>
                <a:cubicBezTo>
                  <a:pt x="1246" y="41"/>
                  <a:pt x="1246" y="41"/>
                  <a:pt x="1246" y="41"/>
                </a:cubicBezTo>
                <a:moveTo>
                  <a:pt x="1248" y="29"/>
                </a:moveTo>
                <a:cubicBezTo>
                  <a:pt x="1248" y="27"/>
                  <a:pt x="1248" y="27"/>
                  <a:pt x="1248" y="27"/>
                </a:cubicBezTo>
                <a:cubicBezTo>
                  <a:pt x="1250" y="28"/>
                  <a:pt x="1252" y="28"/>
                  <a:pt x="1254" y="28"/>
                </a:cubicBezTo>
                <a:cubicBezTo>
                  <a:pt x="1254" y="29"/>
                  <a:pt x="1254" y="29"/>
                  <a:pt x="1254" y="29"/>
                </a:cubicBezTo>
                <a:cubicBezTo>
                  <a:pt x="1254" y="29"/>
                  <a:pt x="1254" y="29"/>
                  <a:pt x="1254" y="29"/>
                </a:cubicBezTo>
                <a:cubicBezTo>
                  <a:pt x="1253" y="29"/>
                  <a:pt x="1253" y="29"/>
                  <a:pt x="1253" y="29"/>
                </a:cubicBezTo>
                <a:cubicBezTo>
                  <a:pt x="1253" y="29"/>
                  <a:pt x="1253" y="29"/>
                  <a:pt x="1253" y="29"/>
                </a:cubicBezTo>
                <a:cubicBezTo>
                  <a:pt x="1251" y="29"/>
                  <a:pt x="1250" y="29"/>
                  <a:pt x="1248" y="29"/>
                </a:cubicBezTo>
                <a:cubicBezTo>
                  <a:pt x="1248" y="29"/>
                  <a:pt x="1248" y="29"/>
                  <a:pt x="1248" y="29"/>
                </a:cubicBezTo>
                <a:moveTo>
                  <a:pt x="1272" y="1"/>
                </a:moveTo>
                <a:cubicBezTo>
                  <a:pt x="1269" y="2"/>
                  <a:pt x="1268" y="4"/>
                  <a:pt x="1266" y="7"/>
                </a:cubicBezTo>
                <a:cubicBezTo>
                  <a:pt x="1266" y="7"/>
                  <a:pt x="1266" y="7"/>
                  <a:pt x="1266" y="7"/>
                </a:cubicBezTo>
                <a:cubicBezTo>
                  <a:pt x="1266" y="7"/>
                  <a:pt x="1266" y="7"/>
                  <a:pt x="1266" y="7"/>
                </a:cubicBezTo>
                <a:cubicBezTo>
                  <a:pt x="1265" y="10"/>
                  <a:pt x="1265" y="12"/>
                  <a:pt x="1265" y="14"/>
                </a:cubicBezTo>
                <a:cubicBezTo>
                  <a:pt x="1265" y="21"/>
                  <a:pt x="1268" y="27"/>
                  <a:pt x="1269" y="33"/>
                </a:cubicBezTo>
                <a:cubicBezTo>
                  <a:pt x="1269" y="33"/>
                  <a:pt x="1269" y="33"/>
                  <a:pt x="1269" y="33"/>
                </a:cubicBezTo>
                <a:cubicBezTo>
                  <a:pt x="1269" y="33"/>
                  <a:pt x="1269" y="33"/>
                  <a:pt x="1269" y="33"/>
                </a:cubicBezTo>
                <a:cubicBezTo>
                  <a:pt x="1269" y="34"/>
                  <a:pt x="1269" y="34"/>
                  <a:pt x="1269" y="34"/>
                </a:cubicBezTo>
                <a:cubicBezTo>
                  <a:pt x="1269" y="34"/>
                  <a:pt x="1269" y="34"/>
                  <a:pt x="1269" y="34"/>
                </a:cubicBezTo>
                <a:cubicBezTo>
                  <a:pt x="1268" y="35"/>
                  <a:pt x="1268" y="35"/>
                  <a:pt x="1268" y="35"/>
                </a:cubicBezTo>
                <a:cubicBezTo>
                  <a:pt x="1267" y="35"/>
                  <a:pt x="1266" y="34"/>
                  <a:pt x="1265" y="33"/>
                </a:cubicBezTo>
                <a:cubicBezTo>
                  <a:pt x="1264" y="32"/>
                  <a:pt x="1263" y="31"/>
                  <a:pt x="1262" y="30"/>
                </a:cubicBezTo>
                <a:cubicBezTo>
                  <a:pt x="1260" y="29"/>
                  <a:pt x="1257" y="27"/>
                  <a:pt x="1255" y="27"/>
                </a:cubicBezTo>
                <a:cubicBezTo>
                  <a:pt x="1252" y="26"/>
                  <a:pt x="1250" y="26"/>
                  <a:pt x="1248" y="25"/>
                </a:cubicBezTo>
                <a:cubicBezTo>
                  <a:pt x="1248" y="25"/>
                  <a:pt x="1248" y="25"/>
                  <a:pt x="1248" y="25"/>
                </a:cubicBezTo>
                <a:cubicBezTo>
                  <a:pt x="1247" y="25"/>
                  <a:pt x="1247" y="25"/>
                  <a:pt x="1247" y="25"/>
                </a:cubicBezTo>
                <a:cubicBezTo>
                  <a:pt x="1246" y="25"/>
                  <a:pt x="1246" y="25"/>
                  <a:pt x="1246" y="25"/>
                </a:cubicBezTo>
                <a:cubicBezTo>
                  <a:pt x="1246" y="25"/>
                  <a:pt x="1246" y="25"/>
                  <a:pt x="1246" y="25"/>
                </a:cubicBezTo>
                <a:cubicBezTo>
                  <a:pt x="1243" y="26"/>
                  <a:pt x="1240" y="26"/>
                  <a:pt x="1237" y="27"/>
                </a:cubicBezTo>
                <a:cubicBezTo>
                  <a:pt x="1236" y="27"/>
                  <a:pt x="1236" y="27"/>
                  <a:pt x="1236" y="27"/>
                </a:cubicBezTo>
                <a:cubicBezTo>
                  <a:pt x="1236" y="27"/>
                  <a:pt x="1236" y="27"/>
                  <a:pt x="1236" y="27"/>
                </a:cubicBezTo>
                <a:cubicBezTo>
                  <a:pt x="1236" y="27"/>
                  <a:pt x="1236" y="27"/>
                  <a:pt x="1236" y="27"/>
                </a:cubicBezTo>
                <a:cubicBezTo>
                  <a:pt x="1235" y="27"/>
                  <a:pt x="1235" y="27"/>
                  <a:pt x="1235" y="27"/>
                </a:cubicBezTo>
                <a:cubicBezTo>
                  <a:pt x="1235" y="28"/>
                  <a:pt x="1235" y="28"/>
                  <a:pt x="1235" y="28"/>
                </a:cubicBezTo>
                <a:cubicBezTo>
                  <a:pt x="1233" y="29"/>
                  <a:pt x="1230" y="31"/>
                  <a:pt x="1229" y="33"/>
                </a:cubicBezTo>
                <a:cubicBezTo>
                  <a:pt x="1227" y="34"/>
                  <a:pt x="1226" y="36"/>
                  <a:pt x="1225" y="38"/>
                </a:cubicBezTo>
                <a:cubicBezTo>
                  <a:pt x="1225" y="38"/>
                  <a:pt x="1225" y="38"/>
                  <a:pt x="1225" y="38"/>
                </a:cubicBezTo>
                <a:cubicBezTo>
                  <a:pt x="1225" y="38"/>
                  <a:pt x="1225" y="38"/>
                  <a:pt x="1225" y="38"/>
                </a:cubicBezTo>
                <a:cubicBezTo>
                  <a:pt x="1224" y="38"/>
                  <a:pt x="1224" y="38"/>
                  <a:pt x="1223" y="38"/>
                </a:cubicBezTo>
                <a:cubicBezTo>
                  <a:pt x="1222" y="37"/>
                  <a:pt x="1221" y="37"/>
                  <a:pt x="1220" y="37"/>
                </a:cubicBezTo>
                <a:cubicBezTo>
                  <a:pt x="1219" y="37"/>
                  <a:pt x="1219" y="37"/>
                  <a:pt x="1219" y="37"/>
                </a:cubicBezTo>
                <a:cubicBezTo>
                  <a:pt x="1218" y="36"/>
                  <a:pt x="1216" y="36"/>
                  <a:pt x="1215" y="36"/>
                </a:cubicBezTo>
                <a:cubicBezTo>
                  <a:pt x="1212" y="36"/>
                  <a:pt x="1208" y="37"/>
                  <a:pt x="1205" y="38"/>
                </a:cubicBezTo>
                <a:cubicBezTo>
                  <a:pt x="1205" y="38"/>
                  <a:pt x="1205" y="38"/>
                  <a:pt x="1205" y="38"/>
                </a:cubicBezTo>
                <a:cubicBezTo>
                  <a:pt x="1204" y="39"/>
                  <a:pt x="1204" y="39"/>
                  <a:pt x="1204" y="39"/>
                </a:cubicBezTo>
                <a:cubicBezTo>
                  <a:pt x="1204" y="39"/>
                  <a:pt x="1204" y="39"/>
                  <a:pt x="1204" y="39"/>
                </a:cubicBezTo>
                <a:cubicBezTo>
                  <a:pt x="1203" y="41"/>
                  <a:pt x="1203" y="41"/>
                  <a:pt x="1203" y="41"/>
                </a:cubicBezTo>
                <a:cubicBezTo>
                  <a:pt x="1202" y="41"/>
                  <a:pt x="1202" y="41"/>
                  <a:pt x="1202" y="41"/>
                </a:cubicBezTo>
                <a:cubicBezTo>
                  <a:pt x="1202" y="41"/>
                  <a:pt x="1202" y="41"/>
                  <a:pt x="1202" y="41"/>
                </a:cubicBezTo>
                <a:cubicBezTo>
                  <a:pt x="1200" y="43"/>
                  <a:pt x="1200" y="43"/>
                  <a:pt x="1200" y="43"/>
                </a:cubicBezTo>
                <a:cubicBezTo>
                  <a:pt x="1200" y="43"/>
                  <a:pt x="1199" y="43"/>
                  <a:pt x="1198" y="43"/>
                </a:cubicBezTo>
                <a:cubicBezTo>
                  <a:pt x="1198" y="43"/>
                  <a:pt x="1198" y="43"/>
                  <a:pt x="1198" y="43"/>
                </a:cubicBezTo>
                <a:cubicBezTo>
                  <a:pt x="1192" y="43"/>
                  <a:pt x="1187" y="45"/>
                  <a:pt x="1183" y="50"/>
                </a:cubicBezTo>
                <a:cubicBezTo>
                  <a:pt x="1183" y="50"/>
                  <a:pt x="1183" y="50"/>
                  <a:pt x="1183" y="50"/>
                </a:cubicBezTo>
                <a:cubicBezTo>
                  <a:pt x="1183" y="50"/>
                  <a:pt x="1183" y="50"/>
                  <a:pt x="1183" y="50"/>
                </a:cubicBezTo>
                <a:cubicBezTo>
                  <a:pt x="1182" y="51"/>
                  <a:pt x="1182" y="53"/>
                  <a:pt x="1181" y="55"/>
                </a:cubicBezTo>
                <a:cubicBezTo>
                  <a:pt x="1183" y="55"/>
                  <a:pt x="1183" y="55"/>
                  <a:pt x="1183" y="55"/>
                </a:cubicBezTo>
                <a:cubicBezTo>
                  <a:pt x="1184" y="53"/>
                  <a:pt x="1184" y="52"/>
                  <a:pt x="1185" y="51"/>
                </a:cubicBezTo>
                <a:cubicBezTo>
                  <a:pt x="1188" y="47"/>
                  <a:pt x="1193" y="45"/>
                  <a:pt x="1198" y="45"/>
                </a:cubicBezTo>
                <a:cubicBezTo>
                  <a:pt x="1199" y="45"/>
                  <a:pt x="1200" y="45"/>
                  <a:pt x="1201" y="45"/>
                </a:cubicBezTo>
                <a:cubicBezTo>
                  <a:pt x="1201" y="45"/>
                  <a:pt x="1201" y="45"/>
                  <a:pt x="1201" y="45"/>
                </a:cubicBezTo>
                <a:cubicBezTo>
                  <a:pt x="1202" y="44"/>
                  <a:pt x="1202" y="44"/>
                  <a:pt x="1202" y="44"/>
                </a:cubicBezTo>
                <a:cubicBezTo>
                  <a:pt x="1202" y="47"/>
                  <a:pt x="1202" y="47"/>
                  <a:pt x="1202" y="47"/>
                </a:cubicBezTo>
                <a:cubicBezTo>
                  <a:pt x="1201" y="46"/>
                  <a:pt x="1199" y="46"/>
                  <a:pt x="1198" y="46"/>
                </a:cubicBezTo>
                <a:cubicBezTo>
                  <a:pt x="1198" y="46"/>
                  <a:pt x="1198" y="46"/>
                  <a:pt x="1198" y="46"/>
                </a:cubicBezTo>
                <a:cubicBezTo>
                  <a:pt x="1194" y="46"/>
                  <a:pt x="1189" y="48"/>
                  <a:pt x="1186" y="51"/>
                </a:cubicBezTo>
                <a:cubicBezTo>
                  <a:pt x="1186" y="51"/>
                  <a:pt x="1186" y="51"/>
                  <a:pt x="1186" y="51"/>
                </a:cubicBezTo>
                <a:cubicBezTo>
                  <a:pt x="1186" y="51"/>
                  <a:pt x="1186" y="51"/>
                  <a:pt x="1186" y="51"/>
                </a:cubicBezTo>
                <a:cubicBezTo>
                  <a:pt x="1185" y="52"/>
                  <a:pt x="1184" y="53"/>
                  <a:pt x="1184" y="55"/>
                </a:cubicBezTo>
                <a:cubicBezTo>
                  <a:pt x="1186" y="55"/>
                  <a:pt x="1186" y="55"/>
                  <a:pt x="1186" y="55"/>
                </a:cubicBezTo>
                <a:cubicBezTo>
                  <a:pt x="1186" y="54"/>
                  <a:pt x="1187" y="53"/>
                  <a:pt x="1187" y="52"/>
                </a:cubicBezTo>
                <a:cubicBezTo>
                  <a:pt x="1190" y="50"/>
                  <a:pt x="1194" y="48"/>
                  <a:pt x="1198" y="48"/>
                </a:cubicBezTo>
                <a:cubicBezTo>
                  <a:pt x="1198" y="48"/>
                  <a:pt x="1198" y="48"/>
                  <a:pt x="1198" y="48"/>
                </a:cubicBezTo>
                <a:cubicBezTo>
                  <a:pt x="1199" y="48"/>
                  <a:pt x="1201" y="48"/>
                  <a:pt x="1202" y="49"/>
                </a:cubicBezTo>
                <a:cubicBezTo>
                  <a:pt x="1202" y="49"/>
                  <a:pt x="1202" y="49"/>
                  <a:pt x="1202" y="49"/>
                </a:cubicBezTo>
                <a:cubicBezTo>
                  <a:pt x="1202" y="49"/>
                  <a:pt x="1202" y="49"/>
                  <a:pt x="1202" y="49"/>
                </a:cubicBezTo>
                <a:cubicBezTo>
                  <a:pt x="1202" y="49"/>
                  <a:pt x="1202" y="49"/>
                  <a:pt x="1202" y="49"/>
                </a:cubicBezTo>
                <a:cubicBezTo>
                  <a:pt x="1204" y="49"/>
                  <a:pt x="1204" y="49"/>
                  <a:pt x="1204" y="49"/>
                </a:cubicBezTo>
                <a:cubicBezTo>
                  <a:pt x="1204" y="49"/>
                  <a:pt x="1204" y="49"/>
                  <a:pt x="1204" y="49"/>
                </a:cubicBezTo>
                <a:cubicBezTo>
                  <a:pt x="1204" y="48"/>
                  <a:pt x="1204" y="48"/>
                  <a:pt x="1204" y="48"/>
                </a:cubicBezTo>
                <a:cubicBezTo>
                  <a:pt x="1205" y="48"/>
                  <a:pt x="1205" y="48"/>
                  <a:pt x="1205" y="47"/>
                </a:cubicBezTo>
                <a:cubicBezTo>
                  <a:pt x="1206" y="47"/>
                  <a:pt x="1206" y="46"/>
                  <a:pt x="1206" y="45"/>
                </a:cubicBezTo>
                <a:cubicBezTo>
                  <a:pt x="1206" y="45"/>
                  <a:pt x="1206" y="44"/>
                  <a:pt x="1207" y="44"/>
                </a:cubicBezTo>
                <a:cubicBezTo>
                  <a:pt x="1207" y="44"/>
                  <a:pt x="1207" y="44"/>
                  <a:pt x="1207" y="44"/>
                </a:cubicBezTo>
                <a:cubicBezTo>
                  <a:pt x="1207" y="44"/>
                  <a:pt x="1207" y="44"/>
                  <a:pt x="1207" y="44"/>
                </a:cubicBezTo>
                <a:cubicBezTo>
                  <a:pt x="1208" y="42"/>
                  <a:pt x="1211" y="41"/>
                  <a:pt x="1214" y="41"/>
                </a:cubicBezTo>
                <a:cubicBezTo>
                  <a:pt x="1214" y="41"/>
                  <a:pt x="1214" y="41"/>
                  <a:pt x="1214" y="41"/>
                </a:cubicBezTo>
                <a:cubicBezTo>
                  <a:pt x="1216" y="41"/>
                  <a:pt x="1219" y="41"/>
                  <a:pt x="1220" y="42"/>
                </a:cubicBezTo>
                <a:cubicBezTo>
                  <a:pt x="1222" y="43"/>
                  <a:pt x="1224" y="44"/>
                  <a:pt x="1225" y="46"/>
                </a:cubicBezTo>
                <a:cubicBezTo>
                  <a:pt x="1226" y="47"/>
                  <a:pt x="1227" y="49"/>
                  <a:pt x="1227" y="51"/>
                </a:cubicBezTo>
                <a:cubicBezTo>
                  <a:pt x="1227" y="51"/>
                  <a:pt x="1227" y="51"/>
                  <a:pt x="1227" y="51"/>
                </a:cubicBezTo>
                <a:cubicBezTo>
                  <a:pt x="1227" y="51"/>
                  <a:pt x="1227" y="51"/>
                  <a:pt x="1227" y="51"/>
                </a:cubicBezTo>
                <a:cubicBezTo>
                  <a:pt x="1227" y="51"/>
                  <a:pt x="1227" y="52"/>
                  <a:pt x="1227" y="53"/>
                </a:cubicBezTo>
                <a:cubicBezTo>
                  <a:pt x="1227" y="53"/>
                  <a:pt x="1227" y="54"/>
                  <a:pt x="1227" y="55"/>
                </a:cubicBezTo>
                <a:cubicBezTo>
                  <a:pt x="1230" y="55"/>
                  <a:pt x="1230" y="55"/>
                  <a:pt x="1230" y="55"/>
                </a:cubicBezTo>
                <a:cubicBezTo>
                  <a:pt x="1230" y="50"/>
                  <a:pt x="1230" y="50"/>
                  <a:pt x="1230" y="50"/>
                </a:cubicBezTo>
                <a:cubicBezTo>
                  <a:pt x="1231" y="51"/>
                  <a:pt x="1231" y="53"/>
                  <a:pt x="1231" y="55"/>
                </a:cubicBezTo>
                <a:cubicBezTo>
                  <a:pt x="1233" y="55"/>
                  <a:pt x="1233" y="55"/>
                  <a:pt x="1233" y="55"/>
                </a:cubicBezTo>
                <a:cubicBezTo>
                  <a:pt x="1232" y="51"/>
                  <a:pt x="1232" y="47"/>
                  <a:pt x="1230" y="43"/>
                </a:cubicBezTo>
                <a:cubicBezTo>
                  <a:pt x="1230" y="43"/>
                  <a:pt x="1230" y="42"/>
                  <a:pt x="1230" y="42"/>
                </a:cubicBezTo>
                <a:cubicBezTo>
                  <a:pt x="1230" y="42"/>
                  <a:pt x="1230" y="42"/>
                  <a:pt x="1230" y="42"/>
                </a:cubicBezTo>
                <a:cubicBezTo>
                  <a:pt x="1230" y="42"/>
                  <a:pt x="1230" y="41"/>
                  <a:pt x="1230" y="41"/>
                </a:cubicBezTo>
                <a:cubicBezTo>
                  <a:pt x="1230" y="40"/>
                  <a:pt x="1230" y="40"/>
                  <a:pt x="1230" y="39"/>
                </a:cubicBezTo>
                <a:cubicBezTo>
                  <a:pt x="1230" y="39"/>
                  <a:pt x="1230" y="39"/>
                  <a:pt x="1231" y="39"/>
                </a:cubicBezTo>
                <a:cubicBezTo>
                  <a:pt x="1232" y="39"/>
                  <a:pt x="1233" y="39"/>
                  <a:pt x="1235" y="39"/>
                </a:cubicBezTo>
                <a:cubicBezTo>
                  <a:pt x="1235" y="39"/>
                  <a:pt x="1235" y="39"/>
                  <a:pt x="1235" y="39"/>
                </a:cubicBezTo>
                <a:cubicBezTo>
                  <a:pt x="1235" y="39"/>
                  <a:pt x="1235" y="39"/>
                  <a:pt x="1235" y="39"/>
                </a:cubicBezTo>
                <a:cubicBezTo>
                  <a:pt x="1235" y="39"/>
                  <a:pt x="1235" y="39"/>
                  <a:pt x="1235" y="39"/>
                </a:cubicBezTo>
                <a:cubicBezTo>
                  <a:pt x="1237" y="40"/>
                  <a:pt x="1237" y="40"/>
                  <a:pt x="1237" y="40"/>
                </a:cubicBezTo>
                <a:cubicBezTo>
                  <a:pt x="1237" y="40"/>
                  <a:pt x="1237" y="40"/>
                  <a:pt x="1237" y="40"/>
                </a:cubicBezTo>
                <a:cubicBezTo>
                  <a:pt x="1240" y="41"/>
                  <a:pt x="1243" y="42"/>
                  <a:pt x="1246" y="43"/>
                </a:cubicBezTo>
                <a:cubicBezTo>
                  <a:pt x="1249" y="44"/>
                  <a:pt x="1252" y="45"/>
                  <a:pt x="1254" y="46"/>
                </a:cubicBezTo>
                <a:cubicBezTo>
                  <a:pt x="1260" y="49"/>
                  <a:pt x="1266" y="52"/>
                  <a:pt x="1271" y="55"/>
                </a:cubicBezTo>
                <a:cubicBezTo>
                  <a:pt x="1275" y="55"/>
                  <a:pt x="1275" y="55"/>
                  <a:pt x="1275" y="55"/>
                </a:cubicBezTo>
                <a:cubicBezTo>
                  <a:pt x="1269" y="51"/>
                  <a:pt x="1262" y="48"/>
                  <a:pt x="1256" y="45"/>
                </a:cubicBezTo>
                <a:cubicBezTo>
                  <a:pt x="1256" y="44"/>
                  <a:pt x="1256" y="44"/>
                  <a:pt x="1256" y="44"/>
                </a:cubicBezTo>
                <a:cubicBezTo>
                  <a:pt x="1256" y="44"/>
                  <a:pt x="1257" y="44"/>
                  <a:pt x="1258" y="44"/>
                </a:cubicBezTo>
                <a:cubicBezTo>
                  <a:pt x="1258" y="44"/>
                  <a:pt x="1258" y="44"/>
                  <a:pt x="1258" y="44"/>
                </a:cubicBezTo>
                <a:cubicBezTo>
                  <a:pt x="1258" y="44"/>
                  <a:pt x="1258" y="44"/>
                  <a:pt x="1258" y="44"/>
                </a:cubicBezTo>
                <a:cubicBezTo>
                  <a:pt x="1259" y="45"/>
                  <a:pt x="1259" y="45"/>
                  <a:pt x="1259" y="45"/>
                </a:cubicBezTo>
                <a:cubicBezTo>
                  <a:pt x="1261" y="47"/>
                  <a:pt x="1263" y="47"/>
                  <a:pt x="1265" y="48"/>
                </a:cubicBezTo>
                <a:cubicBezTo>
                  <a:pt x="1265" y="48"/>
                  <a:pt x="1265" y="48"/>
                  <a:pt x="1265" y="48"/>
                </a:cubicBezTo>
                <a:cubicBezTo>
                  <a:pt x="1265" y="48"/>
                  <a:pt x="1265" y="48"/>
                  <a:pt x="1265" y="48"/>
                </a:cubicBezTo>
                <a:cubicBezTo>
                  <a:pt x="1266" y="48"/>
                  <a:pt x="1266" y="48"/>
                  <a:pt x="1267" y="48"/>
                </a:cubicBezTo>
                <a:cubicBezTo>
                  <a:pt x="1267" y="48"/>
                  <a:pt x="1267" y="48"/>
                  <a:pt x="1267" y="48"/>
                </a:cubicBezTo>
                <a:cubicBezTo>
                  <a:pt x="1267" y="48"/>
                  <a:pt x="1267" y="48"/>
                  <a:pt x="1267" y="48"/>
                </a:cubicBezTo>
                <a:cubicBezTo>
                  <a:pt x="1267" y="48"/>
                  <a:pt x="1267" y="49"/>
                  <a:pt x="1267" y="49"/>
                </a:cubicBezTo>
                <a:cubicBezTo>
                  <a:pt x="1267" y="49"/>
                  <a:pt x="1267" y="49"/>
                  <a:pt x="1267" y="49"/>
                </a:cubicBezTo>
                <a:cubicBezTo>
                  <a:pt x="1268" y="49"/>
                  <a:pt x="1268" y="49"/>
                  <a:pt x="1268" y="49"/>
                </a:cubicBezTo>
                <a:cubicBezTo>
                  <a:pt x="1268" y="50"/>
                  <a:pt x="1269" y="50"/>
                  <a:pt x="1270" y="51"/>
                </a:cubicBezTo>
                <a:cubicBezTo>
                  <a:pt x="1271" y="52"/>
                  <a:pt x="1272" y="52"/>
                  <a:pt x="1273" y="52"/>
                </a:cubicBezTo>
                <a:cubicBezTo>
                  <a:pt x="1273" y="52"/>
                  <a:pt x="1273" y="52"/>
                  <a:pt x="1273" y="52"/>
                </a:cubicBezTo>
                <a:cubicBezTo>
                  <a:pt x="1273" y="52"/>
                  <a:pt x="1273" y="52"/>
                  <a:pt x="1274" y="52"/>
                </a:cubicBezTo>
                <a:cubicBezTo>
                  <a:pt x="1273" y="52"/>
                  <a:pt x="1273" y="51"/>
                  <a:pt x="1273" y="51"/>
                </a:cubicBezTo>
                <a:cubicBezTo>
                  <a:pt x="1273" y="51"/>
                  <a:pt x="1273" y="51"/>
                  <a:pt x="1273" y="50"/>
                </a:cubicBezTo>
                <a:cubicBezTo>
                  <a:pt x="1273" y="50"/>
                  <a:pt x="1273" y="50"/>
                  <a:pt x="1273" y="50"/>
                </a:cubicBezTo>
                <a:cubicBezTo>
                  <a:pt x="1273" y="50"/>
                  <a:pt x="1273" y="50"/>
                  <a:pt x="1273" y="50"/>
                </a:cubicBezTo>
                <a:cubicBezTo>
                  <a:pt x="1273" y="50"/>
                  <a:pt x="1272" y="50"/>
                  <a:pt x="1271" y="49"/>
                </a:cubicBezTo>
                <a:cubicBezTo>
                  <a:pt x="1270" y="49"/>
                  <a:pt x="1270" y="48"/>
                  <a:pt x="1269" y="48"/>
                </a:cubicBezTo>
                <a:cubicBezTo>
                  <a:pt x="1269" y="48"/>
                  <a:pt x="1269" y="48"/>
                  <a:pt x="1269" y="48"/>
                </a:cubicBezTo>
                <a:cubicBezTo>
                  <a:pt x="1269" y="48"/>
                  <a:pt x="1270" y="48"/>
                  <a:pt x="1270" y="47"/>
                </a:cubicBezTo>
                <a:cubicBezTo>
                  <a:pt x="1271" y="47"/>
                  <a:pt x="1272" y="47"/>
                  <a:pt x="1273" y="47"/>
                </a:cubicBezTo>
                <a:cubicBezTo>
                  <a:pt x="1273" y="46"/>
                  <a:pt x="1273" y="46"/>
                  <a:pt x="1273" y="46"/>
                </a:cubicBezTo>
                <a:cubicBezTo>
                  <a:pt x="1273" y="45"/>
                  <a:pt x="1273" y="45"/>
                  <a:pt x="1273" y="45"/>
                </a:cubicBezTo>
                <a:cubicBezTo>
                  <a:pt x="1273" y="45"/>
                  <a:pt x="1273" y="45"/>
                  <a:pt x="1273" y="45"/>
                </a:cubicBezTo>
                <a:cubicBezTo>
                  <a:pt x="1273" y="45"/>
                  <a:pt x="1273" y="45"/>
                  <a:pt x="1273" y="45"/>
                </a:cubicBezTo>
                <a:cubicBezTo>
                  <a:pt x="1272" y="45"/>
                  <a:pt x="1270" y="45"/>
                  <a:pt x="1269" y="46"/>
                </a:cubicBezTo>
                <a:cubicBezTo>
                  <a:pt x="1268" y="46"/>
                  <a:pt x="1268" y="46"/>
                  <a:pt x="1268" y="46"/>
                </a:cubicBezTo>
                <a:cubicBezTo>
                  <a:pt x="1268" y="46"/>
                  <a:pt x="1268" y="46"/>
                  <a:pt x="1268" y="46"/>
                </a:cubicBezTo>
                <a:cubicBezTo>
                  <a:pt x="1268" y="46"/>
                  <a:pt x="1268" y="46"/>
                  <a:pt x="1268" y="46"/>
                </a:cubicBezTo>
                <a:cubicBezTo>
                  <a:pt x="1268" y="46"/>
                  <a:pt x="1268" y="46"/>
                  <a:pt x="1268" y="46"/>
                </a:cubicBezTo>
                <a:cubicBezTo>
                  <a:pt x="1267" y="47"/>
                  <a:pt x="1267" y="47"/>
                  <a:pt x="1267" y="47"/>
                </a:cubicBezTo>
                <a:cubicBezTo>
                  <a:pt x="1267" y="47"/>
                  <a:pt x="1267" y="47"/>
                  <a:pt x="1267" y="47"/>
                </a:cubicBezTo>
                <a:cubicBezTo>
                  <a:pt x="1267" y="46"/>
                  <a:pt x="1267" y="46"/>
                  <a:pt x="1267" y="46"/>
                </a:cubicBezTo>
                <a:cubicBezTo>
                  <a:pt x="1267" y="46"/>
                  <a:pt x="1267" y="46"/>
                  <a:pt x="1267" y="46"/>
                </a:cubicBezTo>
                <a:cubicBezTo>
                  <a:pt x="1269" y="45"/>
                  <a:pt x="1271" y="44"/>
                  <a:pt x="1274" y="44"/>
                </a:cubicBezTo>
                <a:cubicBezTo>
                  <a:pt x="1274" y="44"/>
                  <a:pt x="1274" y="44"/>
                  <a:pt x="1274" y="44"/>
                </a:cubicBezTo>
                <a:cubicBezTo>
                  <a:pt x="1275" y="43"/>
                  <a:pt x="1275" y="43"/>
                  <a:pt x="1276" y="43"/>
                </a:cubicBezTo>
                <a:cubicBezTo>
                  <a:pt x="1276" y="43"/>
                  <a:pt x="1276" y="43"/>
                  <a:pt x="1276" y="43"/>
                </a:cubicBezTo>
                <a:cubicBezTo>
                  <a:pt x="1276" y="43"/>
                  <a:pt x="1276" y="43"/>
                  <a:pt x="1276" y="43"/>
                </a:cubicBezTo>
                <a:cubicBezTo>
                  <a:pt x="1277" y="43"/>
                  <a:pt x="1278" y="42"/>
                  <a:pt x="1278" y="42"/>
                </a:cubicBezTo>
                <a:cubicBezTo>
                  <a:pt x="1277" y="42"/>
                  <a:pt x="1276" y="42"/>
                  <a:pt x="1274" y="42"/>
                </a:cubicBezTo>
                <a:cubicBezTo>
                  <a:pt x="1272" y="42"/>
                  <a:pt x="1269" y="43"/>
                  <a:pt x="1266" y="44"/>
                </a:cubicBezTo>
                <a:cubicBezTo>
                  <a:pt x="1266" y="44"/>
                  <a:pt x="1266" y="44"/>
                  <a:pt x="1266" y="44"/>
                </a:cubicBezTo>
                <a:cubicBezTo>
                  <a:pt x="1266" y="44"/>
                  <a:pt x="1266" y="44"/>
                  <a:pt x="1266" y="44"/>
                </a:cubicBezTo>
                <a:cubicBezTo>
                  <a:pt x="1266" y="44"/>
                  <a:pt x="1265" y="45"/>
                  <a:pt x="1265" y="45"/>
                </a:cubicBezTo>
                <a:cubicBezTo>
                  <a:pt x="1265" y="46"/>
                  <a:pt x="1265" y="46"/>
                  <a:pt x="1265" y="46"/>
                </a:cubicBezTo>
                <a:cubicBezTo>
                  <a:pt x="1265" y="46"/>
                  <a:pt x="1265" y="46"/>
                  <a:pt x="1265" y="46"/>
                </a:cubicBezTo>
                <a:cubicBezTo>
                  <a:pt x="1265" y="46"/>
                  <a:pt x="1265" y="46"/>
                  <a:pt x="1265" y="46"/>
                </a:cubicBezTo>
                <a:cubicBezTo>
                  <a:pt x="1264" y="46"/>
                  <a:pt x="1262" y="45"/>
                  <a:pt x="1261" y="44"/>
                </a:cubicBezTo>
                <a:cubicBezTo>
                  <a:pt x="1264" y="42"/>
                  <a:pt x="1268" y="41"/>
                  <a:pt x="1272" y="41"/>
                </a:cubicBezTo>
                <a:cubicBezTo>
                  <a:pt x="1272" y="41"/>
                  <a:pt x="1272" y="41"/>
                  <a:pt x="1272" y="41"/>
                </a:cubicBezTo>
                <a:cubicBezTo>
                  <a:pt x="1272" y="40"/>
                  <a:pt x="1272" y="40"/>
                  <a:pt x="1272" y="40"/>
                </a:cubicBezTo>
                <a:cubicBezTo>
                  <a:pt x="1272" y="40"/>
                  <a:pt x="1272" y="39"/>
                  <a:pt x="1273" y="39"/>
                </a:cubicBezTo>
                <a:cubicBezTo>
                  <a:pt x="1272" y="39"/>
                  <a:pt x="1272" y="39"/>
                  <a:pt x="1272" y="39"/>
                </a:cubicBezTo>
                <a:cubicBezTo>
                  <a:pt x="1272" y="39"/>
                  <a:pt x="1272" y="39"/>
                  <a:pt x="1272" y="39"/>
                </a:cubicBezTo>
                <a:cubicBezTo>
                  <a:pt x="1267" y="39"/>
                  <a:pt x="1262" y="40"/>
                  <a:pt x="1259" y="44"/>
                </a:cubicBezTo>
                <a:cubicBezTo>
                  <a:pt x="1259" y="43"/>
                  <a:pt x="1259" y="43"/>
                  <a:pt x="1259" y="43"/>
                </a:cubicBezTo>
                <a:cubicBezTo>
                  <a:pt x="1259" y="43"/>
                  <a:pt x="1259" y="43"/>
                  <a:pt x="1259" y="43"/>
                </a:cubicBezTo>
                <a:cubicBezTo>
                  <a:pt x="1259" y="42"/>
                  <a:pt x="1259" y="42"/>
                  <a:pt x="1259" y="41"/>
                </a:cubicBezTo>
                <a:cubicBezTo>
                  <a:pt x="1260" y="41"/>
                  <a:pt x="1261" y="41"/>
                  <a:pt x="1262" y="40"/>
                </a:cubicBezTo>
                <a:cubicBezTo>
                  <a:pt x="1263" y="40"/>
                  <a:pt x="1263" y="40"/>
                  <a:pt x="1264" y="39"/>
                </a:cubicBezTo>
                <a:cubicBezTo>
                  <a:pt x="1264" y="39"/>
                  <a:pt x="1264" y="38"/>
                  <a:pt x="1264" y="38"/>
                </a:cubicBezTo>
                <a:cubicBezTo>
                  <a:pt x="1264" y="37"/>
                  <a:pt x="1264" y="36"/>
                  <a:pt x="1264" y="36"/>
                </a:cubicBezTo>
                <a:cubicBezTo>
                  <a:pt x="1264" y="35"/>
                  <a:pt x="1264" y="35"/>
                  <a:pt x="1264" y="35"/>
                </a:cubicBezTo>
                <a:cubicBezTo>
                  <a:pt x="1264" y="35"/>
                  <a:pt x="1264" y="35"/>
                  <a:pt x="1264" y="35"/>
                </a:cubicBezTo>
                <a:cubicBezTo>
                  <a:pt x="1262" y="34"/>
                  <a:pt x="1260" y="33"/>
                  <a:pt x="1258" y="33"/>
                </a:cubicBezTo>
                <a:cubicBezTo>
                  <a:pt x="1258" y="33"/>
                  <a:pt x="1258" y="33"/>
                  <a:pt x="1258" y="33"/>
                </a:cubicBezTo>
                <a:cubicBezTo>
                  <a:pt x="1257" y="33"/>
                  <a:pt x="1256" y="33"/>
                  <a:pt x="1256" y="33"/>
                </a:cubicBezTo>
                <a:cubicBezTo>
                  <a:pt x="1256" y="29"/>
                  <a:pt x="1256" y="29"/>
                  <a:pt x="1256" y="29"/>
                </a:cubicBezTo>
                <a:cubicBezTo>
                  <a:pt x="1257" y="29"/>
                  <a:pt x="1259" y="30"/>
                  <a:pt x="1261" y="32"/>
                </a:cubicBezTo>
                <a:cubicBezTo>
                  <a:pt x="1261" y="32"/>
                  <a:pt x="1261" y="32"/>
                  <a:pt x="1261" y="32"/>
                </a:cubicBezTo>
                <a:cubicBezTo>
                  <a:pt x="1261" y="32"/>
                  <a:pt x="1261" y="32"/>
                  <a:pt x="1261" y="32"/>
                </a:cubicBezTo>
                <a:cubicBezTo>
                  <a:pt x="1262" y="33"/>
                  <a:pt x="1263" y="34"/>
                  <a:pt x="1264" y="35"/>
                </a:cubicBezTo>
                <a:cubicBezTo>
                  <a:pt x="1265" y="36"/>
                  <a:pt x="1266" y="37"/>
                  <a:pt x="1268" y="37"/>
                </a:cubicBezTo>
                <a:cubicBezTo>
                  <a:pt x="1268" y="37"/>
                  <a:pt x="1268" y="37"/>
                  <a:pt x="1268" y="37"/>
                </a:cubicBezTo>
                <a:cubicBezTo>
                  <a:pt x="1268" y="37"/>
                  <a:pt x="1268" y="37"/>
                  <a:pt x="1268" y="37"/>
                </a:cubicBezTo>
                <a:cubicBezTo>
                  <a:pt x="1269" y="37"/>
                  <a:pt x="1269" y="36"/>
                  <a:pt x="1270" y="36"/>
                </a:cubicBezTo>
                <a:cubicBezTo>
                  <a:pt x="1271" y="35"/>
                  <a:pt x="1271" y="35"/>
                  <a:pt x="1271" y="34"/>
                </a:cubicBezTo>
                <a:cubicBezTo>
                  <a:pt x="1271" y="33"/>
                  <a:pt x="1271" y="33"/>
                  <a:pt x="1271" y="33"/>
                </a:cubicBezTo>
                <a:cubicBezTo>
                  <a:pt x="1271" y="33"/>
                  <a:pt x="1271" y="33"/>
                  <a:pt x="1271" y="33"/>
                </a:cubicBezTo>
                <a:cubicBezTo>
                  <a:pt x="1270" y="26"/>
                  <a:pt x="1267" y="21"/>
                  <a:pt x="1267" y="14"/>
                </a:cubicBezTo>
                <a:cubicBezTo>
                  <a:pt x="1267" y="12"/>
                  <a:pt x="1267" y="10"/>
                  <a:pt x="1268" y="8"/>
                </a:cubicBezTo>
                <a:cubicBezTo>
                  <a:pt x="1269" y="6"/>
                  <a:pt x="1271" y="4"/>
                  <a:pt x="1273" y="3"/>
                </a:cubicBezTo>
                <a:cubicBezTo>
                  <a:pt x="1272" y="3"/>
                  <a:pt x="1272" y="3"/>
                  <a:pt x="1272" y="3"/>
                </a:cubicBezTo>
                <a:cubicBezTo>
                  <a:pt x="1271" y="2"/>
                  <a:pt x="1271" y="2"/>
                  <a:pt x="1271" y="2"/>
                </a:cubicBezTo>
                <a:cubicBezTo>
                  <a:pt x="1272" y="2"/>
                  <a:pt x="1272" y="2"/>
                  <a:pt x="1272" y="2"/>
                </a:cubicBezTo>
                <a:cubicBezTo>
                  <a:pt x="1272" y="1"/>
                  <a:pt x="1272" y="1"/>
                  <a:pt x="1272" y="1"/>
                </a:cubicBezTo>
                <a:moveTo>
                  <a:pt x="182" y="0"/>
                </a:moveTo>
                <a:cubicBezTo>
                  <a:pt x="176" y="0"/>
                  <a:pt x="176" y="0"/>
                  <a:pt x="176" y="0"/>
                </a:cubicBezTo>
                <a:cubicBezTo>
                  <a:pt x="177" y="1"/>
                  <a:pt x="179" y="1"/>
                  <a:pt x="180" y="1"/>
                </a:cubicBezTo>
                <a:cubicBezTo>
                  <a:pt x="181" y="2"/>
                  <a:pt x="181" y="2"/>
                  <a:pt x="181" y="2"/>
                </a:cubicBezTo>
                <a:cubicBezTo>
                  <a:pt x="182" y="1"/>
                  <a:pt x="182" y="1"/>
                  <a:pt x="182" y="1"/>
                </a:cubicBezTo>
                <a:cubicBezTo>
                  <a:pt x="182" y="1"/>
                  <a:pt x="182" y="0"/>
                  <a:pt x="182" y="0"/>
                </a:cubicBezTo>
                <a:moveTo>
                  <a:pt x="173" y="52"/>
                </a:moveTo>
                <a:cubicBezTo>
                  <a:pt x="172" y="51"/>
                  <a:pt x="172" y="51"/>
                  <a:pt x="171" y="51"/>
                </a:cubicBezTo>
                <a:cubicBezTo>
                  <a:pt x="171" y="50"/>
                  <a:pt x="171" y="50"/>
                  <a:pt x="171" y="50"/>
                </a:cubicBezTo>
                <a:cubicBezTo>
                  <a:pt x="172" y="50"/>
                  <a:pt x="172" y="50"/>
                  <a:pt x="173" y="51"/>
                </a:cubicBezTo>
                <a:cubicBezTo>
                  <a:pt x="173" y="52"/>
                  <a:pt x="173" y="52"/>
                  <a:pt x="173" y="52"/>
                </a:cubicBezTo>
                <a:moveTo>
                  <a:pt x="110" y="44"/>
                </a:moveTo>
                <a:cubicBezTo>
                  <a:pt x="109" y="43"/>
                  <a:pt x="108" y="42"/>
                  <a:pt x="107" y="41"/>
                </a:cubicBezTo>
                <a:cubicBezTo>
                  <a:pt x="107" y="40"/>
                  <a:pt x="107" y="40"/>
                  <a:pt x="107" y="40"/>
                </a:cubicBezTo>
                <a:cubicBezTo>
                  <a:pt x="108" y="41"/>
                  <a:pt x="109" y="41"/>
                  <a:pt x="110" y="42"/>
                </a:cubicBezTo>
                <a:cubicBezTo>
                  <a:pt x="110" y="42"/>
                  <a:pt x="110" y="42"/>
                  <a:pt x="110" y="42"/>
                </a:cubicBezTo>
                <a:cubicBezTo>
                  <a:pt x="110" y="44"/>
                  <a:pt x="110" y="44"/>
                  <a:pt x="110" y="44"/>
                </a:cubicBezTo>
                <a:moveTo>
                  <a:pt x="184" y="47"/>
                </a:moveTo>
                <a:cubicBezTo>
                  <a:pt x="181" y="44"/>
                  <a:pt x="178" y="43"/>
                  <a:pt x="175" y="41"/>
                </a:cubicBezTo>
                <a:cubicBezTo>
                  <a:pt x="175" y="40"/>
                  <a:pt x="175" y="40"/>
                  <a:pt x="175" y="40"/>
                </a:cubicBezTo>
                <a:cubicBezTo>
                  <a:pt x="178" y="42"/>
                  <a:pt x="181" y="43"/>
                  <a:pt x="184" y="45"/>
                </a:cubicBezTo>
                <a:cubicBezTo>
                  <a:pt x="184" y="47"/>
                  <a:pt x="184" y="47"/>
                  <a:pt x="184" y="47"/>
                </a:cubicBezTo>
                <a:moveTo>
                  <a:pt x="169" y="50"/>
                </a:moveTo>
                <a:cubicBezTo>
                  <a:pt x="169" y="50"/>
                  <a:pt x="169" y="49"/>
                  <a:pt x="168" y="49"/>
                </a:cubicBezTo>
                <a:cubicBezTo>
                  <a:pt x="168" y="49"/>
                  <a:pt x="168" y="49"/>
                  <a:pt x="168" y="49"/>
                </a:cubicBezTo>
                <a:cubicBezTo>
                  <a:pt x="168" y="49"/>
                  <a:pt x="168" y="49"/>
                  <a:pt x="168" y="49"/>
                </a:cubicBezTo>
                <a:cubicBezTo>
                  <a:pt x="156" y="43"/>
                  <a:pt x="142" y="42"/>
                  <a:pt x="127" y="41"/>
                </a:cubicBezTo>
                <a:cubicBezTo>
                  <a:pt x="127" y="40"/>
                  <a:pt x="127" y="40"/>
                  <a:pt x="127" y="40"/>
                </a:cubicBezTo>
                <a:cubicBezTo>
                  <a:pt x="136" y="40"/>
                  <a:pt x="145" y="42"/>
                  <a:pt x="153" y="43"/>
                </a:cubicBezTo>
                <a:cubicBezTo>
                  <a:pt x="153" y="43"/>
                  <a:pt x="153" y="43"/>
                  <a:pt x="153" y="43"/>
                </a:cubicBezTo>
                <a:cubicBezTo>
                  <a:pt x="158" y="44"/>
                  <a:pt x="164" y="46"/>
                  <a:pt x="169" y="49"/>
                </a:cubicBezTo>
                <a:cubicBezTo>
                  <a:pt x="169" y="50"/>
                  <a:pt x="169" y="50"/>
                  <a:pt x="169" y="50"/>
                </a:cubicBezTo>
                <a:moveTo>
                  <a:pt x="173" y="40"/>
                </a:moveTo>
                <a:cubicBezTo>
                  <a:pt x="172" y="40"/>
                  <a:pt x="172" y="40"/>
                  <a:pt x="171" y="39"/>
                </a:cubicBezTo>
                <a:cubicBezTo>
                  <a:pt x="171" y="38"/>
                  <a:pt x="171" y="38"/>
                  <a:pt x="171" y="38"/>
                </a:cubicBezTo>
                <a:cubicBezTo>
                  <a:pt x="172" y="39"/>
                  <a:pt x="172" y="39"/>
                  <a:pt x="173" y="39"/>
                </a:cubicBezTo>
                <a:cubicBezTo>
                  <a:pt x="173" y="40"/>
                  <a:pt x="173" y="40"/>
                  <a:pt x="173" y="40"/>
                </a:cubicBezTo>
                <a:moveTo>
                  <a:pt x="62" y="37"/>
                </a:moveTo>
                <a:cubicBezTo>
                  <a:pt x="62" y="35"/>
                  <a:pt x="62" y="35"/>
                  <a:pt x="62" y="35"/>
                </a:cubicBezTo>
                <a:cubicBezTo>
                  <a:pt x="62" y="35"/>
                  <a:pt x="62" y="35"/>
                  <a:pt x="63" y="35"/>
                </a:cubicBezTo>
                <a:cubicBezTo>
                  <a:pt x="63" y="35"/>
                  <a:pt x="63" y="35"/>
                  <a:pt x="63" y="35"/>
                </a:cubicBezTo>
                <a:cubicBezTo>
                  <a:pt x="63" y="37"/>
                  <a:pt x="63" y="37"/>
                  <a:pt x="63" y="37"/>
                </a:cubicBezTo>
                <a:cubicBezTo>
                  <a:pt x="63" y="37"/>
                  <a:pt x="62" y="37"/>
                  <a:pt x="62" y="37"/>
                </a:cubicBezTo>
                <a:moveTo>
                  <a:pt x="65" y="36"/>
                </a:moveTo>
                <a:cubicBezTo>
                  <a:pt x="65" y="34"/>
                  <a:pt x="65" y="34"/>
                  <a:pt x="65" y="34"/>
                </a:cubicBezTo>
                <a:cubicBezTo>
                  <a:pt x="66" y="34"/>
                  <a:pt x="67" y="34"/>
                  <a:pt x="68" y="34"/>
                </a:cubicBezTo>
                <a:cubicBezTo>
                  <a:pt x="68" y="35"/>
                  <a:pt x="68" y="35"/>
                  <a:pt x="68" y="35"/>
                </a:cubicBezTo>
                <a:cubicBezTo>
                  <a:pt x="67" y="35"/>
                  <a:pt x="66" y="35"/>
                  <a:pt x="65" y="36"/>
                </a:cubicBezTo>
                <a:moveTo>
                  <a:pt x="105" y="37"/>
                </a:moveTo>
                <a:cubicBezTo>
                  <a:pt x="104" y="36"/>
                  <a:pt x="103" y="36"/>
                  <a:pt x="102" y="35"/>
                </a:cubicBezTo>
                <a:cubicBezTo>
                  <a:pt x="103" y="34"/>
                  <a:pt x="104" y="34"/>
                  <a:pt x="106" y="34"/>
                </a:cubicBezTo>
                <a:cubicBezTo>
                  <a:pt x="106" y="34"/>
                  <a:pt x="107" y="34"/>
                  <a:pt x="107" y="33"/>
                </a:cubicBezTo>
                <a:cubicBezTo>
                  <a:pt x="108" y="33"/>
                  <a:pt x="110" y="33"/>
                  <a:pt x="111" y="33"/>
                </a:cubicBezTo>
                <a:cubicBezTo>
                  <a:pt x="114" y="33"/>
                  <a:pt x="117" y="32"/>
                  <a:pt x="120" y="32"/>
                </a:cubicBezTo>
                <a:cubicBezTo>
                  <a:pt x="122" y="32"/>
                  <a:pt x="124" y="32"/>
                  <a:pt x="125" y="33"/>
                </a:cubicBezTo>
                <a:cubicBezTo>
                  <a:pt x="125" y="33"/>
                  <a:pt x="125" y="33"/>
                  <a:pt x="125" y="33"/>
                </a:cubicBezTo>
                <a:cubicBezTo>
                  <a:pt x="126" y="33"/>
                  <a:pt x="126" y="33"/>
                  <a:pt x="126" y="33"/>
                </a:cubicBezTo>
                <a:cubicBezTo>
                  <a:pt x="127" y="33"/>
                  <a:pt x="127" y="33"/>
                  <a:pt x="127" y="33"/>
                </a:cubicBezTo>
                <a:cubicBezTo>
                  <a:pt x="127" y="33"/>
                  <a:pt x="127" y="33"/>
                  <a:pt x="127" y="33"/>
                </a:cubicBezTo>
                <a:cubicBezTo>
                  <a:pt x="129" y="35"/>
                  <a:pt x="129" y="35"/>
                  <a:pt x="129" y="35"/>
                </a:cubicBezTo>
                <a:cubicBezTo>
                  <a:pt x="129" y="33"/>
                  <a:pt x="129" y="33"/>
                  <a:pt x="129" y="33"/>
                </a:cubicBezTo>
                <a:cubicBezTo>
                  <a:pt x="129" y="33"/>
                  <a:pt x="130" y="33"/>
                  <a:pt x="130" y="33"/>
                </a:cubicBezTo>
                <a:cubicBezTo>
                  <a:pt x="130" y="33"/>
                  <a:pt x="130" y="33"/>
                  <a:pt x="130" y="33"/>
                </a:cubicBezTo>
                <a:cubicBezTo>
                  <a:pt x="141" y="33"/>
                  <a:pt x="151" y="35"/>
                  <a:pt x="161" y="38"/>
                </a:cubicBezTo>
                <a:cubicBezTo>
                  <a:pt x="164" y="39"/>
                  <a:pt x="166" y="40"/>
                  <a:pt x="169" y="41"/>
                </a:cubicBezTo>
                <a:cubicBezTo>
                  <a:pt x="169" y="41"/>
                  <a:pt x="169" y="41"/>
                  <a:pt x="169" y="41"/>
                </a:cubicBezTo>
                <a:cubicBezTo>
                  <a:pt x="170" y="41"/>
                  <a:pt x="170" y="41"/>
                  <a:pt x="170" y="41"/>
                </a:cubicBezTo>
                <a:cubicBezTo>
                  <a:pt x="171" y="42"/>
                  <a:pt x="171" y="42"/>
                  <a:pt x="171" y="42"/>
                </a:cubicBezTo>
                <a:cubicBezTo>
                  <a:pt x="171" y="42"/>
                  <a:pt x="171" y="42"/>
                  <a:pt x="171" y="42"/>
                </a:cubicBezTo>
                <a:cubicBezTo>
                  <a:pt x="172" y="42"/>
                  <a:pt x="172" y="42"/>
                  <a:pt x="173" y="42"/>
                </a:cubicBezTo>
                <a:cubicBezTo>
                  <a:pt x="173" y="43"/>
                  <a:pt x="173" y="43"/>
                  <a:pt x="173" y="43"/>
                </a:cubicBezTo>
                <a:cubicBezTo>
                  <a:pt x="174" y="43"/>
                  <a:pt x="174" y="43"/>
                  <a:pt x="174" y="43"/>
                </a:cubicBezTo>
                <a:cubicBezTo>
                  <a:pt x="175" y="44"/>
                  <a:pt x="175" y="44"/>
                  <a:pt x="175" y="44"/>
                </a:cubicBezTo>
                <a:cubicBezTo>
                  <a:pt x="175" y="43"/>
                  <a:pt x="175" y="43"/>
                  <a:pt x="175" y="43"/>
                </a:cubicBezTo>
                <a:cubicBezTo>
                  <a:pt x="179" y="45"/>
                  <a:pt x="182" y="47"/>
                  <a:pt x="184" y="50"/>
                </a:cubicBezTo>
                <a:cubicBezTo>
                  <a:pt x="184" y="51"/>
                  <a:pt x="184" y="51"/>
                  <a:pt x="185" y="52"/>
                </a:cubicBezTo>
                <a:cubicBezTo>
                  <a:pt x="185" y="52"/>
                  <a:pt x="185" y="52"/>
                  <a:pt x="185" y="52"/>
                </a:cubicBezTo>
                <a:cubicBezTo>
                  <a:pt x="184" y="53"/>
                  <a:pt x="184" y="53"/>
                  <a:pt x="184" y="53"/>
                </a:cubicBezTo>
                <a:cubicBezTo>
                  <a:pt x="184" y="54"/>
                  <a:pt x="184" y="54"/>
                  <a:pt x="184" y="54"/>
                </a:cubicBezTo>
                <a:cubicBezTo>
                  <a:pt x="184" y="54"/>
                  <a:pt x="184" y="54"/>
                  <a:pt x="184" y="54"/>
                </a:cubicBezTo>
                <a:cubicBezTo>
                  <a:pt x="183" y="54"/>
                  <a:pt x="183" y="54"/>
                  <a:pt x="183" y="54"/>
                </a:cubicBezTo>
                <a:cubicBezTo>
                  <a:pt x="183" y="55"/>
                  <a:pt x="182" y="55"/>
                  <a:pt x="182" y="55"/>
                </a:cubicBezTo>
                <a:cubicBezTo>
                  <a:pt x="182" y="55"/>
                  <a:pt x="182" y="55"/>
                  <a:pt x="182" y="55"/>
                </a:cubicBezTo>
                <a:cubicBezTo>
                  <a:pt x="180" y="53"/>
                  <a:pt x="177" y="51"/>
                  <a:pt x="175" y="50"/>
                </a:cubicBezTo>
                <a:cubicBezTo>
                  <a:pt x="175" y="50"/>
                  <a:pt x="175" y="50"/>
                  <a:pt x="175" y="50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73" y="48"/>
                  <a:pt x="173" y="48"/>
                  <a:pt x="173" y="48"/>
                </a:cubicBezTo>
                <a:cubicBezTo>
                  <a:pt x="173" y="48"/>
                  <a:pt x="173" y="48"/>
                  <a:pt x="173" y="48"/>
                </a:cubicBezTo>
                <a:cubicBezTo>
                  <a:pt x="172" y="48"/>
                  <a:pt x="172" y="48"/>
                  <a:pt x="171" y="48"/>
                </a:cubicBezTo>
                <a:cubicBezTo>
                  <a:pt x="171" y="47"/>
                  <a:pt x="171" y="47"/>
                  <a:pt x="171" y="47"/>
                </a:cubicBezTo>
                <a:cubicBezTo>
                  <a:pt x="171" y="47"/>
                  <a:pt x="171" y="47"/>
                  <a:pt x="171" y="47"/>
                </a:cubicBezTo>
                <a:cubicBezTo>
                  <a:pt x="169" y="46"/>
                  <a:pt x="169" y="46"/>
                  <a:pt x="169" y="46"/>
                </a:cubicBezTo>
                <a:cubicBezTo>
                  <a:pt x="169" y="47"/>
                  <a:pt x="169" y="47"/>
                  <a:pt x="169" y="47"/>
                </a:cubicBezTo>
                <a:cubicBezTo>
                  <a:pt x="164" y="44"/>
                  <a:pt x="159" y="42"/>
                  <a:pt x="153" y="41"/>
                </a:cubicBezTo>
                <a:cubicBezTo>
                  <a:pt x="153" y="41"/>
                  <a:pt x="153" y="41"/>
                  <a:pt x="153" y="41"/>
                </a:cubicBezTo>
                <a:cubicBezTo>
                  <a:pt x="145" y="40"/>
                  <a:pt x="136" y="38"/>
                  <a:pt x="127" y="38"/>
                </a:cubicBezTo>
                <a:cubicBezTo>
                  <a:pt x="127" y="38"/>
                  <a:pt x="127" y="38"/>
                  <a:pt x="127" y="38"/>
                </a:cubicBezTo>
                <a:cubicBezTo>
                  <a:pt x="126" y="38"/>
                  <a:pt x="126" y="38"/>
                  <a:pt x="126" y="38"/>
                </a:cubicBezTo>
                <a:cubicBezTo>
                  <a:pt x="125" y="38"/>
                  <a:pt x="125" y="38"/>
                  <a:pt x="125" y="38"/>
                </a:cubicBezTo>
                <a:cubicBezTo>
                  <a:pt x="125" y="38"/>
                  <a:pt x="125" y="38"/>
                  <a:pt x="125" y="38"/>
                </a:cubicBezTo>
                <a:cubicBezTo>
                  <a:pt x="120" y="38"/>
                  <a:pt x="115" y="38"/>
                  <a:pt x="111" y="40"/>
                </a:cubicBezTo>
                <a:cubicBezTo>
                  <a:pt x="111" y="40"/>
                  <a:pt x="111" y="40"/>
                  <a:pt x="110" y="40"/>
                </a:cubicBezTo>
                <a:cubicBezTo>
                  <a:pt x="109" y="39"/>
                  <a:pt x="108" y="39"/>
                  <a:pt x="107" y="38"/>
                </a:cubicBezTo>
                <a:cubicBezTo>
                  <a:pt x="107" y="38"/>
                  <a:pt x="107" y="38"/>
                  <a:pt x="107" y="38"/>
                </a:cubicBezTo>
                <a:cubicBezTo>
                  <a:pt x="106" y="38"/>
                  <a:pt x="106" y="38"/>
                  <a:pt x="106" y="38"/>
                </a:cubicBezTo>
                <a:cubicBezTo>
                  <a:pt x="105" y="37"/>
                  <a:pt x="105" y="37"/>
                  <a:pt x="105" y="37"/>
                </a:cubicBezTo>
                <a:cubicBezTo>
                  <a:pt x="105" y="37"/>
                  <a:pt x="105" y="37"/>
                  <a:pt x="105" y="37"/>
                </a:cubicBezTo>
                <a:moveTo>
                  <a:pt x="70" y="34"/>
                </a:moveTo>
                <a:cubicBezTo>
                  <a:pt x="70" y="33"/>
                  <a:pt x="70" y="33"/>
                  <a:pt x="70" y="33"/>
                </a:cubicBezTo>
                <a:cubicBezTo>
                  <a:pt x="71" y="33"/>
                  <a:pt x="72" y="33"/>
                  <a:pt x="74" y="32"/>
                </a:cubicBezTo>
                <a:cubicBezTo>
                  <a:pt x="74" y="32"/>
                  <a:pt x="74" y="32"/>
                  <a:pt x="74" y="32"/>
                </a:cubicBezTo>
                <a:cubicBezTo>
                  <a:pt x="74" y="32"/>
                  <a:pt x="74" y="32"/>
                  <a:pt x="74" y="32"/>
                </a:cubicBezTo>
                <a:cubicBezTo>
                  <a:pt x="74" y="32"/>
                  <a:pt x="74" y="32"/>
                  <a:pt x="74" y="32"/>
                </a:cubicBezTo>
                <a:cubicBezTo>
                  <a:pt x="74" y="34"/>
                  <a:pt x="74" y="34"/>
                  <a:pt x="74" y="34"/>
                </a:cubicBezTo>
                <a:cubicBezTo>
                  <a:pt x="74" y="34"/>
                  <a:pt x="73" y="34"/>
                  <a:pt x="72" y="34"/>
                </a:cubicBezTo>
                <a:cubicBezTo>
                  <a:pt x="71" y="34"/>
                  <a:pt x="71" y="34"/>
                  <a:pt x="70" y="34"/>
                </a:cubicBezTo>
                <a:moveTo>
                  <a:pt x="90" y="35"/>
                </a:moveTo>
                <a:cubicBezTo>
                  <a:pt x="90" y="35"/>
                  <a:pt x="90" y="35"/>
                  <a:pt x="90" y="35"/>
                </a:cubicBezTo>
                <a:cubicBezTo>
                  <a:pt x="90" y="35"/>
                  <a:pt x="90" y="35"/>
                  <a:pt x="90" y="35"/>
                </a:cubicBezTo>
                <a:cubicBezTo>
                  <a:pt x="95" y="34"/>
                  <a:pt x="100" y="31"/>
                  <a:pt x="105" y="30"/>
                </a:cubicBezTo>
                <a:cubicBezTo>
                  <a:pt x="105" y="32"/>
                  <a:pt x="105" y="32"/>
                  <a:pt x="105" y="32"/>
                </a:cubicBezTo>
                <a:cubicBezTo>
                  <a:pt x="103" y="33"/>
                  <a:pt x="101" y="33"/>
                  <a:pt x="100" y="34"/>
                </a:cubicBezTo>
                <a:cubicBezTo>
                  <a:pt x="99" y="35"/>
                  <a:pt x="99" y="35"/>
                  <a:pt x="99" y="35"/>
                </a:cubicBezTo>
                <a:cubicBezTo>
                  <a:pt x="99" y="35"/>
                  <a:pt x="99" y="35"/>
                  <a:pt x="99" y="35"/>
                </a:cubicBezTo>
                <a:cubicBezTo>
                  <a:pt x="101" y="37"/>
                  <a:pt x="103" y="38"/>
                  <a:pt x="105" y="39"/>
                </a:cubicBezTo>
                <a:cubicBezTo>
                  <a:pt x="105" y="40"/>
                  <a:pt x="105" y="40"/>
                  <a:pt x="105" y="40"/>
                </a:cubicBezTo>
                <a:cubicBezTo>
                  <a:pt x="101" y="38"/>
                  <a:pt x="97" y="36"/>
                  <a:pt x="93" y="36"/>
                </a:cubicBezTo>
                <a:cubicBezTo>
                  <a:pt x="93" y="36"/>
                  <a:pt x="92" y="36"/>
                  <a:pt x="92" y="36"/>
                </a:cubicBezTo>
                <a:cubicBezTo>
                  <a:pt x="92" y="36"/>
                  <a:pt x="92" y="36"/>
                  <a:pt x="92" y="36"/>
                </a:cubicBezTo>
                <a:cubicBezTo>
                  <a:pt x="92" y="36"/>
                  <a:pt x="92" y="36"/>
                  <a:pt x="92" y="36"/>
                </a:cubicBezTo>
                <a:cubicBezTo>
                  <a:pt x="90" y="37"/>
                  <a:pt x="89" y="38"/>
                  <a:pt x="88" y="39"/>
                </a:cubicBezTo>
                <a:cubicBezTo>
                  <a:pt x="88" y="39"/>
                  <a:pt x="88" y="39"/>
                  <a:pt x="87" y="39"/>
                </a:cubicBezTo>
                <a:cubicBezTo>
                  <a:pt x="87" y="37"/>
                  <a:pt x="87" y="37"/>
                  <a:pt x="87" y="37"/>
                </a:cubicBezTo>
                <a:cubicBezTo>
                  <a:pt x="88" y="37"/>
                  <a:pt x="88" y="37"/>
                  <a:pt x="89" y="36"/>
                </a:cubicBezTo>
                <a:cubicBezTo>
                  <a:pt x="89" y="36"/>
                  <a:pt x="90" y="35"/>
                  <a:pt x="90" y="35"/>
                </a:cubicBezTo>
                <a:cubicBezTo>
                  <a:pt x="90" y="35"/>
                  <a:pt x="90" y="35"/>
                  <a:pt x="90" y="35"/>
                </a:cubicBezTo>
                <a:moveTo>
                  <a:pt x="107" y="31"/>
                </a:moveTo>
                <a:cubicBezTo>
                  <a:pt x="107" y="30"/>
                  <a:pt x="107" y="30"/>
                  <a:pt x="107" y="30"/>
                </a:cubicBezTo>
                <a:cubicBezTo>
                  <a:pt x="108" y="30"/>
                  <a:pt x="109" y="30"/>
                  <a:pt x="110" y="29"/>
                </a:cubicBezTo>
                <a:cubicBezTo>
                  <a:pt x="110" y="31"/>
                  <a:pt x="110" y="31"/>
                  <a:pt x="110" y="31"/>
                </a:cubicBezTo>
                <a:cubicBezTo>
                  <a:pt x="109" y="31"/>
                  <a:pt x="108" y="31"/>
                  <a:pt x="107" y="31"/>
                </a:cubicBezTo>
                <a:cubicBezTo>
                  <a:pt x="107" y="31"/>
                  <a:pt x="107" y="31"/>
                  <a:pt x="107" y="31"/>
                </a:cubicBezTo>
                <a:moveTo>
                  <a:pt x="121" y="29"/>
                </a:moveTo>
                <a:cubicBezTo>
                  <a:pt x="121" y="29"/>
                  <a:pt x="122" y="29"/>
                  <a:pt x="122" y="29"/>
                </a:cubicBezTo>
                <a:cubicBezTo>
                  <a:pt x="123" y="29"/>
                  <a:pt x="124" y="29"/>
                  <a:pt x="124" y="29"/>
                </a:cubicBezTo>
                <a:cubicBezTo>
                  <a:pt x="125" y="29"/>
                  <a:pt x="125" y="29"/>
                  <a:pt x="125" y="29"/>
                </a:cubicBezTo>
                <a:cubicBezTo>
                  <a:pt x="125" y="31"/>
                  <a:pt x="125" y="31"/>
                  <a:pt x="125" y="31"/>
                </a:cubicBezTo>
                <a:cubicBezTo>
                  <a:pt x="124" y="30"/>
                  <a:pt x="122" y="30"/>
                  <a:pt x="120" y="30"/>
                </a:cubicBezTo>
                <a:cubicBezTo>
                  <a:pt x="118" y="30"/>
                  <a:pt x="115" y="30"/>
                  <a:pt x="112" y="31"/>
                </a:cubicBezTo>
                <a:cubicBezTo>
                  <a:pt x="112" y="29"/>
                  <a:pt x="112" y="29"/>
                  <a:pt x="112" y="29"/>
                </a:cubicBezTo>
                <a:cubicBezTo>
                  <a:pt x="112" y="29"/>
                  <a:pt x="113" y="29"/>
                  <a:pt x="113" y="29"/>
                </a:cubicBezTo>
                <a:cubicBezTo>
                  <a:pt x="114" y="29"/>
                  <a:pt x="114" y="29"/>
                  <a:pt x="115" y="29"/>
                </a:cubicBezTo>
                <a:cubicBezTo>
                  <a:pt x="115" y="30"/>
                  <a:pt x="115" y="30"/>
                  <a:pt x="115" y="30"/>
                </a:cubicBezTo>
                <a:cubicBezTo>
                  <a:pt x="115" y="29"/>
                  <a:pt x="115" y="29"/>
                  <a:pt x="115" y="29"/>
                </a:cubicBezTo>
                <a:cubicBezTo>
                  <a:pt x="116" y="29"/>
                  <a:pt x="117" y="29"/>
                  <a:pt x="118" y="29"/>
                </a:cubicBezTo>
                <a:cubicBezTo>
                  <a:pt x="118" y="29"/>
                  <a:pt x="118" y="29"/>
                  <a:pt x="118" y="29"/>
                </a:cubicBezTo>
                <a:cubicBezTo>
                  <a:pt x="119" y="29"/>
                  <a:pt x="120" y="29"/>
                  <a:pt x="121" y="29"/>
                </a:cubicBezTo>
                <a:moveTo>
                  <a:pt x="127" y="31"/>
                </a:moveTo>
                <a:cubicBezTo>
                  <a:pt x="127" y="29"/>
                  <a:pt x="127" y="29"/>
                  <a:pt x="127" y="29"/>
                </a:cubicBezTo>
                <a:cubicBezTo>
                  <a:pt x="128" y="29"/>
                  <a:pt x="128" y="29"/>
                  <a:pt x="128" y="29"/>
                </a:cubicBezTo>
                <a:cubicBezTo>
                  <a:pt x="128" y="29"/>
                  <a:pt x="128" y="29"/>
                  <a:pt x="128" y="29"/>
                </a:cubicBezTo>
                <a:cubicBezTo>
                  <a:pt x="129" y="29"/>
                  <a:pt x="129" y="29"/>
                  <a:pt x="130" y="29"/>
                </a:cubicBezTo>
                <a:cubicBezTo>
                  <a:pt x="130" y="29"/>
                  <a:pt x="130" y="29"/>
                  <a:pt x="130" y="29"/>
                </a:cubicBezTo>
                <a:cubicBezTo>
                  <a:pt x="130" y="29"/>
                  <a:pt x="130" y="29"/>
                  <a:pt x="130" y="29"/>
                </a:cubicBezTo>
                <a:cubicBezTo>
                  <a:pt x="130" y="29"/>
                  <a:pt x="130" y="29"/>
                  <a:pt x="131" y="29"/>
                </a:cubicBezTo>
                <a:cubicBezTo>
                  <a:pt x="133" y="29"/>
                  <a:pt x="135" y="30"/>
                  <a:pt x="138" y="30"/>
                </a:cubicBezTo>
                <a:cubicBezTo>
                  <a:pt x="138" y="30"/>
                  <a:pt x="138" y="30"/>
                  <a:pt x="138" y="30"/>
                </a:cubicBezTo>
                <a:cubicBezTo>
                  <a:pt x="139" y="30"/>
                  <a:pt x="140" y="30"/>
                  <a:pt x="141" y="30"/>
                </a:cubicBezTo>
                <a:cubicBezTo>
                  <a:pt x="150" y="32"/>
                  <a:pt x="160" y="34"/>
                  <a:pt x="169" y="38"/>
                </a:cubicBezTo>
                <a:cubicBezTo>
                  <a:pt x="169" y="39"/>
                  <a:pt x="169" y="39"/>
                  <a:pt x="169" y="39"/>
                </a:cubicBezTo>
                <a:cubicBezTo>
                  <a:pt x="166" y="38"/>
                  <a:pt x="164" y="37"/>
                  <a:pt x="161" y="36"/>
                </a:cubicBezTo>
                <a:cubicBezTo>
                  <a:pt x="161" y="36"/>
                  <a:pt x="161" y="36"/>
                  <a:pt x="161" y="36"/>
                </a:cubicBezTo>
                <a:cubicBezTo>
                  <a:pt x="161" y="36"/>
                  <a:pt x="161" y="36"/>
                  <a:pt x="161" y="36"/>
                </a:cubicBezTo>
                <a:cubicBezTo>
                  <a:pt x="151" y="34"/>
                  <a:pt x="141" y="31"/>
                  <a:pt x="130" y="31"/>
                </a:cubicBezTo>
                <a:cubicBezTo>
                  <a:pt x="129" y="31"/>
                  <a:pt x="129" y="31"/>
                  <a:pt x="128" y="31"/>
                </a:cubicBezTo>
                <a:cubicBezTo>
                  <a:pt x="127" y="31"/>
                  <a:pt x="127" y="31"/>
                  <a:pt x="127" y="31"/>
                </a:cubicBezTo>
                <a:moveTo>
                  <a:pt x="184" y="33"/>
                </a:moveTo>
                <a:cubicBezTo>
                  <a:pt x="182" y="33"/>
                  <a:pt x="180" y="32"/>
                  <a:pt x="179" y="31"/>
                </a:cubicBezTo>
                <a:cubicBezTo>
                  <a:pt x="179" y="31"/>
                  <a:pt x="179" y="31"/>
                  <a:pt x="179" y="31"/>
                </a:cubicBezTo>
                <a:cubicBezTo>
                  <a:pt x="179" y="31"/>
                  <a:pt x="179" y="31"/>
                  <a:pt x="179" y="31"/>
                </a:cubicBezTo>
                <a:cubicBezTo>
                  <a:pt x="178" y="30"/>
                  <a:pt x="176" y="30"/>
                  <a:pt x="175" y="29"/>
                </a:cubicBezTo>
                <a:cubicBezTo>
                  <a:pt x="175" y="28"/>
                  <a:pt x="175" y="28"/>
                  <a:pt x="175" y="28"/>
                </a:cubicBezTo>
                <a:cubicBezTo>
                  <a:pt x="178" y="29"/>
                  <a:pt x="181" y="31"/>
                  <a:pt x="184" y="32"/>
                </a:cubicBezTo>
                <a:cubicBezTo>
                  <a:pt x="184" y="33"/>
                  <a:pt x="184" y="33"/>
                  <a:pt x="184" y="33"/>
                </a:cubicBezTo>
                <a:moveTo>
                  <a:pt x="173" y="28"/>
                </a:moveTo>
                <a:cubicBezTo>
                  <a:pt x="172" y="28"/>
                  <a:pt x="172" y="28"/>
                  <a:pt x="171" y="27"/>
                </a:cubicBezTo>
                <a:cubicBezTo>
                  <a:pt x="171" y="26"/>
                  <a:pt x="171" y="26"/>
                  <a:pt x="171" y="26"/>
                </a:cubicBezTo>
                <a:cubicBezTo>
                  <a:pt x="172" y="27"/>
                  <a:pt x="172" y="27"/>
                  <a:pt x="173" y="27"/>
                </a:cubicBezTo>
                <a:cubicBezTo>
                  <a:pt x="173" y="28"/>
                  <a:pt x="173" y="28"/>
                  <a:pt x="173" y="28"/>
                </a:cubicBezTo>
                <a:moveTo>
                  <a:pt x="85" y="39"/>
                </a:moveTo>
                <a:cubicBezTo>
                  <a:pt x="83" y="37"/>
                  <a:pt x="80" y="35"/>
                  <a:pt x="76" y="35"/>
                </a:cubicBezTo>
                <a:cubicBezTo>
                  <a:pt x="76" y="30"/>
                  <a:pt x="76" y="30"/>
                  <a:pt x="76" y="30"/>
                </a:cubicBezTo>
                <a:cubicBezTo>
                  <a:pt x="79" y="28"/>
                  <a:pt x="82" y="26"/>
                  <a:pt x="85" y="25"/>
                </a:cubicBezTo>
                <a:cubicBezTo>
                  <a:pt x="85" y="27"/>
                  <a:pt x="85" y="27"/>
                  <a:pt x="85" y="27"/>
                </a:cubicBezTo>
                <a:cubicBezTo>
                  <a:pt x="83" y="28"/>
                  <a:pt x="80" y="29"/>
                  <a:pt x="78" y="31"/>
                </a:cubicBezTo>
                <a:cubicBezTo>
                  <a:pt x="78" y="32"/>
                  <a:pt x="78" y="32"/>
                  <a:pt x="78" y="32"/>
                </a:cubicBezTo>
                <a:cubicBezTo>
                  <a:pt x="78" y="32"/>
                  <a:pt x="78" y="32"/>
                  <a:pt x="78" y="32"/>
                </a:cubicBezTo>
                <a:cubicBezTo>
                  <a:pt x="80" y="35"/>
                  <a:pt x="83" y="36"/>
                  <a:pt x="84" y="38"/>
                </a:cubicBezTo>
                <a:cubicBezTo>
                  <a:pt x="85" y="38"/>
                  <a:pt x="85" y="38"/>
                  <a:pt x="85" y="38"/>
                </a:cubicBezTo>
                <a:cubicBezTo>
                  <a:pt x="85" y="38"/>
                  <a:pt x="85" y="38"/>
                  <a:pt x="85" y="38"/>
                </a:cubicBezTo>
                <a:cubicBezTo>
                  <a:pt x="85" y="38"/>
                  <a:pt x="85" y="38"/>
                  <a:pt x="85" y="38"/>
                </a:cubicBezTo>
                <a:cubicBezTo>
                  <a:pt x="85" y="39"/>
                  <a:pt x="85" y="39"/>
                  <a:pt x="85" y="39"/>
                </a:cubicBezTo>
                <a:moveTo>
                  <a:pt x="62" y="30"/>
                </a:moveTo>
                <a:cubicBezTo>
                  <a:pt x="62" y="26"/>
                  <a:pt x="62" y="26"/>
                  <a:pt x="62" y="26"/>
                </a:cubicBezTo>
                <a:cubicBezTo>
                  <a:pt x="62" y="25"/>
                  <a:pt x="63" y="25"/>
                  <a:pt x="63" y="24"/>
                </a:cubicBezTo>
                <a:cubicBezTo>
                  <a:pt x="63" y="27"/>
                  <a:pt x="63" y="27"/>
                  <a:pt x="63" y="27"/>
                </a:cubicBezTo>
                <a:cubicBezTo>
                  <a:pt x="63" y="28"/>
                  <a:pt x="62" y="29"/>
                  <a:pt x="62" y="30"/>
                </a:cubicBezTo>
                <a:moveTo>
                  <a:pt x="51" y="30"/>
                </a:moveTo>
                <a:cubicBezTo>
                  <a:pt x="50" y="29"/>
                  <a:pt x="48" y="28"/>
                  <a:pt x="47" y="27"/>
                </a:cubicBezTo>
                <a:cubicBezTo>
                  <a:pt x="47" y="27"/>
                  <a:pt x="47" y="27"/>
                  <a:pt x="47" y="27"/>
                </a:cubicBezTo>
                <a:cubicBezTo>
                  <a:pt x="47" y="27"/>
                  <a:pt x="47" y="27"/>
                  <a:pt x="47" y="27"/>
                </a:cubicBezTo>
                <a:cubicBezTo>
                  <a:pt x="45" y="26"/>
                  <a:pt x="43" y="25"/>
                  <a:pt x="41" y="24"/>
                </a:cubicBezTo>
                <a:cubicBezTo>
                  <a:pt x="41" y="23"/>
                  <a:pt x="41" y="23"/>
                  <a:pt x="41" y="23"/>
                </a:cubicBezTo>
                <a:cubicBezTo>
                  <a:pt x="44" y="25"/>
                  <a:pt x="47" y="27"/>
                  <a:pt x="51" y="28"/>
                </a:cubicBezTo>
                <a:cubicBezTo>
                  <a:pt x="51" y="28"/>
                  <a:pt x="51" y="28"/>
                  <a:pt x="51" y="28"/>
                </a:cubicBezTo>
                <a:cubicBezTo>
                  <a:pt x="51" y="30"/>
                  <a:pt x="51" y="30"/>
                  <a:pt x="51" y="30"/>
                </a:cubicBezTo>
                <a:moveTo>
                  <a:pt x="125" y="23"/>
                </a:moveTo>
                <a:cubicBezTo>
                  <a:pt x="126" y="23"/>
                  <a:pt x="126" y="23"/>
                  <a:pt x="126" y="23"/>
                </a:cubicBezTo>
                <a:cubicBezTo>
                  <a:pt x="126" y="23"/>
                  <a:pt x="126" y="23"/>
                  <a:pt x="126" y="23"/>
                </a:cubicBezTo>
                <a:cubicBezTo>
                  <a:pt x="127" y="23"/>
                  <a:pt x="127" y="23"/>
                  <a:pt x="127" y="23"/>
                </a:cubicBezTo>
                <a:cubicBezTo>
                  <a:pt x="127" y="23"/>
                  <a:pt x="127" y="23"/>
                  <a:pt x="127" y="23"/>
                </a:cubicBezTo>
                <a:cubicBezTo>
                  <a:pt x="129" y="23"/>
                  <a:pt x="130" y="23"/>
                  <a:pt x="131" y="23"/>
                </a:cubicBezTo>
                <a:cubicBezTo>
                  <a:pt x="131" y="23"/>
                  <a:pt x="131" y="23"/>
                  <a:pt x="131" y="23"/>
                </a:cubicBezTo>
                <a:cubicBezTo>
                  <a:pt x="144" y="23"/>
                  <a:pt x="157" y="24"/>
                  <a:pt x="169" y="29"/>
                </a:cubicBezTo>
                <a:cubicBezTo>
                  <a:pt x="169" y="29"/>
                  <a:pt x="169" y="29"/>
                  <a:pt x="169" y="29"/>
                </a:cubicBezTo>
                <a:cubicBezTo>
                  <a:pt x="170" y="29"/>
                  <a:pt x="170" y="29"/>
                  <a:pt x="170" y="29"/>
                </a:cubicBezTo>
                <a:cubicBezTo>
                  <a:pt x="171" y="30"/>
                  <a:pt x="171" y="30"/>
                  <a:pt x="171" y="30"/>
                </a:cubicBezTo>
                <a:cubicBezTo>
                  <a:pt x="171" y="29"/>
                  <a:pt x="171" y="29"/>
                  <a:pt x="171" y="29"/>
                </a:cubicBezTo>
                <a:cubicBezTo>
                  <a:pt x="172" y="30"/>
                  <a:pt x="172" y="30"/>
                  <a:pt x="173" y="30"/>
                </a:cubicBezTo>
                <a:cubicBezTo>
                  <a:pt x="173" y="30"/>
                  <a:pt x="173" y="30"/>
                  <a:pt x="173" y="30"/>
                </a:cubicBezTo>
                <a:cubicBezTo>
                  <a:pt x="174" y="31"/>
                  <a:pt x="174" y="31"/>
                  <a:pt x="174" y="31"/>
                </a:cubicBezTo>
                <a:cubicBezTo>
                  <a:pt x="175" y="32"/>
                  <a:pt x="175" y="32"/>
                  <a:pt x="175" y="32"/>
                </a:cubicBezTo>
                <a:cubicBezTo>
                  <a:pt x="175" y="31"/>
                  <a:pt x="175" y="31"/>
                  <a:pt x="175" y="31"/>
                </a:cubicBezTo>
                <a:cubicBezTo>
                  <a:pt x="176" y="32"/>
                  <a:pt x="177" y="32"/>
                  <a:pt x="178" y="33"/>
                </a:cubicBezTo>
                <a:cubicBezTo>
                  <a:pt x="180" y="34"/>
                  <a:pt x="182" y="35"/>
                  <a:pt x="184" y="36"/>
                </a:cubicBezTo>
                <a:cubicBezTo>
                  <a:pt x="184" y="36"/>
                  <a:pt x="184" y="36"/>
                  <a:pt x="184" y="36"/>
                </a:cubicBezTo>
                <a:cubicBezTo>
                  <a:pt x="184" y="36"/>
                  <a:pt x="184" y="36"/>
                  <a:pt x="184" y="36"/>
                </a:cubicBezTo>
                <a:cubicBezTo>
                  <a:pt x="186" y="37"/>
                  <a:pt x="186" y="37"/>
                  <a:pt x="186" y="37"/>
                </a:cubicBezTo>
                <a:cubicBezTo>
                  <a:pt x="186" y="37"/>
                  <a:pt x="186" y="37"/>
                  <a:pt x="186" y="37"/>
                </a:cubicBezTo>
                <a:cubicBezTo>
                  <a:pt x="189" y="38"/>
                  <a:pt x="192" y="40"/>
                  <a:pt x="193" y="43"/>
                </a:cubicBezTo>
                <a:cubicBezTo>
                  <a:pt x="193" y="44"/>
                  <a:pt x="192" y="45"/>
                  <a:pt x="191" y="46"/>
                </a:cubicBezTo>
                <a:cubicBezTo>
                  <a:pt x="191" y="46"/>
                  <a:pt x="190" y="47"/>
                  <a:pt x="190" y="47"/>
                </a:cubicBezTo>
                <a:cubicBezTo>
                  <a:pt x="190" y="47"/>
                  <a:pt x="190" y="47"/>
                  <a:pt x="189" y="47"/>
                </a:cubicBezTo>
                <a:cubicBezTo>
                  <a:pt x="188" y="46"/>
                  <a:pt x="187" y="45"/>
                  <a:pt x="185" y="44"/>
                </a:cubicBezTo>
                <a:cubicBezTo>
                  <a:pt x="182" y="42"/>
                  <a:pt x="179" y="40"/>
                  <a:pt x="175" y="38"/>
                </a:cubicBezTo>
                <a:cubicBezTo>
                  <a:pt x="175" y="38"/>
                  <a:pt x="175" y="38"/>
                  <a:pt x="175" y="38"/>
                </a:cubicBezTo>
                <a:cubicBezTo>
                  <a:pt x="174" y="38"/>
                  <a:pt x="174" y="38"/>
                  <a:pt x="174" y="38"/>
                </a:cubicBezTo>
                <a:cubicBezTo>
                  <a:pt x="173" y="37"/>
                  <a:pt x="173" y="37"/>
                  <a:pt x="173" y="37"/>
                </a:cubicBezTo>
                <a:cubicBezTo>
                  <a:pt x="173" y="37"/>
                  <a:pt x="173" y="37"/>
                  <a:pt x="173" y="37"/>
                </a:cubicBezTo>
                <a:cubicBezTo>
                  <a:pt x="172" y="37"/>
                  <a:pt x="171" y="36"/>
                  <a:pt x="171" y="36"/>
                </a:cubicBezTo>
                <a:cubicBezTo>
                  <a:pt x="171" y="36"/>
                  <a:pt x="171" y="36"/>
                  <a:pt x="171" y="36"/>
                </a:cubicBezTo>
                <a:cubicBezTo>
                  <a:pt x="161" y="32"/>
                  <a:pt x="151" y="30"/>
                  <a:pt x="141" y="28"/>
                </a:cubicBezTo>
                <a:cubicBezTo>
                  <a:pt x="140" y="28"/>
                  <a:pt x="140" y="28"/>
                  <a:pt x="140" y="28"/>
                </a:cubicBezTo>
                <a:cubicBezTo>
                  <a:pt x="140" y="28"/>
                  <a:pt x="140" y="28"/>
                  <a:pt x="140" y="28"/>
                </a:cubicBezTo>
                <a:cubicBezTo>
                  <a:pt x="139" y="28"/>
                  <a:pt x="139" y="28"/>
                  <a:pt x="138" y="28"/>
                </a:cubicBezTo>
                <a:cubicBezTo>
                  <a:pt x="138" y="28"/>
                  <a:pt x="138" y="28"/>
                  <a:pt x="138" y="28"/>
                </a:cubicBezTo>
                <a:cubicBezTo>
                  <a:pt x="136" y="28"/>
                  <a:pt x="133" y="27"/>
                  <a:pt x="131" y="27"/>
                </a:cubicBezTo>
                <a:cubicBezTo>
                  <a:pt x="130" y="27"/>
                  <a:pt x="129" y="27"/>
                  <a:pt x="128" y="27"/>
                </a:cubicBezTo>
                <a:cubicBezTo>
                  <a:pt x="128" y="27"/>
                  <a:pt x="128" y="27"/>
                  <a:pt x="128" y="27"/>
                </a:cubicBezTo>
                <a:cubicBezTo>
                  <a:pt x="128" y="27"/>
                  <a:pt x="128" y="27"/>
                  <a:pt x="127" y="27"/>
                </a:cubicBezTo>
                <a:cubicBezTo>
                  <a:pt x="127" y="27"/>
                  <a:pt x="127" y="27"/>
                  <a:pt x="127" y="27"/>
                </a:cubicBezTo>
                <a:cubicBezTo>
                  <a:pt x="126" y="27"/>
                  <a:pt x="126" y="27"/>
                  <a:pt x="126" y="27"/>
                </a:cubicBezTo>
                <a:cubicBezTo>
                  <a:pt x="125" y="27"/>
                  <a:pt x="125" y="27"/>
                  <a:pt x="124" y="27"/>
                </a:cubicBezTo>
                <a:cubicBezTo>
                  <a:pt x="124" y="27"/>
                  <a:pt x="124" y="27"/>
                  <a:pt x="124" y="27"/>
                </a:cubicBezTo>
                <a:cubicBezTo>
                  <a:pt x="124" y="27"/>
                  <a:pt x="123" y="27"/>
                  <a:pt x="123" y="27"/>
                </a:cubicBezTo>
                <a:cubicBezTo>
                  <a:pt x="122" y="27"/>
                  <a:pt x="122" y="27"/>
                  <a:pt x="122" y="27"/>
                </a:cubicBezTo>
                <a:cubicBezTo>
                  <a:pt x="122" y="27"/>
                  <a:pt x="122" y="27"/>
                  <a:pt x="122" y="27"/>
                </a:cubicBezTo>
                <a:cubicBezTo>
                  <a:pt x="122" y="27"/>
                  <a:pt x="121" y="27"/>
                  <a:pt x="121" y="27"/>
                </a:cubicBezTo>
                <a:cubicBezTo>
                  <a:pt x="121" y="27"/>
                  <a:pt x="121" y="27"/>
                  <a:pt x="121" y="27"/>
                </a:cubicBezTo>
                <a:cubicBezTo>
                  <a:pt x="121" y="27"/>
                  <a:pt x="121" y="27"/>
                  <a:pt x="121" y="27"/>
                </a:cubicBezTo>
                <a:cubicBezTo>
                  <a:pt x="120" y="27"/>
                  <a:pt x="119" y="27"/>
                  <a:pt x="118" y="27"/>
                </a:cubicBezTo>
                <a:cubicBezTo>
                  <a:pt x="117" y="27"/>
                  <a:pt x="116" y="27"/>
                  <a:pt x="115" y="27"/>
                </a:cubicBezTo>
                <a:cubicBezTo>
                  <a:pt x="114" y="27"/>
                  <a:pt x="114" y="27"/>
                  <a:pt x="113" y="27"/>
                </a:cubicBezTo>
                <a:cubicBezTo>
                  <a:pt x="112" y="27"/>
                  <a:pt x="112" y="27"/>
                  <a:pt x="111" y="27"/>
                </a:cubicBezTo>
                <a:cubicBezTo>
                  <a:pt x="109" y="27"/>
                  <a:pt x="108" y="27"/>
                  <a:pt x="107" y="28"/>
                </a:cubicBezTo>
                <a:cubicBezTo>
                  <a:pt x="107" y="28"/>
                  <a:pt x="107" y="28"/>
                  <a:pt x="107" y="28"/>
                </a:cubicBezTo>
                <a:cubicBezTo>
                  <a:pt x="106" y="28"/>
                  <a:pt x="106" y="28"/>
                  <a:pt x="106" y="28"/>
                </a:cubicBezTo>
                <a:cubicBezTo>
                  <a:pt x="106" y="28"/>
                  <a:pt x="106" y="28"/>
                  <a:pt x="105" y="28"/>
                </a:cubicBezTo>
                <a:cubicBezTo>
                  <a:pt x="105" y="28"/>
                  <a:pt x="105" y="28"/>
                  <a:pt x="105" y="28"/>
                </a:cubicBezTo>
                <a:cubicBezTo>
                  <a:pt x="100" y="29"/>
                  <a:pt x="95" y="32"/>
                  <a:pt x="90" y="33"/>
                </a:cubicBezTo>
                <a:cubicBezTo>
                  <a:pt x="89" y="33"/>
                  <a:pt x="88" y="34"/>
                  <a:pt x="88" y="35"/>
                </a:cubicBezTo>
                <a:cubicBezTo>
                  <a:pt x="87" y="35"/>
                  <a:pt x="86" y="36"/>
                  <a:pt x="86" y="36"/>
                </a:cubicBezTo>
                <a:cubicBezTo>
                  <a:pt x="86" y="36"/>
                  <a:pt x="86" y="36"/>
                  <a:pt x="85" y="36"/>
                </a:cubicBezTo>
                <a:cubicBezTo>
                  <a:pt x="83" y="34"/>
                  <a:pt x="82" y="34"/>
                  <a:pt x="80" y="32"/>
                </a:cubicBezTo>
                <a:cubicBezTo>
                  <a:pt x="82" y="30"/>
                  <a:pt x="84" y="29"/>
                  <a:pt x="87" y="28"/>
                </a:cubicBezTo>
                <a:cubicBezTo>
                  <a:pt x="88" y="28"/>
                  <a:pt x="90" y="27"/>
                  <a:pt x="92" y="26"/>
                </a:cubicBezTo>
                <a:cubicBezTo>
                  <a:pt x="105" y="25"/>
                  <a:pt x="105" y="25"/>
                  <a:pt x="105" y="25"/>
                </a:cubicBezTo>
                <a:cubicBezTo>
                  <a:pt x="105" y="25"/>
                  <a:pt x="105" y="25"/>
                  <a:pt x="105" y="25"/>
                </a:cubicBezTo>
                <a:cubicBezTo>
                  <a:pt x="106" y="24"/>
                  <a:pt x="106" y="24"/>
                  <a:pt x="106" y="24"/>
                </a:cubicBezTo>
                <a:cubicBezTo>
                  <a:pt x="107" y="24"/>
                  <a:pt x="107" y="24"/>
                  <a:pt x="107" y="24"/>
                </a:cubicBezTo>
                <a:cubicBezTo>
                  <a:pt x="107" y="24"/>
                  <a:pt x="107" y="24"/>
                  <a:pt x="107" y="24"/>
                </a:cubicBezTo>
                <a:cubicBezTo>
                  <a:pt x="110" y="24"/>
                  <a:pt x="110" y="24"/>
                  <a:pt x="110" y="24"/>
                </a:cubicBezTo>
                <a:cubicBezTo>
                  <a:pt x="110" y="24"/>
                  <a:pt x="110" y="24"/>
                  <a:pt x="110" y="24"/>
                </a:cubicBezTo>
                <a:cubicBezTo>
                  <a:pt x="111" y="24"/>
                  <a:pt x="111" y="24"/>
                  <a:pt x="111" y="24"/>
                </a:cubicBezTo>
                <a:cubicBezTo>
                  <a:pt x="112" y="24"/>
                  <a:pt x="112" y="24"/>
                  <a:pt x="112" y="24"/>
                </a:cubicBezTo>
                <a:cubicBezTo>
                  <a:pt x="112" y="24"/>
                  <a:pt x="112" y="24"/>
                  <a:pt x="112" y="24"/>
                </a:cubicBezTo>
                <a:cubicBezTo>
                  <a:pt x="117" y="23"/>
                  <a:pt x="121" y="23"/>
                  <a:pt x="125" y="23"/>
                </a:cubicBezTo>
                <a:cubicBezTo>
                  <a:pt x="125" y="23"/>
                  <a:pt x="125" y="23"/>
                  <a:pt x="125" y="23"/>
                </a:cubicBezTo>
                <a:moveTo>
                  <a:pt x="87" y="26"/>
                </a:moveTo>
                <a:cubicBezTo>
                  <a:pt x="87" y="25"/>
                  <a:pt x="87" y="25"/>
                  <a:pt x="87" y="25"/>
                </a:cubicBezTo>
                <a:cubicBezTo>
                  <a:pt x="93" y="22"/>
                  <a:pt x="99" y="22"/>
                  <a:pt x="105" y="21"/>
                </a:cubicBezTo>
                <a:cubicBezTo>
                  <a:pt x="105" y="23"/>
                  <a:pt x="105" y="23"/>
                  <a:pt x="105" y="23"/>
                </a:cubicBezTo>
                <a:cubicBezTo>
                  <a:pt x="92" y="24"/>
                  <a:pt x="92" y="24"/>
                  <a:pt x="92" y="24"/>
                </a:cubicBezTo>
                <a:cubicBezTo>
                  <a:pt x="91" y="24"/>
                  <a:pt x="91" y="24"/>
                  <a:pt x="91" y="24"/>
                </a:cubicBezTo>
                <a:cubicBezTo>
                  <a:pt x="90" y="25"/>
                  <a:pt x="89" y="25"/>
                  <a:pt x="87" y="26"/>
                </a:cubicBezTo>
                <a:moveTo>
                  <a:pt x="107" y="22"/>
                </a:moveTo>
                <a:cubicBezTo>
                  <a:pt x="107" y="21"/>
                  <a:pt x="107" y="21"/>
                  <a:pt x="107" y="21"/>
                </a:cubicBezTo>
                <a:cubicBezTo>
                  <a:pt x="108" y="21"/>
                  <a:pt x="109" y="21"/>
                  <a:pt x="110" y="20"/>
                </a:cubicBezTo>
                <a:cubicBezTo>
                  <a:pt x="110" y="22"/>
                  <a:pt x="110" y="22"/>
                  <a:pt x="110" y="22"/>
                </a:cubicBezTo>
                <a:cubicBezTo>
                  <a:pt x="107" y="22"/>
                  <a:pt x="107" y="22"/>
                  <a:pt x="107" y="22"/>
                </a:cubicBezTo>
                <a:moveTo>
                  <a:pt x="65" y="25"/>
                </a:moveTo>
                <a:cubicBezTo>
                  <a:pt x="65" y="22"/>
                  <a:pt x="65" y="22"/>
                  <a:pt x="65" y="22"/>
                </a:cubicBezTo>
                <a:cubicBezTo>
                  <a:pt x="66" y="21"/>
                  <a:pt x="67" y="21"/>
                  <a:pt x="68" y="20"/>
                </a:cubicBezTo>
                <a:cubicBezTo>
                  <a:pt x="68" y="22"/>
                  <a:pt x="68" y="22"/>
                  <a:pt x="68" y="22"/>
                </a:cubicBezTo>
                <a:cubicBezTo>
                  <a:pt x="67" y="23"/>
                  <a:pt x="66" y="24"/>
                  <a:pt x="65" y="25"/>
                </a:cubicBezTo>
                <a:moveTo>
                  <a:pt x="112" y="22"/>
                </a:moveTo>
                <a:cubicBezTo>
                  <a:pt x="112" y="20"/>
                  <a:pt x="112" y="20"/>
                  <a:pt x="112" y="20"/>
                </a:cubicBezTo>
                <a:cubicBezTo>
                  <a:pt x="117" y="20"/>
                  <a:pt x="121" y="20"/>
                  <a:pt x="125" y="20"/>
                </a:cubicBezTo>
                <a:cubicBezTo>
                  <a:pt x="125" y="21"/>
                  <a:pt x="125" y="21"/>
                  <a:pt x="125" y="21"/>
                </a:cubicBezTo>
                <a:cubicBezTo>
                  <a:pt x="121" y="21"/>
                  <a:pt x="116" y="21"/>
                  <a:pt x="112" y="22"/>
                </a:cubicBezTo>
                <a:moveTo>
                  <a:pt x="127" y="21"/>
                </a:moveTo>
                <a:cubicBezTo>
                  <a:pt x="127" y="19"/>
                  <a:pt x="127" y="19"/>
                  <a:pt x="127" y="19"/>
                </a:cubicBezTo>
                <a:cubicBezTo>
                  <a:pt x="127" y="19"/>
                  <a:pt x="127" y="19"/>
                  <a:pt x="127" y="19"/>
                </a:cubicBezTo>
                <a:cubicBezTo>
                  <a:pt x="140" y="20"/>
                  <a:pt x="154" y="20"/>
                  <a:pt x="166" y="24"/>
                </a:cubicBezTo>
                <a:cubicBezTo>
                  <a:pt x="166" y="24"/>
                  <a:pt x="166" y="24"/>
                  <a:pt x="166" y="24"/>
                </a:cubicBezTo>
                <a:cubicBezTo>
                  <a:pt x="167" y="25"/>
                  <a:pt x="168" y="25"/>
                  <a:pt x="169" y="25"/>
                </a:cubicBezTo>
                <a:cubicBezTo>
                  <a:pt x="169" y="27"/>
                  <a:pt x="169" y="27"/>
                  <a:pt x="169" y="27"/>
                </a:cubicBezTo>
                <a:cubicBezTo>
                  <a:pt x="157" y="22"/>
                  <a:pt x="144" y="21"/>
                  <a:pt x="131" y="21"/>
                </a:cubicBezTo>
                <a:cubicBezTo>
                  <a:pt x="130" y="21"/>
                  <a:pt x="129" y="21"/>
                  <a:pt x="127" y="21"/>
                </a:cubicBezTo>
                <a:moveTo>
                  <a:pt x="39" y="23"/>
                </a:moveTo>
                <a:cubicBezTo>
                  <a:pt x="33" y="21"/>
                  <a:pt x="28" y="18"/>
                  <a:pt x="22" y="16"/>
                </a:cubicBezTo>
                <a:cubicBezTo>
                  <a:pt x="22" y="16"/>
                  <a:pt x="22" y="16"/>
                  <a:pt x="22" y="16"/>
                </a:cubicBezTo>
                <a:cubicBezTo>
                  <a:pt x="27" y="18"/>
                  <a:pt x="33" y="20"/>
                  <a:pt x="39" y="22"/>
                </a:cubicBezTo>
                <a:cubicBezTo>
                  <a:pt x="39" y="23"/>
                  <a:pt x="39" y="23"/>
                  <a:pt x="39" y="23"/>
                </a:cubicBezTo>
                <a:moveTo>
                  <a:pt x="70" y="20"/>
                </a:moveTo>
                <a:cubicBezTo>
                  <a:pt x="70" y="18"/>
                  <a:pt x="70" y="18"/>
                  <a:pt x="70" y="18"/>
                </a:cubicBezTo>
                <a:cubicBezTo>
                  <a:pt x="71" y="17"/>
                  <a:pt x="73" y="16"/>
                  <a:pt x="74" y="15"/>
                </a:cubicBezTo>
                <a:cubicBezTo>
                  <a:pt x="74" y="16"/>
                  <a:pt x="74" y="16"/>
                  <a:pt x="74" y="16"/>
                </a:cubicBezTo>
                <a:cubicBezTo>
                  <a:pt x="73" y="17"/>
                  <a:pt x="71" y="19"/>
                  <a:pt x="70" y="20"/>
                </a:cubicBezTo>
                <a:moveTo>
                  <a:pt x="62" y="16"/>
                </a:moveTo>
                <a:cubicBezTo>
                  <a:pt x="62" y="13"/>
                  <a:pt x="62" y="13"/>
                  <a:pt x="62" y="13"/>
                </a:cubicBezTo>
                <a:cubicBezTo>
                  <a:pt x="62" y="13"/>
                  <a:pt x="63" y="13"/>
                  <a:pt x="63" y="13"/>
                </a:cubicBezTo>
                <a:cubicBezTo>
                  <a:pt x="63" y="14"/>
                  <a:pt x="63" y="14"/>
                  <a:pt x="63" y="14"/>
                </a:cubicBezTo>
                <a:cubicBezTo>
                  <a:pt x="63" y="15"/>
                  <a:pt x="62" y="15"/>
                  <a:pt x="62" y="16"/>
                </a:cubicBezTo>
                <a:moveTo>
                  <a:pt x="184" y="14"/>
                </a:moveTo>
                <a:cubicBezTo>
                  <a:pt x="181" y="13"/>
                  <a:pt x="178" y="12"/>
                  <a:pt x="175" y="11"/>
                </a:cubicBezTo>
                <a:cubicBezTo>
                  <a:pt x="175" y="10"/>
                  <a:pt x="175" y="10"/>
                  <a:pt x="175" y="10"/>
                </a:cubicBezTo>
                <a:cubicBezTo>
                  <a:pt x="178" y="11"/>
                  <a:pt x="181" y="12"/>
                  <a:pt x="184" y="13"/>
                </a:cubicBezTo>
                <a:cubicBezTo>
                  <a:pt x="184" y="14"/>
                  <a:pt x="184" y="14"/>
                  <a:pt x="184" y="14"/>
                </a:cubicBezTo>
                <a:moveTo>
                  <a:pt x="76" y="15"/>
                </a:moveTo>
                <a:cubicBezTo>
                  <a:pt x="76" y="13"/>
                  <a:pt x="76" y="13"/>
                  <a:pt x="76" y="13"/>
                </a:cubicBezTo>
                <a:cubicBezTo>
                  <a:pt x="77" y="13"/>
                  <a:pt x="77" y="13"/>
                  <a:pt x="77" y="13"/>
                </a:cubicBezTo>
                <a:cubicBezTo>
                  <a:pt x="77" y="13"/>
                  <a:pt x="77" y="13"/>
                  <a:pt x="77" y="13"/>
                </a:cubicBezTo>
                <a:cubicBezTo>
                  <a:pt x="77" y="13"/>
                  <a:pt x="77" y="13"/>
                  <a:pt x="77" y="13"/>
                </a:cubicBezTo>
                <a:cubicBezTo>
                  <a:pt x="77" y="13"/>
                  <a:pt x="77" y="13"/>
                  <a:pt x="77" y="13"/>
                </a:cubicBezTo>
                <a:cubicBezTo>
                  <a:pt x="80" y="11"/>
                  <a:pt x="83" y="10"/>
                  <a:pt x="85" y="9"/>
                </a:cubicBezTo>
                <a:cubicBezTo>
                  <a:pt x="85" y="10"/>
                  <a:pt x="85" y="10"/>
                  <a:pt x="85" y="10"/>
                </a:cubicBezTo>
                <a:cubicBezTo>
                  <a:pt x="84" y="11"/>
                  <a:pt x="84" y="11"/>
                  <a:pt x="83" y="11"/>
                </a:cubicBezTo>
                <a:cubicBezTo>
                  <a:pt x="79" y="13"/>
                  <a:pt x="79" y="13"/>
                  <a:pt x="79" y="13"/>
                </a:cubicBezTo>
                <a:cubicBezTo>
                  <a:pt x="79" y="13"/>
                  <a:pt x="79" y="13"/>
                  <a:pt x="79" y="13"/>
                </a:cubicBezTo>
                <a:cubicBezTo>
                  <a:pt x="78" y="14"/>
                  <a:pt x="77" y="14"/>
                  <a:pt x="76" y="15"/>
                </a:cubicBezTo>
                <a:moveTo>
                  <a:pt x="173" y="10"/>
                </a:moveTo>
                <a:cubicBezTo>
                  <a:pt x="172" y="10"/>
                  <a:pt x="172" y="10"/>
                  <a:pt x="171" y="9"/>
                </a:cubicBezTo>
                <a:cubicBezTo>
                  <a:pt x="171" y="9"/>
                  <a:pt x="171" y="9"/>
                  <a:pt x="171" y="9"/>
                </a:cubicBezTo>
                <a:cubicBezTo>
                  <a:pt x="172" y="9"/>
                  <a:pt x="172" y="9"/>
                  <a:pt x="173" y="9"/>
                </a:cubicBezTo>
                <a:cubicBezTo>
                  <a:pt x="173" y="10"/>
                  <a:pt x="173" y="10"/>
                  <a:pt x="173" y="10"/>
                </a:cubicBezTo>
                <a:moveTo>
                  <a:pt x="59" y="35"/>
                </a:moveTo>
                <a:cubicBezTo>
                  <a:pt x="58" y="35"/>
                  <a:pt x="58" y="35"/>
                  <a:pt x="58" y="35"/>
                </a:cubicBezTo>
                <a:cubicBezTo>
                  <a:pt x="57" y="34"/>
                  <a:pt x="55" y="32"/>
                  <a:pt x="53" y="31"/>
                </a:cubicBezTo>
                <a:cubicBezTo>
                  <a:pt x="53" y="26"/>
                  <a:pt x="53" y="26"/>
                  <a:pt x="53" y="26"/>
                </a:cubicBezTo>
                <a:cubicBezTo>
                  <a:pt x="55" y="23"/>
                  <a:pt x="56" y="19"/>
                  <a:pt x="58" y="16"/>
                </a:cubicBezTo>
                <a:cubicBezTo>
                  <a:pt x="59" y="16"/>
                  <a:pt x="59" y="16"/>
                  <a:pt x="59" y="16"/>
                </a:cubicBezTo>
                <a:cubicBezTo>
                  <a:pt x="58" y="15"/>
                  <a:pt x="58" y="15"/>
                  <a:pt x="58" y="15"/>
                </a:cubicBezTo>
                <a:cubicBezTo>
                  <a:pt x="57" y="13"/>
                  <a:pt x="55" y="10"/>
                  <a:pt x="53" y="9"/>
                </a:cubicBezTo>
                <a:cubicBezTo>
                  <a:pt x="53" y="8"/>
                  <a:pt x="53" y="8"/>
                  <a:pt x="53" y="8"/>
                </a:cubicBezTo>
                <a:cubicBezTo>
                  <a:pt x="55" y="10"/>
                  <a:pt x="58" y="11"/>
                  <a:pt x="60" y="14"/>
                </a:cubicBezTo>
                <a:cubicBezTo>
                  <a:pt x="60" y="14"/>
                  <a:pt x="60" y="14"/>
                  <a:pt x="60" y="14"/>
                </a:cubicBezTo>
                <a:cubicBezTo>
                  <a:pt x="60" y="18"/>
                  <a:pt x="60" y="18"/>
                  <a:pt x="60" y="18"/>
                </a:cubicBezTo>
                <a:cubicBezTo>
                  <a:pt x="59" y="18"/>
                  <a:pt x="59" y="18"/>
                  <a:pt x="59" y="19"/>
                </a:cubicBezTo>
                <a:cubicBezTo>
                  <a:pt x="59" y="19"/>
                  <a:pt x="59" y="19"/>
                  <a:pt x="59" y="19"/>
                </a:cubicBezTo>
                <a:cubicBezTo>
                  <a:pt x="59" y="19"/>
                  <a:pt x="59" y="19"/>
                  <a:pt x="59" y="19"/>
                </a:cubicBezTo>
                <a:cubicBezTo>
                  <a:pt x="57" y="22"/>
                  <a:pt x="55" y="25"/>
                  <a:pt x="54" y="29"/>
                </a:cubicBezTo>
                <a:cubicBezTo>
                  <a:pt x="53" y="29"/>
                  <a:pt x="53" y="29"/>
                  <a:pt x="53" y="29"/>
                </a:cubicBezTo>
                <a:cubicBezTo>
                  <a:pt x="54" y="29"/>
                  <a:pt x="54" y="29"/>
                  <a:pt x="54" y="29"/>
                </a:cubicBezTo>
                <a:cubicBezTo>
                  <a:pt x="54" y="30"/>
                  <a:pt x="54" y="30"/>
                  <a:pt x="55" y="31"/>
                </a:cubicBezTo>
                <a:cubicBezTo>
                  <a:pt x="55" y="31"/>
                  <a:pt x="56" y="32"/>
                  <a:pt x="57" y="32"/>
                </a:cubicBezTo>
                <a:cubicBezTo>
                  <a:pt x="57" y="32"/>
                  <a:pt x="57" y="32"/>
                  <a:pt x="57" y="32"/>
                </a:cubicBezTo>
                <a:cubicBezTo>
                  <a:pt x="57" y="32"/>
                  <a:pt x="58" y="31"/>
                  <a:pt x="59" y="31"/>
                </a:cubicBezTo>
                <a:cubicBezTo>
                  <a:pt x="59" y="31"/>
                  <a:pt x="59" y="31"/>
                  <a:pt x="59" y="31"/>
                </a:cubicBezTo>
                <a:cubicBezTo>
                  <a:pt x="59" y="31"/>
                  <a:pt x="59" y="31"/>
                  <a:pt x="59" y="31"/>
                </a:cubicBezTo>
                <a:cubicBezTo>
                  <a:pt x="59" y="30"/>
                  <a:pt x="59" y="29"/>
                  <a:pt x="60" y="29"/>
                </a:cubicBezTo>
                <a:cubicBezTo>
                  <a:pt x="60" y="34"/>
                  <a:pt x="60" y="34"/>
                  <a:pt x="60" y="34"/>
                </a:cubicBezTo>
                <a:cubicBezTo>
                  <a:pt x="59" y="35"/>
                  <a:pt x="59" y="35"/>
                  <a:pt x="59" y="35"/>
                </a:cubicBezTo>
                <a:moveTo>
                  <a:pt x="41" y="9"/>
                </a:moveTo>
                <a:cubicBezTo>
                  <a:pt x="41" y="8"/>
                  <a:pt x="41" y="8"/>
                  <a:pt x="41" y="8"/>
                </a:cubicBezTo>
                <a:cubicBezTo>
                  <a:pt x="41" y="8"/>
                  <a:pt x="42" y="7"/>
                  <a:pt x="42" y="7"/>
                </a:cubicBezTo>
                <a:cubicBezTo>
                  <a:pt x="43" y="7"/>
                  <a:pt x="43" y="7"/>
                  <a:pt x="44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7" y="7"/>
                  <a:pt x="49" y="7"/>
                  <a:pt x="51" y="8"/>
                </a:cubicBezTo>
                <a:cubicBezTo>
                  <a:pt x="51" y="8"/>
                  <a:pt x="51" y="8"/>
                  <a:pt x="51" y="8"/>
                </a:cubicBezTo>
                <a:cubicBezTo>
                  <a:pt x="50" y="8"/>
                  <a:pt x="48" y="7"/>
                  <a:pt x="47" y="7"/>
                </a:cubicBezTo>
                <a:cubicBezTo>
                  <a:pt x="47" y="7"/>
                  <a:pt x="47" y="7"/>
                  <a:pt x="47" y="7"/>
                </a:cubicBezTo>
                <a:cubicBezTo>
                  <a:pt x="47" y="7"/>
                  <a:pt x="47" y="7"/>
                  <a:pt x="47" y="7"/>
                </a:cubicBezTo>
                <a:cubicBezTo>
                  <a:pt x="47" y="7"/>
                  <a:pt x="46" y="7"/>
                  <a:pt x="46" y="7"/>
                </a:cubicBezTo>
                <a:cubicBezTo>
                  <a:pt x="46" y="7"/>
                  <a:pt x="46" y="7"/>
                  <a:pt x="45" y="7"/>
                </a:cubicBezTo>
                <a:cubicBezTo>
                  <a:pt x="44" y="7"/>
                  <a:pt x="43" y="8"/>
                  <a:pt x="42" y="8"/>
                </a:cubicBezTo>
                <a:cubicBezTo>
                  <a:pt x="41" y="9"/>
                  <a:pt x="41" y="9"/>
                  <a:pt x="41" y="9"/>
                </a:cubicBezTo>
                <a:moveTo>
                  <a:pt x="70" y="10"/>
                </a:moveTo>
                <a:cubicBezTo>
                  <a:pt x="70" y="7"/>
                  <a:pt x="70" y="7"/>
                  <a:pt x="70" y="7"/>
                </a:cubicBezTo>
                <a:cubicBezTo>
                  <a:pt x="70" y="7"/>
                  <a:pt x="70" y="7"/>
                  <a:pt x="70" y="7"/>
                </a:cubicBezTo>
                <a:cubicBezTo>
                  <a:pt x="72" y="6"/>
                  <a:pt x="73" y="6"/>
                  <a:pt x="74" y="5"/>
                </a:cubicBezTo>
                <a:cubicBezTo>
                  <a:pt x="74" y="7"/>
                  <a:pt x="74" y="7"/>
                  <a:pt x="74" y="7"/>
                </a:cubicBezTo>
                <a:cubicBezTo>
                  <a:pt x="73" y="8"/>
                  <a:pt x="71" y="9"/>
                  <a:pt x="70" y="10"/>
                </a:cubicBezTo>
                <a:moveTo>
                  <a:pt x="110" y="6"/>
                </a:moveTo>
                <a:cubicBezTo>
                  <a:pt x="111" y="6"/>
                  <a:pt x="111" y="6"/>
                  <a:pt x="111" y="6"/>
                </a:cubicBezTo>
                <a:cubicBezTo>
                  <a:pt x="112" y="6"/>
                  <a:pt x="112" y="6"/>
                  <a:pt x="112" y="6"/>
                </a:cubicBezTo>
                <a:cubicBezTo>
                  <a:pt x="112" y="6"/>
                  <a:pt x="112" y="6"/>
                  <a:pt x="112" y="6"/>
                </a:cubicBezTo>
                <a:cubicBezTo>
                  <a:pt x="122" y="4"/>
                  <a:pt x="122" y="4"/>
                  <a:pt x="122" y="4"/>
                </a:cubicBezTo>
                <a:cubicBezTo>
                  <a:pt x="123" y="5"/>
                  <a:pt x="124" y="5"/>
                  <a:pt x="125" y="5"/>
                </a:cubicBezTo>
                <a:cubicBezTo>
                  <a:pt x="125" y="5"/>
                  <a:pt x="125" y="5"/>
                  <a:pt x="125" y="5"/>
                </a:cubicBezTo>
                <a:cubicBezTo>
                  <a:pt x="126" y="5"/>
                  <a:pt x="126" y="5"/>
                  <a:pt x="126" y="5"/>
                </a:cubicBezTo>
                <a:cubicBezTo>
                  <a:pt x="127" y="6"/>
                  <a:pt x="127" y="6"/>
                  <a:pt x="127" y="6"/>
                </a:cubicBezTo>
                <a:cubicBezTo>
                  <a:pt x="127" y="5"/>
                  <a:pt x="127" y="5"/>
                  <a:pt x="127" y="5"/>
                </a:cubicBezTo>
                <a:cubicBezTo>
                  <a:pt x="130" y="6"/>
                  <a:pt x="133" y="6"/>
                  <a:pt x="136" y="6"/>
                </a:cubicBezTo>
                <a:cubicBezTo>
                  <a:pt x="140" y="6"/>
                  <a:pt x="143" y="6"/>
                  <a:pt x="146" y="6"/>
                </a:cubicBezTo>
                <a:cubicBezTo>
                  <a:pt x="154" y="7"/>
                  <a:pt x="162" y="9"/>
                  <a:pt x="170" y="11"/>
                </a:cubicBezTo>
                <a:cubicBezTo>
                  <a:pt x="170" y="11"/>
                  <a:pt x="170" y="11"/>
                  <a:pt x="170" y="11"/>
                </a:cubicBezTo>
                <a:cubicBezTo>
                  <a:pt x="171" y="11"/>
                  <a:pt x="172" y="12"/>
                  <a:pt x="173" y="12"/>
                </a:cubicBezTo>
                <a:cubicBezTo>
                  <a:pt x="173" y="13"/>
                  <a:pt x="173" y="13"/>
                  <a:pt x="173" y="13"/>
                </a:cubicBezTo>
                <a:cubicBezTo>
                  <a:pt x="174" y="13"/>
                  <a:pt x="174" y="13"/>
                  <a:pt x="174" y="13"/>
                </a:cubicBezTo>
                <a:cubicBezTo>
                  <a:pt x="175" y="14"/>
                  <a:pt x="175" y="14"/>
                  <a:pt x="175" y="14"/>
                </a:cubicBezTo>
                <a:cubicBezTo>
                  <a:pt x="175" y="13"/>
                  <a:pt x="175" y="13"/>
                  <a:pt x="175" y="13"/>
                </a:cubicBezTo>
                <a:cubicBezTo>
                  <a:pt x="178" y="14"/>
                  <a:pt x="181" y="15"/>
                  <a:pt x="184" y="17"/>
                </a:cubicBezTo>
                <a:cubicBezTo>
                  <a:pt x="191" y="21"/>
                  <a:pt x="198" y="25"/>
                  <a:pt x="205" y="31"/>
                </a:cubicBezTo>
                <a:cubicBezTo>
                  <a:pt x="205" y="31"/>
                  <a:pt x="205" y="32"/>
                  <a:pt x="205" y="32"/>
                </a:cubicBezTo>
                <a:cubicBezTo>
                  <a:pt x="205" y="33"/>
                  <a:pt x="205" y="33"/>
                  <a:pt x="205" y="33"/>
                </a:cubicBezTo>
                <a:cubicBezTo>
                  <a:pt x="204" y="34"/>
                  <a:pt x="203" y="35"/>
                  <a:pt x="201" y="36"/>
                </a:cubicBezTo>
                <a:cubicBezTo>
                  <a:pt x="200" y="36"/>
                  <a:pt x="199" y="37"/>
                  <a:pt x="198" y="39"/>
                </a:cubicBezTo>
                <a:cubicBezTo>
                  <a:pt x="198" y="39"/>
                  <a:pt x="197" y="39"/>
                  <a:pt x="197" y="39"/>
                </a:cubicBezTo>
                <a:cubicBezTo>
                  <a:pt x="196" y="39"/>
                  <a:pt x="196" y="39"/>
                  <a:pt x="196" y="39"/>
                </a:cubicBezTo>
                <a:cubicBezTo>
                  <a:pt x="196" y="38"/>
                  <a:pt x="195" y="38"/>
                  <a:pt x="195" y="37"/>
                </a:cubicBezTo>
                <a:cubicBezTo>
                  <a:pt x="194" y="36"/>
                  <a:pt x="193" y="36"/>
                  <a:pt x="193" y="35"/>
                </a:cubicBezTo>
                <a:cubicBezTo>
                  <a:pt x="190" y="34"/>
                  <a:pt x="188" y="32"/>
                  <a:pt x="186" y="31"/>
                </a:cubicBezTo>
                <a:cubicBezTo>
                  <a:pt x="186" y="31"/>
                  <a:pt x="186" y="31"/>
                  <a:pt x="186" y="31"/>
                </a:cubicBezTo>
                <a:cubicBezTo>
                  <a:pt x="185" y="31"/>
                  <a:pt x="185" y="31"/>
                  <a:pt x="185" y="31"/>
                </a:cubicBezTo>
                <a:cubicBezTo>
                  <a:pt x="184" y="30"/>
                  <a:pt x="184" y="30"/>
                  <a:pt x="184" y="30"/>
                </a:cubicBezTo>
                <a:cubicBezTo>
                  <a:pt x="184" y="30"/>
                  <a:pt x="184" y="30"/>
                  <a:pt x="184" y="30"/>
                </a:cubicBezTo>
                <a:cubicBezTo>
                  <a:pt x="181" y="28"/>
                  <a:pt x="178" y="27"/>
                  <a:pt x="175" y="26"/>
                </a:cubicBezTo>
                <a:cubicBezTo>
                  <a:pt x="175" y="26"/>
                  <a:pt x="175" y="26"/>
                  <a:pt x="175" y="26"/>
                </a:cubicBezTo>
                <a:cubicBezTo>
                  <a:pt x="174" y="25"/>
                  <a:pt x="174" y="25"/>
                  <a:pt x="174" y="25"/>
                </a:cubicBezTo>
                <a:cubicBezTo>
                  <a:pt x="173" y="25"/>
                  <a:pt x="173" y="25"/>
                  <a:pt x="173" y="25"/>
                </a:cubicBezTo>
                <a:cubicBezTo>
                  <a:pt x="173" y="25"/>
                  <a:pt x="173" y="25"/>
                  <a:pt x="173" y="25"/>
                </a:cubicBezTo>
                <a:cubicBezTo>
                  <a:pt x="172" y="25"/>
                  <a:pt x="172" y="24"/>
                  <a:pt x="171" y="24"/>
                </a:cubicBezTo>
                <a:cubicBezTo>
                  <a:pt x="171" y="24"/>
                  <a:pt x="171" y="24"/>
                  <a:pt x="171" y="24"/>
                </a:cubicBezTo>
                <a:cubicBezTo>
                  <a:pt x="171" y="24"/>
                  <a:pt x="171" y="24"/>
                  <a:pt x="171" y="24"/>
                </a:cubicBezTo>
                <a:cubicBezTo>
                  <a:pt x="169" y="23"/>
                  <a:pt x="168" y="23"/>
                  <a:pt x="167" y="23"/>
                </a:cubicBezTo>
                <a:cubicBezTo>
                  <a:pt x="154" y="18"/>
                  <a:pt x="140" y="18"/>
                  <a:pt x="128" y="17"/>
                </a:cubicBezTo>
                <a:cubicBezTo>
                  <a:pt x="128" y="17"/>
                  <a:pt x="128" y="17"/>
                  <a:pt x="128" y="17"/>
                </a:cubicBezTo>
                <a:cubicBezTo>
                  <a:pt x="127" y="17"/>
                  <a:pt x="127" y="17"/>
                  <a:pt x="127" y="17"/>
                </a:cubicBezTo>
                <a:cubicBezTo>
                  <a:pt x="127" y="17"/>
                  <a:pt x="127" y="17"/>
                  <a:pt x="127" y="17"/>
                </a:cubicBezTo>
                <a:cubicBezTo>
                  <a:pt x="127" y="17"/>
                  <a:pt x="127" y="17"/>
                  <a:pt x="127" y="17"/>
                </a:cubicBezTo>
                <a:cubicBezTo>
                  <a:pt x="126" y="17"/>
                  <a:pt x="126" y="17"/>
                  <a:pt x="126" y="17"/>
                </a:cubicBezTo>
                <a:cubicBezTo>
                  <a:pt x="125" y="17"/>
                  <a:pt x="125" y="17"/>
                  <a:pt x="125" y="17"/>
                </a:cubicBezTo>
                <a:cubicBezTo>
                  <a:pt x="125" y="18"/>
                  <a:pt x="125" y="18"/>
                  <a:pt x="125" y="18"/>
                </a:cubicBezTo>
                <a:cubicBezTo>
                  <a:pt x="121" y="18"/>
                  <a:pt x="116" y="18"/>
                  <a:pt x="112" y="18"/>
                </a:cubicBezTo>
                <a:cubicBezTo>
                  <a:pt x="112" y="18"/>
                  <a:pt x="112" y="18"/>
                  <a:pt x="112" y="18"/>
                </a:cubicBezTo>
                <a:cubicBezTo>
                  <a:pt x="111" y="18"/>
                  <a:pt x="111" y="18"/>
                  <a:pt x="111" y="18"/>
                </a:cubicBezTo>
                <a:cubicBezTo>
                  <a:pt x="110" y="18"/>
                  <a:pt x="110" y="18"/>
                  <a:pt x="110" y="18"/>
                </a:cubicBezTo>
                <a:cubicBezTo>
                  <a:pt x="110" y="18"/>
                  <a:pt x="110" y="18"/>
                  <a:pt x="110" y="18"/>
                </a:cubicBezTo>
                <a:cubicBezTo>
                  <a:pt x="109" y="19"/>
                  <a:pt x="108" y="19"/>
                  <a:pt x="107" y="19"/>
                </a:cubicBezTo>
                <a:cubicBezTo>
                  <a:pt x="107" y="19"/>
                  <a:pt x="107" y="19"/>
                  <a:pt x="107" y="19"/>
                </a:cubicBezTo>
                <a:cubicBezTo>
                  <a:pt x="106" y="19"/>
                  <a:pt x="106" y="19"/>
                  <a:pt x="106" y="19"/>
                </a:cubicBezTo>
                <a:cubicBezTo>
                  <a:pt x="105" y="19"/>
                  <a:pt x="105" y="19"/>
                  <a:pt x="105" y="19"/>
                </a:cubicBezTo>
                <a:cubicBezTo>
                  <a:pt x="105" y="19"/>
                  <a:pt x="105" y="19"/>
                  <a:pt x="105" y="19"/>
                </a:cubicBezTo>
                <a:cubicBezTo>
                  <a:pt x="98" y="20"/>
                  <a:pt x="92" y="21"/>
                  <a:pt x="86" y="23"/>
                </a:cubicBezTo>
                <a:cubicBezTo>
                  <a:pt x="83" y="24"/>
                  <a:pt x="79" y="26"/>
                  <a:pt x="76" y="28"/>
                </a:cubicBezTo>
                <a:cubicBezTo>
                  <a:pt x="76" y="27"/>
                  <a:pt x="76" y="27"/>
                  <a:pt x="76" y="27"/>
                </a:cubicBezTo>
                <a:cubicBezTo>
                  <a:pt x="75" y="29"/>
                  <a:pt x="75" y="29"/>
                  <a:pt x="75" y="29"/>
                </a:cubicBezTo>
                <a:cubicBezTo>
                  <a:pt x="74" y="29"/>
                  <a:pt x="74" y="29"/>
                  <a:pt x="74" y="29"/>
                </a:cubicBezTo>
                <a:cubicBezTo>
                  <a:pt x="74" y="29"/>
                  <a:pt x="74" y="29"/>
                  <a:pt x="74" y="29"/>
                </a:cubicBezTo>
                <a:cubicBezTo>
                  <a:pt x="74" y="30"/>
                  <a:pt x="73" y="30"/>
                  <a:pt x="73" y="30"/>
                </a:cubicBezTo>
                <a:cubicBezTo>
                  <a:pt x="72" y="31"/>
                  <a:pt x="71" y="31"/>
                  <a:pt x="70" y="31"/>
                </a:cubicBezTo>
                <a:cubicBezTo>
                  <a:pt x="70" y="31"/>
                  <a:pt x="70" y="31"/>
                  <a:pt x="70" y="31"/>
                </a:cubicBezTo>
                <a:cubicBezTo>
                  <a:pt x="69" y="31"/>
                  <a:pt x="69" y="31"/>
                  <a:pt x="69" y="31"/>
                </a:cubicBezTo>
                <a:cubicBezTo>
                  <a:pt x="69" y="31"/>
                  <a:pt x="69" y="31"/>
                  <a:pt x="69" y="31"/>
                </a:cubicBezTo>
                <a:cubicBezTo>
                  <a:pt x="68" y="31"/>
                  <a:pt x="68" y="31"/>
                  <a:pt x="68" y="31"/>
                </a:cubicBezTo>
                <a:cubicBezTo>
                  <a:pt x="68" y="31"/>
                  <a:pt x="68" y="31"/>
                  <a:pt x="68" y="31"/>
                </a:cubicBezTo>
                <a:cubicBezTo>
                  <a:pt x="67" y="32"/>
                  <a:pt x="66" y="32"/>
                  <a:pt x="65" y="32"/>
                </a:cubicBezTo>
                <a:cubicBezTo>
                  <a:pt x="65" y="32"/>
                  <a:pt x="65" y="32"/>
                  <a:pt x="65" y="32"/>
                </a:cubicBezTo>
                <a:cubicBezTo>
                  <a:pt x="64" y="33"/>
                  <a:pt x="64" y="33"/>
                  <a:pt x="64" y="33"/>
                </a:cubicBezTo>
                <a:cubicBezTo>
                  <a:pt x="63" y="33"/>
                  <a:pt x="63" y="33"/>
                  <a:pt x="63" y="33"/>
                </a:cubicBezTo>
                <a:cubicBezTo>
                  <a:pt x="63" y="33"/>
                  <a:pt x="63" y="33"/>
                  <a:pt x="63" y="33"/>
                </a:cubicBezTo>
                <a:cubicBezTo>
                  <a:pt x="63" y="33"/>
                  <a:pt x="63" y="33"/>
                  <a:pt x="63" y="33"/>
                </a:cubicBezTo>
                <a:cubicBezTo>
                  <a:pt x="63" y="32"/>
                  <a:pt x="63" y="31"/>
                  <a:pt x="64" y="30"/>
                </a:cubicBezTo>
                <a:cubicBezTo>
                  <a:pt x="65" y="28"/>
                  <a:pt x="65" y="28"/>
                  <a:pt x="65" y="28"/>
                </a:cubicBezTo>
                <a:cubicBezTo>
                  <a:pt x="65" y="28"/>
                  <a:pt x="65" y="28"/>
                  <a:pt x="65" y="28"/>
                </a:cubicBezTo>
                <a:cubicBezTo>
                  <a:pt x="65" y="28"/>
                  <a:pt x="65" y="28"/>
                  <a:pt x="65" y="28"/>
                </a:cubicBezTo>
                <a:cubicBezTo>
                  <a:pt x="66" y="26"/>
                  <a:pt x="68" y="25"/>
                  <a:pt x="69" y="23"/>
                </a:cubicBezTo>
                <a:cubicBezTo>
                  <a:pt x="69" y="23"/>
                  <a:pt x="69" y="23"/>
                  <a:pt x="69" y="23"/>
                </a:cubicBezTo>
                <a:cubicBezTo>
                  <a:pt x="71" y="21"/>
                  <a:pt x="74" y="19"/>
                  <a:pt x="76" y="18"/>
                </a:cubicBezTo>
                <a:cubicBezTo>
                  <a:pt x="78" y="17"/>
                  <a:pt x="79" y="16"/>
                  <a:pt x="80" y="15"/>
                </a:cubicBezTo>
                <a:cubicBezTo>
                  <a:pt x="84" y="13"/>
                  <a:pt x="84" y="13"/>
                  <a:pt x="84" y="13"/>
                </a:cubicBezTo>
                <a:cubicBezTo>
                  <a:pt x="84" y="13"/>
                  <a:pt x="84" y="13"/>
                  <a:pt x="84" y="13"/>
                </a:cubicBezTo>
                <a:cubicBezTo>
                  <a:pt x="84" y="13"/>
                  <a:pt x="85" y="13"/>
                  <a:pt x="85" y="13"/>
                </a:cubicBezTo>
                <a:cubicBezTo>
                  <a:pt x="85" y="13"/>
                  <a:pt x="85" y="13"/>
                  <a:pt x="85" y="13"/>
                </a:cubicBezTo>
                <a:cubicBezTo>
                  <a:pt x="87" y="12"/>
                  <a:pt x="87" y="12"/>
                  <a:pt x="87" y="12"/>
                </a:cubicBezTo>
                <a:cubicBezTo>
                  <a:pt x="87" y="12"/>
                  <a:pt x="87" y="12"/>
                  <a:pt x="87" y="12"/>
                </a:cubicBezTo>
                <a:cubicBezTo>
                  <a:pt x="87" y="12"/>
                  <a:pt x="87" y="12"/>
                  <a:pt x="87" y="12"/>
                </a:cubicBezTo>
                <a:cubicBezTo>
                  <a:pt x="93" y="10"/>
                  <a:pt x="98" y="7"/>
                  <a:pt x="105" y="6"/>
                </a:cubicBezTo>
                <a:cubicBezTo>
                  <a:pt x="105" y="6"/>
                  <a:pt x="105" y="6"/>
                  <a:pt x="105" y="6"/>
                </a:cubicBezTo>
                <a:cubicBezTo>
                  <a:pt x="106" y="6"/>
                  <a:pt x="106" y="6"/>
                  <a:pt x="106" y="6"/>
                </a:cubicBezTo>
                <a:cubicBezTo>
                  <a:pt x="107" y="6"/>
                  <a:pt x="107" y="6"/>
                  <a:pt x="107" y="6"/>
                </a:cubicBezTo>
                <a:cubicBezTo>
                  <a:pt x="107" y="6"/>
                  <a:pt x="107" y="6"/>
                  <a:pt x="107" y="6"/>
                </a:cubicBezTo>
                <a:cubicBezTo>
                  <a:pt x="110" y="6"/>
                  <a:pt x="110" y="6"/>
                  <a:pt x="110" y="6"/>
                </a:cubicBezTo>
                <a:cubicBezTo>
                  <a:pt x="110" y="6"/>
                  <a:pt x="110" y="6"/>
                  <a:pt x="110" y="6"/>
                </a:cubicBezTo>
                <a:moveTo>
                  <a:pt x="87" y="10"/>
                </a:moveTo>
                <a:cubicBezTo>
                  <a:pt x="87" y="8"/>
                  <a:pt x="87" y="8"/>
                  <a:pt x="87" y="8"/>
                </a:cubicBezTo>
                <a:cubicBezTo>
                  <a:pt x="90" y="8"/>
                  <a:pt x="92" y="7"/>
                  <a:pt x="94" y="6"/>
                </a:cubicBezTo>
                <a:cubicBezTo>
                  <a:pt x="98" y="5"/>
                  <a:pt x="101" y="4"/>
                  <a:pt x="105" y="3"/>
                </a:cubicBezTo>
                <a:cubicBezTo>
                  <a:pt x="105" y="4"/>
                  <a:pt x="105" y="4"/>
                  <a:pt x="105" y="4"/>
                </a:cubicBezTo>
                <a:cubicBezTo>
                  <a:pt x="105" y="4"/>
                  <a:pt x="105" y="4"/>
                  <a:pt x="105" y="4"/>
                </a:cubicBezTo>
                <a:cubicBezTo>
                  <a:pt x="98" y="5"/>
                  <a:pt x="93" y="8"/>
                  <a:pt x="87" y="10"/>
                </a:cubicBezTo>
                <a:moveTo>
                  <a:pt x="107" y="4"/>
                </a:moveTo>
                <a:cubicBezTo>
                  <a:pt x="107" y="3"/>
                  <a:pt x="107" y="3"/>
                  <a:pt x="107" y="3"/>
                </a:cubicBezTo>
                <a:cubicBezTo>
                  <a:pt x="108" y="3"/>
                  <a:pt x="109" y="3"/>
                  <a:pt x="110" y="3"/>
                </a:cubicBezTo>
                <a:cubicBezTo>
                  <a:pt x="110" y="4"/>
                  <a:pt x="110" y="4"/>
                  <a:pt x="110" y="4"/>
                </a:cubicBezTo>
                <a:cubicBezTo>
                  <a:pt x="107" y="4"/>
                  <a:pt x="107" y="4"/>
                  <a:pt x="107" y="4"/>
                </a:cubicBezTo>
                <a:moveTo>
                  <a:pt x="131" y="2"/>
                </a:moveTo>
                <a:cubicBezTo>
                  <a:pt x="131" y="2"/>
                  <a:pt x="131" y="2"/>
                  <a:pt x="131" y="2"/>
                </a:cubicBezTo>
                <a:cubicBezTo>
                  <a:pt x="132" y="2"/>
                  <a:pt x="132" y="2"/>
                  <a:pt x="133" y="2"/>
                </a:cubicBezTo>
                <a:cubicBezTo>
                  <a:pt x="133" y="2"/>
                  <a:pt x="133" y="2"/>
                  <a:pt x="133" y="2"/>
                </a:cubicBezTo>
                <a:cubicBezTo>
                  <a:pt x="133" y="2"/>
                  <a:pt x="133" y="2"/>
                  <a:pt x="133" y="2"/>
                </a:cubicBezTo>
                <a:cubicBezTo>
                  <a:pt x="146" y="3"/>
                  <a:pt x="158" y="4"/>
                  <a:pt x="169" y="8"/>
                </a:cubicBezTo>
                <a:cubicBezTo>
                  <a:pt x="169" y="9"/>
                  <a:pt x="169" y="9"/>
                  <a:pt x="169" y="9"/>
                </a:cubicBezTo>
                <a:cubicBezTo>
                  <a:pt x="162" y="6"/>
                  <a:pt x="154" y="5"/>
                  <a:pt x="146" y="4"/>
                </a:cubicBezTo>
                <a:cubicBezTo>
                  <a:pt x="146" y="4"/>
                  <a:pt x="146" y="4"/>
                  <a:pt x="146" y="4"/>
                </a:cubicBezTo>
                <a:cubicBezTo>
                  <a:pt x="146" y="4"/>
                  <a:pt x="146" y="4"/>
                  <a:pt x="146" y="4"/>
                </a:cubicBezTo>
                <a:cubicBezTo>
                  <a:pt x="143" y="4"/>
                  <a:pt x="140" y="4"/>
                  <a:pt x="136" y="4"/>
                </a:cubicBezTo>
                <a:cubicBezTo>
                  <a:pt x="133" y="4"/>
                  <a:pt x="130" y="4"/>
                  <a:pt x="127" y="3"/>
                </a:cubicBezTo>
                <a:cubicBezTo>
                  <a:pt x="127" y="2"/>
                  <a:pt x="127" y="2"/>
                  <a:pt x="127" y="2"/>
                </a:cubicBezTo>
                <a:cubicBezTo>
                  <a:pt x="129" y="2"/>
                  <a:pt x="130" y="2"/>
                  <a:pt x="131" y="2"/>
                </a:cubicBezTo>
                <a:cubicBezTo>
                  <a:pt x="131" y="2"/>
                  <a:pt x="131" y="2"/>
                  <a:pt x="131" y="2"/>
                </a:cubicBezTo>
                <a:moveTo>
                  <a:pt x="112" y="4"/>
                </a:moveTo>
                <a:cubicBezTo>
                  <a:pt x="112" y="2"/>
                  <a:pt x="112" y="2"/>
                  <a:pt x="112" y="2"/>
                </a:cubicBezTo>
                <a:cubicBezTo>
                  <a:pt x="115" y="2"/>
                  <a:pt x="119" y="2"/>
                  <a:pt x="122" y="2"/>
                </a:cubicBezTo>
                <a:cubicBezTo>
                  <a:pt x="123" y="2"/>
                  <a:pt x="124" y="2"/>
                  <a:pt x="125" y="2"/>
                </a:cubicBezTo>
                <a:cubicBezTo>
                  <a:pt x="125" y="3"/>
                  <a:pt x="125" y="3"/>
                  <a:pt x="125" y="3"/>
                </a:cubicBezTo>
                <a:cubicBezTo>
                  <a:pt x="124" y="3"/>
                  <a:pt x="123" y="3"/>
                  <a:pt x="122" y="2"/>
                </a:cubicBezTo>
                <a:cubicBezTo>
                  <a:pt x="122" y="2"/>
                  <a:pt x="122" y="2"/>
                  <a:pt x="122" y="2"/>
                </a:cubicBezTo>
                <a:cubicBezTo>
                  <a:pt x="112" y="4"/>
                  <a:pt x="112" y="4"/>
                  <a:pt x="112" y="4"/>
                </a:cubicBezTo>
                <a:moveTo>
                  <a:pt x="76" y="6"/>
                </a:moveTo>
                <a:cubicBezTo>
                  <a:pt x="76" y="5"/>
                  <a:pt x="76" y="5"/>
                  <a:pt x="76" y="5"/>
                </a:cubicBezTo>
                <a:cubicBezTo>
                  <a:pt x="80" y="3"/>
                  <a:pt x="82" y="2"/>
                  <a:pt x="85" y="0"/>
                </a:cubicBezTo>
                <a:cubicBezTo>
                  <a:pt x="85" y="2"/>
                  <a:pt x="85" y="2"/>
                  <a:pt x="85" y="2"/>
                </a:cubicBezTo>
                <a:cubicBezTo>
                  <a:pt x="82" y="3"/>
                  <a:pt x="79" y="5"/>
                  <a:pt x="76" y="6"/>
                </a:cubicBezTo>
                <a:moveTo>
                  <a:pt x="65" y="13"/>
                </a:moveTo>
                <a:cubicBezTo>
                  <a:pt x="65" y="11"/>
                  <a:pt x="65" y="11"/>
                  <a:pt x="65" y="11"/>
                </a:cubicBezTo>
                <a:cubicBezTo>
                  <a:pt x="66" y="10"/>
                  <a:pt x="67" y="10"/>
                  <a:pt x="67" y="9"/>
                </a:cubicBezTo>
                <a:cubicBezTo>
                  <a:pt x="68" y="9"/>
                  <a:pt x="68" y="9"/>
                  <a:pt x="68" y="9"/>
                </a:cubicBezTo>
                <a:cubicBezTo>
                  <a:pt x="68" y="9"/>
                  <a:pt x="68" y="9"/>
                  <a:pt x="68" y="9"/>
                </a:cubicBezTo>
                <a:cubicBezTo>
                  <a:pt x="68" y="8"/>
                  <a:pt x="68" y="8"/>
                  <a:pt x="68" y="7"/>
                </a:cubicBezTo>
                <a:cubicBezTo>
                  <a:pt x="68" y="5"/>
                  <a:pt x="66" y="3"/>
                  <a:pt x="65" y="1"/>
                </a:cubicBezTo>
                <a:cubicBezTo>
                  <a:pt x="65" y="0"/>
                  <a:pt x="65" y="0"/>
                  <a:pt x="65" y="0"/>
                </a:cubicBezTo>
                <a:cubicBezTo>
                  <a:pt x="66" y="1"/>
                  <a:pt x="67" y="3"/>
                  <a:pt x="68" y="4"/>
                </a:cubicBezTo>
                <a:cubicBezTo>
                  <a:pt x="68" y="11"/>
                  <a:pt x="68" y="11"/>
                  <a:pt x="68" y="11"/>
                </a:cubicBezTo>
                <a:cubicBezTo>
                  <a:pt x="67" y="11"/>
                  <a:pt x="66" y="12"/>
                  <a:pt x="65" y="13"/>
                </a:cubicBezTo>
                <a:moveTo>
                  <a:pt x="230" y="0"/>
                </a:moveTo>
                <a:cubicBezTo>
                  <a:pt x="228" y="0"/>
                  <a:pt x="228" y="0"/>
                  <a:pt x="228" y="0"/>
                </a:cubicBezTo>
                <a:cubicBezTo>
                  <a:pt x="228" y="0"/>
                  <a:pt x="228" y="0"/>
                  <a:pt x="228" y="0"/>
                </a:cubicBezTo>
                <a:cubicBezTo>
                  <a:pt x="226" y="8"/>
                  <a:pt x="220" y="14"/>
                  <a:pt x="212" y="16"/>
                </a:cubicBezTo>
                <a:cubicBezTo>
                  <a:pt x="211" y="16"/>
                  <a:pt x="211" y="16"/>
                  <a:pt x="211" y="16"/>
                </a:cubicBezTo>
                <a:cubicBezTo>
                  <a:pt x="211" y="16"/>
                  <a:pt x="211" y="16"/>
                  <a:pt x="211" y="16"/>
                </a:cubicBezTo>
                <a:cubicBezTo>
                  <a:pt x="210" y="16"/>
                  <a:pt x="208" y="15"/>
                  <a:pt x="206" y="14"/>
                </a:cubicBezTo>
                <a:cubicBezTo>
                  <a:pt x="206" y="13"/>
                  <a:pt x="205" y="12"/>
                  <a:pt x="204" y="12"/>
                </a:cubicBezTo>
                <a:cubicBezTo>
                  <a:pt x="205" y="11"/>
                  <a:pt x="206" y="11"/>
                  <a:pt x="206" y="11"/>
                </a:cubicBezTo>
                <a:cubicBezTo>
                  <a:pt x="207" y="10"/>
                  <a:pt x="208" y="10"/>
                  <a:pt x="208" y="9"/>
                </a:cubicBezTo>
                <a:cubicBezTo>
                  <a:pt x="209" y="9"/>
                  <a:pt x="209" y="9"/>
                  <a:pt x="209" y="9"/>
                </a:cubicBezTo>
                <a:cubicBezTo>
                  <a:pt x="209" y="9"/>
                  <a:pt x="209" y="9"/>
                  <a:pt x="209" y="9"/>
                </a:cubicBezTo>
                <a:cubicBezTo>
                  <a:pt x="211" y="7"/>
                  <a:pt x="213" y="4"/>
                  <a:pt x="213" y="1"/>
                </a:cubicBezTo>
                <a:cubicBezTo>
                  <a:pt x="213" y="0"/>
                  <a:pt x="213" y="0"/>
                  <a:pt x="213" y="0"/>
                </a:cubicBezTo>
                <a:cubicBezTo>
                  <a:pt x="211" y="0"/>
                  <a:pt x="211" y="0"/>
                  <a:pt x="211" y="0"/>
                </a:cubicBezTo>
                <a:cubicBezTo>
                  <a:pt x="211" y="0"/>
                  <a:pt x="211" y="0"/>
                  <a:pt x="211" y="1"/>
                </a:cubicBezTo>
                <a:cubicBezTo>
                  <a:pt x="211" y="3"/>
                  <a:pt x="210" y="6"/>
                  <a:pt x="207" y="8"/>
                </a:cubicBezTo>
                <a:cubicBezTo>
                  <a:pt x="207" y="8"/>
                  <a:pt x="206" y="8"/>
                  <a:pt x="205" y="9"/>
                </a:cubicBezTo>
                <a:cubicBezTo>
                  <a:pt x="205" y="9"/>
                  <a:pt x="204" y="10"/>
                  <a:pt x="204" y="10"/>
                </a:cubicBezTo>
                <a:cubicBezTo>
                  <a:pt x="204" y="10"/>
                  <a:pt x="204" y="10"/>
                  <a:pt x="204" y="10"/>
                </a:cubicBezTo>
                <a:cubicBezTo>
                  <a:pt x="204" y="10"/>
                  <a:pt x="203" y="10"/>
                  <a:pt x="203" y="9"/>
                </a:cubicBezTo>
                <a:cubicBezTo>
                  <a:pt x="203" y="9"/>
                  <a:pt x="204" y="9"/>
                  <a:pt x="204" y="8"/>
                </a:cubicBezTo>
                <a:cubicBezTo>
                  <a:pt x="205" y="8"/>
                  <a:pt x="206" y="7"/>
                  <a:pt x="207" y="6"/>
                </a:cubicBezTo>
                <a:cubicBezTo>
                  <a:pt x="209" y="5"/>
                  <a:pt x="210" y="2"/>
                  <a:pt x="210" y="0"/>
                </a:cubicBezTo>
                <a:cubicBezTo>
                  <a:pt x="208" y="0"/>
                  <a:pt x="208" y="0"/>
                  <a:pt x="208" y="0"/>
                </a:cubicBezTo>
                <a:cubicBezTo>
                  <a:pt x="208" y="2"/>
                  <a:pt x="207" y="3"/>
                  <a:pt x="206" y="5"/>
                </a:cubicBezTo>
                <a:cubicBezTo>
                  <a:pt x="206" y="5"/>
                  <a:pt x="206" y="5"/>
                  <a:pt x="206" y="5"/>
                </a:cubicBezTo>
                <a:cubicBezTo>
                  <a:pt x="205" y="5"/>
                  <a:pt x="205" y="5"/>
                  <a:pt x="205" y="5"/>
                </a:cubicBezTo>
                <a:cubicBezTo>
                  <a:pt x="205" y="6"/>
                  <a:pt x="204" y="6"/>
                  <a:pt x="203" y="7"/>
                </a:cubicBezTo>
                <a:cubicBezTo>
                  <a:pt x="203" y="7"/>
                  <a:pt x="201" y="8"/>
                  <a:pt x="201" y="9"/>
                </a:cubicBezTo>
                <a:cubicBezTo>
                  <a:pt x="201" y="9"/>
                  <a:pt x="201" y="9"/>
                  <a:pt x="201" y="9"/>
                </a:cubicBezTo>
                <a:cubicBezTo>
                  <a:pt x="201" y="9"/>
                  <a:pt x="201" y="9"/>
                  <a:pt x="201" y="9"/>
                </a:cubicBezTo>
                <a:cubicBezTo>
                  <a:pt x="196" y="7"/>
                  <a:pt x="191" y="4"/>
                  <a:pt x="186" y="1"/>
                </a:cubicBezTo>
                <a:cubicBezTo>
                  <a:pt x="187" y="1"/>
                  <a:pt x="187" y="1"/>
                  <a:pt x="187" y="0"/>
                </a:cubicBezTo>
                <a:cubicBezTo>
                  <a:pt x="184" y="0"/>
                  <a:pt x="184" y="0"/>
                  <a:pt x="184" y="0"/>
                </a:cubicBezTo>
                <a:cubicBezTo>
                  <a:pt x="184" y="2"/>
                  <a:pt x="184" y="2"/>
                  <a:pt x="184" y="2"/>
                </a:cubicBezTo>
                <a:cubicBezTo>
                  <a:pt x="183" y="2"/>
                  <a:pt x="183" y="2"/>
                  <a:pt x="183" y="2"/>
                </a:cubicBezTo>
                <a:cubicBezTo>
                  <a:pt x="184" y="2"/>
                  <a:pt x="184" y="2"/>
                  <a:pt x="184" y="2"/>
                </a:cubicBezTo>
                <a:cubicBezTo>
                  <a:pt x="184" y="4"/>
                  <a:pt x="184" y="4"/>
                  <a:pt x="184" y="4"/>
                </a:cubicBezTo>
                <a:cubicBezTo>
                  <a:pt x="181" y="3"/>
                  <a:pt x="178" y="2"/>
                  <a:pt x="175" y="1"/>
                </a:cubicBezTo>
                <a:cubicBezTo>
                  <a:pt x="175" y="0"/>
                  <a:pt x="175" y="0"/>
                  <a:pt x="175" y="0"/>
                </a:cubicBezTo>
                <a:cubicBezTo>
                  <a:pt x="165" y="0"/>
                  <a:pt x="165" y="0"/>
                  <a:pt x="165" y="0"/>
                </a:cubicBezTo>
                <a:cubicBezTo>
                  <a:pt x="166" y="0"/>
                  <a:pt x="168" y="1"/>
                  <a:pt x="169" y="1"/>
                </a:cubicBezTo>
                <a:cubicBezTo>
                  <a:pt x="169" y="2"/>
                  <a:pt x="169" y="2"/>
                  <a:pt x="169" y="2"/>
                </a:cubicBezTo>
                <a:cubicBezTo>
                  <a:pt x="170" y="2"/>
                  <a:pt x="170" y="2"/>
                  <a:pt x="170" y="2"/>
                </a:cubicBezTo>
                <a:cubicBezTo>
                  <a:pt x="171" y="2"/>
                  <a:pt x="171" y="2"/>
                  <a:pt x="171" y="2"/>
                </a:cubicBezTo>
                <a:cubicBezTo>
                  <a:pt x="171" y="2"/>
                  <a:pt x="171" y="2"/>
                  <a:pt x="171" y="2"/>
                </a:cubicBezTo>
                <a:cubicBezTo>
                  <a:pt x="172" y="2"/>
                  <a:pt x="173" y="2"/>
                  <a:pt x="174" y="2"/>
                </a:cubicBezTo>
                <a:cubicBezTo>
                  <a:pt x="177" y="4"/>
                  <a:pt x="181" y="5"/>
                  <a:pt x="184" y="6"/>
                </a:cubicBezTo>
                <a:cubicBezTo>
                  <a:pt x="195" y="11"/>
                  <a:pt x="205" y="17"/>
                  <a:pt x="213" y="26"/>
                </a:cubicBezTo>
                <a:cubicBezTo>
                  <a:pt x="213" y="27"/>
                  <a:pt x="213" y="27"/>
                  <a:pt x="213" y="27"/>
                </a:cubicBezTo>
                <a:cubicBezTo>
                  <a:pt x="213" y="27"/>
                  <a:pt x="213" y="27"/>
                  <a:pt x="213" y="27"/>
                </a:cubicBezTo>
                <a:cubicBezTo>
                  <a:pt x="213" y="27"/>
                  <a:pt x="212" y="28"/>
                  <a:pt x="211" y="28"/>
                </a:cubicBezTo>
                <a:cubicBezTo>
                  <a:pt x="211" y="28"/>
                  <a:pt x="210" y="28"/>
                  <a:pt x="210" y="29"/>
                </a:cubicBezTo>
                <a:cubicBezTo>
                  <a:pt x="202" y="22"/>
                  <a:pt x="194" y="16"/>
                  <a:pt x="185" y="12"/>
                </a:cubicBezTo>
                <a:cubicBezTo>
                  <a:pt x="182" y="10"/>
                  <a:pt x="178" y="9"/>
                  <a:pt x="175" y="8"/>
                </a:cubicBezTo>
                <a:cubicBezTo>
                  <a:pt x="175" y="8"/>
                  <a:pt x="175" y="8"/>
                  <a:pt x="175" y="8"/>
                </a:cubicBezTo>
                <a:cubicBezTo>
                  <a:pt x="174" y="8"/>
                  <a:pt x="174" y="8"/>
                  <a:pt x="174" y="8"/>
                </a:cubicBezTo>
                <a:cubicBezTo>
                  <a:pt x="174" y="8"/>
                  <a:pt x="174" y="8"/>
                  <a:pt x="174" y="8"/>
                </a:cubicBezTo>
                <a:cubicBezTo>
                  <a:pt x="173" y="7"/>
                  <a:pt x="173" y="7"/>
                  <a:pt x="173" y="7"/>
                </a:cubicBezTo>
                <a:cubicBezTo>
                  <a:pt x="173" y="7"/>
                  <a:pt x="173" y="7"/>
                  <a:pt x="173" y="7"/>
                </a:cubicBezTo>
                <a:cubicBezTo>
                  <a:pt x="172" y="7"/>
                  <a:pt x="172" y="7"/>
                  <a:pt x="171" y="6"/>
                </a:cubicBezTo>
                <a:cubicBezTo>
                  <a:pt x="171" y="6"/>
                  <a:pt x="171" y="6"/>
                  <a:pt x="171" y="6"/>
                </a:cubicBezTo>
                <a:cubicBezTo>
                  <a:pt x="171" y="6"/>
                  <a:pt x="171" y="6"/>
                  <a:pt x="171" y="6"/>
                </a:cubicBezTo>
                <a:cubicBezTo>
                  <a:pt x="171" y="6"/>
                  <a:pt x="171" y="6"/>
                  <a:pt x="171" y="6"/>
                </a:cubicBezTo>
                <a:cubicBezTo>
                  <a:pt x="169" y="6"/>
                  <a:pt x="169" y="6"/>
                  <a:pt x="169" y="6"/>
                </a:cubicBezTo>
                <a:cubicBezTo>
                  <a:pt x="169" y="6"/>
                  <a:pt x="169" y="6"/>
                  <a:pt x="169" y="6"/>
                </a:cubicBezTo>
                <a:cubicBezTo>
                  <a:pt x="158" y="2"/>
                  <a:pt x="146" y="1"/>
                  <a:pt x="134" y="0"/>
                </a:cubicBezTo>
                <a:cubicBezTo>
                  <a:pt x="115" y="0"/>
                  <a:pt x="115" y="0"/>
                  <a:pt x="115" y="0"/>
                </a:cubicBezTo>
                <a:cubicBezTo>
                  <a:pt x="114" y="0"/>
                  <a:pt x="113" y="0"/>
                  <a:pt x="112" y="0"/>
                </a:cubicBezTo>
                <a:cubicBezTo>
                  <a:pt x="112" y="0"/>
                  <a:pt x="112" y="0"/>
                  <a:pt x="112" y="0"/>
                </a:cubicBezTo>
                <a:cubicBezTo>
                  <a:pt x="111" y="0"/>
                  <a:pt x="111" y="0"/>
                  <a:pt x="111" y="0"/>
                </a:cubicBezTo>
                <a:cubicBezTo>
                  <a:pt x="110" y="0"/>
                  <a:pt x="110" y="0"/>
                  <a:pt x="110" y="0"/>
                </a:cubicBezTo>
                <a:cubicBezTo>
                  <a:pt x="110" y="1"/>
                  <a:pt x="110" y="1"/>
                  <a:pt x="110" y="1"/>
                </a:cubicBezTo>
                <a:cubicBezTo>
                  <a:pt x="108" y="1"/>
                  <a:pt x="107" y="1"/>
                  <a:pt x="105" y="1"/>
                </a:cubicBezTo>
                <a:cubicBezTo>
                  <a:pt x="101" y="2"/>
                  <a:pt x="97" y="2"/>
                  <a:pt x="93" y="4"/>
                </a:cubicBezTo>
                <a:cubicBezTo>
                  <a:pt x="93" y="4"/>
                  <a:pt x="93" y="4"/>
                  <a:pt x="93" y="4"/>
                </a:cubicBezTo>
                <a:cubicBezTo>
                  <a:pt x="93" y="4"/>
                  <a:pt x="93" y="4"/>
                  <a:pt x="93" y="4"/>
                </a:cubicBezTo>
                <a:cubicBezTo>
                  <a:pt x="91" y="5"/>
                  <a:pt x="89" y="6"/>
                  <a:pt x="86" y="7"/>
                </a:cubicBezTo>
                <a:cubicBezTo>
                  <a:pt x="83" y="7"/>
                  <a:pt x="79" y="9"/>
                  <a:pt x="76" y="11"/>
                </a:cubicBezTo>
                <a:cubicBezTo>
                  <a:pt x="76" y="11"/>
                  <a:pt x="76" y="11"/>
                  <a:pt x="76" y="11"/>
                </a:cubicBezTo>
                <a:cubicBezTo>
                  <a:pt x="76" y="11"/>
                  <a:pt x="76" y="11"/>
                  <a:pt x="76" y="11"/>
                </a:cubicBezTo>
                <a:cubicBezTo>
                  <a:pt x="76" y="11"/>
                  <a:pt x="76" y="11"/>
                  <a:pt x="75" y="11"/>
                </a:cubicBezTo>
                <a:cubicBezTo>
                  <a:pt x="75" y="12"/>
                  <a:pt x="75" y="12"/>
                  <a:pt x="75" y="12"/>
                </a:cubicBezTo>
                <a:cubicBezTo>
                  <a:pt x="73" y="13"/>
                  <a:pt x="70" y="15"/>
                  <a:pt x="68" y="17"/>
                </a:cubicBezTo>
                <a:cubicBezTo>
                  <a:pt x="68" y="17"/>
                  <a:pt x="68" y="17"/>
                  <a:pt x="68" y="17"/>
                </a:cubicBezTo>
                <a:cubicBezTo>
                  <a:pt x="67" y="18"/>
                  <a:pt x="66" y="19"/>
                  <a:pt x="65" y="19"/>
                </a:cubicBezTo>
                <a:cubicBezTo>
                  <a:pt x="65" y="19"/>
                  <a:pt x="65" y="19"/>
                  <a:pt x="65" y="19"/>
                </a:cubicBezTo>
                <a:cubicBezTo>
                  <a:pt x="63" y="21"/>
                  <a:pt x="63" y="21"/>
                  <a:pt x="63" y="21"/>
                </a:cubicBezTo>
                <a:cubicBezTo>
                  <a:pt x="63" y="21"/>
                  <a:pt x="63" y="21"/>
                  <a:pt x="63" y="21"/>
                </a:cubicBezTo>
                <a:cubicBezTo>
                  <a:pt x="63" y="21"/>
                  <a:pt x="63" y="21"/>
                  <a:pt x="63" y="21"/>
                </a:cubicBezTo>
                <a:cubicBezTo>
                  <a:pt x="62" y="23"/>
                  <a:pt x="61" y="24"/>
                  <a:pt x="60" y="25"/>
                </a:cubicBezTo>
                <a:cubicBezTo>
                  <a:pt x="59" y="26"/>
                  <a:pt x="58" y="28"/>
                  <a:pt x="57" y="29"/>
                </a:cubicBezTo>
                <a:cubicBezTo>
                  <a:pt x="57" y="30"/>
                  <a:pt x="57" y="30"/>
                  <a:pt x="57" y="30"/>
                </a:cubicBezTo>
                <a:cubicBezTo>
                  <a:pt x="56" y="29"/>
                  <a:pt x="56" y="29"/>
                  <a:pt x="56" y="29"/>
                </a:cubicBezTo>
                <a:cubicBezTo>
                  <a:pt x="56" y="29"/>
                  <a:pt x="56" y="29"/>
                  <a:pt x="56" y="29"/>
                </a:cubicBezTo>
                <a:cubicBezTo>
                  <a:pt x="57" y="26"/>
                  <a:pt x="58" y="23"/>
                  <a:pt x="60" y="21"/>
                </a:cubicBezTo>
                <a:cubicBezTo>
                  <a:pt x="60" y="21"/>
                  <a:pt x="60" y="21"/>
                  <a:pt x="60" y="21"/>
                </a:cubicBezTo>
                <a:cubicBezTo>
                  <a:pt x="62" y="19"/>
                  <a:pt x="62" y="19"/>
                  <a:pt x="62" y="19"/>
                </a:cubicBezTo>
                <a:cubicBezTo>
                  <a:pt x="62" y="18"/>
                  <a:pt x="62" y="18"/>
                  <a:pt x="62" y="18"/>
                </a:cubicBezTo>
                <a:cubicBezTo>
                  <a:pt x="62" y="18"/>
                  <a:pt x="62" y="18"/>
                  <a:pt x="62" y="18"/>
                </a:cubicBezTo>
                <a:cubicBezTo>
                  <a:pt x="62" y="18"/>
                  <a:pt x="63" y="17"/>
                  <a:pt x="63" y="17"/>
                </a:cubicBezTo>
                <a:cubicBezTo>
                  <a:pt x="63" y="17"/>
                  <a:pt x="63" y="17"/>
                  <a:pt x="63" y="17"/>
                </a:cubicBezTo>
                <a:cubicBezTo>
                  <a:pt x="65" y="16"/>
                  <a:pt x="65" y="16"/>
                  <a:pt x="65" y="16"/>
                </a:cubicBezTo>
                <a:cubicBezTo>
                  <a:pt x="65" y="15"/>
                  <a:pt x="65" y="15"/>
                  <a:pt x="65" y="15"/>
                </a:cubicBezTo>
                <a:cubicBezTo>
                  <a:pt x="65" y="15"/>
                  <a:pt x="65" y="15"/>
                  <a:pt x="65" y="15"/>
                </a:cubicBezTo>
                <a:cubicBezTo>
                  <a:pt x="66" y="15"/>
                  <a:pt x="67" y="14"/>
                  <a:pt x="68" y="13"/>
                </a:cubicBezTo>
                <a:cubicBezTo>
                  <a:pt x="68" y="13"/>
                  <a:pt x="68" y="13"/>
                  <a:pt x="68" y="13"/>
                </a:cubicBezTo>
                <a:cubicBezTo>
                  <a:pt x="69" y="12"/>
                  <a:pt x="69" y="12"/>
                  <a:pt x="69" y="12"/>
                </a:cubicBezTo>
                <a:cubicBezTo>
                  <a:pt x="70" y="12"/>
                  <a:pt x="70" y="12"/>
                  <a:pt x="70" y="12"/>
                </a:cubicBezTo>
                <a:cubicBezTo>
                  <a:pt x="70" y="12"/>
                  <a:pt x="70" y="12"/>
                  <a:pt x="70" y="12"/>
                </a:cubicBezTo>
                <a:cubicBezTo>
                  <a:pt x="72" y="11"/>
                  <a:pt x="74" y="10"/>
                  <a:pt x="76" y="9"/>
                </a:cubicBezTo>
                <a:cubicBezTo>
                  <a:pt x="79" y="7"/>
                  <a:pt x="82" y="6"/>
                  <a:pt x="85" y="4"/>
                </a:cubicBezTo>
                <a:cubicBezTo>
                  <a:pt x="85" y="4"/>
                  <a:pt x="85" y="4"/>
                  <a:pt x="85" y="4"/>
                </a:cubicBezTo>
                <a:cubicBezTo>
                  <a:pt x="87" y="4"/>
                  <a:pt x="87" y="4"/>
                  <a:pt x="87" y="4"/>
                </a:cubicBezTo>
                <a:cubicBezTo>
                  <a:pt x="87" y="3"/>
                  <a:pt x="87" y="3"/>
                  <a:pt x="87" y="3"/>
                </a:cubicBezTo>
                <a:cubicBezTo>
                  <a:pt x="87" y="3"/>
                  <a:pt x="87" y="3"/>
                  <a:pt x="87" y="3"/>
                </a:cubicBezTo>
                <a:cubicBezTo>
                  <a:pt x="88" y="3"/>
                  <a:pt x="89" y="3"/>
                  <a:pt x="89" y="2"/>
                </a:cubicBezTo>
                <a:cubicBezTo>
                  <a:pt x="93" y="2"/>
                  <a:pt x="96" y="1"/>
                  <a:pt x="99" y="0"/>
                </a:cubicBezTo>
                <a:cubicBezTo>
                  <a:pt x="90" y="0"/>
                  <a:pt x="90" y="0"/>
                  <a:pt x="90" y="0"/>
                </a:cubicBezTo>
                <a:cubicBezTo>
                  <a:pt x="90" y="0"/>
                  <a:pt x="89" y="0"/>
                  <a:pt x="89" y="0"/>
                </a:cubicBezTo>
                <a:cubicBezTo>
                  <a:pt x="89" y="0"/>
                  <a:pt x="89" y="0"/>
                  <a:pt x="89" y="0"/>
                </a:cubicBezTo>
                <a:cubicBezTo>
                  <a:pt x="88" y="0"/>
                  <a:pt x="88" y="0"/>
                  <a:pt x="88" y="0"/>
                </a:cubicBezTo>
                <a:cubicBezTo>
                  <a:pt x="88" y="1"/>
                  <a:pt x="88" y="1"/>
                  <a:pt x="87" y="1"/>
                </a:cubicBezTo>
                <a:cubicBezTo>
                  <a:pt x="87" y="0"/>
                  <a:pt x="87" y="0"/>
                  <a:pt x="87" y="0"/>
                </a:cubicBezTo>
                <a:cubicBezTo>
                  <a:pt x="81" y="0"/>
                  <a:pt x="81" y="0"/>
                  <a:pt x="81" y="0"/>
                </a:cubicBezTo>
                <a:cubicBezTo>
                  <a:pt x="79" y="1"/>
                  <a:pt x="77" y="2"/>
                  <a:pt x="75" y="3"/>
                </a:cubicBezTo>
                <a:cubicBezTo>
                  <a:pt x="74" y="3"/>
                  <a:pt x="72" y="4"/>
                  <a:pt x="70" y="5"/>
                </a:cubicBezTo>
                <a:cubicBezTo>
                  <a:pt x="70" y="4"/>
                  <a:pt x="70" y="4"/>
                  <a:pt x="70" y="3"/>
                </a:cubicBezTo>
                <a:cubicBezTo>
                  <a:pt x="70" y="3"/>
                  <a:pt x="70" y="3"/>
                  <a:pt x="70" y="3"/>
                </a:cubicBezTo>
                <a:cubicBezTo>
                  <a:pt x="70" y="3"/>
                  <a:pt x="70" y="3"/>
                  <a:pt x="70" y="3"/>
                </a:cubicBezTo>
                <a:cubicBezTo>
                  <a:pt x="68" y="0"/>
                  <a:pt x="68" y="0"/>
                  <a:pt x="68" y="0"/>
                </a:cubicBezTo>
                <a:cubicBezTo>
                  <a:pt x="68" y="0"/>
                  <a:pt x="68" y="0"/>
                  <a:pt x="68" y="0"/>
                </a:cubicBezTo>
                <a:cubicBezTo>
                  <a:pt x="68" y="0"/>
                  <a:pt x="68" y="0"/>
                  <a:pt x="68" y="0"/>
                </a:cubicBezTo>
                <a:cubicBezTo>
                  <a:pt x="68" y="0"/>
                  <a:pt x="68" y="0"/>
                  <a:pt x="68" y="0"/>
                </a:cubicBezTo>
                <a:cubicBezTo>
                  <a:pt x="61" y="0"/>
                  <a:pt x="61" y="0"/>
                  <a:pt x="61" y="0"/>
                </a:cubicBezTo>
                <a:cubicBezTo>
                  <a:pt x="62" y="1"/>
                  <a:pt x="63" y="2"/>
                  <a:pt x="63" y="2"/>
                </a:cubicBezTo>
                <a:cubicBezTo>
                  <a:pt x="65" y="4"/>
                  <a:pt x="66" y="5"/>
                  <a:pt x="66" y="7"/>
                </a:cubicBezTo>
                <a:cubicBezTo>
                  <a:pt x="66" y="8"/>
                  <a:pt x="66" y="8"/>
                  <a:pt x="66" y="8"/>
                </a:cubicBezTo>
                <a:cubicBezTo>
                  <a:pt x="65" y="8"/>
                  <a:pt x="64" y="9"/>
                  <a:pt x="64" y="10"/>
                </a:cubicBezTo>
                <a:cubicBezTo>
                  <a:pt x="63" y="10"/>
                  <a:pt x="62" y="11"/>
                  <a:pt x="62" y="11"/>
                </a:cubicBezTo>
                <a:cubicBezTo>
                  <a:pt x="62" y="10"/>
                  <a:pt x="62" y="10"/>
                  <a:pt x="62" y="10"/>
                </a:cubicBezTo>
                <a:cubicBezTo>
                  <a:pt x="60" y="12"/>
                  <a:pt x="60" y="12"/>
                  <a:pt x="60" y="12"/>
                </a:cubicBezTo>
                <a:cubicBezTo>
                  <a:pt x="58" y="9"/>
                  <a:pt x="56" y="7"/>
                  <a:pt x="53" y="6"/>
                </a:cubicBezTo>
                <a:cubicBezTo>
                  <a:pt x="53" y="6"/>
                  <a:pt x="53" y="6"/>
                  <a:pt x="53" y="6"/>
                </a:cubicBezTo>
                <a:cubicBezTo>
                  <a:pt x="52" y="6"/>
                  <a:pt x="52" y="6"/>
                  <a:pt x="52" y="6"/>
                </a:cubicBezTo>
                <a:cubicBezTo>
                  <a:pt x="51" y="5"/>
                  <a:pt x="51" y="5"/>
                  <a:pt x="51" y="5"/>
                </a:cubicBezTo>
                <a:cubicBezTo>
                  <a:pt x="51" y="5"/>
                  <a:pt x="51" y="5"/>
                  <a:pt x="51" y="5"/>
                </a:cubicBezTo>
                <a:cubicBezTo>
                  <a:pt x="49" y="5"/>
                  <a:pt x="47" y="5"/>
                  <a:pt x="44" y="5"/>
                </a:cubicBezTo>
                <a:cubicBezTo>
                  <a:pt x="44" y="5"/>
                  <a:pt x="44" y="5"/>
                  <a:pt x="44" y="5"/>
                </a:cubicBezTo>
                <a:cubicBezTo>
                  <a:pt x="43" y="5"/>
                  <a:pt x="42" y="5"/>
                  <a:pt x="41" y="5"/>
                </a:cubicBezTo>
                <a:cubicBezTo>
                  <a:pt x="41" y="5"/>
                  <a:pt x="41" y="6"/>
                  <a:pt x="41" y="6"/>
                </a:cubicBezTo>
                <a:cubicBezTo>
                  <a:pt x="39" y="6"/>
                  <a:pt x="39" y="6"/>
                  <a:pt x="39" y="6"/>
                </a:cubicBezTo>
                <a:cubicBezTo>
                  <a:pt x="39" y="6"/>
                  <a:pt x="39" y="6"/>
                  <a:pt x="39" y="6"/>
                </a:cubicBezTo>
                <a:cubicBezTo>
                  <a:pt x="39" y="7"/>
                  <a:pt x="39" y="7"/>
                  <a:pt x="39" y="7"/>
                </a:cubicBezTo>
                <a:cubicBezTo>
                  <a:pt x="39" y="7"/>
                  <a:pt x="38" y="7"/>
                  <a:pt x="38" y="7"/>
                </a:cubicBezTo>
                <a:cubicBezTo>
                  <a:pt x="38" y="6"/>
                  <a:pt x="38" y="4"/>
                  <a:pt x="38" y="3"/>
                </a:cubicBezTo>
                <a:cubicBezTo>
                  <a:pt x="38" y="2"/>
                  <a:pt x="38" y="1"/>
                  <a:pt x="39" y="0"/>
                </a:cubicBezTo>
                <a:cubicBezTo>
                  <a:pt x="36" y="0"/>
                  <a:pt x="36" y="0"/>
                  <a:pt x="36" y="0"/>
                </a:cubicBezTo>
                <a:cubicBezTo>
                  <a:pt x="36" y="1"/>
                  <a:pt x="36" y="2"/>
                  <a:pt x="36" y="3"/>
                </a:cubicBezTo>
                <a:cubicBezTo>
                  <a:pt x="36" y="5"/>
                  <a:pt x="36" y="7"/>
                  <a:pt x="36" y="8"/>
                </a:cubicBezTo>
                <a:cubicBezTo>
                  <a:pt x="36" y="8"/>
                  <a:pt x="36" y="8"/>
                  <a:pt x="36" y="8"/>
                </a:cubicBezTo>
                <a:cubicBezTo>
                  <a:pt x="37" y="9"/>
                  <a:pt x="37" y="9"/>
                  <a:pt x="37" y="9"/>
                </a:cubicBezTo>
                <a:cubicBezTo>
                  <a:pt x="37" y="9"/>
                  <a:pt x="38" y="9"/>
                  <a:pt x="38" y="9"/>
                </a:cubicBezTo>
                <a:cubicBezTo>
                  <a:pt x="38" y="9"/>
                  <a:pt x="38" y="9"/>
                  <a:pt x="38" y="9"/>
                </a:cubicBezTo>
                <a:cubicBezTo>
                  <a:pt x="38" y="9"/>
                  <a:pt x="39" y="9"/>
                  <a:pt x="39" y="9"/>
                </a:cubicBezTo>
                <a:cubicBezTo>
                  <a:pt x="39" y="11"/>
                  <a:pt x="39" y="11"/>
                  <a:pt x="39" y="11"/>
                </a:cubicBezTo>
                <a:cubicBezTo>
                  <a:pt x="39" y="11"/>
                  <a:pt x="38" y="12"/>
                  <a:pt x="38" y="12"/>
                </a:cubicBezTo>
                <a:cubicBezTo>
                  <a:pt x="38" y="12"/>
                  <a:pt x="38" y="12"/>
                  <a:pt x="38" y="12"/>
                </a:cubicBezTo>
                <a:cubicBezTo>
                  <a:pt x="38" y="12"/>
                  <a:pt x="37" y="12"/>
                  <a:pt x="37" y="11"/>
                </a:cubicBezTo>
                <a:cubicBezTo>
                  <a:pt x="36" y="11"/>
                  <a:pt x="36" y="11"/>
                  <a:pt x="36" y="11"/>
                </a:cubicBezTo>
                <a:cubicBezTo>
                  <a:pt x="36" y="10"/>
                  <a:pt x="36" y="10"/>
                  <a:pt x="36" y="10"/>
                </a:cubicBezTo>
                <a:cubicBezTo>
                  <a:pt x="36" y="10"/>
                  <a:pt x="36" y="10"/>
                  <a:pt x="36" y="10"/>
                </a:cubicBezTo>
                <a:cubicBezTo>
                  <a:pt x="35" y="8"/>
                  <a:pt x="35" y="6"/>
                  <a:pt x="35" y="4"/>
                </a:cubicBezTo>
                <a:cubicBezTo>
                  <a:pt x="35" y="2"/>
                  <a:pt x="35" y="1"/>
                  <a:pt x="35" y="0"/>
                </a:cubicBezTo>
                <a:cubicBezTo>
                  <a:pt x="33" y="0"/>
                  <a:pt x="33" y="0"/>
                  <a:pt x="33" y="0"/>
                </a:cubicBezTo>
                <a:cubicBezTo>
                  <a:pt x="33" y="1"/>
                  <a:pt x="33" y="2"/>
                  <a:pt x="33" y="4"/>
                </a:cubicBezTo>
                <a:cubicBezTo>
                  <a:pt x="33" y="6"/>
                  <a:pt x="33" y="9"/>
                  <a:pt x="34" y="11"/>
                </a:cubicBezTo>
                <a:cubicBezTo>
                  <a:pt x="34" y="12"/>
                  <a:pt x="35" y="12"/>
                  <a:pt x="36" y="13"/>
                </a:cubicBezTo>
                <a:cubicBezTo>
                  <a:pt x="36" y="13"/>
                  <a:pt x="37" y="14"/>
                  <a:pt x="38" y="14"/>
                </a:cubicBezTo>
                <a:cubicBezTo>
                  <a:pt x="38" y="14"/>
                  <a:pt x="38" y="14"/>
                  <a:pt x="38" y="14"/>
                </a:cubicBezTo>
                <a:cubicBezTo>
                  <a:pt x="38" y="14"/>
                  <a:pt x="38" y="14"/>
                  <a:pt x="38" y="14"/>
                </a:cubicBezTo>
                <a:cubicBezTo>
                  <a:pt x="38" y="14"/>
                  <a:pt x="39" y="14"/>
                  <a:pt x="39" y="14"/>
                </a:cubicBezTo>
                <a:cubicBezTo>
                  <a:pt x="39" y="14"/>
                  <a:pt x="39" y="14"/>
                  <a:pt x="39" y="14"/>
                </a:cubicBezTo>
                <a:cubicBezTo>
                  <a:pt x="40" y="13"/>
                  <a:pt x="40" y="13"/>
                  <a:pt x="40" y="13"/>
                </a:cubicBezTo>
                <a:cubicBezTo>
                  <a:pt x="41" y="12"/>
                  <a:pt x="41" y="12"/>
                  <a:pt x="41" y="12"/>
                </a:cubicBezTo>
                <a:cubicBezTo>
                  <a:pt x="41" y="12"/>
                  <a:pt x="41" y="12"/>
                  <a:pt x="41" y="12"/>
                </a:cubicBezTo>
                <a:cubicBezTo>
                  <a:pt x="42" y="11"/>
                  <a:pt x="42" y="11"/>
                  <a:pt x="43" y="10"/>
                </a:cubicBezTo>
                <a:cubicBezTo>
                  <a:pt x="44" y="9"/>
                  <a:pt x="44" y="9"/>
                  <a:pt x="46" y="9"/>
                </a:cubicBezTo>
                <a:cubicBezTo>
                  <a:pt x="46" y="9"/>
                  <a:pt x="46" y="9"/>
                  <a:pt x="47" y="9"/>
                </a:cubicBezTo>
                <a:cubicBezTo>
                  <a:pt x="48" y="9"/>
                  <a:pt x="50" y="10"/>
                  <a:pt x="52" y="11"/>
                </a:cubicBezTo>
                <a:cubicBezTo>
                  <a:pt x="52" y="11"/>
                  <a:pt x="52" y="11"/>
                  <a:pt x="52" y="11"/>
                </a:cubicBezTo>
                <a:cubicBezTo>
                  <a:pt x="54" y="12"/>
                  <a:pt x="56" y="13"/>
                  <a:pt x="56" y="15"/>
                </a:cubicBezTo>
                <a:cubicBezTo>
                  <a:pt x="54" y="19"/>
                  <a:pt x="53" y="22"/>
                  <a:pt x="51" y="25"/>
                </a:cubicBezTo>
                <a:cubicBezTo>
                  <a:pt x="51" y="26"/>
                  <a:pt x="51" y="26"/>
                  <a:pt x="51" y="26"/>
                </a:cubicBezTo>
                <a:cubicBezTo>
                  <a:pt x="47" y="24"/>
                  <a:pt x="44" y="23"/>
                  <a:pt x="41" y="21"/>
                </a:cubicBezTo>
                <a:cubicBezTo>
                  <a:pt x="41" y="21"/>
                  <a:pt x="41" y="21"/>
                  <a:pt x="41" y="21"/>
                </a:cubicBezTo>
                <a:cubicBezTo>
                  <a:pt x="40" y="21"/>
                  <a:pt x="40" y="21"/>
                  <a:pt x="40" y="21"/>
                </a:cubicBezTo>
                <a:cubicBezTo>
                  <a:pt x="39" y="20"/>
                  <a:pt x="39" y="20"/>
                  <a:pt x="39" y="20"/>
                </a:cubicBezTo>
                <a:cubicBezTo>
                  <a:pt x="39" y="20"/>
                  <a:pt x="39" y="20"/>
                  <a:pt x="39" y="20"/>
                </a:cubicBezTo>
                <a:cubicBezTo>
                  <a:pt x="33" y="18"/>
                  <a:pt x="27" y="15"/>
                  <a:pt x="21" y="14"/>
                </a:cubicBezTo>
                <a:cubicBezTo>
                  <a:pt x="16" y="12"/>
                  <a:pt x="11" y="11"/>
                  <a:pt x="6" y="10"/>
                </a:cubicBezTo>
                <a:cubicBezTo>
                  <a:pt x="7" y="11"/>
                  <a:pt x="7" y="12"/>
                  <a:pt x="7" y="12"/>
                </a:cubicBezTo>
                <a:cubicBezTo>
                  <a:pt x="7" y="12"/>
                  <a:pt x="7" y="13"/>
                  <a:pt x="7" y="13"/>
                </a:cubicBezTo>
                <a:cubicBezTo>
                  <a:pt x="8" y="13"/>
                  <a:pt x="10" y="13"/>
                  <a:pt x="11" y="13"/>
                </a:cubicBezTo>
                <a:cubicBezTo>
                  <a:pt x="7" y="13"/>
                  <a:pt x="7" y="13"/>
                  <a:pt x="7" y="13"/>
                </a:cubicBezTo>
                <a:cubicBezTo>
                  <a:pt x="7" y="13"/>
                  <a:pt x="7" y="13"/>
                  <a:pt x="7" y="14"/>
                </a:cubicBezTo>
                <a:cubicBezTo>
                  <a:pt x="7" y="14"/>
                  <a:pt x="7" y="14"/>
                  <a:pt x="7" y="14"/>
                </a:cubicBezTo>
                <a:cubicBezTo>
                  <a:pt x="7" y="14"/>
                  <a:pt x="7" y="14"/>
                  <a:pt x="7" y="14"/>
                </a:cubicBezTo>
                <a:cubicBezTo>
                  <a:pt x="7" y="14"/>
                  <a:pt x="6" y="14"/>
                  <a:pt x="6" y="15"/>
                </a:cubicBezTo>
                <a:cubicBezTo>
                  <a:pt x="11" y="15"/>
                  <a:pt x="11" y="15"/>
                  <a:pt x="11" y="15"/>
                </a:cubicBezTo>
                <a:cubicBezTo>
                  <a:pt x="14" y="16"/>
                  <a:pt x="17" y="16"/>
                  <a:pt x="20" y="17"/>
                </a:cubicBezTo>
                <a:cubicBezTo>
                  <a:pt x="20" y="18"/>
                  <a:pt x="20" y="18"/>
                  <a:pt x="20" y="18"/>
                </a:cubicBezTo>
                <a:cubicBezTo>
                  <a:pt x="20" y="18"/>
                  <a:pt x="20" y="18"/>
                  <a:pt x="20" y="18"/>
                </a:cubicBezTo>
                <a:cubicBezTo>
                  <a:pt x="22" y="18"/>
                  <a:pt x="22" y="18"/>
                  <a:pt x="22" y="18"/>
                </a:cubicBezTo>
                <a:cubicBezTo>
                  <a:pt x="22" y="18"/>
                  <a:pt x="22" y="18"/>
                  <a:pt x="22" y="18"/>
                </a:cubicBezTo>
                <a:cubicBezTo>
                  <a:pt x="28" y="20"/>
                  <a:pt x="33" y="23"/>
                  <a:pt x="39" y="26"/>
                </a:cubicBezTo>
                <a:cubicBezTo>
                  <a:pt x="41" y="27"/>
                  <a:pt x="44" y="28"/>
                  <a:pt x="46" y="29"/>
                </a:cubicBezTo>
                <a:cubicBezTo>
                  <a:pt x="48" y="30"/>
                  <a:pt x="49" y="31"/>
                  <a:pt x="51" y="32"/>
                </a:cubicBezTo>
                <a:cubicBezTo>
                  <a:pt x="51" y="32"/>
                  <a:pt x="51" y="32"/>
                  <a:pt x="51" y="32"/>
                </a:cubicBezTo>
                <a:cubicBezTo>
                  <a:pt x="51" y="33"/>
                  <a:pt x="51" y="33"/>
                  <a:pt x="51" y="33"/>
                </a:cubicBezTo>
                <a:cubicBezTo>
                  <a:pt x="53" y="34"/>
                  <a:pt x="55" y="35"/>
                  <a:pt x="57" y="36"/>
                </a:cubicBezTo>
                <a:cubicBezTo>
                  <a:pt x="57" y="37"/>
                  <a:pt x="57" y="37"/>
                  <a:pt x="56" y="38"/>
                </a:cubicBezTo>
                <a:cubicBezTo>
                  <a:pt x="56" y="38"/>
                  <a:pt x="56" y="38"/>
                  <a:pt x="56" y="38"/>
                </a:cubicBezTo>
                <a:cubicBezTo>
                  <a:pt x="56" y="38"/>
                  <a:pt x="56" y="38"/>
                  <a:pt x="56" y="38"/>
                </a:cubicBezTo>
                <a:cubicBezTo>
                  <a:pt x="56" y="38"/>
                  <a:pt x="56" y="39"/>
                  <a:pt x="55" y="40"/>
                </a:cubicBezTo>
                <a:cubicBezTo>
                  <a:pt x="55" y="41"/>
                  <a:pt x="54" y="42"/>
                  <a:pt x="54" y="44"/>
                </a:cubicBezTo>
                <a:cubicBezTo>
                  <a:pt x="53" y="46"/>
                  <a:pt x="53" y="47"/>
                  <a:pt x="53" y="48"/>
                </a:cubicBezTo>
                <a:cubicBezTo>
                  <a:pt x="53" y="50"/>
                  <a:pt x="53" y="53"/>
                  <a:pt x="53" y="55"/>
                </a:cubicBezTo>
                <a:cubicBezTo>
                  <a:pt x="55" y="55"/>
                  <a:pt x="55" y="55"/>
                  <a:pt x="55" y="55"/>
                </a:cubicBezTo>
                <a:cubicBezTo>
                  <a:pt x="55" y="53"/>
                  <a:pt x="55" y="50"/>
                  <a:pt x="55" y="48"/>
                </a:cubicBezTo>
                <a:cubicBezTo>
                  <a:pt x="55" y="47"/>
                  <a:pt x="55" y="46"/>
                  <a:pt x="55" y="45"/>
                </a:cubicBezTo>
                <a:cubicBezTo>
                  <a:pt x="55" y="45"/>
                  <a:pt x="55" y="45"/>
                  <a:pt x="55" y="45"/>
                </a:cubicBezTo>
                <a:cubicBezTo>
                  <a:pt x="55" y="44"/>
                  <a:pt x="55" y="44"/>
                  <a:pt x="55" y="44"/>
                </a:cubicBezTo>
                <a:cubicBezTo>
                  <a:pt x="56" y="43"/>
                  <a:pt x="56" y="42"/>
                  <a:pt x="57" y="41"/>
                </a:cubicBezTo>
                <a:cubicBezTo>
                  <a:pt x="58" y="39"/>
                  <a:pt x="59" y="38"/>
                  <a:pt x="59" y="37"/>
                </a:cubicBezTo>
                <a:cubicBezTo>
                  <a:pt x="60" y="36"/>
                  <a:pt x="60" y="36"/>
                  <a:pt x="60" y="36"/>
                </a:cubicBezTo>
                <a:cubicBezTo>
                  <a:pt x="60" y="39"/>
                  <a:pt x="60" y="39"/>
                  <a:pt x="60" y="39"/>
                </a:cubicBezTo>
                <a:cubicBezTo>
                  <a:pt x="59" y="41"/>
                  <a:pt x="58" y="42"/>
                  <a:pt x="57" y="43"/>
                </a:cubicBezTo>
                <a:cubicBezTo>
                  <a:pt x="57" y="43"/>
                  <a:pt x="57" y="43"/>
                  <a:pt x="57" y="43"/>
                </a:cubicBezTo>
                <a:cubicBezTo>
                  <a:pt x="57" y="45"/>
                  <a:pt x="56" y="47"/>
                  <a:pt x="56" y="49"/>
                </a:cubicBezTo>
                <a:cubicBezTo>
                  <a:pt x="56" y="51"/>
                  <a:pt x="57" y="53"/>
                  <a:pt x="58" y="55"/>
                </a:cubicBezTo>
                <a:cubicBezTo>
                  <a:pt x="60" y="55"/>
                  <a:pt x="60" y="55"/>
                  <a:pt x="60" y="55"/>
                </a:cubicBezTo>
                <a:cubicBezTo>
                  <a:pt x="59" y="53"/>
                  <a:pt x="58" y="51"/>
                  <a:pt x="58" y="49"/>
                </a:cubicBezTo>
                <a:cubicBezTo>
                  <a:pt x="58" y="47"/>
                  <a:pt x="59" y="45"/>
                  <a:pt x="59" y="44"/>
                </a:cubicBezTo>
                <a:cubicBezTo>
                  <a:pt x="59" y="43"/>
                  <a:pt x="60" y="43"/>
                  <a:pt x="60" y="43"/>
                </a:cubicBezTo>
                <a:cubicBezTo>
                  <a:pt x="60" y="43"/>
                  <a:pt x="60" y="43"/>
                  <a:pt x="60" y="43"/>
                </a:cubicBezTo>
                <a:cubicBezTo>
                  <a:pt x="62" y="40"/>
                  <a:pt x="62" y="40"/>
                  <a:pt x="62" y="40"/>
                </a:cubicBezTo>
                <a:cubicBezTo>
                  <a:pt x="62" y="40"/>
                  <a:pt x="62" y="40"/>
                  <a:pt x="62" y="40"/>
                </a:cubicBezTo>
                <a:cubicBezTo>
                  <a:pt x="62" y="40"/>
                  <a:pt x="62" y="40"/>
                  <a:pt x="62" y="40"/>
                </a:cubicBezTo>
                <a:cubicBezTo>
                  <a:pt x="62" y="40"/>
                  <a:pt x="63" y="39"/>
                  <a:pt x="63" y="39"/>
                </a:cubicBezTo>
                <a:cubicBezTo>
                  <a:pt x="63" y="40"/>
                  <a:pt x="63" y="40"/>
                  <a:pt x="63" y="40"/>
                </a:cubicBezTo>
                <a:cubicBezTo>
                  <a:pt x="65" y="38"/>
                  <a:pt x="65" y="38"/>
                  <a:pt x="65" y="38"/>
                </a:cubicBezTo>
                <a:cubicBezTo>
                  <a:pt x="65" y="38"/>
                  <a:pt x="65" y="38"/>
                  <a:pt x="65" y="38"/>
                </a:cubicBezTo>
                <a:cubicBezTo>
                  <a:pt x="65" y="38"/>
                  <a:pt x="65" y="38"/>
                  <a:pt x="65" y="38"/>
                </a:cubicBezTo>
                <a:cubicBezTo>
                  <a:pt x="65" y="38"/>
                  <a:pt x="65" y="38"/>
                  <a:pt x="65" y="38"/>
                </a:cubicBezTo>
                <a:cubicBezTo>
                  <a:pt x="67" y="37"/>
                  <a:pt x="68" y="37"/>
                  <a:pt x="69" y="37"/>
                </a:cubicBezTo>
                <a:cubicBezTo>
                  <a:pt x="70" y="36"/>
                  <a:pt x="71" y="36"/>
                  <a:pt x="72" y="36"/>
                </a:cubicBezTo>
                <a:cubicBezTo>
                  <a:pt x="73" y="36"/>
                  <a:pt x="74" y="36"/>
                  <a:pt x="74" y="36"/>
                </a:cubicBezTo>
                <a:cubicBezTo>
                  <a:pt x="74" y="36"/>
                  <a:pt x="74" y="36"/>
                  <a:pt x="74" y="36"/>
                </a:cubicBezTo>
                <a:cubicBezTo>
                  <a:pt x="75" y="37"/>
                  <a:pt x="75" y="37"/>
                  <a:pt x="75" y="37"/>
                </a:cubicBezTo>
                <a:cubicBezTo>
                  <a:pt x="76" y="37"/>
                  <a:pt x="76" y="37"/>
                  <a:pt x="76" y="37"/>
                </a:cubicBezTo>
                <a:cubicBezTo>
                  <a:pt x="76" y="37"/>
                  <a:pt x="76" y="37"/>
                  <a:pt x="76" y="37"/>
                </a:cubicBezTo>
                <a:cubicBezTo>
                  <a:pt x="80" y="37"/>
                  <a:pt x="82" y="39"/>
                  <a:pt x="84" y="41"/>
                </a:cubicBezTo>
                <a:cubicBezTo>
                  <a:pt x="85" y="42"/>
                  <a:pt x="85" y="42"/>
                  <a:pt x="85" y="42"/>
                </a:cubicBezTo>
                <a:cubicBezTo>
                  <a:pt x="85" y="42"/>
                  <a:pt x="85" y="42"/>
                  <a:pt x="85" y="42"/>
                </a:cubicBezTo>
                <a:cubicBezTo>
                  <a:pt x="85" y="42"/>
                  <a:pt x="85" y="42"/>
                  <a:pt x="85" y="42"/>
                </a:cubicBezTo>
                <a:cubicBezTo>
                  <a:pt x="85" y="42"/>
                  <a:pt x="85" y="42"/>
                  <a:pt x="85" y="42"/>
                </a:cubicBezTo>
                <a:cubicBezTo>
                  <a:pt x="86" y="42"/>
                  <a:pt x="86" y="42"/>
                  <a:pt x="86" y="42"/>
                </a:cubicBezTo>
                <a:cubicBezTo>
                  <a:pt x="86" y="42"/>
                  <a:pt x="86" y="42"/>
                  <a:pt x="86" y="42"/>
                </a:cubicBezTo>
                <a:cubicBezTo>
                  <a:pt x="87" y="42"/>
                  <a:pt x="87" y="42"/>
                  <a:pt x="87" y="42"/>
                </a:cubicBezTo>
                <a:cubicBezTo>
                  <a:pt x="87" y="42"/>
                  <a:pt x="87" y="42"/>
                  <a:pt x="87" y="42"/>
                </a:cubicBezTo>
                <a:cubicBezTo>
                  <a:pt x="88" y="42"/>
                  <a:pt x="88" y="41"/>
                  <a:pt x="88" y="41"/>
                </a:cubicBezTo>
                <a:cubicBezTo>
                  <a:pt x="89" y="41"/>
                  <a:pt x="90" y="40"/>
                  <a:pt x="90" y="39"/>
                </a:cubicBezTo>
                <a:cubicBezTo>
                  <a:pt x="91" y="39"/>
                  <a:pt x="91" y="38"/>
                  <a:pt x="92" y="38"/>
                </a:cubicBezTo>
                <a:cubicBezTo>
                  <a:pt x="92" y="38"/>
                  <a:pt x="93" y="38"/>
                  <a:pt x="93" y="38"/>
                </a:cubicBezTo>
                <a:cubicBezTo>
                  <a:pt x="93" y="38"/>
                  <a:pt x="93" y="38"/>
                  <a:pt x="93" y="38"/>
                </a:cubicBezTo>
                <a:cubicBezTo>
                  <a:pt x="97" y="38"/>
                  <a:pt x="101" y="40"/>
                  <a:pt x="105" y="42"/>
                </a:cubicBezTo>
                <a:cubicBezTo>
                  <a:pt x="107" y="44"/>
                  <a:pt x="109" y="45"/>
                  <a:pt x="110" y="47"/>
                </a:cubicBezTo>
                <a:cubicBezTo>
                  <a:pt x="111" y="47"/>
                  <a:pt x="111" y="48"/>
                  <a:pt x="112" y="49"/>
                </a:cubicBezTo>
                <a:cubicBezTo>
                  <a:pt x="112" y="49"/>
                  <a:pt x="112" y="49"/>
                  <a:pt x="112" y="49"/>
                </a:cubicBezTo>
                <a:cubicBezTo>
                  <a:pt x="112" y="49"/>
                  <a:pt x="112" y="49"/>
                  <a:pt x="112" y="49"/>
                </a:cubicBezTo>
                <a:cubicBezTo>
                  <a:pt x="113" y="49"/>
                  <a:pt x="113" y="50"/>
                  <a:pt x="113" y="50"/>
                </a:cubicBezTo>
                <a:cubicBezTo>
                  <a:pt x="113" y="50"/>
                  <a:pt x="113" y="51"/>
                  <a:pt x="112" y="51"/>
                </a:cubicBezTo>
                <a:cubicBezTo>
                  <a:pt x="112" y="52"/>
                  <a:pt x="111" y="53"/>
                  <a:pt x="111" y="54"/>
                </a:cubicBezTo>
                <a:cubicBezTo>
                  <a:pt x="111" y="54"/>
                  <a:pt x="111" y="54"/>
                  <a:pt x="111" y="55"/>
                </a:cubicBezTo>
                <a:cubicBezTo>
                  <a:pt x="114" y="55"/>
                  <a:pt x="114" y="55"/>
                  <a:pt x="114" y="55"/>
                </a:cubicBezTo>
                <a:cubicBezTo>
                  <a:pt x="113" y="54"/>
                  <a:pt x="113" y="54"/>
                  <a:pt x="113" y="54"/>
                </a:cubicBezTo>
                <a:cubicBezTo>
                  <a:pt x="113" y="54"/>
                  <a:pt x="113" y="53"/>
                  <a:pt x="114" y="52"/>
                </a:cubicBezTo>
                <a:cubicBezTo>
                  <a:pt x="114" y="52"/>
                  <a:pt x="115" y="51"/>
                  <a:pt x="115" y="50"/>
                </a:cubicBezTo>
                <a:cubicBezTo>
                  <a:pt x="115" y="49"/>
                  <a:pt x="114" y="48"/>
                  <a:pt x="113" y="47"/>
                </a:cubicBezTo>
                <a:cubicBezTo>
                  <a:pt x="113" y="47"/>
                  <a:pt x="112" y="46"/>
                  <a:pt x="112" y="46"/>
                </a:cubicBezTo>
                <a:cubicBezTo>
                  <a:pt x="112" y="41"/>
                  <a:pt x="112" y="41"/>
                  <a:pt x="112" y="41"/>
                </a:cubicBezTo>
                <a:cubicBezTo>
                  <a:pt x="116" y="40"/>
                  <a:pt x="121" y="40"/>
                  <a:pt x="125" y="40"/>
                </a:cubicBezTo>
                <a:cubicBezTo>
                  <a:pt x="125" y="41"/>
                  <a:pt x="125" y="41"/>
                  <a:pt x="125" y="41"/>
                </a:cubicBezTo>
                <a:cubicBezTo>
                  <a:pt x="125" y="41"/>
                  <a:pt x="125" y="41"/>
                  <a:pt x="125" y="41"/>
                </a:cubicBezTo>
                <a:cubicBezTo>
                  <a:pt x="125" y="41"/>
                  <a:pt x="125" y="41"/>
                  <a:pt x="125" y="41"/>
                </a:cubicBezTo>
                <a:cubicBezTo>
                  <a:pt x="125" y="41"/>
                  <a:pt x="125" y="41"/>
                  <a:pt x="125" y="41"/>
                </a:cubicBezTo>
                <a:cubicBezTo>
                  <a:pt x="124" y="41"/>
                  <a:pt x="123" y="41"/>
                  <a:pt x="123" y="41"/>
                </a:cubicBezTo>
                <a:cubicBezTo>
                  <a:pt x="122" y="41"/>
                  <a:pt x="121" y="41"/>
                  <a:pt x="121" y="41"/>
                </a:cubicBezTo>
                <a:cubicBezTo>
                  <a:pt x="120" y="41"/>
                  <a:pt x="118" y="41"/>
                  <a:pt x="117" y="42"/>
                </a:cubicBezTo>
                <a:cubicBezTo>
                  <a:pt x="115" y="42"/>
                  <a:pt x="114" y="43"/>
                  <a:pt x="113" y="44"/>
                </a:cubicBezTo>
                <a:cubicBezTo>
                  <a:pt x="113" y="45"/>
                  <a:pt x="113" y="45"/>
                  <a:pt x="113" y="45"/>
                </a:cubicBezTo>
                <a:cubicBezTo>
                  <a:pt x="113" y="45"/>
                  <a:pt x="113" y="45"/>
                  <a:pt x="113" y="45"/>
                </a:cubicBezTo>
                <a:cubicBezTo>
                  <a:pt x="113" y="46"/>
                  <a:pt x="114" y="46"/>
                  <a:pt x="114" y="47"/>
                </a:cubicBezTo>
                <a:cubicBezTo>
                  <a:pt x="114" y="48"/>
                  <a:pt x="115" y="49"/>
                  <a:pt x="115" y="50"/>
                </a:cubicBezTo>
                <a:cubicBezTo>
                  <a:pt x="115" y="50"/>
                  <a:pt x="116" y="51"/>
                  <a:pt x="116" y="51"/>
                </a:cubicBezTo>
                <a:cubicBezTo>
                  <a:pt x="117" y="52"/>
                  <a:pt x="117" y="52"/>
                  <a:pt x="118" y="52"/>
                </a:cubicBezTo>
                <a:cubicBezTo>
                  <a:pt x="118" y="52"/>
                  <a:pt x="118" y="52"/>
                  <a:pt x="118" y="52"/>
                </a:cubicBezTo>
                <a:cubicBezTo>
                  <a:pt x="119" y="52"/>
                  <a:pt x="120" y="51"/>
                  <a:pt x="121" y="51"/>
                </a:cubicBezTo>
                <a:cubicBezTo>
                  <a:pt x="122" y="50"/>
                  <a:pt x="123" y="50"/>
                  <a:pt x="124" y="50"/>
                </a:cubicBezTo>
                <a:cubicBezTo>
                  <a:pt x="124" y="50"/>
                  <a:pt x="124" y="50"/>
                  <a:pt x="124" y="50"/>
                </a:cubicBezTo>
                <a:cubicBezTo>
                  <a:pt x="124" y="50"/>
                  <a:pt x="125" y="50"/>
                  <a:pt x="125" y="50"/>
                </a:cubicBezTo>
                <a:cubicBezTo>
                  <a:pt x="125" y="51"/>
                  <a:pt x="125" y="51"/>
                  <a:pt x="125" y="51"/>
                </a:cubicBezTo>
                <a:cubicBezTo>
                  <a:pt x="124" y="51"/>
                  <a:pt x="122" y="51"/>
                  <a:pt x="121" y="52"/>
                </a:cubicBezTo>
                <a:cubicBezTo>
                  <a:pt x="119" y="53"/>
                  <a:pt x="119" y="54"/>
                  <a:pt x="118" y="55"/>
                </a:cubicBezTo>
                <a:cubicBezTo>
                  <a:pt x="120" y="55"/>
                  <a:pt x="120" y="55"/>
                  <a:pt x="120" y="55"/>
                </a:cubicBezTo>
                <a:cubicBezTo>
                  <a:pt x="121" y="54"/>
                  <a:pt x="121" y="54"/>
                  <a:pt x="122" y="54"/>
                </a:cubicBezTo>
                <a:cubicBezTo>
                  <a:pt x="123" y="53"/>
                  <a:pt x="124" y="53"/>
                  <a:pt x="126" y="53"/>
                </a:cubicBezTo>
                <a:cubicBezTo>
                  <a:pt x="126" y="53"/>
                  <a:pt x="126" y="53"/>
                  <a:pt x="126" y="53"/>
                </a:cubicBezTo>
                <a:cubicBezTo>
                  <a:pt x="127" y="53"/>
                  <a:pt x="127" y="53"/>
                  <a:pt x="127" y="53"/>
                </a:cubicBezTo>
                <a:cubicBezTo>
                  <a:pt x="127" y="53"/>
                  <a:pt x="128" y="53"/>
                  <a:pt x="129" y="53"/>
                </a:cubicBezTo>
                <a:cubicBezTo>
                  <a:pt x="129" y="53"/>
                  <a:pt x="129" y="53"/>
                  <a:pt x="129" y="53"/>
                </a:cubicBezTo>
                <a:cubicBezTo>
                  <a:pt x="129" y="53"/>
                  <a:pt x="129" y="53"/>
                  <a:pt x="129" y="53"/>
                </a:cubicBezTo>
                <a:cubicBezTo>
                  <a:pt x="131" y="53"/>
                  <a:pt x="132" y="53"/>
                  <a:pt x="134" y="53"/>
                </a:cubicBezTo>
                <a:cubicBezTo>
                  <a:pt x="134" y="53"/>
                  <a:pt x="134" y="53"/>
                  <a:pt x="134" y="53"/>
                </a:cubicBezTo>
                <a:cubicBezTo>
                  <a:pt x="138" y="53"/>
                  <a:pt x="141" y="54"/>
                  <a:pt x="145" y="55"/>
                </a:cubicBezTo>
                <a:cubicBezTo>
                  <a:pt x="154" y="55"/>
                  <a:pt x="154" y="55"/>
                  <a:pt x="154" y="55"/>
                </a:cubicBezTo>
                <a:cubicBezTo>
                  <a:pt x="152" y="54"/>
                  <a:pt x="152" y="54"/>
                  <a:pt x="152" y="54"/>
                </a:cubicBezTo>
                <a:cubicBezTo>
                  <a:pt x="152" y="54"/>
                  <a:pt x="152" y="54"/>
                  <a:pt x="152" y="54"/>
                </a:cubicBezTo>
                <a:cubicBezTo>
                  <a:pt x="146" y="53"/>
                  <a:pt x="140" y="51"/>
                  <a:pt x="134" y="51"/>
                </a:cubicBezTo>
                <a:cubicBezTo>
                  <a:pt x="132" y="51"/>
                  <a:pt x="131" y="51"/>
                  <a:pt x="129" y="51"/>
                </a:cubicBezTo>
                <a:cubicBezTo>
                  <a:pt x="129" y="51"/>
                  <a:pt x="128" y="51"/>
                  <a:pt x="127" y="51"/>
                </a:cubicBezTo>
                <a:cubicBezTo>
                  <a:pt x="127" y="50"/>
                  <a:pt x="127" y="50"/>
                  <a:pt x="127" y="50"/>
                </a:cubicBezTo>
                <a:cubicBezTo>
                  <a:pt x="127" y="50"/>
                  <a:pt x="128" y="50"/>
                  <a:pt x="128" y="50"/>
                </a:cubicBezTo>
                <a:cubicBezTo>
                  <a:pt x="128" y="50"/>
                  <a:pt x="128" y="50"/>
                  <a:pt x="128" y="50"/>
                </a:cubicBezTo>
                <a:cubicBezTo>
                  <a:pt x="128" y="50"/>
                  <a:pt x="129" y="50"/>
                  <a:pt x="129" y="50"/>
                </a:cubicBezTo>
                <a:cubicBezTo>
                  <a:pt x="131" y="50"/>
                  <a:pt x="132" y="50"/>
                  <a:pt x="133" y="50"/>
                </a:cubicBezTo>
                <a:cubicBezTo>
                  <a:pt x="133" y="50"/>
                  <a:pt x="133" y="50"/>
                  <a:pt x="133" y="50"/>
                </a:cubicBezTo>
                <a:cubicBezTo>
                  <a:pt x="141" y="50"/>
                  <a:pt x="148" y="52"/>
                  <a:pt x="155" y="55"/>
                </a:cubicBezTo>
                <a:cubicBezTo>
                  <a:pt x="160" y="55"/>
                  <a:pt x="160" y="55"/>
                  <a:pt x="160" y="55"/>
                </a:cubicBezTo>
                <a:cubicBezTo>
                  <a:pt x="152" y="51"/>
                  <a:pt x="143" y="48"/>
                  <a:pt x="133" y="48"/>
                </a:cubicBezTo>
                <a:cubicBezTo>
                  <a:pt x="132" y="48"/>
                  <a:pt x="130" y="48"/>
                  <a:pt x="129" y="48"/>
                </a:cubicBezTo>
                <a:cubicBezTo>
                  <a:pt x="129" y="48"/>
                  <a:pt x="129" y="48"/>
                  <a:pt x="129" y="48"/>
                </a:cubicBezTo>
                <a:cubicBezTo>
                  <a:pt x="129" y="48"/>
                  <a:pt x="129" y="48"/>
                  <a:pt x="129" y="48"/>
                </a:cubicBezTo>
                <a:cubicBezTo>
                  <a:pt x="128" y="48"/>
                  <a:pt x="128" y="48"/>
                  <a:pt x="128" y="48"/>
                </a:cubicBezTo>
                <a:cubicBezTo>
                  <a:pt x="128" y="48"/>
                  <a:pt x="128" y="48"/>
                  <a:pt x="128" y="48"/>
                </a:cubicBezTo>
                <a:cubicBezTo>
                  <a:pt x="128" y="48"/>
                  <a:pt x="127" y="48"/>
                  <a:pt x="127" y="48"/>
                </a:cubicBezTo>
                <a:cubicBezTo>
                  <a:pt x="127" y="48"/>
                  <a:pt x="127" y="48"/>
                  <a:pt x="127" y="48"/>
                </a:cubicBezTo>
                <a:cubicBezTo>
                  <a:pt x="126" y="48"/>
                  <a:pt x="126" y="48"/>
                  <a:pt x="126" y="48"/>
                </a:cubicBezTo>
                <a:cubicBezTo>
                  <a:pt x="125" y="48"/>
                  <a:pt x="125" y="48"/>
                  <a:pt x="125" y="48"/>
                </a:cubicBezTo>
                <a:cubicBezTo>
                  <a:pt x="125" y="48"/>
                  <a:pt x="125" y="48"/>
                  <a:pt x="125" y="48"/>
                </a:cubicBezTo>
                <a:cubicBezTo>
                  <a:pt x="125" y="48"/>
                  <a:pt x="124" y="48"/>
                  <a:pt x="124" y="48"/>
                </a:cubicBezTo>
                <a:cubicBezTo>
                  <a:pt x="124" y="48"/>
                  <a:pt x="124" y="48"/>
                  <a:pt x="124" y="48"/>
                </a:cubicBezTo>
                <a:cubicBezTo>
                  <a:pt x="123" y="48"/>
                  <a:pt x="121" y="48"/>
                  <a:pt x="120" y="49"/>
                </a:cubicBezTo>
                <a:cubicBezTo>
                  <a:pt x="120" y="49"/>
                  <a:pt x="120" y="49"/>
                  <a:pt x="120" y="49"/>
                </a:cubicBezTo>
                <a:cubicBezTo>
                  <a:pt x="120" y="49"/>
                  <a:pt x="120" y="49"/>
                  <a:pt x="120" y="49"/>
                </a:cubicBezTo>
                <a:cubicBezTo>
                  <a:pt x="119" y="50"/>
                  <a:pt x="118" y="50"/>
                  <a:pt x="118" y="50"/>
                </a:cubicBezTo>
                <a:cubicBezTo>
                  <a:pt x="118" y="50"/>
                  <a:pt x="118" y="50"/>
                  <a:pt x="118" y="50"/>
                </a:cubicBezTo>
                <a:cubicBezTo>
                  <a:pt x="117" y="49"/>
                  <a:pt x="117" y="49"/>
                  <a:pt x="117" y="49"/>
                </a:cubicBezTo>
                <a:cubicBezTo>
                  <a:pt x="117" y="49"/>
                  <a:pt x="117" y="48"/>
                  <a:pt x="116" y="47"/>
                </a:cubicBezTo>
                <a:cubicBezTo>
                  <a:pt x="116" y="46"/>
                  <a:pt x="116" y="45"/>
                  <a:pt x="115" y="45"/>
                </a:cubicBezTo>
                <a:cubicBezTo>
                  <a:pt x="116" y="44"/>
                  <a:pt x="116" y="44"/>
                  <a:pt x="117" y="44"/>
                </a:cubicBezTo>
                <a:cubicBezTo>
                  <a:pt x="118" y="43"/>
                  <a:pt x="119" y="43"/>
                  <a:pt x="121" y="43"/>
                </a:cubicBezTo>
                <a:cubicBezTo>
                  <a:pt x="121" y="43"/>
                  <a:pt x="121" y="43"/>
                  <a:pt x="121" y="43"/>
                </a:cubicBezTo>
                <a:cubicBezTo>
                  <a:pt x="121" y="43"/>
                  <a:pt x="122" y="43"/>
                  <a:pt x="123" y="43"/>
                </a:cubicBezTo>
                <a:cubicBezTo>
                  <a:pt x="123" y="43"/>
                  <a:pt x="124" y="43"/>
                  <a:pt x="125" y="43"/>
                </a:cubicBezTo>
                <a:cubicBezTo>
                  <a:pt x="125" y="43"/>
                  <a:pt x="126" y="43"/>
                  <a:pt x="126" y="43"/>
                </a:cubicBezTo>
                <a:cubicBezTo>
                  <a:pt x="141" y="44"/>
                  <a:pt x="155" y="45"/>
                  <a:pt x="167" y="51"/>
                </a:cubicBezTo>
                <a:cubicBezTo>
                  <a:pt x="168" y="51"/>
                  <a:pt x="169" y="52"/>
                  <a:pt x="170" y="52"/>
                </a:cubicBezTo>
                <a:cubicBezTo>
                  <a:pt x="171" y="53"/>
                  <a:pt x="172" y="53"/>
                  <a:pt x="173" y="54"/>
                </a:cubicBezTo>
                <a:cubicBezTo>
                  <a:pt x="173" y="54"/>
                  <a:pt x="173" y="54"/>
                  <a:pt x="173" y="54"/>
                </a:cubicBezTo>
                <a:cubicBezTo>
                  <a:pt x="173" y="54"/>
                  <a:pt x="173" y="54"/>
                  <a:pt x="173" y="54"/>
                </a:cubicBezTo>
                <a:cubicBezTo>
                  <a:pt x="174" y="55"/>
                  <a:pt x="174" y="55"/>
                  <a:pt x="174" y="55"/>
                </a:cubicBezTo>
                <a:cubicBezTo>
                  <a:pt x="178" y="55"/>
                  <a:pt x="178" y="55"/>
                  <a:pt x="178" y="55"/>
                </a:cubicBezTo>
                <a:cubicBezTo>
                  <a:pt x="177" y="54"/>
                  <a:pt x="176" y="53"/>
                  <a:pt x="175" y="53"/>
                </a:cubicBezTo>
                <a:cubicBezTo>
                  <a:pt x="175" y="52"/>
                  <a:pt x="175" y="52"/>
                  <a:pt x="175" y="52"/>
                </a:cubicBezTo>
                <a:cubicBezTo>
                  <a:pt x="176" y="53"/>
                  <a:pt x="178" y="54"/>
                  <a:pt x="179" y="55"/>
                </a:cubicBezTo>
                <a:cubicBezTo>
                  <a:pt x="186" y="55"/>
                  <a:pt x="186" y="55"/>
                  <a:pt x="186" y="55"/>
                </a:cubicBezTo>
                <a:cubicBezTo>
                  <a:pt x="186" y="54"/>
                  <a:pt x="186" y="54"/>
                  <a:pt x="186" y="54"/>
                </a:cubicBezTo>
                <a:cubicBezTo>
                  <a:pt x="186" y="54"/>
                  <a:pt x="187" y="53"/>
                  <a:pt x="187" y="53"/>
                </a:cubicBezTo>
                <a:cubicBezTo>
                  <a:pt x="187" y="52"/>
                  <a:pt x="187" y="52"/>
                  <a:pt x="187" y="52"/>
                </a:cubicBezTo>
                <a:cubicBezTo>
                  <a:pt x="187" y="52"/>
                  <a:pt x="187" y="52"/>
                  <a:pt x="187" y="52"/>
                </a:cubicBezTo>
                <a:cubicBezTo>
                  <a:pt x="187" y="51"/>
                  <a:pt x="186" y="50"/>
                  <a:pt x="186" y="50"/>
                </a:cubicBezTo>
                <a:cubicBezTo>
                  <a:pt x="186" y="47"/>
                  <a:pt x="186" y="47"/>
                  <a:pt x="186" y="47"/>
                </a:cubicBezTo>
                <a:cubicBezTo>
                  <a:pt x="186" y="47"/>
                  <a:pt x="187" y="48"/>
                  <a:pt x="188" y="49"/>
                </a:cubicBezTo>
                <a:cubicBezTo>
                  <a:pt x="189" y="50"/>
                  <a:pt x="189" y="50"/>
                  <a:pt x="189" y="50"/>
                </a:cubicBezTo>
                <a:cubicBezTo>
                  <a:pt x="189" y="50"/>
                  <a:pt x="189" y="50"/>
                  <a:pt x="189" y="50"/>
                </a:cubicBezTo>
                <a:cubicBezTo>
                  <a:pt x="190" y="50"/>
                  <a:pt x="191" y="49"/>
                  <a:pt x="191" y="49"/>
                </a:cubicBezTo>
                <a:cubicBezTo>
                  <a:pt x="193" y="47"/>
                  <a:pt x="194" y="45"/>
                  <a:pt x="195" y="44"/>
                </a:cubicBezTo>
                <a:cubicBezTo>
                  <a:pt x="196" y="43"/>
                  <a:pt x="196" y="43"/>
                  <a:pt x="196" y="43"/>
                </a:cubicBezTo>
                <a:cubicBezTo>
                  <a:pt x="195" y="43"/>
                  <a:pt x="195" y="43"/>
                  <a:pt x="195" y="43"/>
                </a:cubicBezTo>
                <a:cubicBezTo>
                  <a:pt x="193" y="39"/>
                  <a:pt x="189" y="36"/>
                  <a:pt x="186" y="35"/>
                </a:cubicBezTo>
                <a:cubicBezTo>
                  <a:pt x="186" y="33"/>
                  <a:pt x="186" y="33"/>
                  <a:pt x="186" y="33"/>
                </a:cubicBezTo>
                <a:cubicBezTo>
                  <a:pt x="187" y="34"/>
                  <a:pt x="189" y="35"/>
                  <a:pt x="192" y="37"/>
                </a:cubicBezTo>
                <a:cubicBezTo>
                  <a:pt x="192" y="37"/>
                  <a:pt x="192" y="37"/>
                  <a:pt x="192" y="37"/>
                </a:cubicBezTo>
                <a:cubicBezTo>
                  <a:pt x="192" y="37"/>
                  <a:pt x="192" y="37"/>
                  <a:pt x="192" y="37"/>
                </a:cubicBezTo>
                <a:cubicBezTo>
                  <a:pt x="192" y="37"/>
                  <a:pt x="193" y="38"/>
                  <a:pt x="194" y="39"/>
                </a:cubicBezTo>
                <a:cubicBezTo>
                  <a:pt x="194" y="39"/>
                  <a:pt x="195" y="40"/>
                  <a:pt x="195" y="40"/>
                </a:cubicBezTo>
                <a:cubicBezTo>
                  <a:pt x="196" y="41"/>
                  <a:pt x="196" y="41"/>
                  <a:pt x="197" y="41"/>
                </a:cubicBezTo>
                <a:cubicBezTo>
                  <a:pt x="197" y="41"/>
                  <a:pt x="197" y="41"/>
                  <a:pt x="197" y="41"/>
                </a:cubicBezTo>
                <a:cubicBezTo>
                  <a:pt x="198" y="41"/>
                  <a:pt x="199" y="41"/>
                  <a:pt x="199" y="40"/>
                </a:cubicBezTo>
                <a:cubicBezTo>
                  <a:pt x="200" y="40"/>
                  <a:pt x="200" y="40"/>
                  <a:pt x="200" y="40"/>
                </a:cubicBezTo>
                <a:cubicBezTo>
                  <a:pt x="200" y="40"/>
                  <a:pt x="200" y="40"/>
                  <a:pt x="200" y="40"/>
                </a:cubicBezTo>
                <a:cubicBezTo>
                  <a:pt x="200" y="38"/>
                  <a:pt x="202" y="37"/>
                  <a:pt x="204" y="37"/>
                </a:cubicBezTo>
                <a:cubicBezTo>
                  <a:pt x="205" y="36"/>
                  <a:pt x="205" y="36"/>
                  <a:pt x="206" y="35"/>
                </a:cubicBezTo>
                <a:cubicBezTo>
                  <a:pt x="207" y="34"/>
                  <a:pt x="207" y="33"/>
                  <a:pt x="207" y="32"/>
                </a:cubicBezTo>
                <a:cubicBezTo>
                  <a:pt x="207" y="31"/>
                  <a:pt x="207" y="31"/>
                  <a:pt x="207" y="30"/>
                </a:cubicBezTo>
                <a:cubicBezTo>
                  <a:pt x="207" y="30"/>
                  <a:pt x="207" y="30"/>
                  <a:pt x="207" y="30"/>
                </a:cubicBezTo>
                <a:cubicBezTo>
                  <a:pt x="207" y="29"/>
                  <a:pt x="207" y="29"/>
                  <a:pt x="207" y="29"/>
                </a:cubicBezTo>
                <a:cubicBezTo>
                  <a:pt x="200" y="24"/>
                  <a:pt x="193" y="19"/>
                  <a:pt x="186" y="15"/>
                </a:cubicBezTo>
                <a:cubicBezTo>
                  <a:pt x="186" y="14"/>
                  <a:pt x="186" y="14"/>
                  <a:pt x="186" y="14"/>
                </a:cubicBezTo>
                <a:cubicBezTo>
                  <a:pt x="194" y="18"/>
                  <a:pt x="202" y="24"/>
                  <a:pt x="209" y="30"/>
                </a:cubicBezTo>
                <a:cubicBezTo>
                  <a:pt x="210" y="31"/>
                  <a:pt x="210" y="31"/>
                  <a:pt x="210" y="31"/>
                </a:cubicBezTo>
                <a:cubicBezTo>
                  <a:pt x="210" y="31"/>
                  <a:pt x="210" y="31"/>
                  <a:pt x="210" y="31"/>
                </a:cubicBezTo>
                <a:cubicBezTo>
                  <a:pt x="211" y="30"/>
                  <a:pt x="212" y="30"/>
                  <a:pt x="213" y="29"/>
                </a:cubicBezTo>
                <a:cubicBezTo>
                  <a:pt x="213" y="29"/>
                  <a:pt x="214" y="29"/>
                  <a:pt x="214" y="28"/>
                </a:cubicBezTo>
                <a:cubicBezTo>
                  <a:pt x="215" y="28"/>
                  <a:pt x="215" y="27"/>
                  <a:pt x="215" y="27"/>
                </a:cubicBezTo>
                <a:cubicBezTo>
                  <a:pt x="215" y="26"/>
                  <a:pt x="215" y="26"/>
                  <a:pt x="215" y="26"/>
                </a:cubicBezTo>
                <a:cubicBezTo>
                  <a:pt x="215" y="25"/>
                  <a:pt x="215" y="25"/>
                  <a:pt x="215" y="25"/>
                </a:cubicBezTo>
                <a:cubicBezTo>
                  <a:pt x="215" y="25"/>
                  <a:pt x="215" y="25"/>
                  <a:pt x="215" y="25"/>
                </a:cubicBezTo>
                <a:cubicBezTo>
                  <a:pt x="207" y="16"/>
                  <a:pt x="196" y="9"/>
                  <a:pt x="186" y="4"/>
                </a:cubicBezTo>
                <a:cubicBezTo>
                  <a:pt x="186" y="3"/>
                  <a:pt x="186" y="3"/>
                  <a:pt x="186" y="3"/>
                </a:cubicBezTo>
                <a:cubicBezTo>
                  <a:pt x="191" y="6"/>
                  <a:pt x="195" y="8"/>
                  <a:pt x="200" y="11"/>
                </a:cubicBezTo>
                <a:cubicBezTo>
                  <a:pt x="202" y="12"/>
                  <a:pt x="203" y="14"/>
                  <a:pt x="205" y="15"/>
                </a:cubicBezTo>
                <a:cubicBezTo>
                  <a:pt x="207" y="17"/>
                  <a:pt x="209" y="18"/>
                  <a:pt x="211" y="18"/>
                </a:cubicBezTo>
                <a:cubicBezTo>
                  <a:pt x="212" y="18"/>
                  <a:pt x="212" y="18"/>
                  <a:pt x="212" y="18"/>
                </a:cubicBezTo>
                <a:cubicBezTo>
                  <a:pt x="212" y="18"/>
                  <a:pt x="212" y="18"/>
                  <a:pt x="212" y="18"/>
                </a:cubicBezTo>
                <a:cubicBezTo>
                  <a:pt x="212" y="18"/>
                  <a:pt x="212" y="18"/>
                  <a:pt x="212" y="18"/>
                </a:cubicBezTo>
                <a:cubicBezTo>
                  <a:pt x="221" y="16"/>
                  <a:pt x="228" y="9"/>
                  <a:pt x="230" y="1"/>
                </a:cubicBezTo>
                <a:cubicBezTo>
                  <a:pt x="230" y="1"/>
                  <a:pt x="230" y="1"/>
                  <a:pt x="230" y="1"/>
                </a:cubicBezTo>
                <a:cubicBezTo>
                  <a:pt x="230" y="1"/>
                  <a:pt x="230" y="1"/>
                  <a:pt x="230" y="1"/>
                </a:cubicBezTo>
                <a:cubicBezTo>
                  <a:pt x="230" y="0"/>
                  <a:pt x="230" y="0"/>
                  <a:pt x="230" y="0"/>
                </a:cubicBezTo>
                <a:moveTo>
                  <a:pt x="384" y="48"/>
                </a:moveTo>
                <a:cubicBezTo>
                  <a:pt x="382" y="47"/>
                  <a:pt x="381" y="46"/>
                  <a:pt x="379" y="45"/>
                </a:cubicBezTo>
                <a:cubicBezTo>
                  <a:pt x="379" y="43"/>
                  <a:pt x="379" y="43"/>
                  <a:pt x="379" y="43"/>
                </a:cubicBezTo>
                <a:cubicBezTo>
                  <a:pt x="381" y="45"/>
                  <a:pt x="382" y="46"/>
                  <a:pt x="384" y="47"/>
                </a:cubicBezTo>
                <a:cubicBezTo>
                  <a:pt x="384" y="48"/>
                  <a:pt x="384" y="48"/>
                  <a:pt x="384" y="48"/>
                </a:cubicBezTo>
                <a:moveTo>
                  <a:pt x="377" y="43"/>
                </a:moveTo>
                <a:cubicBezTo>
                  <a:pt x="377" y="43"/>
                  <a:pt x="376" y="42"/>
                  <a:pt x="376" y="42"/>
                </a:cubicBezTo>
                <a:cubicBezTo>
                  <a:pt x="376" y="41"/>
                  <a:pt x="376" y="41"/>
                  <a:pt x="376" y="41"/>
                </a:cubicBezTo>
                <a:cubicBezTo>
                  <a:pt x="376" y="41"/>
                  <a:pt x="377" y="42"/>
                  <a:pt x="377" y="42"/>
                </a:cubicBezTo>
                <a:cubicBezTo>
                  <a:pt x="377" y="43"/>
                  <a:pt x="377" y="43"/>
                  <a:pt x="377" y="43"/>
                </a:cubicBezTo>
                <a:moveTo>
                  <a:pt x="280" y="12"/>
                </a:moveTo>
                <a:cubicBezTo>
                  <a:pt x="280" y="11"/>
                  <a:pt x="280" y="11"/>
                  <a:pt x="280" y="11"/>
                </a:cubicBezTo>
                <a:cubicBezTo>
                  <a:pt x="281" y="11"/>
                  <a:pt x="282" y="11"/>
                  <a:pt x="282" y="11"/>
                </a:cubicBezTo>
                <a:cubicBezTo>
                  <a:pt x="282" y="11"/>
                  <a:pt x="282" y="11"/>
                  <a:pt x="282" y="11"/>
                </a:cubicBezTo>
                <a:cubicBezTo>
                  <a:pt x="292" y="11"/>
                  <a:pt x="301" y="13"/>
                  <a:pt x="311" y="14"/>
                </a:cubicBezTo>
                <a:cubicBezTo>
                  <a:pt x="317" y="16"/>
                  <a:pt x="324" y="16"/>
                  <a:pt x="330" y="19"/>
                </a:cubicBezTo>
                <a:cubicBezTo>
                  <a:pt x="331" y="19"/>
                  <a:pt x="331" y="19"/>
                  <a:pt x="331" y="19"/>
                </a:cubicBezTo>
                <a:cubicBezTo>
                  <a:pt x="331" y="19"/>
                  <a:pt x="331" y="19"/>
                  <a:pt x="331" y="19"/>
                </a:cubicBezTo>
                <a:cubicBezTo>
                  <a:pt x="345" y="24"/>
                  <a:pt x="360" y="31"/>
                  <a:pt x="374" y="40"/>
                </a:cubicBezTo>
                <a:cubicBezTo>
                  <a:pt x="374" y="41"/>
                  <a:pt x="374" y="41"/>
                  <a:pt x="374" y="41"/>
                </a:cubicBezTo>
                <a:cubicBezTo>
                  <a:pt x="373" y="40"/>
                  <a:pt x="373" y="40"/>
                  <a:pt x="372" y="39"/>
                </a:cubicBezTo>
                <a:cubicBezTo>
                  <a:pt x="372" y="39"/>
                  <a:pt x="372" y="39"/>
                  <a:pt x="372" y="39"/>
                </a:cubicBezTo>
                <a:cubicBezTo>
                  <a:pt x="372" y="39"/>
                  <a:pt x="372" y="39"/>
                  <a:pt x="372" y="39"/>
                </a:cubicBezTo>
                <a:cubicBezTo>
                  <a:pt x="349" y="25"/>
                  <a:pt x="324" y="14"/>
                  <a:pt x="296" y="12"/>
                </a:cubicBezTo>
                <a:cubicBezTo>
                  <a:pt x="296" y="12"/>
                  <a:pt x="296" y="12"/>
                  <a:pt x="296" y="12"/>
                </a:cubicBezTo>
                <a:cubicBezTo>
                  <a:pt x="296" y="12"/>
                  <a:pt x="296" y="12"/>
                  <a:pt x="296" y="12"/>
                </a:cubicBezTo>
                <a:cubicBezTo>
                  <a:pt x="291" y="12"/>
                  <a:pt x="285" y="12"/>
                  <a:pt x="280" y="12"/>
                </a:cubicBezTo>
                <a:moveTo>
                  <a:pt x="234" y="0"/>
                </a:moveTo>
                <a:cubicBezTo>
                  <a:pt x="232" y="0"/>
                  <a:pt x="232" y="0"/>
                  <a:pt x="232" y="0"/>
                </a:cubicBezTo>
                <a:cubicBezTo>
                  <a:pt x="232" y="0"/>
                  <a:pt x="232" y="1"/>
                  <a:pt x="232" y="1"/>
                </a:cubicBezTo>
                <a:cubicBezTo>
                  <a:pt x="231" y="6"/>
                  <a:pt x="227" y="10"/>
                  <a:pt x="223" y="14"/>
                </a:cubicBezTo>
                <a:cubicBezTo>
                  <a:pt x="212" y="20"/>
                  <a:pt x="212" y="20"/>
                  <a:pt x="212" y="20"/>
                </a:cubicBezTo>
                <a:cubicBezTo>
                  <a:pt x="212" y="20"/>
                  <a:pt x="212" y="20"/>
                  <a:pt x="212" y="20"/>
                </a:cubicBezTo>
                <a:cubicBezTo>
                  <a:pt x="212" y="22"/>
                  <a:pt x="213" y="23"/>
                  <a:pt x="214" y="24"/>
                </a:cubicBezTo>
                <a:cubicBezTo>
                  <a:pt x="215" y="24"/>
                  <a:pt x="216" y="25"/>
                  <a:pt x="217" y="25"/>
                </a:cubicBezTo>
                <a:cubicBezTo>
                  <a:pt x="217" y="25"/>
                  <a:pt x="217" y="25"/>
                  <a:pt x="217" y="25"/>
                </a:cubicBezTo>
                <a:cubicBezTo>
                  <a:pt x="218" y="25"/>
                  <a:pt x="218" y="25"/>
                  <a:pt x="218" y="25"/>
                </a:cubicBezTo>
                <a:cubicBezTo>
                  <a:pt x="226" y="21"/>
                  <a:pt x="236" y="17"/>
                  <a:pt x="246" y="15"/>
                </a:cubicBezTo>
                <a:cubicBezTo>
                  <a:pt x="253" y="13"/>
                  <a:pt x="260" y="13"/>
                  <a:pt x="267" y="13"/>
                </a:cubicBezTo>
                <a:cubicBezTo>
                  <a:pt x="267" y="13"/>
                  <a:pt x="267" y="13"/>
                  <a:pt x="267" y="13"/>
                </a:cubicBezTo>
                <a:cubicBezTo>
                  <a:pt x="267" y="13"/>
                  <a:pt x="267" y="13"/>
                  <a:pt x="267" y="13"/>
                </a:cubicBezTo>
                <a:cubicBezTo>
                  <a:pt x="271" y="12"/>
                  <a:pt x="274" y="12"/>
                  <a:pt x="278" y="11"/>
                </a:cubicBezTo>
                <a:cubicBezTo>
                  <a:pt x="278" y="13"/>
                  <a:pt x="278" y="13"/>
                  <a:pt x="278" y="13"/>
                </a:cubicBezTo>
                <a:cubicBezTo>
                  <a:pt x="275" y="13"/>
                  <a:pt x="272" y="13"/>
                  <a:pt x="269" y="14"/>
                </a:cubicBezTo>
                <a:cubicBezTo>
                  <a:pt x="259" y="14"/>
                  <a:pt x="247" y="15"/>
                  <a:pt x="237" y="18"/>
                </a:cubicBezTo>
                <a:cubicBezTo>
                  <a:pt x="237" y="18"/>
                  <a:pt x="237" y="18"/>
                  <a:pt x="237" y="18"/>
                </a:cubicBezTo>
                <a:cubicBezTo>
                  <a:pt x="228" y="21"/>
                  <a:pt x="220" y="26"/>
                  <a:pt x="212" y="31"/>
                </a:cubicBezTo>
                <a:cubicBezTo>
                  <a:pt x="212" y="31"/>
                  <a:pt x="212" y="31"/>
                  <a:pt x="212" y="31"/>
                </a:cubicBezTo>
                <a:cubicBezTo>
                  <a:pt x="212" y="31"/>
                  <a:pt x="212" y="31"/>
                  <a:pt x="212" y="31"/>
                </a:cubicBezTo>
                <a:cubicBezTo>
                  <a:pt x="203" y="39"/>
                  <a:pt x="195" y="47"/>
                  <a:pt x="187" y="55"/>
                </a:cubicBezTo>
                <a:cubicBezTo>
                  <a:pt x="190" y="55"/>
                  <a:pt x="190" y="55"/>
                  <a:pt x="190" y="55"/>
                </a:cubicBezTo>
                <a:cubicBezTo>
                  <a:pt x="197" y="47"/>
                  <a:pt x="205" y="40"/>
                  <a:pt x="214" y="33"/>
                </a:cubicBezTo>
                <a:cubicBezTo>
                  <a:pt x="221" y="28"/>
                  <a:pt x="229" y="23"/>
                  <a:pt x="238" y="20"/>
                </a:cubicBezTo>
                <a:cubicBezTo>
                  <a:pt x="238" y="20"/>
                  <a:pt x="238" y="20"/>
                  <a:pt x="238" y="20"/>
                </a:cubicBezTo>
                <a:cubicBezTo>
                  <a:pt x="247" y="17"/>
                  <a:pt x="259" y="16"/>
                  <a:pt x="269" y="16"/>
                </a:cubicBezTo>
                <a:cubicBezTo>
                  <a:pt x="269" y="16"/>
                  <a:pt x="269" y="16"/>
                  <a:pt x="269" y="16"/>
                </a:cubicBezTo>
                <a:cubicBezTo>
                  <a:pt x="269" y="16"/>
                  <a:pt x="269" y="16"/>
                  <a:pt x="269" y="16"/>
                </a:cubicBezTo>
                <a:cubicBezTo>
                  <a:pt x="272" y="15"/>
                  <a:pt x="276" y="15"/>
                  <a:pt x="279" y="14"/>
                </a:cubicBezTo>
                <a:cubicBezTo>
                  <a:pt x="285" y="14"/>
                  <a:pt x="290" y="14"/>
                  <a:pt x="296" y="14"/>
                </a:cubicBezTo>
                <a:cubicBezTo>
                  <a:pt x="323" y="16"/>
                  <a:pt x="348" y="26"/>
                  <a:pt x="371" y="41"/>
                </a:cubicBezTo>
                <a:cubicBezTo>
                  <a:pt x="372" y="42"/>
                  <a:pt x="373" y="43"/>
                  <a:pt x="374" y="43"/>
                </a:cubicBezTo>
                <a:cubicBezTo>
                  <a:pt x="375" y="44"/>
                  <a:pt x="376" y="45"/>
                  <a:pt x="377" y="46"/>
                </a:cubicBezTo>
                <a:cubicBezTo>
                  <a:pt x="377" y="46"/>
                  <a:pt x="377" y="46"/>
                  <a:pt x="377" y="46"/>
                </a:cubicBezTo>
                <a:cubicBezTo>
                  <a:pt x="377" y="46"/>
                  <a:pt x="377" y="46"/>
                  <a:pt x="377" y="46"/>
                </a:cubicBezTo>
                <a:cubicBezTo>
                  <a:pt x="379" y="48"/>
                  <a:pt x="379" y="48"/>
                  <a:pt x="379" y="48"/>
                </a:cubicBezTo>
                <a:cubicBezTo>
                  <a:pt x="379" y="47"/>
                  <a:pt x="379" y="47"/>
                  <a:pt x="379" y="47"/>
                </a:cubicBezTo>
                <a:cubicBezTo>
                  <a:pt x="381" y="48"/>
                  <a:pt x="382" y="50"/>
                  <a:pt x="384" y="51"/>
                </a:cubicBezTo>
                <a:cubicBezTo>
                  <a:pt x="386" y="52"/>
                  <a:pt x="387" y="53"/>
                  <a:pt x="388" y="55"/>
                </a:cubicBezTo>
                <a:cubicBezTo>
                  <a:pt x="391" y="55"/>
                  <a:pt x="391" y="55"/>
                  <a:pt x="391" y="55"/>
                </a:cubicBezTo>
                <a:cubicBezTo>
                  <a:pt x="390" y="53"/>
                  <a:pt x="388" y="51"/>
                  <a:pt x="386" y="50"/>
                </a:cubicBezTo>
                <a:cubicBezTo>
                  <a:pt x="386" y="49"/>
                  <a:pt x="386" y="49"/>
                  <a:pt x="386" y="49"/>
                </a:cubicBezTo>
                <a:cubicBezTo>
                  <a:pt x="388" y="51"/>
                  <a:pt x="389" y="52"/>
                  <a:pt x="391" y="54"/>
                </a:cubicBezTo>
                <a:cubicBezTo>
                  <a:pt x="392" y="54"/>
                  <a:pt x="392" y="54"/>
                  <a:pt x="392" y="55"/>
                </a:cubicBezTo>
                <a:cubicBezTo>
                  <a:pt x="394" y="55"/>
                  <a:pt x="394" y="55"/>
                  <a:pt x="394" y="55"/>
                </a:cubicBezTo>
                <a:cubicBezTo>
                  <a:pt x="394" y="54"/>
                  <a:pt x="393" y="53"/>
                  <a:pt x="393" y="53"/>
                </a:cubicBezTo>
                <a:cubicBezTo>
                  <a:pt x="393" y="52"/>
                  <a:pt x="393" y="52"/>
                  <a:pt x="393" y="52"/>
                </a:cubicBezTo>
                <a:cubicBezTo>
                  <a:pt x="393" y="52"/>
                  <a:pt x="393" y="52"/>
                  <a:pt x="393" y="52"/>
                </a:cubicBezTo>
                <a:cubicBezTo>
                  <a:pt x="390" y="50"/>
                  <a:pt x="388" y="48"/>
                  <a:pt x="386" y="46"/>
                </a:cubicBezTo>
                <a:cubicBezTo>
                  <a:pt x="386" y="46"/>
                  <a:pt x="386" y="46"/>
                  <a:pt x="386" y="46"/>
                </a:cubicBezTo>
                <a:cubicBezTo>
                  <a:pt x="386" y="46"/>
                  <a:pt x="386" y="46"/>
                  <a:pt x="386" y="46"/>
                </a:cubicBezTo>
                <a:cubicBezTo>
                  <a:pt x="386" y="46"/>
                  <a:pt x="386" y="46"/>
                  <a:pt x="386" y="46"/>
                </a:cubicBezTo>
                <a:cubicBezTo>
                  <a:pt x="384" y="45"/>
                  <a:pt x="384" y="45"/>
                  <a:pt x="384" y="45"/>
                </a:cubicBezTo>
                <a:cubicBezTo>
                  <a:pt x="384" y="45"/>
                  <a:pt x="384" y="45"/>
                  <a:pt x="384" y="45"/>
                </a:cubicBezTo>
                <a:cubicBezTo>
                  <a:pt x="382" y="43"/>
                  <a:pt x="380" y="42"/>
                  <a:pt x="379" y="41"/>
                </a:cubicBezTo>
                <a:cubicBezTo>
                  <a:pt x="378" y="40"/>
                  <a:pt x="376" y="39"/>
                  <a:pt x="375" y="38"/>
                </a:cubicBezTo>
                <a:cubicBezTo>
                  <a:pt x="362" y="29"/>
                  <a:pt x="346" y="23"/>
                  <a:pt x="331" y="17"/>
                </a:cubicBezTo>
                <a:cubicBezTo>
                  <a:pt x="325" y="14"/>
                  <a:pt x="318" y="14"/>
                  <a:pt x="311" y="12"/>
                </a:cubicBezTo>
                <a:cubicBezTo>
                  <a:pt x="311" y="12"/>
                  <a:pt x="311" y="12"/>
                  <a:pt x="311" y="12"/>
                </a:cubicBezTo>
                <a:cubicBezTo>
                  <a:pt x="311" y="12"/>
                  <a:pt x="311" y="12"/>
                  <a:pt x="311" y="12"/>
                </a:cubicBezTo>
                <a:cubicBezTo>
                  <a:pt x="302" y="11"/>
                  <a:pt x="292" y="9"/>
                  <a:pt x="282" y="9"/>
                </a:cubicBezTo>
                <a:cubicBezTo>
                  <a:pt x="282" y="9"/>
                  <a:pt x="281" y="9"/>
                  <a:pt x="280" y="9"/>
                </a:cubicBezTo>
                <a:cubicBezTo>
                  <a:pt x="280" y="9"/>
                  <a:pt x="280" y="9"/>
                  <a:pt x="280" y="9"/>
                </a:cubicBezTo>
                <a:cubicBezTo>
                  <a:pt x="279" y="9"/>
                  <a:pt x="279" y="9"/>
                  <a:pt x="279" y="9"/>
                </a:cubicBezTo>
                <a:cubicBezTo>
                  <a:pt x="278" y="9"/>
                  <a:pt x="278" y="9"/>
                  <a:pt x="278" y="9"/>
                </a:cubicBezTo>
                <a:cubicBezTo>
                  <a:pt x="278" y="9"/>
                  <a:pt x="278" y="9"/>
                  <a:pt x="278" y="9"/>
                </a:cubicBezTo>
                <a:cubicBezTo>
                  <a:pt x="274" y="10"/>
                  <a:pt x="271" y="10"/>
                  <a:pt x="267" y="11"/>
                </a:cubicBezTo>
                <a:cubicBezTo>
                  <a:pt x="260" y="11"/>
                  <a:pt x="252" y="11"/>
                  <a:pt x="245" y="13"/>
                </a:cubicBezTo>
                <a:cubicBezTo>
                  <a:pt x="245" y="13"/>
                  <a:pt x="245" y="13"/>
                  <a:pt x="245" y="13"/>
                </a:cubicBezTo>
                <a:cubicBezTo>
                  <a:pt x="245" y="13"/>
                  <a:pt x="245" y="13"/>
                  <a:pt x="245" y="13"/>
                </a:cubicBezTo>
                <a:cubicBezTo>
                  <a:pt x="236" y="15"/>
                  <a:pt x="226" y="19"/>
                  <a:pt x="217" y="23"/>
                </a:cubicBezTo>
                <a:cubicBezTo>
                  <a:pt x="217" y="23"/>
                  <a:pt x="216" y="22"/>
                  <a:pt x="215" y="22"/>
                </a:cubicBezTo>
                <a:cubicBezTo>
                  <a:pt x="215" y="22"/>
                  <a:pt x="214" y="21"/>
                  <a:pt x="214" y="21"/>
                </a:cubicBezTo>
                <a:cubicBezTo>
                  <a:pt x="225" y="16"/>
                  <a:pt x="225" y="16"/>
                  <a:pt x="225" y="16"/>
                </a:cubicBezTo>
                <a:cubicBezTo>
                  <a:pt x="225" y="16"/>
                  <a:pt x="225" y="16"/>
                  <a:pt x="225" y="16"/>
                </a:cubicBezTo>
                <a:cubicBezTo>
                  <a:pt x="229" y="12"/>
                  <a:pt x="232" y="7"/>
                  <a:pt x="234" y="2"/>
                </a:cubicBezTo>
                <a:cubicBezTo>
                  <a:pt x="234" y="1"/>
                  <a:pt x="234" y="1"/>
                  <a:pt x="234" y="1"/>
                </a:cubicBezTo>
                <a:cubicBezTo>
                  <a:pt x="234" y="1"/>
                  <a:pt x="234" y="1"/>
                  <a:pt x="234" y="1"/>
                </a:cubicBezTo>
                <a:cubicBezTo>
                  <a:pt x="234" y="1"/>
                  <a:pt x="234" y="0"/>
                  <a:pt x="234" y="0"/>
                </a:cubicBezTo>
                <a:moveTo>
                  <a:pt x="1083" y="47"/>
                </a:moveTo>
                <a:cubicBezTo>
                  <a:pt x="1083" y="47"/>
                  <a:pt x="1082" y="46"/>
                  <a:pt x="1081" y="46"/>
                </a:cubicBezTo>
                <a:cubicBezTo>
                  <a:pt x="1081" y="46"/>
                  <a:pt x="1081" y="46"/>
                  <a:pt x="1081" y="46"/>
                </a:cubicBezTo>
                <a:cubicBezTo>
                  <a:pt x="1082" y="46"/>
                  <a:pt x="1083" y="47"/>
                  <a:pt x="1083" y="47"/>
                </a:cubicBezTo>
                <a:moveTo>
                  <a:pt x="895" y="46"/>
                </a:moveTo>
                <a:cubicBezTo>
                  <a:pt x="891" y="44"/>
                  <a:pt x="887" y="43"/>
                  <a:pt x="883" y="41"/>
                </a:cubicBezTo>
                <a:cubicBezTo>
                  <a:pt x="883" y="40"/>
                  <a:pt x="883" y="40"/>
                  <a:pt x="883" y="40"/>
                </a:cubicBezTo>
                <a:cubicBezTo>
                  <a:pt x="887" y="41"/>
                  <a:pt x="891" y="43"/>
                  <a:pt x="895" y="45"/>
                </a:cubicBezTo>
                <a:cubicBezTo>
                  <a:pt x="895" y="46"/>
                  <a:pt x="895" y="46"/>
                  <a:pt x="895" y="46"/>
                </a:cubicBezTo>
                <a:moveTo>
                  <a:pt x="895" y="36"/>
                </a:moveTo>
                <a:cubicBezTo>
                  <a:pt x="891" y="33"/>
                  <a:pt x="887" y="32"/>
                  <a:pt x="883" y="30"/>
                </a:cubicBezTo>
                <a:cubicBezTo>
                  <a:pt x="883" y="29"/>
                  <a:pt x="883" y="29"/>
                  <a:pt x="883" y="29"/>
                </a:cubicBezTo>
                <a:cubicBezTo>
                  <a:pt x="887" y="31"/>
                  <a:pt x="891" y="32"/>
                  <a:pt x="895" y="34"/>
                </a:cubicBezTo>
                <a:cubicBezTo>
                  <a:pt x="895" y="36"/>
                  <a:pt x="895" y="36"/>
                  <a:pt x="895" y="36"/>
                </a:cubicBezTo>
                <a:moveTo>
                  <a:pt x="914" y="39"/>
                </a:moveTo>
                <a:cubicBezTo>
                  <a:pt x="914" y="38"/>
                  <a:pt x="914" y="38"/>
                  <a:pt x="914" y="38"/>
                </a:cubicBezTo>
                <a:cubicBezTo>
                  <a:pt x="919" y="35"/>
                  <a:pt x="919" y="35"/>
                  <a:pt x="919" y="35"/>
                </a:cubicBezTo>
                <a:cubicBezTo>
                  <a:pt x="919" y="34"/>
                  <a:pt x="919" y="34"/>
                  <a:pt x="919" y="34"/>
                </a:cubicBezTo>
                <a:cubicBezTo>
                  <a:pt x="919" y="33"/>
                  <a:pt x="918" y="31"/>
                  <a:pt x="917" y="30"/>
                </a:cubicBezTo>
                <a:cubicBezTo>
                  <a:pt x="916" y="30"/>
                  <a:pt x="915" y="29"/>
                  <a:pt x="914" y="28"/>
                </a:cubicBezTo>
                <a:cubicBezTo>
                  <a:pt x="914" y="27"/>
                  <a:pt x="914" y="27"/>
                  <a:pt x="914" y="27"/>
                </a:cubicBezTo>
                <a:cubicBezTo>
                  <a:pt x="916" y="29"/>
                  <a:pt x="919" y="31"/>
                  <a:pt x="921" y="33"/>
                </a:cubicBezTo>
                <a:cubicBezTo>
                  <a:pt x="922" y="33"/>
                  <a:pt x="922" y="33"/>
                  <a:pt x="922" y="33"/>
                </a:cubicBezTo>
                <a:cubicBezTo>
                  <a:pt x="922" y="33"/>
                  <a:pt x="922" y="33"/>
                  <a:pt x="922" y="33"/>
                </a:cubicBezTo>
                <a:cubicBezTo>
                  <a:pt x="922" y="33"/>
                  <a:pt x="922" y="33"/>
                  <a:pt x="922" y="33"/>
                </a:cubicBezTo>
                <a:cubicBezTo>
                  <a:pt x="922" y="33"/>
                  <a:pt x="923" y="33"/>
                  <a:pt x="923" y="33"/>
                </a:cubicBezTo>
                <a:cubicBezTo>
                  <a:pt x="923" y="34"/>
                  <a:pt x="923" y="34"/>
                  <a:pt x="923" y="34"/>
                </a:cubicBezTo>
                <a:cubicBezTo>
                  <a:pt x="920" y="35"/>
                  <a:pt x="917" y="37"/>
                  <a:pt x="914" y="39"/>
                </a:cubicBezTo>
                <a:cubicBezTo>
                  <a:pt x="914" y="39"/>
                  <a:pt x="914" y="39"/>
                  <a:pt x="914" y="39"/>
                </a:cubicBezTo>
                <a:cubicBezTo>
                  <a:pt x="914" y="39"/>
                  <a:pt x="914" y="39"/>
                  <a:pt x="914" y="39"/>
                </a:cubicBezTo>
                <a:moveTo>
                  <a:pt x="1079" y="45"/>
                </a:moveTo>
                <a:cubicBezTo>
                  <a:pt x="1074" y="42"/>
                  <a:pt x="1069" y="39"/>
                  <a:pt x="1063" y="36"/>
                </a:cubicBezTo>
                <a:cubicBezTo>
                  <a:pt x="1063" y="36"/>
                  <a:pt x="1063" y="36"/>
                  <a:pt x="1063" y="36"/>
                </a:cubicBezTo>
                <a:cubicBezTo>
                  <a:pt x="1063" y="36"/>
                  <a:pt x="1063" y="36"/>
                  <a:pt x="1063" y="36"/>
                </a:cubicBezTo>
                <a:cubicBezTo>
                  <a:pt x="1055" y="31"/>
                  <a:pt x="1046" y="29"/>
                  <a:pt x="1037" y="25"/>
                </a:cubicBezTo>
                <a:cubicBezTo>
                  <a:pt x="1037" y="25"/>
                  <a:pt x="1037" y="25"/>
                  <a:pt x="1037" y="25"/>
                </a:cubicBezTo>
                <a:cubicBezTo>
                  <a:pt x="1037" y="25"/>
                  <a:pt x="1037" y="25"/>
                  <a:pt x="1037" y="25"/>
                </a:cubicBezTo>
                <a:cubicBezTo>
                  <a:pt x="1036" y="25"/>
                  <a:pt x="1035" y="25"/>
                  <a:pt x="1034" y="25"/>
                </a:cubicBezTo>
                <a:cubicBezTo>
                  <a:pt x="1041" y="26"/>
                  <a:pt x="1048" y="29"/>
                  <a:pt x="1055" y="32"/>
                </a:cubicBezTo>
                <a:cubicBezTo>
                  <a:pt x="1064" y="36"/>
                  <a:pt x="1072" y="40"/>
                  <a:pt x="1079" y="44"/>
                </a:cubicBezTo>
                <a:cubicBezTo>
                  <a:pt x="1079" y="45"/>
                  <a:pt x="1079" y="45"/>
                  <a:pt x="1079" y="45"/>
                </a:cubicBezTo>
                <a:moveTo>
                  <a:pt x="1033" y="25"/>
                </a:moveTo>
                <a:cubicBezTo>
                  <a:pt x="1022" y="23"/>
                  <a:pt x="1011" y="21"/>
                  <a:pt x="1000" y="20"/>
                </a:cubicBezTo>
                <a:cubicBezTo>
                  <a:pt x="1000" y="19"/>
                  <a:pt x="1000" y="19"/>
                  <a:pt x="1000" y="19"/>
                </a:cubicBezTo>
                <a:cubicBezTo>
                  <a:pt x="1011" y="20"/>
                  <a:pt x="1022" y="22"/>
                  <a:pt x="1033" y="25"/>
                </a:cubicBezTo>
                <a:moveTo>
                  <a:pt x="929" y="30"/>
                </a:moveTo>
                <a:cubicBezTo>
                  <a:pt x="939" y="26"/>
                  <a:pt x="939" y="26"/>
                  <a:pt x="939" y="26"/>
                </a:cubicBezTo>
                <a:cubicBezTo>
                  <a:pt x="948" y="24"/>
                  <a:pt x="956" y="22"/>
                  <a:pt x="965" y="20"/>
                </a:cubicBezTo>
                <a:cubicBezTo>
                  <a:pt x="965" y="20"/>
                  <a:pt x="965" y="20"/>
                  <a:pt x="965" y="20"/>
                </a:cubicBezTo>
                <a:cubicBezTo>
                  <a:pt x="975" y="19"/>
                  <a:pt x="975" y="19"/>
                  <a:pt x="975" y="19"/>
                </a:cubicBezTo>
                <a:cubicBezTo>
                  <a:pt x="977" y="19"/>
                  <a:pt x="980" y="18"/>
                  <a:pt x="982" y="18"/>
                </a:cubicBezTo>
                <a:cubicBezTo>
                  <a:pt x="987" y="18"/>
                  <a:pt x="993" y="19"/>
                  <a:pt x="998" y="19"/>
                </a:cubicBezTo>
                <a:cubicBezTo>
                  <a:pt x="998" y="19"/>
                  <a:pt x="998" y="19"/>
                  <a:pt x="998" y="19"/>
                </a:cubicBezTo>
                <a:cubicBezTo>
                  <a:pt x="993" y="19"/>
                  <a:pt x="989" y="19"/>
                  <a:pt x="984" y="19"/>
                </a:cubicBezTo>
                <a:cubicBezTo>
                  <a:pt x="974" y="19"/>
                  <a:pt x="964" y="20"/>
                  <a:pt x="955" y="23"/>
                </a:cubicBezTo>
                <a:cubicBezTo>
                  <a:pt x="946" y="25"/>
                  <a:pt x="946" y="25"/>
                  <a:pt x="946" y="25"/>
                </a:cubicBezTo>
                <a:cubicBezTo>
                  <a:pt x="946" y="25"/>
                  <a:pt x="946" y="25"/>
                  <a:pt x="946" y="25"/>
                </a:cubicBezTo>
                <a:cubicBezTo>
                  <a:pt x="939" y="27"/>
                  <a:pt x="932" y="29"/>
                  <a:pt x="925" y="33"/>
                </a:cubicBezTo>
                <a:cubicBezTo>
                  <a:pt x="925" y="32"/>
                  <a:pt x="925" y="32"/>
                  <a:pt x="925" y="32"/>
                </a:cubicBezTo>
                <a:cubicBezTo>
                  <a:pt x="926" y="32"/>
                  <a:pt x="926" y="31"/>
                  <a:pt x="927" y="30"/>
                </a:cubicBezTo>
                <a:cubicBezTo>
                  <a:pt x="928" y="30"/>
                  <a:pt x="928" y="30"/>
                  <a:pt x="928" y="30"/>
                </a:cubicBezTo>
                <a:cubicBezTo>
                  <a:pt x="927" y="29"/>
                  <a:pt x="927" y="29"/>
                  <a:pt x="927" y="29"/>
                </a:cubicBezTo>
                <a:cubicBezTo>
                  <a:pt x="927" y="28"/>
                  <a:pt x="926" y="27"/>
                  <a:pt x="925" y="26"/>
                </a:cubicBezTo>
                <a:cubicBezTo>
                  <a:pt x="925" y="24"/>
                  <a:pt x="925" y="24"/>
                  <a:pt x="925" y="24"/>
                </a:cubicBezTo>
                <a:cubicBezTo>
                  <a:pt x="925" y="25"/>
                  <a:pt x="926" y="26"/>
                  <a:pt x="927" y="27"/>
                </a:cubicBezTo>
                <a:cubicBezTo>
                  <a:pt x="927" y="28"/>
                  <a:pt x="928" y="28"/>
                  <a:pt x="929" y="29"/>
                </a:cubicBezTo>
                <a:cubicBezTo>
                  <a:pt x="929" y="30"/>
                  <a:pt x="929" y="30"/>
                  <a:pt x="929" y="30"/>
                </a:cubicBezTo>
                <a:moveTo>
                  <a:pt x="912" y="27"/>
                </a:moveTo>
                <a:cubicBezTo>
                  <a:pt x="911" y="27"/>
                  <a:pt x="910" y="26"/>
                  <a:pt x="910" y="26"/>
                </a:cubicBezTo>
                <a:cubicBezTo>
                  <a:pt x="910" y="26"/>
                  <a:pt x="910" y="26"/>
                  <a:pt x="910" y="26"/>
                </a:cubicBezTo>
                <a:cubicBezTo>
                  <a:pt x="910" y="26"/>
                  <a:pt x="910" y="26"/>
                  <a:pt x="910" y="26"/>
                </a:cubicBezTo>
                <a:cubicBezTo>
                  <a:pt x="906" y="22"/>
                  <a:pt x="901" y="20"/>
                  <a:pt x="897" y="18"/>
                </a:cubicBezTo>
                <a:cubicBezTo>
                  <a:pt x="897" y="17"/>
                  <a:pt x="897" y="17"/>
                  <a:pt x="897" y="17"/>
                </a:cubicBezTo>
                <a:cubicBezTo>
                  <a:pt x="902" y="20"/>
                  <a:pt x="907" y="23"/>
                  <a:pt x="912" y="26"/>
                </a:cubicBezTo>
                <a:cubicBezTo>
                  <a:pt x="912" y="27"/>
                  <a:pt x="912" y="27"/>
                  <a:pt x="912" y="27"/>
                </a:cubicBezTo>
                <a:moveTo>
                  <a:pt x="923" y="23"/>
                </a:moveTo>
                <a:cubicBezTo>
                  <a:pt x="922" y="23"/>
                  <a:pt x="922" y="22"/>
                  <a:pt x="921" y="22"/>
                </a:cubicBezTo>
                <a:cubicBezTo>
                  <a:pt x="919" y="20"/>
                  <a:pt x="916" y="18"/>
                  <a:pt x="914" y="17"/>
                </a:cubicBezTo>
                <a:cubicBezTo>
                  <a:pt x="914" y="14"/>
                  <a:pt x="914" y="14"/>
                  <a:pt x="914" y="14"/>
                </a:cubicBezTo>
                <a:cubicBezTo>
                  <a:pt x="916" y="17"/>
                  <a:pt x="920" y="20"/>
                  <a:pt x="923" y="21"/>
                </a:cubicBezTo>
                <a:cubicBezTo>
                  <a:pt x="923" y="23"/>
                  <a:pt x="923" y="23"/>
                  <a:pt x="923" y="23"/>
                </a:cubicBezTo>
                <a:moveTo>
                  <a:pt x="895" y="17"/>
                </a:moveTo>
                <a:cubicBezTo>
                  <a:pt x="891" y="16"/>
                  <a:pt x="887" y="14"/>
                  <a:pt x="883" y="12"/>
                </a:cubicBezTo>
                <a:cubicBezTo>
                  <a:pt x="883" y="11"/>
                  <a:pt x="883" y="11"/>
                  <a:pt x="883" y="11"/>
                </a:cubicBezTo>
                <a:cubicBezTo>
                  <a:pt x="887" y="13"/>
                  <a:pt x="891" y="15"/>
                  <a:pt x="895" y="16"/>
                </a:cubicBezTo>
                <a:cubicBezTo>
                  <a:pt x="895" y="17"/>
                  <a:pt x="895" y="17"/>
                  <a:pt x="895" y="17"/>
                </a:cubicBezTo>
                <a:moveTo>
                  <a:pt x="912" y="15"/>
                </a:moveTo>
                <a:cubicBezTo>
                  <a:pt x="907" y="12"/>
                  <a:pt x="902" y="9"/>
                  <a:pt x="897" y="7"/>
                </a:cubicBezTo>
                <a:cubicBezTo>
                  <a:pt x="897" y="5"/>
                  <a:pt x="897" y="5"/>
                  <a:pt x="897" y="5"/>
                </a:cubicBezTo>
                <a:cubicBezTo>
                  <a:pt x="904" y="10"/>
                  <a:pt x="904" y="10"/>
                  <a:pt x="904" y="10"/>
                </a:cubicBezTo>
                <a:cubicBezTo>
                  <a:pt x="906" y="11"/>
                  <a:pt x="908" y="12"/>
                  <a:pt x="910" y="12"/>
                </a:cubicBezTo>
                <a:cubicBezTo>
                  <a:pt x="911" y="12"/>
                  <a:pt x="911" y="12"/>
                  <a:pt x="912" y="12"/>
                </a:cubicBezTo>
                <a:cubicBezTo>
                  <a:pt x="912" y="15"/>
                  <a:pt x="912" y="15"/>
                  <a:pt x="912" y="15"/>
                </a:cubicBezTo>
                <a:moveTo>
                  <a:pt x="914" y="12"/>
                </a:moveTo>
                <a:cubicBezTo>
                  <a:pt x="914" y="11"/>
                  <a:pt x="914" y="11"/>
                  <a:pt x="914" y="11"/>
                </a:cubicBezTo>
                <a:cubicBezTo>
                  <a:pt x="915" y="11"/>
                  <a:pt x="916" y="11"/>
                  <a:pt x="917" y="11"/>
                </a:cubicBezTo>
                <a:cubicBezTo>
                  <a:pt x="917" y="11"/>
                  <a:pt x="917" y="11"/>
                  <a:pt x="917" y="11"/>
                </a:cubicBezTo>
                <a:cubicBezTo>
                  <a:pt x="917" y="10"/>
                  <a:pt x="917" y="10"/>
                  <a:pt x="917" y="10"/>
                </a:cubicBezTo>
                <a:cubicBezTo>
                  <a:pt x="918" y="10"/>
                  <a:pt x="920" y="9"/>
                  <a:pt x="921" y="7"/>
                </a:cubicBezTo>
                <a:cubicBezTo>
                  <a:pt x="922" y="6"/>
                  <a:pt x="923" y="6"/>
                  <a:pt x="923" y="4"/>
                </a:cubicBezTo>
                <a:cubicBezTo>
                  <a:pt x="923" y="6"/>
                  <a:pt x="923" y="6"/>
                  <a:pt x="923" y="6"/>
                </a:cubicBezTo>
                <a:cubicBezTo>
                  <a:pt x="921" y="9"/>
                  <a:pt x="917" y="11"/>
                  <a:pt x="914" y="12"/>
                </a:cubicBezTo>
                <a:cubicBezTo>
                  <a:pt x="914" y="12"/>
                  <a:pt x="914" y="12"/>
                  <a:pt x="914" y="12"/>
                </a:cubicBezTo>
                <a:moveTo>
                  <a:pt x="895" y="6"/>
                </a:moveTo>
                <a:cubicBezTo>
                  <a:pt x="891" y="4"/>
                  <a:pt x="887" y="2"/>
                  <a:pt x="883" y="1"/>
                </a:cubicBezTo>
                <a:cubicBezTo>
                  <a:pt x="883" y="1"/>
                  <a:pt x="883" y="1"/>
                  <a:pt x="883" y="1"/>
                </a:cubicBezTo>
                <a:cubicBezTo>
                  <a:pt x="887" y="2"/>
                  <a:pt x="890" y="2"/>
                  <a:pt x="892" y="3"/>
                </a:cubicBezTo>
                <a:cubicBezTo>
                  <a:pt x="893" y="3"/>
                  <a:pt x="893" y="3"/>
                  <a:pt x="893" y="3"/>
                </a:cubicBezTo>
                <a:cubicBezTo>
                  <a:pt x="893" y="3"/>
                  <a:pt x="893" y="3"/>
                  <a:pt x="893" y="3"/>
                </a:cubicBezTo>
                <a:cubicBezTo>
                  <a:pt x="894" y="3"/>
                  <a:pt x="894" y="2"/>
                  <a:pt x="895" y="2"/>
                </a:cubicBezTo>
                <a:cubicBezTo>
                  <a:pt x="895" y="6"/>
                  <a:pt x="895" y="6"/>
                  <a:pt x="895" y="6"/>
                </a:cubicBezTo>
                <a:moveTo>
                  <a:pt x="944" y="0"/>
                </a:moveTo>
                <a:cubicBezTo>
                  <a:pt x="941" y="0"/>
                  <a:pt x="941" y="0"/>
                  <a:pt x="941" y="0"/>
                </a:cubicBezTo>
                <a:cubicBezTo>
                  <a:pt x="942" y="1"/>
                  <a:pt x="942" y="2"/>
                  <a:pt x="942" y="4"/>
                </a:cubicBezTo>
                <a:cubicBezTo>
                  <a:pt x="942" y="6"/>
                  <a:pt x="941" y="8"/>
                  <a:pt x="941" y="10"/>
                </a:cubicBezTo>
                <a:cubicBezTo>
                  <a:pt x="940" y="12"/>
                  <a:pt x="939" y="13"/>
                  <a:pt x="937" y="15"/>
                </a:cubicBezTo>
                <a:cubicBezTo>
                  <a:pt x="932" y="16"/>
                  <a:pt x="929" y="18"/>
                  <a:pt x="925" y="22"/>
                </a:cubicBezTo>
                <a:cubicBezTo>
                  <a:pt x="925" y="22"/>
                  <a:pt x="925" y="22"/>
                  <a:pt x="925" y="22"/>
                </a:cubicBezTo>
                <a:cubicBezTo>
                  <a:pt x="925" y="22"/>
                  <a:pt x="925" y="22"/>
                  <a:pt x="925" y="22"/>
                </a:cubicBezTo>
                <a:cubicBezTo>
                  <a:pt x="925" y="22"/>
                  <a:pt x="925" y="22"/>
                  <a:pt x="925" y="23"/>
                </a:cubicBezTo>
                <a:cubicBezTo>
                  <a:pt x="925" y="21"/>
                  <a:pt x="925" y="21"/>
                  <a:pt x="925" y="21"/>
                </a:cubicBezTo>
                <a:cubicBezTo>
                  <a:pt x="926" y="20"/>
                  <a:pt x="927" y="20"/>
                  <a:pt x="927" y="19"/>
                </a:cubicBezTo>
                <a:cubicBezTo>
                  <a:pt x="928" y="18"/>
                  <a:pt x="929" y="17"/>
                  <a:pt x="929" y="16"/>
                </a:cubicBezTo>
                <a:cubicBezTo>
                  <a:pt x="931" y="16"/>
                  <a:pt x="933" y="15"/>
                  <a:pt x="935" y="14"/>
                </a:cubicBezTo>
                <a:cubicBezTo>
                  <a:pt x="937" y="13"/>
                  <a:pt x="938" y="12"/>
                  <a:pt x="940" y="10"/>
                </a:cubicBezTo>
                <a:cubicBezTo>
                  <a:pt x="940" y="10"/>
                  <a:pt x="940" y="10"/>
                  <a:pt x="940" y="10"/>
                </a:cubicBezTo>
                <a:cubicBezTo>
                  <a:pt x="940" y="10"/>
                  <a:pt x="940" y="10"/>
                  <a:pt x="940" y="10"/>
                </a:cubicBezTo>
                <a:cubicBezTo>
                  <a:pt x="940" y="8"/>
                  <a:pt x="941" y="5"/>
                  <a:pt x="941" y="3"/>
                </a:cubicBezTo>
                <a:cubicBezTo>
                  <a:pt x="941" y="2"/>
                  <a:pt x="940" y="1"/>
                  <a:pt x="940" y="0"/>
                </a:cubicBezTo>
                <a:cubicBezTo>
                  <a:pt x="938" y="0"/>
                  <a:pt x="938" y="0"/>
                  <a:pt x="938" y="0"/>
                </a:cubicBezTo>
                <a:cubicBezTo>
                  <a:pt x="938" y="1"/>
                  <a:pt x="939" y="2"/>
                  <a:pt x="939" y="3"/>
                </a:cubicBezTo>
                <a:cubicBezTo>
                  <a:pt x="939" y="5"/>
                  <a:pt x="938" y="7"/>
                  <a:pt x="938" y="9"/>
                </a:cubicBezTo>
                <a:cubicBezTo>
                  <a:pt x="937" y="11"/>
                  <a:pt x="935" y="12"/>
                  <a:pt x="934" y="12"/>
                </a:cubicBezTo>
                <a:cubicBezTo>
                  <a:pt x="932" y="13"/>
                  <a:pt x="930" y="14"/>
                  <a:pt x="928" y="15"/>
                </a:cubicBezTo>
                <a:cubicBezTo>
                  <a:pt x="927" y="15"/>
                  <a:pt x="927" y="15"/>
                  <a:pt x="927" y="15"/>
                </a:cubicBezTo>
                <a:cubicBezTo>
                  <a:pt x="927" y="15"/>
                  <a:pt x="927" y="15"/>
                  <a:pt x="927" y="15"/>
                </a:cubicBezTo>
                <a:cubicBezTo>
                  <a:pt x="927" y="16"/>
                  <a:pt x="927" y="17"/>
                  <a:pt x="926" y="17"/>
                </a:cubicBezTo>
                <a:cubicBezTo>
                  <a:pt x="925" y="18"/>
                  <a:pt x="924" y="19"/>
                  <a:pt x="924" y="19"/>
                </a:cubicBezTo>
                <a:cubicBezTo>
                  <a:pt x="921" y="18"/>
                  <a:pt x="918" y="16"/>
                  <a:pt x="916" y="14"/>
                </a:cubicBezTo>
                <a:cubicBezTo>
                  <a:pt x="918" y="13"/>
                  <a:pt x="921" y="11"/>
                  <a:pt x="923" y="9"/>
                </a:cubicBezTo>
                <a:cubicBezTo>
                  <a:pt x="923" y="15"/>
                  <a:pt x="923" y="15"/>
                  <a:pt x="923" y="15"/>
                </a:cubicBezTo>
                <a:cubicBezTo>
                  <a:pt x="925" y="7"/>
                  <a:pt x="925" y="7"/>
                  <a:pt x="925" y="7"/>
                </a:cubicBezTo>
                <a:cubicBezTo>
                  <a:pt x="925" y="7"/>
                  <a:pt x="925" y="7"/>
                  <a:pt x="925" y="7"/>
                </a:cubicBezTo>
                <a:cubicBezTo>
                  <a:pt x="925" y="7"/>
                  <a:pt x="925" y="7"/>
                  <a:pt x="925" y="7"/>
                </a:cubicBezTo>
                <a:cubicBezTo>
                  <a:pt x="925" y="5"/>
                  <a:pt x="926" y="3"/>
                  <a:pt x="927" y="0"/>
                </a:cubicBezTo>
                <a:cubicBezTo>
                  <a:pt x="921" y="0"/>
                  <a:pt x="921" y="0"/>
                  <a:pt x="921" y="0"/>
                </a:cubicBezTo>
                <a:cubicBezTo>
                  <a:pt x="921" y="0"/>
                  <a:pt x="921" y="1"/>
                  <a:pt x="921" y="1"/>
                </a:cubicBezTo>
                <a:cubicBezTo>
                  <a:pt x="921" y="2"/>
                  <a:pt x="921" y="2"/>
                  <a:pt x="921" y="2"/>
                </a:cubicBezTo>
                <a:cubicBezTo>
                  <a:pt x="921" y="2"/>
                  <a:pt x="921" y="2"/>
                  <a:pt x="921" y="2"/>
                </a:cubicBezTo>
                <a:cubicBezTo>
                  <a:pt x="921" y="2"/>
                  <a:pt x="921" y="2"/>
                  <a:pt x="921" y="2"/>
                </a:cubicBezTo>
                <a:cubicBezTo>
                  <a:pt x="921" y="2"/>
                  <a:pt x="921" y="2"/>
                  <a:pt x="921" y="2"/>
                </a:cubicBezTo>
                <a:cubicBezTo>
                  <a:pt x="921" y="4"/>
                  <a:pt x="921" y="5"/>
                  <a:pt x="920" y="6"/>
                </a:cubicBezTo>
                <a:cubicBezTo>
                  <a:pt x="919" y="7"/>
                  <a:pt x="917" y="8"/>
                  <a:pt x="916" y="9"/>
                </a:cubicBezTo>
                <a:cubicBezTo>
                  <a:pt x="915" y="9"/>
                  <a:pt x="915" y="9"/>
                  <a:pt x="914" y="9"/>
                </a:cubicBezTo>
                <a:cubicBezTo>
                  <a:pt x="914" y="9"/>
                  <a:pt x="914" y="9"/>
                  <a:pt x="914" y="9"/>
                </a:cubicBezTo>
                <a:cubicBezTo>
                  <a:pt x="913" y="10"/>
                  <a:pt x="913" y="10"/>
                  <a:pt x="913" y="10"/>
                </a:cubicBezTo>
                <a:cubicBezTo>
                  <a:pt x="912" y="10"/>
                  <a:pt x="912" y="10"/>
                  <a:pt x="912" y="10"/>
                </a:cubicBezTo>
                <a:cubicBezTo>
                  <a:pt x="912" y="10"/>
                  <a:pt x="912" y="10"/>
                  <a:pt x="912" y="10"/>
                </a:cubicBezTo>
                <a:cubicBezTo>
                  <a:pt x="911" y="10"/>
                  <a:pt x="911" y="10"/>
                  <a:pt x="910" y="10"/>
                </a:cubicBezTo>
                <a:cubicBezTo>
                  <a:pt x="908" y="10"/>
                  <a:pt x="907" y="9"/>
                  <a:pt x="905" y="8"/>
                </a:cubicBezTo>
                <a:cubicBezTo>
                  <a:pt x="905" y="8"/>
                  <a:pt x="905" y="8"/>
                  <a:pt x="905" y="8"/>
                </a:cubicBezTo>
                <a:cubicBezTo>
                  <a:pt x="898" y="4"/>
                  <a:pt x="898" y="4"/>
                  <a:pt x="898" y="4"/>
                </a:cubicBezTo>
                <a:cubicBezTo>
                  <a:pt x="899" y="2"/>
                  <a:pt x="899" y="1"/>
                  <a:pt x="900" y="0"/>
                </a:cubicBezTo>
                <a:cubicBezTo>
                  <a:pt x="898" y="0"/>
                  <a:pt x="898" y="0"/>
                  <a:pt x="898" y="0"/>
                </a:cubicBezTo>
                <a:cubicBezTo>
                  <a:pt x="897" y="1"/>
                  <a:pt x="897" y="1"/>
                  <a:pt x="897" y="1"/>
                </a:cubicBezTo>
                <a:cubicBezTo>
                  <a:pt x="897" y="0"/>
                  <a:pt x="897" y="0"/>
                  <a:pt x="897" y="0"/>
                </a:cubicBezTo>
                <a:cubicBezTo>
                  <a:pt x="894" y="0"/>
                  <a:pt x="894" y="0"/>
                  <a:pt x="894" y="0"/>
                </a:cubicBezTo>
                <a:cubicBezTo>
                  <a:pt x="893" y="0"/>
                  <a:pt x="893" y="1"/>
                  <a:pt x="892" y="1"/>
                </a:cubicBezTo>
                <a:cubicBezTo>
                  <a:pt x="891" y="1"/>
                  <a:pt x="890" y="0"/>
                  <a:pt x="889" y="0"/>
                </a:cubicBezTo>
                <a:cubicBezTo>
                  <a:pt x="881" y="0"/>
                  <a:pt x="881" y="0"/>
                  <a:pt x="881" y="0"/>
                </a:cubicBezTo>
                <a:cubicBezTo>
                  <a:pt x="881" y="0"/>
                  <a:pt x="881" y="0"/>
                  <a:pt x="881" y="0"/>
                </a:cubicBezTo>
                <a:cubicBezTo>
                  <a:pt x="881" y="0"/>
                  <a:pt x="881" y="0"/>
                  <a:pt x="881" y="0"/>
                </a:cubicBezTo>
                <a:cubicBezTo>
                  <a:pt x="881" y="0"/>
                  <a:pt x="881" y="0"/>
                  <a:pt x="880" y="0"/>
                </a:cubicBezTo>
                <a:cubicBezTo>
                  <a:pt x="871" y="0"/>
                  <a:pt x="871" y="0"/>
                  <a:pt x="871" y="0"/>
                </a:cubicBezTo>
                <a:cubicBezTo>
                  <a:pt x="874" y="1"/>
                  <a:pt x="878" y="1"/>
                  <a:pt x="881" y="3"/>
                </a:cubicBezTo>
                <a:cubicBezTo>
                  <a:pt x="881" y="3"/>
                  <a:pt x="881" y="3"/>
                  <a:pt x="881" y="3"/>
                </a:cubicBezTo>
                <a:cubicBezTo>
                  <a:pt x="882" y="3"/>
                  <a:pt x="882" y="3"/>
                  <a:pt x="882" y="3"/>
                </a:cubicBezTo>
                <a:cubicBezTo>
                  <a:pt x="883" y="3"/>
                  <a:pt x="883" y="3"/>
                  <a:pt x="883" y="3"/>
                </a:cubicBezTo>
                <a:cubicBezTo>
                  <a:pt x="883" y="3"/>
                  <a:pt x="883" y="3"/>
                  <a:pt x="883" y="3"/>
                </a:cubicBezTo>
                <a:cubicBezTo>
                  <a:pt x="887" y="4"/>
                  <a:pt x="891" y="6"/>
                  <a:pt x="895" y="8"/>
                </a:cubicBezTo>
                <a:cubicBezTo>
                  <a:pt x="895" y="8"/>
                  <a:pt x="895" y="8"/>
                  <a:pt x="895" y="8"/>
                </a:cubicBezTo>
                <a:cubicBezTo>
                  <a:pt x="895" y="9"/>
                  <a:pt x="895" y="9"/>
                  <a:pt x="895" y="9"/>
                </a:cubicBezTo>
                <a:cubicBezTo>
                  <a:pt x="897" y="9"/>
                  <a:pt x="897" y="9"/>
                  <a:pt x="897" y="9"/>
                </a:cubicBezTo>
                <a:cubicBezTo>
                  <a:pt x="897" y="9"/>
                  <a:pt x="897" y="9"/>
                  <a:pt x="897" y="9"/>
                </a:cubicBezTo>
                <a:cubicBezTo>
                  <a:pt x="902" y="11"/>
                  <a:pt x="907" y="14"/>
                  <a:pt x="912" y="18"/>
                </a:cubicBezTo>
                <a:cubicBezTo>
                  <a:pt x="912" y="18"/>
                  <a:pt x="912" y="18"/>
                  <a:pt x="912" y="18"/>
                </a:cubicBezTo>
                <a:cubicBezTo>
                  <a:pt x="913" y="18"/>
                  <a:pt x="913" y="18"/>
                  <a:pt x="913" y="18"/>
                </a:cubicBezTo>
                <a:cubicBezTo>
                  <a:pt x="914" y="19"/>
                  <a:pt x="914" y="19"/>
                  <a:pt x="914" y="19"/>
                </a:cubicBezTo>
                <a:cubicBezTo>
                  <a:pt x="914" y="19"/>
                  <a:pt x="914" y="19"/>
                  <a:pt x="914" y="19"/>
                </a:cubicBezTo>
                <a:cubicBezTo>
                  <a:pt x="916" y="20"/>
                  <a:pt x="918" y="22"/>
                  <a:pt x="920" y="23"/>
                </a:cubicBezTo>
                <a:cubicBezTo>
                  <a:pt x="920" y="23"/>
                  <a:pt x="920" y="23"/>
                  <a:pt x="920" y="23"/>
                </a:cubicBezTo>
                <a:cubicBezTo>
                  <a:pt x="920" y="23"/>
                  <a:pt x="920" y="23"/>
                  <a:pt x="920" y="23"/>
                </a:cubicBezTo>
                <a:cubicBezTo>
                  <a:pt x="921" y="24"/>
                  <a:pt x="922" y="25"/>
                  <a:pt x="923" y="27"/>
                </a:cubicBezTo>
                <a:cubicBezTo>
                  <a:pt x="924" y="28"/>
                  <a:pt x="925" y="29"/>
                  <a:pt x="925" y="30"/>
                </a:cubicBezTo>
                <a:cubicBezTo>
                  <a:pt x="925" y="30"/>
                  <a:pt x="924" y="30"/>
                  <a:pt x="924" y="30"/>
                </a:cubicBezTo>
                <a:cubicBezTo>
                  <a:pt x="923" y="30"/>
                  <a:pt x="923" y="31"/>
                  <a:pt x="923" y="31"/>
                </a:cubicBezTo>
                <a:cubicBezTo>
                  <a:pt x="922" y="31"/>
                  <a:pt x="922" y="31"/>
                  <a:pt x="922" y="31"/>
                </a:cubicBezTo>
                <a:cubicBezTo>
                  <a:pt x="919" y="28"/>
                  <a:pt x="916" y="26"/>
                  <a:pt x="914" y="25"/>
                </a:cubicBezTo>
                <a:cubicBezTo>
                  <a:pt x="908" y="21"/>
                  <a:pt x="903" y="18"/>
                  <a:pt x="897" y="15"/>
                </a:cubicBezTo>
                <a:cubicBezTo>
                  <a:pt x="897" y="15"/>
                  <a:pt x="897" y="15"/>
                  <a:pt x="897" y="15"/>
                </a:cubicBezTo>
                <a:cubicBezTo>
                  <a:pt x="896" y="15"/>
                  <a:pt x="896" y="15"/>
                  <a:pt x="896" y="15"/>
                </a:cubicBezTo>
                <a:cubicBezTo>
                  <a:pt x="895" y="14"/>
                  <a:pt x="895" y="14"/>
                  <a:pt x="895" y="14"/>
                </a:cubicBezTo>
                <a:cubicBezTo>
                  <a:pt x="895" y="14"/>
                  <a:pt x="895" y="14"/>
                  <a:pt x="895" y="14"/>
                </a:cubicBezTo>
                <a:cubicBezTo>
                  <a:pt x="891" y="13"/>
                  <a:pt x="888" y="11"/>
                  <a:pt x="884" y="9"/>
                </a:cubicBezTo>
                <a:cubicBezTo>
                  <a:pt x="884" y="9"/>
                  <a:pt x="884" y="9"/>
                  <a:pt x="884" y="9"/>
                </a:cubicBezTo>
                <a:cubicBezTo>
                  <a:pt x="884" y="9"/>
                  <a:pt x="884" y="9"/>
                  <a:pt x="884" y="9"/>
                </a:cubicBezTo>
                <a:cubicBezTo>
                  <a:pt x="883" y="9"/>
                  <a:pt x="883" y="9"/>
                  <a:pt x="883" y="9"/>
                </a:cubicBezTo>
                <a:cubicBezTo>
                  <a:pt x="883" y="8"/>
                  <a:pt x="883" y="8"/>
                  <a:pt x="883" y="8"/>
                </a:cubicBezTo>
                <a:cubicBezTo>
                  <a:pt x="872" y="5"/>
                  <a:pt x="862" y="3"/>
                  <a:pt x="851" y="2"/>
                </a:cubicBezTo>
                <a:cubicBezTo>
                  <a:pt x="851" y="4"/>
                  <a:pt x="851" y="4"/>
                  <a:pt x="851" y="4"/>
                </a:cubicBezTo>
                <a:cubicBezTo>
                  <a:pt x="861" y="5"/>
                  <a:pt x="871" y="7"/>
                  <a:pt x="881" y="10"/>
                </a:cubicBezTo>
                <a:cubicBezTo>
                  <a:pt x="881" y="11"/>
                  <a:pt x="881" y="11"/>
                  <a:pt x="881" y="11"/>
                </a:cubicBezTo>
                <a:cubicBezTo>
                  <a:pt x="872" y="8"/>
                  <a:pt x="861" y="6"/>
                  <a:pt x="851" y="5"/>
                </a:cubicBezTo>
                <a:cubicBezTo>
                  <a:pt x="851" y="7"/>
                  <a:pt x="851" y="7"/>
                  <a:pt x="851" y="7"/>
                </a:cubicBezTo>
                <a:cubicBezTo>
                  <a:pt x="861" y="8"/>
                  <a:pt x="871" y="10"/>
                  <a:pt x="881" y="13"/>
                </a:cubicBezTo>
                <a:cubicBezTo>
                  <a:pt x="881" y="14"/>
                  <a:pt x="881" y="14"/>
                  <a:pt x="881" y="14"/>
                </a:cubicBezTo>
                <a:cubicBezTo>
                  <a:pt x="881" y="14"/>
                  <a:pt x="881" y="14"/>
                  <a:pt x="881" y="14"/>
                </a:cubicBezTo>
                <a:cubicBezTo>
                  <a:pt x="881" y="14"/>
                  <a:pt x="881" y="14"/>
                  <a:pt x="881" y="14"/>
                </a:cubicBezTo>
                <a:cubicBezTo>
                  <a:pt x="882" y="14"/>
                  <a:pt x="882" y="14"/>
                  <a:pt x="882" y="14"/>
                </a:cubicBezTo>
                <a:cubicBezTo>
                  <a:pt x="883" y="15"/>
                  <a:pt x="883" y="15"/>
                  <a:pt x="883" y="15"/>
                </a:cubicBezTo>
                <a:cubicBezTo>
                  <a:pt x="883" y="15"/>
                  <a:pt x="883" y="15"/>
                  <a:pt x="883" y="15"/>
                </a:cubicBezTo>
                <a:cubicBezTo>
                  <a:pt x="888" y="16"/>
                  <a:pt x="891" y="18"/>
                  <a:pt x="895" y="20"/>
                </a:cubicBezTo>
                <a:cubicBezTo>
                  <a:pt x="897" y="20"/>
                  <a:pt x="897" y="20"/>
                  <a:pt x="897" y="20"/>
                </a:cubicBezTo>
                <a:cubicBezTo>
                  <a:pt x="901" y="22"/>
                  <a:pt x="905" y="24"/>
                  <a:pt x="909" y="27"/>
                </a:cubicBezTo>
                <a:cubicBezTo>
                  <a:pt x="910" y="28"/>
                  <a:pt x="911" y="29"/>
                  <a:pt x="912" y="29"/>
                </a:cubicBezTo>
                <a:cubicBezTo>
                  <a:pt x="912" y="30"/>
                  <a:pt x="912" y="30"/>
                  <a:pt x="912" y="30"/>
                </a:cubicBezTo>
                <a:cubicBezTo>
                  <a:pt x="913" y="30"/>
                  <a:pt x="913" y="30"/>
                  <a:pt x="913" y="30"/>
                </a:cubicBezTo>
                <a:cubicBezTo>
                  <a:pt x="914" y="31"/>
                  <a:pt x="914" y="31"/>
                  <a:pt x="914" y="31"/>
                </a:cubicBezTo>
                <a:cubicBezTo>
                  <a:pt x="914" y="31"/>
                  <a:pt x="914" y="31"/>
                  <a:pt x="914" y="31"/>
                </a:cubicBezTo>
                <a:cubicBezTo>
                  <a:pt x="915" y="31"/>
                  <a:pt x="915" y="31"/>
                  <a:pt x="916" y="32"/>
                </a:cubicBezTo>
                <a:cubicBezTo>
                  <a:pt x="916" y="32"/>
                  <a:pt x="917" y="33"/>
                  <a:pt x="917" y="34"/>
                </a:cubicBezTo>
                <a:cubicBezTo>
                  <a:pt x="913" y="37"/>
                  <a:pt x="913" y="37"/>
                  <a:pt x="913" y="37"/>
                </a:cubicBezTo>
                <a:cubicBezTo>
                  <a:pt x="907" y="40"/>
                  <a:pt x="907" y="40"/>
                  <a:pt x="907" y="40"/>
                </a:cubicBezTo>
                <a:cubicBezTo>
                  <a:pt x="904" y="37"/>
                  <a:pt x="900" y="35"/>
                  <a:pt x="896" y="33"/>
                </a:cubicBezTo>
                <a:cubicBezTo>
                  <a:pt x="892" y="31"/>
                  <a:pt x="887" y="28"/>
                  <a:pt x="883" y="27"/>
                </a:cubicBezTo>
                <a:cubicBezTo>
                  <a:pt x="877" y="24"/>
                  <a:pt x="871" y="23"/>
                  <a:pt x="864" y="21"/>
                </a:cubicBezTo>
                <a:cubicBezTo>
                  <a:pt x="860" y="20"/>
                  <a:pt x="855" y="19"/>
                  <a:pt x="851" y="19"/>
                </a:cubicBezTo>
                <a:cubicBezTo>
                  <a:pt x="851" y="21"/>
                  <a:pt x="851" y="21"/>
                  <a:pt x="851" y="21"/>
                </a:cubicBezTo>
                <a:cubicBezTo>
                  <a:pt x="855" y="21"/>
                  <a:pt x="860" y="22"/>
                  <a:pt x="864" y="23"/>
                </a:cubicBezTo>
                <a:cubicBezTo>
                  <a:pt x="864" y="23"/>
                  <a:pt x="864" y="23"/>
                  <a:pt x="864" y="23"/>
                </a:cubicBezTo>
                <a:cubicBezTo>
                  <a:pt x="864" y="23"/>
                  <a:pt x="864" y="23"/>
                  <a:pt x="864" y="23"/>
                </a:cubicBezTo>
                <a:cubicBezTo>
                  <a:pt x="870" y="24"/>
                  <a:pt x="876" y="26"/>
                  <a:pt x="881" y="28"/>
                </a:cubicBezTo>
                <a:cubicBezTo>
                  <a:pt x="881" y="29"/>
                  <a:pt x="881" y="29"/>
                  <a:pt x="881" y="29"/>
                </a:cubicBezTo>
                <a:cubicBezTo>
                  <a:pt x="873" y="25"/>
                  <a:pt x="863" y="24"/>
                  <a:pt x="853" y="22"/>
                </a:cubicBezTo>
                <a:cubicBezTo>
                  <a:pt x="853" y="22"/>
                  <a:pt x="853" y="22"/>
                  <a:pt x="853" y="22"/>
                </a:cubicBezTo>
                <a:cubicBezTo>
                  <a:pt x="853" y="22"/>
                  <a:pt x="853" y="22"/>
                  <a:pt x="853" y="22"/>
                </a:cubicBezTo>
                <a:cubicBezTo>
                  <a:pt x="852" y="22"/>
                  <a:pt x="852" y="22"/>
                  <a:pt x="851" y="22"/>
                </a:cubicBezTo>
                <a:cubicBezTo>
                  <a:pt x="851" y="24"/>
                  <a:pt x="851" y="24"/>
                  <a:pt x="851" y="24"/>
                </a:cubicBezTo>
                <a:cubicBezTo>
                  <a:pt x="851" y="24"/>
                  <a:pt x="852" y="24"/>
                  <a:pt x="853" y="24"/>
                </a:cubicBezTo>
                <a:cubicBezTo>
                  <a:pt x="863" y="26"/>
                  <a:pt x="873" y="27"/>
                  <a:pt x="881" y="31"/>
                </a:cubicBezTo>
                <a:cubicBezTo>
                  <a:pt x="881" y="31"/>
                  <a:pt x="881" y="31"/>
                  <a:pt x="881" y="31"/>
                </a:cubicBezTo>
                <a:cubicBezTo>
                  <a:pt x="881" y="31"/>
                  <a:pt x="881" y="31"/>
                  <a:pt x="881" y="31"/>
                </a:cubicBezTo>
                <a:cubicBezTo>
                  <a:pt x="881" y="31"/>
                  <a:pt x="881" y="31"/>
                  <a:pt x="881" y="31"/>
                </a:cubicBezTo>
                <a:cubicBezTo>
                  <a:pt x="882" y="31"/>
                  <a:pt x="882" y="32"/>
                  <a:pt x="882" y="32"/>
                </a:cubicBezTo>
                <a:cubicBezTo>
                  <a:pt x="887" y="34"/>
                  <a:pt x="891" y="36"/>
                  <a:pt x="895" y="38"/>
                </a:cubicBezTo>
                <a:cubicBezTo>
                  <a:pt x="895" y="38"/>
                  <a:pt x="895" y="38"/>
                  <a:pt x="895" y="38"/>
                </a:cubicBezTo>
                <a:cubicBezTo>
                  <a:pt x="895" y="39"/>
                  <a:pt x="895" y="39"/>
                  <a:pt x="895" y="39"/>
                </a:cubicBezTo>
                <a:cubicBezTo>
                  <a:pt x="895" y="39"/>
                  <a:pt x="895" y="39"/>
                  <a:pt x="895" y="39"/>
                </a:cubicBezTo>
                <a:cubicBezTo>
                  <a:pt x="897" y="40"/>
                  <a:pt x="897" y="40"/>
                  <a:pt x="897" y="40"/>
                </a:cubicBezTo>
                <a:cubicBezTo>
                  <a:pt x="899" y="41"/>
                  <a:pt x="900" y="42"/>
                  <a:pt x="902" y="44"/>
                </a:cubicBezTo>
                <a:cubicBezTo>
                  <a:pt x="900" y="46"/>
                  <a:pt x="900" y="46"/>
                  <a:pt x="900" y="46"/>
                </a:cubicBezTo>
                <a:cubicBezTo>
                  <a:pt x="899" y="45"/>
                  <a:pt x="898" y="44"/>
                  <a:pt x="896" y="43"/>
                </a:cubicBezTo>
                <a:cubicBezTo>
                  <a:pt x="892" y="41"/>
                  <a:pt x="888" y="39"/>
                  <a:pt x="883" y="37"/>
                </a:cubicBezTo>
                <a:cubicBezTo>
                  <a:pt x="883" y="37"/>
                  <a:pt x="883" y="37"/>
                  <a:pt x="883" y="37"/>
                </a:cubicBezTo>
                <a:cubicBezTo>
                  <a:pt x="883" y="37"/>
                  <a:pt x="883" y="37"/>
                  <a:pt x="883" y="37"/>
                </a:cubicBezTo>
                <a:cubicBezTo>
                  <a:pt x="881" y="37"/>
                  <a:pt x="881" y="37"/>
                  <a:pt x="881" y="37"/>
                </a:cubicBezTo>
                <a:cubicBezTo>
                  <a:pt x="881" y="37"/>
                  <a:pt x="881" y="37"/>
                  <a:pt x="881" y="37"/>
                </a:cubicBezTo>
                <a:cubicBezTo>
                  <a:pt x="872" y="33"/>
                  <a:pt x="861" y="31"/>
                  <a:pt x="851" y="29"/>
                </a:cubicBezTo>
                <a:cubicBezTo>
                  <a:pt x="851" y="31"/>
                  <a:pt x="851" y="31"/>
                  <a:pt x="851" y="31"/>
                </a:cubicBezTo>
                <a:cubicBezTo>
                  <a:pt x="861" y="33"/>
                  <a:pt x="872" y="35"/>
                  <a:pt x="881" y="39"/>
                </a:cubicBezTo>
                <a:cubicBezTo>
                  <a:pt x="881" y="40"/>
                  <a:pt x="881" y="40"/>
                  <a:pt x="881" y="40"/>
                </a:cubicBezTo>
                <a:cubicBezTo>
                  <a:pt x="872" y="37"/>
                  <a:pt x="861" y="34"/>
                  <a:pt x="851" y="32"/>
                </a:cubicBezTo>
                <a:cubicBezTo>
                  <a:pt x="851" y="34"/>
                  <a:pt x="851" y="34"/>
                  <a:pt x="851" y="34"/>
                </a:cubicBezTo>
                <a:cubicBezTo>
                  <a:pt x="861" y="36"/>
                  <a:pt x="872" y="39"/>
                  <a:pt x="881" y="43"/>
                </a:cubicBezTo>
                <a:cubicBezTo>
                  <a:pt x="881" y="43"/>
                  <a:pt x="881" y="43"/>
                  <a:pt x="881" y="43"/>
                </a:cubicBezTo>
                <a:cubicBezTo>
                  <a:pt x="882" y="43"/>
                  <a:pt x="882" y="43"/>
                  <a:pt x="882" y="43"/>
                </a:cubicBezTo>
                <a:cubicBezTo>
                  <a:pt x="882" y="43"/>
                  <a:pt x="882" y="43"/>
                  <a:pt x="882" y="43"/>
                </a:cubicBezTo>
                <a:cubicBezTo>
                  <a:pt x="883" y="43"/>
                  <a:pt x="883" y="43"/>
                  <a:pt x="883" y="43"/>
                </a:cubicBezTo>
                <a:cubicBezTo>
                  <a:pt x="883" y="43"/>
                  <a:pt x="883" y="43"/>
                  <a:pt x="883" y="43"/>
                </a:cubicBezTo>
                <a:cubicBezTo>
                  <a:pt x="887" y="45"/>
                  <a:pt x="891" y="47"/>
                  <a:pt x="895" y="49"/>
                </a:cubicBezTo>
                <a:cubicBezTo>
                  <a:pt x="895" y="49"/>
                  <a:pt x="895" y="49"/>
                  <a:pt x="895" y="49"/>
                </a:cubicBezTo>
                <a:cubicBezTo>
                  <a:pt x="895" y="49"/>
                  <a:pt x="895" y="49"/>
                  <a:pt x="895" y="49"/>
                </a:cubicBezTo>
                <a:cubicBezTo>
                  <a:pt x="896" y="49"/>
                  <a:pt x="896" y="49"/>
                  <a:pt x="896" y="49"/>
                </a:cubicBezTo>
                <a:cubicBezTo>
                  <a:pt x="896" y="50"/>
                  <a:pt x="897" y="50"/>
                  <a:pt x="897" y="50"/>
                </a:cubicBezTo>
                <a:cubicBezTo>
                  <a:pt x="897" y="51"/>
                  <a:pt x="896" y="53"/>
                  <a:pt x="895" y="53"/>
                </a:cubicBezTo>
                <a:cubicBezTo>
                  <a:pt x="895" y="53"/>
                  <a:pt x="894" y="54"/>
                  <a:pt x="894" y="54"/>
                </a:cubicBezTo>
                <a:cubicBezTo>
                  <a:pt x="894" y="54"/>
                  <a:pt x="894" y="54"/>
                  <a:pt x="894" y="54"/>
                </a:cubicBezTo>
                <a:cubicBezTo>
                  <a:pt x="891" y="51"/>
                  <a:pt x="887" y="49"/>
                  <a:pt x="883" y="47"/>
                </a:cubicBezTo>
                <a:cubicBezTo>
                  <a:pt x="883" y="47"/>
                  <a:pt x="883" y="47"/>
                  <a:pt x="883" y="47"/>
                </a:cubicBezTo>
                <a:cubicBezTo>
                  <a:pt x="880" y="46"/>
                  <a:pt x="877" y="45"/>
                  <a:pt x="873" y="44"/>
                </a:cubicBezTo>
                <a:cubicBezTo>
                  <a:pt x="866" y="41"/>
                  <a:pt x="859" y="39"/>
                  <a:pt x="851" y="38"/>
                </a:cubicBezTo>
                <a:cubicBezTo>
                  <a:pt x="851" y="40"/>
                  <a:pt x="851" y="40"/>
                  <a:pt x="851" y="40"/>
                </a:cubicBezTo>
                <a:cubicBezTo>
                  <a:pt x="858" y="41"/>
                  <a:pt x="866" y="43"/>
                  <a:pt x="872" y="46"/>
                </a:cubicBezTo>
                <a:cubicBezTo>
                  <a:pt x="872" y="46"/>
                  <a:pt x="872" y="46"/>
                  <a:pt x="872" y="46"/>
                </a:cubicBezTo>
                <a:cubicBezTo>
                  <a:pt x="873" y="46"/>
                  <a:pt x="873" y="46"/>
                  <a:pt x="873" y="46"/>
                </a:cubicBezTo>
                <a:cubicBezTo>
                  <a:pt x="876" y="46"/>
                  <a:pt x="879" y="48"/>
                  <a:pt x="881" y="49"/>
                </a:cubicBezTo>
                <a:cubicBezTo>
                  <a:pt x="881" y="50"/>
                  <a:pt x="881" y="50"/>
                  <a:pt x="881" y="50"/>
                </a:cubicBezTo>
                <a:cubicBezTo>
                  <a:pt x="878" y="49"/>
                  <a:pt x="875" y="48"/>
                  <a:pt x="872" y="47"/>
                </a:cubicBezTo>
                <a:cubicBezTo>
                  <a:pt x="872" y="47"/>
                  <a:pt x="872" y="47"/>
                  <a:pt x="872" y="47"/>
                </a:cubicBezTo>
                <a:cubicBezTo>
                  <a:pt x="872" y="47"/>
                  <a:pt x="872" y="47"/>
                  <a:pt x="872" y="47"/>
                </a:cubicBezTo>
                <a:cubicBezTo>
                  <a:pt x="866" y="44"/>
                  <a:pt x="858" y="42"/>
                  <a:pt x="851" y="41"/>
                </a:cubicBezTo>
                <a:cubicBezTo>
                  <a:pt x="851" y="43"/>
                  <a:pt x="851" y="43"/>
                  <a:pt x="851" y="43"/>
                </a:cubicBezTo>
                <a:cubicBezTo>
                  <a:pt x="858" y="44"/>
                  <a:pt x="865" y="46"/>
                  <a:pt x="872" y="49"/>
                </a:cubicBezTo>
                <a:cubicBezTo>
                  <a:pt x="875" y="50"/>
                  <a:pt x="878" y="51"/>
                  <a:pt x="881" y="52"/>
                </a:cubicBezTo>
                <a:cubicBezTo>
                  <a:pt x="881" y="53"/>
                  <a:pt x="881" y="53"/>
                  <a:pt x="881" y="53"/>
                </a:cubicBezTo>
                <a:cubicBezTo>
                  <a:pt x="882" y="53"/>
                  <a:pt x="882" y="53"/>
                  <a:pt x="882" y="53"/>
                </a:cubicBezTo>
                <a:cubicBezTo>
                  <a:pt x="883" y="53"/>
                  <a:pt x="883" y="53"/>
                  <a:pt x="883" y="53"/>
                </a:cubicBezTo>
                <a:cubicBezTo>
                  <a:pt x="883" y="53"/>
                  <a:pt x="883" y="53"/>
                  <a:pt x="883" y="53"/>
                </a:cubicBezTo>
                <a:cubicBezTo>
                  <a:pt x="884" y="54"/>
                  <a:pt x="885" y="54"/>
                  <a:pt x="886" y="55"/>
                </a:cubicBezTo>
                <a:cubicBezTo>
                  <a:pt x="889" y="55"/>
                  <a:pt x="889" y="55"/>
                  <a:pt x="889" y="55"/>
                </a:cubicBezTo>
                <a:cubicBezTo>
                  <a:pt x="888" y="53"/>
                  <a:pt x="886" y="52"/>
                  <a:pt x="883" y="51"/>
                </a:cubicBezTo>
                <a:cubicBezTo>
                  <a:pt x="883" y="50"/>
                  <a:pt x="883" y="50"/>
                  <a:pt x="883" y="50"/>
                </a:cubicBezTo>
                <a:cubicBezTo>
                  <a:pt x="886" y="51"/>
                  <a:pt x="889" y="53"/>
                  <a:pt x="892" y="55"/>
                </a:cubicBezTo>
                <a:cubicBezTo>
                  <a:pt x="897" y="55"/>
                  <a:pt x="897" y="55"/>
                  <a:pt x="897" y="55"/>
                </a:cubicBezTo>
                <a:cubicBezTo>
                  <a:pt x="897" y="54"/>
                  <a:pt x="897" y="54"/>
                  <a:pt x="897" y="54"/>
                </a:cubicBezTo>
                <a:cubicBezTo>
                  <a:pt x="898" y="53"/>
                  <a:pt x="899" y="52"/>
                  <a:pt x="899" y="50"/>
                </a:cubicBezTo>
                <a:cubicBezTo>
                  <a:pt x="899" y="49"/>
                  <a:pt x="899" y="49"/>
                  <a:pt x="899" y="49"/>
                </a:cubicBezTo>
                <a:cubicBezTo>
                  <a:pt x="899" y="49"/>
                  <a:pt x="899" y="49"/>
                  <a:pt x="899" y="49"/>
                </a:cubicBezTo>
                <a:cubicBezTo>
                  <a:pt x="898" y="49"/>
                  <a:pt x="898" y="48"/>
                  <a:pt x="897" y="48"/>
                </a:cubicBezTo>
                <a:cubicBezTo>
                  <a:pt x="897" y="46"/>
                  <a:pt x="897" y="46"/>
                  <a:pt x="897" y="46"/>
                </a:cubicBezTo>
                <a:cubicBezTo>
                  <a:pt x="898" y="47"/>
                  <a:pt x="899" y="47"/>
                  <a:pt x="900" y="48"/>
                </a:cubicBezTo>
                <a:cubicBezTo>
                  <a:pt x="901" y="49"/>
                  <a:pt x="901" y="49"/>
                  <a:pt x="901" y="49"/>
                </a:cubicBezTo>
                <a:cubicBezTo>
                  <a:pt x="905" y="43"/>
                  <a:pt x="905" y="43"/>
                  <a:pt x="905" y="43"/>
                </a:cubicBezTo>
                <a:cubicBezTo>
                  <a:pt x="904" y="43"/>
                  <a:pt x="904" y="43"/>
                  <a:pt x="904" y="43"/>
                </a:cubicBezTo>
                <a:cubicBezTo>
                  <a:pt x="902" y="41"/>
                  <a:pt x="899" y="39"/>
                  <a:pt x="897" y="37"/>
                </a:cubicBezTo>
                <a:cubicBezTo>
                  <a:pt x="897" y="36"/>
                  <a:pt x="897" y="36"/>
                  <a:pt x="897" y="36"/>
                </a:cubicBezTo>
                <a:cubicBezTo>
                  <a:pt x="900" y="38"/>
                  <a:pt x="903" y="40"/>
                  <a:pt x="906" y="42"/>
                </a:cubicBezTo>
                <a:cubicBezTo>
                  <a:pt x="907" y="43"/>
                  <a:pt x="907" y="43"/>
                  <a:pt x="907" y="43"/>
                </a:cubicBezTo>
                <a:cubicBezTo>
                  <a:pt x="912" y="39"/>
                  <a:pt x="912" y="39"/>
                  <a:pt x="912" y="39"/>
                </a:cubicBezTo>
                <a:cubicBezTo>
                  <a:pt x="912" y="40"/>
                  <a:pt x="912" y="40"/>
                  <a:pt x="912" y="40"/>
                </a:cubicBezTo>
                <a:cubicBezTo>
                  <a:pt x="906" y="44"/>
                  <a:pt x="902" y="49"/>
                  <a:pt x="898" y="55"/>
                </a:cubicBezTo>
                <a:cubicBezTo>
                  <a:pt x="900" y="55"/>
                  <a:pt x="900" y="55"/>
                  <a:pt x="900" y="55"/>
                </a:cubicBezTo>
                <a:cubicBezTo>
                  <a:pt x="904" y="50"/>
                  <a:pt x="908" y="46"/>
                  <a:pt x="912" y="43"/>
                </a:cubicBezTo>
                <a:cubicBezTo>
                  <a:pt x="912" y="43"/>
                  <a:pt x="912" y="43"/>
                  <a:pt x="912" y="43"/>
                </a:cubicBezTo>
                <a:cubicBezTo>
                  <a:pt x="914" y="42"/>
                  <a:pt x="914" y="42"/>
                  <a:pt x="914" y="42"/>
                </a:cubicBezTo>
                <a:cubicBezTo>
                  <a:pt x="914" y="42"/>
                  <a:pt x="914" y="42"/>
                  <a:pt x="914" y="42"/>
                </a:cubicBezTo>
                <a:cubicBezTo>
                  <a:pt x="914" y="41"/>
                  <a:pt x="914" y="41"/>
                  <a:pt x="914" y="41"/>
                </a:cubicBezTo>
                <a:cubicBezTo>
                  <a:pt x="915" y="41"/>
                  <a:pt x="915" y="41"/>
                  <a:pt x="915" y="41"/>
                </a:cubicBezTo>
                <a:cubicBezTo>
                  <a:pt x="918" y="39"/>
                  <a:pt x="920" y="37"/>
                  <a:pt x="923" y="36"/>
                </a:cubicBezTo>
                <a:cubicBezTo>
                  <a:pt x="923" y="36"/>
                  <a:pt x="923" y="36"/>
                  <a:pt x="923" y="36"/>
                </a:cubicBezTo>
                <a:cubicBezTo>
                  <a:pt x="924" y="36"/>
                  <a:pt x="924" y="36"/>
                  <a:pt x="924" y="36"/>
                </a:cubicBezTo>
                <a:cubicBezTo>
                  <a:pt x="925" y="35"/>
                  <a:pt x="925" y="35"/>
                  <a:pt x="925" y="35"/>
                </a:cubicBezTo>
                <a:cubicBezTo>
                  <a:pt x="925" y="35"/>
                  <a:pt x="925" y="35"/>
                  <a:pt x="925" y="35"/>
                </a:cubicBezTo>
                <a:cubicBezTo>
                  <a:pt x="932" y="31"/>
                  <a:pt x="939" y="29"/>
                  <a:pt x="947" y="27"/>
                </a:cubicBezTo>
                <a:cubicBezTo>
                  <a:pt x="947" y="27"/>
                  <a:pt x="947" y="27"/>
                  <a:pt x="947" y="27"/>
                </a:cubicBezTo>
                <a:cubicBezTo>
                  <a:pt x="955" y="25"/>
                  <a:pt x="955" y="25"/>
                  <a:pt x="955" y="25"/>
                </a:cubicBezTo>
                <a:cubicBezTo>
                  <a:pt x="955" y="25"/>
                  <a:pt x="955" y="25"/>
                  <a:pt x="955" y="25"/>
                </a:cubicBezTo>
                <a:cubicBezTo>
                  <a:pt x="965" y="22"/>
                  <a:pt x="974" y="21"/>
                  <a:pt x="984" y="21"/>
                </a:cubicBezTo>
                <a:cubicBezTo>
                  <a:pt x="989" y="21"/>
                  <a:pt x="994" y="21"/>
                  <a:pt x="999" y="22"/>
                </a:cubicBezTo>
                <a:cubicBezTo>
                  <a:pt x="1011" y="23"/>
                  <a:pt x="1024" y="25"/>
                  <a:pt x="1036" y="27"/>
                </a:cubicBezTo>
                <a:cubicBezTo>
                  <a:pt x="1045" y="31"/>
                  <a:pt x="1054" y="33"/>
                  <a:pt x="1062" y="37"/>
                </a:cubicBezTo>
                <a:cubicBezTo>
                  <a:pt x="1068" y="41"/>
                  <a:pt x="1074" y="44"/>
                  <a:pt x="1079" y="47"/>
                </a:cubicBezTo>
                <a:cubicBezTo>
                  <a:pt x="1080" y="47"/>
                  <a:pt x="1080" y="47"/>
                  <a:pt x="1080" y="47"/>
                </a:cubicBezTo>
                <a:cubicBezTo>
                  <a:pt x="1083" y="49"/>
                  <a:pt x="1085" y="50"/>
                  <a:pt x="1087" y="52"/>
                </a:cubicBezTo>
                <a:cubicBezTo>
                  <a:pt x="1087" y="52"/>
                  <a:pt x="1087" y="52"/>
                  <a:pt x="1087" y="52"/>
                </a:cubicBezTo>
                <a:cubicBezTo>
                  <a:pt x="1087" y="53"/>
                  <a:pt x="1087" y="53"/>
                  <a:pt x="1087" y="53"/>
                </a:cubicBezTo>
                <a:cubicBezTo>
                  <a:pt x="1089" y="54"/>
                  <a:pt x="1089" y="54"/>
                  <a:pt x="1089" y="54"/>
                </a:cubicBezTo>
                <a:cubicBezTo>
                  <a:pt x="1089" y="54"/>
                  <a:pt x="1089" y="54"/>
                  <a:pt x="1089" y="54"/>
                </a:cubicBezTo>
                <a:cubicBezTo>
                  <a:pt x="1089" y="54"/>
                  <a:pt x="1090" y="55"/>
                  <a:pt x="1090" y="55"/>
                </a:cubicBezTo>
                <a:cubicBezTo>
                  <a:pt x="1093" y="55"/>
                  <a:pt x="1093" y="55"/>
                  <a:pt x="1093" y="55"/>
                </a:cubicBezTo>
                <a:cubicBezTo>
                  <a:pt x="1092" y="54"/>
                  <a:pt x="1091" y="53"/>
                  <a:pt x="1090" y="53"/>
                </a:cubicBezTo>
                <a:cubicBezTo>
                  <a:pt x="1091" y="53"/>
                  <a:pt x="1092" y="54"/>
                  <a:pt x="1093" y="55"/>
                </a:cubicBezTo>
                <a:cubicBezTo>
                  <a:pt x="1096" y="55"/>
                  <a:pt x="1096" y="55"/>
                  <a:pt x="1096" y="55"/>
                </a:cubicBezTo>
                <a:cubicBezTo>
                  <a:pt x="1093" y="53"/>
                  <a:pt x="1091" y="51"/>
                  <a:pt x="1089" y="49"/>
                </a:cubicBezTo>
                <a:cubicBezTo>
                  <a:pt x="1089" y="49"/>
                  <a:pt x="1089" y="49"/>
                  <a:pt x="1089" y="49"/>
                </a:cubicBezTo>
                <a:cubicBezTo>
                  <a:pt x="1087" y="47"/>
                  <a:pt x="1084" y="45"/>
                  <a:pt x="1081" y="43"/>
                </a:cubicBezTo>
                <a:cubicBezTo>
                  <a:pt x="1073" y="38"/>
                  <a:pt x="1065" y="34"/>
                  <a:pt x="1056" y="30"/>
                </a:cubicBezTo>
                <a:cubicBezTo>
                  <a:pt x="1056" y="30"/>
                  <a:pt x="1056" y="30"/>
                  <a:pt x="1056" y="30"/>
                </a:cubicBezTo>
                <a:cubicBezTo>
                  <a:pt x="1056" y="30"/>
                  <a:pt x="1056" y="30"/>
                  <a:pt x="1056" y="30"/>
                </a:cubicBezTo>
                <a:cubicBezTo>
                  <a:pt x="1049" y="28"/>
                  <a:pt x="1042" y="24"/>
                  <a:pt x="1034" y="23"/>
                </a:cubicBezTo>
                <a:cubicBezTo>
                  <a:pt x="1022" y="20"/>
                  <a:pt x="1011" y="18"/>
                  <a:pt x="1000" y="17"/>
                </a:cubicBezTo>
                <a:cubicBezTo>
                  <a:pt x="1000" y="17"/>
                  <a:pt x="1000" y="17"/>
                  <a:pt x="1000" y="17"/>
                </a:cubicBezTo>
                <a:cubicBezTo>
                  <a:pt x="999" y="17"/>
                  <a:pt x="999" y="17"/>
                  <a:pt x="999" y="17"/>
                </a:cubicBezTo>
                <a:cubicBezTo>
                  <a:pt x="998" y="17"/>
                  <a:pt x="998" y="17"/>
                  <a:pt x="998" y="17"/>
                </a:cubicBezTo>
                <a:cubicBezTo>
                  <a:pt x="998" y="17"/>
                  <a:pt x="998" y="17"/>
                  <a:pt x="998" y="17"/>
                </a:cubicBezTo>
                <a:cubicBezTo>
                  <a:pt x="993" y="17"/>
                  <a:pt x="987" y="16"/>
                  <a:pt x="982" y="16"/>
                </a:cubicBezTo>
                <a:cubicBezTo>
                  <a:pt x="980" y="16"/>
                  <a:pt x="977" y="17"/>
                  <a:pt x="975" y="17"/>
                </a:cubicBezTo>
                <a:cubicBezTo>
                  <a:pt x="975" y="17"/>
                  <a:pt x="975" y="17"/>
                  <a:pt x="975" y="17"/>
                </a:cubicBezTo>
                <a:cubicBezTo>
                  <a:pt x="965" y="18"/>
                  <a:pt x="965" y="18"/>
                  <a:pt x="965" y="18"/>
                </a:cubicBezTo>
                <a:cubicBezTo>
                  <a:pt x="956" y="20"/>
                  <a:pt x="947" y="23"/>
                  <a:pt x="938" y="24"/>
                </a:cubicBezTo>
                <a:cubicBezTo>
                  <a:pt x="938" y="24"/>
                  <a:pt x="938" y="24"/>
                  <a:pt x="938" y="24"/>
                </a:cubicBezTo>
                <a:cubicBezTo>
                  <a:pt x="930" y="27"/>
                  <a:pt x="930" y="27"/>
                  <a:pt x="930" y="27"/>
                </a:cubicBezTo>
                <a:cubicBezTo>
                  <a:pt x="929" y="27"/>
                  <a:pt x="929" y="26"/>
                  <a:pt x="928" y="25"/>
                </a:cubicBezTo>
                <a:cubicBezTo>
                  <a:pt x="927" y="25"/>
                  <a:pt x="927" y="24"/>
                  <a:pt x="927" y="23"/>
                </a:cubicBezTo>
                <a:cubicBezTo>
                  <a:pt x="927" y="23"/>
                  <a:pt x="927" y="23"/>
                  <a:pt x="927" y="23"/>
                </a:cubicBezTo>
                <a:cubicBezTo>
                  <a:pt x="930" y="20"/>
                  <a:pt x="933" y="18"/>
                  <a:pt x="937" y="17"/>
                </a:cubicBezTo>
                <a:cubicBezTo>
                  <a:pt x="937" y="16"/>
                  <a:pt x="937" y="16"/>
                  <a:pt x="937" y="16"/>
                </a:cubicBezTo>
                <a:cubicBezTo>
                  <a:pt x="937" y="16"/>
                  <a:pt x="937" y="16"/>
                  <a:pt x="937" y="16"/>
                </a:cubicBezTo>
                <a:cubicBezTo>
                  <a:pt x="940" y="15"/>
                  <a:pt x="942" y="13"/>
                  <a:pt x="942" y="11"/>
                </a:cubicBezTo>
                <a:cubicBezTo>
                  <a:pt x="943" y="8"/>
                  <a:pt x="944" y="6"/>
                  <a:pt x="944" y="4"/>
                </a:cubicBezTo>
                <a:cubicBezTo>
                  <a:pt x="944" y="2"/>
                  <a:pt x="944" y="1"/>
                  <a:pt x="944" y="0"/>
                </a:cubicBezTo>
                <a:moveTo>
                  <a:pt x="1123" y="43"/>
                </a:moveTo>
                <a:cubicBezTo>
                  <a:pt x="1123" y="42"/>
                  <a:pt x="1123" y="42"/>
                  <a:pt x="1123" y="42"/>
                </a:cubicBezTo>
                <a:cubicBezTo>
                  <a:pt x="1124" y="42"/>
                  <a:pt x="1125" y="42"/>
                  <a:pt x="1125" y="41"/>
                </a:cubicBezTo>
                <a:cubicBezTo>
                  <a:pt x="1125" y="42"/>
                  <a:pt x="1125" y="42"/>
                  <a:pt x="1125" y="42"/>
                </a:cubicBezTo>
                <a:cubicBezTo>
                  <a:pt x="1125" y="43"/>
                  <a:pt x="1124" y="43"/>
                  <a:pt x="1123" y="43"/>
                </a:cubicBezTo>
                <a:moveTo>
                  <a:pt x="1129" y="40"/>
                </a:moveTo>
                <a:cubicBezTo>
                  <a:pt x="1129" y="40"/>
                  <a:pt x="1129" y="40"/>
                  <a:pt x="1129" y="40"/>
                </a:cubicBezTo>
                <a:cubicBezTo>
                  <a:pt x="1130" y="39"/>
                  <a:pt x="1131" y="38"/>
                  <a:pt x="1132" y="38"/>
                </a:cubicBezTo>
                <a:cubicBezTo>
                  <a:pt x="1132" y="38"/>
                  <a:pt x="1132" y="38"/>
                  <a:pt x="1132" y="38"/>
                </a:cubicBezTo>
                <a:cubicBezTo>
                  <a:pt x="1132" y="38"/>
                  <a:pt x="1132" y="38"/>
                  <a:pt x="1132" y="38"/>
                </a:cubicBezTo>
                <a:cubicBezTo>
                  <a:pt x="1138" y="33"/>
                  <a:pt x="1145" y="31"/>
                  <a:pt x="1152" y="29"/>
                </a:cubicBezTo>
                <a:cubicBezTo>
                  <a:pt x="1152" y="30"/>
                  <a:pt x="1152" y="30"/>
                  <a:pt x="1152" y="30"/>
                </a:cubicBezTo>
                <a:cubicBezTo>
                  <a:pt x="1147" y="31"/>
                  <a:pt x="1142" y="32"/>
                  <a:pt x="1137" y="35"/>
                </a:cubicBezTo>
                <a:cubicBezTo>
                  <a:pt x="1134" y="37"/>
                  <a:pt x="1132" y="39"/>
                  <a:pt x="1129" y="40"/>
                </a:cubicBezTo>
                <a:moveTo>
                  <a:pt x="1189" y="0"/>
                </a:moveTo>
                <a:cubicBezTo>
                  <a:pt x="1187" y="0"/>
                  <a:pt x="1187" y="0"/>
                  <a:pt x="1187" y="0"/>
                </a:cubicBezTo>
                <a:cubicBezTo>
                  <a:pt x="1184" y="4"/>
                  <a:pt x="1182" y="8"/>
                  <a:pt x="1180" y="12"/>
                </a:cubicBezTo>
                <a:cubicBezTo>
                  <a:pt x="1179" y="13"/>
                  <a:pt x="1179" y="14"/>
                  <a:pt x="1178" y="16"/>
                </a:cubicBezTo>
                <a:cubicBezTo>
                  <a:pt x="1178" y="17"/>
                  <a:pt x="1177" y="18"/>
                  <a:pt x="1177" y="19"/>
                </a:cubicBezTo>
                <a:cubicBezTo>
                  <a:pt x="1176" y="20"/>
                  <a:pt x="1176" y="21"/>
                  <a:pt x="1176" y="22"/>
                </a:cubicBezTo>
                <a:cubicBezTo>
                  <a:pt x="1176" y="23"/>
                  <a:pt x="1176" y="24"/>
                  <a:pt x="1176" y="25"/>
                </a:cubicBezTo>
                <a:cubicBezTo>
                  <a:pt x="1176" y="25"/>
                  <a:pt x="1175" y="26"/>
                  <a:pt x="1175" y="26"/>
                </a:cubicBezTo>
                <a:cubicBezTo>
                  <a:pt x="1175" y="26"/>
                  <a:pt x="1175" y="26"/>
                  <a:pt x="1175" y="26"/>
                </a:cubicBezTo>
                <a:cubicBezTo>
                  <a:pt x="1175" y="26"/>
                  <a:pt x="1175" y="26"/>
                  <a:pt x="1175" y="26"/>
                </a:cubicBezTo>
                <a:cubicBezTo>
                  <a:pt x="1175" y="26"/>
                  <a:pt x="1174" y="26"/>
                  <a:pt x="1174" y="25"/>
                </a:cubicBezTo>
                <a:cubicBezTo>
                  <a:pt x="1173" y="25"/>
                  <a:pt x="1173" y="25"/>
                  <a:pt x="1173" y="25"/>
                </a:cubicBezTo>
                <a:cubicBezTo>
                  <a:pt x="1173" y="25"/>
                  <a:pt x="1173" y="25"/>
                  <a:pt x="1173" y="25"/>
                </a:cubicBezTo>
                <a:cubicBezTo>
                  <a:pt x="1167" y="25"/>
                  <a:pt x="1160" y="25"/>
                  <a:pt x="1154" y="26"/>
                </a:cubicBezTo>
                <a:cubicBezTo>
                  <a:pt x="1154" y="26"/>
                  <a:pt x="1154" y="26"/>
                  <a:pt x="1154" y="26"/>
                </a:cubicBezTo>
                <a:cubicBezTo>
                  <a:pt x="1153" y="27"/>
                  <a:pt x="1153" y="27"/>
                  <a:pt x="1153" y="27"/>
                </a:cubicBezTo>
                <a:cubicBezTo>
                  <a:pt x="1153" y="27"/>
                  <a:pt x="1153" y="27"/>
                  <a:pt x="1153" y="27"/>
                </a:cubicBezTo>
                <a:cubicBezTo>
                  <a:pt x="1152" y="27"/>
                  <a:pt x="1152" y="27"/>
                  <a:pt x="1152" y="27"/>
                </a:cubicBezTo>
                <a:cubicBezTo>
                  <a:pt x="1152" y="27"/>
                  <a:pt x="1152" y="27"/>
                  <a:pt x="1152" y="27"/>
                </a:cubicBezTo>
                <a:cubicBezTo>
                  <a:pt x="1144" y="29"/>
                  <a:pt x="1137" y="31"/>
                  <a:pt x="1131" y="36"/>
                </a:cubicBezTo>
                <a:cubicBezTo>
                  <a:pt x="1130" y="37"/>
                  <a:pt x="1129" y="37"/>
                  <a:pt x="1129" y="37"/>
                </a:cubicBezTo>
                <a:cubicBezTo>
                  <a:pt x="1129" y="37"/>
                  <a:pt x="1129" y="37"/>
                  <a:pt x="1129" y="37"/>
                </a:cubicBezTo>
                <a:cubicBezTo>
                  <a:pt x="1127" y="38"/>
                  <a:pt x="1127" y="38"/>
                  <a:pt x="1127" y="38"/>
                </a:cubicBezTo>
                <a:cubicBezTo>
                  <a:pt x="1127" y="38"/>
                  <a:pt x="1127" y="38"/>
                  <a:pt x="1127" y="38"/>
                </a:cubicBezTo>
                <a:cubicBezTo>
                  <a:pt x="1127" y="38"/>
                  <a:pt x="1127" y="38"/>
                  <a:pt x="1127" y="38"/>
                </a:cubicBezTo>
                <a:cubicBezTo>
                  <a:pt x="1126" y="39"/>
                  <a:pt x="1126" y="39"/>
                  <a:pt x="1126" y="39"/>
                </a:cubicBezTo>
                <a:cubicBezTo>
                  <a:pt x="1125" y="39"/>
                  <a:pt x="1125" y="39"/>
                  <a:pt x="1125" y="39"/>
                </a:cubicBezTo>
                <a:cubicBezTo>
                  <a:pt x="1125" y="39"/>
                  <a:pt x="1125" y="39"/>
                  <a:pt x="1125" y="39"/>
                </a:cubicBezTo>
                <a:cubicBezTo>
                  <a:pt x="1125" y="40"/>
                  <a:pt x="1124" y="40"/>
                  <a:pt x="1123" y="40"/>
                </a:cubicBezTo>
                <a:cubicBezTo>
                  <a:pt x="1123" y="40"/>
                  <a:pt x="1123" y="40"/>
                  <a:pt x="1123" y="40"/>
                </a:cubicBezTo>
                <a:cubicBezTo>
                  <a:pt x="1122" y="40"/>
                  <a:pt x="1122" y="40"/>
                  <a:pt x="1122" y="40"/>
                </a:cubicBezTo>
                <a:cubicBezTo>
                  <a:pt x="1121" y="41"/>
                  <a:pt x="1121" y="41"/>
                  <a:pt x="1121" y="41"/>
                </a:cubicBezTo>
                <a:cubicBezTo>
                  <a:pt x="1121" y="41"/>
                  <a:pt x="1121" y="41"/>
                  <a:pt x="1121" y="41"/>
                </a:cubicBezTo>
                <a:cubicBezTo>
                  <a:pt x="1121" y="41"/>
                  <a:pt x="1121" y="41"/>
                  <a:pt x="1121" y="41"/>
                </a:cubicBezTo>
                <a:cubicBezTo>
                  <a:pt x="1120" y="41"/>
                  <a:pt x="1120" y="41"/>
                  <a:pt x="1120" y="41"/>
                </a:cubicBezTo>
                <a:cubicBezTo>
                  <a:pt x="1120" y="41"/>
                  <a:pt x="1120" y="41"/>
                  <a:pt x="1120" y="41"/>
                </a:cubicBezTo>
                <a:cubicBezTo>
                  <a:pt x="1115" y="46"/>
                  <a:pt x="1109" y="50"/>
                  <a:pt x="1103" y="55"/>
                </a:cubicBezTo>
                <a:cubicBezTo>
                  <a:pt x="1106" y="55"/>
                  <a:pt x="1106" y="55"/>
                  <a:pt x="1106" y="55"/>
                </a:cubicBezTo>
                <a:cubicBezTo>
                  <a:pt x="1111" y="51"/>
                  <a:pt x="1116" y="47"/>
                  <a:pt x="1121" y="43"/>
                </a:cubicBezTo>
                <a:cubicBezTo>
                  <a:pt x="1121" y="43"/>
                  <a:pt x="1121" y="43"/>
                  <a:pt x="1121" y="43"/>
                </a:cubicBezTo>
                <a:cubicBezTo>
                  <a:pt x="1121" y="44"/>
                  <a:pt x="1121" y="44"/>
                  <a:pt x="1121" y="44"/>
                </a:cubicBezTo>
                <a:cubicBezTo>
                  <a:pt x="1121" y="44"/>
                  <a:pt x="1120" y="45"/>
                  <a:pt x="1120" y="45"/>
                </a:cubicBezTo>
                <a:cubicBezTo>
                  <a:pt x="1120" y="45"/>
                  <a:pt x="1120" y="45"/>
                  <a:pt x="1120" y="45"/>
                </a:cubicBezTo>
                <a:cubicBezTo>
                  <a:pt x="1120" y="45"/>
                  <a:pt x="1120" y="45"/>
                  <a:pt x="1120" y="45"/>
                </a:cubicBezTo>
                <a:cubicBezTo>
                  <a:pt x="1119" y="45"/>
                  <a:pt x="1119" y="45"/>
                  <a:pt x="1119" y="45"/>
                </a:cubicBezTo>
                <a:cubicBezTo>
                  <a:pt x="1115" y="48"/>
                  <a:pt x="1111" y="51"/>
                  <a:pt x="1107" y="55"/>
                </a:cubicBezTo>
                <a:cubicBezTo>
                  <a:pt x="1110" y="55"/>
                  <a:pt x="1110" y="55"/>
                  <a:pt x="1110" y="55"/>
                </a:cubicBezTo>
                <a:cubicBezTo>
                  <a:pt x="1113" y="52"/>
                  <a:pt x="1117" y="49"/>
                  <a:pt x="1120" y="47"/>
                </a:cubicBezTo>
                <a:cubicBezTo>
                  <a:pt x="1121" y="46"/>
                  <a:pt x="1122" y="46"/>
                  <a:pt x="1123" y="46"/>
                </a:cubicBezTo>
                <a:cubicBezTo>
                  <a:pt x="1124" y="45"/>
                  <a:pt x="1125" y="44"/>
                  <a:pt x="1127" y="44"/>
                </a:cubicBezTo>
                <a:cubicBezTo>
                  <a:pt x="1127" y="44"/>
                  <a:pt x="1127" y="43"/>
                  <a:pt x="1127" y="43"/>
                </a:cubicBezTo>
                <a:cubicBezTo>
                  <a:pt x="1128" y="43"/>
                  <a:pt x="1128" y="43"/>
                  <a:pt x="1128" y="43"/>
                </a:cubicBezTo>
                <a:cubicBezTo>
                  <a:pt x="1132" y="41"/>
                  <a:pt x="1135" y="38"/>
                  <a:pt x="1138" y="37"/>
                </a:cubicBezTo>
                <a:cubicBezTo>
                  <a:pt x="1138" y="37"/>
                  <a:pt x="1138" y="37"/>
                  <a:pt x="1138" y="37"/>
                </a:cubicBezTo>
                <a:cubicBezTo>
                  <a:pt x="1138" y="37"/>
                  <a:pt x="1138" y="37"/>
                  <a:pt x="1138" y="37"/>
                </a:cubicBezTo>
                <a:cubicBezTo>
                  <a:pt x="1143" y="34"/>
                  <a:pt x="1148" y="32"/>
                  <a:pt x="1153" y="32"/>
                </a:cubicBezTo>
                <a:cubicBezTo>
                  <a:pt x="1153" y="32"/>
                  <a:pt x="1153" y="32"/>
                  <a:pt x="1153" y="32"/>
                </a:cubicBezTo>
                <a:cubicBezTo>
                  <a:pt x="1159" y="31"/>
                  <a:pt x="1165" y="30"/>
                  <a:pt x="1171" y="30"/>
                </a:cubicBezTo>
                <a:cubicBezTo>
                  <a:pt x="1172" y="30"/>
                  <a:pt x="1172" y="30"/>
                  <a:pt x="1172" y="30"/>
                </a:cubicBezTo>
                <a:cubicBezTo>
                  <a:pt x="1172" y="30"/>
                  <a:pt x="1173" y="30"/>
                  <a:pt x="1174" y="30"/>
                </a:cubicBezTo>
                <a:cubicBezTo>
                  <a:pt x="1174" y="31"/>
                  <a:pt x="1174" y="31"/>
                  <a:pt x="1174" y="31"/>
                </a:cubicBezTo>
                <a:cubicBezTo>
                  <a:pt x="1171" y="36"/>
                  <a:pt x="1171" y="36"/>
                  <a:pt x="1171" y="36"/>
                </a:cubicBezTo>
                <a:cubicBezTo>
                  <a:pt x="1170" y="38"/>
                  <a:pt x="1170" y="39"/>
                  <a:pt x="1170" y="40"/>
                </a:cubicBezTo>
                <a:cubicBezTo>
                  <a:pt x="1170" y="42"/>
                  <a:pt x="1170" y="43"/>
                  <a:pt x="1170" y="44"/>
                </a:cubicBezTo>
                <a:cubicBezTo>
                  <a:pt x="1170" y="45"/>
                  <a:pt x="1170" y="45"/>
                  <a:pt x="1170" y="46"/>
                </a:cubicBezTo>
                <a:cubicBezTo>
                  <a:pt x="1169" y="46"/>
                  <a:pt x="1169" y="46"/>
                  <a:pt x="1168" y="46"/>
                </a:cubicBezTo>
                <a:cubicBezTo>
                  <a:pt x="1168" y="46"/>
                  <a:pt x="1168" y="46"/>
                  <a:pt x="1168" y="46"/>
                </a:cubicBezTo>
                <a:cubicBezTo>
                  <a:pt x="1168" y="47"/>
                  <a:pt x="1168" y="47"/>
                  <a:pt x="1168" y="47"/>
                </a:cubicBezTo>
                <a:cubicBezTo>
                  <a:pt x="1164" y="50"/>
                  <a:pt x="1159" y="51"/>
                  <a:pt x="1154" y="51"/>
                </a:cubicBezTo>
                <a:cubicBezTo>
                  <a:pt x="1154" y="51"/>
                  <a:pt x="1154" y="51"/>
                  <a:pt x="1154" y="51"/>
                </a:cubicBezTo>
                <a:cubicBezTo>
                  <a:pt x="1153" y="51"/>
                  <a:pt x="1153" y="51"/>
                  <a:pt x="1153" y="51"/>
                </a:cubicBezTo>
                <a:cubicBezTo>
                  <a:pt x="1152" y="51"/>
                  <a:pt x="1152" y="51"/>
                  <a:pt x="1152" y="51"/>
                </a:cubicBezTo>
                <a:cubicBezTo>
                  <a:pt x="1152" y="51"/>
                  <a:pt x="1152" y="51"/>
                  <a:pt x="1152" y="51"/>
                </a:cubicBezTo>
                <a:cubicBezTo>
                  <a:pt x="1150" y="52"/>
                  <a:pt x="1147" y="52"/>
                  <a:pt x="1144" y="52"/>
                </a:cubicBezTo>
                <a:cubicBezTo>
                  <a:pt x="1144" y="52"/>
                  <a:pt x="1144" y="52"/>
                  <a:pt x="1144" y="52"/>
                </a:cubicBezTo>
                <a:cubicBezTo>
                  <a:pt x="1144" y="52"/>
                  <a:pt x="1144" y="52"/>
                  <a:pt x="1144" y="52"/>
                </a:cubicBezTo>
                <a:cubicBezTo>
                  <a:pt x="1142" y="53"/>
                  <a:pt x="1139" y="54"/>
                  <a:pt x="1137" y="55"/>
                </a:cubicBezTo>
                <a:cubicBezTo>
                  <a:pt x="1142" y="55"/>
                  <a:pt x="1142" y="55"/>
                  <a:pt x="1142" y="55"/>
                </a:cubicBezTo>
                <a:cubicBezTo>
                  <a:pt x="1143" y="55"/>
                  <a:pt x="1144" y="54"/>
                  <a:pt x="1145" y="54"/>
                </a:cubicBezTo>
                <a:cubicBezTo>
                  <a:pt x="1147" y="54"/>
                  <a:pt x="1150" y="54"/>
                  <a:pt x="1152" y="53"/>
                </a:cubicBezTo>
                <a:cubicBezTo>
                  <a:pt x="1152" y="54"/>
                  <a:pt x="1152" y="54"/>
                  <a:pt x="1152" y="54"/>
                </a:cubicBezTo>
                <a:cubicBezTo>
                  <a:pt x="1151" y="55"/>
                  <a:pt x="1150" y="55"/>
                  <a:pt x="1150" y="55"/>
                </a:cubicBezTo>
                <a:cubicBezTo>
                  <a:pt x="1161" y="55"/>
                  <a:pt x="1161" y="55"/>
                  <a:pt x="1161" y="55"/>
                </a:cubicBezTo>
                <a:cubicBezTo>
                  <a:pt x="1161" y="55"/>
                  <a:pt x="1161" y="55"/>
                  <a:pt x="1161" y="55"/>
                </a:cubicBezTo>
                <a:cubicBezTo>
                  <a:pt x="1161" y="54"/>
                  <a:pt x="1161" y="54"/>
                  <a:pt x="1161" y="54"/>
                </a:cubicBezTo>
                <a:cubicBezTo>
                  <a:pt x="1160" y="54"/>
                  <a:pt x="1160" y="54"/>
                  <a:pt x="1160" y="54"/>
                </a:cubicBezTo>
                <a:cubicBezTo>
                  <a:pt x="1160" y="54"/>
                  <a:pt x="1159" y="54"/>
                  <a:pt x="1158" y="54"/>
                </a:cubicBezTo>
                <a:cubicBezTo>
                  <a:pt x="1157" y="54"/>
                  <a:pt x="1155" y="54"/>
                  <a:pt x="1154" y="54"/>
                </a:cubicBezTo>
                <a:cubicBezTo>
                  <a:pt x="1154" y="53"/>
                  <a:pt x="1154" y="53"/>
                  <a:pt x="1154" y="53"/>
                </a:cubicBezTo>
                <a:cubicBezTo>
                  <a:pt x="1160" y="53"/>
                  <a:pt x="1165" y="52"/>
                  <a:pt x="1169" y="48"/>
                </a:cubicBezTo>
                <a:cubicBezTo>
                  <a:pt x="1170" y="48"/>
                  <a:pt x="1171" y="47"/>
                  <a:pt x="1171" y="47"/>
                </a:cubicBezTo>
                <a:cubicBezTo>
                  <a:pt x="1172" y="46"/>
                  <a:pt x="1172" y="45"/>
                  <a:pt x="1172" y="44"/>
                </a:cubicBezTo>
                <a:cubicBezTo>
                  <a:pt x="1172" y="43"/>
                  <a:pt x="1172" y="41"/>
                  <a:pt x="1172" y="40"/>
                </a:cubicBezTo>
                <a:cubicBezTo>
                  <a:pt x="1172" y="39"/>
                  <a:pt x="1172" y="38"/>
                  <a:pt x="1172" y="37"/>
                </a:cubicBezTo>
                <a:cubicBezTo>
                  <a:pt x="1172" y="37"/>
                  <a:pt x="1172" y="37"/>
                  <a:pt x="1172" y="37"/>
                </a:cubicBezTo>
                <a:cubicBezTo>
                  <a:pt x="1176" y="31"/>
                  <a:pt x="1176" y="31"/>
                  <a:pt x="1176" y="31"/>
                </a:cubicBezTo>
                <a:cubicBezTo>
                  <a:pt x="1176" y="31"/>
                  <a:pt x="1176" y="31"/>
                  <a:pt x="1176" y="31"/>
                </a:cubicBezTo>
                <a:cubicBezTo>
                  <a:pt x="1176" y="30"/>
                  <a:pt x="1176" y="29"/>
                  <a:pt x="1175" y="29"/>
                </a:cubicBezTo>
                <a:cubicBezTo>
                  <a:pt x="1175" y="29"/>
                  <a:pt x="1174" y="28"/>
                  <a:pt x="1173" y="28"/>
                </a:cubicBezTo>
                <a:cubicBezTo>
                  <a:pt x="1173" y="28"/>
                  <a:pt x="1172" y="28"/>
                  <a:pt x="1172" y="28"/>
                </a:cubicBezTo>
                <a:cubicBezTo>
                  <a:pt x="1172" y="28"/>
                  <a:pt x="1171" y="28"/>
                  <a:pt x="1171" y="28"/>
                </a:cubicBezTo>
                <a:cubicBezTo>
                  <a:pt x="1166" y="28"/>
                  <a:pt x="1160" y="29"/>
                  <a:pt x="1154" y="29"/>
                </a:cubicBezTo>
                <a:cubicBezTo>
                  <a:pt x="1154" y="28"/>
                  <a:pt x="1154" y="28"/>
                  <a:pt x="1154" y="28"/>
                </a:cubicBezTo>
                <a:cubicBezTo>
                  <a:pt x="1160" y="27"/>
                  <a:pt x="1166" y="27"/>
                  <a:pt x="1172" y="27"/>
                </a:cubicBezTo>
                <a:cubicBezTo>
                  <a:pt x="1173" y="27"/>
                  <a:pt x="1173" y="27"/>
                  <a:pt x="1173" y="27"/>
                </a:cubicBezTo>
                <a:cubicBezTo>
                  <a:pt x="1174" y="28"/>
                  <a:pt x="1174" y="28"/>
                  <a:pt x="1175" y="28"/>
                </a:cubicBezTo>
                <a:cubicBezTo>
                  <a:pt x="1175" y="28"/>
                  <a:pt x="1175" y="28"/>
                  <a:pt x="1175" y="28"/>
                </a:cubicBezTo>
                <a:cubicBezTo>
                  <a:pt x="1176" y="28"/>
                  <a:pt x="1177" y="27"/>
                  <a:pt x="1177" y="26"/>
                </a:cubicBezTo>
                <a:cubicBezTo>
                  <a:pt x="1178" y="25"/>
                  <a:pt x="1178" y="24"/>
                  <a:pt x="1178" y="23"/>
                </a:cubicBezTo>
                <a:cubicBezTo>
                  <a:pt x="1178" y="22"/>
                  <a:pt x="1178" y="21"/>
                  <a:pt x="1178" y="20"/>
                </a:cubicBezTo>
                <a:cubicBezTo>
                  <a:pt x="1178" y="20"/>
                  <a:pt x="1178" y="20"/>
                  <a:pt x="1178" y="20"/>
                </a:cubicBezTo>
                <a:cubicBezTo>
                  <a:pt x="1178" y="20"/>
                  <a:pt x="1178" y="20"/>
                  <a:pt x="1178" y="20"/>
                </a:cubicBezTo>
                <a:cubicBezTo>
                  <a:pt x="1179" y="19"/>
                  <a:pt x="1180" y="18"/>
                  <a:pt x="1180" y="16"/>
                </a:cubicBezTo>
                <a:cubicBezTo>
                  <a:pt x="1180" y="15"/>
                  <a:pt x="1181" y="14"/>
                  <a:pt x="1182" y="13"/>
                </a:cubicBezTo>
                <a:cubicBezTo>
                  <a:pt x="1182" y="13"/>
                  <a:pt x="1182" y="13"/>
                  <a:pt x="1182" y="13"/>
                </a:cubicBezTo>
                <a:cubicBezTo>
                  <a:pt x="1182" y="13"/>
                  <a:pt x="1182" y="13"/>
                  <a:pt x="1182" y="13"/>
                </a:cubicBezTo>
                <a:cubicBezTo>
                  <a:pt x="1184" y="8"/>
                  <a:pt x="1186" y="4"/>
                  <a:pt x="1189" y="0"/>
                </a:cubicBezTo>
                <a:moveTo>
                  <a:pt x="1226" y="0"/>
                </a:moveTo>
                <a:cubicBezTo>
                  <a:pt x="1224" y="0"/>
                  <a:pt x="1224" y="0"/>
                  <a:pt x="1224" y="0"/>
                </a:cubicBezTo>
                <a:cubicBezTo>
                  <a:pt x="1223" y="1"/>
                  <a:pt x="1222" y="3"/>
                  <a:pt x="1221" y="4"/>
                </a:cubicBezTo>
                <a:cubicBezTo>
                  <a:pt x="1220" y="5"/>
                  <a:pt x="1219" y="6"/>
                  <a:pt x="1217" y="7"/>
                </a:cubicBezTo>
                <a:cubicBezTo>
                  <a:pt x="1216" y="8"/>
                  <a:pt x="1214" y="9"/>
                  <a:pt x="1213" y="11"/>
                </a:cubicBezTo>
                <a:cubicBezTo>
                  <a:pt x="1213" y="12"/>
                  <a:pt x="1212" y="12"/>
                  <a:pt x="1212" y="13"/>
                </a:cubicBezTo>
                <a:cubicBezTo>
                  <a:pt x="1212" y="13"/>
                  <a:pt x="1212" y="14"/>
                  <a:pt x="1212" y="15"/>
                </a:cubicBezTo>
                <a:cubicBezTo>
                  <a:pt x="1211" y="15"/>
                  <a:pt x="1211" y="15"/>
                  <a:pt x="1211" y="15"/>
                </a:cubicBezTo>
                <a:cubicBezTo>
                  <a:pt x="1211" y="15"/>
                  <a:pt x="1211" y="15"/>
                  <a:pt x="1211" y="15"/>
                </a:cubicBezTo>
                <a:cubicBezTo>
                  <a:pt x="1211" y="15"/>
                  <a:pt x="1211" y="15"/>
                  <a:pt x="1211" y="15"/>
                </a:cubicBezTo>
                <a:cubicBezTo>
                  <a:pt x="1211" y="14"/>
                  <a:pt x="1212" y="13"/>
                  <a:pt x="1212" y="11"/>
                </a:cubicBezTo>
                <a:cubicBezTo>
                  <a:pt x="1215" y="7"/>
                  <a:pt x="1219" y="4"/>
                  <a:pt x="1223" y="0"/>
                </a:cubicBezTo>
                <a:cubicBezTo>
                  <a:pt x="1220" y="0"/>
                  <a:pt x="1220" y="0"/>
                  <a:pt x="1220" y="0"/>
                </a:cubicBezTo>
                <a:cubicBezTo>
                  <a:pt x="1216" y="3"/>
                  <a:pt x="1213" y="7"/>
                  <a:pt x="1211" y="10"/>
                </a:cubicBezTo>
                <a:cubicBezTo>
                  <a:pt x="1210" y="11"/>
                  <a:pt x="1210" y="11"/>
                  <a:pt x="1210" y="11"/>
                </a:cubicBezTo>
                <a:cubicBezTo>
                  <a:pt x="1210" y="11"/>
                  <a:pt x="1210" y="11"/>
                  <a:pt x="1210" y="11"/>
                </a:cubicBezTo>
                <a:cubicBezTo>
                  <a:pt x="1210" y="12"/>
                  <a:pt x="1209" y="14"/>
                  <a:pt x="1209" y="16"/>
                </a:cubicBezTo>
                <a:cubicBezTo>
                  <a:pt x="1209" y="16"/>
                  <a:pt x="1209" y="16"/>
                  <a:pt x="1209" y="16"/>
                </a:cubicBezTo>
                <a:cubicBezTo>
                  <a:pt x="1209" y="16"/>
                  <a:pt x="1209" y="16"/>
                  <a:pt x="1209" y="16"/>
                </a:cubicBezTo>
                <a:cubicBezTo>
                  <a:pt x="1210" y="17"/>
                  <a:pt x="1211" y="17"/>
                  <a:pt x="1212" y="17"/>
                </a:cubicBezTo>
                <a:cubicBezTo>
                  <a:pt x="1212" y="17"/>
                  <a:pt x="1212" y="17"/>
                  <a:pt x="1212" y="17"/>
                </a:cubicBezTo>
                <a:cubicBezTo>
                  <a:pt x="1212" y="17"/>
                  <a:pt x="1213" y="17"/>
                  <a:pt x="1213" y="16"/>
                </a:cubicBezTo>
                <a:cubicBezTo>
                  <a:pt x="1214" y="15"/>
                  <a:pt x="1214" y="15"/>
                  <a:pt x="1214" y="14"/>
                </a:cubicBezTo>
                <a:cubicBezTo>
                  <a:pt x="1214" y="13"/>
                  <a:pt x="1214" y="13"/>
                  <a:pt x="1214" y="13"/>
                </a:cubicBezTo>
                <a:cubicBezTo>
                  <a:pt x="1215" y="12"/>
                  <a:pt x="1215" y="12"/>
                  <a:pt x="1215" y="12"/>
                </a:cubicBezTo>
                <a:cubicBezTo>
                  <a:pt x="1215" y="12"/>
                  <a:pt x="1215" y="12"/>
                  <a:pt x="1215" y="12"/>
                </a:cubicBezTo>
                <a:cubicBezTo>
                  <a:pt x="1216" y="11"/>
                  <a:pt x="1217" y="10"/>
                  <a:pt x="1219" y="9"/>
                </a:cubicBezTo>
                <a:cubicBezTo>
                  <a:pt x="1220" y="8"/>
                  <a:pt x="1222" y="7"/>
                  <a:pt x="1223" y="5"/>
                </a:cubicBezTo>
                <a:cubicBezTo>
                  <a:pt x="1223" y="5"/>
                  <a:pt x="1223" y="5"/>
                  <a:pt x="1223" y="5"/>
                </a:cubicBezTo>
                <a:cubicBezTo>
                  <a:pt x="1224" y="3"/>
                  <a:pt x="1225" y="2"/>
                  <a:pt x="1226" y="0"/>
                </a:cubicBezTo>
                <a:moveTo>
                  <a:pt x="1199" y="28"/>
                </a:moveTo>
                <a:cubicBezTo>
                  <a:pt x="1200" y="27"/>
                  <a:pt x="1200" y="27"/>
                  <a:pt x="1200" y="27"/>
                </a:cubicBezTo>
                <a:cubicBezTo>
                  <a:pt x="1200" y="25"/>
                  <a:pt x="1201" y="24"/>
                  <a:pt x="1202" y="22"/>
                </a:cubicBezTo>
                <a:cubicBezTo>
                  <a:pt x="1202" y="23"/>
                  <a:pt x="1202" y="23"/>
                  <a:pt x="1202" y="23"/>
                </a:cubicBezTo>
                <a:cubicBezTo>
                  <a:pt x="1202" y="24"/>
                  <a:pt x="1202" y="24"/>
                  <a:pt x="1202" y="24"/>
                </a:cubicBezTo>
                <a:cubicBezTo>
                  <a:pt x="1201" y="25"/>
                  <a:pt x="1201" y="27"/>
                  <a:pt x="1201" y="28"/>
                </a:cubicBezTo>
                <a:cubicBezTo>
                  <a:pt x="1201" y="28"/>
                  <a:pt x="1201" y="28"/>
                  <a:pt x="1201" y="29"/>
                </a:cubicBezTo>
                <a:cubicBezTo>
                  <a:pt x="1201" y="29"/>
                  <a:pt x="1201" y="29"/>
                  <a:pt x="1201" y="30"/>
                </a:cubicBezTo>
                <a:cubicBezTo>
                  <a:pt x="1198" y="28"/>
                  <a:pt x="1194" y="27"/>
                  <a:pt x="1190" y="27"/>
                </a:cubicBezTo>
                <a:cubicBezTo>
                  <a:pt x="1189" y="27"/>
                  <a:pt x="1188" y="27"/>
                  <a:pt x="1187" y="27"/>
                </a:cubicBezTo>
                <a:cubicBezTo>
                  <a:pt x="1189" y="27"/>
                  <a:pt x="1192" y="27"/>
                  <a:pt x="1194" y="27"/>
                </a:cubicBezTo>
                <a:cubicBezTo>
                  <a:pt x="1194" y="27"/>
                  <a:pt x="1194" y="27"/>
                  <a:pt x="1194" y="27"/>
                </a:cubicBezTo>
                <a:cubicBezTo>
                  <a:pt x="1195" y="27"/>
                  <a:pt x="1197" y="27"/>
                  <a:pt x="1198" y="27"/>
                </a:cubicBezTo>
                <a:cubicBezTo>
                  <a:pt x="1199" y="28"/>
                  <a:pt x="1199" y="28"/>
                  <a:pt x="1199" y="28"/>
                </a:cubicBezTo>
                <a:moveTo>
                  <a:pt x="1231" y="7"/>
                </a:moveTo>
                <a:cubicBezTo>
                  <a:pt x="1231" y="7"/>
                  <a:pt x="1231" y="7"/>
                  <a:pt x="1230" y="7"/>
                </a:cubicBezTo>
                <a:cubicBezTo>
                  <a:pt x="1230" y="6"/>
                  <a:pt x="1230" y="6"/>
                  <a:pt x="1230" y="6"/>
                </a:cubicBezTo>
                <a:cubicBezTo>
                  <a:pt x="1232" y="5"/>
                  <a:pt x="1232" y="4"/>
                  <a:pt x="1233" y="3"/>
                </a:cubicBezTo>
                <a:cubicBezTo>
                  <a:pt x="1234" y="2"/>
                  <a:pt x="1234" y="1"/>
                  <a:pt x="1235" y="1"/>
                </a:cubicBezTo>
                <a:cubicBezTo>
                  <a:pt x="1235" y="2"/>
                  <a:pt x="1235" y="2"/>
                  <a:pt x="1235" y="2"/>
                </a:cubicBezTo>
                <a:cubicBezTo>
                  <a:pt x="1233" y="4"/>
                  <a:pt x="1232" y="6"/>
                  <a:pt x="1231" y="7"/>
                </a:cubicBezTo>
                <a:moveTo>
                  <a:pt x="1251" y="0"/>
                </a:moveTo>
                <a:cubicBezTo>
                  <a:pt x="1249" y="0"/>
                  <a:pt x="1249" y="0"/>
                  <a:pt x="1249" y="0"/>
                </a:cubicBezTo>
                <a:cubicBezTo>
                  <a:pt x="1249" y="0"/>
                  <a:pt x="1249" y="0"/>
                  <a:pt x="1249" y="1"/>
                </a:cubicBezTo>
                <a:cubicBezTo>
                  <a:pt x="1249" y="1"/>
                  <a:pt x="1248" y="0"/>
                  <a:pt x="1248" y="0"/>
                </a:cubicBezTo>
                <a:cubicBezTo>
                  <a:pt x="1248" y="0"/>
                  <a:pt x="1248" y="0"/>
                  <a:pt x="1248" y="0"/>
                </a:cubicBezTo>
                <a:cubicBezTo>
                  <a:pt x="1238" y="0"/>
                  <a:pt x="1238" y="0"/>
                  <a:pt x="1238" y="0"/>
                </a:cubicBezTo>
                <a:cubicBezTo>
                  <a:pt x="1237" y="0"/>
                  <a:pt x="1237" y="0"/>
                  <a:pt x="1237" y="1"/>
                </a:cubicBezTo>
                <a:cubicBezTo>
                  <a:pt x="1237" y="0"/>
                  <a:pt x="1237" y="0"/>
                  <a:pt x="1237" y="0"/>
                </a:cubicBezTo>
                <a:cubicBezTo>
                  <a:pt x="1233" y="0"/>
                  <a:pt x="1233" y="0"/>
                  <a:pt x="1233" y="0"/>
                </a:cubicBezTo>
                <a:cubicBezTo>
                  <a:pt x="1232" y="0"/>
                  <a:pt x="1232" y="1"/>
                  <a:pt x="1232" y="1"/>
                </a:cubicBezTo>
                <a:cubicBezTo>
                  <a:pt x="1231" y="3"/>
                  <a:pt x="1230" y="4"/>
                  <a:pt x="1229" y="4"/>
                </a:cubicBezTo>
                <a:cubicBezTo>
                  <a:pt x="1229" y="4"/>
                  <a:pt x="1229" y="4"/>
                  <a:pt x="1229" y="4"/>
                </a:cubicBezTo>
                <a:cubicBezTo>
                  <a:pt x="1228" y="5"/>
                  <a:pt x="1228" y="5"/>
                  <a:pt x="1227" y="5"/>
                </a:cubicBezTo>
                <a:cubicBezTo>
                  <a:pt x="1227" y="4"/>
                  <a:pt x="1227" y="4"/>
                  <a:pt x="1227" y="4"/>
                </a:cubicBezTo>
                <a:cubicBezTo>
                  <a:pt x="1227" y="4"/>
                  <a:pt x="1227" y="4"/>
                  <a:pt x="1227" y="4"/>
                </a:cubicBezTo>
                <a:cubicBezTo>
                  <a:pt x="1228" y="3"/>
                  <a:pt x="1229" y="2"/>
                  <a:pt x="1230" y="1"/>
                </a:cubicBezTo>
                <a:cubicBezTo>
                  <a:pt x="1230" y="1"/>
                  <a:pt x="1231" y="0"/>
                  <a:pt x="1231" y="0"/>
                </a:cubicBezTo>
                <a:cubicBezTo>
                  <a:pt x="1228" y="0"/>
                  <a:pt x="1228" y="0"/>
                  <a:pt x="1228" y="0"/>
                </a:cubicBezTo>
                <a:cubicBezTo>
                  <a:pt x="1227" y="1"/>
                  <a:pt x="1226" y="2"/>
                  <a:pt x="1225" y="3"/>
                </a:cubicBezTo>
                <a:cubicBezTo>
                  <a:pt x="1225" y="3"/>
                  <a:pt x="1225" y="3"/>
                  <a:pt x="1225" y="3"/>
                </a:cubicBezTo>
                <a:cubicBezTo>
                  <a:pt x="1225" y="4"/>
                  <a:pt x="1225" y="4"/>
                  <a:pt x="1225" y="4"/>
                </a:cubicBezTo>
                <a:cubicBezTo>
                  <a:pt x="1225" y="4"/>
                  <a:pt x="1225" y="4"/>
                  <a:pt x="1225" y="4"/>
                </a:cubicBezTo>
                <a:cubicBezTo>
                  <a:pt x="1225" y="5"/>
                  <a:pt x="1225" y="6"/>
                  <a:pt x="1226" y="6"/>
                </a:cubicBezTo>
                <a:cubicBezTo>
                  <a:pt x="1226" y="6"/>
                  <a:pt x="1227" y="7"/>
                  <a:pt x="1227" y="7"/>
                </a:cubicBezTo>
                <a:cubicBezTo>
                  <a:pt x="1227" y="7"/>
                  <a:pt x="1227" y="7"/>
                  <a:pt x="1227" y="7"/>
                </a:cubicBezTo>
                <a:cubicBezTo>
                  <a:pt x="1228" y="7"/>
                  <a:pt x="1228" y="7"/>
                  <a:pt x="1228" y="6"/>
                </a:cubicBezTo>
                <a:cubicBezTo>
                  <a:pt x="1228" y="7"/>
                  <a:pt x="1228" y="7"/>
                  <a:pt x="1228" y="7"/>
                </a:cubicBezTo>
                <a:cubicBezTo>
                  <a:pt x="1225" y="7"/>
                  <a:pt x="1222" y="8"/>
                  <a:pt x="1219" y="9"/>
                </a:cubicBezTo>
                <a:cubicBezTo>
                  <a:pt x="1217" y="10"/>
                  <a:pt x="1217" y="12"/>
                  <a:pt x="1216" y="13"/>
                </a:cubicBezTo>
                <a:cubicBezTo>
                  <a:pt x="1216" y="15"/>
                  <a:pt x="1215" y="16"/>
                  <a:pt x="1215" y="17"/>
                </a:cubicBezTo>
                <a:cubicBezTo>
                  <a:pt x="1213" y="18"/>
                  <a:pt x="1211" y="18"/>
                  <a:pt x="1209" y="19"/>
                </a:cubicBezTo>
                <a:cubicBezTo>
                  <a:pt x="1207" y="19"/>
                  <a:pt x="1206" y="20"/>
                  <a:pt x="1204" y="21"/>
                </a:cubicBezTo>
                <a:cubicBezTo>
                  <a:pt x="1204" y="20"/>
                  <a:pt x="1204" y="20"/>
                  <a:pt x="1204" y="20"/>
                </a:cubicBezTo>
                <a:cubicBezTo>
                  <a:pt x="1206" y="19"/>
                  <a:pt x="1207" y="17"/>
                  <a:pt x="1207" y="15"/>
                </a:cubicBezTo>
                <a:cubicBezTo>
                  <a:pt x="1209" y="10"/>
                  <a:pt x="1213" y="5"/>
                  <a:pt x="1218" y="0"/>
                </a:cubicBezTo>
                <a:cubicBezTo>
                  <a:pt x="1215" y="0"/>
                  <a:pt x="1215" y="0"/>
                  <a:pt x="1215" y="0"/>
                </a:cubicBezTo>
                <a:cubicBezTo>
                  <a:pt x="1211" y="4"/>
                  <a:pt x="1207" y="9"/>
                  <a:pt x="1205" y="15"/>
                </a:cubicBezTo>
                <a:cubicBezTo>
                  <a:pt x="1205" y="15"/>
                  <a:pt x="1205" y="15"/>
                  <a:pt x="1205" y="15"/>
                </a:cubicBezTo>
                <a:cubicBezTo>
                  <a:pt x="1205" y="15"/>
                  <a:pt x="1205" y="15"/>
                  <a:pt x="1205" y="15"/>
                </a:cubicBezTo>
                <a:cubicBezTo>
                  <a:pt x="1205" y="16"/>
                  <a:pt x="1205" y="16"/>
                  <a:pt x="1204" y="17"/>
                </a:cubicBezTo>
                <a:cubicBezTo>
                  <a:pt x="1204" y="17"/>
                  <a:pt x="1204" y="17"/>
                  <a:pt x="1204" y="17"/>
                </a:cubicBezTo>
                <a:cubicBezTo>
                  <a:pt x="1203" y="19"/>
                  <a:pt x="1203" y="19"/>
                  <a:pt x="1203" y="19"/>
                </a:cubicBezTo>
                <a:cubicBezTo>
                  <a:pt x="1202" y="19"/>
                  <a:pt x="1202" y="19"/>
                  <a:pt x="1202" y="19"/>
                </a:cubicBezTo>
                <a:cubicBezTo>
                  <a:pt x="1202" y="19"/>
                  <a:pt x="1202" y="19"/>
                  <a:pt x="1202" y="19"/>
                </a:cubicBezTo>
                <a:cubicBezTo>
                  <a:pt x="1201" y="21"/>
                  <a:pt x="1199" y="23"/>
                  <a:pt x="1198" y="25"/>
                </a:cubicBezTo>
                <a:cubicBezTo>
                  <a:pt x="1197" y="25"/>
                  <a:pt x="1195" y="25"/>
                  <a:pt x="1194" y="25"/>
                </a:cubicBezTo>
                <a:cubicBezTo>
                  <a:pt x="1189" y="25"/>
                  <a:pt x="1185" y="26"/>
                  <a:pt x="1181" y="27"/>
                </a:cubicBezTo>
                <a:cubicBezTo>
                  <a:pt x="1180" y="26"/>
                  <a:pt x="1180" y="26"/>
                  <a:pt x="1180" y="26"/>
                </a:cubicBezTo>
                <a:cubicBezTo>
                  <a:pt x="1180" y="26"/>
                  <a:pt x="1180" y="26"/>
                  <a:pt x="1180" y="26"/>
                </a:cubicBezTo>
                <a:cubicBezTo>
                  <a:pt x="1180" y="22"/>
                  <a:pt x="1182" y="20"/>
                  <a:pt x="1183" y="17"/>
                </a:cubicBezTo>
                <a:cubicBezTo>
                  <a:pt x="1185" y="14"/>
                  <a:pt x="1187" y="11"/>
                  <a:pt x="1188" y="7"/>
                </a:cubicBezTo>
                <a:cubicBezTo>
                  <a:pt x="1189" y="5"/>
                  <a:pt x="1191" y="2"/>
                  <a:pt x="1192" y="0"/>
                </a:cubicBezTo>
                <a:cubicBezTo>
                  <a:pt x="1190" y="0"/>
                  <a:pt x="1190" y="0"/>
                  <a:pt x="1190" y="0"/>
                </a:cubicBezTo>
                <a:cubicBezTo>
                  <a:pt x="1188" y="2"/>
                  <a:pt x="1187" y="4"/>
                  <a:pt x="1186" y="6"/>
                </a:cubicBezTo>
                <a:cubicBezTo>
                  <a:pt x="1186" y="6"/>
                  <a:pt x="1186" y="6"/>
                  <a:pt x="1186" y="6"/>
                </a:cubicBezTo>
                <a:cubicBezTo>
                  <a:pt x="1186" y="7"/>
                  <a:pt x="1186" y="7"/>
                  <a:pt x="1186" y="7"/>
                </a:cubicBezTo>
                <a:cubicBezTo>
                  <a:pt x="1185" y="10"/>
                  <a:pt x="1183" y="13"/>
                  <a:pt x="1182" y="16"/>
                </a:cubicBezTo>
                <a:cubicBezTo>
                  <a:pt x="1180" y="19"/>
                  <a:pt x="1178" y="22"/>
                  <a:pt x="1178" y="26"/>
                </a:cubicBezTo>
                <a:cubicBezTo>
                  <a:pt x="1178" y="26"/>
                  <a:pt x="1178" y="26"/>
                  <a:pt x="1178" y="27"/>
                </a:cubicBezTo>
                <a:cubicBezTo>
                  <a:pt x="1178" y="27"/>
                  <a:pt x="1178" y="27"/>
                  <a:pt x="1178" y="27"/>
                </a:cubicBezTo>
                <a:cubicBezTo>
                  <a:pt x="1180" y="28"/>
                  <a:pt x="1180" y="28"/>
                  <a:pt x="1180" y="28"/>
                </a:cubicBezTo>
                <a:cubicBezTo>
                  <a:pt x="1180" y="29"/>
                  <a:pt x="1180" y="29"/>
                  <a:pt x="1180" y="29"/>
                </a:cubicBezTo>
                <a:cubicBezTo>
                  <a:pt x="1180" y="29"/>
                  <a:pt x="1180" y="29"/>
                  <a:pt x="1180" y="29"/>
                </a:cubicBezTo>
                <a:cubicBezTo>
                  <a:pt x="1181" y="29"/>
                  <a:pt x="1182" y="28"/>
                  <a:pt x="1183" y="28"/>
                </a:cubicBezTo>
                <a:cubicBezTo>
                  <a:pt x="1181" y="29"/>
                  <a:pt x="1179" y="30"/>
                  <a:pt x="1177" y="32"/>
                </a:cubicBezTo>
                <a:cubicBezTo>
                  <a:pt x="1177" y="32"/>
                  <a:pt x="1177" y="32"/>
                  <a:pt x="1177" y="32"/>
                </a:cubicBezTo>
                <a:cubicBezTo>
                  <a:pt x="1177" y="32"/>
                  <a:pt x="1177" y="32"/>
                  <a:pt x="1177" y="32"/>
                </a:cubicBezTo>
                <a:cubicBezTo>
                  <a:pt x="1175" y="34"/>
                  <a:pt x="1173" y="37"/>
                  <a:pt x="1172" y="41"/>
                </a:cubicBezTo>
                <a:cubicBezTo>
                  <a:pt x="1172" y="42"/>
                  <a:pt x="1173" y="43"/>
                  <a:pt x="1173" y="44"/>
                </a:cubicBezTo>
                <a:cubicBezTo>
                  <a:pt x="1173" y="45"/>
                  <a:pt x="1173" y="46"/>
                  <a:pt x="1174" y="46"/>
                </a:cubicBezTo>
                <a:cubicBezTo>
                  <a:pt x="1174" y="47"/>
                  <a:pt x="1174" y="47"/>
                  <a:pt x="1174" y="47"/>
                </a:cubicBezTo>
                <a:cubicBezTo>
                  <a:pt x="1174" y="48"/>
                  <a:pt x="1174" y="48"/>
                  <a:pt x="1174" y="48"/>
                </a:cubicBezTo>
                <a:cubicBezTo>
                  <a:pt x="1171" y="48"/>
                  <a:pt x="1169" y="49"/>
                  <a:pt x="1166" y="50"/>
                </a:cubicBezTo>
                <a:cubicBezTo>
                  <a:pt x="1166" y="50"/>
                  <a:pt x="1166" y="50"/>
                  <a:pt x="1166" y="50"/>
                </a:cubicBezTo>
                <a:cubicBezTo>
                  <a:pt x="1166" y="51"/>
                  <a:pt x="1166" y="51"/>
                  <a:pt x="1166" y="51"/>
                </a:cubicBezTo>
                <a:cubicBezTo>
                  <a:pt x="1166" y="52"/>
                  <a:pt x="1165" y="53"/>
                  <a:pt x="1164" y="54"/>
                </a:cubicBezTo>
                <a:cubicBezTo>
                  <a:pt x="1164" y="54"/>
                  <a:pt x="1163" y="54"/>
                  <a:pt x="1163" y="55"/>
                </a:cubicBezTo>
                <a:cubicBezTo>
                  <a:pt x="1166" y="55"/>
                  <a:pt x="1166" y="55"/>
                  <a:pt x="1166" y="55"/>
                </a:cubicBezTo>
                <a:cubicBezTo>
                  <a:pt x="1167" y="54"/>
                  <a:pt x="1167" y="53"/>
                  <a:pt x="1168" y="52"/>
                </a:cubicBezTo>
                <a:cubicBezTo>
                  <a:pt x="1170" y="51"/>
                  <a:pt x="1172" y="50"/>
                  <a:pt x="1175" y="50"/>
                </a:cubicBezTo>
                <a:cubicBezTo>
                  <a:pt x="1175" y="49"/>
                  <a:pt x="1175" y="49"/>
                  <a:pt x="1175" y="49"/>
                </a:cubicBezTo>
                <a:cubicBezTo>
                  <a:pt x="1175" y="49"/>
                  <a:pt x="1175" y="49"/>
                  <a:pt x="1175" y="49"/>
                </a:cubicBezTo>
                <a:cubicBezTo>
                  <a:pt x="1176" y="49"/>
                  <a:pt x="1176" y="48"/>
                  <a:pt x="1176" y="47"/>
                </a:cubicBezTo>
                <a:cubicBezTo>
                  <a:pt x="1176" y="46"/>
                  <a:pt x="1176" y="46"/>
                  <a:pt x="1175" y="45"/>
                </a:cubicBezTo>
                <a:cubicBezTo>
                  <a:pt x="1175" y="45"/>
                  <a:pt x="1175" y="44"/>
                  <a:pt x="1175" y="44"/>
                </a:cubicBezTo>
                <a:cubicBezTo>
                  <a:pt x="1175" y="44"/>
                  <a:pt x="1175" y="44"/>
                  <a:pt x="1175" y="44"/>
                </a:cubicBezTo>
                <a:cubicBezTo>
                  <a:pt x="1175" y="44"/>
                  <a:pt x="1175" y="44"/>
                  <a:pt x="1175" y="44"/>
                </a:cubicBezTo>
                <a:cubicBezTo>
                  <a:pt x="1175" y="43"/>
                  <a:pt x="1174" y="42"/>
                  <a:pt x="1174" y="41"/>
                </a:cubicBezTo>
                <a:cubicBezTo>
                  <a:pt x="1174" y="38"/>
                  <a:pt x="1176" y="36"/>
                  <a:pt x="1179" y="33"/>
                </a:cubicBezTo>
                <a:cubicBezTo>
                  <a:pt x="1181" y="30"/>
                  <a:pt x="1185" y="29"/>
                  <a:pt x="1190" y="29"/>
                </a:cubicBezTo>
                <a:cubicBezTo>
                  <a:pt x="1190" y="29"/>
                  <a:pt x="1190" y="29"/>
                  <a:pt x="1190" y="29"/>
                </a:cubicBezTo>
                <a:cubicBezTo>
                  <a:pt x="1190" y="29"/>
                  <a:pt x="1190" y="29"/>
                  <a:pt x="1190" y="29"/>
                </a:cubicBezTo>
                <a:cubicBezTo>
                  <a:pt x="1194" y="29"/>
                  <a:pt x="1199" y="30"/>
                  <a:pt x="1202" y="32"/>
                </a:cubicBezTo>
                <a:cubicBezTo>
                  <a:pt x="1203" y="32"/>
                  <a:pt x="1203" y="32"/>
                  <a:pt x="1203" y="32"/>
                </a:cubicBezTo>
                <a:cubicBezTo>
                  <a:pt x="1203" y="31"/>
                  <a:pt x="1203" y="31"/>
                  <a:pt x="1203" y="31"/>
                </a:cubicBezTo>
                <a:cubicBezTo>
                  <a:pt x="1203" y="30"/>
                  <a:pt x="1203" y="30"/>
                  <a:pt x="1203" y="29"/>
                </a:cubicBezTo>
                <a:cubicBezTo>
                  <a:pt x="1203" y="28"/>
                  <a:pt x="1203" y="28"/>
                  <a:pt x="1203" y="28"/>
                </a:cubicBezTo>
                <a:cubicBezTo>
                  <a:pt x="1203" y="27"/>
                  <a:pt x="1203" y="26"/>
                  <a:pt x="1204" y="25"/>
                </a:cubicBezTo>
                <a:cubicBezTo>
                  <a:pt x="1204" y="25"/>
                  <a:pt x="1204" y="25"/>
                  <a:pt x="1204" y="25"/>
                </a:cubicBezTo>
                <a:cubicBezTo>
                  <a:pt x="1204" y="24"/>
                  <a:pt x="1204" y="24"/>
                  <a:pt x="1204" y="24"/>
                </a:cubicBezTo>
                <a:cubicBezTo>
                  <a:pt x="1204" y="24"/>
                  <a:pt x="1204" y="24"/>
                  <a:pt x="1204" y="24"/>
                </a:cubicBezTo>
                <a:cubicBezTo>
                  <a:pt x="1206" y="22"/>
                  <a:pt x="1207" y="21"/>
                  <a:pt x="1209" y="20"/>
                </a:cubicBezTo>
                <a:cubicBezTo>
                  <a:pt x="1211" y="20"/>
                  <a:pt x="1214" y="19"/>
                  <a:pt x="1216" y="19"/>
                </a:cubicBezTo>
                <a:cubicBezTo>
                  <a:pt x="1217" y="19"/>
                  <a:pt x="1217" y="19"/>
                  <a:pt x="1217" y="19"/>
                </a:cubicBezTo>
                <a:cubicBezTo>
                  <a:pt x="1217" y="18"/>
                  <a:pt x="1217" y="18"/>
                  <a:pt x="1217" y="18"/>
                </a:cubicBezTo>
                <a:cubicBezTo>
                  <a:pt x="1217" y="17"/>
                  <a:pt x="1218" y="15"/>
                  <a:pt x="1218" y="14"/>
                </a:cubicBezTo>
                <a:cubicBezTo>
                  <a:pt x="1218" y="12"/>
                  <a:pt x="1219" y="12"/>
                  <a:pt x="1220" y="11"/>
                </a:cubicBezTo>
                <a:cubicBezTo>
                  <a:pt x="1223" y="10"/>
                  <a:pt x="1226" y="9"/>
                  <a:pt x="1229" y="9"/>
                </a:cubicBezTo>
                <a:cubicBezTo>
                  <a:pt x="1230" y="9"/>
                  <a:pt x="1230" y="9"/>
                  <a:pt x="1230" y="9"/>
                </a:cubicBezTo>
                <a:cubicBezTo>
                  <a:pt x="1230" y="9"/>
                  <a:pt x="1231" y="9"/>
                  <a:pt x="1231" y="9"/>
                </a:cubicBezTo>
                <a:cubicBezTo>
                  <a:pt x="1232" y="10"/>
                  <a:pt x="1232" y="10"/>
                  <a:pt x="1232" y="10"/>
                </a:cubicBezTo>
                <a:cubicBezTo>
                  <a:pt x="1233" y="9"/>
                  <a:pt x="1233" y="9"/>
                  <a:pt x="1233" y="9"/>
                </a:cubicBezTo>
                <a:cubicBezTo>
                  <a:pt x="1234" y="7"/>
                  <a:pt x="1235" y="5"/>
                  <a:pt x="1236" y="3"/>
                </a:cubicBezTo>
                <a:cubicBezTo>
                  <a:pt x="1236" y="3"/>
                  <a:pt x="1236" y="3"/>
                  <a:pt x="1236" y="3"/>
                </a:cubicBezTo>
                <a:cubicBezTo>
                  <a:pt x="1237" y="3"/>
                  <a:pt x="1238" y="2"/>
                  <a:pt x="1240" y="2"/>
                </a:cubicBezTo>
                <a:cubicBezTo>
                  <a:pt x="1240" y="2"/>
                  <a:pt x="1240" y="2"/>
                  <a:pt x="1240" y="2"/>
                </a:cubicBezTo>
                <a:cubicBezTo>
                  <a:pt x="1240" y="1"/>
                  <a:pt x="1240" y="1"/>
                  <a:pt x="1240" y="1"/>
                </a:cubicBezTo>
                <a:cubicBezTo>
                  <a:pt x="1240" y="1"/>
                  <a:pt x="1241" y="1"/>
                  <a:pt x="1242" y="1"/>
                </a:cubicBezTo>
                <a:cubicBezTo>
                  <a:pt x="1242" y="1"/>
                  <a:pt x="1242" y="1"/>
                  <a:pt x="1242" y="1"/>
                </a:cubicBezTo>
                <a:cubicBezTo>
                  <a:pt x="1243" y="1"/>
                  <a:pt x="1245" y="2"/>
                  <a:pt x="1246" y="2"/>
                </a:cubicBezTo>
                <a:cubicBezTo>
                  <a:pt x="1247" y="2"/>
                  <a:pt x="1248" y="3"/>
                  <a:pt x="1250" y="3"/>
                </a:cubicBezTo>
                <a:cubicBezTo>
                  <a:pt x="1251" y="3"/>
                  <a:pt x="1251" y="3"/>
                  <a:pt x="1251" y="3"/>
                </a:cubicBezTo>
                <a:cubicBezTo>
                  <a:pt x="1251" y="2"/>
                  <a:pt x="1251" y="2"/>
                  <a:pt x="1251" y="2"/>
                </a:cubicBezTo>
                <a:cubicBezTo>
                  <a:pt x="1251" y="1"/>
                  <a:pt x="1251" y="1"/>
                  <a:pt x="1251" y="0"/>
                </a:cubicBezTo>
              </a:path>
            </a:pathLst>
          </a:custGeom>
          <a:solidFill>
            <a:srgbClr val="E8888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97" name="PA_任意多边形 1429"/>
          <p:cNvSpPr>
            <a:spLocks noEditPoints="1"/>
          </p:cNvSpPr>
          <p:nvPr>
            <p:custDataLst>
              <p:tags r:id="rId12"/>
            </p:custDataLst>
          </p:nvPr>
        </p:nvSpPr>
        <p:spPr bwMode="auto">
          <a:xfrm>
            <a:off x="7104062" y="6797675"/>
            <a:ext cx="1030288" cy="125413"/>
          </a:xfrm>
          <a:custGeom>
            <a:avLst/>
            <a:gdLst>
              <a:gd name="T0" fmla="*/ 402 w 429"/>
              <a:gd name="T1" fmla="*/ 20 h 52"/>
              <a:gd name="T2" fmla="*/ 24 w 429"/>
              <a:gd name="T3" fmla="*/ 32 h 52"/>
              <a:gd name="T4" fmla="*/ 32 w 429"/>
              <a:gd name="T5" fmla="*/ 19 h 52"/>
              <a:gd name="T6" fmla="*/ 27 w 429"/>
              <a:gd name="T7" fmla="*/ 12 h 52"/>
              <a:gd name="T8" fmla="*/ 22 w 429"/>
              <a:gd name="T9" fmla="*/ 6 h 52"/>
              <a:gd name="T10" fmla="*/ 28 w 429"/>
              <a:gd name="T11" fmla="*/ 25 h 52"/>
              <a:gd name="T12" fmla="*/ 18 w 429"/>
              <a:gd name="T13" fmla="*/ 0 h 52"/>
              <a:gd name="T14" fmla="*/ 20 w 429"/>
              <a:gd name="T15" fmla="*/ 33 h 52"/>
              <a:gd name="T16" fmla="*/ 23 w 429"/>
              <a:gd name="T17" fmla="*/ 36 h 52"/>
              <a:gd name="T18" fmla="*/ 26 w 429"/>
              <a:gd name="T19" fmla="*/ 49 h 52"/>
              <a:gd name="T20" fmla="*/ 79 w 429"/>
              <a:gd name="T21" fmla="*/ 46 h 52"/>
              <a:gd name="T22" fmla="*/ 279 w 429"/>
              <a:gd name="T23" fmla="*/ 44 h 52"/>
              <a:gd name="T24" fmla="*/ 349 w 429"/>
              <a:gd name="T25" fmla="*/ 42 h 52"/>
              <a:gd name="T26" fmla="*/ 339 w 429"/>
              <a:gd name="T27" fmla="*/ 49 h 52"/>
              <a:gd name="T28" fmla="*/ 71 w 429"/>
              <a:gd name="T29" fmla="*/ 49 h 52"/>
              <a:gd name="T30" fmla="*/ 85 w 429"/>
              <a:gd name="T31" fmla="*/ 40 h 52"/>
              <a:gd name="T32" fmla="*/ 318 w 429"/>
              <a:gd name="T33" fmla="*/ 44 h 52"/>
              <a:gd name="T34" fmla="*/ 279 w 429"/>
              <a:gd name="T35" fmla="*/ 41 h 52"/>
              <a:gd name="T36" fmla="*/ 124 w 429"/>
              <a:gd name="T37" fmla="*/ 39 h 52"/>
              <a:gd name="T38" fmla="*/ 256 w 429"/>
              <a:gd name="T39" fmla="*/ 39 h 52"/>
              <a:gd name="T40" fmla="*/ 134 w 429"/>
              <a:gd name="T41" fmla="*/ 45 h 52"/>
              <a:gd name="T42" fmla="*/ 352 w 429"/>
              <a:gd name="T43" fmla="*/ 39 h 52"/>
              <a:gd name="T44" fmla="*/ 151 w 429"/>
              <a:gd name="T45" fmla="*/ 40 h 52"/>
              <a:gd name="T46" fmla="*/ 194 w 429"/>
              <a:gd name="T47" fmla="*/ 47 h 52"/>
              <a:gd name="T48" fmla="*/ 254 w 429"/>
              <a:gd name="T49" fmla="*/ 36 h 52"/>
              <a:gd name="T50" fmla="*/ 364 w 429"/>
              <a:gd name="T51" fmla="*/ 33 h 52"/>
              <a:gd name="T52" fmla="*/ 270 w 429"/>
              <a:gd name="T53" fmla="*/ 23 h 52"/>
              <a:gd name="T54" fmla="*/ 355 w 429"/>
              <a:gd name="T55" fmla="*/ 29 h 52"/>
              <a:gd name="T56" fmla="*/ 147 w 429"/>
              <a:gd name="T57" fmla="*/ 41 h 52"/>
              <a:gd name="T58" fmla="*/ 71 w 429"/>
              <a:gd name="T59" fmla="*/ 27 h 52"/>
              <a:gd name="T60" fmla="*/ 68 w 429"/>
              <a:gd name="T61" fmla="*/ 20 h 52"/>
              <a:gd name="T62" fmla="*/ 270 w 429"/>
              <a:gd name="T63" fmla="*/ 21 h 52"/>
              <a:gd name="T64" fmla="*/ 147 w 429"/>
              <a:gd name="T65" fmla="*/ 28 h 52"/>
              <a:gd name="T66" fmla="*/ 89 w 429"/>
              <a:gd name="T67" fmla="*/ 20 h 52"/>
              <a:gd name="T68" fmla="*/ 277 w 429"/>
              <a:gd name="T69" fmla="*/ 12 h 52"/>
              <a:gd name="T70" fmla="*/ 107 w 429"/>
              <a:gd name="T71" fmla="*/ 10 h 52"/>
              <a:gd name="T72" fmla="*/ 372 w 429"/>
              <a:gd name="T73" fmla="*/ 29 h 52"/>
              <a:gd name="T74" fmla="*/ 302 w 429"/>
              <a:gd name="T75" fmla="*/ 17 h 52"/>
              <a:gd name="T76" fmla="*/ 106 w 429"/>
              <a:gd name="T77" fmla="*/ 4 h 52"/>
              <a:gd name="T78" fmla="*/ 256 w 429"/>
              <a:gd name="T79" fmla="*/ 5 h 52"/>
              <a:gd name="T80" fmla="*/ 209 w 429"/>
              <a:gd name="T81" fmla="*/ 45 h 52"/>
              <a:gd name="T82" fmla="*/ 215 w 429"/>
              <a:gd name="T83" fmla="*/ 48 h 52"/>
              <a:gd name="T84" fmla="*/ 249 w 429"/>
              <a:gd name="T85" fmla="*/ 46 h 52"/>
              <a:gd name="T86" fmla="*/ 105 w 429"/>
              <a:gd name="T87" fmla="*/ 2 h 52"/>
              <a:gd name="T88" fmla="*/ 396 w 429"/>
              <a:gd name="T89" fmla="*/ 8 h 52"/>
              <a:gd name="T90" fmla="*/ 368 w 429"/>
              <a:gd name="T91" fmla="*/ 0 h 52"/>
              <a:gd name="T92" fmla="*/ 358 w 429"/>
              <a:gd name="T93" fmla="*/ 20 h 52"/>
              <a:gd name="T94" fmla="*/ 303 w 429"/>
              <a:gd name="T95" fmla="*/ 22 h 52"/>
              <a:gd name="T96" fmla="*/ 337 w 429"/>
              <a:gd name="T97" fmla="*/ 22 h 52"/>
              <a:gd name="T98" fmla="*/ 328 w 429"/>
              <a:gd name="T99" fmla="*/ 28 h 52"/>
              <a:gd name="T100" fmla="*/ 202 w 429"/>
              <a:gd name="T101" fmla="*/ 44 h 52"/>
              <a:gd name="T102" fmla="*/ 183 w 429"/>
              <a:gd name="T103" fmla="*/ 41 h 52"/>
              <a:gd name="T104" fmla="*/ 172 w 429"/>
              <a:gd name="T105" fmla="*/ 10 h 52"/>
              <a:gd name="T106" fmla="*/ 169 w 429"/>
              <a:gd name="T107" fmla="*/ 7 h 52"/>
              <a:gd name="T108" fmla="*/ 102 w 429"/>
              <a:gd name="T109" fmla="*/ 11 h 52"/>
              <a:gd name="T110" fmla="*/ 52 w 429"/>
              <a:gd name="T111" fmla="*/ 22 h 52"/>
              <a:gd name="T112" fmla="*/ 51 w 429"/>
              <a:gd name="T113" fmla="*/ 12 h 52"/>
              <a:gd name="T114" fmla="*/ 58 w 429"/>
              <a:gd name="T115" fmla="*/ 1 h 52"/>
              <a:gd name="T116" fmla="*/ 104 w 429"/>
              <a:gd name="T117" fmla="*/ 51 h 52"/>
              <a:gd name="T118" fmla="*/ 347 w 429"/>
              <a:gd name="T119" fmla="*/ 51 h 52"/>
              <a:gd name="T120" fmla="*/ 376 w 429"/>
              <a:gd name="T121" fmla="*/ 13 h 52"/>
              <a:gd name="T122" fmla="*/ 421 w 429"/>
              <a:gd name="T123" fmla="*/ 34 h 52"/>
              <a:gd name="T124" fmla="*/ 391 w 429"/>
              <a:gd name="T125" fmla="*/ 13 h 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429" h="52">
                <a:moveTo>
                  <a:pt x="0" y="32"/>
                </a:moveTo>
                <a:cubicBezTo>
                  <a:pt x="0" y="35"/>
                  <a:pt x="0" y="35"/>
                  <a:pt x="0" y="35"/>
                </a:cubicBezTo>
                <a:cubicBezTo>
                  <a:pt x="0" y="35"/>
                  <a:pt x="1" y="35"/>
                  <a:pt x="1" y="35"/>
                </a:cubicBezTo>
                <a:cubicBezTo>
                  <a:pt x="2" y="36"/>
                  <a:pt x="3" y="37"/>
                  <a:pt x="3" y="38"/>
                </a:cubicBezTo>
                <a:cubicBezTo>
                  <a:pt x="3" y="38"/>
                  <a:pt x="3" y="38"/>
                  <a:pt x="3" y="38"/>
                </a:cubicBezTo>
                <a:cubicBezTo>
                  <a:pt x="3" y="38"/>
                  <a:pt x="3" y="38"/>
                  <a:pt x="3" y="38"/>
                </a:cubicBezTo>
                <a:cubicBezTo>
                  <a:pt x="4" y="39"/>
                  <a:pt x="5" y="40"/>
                  <a:pt x="6" y="40"/>
                </a:cubicBezTo>
                <a:cubicBezTo>
                  <a:pt x="7" y="40"/>
                  <a:pt x="7" y="40"/>
                  <a:pt x="7" y="41"/>
                </a:cubicBezTo>
                <a:cubicBezTo>
                  <a:pt x="7" y="41"/>
                  <a:pt x="7" y="41"/>
                  <a:pt x="7" y="41"/>
                </a:cubicBezTo>
                <a:cubicBezTo>
                  <a:pt x="7" y="41"/>
                  <a:pt x="7" y="41"/>
                  <a:pt x="7" y="41"/>
                </a:cubicBezTo>
                <a:cubicBezTo>
                  <a:pt x="7" y="41"/>
                  <a:pt x="7" y="41"/>
                  <a:pt x="7" y="41"/>
                </a:cubicBezTo>
                <a:cubicBezTo>
                  <a:pt x="7" y="41"/>
                  <a:pt x="7" y="41"/>
                  <a:pt x="7" y="41"/>
                </a:cubicBezTo>
                <a:cubicBezTo>
                  <a:pt x="5" y="41"/>
                  <a:pt x="4" y="40"/>
                  <a:pt x="2" y="39"/>
                </a:cubicBezTo>
                <a:cubicBezTo>
                  <a:pt x="1" y="38"/>
                  <a:pt x="1" y="38"/>
                  <a:pt x="1" y="38"/>
                </a:cubicBezTo>
                <a:cubicBezTo>
                  <a:pt x="1" y="39"/>
                  <a:pt x="1" y="39"/>
                  <a:pt x="1" y="39"/>
                </a:cubicBezTo>
                <a:cubicBezTo>
                  <a:pt x="0" y="39"/>
                  <a:pt x="0" y="39"/>
                  <a:pt x="0" y="39"/>
                </a:cubicBezTo>
                <a:cubicBezTo>
                  <a:pt x="0" y="42"/>
                  <a:pt x="0" y="42"/>
                  <a:pt x="0" y="42"/>
                </a:cubicBezTo>
                <a:cubicBezTo>
                  <a:pt x="0" y="42"/>
                  <a:pt x="1" y="41"/>
                  <a:pt x="1" y="41"/>
                </a:cubicBezTo>
                <a:cubicBezTo>
                  <a:pt x="3" y="42"/>
                  <a:pt x="4" y="43"/>
                  <a:pt x="7" y="43"/>
                </a:cubicBezTo>
                <a:cubicBezTo>
                  <a:pt x="7" y="43"/>
                  <a:pt x="8" y="43"/>
                  <a:pt x="8" y="43"/>
                </a:cubicBezTo>
                <a:cubicBezTo>
                  <a:pt x="9" y="43"/>
                  <a:pt x="9" y="43"/>
                  <a:pt x="9" y="43"/>
                </a:cubicBezTo>
                <a:cubicBezTo>
                  <a:pt x="9" y="42"/>
                  <a:pt x="9" y="42"/>
                  <a:pt x="9" y="42"/>
                </a:cubicBezTo>
                <a:cubicBezTo>
                  <a:pt x="9" y="42"/>
                  <a:pt x="9" y="41"/>
                  <a:pt x="9" y="41"/>
                </a:cubicBezTo>
                <a:cubicBezTo>
                  <a:pt x="9" y="40"/>
                  <a:pt x="9" y="39"/>
                  <a:pt x="8" y="39"/>
                </a:cubicBezTo>
                <a:cubicBezTo>
                  <a:pt x="8" y="38"/>
                  <a:pt x="7" y="38"/>
                  <a:pt x="6" y="38"/>
                </a:cubicBezTo>
                <a:cubicBezTo>
                  <a:pt x="6" y="38"/>
                  <a:pt x="5" y="37"/>
                  <a:pt x="5" y="37"/>
                </a:cubicBezTo>
                <a:cubicBezTo>
                  <a:pt x="5" y="35"/>
                  <a:pt x="3" y="34"/>
                  <a:pt x="2" y="34"/>
                </a:cubicBezTo>
                <a:cubicBezTo>
                  <a:pt x="1" y="33"/>
                  <a:pt x="0" y="33"/>
                  <a:pt x="0" y="32"/>
                </a:cubicBezTo>
                <a:moveTo>
                  <a:pt x="402" y="20"/>
                </a:moveTo>
                <a:cubicBezTo>
                  <a:pt x="402" y="20"/>
                  <a:pt x="402" y="20"/>
                  <a:pt x="401" y="20"/>
                </a:cubicBezTo>
                <a:cubicBezTo>
                  <a:pt x="401" y="19"/>
                  <a:pt x="401" y="19"/>
                  <a:pt x="401" y="19"/>
                </a:cubicBezTo>
                <a:cubicBezTo>
                  <a:pt x="402" y="18"/>
                  <a:pt x="404" y="17"/>
                  <a:pt x="406" y="16"/>
                </a:cubicBezTo>
                <a:cubicBezTo>
                  <a:pt x="409" y="16"/>
                  <a:pt x="411" y="16"/>
                  <a:pt x="413" y="15"/>
                </a:cubicBezTo>
                <a:cubicBezTo>
                  <a:pt x="413" y="16"/>
                  <a:pt x="413" y="16"/>
                  <a:pt x="413" y="16"/>
                </a:cubicBezTo>
                <a:cubicBezTo>
                  <a:pt x="409" y="17"/>
                  <a:pt x="406" y="18"/>
                  <a:pt x="402" y="20"/>
                </a:cubicBezTo>
                <a:moveTo>
                  <a:pt x="416" y="13"/>
                </a:moveTo>
                <a:cubicBezTo>
                  <a:pt x="415" y="13"/>
                  <a:pt x="415" y="13"/>
                  <a:pt x="414" y="13"/>
                </a:cubicBezTo>
                <a:cubicBezTo>
                  <a:pt x="414" y="13"/>
                  <a:pt x="414" y="13"/>
                  <a:pt x="414" y="13"/>
                </a:cubicBezTo>
                <a:cubicBezTo>
                  <a:pt x="414" y="13"/>
                  <a:pt x="414" y="13"/>
                  <a:pt x="414" y="13"/>
                </a:cubicBezTo>
                <a:cubicBezTo>
                  <a:pt x="414" y="13"/>
                  <a:pt x="414" y="13"/>
                  <a:pt x="414" y="13"/>
                </a:cubicBezTo>
                <a:cubicBezTo>
                  <a:pt x="414" y="13"/>
                  <a:pt x="414" y="13"/>
                  <a:pt x="414" y="13"/>
                </a:cubicBezTo>
                <a:cubicBezTo>
                  <a:pt x="414" y="13"/>
                  <a:pt x="414" y="13"/>
                  <a:pt x="414" y="13"/>
                </a:cubicBezTo>
                <a:cubicBezTo>
                  <a:pt x="413" y="13"/>
                  <a:pt x="413" y="13"/>
                  <a:pt x="413" y="13"/>
                </a:cubicBezTo>
                <a:cubicBezTo>
                  <a:pt x="413" y="13"/>
                  <a:pt x="413" y="13"/>
                  <a:pt x="413" y="13"/>
                </a:cubicBezTo>
                <a:cubicBezTo>
                  <a:pt x="411" y="14"/>
                  <a:pt x="409" y="14"/>
                  <a:pt x="406" y="14"/>
                </a:cubicBezTo>
                <a:cubicBezTo>
                  <a:pt x="403" y="15"/>
                  <a:pt x="400" y="16"/>
                  <a:pt x="399" y="19"/>
                </a:cubicBezTo>
                <a:cubicBezTo>
                  <a:pt x="398" y="19"/>
                  <a:pt x="398" y="19"/>
                  <a:pt x="398" y="19"/>
                </a:cubicBezTo>
                <a:cubicBezTo>
                  <a:pt x="399" y="20"/>
                  <a:pt x="399" y="20"/>
                  <a:pt x="399" y="20"/>
                </a:cubicBezTo>
                <a:cubicBezTo>
                  <a:pt x="399" y="21"/>
                  <a:pt x="400" y="21"/>
                  <a:pt x="401" y="21"/>
                </a:cubicBezTo>
                <a:cubicBezTo>
                  <a:pt x="402" y="22"/>
                  <a:pt x="402" y="22"/>
                  <a:pt x="403" y="22"/>
                </a:cubicBezTo>
                <a:cubicBezTo>
                  <a:pt x="403" y="22"/>
                  <a:pt x="403" y="22"/>
                  <a:pt x="403" y="22"/>
                </a:cubicBezTo>
                <a:cubicBezTo>
                  <a:pt x="403" y="21"/>
                  <a:pt x="403" y="21"/>
                  <a:pt x="403" y="21"/>
                </a:cubicBezTo>
                <a:cubicBezTo>
                  <a:pt x="406" y="20"/>
                  <a:pt x="410" y="19"/>
                  <a:pt x="414" y="18"/>
                </a:cubicBezTo>
                <a:cubicBezTo>
                  <a:pt x="418" y="18"/>
                  <a:pt x="421" y="19"/>
                  <a:pt x="424" y="19"/>
                </a:cubicBezTo>
                <a:cubicBezTo>
                  <a:pt x="425" y="20"/>
                  <a:pt x="427" y="20"/>
                  <a:pt x="429" y="20"/>
                </a:cubicBezTo>
                <a:cubicBezTo>
                  <a:pt x="429" y="18"/>
                  <a:pt x="429" y="18"/>
                  <a:pt x="429" y="18"/>
                </a:cubicBezTo>
                <a:cubicBezTo>
                  <a:pt x="427" y="18"/>
                  <a:pt x="426" y="18"/>
                  <a:pt x="424" y="17"/>
                </a:cubicBezTo>
                <a:cubicBezTo>
                  <a:pt x="424" y="17"/>
                  <a:pt x="424" y="17"/>
                  <a:pt x="424" y="17"/>
                </a:cubicBezTo>
                <a:cubicBezTo>
                  <a:pt x="424" y="17"/>
                  <a:pt x="424" y="17"/>
                  <a:pt x="424" y="17"/>
                </a:cubicBezTo>
                <a:cubicBezTo>
                  <a:pt x="421" y="17"/>
                  <a:pt x="418" y="16"/>
                  <a:pt x="415" y="16"/>
                </a:cubicBezTo>
                <a:cubicBezTo>
                  <a:pt x="415" y="15"/>
                  <a:pt x="415" y="15"/>
                  <a:pt x="415" y="15"/>
                </a:cubicBezTo>
                <a:cubicBezTo>
                  <a:pt x="416" y="15"/>
                  <a:pt x="416" y="15"/>
                  <a:pt x="416" y="15"/>
                </a:cubicBezTo>
                <a:cubicBezTo>
                  <a:pt x="416" y="15"/>
                  <a:pt x="416" y="15"/>
                  <a:pt x="416" y="15"/>
                </a:cubicBezTo>
                <a:cubicBezTo>
                  <a:pt x="420" y="15"/>
                  <a:pt x="425" y="16"/>
                  <a:pt x="429" y="17"/>
                </a:cubicBezTo>
                <a:cubicBezTo>
                  <a:pt x="429" y="15"/>
                  <a:pt x="429" y="15"/>
                  <a:pt x="429" y="15"/>
                </a:cubicBezTo>
                <a:cubicBezTo>
                  <a:pt x="425" y="14"/>
                  <a:pt x="420" y="13"/>
                  <a:pt x="416" y="13"/>
                </a:cubicBezTo>
                <a:moveTo>
                  <a:pt x="23" y="34"/>
                </a:moveTo>
                <a:cubicBezTo>
                  <a:pt x="23" y="34"/>
                  <a:pt x="22" y="34"/>
                  <a:pt x="22" y="34"/>
                </a:cubicBezTo>
                <a:cubicBezTo>
                  <a:pt x="22" y="31"/>
                  <a:pt x="22" y="31"/>
                  <a:pt x="22" y="31"/>
                </a:cubicBezTo>
                <a:cubicBezTo>
                  <a:pt x="23" y="32"/>
                  <a:pt x="23" y="32"/>
                  <a:pt x="24" y="32"/>
                </a:cubicBezTo>
                <a:cubicBezTo>
                  <a:pt x="24" y="32"/>
                  <a:pt x="24" y="32"/>
                  <a:pt x="24" y="32"/>
                </a:cubicBezTo>
                <a:cubicBezTo>
                  <a:pt x="25" y="32"/>
                  <a:pt x="25" y="32"/>
                  <a:pt x="26" y="31"/>
                </a:cubicBezTo>
                <a:cubicBezTo>
                  <a:pt x="26" y="33"/>
                  <a:pt x="26" y="33"/>
                  <a:pt x="26" y="33"/>
                </a:cubicBezTo>
                <a:cubicBezTo>
                  <a:pt x="25" y="34"/>
                  <a:pt x="24" y="34"/>
                  <a:pt x="23" y="34"/>
                </a:cubicBezTo>
                <a:moveTo>
                  <a:pt x="26" y="29"/>
                </a:moveTo>
                <a:cubicBezTo>
                  <a:pt x="27" y="28"/>
                  <a:pt x="27" y="28"/>
                  <a:pt x="27" y="28"/>
                </a:cubicBezTo>
                <a:cubicBezTo>
                  <a:pt x="28" y="28"/>
                  <a:pt x="28" y="28"/>
                  <a:pt x="28" y="28"/>
                </a:cubicBezTo>
                <a:cubicBezTo>
                  <a:pt x="28" y="27"/>
                  <a:pt x="28" y="27"/>
                  <a:pt x="28" y="27"/>
                </a:cubicBezTo>
                <a:cubicBezTo>
                  <a:pt x="28" y="27"/>
                  <a:pt x="29" y="27"/>
                  <a:pt x="30" y="26"/>
                </a:cubicBezTo>
                <a:cubicBezTo>
                  <a:pt x="30" y="26"/>
                  <a:pt x="29" y="27"/>
                  <a:pt x="29" y="27"/>
                </a:cubicBezTo>
                <a:cubicBezTo>
                  <a:pt x="29" y="27"/>
                  <a:pt x="28" y="28"/>
                  <a:pt x="28" y="28"/>
                </a:cubicBezTo>
                <a:cubicBezTo>
                  <a:pt x="27" y="29"/>
                  <a:pt x="27" y="29"/>
                  <a:pt x="27" y="29"/>
                </a:cubicBezTo>
                <a:cubicBezTo>
                  <a:pt x="26" y="29"/>
                  <a:pt x="26" y="29"/>
                  <a:pt x="26" y="29"/>
                </a:cubicBezTo>
                <a:cubicBezTo>
                  <a:pt x="26" y="29"/>
                  <a:pt x="25" y="30"/>
                  <a:pt x="24" y="30"/>
                </a:cubicBezTo>
                <a:cubicBezTo>
                  <a:pt x="25" y="29"/>
                  <a:pt x="25" y="29"/>
                  <a:pt x="26" y="29"/>
                </a:cubicBezTo>
                <a:cubicBezTo>
                  <a:pt x="26" y="29"/>
                  <a:pt x="26" y="29"/>
                  <a:pt x="26" y="29"/>
                </a:cubicBezTo>
                <a:moveTo>
                  <a:pt x="22" y="29"/>
                </a:moveTo>
                <a:cubicBezTo>
                  <a:pt x="22" y="27"/>
                  <a:pt x="22" y="27"/>
                  <a:pt x="22" y="27"/>
                </a:cubicBezTo>
                <a:cubicBezTo>
                  <a:pt x="23" y="26"/>
                  <a:pt x="24" y="25"/>
                  <a:pt x="26" y="24"/>
                </a:cubicBezTo>
                <a:cubicBezTo>
                  <a:pt x="26" y="26"/>
                  <a:pt x="26" y="26"/>
                  <a:pt x="26" y="26"/>
                </a:cubicBezTo>
                <a:cubicBezTo>
                  <a:pt x="24" y="27"/>
                  <a:pt x="23" y="28"/>
                  <a:pt x="22" y="29"/>
                </a:cubicBezTo>
                <a:moveTo>
                  <a:pt x="15" y="24"/>
                </a:moveTo>
                <a:cubicBezTo>
                  <a:pt x="16" y="24"/>
                  <a:pt x="16" y="24"/>
                  <a:pt x="16" y="24"/>
                </a:cubicBezTo>
                <a:cubicBezTo>
                  <a:pt x="18" y="22"/>
                  <a:pt x="20" y="21"/>
                  <a:pt x="21" y="19"/>
                </a:cubicBezTo>
                <a:cubicBezTo>
                  <a:pt x="23" y="19"/>
                  <a:pt x="24" y="18"/>
                  <a:pt x="25" y="17"/>
                </a:cubicBezTo>
                <a:cubicBezTo>
                  <a:pt x="26" y="17"/>
                  <a:pt x="26" y="17"/>
                  <a:pt x="26" y="17"/>
                </a:cubicBezTo>
                <a:cubicBezTo>
                  <a:pt x="26" y="17"/>
                  <a:pt x="26" y="17"/>
                  <a:pt x="26" y="17"/>
                </a:cubicBezTo>
                <a:cubicBezTo>
                  <a:pt x="26" y="17"/>
                  <a:pt x="26" y="17"/>
                  <a:pt x="26" y="17"/>
                </a:cubicBezTo>
                <a:cubicBezTo>
                  <a:pt x="26" y="17"/>
                  <a:pt x="26" y="17"/>
                  <a:pt x="26" y="17"/>
                </a:cubicBezTo>
                <a:cubicBezTo>
                  <a:pt x="27" y="17"/>
                  <a:pt x="27" y="17"/>
                  <a:pt x="27" y="17"/>
                </a:cubicBezTo>
                <a:cubicBezTo>
                  <a:pt x="28" y="16"/>
                  <a:pt x="30" y="16"/>
                  <a:pt x="30" y="16"/>
                </a:cubicBezTo>
                <a:cubicBezTo>
                  <a:pt x="30" y="16"/>
                  <a:pt x="30" y="16"/>
                  <a:pt x="30" y="16"/>
                </a:cubicBezTo>
                <a:cubicBezTo>
                  <a:pt x="31" y="16"/>
                  <a:pt x="31" y="16"/>
                  <a:pt x="32" y="16"/>
                </a:cubicBezTo>
                <a:cubicBezTo>
                  <a:pt x="32" y="17"/>
                  <a:pt x="32" y="17"/>
                  <a:pt x="32" y="18"/>
                </a:cubicBezTo>
                <a:cubicBezTo>
                  <a:pt x="32" y="18"/>
                  <a:pt x="32" y="18"/>
                  <a:pt x="32" y="19"/>
                </a:cubicBezTo>
                <a:cubicBezTo>
                  <a:pt x="31" y="19"/>
                  <a:pt x="30" y="20"/>
                  <a:pt x="29" y="20"/>
                </a:cubicBezTo>
                <a:cubicBezTo>
                  <a:pt x="28" y="20"/>
                  <a:pt x="27" y="21"/>
                  <a:pt x="26" y="22"/>
                </a:cubicBezTo>
                <a:cubicBezTo>
                  <a:pt x="26" y="22"/>
                  <a:pt x="26" y="22"/>
                  <a:pt x="26" y="22"/>
                </a:cubicBezTo>
                <a:cubicBezTo>
                  <a:pt x="26" y="22"/>
                  <a:pt x="26" y="22"/>
                  <a:pt x="25" y="22"/>
                </a:cubicBezTo>
                <a:cubicBezTo>
                  <a:pt x="24" y="23"/>
                  <a:pt x="23" y="24"/>
                  <a:pt x="22" y="25"/>
                </a:cubicBezTo>
                <a:cubicBezTo>
                  <a:pt x="22" y="24"/>
                  <a:pt x="22" y="24"/>
                  <a:pt x="22" y="24"/>
                </a:cubicBezTo>
                <a:cubicBezTo>
                  <a:pt x="20" y="26"/>
                  <a:pt x="20" y="26"/>
                  <a:pt x="20" y="26"/>
                </a:cubicBezTo>
                <a:cubicBezTo>
                  <a:pt x="20" y="26"/>
                  <a:pt x="20" y="26"/>
                  <a:pt x="20" y="26"/>
                </a:cubicBezTo>
                <a:cubicBezTo>
                  <a:pt x="20" y="26"/>
                  <a:pt x="20" y="26"/>
                  <a:pt x="20" y="26"/>
                </a:cubicBezTo>
                <a:cubicBezTo>
                  <a:pt x="19" y="27"/>
                  <a:pt x="18" y="28"/>
                  <a:pt x="17" y="28"/>
                </a:cubicBezTo>
                <a:cubicBezTo>
                  <a:pt x="16" y="28"/>
                  <a:pt x="15" y="27"/>
                  <a:pt x="15" y="27"/>
                </a:cubicBezTo>
                <a:cubicBezTo>
                  <a:pt x="14" y="26"/>
                  <a:pt x="14" y="26"/>
                  <a:pt x="14" y="25"/>
                </a:cubicBezTo>
                <a:cubicBezTo>
                  <a:pt x="14" y="24"/>
                  <a:pt x="14" y="24"/>
                  <a:pt x="14" y="24"/>
                </a:cubicBezTo>
                <a:cubicBezTo>
                  <a:pt x="14" y="24"/>
                  <a:pt x="14" y="24"/>
                  <a:pt x="14" y="24"/>
                </a:cubicBezTo>
                <a:cubicBezTo>
                  <a:pt x="14" y="24"/>
                  <a:pt x="14" y="24"/>
                  <a:pt x="14" y="24"/>
                </a:cubicBezTo>
                <a:cubicBezTo>
                  <a:pt x="14" y="24"/>
                  <a:pt x="14" y="24"/>
                  <a:pt x="14" y="24"/>
                </a:cubicBezTo>
                <a:cubicBezTo>
                  <a:pt x="15" y="23"/>
                  <a:pt x="15" y="23"/>
                  <a:pt x="15" y="23"/>
                </a:cubicBezTo>
                <a:cubicBezTo>
                  <a:pt x="15" y="24"/>
                  <a:pt x="15" y="24"/>
                  <a:pt x="15" y="24"/>
                </a:cubicBezTo>
                <a:cubicBezTo>
                  <a:pt x="15" y="24"/>
                  <a:pt x="15" y="24"/>
                  <a:pt x="15" y="24"/>
                </a:cubicBezTo>
                <a:moveTo>
                  <a:pt x="22" y="17"/>
                </a:moveTo>
                <a:cubicBezTo>
                  <a:pt x="22" y="15"/>
                  <a:pt x="22" y="15"/>
                  <a:pt x="22" y="15"/>
                </a:cubicBezTo>
                <a:cubicBezTo>
                  <a:pt x="23" y="15"/>
                  <a:pt x="25" y="14"/>
                  <a:pt x="26" y="14"/>
                </a:cubicBezTo>
                <a:cubicBezTo>
                  <a:pt x="26" y="15"/>
                  <a:pt x="26" y="15"/>
                  <a:pt x="26" y="15"/>
                </a:cubicBezTo>
                <a:cubicBezTo>
                  <a:pt x="25" y="15"/>
                  <a:pt x="25" y="15"/>
                  <a:pt x="25" y="15"/>
                </a:cubicBezTo>
                <a:cubicBezTo>
                  <a:pt x="25" y="15"/>
                  <a:pt x="25" y="15"/>
                  <a:pt x="25" y="16"/>
                </a:cubicBezTo>
                <a:cubicBezTo>
                  <a:pt x="24" y="16"/>
                  <a:pt x="23" y="16"/>
                  <a:pt x="22" y="17"/>
                </a:cubicBezTo>
                <a:moveTo>
                  <a:pt x="20" y="13"/>
                </a:moveTo>
                <a:cubicBezTo>
                  <a:pt x="21" y="12"/>
                  <a:pt x="21" y="12"/>
                  <a:pt x="21" y="12"/>
                </a:cubicBezTo>
                <a:cubicBezTo>
                  <a:pt x="22" y="12"/>
                  <a:pt x="22" y="12"/>
                  <a:pt x="22" y="12"/>
                </a:cubicBezTo>
                <a:cubicBezTo>
                  <a:pt x="22" y="12"/>
                  <a:pt x="22" y="12"/>
                  <a:pt x="22" y="12"/>
                </a:cubicBezTo>
                <a:cubicBezTo>
                  <a:pt x="23" y="11"/>
                  <a:pt x="25" y="10"/>
                  <a:pt x="27" y="9"/>
                </a:cubicBezTo>
                <a:cubicBezTo>
                  <a:pt x="28" y="9"/>
                  <a:pt x="30" y="9"/>
                  <a:pt x="32" y="8"/>
                </a:cubicBezTo>
                <a:cubicBezTo>
                  <a:pt x="32" y="9"/>
                  <a:pt x="32" y="9"/>
                  <a:pt x="32" y="9"/>
                </a:cubicBezTo>
                <a:cubicBezTo>
                  <a:pt x="32" y="10"/>
                  <a:pt x="32" y="10"/>
                  <a:pt x="31" y="11"/>
                </a:cubicBezTo>
                <a:cubicBezTo>
                  <a:pt x="30" y="11"/>
                  <a:pt x="28" y="11"/>
                  <a:pt x="27" y="12"/>
                </a:cubicBezTo>
                <a:cubicBezTo>
                  <a:pt x="27" y="12"/>
                  <a:pt x="27" y="12"/>
                  <a:pt x="27" y="12"/>
                </a:cubicBezTo>
                <a:cubicBezTo>
                  <a:pt x="25" y="12"/>
                  <a:pt x="23" y="13"/>
                  <a:pt x="22" y="13"/>
                </a:cubicBezTo>
                <a:cubicBezTo>
                  <a:pt x="22" y="13"/>
                  <a:pt x="22" y="13"/>
                  <a:pt x="22" y="13"/>
                </a:cubicBezTo>
                <a:cubicBezTo>
                  <a:pt x="20" y="14"/>
                  <a:pt x="20" y="14"/>
                  <a:pt x="20" y="14"/>
                </a:cubicBezTo>
                <a:cubicBezTo>
                  <a:pt x="20" y="14"/>
                  <a:pt x="20" y="14"/>
                  <a:pt x="20" y="14"/>
                </a:cubicBezTo>
                <a:cubicBezTo>
                  <a:pt x="20" y="14"/>
                  <a:pt x="20" y="14"/>
                  <a:pt x="20" y="14"/>
                </a:cubicBezTo>
                <a:cubicBezTo>
                  <a:pt x="19" y="15"/>
                  <a:pt x="18" y="15"/>
                  <a:pt x="16" y="16"/>
                </a:cubicBezTo>
                <a:cubicBezTo>
                  <a:pt x="16" y="15"/>
                  <a:pt x="16" y="15"/>
                  <a:pt x="16" y="15"/>
                </a:cubicBezTo>
                <a:cubicBezTo>
                  <a:pt x="18" y="14"/>
                  <a:pt x="19" y="13"/>
                  <a:pt x="20" y="13"/>
                </a:cubicBezTo>
                <a:cubicBezTo>
                  <a:pt x="20" y="13"/>
                  <a:pt x="20" y="13"/>
                  <a:pt x="20" y="13"/>
                </a:cubicBezTo>
                <a:moveTo>
                  <a:pt x="24" y="7"/>
                </a:moveTo>
                <a:cubicBezTo>
                  <a:pt x="24" y="7"/>
                  <a:pt x="24" y="7"/>
                  <a:pt x="24" y="7"/>
                </a:cubicBezTo>
                <a:cubicBezTo>
                  <a:pt x="24" y="7"/>
                  <a:pt x="24" y="7"/>
                  <a:pt x="24" y="7"/>
                </a:cubicBezTo>
                <a:cubicBezTo>
                  <a:pt x="25" y="7"/>
                  <a:pt x="25" y="7"/>
                  <a:pt x="26" y="7"/>
                </a:cubicBezTo>
                <a:cubicBezTo>
                  <a:pt x="26" y="8"/>
                  <a:pt x="26" y="8"/>
                  <a:pt x="26" y="8"/>
                </a:cubicBezTo>
                <a:cubicBezTo>
                  <a:pt x="24" y="8"/>
                  <a:pt x="23" y="9"/>
                  <a:pt x="22" y="9"/>
                </a:cubicBezTo>
                <a:cubicBezTo>
                  <a:pt x="22" y="8"/>
                  <a:pt x="22" y="8"/>
                  <a:pt x="22" y="8"/>
                </a:cubicBezTo>
                <a:cubicBezTo>
                  <a:pt x="23" y="8"/>
                  <a:pt x="23" y="7"/>
                  <a:pt x="24" y="7"/>
                </a:cubicBezTo>
                <a:cubicBezTo>
                  <a:pt x="24" y="7"/>
                  <a:pt x="24" y="7"/>
                  <a:pt x="24" y="7"/>
                </a:cubicBezTo>
                <a:moveTo>
                  <a:pt x="20" y="5"/>
                </a:moveTo>
                <a:cubicBezTo>
                  <a:pt x="21" y="5"/>
                  <a:pt x="21" y="5"/>
                  <a:pt x="21" y="5"/>
                </a:cubicBezTo>
                <a:cubicBezTo>
                  <a:pt x="21" y="5"/>
                  <a:pt x="21" y="5"/>
                  <a:pt x="21" y="5"/>
                </a:cubicBezTo>
                <a:cubicBezTo>
                  <a:pt x="22" y="4"/>
                  <a:pt x="22" y="4"/>
                  <a:pt x="22" y="4"/>
                </a:cubicBezTo>
                <a:cubicBezTo>
                  <a:pt x="22" y="4"/>
                  <a:pt x="22" y="4"/>
                  <a:pt x="22" y="4"/>
                </a:cubicBezTo>
                <a:cubicBezTo>
                  <a:pt x="24" y="4"/>
                  <a:pt x="25" y="4"/>
                  <a:pt x="27" y="3"/>
                </a:cubicBezTo>
                <a:cubicBezTo>
                  <a:pt x="29" y="3"/>
                  <a:pt x="31" y="3"/>
                  <a:pt x="33" y="3"/>
                </a:cubicBezTo>
                <a:cubicBezTo>
                  <a:pt x="33" y="3"/>
                  <a:pt x="33" y="3"/>
                  <a:pt x="33" y="3"/>
                </a:cubicBezTo>
                <a:cubicBezTo>
                  <a:pt x="31" y="3"/>
                  <a:pt x="30" y="4"/>
                  <a:pt x="28" y="4"/>
                </a:cubicBezTo>
                <a:cubicBezTo>
                  <a:pt x="28" y="4"/>
                  <a:pt x="28" y="4"/>
                  <a:pt x="28" y="4"/>
                </a:cubicBezTo>
                <a:cubicBezTo>
                  <a:pt x="27" y="4"/>
                  <a:pt x="27" y="4"/>
                  <a:pt x="27" y="4"/>
                </a:cubicBezTo>
                <a:cubicBezTo>
                  <a:pt x="26" y="4"/>
                  <a:pt x="26" y="4"/>
                  <a:pt x="26" y="4"/>
                </a:cubicBezTo>
                <a:cubicBezTo>
                  <a:pt x="26" y="4"/>
                  <a:pt x="26" y="4"/>
                  <a:pt x="26" y="4"/>
                </a:cubicBezTo>
                <a:cubicBezTo>
                  <a:pt x="25" y="5"/>
                  <a:pt x="24" y="5"/>
                  <a:pt x="24" y="5"/>
                </a:cubicBezTo>
                <a:cubicBezTo>
                  <a:pt x="23" y="6"/>
                  <a:pt x="22" y="6"/>
                  <a:pt x="22" y="6"/>
                </a:cubicBezTo>
                <a:cubicBezTo>
                  <a:pt x="22" y="6"/>
                  <a:pt x="22" y="6"/>
                  <a:pt x="22" y="6"/>
                </a:cubicBezTo>
                <a:cubicBezTo>
                  <a:pt x="21" y="6"/>
                  <a:pt x="21" y="6"/>
                  <a:pt x="21" y="6"/>
                </a:cubicBezTo>
                <a:cubicBezTo>
                  <a:pt x="20" y="7"/>
                  <a:pt x="20" y="7"/>
                  <a:pt x="20" y="7"/>
                </a:cubicBezTo>
                <a:cubicBezTo>
                  <a:pt x="20" y="7"/>
                  <a:pt x="20" y="7"/>
                  <a:pt x="20" y="7"/>
                </a:cubicBezTo>
                <a:cubicBezTo>
                  <a:pt x="18" y="7"/>
                  <a:pt x="17" y="8"/>
                  <a:pt x="16" y="9"/>
                </a:cubicBezTo>
                <a:cubicBezTo>
                  <a:pt x="15" y="10"/>
                  <a:pt x="13" y="10"/>
                  <a:pt x="12" y="10"/>
                </a:cubicBezTo>
                <a:cubicBezTo>
                  <a:pt x="12" y="10"/>
                  <a:pt x="12" y="10"/>
                  <a:pt x="12" y="10"/>
                </a:cubicBezTo>
                <a:cubicBezTo>
                  <a:pt x="11" y="10"/>
                  <a:pt x="10" y="10"/>
                  <a:pt x="9" y="9"/>
                </a:cubicBezTo>
                <a:cubicBezTo>
                  <a:pt x="12" y="7"/>
                  <a:pt x="16" y="6"/>
                  <a:pt x="20" y="5"/>
                </a:cubicBezTo>
                <a:cubicBezTo>
                  <a:pt x="20" y="5"/>
                  <a:pt x="20" y="5"/>
                  <a:pt x="20" y="5"/>
                </a:cubicBezTo>
                <a:moveTo>
                  <a:pt x="22" y="2"/>
                </a:moveTo>
                <a:cubicBezTo>
                  <a:pt x="22" y="1"/>
                  <a:pt x="22" y="1"/>
                  <a:pt x="22" y="1"/>
                </a:cubicBezTo>
                <a:cubicBezTo>
                  <a:pt x="23" y="1"/>
                  <a:pt x="24" y="1"/>
                  <a:pt x="26" y="1"/>
                </a:cubicBezTo>
                <a:cubicBezTo>
                  <a:pt x="26" y="1"/>
                  <a:pt x="26" y="1"/>
                  <a:pt x="26" y="1"/>
                </a:cubicBezTo>
                <a:cubicBezTo>
                  <a:pt x="24" y="2"/>
                  <a:pt x="23" y="2"/>
                  <a:pt x="22" y="2"/>
                </a:cubicBezTo>
                <a:moveTo>
                  <a:pt x="39" y="0"/>
                </a:moveTo>
                <a:cubicBezTo>
                  <a:pt x="37" y="0"/>
                  <a:pt x="37" y="0"/>
                  <a:pt x="37" y="0"/>
                </a:cubicBezTo>
                <a:cubicBezTo>
                  <a:pt x="37" y="1"/>
                  <a:pt x="37" y="2"/>
                  <a:pt x="37" y="4"/>
                </a:cubicBezTo>
                <a:cubicBezTo>
                  <a:pt x="37" y="4"/>
                  <a:pt x="37" y="5"/>
                  <a:pt x="37" y="5"/>
                </a:cubicBezTo>
                <a:cubicBezTo>
                  <a:pt x="35" y="8"/>
                  <a:pt x="35" y="10"/>
                  <a:pt x="35" y="13"/>
                </a:cubicBezTo>
                <a:cubicBezTo>
                  <a:pt x="35" y="16"/>
                  <a:pt x="35" y="18"/>
                  <a:pt x="36" y="21"/>
                </a:cubicBezTo>
                <a:cubicBezTo>
                  <a:pt x="34" y="23"/>
                  <a:pt x="34" y="25"/>
                  <a:pt x="33" y="27"/>
                </a:cubicBezTo>
                <a:cubicBezTo>
                  <a:pt x="32" y="30"/>
                  <a:pt x="31" y="31"/>
                  <a:pt x="28" y="32"/>
                </a:cubicBezTo>
                <a:cubicBezTo>
                  <a:pt x="28" y="32"/>
                  <a:pt x="28" y="32"/>
                  <a:pt x="28" y="32"/>
                </a:cubicBezTo>
                <a:cubicBezTo>
                  <a:pt x="28" y="32"/>
                  <a:pt x="28" y="32"/>
                  <a:pt x="28" y="32"/>
                </a:cubicBezTo>
                <a:cubicBezTo>
                  <a:pt x="28" y="31"/>
                  <a:pt x="28" y="31"/>
                  <a:pt x="28" y="31"/>
                </a:cubicBezTo>
                <a:cubicBezTo>
                  <a:pt x="28" y="30"/>
                  <a:pt x="28" y="30"/>
                  <a:pt x="28" y="30"/>
                </a:cubicBezTo>
                <a:cubicBezTo>
                  <a:pt x="28" y="30"/>
                  <a:pt x="28" y="30"/>
                  <a:pt x="28" y="30"/>
                </a:cubicBezTo>
                <a:cubicBezTo>
                  <a:pt x="28" y="30"/>
                  <a:pt x="28" y="30"/>
                  <a:pt x="28" y="30"/>
                </a:cubicBezTo>
                <a:cubicBezTo>
                  <a:pt x="29" y="30"/>
                  <a:pt x="29" y="30"/>
                  <a:pt x="29" y="30"/>
                </a:cubicBezTo>
                <a:cubicBezTo>
                  <a:pt x="29" y="30"/>
                  <a:pt x="30" y="29"/>
                  <a:pt x="31" y="28"/>
                </a:cubicBezTo>
                <a:cubicBezTo>
                  <a:pt x="31" y="28"/>
                  <a:pt x="32" y="27"/>
                  <a:pt x="32" y="26"/>
                </a:cubicBezTo>
                <a:cubicBezTo>
                  <a:pt x="32" y="25"/>
                  <a:pt x="32" y="24"/>
                  <a:pt x="31" y="24"/>
                </a:cubicBezTo>
                <a:cubicBezTo>
                  <a:pt x="31" y="23"/>
                  <a:pt x="31" y="23"/>
                  <a:pt x="31" y="23"/>
                </a:cubicBezTo>
                <a:cubicBezTo>
                  <a:pt x="30" y="24"/>
                  <a:pt x="30" y="24"/>
                  <a:pt x="30" y="24"/>
                </a:cubicBezTo>
                <a:cubicBezTo>
                  <a:pt x="29" y="24"/>
                  <a:pt x="29" y="25"/>
                  <a:pt x="28" y="25"/>
                </a:cubicBezTo>
                <a:cubicBezTo>
                  <a:pt x="28" y="23"/>
                  <a:pt x="28" y="23"/>
                  <a:pt x="28" y="23"/>
                </a:cubicBezTo>
                <a:cubicBezTo>
                  <a:pt x="29" y="22"/>
                  <a:pt x="30" y="22"/>
                  <a:pt x="31" y="21"/>
                </a:cubicBezTo>
                <a:cubicBezTo>
                  <a:pt x="32" y="21"/>
                  <a:pt x="33" y="21"/>
                  <a:pt x="33" y="20"/>
                </a:cubicBezTo>
                <a:cubicBezTo>
                  <a:pt x="34" y="19"/>
                  <a:pt x="34" y="19"/>
                  <a:pt x="34" y="18"/>
                </a:cubicBezTo>
                <a:cubicBezTo>
                  <a:pt x="34" y="17"/>
                  <a:pt x="34" y="16"/>
                  <a:pt x="34" y="15"/>
                </a:cubicBezTo>
                <a:cubicBezTo>
                  <a:pt x="33" y="15"/>
                  <a:pt x="33" y="15"/>
                  <a:pt x="33" y="15"/>
                </a:cubicBezTo>
                <a:cubicBezTo>
                  <a:pt x="33" y="15"/>
                  <a:pt x="33" y="15"/>
                  <a:pt x="33" y="15"/>
                </a:cubicBezTo>
                <a:cubicBezTo>
                  <a:pt x="33" y="14"/>
                  <a:pt x="31" y="14"/>
                  <a:pt x="31" y="14"/>
                </a:cubicBezTo>
                <a:cubicBezTo>
                  <a:pt x="31" y="14"/>
                  <a:pt x="30" y="14"/>
                  <a:pt x="30" y="14"/>
                </a:cubicBezTo>
                <a:cubicBezTo>
                  <a:pt x="29" y="14"/>
                  <a:pt x="29" y="14"/>
                  <a:pt x="28" y="14"/>
                </a:cubicBezTo>
                <a:cubicBezTo>
                  <a:pt x="28" y="13"/>
                  <a:pt x="28" y="13"/>
                  <a:pt x="28" y="13"/>
                </a:cubicBezTo>
                <a:cubicBezTo>
                  <a:pt x="29" y="13"/>
                  <a:pt x="31" y="13"/>
                  <a:pt x="32" y="13"/>
                </a:cubicBezTo>
                <a:cubicBezTo>
                  <a:pt x="32" y="13"/>
                  <a:pt x="32" y="13"/>
                  <a:pt x="32" y="13"/>
                </a:cubicBezTo>
                <a:cubicBezTo>
                  <a:pt x="32" y="13"/>
                  <a:pt x="32" y="13"/>
                  <a:pt x="32" y="13"/>
                </a:cubicBezTo>
                <a:cubicBezTo>
                  <a:pt x="33" y="13"/>
                  <a:pt x="33" y="13"/>
                  <a:pt x="33" y="13"/>
                </a:cubicBezTo>
                <a:cubicBezTo>
                  <a:pt x="33" y="12"/>
                  <a:pt x="34" y="10"/>
                  <a:pt x="34" y="9"/>
                </a:cubicBezTo>
                <a:cubicBezTo>
                  <a:pt x="34" y="8"/>
                  <a:pt x="34" y="7"/>
                  <a:pt x="33" y="7"/>
                </a:cubicBezTo>
                <a:cubicBezTo>
                  <a:pt x="33" y="6"/>
                  <a:pt x="33" y="6"/>
                  <a:pt x="33" y="6"/>
                </a:cubicBezTo>
                <a:cubicBezTo>
                  <a:pt x="32" y="6"/>
                  <a:pt x="32" y="6"/>
                  <a:pt x="32" y="6"/>
                </a:cubicBezTo>
                <a:cubicBezTo>
                  <a:pt x="31" y="7"/>
                  <a:pt x="29" y="7"/>
                  <a:pt x="28" y="7"/>
                </a:cubicBezTo>
                <a:cubicBezTo>
                  <a:pt x="28" y="6"/>
                  <a:pt x="28" y="6"/>
                  <a:pt x="28" y="6"/>
                </a:cubicBezTo>
                <a:cubicBezTo>
                  <a:pt x="30" y="6"/>
                  <a:pt x="32" y="5"/>
                  <a:pt x="34" y="4"/>
                </a:cubicBezTo>
                <a:cubicBezTo>
                  <a:pt x="36" y="4"/>
                  <a:pt x="36" y="4"/>
                  <a:pt x="36" y="4"/>
                </a:cubicBezTo>
                <a:cubicBezTo>
                  <a:pt x="35" y="3"/>
                  <a:pt x="35" y="3"/>
                  <a:pt x="35" y="3"/>
                </a:cubicBezTo>
                <a:cubicBezTo>
                  <a:pt x="35" y="3"/>
                  <a:pt x="35" y="3"/>
                  <a:pt x="35" y="3"/>
                </a:cubicBezTo>
                <a:cubicBezTo>
                  <a:pt x="35" y="2"/>
                  <a:pt x="35" y="2"/>
                  <a:pt x="34" y="1"/>
                </a:cubicBezTo>
                <a:cubicBezTo>
                  <a:pt x="34" y="1"/>
                  <a:pt x="34" y="1"/>
                  <a:pt x="33" y="1"/>
                </a:cubicBezTo>
                <a:cubicBezTo>
                  <a:pt x="33" y="1"/>
                  <a:pt x="33" y="1"/>
                  <a:pt x="33" y="1"/>
                </a:cubicBezTo>
                <a:cubicBezTo>
                  <a:pt x="31" y="1"/>
                  <a:pt x="29" y="1"/>
                  <a:pt x="28" y="1"/>
                </a:cubicBezTo>
                <a:cubicBezTo>
                  <a:pt x="28" y="0"/>
                  <a:pt x="28" y="0"/>
                  <a:pt x="28" y="0"/>
                </a:cubicBezTo>
                <a:cubicBezTo>
                  <a:pt x="28" y="0"/>
                  <a:pt x="28" y="0"/>
                  <a:pt x="28" y="0"/>
                </a:cubicBezTo>
                <a:cubicBezTo>
                  <a:pt x="29" y="0"/>
                  <a:pt x="30" y="0"/>
                  <a:pt x="30" y="0"/>
                </a:cubicBezTo>
                <a:cubicBezTo>
                  <a:pt x="30" y="0"/>
                  <a:pt x="30" y="0"/>
                  <a:pt x="30" y="0"/>
                </a:cubicBezTo>
                <a:cubicBezTo>
                  <a:pt x="31" y="0"/>
                  <a:pt x="32" y="0"/>
                  <a:pt x="33" y="0"/>
                </a:cubicBezTo>
                <a:cubicBezTo>
                  <a:pt x="18" y="0"/>
                  <a:pt x="18" y="0"/>
                  <a:pt x="18" y="0"/>
                </a:cubicBezTo>
                <a:cubicBezTo>
                  <a:pt x="12" y="1"/>
                  <a:pt x="6" y="3"/>
                  <a:pt x="2" y="8"/>
                </a:cubicBezTo>
                <a:cubicBezTo>
                  <a:pt x="1" y="8"/>
                  <a:pt x="0" y="9"/>
                  <a:pt x="0" y="9"/>
                </a:cubicBezTo>
                <a:cubicBezTo>
                  <a:pt x="0" y="12"/>
                  <a:pt x="0" y="12"/>
                  <a:pt x="0" y="12"/>
                </a:cubicBezTo>
                <a:cubicBezTo>
                  <a:pt x="1" y="11"/>
                  <a:pt x="2" y="10"/>
                  <a:pt x="3" y="9"/>
                </a:cubicBezTo>
                <a:cubicBezTo>
                  <a:pt x="3" y="9"/>
                  <a:pt x="3" y="9"/>
                  <a:pt x="3" y="9"/>
                </a:cubicBezTo>
                <a:cubicBezTo>
                  <a:pt x="3" y="9"/>
                  <a:pt x="3" y="9"/>
                  <a:pt x="3" y="9"/>
                </a:cubicBezTo>
                <a:cubicBezTo>
                  <a:pt x="7" y="5"/>
                  <a:pt x="13" y="3"/>
                  <a:pt x="20" y="1"/>
                </a:cubicBezTo>
                <a:cubicBezTo>
                  <a:pt x="20" y="3"/>
                  <a:pt x="20" y="3"/>
                  <a:pt x="20" y="3"/>
                </a:cubicBezTo>
                <a:cubicBezTo>
                  <a:pt x="15" y="4"/>
                  <a:pt x="11" y="5"/>
                  <a:pt x="7" y="8"/>
                </a:cubicBezTo>
                <a:cubicBezTo>
                  <a:pt x="7" y="8"/>
                  <a:pt x="7" y="8"/>
                  <a:pt x="7" y="8"/>
                </a:cubicBezTo>
                <a:cubicBezTo>
                  <a:pt x="7" y="9"/>
                  <a:pt x="7" y="9"/>
                  <a:pt x="7" y="9"/>
                </a:cubicBezTo>
                <a:cubicBezTo>
                  <a:pt x="9" y="11"/>
                  <a:pt x="10" y="12"/>
                  <a:pt x="12" y="12"/>
                </a:cubicBezTo>
                <a:cubicBezTo>
                  <a:pt x="12" y="12"/>
                  <a:pt x="12" y="12"/>
                  <a:pt x="12" y="12"/>
                </a:cubicBezTo>
                <a:cubicBezTo>
                  <a:pt x="14" y="12"/>
                  <a:pt x="16" y="12"/>
                  <a:pt x="17" y="11"/>
                </a:cubicBezTo>
                <a:cubicBezTo>
                  <a:pt x="18" y="10"/>
                  <a:pt x="19" y="9"/>
                  <a:pt x="20" y="9"/>
                </a:cubicBezTo>
                <a:cubicBezTo>
                  <a:pt x="20" y="10"/>
                  <a:pt x="20" y="10"/>
                  <a:pt x="20" y="10"/>
                </a:cubicBezTo>
                <a:cubicBezTo>
                  <a:pt x="18" y="11"/>
                  <a:pt x="16" y="13"/>
                  <a:pt x="15" y="14"/>
                </a:cubicBezTo>
                <a:cubicBezTo>
                  <a:pt x="14" y="14"/>
                  <a:pt x="14" y="14"/>
                  <a:pt x="14" y="14"/>
                </a:cubicBezTo>
                <a:cubicBezTo>
                  <a:pt x="14" y="18"/>
                  <a:pt x="14" y="18"/>
                  <a:pt x="14" y="18"/>
                </a:cubicBezTo>
                <a:cubicBezTo>
                  <a:pt x="14" y="20"/>
                  <a:pt x="14" y="20"/>
                  <a:pt x="14" y="20"/>
                </a:cubicBezTo>
                <a:cubicBezTo>
                  <a:pt x="16" y="19"/>
                  <a:pt x="16" y="19"/>
                  <a:pt x="16" y="19"/>
                </a:cubicBezTo>
                <a:cubicBezTo>
                  <a:pt x="17" y="18"/>
                  <a:pt x="19" y="17"/>
                  <a:pt x="20" y="16"/>
                </a:cubicBezTo>
                <a:cubicBezTo>
                  <a:pt x="20" y="18"/>
                  <a:pt x="20" y="18"/>
                  <a:pt x="20" y="18"/>
                </a:cubicBezTo>
                <a:cubicBezTo>
                  <a:pt x="18" y="19"/>
                  <a:pt x="17" y="20"/>
                  <a:pt x="15" y="22"/>
                </a:cubicBezTo>
                <a:cubicBezTo>
                  <a:pt x="15" y="21"/>
                  <a:pt x="15" y="21"/>
                  <a:pt x="15" y="21"/>
                </a:cubicBezTo>
                <a:cubicBezTo>
                  <a:pt x="15" y="21"/>
                  <a:pt x="15" y="21"/>
                  <a:pt x="15" y="21"/>
                </a:cubicBezTo>
                <a:cubicBezTo>
                  <a:pt x="14" y="21"/>
                  <a:pt x="13" y="22"/>
                  <a:pt x="13" y="22"/>
                </a:cubicBezTo>
                <a:cubicBezTo>
                  <a:pt x="12" y="23"/>
                  <a:pt x="12" y="23"/>
                  <a:pt x="12" y="24"/>
                </a:cubicBezTo>
                <a:cubicBezTo>
                  <a:pt x="12" y="24"/>
                  <a:pt x="12" y="25"/>
                  <a:pt x="12" y="25"/>
                </a:cubicBezTo>
                <a:cubicBezTo>
                  <a:pt x="12" y="26"/>
                  <a:pt x="13" y="27"/>
                  <a:pt x="13" y="28"/>
                </a:cubicBezTo>
                <a:cubicBezTo>
                  <a:pt x="14" y="29"/>
                  <a:pt x="15" y="29"/>
                  <a:pt x="16" y="30"/>
                </a:cubicBezTo>
                <a:cubicBezTo>
                  <a:pt x="17" y="30"/>
                  <a:pt x="17" y="30"/>
                  <a:pt x="17" y="30"/>
                </a:cubicBezTo>
                <a:cubicBezTo>
                  <a:pt x="17" y="30"/>
                  <a:pt x="17" y="30"/>
                  <a:pt x="17" y="30"/>
                </a:cubicBezTo>
                <a:cubicBezTo>
                  <a:pt x="18" y="30"/>
                  <a:pt x="19" y="29"/>
                  <a:pt x="20" y="29"/>
                </a:cubicBezTo>
                <a:cubicBezTo>
                  <a:pt x="20" y="33"/>
                  <a:pt x="20" y="33"/>
                  <a:pt x="20" y="33"/>
                </a:cubicBezTo>
                <a:cubicBezTo>
                  <a:pt x="17" y="32"/>
                  <a:pt x="15" y="30"/>
                  <a:pt x="13" y="29"/>
                </a:cubicBezTo>
                <a:cubicBezTo>
                  <a:pt x="13" y="29"/>
                  <a:pt x="13" y="29"/>
                  <a:pt x="13" y="29"/>
                </a:cubicBezTo>
                <a:cubicBezTo>
                  <a:pt x="13" y="29"/>
                  <a:pt x="13" y="29"/>
                  <a:pt x="13" y="29"/>
                </a:cubicBezTo>
                <a:cubicBezTo>
                  <a:pt x="11" y="27"/>
                  <a:pt x="11" y="26"/>
                  <a:pt x="11" y="24"/>
                </a:cubicBezTo>
                <a:cubicBezTo>
                  <a:pt x="11" y="24"/>
                  <a:pt x="11" y="23"/>
                  <a:pt x="11" y="22"/>
                </a:cubicBezTo>
                <a:cubicBezTo>
                  <a:pt x="11" y="20"/>
                  <a:pt x="13" y="19"/>
                  <a:pt x="13" y="17"/>
                </a:cubicBezTo>
                <a:cubicBezTo>
                  <a:pt x="13" y="16"/>
                  <a:pt x="13" y="15"/>
                  <a:pt x="12" y="15"/>
                </a:cubicBezTo>
                <a:cubicBezTo>
                  <a:pt x="12" y="15"/>
                  <a:pt x="12" y="15"/>
                  <a:pt x="12" y="15"/>
                </a:cubicBezTo>
                <a:cubicBezTo>
                  <a:pt x="12" y="15"/>
                  <a:pt x="12" y="15"/>
                  <a:pt x="12" y="15"/>
                </a:cubicBezTo>
                <a:cubicBezTo>
                  <a:pt x="11" y="14"/>
                  <a:pt x="10" y="13"/>
                  <a:pt x="10" y="12"/>
                </a:cubicBezTo>
                <a:cubicBezTo>
                  <a:pt x="9" y="11"/>
                  <a:pt x="7" y="11"/>
                  <a:pt x="6" y="11"/>
                </a:cubicBezTo>
                <a:cubicBezTo>
                  <a:pt x="6" y="11"/>
                  <a:pt x="5" y="11"/>
                  <a:pt x="5" y="11"/>
                </a:cubicBezTo>
                <a:cubicBezTo>
                  <a:pt x="3" y="11"/>
                  <a:pt x="1" y="12"/>
                  <a:pt x="0" y="13"/>
                </a:cubicBezTo>
                <a:cubicBezTo>
                  <a:pt x="0" y="22"/>
                  <a:pt x="0" y="22"/>
                  <a:pt x="0" y="22"/>
                </a:cubicBezTo>
                <a:cubicBezTo>
                  <a:pt x="0" y="21"/>
                  <a:pt x="1" y="19"/>
                  <a:pt x="1" y="18"/>
                </a:cubicBezTo>
                <a:cubicBezTo>
                  <a:pt x="1" y="17"/>
                  <a:pt x="1" y="17"/>
                  <a:pt x="1" y="16"/>
                </a:cubicBezTo>
                <a:cubicBezTo>
                  <a:pt x="1" y="14"/>
                  <a:pt x="3" y="13"/>
                  <a:pt x="5" y="13"/>
                </a:cubicBezTo>
                <a:cubicBezTo>
                  <a:pt x="5" y="13"/>
                  <a:pt x="5" y="13"/>
                  <a:pt x="5" y="13"/>
                </a:cubicBezTo>
                <a:cubicBezTo>
                  <a:pt x="5" y="13"/>
                  <a:pt x="5" y="13"/>
                  <a:pt x="5" y="13"/>
                </a:cubicBezTo>
                <a:cubicBezTo>
                  <a:pt x="6" y="13"/>
                  <a:pt x="6" y="13"/>
                  <a:pt x="6" y="13"/>
                </a:cubicBezTo>
                <a:cubicBezTo>
                  <a:pt x="6" y="13"/>
                  <a:pt x="6" y="13"/>
                  <a:pt x="6" y="13"/>
                </a:cubicBezTo>
                <a:cubicBezTo>
                  <a:pt x="7" y="13"/>
                  <a:pt x="8" y="13"/>
                  <a:pt x="8" y="14"/>
                </a:cubicBezTo>
                <a:cubicBezTo>
                  <a:pt x="9" y="14"/>
                  <a:pt x="10" y="15"/>
                  <a:pt x="10" y="16"/>
                </a:cubicBezTo>
                <a:cubicBezTo>
                  <a:pt x="11" y="16"/>
                  <a:pt x="11" y="16"/>
                  <a:pt x="11" y="17"/>
                </a:cubicBezTo>
                <a:cubicBezTo>
                  <a:pt x="11" y="18"/>
                  <a:pt x="10" y="19"/>
                  <a:pt x="9" y="21"/>
                </a:cubicBezTo>
                <a:cubicBezTo>
                  <a:pt x="9" y="21"/>
                  <a:pt x="9" y="21"/>
                  <a:pt x="9" y="21"/>
                </a:cubicBezTo>
                <a:cubicBezTo>
                  <a:pt x="9" y="21"/>
                  <a:pt x="9" y="21"/>
                  <a:pt x="9" y="21"/>
                </a:cubicBezTo>
                <a:cubicBezTo>
                  <a:pt x="9" y="22"/>
                  <a:pt x="9" y="23"/>
                  <a:pt x="9" y="24"/>
                </a:cubicBezTo>
                <a:cubicBezTo>
                  <a:pt x="8" y="27"/>
                  <a:pt x="9" y="29"/>
                  <a:pt x="11" y="30"/>
                </a:cubicBezTo>
                <a:cubicBezTo>
                  <a:pt x="14" y="32"/>
                  <a:pt x="17" y="34"/>
                  <a:pt x="20" y="35"/>
                </a:cubicBezTo>
                <a:cubicBezTo>
                  <a:pt x="20" y="35"/>
                  <a:pt x="20" y="35"/>
                  <a:pt x="20" y="35"/>
                </a:cubicBezTo>
                <a:cubicBezTo>
                  <a:pt x="21" y="35"/>
                  <a:pt x="21" y="35"/>
                  <a:pt x="21" y="35"/>
                </a:cubicBezTo>
                <a:cubicBezTo>
                  <a:pt x="22" y="36"/>
                  <a:pt x="22" y="36"/>
                  <a:pt x="22" y="36"/>
                </a:cubicBezTo>
                <a:cubicBezTo>
                  <a:pt x="22" y="36"/>
                  <a:pt x="22" y="36"/>
                  <a:pt x="22" y="36"/>
                </a:cubicBezTo>
                <a:cubicBezTo>
                  <a:pt x="22" y="36"/>
                  <a:pt x="23" y="36"/>
                  <a:pt x="23" y="36"/>
                </a:cubicBezTo>
                <a:cubicBezTo>
                  <a:pt x="23" y="36"/>
                  <a:pt x="23" y="36"/>
                  <a:pt x="23" y="36"/>
                </a:cubicBezTo>
                <a:cubicBezTo>
                  <a:pt x="25" y="36"/>
                  <a:pt x="26" y="35"/>
                  <a:pt x="27" y="35"/>
                </a:cubicBezTo>
                <a:cubicBezTo>
                  <a:pt x="27" y="35"/>
                  <a:pt x="28" y="35"/>
                  <a:pt x="28" y="35"/>
                </a:cubicBezTo>
                <a:cubicBezTo>
                  <a:pt x="28" y="34"/>
                  <a:pt x="29" y="34"/>
                  <a:pt x="29" y="34"/>
                </a:cubicBezTo>
                <a:cubicBezTo>
                  <a:pt x="32" y="33"/>
                  <a:pt x="34" y="30"/>
                  <a:pt x="35" y="28"/>
                </a:cubicBezTo>
                <a:cubicBezTo>
                  <a:pt x="35" y="26"/>
                  <a:pt x="36" y="23"/>
                  <a:pt x="38" y="22"/>
                </a:cubicBezTo>
                <a:cubicBezTo>
                  <a:pt x="38" y="21"/>
                  <a:pt x="38" y="21"/>
                  <a:pt x="38" y="21"/>
                </a:cubicBezTo>
                <a:cubicBezTo>
                  <a:pt x="38" y="21"/>
                  <a:pt x="38" y="21"/>
                  <a:pt x="38" y="21"/>
                </a:cubicBezTo>
                <a:cubicBezTo>
                  <a:pt x="37" y="18"/>
                  <a:pt x="37" y="16"/>
                  <a:pt x="37" y="13"/>
                </a:cubicBezTo>
                <a:cubicBezTo>
                  <a:pt x="37" y="10"/>
                  <a:pt x="37" y="8"/>
                  <a:pt x="38" y="6"/>
                </a:cubicBezTo>
                <a:cubicBezTo>
                  <a:pt x="39" y="6"/>
                  <a:pt x="39" y="6"/>
                  <a:pt x="39" y="6"/>
                </a:cubicBezTo>
                <a:cubicBezTo>
                  <a:pt x="39" y="5"/>
                  <a:pt x="39" y="5"/>
                  <a:pt x="39" y="5"/>
                </a:cubicBezTo>
                <a:cubicBezTo>
                  <a:pt x="39" y="5"/>
                  <a:pt x="39" y="4"/>
                  <a:pt x="39" y="4"/>
                </a:cubicBezTo>
                <a:cubicBezTo>
                  <a:pt x="39" y="2"/>
                  <a:pt x="39" y="1"/>
                  <a:pt x="39" y="0"/>
                </a:cubicBezTo>
                <a:moveTo>
                  <a:pt x="350" y="48"/>
                </a:moveTo>
                <a:cubicBezTo>
                  <a:pt x="350" y="48"/>
                  <a:pt x="350" y="48"/>
                  <a:pt x="350" y="48"/>
                </a:cubicBezTo>
                <a:cubicBezTo>
                  <a:pt x="351" y="48"/>
                  <a:pt x="351" y="48"/>
                  <a:pt x="352" y="47"/>
                </a:cubicBezTo>
                <a:cubicBezTo>
                  <a:pt x="352" y="49"/>
                  <a:pt x="352" y="49"/>
                  <a:pt x="352" y="49"/>
                </a:cubicBezTo>
                <a:cubicBezTo>
                  <a:pt x="351" y="49"/>
                  <a:pt x="350" y="49"/>
                  <a:pt x="349" y="49"/>
                </a:cubicBezTo>
                <a:cubicBezTo>
                  <a:pt x="349" y="48"/>
                  <a:pt x="349" y="48"/>
                  <a:pt x="349" y="48"/>
                </a:cubicBezTo>
                <a:cubicBezTo>
                  <a:pt x="350" y="48"/>
                  <a:pt x="350" y="48"/>
                  <a:pt x="350" y="48"/>
                </a:cubicBezTo>
                <a:moveTo>
                  <a:pt x="366" y="49"/>
                </a:moveTo>
                <a:cubicBezTo>
                  <a:pt x="366" y="47"/>
                  <a:pt x="366" y="47"/>
                  <a:pt x="366" y="47"/>
                </a:cubicBezTo>
                <a:cubicBezTo>
                  <a:pt x="367" y="47"/>
                  <a:pt x="367" y="47"/>
                  <a:pt x="368" y="47"/>
                </a:cubicBezTo>
                <a:cubicBezTo>
                  <a:pt x="368" y="49"/>
                  <a:pt x="368" y="49"/>
                  <a:pt x="368" y="49"/>
                </a:cubicBezTo>
                <a:cubicBezTo>
                  <a:pt x="367" y="49"/>
                  <a:pt x="367" y="49"/>
                  <a:pt x="366" y="49"/>
                </a:cubicBezTo>
                <a:moveTo>
                  <a:pt x="346" y="49"/>
                </a:moveTo>
                <a:cubicBezTo>
                  <a:pt x="346" y="47"/>
                  <a:pt x="346" y="47"/>
                  <a:pt x="346" y="47"/>
                </a:cubicBezTo>
                <a:cubicBezTo>
                  <a:pt x="347" y="47"/>
                  <a:pt x="347" y="47"/>
                  <a:pt x="347" y="47"/>
                </a:cubicBezTo>
                <a:cubicBezTo>
                  <a:pt x="347" y="49"/>
                  <a:pt x="347" y="49"/>
                  <a:pt x="347" y="49"/>
                </a:cubicBezTo>
                <a:cubicBezTo>
                  <a:pt x="347" y="49"/>
                  <a:pt x="347" y="49"/>
                  <a:pt x="346" y="49"/>
                </a:cubicBezTo>
                <a:moveTo>
                  <a:pt x="22" y="49"/>
                </a:moveTo>
                <a:cubicBezTo>
                  <a:pt x="22" y="47"/>
                  <a:pt x="22" y="47"/>
                  <a:pt x="22" y="47"/>
                </a:cubicBezTo>
                <a:cubicBezTo>
                  <a:pt x="23" y="47"/>
                  <a:pt x="24" y="47"/>
                  <a:pt x="26" y="47"/>
                </a:cubicBezTo>
                <a:cubicBezTo>
                  <a:pt x="26" y="49"/>
                  <a:pt x="26" y="49"/>
                  <a:pt x="26" y="49"/>
                </a:cubicBezTo>
                <a:cubicBezTo>
                  <a:pt x="22" y="49"/>
                  <a:pt x="22" y="49"/>
                  <a:pt x="22" y="49"/>
                </a:cubicBezTo>
                <a:moveTo>
                  <a:pt x="157" y="50"/>
                </a:moveTo>
                <a:cubicBezTo>
                  <a:pt x="157" y="47"/>
                  <a:pt x="157" y="47"/>
                  <a:pt x="157" y="47"/>
                </a:cubicBezTo>
                <a:cubicBezTo>
                  <a:pt x="170" y="47"/>
                  <a:pt x="170" y="47"/>
                  <a:pt x="170" y="47"/>
                </a:cubicBezTo>
                <a:cubicBezTo>
                  <a:pt x="170" y="49"/>
                  <a:pt x="170" y="49"/>
                  <a:pt x="170" y="49"/>
                </a:cubicBezTo>
                <a:cubicBezTo>
                  <a:pt x="166" y="49"/>
                  <a:pt x="162" y="50"/>
                  <a:pt x="157" y="50"/>
                </a:cubicBezTo>
                <a:moveTo>
                  <a:pt x="76" y="49"/>
                </a:moveTo>
                <a:cubicBezTo>
                  <a:pt x="76" y="47"/>
                  <a:pt x="76" y="47"/>
                  <a:pt x="76" y="47"/>
                </a:cubicBezTo>
                <a:cubicBezTo>
                  <a:pt x="79" y="47"/>
                  <a:pt x="79" y="47"/>
                  <a:pt x="79" y="47"/>
                </a:cubicBezTo>
                <a:cubicBezTo>
                  <a:pt x="79" y="48"/>
                  <a:pt x="79" y="48"/>
                  <a:pt x="79" y="48"/>
                </a:cubicBezTo>
                <a:cubicBezTo>
                  <a:pt x="79" y="47"/>
                  <a:pt x="79" y="47"/>
                  <a:pt x="79" y="47"/>
                </a:cubicBezTo>
                <a:cubicBezTo>
                  <a:pt x="83" y="47"/>
                  <a:pt x="87" y="47"/>
                  <a:pt x="91" y="47"/>
                </a:cubicBezTo>
                <a:cubicBezTo>
                  <a:pt x="95" y="47"/>
                  <a:pt x="98" y="47"/>
                  <a:pt x="102" y="47"/>
                </a:cubicBezTo>
                <a:cubicBezTo>
                  <a:pt x="102" y="49"/>
                  <a:pt x="102" y="49"/>
                  <a:pt x="102" y="49"/>
                </a:cubicBezTo>
                <a:cubicBezTo>
                  <a:pt x="101" y="49"/>
                  <a:pt x="99" y="49"/>
                  <a:pt x="98" y="49"/>
                </a:cubicBezTo>
                <a:cubicBezTo>
                  <a:pt x="76" y="49"/>
                  <a:pt x="76" y="49"/>
                  <a:pt x="76" y="49"/>
                </a:cubicBezTo>
                <a:moveTo>
                  <a:pt x="105" y="49"/>
                </a:moveTo>
                <a:cubicBezTo>
                  <a:pt x="105" y="47"/>
                  <a:pt x="105" y="47"/>
                  <a:pt x="105" y="47"/>
                </a:cubicBezTo>
                <a:cubicBezTo>
                  <a:pt x="107" y="47"/>
                  <a:pt x="109" y="47"/>
                  <a:pt x="111" y="47"/>
                </a:cubicBezTo>
                <a:cubicBezTo>
                  <a:pt x="112" y="47"/>
                  <a:pt x="112" y="47"/>
                  <a:pt x="112" y="47"/>
                </a:cubicBezTo>
                <a:cubicBezTo>
                  <a:pt x="112" y="49"/>
                  <a:pt x="112" y="49"/>
                  <a:pt x="112" y="49"/>
                </a:cubicBezTo>
                <a:cubicBezTo>
                  <a:pt x="109" y="49"/>
                  <a:pt x="107" y="49"/>
                  <a:pt x="105" y="49"/>
                </a:cubicBezTo>
                <a:moveTo>
                  <a:pt x="413" y="50"/>
                </a:moveTo>
                <a:cubicBezTo>
                  <a:pt x="408" y="50"/>
                  <a:pt x="402" y="50"/>
                  <a:pt x="396" y="49"/>
                </a:cubicBezTo>
                <a:cubicBezTo>
                  <a:pt x="396" y="46"/>
                  <a:pt x="396" y="46"/>
                  <a:pt x="396" y="46"/>
                </a:cubicBezTo>
                <a:cubicBezTo>
                  <a:pt x="398" y="46"/>
                  <a:pt x="400" y="47"/>
                  <a:pt x="402" y="48"/>
                </a:cubicBezTo>
                <a:cubicBezTo>
                  <a:pt x="402" y="48"/>
                  <a:pt x="402" y="48"/>
                  <a:pt x="402" y="48"/>
                </a:cubicBezTo>
                <a:cubicBezTo>
                  <a:pt x="413" y="48"/>
                  <a:pt x="413" y="48"/>
                  <a:pt x="413" y="48"/>
                </a:cubicBezTo>
                <a:cubicBezTo>
                  <a:pt x="413" y="50"/>
                  <a:pt x="413" y="50"/>
                  <a:pt x="413" y="50"/>
                </a:cubicBezTo>
                <a:moveTo>
                  <a:pt x="122" y="46"/>
                </a:moveTo>
                <a:cubicBezTo>
                  <a:pt x="122" y="46"/>
                  <a:pt x="122" y="46"/>
                  <a:pt x="122" y="46"/>
                </a:cubicBezTo>
                <a:cubicBezTo>
                  <a:pt x="122" y="46"/>
                  <a:pt x="122" y="46"/>
                  <a:pt x="122" y="46"/>
                </a:cubicBezTo>
                <a:moveTo>
                  <a:pt x="79" y="46"/>
                </a:moveTo>
                <a:cubicBezTo>
                  <a:pt x="79" y="46"/>
                  <a:pt x="79" y="46"/>
                  <a:pt x="79" y="46"/>
                </a:cubicBezTo>
                <a:cubicBezTo>
                  <a:pt x="79" y="46"/>
                  <a:pt x="79" y="46"/>
                  <a:pt x="79" y="46"/>
                </a:cubicBezTo>
                <a:moveTo>
                  <a:pt x="296" y="46"/>
                </a:moveTo>
                <a:cubicBezTo>
                  <a:pt x="297" y="45"/>
                  <a:pt x="297" y="45"/>
                  <a:pt x="297" y="45"/>
                </a:cubicBezTo>
                <a:cubicBezTo>
                  <a:pt x="296" y="46"/>
                  <a:pt x="296" y="46"/>
                  <a:pt x="296" y="46"/>
                </a:cubicBezTo>
                <a:moveTo>
                  <a:pt x="114" y="49"/>
                </a:moveTo>
                <a:cubicBezTo>
                  <a:pt x="114" y="46"/>
                  <a:pt x="114" y="46"/>
                  <a:pt x="114" y="46"/>
                </a:cubicBezTo>
                <a:cubicBezTo>
                  <a:pt x="114" y="46"/>
                  <a:pt x="114" y="46"/>
                  <a:pt x="114" y="46"/>
                </a:cubicBezTo>
                <a:cubicBezTo>
                  <a:pt x="114" y="46"/>
                  <a:pt x="114" y="46"/>
                  <a:pt x="114" y="46"/>
                </a:cubicBezTo>
                <a:cubicBezTo>
                  <a:pt x="114" y="44"/>
                  <a:pt x="114" y="44"/>
                  <a:pt x="114" y="44"/>
                </a:cubicBezTo>
                <a:cubicBezTo>
                  <a:pt x="116" y="45"/>
                  <a:pt x="119" y="46"/>
                  <a:pt x="121" y="47"/>
                </a:cubicBezTo>
                <a:cubicBezTo>
                  <a:pt x="121" y="48"/>
                  <a:pt x="121" y="48"/>
                  <a:pt x="121" y="48"/>
                </a:cubicBezTo>
                <a:cubicBezTo>
                  <a:pt x="122" y="48"/>
                  <a:pt x="122" y="48"/>
                  <a:pt x="122" y="48"/>
                </a:cubicBezTo>
                <a:cubicBezTo>
                  <a:pt x="123" y="47"/>
                  <a:pt x="124" y="47"/>
                  <a:pt x="124" y="47"/>
                </a:cubicBezTo>
                <a:cubicBezTo>
                  <a:pt x="124" y="49"/>
                  <a:pt x="124" y="49"/>
                  <a:pt x="124" y="49"/>
                </a:cubicBezTo>
                <a:cubicBezTo>
                  <a:pt x="121" y="49"/>
                  <a:pt x="117" y="49"/>
                  <a:pt x="114" y="49"/>
                </a:cubicBezTo>
                <a:moveTo>
                  <a:pt x="105" y="45"/>
                </a:moveTo>
                <a:cubicBezTo>
                  <a:pt x="105" y="44"/>
                  <a:pt x="105" y="44"/>
                  <a:pt x="105" y="44"/>
                </a:cubicBezTo>
                <a:cubicBezTo>
                  <a:pt x="106" y="44"/>
                  <a:pt x="107" y="45"/>
                  <a:pt x="107" y="45"/>
                </a:cubicBezTo>
                <a:cubicBezTo>
                  <a:pt x="107" y="45"/>
                  <a:pt x="106" y="45"/>
                  <a:pt x="105" y="45"/>
                </a:cubicBezTo>
                <a:moveTo>
                  <a:pt x="320" y="49"/>
                </a:moveTo>
                <a:cubicBezTo>
                  <a:pt x="320" y="44"/>
                  <a:pt x="320" y="44"/>
                  <a:pt x="320" y="44"/>
                </a:cubicBezTo>
                <a:cubicBezTo>
                  <a:pt x="320" y="44"/>
                  <a:pt x="321" y="44"/>
                  <a:pt x="321" y="43"/>
                </a:cubicBezTo>
                <a:cubicBezTo>
                  <a:pt x="324" y="45"/>
                  <a:pt x="327" y="46"/>
                  <a:pt x="330" y="46"/>
                </a:cubicBezTo>
                <a:cubicBezTo>
                  <a:pt x="333" y="46"/>
                  <a:pt x="335" y="45"/>
                  <a:pt x="337" y="45"/>
                </a:cubicBezTo>
                <a:cubicBezTo>
                  <a:pt x="337" y="49"/>
                  <a:pt x="337" y="49"/>
                  <a:pt x="337" y="49"/>
                </a:cubicBezTo>
                <a:cubicBezTo>
                  <a:pt x="331" y="49"/>
                  <a:pt x="326" y="49"/>
                  <a:pt x="320" y="49"/>
                </a:cubicBezTo>
                <a:moveTo>
                  <a:pt x="391" y="49"/>
                </a:moveTo>
                <a:cubicBezTo>
                  <a:pt x="391" y="47"/>
                  <a:pt x="391" y="47"/>
                  <a:pt x="391" y="47"/>
                </a:cubicBezTo>
                <a:cubicBezTo>
                  <a:pt x="391" y="43"/>
                  <a:pt x="391" y="43"/>
                  <a:pt x="391" y="43"/>
                </a:cubicBezTo>
                <a:cubicBezTo>
                  <a:pt x="392" y="44"/>
                  <a:pt x="393" y="44"/>
                  <a:pt x="394" y="45"/>
                </a:cubicBezTo>
                <a:cubicBezTo>
                  <a:pt x="394" y="49"/>
                  <a:pt x="394" y="49"/>
                  <a:pt x="394" y="49"/>
                </a:cubicBezTo>
                <a:cubicBezTo>
                  <a:pt x="393" y="49"/>
                  <a:pt x="392" y="49"/>
                  <a:pt x="391" y="49"/>
                </a:cubicBezTo>
                <a:moveTo>
                  <a:pt x="281" y="47"/>
                </a:moveTo>
                <a:cubicBezTo>
                  <a:pt x="286" y="47"/>
                  <a:pt x="286" y="47"/>
                  <a:pt x="286" y="47"/>
                </a:cubicBezTo>
                <a:cubicBezTo>
                  <a:pt x="282" y="45"/>
                  <a:pt x="282" y="45"/>
                  <a:pt x="282" y="45"/>
                </a:cubicBezTo>
                <a:cubicBezTo>
                  <a:pt x="281" y="45"/>
                  <a:pt x="280" y="45"/>
                  <a:pt x="279" y="44"/>
                </a:cubicBezTo>
                <a:cubicBezTo>
                  <a:pt x="279" y="43"/>
                  <a:pt x="279" y="43"/>
                  <a:pt x="279" y="43"/>
                </a:cubicBezTo>
                <a:cubicBezTo>
                  <a:pt x="285" y="43"/>
                  <a:pt x="291" y="45"/>
                  <a:pt x="296" y="47"/>
                </a:cubicBezTo>
                <a:cubicBezTo>
                  <a:pt x="296" y="47"/>
                  <a:pt x="296" y="47"/>
                  <a:pt x="296" y="47"/>
                </a:cubicBezTo>
                <a:cubicBezTo>
                  <a:pt x="296" y="47"/>
                  <a:pt x="296" y="47"/>
                  <a:pt x="296" y="47"/>
                </a:cubicBezTo>
                <a:cubicBezTo>
                  <a:pt x="299" y="47"/>
                  <a:pt x="299" y="47"/>
                  <a:pt x="299" y="47"/>
                </a:cubicBezTo>
                <a:cubicBezTo>
                  <a:pt x="299" y="50"/>
                  <a:pt x="299" y="50"/>
                  <a:pt x="299" y="50"/>
                </a:cubicBezTo>
                <a:cubicBezTo>
                  <a:pt x="295" y="50"/>
                  <a:pt x="292" y="50"/>
                  <a:pt x="288" y="50"/>
                </a:cubicBezTo>
                <a:cubicBezTo>
                  <a:pt x="279" y="50"/>
                  <a:pt x="279" y="50"/>
                  <a:pt x="279" y="50"/>
                </a:cubicBezTo>
                <a:cubicBezTo>
                  <a:pt x="279" y="47"/>
                  <a:pt x="279" y="47"/>
                  <a:pt x="279" y="47"/>
                </a:cubicBezTo>
                <a:cubicBezTo>
                  <a:pt x="280" y="47"/>
                  <a:pt x="280" y="47"/>
                  <a:pt x="280" y="47"/>
                </a:cubicBezTo>
                <a:cubicBezTo>
                  <a:pt x="281" y="47"/>
                  <a:pt x="281" y="47"/>
                  <a:pt x="281" y="47"/>
                </a:cubicBezTo>
                <a:cubicBezTo>
                  <a:pt x="281" y="47"/>
                  <a:pt x="281" y="47"/>
                  <a:pt x="281" y="47"/>
                </a:cubicBezTo>
                <a:moveTo>
                  <a:pt x="256" y="50"/>
                </a:moveTo>
                <a:cubicBezTo>
                  <a:pt x="256" y="47"/>
                  <a:pt x="256" y="47"/>
                  <a:pt x="256" y="47"/>
                </a:cubicBezTo>
                <a:cubicBezTo>
                  <a:pt x="259" y="47"/>
                  <a:pt x="259" y="47"/>
                  <a:pt x="259" y="47"/>
                </a:cubicBezTo>
                <a:cubicBezTo>
                  <a:pt x="259" y="47"/>
                  <a:pt x="259" y="47"/>
                  <a:pt x="259" y="47"/>
                </a:cubicBezTo>
                <a:cubicBezTo>
                  <a:pt x="260" y="47"/>
                  <a:pt x="260" y="47"/>
                  <a:pt x="260" y="47"/>
                </a:cubicBezTo>
                <a:cubicBezTo>
                  <a:pt x="265" y="43"/>
                  <a:pt x="271" y="43"/>
                  <a:pt x="277" y="42"/>
                </a:cubicBezTo>
                <a:cubicBezTo>
                  <a:pt x="277" y="42"/>
                  <a:pt x="277" y="42"/>
                  <a:pt x="277" y="42"/>
                </a:cubicBezTo>
                <a:cubicBezTo>
                  <a:pt x="277" y="44"/>
                  <a:pt x="277" y="44"/>
                  <a:pt x="277" y="44"/>
                </a:cubicBezTo>
                <a:cubicBezTo>
                  <a:pt x="277" y="44"/>
                  <a:pt x="277" y="44"/>
                  <a:pt x="277" y="44"/>
                </a:cubicBezTo>
                <a:cubicBezTo>
                  <a:pt x="277" y="44"/>
                  <a:pt x="277" y="44"/>
                  <a:pt x="277" y="44"/>
                </a:cubicBezTo>
                <a:cubicBezTo>
                  <a:pt x="276" y="44"/>
                  <a:pt x="275" y="44"/>
                  <a:pt x="275" y="44"/>
                </a:cubicBezTo>
                <a:cubicBezTo>
                  <a:pt x="273" y="45"/>
                  <a:pt x="273" y="45"/>
                  <a:pt x="273" y="45"/>
                </a:cubicBezTo>
                <a:cubicBezTo>
                  <a:pt x="274" y="46"/>
                  <a:pt x="274" y="46"/>
                  <a:pt x="274" y="46"/>
                </a:cubicBezTo>
                <a:cubicBezTo>
                  <a:pt x="275" y="47"/>
                  <a:pt x="276" y="47"/>
                  <a:pt x="277" y="47"/>
                </a:cubicBezTo>
                <a:cubicBezTo>
                  <a:pt x="277" y="50"/>
                  <a:pt x="277" y="50"/>
                  <a:pt x="277" y="50"/>
                </a:cubicBezTo>
                <a:cubicBezTo>
                  <a:pt x="256" y="50"/>
                  <a:pt x="256" y="50"/>
                  <a:pt x="256" y="50"/>
                </a:cubicBezTo>
                <a:moveTo>
                  <a:pt x="74" y="43"/>
                </a:moveTo>
                <a:cubicBezTo>
                  <a:pt x="74" y="43"/>
                  <a:pt x="74" y="42"/>
                  <a:pt x="74" y="42"/>
                </a:cubicBezTo>
                <a:cubicBezTo>
                  <a:pt x="74" y="42"/>
                  <a:pt x="74" y="42"/>
                  <a:pt x="74" y="42"/>
                </a:cubicBezTo>
                <a:cubicBezTo>
                  <a:pt x="74" y="43"/>
                  <a:pt x="74" y="43"/>
                  <a:pt x="74" y="43"/>
                </a:cubicBezTo>
                <a:moveTo>
                  <a:pt x="347" y="44"/>
                </a:moveTo>
                <a:cubicBezTo>
                  <a:pt x="349" y="43"/>
                  <a:pt x="349" y="43"/>
                  <a:pt x="349" y="43"/>
                </a:cubicBezTo>
                <a:cubicBezTo>
                  <a:pt x="349" y="42"/>
                  <a:pt x="349" y="42"/>
                  <a:pt x="349" y="42"/>
                </a:cubicBezTo>
                <a:cubicBezTo>
                  <a:pt x="349" y="42"/>
                  <a:pt x="349" y="42"/>
                  <a:pt x="349" y="42"/>
                </a:cubicBezTo>
                <a:cubicBezTo>
                  <a:pt x="350" y="42"/>
                  <a:pt x="350" y="42"/>
                  <a:pt x="350" y="42"/>
                </a:cubicBezTo>
                <a:cubicBezTo>
                  <a:pt x="350" y="42"/>
                  <a:pt x="350" y="43"/>
                  <a:pt x="351" y="43"/>
                </a:cubicBezTo>
                <a:cubicBezTo>
                  <a:pt x="351" y="43"/>
                  <a:pt x="352" y="44"/>
                  <a:pt x="352" y="44"/>
                </a:cubicBezTo>
                <a:cubicBezTo>
                  <a:pt x="352" y="44"/>
                  <a:pt x="352" y="44"/>
                  <a:pt x="352" y="44"/>
                </a:cubicBezTo>
                <a:cubicBezTo>
                  <a:pt x="352" y="44"/>
                  <a:pt x="352" y="44"/>
                  <a:pt x="352" y="44"/>
                </a:cubicBezTo>
                <a:cubicBezTo>
                  <a:pt x="352" y="44"/>
                  <a:pt x="352" y="44"/>
                  <a:pt x="352" y="44"/>
                </a:cubicBezTo>
                <a:cubicBezTo>
                  <a:pt x="352" y="44"/>
                  <a:pt x="352" y="44"/>
                  <a:pt x="352" y="44"/>
                </a:cubicBezTo>
                <a:cubicBezTo>
                  <a:pt x="353" y="44"/>
                  <a:pt x="353" y="45"/>
                  <a:pt x="353" y="45"/>
                </a:cubicBezTo>
                <a:cubicBezTo>
                  <a:pt x="352" y="45"/>
                  <a:pt x="352" y="45"/>
                  <a:pt x="352" y="45"/>
                </a:cubicBezTo>
                <a:cubicBezTo>
                  <a:pt x="352" y="45"/>
                  <a:pt x="352" y="45"/>
                  <a:pt x="352" y="45"/>
                </a:cubicBezTo>
                <a:cubicBezTo>
                  <a:pt x="351" y="46"/>
                  <a:pt x="351" y="46"/>
                  <a:pt x="350" y="46"/>
                </a:cubicBezTo>
                <a:cubicBezTo>
                  <a:pt x="350" y="46"/>
                  <a:pt x="350" y="46"/>
                  <a:pt x="350" y="46"/>
                </a:cubicBezTo>
                <a:cubicBezTo>
                  <a:pt x="350" y="46"/>
                  <a:pt x="350" y="46"/>
                  <a:pt x="349" y="46"/>
                </a:cubicBezTo>
                <a:cubicBezTo>
                  <a:pt x="349" y="45"/>
                  <a:pt x="349" y="45"/>
                  <a:pt x="349" y="45"/>
                </a:cubicBezTo>
                <a:cubicBezTo>
                  <a:pt x="349" y="45"/>
                  <a:pt x="349" y="45"/>
                  <a:pt x="349" y="45"/>
                </a:cubicBezTo>
                <a:cubicBezTo>
                  <a:pt x="347" y="45"/>
                  <a:pt x="347" y="45"/>
                  <a:pt x="347" y="45"/>
                </a:cubicBezTo>
                <a:cubicBezTo>
                  <a:pt x="347" y="45"/>
                  <a:pt x="347" y="45"/>
                  <a:pt x="347" y="45"/>
                </a:cubicBezTo>
                <a:cubicBezTo>
                  <a:pt x="347" y="45"/>
                  <a:pt x="347" y="45"/>
                  <a:pt x="346" y="45"/>
                </a:cubicBezTo>
                <a:cubicBezTo>
                  <a:pt x="346" y="45"/>
                  <a:pt x="346" y="45"/>
                  <a:pt x="346" y="45"/>
                </a:cubicBezTo>
                <a:cubicBezTo>
                  <a:pt x="346" y="44"/>
                  <a:pt x="347" y="44"/>
                  <a:pt x="347" y="44"/>
                </a:cubicBezTo>
                <a:cubicBezTo>
                  <a:pt x="347" y="44"/>
                  <a:pt x="347" y="44"/>
                  <a:pt x="347" y="44"/>
                </a:cubicBezTo>
                <a:moveTo>
                  <a:pt x="339" y="49"/>
                </a:moveTo>
                <a:cubicBezTo>
                  <a:pt x="339" y="44"/>
                  <a:pt x="339" y="44"/>
                  <a:pt x="339" y="44"/>
                </a:cubicBezTo>
                <a:cubicBezTo>
                  <a:pt x="339" y="44"/>
                  <a:pt x="340" y="44"/>
                  <a:pt x="340" y="44"/>
                </a:cubicBezTo>
                <a:cubicBezTo>
                  <a:pt x="341" y="43"/>
                  <a:pt x="343" y="43"/>
                  <a:pt x="344" y="42"/>
                </a:cubicBezTo>
                <a:cubicBezTo>
                  <a:pt x="344" y="44"/>
                  <a:pt x="344" y="44"/>
                  <a:pt x="344" y="44"/>
                </a:cubicBezTo>
                <a:cubicBezTo>
                  <a:pt x="344" y="44"/>
                  <a:pt x="344" y="44"/>
                  <a:pt x="344" y="44"/>
                </a:cubicBezTo>
                <a:cubicBezTo>
                  <a:pt x="344" y="45"/>
                  <a:pt x="344" y="45"/>
                  <a:pt x="344" y="45"/>
                </a:cubicBezTo>
                <a:cubicBezTo>
                  <a:pt x="343" y="45"/>
                  <a:pt x="343" y="45"/>
                  <a:pt x="343" y="45"/>
                </a:cubicBezTo>
                <a:cubicBezTo>
                  <a:pt x="343" y="45"/>
                  <a:pt x="343" y="45"/>
                  <a:pt x="343" y="45"/>
                </a:cubicBezTo>
                <a:cubicBezTo>
                  <a:pt x="344" y="46"/>
                  <a:pt x="344" y="46"/>
                  <a:pt x="344" y="46"/>
                </a:cubicBezTo>
                <a:cubicBezTo>
                  <a:pt x="344" y="46"/>
                  <a:pt x="344" y="46"/>
                  <a:pt x="344" y="47"/>
                </a:cubicBezTo>
                <a:cubicBezTo>
                  <a:pt x="344" y="49"/>
                  <a:pt x="344" y="49"/>
                  <a:pt x="344" y="49"/>
                </a:cubicBezTo>
                <a:cubicBezTo>
                  <a:pt x="343" y="49"/>
                  <a:pt x="341" y="49"/>
                  <a:pt x="339" y="49"/>
                </a:cubicBezTo>
                <a:moveTo>
                  <a:pt x="370" y="49"/>
                </a:moveTo>
                <a:cubicBezTo>
                  <a:pt x="370" y="46"/>
                  <a:pt x="370" y="46"/>
                  <a:pt x="370" y="46"/>
                </a:cubicBezTo>
                <a:cubicBezTo>
                  <a:pt x="370" y="46"/>
                  <a:pt x="370" y="46"/>
                  <a:pt x="370" y="46"/>
                </a:cubicBezTo>
                <a:cubicBezTo>
                  <a:pt x="370" y="46"/>
                  <a:pt x="370" y="46"/>
                  <a:pt x="371" y="46"/>
                </a:cubicBezTo>
                <a:cubicBezTo>
                  <a:pt x="371" y="45"/>
                  <a:pt x="371" y="45"/>
                  <a:pt x="371" y="45"/>
                </a:cubicBezTo>
                <a:cubicBezTo>
                  <a:pt x="371" y="45"/>
                  <a:pt x="371" y="45"/>
                  <a:pt x="371" y="45"/>
                </a:cubicBezTo>
                <a:cubicBezTo>
                  <a:pt x="370" y="44"/>
                  <a:pt x="370" y="44"/>
                  <a:pt x="370" y="44"/>
                </a:cubicBezTo>
                <a:cubicBezTo>
                  <a:pt x="370" y="44"/>
                  <a:pt x="370" y="44"/>
                  <a:pt x="370" y="44"/>
                </a:cubicBezTo>
                <a:cubicBezTo>
                  <a:pt x="370" y="42"/>
                  <a:pt x="370" y="42"/>
                  <a:pt x="370" y="42"/>
                </a:cubicBezTo>
                <a:cubicBezTo>
                  <a:pt x="372" y="43"/>
                  <a:pt x="373" y="45"/>
                  <a:pt x="375" y="47"/>
                </a:cubicBezTo>
                <a:cubicBezTo>
                  <a:pt x="375" y="47"/>
                  <a:pt x="375" y="47"/>
                  <a:pt x="375" y="47"/>
                </a:cubicBezTo>
                <a:cubicBezTo>
                  <a:pt x="375" y="47"/>
                  <a:pt x="375" y="47"/>
                  <a:pt x="375" y="47"/>
                </a:cubicBezTo>
                <a:cubicBezTo>
                  <a:pt x="378" y="47"/>
                  <a:pt x="382" y="48"/>
                  <a:pt x="385" y="48"/>
                </a:cubicBezTo>
                <a:cubicBezTo>
                  <a:pt x="386" y="48"/>
                  <a:pt x="388" y="48"/>
                  <a:pt x="389" y="47"/>
                </a:cubicBezTo>
                <a:cubicBezTo>
                  <a:pt x="389" y="49"/>
                  <a:pt x="389" y="49"/>
                  <a:pt x="389" y="49"/>
                </a:cubicBezTo>
                <a:cubicBezTo>
                  <a:pt x="383" y="49"/>
                  <a:pt x="376" y="49"/>
                  <a:pt x="370" y="49"/>
                </a:cubicBezTo>
                <a:moveTo>
                  <a:pt x="354" y="49"/>
                </a:moveTo>
                <a:cubicBezTo>
                  <a:pt x="354" y="47"/>
                  <a:pt x="354" y="47"/>
                  <a:pt x="354" y="47"/>
                </a:cubicBezTo>
                <a:cubicBezTo>
                  <a:pt x="355" y="47"/>
                  <a:pt x="355" y="47"/>
                  <a:pt x="355" y="47"/>
                </a:cubicBezTo>
                <a:cubicBezTo>
                  <a:pt x="355" y="46"/>
                  <a:pt x="355" y="46"/>
                  <a:pt x="355" y="46"/>
                </a:cubicBezTo>
                <a:cubicBezTo>
                  <a:pt x="355" y="45"/>
                  <a:pt x="355" y="44"/>
                  <a:pt x="354" y="43"/>
                </a:cubicBezTo>
                <a:cubicBezTo>
                  <a:pt x="354" y="41"/>
                  <a:pt x="354" y="41"/>
                  <a:pt x="354" y="41"/>
                </a:cubicBezTo>
                <a:cubicBezTo>
                  <a:pt x="356" y="43"/>
                  <a:pt x="358" y="45"/>
                  <a:pt x="360" y="47"/>
                </a:cubicBezTo>
                <a:cubicBezTo>
                  <a:pt x="360" y="47"/>
                  <a:pt x="360" y="47"/>
                  <a:pt x="360" y="47"/>
                </a:cubicBezTo>
                <a:cubicBezTo>
                  <a:pt x="360" y="47"/>
                  <a:pt x="360" y="47"/>
                  <a:pt x="360" y="47"/>
                </a:cubicBezTo>
                <a:cubicBezTo>
                  <a:pt x="362" y="47"/>
                  <a:pt x="363" y="47"/>
                  <a:pt x="364" y="47"/>
                </a:cubicBezTo>
                <a:cubicBezTo>
                  <a:pt x="364" y="49"/>
                  <a:pt x="364" y="49"/>
                  <a:pt x="364" y="49"/>
                </a:cubicBezTo>
                <a:cubicBezTo>
                  <a:pt x="361" y="49"/>
                  <a:pt x="357" y="49"/>
                  <a:pt x="354" y="49"/>
                </a:cubicBezTo>
                <a:moveTo>
                  <a:pt x="112" y="45"/>
                </a:moveTo>
                <a:cubicBezTo>
                  <a:pt x="112" y="45"/>
                  <a:pt x="112" y="45"/>
                  <a:pt x="112" y="45"/>
                </a:cubicBezTo>
                <a:cubicBezTo>
                  <a:pt x="110" y="44"/>
                  <a:pt x="107" y="43"/>
                  <a:pt x="105" y="42"/>
                </a:cubicBezTo>
                <a:cubicBezTo>
                  <a:pt x="105" y="41"/>
                  <a:pt x="105" y="41"/>
                  <a:pt x="105" y="41"/>
                </a:cubicBezTo>
                <a:cubicBezTo>
                  <a:pt x="107" y="41"/>
                  <a:pt x="109" y="42"/>
                  <a:pt x="112" y="43"/>
                </a:cubicBezTo>
                <a:cubicBezTo>
                  <a:pt x="112" y="45"/>
                  <a:pt x="112" y="45"/>
                  <a:pt x="112" y="45"/>
                </a:cubicBezTo>
                <a:moveTo>
                  <a:pt x="71" y="49"/>
                </a:moveTo>
                <a:cubicBezTo>
                  <a:pt x="71" y="41"/>
                  <a:pt x="71" y="41"/>
                  <a:pt x="71" y="41"/>
                </a:cubicBezTo>
                <a:cubicBezTo>
                  <a:pt x="71" y="41"/>
                  <a:pt x="71" y="41"/>
                  <a:pt x="71" y="41"/>
                </a:cubicBezTo>
                <a:cubicBezTo>
                  <a:pt x="71" y="41"/>
                  <a:pt x="71" y="41"/>
                  <a:pt x="71" y="41"/>
                </a:cubicBezTo>
                <a:cubicBezTo>
                  <a:pt x="71" y="41"/>
                  <a:pt x="71" y="41"/>
                  <a:pt x="71" y="41"/>
                </a:cubicBezTo>
                <a:cubicBezTo>
                  <a:pt x="72" y="42"/>
                  <a:pt x="73" y="43"/>
                  <a:pt x="73" y="44"/>
                </a:cubicBezTo>
                <a:cubicBezTo>
                  <a:pt x="73" y="44"/>
                  <a:pt x="73" y="45"/>
                  <a:pt x="72" y="45"/>
                </a:cubicBezTo>
                <a:cubicBezTo>
                  <a:pt x="72" y="47"/>
                  <a:pt x="72" y="47"/>
                  <a:pt x="72" y="47"/>
                </a:cubicBezTo>
                <a:cubicBezTo>
                  <a:pt x="74" y="47"/>
                  <a:pt x="74" y="47"/>
                  <a:pt x="74" y="47"/>
                </a:cubicBezTo>
                <a:cubicBezTo>
                  <a:pt x="74" y="49"/>
                  <a:pt x="74" y="49"/>
                  <a:pt x="74" y="49"/>
                </a:cubicBezTo>
                <a:cubicBezTo>
                  <a:pt x="71" y="49"/>
                  <a:pt x="71" y="49"/>
                  <a:pt x="71" y="49"/>
                </a:cubicBezTo>
                <a:moveTo>
                  <a:pt x="85" y="40"/>
                </a:moveTo>
                <a:cubicBezTo>
                  <a:pt x="86" y="40"/>
                  <a:pt x="87" y="40"/>
                  <a:pt x="88" y="40"/>
                </a:cubicBezTo>
                <a:cubicBezTo>
                  <a:pt x="93" y="41"/>
                  <a:pt x="98" y="42"/>
                  <a:pt x="102" y="43"/>
                </a:cubicBezTo>
                <a:cubicBezTo>
                  <a:pt x="102" y="43"/>
                  <a:pt x="102" y="43"/>
                  <a:pt x="102" y="43"/>
                </a:cubicBezTo>
                <a:cubicBezTo>
                  <a:pt x="103" y="43"/>
                  <a:pt x="103" y="43"/>
                  <a:pt x="103" y="43"/>
                </a:cubicBezTo>
                <a:cubicBezTo>
                  <a:pt x="103" y="43"/>
                  <a:pt x="103" y="43"/>
                  <a:pt x="103" y="43"/>
                </a:cubicBezTo>
                <a:cubicBezTo>
                  <a:pt x="103" y="44"/>
                  <a:pt x="103" y="44"/>
                  <a:pt x="103" y="44"/>
                </a:cubicBezTo>
                <a:cubicBezTo>
                  <a:pt x="105" y="45"/>
                  <a:pt x="105" y="45"/>
                  <a:pt x="105" y="45"/>
                </a:cubicBezTo>
                <a:cubicBezTo>
                  <a:pt x="105" y="45"/>
                  <a:pt x="105" y="45"/>
                  <a:pt x="104" y="45"/>
                </a:cubicBezTo>
                <a:cubicBezTo>
                  <a:pt x="104" y="45"/>
                  <a:pt x="104" y="45"/>
                  <a:pt x="104" y="45"/>
                </a:cubicBezTo>
                <a:cubicBezTo>
                  <a:pt x="103" y="45"/>
                  <a:pt x="103" y="45"/>
                  <a:pt x="103" y="45"/>
                </a:cubicBezTo>
                <a:cubicBezTo>
                  <a:pt x="99" y="45"/>
                  <a:pt x="95" y="45"/>
                  <a:pt x="91" y="45"/>
                </a:cubicBezTo>
                <a:cubicBezTo>
                  <a:pt x="87" y="45"/>
                  <a:pt x="83" y="45"/>
                  <a:pt x="79" y="45"/>
                </a:cubicBezTo>
                <a:cubicBezTo>
                  <a:pt x="76" y="45"/>
                  <a:pt x="76" y="45"/>
                  <a:pt x="76" y="45"/>
                </a:cubicBezTo>
                <a:cubicBezTo>
                  <a:pt x="76" y="45"/>
                  <a:pt x="76" y="45"/>
                  <a:pt x="76" y="45"/>
                </a:cubicBezTo>
                <a:cubicBezTo>
                  <a:pt x="76" y="45"/>
                  <a:pt x="76" y="45"/>
                  <a:pt x="76" y="45"/>
                </a:cubicBezTo>
                <a:cubicBezTo>
                  <a:pt x="75" y="44"/>
                  <a:pt x="75" y="44"/>
                  <a:pt x="75" y="44"/>
                </a:cubicBezTo>
                <a:cubicBezTo>
                  <a:pt x="75" y="44"/>
                  <a:pt x="75" y="44"/>
                  <a:pt x="75" y="44"/>
                </a:cubicBezTo>
                <a:cubicBezTo>
                  <a:pt x="75" y="44"/>
                  <a:pt x="75" y="43"/>
                  <a:pt x="75" y="43"/>
                </a:cubicBezTo>
                <a:cubicBezTo>
                  <a:pt x="76" y="42"/>
                  <a:pt x="76" y="42"/>
                  <a:pt x="76" y="42"/>
                </a:cubicBezTo>
                <a:cubicBezTo>
                  <a:pt x="76" y="42"/>
                  <a:pt x="76" y="42"/>
                  <a:pt x="76" y="42"/>
                </a:cubicBezTo>
                <a:cubicBezTo>
                  <a:pt x="76" y="42"/>
                  <a:pt x="76" y="42"/>
                  <a:pt x="76" y="42"/>
                </a:cubicBezTo>
                <a:cubicBezTo>
                  <a:pt x="78" y="40"/>
                  <a:pt x="80" y="40"/>
                  <a:pt x="83" y="40"/>
                </a:cubicBezTo>
                <a:cubicBezTo>
                  <a:pt x="83" y="40"/>
                  <a:pt x="83" y="40"/>
                  <a:pt x="83" y="40"/>
                </a:cubicBezTo>
                <a:cubicBezTo>
                  <a:pt x="83" y="40"/>
                  <a:pt x="84" y="40"/>
                  <a:pt x="85" y="40"/>
                </a:cubicBezTo>
                <a:moveTo>
                  <a:pt x="346" y="42"/>
                </a:moveTo>
                <a:cubicBezTo>
                  <a:pt x="346" y="40"/>
                  <a:pt x="346" y="40"/>
                  <a:pt x="346" y="40"/>
                </a:cubicBezTo>
                <a:cubicBezTo>
                  <a:pt x="347" y="40"/>
                  <a:pt x="347" y="39"/>
                  <a:pt x="347" y="39"/>
                </a:cubicBezTo>
                <a:cubicBezTo>
                  <a:pt x="347" y="41"/>
                  <a:pt x="347" y="41"/>
                  <a:pt x="347" y="41"/>
                </a:cubicBezTo>
                <a:cubicBezTo>
                  <a:pt x="347" y="42"/>
                  <a:pt x="347" y="42"/>
                  <a:pt x="346" y="42"/>
                </a:cubicBezTo>
                <a:moveTo>
                  <a:pt x="74" y="40"/>
                </a:moveTo>
                <a:cubicBezTo>
                  <a:pt x="74" y="40"/>
                  <a:pt x="74" y="40"/>
                  <a:pt x="74" y="39"/>
                </a:cubicBezTo>
                <a:cubicBezTo>
                  <a:pt x="74" y="39"/>
                  <a:pt x="74" y="39"/>
                  <a:pt x="74" y="39"/>
                </a:cubicBezTo>
                <a:cubicBezTo>
                  <a:pt x="74" y="40"/>
                  <a:pt x="74" y="40"/>
                  <a:pt x="74" y="40"/>
                </a:cubicBezTo>
                <a:moveTo>
                  <a:pt x="145" y="50"/>
                </a:moveTo>
                <a:cubicBezTo>
                  <a:pt x="139" y="50"/>
                  <a:pt x="132" y="49"/>
                  <a:pt x="126" y="49"/>
                </a:cubicBezTo>
                <a:cubicBezTo>
                  <a:pt x="126" y="47"/>
                  <a:pt x="126" y="47"/>
                  <a:pt x="126" y="47"/>
                </a:cubicBezTo>
                <a:cubicBezTo>
                  <a:pt x="130" y="47"/>
                  <a:pt x="135" y="47"/>
                  <a:pt x="138" y="46"/>
                </a:cubicBezTo>
                <a:cubicBezTo>
                  <a:pt x="141" y="46"/>
                  <a:pt x="141" y="46"/>
                  <a:pt x="141" y="46"/>
                </a:cubicBezTo>
                <a:cubicBezTo>
                  <a:pt x="138" y="44"/>
                  <a:pt x="138" y="44"/>
                  <a:pt x="138" y="44"/>
                </a:cubicBezTo>
                <a:cubicBezTo>
                  <a:pt x="135" y="43"/>
                  <a:pt x="132" y="41"/>
                  <a:pt x="129" y="41"/>
                </a:cubicBezTo>
                <a:cubicBezTo>
                  <a:pt x="126" y="40"/>
                  <a:pt x="126" y="40"/>
                  <a:pt x="126" y="40"/>
                </a:cubicBezTo>
                <a:cubicBezTo>
                  <a:pt x="126" y="39"/>
                  <a:pt x="126" y="39"/>
                  <a:pt x="126" y="39"/>
                </a:cubicBezTo>
                <a:cubicBezTo>
                  <a:pt x="133" y="41"/>
                  <a:pt x="139" y="43"/>
                  <a:pt x="145" y="46"/>
                </a:cubicBezTo>
                <a:cubicBezTo>
                  <a:pt x="145" y="50"/>
                  <a:pt x="145" y="50"/>
                  <a:pt x="145" y="50"/>
                </a:cubicBezTo>
                <a:moveTo>
                  <a:pt x="368" y="41"/>
                </a:moveTo>
                <a:cubicBezTo>
                  <a:pt x="367" y="41"/>
                  <a:pt x="367" y="40"/>
                  <a:pt x="366" y="39"/>
                </a:cubicBezTo>
                <a:cubicBezTo>
                  <a:pt x="366" y="38"/>
                  <a:pt x="366" y="38"/>
                  <a:pt x="366" y="38"/>
                </a:cubicBezTo>
                <a:cubicBezTo>
                  <a:pt x="367" y="38"/>
                  <a:pt x="367" y="39"/>
                  <a:pt x="368" y="39"/>
                </a:cubicBezTo>
                <a:cubicBezTo>
                  <a:pt x="368" y="41"/>
                  <a:pt x="368" y="41"/>
                  <a:pt x="368" y="41"/>
                </a:cubicBezTo>
                <a:moveTo>
                  <a:pt x="302" y="50"/>
                </a:moveTo>
                <a:cubicBezTo>
                  <a:pt x="302" y="47"/>
                  <a:pt x="302" y="47"/>
                  <a:pt x="302" y="47"/>
                </a:cubicBezTo>
                <a:cubicBezTo>
                  <a:pt x="306" y="47"/>
                  <a:pt x="306" y="47"/>
                  <a:pt x="306" y="47"/>
                </a:cubicBezTo>
                <a:cubicBezTo>
                  <a:pt x="308" y="47"/>
                  <a:pt x="308" y="47"/>
                  <a:pt x="308" y="47"/>
                </a:cubicBezTo>
                <a:cubicBezTo>
                  <a:pt x="307" y="46"/>
                  <a:pt x="307" y="46"/>
                  <a:pt x="307" y="46"/>
                </a:cubicBezTo>
                <a:cubicBezTo>
                  <a:pt x="306" y="44"/>
                  <a:pt x="304" y="42"/>
                  <a:pt x="302" y="41"/>
                </a:cubicBezTo>
                <a:cubicBezTo>
                  <a:pt x="302" y="37"/>
                  <a:pt x="302" y="37"/>
                  <a:pt x="302" y="37"/>
                </a:cubicBezTo>
                <a:cubicBezTo>
                  <a:pt x="303" y="39"/>
                  <a:pt x="304" y="40"/>
                  <a:pt x="306" y="41"/>
                </a:cubicBezTo>
                <a:cubicBezTo>
                  <a:pt x="308" y="44"/>
                  <a:pt x="312" y="45"/>
                  <a:pt x="315" y="45"/>
                </a:cubicBezTo>
                <a:cubicBezTo>
                  <a:pt x="316" y="45"/>
                  <a:pt x="317" y="44"/>
                  <a:pt x="318" y="44"/>
                </a:cubicBezTo>
                <a:cubicBezTo>
                  <a:pt x="318" y="49"/>
                  <a:pt x="318" y="49"/>
                  <a:pt x="318" y="49"/>
                </a:cubicBezTo>
                <a:cubicBezTo>
                  <a:pt x="312" y="50"/>
                  <a:pt x="307" y="50"/>
                  <a:pt x="302" y="50"/>
                </a:cubicBezTo>
                <a:moveTo>
                  <a:pt x="76" y="39"/>
                </a:moveTo>
                <a:cubicBezTo>
                  <a:pt x="76" y="38"/>
                  <a:pt x="76" y="38"/>
                  <a:pt x="76" y="38"/>
                </a:cubicBezTo>
                <a:cubicBezTo>
                  <a:pt x="77" y="38"/>
                  <a:pt x="79" y="37"/>
                  <a:pt x="80" y="37"/>
                </a:cubicBezTo>
                <a:cubicBezTo>
                  <a:pt x="82" y="37"/>
                  <a:pt x="83" y="37"/>
                  <a:pt x="84" y="37"/>
                </a:cubicBezTo>
                <a:cubicBezTo>
                  <a:pt x="91" y="37"/>
                  <a:pt x="97" y="38"/>
                  <a:pt x="102" y="40"/>
                </a:cubicBezTo>
                <a:cubicBezTo>
                  <a:pt x="102" y="41"/>
                  <a:pt x="102" y="41"/>
                  <a:pt x="102" y="41"/>
                </a:cubicBezTo>
                <a:cubicBezTo>
                  <a:pt x="98" y="40"/>
                  <a:pt x="93" y="39"/>
                  <a:pt x="89" y="38"/>
                </a:cubicBezTo>
                <a:cubicBezTo>
                  <a:pt x="88" y="38"/>
                  <a:pt x="88" y="38"/>
                  <a:pt x="88" y="38"/>
                </a:cubicBezTo>
                <a:cubicBezTo>
                  <a:pt x="88" y="38"/>
                  <a:pt x="88" y="38"/>
                  <a:pt x="88" y="38"/>
                </a:cubicBezTo>
                <a:cubicBezTo>
                  <a:pt x="87" y="38"/>
                  <a:pt x="86" y="38"/>
                  <a:pt x="85" y="38"/>
                </a:cubicBezTo>
                <a:cubicBezTo>
                  <a:pt x="85" y="38"/>
                  <a:pt x="85" y="38"/>
                  <a:pt x="85" y="38"/>
                </a:cubicBezTo>
                <a:cubicBezTo>
                  <a:pt x="84" y="38"/>
                  <a:pt x="83" y="38"/>
                  <a:pt x="83" y="38"/>
                </a:cubicBezTo>
                <a:cubicBezTo>
                  <a:pt x="81" y="38"/>
                  <a:pt x="78" y="38"/>
                  <a:pt x="76" y="39"/>
                </a:cubicBezTo>
                <a:moveTo>
                  <a:pt x="251" y="45"/>
                </a:moveTo>
                <a:cubicBezTo>
                  <a:pt x="251" y="45"/>
                  <a:pt x="251" y="45"/>
                  <a:pt x="251" y="45"/>
                </a:cubicBezTo>
                <a:cubicBezTo>
                  <a:pt x="252" y="44"/>
                  <a:pt x="253" y="43"/>
                  <a:pt x="255" y="42"/>
                </a:cubicBezTo>
                <a:cubicBezTo>
                  <a:pt x="255" y="42"/>
                  <a:pt x="256" y="41"/>
                  <a:pt x="256" y="41"/>
                </a:cubicBezTo>
                <a:cubicBezTo>
                  <a:pt x="256" y="41"/>
                  <a:pt x="256" y="41"/>
                  <a:pt x="257" y="41"/>
                </a:cubicBezTo>
                <a:cubicBezTo>
                  <a:pt x="263" y="38"/>
                  <a:pt x="271" y="36"/>
                  <a:pt x="278" y="36"/>
                </a:cubicBezTo>
                <a:cubicBezTo>
                  <a:pt x="285" y="36"/>
                  <a:pt x="291" y="37"/>
                  <a:pt x="297" y="41"/>
                </a:cubicBezTo>
                <a:cubicBezTo>
                  <a:pt x="297" y="42"/>
                  <a:pt x="297" y="42"/>
                  <a:pt x="297" y="42"/>
                </a:cubicBezTo>
                <a:cubicBezTo>
                  <a:pt x="298" y="42"/>
                  <a:pt x="298" y="42"/>
                  <a:pt x="298" y="42"/>
                </a:cubicBezTo>
                <a:cubicBezTo>
                  <a:pt x="299" y="42"/>
                  <a:pt x="299" y="42"/>
                  <a:pt x="299" y="42"/>
                </a:cubicBezTo>
                <a:cubicBezTo>
                  <a:pt x="299" y="42"/>
                  <a:pt x="299" y="42"/>
                  <a:pt x="299" y="42"/>
                </a:cubicBezTo>
                <a:cubicBezTo>
                  <a:pt x="299" y="42"/>
                  <a:pt x="299" y="42"/>
                  <a:pt x="299" y="42"/>
                </a:cubicBezTo>
                <a:cubicBezTo>
                  <a:pt x="300" y="42"/>
                  <a:pt x="300" y="42"/>
                  <a:pt x="300" y="42"/>
                </a:cubicBezTo>
                <a:cubicBezTo>
                  <a:pt x="300" y="42"/>
                  <a:pt x="300" y="42"/>
                  <a:pt x="300" y="42"/>
                </a:cubicBezTo>
                <a:cubicBezTo>
                  <a:pt x="300" y="42"/>
                  <a:pt x="300" y="42"/>
                  <a:pt x="300" y="42"/>
                </a:cubicBezTo>
                <a:cubicBezTo>
                  <a:pt x="302" y="43"/>
                  <a:pt x="303" y="44"/>
                  <a:pt x="304" y="45"/>
                </a:cubicBezTo>
                <a:cubicBezTo>
                  <a:pt x="302" y="45"/>
                  <a:pt x="302" y="45"/>
                  <a:pt x="302" y="45"/>
                </a:cubicBezTo>
                <a:cubicBezTo>
                  <a:pt x="301" y="45"/>
                  <a:pt x="301" y="45"/>
                  <a:pt x="301" y="45"/>
                </a:cubicBezTo>
                <a:cubicBezTo>
                  <a:pt x="297" y="45"/>
                  <a:pt x="297" y="45"/>
                  <a:pt x="297" y="45"/>
                </a:cubicBezTo>
                <a:cubicBezTo>
                  <a:pt x="291" y="43"/>
                  <a:pt x="286" y="41"/>
                  <a:pt x="279" y="41"/>
                </a:cubicBezTo>
                <a:cubicBezTo>
                  <a:pt x="279" y="40"/>
                  <a:pt x="279" y="40"/>
                  <a:pt x="279" y="40"/>
                </a:cubicBezTo>
                <a:cubicBezTo>
                  <a:pt x="278" y="40"/>
                  <a:pt x="278" y="40"/>
                  <a:pt x="278" y="40"/>
                </a:cubicBezTo>
                <a:cubicBezTo>
                  <a:pt x="277" y="40"/>
                  <a:pt x="277" y="40"/>
                  <a:pt x="277" y="40"/>
                </a:cubicBezTo>
                <a:cubicBezTo>
                  <a:pt x="277" y="40"/>
                  <a:pt x="277" y="40"/>
                  <a:pt x="277" y="40"/>
                </a:cubicBezTo>
                <a:cubicBezTo>
                  <a:pt x="277" y="40"/>
                  <a:pt x="277" y="40"/>
                  <a:pt x="277" y="40"/>
                </a:cubicBezTo>
                <a:cubicBezTo>
                  <a:pt x="277" y="40"/>
                  <a:pt x="277" y="40"/>
                  <a:pt x="277" y="40"/>
                </a:cubicBezTo>
                <a:cubicBezTo>
                  <a:pt x="277" y="41"/>
                  <a:pt x="277" y="41"/>
                  <a:pt x="277" y="41"/>
                </a:cubicBezTo>
                <a:cubicBezTo>
                  <a:pt x="271" y="41"/>
                  <a:pt x="265" y="41"/>
                  <a:pt x="259" y="45"/>
                </a:cubicBezTo>
                <a:cubicBezTo>
                  <a:pt x="256" y="45"/>
                  <a:pt x="256" y="45"/>
                  <a:pt x="256" y="45"/>
                </a:cubicBezTo>
                <a:cubicBezTo>
                  <a:pt x="251" y="45"/>
                  <a:pt x="251" y="45"/>
                  <a:pt x="251" y="45"/>
                </a:cubicBezTo>
                <a:moveTo>
                  <a:pt x="172" y="49"/>
                </a:moveTo>
                <a:cubicBezTo>
                  <a:pt x="172" y="47"/>
                  <a:pt x="172" y="47"/>
                  <a:pt x="172" y="47"/>
                </a:cubicBezTo>
                <a:cubicBezTo>
                  <a:pt x="176" y="47"/>
                  <a:pt x="176" y="47"/>
                  <a:pt x="176" y="47"/>
                </a:cubicBezTo>
                <a:cubicBezTo>
                  <a:pt x="176" y="47"/>
                  <a:pt x="176" y="47"/>
                  <a:pt x="176" y="47"/>
                </a:cubicBezTo>
                <a:cubicBezTo>
                  <a:pt x="177" y="47"/>
                  <a:pt x="177" y="47"/>
                  <a:pt x="177" y="47"/>
                </a:cubicBezTo>
                <a:cubicBezTo>
                  <a:pt x="178" y="43"/>
                  <a:pt x="179" y="39"/>
                  <a:pt x="181" y="36"/>
                </a:cubicBezTo>
                <a:cubicBezTo>
                  <a:pt x="181" y="40"/>
                  <a:pt x="181" y="40"/>
                  <a:pt x="181" y="40"/>
                </a:cubicBezTo>
                <a:cubicBezTo>
                  <a:pt x="180" y="42"/>
                  <a:pt x="180" y="43"/>
                  <a:pt x="180" y="44"/>
                </a:cubicBezTo>
                <a:cubicBezTo>
                  <a:pt x="180" y="45"/>
                  <a:pt x="180" y="45"/>
                  <a:pt x="180" y="45"/>
                </a:cubicBezTo>
                <a:cubicBezTo>
                  <a:pt x="180" y="45"/>
                  <a:pt x="180" y="45"/>
                  <a:pt x="180" y="45"/>
                </a:cubicBezTo>
                <a:cubicBezTo>
                  <a:pt x="180" y="45"/>
                  <a:pt x="180" y="45"/>
                  <a:pt x="180" y="45"/>
                </a:cubicBezTo>
                <a:cubicBezTo>
                  <a:pt x="181" y="46"/>
                  <a:pt x="181" y="46"/>
                  <a:pt x="181" y="46"/>
                </a:cubicBezTo>
                <a:cubicBezTo>
                  <a:pt x="181" y="50"/>
                  <a:pt x="181" y="50"/>
                  <a:pt x="181" y="50"/>
                </a:cubicBezTo>
                <a:cubicBezTo>
                  <a:pt x="178" y="50"/>
                  <a:pt x="178" y="50"/>
                  <a:pt x="178" y="50"/>
                </a:cubicBezTo>
                <a:cubicBezTo>
                  <a:pt x="178" y="50"/>
                  <a:pt x="178" y="50"/>
                  <a:pt x="178" y="50"/>
                </a:cubicBezTo>
                <a:cubicBezTo>
                  <a:pt x="177" y="49"/>
                  <a:pt x="177" y="49"/>
                  <a:pt x="177" y="49"/>
                </a:cubicBezTo>
                <a:cubicBezTo>
                  <a:pt x="177" y="49"/>
                  <a:pt x="176" y="49"/>
                  <a:pt x="176" y="49"/>
                </a:cubicBezTo>
                <a:cubicBezTo>
                  <a:pt x="176" y="49"/>
                  <a:pt x="176" y="49"/>
                  <a:pt x="176" y="49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74" y="49"/>
                  <a:pt x="173" y="49"/>
                  <a:pt x="172" y="49"/>
                </a:cubicBezTo>
                <a:moveTo>
                  <a:pt x="124" y="39"/>
                </a:moveTo>
                <a:cubicBezTo>
                  <a:pt x="114" y="36"/>
                  <a:pt x="114" y="36"/>
                  <a:pt x="114" y="36"/>
                </a:cubicBezTo>
                <a:cubicBezTo>
                  <a:pt x="114" y="34"/>
                  <a:pt x="114" y="34"/>
                  <a:pt x="114" y="34"/>
                </a:cubicBezTo>
                <a:cubicBezTo>
                  <a:pt x="117" y="36"/>
                  <a:pt x="121" y="37"/>
                  <a:pt x="124" y="38"/>
                </a:cubicBezTo>
                <a:cubicBezTo>
                  <a:pt x="124" y="39"/>
                  <a:pt x="124" y="39"/>
                  <a:pt x="124" y="39"/>
                </a:cubicBezTo>
                <a:moveTo>
                  <a:pt x="365" y="45"/>
                </a:moveTo>
                <a:cubicBezTo>
                  <a:pt x="363" y="45"/>
                  <a:pt x="362" y="45"/>
                  <a:pt x="361" y="45"/>
                </a:cubicBezTo>
                <a:cubicBezTo>
                  <a:pt x="359" y="43"/>
                  <a:pt x="356" y="41"/>
                  <a:pt x="354" y="38"/>
                </a:cubicBezTo>
                <a:cubicBezTo>
                  <a:pt x="354" y="38"/>
                  <a:pt x="354" y="38"/>
                  <a:pt x="354" y="38"/>
                </a:cubicBezTo>
                <a:cubicBezTo>
                  <a:pt x="354" y="38"/>
                  <a:pt x="354" y="38"/>
                  <a:pt x="354" y="38"/>
                </a:cubicBezTo>
                <a:cubicBezTo>
                  <a:pt x="354" y="38"/>
                  <a:pt x="354" y="38"/>
                  <a:pt x="354" y="38"/>
                </a:cubicBezTo>
                <a:cubicBezTo>
                  <a:pt x="354" y="37"/>
                  <a:pt x="354" y="37"/>
                  <a:pt x="354" y="37"/>
                </a:cubicBezTo>
                <a:cubicBezTo>
                  <a:pt x="354" y="36"/>
                  <a:pt x="354" y="36"/>
                  <a:pt x="354" y="36"/>
                </a:cubicBezTo>
                <a:cubicBezTo>
                  <a:pt x="354" y="36"/>
                  <a:pt x="354" y="36"/>
                  <a:pt x="354" y="36"/>
                </a:cubicBezTo>
                <a:cubicBezTo>
                  <a:pt x="354" y="35"/>
                  <a:pt x="354" y="35"/>
                  <a:pt x="355" y="34"/>
                </a:cubicBezTo>
                <a:cubicBezTo>
                  <a:pt x="355" y="34"/>
                  <a:pt x="355" y="33"/>
                  <a:pt x="356" y="33"/>
                </a:cubicBezTo>
                <a:cubicBezTo>
                  <a:pt x="359" y="35"/>
                  <a:pt x="362" y="38"/>
                  <a:pt x="365" y="41"/>
                </a:cubicBezTo>
                <a:cubicBezTo>
                  <a:pt x="366" y="42"/>
                  <a:pt x="367" y="43"/>
                  <a:pt x="368" y="44"/>
                </a:cubicBezTo>
                <a:cubicBezTo>
                  <a:pt x="368" y="45"/>
                  <a:pt x="368" y="45"/>
                  <a:pt x="368" y="45"/>
                </a:cubicBezTo>
                <a:cubicBezTo>
                  <a:pt x="368" y="45"/>
                  <a:pt x="368" y="45"/>
                  <a:pt x="368" y="45"/>
                </a:cubicBezTo>
                <a:cubicBezTo>
                  <a:pt x="368" y="45"/>
                  <a:pt x="368" y="45"/>
                  <a:pt x="368" y="45"/>
                </a:cubicBezTo>
                <a:cubicBezTo>
                  <a:pt x="367" y="45"/>
                  <a:pt x="366" y="45"/>
                  <a:pt x="365" y="45"/>
                </a:cubicBezTo>
                <a:cubicBezTo>
                  <a:pt x="365" y="45"/>
                  <a:pt x="365" y="45"/>
                  <a:pt x="365" y="45"/>
                </a:cubicBezTo>
                <a:moveTo>
                  <a:pt x="299" y="40"/>
                </a:moveTo>
                <a:cubicBezTo>
                  <a:pt x="299" y="40"/>
                  <a:pt x="298" y="40"/>
                  <a:pt x="298" y="40"/>
                </a:cubicBezTo>
                <a:cubicBezTo>
                  <a:pt x="292" y="36"/>
                  <a:pt x="286" y="34"/>
                  <a:pt x="279" y="34"/>
                </a:cubicBezTo>
                <a:cubicBezTo>
                  <a:pt x="279" y="33"/>
                  <a:pt x="279" y="33"/>
                  <a:pt x="279" y="33"/>
                </a:cubicBezTo>
                <a:cubicBezTo>
                  <a:pt x="282" y="33"/>
                  <a:pt x="285" y="33"/>
                  <a:pt x="288" y="34"/>
                </a:cubicBezTo>
                <a:cubicBezTo>
                  <a:pt x="291" y="34"/>
                  <a:pt x="294" y="35"/>
                  <a:pt x="296" y="37"/>
                </a:cubicBezTo>
                <a:cubicBezTo>
                  <a:pt x="296" y="37"/>
                  <a:pt x="296" y="37"/>
                  <a:pt x="296" y="37"/>
                </a:cubicBezTo>
                <a:cubicBezTo>
                  <a:pt x="298" y="37"/>
                  <a:pt x="298" y="37"/>
                  <a:pt x="298" y="37"/>
                </a:cubicBezTo>
                <a:cubicBezTo>
                  <a:pt x="299" y="37"/>
                  <a:pt x="299" y="37"/>
                  <a:pt x="299" y="37"/>
                </a:cubicBezTo>
                <a:cubicBezTo>
                  <a:pt x="299" y="40"/>
                  <a:pt x="299" y="40"/>
                  <a:pt x="299" y="40"/>
                </a:cubicBezTo>
                <a:moveTo>
                  <a:pt x="256" y="39"/>
                </a:moveTo>
                <a:cubicBezTo>
                  <a:pt x="256" y="38"/>
                  <a:pt x="256" y="38"/>
                  <a:pt x="256" y="38"/>
                </a:cubicBezTo>
                <a:cubicBezTo>
                  <a:pt x="262" y="34"/>
                  <a:pt x="269" y="33"/>
                  <a:pt x="276" y="33"/>
                </a:cubicBezTo>
                <a:cubicBezTo>
                  <a:pt x="277" y="33"/>
                  <a:pt x="277" y="33"/>
                  <a:pt x="277" y="33"/>
                </a:cubicBezTo>
                <a:cubicBezTo>
                  <a:pt x="277" y="34"/>
                  <a:pt x="277" y="34"/>
                  <a:pt x="277" y="34"/>
                </a:cubicBezTo>
                <a:cubicBezTo>
                  <a:pt x="270" y="34"/>
                  <a:pt x="262" y="36"/>
                  <a:pt x="256" y="39"/>
                </a:cubicBezTo>
                <a:cubicBezTo>
                  <a:pt x="256" y="39"/>
                  <a:pt x="256" y="39"/>
                  <a:pt x="256" y="39"/>
                </a:cubicBezTo>
                <a:cubicBezTo>
                  <a:pt x="256" y="39"/>
                  <a:pt x="256" y="39"/>
                  <a:pt x="256" y="39"/>
                </a:cubicBezTo>
                <a:cubicBezTo>
                  <a:pt x="256" y="39"/>
                  <a:pt x="256" y="39"/>
                  <a:pt x="256" y="39"/>
                </a:cubicBezTo>
                <a:moveTo>
                  <a:pt x="72" y="38"/>
                </a:moveTo>
                <a:cubicBezTo>
                  <a:pt x="72" y="37"/>
                  <a:pt x="72" y="36"/>
                  <a:pt x="72" y="35"/>
                </a:cubicBezTo>
                <a:cubicBezTo>
                  <a:pt x="72" y="34"/>
                  <a:pt x="72" y="33"/>
                  <a:pt x="72" y="32"/>
                </a:cubicBezTo>
                <a:cubicBezTo>
                  <a:pt x="72" y="32"/>
                  <a:pt x="73" y="33"/>
                  <a:pt x="73" y="33"/>
                </a:cubicBezTo>
                <a:cubicBezTo>
                  <a:pt x="73" y="33"/>
                  <a:pt x="73" y="33"/>
                  <a:pt x="73" y="33"/>
                </a:cubicBezTo>
                <a:cubicBezTo>
                  <a:pt x="74" y="34"/>
                  <a:pt x="74" y="34"/>
                  <a:pt x="74" y="34"/>
                </a:cubicBezTo>
                <a:cubicBezTo>
                  <a:pt x="74" y="34"/>
                  <a:pt x="74" y="34"/>
                  <a:pt x="74" y="34"/>
                </a:cubicBezTo>
                <a:cubicBezTo>
                  <a:pt x="75" y="34"/>
                  <a:pt x="75" y="34"/>
                  <a:pt x="75" y="34"/>
                </a:cubicBezTo>
                <a:cubicBezTo>
                  <a:pt x="75" y="34"/>
                  <a:pt x="75" y="34"/>
                  <a:pt x="75" y="34"/>
                </a:cubicBezTo>
                <a:cubicBezTo>
                  <a:pt x="75" y="34"/>
                  <a:pt x="75" y="34"/>
                  <a:pt x="75" y="34"/>
                </a:cubicBezTo>
                <a:cubicBezTo>
                  <a:pt x="76" y="34"/>
                  <a:pt x="76" y="34"/>
                  <a:pt x="76" y="34"/>
                </a:cubicBezTo>
                <a:cubicBezTo>
                  <a:pt x="76" y="34"/>
                  <a:pt x="76" y="34"/>
                  <a:pt x="76" y="34"/>
                </a:cubicBezTo>
                <a:cubicBezTo>
                  <a:pt x="77" y="34"/>
                  <a:pt x="78" y="34"/>
                  <a:pt x="78" y="33"/>
                </a:cubicBezTo>
                <a:cubicBezTo>
                  <a:pt x="81" y="33"/>
                  <a:pt x="84" y="33"/>
                  <a:pt x="86" y="33"/>
                </a:cubicBezTo>
                <a:cubicBezTo>
                  <a:pt x="92" y="33"/>
                  <a:pt x="97" y="33"/>
                  <a:pt x="102" y="34"/>
                </a:cubicBezTo>
                <a:cubicBezTo>
                  <a:pt x="102" y="35"/>
                  <a:pt x="102" y="35"/>
                  <a:pt x="102" y="35"/>
                </a:cubicBezTo>
                <a:cubicBezTo>
                  <a:pt x="103" y="35"/>
                  <a:pt x="103" y="35"/>
                  <a:pt x="103" y="35"/>
                </a:cubicBezTo>
                <a:cubicBezTo>
                  <a:pt x="103" y="35"/>
                  <a:pt x="103" y="35"/>
                  <a:pt x="103" y="35"/>
                </a:cubicBezTo>
                <a:cubicBezTo>
                  <a:pt x="104" y="35"/>
                  <a:pt x="104" y="35"/>
                  <a:pt x="104" y="35"/>
                </a:cubicBezTo>
                <a:cubicBezTo>
                  <a:pt x="104" y="35"/>
                  <a:pt x="104" y="35"/>
                  <a:pt x="104" y="35"/>
                </a:cubicBezTo>
                <a:cubicBezTo>
                  <a:pt x="104" y="35"/>
                  <a:pt x="104" y="35"/>
                  <a:pt x="104" y="35"/>
                </a:cubicBezTo>
                <a:cubicBezTo>
                  <a:pt x="112" y="37"/>
                  <a:pt x="112" y="37"/>
                  <a:pt x="112" y="37"/>
                </a:cubicBezTo>
                <a:cubicBezTo>
                  <a:pt x="112" y="37"/>
                  <a:pt x="112" y="37"/>
                  <a:pt x="112" y="37"/>
                </a:cubicBezTo>
                <a:cubicBezTo>
                  <a:pt x="112" y="37"/>
                  <a:pt x="112" y="37"/>
                  <a:pt x="112" y="37"/>
                </a:cubicBezTo>
                <a:cubicBezTo>
                  <a:pt x="114" y="38"/>
                  <a:pt x="114" y="38"/>
                  <a:pt x="114" y="38"/>
                </a:cubicBezTo>
                <a:cubicBezTo>
                  <a:pt x="114" y="38"/>
                  <a:pt x="114" y="38"/>
                  <a:pt x="114" y="38"/>
                </a:cubicBezTo>
                <a:cubicBezTo>
                  <a:pt x="124" y="41"/>
                  <a:pt x="124" y="41"/>
                  <a:pt x="124" y="41"/>
                </a:cubicBezTo>
                <a:cubicBezTo>
                  <a:pt x="124" y="41"/>
                  <a:pt x="124" y="41"/>
                  <a:pt x="124" y="41"/>
                </a:cubicBezTo>
                <a:cubicBezTo>
                  <a:pt x="125" y="42"/>
                  <a:pt x="125" y="42"/>
                  <a:pt x="125" y="42"/>
                </a:cubicBezTo>
                <a:cubicBezTo>
                  <a:pt x="126" y="42"/>
                  <a:pt x="126" y="42"/>
                  <a:pt x="126" y="42"/>
                </a:cubicBezTo>
                <a:cubicBezTo>
                  <a:pt x="126" y="42"/>
                  <a:pt x="126" y="42"/>
                  <a:pt x="126" y="42"/>
                </a:cubicBezTo>
                <a:cubicBezTo>
                  <a:pt x="128" y="42"/>
                  <a:pt x="128" y="42"/>
                  <a:pt x="128" y="42"/>
                </a:cubicBezTo>
                <a:cubicBezTo>
                  <a:pt x="131" y="43"/>
                  <a:pt x="133" y="44"/>
                  <a:pt x="134" y="45"/>
                </a:cubicBezTo>
                <a:cubicBezTo>
                  <a:pt x="132" y="45"/>
                  <a:pt x="129" y="45"/>
                  <a:pt x="126" y="45"/>
                </a:cubicBezTo>
                <a:cubicBezTo>
                  <a:pt x="125" y="45"/>
                  <a:pt x="125" y="45"/>
                  <a:pt x="125" y="45"/>
                </a:cubicBezTo>
                <a:cubicBezTo>
                  <a:pt x="124" y="45"/>
                  <a:pt x="124" y="45"/>
                  <a:pt x="124" y="45"/>
                </a:cubicBezTo>
                <a:cubicBezTo>
                  <a:pt x="124" y="45"/>
                  <a:pt x="124" y="45"/>
                  <a:pt x="124" y="45"/>
                </a:cubicBezTo>
                <a:cubicBezTo>
                  <a:pt x="123" y="45"/>
                  <a:pt x="123" y="45"/>
                  <a:pt x="122" y="45"/>
                </a:cubicBezTo>
                <a:cubicBezTo>
                  <a:pt x="119" y="44"/>
                  <a:pt x="116" y="43"/>
                  <a:pt x="113" y="42"/>
                </a:cubicBezTo>
                <a:cubicBezTo>
                  <a:pt x="113" y="42"/>
                  <a:pt x="113" y="42"/>
                  <a:pt x="113" y="42"/>
                </a:cubicBezTo>
                <a:cubicBezTo>
                  <a:pt x="113" y="42"/>
                  <a:pt x="112" y="42"/>
                  <a:pt x="112" y="41"/>
                </a:cubicBezTo>
                <a:cubicBezTo>
                  <a:pt x="112" y="41"/>
                  <a:pt x="112" y="41"/>
                  <a:pt x="112" y="41"/>
                </a:cubicBezTo>
                <a:cubicBezTo>
                  <a:pt x="112" y="41"/>
                  <a:pt x="112" y="41"/>
                  <a:pt x="112" y="41"/>
                </a:cubicBezTo>
                <a:cubicBezTo>
                  <a:pt x="110" y="40"/>
                  <a:pt x="107" y="39"/>
                  <a:pt x="105" y="39"/>
                </a:cubicBezTo>
                <a:cubicBezTo>
                  <a:pt x="105" y="38"/>
                  <a:pt x="105" y="38"/>
                  <a:pt x="105" y="38"/>
                </a:cubicBezTo>
                <a:cubicBezTo>
                  <a:pt x="104" y="38"/>
                  <a:pt x="104" y="38"/>
                  <a:pt x="104" y="38"/>
                </a:cubicBezTo>
                <a:cubicBezTo>
                  <a:pt x="103" y="38"/>
                  <a:pt x="103" y="38"/>
                  <a:pt x="103" y="38"/>
                </a:cubicBezTo>
                <a:cubicBezTo>
                  <a:pt x="103" y="38"/>
                  <a:pt x="103" y="38"/>
                  <a:pt x="103" y="38"/>
                </a:cubicBezTo>
                <a:cubicBezTo>
                  <a:pt x="97" y="36"/>
                  <a:pt x="91" y="35"/>
                  <a:pt x="84" y="35"/>
                </a:cubicBezTo>
                <a:cubicBezTo>
                  <a:pt x="84" y="35"/>
                  <a:pt x="84" y="35"/>
                  <a:pt x="84" y="35"/>
                </a:cubicBezTo>
                <a:cubicBezTo>
                  <a:pt x="84" y="35"/>
                  <a:pt x="84" y="35"/>
                  <a:pt x="84" y="35"/>
                </a:cubicBezTo>
                <a:cubicBezTo>
                  <a:pt x="83" y="35"/>
                  <a:pt x="81" y="35"/>
                  <a:pt x="80" y="35"/>
                </a:cubicBezTo>
                <a:cubicBezTo>
                  <a:pt x="80" y="35"/>
                  <a:pt x="80" y="35"/>
                  <a:pt x="80" y="35"/>
                </a:cubicBezTo>
                <a:cubicBezTo>
                  <a:pt x="80" y="35"/>
                  <a:pt x="80" y="35"/>
                  <a:pt x="80" y="35"/>
                </a:cubicBezTo>
                <a:cubicBezTo>
                  <a:pt x="78" y="35"/>
                  <a:pt x="77" y="35"/>
                  <a:pt x="75" y="36"/>
                </a:cubicBezTo>
                <a:cubicBezTo>
                  <a:pt x="74" y="37"/>
                  <a:pt x="74" y="37"/>
                  <a:pt x="73" y="37"/>
                </a:cubicBezTo>
                <a:cubicBezTo>
                  <a:pt x="73" y="38"/>
                  <a:pt x="73" y="38"/>
                  <a:pt x="72" y="38"/>
                </a:cubicBezTo>
                <a:moveTo>
                  <a:pt x="349" y="40"/>
                </a:moveTo>
                <a:cubicBezTo>
                  <a:pt x="349" y="37"/>
                  <a:pt x="349" y="37"/>
                  <a:pt x="349" y="37"/>
                </a:cubicBezTo>
                <a:cubicBezTo>
                  <a:pt x="351" y="35"/>
                  <a:pt x="351" y="34"/>
                  <a:pt x="352" y="32"/>
                </a:cubicBezTo>
                <a:cubicBezTo>
                  <a:pt x="352" y="35"/>
                  <a:pt x="352" y="35"/>
                  <a:pt x="352" y="35"/>
                </a:cubicBezTo>
                <a:cubicBezTo>
                  <a:pt x="352" y="36"/>
                  <a:pt x="352" y="36"/>
                  <a:pt x="352" y="36"/>
                </a:cubicBezTo>
                <a:cubicBezTo>
                  <a:pt x="352" y="36"/>
                  <a:pt x="352" y="36"/>
                  <a:pt x="352" y="36"/>
                </a:cubicBezTo>
                <a:cubicBezTo>
                  <a:pt x="352" y="37"/>
                  <a:pt x="352" y="37"/>
                  <a:pt x="352" y="37"/>
                </a:cubicBezTo>
                <a:cubicBezTo>
                  <a:pt x="351" y="37"/>
                  <a:pt x="351" y="37"/>
                  <a:pt x="351" y="37"/>
                </a:cubicBezTo>
                <a:cubicBezTo>
                  <a:pt x="351" y="37"/>
                  <a:pt x="351" y="37"/>
                  <a:pt x="351" y="37"/>
                </a:cubicBezTo>
                <a:cubicBezTo>
                  <a:pt x="351" y="38"/>
                  <a:pt x="352" y="38"/>
                  <a:pt x="352" y="39"/>
                </a:cubicBezTo>
                <a:cubicBezTo>
                  <a:pt x="352" y="39"/>
                  <a:pt x="352" y="39"/>
                  <a:pt x="352" y="39"/>
                </a:cubicBezTo>
                <a:cubicBezTo>
                  <a:pt x="352" y="41"/>
                  <a:pt x="352" y="41"/>
                  <a:pt x="352" y="41"/>
                </a:cubicBezTo>
                <a:cubicBezTo>
                  <a:pt x="352" y="41"/>
                  <a:pt x="351" y="41"/>
                  <a:pt x="351" y="40"/>
                </a:cubicBezTo>
                <a:cubicBezTo>
                  <a:pt x="351" y="39"/>
                  <a:pt x="351" y="39"/>
                  <a:pt x="351" y="39"/>
                </a:cubicBezTo>
                <a:cubicBezTo>
                  <a:pt x="350" y="40"/>
                  <a:pt x="350" y="40"/>
                  <a:pt x="350" y="40"/>
                </a:cubicBezTo>
                <a:cubicBezTo>
                  <a:pt x="350" y="40"/>
                  <a:pt x="350" y="40"/>
                  <a:pt x="349" y="40"/>
                </a:cubicBezTo>
                <a:moveTo>
                  <a:pt x="112" y="35"/>
                </a:moveTo>
                <a:cubicBezTo>
                  <a:pt x="105" y="33"/>
                  <a:pt x="105" y="33"/>
                  <a:pt x="105" y="33"/>
                </a:cubicBezTo>
                <a:cubicBezTo>
                  <a:pt x="105" y="32"/>
                  <a:pt x="105" y="32"/>
                  <a:pt x="105" y="32"/>
                </a:cubicBezTo>
                <a:cubicBezTo>
                  <a:pt x="107" y="32"/>
                  <a:pt x="109" y="33"/>
                  <a:pt x="111" y="34"/>
                </a:cubicBezTo>
                <a:cubicBezTo>
                  <a:pt x="112" y="34"/>
                  <a:pt x="112" y="34"/>
                  <a:pt x="112" y="34"/>
                </a:cubicBezTo>
                <a:cubicBezTo>
                  <a:pt x="112" y="34"/>
                  <a:pt x="112" y="34"/>
                  <a:pt x="112" y="34"/>
                </a:cubicBezTo>
                <a:cubicBezTo>
                  <a:pt x="112" y="35"/>
                  <a:pt x="112" y="35"/>
                  <a:pt x="112" y="35"/>
                </a:cubicBezTo>
                <a:moveTo>
                  <a:pt x="152" y="41"/>
                </a:moveTo>
                <a:cubicBezTo>
                  <a:pt x="152" y="39"/>
                  <a:pt x="152" y="39"/>
                  <a:pt x="152" y="39"/>
                </a:cubicBezTo>
                <a:cubicBezTo>
                  <a:pt x="153" y="37"/>
                  <a:pt x="154" y="34"/>
                  <a:pt x="155" y="31"/>
                </a:cubicBezTo>
                <a:cubicBezTo>
                  <a:pt x="155" y="36"/>
                  <a:pt x="155" y="36"/>
                  <a:pt x="155" y="36"/>
                </a:cubicBezTo>
                <a:cubicBezTo>
                  <a:pt x="155" y="39"/>
                  <a:pt x="154" y="42"/>
                  <a:pt x="154" y="45"/>
                </a:cubicBezTo>
                <a:cubicBezTo>
                  <a:pt x="154" y="46"/>
                  <a:pt x="154" y="46"/>
                  <a:pt x="154" y="46"/>
                </a:cubicBezTo>
                <a:cubicBezTo>
                  <a:pt x="155" y="47"/>
                  <a:pt x="155" y="47"/>
                  <a:pt x="155" y="47"/>
                </a:cubicBezTo>
                <a:cubicBezTo>
                  <a:pt x="155" y="50"/>
                  <a:pt x="155" y="50"/>
                  <a:pt x="155" y="50"/>
                </a:cubicBezTo>
                <a:cubicBezTo>
                  <a:pt x="153" y="50"/>
                  <a:pt x="150" y="50"/>
                  <a:pt x="147" y="50"/>
                </a:cubicBezTo>
                <a:cubicBezTo>
                  <a:pt x="147" y="47"/>
                  <a:pt x="147" y="47"/>
                  <a:pt x="147" y="47"/>
                </a:cubicBezTo>
                <a:cubicBezTo>
                  <a:pt x="147" y="47"/>
                  <a:pt x="147" y="47"/>
                  <a:pt x="147" y="47"/>
                </a:cubicBezTo>
                <a:cubicBezTo>
                  <a:pt x="147" y="47"/>
                  <a:pt x="148" y="47"/>
                  <a:pt x="148" y="47"/>
                </a:cubicBezTo>
                <a:cubicBezTo>
                  <a:pt x="148" y="47"/>
                  <a:pt x="148" y="47"/>
                  <a:pt x="148" y="47"/>
                </a:cubicBezTo>
                <a:cubicBezTo>
                  <a:pt x="148" y="47"/>
                  <a:pt x="148" y="47"/>
                  <a:pt x="148" y="47"/>
                </a:cubicBezTo>
                <a:cubicBezTo>
                  <a:pt x="149" y="47"/>
                  <a:pt x="149" y="47"/>
                  <a:pt x="150" y="47"/>
                </a:cubicBezTo>
                <a:cubicBezTo>
                  <a:pt x="150" y="46"/>
                  <a:pt x="151" y="46"/>
                  <a:pt x="151" y="45"/>
                </a:cubicBezTo>
                <a:cubicBezTo>
                  <a:pt x="151" y="45"/>
                  <a:pt x="151" y="45"/>
                  <a:pt x="151" y="45"/>
                </a:cubicBezTo>
                <a:cubicBezTo>
                  <a:pt x="151" y="45"/>
                  <a:pt x="151" y="45"/>
                  <a:pt x="151" y="45"/>
                </a:cubicBezTo>
                <a:cubicBezTo>
                  <a:pt x="151" y="44"/>
                  <a:pt x="151" y="44"/>
                  <a:pt x="151" y="44"/>
                </a:cubicBezTo>
                <a:cubicBezTo>
                  <a:pt x="151" y="43"/>
                  <a:pt x="150" y="42"/>
                  <a:pt x="150" y="41"/>
                </a:cubicBezTo>
                <a:cubicBezTo>
                  <a:pt x="149" y="40"/>
                  <a:pt x="148" y="39"/>
                  <a:pt x="147" y="39"/>
                </a:cubicBezTo>
                <a:cubicBezTo>
                  <a:pt x="147" y="37"/>
                  <a:pt x="147" y="37"/>
                  <a:pt x="147" y="37"/>
                </a:cubicBezTo>
                <a:cubicBezTo>
                  <a:pt x="148" y="38"/>
                  <a:pt x="150" y="39"/>
                  <a:pt x="151" y="40"/>
                </a:cubicBezTo>
                <a:cubicBezTo>
                  <a:pt x="152" y="41"/>
                  <a:pt x="152" y="41"/>
                  <a:pt x="152" y="41"/>
                </a:cubicBezTo>
                <a:moveTo>
                  <a:pt x="74" y="32"/>
                </a:moveTo>
                <a:cubicBezTo>
                  <a:pt x="74" y="31"/>
                  <a:pt x="74" y="31"/>
                  <a:pt x="74" y="31"/>
                </a:cubicBezTo>
                <a:cubicBezTo>
                  <a:pt x="74" y="31"/>
                  <a:pt x="74" y="31"/>
                  <a:pt x="74" y="31"/>
                </a:cubicBezTo>
                <a:cubicBezTo>
                  <a:pt x="74" y="31"/>
                  <a:pt x="74" y="31"/>
                  <a:pt x="74" y="31"/>
                </a:cubicBezTo>
                <a:cubicBezTo>
                  <a:pt x="74" y="31"/>
                  <a:pt x="74" y="31"/>
                  <a:pt x="74" y="31"/>
                </a:cubicBezTo>
                <a:cubicBezTo>
                  <a:pt x="74" y="31"/>
                  <a:pt x="74" y="31"/>
                  <a:pt x="74" y="31"/>
                </a:cubicBezTo>
                <a:cubicBezTo>
                  <a:pt x="74" y="32"/>
                  <a:pt x="74" y="32"/>
                  <a:pt x="74" y="32"/>
                </a:cubicBezTo>
                <a:moveTo>
                  <a:pt x="71" y="30"/>
                </a:moveTo>
                <a:cubicBezTo>
                  <a:pt x="71" y="30"/>
                  <a:pt x="71" y="30"/>
                  <a:pt x="71" y="30"/>
                </a:cubicBezTo>
                <a:cubicBezTo>
                  <a:pt x="71" y="30"/>
                  <a:pt x="71" y="30"/>
                  <a:pt x="71" y="30"/>
                </a:cubicBezTo>
                <a:cubicBezTo>
                  <a:pt x="71" y="30"/>
                  <a:pt x="71" y="30"/>
                  <a:pt x="71" y="30"/>
                </a:cubicBezTo>
                <a:cubicBezTo>
                  <a:pt x="71" y="30"/>
                  <a:pt x="71" y="30"/>
                  <a:pt x="71" y="30"/>
                </a:cubicBezTo>
                <a:moveTo>
                  <a:pt x="76" y="32"/>
                </a:moveTo>
                <a:cubicBezTo>
                  <a:pt x="76" y="30"/>
                  <a:pt x="76" y="30"/>
                  <a:pt x="76" y="30"/>
                </a:cubicBezTo>
                <a:cubicBezTo>
                  <a:pt x="80" y="30"/>
                  <a:pt x="83" y="29"/>
                  <a:pt x="86" y="29"/>
                </a:cubicBezTo>
                <a:cubicBezTo>
                  <a:pt x="92" y="29"/>
                  <a:pt x="97" y="30"/>
                  <a:pt x="102" y="31"/>
                </a:cubicBezTo>
                <a:cubicBezTo>
                  <a:pt x="102" y="32"/>
                  <a:pt x="102" y="32"/>
                  <a:pt x="102" y="32"/>
                </a:cubicBezTo>
                <a:cubicBezTo>
                  <a:pt x="97" y="31"/>
                  <a:pt x="92" y="31"/>
                  <a:pt x="86" y="31"/>
                </a:cubicBezTo>
                <a:cubicBezTo>
                  <a:pt x="84" y="31"/>
                  <a:pt x="81" y="31"/>
                  <a:pt x="78" y="31"/>
                </a:cubicBezTo>
                <a:cubicBezTo>
                  <a:pt x="78" y="31"/>
                  <a:pt x="78" y="31"/>
                  <a:pt x="78" y="31"/>
                </a:cubicBezTo>
                <a:cubicBezTo>
                  <a:pt x="77" y="31"/>
                  <a:pt x="77" y="31"/>
                  <a:pt x="77" y="31"/>
                </a:cubicBezTo>
                <a:cubicBezTo>
                  <a:pt x="77" y="32"/>
                  <a:pt x="77" y="32"/>
                  <a:pt x="76" y="32"/>
                </a:cubicBezTo>
                <a:moveTo>
                  <a:pt x="190" y="47"/>
                </a:moveTo>
                <a:cubicBezTo>
                  <a:pt x="190" y="47"/>
                  <a:pt x="190" y="47"/>
                  <a:pt x="190" y="47"/>
                </a:cubicBezTo>
                <a:cubicBezTo>
                  <a:pt x="190" y="47"/>
                  <a:pt x="190" y="47"/>
                  <a:pt x="190" y="47"/>
                </a:cubicBezTo>
                <a:cubicBezTo>
                  <a:pt x="191" y="46"/>
                  <a:pt x="191" y="45"/>
                  <a:pt x="191" y="44"/>
                </a:cubicBezTo>
                <a:cubicBezTo>
                  <a:pt x="191" y="43"/>
                  <a:pt x="191" y="42"/>
                  <a:pt x="191" y="41"/>
                </a:cubicBezTo>
                <a:cubicBezTo>
                  <a:pt x="193" y="36"/>
                  <a:pt x="195" y="31"/>
                  <a:pt x="198" y="26"/>
                </a:cubicBezTo>
                <a:cubicBezTo>
                  <a:pt x="198" y="30"/>
                  <a:pt x="198" y="30"/>
                  <a:pt x="198" y="30"/>
                </a:cubicBezTo>
                <a:cubicBezTo>
                  <a:pt x="196" y="34"/>
                  <a:pt x="194" y="37"/>
                  <a:pt x="193" y="42"/>
                </a:cubicBezTo>
                <a:cubicBezTo>
                  <a:pt x="193" y="42"/>
                  <a:pt x="193" y="42"/>
                  <a:pt x="193" y="42"/>
                </a:cubicBezTo>
                <a:cubicBezTo>
                  <a:pt x="193" y="42"/>
                  <a:pt x="193" y="42"/>
                  <a:pt x="193" y="42"/>
                </a:cubicBezTo>
                <a:cubicBezTo>
                  <a:pt x="193" y="43"/>
                  <a:pt x="193" y="44"/>
                  <a:pt x="193" y="45"/>
                </a:cubicBezTo>
                <a:cubicBezTo>
                  <a:pt x="193" y="46"/>
                  <a:pt x="194" y="46"/>
                  <a:pt x="194" y="47"/>
                </a:cubicBezTo>
                <a:cubicBezTo>
                  <a:pt x="195" y="47"/>
                  <a:pt x="195" y="48"/>
                  <a:pt x="196" y="48"/>
                </a:cubicBezTo>
                <a:cubicBezTo>
                  <a:pt x="196" y="48"/>
                  <a:pt x="196" y="48"/>
                  <a:pt x="196" y="48"/>
                </a:cubicBezTo>
                <a:cubicBezTo>
                  <a:pt x="197" y="47"/>
                  <a:pt x="197" y="47"/>
                  <a:pt x="197" y="47"/>
                </a:cubicBezTo>
                <a:cubicBezTo>
                  <a:pt x="197" y="47"/>
                  <a:pt x="197" y="47"/>
                  <a:pt x="197" y="47"/>
                </a:cubicBezTo>
                <a:cubicBezTo>
                  <a:pt x="197" y="47"/>
                  <a:pt x="197" y="47"/>
                  <a:pt x="197" y="47"/>
                </a:cubicBezTo>
                <a:cubicBezTo>
                  <a:pt x="197" y="47"/>
                  <a:pt x="198" y="47"/>
                  <a:pt x="198" y="47"/>
                </a:cubicBezTo>
                <a:cubicBezTo>
                  <a:pt x="198" y="50"/>
                  <a:pt x="198" y="50"/>
                  <a:pt x="198" y="50"/>
                </a:cubicBezTo>
                <a:cubicBezTo>
                  <a:pt x="183" y="50"/>
                  <a:pt x="183" y="50"/>
                  <a:pt x="183" y="50"/>
                </a:cubicBezTo>
                <a:cubicBezTo>
                  <a:pt x="183" y="47"/>
                  <a:pt x="183" y="47"/>
                  <a:pt x="183" y="47"/>
                </a:cubicBezTo>
                <a:cubicBezTo>
                  <a:pt x="183" y="47"/>
                  <a:pt x="184" y="47"/>
                  <a:pt x="185" y="47"/>
                </a:cubicBezTo>
                <a:cubicBezTo>
                  <a:pt x="186" y="47"/>
                  <a:pt x="188" y="47"/>
                  <a:pt x="189" y="47"/>
                </a:cubicBezTo>
                <a:cubicBezTo>
                  <a:pt x="189" y="47"/>
                  <a:pt x="189" y="47"/>
                  <a:pt x="190" y="47"/>
                </a:cubicBezTo>
                <a:moveTo>
                  <a:pt x="254" y="31"/>
                </a:moveTo>
                <a:cubicBezTo>
                  <a:pt x="255" y="30"/>
                  <a:pt x="255" y="30"/>
                  <a:pt x="255" y="30"/>
                </a:cubicBezTo>
                <a:cubicBezTo>
                  <a:pt x="256" y="30"/>
                  <a:pt x="256" y="30"/>
                  <a:pt x="256" y="30"/>
                </a:cubicBezTo>
                <a:cubicBezTo>
                  <a:pt x="256" y="30"/>
                  <a:pt x="256" y="30"/>
                  <a:pt x="256" y="30"/>
                </a:cubicBezTo>
                <a:cubicBezTo>
                  <a:pt x="262" y="28"/>
                  <a:pt x="269" y="26"/>
                  <a:pt x="276" y="26"/>
                </a:cubicBezTo>
                <a:cubicBezTo>
                  <a:pt x="277" y="26"/>
                  <a:pt x="278" y="26"/>
                  <a:pt x="278" y="26"/>
                </a:cubicBezTo>
                <a:cubicBezTo>
                  <a:pt x="278" y="26"/>
                  <a:pt x="278" y="26"/>
                  <a:pt x="278" y="26"/>
                </a:cubicBezTo>
                <a:cubicBezTo>
                  <a:pt x="284" y="27"/>
                  <a:pt x="290" y="28"/>
                  <a:pt x="296" y="31"/>
                </a:cubicBezTo>
                <a:cubicBezTo>
                  <a:pt x="297" y="35"/>
                  <a:pt x="297" y="35"/>
                  <a:pt x="297" y="35"/>
                </a:cubicBezTo>
                <a:cubicBezTo>
                  <a:pt x="294" y="33"/>
                  <a:pt x="291" y="32"/>
                  <a:pt x="288" y="32"/>
                </a:cubicBezTo>
                <a:cubicBezTo>
                  <a:pt x="285" y="31"/>
                  <a:pt x="282" y="31"/>
                  <a:pt x="279" y="31"/>
                </a:cubicBezTo>
                <a:cubicBezTo>
                  <a:pt x="279" y="31"/>
                  <a:pt x="279" y="31"/>
                  <a:pt x="279" y="31"/>
                </a:cubicBezTo>
                <a:cubicBezTo>
                  <a:pt x="278" y="31"/>
                  <a:pt x="278" y="31"/>
                  <a:pt x="278" y="31"/>
                </a:cubicBezTo>
                <a:cubicBezTo>
                  <a:pt x="277" y="31"/>
                  <a:pt x="277" y="31"/>
                  <a:pt x="277" y="31"/>
                </a:cubicBezTo>
                <a:cubicBezTo>
                  <a:pt x="277" y="31"/>
                  <a:pt x="277" y="31"/>
                  <a:pt x="277" y="31"/>
                </a:cubicBezTo>
                <a:cubicBezTo>
                  <a:pt x="277" y="31"/>
                  <a:pt x="277" y="31"/>
                  <a:pt x="276" y="31"/>
                </a:cubicBezTo>
                <a:cubicBezTo>
                  <a:pt x="276" y="31"/>
                  <a:pt x="276" y="31"/>
                  <a:pt x="276" y="31"/>
                </a:cubicBezTo>
                <a:cubicBezTo>
                  <a:pt x="276" y="31"/>
                  <a:pt x="276" y="31"/>
                  <a:pt x="276" y="31"/>
                </a:cubicBezTo>
                <a:cubicBezTo>
                  <a:pt x="269" y="31"/>
                  <a:pt x="262" y="32"/>
                  <a:pt x="256" y="35"/>
                </a:cubicBezTo>
                <a:cubicBezTo>
                  <a:pt x="256" y="35"/>
                  <a:pt x="256" y="35"/>
                  <a:pt x="256" y="35"/>
                </a:cubicBezTo>
                <a:cubicBezTo>
                  <a:pt x="254" y="36"/>
                  <a:pt x="254" y="36"/>
                  <a:pt x="254" y="36"/>
                </a:cubicBezTo>
                <a:cubicBezTo>
                  <a:pt x="254" y="36"/>
                  <a:pt x="254" y="36"/>
                  <a:pt x="254" y="36"/>
                </a:cubicBezTo>
                <a:cubicBezTo>
                  <a:pt x="254" y="36"/>
                  <a:pt x="254" y="36"/>
                  <a:pt x="254" y="36"/>
                </a:cubicBezTo>
                <a:cubicBezTo>
                  <a:pt x="250" y="38"/>
                  <a:pt x="247" y="41"/>
                  <a:pt x="244" y="45"/>
                </a:cubicBezTo>
                <a:cubicBezTo>
                  <a:pt x="243" y="45"/>
                  <a:pt x="242" y="45"/>
                  <a:pt x="241" y="45"/>
                </a:cubicBezTo>
                <a:cubicBezTo>
                  <a:pt x="239" y="45"/>
                  <a:pt x="238" y="45"/>
                  <a:pt x="236" y="45"/>
                </a:cubicBezTo>
                <a:cubicBezTo>
                  <a:pt x="236" y="44"/>
                  <a:pt x="237" y="43"/>
                  <a:pt x="238" y="41"/>
                </a:cubicBezTo>
                <a:cubicBezTo>
                  <a:pt x="238" y="40"/>
                  <a:pt x="240" y="39"/>
                  <a:pt x="241" y="38"/>
                </a:cubicBezTo>
                <a:cubicBezTo>
                  <a:pt x="244" y="35"/>
                  <a:pt x="249" y="32"/>
                  <a:pt x="254" y="31"/>
                </a:cubicBezTo>
                <a:cubicBezTo>
                  <a:pt x="254" y="31"/>
                  <a:pt x="254" y="31"/>
                  <a:pt x="254" y="31"/>
                </a:cubicBezTo>
                <a:moveTo>
                  <a:pt x="145" y="37"/>
                </a:moveTo>
                <a:cubicBezTo>
                  <a:pt x="145" y="37"/>
                  <a:pt x="145" y="37"/>
                  <a:pt x="144" y="37"/>
                </a:cubicBezTo>
                <a:cubicBezTo>
                  <a:pt x="139" y="32"/>
                  <a:pt x="132" y="31"/>
                  <a:pt x="126" y="27"/>
                </a:cubicBezTo>
                <a:cubicBezTo>
                  <a:pt x="126" y="26"/>
                  <a:pt x="126" y="26"/>
                  <a:pt x="126" y="26"/>
                </a:cubicBezTo>
                <a:cubicBezTo>
                  <a:pt x="133" y="29"/>
                  <a:pt x="139" y="32"/>
                  <a:pt x="145" y="36"/>
                </a:cubicBezTo>
                <a:cubicBezTo>
                  <a:pt x="145" y="37"/>
                  <a:pt x="145" y="37"/>
                  <a:pt x="145" y="37"/>
                </a:cubicBezTo>
                <a:moveTo>
                  <a:pt x="364" y="33"/>
                </a:moveTo>
                <a:cubicBezTo>
                  <a:pt x="362" y="31"/>
                  <a:pt x="359" y="29"/>
                  <a:pt x="357" y="27"/>
                </a:cubicBezTo>
                <a:cubicBezTo>
                  <a:pt x="357" y="26"/>
                  <a:pt x="357" y="26"/>
                  <a:pt x="357" y="26"/>
                </a:cubicBezTo>
                <a:cubicBezTo>
                  <a:pt x="357" y="26"/>
                  <a:pt x="357" y="25"/>
                  <a:pt x="358" y="25"/>
                </a:cubicBezTo>
                <a:cubicBezTo>
                  <a:pt x="358" y="25"/>
                  <a:pt x="358" y="25"/>
                  <a:pt x="359" y="25"/>
                </a:cubicBezTo>
                <a:cubicBezTo>
                  <a:pt x="359" y="25"/>
                  <a:pt x="359" y="25"/>
                  <a:pt x="359" y="25"/>
                </a:cubicBezTo>
                <a:cubicBezTo>
                  <a:pt x="360" y="25"/>
                  <a:pt x="362" y="25"/>
                  <a:pt x="364" y="26"/>
                </a:cubicBezTo>
                <a:cubicBezTo>
                  <a:pt x="364" y="26"/>
                  <a:pt x="364" y="26"/>
                  <a:pt x="364" y="26"/>
                </a:cubicBezTo>
                <a:cubicBezTo>
                  <a:pt x="364" y="26"/>
                  <a:pt x="364" y="26"/>
                  <a:pt x="365" y="27"/>
                </a:cubicBezTo>
                <a:cubicBezTo>
                  <a:pt x="366" y="28"/>
                  <a:pt x="367" y="29"/>
                  <a:pt x="368" y="30"/>
                </a:cubicBezTo>
                <a:cubicBezTo>
                  <a:pt x="375" y="35"/>
                  <a:pt x="382" y="40"/>
                  <a:pt x="389" y="45"/>
                </a:cubicBezTo>
                <a:cubicBezTo>
                  <a:pt x="388" y="46"/>
                  <a:pt x="386" y="46"/>
                  <a:pt x="385" y="46"/>
                </a:cubicBezTo>
                <a:cubicBezTo>
                  <a:pt x="382" y="46"/>
                  <a:pt x="379" y="45"/>
                  <a:pt x="376" y="45"/>
                </a:cubicBezTo>
                <a:cubicBezTo>
                  <a:pt x="374" y="43"/>
                  <a:pt x="372" y="41"/>
                  <a:pt x="370" y="39"/>
                </a:cubicBezTo>
                <a:cubicBezTo>
                  <a:pt x="370" y="39"/>
                  <a:pt x="370" y="39"/>
                  <a:pt x="370" y="39"/>
                </a:cubicBezTo>
                <a:cubicBezTo>
                  <a:pt x="370" y="38"/>
                  <a:pt x="370" y="38"/>
                  <a:pt x="370" y="38"/>
                </a:cubicBezTo>
                <a:cubicBezTo>
                  <a:pt x="368" y="36"/>
                  <a:pt x="368" y="36"/>
                  <a:pt x="368" y="36"/>
                </a:cubicBezTo>
                <a:cubicBezTo>
                  <a:pt x="368" y="37"/>
                  <a:pt x="368" y="37"/>
                  <a:pt x="368" y="37"/>
                </a:cubicBezTo>
                <a:cubicBezTo>
                  <a:pt x="367" y="36"/>
                  <a:pt x="367" y="35"/>
                  <a:pt x="366" y="35"/>
                </a:cubicBezTo>
                <a:cubicBezTo>
                  <a:pt x="366" y="35"/>
                  <a:pt x="366" y="35"/>
                  <a:pt x="366" y="35"/>
                </a:cubicBezTo>
                <a:cubicBezTo>
                  <a:pt x="366" y="35"/>
                  <a:pt x="366" y="35"/>
                  <a:pt x="366" y="35"/>
                </a:cubicBezTo>
                <a:cubicBezTo>
                  <a:pt x="364" y="33"/>
                  <a:pt x="364" y="33"/>
                  <a:pt x="364" y="33"/>
                </a:cubicBezTo>
                <a:cubicBezTo>
                  <a:pt x="364" y="33"/>
                  <a:pt x="364" y="33"/>
                  <a:pt x="364" y="33"/>
                </a:cubicBezTo>
                <a:moveTo>
                  <a:pt x="152" y="30"/>
                </a:moveTo>
                <a:cubicBezTo>
                  <a:pt x="151" y="29"/>
                  <a:pt x="151" y="29"/>
                  <a:pt x="151" y="29"/>
                </a:cubicBezTo>
                <a:cubicBezTo>
                  <a:pt x="151" y="29"/>
                  <a:pt x="150" y="29"/>
                  <a:pt x="150" y="28"/>
                </a:cubicBezTo>
                <a:cubicBezTo>
                  <a:pt x="149" y="27"/>
                  <a:pt x="148" y="27"/>
                  <a:pt x="147" y="26"/>
                </a:cubicBezTo>
                <a:cubicBezTo>
                  <a:pt x="147" y="26"/>
                  <a:pt x="147" y="26"/>
                  <a:pt x="147" y="26"/>
                </a:cubicBezTo>
                <a:cubicBezTo>
                  <a:pt x="147" y="26"/>
                  <a:pt x="147" y="26"/>
                  <a:pt x="147" y="26"/>
                </a:cubicBezTo>
                <a:cubicBezTo>
                  <a:pt x="147" y="24"/>
                  <a:pt x="147" y="24"/>
                  <a:pt x="147" y="24"/>
                </a:cubicBezTo>
                <a:cubicBezTo>
                  <a:pt x="149" y="26"/>
                  <a:pt x="151" y="28"/>
                  <a:pt x="153" y="29"/>
                </a:cubicBezTo>
                <a:cubicBezTo>
                  <a:pt x="153" y="29"/>
                  <a:pt x="153" y="29"/>
                  <a:pt x="153" y="29"/>
                </a:cubicBezTo>
                <a:cubicBezTo>
                  <a:pt x="152" y="29"/>
                  <a:pt x="152" y="29"/>
                  <a:pt x="152" y="29"/>
                </a:cubicBezTo>
                <a:cubicBezTo>
                  <a:pt x="152" y="30"/>
                  <a:pt x="152" y="30"/>
                  <a:pt x="152" y="30"/>
                </a:cubicBezTo>
                <a:cubicBezTo>
                  <a:pt x="152" y="30"/>
                  <a:pt x="152" y="30"/>
                  <a:pt x="152" y="30"/>
                </a:cubicBezTo>
                <a:cubicBezTo>
                  <a:pt x="152" y="30"/>
                  <a:pt x="152" y="30"/>
                  <a:pt x="152" y="30"/>
                </a:cubicBezTo>
                <a:moveTo>
                  <a:pt x="368" y="27"/>
                </a:moveTo>
                <a:cubicBezTo>
                  <a:pt x="367" y="26"/>
                  <a:pt x="367" y="26"/>
                  <a:pt x="366" y="25"/>
                </a:cubicBezTo>
                <a:cubicBezTo>
                  <a:pt x="366" y="24"/>
                  <a:pt x="366" y="24"/>
                  <a:pt x="366" y="24"/>
                </a:cubicBezTo>
                <a:cubicBezTo>
                  <a:pt x="367" y="24"/>
                  <a:pt x="367" y="24"/>
                  <a:pt x="368" y="24"/>
                </a:cubicBezTo>
                <a:cubicBezTo>
                  <a:pt x="368" y="27"/>
                  <a:pt x="368" y="27"/>
                  <a:pt x="368" y="27"/>
                </a:cubicBezTo>
                <a:moveTo>
                  <a:pt x="299" y="35"/>
                </a:moveTo>
                <a:cubicBezTo>
                  <a:pt x="297" y="30"/>
                  <a:pt x="297" y="30"/>
                  <a:pt x="297" y="30"/>
                </a:cubicBezTo>
                <a:cubicBezTo>
                  <a:pt x="297" y="30"/>
                  <a:pt x="297" y="30"/>
                  <a:pt x="297" y="30"/>
                </a:cubicBezTo>
                <a:cubicBezTo>
                  <a:pt x="291" y="27"/>
                  <a:pt x="286" y="25"/>
                  <a:pt x="279" y="24"/>
                </a:cubicBezTo>
                <a:cubicBezTo>
                  <a:pt x="279" y="23"/>
                  <a:pt x="279" y="23"/>
                  <a:pt x="279" y="23"/>
                </a:cubicBezTo>
                <a:cubicBezTo>
                  <a:pt x="285" y="23"/>
                  <a:pt x="290" y="25"/>
                  <a:pt x="295" y="27"/>
                </a:cubicBezTo>
                <a:cubicBezTo>
                  <a:pt x="296" y="27"/>
                  <a:pt x="296" y="27"/>
                  <a:pt x="296" y="27"/>
                </a:cubicBezTo>
                <a:cubicBezTo>
                  <a:pt x="296" y="27"/>
                  <a:pt x="296" y="27"/>
                  <a:pt x="296" y="27"/>
                </a:cubicBezTo>
                <a:cubicBezTo>
                  <a:pt x="297" y="26"/>
                  <a:pt x="298" y="25"/>
                  <a:pt x="299" y="24"/>
                </a:cubicBezTo>
                <a:cubicBezTo>
                  <a:pt x="299" y="27"/>
                  <a:pt x="299" y="27"/>
                  <a:pt x="299" y="27"/>
                </a:cubicBezTo>
                <a:cubicBezTo>
                  <a:pt x="299" y="28"/>
                  <a:pt x="299" y="29"/>
                  <a:pt x="299" y="29"/>
                </a:cubicBezTo>
                <a:cubicBezTo>
                  <a:pt x="299" y="29"/>
                  <a:pt x="299" y="29"/>
                  <a:pt x="299" y="29"/>
                </a:cubicBezTo>
                <a:cubicBezTo>
                  <a:pt x="299" y="35"/>
                  <a:pt x="299" y="35"/>
                  <a:pt x="299" y="35"/>
                </a:cubicBezTo>
                <a:moveTo>
                  <a:pt x="256" y="28"/>
                </a:moveTo>
                <a:cubicBezTo>
                  <a:pt x="256" y="26"/>
                  <a:pt x="256" y="26"/>
                  <a:pt x="256" y="26"/>
                </a:cubicBezTo>
                <a:cubicBezTo>
                  <a:pt x="260" y="25"/>
                  <a:pt x="265" y="24"/>
                  <a:pt x="270" y="23"/>
                </a:cubicBezTo>
                <a:cubicBezTo>
                  <a:pt x="272" y="23"/>
                  <a:pt x="275" y="23"/>
                  <a:pt x="277" y="23"/>
                </a:cubicBezTo>
                <a:cubicBezTo>
                  <a:pt x="277" y="24"/>
                  <a:pt x="277" y="24"/>
                  <a:pt x="277" y="24"/>
                </a:cubicBezTo>
                <a:cubicBezTo>
                  <a:pt x="277" y="24"/>
                  <a:pt x="276" y="24"/>
                  <a:pt x="276" y="24"/>
                </a:cubicBezTo>
                <a:cubicBezTo>
                  <a:pt x="269" y="24"/>
                  <a:pt x="262" y="26"/>
                  <a:pt x="256" y="28"/>
                </a:cubicBezTo>
                <a:moveTo>
                  <a:pt x="413" y="33"/>
                </a:moveTo>
                <a:cubicBezTo>
                  <a:pt x="407" y="31"/>
                  <a:pt x="401" y="28"/>
                  <a:pt x="396" y="24"/>
                </a:cubicBezTo>
                <a:cubicBezTo>
                  <a:pt x="396" y="23"/>
                  <a:pt x="396" y="23"/>
                  <a:pt x="396" y="23"/>
                </a:cubicBezTo>
                <a:cubicBezTo>
                  <a:pt x="399" y="25"/>
                  <a:pt x="402" y="26"/>
                  <a:pt x="404" y="28"/>
                </a:cubicBezTo>
                <a:cubicBezTo>
                  <a:pt x="404" y="28"/>
                  <a:pt x="404" y="28"/>
                  <a:pt x="404" y="28"/>
                </a:cubicBezTo>
                <a:cubicBezTo>
                  <a:pt x="405" y="28"/>
                  <a:pt x="405" y="28"/>
                  <a:pt x="405" y="28"/>
                </a:cubicBezTo>
                <a:cubicBezTo>
                  <a:pt x="405" y="28"/>
                  <a:pt x="405" y="28"/>
                  <a:pt x="405" y="28"/>
                </a:cubicBezTo>
                <a:cubicBezTo>
                  <a:pt x="406" y="28"/>
                  <a:pt x="407" y="28"/>
                  <a:pt x="408" y="27"/>
                </a:cubicBezTo>
                <a:cubicBezTo>
                  <a:pt x="408" y="27"/>
                  <a:pt x="409" y="26"/>
                  <a:pt x="410" y="26"/>
                </a:cubicBezTo>
                <a:cubicBezTo>
                  <a:pt x="410" y="26"/>
                  <a:pt x="410" y="26"/>
                  <a:pt x="410" y="26"/>
                </a:cubicBezTo>
                <a:cubicBezTo>
                  <a:pt x="410" y="26"/>
                  <a:pt x="410" y="26"/>
                  <a:pt x="410" y="26"/>
                </a:cubicBezTo>
                <a:cubicBezTo>
                  <a:pt x="411" y="26"/>
                  <a:pt x="412" y="26"/>
                  <a:pt x="413" y="26"/>
                </a:cubicBezTo>
                <a:cubicBezTo>
                  <a:pt x="413" y="27"/>
                  <a:pt x="413" y="27"/>
                  <a:pt x="413" y="27"/>
                </a:cubicBezTo>
                <a:cubicBezTo>
                  <a:pt x="412" y="27"/>
                  <a:pt x="411" y="27"/>
                  <a:pt x="409" y="28"/>
                </a:cubicBezTo>
                <a:cubicBezTo>
                  <a:pt x="408" y="29"/>
                  <a:pt x="408" y="29"/>
                  <a:pt x="408" y="29"/>
                </a:cubicBezTo>
                <a:cubicBezTo>
                  <a:pt x="409" y="30"/>
                  <a:pt x="409" y="30"/>
                  <a:pt x="409" y="30"/>
                </a:cubicBezTo>
                <a:cubicBezTo>
                  <a:pt x="410" y="31"/>
                  <a:pt x="412" y="32"/>
                  <a:pt x="413" y="32"/>
                </a:cubicBezTo>
                <a:cubicBezTo>
                  <a:pt x="413" y="33"/>
                  <a:pt x="413" y="33"/>
                  <a:pt x="413" y="33"/>
                </a:cubicBezTo>
                <a:moveTo>
                  <a:pt x="354" y="32"/>
                </a:moveTo>
                <a:cubicBezTo>
                  <a:pt x="354" y="25"/>
                  <a:pt x="354" y="25"/>
                  <a:pt x="354" y="25"/>
                </a:cubicBezTo>
                <a:cubicBezTo>
                  <a:pt x="355" y="22"/>
                  <a:pt x="357" y="22"/>
                  <a:pt x="359" y="22"/>
                </a:cubicBezTo>
                <a:cubicBezTo>
                  <a:pt x="359" y="22"/>
                  <a:pt x="359" y="22"/>
                  <a:pt x="359" y="22"/>
                </a:cubicBezTo>
                <a:cubicBezTo>
                  <a:pt x="360" y="22"/>
                  <a:pt x="362" y="22"/>
                  <a:pt x="364" y="23"/>
                </a:cubicBezTo>
                <a:cubicBezTo>
                  <a:pt x="364" y="24"/>
                  <a:pt x="364" y="24"/>
                  <a:pt x="364" y="24"/>
                </a:cubicBezTo>
                <a:cubicBezTo>
                  <a:pt x="363" y="24"/>
                  <a:pt x="361" y="23"/>
                  <a:pt x="359" y="23"/>
                </a:cubicBezTo>
                <a:cubicBezTo>
                  <a:pt x="358" y="23"/>
                  <a:pt x="357" y="23"/>
                  <a:pt x="357" y="23"/>
                </a:cubicBezTo>
                <a:cubicBezTo>
                  <a:pt x="356" y="24"/>
                  <a:pt x="355" y="25"/>
                  <a:pt x="355" y="26"/>
                </a:cubicBezTo>
                <a:cubicBezTo>
                  <a:pt x="355" y="26"/>
                  <a:pt x="355" y="26"/>
                  <a:pt x="355" y="26"/>
                </a:cubicBezTo>
                <a:cubicBezTo>
                  <a:pt x="355" y="28"/>
                  <a:pt x="355" y="28"/>
                  <a:pt x="355" y="28"/>
                </a:cubicBezTo>
                <a:cubicBezTo>
                  <a:pt x="355" y="28"/>
                  <a:pt x="355" y="28"/>
                  <a:pt x="355" y="28"/>
                </a:cubicBezTo>
                <a:cubicBezTo>
                  <a:pt x="355" y="29"/>
                  <a:pt x="355" y="29"/>
                  <a:pt x="355" y="29"/>
                </a:cubicBezTo>
                <a:cubicBezTo>
                  <a:pt x="358" y="31"/>
                  <a:pt x="361" y="33"/>
                  <a:pt x="364" y="36"/>
                </a:cubicBezTo>
                <a:cubicBezTo>
                  <a:pt x="364" y="37"/>
                  <a:pt x="364" y="37"/>
                  <a:pt x="364" y="37"/>
                </a:cubicBezTo>
                <a:cubicBezTo>
                  <a:pt x="362" y="35"/>
                  <a:pt x="359" y="33"/>
                  <a:pt x="357" y="31"/>
                </a:cubicBezTo>
                <a:cubicBezTo>
                  <a:pt x="356" y="31"/>
                  <a:pt x="356" y="31"/>
                  <a:pt x="356" y="31"/>
                </a:cubicBezTo>
                <a:cubicBezTo>
                  <a:pt x="356" y="31"/>
                  <a:pt x="356" y="31"/>
                  <a:pt x="356" y="31"/>
                </a:cubicBezTo>
                <a:cubicBezTo>
                  <a:pt x="355" y="31"/>
                  <a:pt x="355" y="31"/>
                  <a:pt x="354" y="32"/>
                </a:cubicBezTo>
                <a:moveTo>
                  <a:pt x="74" y="24"/>
                </a:moveTo>
                <a:cubicBezTo>
                  <a:pt x="76" y="24"/>
                  <a:pt x="76" y="24"/>
                  <a:pt x="76" y="24"/>
                </a:cubicBezTo>
                <a:cubicBezTo>
                  <a:pt x="76" y="24"/>
                  <a:pt x="76" y="24"/>
                  <a:pt x="76" y="24"/>
                </a:cubicBezTo>
                <a:cubicBezTo>
                  <a:pt x="76" y="23"/>
                  <a:pt x="76" y="23"/>
                  <a:pt x="76" y="23"/>
                </a:cubicBezTo>
                <a:cubicBezTo>
                  <a:pt x="80" y="23"/>
                  <a:pt x="84" y="23"/>
                  <a:pt x="88" y="22"/>
                </a:cubicBezTo>
                <a:cubicBezTo>
                  <a:pt x="96" y="27"/>
                  <a:pt x="96" y="27"/>
                  <a:pt x="96" y="27"/>
                </a:cubicBezTo>
                <a:cubicBezTo>
                  <a:pt x="96" y="27"/>
                  <a:pt x="96" y="27"/>
                  <a:pt x="96" y="27"/>
                </a:cubicBezTo>
                <a:cubicBezTo>
                  <a:pt x="96" y="27"/>
                  <a:pt x="97" y="27"/>
                  <a:pt x="97" y="27"/>
                </a:cubicBezTo>
                <a:cubicBezTo>
                  <a:pt x="99" y="27"/>
                  <a:pt x="101" y="26"/>
                  <a:pt x="103" y="25"/>
                </a:cubicBezTo>
                <a:cubicBezTo>
                  <a:pt x="103" y="26"/>
                  <a:pt x="103" y="26"/>
                  <a:pt x="103" y="26"/>
                </a:cubicBezTo>
                <a:cubicBezTo>
                  <a:pt x="104" y="25"/>
                  <a:pt x="104" y="25"/>
                  <a:pt x="104" y="25"/>
                </a:cubicBezTo>
                <a:cubicBezTo>
                  <a:pt x="105" y="25"/>
                  <a:pt x="105" y="25"/>
                  <a:pt x="105" y="25"/>
                </a:cubicBezTo>
                <a:cubicBezTo>
                  <a:pt x="105" y="24"/>
                  <a:pt x="105" y="24"/>
                  <a:pt x="105" y="24"/>
                </a:cubicBezTo>
                <a:cubicBezTo>
                  <a:pt x="105" y="24"/>
                  <a:pt x="106" y="23"/>
                  <a:pt x="107" y="23"/>
                </a:cubicBezTo>
                <a:cubicBezTo>
                  <a:pt x="109" y="23"/>
                  <a:pt x="111" y="23"/>
                  <a:pt x="113" y="24"/>
                </a:cubicBezTo>
                <a:cubicBezTo>
                  <a:pt x="116" y="24"/>
                  <a:pt x="119" y="26"/>
                  <a:pt x="122" y="27"/>
                </a:cubicBezTo>
                <a:cubicBezTo>
                  <a:pt x="123" y="27"/>
                  <a:pt x="124" y="28"/>
                  <a:pt x="124" y="28"/>
                </a:cubicBezTo>
                <a:cubicBezTo>
                  <a:pt x="124" y="28"/>
                  <a:pt x="124" y="28"/>
                  <a:pt x="124" y="28"/>
                </a:cubicBezTo>
                <a:cubicBezTo>
                  <a:pt x="125" y="29"/>
                  <a:pt x="125" y="29"/>
                  <a:pt x="125" y="29"/>
                </a:cubicBezTo>
                <a:cubicBezTo>
                  <a:pt x="126" y="30"/>
                  <a:pt x="126" y="30"/>
                  <a:pt x="126" y="30"/>
                </a:cubicBezTo>
                <a:cubicBezTo>
                  <a:pt x="126" y="29"/>
                  <a:pt x="126" y="29"/>
                  <a:pt x="126" y="29"/>
                </a:cubicBezTo>
                <a:cubicBezTo>
                  <a:pt x="132" y="33"/>
                  <a:pt x="138" y="34"/>
                  <a:pt x="143" y="39"/>
                </a:cubicBezTo>
                <a:cubicBezTo>
                  <a:pt x="143" y="39"/>
                  <a:pt x="143" y="39"/>
                  <a:pt x="143" y="39"/>
                </a:cubicBezTo>
                <a:cubicBezTo>
                  <a:pt x="143" y="39"/>
                  <a:pt x="143" y="39"/>
                  <a:pt x="143" y="39"/>
                </a:cubicBezTo>
                <a:cubicBezTo>
                  <a:pt x="144" y="39"/>
                  <a:pt x="145" y="39"/>
                  <a:pt x="145" y="40"/>
                </a:cubicBezTo>
                <a:cubicBezTo>
                  <a:pt x="145" y="40"/>
                  <a:pt x="145" y="40"/>
                  <a:pt x="145" y="40"/>
                </a:cubicBezTo>
                <a:cubicBezTo>
                  <a:pt x="145" y="40"/>
                  <a:pt x="145" y="40"/>
                  <a:pt x="145" y="40"/>
                </a:cubicBezTo>
                <a:cubicBezTo>
                  <a:pt x="147" y="44"/>
                  <a:pt x="147" y="44"/>
                  <a:pt x="147" y="44"/>
                </a:cubicBezTo>
                <a:cubicBezTo>
                  <a:pt x="147" y="41"/>
                  <a:pt x="147" y="41"/>
                  <a:pt x="147" y="41"/>
                </a:cubicBezTo>
                <a:cubicBezTo>
                  <a:pt x="147" y="41"/>
                  <a:pt x="148" y="42"/>
                  <a:pt x="148" y="42"/>
                </a:cubicBezTo>
                <a:cubicBezTo>
                  <a:pt x="149" y="43"/>
                  <a:pt x="149" y="43"/>
                  <a:pt x="149" y="44"/>
                </a:cubicBezTo>
                <a:cubicBezTo>
                  <a:pt x="149" y="45"/>
                  <a:pt x="149" y="45"/>
                  <a:pt x="149" y="45"/>
                </a:cubicBezTo>
                <a:cubicBezTo>
                  <a:pt x="149" y="45"/>
                  <a:pt x="149" y="45"/>
                  <a:pt x="149" y="45"/>
                </a:cubicBezTo>
                <a:cubicBezTo>
                  <a:pt x="149" y="45"/>
                  <a:pt x="149" y="45"/>
                  <a:pt x="149" y="45"/>
                </a:cubicBezTo>
                <a:cubicBezTo>
                  <a:pt x="149" y="45"/>
                  <a:pt x="149" y="45"/>
                  <a:pt x="149" y="45"/>
                </a:cubicBezTo>
                <a:cubicBezTo>
                  <a:pt x="148" y="45"/>
                  <a:pt x="148" y="45"/>
                  <a:pt x="148" y="45"/>
                </a:cubicBezTo>
                <a:cubicBezTo>
                  <a:pt x="148" y="45"/>
                  <a:pt x="148" y="45"/>
                  <a:pt x="148" y="45"/>
                </a:cubicBezTo>
                <a:cubicBezTo>
                  <a:pt x="148" y="45"/>
                  <a:pt x="147" y="45"/>
                  <a:pt x="147" y="45"/>
                </a:cubicBezTo>
                <a:cubicBezTo>
                  <a:pt x="147" y="45"/>
                  <a:pt x="147" y="45"/>
                  <a:pt x="146" y="45"/>
                </a:cubicBezTo>
                <a:cubicBezTo>
                  <a:pt x="140" y="41"/>
                  <a:pt x="133" y="38"/>
                  <a:pt x="126" y="36"/>
                </a:cubicBezTo>
                <a:cubicBezTo>
                  <a:pt x="122" y="35"/>
                  <a:pt x="118" y="34"/>
                  <a:pt x="114" y="32"/>
                </a:cubicBezTo>
                <a:cubicBezTo>
                  <a:pt x="114" y="32"/>
                  <a:pt x="114" y="32"/>
                  <a:pt x="114" y="32"/>
                </a:cubicBezTo>
                <a:cubicBezTo>
                  <a:pt x="113" y="32"/>
                  <a:pt x="113" y="32"/>
                  <a:pt x="113" y="32"/>
                </a:cubicBezTo>
                <a:cubicBezTo>
                  <a:pt x="113" y="32"/>
                  <a:pt x="113" y="32"/>
                  <a:pt x="113" y="32"/>
                </a:cubicBezTo>
                <a:cubicBezTo>
                  <a:pt x="113" y="32"/>
                  <a:pt x="113" y="32"/>
                  <a:pt x="113" y="32"/>
                </a:cubicBezTo>
                <a:cubicBezTo>
                  <a:pt x="113" y="32"/>
                  <a:pt x="113" y="32"/>
                  <a:pt x="113" y="32"/>
                </a:cubicBezTo>
                <a:cubicBezTo>
                  <a:pt x="113" y="32"/>
                  <a:pt x="113" y="32"/>
                  <a:pt x="113" y="32"/>
                </a:cubicBezTo>
                <a:cubicBezTo>
                  <a:pt x="112" y="32"/>
                  <a:pt x="112" y="32"/>
                  <a:pt x="112" y="32"/>
                </a:cubicBezTo>
                <a:cubicBezTo>
                  <a:pt x="112" y="32"/>
                  <a:pt x="112" y="32"/>
                  <a:pt x="112" y="32"/>
                </a:cubicBezTo>
                <a:cubicBezTo>
                  <a:pt x="110" y="31"/>
                  <a:pt x="108" y="30"/>
                  <a:pt x="105" y="30"/>
                </a:cubicBezTo>
                <a:cubicBezTo>
                  <a:pt x="105" y="30"/>
                  <a:pt x="105" y="30"/>
                  <a:pt x="105" y="30"/>
                </a:cubicBezTo>
                <a:cubicBezTo>
                  <a:pt x="104" y="30"/>
                  <a:pt x="104" y="30"/>
                  <a:pt x="104" y="30"/>
                </a:cubicBezTo>
                <a:cubicBezTo>
                  <a:pt x="104" y="29"/>
                  <a:pt x="104" y="29"/>
                  <a:pt x="104" y="29"/>
                </a:cubicBezTo>
                <a:cubicBezTo>
                  <a:pt x="104" y="29"/>
                  <a:pt x="104" y="29"/>
                  <a:pt x="104" y="29"/>
                </a:cubicBezTo>
                <a:cubicBezTo>
                  <a:pt x="102" y="28"/>
                  <a:pt x="102" y="28"/>
                  <a:pt x="102" y="28"/>
                </a:cubicBezTo>
                <a:cubicBezTo>
                  <a:pt x="102" y="29"/>
                  <a:pt x="102" y="29"/>
                  <a:pt x="102" y="29"/>
                </a:cubicBezTo>
                <a:cubicBezTo>
                  <a:pt x="97" y="28"/>
                  <a:pt x="92" y="27"/>
                  <a:pt x="86" y="27"/>
                </a:cubicBezTo>
                <a:cubicBezTo>
                  <a:pt x="83" y="27"/>
                  <a:pt x="79" y="28"/>
                  <a:pt x="75" y="28"/>
                </a:cubicBezTo>
                <a:cubicBezTo>
                  <a:pt x="75" y="28"/>
                  <a:pt x="75" y="28"/>
                  <a:pt x="75" y="28"/>
                </a:cubicBezTo>
                <a:cubicBezTo>
                  <a:pt x="74" y="28"/>
                  <a:pt x="74" y="28"/>
                  <a:pt x="74" y="28"/>
                </a:cubicBezTo>
                <a:cubicBezTo>
                  <a:pt x="73" y="29"/>
                  <a:pt x="73" y="29"/>
                  <a:pt x="73" y="29"/>
                </a:cubicBezTo>
                <a:cubicBezTo>
                  <a:pt x="73" y="29"/>
                  <a:pt x="73" y="29"/>
                  <a:pt x="73" y="28"/>
                </a:cubicBezTo>
                <a:cubicBezTo>
                  <a:pt x="72" y="28"/>
                  <a:pt x="72" y="28"/>
                  <a:pt x="71" y="27"/>
                </a:cubicBezTo>
                <a:cubicBezTo>
                  <a:pt x="71" y="27"/>
                  <a:pt x="71" y="27"/>
                  <a:pt x="71" y="27"/>
                </a:cubicBezTo>
                <a:cubicBezTo>
                  <a:pt x="71" y="26"/>
                  <a:pt x="71" y="26"/>
                  <a:pt x="71" y="26"/>
                </a:cubicBezTo>
                <a:cubicBezTo>
                  <a:pt x="72" y="25"/>
                  <a:pt x="73" y="25"/>
                  <a:pt x="74" y="24"/>
                </a:cubicBezTo>
                <a:cubicBezTo>
                  <a:pt x="74" y="24"/>
                  <a:pt x="74" y="24"/>
                  <a:pt x="74" y="24"/>
                </a:cubicBezTo>
                <a:moveTo>
                  <a:pt x="71" y="24"/>
                </a:moveTo>
                <a:cubicBezTo>
                  <a:pt x="71" y="22"/>
                  <a:pt x="71" y="22"/>
                  <a:pt x="71" y="22"/>
                </a:cubicBezTo>
                <a:cubicBezTo>
                  <a:pt x="74" y="21"/>
                  <a:pt x="74" y="21"/>
                  <a:pt x="74" y="21"/>
                </a:cubicBezTo>
                <a:cubicBezTo>
                  <a:pt x="74" y="22"/>
                  <a:pt x="74" y="22"/>
                  <a:pt x="74" y="22"/>
                </a:cubicBezTo>
                <a:cubicBezTo>
                  <a:pt x="73" y="22"/>
                  <a:pt x="72" y="23"/>
                  <a:pt x="71" y="24"/>
                </a:cubicBezTo>
                <a:moveTo>
                  <a:pt x="124" y="26"/>
                </a:moveTo>
                <a:cubicBezTo>
                  <a:pt x="124" y="25"/>
                  <a:pt x="124" y="25"/>
                  <a:pt x="124" y="25"/>
                </a:cubicBezTo>
                <a:cubicBezTo>
                  <a:pt x="123" y="25"/>
                  <a:pt x="123" y="25"/>
                  <a:pt x="123" y="25"/>
                </a:cubicBezTo>
                <a:cubicBezTo>
                  <a:pt x="123" y="25"/>
                  <a:pt x="123" y="25"/>
                  <a:pt x="123" y="25"/>
                </a:cubicBezTo>
                <a:cubicBezTo>
                  <a:pt x="120" y="24"/>
                  <a:pt x="117" y="23"/>
                  <a:pt x="114" y="22"/>
                </a:cubicBezTo>
                <a:cubicBezTo>
                  <a:pt x="114" y="21"/>
                  <a:pt x="114" y="21"/>
                  <a:pt x="114" y="21"/>
                </a:cubicBezTo>
                <a:cubicBezTo>
                  <a:pt x="117" y="22"/>
                  <a:pt x="121" y="23"/>
                  <a:pt x="124" y="25"/>
                </a:cubicBezTo>
                <a:cubicBezTo>
                  <a:pt x="124" y="26"/>
                  <a:pt x="124" y="26"/>
                  <a:pt x="124" y="26"/>
                </a:cubicBezTo>
                <a:moveTo>
                  <a:pt x="318" y="29"/>
                </a:moveTo>
                <a:cubicBezTo>
                  <a:pt x="318" y="29"/>
                  <a:pt x="318" y="29"/>
                  <a:pt x="318" y="29"/>
                </a:cubicBezTo>
                <a:cubicBezTo>
                  <a:pt x="317" y="27"/>
                  <a:pt x="316" y="25"/>
                  <a:pt x="316" y="24"/>
                </a:cubicBezTo>
                <a:cubicBezTo>
                  <a:pt x="316" y="22"/>
                  <a:pt x="317" y="21"/>
                  <a:pt x="317" y="20"/>
                </a:cubicBezTo>
                <a:cubicBezTo>
                  <a:pt x="318" y="20"/>
                  <a:pt x="318" y="20"/>
                  <a:pt x="318" y="20"/>
                </a:cubicBezTo>
                <a:cubicBezTo>
                  <a:pt x="318" y="19"/>
                  <a:pt x="318" y="19"/>
                  <a:pt x="318" y="19"/>
                </a:cubicBezTo>
                <a:cubicBezTo>
                  <a:pt x="318" y="19"/>
                  <a:pt x="318" y="19"/>
                  <a:pt x="318" y="19"/>
                </a:cubicBezTo>
                <a:cubicBezTo>
                  <a:pt x="318" y="21"/>
                  <a:pt x="318" y="21"/>
                  <a:pt x="318" y="21"/>
                </a:cubicBezTo>
                <a:cubicBezTo>
                  <a:pt x="318" y="28"/>
                  <a:pt x="318" y="28"/>
                  <a:pt x="318" y="28"/>
                </a:cubicBezTo>
                <a:cubicBezTo>
                  <a:pt x="318" y="29"/>
                  <a:pt x="318" y="29"/>
                  <a:pt x="318" y="29"/>
                </a:cubicBezTo>
                <a:moveTo>
                  <a:pt x="68" y="29"/>
                </a:moveTo>
                <a:cubicBezTo>
                  <a:pt x="68" y="29"/>
                  <a:pt x="67" y="28"/>
                  <a:pt x="66" y="27"/>
                </a:cubicBezTo>
                <a:cubicBezTo>
                  <a:pt x="65" y="26"/>
                  <a:pt x="65" y="25"/>
                  <a:pt x="65" y="24"/>
                </a:cubicBezTo>
                <a:cubicBezTo>
                  <a:pt x="65" y="23"/>
                  <a:pt x="65" y="23"/>
                  <a:pt x="65" y="22"/>
                </a:cubicBezTo>
                <a:cubicBezTo>
                  <a:pt x="65" y="22"/>
                  <a:pt x="65" y="22"/>
                  <a:pt x="65" y="22"/>
                </a:cubicBezTo>
                <a:cubicBezTo>
                  <a:pt x="65" y="22"/>
                  <a:pt x="65" y="22"/>
                  <a:pt x="65" y="22"/>
                </a:cubicBezTo>
                <a:cubicBezTo>
                  <a:pt x="66" y="20"/>
                  <a:pt x="67" y="19"/>
                  <a:pt x="68" y="17"/>
                </a:cubicBezTo>
                <a:cubicBezTo>
                  <a:pt x="68" y="19"/>
                  <a:pt x="68" y="19"/>
                  <a:pt x="68" y="19"/>
                </a:cubicBezTo>
                <a:cubicBezTo>
                  <a:pt x="68" y="19"/>
                  <a:pt x="68" y="19"/>
                  <a:pt x="68" y="20"/>
                </a:cubicBezTo>
                <a:cubicBezTo>
                  <a:pt x="67" y="20"/>
                  <a:pt x="67" y="20"/>
                  <a:pt x="67" y="20"/>
                </a:cubicBezTo>
                <a:cubicBezTo>
                  <a:pt x="67" y="21"/>
                  <a:pt x="67" y="21"/>
                  <a:pt x="67" y="21"/>
                </a:cubicBezTo>
                <a:cubicBezTo>
                  <a:pt x="67" y="23"/>
                  <a:pt x="67" y="23"/>
                  <a:pt x="67" y="23"/>
                </a:cubicBezTo>
                <a:cubicBezTo>
                  <a:pt x="68" y="23"/>
                  <a:pt x="68" y="23"/>
                  <a:pt x="68" y="23"/>
                </a:cubicBezTo>
                <a:cubicBezTo>
                  <a:pt x="68" y="29"/>
                  <a:pt x="68" y="29"/>
                  <a:pt x="68" y="29"/>
                </a:cubicBezTo>
                <a:moveTo>
                  <a:pt x="394" y="23"/>
                </a:moveTo>
                <a:cubicBezTo>
                  <a:pt x="393" y="22"/>
                  <a:pt x="392" y="20"/>
                  <a:pt x="391" y="19"/>
                </a:cubicBezTo>
                <a:cubicBezTo>
                  <a:pt x="391" y="17"/>
                  <a:pt x="391" y="17"/>
                  <a:pt x="391" y="17"/>
                </a:cubicBezTo>
                <a:cubicBezTo>
                  <a:pt x="392" y="19"/>
                  <a:pt x="393" y="20"/>
                  <a:pt x="394" y="21"/>
                </a:cubicBezTo>
                <a:cubicBezTo>
                  <a:pt x="394" y="23"/>
                  <a:pt x="394" y="23"/>
                  <a:pt x="394" y="23"/>
                </a:cubicBezTo>
                <a:moveTo>
                  <a:pt x="70" y="20"/>
                </a:moveTo>
                <a:cubicBezTo>
                  <a:pt x="70" y="20"/>
                  <a:pt x="70" y="20"/>
                  <a:pt x="70" y="20"/>
                </a:cubicBezTo>
                <a:cubicBezTo>
                  <a:pt x="71" y="20"/>
                  <a:pt x="71" y="20"/>
                  <a:pt x="71" y="20"/>
                </a:cubicBezTo>
                <a:cubicBezTo>
                  <a:pt x="71" y="19"/>
                  <a:pt x="71" y="19"/>
                  <a:pt x="71" y="19"/>
                </a:cubicBezTo>
                <a:cubicBezTo>
                  <a:pt x="72" y="18"/>
                  <a:pt x="74" y="17"/>
                  <a:pt x="76" y="17"/>
                </a:cubicBezTo>
                <a:cubicBezTo>
                  <a:pt x="76" y="17"/>
                  <a:pt x="76" y="17"/>
                  <a:pt x="77" y="17"/>
                </a:cubicBezTo>
                <a:cubicBezTo>
                  <a:pt x="78" y="17"/>
                  <a:pt x="79" y="17"/>
                  <a:pt x="80" y="17"/>
                </a:cubicBezTo>
                <a:cubicBezTo>
                  <a:pt x="80" y="17"/>
                  <a:pt x="80" y="17"/>
                  <a:pt x="80" y="17"/>
                </a:cubicBezTo>
                <a:cubicBezTo>
                  <a:pt x="75" y="19"/>
                  <a:pt x="75" y="19"/>
                  <a:pt x="75" y="19"/>
                </a:cubicBezTo>
                <a:cubicBezTo>
                  <a:pt x="70" y="20"/>
                  <a:pt x="70" y="20"/>
                  <a:pt x="70" y="20"/>
                </a:cubicBezTo>
                <a:moveTo>
                  <a:pt x="254" y="19"/>
                </a:moveTo>
                <a:cubicBezTo>
                  <a:pt x="255" y="18"/>
                  <a:pt x="255" y="18"/>
                  <a:pt x="255" y="18"/>
                </a:cubicBezTo>
                <a:cubicBezTo>
                  <a:pt x="256" y="18"/>
                  <a:pt x="256" y="18"/>
                  <a:pt x="256" y="18"/>
                </a:cubicBezTo>
                <a:cubicBezTo>
                  <a:pt x="256" y="17"/>
                  <a:pt x="256" y="17"/>
                  <a:pt x="256" y="17"/>
                </a:cubicBezTo>
                <a:cubicBezTo>
                  <a:pt x="262" y="16"/>
                  <a:pt x="269" y="14"/>
                  <a:pt x="275" y="14"/>
                </a:cubicBezTo>
                <a:cubicBezTo>
                  <a:pt x="276" y="14"/>
                  <a:pt x="277" y="14"/>
                  <a:pt x="278" y="15"/>
                </a:cubicBezTo>
                <a:cubicBezTo>
                  <a:pt x="286" y="15"/>
                  <a:pt x="293" y="17"/>
                  <a:pt x="299" y="21"/>
                </a:cubicBezTo>
                <a:cubicBezTo>
                  <a:pt x="298" y="22"/>
                  <a:pt x="297" y="24"/>
                  <a:pt x="295" y="25"/>
                </a:cubicBezTo>
                <a:cubicBezTo>
                  <a:pt x="290" y="23"/>
                  <a:pt x="285" y="21"/>
                  <a:pt x="279" y="21"/>
                </a:cubicBezTo>
                <a:cubicBezTo>
                  <a:pt x="279" y="21"/>
                  <a:pt x="279" y="21"/>
                  <a:pt x="279" y="21"/>
                </a:cubicBezTo>
                <a:cubicBezTo>
                  <a:pt x="278" y="21"/>
                  <a:pt x="278" y="21"/>
                  <a:pt x="278" y="21"/>
                </a:cubicBezTo>
                <a:cubicBezTo>
                  <a:pt x="277" y="21"/>
                  <a:pt x="277" y="21"/>
                  <a:pt x="277" y="21"/>
                </a:cubicBezTo>
                <a:cubicBezTo>
                  <a:pt x="277" y="21"/>
                  <a:pt x="277" y="21"/>
                  <a:pt x="277" y="21"/>
                </a:cubicBezTo>
                <a:cubicBezTo>
                  <a:pt x="275" y="21"/>
                  <a:pt x="272" y="21"/>
                  <a:pt x="270" y="21"/>
                </a:cubicBezTo>
                <a:cubicBezTo>
                  <a:pt x="270" y="21"/>
                  <a:pt x="270" y="21"/>
                  <a:pt x="270" y="21"/>
                </a:cubicBezTo>
                <a:cubicBezTo>
                  <a:pt x="269" y="21"/>
                  <a:pt x="269" y="21"/>
                  <a:pt x="269" y="21"/>
                </a:cubicBezTo>
                <a:cubicBezTo>
                  <a:pt x="265" y="22"/>
                  <a:pt x="260" y="23"/>
                  <a:pt x="256" y="24"/>
                </a:cubicBezTo>
                <a:cubicBezTo>
                  <a:pt x="256" y="24"/>
                  <a:pt x="256" y="24"/>
                  <a:pt x="256" y="24"/>
                </a:cubicBezTo>
                <a:cubicBezTo>
                  <a:pt x="254" y="25"/>
                  <a:pt x="254" y="25"/>
                  <a:pt x="254" y="25"/>
                </a:cubicBezTo>
                <a:cubicBezTo>
                  <a:pt x="254" y="25"/>
                  <a:pt x="254" y="25"/>
                  <a:pt x="254" y="25"/>
                </a:cubicBezTo>
                <a:cubicBezTo>
                  <a:pt x="254" y="25"/>
                  <a:pt x="254" y="25"/>
                  <a:pt x="254" y="25"/>
                </a:cubicBezTo>
                <a:cubicBezTo>
                  <a:pt x="243" y="29"/>
                  <a:pt x="234" y="34"/>
                  <a:pt x="229" y="45"/>
                </a:cubicBezTo>
                <a:cubicBezTo>
                  <a:pt x="227" y="45"/>
                  <a:pt x="225" y="45"/>
                  <a:pt x="224" y="45"/>
                </a:cubicBezTo>
                <a:cubicBezTo>
                  <a:pt x="224" y="45"/>
                  <a:pt x="224" y="45"/>
                  <a:pt x="224" y="45"/>
                </a:cubicBezTo>
                <a:cubicBezTo>
                  <a:pt x="224" y="45"/>
                  <a:pt x="224" y="45"/>
                  <a:pt x="224" y="45"/>
                </a:cubicBezTo>
                <a:cubicBezTo>
                  <a:pt x="222" y="45"/>
                  <a:pt x="221" y="45"/>
                  <a:pt x="221" y="45"/>
                </a:cubicBezTo>
                <a:cubicBezTo>
                  <a:pt x="226" y="32"/>
                  <a:pt x="238" y="25"/>
                  <a:pt x="250" y="19"/>
                </a:cubicBezTo>
                <a:cubicBezTo>
                  <a:pt x="254" y="18"/>
                  <a:pt x="254" y="18"/>
                  <a:pt x="254" y="18"/>
                </a:cubicBezTo>
                <a:cubicBezTo>
                  <a:pt x="254" y="19"/>
                  <a:pt x="254" y="19"/>
                  <a:pt x="254" y="19"/>
                </a:cubicBezTo>
                <a:moveTo>
                  <a:pt x="71" y="16"/>
                </a:moveTo>
                <a:cubicBezTo>
                  <a:pt x="71" y="15"/>
                  <a:pt x="71" y="15"/>
                  <a:pt x="71" y="15"/>
                </a:cubicBezTo>
                <a:cubicBezTo>
                  <a:pt x="71" y="15"/>
                  <a:pt x="71" y="15"/>
                  <a:pt x="71" y="15"/>
                </a:cubicBezTo>
                <a:cubicBezTo>
                  <a:pt x="72" y="14"/>
                  <a:pt x="72" y="14"/>
                  <a:pt x="72" y="14"/>
                </a:cubicBezTo>
                <a:cubicBezTo>
                  <a:pt x="72" y="14"/>
                  <a:pt x="73" y="14"/>
                  <a:pt x="74" y="14"/>
                </a:cubicBezTo>
                <a:cubicBezTo>
                  <a:pt x="74" y="15"/>
                  <a:pt x="74" y="15"/>
                  <a:pt x="74" y="15"/>
                </a:cubicBezTo>
                <a:cubicBezTo>
                  <a:pt x="73" y="15"/>
                  <a:pt x="72" y="16"/>
                  <a:pt x="71" y="16"/>
                </a:cubicBezTo>
                <a:moveTo>
                  <a:pt x="110" y="18"/>
                </a:moveTo>
                <a:cubicBezTo>
                  <a:pt x="109" y="18"/>
                  <a:pt x="109" y="18"/>
                  <a:pt x="109" y="18"/>
                </a:cubicBezTo>
                <a:cubicBezTo>
                  <a:pt x="109" y="18"/>
                  <a:pt x="108" y="18"/>
                  <a:pt x="108" y="17"/>
                </a:cubicBezTo>
                <a:cubicBezTo>
                  <a:pt x="108" y="17"/>
                  <a:pt x="109" y="16"/>
                  <a:pt x="109" y="15"/>
                </a:cubicBezTo>
                <a:cubicBezTo>
                  <a:pt x="109" y="15"/>
                  <a:pt x="109" y="14"/>
                  <a:pt x="109" y="14"/>
                </a:cubicBezTo>
                <a:cubicBezTo>
                  <a:pt x="112" y="14"/>
                  <a:pt x="112" y="14"/>
                  <a:pt x="112" y="14"/>
                </a:cubicBezTo>
                <a:cubicBezTo>
                  <a:pt x="114" y="14"/>
                  <a:pt x="114" y="14"/>
                  <a:pt x="114" y="14"/>
                </a:cubicBezTo>
                <a:cubicBezTo>
                  <a:pt x="118" y="14"/>
                  <a:pt x="121" y="15"/>
                  <a:pt x="125" y="16"/>
                </a:cubicBezTo>
                <a:cubicBezTo>
                  <a:pt x="125" y="16"/>
                  <a:pt x="125" y="16"/>
                  <a:pt x="125" y="16"/>
                </a:cubicBezTo>
                <a:cubicBezTo>
                  <a:pt x="132" y="19"/>
                  <a:pt x="139" y="23"/>
                  <a:pt x="145" y="27"/>
                </a:cubicBezTo>
                <a:cubicBezTo>
                  <a:pt x="145" y="28"/>
                  <a:pt x="145" y="28"/>
                  <a:pt x="145" y="28"/>
                </a:cubicBezTo>
                <a:cubicBezTo>
                  <a:pt x="146" y="28"/>
                  <a:pt x="146" y="28"/>
                  <a:pt x="146" y="28"/>
                </a:cubicBezTo>
                <a:cubicBezTo>
                  <a:pt x="147" y="29"/>
                  <a:pt x="147" y="29"/>
                  <a:pt x="147" y="29"/>
                </a:cubicBezTo>
                <a:cubicBezTo>
                  <a:pt x="147" y="28"/>
                  <a:pt x="147" y="28"/>
                  <a:pt x="147" y="28"/>
                </a:cubicBezTo>
                <a:cubicBezTo>
                  <a:pt x="148" y="29"/>
                  <a:pt x="148" y="29"/>
                  <a:pt x="149" y="30"/>
                </a:cubicBezTo>
                <a:cubicBezTo>
                  <a:pt x="149" y="30"/>
                  <a:pt x="149" y="31"/>
                  <a:pt x="150" y="31"/>
                </a:cubicBezTo>
                <a:cubicBezTo>
                  <a:pt x="150" y="31"/>
                  <a:pt x="151" y="32"/>
                  <a:pt x="152" y="32"/>
                </a:cubicBezTo>
                <a:cubicBezTo>
                  <a:pt x="152" y="32"/>
                  <a:pt x="152" y="32"/>
                  <a:pt x="152" y="32"/>
                </a:cubicBezTo>
                <a:cubicBezTo>
                  <a:pt x="152" y="32"/>
                  <a:pt x="153" y="31"/>
                  <a:pt x="153" y="31"/>
                </a:cubicBezTo>
                <a:cubicBezTo>
                  <a:pt x="152" y="33"/>
                  <a:pt x="152" y="35"/>
                  <a:pt x="151" y="37"/>
                </a:cubicBezTo>
                <a:cubicBezTo>
                  <a:pt x="149" y="37"/>
                  <a:pt x="148" y="36"/>
                  <a:pt x="146" y="35"/>
                </a:cubicBezTo>
                <a:cubicBezTo>
                  <a:pt x="140" y="31"/>
                  <a:pt x="133" y="27"/>
                  <a:pt x="126" y="23"/>
                </a:cubicBezTo>
                <a:cubicBezTo>
                  <a:pt x="126" y="23"/>
                  <a:pt x="126" y="23"/>
                  <a:pt x="126" y="23"/>
                </a:cubicBezTo>
                <a:cubicBezTo>
                  <a:pt x="126" y="23"/>
                  <a:pt x="126" y="23"/>
                  <a:pt x="126" y="23"/>
                </a:cubicBezTo>
                <a:cubicBezTo>
                  <a:pt x="124" y="22"/>
                  <a:pt x="124" y="22"/>
                  <a:pt x="124" y="22"/>
                </a:cubicBezTo>
                <a:cubicBezTo>
                  <a:pt x="124" y="22"/>
                  <a:pt x="124" y="22"/>
                  <a:pt x="124" y="22"/>
                </a:cubicBezTo>
                <a:cubicBezTo>
                  <a:pt x="121" y="21"/>
                  <a:pt x="117" y="20"/>
                  <a:pt x="114" y="19"/>
                </a:cubicBezTo>
                <a:cubicBezTo>
                  <a:pt x="114" y="19"/>
                  <a:pt x="114" y="19"/>
                  <a:pt x="114" y="19"/>
                </a:cubicBezTo>
                <a:cubicBezTo>
                  <a:pt x="113" y="19"/>
                  <a:pt x="113" y="19"/>
                  <a:pt x="113" y="19"/>
                </a:cubicBezTo>
                <a:cubicBezTo>
                  <a:pt x="112" y="19"/>
                  <a:pt x="112" y="19"/>
                  <a:pt x="112" y="19"/>
                </a:cubicBezTo>
                <a:cubicBezTo>
                  <a:pt x="112" y="19"/>
                  <a:pt x="112" y="19"/>
                  <a:pt x="112" y="19"/>
                </a:cubicBezTo>
                <a:cubicBezTo>
                  <a:pt x="111" y="19"/>
                  <a:pt x="111" y="18"/>
                  <a:pt x="110" y="18"/>
                </a:cubicBezTo>
                <a:cubicBezTo>
                  <a:pt x="110" y="18"/>
                  <a:pt x="110" y="18"/>
                  <a:pt x="110" y="18"/>
                </a:cubicBezTo>
                <a:cubicBezTo>
                  <a:pt x="110" y="18"/>
                  <a:pt x="110" y="18"/>
                  <a:pt x="110" y="18"/>
                </a:cubicBezTo>
                <a:cubicBezTo>
                  <a:pt x="110" y="18"/>
                  <a:pt x="110" y="18"/>
                  <a:pt x="110" y="18"/>
                </a:cubicBezTo>
                <a:moveTo>
                  <a:pt x="76" y="15"/>
                </a:moveTo>
                <a:cubicBezTo>
                  <a:pt x="76" y="14"/>
                  <a:pt x="76" y="14"/>
                  <a:pt x="76" y="14"/>
                </a:cubicBezTo>
                <a:cubicBezTo>
                  <a:pt x="83" y="14"/>
                  <a:pt x="90" y="19"/>
                  <a:pt x="96" y="23"/>
                </a:cubicBezTo>
                <a:cubicBezTo>
                  <a:pt x="96" y="23"/>
                  <a:pt x="96" y="23"/>
                  <a:pt x="96" y="23"/>
                </a:cubicBezTo>
                <a:cubicBezTo>
                  <a:pt x="97" y="23"/>
                  <a:pt x="97" y="23"/>
                  <a:pt x="97" y="23"/>
                </a:cubicBezTo>
                <a:cubicBezTo>
                  <a:pt x="98" y="23"/>
                  <a:pt x="98" y="23"/>
                  <a:pt x="98" y="23"/>
                </a:cubicBezTo>
                <a:cubicBezTo>
                  <a:pt x="98" y="23"/>
                  <a:pt x="98" y="23"/>
                  <a:pt x="98" y="23"/>
                </a:cubicBezTo>
                <a:cubicBezTo>
                  <a:pt x="99" y="23"/>
                  <a:pt x="100" y="23"/>
                  <a:pt x="101" y="22"/>
                </a:cubicBezTo>
                <a:cubicBezTo>
                  <a:pt x="102" y="22"/>
                  <a:pt x="102" y="22"/>
                  <a:pt x="102" y="22"/>
                </a:cubicBezTo>
                <a:cubicBezTo>
                  <a:pt x="102" y="23"/>
                  <a:pt x="102" y="23"/>
                  <a:pt x="102" y="23"/>
                </a:cubicBezTo>
                <a:cubicBezTo>
                  <a:pt x="100" y="24"/>
                  <a:pt x="99" y="25"/>
                  <a:pt x="97" y="25"/>
                </a:cubicBezTo>
                <a:cubicBezTo>
                  <a:pt x="97" y="25"/>
                  <a:pt x="97" y="25"/>
                  <a:pt x="97" y="25"/>
                </a:cubicBezTo>
                <a:cubicBezTo>
                  <a:pt x="96" y="25"/>
                  <a:pt x="96" y="25"/>
                  <a:pt x="96" y="25"/>
                </a:cubicBezTo>
                <a:cubicBezTo>
                  <a:pt x="89" y="20"/>
                  <a:pt x="89" y="20"/>
                  <a:pt x="89" y="20"/>
                </a:cubicBezTo>
                <a:cubicBezTo>
                  <a:pt x="88" y="20"/>
                  <a:pt x="88" y="20"/>
                  <a:pt x="88" y="20"/>
                </a:cubicBezTo>
                <a:cubicBezTo>
                  <a:pt x="85" y="21"/>
                  <a:pt x="80" y="21"/>
                  <a:pt x="76" y="21"/>
                </a:cubicBezTo>
                <a:cubicBezTo>
                  <a:pt x="76" y="21"/>
                  <a:pt x="76" y="21"/>
                  <a:pt x="76" y="21"/>
                </a:cubicBezTo>
                <a:cubicBezTo>
                  <a:pt x="84" y="18"/>
                  <a:pt x="84" y="18"/>
                  <a:pt x="84" y="18"/>
                </a:cubicBezTo>
                <a:cubicBezTo>
                  <a:pt x="83" y="17"/>
                  <a:pt x="83" y="17"/>
                  <a:pt x="83" y="17"/>
                </a:cubicBezTo>
                <a:cubicBezTo>
                  <a:pt x="83" y="17"/>
                  <a:pt x="83" y="16"/>
                  <a:pt x="82" y="16"/>
                </a:cubicBezTo>
                <a:cubicBezTo>
                  <a:pt x="81" y="15"/>
                  <a:pt x="80" y="15"/>
                  <a:pt x="79" y="15"/>
                </a:cubicBezTo>
                <a:cubicBezTo>
                  <a:pt x="78" y="15"/>
                  <a:pt x="78" y="15"/>
                  <a:pt x="77" y="15"/>
                </a:cubicBezTo>
                <a:cubicBezTo>
                  <a:pt x="77" y="15"/>
                  <a:pt x="77" y="15"/>
                  <a:pt x="77" y="15"/>
                </a:cubicBezTo>
                <a:cubicBezTo>
                  <a:pt x="77" y="15"/>
                  <a:pt x="77" y="15"/>
                  <a:pt x="77" y="15"/>
                </a:cubicBezTo>
                <a:cubicBezTo>
                  <a:pt x="77" y="15"/>
                  <a:pt x="77" y="15"/>
                  <a:pt x="76" y="15"/>
                </a:cubicBezTo>
                <a:moveTo>
                  <a:pt x="145" y="25"/>
                </a:moveTo>
                <a:cubicBezTo>
                  <a:pt x="139" y="20"/>
                  <a:pt x="133" y="17"/>
                  <a:pt x="126" y="14"/>
                </a:cubicBezTo>
                <a:cubicBezTo>
                  <a:pt x="126" y="14"/>
                  <a:pt x="126" y="14"/>
                  <a:pt x="126" y="14"/>
                </a:cubicBezTo>
                <a:cubicBezTo>
                  <a:pt x="133" y="16"/>
                  <a:pt x="139" y="19"/>
                  <a:pt x="145" y="23"/>
                </a:cubicBezTo>
                <a:cubicBezTo>
                  <a:pt x="145" y="25"/>
                  <a:pt x="145" y="25"/>
                  <a:pt x="145" y="25"/>
                </a:cubicBezTo>
                <a:moveTo>
                  <a:pt x="155" y="19"/>
                </a:moveTo>
                <a:cubicBezTo>
                  <a:pt x="153" y="17"/>
                  <a:pt x="150" y="15"/>
                  <a:pt x="147" y="13"/>
                </a:cubicBezTo>
                <a:cubicBezTo>
                  <a:pt x="147" y="12"/>
                  <a:pt x="147" y="12"/>
                  <a:pt x="147" y="12"/>
                </a:cubicBezTo>
                <a:cubicBezTo>
                  <a:pt x="150" y="14"/>
                  <a:pt x="153" y="16"/>
                  <a:pt x="155" y="17"/>
                </a:cubicBezTo>
                <a:cubicBezTo>
                  <a:pt x="155" y="19"/>
                  <a:pt x="155" y="19"/>
                  <a:pt x="155" y="19"/>
                </a:cubicBezTo>
                <a:moveTo>
                  <a:pt x="299" y="18"/>
                </a:moveTo>
                <a:cubicBezTo>
                  <a:pt x="293" y="15"/>
                  <a:pt x="286" y="13"/>
                  <a:pt x="279" y="13"/>
                </a:cubicBezTo>
                <a:cubicBezTo>
                  <a:pt x="279" y="12"/>
                  <a:pt x="279" y="12"/>
                  <a:pt x="279" y="12"/>
                </a:cubicBezTo>
                <a:cubicBezTo>
                  <a:pt x="282" y="12"/>
                  <a:pt x="286" y="12"/>
                  <a:pt x="289" y="13"/>
                </a:cubicBezTo>
                <a:cubicBezTo>
                  <a:pt x="292" y="15"/>
                  <a:pt x="296" y="15"/>
                  <a:pt x="299" y="15"/>
                </a:cubicBezTo>
                <a:cubicBezTo>
                  <a:pt x="299" y="18"/>
                  <a:pt x="299" y="18"/>
                  <a:pt x="299" y="18"/>
                </a:cubicBezTo>
                <a:moveTo>
                  <a:pt x="256" y="15"/>
                </a:moveTo>
                <a:cubicBezTo>
                  <a:pt x="256" y="14"/>
                  <a:pt x="256" y="14"/>
                  <a:pt x="256" y="14"/>
                </a:cubicBezTo>
                <a:cubicBezTo>
                  <a:pt x="261" y="13"/>
                  <a:pt x="266" y="11"/>
                  <a:pt x="270" y="11"/>
                </a:cubicBezTo>
                <a:cubicBezTo>
                  <a:pt x="270" y="11"/>
                  <a:pt x="270" y="11"/>
                  <a:pt x="270" y="11"/>
                </a:cubicBezTo>
                <a:cubicBezTo>
                  <a:pt x="272" y="11"/>
                  <a:pt x="273" y="12"/>
                  <a:pt x="275" y="12"/>
                </a:cubicBezTo>
                <a:cubicBezTo>
                  <a:pt x="275" y="12"/>
                  <a:pt x="275" y="12"/>
                  <a:pt x="275" y="12"/>
                </a:cubicBezTo>
                <a:cubicBezTo>
                  <a:pt x="275" y="12"/>
                  <a:pt x="275" y="12"/>
                  <a:pt x="275" y="12"/>
                </a:cubicBezTo>
                <a:cubicBezTo>
                  <a:pt x="276" y="12"/>
                  <a:pt x="277" y="12"/>
                  <a:pt x="277" y="12"/>
                </a:cubicBezTo>
                <a:cubicBezTo>
                  <a:pt x="277" y="12"/>
                  <a:pt x="277" y="12"/>
                  <a:pt x="277" y="12"/>
                </a:cubicBezTo>
                <a:cubicBezTo>
                  <a:pt x="277" y="12"/>
                  <a:pt x="276" y="12"/>
                  <a:pt x="275" y="12"/>
                </a:cubicBezTo>
                <a:cubicBezTo>
                  <a:pt x="269" y="12"/>
                  <a:pt x="262" y="14"/>
                  <a:pt x="256" y="15"/>
                </a:cubicBezTo>
                <a:moveTo>
                  <a:pt x="114" y="12"/>
                </a:moveTo>
                <a:cubicBezTo>
                  <a:pt x="114" y="11"/>
                  <a:pt x="114" y="11"/>
                  <a:pt x="114" y="11"/>
                </a:cubicBezTo>
                <a:cubicBezTo>
                  <a:pt x="116" y="11"/>
                  <a:pt x="117" y="11"/>
                  <a:pt x="119" y="12"/>
                </a:cubicBezTo>
                <a:cubicBezTo>
                  <a:pt x="119" y="12"/>
                  <a:pt x="119" y="12"/>
                  <a:pt x="119" y="12"/>
                </a:cubicBezTo>
                <a:cubicBezTo>
                  <a:pt x="119" y="12"/>
                  <a:pt x="119" y="12"/>
                  <a:pt x="119" y="12"/>
                </a:cubicBezTo>
                <a:cubicBezTo>
                  <a:pt x="121" y="12"/>
                  <a:pt x="123" y="12"/>
                  <a:pt x="124" y="13"/>
                </a:cubicBezTo>
                <a:cubicBezTo>
                  <a:pt x="124" y="14"/>
                  <a:pt x="124" y="14"/>
                  <a:pt x="124" y="14"/>
                </a:cubicBezTo>
                <a:cubicBezTo>
                  <a:pt x="121" y="13"/>
                  <a:pt x="118" y="12"/>
                  <a:pt x="114" y="12"/>
                </a:cubicBezTo>
                <a:cubicBezTo>
                  <a:pt x="114" y="12"/>
                  <a:pt x="114" y="12"/>
                  <a:pt x="114" y="12"/>
                </a:cubicBezTo>
                <a:cubicBezTo>
                  <a:pt x="114" y="12"/>
                  <a:pt x="114" y="12"/>
                  <a:pt x="114" y="12"/>
                </a:cubicBezTo>
                <a:moveTo>
                  <a:pt x="320" y="19"/>
                </a:moveTo>
                <a:cubicBezTo>
                  <a:pt x="320" y="18"/>
                  <a:pt x="320" y="18"/>
                  <a:pt x="320" y="18"/>
                </a:cubicBezTo>
                <a:cubicBezTo>
                  <a:pt x="320" y="18"/>
                  <a:pt x="321" y="18"/>
                  <a:pt x="321" y="17"/>
                </a:cubicBezTo>
                <a:cubicBezTo>
                  <a:pt x="322" y="17"/>
                  <a:pt x="323" y="16"/>
                  <a:pt x="323" y="15"/>
                </a:cubicBezTo>
                <a:cubicBezTo>
                  <a:pt x="323" y="14"/>
                  <a:pt x="322" y="14"/>
                  <a:pt x="322" y="13"/>
                </a:cubicBezTo>
                <a:cubicBezTo>
                  <a:pt x="322" y="13"/>
                  <a:pt x="322" y="13"/>
                  <a:pt x="322" y="13"/>
                </a:cubicBezTo>
                <a:cubicBezTo>
                  <a:pt x="322" y="13"/>
                  <a:pt x="322" y="13"/>
                  <a:pt x="322" y="13"/>
                </a:cubicBezTo>
                <a:cubicBezTo>
                  <a:pt x="321" y="12"/>
                  <a:pt x="321" y="11"/>
                  <a:pt x="320" y="11"/>
                </a:cubicBezTo>
                <a:cubicBezTo>
                  <a:pt x="320" y="10"/>
                  <a:pt x="320" y="10"/>
                  <a:pt x="320" y="10"/>
                </a:cubicBezTo>
                <a:cubicBezTo>
                  <a:pt x="321" y="11"/>
                  <a:pt x="323" y="12"/>
                  <a:pt x="324" y="13"/>
                </a:cubicBezTo>
                <a:cubicBezTo>
                  <a:pt x="324" y="14"/>
                  <a:pt x="324" y="14"/>
                  <a:pt x="324" y="15"/>
                </a:cubicBezTo>
                <a:cubicBezTo>
                  <a:pt x="324" y="16"/>
                  <a:pt x="324" y="17"/>
                  <a:pt x="323" y="17"/>
                </a:cubicBezTo>
                <a:cubicBezTo>
                  <a:pt x="323" y="18"/>
                  <a:pt x="322" y="18"/>
                  <a:pt x="321" y="18"/>
                </a:cubicBezTo>
                <a:cubicBezTo>
                  <a:pt x="320" y="18"/>
                  <a:pt x="320" y="19"/>
                  <a:pt x="320" y="19"/>
                </a:cubicBezTo>
                <a:moveTo>
                  <a:pt x="105" y="22"/>
                </a:moveTo>
                <a:cubicBezTo>
                  <a:pt x="105" y="19"/>
                  <a:pt x="105" y="19"/>
                  <a:pt x="105" y="19"/>
                </a:cubicBezTo>
                <a:cubicBezTo>
                  <a:pt x="105" y="19"/>
                  <a:pt x="105" y="19"/>
                  <a:pt x="105" y="19"/>
                </a:cubicBezTo>
                <a:cubicBezTo>
                  <a:pt x="105" y="18"/>
                  <a:pt x="105" y="18"/>
                  <a:pt x="105" y="18"/>
                </a:cubicBezTo>
                <a:cubicBezTo>
                  <a:pt x="105" y="17"/>
                  <a:pt x="106" y="17"/>
                  <a:pt x="106" y="16"/>
                </a:cubicBezTo>
                <a:cubicBezTo>
                  <a:pt x="106" y="15"/>
                  <a:pt x="105" y="14"/>
                  <a:pt x="105" y="13"/>
                </a:cubicBezTo>
                <a:cubicBezTo>
                  <a:pt x="105" y="9"/>
                  <a:pt x="105" y="9"/>
                  <a:pt x="105" y="9"/>
                </a:cubicBezTo>
                <a:cubicBezTo>
                  <a:pt x="106" y="10"/>
                  <a:pt x="106" y="10"/>
                  <a:pt x="107" y="10"/>
                </a:cubicBezTo>
                <a:cubicBezTo>
                  <a:pt x="109" y="11"/>
                  <a:pt x="110" y="11"/>
                  <a:pt x="112" y="11"/>
                </a:cubicBezTo>
                <a:cubicBezTo>
                  <a:pt x="112" y="12"/>
                  <a:pt x="112" y="12"/>
                  <a:pt x="112" y="12"/>
                </a:cubicBezTo>
                <a:cubicBezTo>
                  <a:pt x="108" y="12"/>
                  <a:pt x="108" y="12"/>
                  <a:pt x="108" y="12"/>
                </a:cubicBezTo>
                <a:cubicBezTo>
                  <a:pt x="107" y="12"/>
                  <a:pt x="107" y="12"/>
                  <a:pt x="107" y="12"/>
                </a:cubicBezTo>
                <a:cubicBezTo>
                  <a:pt x="107" y="13"/>
                  <a:pt x="107" y="13"/>
                  <a:pt x="107" y="13"/>
                </a:cubicBezTo>
                <a:cubicBezTo>
                  <a:pt x="107" y="13"/>
                  <a:pt x="107" y="14"/>
                  <a:pt x="107" y="15"/>
                </a:cubicBezTo>
                <a:cubicBezTo>
                  <a:pt x="107" y="15"/>
                  <a:pt x="106" y="16"/>
                  <a:pt x="106" y="17"/>
                </a:cubicBezTo>
                <a:cubicBezTo>
                  <a:pt x="106" y="18"/>
                  <a:pt x="107" y="19"/>
                  <a:pt x="107" y="19"/>
                </a:cubicBezTo>
                <a:cubicBezTo>
                  <a:pt x="108" y="20"/>
                  <a:pt x="109" y="20"/>
                  <a:pt x="110" y="20"/>
                </a:cubicBezTo>
                <a:cubicBezTo>
                  <a:pt x="110" y="20"/>
                  <a:pt x="110" y="20"/>
                  <a:pt x="110" y="20"/>
                </a:cubicBezTo>
                <a:cubicBezTo>
                  <a:pt x="110" y="20"/>
                  <a:pt x="110" y="20"/>
                  <a:pt x="110" y="20"/>
                </a:cubicBezTo>
                <a:cubicBezTo>
                  <a:pt x="111" y="20"/>
                  <a:pt x="111" y="21"/>
                  <a:pt x="112" y="21"/>
                </a:cubicBezTo>
                <a:cubicBezTo>
                  <a:pt x="112" y="22"/>
                  <a:pt x="112" y="22"/>
                  <a:pt x="112" y="22"/>
                </a:cubicBezTo>
                <a:cubicBezTo>
                  <a:pt x="110" y="21"/>
                  <a:pt x="108" y="21"/>
                  <a:pt x="106" y="21"/>
                </a:cubicBezTo>
                <a:cubicBezTo>
                  <a:pt x="106" y="21"/>
                  <a:pt x="106" y="21"/>
                  <a:pt x="106" y="21"/>
                </a:cubicBezTo>
                <a:cubicBezTo>
                  <a:pt x="106" y="21"/>
                  <a:pt x="106" y="21"/>
                  <a:pt x="106" y="21"/>
                </a:cubicBezTo>
                <a:cubicBezTo>
                  <a:pt x="106" y="21"/>
                  <a:pt x="105" y="21"/>
                  <a:pt x="105" y="22"/>
                </a:cubicBezTo>
                <a:moveTo>
                  <a:pt x="389" y="43"/>
                </a:moveTo>
                <a:cubicBezTo>
                  <a:pt x="382" y="38"/>
                  <a:pt x="376" y="34"/>
                  <a:pt x="370" y="29"/>
                </a:cubicBezTo>
                <a:cubicBezTo>
                  <a:pt x="370" y="24"/>
                  <a:pt x="370" y="24"/>
                  <a:pt x="370" y="24"/>
                </a:cubicBezTo>
                <a:cubicBezTo>
                  <a:pt x="371" y="24"/>
                  <a:pt x="372" y="24"/>
                  <a:pt x="374" y="23"/>
                </a:cubicBezTo>
                <a:cubicBezTo>
                  <a:pt x="374" y="23"/>
                  <a:pt x="375" y="23"/>
                  <a:pt x="375" y="22"/>
                </a:cubicBezTo>
                <a:cubicBezTo>
                  <a:pt x="375" y="21"/>
                  <a:pt x="375" y="21"/>
                  <a:pt x="375" y="20"/>
                </a:cubicBezTo>
                <a:cubicBezTo>
                  <a:pt x="375" y="19"/>
                  <a:pt x="375" y="18"/>
                  <a:pt x="375" y="18"/>
                </a:cubicBezTo>
                <a:cubicBezTo>
                  <a:pt x="374" y="15"/>
                  <a:pt x="372" y="13"/>
                  <a:pt x="370" y="11"/>
                </a:cubicBezTo>
                <a:cubicBezTo>
                  <a:pt x="370" y="9"/>
                  <a:pt x="370" y="9"/>
                  <a:pt x="370" y="9"/>
                </a:cubicBezTo>
                <a:cubicBezTo>
                  <a:pt x="372" y="11"/>
                  <a:pt x="373" y="13"/>
                  <a:pt x="374" y="14"/>
                </a:cubicBezTo>
                <a:cubicBezTo>
                  <a:pt x="375" y="14"/>
                  <a:pt x="375" y="14"/>
                  <a:pt x="375" y="14"/>
                </a:cubicBezTo>
                <a:cubicBezTo>
                  <a:pt x="375" y="14"/>
                  <a:pt x="375" y="14"/>
                  <a:pt x="375" y="14"/>
                </a:cubicBezTo>
                <a:cubicBezTo>
                  <a:pt x="376" y="16"/>
                  <a:pt x="377" y="18"/>
                  <a:pt x="377" y="20"/>
                </a:cubicBezTo>
                <a:cubicBezTo>
                  <a:pt x="377" y="20"/>
                  <a:pt x="377" y="20"/>
                  <a:pt x="377" y="20"/>
                </a:cubicBezTo>
                <a:cubicBezTo>
                  <a:pt x="377" y="21"/>
                  <a:pt x="377" y="22"/>
                  <a:pt x="375" y="23"/>
                </a:cubicBezTo>
                <a:cubicBezTo>
                  <a:pt x="374" y="24"/>
                  <a:pt x="373" y="25"/>
                  <a:pt x="372" y="26"/>
                </a:cubicBezTo>
                <a:cubicBezTo>
                  <a:pt x="371" y="27"/>
                  <a:pt x="371" y="27"/>
                  <a:pt x="371" y="27"/>
                </a:cubicBezTo>
                <a:cubicBezTo>
                  <a:pt x="372" y="29"/>
                  <a:pt x="372" y="29"/>
                  <a:pt x="372" y="29"/>
                </a:cubicBezTo>
                <a:cubicBezTo>
                  <a:pt x="372" y="29"/>
                  <a:pt x="372" y="29"/>
                  <a:pt x="372" y="29"/>
                </a:cubicBezTo>
                <a:cubicBezTo>
                  <a:pt x="372" y="29"/>
                  <a:pt x="372" y="29"/>
                  <a:pt x="372" y="29"/>
                </a:cubicBezTo>
                <a:cubicBezTo>
                  <a:pt x="378" y="33"/>
                  <a:pt x="383" y="38"/>
                  <a:pt x="389" y="42"/>
                </a:cubicBezTo>
                <a:cubicBezTo>
                  <a:pt x="389" y="43"/>
                  <a:pt x="389" y="43"/>
                  <a:pt x="389" y="43"/>
                </a:cubicBezTo>
                <a:moveTo>
                  <a:pt x="183" y="34"/>
                </a:moveTo>
                <a:cubicBezTo>
                  <a:pt x="183" y="30"/>
                  <a:pt x="183" y="30"/>
                  <a:pt x="183" y="30"/>
                </a:cubicBezTo>
                <a:cubicBezTo>
                  <a:pt x="184" y="28"/>
                  <a:pt x="185" y="25"/>
                  <a:pt x="187" y="23"/>
                </a:cubicBezTo>
                <a:cubicBezTo>
                  <a:pt x="187" y="23"/>
                  <a:pt x="187" y="23"/>
                  <a:pt x="187" y="23"/>
                </a:cubicBezTo>
                <a:cubicBezTo>
                  <a:pt x="187" y="23"/>
                  <a:pt x="187" y="23"/>
                  <a:pt x="187" y="23"/>
                </a:cubicBezTo>
                <a:cubicBezTo>
                  <a:pt x="189" y="20"/>
                  <a:pt x="192" y="17"/>
                  <a:pt x="194" y="12"/>
                </a:cubicBezTo>
                <a:cubicBezTo>
                  <a:pt x="195" y="11"/>
                  <a:pt x="197" y="10"/>
                  <a:pt x="198" y="8"/>
                </a:cubicBezTo>
                <a:cubicBezTo>
                  <a:pt x="198" y="9"/>
                  <a:pt x="198" y="9"/>
                  <a:pt x="198" y="9"/>
                </a:cubicBezTo>
                <a:cubicBezTo>
                  <a:pt x="197" y="10"/>
                  <a:pt x="197" y="11"/>
                  <a:pt x="196" y="12"/>
                </a:cubicBezTo>
                <a:cubicBezTo>
                  <a:pt x="196" y="12"/>
                  <a:pt x="196" y="12"/>
                  <a:pt x="196" y="12"/>
                </a:cubicBezTo>
                <a:cubicBezTo>
                  <a:pt x="196" y="12"/>
                  <a:pt x="196" y="12"/>
                  <a:pt x="196" y="12"/>
                </a:cubicBezTo>
                <a:cubicBezTo>
                  <a:pt x="191" y="19"/>
                  <a:pt x="186" y="26"/>
                  <a:pt x="183" y="34"/>
                </a:cubicBezTo>
                <a:moveTo>
                  <a:pt x="302" y="19"/>
                </a:moveTo>
                <a:cubicBezTo>
                  <a:pt x="302" y="11"/>
                  <a:pt x="302" y="11"/>
                  <a:pt x="302" y="11"/>
                </a:cubicBezTo>
                <a:cubicBezTo>
                  <a:pt x="302" y="10"/>
                  <a:pt x="303" y="9"/>
                  <a:pt x="303" y="8"/>
                </a:cubicBezTo>
                <a:cubicBezTo>
                  <a:pt x="303" y="8"/>
                  <a:pt x="303" y="7"/>
                  <a:pt x="302" y="7"/>
                </a:cubicBezTo>
                <a:cubicBezTo>
                  <a:pt x="302" y="7"/>
                  <a:pt x="302" y="6"/>
                  <a:pt x="302" y="6"/>
                </a:cubicBezTo>
                <a:cubicBezTo>
                  <a:pt x="302" y="5"/>
                  <a:pt x="302" y="5"/>
                  <a:pt x="302" y="5"/>
                </a:cubicBezTo>
                <a:cubicBezTo>
                  <a:pt x="304" y="6"/>
                  <a:pt x="306" y="7"/>
                  <a:pt x="308" y="7"/>
                </a:cubicBezTo>
                <a:cubicBezTo>
                  <a:pt x="309" y="7"/>
                  <a:pt x="309" y="7"/>
                  <a:pt x="309" y="7"/>
                </a:cubicBezTo>
                <a:cubicBezTo>
                  <a:pt x="309" y="7"/>
                  <a:pt x="309" y="7"/>
                  <a:pt x="309" y="7"/>
                </a:cubicBezTo>
                <a:cubicBezTo>
                  <a:pt x="310" y="7"/>
                  <a:pt x="311" y="7"/>
                  <a:pt x="312" y="7"/>
                </a:cubicBezTo>
                <a:cubicBezTo>
                  <a:pt x="314" y="7"/>
                  <a:pt x="316" y="8"/>
                  <a:pt x="318" y="9"/>
                </a:cubicBezTo>
                <a:cubicBezTo>
                  <a:pt x="318" y="10"/>
                  <a:pt x="318" y="10"/>
                  <a:pt x="318" y="10"/>
                </a:cubicBezTo>
                <a:cubicBezTo>
                  <a:pt x="316" y="9"/>
                  <a:pt x="313" y="8"/>
                  <a:pt x="311" y="8"/>
                </a:cubicBezTo>
                <a:cubicBezTo>
                  <a:pt x="310" y="8"/>
                  <a:pt x="309" y="8"/>
                  <a:pt x="309" y="8"/>
                </a:cubicBezTo>
                <a:cubicBezTo>
                  <a:pt x="308" y="8"/>
                  <a:pt x="308" y="8"/>
                  <a:pt x="308" y="8"/>
                </a:cubicBezTo>
                <a:cubicBezTo>
                  <a:pt x="308" y="8"/>
                  <a:pt x="308" y="8"/>
                  <a:pt x="308" y="8"/>
                </a:cubicBezTo>
                <a:cubicBezTo>
                  <a:pt x="306" y="9"/>
                  <a:pt x="303" y="11"/>
                  <a:pt x="302" y="13"/>
                </a:cubicBezTo>
                <a:cubicBezTo>
                  <a:pt x="302" y="14"/>
                  <a:pt x="302" y="14"/>
                  <a:pt x="302" y="15"/>
                </a:cubicBezTo>
                <a:cubicBezTo>
                  <a:pt x="302" y="16"/>
                  <a:pt x="302" y="17"/>
                  <a:pt x="302" y="17"/>
                </a:cubicBezTo>
                <a:cubicBezTo>
                  <a:pt x="303" y="18"/>
                  <a:pt x="303" y="18"/>
                  <a:pt x="303" y="19"/>
                </a:cubicBezTo>
                <a:cubicBezTo>
                  <a:pt x="303" y="19"/>
                  <a:pt x="303" y="19"/>
                  <a:pt x="303" y="19"/>
                </a:cubicBezTo>
                <a:cubicBezTo>
                  <a:pt x="303" y="19"/>
                  <a:pt x="302" y="19"/>
                  <a:pt x="302" y="19"/>
                </a:cubicBezTo>
                <a:cubicBezTo>
                  <a:pt x="302" y="19"/>
                  <a:pt x="302" y="19"/>
                  <a:pt x="302" y="19"/>
                </a:cubicBezTo>
                <a:moveTo>
                  <a:pt x="145" y="12"/>
                </a:moveTo>
                <a:cubicBezTo>
                  <a:pt x="139" y="9"/>
                  <a:pt x="133" y="7"/>
                  <a:pt x="126" y="5"/>
                </a:cubicBezTo>
                <a:cubicBezTo>
                  <a:pt x="126" y="4"/>
                  <a:pt x="126" y="4"/>
                  <a:pt x="126" y="4"/>
                </a:cubicBezTo>
                <a:cubicBezTo>
                  <a:pt x="129" y="5"/>
                  <a:pt x="131" y="5"/>
                  <a:pt x="133" y="6"/>
                </a:cubicBezTo>
                <a:cubicBezTo>
                  <a:pt x="133" y="6"/>
                  <a:pt x="133" y="6"/>
                  <a:pt x="133" y="6"/>
                </a:cubicBezTo>
                <a:cubicBezTo>
                  <a:pt x="137" y="8"/>
                  <a:pt x="141" y="9"/>
                  <a:pt x="145" y="11"/>
                </a:cubicBezTo>
                <a:cubicBezTo>
                  <a:pt x="145" y="12"/>
                  <a:pt x="145" y="12"/>
                  <a:pt x="145" y="12"/>
                </a:cubicBezTo>
                <a:moveTo>
                  <a:pt x="391" y="11"/>
                </a:moveTo>
                <a:cubicBezTo>
                  <a:pt x="391" y="11"/>
                  <a:pt x="391" y="11"/>
                  <a:pt x="391" y="11"/>
                </a:cubicBezTo>
                <a:cubicBezTo>
                  <a:pt x="392" y="10"/>
                  <a:pt x="392" y="9"/>
                  <a:pt x="392" y="8"/>
                </a:cubicBezTo>
                <a:cubicBezTo>
                  <a:pt x="392" y="8"/>
                  <a:pt x="392" y="7"/>
                  <a:pt x="391" y="6"/>
                </a:cubicBezTo>
                <a:cubicBezTo>
                  <a:pt x="391" y="4"/>
                  <a:pt x="391" y="4"/>
                  <a:pt x="391" y="4"/>
                </a:cubicBezTo>
                <a:cubicBezTo>
                  <a:pt x="392" y="5"/>
                  <a:pt x="393" y="5"/>
                  <a:pt x="394" y="5"/>
                </a:cubicBezTo>
                <a:cubicBezTo>
                  <a:pt x="394" y="5"/>
                  <a:pt x="394" y="5"/>
                  <a:pt x="394" y="5"/>
                </a:cubicBezTo>
                <a:cubicBezTo>
                  <a:pt x="394" y="5"/>
                  <a:pt x="394" y="5"/>
                  <a:pt x="394" y="5"/>
                </a:cubicBezTo>
                <a:cubicBezTo>
                  <a:pt x="394" y="9"/>
                  <a:pt x="394" y="9"/>
                  <a:pt x="394" y="9"/>
                </a:cubicBezTo>
                <a:cubicBezTo>
                  <a:pt x="393" y="10"/>
                  <a:pt x="392" y="10"/>
                  <a:pt x="391" y="11"/>
                </a:cubicBezTo>
                <a:cubicBezTo>
                  <a:pt x="391" y="11"/>
                  <a:pt x="391" y="11"/>
                  <a:pt x="391" y="11"/>
                </a:cubicBezTo>
                <a:cubicBezTo>
                  <a:pt x="391" y="11"/>
                  <a:pt x="391" y="11"/>
                  <a:pt x="391" y="11"/>
                </a:cubicBezTo>
                <a:moveTo>
                  <a:pt x="112" y="9"/>
                </a:moveTo>
                <a:cubicBezTo>
                  <a:pt x="111" y="9"/>
                  <a:pt x="109" y="9"/>
                  <a:pt x="108" y="8"/>
                </a:cubicBezTo>
                <a:cubicBezTo>
                  <a:pt x="107" y="8"/>
                  <a:pt x="106" y="8"/>
                  <a:pt x="105" y="7"/>
                </a:cubicBezTo>
                <a:cubicBezTo>
                  <a:pt x="105" y="6"/>
                  <a:pt x="105" y="6"/>
                  <a:pt x="105" y="6"/>
                </a:cubicBezTo>
                <a:cubicBezTo>
                  <a:pt x="105" y="6"/>
                  <a:pt x="105" y="6"/>
                  <a:pt x="105" y="6"/>
                </a:cubicBezTo>
                <a:cubicBezTo>
                  <a:pt x="105" y="5"/>
                  <a:pt x="105" y="5"/>
                  <a:pt x="105" y="5"/>
                </a:cubicBezTo>
                <a:cubicBezTo>
                  <a:pt x="105" y="5"/>
                  <a:pt x="105" y="5"/>
                  <a:pt x="105" y="4"/>
                </a:cubicBezTo>
                <a:cubicBezTo>
                  <a:pt x="105" y="4"/>
                  <a:pt x="105" y="4"/>
                  <a:pt x="105" y="4"/>
                </a:cubicBezTo>
                <a:cubicBezTo>
                  <a:pt x="105" y="4"/>
                  <a:pt x="105" y="4"/>
                  <a:pt x="105" y="4"/>
                </a:cubicBezTo>
                <a:cubicBezTo>
                  <a:pt x="106" y="4"/>
                  <a:pt x="106" y="4"/>
                  <a:pt x="106" y="4"/>
                </a:cubicBezTo>
                <a:cubicBezTo>
                  <a:pt x="106" y="4"/>
                  <a:pt x="106" y="4"/>
                  <a:pt x="106" y="4"/>
                </a:cubicBezTo>
                <a:cubicBezTo>
                  <a:pt x="106" y="4"/>
                  <a:pt x="106" y="4"/>
                  <a:pt x="106" y="4"/>
                </a:cubicBezTo>
                <a:cubicBezTo>
                  <a:pt x="108" y="4"/>
                  <a:pt x="111" y="5"/>
                  <a:pt x="113" y="5"/>
                </a:cubicBezTo>
                <a:cubicBezTo>
                  <a:pt x="117" y="5"/>
                  <a:pt x="121" y="6"/>
                  <a:pt x="125" y="7"/>
                </a:cubicBezTo>
                <a:cubicBezTo>
                  <a:pt x="132" y="9"/>
                  <a:pt x="139" y="11"/>
                  <a:pt x="145" y="15"/>
                </a:cubicBezTo>
                <a:cubicBezTo>
                  <a:pt x="145" y="15"/>
                  <a:pt x="145" y="15"/>
                  <a:pt x="145" y="15"/>
                </a:cubicBezTo>
                <a:cubicBezTo>
                  <a:pt x="145" y="15"/>
                  <a:pt x="145" y="15"/>
                  <a:pt x="145" y="15"/>
                </a:cubicBezTo>
                <a:cubicBezTo>
                  <a:pt x="147" y="16"/>
                  <a:pt x="147" y="16"/>
                  <a:pt x="147" y="16"/>
                </a:cubicBezTo>
                <a:cubicBezTo>
                  <a:pt x="147" y="16"/>
                  <a:pt x="147" y="16"/>
                  <a:pt x="147" y="16"/>
                </a:cubicBezTo>
                <a:cubicBezTo>
                  <a:pt x="150" y="17"/>
                  <a:pt x="153" y="19"/>
                  <a:pt x="155" y="22"/>
                </a:cubicBezTo>
                <a:cubicBezTo>
                  <a:pt x="155" y="22"/>
                  <a:pt x="155" y="22"/>
                  <a:pt x="155" y="22"/>
                </a:cubicBezTo>
                <a:cubicBezTo>
                  <a:pt x="156" y="22"/>
                  <a:pt x="156" y="22"/>
                  <a:pt x="156" y="22"/>
                </a:cubicBezTo>
                <a:cubicBezTo>
                  <a:pt x="157" y="23"/>
                  <a:pt x="157" y="23"/>
                  <a:pt x="157" y="23"/>
                </a:cubicBezTo>
                <a:cubicBezTo>
                  <a:pt x="156" y="26"/>
                  <a:pt x="156" y="26"/>
                  <a:pt x="156" y="26"/>
                </a:cubicBezTo>
                <a:cubicBezTo>
                  <a:pt x="155" y="27"/>
                  <a:pt x="155" y="27"/>
                  <a:pt x="155" y="27"/>
                </a:cubicBezTo>
                <a:cubicBezTo>
                  <a:pt x="155" y="27"/>
                  <a:pt x="155" y="27"/>
                  <a:pt x="155" y="27"/>
                </a:cubicBezTo>
                <a:cubicBezTo>
                  <a:pt x="155" y="28"/>
                  <a:pt x="155" y="28"/>
                  <a:pt x="155" y="28"/>
                </a:cubicBezTo>
                <a:cubicBezTo>
                  <a:pt x="155" y="28"/>
                  <a:pt x="154" y="28"/>
                  <a:pt x="154" y="27"/>
                </a:cubicBezTo>
                <a:cubicBezTo>
                  <a:pt x="154" y="27"/>
                  <a:pt x="154" y="27"/>
                  <a:pt x="154" y="27"/>
                </a:cubicBezTo>
                <a:cubicBezTo>
                  <a:pt x="154" y="27"/>
                  <a:pt x="154" y="27"/>
                  <a:pt x="154" y="27"/>
                </a:cubicBezTo>
                <a:cubicBezTo>
                  <a:pt x="152" y="26"/>
                  <a:pt x="149" y="24"/>
                  <a:pt x="146" y="22"/>
                </a:cubicBezTo>
                <a:cubicBezTo>
                  <a:pt x="140" y="17"/>
                  <a:pt x="133" y="14"/>
                  <a:pt x="126" y="11"/>
                </a:cubicBezTo>
                <a:cubicBezTo>
                  <a:pt x="124" y="11"/>
                  <a:pt x="121" y="10"/>
                  <a:pt x="119" y="10"/>
                </a:cubicBezTo>
                <a:cubicBezTo>
                  <a:pt x="118" y="9"/>
                  <a:pt x="116" y="9"/>
                  <a:pt x="114" y="9"/>
                </a:cubicBezTo>
                <a:cubicBezTo>
                  <a:pt x="114" y="9"/>
                  <a:pt x="114" y="9"/>
                  <a:pt x="114" y="9"/>
                </a:cubicBezTo>
                <a:cubicBezTo>
                  <a:pt x="113" y="9"/>
                  <a:pt x="113" y="9"/>
                  <a:pt x="113" y="9"/>
                </a:cubicBezTo>
                <a:cubicBezTo>
                  <a:pt x="112" y="9"/>
                  <a:pt x="112" y="9"/>
                  <a:pt x="112" y="9"/>
                </a:cubicBezTo>
                <a:moveTo>
                  <a:pt x="339" y="9"/>
                </a:moveTo>
                <a:cubicBezTo>
                  <a:pt x="339" y="4"/>
                  <a:pt x="339" y="4"/>
                  <a:pt x="339" y="4"/>
                </a:cubicBezTo>
                <a:cubicBezTo>
                  <a:pt x="340" y="5"/>
                  <a:pt x="341" y="7"/>
                  <a:pt x="343" y="7"/>
                </a:cubicBezTo>
                <a:cubicBezTo>
                  <a:pt x="343" y="7"/>
                  <a:pt x="343" y="8"/>
                  <a:pt x="343" y="8"/>
                </a:cubicBezTo>
                <a:cubicBezTo>
                  <a:pt x="341" y="8"/>
                  <a:pt x="340" y="9"/>
                  <a:pt x="339" y="9"/>
                </a:cubicBezTo>
                <a:moveTo>
                  <a:pt x="254" y="5"/>
                </a:moveTo>
                <a:cubicBezTo>
                  <a:pt x="255" y="5"/>
                  <a:pt x="255" y="5"/>
                  <a:pt x="255" y="5"/>
                </a:cubicBezTo>
                <a:cubicBezTo>
                  <a:pt x="255" y="5"/>
                  <a:pt x="255" y="5"/>
                  <a:pt x="255" y="5"/>
                </a:cubicBezTo>
                <a:cubicBezTo>
                  <a:pt x="256" y="5"/>
                  <a:pt x="256" y="5"/>
                  <a:pt x="256" y="5"/>
                </a:cubicBezTo>
                <a:cubicBezTo>
                  <a:pt x="256" y="5"/>
                  <a:pt x="256" y="5"/>
                  <a:pt x="256" y="5"/>
                </a:cubicBezTo>
                <a:cubicBezTo>
                  <a:pt x="261" y="4"/>
                  <a:pt x="266" y="3"/>
                  <a:pt x="272" y="3"/>
                </a:cubicBezTo>
                <a:cubicBezTo>
                  <a:pt x="274" y="3"/>
                  <a:pt x="276" y="3"/>
                  <a:pt x="277" y="3"/>
                </a:cubicBezTo>
                <a:cubicBezTo>
                  <a:pt x="277" y="3"/>
                  <a:pt x="277" y="3"/>
                  <a:pt x="277" y="3"/>
                </a:cubicBezTo>
                <a:cubicBezTo>
                  <a:pt x="278" y="3"/>
                  <a:pt x="278" y="3"/>
                  <a:pt x="278" y="3"/>
                </a:cubicBezTo>
                <a:cubicBezTo>
                  <a:pt x="279" y="3"/>
                  <a:pt x="279" y="3"/>
                  <a:pt x="279" y="3"/>
                </a:cubicBezTo>
                <a:cubicBezTo>
                  <a:pt x="279" y="3"/>
                  <a:pt x="279" y="3"/>
                  <a:pt x="279" y="3"/>
                </a:cubicBezTo>
                <a:cubicBezTo>
                  <a:pt x="286" y="4"/>
                  <a:pt x="293" y="5"/>
                  <a:pt x="299" y="7"/>
                </a:cubicBezTo>
                <a:cubicBezTo>
                  <a:pt x="299" y="7"/>
                  <a:pt x="299" y="7"/>
                  <a:pt x="299" y="7"/>
                </a:cubicBezTo>
                <a:cubicBezTo>
                  <a:pt x="300" y="7"/>
                  <a:pt x="300" y="7"/>
                  <a:pt x="300" y="7"/>
                </a:cubicBezTo>
                <a:cubicBezTo>
                  <a:pt x="300" y="7"/>
                  <a:pt x="300" y="7"/>
                  <a:pt x="300" y="7"/>
                </a:cubicBezTo>
                <a:cubicBezTo>
                  <a:pt x="300" y="8"/>
                  <a:pt x="300" y="8"/>
                  <a:pt x="300" y="8"/>
                </a:cubicBezTo>
                <a:cubicBezTo>
                  <a:pt x="300" y="8"/>
                  <a:pt x="300" y="8"/>
                  <a:pt x="300" y="8"/>
                </a:cubicBezTo>
                <a:cubicBezTo>
                  <a:pt x="301" y="8"/>
                  <a:pt x="301" y="8"/>
                  <a:pt x="301" y="8"/>
                </a:cubicBezTo>
                <a:cubicBezTo>
                  <a:pt x="301" y="8"/>
                  <a:pt x="301" y="8"/>
                  <a:pt x="301" y="8"/>
                </a:cubicBezTo>
                <a:cubicBezTo>
                  <a:pt x="301" y="9"/>
                  <a:pt x="301" y="9"/>
                  <a:pt x="300" y="10"/>
                </a:cubicBezTo>
                <a:cubicBezTo>
                  <a:pt x="300" y="10"/>
                  <a:pt x="300" y="10"/>
                  <a:pt x="300" y="10"/>
                </a:cubicBezTo>
                <a:cubicBezTo>
                  <a:pt x="300" y="11"/>
                  <a:pt x="300" y="11"/>
                  <a:pt x="300" y="11"/>
                </a:cubicBezTo>
                <a:cubicBezTo>
                  <a:pt x="300" y="11"/>
                  <a:pt x="299" y="11"/>
                  <a:pt x="299" y="12"/>
                </a:cubicBezTo>
                <a:cubicBezTo>
                  <a:pt x="299" y="12"/>
                  <a:pt x="298" y="13"/>
                  <a:pt x="298" y="13"/>
                </a:cubicBezTo>
                <a:cubicBezTo>
                  <a:pt x="295" y="13"/>
                  <a:pt x="292" y="13"/>
                  <a:pt x="290" y="11"/>
                </a:cubicBezTo>
                <a:cubicBezTo>
                  <a:pt x="290" y="11"/>
                  <a:pt x="290" y="11"/>
                  <a:pt x="290" y="11"/>
                </a:cubicBezTo>
                <a:cubicBezTo>
                  <a:pt x="290" y="11"/>
                  <a:pt x="290" y="11"/>
                  <a:pt x="290" y="11"/>
                </a:cubicBezTo>
                <a:cubicBezTo>
                  <a:pt x="286" y="11"/>
                  <a:pt x="283" y="10"/>
                  <a:pt x="279" y="10"/>
                </a:cubicBezTo>
                <a:cubicBezTo>
                  <a:pt x="279" y="10"/>
                  <a:pt x="279" y="10"/>
                  <a:pt x="279" y="10"/>
                </a:cubicBezTo>
                <a:cubicBezTo>
                  <a:pt x="278" y="10"/>
                  <a:pt x="278" y="10"/>
                  <a:pt x="278" y="10"/>
                </a:cubicBezTo>
                <a:cubicBezTo>
                  <a:pt x="277" y="10"/>
                  <a:pt x="276" y="10"/>
                  <a:pt x="275" y="10"/>
                </a:cubicBezTo>
                <a:cubicBezTo>
                  <a:pt x="274" y="10"/>
                  <a:pt x="272" y="9"/>
                  <a:pt x="270" y="9"/>
                </a:cubicBezTo>
                <a:cubicBezTo>
                  <a:pt x="265" y="9"/>
                  <a:pt x="260" y="11"/>
                  <a:pt x="256" y="12"/>
                </a:cubicBezTo>
                <a:cubicBezTo>
                  <a:pt x="256" y="12"/>
                  <a:pt x="256" y="12"/>
                  <a:pt x="256" y="12"/>
                </a:cubicBezTo>
                <a:cubicBezTo>
                  <a:pt x="254" y="12"/>
                  <a:pt x="254" y="12"/>
                  <a:pt x="254" y="12"/>
                </a:cubicBezTo>
                <a:cubicBezTo>
                  <a:pt x="254" y="12"/>
                  <a:pt x="254" y="12"/>
                  <a:pt x="254" y="12"/>
                </a:cubicBezTo>
                <a:cubicBezTo>
                  <a:pt x="254" y="12"/>
                  <a:pt x="254" y="12"/>
                  <a:pt x="254" y="12"/>
                </a:cubicBezTo>
                <a:cubicBezTo>
                  <a:pt x="237" y="18"/>
                  <a:pt x="221" y="28"/>
                  <a:pt x="214" y="45"/>
                </a:cubicBezTo>
                <a:cubicBezTo>
                  <a:pt x="213" y="45"/>
                  <a:pt x="213" y="45"/>
                  <a:pt x="213" y="45"/>
                </a:cubicBezTo>
                <a:cubicBezTo>
                  <a:pt x="212" y="45"/>
                  <a:pt x="210" y="45"/>
                  <a:pt x="209" y="45"/>
                </a:cubicBezTo>
                <a:cubicBezTo>
                  <a:pt x="209" y="45"/>
                  <a:pt x="208" y="45"/>
                  <a:pt x="208" y="45"/>
                </a:cubicBezTo>
                <a:cubicBezTo>
                  <a:pt x="208" y="44"/>
                  <a:pt x="208" y="44"/>
                  <a:pt x="208" y="44"/>
                </a:cubicBezTo>
                <a:cubicBezTo>
                  <a:pt x="208" y="44"/>
                  <a:pt x="208" y="44"/>
                  <a:pt x="208" y="43"/>
                </a:cubicBezTo>
                <a:cubicBezTo>
                  <a:pt x="208" y="43"/>
                  <a:pt x="208" y="43"/>
                  <a:pt x="208" y="43"/>
                </a:cubicBezTo>
                <a:cubicBezTo>
                  <a:pt x="208" y="43"/>
                  <a:pt x="208" y="43"/>
                  <a:pt x="208" y="43"/>
                </a:cubicBezTo>
                <a:cubicBezTo>
                  <a:pt x="210" y="33"/>
                  <a:pt x="219" y="24"/>
                  <a:pt x="227" y="16"/>
                </a:cubicBezTo>
                <a:cubicBezTo>
                  <a:pt x="235" y="11"/>
                  <a:pt x="244" y="7"/>
                  <a:pt x="254" y="5"/>
                </a:cubicBezTo>
                <a:cubicBezTo>
                  <a:pt x="254" y="5"/>
                  <a:pt x="254" y="5"/>
                  <a:pt x="254" y="5"/>
                </a:cubicBezTo>
                <a:moveTo>
                  <a:pt x="102" y="7"/>
                </a:moveTo>
                <a:cubicBezTo>
                  <a:pt x="101" y="6"/>
                  <a:pt x="101" y="6"/>
                  <a:pt x="100" y="5"/>
                </a:cubicBezTo>
                <a:cubicBezTo>
                  <a:pt x="100" y="4"/>
                  <a:pt x="100" y="4"/>
                  <a:pt x="100" y="4"/>
                </a:cubicBezTo>
                <a:cubicBezTo>
                  <a:pt x="100" y="4"/>
                  <a:pt x="101" y="3"/>
                  <a:pt x="102" y="3"/>
                </a:cubicBezTo>
                <a:cubicBezTo>
                  <a:pt x="102" y="3"/>
                  <a:pt x="102" y="2"/>
                  <a:pt x="102" y="2"/>
                </a:cubicBezTo>
                <a:cubicBezTo>
                  <a:pt x="102" y="7"/>
                  <a:pt x="102" y="7"/>
                  <a:pt x="102" y="7"/>
                </a:cubicBezTo>
                <a:moveTo>
                  <a:pt x="200" y="50"/>
                </a:moveTo>
                <a:cubicBezTo>
                  <a:pt x="200" y="47"/>
                  <a:pt x="200" y="47"/>
                  <a:pt x="200" y="47"/>
                </a:cubicBezTo>
                <a:cubicBezTo>
                  <a:pt x="201" y="47"/>
                  <a:pt x="201" y="47"/>
                  <a:pt x="202" y="47"/>
                </a:cubicBezTo>
                <a:cubicBezTo>
                  <a:pt x="203" y="47"/>
                  <a:pt x="203" y="46"/>
                  <a:pt x="203" y="46"/>
                </a:cubicBezTo>
                <a:cubicBezTo>
                  <a:pt x="204" y="45"/>
                  <a:pt x="204" y="45"/>
                  <a:pt x="204" y="44"/>
                </a:cubicBezTo>
                <a:cubicBezTo>
                  <a:pt x="204" y="44"/>
                  <a:pt x="204" y="44"/>
                  <a:pt x="204" y="44"/>
                </a:cubicBezTo>
                <a:cubicBezTo>
                  <a:pt x="211" y="26"/>
                  <a:pt x="227" y="7"/>
                  <a:pt x="247" y="4"/>
                </a:cubicBezTo>
                <a:cubicBezTo>
                  <a:pt x="247" y="4"/>
                  <a:pt x="247" y="4"/>
                  <a:pt x="247" y="4"/>
                </a:cubicBezTo>
                <a:cubicBezTo>
                  <a:pt x="247" y="4"/>
                  <a:pt x="247" y="4"/>
                  <a:pt x="247" y="4"/>
                </a:cubicBezTo>
                <a:cubicBezTo>
                  <a:pt x="249" y="3"/>
                  <a:pt x="251" y="2"/>
                  <a:pt x="254" y="2"/>
                </a:cubicBezTo>
                <a:cubicBezTo>
                  <a:pt x="254" y="3"/>
                  <a:pt x="254" y="3"/>
                  <a:pt x="254" y="3"/>
                </a:cubicBezTo>
                <a:cubicBezTo>
                  <a:pt x="244" y="5"/>
                  <a:pt x="234" y="9"/>
                  <a:pt x="226" y="14"/>
                </a:cubicBezTo>
                <a:cubicBezTo>
                  <a:pt x="226" y="14"/>
                  <a:pt x="226" y="14"/>
                  <a:pt x="226" y="14"/>
                </a:cubicBezTo>
                <a:cubicBezTo>
                  <a:pt x="226" y="14"/>
                  <a:pt x="226" y="14"/>
                  <a:pt x="226" y="14"/>
                </a:cubicBezTo>
                <a:cubicBezTo>
                  <a:pt x="218" y="23"/>
                  <a:pt x="209" y="31"/>
                  <a:pt x="206" y="43"/>
                </a:cubicBezTo>
                <a:cubicBezTo>
                  <a:pt x="206" y="43"/>
                  <a:pt x="206" y="44"/>
                  <a:pt x="206" y="44"/>
                </a:cubicBezTo>
                <a:cubicBezTo>
                  <a:pt x="206" y="45"/>
                  <a:pt x="206" y="46"/>
                  <a:pt x="207" y="46"/>
                </a:cubicBezTo>
                <a:cubicBezTo>
                  <a:pt x="208" y="47"/>
                  <a:pt x="209" y="47"/>
                  <a:pt x="210" y="47"/>
                </a:cubicBezTo>
                <a:cubicBezTo>
                  <a:pt x="211" y="47"/>
                  <a:pt x="212" y="47"/>
                  <a:pt x="212" y="47"/>
                </a:cubicBezTo>
                <a:cubicBezTo>
                  <a:pt x="212" y="48"/>
                  <a:pt x="212" y="48"/>
                  <a:pt x="212" y="48"/>
                </a:cubicBezTo>
                <a:cubicBezTo>
                  <a:pt x="215" y="48"/>
                  <a:pt x="215" y="48"/>
                  <a:pt x="215" y="48"/>
                </a:cubicBezTo>
                <a:cubicBezTo>
                  <a:pt x="216" y="48"/>
                  <a:pt x="216" y="48"/>
                  <a:pt x="216" y="48"/>
                </a:cubicBezTo>
                <a:cubicBezTo>
                  <a:pt x="216" y="47"/>
                  <a:pt x="216" y="47"/>
                  <a:pt x="216" y="47"/>
                </a:cubicBezTo>
                <a:cubicBezTo>
                  <a:pt x="222" y="30"/>
                  <a:pt x="238" y="20"/>
                  <a:pt x="254" y="15"/>
                </a:cubicBezTo>
                <a:cubicBezTo>
                  <a:pt x="254" y="16"/>
                  <a:pt x="254" y="16"/>
                  <a:pt x="254" y="16"/>
                </a:cubicBezTo>
                <a:cubicBezTo>
                  <a:pt x="249" y="18"/>
                  <a:pt x="249" y="18"/>
                  <a:pt x="249" y="18"/>
                </a:cubicBezTo>
                <a:cubicBezTo>
                  <a:pt x="249" y="18"/>
                  <a:pt x="249" y="18"/>
                  <a:pt x="249" y="18"/>
                </a:cubicBezTo>
                <a:cubicBezTo>
                  <a:pt x="236" y="23"/>
                  <a:pt x="224" y="31"/>
                  <a:pt x="218" y="45"/>
                </a:cubicBezTo>
                <a:cubicBezTo>
                  <a:pt x="218" y="46"/>
                  <a:pt x="218" y="46"/>
                  <a:pt x="218" y="46"/>
                </a:cubicBezTo>
                <a:cubicBezTo>
                  <a:pt x="219" y="46"/>
                  <a:pt x="219" y="46"/>
                  <a:pt x="219" y="46"/>
                </a:cubicBezTo>
                <a:cubicBezTo>
                  <a:pt x="220" y="47"/>
                  <a:pt x="222" y="47"/>
                  <a:pt x="224" y="47"/>
                </a:cubicBezTo>
                <a:cubicBezTo>
                  <a:pt x="226" y="47"/>
                  <a:pt x="228" y="47"/>
                  <a:pt x="230" y="47"/>
                </a:cubicBezTo>
                <a:cubicBezTo>
                  <a:pt x="230" y="47"/>
                  <a:pt x="230" y="47"/>
                  <a:pt x="230" y="47"/>
                </a:cubicBezTo>
                <a:cubicBezTo>
                  <a:pt x="230" y="47"/>
                  <a:pt x="230" y="47"/>
                  <a:pt x="230" y="47"/>
                </a:cubicBezTo>
                <a:cubicBezTo>
                  <a:pt x="231" y="46"/>
                  <a:pt x="231" y="46"/>
                  <a:pt x="231" y="46"/>
                </a:cubicBezTo>
                <a:cubicBezTo>
                  <a:pt x="235" y="36"/>
                  <a:pt x="244" y="31"/>
                  <a:pt x="254" y="27"/>
                </a:cubicBezTo>
                <a:cubicBezTo>
                  <a:pt x="254" y="29"/>
                  <a:pt x="254" y="29"/>
                  <a:pt x="254" y="29"/>
                </a:cubicBezTo>
                <a:cubicBezTo>
                  <a:pt x="248" y="30"/>
                  <a:pt x="243" y="33"/>
                  <a:pt x="239" y="36"/>
                </a:cubicBezTo>
                <a:cubicBezTo>
                  <a:pt x="239" y="36"/>
                  <a:pt x="239" y="36"/>
                  <a:pt x="239" y="36"/>
                </a:cubicBezTo>
                <a:cubicBezTo>
                  <a:pt x="239" y="36"/>
                  <a:pt x="239" y="36"/>
                  <a:pt x="239" y="36"/>
                </a:cubicBezTo>
                <a:cubicBezTo>
                  <a:pt x="238" y="38"/>
                  <a:pt x="237" y="39"/>
                  <a:pt x="236" y="40"/>
                </a:cubicBezTo>
                <a:cubicBezTo>
                  <a:pt x="235" y="42"/>
                  <a:pt x="234" y="43"/>
                  <a:pt x="234" y="45"/>
                </a:cubicBezTo>
                <a:cubicBezTo>
                  <a:pt x="234" y="45"/>
                  <a:pt x="234" y="45"/>
                  <a:pt x="234" y="45"/>
                </a:cubicBezTo>
                <a:cubicBezTo>
                  <a:pt x="234" y="46"/>
                  <a:pt x="234" y="46"/>
                  <a:pt x="234" y="46"/>
                </a:cubicBezTo>
                <a:cubicBezTo>
                  <a:pt x="235" y="46"/>
                  <a:pt x="235" y="46"/>
                  <a:pt x="235" y="46"/>
                </a:cubicBezTo>
                <a:cubicBezTo>
                  <a:pt x="237" y="47"/>
                  <a:pt x="239" y="47"/>
                  <a:pt x="241" y="47"/>
                </a:cubicBezTo>
                <a:cubicBezTo>
                  <a:pt x="241" y="47"/>
                  <a:pt x="241" y="47"/>
                  <a:pt x="241" y="47"/>
                </a:cubicBezTo>
                <a:cubicBezTo>
                  <a:pt x="241" y="47"/>
                  <a:pt x="241" y="47"/>
                  <a:pt x="241" y="47"/>
                </a:cubicBezTo>
                <a:cubicBezTo>
                  <a:pt x="242" y="47"/>
                  <a:pt x="243" y="47"/>
                  <a:pt x="245" y="47"/>
                </a:cubicBezTo>
                <a:cubicBezTo>
                  <a:pt x="245" y="47"/>
                  <a:pt x="245" y="47"/>
                  <a:pt x="245" y="47"/>
                </a:cubicBezTo>
                <a:cubicBezTo>
                  <a:pt x="245" y="46"/>
                  <a:pt x="245" y="46"/>
                  <a:pt x="245" y="46"/>
                </a:cubicBezTo>
                <a:cubicBezTo>
                  <a:pt x="248" y="43"/>
                  <a:pt x="250" y="41"/>
                  <a:pt x="254" y="39"/>
                </a:cubicBezTo>
                <a:cubicBezTo>
                  <a:pt x="254" y="40"/>
                  <a:pt x="254" y="40"/>
                  <a:pt x="254" y="40"/>
                </a:cubicBezTo>
                <a:cubicBezTo>
                  <a:pt x="252" y="41"/>
                  <a:pt x="250" y="42"/>
                  <a:pt x="249" y="44"/>
                </a:cubicBezTo>
                <a:cubicBezTo>
                  <a:pt x="249" y="45"/>
                  <a:pt x="249" y="45"/>
                  <a:pt x="249" y="45"/>
                </a:cubicBezTo>
                <a:cubicBezTo>
                  <a:pt x="249" y="46"/>
                  <a:pt x="249" y="46"/>
                  <a:pt x="249" y="46"/>
                </a:cubicBezTo>
                <a:cubicBezTo>
                  <a:pt x="250" y="47"/>
                  <a:pt x="250" y="47"/>
                  <a:pt x="250" y="47"/>
                </a:cubicBezTo>
                <a:cubicBezTo>
                  <a:pt x="254" y="47"/>
                  <a:pt x="254" y="47"/>
                  <a:pt x="254" y="47"/>
                </a:cubicBezTo>
                <a:cubicBezTo>
                  <a:pt x="254" y="50"/>
                  <a:pt x="254" y="50"/>
                  <a:pt x="254" y="50"/>
                </a:cubicBezTo>
                <a:cubicBezTo>
                  <a:pt x="200" y="50"/>
                  <a:pt x="200" y="50"/>
                  <a:pt x="200" y="50"/>
                </a:cubicBezTo>
                <a:moveTo>
                  <a:pt x="124" y="4"/>
                </a:moveTo>
                <a:cubicBezTo>
                  <a:pt x="121" y="4"/>
                  <a:pt x="117" y="3"/>
                  <a:pt x="114" y="3"/>
                </a:cubicBezTo>
                <a:cubicBezTo>
                  <a:pt x="114" y="1"/>
                  <a:pt x="114" y="1"/>
                  <a:pt x="114" y="1"/>
                </a:cubicBezTo>
                <a:cubicBezTo>
                  <a:pt x="117" y="2"/>
                  <a:pt x="121" y="3"/>
                  <a:pt x="124" y="4"/>
                </a:cubicBezTo>
                <a:cubicBezTo>
                  <a:pt x="124" y="4"/>
                  <a:pt x="124" y="4"/>
                  <a:pt x="124" y="4"/>
                </a:cubicBezTo>
                <a:moveTo>
                  <a:pt x="323" y="32"/>
                </a:moveTo>
                <a:cubicBezTo>
                  <a:pt x="323" y="32"/>
                  <a:pt x="323" y="32"/>
                  <a:pt x="323" y="32"/>
                </a:cubicBezTo>
                <a:cubicBezTo>
                  <a:pt x="325" y="32"/>
                  <a:pt x="327" y="31"/>
                  <a:pt x="329" y="30"/>
                </a:cubicBezTo>
                <a:cubicBezTo>
                  <a:pt x="329" y="30"/>
                  <a:pt x="329" y="30"/>
                  <a:pt x="329" y="30"/>
                </a:cubicBezTo>
                <a:cubicBezTo>
                  <a:pt x="329" y="30"/>
                  <a:pt x="329" y="30"/>
                  <a:pt x="329" y="30"/>
                </a:cubicBezTo>
                <a:cubicBezTo>
                  <a:pt x="330" y="29"/>
                  <a:pt x="331" y="28"/>
                  <a:pt x="332" y="27"/>
                </a:cubicBezTo>
                <a:cubicBezTo>
                  <a:pt x="333" y="25"/>
                  <a:pt x="333" y="22"/>
                  <a:pt x="333" y="20"/>
                </a:cubicBezTo>
                <a:cubicBezTo>
                  <a:pt x="333" y="18"/>
                  <a:pt x="334" y="16"/>
                  <a:pt x="335" y="15"/>
                </a:cubicBezTo>
                <a:cubicBezTo>
                  <a:pt x="335" y="14"/>
                  <a:pt x="335" y="14"/>
                  <a:pt x="335" y="14"/>
                </a:cubicBezTo>
                <a:cubicBezTo>
                  <a:pt x="335" y="14"/>
                  <a:pt x="335" y="14"/>
                  <a:pt x="335" y="14"/>
                </a:cubicBezTo>
                <a:cubicBezTo>
                  <a:pt x="330" y="8"/>
                  <a:pt x="325" y="5"/>
                  <a:pt x="320" y="2"/>
                </a:cubicBezTo>
                <a:cubicBezTo>
                  <a:pt x="320" y="1"/>
                  <a:pt x="320" y="1"/>
                  <a:pt x="320" y="1"/>
                </a:cubicBezTo>
                <a:cubicBezTo>
                  <a:pt x="325" y="3"/>
                  <a:pt x="330" y="6"/>
                  <a:pt x="334" y="11"/>
                </a:cubicBezTo>
                <a:cubicBezTo>
                  <a:pt x="335" y="11"/>
                  <a:pt x="335" y="11"/>
                  <a:pt x="335" y="11"/>
                </a:cubicBezTo>
                <a:cubicBezTo>
                  <a:pt x="336" y="11"/>
                  <a:pt x="336" y="11"/>
                  <a:pt x="336" y="11"/>
                </a:cubicBezTo>
                <a:cubicBezTo>
                  <a:pt x="336" y="10"/>
                  <a:pt x="337" y="10"/>
                  <a:pt x="337" y="9"/>
                </a:cubicBezTo>
                <a:cubicBezTo>
                  <a:pt x="337" y="12"/>
                  <a:pt x="337" y="12"/>
                  <a:pt x="337" y="12"/>
                </a:cubicBezTo>
                <a:cubicBezTo>
                  <a:pt x="336" y="15"/>
                  <a:pt x="335" y="18"/>
                  <a:pt x="335" y="22"/>
                </a:cubicBezTo>
                <a:cubicBezTo>
                  <a:pt x="334" y="25"/>
                  <a:pt x="333" y="28"/>
                  <a:pt x="331" y="30"/>
                </a:cubicBezTo>
                <a:cubicBezTo>
                  <a:pt x="329" y="32"/>
                  <a:pt x="326" y="33"/>
                  <a:pt x="323" y="33"/>
                </a:cubicBezTo>
                <a:cubicBezTo>
                  <a:pt x="323" y="33"/>
                  <a:pt x="323" y="33"/>
                  <a:pt x="323" y="33"/>
                </a:cubicBezTo>
                <a:cubicBezTo>
                  <a:pt x="322" y="33"/>
                  <a:pt x="321" y="32"/>
                  <a:pt x="320" y="31"/>
                </a:cubicBezTo>
                <a:cubicBezTo>
                  <a:pt x="320" y="31"/>
                  <a:pt x="320" y="31"/>
                  <a:pt x="320" y="31"/>
                </a:cubicBezTo>
                <a:cubicBezTo>
                  <a:pt x="320" y="31"/>
                  <a:pt x="320" y="31"/>
                  <a:pt x="320" y="31"/>
                </a:cubicBezTo>
                <a:cubicBezTo>
                  <a:pt x="321" y="31"/>
                  <a:pt x="322" y="32"/>
                  <a:pt x="323" y="32"/>
                </a:cubicBezTo>
                <a:moveTo>
                  <a:pt x="105" y="2"/>
                </a:moveTo>
                <a:cubicBezTo>
                  <a:pt x="105" y="0"/>
                  <a:pt x="105" y="0"/>
                  <a:pt x="105" y="0"/>
                </a:cubicBezTo>
                <a:cubicBezTo>
                  <a:pt x="106" y="1"/>
                  <a:pt x="107" y="1"/>
                  <a:pt x="109" y="1"/>
                </a:cubicBezTo>
                <a:cubicBezTo>
                  <a:pt x="109" y="1"/>
                  <a:pt x="109" y="1"/>
                  <a:pt x="109" y="1"/>
                </a:cubicBezTo>
                <a:cubicBezTo>
                  <a:pt x="110" y="1"/>
                  <a:pt x="111" y="1"/>
                  <a:pt x="112" y="1"/>
                </a:cubicBezTo>
                <a:cubicBezTo>
                  <a:pt x="112" y="3"/>
                  <a:pt x="112" y="3"/>
                  <a:pt x="112" y="3"/>
                </a:cubicBezTo>
                <a:cubicBezTo>
                  <a:pt x="110" y="2"/>
                  <a:pt x="108" y="2"/>
                  <a:pt x="107" y="2"/>
                </a:cubicBezTo>
                <a:cubicBezTo>
                  <a:pt x="106" y="2"/>
                  <a:pt x="106" y="1"/>
                  <a:pt x="105" y="1"/>
                </a:cubicBezTo>
                <a:cubicBezTo>
                  <a:pt x="105" y="1"/>
                  <a:pt x="105" y="2"/>
                  <a:pt x="105" y="2"/>
                </a:cubicBezTo>
                <a:moveTo>
                  <a:pt x="389" y="12"/>
                </a:moveTo>
                <a:cubicBezTo>
                  <a:pt x="386" y="8"/>
                  <a:pt x="382" y="4"/>
                  <a:pt x="378" y="0"/>
                </a:cubicBezTo>
                <a:cubicBezTo>
                  <a:pt x="379" y="0"/>
                  <a:pt x="381" y="0"/>
                  <a:pt x="382" y="1"/>
                </a:cubicBezTo>
                <a:cubicBezTo>
                  <a:pt x="383" y="2"/>
                  <a:pt x="384" y="3"/>
                  <a:pt x="386" y="4"/>
                </a:cubicBezTo>
                <a:cubicBezTo>
                  <a:pt x="387" y="5"/>
                  <a:pt x="388" y="6"/>
                  <a:pt x="389" y="7"/>
                </a:cubicBezTo>
                <a:cubicBezTo>
                  <a:pt x="389" y="7"/>
                  <a:pt x="389" y="7"/>
                  <a:pt x="389" y="7"/>
                </a:cubicBezTo>
                <a:cubicBezTo>
                  <a:pt x="389" y="7"/>
                  <a:pt x="389" y="7"/>
                  <a:pt x="389" y="7"/>
                </a:cubicBezTo>
                <a:cubicBezTo>
                  <a:pt x="390" y="8"/>
                  <a:pt x="390" y="8"/>
                  <a:pt x="390" y="8"/>
                </a:cubicBezTo>
                <a:cubicBezTo>
                  <a:pt x="390" y="8"/>
                  <a:pt x="390" y="8"/>
                  <a:pt x="390" y="8"/>
                </a:cubicBezTo>
                <a:cubicBezTo>
                  <a:pt x="390" y="9"/>
                  <a:pt x="390" y="9"/>
                  <a:pt x="389" y="10"/>
                </a:cubicBezTo>
                <a:cubicBezTo>
                  <a:pt x="389" y="10"/>
                  <a:pt x="389" y="10"/>
                  <a:pt x="389" y="10"/>
                </a:cubicBezTo>
                <a:cubicBezTo>
                  <a:pt x="389" y="11"/>
                  <a:pt x="389" y="11"/>
                  <a:pt x="389" y="11"/>
                </a:cubicBezTo>
                <a:cubicBezTo>
                  <a:pt x="389" y="12"/>
                  <a:pt x="389" y="12"/>
                  <a:pt x="389" y="12"/>
                </a:cubicBezTo>
                <a:moveTo>
                  <a:pt x="299" y="5"/>
                </a:moveTo>
                <a:cubicBezTo>
                  <a:pt x="293" y="3"/>
                  <a:pt x="286" y="2"/>
                  <a:pt x="279" y="1"/>
                </a:cubicBezTo>
                <a:cubicBezTo>
                  <a:pt x="279" y="0"/>
                  <a:pt x="279" y="0"/>
                  <a:pt x="279" y="0"/>
                </a:cubicBezTo>
                <a:cubicBezTo>
                  <a:pt x="286" y="1"/>
                  <a:pt x="293" y="2"/>
                  <a:pt x="299" y="4"/>
                </a:cubicBezTo>
                <a:cubicBezTo>
                  <a:pt x="299" y="5"/>
                  <a:pt x="299" y="5"/>
                  <a:pt x="299" y="5"/>
                </a:cubicBezTo>
                <a:moveTo>
                  <a:pt x="404" y="0"/>
                </a:moveTo>
                <a:cubicBezTo>
                  <a:pt x="402" y="0"/>
                  <a:pt x="402" y="0"/>
                  <a:pt x="402" y="0"/>
                </a:cubicBezTo>
                <a:cubicBezTo>
                  <a:pt x="401" y="1"/>
                  <a:pt x="401" y="2"/>
                  <a:pt x="401" y="3"/>
                </a:cubicBezTo>
                <a:cubicBezTo>
                  <a:pt x="401" y="4"/>
                  <a:pt x="401" y="4"/>
                  <a:pt x="401" y="4"/>
                </a:cubicBezTo>
                <a:cubicBezTo>
                  <a:pt x="402" y="4"/>
                  <a:pt x="402" y="4"/>
                  <a:pt x="402" y="4"/>
                </a:cubicBezTo>
                <a:cubicBezTo>
                  <a:pt x="402" y="4"/>
                  <a:pt x="402" y="4"/>
                  <a:pt x="402" y="4"/>
                </a:cubicBezTo>
                <a:cubicBezTo>
                  <a:pt x="406" y="4"/>
                  <a:pt x="410" y="4"/>
                  <a:pt x="413" y="4"/>
                </a:cubicBezTo>
                <a:cubicBezTo>
                  <a:pt x="413" y="5"/>
                  <a:pt x="413" y="5"/>
                  <a:pt x="413" y="5"/>
                </a:cubicBezTo>
                <a:cubicBezTo>
                  <a:pt x="407" y="5"/>
                  <a:pt x="402" y="5"/>
                  <a:pt x="396" y="8"/>
                </a:cubicBezTo>
                <a:cubicBezTo>
                  <a:pt x="396" y="5"/>
                  <a:pt x="396" y="5"/>
                  <a:pt x="396" y="5"/>
                </a:cubicBezTo>
                <a:cubicBezTo>
                  <a:pt x="397" y="5"/>
                  <a:pt x="397" y="5"/>
                  <a:pt x="397" y="5"/>
                </a:cubicBezTo>
                <a:cubicBezTo>
                  <a:pt x="397" y="4"/>
                  <a:pt x="398" y="4"/>
                  <a:pt x="398" y="4"/>
                </a:cubicBezTo>
                <a:cubicBezTo>
                  <a:pt x="398" y="4"/>
                  <a:pt x="398" y="4"/>
                  <a:pt x="398" y="4"/>
                </a:cubicBezTo>
                <a:cubicBezTo>
                  <a:pt x="398" y="4"/>
                  <a:pt x="398" y="4"/>
                  <a:pt x="398" y="4"/>
                </a:cubicBezTo>
                <a:cubicBezTo>
                  <a:pt x="399" y="3"/>
                  <a:pt x="400" y="1"/>
                  <a:pt x="400" y="0"/>
                </a:cubicBezTo>
                <a:cubicBezTo>
                  <a:pt x="398" y="0"/>
                  <a:pt x="398" y="0"/>
                  <a:pt x="398" y="0"/>
                </a:cubicBezTo>
                <a:cubicBezTo>
                  <a:pt x="398" y="1"/>
                  <a:pt x="397" y="2"/>
                  <a:pt x="396" y="2"/>
                </a:cubicBezTo>
                <a:cubicBezTo>
                  <a:pt x="396" y="3"/>
                  <a:pt x="396" y="3"/>
                  <a:pt x="396" y="3"/>
                </a:cubicBezTo>
                <a:cubicBezTo>
                  <a:pt x="396" y="3"/>
                  <a:pt x="396" y="3"/>
                  <a:pt x="396" y="3"/>
                </a:cubicBezTo>
                <a:cubicBezTo>
                  <a:pt x="395" y="3"/>
                  <a:pt x="395" y="3"/>
                  <a:pt x="395" y="3"/>
                </a:cubicBezTo>
                <a:cubicBezTo>
                  <a:pt x="394" y="3"/>
                  <a:pt x="394" y="3"/>
                  <a:pt x="394" y="3"/>
                </a:cubicBezTo>
                <a:cubicBezTo>
                  <a:pt x="394" y="3"/>
                  <a:pt x="394" y="3"/>
                  <a:pt x="394" y="3"/>
                </a:cubicBezTo>
                <a:cubicBezTo>
                  <a:pt x="394" y="3"/>
                  <a:pt x="394" y="3"/>
                  <a:pt x="394" y="3"/>
                </a:cubicBezTo>
                <a:cubicBezTo>
                  <a:pt x="393" y="3"/>
                  <a:pt x="392" y="3"/>
                  <a:pt x="391" y="1"/>
                </a:cubicBezTo>
                <a:cubicBezTo>
                  <a:pt x="391" y="1"/>
                  <a:pt x="391" y="1"/>
                  <a:pt x="391" y="1"/>
                </a:cubicBezTo>
                <a:cubicBezTo>
                  <a:pt x="391" y="1"/>
                  <a:pt x="391" y="1"/>
                  <a:pt x="391" y="1"/>
                </a:cubicBezTo>
                <a:cubicBezTo>
                  <a:pt x="389" y="0"/>
                  <a:pt x="389" y="0"/>
                  <a:pt x="389" y="0"/>
                </a:cubicBezTo>
                <a:cubicBezTo>
                  <a:pt x="386" y="0"/>
                  <a:pt x="386" y="0"/>
                  <a:pt x="386" y="0"/>
                </a:cubicBezTo>
                <a:cubicBezTo>
                  <a:pt x="386" y="0"/>
                  <a:pt x="387" y="0"/>
                  <a:pt x="387" y="0"/>
                </a:cubicBezTo>
                <a:cubicBezTo>
                  <a:pt x="388" y="1"/>
                  <a:pt x="388" y="2"/>
                  <a:pt x="389" y="2"/>
                </a:cubicBezTo>
                <a:cubicBezTo>
                  <a:pt x="389" y="4"/>
                  <a:pt x="389" y="4"/>
                  <a:pt x="389" y="4"/>
                </a:cubicBezTo>
                <a:cubicBezTo>
                  <a:pt x="388" y="3"/>
                  <a:pt x="388" y="3"/>
                  <a:pt x="387" y="2"/>
                </a:cubicBezTo>
                <a:cubicBezTo>
                  <a:pt x="385" y="2"/>
                  <a:pt x="384" y="1"/>
                  <a:pt x="383" y="0"/>
                </a:cubicBezTo>
                <a:cubicBezTo>
                  <a:pt x="376" y="0"/>
                  <a:pt x="376" y="0"/>
                  <a:pt x="376" y="0"/>
                </a:cubicBezTo>
                <a:cubicBezTo>
                  <a:pt x="376" y="0"/>
                  <a:pt x="376" y="0"/>
                  <a:pt x="376" y="0"/>
                </a:cubicBezTo>
                <a:cubicBezTo>
                  <a:pt x="380" y="5"/>
                  <a:pt x="385" y="10"/>
                  <a:pt x="389" y="15"/>
                </a:cubicBezTo>
                <a:cubicBezTo>
                  <a:pt x="389" y="17"/>
                  <a:pt x="389" y="17"/>
                  <a:pt x="389" y="17"/>
                </a:cubicBezTo>
                <a:cubicBezTo>
                  <a:pt x="389" y="17"/>
                  <a:pt x="389" y="16"/>
                  <a:pt x="388" y="16"/>
                </a:cubicBezTo>
                <a:cubicBezTo>
                  <a:pt x="385" y="11"/>
                  <a:pt x="380" y="7"/>
                  <a:pt x="376" y="2"/>
                </a:cubicBezTo>
                <a:cubicBezTo>
                  <a:pt x="376" y="2"/>
                  <a:pt x="376" y="2"/>
                  <a:pt x="376" y="2"/>
                </a:cubicBezTo>
                <a:cubicBezTo>
                  <a:pt x="375" y="2"/>
                  <a:pt x="375" y="2"/>
                  <a:pt x="375" y="2"/>
                </a:cubicBezTo>
                <a:cubicBezTo>
                  <a:pt x="375" y="2"/>
                  <a:pt x="374" y="1"/>
                  <a:pt x="373" y="0"/>
                </a:cubicBezTo>
                <a:cubicBezTo>
                  <a:pt x="373" y="0"/>
                  <a:pt x="373" y="0"/>
                  <a:pt x="372" y="0"/>
                </a:cubicBezTo>
                <a:cubicBezTo>
                  <a:pt x="368" y="0"/>
                  <a:pt x="368" y="0"/>
                  <a:pt x="368" y="0"/>
                </a:cubicBezTo>
                <a:cubicBezTo>
                  <a:pt x="368" y="1"/>
                  <a:pt x="368" y="1"/>
                  <a:pt x="368" y="1"/>
                </a:cubicBezTo>
                <a:cubicBezTo>
                  <a:pt x="367" y="2"/>
                  <a:pt x="367" y="3"/>
                  <a:pt x="367" y="4"/>
                </a:cubicBezTo>
                <a:cubicBezTo>
                  <a:pt x="367" y="5"/>
                  <a:pt x="367" y="5"/>
                  <a:pt x="368" y="6"/>
                </a:cubicBezTo>
                <a:cubicBezTo>
                  <a:pt x="368" y="9"/>
                  <a:pt x="368" y="9"/>
                  <a:pt x="368" y="9"/>
                </a:cubicBezTo>
                <a:cubicBezTo>
                  <a:pt x="367" y="8"/>
                  <a:pt x="367" y="7"/>
                  <a:pt x="366" y="7"/>
                </a:cubicBezTo>
                <a:cubicBezTo>
                  <a:pt x="366" y="0"/>
                  <a:pt x="366" y="0"/>
                  <a:pt x="366" y="0"/>
                </a:cubicBezTo>
                <a:cubicBezTo>
                  <a:pt x="366" y="0"/>
                  <a:pt x="366" y="0"/>
                  <a:pt x="366" y="0"/>
                </a:cubicBezTo>
                <a:cubicBezTo>
                  <a:pt x="366" y="0"/>
                  <a:pt x="366" y="0"/>
                  <a:pt x="366" y="0"/>
                </a:cubicBezTo>
                <a:cubicBezTo>
                  <a:pt x="367" y="0"/>
                  <a:pt x="367" y="0"/>
                  <a:pt x="367" y="0"/>
                </a:cubicBezTo>
                <a:cubicBezTo>
                  <a:pt x="364" y="0"/>
                  <a:pt x="364" y="0"/>
                  <a:pt x="364" y="0"/>
                </a:cubicBezTo>
                <a:cubicBezTo>
                  <a:pt x="364" y="1"/>
                  <a:pt x="363" y="2"/>
                  <a:pt x="363" y="3"/>
                </a:cubicBezTo>
                <a:cubicBezTo>
                  <a:pt x="363" y="5"/>
                  <a:pt x="364" y="6"/>
                  <a:pt x="364" y="7"/>
                </a:cubicBezTo>
                <a:cubicBezTo>
                  <a:pt x="364" y="7"/>
                  <a:pt x="364" y="7"/>
                  <a:pt x="364" y="7"/>
                </a:cubicBezTo>
                <a:cubicBezTo>
                  <a:pt x="364" y="7"/>
                  <a:pt x="364" y="7"/>
                  <a:pt x="364" y="7"/>
                </a:cubicBezTo>
                <a:cubicBezTo>
                  <a:pt x="366" y="12"/>
                  <a:pt x="366" y="12"/>
                  <a:pt x="366" y="12"/>
                </a:cubicBezTo>
                <a:cubicBezTo>
                  <a:pt x="366" y="10"/>
                  <a:pt x="366" y="10"/>
                  <a:pt x="366" y="10"/>
                </a:cubicBezTo>
                <a:cubicBezTo>
                  <a:pt x="367" y="11"/>
                  <a:pt x="367" y="11"/>
                  <a:pt x="368" y="12"/>
                </a:cubicBezTo>
                <a:cubicBezTo>
                  <a:pt x="368" y="12"/>
                  <a:pt x="368" y="12"/>
                  <a:pt x="368" y="12"/>
                </a:cubicBezTo>
                <a:cubicBezTo>
                  <a:pt x="369" y="13"/>
                  <a:pt x="369" y="13"/>
                  <a:pt x="369" y="13"/>
                </a:cubicBezTo>
                <a:cubicBezTo>
                  <a:pt x="371" y="15"/>
                  <a:pt x="372" y="17"/>
                  <a:pt x="373" y="18"/>
                </a:cubicBezTo>
                <a:cubicBezTo>
                  <a:pt x="373" y="19"/>
                  <a:pt x="373" y="20"/>
                  <a:pt x="373" y="20"/>
                </a:cubicBezTo>
                <a:cubicBezTo>
                  <a:pt x="373" y="21"/>
                  <a:pt x="373" y="21"/>
                  <a:pt x="373" y="21"/>
                </a:cubicBezTo>
                <a:cubicBezTo>
                  <a:pt x="373" y="21"/>
                  <a:pt x="373" y="21"/>
                  <a:pt x="373" y="21"/>
                </a:cubicBezTo>
                <a:cubicBezTo>
                  <a:pt x="373" y="21"/>
                  <a:pt x="373" y="21"/>
                  <a:pt x="373" y="21"/>
                </a:cubicBezTo>
                <a:cubicBezTo>
                  <a:pt x="373" y="21"/>
                  <a:pt x="373" y="21"/>
                  <a:pt x="373" y="21"/>
                </a:cubicBezTo>
                <a:cubicBezTo>
                  <a:pt x="372" y="22"/>
                  <a:pt x="371" y="22"/>
                  <a:pt x="370" y="22"/>
                </a:cubicBezTo>
                <a:cubicBezTo>
                  <a:pt x="369" y="22"/>
                  <a:pt x="369" y="22"/>
                  <a:pt x="369" y="22"/>
                </a:cubicBezTo>
                <a:cubicBezTo>
                  <a:pt x="369" y="22"/>
                  <a:pt x="369" y="22"/>
                  <a:pt x="369" y="22"/>
                </a:cubicBezTo>
                <a:cubicBezTo>
                  <a:pt x="368" y="22"/>
                  <a:pt x="367" y="22"/>
                  <a:pt x="366" y="22"/>
                </a:cubicBezTo>
                <a:cubicBezTo>
                  <a:pt x="366" y="22"/>
                  <a:pt x="366" y="22"/>
                  <a:pt x="366" y="22"/>
                </a:cubicBezTo>
                <a:cubicBezTo>
                  <a:pt x="366" y="21"/>
                  <a:pt x="366" y="21"/>
                  <a:pt x="366" y="21"/>
                </a:cubicBezTo>
                <a:cubicBezTo>
                  <a:pt x="364" y="21"/>
                  <a:pt x="364" y="21"/>
                  <a:pt x="364" y="21"/>
                </a:cubicBezTo>
                <a:cubicBezTo>
                  <a:pt x="364" y="21"/>
                  <a:pt x="364" y="21"/>
                  <a:pt x="364" y="21"/>
                </a:cubicBezTo>
                <a:cubicBezTo>
                  <a:pt x="362" y="20"/>
                  <a:pt x="360" y="20"/>
                  <a:pt x="359" y="20"/>
                </a:cubicBezTo>
                <a:cubicBezTo>
                  <a:pt x="359" y="20"/>
                  <a:pt x="358" y="20"/>
                  <a:pt x="358" y="20"/>
                </a:cubicBezTo>
                <a:cubicBezTo>
                  <a:pt x="356" y="20"/>
                  <a:pt x="354" y="21"/>
                  <a:pt x="352" y="24"/>
                </a:cubicBezTo>
                <a:cubicBezTo>
                  <a:pt x="352" y="24"/>
                  <a:pt x="352" y="24"/>
                  <a:pt x="352" y="24"/>
                </a:cubicBezTo>
                <a:cubicBezTo>
                  <a:pt x="352" y="24"/>
                  <a:pt x="352" y="24"/>
                  <a:pt x="352" y="25"/>
                </a:cubicBezTo>
                <a:cubicBezTo>
                  <a:pt x="352" y="25"/>
                  <a:pt x="352" y="25"/>
                  <a:pt x="352" y="25"/>
                </a:cubicBezTo>
                <a:cubicBezTo>
                  <a:pt x="352" y="25"/>
                  <a:pt x="352" y="25"/>
                  <a:pt x="352" y="25"/>
                </a:cubicBezTo>
                <a:cubicBezTo>
                  <a:pt x="351" y="28"/>
                  <a:pt x="350" y="31"/>
                  <a:pt x="349" y="34"/>
                </a:cubicBezTo>
                <a:cubicBezTo>
                  <a:pt x="348" y="36"/>
                  <a:pt x="348" y="36"/>
                  <a:pt x="348" y="36"/>
                </a:cubicBezTo>
                <a:cubicBezTo>
                  <a:pt x="347" y="36"/>
                  <a:pt x="347" y="36"/>
                  <a:pt x="347" y="36"/>
                </a:cubicBezTo>
                <a:cubicBezTo>
                  <a:pt x="347" y="36"/>
                  <a:pt x="347" y="36"/>
                  <a:pt x="347" y="36"/>
                </a:cubicBezTo>
                <a:cubicBezTo>
                  <a:pt x="347" y="37"/>
                  <a:pt x="346" y="38"/>
                  <a:pt x="344" y="39"/>
                </a:cubicBezTo>
                <a:cubicBezTo>
                  <a:pt x="343" y="40"/>
                  <a:pt x="340" y="41"/>
                  <a:pt x="338" y="42"/>
                </a:cubicBezTo>
                <a:cubicBezTo>
                  <a:pt x="338" y="42"/>
                  <a:pt x="338" y="42"/>
                  <a:pt x="338" y="42"/>
                </a:cubicBezTo>
                <a:cubicBezTo>
                  <a:pt x="338" y="43"/>
                  <a:pt x="338" y="43"/>
                  <a:pt x="338" y="43"/>
                </a:cubicBezTo>
                <a:cubicBezTo>
                  <a:pt x="337" y="43"/>
                  <a:pt x="337" y="43"/>
                  <a:pt x="337" y="43"/>
                </a:cubicBezTo>
                <a:cubicBezTo>
                  <a:pt x="337" y="43"/>
                  <a:pt x="337" y="43"/>
                  <a:pt x="337" y="43"/>
                </a:cubicBezTo>
                <a:cubicBezTo>
                  <a:pt x="335" y="43"/>
                  <a:pt x="333" y="44"/>
                  <a:pt x="330" y="44"/>
                </a:cubicBezTo>
                <a:cubicBezTo>
                  <a:pt x="327" y="44"/>
                  <a:pt x="324" y="43"/>
                  <a:pt x="322" y="41"/>
                </a:cubicBezTo>
                <a:cubicBezTo>
                  <a:pt x="321" y="41"/>
                  <a:pt x="321" y="41"/>
                  <a:pt x="321" y="41"/>
                </a:cubicBezTo>
                <a:cubicBezTo>
                  <a:pt x="321" y="41"/>
                  <a:pt x="321" y="41"/>
                  <a:pt x="321" y="41"/>
                </a:cubicBezTo>
                <a:cubicBezTo>
                  <a:pt x="320" y="42"/>
                  <a:pt x="319" y="42"/>
                  <a:pt x="318" y="42"/>
                </a:cubicBezTo>
                <a:cubicBezTo>
                  <a:pt x="317" y="42"/>
                  <a:pt x="316" y="43"/>
                  <a:pt x="315" y="43"/>
                </a:cubicBezTo>
                <a:cubicBezTo>
                  <a:pt x="315" y="43"/>
                  <a:pt x="315" y="43"/>
                  <a:pt x="315" y="43"/>
                </a:cubicBezTo>
                <a:cubicBezTo>
                  <a:pt x="312" y="43"/>
                  <a:pt x="309" y="42"/>
                  <a:pt x="307" y="40"/>
                </a:cubicBezTo>
                <a:cubicBezTo>
                  <a:pt x="307" y="40"/>
                  <a:pt x="307" y="40"/>
                  <a:pt x="307" y="40"/>
                </a:cubicBezTo>
                <a:cubicBezTo>
                  <a:pt x="307" y="40"/>
                  <a:pt x="307" y="40"/>
                  <a:pt x="307" y="40"/>
                </a:cubicBezTo>
                <a:cubicBezTo>
                  <a:pt x="304" y="38"/>
                  <a:pt x="303" y="35"/>
                  <a:pt x="302" y="32"/>
                </a:cubicBezTo>
                <a:cubicBezTo>
                  <a:pt x="302" y="32"/>
                  <a:pt x="302" y="31"/>
                  <a:pt x="301" y="31"/>
                </a:cubicBezTo>
                <a:cubicBezTo>
                  <a:pt x="301" y="30"/>
                  <a:pt x="301" y="30"/>
                  <a:pt x="301" y="30"/>
                </a:cubicBezTo>
                <a:cubicBezTo>
                  <a:pt x="301" y="30"/>
                  <a:pt x="301" y="30"/>
                  <a:pt x="301" y="30"/>
                </a:cubicBezTo>
                <a:cubicBezTo>
                  <a:pt x="301" y="30"/>
                  <a:pt x="301" y="30"/>
                  <a:pt x="301" y="30"/>
                </a:cubicBezTo>
                <a:cubicBezTo>
                  <a:pt x="301" y="30"/>
                  <a:pt x="301" y="29"/>
                  <a:pt x="301" y="29"/>
                </a:cubicBezTo>
                <a:cubicBezTo>
                  <a:pt x="301" y="29"/>
                  <a:pt x="301" y="28"/>
                  <a:pt x="301" y="28"/>
                </a:cubicBezTo>
                <a:cubicBezTo>
                  <a:pt x="301" y="27"/>
                  <a:pt x="301" y="27"/>
                  <a:pt x="301" y="27"/>
                </a:cubicBezTo>
                <a:cubicBezTo>
                  <a:pt x="301" y="26"/>
                  <a:pt x="302" y="26"/>
                  <a:pt x="302" y="26"/>
                </a:cubicBezTo>
                <a:cubicBezTo>
                  <a:pt x="302" y="24"/>
                  <a:pt x="303" y="23"/>
                  <a:pt x="303" y="22"/>
                </a:cubicBezTo>
                <a:cubicBezTo>
                  <a:pt x="303" y="21"/>
                  <a:pt x="303" y="21"/>
                  <a:pt x="303" y="21"/>
                </a:cubicBezTo>
                <a:cubicBezTo>
                  <a:pt x="304" y="21"/>
                  <a:pt x="304" y="20"/>
                  <a:pt x="304" y="20"/>
                </a:cubicBezTo>
                <a:cubicBezTo>
                  <a:pt x="304" y="20"/>
                  <a:pt x="305" y="19"/>
                  <a:pt x="305" y="19"/>
                </a:cubicBezTo>
                <a:cubicBezTo>
                  <a:pt x="305" y="18"/>
                  <a:pt x="304" y="17"/>
                  <a:pt x="304" y="17"/>
                </a:cubicBezTo>
                <a:cubicBezTo>
                  <a:pt x="304" y="16"/>
                  <a:pt x="304" y="15"/>
                  <a:pt x="304" y="15"/>
                </a:cubicBezTo>
                <a:cubicBezTo>
                  <a:pt x="304" y="14"/>
                  <a:pt x="304" y="14"/>
                  <a:pt x="304" y="14"/>
                </a:cubicBezTo>
                <a:cubicBezTo>
                  <a:pt x="304" y="14"/>
                  <a:pt x="304" y="14"/>
                  <a:pt x="304" y="14"/>
                </a:cubicBezTo>
                <a:cubicBezTo>
                  <a:pt x="304" y="14"/>
                  <a:pt x="304" y="14"/>
                  <a:pt x="304" y="14"/>
                </a:cubicBezTo>
                <a:cubicBezTo>
                  <a:pt x="305" y="12"/>
                  <a:pt x="307" y="11"/>
                  <a:pt x="309" y="10"/>
                </a:cubicBezTo>
                <a:cubicBezTo>
                  <a:pt x="309" y="10"/>
                  <a:pt x="310" y="10"/>
                  <a:pt x="311" y="10"/>
                </a:cubicBezTo>
                <a:cubicBezTo>
                  <a:pt x="313" y="10"/>
                  <a:pt x="316" y="11"/>
                  <a:pt x="318" y="12"/>
                </a:cubicBezTo>
                <a:cubicBezTo>
                  <a:pt x="318" y="12"/>
                  <a:pt x="318" y="12"/>
                  <a:pt x="318" y="12"/>
                </a:cubicBezTo>
                <a:cubicBezTo>
                  <a:pt x="318" y="12"/>
                  <a:pt x="318" y="12"/>
                  <a:pt x="318" y="12"/>
                </a:cubicBezTo>
                <a:cubicBezTo>
                  <a:pt x="319" y="13"/>
                  <a:pt x="319" y="13"/>
                  <a:pt x="319" y="13"/>
                </a:cubicBezTo>
                <a:cubicBezTo>
                  <a:pt x="320" y="13"/>
                  <a:pt x="320" y="14"/>
                  <a:pt x="320" y="14"/>
                </a:cubicBezTo>
                <a:cubicBezTo>
                  <a:pt x="321" y="14"/>
                  <a:pt x="321" y="15"/>
                  <a:pt x="321" y="15"/>
                </a:cubicBezTo>
                <a:cubicBezTo>
                  <a:pt x="321" y="15"/>
                  <a:pt x="321" y="15"/>
                  <a:pt x="320" y="16"/>
                </a:cubicBezTo>
                <a:cubicBezTo>
                  <a:pt x="320" y="16"/>
                  <a:pt x="319" y="16"/>
                  <a:pt x="318" y="16"/>
                </a:cubicBezTo>
                <a:cubicBezTo>
                  <a:pt x="318" y="17"/>
                  <a:pt x="317" y="17"/>
                  <a:pt x="317" y="17"/>
                </a:cubicBezTo>
                <a:cubicBezTo>
                  <a:pt x="316" y="18"/>
                  <a:pt x="316" y="18"/>
                  <a:pt x="316" y="19"/>
                </a:cubicBezTo>
                <a:cubicBezTo>
                  <a:pt x="315" y="21"/>
                  <a:pt x="314" y="22"/>
                  <a:pt x="314" y="24"/>
                </a:cubicBezTo>
                <a:cubicBezTo>
                  <a:pt x="314" y="26"/>
                  <a:pt x="315" y="28"/>
                  <a:pt x="316" y="29"/>
                </a:cubicBezTo>
                <a:cubicBezTo>
                  <a:pt x="316" y="29"/>
                  <a:pt x="316" y="29"/>
                  <a:pt x="316" y="29"/>
                </a:cubicBezTo>
                <a:cubicBezTo>
                  <a:pt x="316" y="29"/>
                  <a:pt x="316" y="29"/>
                  <a:pt x="316" y="29"/>
                </a:cubicBezTo>
                <a:cubicBezTo>
                  <a:pt x="316" y="30"/>
                  <a:pt x="317" y="31"/>
                  <a:pt x="318" y="32"/>
                </a:cubicBezTo>
                <a:cubicBezTo>
                  <a:pt x="318" y="32"/>
                  <a:pt x="318" y="32"/>
                  <a:pt x="318" y="32"/>
                </a:cubicBezTo>
                <a:cubicBezTo>
                  <a:pt x="318" y="33"/>
                  <a:pt x="318" y="33"/>
                  <a:pt x="318" y="33"/>
                </a:cubicBezTo>
                <a:cubicBezTo>
                  <a:pt x="320" y="34"/>
                  <a:pt x="320" y="34"/>
                  <a:pt x="320" y="34"/>
                </a:cubicBezTo>
                <a:cubicBezTo>
                  <a:pt x="320" y="34"/>
                  <a:pt x="320" y="34"/>
                  <a:pt x="320" y="34"/>
                </a:cubicBezTo>
                <a:cubicBezTo>
                  <a:pt x="321" y="35"/>
                  <a:pt x="322" y="35"/>
                  <a:pt x="323" y="35"/>
                </a:cubicBezTo>
                <a:cubicBezTo>
                  <a:pt x="323" y="35"/>
                  <a:pt x="323" y="35"/>
                  <a:pt x="323" y="35"/>
                </a:cubicBezTo>
                <a:cubicBezTo>
                  <a:pt x="327" y="35"/>
                  <a:pt x="330" y="34"/>
                  <a:pt x="332" y="31"/>
                </a:cubicBezTo>
                <a:cubicBezTo>
                  <a:pt x="332" y="31"/>
                  <a:pt x="332" y="31"/>
                  <a:pt x="332" y="31"/>
                </a:cubicBezTo>
                <a:cubicBezTo>
                  <a:pt x="332" y="31"/>
                  <a:pt x="332" y="31"/>
                  <a:pt x="332" y="31"/>
                </a:cubicBezTo>
                <a:cubicBezTo>
                  <a:pt x="335" y="29"/>
                  <a:pt x="336" y="25"/>
                  <a:pt x="337" y="22"/>
                </a:cubicBezTo>
                <a:cubicBezTo>
                  <a:pt x="337" y="19"/>
                  <a:pt x="338" y="17"/>
                  <a:pt x="338" y="14"/>
                </a:cubicBezTo>
                <a:cubicBezTo>
                  <a:pt x="339" y="13"/>
                  <a:pt x="339" y="13"/>
                  <a:pt x="339" y="13"/>
                </a:cubicBezTo>
                <a:cubicBezTo>
                  <a:pt x="339" y="13"/>
                  <a:pt x="339" y="13"/>
                  <a:pt x="339" y="13"/>
                </a:cubicBezTo>
                <a:cubicBezTo>
                  <a:pt x="339" y="13"/>
                  <a:pt x="339" y="13"/>
                  <a:pt x="339" y="13"/>
                </a:cubicBezTo>
                <a:cubicBezTo>
                  <a:pt x="340" y="11"/>
                  <a:pt x="342" y="10"/>
                  <a:pt x="343" y="9"/>
                </a:cubicBezTo>
                <a:cubicBezTo>
                  <a:pt x="343" y="9"/>
                  <a:pt x="343" y="9"/>
                  <a:pt x="343" y="9"/>
                </a:cubicBezTo>
                <a:cubicBezTo>
                  <a:pt x="343" y="9"/>
                  <a:pt x="343" y="9"/>
                  <a:pt x="343" y="9"/>
                </a:cubicBezTo>
                <a:cubicBezTo>
                  <a:pt x="344" y="9"/>
                  <a:pt x="344" y="9"/>
                  <a:pt x="345" y="9"/>
                </a:cubicBezTo>
                <a:cubicBezTo>
                  <a:pt x="345" y="8"/>
                  <a:pt x="345" y="8"/>
                  <a:pt x="345" y="7"/>
                </a:cubicBezTo>
                <a:cubicBezTo>
                  <a:pt x="345" y="6"/>
                  <a:pt x="345" y="6"/>
                  <a:pt x="345" y="6"/>
                </a:cubicBezTo>
                <a:cubicBezTo>
                  <a:pt x="345" y="6"/>
                  <a:pt x="345" y="6"/>
                  <a:pt x="345" y="6"/>
                </a:cubicBezTo>
                <a:cubicBezTo>
                  <a:pt x="345" y="6"/>
                  <a:pt x="345" y="6"/>
                  <a:pt x="345" y="6"/>
                </a:cubicBezTo>
                <a:cubicBezTo>
                  <a:pt x="342" y="5"/>
                  <a:pt x="341" y="3"/>
                  <a:pt x="340" y="1"/>
                </a:cubicBezTo>
                <a:cubicBezTo>
                  <a:pt x="340" y="0"/>
                  <a:pt x="340" y="0"/>
                  <a:pt x="340" y="0"/>
                </a:cubicBezTo>
                <a:cubicBezTo>
                  <a:pt x="337" y="0"/>
                  <a:pt x="337" y="0"/>
                  <a:pt x="337" y="0"/>
                </a:cubicBezTo>
                <a:cubicBezTo>
                  <a:pt x="337" y="2"/>
                  <a:pt x="337" y="2"/>
                  <a:pt x="337" y="2"/>
                </a:cubicBezTo>
                <a:cubicBezTo>
                  <a:pt x="337" y="1"/>
                  <a:pt x="336" y="1"/>
                  <a:pt x="336" y="0"/>
                </a:cubicBezTo>
                <a:cubicBezTo>
                  <a:pt x="333" y="0"/>
                  <a:pt x="333" y="0"/>
                  <a:pt x="333" y="0"/>
                </a:cubicBezTo>
                <a:cubicBezTo>
                  <a:pt x="335" y="2"/>
                  <a:pt x="336" y="4"/>
                  <a:pt x="337" y="6"/>
                </a:cubicBezTo>
                <a:cubicBezTo>
                  <a:pt x="337" y="7"/>
                  <a:pt x="337" y="7"/>
                  <a:pt x="336" y="8"/>
                </a:cubicBezTo>
                <a:cubicBezTo>
                  <a:pt x="336" y="8"/>
                  <a:pt x="336" y="8"/>
                  <a:pt x="335" y="9"/>
                </a:cubicBezTo>
                <a:cubicBezTo>
                  <a:pt x="331" y="5"/>
                  <a:pt x="327" y="2"/>
                  <a:pt x="322" y="0"/>
                </a:cubicBezTo>
                <a:cubicBezTo>
                  <a:pt x="318" y="0"/>
                  <a:pt x="318" y="0"/>
                  <a:pt x="318" y="0"/>
                </a:cubicBezTo>
                <a:cubicBezTo>
                  <a:pt x="318" y="1"/>
                  <a:pt x="318" y="1"/>
                  <a:pt x="318" y="1"/>
                </a:cubicBezTo>
                <a:cubicBezTo>
                  <a:pt x="317" y="1"/>
                  <a:pt x="316" y="0"/>
                  <a:pt x="315" y="0"/>
                </a:cubicBezTo>
                <a:cubicBezTo>
                  <a:pt x="310" y="0"/>
                  <a:pt x="310" y="0"/>
                  <a:pt x="310" y="0"/>
                </a:cubicBezTo>
                <a:cubicBezTo>
                  <a:pt x="312" y="1"/>
                  <a:pt x="315" y="2"/>
                  <a:pt x="318" y="3"/>
                </a:cubicBezTo>
                <a:cubicBezTo>
                  <a:pt x="318" y="3"/>
                  <a:pt x="318" y="3"/>
                  <a:pt x="318" y="3"/>
                </a:cubicBezTo>
                <a:cubicBezTo>
                  <a:pt x="318" y="4"/>
                  <a:pt x="318" y="4"/>
                  <a:pt x="318" y="4"/>
                </a:cubicBezTo>
                <a:cubicBezTo>
                  <a:pt x="320" y="4"/>
                  <a:pt x="320" y="4"/>
                  <a:pt x="320" y="4"/>
                </a:cubicBezTo>
                <a:cubicBezTo>
                  <a:pt x="320" y="4"/>
                  <a:pt x="320" y="4"/>
                  <a:pt x="320" y="4"/>
                </a:cubicBezTo>
                <a:cubicBezTo>
                  <a:pt x="325" y="7"/>
                  <a:pt x="329" y="10"/>
                  <a:pt x="333" y="14"/>
                </a:cubicBezTo>
                <a:cubicBezTo>
                  <a:pt x="331" y="17"/>
                  <a:pt x="331" y="20"/>
                  <a:pt x="331" y="22"/>
                </a:cubicBezTo>
                <a:cubicBezTo>
                  <a:pt x="331" y="24"/>
                  <a:pt x="331" y="25"/>
                  <a:pt x="330" y="26"/>
                </a:cubicBezTo>
                <a:cubicBezTo>
                  <a:pt x="330" y="27"/>
                  <a:pt x="329" y="27"/>
                  <a:pt x="328" y="28"/>
                </a:cubicBezTo>
                <a:cubicBezTo>
                  <a:pt x="326" y="29"/>
                  <a:pt x="325" y="30"/>
                  <a:pt x="323" y="30"/>
                </a:cubicBezTo>
                <a:cubicBezTo>
                  <a:pt x="323" y="30"/>
                  <a:pt x="323" y="30"/>
                  <a:pt x="323" y="30"/>
                </a:cubicBezTo>
                <a:cubicBezTo>
                  <a:pt x="323" y="30"/>
                  <a:pt x="322" y="29"/>
                  <a:pt x="321" y="29"/>
                </a:cubicBezTo>
                <a:cubicBezTo>
                  <a:pt x="320" y="28"/>
                  <a:pt x="320" y="27"/>
                  <a:pt x="320" y="25"/>
                </a:cubicBezTo>
                <a:cubicBezTo>
                  <a:pt x="320" y="24"/>
                  <a:pt x="320" y="23"/>
                  <a:pt x="320" y="22"/>
                </a:cubicBezTo>
                <a:cubicBezTo>
                  <a:pt x="320" y="22"/>
                  <a:pt x="320" y="22"/>
                  <a:pt x="320" y="22"/>
                </a:cubicBezTo>
                <a:cubicBezTo>
                  <a:pt x="320" y="21"/>
                  <a:pt x="321" y="21"/>
                  <a:pt x="321" y="20"/>
                </a:cubicBezTo>
                <a:cubicBezTo>
                  <a:pt x="322" y="20"/>
                  <a:pt x="324" y="20"/>
                  <a:pt x="325" y="19"/>
                </a:cubicBezTo>
                <a:cubicBezTo>
                  <a:pt x="325" y="19"/>
                  <a:pt x="325" y="19"/>
                  <a:pt x="325" y="19"/>
                </a:cubicBezTo>
                <a:cubicBezTo>
                  <a:pt x="325" y="19"/>
                  <a:pt x="325" y="19"/>
                  <a:pt x="325" y="19"/>
                </a:cubicBezTo>
                <a:cubicBezTo>
                  <a:pt x="326" y="18"/>
                  <a:pt x="326" y="16"/>
                  <a:pt x="326" y="15"/>
                </a:cubicBezTo>
                <a:cubicBezTo>
                  <a:pt x="326" y="14"/>
                  <a:pt x="326" y="13"/>
                  <a:pt x="325" y="12"/>
                </a:cubicBezTo>
                <a:cubicBezTo>
                  <a:pt x="325" y="12"/>
                  <a:pt x="325" y="12"/>
                  <a:pt x="325" y="12"/>
                </a:cubicBezTo>
                <a:cubicBezTo>
                  <a:pt x="325" y="12"/>
                  <a:pt x="325" y="12"/>
                  <a:pt x="325" y="12"/>
                </a:cubicBezTo>
                <a:cubicBezTo>
                  <a:pt x="324" y="10"/>
                  <a:pt x="322" y="9"/>
                  <a:pt x="319" y="7"/>
                </a:cubicBezTo>
                <a:cubicBezTo>
                  <a:pt x="317" y="6"/>
                  <a:pt x="314" y="5"/>
                  <a:pt x="312" y="5"/>
                </a:cubicBezTo>
                <a:cubicBezTo>
                  <a:pt x="312" y="5"/>
                  <a:pt x="312" y="5"/>
                  <a:pt x="312" y="5"/>
                </a:cubicBezTo>
                <a:cubicBezTo>
                  <a:pt x="311" y="5"/>
                  <a:pt x="310" y="5"/>
                  <a:pt x="309" y="5"/>
                </a:cubicBezTo>
                <a:cubicBezTo>
                  <a:pt x="306" y="5"/>
                  <a:pt x="304" y="4"/>
                  <a:pt x="301" y="3"/>
                </a:cubicBezTo>
                <a:cubicBezTo>
                  <a:pt x="301" y="3"/>
                  <a:pt x="301" y="3"/>
                  <a:pt x="301" y="3"/>
                </a:cubicBezTo>
                <a:cubicBezTo>
                  <a:pt x="301" y="3"/>
                  <a:pt x="301" y="3"/>
                  <a:pt x="300" y="3"/>
                </a:cubicBezTo>
                <a:cubicBezTo>
                  <a:pt x="300" y="3"/>
                  <a:pt x="300" y="3"/>
                  <a:pt x="300" y="3"/>
                </a:cubicBezTo>
                <a:cubicBezTo>
                  <a:pt x="297" y="2"/>
                  <a:pt x="294" y="1"/>
                  <a:pt x="290" y="0"/>
                </a:cubicBezTo>
                <a:cubicBezTo>
                  <a:pt x="277" y="0"/>
                  <a:pt x="277" y="0"/>
                  <a:pt x="277" y="0"/>
                </a:cubicBezTo>
                <a:cubicBezTo>
                  <a:pt x="277" y="0"/>
                  <a:pt x="277" y="0"/>
                  <a:pt x="277" y="0"/>
                </a:cubicBezTo>
                <a:cubicBezTo>
                  <a:pt x="277" y="1"/>
                  <a:pt x="277" y="1"/>
                  <a:pt x="277" y="1"/>
                </a:cubicBezTo>
                <a:cubicBezTo>
                  <a:pt x="276" y="1"/>
                  <a:pt x="274" y="1"/>
                  <a:pt x="272" y="1"/>
                </a:cubicBezTo>
                <a:cubicBezTo>
                  <a:pt x="266" y="1"/>
                  <a:pt x="261" y="2"/>
                  <a:pt x="256" y="3"/>
                </a:cubicBezTo>
                <a:cubicBezTo>
                  <a:pt x="256" y="1"/>
                  <a:pt x="256" y="1"/>
                  <a:pt x="256" y="1"/>
                </a:cubicBezTo>
                <a:cubicBezTo>
                  <a:pt x="259" y="1"/>
                  <a:pt x="264" y="1"/>
                  <a:pt x="268" y="0"/>
                </a:cubicBezTo>
                <a:cubicBezTo>
                  <a:pt x="253" y="0"/>
                  <a:pt x="253" y="0"/>
                  <a:pt x="253" y="0"/>
                </a:cubicBezTo>
                <a:cubicBezTo>
                  <a:pt x="251" y="0"/>
                  <a:pt x="248" y="1"/>
                  <a:pt x="246" y="2"/>
                </a:cubicBezTo>
                <a:cubicBezTo>
                  <a:pt x="226" y="6"/>
                  <a:pt x="209" y="25"/>
                  <a:pt x="202" y="43"/>
                </a:cubicBezTo>
                <a:cubicBezTo>
                  <a:pt x="202" y="43"/>
                  <a:pt x="202" y="43"/>
                  <a:pt x="202" y="43"/>
                </a:cubicBezTo>
                <a:cubicBezTo>
                  <a:pt x="202" y="44"/>
                  <a:pt x="202" y="44"/>
                  <a:pt x="202" y="44"/>
                </a:cubicBezTo>
                <a:cubicBezTo>
                  <a:pt x="202" y="44"/>
                  <a:pt x="202" y="44"/>
                  <a:pt x="202" y="44"/>
                </a:cubicBezTo>
                <a:cubicBezTo>
                  <a:pt x="202" y="45"/>
                  <a:pt x="202" y="45"/>
                  <a:pt x="202" y="45"/>
                </a:cubicBezTo>
                <a:cubicBezTo>
                  <a:pt x="202" y="45"/>
                  <a:pt x="202" y="45"/>
                  <a:pt x="201" y="45"/>
                </a:cubicBezTo>
                <a:cubicBezTo>
                  <a:pt x="201" y="45"/>
                  <a:pt x="200" y="45"/>
                  <a:pt x="199" y="45"/>
                </a:cubicBezTo>
                <a:cubicBezTo>
                  <a:pt x="199" y="45"/>
                  <a:pt x="199" y="45"/>
                  <a:pt x="199" y="45"/>
                </a:cubicBezTo>
                <a:cubicBezTo>
                  <a:pt x="198" y="45"/>
                  <a:pt x="198" y="45"/>
                  <a:pt x="198" y="45"/>
                </a:cubicBezTo>
                <a:cubicBezTo>
                  <a:pt x="198" y="45"/>
                  <a:pt x="198" y="45"/>
                  <a:pt x="198" y="45"/>
                </a:cubicBezTo>
                <a:cubicBezTo>
                  <a:pt x="198" y="45"/>
                  <a:pt x="197" y="45"/>
                  <a:pt x="196" y="46"/>
                </a:cubicBezTo>
                <a:cubicBezTo>
                  <a:pt x="196" y="46"/>
                  <a:pt x="196" y="46"/>
                  <a:pt x="196" y="46"/>
                </a:cubicBezTo>
                <a:cubicBezTo>
                  <a:pt x="196" y="46"/>
                  <a:pt x="196" y="45"/>
                  <a:pt x="195" y="45"/>
                </a:cubicBezTo>
                <a:cubicBezTo>
                  <a:pt x="195" y="45"/>
                  <a:pt x="195" y="44"/>
                  <a:pt x="195" y="44"/>
                </a:cubicBezTo>
                <a:cubicBezTo>
                  <a:pt x="195" y="43"/>
                  <a:pt x="195" y="43"/>
                  <a:pt x="195" y="42"/>
                </a:cubicBezTo>
                <a:cubicBezTo>
                  <a:pt x="196" y="38"/>
                  <a:pt x="198" y="34"/>
                  <a:pt x="200" y="30"/>
                </a:cubicBezTo>
                <a:cubicBezTo>
                  <a:pt x="207" y="18"/>
                  <a:pt x="217" y="7"/>
                  <a:pt x="231" y="1"/>
                </a:cubicBezTo>
                <a:cubicBezTo>
                  <a:pt x="232" y="1"/>
                  <a:pt x="233" y="0"/>
                  <a:pt x="234" y="0"/>
                </a:cubicBezTo>
                <a:cubicBezTo>
                  <a:pt x="229" y="0"/>
                  <a:pt x="229" y="0"/>
                  <a:pt x="229" y="0"/>
                </a:cubicBezTo>
                <a:cubicBezTo>
                  <a:pt x="217" y="5"/>
                  <a:pt x="207" y="15"/>
                  <a:pt x="200" y="26"/>
                </a:cubicBezTo>
                <a:cubicBezTo>
                  <a:pt x="200" y="23"/>
                  <a:pt x="200" y="23"/>
                  <a:pt x="200" y="23"/>
                </a:cubicBezTo>
                <a:cubicBezTo>
                  <a:pt x="207" y="14"/>
                  <a:pt x="216" y="6"/>
                  <a:pt x="227" y="0"/>
                </a:cubicBezTo>
                <a:cubicBezTo>
                  <a:pt x="223" y="0"/>
                  <a:pt x="223" y="0"/>
                  <a:pt x="223" y="0"/>
                </a:cubicBezTo>
                <a:cubicBezTo>
                  <a:pt x="214" y="5"/>
                  <a:pt x="206" y="12"/>
                  <a:pt x="200" y="20"/>
                </a:cubicBezTo>
                <a:cubicBezTo>
                  <a:pt x="200" y="19"/>
                  <a:pt x="200" y="19"/>
                  <a:pt x="200" y="19"/>
                </a:cubicBezTo>
                <a:cubicBezTo>
                  <a:pt x="198" y="22"/>
                  <a:pt x="198" y="22"/>
                  <a:pt x="198" y="22"/>
                </a:cubicBezTo>
                <a:cubicBezTo>
                  <a:pt x="198" y="22"/>
                  <a:pt x="198" y="22"/>
                  <a:pt x="198" y="22"/>
                </a:cubicBezTo>
                <a:cubicBezTo>
                  <a:pt x="198" y="22"/>
                  <a:pt x="198" y="22"/>
                  <a:pt x="198" y="22"/>
                </a:cubicBezTo>
                <a:cubicBezTo>
                  <a:pt x="194" y="28"/>
                  <a:pt x="191" y="34"/>
                  <a:pt x="189" y="41"/>
                </a:cubicBezTo>
                <a:cubicBezTo>
                  <a:pt x="189" y="42"/>
                  <a:pt x="189" y="43"/>
                  <a:pt x="189" y="44"/>
                </a:cubicBezTo>
                <a:cubicBezTo>
                  <a:pt x="189" y="44"/>
                  <a:pt x="189" y="45"/>
                  <a:pt x="189" y="45"/>
                </a:cubicBezTo>
                <a:cubicBezTo>
                  <a:pt x="188" y="45"/>
                  <a:pt x="186" y="45"/>
                  <a:pt x="185" y="45"/>
                </a:cubicBezTo>
                <a:cubicBezTo>
                  <a:pt x="185" y="45"/>
                  <a:pt x="185" y="45"/>
                  <a:pt x="185" y="45"/>
                </a:cubicBezTo>
                <a:cubicBezTo>
                  <a:pt x="185" y="45"/>
                  <a:pt x="185" y="45"/>
                  <a:pt x="185" y="45"/>
                </a:cubicBezTo>
                <a:cubicBezTo>
                  <a:pt x="184" y="45"/>
                  <a:pt x="183" y="45"/>
                  <a:pt x="182" y="45"/>
                </a:cubicBezTo>
                <a:cubicBezTo>
                  <a:pt x="182" y="45"/>
                  <a:pt x="182" y="45"/>
                  <a:pt x="182" y="45"/>
                </a:cubicBezTo>
                <a:cubicBezTo>
                  <a:pt x="182" y="44"/>
                  <a:pt x="182" y="44"/>
                  <a:pt x="182" y="44"/>
                </a:cubicBezTo>
                <a:cubicBezTo>
                  <a:pt x="182" y="43"/>
                  <a:pt x="182" y="42"/>
                  <a:pt x="183" y="41"/>
                </a:cubicBezTo>
                <a:cubicBezTo>
                  <a:pt x="185" y="31"/>
                  <a:pt x="191" y="22"/>
                  <a:pt x="197" y="13"/>
                </a:cubicBezTo>
                <a:cubicBezTo>
                  <a:pt x="198" y="13"/>
                  <a:pt x="199" y="12"/>
                  <a:pt x="199" y="11"/>
                </a:cubicBezTo>
                <a:cubicBezTo>
                  <a:pt x="200" y="10"/>
                  <a:pt x="200" y="10"/>
                  <a:pt x="200" y="10"/>
                </a:cubicBezTo>
                <a:cubicBezTo>
                  <a:pt x="200" y="10"/>
                  <a:pt x="200" y="10"/>
                  <a:pt x="200" y="10"/>
                </a:cubicBezTo>
                <a:cubicBezTo>
                  <a:pt x="200" y="10"/>
                  <a:pt x="200" y="10"/>
                  <a:pt x="200" y="10"/>
                </a:cubicBezTo>
                <a:cubicBezTo>
                  <a:pt x="204" y="6"/>
                  <a:pt x="208" y="3"/>
                  <a:pt x="212" y="0"/>
                </a:cubicBezTo>
                <a:cubicBezTo>
                  <a:pt x="209" y="0"/>
                  <a:pt x="209" y="0"/>
                  <a:pt x="209" y="0"/>
                </a:cubicBezTo>
                <a:cubicBezTo>
                  <a:pt x="206" y="2"/>
                  <a:pt x="203" y="5"/>
                  <a:pt x="200" y="7"/>
                </a:cubicBezTo>
                <a:cubicBezTo>
                  <a:pt x="200" y="6"/>
                  <a:pt x="200" y="6"/>
                  <a:pt x="200" y="6"/>
                </a:cubicBezTo>
                <a:cubicBezTo>
                  <a:pt x="203" y="4"/>
                  <a:pt x="205" y="2"/>
                  <a:pt x="208" y="0"/>
                </a:cubicBezTo>
                <a:cubicBezTo>
                  <a:pt x="205" y="0"/>
                  <a:pt x="205" y="0"/>
                  <a:pt x="205" y="0"/>
                </a:cubicBezTo>
                <a:cubicBezTo>
                  <a:pt x="203" y="1"/>
                  <a:pt x="202" y="2"/>
                  <a:pt x="200" y="3"/>
                </a:cubicBezTo>
                <a:cubicBezTo>
                  <a:pt x="200" y="3"/>
                  <a:pt x="200" y="3"/>
                  <a:pt x="200" y="3"/>
                </a:cubicBezTo>
                <a:cubicBezTo>
                  <a:pt x="198" y="5"/>
                  <a:pt x="198" y="5"/>
                  <a:pt x="198" y="5"/>
                </a:cubicBezTo>
                <a:cubicBezTo>
                  <a:pt x="198" y="5"/>
                  <a:pt x="198" y="5"/>
                  <a:pt x="198" y="5"/>
                </a:cubicBezTo>
                <a:cubicBezTo>
                  <a:pt x="198" y="5"/>
                  <a:pt x="198" y="5"/>
                  <a:pt x="198" y="5"/>
                </a:cubicBezTo>
                <a:cubicBezTo>
                  <a:pt x="196" y="7"/>
                  <a:pt x="194" y="9"/>
                  <a:pt x="192" y="11"/>
                </a:cubicBezTo>
                <a:cubicBezTo>
                  <a:pt x="192" y="11"/>
                  <a:pt x="192" y="11"/>
                  <a:pt x="192" y="11"/>
                </a:cubicBezTo>
                <a:cubicBezTo>
                  <a:pt x="192" y="11"/>
                  <a:pt x="192" y="11"/>
                  <a:pt x="192" y="11"/>
                </a:cubicBezTo>
                <a:cubicBezTo>
                  <a:pt x="190" y="15"/>
                  <a:pt x="187" y="18"/>
                  <a:pt x="185" y="22"/>
                </a:cubicBezTo>
                <a:cubicBezTo>
                  <a:pt x="184" y="23"/>
                  <a:pt x="183" y="24"/>
                  <a:pt x="183" y="26"/>
                </a:cubicBezTo>
                <a:cubicBezTo>
                  <a:pt x="183" y="24"/>
                  <a:pt x="183" y="24"/>
                  <a:pt x="183" y="24"/>
                </a:cubicBezTo>
                <a:cubicBezTo>
                  <a:pt x="181" y="29"/>
                  <a:pt x="181" y="29"/>
                  <a:pt x="181" y="29"/>
                </a:cubicBezTo>
                <a:cubicBezTo>
                  <a:pt x="181" y="30"/>
                  <a:pt x="181" y="30"/>
                  <a:pt x="181" y="30"/>
                </a:cubicBezTo>
                <a:cubicBezTo>
                  <a:pt x="181" y="30"/>
                  <a:pt x="181" y="30"/>
                  <a:pt x="181" y="30"/>
                </a:cubicBezTo>
                <a:cubicBezTo>
                  <a:pt x="179" y="35"/>
                  <a:pt x="177" y="40"/>
                  <a:pt x="175" y="45"/>
                </a:cubicBezTo>
                <a:cubicBezTo>
                  <a:pt x="172" y="45"/>
                  <a:pt x="172" y="45"/>
                  <a:pt x="172" y="45"/>
                </a:cubicBezTo>
                <a:cubicBezTo>
                  <a:pt x="171" y="45"/>
                  <a:pt x="171" y="45"/>
                  <a:pt x="171" y="45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6" y="45"/>
                  <a:pt x="156" y="45"/>
                  <a:pt x="156" y="45"/>
                </a:cubicBezTo>
                <a:cubicBezTo>
                  <a:pt x="156" y="45"/>
                  <a:pt x="156" y="45"/>
                  <a:pt x="156" y="45"/>
                </a:cubicBezTo>
                <a:cubicBezTo>
                  <a:pt x="156" y="42"/>
                  <a:pt x="157" y="39"/>
                  <a:pt x="157" y="37"/>
                </a:cubicBezTo>
                <a:cubicBezTo>
                  <a:pt x="157" y="37"/>
                  <a:pt x="157" y="37"/>
                  <a:pt x="157" y="37"/>
                </a:cubicBezTo>
                <a:cubicBezTo>
                  <a:pt x="158" y="34"/>
                  <a:pt x="159" y="31"/>
                  <a:pt x="161" y="29"/>
                </a:cubicBezTo>
                <a:cubicBezTo>
                  <a:pt x="164" y="22"/>
                  <a:pt x="168" y="16"/>
                  <a:pt x="172" y="10"/>
                </a:cubicBezTo>
                <a:cubicBezTo>
                  <a:pt x="172" y="10"/>
                  <a:pt x="172" y="10"/>
                  <a:pt x="172" y="10"/>
                </a:cubicBezTo>
                <a:cubicBezTo>
                  <a:pt x="174" y="7"/>
                  <a:pt x="177" y="3"/>
                  <a:pt x="180" y="0"/>
                </a:cubicBezTo>
                <a:cubicBezTo>
                  <a:pt x="177" y="0"/>
                  <a:pt x="177" y="0"/>
                  <a:pt x="177" y="0"/>
                </a:cubicBezTo>
                <a:cubicBezTo>
                  <a:pt x="175" y="2"/>
                  <a:pt x="174" y="4"/>
                  <a:pt x="172" y="7"/>
                </a:cubicBezTo>
                <a:cubicBezTo>
                  <a:pt x="172" y="4"/>
                  <a:pt x="172" y="4"/>
                  <a:pt x="172" y="4"/>
                </a:cubicBezTo>
                <a:cubicBezTo>
                  <a:pt x="173" y="3"/>
                  <a:pt x="173" y="3"/>
                  <a:pt x="174" y="2"/>
                </a:cubicBezTo>
                <a:cubicBezTo>
                  <a:pt x="174" y="1"/>
                  <a:pt x="174" y="1"/>
                  <a:pt x="174" y="1"/>
                </a:cubicBezTo>
                <a:cubicBezTo>
                  <a:pt x="174" y="1"/>
                  <a:pt x="174" y="1"/>
                  <a:pt x="174" y="1"/>
                </a:cubicBezTo>
                <a:cubicBezTo>
                  <a:pt x="174" y="0"/>
                  <a:pt x="173" y="0"/>
                  <a:pt x="173" y="0"/>
                </a:cubicBezTo>
                <a:cubicBezTo>
                  <a:pt x="170" y="0"/>
                  <a:pt x="170" y="0"/>
                  <a:pt x="170" y="0"/>
                </a:cubicBezTo>
                <a:cubicBezTo>
                  <a:pt x="170" y="0"/>
                  <a:pt x="170" y="0"/>
                  <a:pt x="170" y="0"/>
                </a:cubicBezTo>
                <a:cubicBezTo>
                  <a:pt x="170" y="0"/>
                  <a:pt x="170" y="0"/>
                  <a:pt x="170" y="0"/>
                </a:cubicBezTo>
                <a:cubicBezTo>
                  <a:pt x="172" y="2"/>
                  <a:pt x="172" y="2"/>
                  <a:pt x="172" y="2"/>
                </a:cubicBezTo>
                <a:cubicBezTo>
                  <a:pt x="171" y="2"/>
                  <a:pt x="171" y="2"/>
                  <a:pt x="171" y="3"/>
                </a:cubicBezTo>
                <a:cubicBezTo>
                  <a:pt x="170" y="3"/>
                  <a:pt x="170" y="3"/>
                  <a:pt x="170" y="3"/>
                </a:cubicBezTo>
                <a:cubicBezTo>
                  <a:pt x="169" y="2"/>
                  <a:pt x="168" y="1"/>
                  <a:pt x="167" y="0"/>
                </a:cubicBezTo>
                <a:cubicBezTo>
                  <a:pt x="163" y="0"/>
                  <a:pt x="163" y="0"/>
                  <a:pt x="163" y="0"/>
                </a:cubicBezTo>
                <a:cubicBezTo>
                  <a:pt x="165" y="1"/>
                  <a:pt x="167" y="3"/>
                  <a:pt x="169" y="5"/>
                </a:cubicBezTo>
                <a:cubicBezTo>
                  <a:pt x="170" y="5"/>
                  <a:pt x="170" y="5"/>
                  <a:pt x="170" y="5"/>
                </a:cubicBezTo>
                <a:cubicBezTo>
                  <a:pt x="170" y="5"/>
                  <a:pt x="170" y="5"/>
                  <a:pt x="170" y="5"/>
                </a:cubicBezTo>
                <a:cubicBezTo>
                  <a:pt x="170" y="9"/>
                  <a:pt x="170" y="9"/>
                  <a:pt x="170" y="9"/>
                </a:cubicBezTo>
                <a:cubicBezTo>
                  <a:pt x="166" y="15"/>
                  <a:pt x="163" y="21"/>
                  <a:pt x="159" y="28"/>
                </a:cubicBezTo>
                <a:cubicBezTo>
                  <a:pt x="159" y="28"/>
                  <a:pt x="159" y="28"/>
                  <a:pt x="159" y="28"/>
                </a:cubicBezTo>
                <a:cubicBezTo>
                  <a:pt x="158" y="29"/>
                  <a:pt x="158" y="30"/>
                  <a:pt x="157" y="31"/>
                </a:cubicBezTo>
                <a:cubicBezTo>
                  <a:pt x="157" y="27"/>
                  <a:pt x="157" y="27"/>
                  <a:pt x="157" y="27"/>
                </a:cubicBezTo>
                <a:cubicBezTo>
                  <a:pt x="160" y="23"/>
                  <a:pt x="160" y="23"/>
                  <a:pt x="160" y="23"/>
                </a:cubicBezTo>
                <a:cubicBezTo>
                  <a:pt x="159" y="22"/>
                  <a:pt x="159" y="22"/>
                  <a:pt x="159" y="22"/>
                </a:cubicBezTo>
                <a:cubicBezTo>
                  <a:pt x="159" y="21"/>
                  <a:pt x="158" y="21"/>
                  <a:pt x="157" y="20"/>
                </a:cubicBezTo>
                <a:cubicBezTo>
                  <a:pt x="157" y="19"/>
                  <a:pt x="157" y="19"/>
                  <a:pt x="157" y="19"/>
                </a:cubicBezTo>
                <a:cubicBezTo>
                  <a:pt x="158" y="19"/>
                  <a:pt x="158" y="20"/>
                  <a:pt x="159" y="20"/>
                </a:cubicBezTo>
                <a:cubicBezTo>
                  <a:pt x="159" y="20"/>
                  <a:pt x="159" y="20"/>
                  <a:pt x="159" y="20"/>
                </a:cubicBezTo>
                <a:cubicBezTo>
                  <a:pt x="161" y="20"/>
                  <a:pt x="161" y="20"/>
                  <a:pt x="161" y="20"/>
                </a:cubicBezTo>
                <a:cubicBezTo>
                  <a:pt x="161" y="20"/>
                  <a:pt x="161" y="20"/>
                  <a:pt x="161" y="20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7" y="4"/>
                  <a:pt x="164" y="2"/>
                  <a:pt x="162" y="0"/>
                </a:cubicBezTo>
                <a:cubicBezTo>
                  <a:pt x="158" y="0"/>
                  <a:pt x="158" y="0"/>
                  <a:pt x="158" y="0"/>
                </a:cubicBezTo>
                <a:cubicBezTo>
                  <a:pt x="161" y="2"/>
                  <a:pt x="164" y="4"/>
                  <a:pt x="167" y="7"/>
                </a:cubicBezTo>
                <a:cubicBezTo>
                  <a:pt x="160" y="18"/>
                  <a:pt x="160" y="18"/>
                  <a:pt x="160" y="18"/>
                </a:cubicBezTo>
                <a:cubicBezTo>
                  <a:pt x="159" y="18"/>
                  <a:pt x="158" y="17"/>
                  <a:pt x="157" y="16"/>
                </a:cubicBezTo>
                <a:cubicBezTo>
                  <a:pt x="157" y="16"/>
                  <a:pt x="157" y="16"/>
                  <a:pt x="157" y="16"/>
                </a:cubicBezTo>
                <a:cubicBezTo>
                  <a:pt x="157" y="16"/>
                  <a:pt x="157" y="16"/>
                  <a:pt x="157" y="16"/>
                </a:cubicBezTo>
                <a:cubicBezTo>
                  <a:pt x="157" y="16"/>
                  <a:pt x="157" y="16"/>
                  <a:pt x="157" y="16"/>
                </a:cubicBezTo>
                <a:cubicBezTo>
                  <a:pt x="155" y="15"/>
                  <a:pt x="155" y="15"/>
                  <a:pt x="155" y="15"/>
                </a:cubicBezTo>
                <a:cubicBezTo>
                  <a:pt x="155" y="15"/>
                  <a:pt x="155" y="15"/>
                  <a:pt x="155" y="15"/>
                </a:cubicBezTo>
                <a:cubicBezTo>
                  <a:pt x="153" y="13"/>
                  <a:pt x="150" y="12"/>
                  <a:pt x="147" y="10"/>
                </a:cubicBezTo>
                <a:cubicBezTo>
                  <a:pt x="147" y="10"/>
                  <a:pt x="147" y="10"/>
                  <a:pt x="147" y="10"/>
                </a:cubicBezTo>
                <a:cubicBezTo>
                  <a:pt x="146" y="10"/>
                  <a:pt x="146" y="10"/>
                  <a:pt x="146" y="10"/>
                </a:cubicBezTo>
                <a:cubicBezTo>
                  <a:pt x="146" y="10"/>
                  <a:pt x="146" y="10"/>
                  <a:pt x="146" y="10"/>
                </a:cubicBezTo>
                <a:cubicBezTo>
                  <a:pt x="145" y="9"/>
                  <a:pt x="145" y="9"/>
                  <a:pt x="145" y="9"/>
                </a:cubicBezTo>
                <a:cubicBezTo>
                  <a:pt x="145" y="9"/>
                  <a:pt x="145" y="9"/>
                  <a:pt x="145" y="9"/>
                </a:cubicBezTo>
                <a:cubicBezTo>
                  <a:pt x="141" y="7"/>
                  <a:pt x="138" y="6"/>
                  <a:pt x="134" y="4"/>
                </a:cubicBezTo>
                <a:cubicBezTo>
                  <a:pt x="134" y="4"/>
                  <a:pt x="134" y="4"/>
                  <a:pt x="134" y="4"/>
                </a:cubicBezTo>
                <a:cubicBezTo>
                  <a:pt x="134" y="4"/>
                  <a:pt x="134" y="4"/>
                  <a:pt x="134" y="4"/>
                </a:cubicBezTo>
                <a:cubicBezTo>
                  <a:pt x="131" y="3"/>
                  <a:pt x="129" y="3"/>
                  <a:pt x="126" y="2"/>
                </a:cubicBezTo>
                <a:cubicBezTo>
                  <a:pt x="126" y="2"/>
                  <a:pt x="126" y="2"/>
                  <a:pt x="126" y="2"/>
                </a:cubicBezTo>
                <a:cubicBezTo>
                  <a:pt x="126" y="2"/>
                  <a:pt x="126" y="2"/>
                  <a:pt x="126" y="2"/>
                </a:cubicBezTo>
                <a:cubicBezTo>
                  <a:pt x="124" y="2"/>
                  <a:pt x="124" y="2"/>
                  <a:pt x="124" y="2"/>
                </a:cubicBezTo>
                <a:cubicBezTo>
                  <a:pt x="124" y="2"/>
                  <a:pt x="124" y="2"/>
                  <a:pt x="124" y="2"/>
                </a:cubicBezTo>
                <a:cubicBezTo>
                  <a:pt x="122" y="1"/>
                  <a:pt x="119" y="0"/>
                  <a:pt x="116" y="0"/>
                </a:cubicBezTo>
                <a:cubicBezTo>
                  <a:pt x="101" y="0"/>
                  <a:pt x="101" y="0"/>
                  <a:pt x="101" y="0"/>
                </a:cubicBezTo>
                <a:cubicBezTo>
                  <a:pt x="101" y="0"/>
                  <a:pt x="101" y="0"/>
                  <a:pt x="101" y="0"/>
                </a:cubicBezTo>
                <a:cubicBezTo>
                  <a:pt x="101" y="0"/>
                  <a:pt x="100" y="1"/>
                  <a:pt x="100" y="2"/>
                </a:cubicBezTo>
                <a:cubicBezTo>
                  <a:pt x="99" y="2"/>
                  <a:pt x="99" y="3"/>
                  <a:pt x="98" y="3"/>
                </a:cubicBezTo>
                <a:cubicBezTo>
                  <a:pt x="98" y="3"/>
                  <a:pt x="98" y="4"/>
                  <a:pt x="98" y="5"/>
                </a:cubicBezTo>
                <a:cubicBezTo>
                  <a:pt x="98" y="5"/>
                  <a:pt x="98" y="5"/>
                  <a:pt x="98" y="5"/>
                </a:cubicBezTo>
                <a:cubicBezTo>
                  <a:pt x="98" y="6"/>
                  <a:pt x="98" y="6"/>
                  <a:pt x="98" y="6"/>
                </a:cubicBezTo>
                <a:cubicBezTo>
                  <a:pt x="98" y="6"/>
                  <a:pt x="98" y="6"/>
                  <a:pt x="98" y="6"/>
                </a:cubicBezTo>
                <a:cubicBezTo>
                  <a:pt x="100" y="7"/>
                  <a:pt x="101" y="9"/>
                  <a:pt x="102" y="11"/>
                </a:cubicBezTo>
                <a:cubicBezTo>
                  <a:pt x="102" y="11"/>
                  <a:pt x="102" y="11"/>
                  <a:pt x="102" y="11"/>
                </a:cubicBezTo>
                <a:cubicBezTo>
                  <a:pt x="102" y="12"/>
                  <a:pt x="102" y="12"/>
                  <a:pt x="102" y="12"/>
                </a:cubicBezTo>
                <a:cubicBezTo>
                  <a:pt x="103" y="14"/>
                  <a:pt x="103" y="14"/>
                  <a:pt x="103" y="14"/>
                </a:cubicBezTo>
                <a:cubicBezTo>
                  <a:pt x="103" y="15"/>
                  <a:pt x="104" y="15"/>
                  <a:pt x="104" y="16"/>
                </a:cubicBezTo>
                <a:cubicBezTo>
                  <a:pt x="104" y="16"/>
                  <a:pt x="104" y="17"/>
                  <a:pt x="103" y="17"/>
                </a:cubicBezTo>
                <a:cubicBezTo>
                  <a:pt x="102" y="18"/>
                  <a:pt x="102" y="18"/>
                  <a:pt x="102" y="18"/>
                </a:cubicBezTo>
                <a:cubicBezTo>
                  <a:pt x="102" y="19"/>
                  <a:pt x="102" y="19"/>
                  <a:pt x="102" y="19"/>
                </a:cubicBezTo>
                <a:cubicBezTo>
                  <a:pt x="102" y="19"/>
                  <a:pt x="102" y="19"/>
                  <a:pt x="102" y="19"/>
                </a:cubicBezTo>
                <a:cubicBezTo>
                  <a:pt x="101" y="19"/>
                  <a:pt x="101" y="20"/>
                  <a:pt x="100" y="21"/>
                </a:cubicBezTo>
                <a:cubicBezTo>
                  <a:pt x="99" y="21"/>
                  <a:pt x="99" y="21"/>
                  <a:pt x="98" y="21"/>
                </a:cubicBezTo>
                <a:cubicBezTo>
                  <a:pt x="97" y="21"/>
                  <a:pt x="97" y="21"/>
                  <a:pt x="97" y="21"/>
                </a:cubicBezTo>
                <a:cubicBezTo>
                  <a:pt x="91" y="18"/>
                  <a:pt x="84" y="12"/>
                  <a:pt x="76" y="12"/>
                </a:cubicBezTo>
                <a:cubicBezTo>
                  <a:pt x="76" y="11"/>
                  <a:pt x="76" y="11"/>
                  <a:pt x="76" y="11"/>
                </a:cubicBezTo>
                <a:cubicBezTo>
                  <a:pt x="75" y="12"/>
                  <a:pt x="75" y="12"/>
                  <a:pt x="75" y="12"/>
                </a:cubicBezTo>
                <a:cubicBezTo>
                  <a:pt x="74" y="12"/>
                  <a:pt x="74" y="12"/>
                  <a:pt x="74" y="12"/>
                </a:cubicBezTo>
                <a:cubicBezTo>
                  <a:pt x="74" y="12"/>
                  <a:pt x="74" y="12"/>
                  <a:pt x="74" y="12"/>
                </a:cubicBezTo>
                <a:cubicBezTo>
                  <a:pt x="73" y="12"/>
                  <a:pt x="72" y="12"/>
                  <a:pt x="71" y="13"/>
                </a:cubicBezTo>
                <a:cubicBezTo>
                  <a:pt x="71" y="12"/>
                  <a:pt x="71" y="12"/>
                  <a:pt x="71" y="12"/>
                </a:cubicBezTo>
                <a:cubicBezTo>
                  <a:pt x="70" y="13"/>
                  <a:pt x="70" y="13"/>
                  <a:pt x="70" y="13"/>
                </a:cubicBezTo>
                <a:cubicBezTo>
                  <a:pt x="69" y="13"/>
                  <a:pt x="69" y="13"/>
                  <a:pt x="69" y="13"/>
                </a:cubicBezTo>
                <a:cubicBezTo>
                  <a:pt x="69" y="14"/>
                  <a:pt x="69" y="14"/>
                  <a:pt x="69" y="14"/>
                </a:cubicBezTo>
                <a:cubicBezTo>
                  <a:pt x="69" y="14"/>
                  <a:pt x="69" y="14"/>
                  <a:pt x="69" y="14"/>
                </a:cubicBezTo>
                <a:cubicBezTo>
                  <a:pt x="68" y="14"/>
                  <a:pt x="68" y="14"/>
                  <a:pt x="68" y="14"/>
                </a:cubicBezTo>
                <a:cubicBezTo>
                  <a:pt x="68" y="15"/>
                  <a:pt x="68" y="15"/>
                  <a:pt x="68" y="15"/>
                </a:cubicBezTo>
                <a:cubicBezTo>
                  <a:pt x="66" y="16"/>
                  <a:pt x="64" y="18"/>
                  <a:pt x="63" y="22"/>
                </a:cubicBezTo>
                <a:cubicBezTo>
                  <a:pt x="63" y="22"/>
                  <a:pt x="63" y="23"/>
                  <a:pt x="63" y="24"/>
                </a:cubicBezTo>
                <a:cubicBezTo>
                  <a:pt x="63" y="25"/>
                  <a:pt x="64" y="27"/>
                  <a:pt x="65" y="28"/>
                </a:cubicBezTo>
                <a:cubicBezTo>
                  <a:pt x="65" y="29"/>
                  <a:pt x="66" y="30"/>
                  <a:pt x="67" y="31"/>
                </a:cubicBezTo>
                <a:cubicBezTo>
                  <a:pt x="66" y="32"/>
                  <a:pt x="66" y="33"/>
                  <a:pt x="66" y="34"/>
                </a:cubicBezTo>
                <a:cubicBezTo>
                  <a:pt x="66" y="36"/>
                  <a:pt x="67" y="39"/>
                  <a:pt x="67" y="40"/>
                </a:cubicBezTo>
                <a:cubicBezTo>
                  <a:pt x="65" y="42"/>
                  <a:pt x="62" y="42"/>
                  <a:pt x="60" y="42"/>
                </a:cubicBezTo>
                <a:cubicBezTo>
                  <a:pt x="60" y="42"/>
                  <a:pt x="60" y="42"/>
                  <a:pt x="60" y="42"/>
                </a:cubicBezTo>
                <a:cubicBezTo>
                  <a:pt x="58" y="42"/>
                  <a:pt x="57" y="42"/>
                  <a:pt x="56" y="42"/>
                </a:cubicBezTo>
                <a:cubicBezTo>
                  <a:pt x="52" y="40"/>
                  <a:pt x="49" y="36"/>
                  <a:pt x="49" y="32"/>
                </a:cubicBezTo>
                <a:cubicBezTo>
                  <a:pt x="49" y="30"/>
                  <a:pt x="49" y="28"/>
                  <a:pt x="50" y="26"/>
                </a:cubicBezTo>
                <a:cubicBezTo>
                  <a:pt x="50" y="24"/>
                  <a:pt x="51" y="23"/>
                  <a:pt x="52" y="22"/>
                </a:cubicBezTo>
                <a:cubicBezTo>
                  <a:pt x="53" y="22"/>
                  <a:pt x="53" y="22"/>
                  <a:pt x="53" y="22"/>
                </a:cubicBezTo>
                <a:cubicBezTo>
                  <a:pt x="53" y="21"/>
                  <a:pt x="53" y="21"/>
                  <a:pt x="53" y="21"/>
                </a:cubicBezTo>
                <a:cubicBezTo>
                  <a:pt x="53" y="19"/>
                  <a:pt x="52" y="17"/>
                  <a:pt x="52" y="15"/>
                </a:cubicBezTo>
                <a:cubicBezTo>
                  <a:pt x="52" y="15"/>
                  <a:pt x="52" y="14"/>
                  <a:pt x="52" y="13"/>
                </a:cubicBezTo>
                <a:cubicBezTo>
                  <a:pt x="53" y="12"/>
                  <a:pt x="54" y="10"/>
                  <a:pt x="55" y="9"/>
                </a:cubicBezTo>
                <a:cubicBezTo>
                  <a:pt x="56" y="8"/>
                  <a:pt x="57" y="7"/>
                  <a:pt x="58" y="7"/>
                </a:cubicBezTo>
                <a:cubicBezTo>
                  <a:pt x="58" y="6"/>
                  <a:pt x="58" y="6"/>
                  <a:pt x="58" y="6"/>
                </a:cubicBezTo>
                <a:cubicBezTo>
                  <a:pt x="59" y="6"/>
                  <a:pt x="59" y="6"/>
                  <a:pt x="59" y="6"/>
                </a:cubicBezTo>
                <a:cubicBezTo>
                  <a:pt x="59" y="6"/>
                  <a:pt x="59" y="6"/>
                  <a:pt x="59" y="6"/>
                </a:cubicBezTo>
                <a:cubicBezTo>
                  <a:pt x="59" y="6"/>
                  <a:pt x="59" y="6"/>
                  <a:pt x="59" y="6"/>
                </a:cubicBezTo>
                <a:cubicBezTo>
                  <a:pt x="59" y="6"/>
                  <a:pt x="59" y="6"/>
                  <a:pt x="59" y="6"/>
                </a:cubicBezTo>
                <a:cubicBezTo>
                  <a:pt x="59" y="6"/>
                  <a:pt x="60" y="6"/>
                  <a:pt x="60" y="6"/>
                </a:cubicBezTo>
                <a:cubicBezTo>
                  <a:pt x="60" y="6"/>
                  <a:pt x="61" y="6"/>
                  <a:pt x="61" y="6"/>
                </a:cubicBezTo>
                <a:cubicBezTo>
                  <a:pt x="62" y="6"/>
                  <a:pt x="62" y="5"/>
                  <a:pt x="62" y="5"/>
                </a:cubicBezTo>
                <a:cubicBezTo>
                  <a:pt x="62" y="4"/>
                  <a:pt x="62" y="4"/>
                  <a:pt x="62" y="3"/>
                </a:cubicBezTo>
                <a:cubicBezTo>
                  <a:pt x="62" y="3"/>
                  <a:pt x="62" y="2"/>
                  <a:pt x="62" y="2"/>
                </a:cubicBezTo>
                <a:cubicBezTo>
                  <a:pt x="62" y="1"/>
                  <a:pt x="61" y="1"/>
                  <a:pt x="61" y="1"/>
                </a:cubicBezTo>
                <a:cubicBezTo>
                  <a:pt x="61" y="0"/>
                  <a:pt x="61" y="0"/>
                  <a:pt x="61" y="0"/>
                </a:cubicBezTo>
                <a:cubicBezTo>
                  <a:pt x="59" y="0"/>
                  <a:pt x="59" y="0"/>
                  <a:pt x="59" y="0"/>
                </a:cubicBezTo>
                <a:cubicBezTo>
                  <a:pt x="59" y="0"/>
                  <a:pt x="59" y="1"/>
                  <a:pt x="59" y="1"/>
                </a:cubicBezTo>
                <a:cubicBezTo>
                  <a:pt x="59" y="1"/>
                  <a:pt x="59" y="1"/>
                  <a:pt x="59" y="1"/>
                </a:cubicBezTo>
                <a:cubicBezTo>
                  <a:pt x="59" y="1"/>
                  <a:pt x="59" y="1"/>
                  <a:pt x="59" y="1"/>
                </a:cubicBezTo>
                <a:cubicBezTo>
                  <a:pt x="60" y="2"/>
                  <a:pt x="60" y="2"/>
                  <a:pt x="60" y="3"/>
                </a:cubicBezTo>
                <a:cubicBezTo>
                  <a:pt x="60" y="3"/>
                  <a:pt x="60" y="3"/>
                  <a:pt x="60" y="3"/>
                </a:cubicBezTo>
                <a:cubicBezTo>
                  <a:pt x="60" y="4"/>
                  <a:pt x="60" y="4"/>
                  <a:pt x="60" y="4"/>
                </a:cubicBezTo>
                <a:cubicBezTo>
                  <a:pt x="60" y="4"/>
                  <a:pt x="60" y="4"/>
                  <a:pt x="60" y="4"/>
                </a:cubicBezTo>
                <a:cubicBezTo>
                  <a:pt x="60" y="4"/>
                  <a:pt x="60" y="4"/>
                  <a:pt x="60" y="4"/>
                </a:cubicBezTo>
                <a:cubicBezTo>
                  <a:pt x="60" y="4"/>
                  <a:pt x="60" y="4"/>
                  <a:pt x="60" y="4"/>
                </a:cubicBezTo>
                <a:cubicBezTo>
                  <a:pt x="60" y="4"/>
                  <a:pt x="60" y="4"/>
                  <a:pt x="60" y="4"/>
                </a:cubicBezTo>
                <a:cubicBezTo>
                  <a:pt x="60" y="4"/>
                  <a:pt x="60" y="4"/>
                  <a:pt x="60" y="4"/>
                </a:cubicBezTo>
                <a:cubicBezTo>
                  <a:pt x="60" y="4"/>
                  <a:pt x="59" y="4"/>
                  <a:pt x="59" y="4"/>
                </a:cubicBezTo>
                <a:cubicBezTo>
                  <a:pt x="59" y="4"/>
                  <a:pt x="58" y="4"/>
                  <a:pt x="58" y="4"/>
                </a:cubicBezTo>
                <a:cubicBezTo>
                  <a:pt x="58" y="4"/>
                  <a:pt x="57" y="5"/>
                  <a:pt x="57" y="5"/>
                </a:cubicBezTo>
                <a:cubicBezTo>
                  <a:pt x="55" y="6"/>
                  <a:pt x="54" y="7"/>
                  <a:pt x="53" y="8"/>
                </a:cubicBezTo>
                <a:cubicBezTo>
                  <a:pt x="52" y="9"/>
                  <a:pt x="51" y="11"/>
                  <a:pt x="51" y="12"/>
                </a:cubicBezTo>
                <a:cubicBezTo>
                  <a:pt x="51" y="12"/>
                  <a:pt x="51" y="12"/>
                  <a:pt x="51" y="12"/>
                </a:cubicBezTo>
                <a:cubicBezTo>
                  <a:pt x="51" y="12"/>
                  <a:pt x="51" y="12"/>
                  <a:pt x="51" y="12"/>
                </a:cubicBezTo>
                <a:cubicBezTo>
                  <a:pt x="50" y="13"/>
                  <a:pt x="50" y="14"/>
                  <a:pt x="50" y="15"/>
                </a:cubicBezTo>
                <a:cubicBezTo>
                  <a:pt x="50" y="17"/>
                  <a:pt x="51" y="19"/>
                  <a:pt x="51" y="21"/>
                </a:cubicBezTo>
                <a:cubicBezTo>
                  <a:pt x="49" y="22"/>
                  <a:pt x="48" y="24"/>
                  <a:pt x="48" y="26"/>
                </a:cubicBezTo>
                <a:cubicBezTo>
                  <a:pt x="47" y="28"/>
                  <a:pt x="47" y="30"/>
                  <a:pt x="47" y="32"/>
                </a:cubicBezTo>
                <a:cubicBezTo>
                  <a:pt x="47" y="37"/>
                  <a:pt x="50" y="42"/>
                  <a:pt x="56" y="44"/>
                </a:cubicBezTo>
                <a:cubicBezTo>
                  <a:pt x="56" y="44"/>
                  <a:pt x="56" y="44"/>
                  <a:pt x="56" y="44"/>
                </a:cubicBezTo>
                <a:cubicBezTo>
                  <a:pt x="56" y="44"/>
                  <a:pt x="56" y="44"/>
                  <a:pt x="56" y="44"/>
                </a:cubicBezTo>
                <a:cubicBezTo>
                  <a:pt x="57" y="44"/>
                  <a:pt x="58" y="44"/>
                  <a:pt x="60" y="44"/>
                </a:cubicBezTo>
                <a:cubicBezTo>
                  <a:pt x="63" y="44"/>
                  <a:pt x="66" y="44"/>
                  <a:pt x="68" y="42"/>
                </a:cubicBezTo>
                <a:cubicBezTo>
                  <a:pt x="68" y="44"/>
                  <a:pt x="68" y="44"/>
                  <a:pt x="68" y="44"/>
                </a:cubicBezTo>
                <a:cubicBezTo>
                  <a:pt x="68" y="44"/>
                  <a:pt x="68" y="44"/>
                  <a:pt x="68" y="44"/>
                </a:cubicBezTo>
                <a:cubicBezTo>
                  <a:pt x="67" y="44"/>
                  <a:pt x="67" y="44"/>
                  <a:pt x="67" y="44"/>
                </a:cubicBezTo>
                <a:cubicBezTo>
                  <a:pt x="67" y="45"/>
                  <a:pt x="67" y="45"/>
                  <a:pt x="67" y="45"/>
                </a:cubicBezTo>
                <a:cubicBezTo>
                  <a:pt x="67" y="46"/>
                  <a:pt x="67" y="46"/>
                  <a:pt x="67" y="46"/>
                </a:cubicBezTo>
                <a:cubicBezTo>
                  <a:pt x="68" y="47"/>
                  <a:pt x="68" y="47"/>
                  <a:pt x="68" y="47"/>
                </a:cubicBezTo>
                <a:cubicBezTo>
                  <a:pt x="68" y="47"/>
                  <a:pt x="68" y="47"/>
                  <a:pt x="68" y="47"/>
                </a:cubicBezTo>
                <a:cubicBezTo>
                  <a:pt x="68" y="49"/>
                  <a:pt x="68" y="49"/>
                  <a:pt x="68" y="49"/>
                </a:cubicBezTo>
                <a:cubicBezTo>
                  <a:pt x="28" y="49"/>
                  <a:pt x="28" y="49"/>
                  <a:pt x="28" y="49"/>
                </a:cubicBezTo>
                <a:cubicBezTo>
                  <a:pt x="28" y="47"/>
                  <a:pt x="28" y="47"/>
                  <a:pt x="28" y="47"/>
                </a:cubicBezTo>
                <a:cubicBezTo>
                  <a:pt x="30" y="47"/>
                  <a:pt x="32" y="47"/>
                  <a:pt x="34" y="47"/>
                </a:cubicBezTo>
                <a:cubicBezTo>
                  <a:pt x="41" y="47"/>
                  <a:pt x="47" y="47"/>
                  <a:pt x="53" y="47"/>
                </a:cubicBezTo>
                <a:cubicBezTo>
                  <a:pt x="56" y="47"/>
                  <a:pt x="56" y="47"/>
                  <a:pt x="56" y="47"/>
                </a:cubicBezTo>
                <a:cubicBezTo>
                  <a:pt x="53" y="45"/>
                  <a:pt x="53" y="45"/>
                  <a:pt x="53" y="45"/>
                </a:cubicBezTo>
                <a:cubicBezTo>
                  <a:pt x="49" y="42"/>
                  <a:pt x="46" y="37"/>
                  <a:pt x="46" y="31"/>
                </a:cubicBezTo>
                <a:cubicBezTo>
                  <a:pt x="46" y="30"/>
                  <a:pt x="46" y="28"/>
                  <a:pt x="46" y="27"/>
                </a:cubicBezTo>
                <a:cubicBezTo>
                  <a:pt x="46" y="27"/>
                  <a:pt x="46" y="27"/>
                  <a:pt x="46" y="27"/>
                </a:cubicBezTo>
                <a:cubicBezTo>
                  <a:pt x="46" y="27"/>
                  <a:pt x="46" y="27"/>
                  <a:pt x="46" y="27"/>
                </a:cubicBezTo>
                <a:cubicBezTo>
                  <a:pt x="46" y="26"/>
                  <a:pt x="47" y="24"/>
                  <a:pt x="48" y="23"/>
                </a:cubicBezTo>
                <a:cubicBezTo>
                  <a:pt x="49" y="21"/>
                  <a:pt x="50" y="20"/>
                  <a:pt x="50" y="18"/>
                </a:cubicBezTo>
                <a:cubicBezTo>
                  <a:pt x="50" y="17"/>
                  <a:pt x="49" y="16"/>
                  <a:pt x="49" y="15"/>
                </a:cubicBezTo>
                <a:cubicBezTo>
                  <a:pt x="50" y="10"/>
                  <a:pt x="53" y="5"/>
                  <a:pt x="57" y="3"/>
                </a:cubicBezTo>
                <a:cubicBezTo>
                  <a:pt x="58" y="2"/>
                  <a:pt x="58" y="2"/>
                  <a:pt x="58" y="2"/>
                </a:cubicBezTo>
                <a:cubicBezTo>
                  <a:pt x="58" y="1"/>
                  <a:pt x="58" y="1"/>
                  <a:pt x="58" y="1"/>
                </a:cubicBezTo>
                <a:cubicBezTo>
                  <a:pt x="58" y="1"/>
                  <a:pt x="57" y="0"/>
                  <a:pt x="57" y="0"/>
                </a:cubicBezTo>
                <a:cubicBezTo>
                  <a:pt x="55" y="0"/>
                  <a:pt x="55" y="0"/>
                  <a:pt x="55" y="0"/>
                </a:cubicBezTo>
                <a:cubicBezTo>
                  <a:pt x="55" y="0"/>
                  <a:pt x="56" y="1"/>
                  <a:pt x="56" y="1"/>
                </a:cubicBezTo>
                <a:cubicBezTo>
                  <a:pt x="51" y="4"/>
                  <a:pt x="48" y="10"/>
                  <a:pt x="47" y="14"/>
                </a:cubicBezTo>
                <a:cubicBezTo>
                  <a:pt x="47" y="15"/>
                  <a:pt x="47" y="15"/>
                  <a:pt x="47" y="15"/>
                </a:cubicBezTo>
                <a:cubicBezTo>
                  <a:pt x="47" y="15"/>
                  <a:pt x="47" y="15"/>
                  <a:pt x="47" y="15"/>
                </a:cubicBezTo>
                <a:cubicBezTo>
                  <a:pt x="47" y="16"/>
                  <a:pt x="48" y="17"/>
                  <a:pt x="48" y="18"/>
                </a:cubicBezTo>
                <a:cubicBezTo>
                  <a:pt x="48" y="19"/>
                  <a:pt x="47" y="20"/>
                  <a:pt x="46" y="22"/>
                </a:cubicBezTo>
                <a:cubicBezTo>
                  <a:pt x="45" y="23"/>
                  <a:pt x="44" y="25"/>
                  <a:pt x="44" y="27"/>
                </a:cubicBezTo>
                <a:cubicBezTo>
                  <a:pt x="44" y="28"/>
                  <a:pt x="44" y="30"/>
                  <a:pt x="44" y="31"/>
                </a:cubicBezTo>
                <a:cubicBezTo>
                  <a:pt x="44" y="37"/>
                  <a:pt x="46" y="41"/>
                  <a:pt x="50" y="45"/>
                </a:cubicBezTo>
                <a:cubicBezTo>
                  <a:pt x="45" y="45"/>
                  <a:pt x="40" y="45"/>
                  <a:pt x="34" y="45"/>
                </a:cubicBezTo>
                <a:cubicBezTo>
                  <a:pt x="32" y="45"/>
                  <a:pt x="30" y="45"/>
                  <a:pt x="28" y="45"/>
                </a:cubicBezTo>
                <a:cubicBezTo>
                  <a:pt x="28" y="45"/>
                  <a:pt x="28" y="45"/>
                  <a:pt x="28" y="45"/>
                </a:cubicBezTo>
                <a:cubicBezTo>
                  <a:pt x="27" y="45"/>
                  <a:pt x="27" y="45"/>
                  <a:pt x="27" y="45"/>
                </a:cubicBezTo>
                <a:cubicBezTo>
                  <a:pt x="26" y="45"/>
                  <a:pt x="26" y="45"/>
                  <a:pt x="26" y="45"/>
                </a:cubicBezTo>
                <a:cubicBezTo>
                  <a:pt x="26" y="45"/>
                  <a:pt x="26" y="45"/>
                  <a:pt x="26" y="45"/>
                </a:cubicBezTo>
                <a:cubicBezTo>
                  <a:pt x="24" y="45"/>
                  <a:pt x="23" y="45"/>
                  <a:pt x="22" y="45"/>
                </a:cubicBezTo>
                <a:cubicBezTo>
                  <a:pt x="21" y="45"/>
                  <a:pt x="21" y="45"/>
                  <a:pt x="21" y="45"/>
                </a:cubicBezTo>
                <a:cubicBezTo>
                  <a:pt x="14" y="45"/>
                  <a:pt x="7" y="45"/>
                  <a:pt x="0" y="45"/>
                </a:cubicBezTo>
                <a:cubicBezTo>
                  <a:pt x="0" y="47"/>
                  <a:pt x="0" y="47"/>
                  <a:pt x="0" y="47"/>
                </a:cubicBezTo>
                <a:cubicBezTo>
                  <a:pt x="7" y="47"/>
                  <a:pt x="13" y="47"/>
                  <a:pt x="20" y="47"/>
                </a:cubicBezTo>
                <a:cubicBezTo>
                  <a:pt x="20" y="49"/>
                  <a:pt x="20" y="49"/>
                  <a:pt x="20" y="49"/>
                </a:cubicBezTo>
                <a:cubicBezTo>
                  <a:pt x="0" y="49"/>
                  <a:pt x="0" y="49"/>
                  <a:pt x="0" y="49"/>
                </a:cubicBezTo>
                <a:cubicBezTo>
                  <a:pt x="0" y="51"/>
                  <a:pt x="0" y="51"/>
                  <a:pt x="0" y="51"/>
                </a:cubicBezTo>
                <a:cubicBezTo>
                  <a:pt x="20" y="51"/>
                  <a:pt x="20" y="51"/>
                  <a:pt x="20" y="51"/>
                </a:cubicBezTo>
                <a:cubicBezTo>
                  <a:pt x="26" y="51"/>
                  <a:pt x="26" y="51"/>
                  <a:pt x="26" y="51"/>
                </a:cubicBezTo>
                <a:cubicBezTo>
                  <a:pt x="27" y="51"/>
                  <a:pt x="27" y="51"/>
                  <a:pt x="27" y="51"/>
                </a:cubicBezTo>
                <a:cubicBezTo>
                  <a:pt x="68" y="51"/>
                  <a:pt x="68" y="51"/>
                  <a:pt x="68" y="51"/>
                </a:cubicBezTo>
                <a:cubicBezTo>
                  <a:pt x="69" y="51"/>
                  <a:pt x="69" y="51"/>
                  <a:pt x="69" y="51"/>
                </a:cubicBezTo>
                <a:cubicBezTo>
                  <a:pt x="74" y="51"/>
                  <a:pt x="74" y="51"/>
                  <a:pt x="74" y="51"/>
                </a:cubicBezTo>
                <a:cubicBezTo>
                  <a:pt x="98" y="51"/>
                  <a:pt x="98" y="51"/>
                  <a:pt x="98" y="51"/>
                </a:cubicBezTo>
                <a:cubicBezTo>
                  <a:pt x="99" y="51"/>
                  <a:pt x="101" y="51"/>
                  <a:pt x="102" y="51"/>
                </a:cubicBezTo>
                <a:cubicBezTo>
                  <a:pt x="103" y="51"/>
                  <a:pt x="103" y="51"/>
                  <a:pt x="103" y="51"/>
                </a:cubicBezTo>
                <a:cubicBezTo>
                  <a:pt x="104" y="51"/>
                  <a:pt x="104" y="51"/>
                  <a:pt x="104" y="51"/>
                </a:cubicBezTo>
                <a:cubicBezTo>
                  <a:pt x="107" y="51"/>
                  <a:pt x="109" y="51"/>
                  <a:pt x="112" y="51"/>
                </a:cubicBezTo>
                <a:cubicBezTo>
                  <a:pt x="113" y="51"/>
                  <a:pt x="113" y="51"/>
                  <a:pt x="113" y="51"/>
                </a:cubicBezTo>
                <a:cubicBezTo>
                  <a:pt x="117" y="51"/>
                  <a:pt x="120" y="51"/>
                  <a:pt x="124" y="51"/>
                </a:cubicBezTo>
                <a:cubicBezTo>
                  <a:pt x="125" y="51"/>
                  <a:pt x="125" y="51"/>
                  <a:pt x="125" y="51"/>
                </a:cubicBezTo>
                <a:cubicBezTo>
                  <a:pt x="125" y="51"/>
                  <a:pt x="125" y="51"/>
                  <a:pt x="125" y="51"/>
                </a:cubicBezTo>
                <a:cubicBezTo>
                  <a:pt x="132" y="51"/>
                  <a:pt x="138" y="52"/>
                  <a:pt x="145" y="52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6" y="52"/>
                  <a:pt x="146" y="52"/>
                  <a:pt x="146" y="52"/>
                </a:cubicBezTo>
                <a:cubicBezTo>
                  <a:pt x="149" y="52"/>
                  <a:pt x="152" y="52"/>
                  <a:pt x="155" y="52"/>
                </a:cubicBezTo>
                <a:cubicBezTo>
                  <a:pt x="156" y="52"/>
                  <a:pt x="156" y="52"/>
                  <a:pt x="156" y="52"/>
                </a:cubicBezTo>
                <a:cubicBezTo>
                  <a:pt x="157" y="52"/>
                  <a:pt x="157" y="52"/>
                  <a:pt x="157" y="52"/>
                </a:cubicBezTo>
                <a:cubicBezTo>
                  <a:pt x="157" y="52"/>
                  <a:pt x="157" y="52"/>
                  <a:pt x="157" y="52"/>
                </a:cubicBezTo>
                <a:cubicBezTo>
                  <a:pt x="162" y="52"/>
                  <a:pt x="167" y="51"/>
                  <a:pt x="171" y="51"/>
                </a:cubicBezTo>
                <a:cubicBezTo>
                  <a:pt x="172" y="51"/>
                  <a:pt x="174" y="51"/>
                  <a:pt x="175" y="51"/>
                </a:cubicBezTo>
                <a:cubicBezTo>
                  <a:pt x="175" y="51"/>
                  <a:pt x="175" y="51"/>
                  <a:pt x="175" y="51"/>
                </a:cubicBezTo>
                <a:cubicBezTo>
                  <a:pt x="175" y="51"/>
                  <a:pt x="175" y="51"/>
                  <a:pt x="175" y="51"/>
                </a:cubicBezTo>
                <a:cubicBezTo>
                  <a:pt x="176" y="51"/>
                  <a:pt x="176" y="51"/>
                  <a:pt x="176" y="51"/>
                </a:cubicBezTo>
                <a:cubicBezTo>
                  <a:pt x="176" y="51"/>
                  <a:pt x="176" y="51"/>
                  <a:pt x="176" y="51"/>
                </a:cubicBezTo>
                <a:cubicBezTo>
                  <a:pt x="177" y="51"/>
                  <a:pt x="177" y="52"/>
                  <a:pt x="178" y="52"/>
                </a:cubicBezTo>
                <a:cubicBezTo>
                  <a:pt x="181" y="52"/>
                  <a:pt x="181" y="52"/>
                  <a:pt x="181" y="52"/>
                </a:cubicBezTo>
                <a:cubicBezTo>
                  <a:pt x="182" y="52"/>
                  <a:pt x="182" y="52"/>
                  <a:pt x="182" y="52"/>
                </a:cubicBezTo>
                <a:cubicBezTo>
                  <a:pt x="198" y="52"/>
                  <a:pt x="198" y="52"/>
                  <a:pt x="198" y="52"/>
                </a:cubicBezTo>
                <a:cubicBezTo>
                  <a:pt x="254" y="52"/>
                  <a:pt x="254" y="52"/>
                  <a:pt x="254" y="52"/>
                </a:cubicBezTo>
                <a:cubicBezTo>
                  <a:pt x="277" y="52"/>
                  <a:pt x="277" y="52"/>
                  <a:pt x="277" y="52"/>
                </a:cubicBezTo>
                <a:cubicBezTo>
                  <a:pt x="288" y="52"/>
                  <a:pt x="288" y="52"/>
                  <a:pt x="288" y="52"/>
                </a:cubicBezTo>
                <a:cubicBezTo>
                  <a:pt x="292" y="52"/>
                  <a:pt x="295" y="52"/>
                  <a:pt x="299" y="52"/>
                </a:cubicBezTo>
                <a:cubicBezTo>
                  <a:pt x="300" y="52"/>
                  <a:pt x="300" y="52"/>
                  <a:pt x="300" y="52"/>
                </a:cubicBezTo>
                <a:cubicBezTo>
                  <a:pt x="301" y="52"/>
                  <a:pt x="301" y="52"/>
                  <a:pt x="301" y="52"/>
                </a:cubicBezTo>
                <a:cubicBezTo>
                  <a:pt x="302" y="52"/>
                  <a:pt x="302" y="52"/>
                  <a:pt x="302" y="52"/>
                </a:cubicBezTo>
                <a:cubicBezTo>
                  <a:pt x="308" y="52"/>
                  <a:pt x="313" y="52"/>
                  <a:pt x="319" y="51"/>
                </a:cubicBezTo>
                <a:cubicBezTo>
                  <a:pt x="325" y="51"/>
                  <a:pt x="331" y="51"/>
                  <a:pt x="337" y="51"/>
                </a:cubicBezTo>
                <a:cubicBezTo>
                  <a:pt x="338" y="51"/>
                  <a:pt x="338" y="51"/>
                  <a:pt x="338" y="51"/>
                </a:cubicBezTo>
                <a:cubicBezTo>
                  <a:pt x="340" y="51"/>
                  <a:pt x="342" y="51"/>
                  <a:pt x="344" y="51"/>
                </a:cubicBezTo>
                <a:cubicBezTo>
                  <a:pt x="345" y="51"/>
                  <a:pt x="345" y="51"/>
                  <a:pt x="345" y="51"/>
                </a:cubicBezTo>
                <a:cubicBezTo>
                  <a:pt x="346" y="51"/>
                  <a:pt x="347" y="51"/>
                  <a:pt x="347" y="51"/>
                </a:cubicBezTo>
                <a:cubicBezTo>
                  <a:pt x="348" y="51"/>
                  <a:pt x="348" y="51"/>
                  <a:pt x="348" y="51"/>
                </a:cubicBezTo>
                <a:cubicBezTo>
                  <a:pt x="350" y="51"/>
                  <a:pt x="351" y="51"/>
                  <a:pt x="352" y="51"/>
                </a:cubicBezTo>
                <a:cubicBezTo>
                  <a:pt x="353" y="51"/>
                  <a:pt x="353" y="51"/>
                  <a:pt x="353" y="51"/>
                </a:cubicBezTo>
                <a:cubicBezTo>
                  <a:pt x="357" y="51"/>
                  <a:pt x="360" y="51"/>
                  <a:pt x="364" y="51"/>
                </a:cubicBezTo>
                <a:cubicBezTo>
                  <a:pt x="365" y="51"/>
                  <a:pt x="365" y="51"/>
                  <a:pt x="365" y="51"/>
                </a:cubicBezTo>
                <a:cubicBezTo>
                  <a:pt x="366" y="51"/>
                  <a:pt x="367" y="51"/>
                  <a:pt x="368" y="51"/>
                </a:cubicBezTo>
                <a:cubicBezTo>
                  <a:pt x="369" y="51"/>
                  <a:pt x="369" y="51"/>
                  <a:pt x="369" y="51"/>
                </a:cubicBezTo>
                <a:cubicBezTo>
                  <a:pt x="376" y="51"/>
                  <a:pt x="382" y="51"/>
                  <a:pt x="389" y="51"/>
                </a:cubicBezTo>
                <a:cubicBezTo>
                  <a:pt x="390" y="51"/>
                  <a:pt x="390" y="51"/>
                  <a:pt x="390" y="51"/>
                </a:cubicBezTo>
                <a:cubicBezTo>
                  <a:pt x="392" y="51"/>
                  <a:pt x="394" y="51"/>
                  <a:pt x="395" y="51"/>
                </a:cubicBezTo>
                <a:cubicBezTo>
                  <a:pt x="401" y="52"/>
                  <a:pt x="407" y="52"/>
                  <a:pt x="413" y="52"/>
                </a:cubicBezTo>
                <a:cubicBezTo>
                  <a:pt x="414" y="52"/>
                  <a:pt x="414" y="52"/>
                  <a:pt x="414" y="52"/>
                </a:cubicBezTo>
                <a:cubicBezTo>
                  <a:pt x="419" y="52"/>
                  <a:pt x="424" y="52"/>
                  <a:pt x="429" y="52"/>
                </a:cubicBezTo>
                <a:cubicBezTo>
                  <a:pt x="429" y="50"/>
                  <a:pt x="429" y="50"/>
                  <a:pt x="429" y="50"/>
                </a:cubicBezTo>
                <a:cubicBezTo>
                  <a:pt x="424" y="50"/>
                  <a:pt x="420" y="50"/>
                  <a:pt x="415" y="50"/>
                </a:cubicBezTo>
                <a:cubicBezTo>
                  <a:pt x="415" y="48"/>
                  <a:pt x="415" y="48"/>
                  <a:pt x="415" y="48"/>
                </a:cubicBezTo>
                <a:cubicBezTo>
                  <a:pt x="429" y="48"/>
                  <a:pt x="429" y="48"/>
                  <a:pt x="429" y="48"/>
                </a:cubicBezTo>
                <a:cubicBezTo>
                  <a:pt x="429" y="46"/>
                  <a:pt x="429" y="46"/>
                  <a:pt x="429" y="46"/>
                </a:cubicBezTo>
                <a:cubicBezTo>
                  <a:pt x="415" y="46"/>
                  <a:pt x="415" y="46"/>
                  <a:pt x="415" y="46"/>
                </a:cubicBezTo>
                <a:cubicBezTo>
                  <a:pt x="403" y="46"/>
                  <a:pt x="403" y="46"/>
                  <a:pt x="403" y="46"/>
                </a:cubicBezTo>
                <a:cubicBezTo>
                  <a:pt x="400" y="45"/>
                  <a:pt x="398" y="44"/>
                  <a:pt x="396" y="44"/>
                </a:cubicBezTo>
                <a:cubicBezTo>
                  <a:pt x="394" y="42"/>
                  <a:pt x="393" y="42"/>
                  <a:pt x="391" y="41"/>
                </a:cubicBezTo>
                <a:cubicBezTo>
                  <a:pt x="391" y="40"/>
                  <a:pt x="391" y="40"/>
                  <a:pt x="391" y="40"/>
                </a:cubicBezTo>
                <a:cubicBezTo>
                  <a:pt x="391" y="40"/>
                  <a:pt x="391" y="40"/>
                  <a:pt x="391" y="40"/>
                </a:cubicBezTo>
                <a:cubicBezTo>
                  <a:pt x="391" y="40"/>
                  <a:pt x="391" y="40"/>
                  <a:pt x="391" y="40"/>
                </a:cubicBezTo>
                <a:cubicBezTo>
                  <a:pt x="389" y="39"/>
                  <a:pt x="389" y="39"/>
                  <a:pt x="389" y="39"/>
                </a:cubicBezTo>
                <a:cubicBezTo>
                  <a:pt x="389" y="39"/>
                  <a:pt x="389" y="39"/>
                  <a:pt x="389" y="39"/>
                </a:cubicBezTo>
                <a:cubicBezTo>
                  <a:pt x="384" y="36"/>
                  <a:pt x="379" y="32"/>
                  <a:pt x="374" y="28"/>
                </a:cubicBezTo>
                <a:cubicBezTo>
                  <a:pt x="374" y="27"/>
                  <a:pt x="374" y="27"/>
                  <a:pt x="374" y="27"/>
                </a:cubicBezTo>
                <a:cubicBezTo>
                  <a:pt x="374" y="27"/>
                  <a:pt x="376" y="26"/>
                  <a:pt x="377" y="25"/>
                </a:cubicBezTo>
                <a:cubicBezTo>
                  <a:pt x="378" y="24"/>
                  <a:pt x="379" y="22"/>
                  <a:pt x="379" y="20"/>
                </a:cubicBezTo>
                <a:cubicBezTo>
                  <a:pt x="379" y="19"/>
                  <a:pt x="379" y="19"/>
                  <a:pt x="379" y="19"/>
                </a:cubicBezTo>
                <a:cubicBezTo>
                  <a:pt x="379" y="19"/>
                  <a:pt x="379" y="19"/>
                  <a:pt x="379" y="19"/>
                </a:cubicBezTo>
                <a:cubicBezTo>
                  <a:pt x="379" y="19"/>
                  <a:pt x="379" y="19"/>
                  <a:pt x="379" y="19"/>
                </a:cubicBezTo>
                <a:cubicBezTo>
                  <a:pt x="379" y="17"/>
                  <a:pt x="377" y="15"/>
                  <a:pt x="376" y="13"/>
                </a:cubicBezTo>
                <a:cubicBezTo>
                  <a:pt x="374" y="10"/>
                  <a:pt x="371" y="8"/>
                  <a:pt x="370" y="6"/>
                </a:cubicBezTo>
                <a:cubicBezTo>
                  <a:pt x="370" y="6"/>
                  <a:pt x="370" y="6"/>
                  <a:pt x="370" y="6"/>
                </a:cubicBezTo>
                <a:cubicBezTo>
                  <a:pt x="370" y="6"/>
                  <a:pt x="370" y="6"/>
                  <a:pt x="370" y="6"/>
                </a:cubicBezTo>
                <a:cubicBezTo>
                  <a:pt x="369" y="4"/>
                  <a:pt x="369" y="4"/>
                  <a:pt x="369" y="4"/>
                </a:cubicBezTo>
                <a:cubicBezTo>
                  <a:pt x="369" y="4"/>
                  <a:pt x="369" y="4"/>
                  <a:pt x="369" y="4"/>
                </a:cubicBezTo>
                <a:cubicBezTo>
                  <a:pt x="369" y="3"/>
                  <a:pt x="369" y="2"/>
                  <a:pt x="370" y="2"/>
                </a:cubicBezTo>
                <a:cubicBezTo>
                  <a:pt x="370" y="1"/>
                  <a:pt x="370" y="1"/>
                  <a:pt x="370" y="1"/>
                </a:cubicBezTo>
                <a:cubicBezTo>
                  <a:pt x="370" y="1"/>
                  <a:pt x="370" y="1"/>
                  <a:pt x="370" y="1"/>
                </a:cubicBezTo>
                <a:cubicBezTo>
                  <a:pt x="370" y="1"/>
                  <a:pt x="370" y="1"/>
                  <a:pt x="370" y="1"/>
                </a:cubicBezTo>
                <a:cubicBezTo>
                  <a:pt x="370" y="1"/>
                  <a:pt x="370" y="1"/>
                  <a:pt x="370" y="1"/>
                </a:cubicBezTo>
                <a:cubicBezTo>
                  <a:pt x="371" y="1"/>
                  <a:pt x="371" y="1"/>
                  <a:pt x="372" y="2"/>
                </a:cubicBezTo>
                <a:cubicBezTo>
                  <a:pt x="373" y="2"/>
                  <a:pt x="373" y="3"/>
                  <a:pt x="374" y="4"/>
                </a:cubicBezTo>
                <a:cubicBezTo>
                  <a:pt x="379" y="8"/>
                  <a:pt x="384" y="12"/>
                  <a:pt x="387" y="17"/>
                </a:cubicBezTo>
                <a:cubicBezTo>
                  <a:pt x="387" y="17"/>
                  <a:pt x="387" y="17"/>
                  <a:pt x="387" y="17"/>
                </a:cubicBezTo>
                <a:cubicBezTo>
                  <a:pt x="387" y="17"/>
                  <a:pt x="387" y="17"/>
                  <a:pt x="387" y="17"/>
                </a:cubicBezTo>
                <a:cubicBezTo>
                  <a:pt x="387" y="18"/>
                  <a:pt x="388" y="19"/>
                  <a:pt x="389" y="20"/>
                </a:cubicBezTo>
                <a:cubicBezTo>
                  <a:pt x="389" y="20"/>
                  <a:pt x="389" y="20"/>
                  <a:pt x="389" y="20"/>
                </a:cubicBezTo>
                <a:cubicBezTo>
                  <a:pt x="389" y="20"/>
                  <a:pt x="389" y="20"/>
                  <a:pt x="389" y="20"/>
                </a:cubicBezTo>
                <a:cubicBezTo>
                  <a:pt x="391" y="23"/>
                  <a:pt x="391" y="23"/>
                  <a:pt x="391" y="23"/>
                </a:cubicBezTo>
                <a:cubicBezTo>
                  <a:pt x="391" y="22"/>
                  <a:pt x="391" y="22"/>
                  <a:pt x="391" y="22"/>
                </a:cubicBezTo>
                <a:cubicBezTo>
                  <a:pt x="392" y="23"/>
                  <a:pt x="394" y="25"/>
                  <a:pt x="395" y="26"/>
                </a:cubicBezTo>
                <a:cubicBezTo>
                  <a:pt x="400" y="30"/>
                  <a:pt x="407" y="33"/>
                  <a:pt x="413" y="35"/>
                </a:cubicBezTo>
                <a:cubicBezTo>
                  <a:pt x="413" y="35"/>
                  <a:pt x="413" y="35"/>
                  <a:pt x="413" y="35"/>
                </a:cubicBezTo>
                <a:cubicBezTo>
                  <a:pt x="414" y="35"/>
                  <a:pt x="414" y="35"/>
                  <a:pt x="414" y="35"/>
                </a:cubicBezTo>
                <a:cubicBezTo>
                  <a:pt x="414" y="35"/>
                  <a:pt x="414" y="35"/>
                  <a:pt x="414" y="35"/>
                </a:cubicBezTo>
                <a:cubicBezTo>
                  <a:pt x="415" y="36"/>
                  <a:pt x="415" y="36"/>
                  <a:pt x="415" y="36"/>
                </a:cubicBezTo>
                <a:cubicBezTo>
                  <a:pt x="415" y="36"/>
                  <a:pt x="415" y="36"/>
                  <a:pt x="415" y="36"/>
                </a:cubicBezTo>
                <a:cubicBezTo>
                  <a:pt x="418" y="36"/>
                  <a:pt x="421" y="37"/>
                  <a:pt x="425" y="37"/>
                </a:cubicBezTo>
                <a:cubicBezTo>
                  <a:pt x="426" y="37"/>
                  <a:pt x="427" y="37"/>
                  <a:pt x="429" y="36"/>
                </a:cubicBezTo>
                <a:cubicBezTo>
                  <a:pt x="429" y="34"/>
                  <a:pt x="429" y="34"/>
                  <a:pt x="429" y="34"/>
                </a:cubicBezTo>
                <a:cubicBezTo>
                  <a:pt x="427" y="35"/>
                  <a:pt x="426" y="35"/>
                  <a:pt x="425" y="35"/>
                </a:cubicBezTo>
                <a:cubicBezTo>
                  <a:pt x="421" y="35"/>
                  <a:pt x="418" y="34"/>
                  <a:pt x="415" y="34"/>
                </a:cubicBezTo>
                <a:cubicBezTo>
                  <a:pt x="415" y="33"/>
                  <a:pt x="415" y="33"/>
                  <a:pt x="415" y="33"/>
                </a:cubicBezTo>
                <a:cubicBezTo>
                  <a:pt x="416" y="33"/>
                  <a:pt x="417" y="33"/>
                  <a:pt x="418" y="33"/>
                </a:cubicBezTo>
                <a:cubicBezTo>
                  <a:pt x="419" y="33"/>
                  <a:pt x="420" y="33"/>
                  <a:pt x="421" y="34"/>
                </a:cubicBezTo>
                <a:cubicBezTo>
                  <a:pt x="421" y="34"/>
                  <a:pt x="421" y="34"/>
                  <a:pt x="421" y="34"/>
                </a:cubicBezTo>
                <a:cubicBezTo>
                  <a:pt x="421" y="34"/>
                  <a:pt x="421" y="34"/>
                  <a:pt x="421" y="34"/>
                </a:cubicBezTo>
                <a:cubicBezTo>
                  <a:pt x="423" y="34"/>
                  <a:pt x="425" y="34"/>
                  <a:pt x="427" y="34"/>
                </a:cubicBezTo>
                <a:cubicBezTo>
                  <a:pt x="428" y="33"/>
                  <a:pt x="428" y="33"/>
                  <a:pt x="429" y="33"/>
                </a:cubicBezTo>
                <a:cubicBezTo>
                  <a:pt x="429" y="31"/>
                  <a:pt x="429" y="31"/>
                  <a:pt x="429" y="31"/>
                </a:cubicBezTo>
                <a:cubicBezTo>
                  <a:pt x="428" y="31"/>
                  <a:pt x="428" y="32"/>
                  <a:pt x="427" y="32"/>
                </a:cubicBezTo>
                <a:cubicBezTo>
                  <a:pt x="425" y="32"/>
                  <a:pt x="423" y="32"/>
                  <a:pt x="421" y="32"/>
                </a:cubicBezTo>
                <a:cubicBezTo>
                  <a:pt x="420" y="31"/>
                  <a:pt x="419" y="31"/>
                  <a:pt x="418" y="31"/>
                </a:cubicBezTo>
                <a:cubicBezTo>
                  <a:pt x="417" y="31"/>
                  <a:pt x="416" y="31"/>
                  <a:pt x="415" y="31"/>
                </a:cubicBezTo>
                <a:cubicBezTo>
                  <a:pt x="414" y="30"/>
                  <a:pt x="413" y="30"/>
                  <a:pt x="412" y="29"/>
                </a:cubicBezTo>
                <a:cubicBezTo>
                  <a:pt x="412" y="29"/>
                  <a:pt x="413" y="29"/>
                  <a:pt x="414" y="29"/>
                </a:cubicBezTo>
                <a:cubicBezTo>
                  <a:pt x="416" y="29"/>
                  <a:pt x="418" y="29"/>
                  <a:pt x="420" y="29"/>
                </a:cubicBezTo>
                <a:cubicBezTo>
                  <a:pt x="423" y="29"/>
                  <a:pt x="426" y="29"/>
                  <a:pt x="429" y="30"/>
                </a:cubicBezTo>
                <a:cubicBezTo>
                  <a:pt x="429" y="28"/>
                  <a:pt x="429" y="28"/>
                  <a:pt x="429" y="28"/>
                </a:cubicBezTo>
                <a:cubicBezTo>
                  <a:pt x="426" y="27"/>
                  <a:pt x="423" y="27"/>
                  <a:pt x="420" y="27"/>
                </a:cubicBezTo>
                <a:cubicBezTo>
                  <a:pt x="420" y="27"/>
                  <a:pt x="420" y="27"/>
                  <a:pt x="420" y="27"/>
                </a:cubicBezTo>
                <a:cubicBezTo>
                  <a:pt x="420" y="27"/>
                  <a:pt x="420" y="27"/>
                  <a:pt x="420" y="27"/>
                </a:cubicBezTo>
                <a:cubicBezTo>
                  <a:pt x="418" y="27"/>
                  <a:pt x="417" y="27"/>
                  <a:pt x="415" y="27"/>
                </a:cubicBezTo>
                <a:cubicBezTo>
                  <a:pt x="415" y="26"/>
                  <a:pt x="415" y="26"/>
                  <a:pt x="415" y="26"/>
                </a:cubicBezTo>
                <a:cubicBezTo>
                  <a:pt x="416" y="26"/>
                  <a:pt x="416" y="26"/>
                  <a:pt x="416" y="26"/>
                </a:cubicBezTo>
                <a:cubicBezTo>
                  <a:pt x="416" y="26"/>
                  <a:pt x="416" y="26"/>
                  <a:pt x="416" y="26"/>
                </a:cubicBezTo>
                <a:cubicBezTo>
                  <a:pt x="421" y="26"/>
                  <a:pt x="425" y="26"/>
                  <a:pt x="429" y="27"/>
                </a:cubicBezTo>
                <a:cubicBezTo>
                  <a:pt x="429" y="25"/>
                  <a:pt x="429" y="25"/>
                  <a:pt x="429" y="25"/>
                </a:cubicBezTo>
                <a:cubicBezTo>
                  <a:pt x="425" y="24"/>
                  <a:pt x="421" y="24"/>
                  <a:pt x="416" y="24"/>
                </a:cubicBezTo>
                <a:cubicBezTo>
                  <a:pt x="416" y="24"/>
                  <a:pt x="415" y="24"/>
                  <a:pt x="414" y="24"/>
                </a:cubicBezTo>
                <a:cubicBezTo>
                  <a:pt x="414" y="24"/>
                  <a:pt x="414" y="24"/>
                  <a:pt x="414" y="24"/>
                </a:cubicBezTo>
                <a:cubicBezTo>
                  <a:pt x="413" y="24"/>
                  <a:pt x="411" y="24"/>
                  <a:pt x="410" y="24"/>
                </a:cubicBezTo>
                <a:cubicBezTo>
                  <a:pt x="408" y="24"/>
                  <a:pt x="407" y="25"/>
                  <a:pt x="406" y="25"/>
                </a:cubicBezTo>
                <a:cubicBezTo>
                  <a:pt x="406" y="26"/>
                  <a:pt x="405" y="26"/>
                  <a:pt x="405" y="26"/>
                </a:cubicBezTo>
                <a:cubicBezTo>
                  <a:pt x="402" y="24"/>
                  <a:pt x="399" y="22"/>
                  <a:pt x="396" y="20"/>
                </a:cubicBezTo>
                <a:cubicBezTo>
                  <a:pt x="394" y="18"/>
                  <a:pt x="393" y="16"/>
                  <a:pt x="391" y="14"/>
                </a:cubicBezTo>
                <a:cubicBezTo>
                  <a:pt x="391" y="14"/>
                  <a:pt x="391" y="14"/>
                  <a:pt x="391" y="14"/>
                </a:cubicBezTo>
                <a:cubicBezTo>
                  <a:pt x="391" y="14"/>
                  <a:pt x="391" y="14"/>
                  <a:pt x="391" y="14"/>
                </a:cubicBezTo>
                <a:cubicBezTo>
                  <a:pt x="390" y="13"/>
                  <a:pt x="390" y="13"/>
                  <a:pt x="390" y="13"/>
                </a:cubicBezTo>
                <a:cubicBezTo>
                  <a:pt x="391" y="13"/>
                  <a:pt x="391" y="13"/>
                  <a:pt x="391" y="13"/>
                </a:cubicBezTo>
                <a:cubicBezTo>
                  <a:pt x="391" y="13"/>
                  <a:pt x="392" y="13"/>
                  <a:pt x="392" y="13"/>
                </a:cubicBezTo>
                <a:cubicBezTo>
                  <a:pt x="394" y="12"/>
                  <a:pt x="395" y="11"/>
                  <a:pt x="396" y="10"/>
                </a:cubicBezTo>
                <a:cubicBezTo>
                  <a:pt x="402" y="7"/>
                  <a:pt x="408" y="7"/>
                  <a:pt x="414" y="7"/>
                </a:cubicBezTo>
                <a:cubicBezTo>
                  <a:pt x="419" y="7"/>
                  <a:pt x="424" y="8"/>
                  <a:pt x="429" y="9"/>
                </a:cubicBezTo>
                <a:cubicBezTo>
                  <a:pt x="429" y="7"/>
                  <a:pt x="429" y="7"/>
                  <a:pt x="429" y="7"/>
                </a:cubicBezTo>
                <a:cubicBezTo>
                  <a:pt x="424" y="6"/>
                  <a:pt x="420" y="5"/>
                  <a:pt x="415" y="5"/>
                </a:cubicBezTo>
                <a:cubicBezTo>
                  <a:pt x="415" y="4"/>
                  <a:pt x="415" y="4"/>
                  <a:pt x="415" y="4"/>
                </a:cubicBezTo>
                <a:cubicBezTo>
                  <a:pt x="419" y="4"/>
                  <a:pt x="422" y="4"/>
                  <a:pt x="425" y="5"/>
                </a:cubicBezTo>
                <a:cubicBezTo>
                  <a:pt x="426" y="5"/>
                  <a:pt x="427" y="5"/>
                  <a:pt x="429" y="6"/>
                </a:cubicBezTo>
                <a:cubicBezTo>
                  <a:pt x="429" y="4"/>
                  <a:pt x="429" y="4"/>
                  <a:pt x="429" y="4"/>
                </a:cubicBezTo>
                <a:cubicBezTo>
                  <a:pt x="428" y="3"/>
                  <a:pt x="427" y="3"/>
                  <a:pt x="426" y="3"/>
                </a:cubicBezTo>
                <a:cubicBezTo>
                  <a:pt x="425" y="3"/>
                  <a:pt x="425" y="3"/>
                  <a:pt x="425" y="3"/>
                </a:cubicBezTo>
                <a:cubicBezTo>
                  <a:pt x="425" y="3"/>
                  <a:pt x="425" y="3"/>
                  <a:pt x="425" y="3"/>
                </a:cubicBezTo>
                <a:cubicBezTo>
                  <a:pt x="422" y="2"/>
                  <a:pt x="419" y="2"/>
                  <a:pt x="415" y="2"/>
                </a:cubicBezTo>
                <a:cubicBezTo>
                  <a:pt x="415" y="2"/>
                  <a:pt x="415" y="2"/>
                  <a:pt x="415" y="2"/>
                </a:cubicBezTo>
                <a:cubicBezTo>
                  <a:pt x="414" y="2"/>
                  <a:pt x="414" y="2"/>
                  <a:pt x="414" y="2"/>
                </a:cubicBezTo>
                <a:cubicBezTo>
                  <a:pt x="413" y="2"/>
                  <a:pt x="413" y="2"/>
                  <a:pt x="413" y="2"/>
                </a:cubicBezTo>
                <a:cubicBezTo>
                  <a:pt x="413" y="2"/>
                  <a:pt x="413" y="2"/>
                  <a:pt x="413" y="2"/>
                </a:cubicBezTo>
                <a:cubicBezTo>
                  <a:pt x="410" y="2"/>
                  <a:pt x="407" y="2"/>
                  <a:pt x="403" y="2"/>
                </a:cubicBezTo>
                <a:cubicBezTo>
                  <a:pt x="403" y="2"/>
                  <a:pt x="404" y="1"/>
                  <a:pt x="404" y="0"/>
                </a:cubicBezTo>
                <a:cubicBezTo>
                  <a:pt x="404" y="0"/>
                  <a:pt x="404" y="0"/>
                  <a:pt x="404" y="0"/>
                </a:cubicBezTo>
              </a:path>
            </a:pathLst>
          </a:custGeom>
          <a:solidFill>
            <a:srgbClr val="E8888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98" name="PA_任意多边形 1430"/>
          <p:cNvSpPr>
            <a:spLocks noEditPoints="1"/>
          </p:cNvSpPr>
          <p:nvPr>
            <p:custDataLst>
              <p:tags r:id="rId13"/>
            </p:custDataLst>
          </p:nvPr>
        </p:nvSpPr>
        <p:spPr bwMode="auto">
          <a:xfrm>
            <a:off x="6073775" y="6567488"/>
            <a:ext cx="3109913" cy="350838"/>
          </a:xfrm>
          <a:custGeom>
            <a:avLst/>
            <a:gdLst>
              <a:gd name="T0" fmla="*/ 6 w 1293"/>
              <a:gd name="T1" fmla="*/ 136 h 146"/>
              <a:gd name="T2" fmla="*/ 10 w 1293"/>
              <a:gd name="T3" fmla="*/ 135 h 146"/>
              <a:gd name="T4" fmla="*/ 16 w 1293"/>
              <a:gd name="T5" fmla="*/ 143 h 146"/>
              <a:gd name="T6" fmla="*/ 5 w 1293"/>
              <a:gd name="T7" fmla="*/ 132 h 146"/>
              <a:gd name="T8" fmla="*/ 5 w 1293"/>
              <a:gd name="T9" fmla="*/ 128 h 146"/>
              <a:gd name="T10" fmla="*/ 18 w 1293"/>
              <a:gd name="T11" fmla="*/ 132 h 146"/>
              <a:gd name="T12" fmla="*/ 10 w 1293"/>
              <a:gd name="T13" fmla="*/ 135 h 146"/>
              <a:gd name="T14" fmla="*/ 20 w 1293"/>
              <a:gd name="T15" fmla="*/ 131 h 146"/>
              <a:gd name="T16" fmla="*/ 1283 w 1293"/>
              <a:gd name="T17" fmla="*/ 123 h 146"/>
              <a:gd name="T18" fmla="*/ 1277 w 1293"/>
              <a:gd name="T19" fmla="*/ 146 h 146"/>
              <a:gd name="T20" fmla="*/ 1281 w 1293"/>
              <a:gd name="T21" fmla="*/ 131 h 146"/>
              <a:gd name="T22" fmla="*/ 6 w 1293"/>
              <a:gd name="T23" fmla="*/ 123 h 146"/>
              <a:gd name="T24" fmla="*/ 6 w 1293"/>
              <a:gd name="T25" fmla="*/ 119 h 146"/>
              <a:gd name="T26" fmla="*/ 11 w 1293"/>
              <a:gd name="T27" fmla="*/ 124 h 146"/>
              <a:gd name="T28" fmla="*/ 16 w 1293"/>
              <a:gd name="T29" fmla="*/ 128 h 146"/>
              <a:gd name="T30" fmla="*/ 1289 w 1293"/>
              <a:gd name="T31" fmla="*/ 113 h 146"/>
              <a:gd name="T32" fmla="*/ 1289 w 1293"/>
              <a:gd name="T33" fmla="*/ 115 h 146"/>
              <a:gd name="T34" fmla="*/ 1287 w 1293"/>
              <a:gd name="T35" fmla="*/ 119 h 146"/>
              <a:gd name="T36" fmla="*/ 4 w 1293"/>
              <a:gd name="T37" fmla="*/ 111 h 146"/>
              <a:gd name="T38" fmla="*/ 9 w 1293"/>
              <a:gd name="T39" fmla="*/ 111 h 146"/>
              <a:gd name="T40" fmla="*/ 9 w 1293"/>
              <a:gd name="T41" fmla="*/ 115 h 146"/>
              <a:gd name="T42" fmla="*/ 17 w 1293"/>
              <a:gd name="T43" fmla="*/ 112 h 146"/>
              <a:gd name="T44" fmla="*/ 324 w 1293"/>
              <a:gd name="T45" fmla="*/ 105 h 146"/>
              <a:gd name="T46" fmla="*/ 5 w 1293"/>
              <a:gd name="T47" fmla="*/ 102 h 146"/>
              <a:gd name="T48" fmla="*/ 6 w 1293"/>
              <a:gd name="T49" fmla="*/ 107 h 146"/>
              <a:gd name="T50" fmla="*/ 17 w 1293"/>
              <a:gd name="T51" fmla="*/ 110 h 146"/>
              <a:gd name="T52" fmla="*/ 1287 w 1293"/>
              <a:gd name="T53" fmla="*/ 99 h 146"/>
              <a:gd name="T54" fmla="*/ 1284 w 1293"/>
              <a:gd name="T55" fmla="*/ 101 h 146"/>
              <a:gd name="T56" fmla="*/ 1291 w 1293"/>
              <a:gd name="T57" fmla="*/ 101 h 146"/>
              <a:gd name="T58" fmla="*/ 1282 w 1293"/>
              <a:gd name="T59" fmla="*/ 94 h 146"/>
              <a:gd name="T60" fmla="*/ 1284 w 1293"/>
              <a:gd name="T61" fmla="*/ 94 h 146"/>
              <a:gd name="T62" fmla="*/ 1289 w 1293"/>
              <a:gd name="T63" fmla="*/ 90 h 146"/>
              <a:gd name="T64" fmla="*/ 1281 w 1293"/>
              <a:gd name="T65" fmla="*/ 89 h 146"/>
              <a:gd name="T66" fmla="*/ 1289 w 1293"/>
              <a:gd name="T67" fmla="*/ 88 h 146"/>
              <a:gd name="T68" fmla="*/ 1289 w 1293"/>
              <a:gd name="T69" fmla="*/ 88 h 146"/>
              <a:gd name="T70" fmla="*/ 1290 w 1293"/>
              <a:gd name="T71" fmla="*/ 82 h 146"/>
              <a:gd name="T72" fmla="*/ 3 w 1293"/>
              <a:gd name="T73" fmla="*/ 81 h 146"/>
              <a:gd name="T74" fmla="*/ 1279 w 1293"/>
              <a:gd name="T75" fmla="*/ 79 h 146"/>
              <a:gd name="T76" fmla="*/ 1280 w 1293"/>
              <a:gd name="T77" fmla="*/ 77 h 146"/>
              <a:gd name="T78" fmla="*/ 1284 w 1293"/>
              <a:gd name="T79" fmla="*/ 75 h 146"/>
              <a:gd name="T80" fmla="*/ 775 w 1293"/>
              <a:gd name="T81" fmla="*/ 72 h 146"/>
              <a:gd name="T82" fmla="*/ 1280 w 1293"/>
              <a:gd name="T83" fmla="*/ 72 h 146"/>
              <a:gd name="T84" fmla="*/ 1278 w 1293"/>
              <a:gd name="T85" fmla="*/ 68 h 146"/>
              <a:gd name="T86" fmla="*/ 1289 w 1293"/>
              <a:gd name="T87" fmla="*/ 68 h 146"/>
              <a:gd name="T88" fmla="*/ 1284 w 1293"/>
              <a:gd name="T89" fmla="*/ 58 h 146"/>
              <a:gd name="T90" fmla="*/ 1275 w 1293"/>
              <a:gd name="T91" fmla="*/ 58 h 146"/>
              <a:gd name="T92" fmla="*/ 1279 w 1293"/>
              <a:gd name="T93" fmla="*/ 64 h 146"/>
              <a:gd name="T94" fmla="*/ 1277 w 1293"/>
              <a:gd name="T95" fmla="*/ 59 h 146"/>
              <a:gd name="T96" fmla="*/ 5 w 1293"/>
              <a:gd name="T97" fmla="*/ 55 h 146"/>
              <a:gd name="T98" fmla="*/ 6 w 1293"/>
              <a:gd name="T99" fmla="*/ 55 h 146"/>
              <a:gd name="T100" fmla="*/ 1279 w 1293"/>
              <a:gd name="T101" fmla="*/ 52 h 146"/>
              <a:gd name="T102" fmla="*/ 1293 w 1293"/>
              <a:gd name="T103" fmla="*/ 52 h 146"/>
              <a:gd name="T104" fmla="*/ 6 w 1293"/>
              <a:gd name="T105" fmla="*/ 51 h 146"/>
              <a:gd name="T106" fmla="*/ 1276 w 1293"/>
              <a:gd name="T107" fmla="*/ 49 h 146"/>
              <a:gd name="T108" fmla="*/ 1277 w 1293"/>
              <a:gd name="T109" fmla="*/ 56 h 146"/>
              <a:gd name="T110" fmla="*/ 1276 w 1293"/>
              <a:gd name="T111" fmla="*/ 52 h 146"/>
              <a:gd name="T112" fmla="*/ 1284 w 1293"/>
              <a:gd name="T113" fmla="*/ 46 h 146"/>
              <a:gd name="T114" fmla="*/ 1281 w 1293"/>
              <a:gd name="T115" fmla="*/ 46 h 146"/>
              <a:gd name="T116" fmla="*/ 1285 w 1293"/>
              <a:gd name="T117" fmla="*/ 41 h 146"/>
              <a:gd name="T118" fmla="*/ 69 w 1293"/>
              <a:gd name="T119" fmla="*/ 21 h 146"/>
              <a:gd name="T120" fmla="*/ 1287 w 1293"/>
              <a:gd name="T121" fmla="*/ 18 h 146"/>
              <a:gd name="T122" fmla="*/ 1287 w 1293"/>
              <a:gd name="T123" fmla="*/ 1 h 1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293" h="146">
                <a:moveTo>
                  <a:pt x="1207" y="144"/>
                </a:moveTo>
                <a:cubicBezTo>
                  <a:pt x="1207" y="144"/>
                  <a:pt x="1207" y="144"/>
                  <a:pt x="1207" y="144"/>
                </a:cubicBezTo>
                <a:cubicBezTo>
                  <a:pt x="1207" y="145"/>
                  <a:pt x="1207" y="145"/>
                  <a:pt x="1207" y="145"/>
                </a:cubicBezTo>
                <a:cubicBezTo>
                  <a:pt x="1207" y="146"/>
                  <a:pt x="1207" y="146"/>
                  <a:pt x="1207" y="146"/>
                </a:cubicBezTo>
                <a:cubicBezTo>
                  <a:pt x="1207" y="146"/>
                  <a:pt x="1207" y="146"/>
                  <a:pt x="1207" y="146"/>
                </a:cubicBezTo>
                <a:cubicBezTo>
                  <a:pt x="1207" y="144"/>
                  <a:pt x="1207" y="144"/>
                  <a:pt x="1207" y="144"/>
                </a:cubicBezTo>
                <a:moveTo>
                  <a:pt x="6" y="136"/>
                </a:moveTo>
                <a:cubicBezTo>
                  <a:pt x="5" y="137"/>
                  <a:pt x="5" y="137"/>
                  <a:pt x="4" y="137"/>
                </a:cubicBezTo>
                <a:cubicBezTo>
                  <a:pt x="4" y="137"/>
                  <a:pt x="4" y="137"/>
                  <a:pt x="5" y="137"/>
                </a:cubicBezTo>
                <a:cubicBezTo>
                  <a:pt x="5" y="137"/>
                  <a:pt x="5" y="137"/>
                  <a:pt x="5" y="137"/>
                </a:cubicBezTo>
                <a:cubicBezTo>
                  <a:pt x="5" y="137"/>
                  <a:pt x="6" y="137"/>
                  <a:pt x="6" y="137"/>
                </a:cubicBezTo>
                <a:cubicBezTo>
                  <a:pt x="6" y="137"/>
                  <a:pt x="6" y="137"/>
                  <a:pt x="6" y="137"/>
                </a:cubicBezTo>
                <a:cubicBezTo>
                  <a:pt x="6" y="137"/>
                  <a:pt x="6" y="136"/>
                  <a:pt x="6" y="136"/>
                </a:cubicBezTo>
                <a:moveTo>
                  <a:pt x="10" y="135"/>
                </a:moveTo>
                <a:cubicBezTo>
                  <a:pt x="10" y="136"/>
                  <a:pt x="10" y="136"/>
                  <a:pt x="10" y="137"/>
                </a:cubicBezTo>
                <a:cubicBezTo>
                  <a:pt x="10" y="137"/>
                  <a:pt x="9" y="137"/>
                  <a:pt x="9" y="137"/>
                </a:cubicBezTo>
                <a:cubicBezTo>
                  <a:pt x="13" y="138"/>
                  <a:pt x="17" y="139"/>
                  <a:pt x="20" y="141"/>
                </a:cubicBezTo>
                <a:cubicBezTo>
                  <a:pt x="15" y="141"/>
                  <a:pt x="15" y="141"/>
                  <a:pt x="15" y="141"/>
                </a:cubicBezTo>
                <a:cubicBezTo>
                  <a:pt x="15" y="142"/>
                  <a:pt x="15" y="142"/>
                  <a:pt x="15" y="142"/>
                </a:cubicBezTo>
                <a:cubicBezTo>
                  <a:pt x="15" y="142"/>
                  <a:pt x="15" y="142"/>
                  <a:pt x="16" y="143"/>
                </a:cubicBezTo>
                <a:cubicBezTo>
                  <a:pt x="16" y="143"/>
                  <a:pt x="16" y="143"/>
                  <a:pt x="16" y="143"/>
                </a:cubicBezTo>
                <a:cubicBezTo>
                  <a:pt x="21" y="143"/>
                  <a:pt x="21" y="143"/>
                  <a:pt x="21" y="143"/>
                </a:cubicBezTo>
                <a:cubicBezTo>
                  <a:pt x="22" y="143"/>
                  <a:pt x="22" y="143"/>
                  <a:pt x="22" y="143"/>
                </a:cubicBezTo>
                <a:cubicBezTo>
                  <a:pt x="24" y="142"/>
                  <a:pt x="24" y="142"/>
                  <a:pt x="24" y="142"/>
                </a:cubicBezTo>
                <a:cubicBezTo>
                  <a:pt x="23" y="141"/>
                  <a:pt x="23" y="141"/>
                  <a:pt x="23" y="141"/>
                </a:cubicBezTo>
                <a:cubicBezTo>
                  <a:pt x="19" y="138"/>
                  <a:pt x="15" y="137"/>
                  <a:pt x="10" y="135"/>
                </a:cubicBezTo>
                <a:moveTo>
                  <a:pt x="6" y="132"/>
                </a:moveTo>
                <a:cubicBezTo>
                  <a:pt x="6" y="132"/>
                  <a:pt x="5" y="132"/>
                  <a:pt x="5" y="132"/>
                </a:cubicBezTo>
                <a:cubicBezTo>
                  <a:pt x="5" y="132"/>
                  <a:pt x="6" y="132"/>
                  <a:pt x="6" y="132"/>
                </a:cubicBezTo>
                <a:cubicBezTo>
                  <a:pt x="6" y="132"/>
                  <a:pt x="6" y="132"/>
                  <a:pt x="6" y="132"/>
                </a:cubicBezTo>
                <a:moveTo>
                  <a:pt x="6" y="128"/>
                </a:moveTo>
                <a:cubicBezTo>
                  <a:pt x="5" y="128"/>
                  <a:pt x="5" y="128"/>
                  <a:pt x="4" y="128"/>
                </a:cubicBezTo>
                <a:cubicBezTo>
                  <a:pt x="4" y="128"/>
                  <a:pt x="5" y="128"/>
                  <a:pt x="5" y="128"/>
                </a:cubicBezTo>
                <a:cubicBezTo>
                  <a:pt x="5" y="128"/>
                  <a:pt x="5" y="128"/>
                  <a:pt x="5" y="128"/>
                </a:cubicBezTo>
                <a:cubicBezTo>
                  <a:pt x="5" y="128"/>
                  <a:pt x="5" y="128"/>
                  <a:pt x="5" y="128"/>
                </a:cubicBezTo>
                <a:cubicBezTo>
                  <a:pt x="6" y="128"/>
                  <a:pt x="6" y="128"/>
                  <a:pt x="6" y="128"/>
                </a:cubicBezTo>
                <a:cubicBezTo>
                  <a:pt x="6" y="128"/>
                  <a:pt x="6" y="128"/>
                  <a:pt x="6" y="128"/>
                </a:cubicBezTo>
                <a:cubicBezTo>
                  <a:pt x="6" y="128"/>
                  <a:pt x="6" y="128"/>
                  <a:pt x="6" y="128"/>
                </a:cubicBezTo>
                <a:moveTo>
                  <a:pt x="11" y="127"/>
                </a:moveTo>
                <a:cubicBezTo>
                  <a:pt x="11" y="127"/>
                  <a:pt x="10" y="128"/>
                  <a:pt x="10" y="128"/>
                </a:cubicBezTo>
                <a:cubicBezTo>
                  <a:pt x="9" y="128"/>
                  <a:pt x="9" y="128"/>
                  <a:pt x="9" y="128"/>
                </a:cubicBezTo>
                <a:cubicBezTo>
                  <a:pt x="12" y="129"/>
                  <a:pt x="15" y="130"/>
                  <a:pt x="18" y="132"/>
                </a:cubicBezTo>
                <a:cubicBezTo>
                  <a:pt x="18" y="133"/>
                  <a:pt x="19" y="134"/>
                  <a:pt x="20" y="134"/>
                </a:cubicBezTo>
                <a:cubicBezTo>
                  <a:pt x="20" y="135"/>
                  <a:pt x="20" y="135"/>
                  <a:pt x="21" y="136"/>
                </a:cubicBezTo>
                <a:cubicBezTo>
                  <a:pt x="17" y="134"/>
                  <a:pt x="12" y="133"/>
                  <a:pt x="8" y="132"/>
                </a:cubicBezTo>
                <a:cubicBezTo>
                  <a:pt x="8" y="132"/>
                  <a:pt x="9" y="132"/>
                  <a:pt x="9" y="132"/>
                </a:cubicBezTo>
                <a:cubicBezTo>
                  <a:pt x="9" y="132"/>
                  <a:pt x="9" y="132"/>
                  <a:pt x="9" y="132"/>
                </a:cubicBezTo>
                <a:cubicBezTo>
                  <a:pt x="9" y="132"/>
                  <a:pt x="9" y="132"/>
                  <a:pt x="9" y="132"/>
                </a:cubicBezTo>
                <a:cubicBezTo>
                  <a:pt x="10" y="133"/>
                  <a:pt x="10" y="134"/>
                  <a:pt x="10" y="135"/>
                </a:cubicBezTo>
                <a:cubicBezTo>
                  <a:pt x="14" y="135"/>
                  <a:pt x="18" y="137"/>
                  <a:pt x="21" y="138"/>
                </a:cubicBezTo>
                <a:cubicBezTo>
                  <a:pt x="22" y="138"/>
                  <a:pt x="22" y="138"/>
                  <a:pt x="22" y="138"/>
                </a:cubicBezTo>
                <a:cubicBezTo>
                  <a:pt x="22" y="138"/>
                  <a:pt x="22" y="138"/>
                  <a:pt x="22" y="138"/>
                </a:cubicBezTo>
                <a:cubicBezTo>
                  <a:pt x="23" y="137"/>
                  <a:pt x="23" y="137"/>
                  <a:pt x="23" y="136"/>
                </a:cubicBezTo>
                <a:cubicBezTo>
                  <a:pt x="23" y="135"/>
                  <a:pt x="22" y="134"/>
                  <a:pt x="21" y="133"/>
                </a:cubicBezTo>
                <a:cubicBezTo>
                  <a:pt x="21" y="132"/>
                  <a:pt x="20" y="132"/>
                  <a:pt x="20" y="131"/>
                </a:cubicBezTo>
                <a:cubicBezTo>
                  <a:pt x="20" y="131"/>
                  <a:pt x="20" y="131"/>
                  <a:pt x="20" y="131"/>
                </a:cubicBezTo>
                <a:cubicBezTo>
                  <a:pt x="20" y="130"/>
                  <a:pt x="20" y="130"/>
                  <a:pt x="20" y="130"/>
                </a:cubicBezTo>
                <a:cubicBezTo>
                  <a:pt x="17" y="129"/>
                  <a:pt x="14" y="127"/>
                  <a:pt x="11" y="127"/>
                </a:cubicBezTo>
                <a:moveTo>
                  <a:pt x="727" y="125"/>
                </a:moveTo>
                <a:cubicBezTo>
                  <a:pt x="727" y="125"/>
                  <a:pt x="727" y="125"/>
                  <a:pt x="727" y="125"/>
                </a:cubicBezTo>
                <a:moveTo>
                  <a:pt x="727" y="125"/>
                </a:moveTo>
                <a:cubicBezTo>
                  <a:pt x="727" y="125"/>
                  <a:pt x="727" y="125"/>
                  <a:pt x="727" y="125"/>
                </a:cubicBezTo>
                <a:moveTo>
                  <a:pt x="1283" y="123"/>
                </a:moveTo>
                <a:cubicBezTo>
                  <a:pt x="1281" y="125"/>
                  <a:pt x="1280" y="128"/>
                  <a:pt x="1279" y="130"/>
                </a:cubicBezTo>
                <a:cubicBezTo>
                  <a:pt x="1278" y="134"/>
                  <a:pt x="1275" y="138"/>
                  <a:pt x="1275" y="143"/>
                </a:cubicBezTo>
                <a:cubicBezTo>
                  <a:pt x="1275" y="144"/>
                  <a:pt x="1275" y="145"/>
                  <a:pt x="1275" y="146"/>
                </a:cubicBezTo>
                <a:cubicBezTo>
                  <a:pt x="1275" y="146"/>
                  <a:pt x="1275" y="146"/>
                  <a:pt x="1275" y="146"/>
                </a:cubicBezTo>
                <a:cubicBezTo>
                  <a:pt x="1277" y="146"/>
                  <a:pt x="1277" y="146"/>
                  <a:pt x="1277" y="146"/>
                </a:cubicBezTo>
                <a:cubicBezTo>
                  <a:pt x="1277" y="146"/>
                  <a:pt x="1277" y="146"/>
                  <a:pt x="1277" y="146"/>
                </a:cubicBezTo>
                <a:cubicBezTo>
                  <a:pt x="1277" y="146"/>
                  <a:pt x="1277" y="146"/>
                  <a:pt x="1277" y="146"/>
                </a:cubicBezTo>
                <a:cubicBezTo>
                  <a:pt x="1277" y="146"/>
                  <a:pt x="1277" y="146"/>
                  <a:pt x="1277" y="146"/>
                </a:cubicBezTo>
                <a:cubicBezTo>
                  <a:pt x="1280" y="144"/>
                  <a:pt x="1280" y="144"/>
                  <a:pt x="1280" y="144"/>
                </a:cubicBezTo>
                <a:cubicBezTo>
                  <a:pt x="1277" y="144"/>
                  <a:pt x="1277" y="144"/>
                  <a:pt x="1277" y="144"/>
                </a:cubicBezTo>
                <a:cubicBezTo>
                  <a:pt x="1277" y="144"/>
                  <a:pt x="1277" y="143"/>
                  <a:pt x="1277" y="143"/>
                </a:cubicBezTo>
                <a:cubicBezTo>
                  <a:pt x="1277" y="139"/>
                  <a:pt x="1279" y="135"/>
                  <a:pt x="1281" y="131"/>
                </a:cubicBezTo>
                <a:cubicBezTo>
                  <a:pt x="1281" y="131"/>
                  <a:pt x="1281" y="131"/>
                  <a:pt x="1281" y="131"/>
                </a:cubicBezTo>
                <a:cubicBezTo>
                  <a:pt x="1281" y="131"/>
                  <a:pt x="1281" y="131"/>
                  <a:pt x="1281" y="131"/>
                </a:cubicBezTo>
                <a:cubicBezTo>
                  <a:pt x="1282" y="129"/>
                  <a:pt x="1283" y="127"/>
                  <a:pt x="1284" y="125"/>
                </a:cubicBezTo>
                <a:cubicBezTo>
                  <a:pt x="1284" y="125"/>
                  <a:pt x="1284" y="124"/>
                  <a:pt x="1283" y="124"/>
                </a:cubicBezTo>
                <a:cubicBezTo>
                  <a:pt x="1283" y="124"/>
                  <a:pt x="1283" y="124"/>
                  <a:pt x="1283" y="123"/>
                </a:cubicBezTo>
                <a:moveTo>
                  <a:pt x="6" y="123"/>
                </a:moveTo>
                <a:cubicBezTo>
                  <a:pt x="6" y="123"/>
                  <a:pt x="5" y="123"/>
                  <a:pt x="5" y="123"/>
                </a:cubicBezTo>
                <a:cubicBezTo>
                  <a:pt x="5" y="123"/>
                  <a:pt x="6" y="123"/>
                  <a:pt x="6" y="123"/>
                </a:cubicBezTo>
                <a:cubicBezTo>
                  <a:pt x="6" y="123"/>
                  <a:pt x="6" y="123"/>
                  <a:pt x="6" y="123"/>
                </a:cubicBezTo>
                <a:cubicBezTo>
                  <a:pt x="6" y="123"/>
                  <a:pt x="6" y="123"/>
                  <a:pt x="6" y="123"/>
                </a:cubicBezTo>
                <a:moveTo>
                  <a:pt x="9" y="117"/>
                </a:moveTo>
                <a:cubicBezTo>
                  <a:pt x="9" y="118"/>
                  <a:pt x="9" y="118"/>
                  <a:pt x="9" y="119"/>
                </a:cubicBezTo>
                <a:cubicBezTo>
                  <a:pt x="9" y="119"/>
                  <a:pt x="9" y="119"/>
                  <a:pt x="9" y="119"/>
                </a:cubicBezTo>
                <a:cubicBezTo>
                  <a:pt x="8" y="119"/>
                  <a:pt x="8" y="119"/>
                  <a:pt x="8" y="119"/>
                </a:cubicBezTo>
                <a:cubicBezTo>
                  <a:pt x="8" y="119"/>
                  <a:pt x="8" y="119"/>
                  <a:pt x="8" y="119"/>
                </a:cubicBezTo>
                <a:cubicBezTo>
                  <a:pt x="8" y="119"/>
                  <a:pt x="7" y="119"/>
                  <a:pt x="6" y="119"/>
                </a:cubicBezTo>
                <a:cubicBezTo>
                  <a:pt x="10" y="119"/>
                  <a:pt x="14" y="121"/>
                  <a:pt x="17" y="123"/>
                </a:cubicBezTo>
                <a:cubicBezTo>
                  <a:pt x="17" y="124"/>
                  <a:pt x="17" y="124"/>
                  <a:pt x="17" y="125"/>
                </a:cubicBezTo>
                <a:cubicBezTo>
                  <a:pt x="17" y="125"/>
                  <a:pt x="17" y="125"/>
                  <a:pt x="16" y="126"/>
                </a:cubicBezTo>
                <a:cubicBezTo>
                  <a:pt x="16" y="126"/>
                  <a:pt x="16" y="126"/>
                  <a:pt x="16" y="126"/>
                </a:cubicBezTo>
                <a:cubicBezTo>
                  <a:pt x="13" y="125"/>
                  <a:pt x="11" y="124"/>
                  <a:pt x="8" y="123"/>
                </a:cubicBezTo>
                <a:cubicBezTo>
                  <a:pt x="9" y="123"/>
                  <a:pt x="9" y="124"/>
                  <a:pt x="10" y="124"/>
                </a:cubicBezTo>
                <a:cubicBezTo>
                  <a:pt x="11" y="124"/>
                  <a:pt x="11" y="124"/>
                  <a:pt x="11" y="124"/>
                </a:cubicBezTo>
                <a:cubicBezTo>
                  <a:pt x="11" y="125"/>
                  <a:pt x="11" y="125"/>
                  <a:pt x="11" y="125"/>
                </a:cubicBezTo>
                <a:cubicBezTo>
                  <a:pt x="11" y="125"/>
                  <a:pt x="11" y="125"/>
                  <a:pt x="11" y="126"/>
                </a:cubicBezTo>
                <a:cubicBezTo>
                  <a:pt x="11" y="126"/>
                  <a:pt x="11" y="126"/>
                  <a:pt x="11" y="126"/>
                </a:cubicBezTo>
                <a:cubicBezTo>
                  <a:pt x="13" y="127"/>
                  <a:pt x="14" y="127"/>
                  <a:pt x="16" y="128"/>
                </a:cubicBezTo>
                <a:cubicBezTo>
                  <a:pt x="16" y="128"/>
                  <a:pt x="16" y="128"/>
                  <a:pt x="16" y="128"/>
                </a:cubicBezTo>
                <a:cubicBezTo>
                  <a:pt x="16" y="128"/>
                  <a:pt x="16" y="128"/>
                  <a:pt x="16" y="128"/>
                </a:cubicBezTo>
                <a:cubicBezTo>
                  <a:pt x="16" y="128"/>
                  <a:pt x="16" y="128"/>
                  <a:pt x="16" y="128"/>
                </a:cubicBezTo>
                <a:cubicBezTo>
                  <a:pt x="17" y="128"/>
                  <a:pt x="18" y="127"/>
                  <a:pt x="18" y="127"/>
                </a:cubicBezTo>
                <a:cubicBezTo>
                  <a:pt x="19" y="126"/>
                  <a:pt x="19" y="125"/>
                  <a:pt x="19" y="124"/>
                </a:cubicBezTo>
                <a:cubicBezTo>
                  <a:pt x="19" y="124"/>
                  <a:pt x="19" y="123"/>
                  <a:pt x="19" y="123"/>
                </a:cubicBezTo>
                <a:cubicBezTo>
                  <a:pt x="19" y="122"/>
                  <a:pt x="19" y="122"/>
                  <a:pt x="19" y="122"/>
                </a:cubicBezTo>
                <a:cubicBezTo>
                  <a:pt x="19" y="122"/>
                  <a:pt x="19" y="122"/>
                  <a:pt x="19" y="122"/>
                </a:cubicBezTo>
                <a:cubicBezTo>
                  <a:pt x="16" y="120"/>
                  <a:pt x="13" y="118"/>
                  <a:pt x="9" y="117"/>
                </a:cubicBezTo>
                <a:moveTo>
                  <a:pt x="1289" y="113"/>
                </a:moveTo>
                <a:cubicBezTo>
                  <a:pt x="1288" y="113"/>
                  <a:pt x="1288" y="113"/>
                  <a:pt x="1288" y="113"/>
                </a:cubicBezTo>
                <a:cubicBezTo>
                  <a:pt x="1288" y="113"/>
                  <a:pt x="1288" y="113"/>
                  <a:pt x="1288" y="113"/>
                </a:cubicBezTo>
                <a:cubicBezTo>
                  <a:pt x="1287" y="113"/>
                  <a:pt x="1286" y="114"/>
                  <a:pt x="1286" y="115"/>
                </a:cubicBezTo>
                <a:cubicBezTo>
                  <a:pt x="1285" y="115"/>
                  <a:pt x="1285" y="116"/>
                  <a:pt x="1284" y="117"/>
                </a:cubicBezTo>
                <a:cubicBezTo>
                  <a:pt x="1285" y="118"/>
                  <a:pt x="1285" y="118"/>
                  <a:pt x="1286" y="119"/>
                </a:cubicBezTo>
                <a:cubicBezTo>
                  <a:pt x="1286" y="118"/>
                  <a:pt x="1286" y="118"/>
                  <a:pt x="1287" y="117"/>
                </a:cubicBezTo>
                <a:cubicBezTo>
                  <a:pt x="1287" y="116"/>
                  <a:pt x="1288" y="115"/>
                  <a:pt x="1289" y="115"/>
                </a:cubicBezTo>
                <a:cubicBezTo>
                  <a:pt x="1289" y="115"/>
                  <a:pt x="1289" y="115"/>
                  <a:pt x="1289" y="115"/>
                </a:cubicBezTo>
                <a:cubicBezTo>
                  <a:pt x="1289" y="115"/>
                  <a:pt x="1289" y="115"/>
                  <a:pt x="1289" y="115"/>
                </a:cubicBezTo>
                <a:cubicBezTo>
                  <a:pt x="1289" y="116"/>
                  <a:pt x="1289" y="116"/>
                  <a:pt x="1289" y="116"/>
                </a:cubicBezTo>
                <a:cubicBezTo>
                  <a:pt x="1289" y="116"/>
                  <a:pt x="1289" y="116"/>
                  <a:pt x="1289" y="116"/>
                </a:cubicBezTo>
                <a:cubicBezTo>
                  <a:pt x="1289" y="116"/>
                  <a:pt x="1289" y="116"/>
                  <a:pt x="1289" y="116"/>
                </a:cubicBezTo>
                <a:cubicBezTo>
                  <a:pt x="1288" y="117"/>
                  <a:pt x="1287" y="118"/>
                  <a:pt x="1286" y="119"/>
                </a:cubicBezTo>
                <a:cubicBezTo>
                  <a:pt x="1287" y="119"/>
                  <a:pt x="1287" y="119"/>
                  <a:pt x="1287" y="119"/>
                </a:cubicBezTo>
                <a:cubicBezTo>
                  <a:pt x="1288" y="118"/>
                  <a:pt x="1290" y="117"/>
                  <a:pt x="1291" y="116"/>
                </a:cubicBezTo>
                <a:cubicBezTo>
                  <a:pt x="1291" y="116"/>
                  <a:pt x="1291" y="115"/>
                  <a:pt x="1291" y="115"/>
                </a:cubicBezTo>
                <a:cubicBezTo>
                  <a:pt x="1291" y="115"/>
                  <a:pt x="1291" y="114"/>
                  <a:pt x="1290" y="114"/>
                </a:cubicBezTo>
                <a:cubicBezTo>
                  <a:pt x="1290" y="113"/>
                  <a:pt x="1289" y="113"/>
                  <a:pt x="1289" y="113"/>
                </a:cubicBezTo>
                <a:moveTo>
                  <a:pt x="6" y="111"/>
                </a:moveTo>
                <a:cubicBezTo>
                  <a:pt x="5" y="111"/>
                  <a:pt x="4" y="111"/>
                  <a:pt x="4" y="111"/>
                </a:cubicBezTo>
                <a:cubicBezTo>
                  <a:pt x="4" y="111"/>
                  <a:pt x="4" y="111"/>
                  <a:pt x="4" y="111"/>
                </a:cubicBezTo>
                <a:cubicBezTo>
                  <a:pt x="4" y="111"/>
                  <a:pt x="4" y="111"/>
                  <a:pt x="4" y="111"/>
                </a:cubicBezTo>
                <a:cubicBezTo>
                  <a:pt x="5" y="111"/>
                  <a:pt x="6" y="111"/>
                  <a:pt x="6" y="111"/>
                </a:cubicBezTo>
                <a:cubicBezTo>
                  <a:pt x="6" y="111"/>
                  <a:pt x="6" y="111"/>
                  <a:pt x="6" y="111"/>
                </a:cubicBezTo>
                <a:cubicBezTo>
                  <a:pt x="6" y="111"/>
                  <a:pt x="6" y="111"/>
                  <a:pt x="6" y="111"/>
                </a:cubicBezTo>
                <a:moveTo>
                  <a:pt x="10" y="109"/>
                </a:moveTo>
                <a:cubicBezTo>
                  <a:pt x="10" y="110"/>
                  <a:pt x="10" y="111"/>
                  <a:pt x="9" y="111"/>
                </a:cubicBezTo>
                <a:cubicBezTo>
                  <a:pt x="9" y="111"/>
                  <a:pt x="9" y="111"/>
                  <a:pt x="9" y="111"/>
                </a:cubicBezTo>
                <a:cubicBezTo>
                  <a:pt x="11" y="111"/>
                  <a:pt x="14" y="112"/>
                  <a:pt x="16" y="113"/>
                </a:cubicBezTo>
                <a:cubicBezTo>
                  <a:pt x="16" y="114"/>
                  <a:pt x="16" y="115"/>
                  <a:pt x="16" y="116"/>
                </a:cubicBezTo>
                <a:cubicBezTo>
                  <a:pt x="16" y="116"/>
                  <a:pt x="16" y="116"/>
                  <a:pt x="16" y="117"/>
                </a:cubicBezTo>
                <a:cubicBezTo>
                  <a:pt x="13" y="116"/>
                  <a:pt x="10" y="115"/>
                  <a:pt x="7" y="115"/>
                </a:cubicBezTo>
                <a:cubicBezTo>
                  <a:pt x="6" y="115"/>
                  <a:pt x="6" y="115"/>
                  <a:pt x="6" y="115"/>
                </a:cubicBezTo>
                <a:cubicBezTo>
                  <a:pt x="7" y="115"/>
                  <a:pt x="8" y="115"/>
                  <a:pt x="8" y="115"/>
                </a:cubicBezTo>
                <a:cubicBezTo>
                  <a:pt x="9" y="115"/>
                  <a:pt x="9" y="115"/>
                  <a:pt x="9" y="115"/>
                </a:cubicBezTo>
                <a:cubicBezTo>
                  <a:pt x="9" y="115"/>
                  <a:pt x="9" y="115"/>
                  <a:pt x="9" y="115"/>
                </a:cubicBezTo>
                <a:cubicBezTo>
                  <a:pt x="9" y="116"/>
                  <a:pt x="9" y="116"/>
                  <a:pt x="9" y="117"/>
                </a:cubicBezTo>
                <a:cubicBezTo>
                  <a:pt x="12" y="117"/>
                  <a:pt x="14" y="118"/>
                  <a:pt x="17" y="119"/>
                </a:cubicBezTo>
                <a:cubicBezTo>
                  <a:pt x="17" y="119"/>
                  <a:pt x="17" y="119"/>
                  <a:pt x="17" y="119"/>
                </a:cubicBezTo>
                <a:cubicBezTo>
                  <a:pt x="18" y="118"/>
                  <a:pt x="18" y="118"/>
                  <a:pt x="18" y="118"/>
                </a:cubicBezTo>
                <a:cubicBezTo>
                  <a:pt x="18" y="118"/>
                  <a:pt x="18" y="117"/>
                  <a:pt x="18" y="116"/>
                </a:cubicBezTo>
                <a:cubicBezTo>
                  <a:pt x="18" y="115"/>
                  <a:pt x="18" y="113"/>
                  <a:pt x="17" y="112"/>
                </a:cubicBezTo>
                <a:cubicBezTo>
                  <a:pt x="17" y="112"/>
                  <a:pt x="17" y="112"/>
                  <a:pt x="17" y="112"/>
                </a:cubicBezTo>
                <a:cubicBezTo>
                  <a:pt x="17" y="112"/>
                  <a:pt x="17" y="112"/>
                  <a:pt x="17" y="112"/>
                </a:cubicBezTo>
                <a:cubicBezTo>
                  <a:pt x="15" y="110"/>
                  <a:pt x="13" y="110"/>
                  <a:pt x="10" y="109"/>
                </a:cubicBezTo>
                <a:moveTo>
                  <a:pt x="324" y="105"/>
                </a:moveTo>
                <a:cubicBezTo>
                  <a:pt x="324" y="105"/>
                  <a:pt x="324" y="105"/>
                  <a:pt x="324" y="105"/>
                </a:cubicBezTo>
                <a:cubicBezTo>
                  <a:pt x="324" y="105"/>
                  <a:pt x="324" y="105"/>
                  <a:pt x="324" y="105"/>
                </a:cubicBezTo>
                <a:cubicBezTo>
                  <a:pt x="324" y="105"/>
                  <a:pt x="324" y="105"/>
                  <a:pt x="324" y="105"/>
                </a:cubicBezTo>
                <a:moveTo>
                  <a:pt x="5" y="102"/>
                </a:moveTo>
                <a:cubicBezTo>
                  <a:pt x="4" y="102"/>
                  <a:pt x="3" y="102"/>
                  <a:pt x="3" y="102"/>
                </a:cubicBezTo>
                <a:cubicBezTo>
                  <a:pt x="3" y="102"/>
                  <a:pt x="3" y="102"/>
                  <a:pt x="3" y="102"/>
                </a:cubicBezTo>
                <a:cubicBezTo>
                  <a:pt x="3" y="102"/>
                  <a:pt x="3" y="102"/>
                  <a:pt x="3" y="102"/>
                </a:cubicBezTo>
                <a:cubicBezTo>
                  <a:pt x="3" y="102"/>
                  <a:pt x="3" y="102"/>
                  <a:pt x="3" y="102"/>
                </a:cubicBezTo>
                <a:cubicBezTo>
                  <a:pt x="4" y="102"/>
                  <a:pt x="5" y="102"/>
                  <a:pt x="6" y="102"/>
                </a:cubicBezTo>
                <a:cubicBezTo>
                  <a:pt x="6" y="102"/>
                  <a:pt x="5" y="102"/>
                  <a:pt x="5" y="102"/>
                </a:cubicBezTo>
                <a:moveTo>
                  <a:pt x="12" y="100"/>
                </a:moveTo>
                <a:cubicBezTo>
                  <a:pt x="12" y="101"/>
                  <a:pt x="11" y="102"/>
                  <a:pt x="10" y="102"/>
                </a:cubicBezTo>
                <a:cubicBezTo>
                  <a:pt x="14" y="102"/>
                  <a:pt x="18" y="103"/>
                  <a:pt x="21" y="105"/>
                </a:cubicBezTo>
                <a:cubicBezTo>
                  <a:pt x="21" y="106"/>
                  <a:pt x="20" y="106"/>
                  <a:pt x="20" y="106"/>
                </a:cubicBezTo>
                <a:cubicBezTo>
                  <a:pt x="19" y="107"/>
                  <a:pt x="18" y="107"/>
                  <a:pt x="17" y="108"/>
                </a:cubicBezTo>
                <a:cubicBezTo>
                  <a:pt x="15" y="107"/>
                  <a:pt x="12" y="107"/>
                  <a:pt x="9" y="107"/>
                </a:cubicBezTo>
                <a:cubicBezTo>
                  <a:pt x="8" y="107"/>
                  <a:pt x="7" y="107"/>
                  <a:pt x="6" y="107"/>
                </a:cubicBezTo>
                <a:cubicBezTo>
                  <a:pt x="7" y="107"/>
                  <a:pt x="8" y="107"/>
                  <a:pt x="9" y="107"/>
                </a:cubicBezTo>
                <a:cubicBezTo>
                  <a:pt x="9" y="107"/>
                  <a:pt x="9" y="107"/>
                  <a:pt x="9" y="107"/>
                </a:cubicBezTo>
                <a:cubicBezTo>
                  <a:pt x="9" y="107"/>
                  <a:pt x="9" y="107"/>
                  <a:pt x="9" y="107"/>
                </a:cubicBezTo>
                <a:cubicBezTo>
                  <a:pt x="10" y="108"/>
                  <a:pt x="10" y="108"/>
                  <a:pt x="10" y="109"/>
                </a:cubicBezTo>
                <a:cubicBezTo>
                  <a:pt x="12" y="109"/>
                  <a:pt x="15" y="109"/>
                  <a:pt x="17" y="110"/>
                </a:cubicBezTo>
                <a:cubicBezTo>
                  <a:pt x="17" y="110"/>
                  <a:pt x="17" y="110"/>
                  <a:pt x="17" y="110"/>
                </a:cubicBezTo>
                <a:cubicBezTo>
                  <a:pt x="17" y="110"/>
                  <a:pt x="17" y="110"/>
                  <a:pt x="17" y="110"/>
                </a:cubicBezTo>
                <a:cubicBezTo>
                  <a:pt x="18" y="109"/>
                  <a:pt x="20" y="109"/>
                  <a:pt x="21" y="108"/>
                </a:cubicBezTo>
                <a:cubicBezTo>
                  <a:pt x="22" y="107"/>
                  <a:pt x="23" y="106"/>
                  <a:pt x="23" y="105"/>
                </a:cubicBezTo>
                <a:cubicBezTo>
                  <a:pt x="24" y="104"/>
                  <a:pt x="24" y="104"/>
                  <a:pt x="24" y="104"/>
                </a:cubicBezTo>
                <a:cubicBezTo>
                  <a:pt x="23" y="104"/>
                  <a:pt x="23" y="104"/>
                  <a:pt x="23" y="104"/>
                </a:cubicBezTo>
                <a:cubicBezTo>
                  <a:pt x="20" y="101"/>
                  <a:pt x="16" y="100"/>
                  <a:pt x="12" y="100"/>
                </a:cubicBezTo>
                <a:moveTo>
                  <a:pt x="1289" y="97"/>
                </a:moveTo>
                <a:cubicBezTo>
                  <a:pt x="1289" y="98"/>
                  <a:pt x="1288" y="98"/>
                  <a:pt x="1287" y="99"/>
                </a:cubicBezTo>
                <a:cubicBezTo>
                  <a:pt x="1288" y="99"/>
                  <a:pt x="1288" y="99"/>
                  <a:pt x="1288" y="99"/>
                </a:cubicBezTo>
                <a:cubicBezTo>
                  <a:pt x="1288" y="100"/>
                  <a:pt x="1289" y="101"/>
                  <a:pt x="1289" y="101"/>
                </a:cubicBezTo>
                <a:cubicBezTo>
                  <a:pt x="1289" y="101"/>
                  <a:pt x="1289" y="102"/>
                  <a:pt x="1288" y="102"/>
                </a:cubicBezTo>
                <a:cubicBezTo>
                  <a:pt x="1288" y="102"/>
                  <a:pt x="1288" y="102"/>
                  <a:pt x="1288" y="102"/>
                </a:cubicBezTo>
                <a:cubicBezTo>
                  <a:pt x="1288" y="102"/>
                  <a:pt x="1288" y="102"/>
                  <a:pt x="1288" y="102"/>
                </a:cubicBezTo>
                <a:cubicBezTo>
                  <a:pt x="1287" y="101"/>
                  <a:pt x="1287" y="100"/>
                  <a:pt x="1286" y="100"/>
                </a:cubicBezTo>
                <a:cubicBezTo>
                  <a:pt x="1285" y="100"/>
                  <a:pt x="1285" y="101"/>
                  <a:pt x="1284" y="101"/>
                </a:cubicBezTo>
                <a:cubicBezTo>
                  <a:pt x="1285" y="102"/>
                  <a:pt x="1286" y="103"/>
                  <a:pt x="1287" y="104"/>
                </a:cubicBezTo>
                <a:cubicBezTo>
                  <a:pt x="1287" y="104"/>
                  <a:pt x="1287" y="104"/>
                  <a:pt x="1287" y="104"/>
                </a:cubicBezTo>
                <a:cubicBezTo>
                  <a:pt x="1288" y="104"/>
                  <a:pt x="1288" y="104"/>
                  <a:pt x="1288" y="104"/>
                </a:cubicBezTo>
                <a:cubicBezTo>
                  <a:pt x="1288" y="104"/>
                  <a:pt x="1288" y="104"/>
                  <a:pt x="1288" y="104"/>
                </a:cubicBezTo>
                <a:cubicBezTo>
                  <a:pt x="1288" y="104"/>
                  <a:pt x="1288" y="104"/>
                  <a:pt x="1288" y="104"/>
                </a:cubicBezTo>
                <a:cubicBezTo>
                  <a:pt x="1289" y="104"/>
                  <a:pt x="1290" y="103"/>
                  <a:pt x="1290" y="103"/>
                </a:cubicBezTo>
                <a:cubicBezTo>
                  <a:pt x="1291" y="102"/>
                  <a:pt x="1291" y="102"/>
                  <a:pt x="1291" y="101"/>
                </a:cubicBezTo>
                <a:cubicBezTo>
                  <a:pt x="1291" y="100"/>
                  <a:pt x="1290" y="99"/>
                  <a:pt x="1290" y="99"/>
                </a:cubicBezTo>
                <a:cubicBezTo>
                  <a:pt x="1290" y="99"/>
                  <a:pt x="1290" y="99"/>
                  <a:pt x="1290" y="99"/>
                </a:cubicBezTo>
                <a:cubicBezTo>
                  <a:pt x="1290" y="99"/>
                  <a:pt x="1290" y="99"/>
                  <a:pt x="1290" y="99"/>
                </a:cubicBezTo>
                <a:cubicBezTo>
                  <a:pt x="1290" y="98"/>
                  <a:pt x="1290" y="98"/>
                  <a:pt x="1289" y="97"/>
                </a:cubicBezTo>
                <a:moveTo>
                  <a:pt x="1284" y="94"/>
                </a:moveTo>
                <a:cubicBezTo>
                  <a:pt x="1283" y="94"/>
                  <a:pt x="1282" y="94"/>
                  <a:pt x="1282" y="94"/>
                </a:cubicBezTo>
                <a:cubicBezTo>
                  <a:pt x="1282" y="94"/>
                  <a:pt x="1282" y="94"/>
                  <a:pt x="1282" y="94"/>
                </a:cubicBezTo>
                <a:cubicBezTo>
                  <a:pt x="1282" y="95"/>
                  <a:pt x="1282" y="95"/>
                  <a:pt x="1282" y="96"/>
                </a:cubicBezTo>
                <a:cubicBezTo>
                  <a:pt x="1283" y="96"/>
                  <a:pt x="1284" y="95"/>
                  <a:pt x="1284" y="95"/>
                </a:cubicBezTo>
                <a:cubicBezTo>
                  <a:pt x="1284" y="95"/>
                  <a:pt x="1284" y="95"/>
                  <a:pt x="1284" y="95"/>
                </a:cubicBezTo>
                <a:cubicBezTo>
                  <a:pt x="1284" y="95"/>
                  <a:pt x="1284" y="94"/>
                  <a:pt x="1284" y="94"/>
                </a:cubicBezTo>
                <a:cubicBezTo>
                  <a:pt x="1284" y="94"/>
                  <a:pt x="1284" y="94"/>
                  <a:pt x="1284" y="94"/>
                </a:cubicBezTo>
                <a:cubicBezTo>
                  <a:pt x="1284" y="94"/>
                  <a:pt x="1284" y="94"/>
                  <a:pt x="1284" y="94"/>
                </a:cubicBezTo>
                <a:cubicBezTo>
                  <a:pt x="1284" y="94"/>
                  <a:pt x="1284" y="94"/>
                  <a:pt x="1284" y="94"/>
                </a:cubicBezTo>
                <a:cubicBezTo>
                  <a:pt x="1284" y="94"/>
                  <a:pt x="1284" y="94"/>
                  <a:pt x="1284" y="94"/>
                </a:cubicBezTo>
                <a:cubicBezTo>
                  <a:pt x="1284" y="94"/>
                  <a:pt x="1284" y="94"/>
                  <a:pt x="1284" y="94"/>
                </a:cubicBezTo>
                <a:moveTo>
                  <a:pt x="1288" y="90"/>
                </a:moveTo>
                <a:cubicBezTo>
                  <a:pt x="1288" y="90"/>
                  <a:pt x="1288" y="90"/>
                  <a:pt x="1288" y="90"/>
                </a:cubicBezTo>
                <a:cubicBezTo>
                  <a:pt x="1289" y="91"/>
                  <a:pt x="1289" y="91"/>
                  <a:pt x="1289" y="91"/>
                </a:cubicBezTo>
                <a:cubicBezTo>
                  <a:pt x="1289" y="91"/>
                  <a:pt x="1289" y="91"/>
                  <a:pt x="1289" y="91"/>
                </a:cubicBezTo>
                <a:cubicBezTo>
                  <a:pt x="1289" y="91"/>
                  <a:pt x="1289" y="91"/>
                  <a:pt x="1289" y="90"/>
                </a:cubicBezTo>
                <a:cubicBezTo>
                  <a:pt x="1289" y="90"/>
                  <a:pt x="1289" y="90"/>
                  <a:pt x="1289" y="90"/>
                </a:cubicBezTo>
                <a:cubicBezTo>
                  <a:pt x="1289" y="90"/>
                  <a:pt x="1289" y="90"/>
                  <a:pt x="1289" y="90"/>
                </a:cubicBezTo>
                <a:cubicBezTo>
                  <a:pt x="1289" y="90"/>
                  <a:pt x="1288" y="90"/>
                  <a:pt x="1288" y="90"/>
                </a:cubicBezTo>
                <a:moveTo>
                  <a:pt x="1281" y="89"/>
                </a:moveTo>
                <a:cubicBezTo>
                  <a:pt x="1280" y="89"/>
                  <a:pt x="1280" y="89"/>
                  <a:pt x="1280" y="89"/>
                </a:cubicBezTo>
                <a:cubicBezTo>
                  <a:pt x="1280" y="90"/>
                  <a:pt x="1280" y="90"/>
                  <a:pt x="1280" y="90"/>
                </a:cubicBezTo>
                <a:cubicBezTo>
                  <a:pt x="1280" y="90"/>
                  <a:pt x="1281" y="89"/>
                  <a:pt x="1281" y="89"/>
                </a:cubicBezTo>
                <a:moveTo>
                  <a:pt x="1285" y="89"/>
                </a:moveTo>
                <a:cubicBezTo>
                  <a:pt x="1285" y="89"/>
                  <a:pt x="1285" y="89"/>
                  <a:pt x="1284" y="89"/>
                </a:cubicBezTo>
                <a:cubicBezTo>
                  <a:pt x="1285" y="89"/>
                  <a:pt x="1286" y="89"/>
                  <a:pt x="1287" y="89"/>
                </a:cubicBezTo>
                <a:cubicBezTo>
                  <a:pt x="1287" y="89"/>
                  <a:pt x="1287" y="89"/>
                  <a:pt x="1287" y="89"/>
                </a:cubicBezTo>
                <a:cubicBezTo>
                  <a:pt x="1288" y="89"/>
                  <a:pt x="1288" y="89"/>
                  <a:pt x="1288" y="89"/>
                </a:cubicBezTo>
                <a:cubicBezTo>
                  <a:pt x="1287" y="89"/>
                  <a:pt x="1286" y="89"/>
                  <a:pt x="1285" y="89"/>
                </a:cubicBezTo>
                <a:moveTo>
                  <a:pt x="1289" y="88"/>
                </a:moveTo>
                <a:cubicBezTo>
                  <a:pt x="1288" y="88"/>
                  <a:pt x="1286" y="88"/>
                  <a:pt x="1284" y="88"/>
                </a:cubicBezTo>
                <a:cubicBezTo>
                  <a:pt x="1285" y="88"/>
                  <a:pt x="1286" y="88"/>
                  <a:pt x="1287" y="88"/>
                </a:cubicBezTo>
                <a:cubicBezTo>
                  <a:pt x="1287" y="88"/>
                  <a:pt x="1288" y="88"/>
                  <a:pt x="1289" y="88"/>
                </a:cubicBezTo>
                <a:cubicBezTo>
                  <a:pt x="1290" y="88"/>
                  <a:pt x="1290" y="88"/>
                  <a:pt x="1290" y="88"/>
                </a:cubicBezTo>
                <a:cubicBezTo>
                  <a:pt x="1290" y="88"/>
                  <a:pt x="1290" y="88"/>
                  <a:pt x="1290" y="88"/>
                </a:cubicBezTo>
                <a:cubicBezTo>
                  <a:pt x="1289" y="88"/>
                  <a:pt x="1289" y="88"/>
                  <a:pt x="1289" y="88"/>
                </a:cubicBezTo>
                <a:cubicBezTo>
                  <a:pt x="1289" y="88"/>
                  <a:pt x="1289" y="88"/>
                  <a:pt x="1289" y="88"/>
                </a:cubicBezTo>
                <a:moveTo>
                  <a:pt x="1291" y="82"/>
                </a:moveTo>
                <a:cubicBezTo>
                  <a:pt x="1288" y="82"/>
                  <a:pt x="1286" y="82"/>
                  <a:pt x="1284" y="82"/>
                </a:cubicBezTo>
                <a:cubicBezTo>
                  <a:pt x="1286" y="83"/>
                  <a:pt x="1287" y="83"/>
                  <a:pt x="1288" y="83"/>
                </a:cubicBezTo>
                <a:cubicBezTo>
                  <a:pt x="1288" y="83"/>
                  <a:pt x="1288" y="83"/>
                  <a:pt x="1288" y="83"/>
                </a:cubicBezTo>
                <a:cubicBezTo>
                  <a:pt x="1288" y="83"/>
                  <a:pt x="1288" y="83"/>
                  <a:pt x="1288" y="83"/>
                </a:cubicBezTo>
                <a:cubicBezTo>
                  <a:pt x="1289" y="83"/>
                  <a:pt x="1289" y="83"/>
                  <a:pt x="1290" y="83"/>
                </a:cubicBezTo>
                <a:cubicBezTo>
                  <a:pt x="1290" y="82"/>
                  <a:pt x="1290" y="82"/>
                  <a:pt x="1290" y="82"/>
                </a:cubicBezTo>
                <a:cubicBezTo>
                  <a:pt x="1291" y="82"/>
                  <a:pt x="1291" y="82"/>
                  <a:pt x="1291" y="82"/>
                </a:cubicBezTo>
                <a:cubicBezTo>
                  <a:pt x="1291" y="82"/>
                  <a:pt x="1291" y="82"/>
                  <a:pt x="1291" y="82"/>
                </a:cubicBezTo>
                <a:moveTo>
                  <a:pt x="3" y="81"/>
                </a:moveTo>
                <a:cubicBezTo>
                  <a:pt x="4" y="82"/>
                  <a:pt x="4" y="82"/>
                  <a:pt x="5" y="82"/>
                </a:cubicBezTo>
                <a:cubicBezTo>
                  <a:pt x="5" y="82"/>
                  <a:pt x="5" y="82"/>
                  <a:pt x="5" y="82"/>
                </a:cubicBezTo>
                <a:cubicBezTo>
                  <a:pt x="6" y="82"/>
                  <a:pt x="6" y="82"/>
                  <a:pt x="6" y="82"/>
                </a:cubicBezTo>
                <a:cubicBezTo>
                  <a:pt x="5" y="82"/>
                  <a:pt x="4" y="81"/>
                  <a:pt x="3" y="81"/>
                </a:cubicBezTo>
                <a:moveTo>
                  <a:pt x="6" y="77"/>
                </a:moveTo>
                <a:cubicBezTo>
                  <a:pt x="5" y="77"/>
                  <a:pt x="5" y="77"/>
                  <a:pt x="4" y="77"/>
                </a:cubicBezTo>
                <a:cubicBezTo>
                  <a:pt x="5" y="77"/>
                  <a:pt x="6" y="77"/>
                  <a:pt x="6" y="77"/>
                </a:cubicBezTo>
                <a:cubicBezTo>
                  <a:pt x="6" y="77"/>
                  <a:pt x="6" y="77"/>
                  <a:pt x="6" y="77"/>
                </a:cubicBezTo>
                <a:moveTo>
                  <a:pt x="1278" y="75"/>
                </a:moveTo>
                <a:cubicBezTo>
                  <a:pt x="1278" y="76"/>
                  <a:pt x="1278" y="76"/>
                  <a:pt x="1278" y="77"/>
                </a:cubicBezTo>
                <a:cubicBezTo>
                  <a:pt x="1278" y="77"/>
                  <a:pt x="1278" y="78"/>
                  <a:pt x="1279" y="79"/>
                </a:cubicBezTo>
                <a:cubicBezTo>
                  <a:pt x="1279" y="79"/>
                  <a:pt x="1279" y="79"/>
                  <a:pt x="1279" y="79"/>
                </a:cubicBezTo>
                <a:cubicBezTo>
                  <a:pt x="1279" y="79"/>
                  <a:pt x="1280" y="79"/>
                  <a:pt x="1280" y="79"/>
                </a:cubicBezTo>
                <a:cubicBezTo>
                  <a:pt x="1280" y="78"/>
                  <a:pt x="1281" y="78"/>
                  <a:pt x="1282" y="78"/>
                </a:cubicBezTo>
                <a:cubicBezTo>
                  <a:pt x="1283" y="78"/>
                  <a:pt x="1284" y="78"/>
                  <a:pt x="1284" y="78"/>
                </a:cubicBezTo>
                <a:cubicBezTo>
                  <a:pt x="1284" y="78"/>
                  <a:pt x="1283" y="78"/>
                  <a:pt x="1282" y="78"/>
                </a:cubicBezTo>
                <a:cubicBezTo>
                  <a:pt x="1281" y="78"/>
                  <a:pt x="1281" y="78"/>
                  <a:pt x="1280" y="77"/>
                </a:cubicBezTo>
                <a:cubicBezTo>
                  <a:pt x="1280" y="77"/>
                  <a:pt x="1280" y="77"/>
                  <a:pt x="1280" y="77"/>
                </a:cubicBezTo>
                <a:cubicBezTo>
                  <a:pt x="1280" y="76"/>
                  <a:pt x="1280" y="76"/>
                  <a:pt x="1280" y="76"/>
                </a:cubicBezTo>
                <a:cubicBezTo>
                  <a:pt x="1280" y="76"/>
                  <a:pt x="1280" y="76"/>
                  <a:pt x="1280" y="76"/>
                </a:cubicBezTo>
                <a:cubicBezTo>
                  <a:pt x="1280" y="76"/>
                  <a:pt x="1280" y="76"/>
                  <a:pt x="1280" y="76"/>
                </a:cubicBezTo>
                <a:cubicBezTo>
                  <a:pt x="1279" y="76"/>
                  <a:pt x="1279" y="76"/>
                  <a:pt x="1279" y="76"/>
                </a:cubicBezTo>
                <a:cubicBezTo>
                  <a:pt x="1278" y="75"/>
                  <a:pt x="1278" y="75"/>
                  <a:pt x="1278" y="75"/>
                </a:cubicBezTo>
                <a:moveTo>
                  <a:pt x="1286" y="74"/>
                </a:moveTo>
                <a:cubicBezTo>
                  <a:pt x="1286" y="74"/>
                  <a:pt x="1285" y="75"/>
                  <a:pt x="1284" y="75"/>
                </a:cubicBezTo>
                <a:cubicBezTo>
                  <a:pt x="1286" y="75"/>
                  <a:pt x="1287" y="76"/>
                  <a:pt x="1288" y="76"/>
                </a:cubicBezTo>
                <a:cubicBezTo>
                  <a:pt x="1288" y="76"/>
                  <a:pt x="1288" y="75"/>
                  <a:pt x="1288" y="75"/>
                </a:cubicBezTo>
                <a:cubicBezTo>
                  <a:pt x="1287" y="75"/>
                  <a:pt x="1287" y="74"/>
                  <a:pt x="1286" y="74"/>
                </a:cubicBezTo>
                <a:cubicBezTo>
                  <a:pt x="1286" y="74"/>
                  <a:pt x="1286" y="74"/>
                  <a:pt x="1286" y="74"/>
                </a:cubicBezTo>
                <a:moveTo>
                  <a:pt x="775" y="72"/>
                </a:moveTo>
                <a:cubicBezTo>
                  <a:pt x="775" y="72"/>
                  <a:pt x="775" y="72"/>
                  <a:pt x="775" y="72"/>
                </a:cubicBezTo>
                <a:moveTo>
                  <a:pt x="775" y="72"/>
                </a:moveTo>
                <a:cubicBezTo>
                  <a:pt x="775" y="72"/>
                  <a:pt x="775" y="72"/>
                  <a:pt x="775" y="72"/>
                </a:cubicBezTo>
                <a:moveTo>
                  <a:pt x="1277" y="66"/>
                </a:moveTo>
                <a:cubicBezTo>
                  <a:pt x="1277" y="66"/>
                  <a:pt x="1277" y="66"/>
                  <a:pt x="1277" y="66"/>
                </a:cubicBezTo>
                <a:cubicBezTo>
                  <a:pt x="1276" y="67"/>
                  <a:pt x="1276" y="67"/>
                  <a:pt x="1276" y="67"/>
                </a:cubicBezTo>
                <a:cubicBezTo>
                  <a:pt x="1276" y="67"/>
                  <a:pt x="1276" y="67"/>
                  <a:pt x="1276" y="67"/>
                </a:cubicBezTo>
                <a:cubicBezTo>
                  <a:pt x="1277" y="69"/>
                  <a:pt x="1277" y="71"/>
                  <a:pt x="1279" y="71"/>
                </a:cubicBezTo>
                <a:cubicBezTo>
                  <a:pt x="1279" y="72"/>
                  <a:pt x="1279" y="72"/>
                  <a:pt x="1280" y="72"/>
                </a:cubicBezTo>
                <a:cubicBezTo>
                  <a:pt x="1280" y="72"/>
                  <a:pt x="1280" y="71"/>
                  <a:pt x="1281" y="71"/>
                </a:cubicBezTo>
                <a:cubicBezTo>
                  <a:pt x="1282" y="71"/>
                  <a:pt x="1283" y="71"/>
                  <a:pt x="1284" y="70"/>
                </a:cubicBezTo>
                <a:cubicBezTo>
                  <a:pt x="1284" y="70"/>
                  <a:pt x="1284" y="70"/>
                  <a:pt x="1284" y="70"/>
                </a:cubicBezTo>
                <a:cubicBezTo>
                  <a:pt x="1283" y="70"/>
                  <a:pt x="1282" y="70"/>
                  <a:pt x="1281" y="70"/>
                </a:cubicBezTo>
                <a:cubicBezTo>
                  <a:pt x="1280" y="70"/>
                  <a:pt x="1280" y="70"/>
                  <a:pt x="1279" y="69"/>
                </a:cubicBezTo>
                <a:cubicBezTo>
                  <a:pt x="1279" y="69"/>
                  <a:pt x="1279" y="69"/>
                  <a:pt x="1278" y="68"/>
                </a:cubicBezTo>
                <a:cubicBezTo>
                  <a:pt x="1278" y="68"/>
                  <a:pt x="1278" y="68"/>
                  <a:pt x="1278" y="68"/>
                </a:cubicBezTo>
                <a:cubicBezTo>
                  <a:pt x="1278" y="68"/>
                  <a:pt x="1277" y="67"/>
                  <a:pt x="1277" y="67"/>
                </a:cubicBezTo>
                <a:cubicBezTo>
                  <a:pt x="1277" y="66"/>
                  <a:pt x="1277" y="66"/>
                  <a:pt x="1277" y="66"/>
                </a:cubicBezTo>
                <a:moveTo>
                  <a:pt x="1287" y="66"/>
                </a:moveTo>
                <a:cubicBezTo>
                  <a:pt x="1286" y="66"/>
                  <a:pt x="1285" y="66"/>
                  <a:pt x="1284" y="66"/>
                </a:cubicBezTo>
                <a:cubicBezTo>
                  <a:pt x="1286" y="67"/>
                  <a:pt x="1288" y="67"/>
                  <a:pt x="1289" y="68"/>
                </a:cubicBezTo>
                <a:cubicBezTo>
                  <a:pt x="1289" y="68"/>
                  <a:pt x="1289" y="68"/>
                  <a:pt x="1289" y="68"/>
                </a:cubicBezTo>
                <a:cubicBezTo>
                  <a:pt x="1289" y="68"/>
                  <a:pt x="1289" y="68"/>
                  <a:pt x="1289" y="68"/>
                </a:cubicBezTo>
                <a:cubicBezTo>
                  <a:pt x="1289" y="68"/>
                  <a:pt x="1289" y="68"/>
                  <a:pt x="1290" y="68"/>
                </a:cubicBezTo>
                <a:cubicBezTo>
                  <a:pt x="1290" y="68"/>
                  <a:pt x="1290" y="68"/>
                  <a:pt x="1290" y="68"/>
                </a:cubicBezTo>
                <a:cubicBezTo>
                  <a:pt x="1290" y="68"/>
                  <a:pt x="1290" y="68"/>
                  <a:pt x="1290" y="67"/>
                </a:cubicBezTo>
                <a:cubicBezTo>
                  <a:pt x="1289" y="66"/>
                  <a:pt x="1288" y="66"/>
                  <a:pt x="1287" y="66"/>
                </a:cubicBezTo>
                <a:cubicBezTo>
                  <a:pt x="1287" y="66"/>
                  <a:pt x="1287" y="66"/>
                  <a:pt x="1287" y="66"/>
                </a:cubicBezTo>
                <a:moveTo>
                  <a:pt x="1288" y="58"/>
                </a:moveTo>
                <a:cubicBezTo>
                  <a:pt x="1286" y="58"/>
                  <a:pt x="1285" y="58"/>
                  <a:pt x="1284" y="58"/>
                </a:cubicBezTo>
                <a:cubicBezTo>
                  <a:pt x="1286" y="59"/>
                  <a:pt x="1288" y="59"/>
                  <a:pt x="1289" y="59"/>
                </a:cubicBezTo>
                <a:cubicBezTo>
                  <a:pt x="1290" y="59"/>
                  <a:pt x="1290" y="59"/>
                  <a:pt x="1290" y="59"/>
                </a:cubicBezTo>
                <a:cubicBezTo>
                  <a:pt x="1291" y="59"/>
                  <a:pt x="1291" y="59"/>
                  <a:pt x="1291" y="59"/>
                </a:cubicBezTo>
                <a:cubicBezTo>
                  <a:pt x="1290" y="58"/>
                  <a:pt x="1289" y="58"/>
                  <a:pt x="1288" y="58"/>
                </a:cubicBezTo>
                <a:cubicBezTo>
                  <a:pt x="1288" y="58"/>
                  <a:pt x="1288" y="58"/>
                  <a:pt x="1288" y="58"/>
                </a:cubicBezTo>
                <a:moveTo>
                  <a:pt x="1277" y="57"/>
                </a:moveTo>
                <a:cubicBezTo>
                  <a:pt x="1276" y="57"/>
                  <a:pt x="1275" y="58"/>
                  <a:pt x="1275" y="58"/>
                </a:cubicBezTo>
                <a:cubicBezTo>
                  <a:pt x="1274" y="58"/>
                  <a:pt x="1274" y="58"/>
                  <a:pt x="1274" y="58"/>
                </a:cubicBezTo>
                <a:cubicBezTo>
                  <a:pt x="1274" y="59"/>
                  <a:pt x="1274" y="59"/>
                  <a:pt x="1274" y="59"/>
                </a:cubicBezTo>
                <a:cubicBezTo>
                  <a:pt x="1274" y="59"/>
                  <a:pt x="1274" y="60"/>
                  <a:pt x="1274" y="60"/>
                </a:cubicBezTo>
                <a:cubicBezTo>
                  <a:pt x="1274" y="61"/>
                  <a:pt x="1275" y="62"/>
                  <a:pt x="1275" y="63"/>
                </a:cubicBezTo>
                <a:cubicBezTo>
                  <a:pt x="1276" y="63"/>
                  <a:pt x="1276" y="63"/>
                  <a:pt x="1276" y="63"/>
                </a:cubicBezTo>
                <a:cubicBezTo>
                  <a:pt x="1276" y="63"/>
                  <a:pt x="1276" y="63"/>
                  <a:pt x="1276" y="63"/>
                </a:cubicBezTo>
                <a:cubicBezTo>
                  <a:pt x="1277" y="64"/>
                  <a:pt x="1278" y="64"/>
                  <a:pt x="1279" y="64"/>
                </a:cubicBezTo>
                <a:cubicBezTo>
                  <a:pt x="1281" y="63"/>
                  <a:pt x="1282" y="62"/>
                  <a:pt x="1284" y="62"/>
                </a:cubicBezTo>
                <a:cubicBezTo>
                  <a:pt x="1284" y="62"/>
                  <a:pt x="1284" y="62"/>
                  <a:pt x="1284" y="62"/>
                </a:cubicBezTo>
                <a:cubicBezTo>
                  <a:pt x="1282" y="62"/>
                  <a:pt x="1279" y="62"/>
                  <a:pt x="1277" y="61"/>
                </a:cubicBezTo>
                <a:cubicBezTo>
                  <a:pt x="1276" y="61"/>
                  <a:pt x="1276" y="61"/>
                  <a:pt x="1276" y="60"/>
                </a:cubicBezTo>
                <a:cubicBezTo>
                  <a:pt x="1276" y="60"/>
                  <a:pt x="1276" y="60"/>
                  <a:pt x="1276" y="60"/>
                </a:cubicBezTo>
                <a:cubicBezTo>
                  <a:pt x="1277" y="59"/>
                  <a:pt x="1277" y="59"/>
                  <a:pt x="1277" y="59"/>
                </a:cubicBezTo>
                <a:cubicBezTo>
                  <a:pt x="1277" y="59"/>
                  <a:pt x="1277" y="59"/>
                  <a:pt x="1277" y="59"/>
                </a:cubicBezTo>
                <a:cubicBezTo>
                  <a:pt x="1277" y="58"/>
                  <a:pt x="1277" y="58"/>
                  <a:pt x="1277" y="58"/>
                </a:cubicBezTo>
                <a:cubicBezTo>
                  <a:pt x="1277" y="57"/>
                  <a:pt x="1277" y="57"/>
                  <a:pt x="1277" y="57"/>
                </a:cubicBezTo>
                <a:cubicBezTo>
                  <a:pt x="1277" y="57"/>
                  <a:pt x="1277" y="57"/>
                  <a:pt x="1277" y="57"/>
                </a:cubicBezTo>
                <a:moveTo>
                  <a:pt x="17" y="56"/>
                </a:moveTo>
                <a:cubicBezTo>
                  <a:pt x="17" y="56"/>
                  <a:pt x="17" y="56"/>
                  <a:pt x="17" y="56"/>
                </a:cubicBezTo>
                <a:cubicBezTo>
                  <a:pt x="17" y="56"/>
                  <a:pt x="17" y="56"/>
                  <a:pt x="17" y="56"/>
                </a:cubicBezTo>
                <a:moveTo>
                  <a:pt x="5" y="55"/>
                </a:moveTo>
                <a:cubicBezTo>
                  <a:pt x="1" y="56"/>
                  <a:pt x="1" y="56"/>
                  <a:pt x="1" y="56"/>
                </a:cubicBezTo>
                <a:cubicBezTo>
                  <a:pt x="2" y="56"/>
                  <a:pt x="2" y="56"/>
                  <a:pt x="3" y="56"/>
                </a:cubicBezTo>
                <a:cubicBezTo>
                  <a:pt x="3" y="56"/>
                  <a:pt x="3" y="56"/>
                  <a:pt x="3" y="56"/>
                </a:cubicBezTo>
                <a:cubicBezTo>
                  <a:pt x="3" y="56"/>
                  <a:pt x="4" y="56"/>
                  <a:pt x="5" y="56"/>
                </a:cubicBezTo>
                <a:cubicBezTo>
                  <a:pt x="5" y="55"/>
                  <a:pt x="5" y="55"/>
                  <a:pt x="5" y="55"/>
                </a:cubicBezTo>
                <a:moveTo>
                  <a:pt x="7" y="55"/>
                </a:moveTo>
                <a:cubicBezTo>
                  <a:pt x="6" y="55"/>
                  <a:pt x="6" y="55"/>
                  <a:pt x="6" y="55"/>
                </a:cubicBezTo>
                <a:cubicBezTo>
                  <a:pt x="8" y="55"/>
                  <a:pt x="8" y="55"/>
                  <a:pt x="8" y="55"/>
                </a:cubicBezTo>
                <a:cubicBezTo>
                  <a:pt x="7" y="55"/>
                  <a:pt x="7" y="55"/>
                  <a:pt x="7" y="55"/>
                </a:cubicBezTo>
                <a:moveTo>
                  <a:pt x="1280" y="51"/>
                </a:moveTo>
                <a:cubicBezTo>
                  <a:pt x="1279" y="51"/>
                  <a:pt x="1278" y="51"/>
                  <a:pt x="1277" y="52"/>
                </a:cubicBezTo>
                <a:cubicBezTo>
                  <a:pt x="1278" y="52"/>
                  <a:pt x="1278" y="52"/>
                  <a:pt x="1278" y="52"/>
                </a:cubicBezTo>
                <a:cubicBezTo>
                  <a:pt x="1278" y="52"/>
                  <a:pt x="1278" y="52"/>
                  <a:pt x="1278" y="52"/>
                </a:cubicBezTo>
                <a:cubicBezTo>
                  <a:pt x="1279" y="52"/>
                  <a:pt x="1279" y="52"/>
                  <a:pt x="1279" y="52"/>
                </a:cubicBezTo>
                <a:cubicBezTo>
                  <a:pt x="1279" y="51"/>
                  <a:pt x="1280" y="51"/>
                  <a:pt x="1280" y="51"/>
                </a:cubicBezTo>
                <a:moveTo>
                  <a:pt x="1293" y="51"/>
                </a:moveTo>
                <a:cubicBezTo>
                  <a:pt x="1292" y="51"/>
                  <a:pt x="1292" y="51"/>
                  <a:pt x="1292" y="51"/>
                </a:cubicBezTo>
                <a:cubicBezTo>
                  <a:pt x="1292" y="51"/>
                  <a:pt x="1291" y="51"/>
                  <a:pt x="1291" y="52"/>
                </a:cubicBezTo>
                <a:cubicBezTo>
                  <a:pt x="1291" y="52"/>
                  <a:pt x="1292" y="52"/>
                  <a:pt x="1292" y="52"/>
                </a:cubicBezTo>
                <a:cubicBezTo>
                  <a:pt x="1293" y="52"/>
                  <a:pt x="1293" y="52"/>
                  <a:pt x="1293" y="52"/>
                </a:cubicBezTo>
                <a:cubicBezTo>
                  <a:pt x="1293" y="52"/>
                  <a:pt x="1293" y="52"/>
                  <a:pt x="1293" y="52"/>
                </a:cubicBezTo>
                <a:cubicBezTo>
                  <a:pt x="1293" y="51"/>
                  <a:pt x="1293" y="51"/>
                  <a:pt x="1293" y="51"/>
                </a:cubicBezTo>
                <a:moveTo>
                  <a:pt x="4" y="51"/>
                </a:moveTo>
                <a:cubicBezTo>
                  <a:pt x="3" y="51"/>
                  <a:pt x="2" y="51"/>
                  <a:pt x="1" y="51"/>
                </a:cubicBezTo>
                <a:cubicBezTo>
                  <a:pt x="1" y="51"/>
                  <a:pt x="1" y="51"/>
                  <a:pt x="1" y="51"/>
                </a:cubicBezTo>
                <a:cubicBezTo>
                  <a:pt x="1" y="51"/>
                  <a:pt x="1" y="51"/>
                  <a:pt x="1" y="51"/>
                </a:cubicBezTo>
                <a:cubicBezTo>
                  <a:pt x="1" y="51"/>
                  <a:pt x="1" y="51"/>
                  <a:pt x="0" y="51"/>
                </a:cubicBezTo>
                <a:cubicBezTo>
                  <a:pt x="2" y="51"/>
                  <a:pt x="4" y="51"/>
                  <a:pt x="6" y="51"/>
                </a:cubicBezTo>
                <a:cubicBezTo>
                  <a:pt x="6" y="51"/>
                  <a:pt x="5" y="51"/>
                  <a:pt x="4" y="51"/>
                </a:cubicBezTo>
                <a:moveTo>
                  <a:pt x="1285" y="51"/>
                </a:moveTo>
                <a:cubicBezTo>
                  <a:pt x="1285" y="51"/>
                  <a:pt x="1284" y="51"/>
                  <a:pt x="1284" y="51"/>
                </a:cubicBezTo>
                <a:cubicBezTo>
                  <a:pt x="1286" y="51"/>
                  <a:pt x="1287" y="51"/>
                  <a:pt x="1289" y="51"/>
                </a:cubicBezTo>
                <a:cubicBezTo>
                  <a:pt x="1287" y="51"/>
                  <a:pt x="1286" y="51"/>
                  <a:pt x="1285" y="51"/>
                </a:cubicBezTo>
                <a:cubicBezTo>
                  <a:pt x="1285" y="51"/>
                  <a:pt x="1285" y="51"/>
                  <a:pt x="1285" y="51"/>
                </a:cubicBezTo>
                <a:moveTo>
                  <a:pt x="1276" y="49"/>
                </a:moveTo>
                <a:cubicBezTo>
                  <a:pt x="1275" y="49"/>
                  <a:pt x="1275" y="49"/>
                  <a:pt x="1274" y="50"/>
                </a:cubicBezTo>
                <a:cubicBezTo>
                  <a:pt x="1274" y="50"/>
                  <a:pt x="1274" y="50"/>
                  <a:pt x="1274" y="50"/>
                </a:cubicBezTo>
                <a:cubicBezTo>
                  <a:pt x="1274" y="50"/>
                  <a:pt x="1274" y="50"/>
                  <a:pt x="1274" y="50"/>
                </a:cubicBezTo>
                <a:cubicBezTo>
                  <a:pt x="1274" y="51"/>
                  <a:pt x="1273" y="52"/>
                  <a:pt x="1273" y="54"/>
                </a:cubicBezTo>
                <a:cubicBezTo>
                  <a:pt x="1273" y="55"/>
                  <a:pt x="1273" y="55"/>
                  <a:pt x="1274" y="56"/>
                </a:cubicBezTo>
                <a:cubicBezTo>
                  <a:pt x="1274" y="56"/>
                  <a:pt x="1274" y="56"/>
                  <a:pt x="1274" y="56"/>
                </a:cubicBezTo>
                <a:cubicBezTo>
                  <a:pt x="1277" y="56"/>
                  <a:pt x="1277" y="56"/>
                  <a:pt x="1277" y="56"/>
                </a:cubicBezTo>
                <a:cubicBezTo>
                  <a:pt x="1277" y="56"/>
                  <a:pt x="1278" y="56"/>
                  <a:pt x="1278" y="55"/>
                </a:cubicBezTo>
                <a:cubicBezTo>
                  <a:pt x="1278" y="55"/>
                  <a:pt x="1279" y="55"/>
                  <a:pt x="1279" y="55"/>
                </a:cubicBezTo>
                <a:cubicBezTo>
                  <a:pt x="1280" y="55"/>
                  <a:pt x="1281" y="54"/>
                  <a:pt x="1282" y="54"/>
                </a:cubicBezTo>
                <a:cubicBezTo>
                  <a:pt x="1282" y="54"/>
                  <a:pt x="1282" y="54"/>
                  <a:pt x="1282" y="54"/>
                </a:cubicBezTo>
                <a:cubicBezTo>
                  <a:pt x="1275" y="54"/>
                  <a:pt x="1275" y="54"/>
                  <a:pt x="1275" y="54"/>
                </a:cubicBezTo>
                <a:cubicBezTo>
                  <a:pt x="1275" y="54"/>
                  <a:pt x="1275" y="54"/>
                  <a:pt x="1275" y="54"/>
                </a:cubicBezTo>
                <a:cubicBezTo>
                  <a:pt x="1275" y="53"/>
                  <a:pt x="1276" y="52"/>
                  <a:pt x="1276" y="52"/>
                </a:cubicBezTo>
                <a:cubicBezTo>
                  <a:pt x="1276" y="51"/>
                  <a:pt x="1276" y="51"/>
                  <a:pt x="1276" y="51"/>
                </a:cubicBezTo>
                <a:cubicBezTo>
                  <a:pt x="1275" y="51"/>
                  <a:pt x="1275" y="50"/>
                  <a:pt x="1275" y="50"/>
                </a:cubicBezTo>
                <a:cubicBezTo>
                  <a:pt x="1275" y="50"/>
                  <a:pt x="1275" y="49"/>
                  <a:pt x="1276" y="49"/>
                </a:cubicBezTo>
                <a:moveTo>
                  <a:pt x="1284" y="46"/>
                </a:moveTo>
                <a:cubicBezTo>
                  <a:pt x="1284" y="46"/>
                  <a:pt x="1284" y="46"/>
                  <a:pt x="1284" y="46"/>
                </a:cubicBezTo>
                <a:cubicBezTo>
                  <a:pt x="1285" y="46"/>
                  <a:pt x="1285" y="46"/>
                  <a:pt x="1285" y="46"/>
                </a:cubicBezTo>
                <a:cubicBezTo>
                  <a:pt x="1285" y="46"/>
                  <a:pt x="1285" y="46"/>
                  <a:pt x="1284" y="46"/>
                </a:cubicBezTo>
                <a:moveTo>
                  <a:pt x="1280" y="44"/>
                </a:moveTo>
                <a:cubicBezTo>
                  <a:pt x="1279" y="45"/>
                  <a:pt x="1278" y="46"/>
                  <a:pt x="1278" y="47"/>
                </a:cubicBezTo>
                <a:cubicBezTo>
                  <a:pt x="1278" y="48"/>
                  <a:pt x="1278" y="48"/>
                  <a:pt x="1278" y="48"/>
                </a:cubicBezTo>
                <a:cubicBezTo>
                  <a:pt x="1278" y="47"/>
                  <a:pt x="1278" y="47"/>
                  <a:pt x="1279" y="47"/>
                </a:cubicBezTo>
                <a:cubicBezTo>
                  <a:pt x="1280" y="46"/>
                  <a:pt x="1282" y="46"/>
                  <a:pt x="1283" y="46"/>
                </a:cubicBezTo>
                <a:cubicBezTo>
                  <a:pt x="1282" y="46"/>
                  <a:pt x="1281" y="46"/>
                  <a:pt x="1281" y="46"/>
                </a:cubicBezTo>
                <a:cubicBezTo>
                  <a:pt x="1281" y="46"/>
                  <a:pt x="1281" y="46"/>
                  <a:pt x="1281" y="46"/>
                </a:cubicBezTo>
                <a:cubicBezTo>
                  <a:pt x="1281" y="46"/>
                  <a:pt x="1281" y="46"/>
                  <a:pt x="1281" y="46"/>
                </a:cubicBezTo>
                <a:cubicBezTo>
                  <a:pt x="1282" y="45"/>
                  <a:pt x="1283" y="45"/>
                  <a:pt x="1284" y="45"/>
                </a:cubicBezTo>
                <a:cubicBezTo>
                  <a:pt x="1283" y="45"/>
                  <a:pt x="1281" y="45"/>
                  <a:pt x="1280" y="44"/>
                </a:cubicBezTo>
                <a:moveTo>
                  <a:pt x="1288" y="40"/>
                </a:moveTo>
                <a:cubicBezTo>
                  <a:pt x="1286" y="40"/>
                  <a:pt x="1285" y="40"/>
                  <a:pt x="1284" y="41"/>
                </a:cubicBezTo>
                <a:cubicBezTo>
                  <a:pt x="1285" y="41"/>
                  <a:pt x="1285" y="41"/>
                  <a:pt x="1285" y="41"/>
                </a:cubicBezTo>
                <a:cubicBezTo>
                  <a:pt x="1285" y="41"/>
                  <a:pt x="1285" y="41"/>
                  <a:pt x="1285" y="41"/>
                </a:cubicBezTo>
                <a:cubicBezTo>
                  <a:pt x="1286" y="41"/>
                  <a:pt x="1286" y="41"/>
                  <a:pt x="1286" y="41"/>
                </a:cubicBezTo>
                <a:cubicBezTo>
                  <a:pt x="1286" y="41"/>
                  <a:pt x="1286" y="41"/>
                  <a:pt x="1286" y="41"/>
                </a:cubicBezTo>
                <a:cubicBezTo>
                  <a:pt x="1286" y="41"/>
                  <a:pt x="1286" y="41"/>
                  <a:pt x="1286" y="41"/>
                </a:cubicBezTo>
                <a:cubicBezTo>
                  <a:pt x="1288" y="41"/>
                  <a:pt x="1289" y="41"/>
                  <a:pt x="1291" y="42"/>
                </a:cubicBezTo>
                <a:cubicBezTo>
                  <a:pt x="1290" y="41"/>
                  <a:pt x="1290" y="41"/>
                  <a:pt x="1290" y="41"/>
                </a:cubicBezTo>
                <a:cubicBezTo>
                  <a:pt x="1289" y="40"/>
                  <a:pt x="1288" y="40"/>
                  <a:pt x="1288" y="40"/>
                </a:cubicBezTo>
                <a:moveTo>
                  <a:pt x="69" y="21"/>
                </a:moveTo>
                <a:cubicBezTo>
                  <a:pt x="69" y="21"/>
                  <a:pt x="69" y="21"/>
                  <a:pt x="69" y="21"/>
                </a:cubicBezTo>
                <a:moveTo>
                  <a:pt x="69" y="21"/>
                </a:moveTo>
                <a:cubicBezTo>
                  <a:pt x="69" y="21"/>
                  <a:pt x="69" y="21"/>
                  <a:pt x="69" y="21"/>
                </a:cubicBezTo>
                <a:moveTo>
                  <a:pt x="1286" y="18"/>
                </a:moveTo>
                <a:cubicBezTo>
                  <a:pt x="1285" y="18"/>
                  <a:pt x="1285" y="18"/>
                  <a:pt x="1284" y="19"/>
                </a:cubicBezTo>
                <a:cubicBezTo>
                  <a:pt x="1285" y="19"/>
                  <a:pt x="1285" y="19"/>
                  <a:pt x="1286" y="19"/>
                </a:cubicBezTo>
                <a:cubicBezTo>
                  <a:pt x="1286" y="19"/>
                  <a:pt x="1286" y="19"/>
                  <a:pt x="1287" y="18"/>
                </a:cubicBezTo>
                <a:cubicBezTo>
                  <a:pt x="1286" y="18"/>
                  <a:pt x="1286" y="18"/>
                  <a:pt x="1286" y="18"/>
                </a:cubicBezTo>
                <a:moveTo>
                  <a:pt x="1290" y="0"/>
                </a:moveTo>
                <a:cubicBezTo>
                  <a:pt x="1290" y="0"/>
                  <a:pt x="1290" y="0"/>
                  <a:pt x="1290" y="0"/>
                </a:cubicBezTo>
                <a:cubicBezTo>
                  <a:pt x="1290" y="0"/>
                  <a:pt x="1290" y="0"/>
                  <a:pt x="1290" y="0"/>
                </a:cubicBezTo>
                <a:cubicBezTo>
                  <a:pt x="1288" y="0"/>
                  <a:pt x="1286" y="1"/>
                  <a:pt x="1284" y="1"/>
                </a:cubicBezTo>
                <a:cubicBezTo>
                  <a:pt x="1285" y="1"/>
                  <a:pt x="1286" y="1"/>
                  <a:pt x="1287" y="1"/>
                </a:cubicBezTo>
                <a:cubicBezTo>
                  <a:pt x="1287" y="1"/>
                  <a:pt x="1287" y="1"/>
                  <a:pt x="1287" y="1"/>
                </a:cubicBezTo>
                <a:cubicBezTo>
                  <a:pt x="1288" y="1"/>
                  <a:pt x="1289" y="1"/>
                  <a:pt x="1290" y="1"/>
                </a:cubicBezTo>
                <a:cubicBezTo>
                  <a:pt x="1290" y="1"/>
                  <a:pt x="1290" y="1"/>
                  <a:pt x="1290" y="1"/>
                </a:cubicBezTo>
                <a:cubicBezTo>
                  <a:pt x="1290" y="0"/>
                  <a:pt x="1290" y="0"/>
                  <a:pt x="1290" y="0"/>
                </a:cubicBezTo>
              </a:path>
            </a:pathLst>
          </a:custGeom>
          <a:solidFill>
            <a:srgbClr val="E8888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99" name="PA_任意多边形 1431"/>
          <p:cNvSpPr>
            <a:spLocks/>
          </p:cNvSpPr>
          <p:nvPr>
            <p:custDataLst>
              <p:tags r:id="rId14"/>
            </p:custDataLst>
          </p:nvPr>
        </p:nvSpPr>
        <p:spPr bwMode="auto">
          <a:xfrm>
            <a:off x="9163050" y="6927850"/>
            <a:ext cx="12700" cy="3175"/>
          </a:xfrm>
          <a:custGeom>
            <a:avLst/>
            <a:gdLst>
              <a:gd name="T0" fmla="*/ 5 w 5"/>
              <a:gd name="T1" fmla="*/ 0 h 1"/>
              <a:gd name="T2" fmla="*/ 0 w 5"/>
              <a:gd name="T3" fmla="*/ 0 h 1"/>
              <a:gd name="T4" fmla="*/ 5 w 5"/>
              <a:gd name="T5" fmla="*/ 1 h 1"/>
              <a:gd name="T6" fmla="*/ 5 w 5"/>
              <a:gd name="T7" fmla="*/ 1 h 1"/>
              <a:gd name="T8" fmla="*/ 5 w 5"/>
              <a:gd name="T9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" h="1">
                <a:moveTo>
                  <a:pt x="5" y="0"/>
                </a:moveTo>
                <a:cubicBezTo>
                  <a:pt x="0" y="0"/>
                  <a:pt x="0" y="0"/>
                  <a:pt x="0" y="0"/>
                </a:cubicBezTo>
                <a:cubicBezTo>
                  <a:pt x="2" y="0"/>
                  <a:pt x="3" y="1"/>
                  <a:pt x="5" y="1"/>
                </a:cubicBezTo>
                <a:cubicBezTo>
                  <a:pt x="5" y="1"/>
                  <a:pt x="5" y="1"/>
                  <a:pt x="5" y="1"/>
                </a:cubicBezTo>
                <a:cubicBezTo>
                  <a:pt x="5" y="0"/>
                  <a:pt x="5" y="0"/>
                  <a:pt x="5" y="0"/>
                </a:cubicBezTo>
              </a:path>
            </a:pathLst>
          </a:custGeom>
          <a:solidFill>
            <a:srgbClr val="F2EED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00" name="PA_任意多边形 1432"/>
          <p:cNvSpPr>
            <a:spLocks/>
          </p:cNvSpPr>
          <p:nvPr>
            <p:custDataLst>
              <p:tags r:id="rId15"/>
            </p:custDataLst>
          </p:nvPr>
        </p:nvSpPr>
        <p:spPr bwMode="auto">
          <a:xfrm>
            <a:off x="9161462" y="6927850"/>
            <a:ext cx="17463" cy="0"/>
          </a:xfrm>
          <a:custGeom>
            <a:avLst/>
            <a:gdLst>
              <a:gd name="T0" fmla="*/ 7 w 7"/>
              <a:gd name="T1" fmla="*/ 0 w 7"/>
              <a:gd name="T2" fmla="*/ 1 w 7"/>
              <a:gd name="T3" fmla="*/ 6 w 7"/>
              <a:gd name="T4" fmla="*/ 7 w 7"/>
              <a:gd name="T5" fmla="*/ 7 w 7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</a:cxnLst>
            <a:rect l="0" t="0" r="r" b="b"/>
            <a:pathLst>
              <a:path w="7">
                <a:moveTo>
                  <a:pt x="7" y="0"/>
                </a:moveTo>
                <a:cubicBezTo>
                  <a:pt x="4" y="0"/>
                  <a:pt x="2" y="0"/>
                  <a:pt x="0" y="0"/>
                </a:cubicBezTo>
                <a:cubicBezTo>
                  <a:pt x="1" y="0"/>
                  <a:pt x="1" y="0"/>
                  <a:pt x="1" y="0"/>
                </a:cubicBezTo>
                <a:cubicBezTo>
                  <a:pt x="6" y="0"/>
                  <a:pt x="6" y="0"/>
                  <a:pt x="6" y="0"/>
                </a:cubicBezTo>
                <a:cubicBezTo>
                  <a:pt x="7" y="0"/>
                  <a:pt x="7" y="0"/>
                  <a:pt x="7" y="0"/>
                </a:cubicBezTo>
                <a:cubicBezTo>
                  <a:pt x="7" y="0"/>
                  <a:pt x="7" y="0"/>
                  <a:pt x="7" y="0"/>
                </a:cubicBezTo>
              </a:path>
            </a:pathLst>
          </a:custGeom>
          <a:solidFill>
            <a:srgbClr val="E8888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01" name="PA_任意多边形 1433"/>
          <p:cNvSpPr>
            <a:spLocks noEditPoints="1"/>
          </p:cNvSpPr>
          <p:nvPr>
            <p:custDataLst>
              <p:tags r:id="rId16"/>
            </p:custDataLst>
          </p:nvPr>
        </p:nvSpPr>
        <p:spPr bwMode="auto">
          <a:xfrm>
            <a:off x="9148762" y="6538913"/>
            <a:ext cx="3097213" cy="336550"/>
          </a:xfrm>
          <a:custGeom>
            <a:avLst/>
            <a:gdLst>
              <a:gd name="T0" fmla="*/ 371 w 1288"/>
              <a:gd name="T1" fmla="*/ 92 h 140"/>
              <a:gd name="T2" fmla="*/ 842 w 1288"/>
              <a:gd name="T3" fmla="*/ 88 h 140"/>
              <a:gd name="T4" fmla="*/ 474 w 1288"/>
              <a:gd name="T5" fmla="*/ 87 h 140"/>
              <a:gd name="T6" fmla="*/ 582 w 1288"/>
              <a:gd name="T7" fmla="*/ 85 h 140"/>
              <a:gd name="T8" fmla="*/ 672 w 1288"/>
              <a:gd name="T9" fmla="*/ 92 h 140"/>
              <a:gd name="T10" fmla="*/ 1195 w 1288"/>
              <a:gd name="T11" fmla="*/ 89 h 140"/>
              <a:gd name="T12" fmla="*/ 400 w 1288"/>
              <a:gd name="T13" fmla="*/ 83 h 140"/>
              <a:gd name="T14" fmla="*/ 1108 w 1288"/>
              <a:gd name="T15" fmla="*/ 82 h 140"/>
              <a:gd name="T16" fmla="*/ 41 w 1288"/>
              <a:gd name="T17" fmla="*/ 91 h 140"/>
              <a:gd name="T18" fmla="*/ 514 w 1288"/>
              <a:gd name="T19" fmla="*/ 84 h 140"/>
              <a:gd name="T20" fmla="*/ 247 w 1288"/>
              <a:gd name="T21" fmla="*/ 78 h 140"/>
              <a:gd name="T22" fmla="*/ 757 w 1288"/>
              <a:gd name="T23" fmla="*/ 80 h 140"/>
              <a:gd name="T24" fmla="*/ 1173 w 1288"/>
              <a:gd name="T25" fmla="*/ 73 h 140"/>
              <a:gd name="T26" fmla="*/ 542 w 1288"/>
              <a:gd name="T27" fmla="*/ 73 h 140"/>
              <a:gd name="T28" fmla="*/ 285 w 1288"/>
              <a:gd name="T29" fmla="*/ 72 h 140"/>
              <a:gd name="T30" fmla="*/ 0 w 1288"/>
              <a:gd name="T31" fmla="*/ 69 h 140"/>
              <a:gd name="T32" fmla="*/ 514 w 1288"/>
              <a:gd name="T33" fmla="*/ 71 h 140"/>
              <a:gd name="T34" fmla="*/ 582 w 1288"/>
              <a:gd name="T35" fmla="*/ 64 h 140"/>
              <a:gd name="T36" fmla="*/ 1110 w 1288"/>
              <a:gd name="T37" fmla="*/ 62 h 140"/>
              <a:gd name="T38" fmla="*/ 679 w 1288"/>
              <a:gd name="T39" fmla="*/ 61 h 140"/>
              <a:gd name="T40" fmla="*/ 542 w 1288"/>
              <a:gd name="T41" fmla="*/ 58 h 140"/>
              <a:gd name="T42" fmla="*/ 689 w 1288"/>
              <a:gd name="T43" fmla="*/ 56 h 140"/>
              <a:gd name="T44" fmla="*/ 717 w 1288"/>
              <a:gd name="T45" fmla="*/ 61 h 140"/>
              <a:gd name="T46" fmla="*/ 9 w 1288"/>
              <a:gd name="T47" fmla="*/ 60 h 140"/>
              <a:gd name="T48" fmla="*/ 11 w 1288"/>
              <a:gd name="T49" fmla="*/ 89 h 140"/>
              <a:gd name="T50" fmla="*/ 400 w 1288"/>
              <a:gd name="T51" fmla="*/ 54 h 140"/>
              <a:gd name="T52" fmla="*/ 47 w 1288"/>
              <a:gd name="T53" fmla="*/ 54 h 140"/>
              <a:gd name="T54" fmla="*/ 775 w 1288"/>
              <a:gd name="T55" fmla="*/ 63 h 140"/>
              <a:gd name="T56" fmla="*/ 703 w 1288"/>
              <a:gd name="T57" fmla="*/ 51 h 140"/>
              <a:gd name="T58" fmla="*/ 1243 w 1288"/>
              <a:gd name="T59" fmla="*/ 49 h 140"/>
              <a:gd name="T60" fmla="*/ 1171 w 1288"/>
              <a:gd name="T61" fmla="*/ 47 h 140"/>
              <a:gd name="T62" fmla="*/ 74 w 1288"/>
              <a:gd name="T63" fmla="*/ 69 h 140"/>
              <a:gd name="T64" fmla="*/ 748 w 1288"/>
              <a:gd name="T65" fmla="*/ 53 h 140"/>
              <a:gd name="T66" fmla="*/ 384 w 1288"/>
              <a:gd name="T67" fmla="*/ 46 h 140"/>
              <a:gd name="T68" fmla="*/ 473 w 1288"/>
              <a:gd name="T69" fmla="*/ 50 h 140"/>
              <a:gd name="T70" fmla="*/ 81 w 1288"/>
              <a:gd name="T71" fmla="*/ 38 h 140"/>
              <a:gd name="T72" fmla="*/ 123 w 1288"/>
              <a:gd name="T73" fmla="*/ 117 h 140"/>
              <a:gd name="T74" fmla="*/ 1211 w 1288"/>
              <a:gd name="T75" fmla="*/ 38 h 140"/>
              <a:gd name="T76" fmla="*/ 688 w 1288"/>
              <a:gd name="T77" fmla="*/ 40 h 140"/>
              <a:gd name="T78" fmla="*/ 507 w 1288"/>
              <a:gd name="T79" fmla="*/ 35 h 140"/>
              <a:gd name="T80" fmla="*/ 28 w 1288"/>
              <a:gd name="T81" fmla="*/ 45 h 140"/>
              <a:gd name="T82" fmla="*/ 816 w 1288"/>
              <a:gd name="T83" fmla="*/ 98 h 140"/>
              <a:gd name="T84" fmla="*/ 827 w 1288"/>
              <a:gd name="T85" fmla="*/ 111 h 140"/>
              <a:gd name="T86" fmla="*/ 730 w 1288"/>
              <a:gd name="T87" fmla="*/ 41 h 140"/>
              <a:gd name="T88" fmla="*/ 375 w 1288"/>
              <a:gd name="T89" fmla="*/ 31 h 140"/>
              <a:gd name="T90" fmla="*/ 704 w 1288"/>
              <a:gd name="T91" fmla="*/ 28 h 140"/>
              <a:gd name="T92" fmla="*/ 1095 w 1288"/>
              <a:gd name="T93" fmla="*/ 103 h 140"/>
              <a:gd name="T94" fmla="*/ 1071 w 1288"/>
              <a:gd name="T95" fmla="*/ 71 h 140"/>
              <a:gd name="T96" fmla="*/ 1074 w 1288"/>
              <a:gd name="T97" fmla="*/ 28 h 140"/>
              <a:gd name="T98" fmla="*/ 661 w 1288"/>
              <a:gd name="T99" fmla="*/ 85 h 140"/>
              <a:gd name="T100" fmla="*/ 616 w 1288"/>
              <a:gd name="T101" fmla="*/ 66 h 140"/>
              <a:gd name="T102" fmla="*/ 1098 w 1288"/>
              <a:gd name="T103" fmla="*/ 52 h 140"/>
              <a:gd name="T104" fmla="*/ 517 w 1288"/>
              <a:gd name="T105" fmla="*/ 19 h 140"/>
              <a:gd name="T106" fmla="*/ 1158 w 1288"/>
              <a:gd name="T107" fmla="*/ 25 h 140"/>
              <a:gd name="T108" fmla="*/ 759 w 1288"/>
              <a:gd name="T109" fmla="*/ 15 h 140"/>
              <a:gd name="T110" fmla="*/ 1105 w 1288"/>
              <a:gd name="T111" fmla="*/ 16 h 140"/>
              <a:gd name="T112" fmla="*/ 712 w 1288"/>
              <a:gd name="T113" fmla="*/ 10 h 140"/>
              <a:gd name="T114" fmla="*/ 474 w 1288"/>
              <a:gd name="T115" fmla="*/ 12 h 140"/>
              <a:gd name="T116" fmla="*/ 1114 w 1288"/>
              <a:gd name="T117" fmla="*/ 45 h 140"/>
              <a:gd name="T118" fmla="*/ 1142 w 1288"/>
              <a:gd name="T119" fmla="*/ 12 h 140"/>
              <a:gd name="T120" fmla="*/ 1177 w 1288"/>
              <a:gd name="T121" fmla="*/ 4 h 140"/>
              <a:gd name="T122" fmla="*/ 444 w 1288"/>
              <a:gd name="T123" fmla="*/ 45 h 140"/>
              <a:gd name="T124" fmla="*/ 1170 w 1288"/>
              <a:gd name="T125" fmla="*/ 0 h 1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288" h="140">
                <a:moveTo>
                  <a:pt x="55" y="89"/>
                </a:moveTo>
                <a:cubicBezTo>
                  <a:pt x="55" y="91"/>
                  <a:pt x="55" y="91"/>
                  <a:pt x="55" y="91"/>
                </a:cubicBezTo>
                <a:cubicBezTo>
                  <a:pt x="56" y="92"/>
                  <a:pt x="56" y="93"/>
                  <a:pt x="56" y="94"/>
                </a:cubicBezTo>
                <a:cubicBezTo>
                  <a:pt x="56" y="95"/>
                  <a:pt x="56" y="95"/>
                  <a:pt x="55" y="96"/>
                </a:cubicBezTo>
                <a:cubicBezTo>
                  <a:pt x="55" y="96"/>
                  <a:pt x="55" y="96"/>
                  <a:pt x="55" y="96"/>
                </a:cubicBezTo>
                <a:cubicBezTo>
                  <a:pt x="55" y="96"/>
                  <a:pt x="55" y="96"/>
                  <a:pt x="55" y="96"/>
                </a:cubicBezTo>
                <a:cubicBezTo>
                  <a:pt x="55" y="96"/>
                  <a:pt x="55" y="96"/>
                  <a:pt x="55" y="96"/>
                </a:cubicBezTo>
                <a:cubicBezTo>
                  <a:pt x="55" y="96"/>
                  <a:pt x="55" y="96"/>
                  <a:pt x="55" y="96"/>
                </a:cubicBezTo>
                <a:cubicBezTo>
                  <a:pt x="55" y="100"/>
                  <a:pt x="55" y="100"/>
                  <a:pt x="55" y="100"/>
                </a:cubicBezTo>
                <a:cubicBezTo>
                  <a:pt x="56" y="99"/>
                  <a:pt x="56" y="98"/>
                  <a:pt x="57" y="98"/>
                </a:cubicBezTo>
                <a:cubicBezTo>
                  <a:pt x="59" y="96"/>
                  <a:pt x="60" y="94"/>
                  <a:pt x="62" y="93"/>
                </a:cubicBezTo>
                <a:cubicBezTo>
                  <a:pt x="62" y="93"/>
                  <a:pt x="62" y="93"/>
                  <a:pt x="62" y="93"/>
                </a:cubicBezTo>
                <a:cubicBezTo>
                  <a:pt x="62" y="93"/>
                  <a:pt x="62" y="93"/>
                  <a:pt x="62" y="93"/>
                </a:cubicBezTo>
                <a:cubicBezTo>
                  <a:pt x="64" y="92"/>
                  <a:pt x="67" y="92"/>
                  <a:pt x="70" y="92"/>
                </a:cubicBezTo>
                <a:cubicBezTo>
                  <a:pt x="70" y="92"/>
                  <a:pt x="70" y="92"/>
                  <a:pt x="70" y="92"/>
                </a:cubicBezTo>
                <a:cubicBezTo>
                  <a:pt x="73" y="92"/>
                  <a:pt x="76" y="93"/>
                  <a:pt x="78" y="95"/>
                </a:cubicBezTo>
                <a:cubicBezTo>
                  <a:pt x="79" y="96"/>
                  <a:pt x="79" y="96"/>
                  <a:pt x="79" y="97"/>
                </a:cubicBezTo>
                <a:cubicBezTo>
                  <a:pt x="79" y="95"/>
                  <a:pt x="79" y="95"/>
                  <a:pt x="79" y="95"/>
                </a:cubicBezTo>
                <a:cubicBezTo>
                  <a:pt x="77" y="93"/>
                  <a:pt x="77" y="93"/>
                  <a:pt x="77" y="93"/>
                </a:cubicBezTo>
                <a:cubicBezTo>
                  <a:pt x="74" y="92"/>
                  <a:pt x="71" y="91"/>
                  <a:pt x="69" y="91"/>
                </a:cubicBezTo>
                <a:cubicBezTo>
                  <a:pt x="69" y="91"/>
                  <a:pt x="69" y="91"/>
                  <a:pt x="69" y="91"/>
                </a:cubicBezTo>
                <a:cubicBezTo>
                  <a:pt x="67" y="91"/>
                  <a:pt x="66" y="91"/>
                  <a:pt x="65" y="92"/>
                </a:cubicBezTo>
                <a:cubicBezTo>
                  <a:pt x="64" y="92"/>
                  <a:pt x="64" y="92"/>
                  <a:pt x="64" y="92"/>
                </a:cubicBezTo>
                <a:cubicBezTo>
                  <a:pt x="64" y="92"/>
                  <a:pt x="64" y="92"/>
                  <a:pt x="64" y="92"/>
                </a:cubicBezTo>
                <a:cubicBezTo>
                  <a:pt x="64" y="92"/>
                  <a:pt x="64" y="92"/>
                  <a:pt x="64" y="92"/>
                </a:cubicBezTo>
                <a:cubicBezTo>
                  <a:pt x="64" y="92"/>
                  <a:pt x="64" y="92"/>
                  <a:pt x="64" y="92"/>
                </a:cubicBezTo>
                <a:cubicBezTo>
                  <a:pt x="63" y="92"/>
                  <a:pt x="62" y="92"/>
                  <a:pt x="61" y="92"/>
                </a:cubicBezTo>
                <a:cubicBezTo>
                  <a:pt x="61" y="93"/>
                  <a:pt x="60" y="93"/>
                  <a:pt x="59" y="93"/>
                </a:cubicBezTo>
                <a:cubicBezTo>
                  <a:pt x="59" y="93"/>
                  <a:pt x="59" y="93"/>
                  <a:pt x="59" y="93"/>
                </a:cubicBezTo>
                <a:cubicBezTo>
                  <a:pt x="58" y="93"/>
                  <a:pt x="58" y="93"/>
                  <a:pt x="57" y="93"/>
                </a:cubicBezTo>
                <a:cubicBezTo>
                  <a:pt x="57" y="93"/>
                  <a:pt x="57" y="93"/>
                  <a:pt x="57" y="93"/>
                </a:cubicBezTo>
                <a:cubicBezTo>
                  <a:pt x="57" y="92"/>
                  <a:pt x="57" y="92"/>
                  <a:pt x="57" y="92"/>
                </a:cubicBezTo>
                <a:cubicBezTo>
                  <a:pt x="56" y="91"/>
                  <a:pt x="56" y="90"/>
                  <a:pt x="55" y="89"/>
                </a:cubicBezTo>
                <a:moveTo>
                  <a:pt x="560" y="89"/>
                </a:moveTo>
                <a:cubicBezTo>
                  <a:pt x="555" y="90"/>
                  <a:pt x="550" y="92"/>
                  <a:pt x="546" y="94"/>
                </a:cubicBezTo>
                <a:cubicBezTo>
                  <a:pt x="546" y="94"/>
                  <a:pt x="546" y="94"/>
                  <a:pt x="546" y="94"/>
                </a:cubicBezTo>
                <a:cubicBezTo>
                  <a:pt x="545" y="94"/>
                  <a:pt x="545" y="94"/>
                  <a:pt x="544" y="95"/>
                </a:cubicBezTo>
                <a:cubicBezTo>
                  <a:pt x="544" y="96"/>
                  <a:pt x="544" y="96"/>
                  <a:pt x="544" y="96"/>
                </a:cubicBezTo>
                <a:cubicBezTo>
                  <a:pt x="549" y="94"/>
                  <a:pt x="554" y="91"/>
                  <a:pt x="560" y="90"/>
                </a:cubicBezTo>
                <a:cubicBezTo>
                  <a:pt x="560" y="89"/>
                  <a:pt x="560" y="89"/>
                  <a:pt x="560" y="89"/>
                </a:cubicBezTo>
                <a:moveTo>
                  <a:pt x="387" y="89"/>
                </a:moveTo>
                <a:cubicBezTo>
                  <a:pt x="383" y="91"/>
                  <a:pt x="380" y="93"/>
                  <a:pt x="377" y="95"/>
                </a:cubicBezTo>
                <a:cubicBezTo>
                  <a:pt x="377" y="96"/>
                  <a:pt x="377" y="96"/>
                  <a:pt x="377" y="96"/>
                </a:cubicBezTo>
                <a:cubicBezTo>
                  <a:pt x="371" y="92"/>
                  <a:pt x="371" y="92"/>
                  <a:pt x="371" y="92"/>
                </a:cubicBezTo>
                <a:cubicBezTo>
                  <a:pt x="371" y="93"/>
                  <a:pt x="371" y="93"/>
                  <a:pt x="371" y="93"/>
                </a:cubicBezTo>
                <a:cubicBezTo>
                  <a:pt x="378" y="97"/>
                  <a:pt x="382" y="103"/>
                  <a:pt x="387" y="109"/>
                </a:cubicBezTo>
                <a:cubicBezTo>
                  <a:pt x="387" y="107"/>
                  <a:pt x="387" y="107"/>
                  <a:pt x="387" y="107"/>
                </a:cubicBezTo>
                <a:cubicBezTo>
                  <a:pt x="385" y="106"/>
                  <a:pt x="384" y="105"/>
                  <a:pt x="384" y="103"/>
                </a:cubicBezTo>
                <a:cubicBezTo>
                  <a:pt x="384" y="102"/>
                  <a:pt x="384" y="102"/>
                  <a:pt x="384" y="102"/>
                </a:cubicBezTo>
                <a:cubicBezTo>
                  <a:pt x="385" y="102"/>
                  <a:pt x="385" y="102"/>
                  <a:pt x="385" y="102"/>
                </a:cubicBezTo>
                <a:cubicBezTo>
                  <a:pt x="385" y="102"/>
                  <a:pt x="386" y="101"/>
                  <a:pt x="387" y="101"/>
                </a:cubicBezTo>
                <a:cubicBezTo>
                  <a:pt x="387" y="99"/>
                  <a:pt x="387" y="99"/>
                  <a:pt x="387" y="99"/>
                </a:cubicBezTo>
                <a:cubicBezTo>
                  <a:pt x="386" y="100"/>
                  <a:pt x="385" y="100"/>
                  <a:pt x="384" y="101"/>
                </a:cubicBezTo>
                <a:cubicBezTo>
                  <a:pt x="383" y="102"/>
                  <a:pt x="383" y="102"/>
                  <a:pt x="383" y="102"/>
                </a:cubicBezTo>
                <a:cubicBezTo>
                  <a:pt x="379" y="96"/>
                  <a:pt x="379" y="96"/>
                  <a:pt x="379" y="96"/>
                </a:cubicBezTo>
                <a:cubicBezTo>
                  <a:pt x="379" y="96"/>
                  <a:pt x="379" y="96"/>
                  <a:pt x="379" y="96"/>
                </a:cubicBezTo>
                <a:cubicBezTo>
                  <a:pt x="382" y="94"/>
                  <a:pt x="384" y="92"/>
                  <a:pt x="387" y="90"/>
                </a:cubicBezTo>
                <a:cubicBezTo>
                  <a:pt x="387" y="89"/>
                  <a:pt x="387" y="89"/>
                  <a:pt x="387" y="89"/>
                </a:cubicBezTo>
                <a:moveTo>
                  <a:pt x="1220" y="88"/>
                </a:moveTo>
                <a:cubicBezTo>
                  <a:pt x="1220" y="90"/>
                  <a:pt x="1220" y="90"/>
                  <a:pt x="1220" y="90"/>
                </a:cubicBezTo>
                <a:cubicBezTo>
                  <a:pt x="1221" y="90"/>
                  <a:pt x="1221" y="90"/>
                  <a:pt x="1222" y="90"/>
                </a:cubicBezTo>
                <a:cubicBezTo>
                  <a:pt x="1222" y="88"/>
                  <a:pt x="1222" y="88"/>
                  <a:pt x="1222" y="88"/>
                </a:cubicBezTo>
                <a:cubicBezTo>
                  <a:pt x="1221" y="88"/>
                  <a:pt x="1221" y="88"/>
                  <a:pt x="1221" y="88"/>
                </a:cubicBezTo>
                <a:cubicBezTo>
                  <a:pt x="1221" y="88"/>
                  <a:pt x="1220" y="88"/>
                  <a:pt x="1220" y="88"/>
                </a:cubicBezTo>
                <a:moveTo>
                  <a:pt x="493" y="88"/>
                </a:moveTo>
                <a:cubicBezTo>
                  <a:pt x="493" y="92"/>
                  <a:pt x="493" y="92"/>
                  <a:pt x="493" y="92"/>
                </a:cubicBezTo>
                <a:cubicBezTo>
                  <a:pt x="494" y="92"/>
                  <a:pt x="494" y="92"/>
                  <a:pt x="494" y="92"/>
                </a:cubicBezTo>
                <a:cubicBezTo>
                  <a:pt x="495" y="92"/>
                  <a:pt x="495" y="92"/>
                  <a:pt x="495" y="92"/>
                </a:cubicBezTo>
                <a:cubicBezTo>
                  <a:pt x="495" y="90"/>
                  <a:pt x="495" y="90"/>
                  <a:pt x="495" y="90"/>
                </a:cubicBezTo>
                <a:cubicBezTo>
                  <a:pt x="495" y="90"/>
                  <a:pt x="495" y="90"/>
                  <a:pt x="495" y="90"/>
                </a:cubicBezTo>
                <a:cubicBezTo>
                  <a:pt x="495" y="89"/>
                  <a:pt x="495" y="89"/>
                  <a:pt x="495" y="89"/>
                </a:cubicBezTo>
                <a:cubicBezTo>
                  <a:pt x="494" y="89"/>
                  <a:pt x="494" y="88"/>
                  <a:pt x="493" y="88"/>
                </a:cubicBezTo>
                <a:moveTo>
                  <a:pt x="1006" y="87"/>
                </a:moveTo>
                <a:cubicBezTo>
                  <a:pt x="1006" y="88"/>
                  <a:pt x="1006" y="88"/>
                  <a:pt x="1006" y="88"/>
                </a:cubicBezTo>
                <a:cubicBezTo>
                  <a:pt x="1031" y="89"/>
                  <a:pt x="1054" y="99"/>
                  <a:pt x="1074" y="114"/>
                </a:cubicBezTo>
                <a:cubicBezTo>
                  <a:pt x="1074" y="114"/>
                  <a:pt x="1074" y="114"/>
                  <a:pt x="1074" y="114"/>
                </a:cubicBezTo>
                <a:cubicBezTo>
                  <a:pt x="1074" y="114"/>
                  <a:pt x="1074" y="114"/>
                  <a:pt x="1074" y="114"/>
                </a:cubicBezTo>
                <a:cubicBezTo>
                  <a:pt x="1082" y="122"/>
                  <a:pt x="1090" y="129"/>
                  <a:pt x="1098" y="136"/>
                </a:cubicBezTo>
                <a:cubicBezTo>
                  <a:pt x="1098" y="134"/>
                  <a:pt x="1098" y="134"/>
                  <a:pt x="1098" y="134"/>
                </a:cubicBezTo>
                <a:cubicBezTo>
                  <a:pt x="1088" y="125"/>
                  <a:pt x="1078" y="116"/>
                  <a:pt x="1067" y="107"/>
                </a:cubicBezTo>
                <a:cubicBezTo>
                  <a:pt x="1065" y="107"/>
                  <a:pt x="1064" y="106"/>
                  <a:pt x="1063" y="105"/>
                </a:cubicBezTo>
                <a:cubicBezTo>
                  <a:pt x="1062" y="104"/>
                  <a:pt x="1060" y="103"/>
                  <a:pt x="1059" y="103"/>
                </a:cubicBezTo>
                <a:cubicBezTo>
                  <a:pt x="1059" y="102"/>
                  <a:pt x="1059" y="102"/>
                  <a:pt x="1059" y="102"/>
                </a:cubicBezTo>
                <a:cubicBezTo>
                  <a:pt x="1059" y="102"/>
                  <a:pt x="1059" y="102"/>
                  <a:pt x="1059" y="102"/>
                </a:cubicBezTo>
                <a:cubicBezTo>
                  <a:pt x="1043" y="93"/>
                  <a:pt x="1024" y="88"/>
                  <a:pt x="1006" y="87"/>
                </a:cubicBezTo>
                <a:moveTo>
                  <a:pt x="842" y="87"/>
                </a:moveTo>
                <a:cubicBezTo>
                  <a:pt x="842" y="88"/>
                  <a:pt x="842" y="88"/>
                  <a:pt x="842" y="88"/>
                </a:cubicBezTo>
                <a:cubicBezTo>
                  <a:pt x="842" y="88"/>
                  <a:pt x="842" y="88"/>
                  <a:pt x="842" y="88"/>
                </a:cubicBezTo>
                <a:cubicBezTo>
                  <a:pt x="842" y="88"/>
                  <a:pt x="842" y="88"/>
                  <a:pt x="842" y="88"/>
                </a:cubicBezTo>
                <a:cubicBezTo>
                  <a:pt x="842" y="88"/>
                  <a:pt x="842" y="88"/>
                  <a:pt x="842" y="88"/>
                </a:cubicBezTo>
                <a:cubicBezTo>
                  <a:pt x="842" y="88"/>
                  <a:pt x="842" y="88"/>
                  <a:pt x="842" y="88"/>
                </a:cubicBezTo>
                <a:cubicBezTo>
                  <a:pt x="849" y="90"/>
                  <a:pt x="856" y="93"/>
                  <a:pt x="862" y="97"/>
                </a:cubicBezTo>
                <a:cubicBezTo>
                  <a:pt x="862" y="96"/>
                  <a:pt x="862" y="96"/>
                  <a:pt x="862" y="96"/>
                </a:cubicBezTo>
                <a:cubicBezTo>
                  <a:pt x="860" y="95"/>
                  <a:pt x="859" y="94"/>
                  <a:pt x="858" y="94"/>
                </a:cubicBezTo>
                <a:cubicBezTo>
                  <a:pt x="858" y="94"/>
                  <a:pt x="858" y="94"/>
                  <a:pt x="858" y="94"/>
                </a:cubicBezTo>
                <a:cubicBezTo>
                  <a:pt x="858" y="94"/>
                  <a:pt x="858" y="94"/>
                  <a:pt x="858" y="94"/>
                </a:cubicBezTo>
                <a:cubicBezTo>
                  <a:pt x="852" y="91"/>
                  <a:pt x="847" y="89"/>
                  <a:pt x="842" y="87"/>
                </a:cubicBezTo>
                <a:moveTo>
                  <a:pt x="1004" y="87"/>
                </a:moveTo>
                <a:cubicBezTo>
                  <a:pt x="996" y="87"/>
                  <a:pt x="988" y="88"/>
                  <a:pt x="981" y="89"/>
                </a:cubicBezTo>
                <a:cubicBezTo>
                  <a:pt x="981" y="89"/>
                  <a:pt x="981" y="89"/>
                  <a:pt x="981" y="89"/>
                </a:cubicBezTo>
                <a:cubicBezTo>
                  <a:pt x="955" y="94"/>
                  <a:pt x="932" y="107"/>
                  <a:pt x="910" y="123"/>
                </a:cubicBezTo>
                <a:cubicBezTo>
                  <a:pt x="910" y="124"/>
                  <a:pt x="910" y="124"/>
                  <a:pt x="910" y="124"/>
                </a:cubicBezTo>
                <a:cubicBezTo>
                  <a:pt x="916" y="119"/>
                  <a:pt x="923" y="116"/>
                  <a:pt x="929" y="111"/>
                </a:cubicBezTo>
                <a:cubicBezTo>
                  <a:pt x="929" y="111"/>
                  <a:pt x="929" y="111"/>
                  <a:pt x="929" y="111"/>
                </a:cubicBezTo>
                <a:cubicBezTo>
                  <a:pt x="929" y="111"/>
                  <a:pt x="929" y="111"/>
                  <a:pt x="929" y="111"/>
                </a:cubicBezTo>
                <a:cubicBezTo>
                  <a:pt x="950" y="99"/>
                  <a:pt x="972" y="90"/>
                  <a:pt x="997" y="88"/>
                </a:cubicBezTo>
                <a:cubicBezTo>
                  <a:pt x="997" y="88"/>
                  <a:pt x="997" y="88"/>
                  <a:pt x="997" y="88"/>
                </a:cubicBezTo>
                <a:cubicBezTo>
                  <a:pt x="997" y="88"/>
                  <a:pt x="997" y="88"/>
                  <a:pt x="997" y="88"/>
                </a:cubicBezTo>
                <a:cubicBezTo>
                  <a:pt x="1000" y="88"/>
                  <a:pt x="1002" y="88"/>
                  <a:pt x="1004" y="88"/>
                </a:cubicBezTo>
                <a:cubicBezTo>
                  <a:pt x="1004" y="87"/>
                  <a:pt x="1004" y="87"/>
                  <a:pt x="1004" y="87"/>
                </a:cubicBezTo>
                <a:moveTo>
                  <a:pt x="473" y="87"/>
                </a:moveTo>
                <a:cubicBezTo>
                  <a:pt x="473" y="90"/>
                  <a:pt x="473" y="90"/>
                  <a:pt x="473" y="90"/>
                </a:cubicBezTo>
                <a:cubicBezTo>
                  <a:pt x="474" y="90"/>
                  <a:pt x="475" y="89"/>
                  <a:pt x="477" y="89"/>
                </a:cubicBezTo>
                <a:cubicBezTo>
                  <a:pt x="477" y="89"/>
                  <a:pt x="477" y="89"/>
                  <a:pt x="477" y="89"/>
                </a:cubicBezTo>
                <a:cubicBezTo>
                  <a:pt x="477" y="89"/>
                  <a:pt x="477" y="89"/>
                  <a:pt x="477" y="89"/>
                </a:cubicBezTo>
                <a:cubicBezTo>
                  <a:pt x="478" y="90"/>
                  <a:pt x="480" y="90"/>
                  <a:pt x="481" y="90"/>
                </a:cubicBezTo>
                <a:cubicBezTo>
                  <a:pt x="483" y="91"/>
                  <a:pt x="485" y="91"/>
                  <a:pt x="486" y="92"/>
                </a:cubicBezTo>
                <a:cubicBezTo>
                  <a:pt x="487" y="93"/>
                  <a:pt x="488" y="94"/>
                  <a:pt x="488" y="95"/>
                </a:cubicBezTo>
                <a:cubicBezTo>
                  <a:pt x="489" y="95"/>
                  <a:pt x="489" y="95"/>
                  <a:pt x="489" y="95"/>
                </a:cubicBezTo>
                <a:cubicBezTo>
                  <a:pt x="489" y="95"/>
                  <a:pt x="489" y="95"/>
                  <a:pt x="489" y="95"/>
                </a:cubicBezTo>
                <a:cubicBezTo>
                  <a:pt x="489" y="95"/>
                  <a:pt x="489" y="95"/>
                  <a:pt x="490" y="94"/>
                </a:cubicBezTo>
                <a:cubicBezTo>
                  <a:pt x="490" y="94"/>
                  <a:pt x="491" y="93"/>
                  <a:pt x="491" y="93"/>
                </a:cubicBezTo>
                <a:cubicBezTo>
                  <a:pt x="491" y="92"/>
                  <a:pt x="491" y="92"/>
                  <a:pt x="491" y="92"/>
                </a:cubicBezTo>
                <a:cubicBezTo>
                  <a:pt x="491" y="92"/>
                  <a:pt x="490" y="92"/>
                  <a:pt x="490" y="92"/>
                </a:cubicBezTo>
                <a:cubicBezTo>
                  <a:pt x="490" y="92"/>
                  <a:pt x="490" y="92"/>
                  <a:pt x="490" y="92"/>
                </a:cubicBezTo>
                <a:cubicBezTo>
                  <a:pt x="488" y="92"/>
                  <a:pt x="487" y="91"/>
                  <a:pt x="486" y="91"/>
                </a:cubicBezTo>
                <a:cubicBezTo>
                  <a:pt x="485" y="90"/>
                  <a:pt x="484" y="89"/>
                  <a:pt x="484" y="89"/>
                </a:cubicBezTo>
                <a:cubicBezTo>
                  <a:pt x="484" y="89"/>
                  <a:pt x="484" y="89"/>
                  <a:pt x="484" y="89"/>
                </a:cubicBezTo>
                <a:cubicBezTo>
                  <a:pt x="483" y="90"/>
                  <a:pt x="483" y="90"/>
                  <a:pt x="483" y="90"/>
                </a:cubicBezTo>
                <a:cubicBezTo>
                  <a:pt x="483" y="90"/>
                  <a:pt x="483" y="90"/>
                  <a:pt x="483" y="90"/>
                </a:cubicBezTo>
                <a:cubicBezTo>
                  <a:pt x="482" y="90"/>
                  <a:pt x="482" y="90"/>
                  <a:pt x="482" y="90"/>
                </a:cubicBezTo>
                <a:cubicBezTo>
                  <a:pt x="480" y="88"/>
                  <a:pt x="477" y="88"/>
                  <a:pt x="474" y="87"/>
                </a:cubicBezTo>
                <a:cubicBezTo>
                  <a:pt x="474" y="87"/>
                  <a:pt x="474" y="87"/>
                  <a:pt x="474" y="87"/>
                </a:cubicBezTo>
                <a:cubicBezTo>
                  <a:pt x="474" y="87"/>
                  <a:pt x="474" y="87"/>
                  <a:pt x="474" y="87"/>
                </a:cubicBezTo>
                <a:cubicBezTo>
                  <a:pt x="473" y="87"/>
                  <a:pt x="473" y="87"/>
                  <a:pt x="473" y="87"/>
                </a:cubicBezTo>
                <a:moveTo>
                  <a:pt x="1216" y="87"/>
                </a:moveTo>
                <a:cubicBezTo>
                  <a:pt x="1216" y="88"/>
                  <a:pt x="1216" y="88"/>
                  <a:pt x="1216" y="88"/>
                </a:cubicBezTo>
                <a:cubicBezTo>
                  <a:pt x="1217" y="88"/>
                  <a:pt x="1217" y="88"/>
                  <a:pt x="1218" y="89"/>
                </a:cubicBezTo>
                <a:cubicBezTo>
                  <a:pt x="1218" y="87"/>
                  <a:pt x="1218" y="87"/>
                  <a:pt x="1218" y="87"/>
                </a:cubicBezTo>
                <a:cubicBezTo>
                  <a:pt x="1217" y="87"/>
                  <a:pt x="1217" y="87"/>
                  <a:pt x="1216" y="87"/>
                </a:cubicBezTo>
                <a:moveTo>
                  <a:pt x="748" y="86"/>
                </a:moveTo>
                <a:cubicBezTo>
                  <a:pt x="745" y="86"/>
                  <a:pt x="742" y="87"/>
                  <a:pt x="740" y="87"/>
                </a:cubicBezTo>
                <a:cubicBezTo>
                  <a:pt x="739" y="87"/>
                  <a:pt x="738" y="88"/>
                  <a:pt x="737" y="88"/>
                </a:cubicBezTo>
                <a:cubicBezTo>
                  <a:pt x="737" y="89"/>
                  <a:pt x="737" y="89"/>
                  <a:pt x="737" y="89"/>
                </a:cubicBezTo>
                <a:cubicBezTo>
                  <a:pt x="741" y="88"/>
                  <a:pt x="744" y="87"/>
                  <a:pt x="748" y="87"/>
                </a:cubicBezTo>
                <a:cubicBezTo>
                  <a:pt x="748" y="86"/>
                  <a:pt x="748" y="86"/>
                  <a:pt x="748" y="86"/>
                </a:cubicBezTo>
                <a:moveTo>
                  <a:pt x="836" y="86"/>
                </a:moveTo>
                <a:cubicBezTo>
                  <a:pt x="836" y="87"/>
                  <a:pt x="836" y="87"/>
                  <a:pt x="836" y="87"/>
                </a:cubicBezTo>
                <a:cubicBezTo>
                  <a:pt x="837" y="87"/>
                  <a:pt x="838" y="87"/>
                  <a:pt x="840" y="88"/>
                </a:cubicBezTo>
                <a:cubicBezTo>
                  <a:pt x="840" y="86"/>
                  <a:pt x="840" y="86"/>
                  <a:pt x="840" y="86"/>
                </a:cubicBezTo>
                <a:cubicBezTo>
                  <a:pt x="838" y="86"/>
                  <a:pt x="837" y="86"/>
                  <a:pt x="836" y="86"/>
                </a:cubicBezTo>
                <a:moveTo>
                  <a:pt x="608" y="86"/>
                </a:moveTo>
                <a:cubicBezTo>
                  <a:pt x="608" y="87"/>
                  <a:pt x="608" y="87"/>
                  <a:pt x="608" y="87"/>
                </a:cubicBezTo>
                <a:cubicBezTo>
                  <a:pt x="613" y="88"/>
                  <a:pt x="618" y="90"/>
                  <a:pt x="623" y="91"/>
                </a:cubicBezTo>
                <a:cubicBezTo>
                  <a:pt x="623" y="91"/>
                  <a:pt x="623" y="91"/>
                  <a:pt x="623" y="91"/>
                </a:cubicBezTo>
                <a:cubicBezTo>
                  <a:pt x="623" y="91"/>
                  <a:pt x="623" y="91"/>
                  <a:pt x="623" y="91"/>
                </a:cubicBezTo>
                <a:cubicBezTo>
                  <a:pt x="636" y="98"/>
                  <a:pt x="650" y="104"/>
                  <a:pt x="661" y="115"/>
                </a:cubicBezTo>
                <a:cubicBezTo>
                  <a:pt x="661" y="114"/>
                  <a:pt x="661" y="114"/>
                  <a:pt x="661" y="114"/>
                </a:cubicBezTo>
                <a:cubicBezTo>
                  <a:pt x="651" y="105"/>
                  <a:pt x="639" y="98"/>
                  <a:pt x="627" y="92"/>
                </a:cubicBezTo>
                <a:cubicBezTo>
                  <a:pt x="623" y="90"/>
                  <a:pt x="618" y="89"/>
                  <a:pt x="614" y="87"/>
                </a:cubicBezTo>
                <a:cubicBezTo>
                  <a:pt x="612" y="86"/>
                  <a:pt x="610" y="86"/>
                  <a:pt x="608" y="86"/>
                </a:cubicBezTo>
                <a:moveTo>
                  <a:pt x="32" y="85"/>
                </a:moveTo>
                <a:cubicBezTo>
                  <a:pt x="31" y="85"/>
                  <a:pt x="31" y="85"/>
                  <a:pt x="31" y="85"/>
                </a:cubicBezTo>
                <a:cubicBezTo>
                  <a:pt x="31" y="85"/>
                  <a:pt x="31" y="85"/>
                  <a:pt x="30" y="85"/>
                </a:cubicBezTo>
                <a:cubicBezTo>
                  <a:pt x="30" y="85"/>
                  <a:pt x="30" y="85"/>
                  <a:pt x="30" y="85"/>
                </a:cubicBezTo>
                <a:cubicBezTo>
                  <a:pt x="30" y="86"/>
                  <a:pt x="30" y="86"/>
                  <a:pt x="30" y="86"/>
                </a:cubicBezTo>
                <a:cubicBezTo>
                  <a:pt x="31" y="86"/>
                  <a:pt x="31" y="87"/>
                  <a:pt x="31" y="87"/>
                </a:cubicBezTo>
                <a:cubicBezTo>
                  <a:pt x="31" y="87"/>
                  <a:pt x="31" y="87"/>
                  <a:pt x="32" y="87"/>
                </a:cubicBezTo>
                <a:cubicBezTo>
                  <a:pt x="32" y="86"/>
                  <a:pt x="32" y="86"/>
                  <a:pt x="32" y="86"/>
                </a:cubicBezTo>
                <a:cubicBezTo>
                  <a:pt x="33" y="86"/>
                  <a:pt x="33" y="86"/>
                  <a:pt x="33" y="86"/>
                </a:cubicBezTo>
                <a:cubicBezTo>
                  <a:pt x="34" y="87"/>
                  <a:pt x="34" y="87"/>
                  <a:pt x="34" y="87"/>
                </a:cubicBezTo>
                <a:cubicBezTo>
                  <a:pt x="34" y="87"/>
                  <a:pt x="35" y="88"/>
                  <a:pt x="35" y="88"/>
                </a:cubicBezTo>
                <a:cubicBezTo>
                  <a:pt x="36" y="88"/>
                  <a:pt x="36" y="88"/>
                  <a:pt x="36" y="88"/>
                </a:cubicBezTo>
                <a:cubicBezTo>
                  <a:pt x="36" y="87"/>
                  <a:pt x="36" y="87"/>
                  <a:pt x="36" y="87"/>
                </a:cubicBezTo>
                <a:cubicBezTo>
                  <a:pt x="35" y="86"/>
                  <a:pt x="33" y="85"/>
                  <a:pt x="32" y="85"/>
                </a:cubicBezTo>
                <a:moveTo>
                  <a:pt x="582" y="85"/>
                </a:moveTo>
                <a:cubicBezTo>
                  <a:pt x="576" y="86"/>
                  <a:pt x="569" y="87"/>
                  <a:pt x="563" y="88"/>
                </a:cubicBezTo>
                <a:cubicBezTo>
                  <a:pt x="563" y="89"/>
                  <a:pt x="563" y="89"/>
                  <a:pt x="563" y="89"/>
                </a:cubicBezTo>
                <a:cubicBezTo>
                  <a:pt x="569" y="88"/>
                  <a:pt x="576" y="86"/>
                  <a:pt x="582" y="86"/>
                </a:cubicBezTo>
                <a:cubicBezTo>
                  <a:pt x="582" y="85"/>
                  <a:pt x="582" y="85"/>
                  <a:pt x="582" y="85"/>
                </a:cubicBezTo>
                <a:moveTo>
                  <a:pt x="1209" y="85"/>
                </a:moveTo>
                <a:cubicBezTo>
                  <a:pt x="1209" y="87"/>
                  <a:pt x="1209" y="87"/>
                  <a:pt x="1209" y="87"/>
                </a:cubicBezTo>
                <a:cubicBezTo>
                  <a:pt x="1210" y="87"/>
                  <a:pt x="1211" y="87"/>
                  <a:pt x="1211" y="87"/>
                </a:cubicBezTo>
                <a:cubicBezTo>
                  <a:pt x="1212" y="87"/>
                  <a:pt x="1213" y="87"/>
                  <a:pt x="1214" y="87"/>
                </a:cubicBezTo>
                <a:cubicBezTo>
                  <a:pt x="1214" y="86"/>
                  <a:pt x="1214" y="86"/>
                  <a:pt x="1214" y="86"/>
                </a:cubicBezTo>
                <a:cubicBezTo>
                  <a:pt x="1213" y="86"/>
                  <a:pt x="1211" y="86"/>
                  <a:pt x="1210" y="85"/>
                </a:cubicBezTo>
                <a:cubicBezTo>
                  <a:pt x="1210" y="85"/>
                  <a:pt x="1210" y="85"/>
                  <a:pt x="1210" y="85"/>
                </a:cubicBezTo>
                <a:cubicBezTo>
                  <a:pt x="1210" y="85"/>
                  <a:pt x="1210" y="85"/>
                  <a:pt x="1210" y="85"/>
                </a:cubicBezTo>
                <a:cubicBezTo>
                  <a:pt x="1209" y="85"/>
                  <a:pt x="1209" y="85"/>
                  <a:pt x="1209" y="85"/>
                </a:cubicBezTo>
                <a:moveTo>
                  <a:pt x="467" y="85"/>
                </a:moveTo>
                <a:cubicBezTo>
                  <a:pt x="467" y="86"/>
                  <a:pt x="467" y="86"/>
                  <a:pt x="467" y="86"/>
                </a:cubicBezTo>
                <a:cubicBezTo>
                  <a:pt x="468" y="87"/>
                  <a:pt x="469" y="87"/>
                  <a:pt x="470" y="88"/>
                </a:cubicBezTo>
                <a:cubicBezTo>
                  <a:pt x="471" y="88"/>
                  <a:pt x="471" y="88"/>
                  <a:pt x="471" y="88"/>
                </a:cubicBezTo>
                <a:cubicBezTo>
                  <a:pt x="471" y="86"/>
                  <a:pt x="471" y="86"/>
                  <a:pt x="471" y="86"/>
                </a:cubicBezTo>
                <a:cubicBezTo>
                  <a:pt x="469" y="85"/>
                  <a:pt x="468" y="85"/>
                  <a:pt x="467" y="85"/>
                </a:cubicBezTo>
                <a:moveTo>
                  <a:pt x="589" y="85"/>
                </a:moveTo>
                <a:cubicBezTo>
                  <a:pt x="587" y="85"/>
                  <a:pt x="586" y="85"/>
                  <a:pt x="584" y="85"/>
                </a:cubicBezTo>
                <a:cubicBezTo>
                  <a:pt x="584" y="86"/>
                  <a:pt x="584" y="86"/>
                  <a:pt x="584" y="86"/>
                </a:cubicBezTo>
                <a:cubicBezTo>
                  <a:pt x="586" y="86"/>
                  <a:pt x="587" y="86"/>
                  <a:pt x="589" y="86"/>
                </a:cubicBezTo>
                <a:cubicBezTo>
                  <a:pt x="595" y="86"/>
                  <a:pt x="601" y="86"/>
                  <a:pt x="606" y="87"/>
                </a:cubicBezTo>
                <a:cubicBezTo>
                  <a:pt x="606" y="85"/>
                  <a:pt x="606" y="85"/>
                  <a:pt x="606" y="85"/>
                </a:cubicBezTo>
                <a:cubicBezTo>
                  <a:pt x="600" y="85"/>
                  <a:pt x="595" y="85"/>
                  <a:pt x="589" y="85"/>
                </a:cubicBezTo>
                <a:moveTo>
                  <a:pt x="679" y="85"/>
                </a:moveTo>
                <a:cubicBezTo>
                  <a:pt x="676" y="86"/>
                  <a:pt x="673" y="89"/>
                  <a:pt x="670" y="91"/>
                </a:cubicBezTo>
                <a:cubicBezTo>
                  <a:pt x="670" y="91"/>
                  <a:pt x="670" y="91"/>
                  <a:pt x="670" y="91"/>
                </a:cubicBezTo>
                <a:cubicBezTo>
                  <a:pt x="669" y="91"/>
                  <a:pt x="669" y="91"/>
                  <a:pt x="669" y="91"/>
                </a:cubicBezTo>
                <a:cubicBezTo>
                  <a:pt x="667" y="90"/>
                  <a:pt x="665" y="89"/>
                  <a:pt x="663" y="87"/>
                </a:cubicBezTo>
                <a:cubicBezTo>
                  <a:pt x="663" y="89"/>
                  <a:pt x="663" y="89"/>
                  <a:pt x="663" y="89"/>
                </a:cubicBezTo>
                <a:cubicBezTo>
                  <a:pt x="667" y="91"/>
                  <a:pt x="671" y="94"/>
                  <a:pt x="674" y="97"/>
                </a:cubicBezTo>
                <a:cubicBezTo>
                  <a:pt x="674" y="97"/>
                  <a:pt x="674" y="97"/>
                  <a:pt x="674" y="97"/>
                </a:cubicBezTo>
                <a:cubicBezTo>
                  <a:pt x="674" y="97"/>
                  <a:pt x="674" y="97"/>
                  <a:pt x="674" y="97"/>
                </a:cubicBezTo>
                <a:cubicBezTo>
                  <a:pt x="676" y="98"/>
                  <a:pt x="677" y="100"/>
                  <a:pt x="679" y="102"/>
                </a:cubicBezTo>
                <a:cubicBezTo>
                  <a:pt x="679" y="100"/>
                  <a:pt x="679" y="100"/>
                  <a:pt x="679" y="100"/>
                </a:cubicBezTo>
                <a:cubicBezTo>
                  <a:pt x="679" y="100"/>
                  <a:pt x="679" y="100"/>
                  <a:pt x="679" y="100"/>
                </a:cubicBezTo>
                <a:cubicBezTo>
                  <a:pt x="679" y="100"/>
                  <a:pt x="679" y="100"/>
                  <a:pt x="679" y="100"/>
                </a:cubicBezTo>
                <a:cubicBezTo>
                  <a:pt x="679" y="100"/>
                  <a:pt x="678" y="100"/>
                  <a:pt x="678" y="99"/>
                </a:cubicBezTo>
                <a:cubicBezTo>
                  <a:pt x="678" y="99"/>
                  <a:pt x="678" y="99"/>
                  <a:pt x="678" y="99"/>
                </a:cubicBezTo>
                <a:cubicBezTo>
                  <a:pt x="677" y="99"/>
                  <a:pt x="677" y="99"/>
                  <a:pt x="677" y="99"/>
                </a:cubicBezTo>
                <a:cubicBezTo>
                  <a:pt x="677" y="98"/>
                  <a:pt x="676" y="97"/>
                  <a:pt x="675" y="96"/>
                </a:cubicBezTo>
                <a:cubicBezTo>
                  <a:pt x="674" y="95"/>
                  <a:pt x="672" y="94"/>
                  <a:pt x="672" y="92"/>
                </a:cubicBezTo>
                <a:cubicBezTo>
                  <a:pt x="672" y="91"/>
                  <a:pt x="672" y="91"/>
                  <a:pt x="673" y="90"/>
                </a:cubicBezTo>
                <a:cubicBezTo>
                  <a:pt x="673" y="89"/>
                  <a:pt x="674" y="89"/>
                  <a:pt x="675" y="89"/>
                </a:cubicBezTo>
                <a:cubicBezTo>
                  <a:pt x="676" y="87"/>
                  <a:pt x="678" y="87"/>
                  <a:pt x="679" y="86"/>
                </a:cubicBezTo>
                <a:cubicBezTo>
                  <a:pt x="679" y="85"/>
                  <a:pt x="679" y="85"/>
                  <a:pt x="679" y="85"/>
                </a:cubicBezTo>
                <a:moveTo>
                  <a:pt x="757" y="85"/>
                </a:moveTo>
                <a:cubicBezTo>
                  <a:pt x="754" y="85"/>
                  <a:pt x="752" y="85"/>
                  <a:pt x="750" y="86"/>
                </a:cubicBezTo>
                <a:cubicBezTo>
                  <a:pt x="750" y="87"/>
                  <a:pt x="750" y="87"/>
                  <a:pt x="750" y="87"/>
                </a:cubicBezTo>
                <a:cubicBezTo>
                  <a:pt x="751" y="87"/>
                  <a:pt x="753" y="87"/>
                  <a:pt x="755" y="87"/>
                </a:cubicBezTo>
                <a:cubicBezTo>
                  <a:pt x="755" y="87"/>
                  <a:pt x="756" y="87"/>
                  <a:pt x="757" y="87"/>
                </a:cubicBezTo>
                <a:cubicBezTo>
                  <a:pt x="757" y="85"/>
                  <a:pt x="757" y="85"/>
                  <a:pt x="757" y="85"/>
                </a:cubicBezTo>
                <a:moveTo>
                  <a:pt x="704" y="84"/>
                </a:moveTo>
                <a:cubicBezTo>
                  <a:pt x="700" y="86"/>
                  <a:pt x="695" y="88"/>
                  <a:pt x="691" y="91"/>
                </a:cubicBezTo>
                <a:cubicBezTo>
                  <a:pt x="691" y="92"/>
                  <a:pt x="691" y="92"/>
                  <a:pt x="691" y="92"/>
                </a:cubicBezTo>
                <a:cubicBezTo>
                  <a:pt x="695" y="90"/>
                  <a:pt x="699" y="87"/>
                  <a:pt x="704" y="85"/>
                </a:cubicBezTo>
                <a:cubicBezTo>
                  <a:pt x="704" y="84"/>
                  <a:pt x="704" y="84"/>
                  <a:pt x="704" y="84"/>
                </a:cubicBezTo>
                <a:moveTo>
                  <a:pt x="49" y="83"/>
                </a:moveTo>
                <a:cubicBezTo>
                  <a:pt x="49" y="85"/>
                  <a:pt x="49" y="85"/>
                  <a:pt x="49" y="85"/>
                </a:cubicBezTo>
                <a:cubicBezTo>
                  <a:pt x="49" y="85"/>
                  <a:pt x="49" y="85"/>
                  <a:pt x="49" y="85"/>
                </a:cubicBezTo>
                <a:cubicBezTo>
                  <a:pt x="50" y="86"/>
                  <a:pt x="50" y="86"/>
                  <a:pt x="50" y="86"/>
                </a:cubicBezTo>
                <a:cubicBezTo>
                  <a:pt x="51" y="86"/>
                  <a:pt x="51" y="86"/>
                  <a:pt x="51" y="86"/>
                </a:cubicBezTo>
                <a:cubicBezTo>
                  <a:pt x="51" y="87"/>
                  <a:pt x="51" y="87"/>
                  <a:pt x="51" y="87"/>
                </a:cubicBezTo>
                <a:cubicBezTo>
                  <a:pt x="51" y="87"/>
                  <a:pt x="51" y="87"/>
                  <a:pt x="51" y="87"/>
                </a:cubicBezTo>
                <a:cubicBezTo>
                  <a:pt x="50" y="88"/>
                  <a:pt x="50" y="88"/>
                  <a:pt x="50" y="88"/>
                </a:cubicBezTo>
                <a:cubicBezTo>
                  <a:pt x="49" y="89"/>
                  <a:pt x="49" y="89"/>
                  <a:pt x="49" y="89"/>
                </a:cubicBezTo>
                <a:cubicBezTo>
                  <a:pt x="49" y="89"/>
                  <a:pt x="49" y="88"/>
                  <a:pt x="49" y="88"/>
                </a:cubicBezTo>
                <a:cubicBezTo>
                  <a:pt x="49" y="90"/>
                  <a:pt x="49" y="90"/>
                  <a:pt x="49" y="90"/>
                </a:cubicBezTo>
                <a:cubicBezTo>
                  <a:pt x="50" y="90"/>
                  <a:pt x="52" y="90"/>
                  <a:pt x="53" y="90"/>
                </a:cubicBezTo>
                <a:cubicBezTo>
                  <a:pt x="53" y="87"/>
                  <a:pt x="53" y="87"/>
                  <a:pt x="53" y="87"/>
                </a:cubicBezTo>
                <a:cubicBezTo>
                  <a:pt x="52" y="86"/>
                  <a:pt x="50" y="84"/>
                  <a:pt x="49" y="83"/>
                </a:cubicBezTo>
                <a:moveTo>
                  <a:pt x="1179" y="83"/>
                </a:moveTo>
                <a:cubicBezTo>
                  <a:pt x="1179" y="85"/>
                  <a:pt x="1179" y="85"/>
                  <a:pt x="1179" y="85"/>
                </a:cubicBezTo>
                <a:cubicBezTo>
                  <a:pt x="1181" y="86"/>
                  <a:pt x="1182" y="86"/>
                  <a:pt x="1184" y="87"/>
                </a:cubicBezTo>
                <a:cubicBezTo>
                  <a:pt x="1185" y="88"/>
                  <a:pt x="1185" y="88"/>
                  <a:pt x="1185" y="88"/>
                </a:cubicBezTo>
                <a:cubicBezTo>
                  <a:pt x="1184" y="88"/>
                  <a:pt x="1184" y="88"/>
                  <a:pt x="1184" y="88"/>
                </a:cubicBezTo>
                <a:cubicBezTo>
                  <a:pt x="1183" y="90"/>
                  <a:pt x="1181" y="91"/>
                  <a:pt x="1179" y="92"/>
                </a:cubicBezTo>
                <a:cubicBezTo>
                  <a:pt x="1179" y="93"/>
                  <a:pt x="1179" y="93"/>
                  <a:pt x="1179" y="93"/>
                </a:cubicBezTo>
                <a:cubicBezTo>
                  <a:pt x="1182" y="91"/>
                  <a:pt x="1186" y="89"/>
                  <a:pt x="1190" y="89"/>
                </a:cubicBezTo>
                <a:cubicBezTo>
                  <a:pt x="1191" y="89"/>
                  <a:pt x="1191" y="89"/>
                  <a:pt x="1192" y="89"/>
                </a:cubicBezTo>
                <a:cubicBezTo>
                  <a:pt x="1192" y="89"/>
                  <a:pt x="1192" y="89"/>
                  <a:pt x="1192" y="89"/>
                </a:cubicBezTo>
                <a:cubicBezTo>
                  <a:pt x="1192" y="89"/>
                  <a:pt x="1192" y="89"/>
                  <a:pt x="1192" y="89"/>
                </a:cubicBezTo>
                <a:cubicBezTo>
                  <a:pt x="1193" y="89"/>
                  <a:pt x="1194" y="90"/>
                  <a:pt x="1195" y="91"/>
                </a:cubicBezTo>
                <a:cubicBezTo>
                  <a:pt x="1195" y="92"/>
                  <a:pt x="1196" y="92"/>
                  <a:pt x="1196" y="92"/>
                </a:cubicBezTo>
                <a:cubicBezTo>
                  <a:pt x="1196" y="90"/>
                  <a:pt x="1196" y="90"/>
                  <a:pt x="1196" y="90"/>
                </a:cubicBezTo>
                <a:cubicBezTo>
                  <a:pt x="1196" y="90"/>
                  <a:pt x="1195" y="90"/>
                  <a:pt x="1195" y="89"/>
                </a:cubicBezTo>
                <a:cubicBezTo>
                  <a:pt x="1194" y="89"/>
                  <a:pt x="1193" y="88"/>
                  <a:pt x="1193" y="88"/>
                </a:cubicBezTo>
                <a:cubicBezTo>
                  <a:pt x="1193" y="88"/>
                  <a:pt x="1193" y="88"/>
                  <a:pt x="1193" y="88"/>
                </a:cubicBezTo>
                <a:cubicBezTo>
                  <a:pt x="1193" y="88"/>
                  <a:pt x="1193" y="88"/>
                  <a:pt x="1193" y="88"/>
                </a:cubicBezTo>
                <a:cubicBezTo>
                  <a:pt x="1193" y="88"/>
                  <a:pt x="1193" y="88"/>
                  <a:pt x="1193" y="88"/>
                </a:cubicBezTo>
                <a:cubicBezTo>
                  <a:pt x="1188" y="87"/>
                  <a:pt x="1184" y="84"/>
                  <a:pt x="1179" y="83"/>
                </a:cubicBezTo>
                <a:moveTo>
                  <a:pt x="446" y="83"/>
                </a:moveTo>
                <a:cubicBezTo>
                  <a:pt x="431" y="84"/>
                  <a:pt x="416" y="87"/>
                  <a:pt x="402" y="92"/>
                </a:cubicBezTo>
                <a:cubicBezTo>
                  <a:pt x="402" y="93"/>
                  <a:pt x="402" y="93"/>
                  <a:pt x="402" y="93"/>
                </a:cubicBezTo>
                <a:cubicBezTo>
                  <a:pt x="416" y="88"/>
                  <a:pt x="431" y="85"/>
                  <a:pt x="446" y="84"/>
                </a:cubicBezTo>
                <a:cubicBezTo>
                  <a:pt x="446" y="83"/>
                  <a:pt x="446" y="83"/>
                  <a:pt x="446" y="83"/>
                </a:cubicBezTo>
                <a:moveTo>
                  <a:pt x="448" y="83"/>
                </a:moveTo>
                <a:cubicBezTo>
                  <a:pt x="448" y="84"/>
                  <a:pt x="448" y="84"/>
                  <a:pt x="448" y="84"/>
                </a:cubicBezTo>
                <a:cubicBezTo>
                  <a:pt x="448" y="84"/>
                  <a:pt x="448" y="84"/>
                  <a:pt x="448" y="84"/>
                </a:cubicBezTo>
                <a:cubicBezTo>
                  <a:pt x="449" y="84"/>
                  <a:pt x="449" y="84"/>
                  <a:pt x="449" y="84"/>
                </a:cubicBezTo>
                <a:cubicBezTo>
                  <a:pt x="449" y="84"/>
                  <a:pt x="449" y="84"/>
                  <a:pt x="449" y="84"/>
                </a:cubicBezTo>
                <a:cubicBezTo>
                  <a:pt x="454" y="85"/>
                  <a:pt x="460" y="84"/>
                  <a:pt x="465" y="86"/>
                </a:cubicBezTo>
                <a:cubicBezTo>
                  <a:pt x="465" y="84"/>
                  <a:pt x="465" y="84"/>
                  <a:pt x="465" y="84"/>
                </a:cubicBezTo>
                <a:cubicBezTo>
                  <a:pt x="460" y="83"/>
                  <a:pt x="454" y="83"/>
                  <a:pt x="448" y="83"/>
                </a:cubicBezTo>
                <a:moveTo>
                  <a:pt x="1173" y="82"/>
                </a:moveTo>
                <a:cubicBezTo>
                  <a:pt x="1173" y="84"/>
                  <a:pt x="1173" y="84"/>
                  <a:pt x="1173" y="84"/>
                </a:cubicBezTo>
                <a:cubicBezTo>
                  <a:pt x="1175" y="84"/>
                  <a:pt x="1176" y="84"/>
                  <a:pt x="1177" y="84"/>
                </a:cubicBezTo>
                <a:cubicBezTo>
                  <a:pt x="1177" y="84"/>
                  <a:pt x="1177" y="84"/>
                  <a:pt x="1177" y="84"/>
                </a:cubicBezTo>
                <a:cubicBezTo>
                  <a:pt x="1177" y="83"/>
                  <a:pt x="1177" y="83"/>
                  <a:pt x="1177" y="83"/>
                </a:cubicBezTo>
                <a:cubicBezTo>
                  <a:pt x="1176" y="83"/>
                  <a:pt x="1175" y="83"/>
                  <a:pt x="1173" y="82"/>
                </a:cubicBezTo>
                <a:moveTo>
                  <a:pt x="1161" y="82"/>
                </a:moveTo>
                <a:cubicBezTo>
                  <a:pt x="1160" y="82"/>
                  <a:pt x="1160" y="82"/>
                  <a:pt x="1159" y="82"/>
                </a:cubicBezTo>
                <a:cubicBezTo>
                  <a:pt x="1159" y="82"/>
                  <a:pt x="1159" y="82"/>
                  <a:pt x="1159" y="82"/>
                </a:cubicBezTo>
                <a:cubicBezTo>
                  <a:pt x="1159" y="82"/>
                  <a:pt x="1159" y="82"/>
                  <a:pt x="1158" y="82"/>
                </a:cubicBezTo>
                <a:cubicBezTo>
                  <a:pt x="1158" y="84"/>
                  <a:pt x="1158" y="84"/>
                  <a:pt x="1158" y="84"/>
                </a:cubicBezTo>
                <a:cubicBezTo>
                  <a:pt x="1160" y="83"/>
                  <a:pt x="1161" y="83"/>
                  <a:pt x="1163" y="83"/>
                </a:cubicBezTo>
                <a:cubicBezTo>
                  <a:pt x="1166" y="83"/>
                  <a:pt x="1169" y="83"/>
                  <a:pt x="1171" y="84"/>
                </a:cubicBezTo>
                <a:cubicBezTo>
                  <a:pt x="1171" y="82"/>
                  <a:pt x="1171" y="82"/>
                  <a:pt x="1171" y="82"/>
                </a:cubicBezTo>
                <a:cubicBezTo>
                  <a:pt x="1171" y="82"/>
                  <a:pt x="1171" y="82"/>
                  <a:pt x="1171" y="82"/>
                </a:cubicBezTo>
                <a:cubicBezTo>
                  <a:pt x="1170" y="82"/>
                  <a:pt x="1169" y="82"/>
                  <a:pt x="1169" y="82"/>
                </a:cubicBezTo>
                <a:cubicBezTo>
                  <a:pt x="1169" y="83"/>
                  <a:pt x="1169" y="83"/>
                  <a:pt x="1169" y="83"/>
                </a:cubicBezTo>
                <a:cubicBezTo>
                  <a:pt x="1168" y="82"/>
                  <a:pt x="1168" y="82"/>
                  <a:pt x="1168" y="82"/>
                </a:cubicBezTo>
                <a:cubicBezTo>
                  <a:pt x="1168" y="82"/>
                  <a:pt x="1167" y="82"/>
                  <a:pt x="1166" y="82"/>
                </a:cubicBezTo>
                <a:cubicBezTo>
                  <a:pt x="1166" y="82"/>
                  <a:pt x="1166" y="82"/>
                  <a:pt x="1166" y="82"/>
                </a:cubicBezTo>
                <a:cubicBezTo>
                  <a:pt x="1165" y="82"/>
                  <a:pt x="1164" y="82"/>
                  <a:pt x="1163" y="82"/>
                </a:cubicBezTo>
                <a:cubicBezTo>
                  <a:pt x="1162" y="82"/>
                  <a:pt x="1162" y="82"/>
                  <a:pt x="1161" y="82"/>
                </a:cubicBezTo>
                <a:moveTo>
                  <a:pt x="400" y="82"/>
                </a:moveTo>
                <a:cubicBezTo>
                  <a:pt x="396" y="84"/>
                  <a:pt x="392" y="85"/>
                  <a:pt x="389" y="87"/>
                </a:cubicBezTo>
                <a:cubicBezTo>
                  <a:pt x="389" y="89"/>
                  <a:pt x="389" y="89"/>
                  <a:pt x="389" y="89"/>
                </a:cubicBezTo>
                <a:cubicBezTo>
                  <a:pt x="392" y="86"/>
                  <a:pt x="396" y="85"/>
                  <a:pt x="400" y="83"/>
                </a:cubicBezTo>
                <a:cubicBezTo>
                  <a:pt x="400" y="82"/>
                  <a:pt x="400" y="82"/>
                  <a:pt x="400" y="82"/>
                </a:cubicBezTo>
                <a:moveTo>
                  <a:pt x="522" y="82"/>
                </a:moveTo>
                <a:cubicBezTo>
                  <a:pt x="521" y="83"/>
                  <a:pt x="520" y="83"/>
                  <a:pt x="519" y="84"/>
                </a:cubicBezTo>
                <a:cubicBezTo>
                  <a:pt x="518" y="84"/>
                  <a:pt x="518" y="84"/>
                  <a:pt x="518" y="84"/>
                </a:cubicBezTo>
                <a:cubicBezTo>
                  <a:pt x="518" y="84"/>
                  <a:pt x="518" y="84"/>
                  <a:pt x="518" y="84"/>
                </a:cubicBezTo>
                <a:cubicBezTo>
                  <a:pt x="517" y="84"/>
                  <a:pt x="517" y="84"/>
                  <a:pt x="517" y="84"/>
                </a:cubicBezTo>
                <a:cubicBezTo>
                  <a:pt x="517" y="87"/>
                  <a:pt x="517" y="87"/>
                  <a:pt x="517" y="87"/>
                </a:cubicBezTo>
                <a:cubicBezTo>
                  <a:pt x="519" y="86"/>
                  <a:pt x="521" y="85"/>
                  <a:pt x="522" y="84"/>
                </a:cubicBezTo>
                <a:cubicBezTo>
                  <a:pt x="522" y="82"/>
                  <a:pt x="522" y="82"/>
                  <a:pt x="522" y="82"/>
                </a:cubicBezTo>
                <a:moveTo>
                  <a:pt x="131" y="82"/>
                </a:moveTo>
                <a:cubicBezTo>
                  <a:pt x="131" y="83"/>
                  <a:pt x="131" y="83"/>
                  <a:pt x="131" y="83"/>
                </a:cubicBezTo>
                <a:cubicBezTo>
                  <a:pt x="137" y="84"/>
                  <a:pt x="142" y="85"/>
                  <a:pt x="146" y="88"/>
                </a:cubicBezTo>
                <a:cubicBezTo>
                  <a:pt x="149" y="90"/>
                  <a:pt x="152" y="92"/>
                  <a:pt x="155" y="93"/>
                </a:cubicBezTo>
                <a:cubicBezTo>
                  <a:pt x="155" y="93"/>
                  <a:pt x="155" y="93"/>
                  <a:pt x="155" y="93"/>
                </a:cubicBezTo>
                <a:cubicBezTo>
                  <a:pt x="154" y="92"/>
                  <a:pt x="152" y="91"/>
                  <a:pt x="152" y="91"/>
                </a:cubicBezTo>
                <a:cubicBezTo>
                  <a:pt x="152" y="91"/>
                  <a:pt x="152" y="91"/>
                  <a:pt x="152" y="91"/>
                </a:cubicBezTo>
                <a:cubicBezTo>
                  <a:pt x="152" y="91"/>
                  <a:pt x="152" y="91"/>
                  <a:pt x="152" y="91"/>
                </a:cubicBezTo>
                <a:cubicBezTo>
                  <a:pt x="146" y="86"/>
                  <a:pt x="139" y="84"/>
                  <a:pt x="131" y="82"/>
                </a:cubicBezTo>
                <a:moveTo>
                  <a:pt x="1155" y="82"/>
                </a:moveTo>
                <a:cubicBezTo>
                  <a:pt x="1155" y="82"/>
                  <a:pt x="1155" y="82"/>
                  <a:pt x="1155" y="82"/>
                </a:cubicBezTo>
                <a:cubicBezTo>
                  <a:pt x="1155" y="82"/>
                  <a:pt x="1154" y="82"/>
                  <a:pt x="1154" y="82"/>
                </a:cubicBezTo>
                <a:cubicBezTo>
                  <a:pt x="1153" y="82"/>
                  <a:pt x="1153" y="82"/>
                  <a:pt x="1153" y="82"/>
                </a:cubicBezTo>
                <a:cubicBezTo>
                  <a:pt x="1153" y="82"/>
                  <a:pt x="1153" y="82"/>
                  <a:pt x="1153" y="82"/>
                </a:cubicBezTo>
                <a:cubicBezTo>
                  <a:pt x="1153" y="82"/>
                  <a:pt x="1153" y="82"/>
                  <a:pt x="1153" y="82"/>
                </a:cubicBezTo>
                <a:cubicBezTo>
                  <a:pt x="1151" y="82"/>
                  <a:pt x="1148" y="83"/>
                  <a:pt x="1146" y="83"/>
                </a:cubicBezTo>
                <a:cubicBezTo>
                  <a:pt x="1146" y="83"/>
                  <a:pt x="1146" y="83"/>
                  <a:pt x="1146" y="83"/>
                </a:cubicBezTo>
                <a:cubicBezTo>
                  <a:pt x="1145" y="83"/>
                  <a:pt x="1144" y="83"/>
                  <a:pt x="1143" y="83"/>
                </a:cubicBezTo>
                <a:cubicBezTo>
                  <a:pt x="1133" y="85"/>
                  <a:pt x="1123" y="87"/>
                  <a:pt x="1114" y="91"/>
                </a:cubicBezTo>
                <a:cubicBezTo>
                  <a:pt x="1114" y="92"/>
                  <a:pt x="1114" y="92"/>
                  <a:pt x="1114" y="92"/>
                </a:cubicBezTo>
                <a:cubicBezTo>
                  <a:pt x="1117" y="91"/>
                  <a:pt x="1120" y="90"/>
                  <a:pt x="1122" y="89"/>
                </a:cubicBezTo>
                <a:cubicBezTo>
                  <a:pt x="1122" y="89"/>
                  <a:pt x="1122" y="89"/>
                  <a:pt x="1122" y="89"/>
                </a:cubicBezTo>
                <a:cubicBezTo>
                  <a:pt x="1122" y="89"/>
                  <a:pt x="1122" y="89"/>
                  <a:pt x="1122" y="89"/>
                </a:cubicBezTo>
                <a:cubicBezTo>
                  <a:pt x="1132" y="87"/>
                  <a:pt x="1142" y="84"/>
                  <a:pt x="1153" y="84"/>
                </a:cubicBezTo>
                <a:cubicBezTo>
                  <a:pt x="1154" y="84"/>
                  <a:pt x="1155" y="84"/>
                  <a:pt x="1156" y="84"/>
                </a:cubicBezTo>
                <a:cubicBezTo>
                  <a:pt x="1156" y="84"/>
                  <a:pt x="1156" y="84"/>
                  <a:pt x="1156" y="84"/>
                </a:cubicBezTo>
                <a:cubicBezTo>
                  <a:pt x="1156" y="82"/>
                  <a:pt x="1156" y="82"/>
                  <a:pt x="1156" y="82"/>
                </a:cubicBezTo>
                <a:cubicBezTo>
                  <a:pt x="1156" y="82"/>
                  <a:pt x="1155" y="82"/>
                  <a:pt x="1155" y="82"/>
                </a:cubicBezTo>
                <a:moveTo>
                  <a:pt x="1108" y="81"/>
                </a:moveTo>
                <a:cubicBezTo>
                  <a:pt x="1106" y="82"/>
                  <a:pt x="1103" y="84"/>
                  <a:pt x="1100" y="85"/>
                </a:cubicBezTo>
                <a:cubicBezTo>
                  <a:pt x="1100" y="86"/>
                  <a:pt x="1100" y="86"/>
                  <a:pt x="1100" y="86"/>
                </a:cubicBezTo>
                <a:cubicBezTo>
                  <a:pt x="1102" y="86"/>
                  <a:pt x="1103" y="85"/>
                  <a:pt x="1104" y="84"/>
                </a:cubicBezTo>
                <a:cubicBezTo>
                  <a:pt x="1104" y="84"/>
                  <a:pt x="1104" y="84"/>
                  <a:pt x="1104" y="84"/>
                </a:cubicBezTo>
                <a:cubicBezTo>
                  <a:pt x="1104" y="84"/>
                  <a:pt x="1104" y="84"/>
                  <a:pt x="1104" y="84"/>
                </a:cubicBezTo>
                <a:cubicBezTo>
                  <a:pt x="1106" y="83"/>
                  <a:pt x="1107" y="83"/>
                  <a:pt x="1108" y="82"/>
                </a:cubicBezTo>
                <a:cubicBezTo>
                  <a:pt x="1108" y="81"/>
                  <a:pt x="1108" y="81"/>
                  <a:pt x="1108" y="81"/>
                </a:cubicBezTo>
                <a:moveTo>
                  <a:pt x="715" y="81"/>
                </a:moveTo>
                <a:cubicBezTo>
                  <a:pt x="712" y="81"/>
                  <a:pt x="709" y="82"/>
                  <a:pt x="706" y="83"/>
                </a:cubicBezTo>
                <a:cubicBezTo>
                  <a:pt x="706" y="84"/>
                  <a:pt x="706" y="84"/>
                  <a:pt x="706" y="84"/>
                </a:cubicBezTo>
                <a:cubicBezTo>
                  <a:pt x="709" y="84"/>
                  <a:pt x="711" y="83"/>
                  <a:pt x="713" y="83"/>
                </a:cubicBezTo>
                <a:cubicBezTo>
                  <a:pt x="715" y="82"/>
                  <a:pt x="715" y="82"/>
                  <a:pt x="715" y="82"/>
                </a:cubicBezTo>
                <a:cubicBezTo>
                  <a:pt x="715" y="90"/>
                  <a:pt x="715" y="90"/>
                  <a:pt x="715" y="90"/>
                </a:cubicBezTo>
                <a:cubicBezTo>
                  <a:pt x="715" y="90"/>
                  <a:pt x="715" y="90"/>
                  <a:pt x="715" y="90"/>
                </a:cubicBezTo>
                <a:cubicBezTo>
                  <a:pt x="715" y="81"/>
                  <a:pt x="715" y="81"/>
                  <a:pt x="715" y="81"/>
                </a:cubicBezTo>
                <a:moveTo>
                  <a:pt x="759" y="81"/>
                </a:moveTo>
                <a:cubicBezTo>
                  <a:pt x="759" y="87"/>
                  <a:pt x="759" y="87"/>
                  <a:pt x="759" y="87"/>
                </a:cubicBezTo>
                <a:cubicBezTo>
                  <a:pt x="760" y="87"/>
                  <a:pt x="760" y="87"/>
                  <a:pt x="761" y="87"/>
                </a:cubicBezTo>
                <a:cubicBezTo>
                  <a:pt x="761" y="87"/>
                  <a:pt x="761" y="87"/>
                  <a:pt x="761" y="87"/>
                </a:cubicBezTo>
                <a:cubicBezTo>
                  <a:pt x="761" y="87"/>
                  <a:pt x="761" y="87"/>
                  <a:pt x="761" y="87"/>
                </a:cubicBezTo>
                <a:cubicBezTo>
                  <a:pt x="762" y="88"/>
                  <a:pt x="762" y="88"/>
                  <a:pt x="762" y="88"/>
                </a:cubicBezTo>
                <a:cubicBezTo>
                  <a:pt x="762" y="89"/>
                  <a:pt x="762" y="89"/>
                  <a:pt x="762" y="89"/>
                </a:cubicBezTo>
                <a:cubicBezTo>
                  <a:pt x="761" y="90"/>
                  <a:pt x="760" y="92"/>
                  <a:pt x="759" y="93"/>
                </a:cubicBezTo>
                <a:cubicBezTo>
                  <a:pt x="759" y="96"/>
                  <a:pt x="759" y="96"/>
                  <a:pt x="759" y="96"/>
                </a:cubicBezTo>
                <a:cubicBezTo>
                  <a:pt x="760" y="95"/>
                  <a:pt x="760" y="94"/>
                  <a:pt x="761" y="93"/>
                </a:cubicBezTo>
                <a:cubicBezTo>
                  <a:pt x="762" y="90"/>
                  <a:pt x="765" y="88"/>
                  <a:pt x="767" y="87"/>
                </a:cubicBezTo>
                <a:cubicBezTo>
                  <a:pt x="770" y="86"/>
                  <a:pt x="773" y="86"/>
                  <a:pt x="776" y="86"/>
                </a:cubicBezTo>
                <a:cubicBezTo>
                  <a:pt x="776" y="86"/>
                  <a:pt x="776" y="86"/>
                  <a:pt x="776" y="86"/>
                </a:cubicBezTo>
                <a:cubicBezTo>
                  <a:pt x="776" y="86"/>
                  <a:pt x="776" y="86"/>
                  <a:pt x="776" y="86"/>
                </a:cubicBezTo>
                <a:cubicBezTo>
                  <a:pt x="780" y="86"/>
                  <a:pt x="783" y="87"/>
                  <a:pt x="785" y="89"/>
                </a:cubicBezTo>
                <a:cubicBezTo>
                  <a:pt x="785" y="87"/>
                  <a:pt x="785" y="87"/>
                  <a:pt x="785" y="87"/>
                </a:cubicBezTo>
                <a:cubicBezTo>
                  <a:pt x="783" y="86"/>
                  <a:pt x="780" y="85"/>
                  <a:pt x="777" y="85"/>
                </a:cubicBezTo>
                <a:cubicBezTo>
                  <a:pt x="777" y="85"/>
                  <a:pt x="777" y="85"/>
                  <a:pt x="777" y="85"/>
                </a:cubicBezTo>
                <a:cubicBezTo>
                  <a:pt x="773" y="85"/>
                  <a:pt x="768" y="86"/>
                  <a:pt x="764" y="87"/>
                </a:cubicBezTo>
                <a:cubicBezTo>
                  <a:pt x="764" y="87"/>
                  <a:pt x="764" y="87"/>
                  <a:pt x="764" y="87"/>
                </a:cubicBezTo>
                <a:cubicBezTo>
                  <a:pt x="763" y="86"/>
                  <a:pt x="763" y="86"/>
                  <a:pt x="763" y="86"/>
                </a:cubicBezTo>
                <a:cubicBezTo>
                  <a:pt x="762" y="84"/>
                  <a:pt x="761" y="82"/>
                  <a:pt x="759" y="81"/>
                </a:cubicBezTo>
                <a:moveTo>
                  <a:pt x="38" y="80"/>
                </a:moveTo>
                <a:cubicBezTo>
                  <a:pt x="38" y="82"/>
                  <a:pt x="38" y="82"/>
                  <a:pt x="38" y="82"/>
                </a:cubicBezTo>
                <a:cubicBezTo>
                  <a:pt x="38" y="82"/>
                  <a:pt x="38" y="82"/>
                  <a:pt x="38" y="82"/>
                </a:cubicBezTo>
                <a:cubicBezTo>
                  <a:pt x="39" y="83"/>
                  <a:pt x="40" y="84"/>
                  <a:pt x="41" y="84"/>
                </a:cubicBezTo>
                <a:cubicBezTo>
                  <a:pt x="42" y="84"/>
                  <a:pt x="43" y="85"/>
                  <a:pt x="44" y="86"/>
                </a:cubicBezTo>
                <a:cubicBezTo>
                  <a:pt x="44" y="87"/>
                  <a:pt x="45" y="87"/>
                  <a:pt x="45" y="88"/>
                </a:cubicBezTo>
                <a:cubicBezTo>
                  <a:pt x="45" y="89"/>
                  <a:pt x="45" y="89"/>
                  <a:pt x="45" y="89"/>
                </a:cubicBezTo>
                <a:cubicBezTo>
                  <a:pt x="45" y="89"/>
                  <a:pt x="45" y="89"/>
                  <a:pt x="45" y="89"/>
                </a:cubicBezTo>
                <a:cubicBezTo>
                  <a:pt x="45" y="89"/>
                  <a:pt x="44" y="90"/>
                  <a:pt x="44" y="90"/>
                </a:cubicBezTo>
                <a:cubicBezTo>
                  <a:pt x="44" y="91"/>
                  <a:pt x="43" y="91"/>
                  <a:pt x="42" y="91"/>
                </a:cubicBezTo>
                <a:cubicBezTo>
                  <a:pt x="42" y="91"/>
                  <a:pt x="42" y="91"/>
                  <a:pt x="42" y="91"/>
                </a:cubicBezTo>
                <a:cubicBezTo>
                  <a:pt x="41" y="91"/>
                  <a:pt x="41" y="91"/>
                  <a:pt x="41" y="91"/>
                </a:cubicBezTo>
                <a:cubicBezTo>
                  <a:pt x="41" y="91"/>
                  <a:pt x="41" y="91"/>
                  <a:pt x="41" y="91"/>
                </a:cubicBezTo>
                <a:cubicBezTo>
                  <a:pt x="41" y="91"/>
                  <a:pt x="41" y="91"/>
                  <a:pt x="41" y="91"/>
                </a:cubicBezTo>
                <a:cubicBezTo>
                  <a:pt x="40" y="90"/>
                  <a:pt x="39" y="89"/>
                  <a:pt x="38" y="89"/>
                </a:cubicBezTo>
                <a:cubicBezTo>
                  <a:pt x="38" y="90"/>
                  <a:pt x="38" y="90"/>
                  <a:pt x="38" y="90"/>
                </a:cubicBezTo>
                <a:cubicBezTo>
                  <a:pt x="38" y="90"/>
                  <a:pt x="38" y="90"/>
                  <a:pt x="38" y="90"/>
                </a:cubicBezTo>
                <a:cubicBezTo>
                  <a:pt x="40" y="92"/>
                  <a:pt x="40" y="92"/>
                  <a:pt x="40" y="92"/>
                </a:cubicBezTo>
                <a:cubicBezTo>
                  <a:pt x="38" y="92"/>
                  <a:pt x="38" y="92"/>
                  <a:pt x="38" y="92"/>
                </a:cubicBezTo>
                <a:cubicBezTo>
                  <a:pt x="38" y="94"/>
                  <a:pt x="38" y="94"/>
                  <a:pt x="38" y="94"/>
                </a:cubicBezTo>
                <a:cubicBezTo>
                  <a:pt x="41" y="93"/>
                  <a:pt x="44" y="91"/>
                  <a:pt x="47" y="91"/>
                </a:cubicBezTo>
                <a:cubicBezTo>
                  <a:pt x="47" y="86"/>
                  <a:pt x="47" y="86"/>
                  <a:pt x="47" y="86"/>
                </a:cubicBezTo>
                <a:cubicBezTo>
                  <a:pt x="47" y="86"/>
                  <a:pt x="47" y="86"/>
                  <a:pt x="47" y="86"/>
                </a:cubicBezTo>
                <a:cubicBezTo>
                  <a:pt x="47" y="82"/>
                  <a:pt x="47" y="82"/>
                  <a:pt x="47" y="82"/>
                </a:cubicBezTo>
                <a:cubicBezTo>
                  <a:pt x="47" y="82"/>
                  <a:pt x="47" y="82"/>
                  <a:pt x="47" y="82"/>
                </a:cubicBezTo>
                <a:cubicBezTo>
                  <a:pt x="46" y="82"/>
                  <a:pt x="46" y="82"/>
                  <a:pt x="46" y="82"/>
                </a:cubicBezTo>
                <a:cubicBezTo>
                  <a:pt x="43" y="81"/>
                  <a:pt x="40" y="81"/>
                  <a:pt x="38" y="80"/>
                </a:cubicBezTo>
                <a:moveTo>
                  <a:pt x="36" y="80"/>
                </a:moveTo>
                <a:cubicBezTo>
                  <a:pt x="34" y="81"/>
                  <a:pt x="32" y="81"/>
                  <a:pt x="30" y="81"/>
                </a:cubicBezTo>
                <a:cubicBezTo>
                  <a:pt x="30" y="82"/>
                  <a:pt x="30" y="82"/>
                  <a:pt x="30" y="82"/>
                </a:cubicBezTo>
                <a:cubicBezTo>
                  <a:pt x="30" y="82"/>
                  <a:pt x="30" y="82"/>
                  <a:pt x="30" y="82"/>
                </a:cubicBezTo>
                <a:cubicBezTo>
                  <a:pt x="31" y="82"/>
                  <a:pt x="31" y="82"/>
                  <a:pt x="31" y="82"/>
                </a:cubicBezTo>
                <a:cubicBezTo>
                  <a:pt x="31" y="82"/>
                  <a:pt x="31" y="82"/>
                  <a:pt x="31" y="82"/>
                </a:cubicBezTo>
                <a:cubicBezTo>
                  <a:pt x="32" y="82"/>
                  <a:pt x="34" y="82"/>
                  <a:pt x="35" y="82"/>
                </a:cubicBezTo>
                <a:cubicBezTo>
                  <a:pt x="35" y="82"/>
                  <a:pt x="35" y="82"/>
                  <a:pt x="35" y="82"/>
                </a:cubicBezTo>
                <a:cubicBezTo>
                  <a:pt x="36" y="82"/>
                  <a:pt x="36" y="82"/>
                  <a:pt x="36" y="82"/>
                </a:cubicBezTo>
                <a:cubicBezTo>
                  <a:pt x="36" y="80"/>
                  <a:pt x="36" y="80"/>
                  <a:pt x="36" y="80"/>
                </a:cubicBezTo>
                <a:moveTo>
                  <a:pt x="369" y="80"/>
                </a:moveTo>
                <a:cubicBezTo>
                  <a:pt x="367" y="82"/>
                  <a:pt x="365" y="84"/>
                  <a:pt x="362" y="86"/>
                </a:cubicBezTo>
                <a:cubicBezTo>
                  <a:pt x="362" y="86"/>
                  <a:pt x="362" y="86"/>
                  <a:pt x="362" y="86"/>
                </a:cubicBezTo>
                <a:cubicBezTo>
                  <a:pt x="362" y="86"/>
                  <a:pt x="362" y="86"/>
                  <a:pt x="362" y="86"/>
                </a:cubicBezTo>
                <a:cubicBezTo>
                  <a:pt x="362" y="86"/>
                  <a:pt x="362" y="86"/>
                  <a:pt x="362" y="86"/>
                </a:cubicBezTo>
                <a:cubicBezTo>
                  <a:pt x="361" y="86"/>
                  <a:pt x="361" y="86"/>
                  <a:pt x="361" y="86"/>
                </a:cubicBezTo>
                <a:cubicBezTo>
                  <a:pt x="361" y="87"/>
                  <a:pt x="361" y="87"/>
                  <a:pt x="361" y="87"/>
                </a:cubicBezTo>
                <a:cubicBezTo>
                  <a:pt x="364" y="88"/>
                  <a:pt x="367" y="90"/>
                  <a:pt x="369" y="92"/>
                </a:cubicBezTo>
                <a:cubicBezTo>
                  <a:pt x="369" y="92"/>
                  <a:pt x="369" y="92"/>
                  <a:pt x="369" y="92"/>
                </a:cubicBezTo>
                <a:cubicBezTo>
                  <a:pt x="369" y="92"/>
                  <a:pt x="369" y="92"/>
                  <a:pt x="369" y="92"/>
                </a:cubicBezTo>
                <a:cubicBezTo>
                  <a:pt x="369" y="91"/>
                  <a:pt x="369" y="91"/>
                  <a:pt x="369" y="91"/>
                </a:cubicBezTo>
                <a:cubicBezTo>
                  <a:pt x="364" y="88"/>
                  <a:pt x="364" y="88"/>
                  <a:pt x="364" y="88"/>
                </a:cubicBezTo>
                <a:cubicBezTo>
                  <a:pt x="364" y="87"/>
                  <a:pt x="364" y="87"/>
                  <a:pt x="364" y="87"/>
                </a:cubicBezTo>
                <a:cubicBezTo>
                  <a:pt x="365" y="86"/>
                  <a:pt x="365" y="84"/>
                  <a:pt x="366" y="83"/>
                </a:cubicBezTo>
                <a:cubicBezTo>
                  <a:pt x="367" y="83"/>
                  <a:pt x="368" y="82"/>
                  <a:pt x="369" y="81"/>
                </a:cubicBezTo>
                <a:cubicBezTo>
                  <a:pt x="369" y="80"/>
                  <a:pt x="369" y="80"/>
                  <a:pt x="369" y="80"/>
                </a:cubicBezTo>
                <a:moveTo>
                  <a:pt x="514" y="80"/>
                </a:moveTo>
                <a:cubicBezTo>
                  <a:pt x="514" y="83"/>
                  <a:pt x="514" y="83"/>
                  <a:pt x="514" y="83"/>
                </a:cubicBezTo>
                <a:cubicBezTo>
                  <a:pt x="514" y="83"/>
                  <a:pt x="514" y="83"/>
                  <a:pt x="514" y="84"/>
                </a:cubicBezTo>
                <a:cubicBezTo>
                  <a:pt x="514" y="84"/>
                  <a:pt x="514" y="84"/>
                  <a:pt x="514" y="84"/>
                </a:cubicBezTo>
                <a:cubicBezTo>
                  <a:pt x="514" y="93"/>
                  <a:pt x="514" y="93"/>
                  <a:pt x="514" y="93"/>
                </a:cubicBezTo>
                <a:cubicBezTo>
                  <a:pt x="515" y="93"/>
                  <a:pt x="515" y="93"/>
                  <a:pt x="515" y="93"/>
                </a:cubicBezTo>
                <a:cubicBezTo>
                  <a:pt x="515" y="92"/>
                  <a:pt x="515" y="92"/>
                  <a:pt x="515" y="92"/>
                </a:cubicBezTo>
                <a:cubicBezTo>
                  <a:pt x="515" y="91"/>
                  <a:pt x="515" y="91"/>
                  <a:pt x="515" y="91"/>
                </a:cubicBezTo>
                <a:cubicBezTo>
                  <a:pt x="515" y="90"/>
                  <a:pt x="515" y="90"/>
                  <a:pt x="515" y="90"/>
                </a:cubicBezTo>
                <a:cubicBezTo>
                  <a:pt x="515" y="90"/>
                  <a:pt x="515" y="90"/>
                  <a:pt x="515" y="90"/>
                </a:cubicBezTo>
                <a:cubicBezTo>
                  <a:pt x="515" y="90"/>
                  <a:pt x="515" y="90"/>
                  <a:pt x="515" y="90"/>
                </a:cubicBezTo>
                <a:cubicBezTo>
                  <a:pt x="515" y="89"/>
                  <a:pt x="515" y="89"/>
                  <a:pt x="515" y="89"/>
                </a:cubicBezTo>
                <a:cubicBezTo>
                  <a:pt x="515" y="82"/>
                  <a:pt x="515" y="82"/>
                  <a:pt x="515" y="82"/>
                </a:cubicBezTo>
                <a:cubicBezTo>
                  <a:pt x="515" y="81"/>
                  <a:pt x="515" y="80"/>
                  <a:pt x="514" y="80"/>
                </a:cubicBezTo>
                <a:moveTo>
                  <a:pt x="1112" y="79"/>
                </a:moveTo>
                <a:cubicBezTo>
                  <a:pt x="1112" y="80"/>
                  <a:pt x="1111" y="80"/>
                  <a:pt x="1110" y="80"/>
                </a:cubicBezTo>
                <a:cubicBezTo>
                  <a:pt x="1110" y="81"/>
                  <a:pt x="1110" y="81"/>
                  <a:pt x="1110" y="81"/>
                </a:cubicBezTo>
                <a:cubicBezTo>
                  <a:pt x="1111" y="81"/>
                  <a:pt x="1112" y="81"/>
                  <a:pt x="1112" y="80"/>
                </a:cubicBezTo>
                <a:cubicBezTo>
                  <a:pt x="1112" y="79"/>
                  <a:pt x="1112" y="79"/>
                  <a:pt x="1112" y="79"/>
                </a:cubicBezTo>
                <a:moveTo>
                  <a:pt x="689" y="79"/>
                </a:moveTo>
                <a:cubicBezTo>
                  <a:pt x="688" y="79"/>
                  <a:pt x="687" y="80"/>
                  <a:pt x="686" y="81"/>
                </a:cubicBezTo>
                <a:cubicBezTo>
                  <a:pt x="685" y="81"/>
                  <a:pt x="685" y="81"/>
                  <a:pt x="685" y="81"/>
                </a:cubicBezTo>
                <a:cubicBezTo>
                  <a:pt x="685" y="81"/>
                  <a:pt x="685" y="81"/>
                  <a:pt x="685" y="81"/>
                </a:cubicBezTo>
                <a:cubicBezTo>
                  <a:pt x="684" y="82"/>
                  <a:pt x="682" y="82"/>
                  <a:pt x="681" y="83"/>
                </a:cubicBezTo>
                <a:cubicBezTo>
                  <a:pt x="681" y="85"/>
                  <a:pt x="681" y="85"/>
                  <a:pt x="681" y="85"/>
                </a:cubicBezTo>
                <a:cubicBezTo>
                  <a:pt x="684" y="83"/>
                  <a:pt x="686" y="81"/>
                  <a:pt x="689" y="80"/>
                </a:cubicBezTo>
                <a:cubicBezTo>
                  <a:pt x="689" y="79"/>
                  <a:pt x="689" y="79"/>
                  <a:pt x="689" y="79"/>
                </a:cubicBezTo>
                <a:moveTo>
                  <a:pt x="1198" y="78"/>
                </a:moveTo>
                <a:cubicBezTo>
                  <a:pt x="1198" y="80"/>
                  <a:pt x="1198" y="80"/>
                  <a:pt x="1198" y="80"/>
                </a:cubicBezTo>
                <a:cubicBezTo>
                  <a:pt x="1201" y="81"/>
                  <a:pt x="1203" y="82"/>
                  <a:pt x="1205" y="84"/>
                </a:cubicBezTo>
                <a:cubicBezTo>
                  <a:pt x="1205" y="85"/>
                  <a:pt x="1205" y="85"/>
                  <a:pt x="1205" y="85"/>
                </a:cubicBezTo>
                <a:cubicBezTo>
                  <a:pt x="1205" y="85"/>
                  <a:pt x="1205" y="85"/>
                  <a:pt x="1205" y="85"/>
                </a:cubicBezTo>
                <a:cubicBezTo>
                  <a:pt x="1204" y="88"/>
                  <a:pt x="1201" y="89"/>
                  <a:pt x="1199" y="91"/>
                </a:cubicBezTo>
                <a:cubicBezTo>
                  <a:pt x="1199" y="91"/>
                  <a:pt x="1199" y="91"/>
                  <a:pt x="1199" y="91"/>
                </a:cubicBezTo>
                <a:cubicBezTo>
                  <a:pt x="1198" y="91"/>
                  <a:pt x="1198" y="91"/>
                  <a:pt x="1198" y="91"/>
                </a:cubicBezTo>
                <a:cubicBezTo>
                  <a:pt x="1198" y="91"/>
                  <a:pt x="1198" y="91"/>
                  <a:pt x="1198" y="91"/>
                </a:cubicBezTo>
                <a:cubicBezTo>
                  <a:pt x="1198" y="92"/>
                  <a:pt x="1198" y="92"/>
                  <a:pt x="1198" y="92"/>
                </a:cubicBezTo>
                <a:cubicBezTo>
                  <a:pt x="1201" y="90"/>
                  <a:pt x="1204" y="88"/>
                  <a:pt x="1207" y="88"/>
                </a:cubicBezTo>
                <a:cubicBezTo>
                  <a:pt x="1207" y="83"/>
                  <a:pt x="1207" y="83"/>
                  <a:pt x="1207" y="83"/>
                </a:cubicBezTo>
                <a:cubicBezTo>
                  <a:pt x="1204" y="81"/>
                  <a:pt x="1201" y="79"/>
                  <a:pt x="1198" y="78"/>
                </a:cubicBezTo>
                <a:moveTo>
                  <a:pt x="250" y="78"/>
                </a:moveTo>
                <a:cubicBezTo>
                  <a:pt x="242" y="79"/>
                  <a:pt x="236" y="82"/>
                  <a:pt x="228" y="85"/>
                </a:cubicBezTo>
                <a:cubicBezTo>
                  <a:pt x="220" y="89"/>
                  <a:pt x="212" y="93"/>
                  <a:pt x="204" y="97"/>
                </a:cubicBezTo>
                <a:cubicBezTo>
                  <a:pt x="204" y="98"/>
                  <a:pt x="204" y="98"/>
                  <a:pt x="204" y="98"/>
                </a:cubicBezTo>
                <a:cubicBezTo>
                  <a:pt x="209" y="95"/>
                  <a:pt x="215" y="92"/>
                  <a:pt x="220" y="89"/>
                </a:cubicBezTo>
                <a:cubicBezTo>
                  <a:pt x="220" y="89"/>
                  <a:pt x="220" y="89"/>
                  <a:pt x="220" y="89"/>
                </a:cubicBezTo>
                <a:cubicBezTo>
                  <a:pt x="220" y="89"/>
                  <a:pt x="220" y="89"/>
                  <a:pt x="220" y="89"/>
                </a:cubicBezTo>
                <a:cubicBezTo>
                  <a:pt x="229" y="84"/>
                  <a:pt x="238" y="82"/>
                  <a:pt x="247" y="78"/>
                </a:cubicBezTo>
                <a:cubicBezTo>
                  <a:pt x="247" y="78"/>
                  <a:pt x="247" y="78"/>
                  <a:pt x="247" y="78"/>
                </a:cubicBezTo>
                <a:cubicBezTo>
                  <a:pt x="247" y="78"/>
                  <a:pt x="247" y="78"/>
                  <a:pt x="247" y="78"/>
                </a:cubicBezTo>
                <a:cubicBezTo>
                  <a:pt x="248" y="78"/>
                  <a:pt x="249" y="78"/>
                  <a:pt x="250" y="78"/>
                </a:cubicBezTo>
                <a:moveTo>
                  <a:pt x="473" y="77"/>
                </a:moveTo>
                <a:cubicBezTo>
                  <a:pt x="473" y="78"/>
                  <a:pt x="473" y="78"/>
                  <a:pt x="473" y="78"/>
                </a:cubicBezTo>
                <a:cubicBezTo>
                  <a:pt x="479" y="79"/>
                  <a:pt x="485" y="82"/>
                  <a:pt x="490" y="87"/>
                </a:cubicBezTo>
                <a:cubicBezTo>
                  <a:pt x="491" y="89"/>
                  <a:pt x="491" y="89"/>
                  <a:pt x="491" y="89"/>
                </a:cubicBezTo>
                <a:cubicBezTo>
                  <a:pt x="491" y="86"/>
                  <a:pt x="491" y="86"/>
                  <a:pt x="491" y="86"/>
                </a:cubicBezTo>
                <a:cubicBezTo>
                  <a:pt x="486" y="82"/>
                  <a:pt x="479" y="79"/>
                  <a:pt x="473" y="77"/>
                </a:cubicBezTo>
                <a:moveTo>
                  <a:pt x="1220" y="77"/>
                </a:moveTo>
                <a:cubicBezTo>
                  <a:pt x="1220" y="80"/>
                  <a:pt x="1220" y="80"/>
                  <a:pt x="1220" y="80"/>
                </a:cubicBezTo>
                <a:cubicBezTo>
                  <a:pt x="1221" y="81"/>
                  <a:pt x="1221" y="82"/>
                  <a:pt x="1222" y="83"/>
                </a:cubicBezTo>
                <a:cubicBezTo>
                  <a:pt x="1222" y="79"/>
                  <a:pt x="1222" y="79"/>
                  <a:pt x="1222" y="79"/>
                </a:cubicBezTo>
                <a:cubicBezTo>
                  <a:pt x="1221" y="78"/>
                  <a:pt x="1221" y="78"/>
                  <a:pt x="1220" y="77"/>
                </a:cubicBezTo>
                <a:moveTo>
                  <a:pt x="1243" y="76"/>
                </a:moveTo>
                <a:cubicBezTo>
                  <a:pt x="1239" y="78"/>
                  <a:pt x="1236" y="80"/>
                  <a:pt x="1233" y="81"/>
                </a:cubicBezTo>
                <a:cubicBezTo>
                  <a:pt x="1233" y="81"/>
                  <a:pt x="1233" y="81"/>
                  <a:pt x="1233" y="81"/>
                </a:cubicBezTo>
                <a:cubicBezTo>
                  <a:pt x="1233" y="83"/>
                  <a:pt x="1233" y="83"/>
                  <a:pt x="1233" y="83"/>
                </a:cubicBezTo>
                <a:cubicBezTo>
                  <a:pt x="1234" y="82"/>
                  <a:pt x="1235" y="81"/>
                  <a:pt x="1236" y="80"/>
                </a:cubicBezTo>
                <a:cubicBezTo>
                  <a:pt x="1236" y="80"/>
                  <a:pt x="1236" y="80"/>
                  <a:pt x="1236" y="80"/>
                </a:cubicBezTo>
                <a:cubicBezTo>
                  <a:pt x="1237" y="80"/>
                  <a:pt x="1237" y="80"/>
                  <a:pt x="1237" y="80"/>
                </a:cubicBezTo>
                <a:cubicBezTo>
                  <a:pt x="1239" y="79"/>
                  <a:pt x="1241" y="78"/>
                  <a:pt x="1243" y="77"/>
                </a:cubicBezTo>
                <a:cubicBezTo>
                  <a:pt x="1243" y="76"/>
                  <a:pt x="1243" y="76"/>
                  <a:pt x="1243" y="76"/>
                </a:cubicBezTo>
                <a:moveTo>
                  <a:pt x="735" y="76"/>
                </a:moveTo>
                <a:cubicBezTo>
                  <a:pt x="731" y="78"/>
                  <a:pt x="728" y="81"/>
                  <a:pt x="725" y="85"/>
                </a:cubicBezTo>
                <a:cubicBezTo>
                  <a:pt x="725" y="85"/>
                  <a:pt x="725" y="85"/>
                  <a:pt x="725" y="85"/>
                </a:cubicBezTo>
                <a:cubicBezTo>
                  <a:pt x="725" y="85"/>
                  <a:pt x="725" y="85"/>
                  <a:pt x="725" y="85"/>
                </a:cubicBezTo>
                <a:cubicBezTo>
                  <a:pt x="725" y="85"/>
                  <a:pt x="724" y="86"/>
                  <a:pt x="724" y="87"/>
                </a:cubicBezTo>
                <a:cubicBezTo>
                  <a:pt x="723" y="88"/>
                  <a:pt x="723" y="89"/>
                  <a:pt x="722" y="89"/>
                </a:cubicBezTo>
                <a:cubicBezTo>
                  <a:pt x="722" y="90"/>
                  <a:pt x="721" y="90"/>
                  <a:pt x="720" y="90"/>
                </a:cubicBezTo>
                <a:cubicBezTo>
                  <a:pt x="720" y="90"/>
                  <a:pt x="720" y="90"/>
                  <a:pt x="720" y="90"/>
                </a:cubicBezTo>
                <a:cubicBezTo>
                  <a:pt x="720" y="90"/>
                  <a:pt x="720" y="90"/>
                  <a:pt x="720" y="90"/>
                </a:cubicBezTo>
                <a:cubicBezTo>
                  <a:pt x="719" y="90"/>
                  <a:pt x="719" y="90"/>
                  <a:pt x="719" y="90"/>
                </a:cubicBezTo>
                <a:cubicBezTo>
                  <a:pt x="719" y="90"/>
                  <a:pt x="718" y="89"/>
                  <a:pt x="717" y="88"/>
                </a:cubicBezTo>
                <a:cubicBezTo>
                  <a:pt x="717" y="88"/>
                  <a:pt x="717" y="88"/>
                  <a:pt x="717" y="88"/>
                </a:cubicBezTo>
                <a:cubicBezTo>
                  <a:pt x="717" y="91"/>
                  <a:pt x="717" y="91"/>
                  <a:pt x="717" y="91"/>
                </a:cubicBezTo>
                <a:cubicBezTo>
                  <a:pt x="718" y="91"/>
                  <a:pt x="719" y="91"/>
                  <a:pt x="720" y="91"/>
                </a:cubicBezTo>
                <a:cubicBezTo>
                  <a:pt x="720" y="91"/>
                  <a:pt x="720" y="91"/>
                  <a:pt x="720" y="91"/>
                </a:cubicBezTo>
                <a:cubicBezTo>
                  <a:pt x="721" y="91"/>
                  <a:pt x="722" y="91"/>
                  <a:pt x="722" y="91"/>
                </a:cubicBezTo>
                <a:cubicBezTo>
                  <a:pt x="725" y="86"/>
                  <a:pt x="729" y="80"/>
                  <a:pt x="735" y="77"/>
                </a:cubicBezTo>
                <a:cubicBezTo>
                  <a:pt x="735" y="76"/>
                  <a:pt x="735" y="76"/>
                  <a:pt x="735" y="76"/>
                </a:cubicBezTo>
                <a:moveTo>
                  <a:pt x="750" y="76"/>
                </a:moveTo>
                <a:cubicBezTo>
                  <a:pt x="750" y="77"/>
                  <a:pt x="750" y="77"/>
                  <a:pt x="750" y="77"/>
                </a:cubicBezTo>
                <a:cubicBezTo>
                  <a:pt x="752" y="78"/>
                  <a:pt x="754" y="79"/>
                  <a:pt x="757" y="80"/>
                </a:cubicBezTo>
                <a:cubicBezTo>
                  <a:pt x="757" y="79"/>
                  <a:pt x="757" y="79"/>
                  <a:pt x="757" y="79"/>
                </a:cubicBezTo>
                <a:cubicBezTo>
                  <a:pt x="755" y="78"/>
                  <a:pt x="752" y="77"/>
                  <a:pt x="750" y="76"/>
                </a:cubicBezTo>
                <a:moveTo>
                  <a:pt x="509" y="76"/>
                </a:moveTo>
                <a:cubicBezTo>
                  <a:pt x="509" y="77"/>
                  <a:pt x="509" y="77"/>
                  <a:pt x="509" y="77"/>
                </a:cubicBezTo>
                <a:cubicBezTo>
                  <a:pt x="510" y="78"/>
                  <a:pt x="511" y="79"/>
                  <a:pt x="512" y="80"/>
                </a:cubicBezTo>
                <a:cubicBezTo>
                  <a:pt x="512" y="78"/>
                  <a:pt x="512" y="78"/>
                  <a:pt x="512" y="78"/>
                </a:cubicBezTo>
                <a:cubicBezTo>
                  <a:pt x="511" y="77"/>
                  <a:pt x="510" y="77"/>
                  <a:pt x="509" y="76"/>
                </a:cubicBezTo>
                <a:moveTo>
                  <a:pt x="467" y="76"/>
                </a:moveTo>
                <a:cubicBezTo>
                  <a:pt x="467" y="77"/>
                  <a:pt x="467" y="77"/>
                  <a:pt x="467" y="77"/>
                </a:cubicBezTo>
                <a:cubicBezTo>
                  <a:pt x="468" y="77"/>
                  <a:pt x="469" y="77"/>
                  <a:pt x="471" y="77"/>
                </a:cubicBezTo>
                <a:cubicBezTo>
                  <a:pt x="471" y="77"/>
                  <a:pt x="471" y="77"/>
                  <a:pt x="471" y="77"/>
                </a:cubicBezTo>
                <a:cubicBezTo>
                  <a:pt x="469" y="76"/>
                  <a:pt x="468" y="76"/>
                  <a:pt x="467" y="76"/>
                </a:cubicBezTo>
                <a:moveTo>
                  <a:pt x="81" y="75"/>
                </a:moveTo>
                <a:cubicBezTo>
                  <a:pt x="81" y="76"/>
                  <a:pt x="81" y="76"/>
                  <a:pt x="81" y="76"/>
                </a:cubicBezTo>
                <a:cubicBezTo>
                  <a:pt x="81" y="77"/>
                  <a:pt x="81" y="77"/>
                  <a:pt x="81" y="77"/>
                </a:cubicBezTo>
                <a:cubicBezTo>
                  <a:pt x="82" y="78"/>
                  <a:pt x="82" y="80"/>
                  <a:pt x="82" y="81"/>
                </a:cubicBezTo>
                <a:cubicBezTo>
                  <a:pt x="82" y="81"/>
                  <a:pt x="82" y="81"/>
                  <a:pt x="82" y="82"/>
                </a:cubicBezTo>
                <a:cubicBezTo>
                  <a:pt x="82" y="82"/>
                  <a:pt x="82" y="82"/>
                  <a:pt x="82" y="83"/>
                </a:cubicBezTo>
                <a:cubicBezTo>
                  <a:pt x="85" y="81"/>
                  <a:pt x="90" y="80"/>
                  <a:pt x="94" y="80"/>
                </a:cubicBezTo>
                <a:cubicBezTo>
                  <a:pt x="94" y="80"/>
                  <a:pt x="95" y="80"/>
                  <a:pt x="96" y="80"/>
                </a:cubicBezTo>
                <a:cubicBezTo>
                  <a:pt x="94" y="80"/>
                  <a:pt x="92" y="80"/>
                  <a:pt x="90" y="80"/>
                </a:cubicBezTo>
                <a:cubicBezTo>
                  <a:pt x="90" y="80"/>
                  <a:pt x="90" y="80"/>
                  <a:pt x="90" y="80"/>
                </a:cubicBezTo>
                <a:cubicBezTo>
                  <a:pt x="88" y="80"/>
                  <a:pt x="87" y="80"/>
                  <a:pt x="85" y="80"/>
                </a:cubicBezTo>
                <a:cubicBezTo>
                  <a:pt x="84" y="81"/>
                  <a:pt x="84" y="81"/>
                  <a:pt x="84" y="81"/>
                </a:cubicBezTo>
                <a:cubicBezTo>
                  <a:pt x="84" y="80"/>
                  <a:pt x="84" y="80"/>
                  <a:pt x="84" y="80"/>
                </a:cubicBezTo>
                <a:cubicBezTo>
                  <a:pt x="83" y="78"/>
                  <a:pt x="82" y="77"/>
                  <a:pt x="81" y="75"/>
                </a:cubicBezTo>
                <a:moveTo>
                  <a:pt x="745" y="75"/>
                </a:moveTo>
                <a:cubicBezTo>
                  <a:pt x="742" y="75"/>
                  <a:pt x="740" y="75"/>
                  <a:pt x="737" y="76"/>
                </a:cubicBezTo>
                <a:cubicBezTo>
                  <a:pt x="737" y="76"/>
                  <a:pt x="737" y="76"/>
                  <a:pt x="737" y="76"/>
                </a:cubicBezTo>
                <a:cubicBezTo>
                  <a:pt x="738" y="76"/>
                  <a:pt x="740" y="76"/>
                  <a:pt x="741" y="76"/>
                </a:cubicBezTo>
                <a:cubicBezTo>
                  <a:pt x="742" y="76"/>
                  <a:pt x="742" y="76"/>
                  <a:pt x="743" y="76"/>
                </a:cubicBezTo>
                <a:cubicBezTo>
                  <a:pt x="743" y="76"/>
                  <a:pt x="743" y="76"/>
                  <a:pt x="743" y="76"/>
                </a:cubicBezTo>
                <a:cubicBezTo>
                  <a:pt x="743" y="76"/>
                  <a:pt x="743" y="76"/>
                  <a:pt x="743" y="76"/>
                </a:cubicBezTo>
                <a:cubicBezTo>
                  <a:pt x="745" y="76"/>
                  <a:pt x="746" y="77"/>
                  <a:pt x="748" y="77"/>
                </a:cubicBezTo>
                <a:cubicBezTo>
                  <a:pt x="748" y="76"/>
                  <a:pt x="748" y="76"/>
                  <a:pt x="748" y="76"/>
                </a:cubicBezTo>
                <a:cubicBezTo>
                  <a:pt x="747" y="75"/>
                  <a:pt x="746" y="75"/>
                  <a:pt x="745" y="75"/>
                </a:cubicBezTo>
                <a:moveTo>
                  <a:pt x="1179" y="74"/>
                </a:moveTo>
                <a:cubicBezTo>
                  <a:pt x="1179" y="76"/>
                  <a:pt x="1179" y="76"/>
                  <a:pt x="1179" y="76"/>
                </a:cubicBezTo>
                <a:cubicBezTo>
                  <a:pt x="1192" y="77"/>
                  <a:pt x="1192" y="77"/>
                  <a:pt x="1192" y="77"/>
                </a:cubicBezTo>
                <a:cubicBezTo>
                  <a:pt x="1192" y="77"/>
                  <a:pt x="1192" y="77"/>
                  <a:pt x="1192" y="77"/>
                </a:cubicBezTo>
                <a:cubicBezTo>
                  <a:pt x="1194" y="78"/>
                  <a:pt x="1195" y="78"/>
                  <a:pt x="1196" y="79"/>
                </a:cubicBezTo>
                <a:cubicBezTo>
                  <a:pt x="1196" y="78"/>
                  <a:pt x="1196" y="78"/>
                  <a:pt x="1196" y="78"/>
                </a:cubicBezTo>
                <a:cubicBezTo>
                  <a:pt x="1191" y="75"/>
                  <a:pt x="1185" y="75"/>
                  <a:pt x="1179" y="74"/>
                </a:cubicBezTo>
                <a:moveTo>
                  <a:pt x="1173" y="73"/>
                </a:moveTo>
                <a:cubicBezTo>
                  <a:pt x="1173" y="75"/>
                  <a:pt x="1173" y="75"/>
                  <a:pt x="1173" y="75"/>
                </a:cubicBezTo>
                <a:cubicBezTo>
                  <a:pt x="1173" y="75"/>
                  <a:pt x="1173" y="75"/>
                  <a:pt x="1173" y="75"/>
                </a:cubicBezTo>
                <a:cubicBezTo>
                  <a:pt x="1177" y="75"/>
                  <a:pt x="1177" y="75"/>
                  <a:pt x="1177" y="75"/>
                </a:cubicBezTo>
                <a:cubicBezTo>
                  <a:pt x="1177" y="74"/>
                  <a:pt x="1177" y="74"/>
                  <a:pt x="1177" y="74"/>
                </a:cubicBezTo>
                <a:cubicBezTo>
                  <a:pt x="1176" y="74"/>
                  <a:pt x="1175" y="74"/>
                  <a:pt x="1173" y="73"/>
                </a:cubicBezTo>
                <a:moveTo>
                  <a:pt x="448" y="73"/>
                </a:moveTo>
                <a:cubicBezTo>
                  <a:pt x="448" y="74"/>
                  <a:pt x="448" y="74"/>
                  <a:pt x="448" y="74"/>
                </a:cubicBezTo>
                <a:cubicBezTo>
                  <a:pt x="451" y="74"/>
                  <a:pt x="455" y="74"/>
                  <a:pt x="458" y="75"/>
                </a:cubicBezTo>
                <a:cubicBezTo>
                  <a:pt x="458" y="75"/>
                  <a:pt x="458" y="75"/>
                  <a:pt x="458" y="75"/>
                </a:cubicBezTo>
                <a:cubicBezTo>
                  <a:pt x="458" y="75"/>
                  <a:pt x="458" y="75"/>
                  <a:pt x="458" y="75"/>
                </a:cubicBezTo>
                <a:cubicBezTo>
                  <a:pt x="460" y="75"/>
                  <a:pt x="463" y="76"/>
                  <a:pt x="465" y="76"/>
                </a:cubicBezTo>
                <a:cubicBezTo>
                  <a:pt x="465" y="75"/>
                  <a:pt x="465" y="75"/>
                  <a:pt x="465" y="75"/>
                </a:cubicBezTo>
                <a:cubicBezTo>
                  <a:pt x="465" y="75"/>
                  <a:pt x="465" y="75"/>
                  <a:pt x="465" y="75"/>
                </a:cubicBezTo>
                <a:cubicBezTo>
                  <a:pt x="464" y="75"/>
                  <a:pt x="464" y="75"/>
                  <a:pt x="464" y="75"/>
                </a:cubicBezTo>
                <a:cubicBezTo>
                  <a:pt x="464" y="75"/>
                  <a:pt x="464" y="75"/>
                  <a:pt x="464" y="75"/>
                </a:cubicBezTo>
                <a:cubicBezTo>
                  <a:pt x="464" y="75"/>
                  <a:pt x="464" y="75"/>
                  <a:pt x="464" y="75"/>
                </a:cubicBezTo>
                <a:cubicBezTo>
                  <a:pt x="459" y="74"/>
                  <a:pt x="454" y="73"/>
                  <a:pt x="448" y="73"/>
                </a:cubicBezTo>
                <a:moveTo>
                  <a:pt x="446" y="73"/>
                </a:moveTo>
                <a:cubicBezTo>
                  <a:pt x="437" y="73"/>
                  <a:pt x="428" y="74"/>
                  <a:pt x="420" y="76"/>
                </a:cubicBezTo>
                <a:cubicBezTo>
                  <a:pt x="420" y="76"/>
                  <a:pt x="420" y="76"/>
                  <a:pt x="420" y="76"/>
                </a:cubicBezTo>
                <a:cubicBezTo>
                  <a:pt x="420" y="76"/>
                  <a:pt x="420" y="76"/>
                  <a:pt x="420" y="76"/>
                </a:cubicBezTo>
                <a:cubicBezTo>
                  <a:pt x="414" y="77"/>
                  <a:pt x="408" y="79"/>
                  <a:pt x="402" y="81"/>
                </a:cubicBezTo>
                <a:cubicBezTo>
                  <a:pt x="402" y="82"/>
                  <a:pt x="402" y="82"/>
                  <a:pt x="402" y="82"/>
                </a:cubicBezTo>
                <a:cubicBezTo>
                  <a:pt x="411" y="78"/>
                  <a:pt x="421" y="77"/>
                  <a:pt x="430" y="75"/>
                </a:cubicBezTo>
                <a:cubicBezTo>
                  <a:pt x="430" y="75"/>
                  <a:pt x="430" y="75"/>
                  <a:pt x="430" y="75"/>
                </a:cubicBezTo>
                <a:cubicBezTo>
                  <a:pt x="430" y="75"/>
                  <a:pt x="430" y="75"/>
                  <a:pt x="430" y="75"/>
                </a:cubicBezTo>
                <a:cubicBezTo>
                  <a:pt x="435" y="75"/>
                  <a:pt x="441" y="74"/>
                  <a:pt x="446" y="74"/>
                </a:cubicBezTo>
                <a:cubicBezTo>
                  <a:pt x="446" y="73"/>
                  <a:pt x="446" y="73"/>
                  <a:pt x="446" y="73"/>
                </a:cubicBezTo>
                <a:moveTo>
                  <a:pt x="704" y="73"/>
                </a:moveTo>
                <a:cubicBezTo>
                  <a:pt x="700" y="74"/>
                  <a:pt x="695" y="76"/>
                  <a:pt x="691" y="78"/>
                </a:cubicBezTo>
                <a:cubicBezTo>
                  <a:pt x="691" y="79"/>
                  <a:pt x="691" y="79"/>
                  <a:pt x="691" y="79"/>
                </a:cubicBezTo>
                <a:cubicBezTo>
                  <a:pt x="695" y="77"/>
                  <a:pt x="700" y="75"/>
                  <a:pt x="704" y="74"/>
                </a:cubicBezTo>
                <a:cubicBezTo>
                  <a:pt x="704" y="73"/>
                  <a:pt x="704" y="73"/>
                  <a:pt x="704" y="73"/>
                </a:cubicBezTo>
                <a:moveTo>
                  <a:pt x="1216" y="73"/>
                </a:moveTo>
                <a:cubicBezTo>
                  <a:pt x="1216" y="75"/>
                  <a:pt x="1216" y="75"/>
                  <a:pt x="1216" y="75"/>
                </a:cubicBezTo>
                <a:cubicBezTo>
                  <a:pt x="1217" y="76"/>
                  <a:pt x="1218" y="77"/>
                  <a:pt x="1218" y="78"/>
                </a:cubicBezTo>
                <a:cubicBezTo>
                  <a:pt x="1218" y="75"/>
                  <a:pt x="1218" y="75"/>
                  <a:pt x="1218" y="75"/>
                </a:cubicBezTo>
                <a:cubicBezTo>
                  <a:pt x="1218" y="74"/>
                  <a:pt x="1217" y="74"/>
                  <a:pt x="1216" y="73"/>
                </a:cubicBezTo>
                <a:moveTo>
                  <a:pt x="1158" y="73"/>
                </a:moveTo>
                <a:cubicBezTo>
                  <a:pt x="1158" y="74"/>
                  <a:pt x="1158" y="74"/>
                  <a:pt x="1158" y="74"/>
                </a:cubicBezTo>
                <a:cubicBezTo>
                  <a:pt x="1163" y="74"/>
                  <a:pt x="1167" y="74"/>
                  <a:pt x="1171" y="75"/>
                </a:cubicBezTo>
                <a:cubicBezTo>
                  <a:pt x="1171" y="73"/>
                  <a:pt x="1171" y="73"/>
                  <a:pt x="1171" y="73"/>
                </a:cubicBezTo>
                <a:cubicBezTo>
                  <a:pt x="1167" y="73"/>
                  <a:pt x="1163" y="73"/>
                  <a:pt x="1158" y="73"/>
                </a:cubicBezTo>
                <a:moveTo>
                  <a:pt x="542" y="73"/>
                </a:moveTo>
                <a:cubicBezTo>
                  <a:pt x="536" y="75"/>
                  <a:pt x="530" y="78"/>
                  <a:pt x="524" y="81"/>
                </a:cubicBezTo>
                <a:cubicBezTo>
                  <a:pt x="524" y="83"/>
                  <a:pt x="524" y="83"/>
                  <a:pt x="524" y="83"/>
                </a:cubicBezTo>
                <a:cubicBezTo>
                  <a:pt x="530" y="79"/>
                  <a:pt x="535" y="76"/>
                  <a:pt x="542" y="74"/>
                </a:cubicBezTo>
                <a:cubicBezTo>
                  <a:pt x="542" y="73"/>
                  <a:pt x="542" y="73"/>
                  <a:pt x="542" y="73"/>
                </a:cubicBezTo>
                <a:moveTo>
                  <a:pt x="1156" y="72"/>
                </a:moveTo>
                <a:cubicBezTo>
                  <a:pt x="1156" y="72"/>
                  <a:pt x="1156" y="72"/>
                  <a:pt x="1156" y="72"/>
                </a:cubicBezTo>
                <a:cubicBezTo>
                  <a:pt x="1143" y="73"/>
                  <a:pt x="1129" y="73"/>
                  <a:pt x="1117" y="77"/>
                </a:cubicBezTo>
                <a:cubicBezTo>
                  <a:pt x="1117" y="77"/>
                  <a:pt x="1117" y="77"/>
                  <a:pt x="1117" y="77"/>
                </a:cubicBezTo>
                <a:cubicBezTo>
                  <a:pt x="1116" y="78"/>
                  <a:pt x="1115" y="78"/>
                  <a:pt x="1114" y="78"/>
                </a:cubicBezTo>
                <a:cubicBezTo>
                  <a:pt x="1114" y="80"/>
                  <a:pt x="1114" y="80"/>
                  <a:pt x="1114" y="80"/>
                </a:cubicBezTo>
                <a:cubicBezTo>
                  <a:pt x="1126" y="75"/>
                  <a:pt x="1139" y="74"/>
                  <a:pt x="1152" y="74"/>
                </a:cubicBezTo>
                <a:cubicBezTo>
                  <a:pt x="1153" y="74"/>
                  <a:pt x="1155" y="74"/>
                  <a:pt x="1156" y="74"/>
                </a:cubicBezTo>
                <a:cubicBezTo>
                  <a:pt x="1156" y="72"/>
                  <a:pt x="1156" y="72"/>
                  <a:pt x="1156" y="72"/>
                </a:cubicBezTo>
                <a:moveTo>
                  <a:pt x="679" y="72"/>
                </a:moveTo>
                <a:cubicBezTo>
                  <a:pt x="674" y="75"/>
                  <a:pt x="669" y="78"/>
                  <a:pt x="663" y="81"/>
                </a:cubicBezTo>
                <a:cubicBezTo>
                  <a:pt x="663" y="83"/>
                  <a:pt x="663" y="83"/>
                  <a:pt x="663" y="83"/>
                </a:cubicBezTo>
                <a:cubicBezTo>
                  <a:pt x="668" y="79"/>
                  <a:pt x="674" y="77"/>
                  <a:pt x="678" y="74"/>
                </a:cubicBezTo>
                <a:cubicBezTo>
                  <a:pt x="678" y="73"/>
                  <a:pt x="678" y="73"/>
                  <a:pt x="678" y="73"/>
                </a:cubicBezTo>
                <a:cubicBezTo>
                  <a:pt x="679" y="73"/>
                  <a:pt x="679" y="73"/>
                  <a:pt x="679" y="73"/>
                </a:cubicBezTo>
                <a:cubicBezTo>
                  <a:pt x="679" y="73"/>
                  <a:pt x="679" y="73"/>
                  <a:pt x="679" y="73"/>
                </a:cubicBezTo>
                <a:cubicBezTo>
                  <a:pt x="679" y="73"/>
                  <a:pt x="679" y="73"/>
                  <a:pt x="679" y="73"/>
                </a:cubicBezTo>
                <a:cubicBezTo>
                  <a:pt x="679" y="73"/>
                  <a:pt x="679" y="73"/>
                  <a:pt x="679" y="73"/>
                </a:cubicBezTo>
                <a:cubicBezTo>
                  <a:pt x="679" y="72"/>
                  <a:pt x="679" y="72"/>
                  <a:pt x="679" y="72"/>
                </a:cubicBezTo>
                <a:moveTo>
                  <a:pt x="283" y="72"/>
                </a:moveTo>
                <a:cubicBezTo>
                  <a:pt x="273" y="73"/>
                  <a:pt x="262" y="75"/>
                  <a:pt x="251" y="78"/>
                </a:cubicBezTo>
                <a:cubicBezTo>
                  <a:pt x="261" y="76"/>
                  <a:pt x="272" y="74"/>
                  <a:pt x="283" y="73"/>
                </a:cubicBezTo>
                <a:cubicBezTo>
                  <a:pt x="283" y="72"/>
                  <a:pt x="283" y="72"/>
                  <a:pt x="283" y="72"/>
                </a:cubicBezTo>
                <a:moveTo>
                  <a:pt x="517" y="72"/>
                </a:moveTo>
                <a:cubicBezTo>
                  <a:pt x="517" y="74"/>
                  <a:pt x="517" y="74"/>
                  <a:pt x="517" y="74"/>
                </a:cubicBezTo>
                <a:cubicBezTo>
                  <a:pt x="518" y="74"/>
                  <a:pt x="518" y="74"/>
                  <a:pt x="518" y="74"/>
                </a:cubicBezTo>
                <a:cubicBezTo>
                  <a:pt x="519" y="75"/>
                  <a:pt x="519" y="75"/>
                  <a:pt x="519" y="75"/>
                </a:cubicBezTo>
                <a:cubicBezTo>
                  <a:pt x="518" y="76"/>
                  <a:pt x="518" y="76"/>
                  <a:pt x="518" y="76"/>
                </a:cubicBezTo>
                <a:cubicBezTo>
                  <a:pt x="517" y="76"/>
                  <a:pt x="517" y="76"/>
                  <a:pt x="517" y="76"/>
                </a:cubicBezTo>
                <a:cubicBezTo>
                  <a:pt x="517" y="77"/>
                  <a:pt x="517" y="77"/>
                  <a:pt x="517" y="77"/>
                </a:cubicBezTo>
                <a:cubicBezTo>
                  <a:pt x="518" y="77"/>
                  <a:pt x="518" y="77"/>
                  <a:pt x="519" y="77"/>
                </a:cubicBezTo>
                <a:cubicBezTo>
                  <a:pt x="519" y="77"/>
                  <a:pt x="519" y="77"/>
                  <a:pt x="519" y="77"/>
                </a:cubicBezTo>
                <a:cubicBezTo>
                  <a:pt x="519" y="77"/>
                  <a:pt x="520" y="77"/>
                  <a:pt x="521" y="76"/>
                </a:cubicBezTo>
                <a:cubicBezTo>
                  <a:pt x="521" y="76"/>
                  <a:pt x="521" y="76"/>
                  <a:pt x="521" y="76"/>
                </a:cubicBezTo>
                <a:cubicBezTo>
                  <a:pt x="521" y="75"/>
                  <a:pt x="521" y="75"/>
                  <a:pt x="520" y="75"/>
                </a:cubicBezTo>
                <a:cubicBezTo>
                  <a:pt x="520" y="74"/>
                  <a:pt x="520" y="74"/>
                  <a:pt x="519" y="74"/>
                </a:cubicBezTo>
                <a:cubicBezTo>
                  <a:pt x="519" y="73"/>
                  <a:pt x="518" y="73"/>
                  <a:pt x="517" y="72"/>
                </a:cubicBezTo>
                <a:moveTo>
                  <a:pt x="301" y="71"/>
                </a:moveTo>
                <a:cubicBezTo>
                  <a:pt x="296" y="71"/>
                  <a:pt x="291" y="72"/>
                  <a:pt x="285" y="72"/>
                </a:cubicBezTo>
                <a:cubicBezTo>
                  <a:pt x="285" y="72"/>
                  <a:pt x="285" y="72"/>
                  <a:pt x="285" y="72"/>
                </a:cubicBezTo>
                <a:cubicBezTo>
                  <a:pt x="290" y="72"/>
                  <a:pt x="295" y="72"/>
                  <a:pt x="299" y="72"/>
                </a:cubicBezTo>
                <a:cubicBezTo>
                  <a:pt x="309" y="72"/>
                  <a:pt x="319" y="73"/>
                  <a:pt x="329" y="76"/>
                </a:cubicBezTo>
                <a:cubicBezTo>
                  <a:pt x="337" y="78"/>
                  <a:pt x="337" y="78"/>
                  <a:pt x="337" y="78"/>
                </a:cubicBezTo>
                <a:cubicBezTo>
                  <a:pt x="337" y="78"/>
                  <a:pt x="337" y="78"/>
                  <a:pt x="337" y="78"/>
                </a:cubicBezTo>
                <a:cubicBezTo>
                  <a:pt x="345" y="80"/>
                  <a:pt x="352" y="82"/>
                  <a:pt x="359" y="86"/>
                </a:cubicBezTo>
                <a:cubicBezTo>
                  <a:pt x="359" y="85"/>
                  <a:pt x="359" y="85"/>
                  <a:pt x="359" y="85"/>
                </a:cubicBezTo>
                <a:cubicBezTo>
                  <a:pt x="358" y="85"/>
                  <a:pt x="357" y="84"/>
                  <a:pt x="356" y="83"/>
                </a:cubicBezTo>
                <a:cubicBezTo>
                  <a:pt x="356" y="83"/>
                  <a:pt x="356" y="83"/>
                  <a:pt x="356" y="83"/>
                </a:cubicBezTo>
                <a:cubicBezTo>
                  <a:pt x="356" y="82"/>
                  <a:pt x="356" y="82"/>
                  <a:pt x="356" y="82"/>
                </a:cubicBezTo>
                <a:cubicBezTo>
                  <a:pt x="357" y="81"/>
                  <a:pt x="358" y="80"/>
                  <a:pt x="359" y="79"/>
                </a:cubicBezTo>
                <a:cubicBezTo>
                  <a:pt x="359" y="77"/>
                  <a:pt x="359" y="77"/>
                  <a:pt x="359" y="77"/>
                </a:cubicBezTo>
                <a:cubicBezTo>
                  <a:pt x="358" y="78"/>
                  <a:pt x="358" y="79"/>
                  <a:pt x="357" y="80"/>
                </a:cubicBezTo>
                <a:cubicBezTo>
                  <a:pt x="356" y="81"/>
                  <a:pt x="355" y="81"/>
                  <a:pt x="355" y="82"/>
                </a:cubicBezTo>
                <a:cubicBezTo>
                  <a:pt x="354" y="83"/>
                  <a:pt x="354" y="83"/>
                  <a:pt x="354" y="83"/>
                </a:cubicBezTo>
                <a:cubicBezTo>
                  <a:pt x="345" y="79"/>
                  <a:pt x="345" y="79"/>
                  <a:pt x="345" y="79"/>
                </a:cubicBezTo>
                <a:cubicBezTo>
                  <a:pt x="336" y="77"/>
                  <a:pt x="327" y="75"/>
                  <a:pt x="319" y="73"/>
                </a:cubicBezTo>
                <a:cubicBezTo>
                  <a:pt x="319" y="73"/>
                  <a:pt x="319" y="73"/>
                  <a:pt x="319" y="73"/>
                </a:cubicBezTo>
                <a:cubicBezTo>
                  <a:pt x="309" y="72"/>
                  <a:pt x="309" y="72"/>
                  <a:pt x="309" y="72"/>
                </a:cubicBezTo>
                <a:cubicBezTo>
                  <a:pt x="306" y="72"/>
                  <a:pt x="304" y="71"/>
                  <a:pt x="301" y="71"/>
                </a:cubicBezTo>
                <a:moveTo>
                  <a:pt x="715" y="71"/>
                </a:moveTo>
                <a:cubicBezTo>
                  <a:pt x="713" y="71"/>
                  <a:pt x="712" y="71"/>
                  <a:pt x="712" y="71"/>
                </a:cubicBezTo>
                <a:cubicBezTo>
                  <a:pt x="711" y="72"/>
                  <a:pt x="711" y="72"/>
                  <a:pt x="711" y="72"/>
                </a:cubicBezTo>
                <a:cubicBezTo>
                  <a:pt x="711" y="72"/>
                  <a:pt x="711" y="72"/>
                  <a:pt x="711" y="72"/>
                </a:cubicBezTo>
                <a:cubicBezTo>
                  <a:pt x="709" y="72"/>
                  <a:pt x="708" y="72"/>
                  <a:pt x="706" y="72"/>
                </a:cubicBezTo>
                <a:cubicBezTo>
                  <a:pt x="706" y="73"/>
                  <a:pt x="706" y="73"/>
                  <a:pt x="706" y="73"/>
                </a:cubicBezTo>
                <a:cubicBezTo>
                  <a:pt x="709" y="72"/>
                  <a:pt x="712" y="72"/>
                  <a:pt x="715" y="72"/>
                </a:cubicBezTo>
                <a:cubicBezTo>
                  <a:pt x="715" y="71"/>
                  <a:pt x="715" y="71"/>
                  <a:pt x="715" y="71"/>
                </a:cubicBezTo>
                <a:moveTo>
                  <a:pt x="387" y="70"/>
                </a:moveTo>
                <a:cubicBezTo>
                  <a:pt x="381" y="73"/>
                  <a:pt x="376" y="76"/>
                  <a:pt x="371" y="79"/>
                </a:cubicBezTo>
                <a:cubicBezTo>
                  <a:pt x="371" y="80"/>
                  <a:pt x="371" y="80"/>
                  <a:pt x="371" y="80"/>
                </a:cubicBezTo>
                <a:cubicBezTo>
                  <a:pt x="372" y="80"/>
                  <a:pt x="373" y="79"/>
                  <a:pt x="373" y="79"/>
                </a:cubicBezTo>
                <a:cubicBezTo>
                  <a:pt x="374" y="79"/>
                  <a:pt x="374" y="79"/>
                  <a:pt x="374" y="79"/>
                </a:cubicBezTo>
                <a:cubicBezTo>
                  <a:pt x="374" y="79"/>
                  <a:pt x="374" y="79"/>
                  <a:pt x="374" y="79"/>
                </a:cubicBezTo>
                <a:cubicBezTo>
                  <a:pt x="378" y="75"/>
                  <a:pt x="382" y="73"/>
                  <a:pt x="387" y="71"/>
                </a:cubicBezTo>
                <a:cubicBezTo>
                  <a:pt x="387" y="70"/>
                  <a:pt x="387" y="70"/>
                  <a:pt x="387" y="70"/>
                </a:cubicBezTo>
                <a:moveTo>
                  <a:pt x="1262" y="69"/>
                </a:moveTo>
                <a:cubicBezTo>
                  <a:pt x="1256" y="71"/>
                  <a:pt x="1250" y="73"/>
                  <a:pt x="1245" y="75"/>
                </a:cubicBezTo>
                <a:cubicBezTo>
                  <a:pt x="1245" y="76"/>
                  <a:pt x="1245" y="76"/>
                  <a:pt x="1245" y="76"/>
                </a:cubicBezTo>
                <a:cubicBezTo>
                  <a:pt x="1250" y="74"/>
                  <a:pt x="1256" y="71"/>
                  <a:pt x="1262" y="69"/>
                </a:cubicBezTo>
                <a:cubicBezTo>
                  <a:pt x="1262" y="69"/>
                  <a:pt x="1262" y="69"/>
                  <a:pt x="1262" y="69"/>
                </a:cubicBezTo>
                <a:moveTo>
                  <a:pt x="6" y="68"/>
                </a:moveTo>
                <a:cubicBezTo>
                  <a:pt x="3" y="68"/>
                  <a:pt x="3" y="68"/>
                  <a:pt x="3" y="68"/>
                </a:cubicBezTo>
                <a:cubicBezTo>
                  <a:pt x="3" y="68"/>
                  <a:pt x="2" y="68"/>
                  <a:pt x="1" y="69"/>
                </a:cubicBezTo>
                <a:cubicBezTo>
                  <a:pt x="1" y="69"/>
                  <a:pt x="1" y="69"/>
                  <a:pt x="0" y="69"/>
                </a:cubicBezTo>
                <a:cubicBezTo>
                  <a:pt x="0" y="69"/>
                  <a:pt x="0" y="69"/>
                  <a:pt x="0" y="69"/>
                </a:cubicBezTo>
                <a:cubicBezTo>
                  <a:pt x="2" y="69"/>
                  <a:pt x="4" y="69"/>
                  <a:pt x="6" y="68"/>
                </a:cubicBezTo>
                <a:moveTo>
                  <a:pt x="497" y="68"/>
                </a:moveTo>
                <a:cubicBezTo>
                  <a:pt x="497" y="69"/>
                  <a:pt x="497" y="69"/>
                  <a:pt x="497" y="69"/>
                </a:cubicBezTo>
                <a:cubicBezTo>
                  <a:pt x="500" y="70"/>
                  <a:pt x="500" y="70"/>
                  <a:pt x="500" y="70"/>
                </a:cubicBezTo>
                <a:cubicBezTo>
                  <a:pt x="500" y="70"/>
                  <a:pt x="500" y="70"/>
                  <a:pt x="500" y="70"/>
                </a:cubicBezTo>
                <a:cubicBezTo>
                  <a:pt x="502" y="72"/>
                  <a:pt x="505" y="74"/>
                  <a:pt x="507" y="76"/>
                </a:cubicBezTo>
                <a:cubicBezTo>
                  <a:pt x="507" y="75"/>
                  <a:pt x="507" y="75"/>
                  <a:pt x="507" y="75"/>
                </a:cubicBezTo>
                <a:cubicBezTo>
                  <a:pt x="506" y="74"/>
                  <a:pt x="505" y="73"/>
                  <a:pt x="504" y="72"/>
                </a:cubicBezTo>
                <a:cubicBezTo>
                  <a:pt x="502" y="70"/>
                  <a:pt x="500" y="69"/>
                  <a:pt x="497" y="68"/>
                </a:cubicBezTo>
                <a:moveTo>
                  <a:pt x="1209" y="68"/>
                </a:moveTo>
                <a:cubicBezTo>
                  <a:pt x="1209" y="69"/>
                  <a:pt x="1209" y="69"/>
                  <a:pt x="1209" y="69"/>
                </a:cubicBezTo>
                <a:cubicBezTo>
                  <a:pt x="1210" y="70"/>
                  <a:pt x="1212" y="72"/>
                  <a:pt x="1214" y="73"/>
                </a:cubicBezTo>
                <a:cubicBezTo>
                  <a:pt x="1214" y="71"/>
                  <a:pt x="1214" y="71"/>
                  <a:pt x="1214" y="71"/>
                </a:cubicBezTo>
                <a:cubicBezTo>
                  <a:pt x="1212" y="70"/>
                  <a:pt x="1211" y="69"/>
                  <a:pt x="1209" y="68"/>
                </a:cubicBezTo>
                <a:moveTo>
                  <a:pt x="689" y="67"/>
                </a:moveTo>
                <a:cubicBezTo>
                  <a:pt x="686" y="69"/>
                  <a:pt x="684" y="70"/>
                  <a:pt x="681" y="71"/>
                </a:cubicBezTo>
                <a:cubicBezTo>
                  <a:pt x="681" y="73"/>
                  <a:pt x="681" y="73"/>
                  <a:pt x="681" y="73"/>
                </a:cubicBezTo>
                <a:cubicBezTo>
                  <a:pt x="684" y="71"/>
                  <a:pt x="687" y="70"/>
                  <a:pt x="689" y="68"/>
                </a:cubicBezTo>
                <a:cubicBezTo>
                  <a:pt x="689" y="67"/>
                  <a:pt x="689" y="67"/>
                  <a:pt x="689" y="67"/>
                </a:cubicBezTo>
                <a:moveTo>
                  <a:pt x="369" y="67"/>
                </a:moveTo>
                <a:cubicBezTo>
                  <a:pt x="368" y="70"/>
                  <a:pt x="364" y="73"/>
                  <a:pt x="361" y="74"/>
                </a:cubicBezTo>
                <a:cubicBezTo>
                  <a:pt x="361" y="76"/>
                  <a:pt x="361" y="76"/>
                  <a:pt x="361" y="76"/>
                </a:cubicBezTo>
                <a:cubicBezTo>
                  <a:pt x="361" y="76"/>
                  <a:pt x="362" y="75"/>
                  <a:pt x="362" y="75"/>
                </a:cubicBezTo>
                <a:cubicBezTo>
                  <a:pt x="365" y="73"/>
                  <a:pt x="367" y="71"/>
                  <a:pt x="369" y="70"/>
                </a:cubicBezTo>
                <a:cubicBezTo>
                  <a:pt x="369" y="67"/>
                  <a:pt x="369" y="67"/>
                  <a:pt x="369" y="67"/>
                </a:cubicBezTo>
                <a:moveTo>
                  <a:pt x="493" y="67"/>
                </a:moveTo>
                <a:cubicBezTo>
                  <a:pt x="493" y="67"/>
                  <a:pt x="493" y="67"/>
                  <a:pt x="493" y="67"/>
                </a:cubicBezTo>
                <a:cubicBezTo>
                  <a:pt x="495" y="68"/>
                  <a:pt x="495" y="68"/>
                  <a:pt x="495" y="68"/>
                </a:cubicBezTo>
                <a:cubicBezTo>
                  <a:pt x="495" y="67"/>
                  <a:pt x="495" y="67"/>
                  <a:pt x="495" y="67"/>
                </a:cubicBezTo>
                <a:cubicBezTo>
                  <a:pt x="495" y="67"/>
                  <a:pt x="494" y="67"/>
                  <a:pt x="493" y="67"/>
                </a:cubicBezTo>
                <a:moveTo>
                  <a:pt x="560" y="67"/>
                </a:moveTo>
                <a:cubicBezTo>
                  <a:pt x="554" y="68"/>
                  <a:pt x="549" y="70"/>
                  <a:pt x="544" y="72"/>
                </a:cubicBezTo>
                <a:cubicBezTo>
                  <a:pt x="544" y="73"/>
                  <a:pt x="544" y="73"/>
                  <a:pt x="544" y="73"/>
                </a:cubicBezTo>
                <a:cubicBezTo>
                  <a:pt x="549" y="71"/>
                  <a:pt x="554" y="69"/>
                  <a:pt x="560" y="68"/>
                </a:cubicBezTo>
                <a:cubicBezTo>
                  <a:pt x="560" y="67"/>
                  <a:pt x="560" y="67"/>
                  <a:pt x="560" y="67"/>
                </a:cubicBezTo>
                <a:moveTo>
                  <a:pt x="1220" y="66"/>
                </a:moveTo>
                <a:cubicBezTo>
                  <a:pt x="1220" y="67"/>
                  <a:pt x="1220" y="67"/>
                  <a:pt x="1220" y="67"/>
                </a:cubicBezTo>
                <a:cubicBezTo>
                  <a:pt x="1221" y="68"/>
                  <a:pt x="1221" y="68"/>
                  <a:pt x="1222" y="69"/>
                </a:cubicBezTo>
                <a:cubicBezTo>
                  <a:pt x="1222" y="66"/>
                  <a:pt x="1222" y="66"/>
                  <a:pt x="1222" y="66"/>
                </a:cubicBezTo>
                <a:cubicBezTo>
                  <a:pt x="1221" y="66"/>
                  <a:pt x="1221" y="66"/>
                  <a:pt x="1220" y="66"/>
                </a:cubicBezTo>
                <a:moveTo>
                  <a:pt x="515" y="65"/>
                </a:moveTo>
                <a:cubicBezTo>
                  <a:pt x="514" y="66"/>
                  <a:pt x="514" y="66"/>
                  <a:pt x="514" y="66"/>
                </a:cubicBezTo>
                <a:cubicBezTo>
                  <a:pt x="514" y="71"/>
                  <a:pt x="514" y="71"/>
                  <a:pt x="514" y="71"/>
                </a:cubicBezTo>
                <a:cubicBezTo>
                  <a:pt x="515" y="71"/>
                  <a:pt x="515" y="71"/>
                  <a:pt x="515" y="72"/>
                </a:cubicBezTo>
                <a:cubicBezTo>
                  <a:pt x="515" y="65"/>
                  <a:pt x="515" y="65"/>
                  <a:pt x="515" y="65"/>
                </a:cubicBezTo>
                <a:moveTo>
                  <a:pt x="1285" y="65"/>
                </a:moveTo>
                <a:cubicBezTo>
                  <a:pt x="1281" y="65"/>
                  <a:pt x="1277" y="65"/>
                  <a:pt x="1272" y="66"/>
                </a:cubicBezTo>
                <a:cubicBezTo>
                  <a:pt x="1284" y="65"/>
                  <a:pt x="1284" y="65"/>
                  <a:pt x="1284" y="65"/>
                </a:cubicBezTo>
                <a:cubicBezTo>
                  <a:pt x="1284" y="65"/>
                  <a:pt x="1284" y="65"/>
                  <a:pt x="1284" y="65"/>
                </a:cubicBezTo>
                <a:cubicBezTo>
                  <a:pt x="1285" y="65"/>
                  <a:pt x="1285" y="66"/>
                  <a:pt x="1286" y="66"/>
                </a:cubicBezTo>
                <a:cubicBezTo>
                  <a:pt x="1286" y="66"/>
                  <a:pt x="1287" y="66"/>
                  <a:pt x="1287" y="66"/>
                </a:cubicBezTo>
                <a:cubicBezTo>
                  <a:pt x="1287" y="66"/>
                  <a:pt x="1287" y="66"/>
                  <a:pt x="1287" y="66"/>
                </a:cubicBezTo>
                <a:cubicBezTo>
                  <a:pt x="1287" y="66"/>
                  <a:pt x="1287" y="66"/>
                  <a:pt x="1288" y="66"/>
                </a:cubicBezTo>
                <a:cubicBezTo>
                  <a:pt x="1288" y="65"/>
                  <a:pt x="1288" y="65"/>
                  <a:pt x="1288" y="65"/>
                </a:cubicBezTo>
                <a:cubicBezTo>
                  <a:pt x="1288" y="65"/>
                  <a:pt x="1288" y="65"/>
                  <a:pt x="1288" y="65"/>
                </a:cubicBezTo>
                <a:cubicBezTo>
                  <a:pt x="1287" y="65"/>
                  <a:pt x="1286" y="65"/>
                  <a:pt x="1285" y="65"/>
                </a:cubicBezTo>
                <a:moveTo>
                  <a:pt x="509" y="65"/>
                </a:moveTo>
                <a:cubicBezTo>
                  <a:pt x="509" y="67"/>
                  <a:pt x="509" y="67"/>
                  <a:pt x="509" y="67"/>
                </a:cubicBezTo>
                <a:cubicBezTo>
                  <a:pt x="510" y="67"/>
                  <a:pt x="511" y="68"/>
                  <a:pt x="512" y="69"/>
                </a:cubicBezTo>
                <a:cubicBezTo>
                  <a:pt x="512" y="66"/>
                  <a:pt x="512" y="66"/>
                  <a:pt x="512" y="66"/>
                </a:cubicBezTo>
                <a:cubicBezTo>
                  <a:pt x="511" y="66"/>
                  <a:pt x="510" y="65"/>
                  <a:pt x="509" y="65"/>
                </a:cubicBezTo>
                <a:moveTo>
                  <a:pt x="1001" y="64"/>
                </a:moveTo>
                <a:cubicBezTo>
                  <a:pt x="992" y="64"/>
                  <a:pt x="982" y="66"/>
                  <a:pt x="973" y="67"/>
                </a:cubicBezTo>
                <a:cubicBezTo>
                  <a:pt x="966" y="69"/>
                  <a:pt x="959" y="69"/>
                  <a:pt x="953" y="72"/>
                </a:cubicBezTo>
                <a:cubicBezTo>
                  <a:pt x="953" y="72"/>
                  <a:pt x="953" y="72"/>
                  <a:pt x="953" y="72"/>
                </a:cubicBezTo>
                <a:cubicBezTo>
                  <a:pt x="953" y="72"/>
                  <a:pt x="953" y="72"/>
                  <a:pt x="953" y="72"/>
                </a:cubicBezTo>
                <a:cubicBezTo>
                  <a:pt x="938" y="77"/>
                  <a:pt x="923" y="84"/>
                  <a:pt x="910" y="93"/>
                </a:cubicBezTo>
                <a:cubicBezTo>
                  <a:pt x="910" y="94"/>
                  <a:pt x="910" y="94"/>
                  <a:pt x="910" y="94"/>
                </a:cubicBezTo>
                <a:cubicBezTo>
                  <a:pt x="910" y="93"/>
                  <a:pt x="911" y="93"/>
                  <a:pt x="912" y="92"/>
                </a:cubicBezTo>
                <a:cubicBezTo>
                  <a:pt x="912" y="92"/>
                  <a:pt x="912" y="92"/>
                  <a:pt x="912" y="92"/>
                </a:cubicBezTo>
                <a:cubicBezTo>
                  <a:pt x="912" y="92"/>
                  <a:pt x="912" y="92"/>
                  <a:pt x="912" y="92"/>
                </a:cubicBezTo>
                <a:cubicBezTo>
                  <a:pt x="935" y="78"/>
                  <a:pt x="960" y="67"/>
                  <a:pt x="988" y="65"/>
                </a:cubicBezTo>
                <a:cubicBezTo>
                  <a:pt x="988" y="65"/>
                  <a:pt x="988" y="65"/>
                  <a:pt x="988" y="65"/>
                </a:cubicBezTo>
                <a:cubicBezTo>
                  <a:pt x="988" y="65"/>
                  <a:pt x="988" y="65"/>
                  <a:pt x="988" y="65"/>
                </a:cubicBezTo>
                <a:cubicBezTo>
                  <a:pt x="993" y="65"/>
                  <a:pt x="998" y="65"/>
                  <a:pt x="1004" y="65"/>
                </a:cubicBezTo>
                <a:cubicBezTo>
                  <a:pt x="1004" y="64"/>
                  <a:pt x="1004" y="64"/>
                  <a:pt x="1004" y="64"/>
                </a:cubicBezTo>
                <a:cubicBezTo>
                  <a:pt x="1003" y="64"/>
                  <a:pt x="1002" y="64"/>
                  <a:pt x="1001" y="64"/>
                </a:cubicBezTo>
                <a:moveTo>
                  <a:pt x="400" y="64"/>
                </a:moveTo>
                <a:cubicBezTo>
                  <a:pt x="396" y="66"/>
                  <a:pt x="393" y="68"/>
                  <a:pt x="389" y="69"/>
                </a:cubicBezTo>
                <a:cubicBezTo>
                  <a:pt x="389" y="70"/>
                  <a:pt x="389" y="70"/>
                  <a:pt x="389" y="70"/>
                </a:cubicBezTo>
                <a:cubicBezTo>
                  <a:pt x="393" y="69"/>
                  <a:pt x="396" y="67"/>
                  <a:pt x="400" y="65"/>
                </a:cubicBezTo>
                <a:cubicBezTo>
                  <a:pt x="400" y="64"/>
                  <a:pt x="400" y="64"/>
                  <a:pt x="400" y="64"/>
                </a:cubicBezTo>
                <a:moveTo>
                  <a:pt x="582" y="63"/>
                </a:moveTo>
                <a:cubicBezTo>
                  <a:pt x="580" y="63"/>
                  <a:pt x="578" y="64"/>
                  <a:pt x="576" y="64"/>
                </a:cubicBezTo>
                <a:cubicBezTo>
                  <a:pt x="572" y="64"/>
                  <a:pt x="567" y="65"/>
                  <a:pt x="563" y="66"/>
                </a:cubicBezTo>
                <a:cubicBezTo>
                  <a:pt x="563" y="67"/>
                  <a:pt x="563" y="67"/>
                  <a:pt x="563" y="67"/>
                </a:cubicBezTo>
                <a:cubicBezTo>
                  <a:pt x="569" y="66"/>
                  <a:pt x="576" y="65"/>
                  <a:pt x="582" y="64"/>
                </a:cubicBezTo>
                <a:cubicBezTo>
                  <a:pt x="582" y="63"/>
                  <a:pt x="582" y="63"/>
                  <a:pt x="582" y="63"/>
                </a:cubicBezTo>
                <a:moveTo>
                  <a:pt x="591" y="63"/>
                </a:moveTo>
                <a:cubicBezTo>
                  <a:pt x="589" y="63"/>
                  <a:pt x="587" y="63"/>
                  <a:pt x="584" y="63"/>
                </a:cubicBezTo>
                <a:cubicBezTo>
                  <a:pt x="584" y="64"/>
                  <a:pt x="584" y="64"/>
                  <a:pt x="584" y="64"/>
                </a:cubicBezTo>
                <a:cubicBezTo>
                  <a:pt x="588" y="64"/>
                  <a:pt x="592" y="64"/>
                  <a:pt x="596" y="64"/>
                </a:cubicBezTo>
                <a:cubicBezTo>
                  <a:pt x="596" y="64"/>
                  <a:pt x="596" y="64"/>
                  <a:pt x="596" y="64"/>
                </a:cubicBezTo>
                <a:cubicBezTo>
                  <a:pt x="596" y="64"/>
                  <a:pt x="596" y="64"/>
                  <a:pt x="596" y="64"/>
                </a:cubicBezTo>
                <a:cubicBezTo>
                  <a:pt x="599" y="64"/>
                  <a:pt x="603" y="65"/>
                  <a:pt x="606" y="65"/>
                </a:cubicBezTo>
                <a:cubicBezTo>
                  <a:pt x="606" y="65"/>
                  <a:pt x="606" y="65"/>
                  <a:pt x="606" y="65"/>
                </a:cubicBezTo>
                <a:cubicBezTo>
                  <a:pt x="605" y="64"/>
                  <a:pt x="603" y="64"/>
                  <a:pt x="603" y="64"/>
                </a:cubicBezTo>
                <a:cubicBezTo>
                  <a:pt x="599" y="63"/>
                  <a:pt x="595" y="63"/>
                  <a:pt x="591" y="63"/>
                </a:cubicBezTo>
                <a:moveTo>
                  <a:pt x="1108" y="63"/>
                </a:moveTo>
                <a:cubicBezTo>
                  <a:pt x="1106" y="64"/>
                  <a:pt x="1103" y="65"/>
                  <a:pt x="1100" y="66"/>
                </a:cubicBezTo>
                <a:cubicBezTo>
                  <a:pt x="1100" y="67"/>
                  <a:pt x="1100" y="67"/>
                  <a:pt x="1100" y="67"/>
                </a:cubicBezTo>
                <a:cubicBezTo>
                  <a:pt x="1103" y="66"/>
                  <a:pt x="1106" y="65"/>
                  <a:pt x="1108" y="64"/>
                </a:cubicBezTo>
                <a:cubicBezTo>
                  <a:pt x="1108" y="63"/>
                  <a:pt x="1108" y="63"/>
                  <a:pt x="1108" y="63"/>
                </a:cubicBezTo>
                <a:moveTo>
                  <a:pt x="704" y="62"/>
                </a:moveTo>
                <a:cubicBezTo>
                  <a:pt x="700" y="63"/>
                  <a:pt x="695" y="65"/>
                  <a:pt x="691" y="66"/>
                </a:cubicBezTo>
                <a:cubicBezTo>
                  <a:pt x="691" y="67"/>
                  <a:pt x="691" y="67"/>
                  <a:pt x="691" y="67"/>
                </a:cubicBezTo>
                <a:cubicBezTo>
                  <a:pt x="694" y="66"/>
                  <a:pt x="697" y="65"/>
                  <a:pt x="700" y="64"/>
                </a:cubicBezTo>
                <a:cubicBezTo>
                  <a:pt x="702" y="64"/>
                  <a:pt x="703" y="64"/>
                  <a:pt x="704" y="63"/>
                </a:cubicBezTo>
                <a:cubicBezTo>
                  <a:pt x="704" y="62"/>
                  <a:pt x="704" y="62"/>
                  <a:pt x="704" y="62"/>
                </a:cubicBezTo>
                <a:moveTo>
                  <a:pt x="1198" y="62"/>
                </a:moveTo>
                <a:cubicBezTo>
                  <a:pt x="1198" y="63"/>
                  <a:pt x="1198" y="63"/>
                  <a:pt x="1198" y="63"/>
                </a:cubicBezTo>
                <a:cubicBezTo>
                  <a:pt x="1199" y="64"/>
                  <a:pt x="1200" y="64"/>
                  <a:pt x="1201" y="64"/>
                </a:cubicBezTo>
                <a:cubicBezTo>
                  <a:pt x="1204" y="66"/>
                  <a:pt x="1204" y="66"/>
                  <a:pt x="1204" y="66"/>
                </a:cubicBezTo>
                <a:cubicBezTo>
                  <a:pt x="1204" y="66"/>
                  <a:pt x="1204" y="66"/>
                  <a:pt x="1204" y="66"/>
                </a:cubicBezTo>
                <a:cubicBezTo>
                  <a:pt x="1205" y="67"/>
                  <a:pt x="1206" y="67"/>
                  <a:pt x="1207" y="68"/>
                </a:cubicBezTo>
                <a:cubicBezTo>
                  <a:pt x="1207" y="66"/>
                  <a:pt x="1207" y="66"/>
                  <a:pt x="1207" y="66"/>
                </a:cubicBezTo>
                <a:cubicBezTo>
                  <a:pt x="1207" y="66"/>
                  <a:pt x="1207" y="66"/>
                  <a:pt x="1207" y="66"/>
                </a:cubicBezTo>
                <a:cubicBezTo>
                  <a:pt x="1206" y="66"/>
                  <a:pt x="1206" y="66"/>
                  <a:pt x="1206" y="66"/>
                </a:cubicBezTo>
                <a:cubicBezTo>
                  <a:pt x="1206" y="66"/>
                  <a:pt x="1206" y="66"/>
                  <a:pt x="1206" y="66"/>
                </a:cubicBezTo>
                <a:cubicBezTo>
                  <a:pt x="1204" y="64"/>
                  <a:pt x="1201" y="63"/>
                  <a:pt x="1198" y="62"/>
                </a:cubicBezTo>
                <a:moveTo>
                  <a:pt x="787" y="62"/>
                </a:moveTo>
                <a:cubicBezTo>
                  <a:pt x="787" y="69"/>
                  <a:pt x="787" y="69"/>
                  <a:pt x="787" y="69"/>
                </a:cubicBezTo>
                <a:cubicBezTo>
                  <a:pt x="788" y="70"/>
                  <a:pt x="789" y="72"/>
                  <a:pt x="790" y="74"/>
                </a:cubicBezTo>
                <a:cubicBezTo>
                  <a:pt x="790" y="74"/>
                  <a:pt x="790" y="74"/>
                  <a:pt x="790" y="74"/>
                </a:cubicBezTo>
                <a:cubicBezTo>
                  <a:pt x="790" y="74"/>
                  <a:pt x="790" y="74"/>
                  <a:pt x="790" y="74"/>
                </a:cubicBezTo>
                <a:cubicBezTo>
                  <a:pt x="790" y="75"/>
                  <a:pt x="790" y="76"/>
                  <a:pt x="790" y="77"/>
                </a:cubicBezTo>
                <a:cubicBezTo>
                  <a:pt x="790" y="77"/>
                  <a:pt x="790" y="77"/>
                  <a:pt x="791" y="78"/>
                </a:cubicBezTo>
                <a:cubicBezTo>
                  <a:pt x="791" y="72"/>
                  <a:pt x="791" y="72"/>
                  <a:pt x="791" y="72"/>
                </a:cubicBezTo>
                <a:cubicBezTo>
                  <a:pt x="789" y="69"/>
                  <a:pt x="789" y="65"/>
                  <a:pt x="787" y="62"/>
                </a:cubicBezTo>
                <a:moveTo>
                  <a:pt x="1112" y="62"/>
                </a:moveTo>
                <a:cubicBezTo>
                  <a:pt x="1112" y="62"/>
                  <a:pt x="1111" y="62"/>
                  <a:pt x="1110" y="62"/>
                </a:cubicBezTo>
                <a:cubicBezTo>
                  <a:pt x="1110" y="63"/>
                  <a:pt x="1110" y="63"/>
                  <a:pt x="1110" y="63"/>
                </a:cubicBezTo>
                <a:cubicBezTo>
                  <a:pt x="1111" y="63"/>
                  <a:pt x="1112" y="63"/>
                  <a:pt x="1112" y="62"/>
                </a:cubicBezTo>
                <a:cubicBezTo>
                  <a:pt x="1112" y="62"/>
                  <a:pt x="1112" y="62"/>
                  <a:pt x="1112" y="62"/>
                </a:cubicBezTo>
                <a:moveTo>
                  <a:pt x="1231" y="61"/>
                </a:moveTo>
                <a:cubicBezTo>
                  <a:pt x="1228" y="63"/>
                  <a:pt x="1226" y="64"/>
                  <a:pt x="1224" y="67"/>
                </a:cubicBezTo>
                <a:cubicBezTo>
                  <a:pt x="1224" y="67"/>
                  <a:pt x="1224" y="67"/>
                  <a:pt x="1224" y="67"/>
                </a:cubicBezTo>
                <a:cubicBezTo>
                  <a:pt x="1224" y="71"/>
                  <a:pt x="1224" y="71"/>
                  <a:pt x="1224" y="71"/>
                </a:cubicBezTo>
                <a:cubicBezTo>
                  <a:pt x="1224" y="71"/>
                  <a:pt x="1224" y="71"/>
                  <a:pt x="1225" y="72"/>
                </a:cubicBezTo>
                <a:cubicBezTo>
                  <a:pt x="1225" y="72"/>
                  <a:pt x="1225" y="72"/>
                  <a:pt x="1225" y="72"/>
                </a:cubicBezTo>
                <a:cubicBezTo>
                  <a:pt x="1225" y="72"/>
                  <a:pt x="1225" y="72"/>
                  <a:pt x="1225" y="72"/>
                </a:cubicBezTo>
                <a:cubicBezTo>
                  <a:pt x="1227" y="75"/>
                  <a:pt x="1229" y="78"/>
                  <a:pt x="1230" y="82"/>
                </a:cubicBezTo>
                <a:cubicBezTo>
                  <a:pt x="1230" y="82"/>
                  <a:pt x="1230" y="82"/>
                  <a:pt x="1230" y="82"/>
                </a:cubicBezTo>
                <a:cubicBezTo>
                  <a:pt x="1230" y="82"/>
                  <a:pt x="1230" y="82"/>
                  <a:pt x="1230" y="82"/>
                </a:cubicBezTo>
                <a:cubicBezTo>
                  <a:pt x="1230" y="83"/>
                  <a:pt x="1229" y="83"/>
                  <a:pt x="1229" y="84"/>
                </a:cubicBezTo>
                <a:cubicBezTo>
                  <a:pt x="1228" y="84"/>
                  <a:pt x="1228" y="85"/>
                  <a:pt x="1227" y="85"/>
                </a:cubicBezTo>
                <a:cubicBezTo>
                  <a:pt x="1227" y="85"/>
                  <a:pt x="1227" y="85"/>
                  <a:pt x="1227" y="85"/>
                </a:cubicBezTo>
                <a:cubicBezTo>
                  <a:pt x="1226" y="85"/>
                  <a:pt x="1225" y="84"/>
                  <a:pt x="1225" y="84"/>
                </a:cubicBezTo>
                <a:cubicBezTo>
                  <a:pt x="1225" y="84"/>
                  <a:pt x="1225" y="84"/>
                  <a:pt x="1225" y="84"/>
                </a:cubicBezTo>
                <a:cubicBezTo>
                  <a:pt x="1225" y="84"/>
                  <a:pt x="1225" y="84"/>
                  <a:pt x="1225" y="84"/>
                </a:cubicBezTo>
                <a:cubicBezTo>
                  <a:pt x="1224" y="83"/>
                  <a:pt x="1224" y="82"/>
                  <a:pt x="1224" y="82"/>
                </a:cubicBezTo>
                <a:cubicBezTo>
                  <a:pt x="1224" y="87"/>
                  <a:pt x="1224" y="87"/>
                  <a:pt x="1224" y="87"/>
                </a:cubicBezTo>
                <a:cubicBezTo>
                  <a:pt x="1225" y="88"/>
                  <a:pt x="1225" y="88"/>
                  <a:pt x="1225" y="88"/>
                </a:cubicBezTo>
                <a:cubicBezTo>
                  <a:pt x="1225" y="88"/>
                  <a:pt x="1225" y="88"/>
                  <a:pt x="1225" y="88"/>
                </a:cubicBezTo>
                <a:cubicBezTo>
                  <a:pt x="1227" y="87"/>
                  <a:pt x="1229" y="85"/>
                  <a:pt x="1231" y="84"/>
                </a:cubicBezTo>
                <a:cubicBezTo>
                  <a:pt x="1231" y="79"/>
                  <a:pt x="1231" y="79"/>
                  <a:pt x="1231" y="79"/>
                </a:cubicBezTo>
                <a:cubicBezTo>
                  <a:pt x="1229" y="76"/>
                  <a:pt x="1227" y="72"/>
                  <a:pt x="1225" y="69"/>
                </a:cubicBezTo>
                <a:cubicBezTo>
                  <a:pt x="1225" y="69"/>
                  <a:pt x="1225" y="69"/>
                  <a:pt x="1225" y="69"/>
                </a:cubicBezTo>
                <a:cubicBezTo>
                  <a:pt x="1225" y="68"/>
                  <a:pt x="1225" y="68"/>
                  <a:pt x="1225" y="68"/>
                </a:cubicBezTo>
                <a:cubicBezTo>
                  <a:pt x="1226" y="66"/>
                  <a:pt x="1228" y="63"/>
                  <a:pt x="1231" y="62"/>
                </a:cubicBezTo>
                <a:cubicBezTo>
                  <a:pt x="1231" y="61"/>
                  <a:pt x="1231" y="61"/>
                  <a:pt x="1231" y="61"/>
                </a:cubicBezTo>
                <a:moveTo>
                  <a:pt x="522" y="61"/>
                </a:moveTo>
                <a:cubicBezTo>
                  <a:pt x="521" y="61"/>
                  <a:pt x="520" y="61"/>
                  <a:pt x="519" y="62"/>
                </a:cubicBezTo>
                <a:cubicBezTo>
                  <a:pt x="517" y="63"/>
                  <a:pt x="517" y="63"/>
                  <a:pt x="517" y="63"/>
                </a:cubicBezTo>
                <a:cubicBezTo>
                  <a:pt x="517" y="65"/>
                  <a:pt x="517" y="65"/>
                  <a:pt x="517" y="65"/>
                </a:cubicBezTo>
                <a:cubicBezTo>
                  <a:pt x="519" y="63"/>
                  <a:pt x="520" y="62"/>
                  <a:pt x="522" y="62"/>
                </a:cubicBezTo>
                <a:cubicBezTo>
                  <a:pt x="522" y="61"/>
                  <a:pt x="522" y="61"/>
                  <a:pt x="522" y="61"/>
                </a:cubicBezTo>
                <a:moveTo>
                  <a:pt x="715" y="61"/>
                </a:moveTo>
                <a:cubicBezTo>
                  <a:pt x="713" y="61"/>
                  <a:pt x="711" y="61"/>
                  <a:pt x="710" y="61"/>
                </a:cubicBezTo>
                <a:cubicBezTo>
                  <a:pt x="708" y="62"/>
                  <a:pt x="707" y="62"/>
                  <a:pt x="706" y="62"/>
                </a:cubicBezTo>
                <a:cubicBezTo>
                  <a:pt x="706" y="63"/>
                  <a:pt x="706" y="63"/>
                  <a:pt x="706" y="63"/>
                </a:cubicBezTo>
                <a:cubicBezTo>
                  <a:pt x="708" y="63"/>
                  <a:pt x="710" y="62"/>
                  <a:pt x="713" y="62"/>
                </a:cubicBezTo>
                <a:cubicBezTo>
                  <a:pt x="713" y="62"/>
                  <a:pt x="714" y="62"/>
                  <a:pt x="715" y="62"/>
                </a:cubicBezTo>
                <a:cubicBezTo>
                  <a:pt x="715" y="61"/>
                  <a:pt x="715" y="61"/>
                  <a:pt x="715" y="61"/>
                </a:cubicBezTo>
                <a:moveTo>
                  <a:pt x="679" y="61"/>
                </a:moveTo>
                <a:cubicBezTo>
                  <a:pt x="674" y="64"/>
                  <a:pt x="669" y="67"/>
                  <a:pt x="663" y="70"/>
                </a:cubicBezTo>
                <a:cubicBezTo>
                  <a:pt x="663" y="71"/>
                  <a:pt x="663" y="71"/>
                  <a:pt x="663" y="71"/>
                </a:cubicBezTo>
                <a:cubicBezTo>
                  <a:pt x="668" y="68"/>
                  <a:pt x="673" y="65"/>
                  <a:pt x="679" y="62"/>
                </a:cubicBezTo>
                <a:cubicBezTo>
                  <a:pt x="679" y="61"/>
                  <a:pt x="679" y="61"/>
                  <a:pt x="679" y="61"/>
                </a:cubicBezTo>
                <a:moveTo>
                  <a:pt x="1240" y="60"/>
                </a:moveTo>
                <a:cubicBezTo>
                  <a:pt x="1240" y="60"/>
                  <a:pt x="1240" y="60"/>
                  <a:pt x="1240" y="60"/>
                </a:cubicBezTo>
                <a:cubicBezTo>
                  <a:pt x="1237" y="60"/>
                  <a:pt x="1235" y="60"/>
                  <a:pt x="1233" y="61"/>
                </a:cubicBezTo>
                <a:cubicBezTo>
                  <a:pt x="1233" y="61"/>
                  <a:pt x="1233" y="61"/>
                  <a:pt x="1233" y="61"/>
                </a:cubicBezTo>
                <a:cubicBezTo>
                  <a:pt x="1234" y="61"/>
                  <a:pt x="1235" y="60"/>
                  <a:pt x="1236" y="60"/>
                </a:cubicBezTo>
                <a:cubicBezTo>
                  <a:pt x="1236" y="60"/>
                  <a:pt x="1236" y="60"/>
                  <a:pt x="1236" y="60"/>
                </a:cubicBezTo>
                <a:cubicBezTo>
                  <a:pt x="1237" y="60"/>
                  <a:pt x="1237" y="60"/>
                  <a:pt x="1238" y="60"/>
                </a:cubicBezTo>
                <a:cubicBezTo>
                  <a:pt x="1238" y="60"/>
                  <a:pt x="1238" y="60"/>
                  <a:pt x="1238" y="60"/>
                </a:cubicBezTo>
                <a:cubicBezTo>
                  <a:pt x="1240" y="60"/>
                  <a:pt x="1241" y="61"/>
                  <a:pt x="1242" y="61"/>
                </a:cubicBezTo>
                <a:cubicBezTo>
                  <a:pt x="1242" y="62"/>
                  <a:pt x="1242" y="62"/>
                  <a:pt x="1243" y="62"/>
                </a:cubicBezTo>
                <a:cubicBezTo>
                  <a:pt x="1243" y="61"/>
                  <a:pt x="1243" y="61"/>
                  <a:pt x="1243" y="61"/>
                </a:cubicBezTo>
                <a:cubicBezTo>
                  <a:pt x="1242" y="61"/>
                  <a:pt x="1242" y="60"/>
                  <a:pt x="1241" y="60"/>
                </a:cubicBezTo>
                <a:cubicBezTo>
                  <a:pt x="1241" y="60"/>
                  <a:pt x="1240" y="60"/>
                  <a:pt x="1240" y="60"/>
                </a:cubicBezTo>
                <a:moveTo>
                  <a:pt x="473" y="59"/>
                </a:moveTo>
                <a:cubicBezTo>
                  <a:pt x="473" y="60"/>
                  <a:pt x="473" y="60"/>
                  <a:pt x="473" y="60"/>
                </a:cubicBezTo>
                <a:cubicBezTo>
                  <a:pt x="477" y="62"/>
                  <a:pt x="483" y="63"/>
                  <a:pt x="487" y="65"/>
                </a:cubicBezTo>
                <a:cubicBezTo>
                  <a:pt x="491" y="67"/>
                  <a:pt x="491" y="67"/>
                  <a:pt x="491" y="67"/>
                </a:cubicBezTo>
                <a:cubicBezTo>
                  <a:pt x="491" y="66"/>
                  <a:pt x="491" y="66"/>
                  <a:pt x="491" y="66"/>
                </a:cubicBezTo>
                <a:cubicBezTo>
                  <a:pt x="491" y="66"/>
                  <a:pt x="491" y="66"/>
                  <a:pt x="491" y="66"/>
                </a:cubicBezTo>
                <a:cubicBezTo>
                  <a:pt x="491" y="66"/>
                  <a:pt x="491" y="66"/>
                  <a:pt x="491" y="66"/>
                </a:cubicBezTo>
                <a:cubicBezTo>
                  <a:pt x="485" y="63"/>
                  <a:pt x="479" y="61"/>
                  <a:pt x="473" y="59"/>
                </a:cubicBezTo>
                <a:moveTo>
                  <a:pt x="1209" y="58"/>
                </a:moveTo>
                <a:cubicBezTo>
                  <a:pt x="1209" y="60"/>
                  <a:pt x="1209" y="60"/>
                  <a:pt x="1209" y="60"/>
                </a:cubicBezTo>
                <a:cubicBezTo>
                  <a:pt x="1211" y="61"/>
                  <a:pt x="1212" y="62"/>
                  <a:pt x="1214" y="63"/>
                </a:cubicBezTo>
                <a:cubicBezTo>
                  <a:pt x="1214" y="60"/>
                  <a:pt x="1214" y="60"/>
                  <a:pt x="1214" y="60"/>
                </a:cubicBezTo>
                <a:cubicBezTo>
                  <a:pt x="1213" y="60"/>
                  <a:pt x="1213" y="60"/>
                  <a:pt x="1213" y="60"/>
                </a:cubicBezTo>
                <a:cubicBezTo>
                  <a:pt x="1212" y="59"/>
                  <a:pt x="1210" y="59"/>
                  <a:pt x="1209" y="58"/>
                </a:cubicBezTo>
                <a:moveTo>
                  <a:pt x="387" y="58"/>
                </a:moveTo>
                <a:cubicBezTo>
                  <a:pt x="379" y="63"/>
                  <a:pt x="379" y="63"/>
                  <a:pt x="379" y="63"/>
                </a:cubicBezTo>
                <a:cubicBezTo>
                  <a:pt x="378" y="64"/>
                  <a:pt x="375" y="65"/>
                  <a:pt x="373" y="65"/>
                </a:cubicBezTo>
                <a:cubicBezTo>
                  <a:pt x="373" y="65"/>
                  <a:pt x="372" y="65"/>
                  <a:pt x="371" y="65"/>
                </a:cubicBezTo>
                <a:cubicBezTo>
                  <a:pt x="371" y="68"/>
                  <a:pt x="371" y="68"/>
                  <a:pt x="371" y="68"/>
                </a:cubicBezTo>
                <a:cubicBezTo>
                  <a:pt x="376" y="65"/>
                  <a:pt x="381" y="62"/>
                  <a:pt x="387" y="60"/>
                </a:cubicBezTo>
                <a:cubicBezTo>
                  <a:pt x="387" y="58"/>
                  <a:pt x="387" y="58"/>
                  <a:pt x="387" y="58"/>
                </a:cubicBezTo>
                <a:moveTo>
                  <a:pt x="467" y="58"/>
                </a:moveTo>
                <a:cubicBezTo>
                  <a:pt x="467" y="59"/>
                  <a:pt x="467" y="59"/>
                  <a:pt x="467" y="59"/>
                </a:cubicBezTo>
                <a:cubicBezTo>
                  <a:pt x="468" y="59"/>
                  <a:pt x="469" y="60"/>
                  <a:pt x="471" y="60"/>
                </a:cubicBezTo>
                <a:cubicBezTo>
                  <a:pt x="471" y="59"/>
                  <a:pt x="471" y="59"/>
                  <a:pt x="471" y="59"/>
                </a:cubicBezTo>
                <a:cubicBezTo>
                  <a:pt x="469" y="59"/>
                  <a:pt x="468" y="58"/>
                  <a:pt x="467" y="58"/>
                </a:cubicBezTo>
                <a:moveTo>
                  <a:pt x="542" y="58"/>
                </a:moveTo>
                <a:cubicBezTo>
                  <a:pt x="541" y="60"/>
                  <a:pt x="539" y="62"/>
                  <a:pt x="538" y="63"/>
                </a:cubicBezTo>
                <a:cubicBezTo>
                  <a:pt x="537" y="63"/>
                  <a:pt x="537" y="63"/>
                  <a:pt x="537" y="63"/>
                </a:cubicBezTo>
                <a:cubicBezTo>
                  <a:pt x="536" y="63"/>
                  <a:pt x="536" y="63"/>
                  <a:pt x="536" y="63"/>
                </a:cubicBezTo>
                <a:cubicBezTo>
                  <a:pt x="534" y="62"/>
                  <a:pt x="530" y="61"/>
                  <a:pt x="526" y="61"/>
                </a:cubicBezTo>
                <a:cubicBezTo>
                  <a:pt x="526" y="61"/>
                  <a:pt x="526" y="61"/>
                  <a:pt x="526" y="61"/>
                </a:cubicBezTo>
                <a:cubicBezTo>
                  <a:pt x="526" y="61"/>
                  <a:pt x="525" y="61"/>
                  <a:pt x="524" y="61"/>
                </a:cubicBezTo>
                <a:cubicBezTo>
                  <a:pt x="524" y="62"/>
                  <a:pt x="524" y="62"/>
                  <a:pt x="524" y="62"/>
                </a:cubicBezTo>
                <a:cubicBezTo>
                  <a:pt x="525" y="62"/>
                  <a:pt x="525" y="62"/>
                  <a:pt x="525" y="62"/>
                </a:cubicBezTo>
                <a:cubicBezTo>
                  <a:pt x="527" y="62"/>
                  <a:pt x="530" y="62"/>
                  <a:pt x="532" y="62"/>
                </a:cubicBezTo>
                <a:cubicBezTo>
                  <a:pt x="532" y="62"/>
                  <a:pt x="532" y="62"/>
                  <a:pt x="532" y="62"/>
                </a:cubicBezTo>
                <a:cubicBezTo>
                  <a:pt x="532" y="62"/>
                  <a:pt x="532" y="62"/>
                  <a:pt x="532" y="62"/>
                </a:cubicBezTo>
                <a:cubicBezTo>
                  <a:pt x="533" y="63"/>
                  <a:pt x="534" y="63"/>
                  <a:pt x="535" y="64"/>
                </a:cubicBezTo>
                <a:cubicBezTo>
                  <a:pt x="536" y="65"/>
                  <a:pt x="537" y="65"/>
                  <a:pt x="537" y="65"/>
                </a:cubicBezTo>
                <a:cubicBezTo>
                  <a:pt x="537" y="65"/>
                  <a:pt x="537" y="65"/>
                  <a:pt x="537" y="65"/>
                </a:cubicBezTo>
                <a:cubicBezTo>
                  <a:pt x="537" y="65"/>
                  <a:pt x="538" y="65"/>
                  <a:pt x="538" y="65"/>
                </a:cubicBezTo>
                <a:cubicBezTo>
                  <a:pt x="540" y="63"/>
                  <a:pt x="541" y="62"/>
                  <a:pt x="542" y="60"/>
                </a:cubicBezTo>
                <a:cubicBezTo>
                  <a:pt x="542" y="58"/>
                  <a:pt x="542" y="58"/>
                  <a:pt x="542" y="58"/>
                </a:cubicBezTo>
                <a:moveTo>
                  <a:pt x="361" y="57"/>
                </a:moveTo>
                <a:cubicBezTo>
                  <a:pt x="361" y="59"/>
                  <a:pt x="361" y="59"/>
                  <a:pt x="361" y="59"/>
                </a:cubicBezTo>
                <a:cubicBezTo>
                  <a:pt x="363" y="62"/>
                  <a:pt x="366" y="64"/>
                  <a:pt x="369" y="65"/>
                </a:cubicBezTo>
                <a:cubicBezTo>
                  <a:pt x="369" y="65"/>
                  <a:pt x="369" y="65"/>
                  <a:pt x="369" y="65"/>
                </a:cubicBezTo>
                <a:cubicBezTo>
                  <a:pt x="369" y="64"/>
                  <a:pt x="369" y="64"/>
                  <a:pt x="369" y="64"/>
                </a:cubicBezTo>
                <a:cubicBezTo>
                  <a:pt x="368" y="64"/>
                  <a:pt x="367" y="64"/>
                  <a:pt x="367" y="64"/>
                </a:cubicBezTo>
                <a:cubicBezTo>
                  <a:pt x="367" y="64"/>
                  <a:pt x="367" y="64"/>
                  <a:pt x="367" y="64"/>
                </a:cubicBezTo>
                <a:cubicBezTo>
                  <a:pt x="366" y="63"/>
                  <a:pt x="366" y="63"/>
                  <a:pt x="366" y="63"/>
                </a:cubicBezTo>
                <a:cubicBezTo>
                  <a:pt x="365" y="63"/>
                  <a:pt x="364" y="62"/>
                  <a:pt x="363" y="60"/>
                </a:cubicBezTo>
                <a:cubicBezTo>
                  <a:pt x="362" y="59"/>
                  <a:pt x="361" y="59"/>
                  <a:pt x="361" y="57"/>
                </a:cubicBezTo>
                <a:moveTo>
                  <a:pt x="493" y="57"/>
                </a:moveTo>
                <a:cubicBezTo>
                  <a:pt x="493" y="58"/>
                  <a:pt x="493" y="58"/>
                  <a:pt x="493" y="58"/>
                </a:cubicBezTo>
                <a:cubicBezTo>
                  <a:pt x="494" y="58"/>
                  <a:pt x="495" y="58"/>
                  <a:pt x="495" y="59"/>
                </a:cubicBezTo>
                <a:cubicBezTo>
                  <a:pt x="495" y="58"/>
                  <a:pt x="495" y="58"/>
                  <a:pt x="495" y="58"/>
                </a:cubicBezTo>
                <a:cubicBezTo>
                  <a:pt x="495" y="57"/>
                  <a:pt x="494" y="57"/>
                  <a:pt x="493" y="57"/>
                </a:cubicBezTo>
                <a:moveTo>
                  <a:pt x="446" y="57"/>
                </a:moveTo>
                <a:cubicBezTo>
                  <a:pt x="431" y="57"/>
                  <a:pt x="416" y="58"/>
                  <a:pt x="402" y="63"/>
                </a:cubicBezTo>
                <a:cubicBezTo>
                  <a:pt x="402" y="64"/>
                  <a:pt x="402" y="64"/>
                  <a:pt x="402" y="64"/>
                </a:cubicBezTo>
                <a:cubicBezTo>
                  <a:pt x="416" y="60"/>
                  <a:pt x="431" y="57"/>
                  <a:pt x="446" y="57"/>
                </a:cubicBezTo>
                <a:cubicBezTo>
                  <a:pt x="446" y="57"/>
                  <a:pt x="446" y="57"/>
                  <a:pt x="446" y="57"/>
                </a:cubicBezTo>
                <a:moveTo>
                  <a:pt x="457" y="57"/>
                </a:moveTo>
                <a:cubicBezTo>
                  <a:pt x="454" y="57"/>
                  <a:pt x="451" y="57"/>
                  <a:pt x="448" y="57"/>
                </a:cubicBezTo>
                <a:cubicBezTo>
                  <a:pt x="448" y="57"/>
                  <a:pt x="448" y="57"/>
                  <a:pt x="448" y="57"/>
                </a:cubicBezTo>
                <a:cubicBezTo>
                  <a:pt x="454" y="58"/>
                  <a:pt x="459" y="58"/>
                  <a:pt x="465" y="59"/>
                </a:cubicBezTo>
                <a:cubicBezTo>
                  <a:pt x="465" y="58"/>
                  <a:pt x="465" y="58"/>
                  <a:pt x="465" y="58"/>
                </a:cubicBezTo>
                <a:cubicBezTo>
                  <a:pt x="462" y="57"/>
                  <a:pt x="460" y="57"/>
                  <a:pt x="457" y="57"/>
                </a:cubicBezTo>
                <a:moveTo>
                  <a:pt x="689" y="56"/>
                </a:moveTo>
                <a:cubicBezTo>
                  <a:pt x="686" y="57"/>
                  <a:pt x="684" y="59"/>
                  <a:pt x="681" y="60"/>
                </a:cubicBezTo>
                <a:cubicBezTo>
                  <a:pt x="681" y="61"/>
                  <a:pt x="681" y="61"/>
                  <a:pt x="681" y="61"/>
                </a:cubicBezTo>
                <a:cubicBezTo>
                  <a:pt x="684" y="60"/>
                  <a:pt x="686" y="58"/>
                  <a:pt x="689" y="57"/>
                </a:cubicBezTo>
                <a:cubicBezTo>
                  <a:pt x="689" y="56"/>
                  <a:pt x="689" y="56"/>
                  <a:pt x="689" y="56"/>
                </a:cubicBezTo>
                <a:moveTo>
                  <a:pt x="1179" y="56"/>
                </a:moveTo>
                <a:cubicBezTo>
                  <a:pt x="1179" y="57"/>
                  <a:pt x="1179" y="57"/>
                  <a:pt x="1179" y="57"/>
                </a:cubicBezTo>
                <a:cubicBezTo>
                  <a:pt x="1179" y="57"/>
                  <a:pt x="1179" y="57"/>
                  <a:pt x="1179" y="57"/>
                </a:cubicBezTo>
                <a:cubicBezTo>
                  <a:pt x="1185" y="58"/>
                  <a:pt x="1191" y="61"/>
                  <a:pt x="1196" y="63"/>
                </a:cubicBezTo>
                <a:cubicBezTo>
                  <a:pt x="1196" y="61"/>
                  <a:pt x="1196" y="61"/>
                  <a:pt x="1196" y="61"/>
                </a:cubicBezTo>
                <a:cubicBezTo>
                  <a:pt x="1194" y="61"/>
                  <a:pt x="1192" y="60"/>
                  <a:pt x="1190" y="59"/>
                </a:cubicBezTo>
                <a:cubicBezTo>
                  <a:pt x="1186" y="58"/>
                  <a:pt x="1182" y="57"/>
                  <a:pt x="1179" y="56"/>
                </a:cubicBezTo>
                <a:moveTo>
                  <a:pt x="1173" y="56"/>
                </a:moveTo>
                <a:cubicBezTo>
                  <a:pt x="1173" y="57"/>
                  <a:pt x="1173" y="57"/>
                  <a:pt x="1173" y="57"/>
                </a:cubicBezTo>
                <a:cubicBezTo>
                  <a:pt x="1177" y="57"/>
                  <a:pt x="1177" y="57"/>
                  <a:pt x="1177" y="57"/>
                </a:cubicBezTo>
                <a:cubicBezTo>
                  <a:pt x="1177" y="56"/>
                  <a:pt x="1177" y="56"/>
                  <a:pt x="1177" y="56"/>
                </a:cubicBezTo>
                <a:cubicBezTo>
                  <a:pt x="1176" y="56"/>
                  <a:pt x="1175" y="56"/>
                  <a:pt x="1173" y="56"/>
                </a:cubicBezTo>
                <a:moveTo>
                  <a:pt x="1152" y="55"/>
                </a:moveTo>
                <a:cubicBezTo>
                  <a:pt x="1152" y="55"/>
                  <a:pt x="1151" y="55"/>
                  <a:pt x="1151" y="55"/>
                </a:cubicBezTo>
                <a:cubicBezTo>
                  <a:pt x="1151" y="55"/>
                  <a:pt x="1151" y="55"/>
                  <a:pt x="1151" y="55"/>
                </a:cubicBezTo>
                <a:cubicBezTo>
                  <a:pt x="1151" y="55"/>
                  <a:pt x="1151" y="55"/>
                  <a:pt x="1151" y="55"/>
                </a:cubicBezTo>
                <a:cubicBezTo>
                  <a:pt x="1138" y="56"/>
                  <a:pt x="1126" y="57"/>
                  <a:pt x="1114" y="61"/>
                </a:cubicBezTo>
                <a:cubicBezTo>
                  <a:pt x="1114" y="62"/>
                  <a:pt x="1114" y="62"/>
                  <a:pt x="1114" y="62"/>
                </a:cubicBezTo>
                <a:cubicBezTo>
                  <a:pt x="1122" y="59"/>
                  <a:pt x="1129" y="58"/>
                  <a:pt x="1137" y="57"/>
                </a:cubicBezTo>
                <a:cubicBezTo>
                  <a:pt x="1137" y="57"/>
                  <a:pt x="1137" y="57"/>
                  <a:pt x="1137" y="57"/>
                </a:cubicBezTo>
                <a:cubicBezTo>
                  <a:pt x="1138" y="57"/>
                  <a:pt x="1138" y="57"/>
                  <a:pt x="1138" y="57"/>
                </a:cubicBezTo>
                <a:cubicBezTo>
                  <a:pt x="1141" y="57"/>
                  <a:pt x="1144" y="57"/>
                  <a:pt x="1147" y="57"/>
                </a:cubicBezTo>
                <a:cubicBezTo>
                  <a:pt x="1150" y="57"/>
                  <a:pt x="1153" y="57"/>
                  <a:pt x="1156" y="56"/>
                </a:cubicBezTo>
                <a:cubicBezTo>
                  <a:pt x="1156" y="55"/>
                  <a:pt x="1156" y="55"/>
                  <a:pt x="1156" y="55"/>
                </a:cubicBezTo>
                <a:cubicBezTo>
                  <a:pt x="1155" y="55"/>
                  <a:pt x="1154" y="55"/>
                  <a:pt x="1153" y="55"/>
                </a:cubicBezTo>
                <a:cubicBezTo>
                  <a:pt x="1153" y="55"/>
                  <a:pt x="1153" y="55"/>
                  <a:pt x="1153" y="55"/>
                </a:cubicBezTo>
                <a:cubicBezTo>
                  <a:pt x="1152" y="55"/>
                  <a:pt x="1152" y="55"/>
                  <a:pt x="1152" y="55"/>
                </a:cubicBezTo>
                <a:moveTo>
                  <a:pt x="1161" y="55"/>
                </a:moveTo>
                <a:cubicBezTo>
                  <a:pt x="1160" y="55"/>
                  <a:pt x="1159" y="55"/>
                  <a:pt x="1158" y="55"/>
                </a:cubicBezTo>
                <a:cubicBezTo>
                  <a:pt x="1158" y="56"/>
                  <a:pt x="1158" y="56"/>
                  <a:pt x="1158" y="56"/>
                </a:cubicBezTo>
                <a:cubicBezTo>
                  <a:pt x="1159" y="56"/>
                  <a:pt x="1160" y="56"/>
                  <a:pt x="1162" y="55"/>
                </a:cubicBezTo>
                <a:cubicBezTo>
                  <a:pt x="1162" y="55"/>
                  <a:pt x="1162" y="55"/>
                  <a:pt x="1162" y="55"/>
                </a:cubicBezTo>
                <a:cubicBezTo>
                  <a:pt x="1171" y="57"/>
                  <a:pt x="1171" y="57"/>
                  <a:pt x="1171" y="57"/>
                </a:cubicBezTo>
                <a:cubicBezTo>
                  <a:pt x="1171" y="55"/>
                  <a:pt x="1171" y="55"/>
                  <a:pt x="1171" y="55"/>
                </a:cubicBezTo>
                <a:cubicBezTo>
                  <a:pt x="1168" y="55"/>
                  <a:pt x="1165" y="55"/>
                  <a:pt x="1161" y="55"/>
                </a:cubicBezTo>
                <a:moveTo>
                  <a:pt x="717" y="54"/>
                </a:moveTo>
                <a:cubicBezTo>
                  <a:pt x="717" y="56"/>
                  <a:pt x="717" y="56"/>
                  <a:pt x="717" y="56"/>
                </a:cubicBezTo>
                <a:cubicBezTo>
                  <a:pt x="717" y="57"/>
                  <a:pt x="718" y="59"/>
                  <a:pt x="718" y="60"/>
                </a:cubicBezTo>
                <a:cubicBezTo>
                  <a:pt x="719" y="61"/>
                  <a:pt x="719" y="61"/>
                  <a:pt x="719" y="61"/>
                </a:cubicBezTo>
                <a:cubicBezTo>
                  <a:pt x="717" y="61"/>
                  <a:pt x="717" y="61"/>
                  <a:pt x="717" y="61"/>
                </a:cubicBezTo>
                <a:cubicBezTo>
                  <a:pt x="717" y="61"/>
                  <a:pt x="717" y="61"/>
                  <a:pt x="717" y="61"/>
                </a:cubicBezTo>
                <a:cubicBezTo>
                  <a:pt x="717" y="63"/>
                  <a:pt x="717" y="63"/>
                  <a:pt x="717" y="63"/>
                </a:cubicBezTo>
                <a:cubicBezTo>
                  <a:pt x="717" y="63"/>
                  <a:pt x="718" y="63"/>
                  <a:pt x="719" y="63"/>
                </a:cubicBezTo>
                <a:cubicBezTo>
                  <a:pt x="719" y="63"/>
                  <a:pt x="719" y="63"/>
                  <a:pt x="719" y="63"/>
                </a:cubicBezTo>
                <a:cubicBezTo>
                  <a:pt x="720" y="64"/>
                  <a:pt x="720" y="64"/>
                  <a:pt x="720" y="64"/>
                </a:cubicBezTo>
                <a:cubicBezTo>
                  <a:pt x="720" y="67"/>
                  <a:pt x="720" y="67"/>
                  <a:pt x="720" y="67"/>
                </a:cubicBezTo>
                <a:cubicBezTo>
                  <a:pt x="720" y="68"/>
                  <a:pt x="720" y="68"/>
                  <a:pt x="720" y="68"/>
                </a:cubicBezTo>
                <a:cubicBezTo>
                  <a:pt x="720" y="69"/>
                  <a:pt x="719" y="69"/>
                  <a:pt x="718" y="70"/>
                </a:cubicBezTo>
                <a:cubicBezTo>
                  <a:pt x="718" y="70"/>
                  <a:pt x="717" y="70"/>
                  <a:pt x="717" y="70"/>
                </a:cubicBezTo>
                <a:cubicBezTo>
                  <a:pt x="717" y="71"/>
                  <a:pt x="717" y="71"/>
                  <a:pt x="717" y="71"/>
                </a:cubicBezTo>
                <a:cubicBezTo>
                  <a:pt x="717" y="71"/>
                  <a:pt x="717" y="71"/>
                  <a:pt x="718" y="71"/>
                </a:cubicBezTo>
                <a:cubicBezTo>
                  <a:pt x="719" y="71"/>
                  <a:pt x="719" y="71"/>
                  <a:pt x="719" y="71"/>
                </a:cubicBezTo>
                <a:cubicBezTo>
                  <a:pt x="719" y="72"/>
                  <a:pt x="719" y="72"/>
                  <a:pt x="719" y="72"/>
                </a:cubicBezTo>
                <a:cubicBezTo>
                  <a:pt x="719" y="74"/>
                  <a:pt x="719" y="74"/>
                  <a:pt x="719" y="74"/>
                </a:cubicBezTo>
                <a:cubicBezTo>
                  <a:pt x="719" y="75"/>
                  <a:pt x="719" y="75"/>
                  <a:pt x="719" y="75"/>
                </a:cubicBezTo>
                <a:cubicBezTo>
                  <a:pt x="719" y="76"/>
                  <a:pt x="718" y="78"/>
                  <a:pt x="717" y="80"/>
                </a:cubicBezTo>
                <a:cubicBezTo>
                  <a:pt x="717" y="85"/>
                  <a:pt x="717" y="85"/>
                  <a:pt x="717" y="85"/>
                </a:cubicBezTo>
                <a:cubicBezTo>
                  <a:pt x="718" y="79"/>
                  <a:pt x="722" y="73"/>
                  <a:pt x="722" y="66"/>
                </a:cubicBezTo>
                <a:cubicBezTo>
                  <a:pt x="722" y="65"/>
                  <a:pt x="722" y="64"/>
                  <a:pt x="721" y="63"/>
                </a:cubicBezTo>
                <a:cubicBezTo>
                  <a:pt x="720" y="60"/>
                  <a:pt x="719" y="57"/>
                  <a:pt x="717" y="54"/>
                </a:cubicBezTo>
                <a:moveTo>
                  <a:pt x="507" y="54"/>
                </a:moveTo>
                <a:cubicBezTo>
                  <a:pt x="505" y="56"/>
                  <a:pt x="503" y="57"/>
                  <a:pt x="502" y="59"/>
                </a:cubicBezTo>
                <a:cubicBezTo>
                  <a:pt x="502" y="60"/>
                  <a:pt x="502" y="60"/>
                  <a:pt x="502" y="60"/>
                </a:cubicBezTo>
                <a:cubicBezTo>
                  <a:pt x="501" y="60"/>
                  <a:pt x="501" y="60"/>
                  <a:pt x="501" y="60"/>
                </a:cubicBezTo>
                <a:cubicBezTo>
                  <a:pt x="498" y="59"/>
                  <a:pt x="498" y="59"/>
                  <a:pt x="498" y="59"/>
                </a:cubicBezTo>
                <a:cubicBezTo>
                  <a:pt x="498" y="58"/>
                  <a:pt x="498" y="58"/>
                  <a:pt x="497" y="58"/>
                </a:cubicBezTo>
                <a:cubicBezTo>
                  <a:pt x="497" y="60"/>
                  <a:pt x="497" y="60"/>
                  <a:pt x="497" y="60"/>
                </a:cubicBezTo>
                <a:cubicBezTo>
                  <a:pt x="501" y="61"/>
                  <a:pt x="504" y="63"/>
                  <a:pt x="507" y="65"/>
                </a:cubicBezTo>
                <a:cubicBezTo>
                  <a:pt x="507" y="64"/>
                  <a:pt x="507" y="64"/>
                  <a:pt x="507" y="64"/>
                </a:cubicBezTo>
                <a:cubicBezTo>
                  <a:pt x="506" y="63"/>
                  <a:pt x="505" y="62"/>
                  <a:pt x="504" y="61"/>
                </a:cubicBezTo>
                <a:cubicBezTo>
                  <a:pt x="503" y="61"/>
                  <a:pt x="503" y="61"/>
                  <a:pt x="503" y="61"/>
                </a:cubicBezTo>
                <a:cubicBezTo>
                  <a:pt x="504" y="60"/>
                  <a:pt x="504" y="60"/>
                  <a:pt x="504" y="60"/>
                </a:cubicBezTo>
                <a:cubicBezTo>
                  <a:pt x="505" y="58"/>
                  <a:pt x="506" y="57"/>
                  <a:pt x="507" y="55"/>
                </a:cubicBezTo>
                <a:cubicBezTo>
                  <a:pt x="507" y="54"/>
                  <a:pt x="507" y="54"/>
                  <a:pt x="507" y="54"/>
                </a:cubicBezTo>
                <a:moveTo>
                  <a:pt x="2" y="54"/>
                </a:moveTo>
                <a:cubicBezTo>
                  <a:pt x="2" y="54"/>
                  <a:pt x="2" y="54"/>
                  <a:pt x="2" y="54"/>
                </a:cubicBezTo>
                <a:cubicBezTo>
                  <a:pt x="1" y="54"/>
                  <a:pt x="1" y="54"/>
                  <a:pt x="1" y="54"/>
                </a:cubicBezTo>
                <a:cubicBezTo>
                  <a:pt x="1" y="54"/>
                  <a:pt x="1" y="54"/>
                  <a:pt x="1" y="54"/>
                </a:cubicBezTo>
                <a:cubicBezTo>
                  <a:pt x="2" y="55"/>
                  <a:pt x="3" y="55"/>
                  <a:pt x="4" y="55"/>
                </a:cubicBezTo>
                <a:cubicBezTo>
                  <a:pt x="6" y="55"/>
                  <a:pt x="8" y="55"/>
                  <a:pt x="9" y="56"/>
                </a:cubicBezTo>
                <a:cubicBezTo>
                  <a:pt x="10" y="56"/>
                  <a:pt x="11" y="57"/>
                  <a:pt x="11" y="59"/>
                </a:cubicBezTo>
                <a:cubicBezTo>
                  <a:pt x="12" y="60"/>
                  <a:pt x="12" y="60"/>
                  <a:pt x="12" y="60"/>
                </a:cubicBezTo>
                <a:cubicBezTo>
                  <a:pt x="11" y="60"/>
                  <a:pt x="11" y="60"/>
                  <a:pt x="11" y="60"/>
                </a:cubicBezTo>
                <a:cubicBezTo>
                  <a:pt x="10" y="60"/>
                  <a:pt x="9" y="60"/>
                  <a:pt x="9" y="60"/>
                </a:cubicBezTo>
                <a:cubicBezTo>
                  <a:pt x="8" y="60"/>
                  <a:pt x="6" y="60"/>
                  <a:pt x="5" y="60"/>
                </a:cubicBezTo>
                <a:cubicBezTo>
                  <a:pt x="5" y="60"/>
                  <a:pt x="5" y="60"/>
                  <a:pt x="5" y="60"/>
                </a:cubicBezTo>
                <a:cubicBezTo>
                  <a:pt x="3" y="60"/>
                  <a:pt x="2" y="60"/>
                  <a:pt x="1" y="61"/>
                </a:cubicBezTo>
                <a:cubicBezTo>
                  <a:pt x="1" y="61"/>
                  <a:pt x="1" y="61"/>
                  <a:pt x="1" y="61"/>
                </a:cubicBezTo>
                <a:cubicBezTo>
                  <a:pt x="0" y="61"/>
                  <a:pt x="0" y="61"/>
                  <a:pt x="0" y="61"/>
                </a:cubicBezTo>
                <a:cubicBezTo>
                  <a:pt x="0" y="61"/>
                  <a:pt x="0" y="61"/>
                  <a:pt x="0" y="61"/>
                </a:cubicBezTo>
                <a:cubicBezTo>
                  <a:pt x="2" y="61"/>
                  <a:pt x="4" y="61"/>
                  <a:pt x="6" y="61"/>
                </a:cubicBezTo>
                <a:cubicBezTo>
                  <a:pt x="6" y="61"/>
                  <a:pt x="6" y="61"/>
                  <a:pt x="6" y="61"/>
                </a:cubicBezTo>
                <a:cubicBezTo>
                  <a:pt x="8" y="61"/>
                  <a:pt x="10" y="61"/>
                  <a:pt x="12" y="62"/>
                </a:cubicBezTo>
                <a:cubicBezTo>
                  <a:pt x="12" y="62"/>
                  <a:pt x="12" y="62"/>
                  <a:pt x="12" y="62"/>
                </a:cubicBezTo>
                <a:cubicBezTo>
                  <a:pt x="12" y="61"/>
                  <a:pt x="12" y="61"/>
                  <a:pt x="12" y="61"/>
                </a:cubicBezTo>
                <a:cubicBezTo>
                  <a:pt x="12" y="61"/>
                  <a:pt x="13" y="61"/>
                  <a:pt x="14" y="61"/>
                </a:cubicBezTo>
                <a:cubicBezTo>
                  <a:pt x="14" y="61"/>
                  <a:pt x="14" y="61"/>
                  <a:pt x="14" y="61"/>
                </a:cubicBezTo>
                <a:cubicBezTo>
                  <a:pt x="14" y="61"/>
                  <a:pt x="15" y="61"/>
                  <a:pt x="15" y="62"/>
                </a:cubicBezTo>
                <a:cubicBezTo>
                  <a:pt x="15" y="62"/>
                  <a:pt x="15" y="62"/>
                  <a:pt x="15" y="62"/>
                </a:cubicBezTo>
                <a:cubicBezTo>
                  <a:pt x="15" y="62"/>
                  <a:pt x="15" y="62"/>
                  <a:pt x="15" y="62"/>
                </a:cubicBezTo>
                <a:cubicBezTo>
                  <a:pt x="15" y="63"/>
                  <a:pt x="16" y="64"/>
                  <a:pt x="16" y="66"/>
                </a:cubicBezTo>
                <a:cubicBezTo>
                  <a:pt x="16" y="67"/>
                  <a:pt x="16" y="67"/>
                  <a:pt x="15" y="68"/>
                </a:cubicBezTo>
                <a:cubicBezTo>
                  <a:pt x="15" y="68"/>
                  <a:pt x="15" y="68"/>
                  <a:pt x="15" y="68"/>
                </a:cubicBezTo>
                <a:cubicBezTo>
                  <a:pt x="11" y="68"/>
                  <a:pt x="11" y="68"/>
                  <a:pt x="11" y="68"/>
                </a:cubicBezTo>
                <a:cubicBezTo>
                  <a:pt x="12" y="69"/>
                  <a:pt x="14" y="69"/>
                  <a:pt x="15" y="70"/>
                </a:cubicBezTo>
                <a:cubicBezTo>
                  <a:pt x="15" y="70"/>
                  <a:pt x="15" y="70"/>
                  <a:pt x="15" y="70"/>
                </a:cubicBezTo>
                <a:cubicBezTo>
                  <a:pt x="15" y="71"/>
                  <a:pt x="15" y="71"/>
                  <a:pt x="15" y="71"/>
                </a:cubicBezTo>
                <a:cubicBezTo>
                  <a:pt x="15" y="71"/>
                  <a:pt x="15" y="72"/>
                  <a:pt x="15" y="72"/>
                </a:cubicBezTo>
                <a:cubicBezTo>
                  <a:pt x="15" y="73"/>
                  <a:pt x="15" y="74"/>
                  <a:pt x="14" y="75"/>
                </a:cubicBezTo>
                <a:cubicBezTo>
                  <a:pt x="14" y="75"/>
                  <a:pt x="14" y="75"/>
                  <a:pt x="14" y="75"/>
                </a:cubicBezTo>
                <a:cubicBezTo>
                  <a:pt x="14" y="75"/>
                  <a:pt x="14" y="75"/>
                  <a:pt x="14" y="75"/>
                </a:cubicBezTo>
                <a:cubicBezTo>
                  <a:pt x="11" y="76"/>
                  <a:pt x="8" y="76"/>
                  <a:pt x="6" y="76"/>
                </a:cubicBezTo>
                <a:cubicBezTo>
                  <a:pt x="4" y="76"/>
                  <a:pt x="2" y="77"/>
                  <a:pt x="1" y="78"/>
                </a:cubicBezTo>
                <a:cubicBezTo>
                  <a:pt x="3" y="77"/>
                  <a:pt x="5" y="76"/>
                  <a:pt x="8" y="76"/>
                </a:cubicBezTo>
                <a:cubicBezTo>
                  <a:pt x="8" y="76"/>
                  <a:pt x="8" y="76"/>
                  <a:pt x="8" y="76"/>
                </a:cubicBezTo>
                <a:cubicBezTo>
                  <a:pt x="10" y="76"/>
                  <a:pt x="12" y="77"/>
                  <a:pt x="13" y="78"/>
                </a:cubicBezTo>
                <a:cubicBezTo>
                  <a:pt x="13" y="79"/>
                  <a:pt x="13" y="79"/>
                  <a:pt x="13" y="79"/>
                </a:cubicBezTo>
                <a:cubicBezTo>
                  <a:pt x="13" y="79"/>
                  <a:pt x="13" y="79"/>
                  <a:pt x="13" y="79"/>
                </a:cubicBezTo>
                <a:cubicBezTo>
                  <a:pt x="13" y="81"/>
                  <a:pt x="13" y="82"/>
                  <a:pt x="12" y="83"/>
                </a:cubicBezTo>
                <a:cubicBezTo>
                  <a:pt x="11" y="83"/>
                  <a:pt x="10" y="84"/>
                  <a:pt x="9" y="84"/>
                </a:cubicBezTo>
                <a:cubicBezTo>
                  <a:pt x="7" y="84"/>
                  <a:pt x="5" y="84"/>
                  <a:pt x="3" y="85"/>
                </a:cubicBezTo>
                <a:cubicBezTo>
                  <a:pt x="2" y="85"/>
                  <a:pt x="2" y="85"/>
                  <a:pt x="1" y="86"/>
                </a:cubicBezTo>
                <a:cubicBezTo>
                  <a:pt x="3" y="85"/>
                  <a:pt x="5" y="84"/>
                  <a:pt x="7" y="84"/>
                </a:cubicBezTo>
                <a:cubicBezTo>
                  <a:pt x="7" y="84"/>
                  <a:pt x="7" y="84"/>
                  <a:pt x="7" y="84"/>
                </a:cubicBezTo>
                <a:cubicBezTo>
                  <a:pt x="8" y="84"/>
                  <a:pt x="9" y="85"/>
                  <a:pt x="10" y="85"/>
                </a:cubicBezTo>
                <a:cubicBezTo>
                  <a:pt x="10" y="85"/>
                  <a:pt x="10" y="85"/>
                  <a:pt x="10" y="85"/>
                </a:cubicBezTo>
                <a:cubicBezTo>
                  <a:pt x="11" y="86"/>
                  <a:pt x="11" y="86"/>
                  <a:pt x="11" y="86"/>
                </a:cubicBezTo>
                <a:cubicBezTo>
                  <a:pt x="11" y="87"/>
                  <a:pt x="11" y="88"/>
                  <a:pt x="11" y="89"/>
                </a:cubicBezTo>
                <a:cubicBezTo>
                  <a:pt x="11" y="90"/>
                  <a:pt x="11" y="91"/>
                  <a:pt x="10" y="91"/>
                </a:cubicBezTo>
                <a:cubicBezTo>
                  <a:pt x="9" y="92"/>
                  <a:pt x="8" y="92"/>
                  <a:pt x="7" y="92"/>
                </a:cubicBezTo>
                <a:cubicBezTo>
                  <a:pt x="6" y="92"/>
                  <a:pt x="4" y="92"/>
                  <a:pt x="2" y="92"/>
                </a:cubicBezTo>
                <a:cubicBezTo>
                  <a:pt x="2" y="92"/>
                  <a:pt x="2" y="93"/>
                  <a:pt x="1" y="93"/>
                </a:cubicBezTo>
                <a:cubicBezTo>
                  <a:pt x="4" y="92"/>
                  <a:pt x="8" y="92"/>
                  <a:pt x="12" y="92"/>
                </a:cubicBezTo>
                <a:cubicBezTo>
                  <a:pt x="12" y="92"/>
                  <a:pt x="12" y="92"/>
                  <a:pt x="12" y="92"/>
                </a:cubicBezTo>
                <a:cubicBezTo>
                  <a:pt x="16" y="92"/>
                  <a:pt x="21" y="93"/>
                  <a:pt x="25" y="97"/>
                </a:cubicBezTo>
                <a:cubicBezTo>
                  <a:pt x="25" y="96"/>
                  <a:pt x="25" y="96"/>
                  <a:pt x="25" y="96"/>
                </a:cubicBezTo>
                <a:cubicBezTo>
                  <a:pt x="25" y="96"/>
                  <a:pt x="25" y="96"/>
                  <a:pt x="25" y="96"/>
                </a:cubicBezTo>
                <a:cubicBezTo>
                  <a:pt x="25" y="95"/>
                  <a:pt x="25" y="95"/>
                  <a:pt x="24" y="95"/>
                </a:cubicBezTo>
                <a:cubicBezTo>
                  <a:pt x="24" y="94"/>
                  <a:pt x="24" y="94"/>
                  <a:pt x="23" y="94"/>
                </a:cubicBezTo>
                <a:cubicBezTo>
                  <a:pt x="23" y="93"/>
                  <a:pt x="21" y="93"/>
                  <a:pt x="20" y="93"/>
                </a:cubicBezTo>
                <a:cubicBezTo>
                  <a:pt x="20" y="92"/>
                  <a:pt x="19" y="92"/>
                  <a:pt x="19" y="91"/>
                </a:cubicBezTo>
                <a:cubicBezTo>
                  <a:pt x="19" y="90"/>
                  <a:pt x="19" y="89"/>
                  <a:pt x="20" y="89"/>
                </a:cubicBezTo>
                <a:cubicBezTo>
                  <a:pt x="20" y="88"/>
                  <a:pt x="20" y="88"/>
                  <a:pt x="20" y="88"/>
                </a:cubicBezTo>
                <a:cubicBezTo>
                  <a:pt x="20" y="88"/>
                  <a:pt x="20" y="88"/>
                  <a:pt x="20" y="88"/>
                </a:cubicBezTo>
                <a:cubicBezTo>
                  <a:pt x="21" y="87"/>
                  <a:pt x="23" y="86"/>
                  <a:pt x="25" y="86"/>
                </a:cubicBezTo>
                <a:cubicBezTo>
                  <a:pt x="25" y="86"/>
                  <a:pt x="25" y="86"/>
                  <a:pt x="25" y="86"/>
                </a:cubicBezTo>
                <a:cubicBezTo>
                  <a:pt x="26" y="86"/>
                  <a:pt x="27" y="86"/>
                  <a:pt x="28" y="86"/>
                </a:cubicBezTo>
                <a:cubicBezTo>
                  <a:pt x="28" y="82"/>
                  <a:pt x="28" y="82"/>
                  <a:pt x="28" y="82"/>
                </a:cubicBezTo>
                <a:cubicBezTo>
                  <a:pt x="26" y="82"/>
                  <a:pt x="25" y="83"/>
                  <a:pt x="23" y="85"/>
                </a:cubicBezTo>
                <a:cubicBezTo>
                  <a:pt x="23" y="85"/>
                  <a:pt x="23" y="85"/>
                  <a:pt x="23" y="85"/>
                </a:cubicBezTo>
                <a:cubicBezTo>
                  <a:pt x="23" y="85"/>
                  <a:pt x="23" y="85"/>
                  <a:pt x="23" y="85"/>
                </a:cubicBezTo>
                <a:cubicBezTo>
                  <a:pt x="22" y="86"/>
                  <a:pt x="21" y="87"/>
                  <a:pt x="20" y="88"/>
                </a:cubicBezTo>
                <a:cubicBezTo>
                  <a:pt x="19" y="89"/>
                  <a:pt x="18" y="90"/>
                  <a:pt x="16" y="90"/>
                </a:cubicBezTo>
                <a:cubicBezTo>
                  <a:pt x="15" y="90"/>
                  <a:pt x="15" y="90"/>
                  <a:pt x="15" y="90"/>
                </a:cubicBezTo>
                <a:cubicBezTo>
                  <a:pt x="15" y="90"/>
                  <a:pt x="15" y="90"/>
                  <a:pt x="15" y="90"/>
                </a:cubicBezTo>
                <a:cubicBezTo>
                  <a:pt x="15" y="90"/>
                  <a:pt x="14" y="89"/>
                  <a:pt x="14" y="89"/>
                </a:cubicBezTo>
                <a:cubicBezTo>
                  <a:pt x="13" y="88"/>
                  <a:pt x="12" y="88"/>
                  <a:pt x="12" y="87"/>
                </a:cubicBezTo>
                <a:cubicBezTo>
                  <a:pt x="12" y="86"/>
                  <a:pt x="12" y="86"/>
                  <a:pt x="12" y="86"/>
                </a:cubicBezTo>
                <a:cubicBezTo>
                  <a:pt x="12" y="86"/>
                  <a:pt x="12" y="86"/>
                  <a:pt x="12" y="86"/>
                </a:cubicBezTo>
                <a:cubicBezTo>
                  <a:pt x="13" y="79"/>
                  <a:pt x="17" y="74"/>
                  <a:pt x="17" y="67"/>
                </a:cubicBezTo>
                <a:cubicBezTo>
                  <a:pt x="17" y="65"/>
                  <a:pt x="17" y="63"/>
                  <a:pt x="16" y="61"/>
                </a:cubicBezTo>
                <a:cubicBezTo>
                  <a:pt x="14" y="57"/>
                  <a:pt x="11" y="55"/>
                  <a:pt x="7" y="55"/>
                </a:cubicBezTo>
                <a:cubicBezTo>
                  <a:pt x="6" y="55"/>
                  <a:pt x="6" y="55"/>
                  <a:pt x="6" y="55"/>
                </a:cubicBezTo>
                <a:cubicBezTo>
                  <a:pt x="5" y="55"/>
                  <a:pt x="3" y="54"/>
                  <a:pt x="2" y="54"/>
                </a:cubicBezTo>
                <a:moveTo>
                  <a:pt x="49" y="54"/>
                </a:moveTo>
                <a:cubicBezTo>
                  <a:pt x="49" y="55"/>
                  <a:pt x="49" y="55"/>
                  <a:pt x="49" y="55"/>
                </a:cubicBezTo>
                <a:cubicBezTo>
                  <a:pt x="50" y="57"/>
                  <a:pt x="51" y="59"/>
                  <a:pt x="52" y="60"/>
                </a:cubicBezTo>
                <a:cubicBezTo>
                  <a:pt x="52" y="60"/>
                  <a:pt x="53" y="60"/>
                  <a:pt x="53" y="60"/>
                </a:cubicBezTo>
                <a:cubicBezTo>
                  <a:pt x="53" y="59"/>
                  <a:pt x="53" y="59"/>
                  <a:pt x="53" y="59"/>
                </a:cubicBezTo>
                <a:cubicBezTo>
                  <a:pt x="52" y="58"/>
                  <a:pt x="51" y="57"/>
                  <a:pt x="50" y="56"/>
                </a:cubicBezTo>
                <a:cubicBezTo>
                  <a:pt x="50" y="55"/>
                  <a:pt x="49" y="54"/>
                  <a:pt x="49" y="54"/>
                </a:cubicBezTo>
                <a:moveTo>
                  <a:pt x="400" y="54"/>
                </a:moveTo>
                <a:cubicBezTo>
                  <a:pt x="397" y="55"/>
                  <a:pt x="394" y="55"/>
                  <a:pt x="391" y="56"/>
                </a:cubicBezTo>
                <a:cubicBezTo>
                  <a:pt x="391" y="56"/>
                  <a:pt x="391" y="56"/>
                  <a:pt x="391" y="56"/>
                </a:cubicBezTo>
                <a:cubicBezTo>
                  <a:pt x="391" y="56"/>
                  <a:pt x="391" y="56"/>
                  <a:pt x="391" y="56"/>
                </a:cubicBezTo>
                <a:cubicBezTo>
                  <a:pt x="390" y="56"/>
                  <a:pt x="389" y="55"/>
                  <a:pt x="389" y="55"/>
                </a:cubicBezTo>
                <a:cubicBezTo>
                  <a:pt x="389" y="59"/>
                  <a:pt x="389" y="59"/>
                  <a:pt x="389" y="59"/>
                </a:cubicBezTo>
                <a:cubicBezTo>
                  <a:pt x="392" y="57"/>
                  <a:pt x="396" y="55"/>
                  <a:pt x="400" y="54"/>
                </a:cubicBezTo>
                <a:cubicBezTo>
                  <a:pt x="400" y="54"/>
                  <a:pt x="400" y="54"/>
                  <a:pt x="400" y="54"/>
                </a:cubicBezTo>
                <a:moveTo>
                  <a:pt x="1198" y="53"/>
                </a:moveTo>
                <a:cubicBezTo>
                  <a:pt x="1198" y="55"/>
                  <a:pt x="1198" y="55"/>
                  <a:pt x="1198" y="55"/>
                </a:cubicBezTo>
                <a:cubicBezTo>
                  <a:pt x="1201" y="56"/>
                  <a:pt x="1204" y="58"/>
                  <a:pt x="1207" y="59"/>
                </a:cubicBezTo>
                <a:cubicBezTo>
                  <a:pt x="1207" y="58"/>
                  <a:pt x="1207" y="58"/>
                  <a:pt x="1207" y="58"/>
                </a:cubicBezTo>
                <a:cubicBezTo>
                  <a:pt x="1204" y="56"/>
                  <a:pt x="1201" y="55"/>
                  <a:pt x="1198" y="53"/>
                </a:cubicBezTo>
                <a:moveTo>
                  <a:pt x="1218" y="53"/>
                </a:moveTo>
                <a:cubicBezTo>
                  <a:pt x="1217" y="54"/>
                  <a:pt x="1217" y="56"/>
                  <a:pt x="1216" y="57"/>
                </a:cubicBezTo>
                <a:cubicBezTo>
                  <a:pt x="1216" y="64"/>
                  <a:pt x="1216" y="64"/>
                  <a:pt x="1216" y="64"/>
                </a:cubicBezTo>
                <a:cubicBezTo>
                  <a:pt x="1217" y="64"/>
                  <a:pt x="1218" y="65"/>
                  <a:pt x="1218" y="66"/>
                </a:cubicBezTo>
                <a:cubicBezTo>
                  <a:pt x="1218" y="64"/>
                  <a:pt x="1218" y="64"/>
                  <a:pt x="1218" y="64"/>
                </a:cubicBezTo>
                <a:cubicBezTo>
                  <a:pt x="1218" y="63"/>
                  <a:pt x="1217" y="63"/>
                  <a:pt x="1216" y="62"/>
                </a:cubicBezTo>
                <a:cubicBezTo>
                  <a:pt x="1216" y="62"/>
                  <a:pt x="1216" y="62"/>
                  <a:pt x="1216" y="62"/>
                </a:cubicBezTo>
                <a:cubicBezTo>
                  <a:pt x="1216" y="62"/>
                  <a:pt x="1216" y="62"/>
                  <a:pt x="1216" y="62"/>
                </a:cubicBezTo>
                <a:cubicBezTo>
                  <a:pt x="1216" y="61"/>
                  <a:pt x="1216" y="61"/>
                  <a:pt x="1216" y="60"/>
                </a:cubicBezTo>
                <a:cubicBezTo>
                  <a:pt x="1216" y="58"/>
                  <a:pt x="1217" y="56"/>
                  <a:pt x="1218" y="54"/>
                </a:cubicBezTo>
                <a:cubicBezTo>
                  <a:pt x="1218" y="53"/>
                  <a:pt x="1218" y="53"/>
                  <a:pt x="1218" y="53"/>
                </a:cubicBezTo>
                <a:moveTo>
                  <a:pt x="544" y="53"/>
                </a:moveTo>
                <a:cubicBezTo>
                  <a:pt x="544" y="55"/>
                  <a:pt x="544" y="55"/>
                  <a:pt x="544" y="55"/>
                </a:cubicBezTo>
                <a:cubicBezTo>
                  <a:pt x="544" y="55"/>
                  <a:pt x="544" y="54"/>
                  <a:pt x="544" y="54"/>
                </a:cubicBezTo>
                <a:cubicBezTo>
                  <a:pt x="544" y="54"/>
                  <a:pt x="544" y="53"/>
                  <a:pt x="544" y="53"/>
                </a:cubicBezTo>
                <a:moveTo>
                  <a:pt x="1100" y="52"/>
                </a:moveTo>
                <a:cubicBezTo>
                  <a:pt x="1100" y="55"/>
                  <a:pt x="1100" y="55"/>
                  <a:pt x="1100" y="55"/>
                </a:cubicBezTo>
                <a:cubicBezTo>
                  <a:pt x="1100" y="55"/>
                  <a:pt x="1100" y="55"/>
                  <a:pt x="1100" y="55"/>
                </a:cubicBezTo>
                <a:cubicBezTo>
                  <a:pt x="1100" y="55"/>
                  <a:pt x="1100" y="55"/>
                  <a:pt x="1100" y="55"/>
                </a:cubicBezTo>
                <a:cubicBezTo>
                  <a:pt x="1100" y="57"/>
                  <a:pt x="1100" y="57"/>
                  <a:pt x="1100" y="57"/>
                </a:cubicBezTo>
                <a:cubicBezTo>
                  <a:pt x="1103" y="56"/>
                  <a:pt x="1106" y="55"/>
                  <a:pt x="1108" y="54"/>
                </a:cubicBezTo>
                <a:cubicBezTo>
                  <a:pt x="1108" y="53"/>
                  <a:pt x="1108" y="53"/>
                  <a:pt x="1108" y="53"/>
                </a:cubicBezTo>
                <a:cubicBezTo>
                  <a:pt x="1107" y="53"/>
                  <a:pt x="1105" y="54"/>
                  <a:pt x="1103" y="54"/>
                </a:cubicBezTo>
                <a:cubicBezTo>
                  <a:pt x="1102" y="55"/>
                  <a:pt x="1102" y="55"/>
                  <a:pt x="1102" y="55"/>
                </a:cubicBezTo>
                <a:cubicBezTo>
                  <a:pt x="1102" y="54"/>
                  <a:pt x="1102" y="54"/>
                  <a:pt x="1102" y="54"/>
                </a:cubicBezTo>
                <a:cubicBezTo>
                  <a:pt x="1101" y="53"/>
                  <a:pt x="1101" y="53"/>
                  <a:pt x="1100" y="52"/>
                </a:cubicBezTo>
                <a:moveTo>
                  <a:pt x="41" y="52"/>
                </a:moveTo>
                <a:cubicBezTo>
                  <a:pt x="40" y="52"/>
                  <a:pt x="39" y="52"/>
                  <a:pt x="38" y="52"/>
                </a:cubicBezTo>
                <a:cubicBezTo>
                  <a:pt x="38" y="53"/>
                  <a:pt x="38" y="53"/>
                  <a:pt x="38" y="53"/>
                </a:cubicBezTo>
                <a:cubicBezTo>
                  <a:pt x="39" y="52"/>
                  <a:pt x="40" y="52"/>
                  <a:pt x="42" y="52"/>
                </a:cubicBezTo>
                <a:cubicBezTo>
                  <a:pt x="43" y="52"/>
                  <a:pt x="43" y="52"/>
                  <a:pt x="44" y="53"/>
                </a:cubicBezTo>
                <a:cubicBezTo>
                  <a:pt x="45" y="53"/>
                  <a:pt x="46" y="53"/>
                  <a:pt x="47" y="54"/>
                </a:cubicBezTo>
                <a:cubicBezTo>
                  <a:pt x="47" y="53"/>
                  <a:pt x="47" y="53"/>
                  <a:pt x="47" y="53"/>
                </a:cubicBezTo>
                <a:cubicBezTo>
                  <a:pt x="47" y="53"/>
                  <a:pt x="47" y="53"/>
                  <a:pt x="47" y="53"/>
                </a:cubicBezTo>
                <a:cubicBezTo>
                  <a:pt x="46" y="52"/>
                  <a:pt x="46" y="52"/>
                  <a:pt x="46" y="52"/>
                </a:cubicBezTo>
                <a:cubicBezTo>
                  <a:pt x="46" y="52"/>
                  <a:pt x="46" y="52"/>
                  <a:pt x="46" y="52"/>
                </a:cubicBezTo>
                <a:cubicBezTo>
                  <a:pt x="46" y="52"/>
                  <a:pt x="46" y="52"/>
                  <a:pt x="46" y="52"/>
                </a:cubicBezTo>
                <a:cubicBezTo>
                  <a:pt x="46" y="52"/>
                  <a:pt x="46" y="52"/>
                  <a:pt x="46" y="52"/>
                </a:cubicBezTo>
                <a:cubicBezTo>
                  <a:pt x="44" y="52"/>
                  <a:pt x="43" y="52"/>
                  <a:pt x="41" y="52"/>
                </a:cubicBezTo>
                <a:moveTo>
                  <a:pt x="1112" y="52"/>
                </a:moveTo>
                <a:cubicBezTo>
                  <a:pt x="1112" y="52"/>
                  <a:pt x="1111" y="52"/>
                  <a:pt x="1110" y="52"/>
                </a:cubicBezTo>
                <a:cubicBezTo>
                  <a:pt x="1110" y="53"/>
                  <a:pt x="1110" y="53"/>
                  <a:pt x="1110" y="53"/>
                </a:cubicBezTo>
                <a:cubicBezTo>
                  <a:pt x="1111" y="53"/>
                  <a:pt x="1112" y="53"/>
                  <a:pt x="1112" y="53"/>
                </a:cubicBezTo>
                <a:cubicBezTo>
                  <a:pt x="1112" y="52"/>
                  <a:pt x="1112" y="52"/>
                  <a:pt x="1112" y="52"/>
                </a:cubicBezTo>
                <a:moveTo>
                  <a:pt x="512" y="51"/>
                </a:moveTo>
                <a:cubicBezTo>
                  <a:pt x="511" y="52"/>
                  <a:pt x="510" y="52"/>
                  <a:pt x="509" y="53"/>
                </a:cubicBezTo>
                <a:cubicBezTo>
                  <a:pt x="509" y="54"/>
                  <a:pt x="509" y="54"/>
                  <a:pt x="509" y="54"/>
                </a:cubicBezTo>
                <a:cubicBezTo>
                  <a:pt x="510" y="53"/>
                  <a:pt x="511" y="53"/>
                  <a:pt x="512" y="52"/>
                </a:cubicBezTo>
                <a:cubicBezTo>
                  <a:pt x="512" y="51"/>
                  <a:pt x="512" y="51"/>
                  <a:pt x="512" y="51"/>
                </a:cubicBezTo>
                <a:moveTo>
                  <a:pt x="1222" y="50"/>
                </a:moveTo>
                <a:cubicBezTo>
                  <a:pt x="1221" y="50"/>
                  <a:pt x="1221" y="51"/>
                  <a:pt x="1220" y="51"/>
                </a:cubicBezTo>
                <a:cubicBezTo>
                  <a:pt x="1220" y="53"/>
                  <a:pt x="1220" y="53"/>
                  <a:pt x="1220" y="53"/>
                </a:cubicBezTo>
                <a:cubicBezTo>
                  <a:pt x="1221" y="52"/>
                  <a:pt x="1221" y="52"/>
                  <a:pt x="1222" y="51"/>
                </a:cubicBezTo>
                <a:cubicBezTo>
                  <a:pt x="1222" y="50"/>
                  <a:pt x="1222" y="50"/>
                  <a:pt x="1222" y="50"/>
                </a:cubicBezTo>
                <a:moveTo>
                  <a:pt x="679" y="50"/>
                </a:moveTo>
                <a:cubicBezTo>
                  <a:pt x="673" y="52"/>
                  <a:pt x="668" y="55"/>
                  <a:pt x="663" y="59"/>
                </a:cubicBezTo>
                <a:cubicBezTo>
                  <a:pt x="663" y="60"/>
                  <a:pt x="663" y="60"/>
                  <a:pt x="663" y="60"/>
                </a:cubicBezTo>
                <a:cubicBezTo>
                  <a:pt x="668" y="56"/>
                  <a:pt x="673" y="53"/>
                  <a:pt x="679" y="51"/>
                </a:cubicBezTo>
                <a:cubicBezTo>
                  <a:pt x="679" y="50"/>
                  <a:pt x="679" y="50"/>
                  <a:pt x="679" y="50"/>
                </a:cubicBezTo>
                <a:moveTo>
                  <a:pt x="759" y="49"/>
                </a:moveTo>
                <a:cubicBezTo>
                  <a:pt x="759" y="51"/>
                  <a:pt x="759" y="51"/>
                  <a:pt x="759" y="51"/>
                </a:cubicBezTo>
                <a:cubicBezTo>
                  <a:pt x="760" y="51"/>
                  <a:pt x="760" y="51"/>
                  <a:pt x="760" y="51"/>
                </a:cubicBezTo>
                <a:cubicBezTo>
                  <a:pt x="762" y="51"/>
                  <a:pt x="764" y="51"/>
                  <a:pt x="766" y="52"/>
                </a:cubicBezTo>
                <a:cubicBezTo>
                  <a:pt x="766" y="52"/>
                  <a:pt x="766" y="52"/>
                  <a:pt x="766" y="52"/>
                </a:cubicBezTo>
                <a:cubicBezTo>
                  <a:pt x="766" y="52"/>
                  <a:pt x="766" y="52"/>
                  <a:pt x="766" y="52"/>
                </a:cubicBezTo>
                <a:cubicBezTo>
                  <a:pt x="768" y="54"/>
                  <a:pt x="770" y="55"/>
                  <a:pt x="771" y="57"/>
                </a:cubicBezTo>
                <a:cubicBezTo>
                  <a:pt x="773" y="59"/>
                  <a:pt x="774" y="61"/>
                  <a:pt x="774" y="63"/>
                </a:cubicBezTo>
                <a:cubicBezTo>
                  <a:pt x="774" y="64"/>
                  <a:pt x="774" y="65"/>
                  <a:pt x="773" y="66"/>
                </a:cubicBezTo>
                <a:cubicBezTo>
                  <a:pt x="774" y="66"/>
                  <a:pt x="774" y="66"/>
                  <a:pt x="775" y="66"/>
                </a:cubicBezTo>
                <a:cubicBezTo>
                  <a:pt x="775" y="66"/>
                  <a:pt x="775" y="66"/>
                  <a:pt x="775" y="66"/>
                </a:cubicBezTo>
                <a:cubicBezTo>
                  <a:pt x="776" y="66"/>
                  <a:pt x="777" y="66"/>
                  <a:pt x="778" y="66"/>
                </a:cubicBezTo>
                <a:cubicBezTo>
                  <a:pt x="779" y="66"/>
                  <a:pt x="779" y="66"/>
                  <a:pt x="780" y="66"/>
                </a:cubicBezTo>
                <a:cubicBezTo>
                  <a:pt x="782" y="66"/>
                  <a:pt x="783" y="67"/>
                  <a:pt x="785" y="68"/>
                </a:cubicBezTo>
                <a:cubicBezTo>
                  <a:pt x="785" y="66"/>
                  <a:pt x="785" y="66"/>
                  <a:pt x="785" y="66"/>
                </a:cubicBezTo>
                <a:cubicBezTo>
                  <a:pt x="775" y="64"/>
                  <a:pt x="775" y="64"/>
                  <a:pt x="775" y="64"/>
                </a:cubicBezTo>
                <a:cubicBezTo>
                  <a:pt x="775" y="63"/>
                  <a:pt x="775" y="63"/>
                  <a:pt x="775" y="63"/>
                </a:cubicBezTo>
                <a:cubicBezTo>
                  <a:pt x="775" y="60"/>
                  <a:pt x="774" y="57"/>
                  <a:pt x="772" y="55"/>
                </a:cubicBezTo>
                <a:cubicBezTo>
                  <a:pt x="770" y="53"/>
                  <a:pt x="767" y="51"/>
                  <a:pt x="765" y="50"/>
                </a:cubicBezTo>
                <a:cubicBezTo>
                  <a:pt x="764" y="50"/>
                  <a:pt x="764" y="50"/>
                  <a:pt x="763" y="50"/>
                </a:cubicBezTo>
                <a:cubicBezTo>
                  <a:pt x="763" y="50"/>
                  <a:pt x="763" y="50"/>
                  <a:pt x="763" y="50"/>
                </a:cubicBezTo>
                <a:cubicBezTo>
                  <a:pt x="762" y="50"/>
                  <a:pt x="761" y="50"/>
                  <a:pt x="759" y="49"/>
                </a:cubicBezTo>
                <a:moveTo>
                  <a:pt x="1245" y="49"/>
                </a:moveTo>
                <a:cubicBezTo>
                  <a:pt x="1245" y="50"/>
                  <a:pt x="1245" y="50"/>
                  <a:pt x="1245" y="50"/>
                </a:cubicBezTo>
                <a:cubicBezTo>
                  <a:pt x="1245" y="50"/>
                  <a:pt x="1245" y="50"/>
                  <a:pt x="1245" y="51"/>
                </a:cubicBezTo>
                <a:cubicBezTo>
                  <a:pt x="1245" y="51"/>
                  <a:pt x="1245" y="51"/>
                  <a:pt x="1245" y="51"/>
                </a:cubicBezTo>
                <a:cubicBezTo>
                  <a:pt x="1247" y="52"/>
                  <a:pt x="1248" y="54"/>
                  <a:pt x="1248" y="56"/>
                </a:cubicBezTo>
                <a:cubicBezTo>
                  <a:pt x="1248" y="58"/>
                  <a:pt x="1247" y="60"/>
                  <a:pt x="1247" y="61"/>
                </a:cubicBezTo>
                <a:cubicBezTo>
                  <a:pt x="1247" y="61"/>
                  <a:pt x="1247" y="61"/>
                  <a:pt x="1247" y="61"/>
                </a:cubicBezTo>
                <a:cubicBezTo>
                  <a:pt x="1247" y="62"/>
                  <a:pt x="1247" y="62"/>
                  <a:pt x="1247" y="62"/>
                </a:cubicBezTo>
                <a:cubicBezTo>
                  <a:pt x="1246" y="62"/>
                  <a:pt x="1246" y="62"/>
                  <a:pt x="1245" y="62"/>
                </a:cubicBezTo>
                <a:cubicBezTo>
                  <a:pt x="1245" y="62"/>
                  <a:pt x="1245" y="62"/>
                  <a:pt x="1245" y="62"/>
                </a:cubicBezTo>
                <a:cubicBezTo>
                  <a:pt x="1245" y="62"/>
                  <a:pt x="1245" y="62"/>
                  <a:pt x="1245" y="62"/>
                </a:cubicBezTo>
                <a:cubicBezTo>
                  <a:pt x="1245" y="64"/>
                  <a:pt x="1245" y="64"/>
                  <a:pt x="1245" y="64"/>
                </a:cubicBezTo>
                <a:cubicBezTo>
                  <a:pt x="1245" y="65"/>
                  <a:pt x="1245" y="65"/>
                  <a:pt x="1245" y="65"/>
                </a:cubicBezTo>
                <a:cubicBezTo>
                  <a:pt x="1246" y="65"/>
                  <a:pt x="1246" y="65"/>
                  <a:pt x="1247" y="64"/>
                </a:cubicBezTo>
                <a:cubicBezTo>
                  <a:pt x="1247" y="64"/>
                  <a:pt x="1247" y="64"/>
                  <a:pt x="1247" y="64"/>
                </a:cubicBezTo>
                <a:cubicBezTo>
                  <a:pt x="1247" y="63"/>
                  <a:pt x="1247" y="63"/>
                  <a:pt x="1247" y="63"/>
                </a:cubicBezTo>
                <a:cubicBezTo>
                  <a:pt x="1247" y="63"/>
                  <a:pt x="1247" y="63"/>
                  <a:pt x="1247" y="63"/>
                </a:cubicBezTo>
                <a:cubicBezTo>
                  <a:pt x="1248" y="61"/>
                  <a:pt x="1249" y="59"/>
                  <a:pt x="1249" y="57"/>
                </a:cubicBezTo>
                <a:cubicBezTo>
                  <a:pt x="1249" y="55"/>
                  <a:pt x="1248" y="53"/>
                  <a:pt x="1247" y="51"/>
                </a:cubicBezTo>
                <a:cubicBezTo>
                  <a:pt x="1246" y="50"/>
                  <a:pt x="1246" y="50"/>
                  <a:pt x="1245" y="49"/>
                </a:cubicBezTo>
                <a:moveTo>
                  <a:pt x="515" y="49"/>
                </a:moveTo>
                <a:cubicBezTo>
                  <a:pt x="515" y="49"/>
                  <a:pt x="514" y="50"/>
                  <a:pt x="514" y="50"/>
                </a:cubicBezTo>
                <a:cubicBezTo>
                  <a:pt x="514" y="51"/>
                  <a:pt x="514" y="51"/>
                  <a:pt x="514" y="51"/>
                </a:cubicBezTo>
                <a:cubicBezTo>
                  <a:pt x="514" y="51"/>
                  <a:pt x="515" y="51"/>
                  <a:pt x="515" y="51"/>
                </a:cubicBezTo>
                <a:cubicBezTo>
                  <a:pt x="515" y="49"/>
                  <a:pt x="515" y="49"/>
                  <a:pt x="515" y="49"/>
                </a:cubicBezTo>
                <a:moveTo>
                  <a:pt x="704" y="49"/>
                </a:moveTo>
                <a:cubicBezTo>
                  <a:pt x="701" y="50"/>
                  <a:pt x="699" y="51"/>
                  <a:pt x="697" y="53"/>
                </a:cubicBezTo>
                <a:cubicBezTo>
                  <a:pt x="697" y="53"/>
                  <a:pt x="697" y="53"/>
                  <a:pt x="697" y="53"/>
                </a:cubicBezTo>
                <a:cubicBezTo>
                  <a:pt x="697" y="53"/>
                  <a:pt x="697" y="53"/>
                  <a:pt x="697" y="53"/>
                </a:cubicBezTo>
                <a:cubicBezTo>
                  <a:pt x="696" y="53"/>
                  <a:pt x="696" y="53"/>
                  <a:pt x="696" y="53"/>
                </a:cubicBezTo>
                <a:cubicBezTo>
                  <a:pt x="695" y="53"/>
                  <a:pt x="694" y="53"/>
                  <a:pt x="693" y="52"/>
                </a:cubicBezTo>
                <a:cubicBezTo>
                  <a:pt x="693" y="52"/>
                  <a:pt x="692" y="52"/>
                  <a:pt x="691" y="51"/>
                </a:cubicBezTo>
                <a:cubicBezTo>
                  <a:pt x="691" y="55"/>
                  <a:pt x="691" y="55"/>
                  <a:pt x="691" y="55"/>
                </a:cubicBezTo>
                <a:cubicBezTo>
                  <a:pt x="691" y="55"/>
                  <a:pt x="691" y="55"/>
                  <a:pt x="691" y="55"/>
                </a:cubicBezTo>
                <a:cubicBezTo>
                  <a:pt x="691" y="57"/>
                  <a:pt x="691" y="57"/>
                  <a:pt x="691" y="57"/>
                </a:cubicBezTo>
                <a:cubicBezTo>
                  <a:pt x="695" y="56"/>
                  <a:pt x="700" y="55"/>
                  <a:pt x="704" y="54"/>
                </a:cubicBezTo>
                <a:cubicBezTo>
                  <a:pt x="704" y="53"/>
                  <a:pt x="704" y="53"/>
                  <a:pt x="704" y="53"/>
                </a:cubicBezTo>
                <a:cubicBezTo>
                  <a:pt x="704" y="53"/>
                  <a:pt x="704" y="53"/>
                  <a:pt x="704" y="52"/>
                </a:cubicBezTo>
                <a:cubicBezTo>
                  <a:pt x="703" y="51"/>
                  <a:pt x="703" y="51"/>
                  <a:pt x="703" y="51"/>
                </a:cubicBezTo>
                <a:cubicBezTo>
                  <a:pt x="703" y="51"/>
                  <a:pt x="703" y="51"/>
                  <a:pt x="703" y="51"/>
                </a:cubicBezTo>
                <a:cubicBezTo>
                  <a:pt x="704" y="50"/>
                  <a:pt x="704" y="50"/>
                  <a:pt x="704" y="50"/>
                </a:cubicBezTo>
                <a:cubicBezTo>
                  <a:pt x="704" y="50"/>
                  <a:pt x="704" y="50"/>
                  <a:pt x="704" y="50"/>
                </a:cubicBezTo>
                <a:cubicBezTo>
                  <a:pt x="704" y="49"/>
                  <a:pt x="704" y="49"/>
                  <a:pt x="704" y="49"/>
                </a:cubicBezTo>
                <a:moveTo>
                  <a:pt x="706" y="49"/>
                </a:moveTo>
                <a:cubicBezTo>
                  <a:pt x="706" y="50"/>
                  <a:pt x="706" y="50"/>
                  <a:pt x="706" y="50"/>
                </a:cubicBezTo>
                <a:cubicBezTo>
                  <a:pt x="707" y="50"/>
                  <a:pt x="707" y="50"/>
                  <a:pt x="707" y="50"/>
                </a:cubicBezTo>
                <a:cubicBezTo>
                  <a:pt x="707" y="51"/>
                  <a:pt x="707" y="51"/>
                  <a:pt x="707" y="51"/>
                </a:cubicBezTo>
                <a:cubicBezTo>
                  <a:pt x="707" y="52"/>
                  <a:pt x="707" y="52"/>
                  <a:pt x="707" y="52"/>
                </a:cubicBezTo>
                <a:cubicBezTo>
                  <a:pt x="706" y="52"/>
                  <a:pt x="706" y="52"/>
                  <a:pt x="706" y="52"/>
                </a:cubicBezTo>
                <a:cubicBezTo>
                  <a:pt x="706" y="52"/>
                  <a:pt x="706" y="52"/>
                  <a:pt x="706" y="52"/>
                </a:cubicBezTo>
                <a:cubicBezTo>
                  <a:pt x="706" y="54"/>
                  <a:pt x="706" y="54"/>
                  <a:pt x="706" y="54"/>
                </a:cubicBezTo>
                <a:cubicBezTo>
                  <a:pt x="708" y="54"/>
                  <a:pt x="709" y="55"/>
                  <a:pt x="711" y="55"/>
                </a:cubicBezTo>
                <a:cubicBezTo>
                  <a:pt x="711" y="55"/>
                  <a:pt x="711" y="55"/>
                  <a:pt x="711" y="55"/>
                </a:cubicBezTo>
                <a:cubicBezTo>
                  <a:pt x="712" y="55"/>
                  <a:pt x="713" y="54"/>
                  <a:pt x="713" y="54"/>
                </a:cubicBezTo>
                <a:cubicBezTo>
                  <a:pt x="714" y="54"/>
                  <a:pt x="714" y="54"/>
                  <a:pt x="714" y="54"/>
                </a:cubicBezTo>
                <a:cubicBezTo>
                  <a:pt x="714" y="55"/>
                  <a:pt x="714" y="55"/>
                  <a:pt x="714" y="55"/>
                </a:cubicBezTo>
                <a:cubicBezTo>
                  <a:pt x="714" y="55"/>
                  <a:pt x="714" y="55"/>
                  <a:pt x="715" y="55"/>
                </a:cubicBezTo>
                <a:cubicBezTo>
                  <a:pt x="715" y="52"/>
                  <a:pt x="715" y="52"/>
                  <a:pt x="715" y="52"/>
                </a:cubicBezTo>
                <a:cubicBezTo>
                  <a:pt x="712" y="51"/>
                  <a:pt x="709" y="49"/>
                  <a:pt x="706" y="49"/>
                </a:cubicBezTo>
                <a:moveTo>
                  <a:pt x="519" y="48"/>
                </a:moveTo>
                <a:cubicBezTo>
                  <a:pt x="518" y="48"/>
                  <a:pt x="518" y="48"/>
                  <a:pt x="517" y="48"/>
                </a:cubicBezTo>
                <a:cubicBezTo>
                  <a:pt x="517" y="50"/>
                  <a:pt x="517" y="50"/>
                  <a:pt x="517" y="50"/>
                </a:cubicBezTo>
                <a:cubicBezTo>
                  <a:pt x="517" y="50"/>
                  <a:pt x="518" y="50"/>
                  <a:pt x="518" y="50"/>
                </a:cubicBezTo>
                <a:cubicBezTo>
                  <a:pt x="518" y="50"/>
                  <a:pt x="519" y="50"/>
                  <a:pt x="519" y="50"/>
                </a:cubicBezTo>
                <a:cubicBezTo>
                  <a:pt x="520" y="49"/>
                  <a:pt x="520" y="49"/>
                  <a:pt x="520" y="49"/>
                </a:cubicBezTo>
                <a:cubicBezTo>
                  <a:pt x="520" y="50"/>
                  <a:pt x="520" y="50"/>
                  <a:pt x="520" y="50"/>
                </a:cubicBezTo>
                <a:cubicBezTo>
                  <a:pt x="521" y="51"/>
                  <a:pt x="521" y="51"/>
                  <a:pt x="522" y="51"/>
                </a:cubicBezTo>
                <a:cubicBezTo>
                  <a:pt x="522" y="51"/>
                  <a:pt x="522" y="51"/>
                  <a:pt x="522" y="51"/>
                </a:cubicBezTo>
                <a:cubicBezTo>
                  <a:pt x="522" y="51"/>
                  <a:pt x="522" y="51"/>
                  <a:pt x="522" y="51"/>
                </a:cubicBezTo>
                <a:cubicBezTo>
                  <a:pt x="522" y="48"/>
                  <a:pt x="522" y="48"/>
                  <a:pt x="522" y="48"/>
                </a:cubicBezTo>
                <a:cubicBezTo>
                  <a:pt x="522" y="48"/>
                  <a:pt x="522" y="48"/>
                  <a:pt x="522" y="48"/>
                </a:cubicBezTo>
                <a:cubicBezTo>
                  <a:pt x="521" y="48"/>
                  <a:pt x="520" y="48"/>
                  <a:pt x="519" y="48"/>
                </a:cubicBezTo>
                <a:moveTo>
                  <a:pt x="1240" y="48"/>
                </a:moveTo>
                <a:cubicBezTo>
                  <a:pt x="1240" y="48"/>
                  <a:pt x="1240" y="48"/>
                  <a:pt x="1240" y="48"/>
                </a:cubicBezTo>
                <a:cubicBezTo>
                  <a:pt x="1239" y="48"/>
                  <a:pt x="1238" y="48"/>
                  <a:pt x="1237" y="49"/>
                </a:cubicBezTo>
                <a:cubicBezTo>
                  <a:pt x="1236" y="49"/>
                  <a:pt x="1236" y="49"/>
                  <a:pt x="1235" y="49"/>
                </a:cubicBezTo>
                <a:cubicBezTo>
                  <a:pt x="1235" y="49"/>
                  <a:pt x="1235" y="49"/>
                  <a:pt x="1235" y="49"/>
                </a:cubicBezTo>
                <a:cubicBezTo>
                  <a:pt x="1234" y="49"/>
                  <a:pt x="1233" y="49"/>
                  <a:pt x="1233" y="49"/>
                </a:cubicBezTo>
                <a:cubicBezTo>
                  <a:pt x="1233" y="50"/>
                  <a:pt x="1233" y="50"/>
                  <a:pt x="1233" y="50"/>
                </a:cubicBezTo>
                <a:cubicBezTo>
                  <a:pt x="1233" y="50"/>
                  <a:pt x="1233" y="50"/>
                  <a:pt x="1233" y="50"/>
                </a:cubicBezTo>
                <a:cubicBezTo>
                  <a:pt x="1235" y="50"/>
                  <a:pt x="1237" y="49"/>
                  <a:pt x="1240" y="49"/>
                </a:cubicBezTo>
                <a:cubicBezTo>
                  <a:pt x="1240" y="49"/>
                  <a:pt x="1240" y="49"/>
                  <a:pt x="1240" y="49"/>
                </a:cubicBezTo>
                <a:cubicBezTo>
                  <a:pt x="1241" y="49"/>
                  <a:pt x="1242" y="49"/>
                  <a:pt x="1243" y="49"/>
                </a:cubicBezTo>
                <a:cubicBezTo>
                  <a:pt x="1243" y="48"/>
                  <a:pt x="1243" y="48"/>
                  <a:pt x="1243" y="48"/>
                </a:cubicBezTo>
                <a:cubicBezTo>
                  <a:pt x="1242" y="48"/>
                  <a:pt x="1241" y="48"/>
                  <a:pt x="1240" y="48"/>
                </a:cubicBezTo>
                <a:moveTo>
                  <a:pt x="448" y="47"/>
                </a:moveTo>
                <a:cubicBezTo>
                  <a:pt x="448" y="49"/>
                  <a:pt x="448" y="49"/>
                  <a:pt x="448" y="49"/>
                </a:cubicBezTo>
                <a:cubicBezTo>
                  <a:pt x="448" y="49"/>
                  <a:pt x="448" y="49"/>
                  <a:pt x="448" y="49"/>
                </a:cubicBezTo>
                <a:cubicBezTo>
                  <a:pt x="448" y="49"/>
                  <a:pt x="448" y="49"/>
                  <a:pt x="448" y="49"/>
                </a:cubicBezTo>
                <a:cubicBezTo>
                  <a:pt x="449" y="49"/>
                  <a:pt x="449" y="49"/>
                  <a:pt x="449" y="49"/>
                </a:cubicBezTo>
                <a:cubicBezTo>
                  <a:pt x="454" y="49"/>
                  <a:pt x="460" y="50"/>
                  <a:pt x="465" y="50"/>
                </a:cubicBezTo>
                <a:cubicBezTo>
                  <a:pt x="465" y="49"/>
                  <a:pt x="465" y="49"/>
                  <a:pt x="465" y="49"/>
                </a:cubicBezTo>
                <a:cubicBezTo>
                  <a:pt x="459" y="48"/>
                  <a:pt x="453" y="49"/>
                  <a:pt x="448" y="47"/>
                </a:cubicBezTo>
                <a:moveTo>
                  <a:pt x="1228" y="47"/>
                </a:moveTo>
                <a:cubicBezTo>
                  <a:pt x="1228" y="47"/>
                  <a:pt x="1228" y="47"/>
                  <a:pt x="1228" y="47"/>
                </a:cubicBezTo>
                <a:cubicBezTo>
                  <a:pt x="1228" y="47"/>
                  <a:pt x="1228" y="47"/>
                  <a:pt x="1227" y="48"/>
                </a:cubicBezTo>
                <a:cubicBezTo>
                  <a:pt x="1227" y="48"/>
                  <a:pt x="1227" y="48"/>
                  <a:pt x="1227" y="48"/>
                </a:cubicBezTo>
                <a:cubicBezTo>
                  <a:pt x="1227" y="48"/>
                  <a:pt x="1227" y="48"/>
                  <a:pt x="1227" y="48"/>
                </a:cubicBezTo>
                <a:cubicBezTo>
                  <a:pt x="1226" y="48"/>
                  <a:pt x="1225" y="48"/>
                  <a:pt x="1224" y="49"/>
                </a:cubicBezTo>
                <a:cubicBezTo>
                  <a:pt x="1224" y="50"/>
                  <a:pt x="1224" y="50"/>
                  <a:pt x="1224" y="50"/>
                </a:cubicBezTo>
                <a:cubicBezTo>
                  <a:pt x="1225" y="49"/>
                  <a:pt x="1227" y="48"/>
                  <a:pt x="1228" y="48"/>
                </a:cubicBezTo>
                <a:cubicBezTo>
                  <a:pt x="1229" y="48"/>
                  <a:pt x="1230" y="48"/>
                  <a:pt x="1231" y="49"/>
                </a:cubicBezTo>
                <a:cubicBezTo>
                  <a:pt x="1231" y="48"/>
                  <a:pt x="1231" y="48"/>
                  <a:pt x="1231" y="48"/>
                </a:cubicBezTo>
                <a:cubicBezTo>
                  <a:pt x="1230" y="48"/>
                  <a:pt x="1229" y="47"/>
                  <a:pt x="1228" y="47"/>
                </a:cubicBezTo>
                <a:moveTo>
                  <a:pt x="49" y="47"/>
                </a:moveTo>
                <a:cubicBezTo>
                  <a:pt x="49" y="48"/>
                  <a:pt x="49" y="48"/>
                  <a:pt x="49" y="48"/>
                </a:cubicBezTo>
                <a:cubicBezTo>
                  <a:pt x="50" y="49"/>
                  <a:pt x="52" y="50"/>
                  <a:pt x="53" y="51"/>
                </a:cubicBezTo>
                <a:cubicBezTo>
                  <a:pt x="53" y="50"/>
                  <a:pt x="53" y="50"/>
                  <a:pt x="53" y="50"/>
                </a:cubicBezTo>
                <a:cubicBezTo>
                  <a:pt x="52" y="49"/>
                  <a:pt x="50" y="48"/>
                  <a:pt x="49" y="47"/>
                </a:cubicBezTo>
                <a:moveTo>
                  <a:pt x="750" y="47"/>
                </a:moveTo>
                <a:cubicBezTo>
                  <a:pt x="750" y="49"/>
                  <a:pt x="750" y="49"/>
                  <a:pt x="750" y="49"/>
                </a:cubicBezTo>
                <a:cubicBezTo>
                  <a:pt x="751" y="49"/>
                  <a:pt x="751" y="49"/>
                  <a:pt x="751" y="49"/>
                </a:cubicBezTo>
                <a:cubicBezTo>
                  <a:pt x="751" y="50"/>
                  <a:pt x="751" y="50"/>
                  <a:pt x="751" y="50"/>
                </a:cubicBezTo>
                <a:cubicBezTo>
                  <a:pt x="751" y="50"/>
                  <a:pt x="750" y="51"/>
                  <a:pt x="750" y="51"/>
                </a:cubicBezTo>
                <a:cubicBezTo>
                  <a:pt x="750" y="51"/>
                  <a:pt x="750" y="51"/>
                  <a:pt x="750" y="51"/>
                </a:cubicBezTo>
                <a:cubicBezTo>
                  <a:pt x="750" y="53"/>
                  <a:pt x="750" y="53"/>
                  <a:pt x="750" y="53"/>
                </a:cubicBezTo>
                <a:cubicBezTo>
                  <a:pt x="752" y="52"/>
                  <a:pt x="754" y="51"/>
                  <a:pt x="757" y="51"/>
                </a:cubicBezTo>
                <a:cubicBezTo>
                  <a:pt x="757" y="49"/>
                  <a:pt x="757" y="49"/>
                  <a:pt x="757" y="49"/>
                </a:cubicBezTo>
                <a:cubicBezTo>
                  <a:pt x="756" y="49"/>
                  <a:pt x="755" y="49"/>
                  <a:pt x="755" y="49"/>
                </a:cubicBezTo>
                <a:cubicBezTo>
                  <a:pt x="754" y="50"/>
                  <a:pt x="754" y="50"/>
                  <a:pt x="754" y="50"/>
                </a:cubicBezTo>
                <a:cubicBezTo>
                  <a:pt x="754" y="49"/>
                  <a:pt x="754" y="49"/>
                  <a:pt x="754" y="49"/>
                </a:cubicBezTo>
                <a:cubicBezTo>
                  <a:pt x="752" y="48"/>
                  <a:pt x="752" y="48"/>
                  <a:pt x="752" y="48"/>
                </a:cubicBezTo>
                <a:cubicBezTo>
                  <a:pt x="751" y="47"/>
                  <a:pt x="750" y="47"/>
                  <a:pt x="750" y="47"/>
                </a:cubicBezTo>
                <a:moveTo>
                  <a:pt x="1158" y="46"/>
                </a:moveTo>
                <a:cubicBezTo>
                  <a:pt x="1158" y="48"/>
                  <a:pt x="1158" y="48"/>
                  <a:pt x="1158" y="48"/>
                </a:cubicBezTo>
                <a:cubicBezTo>
                  <a:pt x="1163" y="48"/>
                  <a:pt x="1167" y="48"/>
                  <a:pt x="1171" y="49"/>
                </a:cubicBezTo>
                <a:cubicBezTo>
                  <a:pt x="1171" y="47"/>
                  <a:pt x="1171" y="47"/>
                  <a:pt x="1171" y="47"/>
                </a:cubicBezTo>
                <a:cubicBezTo>
                  <a:pt x="1160" y="47"/>
                  <a:pt x="1160" y="47"/>
                  <a:pt x="1160" y="47"/>
                </a:cubicBezTo>
                <a:cubicBezTo>
                  <a:pt x="1160" y="47"/>
                  <a:pt x="1160" y="47"/>
                  <a:pt x="1160" y="47"/>
                </a:cubicBezTo>
                <a:cubicBezTo>
                  <a:pt x="1159" y="47"/>
                  <a:pt x="1159" y="46"/>
                  <a:pt x="1158" y="46"/>
                </a:cubicBezTo>
                <a:moveTo>
                  <a:pt x="369" y="45"/>
                </a:moveTo>
                <a:cubicBezTo>
                  <a:pt x="366" y="45"/>
                  <a:pt x="363" y="46"/>
                  <a:pt x="361" y="49"/>
                </a:cubicBezTo>
                <a:cubicBezTo>
                  <a:pt x="361" y="52"/>
                  <a:pt x="361" y="52"/>
                  <a:pt x="361" y="52"/>
                </a:cubicBezTo>
                <a:cubicBezTo>
                  <a:pt x="361" y="49"/>
                  <a:pt x="363" y="47"/>
                  <a:pt x="365" y="46"/>
                </a:cubicBezTo>
                <a:cubicBezTo>
                  <a:pt x="365" y="46"/>
                  <a:pt x="365" y="46"/>
                  <a:pt x="365" y="46"/>
                </a:cubicBezTo>
                <a:cubicBezTo>
                  <a:pt x="365" y="46"/>
                  <a:pt x="365" y="46"/>
                  <a:pt x="365" y="46"/>
                </a:cubicBezTo>
                <a:cubicBezTo>
                  <a:pt x="366" y="46"/>
                  <a:pt x="368" y="46"/>
                  <a:pt x="369" y="46"/>
                </a:cubicBezTo>
                <a:cubicBezTo>
                  <a:pt x="369" y="46"/>
                  <a:pt x="369" y="46"/>
                  <a:pt x="369" y="46"/>
                </a:cubicBezTo>
                <a:cubicBezTo>
                  <a:pt x="369" y="45"/>
                  <a:pt x="369" y="45"/>
                  <a:pt x="369" y="45"/>
                </a:cubicBezTo>
                <a:moveTo>
                  <a:pt x="31" y="45"/>
                </a:moveTo>
                <a:cubicBezTo>
                  <a:pt x="31" y="45"/>
                  <a:pt x="31" y="45"/>
                  <a:pt x="31" y="45"/>
                </a:cubicBezTo>
                <a:cubicBezTo>
                  <a:pt x="30" y="45"/>
                  <a:pt x="30" y="45"/>
                  <a:pt x="30" y="45"/>
                </a:cubicBezTo>
                <a:cubicBezTo>
                  <a:pt x="30" y="47"/>
                  <a:pt x="30" y="47"/>
                  <a:pt x="30" y="47"/>
                </a:cubicBezTo>
                <a:cubicBezTo>
                  <a:pt x="32" y="48"/>
                  <a:pt x="34" y="51"/>
                  <a:pt x="35" y="54"/>
                </a:cubicBezTo>
                <a:cubicBezTo>
                  <a:pt x="35" y="54"/>
                  <a:pt x="35" y="53"/>
                  <a:pt x="36" y="53"/>
                </a:cubicBezTo>
                <a:cubicBezTo>
                  <a:pt x="36" y="52"/>
                  <a:pt x="36" y="52"/>
                  <a:pt x="36" y="52"/>
                </a:cubicBezTo>
                <a:cubicBezTo>
                  <a:pt x="36" y="52"/>
                  <a:pt x="36" y="52"/>
                  <a:pt x="36" y="52"/>
                </a:cubicBezTo>
                <a:cubicBezTo>
                  <a:pt x="35" y="51"/>
                  <a:pt x="35" y="51"/>
                  <a:pt x="35" y="51"/>
                </a:cubicBezTo>
                <a:cubicBezTo>
                  <a:pt x="34" y="49"/>
                  <a:pt x="33" y="47"/>
                  <a:pt x="31" y="45"/>
                </a:cubicBezTo>
                <a:cubicBezTo>
                  <a:pt x="31" y="45"/>
                  <a:pt x="31" y="45"/>
                  <a:pt x="31" y="45"/>
                </a:cubicBezTo>
                <a:moveTo>
                  <a:pt x="534" y="45"/>
                </a:moveTo>
                <a:cubicBezTo>
                  <a:pt x="534" y="45"/>
                  <a:pt x="534" y="45"/>
                  <a:pt x="534" y="45"/>
                </a:cubicBezTo>
                <a:cubicBezTo>
                  <a:pt x="532" y="45"/>
                  <a:pt x="529" y="45"/>
                  <a:pt x="527" y="46"/>
                </a:cubicBezTo>
                <a:cubicBezTo>
                  <a:pt x="526" y="47"/>
                  <a:pt x="525" y="48"/>
                  <a:pt x="524" y="48"/>
                </a:cubicBezTo>
                <a:cubicBezTo>
                  <a:pt x="524" y="49"/>
                  <a:pt x="524" y="49"/>
                  <a:pt x="524" y="49"/>
                </a:cubicBezTo>
                <a:cubicBezTo>
                  <a:pt x="524" y="49"/>
                  <a:pt x="525" y="49"/>
                  <a:pt x="525" y="49"/>
                </a:cubicBezTo>
                <a:cubicBezTo>
                  <a:pt x="526" y="48"/>
                  <a:pt x="527" y="47"/>
                  <a:pt x="528" y="46"/>
                </a:cubicBezTo>
                <a:cubicBezTo>
                  <a:pt x="528" y="46"/>
                  <a:pt x="528" y="46"/>
                  <a:pt x="528" y="46"/>
                </a:cubicBezTo>
                <a:cubicBezTo>
                  <a:pt x="528" y="46"/>
                  <a:pt x="528" y="46"/>
                  <a:pt x="528" y="46"/>
                </a:cubicBezTo>
                <a:cubicBezTo>
                  <a:pt x="529" y="46"/>
                  <a:pt x="531" y="46"/>
                  <a:pt x="533" y="46"/>
                </a:cubicBezTo>
                <a:cubicBezTo>
                  <a:pt x="533" y="46"/>
                  <a:pt x="533" y="46"/>
                  <a:pt x="533" y="46"/>
                </a:cubicBezTo>
                <a:cubicBezTo>
                  <a:pt x="536" y="46"/>
                  <a:pt x="540" y="47"/>
                  <a:pt x="542" y="51"/>
                </a:cubicBezTo>
                <a:cubicBezTo>
                  <a:pt x="542" y="49"/>
                  <a:pt x="542" y="49"/>
                  <a:pt x="542" y="49"/>
                </a:cubicBezTo>
                <a:cubicBezTo>
                  <a:pt x="541" y="47"/>
                  <a:pt x="540" y="46"/>
                  <a:pt x="538" y="46"/>
                </a:cubicBezTo>
                <a:cubicBezTo>
                  <a:pt x="537" y="45"/>
                  <a:pt x="536" y="45"/>
                  <a:pt x="534" y="45"/>
                </a:cubicBezTo>
                <a:moveTo>
                  <a:pt x="55" y="45"/>
                </a:moveTo>
                <a:cubicBezTo>
                  <a:pt x="55" y="46"/>
                  <a:pt x="55" y="46"/>
                  <a:pt x="55" y="46"/>
                </a:cubicBezTo>
                <a:cubicBezTo>
                  <a:pt x="62" y="51"/>
                  <a:pt x="68" y="57"/>
                  <a:pt x="73" y="63"/>
                </a:cubicBezTo>
                <a:cubicBezTo>
                  <a:pt x="73" y="64"/>
                  <a:pt x="73" y="64"/>
                  <a:pt x="73" y="64"/>
                </a:cubicBezTo>
                <a:cubicBezTo>
                  <a:pt x="73" y="64"/>
                  <a:pt x="73" y="64"/>
                  <a:pt x="73" y="64"/>
                </a:cubicBezTo>
                <a:cubicBezTo>
                  <a:pt x="74" y="65"/>
                  <a:pt x="74" y="67"/>
                  <a:pt x="74" y="69"/>
                </a:cubicBezTo>
                <a:cubicBezTo>
                  <a:pt x="74" y="69"/>
                  <a:pt x="74" y="69"/>
                  <a:pt x="74" y="69"/>
                </a:cubicBezTo>
                <a:cubicBezTo>
                  <a:pt x="74" y="69"/>
                  <a:pt x="74" y="69"/>
                  <a:pt x="74" y="69"/>
                </a:cubicBezTo>
                <a:cubicBezTo>
                  <a:pt x="73" y="70"/>
                  <a:pt x="73" y="70"/>
                  <a:pt x="72" y="70"/>
                </a:cubicBezTo>
                <a:cubicBezTo>
                  <a:pt x="72" y="70"/>
                  <a:pt x="72" y="70"/>
                  <a:pt x="72" y="70"/>
                </a:cubicBezTo>
                <a:cubicBezTo>
                  <a:pt x="71" y="70"/>
                  <a:pt x="71" y="70"/>
                  <a:pt x="71" y="70"/>
                </a:cubicBezTo>
                <a:cubicBezTo>
                  <a:pt x="70" y="69"/>
                  <a:pt x="70" y="69"/>
                  <a:pt x="70" y="68"/>
                </a:cubicBezTo>
                <a:cubicBezTo>
                  <a:pt x="70" y="68"/>
                  <a:pt x="70" y="67"/>
                  <a:pt x="69" y="66"/>
                </a:cubicBezTo>
                <a:cubicBezTo>
                  <a:pt x="69" y="66"/>
                  <a:pt x="69" y="66"/>
                  <a:pt x="69" y="66"/>
                </a:cubicBezTo>
                <a:cubicBezTo>
                  <a:pt x="69" y="65"/>
                  <a:pt x="69" y="65"/>
                  <a:pt x="69" y="65"/>
                </a:cubicBezTo>
                <a:cubicBezTo>
                  <a:pt x="69" y="65"/>
                  <a:pt x="69" y="65"/>
                  <a:pt x="69" y="65"/>
                </a:cubicBezTo>
                <a:cubicBezTo>
                  <a:pt x="68" y="64"/>
                  <a:pt x="67" y="63"/>
                  <a:pt x="65" y="62"/>
                </a:cubicBezTo>
                <a:cubicBezTo>
                  <a:pt x="63" y="61"/>
                  <a:pt x="62" y="60"/>
                  <a:pt x="61" y="58"/>
                </a:cubicBezTo>
                <a:cubicBezTo>
                  <a:pt x="61" y="58"/>
                  <a:pt x="61" y="58"/>
                  <a:pt x="61" y="58"/>
                </a:cubicBezTo>
                <a:cubicBezTo>
                  <a:pt x="59" y="55"/>
                  <a:pt x="57" y="53"/>
                  <a:pt x="55" y="51"/>
                </a:cubicBezTo>
                <a:cubicBezTo>
                  <a:pt x="55" y="53"/>
                  <a:pt x="55" y="53"/>
                  <a:pt x="55" y="53"/>
                </a:cubicBezTo>
                <a:cubicBezTo>
                  <a:pt x="56" y="54"/>
                  <a:pt x="57" y="55"/>
                  <a:pt x="58" y="56"/>
                </a:cubicBezTo>
                <a:cubicBezTo>
                  <a:pt x="58" y="56"/>
                  <a:pt x="58" y="56"/>
                  <a:pt x="58" y="56"/>
                </a:cubicBezTo>
                <a:cubicBezTo>
                  <a:pt x="58" y="57"/>
                  <a:pt x="58" y="57"/>
                  <a:pt x="58" y="57"/>
                </a:cubicBezTo>
                <a:cubicBezTo>
                  <a:pt x="59" y="57"/>
                  <a:pt x="59" y="57"/>
                  <a:pt x="59" y="57"/>
                </a:cubicBezTo>
                <a:cubicBezTo>
                  <a:pt x="59" y="58"/>
                  <a:pt x="58" y="59"/>
                  <a:pt x="58" y="59"/>
                </a:cubicBezTo>
                <a:cubicBezTo>
                  <a:pt x="57" y="59"/>
                  <a:pt x="57" y="60"/>
                  <a:pt x="56" y="60"/>
                </a:cubicBezTo>
                <a:cubicBezTo>
                  <a:pt x="56" y="60"/>
                  <a:pt x="56" y="60"/>
                  <a:pt x="56" y="60"/>
                </a:cubicBezTo>
                <a:cubicBezTo>
                  <a:pt x="56" y="60"/>
                  <a:pt x="55" y="60"/>
                  <a:pt x="55" y="59"/>
                </a:cubicBezTo>
                <a:cubicBezTo>
                  <a:pt x="55" y="60"/>
                  <a:pt x="55" y="60"/>
                  <a:pt x="55" y="60"/>
                </a:cubicBezTo>
                <a:cubicBezTo>
                  <a:pt x="58" y="60"/>
                  <a:pt x="61" y="61"/>
                  <a:pt x="64" y="62"/>
                </a:cubicBezTo>
                <a:cubicBezTo>
                  <a:pt x="66" y="63"/>
                  <a:pt x="67" y="65"/>
                  <a:pt x="67" y="66"/>
                </a:cubicBezTo>
                <a:cubicBezTo>
                  <a:pt x="68" y="68"/>
                  <a:pt x="68" y="69"/>
                  <a:pt x="68" y="70"/>
                </a:cubicBezTo>
                <a:cubicBezTo>
                  <a:pt x="70" y="71"/>
                  <a:pt x="73" y="71"/>
                  <a:pt x="75" y="72"/>
                </a:cubicBezTo>
                <a:cubicBezTo>
                  <a:pt x="76" y="72"/>
                  <a:pt x="78" y="73"/>
                  <a:pt x="79" y="74"/>
                </a:cubicBezTo>
                <a:cubicBezTo>
                  <a:pt x="79" y="73"/>
                  <a:pt x="79" y="73"/>
                  <a:pt x="79" y="73"/>
                </a:cubicBezTo>
                <a:cubicBezTo>
                  <a:pt x="78" y="72"/>
                  <a:pt x="77" y="70"/>
                  <a:pt x="76" y="68"/>
                </a:cubicBezTo>
                <a:cubicBezTo>
                  <a:pt x="73" y="60"/>
                  <a:pt x="66" y="53"/>
                  <a:pt x="59" y="47"/>
                </a:cubicBezTo>
                <a:cubicBezTo>
                  <a:pt x="59" y="47"/>
                  <a:pt x="59" y="47"/>
                  <a:pt x="59" y="47"/>
                </a:cubicBezTo>
                <a:cubicBezTo>
                  <a:pt x="57" y="46"/>
                  <a:pt x="56" y="46"/>
                  <a:pt x="55" y="45"/>
                </a:cubicBezTo>
                <a:moveTo>
                  <a:pt x="737" y="45"/>
                </a:moveTo>
                <a:cubicBezTo>
                  <a:pt x="737" y="46"/>
                  <a:pt x="737" y="46"/>
                  <a:pt x="737" y="46"/>
                </a:cubicBezTo>
                <a:cubicBezTo>
                  <a:pt x="737" y="46"/>
                  <a:pt x="738" y="46"/>
                  <a:pt x="738" y="46"/>
                </a:cubicBezTo>
                <a:cubicBezTo>
                  <a:pt x="738" y="47"/>
                  <a:pt x="738" y="47"/>
                  <a:pt x="738" y="47"/>
                </a:cubicBezTo>
                <a:cubicBezTo>
                  <a:pt x="738" y="48"/>
                  <a:pt x="738" y="48"/>
                  <a:pt x="738" y="48"/>
                </a:cubicBezTo>
                <a:cubicBezTo>
                  <a:pt x="737" y="49"/>
                  <a:pt x="737" y="49"/>
                  <a:pt x="737" y="49"/>
                </a:cubicBezTo>
                <a:cubicBezTo>
                  <a:pt x="737" y="50"/>
                  <a:pt x="737" y="50"/>
                  <a:pt x="737" y="50"/>
                </a:cubicBezTo>
                <a:cubicBezTo>
                  <a:pt x="738" y="50"/>
                  <a:pt x="739" y="50"/>
                  <a:pt x="739" y="50"/>
                </a:cubicBezTo>
                <a:cubicBezTo>
                  <a:pt x="739" y="50"/>
                  <a:pt x="739" y="50"/>
                  <a:pt x="739" y="50"/>
                </a:cubicBezTo>
                <a:cubicBezTo>
                  <a:pt x="743" y="50"/>
                  <a:pt x="745" y="51"/>
                  <a:pt x="748" y="53"/>
                </a:cubicBezTo>
                <a:cubicBezTo>
                  <a:pt x="748" y="51"/>
                  <a:pt x="748" y="51"/>
                  <a:pt x="748" y="51"/>
                </a:cubicBezTo>
                <a:cubicBezTo>
                  <a:pt x="746" y="49"/>
                  <a:pt x="746" y="49"/>
                  <a:pt x="746" y="49"/>
                </a:cubicBezTo>
                <a:cubicBezTo>
                  <a:pt x="748" y="49"/>
                  <a:pt x="748" y="49"/>
                  <a:pt x="748" y="49"/>
                </a:cubicBezTo>
                <a:cubicBezTo>
                  <a:pt x="748" y="47"/>
                  <a:pt x="748" y="47"/>
                  <a:pt x="748" y="47"/>
                </a:cubicBezTo>
                <a:cubicBezTo>
                  <a:pt x="744" y="46"/>
                  <a:pt x="741" y="45"/>
                  <a:pt x="737" y="45"/>
                </a:cubicBezTo>
                <a:moveTo>
                  <a:pt x="38" y="43"/>
                </a:moveTo>
                <a:cubicBezTo>
                  <a:pt x="38" y="44"/>
                  <a:pt x="38" y="44"/>
                  <a:pt x="38" y="44"/>
                </a:cubicBezTo>
                <a:cubicBezTo>
                  <a:pt x="41" y="45"/>
                  <a:pt x="44" y="46"/>
                  <a:pt x="47" y="47"/>
                </a:cubicBezTo>
                <a:cubicBezTo>
                  <a:pt x="47" y="46"/>
                  <a:pt x="47" y="46"/>
                  <a:pt x="47" y="46"/>
                </a:cubicBezTo>
                <a:cubicBezTo>
                  <a:pt x="44" y="45"/>
                  <a:pt x="41" y="44"/>
                  <a:pt x="38" y="43"/>
                </a:cubicBezTo>
                <a:moveTo>
                  <a:pt x="1196" y="42"/>
                </a:moveTo>
                <a:cubicBezTo>
                  <a:pt x="1193" y="44"/>
                  <a:pt x="1191" y="46"/>
                  <a:pt x="1190" y="49"/>
                </a:cubicBezTo>
                <a:cubicBezTo>
                  <a:pt x="1189" y="50"/>
                  <a:pt x="1189" y="50"/>
                  <a:pt x="1189" y="50"/>
                </a:cubicBezTo>
                <a:cubicBezTo>
                  <a:pt x="1189" y="50"/>
                  <a:pt x="1189" y="50"/>
                  <a:pt x="1189" y="50"/>
                </a:cubicBezTo>
                <a:cubicBezTo>
                  <a:pt x="1185" y="50"/>
                  <a:pt x="1182" y="49"/>
                  <a:pt x="1179" y="48"/>
                </a:cubicBezTo>
                <a:cubicBezTo>
                  <a:pt x="1179" y="50"/>
                  <a:pt x="1179" y="50"/>
                  <a:pt x="1179" y="50"/>
                </a:cubicBezTo>
                <a:cubicBezTo>
                  <a:pt x="1184" y="51"/>
                  <a:pt x="1190" y="52"/>
                  <a:pt x="1195" y="53"/>
                </a:cubicBezTo>
                <a:cubicBezTo>
                  <a:pt x="1195" y="53"/>
                  <a:pt x="1195" y="53"/>
                  <a:pt x="1195" y="53"/>
                </a:cubicBezTo>
                <a:cubicBezTo>
                  <a:pt x="1195" y="53"/>
                  <a:pt x="1195" y="53"/>
                  <a:pt x="1195" y="53"/>
                </a:cubicBezTo>
                <a:cubicBezTo>
                  <a:pt x="1195" y="54"/>
                  <a:pt x="1196" y="54"/>
                  <a:pt x="1196" y="54"/>
                </a:cubicBezTo>
                <a:cubicBezTo>
                  <a:pt x="1196" y="53"/>
                  <a:pt x="1196" y="53"/>
                  <a:pt x="1196" y="53"/>
                </a:cubicBezTo>
                <a:cubicBezTo>
                  <a:pt x="1195" y="52"/>
                  <a:pt x="1194" y="51"/>
                  <a:pt x="1193" y="51"/>
                </a:cubicBezTo>
                <a:cubicBezTo>
                  <a:pt x="1192" y="51"/>
                  <a:pt x="1192" y="51"/>
                  <a:pt x="1192" y="51"/>
                </a:cubicBezTo>
                <a:cubicBezTo>
                  <a:pt x="1192" y="50"/>
                  <a:pt x="1192" y="50"/>
                  <a:pt x="1192" y="50"/>
                </a:cubicBezTo>
                <a:cubicBezTo>
                  <a:pt x="1192" y="50"/>
                  <a:pt x="1192" y="50"/>
                  <a:pt x="1192" y="49"/>
                </a:cubicBezTo>
                <a:cubicBezTo>
                  <a:pt x="1192" y="46"/>
                  <a:pt x="1194" y="45"/>
                  <a:pt x="1195" y="43"/>
                </a:cubicBezTo>
                <a:cubicBezTo>
                  <a:pt x="1195" y="43"/>
                  <a:pt x="1195" y="43"/>
                  <a:pt x="1195" y="43"/>
                </a:cubicBezTo>
                <a:cubicBezTo>
                  <a:pt x="1195" y="43"/>
                  <a:pt x="1195" y="43"/>
                  <a:pt x="1195" y="43"/>
                </a:cubicBezTo>
                <a:cubicBezTo>
                  <a:pt x="1196" y="43"/>
                  <a:pt x="1196" y="43"/>
                  <a:pt x="1196" y="43"/>
                </a:cubicBezTo>
                <a:cubicBezTo>
                  <a:pt x="1196" y="43"/>
                  <a:pt x="1196" y="43"/>
                  <a:pt x="1196" y="43"/>
                </a:cubicBezTo>
                <a:cubicBezTo>
                  <a:pt x="1196" y="42"/>
                  <a:pt x="1196" y="42"/>
                  <a:pt x="1196" y="42"/>
                </a:cubicBezTo>
                <a:moveTo>
                  <a:pt x="759" y="42"/>
                </a:moveTo>
                <a:cubicBezTo>
                  <a:pt x="759" y="43"/>
                  <a:pt x="759" y="43"/>
                  <a:pt x="759" y="43"/>
                </a:cubicBezTo>
                <a:cubicBezTo>
                  <a:pt x="762" y="44"/>
                  <a:pt x="764" y="45"/>
                  <a:pt x="766" y="46"/>
                </a:cubicBezTo>
                <a:cubicBezTo>
                  <a:pt x="766" y="46"/>
                  <a:pt x="766" y="46"/>
                  <a:pt x="766" y="46"/>
                </a:cubicBezTo>
                <a:cubicBezTo>
                  <a:pt x="767" y="46"/>
                  <a:pt x="767" y="46"/>
                  <a:pt x="767" y="46"/>
                </a:cubicBezTo>
                <a:cubicBezTo>
                  <a:pt x="770" y="48"/>
                  <a:pt x="774" y="51"/>
                  <a:pt x="777" y="53"/>
                </a:cubicBezTo>
                <a:cubicBezTo>
                  <a:pt x="781" y="56"/>
                  <a:pt x="784" y="59"/>
                  <a:pt x="785" y="63"/>
                </a:cubicBezTo>
                <a:cubicBezTo>
                  <a:pt x="785" y="59"/>
                  <a:pt x="785" y="59"/>
                  <a:pt x="785" y="59"/>
                </a:cubicBezTo>
                <a:cubicBezTo>
                  <a:pt x="785" y="59"/>
                  <a:pt x="785" y="59"/>
                  <a:pt x="785" y="59"/>
                </a:cubicBezTo>
                <a:cubicBezTo>
                  <a:pt x="778" y="51"/>
                  <a:pt x="769" y="46"/>
                  <a:pt x="759" y="42"/>
                </a:cubicBezTo>
                <a:moveTo>
                  <a:pt x="387" y="42"/>
                </a:moveTo>
                <a:cubicBezTo>
                  <a:pt x="386" y="42"/>
                  <a:pt x="386" y="43"/>
                  <a:pt x="386" y="43"/>
                </a:cubicBezTo>
                <a:cubicBezTo>
                  <a:pt x="385" y="44"/>
                  <a:pt x="385" y="45"/>
                  <a:pt x="384" y="46"/>
                </a:cubicBezTo>
                <a:cubicBezTo>
                  <a:pt x="384" y="46"/>
                  <a:pt x="384" y="46"/>
                  <a:pt x="384" y="46"/>
                </a:cubicBezTo>
                <a:cubicBezTo>
                  <a:pt x="384" y="46"/>
                  <a:pt x="384" y="46"/>
                  <a:pt x="384" y="46"/>
                </a:cubicBezTo>
                <a:cubicBezTo>
                  <a:pt x="384" y="46"/>
                  <a:pt x="384" y="47"/>
                  <a:pt x="384" y="47"/>
                </a:cubicBezTo>
                <a:cubicBezTo>
                  <a:pt x="384" y="50"/>
                  <a:pt x="385" y="52"/>
                  <a:pt x="387" y="54"/>
                </a:cubicBezTo>
                <a:cubicBezTo>
                  <a:pt x="387" y="52"/>
                  <a:pt x="387" y="52"/>
                  <a:pt x="387" y="52"/>
                </a:cubicBezTo>
                <a:cubicBezTo>
                  <a:pt x="386" y="50"/>
                  <a:pt x="386" y="48"/>
                  <a:pt x="386" y="46"/>
                </a:cubicBezTo>
                <a:cubicBezTo>
                  <a:pt x="386" y="46"/>
                  <a:pt x="386" y="46"/>
                  <a:pt x="386" y="46"/>
                </a:cubicBezTo>
                <a:cubicBezTo>
                  <a:pt x="386" y="46"/>
                  <a:pt x="386" y="46"/>
                  <a:pt x="386" y="46"/>
                </a:cubicBezTo>
                <a:cubicBezTo>
                  <a:pt x="387" y="45"/>
                  <a:pt x="387" y="45"/>
                  <a:pt x="387" y="45"/>
                </a:cubicBezTo>
                <a:cubicBezTo>
                  <a:pt x="387" y="42"/>
                  <a:pt x="387" y="42"/>
                  <a:pt x="387" y="42"/>
                </a:cubicBezTo>
                <a:moveTo>
                  <a:pt x="1110" y="41"/>
                </a:moveTo>
                <a:cubicBezTo>
                  <a:pt x="1110" y="44"/>
                  <a:pt x="1110" y="44"/>
                  <a:pt x="1110" y="44"/>
                </a:cubicBezTo>
                <a:cubicBezTo>
                  <a:pt x="1111" y="44"/>
                  <a:pt x="1112" y="45"/>
                  <a:pt x="1112" y="45"/>
                </a:cubicBezTo>
                <a:cubicBezTo>
                  <a:pt x="1112" y="43"/>
                  <a:pt x="1112" y="43"/>
                  <a:pt x="1112" y="43"/>
                </a:cubicBezTo>
                <a:cubicBezTo>
                  <a:pt x="1112" y="43"/>
                  <a:pt x="1111" y="42"/>
                  <a:pt x="1110" y="41"/>
                </a:cubicBezTo>
                <a:moveTo>
                  <a:pt x="679" y="41"/>
                </a:moveTo>
                <a:cubicBezTo>
                  <a:pt x="672" y="43"/>
                  <a:pt x="672" y="43"/>
                  <a:pt x="672" y="43"/>
                </a:cubicBezTo>
                <a:cubicBezTo>
                  <a:pt x="670" y="45"/>
                  <a:pt x="666" y="47"/>
                  <a:pt x="663" y="48"/>
                </a:cubicBezTo>
                <a:cubicBezTo>
                  <a:pt x="663" y="49"/>
                  <a:pt x="663" y="49"/>
                  <a:pt x="663" y="49"/>
                </a:cubicBezTo>
                <a:cubicBezTo>
                  <a:pt x="668" y="46"/>
                  <a:pt x="673" y="44"/>
                  <a:pt x="679" y="42"/>
                </a:cubicBezTo>
                <a:cubicBezTo>
                  <a:pt x="679" y="41"/>
                  <a:pt x="679" y="41"/>
                  <a:pt x="679" y="41"/>
                </a:cubicBezTo>
                <a:moveTo>
                  <a:pt x="49" y="41"/>
                </a:moveTo>
                <a:cubicBezTo>
                  <a:pt x="49" y="42"/>
                  <a:pt x="49" y="42"/>
                  <a:pt x="49" y="42"/>
                </a:cubicBezTo>
                <a:cubicBezTo>
                  <a:pt x="50" y="43"/>
                  <a:pt x="52" y="43"/>
                  <a:pt x="53" y="44"/>
                </a:cubicBezTo>
                <a:cubicBezTo>
                  <a:pt x="53" y="43"/>
                  <a:pt x="53" y="43"/>
                  <a:pt x="53" y="43"/>
                </a:cubicBezTo>
                <a:cubicBezTo>
                  <a:pt x="52" y="42"/>
                  <a:pt x="50" y="42"/>
                  <a:pt x="49" y="41"/>
                </a:cubicBezTo>
                <a:moveTo>
                  <a:pt x="30" y="40"/>
                </a:moveTo>
                <a:cubicBezTo>
                  <a:pt x="30" y="41"/>
                  <a:pt x="30" y="41"/>
                  <a:pt x="30" y="41"/>
                </a:cubicBezTo>
                <a:cubicBezTo>
                  <a:pt x="31" y="41"/>
                  <a:pt x="31" y="42"/>
                  <a:pt x="32" y="43"/>
                </a:cubicBezTo>
                <a:cubicBezTo>
                  <a:pt x="32" y="43"/>
                  <a:pt x="32" y="43"/>
                  <a:pt x="32" y="43"/>
                </a:cubicBezTo>
                <a:cubicBezTo>
                  <a:pt x="34" y="43"/>
                  <a:pt x="35" y="43"/>
                  <a:pt x="36" y="43"/>
                </a:cubicBezTo>
                <a:cubicBezTo>
                  <a:pt x="36" y="42"/>
                  <a:pt x="36" y="42"/>
                  <a:pt x="36" y="42"/>
                </a:cubicBezTo>
                <a:cubicBezTo>
                  <a:pt x="34" y="42"/>
                  <a:pt x="33" y="41"/>
                  <a:pt x="32" y="41"/>
                </a:cubicBezTo>
                <a:cubicBezTo>
                  <a:pt x="32" y="41"/>
                  <a:pt x="32" y="41"/>
                  <a:pt x="32" y="41"/>
                </a:cubicBezTo>
                <a:cubicBezTo>
                  <a:pt x="32" y="41"/>
                  <a:pt x="32" y="41"/>
                  <a:pt x="32" y="41"/>
                </a:cubicBezTo>
                <a:cubicBezTo>
                  <a:pt x="32" y="40"/>
                  <a:pt x="31" y="40"/>
                  <a:pt x="30" y="40"/>
                </a:cubicBezTo>
                <a:moveTo>
                  <a:pt x="491" y="39"/>
                </a:moveTo>
                <a:cubicBezTo>
                  <a:pt x="490" y="41"/>
                  <a:pt x="489" y="42"/>
                  <a:pt x="487" y="43"/>
                </a:cubicBezTo>
                <a:cubicBezTo>
                  <a:pt x="486" y="44"/>
                  <a:pt x="486" y="45"/>
                  <a:pt x="485" y="47"/>
                </a:cubicBezTo>
                <a:cubicBezTo>
                  <a:pt x="485" y="49"/>
                  <a:pt x="484" y="51"/>
                  <a:pt x="483" y="52"/>
                </a:cubicBezTo>
                <a:cubicBezTo>
                  <a:pt x="483" y="53"/>
                  <a:pt x="483" y="53"/>
                  <a:pt x="483" y="53"/>
                </a:cubicBezTo>
                <a:cubicBezTo>
                  <a:pt x="473" y="50"/>
                  <a:pt x="473" y="50"/>
                  <a:pt x="473" y="50"/>
                </a:cubicBezTo>
                <a:cubicBezTo>
                  <a:pt x="473" y="50"/>
                  <a:pt x="473" y="50"/>
                  <a:pt x="473" y="50"/>
                </a:cubicBezTo>
                <a:cubicBezTo>
                  <a:pt x="473" y="50"/>
                  <a:pt x="473" y="50"/>
                  <a:pt x="473" y="50"/>
                </a:cubicBezTo>
                <a:cubicBezTo>
                  <a:pt x="473" y="51"/>
                  <a:pt x="473" y="51"/>
                  <a:pt x="473" y="51"/>
                </a:cubicBezTo>
                <a:cubicBezTo>
                  <a:pt x="479" y="53"/>
                  <a:pt x="485" y="55"/>
                  <a:pt x="491" y="57"/>
                </a:cubicBezTo>
                <a:cubicBezTo>
                  <a:pt x="491" y="56"/>
                  <a:pt x="491" y="56"/>
                  <a:pt x="491" y="56"/>
                </a:cubicBezTo>
                <a:cubicBezTo>
                  <a:pt x="490" y="56"/>
                  <a:pt x="488" y="55"/>
                  <a:pt x="487" y="54"/>
                </a:cubicBezTo>
                <a:cubicBezTo>
                  <a:pt x="487" y="54"/>
                  <a:pt x="487" y="54"/>
                  <a:pt x="487" y="54"/>
                </a:cubicBezTo>
                <a:cubicBezTo>
                  <a:pt x="486" y="53"/>
                  <a:pt x="486" y="53"/>
                  <a:pt x="486" y="53"/>
                </a:cubicBezTo>
                <a:cubicBezTo>
                  <a:pt x="486" y="52"/>
                  <a:pt x="486" y="52"/>
                  <a:pt x="486" y="51"/>
                </a:cubicBezTo>
                <a:cubicBezTo>
                  <a:pt x="486" y="47"/>
                  <a:pt x="488" y="44"/>
                  <a:pt x="490" y="42"/>
                </a:cubicBezTo>
                <a:cubicBezTo>
                  <a:pt x="490" y="42"/>
                  <a:pt x="490" y="42"/>
                  <a:pt x="490" y="42"/>
                </a:cubicBezTo>
                <a:cubicBezTo>
                  <a:pt x="490" y="41"/>
                  <a:pt x="490" y="41"/>
                  <a:pt x="490" y="41"/>
                </a:cubicBezTo>
                <a:cubicBezTo>
                  <a:pt x="490" y="41"/>
                  <a:pt x="491" y="41"/>
                  <a:pt x="491" y="40"/>
                </a:cubicBezTo>
                <a:cubicBezTo>
                  <a:pt x="491" y="39"/>
                  <a:pt x="491" y="39"/>
                  <a:pt x="491" y="39"/>
                </a:cubicBezTo>
                <a:moveTo>
                  <a:pt x="1218" y="39"/>
                </a:moveTo>
                <a:cubicBezTo>
                  <a:pt x="1218" y="39"/>
                  <a:pt x="1218" y="39"/>
                  <a:pt x="1218" y="39"/>
                </a:cubicBezTo>
                <a:cubicBezTo>
                  <a:pt x="1218" y="39"/>
                  <a:pt x="1218" y="39"/>
                  <a:pt x="1218" y="39"/>
                </a:cubicBezTo>
                <a:cubicBezTo>
                  <a:pt x="1218" y="40"/>
                  <a:pt x="1217" y="40"/>
                  <a:pt x="1216" y="40"/>
                </a:cubicBezTo>
                <a:cubicBezTo>
                  <a:pt x="1216" y="40"/>
                  <a:pt x="1216" y="40"/>
                  <a:pt x="1216" y="40"/>
                </a:cubicBezTo>
                <a:cubicBezTo>
                  <a:pt x="1216" y="41"/>
                  <a:pt x="1216" y="41"/>
                  <a:pt x="1216" y="41"/>
                </a:cubicBezTo>
                <a:cubicBezTo>
                  <a:pt x="1217" y="42"/>
                  <a:pt x="1217" y="42"/>
                  <a:pt x="1218" y="42"/>
                </a:cubicBezTo>
                <a:cubicBezTo>
                  <a:pt x="1218" y="42"/>
                  <a:pt x="1218" y="42"/>
                  <a:pt x="1218" y="42"/>
                </a:cubicBezTo>
                <a:cubicBezTo>
                  <a:pt x="1218" y="42"/>
                  <a:pt x="1218" y="42"/>
                  <a:pt x="1218" y="42"/>
                </a:cubicBezTo>
                <a:cubicBezTo>
                  <a:pt x="1218" y="39"/>
                  <a:pt x="1218" y="39"/>
                  <a:pt x="1218" y="39"/>
                </a:cubicBezTo>
                <a:moveTo>
                  <a:pt x="750" y="39"/>
                </a:moveTo>
                <a:cubicBezTo>
                  <a:pt x="750" y="40"/>
                  <a:pt x="750" y="40"/>
                  <a:pt x="750" y="40"/>
                </a:cubicBezTo>
                <a:cubicBezTo>
                  <a:pt x="751" y="41"/>
                  <a:pt x="752" y="41"/>
                  <a:pt x="753" y="41"/>
                </a:cubicBezTo>
                <a:cubicBezTo>
                  <a:pt x="753" y="41"/>
                  <a:pt x="753" y="41"/>
                  <a:pt x="753" y="41"/>
                </a:cubicBezTo>
                <a:cubicBezTo>
                  <a:pt x="754" y="41"/>
                  <a:pt x="754" y="41"/>
                  <a:pt x="754" y="41"/>
                </a:cubicBezTo>
                <a:cubicBezTo>
                  <a:pt x="754" y="41"/>
                  <a:pt x="754" y="41"/>
                  <a:pt x="754" y="41"/>
                </a:cubicBezTo>
                <a:cubicBezTo>
                  <a:pt x="755" y="41"/>
                  <a:pt x="756" y="41"/>
                  <a:pt x="757" y="42"/>
                </a:cubicBezTo>
                <a:cubicBezTo>
                  <a:pt x="757" y="41"/>
                  <a:pt x="757" y="41"/>
                  <a:pt x="757" y="41"/>
                </a:cubicBezTo>
                <a:cubicBezTo>
                  <a:pt x="754" y="40"/>
                  <a:pt x="752" y="40"/>
                  <a:pt x="750" y="39"/>
                </a:cubicBezTo>
                <a:moveTo>
                  <a:pt x="389" y="39"/>
                </a:moveTo>
                <a:cubicBezTo>
                  <a:pt x="389" y="41"/>
                  <a:pt x="389" y="41"/>
                  <a:pt x="389" y="41"/>
                </a:cubicBezTo>
                <a:cubicBezTo>
                  <a:pt x="389" y="40"/>
                  <a:pt x="389" y="40"/>
                  <a:pt x="389" y="40"/>
                </a:cubicBezTo>
                <a:cubicBezTo>
                  <a:pt x="389" y="39"/>
                  <a:pt x="389" y="39"/>
                  <a:pt x="389" y="39"/>
                </a:cubicBezTo>
                <a:moveTo>
                  <a:pt x="514" y="39"/>
                </a:moveTo>
                <a:cubicBezTo>
                  <a:pt x="514" y="40"/>
                  <a:pt x="514" y="40"/>
                  <a:pt x="514" y="40"/>
                </a:cubicBezTo>
                <a:cubicBezTo>
                  <a:pt x="515" y="40"/>
                  <a:pt x="515" y="40"/>
                  <a:pt x="515" y="40"/>
                </a:cubicBezTo>
                <a:cubicBezTo>
                  <a:pt x="515" y="39"/>
                  <a:pt x="515" y="39"/>
                  <a:pt x="515" y="39"/>
                </a:cubicBezTo>
                <a:cubicBezTo>
                  <a:pt x="515" y="39"/>
                  <a:pt x="515" y="39"/>
                  <a:pt x="515" y="39"/>
                </a:cubicBezTo>
                <a:cubicBezTo>
                  <a:pt x="515" y="39"/>
                  <a:pt x="515" y="39"/>
                  <a:pt x="515" y="39"/>
                </a:cubicBezTo>
                <a:cubicBezTo>
                  <a:pt x="514" y="39"/>
                  <a:pt x="514" y="39"/>
                  <a:pt x="514" y="39"/>
                </a:cubicBezTo>
                <a:cubicBezTo>
                  <a:pt x="514" y="39"/>
                  <a:pt x="514" y="39"/>
                  <a:pt x="514" y="39"/>
                </a:cubicBezTo>
                <a:moveTo>
                  <a:pt x="81" y="38"/>
                </a:moveTo>
                <a:cubicBezTo>
                  <a:pt x="81" y="39"/>
                  <a:pt x="81" y="39"/>
                  <a:pt x="81" y="39"/>
                </a:cubicBezTo>
                <a:cubicBezTo>
                  <a:pt x="87" y="45"/>
                  <a:pt x="93" y="52"/>
                  <a:pt x="98" y="59"/>
                </a:cubicBezTo>
                <a:cubicBezTo>
                  <a:pt x="98" y="59"/>
                  <a:pt x="98" y="59"/>
                  <a:pt x="98" y="59"/>
                </a:cubicBezTo>
                <a:cubicBezTo>
                  <a:pt x="98" y="60"/>
                  <a:pt x="98" y="60"/>
                  <a:pt x="98" y="60"/>
                </a:cubicBezTo>
                <a:cubicBezTo>
                  <a:pt x="98" y="63"/>
                  <a:pt x="100" y="66"/>
                  <a:pt x="102" y="69"/>
                </a:cubicBezTo>
                <a:cubicBezTo>
                  <a:pt x="104" y="72"/>
                  <a:pt x="105" y="75"/>
                  <a:pt x="105" y="79"/>
                </a:cubicBezTo>
                <a:cubicBezTo>
                  <a:pt x="105" y="79"/>
                  <a:pt x="105" y="79"/>
                  <a:pt x="105" y="80"/>
                </a:cubicBezTo>
                <a:cubicBezTo>
                  <a:pt x="105" y="80"/>
                  <a:pt x="105" y="80"/>
                  <a:pt x="105" y="80"/>
                </a:cubicBezTo>
                <a:cubicBezTo>
                  <a:pt x="105" y="81"/>
                  <a:pt x="105" y="81"/>
                  <a:pt x="105" y="81"/>
                </a:cubicBezTo>
                <a:cubicBezTo>
                  <a:pt x="104" y="82"/>
                  <a:pt x="104" y="82"/>
                  <a:pt x="104" y="82"/>
                </a:cubicBezTo>
                <a:cubicBezTo>
                  <a:pt x="103" y="82"/>
                  <a:pt x="103" y="82"/>
                  <a:pt x="103" y="82"/>
                </a:cubicBezTo>
                <a:cubicBezTo>
                  <a:pt x="102" y="82"/>
                  <a:pt x="101" y="81"/>
                  <a:pt x="100" y="81"/>
                </a:cubicBezTo>
                <a:cubicBezTo>
                  <a:pt x="103" y="82"/>
                  <a:pt x="105" y="83"/>
                  <a:pt x="106" y="85"/>
                </a:cubicBezTo>
                <a:cubicBezTo>
                  <a:pt x="106" y="85"/>
                  <a:pt x="106" y="85"/>
                  <a:pt x="106" y="85"/>
                </a:cubicBezTo>
                <a:cubicBezTo>
                  <a:pt x="107" y="85"/>
                  <a:pt x="107" y="85"/>
                  <a:pt x="107" y="85"/>
                </a:cubicBezTo>
                <a:cubicBezTo>
                  <a:pt x="109" y="87"/>
                  <a:pt x="111" y="90"/>
                  <a:pt x="111" y="94"/>
                </a:cubicBezTo>
                <a:cubicBezTo>
                  <a:pt x="111" y="95"/>
                  <a:pt x="111" y="96"/>
                  <a:pt x="111" y="97"/>
                </a:cubicBezTo>
                <a:cubicBezTo>
                  <a:pt x="110" y="98"/>
                  <a:pt x="110" y="99"/>
                  <a:pt x="110" y="99"/>
                </a:cubicBezTo>
                <a:cubicBezTo>
                  <a:pt x="110" y="100"/>
                  <a:pt x="109" y="100"/>
                  <a:pt x="109" y="100"/>
                </a:cubicBezTo>
                <a:cubicBezTo>
                  <a:pt x="110" y="101"/>
                  <a:pt x="110" y="101"/>
                  <a:pt x="110" y="101"/>
                </a:cubicBezTo>
                <a:cubicBezTo>
                  <a:pt x="113" y="101"/>
                  <a:pt x="115" y="102"/>
                  <a:pt x="117" y="103"/>
                </a:cubicBezTo>
                <a:cubicBezTo>
                  <a:pt x="118" y="103"/>
                  <a:pt x="118" y="103"/>
                  <a:pt x="118" y="103"/>
                </a:cubicBezTo>
                <a:cubicBezTo>
                  <a:pt x="118" y="104"/>
                  <a:pt x="118" y="104"/>
                  <a:pt x="118" y="104"/>
                </a:cubicBezTo>
                <a:cubicBezTo>
                  <a:pt x="118" y="105"/>
                  <a:pt x="118" y="106"/>
                  <a:pt x="119" y="107"/>
                </a:cubicBezTo>
                <a:cubicBezTo>
                  <a:pt x="120" y="107"/>
                  <a:pt x="121" y="108"/>
                  <a:pt x="121" y="110"/>
                </a:cubicBezTo>
                <a:cubicBezTo>
                  <a:pt x="122" y="111"/>
                  <a:pt x="122" y="112"/>
                  <a:pt x="122" y="113"/>
                </a:cubicBezTo>
                <a:cubicBezTo>
                  <a:pt x="122" y="116"/>
                  <a:pt x="120" y="118"/>
                  <a:pt x="118" y="121"/>
                </a:cubicBezTo>
                <a:cubicBezTo>
                  <a:pt x="118" y="121"/>
                  <a:pt x="118" y="121"/>
                  <a:pt x="118" y="122"/>
                </a:cubicBezTo>
                <a:cubicBezTo>
                  <a:pt x="118" y="124"/>
                  <a:pt x="119" y="127"/>
                  <a:pt x="120" y="129"/>
                </a:cubicBezTo>
                <a:cubicBezTo>
                  <a:pt x="122" y="132"/>
                  <a:pt x="125" y="135"/>
                  <a:pt x="129" y="137"/>
                </a:cubicBezTo>
                <a:cubicBezTo>
                  <a:pt x="129" y="137"/>
                  <a:pt x="129" y="137"/>
                  <a:pt x="129" y="137"/>
                </a:cubicBezTo>
                <a:cubicBezTo>
                  <a:pt x="125" y="134"/>
                  <a:pt x="121" y="131"/>
                  <a:pt x="120" y="125"/>
                </a:cubicBezTo>
                <a:cubicBezTo>
                  <a:pt x="120" y="124"/>
                  <a:pt x="120" y="124"/>
                  <a:pt x="120" y="124"/>
                </a:cubicBezTo>
                <a:cubicBezTo>
                  <a:pt x="121" y="124"/>
                  <a:pt x="121" y="124"/>
                  <a:pt x="121" y="124"/>
                </a:cubicBezTo>
                <a:cubicBezTo>
                  <a:pt x="124" y="124"/>
                  <a:pt x="127" y="125"/>
                  <a:pt x="129" y="126"/>
                </a:cubicBezTo>
                <a:cubicBezTo>
                  <a:pt x="129" y="125"/>
                  <a:pt x="129" y="125"/>
                  <a:pt x="129" y="125"/>
                </a:cubicBezTo>
                <a:cubicBezTo>
                  <a:pt x="126" y="124"/>
                  <a:pt x="124" y="123"/>
                  <a:pt x="121" y="123"/>
                </a:cubicBezTo>
                <a:cubicBezTo>
                  <a:pt x="120" y="123"/>
                  <a:pt x="120" y="123"/>
                  <a:pt x="120" y="123"/>
                </a:cubicBezTo>
                <a:cubicBezTo>
                  <a:pt x="120" y="123"/>
                  <a:pt x="120" y="123"/>
                  <a:pt x="120" y="123"/>
                </a:cubicBezTo>
                <a:cubicBezTo>
                  <a:pt x="120" y="122"/>
                  <a:pt x="119" y="121"/>
                  <a:pt x="120" y="121"/>
                </a:cubicBezTo>
                <a:cubicBezTo>
                  <a:pt x="119" y="120"/>
                  <a:pt x="120" y="120"/>
                  <a:pt x="120" y="119"/>
                </a:cubicBezTo>
                <a:cubicBezTo>
                  <a:pt x="120" y="119"/>
                  <a:pt x="121" y="119"/>
                  <a:pt x="121" y="119"/>
                </a:cubicBezTo>
                <a:cubicBezTo>
                  <a:pt x="123" y="117"/>
                  <a:pt x="123" y="117"/>
                  <a:pt x="123" y="117"/>
                </a:cubicBezTo>
                <a:cubicBezTo>
                  <a:pt x="123" y="117"/>
                  <a:pt x="123" y="117"/>
                  <a:pt x="123" y="117"/>
                </a:cubicBezTo>
                <a:cubicBezTo>
                  <a:pt x="125" y="118"/>
                  <a:pt x="127" y="118"/>
                  <a:pt x="129" y="118"/>
                </a:cubicBezTo>
                <a:cubicBezTo>
                  <a:pt x="129" y="117"/>
                  <a:pt x="129" y="117"/>
                  <a:pt x="129" y="117"/>
                </a:cubicBezTo>
                <a:cubicBezTo>
                  <a:pt x="123" y="116"/>
                  <a:pt x="123" y="116"/>
                  <a:pt x="123" y="116"/>
                </a:cubicBezTo>
                <a:cubicBezTo>
                  <a:pt x="123" y="115"/>
                  <a:pt x="123" y="115"/>
                  <a:pt x="123" y="115"/>
                </a:cubicBezTo>
                <a:cubicBezTo>
                  <a:pt x="123" y="113"/>
                  <a:pt x="122" y="111"/>
                  <a:pt x="122" y="109"/>
                </a:cubicBezTo>
                <a:cubicBezTo>
                  <a:pt x="122" y="108"/>
                  <a:pt x="122" y="108"/>
                  <a:pt x="122" y="108"/>
                </a:cubicBezTo>
                <a:cubicBezTo>
                  <a:pt x="122" y="107"/>
                  <a:pt x="122" y="107"/>
                  <a:pt x="122" y="107"/>
                </a:cubicBezTo>
                <a:cubicBezTo>
                  <a:pt x="123" y="107"/>
                  <a:pt x="123" y="107"/>
                  <a:pt x="123" y="107"/>
                </a:cubicBezTo>
                <a:cubicBezTo>
                  <a:pt x="124" y="107"/>
                  <a:pt x="125" y="107"/>
                  <a:pt x="125" y="107"/>
                </a:cubicBezTo>
                <a:cubicBezTo>
                  <a:pt x="127" y="107"/>
                  <a:pt x="128" y="107"/>
                  <a:pt x="129" y="107"/>
                </a:cubicBezTo>
                <a:cubicBezTo>
                  <a:pt x="129" y="106"/>
                  <a:pt x="129" y="106"/>
                  <a:pt x="129" y="106"/>
                </a:cubicBezTo>
                <a:cubicBezTo>
                  <a:pt x="124" y="106"/>
                  <a:pt x="119" y="105"/>
                  <a:pt x="114" y="101"/>
                </a:cubicBezTo>
                <a:cubicBezTo>
                  <a:pt x="113" y="101"/>
                  <a:pt x="113" y="100"/>
                  <a:pt x="112" y="100"/>
                </a:cubicBezTo>
                <a:cubicBezTo>
                  <a:pt x="112" y="99"/>
                  <a:pt x="112" y="98"/>
                  <a:pt x="112" y="97"/>
                </a:cubicBezTo>
                <a:cubicBezTo>
                  <a:pt x="112" y="96"/>
                  <a:pt x="112" y="94"/>
                  <a:pt x="112" y="93"/>
                </a:cubicBezTo>
                <a:cubicBezTo>
                  <a:pt x="112" y="92"/>
                  <a:pt x="112" y="91"/>
                  <a:pt x="111" y="90"/>
                </a:cubicBezTo>
                <a:cubicBezTo>
                  <a:pt x="111" y="90"/>
                  <a:pt x="111" y="90"/>
                  <a:pt x="111" y="90"/>
                </a:cubicBezTo>
                <a:cubicBezTo>
                  <a:pt x="107" y="84"/>
                  <a:pt x="107" y="84"/>
                  <a:pt x="107" y="84"/>
                </a:cubicBezTo>
                <a:cubicBezTo>
                  <a:pt x="107" y="84"/>
                  <a:pt x="107" y="84"/>
                  <a:pt x="107" y="84"/>
                </a:cubicBezTo>
                <a:cubicBezTo>
                  <a:pt x="107" y="83"/>
                  <a:pt x="108" y="82"/>
                  <a:pt x="108" y="82"/>
                </a:cubicBezTo>
                <a:cubicBezTo>
                  <a:pt x="109" y="82"/>
                  <a:pt x="109" y="82"/>
                  <a:pt x="109" y="82"/>
                </a:cubicBezTo>
                <a:cubicBezTo>
                  <a:pt x="110" y="81"/>
                  <a:pt x="111" y="81"/>
                  <a:pt x="112" y="81"/>
                </a:cubicBezTo>
                <a:cubicBezTo>
                  <a:pt x="112" y="81"/>
                  <a:pt x="112" y="81"/>
                  <a:pt x="112" y="81"/>
                </a:cubicBezTo>
                <a:cubicBezTo>
                  <a:pt x="118" y="81"/>
                  <a:pt x="124" y="82"/>
                  <a:pt x="129" y="82"/>
                </a:cubicBezTo>
                <a:cubicBezTo>
                  <a:pt x="129" y="81"/>
                  <a:pt x="129" y="81"/>
                  <a:pt x="129" y="81"/>
                </a:cubicBezTo>
                <a:cubicBezTo>
                  <a:pt x="123" y="80"/>
                  <a:pt x="117" y="80"/>
                  <a:pt x="111" y="80"/>
                </a:cubicBezTo>
                <a:cubicBezTo>
                  <a:pt x="111" y="80"/>
                  <a:pt x="111" y="80"/>
                  <a:pt x="111" y="80"/>
                </a:cubicBezTo>
                <a:cubicBezTo>
                  <a:pt x="110" y="81"/>
                  <a:pt x="109" y="81"/>
                  <a:pt x="109" y="81"/>
                </a:cubicBezTo>
                <a:cubicBezTo>
                  <a:pt x="109" y="81"/>
                  <a:pt x="109" y="81"/>
                  <a:pt x="109" y="81"/>
                </a:cubicBezTo>
                <a:cubicBezTo>
                  <a:pt x="108" y="81"/>
                  <a:pt x="107" y="80"/>
                  <a:pt x="107" y="80"/>
                </a:cubicBezTo>
                <a:cubicBezTo>
                  <a:pt x="106" y="79"/>
                  <a:pt x="106" y="79"/>
                  <a:pt x="106" y="78"/>
                </a:cubicBezTo>
                <a:cubicBezTo>
                  <a:pt x="106" y="77"/>
                  <a:pt x="106" y="76"/>
                  <a:pt x="106" y="75"/>
                </a:cubicBezTo>
                <a:cubicBezTo>
                  <a:pt x="106" y="74"/>
                  <a:pt x="106" y="74"/>
                  <a:pt x="105" y="73"/>
                </a:cubicBezTo>
                <a:cubicBezTo>
                  <a:pt x="105" y="73"/>
                  <a:pt x="105" y="73"/>
                  <a:pt x="105" y="73"/>
                </a:cubicBezTo>
                <a:cubicBezTo>
                  <a:pt x="105" y="73"/>
                  <a:pt x="105" y="73"/>
                  <a:pt x="105" y="73"/>
                </a:cubicBezTo>
                <a:cubicBezTo>
                  <a:pt x="104" y="72"/>
                  <a:pt x="104" y="71"/>
                  <a:pt x="104" y="69"/>
                </a:cubicBezTo>
                <a:cubicBezTo>
                  <a:pt x="103" y="68"/>
                  <a:pt x="103" y="67"/>
                  <a:pt x="102" y="66"/>
                </a:cubicBezTo>
                <a:cubicBezTo>
                  <a:pt x="102" y="66"/>
                  <a:pt x="102" y="66"/>
                  <a:pt x="102" y="66"/>
                </a:cubicBezTo>
                <a:cubicBezTo>
                  <a:pt x="101" y="66"/>
                  <a:pt x="101" y="66"/>
                  <a:pt x="101" y="66"/>
                </a:cubicBezTo>
                <a:cubicBezTo>
                  <a:pt x="98" y="55"/>
                  <a:pt x="90" y="46"/>
                  <a:pt x="81" y="38"/>
                </a:cubicBezTo>
                <a:moveTo>
                  <a:pt x="1209" y="38"/>
                </a:moveTo>
                <a:cubicBezTo>
                  <a:pt x="1209" y="38"/>
                  <a:pt x="1209" y="38"/>
                  <a:pt x="1209" y="38"/>
                </a:cubicBezTo>
                <a:cubicBezTo>
                  <a:pt x="1210" y="38"/>
                  <a:pt x="1210" y="38"/>
                  <a:pt x="1211" y="38"/>
                </a:cubicBezTo>
                <a:cubicBezTo>
                  <a:pt x="1211" y="38"/>
                  <a:pt x="1211" y="38"/>
                  <a:pt x="1211" y="38"/>
                </a:cubicBezTo>
                <a:cubicBezTo>
                  <a:pt x="1211" y="38"/>
                  <a:pt x="1211" y="38"/>
                  <a:pt x="1211" y="38"/>
                </a:cubicBezTo>
                <a:cubicBezTo>
                  <a:pt x="1212" y="39"/>
                  <a:pt x="1213" y="39"/>
                  <a:pt x="1214" y="40"/>
                </a:cubicBezTo>
                <a:cubicBezTo>
                  <a:pt x="1214" y="39"/>
                  <a:pt x="1214" y="39"/>
                  <a:pt x="1214" y="39"/>
                </a:cubicBezTo>
                <a:cubicBezTo>
                  <a:pt x="1213" y="38"/>
                  <a:pt x="1212" y="38"/>
                  <a:pt x="1211" y="38"/>
                </a:cubicBezTo>
                <a:cubicBezTo>
                  <a:pt x="1211" y="38"/>
                  <a:pt x="1211" y="38"/>
                  <a:pt x="1211" y="38"/>
                </a:cubicBezTo>
                <a:cubicBezTo>
                  <a:pt x="1210" y="38"/>
                  <a:pt x="1210" y="38"/>
                  <a:pt x="1210" y="38"/>
                </a:cubicBezTo>
                <a:cubicBezTo>
                  <a:pt x="1209" y="38"/>
                  <a:pt x="1209" y="38"/>
                  <a:pt x="1209" y="38"/>
                </a:cubicBezTo>
                <a:cubicBezTo>
                  <a:pt x="1209" y="38"/>
                  <a:pt x="1209" y="38"/>
                  <a:pt x="1209" y="38"/>
                </a:cubicBezTo>
                <a:moveTo>
                  <a:pt x="1207" y="38"/>
                </a:moveTo>
                <a:cubicBezTo>
                  <a:pt x="1204" y="38"/>
                  <a:pt x="1201" y="39"/>
                  <a:pt x="1198" y="40"/>
                </a:cubicBezTo>
                <a:cubicBezTo>
                  <a:pt x="1198" y="41"/>
                  <a:pt x="1198" y="41"/>
                  <a:pt x="1198" y="41"/>
                </a:cubicBezTo>
                <a:cubicBezTo>
                  <a:pt x="1201" y="40"/>
                  <a:pt x="1204" y="39"/>
                  <a:pt x="1207" y="38"/>
                </a:cubicBezTo>
                <a:cubicBezTo>
                  <a:pt x="1207" y="38"/>
                  <a:pt x="1207" y="38"/>
                  <a:pt x="1207" y="38"/>
                </a:cubicBezTo>
                <a:moveTo>
                  <a:pt x="1177" y="37"/>
                </a:moveTo>
                <a:cubicBezTo>
                  <a:pt x="1176" y="39"/>
                  <a:pt x="1175" y="41"/>
                  <a:pt x="1173" y="43"/>
                </a:cubicBezTo>
                <a:cubicBezTo>
                  <a:pt x="1173" y="49"/>
                  <a:pt x="1173" y="49"/>
                  <a:pt x="1173" y="49"/>
                </a:cubicBezTo>
                <a:cubicBezTo>
                  <a:pt x="1175" y="49"/>
                  <a:pt x="1176" y="49"/>
                  <a:pt x="1177" y="49"/>
                </a:cubicBezTo>
                <a:cubicBezTo>
                  <a:pt x="1177" y="48"/>
                  <a:pt x="1177" y="48"/>
                  <a:pt x="1177" y="48"/>
                </a:cubicBezTo>
                <a:cubicBezTo>
                  <a:pt x="1177" y="48"/>
                  <a:pt x="1177" y="48"/>
                  <a:pt x="1176" y="48"/>
                </a:cubicBezTo>
                <a:cubicBezTo>
                  <a:pt x="1176" y="47"/>
                  <a:pt x="1176" y="47"/>
                  <a:pt x="1176" y="47"/>
                </a:cubicBezTo>
                <a:cubicBezTo>
                  <a:pt x="1175" y="47"/>
                  <a:pt x="1175" y="47"/>
                  <a:pt x="1175" y="47"/>
                </a:cubicBezTo>
                <a:cubicBezTo>
                  <a:pt x="1175" y="47"/>
                  <a:pt x="1175" y="47"/>
                  <a:pt x="1175" y="47"/>
                </a:cubicBezTo>
                <a:cubicBezTo>
                  <a:pt x="1174" y="47"/>
                  <a:pt x="1174" y="46"/>
                  <a:pt x="1174" y="45"/>
                </a:cubicBezTo>
                <a:cubicBezTo>
                  <a:pt x="1174" y="44"/>
                  <a:pt x="1175" y="43"/>
                  <a:pt x="1175" y="42"/>
                </a:cubicBezTo>
                <a:cubicBezTo>
                  <a:pt x="1175" y="41"/>
                  <a:pt x="1176" y="40"/>
                  <a:pt x="1176" y="40"/>
                </a:cubicBezTo>
                <a:cubicBezTo>
                  <a:pt x="1176" y="40"/>
                  <a:pt x="1176" y="40"/>
                  <a:pt x="1176" y="40"/>
                </a:cubicBezTo>
                <a:cubicBezTo>
                  <a:pt x="1176" y="39"/>
                  <a:pt x="1176" y="39"/>
                  <a:pt x="1176" y="39"/>
                </a:cubicBezTo>
                <a:cubicBezTo>
                  <a:pt x="1176" y="39"/>
                  <a:pt x="1176" y="39"/>
                  <a:pt x="1176" y="39"/>
                </a:cubicBezTo>
                <a:cubicBezTo>
                  <a:pt x="1177" y="39"/>
                  <a:pt x="1177" y="39"/>
                  <a:pt x="1177" y="38"/>
                </a:cubicBezTo>
                <a:cubicBezTo>
                  <a:pt x="1177" y="37"/>
                  <a:pt x="1177" y="37"/>
                  <a:pt x="1177" y="37"/>
                </a:cubicBezTo>
                <a:moveTo>
                  <a:pt x="495" y="37"/>
                </a:moveTo>
                <a:cubicBezTo>
                  <a:pt x="495" y="37"/>
                  <a:pt x="494" y="38"/>
                  <a:pt x="493" y="38"/>
                </a:cubicBezTo>
                <a:cubicBezTo>
                  <a:pt x="493" y="39"/>
                  <a:pt x="493" y="39"/>
                  <a:pt x="493" y="39"/>
                </a:cubicBezTo>
                <a:cubicBezTo>
                  <a:pt x="494" y="38"/>
                  <a:pt x="495" y="38"/>
                  <a:pt x="495" y="38"/>
                </a:cubicBezTo>
                <a:cubicBezTo>
                  <a:pt x="495" y="37"/>
                  <a:pt x="495" y="37"/>
                  <a:pt x="495" y="37"/>
                </a:cubicBezTo>
                <a:moveTo>
                  <a:pt x="689" y="37"/>
                </a:moveTo>
                <a:cubicBezTo>
                  <a:pt x="689" y="37"/>
                  <a:pt x="689" y="37"/>
                  <a:pt x="689" y="38"/>
                </a:cubicBezTo>
                <a:cubicBezTo>
                  <a:pt x="688" y="39"/>
                  <a:pt x="687" y="40"/>
                  <a:pt x="685" y="40"/>
                </a:cubicBezTo>
                <a:cubicBezTo>
                  <a:pt x="685" y="40"/>
                  <a:pt x="685" y="40"/>
                  <a:pt x="685" y="40"/>
                </a:cubicBezTo>
                <a:cubicBezTo>
                  <a:pt x="685" y="40"/>
                  <a:pt x="684" y="40"/>
                  <a:pt x="684" y="40"/>
                </a:cubicBezTo>
                <a:cubicBezTo>
                  <a:pt x="681" y="40"/>
                  <a:pt x="681" y="40"/>
                  <a:pt x="681" y="40"/>
                </a:cubicBezTo>
                <a:cubicBezTo>
                  <a:pt x="681" y="41"/>
                  <a:pt x="681" y="41"/>
                  <a:pt x="681" y="41"/>
                </a:cubicBezTo>
                <a:cubicBezTo>
                  <a:pt x="683" y="41"/>
                  <a:pt x="685" y="40"/>
                  <a:pt x="687" y="40"/>
                </a:cubicBezTo>
                <a:cubicBezTo>
                  <a:pt x="688" y="40"/>
                  <a:pt x="688" y="40"/>
                  <a:pt x="688" y="40"/>
                </a:cubicBezTo>
                <a:cubicBezTo>
                  <a:pt x="688" y="48"/>
                  <a:pt x="688" y="48"/>
                  <a:pt x="688" y="48"/>
                </a:cubicBezTo>
                <a:cubicBezTo>
                  <a:pt x="687" y="48"/>
                  <a:pt x="687" y="48"/>
                  <a:pt x="687" y="48"/>
                </a:cubicBezTo>
                <a:cubicBezTo>
                  <a:pt x="685" y="49"/>
                  <a:pt x="683" y="49"/>
                  <a:pt x="681" y="49"/>
                </a:cubicBezTo>
                <a:cubicBezTo>
                  <a:pt x="681" y="50"/>
                  <a:pt x="681" y="50"/>
                  <a:pt x="681" y="50"/>
                </a:cubicBezTo>
                <a:cubicBezTo>
                  <a:pt x="683" y="50"/>
                  <a:pt x="684" y="49"/>
                  <a:pt x="686" y="49"/>
                </a:cubicBezTo>
                <a:cubicBezTo>
                  <a:pt x="687" y="49"/>
                  <a:pt x="687" y="49"/>
                  <a:pt x="687" y="49"/>
                </a:cubicBezTo>
                <a:cubicBezTo>
                  <a:pt x="687" y="49"/>
                  <a:pt x="687" y="49"/>
                  <a:pt x="687" y="49"/>
                </a:cubicBezTo>
                <a:cubicBezTo>
                  <a:pt x="688" y="50"/>
                  <a:pt x="689" y="51"/>
                  <a:pt x="689" y="52"/>
                </a:cubicBezTo>
                <a:cubicBezTo>
                  <a:pt x="689" y="47"/>
                  <a:pt x="689" y="47"/>
                  <a:pt x="689" y="47"/>
                </a:cubicBezTo>
                <a:cubicBezTo>
                  <a:pt x="689" y="46"/>
                  <a:pt x="689" y="46"/>
                  <a:pt x="689" y="45"/>
                </a:cubicBezTo>
                <a:cubicBezTo>
                  <a:pt x="689" y="44"/>
                  <a:pt x="689" y="44"/>
                  <a:pt x="689" y="43"/>
                </a:cubicBezTo>
                <a:cubicBezTo>
                  <a:pt x="689" y="37"/>
                  <a:pt x="689" y="37"/>
                  <a:pt x="689" y="37"/>
                </a:cubicBezTo>
                <a:moveTo>
                  <a:pt x="38" y="37"/>
                </a:moveTo>
                <a:cubicBezTo>
                  <a:pt x="38" y="38"/>
                  <a:pt x="38" y="38"/>
                  <a:pt x="38" y="38"/>
                </a:cubicBezTo>
                <a:cubicBezTo>
                  <a:pt x="44" y="39"/>
                  <a:pt x="44" y="39"/>
                  <a:pt x="44" y="39"/>
                </a:cubicBezTo>
                <a:cubicBezTo>
                  <a:pt x="44" y="39"/>
                  <a:pt x="44" y="39"/>
                  <a:pt x="44" y="39"/>
                </a:cubicBezTo>
                <a:cubicBezTo>
                  <a:pt x="45" y="40"/>
                  <a:pt x="46" y="40"/>
                  <a:pt x="47" y="40"/>
                </a:cubicBezTo>
                <a:cubicBezTo>
                  <a:pt x="47" y="40"/>
                  <a:pt x="47" y="40"/>
                  <a:pt x="47" y="40"/>
                </a:cubicBezTo>
                <a:cubicBezTo>
                  <a:pt x="44" y="39"/>
                  <a:pt x="41" y="38"/>
                  <a:pt x="38" y="37"/>
                </a:cubicBezTo>
                <a:moveTo>
                  <a:pt x="737" y="37"/>
                </a:moveTo>
                <a:cubicBezTo>
                  <a:pt x="737" y="38"/>
                  <a:pt x="737" y="38"/>
                  <a:pt x="737" y="38"/>
                </a:cubicBezTo>
                <a:cubicBezTo>
                  <a:pt x="741" y="38"/>
                  <a:pt x="744" y="39"/>
                  <a:pt x="748" y="40"/>
                </a:cubicBezTo>
                <a:cubicBezTo>
                  <a:pt x="748" y="39"/>
                  <a:pt x="748" y="39"/>
                  <a:pt x="748" y="39"/>
                </a:cubicBezTo>
                <a:cubicBezTo>
                  <a:pt x="744" y="38"/>
                  <a:pt x="741" y="37"/>
                  <a:pt x="737" y="37"/>
                </a:cubicBezTo>
                <a:moveTo>
                  <a:pt x="30" y="35"/>
                </a:moveTo>
                <a:cubicBezTo>
                  <a:pt x="30" y="36"/>
                  <a:pt x="30" y="36"/>
                  <a:pt x="30" y="36"/>
                </a:cubicBezTo>
                <a:cubicBezTo>
                  <a:pt x="36" y="37"/>
                  <a:pt x="36" y="37"/>
                  <a:pt x="36" y="37"/>
                </a:cubicBezTo>
                <a:cubicBezTo>
                  <a:pt x="36" y="36"/>
                  <a:pt x="36" y="36"/>
                  <a:pt x="36" y="36"/>
                </a:cubicBezTo>
                <a:cubicBezTo>
                  <a:pt x="34" y="36"/>
                  <a:pt x="32" y="35"/>
                  <a:pt x="30" y="35"/>
                </a:cubicBezTo>
                <a:moveTo>
                  <a:pt x="509" y="35"/>
                </a:moveTo>
                <a:cubicBezTo>
                  <a:pt x="509" y="35"/>
                  <a:pt x="509" y="35"/>
                  <a:pt x="509" y="35"/>
                </a:cubicBezTo>
                <a:cubicBezTo>
                  <a:pt x="510" y="36"/>
                  <a:pt x="511" y="36"/>
                  <a:pt x="512" y="37"/>
                </a:cubicBezTo>
                <a:cubicBezTo>
                  <a:pt x="512" y="36"/>
                  <a:pt x="512" y="36"/>
                  <a:pt x="512" y="36"/>
                </a:cubicBezTo>
                <a:cubicBezTo>
                  <a:pt x="511" y="35"/>
                  <a:pt x="510" y="35"/>
                  <a:pt x="509" y="35"/>
                </a:cubicBezTo>
                <a:moveTo>
                  <a:pt x="27" y="35"/>
                </a:moveTo>
                <a:cubicBezTo>
                  <a:pt x="27" y="35"/>
                  <a:pt x="28" y="35"/>
                  <a:pt x="28" y="35"/>
                </a:cubicBezTo>
                <a:cubicBezTo>
                  <a:pt x="28" y="35"/>
                  <a:pt x="28" y="35"/>
                  <a:pt x="28" y="35"/>
                </a:cubicBezTo>
                <a:cubicBezTo>
                  <a:pt x="28" y="35"/>
                  <a:pt x="27" y="35"/>
                  <a:pt x="27" y="35"/>
                </a:cubicBezTo>
                <a:moveTo>
                  <a:pt x="507" y="35"/>
                </a:moveTo>
                <a:cubicBezTo>
                  <a:pt x="505" y="35"/>
                  <a:pt x="502" y="35"/>
                  <a:pt x="499" y="35"/>
                </a:cubicBezTo>
                <a:cubicBezTo>
                  <a:pt x="499" y="36"/>
                  <a:pt x="498" y="36"/>
                  <a:pt x="497" y="36"/>
                </a:cubicBezTo>
                <a:cubicBezTo>
                  <a:pt x="497" y="37"/>
                  <a:pt x="497" y="37"/>
                  <a:pt x="497" y="37"/>
                </a:cubicBezTo>
                <a:cubicBezTo>
                  <a:pt x="501" y="35"/>
                  <a:pt x="504" y="35"/>
                  <a:pt x="507" y="35"/>
                </a:cubicBezTo>
                <a:cubicBezTo>
                  <a:pt x="507" y="35"/>
                  <a:pt x="507" y="35"/>
                  <a:pt x="507" y="35"/>
                </a:cubicBezTo>
                <a:moveTo>
                  <a:pt x="471" y="34"/>
                </a:moveTo>
                <a:cubicBezTo>
                  <a:pt x="470" y="34"/>
                  <a:pt x="470" y="35"/>
                  <a:pt x="470" y="35"/>
                </a:cubicBezTo>
                <a:cubicBezTo>
                  <a:pt x="469" y="37"/>
                  <a:pt x="468" y="40"/>
                  <a:pt x="468" y="42"/>
                </a:cubicBezTo>
                <a:cubicBezTo>
                  <a:pt x="468" y="44"/>
                  <a:pt x="469" y="46"/>
                  <a:pt x="469" y="47"/>
                </a:cubicBezTo>
                <a:cubicBezTo>
                  <a:pt x="470" y="48"/>
                  <a:pt x="470" y="48"/>
                  <a:pt x="470" y="48"/>
                </a:cubicBezTo>
                <a:cubicBezTo>
                  <a:pt x="469" y="48"/>
                  <a:pt x="469" y="48"/>
                  <a:pt x="469" y="48"/>
                </a:cubicBezTo>
                <a:cubicBezTo>
                  <a:pt x="468" y="50"/>
                  <a:pt x="468" y="50"/>
                  <a:pt x="468" y="50"/>
                </a:cubicBezTo>
                <a:cubicBezTo>
                  <a:pt x="468" y="50"/>
                  <a:pt x="468" y="50"/>
                  <a:pt x="468" y="50"/>
                </a:cubicBezTo>
                <a:cubicBezTo>
                  <a:pt x="467" y="50"/>
                  <a:pt x="467" y="50"/>
                  <a:pt x="467" y="49"/>
                </a:cubicBezTo>
                <a:cubicBezTo>
                  <a:pt x="467" y="51"/>
                  <a:pt x="467" y="51"/>
                  <a:pt x="467" y="51"/>
                </a:cubicBezTo>
                <a:cubicBezTo>
                  <a:pt x="468" y="51"/>
                  <a:pt x="469" y="51"/>
                  <a:pt x="471" y="51"/>
                </a:cubicBezTo>
                <a:cubicBezTo>
                  <a:pt x="471" y="45"/>
                  <a:pt x="471" y="45"/>
                  <a:pt x="471" y="45"/>
                </a:cubicBezTo>
                <a:cubicBezTo>
                  <a:pt x="470" y="44"/>
                  <a:pt x="470" y="43"/>
                  <a:pt x="470" y="42"/>
                </a:cubicBezTo>
                <a:cubicBezTo>
                  <a:pt x="470" y="41"/>
                  <a:pt x="470" y="39"/>
                  <a:pt x="470" y="39"/>
                </a:cubicBezTo>
                <a:cubicBezTo>
                  <a:pt x="470" y="38"/>
                  <a:pt x="470" y="38"/>
                  <a:pt x="470" y="38"/>
                </a:cubicBezTo>
                <a:cubicBezTo>
                  <a:pt x="470" y="38"/>
                  <a:pt x="470" y="38"/>
                  <a:pt x="471" y="38"/>
                </a:cubicBezTo>
                <a:cubicBezTo>
                  <a:pt x="471" y="34"/>
                  <a:pt x="471" y="34"/>
                  <a:pt x="471" y="34"/>
                </a:cubicBezTo>
                <a:moveTo>
                  <a:pt x="400" y="33"/>
                </a:moveTo>
                <a:cubicBezTo>
                  <a:pt x="399" y="35"/>
                  <a:pt x="399" y="36"/>
                  <a:pt x="399" y="38"/>
                </a:cubicBezTo>
                <a:cubicBezTo>
                  <a:pt x="399" y="39"/>
                  <a:pt x="399" y="41"/>
                  <a:pt x="399" y="42"/>
                </a:cubicBezTo>
                <a:cubicBezTo>
                  <a:pt x="400" y="42"/>
                  <a:pt x="400" y="42"/>
                  <a:pt x="400" y="42"/>
                </a:cubicBezTo>
                <a:cubicBezTo>
                  <a:pt x="400" y="42"/>
                  <a:pt x="400" y="42"/>
                  <a:pt x="400" y="42"/>
                </a:cubicBezTo>
                <a:cubicBezTo>
                  <a:pt x="400" y="43"/>
                  <a:pt x="400" y="43"/>
                  <a:pt x="400" y="44"/>
                </a:cubicBezTo>
                <a:cubicBezTo>
                  <a:pt x="400" y="33"/>
                  <a:pt x="400" y="33"/>
                  <a:pt x="400" y="33"/>
                </a:cubicBezTo>
                <a:moveTo>
                  <a:pt x="1108" y="33"/>
                </a:moveTo>
                <a:cubicBezTo>
                  <a:pt x="1108" y="34"/>
                  <a:pt x="1107" y="35"/>
                  <a:pt x="1107" y="37"/>
                </a:cubicBezTo>
                <a:cubicBezTo>
                  <a:pt x="1107" y="38"/>
                  <a:pt x="1107" y="38"/>
                  <a:pt x="1108" y="38"/>
                </a:cubicBezTo>
                <a:cubicBezTo>
                  <a:pt x="1108" y="39"/>
                  <a:pt x="1108" y="40"/>
                  <a:pt x="1108" y="41"/>
                </a:cubicBezTo>
                <a:cubicBezTo>
                  <a:pt x="1108" y="33"/>
                  <a:pt x="1108" y="33"/>
                  <a:pt x="1108" y="33"/>
                </a:cubicBezTo>
                <a:moveTo>
                  <a:pt x="9" y="32"/>
                </a:moveTo>
                <a:cubicBezTo>
                  <a:pt x="9" y="32"/>
                  <a:pt x="9" y="32"/>
                  <a:pt x="9" y="32"/>
                </a:cubicBezTo>
                <a:cubicBezTo>
                  <a:pt x="9" y="32"/>
                  <a:pt x="9" y="32"/>
                  <a:pt x="9" y="32"/>
                </a:cubicBezTo>
                <a:cubicBezTo>
                  <a:pt x="8" y="33"/>
                  <a:pt x="7" y="33"/>
                  <a:pt x="7" y="33"/>
                </a:cubicBezTo>
                <a:cubicBezTo>
                  <a:pt x="6" y="33"/>
                  <a:pt x="5" y="32"/>
                  <a:pt x="4" y="32"/>
                </a:cubicBezTo>
                <a:cubicBezTo>
                  <a:pt x="4" y="32"/>
                  <a:pt x="4" y="32"/>
                  <a:pt x="4" y="32"/>
                </a:cubicBezTo>
                <a:cubicBezTo>
                  <a:pt x="3" y="32"/>
                  <a:pt x="2" y="33"/>
                  <a:pt x="1" y="33"/>
                </a:cubicBezTo>
                <a:cubicBezTo>
                  <a:pt x="1" y="33"/>
                  <a:pt x="1" y="33"/>
                  <a:pt x="1" y="33"/>
                </a:cubicBezTo>
                <a:cubicBezTo>
                  <a:pt x="2" y="33"/>
                  <a:pt x="3" y="33"/>
                  <a:pt x="4" y="33"/>
                </a:cubicBezTo>
                <a:cubicBezTo>
                  <a:pt x="8" y="33"/>
                  <a:pt x="12" y="33"/>
                  <a:pt x="15" y="34"/>
                </a:cubicBezTo>
                <a:cubicBezTo>
                  <a:pt x="15" y="34"/>
                  <a:pt x="15" y="34"/>
                  <a:pt x="15" y="34"/>
                </a:cubicBezTo>
                <a:cubicBezTo>
                  <a:pt x="15" y="34"/>
                  <a:pt x="15" y="34"/>
                  <a:pt x="15" y="34"/>
                </a:cubicBezTo>
                <a:cubicBezTo>
                  <a:pt x="19" y="37"/>
                  <a:pt x="23" y="41"/>
                  <a:pt x="24" y="45"/>
                </a:cubicBezTo>
                <a:cubicBezTo>
                  <a:pt x="28" y="46"/>
                  <a:pt x="28" y="46"/>
                  <a:pt x="28" y="46"/>
                </a:cubicBezTo>
                <a:cubicBezTo>
                  <a:pt x="28" y="45"/>
                  <a:pt x="28" y="45"/>
                  <a:pt x="28" y="45"/>
                </a:cubicBezTo>
                <a:cubicBezTo>
                  <a:pt x="28" y="45"/>
                  <a:pt x="28" y="45"/>
                  <a:pt x="27" y="45"/>
                </a:cubicBezTo>
                <a:cubicBezTo>
                  <a:pt x="27" y="45"/>
                  <a:pt x="27" y="45"/>
                  <a:pt x="26" y="44"/>
                </a:cubicBezTo>
                <a:cubicBezTo>
                  <a:pt x="26" y="44"/>
                  <a:pt x="26" y="44"/>
                  <a:pt x="26" y="44"/>
                </a:cubicBezTo>
                <a:cubicBezTo>
                  <a:pt x="26" y="44"/>
                  <a:pt x="26" y="44"/>
                  <a:pt x="26" y="44"/>
                </a:cubicBezTo>
                <a:cubicBezTo>
                  <a:pt x="26" y="43"/>
                  <a:pt x="26" y="42"/>
                  <a:pt x="27" y="41"/>
                </a:cubicBezTo>
                <a:cubicBezTo>
                  <a:pt x="27" y="41"/>
                  <a:pt x="28" y="41"/>
                  <a:pt x="28" y="41"/>
                </a:cubicBezTo>
                <a:cubicBezTo>
                  <a:pt x="28" y="40"/>
                  <a:pt x="28" y="40"/>
                  <a:pt x="28" y="40"/>
                </a:cubicBezTo>
                <a:cubicBezTo>
                  <a:pt x="27" y="41"/>
                  <a:pt x="27" y="41"/>
                  <a:pt x="26" y="41"/>
                </a:cubicBezTo>
                <a:cubicBezTo>
                  <a:pt x="25" y="41"/>
                  <a:pt x="24" y="40"/>
                  <a:pt x="23" y="40"/>
                </a:cubicBezTo>
                <a:cubicBezTo>
                  <a:pt x="22" y="39"/>
                  <a:pt x="21" y="38"/>
                  <a:pt x="21" y="37"/>
                </a:cubicBezTo>
                <a:cubicBezTo>
                  <a:pt x="21" y="36"/>
                  <a:pt x="21" y="36"/>
                  <a:pt x="21" y="36"/>
                </a:cubicBezTo>
                <a:cubicBezTo>
                  <a:pt x="21" y="36"/>
                  <a:pt x="21" y="36"/>
                  <a:pt x="21" y="36"/>
                </a:cubicBezTo>
                <a:cubicBezTo>
                  <a:pt x="22" y="35"/>
                  <a:pt x="24" y="35"/>
                  <a:pt x="25" y="34"/>
                </a:cubicBezTo>
                <a:cubicBezTo>
                  <a:pt x="26" y="34"/>
                  <a:pt x="26" y="35"/>
                  <a:pt x="26" y="35"/>
                </a:cubicBezTo>
                <a:cubicBezTo>
                  <a:pt x="24" y="34"/>
                  <a:pt x="22" y="34"/>
                  <a:pt x="20" y="34"/>
                </a:cubicBezTo>
                <a:cubicBezTo>
                  <a:pt x="19" y="34"/>
                  <a:pt x="18" y="34"/>
                  <a:pt x="17" y="34"/>
                </a:cubicBezTo>
                <a:cubicBezTo>
                  <a:pt x="17" y="34"/>
                  <a:pt x="17" y="34"/>
                  <a:pt x="17" y="34"/>
                </a:cubicBezTo>
                <a:cubicBezTo>
                  <a:pt x="16" y="34"/>
                  <a:pt x="14" y="34"/>
                  <a:pt x="13" y="33"/>
                </a:cubicBezTo>
                <a:cubicBezTo>
                  <a:pt x="12" y="33"/>
                  <a:pt x="10" y="32"/>
                  <a:pt x="9" y="32"/>
                </a:cubicBezTo>
                <a:moveTo>
                  <a:pt x="793" y="32"/>
                </a:moveTo>
                <a:cubicBezTo>
                  <a:pt x="793" y="34"/>
                  <a:pt x="793" y="34"/>
                  <a:pt x="793" y="34"/>
                </a:cubicBezTo>
                <a:cubicBezTo>
                  <a:pt x="800" y="40"/>
                  <a:pt x="805" y="46"/>
                  <a:pt x="809" y="54"/>
                </a:cubicBezTo>
                <a:cubicBezTo>
                  <a:pt x="809" y="54"/>
                  <a:pt x="809" y="54"/>
                  <a:pt x="809" y="54"/>
                </a:cubicBezTo>
                <a:cubicBezTo>
                  <a:pt x="812" y="60"/>
                  <a:pt x="813" y="66"/>
                  <a:pt x="815" y="71"/>
                </a:cubicBezTo>
                <a:cubicBezTo>
                  <a:pt x="815" y="71"/>
                  <a:pt x="815" y="71"/>
                  <a:pt x="815" y="71"/>
                </a:cubicBezTo>
                <a:cubicBezTo>
                  <a:pt x="816" y="81"/>
                  <a:pt x="816" y="81"/>
                  <a:pt x="816" y="81"/>
                </a:cubicBezTo>
                <a:cubicBezTo>
                  <a:pt x="815" y="81"/>
                  <a:pt x="815" y="81"/>
                  <a:pt x="815" y="81"/>
                </a:cubicBezTo>
                <a:cubicBezTo>
                  <a:pt x="815" y="82"/>
                  <a:pt x="814" y="82"/>
                  <a:pt x="813" y="82"/>
                </a:cubicBezTo>
                <a:cubicBezTo>
                  <a:pt x="813" y="82"/>
                  <a:pt x="813" y="82"/>
                  <a:pt x="813" y="82"/>
                </a:cubicBezTo>
                <a:cubicBezTo>
                  <a:pt x="812" y="82"/>
                  <a:pt x="810" y="81"/>
                  <a:pt x="809" y="80"/>
                </a:cubicBezTo>
                <a:cubicBezTo>
                  <a:pt x="808" y="79"/>
                  <a:pt x="807" y="78"/>
                  <a:pt x="806" y="78"/>
                </a:cubicBezTo>
                <a:cubicBezTo>
                  <a:pt x="806" y="78"/>
                  <a:pt x="806" y="78"/>
                  <a:pt x="806" y="78"/>
                </a:cubicBezTo>
                <a:cubicBezTo>
                  <a:pt x="806" y="78"/>
                  <a:pt x="806" y="78"/>
                  <a:pt x="806" y="78"/>
                </a:cubicBezTo>
                <a:cubicBezTo>
                  <a:pt x="803" y="76"/>
                  <a:pt x="798" y="77"/>
                  <a:pt x="793" y="76"/>
                </a:cubicBezTo>
                <a:cubicBezTo>
                  <a:pt x="793" y="78"/>
                  <a:pt x="793" y="78"/>
                  <a:pt x="793" y="78"/>
                </a:cubicBezTo>
                <a:cubicBezTo>
                  <a:pt x="794" y="77"/>
                  <a:pt x="796" y="77"/>
                  <a:pt x="797" y="77"/>
                </a:cubicBezTo>
                <a:cubicBezTo>
                  <a:pt x="802" y="77"/>
                  <a:pt x="808" y="78"/>
                  <a:pt x="811" y="83"/>
                </a:cubicBezTo>
                <a:cubicBezTo>
                  <a:pt x="811" y="83"/>
                  <a:pt x="811" y="83"/>
                  <a:pt x="811" y="83"/>
                </a:cubicBezTo>
                <a:cubicBezTo>
                  <a:pt x="811" y="83"/>
                  <a:pt x="811" y="83"/>
                  <a:pt x="811" y="83"/>
                </a:cubicBezTo>
                <a:cubicBezTo>
                  <a:pt x="813" y="86"/>
                  <a:pt x="815" y="89"/>
                  <a:pt x="815" y="93"/>
                </a:cubicBezTo>
                <a:cubicBezTo>
                  <a:pt x="815" y="94"/>
                  <a:pt x="815" y="95"/>
                  <a:pt x="814" y="97"/>
                </a:cubicBezTo>
                <a:cubicBezTo>
                  <a:pt x="814" y="97"/>
                  <a:pt x="814" y="97"/>
                  <a:pt x="814" y="97"/>
                </a:cubicBezTo>
                <a:cubicBezTo>
                  <a:pt x="814" y="97"/>
                  <a:pt x="814" y="97"/>
                  <a:pt x="815" y="98"/>
                </a:cubicBezTo>
                <a:cubicBezTo>
                  <a:pt x="815" y="98"/>
                  <a:pt x="815" y="98"/>
                  <a:pt x="816" y="98"/>
                </a:cubicBezTo>
                <a:cubicBezTo>
                  <a:pt x="817" y="99"/>
                  <a:pt x="818" y="99"/>
                  <a:pt x="819" y="100"/>
                </a:cubicBezTo>
                <a:cubicBezTo>
                  <a:pt x="822" y="103"/>
                  <a:pt x="825" y="107"/>
                  <a:pt x="825" y="112"/>
                </a:cubicBezTo>
                <a:cubicBezTo>
                  <a:pt x="825" y="112"/>
                  <a:pt x="825" y="113"/>
                  <a:pt x="825" y="113"/>
                </a:cubicBezTo>
                <a:cubicBezTo>
                  <a:pt x="826" y="116"/>
                  <a:pt x="827" y="118"/>
                  <a:pt x="827" y="121"/>
                </a:cubicBezTo>
                <a:cubicBezTo>
                  <a:pt x="827" y="124"/>
                  <a:pt x="826" y="126"/>
                  <a:pt x="826" y="129"/>
                </a:cubicBezTo>
                <a:cubicBezTo>
                  <a:pt x="827" y="131"/>
                  <a:pt x="828" y="133"/>
                  <a:pt x="829" y="135"/>
                </a:cubicBezTo>
                <a:cubicBezTo>
                  <a:pt x="830" y="138"/>
                  <a:pt x="831" y="139"/>
                  <a:pt x="833" y="140"/>
                </a:cubicBezTo>
                <a:cubicBezTo>
                  <a:pt x="834" y="140"/>
                  <a:pt x="834" y="140"/>
                  <a:pt x="834" y="140"/>
                </a:cubicBezTo>
                <a:cubicBezTo>
                  <a:pt x="834" y="140"/>
                  <a:pt x="834" y="140"/>
                  <a:pt x="834" y="140"/>
                </a:cubicBezTo>
                <a:cubicBezTo>
                  <a:pt x="834" y="139"/>
                  <a:pt x="834" y="139"/>
                  <a:pt x="834" y="139"/>
                </a:cubicBezTo>
                <a:cubicBezTo>
                  <a:pt x="833" y="138"/>
                  <a:pt x="833" y="138"/>
                  <a:pt x="833" y="138"/>
                </a:cubicBezTo>
                <a:cubicBezTo>
                  <a:pt x="833" y="138"/>
                  <a:pt x="833" y="138"/>
                  <a:pt x="833" y="138"/>
                </a:cubicBezTo>
                <a:cubicBezTo>
                  <a:pt x="833" y="138"/>
                  <a:pt x="833" y="138"/>
                  <a:pt x="833" y="138"/>
                </a:cubicBezTo>
                <a:cubicBezTo>
                  <a:pt x="832" y="138"/>
                  <a:pt x="832" y="137"/>
                  <a:pt x="831" y="136"/>
                </a:cubicBezTo>
                <a:cubicBezTo>
                  <a:pt x="830" y="136"/>
                  <a:pt x="830" y="135"/>
                  <a:pt x="830" y="134"/>
                </a:cubicBezTo>
                <a:cubicBezTo>
                  <a:pt x="830" y="133"/>
                  <a:pt x="830" y="132"/>
                  <a:pt x="830" y="132"/>
                </a:cubicBezTo>
                <a:cubicBezTo>
                  <a:pt x="831" y="131"/>
                  <a:pt x="831" y="131"/>
                  <a:pt x="831" y="131"/>
                </a:cubicBezTo>
                <a:cubicBezTo>
                  <a:pt x="832" y="132"/>
                  <a:pt x="832" y="132"/>
                  <a:pt x="832" y="132"/>
                </a:cubicBezTo>
                <a:cubicBezTo>
                  <a:pt x="832" y="132"/>
                  <a:pt x="833" y="133"/>
                  <a:pt x="834" y="133"/>
                </a:cubicBezTo>
                <a:cubicBezTo>
                  <a:pt x="834" y="131"/>
                  <a:pt x="834" y="131"/>
                  <a:pt x="834" y="131"/>
                </a:cubicBezTo>
                <a:cubicBezTo>
                  <a:pt x="833" y="131"/>
                  <a:pt x="832" y="130"/>
                  <a:pt x="831" y="130"/>
                </a:cubicBezTo>
                <a:cubicBezTo>
                  <a:pt x="830" y="129"/>
                  <a:pt x="829" y="129"/>
                  <a:pt x="828" y="128"/>
                </a:cubicBezTo>
                <a:cubicBezTo>
                  <a:pt x="828" y="127"/>
                  <a:pt x="827" y="127"/>
                  <a:pt x="827" y="126"/>
                </a:cubicBezTo>
                <a:cubicBezTo>
                  <a:pt x="827" y="125"/>
                  <a:pt x="828" y="124"/>
                  <a:pt x="828" y="123"/>
                </a:cubicBezTo>
                <a:cubicBezTo>
                  <a:pt x="828" y="123"/>
                  <a:pt x="828" y="123"/>
                  <a:pt x="828" y="123"/>
                </a:cubicBezTo>
                <a:cubicBezTo>
                  <a:pt x="828" y="123"/>
                  <a:pt x="828" y="123"/>
                  <a:pt x="828" y="123"/>
                </a:cubicBezTo>
                <a:cubicBezTo>
                  <a:pt x="829" y="122"/>
                  <a:pt x="830" y="122"/>
                  <a:pt x="831" y="122"/>
                </a:cubicBezTo>
                <a:cubicBezTo>
                  <a:pt x="831" y="122"/>
                  <a:pt x="831" y="122"/>
                  <a:pt x="831" y="122"/>
                </a:cubicBezTo>
                <a:cubicBezTo>
                  <a:pt x="832" y="122"/>
                  <a:pt x="833" y="122"/>
                  <a:pt x="834" y="122"/>
                </a:cubicBezTo>
                <a:cubicBezTo>
                  <a:pt x="834" y="121"/>
                  <a:pt x="834" y="121"/>
                  <a:pt x="834" y="121"/>
                </a:cubicBezTo>
                <a:cubicBezTo>
                  <a:pt x="832" y="121"/>
                  <a:pt x="831" y="121"/>
                  <a:pt x="830" y="121"/>
                </a:cubicBezTo>
                <a:cubicBezTo>
                  <a:pt x="830" y="121"/>
                  <a:pt x="830" y="121"/>
                  <a:pt x="830" y="121"/>
                </a:cubicBezTo>
                <a:cubicBezTo>
                  <a:pt x="829" y="121"/>
                  <a:pt x="829" y="121"/>
                  <a:pt x="829" y="121"/>
                </a:cubicBezTo>
                <a:cubicBezTo>
                  <a:pt x="829" y="121"/>
                  <a:pt x="829" y="121"/>
                  <a:pt x="829" y="121"/>
                </a:cubicBezTo>
                <a:cubicBezTo>
                  <a:pt x="828" y="120"/>
                  <a:pt x="828" y="118"/>
                  <a:pt x="828" y="117"/>
                </a:cubicBezTo>
                <a:cubicBezTo>
                  <a:pt x="828" y="116"/>
                  <a:pt x="828" y="115"/>
                  <a:pt x="828" y="115"/>
                </a:cubicBezTo>
                <a:cubicBezTo>
                  <a:pt x="829" y="114"/>
                  <a:pt x="829" y="114"/>
                  <a:pt x="829" y="114"/>
                </a:cubicBezTo>
                <a:cubicBezTo>
                  <a:pt x="830" y="114"/>
                  <a:pt x="830" y="114"/>
                  <a:pt x="830" y="114"/>
                </a:cubicBezTo>
                <a:cubicBezTo>
                  <a:pt x="831" y="115"/>
                  <a:pt x="832" y="115"/>
                  <a:pt x="834" y="115"/>
                </a:cubicBezTo>
                <a:cubicBezTo>
                  <a:pt x="834" y="114"/>
                  <a:pt x="834" y="114"/>
                  <a:pt x="834" y="114"/>
                </a:cubicBezTo>
                <a:cubicBezTo>
                  <a:pt x="831" y="114"/>
                  <a:pt x="829" y="113"/>
                  <a:pt x="827" y="112"/>
                </a:cubicBezTo>
                <a:cubicBezTo>
                  <a:pt x="826" y="112"/>
                  <a:pt x="826" y="112"/>
                  <a:pt x="826" y="112"/>
                </a:cubicBezTo>
                <a:cubicBezTo>
                  <a:pt x="827" y="111"/>
                  <a:pt x="827" y="111"/>
                  <a:pt x="827" y="111"/>
                </a:cubicBezTo>
                <a:cubicBezTo>
                  <a:pt x="827" y="111"/>
                  <a:pt x="827" y="111"/>
                  <a:pt x="827" y="111"/>
                </a:cubicBezTo>
                <a:cubicBezTo>
                  <a:pt x="827" y="110"/>
                  <a:pt x="827" y="110"/>
                  <a:pt x="827" y="109"/>
                </a:cubicBezTo>
                <a:cubicBezTo>
                  <a:pt x="827" y="109"/>
                  <a:pt x="828" y="109"/>
                  <a:pt x="828" y="109"/>
                </a:cubicBezTo>
                <a:cubicBezTo>
                  <a:pt x="828" y="109"/>
                  <a:pt x="828" y="109"/>
                  <a:pt x="828" y="109"/>
                </a:cubicBezTo>
                <a:cubicBezTo>
                  <a:pt x="830" y="109"/>
                  <a:pt x="832" y="109"/>
                  <a:pt x="834" y="109"/>
                </a:cubicBezTo>
                <a:cubicBezTo>
                  <a:pt x="834" y="108"/>
                  <a:pt x="834" y="108"/>
                  <a:pt x="834" y="108"/>
                </a:cubicBezTo>
                <a:cubicBezTo>
                  <a:pt x="834" y="108"/>
                  <a:pt x="834" y="108"/>
                  <a:pt x="834" y="108"/>
                </a:cubicBezTo>
                <a:cubicBezTo>
                  <a:pt x="833" y="108"/>
                  <a:pt x="833" y="108"/>
                  <a:pt x="833" y="108"/>
                </a:cubicBezTo>
                <a:cubicBezTo>
                  <a:pt x="833" y="108"/>
                  <a:pt x="832" y="108"/>
                  <a:pt x="831" y="108"/>
                </a:cubicBezTo>
                <a:cubicBezTo>
                  <a:pt x="831" y="108"/>
                  <a:pt x="831" y="108"/>
                  <a:pt x="831" y="108"/>
                </a:cubicBezTo>
                <a:cubicBezTo>
                  <a:pt x="830" y="108"/>
                  <a:pt x="829" y="108"/>
                  <a:pt x="828" y="107"/>
                </a:cubicBezTo>
                <a:cubicBezTo>
                  <a:pt x="827" y="107"/>
                  <a:pt x="826" y="106"/>
                  <a:pt x="825" y="106"/>
                </a:cubicBezTo>
                <a:cubicBezTo>
                  <a:pt x="824" y="106"/>
                  <a:pt x="824" y="106"/>
                  <a:pt x="824" y="106"/>
                </a:cubicBezTo>
                <a:cubicBezTo>
                  <a:pt x="824" y="105"/>
                  <a:pt x="824" y="105"/>
                  <a:pt x="824" y="105"/>
                </a:cubicBezTo>
                <a:cubicBezTo>
                  <a:pt x="822" y="102"/>
                  <a:pt x="820" y="99"/>
                  <a:pt x="817" y="97"/>
                </a:cubicBezTo>
                <a:cubicBezTo>
                  <a:pt x="817" y="97"/>
                  <a:pt x="817" y="97"/>
                  <a:pt x="817" y="97"/>
                </a:cubicBezTo>
                <a:cubicBezTo>
                  <a:pt x="817" y="97"/>
                  <a:pt x="817" y="97"/>
                  <a:pt x="817" y="97"/>
                </a:cubicBezTo>
                <a:cubicBezTo>
                  <a:pt x="817" y="95"/>
                  <a:pt x="817" y="94"/>
                  <a:pt x="817" y="93"/>
                </a:cubicBezTo>
                <a:cubicBezTo>
                  <a:pt x="817" y="90"/>
                  <a:pt x="816" y="88"/>
                  <a:pt x="815" y="87"/>
                </a:cubicBezTo>
                <a:cubicBezTo>
                  <a:pt x="815" y="85"/>
                  <a:pt x="815" y="85"/>
                  <a:pt x="815" y="85"/>
                </a:cubicBezTo>
                <a:cubicBezTo>
                  <a:pt x="816" y="85"/>
                  <a:pt x="816" y="85"/>
                  <a:pt x="816" y="85"/>
                </a:cubicBezTo>
                <a:cubicBezTo>
                  <a:pt x="818" y="85"/>
                  <a:pt x="820" y="84"/>
                  <a:pt x="822" y="84"/>
                </a:cubicBezTo>
                <a:cubicBezTo>
                  <a:pt x="826" y="84"/>
                  <a:pt x="830" y="85"/>
                  <a:pt x="834" y="86"/>
                </a:cubicBezTo>
                <a:cubicBezTo>
                  <a:pt x="834" y="85"/>
                  <a:pt x="834" y="85"/>
                  <a:pt x="834" y="85"/>
                </a:cubicBezTo>
                <a:cubicBezTo>
                  <a:pt x="833" y="85"/>
                  <a:pt x="833" y="85"/>
                  <a:pt x="832" y="85"/>
                </a:cubicBezTo>
                <a:cubicBezTo>
                  <a:pt x="832" y="85"/>
                  <a:pt x="832" y="85"/>
                  <a:pt x="832" y="85"/>
                </a:cubicBezTo>
                <a:cubicBezTo>
                  <a:pt x="832" y="85"/>
                  <a:pt x="832" y="85"/>
                  <a:pt x="832" y="85"/>
                </a:cubicBezTo>
                <a:cubicBezTo>
                  <a:pt x="832" y="85"/>
                  <a:pt x="832" y="85"/>
                  <a:pt x="832" y="85"/>
                </a:cubicBezTo>
                <a:cubicBezTo>
                  <a:pt x="828" y="84"/>
                  <a:pt x="822" y="84"/>
                  <a:pt x="818" y="82"/>
                </a:cubicBezTo>
                <a:cubicBezTo>
                  <a:pt x="817" y="82"/>
                  <a:pt x="817" y="82"/>
                  <a:pt x="817" y="82"/>
                </a:cubicBezTo>
                <a:cubicBezTo>
                  <a:pt x="817" y="81"/>
                  <a:pt x="817" y="81"/>
                  <a:pt x="817" y="81"/>
                </a:cubicBezTo>
                <a:cubicBezTo>
                  <a:pt x="817" y="80"/>
                  <a:pt x="817" y="79"/>
                  <a:pt x="817" y="78"/>
                </a:cubicBezTo>
                <a:cubicBezTo>
                  <a:pt x="817" y="73"/>
                  <a:pt x="816" y="69"/>
                  <a:pt x="814" y="64"/>
                </a:cubicBezTo>
                <a:cubicBezTo>
                  <a:pt x="814" y="64"/>
                  <a:pt x="814" y="64"/>
                  <a:pt x="814" y="64"/>
                </a:cubicBezTo>
                <a:cubicBezTo>
                  <a:pt x="814" y="64"/>
                  <a:pt x="814" y="64"/>
                  <a:pt x="814" y="64"/>
                </a:cubicBezTo>
                <a:cubicBezTo>
                  <a:pt x="812" y="52"/>
                  <a:pt x="803" y="43"/>
                  <a:pt x="795" y="33"/>
                </a:cubicBezTo>
                <a:cubicBezTo>
                  <a:pt x="794" y="33"/>
                  <a:pt x="794" y="33"/>
                  <a:pt x="793" y="32"/>
                </a:cubicBezTo>
                <a:moveTo>
                  <a:pt x="522" y="31"/>
                </a:moveTo>
                <a:cubicBezTo>
                  <a:pt x="521" y="34"/>
                  <a:pt x="520" y="36"/>
                  <a:pt x="517" y="38"/>
                </a:cubicBezTo>
                <a:cubicBezTo>
                  <a:pt x="517" y="40"/>
                  <a:pt x="517" y="40"/>
                  <a:pt x="517" y="40"/>
                </a:cubicBezTo>
                <a:cubicBezTo>
                  <a:pt x="519" y="39"/>
                  <a:pt x="521" y="37"/>
                  <a:pt x="522" y="35"/>
                </a:cubicBezTo>
                <a:cubicBezTo>
                  <a:pt x="522" y="31"/>
                  <a:pt x="522" y="31"/>
                  <a:pt x="522" y="31"/>
                </a:cubicBezTo>
                <a:moveTo>
                  <a:pt x="717" y="30"/>
                </a:moveTo>
                <a:cubicBezTo>
                  <a:pt x="717" y="31"/>
                  <a:pt x="717" y="31"/>
                  <a:pt x="717" y="31"/>
                </a:cubicBezTo>
                <a:cubicBezTo>
                  <a:pt x="722" y="32"/>
                  <a:pt x="727" y="35"/>
                  <a:pt x="730" y="41"/>
                </a:cubicBezTo>
                <a:cubicBezTo>
                  <a:pt x="731" y="43"/>
                  <a:pt x="732" y="45"/>
                  <a:pt x="732" y="48"/>
                </a:cubicBezTo>
                <a:cubicBezTo>
                  <a:pt x="732" y="49"/>
                  <a:pt x="732" y="50"/>
                  <a:pt x="731" y="52"/>
                </a:cubicBezTo>
                <a:cubicBezTo>
                  <a:pt x="732" y="52"/>
                  <a:pt x="732" y="52"/>
                  <a:pt x="732" y="52"/>
                </a:cubicBezTo>
                <a:cubicBezTo>
                  <a:pt x="732" y="52"/>
                  <a:pt x="732" y="52"/>
                  <a:pt x="732" y="52"/>
                </a:cubicBezTo>
                <a:cubicBezTo>
                  <a:pt x="732" y="52"/>
                  <a:pt x="733" y="52"/>
                  <a:pt x="733" y="51"/>
                </a:cubicBezTo>
                <a:cubicBezTo>
                  <a:pt x="734" y="51"/>
                  <a:pt x="735" y="51"/>
                  <a:pt x="735" y="50"/>
                </a:cubicBezTo>
                <a:cubicBezTo>
                  <a:pt x="735" y="49"/>
                  <a:pt x="735" y="49"/>
                  <a:pt x="735" y="49"/>
                </a:cubicBezTo>
                <a:cubicBezTo>
                  <a:pt x="735" y="48"/>
                  <a:pt x="735" y="48"/>
                  <a:pt x="735" y="48"/>
                </a:cubicBezTo>
                <a:cubicBezTo>
                  <a:pt x="733" y="46"/>
                  <a:pt x="733" y="46"/>
                  <a:pt x="733" y="46"/>
                </a:cubicBezTo>
                <a:cubicBezTo>
                  <a:pt x="735" y="46"/>
                  <a:pt x="735" y="46"/>
                  <a:pt x="735" y="46"/>
                </a:cubicBezTo>
                <a:cubicBezTo>
                  <a:pt x="735" y="44"/>
                  <a:pt x="735" y="44"/>
                  <a:pt x="735" y="44"/>
                </a:cubicBezTo>
                <a:cubicBezTo>
                  <a:pt x="735" y="44"/>
                  <a:pt x="734" y="44"/>
                  <a:pt x="734" y="44"/>
                </a:cubicBezTo>
                <a:cubicBezTo>
                  <a:pt x="734" y="44"/>
                  <a:pt x="734" y="44"/>
                  <a:pt x="734" y="44"/>
                </a:cubicBezTo>
                <a:cubicBezTo>
                  <a:pt x="733" y="44"/>
                  <a:pt x="733" y="44"/>
                  <a:pt x="733" y="44"/>
                </a:cubicBezTo>
                <a:cubicBezTo>
                  <a:pt x="733" y="43"/>
                  <a:pt x="733" y="43"/>
                  <a:pt x="733" y="43"/>
                </a:cubicBezTo>
                <a:cubicBezTo>
                  <a:pt x="732" y="42"/>
                  <a:pt x="731" y="41"/>
                  <a:pt x="731" y="39"/>
                </a:cubicBezTo>
                <a:cubicBezTo>
                  <a:pt x="731" y="38"/>
                  <a:pt x="731" y="38"/>
                  <a:pt x="731" y="38"/>
                </a:cubicBezTo>
                <a:cubicBezTo>
                  <a:pt x="732" y="38"/>
                  <a:pt x="732" y="38"/>
                  <a:pt x="732" y="38"/>
                </a:cubicBezTo>
                <a:cubicBezTo>
                  <a:pt x="733" y="38"/>
                  <a:pt x="734" y="38"/>
                  <a:pt x="735" y="38"/>
                </a:cubicBezTo>
                <a:cubicBezTo>
                  <a:pt x="735" y="36"/>
                  <a:pt x="735" y="36"/>
                  <a:pt x="735" y="36"/>
                </a:cubicBezTo>
                <a:cubicBezTo>
                  <a:pt x="733" y="36"/>
                  <a:pt x="731" y="36"/>
                  <a:pt x="729" y="36"/>
                </a:cubicBezTo>
                <a:cubicBezTo>
                  <a:pt x="729" y="36"/>
                  <a:pt x="729" y="36"/>
                  <a:pt x="729" y="36"/>
                </a:cubicBezTo>
                <a:cubicBezTo>
                  <a:pt x="729" y="36"/>
                  <a:pt x="729" y="36"/>
                  <a:pt x="729" y="36"/>
                </a:cubicBezTo>
                <a:cubicBezTo>
                  <a:pt x="725" y="34"/>
                  <a:pt x="721" y="32"/>
                  <a:pt x="717" y="30"/>
                </a:cubicBezTo>
                <a:moveTo>
                  <a:pt x="371" y="30"/>
                </a:moveTo>
                <a:cubicBezTo>
                  <a:pt x="371" y="31"/>
                  <a:pt x="371" y="31"/>
                  <a:pt x="371" y="31"/>
                </a:cubicBezTo>
                <a:cubicBezTo>
                  <a:pt x="372" y="31"/>
                  <a:pt x="372" y="31"/>
                  <a:pt x="372" y="31"/>
                </a:cubicBezTo>
                <a:cubicBezTo>
                  <a:pt x="373" y="31"/>
                  <a:pt x="373" y="31"/>
                  <a:pt x="373" y="31"/>
                </a:cubicBezTo>
                <a:cubicBezTo>
                  <a:pt x="373" y="31"/>
                  <a:pt x="373" y="31"/>
                  <a:pt x="373" y="31"/>
                </a:cubicBezTo>
                <a:cubicBezTo>
                  <a:pt x="373" y="31"/>
                  <a:pt x="373" y="31"/>
                  <a:pt x="373" y="31"/>
                </a:cubicBezTo>
                <a:cubicBezTo>
                  <a:pt x="376" y="33"/>
                  <a:pt x="376" y="33"/>
                  <a:pt x="376" y="33"/>
                </a:cubicBezTo>
                <a:cubicBezTo>
                  <a:pt x="376" y="34"/>
                  <a:pt x="376" y="34"/>
                  <a:pt x="376" y="34"/>
                </a:cubicBezTo>
                <a:cubicBezTo>
                  <a:pt x="376" y="35"/>
                  <a:pt x="376" y="37"/>
                  <a:pt x="376" y="39"/>
                </a:cubicBezTo>
                <a:cubicBezTo>
                  <a:pt x="376" y="41"/>
                  <a:pt x="376" y="43"/>
                  <a:pt x="375" y="45"/>
                </a:cubicBezTo>
                <a:cubicBezTo>
                  <a:pt x="375" y="45"/>
                  <a:pt x="375" y="45"/>
                  <a:pt x="375" y="45"/>
                </a:cubicBezTo>
                <a:cubicBezTo>
                  <a:pt x="374" y="45"/>
                  <a:pt x="374" y="45"/>
                  <a:pt x="374" y="45"/>
                </a:cubicBezTo>
                <a:cubicBezTo>
                  <a:pt x="373" y="45"/>
                  <a:pt x="372" y="45"/>
                  <a:pt x="371" y="45"/>
                </a:cubicBezTo>
                <a:cubicBezTo>
                  <a:pt x="371" y="46"/>
                  <a:pt x="371" y="46"/>
                  <a:pt x="371" y="46"/>
                </a:cubicBezTo>
                <a:cubicBezTo>
                  <a:pt x="372" y="46"/>
                  <a:pt x="372" y="46"/>
                  <a:pt x="373" y="47"/>
                </a:cubicBezTo>
                <a:cubicBezTo>
                  <a:pt x="373" y="47"/>
                  <a:pt x="373" y="47"/>
                  <a:pt x="373" y="47"/>
                </a:cubicBezTo>
                <a:cubicBezTo>
                  <a:pt x="376" y="46"/>
                  <a:pt x="376" y="46"/>
                  <a:pt x="376" y="46"/>
                </a:cubicBezTo>
                <a:cubicBezTo>
                  <a:pt x="377" y="44"/>
                  <a:pt x="378" y="41"/>
                  <a:pt x="378" y="39"/>
                </a:cubicBezTo>
                <a:cubicBezTo>
                  <a:pt x="378" y="38"/>
                  <a:pt x="378" y="36"/>
                  <a:pt x="377" y="35"/>
                </a:cubicBezTo>
                <a:cubicBezTo>
                  <a:pt x="377" y="33"/>
                  <a:pt x="376" y="32"/>
                  <a:pt x="375" y="31"/>
                </a:cubicBezTo>
                <a:cubicBezTo>
                  <a:pt x="374" y="31"/>
                  <a:pt x="373" y="30"/>
                  <a:pt x="371" y="30"/>
                </a:cubicBezTo>
                <a:moveTo>
                  <a:pt x="359" y="28"/>
                </a:moveTo>
                <a:cubicBezTo>
                  <a:pt x="357" y="28"/>
                  <a:pt x="355" y="29"/>
                  <a:pt x="353" y="30"/>
                </a:cubicBezTo>
                <a:cubicBezTo>
                  <a:pt x="352" y="32"/>
                  <a:pt x="350" y="35"/>
                  <a:pt x="350" y="37"/>
                </a:cubicBezTo>
                <a:cubicBezTo>
                  <a:pt x="350" y="38"/>
                  <a:pt x="350" y="39"/>
                  <a:pt x="351" y="40"/>
                </a:cubicBezTo>
                <a:cubicBezTo>
                  <a:pt x="351" y="40"/>
                  <a:pt x="351" y="40"/>
                  <a:pt x="351" y="40"/>
                </a:cubicBezTo>
                <a:cubicBezTo>
                  <a:pt x="351" y="41"/>
                  <a:pt x="351" y="41"/>
                  <a:pt x="351" y="41"/>
                </a:cubicBezTo>
                <a:cubicBezTo>
                  <a:pt x="347" y="44"/>
                  <a:pt x="343" y="48"/>
                  <a:pt x="342" y="53"/>
                </a:cubicBezTo>
                <a:cubicBezTo>
                  <a:pt x="342" y="54"/>
                  <a:pt x="342" y="55"/>
                  <a:pt x="342" y="57"/>
                </a:cubicBezTo>
                <a:cubicBezTo>
                  <a:pt x="342" y="59"/>
                  <a:pt x="342" y="61"/>
                  <a:pt x="343" y="63"/>
                </a:cubicBezTo>
                <a:cubicBezTo>
                  <a:pt x="344" y="65"/>
                  <a:pt x="345" y="66"/>
                  <a:pt x="347" y="68"/>
                </a:cubicBezTo>
                <a:cubicBezTo>
                  <a:pt x="351" y="69"/>
                  <a:pt x="355" y="71"/>
                  <a:pt x="358" y="75"/>
                </a:cubicBezTo>
                <a:cubicBezTo>
                  <a:pt x="358" y="75"/>
                  <a:pt x="358" y="75"/>
                  <a:pt x="358" y="75"/>
                </a:cubicBezTo>
                <a:cubicBezTo>
                  <a:pt x="358" y="75"/>
                  <a:pt x="358" y="75"/>
                  <a:pt x="358" y="75"/>
                </a:cubicBezTo>
                <a:cubicBezTo>
                  <a:pt x="358" y="75"/>
                  <a:pt x="358" y="75"/>
                  <a:pt x="359" y="76"/>
                </a:cubicBezTo>
                <a:cubicBezTo>
                  <a:pt x="359" y="74"/>
                  <a:pt x="359" y="74"/>
                  <a:pt x="359" y="74"/>
                </a:cubicBezTo>
                <a:cubicBezTo>
                  <a:pt x="358" y="73"/>
                  <a:pt x="357" y="73"/>
                  <a:pt x="356" y="72"/>
                </a:cubicBezTo>
                <a:cubicBezTo>
                  <a:pt x="356" y="71"/>
                  <a:pt x="355" y="70"/>
                  <a:pt x="355" y="69"/>
                </a:cubicBezTo>
                <a:cubicBezTo>
                  <a:pt x="353" y="69"/>
                  <a:pt x="351" y="68"/>
                  <a:pt x="349" y="67"/>
                </a:cubicBezTo>
                <a:cubicBezTo>
                  <a:pt x="347" y="66"/>
                  <a:pt x="345" y="65"/>
                  <a:pt x="344" y="63"/>
                </a:cubicBezTo>
                <a:cubicBezTo>
                  <a:pt x="344" y="63"/>
                  <a:pt x="344" y="63"/>
                  <a:pt x="344" y="63"/>
                </a:cubicBezTo>
                <a:cubicBezTo>
                  <a:pt x="344" y="63"/>
                  <a:pt x="344" y="63"/>
                  <a:pt x="344" y="63"/>
                </a:cubicBezTo>
                <a:cubicBezTo>
                  <a:pt x="343" y="61"/>
                  <a:pt x="343" y="58"/>
                  <a:pt x="343" y="56"/>
                </a:cubicBezTo>
                <a:cubicBezTo>
                  <a:pt x="343" y="54"/>
                  <a:pt x="343" y="52"/>
                  <a:pt x="344" y="49"/>
                </a:cubicBezTo>
                <a:cubicBezTo>
                  <a:pt x="345" y="47"/>
                  <a:pt x="347" y="46"/>
                  <a:pt x="349" y="44"/>
                </a:cubicBezTo>
                <a:cubicBezTo>
                  <a:pt x="350" y="43"/>
                  <a:pt x="352" y="42"/>
                  <a:pt x="353" y="41"/>
                </a:cubicBezTo>
                <a:cubicBezTo>
                  <a:pt x="353" y="40"/>
                  <a:pt x="352" y="40"/>
                  <a:pt x="352" y="39"/>
                </a:cubicBezTo>
                <a:cubicBezTo>
                  <a:pt x="351" y="39"/>
                  <a:pt x="351" y="38"/>
                  <a:pt x="351" y="37"/>
                </a:cubicBezTo>
                <a:cubicBezTo>
                  <a:pt x="351" y="36"/>
                  <a:pt x="351" y="36"/>
                  <a:pt x="351" y="36"/>
                </a:cubicBezTo>
                <a:cubicBezTo>
                  <a:pt x="351" y="36"/>
                  <a:pt x="351" y="36"/>
                  <a:pt x="351" y="36"/>
                </a:cubicBezTo>
                <a:cubicBezTo>
                  <a:pt x="351" y="36"/>
                  <a:pt x="351" y="36"/>
                  <a:pt x="351" y="36"/>
                </a:cubicBezTo>
                <a:cubicBezTo>
                  <a:pt x="352" y="33"/>
                  <a:pt x="354" y="31"/>
                  <a:pt x="356" y="29"/>
                </a:cubicBezTo>
                <a:cubicBezTo>
                  <a:pt x="356" y="29"/>
                  <a:pt x="356" y="29"/>
                  <a:pt x="356" y="29"/>
                </a:cubicBezTo>
                <a:cubicBezTo>
                  <a:pt x="356" y="29"/>
                  <a:pt x="356" y="29"/>
                  <a:pt x="356" y="29"/>
                </a:cubicBezTo>
                <a:cubicBezTo>
                  <a:pt x="357" y="29"/>
                  <a:pt x="358" y="29"/>
                  <a:pt x="359" y="28"/>
                </a:cubicBezTo>
                <a:cubicBezTo>
                  <a:pt x="359" y="28"/>
                  <a:pt x="359" y="28"/>
                  <a:pt x="359" y="28"/>
                </a:cubicBezTo>
                <a:moveTo>
                  <a:pt x="704" y="28"/>
                </a:moveTo>
                <a:cubicBezTo>
                  <a:pt x="700" y="28"/>
                  <a:pt x="697" y="29"/>
                  <a:pt x="694" y="31"/>
                </a:cubicBezTo>
                <a:cubicBezTo>
                  <a:pt x="694" y="32"/>
                  <a:pt x="694" y="32"/>
                  <a:pt x="694" y="32"/>
                </a:cubicBezTo>
                <a:cubicBezTo>
                  <a:pt x="694" y="32"/>
                  <a:pt x="694" y="32"/>
                  <a:pt x="694" y="32"/>
                </a:cubicBezTo>
                <a:cubicBezTo>
                  <a:pt x="693" y="32"/>
                  <a:pt x="692" y="33"/>
                  <a:pt x="691" y="34"/>
                </a:cubicBezTo>
                <a:cubicBezTo>
                  <a:pt x="691" y="36"/>
                  <a:pt x="691" y="36"/>
                  <a:pt x="691" y="36"/>
                </a:cubicBezTo>
                <a:cubicBezTo>
                  <a:pt x="694" y="32"/>
                  <a:pt x="699" y="29"/>
                  <a:pt x="704" y="29"/>
                </a:cubicBezTo>
                <a:cubicBezTo>
                  <a:pt x="704" y="28"/>
                  <a:pt x="704" y="28"/>
                  <a:pt x="704" y="28"/>
                </a:cubicBezTo>
                <a:moveTo>
                  <a:pt x="706" y="28"/>
                </a:moveTo>
                <a:cubicBezTo>
                  <a:pt x="706" y="29"/>
                  <a:pt x="706" y="29"/>
                  <a:pt x="706" y="29"/>
                </a:cubicBezTo>
                <a:cubicBezTo>
                  <a:pt x="706" y="29"/>
                  <a:pt x="707" y="29"/>
                  <a:pt x="707" y="29"/>
                </a:cubicBezTo>
                <a:cubicBezTo>
                  <a:pt x="707" y="29"/>
                  <a:pt x="707" y="29"/>
                  <a:pt x="707" y="29"/>
                </a:cubicBezTo>
                <a:cubicBezTo>
                  <a:pt x="707" y="29"/>
                  <a:pt x="707" y="29"/>
                  <a:pt x="707" y="29"/>
                </a:cubicBezTo>
                <a:cubicBezTo>
                  <a:pt x="709" y="30"/>
                  <a:pt x="712" y="30"/>
                  <a:pt x="715" y="31"/>
                </a:cubicBezTo>
                <a:cubicBezTo>
                  <a:pt x="715" y="30"/>
                  <a:pt x="715" y="30"/>
                  <a:pt x="715" y="30"/>
                </a:cubicBezTo>
                <a:cubicBezTo>
                  <a:pt x="712" y="29"/>
                  <a:pt x="709" y="28"/>
                  <a:pt x="706" y="28"/>
                </a:cubicBezTo>
                <a:moveTo>
                  <a:pt x="1074" y="28"/>
                </a:moveTo>
                <a:cubicBezTo>
                  <a:pt x="1071" y="28"/>
                  <a:pt x="1069" y="28"/>
                  <a:pt x="1068" y="30"/>
                </a:cubicBezTo>
                <a:cubicBezTo>
                  <a:pt x="1066" y="31"/>
                  <a:pt x="1064" y="32"/>
                  <a:pt x="1063" y="34"/>
                </a:cubicBezTo>
                <a:cubicBezTo>
                  <a:pt x="1060" y="42"/>
                  <a:pt x="1060" y="42"/>
                  <a:pt x="1060" y="42"/>
                </a:cubicBezTo>
                <a:cubicBezTo>
                  <a:pt x="1059" y="42"/>
                  <a:pt x="1059" y="42"/>
                  <a:pt x="1059" y="42"/>
                </a:cubicBezTo>
                <a:cubicBezTo>
                  <a:pt x="1057" y="43"/>
                  <a:pt x="1055" y="45"/>
                  <a:pt x="1054" y="47"/>
                </a:cubicBezTo>
                <a:cubicBezTo>
                  <a:pt x="1053" y="49"/>
                  <a:pt x="1052" y="52"/>
                  <a:pt x="1052" y="54"/>
                </a:cubicBezTo>
                <a:cubicBezTo>
                  <a:pt x="1053" y="59"/>
                  <a:pt x="1056" y="63"/>
                  <a:pt x="1060" y="67"/>
                </a:cubicBezTo>
                <a:cubicBezTo>
                  <a:pt x="1071" y="73"/>
                  <a:pt x="1071" y="73"/>
                  <a:pt x="1071" y="73"/>
                </a:cubicBezTo>
                <a:cubicBezTo>
                  <a:pt x="1071" y="73"/>
                  <a:pt x="1071" y="73"/>
                  <a:pt x="1071" y="73"/>
                </a:cubicBezTo>
                <a:cubicBezTo>
                  <a:pt x="1071" y="75"/>
                  <a:pt x="1070" y="76"/>
                  <a:pt x="1069" y="77"/>
                </a:cubicBezTo>
                <a:cubicBezTo>
                  <a:pt x="1068" y="77"/>
                  <a:pt x="1067" y="78"/>
                  <a:pt x="1067" y="78"/>
                </a:cubicBezTo>
                <a:cubicBezTo>
                  <a:pt x="1066" y="78"/>
                  <a:pt x="1066" y="78"/>
                  <a:pt x="1066" y="78"/>
                </a:cubicBezTo>
                <a:cubicBezTo>
                  <a:pt x="1066" y="78"/>
                  <a:pt x="1066" y="78"/>
                  <a:pt x="1066" y="78"/>
                </a:cubicBezTo>
                <a:cubicBezTo>
                  <a:pt x="1057" y="74"/>
                  <a:pt x="1048" y="70"/>
                  <a:pt x="1038" y="68"/>
                </a:cubicBezTo>
                <a:cubicBezTo>
                  <a:pt x="1038" y="68"/>
                  <a:pt x="1038" y="68"/>
                  <a:pt x="1038" y="68"/>
                </a:cubicBezTo>
                <a:cubicBezTo>
                  <a:pt x="1031" y="66"/>
                  <a:pt x="1023" y="66"/>
                  <a:pt x="1016" y="66"/>
                </a:cubicBezTo>
                <a:cubicBezTo>
                  <a:pt x="1016" y="66"/>
                  <a:pt x="1016" y="66"/>
                  <a:pt x="1016" y="66"/>
                </a:cubicBezTo>
                <a:cubicBezTo>
                  <a:pt x="1016" y="66"/>
                  <a:pt x="1016" y="66"/>
                  <a:pt x="1016" y="66"/>
                </a:cubicBezTo>
                <a:cubicBezTo>
                  <a:pt x="1013" y="65"/>
                  <a:pt x="1009" y="65"/>
                  <a:pt x="1006" y="64"/>
                </a:cubicBezTo>
                <a:cubicBezTo>
                  <a:pt x="1006" y="66"/>
                  <a:pt x="1006" y="66"/>
                  <a:pt x="1006" y="66"/>
                </a:cubicBezTo>
                <a:cubicBezTo>
                  <a:pt x="1009" y="66"/>
                  <a:pt x="1012" y="66"/>
                  <a:pt x="1015" y="67"/>
                </a:cubicBezTo>
                <a:cubicBezTo>
                  <a:pt x="1025" y="67"/>
                  <a:pt x="1037" y="68"/>
                  <a:pt x="1046" y="71"/>
                </a:cubicBezTo>
                <a:cubicBezTo>
                  <a:pt x="1046" y="71"/>
                  <a:pt x="1046" y="71"/>
                  <a:pt x="1046" y="71"/>
                </a:cubicBezTo>
                <a:cubicBezTo>
                  <a:pt x="1056" y="74"/>
                  <a:pt x="1063" y="79"/>
                  <a:pt x="1071" y="84"/>
                </a:cubicBezTo>
                <a:cubicBezTo>
                  <a:pt x="1071" y="84"/>
                  <a:pt x="1071" y="84"/>
                  <a:pt x="1071" y="84"/>
                </a:cubicBezTo>
                <a:cubicBezTo>
                  <a:pt x="1071" y="84"/>
                  <a:pt x="1071" y="84"/>
                  <a:pt x="1071" y="84"/>
                </a:cubicBezTo>
                <a:cubicBezTo>
                  <a:pt x="1081" y="92"/>
                  <a:pt x="1090" y="100"/>
                  <a:pt x="1098" y="109"/>
                </a:cubicBezTo>
                <a:cubicBezTo>
                  <a:pt x="1098" y="107"/>
                  <a:pt x="1098" y="107"/>
                  <a:pt x="1098" y="107"/>
                </a:cubicBezTo>
                <a:cubicBezTo>
                  <a:pt x="1098" y="107"/>
                  <a:pt x="1097" y="106"/>
                  <a:pt x="1097" y="106"/>
                </a:cubicBezTo>
                <a:cubicBezTo>
                  <a:pt x="1096" y="105"/>
                  <a:pt x="1096" y="105"/>
                  <a:pt x="1096" y="105"/>
                </a:cubicBezTo>
                <a:cubicBezTo>
                  <a:pt x="1096" y="105"/>
                  <a:pt x="1096" y="105"/>
                  <a:pt x="1096" y="105"/>
                </a:cubicBezTo>
                <a:cubicBezTo>
                  <a:pt x="1097" y="104"/>
                  <a:pt x="1098" y="103"/>
                  <a:pt x="1098" y="103"/>
                </a:cubicBezTo>
                <a:cubicBezTo>
                  <a:pt x="1098" y="100"/>
                  <a:pt x="1098" y="100"/>
                  <a:pt x="1098" y="100"/>
                </a:cubicBezTo>
                <a:cubicBezTo>
                  <a:pt x="1097" y="100"/>
                  <a:pt x="1096" y="101"/>
                  <a:pt x="1095" y="102"/>
                </a:cubicBezTo>
                <a:cubicBezTo>
                  <a:pt x="1095" y="103"/>
                  <a:pt x="1095" y="103"/>
                  <a:pt x="1095" y="103"/>
                </a:cubicBezTo>
                <a:cubicBezTo>
                  <a:pt x="1094" y="103"/>
                  <a:pt x="1094" y="103"/>
                  <a:pt x="1094" y="103"/>
                </a:cubicBezTo>
                <a:cubicBezTo>
                  <a:pt x="1094" y="103"/>
                  <a:pt x="1093" y="102"/>
                  <a:pt x="1092" y="102"/>
                </a:cubicBezTo>
                <a:cubicBezTo>
                  <a:pt x="1092" y="101"/>
                  <a:pt x="1091" y="101"/>
                  <a:pt x="1091" y="100"/>
                </a:cubicBezTo>
                <a:cubicBezTo>
                  <a:pt x="1090" y="99"/>
                  <a:pt x="1089" y="98"/>
                  <a:pt x="1088" y="97"/>
                </a:cubicBezTo>
                <a:cubicBezTo>
                  <a:pt x="1088" y="96"/>
                  <a:pt x="1088" y="96"/>
                  <a:pt x="1088" y="96"/>
                </a:cubicBezTo>
                <a:cubicBezTo>
                  <a:pt x="1088" y="96"/>
                  <a:pt x="1088" y="96"/>
                  <a:pt x="1088" y="96"/>
                </a:cubicBezTo>
                <a:cubicBezTo>
                  <a:pt x="1090" y="92"/>
                  <a:pt x="1094" y="89"/>
                  <a:pt x="1098" y="88"/>
                </a:cubicBezTo>
                <a:cubicBezTo>
                  <a:pt x="1098" y="86"/>
                  <a:pt x="1098" y="86"/>
                  <a:pt x="1098" y="86"/>
                </a:cubicBezTo>
                <a:cubicBezTo>
                  <a:pt x="1096" y="87"/>
                  <a:pt x="1094" y="88"/>
                  <a:pt x="1092" y="90"/>
                </a:cubicBezTo>
                <a:cubicBezTo>
                  <a:pt x="1092" y="90"/>
                  <a:pt x="1092" y="90"/>
                  <a:pt x="1092" y="90"/>
                </a:cubicBezTo>
                <a:cubicBezTo>
                  <a:pt x="1092" y="90"/>
                  <a:pt x="1092" y="90"/>
                  <a:pt x="1092" y="90"/>
                </a:cubicBezTo>
                <a:cubicBezTo>
                  <a:pt x="1092" y="90"/>
                  <a:pt x="1091" y="91"/>
                  <a:pt x="1090" y="91"/>
                </a:cubicBezTo>
                <a:cubicBezTo>
                  <a:pt x="1090" y="92"/>
                  <a:pt x="1089" y="93"/>
                  <a:pt x="1088" y="93"/>
                </a:cubicBezTo>
                <a:cubicBezTo>
                  <a:pt x="1088" y="94"/>
                  <a:pt x="1087" y="94"/>
                  <a:pt x="1086" y="94"/>
                </a:cubicBezTo>
                <a:cubicBezTo>
                  <a:pt x="1086" y="94"/>
                  <a:pt x="1086" y="94"/>
                  <a:pt x="1086" y="94"/>
                </a:cubicBezTo>
                <a:cubicBezTo>
                  <a:pt x="1086" y="94"/>
                  <a:pt x="1085" y="94"/>
                  <a:pt x="1084" y="93"/>
                </a:cubicBezTo>
                <a:cubicBezTo>
                  <a:pt x="1084" y="93"/>
                  <a:pt x="1084" y="93"/>
                  <a:pt x="1084" y="93"/>
                </a:cubicBezTo>
                <a:cubicBezTo>
                  <a:pt x="1084" y="93"/>
                  <a:pt x="1084" y="93"/>
                  <a:pt x="1084" y="93"/>
                </a:cubicBezTo>
                <a:cubicBezTo>
                  <a:pt x="1083" y="92"/>
                  <a:pt x="1082" y="91"/>
                  <a:pt x="1081" y="90"/>
                </a:cubicBezTo>
                <a:cubicBezTo>
                  <a:pt x="1080" y="90"/>
                  <a:pt x="1078" y="89"/>
                  <a:pt x="1077" y="88"/>
                </a:cubicBezTo>
                <a:cubicBezTo>
                  <a:pt x="1077" y="87"/>
                  <a:pt x="1076" y="86"/>
                  <a:pt x="1076" y="85"/>
                </a:cubicBezTo>
                <a:cubicBezTo>
                  <a:pt x="1076" y="84"/>
                  <a:pt x="1076" y="84"/>
                  <a:pt x="1077" y="83"/>
                </a:cubicBezTo>
                <a:cubicBezTo>
                  <a:pt x="1077" y="83"/>
                  <a:pt x="1077" y="83"/>
                  <a:pt x="1077" y="83"/>
                </a:cubicBezTo>
                <a:cubicBezTo>
                  <a:pt x="1077" y="82"/>
                  <a:pt x="1077" y="82"/>
                  <a:pt x="1077" y="82"/>
                </a:cubicBezTo>
                <a:cubicBezTo>
                  <a:pt x="1084" y="77"/>
                  <a:pt x="1091" y="72"/>
                  <a:pt x="1098" y="68"/>
                </a:cubicBezTo>
                <a:cubicBezTo>
                  <a:pt x="1098" y="67"/>
                  <a:pt x="1098" y="67"/>
                  <a:pt x="1098" y="67"/>
                </a:cubicBezTo>
                <a:cubicBezTo>
                  <a:pt x="1089" y="71"/>
                  <a:pt x="1082" y="77"/>
                  <a:pt x="1075" y="83"/>
                </a:cubicBezTo>
                <a:cubicBezTo>
                  <a:pt x="1074" y="84"/>
                  <a:pt x="1074" y="84"/>
                  <a:pt x="1074" y="84"/>
                </a:cubicBezTo>
                <a:cubicBezTo>
                  <a:pt x="1073" y="84"/>
                  <a:pt x="1073" y="84"/>
                  <a:pt x="1073" y="84"/>
                </a:cubicBezTo>
                <a:cubicBezTo>
                  <a:pt x="1073" y="83"/>
                  <a:pt x="1072" y="83"/>
                  <a:pt x="1071" y="83"/>
                </a:cubicBezTo>
                <a:cubicBezTo>
                  <a:pt x="1071" y="82"/>
                  <a:pt x="1070" y="82"/>
                  <a:pt x="1069" y="81"/>
                </a:cubicBezTo>
                <a:cubicBezTo>
                  <a:pt x="1069" y="81"/>
                  <a:pt x="1068" y="80"/>
                  <a:pt x="1068" y="80"/>
                </a:cubicBezTo>
                <a:cubicBezTo>
                  <a:pt x="1069" y="79"/>
                  <a:pt x="1069" y="79"/>
                  <a:pt x="1069" y="79"/>
                </a:cubicBezTo>
                <a:cubicBezTo>
                  <a:pt x="1069" y="78"/>
                  <a:pt x="1069" y="78"/>
                  <a:pt x="1069" y="78"/>
                </a:cubicBezTo>
                <a:cubicBezTo>
                  <a:pt x="1069" y="78"/>
                  <a:pt x="1069" y="78"/>
                  <a:pt x="1069" y="78"/>
                </a:cubicBezTo>
                <a:cubicBezTo>
                  <a:pt x="1077" y="69"/>
                  <a:pt x="1087" y="62"/>
                  <a:pt x="1098" y="57"/>
                </a:cubicBezTo>
                <a:cubicBezTo>
                  <a:pt x="1098" y="56"/>
                  <a:pt x="1098" y="56"/>
                  <a:pt x="1098" y="56"/>
                </a:cubicBezTo>
                <a:cubicBezTo>
                  <a:pt x="1093" y="59"/>
                  <a:pt x="1088" y="61"/>
                  <a:pt x="1084" y="64"/>
                </a:cubicBezTo>
                <a:cubicBezTo>
                  <a:pt x="1084" y="64"/>
                  <a:pt x="1084" y="64"/>
                  <a:pt x="1084" y="64"/>
                </a:cubicBezTo>
                <a:cubicBezTo>
                  <a:pt x="1082" y="65"/>
                  <a:pt x="1080" y="67"/>
                  <a:pt x="1078" y="68"/>
                </a:cubicBezTo>
                <a:cubicBezTo>
                  <a:pt x="1077" y="70"/>
                  <a:pt x="1075" y="71"/>
                  <a:pt x="1072" y="71"/>
                </a:cubicBezTo>
                <a:cubicBezTo>
                  <a:pt x="1072" y="71"/>
                  <a:pt x="1072" y="71"/>
                  <a:pt x="1071" y="71"/>
                </a:cubicBezTo>
                <a:cubicBezTo>
                  <a:pt x="1071" y="71"/>
                  <a:pt x="1071" y="71"/>
                  <a:pt x="1071" y="71"/>
                </a:cubicBezTo>
                <a:cubicBezTo>
                  <a:pt x="1071" y="71"/>
                  <a:pt x="1071" y="71"/>
                  <a:pt x="1071" y="71"/>
                </a:cubicBezTo>
                <a:cubicBezTo>
                  <a:pt x="1063" y="69"/>
                  <a:pt x="1055" y="62"/>
                  <a:pt x="1053" y="54"/>
                </a:cubicBezTo>
                <a:cubicBezTo>
                  <a:pt x="1053" y="54"/>
                  <a:pt x="1053" y="54"/>
                  <a:pt x="1053" y="54"/>
                </a:cubicBezTo>
                <a:cubicBezTo>
                  <a:pt x="1053" y="54"/>
                  <a:pt x="1053" y="54"/>
                  <a:pt x="1053" y="54"/>
                </a:cubicBezTo>
                <a:cubicBezTo>
                  <a:pt x="1053" y="49"/>
                  <a:pt x="1057" y="44"/>
                  <a:pt x="1062" y="42"/>
                </a:cubicBezTo>
                <a:cubicBezTo>
                  <a:pt x="1062" y="40"/>
                  <a:pt x="1062" y="38"/>
                  <a:pt x="1063" y="36"/>
                </a:cubicBezTo>
                <a:cubicBezTo>
                  <a:pt x="1063" y="36"/>
                  <a:pt x="1063" y="36"/>
                  <a:pt x="1063" y="36"/>
                </a:cubicBezTo>
                <a:cubicBezTo>
                  <a:pt x="1064" y="33"/>
                  <a:pt x="1067" y="30"/>
                  <a:pt x="1070" y="29"/>
                </a:cubicBezTo>
                <a:cubicBezTo>
                  <a:pt x="1070" y="29"/>
                  <a:pt x="1070" y="29"/>
                  <a:pt x="1070" y="29"/>
                </a:cubicBezTo>
                <a:cubicBezTo>
                  <a:pt x="1070" y="29"/>
                  <a:pt x="1070" y="29"/>
                  <a:pt x="1070" y="29"/>
                </a:cubicBezTo>
                <a:cubicBezTo>
                  <a:pt x="1071" y="29"/>
                  <a:pt x="1073" y="28"/>
                  <a:pt x="1074" y="28"/>
                </a:cubicBezTo>
                <a:cubicBezTo>
                  <a:pt x="1076" y="28"/>
                  <a:pt x="1078" y="29"/>
                  <a:pt x="1079" y="30"/>
                </a:cubicBezTo>
                <a:cubicBezTo>
                  <a:pt x="1081" y="31"/>
                  <a:pt x="1082" y="33"/>
                  <a:pt x="1082" y="35"/>
                </a:cubicBezTo>
                <a:cubicBezTo>
                  <a:pt x="1082" y="36"/>
                  <a:pt x="1083" y="38"/>
                  <a:pt x="1083" y="39"/>
                </a:cubicBezTo>
                <a:cubicBezTo>
                  <a:pt x="1083" y="39"/>
                  <a:pt x="1083" y="39"/>
                  <a:pt x="1083" y="39"/>
                </a:cubicBezTo>
                <a:cubicBezTo>
                  <a:pt x="1083" y="40"/>
                  <a:pt x="1083" y="40"/>
                  <a:pt x="1083" y="40"/>
                </a:cubicBezTo>
                <a:cubicBezTo>
                  <a:pt x="1082" y="42"/>
                  <a:pt x="1080" y="43"/>
                  <a:pt x="1078" y="44"/>
                </a:cubicBezTo>
                <a:cubicBezTo>
                  <a:pt x="1076" y="46"/>
                  <a:pt x="1075" y="47"/>
                  <a:pt x="1074" y="48"/>
                </a:cubicBezTo>
                <a:cubicBezTo>
                  <a:pt x="1073" y="49"/>
                  <a:pt x="1073" y="50"/>
                  <a:pt x="1073" y="51"/>
                </a:cubicBezTo>
                <a:cubicBezTo>
                  <a:pt x="1073" y="52"/>
                  <a:pt x="1073" y="52"/>
                  <a:pt x="1073" y="52"/>
                </a:cubicBezTo>
                <a:cubicBezTo>
                  <a:pt x="1073" y="52"/>
                  <a:pt x="1073" y="52"/>
                  <a:pt x="1073" y="52"/>
                </a:cubicBezTo>
                <a:cubicBezTo>
                  <a:pt x="1073" y="52"/>
                  <a:pt x="1073" y="52"/>
                  <a:pt x="1073" y="52"/>
                </a:cubicBezTo>
                <a:cubicBezTo>
                  <a:pt x="1073" y="53"/>
                  <a:pt x="1073" y="53"/>
                  <a:pt x="1073" y="54"/>
                </a:cubicBezTo>
                <a:cubicBezTo>
                  <a:pt x="1072" y="56"/>
                  <a:pt x="1074" y="59"/>
                  <a:pt x="1076" y="61"/>
                </a:cubicBezTo>
                <a:cubicBezTo>
                  <a:pt x="1077" y="61"/>
                  <a:pt x="1077" y="61"/>
                  <a:pt x="1078" y="62"/>
                </a:cubicBezTo>
                <a:cubicBezTo>
                  <a:pt x="1079" y="62"/>
                  <a:pt x="1079" y="63"/>
                  <a:pt x="1080" y="63"/>
                </a:cubicBezTo>
                <a:cubicBezTo>
                  <a:pt x="1080" y="63"/>
                  <a:pt x="1080" y="63"/>
                  <a:pt x="1080" y="63"/>
                </a:cubicBezTo>
                <a:cubicBezTo>
                  <a:pt x="1080" y="63"/>
                  <a:pt x="1080" y="63"/>
                  <a:pt x="1080" y="62"/>
                </a:cubicBezTo>
                <a:cubicBezTo>
                  <a:pt x="1080" y="62"/>
                  <a:pt x="1080" y="62"/>
                  <a:pt x="1079" y="61"/>
                </a:cubicBezTo>
                <a:cubicBezTo>
                  <a:pt x="1078" y="61"/>
                  <a:pt x="1077" y="60"/>
                  <a:pt x="1076" y="59"/>
                </a:cubicBezTo>
                <a:cubicBezTo>
                  <a:pt x="1074" y="57"/>
                  <a:pt x="1074" y="55"/>
                  <a:pt x="1074" y="53"/>
                </a:cubicBezTo>
                <a:cubicBezTo>
                  <a:pt x="1074" y="51"/>
                  <a:pt x="1074" y="50"/>
                  <a:pt x="1074" y="49"/>
                </a:cubicBezTo>
                <a:cubicBezTo>
                  <a:pt x="1074" y="49"/>
                  <a:pt x="1074" y="49"/>
                  <a:pt x="1074" y="49"/>
                </a:cubicBezTo>
                <a:cubicBezTo>
                  <a:pt x="1074" y="49"/>
                  <a:pt x="1074" y="49"/>
                  <a:pt x="1074" y="49"/>
                </a:cubicBezTo>
                <a:cubicBezTo>
                  <a:pt x="1075" y="47"/>
                  <a:pt x="1076" y="46"/>
                  <a:pt x="1077" y="45"/>
                </a:cubicBezTo>
                <a:cubicBezTo>
                  <a:pt x="1079" y="45"/>
                  <a:pt x="1080" y="44"/>
                  <a:pt x="1081" y="44"/>
                </a:cubicBezTo>
                <a:cubicBezTo>
                  <a:pt x="1083" y="42"/>
                  <a:pt x="1084" y="40"/>
                  <a:pt x="1084" y="37"/>
                </a:cubicBezTo>
                <a:cubicBezTo>
                  <a:pt x="1084" y="35"/>
                  <a:pt x="1083" y="34"/>
                  <a:pt x="1083" y="33"/>
                </a:cubicBezTo>
                <a:cubicBezTo>
                  <a:pt x="1083" y="33"/>
                  <a:pt x="1083" y="33"/>
                  <a:pt x="1083" y="33"/>
                </a:cubicBezTo>
                <a:cubicBezTo>
                  <a:pt x="1083" y="33"/>
                  <a:pt x="1083" y="33"/>
                  <a:pt x="1083" y="33"/>
                </a:cubicBezTo>
                <a:cubicBezTo>
                  <a:pt x="1082" y="30"/>
                  <a:pt x="1079" y="28"/>
                  <a:pt x="1076" y="28"/>
                </a:cubicBezTo>
                <a:cubicBezTo>
                  <a:pt x="1076" y="28"/>
                  <a:pt x="1076" y="28"/>
                  <a:pt x="1076" y="28"/>
                </a:cubicBezTo>
                <a:cubicBezTo>
                  <a:pt x="1076" y="28"/>
                  <a:pt x="1076" y="28"/>
                  <a:pt x="1076" y="28"/>
                </a:cubicBezTo>
                <a:cubicBezTo>
                  <a:pt x="1076" y="28"/>
                  <a:pt x="1076" y="28"/>
                  <a:pt x="1076" y="28"/>
                </a:cubicBezTo>
                <a:cubicBezTo>
                  <a:pt x="1075" y="28"/>
                  <a:pt x="1074" y="28"/>
                  <a:pt x="1074" y="28"/>
                </a:cubicBezTo>
                <a:moveTo>
                  <a:pt x="1112" y="28"/>
                </a:moveTo>
                <a:cubicBezTo>
                  <a:pt x="1112" y="28"/>
                  <a:pt x="1111" y="29"/>
                  <a:pt x="1110" y="29"/>
                </a:cubicBezTo>
                <a:cubicBezTo>
                  <a:pt x="1110" y="31"/>
                  <a:pt x="1110" y="31"/>
                  <a:pt x="1110" y="31"/>
                </a:cubicBezTo>
                <a:cubicBezTo>
                  <a:pt x="1111" y="31"/>
                  <a:pt x="1112" y="30"/>
                  <a:pt x="1112" y="29"/>
                </a:cubicBezTo>
                <a:cubicBezTo>
                  <a:pt x="1112" y="28"/>
                  <a:pt x="1112" y="28"/>
                  <a:pt x="1112" y="28"/>
                </a:cubicBezTo>
                <a:moveTo>
                  <a:pt x="364" y="27"/>
                </a:moveTo>
                <a:cubicBezTo>
                  <a:pt x="363" y="28"/>
                  <a:pt x="362" y="28"/>
                  <a:pt x="361" y="28"/>
                </a:cubicBezTo>
                <a:cubicBezTo>
                  <a:pt x="361" y="28"/>
                  <a:pt x="361" y="28"/>
                  <a:pt x="361" y="28"/>
                </a:cubicBezTo>
                <a:cubicBezTo>
                  <a:pt x="361" y="28"/>
                  <a:pt x="361" y="28"/>
                  <a:pt x="361" y="28"/>
                </a:cubicBezTo>
                <a:cubicBezTo>
                  <a:pt x="364" y="28"/>
                  <a:pt x="367" y="29"/>
                  <a:pt x="369" y="30"/>
                </a:cubicBezTo>
                <a:cubicBezTo>
                  <a:pt x="369" y="29"/>
                  <a:pt x="369" y="29"/>
                  <a:pt x="369" y="29"/>
                </a:cubicBezTo>
                <a:cubicBezTo>
                  <a:pt x="368" y="29"/>
                  <a:pt x="366" y="28"/>
                  <a:pt x="364" y="27"/>
                </a:cubicBezTo>
                <a:moveTo>
                  <a:pt x="1220" y="27"/>
                </a:moveTo>
                <a:cubicBezTo>
                  <a:pt x="1220" y="32"/>
                  <a:pt x="1220" y="32"/>
                  <a:pt x="1220" y="32"/>
                </a:cubicBezTo>
                <a:cubicBezTo>
                  <a:pt x="1220" y="33"/>
                  <a:pt x="1220" y="33"/>
                  <a:pt x="1220" y="33"/>
                </a:cubicBezTo>
                <a:cubicBezTo>
                  <a:pt x="1220" y="38"/>
                  <a:pt x="1220" y="38"/>
                  <a:pt x="1220" y="38"/>
                </a:cubicBezTo>
                <a:cubicBezTo>
                  <a:pt x="1221" y="36"/>
                  <a:pt x="1222" y="34"/>
                  <a:pt x="1222" y="32"/>
                </a:cubicBezTo>
                <a:cubicBezTo>
                  <a:pt x="1222" y="31"/>
                  <a:pt x="1221" y="30"/>
                  <a:pt x="1221" y="29"/>
                </a:cubicBezTo>
                <a:cubicBezTo>
                  <a:pt x="1221" y="28"/>
                  <a:pt x="1221" y="28"/>
                  <a:pt x="1220" y="27"/>
                </a:cubicBezTo>
                <a:moveTo>
                  <a:pt x="787" y="27"/>
                </a:moveTo>
                <a:cubicBezTo>
                  <a:pt x="787" y="28"/>
                  <a:pt x="787" y="28"/>
                  <a:pt x="787" y="28"/>
                </a:cubicBezTo>
                <a:cubicBezTo>
                  <a:pt x="788" y="29"/>
                  <a:pt x="789" y="30"/>
                  <a:pt x="791" y="31"/>
                </a:cubicBezTo>
                <a:cubicBezTo>
                  <a:pt x="791" y="30"/>
                  <a:pt x="791" y="30"/>
                  <a:pt x="791" y="30"/>
                </a:cubicBezTo>
                <a:cubicBezTo>
                  <a:pt x="789" y="29"/>
                  <a:pt x="788" y="28"/>
                  <a:pt x="787" y="27"/>
                </a:cubicBezTo>
                <a:moveTo>
                  <a:pt x="1216" y="25"/>
                </a:moveTo>
                <a:cubicBezTo>
                  <a:pt x="1216" y="25"/>
                  <a:pt x="1216" y="25"/>
                  <a:pt x="1216" y="25"/>
                </a:cubicBezTo>
                <a:cubicBezTo>
                  <a:pt x="1217" y="26"/>
                  <a:pt x="1218" y="27"/>
                  <a:pt x="1218" y="27"/>
                </a:cubicBezTo>
                <a:cubicBezTo>
                  <a:pt x="1218" y="26"/>
                  <a:pt x="1218" y="26"/>
                  <a:pt x="1218" y="26"/>
                </a:cubicBezTo>
                <a:cubicBezTo>
                  <a:pt x="1218" y="26"/>
                  <a:pt x="1218" y="26"/>
                  <a:pt x="1218" y="26"/>
                </a:cubicBezTo>
                <a:cubicBezTo>
                  <a:pt x="1218" y="26"/>
                  <a:pt x="1217" y="26"/>
                  <a:pt x="1217" y="25"/>
                </a:cubicBezTo>
                <a:cubicBezTo>
                  <a:pt x="1216" y="25"/>
                  <a:pt x="1216" y="25"/>
                  <a:pt x="1216" y="25"/>
                </a:cubicBezTo>
                <a:moveTo>
                  <a:pt x="661" y="23"/>
                </a:moveTo>
                <a:cubicBezTo>
                  <a:pt x="658" y="25"/>
                  <a:pt x="654" y="27"/>
                  <a:pt x="650" y="29"/>
                </a:cubicBezTo>
                <a:cubicBezTo>
                  <a:pt x="637" y="38"/>
                  <a:pt x="625" y="50"/>
                  <a:pt x="615" y="62"/>
                </a:cubicBezTo>
                <a:cubicBezTo>
                  <a:pt x="615" y="63"/>
                  <a:pt x="614" y="64"/>
                  <a:pt x="613" y="65"/>
                </a:cubicBezTo>
                <a:cubicBezTo>
                  <a:pt x="612" y="65"/>
                  <a:pt x="611" y="65"/>
                  <a:pt x="610" y="65"/>
                </a:cubicBezTo>
                <a:cubicBezTo>
                  <a:pt x="610" y="65"/>
                  <a:pt x="610" y="65"/>
                  <a:pt x="610" y="65"/>
                </a:cubicBezTo>
                <a:cubicBezTo>
                  <a:pt x="609" y="65"/>
                  <a:pt x="609" y="65"/>
                  <a:pt x="608" y="65"/>
                </a:cubicBezTo>
                <a:cubicBezTo>
                  <a:pt x="608" y="66"/>
                  <a:pt x="608" y="66"/>
                  <a:pt x="608" y="66"/>
                </a:cubicBezTo>
                <a:cubicBezTo>
                  <a:pt x="619" y="68"/>
                  <a:pt x="630" y="73"/>
                  <a:pt x="640" y="77"/>
                </a:cubicBezTo>
                <a:cubicBezTo>
                  <a:pt x="640" y="77"/>
                  <a:pt x="640" y="77"/>
                  <a:pt x="640" y="77"/>
                </a:cubicBezTo>
                <a:cubicBezTo>
                  <a:pt x="640" y="77"/>
                  <a:pt x="640" y="77"/>
                  <a:pt x="640" y="77"/>
                </a:cubicBezTo>
                <a:cubicBezTo>
                  <a:pt x="647" y="80"/>
                  <a:pt x="655" y="83"/>
                  <a:pt x="661" y="88"/>
                </a:cubicBezTo>
                <a:cubicBezTo>
                  <a:pt x="661" y="85"/>
                  <a:pt x="661" y="85"/>
                  <a:pt x="661" y="85"/>
                </a:cubicBezTo>
                <a:cubicBezTo>
                  <a:pt x="661" y="82"/>
                  <a:pt x="661" y="82"/>
                  <a:pt x="661" y="82"/>
                </a:cubicBezTo>
                <a:cubicBezTo>
                  <a:pt x="660" y="83"/>
                  <a:pt x="659" y="83"/>
                  <a:pt x="658" y="84"/>
                </a:cubicBezTo>
                <a:cubicBezTo>
                  <a:pt x="658" y="84"/>
                  <a:pt x="658" y="84"/>
                  <a:pt x="658" y="84"/>
                </a:cubicBezTo>
                <a:cubicBezTo>
                  <a:pt x="658" y="84"/>
                  <a:pt x="658" y="84"/>
                  <a:pt x="658" y="84"/>
                </a:cubicBezTo>
                <a:cubicBezTo>
                  <a:pt x="657" y="83"/>
                  <a:pt x="655" y="83"/>
                  <a:pt x="654" y="82"/>
                </a:cubicBezTo>
                <a:cubicBezTo>
                  <a:pt x="653" y="81"/>
                  <a:pt x="653" y="80"/>
                  <a:pt x="653" y="80"/>
                </a:cubicBezTo>
                <a:cubicBezTo>
                  <a:pt x="653" y="79"/>
                  <a:pt x="653" y="79"/>
                  <a:pt x="653" y="79"/>
                </a:cubicBezTo>
                <a:cubicBezTo>
                  <a:pt x="654" y="78"/>
                  <a:pt x="654" y="78"/>
                  <a:pt x="654" y="78"/>
                </a:cubicBezTo>
                <a:cubicBezTo>
                  <a:pt x="654" y="78"/>
                  <a:pt x="654" y="78"/>
                  <a:pt x="654" y="78"/>
                </a:cubicBezTo>
                <a:cubicBezTo>
                  <a:pt x="656" y="77"/>
                  <a:pt x="659" y="75"/>
                  <a:pt x="661" y="73"/>
                </a:cubicBezTo>
                <a:cubicBezTo>
                  <a:pt x="661" y="72"/>
                  <a:pt x="661" y="72"/>
                  <a:pt x="661" y="72"/>
                </a:cubicBezTo>
                <a:cubicBezTo>
                  <a:pt x="658" y="74"/>
                  <a:pt x="654" y="76"/>
                  <a:pt x="651" y="79"/>
                </a:cubicBezTo>
                <a:cubicBezTo>
                  <a:pt x="651" y="79"/>
                  <a:pt x="651" y="79"/>
                  <a:pt x="651" y="79"/>
                </a:cubicBezTo>
                <a:cubicBezTo>
                  <a:pt x="650" y="79"/>
                  <a:pt x="650" y="79"/>
                  <a:pt x="650" y="79"/>
                </a:cubicBezTo>
                <a:cubicBezTo>
                  <a:pt x="650" y="79"/>
                  <a:pt x="650" y="79"/>
                  <a:pt x="650" y="79"/>
                </a:cubicBezTo>
                <a:cubicBezTo>
                  <a:pt x="648" y="79"/>
                  <a:pt x="646" y="78"/>
                  <a:pt x="645" y="76"/>
                </a:cubicBezTo>
                <a:cubicBezTo>
                  <a:pt x="644" y="75"/>
                  <a:pt x="644" y="75"/>
                  <a:pt x="644" y="75"/>
                </a:cubicBezTo>
                <a:cubicBezTo>
                  <a:pt x="645" y="75"/>
                  <a:pt x="645" y="75"/>
                  <a:pt x="645" y="75"/>
                </a:cubicBezTo>
                <a:cubicBezTo>
                  <a:pt x="646" y="73"/>
                  <a:pt x="646" y="73"/>
                  <a:pt x="646" y="73"/>
                </a:cubicBezTo>
                <a:cubicBezTo>
                  <a:pt x="646" y="73"/>
                  <a:pt x="646" y="73"/>
                  <a:pt x="646" y="73"/>
                </a:cubicBezTo>
                <a:cubicBezTo>
                  <a:pt x="651" y="69"/>
                  <a:pt x="656" y="65"/>
                  <a:pt x="661" y="61"/>
                </a:cubicBezTo>
                <a:cubicBezTo>
                  <a:pt x="661" y="60"/>
                  <a:pt x="661" y="60"/>
                  <a:pt x="661" y="60"/>
                </a:cubicBezTo>
                <a:cubicBezTo>
                  <a:pt x="658" y="62"/>
                  <a:pt x="655" y="64"/>
                  <a:pt x="652" y="66"/>
                </a:cubicBezTo>
                <a:cubicBezTo>
                  <a:pt x="642" y="75"/>
                  <a:pt x="642" y="75"/>
                  <a:pt x="642" y="75"/>
                </a:cubicBezTo>
                <a:cubicBezTo>
                  <a:pt x="642" y="75"/>
                  <a:pt x="642" y="75"/>
                  <a:pt x="642" y="75"/>
                </a:cubicBezTo>
                <a:cubicBezTo>
                  <a:pt x="640" y="75"/>
                  <a:pt x="638" y="74"/>
                  <a:pt x="637" y="73"/>
                </a:cubicBezTo>
                <a:cubicBezTo>
                  <a:pt x="637" y="73"/>
                  <a:pt x="637" y="73"/>
                  <a:pt x="637" y="73"/>
                </a:cubicBezTo>
                <a:cubicBezTo>
                  <a:pt x="637" y="72"/>
                  <a:pt x="637" y="72"/>
                  <a:pt x="637" y="72"/>
                </a:cubicBezTo>
                <a:cubicBezTo>
                  <a:pt x="642" y="64"/>
                  <a:pt x="649" y="61"/>
                  <a:pt x="654" y="55"/>
                </a:cubicBezTo>
                <a:cubicBezTo>
                  <a:pt x="655" y="54"/>
                  <a:pt x="655" y="54"/>
                  <a:pt x="655" y="54"/>
                </a:cubicBezTo>
                <a:cubicBezTo>
                  <a:pt x="655" y="54"/>
                  <a:pt x="655" y="54"/>
                  <a:pt x="655" y="54"/>
                </a:cubicBezTo>
                <a:cubicBezTo>
                  <a:pt x="657" y="53"/>
                  <a:pt x="659" y="52"/>
                  <a:pt x="661" y="51"/>
                </a:cubicBezTo>
                <a:cubicBezTo>
                  <a:pt x="661" y="49"/>
                  <a:pt x="661" y="49"/>
                  <a:pt x="661" y="49"/>
                </a:cubicBezTo>
                <a:cubicBezTo>
                  <a:pt x="659" y="50"/>
                  <a:pt x="657" y="51"/>
                  <a:pt x="656" y="53"/>
                </a:cubicBezTo>
                <a:cubicBezTo>
                  <a:pt x="655" y="53"/>
                  <a:pt x="655" y="53"/>
                  <a:pt x="655" y="53"/>
                </a:cubicBezTo>
                <a:cubicBezTo>
                  <a:pt x="655" y="53"/>
                  <a:pt x="655" y="53"/>
                  <a:pt x="655" y="53"/>
                </a:cubicBezTo>
                <a:cubicBezTo>
                  <a:pt x="648" y="59"/>
                  <a:pt x="642" y="65"/>
                  <a:pt x="635" y="71"/>
                </a:cubicBezTo>
                <a:cubicBezTo>
                  <a:pt x="635" y="72"/>
                  <a:pt x="635" y="72"/>
                  <a:pt x="635" y="72"/>
                </a:cubicBezTo>
                <a:cubicBezTo>
                  <a:pt x="635" y="72"/>
                  <a:pt x="635" y="72"/>
                  <a:pt x="635" y="72"/>
                </a:cubicBezTo>
                <a:cubicBezTo>
                  <a:pt x="634" y="72"/>
                  <a:pt x="634" y="72"/>
                  <a:pt x="633" y="72"/>
                </a:cubicBezTo>
                <a:cubicBezTo>
                  <a:pt x="633" y="72"/>
                  <a:pt x="633" y="72"/>
                  <a:pt x="633" y="72"/>
                </a:cubicBezTo>
                <a:cubicBezTo>
                  <a:pt x="630" y="72"/>
                  <a:pt x="627" y="71"/>
                  <a:pt x="624" y="69"/>
                </a:cubicBezTo>
                <a:cubicBezTo>
                  <a:pt x="622" y="68"/>
                  <a:pt x="619" y="67"/>
                  <a:pt x="616" y="66"/>
                </a:cubicBezTo>
                <a:cubicBezTo>
                  <a:pt x="616" y="66"/>
                  <a:pt x="616" y="66"/>
                  <a:pt x="616" y="66"/>
                </a:cubicBezTo>
                <a:cubicBezTo>
                  <a:pt x="616" y="66"/>
                  <a:pt x="616" y="66"/>
                  <a:pt x="616" y="66"/>
                </a:cubicBezTo>
                <a:cubicBezTo>
                  <a:pt x="615" y="65"/>
                  <a:pt x="615" y="65"/>
                  <a:pt x="615" y="64"/>
                </a:cubicBezTo>
                <a:cubicBezTo>
                  <a:pt x="615" y="63"/>
                  <a:pt x="616" y="62"/>
                  <a:pt x="616" y="62"/>
                </a:cubicBezTo>
                <a:cubicBezTo>
                  <a:pt x="617" y="61"/>
                  <a:pt x="617" y="60"/>
                  <a:pt x="618" y="60"/>
                </a:cubicBezTo>
                <a:cubicBezTo>
                  <a:pt x="618" y="60"/>
                  <a:pt x="618" y="60"/>
                  <a:pt x="618" y="60"/>
                </a:cubicBezTo>
                <a:cubicBezTo>
                  <a:pt x="618" y="60"/>
                  <a:pt x="618" y="60"/>
                  <a:pt x="618" y="60"/>
                </a:cubicBezTo>
                <a:cubicBezTo>
                  <a:pt x="631" y="46"/>
                  <a:pt x="645" y="32"/>
                  <a:pt x="661" y="24"/>
                </a:cubicBezTo>
                <a:cubicBezTo>
                  <a:pt x="661" y="23"/>
                  <a:pt x="661" y="23"/>
                  <a:pt x="661" y="23"/>
                </a:cubicBezTo>
                <a:moveTo>
                  <a:pt x="1211" y="23"/>
                </a:moveTo>
                <a:cubicBezTo>
                  <a:pt x="1210" y="23"/>
                  <a:pt x="1210" y="23"/>
                  <a:pt x="1209" y="24"/>
                </a:cubicBezTo>
                <a:cubicBezTo>
                  <a:pt x="1209" y="24"/>
                  <a:pt x="1209" y="24"/>
                  <a:pt x="1209" y="24"/>
                </a:cubicBezTo>
                <a:cubicBezTo>
                  <a:pt x="1210" y="24"/>
                  <a:pt x="1210" y="24"/>
                  <a:pt x="1211" y="24"/>
                </a:cubicBezTo>
                <a:cubicBezTo>
                  <a:pt x="1212" y="24"/>
                  <a:pt x="1213" y="24"/>
                  <a:pt x="1214" y="25"/>
                </a:cubicBezTo>
                <a:cubicBezTo>
                  <a:pt x="1214" y="24"/>
                  <a:pt x="1214" y="24"/>
                  <a:pt x="1214" y="24"/>
                </a:cubicBezTo>
                <a:cubicBezTo>
                  <a:pt x="1213" y="24"/>
                  <a:pt x="1212" y="23"/>
                  <a:pt x="1211" y="23"/>
                </a:cubicBezTo>
                <a:moveTo>
                  <a:pt x="1198" y="23"/>
                </a:moveTo>
                <a:cubicBezTo>
                  <a:pt x="1198" y="24"/>
                  <a:pt x="1198" y="24"/>
                  <a:pt x="1198" y="24"/>
                </a:cubicBezTo>
                <a:cubicBezTo>
                  <a:pt x="1199" y="24"/>
                  <a:pt x="1200" y="24"/>
                  <a:pt x="1201" y="25"/>
                </a:cubicBezTo>
                <a:cubicBezTo>
                  <a:pt x="1202" y="26"/>
                  <a:pt x="1203" y="27"/>
                  <a:pt x="1204" y="27"/>
                </a:cubicBezTo>
                <a:cubicBezTo>
                  <a:pt x="1204" y="27"/>
                  <a:pt x="1204" y="27"/>
                  <a:pt x="1204" y="27"/>
                </a:cubicBezTo>
                <a:cubicBezTo>
                  <a:pt x="1205" y="27"/>
                  <a:pt x="1205" y="27"/>
                  <a:pt x="1205" y="27"/>
                </a:cubicBezTo>
                <a:cubicBezTo>
                  <a:pt x="1205" y="26"/>
                  <a:pt x="1205" y="26"/>
                  <a:pt x="1206" y="25"/>
                </a:cubicBezTo>
                <a:cubicBezTo>
                  <a:pt x="1206" y="25"/>
                  <a:pt x="1207" y="25"/>
                  <a:pt x="1207" y="25"/>
                </a:cubicBezTo>
                <a:cubicBezTo>
                  <a:pt x="1207" y="24"/>
                  <a:pt x="1207" y="24"/>
                  <a:pt x="1207" y="24"/>
                </a:cubicBezTo>
                <a:cubicBezTo>
                  <a:pt x="1206" y="24"/>
                  <a:pt x="1205" y="25"/>
                  <a:pt x="1205" y="25"/>
                </a:cubicBezTo>
                <a:cubicBezTo>
                  <a:pt x="1204" y="25"/>
                  <a:pt x="1204" y="25"/>
                  <a:pt x="1204" y="25"/>
                </a:cubicBezTo>
                <a:cubicBezTo>
                  <a:pt x="1198" y="23"/>
                  <a:pt x="1198" y="23"/>
                  <a:pt x="1198" y="23"/>
                </a:cubicBezTo>
                <a:moveTo>
                  <a:pt x="1196" y="23"/>
                </a:moveTo>
                <a:cubicBezTo>
                  <a:pt x="1189" y="24"/>
                  <a:pt x="1183" y="28"/>
                  <a:pt x="1179" y="34"/>
                </a:cubicBezTo>
                <a:cubicBezTo>
                  <a:pt x="1179" y="36"/>
                  <a:pt x="1179" y="36"/>
                  <a:pt x="1179" y="36"/>
                </a:cubicBezTo>
                <a:cubicBezTo>
                  <a:pt x="1182" y="32"/>
                  <a:pt x="1186" y="28"/>
                  <a:pt x="1190" y="25"/>
                </a:cubicBezTo>
                <a:cubicBezTo>
                  <a:pt x="1191" y="25"/>
                  <a:pt x="1191" y="25"/>
                  <a:pt x="1191" y="25"/>
                </a:cubicBezTo>
                <a:cubicBezTo>
                  <a:pt x="1191" y="25"/>
                  <a:pt x="1191" y="25"/>
                  <a:pt x="1191" y="25"/>
                </a:cubicBezTo>
                <a:cubicBezTo>
                  <a:pt x="1192" y="25"/>
                  <a:pt x="1194" y="24"/>
                  <a:pt x="1196" y="24"/>
                </a:cubicBezTo>
                <a:cubicBezTo>
                  <a:pt x="1196" y="23"/>
                  <a:pt x="1196" y="23"/>
                  <a:pt x="1196" y="23"/>
                </a:cubicBezTo>
                <a:moveTo>
                  <a:pt x="1098" y="20"/>
                </a:moveTo>
                <a:cubicBezTo>
                  <a:pt x="1093" y="25"/>
                  <a:pt x="1090" y="30"/>
                  <a:pt x="1090" y="36"/>
                </a:cubicBezTo>
                <a:cubicBezTo>
                  <a:pt x="1090" y="37"/>
                  <a:pt x="1090" y="37"/>
                  <a:pt x="1090" y="37"/>
                </a:cubicBezTo>
                <a:cubicBezTo>
                  <a:pt x="1090" y="38"/>
                  <a:pt x="1091" y="40"/>
                  <a:pt x="1092" y="41"/>
                </a:cubicBezTo>
                <a:cubicBezTo>
                  <a:pt x="1094" y="43"/>
                  <a:pt x="1095" y="44"/>
                  <a:pt x="1096" y="44"/>
                </a:cubicBezTo>
                <a:cubicBezTo>
                  <a:pt x="1097" y="45"/>
                  <a:pt x="1097" y="45"/>
                  <a:pt x="1097" y="45"/>
                </a:cubicBezTo>
                <a:cubicBezTo>
                  <a:pt x="1097" y="45"/>
                  <a:pt x="1097" y="45"/>
                  <a:pt x="1097" y="45"/>
                </a:cubicBezTo>
                <a:cubicBezTo>
                  <a:pt x="1097" y="46"/>
                  <a:pt x="1097" y="46"/>
                  <a:pt x="1097" y="47"/>
                </a:cubicBezTo>
                <a:cubicBezTo>
                  <a:pt x="1097" y="49"/>
                  <a:pt x="1097" y="50"/>
                  <a:pt x="1098" y="52"/>
                </a:cubicBezTo>
                <a:cubicBezTo>
                  <a:pt x="1098" y="43"/>
                  <a:pt x="1098" y="43"/>
                  <a:pt x="1098" y="43"/>
                </a:cubicBezTo>
                <a:cubicBezTo>
                  <a:pt x="1098" y="43"/>
                  <a:pt x="1098" y="43"/>
                  <a:pt x="1098" y="43"/>
                </a:cubicBezTo>
                <a:cubicBezTo>
                  <a:pt x="1097" y="43"/>
                  <a:pt x="1097" y="43"/>
                  <a:pt x="1097" y="43"/>
                </a:cubicBezTo>
                <a:cubicBezTo>
                  <a:pt x="1096" y="43"/>
                  <a:pt x="1095" y="42"/>
                  <a:pt x="1094" y="41"/>
                </a:cubicBezTo>
                <a:cubicBezTo>
                  <a:pt x="1093" y="40"/>
                  <a:pt x="1093" y="39"/>
                  <a:pt x="1092" y="38"/>
                </a:cubicBezTo>
                <a:cubicBezTo>
                  <a:pt x="1092" y="38"/>
                  <a:pt x="1092" y="38"/>
                  <a:pt x="1092" y="38"/>
                </a:cubicBezTo>
                <a:cubicBezTo>
                  <a:pt x="1092" y="38"/>
                  <a:pt x="1092" y="38"/>
                  <a:pt x="1092" y="38"/>
                </a:cubicBezTo>
                <a:cubicBezTo>
                  <a:pt x="1092" y="36"/>
                  <a:pt x="1092" y="35"/>
                  <a:pt x="1092" y="34"/>
                </a:cubicBezTo>
                <a:cubicBezTo>
                  <a:pt x="1092" y="31"/>
                  <a:pt x="1093" y="28"/>
                  <a:pt x="1094" y="25"/>
                </a:cubicBezTo>
                <a:cubicBezTo>
                  <a:pt x="1094" y="25"/>
                  <a:pt x="1094" y="25"/>
                  <a:pt x="1094" y="25"/>
                </a:cubicBezTo>
                <a:cubicBezTo>
                  <a:pt x="1095" y="25"/>
                  <a:pt x="1095" y="25"/>
                  <a:pt x="1095" y="25"/>
                </a:cubicBezTo>
                <a:cubicBezTo>
                  <a:pt x="1096" y="24"/>
                  <a:pt x="1097" y="23"/>
                  <a:pt x="1098" y="22"/>
                </a:cubicBezTo>
                <a:cubicBezTo>
                  <a:pt x="1098" y="20"/>
                  <a:pt x="1098" y="20"/>
                  <a:pt x="1098" y="20"/>
                </a:cubicBezTo>
                <a:moveTo>
                  <a:pt x="387" y="20"/>
                </a:moveTo>
                <a:cubicBezTo>
                  <a:pt x="386" y="21"/>
                  <a:pt x="385" y="22"/>
                  <a:pt x="385" y="23"/>
                </a:cubicBezTo>
                <a:cubicBezTo>
                  <a:pt x="384" y="24"/>
                  <a:pt x="383" y="26"/>
                  <a:pt x="383" y="29"/>
                </a:cubicBezTo>
                <a:cubicBezTo>
                  <a:pt x="383" y="29"/>
                  <a:pt x="383" y="29"/>
                  <a:pt x="383" y="29"/>
                </a:cubicBezTo>
                <a:cubicBezTo>
                  <a:pt x="383" y="29"/>
                  <a:pt x="383" y="29"/>
                  <a:pt x="383" y="29"/>
                </a:cubicBezTo>
                <a:cubicBezTo>
                  <a:pt x="383" y="29"/>
                  <a:pt x="383" y="29"/>
                  <a:pt x="383" y="30"/>
                </a:cubicBezTo>
                <a:cubicBezTo>
                  <a:pt x="383" y="33"/>
                  <a:pt x="384" y="36"/>
                  <a:pt x="387" y="38"/>
                </a:cubicBezTo>
                <a:cubicBezTo>
                  <a:pt x="387" y="38"/>
                  <a:pt x="387" y="38"/>
                  <a:pt x="387" y="38"/>
                </a:cubicBezTo>
                <a:cubicBezTo>
                  <a:pt x="387" y="36"/>
                  <a:pt x="387" y="36"/>
                  <a:pt x="387" y="36"/>
                </a:cubicBezTo>
                <a:cubicBezTo>
                  <a:pt x="385" y="34"/>
                  <a:pt x="384" y="32"/>
                  <a:pt x="384" y="29"/>
                </a:cubicBezTo>
                <a:cubicBezTo>
                  <a:pt x="384" y="28"/>
                  <a:pt x="384" y="27"/>
                  <a:pt x="385" y="25"/>
                </a:cubicBezTo>
                <a:cubicBezTo>
                  <a:pt x="385" y="24"/>
                  <a:pt x="386" y="23"/>
                  <a:pt x="387" y="22"/>
                </a:cubicBezTo>
                <a:cubicBezTo>
                  <a:pt x="387" y="20"/>
                  <a:pt x="387" y="20"/>
                  <a:pt x="387" y="20"/>
                </a:cubicBezTo>
                <a:moveTo>
                  <a:pt x="55" y="20"/>
                </a:moveTo>
                <a:cubicBezTo>
                  <a:pt x="55" y="20"/>
                  <a:pt x="55" y="20"/>
                  <a:pt x="55" y="20"/>
                </a:cubicBezTo>
                <a:cubicBezTo>
                  <a:pt x="64" y="25"/>
                  <a:pt x="72" y="30"/>
                  <a:pt x="79" y="37"/>
                </a:cubicBezTo>
                <a:cubicBezTo>
                  <a:pt x="79" y="36"/>
                  <a:pt x="79" y="36"/>
                  <a:pt x="79" y="36"/>
                </a:cubicBezTo>
                <a:cubicBezTo>
                  <a:pt x="78" y="35"/>
                  <a:pt x="77" y="34"/>
                  <a:pt x="76" y="33"/>
                </a:cubicBezTo>
                <a:cubicBezTo>
                  <a:pt x="76" y="33"/>
                  <a:pt x="76" y="33"/>
                  <a:pt x="76" y="33"/>
                </a:cubicBezTo>
                <a:cubicBezTo>
                  <a:pt x="76" y="33"/>
                  <a:pt x="76" y="33"/>
                  <a:pt x="76" y="33"/>
                </a:cubicBezTo>
                <a:cubicBezTo>
                  <a:pt x="70" y="28"/>
                  <a:pt x="63" y="23"/>
                  <a:pt x="55" y="20"/>
                </a:cubicBezTo>
                <a:moveTo>
                  <a:pt x="514" y="19"/>
                </a:moveTo>
                <a:cubicBezTo>
                  <a:pt x="514" y="21"/>
                  <a:pt x="514" y="21"/>
                  <a:pt x="514" y="21"/>
                </a:cubicBezTo>
                <a:cubicBezTo>
                  <a:pt x="514" y="21"/>
                  <a:pt x="514" y="21"/>
                  <a:pt x="515" y="21"/>
                </a:cubicBezTo>
                <a:cubicBezTo>
                  <a:pt x="515" y="21"/>
                  <a:pt x="515" y="21"/>
                  <a:pt x="515" y="21"/>
                </a:cubicBezTo>
                <a:cubicBezTo>
                  <a:pt x="515" y="19"/>
                  <a:pt x="515" y="19"/>
                  <a:pt x="515" y="19"/>
                </a:cubicBezTo>
                <a:cubicBezTo>
                  <a:pt x="515" y="19"/>
                  <a:pt x="515" y="19"/>
                  <a:pt x="515" y="19"/>
                </a:cubicBezTo>
                <a:cubicBezTo>
                  <a:pt x="514" y="19"/>
                  <a:pt x="514" y="19"/>
                  <a:pt x="514" y="19"/>
                </a:cubicBezTo>
                <a:cubicBezTo>
                  <a:pt x="514" y="19"/>
                  <a:pt x="514" y="19"/>
                  <a:pt x="514" y="19"/>
                </a:cubicBezTo>
                <a:cubicBezTo>
                  <a:pt x="514" y="19"/>
                  <a:pt x="514" y="19"/>
                  <a:pt x="514" y="19"/>
                </a:cubicBezTo>
                <a:moveTo>
                  <a:pt x="517" y="19"/>
                </a:moveTo>
                <a:cubicBezTo>
                  <a:pt x="517" y="20"/>
                  <a:pt x="517" y="20"/>
                  <a:pt x="517" y="20"/>
                </a:cubicBezTo>
                <a:cubicBezTo>
                  <a:pt x="517" y="20"/>
                  <a:pt x="518" y="20"/>
                  <a:pt x="518" y="20"/>
                </a:cubicBezTo>
                <a:cubicBezTo>
                  <a:pt x="518" y="20"/>
                  <a:pt x="519" y="20"/>
                  <a:pt x="519" y="21"/>
                </a:cubicBezTo>
                <a:cubicBezTo>
                  <a:pt x="519" y="21"/>
                  <a:pt x="519" y="21"/>
                  <a:pt x="519" y="21"/>
                </a:cubicBezTo>
                <a:cubicBezTo>
                  <a:pt x="519" y="21"/>
                  <a:pt x="519" y="21"/>
                  <a:pt x="519" y="21"/>
                </a:cubicBezTo>
                <a:cubicBezTo>
                  <a:pt x="521" y="22"/>
                  <a:pt x="522" y="23"/>
                  <a:pt x="522" y="24"/>
                </a:cubicBezTo>
                <a:cubicBezTo>
                  <a:pt x="522" y="24"/>
                  <a:pt x="522" y="24"/>
                  <a:pt x="522" y="24"/>
                </a:cubicBezTo>
                <a:cubicBezTo>
                  <a:pt x="522" y="21"/>
                  <a:pt x="522" y="21"/>
                  <a:pt x="522" y="21"/>
                </a:cubicBezTo>
                <a:cubicBezTo>
                  <a:pt x="522" y="21"/>
                  <a:pt x="522" y="21"/>
                  <a:pt x="522" y="21"/>
                </a:cubicBezTo>
                <a:cubicBezTo>
                  <a:pt x="522" y="21"/>
                  <a:pt x="522" y="21"/>
                  <a:pt x="522" y="21"/>
                </a:cubicBezTo>
                <a:cubicBezTo>
                  <a:pt x="522" y="21"/>
                  <a:pt x="522" y="21"/>
                  <a:pt x="522" y="21"/>
                </a:cubicBezTo>
                <a:cubicBezTo>
                  <a:pt x="521" y="20"/>
                  <a:pt x="520" y="20"/>
                  <a:pt x="519" y="20"/>
                </a:cubicBezTo>
                <a:cubicBezTo>
                  <a:pt x="518" y="20"/>
                  <a:pt x="518" y="19"/>
                  <a:pt x="517" y="19"/>
                </a:cubicBezTo>
                <a:moveTo>
                  <a:pt x="463" y="19"/>
                </a:moveTo>
                <a:cubicBezTo>
                  <a:pt x="463" y="19"/>
                  <a:pt x="463" y="19"/>
                  <a:pt x="463" y="19"/>
                </a:cubicBezTo>
                <a:cubicBezTo>
                  <a:pt x="463" y="19"/>
                  <a:pt x="462" y="19"/>
                  <a:pt x="462" y="19"/>
                </a:cubicBezTo>
                <a:cubicBezTo>
                  <a:pt x="462" y="19"/>
                  <a:pt x="462" y="19"/>
                  <a:pt x="462" y="19"/>
                </a:cubicBezTo>
                <a:cubicBezTo>
                  <a:pt x="462" y="19"/>
                  <a:pt x="462" y="19"/>
                  <a:pt x="462" y="19"/>
                </a:cubicBezTo>
                <a:cubicBezTo>
                  <a:pt x="457" y="19"/>
                  <a:pt x="452" y="22"/>
                  <a:pt x="448" y="26"/>
                </a:cubicBezTo>
                <a:cubicBezTo>
                  <a:pt x="448" y="28"/>
                  <a:pt x="448" y="28"/>
                  <a:pt x="448" y="28"/>
                </a:cubicBezTo>
                <a:cubicBezTo>
                  <a:pt x="451" y="24"/>
                  <a:pt x="455" y="22"/>
                  <a:pt x="458" y="20"/>
                </a:cubicBezTo>
                <a:cubicBezTo>
                  <a:pt x="459" y="19"/>
                  <a:pt x="461" y="19"/>
                  <a:pt x="462" y="19"/>
                </a:cubicBezTo>
                <a:cubicBezTo>
                  <a:pt x="462" y="19"/>
                  <a:pt x="462" y="19"/>
                  <a:pt x="462" y="19"/>
                </a:cubicBezTo>
                <a:cubicBezTo>
                  <a:pt x="463" y="19"/>
                  <a:pt x="464" y="20"/>
                  <a:pt x="465" y="20"/>
                </a:cubicBezTo>
                <a:cubicBezTo>
                  <a:pt x="465" y="19"/>
                  <a:pt x="465" y="19"/>
                  <a:pt x="465" y="19"/>
                </a:cubicBezTo>
                <a:cubicBezTo>
                  <a:pt x="464" y="19"/>
                  <a:pt x="464" y="19"/>
                  <a:pt x="463" y="19"/>
                </a:cubicBezTo>
                <a:moveTo>
                  <a:pt x="471" y="18"/>
                </a:moveTo>
                <a:cubicBezTo>
                  <a:pt x="470" y="19"/>
                  <a:pt x="469" y="19"/>
                  <a:pt x="468" y="19"/>
                </a:cubicBezTo>
                <a:cubicBezTo>
                  <a:pt x="468" y="19"/>
                  <a:pt x="468" y="19"/>
                  <a:pt x="468" y="19"/>
                </a:cubicBezTo>
                <a:cubicBezTo>
                  <a:pt x="467" y="19"/>
                  <a:pt x="467" y="19"/>
                  <a:pt x="467" y="19"/>
                </a:cubicBezTo>
                <a:cubicBezTo>
                  <a:pt x="467" y="21"/>
                  <a:pt x="467" y="21"/>
                  <a:pt x="467" y="21"/>
                </a:cubicBezTo>
                <a:cubicBezTo>
                  <a:pt x="467" y="21"/>
                  <a:pt x="468" y="21"/>
                  <a:pt x="468" y="21"/>
                </a:cubicBezTo>
                <a:cubicBezTo>
                  <a:pt x="468" y="21"/>
                  <a:pt x="468" y="21"/>
                  <a:pt x="468" y="21"/>
                </a:cubicBezTo>
                <a:cubicBezTo>
                  <a:pt x="469" y="21"/>
                  <a:pt x="469" y="21"/>
                  <a:pt x="470" y="20"/>
                </a:cubicBezTo>
                <a:cubicBezTo>
                  <a:pt x="470" y="20"/>
                  <a:pt x="470" y="20"/>
                  <a:pt x="470" y="20"/>
                </a:cubicBezTo>
                <a:cubicBezTo>
                  <a:pt x="470" y="20"/>
                  <a:pt x="470" y="20"/>
                  <a:pt x="470" y="20"/>
                </a:cubicBezTo>
                <a:cubicBezTo>
                  <a:pt x="470" y="20"/>
                  <a:pt x="470" y="20"/>
                  <a:pt x="471" y="20"/>
                </a:cubicBezTo>
                <a:cubicBezTo>
                  <a:pt x="471" y="18"/>
                  <a:pt x="471" y="18"/>
                  <a:pt x="471" y="18"/>
                </a:cubicBezTo>
                <a:moveTo>
                  <a:pt x="1171" y="18"/>
                </a:moveTo>
                <a:cubicBezTo>
                  <a:pt x="1167" y="19"/>
                  <a:pt x="1164" y="21"/>
                  <a:pt x="1160" y="23"/>
                </a:cubicBezTo>
                <a:cubicBezTo>
                  <a:pt x="1160" y="23"/>
                  <a:pt x="1160" y="23"/>
                  <a:pt x="1160" y="23"/>
                </a:cubicBezTo>
                <a:cubicBezTo>
                  <a:pt x="1160" y="23"/>
                  <a:pt x="1160" y="23"/>
                  <a:pt x="1160" y="23"/>
                </a:cubicBezTo>
                <a:cubicBezTo>
                  <a:pt x="1160" y="23"/>
                  <a:pt x="1159" y="23"/>
                  <a:pt x="1158" y="24"/>
                </a:cubicBezTo>
                <a:cubicBezTo>
                  <a:pt x="1158" y="25"/>
                  <a:pt x="1158" y="25"/>
                  <a:pt x="1158" y="25"/>
                </a:cubicBezTo>
                <a:cubicBezTo>
                  <a:pt x="1162" y="22"/>
                  <a:pt x="1166" y="20"/>
                  <a:pt x="1170" y="18"/>
                </a:cubicBezTo>
                <a:cubicBezTo>
                  <a:pt x="1171" y="18"/>
                  <a:pt x="1171" y="18"/>
                  <a:pt x="1171" y="18"/>
                </a:cubicBezTo>
                <a:cubicBezTo>
                  <a:pt x="1171" y="18"/>
                  <a:pt x="1171" y="18"/>
                  <a:pt x="1171" y="18"/>
                </a:cubicBezTo>
                <a:cubicBezTo>
                  <a:pt x="1171" y="18"/>
                  <a:pt x="1171" y="18"/>
                  <a:pt x="1171" y="18"/>
                </a:cubicBezTo>
                <a:moveTo>
                  <a:pt x="1176" y="17"/>
                </a:moveTo>
                <a:cubicBezTo>
                  <a:pt x="1175" y="17"/>
                  <a:pt x="1174" y="17"/>
                  <a:pt x="1173" y="17"/>
                </a:cubicBezTo>
                <a:cubicBezTo>
                  <a:pt x="1173" y="18"/>
                  <a:pt x="1173" y="18"/>
                  <a:pt x="1173" y="18"/>
                </a:cubicBezTo>
                <a:cubicBezTo>
                  <a:pt x="1173" y="18"/>
                  <a:pt x="1173" y="18"/>
                  <a:pt x="1174" y="18"/>
                </a:cubicBezTo>
                <a:cubicBezTo>
                  <a:pt x="1175" y="18"/>
                  <a:pt x="1176" y="18"/>
                  <a:pt x="1177" y="18"/>
                </a:cubicBezTo>
                <a:cubicBezTo>
                  <a:pt x="1177" y="17"/>
                  <a:pt x="1177" y="17"/>
                  <a:pt x="1177" y="17"/>
                </a:cubicBezTo>
                <a:cubicBezTo>
                  <a:pt x="1177" y="17"/>
                  <a:pt x="1176" y="17"/>
                  <a:pt x="1176" y="17"/>
                </a:cubicBezTo>
                <a:cubicBezTo>
                  <a:pt x="1176" y="17"/>
                  <a:pt x="1176" y="17"/>
                  <a:pt x="1176" y="17"/>
                </a:cubicBezTo>
                <a:moveTo>
                  <a:pt x="509" y="17"/>
                </a:moveTo>
                <a:cubicBezTo>
                  <a:pt x="509" y="18"/>
                  <a:pt x="509" y="18"/>
                  <a:pt x="509" y="18"/>
                </a:cubicBezTo>
                <a:cubicBezTo>
                  <a:pt x="510" y="18"/>
                  <a:pt x="511" y="19"/>
                  <a:pt x="512" y="20"/>
                </a:cubicBezTo>
                <a:cubicBezTo>
                  <a:pt x="512" y="18"/>
                  <a:pt x="512" y="18"/>
                  <a:pt x="512" y="18"/>
                </a:cubicBezTo>
                <a:cubicBezTo>
                  <a:pt x="511" y="18"/>
                  <a:pt x="510" y="17"/>
                  <a:pt x="509" y="17"/>
                </a:cubicBezTo>
                <a:moveTo>
                  <a:pt x="49" y="17"/>
                </a:moveTo>
                <a:cubicBezTo>
                  <a:pt x="49" y="17"/>
                  <a:pt x="49" y="17"/>
                  <a:pt x="49" y="17"/>
                </a:cubicBezTo>
                <a:cubicBezTo>
                  <a:pt x="50" y="18"/>
                  <a:pt x="52" y="19"/>
                  <a:pt x="53" y="19"/>
                </a:cubicBezTo>
                <a:cubicBezTo>
                  <a:pt x="53" y="19"/>
                  <a:pt x="53" y="19"/>
                  <a:pt x="53" y="19"/>
                </a:cubicBezTo>
                <a:cubicBezTo>
                  <a:pt x="52" y="18"/>
                  <a:pt x="50" y="17"/>
                  <a:pt x="49" y="17"/>
                </a:cubicBezTo>
                <a:moveTo>
                  <a:pt x="679" y="17"/>
                </a:moveTo>
                <a:cubicBezTo>
                  <a:pt x="673" y="18"/>
                  <a:pt x="668" y="20"/>
                  <a:pt x="663" y="22"/>
                </a:cubicBezTo>
                <a:cubicBezTo>
                  <a:pt x="663" y="23"/>
                  <a:pt x="663" y="23"/>
                  <a:pt x="663" y="23"/>
                </a:cubicBezTo>
                <a:cubicBezTo>
                  <a:pt x="665" y="22"/>
                  <a:pt x="667" y="21"/>
                  <a:pt x="669" y="21"/>
                </a:cubicBezTo>
                <a:cubicBezTo>
                  <a:pt x="673" y="20"/>
                  <a:pt x="676" y="19"/>
                  <a:pt x="679" y="17"/>
                </a:cubicBezTo>
                <a:cubicBezTo>
                  <a:pt x="679" y="17"/>
                  <a:pt x="679" y="17"/>
                  <a:pt x="679" y="17"/>
                </a:cubicBezTo>
                <a:moveTo>
                  <a:pt x="491" y="16"/>
                </a:moveTo>
                <a:cubicBezTo>
                  <a:pt x="487" y="18"/>
                  <a:pt x="484" y="22"/>
                  <a:pt x="482" y="27"/>
                </a:cubicBezTo>
                <a:cubicBezTo>
                  <a:pt x="482" y="27"/>
                  <a:pt x="482" y="27"/>
                  <a:pt x="482" y="27"/>
                </a:cubicBezTo>
                <a:cubicBezTo>
                  <a:pt x="481" y="27"/>
                  <a:pt x="481" y="27"/>
                  <a:pt x="481" y="27"/>
                </a:cubicBezTo>
                <a:cubicBezTo>
                  <a:pt x="478" y="29"/>
                  <a:pt x="475" y="30"/>
                  <a:pt x="473" y="33"/>
                </a:cubicBezTo>
                <a:cubicBezTo>
                  <a:pt x="473" y="35"/>
                  <a:pt x="473" y="35"/>
                  <a:pt x="473" y="35"/>
                </a:cubicBezTo>
                <a:cubicBezTo>
                  <a:pt x="474" y="33"/>
                  <a:pt x="475" y="32"/>
                  <a:pt x="477" y="31"/>
                </a:cubicBezTo>
                <a:cubicBezTo>
                  <a:pt x="479" y="30"/>
                  <a:pt x="482" y="29"/>
                  <a:pt x="484" y="28"/>
                </a:cubicBezTo>
                <a:cubicBezTo>
                  <a:pt x="484" y="27"/>
                  <a:pt x="484" y="27"/>
                  <a:pt x="484" y="27"/>
                </a:cubicBezTo>
                <a:cubicBezTo>
                  <a:pt x="484" y="24"/>
                  <a:pt x="485" y="23"/>
                  <a:pt x="487" y="21"/>
                </a:cubicBezTo>
                <a:cubicBezTo>
                  <a:pt x="488" y="20"/>
                  <a:pt x="490" y="19"/>
                  <a:pt x="491" y="18"/>
                </a:cubicBezTo>
                <a:cubicBezTo>
                  <a:pt x="491" y="17"/>
                  <a:pt x="491" y="17"/>
                  <a:pt x="491" y="17"/>
                </a:cubicBezTo>
                <a:cubicBezTo>
                  <a:pt x="491" y="16"/>
                  <a:pt x="491" y="16"/>
                  <a:pt x="491" y="16"/>
                </a:cubicBezTo>
                <a:moveTo>
                  <a:pt x="762" y="15"/>
                </a:moveTo>
                <a:cubicBezTo>
                  <a:pt x="761" y="15"/>
                  <a:pt x="760" y="15"/>
                  <a:pt x="759" y="15"/>
                </a:cubicBezTo>
                <a:cubicBezTo>
                  <a:pt x="759" y="15"/>
                  <a:pt x="759" y="15"/>
                  <a:pt x="759" y="15"/>
                </a:cubicBezTo>
                <a:cubicBezTo>
                  <a:pt x="769" y="18"/>
                  <a:pt x="777" y="21"/>
                  <a:pt x="785" y="27"/>
                </a:cubicBezTo>
                <a:cubicBezTo>
                  <a:pt x="785" y="26"/>
                  <a:pt x="785" y="26"/>
                  <a:pt x="785" y="26"/>
                </a:cubicBezTo>
                <a:cubicBezTo>
                  <a:pt x="778" y="21"/>
                  <a:pt x="770" y="17"/>
                  <a:pt x="762" y="15"/>
                </a:cubicBezTo>
                <a:moveTo>
                  <a:pt x="495" y="14"/>
                </a:moveTo>
                <a:cubicBezTo>
                  <a:pt x="495" y="15"/>
                  <a:pt x="494" y="15"/>
                  <a:pt x="493" y="15"/>
                </a:cubicBezTo>
                <a:cubicBezTo>
                  <a:pt x="493" y="16"/>
                  <a:pt x="493" y="16"/>
                  <a:pt x="493" y="16"/>
                </a:cubicBezTo>
                <a:cubicBezTo>
                  <a:pt x="494" y="16"/>
                  <a:pt x="495" y="15"/>
                  <a:pt x="495" y="15"/>
                </a:cubicBezTo>
                <a:cubicBezTo>
                  <a:pt x="495" y="14"/>
                  <a:pt x="495" y="14"/>
                  <a:pt x="495" y="14"/>
                </a:cubicBezTo>
                <a:moveTo>
                  <a:pt x="497" y="14"/>
                </a:moveTo>
                <a:cubicBezTo>
                  <a:pt x="497" y="14"/>
                  <a:pt x="497" y="14"/>
                  <a:pt x="497" y="14"/>
                </a:cubicBezTo>
                <a:cubicBezTo>
                  <a:pt x="497" y="15"/>
                  <a:pt x="497" y="15"/>
                  <a:pt x="497" y="15"/>
                </a:cubicBezTo>
                <a:cubicBezTo>
                  <a:pt x="497" y="15"/>
                  <a:pt x="497" y="15"/>
                  <a:pt x="497" y="15"/>
                </a:cubicBezTo>
                <a:cubicBezTo>
                  <a:pt x="501" y="15"/>
                  <a:pt x="505" y="16"/>
                  <a:pt x="507" y="17"/>
                </a:cubicBezTo>
                <a:cubicBezTo>
                  <a:pt x="507" y="16"/>
                  <a:pt x="507" y="16"/>
                  <a:pt x="507" y="16"/>
                </a:cubicBezTo>
                <a:cubicBezTo>
                  <a:pt x="504" y="15"/>
                  <a:pt x="501" y="15"/>
                  <a:pt x="497" y="14"/>
                </a:cubicBezTo>
                <a:moveTo>
                  <a:pt x="38" y="13"/>
                </a:moveTo>
                <a:cubicBezTo>
                  <a:pt x="38" y="13"/>
                  <a:pt x="38" y="13"/>
                  <a:pt x="38" y="13"/>
                </a:cubicBezTo>
                <a:cubicBezTo>
                  <a:pt x="39" y="13"/>
                  <a:pt x="39" y="14"/>
                  <a:pt x="40" y="14"/>
                </a:cubicBezTo>
                <a:cubicBezTo>
                  <a:pt x="42" y="15"/>
                  <a:pt x="45" y="16"/>
                  <a:pt x="47" y="17"/>
                </a:cubicBezTo>
                <a:cubicBezTo>
                  <a:pt x="47" y="16"/>
                  <a:pt x="47" y="16"/>
                  <a:pt x="47" y="16"/>
                </a:cubicBezTo>
                <a:cubicBezTo>
                  <a:pt x="44" y="14"/>
                  <a:pt x="41" y="13"/>
                  <a:pt x="38" y="13"/>
                </a:cubicBezTo>
                <a:moveTo>
                  <a:pt x="689" y="13"/>
                </a:moveTo>
                <a:cubicBezTo>
                  <a:pt x="687" y="13"/>
                  <a:pt x="685" y="14"/>
                  <a:pt x="683" y="15"/>
                </a:cubicBezTo>
                <a:cubicBezTo>
                  <a:pt x="683" y="15"/>
                  <a:pt x="682" y="15"/>
                  <a:pt x="681" y="16"/>
                </a:cubicBezTo>
                <a:cubicBezTo>
                  <a:pt x="681" y="17"/>
                  <a:pt x="681" y="17"/>
                  <a:pt x="681" y="17"/>
                </a:cubicBezTo>
                <a:cubicBezTo>
                  <a:pt x="684" y="16"/>
                  <a:pt x="686" y="15"/>
                  <a:pt x="689" y="14"/>
                </a:cubicBezTo>
                <a:cubicBezTo>
                  <a:pt x="689" y="13"/>
                  <a:pt x="689" y="13"/>
                  <a:pt x="689" y="13"/>
                </a:cubicBezTo>
                <a:moveTo>
                  <a:pt x="750" y="12"/>
                </a:moveTo>
                <a:cubicBezTo>
                  <a:pt x="750" y="13"/>
                  <a:pt x="750" y="13"/>
                  <a:pt x="750" y="13"/>
                </a:cubicBezTo>
                <a:cubicBezTo>
                  <a:pt x="752" y="14"/>
                  <a:pt x="754" y="14"/>
                  <a:pt x="756" y="15"/>
                </a:cubicBezTo>
                <a:cubicBezTo>
                  <a:pt x="756" y="15"/>
                  <a:pt x="756" y="15"/>
                  <a:pt x="757" y="15"/>
                </a:cubicBezTo>
                <a:cubicBezTo>
                  <a:pt x="757" y="14"/>
                  <a:pt x="757" y="14"/>
                  <a:pt x="757" y="14"/>
                </a:cubicBezTo>
                <a:cubicBezTo>
                  <a:pt x="754" y="14"/>
                  <a:pt x="752" y="13"/>
                  <a:pt x="750" y="12"/>
                </a:cubicBezTo>
                <a:moveTo>
                  <a:pt x="400" y="12"/>
                </a:moveTo>
                <a:cubicBezTo>
                  <a:pt x="396" y="12"/>
                  <a:pt x="393" y="14"/>
                  <a:pt x="390" y="16"/>
                </a:cubicBezTo>
                <a:cubicBezTo>
                  <a:pt x="389" y="16"/>
                  <a:pt x="389" y="17"/>
                  <a:pt x="389" y="17"/>
                </a:cubicBezTo>
                <a:cubicBezTo>
                  <a:pt x="389" y="19"/>
                  <a:pt x="389" y="19"/>
                  <a:pt x="389" y="19"/>
                </a:cubicBezTo>
                <a:cubicBezTo>
                  <a:pt x="391" y="16"/>
                  <a:pt x="394" y="13"/>
                  <a:pt x="398" y="13"/>
                </a:cubicBezTo>
                <a:cubicBezTo>
                  <a:pt x="399" y="13"/>
                  <a:pt x="399" y="13"/>
                  <a:pt x="399" y="13"/>
                </a:cubicBezTo>
                <a:cubicBezTo>
                  <a:pt x="399" y="13"/>
                  <a:pt x="399" y="13"/>
                  <a:pt x="399" y="13"/>
                </a:cubicBezTo>
                <a:cubicBezTo>
                  <a:pt x="399" y="13"/>
                  <a:pt x="400" y="13"/>
                  <a:pt x="400" y="13"/>
                </a:cubicBezTo>
                <a:cubicBezTo>
                  <a:pt x="400" y="12"/>
                  <a:pt x="400" y="12"/>
                  <a:pt x="400" y="12"/>
                </a:cubicBezTo>
                <a:moveTo>
                  <a:pt x="1108" y="12"/>
                </a:moveTo>
                <a:cubicBezTo>
                  <a:pt x="1107" y="13"/>
                  <a:pt x="1106" y="15"/>
                  <a:pt x="1105" y="16"/>
                </a:cubicBezTo>
                <a:cubicBezTo>
                  <a:pt x="1104" y="17"/>
                  <a:pt x="1102" y="19"/>
                  <a:pt x="1100" y="19"/>
                </a:cubicBezTo>
                <a:cubicBezTo>
                  <a:pt x="1100" y="20"/>
                  <a:pt x="1100" y="20"/>
                  <a:pt x="1100" y="20"/>
                </a:cubicBezTo>
                <a:cubicBezTo>
                  <a:pt x="1101" y="19"/>
                  <a:pt x="1103" y="18"/>
                  <a:pt x="1104" y="18"/>
                </a:cubicBezTo>
                <a:cubicBezTo>
                  <a:pt x="1104" y="18"/>
                  <a:pt x="1105" y="18"/>
                  <a:pt x="1105" y="18"/>
                </a:cubicBezTo>
                <a:cubicBezTo>
                  <a:pt x="1106" y="16"/>
                  <a:pt x="1107" y="15"/>
                  <a:pt x="1108" y="13"/>
                </a:cubicBezTo>
                <a:cubicBezTo>
                  <a:pt x="1108" y="12"/>
                  <a:pt x="1108" y="12"/>
                  <a:pt x="1108" y="12"/>
                </a:cubicBezTo>
                <a:moveTo>
                  <a:pt x="704" y="11"/>
                </a:moveTo>
                <a:cubicBezTo>
                  <a:pt x="700" y="11"/>
                  <a:pt x="695" y="12"/>
                  <a:pt x="691" y="12"/>
                </a:cubicBezTo>
                <a:cubicBezTo>
                  <a:pt x="691" y="13"/>
                  <a:pt x="691" y="13"/>
                  <a:pt x="691" y="13"/>
                </a:cubicBezTo>
                <a:cubicBezTo>
                  <a:pt x="696" y="12"/>
                  <a:pt x="700" y="12"/>
                  <a:pt x="704" y="11"/>
                </a:cubicBezTo>
                <a:cubicBezTo>
                  <a:pt x="704" y="11"/>
                  <a:pt x="704" y="11"/>
                  <a:pt x="704" y="11"/>
                </a:cubicBezTo>
                <a:moveTo>
                  <a:pt x="30" y="11"/>
                </a:moveTo>
                <a:cubicBezTo>
                  <a:pt x="30" y="11"/>
                  <a:pt x="30" y="11"/>
                  <a:pt x="30" y="11"/>
                </a:cubicBezTo>
                <a:cubicBezTo>
                  <a:pt x="32" y="11"/>
                  <a:pt x="34" y="12"/>
                  <a:pt x="36" y="13"/>
                </a:cubicBezTo>
                <a:cubicBezTo>
                  <a:pt x="36" y="12"/>
                  <a:pt x="36" y="12"/>
                  <a:pt x="36" y="12"/>
                </a:cubicBezTo>
                <a:cubicBezTo>
                  <a:pt x="34" y="12"/>
                  <a:pt x="32" y="11"/>
                  <a:pt x="30" y="11"/>
                </a:cubicBezTo>
                <a:moveTo>
                  <a:pt x="737" y="10"/>
                </a:moveTo>
                <a:cubicBezTo>
                  <a:pt x="737" y="11"/>
                  <a:pt x="737" y="11"/>
                  <a:pt x="737" y="11"/>
                </a:cubicBezTo>
                <a:cubicBezTo>
                  <a:pt x="741" y="11"/>
                  <a:pt x="744" y="12"/>
                  <a:pt x="748" y="13"/>
                </a:cubicBezTo>
                <a:cubicBezTo>
                  <a:pt x="748" y="12"/>
                  <a:pt x="748" y="12"/>
                  <a:pt x="748" y="12"/>
                </a:cubicBezTo>
                <a:cubicBezTo>
                  <a:pt x="746" y="11"/>
                  <a:pt x="743" y="11"/>
                  <a:pt x="740" y="11"/>
                </a:cubicBezTo>
                <a:cubicBezTo>
                  <a:pt x="739" y="11"/>
                  <a:pt x="738" y="10"/>
                  <a:pt x="737" y="10"/>
                </a:cubicBezTo>
                <a:moveTo>
                  <a:pt x="17" y="9"/>
                </a:moveTo>
                <a:cubicBezTo>
                  <a:pt x="12" y="9"/>
                  <a:pt x="8" y="10"/>
                  <a:pt x="3" y="11"/>
                </a:cubicBezTo>
                <a:cubicBezTo>
                  <a:pt x="2" y="11"/>
                  <a:pt x="2" y="11"/>
                  <a:pt x="2" y="11"/>
                </a:cubicBezTo>
                <a:cubicBezTo>
                  <a:pt x="1" y="11"/>
                  <a:pt x="1" y="11"/>
                  <a:pt x="1" y="11"/>
                </a:cubicBezTo>
                <a:cubicBezTo>
                  <a:pt x="2" y="11"/>
                  <a:pt x="2" y="11"/>
                  <a:pt x="3" y="11"/>
                </a:cubicBezTo>
                <a:cubicBezTo>
                  <a:pt x="3" y="11"/>
                  <a:pt x="3" y="11"/>
                  <a:pt x="3" y="11"/>
                </a:cubicBezTo>
                <a:cubicBezTo>
                  <a:pt x="5" y="11"/>
                  <a:pt x="8" y="10"/>
                  <a:pt x="11" y="10"/>
                </a:cubicBezTo>
                <a:cubicBezTo>
                  <a:pt x="14" y="10"/>
                  <a:pt x="17" y="10"/>
                  <a:pt x="20" y="10"/>
                </a:cubicBezTo>
                <a:cubicBezTo>
                  <a:pt x="22" y="10"/>
                  <a:pt x="25" y="10"/>
                  <a:pt x="28" y="11"/>
                </a:cubicBezTo>
                <a:cubicBezTo>
                  <a:pt x="28" y="10"/>
                  <a:pt x="28" y="10"/>
                  <a:pt x="28" y="10"/>
                </a:cubicBezTo>
                <a:cubicBezTo>
                  <a:pt x="24" y="10"/>
                  <a:pt x="21" y="9"/>
                  <a:pt x="17" y="9"/>
                </a:cubicBezTo>
                <a:moveTo>
                  <a:pt x="1112" y="9"/>
                </a:moveTo>
                <a:cubicBezTo>
                  <a:pt x="1112" y="9"/>
                  <a:pt x="1111" y="10"/>
                  <a:pt x="1110" y="10"/>
                </a:cubicBezTo>
                <a:cubicBezTo>
                  <a:pt x="1110" y="11"/>
                  <a:pt x="1110" y="11"/>
                  <a:pt x="1110" y="11"/>
                </a:cubicBezTo>
                <a:cubicBezTo>
                  <a:pt x="1111" y="11"/>
                  <a:pt x="1112" y="11"/>
                  <a:pt x="1112" y="10"/>
                </a:cubicBezTo>
                <a:cubicBezTo>
                  <a:pt x="1112" y="9"/>
                  <a:pt x="1112" y="9"/>
                  <a:pt x="1112" y="9"/>
                </a:cubicBezTo>
                <a:moveTo>
                  <a:pt x="715" y="9"/>
                </a:moveTo>
                <a:cubicBezTo>
                  <a:pt x="713" y="9"/>
                  <a:pt x="712" y="9"/>
                  <a:pt x="711" y="9"/>
                </a:cubicBezTo>
                <a:cubicBezTo>
                  <a:pt x="709" y="10"/>
                  <a:pt x="708" y="10"/>
                  <a:pt x="706" y="11"/>
                </a:cubicBezTo>
                <a:cubicBezTo>
                  <a:pt x="706" y="11"/>
                  <a:pt x="706" y="11"/>
                  <a:pt x="706" y="11"/>
                </a:cubicBezTo>
                <a:cubicBezTo>
                  <a:pt x="708" y="10"/>
                  <a:pt x="710" y="10"/>
                  <a:pt x="712" y="10"/>
                </a:cubicBezTo>
                <a:cubicBezTo>
                  <a:pt x="712" y="10"/>
                  <a:pt x="712" y="10"/>
                  <a:pt x="712" y="10"/>
                </a:cubicBezTo>
                <a:cubicBezTo>
                  <a:pt x="712" y="10"/>
                  <a:pt x="712" y="10"/>
                  <a:pt x="712" y="10"/>
                </a:cubicBezTo>
                <a:cubicBezTo>
                  <a:pt x="713" y="10"/>
                  <a:pt x="714" y="10"/>
                  <a:pt x="715" y="10"/>
                </a:cubicBezTo>
                <a:cubicBezTo>
                  <a:pt x="715" y="9"/>
                  <a:pt x="715" y="9"/>
                  <a:pt x="715" y="9"/>
                </a:cubicBezTo>
                <a:moveTo>
                  <a:pt x="723" y="9"/>
                </a:moveTo>
                <a:cubicBezTo>
                  <a:pt x="721" y="9"/>
                  <a:pt x="719" y="9"/>
                  <a:pt x="717" y="9"/>
                </a:cubicBezTo>
                <a:cubicBezTo>
                  <a:pt x="717" y="10"/>
                  <a:pt x="717" y="10"/>
                  <a:pt x="717" y="10"/>
                </a:cubicBezTo>
                <a:cubicBezTo>
                  <a:pt x="719" y="10"/>
                  <a:pt x="721" y="10"/>
                  <a:pt x="723" y="10"/>
                </a:cubicBezTo>
                <a:cubicBezTo>
                  <a:pt x="727" y="10"/>
                  <a:pt x="731" y="10"/>
                  <a:pt x="735" y="10"/>
                </a:cubicBezTo>
                <a:cubicBezTo>
                  <a:pt x="735" y="10"/>
                  <a:pt x="735" y="10"/>
                  <a:pt x="735" y="10"/>
                </a:cubicBezTo>
                <a:cubicBezTo>
                  <a:pt x="731" y="9"/>
                  <a:pt x="727" y="9"/>
                  <a:pt x="723" y="9"/>
                </a:cubicBezTo>
                <a:moveTo>
                  <a:pt x="1117" y="8"/>
                </a:moveTo>
                <a:cubicBezTo>
                  <a:pt x="1116" y="8"/>
                  <a:pt x="1115" y="8"/>
                  <a:pt x="1114" y="8"/>
                </a:cubicBezTo>
                <a:cubicBezTo>
                  <a:pt x="1114" y="9"/>
                  <a:pt x="1114" y="9"/>
                  <a:pt x="1114" y="9"/>
                </a:cubicBezTo>
                <a:cubicBezTo>
                  <a:pt x="1115" y="9"/>
                  <a:pt x="1115" y="9"/>
                  <a:pt x="1115" y="9"/>
                </a:cubicBezTo>
                <a:cubicBezTo>
                  <a:pt x="1116" y="9"/>
                  <a:pt x="1116" y="9"/>
                  <a:pt x="1116" y="9"/>
                </a:cubicBezTo>
                <a:cubicBezTo>
                  <a:pt x="1116" y="9"/>
                  <a:pt x="1116" y="9"/>
                  <a:pt x="1116" y="9"/>
                </a:cubicBezTo>
                <a:cubicBezTo>
                  <a:pt x="1119" y="9"/>
                  <a:pt x="1122" y="11"/>
                  <a:pt x="1124" y="12"/>
                </a:cubicBezTo>
                <a:cubicBezTo>
                  <a:pt x="1124" y="12"/>
                  <a:pt x="1124" y="12"/>
                  <a:pt x="1124" y="12"/>
                </a:cubicBezTo>
                <a:cubicBezTo>
                  <a:pt x="1125" y="12"/>
                  <a:pt x="1125" y="12"/>
                  <a:pt x="1125" y="12"/>
                </a:cubicBezTo>
                <a:cubicBezTo>
                  <a:pt x="1126" y="15"/>
                  <a:pt x="1128" y="18"/>
                  <a:pt x="1128" y="21"/>
                </a:cubicBezTo>
                <a:cubicBezTo>
                  <a:pt x="1128" y="22"/>
                  <a:pt x="1128" y="22"/>
                  <a:pt x="1128" y="22"/>
                </a:cubicBezTo>
                <a:cubicBezTo>
                  <a:pt x="1127" y="22"/>
                  <a:pt x="1127" y="22"/>
                  <a:pt x="1127" y="22"/>
                </a:cubicBezTo>
                <a:cubicBezTo>
                  <a:pt x="1126" y="23"/>
                  <a:pt x="1125" y="23"/>
                  <a:pt x="1124" y="23"/>
                </a:cubicBezTo>
                <a:cubicBezTo>
                  <a:pt x="1124" y="23"/>
                  <a:pt x="1124" y="23"/>
                  <a:pt x="1124" y="23"/>
                </a:cubicBezTo>
                <a:cubicBezTo>
                  <a:pt x="1122" y="23"/>
                  <a:pt x="1121" y="23"/>
                  <a:pt x="1120" y="23"/>
                </a:cubicBezTo>
                <a:cubicBezTo>
                  <a:pt x="1120" y="23"/>
                  <a:pt x="1120" y="23"/>
                  <a:pt x="1120" y="23"/>
                </a:cubicBezTo>
                <a:cubicBezTo>
                  <a:pt x="1119" y="23"/>
                  <a:pt x="1118" y="23"/>
                  <a:pt x="1118" y="23"/>
                </a:cubicBezTo>
                <a:cubicBezTo>
                  <a:pt x="1117" y="24"/>
                  <a:pt x="1115" y="25"/>
                  <a:pt x="1114" y="26"/>
                </a:cubicBezTo>
                <a:cubicBezTo>
                  <a:pt x="1114" y="27"/>
                  <a:pt x="1114" y="27"/>
                  <a:pt x="1114" y="27"/>
                </a:cubicBezTo>
                <a:cubicBezTo>
                  <a:pt x="1116" y="25"/>
                  <a:pt x="1119" y="24"/>
                  <a:pt x="1121" y="24"/>
                </a:cubicBezTo>
                <a:cubicBezTo>
                  <a:pt x="1123" y="23"/>
                  <a:pt x="1126" y="24"/>
                  <a:pt x="1128" y="23"/>
                </a:cubicBezTo>
                <a:cubicBezTo>
                  <a:pt x="1129" y="23"/>
                  <a:pt x="1129" y="21"/>
                  <a:pt x="1129" y="20"/>
                </a:cubicBezTo>
                <a:cubicBezTo>
                  <a:pt x="1129" y="18"/>
                  <a:pt x="1129" y="17"/>
                  <a:pt x="1129" y="16"/>
                </a:cubicBezTo>
                <a:cubicBezTo>
                  <a:pt x="1128" y="14"/>
                  <a:pt x="1127" y="13"/>
                  <a:pt x="1126" y="12"/>
                </a:cubicBezTo>
                <a:cubicBezTo>
                  <a:pt x="1124" y="10"/>
                  <a:pt x="1123" y="9"/>
                  <a:pt x="1122" y="9"/>
                </a:cubicBezTo>
                <a:cubicBezTo>
                  <a:pt x="1121" y="9"/>
                  <a:pt x="1121" y="9"/>
                  <a:pt x="1121" y="9"/>
                </a:cubicBezTo>
                <a:cubicBezTo>
                  <a:pt x="1121" y="9"/>
                  <a:pt x="1121" y="9"/>
                  <a:pt x="1121" y="9"/>
                </a:cubicBezTo>
                <a:cubicBezTo>
                  <a:pt x="1120" y="8"/>
                  <a:pt x="1118" y="8"/>
                  <a:pt x="1117" y="8"/>
                </a:cubicBezTo>
                <a:moveTo>
                  <a:pt x="473" y="6"/>
                </a:moveTo>
                <a:cubicBezTo>
                  <a:pt x="473" y="8"/>
                  <a:pt x="473" y="8"/>
                  <a:pt x="473" y="8"/>
                </a:cubicBezTo>
                <a:cubicBezTo>
                  <a:pt x="473" y="9"/>
                  <a:pt x="473" y="10"/>
                  <a:pt x="473" y="11"/>
                </a:cubicBezTo>
                <a:cubicBezTo>
                  <a:pt x="473" y="12"/>
                  <a:pt x="473" y="13"/>
                  <a:pt x="473" y="14"/>
                </a:cubicBezTo>
                <a:cubicBezTo>
                  <a:pt x="473" y="17"/>
                  <a:pt x="473" y="17"/>
                  <a:pt x="473" y="17"/>
                </a:cubicBezTo>
                <a:cubicBezTo>
                  <a:pt x="473" y="16"/>
                  <a:pt x="474" y="14"/>
                  <a:pt x="474" y="12"/>
                </a:cubicBezTo>
                <a:cubicBezTo>
                  <a:pt x="474" y="10"/>
                  <a:pt x="473" y="7"/>
                  <a:pt x="473" y="6"/>
                </a:cubicBezTo>
                <a:moveTo>
                  <a:pt x="411" y="5"/>
                </a:moveTo>
                <a:cubicBezTo>
                  <a:pt x="407" y="5"/>
                  <a:pt x="404" y="7"/>
                  <a:pt x="402" y="10"/>
                </a:cubicBezTo>
                <a:cubicBezTo>
                  <a:pt x="402" y="13"/>
                  <a:pt x="402" y="13"/>
                  <a:pt x="402" y="13"/>
                </a:cubicBezTo>
                <a:cubicBezTo>
                  <a:pt x="403" y="12"/>
                  <a:pt x="403" y="11"/>
                  <a:pt x="404" y="10"/>
                </a:cubicBezTo>
                <a:cubicBezTo>
                  <a:pt x="405" y="9"/>
                  <a:pt x="407" y="7"/>
                  <a:pt x="409" y="6"/>
                </a:cubicBezTo>
                <a:cubicBezTo>
                  <a:pt x="409" y="6"/>
                  <a:pt x="409" y="6"/>
                  <a:pt x="409" y="6"/>
                </a:cubicBezTo>
                <a:cubicBezTo>
                  <a:pt x="409" y="6"/>
                  <a:pt x="409" y="6"/>
                  <a:pt x="409" y="6"/>
                </a:cubicBezTo>
                <a:cubicBezTo>
                  <a:pt x="410" y="6"/>
                  <a:pt x="410" y="6"/>
                  <a:pt x="411" y="6"/>
                </a:cubicBezTo>
                <a:cubicBezTo>
                  <a:pt x="412" y="6"/>
                  <a:pt x="413" y="6"/>
                  <a:pt x="414" y="7"/>
                </a:cubicBezTo>
                <a:cubicBezTo>
                  <a:pt x="415" y="7"/>
                  <a:pt x="416" y="8"/>
                  <a:pt x="417" y="9"/>
                </a:cubicBezTo>
                <a:cubicBezTo>
                  <a:pt x="417" y="9"/>
                  <a:pt x="417" y="9"/>
                  <a:pt x="417" y="9"/>
                </a:cubicBezTo>
                <a:cubicBezTo>
                  <a:pt x="417" y="9"/>
                  <a:pt x="417" y="9"/>
                  <a:pt x="417" y="9"/>
                </a:cubicBezTo>
                <a:cubicBezTo>
                  <a:pt x="418" y="10"/>
                  <a:pt x="418" y="12"/>
                  <a:pt x="418" y="14"/>
                </a:cubicBezTo>
                <a:cubicBezTo>
                  <a:pt x="418" y="17"/>
                  <a:pt x="417" y="20"/>
                  <a:pt x="415" y="22"/>
                </a:cubicBezTo>
                <a:cubicBezTo>
                  <a:pt x="415" y="23"/>
                  <a:pt x="415" y="23"/>
                  <a:pt x="415" y="23"/>
                </a:cubicBezTo>
                <a:cubicBezTo>
                  <a:pt x="415" y="23"/>
                  <a:pt x="415" y="23"/>
                  <a:pt x="415" y="23"/>
                </a:cubicBezTo>
                <a:cubicBezTo>
                  <a:pt x="414" y="24"/>
                  <a:pt x="412" y="24"/>
                  <a:pt x="410" y="24"/>
                </a:cubicBezTo>
                <a:cubicBezTo>
                  <a:pt x="409" y="25"/>
                  <a:pt x="408" y="25"/>
                  <a:pt x="407" y="25"/>
                </a:cubicBezTo>
                <a:cubicBezTo>
                  <a:pt x="405" y="27"/>
                  <a:pt x="403" y="28"/>
                  <a:pt x="402" y="30"/>
                </a:cubicBezTo>
                <a:cubicBezTo>
                  <a:pt x="402" y="33"/>
                  <a:pt x="402" y="33"/>
                  <a:pt x="402" y="33"/>
                </a:cubicBezTo>
                <a:cubicBezTo>
                  <a:pt x="403" y="30"/>
                  <a:pt x="405" y="28"/>
                  <a:pt x="407" y="27"/>
                </a:cubicBezTo>
                <a:cubicBezTo>
                  <a:pt x="407" y="26"/>
                  <a:pt x="407" y="26"/>
                  <a:pt x="407" y="26"/>
                </a:cubicBezTo>
                <a:cubicBezTo>
                  <a:pt x="407" y="26"/>
                  <a:pt x="407" y="26"/>
                  <a:pt x="407" y="26"/>
                </a:cubicBezTo>
                <a:cubicBezTo>
                  <a:pt x="409" y="26"/>
                  <a:pt x="411" y="26"/>
                  <a:pt x="413" y="25"/>
                </a:cubicBezTo>
                <a:cubicBezTo>
                  <a:pt x="414" y="25"/>
                  <a:pt x="416" y="24"/>
                  <a:pt x="416" y="23"/>
                </a:cubicBezTo>
                <a:cubicBezTo>
                  <a:pt x="418" y="19"/>
                  <a:pt x="419" y="17"/>
                  <a:pt x="419" y="13"/>
                </a:cubicBezTo>
                <a:cubicBezTo>
                  <a:pt x="419" y="13"/>
                  <a:pt x="419" y="12"/>
                  <a:pt x="419" y="10"/>
                </a:cubicBezTo>
                <a:cubicBezTo>
                  <a:pt x="418" y="7"/>
                  <a:pt x="415" y="6"/>
                  <a:pt x="412" y="5"/>
                </a:cubicBezTo>
                <a:cubicBezTo>
                  <a:pt x="411" y="5"/>
                  <a:pt x="411" y="5"/>
                  <a:pt x="411" y="5"/>
                </a:cubicBezTo>
                <a:moveTo>
                  <a:pt x="1154" y="5"/>
                </a:moveTo>
                <a:cubicBezTo>
                  <a:pt x="1150" y="5"/>
                  <a:pt x="1146" y="7"/>
                  <a:pt x="1142" y="10"/>
                </a:cubicBezTo>
                <a:cubicBezTo>
                  <a:pt x="1138" y="15"/>
                  <a:pt x="1136" y="20"/>
                  <a:pt x="1136" y="25"/>
                </a:cubicBezTo>
                <a:cubicBezTo>
                  <a:pt x="1136" y="26"/>
                  <a:pt x="1136" y="27"/>
                  <a:pt x="1136" y="28"/>
                </a:cubicBezTo>
                <a:cubicBezTo>
                  <a:pt x="1136" y="29"/>
                  <a:pt x="1136" y="29"/>
                  <a:pt x="1136" y="29"/>
                </a:cubicBezTo>
                <a:cubicBezTo>
                  <a:pt x="1136" y="29"/>
                  <a:pt x="1136" y="29"/>
                  <a:pt x="1136" y="29"/>
                </a:cubicBezTo>
                <a:cubicBezTo>
                  <a:pt x="1134" y="33"/>
                  <a:pt x="1132" y="37"/>
                  <a:pt x="1132" y="40"/>
                </a:cubicBezTo>
                <a:cubicBezTo>
                  <a:pt x="1132" y="42"/>
                  <a:pt x="1132" y="43"/>
                  <a:pt x="1134" y="45"/>
                </a:cubicBezTo>
                <a:cubicBezTo>
                  <a:pt x="1135" y="46"/>
                  <a:pt x="1135" y="46"/>
                  <a:pt x="1135" y="46"/>
                </a:cubicBezTo>
                <a:cubicBezTo>
                  <a:pt x="1133" y="47"/>
                  <a:pt x="1133" y="47"/>
                  <a:pt x="1133" y="47"/>
                </a:cubicBezTo>
                <a:cubicBezTo>
                  <a:pt x="1129" y="48"/>
                  <a:pt x="1124" y="48"/>
                  <a:pt x="1121" y="49"/>
                </a:cubicBezTo>
                <a:cubicBezTo>
                  <a:pt x="1120" y="49"/>
                  <a:pt x="1120" y="49"/>
                  <a:pt x="1120" y="49"/>
                </a:cubicBezTo>
                <a:cubicBezTo>
                  <a:pt x="1120" y="49"/>
                  <a:pt x="1120" y="49"/>
                  <a:pt x="1120" y="49"/>
                </a:cubicBezTo>
                <a:cubicBezTo>
                  <a:pt x="1118" y="47"/>
                  <a:pt x="1116" y="46"/>
                  <a:pt x="1114" y="45"/>
                </a:cubicBezTo>
                <a:cubicBezTo>
                  <a:pt x="1114" y="47"/>
                  <a:pt x="1114" y="47"/>
                  <a:pt x="1114" y="47"/>
                </a:cubicBezTo>
                <a:cubicBezTo>
                  <a:pt x="1115" y="47"/>
                  <a:pt x="1115" y="47"/>
                  <a:pt x="1115" y="47"/>
                </a:cubicBezTo>
                <a:cubicBezTo>
                  <a:pt x="1116" y="48"/>
                  <a:pt x="1116" y="48"/>
                  <a:pt x="1116" y="48"/>
                </a:cubicBezTo>
                <a:cubicBezTo>
                  <a:pt x="1118" y="49"/>
                  <a:pt x="1118" y="49"/>
                  <a:pt x="1118" y="49"/>
                </a:cubicBezTo>
                <a:cubicBezTo>
                  <a:pt x="1116" y="50"/>
                  <a:pt x="1116" y="50"/>
                  <a:pt x="1116" y="50"/>
                </a:cubicBezTo>
                <a:cubicBezTo>
                  <a:pt x="1115" y="50"/>
                  <a:pt x="1115" y="50"/>
                  <a:pt x="1114" y="51"/>
                </a:cubicBezTo>
                <a:cubicBezTo>
                  <a:pt x="1114" y="52"/>
                  <a:pt x="1114" y="52"/>
                  <a:pt x="1114" y="52"/>
                </a:cubicBezTo>
                <a:cubicBezTo>
                  <a:pt x="1119" y="51"/>
                  <a:pt x="1124" y="50"/>
                  <a:pt x="1129" y="49"/>
                </a:cubicBezTo>
                <a:cubicBezTo>
                  <a:pt x="1129" y="49"/>
                  <a:pt x="1129" y="49"/>
                  <a:pt x="1129" y="49"/>
                </a:cubicBezTo>
                <a:cubicBezTo>
                  <a:pt x="1138" y="48"/>
                  <a:pt x="1148" y="48"/>
                  <a:pt x="1156" y="48"/>
                </a:cubicBezTo>
                <a:cubicBezTo>
                  <a:pt x="1156" y="48"/>
                  <a:pt x="1156" y="48"/>
                  <a:pt x="1156" y="48"/>
                </a:cubicBezTo>
                <a:cubicBezTo>
                  <a:pt x="1156" y="48"/>
                  <a:pt x="1156" y="48"/>
                  <a:pt x="1156" y="48"/>
                </a:cubicBezTo>
                <a:cubicBezTo>
                  <a:pt x="1156" y="48"/>
                  <a:pt x="1156" y="48"/>
                  <a:pt x="1156" y="48"/>
                </a:cubicBezTo>
                <a:cubicBezTo>
                  <a:pt x="1156" y="47"/>
                  <a:pt x="1156" y="47"/>
                  <a:pt x="1156" y="47"/>
                </a:cubicBezTo>
                <a:cubicBezTo>
                  <a:pt x="1155" y="47"/>
                  <a:pt x="1155" y="47"/>
                  <a:pt x="1154" y="47"/>
                </a:cubicBezTo>
                <a:cubicBezTo>
                  <a:pt x="1154" y="47"/>
                  <a:pt x="1154" y="47"/>
                  <a:pt x="1154" y="47"/>
                </a:cubicBezTo>
                <a:cubicBezTo>
                  <a:pt x="1153" y="47"/>
                  <a:pt x="1151" y="47"/>
                  <a:pt x="1150" y="46"/>
                </a:cubicBezTo>
                <a:cubicBezTo>
                  <a:pt x="1149" y="46"/>
                  <a:pt x="1149" y="46"/>
                  <a:pt x="1149" y="46"/>
                </a:cubicBezTo>
                <a:cubicBezTo>
                  <a:pt x="1150" y="45"/>
                  <a:pt x="1150" y="45"/>
                  <a:pt x="1150" y="45"/>
                </a:cubicBezTo>
                <a:cubicBezTo>
                  <a:pt x="1150" y="43"/>
                  <a:pt x="1151" y="40"/>
                  <a:pt x="1151" y="38"/>
                </a:cubicBezTo>
                <a:cubicBezTo>
                  <a:pt x="1151" y="38"/>
                  <a:pt x="1151" y="38"/>
                  <a:pt x="1151" y="38"/>
                </a:cubicBezTo>
                <a:cubicBezTo>
                  <a:pt x="1151" y="38"/>
                  <a:pt x="1151" y="38"/>
                  <a:pt x="1151" y="38"/>
                </a:cubicBezTo>
                <a:cubicBezTo>
                  <a:pt x="1152" y="34"/>
                  <a:pt x="1153" y="30"/>
                  <a:pt x="1156" y="27"/>
                </a:cubicBezTo>
                <a:cubicBezTo>
                  <a:pt x="1156" y="26"/>
                  <a:pt x="1156" y="26"/>
                  <a:pt x="1156" y="26"/>
                </a:cubicBezTo>
                <a:cubicBezTo>
                  <a:pt x="1153" y="29"/>
                  <a:pt x="1150" y="34"/>
                  <a:pt x="1150" y="38"/>
                </a:cubicBezTo>
                <a:cubicBezTo>
                  <a:pt x="1150" y="39"/>
                  <a:pt x="1150" y="39"/>
                  <a:pt x="1150" y="39"/>
                </a:cubicBezTo>
                <a:cubicBezTo>
                  <a:pt x="1150" y="40"/>
                  <a:pt x="1150" y="40"/>
                  <a:pt x="1150" y="40"/>
                </a:cubicBezTo>
                <a:cubicBezTo>
                  <a:pt x="1150" y="40"/>
                  <a:pt x="1150" y="40"/>
                  <a:pt x="1150" y="40"/>
                </a:cubicBezTo>
                <a:cubicBezTo>
                  <a:pt x="1149" y="41"/>
                  <a:pt x="1149" y="42"/>
                  <a:pt x="1149" y="43"/>
                </a:cubicBezTo>
                <a:cubicBezTo>
                  <a:pt x="1149" y="44"/>
                  <a:pt x="1149" y="44"/>
                  <a:pt x="1149" y="45"/>
                </a:cubicBezTo>
                <a:cubicBezTo>
                  <a:pt x="1149" y="45"/>
                  <a:pt x="1149" y="45"/>
                  <a:pt x="1149" y="45"/>
                </a:cubicBezTo>
                <a:cubicBezTo>
                  <a:pt x="1149" y="46"/>
                  <a:pt x="1149" y="46"/>
                  <a:pt x="1149" y="46"/>
                </a:cubicBezTo>
                <a:cubicBezTo>
                  <a:pt x="1147" y="47"/>
                  <a:pt x="1145" y="47"/>
                  <a:pt x="1143" y="47"/>
                </a:cubicBezTo>
                <a:cubicBezTo>
                  <a:pt x="1141" y="47"/>
                  <a:pt x="1139" y="46"/>
                  <a:pt x="1137" y="46"/>
                </a:cubicBezTo>
                <a:cubicBezTo>
                  <a:pt x="1137" y="46"/>
                  <a:pt x="1137" y="46"/>
                  <a:pt x="1137" y="46"/>
                </a:cubicBezTo>
                <a:cubicBezTo>
                  <a:pt x="1137" y="46"/>
                  <a:pt x="1137" y="46"/>
                  <a:pt x="1137" y="46"/>
                </a:cubicBezTo>
                <a:cubicBezTo>
                  <a:pt x="1135" y="44"/>
                  <a:pt x="1133" y="42"/>
                  <a:pt x="1133" y="39"/>
                </a:cubicBezTo>
                <a:cubicBezTo>
                  <a:pt x="1133" y="38"/>
                  <a:pt x="1133" y="36"/>
                  <a:pt x="1134" y="35"/>
                </a:cubicBezTo>
                <a:cubicBezTo>
                  <a:pt x="1134" y="34"/>
                  <a:pt x="1135" y="32"/>
                  <a:pt x="1136" y="32"/>
                </a:cubicBezTo>
                <a:cubicBezTo>
                  <a:pt x="1137" y="31"/>
                  <a:pt x="1138" y="30"/>
                  <a:pt x="1138" y="30"/>
                </a:cubicBezTo>
                <a:cubicBezTo>
                  <a:pt x="1138" y="28"/>
                  <a:pt x="1137" y="27"/>
                  <a:pt x="1137" y="25"/>
                </a:cubicBezTo>
                <a:cubicBezTo>
                  <a:pt x="1137" y="20"/>
                  <a:pt x="1140" y="16"/>
                  <a:pt x="1142" y="12"/>
                </a:cubicBezTo>
                <a:cubicBezTo>
                  <a:pt x="1142" y="12"/>
                  <a:pt x="1142" y="12"/>
                  <a:pt x="1142" y="12"/>
                </a:cubicBezTo>
                <a:cubicBezTo>
                  <a:pt x="1142" y="12"/>
                  <a:pt x="1142" y="12"/>
                  <a:pt x="1142" y="12"/>
                </a:cubicBezTo>
                <a:cubicBezTo>
                  <a:pt x="1145" y="8"/>
                  <a:pt x="1149" y="6"/>
                  <a:pt x="1153" y="6"/>
                </a:cubicBezTo>
                <a:cubicBezTo>
                  <a:pt x="1153" y="6"/>
                  <a:pt x="1153" y="6"/>
                  <a:pt x="1153" y="6"/>
                </a:cubicBezTo>
                <a:cubicBezTo>
                  <a:pt x="1154" y="6"/>
                  <a:pt x="1154" y="6"/>
                  <a:pt x="1154" y="6"/>
                </a:cubicBezTo>
                <a:cubicBezTo>
                  <a:pt x="1155" y="6"/>
                  <a:pt x="1156" y="6"/>
                  <a:pt x="1156" y="6"/>
                </a:cubicBezTo>
                <a:cubicBezTo>
                  <a:pt x="1156" y="6"/>
                  <a:pt x="1156" y="6"/>
                  <a:pt x="1156" y="6"/>
                </a:cubicBezTo>
                <a:cubicBezTo>
                  <a:pt x="1156" y="5"/>
                  <a:pt x="1156" y="5"/>
                  <a:pt x="1156" y="5"/>
                </a:cubicBezTo>
                <a:cubicBezTo>
                  <a:pt x="1156" y="5"/>
                  <a:pt x="1155" y="5"/>
                  <a:pt x="1154" y="5"/>
                </a:cubicBezTo>
                <a:cubicBezTo>
                  <a:pt x="1154" y="5"/>
                  <a:pt x="1154" y="5"/>
                  <a:pt x="1154" y="5"/>
                </a:cubicBezTo>
                <a:moveTo>
                  <a:pt x="1179" y="4"/>
                </a:moveTo>
                <a:cubicBezTo>
                  <a:pt x="1179" y="5"/>
                  <a:pt x="1179" y="5"/>
                  <a:pt x="1179" y="5"/>
                </a:cubicBezTo>
                <a:cubicBezTo>
                  <a:pt x="1180" y="6"/>
                  <a:pt x="1180" y="7"/>
                  <a:pt x="1181" y="9"/>
                </a:cubicBezTo>
                <a:cubicBezTo>
                  <a:pt x="1181" y="9"/>
                  <a:pt x="1181" y="9"/>
                  <a:pt x="1181" y="9"/>
                </a:cubicBezTo>
                <a:cubicBezTo>
                  <a:pt x="1181" y="9"/>
                  <a:pt x="1181" y="9"/>
                  <a:pt x="1181" y="9"/>
                </a:cubicBezTo>
                <a:cubicBezTo>
                  <a:pt x="1181" y="10"/>
                  <a:pt x="1182" y="12"/>
                  <a:pt x="1182" y="13"/>
                </a:cubicBezTo>
                <a:cubicBezTo>
                  <a:pt x="1182" y="14"/>
                  <a:pt x="1182" y="15"/>
                  <a:pt x="1181" y="16"/>
                </a:cubicBezTo>
                <a:cubicBezTo>
                  <a:pt x="1181" y="17"/>
                  <a:pt x="1180" y="17"/>
                  <a:pt x="1180" y="18"/>
                </a:cubicBezTo>
                <a:cubicBezTo>
                  <a:pt x="1179" y="18"/>
                  <a:pt x="1179" y="18"/>
                  <a:pt x="1179" y="18"/>
                </a:cubicBezTo>
                <a:cubicBezTo>
                  <a:pt x="1179" y="18"/>
                  <a:pt x="1179" y="18"/>
                  <a:pt x="1179" y="18"/>
                </a:cubicBezTo>
                <a:cubicBezTo>
                  <a:pt x="1179" y="19"/>
                  <a:pt x="1179" y="19"/>
                  <a:pt x="1179" y="19"/>
                </a:cubicBezTo>
                <a:cubicBezTo>
                  <a:pt x="1180" y="19"/>
                  <a:pt x="1180" y="19"/>
                  <a:pt x="1181" y="20"/>
                </a:cubicBezTo>
                <a:cubicBezTo>
                  <a:pt x="1182" y="17"/>
                  <a:pt x="1183" y="15"/>
                  <a:pt x="1183" y="12"/>
                </a:cubicBezTo>
                <a:cubicBezTo>
                  <a:pt x="1183" y="11"/>
                  <a:pt x="1183" y="9"/>
                  <a:pt x="1183" y="8"/>
                </a:cubicBezTo>
                <a:cubicBezTo>
                  <a:pt x="1182" y="7"/>
                  <a:pt x="1180" y="5"/>
                  <a:pt x="1179" y="4"/>
                </a:cubicBezTo>
                <a:moveTo>
                  <a:pt x="1165" y="2"/>
                </a:moveTo>
                <a:cubicBezTo>
                  <a:pt x="1163" y="3"/>
                  <a:pt x="1161" y="4"/>
                  <a:pt x="1159" y="6"/>
                </a:cubicBezTo>
                <a:cubicBezTo>
                  <a:pt x="1158" y="6"/>
                  <a:pt x="1158" y="6"/>
                  <a:pt x="1158" y="6"/>
                </a:cubicBezTo>
                <a:cubicBezTo>
                  <a:pt x="1158" y="6"/>
                  <a:pt x="1158" y="6"/>
                  <a:pt x="1158" y="6"/>
                </a:cubicBezTo>
                <a:cubicBezTo>
                  <a:pt x="1158" y="8"/>
                  <a:pt x="1158" y="8"/>
                  <a:pt x="1158" y="8"/>
                </a:cubicBezTo>
                <a:cubicBezTo>
                  <a:pt x="1158" y="8"/>
                  <a:pt x="1159" y="8"/>
                  <a:pt x="1159" y="8"/>
                </a:cubicBezTo>
                <a:cubicBezTo>
                  <a:pt x="1160" y="7"/>
                  <a:pt x="1161" y="5"/>
                  <a:pt x="1162" y="4"/>
                </a:cubicBezTo>
                <a:cubicBezTo>
                  <a:pt x="1163" y="3"/>
                  <a:pt x="1164" y="2"/>
                  <a:pt x="1165" y="2"/>
                </a:cubicBezTo>
                <a:moveTo>
                  <a:pt x="467" y="2"/>
                </a:moveTo>
                <a:cubicBezTo>
                  <a:pt x="467" y="2"/>
                  <a:pt x="467" y="2"/>
                  <a:pt x="467" y="2"/>
                </a:cubicBezTo>
                <a:cubicBezTo>
                  <a:pt x="467" y="2"/>
                  <a:pt x="467" y="2"/>
                  <a:pt x="467" y="2"/>
                </a:cubicBezTo>
                <a:cubicBezTo>
                  <a:pt x="467" y="2"/>
                  <a:pt x="467" y="2"/>
                  <a:pt x="467" y="2"/>
                </a:cubicBezTo>
                <a:cubicBezTo>
                  <a:pt x="468" y="3"/>
                  <a:pt x="468" y="3"/>
                  <a:pt x="468" y="3"/>
                </a:cubicBezTo>
                <a:cubicBezTo>
                  <a:pt x="469" y="3"/>
                  <a:pt x="470" y="4"/>
                  <a:pt x="470" y="4"/>
                </a:cubicBezTo>
                <a:cubicBezTo>
                  <a:pt x="470" y="5"/>
                  <a:pt x="470" y="5"/>
                  <a:pt x="471" y="5"/>
                </a:cubicBezTo>
                <a:cubicBezTo>
                  <a:pt x="471" y="3"/>
                  <a:pt x="471" y="3"/>
                  <a:pt x="471" y="3"/>
                </a:cubicBezTo>
                <a:cubicBezTo>
                  <a:pt x="470" y="3"/>
                  <a:pt x="470" y="3"/>
                  <a:pt x="469" y="2"/>
                </a:cubicBezTo>
                <a:cubicBezTo>
                  <a:pt x="468" y="2"/>
                  <a:pt x="468" y="2"/>
                  <a:pt x="467" y="2"/>
                </a:cubicBezTo>
                <a:moveTo>
                  <a:pt x="1173" y="1"/>
                </a:moveTo>
                <a:cubicBezTo>
                  <a:pt x="1173" y="2"/>
                  <a:pt x="1173" y="2"/>
                  <a:pt x="1173" y="2"/>
                </a:cubicBezTo>
                <a:cubicBezTo>
                  <a:pt x="1175" y="3"/>
                  <a:pt x="1176" y="3"/>
                  <a:pt x="1177" y="4"/>
                </a:cubicBezTo>
                <a:cubicBezTo>
                  <a:pt x="1177" y="2"/>
                  <a:pt x="1177" y="2"/>
                  <a:pt x="1177" y="2"/>
                </a:cubicBezTo>
                <a:cubicBezTo>
                  <a:pt x="1176" y="2"/>
                  <a:pt x="1175" y="1"/>
                  <a:pt x="1173" y="1"/>
                </a:cubicBezTo>
                <a:moveTo>
                  <a:pt x="446" y="1"/>
                </a:moveTo>
                <a:cubicBezTo>
                  <a:pt x="442" y="1"/>
                  <a:pt x="438" y="3"/>
                  <a:pt x="434" y="4"/>
                </a:cubicBezTo>
                <a:cubicBezTo>
                  <a:pt x="430" y="7"/>
                  <a:pt x="429" y="11"/>
                  <a:pt x="429" y="16"/>
                </a:cubicBezTo>
                <a:cubicBezTo>
                  <a:pt x="429" y="18"/>
                  <a:pt x="429" y="20"/>
                  <a:pt x="429" y="21"/>
                </a:cubicBezTo>
                <a:cubicBezTo>
                  <a:pt x="429" y="22"/>
                  <a:pt x="429" y="22"/>
                  <a:pt x="429" y="22"/>
                </a:cubicBezTo>
                <a:cubicBezTo>
                  <a:pt x="429" y="22"/>
                  <a:pt x="429" y="22"/>
                  <a:pt x="429" y="22"/>
                </a:cubicBezTo>
                <a:cubicBezTo>
                  <a:pt x="425" y="27"/>
                  <a:pt x="421" y="32"/>
                  <a:pt x="420" y="38"/>
                </a:cubicBezTo>
                <a:cubicBezTo>
                  <a:pt x="421" y="39"/>
                  <a:pt x="422" y="40"/>
                  <a:pt x="423" y="42"/>
                </a:cubicBezTo>
                <a:cubicBezTo>
                  <a:pt x="424" y="43"/>
                  <a:pt x="425" y="45"/>
                  <a:pt x="425" y="47"/>
                </a:cubicBezTo>
                <a:cubicBezTo>
                  <a:pt x="425" y="47"/>
                  <a:pt x="425" y="47"/>
                  <a:pt x="425" y="48"/>
                </a:cubicBezTo>
                <a:cubicBezTo>
                  <a:pt x="424" y="49"/>
                  <a:pt x="424" y="49"/>
                  <a:pt x="424" y="49"/>
                </a:cubicBezTo>
                <a:cubicBezTo>
                  <a:pt x="424" y="49"/>
                  <a:pt x="424" y="49"/>
                  <a:pt x="424" y="49"/>
                </a:cubicBezTo>
                <a:cubicBezTo>
                  <a:pt x="424" y="49"/>
                  <a:pt x="424" y="49"/>
                  <a:pt x="424" y="49"/>
                </a:cubicBezTo>
                <a:cubicBezTo>
                  <a:pt x="423" y="49"/>
                  <a:pt x="423" y="49"/>
                  <a:pt x="422" y="49"/>
                </a:cubicBezTo>
                <a:cubicBezTo>
                  <a:pt x="422" y="49"/>
                  <a:pt x="421" y="50"/>
                  <a:pt x="420" y="50"/>
                </a:cubicBezTo>
                <a:cubicBezTo>
                  <a:pt x="420" y="50"/>
                  <a:pt x="420" y="50"/>
                  <a:pt x="420" y="50"/>
                </a:cubicBezTo>
                <a:cubicBezTo>
                  <a:pt x="420" y="50"/>
                  <a:pt x="419" y="49"/>
                  <a:pt x="419" y="49"/>
                </a:cubicBezTo>
                <a:cubicBezTo>
                  <a:pt x="418" y="49"/>
                  <a:pt x="418" y="49"/>
                  <a:pt x="418" y="48"/>
                </a:cubicBezTo>
                <a:cubicBezTo>
                  <a:pt x="417" y="49"/>
                  <a:pt x="415" y="49"/>
                  <a:pt x="414" y="49"/>
                </a:cubicBezTo>
                <a:cubicBezTo>
                  <a:pt x="411" y="49"/>
                  <a:pt x="409" y="48"/>
                  <a:pt x="407" y="48"/>
                </a:cubicBezTo>
                <a:cubicBezTo>
                  <a:pt x="405" y="47"/>
                  <a:pt x="403" y="46"/>
                  <a:pt x="402" y="44"/>
                </a:cubicBezTo>
                <a:cubicBezTo>
                  <a:pt x="402" y="46"/>
                  <a:pt x="402" y="46"/>
                  <a:pt x="402" y="46"/>
                </a:cubicBezTo>
                <a:cubicBezTo>
                  <a:pt x="403" y="47"/>
                  <a:pt x="405" y="48"/>
                  <a:pt x="407" y="49"/>
                </a:cubicBezTo>
                <a:cubicBezTo>
                  <a:pt x="408" y="50"/>
                  <a:pt x="408" y="50"/>
                  <a:pt x="408" y="50"/>
                </a:cubicBezTo>
                <a:cubicBezTo>
                  <a:pt x="407" y="51"/>
                  <a:pt x="407" y="51"/>
                  <a:pt x="407" y="51"/>
                </a:cubicBezTo>
                <a:cubicBezTo>
                  <a:pt x="405" y="52"/>
                  <a:pt x="404" y="53"/>
                  <a:pt x="402" y="53"/>
                </a:cubicBezTo>
                <a:cubicBezTo>
                  <a:pt x="402" y="53"/>
                  <a:pt x="402" y="53"/>
                  <a:pt x="402" y="53"/>
                </a:cubicBezTo>
                <a:cubicBezTo>
                  <a:pt x="410" y="51"/>
                  <a:pt x="418" y="50"/>
                  <a:pt x="426" y="50"/>
                </a:cubicBezTo>
                <a:cubicBezTo>
                  <a:pt x="431" y="49"/>
                  <a:pt x="436" y="49"/>
                  <a:pt x="440" y="49"/>
                </a:cubicBezTo>
                <a:cubicBezTo>
                  <a:pt x="442" y="49"/>
                  <a:pt x="444" y="49"/>
                  <a:pt x="446" y="49"/>
                </a:cubicBezTo>
                <a:cubicBezTo>
                  <a:pt x="446" y="46"/>
                  <a:pt x="446" y="46"/>
                  <a:pt x="446" y="46"/>
                </a:cubicBezTo>
                <a:cubicBezTo>
                  <a:pt x="445" y="45"/>
                  <a:pt x="444" y="43"/>
                  <a:pt x="444" y="41"/>
                </a:cubicBezTo>
                <a:cubicBezTo>
                  <a:pt x="444" y="40"/>
                  <a:pt x="444" y="38"/>
                  <a:pt x="444" y="36"/>
                </a:cubicBezTo>
                <a:cubicBezTo>
                  <a:pt x="444" y="36"/>
                  <a:pt x="444" y="36"/>
                  <a:pt x="444" y="36"/>
                </a:cubicBezTo>
                <a:cubicBezTo>
                  <a:pt x="444" y="36"/>
                  <a:pt x="444" y="36"/>
                  <a:pt x="444" y="36"/>
                </a:cubicBezTo>
                <a:cubicBezTo>
                  <a:pt x="444" y="34"/>
                  <a:pt x="445" y="32"/>
                  <a:pt x="446" y="30"/>
                </a:cubicBezTo>
                <a:cubicBezTo>
                  <a:pt x="446" y="29"/>
                  <a:pt x="446" y="29"/>
                  <a:pt x="446" y="29"/>
                </a:cubicBezTo>
                <a:cubicBezTo>
                  <a:pt x="445" y="30"/>
                  <a:pt x="444" y="32"/>
                  <a:pt x="444" y="34"/>
                </a:cubicBezTo>
                <a:cubicBezTo>
                  <a:pt x="443" y="34"/>
                  <a:pt x="443" y="34"/>
                  <a:pt x="443" y="34"/>
                </a:cubicBezTo>
                <a:cubicBezTo>
                  <a:pt x="443" y="34"/>
                  <a:pt x="443" y="34"/>
                  <a:pt x="443" y="34"/>
                </a:cubicBezTo>
                <a:cubicBezTo>
                  <a:pt x="443" y="35"/>
                  <a:pt x="442" y="37"/>
                  <a:pt x="442" y="38"/>
                </a:cubicBezTo>
                <a:cubicBezTo>
                  <a:pt x="442" y="41"/>
                  <a:pt x="443" y="43"/>
                  <a:pt x="444" y="45"/>
                </a:cubicBezTo>
                <a:cubicBezTo>
                  <a:pt x="444" y="45"/>
                  <a:pt x="444" y="45"/>
                  <a:pt x="444" y="45"/>
                </a:cubicBezTo>
                <a:cubicBezTo>
                  <a:pt x="444" y="46"/>
                  <a:pt x="444" y="46"/>
                  <a:pt x="444" y="46"/>
                </a:cubicBezTo>
                <a:cubicBezTo>
                  <a:pt x="443" y="47"/>
                  <a:pt x="443" y="47"/>
                  <a:pt x="443" y="47"/>
                </a:cubicBezTo>
                <a:cubicBezTo>
                  <a:pt x="443" y="47"/>
                  <a:pt x="443" y="47"/>
                  <a:pt x="443" y="47"/>
                </a:cubicBezTo>
                <a:cubicBezTo>
                  <a:pt x="438" y="48"/>
                  <a:pt x="433" y="48"/>
                  <a:pt x="429" y="48"/>
                </a:cubicBezTo>
                <a:cubicBezTo>
                  <a:pt x="428" y="48"/>
                  <a:pt x="428" y="48"/>
                  <a:pt x="428" y="48"/>
                </a:cubicBezTo>
                <a:cubicBezTo>
                  <a:pt x="428" y="47"/>
                  <a:pt x="428" y="47"/>
                  <a:pt x="428" y="47"/>
                </a:cubicBezTo>
                <a:cubicBezTo>
                  <a:pt x="427" y="46"/>
                  <a:pt x="426" y="44"/>
                  <a:pt x="424" y="42"/>
                </a:cubicBezTo>
                <a:cubicBezTo>
                  <a:pt x="423" y="40"/>
                  <a:pt x="422" y="38"/>
                  <a:pt x="422" y="35"/>
                </a:cubicBezTo>
                <a:cubicBezTo>
                  <a:pt x="422" y="33"/>
                  <a:pt x="422" y="31"/>
                  <a:pt x="424" y="29"/>
                </a:cubicBezTo>
                <a:cubicBezTo>
                  <a:pt x="424" y="29"/>
                  <a:pt x="424" y="29"/>
                  <a:pt x="424" y="29"/>
                </a:cubicBezTo>
                <a:cubicBezTo>
                  <a:pt x="432" y="22"/>
                  <a:pt x="432" y="22"/>
                  <a:pt x="432" y="22"/>
                </a:cubicBezTo>
                <a:cubicBezTo>
                  <a:pt x="432" y="22"/>
                  <a:pt x="432" y="22"/>
                  <a:pt x="432" y="22"/>
                </a:cubicBezTo>
                <a:cubicBezTo>
                  <a:pt x="432" y="21"/>
                  <a:pt x="432" y="21"/>
                  <a:pt x="432" y="21"/>
                </a:cubicBezTo>
                <a:cubicBezTo>
                  <a:pt x="432" y="20"/>
                  <a:pt x="431" y="20"/>
                  <a:pt x="431" y="19"/>
                </a:cubicBezTo>
                <a:cubicBezTo>
                  <a:pt x="431" y="19"/>
                  <a:pt x="431" y="19"/>
                  <a:pt x="431" y="18"/>
                </a:cubicBezTo>
                <a:cubicBezTo>
                  <a:pt x="431" y="14"/>
                  <a:pt x="431" y="9"/>
                  <a:pt x="434" y="6"/>
                </a:cubicBezTo>
                <a:cubicBezTo>
                  <a:pt x="434" y="6"/>
                  <a:pt x="434" y="6"/>
                  <a:pt x="434" y="6"/>
                </a:cubicBezTo>
                <a:cubicBezTo>
                  <a:pt x="434" y="6"/>
                  <a:pt x="434" y="6"/>
                  <a:pt x="434" y="6"/>
                </a:cubicBezTo>
                <a:cubicBezTo>
                  <a:pt x="437" y="4"/>
                  <a:pt x="442" y="2"/>
                  <a:pt x="446" y="1"/>
                </a:cubicBezTo>
                <a:cubicBezTo>
                  <a:pt x="446" y="1"/>
                  <a:pt x="446" y="1"/>
                  <a:pt x="446" y="1"/>
                </a:cubicBezTo>
                <a:moveTo>
                  <a:pt x="448" y="1"/>
                </a:moveTo>
                <a:cubicBezTo>
                  <a:pt x="448" y="1"/>
                  <a:pt x="448" y="1"/>
                  <a:pt x="448" y="1"/>
                </a:cubicBezTo>
                <a:cubicBezTo>
                  <a:pt x="449" y="1"/>
                  <a:pt x="449" y="1"/>
                  <a:pt x="449" y="1"/>
                </a:cubicBezTo>
                <a:cubicBezTo>
                  <a:pt x="449" y="1"/>
                  <a:pt x="449" y="1"/>
                  <a:pt x="449" y="1"/>
                </a:cubicBezTo>
                <a:cubicBezTo>
                  <a:pt x="453" y="1"/>
                  <a:pt x="456" y="2"/>
                  <a:pt x="459" y="5"/>
                </a:cubicBezTo>
                <a:cubicBezTo>
                  <a:pt x="460" y="4"/>
                  <a:pt x="460" y="4"/>
                  <a:pt x="461" y="3"/>
                </a:cubicBezTo>
                <a:cubicBezTo>
                  <a:pt x="462" y="3"/>
                  <a:pt x="463" y="2"/>
                  <a:pt x="465" y="2"/>
                </a:cubicBezTo>
                <a:cubicBezTo>
                  <a:pt x="465" y="1"/>
                  <a:pt x="465" y="1"/>
                  <a:pt x="465" y="1"/>
                </a:cubicBezTo>
                <a:cubicBezTo>
                  <a:pt x="465" y="1"/>
                  <a:pt x="464" y="1"/>
                  <a:pt x="464" y="1"/>
                </a:cubicBezTo>
                <a:cubicBezTo>
                  <a:pt x="462" y="1"/>
                  <a:pt x="461" y="2"/>
                  <a:pt x="459" y="3"/>
                </a:cubicBezTo>
                <a:cubicBezTo>
                  <a:pt x="459" y="3"/>
                  <a:pt x="459" y="3"/>
                  <a:pt x="459" y="3"/>
                </a:cubicBezTo>
                <a:cubicBezTo>
                  <a:pt x="459" y="3"/>
                  <a:pt x="459" y="3"/>
                  <a:pt x="459" y="3"/>
                </a:cubicBezTo>
                <a:cubicBezTo>
                  <a:pt x="455" y="1"/>
                  <a:pt x="452" y="1"/>
                  <a:pt x="448" y="1"/>
                </a:cubicBezTo>
                <a:moveTo>
                  <a:pt x="1170" y="0"/>
                </a:moveTo>
                <a:cubicBezTo>
                  <a:pt x="1169" y="0"/>
                  <a:pt x="1168" y="1"/>
                  <a:pt x="1166" y="1"/>
                </a:cubicBezTo>
                <a:cubicBezTo>
                  <a:pt x="1167" y="1"/>
                  <a:pt x="1168" y="1"/>
                  <a:pt x="1168" y="1"/>
                </a:cubicBezTo>
                <a:cubicBezTo>
                  <a:pt x="1169" y="1"/>
                  <a:pt x="1170" y="1"/>
                  <a:pt x="1171" y="1"/>
                </a:cubicBezTo>
                <a:cubicBezTo>
                  <a:pt x="1171" y="1"/>
                  <a:pt x="1171" y="1"/>
                  <a:pt x="1171" y="1"/>
                </a:cubicBezTo>
                <a:cubicBezTo>
                  <a:pt x="1171" y="1"/>
                  <a:pt x="1171" y="1"/>
                  <a:pt x="1171" y="1"/>
                </a:cubicBezTo>
                <a:cubicBezTo>
                  <a:pt x="1171" y="1"/>
                  <a:pt x="1171" y="2"/>
                  <a:pt x="1171" y="2"/>
                </a:cubicBezTo>
                <a:cubicBezTo>
                  <a:pt x="1171" y="1"/>
                  <a:pt x="1171" y="1"/>
                  <a:pt x="1171" y="1"/>
                </a:cubicBezTo>
                <a:cubicBezTo>
                  <a:pt x="1171" y="0"/>
                  <a:pt x="1171" y="0"/>
                  <a:pt x="1170" y="0"/>
                </a:cubicBezTo>
                <a:cubicBezTo>
                  <a:pt x="1170" y="0"/>
                  <a:pt x="1170" y="0"/>
                  <a:pt x="1170" y="0"/>
                </a:cubicBezTo>
              </a:path>
            </a:pathLst>
          </a:custGeom>
          <a:solidFill>
            <a:srgbClr val="E8888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02" name="PA_任意多边形 1434"/>
          <p:cNvSpPr>
            <a:spLocks noEditPoints="1"/>
          </p:cNvSpPr>
          <p:nvPr>
            <p:custDataLst>
              <p:tags r:id="rId17"/>
            </p:custDataLst>
          </p:nvPr>
        </p:nvSpPr>
        <p:spPr bwMode="auto">
          <a:xfrm>
            <a:off x="9151937" y="6751638"/>
            <a:ext cx="3089275" cy="171450"/>
          </a:xfrm>
          <a:custGeom>
            <a:avLst/>
            <a:gdLst>
              <a:gd name="T0" fmla="*/ 758 w 1285"/>
              <a:gd name="T1" fmla="*/ 21 h 71"/>
              <a:gd name="T2" fmla="*/ 645 w 1285"/>
              <a:gd name="T3" fmla="*/ 67 h 71"/>
              <a:gd name="T4" fmla="*/ 621 w 1285"/>
              <a:gd name="T5" fmla="*/ 55 h 71"/>
              <a:gd name="T6" fmla="*/ 607 w 1285"/>
              <a:gd name="T7" fmla="*/ 66 h 71"/>
              <a:gd name="T8" fmla="*/ 841 w 1285"/>
              <a:gd name="T9" fmla="*/ 22 h 71"/>
              <a:gd name="T10" fmla="*/ 846 w 1285"/>
              <a:gd name="T11" fmla="*/ 40 h 71"/>
              <a:gd name="T12" fmla="*/ 848 w 1285"/>
              <a:gd name="T13" fmla="*/ 34 h 71"/>
              <a:gd name="T14" fmla="*/ 839 w 1285"/>
              <a:gd name="T15" fmla="*/ 20 h 71"/>
              <a:gd name="T16" fmla="*/ 532 w 1285"/>
              <a:gd name="T17" fmla="*/ 49 h 71"/>
              <a:gd name="T18" fmla="*/ 581 w 1285"/>
              <a:gd name="T19" fmla="*/ 19 h 71"/>
              <a:gd name="T20" fmla="*/ 1180 w 1285"/>
              <a:gd name="T21" fmla="*/ 33 h 71"/>
              <a:gd name="T22" fmla="*/ 136 w 1285"/>
              <a:gd name="T23" fmla="*/ 19 h 71"/>
              <a:gd name="T24" fmla="*/ 1107 w 1285"/>
              <a:gd name="T25" fmla="*/ 28 h 71"/>
              <a:gd name="T26" fmla="*/ 484 w 1285"/>
              <a:gd name="T27" fmla="*/ 17 h 71"/>
              <a:gd name="T28" fmla="*/ 1232 w 1285"/>
              <a:gd name="T29" fmla="*/ 26 h 71"/>
              <a:gd name="T30" fmla="*/ 1236 w 1285"/>
              <a:gd name="T31" fmla="*/ 43 h 71"/>
              <a:gd name="T32" fmla="*/ 703 w 1285"/>
              <a:gd name="T33" fmla="*/ 15 h 71"/>
              <a:gd name="T34" fmla="*/ 691 w 1285"/>
              <a:gd name="T35" fmla="*/ 26 h 71"/>
              <a:gd name="T36" fmla="*/ 1198 w 1285"/>
              <a:gd name="T37" fmla="*/ 15 h 71"/>
              <a:gd name="T38" fmla="*/ 1150 w 1285"/>
              <a:gd name="T39" fmla="*/ 14 h 71"/>
              <a:gd name="T40" fmla="*/ 399 w 1285"/>
              <a:gd name="T41" fmla="*/ 14 h 71"/>
              <a:gd name="T42" fmla="*/ 396 w 1285"/>
              <a:gd name="T43" fmla="*/ 28 h 71"/>
              <a:gd name="T44" fmla="*/ 445 w 1285"/>
              <a:gd name="T45" fmla="*/ 13 h 71"/>
              <a:gd name="T46" fmla="*/ 559 w 1285"/>
              <a:gd name="T47" fmla="*/ 13 h 71"/>
              <a:gd name="T48" fmla="*/ 680 w 1285"/>
              <a:gd name="T49" fmla="*/ 12 h 71"/>
              <a:gd name="T50" fmla="*/ 1191 w 1285"/>
              <a:gd name="T51" fmla="*/ 12 h 71"/>
              <a:gd name="T52" fmla="*/ 1067 w 1285"/>
              <a:gd name="T53" fmla="*/ 32 h 71"/>
              <a:gd name="T54" fmla="*/ 920 w 1285"/>
              <a:gd name="T55" fmla="*/ 40 h 71"/>
              <a:gd name="T56" fmla="*/ 1282 w 1285"/>
              <a:gd name="T57" fmla="*/ 10 h 71"/>
              <a:gd name="T58" fmla="*/ 613 w 1285"/>
              <a:gd name="T59" fmla="*/ 10 h 71"/>
              <a:gd name="T60" fmla="*/ 15 w 1285"/>
              <a:gd name="T61" fmla="*/ 11 h 71"/>
              <a:gd name="T62" fmla="*/ 85 w 1285"/>
              <a:gd name="T63" fmla="*/ 10 h 71"/>
              <a:gd name="T64" fmla="*/ 93 w 1285"/>
              <a:gd name="T65" fmla="*/ 66 h 71"/>
              <a:gd name="T66" fmla="*/ 85 w 1285"/>
              <a:gd name="T67" fmla="*/ 41 h 71"/>
              <a:gd name="T68" fmla="*/ 86 w 1285"/>
              <a:gd name="T69" fmla="*/ 52 h 71"/>
              <a:gd name="T70" fmla="*/ 97 w 1285"/>
              <a:gd name="T71" fmla="*/ 69 h 71"/>
              <a:gd name="T72" fmla="*/ 81 w 1285"/>
              <a:gd name="T73" fmla="*/ 9 h 71"/>
              <a:gd name="T74" fmla="*/ 884 w 1285"/>
              <a:gd name="T75" fmla="*/ 25 h 71"/>
              <a:gd name="T76" fmla="*/ 18 w 1285"/>
              <a:gd name="T77" fmla="*/ 12 h 71"/>
              <a:gd name="T78" fmla="*/ 2 w 1285"/>
              <a:gd name="T79" fmla="*/ 15 h 71"/>
              <a:gd name="T80" fmla="*/ 904 w 1285"/>
              <a:gd name="T81" fmla="*/ 7 h 71"/>
              <a:gd name="T82" fmla="*/ 181 w 1285"/>
              <a:gd name="T83" fmla="*/ 23 h 71"/>
              <a:gd name="T84" fmla="*/ 541 w 1285"/>
              <a:gd name="T85" fmla="*/ 7 h 71"/>
              <a:gd name="T86" fmla="*/ 690 w 1285"/>
              <a:gd name="T87" fmla="*/ 16 h 71"/>
              <a:gd name="T88" fmla="*/ 447 w 1285"/>
              <a:gd name="T89" fmla="*/ 14 h 71"/>
              <a:gd name="T90" fmla="*/ 461 w 1285"/>
              <a:gd name="T91" fmla="*/ 12 h 71"/>
              <a:gd name="T92" fmla="*/ 448 w 1285"/>
              <a:gd name="T93" fmla="*/ 4 h 71"/>
              <a:gd name="T94" fmla="*/ 1155 w 1285"/>
              <a:gd name="T95" fmla="*/ 4 h 71"/>
              <a:gd name="T96" fmla="*/ 1169 w 1285"/>
              <a:gd name="T97" fmla="*/ 8 h 71"/>
              <a:gd name="T98" fmla="*/ 1157 w 1285"/>
              <a:gd name="T99" fmla="*/ 24 h 71"/>
              <a:gd name="T100" fmla="*/ 35 w 1285"/>
              <a:gd name="T101" fmla="*/ 4 h 71"/>
              <a:gd name="T102" fmla="*/ 410 w 1285"/>
              <a:gd name="T103" fmla="*/ 11 h 71"/>
              <a:gd name="T104" fmla="*/ 799 w 1285"/>
              <a:gd name="T105" fmla="*/ 9 h 71"/>
              <a:gd name="T106" fmla="*/ 810 w 1285"/>
              <a:gd name="T107" fmla="*/ 31 h 71"/>
              <a:gd name="T108" fmla="*/ 792 w 1285"/>
              <a:gd name="T109" fmla="*/ 68 h 71"/>
              <a:gd name="T110" fmla="*/ 799 w 1285"/>
              <a:gd name="T111" fmla="*/ 7 h 71"/>
              <a:gd name="T112" fmla="*/ 295 w 1285"/>
              <a:gd name="T113" fmla="*/ 2 h 71"/>
              <a:gd name="T114" fmla="*/ 1278 w 1285"/>
              <a:gd name="T115" fmla="*/ 2 h 71"/>
              <a:gd name="T116" fmla="*/ 713 w 1285"/>
              <a:gd name="T117" fmla="*/ 1 h 71"/>
              <a:gd name="T118" fmla="*/ 786 w 1285"/>
              <a:gd name="T119" fmla="*/ 2 h 71"/>
              <a:gd name="T120" fmla="*/ 726 w 1285"/>
              <a:gd name="T121" fmla="*/ 4 h 71"/>
              <a:gd name="T122" fmla="*/ 1230 w 1285"/>
              <a:gd name="T123" fmla="*/ 23 h 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285" h="71">
                <a:moveTo>
                  <a:pt x="54" y="22"/>
                </a:moveTo>
                <a:cubicBezTo>
                  <a:pt x="54" y="24"/>
                  <a:pt x="54" y="24"/>
                  <a:pt x="54" y="24"/>
                </a:cubicBezTo>
                <a:cubicBezTo>
                  <a:pt x="54" y="24"/>
                  <a:pt x="54" y="24"/>
                  <a:pt x="54" y="24"/>
                </a:cubicBezTo>
                <a:cubicBezTo>
                  <a:pt x="56" y="26"/>
                  <a:pt x="56" y="26"/>
                  <a:pt x="56" y="26"/>
                </a:cubicBezTo>
                <a:cubicBezTo>
                  <a:pt x="54" y="26"/>
                  <a:pt x="54" y="26"/>
                  <a:pt x="54" y="26"/>
                </a:cubicBezTo>
                <a:cubicBezTo>
                  <a:pt x="54" y="28"/>
                  <a:pt x="54" y="28"/>
                  <a:pt x="54" y="28"/>
                </a:cubicBezTo>
                <a:cubicBezTo>
                  <a:pt x="54" y="28"/>
                  <a:pt x="55" y="28"/>
                  <a:pt x="55" y="27"/>
                </a:cubicBezTo>
                <a:cubicBezTo>
                  <a:pt x="56" y="27"/>
                  <a:pt x="57" y="27"/>
                  <a:pt x="57" y="27"/>
                </a:cubicBezTo>
                <a:cubicBezTo>
                  <a:pt x="57" y="26"/>
                  <a:pt x="57" y="26"/>
                  <a:pt x="57" y="26"/>
                </a:cubicBezTo>
                <a:cubicBezTo>
                  <a:pt x="56" y="25"/>
                  <a:pt x="55" y="24"/>
                  <a:pt x="54" y="22"/>
                </a:cubicBezTo>
                <a:moveTo>
                  <a:pt x="1176" y="21"/>
                </a:moveTo>
                <a:cubicBezTo>
                  <a:pt x="1175" y="22"/>
                  <a:pt x="1174" y="22"/>
                  <a:pt x="1173" y="23"/>
                </a:cubicBezTo>
                <a:cubicBezTo>
                  <a:pt x="1172" y="23"/>
                  <a:pt x="1172" y="23"/>
                  <a:pt x="1172" y="23"/>
                </a:cubicBezTo>
                <a:cubicBezTo>
                  <a:pt x="1172" y="23"/>
                  <a:pt x="1172" y="23"/>
                  <a:pt x="1172" y="23"/>
                </a:cubicBezTo>
                <a:cubicBezTo>
                  <a:pt x="1172" y="25"/>
                  <a:pt x="1172" y="25"/>
                  <a:pt x="1172" y="25"/>
                </a:cubicBezTo>
                <a:cubicBezTo>
                  <a:pt x="1174" y="24"/>
                  <a:pt x="1175" y="24"/>
                  <a:pt x="1176" y="23"/>
                </a:cubicBezTo>
                <a:cubicBezTo>
                  <a:pt x="1176" y="21"/>
                  <a:pt x="1176" y="21"/>
                  <a:pt x="1176" y="21"/>
                </a:cubicBezTo>
                <a:moveTo>
                  <a:pt x="758" y="21"/>
                </a:moveTo>
                <a:cubicBezTo>
                  <a:pt x="758" y="26"/>
                  <a:pt x="758" y="26"/>
                  <a:pt x="758" y="26"/>
                </a:cubicBezTo>
                <a:cubicBezTo>
                  <a:pt x="759" y="25"/>
                  <a:pt x="760" y="25"/>
                  <a:pt x="761" y="24"/>
                </a:cubicBezTo>
                <a:cubicBezTo>
                  <a:pt x="760" y="23"/>
                  <a:pt x="760" y="23"/>
                  <a:pt x="760" y="23"/>
                </a:cubicBezTo>
                <a:cubicBezTo>
                  <a:pt x="760" y="23"/>
                  <a:pt x="760" y="23"/>
                  <a:pt x="760" y="22"/>
                </a:cubicBezTo>
                <a:cubicBezTo>
                  <a:pt x="759" y="22"/>
                  <a:pt x="759" y="22"/>
                  <a:pt x="758" y="21"/>
                </a:cubicBezTo>
                <a:moveTo>
                  <a:pt x="607" y="21"/>
                </a:moveTo>
                <a:cubicBezTo>
                  <a:pt x="607" y="22"/>
                  <a:pt x="607" y="22"/>
                  <a:pt x="607" y="22"/>
                </a:cubicBezTo>
                <a:cubicBezTo>
                  <a:pt x="617" y="24"/>
                  <a:pt x="626" y="28"/>
                  <a:pt x="634" y="33"/>
                </a:cubicBezTo>
                <a:cubicBezTo>
                  <a:pt x="634" y="33"/>
                  <a:pt x="634" y="33"/>
                  <a:pt x="634" y="33"/>
                </a:cubicBezTo>
                <a:cubicBezTo>
                  <a:pt x="634" y="33"/>
                  <a:pt x="634" y="33"/>
                  <a:pt x="634" y="33"/>
                </a:cubicBezTo>
                <a:cubicBezTo>
                  <a:pt x="642" y="42"/>
                  <a:pt x="652" y="50"/>
                  <a:pt x="654" y="62"/>
                </a:cubicBezTo>
                <a:cubicBezTo>
                  <a:pt x="655" y="62"/>
                  <a:pt x="655" y="63"/>
                  <a:pt x="655" y="63"/>
                </a:cubicBezTo>
                <a:cubicBezTo>
                  <a:pt x="655" y="64"/>
                  <a:pt x="654" y="65"/>
                  <a:pt x="654" y="65"/>
                </a:cubicBezTo>
                <a:cubicBezTo>
                  <a:pt x="653" y="66"/>
                  <a:pt x="652" y="66"/>
                  <a:pt x="652" y="66"/>
                </a:cubicBezTo>
                <a:cubicBezTo>
                  <a:pt x="650" y="66"/>
                  <a:pt x="649" y="66"/>
                  <a:pt x="648" y="66"/>
                </a:cubicBezTo>
                <a:cubicBezTo>
                  <a:pt x="648" y="67"/>
                  <a:pt x="648" y="67"/>
                  <a:pt x="648" y="67"/>
                </a:cubicBezTo>
                <a:cubicBezTo>
                  <a:pt x="648" y="67"/>
                  <a:pt x="648" y="67"/>
                  <a:pt x="648" y="67"/>
                </a:cubicBezTo>
                <a:cubicBezTo>
                  <a:pt x="645" y="67"/>
                  <a:pt x="645" y="67"/>
                  <a:pt x="645" y="67"/>
                </a:cubicBezTo>
                <a:cubicBezTo>
                  <a:pt x="644" y="66"/>
                  <a:pt x="644" y="66"/>
                  <a:pt x="644" y="66"/>
                </a:cubicBezTo>
                <a:cubicBezTo>
                  <a:pt x="638" y="49"/>
                  <a:pt x="623" y="39"/>
                  <a:pt x="607" y="34"/>
                </a:cubicBezTo>
                <a:cubicBezTo>
                  <a:pt x="607" y="35"/>
                  <a:pt x="607" y="35"/>
                  <a:pt x="607" y="35"/>
                </a:cubicBezTo>
                <a:cubicBezTo>
                  <a:pt x="611" y="37"/>
                  <a:pt x="611" y="37"/>
                  <a:pt x="611" y="37"/>
                </a:cubicBezTo>
                <a:cubicBezTo>
                  <a:pt x="611" y="37"/>
                  <a:pt x="611" y="37"/>
                  <a:pt x="611" y="37"/>
                </a:cubicBezTo>
                <a:cubicBezTo>
                  <a:pt x="624" y="42"/>
                  <a:pt x="637" y="50"/>
                  <a:pt x="642" y="64"/>
                </a:cubicBezTo>
                <a:cubicBezTo>
                  <a:pt x="642" y="65"/>
                  <a:pt x="642" y="65"/>
                  <a:pt x="642" y="65"/>
                </a:cubicBezTo>
                <a:cubicBezTo>
                  <a:pt x="642" y="65"/>
                  <a:pt x="642" y="65"/>
                  <a:pt x="642" y="65"/>
                </a:cubicBezTo>
                <a:cubicBezTo>
                  <a:pt x="640" y="66"/>
                  <a:pt x="639" y="66"/>
                  <a:pt x="637" y="66"/>
                </a:cubicBezTo>
                <a:cubicBezTo>
                  <a:pt x="635" y="66"/>
                  <a:pt x="632" y="66"/>
                  <a:pt x="631" y="66"/>
                </a:cubicBezTo>
                <a:cubicBezTo>
                  <a:pt x="631" y="66"/>
                  <a:pt x="631" y="66"/>
                  <a:pt x="631" y="66"/>
                </a:cubicBezTo>
                <a:cubicBezTo>
                  <a:pt x="630" y="66"/>
                  <a:pt x="630" y="66"/>
                  <a:pt x="630" y="66"/>
                </a:cubicBezTo>
                <a:cubicBezTo>
                  <a:pt x="630" y="65"/>
                  <a:pt x="630" y="65"/>
                  <a:pt x="630" y="65"/>
                </a:cubicBezTo>
                <a:cubicBezTo>
                  <a:pt x="626" y="55"/>
                  <a:pt x="617" y="50"/>
                  <a:pt x="607" y="46"/>
                </a:cubicBezTo>
                <a:cubicBezTo>
                  <a:pt x="607" y="48"/>
                  <a:pt x="607" y="48"/>
                  <a:pt x="607" y="48"/>
                </a:cubicBezTo>
                <a:cubicBezTo>
                  <a:pt x="612" y="49"/>
                  <a:pt x="617" y="52"/>
                  <a:pt x="621" y="55"/>
                </a:cubicBezTo>
                <a:cubicBezTo>
                  <a:pt x="621" y="55"/>
                  <a:pt x="621" y="55"/>
                  <a:pt x="621" y="55"/>
                </a:cubicBezTo>
                <a:cubicBezTo>
                  <a:pt x="621" y="55"/>
                  <a:pt x="621" y="55"/>
                  <a:pt x="621" y="55"/>
                </a:cubicBezTo>
                <a:cubicBezTo>
                  <a:pt x="622" y="57"/>
                  <a:pt x="624" y="58"/>
                  <a:pt x="625" y="59"/>
                </a:cubicBezTo>
                <a:cubicBezTo>
                  <a:pt x="625" y="61"/>
                  <a:pt x="626" y="62"/>
                  <a:pt x="626" y="64"/>
                </a:cubicBezTo>
                <a:cubicBezTo>
                  <a:pt x="626" y="64"/>
                  <a:pt x="626" y="64"/>
                  <a:pt x="626" y="64"/>
                </a:cubicBezTo>
                <a:cubicBezTo>
                  <a:pt x="626" y="65"/>
                  <a:pt x="626" y="65"/>
                  <a:pt x="626" y="65"/>
                </a:cubicBezTo>
                <a:cubicBezTo>
                  <a:pt x="626" y="65"/>
                  <a:pt x="626" y="65"/>
                  <a:pt x="626" y="65"/>
                </a:cubicBezTo>
                <a:cubicBezTo>
                  <a:pt x="623" y="66"/>
                  <a:pt x="622" y="66"/>
                  <a:pt x="620" y="66"/>
                </a:cubicBezTo>
                <a:cubicBezTo>
                  <a:pt x="620" y="66"/>
                  <a:pt x="620" y="66"/>
                  <a:pt x="620" y="66"/>
                </a:cubicBezTo>
                <a:cubicBezTo>
                  <a:pt x="618" y="66"/>
                  <a:pt x="617" y="66"/>
                  <a:pt x="616" y="66"/>
                </a:cubicBezTo>
                <a:cubicBezTo>
                  <a:pt x="615" y="66"/>
                  <a:pt x="615" y="66"/>
                  <a:pt x="615" y="66"/>
                </a:cubicBezTo>
                <a:cubicBezTo>
                  <a:pt x="615" y="65"/>
                  <a:pt x="615" y="65"/>
                  <a:pt x="615" y="65"/>
                </a:cubicBezTo>
                <a:cubicBezTo>
                  <a:pt x="613" y="62"/>
                  <a:pt x="610" y="60"/>
                  <a:pt x="607" y="58"/>
                </a:cubicBezTo>
                <a:cubicBezTo>
                  <a:pt x="607" y="59"/>
                  <a:pt x="607" y="59"/>
                  <a:pt x="607" y="59"/>
                </a:cubicBezTo>
                <a:cubicBezTo>
                  <a:pt x="609" y="60"/>
                  <a:pt x="610" y="61"/>
                  <a:pt x="611" y="63"/>
                </a:cubicBezTo>
                <a:cubicBezTo>
                  <a:pt x="612" y="64"/>
                  <a:pt x="612" y="64"/>
                  <a:pt x="612" y="64"/>
                </a:cubicBezTo>
                <a:cubicBezTo>
                  <a:pt x="612" y="64"/>
                  <a:pt x="612" y="64"/>
                  <a:pt x="612" y="64"/>
                </a:cubicBezTo>
                <a:cubicBezTo>
                  <a:pt x="611" y="66"/>
                  <a:pt x="611" y="66"/>
                  <a:pt x="611" y="66"/>
                </a:cubicBezTo>
                <a:cubicBezTo>
                  <a:pt x="610" y="66"/>
                  <a:pt x="610" y="66"/>
                  <a:pt x="610" y="66"/>
                </a:cubicBezTo>
                <a:cubicBezTo>
                  <a:pt x="607" y="66"/>
                  <a:pt x="607" y="66"/>
                  <a:pt x="607" y="66"/>
                </a:cubicBezTo>
                <a:cubicBezTo>
                  <a:pt x="607" y="69"/>
                  <a:pt x="607" y="69"/>
                  <a:pt x="607" y="69"/>
                </a:cubicBezTo>
                <a:cubicBezTo>
                  <a:pt x="660" y="69"/>
                  <a:pt x="660" y="69"/>
                  <a:pt x="660" y="69"/>
                </a:cubicBezTo>
                <a:cubicBezTo>
                  <a:pt x="660" y="66"/>
                  <a:pt x="660" y="66"/>
                  <a:pt x="660" y="66"/>
                </a:cubicBezTo>
                <a:cubicBezTo>
                  <a:pt x="660" y="66"/>
                  <a:pt x="660" y="66"/>
                  <a:pt x="659" y="66"/>
                </a:cubicBezTo>
                <a:cubicBezTo>
                  <a:pt x="658" y="66"/>
                  <a:pt x="658" y="66"/>
                  <a:pt x="657" y="65"/>
                </a:cubicBezTo>
                <a:cubicBezTo>
                  <a:pt x="657" y="64"/>
                  <a:pt x="657" y="64"/>
                  <a:pt x="657" y="63"/>
                </a:cubicBezTo>
                <a:cubicBezTo>
                  <a:pt x="657" y="63"/>
                  <a:pt x="657" y="63"/>
                  <a:pt x="657" y="63"/>
                </a:cubicBezTo>
                <a:cubicBezTo>
                  <a:pt x="650" y="45"/>
                  <a:pt x="633" y="26"/>
                  <a:pt x="614" y="23"/>
                </a:cubicBezTo>
                <a:cubicBezTo>
                  <a:pt x="614" y="23"/>
                  <a:pt x="614" y="23"/>
                  <a:pt x="614" y="23"/>
                </a:cubicBezTo>
                <a:cubicBezTo>
                  <a:pt x="614" y="23"/>
                  <a:pt x="614" y="23"/>
                  <a:pt x="614" y="23"/>
                </a:cubicBezTo>
                <a:cubicBezTo>
                  <a:pt x="611" y="22"/>
                  <a:pt x="609" y="21"/>
                  <a:pt x="607" y="21"/>
                </a:cubicBezTo>
                <a:moveTo>
                  <a:pt x="360" y="21"/>
                </a:moveTo>
                <a:cubicBezTo>
                  <a:pt x="360" y="22"/>
                  <a:pt x="360" y="22"/>
                  <a:pt x="360" y="22"/>
                </a:cubicBezTo>
                <a:cubicBezTo>
                  <a:pt x="363" y="24"/>
                  <a:pt x="365" y="26"/>
                  <a:pt x="368" y="28"/>
                </a:cubicBezTo>
                <a:cubicBezTo>
                  <a:pt x="368" y="27"/>
                  <a:pt x="368" y="27"/>
                  <a:pt x="368" y="27"/>
                </a:cubicBezTo>
                <a:cubicBezTo>
                  <a:pt x="366" y="25"/>
                  <a:pt x="363" y="23"/>
                  <a:pt x="360" y="21"/>
                </a:cubicBezTo>
                <a:moveTo>
                  <a:pt x="841" y="20"/>
                </a:moveTo>
                <a:cubicBezTo>
                  <a:pt x="841" y="22"/>
                  <a:pt x="841" y="22"/>
                  <a:pt x="841" y="22"/>
                </a:cubicBezTo>
                <a:cubicBezTo>
                  <a:pt x="845" y="23"/>
                  <a:pt x="849" y="24"/>
                  <a:pt x="853" y="27"/>
                </a:cubicBezTo>
                <a:cubicBezTo>
                  <a:pt x="854" y="27"/>
                  <a:pt x="854" y="27"/>
                  <a:pt x="854" y="27"/>
                </a:cubicBezTo>
                <a:cubicBezTo>
                  <a:pt x="853" y="28"/>
                  <a:pt x="853" y="28"/>
                  <a:pt x="853" y="28"/>
                </a:cubicBezTo>
                <a:cubicBezTo>
                  <a:pt x="852" y="30"/>
                  <a:pt x="850" y="31"/>
                  <a:pt x="848" y="31"/>
                </a:cubicBezTo>
                <a:cubicBezTo>
                  <a:pt x="848" y="31"/>
                  <a:pt x="848" y="31"/>
                  <a:pt x="848" y="31"/>
                </a:cubicBezTo>
                <a:cubicBezTo>
                  <a:pt x="847" y="31"/>
                  <a:pt x="845" y="31"/>
                  <a:pt x="844" y="30"/>
                </a:cubicBezTo>
                <a:cubicBezTo>
                  <a:pt x="843" y="29"/>
                  <a:pt x="842" y="28"/>
                  <a:pt x="841" y="28"/>
                </a:cubicBezTo>
                <a:cubicBezTo>
                  <a:pt x="841" y="29"/>
                  <a:pt x="841" y="29"/>
                  <a:pt x="841" y="29"/>
                </a:cubicBezTo>
                <a:cubicBezTo>
                  <a:pt x="843" y="30"/>
                  <a:pt x="844" y="32"/>
                  <a:pt x="846" y="33"/>
                </a:cubicBezTo>
                <a:cubicBezTo>
                  <a:pt x="846" y="33"/>
                  <a:pt x="846" y="33"/>
                  <a:pt x="846" y="33"/>
                </a:cubicBezTo>
                <a:cubicBezTo>
                  <a:pt x="846" y="34"/>
                  <a:pt x="846" y="34"/>
                  <a:pt x="846" y="34"/>
                </a:cubicBezTo>
                <a:cubicBezTo>
                  <a:pt x="846" y="39"/>
                  <a:pt x="846" y="39"/>
                  <a:pt x="846" y="39"/>
                </a:cubicBezTo>
                <a:cubicBezTo>
                  <a:pt x="844" y="38"/>
                  <a:pt x="844" y="38"/>
                  <a:pt x="844" y="38"/>
                </a:cubicBezTo>
                <a:cubicBezTo>
                  <a:pt x="843" y="37"/>
                  <a:pt x="842" y="36"/>
                  <a:pt x="841" y="35"/>
                </a:cubicBezTo>
                <a:cubicBezTo>
                  <a:pt x="841" y="37"/>
                  <a:pt x="841" y="37"/>
                  <a:pt x="841" y="37"/>
                </a:cubicBezTo>
                <a:cubicBezTo>
                  <a:pt x="842" y="38"/>
                  <a:pt x="844" y="39"/>
                  <a:pt x="845" y="41"/>
                </a:cubicBezTo>
                <a:cubicBezTo>
                  <a:pt x="845" y="40"/>
                  <a:pt x="846" y="40"/>
                  <a:pt x="846" y="40"/>
                </a:cubicBezTo>
                <a:cubicBezTo>
                  <a:pt x="846" y="40"/>
                  <a:pt x="846" y="40"/>
                  <a:pt x="846" y="40"/>
                </a:cubicBezTo>
                <a:cubicBezTo>
                  <a:pt x="847" y="40"/>
                  <a:pt x="847" y="41"/>
                  <a:pt x="848" y="41"/>
                </a:cubicBezTo>
                <a:cubicBezTo>
                  <a:pt x="848" y="42"/>
                  <a:pt x="849" y="42"/>
                  <a:pt x="849" y="43"/>
                </a:cubicBezTo>
                <a:cubicBezTo>
                  <a:pt x="849" y="43"/>
                  <a:pt x="849" y="44"/>
                  <a:pt x="849" y="44"/>
                </a:cubicBezTo>
                <a:cubicBezTo>
                  <a:pt x="848" y="45"/>
                  <a:pt x="848" y="46"/>
                  <a:pt x="847" y="47"/>
                </a:cubicBezTo>
                <a:cubicBezTo>
                  <a:pt x="846" y="48"/>
                  <a:pt x="845" y="48"/>
                  <a:pt x="844" y="49"/>
                </a:cubicBezTo>
                <a:cubicBezTo>
                  <a:pt x="844" y="49"/>
                  <a:pt x="844" y="49"/>
                  <a:pt x="844" y="49"/>
                </a:cubicBezTo>
                <a:cubicBezTo>
                  <a:pt x="844" y="49"/>
                  <a:pt x="844" y="49"/>
                  <a:pt x="844" y="49"/>
                </a:cubicBezTo>
                <a:cubicBezTo>
                  <a:pt x="842" y="49"/>
                  <a:pt x="841" y="48"/>
                  <a:pt x="841" y="48"/>
                </a:cubicBezTo>
                <a:cubicBezTo>
                  <a:pt x="841" y="52"/>
                  <a:pt x="841" y="52"/>
                  <a:pt x="841" y="52"/>
                </a:cubicBezTo>
                <a:cubicBezTo>
                  <a:pt x="843" y="51"/>
                  <a:pt x="846" y="49"/>
                  <a:pt x="848" y="48"/>
                </a:cubicBezTo>
                <a:cubicBezTo>
                  <a:pt x="848" y="48"/>
                  <a:pt x="848" y="48"/>
                  <a:pt x="848" y="48"/>
                </a:cubicBezTo>
                <a:cubicBezTo>
                  <a:pt x="848" y="48"/>
                  <a:pt x="848" y="48"/>
                  <a:pt x="848" y="48"/>
                </a:cubicBezTo>
                <a:cubicBezTo>
                  <a:pt x="849" y="46"/>
                  <a:pt x="850" y="45"/>
                  <a:pt x="850" y="43"/>
                </a:cubicBezTo>
                <a:cubicBezTo>
                  <a:pt x="850" y="43"/>
                  <a:pt x="850" y="42"/>
                  <a:pt x="850" y="41"/>
                </a:cubicBezTo>
                <a:cubicBezTo>
                  <a:pt x="849" y="39"/>
                  <a:pt x="848" y="38"/>
                  <a:pt x="848" y="36"/>
                </a:cubicBezTo>
                <a:cubicBezTo>
                  <a:pt x="848" y="35"/>
                  <a:pt x="848" y="34"/>
                  <a:pt x="848" y="34"/>
                </a:cubicBezTo>
                <a:cubicBezTo>
                  <a:pt x="848" y="34"/>
                  <a:pt x="848" y="34"/>
                  <a:pt x="848" y="34"/>
                </a:cubicBezTo>
                <a:cubicBezTo>
                  <a:pt x="848" y="34"/>
                  <a:pt x="848" y="34"/>
                  <a:pt x="848" y="34"/>
                </a:cubicBezTo>
                <a:cubicBezTo>
                  <a:pt x="849" y="33"/>
                  <a:pt x="850" y="32"/>
                  <a:pt x="851" y="31"/>
                </a:cubicBezTo>
                <a:cubicBezTo>
                  <a:pt x="852" y="30"/>
                  <a:pt x="853" y="30"/>
                  <a:pt x="854" y="30"/>
                </a:cubicBezTo>
                <a:cubicBezTo>
                  <a:pt x="855" y="30"/>
                  <a:pt x="855" y="30"/>
                  <a:pt x="856" y="30"/>
                </a:cubicBezTo>
                <a:cubicBezTo>
                  <a:pt x="858" y="30"/>
                  <a:pt x="860" y="31"/>
                  <a:pt x="861" y="33"/>
                </a:cubicBezTo>
                <a:cubicBezTo>
                  <a:pt x="861" y="31"/>
                  <a:pt x="861" y="31"/>
                  <a:pt x="861" y="31"/>
                </a:cubicBezTo>
                <a:cubicBezTo>
                  <a:pt x="860" y="30"/>
                  <a:pt x="859" y="29"/>
                  <a:pt x="858" y="28"/>
                </a:cubicBezTo>
                <a:cubicBezTo>
                  <a:pt x="857" y="28"/>
                  <a:pt x="857" y="28"/>
                  <a:pt x="857" y="28"/>
                </a:cubicBezTo>
                <a:cubicBezTo>
                  <a:pt x="857" y="28"/>
                  <a:pt x="857" y="28"/>
                  <a:pt x="857" y="28"/>
                </a:cubicBezTo>
                <a:cubicBezTo>
                  <a:pt x="853" y="24"/>
                  <a:pt x="847" y="22"/>
                  <a:pt x="841" y="20"/>
                </a:cubicBezTo>
                <a:moveTo>
                  <a:pt x="747" y="20"/>
                </a:moveTo>
                <a:cubicBezTo>
                  <a:pt x="743" y="21"/>
                  <a:pt x="740" y="22"/>
                  <a:pt x="736" y="23"/>
                </a:cubicBezTo>
                <a:cubicBezTo>
                  <a:pt x="736" y="23"/>
                  <a:pt x="736" y="23"/>
                  <a:pt x="736" y="23"/>
                </a:cubicBezTo>
                <a:cubicBezTo>
                  <a:pt x="740" y="23"/>
                  <a:pt x="743" y="22"/>
                  <a:pt x="747" y="22"/>
                </a:cubicBezTo>
                <a:cubicBezTo>
                  <a:pt x="747" y="20"/>
                  <a:pt x="747" y="20"/>
                  <a:pt x="747" y="20"/>
                </a:cubicBezTo>
                <a:moveTo>
                  <a:pt x="835" y="20"/>
                </a:moveTo>
                <a:cubicBezTo>
                  <a:pt x="835" y="20"/>
                  <a:pt x="835" y="20"/>
                  <a:pt x="835" y="20"/>
                </a:cubicBezTo>
                <a:cubicBezTo>
                  <a:pt x="836" y="21"/>
                  <a:pt x="837" y="21"/>
                  <a:pt x="839" y="21"/>
                </a:cubicBezTo>
                <a:cubicBezTo>
                  <a:pt x="839" y="20"/>
                  <a:pt x="839" y="20"/>
                  <a:pt x="839" y="20"/>
                </a:cubicBezTo>
                <a:cubicBezTo>
                  <a:pt x="837" y="20"/>
                  <a:pt x="836" y="20"/>
                  <a:pt x="835" y="20"/>
                </a:cubicBezTo>
                <a:moveTo>
                  <a:pt x="541" y="20"/>
                </a:moveTo>
                <a:cubicBezTo>
                  <a:pt x="536" y="22"/>
                  <a:pt x="531" y="25"/>
                  <a:pt x="526" y="30"/>
                </a:cubicBezTo>
                <a:cubicBezTo>
                  <a:pt x="526" y="30"/>
                  <a:pt x="526" y="30"/>
                  <a:pt x="526" y="30"/>
                </a:cubicBezTo>
                <a:cubicBezTo>
                  <a:pt x="525" y="30"/>
                  <a:pt x="525" y="30"/>
                  <a:pt x="525" y="30"/>
                </a:cubicBezTo>
                <a:cubicBezTo>
                  <a:pt x="524" y="29"/>
                  <a:pt x="524" y="29"/>
                  <a:pt x="523" y="28"/>
                </a:cubicBezTo>
                <a:cubicBezTo>
                  <a:pt x="523" y="31"/>
                  <a:pt x="523" y="31"/>
                  <a:pt x="523" y="31"/>
                </a:cubicBezTo>
                <a:cubicBezTo>
                  <a:pt x="525" y="34"/>
                  <a:pt x="525" y="37"/>
                  <a:pt x="526" y="41"/>
                </a:cubicBezTo>
                <a:cubicBezTo>
                  <a:pt x="526" y="44"/>
                  <a:pt x="527" y="47"/>
                  <a:pt x="529" y="49"/>
                </a:cubicBezTo>
                <a:cubicBezTo>
                  <a:pt x="532" y="51"/>
                  <a:pt x="534" y="52"/>
                  <a:pt x="537" y="52"/>
                </a:cubicBezTo>
                <a:cubicBezTo>
                  <a:pt x="537" y="52"/>
                  <a:pt x="537" y="52"/>
                  <a:pt x="537" y="52"/>
                </a:cubicBezTo>
                <a:cubicBezTo>
                  <a:pt x="538" y="52"/>
                  <a:pt x="540" y="51"/>
                  <a:pt x="541" y="50"/>
                </a:cubicBezTo>
                <a:cubicBezTo>
                  <a:pt x="541" y="50"/>
                  <a:pt x="541" y="50"/>
                  <a:pt x="541" y="50"/>
                </a:cubicBezTo>
                <a:cubicBezTo>
                  <a:pt x="541" y="50"/>
                  <a:pt x="541" y="50"/>
                  <a:pt x="541" y="50"/>
                </a:cubicBezTo>
                <a:cubicBezTo>
                  <a:pt x="539" y="50"/>
                  <a:pt x="538" y="51"/>
                  <a:pt x="537" y="51"/>
                </a:cubicBezTo>
                <a:cubicBezTo>
                  <a:pt x="537" y="51"/>
                  <a:pt x="537" y="51"/>
                  <a:pt x="537" y="51"/>
                </a:cubicBezTo>
                <a:cubicBezTo>
                  <a:pt x="535" y="51"/>
                  <a:pt x="533" y="50"/>
                  <a:pt x="532" y="49"/>
                </a:cubicBezTo>
                <a:cubicBezTo>
                  <a:pt x="532" y="49"/>
                  <a:pt x="532" y="49"/>
                  <a:pt x="532" y="49"/>
                </a:cubicBezTo>
                <a:cubicBezTo>
                  <a:pt x="532" y="49"/>
                  <a:pt x="532" y="49"/>
                  <a:pt x="532" y="49"/>
                </a:cubicBezTo>
                <a:cubicBezTo>
                  <a:pt x="530" y="48"/>
                  <a:pt x="529" y="47"/>
                  <a:pt x="529" y="46"/>
                </a:cubicBezTo>
                <a:cubicBezTo>
                  <a:pt x="528" y="44"/>
                  <a:pt x="528" y="43"/>
                  <a:pt x="528" y="41"/>
                </a:cubicBezTo>
                <a:cubicBezTo>
                  <a:pt x="527" y="39"/>
                  <a:pt x="527" y="36"/>
                  <a:pt x="526" y="34"/>
                </a:cubicBezTo>
                <a:cubicBezTo>
                  <a:pt x="525" y="33"/>
                  <a:pt x="525" y="33"/>
                  <a:pt x="525" y="33"/>
                </a:cubicBezTo>
                <a:cubicBezTo>
                  <a:pt x="526" y="33"/>
                  <a:pt x="526" y="33"/>
                  <a:pt x="526" y="33"/>
                </a:cubicBezTo>
                <a:cubicBezTo>
                  <a:pt x="530" y="27"/>
                  <a:pt x="535" y="24"/>
                  <a:pt x="541" y="21"/>
                </a:cubicBezTo>
                <a:cubicBezTo>
                  <a:pt x="541" y="20"/>
                  <a:pt x="541" y="20"/>
                  <a:pt x="541" y="20"/>
                </a:cubicBezTo>
                <a:moveTo>
                  <a:pt x="756" y="19"/>
                </a:moveTo>
                <a:cubicBezTo>
                  <a:pt x="754" y="20"/>
                  <a:pt x="753" y="20"/>
                  <a:pt x="752" y="20"/>
                </a:cubicBezTo>
                <a:cubicBezTo>
                  <a:pt x="752" y="20"/>
                  <a:pt x="752" y="20"/>
                  <a:pt x="752" y="20"/>
                </a:cubicBezTo>
                <a:cubicBezTo>
                  <a:pt x="751" y="20"/>
                  <a:pt x="750" y="20"/>
                  <a:pt x="749" y="20"/>
                </a:cubicBezTo>
                <a:cubicBezTo>
                  <a:pt x="749" y="22"/>
                  <a:pt x="749" y="22"/>
                  <a:pt x="749" y="22"/>
                </a:cubicBezTo>
                <a:cubicBezTo>
                  <a:pt x="750" y="21"/>
                  <a:pt x="752" y="21"/>
                  <a:pt x="754" y="21"/>
                </a:cubicBezTo>
                <a:cubicBezTo>
                  <a:pt x="754" y="21"/>
                  <a:pt x="755" y="20"/>
                  <a:pt x="755" y="20"/>
                </a:cubicBezTo>
                <a:cubicBezTo>
                  <a:pt x="755" y="20"/>
                  <a:pt x="755" y="21"/>
                  <a:pt x="756" y="21"/>
                </a:cubicBezTo>
                <a:cubicBezTo>
                  <a:pt x="756" y="19"/>
                  <a:pt x="756" y="19"/>
                  <a:pt x="756" y="19"/>
                </a:cubicBezTo>
                <a:moveTo>
                  <a:pt x="581" y="19"/>
                </a:moveTo>
                <a:cubicBezTo>
                  <a:pt x="574" y="20"/>
                  <a:pt x="568" y="21"/>
                  <a:pt x="562" y="23"/>
                </a:cubicBezTo>
                <a:cubicBezTo>
                  <a:pt x="562" y="24"/>
                  <a:pt x="562" y="24"/>
                  <a:pt x="562" y="24"/>
                </a:cubicBezTo>
                <a:cubicBezTo>
                  <a:pt x="568" y="22"/>
                  <a:pt x="575" y="21"/>
                  <a:pt x="581" y="20"/>
                </a:cubicBezTo>
                <a:cubicBezTo>
                  <a:pt x="581" y="19"/>
                  <a:pt x="581" y="19"/>
                  <a:pt x="581" y="19"/>
                </a:cubicBezTo>
                <a:moveTo>
                  <a:pt x="592" y="19"/>
                </a:moveTo>
                <a:cubicBezTo>
                  <a:pt x="589" y="19"/>
                  <a:pt x="586" y="19"/>
                  <a:pt x="583" y="19"/>
                </a:cubicBezTo>
                <a:cubicBezTo>
                  <a:pt x="583" y="20"/>
                  <a:pt x="583" y="20"/>
                  <a:pt x="583" y="20"/>
                </a:cubicBezTo>
                <a:cubicBezTo>
                  <a:pt x="585" y="20"/>
                  <a:pt x="587" y="20"/>
                  <a:pt x="589" y="20"/>
                </a:cubicBezTo>
                <a:cubicBezTo>
                  <a:pt x="594" y="20"/>
                  <a:pt x="600" y="21"/>
                  <a:pt x="605" y="22"/>
                </a:cubicBezTo>
                <a:cubicBezTo>
                  <a:pt x="605" y="20"/>
                  <a:pt x="605" y="20"/>
                  <a:pt x="605" y="20"/>
                </a:cubicBezTo>
                <a:cubicBezTo>
                  <a:pt x="601" y="20"/>
                  <a:pt x="596" y="20"/>
                  <a:pt x="592" y="19"/>
                </a:cubicBezTo>
                <a:moveTo>
                  <a:pt x="1195" y="18"/>
                </a:moveTo>
                <a:cubicBezTo>
                  <a:pt x="1194" y="18"/>
                  <a:pt x="1194" y="18"/>
                  <a:pt x="1194" y="19"/>
                </a:cubicBezTo>
                <a:cubicBezTo>
                  <a:pt x="1193" y="19"/>
                  <a:pt x="1193" y="19"/>
                  <a:pt x="1193" y="20"/>
                </a:cubicBezTo>
                <a:cubicBezTo>
                  <a:pt x="1192" y="21"/>
                  <a:pt x="1191" y="22"/>
                  <a:pt x="1190" y="23"/>
                </a:cubicBezTo>
                <a:cubicBezTo>
                  <a:pt x="1188" y="27"/>
                  <a:pt x="1184" y="30"/>
                  <a:pt x="1181" y="33"/>
                </a:cubicBezTo>
                <a:cubicBezTo>
                  <a:pt x="1181" y="33"/>
                  <a:pt x="1181" y="33"/>
                  <a:pt x="1181" y="33"/>
                </a:cubicBezTo>
                <a:cubicBezTo>
                  <a:pt x="1180" y="33"/>
                  <a:pt x="1180" y="33"/>
                  <a:pt x="1180" y="33"/>
                </a:cubicBezTo>
                <a:cubicBezTo>
                  <a:pt x="1178" y="33"/>
                  <a:pt x="1178" y="33"/>
                  <a:pt x="1178" y="33"/>
                </a:cubicBezTo>
                <a:cubicBezTo>
                  <a:pt x="1178" y="37"/>
                  <a:pt x="1178" y="37"/>
                  <a:pt x="1178" y="37"/>
                </a:cubicBezTo>
                <a:cubicBezTo>
                  <a:pt x="1184" y="31"/>
                  <a:pt x="1190" y="26"/>
                  <a:pt x="1195" y="19"/>
                </a:cubicBezTo>
                <a:cubicBezTo>
                  <a:pt x="1195" y="19"/>
                  <a:pt x="1195" y="19"/>
                  <a:pt x="1195" y="19"/>
                </a:cubicBezTo>
                <a:cubicBezTo>
                  <a:pt x="1195" y="18"/>
                  <a:pt x="1195" y="18"/>
                  <a:pt x="1195" y="18"/>
                </a:cubicBezTo>
                <a:cubicBezTo>
                  <a:pt x="1195" y="18"/>
                  <a:pt x="1195" y="18"/>
                  <a:pt x="1195" y="18"/>
                </a:cubicBezTo>
                <a:moveTo>
                  <a:pt x="492" y="18"/>
                </a:moveTo>
                <a:cubicBezTo>
                  <a:pt x="492" y="20"/>
                  <a:pt x="492" y="20"/>
                  <a:pt x="492" y="20"/>
                </a:cubicBezTo>
                <a:cubicBezTo>
                  <a:pt x="493" y="21"/>
                  <a:pt x="493" y="22"/>
                  <a:pt x="493" y="23"/>
                </a:cubicBezTo>
                <a:cubicBezTo>
                  <a:pt x="493" y="24"/>
                  <a:pt x="493" y="24"/>
                  <a:pt x="492" y="25"/>
                </a:cubicBezTo>
                <a:cubicBezTo>
                  <a:pt x="492" y="28"/>
                  <a:pt x="492" y="28"/>
                  <a:pt x="492" y="28"/>
                </a:cubicBezTo>
                <a:cubicBezTo>
                  <a:pt x="493" y="27"/>
                  <a:pt x="494" y="26"/>
                  <a:pt x="494" y="26"/>
                </a:cubicBezTo>
                <a:cubicBezTo>
                  <a:pt x="494" y="19"/>
                  <a:pt x="494" y="19"/>
                  <a:pt x="494" y="19"/>
                </a:cubicBezTo>
                <a:cubicBezTo>
                  <a:pt x="494" y="19"/>
                  <a:pt x="494" y="19"/>
                  <a:pt x="494" y="19"/>
                </a:cubicBezTo>
                <a:cubicBezTo>
                  <a:pt x="493" y="18"/>
                  <a:pt x="493" y="18"/>
                  <a:pt x="492" y="18"/>
                </a:cubicBezTo>
                <a:moveTo>
                  <a:pt x="130" y="17"/>
                </a:moveTo>
                <a:cubicBezTo>
                  <a:pt x="130" y="18"/>
                  <a:pt x="130" y="18"/>
                  <a:pt x="130" y="18"/>
                </a:cubicBezTo>
                <a:cubicBezTo>
                  <a:pt x="132" y="19"/>
                  <a:pt x="134" y="19"/>
                  <a:pt x="136" y="19"/>
                </a:cubicBezTo>
                <a:cubicBezTo>
                  <a:pt x="136" y="19"/>
                  <a:pt x="136" y="19"/>
                  <a:pt x="136" y="19"/>
                </a:cubicBezTo>
                <a:cubicBezTo>
                  <a:pt x="136" y="19"/>
                  <a:pt x="136" y="19"/>
                  <a:pt x="136" y="19"/>
                </a:cubicBezTo>
                <a:cubicBezTo>
                  <a:pt x="136" y="19"/>
                  <a:pt x="136" y="19"/>
                  <a:pt x="136" y="19"/>
                </a:cubicBezTo>
                <a:cubicBezTo>
                  <a:pt x="142" y="21"/>
                  <a:pt x="148" y="23"/>
                  <a:pt x="154" y="27"/>
                </a:cubicBezTo>
                <a:cubicBezTo>
                  <a:pt x="154" y="26"/>
                  <a:pt x="154" y="26"/>
                  <a:pt x="154" y="26"/>
                </a:cubicBezTo>
                <a:cubicBezTo>
                  <a:pt x="149" y="22"/>
                  <a:pt x="144" y="20"/>
                  <a:pt x="138" y="18"/>
                </a:cubicBezTo>
                <a:cubicBezTo>
                  <a:pt x="135" y="18"/>
                  <a:pt x="133" y="18"/>
                  <a:pt x="130" y="17"/>
                </a:cubicBezTo>
                <a:moveTo>
                  <a:pt x="1107" y="16"/>
                </a:moveTo>
                <a:cubicBezTo>
                  <a:pt x="1106" y="17"/>
                  <a:pt x="1104" y="19"/>
                  <a:pt x="1102" y="20"/>
                </a:cubicBezTo>
                <a:cubicBezTo>
                  <a:pt x="1102" y="21"/>
                  <a:pt x="1102" y="21"/>
                  <a:pt x="1102" y="21"/>
                </a:cubicBezTo>
                <a:cubicBezTo>
                  <a:pt x="1102" y="21"/>
                  <a:pt x="1102" y="21"/>
                  <a:pt x="1102" y="21"/>
                </a:cubicBezTo>
                <a:cubicBezTo>
                  <a:pt x="1101" y="21"/>
                  <a:pt x="1101" y="21"/>
                  <a:pt x="1101" y="21"/>
                </a:cubicBezTo>
                <a:cubicBezTo>
                  <a:pt x="1101" y="21"/>
                  <a:pt x="1101" y="21"/>
                  <a:pt x="1101" y="21"/>
                </a:cubicBezTo>
                <a:cubicBezTo>
                  <a:pt x="1100" y="21"/>
                  <a:pt x="1099" y="21"/>
                  <a:pt x="1099" y="20"/>
                </a:cubicBezTo>
                <a:cubicBezTo>
                  <a:pt x="1099" y="22"/>
                  <a:pt x="1099" y="22"/>
                  <a:pt x="1099" y="22"/>
                </a:cubicBezTo>
                <a:cubicBezTo>
                  <a:pt x="1102" y="25"/>
                  <a:pt x="1105" y="28"/>
                  <a:pt x="1107" y="31"/>
                </a:cubicBezTo>
                <a:cubicBezTo>
                  <a:pt x="1107" y="28"/>
                  <a:pt x="1107" y="28"/>
                  <a:pt x="1107" y="28"/>
                </a:cubicBezTo>
                <a:cubicBezTo>
                  <a:pt x="1107" y="28"/>
                  <a:pt x="1107" y="28"/>
                  <a:pt x="1107" y="28"/>
                </a:cubicBezTo>
                <a:cubicBezTo>
                  <a:pt x="1106" y="27"/>
                  <a:pt x="1104" y="25"/>
                  <a:pt x="1103" y="24"/>
                </a:cubicBezTo>
                <a:cubicBezTo>
                  <a:pt x="1102" y="23"/>
                  <a:pt x="1102" y="23"/>
                  <a:pt x="1102" y="23"/>
                </a:cubicBezTo>
                <a:cubicBezTo>
                  <a:pt x="1102" y="23"/>
                  <a:pt x="1102" y="23"/>
                  <a:pt x="1102" y="23"/>
                </a:cubicBezTo>
                <a:cubicBezTo>
                  <a:pt x="1103" y="20"/>
                  <a:pt x="1106" y="18"/>
                  <a:pt x="1107" y="17"/>
                </a:cubicBezTo>
                <a:cubicBezTo>
                  <a:pt x="1107" y="16"/>
                  <a:pt x="1107" y="16"/>
                  <a:pt x="1107" y="16"/>
                </a:cubicBezTo>
                <a:moveTo>
                  <a:pt x="485" y="15"/>
                </a:moveTo>
                <a:cubicBezTo>
                  <a:pt x="482" y="15"/>
                  <a:pt x="479" y="17"/>
                  <a:pt x="476" y="18"/>
                </a:cubicBezTo>
                <a:cubicBezTo>
                  <a:pt x="476" y="18"/>
                  <a:pt x="476" y="18"/>
                  <a:pt x="476" y="18"/>
                </a:cubicBezTo>
                <a:cubicBezTo>
                  <a:pt x="476" y="18"/>
                  <a:pt x="476" y="18"/>
                  <a:pt x="476" y="18"/>
                </a:cubicBezTo>
                <a:cubicBezTo>
                  <a:pt x="475" y="18"/>
                  <a:pt x="474" y="19"/>
                  <a:pt x="474" y="19"/>
                </a:cubicBezTo>
                <a:cubicBezTo>
                  <a:pt x="473" y="20"/>
                  <a:pt x="472" y="21"/>
                  <a:pt x="472" y="21"/>
                </a:cubicBezTo>
                <a:cubicBezTo>
                  <a:pt x="472" y="23"/>
                  <a:pt x="472" y="23"/>
                  <a:pt x="472" y="23"/>
                </a:cubicBezTo>
                <a:cubicBezTo>
                  <a:pt x="472" y="22"/>
                  <a:pt x="473" y="22"/>
                  <a:pt x="474" y="21"/>
                </a:cubicBezTo>
                <a:cubicBezTo>
                  <a:pt x="475" y="21"/>
                  <a:pt x="477" y="20"/>
                  <a:pt x="477" y="19"/>
                </a:cubicBezTo>
                <a:cubicBezTo>
                  <a:pt x="477" y="18"/>
                  <a:pt x="477" y="18"/>
                  <a:pt x="477" y="18"/>
                </a:cubicBezTo>
                <a:cubicBezTo>
                  <a:pt x="478" y="18"/>
                  <a:pt x="478" y="18"/>
                  <a:pt x="478" y="18"/>
                </a:cubicBezTo>
                <a:cubicBezTo>
                  <a:pt x="479" y="18"/>
                  <a:pt x="481" y="17"/>
                  <a:pt x="482" y="17"/>
                </a:cubicBezTo>
                <a:cubicBezTo>
                  <a:pt x="483" y="17"/>
                  <a:pt x="484" y="17"/>
                  <a:pt x="484" y="17"/>
                </a:cubicBezTo>
                <a:cubicBezTo>
                  <a:pt x="485" y="18"/>
                  <a:pt x="485" y="18"/>
                  <a:pt x="485" y="18"/>
                </a:cubicBezTo>
                <a:cubicBezTo>
                  <a:pt x="485" y="19"/>
                  <a:pt x="485" y="19"/>
                  <a:pt x="485" y="19"/>
                </a:cubicBezTo>
                <a:cubicBezTo>
                  <a:pt x="481" y="24"/>
                  <a:pt x="476" y="29"/>
                  <a:pt x="472" y="34"/>
                </a:cubicBezTo>
                <a:cubicBezTo>
                  <a:pt x="472" y="36"/>
                  <a:pt x="472" y="36"/>
                  <a:pt x="472" y="36"/>
                </a:cubicBezTo>
                <a:cubicBezTo>
                  <a:pt x="472" y="36"/>
                  <a:pt x="472" y="35"/>
                  <a:pt x="472" y="35"/>
                </a:cubicBezTo>
                <a:cubicBezTo>
                  <a:pt x="475" y="30"/>
                  <a:pt x="481" y="26"/>
                  <a:pt x="485" y="21"/>
                </a:cubicBezTo>
                <a:cubicBezTo>
                  <a:pt x="485" y="21"/>
                  <a:pt x="485" y="21"/>
                  <a:pt x="485" y="21"/>
                </a:cubicBezTo>
                <a:cubicBezTo>
                  <a:pt x="485" y="21"/>
                  <a:pt x="485" y="21"/>
                  <a:pt x="485" y="21"/>
                </a:cubicBezTo>
                <a:cubicBezTo>
                  <a:pt x="486" y="21"/>
                  <a:pt x="487" y="20"/>
                  <a:pt x="487" y="19"/>
                </a:cubicBezTo>
                <a:cubicBezTo>
                  <a:pt x="488" y="19"/>
                  <a:pt x="489" y="18"/>
                  <a:pt x="490" y="18"/>
                </a:cubicBezTo>
                <a:cubicBezTo>
                  <a:pt x="490" y="18"/>
                  <a:pt x="490" y="18"/>
                  <a:pt x="490" y="18"/>
                </a:cubicBezTo>
                <a:cubicBezTo>
                  <a:pt x="490" y="18"/>
                  <a:pt x="490" y="18"/>
                  <a:pt x="490" y="18"/>
                </a:cubicBezTo>
                <a:cubicBezTo>
                  <a:pt x="490" y="16"/>
                  <a:pt x="490" y="16"/>
                  <a:pt x="490" y="16"/>
                </a:cubicBezTo>
                <a:cubicBezTo>
                  <a:pt x="489" y="16"/>
                  <a:pt x="487" y="15"/>
                  <a:pt x="485" y="15"/>
                </a:cubicBezTo>
                <a:cubicBezTo>
                  <a:pt x="485" y="15"/>
                  <a:pt x="485" y="15"/>
                  <a:pt x="485" y="15"/>
                </a:cubicBezTo>
                <a:moveTo>
                  <a:pt x="1242" y="15"/>
                </a:moveTo>
                <a:cubicBezTo>
                  <a:pt x="1238" y="17"/>
                  <a:pt x="1235" y="19"/>
                  <a:pt x="1232" y="21"/>
                </a:cubicBezTo>
                <a:cubicBezTo>
                  <a:pt x="1232" y="26"/>
                  <a:pt x="1232" y="26"/>
                  <a:pt x="1232" y="26"/>
                </a:cubicBezTo>
                <a:cubicBezTo>
                  <a:pt x="1234" y="28"/>
                  <a:pt x="1234" y="31"/>
                  <a:pt x="1234" y="35"/>
                </a:cubicBezTo>
                <a:cubicBezTo>
                  <a:pt x="1234" y="35"/>
                  <a:pt x="1234" y="35"/>
                  <a:pt x="1234" y="35"/>
                </a:cubicBezTo>
                <a:cubicBezTo>
                  <a:pt x="1234" y="35"/>
                  <a:pt x="1234" y="35"/>
                  <a:pt x="1234" y="35"/>
                </a:cubicBezTo>
                <a:cubicBezTo>
                  <a:pt x="1233" y="37"/>
                  <a:pt x="1233" y="38"/>
                  <a:pt x="1233" y="40"/>
                </a:cubicBezTo>
                <a:cubicBezTo>
                  <a:pt x="1233" y="41"/>
                  <a:pt x="1233" y="42"/>
                  <a:pt x="1233" y="44"/>
                </a:cubicBezTo>
                <a:cubicBezTo>
                  <a:pt x="1234" y="46"/>
                  <a:pt x="1235" y="48"/>
                  <a:pt x="1237" y="49"/>
                </a:cubicBezTo>
                <a:cubicBezTo>
                  <a:pt x="1238" y="49"/>
                  <a:pt x="1239" y="49"/>
                  <a:pt x="1240" y="49"/>
                </a:cubicBezTo>
                <a:cubicBezTo>
                  <a:pt x="1241" y="49"/>
                  <a:pt x="1241" y="49"/>
                  <a:pt x="1242" y="49"/>
                </a:cubicBezTo>
                <a:cubicBezTo>
                  <a:pt x="1242" y="48"/>
                  <a:pt x="1242" y="48"/>
                  <a:pt x="1242" y="48"/>
                </a:cubicBezTo>
                <a:cubicBezTo>
                  <a:pt x="1240" y="48"/>
                  <a:pt x="1238" y="47"/>
                  <a:pt x="1237" y="46"/>
                </a:cubicBezTo>
                <a:cubicBezTo>
                  <a:pt x="1236" y="46"/>
                  <a:pt x="1236" y="46"/>
                  <a:pt x="1236" y="46"/>
                </a:cubicBezTo>
                <a:cubicBezTo>
                  <a:pt x="1236" y="45"/>
                  <a:pt x="1236" y="45"/>
                  <a:pt x="1236" y="45"/>
                </a:cubicBezTo>
                <a:cubicBezTo>
                  <a:pt x="1237" y="42"/>
                  <a:pt x="1240" y="41"/>
                  <a:pt x="1242" y="39"/>
                </a:cubicBezTo>
                <a:cubicBezTo>
                  <a:pt x="1242" y="39"/>
                  <a:pt x="1242" y="39"/>
                  <a:pt x="1242" y="39"/>
                </a:cubicBezTo>
                <a:cubicBezTo>
                  <a:pt x="1241" y="40"/>
                  <a:pt x="1239" y="40"/>
                  <a:pt x="1238" y="42"/>
                </a:cubicBezTo>
                <a:cubicBezTo>
                  <a:pt x="1238" y="42"/>
                  <a:pt x="1238" y="42"/>
                  <a:pt x="1238" y="42"/>
                </a:cubicBezTo>
                <a:cubicBezTo>
                  <a:pt x="1238" y="42"/>
                  <a:pt x="1238" y="42"/>
                  <a:pt x="1238" y="42"/>
                </a:cubicBezTo>
                <a:cubicBezTo>
                  <a:pt x="1238" y="42"/>
                  <a:pt x="1237" y="43"/>
                  <a:pt x="1236" y="43"/>
                </a:cubicBezTo>
                <a:cubicBezTo>
                  <a:pt x="1236" y="43"/>
                  <a:pt x="1236" y="43"/>
                  <a:pt x="1236" y="43"/>
                </a:cubicBezTo>
                <a:cubicBezTo>
                  <a:pt x="1235" y="43"/>
                  <a:pt x="1234" y="42"/>
                  <a:pt x="1234" y="41"/>
                </a:cubicBezTo>
                <a:cubicBezTo>
                  <a:pt x="1234" y="41"/>
                  <a:pt x="1234" y="41"/>
                  <a:pt x="1234" y="41"/>
                </a:cubicBezTo>
                <a:cubicBezTo>
                  <a:pt x="1234" y="41"/>
                  <a:pt x="1234" y="41"/>
                  <a:pt x="1234" y="41"/>
                </a:cubicBezTo>
                <a:cubicBezTo>
                  <a:pt x="1235" y="37"/>
                  <a:pt x="1235" y="33"/>
                  <a:pt x="1237" y="30"/>
                </a:cubicBezTo>
                <a:cubicBezTo>
                  <a:pt x="1237" y="30"/>
                  <a:pt x="1237" y="30"/>
                  <a:pt x="1237" y="30"/>
                </a:cubicBezTo>
                <a:cubicBezTo>
                  <a:pt x="1237" y="30"/>
                  <a:pt x="1237" y="30"/>
                  <a:pt x="1237" y="30"/>
                </a:cubicBezTo>
                <a:cubicBezTo>
                  <a:pt x="1239" y="29"/>
                  <a:pt x="1240" y="27"/>
                  <a:pt x="1242" y="26"/>
                </a:cubicBezTo>
                <a:cubicBezTo>
                  <a:pt x="1242" y="26"/>
                  <a:pt x="1242" y="26"/>
                  <a:pt x="1242" y="26"/>
                </a:cubicBezTo>
                <a:cubicBezTo>
                  <a:pt x="1240" y="26"/>
                  <a:pt x="1238" y="27"/>
                  <a:pt x="1236" y="28"/>
                </a:cubicBezTo>
                <a:cubicBezTo>
                  <a:pt x="1236" y="29"/>
                  <a:pt x="1236" y="29"/>
                  <a:pt x="1236" y="29"/>
                </a:cubicBezTo>
                <a:cubicBezTo>
                  <a:pt x="1235" y="28"/>
                  <a:pt x="1235" y="28"/>
                  <a:pt x="1235" y="28"/>
                </a:cubicBezTo>
                <a:cubicBezTo>
                  <a:pt x="1235" y="27"/>
                  <a:pt x="1233" y="25"/>
                  <a:pt x="1233" y="23"/>
                </a:cubicBezTo>
                <a:cubicBezTo>
                  <a:pt x="1233" y="22"/>
                  <a:pt x="1233" y="21"/>
                  <a:pt x="1233" y="21"/>
                </a:cubicBezTo>
                <a:cubicBezTo>
                  <a:pt x="1233" y="21"/>
                  <a:pt x="1233" y="21"/>
                  <a:pt x="1233" y="21"/>
                </a:cubicBezTo>
                <a:cubicBezTo>
                  <a:pt x="1242" y="15"/>
                  <a:pt x="1242" y="15"/>
                  <a:pt x="1242" y="15"/>
                </a:cubicBezTo>
                <a:cubicBezTo>
                  <a:pt x="1242" y="15"/>
                  <a:pt x="1242" y="15"/>
                  <a:pt x="1242" y="15"/>
                </a:cubicBezTo>
                <a:moveTo>
                  <a:pt x="703" y="15"/>
                </a:moveTo>
                <a:cubicBezTo>
                  <a:pt x="699" y="17"/>
                  <a:pt x="695" y="20"/>
                  <a:pt x="691" y="24"/>
                </a:cubicBezTo>
                <a:cubicBezTo>
                  <a:pt x="691" y="24"/>
                  <a:pt x="691" y="24"/>
                  <a:pt x="691" y="24"/>
                </a:cubicBezTo>
                <a:cubicBezTo>
                  <a:pt x="690" y="24"/>
                  <a:pt x="690" y="24"/>
                  <a:pt x="690" y="24"/>
                </a:cubicBezTo>
                <a:cubicBezTo>
                  <a:pt x="690" y="28"/>
                  <a:pt x="690" y="28"/>
                  <a:pt x="690" y="28"/>
                </a:cubicBezTo>
                <a:cubicBezTo>
                  <a:pt x="694" y="34"/>
                  <a:pt x="698" y="40"/>
                  <a:pt x="702" y="47"/>
                </a:cubicBezTo>
                <a:cubicBezTo>
                  <a:pt x="702" y="47"/>
                  <a:pt x="702" y="47"/>
                  <a:pt x="702" y="47"/>
                </a:cubicBezTo>
                <a:cubicBezTo>
                  <a:pt x="702" y="47"/>
                  <a:pt x="702" y="47"/>
                  <a:pt x="702" y="47"/>
                </a:cubicBezTo>
                <a:cubicBezTo>
                  <a:pt x="702" y="48"/>
                  <a:pt x="703" y="49"/>
                  <a:pt x="703" y="50"/>
                </a:cubicBezTo>
                <a:cubicBezTo>
                  <a:pt x="703" y="46"/>
                  <a:pt x="703" y="46"/>
                  <a:pt x="703" y="46"/>
                </a:cubicBezTo>
                <a:cubicBezTo>
                  <a:pt x="701" y="42"/>
                  <a:pt x="701" y="42"/>
                  <a:pt x="701" y="42"/>
                </a:cubicBezTo>
                <a:cubicBezTo>
                  <a:pt x="701" y="41"/>
                  <a:pt x="701" y="41"/>
                  <a:pt x="701" y="41"/>
                </a:cubicBezTo>
                <a:cubicBezTo>
                  <a:pt x="702" y="40"/>
                  <a:pt x="702" y="40"/>
                  <a:pt x="703" y="39"/>
                </a:cubicBezTo>
                <a:cubicBezTo>
                  <a:pt x="703" y="38"/>
                  <a:pt x="703" y="38"/>
                  <a:pt x="703" y="38"/>
                </a:cubicBezTo>
                <a:cubicBezTo>
                  <a:pt x="703" y="38"/>
                  <a:pt x="702" y="39"/>
                  <a:pt x="701" y="39"/>
                </a:cubicBezTo>
                <a:cubicBezTo>
                  <a:pt x="701" y="39"/>
                  <a:pt x="701" y="39"/>
                  <a:pt x="701" y="39"/>
                </a:cubicBezTo>
                <a:cubicBezTo>
                  <a:pt x="701" y="39"/>
                  <a:pt x="701" y="39"/>
                  <a:pt x="701" y="39"/>
                </a:cubicBezTo>
                <a:cubicBezTo>
                  <a:pt x="699" y="39"/>
                  <a:pt x="699" y="39"/>
                  <a:pt x="699" y="39"/>
                </a:cubicBezTo>
                <a:cubicBezTo>
                  <a:pt x="691" y="26"/>
                  <a:pt x="691" y="26"/>
                  <a:pt x="691" y="26"/>
                </a:cubicBezTo>
                <a:cubicBezTo>
                  <a:pt x="692" y="26"/>
                  <a:pt x="692" y="26"/>
                  <a:pt x="692" y="26"/>
                </a:cubicBezTo>
                <a:cubicBezTo>
                  <a:pt x="695" y="21"/>
                  <a:pt x="699" y="19"/>
                  <a:pt x="703" y="16"/>
                </a:cubicBezTo>
                <a:cubicBezTo>
                  <a:pt x="703" y="15"/>
                  <a:pt x="703" y="15"/>
                  <a:pt x="703" y="15"/>
                </a:cubicBezTo>
                <a:moveTo>
                  <a:pt x="1261" y="14"/>
                </a:moveTo>
                <a:cubicBezTo>
                  <a:pt x="1255" y="17"/>
                  <a:pt x="1249" y="21"/>
                  <a:pt x="1244" y="24"/>
                </a:cubicBezTo>
                <a:cubicBezTo>
                  <a:pt x="1244" y="25"/>
                  <a:pt x="1244" y="25"/>
                  <a:pt x="1244" y="25"/>
                </a:cubicBezTo>
                <a:cubicBezTo>
                  <a:pt x="1249" y="21"/>
                  <a:pt x="1255" y="18"/>
                  <a:pt x="1261" y="15"/>
                </a:cubicBezTo>
                <a:cubicBezTo>
                  <a:pt x="1261" y="14"/>
                  <a:pt x="1261" y="14"/>
                  <a:pt x="1261" y="14"/>
                </a:cubicBezTo>
                <a:moveTo>
                  <a:pt x="1197" y="14"/>
                </a:moveTo>
                <a:cubicBezTo>
                  <a:pt x="1197" y="16"/>
                  <a:pt x="1197" y="16"/>
                  <a:pt x="1197" y="16"/>
                </a:cubicBezTo>
                <a:cubicBezTo>
                  <a:pt x="1198" y="17"/>
                  <a:pt x="1199" y="18"/>
                  <a:pt x="1200" y="19"/>
                </a:cubicBezTo>
                <a:cubicBezTo>
                  <a:pt x="1200" y="19"/>
                  <a:pt x="1200" y="19"/>
                  <a:pt x="1200" y="19"/>
                </a:cubicBezTo>
                <a:cubicBezTo>
                  <a:pt x="1200" y="20"/>
                  <a:pt x="1200" y="20"/>
                  <a:pt x="1200" y="20"/>
                </a:cubicBezTo>
                <a:cubicBezTo>
                  <a:pt x="1200" y="22"/>
                  <a:pt x="1199" y="24"/>
                  <a:pt x="1197" y="26"/>
                </a:cubicBezTo>
                <a:cubicBezTo>
                  <a:pt x="1197" y="28"/>
                  <a:pt x="1197" y="28"/>
                  <a:pt x="1197" y="28"/>
                </a:cubicBezTo>
                <a:cubicBezTo>
                  <a:pt x="1198" y="27"/>
                  <a:pt x="1199" y="26"/>
                  <a:pt x="1200" y="25"/>
                </a:cubicBezTo>
                <a:cubicBezTo>
                  <a:pt x="1201" y="23"/>
                  <a:pt x="1202" y="21"/>
                  <a:pt x="1202" y="20"/>
                </a:cubicBezTo>
                <a:cubicBezTo>
                  <a:pt x="1202" y="19"/>
                  <a:pt x="1201" y="17"/>
                  <a:pt x="1198" y="15"/>
                </a:cubicBezTo>
                <a:cubicBezTo>
                  <a:pt x="1198" y="15"/>
                  <a:pt x="1198" y="15"/>
                  <a:pt x="1198" y="15"/>
                </a:cubicBezTo>
                <a:cubicBezTo>
                  <a:pt x="1198" y="15"/>
                  <a:pt x="1198" y="15"/>
                  <a:pt x="1198" y="15"/>
                </a:cubicBezTo>
                <a:cubicBezTo>
                  <a:pt x="1198" y="15"/>
                  <a:pt x="1198" y="14"/>
                  <a:pt x="1197" y="14"/>
                </a:cubicBezTo>
                <a:moveTo>
                  <a:pt x="52" y="14"/>
                </a:moveTo>
                <a:cubicBezTo>
                  <a:pt x="52" y="16"/>
                  <a:pt x="52" y="18"/>
                  <a:pt x="52" y="20"/>
                </a:cubicBezTo>
                <a:cubicBezTo>
                  <a:pt x="52" y="20"/>
                  <a:pt x="52" y="20"/>
                  <a:pt x="52" y="20"/>
                </a:cubicBezTo>
                <a:cubicBezTo>
                  <a:pt x="51" y="21"/>
                  <a:pt x="51" y="21"/>
                  <a:pt x="51" y="21"/>
                </a:cubicBezTo>
                <a:cubicBezTo>
                  <a:pt x="50" y="21"/>
                  <a:pt x="49" y="21"/>
                  <a:pt x="48" y="22"/>
                </a:cubicBezTo>
                <a:cubicBezTo>
                  <a:pt x="48" y="23"/>
                  <a:pt x="48" y="23"/>
                  <a:pt x="48" y="23"/>
                </a:cubicBezTo>
                <a:cubicBezTo>
                  <a:pt x="48" y="23"/>
                  <a:pt x="49" y="23"/>
                  <a:pt x="49" y="23"/>
                </a:cubicBezTo>
                <a:cubicBezTo>
                  <a:pt x="50" y="23"/>
                  <a:pt x="51" y="23"/>
                  <a:pt x="52" y="23"/>
                </a:cubicBezTo>
                <a:cubicBezTo>
                  <a:pt x="52" y="14"/>
                  <a:pt x="52" y="14"/>
                  <a:pt x="52" y="14"/>
                </a:cubicBezTo>
                <a:moveTo>
                  <a:pt x="1111" y="14"/>
                </a:moveTo>
                <a:cubicBezTo>
                  <a:pt x="1111" y="14"/>
                  <a:pt x="1110" y="14"/>
                  <a:pt x="1109" y="15"/>
                </a:cubicBezTo>
                <a:cubicBezTo>
                  <a:pt x="1109" y="16"/>
                  <a:pt x="1109" y="16"/>
                  <a:pt x="1109" y="16"/>
                </a:cubicBezTo>
                <a:cubicBezTo>
                  <a:pt x="1110" y="15"/>
                  <a:pt x="1111" y="15"/>
                  <a:pt x="1111" y="15"/>
                </a:cubicBezTo>
                <a:cubicBezTo>
                  <a:pt x="1111" y="14"/>
                  <a:pt x="1111" y="14"/>
                  <a:pt x="1111" y="14"/>
                </a:cubicBezTo>
                <a:moveTo>
                  <a:pt x="1150" y="14"/>
                </a:moveTo>
                <a:cubicBezTo>
                  <a:pt x="1140" y="14"/>
                  <a:pt x="1130" y="17"/>
                  <a:pt x="1122" y="21"/>
                </a:cubicBezTo>
                <a:cubicBezTo>
                  <a:pt x="1122" y="21"/>
                  <a:pt x="1122" y="21"/>
                  <a:pt x="1122" y="21"/>
                </a:cubicBezTo>
                <a:cubicBezTo>
                  <a:pt x="1122" y="21"/>
                  <a:pt x="1122" y="21"/>
                  <a:pt x="1122" y="21"/>
                </a:cubicBezTo>
                <a:cubicBezTo>
                  <a:pt x="1119" y="23"/>
                  <a:pt x="1116" y="24"/>
                  <a:pt x="1113" y="26"/>
                </a:cubicBezTo>
                <a:cubicBezTo>
                  <a:pt x="1113" y="27"/>
                  <a:pt x="1113" y="27"/>
                  <a:pt x="1113" y="27"/>
                </a:cubicBezTo>
                <a:cubicBezTo>
                  <a:pt x="1114" y="26"/>
                  <a:pt x="1115" y="26"/>
                  <a:pt x="1116" y="25"/>
                </a:cubicBezTo>
                <a:cubicBezTo>
                  <a:pt x="1116" y="25"/>
                  <a:pt x="1116" y="25"/>
                  <a:pt x="1116" y="25"/>
                </a:cubicBezTo>
                <a:cubicBezTo>
                  <a:pt x="1130" y="18"/>
                  <a:pt x="1130" y="18"/>
                  <a:pt x="1130" y="18"/>
                </a:cubicBezTo>
                <a:cubicBezTo>
                  <a:pt x="1131" y="18"/>
                  <a:pt x="1131" y="18"/>
                  <a:pt x="1131" y="18"/>
                </a:cubicBezTo>
                <a:cubicBezTo>
                  <a:pt x="1137" y="17"/>
                  <a:pt x="1142" y="15"/>
                  <a:pt x="1149" y="15"/>
                </a:cubicBezTo>
                <a:cubicBezTo>
                  <a:pt x="1150" y="15"/>
                  <a:pt x="1152" y="15"/>
                  <a:pt x="1153" y="15"/>
                </a:cubicBezTo>
                <a:cubicBezTo>
                  <a:pt x="1154" y="15"/>
                  <a:pt x="1155" y="15"/>
                  <a:pt x="1155" y="15"/>
                </a:cubicBezTo>
                <a:cubicBezTo>
                  <a:pt x="1155" y="14"/>
                  <a:pt x="1155" y="14"/>
                  <a:pt x="1155" y="14"/>
                </a:cubicBezTo>
                <a:cubicBezTo>
                  <a:pt x="1155" y="14"/>
                  <a:pt x="1155" y="14"/>
                  <a:pt x="1155" y="14"/>
                </a:cubicBezTo>
                <a:cubicBezTo>
                  <a:pt x="1155" y="14"/>
                  <a:pt x="1155" y="14"/>
                  <a:pt x="1155" y="14"/>
                </a:cubicBezTo>
                <a:cubicBezTo>
                  <a:pt x="1154" y="14"/>
                  <a:pt x="1154" y="14"/>
                  <a:pt x="1153" y="14"/>
                </a:cubicBezTo>
                <a:cubicBezTo>
                  <a:pt x="1152" y="14"/>
                  <a:pt x="1151" y="14"/>
                  <a:pt x="1150" y="14"/>
                </a:cubicBezTo>
                <a:moveTo>
                  <a:pt x="399" y="14"/>
                </a:moveTo>
                <a:cubicBezTo>
                  <a:pt x="396" y="15"/>
                  <a:pt x="392" y="17"/>
                  <a:pt x="389" y="20"/>
                </a:cubicBezTo>
                <a:cubicBezTo>
                  <a:pt x="389" y="20"/>
                  <a:pt x="389" y="20"/>
                  <a:pt x="389" y="20"/>
                </a:cubicBezTo>
                <a:cubicBezTo>
                  <a:pt x="389" y="20"/>
                  <a:pt x="389" y="20"/>
                  <a:pt x="389" y="20"/>
                </a:cubicBezTo>
                <a:cubicBezTo>
                  <a:pt x="388" y="20"/>
                  <a:pt x="388" y="20"/>
                  <a:pt x="388" y="20"/>
                </a:cubicBezTo>
                <a:cubicBezTo>
                  <a:pt x="388" y="23"/>
                  <a:pt x="388" y="23"/>
                  <a:pt x="388" y="23"/>
                </a:cubicBezTo>
                <a:cubicBezTo>
                  <a:pt x="390" y="26"/>
                  <a:pt x="394" y="30"/>
                  <a:pt x="397" y="33"/>
                </a:cubicBezTo>
                <a:cubicBezTo>
                  <a:pt x="397" y="33"/>
                  <a:pt x="397" y="33"/>
                  <a:pt x="397" y="33"/>
                </a:cubicBezTo>
                <a:cubicBezTo>
                  <a:pt x="397" y="33"/>
                  <a:pt x="397" y="33"/>
                  <a:pt x="397" y="33"/>
                </a:cubicBezTo>
                <a:cubicBezTo>
                  <a:pt x="398" y="33"/>
                  <a:pt x="398" y="34"/>
                  <a:pt x="399" y="34"/>
                </a:cubicBezTo>
                <a:cubicBezTo>
                  <a:pt x="399" y="33"/>
                  <a:pt x="399" y="33"/>
                  <a:pt x="399" y="33"/>
                </a:cubicBezTo>
                <a:cubicBezTo>
                  <a:pt x="399" y="32"/>
                  <a:pt x="399" y="32"/>
                  <a:pt x="399" y="32"/>
                </a:cubicBezTo>
                <a:cubicBezTo>
                  <a:pt x="398" y="32"/>
                  <a:pt x="398" y="31"/>
                  <a:pt x="398" y="31"/>
                </a:cubicBezTo>
                <a:cubicBezTo>
                  <a:pt x="398" y="29"/>
                  <a:pt x="398" y="29"/>
                  <a:pt x="398" y="29"/>
                </a:cubicBezTo>
                <a:cubicBezTo>
                  <a:pt x="398" y="29"/>
                  <a:pt x="398" y="29"/>
                  <a:pt x="398" y="29"/>
                </a:cubicBezTo>
                <a:cubicBezTo>
                  <a:pt x="399" y="28"/>
                  <a:pt x="399" y="28"/>
                  <a:pt x="399" y="28"/>
                </a:cubicBezTo>
                <a:cubicBezTo>
                  <a:pt x="399" y="27"/>
                  <a:pt x="399" y="27"/>
                  <a:pt x="399" y="27"/>
                </a:cubicBezTo>
                <a:cubicBezTo>
                  <a:pt x="398" y="28"/>
                  <a:pt x="397" y="28"/>
                  <a:pt x="396" y="28"/>
                </a:cubicBezTo>
                <a:cubicBezTo>
                  <a:pt x="396" y="28"/>
                  <a:pt x="396" y="28"/>
                  <a:pt x="396" y="28"/>
                </a:cubicBezTo>
                <a:cubicBezTo>
                  <a:pt x="395" y="28"/>
                  <a:pt x="394" y="28"/>
                  <a:pt x="393" y="27"/>
                </a:cubicBezTo>
                <a:cubicBezTo>
                  <a:pt x="392" y="26"/>
                  <a:pt x="390" y="25"/>
                  <a:pt x="390" y="23"/>
                </a:cubicBezTo>
                <a:cubicBezTo>
                  <a:pt x="390" y="23"/>
                  <a:pt x="391" y="22"/>
                  <a:pt x="391" y="22"/>
                </a:cubicBezTo>
                <a:cubicBezTo>
                  <a:pt x="393" y="18"/>
                  <a:pt x="396" y="16"/>
                  <a:pt x="399" y="15"/>
                </a:cubicBezTo>
                <a:cubicBezTo>
                  <a:pt x="399" y="14"/>
                  <a:pt x="399" y="14"/>
                  <a:pt x="399" y="14"/>
                </a:cubicBezTo>
                <a:moveTo>
                  <a:pt x="444" y="13"/>
                </a:moveTo>
                <a:cubicBezTo>
                  <a:pt x="430" y="13"/>
                  <a:pt x="416" y="16"/>
                  <a:pt x="406" y="23"/>
                </a:cubicBezTo>
                <a:cubicBezTo>
                  <a:pt x="405" y="23"/>
                  <a:pt x="405" y="23"/>
                  <a:pt x="405" y="23"/>
                </a:cubicBezTo>
                <a:cubicBezTo>
                  <a:pt x="405" y="23"/>
                  <a:pt x="405" y="23"/>
                  <a:pt x="405" y="23"/>
                </a:cubicBezTo>
                <a:cubicBezTo>
                  <a:pt x="404" y="23"/>
                  <a:pt x="403" y="25"/>
                  <a:pt x="401" y="26"/>
                </a:cubicBezTo>
                <a:cubicBezTo>
                  <a:pt x="401" y="27"/>
                  <a:pt x="401" y="27"/>
                  <a:pt x="401" y="27"/>
                </a:cubicBezTo>
                <a:cubicBezTo>
                  <a:pt x="411" y="20"/>
                  <a:pt x="423" y="16"/>
                  <a:pt x="436" y="14"/>
                </a:cubicBezTo>
                <a:cubicBezTo>
                  <a:pt x="436" y="14"/>
                  <a:pt x="436" y="14"/>
                  <a:pt x="436" y="14"/>
                </a:cubicBezTo>
                <a:cubicBezTo>
                  <a:pt x="436" y="14"/>
                  <a:pt x="436" y="14"/>
                  <a:pt x="436" y="14"/>
                </a:cubicBezTo>
                <a:cubicBezTo>
                  <a:pt x="436" y="14"/>
                  <a:pt x="436" y="14"/>
                  <a:pt x="436" y="14"/>
                </a:cubicBezTo>
                <a:cubicBezTo>
                  <a:pt x="438" y="14"/>
                  <a:pt x="440" y="14"/>
                  <a:pt x="443" y="14"/>
                </a:cubicBezTo>
                <a:cubicBezTo>
                  <a:pt x="444" y="14"/>
                  <a:pt x="444" y="14"/>
                  <a:pt x="445" y="14"/>
                </a:cubicBezTo>
                <a:cubicBezTo>
                  <a:pt x="445" y="13"/>
                  <a:pt x="445" y="13"/>
                  <a:pt x="445" y="13"/>
                </a:cubicBezTo>
                <a:cubicBezTo>
                  <a:pt x="445" y="13"/>
                  <a:pt x="444" y="13"/>
                  <a:pt x="444" y="13"/>
                </a:cubicBezTo>
                <a:moveTo>
                  <a:pt x="282" y="13"/>
                </a:moveTo>
                <a:cubicBezTo>
                  <a:pt x="277" y="13"/>
                  <a:pt x="272" y="14"/>
                  <a:pt x="267" y="15"/>
                </a:cubicBezTo>
                <a:cubicBezTo>
                  <a:pt x="267" y="15"/>
                  <a:pt x="267" y="15"/>
                  <a:pt x="267" y="15"/>
                </a:cubicBezTo>
                <a:cubicBezTo>
                  <a:pt x="267" y="15"/>
                  <a:pt x="267" y="15"/>
                  <a:pt x="267" y="15"/>
                </a:cubicBezTo>
                <a:cubicBezTo>
                  <a:pt x="243" y="18"/>
                  <a:pt x="220" y="28"/>
                  <a:pt x="203" y="47"/>
                </a:cubicBezTo>
                <a:cubicBezTo>
                  <a:pt x="203" y="48"/>
                  <a:pt x="203" y="48"/>
                  <a:pt x="203" y="48"/>
                </a:cubicBezTo>
                <a:cubicBezTo>
                  <a:pt x="203" y="48"/>
                  <a:pt x="203" y="48"/>
                  <a:pt x="204" y="48"/>
                </a:cubicBezTo>
                <a:cubicBezTo>
                  <a:pt x="213" y="36"/>
                  <a:pt x="227" y="29"/>
                  <a:pt x="240" y="22"/>
                </a:cubicBezTo>
                <a:cubicBezTo>
                  <a:pt x="240" y="22"/>
                  <a:pt x="240" y="22"/>
                  <a:pt x="240" y="22"/>
                </a:cubicBezTo>
                <a:cubicBezTo>
                  <a:pt x="240" y="22"/>
                  <a:pt x="240" y="22"/>
                  <a:pt x="240" y="22"/>
                </a:cubicBezTo>
                <a:cubicBezTo>
                  <a:pt x="253" y="18"/>
                  <a:pt x="268" y="15"/>
                  <a:pt x="282" y="14"/>
                </a:cubicBezTo>
                <a:cubicBezTo>
                  <a:pt x="282" y="13"/>
                  <a:pt x="282" y="13"/>
                  <a:pt x="282" y="13"/>
                </a:cubicBezTo>
                <a:moveTo>
                  <a:pt x="559" y="13"/>
                </a:moveTo>
                <a:cubicBezTo>
                  <a:pt x="553" y="15"/>
                  <a:pt x="548" y="16"/>
                  <a:pt x="543" y="19"/>
                </a:cubicBezTo>
                <a:cubicBezTo>
                  <a:pt x="543" y="20"/>
                  <a:pt x="543" y="20"/>
                  <a:pt x="543" y="20"/>
                </a:cubicBezTo>
                <a:cubicBezTo>
                  <a:pt x="548" y="18"/>
                  <a:pt x="553" y="16"/>
                  <a:pt x="559" y="14"/>
                </a:cubicBezTo>
                <a:cubicBezTo>
                  <a:pt x="559" y="13"/>
                  <a:pt x="559" y="13"/>
                  <a:pt x="559" y="13"/>
                </a:cubicBezTo>
                <a:moveTo>
                  <a:pt x="291" y="12"/>
                </a:moveTo>
                <a:cubicBezTo>
                  <a:pt x="289" y="12"/>
                  <a:pt x="287" y="13"/>
                  <a:pt x="284" y="13"/>
                </a:cubicBezTo>
                <a:cubicBezTo>
                  <a:pt x="284" y="14"/>
                  <a:pt x="284" y="14"/>
                  <a:pt x="284" y="14"/>
                </a:cubicBezTo>
                <a:cubicBezTo>
                  <a:pt x="287" y="13"/>
                  <a:pt x="290" y="13"/>
                  <a:pt x="293" y="13"/>
                </a:cubicBezTo>
                <a:cubicBezTo>
                  <a:pt x="304" y="13"/>
                  <a:pt x="315" y="14"/>
                  <a:pt x="325" y="17"/>
                </a:cubicBezTo>
                <a:cubicBezTo>
                  <a:pt x="325" y="17"/>
                  <a:pt x="325" y="17"/>
                  <a:pt x="325" y="17"/>
                </a:cubicBezTo>
                <a:cubicBezTo>
                  <a:pt x="325" y="17"/>
                  <a:pt x="325" y="17"/>
                  <a:pt x="325" y="17"/>
                </a:cubicBezTo>
                <a:cubicBezTo>
                  <a:pt x="334" y="21"/>
                  <a:pt x="345" y="24"/>
                  <a:pt x="353" y="30"/>
                </a:cubicBezTo>
                <a:cubicBezTo>
                  <a:pt x="353" y="30"/>
                  <a:pt x="353" y="30"/>
                  <a:pt x="353" y="30"/>
                </a:cubicBezTo>
                <a:cubicBezTo>
                  <a:pt x="353" y="30"/>
                  <a:pt x="353" y="30"/>
                  <a:pt x="353" y="30"/>
                </a:cubicBezTo>
                <a:cubicBezTo>
                  <a:pt x="355" y="31"/>
                  <a:pt x="356" y="32"/>
                  <a:pt x="358" y="33"/>
                </a:cubicBezTo>
                <a:cubicBezTo>
                  <a:pt x="358" y="32"/>
                  <a:pt x="358" y="32"/>
                  <a:pt x="358" y="32"/>
                </a:cubicBezTo>
                <a:cubicBezTo>
                  <a:pt x="340" y="20"/>
                  <a:pt x="320" y="13"/>
                  <a:pt x="297" y="13"/>
                </a:cubicBezTo>
                <a:cubicBezTo>
                  <a:pt x="296" y="13"/>
                  <a:pt x="295" y="13"/>
                  <a:pt x="295" y="13"/>
                </a:cubicBezTo>
                <a:cubicBezTo>
                  <a:pt x="295" y="13"/>
                  <a:pt x="295" y="13"/>
                  <a:pt x="295" y="13"/>
                </a:cubicBezTo>
                <a:cubicBezTo>
                  <a:pt x="295" y="13"/>
                  <a:pt x="295" y="13"/>
                  <a:pt x="295" y="13"/>
                </a:cubicBezTo>
                <a:cubicBezTo>
                  <a:pt x="293" y="13"/>
                  <a:pt x="292" y="12"/>
                  <a:pt x="291" y="12"/>
                </a:cubicBezTo>
                <a:moveTo>
                  <a:pt x="680" y="12"/>
                </a:moveTo>
                <a:cubicBezTo>
                  <a:pt x="680" y="15"/>
                  <a:pt x="680" y="15"/>
                  <a:pt x="680" y="15"/>
                </a:cubicBezTo>
                <a:cubicBezTo>
                  <a:pt x="683" y="18"/>
                  <a:pt x="686" y="22"/>
                  <a:pt x="688" y="26"/>
                </a:cubicBezTo>
                <a:cubicBezTo>
                  <a:pt x="688" y="23"/>
                  <a:pt x="688" y="23"/>
                  <a:pt x="688" y="23"/>
                </a:cubicBezTo>
                <a:cubicBezTo>
                  <a:pt x="688" y="22"/>
                  <a:pt x="687" y="22"/>
                  <a:pt x="686" y="21"/>
                </a:cubicBezTo>
                <a:cubicBezTo>
                  <a:pt x="686" y="20"/>
                  <a:pt x="686" y="20"/>
                  <a:pt x="686" y="20"/>
                </a:cubicBezTo>
                <a:cubicBezTo>
                  <a:pt x="687" y="20"/>
                  <a:pt x="687" y="20"/>
                  <a:pt x="687" y="20"/>
                </a:cubicBezTo>
                <a:cubicBezTo>
                  <a:pt x="687" y="19"/>
                  <a:pt x="688" y="18"/>
                  <a:pt x="688" y="18"/>
                </a:cubicBezTo>
                <a:cubicBezTo>
                  <a:pt x="688" y="16"/>
                  <a:pt x="688" y="16"/>
                  <a:pt x="688" y="16"/>
                </a:cubicBezTo>
                <a:cubicBezTo>
                  <a:pt x="687" y="17"/>
                  <a:pt x="686" y="17"/>
                  <a:pt x="685" y="18"/>
                </a:cubicBezTo>
                <a:cubicBezTo>
                  <a:pt x="685" y="18"/>
                  <a:pt x="685" y="18"/>
                  <a:pt x="685" y="18"/>
                </a:cubicBezTo>
                <a:cubicBezTo>
                  <a:pt x="684" y="17"/>
                  <a:pt x="684" y="17"/>
                  <a:pt x="684" y="17"/>
                </a:cubicBezTo>
                <a:cubicBezTo>
                  <a:pt x="683" y="17"/>
                  <a:pt x="682" y="16"/>
                  <a:pt x="681" y="15"/>
                </a:cubicBezTo>
                <a:cubicBezTo>
                  <a:pt x="681" y="14"/>
                  <a:pt x="680" y="13"/>
                  <a:pt x="680" y="12"/>
                </a:cubicBezTo>
                <a:moveTo>
                  <a:pt x="756" y="12"/>
                </a:moveTo>
                <a:cubicBezTo>
                  <a:pt x="756" y="13"/>
                  <a:pt x="755" y="13"/>
                  <a:pt x="755" y="14"/>
                </a:cubicBezTo>
                <a:cubicBezTo>
                  <a:pt x="755" y="15"/>
                  <a:pt x="756" y="15"/>
                  <a:pt x="756" y="16"/>
                </a:cubicBezTo>
                <a:cubicBezTo>
                  <a:pt x="756" y="12"/>
                  <a:pt x="756" y="12"/>
                  <a:pt x="756" y="12"/>
                </a:cubicBezTo>
                <a:moveTo>
                  <a:pt x="1191" y="12"/>
                </a:moveTo>
                <a:cubicBezTo>
                  <a:pt x="1191" y="12"/>
                  <a:pt x="1191" y="12"/>
                  <a:pt x="1191" y="12"/>
                </a:cubicBezTo>
                <a:cubicBezTo>
                  <a:pt x="1190" y="12"/>
                  <a:pt x="1189" y="12"/>
                  <a:pt x="1189" y="13"/>
                </a:cubicBezTo>
                <a:cubicBezTo>
                  <a:pt x="1185" y="14"/>
                  <a:pt x="1182" y="18"/>
                  <a:pt x="1178" y="20"/>
                </a:cubicBezTo>
                <a:cubicBezTo>
                  <a:pt x="1178" y="22"/>
                  <a:pt x="1178" y="22"/>
                  <a:pt x="1178" y="22"/>
                </a:cubicBezTo>
                <a:cubicBezTo>
                  <a:pt x="1181" y="19"/>
                  <a:pt x="1184" y="15"/>
                  <a:pt x="1189" y="13"/>
                </a:cubicBezTo>
                <a:cubicBezTo>
                  <a:pt x="1189" y="13"/>
                  <a:pt x="1189" y="13"/>
                  <a:pt x="1189" y="13"/>
                </a:cubicBezTo>
                <a:cubicBezTo>
                  <a:pt x="1189" y="13"/>
                  <a:pt x="1189" y="13"/>
                  <a:pt x="1189" y="13"/>
                </a:cubicBezTo>
                <a:cubicBezTo>
                  <a:pt x="1190" y="13"/>
                  <a:pt x="1190" y="13"/>
                  <a:pt x="1191" y="13"/>
                </a:cubicBezTo>
                <a:cubicBezTo>
                  <a:pt x="1192" y="13"/>
                  <a:pt x="1194" y="13"/>
                  <a:pt x="1195" y="14"/>
                </a:cubicBezTo>
                <a:cubicBezTo>
                  <a:pt x="1195" y="13"/>
                  <a:pt x="1195" y="13"/>
                  <a:pt x="1195" y="13"/>
                </a:cubicBezTo>
                <a:cubicBezTo>
                  <a:pt x="1194" y="13"/>
                  <a:pt x="1192" y="12"/>
                  <a:pt x="1191" y="12"/>
                </a:cubicBezTo>
                <a:moveTo>
                  <a:pt x="1005" y="11"/>
                </a:moveTo>
                <a:cubicBezTo>
                  <a:pt x="1005" y="12"/>
                  <a:pt x="1005" y="12"/>
                  <a:pt x="1005" y="12"/>
                </a:cubicBezTo>
                <a:cubicBezTo>
                  <a:pt x="1017" y="12"/>
                  <a:pt x="1029" y="15"/>
                  <a:pt x="1040" y="19"/>
                </a:cubicBezTo>
                <a:cubicBezTo>
                  <a:pt x="1040" y="19"/>
                  <a:pt x="1040" y="19"/>
                  <a:pt x="1040" y="19"/>
                </a:cubicBezTo>
                <a:cubicBezTo>
                  <a:pt x="1049" y="22"/>
                  <a:pt x="1058" y="28"/>
                  <a:pt x="1067" y="32"/>
                </a:cubicBezTo>
                <a:cubicBezTo>
                  <a:pt x="1067" y="32"/>
                  <a:pt x="1067" y="32"/>
                  <a:pt x="1067" y="32"/>
                </a:cubicBezTo>
                <a:cubicBezTo>
                  <a:pt x="1067" y="32"/>
                  <a:pt x="1067" y="32"/>
                  <a:pt x="1067" y="32"/>
                </a:cubicBezTo>
                <a:cubicBezTo>
                  <a:pt x="1077" y="41"/>
                  <a:pt x="1087" y="51"/>
                  <a:pt x="1097" y="60"/>
                </a:cubicBezTo>
                <a:cubicBezTo>
                  <a:pt x="1097" y="58"/>
                  <a:pt x="1097" y="58"/>
                  <a:pt x="1097" y="58"/>
                </a:cubicBezTo>
                <a:cubicBezTo>
                  <a:pt x="1095" y="57"/>
                  <a:pt x="1094" y="55"/>
                  <a:pt x="1093" y="55"/>
                </a:cubicBezTo>
                <a:cubicBezTo>
                  <a:pt x="1092" y="55"/>
                  <a:pt x="1092" y="55"/>
                  <a:pt x="1092" y="55"/>
                </a:cubicBezTo>
                <a:cubicBezTo>
                  <a:pt x="1092" y="54"/>
                  <a:pt x="1092" y="54"/>
                  <a:pt x="1092" y="54"/>
                </a:cubicBezTo>
                <a:cubicBezTo>
                  <a:pt x="1084" y="45"/>
                  <a:pt x="1074" y="38"/>
                  <a:pt x="1065" y="30"/>
                </a:cubicBezTo>
                <a:cubicBezTo>
                  <a:pt x="1053" y="23"/>
                  <a:pt x="1041" y="17"/>
                  <a:pt x="1028" y="14"/>
                </a:cubicBezTo>
                <a:cubicBezTo>
                  <a:pt x="1028" y="14"/>
                  <a:pt x="1028" y="14"/>
                  <a:pt x="1028" y="14"/>
                </a:cubicBezTo>
                <a:cubicBezTo>
                  <a:pt x="1028" y="14"/>
                  <a:pt x="1028" y="14"/>
                  <a:pt x="1028" y="14"/>
                </a:cubicBezTo>
                <a:cubicBezTo>
                  <a:pt x="1020" y="12"/>
                  <a:pt x="1012" y="12"/>
                  <a:pt x="1005" y="11"/>
                </a:cubicBezTo>
                <a:moveTo>
                  <a:pt x="1003" y="11"/>
                </a:moveTo>
                <a:cubicBezTo>
                  <a:pt x="991" y="11"/>
                  <a:pt x="980" y="13"/>
                  <a:pt x="969" y="17"/>
                </a:cubicBezTo>
                <a:cubicBezTo>
                  <a:pt x="969" y="17"/>
                  <a:pt x="969" y="17"/>
                  <a:pt x="969" y="17"/>
                </a:cubicBezTo>
                <a:cubicBezTo>
                  <a:pt x="969" y="17"/>
                  <a:pt x="969" y="17"/>
                  <a:pt x="969" y="17"/>
                </a:cubicBezTo>
                <a:cubicBezTo>
                  <a:pt x="952" y="21"/>
                  <a:pt x="936" y="30"/>
                  <a:pt x="920" y="38"/>
                </a:cubicBezTo>
                <a:cubicBezTo>
                  <a:pt x="916" y="41"/>
                  <a:pt x="913" y="45"/>
                  <a:pt x="909" y="48"/>
                </a:cubicBezTo>
                <a:cubicBezTo>
                  <a:pt x="909" y="50"/>
                  <a:pt x="909" y="50"/>
                  <a:pt x="909" y="50"/>
                </a:cubicBezTo>
                <a:cubicBezTo>
                  <a:pt x="912" y="46"/>
                  <a:pt x="917" y="43"/>
                  <a:pt x="920" y="40"/>
                </a:cubicBezTo>
                <a:cubicBezTo>
                  <a:pt x="920" y="40"/>
                  <a:pt x="920" y="40"/>
                  <a:pt x="920" y="40"/>
                </a:cubicBezTo>
                <a:cubicBezTo>
                  <a:pt x="920" y="40"/>
                  <a:pt x="920" y="40"/>
                  <a:pt x="920" y="40"/>
                </a:cubicBezTo>
                <a:cubicBezTo>
                  <a:pt x="930" y="33"/>
                  <a:pt x="940" y="28"/>
                  <a:pt x="951" y="23"/>
                </a:cubicBezTo>
                <a:cubicBezTo>
                  <a:pt x="951" y="23"/>
                  <a:pt x="951" y="23"/>
                  <a:pt x="951" y="23"/>
                </a:cubicBezTo>
                <a:cubicBezTo>
                  <a:pt x="951" y="23"/>
                  <a:pt x="951" y="23"/>
                  <a:pt x="951" y="23"/>
                </a:cubicBezTo>
                <a:cubicBezTo>
                  <a:pt x="964" y="20"/>
                  <a:pt x="975" y="14"/>
                  <a:pt x="989" y="13"/>
                </a:cubicBezTo>
                <a:cubicBezTo>
                  <a:pt x="989" y="13"/>
                  <a:pt x="989" y="13"/>
                  <a:pt x="989" y="13"/>
                </a:cubicBezTo>
                <a:cubicBezTo>
                  <a:pt x="994" y="12"/>
                  <a:pt x="998" y="12"/>
                  <a:pt x="1003" y="12"/>
                </a:cubicBezTo>
                <a:cubicBezTo>
                  <a:pt x="1003" y="11"/>
                  <a:pt x="1003" y="11"/>
                  <a:pt x="1003" y="11"/>
                </a:cubicBezTo>
                <a:moveTo>
                  <a:pt x="1276" y="10"/>
                </a:moveTo>
                <a:cubicBezTo>
                  <a:pt x="1271" y="11"/>
                  <a:pt x="1267" y="12"/>
                  <a:pt x="1263" y="14"/>
                </a:cubicBezTo>
                <a:cubicBezTo>
                  <a:pt x="1263" y="14"/>
                  <a:pt x="1263" y="14"/>
                  <a:pt x="1263" y="14"/>
                </a:cubicBezTo>
                <a:cubicBezTo>
                  <a:pt x="1266" y="13"/>
                  <a:pt x="1270" y="11"/>
                  <a:pt x="1274" y="11"/>
                </a:cubicBezTo>
                <a:cubicBezTo>
                  <a:pt x="1275" y="11"/>
                  <a:pt x="1275" y="10"/>
                  <a:pt x="1276" y="10"/>
                </a:cubicBezTo>
                <a:moveTo>
                  <a:pt x="1280" y="10"/>
                </a:moveTo>
                <a:cubicBezTo>
                  <a:pt x="1279" y="10"/>
                  <a:pt x="1278" y="10"/>
                  <a:pt x="1277" y="10"/>
                </a:cubicBezTo>
                <a:cubicBezTo>
                  <a:pt x="1277" y="10"/>
                  <a:pt x="1277" y="10"/>
                  <a:pt x="1277" y="10"/>
                </a:cubicBezTo>
                <a:cubicBezTo>
                  <a:pt x="1279" y="10"/>
                  <a:pt x="1280" y="10"/>
                  <a:pt x="1282" y="10"/>
                </a:cubicBezTo>
                <a:cubicBezTo>
                  <a:pt x="1282" y="10"/>
                  <a:pt x="1282" y="10"/>
                  <a:pt x="1282" y="10"/>
                </a:cubicBezTo>
                <a:cubicBezTo>
                  <a:pt x="1282" y="10"/>
                  <a:pt x="1282" y="10"/>
                  <a:pt x="1282" y="10"/>
                </a:cubicBezTo>
                <a:cubicBezTo>
                  <a:pt x="1282" y="10"/>
                  <a:pt x="1283" y="10"/>
                  <a:pt x="1283" y="10"/>
                </a:cubicBezTo>
                <a:cubicBezTo>
                  <a:pt x="1282" y="10"/>
                  <a:pt x="1281" y="10"/>
                  <a:pt x="1280" y="10"/>
                </a:cubicBezTo>
                <a:moveTo>
                  <a:pt x="201" y="10"/>
                </a:moveTo>
                <a:cubicBezTo>
                  <a:pt x="200" y="10"/>
                  <a:pt x="200" y="11"/>
                  <a:pt x="199" y="11"/>
                </a:cubicBezTo>
                <a:cubicBezTo>
                  <a:pt x="200" y="11"/>
                  <a:pt x="200" y="10"/>
                  <a:pt x="201" y="10"/>
                </a:cubicBezTo>
                <a:cubicBezTo>
                  <a:pt x="201" y="10"/>
                  <a:pt x="201" y="10"/>
                  <a:pt x="201" y="10"/>
                </a:cubicBezTo>
                <a:moveTo>
                  <a:pt x="607" y="9"/>
                </a:moveTo>
                <a:cubicBezTo>
                  <a:pt x="607" y="10"/>
                  <a:pt x="607" y="10"/>
                  <a:pt x="607" y="10"/>
                </a:cubicBezTo>
                <a:cubicBezTo>
                  <a:pt x="611" y="10"/>
                  <a:pt x="614" y="11"/>
                  <a:pt x="618" y="12"/>
                </a:cubicBezTo>
                <a:cubicBezTo>
                  <a:pt x="622" y="14"/>
                  <a:pt x="626" y="17"/>
                  <a:pt x="631" y="18"/>
                </a:cubicBezTo>
                <a:cubicBezTo>
                  <a:pt x="631" y="18"/>
                  <a:pt x="631" y="18"/>
                  <a:pt x="631" y="18"/>
                </a:cubicBezTo>
                <a:cubicBezTo>
                  <a:pt x="631" y="18"/>
                  <a:pt x="631" y="18"/>
                  <a:pt x="631" y="18"/>
                </a:cubicBezTo>
                <a:cubicBezTo>
                  <a:pt x="643" y="24"/>
                  <a:pt x="653" y="34"/>
                  <a:pt x="660" y="45"/>
                </a:cubicBezTo>
                <a:cubicBezTo>
                  <a:pt x="660" y="42"/>
                  <a:pt x="660" y="42"/>
                  <a:pt x="660" y="42"/>
                </a:cubicBezTo>
                <a:cubicBezTo>
                  <a:pt x="649" y="27"/>
                  <a:pt x="631" y="15"/>
                  <a:pt x="613" y="10"/>
                </a:cubicBezTo>
                <a:cubicBezTo>
                  <a:pt x="613" y="10"/>
                  <a:pt x="613" y="10"/>
                  <a:pt x="613" y="10"/>
                </a:cubicBezTo>
                <a:cubicBezTo>
                  <a:pt x="613" y="10"/>
                  <a:pt x="613" y="10"/>
                  <a:pt x="613" y="10"/>
                </a:cubicBezTo>
                <a:cubicBezTo>
                  <a:pt x="611" y="9"/>
                  <a:pt x="609" y="9"/>
                  <a:pt x="607" y="9"/>
                </a:cubicBezTo>
                <a:moveTo>
                  <a:pt x="8" y="8"/>
                </a:moveTo>
                <a:cubicBezTo>
                  <a:pt x="8" y="8"/>
                  <a:pt x="8" y="8"/>
                  <a:pt x="8" y="8"/>
                </a:cubicBezTo>
                <a:cubicBezTo>
                  <a:pt x="6" y="8"/>
                  <a:pt x="5" y="8"/>
                  <a:pt x="3" y="9"/>
                </a:cubicBezTo>
                <a:cubicBezTo>
                  <a:pt x="2" y="9"/>
                  <a:pt x="2" y="9"/>
                  <a:pt x="2" y="9"/>
                </a:cubicBezTo>
                <a:cubicBezTo>
                  <a:pt x="2" y="9"/>
                  <a:pt x="2" y="9"/>
                  <a:pt x="2" y="9"/>
                </a:cubicBezTo>
                <a:cubicBezTo>
                  <a:pt x="2" y="9"/>
                  <a:pt x="2" y="9"/>
                  <a:pt x="2" y="9"/>
                </a:cubicBezTo>
                <a:cubicBezTo>
                  <a:pt x="2" y="9"/>
                  <a:pt x="2" y="9"/>
                  <a:pt x="2" y="9"/>
                </a:cubicBezTo>
                <a:cubicBezTo>
                  <a:pt x="4" y="9"/>
                  <a:pt x="7" y="9"/>
                  <a:pt x="9" y="9"/>
                </a:cubicBezTo>
                <a:cubicBezTo>
                  <a:pt x="11" y="9"/>
                  <a:pt x="12" y="9"/>
                  <a:pt x="14" y="10"/>
                </a:cubicBezTo>
                <a:cubicBezTo>
                  <a:pt x="14" y="10"/>
                  <a:pt x="14" y="10"/>
                  <a:pt x="14" y="10"/>
                </a:cubicBezTo>
                <a:cubicBezTo>
                  <a:pt x="14" y="10"/>
                  <a:pt x="14" y="10"/>
                  <a:pt x="14" y="10"/>
                </a:cubicBezTo>
                <a:cubicBezTo>
                  <a:pt x="14" y="10"/>
                  <a:pt x="14" y="10"/>
                  <a:pt x="14" y="10"/>
                </a:cubicBezTo>
                <a:cubicBezTo>
                  <a:pt x="14" y="10"/>
                  <a:pt x="14" y="10"/>
                  <a:pt x="14" y="10"/>
                </a:cubicBezTo>
                <a:cubicBezTo>
                  <a:pt x="14" y="10"/>
                  <a:pt x="14" y="10"/>
                  <a:pt x="14" y="10"/>
                </a:cubicBezTo>
                <a:cubicBezTo>
                  <a:pt x="15" y="11"/>
                  <a:pt x="15" y="11"/>
                  <a:pt x="15" y="11"/>
                </a:cubicBezTo>
                <a:cubicBezTo>
                  <a:pt x="15" y="11"/>
                  <a:pt x="15" y="11"/>
                  <a:pt x="15" y="11"/>
                </a:cubicBezTo>
                <a:cubicBezTo>
                  <a:pt x="15" y="10"/>
                  <a:pt x="15" y="10"/>
                  <a:pt x="15" y="10"/>
                </a:cubicBezTo>
                <a:cubicBezTo>
                  <a:pt x="13" y="9"/>
                  <a:pt x="11" y="8"/>
                  <a:pt x="8" y="8"/>
                </a:cubicBezTo>
                <a:moveTo>
                  <a:pt x="714" y="8"/>
                </a:moveTo>
                <a:cubicBezTo>
                  <a:pt x="713" y="9"/>
                  <a:pt x="712" y="9"/>
                  <a:pt x="711" y="10"/>
                </a:cubicBezTo>
                <a:cubicBezTo>
                  <a:pt x="709" y="11"/>
                  <a:pt x="707" y="12"/>
                  <a:pt x="705" y="14"/>
                </a:cubicBezTo>
                <a:cubicBezTo>
                  <a:pt x="705" y="14"/>
                  <a:pt x="705" y="14"/>
                  <a:pt x="705" y="14"/>
                </a:cubicBezTo>
                <a:cubicBezTo>
                  <a:pt x="708" y="12"/>
                  <a:pt x="711" y="11"/>
                  <a:pt x="714" y="10"/>
                </a:cubicBezTo>
                <a:cubicBezTo>
                  <a:pt x="714" y="8"/>
                  <a:pt x="714" y="8"/>
                  <a:pt x="714" y="8"/>
                </a:cubicBezTo>
                <a:moveTo>
                  <a:pt x="81" y="67"/>
                </a:moveTo>
                <a:cubicBezTo>
                  <a:pt x="81" y="67"/>
                  <a:pt x="81" y="67"/>
                  <a:pt x="81" y="67"/>
                </a:cubicBezTo>
                <a:cubicBezTo>
                  <a:pt x="82" y="67"/>
                  <a:pt x="82" y="67"/>
                  <a:pt x="82" y="67"/>
                </a:cubicBezTo>
                <a:cubicBezTo>
                  <a:pt x="82" y="69"/>
                  <a:pt x="82" y="69"/>
                  <a:pt x="82" y="69"/>
                </a:cubicBezTo>
                <a:cubicBezTo>
                  <a:pt x="81" y="69"/>
                  <a:pt x="81" y="69"/>
                  <a:pt x="81" y="69"/>
                </a:cubicBezTo>
                <a:cubicBezTo>
                  <a:pt x="81" y="68"/>
                  <a:pt x="81" y="68"/>
                  <a:pt x="81" y="68"/>
                </a:cubicBezTo>
                <a:cubicBezTo>
                  <a:pt x="81" y="67"/>
                  <a:pt x="81" y="67"/>
                  <a:pt x="81" y="67"/>
                </a:cubicBezTo>
                <a:moveTo>
                  <a:pt x="80" y="8"/>
                </a:moveTo>
                <a:cubicBezTo>
                  <a:pt x="80" y="11"/>
                  <a:pt x="80" y="11"/>
                  <a:pt x="80" y="11"/>
                </a:cubicBezTo>
                <a:cubicBezTo>
                  <a:pt x="82" y="10"/>
                  <a:pt x="83" y="10"/>
                  <a:pt x="85" y="10"/>
                </a:cubicBezTo>
                <a:cubicBezTo>
                  <a:pt x="89" y="10"/>
                  <a:pt x="93" y="12"/>
                  <a:pt x="97" y="15"/>
                </a:cubicBezTo>
                <a:cubicBezTo>
                  <a:pt x="97" y="15"/>
                  <a:pt x="97" y="15"/>
                  <a:pt x="97" y="15"/>
                </a:cubicBezTo>
                <a:cubicBezTo>
                  <a:pt x="97" y="15"/>
                  <a:pt x="97" y="15"/>
                  <a:pt x="97" y="15"/>
                </a:cubicBezTo>
                <a:cubicBezTo>
                  <a:pt x="98" y="17"/>
                  <a:pt x="99" y="19"/>
                  <a:pt x="99" y="21"/>
                </a:cubicBezTo>
                <a:cubicBezTo>
                  <a:pt x="99" y="22"/>
                  <a:pt x="98" y="24"/>
                  <a:pt x="98" y="25"/>
                </a:cubicBezTo>
                <a:cubicBezTo>
                  <a:pt x="98" y="26"/>
                  <a:pt x="98" y="26"/>
                  <a:pt x="98" y="26"/>
                </a:cubicBezTo>
                <a:cubicBezTo>
                  <a:pt x="98" y="26"/>
                  <a:pt x="99" y="26"/>
                  <a:pt x="99" y="26"/>
                </a:cubicBezTo>
                <a:cubicBezTo>
                  <a:pt x="100" y="26"/>
                  <a:pt x="101" y="26"/>
                  <a:pt x="102" y="27"/>
                </a:cubicBezTo>
                <a:cubicBezTo>
                  <a:pt x="103" y="28"/>
                  <a:pt x="104" y="29"/>
                  <a:pt x="104" y="30"/>
                </a:cubicBezTo>
                <a:cubicBezTo>
                  <a:pt x="105" y="32"/>
                  <a:pt x="106" y="35"/>
                  <a:pt x="106" y="38"/>
                </a:cubicBezTo>
                <a:cubicBezTo>
                  <a:pt x="106" y="39"/>
                  <a:pt x="106" y="40"/>
                  <a:pt x="105" y="41"/>
                </a:cubicBezTo>
                <a:cubicBezTo>
                  <a:pt x="105" y="42"/>
                  <a:pt x="105" y="42"/>
                  <a:pt x="105" y="42"/>
                </a:cubicBezTo>
                <a:cubicBezTo>
                  <a:pt x="102" y="44"/>
                  <a:pt x="102" y="44"/>
                  <a:pt x="102" y="44"/>
                </a:cubicBezTo>
                <a:cubicBezTo>
                  <a:pt x="104" y="46"/>
                  <a:pt x="105" y="49"/>
                  <a:pt x="105" y="52"/>
                </a:cubicBezTo>
                <a:cubicBezTo>
                  <a:pt x="105" y="53"/>
                  <a:pt x="105" y="53"/>
                  <a:pt x="105" y="54"/>
                </a:cubicBezTo>
                <a:cubicBezTo>
                  <a:pt x="105" y="54"/>
                  <a:pt x="105" y="54"/>
                  <a:pt x="105" y="54"/>
                </a:cubicBezTo>
                <a:cubicBezTo>
                  <a:pt x="105" y="57"/>
                  <a:pt x="103" y="60"/>
                  <a:pt x="101" y="62"/>
                </a:cubicBezTo>
                <a:cubicBezTo>
                  <a:pt x="99" y="64"/>
                  <a:pt x="96" y="65"/>
                  <a:pt x="93" y="66"/>
                </a:cubicBezTo>
                <a:cubicBezTo>
                  <a:pt x="92" y="66"/>
                  <a:pt x="91" y="66"/>
                  <a:pt x="90" y="66"/>
                </a:cubicBezTo>
                <a:cubicBezTo>
                  <a:pt x="90" y="66"/>
                  <a:pt x="90" y="66"/>
                  <a:pt x="90" y="66"/>
                </a:cubicBezTo>
                <a:cubicBezTo>
                  <a:pt x="89" y="66"/>
                  <a:pt x="87" y="66"/>
                  <a:pt x="86" y="65"/>
                </a:cubicBezTo>
                <a:cubicBezTo>
                  <a:pt x="85" y="64"/>
                  <a:pt x="84" y="62"/>
                  <a:pt x="84" y="61"/>
                </a:cubicBezTo>
                <a:cubicBezTo>
                  <a:pt x="84" y="59"/>
                  <a:pt x="86" y="58"/>
                  <a:pt x="87" y="56"/>
                </a:cubicBezTo>
                <a:cubicBezTo>
                  <a:pt x="88" y="55"/>
                  <a:pt x="89" y="54"/>
                  <a:pt x="89" y="53"/>
                </a:cubicBezTo>
                <a:cubicBezTo>
                  <a:pt x="89" y="52"/>
                  <a:pt x="89" y="52"/>
                  <a:pt x="89" y="52"/>
                </a:cubicBezTo>
                <a:cubicBezTo>
                  <a:pt x="89" y="52"/>
                  <a:pt x="89" y="52"/>
                  <a:pt x="89" y="52"/>
                </a:cubicBezTo>
                <a:cubicBezTo>
                  <a:pt x="89" y="51"/>
                  <a:pt x="89" y="49"/>
                  <a:pt x="89" y="48"/>
                </a:cubicBezTo>
                <a:cubicBezTo>
                  <a:pt x="89" y="44"/>
                  <a:pt x="88" y="40"/>
                  <a:pt x="86" y="37"/>
                </a:cubicBezTo>
                <a:cubicBezTo>
                  <a:pt x="84" y="35"/>
                  <a:pt x="82" y="35"/>
                  <a:pt x="80" y="34"/>
                </a:cubicBezTo>
                <a:cubicBezTo>
                  <a:pt x="80" y="35"/>
                  <a:pt x="80" y="35"/>
                  <a:pt x="80" y="35"/>
                </a:cubicBezTo>
                <a:cubicBezTo>
                  <a:pt x="80" y="35"/>
                  <a:pt x="80" y="35"/>
                  <a:pt x="80" y="35"/>
                </a:cubicBezTo>
                <a:cubicBezTo>
                  <a:pt x="81" y="35"/>
                  <a:pt x="81" y="35"/>
                  <a:pt x="81" y="35"/>
                </a:cubicBezTo>
                <a:cubicBezTo>
                  <a:pt x="81" y="35"/>
                  <a:pt x="81" y="35"/>
                  <a:pt x="81" y="35"/>
                </a:cubicBezTo>
                <a:cubicBezTo>
                  <a:pt x="83" y="36"/>
                  <a:pt x="85" y="38"/>
                  <a:pt x="86" y="40"/>
                </a:cubicBezTo>
                <a:cubicBezTo>
                  <a:pt x="86" y="41"/>
                  <a:pt x="86" y="41"/>
                  <a:pt x="86" y="41"/>
                </a:cubicBezTo>
                <a:cubicBezTo>
                  <a:pt x="85" y="41"/>
                  <a:pt x="85" y="41"/>
                  <a:pt x="85" y="41"/>
                </a:cubicBezTo>
                <a:cubicBezTo>
                  <a:pt x="83" y="41"/>
                  <a:pt x="82" y="41"/>
                  <a:pt x="80" y="41"/>
                </a:cubicBezTo>
                <a:cubicBezTo>
                  <a:pt x="80" y="42"/>
                  <a:pt x="80" y="42"/>
                  <a:pt x="80" y="42"/>
                </a:cubicBezTo>
                <a:cubicBezTo>
                  <a:pt x="81" y="42"/>
                  <a:pt x="83" y="42"/>
                  <a:pt x="84" y="42"/>
                </a:cubicBezTo>
                <a:cubicBezTo>
                  <a:pt x="84" y="42"/>
                  <a:pt x="84" y="42"/>
                  <a:pt x="84" y="42"/>
                </a:cubicBezTo>
                <a:cubicBezTo>
                  <a:pt x="84" y="42"/>
                  <a:pt x="84" y="42"/>
                  <a:pt x="84" y="42"/>
                </a:cubicBezTo>
                <a:cubicBezTo>
                  <a:pt x="84" y="42"/>
                  <a:pt x="85" y="42"/>
                  <a:pt x="85" y="42"/>
                </a:cubicBezTo>
                <a:cubicBezTo>
                  <a:pt x="85" y="42"/>
                  <a:pt x="86" y="42"/>
                  <a:pt x="86" y="42"/>
                </a:cubicBezTo>
                <a:cubicBezTo>
                  <a:pt x="86" y="42"/>
                  <a:pt x="87" y="43"/>
                  <a:pt x="87" y="43"/>
                </a:cubicBezTo>
                <a:cubicBezTo>
                  <a:pt x="88" y="43"/>
                  <a:pt x="88" y="43"/>
                  <a:pt x="88" y="43"/>
                </a:cubicBezTo>
                <a:cubicBezTo>
                  <a:pt x="88" y="44"/>
                  <a:pt x="88" y="44"/>
                  <a:pt x="88" y="44"/>
                </a:cubicBezTo>
                <a:cubicBezTo>
                  <a:pt x="88" y="45"/>
                  <a:pt x="88" y="46"/>
                  <a:pt x="88" y="48"/>
                </a:cubicBezTo>
                <a:cubicBezTo>
                  <a:pt x="88" y="49"/>
                  <a:pt x="88" y="50"/>
                  <a:pt x="86" y="51"/>
                </a:cubicBezTo>
                <a:cubicBezTo>
                  <a:pt x="86" y="52"/>
                  <a:pt x="86" y="52"/>
                  <a:pt x="86" y="52"/>
                </a:cubicBezTo>
                <a:cubicBezTo>
                  <a:pt x="85" y="51"/>
                  <a:pt x="85" y="51"/>
                  <a:pt x="85" y="51"/>
                </a:cubicBezTo>
                <a:cubicBezTo>
                  <a:pt x="84" y="50"/>
                  <a:pt x="82" y="50"/>
                  <a:pt x="80" y="50"/>
                </a:cubicBezTo>
                <a:cubicBezTo>
                  <a:pt x="80" y="50"/>
                  <a:pt x="80" y="50"/>
                  <a:pt x="80" y="50"/>
                </a:cubicBezTo>
                <a:cubicBezTo>
                  <a:pt x="82" y="51"/>
                  <a:pt x="84" y="51"/>
                  <a:pt x="85" y="52"/>
                </a:cubicBezTo>
                <a:cubicBezTo>
                  <a:pt x="86" y="52"/>
                  <a:pt x="86" y="52"/>
                  <a:pt x="86" y="52"/>
                </a:cubicBezTo>
                <a:cubicBezTo>
                  <a:pt x="86" y="53"/>
                  <a:pt x="86" y="53"/>
                  <a:pt x="86" y="53"/>
                </a:cubicBezTo>
                <a:cubicBezTo>
                  <a:pt x="86" y="54"/>
                  <a:pt x="85" y="56"/>
                  <a:pt x="84" y="57"/>
                </a:cubicBezTo>
                <a:cubicBezTo>
                  <a:pt x="84" y="57"/>
                  <a:pt x="84" y="57"/>
                  <a:pt x="84" y="57"/>
                </a:cubicBezTo>
                <a:cubicBezTo>
                  <a:pt x="83" y="57"/>
                  <a:pt x="83" y="57"/>
                  <a:pt x="83" y="57"/>
                </a:cubicBezTo>
                <a:cubicBezTo>
                  <a:pt x="82" y="57"/>
                  <a:pt x="81" y="57"/>
                  <a:pt x="80" y="57"/>
                </a:cubicBezTo>
                <a:cubicBezTo>
                  <a:pt x="80" y="59"/>
                  <a:pt x="80" y="59"/>
                  <a:pt x="80" y="59"/>
                </a:cubicBezTo>
                <a:cubicBezTo>
                  <a:pt x="81" y="60"/>
                  <a:pt x="83" y="61"/>
                  <a:pt x="83" y="62"/>
                </a:cubicBezTo>
                <a:cubicBezTo>
                  <a:pt x="83" y="63"/>
                  <a:pt x="83" y="63"/>
                  <a:pt x="83" y="63"/>
                </a:cubicBezTo>
                <a:cubicBezTo>
                  <a:pt x="83" y="63"/>
                  <a:pt x="83" y="63"/>
                  <a:pt x="83" y="63"/>
                </a:cubicBezTo>
                <a:cubicBezTo>
                  <a:pt x="82" y="64"/>
                  <a:pt x="82" y="64"/>
                  <a:pt x="82" y="64"/>
                </a:cubicBezTo>
                <a:cubicBezTo>
                  <a:pt x="82" y="64"/>
                  <a:pt x="82" y="64"/>
                  <a:pt x="82" y="64"/>
                </a:cubicBezTo>
                <a:cubicBezTo>
                  <a:pt x="81" y="64"/>
                  <a:pt x="81" y="64"/>
                  <a:pt x="80" y="64"/>
                </a:cubicBezTo>
                <a:cubicBezTo>
                  <a:pt x="80" y="71"/>
                  <a:pt x="80" y="71"/>
                  <a:pt x="80" y="71"/>
                </a:cubicBezTo>
                <a:cubicBezTo>
                  <a:pt x="96" y="71"/>
                  <a:pt x="112" y="71"/>
                  <a:pt x="128" y="70"/>
                </a:cubicBezTo>
                <a:cubicBezTo>
                  <a:pt x="128" y="69"/>
                  <a:pt x="128" y="69"/>
                  <a:pt x="128" y="69"/>
                </a:cubicBezTo>
                <a:cubicBezTo>
                  <a:pt x="125" y="69"/>
                  <a:pt x="122" y="69"/>
                  <a:pt x="119" y="69"/>
                </a:cubicBezTo>
                <a:cubicBezTo>
                  <a:pt x="112" y="69"/>
                  <a:pt x="105" y="69"/>
                  <a:pt x="98" y="69"/>
                </a:cubicBezTo>
                <a:cubicBezTo>
                  <a:pt x="97" y="69"/>
                  <a:pt x="97" y="69"/>
                  <a:pt x="97" y="69"/>
                </a:cubicBezTo>
                <a:cubicBezTo>
                  <a:pt x="97" y="68"/>
                  <a:pt x="97" y="68"/>
                  <a:pt x="97" y="68"/>
                </a:cubicBezTo>
                <a:cubicBezTo>
                  <a:pt x="96" y="66"/>
                  <a:pt x="96" y="66"/>
                  <a:pt x="96" y="66"/>
                </a:cubicBezTo>
                <a:cubicBezTo>
                  <a:pt x="97" y="66"/>
                  <a:pt x="97" y="66"/>
                  <a:pt x="97" y="66"/>
                </a:cubicBezTo>
                <a:cubicBezTo>
                  <a:pt x="102" y="64"/>
                  <a:pt x="105" y="58"/>
                  <a:pt x="106" y="53"/>
                </a:cubicBezTo>
                <a:cubicBezTo>
                  <a:pt x="106" y="53"/>
                  <a:pt x="106" y="53"/>
                  <a:pt x="106" y="53"/>
                </a:cubicBezTo>
                <a:cubicBezTo>
                  <a:pt x="106" y="53"/>
                  <a:pt x="106" y="53"/>
                  <a:pt x="106" y="53"/>
                </a:cubicBezTo>
                <a:cubicBezTo>
                  <a:pt x="106" y="53"/>
                  <a:pt x="106" y="52"/>
                  <a:pt x="106" y="52"/>
                </a:cubicBezTo>
                <a:cubicBezTo>
                  <a:pt x="106" y="50"/>
                  <a:pt x="105" y="47"/>
                  <a:pt x="105" y="45"/>
                </a:cubicBezTo>
                <a:cubicBezTo>
                  <a:pt x="105" y="44"/>
                  <a:pt x="105" y="42"/>
                  <a:pt x="106" y="41"/>
                </a:cubicBezTo>
                <a:cubicBezTo>
                  <a:pt x="107" y="40"/>
                  <a:pt x="107" y="39"/>
                  <a:pt x="107" y="37"/>
                </a:cubicBezTo>
                <a:cubicBezTo>
                  <a:pt x="107" y="33"/>
                  <a:pt x="104" y="28"/>
                  <a:pt x="101" y="24"/>
                </a:cubicBezTo>
                <a:cubicBezTo>
                  <a:pt x="100" y="24"/>
                  <a:pt x="100" y="24"/>
                  <a:pt x="100" y="24"/>
                </a:cubicBezTo>
                <a:cubicBezTo>
                  <a:pt x="100" y="24"/>
                  <a:pt x="100" y="24"/>
                  <a:pt x="100" y="24"/>
                </a:cubicBezTo>
                <a:cubicBezTo>
                  <a:pt x="100" y="21"/>
                  <a:pt x="99" y="18"/>
                  <a:pt x="98" y="15"/>
                </a:cubicBezTo>
                <a:cubicBezTo>
                  <a:pt x="94" y="11"/>
                  <a:pt x="90" y="9"/>
                  <a:pt x="85" y="9"/>
                </a:cubicBezTo>
                <a:cubicBezTo>
                  <a:pt x="84" y="9"/>
                  <a:pt x="83" y="9"/>
                  <a:pt x="82" y="9"/>
                </a:cubicBezTo>
                <a:cubicBezTo>
                  <a:pt x="81" y="9"/>
                  <a:pt x="81" y="9"/>
                  <a:pt x="81" y="9"/>
                </a:cubicBezTo>
                <a:cubicBezTo>
                  <a:pt x="81" y="9"/>
                  <a:pt x="81" y="9"/>
                  <a:pt x="81" y="9"/>
                </a:cubicBezTo>
                <a:cubicBezTo>
                  <a:pt x="80" y="8"/>
                  <a:pt x="80" y="8"/>
                  <a:pt x="80" y="8"/>
                </a:cubicBezTo>
                <a:moveTo>
                  <a:pt x="863" y="8"/>
                </a:moveTo>
                <a:cubicBezTo>
                  <a:pt x="863" y="9"/>
                  <a:pt x="863" y="9"/>
                  <a:pt x="863" y="9"/>
                </a:cubicBezTo>
                <a:cubicBezTo>
                  <a:pt x="868" y="13"/>
                  <a:pt x="873" y="17"/>
                  <a:pt x="878" y="21"/>
                </a:cubicBezTo>
                <a:cubicBezTo>
                  <a:pt x="878" y="21"/>
                  <a:pt x="878" y="21"/>
                  <a:pt x="878" y="21"/>
                </a:cubicBezTo>
                <a:cubicBezTo>
                  <a:pt x="878" y="21"/>
                  <a:pt x="878" y="21"/>
                  <a:pt x="878" y="21"/>
                </a:cubicBezTo>
                <a:cubicBezTo>
                  <a:pt x="884" y="27"/>
                  <a:pt x="891" y="33"/>
                  <a:pt x="895" y="41"/>
                </a:cubicBezTo>
                <a:cubicBezTo>
                  <a:pt x="896" y="41"/>
                  <a:pt x="896" y="42"/>
                  <a:pt x="896" y="42"/>
                </a:cubicBezTo>
                <a:cubicBezTo>
                  <a:pt x="896" y="40"/>
                  <a:pt x="896" y="40"/>
                  <a:pt x="896" y="40"/>
                </a:cubicBezTo>
                <a:cubicBezTo>
                  <a:pt x="892" y="37"/>
                  <a:pt x="890" y="31"/>
                  <a:pt x="887" y="28"/>
                </a:cubicBezTo>
                <a:cubicBezTo>
                  <a:pt x="886" y="27"/>
                  <a:pt x="886" y="27"/>
                  <a:pt x="886" y="27"/>
                </a:cubicBezTo>
                <a:cubicBezTo>
                  <a:pt x="886" y="27"/>
                  <a:pt x="886" y="27"/>
                  <a:pt x="886" y="27"/>
                </a:cubicBezTo>
                <a:cubicBezTo>
                  <a:pt x="889" y="21"/>
                  <a:pt x="892" y="17"/>
                  <a:pt x="896" y="14"/>
                </a:cubicBezTo>
                <a:cubicBezTo>
                  <a:pt x="896" y="13"/>
                  <a:pt x="896" y="13"/>
                  <a:pt x="896" y="13"/>
                </a:cubicBezTo>
                <a:cubicBezTo>
                  <a:pt x="895" y="15"/>
                  <a:pt x="893" y="16"/>
                  <a:pt x="891" y="18"/>
                </a:cubicBezTo>
                <a:cubicBezTo>
                  <a:pt x="890" y="19"/>
                  <a:pt x="890" y="20"/>
                  <a:pt x="889" y="22"/>
                </a:cubicBezTo>
                <a:cubicBezTo>
                  <a:pt x="888" y="23"/>
                  <a:pt x="886" y="24"/>
                  <a:pt x="884" y="25"/>
                </a:cubicBezTo>
                <a:cubicBezTo>
                  <a:pt x="884" y="25"/>
                  <a:pt x="884" y="25"/>
                  <a:pt x="884" y="25"/>
                </a:cubicBezTo>
                <a:cubicBezTo>
                  <a:pt x="883" y="25"/>
                  <a:pt x="883" y="25"/>
                  <a:pt x="883" y="25"/>
                </a:cubicBezTo>
                <a:cubicBezTo>
                  <a:pt x="876" y="19"/>
                  <a:pt x="870" y="13"/>
                  <a:pt x="863" y="8"/>
                </a:cubicBezTo>
                <a:moveTo>
                  <a:pt x="581" y="8"/>
                </a:moveTo>
                <a:cubicBezTo>
                  <a:pt x="578" y="8"/>
                  <a:pt x="574" y="9"/>
                  <a:pt x="571" y="9"/>
                </a:cubicBezTo>
                <a:cubicBezTo>
                  <a:pt x="568" y="10"/>
                  <a:pt x="565" y="11"/>
                  <a:pt x="562" y="12"/>
                </a:cubicBezTo>
                <a:cubicBezTo>
                  <a:pt x="562" y="13"/>
                  <a:pt x="562" y="13"/>
                  <a:pt x="562" y="13"/>
                </a:cubicBezTo>
                <a:cubicBezTo>
                  <a:pt x="566" y="12"/>
                  <a:pt x="570" y="11"/>
                  <a:pt x="574" y="10"/>
                </a:cubicBezTo>
                <a:cubicBezTo>
                  <a:pt x="574" y="10"/>
                  <a:pt x="574" y="10"/>
                  <a:pt x="574" y="10"/>
                </a:cubicBezTo>
                <a:cubicBezTo>
                  <a:pt x="574" y="10"/>
                  <a:pt x="574" y="10"/>
                  <a:pt x="574" y="10"/>
                </a:cubicBezTo>
                <a:cubicBezTo>
                  <a:pt x="576" y="9"/>
                  <a:pt x="579" y="9"/>
                  <a:pt x="581" y="9"/>
                </a:cubicBezTo>
                <a:cubicBezTo>
                  <a:pt x="581" y="8"/>
                  <a:pt x="581" y="8"/>
                  <a:pt x="581" y="8"/>
                </a:cubicBezTo>
                <a:moveTo>
                  <a:pt x="27" y="8"/>
                </a:moveTo>
                <a:cubicBezTo>
                  <a:pt x="26" y="8"/>
                  <a:pt x="26" y="8"/>
                  <a:pt x="25" y="8"/>
                </a:cubicBezTo>
                <a:cubicBezTo>
                  <a:pt x="24" y="8"/>
                  <a:pt x="24" y="8"/>
                  <a:pt x="24" y="8"/>
                </a:cubicBezTo>
                <a:cubicBezTo>
                  <a:pt x="24" y="8"/>
                  <a:pt x="24" y="8"/>
                  <a:pt x="24" y="8"/>
                </a:cubicBezTo>
                <a:cubicBezTo>
                  <a:pt x="24" y="9"/>
                  <a:pt x="24" y="9"/>
                  <a:pt x="24" y="9"/>
                </a:cubicBezTo>
                <a:cubicBezTo>
                  <a:pt x="22" y="11"/>
                  <a:pt x="19" y="11"/>
                  <a:pt x="18" y="12"/>
                </a:cubicBezTo>
                <a:cubicBezTo>
                  <a:pt x="18" y="12"/>
                  <a:pt x="18" y="12"/>
                  <a:pt x="18" y="12"/>
                </a:cubicBezTo>
                <a:cubicBezTo>
                  <a:pt x="18" y="12"/>
                  <a:pt x="18" y="12"/>
                  <a:pt x="18" y="12"/>
                </a:cubicBezTo>
                <a:cubicBezTo>
                  <a:pt x="17" y="12"/>
                  <a:pt x="16" y="12"/>
                  <a:pt x="16" y="12"/>
                </a:cubicBezTo>
                <a:cubicBezTo>
                  <a:pt x="16" y="12"/>
                  <a:pt x="16" y="12"/>
                  <a:pt x="16" y="12"/>
                </a:cubicBezTo>
                <a:cubicBezTo>
                  <a:pt x="16" y="12"/>
                  <a:pt x="16" y="12"/>
                  <a:pt x="16" y="12"/>
                </a:cubicBezTo>
                <a:cubicBezTo>
                  <a:pt x="16" y="12"/>
                  <a:pt x="16" y="13"/>
                  <a:pt x="15" y="13"/>
                </a:cubicBezTo>
                <a:cubicBezTo>
                  <a:pt x="15" y="13"/>
                  <a:pt x="15" y="13"/>
                  <a:pt x="15" y="13"/>
                </a:cubicBezTo>
                <a:cubicBezTo>
                  <a:pt x="15" y="13"/>
                  <a:pt x="15" y="13"/>
                  <a:pt x="15" y="13"/>
                </a:cubicBezTo>
                <a:cubicBezTo>
                  <a:pt x="14" y="14"/>
                  <a:pt x="14" y="14"/>
                  <a:pt x="13" y="15"/>
                </a:cubicBezTo>
                <a:cubicBezTo>
                  <a:pt x="12" y="16"/>
                  <a:pt x="11" y="16"/>
                  <a:pt x="9" y="16"/>
                </a:cubicBezTo>
                <a:cubicBezTo>
                  <a:pt x="9" y="16"/>
                  <a:pt x="9" y="16"/>
                  <a:pt x="9" y="16"/>
                </a:cubicBezTo>
                <a:cubicBezTo>
                  <a:pt x="9" y="16"/>
                  <a:pt x="8" y="16"/>
                  <a:pt x="8" y="16"/>
                </a:cubicBezTo>
                <a:cubicBezTo>
                  <a:pt x="7" y="15"/>
                  <a:pt x="7" y="15"/>
                  <a:pt x="7" y="14"/>
                </a:cubicBezTo>
                <a:cubicBezTo>
                  <a:pt x="5" y="14"/>
                  <a:pt x="4" y="14"/>
                  <a:pt x="3" y="14"/>
                </a:cubicBezTo>
                <a:cubicBezTo>
                  <a:pt x="3" y="14"/>
                  <a:pt x="3" y="14"/>
                  <a:pt x="3" y="14"/>
                </a:cubicBezTo>
                <a:cubicBezTo>
                  <a:pt x="3" y="14"/>
                  <a:pt x="3" y="14"/>
                  <a:pt x="3" y="14"/>
                </a:cubicBezTo>
                <a:cubicBezTo>
                  <a:pt x="2" y="14"/>
                  <a:pt x="2" y="14"/>
                  <a:pt x="1" y="14"/>
                </a:cubicBezTo>
                <a:cubicBezTo>
                  <a:pt x="1" y="15"/>
                  <a:pt x="1" y="15"/>
                  <a:pt x="1" y="15"/>
                </a:cubicBezTo>
                <a:cubicBezTo>
                  <a:pt x="1" y="15"/>
                  <a:pt x="1" y="15"/>
                  <a:pt x="2" y="15"/>
                </a:cubicBezTo>
                <a:cubicBezTo>
                  <a:pt x="2" y="15"/>
                  <a:pt x="2" y="15"/>
                  <a:pt x="2" y="15"/>
                </a:cubicBezTo>
                <a:cubicBezTo>
                  <a:pt x="2" y="15"/>
                  <a:pt x="2" y="15"/>
                  <a:pt x="2" y="15"/>
                </a:cubicBezTo>
                <a:cubicBezTo>
                  <a:pt x="2" y="15"/>
                  <a:pt x="3" y="15"/>
                  <a:pt x="4" y="15"/>
                </a:cubicBezTo>
                <a:cubicBezTo>
                  <a:pt x="5" y="15"/>
                  <a:pt x="6" y="15"/>
                  <a:pt x="7" y="16"/>
                </a:cubicBezTo>
                <a:cubicBezTo>
                  <a:pt x="7" y="16"/>
                  <a:pt x="7" y="16"/>
                  <a:pt x="7" y="16"/>
                </a:cubicBezTo>
                <a:cubicBezTo>
                  <a:pt x="7" y="16"/>
                  <a:pt x="7" y="16"/>
                  <a:pt x="7" y="16"/>
                </a:cubicBezTo>
                <a:cubicBezTo>
                  <a:pt x="7" y="17"/>
                  <a:pt x="7" y="17"/>
                  <a:pt x="7" y="17"/>
                </a:cubicBezTo>
                <a:cubicBezTo>
                  <a:pt x="7" y="18"/>
                  <a:pt x="7" y="19"/>
                  <a:pt x="6" y="19"/>
                </a:cubicBezTo>
                <a:cubicBezTo>
                  <a:pt x="6" y="20"/>
                  <a:pt x="5" y="20"/>
                  <a:pt x="4" y="20"/>
                </a:cubicBezTo>
                <a:cubicBezTo>
                  <a:pt x="3" y="21"/>
                  <a:pt x="2" y="21"/>
                  <a:pt x="1" y="22"/>
                </a:cubicBezTo>
                <a:cubicBezTo>
                  <a:pt x="1" y="22"/>
                  <a:pt x="0" y="22"/>
                  <a:pt x="0" y="22"/>
                </a:cubicBezTo>
                <a:cubicBezTo>
                  <a:pt x="0" y="23"/>
                  <a:pt x="0" y="24"/>
                  <a:pt x="0" y="24"/>
                </a:cubicBezTo>
                <a:cubicBezTo>
                  <a:pt x="0" y="24"/>
                  <a:pt x="0" y="25"/>
                  <a:pt x="0" y="25"/>
                </a:cubicBezTo>
                <a:cubicBezTo>
                  <a:pt x="0" y="25"/>
                  <a:pt x="0" y="25"/>
                  <a:pt x="0" y="25"/>
                </a:cubicBezTo>
                <a:cubicBezTo>
                  <a:pt x="0" y="25"/>
                  <a:pt x="0" y="25"/>
                  <a:pt x="0" y="25"/>
                </a:cubicBezTo>
                <a:cubicBezTo>
                  <a:pt x="8" y="18"/>
                  <a:pt x="18" y="13"/>
                  <a:pt x="27" y="9"/>
                </a:cubicBezTo>
                <a:cubicBezTo>
                  <a:pt x="27" y="8"/>
                  <a:pt x="27" y="8"/>
                  <a:pt x="27" y="8"/>
                </a:cubicBezTo>
                <a:moveTo>
                  <a:pt x="904" y="7"/>
                </a:moveTo>
                <a:cubicBezTo>
                  <a:pt x="902" y="9"/>
                  <a:pt x="900" y="10"/>
                  <a:pt x="898" y="11"/>
                </a:cubicBezTo>
                <a:cubicBezTo>
                  <a:pt x="898" y="12"/>
                  <a:pt x="898" y="12"/>
                  <a:pt x="898" y="12"/>
                </a:cubicBezTo>
                <a:cubicBezTo>
                  <a:pt x="900" y="11"/>
                  <a:pt x="902" y="10"/>
                  <a:pt x="904" y="9"/>
                </a:cubicBezTo>
                <a:cubicBezTo>
                  <a:pt x="904" y="7"/>
                  <a:pt x="904" y="7"/>
                  <a:pt x="904" y="7"/>
                </a:cubicBezTo>
                <a:moveTo>
                  <a:pt x="591" y="7"/>
                </a:moveTo>
                <a:cubicBezTo>
                  <a:pt x="588" y="7"/>
                  <a:pt x="586" y="7"/>
                  <a:pt x="583" y="8"/>
                </a:cubicBezTo>
                <a:cubicBezTo>
                  <a:pt x="583" y="9"/>
                  <a:pt x="583" y="9"/>
                  <a:pt x="583" y="9"/>
                </a:cubicBezTo>
                <a:cubicBezTo>
                  <a:pt x="586" y="9"/>
                  <a:pt x="588" y="9"/>
                  <a:pt x="591" y="9"/>
                </a:cubicBezTo>
                <a:cubicBezTo>
                  <a:pt x="596" y="9"/>
                  <a:pt x="600" y="9"/>
                  <a:pt x="605" y="10"/>
                </a:cubicBezTo>
                <a:cubicBezTo>
                  <a:pt x="605" y="8"/>
                  <a:pt x="605" y="8"/>
                  <a:pt x="605" y="8"/>
                </a:cubicBezTo>
                <a:cubicBezTo>
                  <a:pt x="600" y="8"/>
                  <a:pt x="596" y="7"/>
                  <a:pt x="591" y="7"/>
                </a:cubicBezTo>
                <a:moveTo>
                  <a:pt x="161" y="7"/>
                </a:moveTo>
                <a:cubicBezTo>
                  <a:pt x="161" y="8"/>
                  <a:pt x="161" y="8"/>
                  <a:pt x="161" y="8"/>
                </a:cubicBezTo>
                <a:cubicBezTo>
                  <a:pt x="162" y="8"/>
                  <a:pt x="162" y="9"/>
                  <a:pt x="163" y="9"/>
                </a:cubicBezTo>
                <a:cubicBezTo>
                  <a:pt x="163" y="9"/>
                  <a:pt x="163" y="9"/>
                  <a:pt x="163" y="9"/>
                </a:cubicBezTo>
                <a:cubicBezTo>
                  <a:pt x="163" y="9"/>
                  <a:pt x="163" y="9"/>
                  <a:pt x="163" y="9"/>
                </a:cubicBezTo>
                <a:cubicBezTo>
                  <a:pt x="163" y="9"/>
                  <a:pt x="163" y="9"/>
                  <a:pt x="163" y="9"/>
                </a:cubicBezTo>
                <a:cubicBezTo>
                  <a:pt x="169" y="13"/>
                  <a:pt x="175" y="18"/>
                  <a:pt x="181" y="23"/>
                </a:cubicBezTo>
                <a:cubicBezTo>
                  <a:pt x="181" y="24"/>
                  <a:pt x="181" y="24"/>
                  <a:pt x="181" y="24"/>
                </a:cubicBezTo>
                <a:cubicBezTo>
                  <a:pt x="181" y="24"/>
                  <a:pt x="181" y="24"/>
                  <a:pt x="181" y="24"/>
                </a:cubicBezTo>
                <a:cubicBezTo>
                  <a:pt x="185" y="29"/>
                  <a:pt x="190" y="35"/>
                  <a:pt x="194" y="40"/>
                </a:cubicBezTo>
                <a:cubicBezTo>
                  <a:pt x="194" y="39"/>
                  <a:pt x="194" y="39"/>
                  <a:pt x="194" y="39"/>
                </a:cubicBezTo>
                <a:cubicBezTo>
                  <a:pt x="190" y="36"/>
                  <a:pt x="188" y="31"/>
                  <a:pt x="186" y="28"/>
                </a:cubicBezTo>
                <a:cubicBezTo>
                  <a:pt x="186" y="28"/>
                  <a:pt x="186" y="28"/>
                  <a:pt x="186" y="28"/>
                </a:cubicBezTo>
                <a:cubicBezTo>
                  <a:pt x="186" y="28"/>
                  <a:pt x="186" y="28"/>
                  <a:pt x="186" y="28"/>
                </a:cubicBezTo>
                <a:cubicBezTo>
                  <a:pt x="186" y="24"/>
                  <a:pt x="186" y="24"/>
                  <a:pt x="186" y="24"/>
                </a:cubicBezTo>
                <a:cubicBezTo>
                  <a:pt x="186" y="24"/>
                  <a:pt x="186" y="24"/>
                  <a:pt x="186" y="24"/>
                </a:cubicBezTo>
                <a:cubicBezTo>
                  <a:pt x="188" y="21"/>
                  <a:pt x="190" y="19"/>
                  <a:pt x="192" y="17"/>
                </a:cubicBezTo>
                <a:cubicBezTo>
                  <a:pt x="190" y="19"/>
                  <a:pt x="187" y="21"/>
                  <a:pt x="185" y="24"/>
                </a:cubicBezTo>
                <a:cubicBezTo>
                  <a:pt x="185" y="24"/>
                  <a:pt x="185" y="24"/>
                  <a:pt x="185" y="24"/>
                </a:cubicBezTo>
                <a:cubicBezTo>
                  <a:pt x="185" y="24"/>
                  <a:pt x="185" y="24"/>
                  <a:pt x="185" y="24"/>
                </a:cubicBezTo>
                <a:cubicBezTo>
                  <a:pt x="182" y="24"/>
                  <a:pt x="182" y="24"/>
                  <a:pt x="182" y="24"/>
                </a:cubicBezTo>
                <a:cubicBezTo>
                  <a:pt x="182" y="24"/>
                  <a:pt x="182" y="24"/>
                  <a:pt x="182" y="24"/>
                </a:cubicBezTo>
                <a:cubicBezTo>
                  <a:pt x="176" y="18"/>
                  <a:pt x="168" y="13"/>
                  <a:pt x="161" y="7"/>
                </a:cubicBezTo>
                <a:cubicBezTo>
                  <a:pt x="161" y="7"/>
                  <a:pt x="161" y="7"/>
                  <a:pt x="161" y="7"/>
                </a:cubicBezTo>
                <a:moveTo>
                  <a:pt x="541" y="7"/>
                </a:moveTo>
                <a:cubicBezTo>
                  <a:pt x="536" y="9"/>
                  <a:pt x="531" y="12"/>
                  <a:pt x="526" y="15"/>
                </a:cubicBezTo>
                <a:cubicBezTo>
                  <a:pt x="525" y="16"/>
                  <a:pt x="525" y="16"/>
                  <a:pt x="525" y="16"/>
                </a:cubicBezTo>
                <a:cubicBezTo>
                  <a:pt x="525" y="15"/>
                  <a:pt x="525" y="15"/>
                  <a:pt x="525" y="15"/>
                </a:cubicBezTo>
                <a:cubicBezTo>
                  <a:pt x="525" y="13"/>
                  <a:pt x="524" y="11"/>
                  <a:pt x="523" y="10"/>
                </a:cubicBezTo>
                <a:cubicBezTo>
                  <a:pt x="523" y="21"/>
                  <a:pt x="523" y="21"/>
                  <a:pt x="523" y="21"/>
                </a:cubicBezTo>
                <a:cubicBezTo>
                  <a:pt x="525" y="19"/>
                  <a:pt x="527" y="17"/>
                  <a:pt x="529" y="15"/>
                </a:cubicBezTo>
                <a:cubicBezTo>
                  <a:pt x="533" y="12"/>
                  <a:pt x="537" y="10"/>
                  <a:pt x="540" y="8"/>
                </a:cubicBezTo>
                <a:cubicBezTo>
                  <a:pt x="540" y="8"/>
                  <a:pt x="540" y="8"/>
                  <a:pt x="541" y="8"/>
                </a:cubicBezTo>
                <a:cubicBezTo>
                  <a:pt x="541" y="8"/>
                  <a:pt x="541" y="8"/>
                  <a:pt x="541" y="8"/>
                </a:cubicBezTo>
                <a:cubicBezTo>
                  <a:pt x="541" y="7"/>
                  <a:pt x="541" y="7"/>
                  <a:pt x="541" y="7"/>
                </a:cubicBezTo>
                <a:moveTo>
                  <a:pt x="157" y="5"/>
                </a:moveTo>
                <a:cubicBezTo>
                  <a:pt x="157" y="6"/>
                  <a:pt x="157" y="6"/>
                  <a:pt x="157" y="6"/>
                </a:cubicBezTo>
                <a:cubicBezTo>
                  <a:pt x="158" y="7"/>
                  <a:pt x="159" y="7"/>
                  <a:pt x="159" y="7"/>
                </a:cubicBezTo>
                <a:cubicBezTo>
                  <a:pt x="159" y="6"/>
                  <a:pt x="159" y="6"/>
                  <a:pt x="159" y="6"/>
                </a:cubicBezTo>
                <a:cubicBezTo>
                  <a:pt x="159" y="6"/>
                  <a:pt x="158" y="6"/>
                  <a:pt x="157" y="5"/>
                </a:cubicBezTo>
                <a:moveTo>
                  <a:pt x="703" y="5"/>
                </a:moveTo>
                <a:cubicBezTo>
                  <a:pt x="699" y="8"/>
                  <a:pt x="695" y="12"/>
                  <a:pt x="690" y="15"/>
                </a:cubicBezTo>
                <a:cubicBezTo>
                  <a:pt x="690" y="16"/>
                  <a:pt x="690" y="16"/>
                  <a:pt x="690" y="16"/>
                </a:cubicBezTo>
                <a:cubicBezTo>
                  <a:pt x="694" y="12"/>
                  <a:pt x="699" y="10"/>
                  <a:pt x="703" y="7"/>
                </a:cubicBezTo>
                <a:cubicBezTo>
                  <a:pt x="703" y="5"/>
                  <a:pt x="703" y="5"/>
                  <a:pt x="703" y="5"/>
                </a:cubicBezTo>
                <a:moveTo>
                  <a:pt x="907" y="5"/>
                </a:moveTo>
                <a:cubicBezTo>
                  <a:pt x="906" y="5"/>
                  <a:pt x="906" y="6"/>
                  <a:pt x="906" y="6"/>
                </a:cubicBezTo>
                <a:cubicBezTo>
                  <a:pt x="906" y="7"/>
                  <a:pt x="906" y="7"/>
                  <a:pt x="906" y="7"/>
                </a:cubicBezTo>
                <a:cubicBezTo>
                  <a:pt x="906" y="7"/>
                  <a:pt x="906" y="6"/>
                  <a:pt x="907" y="6"/>
                </a:cubicBezTo>
                <a:cubicBezTo>
                  <a:pt x="907" y="5"/>
                  <a:pt x="907" y="5"/>
                  <a:pt x="907" y="5"/>
                </a:cubicBezTo>
                <a:moveTo>
                  <a:pt x="464" y="5"/>
                </a:moveTo>
                <a:cubicBezTo>
                  <a:pt x="463" y="6"/>
                  <a:pt x="462" y="7"/>
                  <a:pt x="461" y="9"/>
                </a:cubicBezTo>
                <a:cubicBezTo>
                  <a:pt x="460" y="10"/>
                  <a:pt x="460" y="10"/>
                  <a:pt x="460" y="10"/>
                </a:cubicBezTo>
                <a:cubicBezTo>
                  <a:pt x="460" y="10"/>
                  <a:pt x="460" y="10"/>
                  <a:pt x="460" y="10"/>
                </a:cubicBezTo>
                <a:cubicBezTo>
                  <a:pt x="460" y="10"/>
                  <a:pt x="460" y="11"/>
                  <a:pt x="460" y="11"/>
                </a:cubicBezTo>
                <a:cubicBezTo>
                  <a:pt x="460" y="12"/>
                  <a:pt x="459" y="13"/>
                  <a:pt x="459" y="14"/>
                </a:cubicBezTo>
                <a:cubicBezTo>
                  <a:pt x="458" y="14"/>
                  <a:pt x="458" y="14"/>
                  <a:pt x="457" y="14"/>
                </a:cubicBezTo>
                <a:cubicBezTo>
                  <a:pt x="457" y="14"/>
                  <a:pt x="457" y="14"/>
                  <a:pt x="457" y="14"/>
                </a:cubicBezTo>
                <a:cubicBezTo>
                  <a:pt x="456" y="14"/>
                  <a:pt x="456" y="14"/>
                  <a:pt x="456" y="14"/>
                </a:cubicBezTo>
                <a:cubicBezTo>
                  <a:pt x="456" y="14"/>
                  <a:pt x="456" y="14"/>
                  <a:pt x="456" y="14"/>
                </a:cubicBezTo>
                <a:cubicBezTo>
                  <a:pt x="453" y="14"/>
                  <a:pt x="450" y="14"/>
                  <a:pt x="447" y="14"/>
                </a:cubicBezTo>
                <a:cubicBezTo>
                  <a:pt x="447" y="14"/>
                  <a:pt x="447" y="14"/>
                  <a:pt x="447" y="14"/>
                </a:cubicBezTo>
                <a:cubicBezTo>
                  <a:pt x="451" y="15"/>
                  <a:pt x="455" y="15"/>
                  <a:pt x="458" y="18"/>
                </a:cubicBezTo>
                <a:cubicBezTo>
                  <a:pt x="458" y="18"/>
                  <a:pt x="458" y="18"/>
                  <a:pt x="458" y="18"/>
                </a:cubicBezTo>
                <a:cubicBezTo>
                  <a:pt x="458" y="18"/>
                  <a:pt x="458" y="18"/>
                  <a:pt x="458" y="18"/>
                </a:cubicBezTo>
                <a:cubicBezTo>
                  <a:pt x="459" y="19"/>
                  <a:pt x="459" y="20"/>
                  <a:pt x="459" y="22"/>
                </a:cubicBezTo>
                <a:cubicBezTo>
                  <a:pt x="459" y="23"/>
                  <a:pt x="459" y="23"/>
                  <a:pt x="459" y="23"/>
                </a:cubicBezTo>
                <a:cubicBezTo>
                  <a:pt x="459" y="23"/>
                  <a:pt x="459" y="23"/>
                  <a:pt x="459" y="23"/>
                </a:cubicBezTo>
                <a:cubicBezTo>
                  <a:pt x="458" y="23"/>
                  <a:pt x="458" y="23"/>
                  <a:pt x="458" y="23"/>
                </a:cubicBezTo>
                <a:cubicBezTo>
                  <a:pt x="454" y="23"/>
                  <a:pt x="451" y="23"/>
                  <a:pt x="447" y="23"/>
                </a:cubicBezTo>
                <a:cubicBezTo>
                  <a:pt x="447" y="24"/>
                  <a:pt x="447" y="24"/>
                  <a:pt x="447" y="24"/>
                </a:cubicBezTo>
                <a:cubicBezTo>
                  <a:pt x="453" y="24"/>
                  <a:pt x="459" y="24"/>
                  <a:pt x="464" y="27"/>
                </a:cubicBezTo>
                <a:cubicBezTo>
                  <a:pt x="464" y="24"/>
                  <a:pt x="464" y="24"/>
                  <a:pt x="464" y="24"/>
                </a:cubicBezTo>
                <a:cubicBezTo>
                  <a:pt x="464" y="24"/>
                  <a:pt x="464" y="24"/>
                  <a:pt x="464" y="24"/>
                </a:cubicBezTo>
                <a:cubicBezTo>
                  <a:pt x="463" y="23"/>
                  <a:pt x="463" y="23"/>
                  <a:pt x="463" y="23"/>
                </a:cubicBezTo>
                <a:cubicBezTo>
                  <a:pt x="463" y="23"/>
                  <a:pt x="463" y="23"/>
                  <a:pt x="463" y="23"/>
                </a:cubicBezTo>
                <a:cubicBezTo>
                  <a:pt x="463" y="23"/>
                  <a:pt x="463" y="23"/>
                  <a:pt x="463" y="23"/>
                </a:cubicBezTo>
                <a:cubicBezTo>
                  <a:pt x="461" y="21"/>
                  <a:pt x="460" y="19"/>
                  <a:pt x="460" y="16"/>
                </a:cubicBezTo>
                <a:cubicBezTo>
                  <a:pt x="460" y="15"/>
                  <a:pt x="461" y="14"/>
                  <a:pt x="461" y="12"/>
                </a:cubicBezTo>
                <a:cubicBezTo>
                  <a:pt x="462" y="11"/>
                  <a:pt x="463" y="9"/>
                  <a:pt x="464" y="7"/>
                </a:cubicBezTo>
                <a:cubicBezTo>
                  <a:pt x="464" y="5"/>
                  <a:pt x="464" y="5"/>
                  <a:pt x="464" y="5"/>
                </a:cubicBezTo>
                <a:moveTo>
                  <a:pt x="1261" y="5"/>
                </a:moveTo>
                <a:cubicBezTo>
                  <a:pt x="1259" y="5"/>
                  <a:pt x="1258" y="5"/>
                  <a:pt x="1257" y="6"/>
                </a:cubicBezTo>
                <a:cubicBezTo>
                  <a:pt x="1253" y="9"/>
                  <a:pt x="1248" y="11"/>
                  <a:pt x="1244" y="14"/>
                </a:cubicBezTo>
                <a:cubicBezTo>
                  <a:pt x="1244" y="14"/>
                  <a:pt x="1244" y="14"/>
                  <a:pt x="1244" y="14"/>
                </a:cubicBezTo>
                <a:cubicBezTo>
                  <a:pt x="1254" y="8"/>
                  <a:pt x="1254" y="8"/>
                  <a:pt x="1254" y="8"/>
                </a:cubicBezTo>
                <a:cubicBezTo>
                  <a:pt x="1256" y="7"/>
                  <a:pt x="1259" y="6"/>
                  <a:pt x="1261" y="5"/>
                </a:cubicBezTo>
                <a:cubicBezTo>
                  <a:pt x="1261" y="5"/>
                  <a:pt x="1261" y="5"/>
                  <a:pt x="1261" y="5"/>
                </a:cubicBezTo>
                <a:moveTo>
                  <a:pt x="447" y="4"/>
                </a:moveTo>
                <a:cubicBezTo>
                  <a:pt x="447" y="5"/>
                  <a:pt x="447" y="5"/>
                  <a:pt x="447" y="5"/>
                </a:cubicBezTo>
                <a:cubicBezTo>
                  <a:pt x="450" y="6"/>
                  <a:pt x="453" y="7"/>
                  <a:pt x="455" y="7"/>
                </a:cubicBezTo>
                <a:cubicBezTo>
                  <a:pt x="455" y="7"/>
                  <a:pt x="455" y="7"/>
                  <a:pt x="455" y="7"/>
                </a:cubicBezTo>
                <a:cubicBezTo>
                  <a:pt x="455" y="8"/>
                  <a:pt x="455" y="8"/>
                  <a:pt x="455" y="8"/>
                </a:cubicBezTo>
                <a:cubicBezTo>
                  <a:pt x="457" y="9"/>
                  <a:pt x="457" y="9"/>
                  <a:pt x="457" y="9"/>
                </a:cubicBezTo>
                <a:cubicBezTo>
                  <a:pt x="459" y="9"/>
                  <a:pt x="459" y="9"/>
                  <a:pt x="459" y="9"/>
                </a:cubicBezTo>
                <a:cubicBezTo>
                  <a:pt x="458" y="7"/>
                  <a:pt x="456" y="7"/>
                  <a:pt x="454" y="6"/>
                </a:cubicBezTo>
                <a:cubicBezTo>
                  <a:pt x="452" y="5"/>
                  <a:pt x="450" y="5"/>
                  <a:pt x="448" y="4"/>
                </a:cubicBezTo>
                <a:cubicBezTo>
                  <a:pt x="448" y="4"/>
                  <a:pt x="447" y="4"/>
                  <a:pt x="447" y="4"/>
                </a:cubicBezTo>
                <a:moveTo>
                  <a:pt x="1176" y="4"/>
                </a:moveTo>
                <a:cubicBezTo>
                  <a:pt x="1175" y="5"/>
                  <a:pt x="1174" y="5"/>
                  <a:pt x="1172" y="6"/>
                </a:cubicBezTo>
                <a:cubicBezTo>
                  <a:pt x="1172" y="6"/>
                  <a:pt x="1172" y="6"/>
                  <a:pt x="1172" y="6"/>
                </a:cubicBezTo>
                <a:cubicBezTo>
                  <a:pt x="1172" y="8"/>
                  <a:pt x="1172" y="8"/>
                  <a:pt x="1172" y="8"/>
                </a:cubicBezTo>
                <a:cubicBezTo>
                  <a:pt x="1174" y="7"/>
                  <a:pt x="1175" y="6"/>
                  <a:pt x="1176" y="5"/>
                </a:cubicBezTo>
                <a:cubicBezTo>
                  <a:pt x="1176" y="4"/>
                  <a:pt x="1176" y="4"/>
                  <a:pt x="1176" y="4"/>
                </a:cubicBezTo>
                <a:moveTo>
                  <a:pt x="516" y="4"/>
                </a:moveTo>
                <a:cubicBezTo>
                  <a:pt x="516" y="5"/>
                  <a:pt x="516" y="5"/>
                  <a:pt x="516" y="5"/>
                </a:cubicBezTo>
                <a:cubicBezTo>
                  <a:pt x="518" y="6"/>
                  <a:pt x="520" y="8"/>
                  <a:pt x="521" y="9"/>
                </a:cubicBezTo>
                <a:cubicBezTo>
                  <a:pt x="521" y="8"/>
                  <a:pt x="521" y="8"/>
                  <a:pt x="521" y="8"/>
                </a:cubicBezTo>
                <a:cubicBezTo>
                  <a:pt x="520" y="7"/>
                  <a:pt x="518" y="5"/>
                  <a:pt x="516" y="4"/>
                </a:cubicBezTo>
                <a:moveTo>
                  <a:pt x="1107" y="4"/>
                </a:moveTo>
                <a:cubicBezTo>
                  <a:pt x="1104" y="6"/>
                  <a:pt x="1102" y="7"/>
                  <a:pt x="1099" y="9"/>
                </a:cubicBezTo>
                <a:cubicBezTo>
                  <a:pt x="1099" y="11"/>
                  <a:pt x="1099" y="11"/>
                  <a:pt x="1099" y="11"/>
                </a:cubicBezTo>
                <a:cubicBezTo>
                  <a:pt x="1101" y="8"/>
                  <a:pt x="1104" y="7"/>
                  <a:pt x="1107" y="5"/>
                </a:cubicBezTo>
                <a:cubicBezTo>
                  <a:pt x="1107" y="4"/>
                  <a:pt x="1107" y="4"/>
                  <a:pt x="1107" y="4"/>
                </a:cubicBezTo>
                <a:moveTo>
                  <a:pt x="1155" y="4"/>
                </a:moveTo>
                <a:cubicBezTo>
                  <a:pt x="1147" y="4"/>
                  <a:pt x="1138" y="6"/>
                  <a:pt x="1130" y="7"/>
                </a:cubicBezTo>
                <a:cubicBezTo>
                  <a:pt x="1130" y="7"/>
                  <a:pt x="1130" y="7"/>
                  <a:pt x="1130" y="7"/>
                </a:cubicBezTo>
                <a:cubicBezTo>
                  <a:pt x="1124" y="8"/>
                  <a:pt x="1118" y="10"/>
                  <a:pt x="1113" y="13"/>
                </a:cubicBezTo>
                <a:cubicBezTo>
                  <a:pt x="1113" y="14"/>
                  <a:pt x="1113" y="14"/>
                  <a:pt x="1113" y="14"/>
                </a:cubicBezTo>
                <a:cubicBezTo>
                  <a:pt x="1114" y="14"/>
                  <a:pt x="1114" y="13"/>
                  <a:pt x="1114" y="13"/>
                </a:cubicBezTo>
                <a:cubicBezTo>
                  <a:pt x="1114" y="13"/>
                  <a:pt x="1114" y="13"/>
                  <a:pt x="1114" y="13"/>
                </a:cubicBezTo>
                <a:cubicBezTo>
                  <a:pt x="1114" y="13"/>
                  <a:pt x="1114" y="13"/>
                  <a:pt x="1114" y="13"/>
                </a:cubicBezTo>
                <a:cubicBezTo>
                  <a:pt x="1127" y="7"/>
                  <a:pt x="1141" y="6"/>
                  <a:pt x="1155" y="5"/>
                </a:cubicBezTo>
                <a:cubicBezTo>
                  <a:pt x="1155" y="4"/>
                  <a:pt x="1155" y="4"/>
                  <a:pt x="1155" y="4"/>
                </a:cubicBezTo>
                <a:moveTo>
                  <a:pt x="1157" y="4"/>
                </a:moveTo>
                <a:cubicBezTo>
                  <a:pt x="1157" y="5"/>
                  <a:pt x="1157" y="5"/>
                  <a:pt x="1157" y="5"/>
                </a:cubicBezTo>
                <a:cubicBezTo>
                  <a:pt x="1157" y="5"/>
                  <a:pt x="1157" y="5"/>
                  <a:pt x="1158" y="5"/>
                </a:cubicBezTo>
                <a:cubicBezTo>
                  <a:pt x="1158" y="5"/>
                  <a:pt x="1158" y="5"/>
                  <a:pt x="1158" y="5"/>
                </a:cubicBezTo>
                <a:cubicBezTo>
                  <a:pt x="1158" y="5"/>
                  <a:pt x="1158" y="5"/>
                  <a:pt x="1158" y="5"/>
                </a:cubicBezTo>
                <a:cubicBezTo>
                  <a:pt x="1158" y="5"/>
                  <a:pt x="1159" y="5"/>
                  <a:pt x="1160" y="5"/>
                </a:cubicBezTo>
                <a:cubicBezTo>
                  <a:pt x="1160" y="5"/>
                  <a:pt x="1161" y="5"/>
                  <a:pt x="1162" y="5"/>
                </a:cubicBezTo>
                <a:cubicBezTo>
                  <a:pt x="1163" y="5"/>
                  <a:pt x="1164" y="5"/>
                  <a:pt x="1166" y="6"/>
                </a:cubicBezTo>
                <a:cubicBezTo>
                  <a:pt x="1167" y="6"/>
                  <a:pt x="1168" y="7"/>
                  <a:pt x="1169" y="8"/>
                </a:cubicBezTo>
                <a:cubicBezTo>
                  <a:pt x="1170" y="9"/>
                  <a:pt x="1170" y="9"/>
                  <a:pt x="1170" y="9"/>
                </a:cubicBezTo>
                <a:cubicBezTo>
                  <a:pt x="1169" y="9"/>
                  <a:pt x="1169" y="9"/>
                  <a:pt x="1169" y="9"/>
                </a:cubicBezTo>
                <a:cubicBezTo>
                  <a:pt x="1169" y="10"/>
                  <a:pt x="1169" y="11"/>
                  <a:pt x="1168" y="12"/>
                </a:cubicBezTo>
                <a:cubicBezTo>
                  <a:pt x="1168" y="13"/>
                  <a:pt x="1167" y="14"/>
                  <a:pt x="1167" y="15"/>
                </a:cubicBezTo>
                <a:cubicBezTo>
                  <a:pt x="1166" y="15"/>
                  <a:pt x="1165" y="16"/>
                  <a:pt x="1164" y="16"/>
                </a:cubicBezTo>
                <a:cubicBezTo>
                  <a:pt x="1164" y="16"/>
                  <a:pt x="1164" y="16"/>
                  <a:pt x="1164" y="16"/>
                </a:cubicBezTo>
                <a:cubicBezTo>
                  <a:pt x="1164" y="16"/>
                  <a:pt x="1163" y="15"/>
                  <a:pt x="1162" y="15"/>
                </a:cubicBezTo>
                <a:cubicBezTo>
                  <a:pt x="1161" y="14"/>
                  <a:pt x="1160" y="14"/>
                  <a:pt x="1159" y="14"/>
                </a:cubicBezTo>
                <a:cubicBezTo>
                  <a:pt x="1159" y="14"/>
                  <a:pt x="1159" y="14"/>
                  <a:pt x="1159" y="14"/>
                </a:cubicBezTo>
                <a:cubicBezTo>
                  <a:pt x="1158" y="14"/>
                  <a:pt x="1158" y="14"/>
                  <a:pt x="1157" y="14"/>
                </a:cubicBezTo>
                <a:cubicBezTo>
                  <a:pt x="1157" y="15"/>
                  <a:pt x="1157" y="15"/>
                  <a:pt x="1157" y="15"/>
                </a:cubicBezTo>
                <a:cubicBezTo>
                  <a:pt x="1159" y="15"/>
                  <a:pt x="1161" y="15"/>
                  <a:pt x="1162" y="16"/>
                </a:cubicBezTo>
                <a:cubicBezTo>
                  <a:pt x="1164" y="17"/>
                  <a:pt x="1165" y="19"/>
                  <a:pt x="1165" y="21"/>
                </a:cubicBezTo>
                <a:cubicBezTo>
                  <a:pt x="1165" y="21"/>
                  <a:pt x="1166" y="21"/>
                  <a:pt x="1166" y="21"/>
                </a:cubicBezTo>
                <a:cubicBezTo>
                  <a:pt x="1167" y="22"/>
                  <a:pt x="1168" y="23"/>
                  <a:pt x="1168" y="24"/>
                </a:cubicBezTo>
                <a:cubicBezTo>
                  <a:pt x="1168" y="25"/>
                  <a:pt x="1168" y="25"/>
                  <a:pt x="1168" y="25"/>
                </a:cubicBezTo>
                <a:cubicBezTo>
                  <a:pt x="1167" y="25"/>
                  <a:pt x="1167" y="25"/>
                  <a:pt x="1167" y="25"/>
                </a:cubicBezTo>
                <a:cubicBezTo>
                  <a:pt x="1164" y="25"/>
                  <a:pt x="1160" y="25"/>
                  <a:pt x="1157" y="24"/>
                </a:cubicBezTo>
                <a:cubicBezTo>
                  <a:pt x="1157" y="25"/>
                  <a:pt x="1157" y="25"/>
                  <a:pt x="1157" y="25"/>
                </a:cubicBezTo>
                <a:cubicBezTo>
                  <a:pt x="1159" y="25"/>
                  <a:pt x="1162" y="25"/>
                  <a:pt x="1164" y="26"/>
                </a:cubicBezTo>
                <a:cubicBezTo>
                  <a:pt x="1166" y="26"/>
                  <a:pt x="1169" y="27"/>
                  <a:pt x="1170" y="29"/>
                </a:cubicBezTo>
                <a:cubicBezTo>
                  <a:pt x="1170" y="25"/>
                  <a:pt x="1170" y="25"/>
                  <a:pt x="1170" y="25"/>
                </a:cubicBezTo>
                <a:cubicBezTo>
                  <a:pt x="1170" y="25"/>
                  <a:pt x="1170" y="25"/>
                  <a:pt x="1170" y="25"/>
                </a:cubicBezTo>
                <a:cubicBezTo>
                  <a:pt x="1170" y="25"/>
                  <a:pt x="1170" y="25"/>
                  <a:pt x="1170" y="25"/>
                </a:cubicBezTo>
                <a:cubicBezTo>
                  <a:pt x="1170" y="23"/>
                  <a:pt x="1170" y="23"/>
                  <a:pt x="1170" y="23"/>
                </a:cubicBezTo>
                <a:cubicBezTo>
                  <a:pt x="1170" y="22"/>
                  <a:pt x="1169" y="21"/>
                  <a:pt x="1168" y="20"/>
                </a:cubicBezTo>
                <a:cubicBezTo>
                  <a:pt x="1168" y="19"/>
                  <a:pt x="1168" y="19"/>
                  <a:pt x="1168" y="19"/>
                </a:cubicBezTo>
                <a:cubicBezTo>
                  <a:pt x="1169" y="19"/>
                  <a:pt x="1169" y="19"/>
                  <a:pt x="1169" y="19"/>
                </a:cubicBezTo>
                <a:cubicBezTo>
                  <a:pt x="1169" y="18"/>
                  <a:pt x="1169" y="18"/>
                  <a:pt x="1169" y="18"/>
                </a:cubicBezTo>
                <a:cubicBezTo>
                  <a:pt x="1169" y="18"/>
                  <a:pt x="1169" y="17"/>
                  <a:pt x="1169" y="16"/>
                </a:cubicBezTo>
                <a:cubicBezTo>
                  <a:pt x="1168" y="16"/>
                  <a:pt x="1168" y="15"/>
                  <a:pt x="1168" y="14"/>
                </a:cubicBezTo>
                <a:cubicBezTo>
                  <a:pt x="1168" y="13"/>
                  <a:pt x="1168" y="12"/>
                  <a:pt x="1169" y="11"/>
                </a:cubicBezTo>
                <a:cubicBezTo>
                  <a:pt x="1170" y="11"/>
                  <a:pt x="1170" y="10"/>
                  <a:pt x="1170" y="10"/>
                </a:cubicBezTo>
                <a:cubicBezTo>
                  <a:pt x="1170" y="5"/>
                  <a:pt x="1170" y="5"/>
                  <a:pt x="1170" y="5"/>
                </a:cubicBezTo>
                <a:cubicBezTo>
                  <a:pt x="1166" y="4"/>
                  <a:pt x="1162" y="4"/>
                  <a:pt x="1157" y="4"/>
                </a:cubicBezTo>
                <a:moveTo>
                  <a:pt x="35" y="4"/>
                </a:moveTo>
                <a:cubicBezTo>
                  <a:pt x="33" y="5"/>
                  <a:pt x="31" y="6"/>
                  <a:pt x="29" y="7"/>
                </a:cubicBezTo>
                <a:cubicBezTo>
                  <a:pt x="29" y="8"/>
                  <a:pt x="29" y="8"/>
                  <a:pt x="29" y="8"/>
                </a:cubicBezTo>
                <a:cubicBezTo>
                  <a:pt x="31" y="7"/>
                  <a:pt x="33" y="6"/>
                  <a:pt x="35" y="6"/>
                </a:cubicBezTo>
                <a:cubicBezTo>
                  <a:pt x="35" y="4"/>
                  <a:pt x="35" y="4"/>
                  <a:pt x="35" y="4"/>
                </a:cubicBezTo>
                <a:moveTo>
                  <a:pt x="399" y="4"/>
                </a:moveTo>
                <a:cubicBezTo>
                  <a:pt x="395" y="5"/>
                  <a:pt x="391" y="7"/>
                  <a:pt x="388" y="9"/>
                </a:cubicBezTo>
                <a:cubicBezTo>
                  <a:pt x="388" y="10"/>
                  <a:pt x="388" y="10"/>
                  <a:pt x="388" y="10"/>
                </a:cubicBezTo>
                <a:cubicBezTo>
                  <a:pt x="391" y="8"/>
                  <a:pt x="395" y="7"/>
                  <a:pt x="399" y="5"/>
                </a:cubicBezTo>
                <a:cubicBezTo>
                  <a:pt x="399" y="4"/>
                  <a:pt x="399" y="4"/>
                  <a:pt x="399" y="4"/>
                </a:cubicBezTo>
                <a:moveTo>
                  <a:pt x="439" y="4"/>
                </a:moveTo>
                <a:cubicBezTo>
                  <a:pt x="429" y="4"/>
                  <a:pt x="419" y="6"/>
                  <a:pt x="410" y="10"/>
                </a:cubicBezTo>
                <a:cubicBezTo>
                  <a:pt x="410" y="10"/>
                  <a:pt x="410" y="10"/>
                  <a:pt x="410" y="10"/>
                </a:cubicBezTo>
                <a:cubicBezTo>
                  <a:pt x="410" y="10"/>
                  <a:pt x="410" y="10"/>
                  <a:pt x="410" y="10"/>
                </a:cubicBezTo>
                <a:cubicBezTo>
                  <a:pt x="407" y="10"/>
                  <a:pt x="404" y="12"/>
                  <a:pt x="401" y="13"/>
                </a:cubicBezTo>
                <a:cubicBezTo>
                  <a:pt x="401" y="14"/>
                  <a:pt x="401" y="14"/>
                  <a:pt x="401" y="14"/>
                </a:cubicBezTo>
                <a:cubicBezTo>
                  <a:pt x="404" y="13"/>
                  <a:pt x="407" y="12"/>
                  <a:pt x="410" y="11"/>
                </a:cubicBezTo>
                <a:cubicBezTo>
                  <a:pt x="410" y="11"/>
                  <a:pt x="410" y="11"/>
                  <a:pt x="410" y="11"/>
                </a:cubicBezTo>
                <a:cubicBezTo>
                  <a:pt x="410" y="11"/>
                  <a:pt x="410" y="11"/>
                  <a:pt x="410" y="11"/>
                </a:cubicBezTo>
                <a:cubicBezTo>
                  <a:pt x="419" y="7"/>
                  <a:pt x="429" y="5"/>
                  <a:pt x="438" y="5"/>
                </a:cubicBezTo>
                <a:cubicBezTo>
                  <a:pt x="441" y="5"/>
                  <a:pt x="443" y="5"/>
                  <a:pt x="445" y="5"/>
                </a:cubicBezTo>
                <a:cubicBezTo>
                  <a:pt x="445" y="4"/>
                  <a:pt x="445" y="4"/>
                  <a:pt x="445" y="4"/>
                </a:cubicBezTo>
                <a:cubicBezTo>
                  <a:pt x="443" y="4"/>
                  <a:pt x="441" y="4"/>
                  <a:pt x="439" y="4"/>
                </a:cubicBezTo>
                <a:moveTo>
                  <a:pt x="688" y="3"/>
                </a:moveTo>
                <a:cubicBezTo>
                  <a:pt x="686" y="5"/>
                  <a:pt x="684" y="6"/>
                  <a:pt x="681" y="8"/>
                </a:cubicBezTo>
                <a:cubicBezTo>
                  <a:pt x="681" y="8"/>
                  <a:pt x="681" y="8"/>
                  <a:pt x="681" y="8"/>
                </a:cubicBezTo>
                <a:cubicBezTo>
                  <a:pt x="680" y="9"/>
                  <a:pt x="680" y="9"/>
                  <a:pt x="680" y="9"/>
                </a:cubicBezTo>
                <a:cubicBezTo>
                  <a:pt x="680" y="9"/>
                  <a:pt x="680" y="9"/>
                  <a:pt x="680" y="10"/>
                </a:cubicBezTo>
                <a:cubicBezTo>
                  <a:pt x="680" y="10"/>
                  <a:pt x="680" y="10"/>
                  <a:pt x="680" y="10"/>
                </a:cubicBezTo>
                <a:cubicBezTo>
                  <a:pt x="680" y="10"/>
                  <a:pt x="680" y="10"/>
                  <a:pt x="680" y="10"/>
                </a:cubicBezTo>
                <a:cubicBezTo>
                  <a:pt x="683" y="8"/>
                  <a:pt x="686" y="6"/>
                  <a:pt x="688" y="4"/>
                </a:cubicBezTo>
                <a:cubicBezTo>
                  <a:pt x="688" y="3"/>
                  <a:pt x="688" y="3"/>
                  <a:pt x="688" y="3"/>
                </a:cubicBezTo>
                <a:moveTo>
                  <a:pt x="792" y="3"/>
                </a:moveTo>
                <a:cubicBezTo>
                  <a:pt x="792" y="4"/>
                  <a:pt x="792" y="4"/>
                  <a:pt x="792" y="4"/>
                </a:cubicBezTo>
                <a:cubicBezTo>
                  <a:pt x="795" y="5"/>
                  <a:pt x="797" y="7"/>
                  <a:pt x="799" y="8"/>
                </a:cubicBezTo>
                <a:cubicBezTo>
                  <a:pt x="799" y="9"/>
                  <a:pt x="799" y="9"/>
                  <a:pt x="799" y="9"/>
                </a:cubicBezTo>
                <a:cubicBezTo>
                  <a:pt x="799" y="9"/>
                  <a:pt x="799" y="9"/>
                  <a:pt x="799" y="9"/>
                </a:cubicBezTo>
                <a:cubicBezTo>
                  <a:pt x="800" y="11"/>
                  <a:pt x="802" y="14"/>
                  <a:pt x="802" y="17"/>
                </a:cubicBezTo>
                <a:cubicBezTo>
                  <a:pt x="802" y="18"/>
                  <a:pt x="802" y="19"/>
                  <a:pt x="801" y="20"/>
                </a:cubicBezTo>
                <a:cubicBezTo>
                  <a:pt x="801" y="20"/>
                  <a:pt x="801" y="20"/>
                  <a:pt x="801" y="20"/>
                </a:cubicBezTo>
                <a:cubicBezTo>
                  <a:pt x="801" y="20"/>
                  <a:pt x="801" y="20"/>
                  <a:pt x="801" y="20"/>
                </a:cubicBezTo>
                <a:cubicBezTo>
                  <a:pt x="801" y="21"/>
                  <a:pt x="801" y="21"/>
                  <a:pt x="800" y="22"/>
                </a:cubicBezTo>
                <a:cubicBezTo>
                  <a:pt x="800" y="22"/>
                  <a:pt x="800" y="22"/>
                  <a:pt x="800" y="22"/>
                </a:cubicBezTo>
                <a:cubicBezTo>
                  <a:pt x="800" y="23"/>
                  <a:pt x="800" y="23"/>
                  <a:pt x="800" y="23"/>
                </a:cubicBezTo>
                <a:cubicBezTo>
                  <a:pt x="800" y="23"/>
                  <a:pt x="800" y="23"/>
                  <a:pt x="800" y="23"/>
                </a:cubicBezTo>
                <a:cubicBezTo>
                  <a:pt x="800" y="23"/>
                  <a:pt x="800" y="23"/>
                  <a:pt x="800" y="23"/>
                </a:cubicBezTo>
                <a:cubicBezTo>
                  <a:pt x="800" y="23"/>
                  <a:pt x="800" y="23"/>
                  <a:pt x="800" y="23"/>
                </a:cubicBezTo>
                <a:cubicBezTo>
                  <a:pt x="800" y="23"/>
                  <a:pt x="800" y="23"/>
                  <a:pt x="800" y="23"/>
                </a:cubicBezTo>
                <a:cubicBezTo>
                  <a:pt x="800" y="23"/>
                  <a:pt x="800" y="23"/>
                  <a:pt x="800" y="23"/>
                </a:cubicBezTo>
                <a:cubicBezTo>
                  <a:pt x="801" y="23"/>
                  <a:pt x="801" y="23"/>
                  <a:pt x="802" y="23"/>
                </a:cubicBezTo>
                <a:cubicBezTo>
                  <a:pt x="802" y="23"/>
                  <a:pt x="802" y="23"/>
                  <a:pt x="803" y="23"/>
                </a:cubicBezTo>
                <a:cubicBezTo>
                  <a:pt x="803" y="23"/>
                  <a:pt x="803" y="24"/>
                  <a:pt x="803" y="24"/>
                </a:cubicBezTo>
                <a:cubicBezTo>
                  <a:pt x="805" y="25"/>
                  <a:pt x="806" y="26"/>
                  <a:pt x="807" y="27"/>
                </a:cubicBezTo>
                <a:cubicBezTo>
                  <a:pt x="808" y="28"/>
                  <a:pt x="809" y="30"/>
                  <a:pt x="810" y="31"/>
                </a:cubicBezTo>
                <a:cubicBezTo>
                  <a:pt x="810" y="31"/>
                  <a:pt x="810" y="31"/>
                  <a:pt x="810" y="31"/>
                </a:cubicBezTo>
                <a:cubicBezTo>
                  <a:pt x="810" y="31"/>
                  <a:pt x="810" y="31"/>
                  <a:pt x="810" y="31"/>
                </a:cubicBezTo>
                <a:cubicBezTo>
                  <a:pt x="810" y="32"/>
                  <a:pt x="810" y="33"/>
                  <a:pt x="810" y="34"/>
                </a:cubicBezTo>
                <a:cubicBezTo>
                  <a:pt x="810" y="36"/>
                  <a:pt x="810" y="38"/>
                  <a:pt x="810" y="40"/>
                </a:cubicBezTo>
                <a:cubicBezTo>
                  <a:pt x="811" y="41"/>
                  <a:pt x="812" y="43"/>
                  <a:pt x="813" y="45"/>
                </a:cubicBezTo>
                <a:cubicBezTo>
                  <a:pt x="813" y="47"/>
                  <a:pt x="813" y="49"/>
                  <a:pt x="813" y="51"/>
                </a:cubicBezTo>
                <a:cubicBezTo>
                  <a:pt x="813" y="56"/>
                  <a:pt x="810" y="61"/>
                  <a:pt x="805" y="63"/>
                </a:cubicBezTo>
                <a:cubicBezTo>
                  <a:pt x="805" y="63"/>
                  <a:pt x="805" y="63"/>
                  <a:pt x="805" y="63"/>
                </a:cubicBezTo>
                <a:cubicBezTo>
                  <a:pt x="804" y="63"/>
                  <a:pt x="804" y="63"/>
                  <a:pt x="804" y="63"/>
                </a:cubicBezTo>
                <a:cubicBezTo>
                  <a:pt x="803" y="63"/>
                  <a:pt x="802" y="63"/>
                  <a:pt x="801" y="63"/>
                </a:cubicBezTo>
                <a:cubicBezTo>
                  <a:pt x="798" y="63"/>
                  <a:pt x="795" y="63"/>
                  <a:pt x="792" y="61"/>
                </a:cubicBezTo>
                <a:cubicBezTo>
                  <a:pt x="792" y="63"/>
                  <a:pt x="792" y="63"/>
                  <a:pt x="792" y="63"/>
                </a:cubicBezTo>
                <a:cubicBezTo>
                  <a:pt x="792" y="63"/>
                  <a:pt x="792" y="63"/>
                  <a:pt x="792" y="63"/>
                </a:cubicBezTo>
                <a:cubicBezTo>
                  <a:pt x="793" y="63"/>
                  <a:pt x="793" y="63"/>
                  <a:pt x="793" y="63"/>
                </a:cubicBezTo>
                <a:cubicBezTo>
                  <a:pt x="793" y="64"/>
                  <a:pt x="793" y="64"/>
                  <a:pt x="793" y="64"/>
                </a:cubicBezTo>
                <a:cubicBezTo>
                  <a:pt x="793" y="65"/>
                  <a:pt x="793" y="65"/>
                  <a:pt x="793" y="65"/>
                </a:cubicBezTo>
                <a:cubicBezTo>
                  <a:pt x="793" y="66"/>
                  <a:pt x="793" y="66"/>
                  <a:pt x="793" y="66"/>
                </a:cubicBezTo>
                <a:cubicBezTo>
                  <a:pt x="792" y="66"/>
                  <a:pt x="792" y="66"/>
                  <a:pt x="792" y="66"/>
                </a:cubicBezTo>
                <a:cubicBezTo>
                  <a:pt x="792" y="68"/>
                  <a:pt x="792" y="68"/>
                  <a:pt x="792" y="68"/>
                </a:cubicBezTo>
                <a:cubicBezTo>
                  <a:pt x="833" y="68"/>
                  <a:pt x="833" y="68"/>
                  <a:pt x="833" y="68"/>
                </a:cubicBezTo>
                <a:cubicBezTo>
                  <a:pt x="833" y="66"/>
                  <a:pt x="833" y="66"/>
                  <a:pt x="833" y="66"/>
                </a:cubicBezTo>
                <a:cubicBezTo>
                  <a:pt x="830" y="66"/>
                  <a:pt x="828" y="66"/>
                  <a:pt x="826" y="66"/>
                </a:cubicBezTo>
                <a:cubicBezTo>
                  <a:pt x="820" y="66"/>
                  <a:pt x="814" y="66"/>
                  <a:pt x="808" y="66"/>
                </a:cubicBezTo>
                <a:cubicBezTo>
                  <a:pt x="805" y="66"/>
                  <a:pt x="805" y="66"/>
                  <a:pt x="805" y="66"/>
                </a:cubicBezTo>
                <a:cubicBezTo>
                  <a:pt x="807" y="64"/>
                  <a:pt x="807" y="64"/>
                  <a:pt x="807" y="64"/>
                </a:cubicBezTo>
                <a:cubicBezTo>
                  <a:pt x="811" y="61"/>
                  <a:pt x="815" y="56"/>
                  <a:pt x="815" y="50"/>
                </a:cubicBezTo>
                <a:cubicBezTo>
                  <a:pt x="815" y="49"/>
                  <a:pt x="815" y="47"/>
                  <a:pt x="814" y="46"/>
                </a:cubicBezTo>
                <a:cubicBezTo>
                  <a:pt x="814" y="46"/>
                  <a:pt x="814" y="46"/>
                  <a:pt x="814" y="46"/>
                </a:cubicBezTo>
                <a:cubicBezTo>
                  <a:pt x="814" y="46"/>
                  <a:pt x="814" y="46"/>
                  <a:pt x="814" y="46"/>
                </a:cubicBezTo>
                <a:cubicBezTo>
                  <a:pt x="814" y="45"/>
                  <a:pt x="814" y="43"/>
                  <a:pt x="813" y="42"/>
                </a:cubicBezTo>
                <a:cubicBezTo>
                  <a:pt x="812" y="40"/>
                  <a:pt x="811" y="39"/>
                  <a:pt x="811" y="37"/>
                </a:cubicBezTo>
                <a:cubicBezTo>
                  <a:pt x="811" y="36"/>
                  <a:pt x="811" y="35"/>
                  <a:pt x="812" y="34"/>
                </a:cubicBezTo>
                <a:cubicBezTo>
                  <a:pt x="810" y="29"/>
                  <a:pt x="807" y="24"/>
                  <a:pt x="803" y="22"/>
                </a:cubicBezTo>
                <a:cubicBezTo>
                  <a:pt x="802" y="21"/>
                  <a:pt x="802" y="21"/>
                  <a:pt x="802" y="21"/>
                </a:cubicBezTo>
                <a:cubicBezTo>
                  <a:pt x="803" y="20"/>
                  <a:pt x="803" y="20"/>
                  <a:pt x="803" y="20"/>
                </a:cubicBezTo>
                <a:cubicBezTo>
                  <a:pt x="803" y="19"/>
                  <a:pt x="803" y="18"/>
                  <a:pt x="803" y="17"/>
                </a:cubicBezTo>
                <a:cubicBezTo>
                  <a:pt x="803" y="13"/>
                  <a:pt x="801" y="10"/>
                  <a:pt x="799" y="7"/>
                </a:cubicBezTo>
                <a:cubicBezTo>
                  <a:pt x="797" y="5"/>
                  <a:pt x="795" y="4"/>
                  <a:pt x="792" y="3"/>
                </a:cubicBezTo>
                <a:moveTo>
                  <a:pt x="1111" y="2"/>
                </a:moveTo>
                <a:cubicBezTo>
                  <a:pt x="1111" y="3"/>
                  <a:pt x="1110" y="3"/>
                  <a:pt x="1109" y="3"/>
                </a:cubicBezTo>
                <a:cubicBezTo>
                  <a:pt x="1109" y="4"/>
                  <a:pt x="1109" y="4"/>
                  <a:pt x="1109" y="4"/>
                </a:cubicBezTo>
                <a:cubicBezTo>
                  <a:pt x="1110" y="4"/>
                  <a:pt x="1111" y="4"/>
                  <a:pt x="1111" y="3"/>
                </a:cubicBezTo>
                <a:cubicBezTo>
                  <a:pt x="1111" y="2"/>
                  <a:pt x="1111" y="2"/>
                  <a:pt x="1111" y="2"/>
                </a:cubicBezTo>
                <a:moveTo>
                  <a:pt x="282" y="2"/>
                </a:moveTo>
                <a:cubicBezTo>
                  <a:pt x="277" y="3"/>
                  <a:pt x="271" y="4"/>
                  <a:pt x="265" y="5"/>
                </a:cubicBezTo>
                <a:cubicBezTo>
                  <a:pt x="265" y="5"/>
                  <a:pt x="265" y="5"/>
                  <a:pt x="265" y="5"/>
                </a:cubicBezTo>
                <a:cubicBezTo>
                  <a:pt x="265" y="5"/>
                  <a:pt x="265" y="5"/>
                  <a:pt x="265" y="5"/>
                </a:cubicBezTo>
                <a:cubicBezTo>
                  <a:pt x="245" y="8"/>
                  <a:pt x="226" y="15"/>
                  <a:pt x="210" y="28"/>
                </a:cubicBezTo>
                <a:cubicBezTo>
                  <a:pt x="217" y="25"/>
                  <a:pt x="223" y="20"/>
                  <a:pt x="230" y="16"/>
                </a:cubicBezTo>
                <a:cubicBezTo>
                  <a:pt x="238" y="12"/>
                  <a:pt x="247" y="9"/>
                  <a:pt x="255" y="7"/>
                </a:cubicBezTo>
                <a:cubicBezTo>
                  <a:pt x="256" y="7"/>
                  <a:pt x="256" y="7"/>
                  <a:pt x="256" y="7"/>
                </a:cubicBezTo>
                <a:cubicBezTo>
                  <a:pt x="256" y="7"/>
                  <a:pt x="256" y="7"/>
                  <a:pt x="256" y="7"/>
                </a:cubicBezTo>
                <a:cubicBezTo>
                  <a:pt x="265" y="5"/>
                  <a:pt x="273" y="4"/>
                  <a:pt x="282" y="3"/>
                </a:cubicBezTo>
                <a:cubicBezTo>
                  <a:pt x="282" y="2"/>
                  <a:pt x="282" y="2"/>
                  <a:pt x="282" y="2"/>
                </a:cubicBezTo>
                <a:moveTo>
                  <a:pt x="295" y="2"/>
                </a:moveTo>
                <a:cubicBezTo>
                  <a:pt x="292" y="2"/>
                  <a:pt x="288" y="2"/>
                  <a:pt x="284" y="2"/>
                </a:cubicBezTo>
                <a:cubicBezTo>
                  <a:pt x="284" y="3"/>
                  <a:pt x="284" y="3"/>
                  <a:pt x="284" y="3"/>
                </a:cubicBezTo>
                <a:cubicBezTo>
                  <a:pt x="288" y="3"/>
                  <a:pt x="292" y="3"/>
                  <a:pt x="296" y="3"/>
                </a:cubicBezTo>
                <a:cubicBezTo>
                  <a:pt x="308" y="3"/>
                  <a:pt x="320" y="4"/>
                  <a:pt x="331" y="7"/>
                </a:cubicBezTo>
                <a:cubicBezTo>
                  <a:pt x="341" y="9"/>
                  <a:pt x="350" y="15"/>
                  <a:pt x="358" y="21"/>
                </a:cubicBezTo>
                <a:cubicBezTo>
                  <a:pt x="358" y="19"/>
                  <a:pt x="358" y="19"/>
                  <a:pt x="358" y="19"/>
                </a:cubicBezTo>
                <a:cubicBezTo>
                  <a:pt x="354" y="17"/>
                  <a:pt x="350" y="15"/>
                  <a:pt x="347" y="12"/>
                </a:cubicBezTo>
                <a:cubicBezTo>
                  <a:pt x="339" y="9"/>
                  <a:pt x="332" y="7"/>
                  <a:pt x="324" y="5"/>
                </a:cubicBezTo>
                <a:cubicBezTo>
                  <a:pt x="324" y="5"/>
                  <a:pt x="324" y="5"/>
                  <a:pt x="324" y="5"/>
                </a:cubicBezTo>
                <a:cubicBezTo>
                  <a:pt x="324" y="5"/>
                  <a:pt x="324" y="5"/>
                  <a:pt x="324" y="5"/>
                </a:cubicBezTo>
                <a:cubicBezTo>
                  <a:pt x="315" y="3"/>
                  <a:pt x="305" y="2"/>
                  <a:pt x="295" y="2"/>
                </a:cubicBezTo>
                <a:moveTo>
                  <a:pt x="1283" y="2"/>
                </a:moveTo>
                <a:cubicBezTo>
                  <a:pt x="1281" y="2"/>
                  <a:pt x="1280" y="2"/>
                  <a:pt x="1278" y="2"/>
                </a:cubicBezTo>
                <a:cubicBezTo>
                  <a:pt x="1278" y="2"/>
                  <a:pt x="1278" y="2"/>
                  <a:pt x="1278" y="2"/>
                </a:cubicBezTo>
                <a:cubicBezTo>
                  <a:pt x="1272" y="2"/>
                  <a:pt x="1268" y="3"/>
                  <a:pt x="1263" y="4"/>
                </a:cubicBezTo>
                <a:cubicBezTo>
                  <a:pt x="1263" y="5"/>
                  <a:pt x="1263" y="5"/>
                  <a:pt x="1263" y="5"/>
                </a:cubicBezTo>
                <a:cubicBezTo>
                  <a:pt x="1267" y="3"/>
                  <a:pt x="1272" y="3"/>
                  <a:pt x="1277" y="2"/>
                </a:cubicBezTo>
                <a:cubicBezTo>
                  <a:pt x="1277" y="2"/>
                  <a:pt x="1278" y="2"/>
                  <a:pt x="1278" y="2"/>
                </a:cubicBezTo>
                <a:cubicBezTo>
                  <a:pt x="1280" y="2"/>
                  <a:pt x="1282" y="3"/>
                  <a:pt x="1283" y="3"/>
                </a:cubicBezTo>
                <a:cubicBezTo>
                  <a:pt x="1283" y="3"/>
                  <a:pt x="1283" y="3"/>
                  <a:pt x="1283" y="3"/>
                </a:cubicBezTo>
                <a:cubicBezTo>
                  <a:pt x="1284" y="3"/>
                  <a:pt x="1284" y="3"/>
                  <a:pt x="1285" y="2"/>
                </a:cubicBezTo>
                <a:cubicBezTo>
                  <a:pt x="1285" y="2"/>
                  <a:pt x="1284" y="2"/>
                  <a:pt x="1284" y="2"/>
                </a:cubicBezTo>
                <a:cubicBezTo>
                  <a:pt x="1284" y="2"/>
                  <a:pt x="1283" y="2"/>
                  <a:pt x="1283" y="2"/>
                </a:cubicBezTo>
                <a:cubicBezTo>
                  <a:pt x="1283" y="2"/>
                  <a:pt x="1283" y="2"/>
                  <a:pt x="1283" y="2"/>
                </a:cubicBezTo>
                <a:cubicBezTo>
                  <a:pt x="1283" y="2"/>
                  <a:pt x="1283" y="2"/>
                  <a:pt x="1283" y="2"/>
                </a:cubicBezTo>
                <a:moveTo>
                  <a:pt x="713" y="1"/>
                </a:moveTo>
                <a:cubicBezTo>
                  <a:pt x="713" y="1"/>
                  <a:pt x="713" y="1"/>
                  <a:pt x="713" y="1"/>
                </a:cubicBezTo>
                <a:cubicBezTo>
                  <a:pt x="710" y="2"/>
                  <a:pt x="707" y="3"/>
                  <a:pt x="705" y="4"/>
                </a:cubicBezTo>
                <a:cubicBezTo>
                  <a:pt x="705" y="6"/>
                  <a:pt x="705" y="6"/>
                  <a:pt x="705" y="6"/>
                </a:cubicBezTo>
                <a:cubicBezTo>
                  <a:pt x="705" y="6"/>
                  <a:pt x="706" y="5"/>
                  <a:pt x="706" y="5"/>
                </a:cubicBezTo>
                <a:cubicBezTo>
                  <a:pt x="706" y="5"/>
                  <a:pt x="706" y="5"/>
                  <a:pt x="706" y="5"/>
                </a:cubicBezTo>
                <a:cubicBezTo>
                  <a:pt x="706" y="5"/>
                  <a:pt x="706" y="5"/>
                  <a:pt x="706" y="5"/>
                </a:cubicBezTo>
                <a:cubicBezTo>
                  <a:pt x="707" y="4"/>
                  <a:pt x="708" y="4"/>
                  <a:pt x="709" y="4"/>
                </a:cubicBezTo>
                <a:cubicBezTo>
                  <a:pt x="710" y="3"/>
                  <a:pt x="711" y="3"/>
                  <a:pt x="712" y="3"/>
                </a:cubicBezTo>
                <a:cubicBezTo>
                  <a:pt x="712" y="3"/>
                  <a:pt x="713" y="2"/>
                  <a:pt x="713" y="2"/>
                </a:cubicBezTo>
                <a:cubicBezTo>
                  <a:pt x="713" y="1"/>
                  <a:pt x="713" y="1"/>
                  <a:pt x="713" y="1"/>
                </a:cubicBezTo>
                <a:moveTo>
                  <a:pt x="496" y="1"/>
                </a:moveTo>
                <a:cubicBezTo>
                  <a:pt x="496" y="2"/>
                  <a:pt x="496" y="2"/>
                  <a:pt x="496" y="2"/>
                </a:cubicBezTo>
                <a:cubicBezTo>
                  <a:pt x="498" y="2"/>
                  <a:pt x="499" y="2"/>
                  <a:pt x="501" y="2"/>
                </a:cubicBezTo>
                <a:cubicBezTo>
                  <a:pt x="503" y="2"/>
                  <a:pt x="505" y="2"/>
                  <a:pt x="506" y="2"/>
                </a:cubicBezTo>
                <a:cubicBezTo>
                  <a:pt x="506" y="1"/>
                  <a:pt x="506" y="1"/>
                  <a:pt x="506" y="1"/>
                </a:cubicBezTo>
                <a:cubicBezTo>
                  <a:pt x="496" y="1"/>
                  <a:pt x="496" y="1"/>
                  <a:pt x="496" y="1"/>
                </a:cubicBezTo>
                <a:moveTo>
                  <a:pt x="511" y="0"/>
                </a:moveTo>
                <a:cubicBezTo>
                  <a:pt x="511" y="1"/>
                  <a:pt x="510" y="1"/>
                  <a:pt x="510" y="1"/>
                </a:cubicBezTo>
                <a:cubicBezTo>
                  <a:pt x="510" y="1"/>
                  <a:pt x="510" y="1"/>
                  <a:pt x="510" y="1"/>
                </a:cubicBezTo>
                <a:cubicBezTo>
                  <a:pt x="510" y="1"/>
                  <a:pt x="510" y="1"/>
                  <a:pt x="510" y="1"/>
                </a:cubicBezTo>
                <a:cubicBezTo>
                  <a:pt x="508" y="1"/>
                  <a:pt x="508" y="1"/>
                  <a:pt x="508" y="1"/>
                </a:cubicBezTo>
                <a:cubicBezTo>
                  <a:pt x="508" y="3"/>
                  <a:pt x="508" y="3"/>
                  <a:pt x="508" y="3"/>
                </a:cubicBezTo>
                <a:cubicBezTo>
                  <a:pt x="509" y="3"/>
                  <a:pt x="509" y="3"/>
                  <a:pt x="509" y="3"/>
                </a:cubicBezTo>
                <a:cubicBezTo>
                  <a:pt x="509" y="3"/>
                  <a:pt x="509" y="3"/>
                  <a:pt x="509" y="3"/>
                </a:cubicBezTo>
                <a:cubicBezTo>
                  <a:pt x="510" y="3"/>
                  <a:pt x="510" y="3"/>
                  <a:pt x="511" y="3"/>
                </a:cubicBezTo>
                <a:cubicBezTo>
                  <a:pt x="511" y="0"/>
                  <a:pt x="511" y="0"/>
                  <a:pt x="511" y="0"/>
                </a:cubicBezTo>
                <a:moveTo>
                  <a:pt x="786" y="0"/>
                </a:moveTo>
                <a:cubicBezTo>
                  <a:pt x="786" y="2"/>
                  <a:pt x="786" y="2"/>
                  <a:pt x="786" y="2"/>
                </a:cubicBezTo>
                <a:cubicBezTo>
                  <a:pt x="786" y="2"/>
                  <a:pt x="786" y="2"/>
                  <a:pt x="786" y="2"/>
                </a:cubicBezTo>
                <a:cubicBezTo>
                  <a:pt x="787" y="2"/>
                  <a:pt x="789" y="3"/>
                  <a:pt x="790" y="3"/>
                </a:cubicBezTo>
                <a:cubicBezTo>
                  <a:pt x="790" y="2"/>
                  <a:pt x="790" y="2"/>
                  <a:pt x="790" y="2"/>
                </a:cubicBezTo>
                <a:cubicBezTo>
                  <a:pt x="789" y="2"/>
                  <a:pt x="788" y="1"/>
                  <a:pt x="787" y="1"/>
                </a:cubicBezTo>
                <a:cubicBezTo>
                  <a:pt x="787" y="1"/>
                  <a:pt x="787" y="1"/>
                  <a:pt x="787" y="1"/>
                </a:cubicBezTo>
                <a:cubicBezTo>
                  <a:pt x="786" y="1"/>
                  <a:pt x="786" y="1"/>
                  <a:pt x="786" y="1"/>
                </a:cubicBezTo>
                <a:cubicBezTo>
                  <a:pt x="786" y="1"/>
                  <a:pt x="786" y="1"/>
                  <a:pt x="786" y="1"/>
                </a:cubicBezTo>
                <a:cubicBezTo>
                  <a:pt x="786" y="1"/>
                  <a:pt x="786" y="0"/>
                  <a:pt x="786" y="0"/>
                </a:cubicBezTo>
                <a:moveTo>
                  <a:pt x="470" y="0"/>
                </a:moveTo>
                <a:cubicBezTo>
                  <a:pt x="469" y="0"/>
                  <a:pt x="469" y="0"/>
                  <a:pt x="469" y="0"/>
                </a:cubicBezTo>
                <a:cubicBezTo>
                  <a:pt x="468" y="1"/>
                  <a:pt x="467" y="2"/>
                  <a:pt x="466" y="3"/>
                </a:cubicBezTo>
                <a:cubicBezTo>
                  <a:pt x="466" y="5"/>
                  <a:pt x="466" y="5"/>
                  <a:pt x="466" y="5"/>
                </a:cubicBezTo>
                <a:cubicBezTo>
                  <a:pt x="467" y="4"/>
                  <a:pt x="468" y="3"/>
                  <a:pt x="470" y="2"/>
                </a:cubicBezTo>
                <a:cubicBezTo>
                  <a:pt x="470" y="0"/>
                  <a:pt x="470" y="0"/>
                  <a:pt x="470" y="0"/>
                </a:cubicBezTo>
                <a:moveTo>
                  <a:pt x="734" y="0"/>
                </a:moveTo>
                <a:cubicBezTo>
                  <a:pt x="728" y="2"/>
                  <a:pt x="721" y="4"/>
                  <a:pt x="716" y="7"/>
                </a:cubicBezTo>
                <a:cubicBezTo>
                  <a:pt x="716" y="9"/>
                  <a:pt x="716" y="9"/>
                  <a:pt x="716" y="9"/>
                </a:cubicBezTo>
                <a:cubicBezTo>
                  <a:pt x="719" y="7"/>
                  <a:pt x="723" y="5"/>
                  <a:pt x="726" y="4"/>
                </a:cubicBezTo>
                <a:cubicBezTo>
                  <a:pt x="729" y="3"/>
                  <a:pt x="731" y="1"/>
                  <a:pt x="734" y="1"/>
                </a:cubicBezTo>
                <a:cubicBezTo>
                  <a:pt x="734" y="0"/>
                  <a:pt x="734" y="0"/>
                  <a:pt x="734" y="0"/>
                </a:cubicBezTo>
                <a:moveTo>
                  <a:pt x="1223" y="0"/>
                </a:moveTo>
                <a:cubicBezTo>
                  <a:pt x="1223" y="3"/>
                  <a:pt x="1223" y="3"/>
                  <a:pt x="1223" y="3"/>
                </a:cubicBezTo>
                <a:cubicBezTo>
                  <a:pt x="1224" y="5"/>
                  <a:pt x="1225" y="6"/>
                  <a:pt x="1225" y="7"/>
                </a:cubicBezTo>
                <a:cubicBezTo>
                  <a:pt x="1225" y="7"/>
                  <a:pt x="1225" y="7"/>
                  <a:pt x="1225" y="7"/>
                </a:cubicBezTo>
                <a:cubicBezTo>
                  <a:pt x="1225" y="7"/>
                  <a:pt x="1225" y="7"/>
                  <a:pt x="1225" y="7"/>
                </a:cubicBezTo>
                <a:cubicBezTo>
                  <a:pt x="1226" y="9"/>
                  <a:pt x="1226" y="11"/>
                  <a:pt x="1226" y="13"/>
                </a:cubicBezTo>
                <a:cubicBezTo>
                  <a:pt x="1226" y="16"/>
                  <a:pt x="1225" y="19"/>
                  <a:pt x="1223" y="21"/>
                </a:cubicBezTo>
                <a:cubicBezTo>
                  <a:pt x="1223" y="22"/>
                  <a:pt x="1223" y="22"/>
                  <a:pt x="1223" y="22"/>
                </a:cubicBezTo>
                <a:cubicBezTo>
                  <a:pt x="1223" y="22"/>
                  <a:pt x="1223" y="22"/>
                  <a:pt x="1223" y="22"/>
                </a:cubicBezTo>
                <a:cubicBezTo>
                  <a:pt x="1223" y="22"/>
                  <a:pt x="1223" y="22"/>
                  <a:pt x="1223" y="22"/>
                </a:cubicBezTo>
                <a:cubicBezTo>
                  <a:pt x="1223" y="22"/>
                  <a:pt x="1223" y="22"/>
                  <a:pt x="1223" y="22"/>
                </a:cubicBezTo>
                <a:cubicBezTo>
                  <a:pt x="1223" y="22"/>
                  <a:pt x="1223" y="22"/>
                  <a:pt x="1223" y="22"/>
                </a:cubicBezTo>
                <a:cubicBezTo>
                  <a:pt x="1223" y="22"/>
                  <a:pt x="1223" y="22"/>
                  <a:pt x="1223" y="22"/>
                </a:cubicBezTo>
                <a:cubicBezTo>
                  <a:pt x="1224" y="22"/>
                  <a:pt x="1225" y="22"/>
                  <a:pt x="1227" y="22"/>
                </a:cubicBezTo>
                <a:cubicBezTo>
                  <a:pt x="1227" y="22"/>
                  <a:pt x="1227" y="22"/>
                  <a:pt x="1227" y="22"/>
                </a:cubicBezTo>
                <a:cubicBezTo>
                  <a:pt x="1228" y="22"/>
                  <a:pt x="1229" y="22"/>
                  <a:pt x="1230" y="23"/>
                </a:cubicBezTo>
                <a:cubicBezTo>
                  <a:pt x="1230" y="22"/>
                  <a:pt x="1230" y="22"/>
                  <a:pt x="1230" y="22"/>
                </a:cubicBezTo>
                <a:cubicBezTo>
                  <a:pt x="1227" y="21"/>
                  <a:pt x="1227" y="21"/>
                  <a:pt x="1227" y="21"/>
                </a:cubicBezTo>
                <a:cubicBezTo>
                  <a:pt x="1227" y="20"/>
                  <a:pt x="1227" y="20"/>
                  <a:pt x="1227" y="20"/>
                </a:cubicBezTo>
                <a:cubicBezTo>
                  <a:pt x="1227" y="17"/>
                  <a:pt x="1227" y="15"/>
                  <a:pt x="1227" y="12"/>
                </a:cubicBezTo>
                <a:cubicBezTo>
                  <a:pt x="1227" y="11"/>
                  <a:pt x="1227" y="10"/>
                  <a:pt x="1227" y="9"/>
                </a:cubicBezTo>
                <a:cubicBezTo>
                  <a:pt x="1227" y="9"/>
                  <a:pt x="1227" y="9"/>
                  <a:pt x="1227" y="9"/>
                </a:cubicBezTo>
                <a:cubicBezTo>
                  <a:pt x="1227" y="8"/>
                  <a:pt x="1227" y="8"/>
                  <a:pt x="1227" y="8"/>
                </a:cubicBezTo>
                <a:cubicBezTo>
                  <a:pt x="1227" y="7"/>
                  <a:pt x="1226" y="6"/>
                  <a:pt x="1225" y="5"/>
                </a:cubicBezTo>
                <a:cubicBezTo>
                  <a:pt x="1225" y="3"/>
                  <a:pt x="1224" y="2"/>
                  <a:pt x="1224" y="1"/>
                </a:cubicBezTo>
                <a:cubicBezTo>
                  <a:pt x="1223" y="0"/>
                  <a:pt x="1223" y="0"/>
                  <a:pt x="1223" y="0"/>
                </a:cubicBezTo>
              </a:path>
            </a:pathLst>
          </a:custGeom>
          <a:solidFill>
            <a:srgbClr val="E8888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03" name="PA_任意多边形 1435"/>
          <p:cNvSpPr>
            <a:spLocks/>
          </p:cNvSpPr>
          <p:nvPr>
            <p:custDataLst>
              <p:tags r:id="rId18"/>
            </p:custDataLst>
          </p:nvPr>
        </p:nvSpPr>
        <p:spPr bwMode="auto">
          <a:xfrm>
            <a:off x="12250737" y="6910388"/>
            <a:ext cx="0" cy="3175"/>
          </a:xfrm>
          <a:custGeom>
            <a:avLst/>
            <a:gdLst>
              <a:gd name="T0" fmla="*/ 0 h 1"/>
              <a:gd name="T1" fmla="*/ 0 h 1"/>
              <a:gd name="T2" fmla="*/ 1 h 1"/>
              <a:gd name="T3" fmla="*/ 1 h 1"/>
              <a:gd name="T4" fmla="*/ 1 h 1"/>
              <a:gd name="T5" fmla="*/ 0 h 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  <a:cxn ang="0">
                <a:pos x="0" y="T3"/>
              </a:cxn>
              <a:cxn ang="0">
                <a:pos x="0" y="T4"/>
              </a:cxn>
              <a:cxn ang="0">
                <a:pos x="0" y="T5"/>
              </a:cxn>
            </a:cxnLst>
            <a:rect l="0" t="0" r="r" b="b"/>
            <a:pathLst>
              <a:path h="1"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0"/>
                  <a:pt x="0" y="0"/>
                  <a:pt x="0" y="0"/>
                </a:cubicBezTo>
              </a:path>
            </a:pathLst>
          </a:custGeom>
          <a:solidFill>
            <a:srgbClr val="F2EED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04" name="PA_任意多边形 1436"/>
          <p:cNvSpPr>
            <a:spLocks noEditPoints="1"/>
          </p:cNvSpPr>
          <p:nvPr>
            <p:custDataLst>
              <p:tags r:id="rId19"/>
            </p:custDataLst>
          </p:nvPr>
        </p:nvSpPr>
        <p:spPr bwMode="auto">
          <a:xfrm>
            <a:off x="9147175" y="6805613"/>
            <a:ext cx="3103563" cy="119063"/>
          </a:xfrm>
          <a:custGeom>
            <a:avLst/>
            <a:gdLst>
              <a:gd name="T0" fmla="*/ 494 w 1291"/>
              <a:gd name="T1" fmla="*/ 44 h 50"/>
              <a:gd name="T2" fmla="*/ 1159 w 1291"/>
              <a:gd name="T3" fmla="*/ 46 h 50"/>
              <a:gd name="T4" fmla="*/ 758 w 1291"/>
              <a:gd name="T5" fmla="*/ 44 h 50"/>
              <a:gd name="T6" fmla="*/ 50 w 1291"/>
              <a:gd name="T7" fmla="*/ 49 h 50"/>
              <a:gd name="T8" fmla="*/ 738 w 1291"/>
              <a:gd name="T9" fmla="*/ 46 h 50"/>
              <a:gd name="T10" fmla="*/ 160 w 1291"/>
              <a:gd name="T11" fmla="*/ 42 h 50"/>
              <a:gd name="T12" fmla="*/ 586 w 1291"/>
              <a:gd name="T13" fmla="*/ 41 h 50"/>
              <a:gd name="T14" fmla="*/ 392 w 1291"/>
              <a:gd name="T15" fmla="*/ 42 h 50"/>
              <a:gd name="T16" fmla="*/ 474 w 1291"/>
              <a:gd name="T17" fmla="*/ 44 h 50"/>
              <a:gd name="T18" fmla="*/ 1103 w 1291"/>
              <a:gd name="T19" fmla="*/ 41 h 50"/>
              <a:gd name="T20" fmla="*/ 792 w 1291"/>
              <a:gd name="T21" fmla="*/ 42 h 50"/>
              <a:gd name="T22" fmla="*/ 378 w 1291"/>
              <a:gd name="T23" fmla="*/ 43 h 50"/>
              <a:gd name="T24" fmla="*/ 788 w 1291"/>
              <a:gd name="T25" fmla="*/ 36 h 50"/>
              <a:gd name="T26" fmla="*/ 135 w 1291"/>
              <a:gd name="T27" fmla="*/ 47 h 50"/>
              <a:gd name="T28" fmla="*/ 556 w 1291"/>
              <a:gd name="T29" fmla="*/ 43 h 50"/>
              <a:gd name="T30" fmla="*/ 682 w 1291"/>
              <a:gd name="T31" fmla="*/ 37 h 50"/>
              <a:gd name="T32" fmla="*/ 859 w 1291"/>
              <a:gd name="T33" fmla="*/ 35 h 50"/>
              <a:gd name="T34" fmla="*/ 1197 w 1291"/>
              <a:gd name="T35" fmla="*/ 29 h 50"/>
              <a:gd name="T36" fmla="*/ 511 w 1291"/>
              <a:gd name="T37" fmla="*/ 34 h 50"/>
              <a:gd name="T38" fmla="*/ 908 w 1291"/>
              <a:gd name="T39" fmla="*/ 29 h 50"/>
              <a:gd name="T40" fmla="*/ 711 w 1291"/>
              <a:gd name="T41" fmla="*/ 42 h 50"/>
              <a:gd name="T42" fmla="*/ 205 w 1291"/>
              <a:gd name="T43" fmla="*/ 41 h 50"/>
              <a:gd name="T44" fmla="*/ 788 w 1291"/>
              <a:gd name="T45" fmla="*/ 28 h 50"/>
              <a:gd name="T46" fmla="*/ 362 w 1291"/>
              <a:gd name="T47" fmla="*/ 26 h 50"/>
              <a:gd name="T48" fmla="*/ 664 w 1291"/>
              <a:gd name="T49" fmla="*/ 44 h 50"/>
              <a:gd name="T50" fmla="*/ 202 w 1291"/>
              <a:gd name="T51" fmla="*/ 27 h 50"/>
              <a:gd name="T52" fmla="*/ 496 w 1291"/>
              <a:gd name="T53" fmla="*/ 21 h 50"/>
              <a:gd name="T54" fmla="*/ 453 w 1291"/>
              <a:gd name="T55" fmla="*/ 27 h 50"/>
              <a:gd name="T56" fmla="*/ 508 w 1291"/>
              <a:gd name="T57" fmla="*/ 23 h 50"/>
              <a:gd name="T58" fmla="*/ 37 w 1291"/>
              <a:gd name="T59" fmla="*/ 18 h 50"/>
              <a:gd name="T60" fmla="*/ 545 w 1291"/>
              <a:gd name="T61" fmla="*/ 18 h 50"/>
              <a:gd name="T62" fmla="*/ 320 w 1291"/>
              <a:gd name="T63" fmla="*/ 17 h 50"/>
              <a:gd name="T64" fmla="*/ 296 w 1291"/>
              <a:gd name="T65" fmla="*/ 40 h 50"/>
              <a:gd name="T66" fmla="*/ 472 w 1291"/>
              <a:gd name="T67" fmla="*/ 14 h 50"/>
              <a:gd name="T68" fmla="*/ 449 w 1291"/>
              <a:gd name="T69" fmla="*/ 13 h 50"/>
              <a:gd name="T70" fmla="*/ 364 w 1291"/>
              <a:gd name="T71" fmla="*/ 13 h 50"/>
              <a:gd name="T72" fmla="*/ 166 w 1291"/>
              <a:gd name="T73" fmla="*/ 38 h 50"/>
              <a:gd name="T74" fmla="*/ 143 w 1291"/>
              <a:gd name="T75" fmla="*/ 22 h 50"/>
              <a:gd name="T76" fmla="*/ 765 w 1291"/>
              <a:gd name="T77" fmla="*/ 20 h 50"/>
              <a:gd name="T78" fmla="*/ 867 w 1291"/>
              <a:gd name="T79" fmla="*/ 30 h 50"/>
              <a:gd name="T80" fmla="*/ 867 w 1291"/>
              <a:gd name="T81" fmla="*/ 11 h 50"/>
              <a:gd name="T82" fmla="*/ 0 w 1291"/>
              <a:gd name="T83" fmla="*/ 48 h 50"/>
              <a:gd name="T84" fmla="*/ 23 w 1291"/>
              <a:gd name="T85" fmla="*/ 26 h 50"/>
              <a:gd name="T86" fmla="*/ 749 w 1291"/>
              <a:gd name="T87" fmla="*/ 9 h 50"/>
              <a:gd name="T88" fmla="*/ 141 w 1291"/>
              <a:gd name="T89" fmla="*/ 10 h 50"/>
              <a:gd name="T90" fmla="*/ 756 w 1291"/>
              <a:gd name="T91" fmla="*/ 14 h 50"/>
              <a:gd name="T92" fmla="*/ 489 w 1291"/>
              <a:gd name="T93" fmla="*/ 20 h 50"/>
              <a:gd name="T94" fmla="*/ 1250 w 1291"/>
              <a:gd name="T95" fmla="*/ 25 h 50"/>
              <a:gd name="T96" fmla="*/ 1113 w 1291"/>
              <a:gd name="T97" fmla="*/ 8 h 50"/>
              <a:gd name="T98" fmla="*/ 1078 w 1291"/>
              <a:gd name="T99" fmla="*/ 34 h 50"/>
              <a:gd name="T100" fmla="*/ 1007 w 1291"/>
              <a:gd name="T101" fmla="*/ 29 h 50"/>
              <a:gd name="T102" fmla="*/ 967 w 1291"/>
              <a:gd name="T103" fmla="*/ 8 h 50"/>
              <a:gd name="T104" fmla="*/ 962 w 1291"/>
              <a:gd name="T105" fmla="*/ 43 h 50"/>
              <a:gd name="T106" fmla="*/ 926 w 1291"/>
              <a:gd name="T107" fmla="*/ 44 h 50"/>
              <a:gd name="T108" fmla="*/ 303 w 1291"/>
              <a:gd name="T109" fmla="*/ 3 h 50"/>
              <a:gd name="T110" fmla="*/ 1115 w 1291"/>
              <a:gd name="T111" fmla="*/ 15 h 50"/>
              <a:gd name="T112" fmla="*/ 1130 w 1291"/>
              <a:gd name="T113" fmla="*/ 19 h 50"/>
              <a:gd name="T114" fmla="*/ 472 w 1291"/>
              <a:gd name="T115" fmla="*/ 8 h 50"/>
              <a:gd name="T116" fmla="*/ 421 w 1291"/>
              <a:gd name="T117" fmla="*/ 28 h 50"/>
              <a:gd name="T118" fmla="*/ 520 w 1291"/>
              <a:gd name="T119" fmla="*/ 4 h 50"/>
              <a:gd name="T120" fmla="*/ 1267 w 1291"/>
              <a:gd name="T121" fmla="*/ 43 h 50"/>
              <a:gd name="T122" fmla="*/ 1271 w 1291"/>
              <a:gd name="T123" fmla="*/ 24 h 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291" h="50">
                <a:moveTo>
                  <a:pt x="198" y="46"/>
                </a:moveTo>
                <a:cubicBezTo>
                  <a:pt x="198" y="48"/>
                  <a:pt x="198" y="48"/>
                  <a:pt x="198" y="48"/>
                </a:cubicBezTo>
                <a:cubicBezTo>
                  <a:pt x="199" y="48"/>
                  <a:pt x="201" y="48"/>
                  <a:pt x="203" y="48"/>
                </a:cubicBezTo>
                <a:cubicBezTo>
                  <a:pt x="203" y="46"/>
                  <a:pt x="203" y="46"/>
                  <a:pt x="203" y="46"/>
                </a:cubicBezTo>
                <a:cubicBezTo>
                  <a:pt x="203" y="46"/>
                  <a:pt x="202" y="47"/>
                  <a:pt x="202" y="47"/>
                </a:cubicBezTo>
                <a:cubicBezTo>
                  <a:pt x="201" y="47"/>
                  <a:pt x="201" y="47"/>
                  <a:pt x="201" y="47"/>
                </a:cubicBezTo>
                <a:cubicBezTo>
                  <a:pt x="201" y="47"/>
                  <a:pt x="201" y="47"/>
                  <a:pt x="201" y="47"/>
                </a:cubicBezTo>
                <a:cubicBezTo>
                  <a:pt x="200" y="46"/>
                  <a:pt x="199" y="46"/>
                  <a:pt x="198" y="46"/>
                </a:cubicBezTo>
                <a:moveTo>
                  <a:pt x="48" y="46"/>
                </a:moveTo>
                <a:cubicBezTo>
                  <a:pt x="47" y="46"/>
                  <a:pt x="45" y="47"/>
                  <a:pt x="44" y="47"/>
                </a:cubicBezTo>
                <a:cubicBezTo>
                  <a:pt x="43" y="48"/>
                  <a:pt x="41" y="48"/>
                  <a:pt x="39" y="48"/>
                </a:cubicBezTo>
                <a:cubicBezTo>
                  <a:pt x="39" y="49"/>
                  <a:pt x="39" y="49"/>
                  <a:pt x="39" y="49"/>
                </a:cubicBezTo>
                <a:cubicBezTo>
                  <a:pt x="42" y="49"/>
                  <a:pt x="45" y="49"/>
                  <a:pt x="48" y="49"/>
                </a:cubicBezTo>
                <a:cubicBezTo>
                  <a:pt x="48" y="46"/>
                  <a:pt x="48" y="46"/>
                  <a:pt x="48" y="46"/>
                </a:cubicBezTo>
                <a:moveTo>
                  <a:pt x="370" y="45"/>
                </a:moveTo>
                <a:cubicBezTo>
                  <a:pt x="368" y="45"/>
                  <a:pt x="366" y="45"/>
                  <a:pt x="364" y="45"/>
                </a:cubicBezTo>
                <a:cubicBezTo>
                  <a:pt x="364" y="45"/>
                  <a:pt x="364" y="45"/>
                  <a:pt x="364" y="45"/>
                </a:cubicBezTo>
                <a:cubicBezTo>
                  <a:pt x="363" y="45"/>
                  <a:pt x="362" y="45"/>
                  <a:pt x="362" y="45"/>
                </a:cubicBezTo>
                <a:cubicBezTo>
                  <a:pt x="362" y="47"/>
                  <a:pt x="362" y="47"/>
                  <a:pt x="362" y="47"/>
                </a:cubicBezTo>
                <a:cubicBezTo>
                  <a:pt x="365" y="47"/>
                  <a:pt x="367" y="47"/>
                  <a:pt x="370" y="47"/>
                </a:cubicBezTo>
                <a:cubicBezTo>
                  <a:pt x="370" y="45"/>
                  <a:pt x="370" y="45"/>
                  <a:pt x="370" y="45"/>
                </a:cubicBezTo>
                <a:moveTo>
                  <a:pt x="510" y="44"/>
                </a:moveTo>
                <a:cubicBezTo>
                  <a:pt x="510" y="46"/>
                  <a:pt x="510" y="46"/>
                  <a:pt x="510" y="46"/>
                </a:cubicBezTo>
                <a:cubicBezTo>
                  <a:pt x="511" y="46"/>
                  <a:pt x="512" y="46"/>
                  <a:pt x="513" y="46"/>
                </a:cubicBezTo>
                <a:cubicBezTo>
                  <a:pt x="513" y="45"/>
                  <a:pt x="513" y="45"/>
                  <a:pt x="513" y="45"/>
                </a:cubicBezTo>
                <a:cubicBezTo>
                  <a:pt x="513" y="45"/>
                  <a:pt x="513" y="45"/>
                  <a:pt x="513" y="45"/>
                </a:cubicBezTo>
                <a:cubicBezTo>
                  <a:pt x="513" y="45"/>
                  <a:pt x="513" y="45"/>
                  <a:pt x="513" y="45"/>
                </a:cubicBezTo>
                <a:cubicBezTo>
                  <a:pt x="512" y="45"/>
                  <a:pt x="511" y="45"/>
                  <a:pt x="510" y="44"/>
                </a:cubicBezTo>
                <a:moveTo>
                  <a:pt x="494" y="44"/>
                </a:moveTo>
                <a:cubicBezTo>
                  <a:pt x="494" y="46"/>
                  <a:pt x="494" y="46"/>
                  <a:pt x="494" y="46"/>
                </a:cubicBezTo>
                <a:cubicBezTo>
                  <a:pt x="495" y="46"/>
                  <a:pt x="496" y="46"/>
                  <a:pt x="496" y="46"/>
                </a:cubicBezTo>
                <a:cubicBezTo>
                  <a:pt x="496" y="44"/>
                  <a:pt x="496" y="44"/>
                  <a:pt x="496" y="44"/>
                </a:cubicBezTo>
                <a:cubicBezTo>
                  <a:pt x="496" y="44"/>
                  <a:pt x="495" y="44"/>
                  <a:pt x="494" y="44"/>
                </a:cubicBezTo>
                <a:moveTo>
                  <a:pt x="516" y="44"/>
                </a:moveTo>
                <a:cubicBezTo>
                  <a:pt x="516" y="44"/>
                  <a:pt x="516" y="44"/>
                  <a:pt x="515" y="44"/>
                </a:cubicBezTo>
                <a:cubicBezTo>
                  <a:pt x="515" y="46"/>
                  <a:pt x="515" y="46"/>
                  <a:pt x="515" y="46"/>
                </a:cubicBezTo>
                <a:cubicBezTo>
                  <a:pt x="515" y="46"/>
                  <a:pt x="516" y="46"/>
                  <a:pt x="516" y="46"/>
                </a:cubicBezTo>
                <a:cubicBezTo>
                  <a:pt x="516" y="44"/>
                  <a:pt x="516" y="44"/>
                  <a:pt x="516" y="44"/>
                </a:cubicBezTo>
                <a:moveTo>
                  <a:pt x="705" y="44"/>
                </a:moveTo>
                <a:cubicBezTo>
                  <a:pt x="692" y="44"/>
                  <a:pt x="692" y="44"/>
                  <a:pt x="692" y="44"/>
                </a:cubicBezTo>
                <a:cubicBezTo>
                  <a:pt x="692" y="46"/>
                  <a:pt x="692" y="46"/>
                  <a:pt x="692" y="46"/>
                </a:cubicBezTo>
                <a:cubicBezTo>
                  <a:pt x="697" y="46"/>
                  <a:pt x="701" y="47"/>
                  <a:pt x="705" y="47"/>
                </a:cubicBezTo>
                <a:cubicBezTo>
                  <a:pt x="705" y="44"/>
                  <a:pt x="705" y="44"/>
                  <a:pt x="705" y="44"/>
                </a:cubicBezTo>
                <a:moveTo>
                  <a:pt x="841" y="44"/>
                </a:moveTo>
                <a:cubicBezTo>
                  <a:pt x="839" y="44"/>
                  <a:pt x="838" y="44"/>
                  <a:pt x="837" y="44"/>
                </a:cubicBezTo>
                <a:cubicBezTo>
                  <a:pt x="837" y="46"/>
                  <a:pt x="837" y="46"/>
                  <a:pt x="837" y="46"/>
                </a:cubicBezTo>
                <a:cubicBezTo>
                  <a:pt x="841" y="46"/>
                  <a:pt x="841" y="46"/>
                  <a:pt x="841" y="46"/>
                </a:cubicBezTo>
                <a:cubicBezTo>
                  <a:pt x="841" y="44"/>
                  <a:pt x="841" y="44"/>
                  <a:pt x="841" y="44"/>
                </a:cubicBezTo>
                <a:moveTo>
                  <a:pt x="1113" y="44"/>
                </a:moveTo>
                <a:cubicBezTo>
                  <a:pt x="1113" y="44"/>
                  <a:pt x="1113" y="44"/>
                  <a:pt x="1112" y="44"/>
                </a:cubicBezTo>
                <a:cubicBezTo>
                  <a:pt x="1112" y="44"/>
                  <a:pt x="1112" y="44"/>
                  <a:pt x="1111" y="44"/>
                </a:cubicBezTo>
                <a:cubicBezTo>
                  <a:pt x="1111" y="46"/>
                  <a:pt x="1111" y="46"/>
                  <a:pt x="1111" y="46"/>
                </a:cubicBezTo>
                <a:cubicBezTo>
                  <a:pt x="1112" y="46"/>
                  <a:pt x="1113" y="46"/>
                  <a:pt x="1113" y="46"/>
                </a:cubicBezTo>
                <a:cubicBezTo>
                  <a:pt x="1113" y="44"/>
                  <a:pt x="1113" y="44"/>
                  <a:pt x="1113" y="44"/>
                </a:cubicBezTo>
                <a:moveTo>
                  <a:pt x="786" y="44"/>
                </a:moveTo>
                <a:cubicBezTo>
                  <a:pt x="783" y="45"/>
                  <a:pt x="783" y="45"/>
                  <a:pt x="783" y="45"/>
                </a:cubicBezTo>
                <a:cubicBezTo>
                  <a:pt x="783" y="44"/>
                  <a:pt x="783" y="44"/>
                  <a:pt x="783" y="44"/>
                </a:cubicBezTo>
                <a:cubicBezTo>
                  <a:pt x="779" y="44"/>
                  <a:pt x="776" y="44"/>
                  <a:pt x="771" y="44"/>
                </a:cubicBezTo>
                <a:cubicBezTo>
                  <a:pt x="768" y="44"/>
                  <a:pt x="764" y="44"/>
                  <a:pt x="760" y="44"/>
                </a:cubicBezTo>
                <a:cubicBezTo>
                  <a:pt x="760" y="46"/>
                  <a:pt x="760" y="46"/>
                  <a:pt x="760" y="46"/>
                </a:cubicBezTo>
                <a:cubicBezTo>
                  <a:pt x="762" y="46"/>
                  <a:pt x="763" y="46"/>
                  <a:pt x="764" y="46"/>
                </a:cubicBezTo>
                <a:cubicBezTo>
                  <a:pt x="786" y="46"/>
                  <a:pt x="786" y="46"/>
                  <a:pt x="786" y="46"/>
                </a:cubicBezTo>
                <a:cubicBezTo>
                  <a:pt x="786" y="44"/>
                  <a:pt x="786" y="44"/>
                  <a:pt x="786" y="44"/>
                </a:cubicBezTo>
                <a:moveTo>
                  <a:pt x="1172" y="44"/>
                </a:moveTo>
                <a:cubicBezTo>
                  <a:pt x="1168" y="44"/>
                  <a:pt x="1164" y="44"/>
                  <a:pt x="1159" y="44"/>
                </a:cubicBezTo>
                <a:cubicBezTo>
                  <a:pt x="1159" y="46"/>
                  <a:pt x="1159" y="46"/>
                  <a:pt x="1159" y="46"/>
                </a:cubicBezTo>
                <a:cubicBezTo>
                  <a:pt x="1164" y="46"/>
                  <a:pt x="1168" y="46"/>
                  <a:pt x="1172" y="46"/>
                </a:cubicBezTo>
                <a:cubicBezTo>
                  <a:pt x="1172" y="44"/>
                  <a:pt x="1172" y="44"/>
                  <a:pt x="1172" y="44"/>
                </a:cubicBezTo>
                <a:moveTo>
                  <a:pt x="1217" y="44"/>
                </a:moveTo>
                <a:cubicBezTo>
                  <a:pt x="1217" y="46"/>
                  <a:pt x="1217" y="46"/>
                  <a:pt x="1217" y="46"/>
                </a:cubicBezTo>
                <a:cubicBezTo>
                  <a:pt x="1218" y="46"/>
                  <a:pt x="1219" y="46"/>
                  <a:pt x="1219" y="46"/>
                </a:cubicBezTo>
                <a:cubicBezTo>
                  <a:pt x="1219" y="44"/>
                  <a:pt x="1219" y="44"/>
                  <a:pt x="1219" y="44"/>
                </a:cubicBezTo>
                <a:cubicBezTo>
                  <a:pt x="1219" y="44"/>
                  <a:pt x="1218" y="44"/>
                  <a:pt x="1217" y="44"/>
                </a:cubicBezTo>
                <a:moveTo>
                  <a:pt x="1234" y="44"/>
                </a:moveTo>
                <a:cubicBezTo>
                  <a:pt x="1234" y="46"/>
                  <a:pt x="1234" y="46"/>
                  <a:pt x="1234" y="46"/>
                </a:cubicBezTo>
                <a:cubicBezTo>
                  <a:pt x="1237" y="46"/>
                  <a:pt x="1240" y="46"/>
                  <a:pt x="1244" y="46"/>
                </a:cubicBezTo>
                <a:cubicBezTo>
                  <a:pt x="1244" y="44"/>
                  <a:pt x="1244" y="44"/>
                  <a:pt x="1244" y="44"/>
                </a:cubicBezTo>
                <a:cubicBezTo>
                  <a:pt x="1234" y="44"/>
                  <a:pt x="1234" y="44"/>
                  <a:pt x="1234" y="44"/>
                </a:cubicBezTo>
                <a:moveTo>
                  <a:pt x="863" y="44"/>
                </a:moveTo>
                <a:cubicBezTo>
                  <a:pt x="856" y="44"/>
                  <a:pt x="849" y="44"/>
                  <a:pt x="843" y="44"/>
                </a:cubicBezTo>
                <a:cubicBezTo>
                  <a:pt x="843" y="46"/>
                  <a:pt x="843" y="46"/>
                  <a:pt x="843" y="46"/>
                </a:cubicBezTo>
                <a:cubicBezTo>
                  <a:pt x="863" y="46"/>
                  <a:pt x="863" y="46"/>
                  <a:pt x="863" y="46"/>
                </a:cubicBezTo>
                <a:cubicBezTo>
                  <a:pt x="863" y="44"/>
                  <a:pt x="863" y="44"/>
                  <a:pt x="863" y="44"/>
                </a:cubicBezTo>
                <a:moveTo>
                  <a:pt x="1199" y="44"/>
                </a:moveTo>
                <a:cubicBezTo>
                  <a:pt x="1199" y="46"/>
                  <a:pt x="1199" y="46"/>
                  <a:pt x="1199" y="46"/>
                </a:cubicBezTo>
                <a:cubicBezTo>
                  <a:pt x="1202" y="46"/>
                  <a:pt x="1205" y="46"/>
                  <a:pt x="1208" y="46"/>
                </a:cubicBezTo>
                <a:cubicBezTo>
                  <a:pt x="1208" y="44"/>
                  <a:pt x="1208" y="44"/>
                  <a:pt x="1208" y="44"/>
                </a:cubicBezTo>
                <a:cubicBezTo>
                  <a:pt x="1207" y="44"/>
                  <a:pt x="1205" y="44"/>
                  <a:pt x="1204" y="44"/>
                </a:cubicBezTo>
                <a:cubicBezTo>
                  <a:pt x="1204" y="44"/>
                  <a:pt x="1204" y="44"/>
                  <a:pt x="1204" y="44"/>
                </a:cubicBezTo>
                <a:cubicBezTo>
                  <a:pt x="1202" y="44"/>
                  <a:pt x="1201" y="44"/>
                  <a:pt x="1199" y="44"/>
                </a:cubicBezTo>
                <a:moveTo>
                  <a:pt x="1223" y="44"/>
                </a:moveTo>
                <a:cubicBezTo>
                  <a:pt x="1222" y="44"/>
                  <a:pt x="1222" y="44"/>
                  <a:pt x="1221" y="44"/>
                </a:cubicBezTo>
                <a:cubicBezTo>
                  <a:pt x="1221" y="46"/>
                  <a:pt x="1221" y="46"/>
                  <a:pt x="1221" y="46"/>
                </a:cubicBezTo>
                <a:cubicBezTo>
                  <a:pt x="1222" y="46"/>
                  <a:pt x="1222" y="46"/>
                  <a:pt x="1223" y="46"/>
                </a:cubicBezTo>
                <a:cubicBezTo>
                  <a:pt x="1223" y="44"/>
                  <a:pt x="1223" y="44"/>
                  <a:pt x="1223" y="44"/>
                </a:cubicBezTo>
                <a:moveTo>
                  <a:pt x="751" y="44"/>
                </a:moveTo>
                <a:cubicBezTo>
                  <a:pt x="751" y="46"/>
                  <a:pt x="751" y="46"/>
                  <a:pt x="751" y="46"/>
                </a:cubicBezTo>
                <a:cubicBezTo>
                  <a:pt x="753" y="46"/>
                  <a:pt x="755" y="46"/>
                  <a:pt x="758" y="46"/>
                </a:cubicBezTo>
                <a:cubicBezTo>
                  <a:pt x="758" y="44"/>
                  <a:pt x="758" y="44"/>
                  <a:pt x="758" y="44"/>
                </a:cubicBezTo>
                <a:cubicBezTo>
                  <a:pt x="755" y="44"/>
                  <a:pt x="753" y="44"/>
                  <a:pt x="751" y="44"/>
                </a:cubicBezTo>
                <a:cubicBezTo>
                  <a:pt x="751" y="44"/>
                  <a:pt x="751" y="44"/>
                  <a:pt x="751" y="44"/>
                </a:cubicBezTo>
                <a:moveTo>
                  <a:pt x="906" y="43"/>
                </a:moveTo>
                <a:cubicBezTo>
                  <a:pt x="904" y="44"/>
                  <a:pt x="902" y="44"/>
                  <a:pt x="900" y="44"/>
                </a:cubicBezTo>
                <a:cubicBezTo>
                  <a:pt x="900" y="46"/>
                  <a:pt x="900" y="46"/>
                  <a:pt x="900" y="46"/>
                </a:cubicBezTo>
                <a:cubicBezTo>
                  <a:pt x="906" y="46"/>
                  <a:pt x="906" y="46"/>
                  <a:pt x="906" y="46"/>
                </a:cubicBezTo>
                <a:cubicBezTo>
                  <a:pt x="906" y="43"/>
                  <a:pt x="906" y="43"/>
                  <a:pt x="906" y="43"/>
                </a:cubicBezTo>
                <a:moveTo>
                  <a:pt x="1214" y="43"/>
                </a:moveTo>
                <a:cubicBezTo>
                  <a:pt x="1214" y="43"/>
                  <a:pt x="1214" y="43"/>
                  <a:pt x="1214" y="43"/>
                </a:cubicBezTo>
                <a:cubicBezTo>
                  <a:pt x="1214" y="44"/>
                  <a:pt x="1214" y="44"/>
                  <a:pt x="1214" y="44"/>
                </a:cubicBezTo>
                <a:cubicBezTo>
                  <a:pt x="1213" y="44"/>
                  <a:pt x="1213" y="44"/>
                  <a:pt x="1213" y="44"/>
                </a:cubicBezTo>
                <a:cubicBezTo>
                  <a:pt x="1210" y="45"/>
                  <a:pt x="1210" y="45"/>
                  <a:pt x="1210" y="45"/>
                </a:cubicBezTo>
                <a:cubicBezTo>
                  <a:pt x="1211" y="44"/>
                  <a:pt x="1211" y="44"/>
                  <a:pt x="1211" y="44"/>
                </a:cubicBezTo>
                <a:cubicBezTo>
                  <a:pt x="1211" y="44"/>
                  <a:pt x="1210" y="44"/>
                  <a:pt x="1210" y="44"/>
                </a:cubicBezTo>
                <a:cubicBezTo>
                  <a:pt x="1210" y="46"/>
                  <a:pt x="1210" y="46"/>
                  <a:pt x="1210" y="46"/>
                </a:cubicBezTo>
                <a:cubicBezTo>
                  <a:pt x="1212" y="46"/>
                  <a:pt x="1213" y="46"/>
                  <a:pt x="1215" y="46"/>
                </a:cubicBezTo>
                <a:cubicBezTo>
                  <a:pt x="1215" y="43"/>
                  <a:pt x="1215" y="43"/>
                  <a:pt x="1215" y="43"/>
                </a:cubicBezTo>
                <a:cubicBezTo>
                  <a:pt x="1214" y="43"/>
                  <a:pt x="1214" y="43"/>
                  <a:pt x="1214" y="43"/>
                </a:cubicBezTo>
                <a:moveTo>
                  <a:pt x="1117" y="43"/>
                </a:moveTo>
                <a:cubicBezTo>
                  <a:pt x="1116" y="43"/>
                  <a:pt x="1116" y="43"/>
                  <a:pt x="1116" y="43"/>
                </a:cubicBezTo>
                <a:cubicBezTo>
                  <a:pt x="1115" y="43"/>
                  <a:pt x="1115" y="43"/>
                  <a:pt x="1115" y="43"/>
                </a:cubicBezTo>
                <a:cubicBezTo>
                  <a:pt x="1115" y="46"/>
                  <a:pt x="1115" y="46"/>
                  <a:pt x="1115" y="46"/>
                </a:cubicBezTo>
                <a:cubicBezTo>
                  <a:pt x="1129" y="46"/>
                  <a:pt x="1143" y="46"/>
                  <a:pt x="1157" y="46"/>
                </a:cubicBezTo>
                <a:cubicBezTo>
                  <a:pt x="1157" y="44"/>
                  <a:pt x="1157" y="44"/>
                  <a:pt x="1157" y="44"/>
                </a:cubicBezTo>
                <a:cubicBezTo>
                  <a:pt x="1144" y="44"/>
                  <a:pt x="1131" y="44"/>
                  <a:pt x="1117" y="43"/>
                </a:cubicBezTo>
                <a:moveTo>
                  <a:pt x="909" y="43"/>
                </a:moveTo>
                <a:cubicBezTo>
                  <a:pt x="908" y="43"/>
                  <a:pt x="908" y="43"/>
                  <a:pt x="908" y="43"/>
                </a:cubicBezTo>
                <a:cubicBezTo>
                  <a:pt x="908" y="46"/>
                  <a:pt x="908" y="46"/>
                  <a:pt x="908" y="46"/>
                </a:cubicBezTo>
                <a:cubicBezTo>
                  <a:pt x="909" y="46"/>
                  <a:pt x="909" y="46"/>
                  <a:pt x="909" y="46"/>
                </a:cubicBezTo>
                <a:cubicBezTo>
                  <a:pt x="909" y="43"/>
                  <a:pt x="909" y="43"/>
                  <a:pt x="909" y="43"/>
                </a:cubicBezTo>
                <a:moveTo>
                  <a:pt x="54" y="43"/>
                </a:moveTo>
                <a:cubicBezTo>
                  <a:pt x="53" y="43"/>
                  <a:pt x="51" y="44"/>
                  <a:pt x="50" y="45"/>
                </a:cubicBezTo>
                <a:cubicBezTo>
                  <a:pt x="50" y="49"/>
                  <a:pt x="50" y="49"/>
                  <a:pt x="50" y="49"/>
                </a:cubicBezTo>
                <a:cubicBezTo>
                  <a:pt x="51" y="49"/>
                  <a:pt x="53" y="49"/>
                  <a:pt x="54" y="49"/>
                </a:cubicBezTo>
                <a:cubicBezTo>
                  <a:pt x="54" y="46"/>
                  <a:pt x="54" y="46"/>
                  <a:pt x="54" y="46"/>
                </a:cubicBezTo>
                <a:cubicBezTo>
                  <a:pt x="54" y="43"/>
                  <a:pt x="54" y="43"/>
                  <a:pt x="54" y="43"/>
                </a:cubicBezTo>
                <a:moveTo>
                  <a:pt x="466" y="43"/>
                </a:moveTo>
                <a:cubicBezTo>
                  <a:pt x="464" y="43"/>
                  <a:pt x="462" y="44"/>
                  <a:pt x="460" y="45"/>
                </a:cubicBezTo>
                <a:cubicBezTo>
                  <a:pt x="460" y="45"/>
                  <a:pt x="460" y="45"/>
                  <a:pt x="460" y="45"/>
                </a:cubicBezTo>
                <a:cubicBezTo>
                  <a:pt x="449" y="45"/>
                  <a:pt x="449" y="45"/>
                  <a:pt x="449" y="45"/>
                </a:cubicBezTo>
                <a:cubicBezTo>
                  <a:pt x="449" y="47"/>
                  <a:pt x="449" y="47"/>
                  <a:pt x="449" y="47"/>
                </a:cubicBezTo>
                <a:cubicBezTo>
                  <a:pt x="455" y="47"/>
                  <a:pt x="460" y="47"/>
                  <a:pt x="466" y="46"/>
                </a:cubicBezTo>
                <a:cubicBezTo>
                  <a:pt x="466" y="43"/>
                  <a:pt x="466" y="43"/>
                  <a:pt x="466" y="43"/>
                </a:cubicBezTo>
                <a:moveTo>
                  <a:pt x="1178" y="43"/>
                </a:moveTo>
                <a:cubicBezTo>
                  <a:pt x="1177" y="43"/>
                  <a:pt x="1176" y="43"/>
                  <a:pt x="1175" y="44"/>
                </a:cubicBezTo>
                <a:cubicBezTo>
                  <a:pt x="1175" y="44"/>
                  <a:pt x="1175" y="44"/>
                  <a:pt x="1175" y="44"/>
                </a:cubicBezTo>
                <a:cubicBezTo>
                  <a:pt x="1175" y="44"/>
                  <a:pt x="1175" y="44"/>
                  <a:pt x="1175" y="44"/>
                </a:cubicBezTo>
                <a:cubicBezTo>
                  <a:pt x="1175" y="44"/>
                  <a:pt x="1175" y="44"/>
                  <a:pt x="1174" y="44"/>
                </a:cubicBezTo>
                <a:cubicBezTo>
                  <a:pt x="1174" y="46"/>
                  <a:pt x="1174" y="46"/>
                  <a:pt x="1174" y="46"/>
                </a:cubicBezTo>
                <a:cubicBezTo>
                  <a:pt x="1176" y="46"/>
                  <a:pt x="1177" y="46"/>
                  <a:pt x="1178" y="46"/>
                </a:cubicBezTo>
                <a:cubicBezTo>
                  <a:pt x="1178" y="43"/>
                  <a:pt x="1178" y="43"/>
                  <a:pt x="1178" y="43"/>
                </a:cubicBezTo>
                <a:moveTo>
                  <a:pt x="80" y="43"/>
                </a:moveTo>
                <a:cubicBezTo>
                  <a:pt x="74" y="44"/>
                  <a:pt x="68" y="48"/>
                  <a:pt x="61" y="48"/>
                </a:cubicBezTo>
                <a:cubicBezTo>
                  <a:pt x="60" y="48"/>
                  <a:pt x="58" y="47"/>
                  <a:pt x="56" y="47"/>
                </a:cubicBezTo>
                <a:cubicBezTo>
                  <a:pt x="56" y="49"/>
                  <a:pt x="56" y="49"/>
                  <a:pt x="56" y="49"/>
                </a:cubicBezTo>
                <a:cubicBezTo>
                  <a:pt x="64" y="49"/>
                  <a:pt x="71" y="49"/>
                  <a:pt x="79" y="48"/>
                </a:cubicBezTo>
                <a:cubicBezTo>
                  <a:pt x="79" y="48"/>
                  <a:pt x="79" y="48"/>
                  <a:pt x="79" y="48"/>
                </a:cubicBezTo>
                <a:cubicBezTo>
                  <a:pt x="79" y="48"/>
                  <a:pt x="79" y="48"/>
                  <a:pt x="79" y="48"/>
                </a:cubicBezTo>
                <a:cubicBezTo>
                  <a:pt x="79" y="48"/>
                  <a:pt x="80" y="48"/>
                  <a:pt x="80" y="48"/>
                </a:cubicBezTo>
                <a:cubicBezTo>
                  <a:pt x="80" y="43"/>
                  <a:pt x="80" y="43"/>
                  <a:pt x="80" y="43"/>
                </a:cubicBezTo>
                <a:moveTo>
                  <a:pt x="749" y="41"/>
                </a:moveTo>
                <a:cubicBezTo>
                  <a:pt x="746" y="42"/>
                  <a:pt x="744" y="43"/>
                  <a:pt x="741" y="44"/>
                </a:cubicBezTo>
                <a:cubicBezTo>
                  <a:pt x="741" y="45"/>
                  <a:pt x="741" y="45"/>
                  <a:pt x="741" y="45"/>
                </a:cubicBezTo>
                <a:cubicBezTo>
                  <a:pt x="741" y="45"/>
                  <a:pt x="741" y="45"/>
                  <a:pt x="741" y="45"/>
                </a:cubicBezTo>
                <a:cubicBezTo>
                  <a:pt x="740" y="44"/>
                  <a:pt x="739" y="44"/>
                  <a:pt x="738" y="44"/>
                </a:cubicBezTo>
                <a:cubicBezTo>
                  <a:pt x="738" y="46"/>
                  <a:pt x="738" y="46"/>
                  <a:pt x="738" y="46"/>
                </a:cubicBezTo>
                <a:cubicBezTo>
                  <a:pt x="742" y="46"/>
                  <a:pt x="745" y="46"/>
                  <a:pt x="749" y="46"/>
                </a:cubicBezTo>
                <a:cubicBezTo>
                  <a:pt x="749" y="43"/>
                  <a:pt x="749" y="43"/>
                  <a:pt x="749" y="43"/>
                </a:cubicBezTo>
                <a:cubicBezTo>
                  <a:pt x="749" y="43"/>
                  <a:pt x="749" y="43"/>
                  <a:pt x="749" y="43"/>
                </a:cubicBezTo>
                <a:cubicBezTo>
                  <a:pt x="749" y="43"/>
                  <a:pt x="749" y="43"/>
                  <a:pt x="749" y="43"/>
                </a:cubicBezTo>
                <a:cubicBezTo>
                  <a:pt x="749" y="41"/>
                  <a:pt x="749" y="41"/>
                  <a:pt x="749" y="41"/>
                </a:cubicBezTo>
                <a:moveTo>
                  <a:pt x="37" y="41"/>
                </a:moveTo>
                <a:cubicBezTo>
                  <a:pt x="35" y="42"/>
                  <a:pt x="33" y="43"/>
                  <a:pt x="31" y="44"/>
                </a:cubicBezTo>
                <a:cubicBezTo>
                  <a:pt x="31" y="49"/>
                  <a:pt x="31" y="49"/>
                  <a:pt x="31" y="49"/>
                </a:cubicBezTo>
                <a:cubicBezTo>
                  <a:pt x="33" y="49"/>
                  <a:pt x="35" y="49"/>
                  <a:pt x="37" y="49"/>
                </a:cubicBezTo>
                <a:cubicBezTo>
                  <a:pt x="37" y="48"/>
                  <a:pt x="37" y="48"/>
                  <a:pt x="37" y="48"/>
                </a:cubicBezTo>
                <a:cubicBezTo>
                  <a:pt x="36" y="47"/>
                  <a:pt x="35" y="47"/>
                  <a:pt x="34" y="47"/>
                </a:cubicBezTo>
                <a:cubicBezTo>
                  <a:pt x="34" y="47"/>
                  <a:pt x="34" y="47"/>
                  <a:pt x="34" y="47"/>
                </a:cubicBezTo>
                <a:cubicBezTo>
                  <a:pt x="34" y="47"/>
                  <a:pt x="33" y="47"/>
                  <a:pt x="33" y="47"/>
                </a:cubicBezTo>
                <a:cubicBezTo>
                  <a:pt x="32" y="48"/>
                  <a:pt x="32" y="48"/>
                  <a:pt x="32" y="48"/>
                </a:cubicBezTo>
                <a:cubicBezTo>
                  <a:pt x="32" y="46"/>
                  <a:pt x="32" y="46"/>
                  <a:pt x="32" y="46"/>
                </a:cubicBezTo>
                <a:cubicBezTo>
                  <a:pt x="32" y="45"/>
                  <a:pt x="32" y="45"/>
                  <a:pt x="32" y="45"/>
                </a:cubicBezTo>
                <a:cubicBezTo>
                  <a:pt x="32" y="44"/>
                  <a:pt x="32" y="44"/>
                  <a:pt x="32" y="44"/>
                </a:cubicBezTo>
                <a:cubicBezTo>
                  <a:pt x="34" y="43"/>
                  <a:pt x="35" y="42"/>
                  <a:pt x="37" y="41"/>
                </a:cubicBezTo>
                <a:cubicBezTo>
                  <a:pt x="37" y="41"/>
                  <a:pt x="37" y="41"/>
                  <a:pt x="37" y="41"/>
                </a:cubicBezTo>
                <a:moveTo>
                  <a:pt x="541" y="40"/>
                </a:moveTo>
                <a:cubicBezTo>
                  <a:pt x="539" y="42"/>
                  <a:pt x="535" y="43"/>
                  <a:pt x="532" y="43"/>
                </a:cubicBezTo>
                <a:cubicBezTo>
                  <a:pt x="530" y="43"/>
                  <a:pt x="527" y="42"/>
                  <a:pt x="525" y="42"/>
                </a:cubicBezTo>
                <a:cubicBezTo>
                  <a:pt x="525" y="46"/>
                  <a:pt x="525" y="46"/>
                  <a:pt x="525" y="46"/>
                </a:cubicBezTo>
                <a:cubicBezTo>
                  <a:pt x="531" y="46"/>
                  <a:pt x="537" y="46"/>
                  <a:pt x="543" y="46"/>
                </a:cubicBezTo>
                <a:cubicBezTo>
                  <a:pt x="543" y="41"/>
                  <a:pt x="543" y="41"/>
                  <a:pt x="543" y="41"/>
                </a:cubicBezTo>
                <a:cubicBezTo>
                  <a:pt x="542" y="41"/>
                  <a:pt x="542" y="41"/>
                  <a:pt x="541" y="40"/>
                </a:cubicBezTo>
                <a:moveTo>
                  <a:pt x="159" y="40"/>
                </a:moveTo>
                <a:cubicBezTo>
                  <a:pt x="159" y="43"/>
                  <a:pt x="159" y="43"/>
                  <a:pt x="159" y="43"/>
                </a:cubicBezTo>
                <a:cubicBezTo>
                  <a:pt x="159" y="43"/>
                  <a:pt x="159" y="44"/>
                  <a:pt x="159" y="44"/>
                </a:cubicBezTo>
                <a:cubicBezTo>
                  <a:pt x="159" y="48"/>
                  <a:pt x="159" y="48"/>
                  <a:pt x="159" y="48"/>
                </a:cubicBezTo>
                <a:cubicBezTo>
                  <a:pt x="160" y="48"/>
                  <a:pt x="161" y="48"/>
                  <a:pt x="161" y="48"/>
                </a:cubicBezTo>
                <a:cubicBezTo>
                  <a:pt x="161" y="46"/>
                  <a:pt x="161" y="46"/>
                  <a:pt x="161" y="46"/>
                </a:cubicBezTo>
                <a:cubicBezTo>
                  <a:pt x="160" y="45"/>
                  <a:pt x="160" y="43"/>
                  <a:pt x="160" y="42"/>
                </a:cubicBezTo>
                <a:cubicBezTo>
                  <a:pt x="160" y="41"/>
                  <a:pt x="160" y="41"/>
                  <a:pt x="159" y="40"/>
                </a:cubicBezTo>
                <a:moveTo>
                  <a:pt x="472" y="40"/>
                </a:moveTo>
                <a:cubicBezTo>
                  <a:pt x="470" y="41"/>
                  <a:pt x="469" y="41"/>
                  <a:pt x="468" y="42"/>
                </a:cubicBezTo>
                <a:cubicBezTo>
                  <a:pt x="468" y="46"/>
                  <a:pt x="468" y="46"/>
                  <a:pt x="468" y="46"/>
                </a:cubicBezTo>
                <a:cubicBezTo>
                  <a:pt x="469" y="46"/>
                  <a:pt x="470" y="46"/>
                  <a:pt x="472" y="46"/>
                </a:cubicBezTo>
                <a:cubicBezTo>
                  <a:pt x="472" y="43"/>
                  <a:pt x="472" y="43"/>
                  <a:pt x="472" y="43"/>
                </a:cubicBezTo>
                <a:cubicBezTo>
                  <a:pt x="472" y="42"/>
                  <a:pt x="472" y="42"/>
                  <a:pt x="472" y="42"/>
                </a:cubicBezTo>
                <a:cubicBezTo>
                  <a:pt x="472" y="40"/>
                  <a:pt x="472" y="40"/>
                  <a:pt x="472" y="40"/>
                </a:cubicBezTo>
                <a:moveTo>
                  <a:pt x="876" y="40"/>
                </a:moveTo>
                <a:cubicBezTo>
                  <a:pt x="876" y="40"/>
                  <a:pt x="876" y="40"/>
                  <a:pt x="876" y="40"/>
                </a:cubicBezTo>
                <a:cubicBezTo>
                  <a:pt x="876" y="40"/>
                  <a:pt x="876" y="40"/>
                  <a:pt x="876" y="40"/>
                </a:cubicBezTo>
                <a:cubicBezTo>
                  <a:pt x="876" y="40"/>
                  <a:pt x="876" y="40"/>
                  <a:pt x="876" y="40"/>
                </a:cubicBezTo>
                <a:moveTo>
                  <a:pt x="583" y="40"/>
                </a:moveTo>
                <a:cubicBezTo>
                  <a:pt x="577" y="40"/>
                  <a:pt x="571" y="42"/>
                  <a:pt x="566" y="44"/>
                </a:cubicBezTo>
                <a:cubicBezTo>
                  <a:pt x="566" y="44"/>
                  <a:pt x="566" y="44"/>
                  <a:pt x="566" y="44"/>
                </a:cubicBezTo>
                <a:cubicBezTo>
                  <a:pt x="566" y="44"/>
                  <a:pt x="566" y="44"/>
                  <a:pt x="566" y="44"/>
                </a:cubicBezTo>
                <a:cubicBezTo>
                  <a:pt x="564" y="44"/>
                  <a:pt x="564" y="44"/>
                  <a:pt x="564" y="44"/>
                </a:cubicBezTo>
                <a:cubicBezTo>
                  <a:pt x="564" y="47"/>
                  <a:pt x="564" y="47"/>
                  <a:pt x="564" y="47"/>
                </a:cubicBezTo>
                <a:cubicBezTo>
                  <a:pt x="567" y="47"/>
                  <a:pt x="571" y="47"/>
                  <a:pt x="574" y="47"/>
                </a:cubicBezTo>
                <a:cubicBezTo>
                  <a:pt x="583" y="47"/>
                  <a:pt x="583" y="47"/>
                  <a:pt x="583" y="47"/>
                </a:cubicBezTo>
                <a:cubicBezTo>
                  <a:pt x="583" y="44"/>
                  <a:pt x="583" y="44"/>
                  <a:pt x="583" y="44"/>
                </a:cubicBezTo>
                <a:cubicBezTo>
                  <a:pt x="583" y="44"/>
                  <a:pt x="583" y="44"/>
                  <a:pt x="582" y="44"/>
                </a:cubicBezTo>
                <a:cubicBezTo>
                  <a:pt x="582" y="44"/>
                  <a:pt x="581" y="44"/>
                  <a:pt x="581" y="44"/>
                </a:cubicBezTo>
                <a:cubicBezTo>
                  <a:pt x="581" y="44"/>
                  <a:pt x="581" y="44"/>
                  <a:pt x="581" y="44"/>
                </a:cubicBezTo>
                <a:cubicBezTo>
                  <a:pt x="577" y="44"/>
                  <a:pt x="577" y="44"/>
                  <a:pt x="577" y="44"/>
                </a:cubicBezTo>
                <a:cubicBezTo>
                  <a:pt x="581" y="42"/>
                  <a:pt x="581" y="42"/>
                  <a:pt x="581" y="42"/>
                </a:cubicBezTo>
                <a:cubicBezTo>
                  <a:pt x="581" y="42"/>
                  <a:pt x="582" y="42"/>
                  <a:pt x="583" y="41"/>
                </a:cubicBezTo>
                <a:cubicBezTo>
                  <a:pt x="583" y="40"/>
                  <a:pt x="583" y="40"/>
                  <a:pt x="583" y="40"/>
                </a:cubicBezTo>
                <a:moveTo>
                  <a:pt x="585" y="39"/>
                </a:moveTo>
                <a:cubicBezTo>
                  <a:pt x="585" y="39"/>
                  <a:pt x="585" y="39"/>
                  <a:pt x="585" y="39"/>
                </a:cubicBezTo>
                <a:cubicBezTo>
                  <a:pt x="585" y="41"/>
                  <a:pt x="585" y="41"/>
                  <a:pt x="585" y="41"/>
                </a:cubicBezTo>
                <a:cubicBezTo>
                  <a:pt x="585" y="41"/>
                  <a:pt x="586" y="41"/>
                  <a:pt x="586" y="41"/>
                </a:cubicBezTo>
                <a:cubicBezTo>
                  <a:pt x="586" y="41"/>
                  <a:pt x="586" y="41"/>
                  <a:pt x="586" y="41"/>
                </a:cubicBezTo>
                <a:cubicBezTo>
                  <a:pt x="586" y="41"/>
                  <a:pt x="586" y="41"/>
                  <a:pt x="586" y="41"/>
                </a:cubicBezTo>
                <a:cubicBezTo>
                  <a:pt x="586" y="41"/>
                  <a:pt x="587" y="41"/>
                  <a:pt x="588" y="41"/>
                </a:cubicBezTo>
                <a:cubicBezTo>
                  <a:pt x="589" y="42"/>
                  <a:pt x="589" y="42"/>
                  <a:pt x="589" y="42"/>
                </a:cubicBezTo>
                <a:cubicBezTo>
                  <a:pt x="588" y="43"/>
                  <a:pt x="588" y="43"/>
                  <a:pt x="588" y="43"/>
                </a:cubicBezTo>
                <a:cubicBezTo>
                  <a:pt x="587" y="44"/>
                  <a:pt x="586" y="44"/>
                  <a:pt x="585" y="44"/>
                </a:cubicBezTo>
                <a:cubicBezTo>
                  <a:pt x="585" y="47"/>
                  <a:pt x="585" y="47"/>
                  <a:pt x="585" y="47"/>
                </a:cubicBezTo>
                <a:cubicBezTo>
                  <a:pt x="607" y="47"/>
                  <a:pt x="607" y="47"/>
                  <a:pt x="607" y="47"/>
                </a:cubicBezTo>
                <a:cubicBezTo>
                  <a:pt x="607" y="44"/>
                  <a:pt x="607" y="44"/>
                  <a:pt x="607" y="44"/>
                </a:cubicBezTo>
                <a:cubicBezTo>
                  <a:pt x="603" y="44"/>
                  <a:pt x="603" y="44"/>
                  <a:pt x="603" y="44"/>
                </a:cubicBezTo>
                <a:cubicBezTo>
                  <a:pt x="603" y="44"/>
                  <a:pt x="603" y="44"/>
                  <a:pt x="603" y="44"/>
                </a:cubicBezTo>
                <a:cubicBezTo>
                  <a:pt x="598" y="40"/>
                  <a:pt x="592" y="40"/>
                  <a:pt x="585" y="39"/>
                </a:cubicBezTo>
                <a:moveTo>
                  <a:pt x="1263" y="39"/>
                </a:moveTo>
                <a:cubicBezTo>
                  <a:pt x="1260" y="41"/>
                  <a:pt x="1257" y="42"/>
                  <a:pt x="1254" y="42"/>
                </a:cubicBezTo>
                <a:cubicBezTo>
                  <a:pt x="1252" y="44"/>
                  <a:pt x="1252" y="44"/>
                  <a:pt x="1252" y="44"/>
                </a:cubicBezTo>
                <a:cubicBezTo>
                  <a:pt x="1246" y="44"/>
                  <a:pt x="1246" y="44"/>
                  <a:pt x="1246" y="44"/>
                </a:cubicBezTo>
                <a:cubicBezTo>
                  <a:pt x="1246" y="46"/>
                  <a:pt x="1246" y="46"/>
                  <a:pt x="1246" y="46"/>
                </a:cubicBezTo>
                <a:cubicBezTo>
                  <a:pt x="1252" y="46"/>
                  <a:pt x="1257" y="46"/>
                  <a:pt x="1263" y="46"/>
                </a:cubicBezTo>
                <a:cubicBezTo>
                  <a:pt x="1263" y="44"/>
                  <a:pt x="1263" y="44"/>
                  <a:pt x="1263" y="44"/>
                </a:cubicBezTo>
                <a:cubicBezTo>
                  <a:pt x="1263" y="44"/>
                  <a:pt x="1263" y="44"/>
                  <a:pt x="1263" y="44"/>
                </a:cubicBezTo>
                <a:cubicBezTo>
                  <a:pt x="1262" y="44"/>
                  <a:pt x="1262" y="43"/>
                  <a:pt x="1262" y="43"/>
                </a:cubicBezTo>
                <a:cubicBezTo>
                  <a:pt x="1261" y="42"/>
                  <a:pt x="1261" y="42"/>
                  <a:pt x="1261" y="42"/>
                </a:cubicBezTo>
                <a:cubicBezTo>
                  <a:pt x="1262" y="42"/>
                  <a:pt x="1262" y="42"/>
                  <a:pt x="1262" y="42"/>
                </a:cubicBezTo>
                <a:cubicBezTo>
                  <a:pt x="1262" y="41"/>
                  <a:pt x="1262" y="41"/>
                  <a:pt x="1263" y="41"/>
                </a:cubicBezTo>
                <a:cubicBezTo>
                  <a:pt x="1263" y="39"/>
                  <a:pt x="1263" y="39"/>
                  <a:pt x="1263" y="39"/>
                </a:cubicBezTo>
                <a:moveTo>
                  <a:pt x="1234" y="39"/>
                </a:moveTo>
                <a:cubicBezTo>
                  <a:pt x="1234" y="41"/>
                  <a:pt x="1234" y="41"/>
                  <a:pt x="1234" y="41"/>
                </a:cubicBezTo>
                <a:cubicBezTo>
                  <a:pt x="1234" y="41"/>
                  <a:pt x="1234" y="41"/>
                  <a:pt x="1235" y="41"/>
                </a:cubicBezTo>
                <a:cubicBezTo>
                  <a:pt x="1236" y="41"/>
                  <a:pt x="1237" y="40"/>
                  <a:pt x="1238" y="40"/>
                </a:cubicBezTo>
                <a:cubicBezTo>
                  <a:pt x="1238" y="40"/>
                  <a:pt x="1237" y="39"/>
                  <a:pt x="1236" y="39"/>
                </a:cubicBezTo>
                <a:cubicBezTo>
                  <a:pt x="1236" y="39"/>
                  <a:pt x="1235" y="39"/>
                  <a:pt x="1234" y="39"/>
                </a:cubicBezTo>
                <a:moveTo>
                  <a:pt x="390" y="39"/>
                </a:moveTo>
                <a:cubicBezTo>
                  <a:pt x="390" y="40"/>
                  <a:pt x="390" y="40"/>
                  <a:pt x="390" y="40"/>
                </a:cubicBezTo>
                <a:cubicBezTo>
                  <a:pt x="390" y="40"/>
                  <a:pt x="391" y="41"/>
                  <a:pt x="392" y="42"/>
                </a:cubicBezTo>
                <a:cubicBezTo>
                  <a:pt x="392" y="42"/>
                  <a:pt x="392" y="42"/>
                  <a:pt x="392" y="42"/>
                </a:cubicBezTo>
                <a:cubicBezTo>
                  <a:pt x="392" y="43"/>
                  <a:pt x="392" y="43"/>
                  <a:pt x="392" y="43"/>
                </a:cubicBezTo>
                <a:cubicBezTo>
                  <a:pt x="392" y="46"/>
                  <a:pt x="392" y="46"/>
                  <a:pt x="392" y="46"/>
                </a:cubicBezTo>
                <a:cubicBezTo>
                  <a:pt x="391" y="45"/>
                  <a:pt x="391" y="45"/>
                  <a:pt x="391" y="45"/>
                </a:cubicBezTo>
                <a:cubicBezTo>
                  <a:pt x="390" y="45"/>
                  <a:pt x="390" y="45"/>
                  <a:pt x="390" y="45"/>
                </a:cubicBezTo>
                <a:cubicBezTo>
                  <a:pt x="390" y="45"/>
                  <a:pt x="390" y="45"/>
                  <a:pt x="390" y="45"/>
                </a:cubicBezTo>
                <a:cubicBezTo>
                  <a:pt x="390" y="45"/>
                  <a:pt x="390" y="45"/>
                  <a:pt x="390" y="45"/>
                </a:cubicBezTo>
                <a:cubicBezTo>
                  <a:pt x="390" y="47"/>
                  <a:pt x="390" y="47"/>
                  <a:pt x="390" y="47"/>
                </a:cubicBezTo>
                <a:cubicBezTo>
                  <a:pt x="394" y="47"/>
                  <a:pt x="397" y="47"/>
                  <a:pt x="401" y="47"/>
                </a:cubicBezTo>
                <a:cubicBezTo>
                  <a:pt x="401" y="45"/>
                  <a:pt x="401" y="45"/>
                  <a:pt x="401" y="45"/>
                </a:cubicBezTo>
                <a:cubicBezTo>
                  <a:pt x="400" y="45"/>
                  <a:pt x="399" y="45"/>
                  <a:pt x="399" y="45"/>
                </a:cubicBezTo>
                <a:cubicBezTo>
                  <a:pt x="398" y="45"/>
                  <a:pt x="398" y="45"/>
                  <a:pt x="398" y="45"/>
                </a:cubicBezTo>
                <a:cubicBezTo>
                  <a:pt x="398" y="45"/>
                  <a:pt x="398" y="45"/>
                  <a:pt x="398" y="45"/>
                </a:cubicBezTo>
                <a:cubicBezTo>
                  <a:pt x="395" y="43"/>
                  <a:pt x="392" y="41"/>
                  <a:pt x="390" y="39"/>
                </a:cubicBezTo>
                <a:moveTo>
                  <a:pt x="518" y="39"/>
                </a:moveTo>
                <a:cubicBezTo>
                  <a:pt x="518" y="41"/>
                  <a:pt x="518" y="41"/>
                  <a:pt x="518" y="41"/>
                </a:cubicBezTo>
                <a:cubicBezTo>
                  <a:pt x="519" y="41"/>
                  <a:pt x="519" y="41"/>
                  <a:pt x="519" y="41"/>
                </a:cubicBezTo>
                <a:cubicBezTo>
                  <a:pt x="519" y="42"/>
                  <a:pt x="519" y="42"/>
                  <a:pt x="519" y="42"/>
                </a:cubicBezTo>
                <a:cubicBezTo>
                  <a:pt x="519" y="42"/>
                  <a:pt x="519" y="42"/>
                  <a:pt x="519" y="42"/>
                </a:cubicBezTo>
                <a:cubicBezTo>
                  <a:pt x="519" y="42"/>
                  <a:pt x="519" y="42"/>
                  <a:pt x="519" y="42"/>
                </a:cubicBezTo>
                <a:cubicBezTo>
                  <a:pt x="519" y="43"/>
                  <a:pt x="519" y="43"/>
                  <a:pt x="519" y="43"/>
                </a:cubicBezTo>
                <a:cubicBezTo>
                  <a:pt x="518" y="43"/>
                  <a:pt x="518" y="43"/>
                  <a:pt x="518" y="43"/>
                </a:cubicBezTo>
                <a:cubicBezTo>
                  <a:pt x="518" y="46"/>
                  <a:pt x="518" y="46"/>
                  <a:pt x="518" y="46"/>
                </a:cubicBezTo>
                <a:cubicBezTo>
                  <a:pt x="520" y="46"/>
                  <a:pt x="522" y="46"/>
                  <a:pt x="523" y="46"/>
                </a:cubicBezTo>
                <a:cubicBezTo>
                  <a:pt x="523" y="41"/>
                  <a:pt x="523" y="41"/>
                  <a:pt x="523" y="41"/>
                </a:cubicBezTo>
                <a:cubicBezTo>
                  <a:pt x="523" y="41"/>
                  <a:pt x="523" y="41"/>
                  <a:pt x="523" y="41"/>
                </a:cubicBezTo>
                <a:cubicBezTo>
                  <a:pt x="521" y="40"/>
                  <a:pt x="520" y="40"/>
                  <a:pt x="518" y="39"/>
                </a:cubicBezTo>
                <a:moveTo>
                  <a:pt x="492" y="39"/>
                </a:moveTo>
                <a:cubicBezTo>
                  <a:pt x="491" y="40"/>
                  <a:pt x="489" y="42"/>
                  <a:pt x="488" y="44"/>
                </a:cubicBezTo>
                <a:cubicBezTo>
                  <a:pt x="488" y="44"/>
                  <a:pt x="488" y="44"/>
                  <a:pt x="488" y="44"/>
                </a:cubicBezTo>
                <a:cubicBezTo>
                  <a:pt x="487" y="44"/>
                  <a:pt x="487" y="44"/>
                  <a:pt x="487" y="44"/>
                </a:cubicBezTo>
                <a:cubicBezTo>
                  <a:pt x="484" y="44"/>
                  <a:pt x="481" y="45"/>
                  <a:pt x="478" y="45"/>
                </a:cubicBezTo>
                <a:cubicBezTo>
                  <a:pt x="476" y="45"/>
                  <a:pt x="475" y="45"/>
                  <a:pt x="474" y="44"/>
                </a:cubicBezTo>
                <a:cubicBezTo>
                  <a:pt x="474" y="46"/>
                  <a:pt x="474" y="46"/>
                  <a:pt x="474" y="46"/>
                </a:cubicBezTo>
                <a:cubicBezTo>
                  <a:pt x="480" y="46"/>
                  <a:pt x="486" y="46"/>
                  <a:pt x="492" y="46"/>
                </a:cubicBezTo>
                <a:cubicBezTo>
                  <a:pt x="492" y="43"/>
                  <a:pt x="492" y="43"/>
                  <a:pt x="492" y="43"/>
                </a:cubicBezTo>
                <a:cubicBezTo>
                  <a:pt x="492" y="43"/>
                  <a:pt x="492" y="43"/>
                  <a:pt x="492" y="43"/>
                </a:cubicBezTo>
                <a:cubicBezTo>
                  <a:pt x="491" y="42"/>
                  <a:pt x="491" y="42"/>
                  <a:pt x="491" y="42"/>
                </a:cubicBezTo>
                <a:cubicBezTo>
                  <a:pt x="492" y="42"/>
                  <a:pt x="492" y="42"/>
                  <a:pt x="492" y="42"/>
                </a:cubicBezTo>
                <a:cubicBezTo>
                  <a:pt x="492" y="41"/>
                  <a:pt x="492" y="41"/>
                  <a:pt x="492" y="41"/>
                </a:cubicBezTo>
                <a:cubicBezTo>
                  <a:pt x="492" y="39"/>
                  <a:pt x="492" y="39"/>
                  <a:pt x="492" y="39"/>
                </a:cubicBezTo>
                <a:moveTo>
                  <a:pt x="1215" y="38"/>
                </a:moveTo>
                <a:cubicBezTo>
                  <a:pt x="1214" y="39"/>
                  <a:pt x="1214" y="39"/>
                  <a:pt x="1214" y="39"/>
                </a:cubicBezTo>
                <a:cubicBezTo>
                  <a:pt x="1213" y="40"/>
                  <a:pt x="1213" y="40"/>
                  <a:pt x="1212" y="41"/>
                </a:cubicBezTo>
                <a:cubicBezTo>
                  <a:pt x="1212" y="41"/>
                  <a:pt x="1212" y="41"/>
                  <a:pt x="1212" y="41"/>
                </a:cubicBezTo>
                <a:cubicBezTo>
                  <a:pt x="1212" y="41"/>
                  <a:pt x="1212" y="42"/>
                  <a:pt x="1212" y="42"/>
                </a:cubicBezTo>
                <a:cubicBezTo>
                  <a:pt x="1212" y="42"/>
                  <a:pt x="1212" y="42"/>
                  <a:pt x="1212" y="42"/>
                </a:cubicBezTo>
                <a:cubicBezTo>
                  <a:pt x="1213" y="41"/>
                  <a:pt x="1214" y="40"/>
                  <a:pt x="1215" y="39"/>
                </a:cubicBezTo>
                <a:cubicBezTo>
                  <a:pt x="1215" y="38"/>
                  <a:pt x="1215" y="38"/>
                  <a:pt x="1215" y="38"/>
                </a:cubicBezTo>
                <a:moveTo>
                  <a:pt x="508" y="38"/>
                </a:moveTo>
                <a:cubicBezTo>
                  <a:pt x="507" y="40"/>
                  <a:pt x="504" y="42"/>
                  <a:pt x="503" y="44"/>
                </a:cubicBezTo>
                <a:cubicBezTo>
                  <a:pt x="502" y="44"/>
                  <a:pt x="502" y="44"/>
                  <a:pt x="502" y="44"/>
                </a:cubicBezTo>
                <a:cubicBezTo>
                  <a:pt x="502" y="44"/>
                  <a:pt x="502" y="44"/>
                  <a:pt x="502" y="44"/>
                </a:cubicBezTo>
                <a:cubicBezTo>
                  <a:pt x="501" y="44"/>
                  <a:pt x="500" y="44"/>
                  <a:pt x="498" y="44"/>
                </a:cubicBezTo>
                <a:cubicBezTo>
                  <a:pt x="498" y="46"/>
                  <a:pt x="498" y="46"/>
                  <a:pt x="498" y="46"/>
                </a:cubicBezTo>
                <a:cubicBezTo>
                  <a:pt x="502" y="46"/>
                  <a:pt x="505" y="46"/>
                  <a:pt x="508" y="46"/>
                </a:cubicBezTo>
                <a:cubicBezTo>
                  <a:pt x="508" y="44"/>
                  <a:pt x="508" y="44"/>
                  <a:pt x="508" y="44"/>
                </a:cubicBezTo>
                <a:cubicBezTo>
                  <a:pt x="508" y="44"/>
                  <a:pt x="508" y="44"/>
                  <a:pt x="508" y="44"/>
                </a:cubicBezTo>
                <a:cubicBezTo>
                  <a:pt x="508" y="43"/>
                  <a:pt x="508" y="43"/>
                  <a:pt x="508" y="43"/>
                </a:cubicBezTo>
                <a:cubicBezTo>
                  <a:pt x="508" y="42"/>
                  <a:pt x="508" y="41"/>
                  <a:pt x="508" y="40"/>
                </a:cubicBezTo>
                <a:cubicBezTo>
                  <a:pt x="508" y="38"/>
                  <a:pt x="508" y="38"/>
                  <a:pt x="508" y="38"/>
                </a:cubicBezTo>
                <a:moveTo>
                  <a:pt x="1101" y="38"/>
                </a:moveTo>
                <a:cubicBezTo>
                  <a:pt x="1101" y="40"/>
                  <a:pt x="1101" y="40"/>
                  <a:pt x="1101" y="40"/>
                </a:cubicBezTo>
                <a:cubicBezTo>
                  <a:pt x="1101" y="40"/>
                  <a:pt x="1102" y="40"/>
                  <a:pt x="1102" y="41"/>
                </a:cubicBezTo>
                <a:cubicBezTo>
                  <a:pt x="1103" y="41"/>
                  <a:pt x="1103" y="41"/>
                  <a:pt x="1103" y="41"/>
                </a:cubicBezTo>
                <a:cubicBezTo>
                  <a:pt x="1103" y="41"/>
                  <a:pt x="1103" y="41"/>
                  <a:pt x="1103" y="41"/>
                </a:cubicBezTo>
                <a:cubicBezTo>
                  <a:pt x="1103" y="43"/>
                  <a:pt x="1103" y="43"/>
                  <a:pt x="1103" y="43"/>
                </a:cubicBezTo>
                <a:cubicBezTo>
                  <a:pt x="1102" y="43"/>
                  <a:pt x="1102" y="43"/>
                  <a:pt x="1102" y="43"/>
                </a:cubicBezTo>
                <a:cubicBezTo>
                  <a:pt x="1102" y="43"/>
                  <a:pt x="1101" y="43"/>
                  <a:pt x="1101" y="44"/>
                </a:cubicBezTo>
                <a:cubicBezTo>
                  <a:pt x="1101" y="46"/>
                  <a:pt x="1101" y="46"/>
                  <a:pt x="1101" y="46"/>
                </a:cubicBezTo>
                <a:cubicBezTo>
                  <a:pt x="1104" y="46"/>
                  <a:pt x="1107" y="46"/>
                  <a:pt x="1109" y="46"/>
                </a:cubicBezTo>
                <a:cubicBezTo>
                  <a:pt x="1109" y="43"/>
                  <a:pt x="1109" y="43"/>
                  <a:pt x="1109" y="43"/>
                </a:cubicBezTo>
                <a:cubicBezTo>
                  <a:pt x="1106" y="43"/>
                  <a:pt x="1104" y="40"/>
                  <a:pt x="1101" y="38"/>
                </a:cubicBezTo>
                <a:moveTo>
                  <a:pt x="1115" y="38"/>
                </a:moveTo>
                <a:cubicBezTo>
                  <a:pt x="1115" y="40"/>
                  <a:pt x="1115" y="40"/>
                  <a:pt x="1115" y="40"/>
                </a:cubicBezTo>
                <a:cubicBezTo>
                  <a:pt x="1116" y="42"/>
                  <a:pt x="1116" y="42"/>
                  <a:pt x="1116" y="42"/>
                </a:cubicBezTo>
                <a:cubicBezTo>
                  <a:pt x="1117" y="41"/>
                  <a:pt x="1117" y="41"/>
                  <a:pt x="1117" y="41"/>
                </a:cubicBezTo>
                <a:cubicBezTo>
                  <a:pt x="1117" y="41"/>
                  <a:pt x="1118" y="40"/>
                  <a:pt x="1118" y="40"/>
                </a:cubicBezTo>
                <a:cubicBezTo>
                  <a:pt x="1117" y="39"/>
                  <a:pt x="1117" y="39"/>
                  <a:pt x="1117" y="39"/>
                </a:cubicBezTo>
                <a:cubicBezTo>
                  <a:pt x="1117" y="39"/>
                  <a:pt x="1116" y="38"/>
                  <a:pt x="1115" y="38"/>
                </a:cubicBezTo>
                <a:moveTo>
                  <a:pt x="758" y="38"/>
                </a:moveTo>
                <a:cubicBezTo>
                  <a:pt x="755" y="38"/>
                  <a:pt x="753" y="39"/>
                  <a:pt x="751" y="40"/>
                </a:cubicBezTo>
                <a:cubicBezTo>
                  <a:pt x="751" y="42"/>
                  <a:pt x="751" y="42"/>
                  <a:pt x="751" y="42"/>
                </a:cubicBezTo>
                <a:cubicBezTo>
                  <a:pt x="751" y="42"/>
                  <a:pt x="751" y="42"/>
                  <a:pt x="751" y="42"/>
                </a:cubicBezTo>
                <a:cubicBezTo>
                  <a:pt x="753" y="41"/>
                  <a:pt x="755" y="40"/>
                  <a:pt x="758" y="39"/>
                </a:cubicBezTo>
                <a:cubicBezTo>
                  <a:pt x="758" y="38"/>
                  <a:pt x="758" y="38"/>
                  <a:pt x="758" y="38"/>
                </a:cubicBezTo>
                <a:moveTo>
                  <a:pt x="792" y="38"/>
                </a:moveTo>
                <a:cubicBezTo>
                  <a:pt x="791" y="38"/>
                  <a:pt x="791" y="38"/>
                  <a:pt x="791" y="38"/>
                </a:cubicBezTo>
                <a:cubicBezTo>
                  <a:pt x="791" y="38"/>
                  <a:pt x="791" y="38"/>
                  <a:pt x="791" y="38"/>
                </a:cubicBezTo>
                <a:cubicBezTo>
                  <a:pt x="791" y="38"/>
                  <a:pt x="791" y="38"/>
                  <a:pt x="791" y="38"/>
                </a:cubicBezTo>
                <a:cubicBezTo>
                  <a:pt x="790" y="39"/>
                  <a:pt x="790" y="40"/>
                  <a:pt x="790" y="41"/>
                </a:cubicBezTo>
                <a:cubicBezTo>
                  <a:pt x="790" y="41"/>
                  <a:pt x="790" y="42"/>
                  <a:pt x="790" y="42"/>
                </a:cubicBezTo>
                <a:cubicBezTo>
                  <a:pt x="791" y="44"/>
                  <a:pt x="791" y="44"/>
                  <a:pt x="791" y="44"/>
                </a:cubicBezTo>
                <a:cubicBezTo>
                  <a:pt x="789" y="44"/>
                  <a:pt x="789" y="44"/>
                  <a:pt x="789" y="44"/>
                </a:cubicBezTo>
                <a:cubicBezTo>
                  <a:pt x="788" y="44"/>
                  <a:pt x="788" y="44"/>
                  <a:pt x="788" y="44"/>
                </a:cubicBezTo>
                <a:cubicBezTo>
                  <a:pt x="788" y="46"/>
                  <a:pt x="788" y="46"/>
                  <a:pt x="788" y="46"/>
                </a:cubicBezTo>
                <a:cubicBezTo>
                  <a:pt x="792" y="46"/>
                  <a:pt x="792" y="46"/>
                  <a:pt x="792" y="46"/>
                </a:cubicBezTo>
                <a:cubicBezTo>
                  <a:pt x="792" y="43"/>
                  <a:pt x="792" y="43"/>
                  <a:pt x="792" y="43"/>
                </a:cubicBezTo>
                <a:cubicBezTo>
                  <a:pt x="792" y="42"/>
                  <a:pt x="792" y="42"/>
                  <a:pt x="792" y="42"/>
                </a:cubicBezTo>
                <a:cubicBezTo>
                  <a:pt x="792" y="38"/>
                  <a:pt x="792" y="38"/>
                  <a:pt x="792" y="38"/>
                </a:cubicBezTo>
                <a:moveTo>
                  <a:pt x="403" y="37"/>
                </a:moveTo>
                <a:cubicBezTo>
                  <a:pt x="403" y="39"/>
                  <a:pt x="403" y="39"/>
                  <a:pt x="403" y="39"/>
                </a:cubicBezTo>
                <a:cubicBezTo>
                  <a:pt x="404" y="40"/>
                  <a:pt x="405" y="41"/>
                  <a:pt x="407" y="42"/>
                </a:cubicBezTo>
                <a:cubicBezTo>
                  <a:pt x="407" y="43"/>
                  <a:pt x="407" y="43"/>
                  <a:pt x="407" y="43"/>
                </a:cubicBezTo>
                <a:cubicBezTo>
                  <a:pt x="407" y="43"/>
                  <a:pt x="407" y="43"/>
                  <a:pt x="407" y="43"/>
                </a:cubicBezTo>
                <a:cubicBezTo>
                  <a:pt x="406" y="44"/>
                  <a:pt x="405" y="45"/>
                  <a:pt x="404" y="45"/>
                </a:cubicBezTo>
                <a:cubicBezTo>
                  <a:pt x="404" y="45"/>
                  <a:pt x="403" y="45"/>
                  <a:pt x="403" y="45"/>
                </a:cubicBezTo>
                <a:cubicBezTo>
                  <a:pt x="403" y="47"/>
                  <a:pt x="403" y="47"/>
                  <a:pt x="403" y="47"/>
                </a:cubicBezTo>
                <a:cubicBezTo>
                  <a:pt x="404" y="47"/>
                  <a:pt x="405" y="47"/>
                  <a:pt x="406" y="47"/>
                </a:cubicBezTo>
                <a:cubicBezTo>
                  <a:pt x="420" y="47"/>
                  <a:pt x="434" y="47"/>
                  <a:pt x="447" y="47"/>
                </a:cubicBezTo>
                <a:cubicBezTo>
                  <a:pt x="447" y="45"/>
                  <a:pt x="447" y="45"/>
                  <a:pt x="447" y="45"/>
                </a:cubicBezTo>
                <a:cubicBezTo>
                  <a:pt x="420" y="45"/>
                  <a:pt x="420" y="45"/>
                  <a:pt x="420" y="45"/>
                </a:cubicBezTo>
                <a:cubicBezTo>
                  <a:pt x="413" y="45"/>
                  <a:pt x="408" y="41"/>
                  <a:pt x="403" y="37"/>
                </a:cubicBezTo>
                <a:moveTo>
                  <a:pt x="865" y="37"/>
                </a:moveTo>
                <a:cubicBezTo>
                  <a:pt x="865" y="39"/>
                  <a:pt x="865" y="39"/>
                  <a:pt x="865" y="39"/>
                </a:cubicBezTo>
                <a:cubicBezTo>
                  <a:pt x="865" y="39"/>
                  <a:pt x="865" y="39"/>
                  <a:pt x="865" y="39"/>
                </a:cubicBezTo>
                <a:cubicBezTo>
                  <a:pt x="866" y="39"/>
                  <a:pt x="866" y="39"/>
                  <a:pt x="866" y="39"/>
                </a:cubicBezTo>
                <a:cubicBezTo>
                  <a:pt x="866" y="39"/>
                  <a:pt x="866" y="39"/>
                  <a:pt x="866" y="39"/>
                </a:cubicBezTo>
                <a:cubicBezTo>
                  <a:pt x="866" y="38"/>
                  <a:pt x="865" y="38"/>
                  <a:pt x="865" y="37"/>
                </a:cubicBezTo>
                <a:moveTo>
                  <a:pt x="372" y="36"/>
                </a:moveTo>
                <a:cubicBezTo>
                  <a:pt x="372" y="39"/>
                  <a:pt x="372" y="39"/>
                  <a:pt x="372" y="39"/>
                </a:cubicBezTo>
                <a:cubicBezTo>
                  <a:pt x="373" y="40"/>
                  <a:pt x="374" y="41"/>
                  <a:pt x="374" y="42"/>
                </a:cubicBezTo>
                <a:cubicBezTo>
                  <a:pt x="374" y="43"/>
                  <a:pt x="374" y="44"/>
                  <a:pt x="373" y="45"/>
                </a:cubicBezTo>
                <a:cubicBezTo>
                  <a:pt x="373" y="45"/>
                  <a:pt x="373" y="45"/>
                  <a:pt x="373" y="45"/>
                </a:cubicBezTo>
                <a:cubicBezTo>
                  <a:pt x="372" y="45"/>
                  <a:pt x="372" y="45"/>
                  <a:pt x="372" y="45"/>
                </a:cubicBezTo>
                <a:cubicBezTo>
                  <a:pt x="372" y="47"/>
                  <a:pt x="372" y="47"/>
                  <a:pt x="372" y="47"/>
                </a:cubicBezTo>
                <a:cubicBezTo>
                  <a:pt x="378" y="47"/>
                  <a:pt x="383" y="47"/>
                  <a:pt x="388" y="47"/>
                </a:cubicBezTo>
                <a:cubicBezTo>
                  <a:pt x="388" y="45"/>
                  <a:pt x="388" y="45"/>
                  <a:pt x="388" y="45"/>
                </a:cubicBezTo>
                <a:cubicBezTo>
                  <a:pt x="386" y="45"/>
                  <a:pt x="385" y="45"/>
                  <a:pt x="384" y="45"/>
                </a:cubicBezTo>
                <a:cubicBezTo>
                  <a:pt x="382" y="45"/>
                  <a:pt x="380" y="45"/>
                  <a:pt x="378" y="43"/>
                </a:cubicBezTo>
                <a:cubicBezTo>
                  <a:pt x="378" y="43"/>
                  <a:pt x="378" y="43"/>
                  <a:pt x="378" y="43"/>
                </a:cubicBezTo>
                <a:cubicBezTo>
                  <a:pt x="378" y="43"/>
                  <a:pt x="378" y="43"/>
                  <a:pt x="378" y="43"/>
                </a:cubicBezTo>
                <a:cubicBezTo>
                  <a:pt x="376" y="41"/>
                  <a:pt x="375" y="38"/>
                  <a:pt x="372" y="36"/>
                </a:cubicBezTo>
                <a:moveTo>
                  <a:pt x="1225" y="36"/>
                </a:moveTo>
                <a:cubicBezTo>
                  <a:pt x="1225" y="38"/>
                  <a:pt x="1225" y="38"/>
                  <a:pt x="1225" y="38"/>
                </a:cubicBezTo>
                <a:cubicBezTo>
                  <a:pt x="1225" y="38"/>
                  <a:pt x="1225" y="38"/>
                  <a:pt x="1225" y="38"/>
                </a:cubicBezTo>
                <a:cubicBezTo>
                  <a:pt x="1226" y="39"/>
                  <a:pt x="1226" y="39"/>
                  <a:pt x="1226" y="40"/>
                </a:cubicBezTo>
                <a:cubicBezTo>
                  <a:pt x="1226" y="40"/>
                  <a:pt x="1226" y="41"/>
                  <a:pt x="1225" y="41"/>
                </a:cubicBezTo>
                <a:cubicBezTo>
                  <a:pt x="1225" y="41"/>
                  <a:pt x="1225" y="41"/>
                  <a:pt x="1225" y="41"/>
                </a:cubicBezTo>
                <a:cubicBezTo>
                  <a:pt x="1225" y="41"/>
                  <a:pt x="1225" y="41"/>
                  <a:pt x="1225" y="41"/>
                </a:cubicBezTo>
                <a:cubicBezTo>
                  <a:pt x="1225" y="42"/>
                  <a:pt x="1225" y="42"/>
                  <a:pt x="1225" y="42"/>
                </a:cubicBezTo>
                <a:cubicBezTo>
                  <a:pt x="1225" y="42"/>
                  <a:pt x="1225" y="42"/>
                  <a:pt x="1225" y="42"/>
                </a:cubicBezTo>
                <a:cubicBezTo>
                  <a:pt x="1225" y="46"/>
                  <a:pt x="1225" y="46"/>
                  <a:pt x="1225" y="46"/>
                </a:cubicBezTo>
                <a:cubicBezTo>
                  <a:pt x="1227" y="46"/>
                  <a:pt x="1229" y="46"/>
                  <a:pt x="1232" y="46"/>
                </a:cubicBezTo>
                <a:cubicBezTo>
                  <a:pt x="1232" y="44"/>
                  <a:pt x="1232" y="44"/>
                  <a:pt x="1232" y="44"/>
                </a:cubicBezTo>
                <a:cubicBezTo>
                  <a:pt x="1228" y="44"/>
                  <a:pt x="1228" y="44"/>
                  <a:pt x="1228" y="44"/>
                </a:cubicBezTo>
                <a:cubicBezTo>
                  <a:pt x="1227" y="43"/>
                  <a:pt x="1227" y="43"/>
                  <a:pt x="1227" y="43"/>
                </a:cubicBezTo>
                <a:cubicBezTo>
                  <a:pt x="1227" y="43"/>
                  <a:pt x="1227" y="42"/>
                  <a:pt x="1227" y="42"/>
                </a:cubicBezTo>
                <a:cubicBezTo>
                  <a:pt x="1227" y="41"/>
                  <a:pt x="1227" y="41"/>
                  <a:pt x="1227" y="40"/>
                </a:cubicBezTo>
                <a:cubicBezTo>
                  <a:pt x="1228" y="40"/>
                  <a:pt x="1228" y="40"/>
                  <a:pt x="1228" y="40"/>
                </a:cubicBezTo>
                <a:cubicBezTo>
                  <a:pt x="1228" y="40"/>
                  <a:pt x="1228" y="40"/>
                  <a:pt x="1228" y="40"/>
                </a:cubicBezTo>
                <a:cubicBezTo>
                  <a:pt x="1228" y="40"/>
                  <a:pt x="1228" y="40"/>
                  <a:pt x="1228" y="40"/>
                </a:cubicBezTo>
                <a:cubicBezTo>
                  <a:pt x="1229" y="40"/>
                  <a:pt x="1230" y="40"/>
                  <a:pt x="1232" y="40"/>
                </a:cubicBezTo>
                <a:cubicBezTo>
                  <a:pt x="1232" y="39"/>
                  <a:pt x="1232" y="39"/>
                  <a:pt x="1232" y="39"/>
                </a:cubicBezTo>
                <a:cubicBezTo>
                  <a:pt x="1231" y="39"/>
                  <a:pt x="1230" y="39"/>
                  <a:pt x="1230" y="39"/>
                </a:cubicBezTo>
                <a:cubicBezTo>
                  <a:pt x="1228" y="38"/>
                  <a:pt x="1226" y="37"/>
                  <a:pt x="1225" y="36"/>
                </a:cubicBezTo>
                <a:moveTo>
                  <a:pt x="515" y="36"/>
                </a:moveTo>
                <a:cubicBezTo>
                  <a:pt x="515" y="38"/>
                  <a:pt x="515" y="38"/>
                  <a:pt x="515" y="38"/>
                </a:cubicBezTo>
                <a:cubicBezTo>
                  <a:pt x="515" y="39"/>
                  <a:pt x="516" y="39"/>
                  <a:pt x="516" y="39"/>
                </a:cubicBezTo>
                <a:cubicBezTo>
                  <a:pt x="516" y="37"/>
                  <a:pt x="516" y="37"/>
                  <a:pt x="516" y="37"/>
                </a:cubicBezTo>
                <a:cubicBezTo>
                  <a:pt x="516" y="37"/>
                  <a:pt x="515" y="36"/>
                  <a:pt x="515" y="36"/>
                </a:cubicBezTo>
                <a:moveTo>
                  <a:pt x="788" y="36"/>
                </a:moveTo>
                <a:cubicBezTo>
                  <a:pt x="788" y="37"/>
                  <a:pt x="788" y="37"/>
                  <a:pt x="788" y="37"/>
                </a:cubicBezTo>
                <a:cubicBezTo>
                  <a:pt x="788" y="37"/>
                  <a:pt x="788" y="37"/>
                  <a:pt x="789" y="36"/>
                </a:cubicBezTo>
                <a:cubicBezTo>
                  <a:pt x="788" y="36"/>
                  <a:pt x="788" y="36"/>
                  <a:pt x="788" y="36"/>
                </a:cubicBezTo>
                <a:moveTo>
                  <a:pt x="736" y="36"/>
                </a:moveTo>
                <a:cubicBezTo>
                  <a:pt x="730" y="38"/>
                  <a:pt x="723" y="40"/>
                  <a:pt x="718" y="43"/>
                </a:cubicBezTo>
                <a:cubicBezTo>
                  <a:pt x="718" y="47"/>
                  <a:pt x="718" y="47"/>
                  <a:pt x="718" y="47"/>
                </a:cubicBezTo>
                <a:cubicBezTo>
                  <a:pt x="724" y="47"/>
                  <a:pt x="730" y="46"/>
                  <a:pt x="736" y="46"/>
                </a:cubicBezTo>
                <a:cubicBezTo>
                  <a:pt x="736" y="44"/>
                  <a:pt x="736" y="44"/>
                  <a:pt x="736" y="44"/>
                </a:cubicBezTo>
                <a:cubicBezTo>
                  <a:pt x="732" y="44"/>
                  <a:pt x="728" y="44"/>
                  <a:pt x="724" y="43"/>
                </a:cubicBezTo>
                <a:cubicBezTo>
                  <a:pt x="721" y="43"/>
                  <a:pt x="721" y="43"/>
                  <a:pt x="721" y="43"/>
                </a:cubicBezTo>
                <a:cubicBezTo>
                  <a:pt x="724" y="41"/>
                  <a:pt x="724" y="41"/>
                  <a:pt x="724" y="41"/>
                </a:cubicBezTo>
                <a:cubicBezTo>
                  <a:pt x="727" y="40"/>
                  <a:pt x="730" y="38"/>
                  <a:pt x="734" y="38"/>
                </a:cubicBezTo>
                <a:cubicBezTo>
                  <a:pt x="736" y="37"/>
                  <a:pt x="736" y="37"/>
                  <a:pt x="736" y="37"/>
                </a:cubicBezTo>
                <a:cubicBezTo>
                  <a:pt x="736" y="36"/>
                  <a:pt x="736" y="36"/>
                  <a:pt x="736" y="36"/>
                </a:cubicBezTo>
                <a:moveTo>
                  <a:pt x="48" y="35"/>
                </a:moveTo>
                <a:cubicBezTo>
                  <a:pt x="45" y="37"/>
                  <a:pt x="42" y="38"/>
                  <a:pt x="39" y="40"/>
                </a:cubicBezTo>
                <a:cubicBezTo>
                  <a:pt x="39" y="40"/>
                  <a:pt x="39" y="40"/>
                  <a:pt x="39" y="40"/>
                </a:cubicBezTo>
                <a:cubicBezTo>
                  <a:pt x="42" y="39"/>
                  <a:pt x="45" y="38"/>
                  <a:pt x="48" y="36"/>
                </a:cubicBezTo>
                <a:cubicBezTo>
                  <a:pt x="48" y="35"/>
                  <a:pt x="48" y="35"/>
                  <a:pt x="48" y="35"/>
                </a:cubicBezTo>
                <a:moveTo>
                  <a:pt x="80" y="35"/>
                </a:moveTo>
                <a:cubicBezTo>
                  <a:pt x="71" y="36"/>
                  <a:pt x="64" y="39"/>
                  <a:pt x="56" y="42"/>
                </a:cubicBezTo>
                <a:cubicBezTo>
                  <a:pt x="56" y="43"/>
                  <a:pt x="56" y="43"/>
                  <a:pt x="56" y="43"/>
                </a:cubicBezTo>
                <a:cubicBezTo>
                  <a:pt x="58" y="41"/>
                  <a:pt x="61" y="40"/>
                  <a:pt x="64" y="40"/>
                </a:cubicBezTo>
                <a:cubicBezTo>
                  <a:pt x="67" y="39"/>
                  <a:pt x="70" y="38"/>
                  <a:pt x="73" y="37"/>
                </a:cubicBezTo>
                <a:cubicBezTo>
                  <a:pt x="73" y="37"/>
                  <a:pt x="73" y="37"/>
                  <a:pt x="73" y="37"/>
                </a:cubicBezTo>
                <a:cubicBezTo>
                  <a:pt x="74" y="37"/>
                  <a:pt x="74" y="37"/>
                  <a:pt x="74" y="37"/>
                </a:cubicBezTo>
                <a:cubicBezTo>
                  <a:pt x="74" y="37"/>
                  <a:pt x="74" y="37"/>
                  <a:pt x="74" y="37"/>
                </a:cubicBezTo>
                <a:cubicBezTo>
                  <a:pt x="75" y="37"/>
                  <a:pt x="77" y="36"/>
                  <a:pt x="79" y="36"/>
                </a:cubicBezTo>
                <a:cubicBezTo>
                  <a:pt x="79" y="36"/>
                  <a:pt x="80" y="36"/>
                  <a:pt x="80" y="37"/>
                </a:cubicBezTo>
                <a:cubicBezTo>
                  <a:pt x="80" y="35"/>
                  <a:pt x="80" y="35"/>
                  <a:pt x="80" y="35"/>
                </a:cubicBezTo>
                <a:moveTo>
                  <a:pt x="156" y="35"/>
                </a:moveTo>
                <a:cubicBezTo>
                  <a:pt x="153" y="38"/>
                  <a:pt x="149" y="41"/>
                  <a:pt x="145" y="43"/>
                </a:cubicBezTo>
                <a:cubicBezTo>
                  <a:pt x="144" y="44"/>
                  <a:pt x="142" y="44"/>
                  <a:pt x="140" y="44"/>
                </a:cubicBezTo>
                <a:cubicBezTo>
                  <a:pt x="139" y="44"/>
                  <a:pt x="137" y="44"/>
                  <a:pt x="137" y="44"/>
                </a:cubicBezTo>
                <a:cubicBezTo>
                  <a:pt x="136" y="45"/>
                  <a:pt x="136" y="45"/>
                  <a:pt x="135" y="46"/>
                </a:cubicBezTo>
                <a:cubicBezTo>
                  <a:pt x="135" y="47"/>
                  <a:pt x="135" y="47"/>
                  <a:pt x="135" y="47"/>
                </a:cubicBezTo>
                <a:cubicBezTo>
                  <a:pt x="134" y="47"/>
                  <a:pt x="134" y="47"/>
                  <a:pt x="134" y="47"/>
                </a:cubicBezTo>
                <a:cubicBezTo>
                  <a:pt x="134" y="47"/>
                  <a:pt x="133" y="47"/>
                  <a:pt x="132" y="47"/>
                </a:cubicBezTo>
                <a:cubicBezTo>
                  <a:pt x="132" y="48"/>
                  <a:pt x="132" y="48"/>
                  <a:pt x="132" y="48"/>
                </a:cubicBezTo>
                <a:cubicBezTo>
                  <a:pt x="140" y="48"/>
                  <a:pt x="148" y="48"/>
                  <a:pt x="156" y="48"/>
                </a:cubicBezTo>
                <a:cubicBezTo>
                  <a:pt x="156" y="47"/>
                  <a:pt x="156" y="47"/>
                  <a:pt x="156" y="47"/>
                </a:cubicBezTo>
                <a:cubicBezTo>
                  <a:pt x="155" y="47"/>
                  <a:pt x="155" y="47"/>
                  <a:pt x="155" y="47"/>
                </a:cubicBezTo>
                <a:cubicBezTo>
                  <a:pt x="154" y="47"/>
                  <a:pt x="153" y="47"/>
                  <a:pt x="153" y="47"/>
                </a:cubicBezTo>
                <a:cubicBezTo>
                  <a:pt x="142" y="46"/>
                  <a:pt x="142" y="46"/>
                  <a:pt x="142" y="46"/>
                </a:cubicBezTo>
                <a:cubicBezTo>
                  <a:pt x="144" y="44"/>
                  <a:pt x="144" y="44"/>
                  <a:pt x="144" y="44"/>
                </a:cubicBezTo>
                <a:cubicBezTo>
                  <a:pt x="148" y="42"/>
                  <a:pt x="151" y="41"/>
                  <a:pt x="154" y="37"/>
                </a:cubicBezTo>
                <a:cubicBezTo>
                  <a:pt x="155" y="37"/>
                  <a:pt x="155" y="37"/>
                  <a:pt x="155" y="37"/>
                </a:cubicBezTo>
                <a:cubicBezTo>
                  <a:pt x="155" y="37"/>
                  <a:pt x="155" y="37"/>
                  <a:pt x="155" y="37"/>
                </a:cubicBezTo>
                <a:cubicBezTo>
                  <a:pt x="156" y="37"/>
                  <a:pt x="156" y="37"/>
                  <a:pt x="156" y="37"/>
                </a:cubicBezTo>
                <a:cubicBezTo>
                  <a:pt x="156" y="35"/>
                  <a:pt x="156" y="35"/>
                  <a:pt x="156" y="35"/>
                </a:cubicBezTo>
                <a:moveTo>
                  <a:pt x="1111" y="35"/>
                </a:moveTo>
                <a:cubicBezTo>
                  <a:pt x="1111" y="37"/>
                  <a:pt x="1111" y="37"/>
                  <a:pt x="1111" y="37"/>
                </a:cubicBezTo>
                <a:cubicBezTo>
                  <a:pt x="1112" y="37"/>
                  <a:pt x="1113" y="38"/>
                  <a:pt x="1113" y="38"/>
                </a:cubicBezTo>
                <a:cubicBezTo>
                  <a:pt x="1113" y="36"/>
                  <a:pt x="1113" y="36"/>
                  <a:pt x="1113" y="36"/>
                </a:cubicBezTo>
                <a:cubicBezTo>
                  <a:pt x="1113" y="36"/>
                  <a:pt x="1112" y="35"/>
                  <a:pt x="1111" y="35"/>
                </a:cubicBezTo>
                <a:moveTo>
                  <a:pt x="496" y="35"/>
                </a:moveTo>
                <a:cubicBezTo>
                  <a:pt x="496" y="35"/>
                  <a:pt x="495" y="36"/>
                  <a:pt x="494" y="36"/>
                </a:cubicBezTo>
                <a:cubicBezTo>
                  <a:pt x="494" y="38"/>
                  <a:pt x="494" y="38"/>
                  <a:pt x="494" y="38"/>
                </a:cubicBezTo>
                <a:cubicBezTo>
                  <a:pt x="495" y="38"/>
                  <a:pt x="496" y="37"/>
                  <a:pt x="496" y="36"/>
                </a:cubicBezTo>
                <a:cubicBezTo>
                  <a:pt x="496" y="35"/>
                  <a:pt x="496" y="35"/>
                  <a:pt x="496" y="35"/>
                </a:cubicBezTo>
                <a:moveTo>
                  <a:pt x="561" y="34"/>
                </a:moveTo>
                <a:cubicBezTo>
                  <a:pt x="560" y="36"/>
                  <a:pt x="559" y="37"/>
                  <a:pt x="557" y="38"/>
                </a:cubicBezTo>
                <a:cubicBezTo>
                  <a:pt x="554" y="41"/>
                  <a:pt x="551" y="42"/>
                  <a:pt x="548" y="42"/>
                </a:cubicBezTo>
                <a:cubicBezTo>
                  <a:pt x="547" y="42"/>
                  <a:pt x="546" y="41"/>
                  <a:pt x="545" y="41"/>
                </a:cubicBezTo>
                <a:cubicBezTo>
                  <a:pt x="545" y="46"/>
                  <a:pt x="545" y="46"/>
                  <a:pt x="545" y="46"/>
                </a:cubicBezTo>
                <a:cubicBezTo>
                  <a:pt x="550" y="47"/>
                  <a:pt x="555" y="47"/>
                  <a:pt x="561" y="47"/>
                </a:cubicBezTo>
                <a:cubicBezTo>
                  <a:pt x="561" y="44"/>
                  <a:pt x="561" y="44"/>
                  <a:pt x="561" y="44"/>
                </a:cubicBezTo>
                <a:cubicBezTo>
                  <a:pt x="555" y="44"/>
                  <a:pt x="555" y="44"/>
                  <a:pt x="555" y="44"/>
                </a:cubicBezTo>
                <a:cubicBezTo>
                  <a:pt x="556" y="43"/>
                  <a:pt x="556" y="43"/>
                  <a:pt x="556" y="43"/>
                </a:cubicBezTo>
                <a:cubicBezTo>
                  <a:pt x="557" y="41"/>
                  <a:pt x="558" y="39"/>
                  <a:pt x="561" y="38"/>
                </a:cubicBezTo>
                <a:cubicBezTo>
                  <a:pt x="561" y="34"/>
                  <a:pt x="561" y="34"/>
                  <a:pt x="561" y="34"/>
                </a:cubicBezTo>
                <a:moveTo>
                  <a:pt x="1219" y="34"/>
                </a:moveTo>
                <a:cubicBezTo>
                  <a:pt x="1219" y="35"/>
                  <a:pt x="1219" y="35"/>
                  <a:pt x="1219" y="35"/>
                </a:cubicBezTo>
                <a:cubicBezTo>
                  <a:pt x="1219" y="35"/>
                  <a:pt x="1219" y="36"/>
                  <a:pt x="1218" y="36"/>
                </a:cubicBezTo>
                <a:cubicBezTo>
                  <a:pt x="1218" y="37"/>
                  <a:pt x="1217" y="37"/>
                  <a:pt x="1217" y="37"/>
                </a:cubicBezTo>
                <a:cubicBezTo>
                  <a:pt x="1217" y="38"/>
                  <a:pt x="1217" y="38"/>
                  <a:pt x="1217" y="38"/>
                </a:cubicBezTo>
                <a:cubicBezTo>
                  <a:pt x="1218" y="37"/>
                  <a:pt x="1218" y="37"/>
                  <a:pt x="1219" y="36"/>
                </a:cubicBezTo>
                <a:cubicBezTo>
                  <a:pt x="1219" y="34"/>
                  <a:pt x="1219" y="34"/>
                  <a:pt x="1219" y="34"/>
                </a:cubicBezTo>
                <a:moveTo>
                  <a:pt x="778" y="34"/>
                </a:moveTo>
                <a:cubicBezTo>
                  <a:pt x="772" y="34"/>
                  <a:pt x="766" y="35"/>
                  <a:pt x="760" y="37"/>
                </a:cubicBezTo>
                <a:cubicBezTo>
                  <a:pt x="760" y="38"/>
                  <a:pt x="760" y="38"/>
                  <a:pt x="760" y="38"/>
                </a:cubicBezTo>
                <a:cubicBezTo>
                  <a:pt x="765" y="37"/>
                  <a:pt x="770" y="36"/>
                  <a:pt x="774" y="35"/>
                </a:cubicBezTo>
                <a:cubicBezTo>
                  <a:pt x="774" y="35"/>
                  <a:pt x="774" y="35"/>
                  <a:pt x="774" y="35"/>
                </a:cubicBezTo>
                <a:cubicBezTo>
                  <a:pt x="774" y="35"/>
                  <a:pt x="774" y="35"/>
                  <a:pt x="774" y="35"/>
                </a:cubicBezTo>
                <a:cubicBezTo>
                  <a:pt x="775" y="35"/>
                  <a:pt x="776" y="35"/>
                  <a:pt x="778" y="35"/>
                </a:cubicBezTo>
                <a:cubicBezTo>
                  <a:pt x="778" y="35"/>
                  <a:pt x="779" y="35"/>
                  <a:pt x="780" y="35"/>
                </a:cubicBezTo>
                <a:cubicBezTo>
                  <a:pt x="782" y="35"/>
                  <a:pt x="784" y="35"/>
                  <a:pt x="786" y="36"/>
                </a:cubicBezTo>
                <a:cubicBezTo>
                  <a:pt x="786" y="35"/>
                  <a:pt x="786" y="35"/>
                  <a:pt x="786" y="35"/>
                </a:cubicBezTo>
                <a:cubicBezTo>
                  <a:pt x="785" y="35"/>
                  <a:pt x="784" y="34"/>
                  <a:pt x="782" y="34"/>
                </a:cubicBezTo>
                <a:cubicBezTo>
                  <a:pt x="781" y="34"/>
                  <a:pt x="779" y="34"/>
                  <a:pt x="778" y="34"/>
                </a:cubicBezTo>
                <a:moveTo>
                  <a:pt x="1221" y="33"/>
                </a:moveTo>
                <a:cubicBezTo>
                  <a:pt x="1221" y="36"/>
                  <a:pt x="1221" y="36"/>
                  <a:pt x="1221" y="36"/>
                </a:cubicBezTo>
                <a:cubicBezTo>
                  <a:pt x="1222" y="36"/>
                  <a:pt x="1222" y="36"/>
                  <a:pt x="1223" y="37"/>
                </a:cubicBezTo>
                <a:cubicBezTo>
                  <a:pt x="1223" y="35"/>
                  <a:pt x="1223" y="35"/>
                  <a:pt x="1223" y="35"/>
                </a:cubicBezTo>
                <a:cubicBezTo>
                  <a:pt x="1222" y="34"/>
                  <a:pt x="1222" y="34"/>
                  <a:pt x="1221" y="33"/>
                </a:cubicBezTo>
                <a:moveTo>
                  <a:pt x="54" y="33"/>
                </a:moveTo>
                <a:cubicBezTo>
                  <a:pt x="53" y="33"/>
                  <a:pt x="51" y="34"/>
                  <a:pt x="50" y="35"/>
                </a:cubicBezTo>
                <a:cubicBezTo>
                  <a:pt x="50" y="35"/>
                  <a:pt x="50" y="35"/>
                  <a:pt x="50" y="35"/>
                </a:cubicBezTo>
                <a:cubicBezTo>
                  <a:pt x="51" y="35"/>
                  <a:pt x="53" y="34"/>
                  <a:pt x="54" y="34"/>
                </a:cubicBezTo>
                <a:cubicBezTo>
                  <a:pt x="54" y="33"/>
                  <a:pt x="54" y="33"/>
                  <a:pt x="54" y="33"/>
                </a:cubicBezTo>
                <a:moveTo>
                  <a:pt x="682" y="33"/>
                </a:moveTo>
                <a:cubicBezTo>
                  <a:pt x="682" y="37"/>
                  <a:pt x="682" y="37"/>
                  <a:pt x="682" y="37"/>
                </a:cubicBezTo>
                <a:cubicBezTo>
                  <a:pt x="682" y="39"/>
                  <a:pt x="682" y="40"/>
                  <a:pt x="683" y="41"/>
                </a:cubicBezTo>
                <a:cubicBezTo>
                  <a:pt x="683" y="42"/>
                  <a:pt x="683" y="42"/>
                  <a:pt x="683" y="42"/>
                </a:cubicBezTo>
                <a:cubicBezTo>
                  <a:pt x="683" y="42"/>
                  <a:pt x="683" y="42"/>
                  <a:pt x="683" y="42"/>
                </a:cubicBezTo>
                <a:cubicBezTo>
                  <a:pt x="682" y="42"/>
                  <a:pt x="682" y="42"/>
                  <a:pt x="682" y="42"/>
                </a:cubicBezTo>
                <a:cubicBezTo>
                  <a:pt x="682" y="43"/>
                  <a:pt x="682" y="43"/>
                  <a:pt x="682" y="43"/>
                </a:cubicBezTo>
                <a:cubicBezTo>
                  <a:pt x="682" y="47"/>
                  <a:pt x="682" y="47"/>
                  <a:pt x="682" y="47"/>
                </a:cubicBezTo>
                <a:cubicBezTo>
                  <a:pt x="685" y="47"/>
                  <a:pt x="685" y="47"/>
                  <a:pt x="685" y="47"/>
                </a:cubicBezTo>
                <a:cubicBezTo>
                  <a:pt x="685" y="47"/>
                  <a:pt x="685" y="47"/>
                  <a:pt x="685" y="47"/>
                </a:cubicBezTo>
                <a:cubicBezTo>
                  <a:pt x="685" y="47"/>
                  <a:pt x="685" y="47"/>
                  <a:pt x="685" y="47"/>
                </a:cubicBezTo>
                <a:cubicBezTo>
                  <a:pt x="685" y="46"/>
                  <a:pt x="685" y="46"/>
                  <a:pt x="685" y="46"/>
                </a:cubicBezTo>
                <a:cubicBezTo>
                  <a:pt x="686" y="46"/>
                  <a:pt x="686" y="46"/>
                  <a:pt x="687" y="46"/>
                </a:cubicBezTo>
                <a:cubicBezTo>
                  <a:pt x="687" y="46"/>
                  <a:pt x="687" y="46"/>
                  <a:pt x="687" y="46"/>
                </a:cubicBezTo>
                <a:cubicBezTo>
                  <a:pt x="687" y="46"/>
                  <a:pt x="688" y="46"/>
                  <a:pt x="688" y="46"/>
                </a:cubicBezTo>
                <a:cubicBezTo>
                  <a:pt x="689" y="46"/>
                  <a:pt x="690" y="46"/>
                  <a:pt x="690" y="46"/>
                </a:cubicBezTo>
                <a:cubicBezTo>
                  <a:pt x="690" y="44"/>
                  <a:pt x="690" y="44"/>
                  <a:pt x="690" y="44"/>
                </a:cubicBezTo>
                <a:cubicBezTo>
                  <a:pt x="686" y="44"/>
                  <a:pt x="686" y="44"/>
                  <a:pt x="686" y="44"/>
                </a:cubicBezTo>
                <a:cubicBezTo>
                  <a:pt x="686" y="44"/>
                  <a:pt x="686" y="44"/>
                  <a:pt x="686" y="44"/>
                </a:cubicBezTo>
                <a:cubicBezTo>
                  <a:pt x="684" y="40"/>
                  <a:pt x="683" y="36"/>
                  <a:pt x="682" y="33"/>
                </a:cubicBezTo>
                <a:moveTo>
                  <a:pt x="1208" y="32"/>
                </a:moveTo>
                <a:cubicBezTo>
                  <a:pt x="1199" y="39"/>
                  <a:pt x="1199" y="39"/>
                  <a:pt x="1199" y="39"/>
                </a:cubicBezTo>
                <a:cubicBezTo>
                  <a:pt x="1199" y="41"/>
                  <a:pt x="1199" y="41"/>
                  <a:pt x="1199" y="41"/>
                </a:cubicBezTo>
                <a:cubicBezTo>
                  <a:pt x="1200" y="39"/>
                  <a:pt x="1200" y="39"/>
                  <a:pt x="1200" y="39"/>
                </a:cubicBezTo>
                <a:cubicBezTo>
                  <a:pt x="1200" y="39"/>
                  <a:pt x="1200" y="39"/>
                  <a:pt x="1200" y="39"/>
                </a:cubicBezTo>
                <a:cubicBezTo>
                  <a:pt x="1203" y="37"/>
                  <a:pt x="1205" y="35"/>
                  <a:pt x="1208" y="33"/>
                </a:cubicBezTo>
                <a:cubicBezTo>
                  <a:pt x="1208" y="32"/>
                  <a:pt x="1208" y="32"/>
                  <a:pt x="1208" y="32"/>
                </a:cubicBezTo>
                <a:moveTo>
                  <a:pt x="749" y="31"/>
                </a:moveTo>
                <a:cubicBezTo>
                  <a:pt x="745" y="33"/>
                  <a:pt x="742" y="34"/>
                  <a:pt x="738" y="35"/>
                </a:cubicBezTo>
                <a:cubicBezTo>
                  <a:pt x="738" y="36"/>
                  <a:pt x="738" y="36"/>
                  <a:pt x="738" y="36"/>
                </a:cubicBezTo>
                <a:cubicBezTo>
                  <a:pt x="749" y="33"/>
                  <a:pt x="749" y="33"/>
                  <a:pt x="749" y="33"/>
                </a:cubicBezTo>
                <a:cubicBezTo>
                  <a:pt x="749" y="31"/>
                  <a:pt x="749" y="31"/>
                  <a:pt x="749" y="31"/>
                </a:cubicBezTo>
                <a:moveTo>
                  <a:pt x="863" y="31"/>
                </a:moveTo>
                <a:cubicBezTo>
                  <a:pt x="862" y="32"/>
                  <a:pt x="862" y="32"/>
                  <a:pt x="861" y="32"/>
                </a:cubicBezTo>
                <a:cubicBezTo>
                  <a:pt x="860" y="33"/>
                  <a:pt x="860" y="34"/>
                  <a:pt x="859" y="35"/>
                </a:cubicBezTo>
                <a:cubicBezTo>
                  <a:pt x="859" y="35"/>
                  <a:pt x="859" y="35"/>
                  <a:pt x="859" y="35"/>
                </a:cubicBezTo>
                <a:cubicBezTo>
                  <a:pt x="859" y="35"/>
                  <a:pt x="859" y="35"/>
                  <a:pt x="859" y="35"/>
                </a:cubicBezTo>
                <a:cubicBezTo>
                  <a:pt x="859" y="36"/>
                  <a:pt x="858" y="36"/>
                  <a:pt x="857" y="37"/>
                </a:cubicBezTo>
                <a:cubicBezTo>
                  <a:pt x="856" y="37"/>
                  <a:pt x="856" y="37"/>
                  <a:pt x="855" y="38"/>
                </a:cubicBezTo>
                <a:cubicBezTo>
                  <a:pt x="855" y="38"/>
                  <a:pt x="855" y="38"/>
                  <a:pt x="855" y="38"/>
                </a:cubicBezTo>
                <a:cubicBezTo>
                  <a:pt x="855" y="38"/>
                  <a:pt x="855" y="38"/>
                  <a:pt x="855" y="38"/>
                </a:cubicBezTo>
                <a:cubicBezTo>
                  <a:pt x="856" y="38"/>
                  <a:pt x="856" y="38"/>
                  <a:pt x="856" y="38"/>
                </a:cubicBezTo>
                <a:cubicBezTo>
                  <a:pt x="856" y="38"/>
                  <a:pt x="856" y="38"/>
                  <a:pt x="856" y="38"/>
                </a:cubicBezTo>
                <a:cubicBezTo>
                  <a:pt x="857" y="38"/>
                  <a:pt x="859" y="37"/>
                  <a:pt x="861" y="36"/>
                </a:cubicBezTo>
                <a:cubicBezTo>
                  <a:pt x="861" y="35"/>
                  <a:pt x="861" y="35"/>
                  <a:pt x="861" y="35"/>
                </a:cubicBezTo>
                <a:cubicBezTo>
                  <a:pt x="862" y="36"/>
                  <a:pt x="862" y="36"/>
                  <a:pt x="862" y="36"/>
                </a:cubicBezTo>
                <a:cubicBezTo>
                  <a:pt x="862" y="36"/>
                  <a:pt x="863" y="36"/>
                  <a:pt x="863" y="36"/>
                </a:cubicBezTo>
                <a:cubicBezTo>
                  <a:pt x="863" y="31"/>
                  <a:pt x="863" y="31"/>
                  <a:pt x="863" y="31"/>
                </a:cubicBezTo>
                <a:moveTo>
                  <a:pt x="583" y="30"/>
                </a:moveTo>
                <a:cubicBezTo>
                  <a:pt x="580" y="30"/>
                  <a:pt x="577" y="30"/>
                  <a:pt x="575" y="31"/>
                </a:cubicBezTo>
                <a:cubicBezTo>
                  <a:pt x="572" y="31"/>
                  <a:pt x="569" y="32"/>
                  <a:pt x="567" y="34"/>
                </a:cubicBezTo>
                <a:cubicBezTo>
                  <a:pt x="566" y="34"/>
                  <a:pt x="566" y="34"/>
                  <a:pt x="566" y="34"/>
                </a:cubicBezTo>
                <a:cubicBezTo>
                  <a:pt x="566" y="34"/>
                  <a:pt x="566" y="34"/>
                  <a:pt x="566" y="34"/>
                </a:cubicBezTo>
                <a:cubicBezTo>
                  <a:pt x="564" y="34"/>
                  <a:pt x="564" y="34"/>
                  <a:pt x="564" y="34"/>
                </a:cubicBezTo>
                <a:cubicBezTo>
                  <a:pt x="564" y="37"/>
                  <a:pt x="564" y="37"/>
                  <a:pt x="564" y="37"/>
                </a:cubicBezTo>
                <a:cubicBezTo>
                  <a:pt x="564" y="37"/>
                  <a:pt x="564" y="37"/>
                  <a:pt x="564" y="37"/>
                </a:cubicBezTo>
                <a:cubicBezTo>
                  <a:pt x="570" y="33"/>
                  <a:pt x="577" y="31"/>
                  <a:pt x="583" y="31"/>
                </a:cubicBezTo>
                <a:cubicBezTo>
                  <a:pt x="583" y="30"/>
                  <a:pt x="583" y="30"/>
                  <a:pt x="583" y="30"/>
                </a:cubicBezTo>
                <a:moveTo>
                  <a:pt x="586" y="30"/>
                </a:moveTo>
                <a:cubicBezTo>
                  <a:pt x="586" y="30"/>
                  <a:pt x="585" y="30"/>
                  <a:pt x="585" y="30"/>
                </a:cubicBezTo>
                <a:cubicBezTo>
                  <a:pt x="585" y="31"/>
                  <a:pt x="585" y="31"/>
                  <a:pt x="585" y="31"/>
                </a:cubicBezTo>
                <a:cubicBezTo>
                  <a:pt x="593" y="31"/>
                  <a:pt x="600" y="33"/>
                  <a:pt x="607" y="36"/>
                </a:cubicBezTo>
                <a:cubicBezTo>
                  <a:pt x="607" y="36"/>
                  <a:pt x="607" y="36"/>
                  <a:pt x="607" y="36"/>
                </a:cubicBezTo>
                <a:cubicBezTo>
                  <a:pt x="607" y="36"/>
                  <a:pt x="607" y="36"/>
                  <a:pt x="607" y="36"/>
                </a:cubicBezTo>
                <a:cubicBezTo>
                  <a:pt x="607" y="36"/>
                  <a:pt x="607" y="36"/>
                  <a:pt x="607" y="36"/>
                </a:cubicBezTo>
                <a:cubicBezTo>
                  <a:pt x="607" y="35"/>
                  <a:pt x="607" y="35"/>
                  <a:pt x="607" y="35"/>
                </a:cubicBezTo>
                <a:cubicBezTo>
                  <a:pt x="601" y="31"/>
                  <a:pt x="593" y="30"/>
                  <a:pt x="586" y="30"/>
                </a:cubicBezTo>
                <a:moveTo>
                  <a:pt x="1197" y="29"/>
                </a:moveTo>
                <a:cubicBezTo>
                  <a:pt x="1191" y="34"/>
                  <a:pt x="1186" y="39"/>
                  <a:pt x="1180" y="42"/>
                </a:cubicBezTo>
                <a:cubicBezTo>
                  <a:pt x="1180" y="46"/>
                  <a:pt x="1180" y="46"/>
                  <a:pt x="1180" y="46"/>
                </a:cubicBezTo>
                <a:cubicBezTo>
                  <a:pt x="1180" y="46"/>
                  <a:pt x="1181" y="46"/>
                  <a:pt x="1181" y="46"/>
                </a:cubicBezTo>
                <a:cubicBezTo>
                  <a:pt x="1182" y="45"/>
                  <a:pt x="1183" y="45"/>
                  <a:pt x="1184" y="45"/>
                </a:cubicBezTo>
                <a:cubicBezTo>
                  <a:pt x="1184" y="45"/>
                  <a:pt x="1184" y="45"/>
                  <a:pt x="1184" y="45"/>
                </a:cubicBezTo>
                <a:cubicBezTo>
                  <a:pt x="1185" y="45"/>
                  <a:pt x="1186" y="45"/>
                  <a:pt x="1186" y="45"/>
                </a:cubicBezTo>
                <a:cubicBezTo>
                  <a:pt x="1187" y="46"/>
                  <a:pt x="1188" y="46"/>
                  <a:pt x="1188" y="46"/>
                </a:cubicBezTo>
                <a:cubicBezTo>
                  <a:pt x="1188" y="46"/>
                  <a:pt x="1188" y="46"/>
                  <a:pt x="1188" y="46"/>
                </a:cubicBezTo>
                <a:cubicBezTo>
                  <a:pt x="1188" y="46"/>
                  <a:pt x="1189" y="46"/>
                  <a:pt x="1189" y="46"/>
                </a:cubicBezTo>
                <a:cubicBezTo>
                  <a:pt x="1189" y="45"/>
                  <a:pt x="1189" y="45"/>
                  <a:pt x="1189" y="45"/>
                </a:cubicBezTo>
                <a:cubicBezTo>
                  <a:pt x="1190" y="45"/>
                  <a:pt x="1190" y="45"/>
                  <a:pt x="1190" y="45"/>
                </a:cubicBezTo>
                <a:cubicBezTo>
                  <a:pt x="1190" y="45"/>
                  <a:pt x="1190" y="45"/>
                  <a:pt x="1190" y="45"/>
                </a:cubicBezTo>
                <a:cubicBezTo>
                  <a:pt x="1192" y="45"/>
                  <a:pt x="1195" y="45"/>
                  <a:pt x="1197" y="46"/>
                </a:cubicBezTo>
                <a:cubicBezTo>
                  <a:pt x="1197" y="41"/>
                  <a:pt x="1197" y="41"/>
                  <a:pt x="1197" y="41"/>
                </a:cubicBezTo>
                <a:cubicBezTo>
                  <a:pt x="1197" y="41"/>
                  <a:pt x="1197" y="41"/>
                  <a:pt x="1197" y="41"/>
                </a:cubicBezTo>
                <a:cubicBezTo>
                  <a:pt x="1197" y="42"/>
                  <a:pt x="1196" y="43"/>
                  <a:pt x="1196" y="43"/>
                </a:cubicBezTo>
                <a:cubicBezTo>
                  <a:pt x="1195" y="44"/>
                  <a:pt x="1195" y="44"/>
                  <a:pt x="1194" y="44"/>
                </a:cubicBezTo>
                <a:cubicBezTo>
                  <a:pt x="1194" y="44"/>
                  <a:pt x="1194" y="44"/>
                  <a:pt x="1194" y="44"/>
                </a:cubicBezTo>
                <a:cubicBezTo>
                  <a:pt x="1193" y="44"/>
                  <a:pt x="1191" y="43"/>
                  <a:pt x="1190" y="43"/>
                </a:cubicBezTo>
                <a:cubicBezTo>
                  <a:pt x="1190" y="43"/>
                  <a:pt x="1190" y="43"/>
                  <a:pt x="1190" y="43"/>
                </a:cubicBezTo>
                <a:cubicBezTo>
                  <a:pt x="1190" y="43"/>
                  <a:pt x="1189" y="43"/>
                  <a:pt x="1189" y="44"/>
                </a:cubicBezTo>
                <a:cubicBezTo>
                  <a:pt x="1189" y="44"/>
                  <a:pt x="1189" y="44"/>
                  <a:pt x="1189" y="44"/>
                </a:cubicBezTo>
                <a:cubicBezTo>
                  <a:pt x="1182" y="44"/>
                  <a:pt x="1182" y="44"/>
                  <a:pt x="1182" y="44"/>
                </a:cubicBezTo>
                <a:cubicBezTo>
                  <a:pt x="1184" y="42"/>
                  <a:pt x="1184" y="42"/>
                  <a:pt x="1184" y="42"/>
                </a:cubicBezTo>
                <a:cubicBezTo>
                  <a:pt x="1187" y="37"/>
                  <a:pt x="1192" y="34"/>
                  <a:pt x="1196" y="31"/>
                </a:cubicBezTo>
                <a:cubicBezTo>
                  <a:pt x="1197" y="31"/>
                  <a:pt x="1197" y="31"/>
                  <a:pt x="1197" y="31"/>
                </a:cubicBezTo>
                <a:cubicBezTo>
                  <a:pt x="1197" y="29"/>
                  <a:pt x="1197" y="29"/>
                  <a:pt x="1197" y="29"/>
                </a:cubicBezTo>
                <a:moveTo>
                  <a:pt x="510" y="29"/>
                </a:moveTo>
                <a:cubicBezTo>
                  <a:pt x="510" y="33"/>
                  <a:pt x="510" y="33"/>
                  <a:pt x="510" y="33"/>
                </a:cubicBezTo>
                <a:cubicBezTo>
                  <a:pt x="511" y="33"/>
                  <a:pt x="511" y="33"/>
                  <a:pt x="511" y="33"/>
                </a:cubicBezTo>
                <a:cubicBezTo>
                  <a:pt x="511" y="34"/>
                  <a:pt x="511" y="34"/>
                  <a:pt x="511" y="34"/>
                </a:cubicBezTo>
                <a:cubicBezTo>
                  <a:pt x="511" y="34"/>
                  <a:pt x="511" y="34"/>
                  <a:pt x="511" y="34"/>
                </a:cubicBezTo>
                <a:cubicBezTo>
                  <a:pt x="511" y="34"/>
                  <a:pt x="511" y="34"/>
                  <a:pt x="511" y="34"/>
                </a:cubicBezTo>
                <a:cubicBezTo>
                  <a:pt x="511" y="35"/>
                  <a:pt x="511" y="35"/>
                  <a:pt x="511" y="36"/>
                </a:cubicBezTo>
                <a:cubicBezTo>
                  <a:pt x="510" y="36"/>
                  <a:pt x="510" y="36"/>
                  <a:pt x="510" y="36"/>
                </a:cubicBezTo>
                <a:cubicBezTo>
                  <a:pt x="510" y="38"/>
                  <a:pt x="510" y="38"/>
                  <a:pt x="510" y="38"/>
                </a:cubicBezTo>
                <a:cubicBezTo>
                  <a:pt x="511" y="38"/>
                  <a:pt x="511" y="38"/>
                  <a:pt x="511" y="37"/>
                </a:cubicBezTo>
                <a:cubicBezTo>
                  <a:pt x="512" y="36"/>
                  <a:pt x="512" y="36"/>
                  <a:pt x="512" y="36"/>
                </a:cubicBezTo>
                <a:cubicBezTo>
                  <a:pt x="513" y="37"/>
                  <a:pt x="513" y="37"/>
                  <a:pt x="513" y="37"/>
                </a:cubicBezTo>
                <a:cubicBezTo>
                  <a:pt x="513" y="37"/>
                  <a:pt x="513" y="37"/>
                  <a:pt x="513" y="37"/>
                </a:cubicBezTo>
                <a:cubicBezTo>
                  <a:pt x="513" y="34"/>
                  <a:pt x="513" y="34"/>
                  <a:pt x="513" y="34"/>
                </a:cubicBezTo>
                <a:cubicBezTo>
                  <a:pt x="512" y="32"/>
                  <a:pt x="511" y="31"/>
                  <a:pt x="510" y="29"/>
                </a:cubicBezTo>
                <a:moveTo>
                  <a:pt x="68" y="29"/>
                </a:moveTo>
                <a:cubicBezTo>
                  <a:pt x="65" y="30"/>
                  <a:pt x="62" y="31"/>
                  <a:pt x="59" y="32"/>
                </a:cubicBezTo>
                <a:cubicBezTo>
                  <a:pt x="59" y="32"/>
                  <a:pt x="59" y="32"/>
                  <a:pt x="59" y="32"/>
                </a:cubicBezTo>
                <a:cubicBezTo>
                  <a:pt x="59" y="32"/>
                  <a:pt x="59" y="32"/>
                  <a:pt x="59" y="32"/>
                </a:cubicBezTo>
                <a:cubicBezTo>
                  <a:pt x="59" y="32"/>
                  <a:pt x="59" y="32"/>
                  <a:pt x="58" y="32"/>
                </a:cubicBezTo>
                <a:cubicBezTo>
                  <a:pt x="58" y="32"/>
                  <a:pt x="57" y="32"/>
                  <a:pt x="56" y="32"/>
                </a:cubicBezTo>
                <a:cubicBezTo>
                  <a:pt x="56" y="33"/>
                  <a:pt x="56" y="33"/>
                  <a:pt x="56" y="33"/>
                </a:cubicBezTo>
                <a:cubicBezTo>
                  <a:pt x="60" y="32"/>
                  <a:pt x="64" y="30"/>
                  <a:pt x="68" y="29"/>
                </a:cubicBezTo>
                <a:moveTo>
                  <a:pt x="758" y="29"/>
                </a:moveTo>
                <a:cubicBezTo>
                  <a:pt x="755" y="29"/>
                  <a:pt x="753" y="30"/>
                  <a:pt x="751" y="31"/>
                </a:cubicBezTo>
                <a:cubicBezTo>
                  <a:pt x="751" y="31"/>
                  <a:pt x="751" y="31"/>
                  <a:pt x="751" y="31"/>
                </a:cubicBezTo>
                <a:cubicBezTo>
                  <a:pt x="751" y="31"/>
                  <a:pt x="751" y="31"/>
                  <a:pt x="751" y="31"/>
                </a:cubicBezTo>
                <a:cubicBezTo>
                  <a:pt x="751" y="32"/>
                  <a:pt x="751" y="32"/>
                  <a:pt x="751" y="32"/>
                </a:cubicBezTo>
                <a:cubicBezTo>
                  <a:pt x="758" y="30"/>
                  <a:pt x="758" y="30"/>
                  <a:pt x="758" y="30"/>
                </a:cubicBezTo>
                <a:cubicBezTo>
                  <a:pt x="758" y="29"/>
                  <a:pt x="758" y="29"/>
                  <a:pt x="758" y="29"/>
                </a:cubicBezTo>
                <a:moveTo>
                  <a:pt x="1217" y="29"/>
                </a:moveTo>
                <a:cubicBezTo>
                  <a:pt x="1217" y="31"/>
                  <a:pt x="1217" y="31"/>
                  <a:pt x="1217" y="31"/>
                </a:cubicBezTo>
                <a:cubicBezTo>
                  <a:pt x="1218" y="32"/>
                  <a:pt x="1218" y="33"/>
                  <a:pt x="1219" y="34"/>
                </a:cubicBezTo>
                <a:cubicBezTo>
                  <a:pt x="1219" y="34"/>
                  <a:pt x="1219" y="34"/>
                  <a:pt x="1219" y="34"/>
                </a:cubicBezTo>
                <a:cubicBezTo>
                  <a:pt x="1219" y="32"/>
                  <a:pt x="1219" y="32"/>
                  <a:pt x="1219" y="32"/>
                </a:cubicBezTo>
                <a:cubicBezTo>
                  <a:pt x="1218" y="31"/>
                  <a:pt x="1218" y="30"/>
                  <a:pt x="1217" y="29"/>
                </a:cubicBezTo>
                <a:moveTo>
                  <a:pt x="909" y="28"/>
                </a:moveTo>
                <a:cubicBezTo>
                  <a:pt x="908" y="29"/>
                  <a:pt x="908" y="29"/>
                  <a:pt x="908" y="29"/>
                </a:cubicBezTo>
                <a:cubicBezTo>
                  <a:pt x="908" y="29"/>
                  <a:pt x="908" y="29"/>
                  <a:pt x="908" y="29"/>
                </a:cubicBezTo>
                <a:cubicBezTo>
                  <a:pt x="908" y="34"/>
                  <a:pt x="908" y="34"/>
                  <a:pt x="908" y="34"/>
                </a:cubicBezTo>
                <a:cubicBezTo>
                  <a:pt x="908" y="34"/>
                  <a:pt x="908" y="35"/>
                  <a:pt x="909" y="35"/>
                </a:cubicBezTo>
                <a:cubicBezTo>
                  <a:pt x="909" y="33"/>
                  <a:pt x="909" y="33"/>
                  <a:pt x="909" y="33"/>
                </a:cubicBezTo>
                <a:cubicBezTo>
                  <a:pt x="909" y="32"/>
                  <a:pt x="909" y="32"/>
                  <a:pt x="909" y="32"/>
                </a:cubicBezTo>
                <a:cubicBezTo>
                  <a:pt x="909" y="32"/>
                  <a:pt x="909" y="31"/>
                  <a:pt x="909" y="31"/>
                </a:cubicBezTo>
                <a:cubicBezTo>
                  <a:pt x="909" y="28"/>
                  <a:pt x="909" y="28"/>
                  <a:pt x="909" y="28"/>
                </a:cubicBezTo>
                <a:moveTo>
                  <a:pt x="37" y="28"/>
                </a:moveTo>
                <a:cubicBezTo>
                  <a:pt x="35" y="29"/>
                  <a:pt x="33" y="31"/>
                  <a:pt x="31" y="32"/>
                </a:cubicBezTo>
                <a:cubicBezTo>
                  <a:pt x="31" y="34"/>
                  <a:pt x="31" y="34"/>
                  <a:pt x="31" y="34"/>
                </a:cubicBezTo>
                <a:cubicBezTo>
                  <a:pt x="33" y="32"/>
                  <a:pt x="35" y="31"/>
                  <a:pt x="36" y="30"/>
                </a:cubicBezTo>
                <a:cubicBezTo>
                  <a:pt x="36" y="30"/>
                  <a:pt x="36" y="30"/>
                  <a:pt x="36" y="30"/>
                </a:cubicBezTo>
                <a:cubicBezTo>
                  <a:pt x="37" y="30"/>
                  <a:pt x="37" y="30"/>
                  <a:pt x="37" y="30"/>
                </a:cubicBezTo>
                <a:cubicBezTo>
                  <a:pt x="37" y="30"/>
                  <a:pt x="37" y="30"/>
                  <a:pt x="37" y="30"/>
                </a:cubicBezTo>
                <a:cubicBezTo>
                  <a:pt x="37" y="29"/>
                  <a:pt x="37" y="29"/>
                  <a:pt x="37" y="29"/>
                </a:cubicBezTo>
                <a:cubicBezTo>
                  <a:pt x="37" y="29"/>
                  <a:pt x="37" y="29"/>
                  <a:pt x="37" y="29"/>
                </a:cubicBezTo>
                <a:cubicBezTo>
                  <a:pt x="37" y="28"/>
                  <a:pt x="37" y="28"/>
                  <a:pt x="37" y="28"/>
                </a:cubicBezTo>
                <a:moveTo>
                  <a:pt x="707" y="28"/>
                </a:moveTo>
                <a:cubicBezTo>
                  <a:pt x="707" y="33"/>
                  <a:pt x="707" y="33"/>
                  <a:pt x="707" y="33"/>
                </a:cubicBezTo>
                <a:cubicBezTo>
                  <a:pt x="708" y="36"/>
                  <a:pt x="708" y="39"/>
                  <a:pt x="709" y="42"/>
                </a:cubicBezTo>
                <a:cubicBezTo>
                  <a:pt x="709" y="43"/>
                  <a:pt x="709" y="43"/>
                  <a:pt x="709" y="43"/>
                </a:cubicBezTo>
                <a:cubicBezTo>
                  <a:pt x="708" y="43"/>
                  <a:pt x="708" y="43"/>
                  <a:pt x="708" y="43"/>
                </a:cubicBezTo>
                <a:cubicBezTo>
                  <a:pt x="707" y="44"/>
                  <a:pt x="707" y="44"/>
                  <a:pt x="707" y="44"/>
                </a:cubicBezTo>
                <a:cubicBezTo>
                  <a:pt x="707" y="47"/>
                  <a:pt x="707" y="47"/>
                  <a:pt x="707" y="47"/>
                </a:cubicBezTo>
                <a:cubicBezTo>
                  <a:pt x="710" y="47"/>
                  <a:pt x="713" y="47"/>
                  <a:pt x="716" y="47"/>
                </a:cubicBezTo>
                <a:cubicBezTo>
                  <a:pt x="716" y="44"/>
                  <a:pt x="716" y="44"/>
                  <a:pt x="716" y="44"/>
                </a:cubicBezTo>
                <a:cubicBezTo>
                  <a:pt x="716" y="44"/>
                  <a:pt x="716" y="44"/>
                  <a:pt x="716" y="44"/>
                </a:cubicBezTo>
                <a:cubicBezTo>
                  <a:pt x="715" y="44"/>
                  <a:pt x="715" y="44"/>
                  <a:pt x="714" y="44"/>
                </a:cubicBezTo>
                <a:cubicBezTo>
                  <a:pt x="714" y="44"/>
                  <a:pt x="714" y="44"/>
                  <a:pt x="714" y="44"/>
                </a:cubicBezTo>
                <a:cubicBezTo>
                  <a:pt x="714" y="44"/>
                  <a:pt x="714" y="44"/>
                  <a:pt x="714" y="44"/>
                </a:cubicBezTo>
                <a:cubicBezTo>
                  <a:pt x="714" y="44"/>
                  <a:pt x="713" y="44"/>
                  <a:pt x="713" y="44"/>
                </a:cubicBezTo>
                <a:cubicBezTo>
                  <a:pt x="712" y="43"/>
                  <a:pt x="712" y="43"/>
                  <a:pt x="711" y="42"/>
                </a:cubicBezTo>
                <a:cubicBezTo>
                  <a:pt x="711" y="42"/>
                  <a:pt x="711" y="42"/>
                  <a:pt x="711" y="42"/>
                </a:cubicBezTo>
                <a:cubicBezTo>
                  <a:pt x="711" y="42"/>
                  <a:pt x="711" y="42"/>
                  <a:pt x="711" y="42"/>
                </a:cubicBezTo>
                <a:cubicBezTo>
                  <a:pt x="711" y="41"/>
                  <a:pt x="711" y="41"/>
                  <a:pt x="711" y="41"/>
                </a:cubicBezTo>
                <a:cubicBezTo>
                  <a:pt x="711" y="40"/>
                  <a:pt x="712" y="39"/>
                  <a:pt x="713" y="38"/>
                </a:cubicBezTo>
                <a:cubicBezTo>
                  <a:pt x="714" y="37"/>
                  <a:pt x="715" y="36"/>
                  <a:pt x="716" y="36"/>
                </a:cubicBezTo>
                <a:cubicBezTo>
                  <a:pt x="716" y="34"/>
                  <a:pt x="716" y="34"/>
                  <a:pt x="716" y="34"/>
                </a:cubicBezTo>
                <a:cubicBezTo>
                  <a:pt x="714" y="35"/>
                  <a:pt x="713" y="36"/>
                  <a:pt x="712" y="37"/>
                </a:cubicBezTo>
                <a:cubicBezTo>
                  <a:pt x="711" y="38"/>
                  <a:pt x="711" y="38"/>
                  <a:pt x="711" y="38"/>
                </a:cubicBezTo>
                <a:cubicBezTo>
                  <a:pt x="710" y="36"/>
                  <a:pt x="710" y="36"/>
                  <a:pt x="710" y="36"/>
                </a:cubicBezTo>
                <a:cubicBezTo>
                  <a:pt x="709" y="34"/>
                  <a:pt x="708" y="31"/>
                  <a:pt x="707" y="28"/>
                </a:cubicBezTo>
                <a:moveTo>
                  <a:pt x="841" y="28"/>
                </a:moveTo>
                <a:cubicBezTo>
                  <a:pt x="840" y="29"/>
                  <a:pt x="839" y="29"/>
                  <a:pt x="838" y="29"/>
                </a:cubicBezTo>
                <a:cubicBezTo>
                  <a:pt x="838" y="29"/>
                  <a:pt x="838" y="29"/>
                  <a:pt x="838" y="29"/>
                </a:cubicBezTo>
                <a:cubicBezTo>
                  <a:pt x="838" y="29"/>
                  <a:pt x="837" y="29"/>
                  <a:pt x="837" y="28"/>
                </a:cubicBezTo>
                <a:cubicBezTo>
                  <a:pt x="837" y="30"/>
                  <a:pt x="837" y="30"/>
                  <a:pt x="837" y="30"/>
                </a:cubicBezTo>
                <a:cubicBezTo>
                  <a:pt x="838" y="31"/>
                  <a:pt x="838" y="31"/>
                  <a:pt x="839" y="31"/>
                </a:cubicBezTo>
                <a:cubicBezTo>
                  <a:pt x="840" y="31"/>
                  <a:pt x="840" y="31"/>
                  <a:pt x="841" y="31"/>
                </a:cubicBezTo>
                <a:cubicBezTo>
                  <a:pt x="841" y="28"/>
                  <a:pt x="841" y="28"/>
                  <a:pt x="841" y="28"/>
                </a:cubicBezTo>
                <a:moveTo>
                  <a:pt x="284" y="28"/>
                </a:moveTo>
                <a:cubicBezTo>
                  <a:pt x="265" y="29"/>
                  <a:pt x="247" y="35"/>
                  <a:pt x="231" y="46"/>
                </a:cubicBezTo>
                <a:cubicBezTo>
                  <a:pt x="231" y="46"/>
                  <a:pt x="231" y="46"/>
                  <a:pt x="231" y="46"/>
                </a:cubicBezTo>
                <a:cubicBezTo>
                  <a:pt x="231" y="46"/>
                  <a:pt x="231" y="46"/>
                  <a:pt x="231" y="46"/>
                </a:cubicBezTo>
                <a:cubicBezTo>
                  <a:pt x="228" y="46"/>
                  <a:pt x="226" y="46"/>
                  <a:pt x="223" y="46"/>
                </a:cubicBezTo>
                <a:cubicBezTo>
                  <a:pt x="220" y="46"/>
                  <a:pt x="217" y="46"/>
                  <a:pt x="215" y="46"/>
                </a:cubicBezTo>
                <a:cubicBezTo>
                  <a:pt x="214" y="46"/>
                  <a:pt x="214" y="46"/>
                  <a:pt x="214" y="46"/>
                </a:cubicBezTo>
                <a:cubicBezTo>
                  <a:pt x="214" y="45"/>
                  <a:pt x="214" y="45"/>
                  <a:pt x="214" y="45"/>
                </a:cubicBezTo>
                <a:cubicBezTo>
                  <a:pt x="215" y="42"/>
                  <a:pt x="215" y="42"/>
                  <a:pt x="215" y="42"/>
                </a:cubicBezTo>
                <a:cubicBezTo>
                  <a:pt x="221" y="38"/>
                  <a:pt x="221" y="38"/>
                  <a:pt x="221" y="38"/>
                </a:cubicBezTo>
                <a:cubicBezTo>
                  <a:pt x="220" y="39"/>
                  <a:pt x="219" y="40"/>
                  <a:pt x="218" y="40"/>
                </a:cubicBezTo>
                <a:cubicBezTo>
                  <a:pt x="215" y="42"/>
                  <a:pt x="212" y="44"/>
                  <a:pt x="209" y="46"/>
                </a:cubicBezTo>
                <a:cubicBezTo>
                  <a:pt x="208" y="46"/>
                  <a:pt x="208" y="46"/>
                  <a:pt x="208" y="46"/>
                </a:cubicBezTo>
                <a:cubicBezTo>
                  <a:pt x="208" y="45"/>
                  <a:pt x="208" y="45"/>
                  <a:pt x="208" y="45"/>
                </a:cubicBezTo>
                <a:cubicBezTo>
                  <a:pt x="206" y="44"/>
                  <a:pt x="206" y="43"/>
                  <a:pt x="206" y="42"/>
                </a:cubicBezTo>
                <a:cubicBezTo>
                  <a:pt x="206" y="41"/>
                  <a:pt x="205" y="41"/>
                  <a:pt x="205" y="40"/>
                </a:cubicBezTo>
                <a:cubicBezTo>
                  <a:pt x="205" y="41"/>
                  <a:pt x="205" y="41"/>
                  <a:pt x="205" y="41"/>
                </a:cubicBezTo>
                <a:cubicBezTo>
                  <a:pt x="205" y="41"/>
                  <a:pt x="205" y="43"/>
                  <a:pt x="205" y="44"/>
                </a:cubicBezTo>
                <a:cubicBezTo>
                  <a:pt x="205" y="48"/>
                  <a:pt x="205" y="48"/>
                  <a:pt x="205" y="48"/>
                </a:cubicBezTo>
                <a:cubicBezTo>
                  <a:pt x="211" y="48"/>
                  <a:pt x="218" y="48"/>
                  <a:pt x="224" y="48"/>
                </a:cubicBezTo>
                <a:cubicBezTo>
                  <a:pt x="225" y="47"/>
                  <a:pt x="225" y="47"/>
                  <a:pt x="225" y="47"/>
                </a:cubicBezTo>
                <a:cubicBezTo>
                  <a:pt x="226" y="47"/>
                  <a:pt x="227" y="48"/>
                  <a:pt x="228" y="48"/>
                </a:cubicBezTo>
                <a:cubicBezTo>
                  <a:pt x="229" y="49"/>
                  <a:pt x="229" y="49"/>
                  <a:pt x="229" y="49"/>
                </a:cubicBezTo>
                <a:cubicBezTo>
                  <a:pt x="229" y="49"/>
                  <a:pt x="229" y="49"/>
                  <a:pt x="229" y="49"/>
                </a:cubicBezTo>
                <a:cubicBezTo>
                  <a:pt x="230" y="49"/>
                  <a:pt x="230" y="49"/>
                  <a:pt x="230" y="48"/>
                </a:cubicBezTo>
                <a:cubicBezTo>
                  <a:pt x="230" y="48"/>
                  <a:pt x="230" y="48"/>
                  <a:pt x="230" y="48"/>
                </a:cubicBezTo>
                <a:cubicBezTo>
                  <a:pt x="269" y="48"/>
                  <a:pt x="269" y="48"/>
                  <a:pt x="269" y="48"/>
                </a:cubicBezTo>
                <a:cubicBezTo>
                  <a:pt x="284" y="48"/>
                  <a:pt x="284" y="48"/>
                  <a:pt x="284" y="48"/>
                </a:cubicBezTo>
                <a:cubicBezTo>
                  <a:pt x="284" y="46"/>
                  <a:pt x="284" y="46"/>
                  <a:pt x="284" y="46"/>
                </a:cubicBezTo>
                <a:cubicBezTo>
                  <a:pt x="279" y="46"/>
                  <a:pt x="273" y="46"/>
                  <a:pt x="267" y="46"/>
                </a:cubicBezTo>
                <a:cubicBezTo>
                  <a:pt x="267" y="46"/>
                  <a:pt x="267" y="46"/>
                  <a:pt x="267" y="46"/>
                </a:cubicBezTo>
                <a:cubicBezTo>
                  <a:pt x="266" y="45"/>
                  <a:pt x="266" y="45"/>
                  <a:pt x="266" y="45"/>
                </a:cubicBezTo>
                <a:cubicBezTo>
                  <a:pt x="266" y="43"/>
                  <a:pt x="266" y="43"/>
                  <a:pt x="266" y="43"/>
                </a:cubicBezTo>
                <a:cubicBezTo>
                  <a:pt x="267" y="43"/>
                  <a:pt x="267" y="43"/>
                  <a:pt x="267" y="43"/>
                </a:cubicBezTo>
                <a:cubicBezTo>
                  <a:pt x="272" y="40"/>
                  <a:pt x="278" y="40"/>
                  <a:pt x="284" y="40"/>
                </a:cubicBezTo>
                <a:cubicBezTo>
                  <a:pt x="284" y="39"/>
                  <a:pt x="284" y="39"/>
                  <a:pt x="284" y="39"/>
                </a:cubicBezTo>
                <a:cubicBezTo>
                  <a:pt x="277" y="39"/>
                  <a:pt x="269" y="40"/>
                  <a:pt x="263" y="43"/>
                </a:cubicBezTo>
                <a:cubicBezTo>
                  <a:pt x="260" y="46"/>
                  <a:pt x="256" y="46"/>
                  <a:pt x="252" y="46"/>
                </a:cubicBezTo>
                <a:cubicBezTo>
                  <a:pt x="248" y="46"/>
                  <a:pt x="244" y="46"/>
                  <a:pt x="241" y="46"/>
                </a:cubicBezTo>
                <a:cubicBezTo>
                  <a:pt x="241" y="46"/>
                  <a:pt x="241" y="46"/>
                  <a:pt x="241" y="46"/>
                </a:cubicBezTo>
                <a:cubicBezTo>
                  <a:pt x="240" y="46"/>
                  <a:pt x="239" y="46"/>
                  <a:pt x="239" y="46"/>
                </a:cubicBezTo>
                <a:cubicBezTo>
                  <a:pt x="238" y="46"/>
                  <a:pt x="238" y="46"/>
                  <a:pt x="238" y="46"/>
                </a:cubicBezTo>
                <a:cubicBezTo>
                  <a:pt x="238" y="45"/>
                  <a:pt x="238" y="45"/>
                  <a:pt x="238" y="45"/>
                </a:cubicBezTo>
                <a:cubicBezTo>
                  <a:pt x="237" y="44"/>
                  <a:pt x="237" y="44"/>
                  <a:pt x="237" y="44"/>
                </a:cubicBezTo>
                <a:cubicBezTo>
                  <a:pt x="238" y="43"/>
                  <a:pt x="238" y="43"/>
                  <a:pt x="238" y="43"/>
                </a:cubicBezTo>
                <a:cubicBezTo>
                  <a:pt x="251" y="34"/>
                  <a:pt x="267" y="30"/>
                  <a:pt x="284" y="28"/>
                </a:cubicBezTo>
                <a:cubicBezTo>
                  <a:pt x="284" y="28"/>
                  <a:pt x="284" y="28"/>
                  <a:pt x="284" y="28"/>
                </a:cubicBezTo>
                <a:moveTo>
                  <a:pt x="788" y="28"/>
                </a:moveTo>
                <a:cubicBezTo>
                  <a:pt x="788" y="29"/>
                  <a:pt x="788" y="29"/>
                  <a:pt x="788" y="29"/>
                </a:cubicBezTo>
                <a:cubicBezTo>
                  <a:pt x="788" y="28"/>
                  <a:pt x="788" y="28"/>
                  <a:pt x="788" y="28"/>
                </a:cubicBezTo>
                <a:cubicBezTo>
                  <a:pt x="789" y="28"/>
                  <a:pt x="789" y="28"/>
                  <a:pt x="789" y="28"/>
                </a:cubicBezTo>
                <a:cubicBezTo>
                  <a:pt x="789" y="28"/>
                  <a:pt x="789" y="28"/>
                  <a:pt x="789" y="28"/>
                </a:cubicBezTo>
                <a:cubicBezTo>
                  <a:pt x="788" y="28"/>
                  <a:pt x="788" y="28"/>
                  <a:pt x="788" y="28"/>
                </a:cubicBezTo>
                <a:moveTo>
                  <a:pt x="78" y="27"/>
                </a:moveTo>
                <a:cubicBezTo>
                  <a:pt x="76" y="27"/>
                  <a:pt x="73" y="28"/>
                  <a:pt x="70" y="28"/>
                </a:cubicBezTo>
                <a:cubicBezTo>
                  <a:pt x="71" y="28"/>
                  <a:pt x="71" y="28"/>
                  <a:pt x="72" y="28"/>
                </a:cubicBezTo>
                <a:cubicBezTo>
                  <a:pt x="72" y="28"/>
                  <a:pt x="72" y="28"/>
                  <a:pt x="72" y="28"/>
                </a:cubicBezTo>
                <a:cubicBezTo>
                  <a:pt x="74" y="28"/>
                  <a:pt x="76" y="28"/>
                  <a:pt x="79" y="28"/>
                </a:cubicBezTo>
                <a:cubicBezTo>
                  <a:pt x="79" y="28"/>
                  <a:pt x="80" y="28"/>
                  <a:pt x="80" y="28"/>
                </a:cubicBezTo>
                <a:cubicBezTo>
                  <a:pt x="80" y="27"/>
                  <a:pt x="80" y="27"/>
                  <a:pt x="80" y="27"/>
                </a:cubicBezTo>
                <a:cubicBezTo>
                  <a:pt x="80" y="27"/>
                  <a:pt x="79" y="27"/>
                  <a:pt x="78" y="27"/>
                </a:cubicBezTo>
                <a:cubicBezTo>
                  <a:pt x="78" y="27"/>
                  <a:pt x="78" y="27"/>
                  <a:pt x="78" y="27"/>
                </a:cubicBezTo>
                <a:moveTo>
                  <a:pt x="792" y="27"/>
                </a:moveTo>
                <a:cubicBezTo>
                  <a:pt x="792" y="27"/>
                  <a:pt x="792" y="27"/>
                  <a:pt x="792" y="27"/>
                </a:cubicBezTo>
                <a:cubicBezTo>
                  <a:pt x="791" y="27"/>
                  <a:pt x="791" y="27"/>
                  <a:pt x="791" y="27"/>
                </a:cubicBezTo>
                <a:cubicBezTo>
                  <a:pt x="792" y="27"/>
                  <a:pt x="792" y="27"/>
                  <a:pt x="792" y="27"/>
                </a:cubicBezTo>
                <a:cubicBezTo>
                  <a:pt x="792" y="27"/>
                  <a:pt x="792" y="27"/>
                  <a:pt x="792" y="27"/>
                </a:cubicBezTo>
                <a:moveTo>
                  <a:pt x="130" y="27"/>
                </a:moveTo>
                <a:cubicBezTo>
                  <a:pt x="130" y="27"/>
                  <a:pt x="130" y="27"/>
                  <a:pt x="130" y="27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30" y="27"/>
                  <a:pt x="130" y="27"/>
                  <a:pt x="130" y="27"/>
                </a:cubicBezTo>
                <a:moveTo>
                  <a:pt x="776" y="26"/>
                </a:moveTo>
                <a:cubicBezTo>
                  <a:pt x="771" y="26"/>
                  <a:pt x="766" y="27"/>
                  <a:pt x="760" y="28"/>
                </a:cubicBezTo>
                <a:cubicBezTo>
                  <a:pt x="760" y="29"/>
                  <a:pt x="760" y="29"/>
                  <a:pt x="760" y="29"/>
                </a:cubicBezTo>
                <a:cubicBezTo>
                  <a:pt x="765" y="28"/>
                  <a:pt x="771" y="28"/>
                  <a:pt x="776" y="28"/>
                </a:cubicBezTo>
                <a:cubicBezTo>
                  <a:pt x="779" y="28"/>
                  <a:pt x="782" y="28"/>
                  <a:pt x="785" y="28"/>
                </a:cubicBezTo>
                <a:cubicBezTo>
                  <a:pt x="785" y="28"/>
                  <a:pt x="785" y="28"/>
                  <a:pt x="785" y="28"/>
                </a:cubicBezTo>
                <a:cubicBezTo>
                  <a:pt x="785" y="28"/>
                  <a:pt x="785" y="28"/>
                  <a:pt x="785" y="28"/>
                </a:cubicBezTo>
                <a:cubicBezTo>
                  <a:pt x="785" y="29"/>
                  <a:pt x="786" y="29"/>
                  <a:pt x="786" y="29"/>
                </a:cubicBezTo>
                <a:cubicBezTo>
                  <a:pt x="786" y="27"/>
                  <a:pt x="786" y="27"/>
                  <a:pt x="786" y="27"/>
                </a:cubicBezTo>
                <a:cubicBezTo>
                  <a:pt x="783" y="27"/>
                  <a:pt x="780" y="26"/>
                  <a:pt x="776" y="26"/>
                </a:cubicBezTo>
                <a:moveTo>
                  <a:pt x="362" y="26"/>
                </a:moveTo>
                <a:cubicBezTo>
                  <a:pt x="362" y="28"/>
                  <a:pt x="362" y="28"/>
                  <a:pt x="362" y="28"/>
                </a:cubicBezTo>
                <a:cubicBezTo>
                  <a:pt x="365" y="30"/>
                  <a:pt x="368" y="33"/>
                  <a:pt x="370" y="36"/>
                </a:cubicBezTo>
                <a:cubicBezTo>
                  <a:pt x="370" y="34"/>
                  <a:pt x="370" y="34"/>
                  <a:pt x="370" y="34"/>
                </a:cubicBezTo>
                <a:cubicBezTo>
                  <a:pt x="368" y="31"/>
                  <a:pt x="365" y="29"/>
                  <a:pt x="362" y="26"/>
                </a:cubicBezTo>
                <a:moveTo>
                  <a:pt x="1101" y="25"/>
                </a:moveTo>
                <a:cubicBezTo>
                  <a:pt x="1101" y="27"/>
                  <a:pt x="1101" y="27"/>
                  <a:pt x="1101" y="27"/>
                </a:cubicBezTo>
                <a:cubicBezTo>
                  <a:pt x="1104" y="30"/>
                  <a:pt x="1107" y="33"/>
                  <a:pt x="1109" y="35"/>
                </a:cubicBezTo>
                <a:cubicBezTo>
                  <a:pt x="1109" y="33"/>
                  <a:pt x="1109" y="33"/>
                  <a:pt x="1109" y="33"/>
                </a:cubicBezTo>
                <a:cubicBezTo>
                  <a:pt x="1107" y="30"/>
                  <a:pt x="1104" y="28"/>
                  <a:pt x="1101" y="25"/>
                </a:cubicBezTo>
                <a:moveTo>
                  <a:pt x="48" y="24"/>
                </a:moveTo>
                <a:cubicBezTo>
                  <a:pt x="45" y="25"/>
                  <a:pt x="42" y="26"/>
                  <a:pt x="39" y="27"/>
                </a:cubicBezTo>
                <a:cubicBezTo>
                  <a:pt x="39" y="28"/>
                  <a:pt x="39" y="28"/>
                  <a:pt x="39" y="28"/>
                </a:cubicBezTo>
                <a:cubicBezTo>
                  <a:pt x="42" y="27"/>
                  <a:pt x="45" y="26"/>
                  <a:pt x="48" y="25"/>
                </a:cubicBezTo>
                <a:cubicBezTo>
                  <a:pt x="48" y="24"/>
                  <a:pt x="48" y="24"/>
                  <a:pt x="48" y="24"/>
                </a:cubicBezTo>
                <a:moveTo>
                  <a:pt x="51" y="23"/>
                </a:moveTo>
                <a:cubicBezTo>
                  <a:pt x="51" y="23"/>
                  <a:pt x="50" y="23"/>
                  <a:pt x="50" y="24"/>
                </a:cubicBezTo>
                <a:cubicBezTo>
                  <a:pt x="50" y="25"/>
                  <a:pt x="50" y="25"/>
                  <a:pt x="50" y="25"/>
                </a:cubicBezTo>
                <a:cubicBezTo>
                  <a:pt x="51" y="24"/>
                  <a:pt x="51" y="24"/>
                  <a:pt x="52" y="24"/>
                </a:cubicBezTo>
                <a:cubicBezTo>
                  <a:pt x="52" y="24"/>
                  <a:pt x="52" y="24"/>
                  <a:pt x="52" y="24"/>
                </a:cubicBezTo>
                <a:cubicBezTo>
                  <a:pt x="51" y="23"/>
                  <a:pt x="51" y="23"/>
                  <a:pt x="51" y="23"/>
                </a:cubicBezTo>
                <a:moveTo>
                  <a:pt x="664" y="23"/>
                </a:moveTo>
                <a:cubicBezTo>
                  <a:pt x="664" y="27"/>
                  <a:pt x="664" y="27"/>
                  <a:pt x="664" y="27"/>
                </a:cubicBezTo>
                <a:cubicBezTo>
                  <a:pt x="666" y="31"/>
                  <a:pt x="668" y="34"/>
                  <a:pt x="670" y="39"/>
                </a:cubicBezTo>
                <a:cubicBezTo>
                  <a:pt x="670" y="39"/>
                  <a:pt x="670" y="39"/>
                  <a:pt x="670" y="39"/>
                </a:cubicBezTo>
                <a:cubicBezTo>
                  <a:pt x="670" y="39"/>
                  <a:pt x="670" y="39"/>
                  <a:pt x="670" y="39"/>
                </a:cubicBezTo>
                <a:cubicBezTo>
                  <a:pt x="670" y="39"/>
                  <a:pt x="670" y="40"/>
                  <a:pt x="670" y="41"/>
                </a:cubicBezTo>
                <a:cubicBezTo>
                  <a:pt x="670" y="42"/>
                  <a:pt x="669" y="43"/>
                  <a:pt x="668" y="44"/>
                </a:cubicBezTo>
                <a:cubicBezTo>
                  <a:pt x="668" y="44"/>
                  <a:pt x="667" y="45"/>
                  <a:pt x="666" y="45"/>
                </a:cubicBezTo>
                <a:cubicBezTo>
                  <a:pt x="666" y="45"/>
                  <a:pt x="666" y="45"/>
                  <a:pt x="666" y="45"/>
                </a:cubicBezTo>
                <a:cubicBezTo>
                  <a:pt x="666" y="44"/>
                  <a:pt x="666" y="44"/>
                  <a:pt x="666" y="44"/>
                </a:cubicBezTo>
                <a:cubicBezTo>
                  <a:pt x="666" y="44"/>
                  <a:pt x="666" y="44"/>
                  <a:pt x="666" y="44"/>
                </a:cubicBezTo>
                <a:cubicBezTo>
                  <a:pt x="665" y="44"/>
                  <a:pt x="665" y="44"/>
                  <a:pt x="665" y="44"/>
                </a:cubicBezTo>
                <a:cubicBezTo>
                  <a:pt x="665" y="44"/>
                  <a:pt x="665" y="44"/>
                  <a:pt x="664" y="44"/>
                </a:cubicBezTo>
                <a:cubicBezTo>
                  <a:pt x="664" y="47"/>
                  <a:pt x="664" y="47"/>
                  <a:pt x="664" y="47"/>
                </a:cubicBezTo>
                <a:cubicBezTo>
                  <a:pt x="680" y="47"/>
                  <a:pt x="680" y="47"/>
                  <a:pt x="680" y="47"/>
                </a:cubicBezTo>
                <a:cubicBezTo>
                  <a:pt x="680" y="44"/>
                  <a:pt x="680" y="44"/>
                  <a:pt x="680" y="44"/>
                </a:cubicBezTo>
                <a:cubicBezTo>
                  <a:pt x="679" y="44"/>
                  <a:pt x="678" y="44"/>
                  <a:pt x="678" y="44"/>
                </a:cubicBezTo>
                <a:cubicBezTo>
                  <a:pt x="676" y="44"/>
                  <a:pt x="674" y="44"/>
                  <a:pt x="673" y="44"/>
                </a:cubicBezTo>
                <a:cubicBezTo>
                  <a:pt x="673" y="44"/>
                  <a:pt x="673" y="44"/>
                  <a:pt x="673" y="44"/>
                </a:cubicBezTo>
                <a:cubicBezTo>
                  <a:pt x="672" y="44"/>
                  <a:pt x="672" y="44"/>
                  <a:pt x="672" y="44"/>
                </a:cubicBezTo>
                <a:cubicBezTo>
                  <a:pt x="672" y="44"/>
                  <a:pt x="672" y="44"/>
                  <a:pt x="672" y="44"/>
                </a:cubicBezTo>
                <a:cubicBezTo>
                  <a:pt x="672" y="43"/>
                  <a:pt x="671" y="42"/>
                  <a:pt x="671" y="41"/>
                </a:cubicBezTo>
                <a:cubicBezTo>
                  <a:pt x="671" y="40"/>
                  <a:pt x="671" y="39"/>
                  <a:pt x="671" y="38"/>
                </a:cubicBezTo>
                <a:cubicBezTo>
                  <a:pt x="670" y="33"/>
                  <a:pt x="667" y="28"/>
                  <a:pt x="664" y="23"/>
                </a:cubicBezTo>
                <a:moveTo>
                  <a:pt x="736" y="23"/>
                </a:moveTo>
                <a:cubicBezTo>
                  <a:pt x="730" y="26"/>
                  <a:pt x="723" y="29"/>
                  <a:pt x="718" y="33"/>
                </a:cubicBezTo>
                <a:cubicBezTo>
                  <a:pt x="718" y="34"/>
                  <a:pt x="718" y="34"/>
                  <a:pt x="718" y="34"/>
                </a:cubicBezTo>
                <a:cubicBezTo>
                  <a:pt x="718" y="34"/>
                  <a:pt x="718" y="34"/>
                  <a:pt x="718" y="34"/>
                </a:cubicBezTo>
                <a:cubicBezTo>
                  <a:pt x="724" y="29"/>
                  <a:pt x="731" y="28"/>
                  <a:pt x="736" y="24"/>
                </a:cubicBezTo>
                <a:cubicBezTo>
                  <a:pt x="736" y="23"/>
                  <a:pt x="736" y="23"/>
                  <a:pt x="736" y="23"/>
                </a:cubicBezTo>
                <a:moveTo>
                  <a:pt x="390" y="22"/>
                </a:moveTo>
                <a:cubicBezTo>
                  <a:pt x="390" y="24"/>
                  <a:pt x="390" y="24"/>
                  <a:pt x="390" y="24"/>
                </a:cubicBezTo>
                <a:cubicBezTo>
                  <a:pt x="394" y="28"/>
                  <a:pt x="397" y="32"/>
                  <a:pt x="401" y="36"/>
                </a:cubicBezTo>
                <a:cubicBezTo>
                  <a:pt x="401" y="35"/>
                  <a:pt x="401" y="35"/>
                  <a:pt x="401" y="35"/>
                </a:cubicBezTo>
                <a:cubicBezTo>
                  <a:pt x="400" y="34"/>
                  <a:pt x="399" y="33"/>
                  <a:pt x="398" y="32"/>
                </a:cubicBezTo>
                <a:cubicBezTo>
                  <a:pt x="398" y="32"/>
                  <a:pt x="398" y="32"/>
                  <a:pt x="398" y="32"/>
                </a:cubicBezTo>
                <a:cubicBezTo>
                  <a:pt x="398" y="32"/>
                  <a:pt x="398" y="32"/>
                  <a:pt x="398" y="32"/>
                </a:cubicBezTo>
                <a:cubicBezTo>
                  <a:pt x="396" y="29"/>
                  <a:pt x="393" y="25"/>
                  <a:pt x="390" y="22"/>
                </a:cubicBezTo>
                <a:moveTo>
                  <a:pt x="198" y="22"/>
                </a:moveTo>
                <a:cubicBezTo>
                  <a:pt x="200" y="26"/>
                  <a:pt x="202" y="29"/>
                  <a:pt x="203" y="33"/>
                </a:cubicBezTo>
                <a:cubicBezTo>
                  <a:pt x="203" y="30"/>
                  <a:pt x="203" y="30"/>
                  <a:pt x="203" y="30"/>
                </a:cubicBezTo>
                <a:cubicBezTo>
                  <a:pt x="203" y="30"/>
                  <a:pt x="203" y="29"/>
                  <a:pt x="203" y="29"/>
                </a:cubicBezTo>
                <a:cubicBezTo>
                  <a:pt x="203" y="29"/>
                  <a:pt x="203" y="28"/>
                  <a:pt x="203" y="28"/>
                </a:cubicBezTo>
                <a:cubicBezTo>
                  <a:pt x="203" y="27"/>
                  <a:pt x="203" y="27"/>
                  <a:pt x="203" y="27"/>
                </a:cubicBezTo>
                <a:cubicBezTo>
                  <a:pt x="203" y="27"/>
                  <a:pt x="203" y="27"/>
                  <a:pt x="203" y="27"/>
                </a:cubicBezTo>
                <a:cubicBezTo>
                  <a:pt x="202" y="27"/>
                  <a:pt x="202" y="27"/>
                  <a:pt x="202" y="27"/>
                </a:cubicBezTo>
                <a:cubicBezTo>
                  <a:pt x="202" y="27"/>
                  <a:pt x="202" y="27"/>
                  <a:pt x="202" y="27"/>
                </a:cubicBezTo>
                <a:cubicBezTo>
                  <a:pt x="202" y="27"/>
                  <a:pt x="201" y="26"/>
                  <a:pt x="201" y="26"/>
                </a:cubicBezTo>
                <a:cubicBezTo>
                  <a:pt x="200" y="25"/>
                  <a:pt x="200" y="25"/>
                  <a:pt x="199" y="24"/>
                </a:cubicBezTo>
                <a:cubicBezTo>
                  <a:pt x="199" y="23"/>
                  <a:pt x="198" y="22"/>
                  <a:pt x="198" y="22"/>
                </a:cubicBezTo>
                <a:cubicBezTo>
                  <a:pt x="198" y="22"/>
                  <a:pt x="198" y="22"/>
                  <a:pt x="198" y="22"/>
                </a:cubicBezTo>
                <a:moveTo>
                  <a:pt x="716" y="21"/>
                </a:moveTo>
                <a:cubicBezTo>
                  <a:pt x="713" y="23"/>
                  <a:pt x="711" y="25"/>
                  <a:pt x="710" y="26"/>
                </a:cubicBezTo>
                <a:cubicBezTo>
                  <a:pt x="710" y="26"/>
                  <a:pt x="710" y="26"/>
                  <a:pt x="710" y="26"/>
                </a:cubicBezTo>
                <a:cubicBezTo>
                  <a:pt x="710" y="26"/>
                  <a:pt x="710" y="26"/>
                  <a:pt x="710" y="26"/>
                </a:cubicBezTo>
                <a:cubicBezTo>
                  <a:pt x="710" y="26"/>
                  <a:pt x="710" y="26"/>
                  <a:pt x="710" y="26"/>
                </a:cubicBezTo>
                <a:cubicBezTo>
                  <a:pt x="711" y="27"/>
                  <a:pt x="711" y="27"/>
                  <a:pt x="711" y="27"/>
                </a:cubicBezTo>
                <a:cubicBezTo>
                  <a:pt x="711" y="27"/>
                  <a:pt x="711" y="27"/>
                  <a:pt x="711" y="27"/>
                </a:cubicBezTo>
                <a:cubicBezTo>
                  <a:pt x="711" y="26"/>
                  <a:pt x="711" y="26"/>
                  <a:pt x="711" y="26"/>
                </a:cubicBezTo>
                <a:cubicBezTo>
                  <a:pt x="712" y="26"/>
                  <a:pt x="712" y="26"/>
                  <a:pt x="712" y="25"/>
                </a:cubicBezTo>
                <a:cubicBezTo>
                  <a:pt x="713" y="25"/>
                  <a:pt x="714" y="24"/>
                  <a:pt x="715" y="23"/>
                </a:cubicBezTo>
                <a:cubicBezTo>
                  <a:pt x="715" y="23"/>
                  <a:pt x="715" y="23"/>
                  <a:pt x="715" y="23"/>
                </a:cubicBezTo>
                <a:cubicBezTo>
                  <a:pt x="716" y="23"/>
                  <a:pt x="716" y="23"/>
                  <a:pt x="716" y="23"/>
                </a:cubicBezTo>
                <a:cubicBezTo>
                  <a:pt x="716" y="21"/>
                  <a:pt x="716" y="21"/>
                  <a:pt x="716" y="21"/>
                </a:cubicBezTo>
                <a:moveTo>
                  <a:pt x="837" y="21"/>
                </a:moveTo>
                <a:cubicBezTo>
                  <a:pt x="837" y="23"/>
                  <a:pt x="837" y="23"/>
                  <a:pt x="837" y="23"/>
                </a:cubicBezTo>
                <a:cubicBezTo>
                  <a:pt x="838" y="24"/>
                  <a:pt x="840" y="25"/>
                  <a:pt x="841" y="26"/>
                </a:cubicBezTo>
                <a:cubicBezTo>
                  <a:pt x="841" y="24"/>
                  <a:pt x="841" y="24"/>
                  <a:pt x="841" y="24"/>
                </a:cubicBezTo>
                <a:cubicBezTo>
                  <a:pt x="839" y="23"/>
                  <a:pt x="838" y="22"/>
                  <a:pt x="837" y="21"/>
                </a:cubicBezTo>
                <a:moveTo>
                  <a:pt x="1206" y="21"/>
                </a:moveTo>
                <a:cubicBezTo>
                  <a:pt x="1205" y="21"/>
                  <a:pt x="1204" y="22"/>
                  <a:pt x="1203" y="24"/>
                </a:cubicBezTo>
                <a:cubicBezTo>
                  <a:pt x="1202" y="25"/>
                  <a:pt x="1201" y="26"/>
                  <a:pt x="1199" y="28"/>
                </a:cubicBezTo>
                <a:cubicBezTo>
                  <a:pt x="1199" y="29"/>
                  <a:pt x="1199" y="29"/>
                  <a:pt x="1199" y="29"/>
                </a:cubicBezTo>
                <a:cubicBezTo>
                  <a:pt x="1202" y="26"/>
                  <a:pt x="1204" y="23"/>
                  <a:pt x="1206" y="21"/>
                </a:cubicBezTo>
                <a:moveTo>
                  <a:pt x="496" y="21"/>
                </a:moveTo>
                <a:cubicBezTo>
                  <a:pt x="496" y="21"/>
                  <a:pt x="495" y="21"/>
                  <a:pt x="494" y="21"/>
                </a:cubicBezTo>
                <a:cubicBezTo>
                  <a:pt x="494" y="24"/>
                  <a:pt x="494" y="24"/>
                  <a:pt x="494" y="24"/>
                </a:cubicBezTo>
                <a:cubicBezTo>
                  <a:pt x="495" y="23"/>
                  <a:pt x="496" y="23"/>
                  <a:pt x="496" y="22"/>
                </a:cubicBezTo>
                <a:cubicBezTo>
                  <a:pt x="496" y="21"/>
                  <a:pt x="496" y="21"/>
                  <a:pt x="496" y="21"/>
                </a:cubicBezTo>
                <a:moveTo>
                  <a:pt x="583" y="20"/>
                </a:moveTo>
                <a:cubicBezTo>
                  <a:pt x="577" y="20"/>
                  <a:pt x="572" y="22"/>
                  <a:pt x="567" y="24"/>
                </a:cubicBezTo>
                <a:cubicBezTo>
                  <a:pt x="567" y="24"/>
                  <a:pt x="567" y="24"/>
                  <a:pt x="567" y="24"/>
                </a:cubicBezTo>
                <a:cubicBezTo>
                  <a:pt x="566" y="24"/>
                  <a:pt x="566" y="24"/>
                  <a:pt x="566" y="24"/>
                </a:cubicBezTo>
                <a:cubicBezTo>
                  <a:pt x="565" y="23"/>
                  <a:pt x="564" y="22"/>
                  <a:pt x="564" y="21"/>
                </a:cubicBezTo>
                <a:cubicBezTo>
                  <a:pt x="564" y="24"/>
                  <a:pt x="564" y="24"/>
                  <a:pt x="564" y="24"/>
                </a:cubicBezTo>
                <a:cubicBezTo>
                  <a:pt x="564" y="25"/>
                  <a:pt x="564" y="26"/>
                  <a:pt x="564" y="26"/>
                </a:cubicBezTo>
                <a:cubicBezTo>
                  <a:pt x="564" y="32"/>
                  <a:pt x="564" y="32"/>
                  <a:pt x="564" y="32"/>
                </a:cubicBezTo>
                <a:cubicBezTo>
                  <a:pt x="565" y="27"/>
                  <a:pt x="565" y="27"/>
                  <a:pt x="565" y="27"/>
                </a:cubicBezTo>
                <a:cubicBezTo>
                  <a:pt x="566" y="27"/>
                  <a:pt x="566" y="27"/>
                  <a:pt x="566" y="27"/>
                </a:cubicBezTo>
                <a:cubicBezTo>
                  <a:pt x="571" y="24"/>
                  <a:pt x="577" y="22"/>
                  <a:pt x="583" y="21"/>
                </a:cubicBezTo>
                <a:cubicBezTo>
                  <a:pt x="583" y="20"/>
                  <a:pt x="583" y="20"/>
                  <a:pt x="583" y="20"/>
                </a:cubicBezTo>
                <a:moveTo>
                  <a:pt x="593" y="20"/>
                </a:moveTo>
                <a:cubicBezTo>
                  <a:pt x="590" y="20"/>
                  <a:pt x="588" y="20"/>
                  <a:pt x="585" y="20"/>
                </a:cubicBezTo>
                <a:cubicBezTo>
                  <a:pt x="585" y="21"/>
                  <a:pt x="585" y="21"/>
                  <a:pt x="585" y="21"/>
                </a:cubicBezTo>
                <a:cubicBezTo>
                  <a:pt x="586" y="21"/>
                  <a:pt x="586" y="21"/>
                  <a:pt x="587" y="21"/>
                </a:cubicBezTo>
                <a:cubicBezTo>
                  <a:pt x="593" y="21"/>
                  <a:pt x="600" y="23"/>
                  <a:pt x="607" y="25"/>
                </a:cubicBezTo>
                <a:cubicBezTo>
                  <a:pt x="607" y="23"/>
                  <a:pt x="607" y="23"/>
                  <a:pt x="607" y="23"/>
                </a:cubicBezTo>
                <a:cubicBezTo>
                  <a:pt x="602" y="22"/>
                  <a:pt x="597" y="21"/>
                  <a:pt x="593" y="20"/>
                </a:cubicBezTo>
                <a:moveTo>
                  <a:pt x="466" y="20"/>
                </a:moveTo>
                <a:cubicBezTo>
                  <a:pt x="463" y="22"/>
                  <a:pt x="461" y="23"/>
                  <a:pt x="458" y="25"/>
                </a:cubicBezTo>
                <a:cubicBezTo>
                  <a:pt x="458" y="25"/>
                  <a:pt x="458" y="25"/>
                  <a:pt x="458" y="25"/>
                </a:cubicBezTo>
                <a:cubicBezTo>
                  <a:pt x="458" y="25"/>
                  <a:pt x="458" y="25"/>
                  <a:pt x="458" y="25"/>
                </a:cubicBezTo>
                <a:cubicBezTo>
                  <a:pt x="458" y="25"/>
                  <a:pt x="458" y="25"/>
                  <a:pt x="458" y="25"/>
                </a:cubicBezTo>
                <a:cubicBezTo>
                  <a:pt x="456" y="25"/>
                  <a:pt x="455" y="25"/>
                  <a:pt x="455" y="24"/>
                </a:cubicBezTo>
                <a:cubicBezTo>
                  <a:pt x="454" y="24"/>
                  <a:pt x="454" y="23"/>
                  <a:pt x="453" y="23"/>
                </a:cubicBezTo>
                <a:cubicBezTo>
                  <a:pt x="453" y="23"/>
                  <a:pt x="453" y="23"/>
                  <a:pt x="453" y="23"/>
                </a:cubicBezTo>
                <a:cubicBezTo>
                  <a:pt x="453" y="23"/>
                  <a:pt x="453" y="23"/>
                  <a:pt x="453" y="23"/>
                </a:cubicBezTo>
                <a:cubicBezTo>
                  <a:pt x="451" y="23"/>
                  <a:pt x="450" y="23"/>
                  <a:pt x="449" y="23"/>
                </a:cubicBezTo>
                <a:cubicBezTo>
                  <a:pt x="449" y="24"/>
                  <a:pt x="449" y="24"/>
                  <a:pt x="449" y="24"/>
                </a:cubicBezTo>
                <a:cubicBezTo>
                  <a:pt x="451" y="24"/>
                  <a:pt x="452" y="24"/>
                  <a:pt x="453" y="25"/>
                </a:cubicBezTo>
                <a:cubicBezTo>
                  <a:pt x="454" y="26"/>
                  <a:pt x="454" y="26"/>
                  <a:pt x="454" y="26"/>
                </a:cubicBezTo>
                <a:cubicBezTo>
                  <a:pt x="453" y="27"/>
                  <a:pt x="453" y="27"/>
                  <a:pt x="453" y="27"/>
                </a:cubicBezTo>
                <a:cubicBezTo>
                  <a:pt x="452" y="28"/>
                  <a:pt x="451" y="29"/>
                  <a:pt x="449" y="29"/>
                </a:cubicBezTo>
                <a:cubicBezTo>
                  <a:pt x="449" y="30"/>
                  <a:pt x="449" y="30"/>
                  <a:pt x="449" y="30"/>
                </a:cubicBezTo>
                <a:cubicBezTo>
                  <a:pt x="455" y="28"/>
                  <a:pt x="461" y="25"/>
                  <a:pt x="466" y="21"/>
                </a:cubicBezTo>
                <a:cubicBezTo>
                  <a:pt x="466" y="20"/>
                  <a:pt x="466" y="20"/>
                  <a:pt x="466" y="20"/>
                </a:cubicBezTo>
                <a:moveTo>
                  <a:pt x="372" y="19"/>
                </a:moveTo>
                <a:cubicBezTo>
                  <a:pt x="372" y="21"/>
                  <a:pt x="372" y="21"/>
                  <a:pt x="372" y="21"/>
                </a:cubicBezTo>
                <a:cubicBezTo>
                  <a:pt x="378" y="26"/>
                  <a:pt x="382" y="32"/>
                  <a:pt x="388" y="38"/>
                </a:cubicBezTo>
                <a:cubicBezTo>
                  <a:pt x="388" y="37"/>
                  <a:pt x="388" y="37"/>
                  <a:pt x="388" y="37"/>
                </a:cubicBezTo>
                <a:cubicBezTo>
                  <a:pt x="382" y="31"/>
                  <a:pt x="378" y="25"/>
                  <a:pt x="372" y="19"/>
                </a:cubicBezTo>
                <a:moveTo>
                  <a:pt x="159" y="19"/>
                </a:moveTo>
                <a:cubicBezTo>
                  <a:pt x="159" y="21"/>
                  <a:pt x="159" y="21"/>
                  <a:pt x="159" y="21"/>
                </a:cubicBezTo>
                <a:cubicBezTo>
                  <a:pt x="160" y="23"/>
                  <a:pt x="160" y="25"/>
                  <a:pt x="160" y="27"/>
                </a:cubicBezTo>
                <a:cubicBezTo>
                  <a:pt x="160" y="28"/>
                  <a:pt x="160" y="28"/>
                  <a:pt x="160" y="28"/>
                </a:cubicBezTo>
                <a:cubicBezTo>
                  <a:pt x="159" y="29"/>
                  <a:pt x="159" y="29"/>
                  <a:pt x="159" y="29"/>
                </a:cubicBezTo>
                <a:cubicBezTo>
                  <a:pt x="159" y="31"/>
                  <a:pt x="159" y="31"/>
                  <a:pt x="159" y="31"/>
                </a:cubicBezTo>
                <a:cubicBezTo>
                  <a:pt x="160" y="31"/>
                  <a:pt x="160" y="31"/>
                  <a:pt x="161" y="31"/>
                </a:cubicBezTo>
                <a:cubicBezTo>
                  <a:pt x="161" y="31"/>
                  <a:pt x="161" y="31"/>
                  <a:pt x="161" y="31"/>
                </a:cubicBezTo>
                <a:cubicBezTo>
                  <a:pt x="161" y="31"/>
                  <a:pt x="161" y="31"/>
                  <a:pt x="161" y="31"/>
                </a:cubicBezTo>
                <a:cubicBezTo>
                  <a:pt x="161" y="30"/>
                  <a:pt x="161" y="30"/>
                  <a:pt x="161" y="30"/>
                </a:cubicBezTo>
                <a:cubicBezTo>
                  <a:pt x="161" y="30"/>
                  <a:pt x="161" y="30"/>
                  <a:pt x="161" y="30"/>
                </a:cubicBezTo>
                <a:cubicBezTo>
                  <a:pt x="161" y="29"/>
                  <a:pt x="161" y="29"/>
                  <a:pt x="161" y="29"/>
                </a:cubicBezTo>
                <a:cubicBezTo>
                  <a:pt x="160" y="26"/>
                  <a:pt x="160" y="23"/>
                  <a:pt x="159" y="19"/>
                </a:cubicBezTo>
                <a:moveTo>
                  <a:pt x="1172" y="19"/>
                </a:moveTo>
                <a:cubicBezTo>
                  <a:pt x="1168" y="22"/>
                  <a:pt x="1164" y="26"/>
                  <a:pt x="1159" y="28"/>
                </a:cubicBezTo>
                <a:cubicBezTo>
                  <a:pt x="1159" y="29"/>
                  <a:pt x="1159" y="29"/>
                  <a:pt x="1159" y="29"/>
                </a:cubicBezTo>
                <a:cubicBezTo>
                  <a:pt x="1164" y="27"/>
                  <a:pt x="1168" y="24"/>
                  <a:pt x="1172" y="20"/>
                </a:cubicBezTo>
                <a:cubicBezTo>
                  <a:pt x="1172" y="19"/>
                  <a:pt x="1172" y="19"/>
                  <a:pt x="1172" y="19"/>
                </a:cubicBezTo>
                <a:moveTo>
                  <a:pt x="504" y="19"/>
                </a:moveTo>
                <a:cubicBezTo>
                  <a:pt x="502" y="19"/>
                  <a:pt x="500" y="19"/>
                  <a:pt x="498" y="20"/>
                </a:cubicBezTo>
                <a:cubicBezTo>
                  <a:pt x="498" y="21"/>
                  <a:pt x="498" y="21"/>
                  <a:pt x="498" y="21"/>
                </a:cubicBezTo>
                <a:cubicBezTo>
                  <a:pt x="500" y="21"/>
                  <a:pt x="502" y="20"/>
                  <a:pt x="503" y="20"/>
                </a:cubicBezTo>
                <a:cubicBezTo>
                  <a:pt x="504" y="20"/>
                  <a:pt x="505" y="20"/>
                  <a:pt x="506" y="20"/>
                </a:cubicBezTo>
                <a:cubicBezTo>
                  <a:pt x="507" y="21"/>
                  <a:pt x="507" y="22"/>
                  <a:pt x="508" y="23"/>
                </a:cubicBezTo>
                <a:cubicBezTo>
                  <a:pt x="508" y="23"/>
                  <a:pt x="508" y="23"/>
                  <a:pt x="508" y="23"/>
                </a:cubicBezTo>
                <a:cubicBezTo>
                  <a:pt x="508" y="23"/>
                  <a:pt x="508" y="23"/>
                  <a:pt x="508" y="23"/>
                </a:cubicBezTo>
                <a:cubicBezTo>
                  <a:pt x="508" y="25"/>
                  <a:pt x="508" y="25"/>
                  <a:pt x="508" y="25"/>
                </a:cubicBezTo>
                <a:cubicBezTo>
                  <a:pt x="507" y="26"/>
                  <a:pt x="507" y="26"/>
                  <a:pt x="507" y="26"/>
                </a:cubicBezTo>
                <a:cubicBezTo>
                  <a:pt x="504" y="28"/>
                  <a:pt x="501" y="30"/>
                  <a:pt x="498" y="33"/>
                </a:cubicBezTo>
                <a:cubicBezTo>
                  <a:pt x="498" y="34"/>
                  <a:pt x="498" y="34"/>
                  <a:pt x="498" y="34"/>
                </a:cubicBezTo>
                <a:cubicBezTo>
                  <a:pt x="501" y="32"/>
                  <a:pt x="503" y="30"/>
                  <a:pt x="506" y="28"/>
                </a:cubicBezTo>
                <a:cubicBezTo>
                  <a:pt x="506" y="28"/>
                  <a:pt x="506" y="28"/>
                  <a:pt x="506" y="28"/>
                </a:cubicBezTo>
                <a:cubicBezTo>
                  <a:pt x="507" y="28"/>
                  <a:pt x="507" y="28"/>
                  <a:pt x="507" y="28"/>
                </a:cubicBezTo>
                <a:cubicBezTo>
                  <a:pt x="507" y="28"/>
                  <a:pt x="508" y="28"/>
                  <a:pt x="508" y="29"/>
                </a:cubicBezTo>
                <a:cubicBezTo>
                  <a:pt x="508" y="22"/>
                  <a:pt x="508" y="22"/>
                  <a:pt x="508" y="22"/>
                </a:cubicBezTo>
                <a:cubicBezTo>
                  <a:pt x="507" y="19"/>
                  <a:pt x="506" y="19"/>
                  <a:pt x="504" y="19"/>
                </a:cubicBezTo>
                <a:cubicBezTo>
                  <a:pt x="504" y="19"/>
                  <a:pt x="504" y="19"/>
                  <a:pt x="504" y="19"/>
                </a:cubicBezTo>
                <a:moveTo>
                  <a:pt x="788" y="18"/>
                </a:moveTo>
                <a:cubicBezTo>
                  <a:pt x="788" y="19"/>
                  <a:pt x="788" y="19"/>
                  <a:pt x="788" y="19"/>
                </a:cubicBezTo>
                <a:cubicBezTo>
                  <a:pt x="789" y="19"/>
                  <a:pt x="791" y="20"/>
                  <a:pt x="792" y="21"/>
                </a:cubicBezTo>
                <a:cubicBezTo>
                  <a:pt x="792" y="19"/>
                  <a:pt x="792" y="19"/>
                  <a:pt x="792" y="19"/>
                </a:cubicBezTo>
                <a:cubicBezTo>
                  <a:pt x="788" y="18"/>
                  <a:pt x="788" y="18"/>
                  <a:pt x="788" y="18"/>
                </a:cubicBezTo>
                <a:moveTo>
                  <a:pt x="749" y="18"/>
                </a:moveTo>
                <a:cubicBezTo>
                  <a:pt x="745" y="19"/>
                  <a:pt x="742" y="20"/>
                  <a:pt x="738" y="22"/>
                </a:cubicBezTo>
                <a:cubicBezTo>
                  <a:pt x="738" y="23"/>
                  <a:pt x="738" y="23"/>
                  <a:pt x="738" y="23"/>
                </a:cubicBezTo>
                <a:cubicBezTo>
                  <a:pt x="738" y="22"/>
                  <a:pt x="739" y="22"/>
                  <a:pt x="739" y="22"/>
                </a:cubicBezTo>
                <a:cubicBezTo>
                  <a:pt x="739" y="22"/>
                  <a:pt x="739" y="22"/>
                  <a:pt x="739" y="22"/>
                </a:cubicBezTo>
                <a:cubicBezTo>
                  <a:pt x="739" y="22"/>
                  <a:pt x="739" y="22"/>
                  <a:pt x="739" y="22"/>
                </a:cubicBezTo>
                <a:cubicBezTo>
                  <a:pt x="743" y="21"/>
                  <a:pt x="746" y="20"/>
                  <a:pt x="749" y="19"/>
                </a:cubicBezTo>
                <a:cubicBezTo>
                  <a:pt x="749" y="18"/>
                  <a:pt x="749" y="18"/>
                  <a:pt x="749" y="18"/>
                </a:cubicBezTo>
                <a:moveTo>
                  <a:pt x="37" y="18"/>
                </a:moveTo>
                <a:cubicBezTo>
                  <a:pt x="35" y="19"/>
                  <a:pt x="33" y="20"/>
                  <a:pt x="31" y="21"/>
                </a:cubicBezTo>
                <a:cubicBezTo>
                  <a:pt x="31" y="22"/>
                  <a:pt x="31" y="22"/>
                  <a:pt x="31" y="22"/>
                </a:cubicBezTo>
                <a:cubicBezTo>
                  <a:pt x="33" y="21"/>
                  <a:pt x="34" y="20"/>
                  <a:pt x="36" y="19"/>
                </a:cubicBezTo>
                <a:cubicBezTo>
                  <a:pt x="37" y="19"/>
                  <a:pt x="37" y="19"/>
                  <a:pt x="37" y="19"/>
                </a:cubicBezTo>
                <a:cubicBezTo>
                  <a:pt x="37" y="19"/>
                  <a:pt x="37" y="19"/>
                  <a:pt x="37" y="19"/>
                </a:cubicBezTo>
                <a:cubicBezTo>
                  <a:pt x="37" y="18"/>
                  <a:pt x="37" y="18"/>
                  <a:pt x="37" y="18"/>
                </a:cubicBezTo>
                <a:moveTo>
                  <a:pt x="1210" y="17"/>
                </a:moveTo>
                <a:cubicBezTo>
                  <a:pt x="1210" y="18"/>
                  <a:pt x="1210" y="18"/>
                  <a:pt x="1210" y="18"/>
                </a:cubicBezTo>
                <a:cubicBezTo>
                  <a:pt x="1210" y="18"/>
                  <a:pt x="1210" y="18"/>
                  <a:pt x="1210" y="18"/>
                </a:cubicBezTo>
                <a:cubicBezTo>
                  <a:pt x="1211" y="18"/>
                  <a:pt x="1211" y="18"/>
                  <a:pt x="1211" y="18"/>
                </a:cubicBezTo>
                <a:cubicBezTo>
                  <a:pt x="1211" y="18"/>
                  <a:pt x="1211" y="18"/>
                  <a:pt x="1211" y="18"/>
                </a:cubicBezTo>
                <a:cubicBezTo>
                  <a:pt x="1211" y="18"/>
                  <a:pt x="1211" y="18"/>
                  <a:pt x="1211" y="18"/>
                </a:cubicBezTo>
                <a:cubicBezTo>
                  <a:pt x="1212" y="20"/>
                  <a:pt x="1214" y="22"/>
                  <a:pt x="1214" y="25"/>
                </a:cubicBezTo>
                <a:cubicBezTo>
                  <a:pt x="1214" y="26"/>
                  <a:pt x="1213" y="27"/>
                  <a:pt x="1213" y="28"/>
                </a:cubicBezTo>
                <a:cubicBezTo>
                  <a:pt x="1213" y="28"/>
                  <a:pt x="1213" y="28"/>
                  <a:pt x="1213" y="28"/>
                </a:cubicBezTo>
                <a:cubicBezTo>
                  <a:pt x="1213" y="28"/>
                  <a:pt x="1213" y="28"/>
                  <a:pt x="1213" y="28"/>
                </a:cubicBezTo>
                <a:cubicBezTo>
                  <a:pt x="1210" y="30"/>
                  <a:pt x="1210" y="30"/>
                  <a:pt x="1210" y="30"/>
                </a:cubicBezTo>
                <a:cubicBezTo>
                  <a:pt x="1210" y="32"/>
                  <a:pt x="1210" y="32"/>
                  <a:pt x="1210" y="32"/>
                </a:cubicBezTo>
                <a:cubicBezTo>
                  <a:pt x="1211" y="31"/>
                  <a:pt x="1212" y="30"/>
                  <a:pt x="1213" y="29"/>
                </a:cubicBezTo>
                <a:cubicBezTo>
                  <a:pt x="1214" y="29"/>
                  <a:pt x="1214" y="29"/>
                  <a:pt x="1214" y="29"/>
                </a:cubicBezTo>
                <a:cubicBezTo>
                  <a:pt x="1215" y="29"/>
                  <a:pt x="1215" y="29"/>
                  <a:pt x="1215" y="29"/>
                </a:cubicBezTo>
                <a:cubicBezTo>
                  <a:pt x="1215" y="24"/>
                  <a:pt x="1215" y="24"/>
                  <a:pt x="1215" y="24"/>
                </a:cubicBezTo>
                <a:cubicBezTo>
                  <a:pt x="1214" y="23"/>
                  <a:pt x="1214" y="22"/>
                  <a:pt x="1214" y="22"/>
                </a:cubicBezTo>
                <a:cubicBezTo>
                  <a:pt x="1214" y="19"/>
                  <a:pt x="1212" y="18"/>
                  <a:pt x="1210" y="17"/>
                </a:cubicBezTo>
                <a:moveTo>
                  <a:pt x="906" y="16"/>
                </a:moveTo>
                <a:cubicBezTo>
                  <a:pt x="905" y="17"/>
                  <a:pt x="903" y="19"/>
                  <a:pt x="902" y="19"/>
                </a:cubicBezTo>
                <a:cubicBezTo>
                  <a:pt x="901" y="20"/>
                  <a:pt x="901" y="20"/>
                  <a:pt x="901" y="20"/>
                </a:cubicBezTo>
                <a:cubicBezTo>
                  <a:pt x="900" y="19"/>
                  <a:pt x="900" y="19"/>
                  <a:pt x="900" y="19"/>
                </a:cubicBezTo>
                <a:cubicBezTo>
                  <a:pt x="900" y="23"/>
                  <a:pt x="900" y="23"/>
                  <a:pt x="900" y="23"/>
                </a:cubicBezTo>
                <a:cubicBezTo>
                  <a:pt x="903" y="25"/>
                  <a:pt x="904" y="28"/>
                  <a:pt x="906" y="30"/>
                </a:cubicBezTo>
                <a:cubicBezTo>
                  <a:pt x="906" y="28"/>
                  <a:pt x="906" y="28"/>
                  <a:pt x="906" y="28"/>
                </a:cubicBezTo>
                <a:cubicBezTo>
                  <a:pt x="905" y="27"/>
                  <a:pt x="905" y="26"/>
                  <a:pt x="904" y="25"/>
                </a:cubicBezTo>
                <a:cubicBezTo>
                  <a:pt x="904" y="24"/>
                  <a:pt x="903" y="23"/>
                  <a:pt x="903" y="23"/>
                </a:cubicBezTo>
                <a:cubicBezTo>
                  <a:pt x="902" y="22"/>
                  <a:pt x="902" y="22"/>
                  <a:pt x="902" y="22"/>
                </a:cubicBezTo>
                <a:cubicBezTo>
                  <a:pt x="902" y="22"/>
                  <a:pt x="902" y="22"/>
                  <a:pt x="902" y="22"/>
                </a:cubicBezTo>
                <a:cubicBezTo>
                  <a:pt x="904" y="20"/>
                  <a:pt x="904" y="19"/>
                  <a:pt x="906" y="18"/>
                </a:cubicBezTo>
                <a:cubicBezTo>
                  <a:pt x="906" y="16"/>
                  <a:pt x="906" y="16"/>
                  <a:pt x="906" y="16"/>
                </a:cubicBezTo>
                <a:moveTo>
                  <a:pt x="545" y="16"/>
                </a:moveTo>
                <a:cubicBezTo>
                  <a:pt x="545" y="18"/>
                  <a:pt x="545" y="18"/>
                  <a:pt x="545" y="18"/>
                </a:cubicBezTo>
                <a:cubicBezTo>
                  <a:pt x="545" y="18"/>
                  <a:pt x="545" y="18"/>
                  <a:pt x="545" y="19"/>
                </a:cubicBezTo>
                <a:cubicBezTo>
                  <a:pt x="545" y="20"/>
                  <a:pt x="545" y="21"/>
                  <a:pt x="545" y="22"/>
                </a:cubicBezTo>
                <a:cubicBezTo>
                  <a:pt x="545" y="26"/>
                  <a:pt x="545" y="26"/>
                  <a:pt x="545" y="26"/>
                </a:cubicBezTo>
                <a:cubicBezTo>
                  <a:pt x="545" y="26"/>
                  <a:pt x="545" y="26"/>
                  <a:pt x="545" y="26"/>
                </a:cubicBezTo>
                <a:cubicBezTo>
                  <a:pt x="546" y="24"/>
                  <a:pt x="546" y="22"/>
                  <a:pt x="546" y="21"/>
                </a:cubicBezTo>
                <a:cubicBezTo>
                  <a:pt x="546" y="19"/>
                  <a:pt x="546" y="18"/>
                  <a:pt x="545" y="17"/>
                </a:cubicBezTo>
                <a:cubicBezTo>
                  <a:pt x="545" y="17"/>
                  <a:pt x="545" y="17"/>
                  <a:pt x="545" y="17"/>
                </a:cubicBezTo>
                <a:cubicBezTo>
                  <a:pt x="545" y="16"/>
                  <a:pt x="545" y="16"/>
                  <a:pt x="545" y="16"/>
                </a:cubicBezTo>
                <a:cubicBezTo>
                  <a:pt x="545" y="16"/>
                  <a:pt x="545" y="16"/>
                  <a:pt x="545" y="16"/>
                </a:cubicBezTo>
                <a:moveTo>
                  <a:pt x="1207" y="16"/>
                </a:moveTo>
                <a:cubicBezTo>
                  <a:pt x="1205" y="16"/>
                  <a:pt x="1203" y="17"/>
                  <a:pt x="1201" y="17"/>
                </a:cubicBezTo>
                <a:cubicBezTo>
                  <a:pt x="1200" y="17"/>
                  <a:pt x="1200" y="17"/>
                  <a:pt x="1199" y="17"/>
                </a:cubicBezTo>
                <a:cubicBezTo>
                  <a:pt x="1199" y="19"/>
                  <a:pt x="1199" y="19"/>
                  <a:pt x="1199" y="19"/>
                </a:cubicBezTo>
                <a:cubicBezTo>
                  <a:pt x="1199" y="19"/>
                  <a:pt x="1199" y="19"/>
                  <a:pt x="1199" y="19"/>
                </a:cubicBezTo>
                <a:cubicBezTo>
                  <a:pt x="1199" y="19"/>
                  <a:pt x="1199" y="19"/>
                  <a:pt x="1199" y="19"/>
                </a:cubicBezTo>
                <a:cubicBezTo>
                  <a:pt x="1200" y="19"/>
                  <a:pt x="1202" y="18"/>
                  <a:pt x="1203" y="18"/>
                </a:cubicBezTo>
                <a:cubicBezTo>
                  <a:pt x="1204" y="18"/>
                  <a:pt x="1205" y="17"/>
                  <a:pt x="1207" y="17"/>
                </a:cubicBezTo>
                <a:cubicBezTo>
                  <a:pt x="1207" y="17"/>
                  <a:pt x="1207" y="17"/>
                  <a:pt x="1207" y="17"/>
                </a:cubicBezTo>
                <a:cubicBezTo>
                  <a:pt x="1207" y="17"/>
                  <a:pt x="1208" y="17"/>
                  <a:pt x="1208" y="17"/>
                </a:cubicBezTo>
                <a:cubicBezTo>
                  <a:pt x="1208" y="16"/>
                  <a:pt x="1208" y="16"/>
                  <a:pt x="1208" y="16"/>
                </a:cubicBezTo>
                <a:cubicBezTo>
                  <a:pt x="1208" y="16"/>
                  <a:pt x="1208" y="16"/>
                  <a:pt x="1208" y="16"/>
                </a:cubicBezTo>
                <a:cubicBezTo>
                  <a:pt x="1208" y="16"/>
                  <a:pt x="1207" y="16"/>
                  <a:pt x="1207" y="16"/>
                </a:cubicBezTo>
                <a:moveTo>
                  <a:pt x="284" y="16"/>
                </a:moveTo>
                <a:cubicBezTo>
                  <a:pt x="263" y="18"/>
                  <a:pt x="243" y="26"/>
                  <a:pt x="224" y="37"/>
                </a:cubicBezTo>
                <a:cubicBezTo>
                  <a:pt x="235" y="32"/>
                  <a:pt x="245" y="26"/>
                  <a:pt x="256" y="23"/>
                </a:cubicBezTo>
                <a:cubicBezTo>
                  <a:pt x="265" y="20"/>
                  <a:pt x="275" y="18"/>
                  <a:pt x="284" y="16"/>
                </a:cubicBezTo>
                <a:cubicBezTo>
                  <a:pt x="284" y="16"/>
                  <a:pt x="284" y="16"/>
                  <a:pt x="284" y="16"/>
                </a:cubicBezTo>
                <a:moveTo>
                  <a:pt x="297" y="15"/>
                </a:moveTo>
                <a:cubicBezTo>
                  <a:pt x="293" y="15"/>
                  <a:pt x="290" y="15"/>
                  <a:pt x="286" y="16"/>
                </a:cubicBezTo>
                <a:cubicBezTo>
                  <a:pt x="286" y="16"/>
                  <a:pt x="286" y="16"/>
                  <a:pt x="286" y="16"/>
                </a:cubicBezTo>
                <a:cubicBezTo>
                  <a:pt x="291" y="16"/>
                  <a:pt x="295" y="16"/>
                  <a:pt x="299" y="16"/>
                </a:cubicBezTo>
                <a:cubicBezTo>
                  <a:pt x="306" y="16"/>
                  <a:pt x="313" y="16"/>
                  <a:pt x="320" y="17"/>
                </a:cubicBezTo>
                <a:cubicBezTo>
                  <a:pt x="320" y="17"/>
                  <a:pt x="320" y="17"/>
                  <a:pt x="320" y="17"/>
                </a:cubicBezTo>
                <a:cubicBezTo>
                  <a:pt x="320" y="18"/>
                  <a:pt x="320" y="18"/>
                  <a:pt x="320" y="18"/>
                </a:cubicBezTo>
                <a:cubicBezTo>
                  <a:pt x="330" y="21"/>
                  <a:pt x="341" y="23"/>
                  <a:pt x="348" y="32"/>
                </a:cubicBezTo>
                <a:cubicBezTo>
                  <a:pt x="348" y="32"/>
                  <a:pt x="348" y="32"/>
                  <a:pt x="348" y="32"/>
                </a:cubicBezTo>
                <a:cubicBezTo>
                  <a:pt x="348" y="32"/>
                  <a:pt x="348" y="32"/>
                  <a:pt x="348" y="32"/>
                </a:cubicBezTo>
                <a:cubicBezTo>
                  <a:pt x="349" y="34"/>
                  <a:pt x="352" y="35"/>
                  <a:pt x="354" y="37"/>
                </a:cubicBezTo>
                <a:cubicBezTo>
                  <a:pt x="355" y="39"/>
                  <a:pt x="357" y="41"/>
                  <a:pt x="357" y="44"/>
                </a:cubicBezTo>
                <a:cubicBezTo>
                  <a:pt x="357" y="45"/>
                  <a:pt x="357" y="45"/>
                  <a:pt x="357" y="45"/>
                </a:cubicBezTo>
                <a:cubicBezTo>
                  <a:pt x="356" y="45"/>
                  <a:pt x="356" y="45"/>
                  <a:pt x="356" y="45"/>
                </a:cubicBezTo>
                <a:cubicBezTo>
                  <a:pt x="356" y="45"/>
                  <a:pt x="356" y="45"/>
                  <a:pt x="356" y="45"/>
                </a:cubicBezTo>
                <a:cubicBezTo>
                  <a:pt x="353" y="45"/>
                  <a:pt x="349" y="45"/>
                  <a:pt x="345" y="45"/>
                </a:cubicBezTo>
                <a:cubicBezTo>
                  <a:pt x="343" y="45"/>
                  <a:pt x="342" y="45"/>
                  <a:pt x="340" y="45"/>
                </a:cubicBezTo>
                <a:cubicBezTo>
                  <a:pt x="339" y="45"/>
                  <a:pt x="339" y="45"/>
                  <a:pt x="339" y="45"/>
                </a:cubicBezTo>
                <a:cubicBezTo>
                  <a:pt x="339" y="44"/>
                  <a:pt x="339" y="44"/>
                  <a:pt x="339" y="44"/>
                </a:cubicBezTo>
                <a:cubicBezTo>
                  <a:pt x="338" y="42"/>
                  <a:pt x="336" y="40"/>
                  <a:pt x="334" y="39"/>
                </a:cubicBezTo>
                <a:cubicBezTo>
                  <a:pt x="332" y="38"/>
                  <a:pt x="329" y="37"/>
                  <a:pt x="327" y="35"/>
                </a:cubicBezTo>
                <a:cubicBezTo>
                  <a:pt x="320" y="34"/>
                  <a:pt x="314" y="30"/>
                  <a:pt x="308" y="29"/>
                </a:cubicBezTo>
                <a:cubicBezTo>
                  <a:pt x="302" y="28"/>
                  <a:pt x="297" y="28"/>
                  <a:pt x="291" y="28"/>
                </a:cubicBezTo>
                <a:cubicBezTo>
                  <a:pt x="290" y="28"/>
                  <a:pt x="288" y="28"/>
                  <a:pt x="286" y="28"/>
                </a:cubicBezTo>
                <a:cubicBezTo>
                  <a:pt x="286" y="28"/>
                  <a:pt x="286" y="28"/>
                  <a:pt x="286" y="28"/>
                </a:cubicBezTo>
                <a:cubicBezTo>
                  <a:pt x="287" y="28"/>
                  <a:pt x="287" y="28"/>
                  <a:pt x="288" y="28"/>
                </a:cubicBezTo>
                <a:cubicBezTo>
                  <a:pt x="305" y="28"/>
                  <a:pt x="321" y="31"/>
                  <a:pt x="335" y="41"/>
                </a:cubicBezTo>
                <a:cubicBezTo>
                  <a:pt x="335" y="42"/>
                  <a:pt x="335" y="42"/>
                  <a:pt x="335" y="42"/>
                </a:cubicBezTo>
                <a:cubicBezTo>
                  <a:pt x="335" y="42"/>
                  <a:pt x="335" y="42"/>
                  <a:pt x="335" y="42"/>
                </a:cubicBezTo>
                <a:cubicBezTo>
                  <a:pt x="335" y="43"/>
                  <a:pt x="335" y="44"/>
                  <a:pt x="334" y="45"/>
                </a:cubicBezTo>
                <a:cubicBezTo>
                  <a:pt x="334" y="45"/>
                  <a:pt x="333" y="46"/>
                  <a:pt x="332" y="46"/>
                </a:cubicBezTo>
                <a:cubicBezTo>
                  <a:pt x="332" y="46"/>
                  <a:pt x="332" y="46"/>
                  <a:pt x="332" y="46"/>
                </a:cubicBezTo>
                <a:cubicBezTo>
                  <a:pt x="332" y="46"/>
                  <a:pt x="332" y="46"/>
                  <a:pt x="332" y="46"/>
                </a:cubicBezTo>
                <a:cubicBezTo>
                  <a:pt x="313" y="45"/>
                  <a:pt x="313" y="45"/>
                  <a:pt x="313" y="45"/>
                </a:cubicBezTo>
                <a:cubicBezTo>
                  <a:pt x="313" y="45"/>
                  <a:pt x="313" y="45"/>
                  <a:pt x="313" y="45"/>
                </a:cubicBezTo>
                <a:cubicBezTo>
                  <a:pt x="306" y="41"/>
                  <a:pt x="296" y="39"/>
                  <a:pt x="286" y="39"/>
                </a:cubicBezTo>
                <a:cubicBezTo>
                  <a:pt x="286" y="40"/>
                  <a:pt x="286" y="40"/>
                  <a:pt x="286" y="40"/>
                </a:cubicBezTo>
                <a:cubicBezTo>
                  <a:pt x="290" y="40"/>
                  <a:pt x="293" y="40"/>
                  <a:pt x="296" y="40"/>
                </a:cubicBezTo>
                <a:cubicBezTo>
                  <a:pt x="296" y="40"/>
                  <a:pt x="296" y="40"/>
                  <a:pt x="296" y="40"/>
                </a:cubicBezTo>
                <a:cubicBezTo>
                  <a:pt x="296" y="40"/>
                  <a:pt x="296" y="40"/>
                  <a:pt x="296" y="40"/>
                </a:cubicBezTo>
                <a:cubicBezTo>
                  <a:pt x="296" y="40"/>
                  <a:pt x="296" y="40"/>
                  <a:pt x="296" y="40"/>
                </a:cubicBezTo>
                <a:cubicBezTo>
                  <a:pt x="299" y="41"/>
                  <a:pt x="302" y="41"/>
                  <a:pt x="305" y="43"/>
                </a:cubicBezTo>
                <a:cubicBezTo>
                  <a:pt x="307" y="45"/>
                  <a:pt x="307" y="45"/>
                  <a:pt x="307" y="45"/>
                </a:cubicBezTo>
                <a:cubicBezTo>
                  <a:pt x="304" y="45"/>
                  <a:pt x="304" y="45"/>
                  <a:pt x="304" y="45"/>
                </a:cubicBezTo>
                <a:cubicBezTo>
                  <a:pt x="298" y="46"/>
                  <a:pt x="292" y="46"/>
                  <a:pt x="286" y="46"/>
                </a:cubicBezTo>
                <a:cubicBezTo>
                  <a:pt x="286" y="47"/>
                  <a:pt x="286" y="47"/>
                  <a:pt x="286" y="47"/>
                </a:cubicBezTo>
                <a:cubicBezTo>
                  <a:pt x="353" y="47"/>
                  <a:pt x="353" y="47"/>
                  <a:pt x="353" y="47"/>
                </a:cubicBezTo>
                <a:cubicBezTo>
                  <a:pt x="360" y="47"/>
                  <a:pt x="360" y="47"/>
                  <a:pt x="360" y="47"/>
                </a:cubicBezTo>
                <a:cubicBezTo>
                  <a:pt x="360" y="44"/>
                  <a:pt x="360" y="44"/>
                  <a:pt x="360" y="44"/>
                </a:cubicBezTo>
                <a:cubicBezTo>
                  <a:pt x="359" y="44"/>
                  <a:pt x="359" y="43"/>
                  <a:pt x="358" y="42"/>
                </a:cubicBezTo>
                <a:cubicBezTo>
                  <a:pt x="356" y="37"/>
                  <a:pt x="350" y="33"/>
                  <a:pt x="345" y="27"/>
                </a:cubicBezTo>
                <a:cubicBezTo>
                  <a:pt x="334" y="21"/>
                  <a:pt x="320" y="15"/>
                  <a:pt x="306" y="15"/>
                </a:cubicBezTo>
                <a:cubicBezTo>
                  <a:pt x="306" y="15"/>
                  <a:pt x="306" y="15"/>
                  <a:pt x="306" y="15"/>
                </a:cubicBezTo>
                <a:cubicBezTo>
                  <a:pt x="306" y="15"/>
                  <a:pt x="305" y="15"/>
                  <a:pt x="305" y="15"/>
                </a:cubicBezTo>
                <a:cubicBezTo>
                  <a:pt x="305" y="15"/>
                  <a:pt x="305" y="15"/>
                  <a:pt x="305" y="15"/>
                </a:cubicBezTo>
                <a:cubicBezTo>
                  <a:pt x="305" y="15"/>
                  <a:pt x="305" y="15"/>
                  <a:pt x="305" y="15"/>
                </a:cubicBezTo>
                <a:cubicBezTo>
                  <a:pt x="302" y="15"/>
                  <a:pt x="299" y="15"/>
                  <a:pt x="297" y="15"/>
                </a:cubicBezTo>
                <a:moveTo>
                  <a:pt x="794" y="14"/>
                </a:moveTo>
                <a:cubicBezTo>
                  <a:pt x="794" y="16"/>
                  <a:pt x="794" y="16"/>
                  <a:pt x="794" y="16"/>
                </a:cubicBezTo>
                <a:cubicBezTo>
                  <a:pt x="795" y="16"/>
                  <a:pt x="795" y="16"/>
                  <a:pt x="795" y="17"/>
                </a:cubicBezTo>
                <a:cubicBezTo>
                  <a:pt x="795" y="17"/>
                  <a:pt x="795" y="17"/>
                  <a:pt x="795" y="17"/>
                </a:cubicBezTo>
                <a:cubicBezTo>
                  <a:pt x="795" y="17"/>
                  <a:pt x="795" y="17"/>
                  <a:pt x="795" y="17"/>
                </a:cubicBezTo>
                <a:cubicBezTo>
                  <a:pt x="795" y="20"/>
                  <a:pt x="795" y="20"/>
                  <a:pt x="795" y="20"/>
                </a:cubicBezTo>
                <a:cubicBezTo>
                  <a:pt x="794" y="20"/>
                  <a:pt x="794" y="20"/>
                  <a:pt x="794" y="20"/>
                </a:cubicBezTo>
                <a:cubicBezTo>
                  <a:pt x="794" y="26"/>
                  <a:pt x="794" y="26"/>
                  <a:pt x="794" y="26"/>
                </a:cubicBezTo>
                <a:cubicBezTo>
                  <a:pt x="795" y="26"/>
                  <a:pt x="796" y="25"/>
                  <a:pt x="796" y="24"/>
                </a:cubicBezTo>
                <a:cubicBezTo>
                  <a:pt x="797" y="23"/>
                  <a:pt x="798" y="22"/>
                  <a:pt x="798" y="21"/>
                </a:cubicBezTo>
                <a:cubicBezTo>
                  <a:pt x="798" y="20"/>
                  <a:pt x="798" y="20"/>
                  <a:pt x="797" y="19"/>
                </a:cubicBezTo>
                <a:cubicBezTo>
                  <a:pt x="797" y="19"/>
                  <a:pt x="797" y="19"/>
                  <a:pt x="797" y="19"/>
                </a:cubicBezTo>
                <a:cubicBezTo>
                  <a:pt x="797" y="19"/>
                  <a:pt x="797" y="19"/>
                  <a:pt x="797" y="19"/>
                </a:cubicBezTo>
                <a:cubicBezTo>
                  <a:pt x="797" y="17"/>
                  <a:pt x="796" y="16"/>
                  <a:pt x="794" y="14"/>
                </a:cubicBezTo>
                <a:moveTo>
                  <a:pt x="472" y="14"/>
                </a:moveTo>
                <a:cubicBezTo>
                  <a:pt x="470" y="16"/>
                  <a:pt x="469" y="17"/>
                  <a:pt x="468" y="18"/>
                </a:cubicBezTo>
                <a:cubicBezTo>
                  <a:pt x="468" y="20"/>
                  <a:pt x="468" y="20"/>
                  <a:pt x="468" y="20"/>
                </a:cubicBezTo>
                <a:cubicBezTo>
                  <a:pt x="469" y="19"/>
                  <a:pt x="470" y="17"/>
                  <a:pt x="472" y="16"/>
                </a:cubicBezTo>
                <a:cubicBezTo>
                  <a:pt x="472" y="14"/>
                  <a:pt x="472" y="14"/>
                  <a:pt x="472" y="14"/>
                </a:cubicBezTo>
                <a:moveTo>
                  <a:pt x="1159" y="14"/>
                </a:moveTo>
                <a:cubicBezTo>
                  <a:pt x="1159" y="16"/>
                  <a:pt x="1159" y="16"/>
                  <a:pt x="1159" y="16"/>
                </a:cubicBezTo>
                <a:cubicBezTo>
                  <a:pt x="1161" y="16"/>
                  <a:pt x="1163" y="17"/>
                  <a:pt x="1165" y="19"/>
                </a:cubicBezTo>
                <a:cubicBezTo>
                  <a:pt x="1165" y="19"/>
                  <a:pt x="1166" y="18"/>
                  <a:pt x="1166" y="18"/>
                </a:cubicBezTo>
                <a:cubicBezTo>
                  <a:pt x="1165" y="17"/>
                  <a:pt x="1164" y="16"/>
                  <a:pt x="1163" y="15"/>
                </a:cubicBezTo>
                <a:cubicBezTo>
                  <a:pt x="1162" y="15"/>
                  <a:pt x="1161" y="14"/>
                  <a:pt x="1159" y="14"/>
                </a:cubicBezTo>
                <a:moveTo>
                  <a:pt x="203" y="13"/>
                </a:moveTo>
                <a:cubicBezTo>
                  <a:pt x="202" y="15"/>
                  <a:pt x="200" y="17"/>
                  <a:pt x="198" y="18"/>
                </a:cubicBezTo>
                <a:cubicBezTo>
                  <a:pt x="198" y="18"/>
                  <a:pt x="198" y="18"/>
                  <a:pt x="198" y="18"/>
                </a:cubicBezTo>
                <a:cubicBezTo>
                  <a:pt x="198" y="18"/>
                  <a:pt x="198" y="18"/>
                  <a:pt x="198" y="18"/>
                </a:cubicBezTo>
                <a:cubicBezTo>
                  <a:pt x="198" y="22"/>
                  <a:pt x="198" y="22"/>
                  <a:pt x="198" y="22"/>
                </a:cubicBezTo>
                <a:cubicBezTo>
                  <a:pt x="198" y="22"/>
                  <a:pt x="198" y="22"/>
                  <a:pt x="198" y="22"/>
                </a:cubicBezTo>
                <a:cubicBezTo>
                  <a:pt x="198" y="21"/>
                  <a:pt x="198" y="21"/>
                  <a:pt x="198" y="21"/>
                </a:cubicBezTo>
                <a:cubicBezTo>
                  <a:pt x="198" y="19"/>
                  <a:pt x="198" y="19"/>
                  <a:pt x="198" y="19"/>
                </a:cubicBezTo>
                <a:cubicBezTo>
                  <a:pt x="198" y="19"/>
                  <a:pt x="198" y="19"/>
                  <a:pt x="198" y="19"/>
                </a:cubicBezTo>
                <a:cubicBezTo>
                  <a:pt x="200" y="17"/>
                  <a:pt x="201" y="16"/>
                  <a:pt x="203" y="14"/>
                </a:cubicBezTo>
                <a:cubicBezTo>
                  <a:pt x="203" y="13"/>
                  <a:pt x="203" y="13"/>
                  <a:pt x="203" y="13"/>
                </a:cubicBezTo>
                <a:moveTo>
                  <a:pt x="48" y="13"/>
                </a:moveTo>
                <a:cubicBezTo>
                  <a:pt x="45" y="14"/>
                  <a:pt x="42" y="16"/>
                  <a:pt x="39" y="17"/>
                </a:cubicBezTo>
                <a:cubicBezTo>
                  <a:pt x="39" y="18"/>
                  <a:pt x="39" y="18"/>
                  <a:pt x="39" y="18"/>
                </a:cubicBezTo>
                <a:cubicBezTo>
                  <a:pt x="42" y="17"/>
                  <a:pt x="45" y="16"/>
                  <a:pt x="48" y="15"/>
                </a:cubicBezTo>
                <a:cubicBezTo>
                  <a:pt x="48" y="13"/>
                  <a:pt x="48" y="13"/>
                  <a:pt x="48" y="13"/>
                </a:cubicBezTo>
                <a:moveTo>
                  <a:pt x="909" y="13"/>
                </a:moveTo>
                <a:cubicBezTo>
                  <a:pt x="908" y="13"/>
                  <a:pt x="908" y="14"/>
                  <a:pt x="908" y="14"/>
                </a:cubicBezTo>
                <a:cubicBezTo>
                  <a:pt x="908" y="16"/>
                  <a:pt x="908" y="16"/>
                  <a:pt x="908" y="16"/>
                </a:cubicBezTo>
                <a:cubicBezTo>
                  <a:pt x="908" y="15"/>
                  <a:pt x="908" y="15"/>
                  <a:pt x="909" y="15"/>
                </a:cubicBezTo>
                <a:cubicBezTo>
                  <a:pt x="909" y="13"/>
                  <a:pt x="909" y="13"/>
                  <a:pt x="909" y="13"/>
                </a:cubicBezTo>
                <a:moveTo>
                  <a:pt x="449" y="12"/>
                </a:moveTo>
                <a:cubicBezTo>
                  <a:pt x="449" y="13"/>
                  <a:pt x="449" y="13"/>
                  <a:pt x="449" y="13"/>
                </a:cubicBezTo>
                <a:cubicBezTo>
                  <a:pt x="453" y="14"/>
                  <a:pt x="457" y="15"/>
                  <a:pt x="460" y="17"/>
                </a:cubicBezTo>
                <a:cubicBezTo>
                  <a:pt x="461" y="17"/>
                  <a:pt x="461" y="17"/>
                  <a:pt x="461" y="17"/>
                </a:cubicBezTo>
                <a:cubicBezTo>
                  <a:pt x="461" y="16"/>
                  <a:pt x="461" y="16"/>
                  <a:pt x="462" y="16"/>
                </a:cubicBezTo>
                <a:cubicBezTo>
                  <a:pt x="460" y="15"/>
                  <a:pt x="458" y="14"/>
                  <a:pt x="456" y="13"/>
                </a:cubicBezTo>
                <a:cubicBezTo>
                  <a:pt x="454" y="13"/>
                  <a:pt x="451" y="13"/>
                  <a:pt x="449" y="12"/>
                </a:cubicBezTo>
                <a:moveTo>
                  <a:pt x="80" y="12"/>
                </a:moveTo>
                <a:cubicBezTo>
                  <a:pt x="77" y="12"/>
                  <a:pt x="73" y="12"/>
                  <a:pt x="71" y="13"/>
                </a:cubicBezTo>
                <a:cubicBezTo>
                  <a:pt x="67" y="14"/>
                  <a:pt x="63" y="18"/>
                  <a:pt x="62" y="22"/>
                </a:cubicBezTo>
                <a:cubicBezTo>
                  <a:pt x="62" y="22"/>
                  <a:pt x="62" y="22"/>
                  <a:pt x="62" y="22"/>
                </a:cubicBezTo>
                <a:cubicBezTo>
                  <a:pt x="61" y="22"/>
                  <a:pt x="61" y="22"/>
                  <a:pt x="61" y="22"/>
                </a:cubicBezTo>
                <a:cubicBezTo>
                  <a:pt x="60" y="22"/>
                  <a:pt x="59" y="22"/>
                  <a:pt x="57" y="21"/>
                </a:cubicBezTo>
                <a:cubicBezTo>
                  <a:pt x="57" y="21"/>
                  <a:pt x="57" y="21"/>
                  <a:pt x="56" y="21"/>
                </a:cubicBezTo>
                <a:cubicBezTo>
                  <a:pt x="56" y="22"/>
                  <a:pt x="56" y="22"/>
                  <a:pt x="56" y="22"/>
                </a:cubicBezTo>
                <a:cubicBezTo>
                  <a:pt x="58" y="23"/>
                  <a:pt x="60" y="24"/>
                  <a:pt x="61" y="24"/>
                </a:cubicBezTo>
                <a:cubicBezTo>
                  <a:pt x="61" y="24"/>
                  <a:pt x="61" y="24"/>
                  <a:pt x="61" y="24"/>
                </a:cubicBezTo>
                <a:cubicBezTo>
                  <a:pt x="62" y="24"/>
                  <a:pt x="63" y="24"/>
                  <a:pt x="63" y="23"/>
                </a:cubicBezTo>
                <a:cubicBezTo>
                  <a:pt x="63" y="23"/>
                  <a:pt x="63" y="23"/>
                  <a:pt x="63" y="23"/>
                </a:cubicBezTo>
                <a:cubicBezTo>
                  <a:pt x="64" y="23"/>
                  <a:pt x="64" y="23"/>
                  <a:pt x="64" y="23"/>
                </a:cubicBezTo>
                <a:cubicBezTo>
                  <a:pt x="69" y="21"/>
                  <a:pt x="75" y="20"/>
                  <a:pt x="80" y="20"/>
                </a:cubicBezTo>
                <a:cubicBezTo>
                  <a:pt x="80" y="19"/>
                  <a:pt x="80" y="19"/>
                  <a:pt x="80" y="19"/>
                </a:cubicBezTo>
                <a:cubicBezTo>
                  <a:pt x="76" y="20"/>
                  <a:pt x="71" y="20"/>
                  <a:pt x="68" y="21"/>
                </a:cubicBezTo>
                <a:cubicBezTo>
                  <a:pt x="67" y="21"/>
                  <a:pt x="67" y="21"/>
                  <a:pt x="67" y="21"/>
                </a:cubicBezTo>
                <a:cubicBezTo>
                  <a:pt x="67" y="20"/>
                  <a:pt x="67" y="20"/>
                  <a:pt x="67" y="20"/>
                </a:cubicBezTo>
                <a:cubicBezTo>
                  <a:pt x="65" y="19"/>
                  <a:pt x="65" y="19"/>
                  <a:pt x="65" y="19"/>
                </a:cubicBezTo>
                <a:cubicBezTo>
                  <a:pt x="66" y="18"/>
                  <a:pt x="66" y="18"/>
                  <a:pt x="66" y="18"/>
                </a:cubicBezTo>
                <a:cubicBezTo>
                  <a:pt x="69" y="14"/>
                  <a:pt x="74" y="12"/>
                  <a:pt x="79" y="12"/>
                </a:cubicBezTo>
                <a:cubicBezTo>
                  <a:pt x="79" y="12"/>
                  <a:pt x="80" y="12"/>
                  <a:pt x="80" y="12"/>
                </a:cubicBezTo>
                <a:cubicBezTo>
                  <a:pt x="80" y="12"/>
                  <a:pt x="80" y="12"/>
                  <a:pt x="80" y="12"/>
                </a:cubicBezTo>
                <a:moveTo>
                  <a:pt x="362" y="11"/>
                </a:moveTo>
                <a:cubicBezTo>
                  <a:pt x="362" y="13"/>
                  <a:pt x="362" y="13"/>
                  <a:pt x="362" y="13"/>
                </a:cubicBezTo>
                <a:cubicBezTo>
                  <a:pt x="365" y="15"/>
                  <a:pt x="368" y="17"/>
                  <a:pt x="370" y="19"/>
                </a:cubicBezTo>
                <a:cubicBezTo>
                  <a:pt x="370" y="18"/>
                  <a:pt x="370" y="18"/>
                  <a:pt x="370" y="18"/>
                </a:cubicBezTo>
                <a:cubicBezTo>
                  <a:pt x="368" y="17"/>
                  <a:pt x="367" y="14"/>
                  <a:pt x="364" y="13"/>
                </a:cubicBezTo>
                <a:cubicBezTo>
                  <a:pt x="364" y="13"/>
                  <a:pt x="364" y="13"/>
                  <a:pt x="364" y="13"/>
                </a:cubicBezTo>
                <a:cubicBezTo>
                  <a:pt x="364" y="13"/>
                  <a:pt x="364" y="13"/>
                  <a:pt x="364" y="13"/>
                </a:cubicBezTo>
                <a:cubicBezTo>
                  <a:pt x="363" y="12"/>
                  <a:pt x="362" y="12"/>
                  <a:pt x="362" y="11"/>
                </a:cubicBezTo>
                <a:moveTo>
                  <a:pt x="837" y="11"/>
                </a:moveTo>
                <a:cubicBezTo>
                  <a:pt x="837" y="12"/>
                  <a:pt x="837" y="12"/>
                  <a:pt x="837" y="12"/>
                </a:cubicBezTo>
                <a:cubicBezTo>
                  <a:pt x="837" y="12"/>
                  <a:pt x="837" y="12"/>
                  <a:pt x="837" y="12"/>
                </a:cubicBezTo>
                <a:cubicBezTo>
                  <a:pt x="837" y="12"/>
                  <a:pt x="838" y="12"/>
                  <a:pt x="838" y="13"/>
                </a:cubicBezTo>
                <a:cubicBezTo>
                  <a:pt x="839" y="13"/>
                  <a:pt x="840" y="13"/>
                  <a:pt x="841" y="14"/>
                </a:cubicBezTo>
                <a:cubicBezTo>
                  <a:pt x="841" y="12"/>
                  <a:pt x="841" y="12"/>
                  <a:pt x="841" y="12"/>
                </a:cubicBezTo>
                <a:cubicBezTo>
                  <a:pt x="839" y="12"/>
                  <a:pt x="838" y="11"/>
                  <a:pt x="837" y="11"/>
                </a:cubicBezTo>
                <a:moveTo>
                  <a:pt x="788" y="11"/>
                </a:moveTo>
                <a:cubicBezTo>
                  <a:pt x="788" y="12"/>
                  <a:pt x="788" y="12"/>
                  <a:pt x="788" y="12"/>
                </a:cubicBezTo>
                <a:cubicBezTo>
                  <a:pt x="789" y="12"/>
                  <a:pt x="790" y="13"/>
                  <a:pt x="792" y="13"/>
                </a:cubicBezTo>
                <a:cubicBezTo>
                  <a:pt x="792" y="12"/>
                  <a:pt x="792" y="12"/>
                  <a:pt x="792" y="12"/>
                </a:cubicBezTo>
                <a:cubicBezTo>
                  <a:pt x="791" y="12"/>
                  <a:pt x="791" y="12"/>
                  <a:pt x="791" y="12"/>
                </a:cubicBezTo>
                <a:cubicBezTo>
                  <a:pt x="791" y="11"/>
                  <a:pt x="791" y="11"/>
                  <a:pt x="791" y="11"/>
                </a:cubicBezTo>
                <a:cubicBezTo>
                  <a:pt x="790" y="11"/>
                  <a:pt x="789" y="11"/>
                  <a:pt x="788" y="11"/>
                </a:cubicBezTo>
                <a:moveTo>
                  <a:pt x="163" y="11"/>
                </a:moveTo>
                <a:cubicBezTo>
                  <a:pt x="163" y="13"/>
                  <a:pt x="163" y="13"/>
                  <a:pt x="163" y="13"/>
                </a:cubicBezTo>
                <a:cubicBezTo>
                  <a:pt x="169" y="18"/>
                  <a:pt x="174" y="26"/>
                  <a:pt x="176" y="33"/>
                </a:cubicBezTo>
                <a:cubicBezTo>
                  <a:pt x="176" y="33"/>
                  <a:pt x="176" y="33"/>
                  <a:pt x="176" y="33"/>
                </a:cubicBezTo>
                <a:cubicBezTo>
                  <a:pt x="176" y="33"/>
                  <a:pt x="176" y="33"/>
                  <a:pt x="176" y="33"/>
                </a:cubicBezTo>
                <a:cubicBezTo>
                  <a:pt x="176" y="36"/>
                  <a:pt x="177" y="39"/>
                  <a:pt x="177" y="43"/>
                </a:cubicBezTo>
                <a:cubicBezTo>
                  <a:pt x="177" y="44"/>
                  <a:pt x="177" y="45"/>
                  <a:pt x="177" y="45"/>
                </a:cubicBezTo>
                <a:cubicBezTo>
                  <a:pt x="177" y="46"/>
                  <a:pt x="177" y="46"/>
                  <a:pt x="177" y="46"/>
                </a:cubicBezTo>
                <a:cubicBezTo>
                  <a:pt x="176" y="46"/>
                  <a:pt x="176" y="46"/>
                  <a:pt x="176" y="46"/>
                </a:cubicBezTo>
                <a:cubicBezTo>
                  <a:pt x="176" y="46"/>
                  <a:pt x="175" y="47"/>
                  <a:pt x="174" y="47"/>
                </a:cubicBezTo>
                <a:cubicBezTo>
                  <a:pt x="172" y="47"/>
                  <a:pt x="171" y="46"/>
                  <a:pt x="170" y="46"/>
                </a:cubicBezTo>
                <a:cubicBezTo>
                  <a:pt x="170" y="45"/>
                  <a:pt x="170" y="45"/>
                  <a:pt x="170" y="45"/>
                </a:cubicBezTo>
                <a:cubicBezTo>
                  <a:pt x="170" y="45"/>
                  <a:pt x="170" y="45"/>
                  <a:pt x="170" y="45"/>
                </a:cubicBezTo>
                <a:cubicBezTo>
                  <a:pt x="167" y="40"/>
                  <a:pt x="166" y="36"/>
                  <a:pt x="163" y="32"/>
                </a:cubicBezTo>
                <a:cubicBezTo>
                  <a:pt x="163" y="34"/>
                  <a:pt x="163" y="34"/>
                  <a:pt x="163" y="34"/>
                </a:cubicBezTo>
                <a:cubicBezTo>
                  <a:pt x="164" y="35"/>
                  <a:pt x="165" y="36"/>
                  <a:pt x="166" y="38"/>
                </a:cubicBezTo>
                <a:cubicBezTo>
                  <a:pt x="167" y="39"/>
                  <a:pt x="167" y="41"/>
                  <a:pt x="167" y="43"/>
                </a:cubicBezTo>
                <a:cubicBezTo>
                  <a:pt x="167" y="44"/>
                  <a:pt x="167" y="45"/>
                  <a:pt x="166" y="46"/>
                </a:cubicBezTo>
                <a:cubicBezTo>
                  <a:pt x="166" y="46"/>
                  <a:pt x="166" y="46"/>
                  <a:pt x="166" y="46"/>
                </a:cubicBezTo>
                <a:cubicBezTo>
                  <a:pt x="166" y="47"/>
                  <a:pt x="166" y="47"/>
                  <a:pt x="166" y="47"/>
                </a:cubicBezTo>
                <a:cubicBezTo>
                  <a:pt x="165" y="47"/>
                  <a:pt x="165" y="47"/>
                  <a:pt x="164" y="47"/>
                </a:cubicBezTo>
                <a:cubicBezTo>
                  <a:pt x="164" y="47"/>
                  <a:pt x="164" y="47"/>
                  <a:pt x="164" y="47"/>
                </a:cubicBezTo>
                <a:cubicBezTo>
                  <a:pt x="164" y="47"/>
                  <a:pt x="163" y="47"/>
                  <a:pt x="163" y="47"/>
                </a:cubicBezTo>
                <a:cubicBezTo>
                  <a:pt x="163" y="48"/>
                  <a:pt x="163" y="48"/>
                  <a:pt x="163" y="48"/>
                </a:cubicBezTo>
                <a:cubicBezTo>
                  <a:pt x="174" y="48"/>
                  <a:pt x="185" y="48"/>
                  <a:pt x="196" y="48"/>
                </a:cubicBezTo>
                <a:cubicBezTo>
                  <a:pt x="196" y="46"/>
                  <a:pt x="196" y="46"/>
                  <a:pt x="196" y="46"/>
                </a:cubicBezTo>
                <a:cubicBezTo>
                  <a:pt x="192" y="46"/>
                  <a:pt x="189" y="46"/>
                  <a:pt x="185" y="46"/>
                </a:cubicBezTo>
                <a:cubicBezTo>
                  <a:pt x="184" y="46"/>
                  <a:pt x="182" y="46"/>
                  <a:pt x="180" y="46"/>
                </a:cubicBezTo>
                <a:cubicBezTo>
                  <a:pt x="179" y="46"/>
                  <a:pt x="179" y="46"/>
                  <a:pt x="179" y="46"/>
                </a:cubicBezTo>
                <a:cubicBezTo>
                  <a:pt x="179" y="45"/>
                  <a:pt x="179" y="45"/>
                  <a:pt x="179" y="45"/>
                </a:cubicBezTo>
                <a:cubicBezTo>
                  <a:pt x="177" y="39"/>
                  <a:pt x="177" y="32"/>
                  <a:pt x="174" y="27"/>
                </a:cubicBezTo>
                <a:cubicBezTo>
                  <a:pt x="174" y="27"/>
                  <a:pt x="174" y="27"/>
                  <a:pt x="174" y="27"/>
                </a:cubicBezTo>
                <a:cubicBezTo>
                  <a:pt x="174" y="26"/>
                  <a:pt x="174" y="26"/>
                  <a:pt x="174" y="26"/>
                </a:cubicBezTo>
                <a:cubicBezTo>
                  <a:pt x="171" y="21"/>
                  <a:pt x="167" y="16"/>
                  <a:pt x="163" y="11"/>
                </a:cubicBezTo>
                <a:moveTo>
                  <a:pt x="150" y="11"/>
                </a:moveTo>
                <a:cubicBezTo>
                  <a:pt x="148" y="11"/>
                  <a:pt x="145" y="12"/>
                  <a:pt x="142" y="12"/>
                </a:cubicBezTo>
                <a:cubicBezTo>
                  <a:pt x="142" y="12"/>
                  <a:pt x="142" y="12"/>
                  <a:pt x="142" y="12"/>
                </a:cubicBezTo>
                <a:cubicBezTo>
                  <a:pt x="142" y="14"/>
                  <a:pt x="140" y="16"/>
                  <a:pt x="139" y="17"/>
                </a:cubicBezTo>
                <a:cubicBezTo>
                  <a:pt x="139" y="18"/>
                  <a:pt x="139" y="18"/>
                  <a:pt x="139" y="18"/>
                </a:cubicBezTo>
                <a:cubicBezTo>
                  <a:pt x="138" y="17"/>
                  <a:pt x="138" y="17"/>
                  <a:pt x="138" y="17"/>
                </a:cubicBezTo>
                <a:cubicBezTo>
                  <a:pt x="136" y="16"/>
                  <a:pt x="134" y="15"/>
                  <a:pt x="132" y="14"/>
                </a:cubicBezTo>
                <a:cubicBezTo>
                  <a:pt x="132" y="16"/>
                  <a:pt x="132" y="16"/>
                  <a:pt x="132" y="16"/>
                </a:cubicBezTo>
                <a:cubicBezTo>
                  <a:pt x="135" y="17"/>
                  <a:pt x="138" y="18"/>
                  <a:pt x="140" y="20"/>
                </a:cubicBezTo>
                <a:cubicBezTo>
                  <a:pt x="140" y="20"/>
                  <a:pt x="140" y="20"/>
                  <a:pt x="140" y="20"/>
                </a:cubicBezTo>
                <a:cubicBezTo>
                  <a:pt x="141" y="20"/>
                  <a:pt x="141" y="20"/>
                  <a:pt x="142" y="20"/>
                </a:cubicBezTo>
                <a:cubicBezTo>
                  <a:pt x="142" y="20"/>
                  <a:pt x="142" y="20"/>
                  <a:pt x="142" y="20"/>
                </a:cubicBezTo>
                <a:cubicBezTo>
                  <a:pt x="142" y="20"/>
                  <a:pt x="143" y="20"/>
                  <a:pt x="143" y="20"/>
                </a:cubicBezTo>
                <a:cubicBezTo>
                  <a:pt x="143" y="21"/>
                  <a:pt x="143" y="21"/>
                  <a:pt x="143" y="22"/>
                </a:cubicBezTo>
                <a:cubicBezTo>
                  <a:pt x="143" y="22"/>
                  <a:pt x="143" y="22"/>
                  <a:pt x="143" y="22"/>
                </a:cubicBezTo>
                <a:cubicBezTo>
                  <a:pt x="143" y="24"/>
                  <a:pt x="143" y="25"/>
                  <a:pt x="142" y="26"/>
                </a:cubicBezTo>
                <a:cubicBezTo>
                  <a:pt x="141" y="26"/>
                  <a:pt x="140" y="27"/>
                  <a:pt x="139" y="27"/>
                </a:cubicBezTo>
                <a:cubicBezTo>
                  <a:pt x="138" y="28"/>
                  <a:pt x="137" y="28"/>
                  <a:pt x="136" y="28"/>
                </a:cubicBezTo>
                <a:cubicBezTo>
                  <a:pt x="136" y="28"/>
                  <a:pt x="136" y="28"/>
                  <a:pt x="136" y="28"/>
                </a:cubicBezTo>
                <a:cubicBezTo>
                  <a:pt x="135" y="28"/>
                  <a:pt x="134" y="28"/>
                  <a:pt x="132" y="27"/>
                </a:cubicBezTo>
                <a:cubicBezTo>
                  <a:pt x="132" y="28"/>
                  <a:pt x="132" y="28"/>
                  <a:pt x="132" y="28"/>
                </a:cubicBezTo>
                <a:cubicBezTo>
                  <a:pt x="134" y="28"/>
                  <a:pt x="135" y="29"/>
                  <a:pt x="137" y="29"/>
                </a:cubicBezTo>
                <a:cubicBezTo>
                  <a:pt x="138" y="28"/>
                  <a:pt x="140" y="28"/>
                  <a:pt x="142" y="27"/>
                </a:cubicBezTo>
                <a:cubicBezTo>
                  <a:pt x="143" y="26"/>
                  <a:pt x="144" y="25"/>
                  <a:pt x="144" y="23"/>
                </a:cubicBezTo>
                <a:cubicBezTo>
                  <a:pt x="144" y="23"/>
                  <a:pt x="144" y="23"/>
                  <a:pt x="144" y="23"/>
                </a:cubicBezTo>
                <a:cubicBezTo>
                  <a:pt x="144" y="23"/>
                  <a:pt x="144" y="23"/>
                  <a:pt x="144" y="23"/>
                </a:cubicBezTo>
                <a:cubicBezTo>
                  <a:pt x="145" y="22"/>
                  <a:pt x="145" y="22"/>
                  <a:pt x="145" y="22"/>
                </a:cubicBezTo>
                <a:cubicBezTo>
                  <a:pt x="145" y="21"/>
                  <a:pt x="144" y="20"/>
                  <a:pt x="143" y="20"/>
                </a:cubicBezTo>
                <a:cubicBezTo>
                  <a:pt x="143" y="19"/>
                  <a:pt x="142" y="18"/>
                  <a:pt x="142" y="16"/>
                </a:cubicBezTo>
                <a:cubicBezTo>
                  <a:pt x="142" y="15"/>
                  <a:pt x="142" y="14"/>
                  <a:pt x="143" y="14"/>
                </a:cubicBezTo>
                <a:cubicBezTo>
                  <a:pt x="143" y="14"/>
                  <a:pt x="143" y="14"/>
                  <a:pt x="143" y="14"/>
                </a:cubicBezTo>
                <a:cubicBezTo>
                  <a:pt x="143" y="13"/>
                  <a:pt x="143" y="13"/>
                  <a:pt x="143" y="13"/>
                </a:cubicBezTo>
                <a:cubicBezTo>
                  <a:pt x="145" y="12"/>
                  <a:pt x="148" y="11"/>
                  <a:pt x="150" y="11"/>
                </a:cubicBezTo>
                <a:cubicBezTo>
                  <a:pt x="151" y="11"/>
                  <a:pt x="152" y="11"/>
                  <a:pt x="153" y="12"/>
                </a:cubicBezTo>
                <a:cubicBezTo>
                  <a:pt x="153" y="12"/>
                  <a:pt x="153" y="12"/>
                  <a:pt x="153" y="12"/>
                </a:cubicBezTo>
                <a:cubicBezTo>
                  <a:pt x="153" y="12"/>
                  <a:pt x="153" y="12"/>
                  <a:pt x="153" y="12"/>
                </a:cubicBezTo>
                <a:cubicBezTo>
                  <a:pt x="154" y="12"/>
                  <a:pt x="155" y="13"/>
                  <a:pt x="156" y="14"/>
                </a:cubicBezTo>
                <a:cubicBezTo>
                  <a:pt x="156" y="13"/>
                  <a:pt x="156" y="13"/>
                  <a:pt x="156" y="13"/>
                </a:cubicBezTo>
                <a:cubicBezTo>
                  <a:pt x="155" y="12"/>
                  <a:pt x="155" y="12"/>
                  <a:pt x="155" y="12"/>
                </a:cubicBezTo>
                <a:cubicBezTo>
                  <a:pt x="155" y="12"/>
                  <a:pt x="155" y="12"/>
                  <a:pt x="155" y="12"/>
                </a:cubicBezTo>
                <a:cubicBezTo>
                  <a:pt x="154" y="11"/>
                  <a:pt x="152" y="11"/>
                  <a:pt x="151" y="11"/>
                </a:cubicBezTo>
                <a:cubicBezTo>
                  <a:pt x="150" y="11"/>
                  <a:pt x="150" y="11"/>
                  <a:pt x="150" y="11"/>
                </a:cubicBezTo>
                <a:moveTo>
                  <a:pt x="786" y="11"/>
                </a:moveTo>
                <a:cubicBezTo>
                  <a:pt x="779" y="11"/>
                  <a:pt x="773" y="16"/>
                  <a:pt x="766" y="20"/>
                </a:cubicBezTo>
                <a:cubicBezTo>
                  <a:pt x="766" y="20"/>
                  <a:pt x="766" y="20"/>
                  <a:pt x="766" y="20"/>
                </a:cubicBezTo>
                <a:cubicBezTo>
                  <a:pt x="766" y="20"/>
                  <a:pt x="766" y="20"/>
                  <a:pt x="766" y="20"/>
                </a:cubicBezTo>
                <a:cubicBezTo>
                  <a:pt x="765" y="20"/>
                  <a:pt x="765" y="20"/>
                  <a:pt x="765" y="20"/>
                </a:cubicBezTo>
                <a:cubicBezTo>
                  <a:pt x="765" y="20"/>
                  <a:pt x="765" y="20"/>
                  <a:pt x="765" y="20"/>
                </a:cubicBezTo>
                <a:cubicBezTo>
                  <a:pt x="763" y="20"/>
                  <a:pt x="762" y="20"/>
                  <a:pt x="761" y="19"/>
                </a:cubicBezTo>
                <a:cubicBezTo>
                  <a:pt x="761" y="19"/>
                  <a:pt x="761" y="19"/>
                  <a:pt x="760" y="19"/>
                </a:cubicBezTo>
                <a:cubicBezTo>
                  <a:pt x="760" y="20"/>
                  <a:pt x="760" y="20"/>
                  <a:pt x="760" y="20"/>
                </a:cubicBezTo>
                <a:cubicBezTo>
                  <a:pt x="762" y="21"/>
                  <a:pt x="764" y="22"/>
                  <a:pt x="765" y="22"/>
                </a:cubicBezTo>
                <a:cubicBezTo>
                  <a:pt x="766" y="22"/>
                  <a:pt x="766" y="22"/>
                  <a:pt x="766" y="22"/>
                </a:cubicBezTo>
                <a:cubicBezTo>
                  <a:pt x="766" y="22"/>
                  <a:pt x="766" y="22"/>
                  <a:pt x="766" y="22"/>
                </a:cubicBezTo>
                <a:cubicBezTo>
                  <a:pt x="774" y="17"/>
                  <a:pt x="774" y="17"/>
                  <a:pt x="774" y="17"/>
                </a:cubicBezTo>
                <a:cubicBezTo>
                  <a:pt x="774" y="17"/>
                  <a:pt x="774" y="17"/>
                  <a:pt x="774" y="17"/>
                </a:cubicBezTo>
                <a:cubicBezTo>
                  <a:pt x="778" y="18"/>
                  <a:pt x="782" y="18"/>
                  <a:pt x="786" y="18"/>
                </a:cubicBezTo>
                <a:cubicBezTo>
                  <a:pt x="786" y="18"/>
                  <a:pt x="786" y="18"/>
                  <a:pt x="786" y="18"/>
                </a:cubicBezTo>
                <a:cubicBezTo>
                  <a:pt x="779" y="15"/>
                  <a:pt x="779" y="15"/>
                  <a:pt x="779" y="15"/>
                </a:cubicBezTo>
                <a:cubicBezTo>
                  <a:pt x="779" y="14"/>
                  <a:pt x="779" y="14"/>
                  <a:pt x="779" y="14"/>
                </a:cubicBezTo>
                <a:cubicBezTo>
                  <a:pt x="779" y="14"/>
                  <a:pt x="780" y="13"/>
                  <a:pt x="780" y="13"/>
                </a:cubicBezTo>
                <a:cubicBezTo>
                  <a:pt x="781" y="12"/>
                  <a:pt x="782" y="12"/>
                  <a:pt x="782" y="12"/>
                </a:cubicBezTo>
                <a:cubicBezTo>
                  <a:pt x="783" y="12"/>
                  <a:pt x="785" y="12"/>
                  <a:pt x="785" y="12"/>
                </a:cubicBezTo>
                <a:cubicBezTo>
                  <a:pt x="786" y="12"/>
                  <a:pt x="786" y="12"/>
                  <a:pt x="786" y="12"/>
                </a:cubicBezTo>
                <a:cubicBezTo>
                  <a:pt x="786" y="12"/>
                  <a:pt x="786" y="12"/>
                  <a:pt x="786" y="12"/>
                </a:cubicBezTo>
                <a:cubicBezTo>
                  <a:pt x="786" y="12"/>
                  <a:pt x="786" y="12"/>
                  <a:pt x="786" y="12"/>
                </a:cubicBezTo>
                <a:cubicBezTo>
                  <a:pt x="786" y="11"/>
                  <a:pt x="786" y="11"/>
                  <a:pt x="786" y="11"/>
                </a:cubicBezTo>
                <a:moveTo>
                  <a:pt x="736" y="11"/>
                </a:moveTo>
                <a:cubicBezTo>
                  <a:pt x="729" y="13"/>
                  <a:pt x="723" y="16"/>
                  <a:pt x="718" y="20"/>
                </a:cubicBezTo>
                <a:cubicBezTo>
                  <a:pt x="718" y="22"/>
                  <a:pt x="718" y="22"/>
                  <a:pt x="718" y="22"/>
                </a:cubicBezTo>
                <a:cubicBezTo>
                  <a:pt x="723" y="17"/>
                  <a:pt x="729" y="14"/>
                  <a:pt x="736" y="11"/>
                </a:cubicBezTo>
                <a:cubicBezTo>
                  <a:pt x="736" y="11"/>
                  <a:pt x="736" y="11"/>
                  <a:pt x="736" y="11"/>
                </a:cubicBezTo>
                <a:moveTo>
                  <a:pt x="865" y="10"/>
                </a:moveTo>
                <a:cubicBezTo>
                  <a:pt x="865" y="19"/>
                  <a:pt x="865" y="19"/>
                  <a:pt x="865" y="19"/>
                </a:cubicBezTo>
                <a:cubicBezTo>
                  <a:pt x="866" y="20"/>
                  <a:pt x="866" y="22"/>
                  <a:pt x="866" y="24"/>
                </a:cubicBezTo>
                <a:cubicBezTo>
                  <a:pt x="866" y="25"/>
                  <a:pt x="866" y="27"/>
                  <a:pt x="865" y="28"/>
                </a:cubicBezTo>
                <a:cubicBezTo>
                  <a:pt x="865" y="28"/>
                  <a:pt x="865" y="29"/>
                  <a:pt x="865" y="29"/>
                </a:cubicBezTo>
                <a:cubicBezTo>
                  <a:pt x="865" y="31"/>
                  <a:pt x="865" y="31"/>
                  <a:pt x="865" y="31"/>
                </a:cubicBezTo>
                <a:cubicBezTo>
                  <a:pt x="865" y="30"/>
                  <a:pt x="866" y="30"/>
                  <a:pt x="866" y="30"/>
                </a:cubicBezTo>
                <a:cubicBezTo>
                  <a:pt x="867" y="29"/>
                  <a:pt x="867" y="29"/>
                  <a:pt x="867" y="29"/>
                </a:cubicBezTo>
                <a:cubicBezTo>
                  <a:pt x="867" y="30"/>
                  <a:pt x="867" y="30"/>
                  <a:pt x="867" y="30"/>
                </a:cubicBezTo>
                <a:cubicBezTo>
                  <a:pt x="869" y="31"/>
                  <a:pt x="871" y="33"/>
                  <a:pt x="872" y="35"/>
                </a:cubicBezTo>
                <a:cubicBezTo>
                  <a:pt x="873" y="37"/>
                  <a:pt x="874" y="39"/>
                  <a:pt x="875" y="40"/>
                </a:cubicBezTo>
                <a:cubicBezTo>
                  <a:pt x="875" y="40"/>
                  <a:pt x="876" y="40"/>
                  <a:pt x="876" y="40"/>
                </a:cubicBezTo>
                <a:cubicBezTo>
                  <a:pt x="874" y="37"/>
                  <a:pt x="872" y="33"/>
                  <a:pt x="870" y="30"/>
                </a:cubicBezTo>
                <a:cubicBezTo>
                  <a:pt x="869" y="29"/>
                  <a:pt x="868" y="28"/>
                  <a:pt x="867" y="26"/>
                </a:cubicBezTo>
                <a:cubicBezTo>
                  <a:pt x="867" y="25"/>
                  <a:pt x="867" y="24"/>
                  <a:pt x="867" y="23"/>
                </a:cubicBezTo>
                <a:cubicBezTo>
                  <a:pt x="867" y="20"/>
                  <a:pt x="867" y="18"/>
                  <a:pt x="866" y="16"/>
                </a:cubicBezTo>
                <a:cubicBezTo>
                  <a:pt x="865" y="16"/>
                  <a:pt x="865" y="16"/>
                  <a:pt x="865" y="16"/>
                </a:cubicBezTo>
                <a:cubicBezTo>
                  <a:pt x="865" y="15"/>
                  <a:pt x="865" y="15"/>
                  <a:pt x="865" y="15"/>
                </a:cubicBezTo>
                <a:cubicBezTo>
                  <a:pt x="866" y="14"/>
                  <a:pt x="866" y="14"/>
                  <a:pt x="866" y="14"/>
                </a:cubicBezTo>
                <a:cubicBezTo>
                  <a:pt x="867" y="14"/>
                  <a:pt x="867" y="14"/>
                  <a:pt x="867" y="14"/>
                </a:cubicBezTo>
                <a:cubicBezTo>
                  <a:pt x="869" y="14"/>
                  <a:pt x="871" y="15"/>
                  <a:pt x="872" y="17"/>
                </a:cubicBezTo>
                <a:cubicBezTo>
                  <a:pt x="874" y="19"/>
                  <a:pt x="876" y="21"/>
                  <a:pt x="877" y="22"/>
                </a:cubicBezTo>
                <a:cubicBezTo>
                  <a:pt x="877" y="22"/>
                  <a:pt x="877" y="22"/>
                  <a:pt x="877" y="22"/>
                </a:cubicBezTo>
                <a:cubicBezTo>
                  <a:pt x="881" y="28"/>
                  <a:pt x="884" y="34"/>
                  <a:pt x="886" y="40"/>
                </a:cubicBezTo>
                <a:cubicBezTo>
                  <a:pt x="886" y="40"/>
                  <a:pt x="886" y="40"/>
                  <a:pt x="886" y="40"/>
                </a:cubicBezTo>
                <a:cubicBezTo>
                  <a:pt x="886" y="40"/>
                  <a:pt x="886" y="40"/>
                  <a:pt x="886" y="40"/>
                </a:cubicBezTo>
                <a:cubicBezTo>
                  <a:pt x="886" y="41"/>
                  <a:pt x="886" y="41"/>
                  <a:pt x="886" y="41"/>
                </a:cubicBezTo>
                <a:cubicBezTo>
                  <a:pt x="886" y="42"/>
                  <a:pt x="886" y="42"/>
                  <a:pt x="885" y="43"/>
                </a:cubicBezTo>
                <a:cubicBezTo>
                  <a:pt x="885" y="43"/>
                  <a:pt x="884" y="44"/>
                  <a:pt x="884" y="44"/>
                </a:cubicBezTo>
                <a:cubicBezTo>
                  <a:pt x="883" y="44"/>
                  <a:pt x="881" y="44"/>
                  <a:pt x="881" y="44"/>
                </a:cubicBezTo>
                <a:cubicBezTo>
                  <a:pt x="875" y="44"/>
                  <a:pt x="870" y="44"/>
                  <a:pt x="865" y="44"/>
                </a:cubicBezTo>
                <a:cubicBezTo>
                  <a:pt x="865" y="46"/>
                  <a:pt x="865" y="46"/>
                  <a:pt x="865" y="46"/>
                </a:cubicBezTo>
                <a:cubicBezTo>
                  <a:pt x="898" y="46"/>
                  <a:pt x="898" y="46"/>
                  <a:pt x="898" y="46"/>
                </a:cubicBezTo>
                <a:cubicBezTo>
                  <a:pt x="898" y="44"/>
                  <a:pt x="898" y="44"/>
                  <a:pt x="898" y="44"/>
                </a:cubicBezTo>
                <a:cubicBezTo>
                  <a:pt x="896" y="44"/>
                  <a:pt x="893" y="44"/>
                  <a:pt x="890" y="44"/>
                </a:cubicBezTo>
                <a:cubicBezTo>
                  <a:pt x="890" y="44"/>
                  <a:pt x="890" y="44"/>
                  <a:pt x="890" y="44"/>
                </a:cubicBezTo>
                <a:cubicBezTo>
                  <a:pt x="890" y="44"/>
                  <a:pt x="890" y="44"/>
                  <a:pt x="890" y="44"/>
                </a:cubicBezTo>
                <a:cubicBezTo>
                  <a:pt x="888" y="43"/>
                  <a:pt x="888" y="41"/>
                  <a:pt x="887" y="40"/>
                </a:cubicBezTo>
                <a:cubicBezTo>
                  <a:pt x="887" y="39"/>
                  <a:pt x="887" y="37"/>
                  <a:pt x="886" y="37"/>
                </a:cubicBezTo>
                <a:cubicBezTo>
                  <a:pt x="886" y="37"/>
                  <a:pt x="886" y="37"/>
                  <a:pt x="886" y="37"/>
                </a:cubicBezTo>
                <a:cubicBezTo>
                  <a:pt x="886" y="36"/>
                  <a:pt x="886" y="36"/>
                  <a:pt x="886" y="36"/>
                </a:cubicBezTo>
                <a:cubicBezTo>
                  <a:pt x="882" y="27"/>
                  <a:pt x="876" y="16"/>
                  <a:pt x="867" y="11"/>
                </a:cubicBezTo>
                <a:cubicBezTo>
                  <a:pt x="866" y="11"/>
                  <a:pt x="865" y="11"/>
                  <a:pt x="865" y="10"/>
                </a:cubicBezTo>
                <a:moveTo>
                  <a:pt x="716" y="9"/>
                </a:moveTo>
                <a:cubicBezTo>
                  <a:pt x="713" y="11"/>
                  <a:pt x="710" y="13"/>
                  <a:pt x="707" y="14"/>
                </a:cubicBezTo>
                <a:cubicBezTo>
                  <a:pt x="707" y="16"/>
                  <a:pt x="707" y="16"/>
                  <a:pt x="707" y="16"/>
                </a:cubicBezTo>
                <a:cubicBezTo>
                  <a:pt x="710" y="14"/>
                  <a:pt x="713" y="12"/>
                  <a:pt x="716" y="10"/>
                </a:cubicBezTo>
                <a:cubicBezTo>
                  <a:pt x="716" y="9"/>
                  <a:pt x="716" y="9"/>
                  <a:pt x="716" y="9"/>
                </a:cubicBezTo>
                <a:moveTo>
                  <a:pt x="583" y="9"/>
                </a:moveTo>
                <a:cubicBezTo>
                  <a:pt x="580" y="9"/>
                  <a:pt x="576" y="9"/>
                  <a:pt x="573" y="10"/>
                </a:cubicBezTo>
                <a:cubicBezTo>
                  <a:pt x="570" y="12"/>
                  <a:pt x="567" y="12"/>
                  <a:pt x="564" y="12"/>
                </a:cubicBezTo>
                <a:cubicBezTo>
                  <a:pt x="564" y="15"/>
                  <a:pt x="564" y="15"/>
                  <a:pt x="564" y="15"/>
                </a:cubicBezTo>
                <a:cubicBezTo>
                  <a:pt x="569" y="12"/>
                  <a:pt x="576" y="10"/>
                  <a:pt x="583" y="10"/>
                </a:cubicBezTo>
                <a:cubicBezTo>
                  <a:pt x="583" y="9"/>
                  <a:pt x="583" y="9"/>
                  <a:pt x="583" y="9"/>
                </a:cubicBezTo>
                <a:moveTo>
                  <a:pt x="29" y="9"/>
                </a:moveTo>
                <a:cubicBezTo>
                  <a:pt x="22" y="12"/>
                  <a:pt x="16" y="17"/>
                  <a:pt x="10" y="22"/>
                </a:cubicBezTo>
                <a:cubicBezTo>
                  <a:pt x="10" y="22"/>
                  <a:pt x="10" y="22"/>
                  <a:pt x="10" y="22"/>
                </a:cubicBezTo>
                <a:cubicBezTo>
                  <a:pt x="9" y="22"/>
                  <a:pt x="9" y="22"/>
                  <a:pt x="9" y="22"/>
                </a:cubicBezTo>
                <a:cubicBezTo>
                  <a:pt x="9" y="22"/>
                  <a:pt x="9" y="22"/>
                  <a:pt x="9" y="22"/>
                </a:cubicBezTo>
                <a:cubicBezTo>
                  <a:pt x="8" y="22"/>
                  <a:pt x="6" y="21"/>
                  <a:pt x="5" y="20"/>
                </a:cubicBezTo>
                <a:cubicBezTo>
                  <a:pt x="5" y="19"/>
                  <a:pt x="4" y="18"/>
                  <a:pt x="3" y="17"/>
                </a:cubicBezTo>
                <a:cubicBezTo>
                  <a:pt x="3" y="17"/>
                  <a:pt x="2" y="16"/>
                  <a:pt x="2" y="16"/>
                </a:cubicBezTo>
                <a:cubicBezTo>
                  <a:pt x="1" y="16"/>
                  <a:pt x="1" y="16"/>
                  <a:pt x="1" y="16"/>
                </a:cubicBezTo>
                <a:cubicBezTo>
                  <a:pt x="1" y="16"/>
                  <a:pt x="1" y="16"/>
                  <a:pt x="1" y="16"/>
                </a:cubicBezTo>
                <a:cubicBezTo>
                  <a:pt x="1" y="17"/>
                  <a:pt x="1" y="17"/>
                  <a:pt x="1" y="17"/>
                </a:cubicBezTo>
                <a:cubicBezTo>
                  <a:pt x="1" y="17"/>
                  <a:pt x="1" y="17"/>
                  <a:pt x="1" y="17"/>
                </a:cubicBezTo>
                <a:cubicBezTo>
                  <a:pt x="1" y="17"/>
                  <a:pt x="1" y="17"/>
                  <a:pt x="1" y="17"/>
                </a:cubicBezTo>
                <a:cubicBezTo>
                  <a:pt x="3" y="19"/>
                  <a:pt x="5" y="21"/>
                  <a:pt x="7" y="24"/>
                </a:cubicBezTo>
                <a:cubicBezTo>
                  <a:pt x="9" y="26"/>
                  <a:pt x="11" y="28"/>
                  <a:pt x="11" y="31"/>
                </a:cubicBezTo>
                <a:cubicBezTo>
                  <a:pt x="13" y="35"/>
                  <a:pt x="16" y="39"/>
                  <a:pt x="16" y="44"/>
                </a:cubicBezTo>
                <a:cubicBezTo>
                  <a:pt x="16" y="45"/>
                  <a:pt x="16" y="46"/>
                  <a:pt x="15" y="47"/>
                </a:cubicBezTo>
                <a:cubicBezTo>
                  <a:pt x="15" y="47"/>
                  <a:pt x="15" y="47"/>
                  <a:pt x="15" y="47"/>
                </a:cubicBezTo>
                <a:cubicBezTo>
                  <a:pt x="2" y="47"/>
                  <a:pt x="2" y="47"/>
                  <a:pt x="2" y="47"/>
                </a:cubicBezTo>
                <a:cubicBezTo>
                  <a:pt x="0" y="48"/>
                  <a:pt x="0" y="48"/>
                  <a:pt x="0" y="48"/>
                </a:cubicBezTo>
                <a:cubicBezTo>
                  <a:pt x="0" y="48"/>
                  <a:pt x="0" y="48"/>
                  <a:pt x="0" y="48"/>
                </a:cubicBezTo>
                <a:cubicBezTo>
                  <a:pt x="0" y="49"/>
                  <a:pt x="1" y="49"/>
                  <a:pt x="1" y="50"/>
                </a:cubicBezTo>
                <a:cubicBezTo>
                  <a:pt x="10" y="49"/>
                  <a:pt x="19" y="49"/>
                  <a:pt x="29" y="49"/>
                </a:cubicBezTo>
                <a:cubicBezTo>
                  <a:pt x="29" y="45"/>
                  <a:pt x="29" y="45"/>
                  <a:pt x="29" y="45"/>
                </a:cubicBezTo>
                <a:cubicBezTo>
                  <a:pt x="27" y="46"/>
                  <a:pt x="26" y="46"/>
                  <a:pt x="24" y="47"/>
                </a:cubicBezTo>
                <a:cubicBezTo>
                  <a:pt x="24" y="48"/>
                  <a:pt x="24" y="48"/>
                  <a:pt x="24" y="48"/>
                </a:cubicBezTo>
                <a:cubicBezTo>
                  <a:pt x="23" y="47"/>
                  <a:pt x="23" y="47"/>
                  <a:pt x="23" y="47"/>
                </a:cubicBezTo>
                <a:cubicBezTo>
                  <a:pt x="23" y="47"/>
                  <a:pt x="23" y="47"/>
                  <a:pt x="23" y="47"/>
                </a:cubicBezTo>
                <a:cubicBezTo>
                  <a:pt x="23" y="47"/>
                  <a:pt x="23" y="47"/>
                  <a:pt x="23" y="47"/>
                </a:cubicBezTo>
                <a:cubicBezTo>
                  <a:pt x="22" y="47"/>
                  <a:pt x="22" y="47"/>
                  <a:pt x="21" y="47"/>
                </a:cubicBezTo>
                <a:cubicBezTo>
                  <a:pt x="21" y="47"/>
                  <a:pt x="20" y="47"/>
                  <a:pt x="20" y="47"/>
                </a:cubicBezTo>
                <a:cubicBezTo>
                  <a:pt x="19" y="47"/>
                  <a:pt x="18" y="46"/>
                  <a:pt x="18" y="45"/>
                </a:cubicBezTo>
                <a:cubicBezTo>
                  <a:pt x="19" y="45"/>
                  <a:pt x="19" y="45"/>
                  <a:pt x="19" y="45"/>
                </a:cubicBezTo>
                <a:cubicBezTo>
                  <a:pt x="19" y="44"/>
                  <a:pt x="19" y="44"/>
                  <a:pt x="19" y="44"/>
                </a:cubicBezTo>
                <a:cubicBezTo>
                  <a:pt x="19" y="44"/>
                  <a:pt x="19" y="44"/>
                  <a:pt x="19" y="44"/>
                </a:cubicBezTo>
                <a:cubicBezTo>
                  <a:pt x="21" y="40"/>
                  <a:pt x="25" y="37"/>
                  <a:pt x="29" y="35"/>
                </a:cubicBezTo>
                <a:cubicBezTo>
                  <a:pt x="29" y="33"/>
                  <a:pt x="29" y="33"/>
                  <a:pt x="29" y="33"/>
                </a:cubicBezTo>
                <a:cubicBezTo>
                  <a:pt x="27" y="35"/>
                  <a:pt x="25" y="37"/>
                  <a:pt x="23" y="38"/>
                </a:cubicBezTo>
                <a:cubicBezTo>
                  <a:pt x="23" y="38"/>
                  <a:pt x="23" y="38"/>
                  <a:pt x="23" y="38"/>
                </a:cubicBezTo>
                <a:cubicBezTo>
                  <a:pt x="23" y="38"/>
                  <a:pt x="23" y="38"/>
                  <a:pt x="23" y="38"/>
                </a:cubicBezTo>
                <a:cubicBezTo>
                  <a:pt x="22" y="39"/>
                  <a:pt x="22" y="39"/>
                  <a:pt x="21" y="40"/>
                </a:cubicBezTo>
                <a:cubicBezTo>
                  <a:pt x="21" y="40"/>
                  <a:pt x="20" y="41"/>
                  <a:pt x="19" y="41"/>
                </a:cubicBezTo>
                <a:cubicBezTo>
                  <a:pt x="19" y="41"/>
                  <a:pt x="19" y="41"/>
                  <a:pt x="19" y="41"/>
                </a:cubicBezTo>
                <a:cubicBezTo>
                  <a:pt x="18" y="41"/>
                  <a:pt x="17" y="41"/>
                  <a:pt x="17" y="41"/>
                </a:cubicBezTo>
                <a:cubicBezTo>
                  <a:pt x="17" y="40"/>
                  <a:pt x="17" y="40"/>
                  <a:pt x="17" y="40"/>
                </a:cubicBezTo>
                <a:cubicBezTo>
                  <a:pt x="16" y="40"/>
                  <a:pt x="16" y="40"/>
                  <a:pt x="16" y="40"/>
                </a:cubicBezTo>
                <a:cubicBezTo>
                  <a:pt x="16" y="39"/>
                  <a:pt x="16" y="39"/>
                  <a:pt x="16" y="38"/>
                </a:cubicBezTo>
                <a:cubicBezTo>
                  <a:pt x="15" y="37"/>
                  <a:pt x="15" y="36"/>
                  <a:pt x="15" y="35"/>
                </a:cubicBezTo>
                <a:cubicBezTo>
                  <a:pt x="15" y="35"/>
                  <a:pt x="15" y="34"/>
                  <a:pt x="16" y="33"/>
                </a:cubicBezTo>
                <a:cubicBezTo>
                  <a:pt x="16" y="33"/>
                  <a:pt x="17" y="33"/>
                  <a:pt x="18" y="33"/>
                </a:cubicBezTo>
                <a:cubicBezTo>
                  <a:pt x="21" y="29"/>
                  <a:pt x="25" y="26"/>
                  <a:pt x="29" y="23"/>
                </a:cubicBezTo>
                <a:cubicBezTo>
                  <a:pt x="29" y="22"/>
                  <a:pt x="29" y="22"/>
                  <a:pt x="29" y="22"/>
                </a:cubicBezTo>
                <a:cubicBezTo>
                  <a:pt x="27" y="24"/>
                  <a:pt x="25" y="25"/>
                  <a:pt x="23" y="26"/>
                </a:cubicBezTo>
                <a:cubicBezTo>
                  <a:pt x="23" y="26"/>
                  <a:pt x="23" y="26"/>
                  <a:pt x="23" y="26"/>
                </a:cubicBezTo>
                <a:cubicBezTo>
                  <a:pt x="14" y="34"/>
                  <a:pt x="14" y="34"/>
                  <a:pt x="14" y="34"/>
                </a:cubicBezTo>
                <a:cubicBezTo>
                  <a:pt x="14" y="33"/>
                  <a:pt x="14" y="33"/>
                  <a:pt x="14" y="33"/>
                </a:cubicBezTo>
                <a:cubicBezTo>
                  <a:pt x="11" y="31"/>
                  <a:pt x="11" y="28"/>
                  <a:pt x="10" y="26"/>
                </a:cubicBezTo>
                <a:cubicBezTo>
                  <a:pt x="10" y="25"/>
                  <a:pt x="10" y="25"/>
                  <a:pt x="10" y="25"/>
                </a:cubicBezTo>
                <a:cubicBezTo>
                  <a:pt x="10" y="25"/>
                  <a:pt x="10" y="25"/>
                  <a:pt x="10" y="25"/>
                </a:cubicBezTo>
                <a:cubicBezTo>
                  <a:pt x="15" y="18"/>
                  <a:pt x="22" y="14"/>
                  <a:pt x="29" y="10"/>
                </a:cubicBezTo>
                <a:cubicBezTo>
                  <a:pt x="29" y="9"/>
                  <a:pt x="29" y="9"/>
                  <a:pt x="29" y="9"/>
                </a:cubicBezTo>
                <a:moveTo>
                  <a:pt x="592" y="8"/>
                </a:moveTo>
                <a:cubicBezTo>
                  <a:pt x="592" y="8"/>
                  <a:pt x="592" y="8"/>
                  <a:pt x="592" y="8"/>
                </a:cubicBezTo>
                <a:cubicBezTo>
                  <a:pt x="591" y="8"/>
                  <a:pt x="589" y="9"/>
                  <a:pt x="588" y="9"/>
                </a:cubicBezTo>
                <a:cubicBezTo>
                  <a:pt x="588" y="9"/>
                  <a:pt x="588" y="9"/>
                  <a:pt x="588" y="9"/>
                </a:cubicBezTo>
                <a:cubicBezTo>
                  <a:pt x="587" y="9"/>
                  <a:pt x="587" y="9"/>
                  <a:pt x="587" y="9"/>
                </a:cubicBezTo>
                <a:cubicBezTo>
                  <a:pt x="587" y="9"/>
                  <a:pt x="586" y="9"/>
                  <a:pt x="585" y="9"/>
                </a:cubicBezTo>
                <a:cubicBezTo>
                  <a:pt x="585" y="9"/>
                  <a:pt x="585" y="9"/>
                  <a:pt x="585" y="9"/>
                </a:cubicBezTo>
                <a:cubicBezTo>
                  <a:pt x="586" y="9"/>
                  <a:pt x="586" y="9"/>
                  <a:pt x="587" y="9"/>
                </a:cubicBezTo>
                <a:cubicBezTo>
                  <a:pt x="594" y="9"/>
                  <a:pt x="601" y="11"/>
                  <a:pt x="607" y="12"/>
                </a:cubicBezTo>
                <a:cubicBezTo>
                  <a:pt x="607" y="11"/>
                  <a:pt x="607" y="11"/>
                  <a:pt x="607" y="11"/>
                </a:cubicBezTo>
                <a:cubicBezTo>
                  <a:pt x="602" y="10"/>
                  <a:pt x="597" y="8"/>
                  <a:pt x="592" y="8"/>
                </a:cubicBezTo>
                <a:moveTo>
                  <a:pt x="209" y="8"/>
                </a:moveTo>
                <a:cubicBezTo>
                  <a:pt x="209" y="8"/>
                  <a:pt x="209" y="8"/>
                  <a:pt x="209" y="8"/>
                </a:cubicBezTo>
                <a:cubicBezTo>
                  <a:pt x="208" y="9"/>
                  <a:pt x="206" y="10"/>
                  <a:pt x="205" y="11"/>
                </a:cubicBezTo>
                <a:cubicBezTo>
                  <a:pt x="205" y="12"/>
                  <a:pt x="205" y="12"/>
                  <a:pt x="205" y="12"/>
                </a:cubicBezTo>
                <a:cubicBezTo>
                  <a:pt x="206" y="11"/>
                  <a:pt x="208" y="9"/>
                  <a:pt x="209" y="8"/>
                </a:cubicBezTo>
                <a:moveTo>
                  <a:pt x="749" y="8"/>
                </a:moveTo>
                <a:cubicBezTo>
                  <a:pt x="747" y="8"/>
                  <a:pt x="745" y="8"/>
                  <a:pt x="744" y="9"/>
                </a:cubicBezTo>
                <a:cubicBezTo>
                  <a:pt x="744" y="9"/>
                  <a:pt x="744" y="9"/>
                  <a:pt x="744" y="9"/>
                </a:cubicBezTo>
                <a:cubicBezTo>
                  <a:pt x="744" y="9"/>
                  <a:pt x="744" y="9"/>
                  <a:pt x="744" y="9"/>
                </a:cubicBezTo>
                <a:cubicBezTo>
                  <a:pt x="742" y="9"/>
                  <a:pt x="740" y="9"/>
                  <a:pt x="738" y="10"/>
                </a:cubicBezTo>
                <a:cubicBezTo>
                  <a:pt x="738" y="11"/>
                  <a:pt x="738" y="11"/>
                  <a:pt x="738" y="11"/>
                </a:cubicBezTo>
                <a:cubicBezTo>
                  <a:pt x="742" y="10"/>
                  <a:pt x="745" y="9"/>
                  <a:pt x="748" y="9"/>
                </a:cubicBezTo>
                <a:cubicBezTo>
                  <a:pt x="748" y="9"/>
                  <a:pt x="748" y="9"/>
                  <a:pt x="748" y="9"/>
                </a:cubicBezTo>
                <a:cubicBezTo>
                  <a:pt x="748" y="9"/>
                  <a:pt x="748" y="9"/>
                  <a:pt x="748" y="9"/>
                </a:cubicBezTo>
                <a:cubicBezTo>
                  <a:pt x="749" y="9"/>
                  <a:pt x="749" y="9"/>
                  <a:pt x="749" y="9"/>
                </a:cubicBezTo>
                <a:cubicBezTo>
                  <a:pt x="749" y="8"/>
                  <a:pt x="749" y="8"/>
                  <a:pt x="749" y="8"/>
                </a:cubicBezTo>
                <a:moveTo>
                  <a:pt x="159" y="7"/>
                </a:moveTo>
                <a:cubicBezTo>
                  <a:pt x="159" y="8"/>
                  <a:pt x="159" y="8"/>
                  <a:pt x="159" y="8"/>
                </a:cubicBezTo>
                <a:cubicBezTo>
                  <a:pt x="160" y="9"/>
                  <a:pt x="161" y="9"/>
                  <a:pt x="161" y="10"/>
                </a:cubicBezTo>
                <a:cubicBezTo>
                  <a:pt x="161" y="9"/>
                  <a:pt x="161" y="9"/>
                  <a:pt x="161" y="9"/>
                </a:cubicBezTo>
                <a:cubicBezTo>
                  <a:pt x="161" y="8"/>
                  <a:pt x="160" y="8"/>
                  <a:pt x="159" y="7"/>
                </a:cubicBezTo>
                <a:moveTo>
                  <a:pt x="1197" y="7"/>
                </a:moveTo>
                <a:cubicBezTo>
                  <a:pt x="1196" y="9"/>
                  <a:pt x="1194" y="11"/>
                  <a:pt x="1194" y="13"/>
                </a:cubicBezTo>
                <a:cubicBezTo>
                  <a:pt x="1194" y="15"/>
                  <a:pt x="1195" y="16"/>
                  <a:pt x="1197" y="18"/>
                </a:cubicBezTo>
                <a:cubicBezTo>
                  <a:pt x="1197" y="16"/>
                  <a:pt x="1197" y="16"/>
                  <a:pt x="1197" y="16"/>
                </a:cubicBezTo>
                <a:cubicBezTo>
                  <a:pt x="1197" y="16"/>
                  <a:pt x="1197" y="16"/>
                  <a:pt x="1197" y="16"/>
                </a:cubicBezTo>
                <a:cubicBezTo>
                  <a:pt x="1196" y="16"/>
                  <a:pt x="1196" y="16"/>
                  <a:pt x="1196" y="16"/>
                </a:cubicBezTo>
                <a:cubicBezTo>
                  <a:pt x="1196" y="15"/>
                  <a:pt x="1196" y="15"/>
                  <a:pt x="1196" y="15"/>
                </a:cubicBezTo>
                <a:cubicBezTo>
                  <a:pt x="1196" y="15"/>
                  <a:pt x="1196" y="14"/>
                  <a:pt x="1196" y="13"/>
                </a:cubicBezTo>
                <a:cubicBezTo>
                  <a:pt x="1196" y="12"/>
                  <a:pt x="1197" y="10"/>
                  <a:pt x="1197" y="9"/>
                </a:cubicBezTo>
                <a:cubicBezTo>
                  <a:pt x="1197" y="7"/>
                  <a:pt x="1197" y="7"/>
                  <a:pt x="1197" y="7"/>
                </a:cubicBezTo>
                <a:moveTo>
                  <a:pt x="543" y="7"/>
                </a:moveTo>
                <a:cubicBezTo>
                  <a:pt x="541" y="8"/>
                  <a:pt x="540" y="9"/>
                  <a:pt x="539" y="10"/>
                </a:cubicBezTo>
                <a:cubicBezTo>
                  <a:pt x="538" y="11"/>
                  <a:pt x="538" y="11"/>
                  <a:pt x="538" y="12"/>
                </a:cubicBezTo>
                <a:cubicBezTo>
                  <a:pt x="538" y="13"/>
                  <a:pt x="539" y="14"/>
                  <a:pt x="539" y="14"/>
                </a:cubicBezTo>
                <a:cubicBezTo>
                  <a:pt x="540" y="15"/>
                  <a:pt x="541" y="15"/>
                  <a:pt x="542" y="15"/>
                </a:cubicBezTo>
                <a:cubicBezTo>
                  <a:pt x="542" y="16"/>
                  <a:pt x="542" y="16"/>
                  <a:pt x="543" y="16"/>
                </a:cubicBezTo>
                <a:cubicBezTo>
                  <a:pt x="543" y="15"/>
                  <a:pt x="543" y="15"/>
                  <a:pt x="543" y="15"/>
                </a:cubicBezTo>
                <a:cubicBezTo>
                  <a:pt x="542" y="15"/>
                  <a:pt x="542" y="15"/>
                  <a:pt x="541" y="14"/>
                </a:cubicBezTo>
                <a:cubicBezTo>
                  <a:pt x="541" y="14"/>
                  <a:pt x="540" y="13"/>
                  <a:pt x="540" y="12"/>
                </a:cubicBezTo>
                <a:cubicBezTo>
                  <a:pt x="540" y="11"/>
                  <a:pt x="540" y="11"/>
                  <a:pt x="540" y="10"/>
                </a:cubicBezTo>
                <a:cubicBezTo>
                  <a:pt x="540" y="10"/>
                  <a:pt x="540" y="10"/>
                  <a:pt x="540" y="10"/>
                </a:cubicBezTo>
                <a:cubicBezTo>
                  <a:pt x="541" y="10"/>
                  <a:pt x="541" y="10"/>
                  <a:pt x="541" y="10"/>
                </a:cubicBezTo>
                <a:cubicBezTo>
                  <a:pt x="541" y="9"/>
                  <a:pt x="542" y="8"/>
                  <a:pt x="543" y="8"/>
                </a:cubicBezTo>
                <a:cubicBezTo>
                  <a:pt x="543" y="7"/>
                  <a:pt x="543" y="7"/>
                  <a:pt x="543" y="7"/>
                </a:cubicBezTo>
                <a:moveTo>
                  <a:pt x="132" y="7"/>
                </a:moveTo>
                <a:cubicBezTo>
                  <a:pt x="132" y="8"/>
                  <a:pt x="132" y="8"/>
                  <a:pt x="132" y="8"/>
                </a:cubicBezTo>
                <a:cubicBezTo>
                  <a:pt x="136" y="8"/>
                  <a:pt x="139" y="9"/>
                  <a:pt x="141" y="10"/>
                </a:cubicBezTo>
                <a:cubicBezTo>
                  <a:pt x="141" y="10"/>
                  <a:pt x="141" y="10"/>
                  <a:pt x="140" y="9"/>
                </a:cubicBezTo>
                <a:cubicBezTo>
                  <a:pt x="140" y="9"/>
                  <a:pt x="139" y="9"/>
                  <a:pt x="138" y="9"/>
                </a:cubicBezTo>
                <a:cubicBezTo>
                  <a:pt x="137" y="8"/>
                  <a:pt x="135" y="8"/>
                  <a:pt x="134" y="7"/>
                </a:cubicBezTo>
                <a:cubicBezTo>
                  <a:pt x="132" y="7"/>
                  <a:pt x="132" y="7"/>
                  <a:pt x="132" y="7"/>
                </a:cubicBezTo>
                <a:moveTo>
                  <a:pt x="372" y="7"/>
                </a:moveTo>
                <a:cubicBezTo>
                  <a:pt x="372" y="7"/>
                  <a:pt x="372" y="7"/>
                  <a:pt x="372" y="7"/>
                </a:cubicBezTo>
                <a:cubicBezTo>
                  <a:pt x="373" y="8"/>
                  <a:pt x="373" y="8"/>
                  <a:pt x="374" y="8"/>
                </a:cubicBezTo>
                <a:cubicBezTo>
                  <a:pt x="374" y="8"/>
                  <a:pt x="374" y="8"/>
                  <a:pt x="374" y="8"/>
                </a:cubicBezTo>
                <a:cubicBezTo>
                  <a:pt x="374" y="8"/>
                  <a:pt x="374" y="8"/>
                  <a:pt x="374" y="8"/>
                </a:cubicBezTo>
                <a:cubicBezTo>
                  <a:pt x="379" y="12"/>
                  <a:pt x="384" y="17"/>
                  <a:pt x="388" y="22"/>
                </a:cubicBezTo>
                <a:cubicBezTo>
                  <a:pt x="388" y="20"/>
                  <a:pt x="388" y="20"/>
                  <a:pt x="388" y="20"/>
                </a:cubicBezTo>
                <a:cubicBezTo>
                  <a:pt x="383" y="15"/>
                  <a:pt x="378" y="11"/>
                  <a:pt x="372" y="7"/>
                </a:cubicBezTo>
                <a:moveTo>
                  <a:pt x="54" y="6"/>
                </a:moveTo>
                <a:cubicBezTo>
                  <a:pt x="53" y="8"/>
                  <a:pt x="53" y="9"/>
                  <a:pt x="53" y="11"/>
                </a:cubicBezTo>
                <a:cubicBezTo>
                  <a:pt x="53" y="12"/>
                  <a:pt x="53" y="12"/>
                  <a:pt x="53" y="12"/>
                </a:cubicBezTo>
                <a:cubicBezTo>
                  <a:pt x="52" y="12"/>
                  <a:pt x="52" y="12"/>
                  <a:pt x="52" y="12"/>
                </a:cubicBezTo>
                <a:cubicBezTo>
                  <a:pt x="51" y="12"/>
                  <a:pt x="50" y="12"/>
                  <a:pt x="50" y="12"/>
                </a:cubicBezTo>
                <a:cubicBezTo>
                  <a:pt x="50" y="15"/>
                  <a:pt x="50" y="15"/>
                  <a:pt x="50" y="15"/>
                </a:cubicBezTo>
                <a:cubicBezTo>
                  <a:pt x="50" y="15"/>
                  <a:pt x="51" y="15"/>
                  <a:pt x="51" y="15"/>
                </a:cubicBezTo>
                <a:cubicBezTo>
                  <a:pt x="52" y="15"/>
                  <a:pt x="52" y="15"/>
                  <a:pt x="52" y="15"/>
                </a:cubicBezTo>
                <a:cubicBezTo>
                  <a:pt x="54" y="20"/>
                  <a:pt x="54" y="20"/>
                  <a:pt x="54" y="20"/>
                </a:cubicBezTo>
                <a:cubicBezTo>
                  <a:pt x="54" y="16"/>
                  <a:pt x="54" y="16"/>
                  <a:pt x="54" y="16"/>
                </a:cubicBezTo>
                <a:cubicBezTo>
                  <a:pt x="54" y="15"/>
                  <a:pt x="54" y="14"/>
                  <a:pt x="54" y="13"/>
                </a:cubicBezTo>
                <a:cubicBezTo>
                  <a:pt x="54" y="12"/>
                  <a:pt x="54" y="11"/>
                  <a:pt x="54" y="10"/>
                </a:cubicBezTo>
                <a:cubicBezTo>
                  <a:pt x="54" y="6"/>
                  <a:pt x="54" y="6"/>
                  <a:pt x="54" y="6"/>
                </a:cubicBezTo>
                <a:moveTo>
                  <a:pt x="758" y="6"/>
                </a:moveTo>
                <a:cubicBezTo>
                  <a:pt x="757" y="7"/>
                  <a:pt x="756" y="7"/>
                  <a:pt x="755" y="7"/>
                </a:cubicBezTo>
                <a:cubicBezTo>
                  <a:pt x="754" y="8"/>
                  <a:pt x="752" y="8"/>
                  <a:pt x="751" y="8"/>
                </a:cubicBezTo>
                <a:cubicBezTo>
                  <a:pt x="751" y="9"/>
                  <a:pt x="751" y="9"/>
                  <a:pt x="751" y="9"/>
                </a:cubicBezTo>
                <a:cubicBezTo>
                  <a:pt x="755" y="9"/>
                  <a:pt x="755" y="9"/>
                  <a:pt x="755" y="9"/>
                </a:cubicBezTo>
                <a:cubicBezTo>
                  <a:pt x="755" y="10"/>
                  <a:pt x="755" y="10"/>
                  <a:pt x="755" y="10"/>
                </a:cubicBezTo>
                <a:cubicBezTo>
                  <a:pt x="755" y="10"/>
                  <a:pt x="756" y="11"/>
                  <a:pt x="756" y="12"/>
                </a:cubicBezTo>
                <a:cubicBezTo>
                  <a:pt x="756" y="12"/>
                  <a:pt x="756" y="13"/>
                  <a:pt x="756" y="14"/>
                </a:cubicBezTo>
                <a:cubicBezTo>
                  <a:pt x="756" y="15"/>
                  <a:pt x="756" y="16"/>
                  <a:pt x="755" y="16"/>
                </a:cubicBezTo>
                <a:cubicBezTo>
                  <a:pt x="755" y="17"/>
                  <a:pt x="754" y="17"/>
                  <a:pt x="753" y="17"/>
                </a:cubicBezTo>
                <a:cubicBezTo>
                  <a:pt x="753" y="17"/>
                  <a:pt x="753" y="17"/>
                  <a:pt x="753" y="17"/>
                </a:cubicBezTo>
                <a:cubicBezTo>
                  <a:pt x="752" y="17"/>
                  <a:pt x="752" y="17"/>
                  <a:pt x="752" y="17"/>
                </a:cubicBezTo>
                <a:cubicBezTo>
                  <a:pt x="752" y="17"/>
                  <a:pt x="751" y="18"/>
                  <a:pt x="751" y="18"/>
                </a:cubicBezTo>
                <a:cubicBezTo>
                  <a:pt x="751" y="19"/>
                  <a:pt x="751" y="19"/>
                  <a:pt x="751" y="19"/>
                </a:cubicBezTo>
                <a:cubicBezTo>
                  <a:pt x="752" y="18"/>
                  <a:pt x="754" y="18"/>
                  <a:pt x="756" y="18"/>
                </a:cubicBezTo>
                <a:cubicBezTo>
                  <a:pt x="756" y="18"/>
                  <a:pt x="756" y="18"/>
                  <a:pt x="756" y="18"/>
                </a:cubicBezTo>
                <a:cubicBezTo>
                  <a:pt x="756" y="18"/>
                  <a:pt x="756" y="18"/>
                  <a:pt x="756" y="18"/>
                </a:cubicBezTo>
                <a:cubicBezTo>
                  <a:pt x="757" y="18"/>
                  <a:pt x="757" y="18"/>
                  <a:pt x="758" y="19"/>
                </a:cubicBezTo>
                <a:cubicBezTo>
                  <a:pt x="758" y="16"/>
                  <a:pt x="758" y="16"/>
                  <a:pt x="758" y="16"/>
                </a:cubicBezTo>
                <a:cubicBezTo>
                  <a:pt x="757" y="16"/>
                  <a:pt x="757" y="16"/>
                  <a:pt x="757" y="16"/>
                </a:cubicBezTo>
                <a:cubicBezTo>
                  <a:pt x="757" y="15"/>
                  <a:pt x="757" y="15"/>
                  <a:pt x="757" y="15"/>
                </a:cubicBezTo>
                <a:cubicBezTo>
                  <a:pt x="757" y="14"/>
                  <a:pt x="757" y="14"/>
                  <a:pt x="757" y="13"/>
                </a:cubicBezTo>
                <a:cubicBezTo>
                  <a:pt x="757" y="12"/>
                  <a:pt x="757" y="11"/>
                  <a:pt x="758" y="10"/>
                </a:cubicBezTo>
                <a:cubicBezTo>
                  <a:pt x="758" y="6"/>
                  <a:pt x="758" y="6"/>
                  <a:pt x="758" y="6"/>
                </a:cubicBezTo>
                <a:moveTo>
                  <a:pt x="492" y="6"/>
                </a:moveTo>
                <a:cubicBezTo>
                  <a:pt x="491" y="8"/>
                  <a:pt x="489" y="10"/>
                  <a:pt x="488" y="11"/>
                </a:cubicBezTo>
                <a:cubicBezTo>
                  <a:pt x="488" y="11"/>
                  <a:pt x="488" y="11"/>
                  <a:pt x="488" y="11"/>
                </a:cubicBezTo>
                <a:cubicBezTo>
                  <a:pt x="488" y="11"/>
                  <a:pt x="488" y="11"/>
                  <a:pt x="488" y="11"/>
                </a:cubicBezTo>
                <a:cubicBezTo>
                  <a:pt x="487" y="13"/>
                  <a:pt x="486" y="15"/>
                  <a:pt x="485" y="17"/>
                </a:cubicBezTo>
                <a:cubicBezTo>
                  <a:pt x="485" y="17"/>
                  <a:pt x="485" y="17"/>
                  <a:pt x="485" y="17"/>
                </a:cubicBezTo>
                <a:cubicBezTo>
                  <a:pt x="485" y="18"/>
                  <a:pt x="486" y="19"/>
                  <a:pt x="487" y="20"/>
                </a:cubicBezTo>
                <a:cubicBezTo>
                  <a:pt x="488" y="21"/>
                  <a:pt x="490" y="22"/>
                  <a:pt x="491" y="23"/>
                </a:cubicBezTo>
                <a:cubicBezTo>
                  <a:pt x="491" y="24"/>
                  <a:pt x="491" y="24"/>
                  <a:pt x="491" y="24"/>
                </a:cubicBezTo>
                <a:cubicBezTo>
                  <a:pt x="491" y="24"/>
                  <a:pt x="491" y="24"/>
                  <a:pt x="491" y="24"/>
                </a:cubicBezTo>
                <a:cubicBezTo>
                  <a:pt x="491" y="26"/>
                  <a:pt x="491" y="26"/>
                  <a:pt x="491" y="26"/>
                </a:cubicBezTo>
                <a:cubicBezTo>
                  <a:pt x="490" y="26"/>
                  <a:pt x="490" y="26"/>
                  <a:pt x="490" y="26"/>
                </a:cubicBezTo>
                <a:cubicBezTo>
                  <a:pt x="485" y="30"/>
                  <a:pt x="479" y="35"/>
                  <a:pt x="474" y="39"/>
                </a:cubicBezTo>
                <a:cubicBezTo>
                  <a:pt x="474" y="40"/>
                  <a:pt x="474" y="40"/>
                  <a:pt x="474" y="40"/>
                </a:cubicBezTo>
                <a:cubicBezTo>
                  <a:pt x="480" y="35"/>
                  <a:pt x="486" y="31"/>
                  <a:pt x="492" y="26"/>
                </a:cubicBezTo>
                <a:cubicBezTo>
                  <a:pt x="492" y="21"/>
                  <a:pt x="492" y="21"/>
                  <a:pt x="492" y="21"/>
                </a:cubicBezTo>
                <a:cubicBezTo>
                  <a:pt x="491" y="21"/>
                  <a:pt x="490" y="21"/>
                  <a:pt x="489" y="20"/>
                </a:cubicBezTo>
                <a:cubicBezTo>
                  <a:pt x="488" y="20"/>
                  <a:pt x="488" y="20"/>
                  <a:pt x="487" y="19"/>
                </a:cubicBezTo>
                <a:cubicBezTo>
                  <a:pt x="487" y="18"/>
                  <a:pt x="487" y="18"/>
                  <a:pt x="487" y="17"/>
                </a:cubicBezTo>
                <a:cubicBezTo>
                  <a:pt x="487" y="16"/>
                  <a:pt x="487" y="15"/>
                  <a:pt x="487" y="15"/>
                </a:cubicBezTo>
                <a:cubicBezTo>
                  <a:pt x="488" y="12"/>
                  <a:pt x="490" y="10"/>
                  <a:pt x="492" y="8"/>
                </a:cubicBezTo>
                <a:cubicBezTo>
                  <a:pt x="492" y="6"/>
                  <a:pt x="492" y="6"/>
                  <a:pt x="492" y="6"/>
                </a:cubicBezTo>
                <a:moveTo>
                  <a:pt x="1174" y="6"/>
                </a:moveTo>
                <a:cubicBezTo>
                  <a:pt x="1174" y="8"/>
                  <a:pt x="1174" y="8"/>
                  <a:pt x="1174" y="8"/>
                </a:cubicBezTo>
                <a:cubicBezTo>
                  <a:pt x="1175" y="9"/>
                  <a:pt x="1175" y="9"/>
                  <a:pt x="1176" y="9"/>
                </a:cubicBezTo>
                <a:cubicBezTo>
                  <a:pt x="1176" y="10"/>
                  <a:pt x="1176" y="10"/>
                  <a:pt x="1177" y="11"/>
                </a:cubicBezTo>
                <a:cubicBezTo>
                  <a:pt x="1177" y="11"/>
                  <a:pt x="1177" y="11"/>
                  <a:pt x="1177" y="11"/>
                </a:cubicBezTo>
                <a:cubicBezTo>
                  <a:pt x="1177" y="11"/>
                  <a:pt x="1177" y="11"/>
                  <a:pt x="1177" y="11"/>
                </a:cubicBezTo>
                <a:cubicBezTo>
                  <a:pt x="1177" y="12"/>
                  <a:pt x="1178" y="12"/>
                  <a:pt x="1178" y="13"/>
                </a:cubicBezTo>
                <a:cubicBezTo>
                  <a:pt x="1177" y="15"/>
                  <a:pt x="1176" y="17"/>
                  <a:pt x="1174" y="18"/>
                </a:cubicBezTo>
                <a:cubicBezTo>
                  <a:pt x="1174" y="19"/>
                  <a:pt x="1174" y="19"/>
                  <a:pt x="1174" y="19"/>
                </a:cubicBezTo>
                <a:cubicBezTo>
                  <a:pt x="1176" y="18"/>
                  <a:pt x="1177" y="17"/>
                  <a:pt x="1178" y="16"/>
                </a:cubicBezTo>
                <a:cubicBezTo>
                  <a:pt x="1178" y="9"/>
                  <a:pt x="1178" y="9"/>
                  <a:pt x="1178" y="9"/>
                </a:cubicBezTo>
                <a:cubicBezTo>
                  <a:pt x="1174" y="6"/>
                  <a:pt x="1174" y="6"/>
                  <a:pt x="1174" y="6"/>
                </a:cubicBezTo>
                <a:moveTo>
                  <a:pt x="1263" y="5"/>
                </a:moveTo>
                <a:cubicBezTo>
                  <a:pt x="1258" y="7"/>
                  <a:pt x="1253" y="8"/>
                  <a:pt x="1250" y="11"/>
                </a:cubicBezTo>
                <a:cubicBezTo>
                  <a:pt x="1249" y="13"/>
                  <a:pt x="1247" y="15"/>
                  <a:pt x="1246" y="16"/>
                </a:cubicBezTo>
                <a:cubicBezTo>
                  <a:pt x="1246" y="16"/>
                  <a:pt x="1246" y="16"/>
                  <a:pt x="1246" y="16"/>
                </a:cubicBezTo>
                <a:cubicBezTo>
                  <a:pt x="1247" y="16"/>
                  <a:pt x="1248" y="16"/>
                  <a:pt x="1249" y="15"/>
                </a:cubicBezTo>
                <a:cubicBezTo>
                  <a:pt x="1249" y="15"/>
                  <a:pt x="1249" y="15"/>
                  <a:pt x="1249" y="15"/>
                </a:cubicBezTo>
                <a:cubicBezTo>
                  <a:pt x="1250" y="16"/>
                  <a:pt x="1250" y="16"/>
                  <a:pt x="1250" y="16"/>
                </a:cubicBezTo>
                <a:cubicBezTo>
                  <a:pt x="1251" y="19"/>
                  <a:pt x="1251" y="19"/>
                  <a:pt x="1251" y="19"/>
                </a:cubicBezTo>
                <a:cubicBezTo>
                  <a:pt x="1251" y="19"/>
                  <a:pt x="1251" y="19"/>
                  <a:pt x="1251" y="19"/>
                </a:cubicBezTo>
                <a:cubicBezTo>
                  <a:pt x="1251" y="21"/>
                  <a:pt x="1250" y="24"/>
                  <a:pt x="1248" y="25"/>
                </a:cubicBezTo>
                <a:cubicBezTo>
                  <a:pt x="1247" y="25"/>
                  <a:pt x="1247" y="25"/>
                  <a:pt x="1247" y="25"/>
                </a:cubicBezTo>
                <a:cubicBezTo>
                  <a:pt x="1247" y="25"/>
                  <a:pt x="1247" y="25"/>
                  <a:pt x="1247" y="25"/>
                </a:cubicBezTo>
                <a:cubicBezTo>
                  <a:pt x="1247" y="25"/>
                  <a:pt x="1247" y="25"/>
                  <a:pt x="1247" y="25"/>
                </a:cubicBezTo>
                <a:cubicBezTo>
                  <a:pt x="1247" y="25"/>
                  <a:pt x="1246" y="25"/>
                  <a:pt x="1246" y="25"/>
                </a:cubicBezTo>
                <a:cubicBezTo>
                  <a:pt x="1246" y="27"/>
                  <a:pt x="1246" y="27"/>
                  <a:pt x="1246" y="27"/>
                </a:cubicBezTo>
                <a:cubicBezTo>
                  <a:pt x="1248" y="26"/>
                  <a:pt x="1249" y="26"/>
                  <a:pt x="1250" y="25"/>
                </a:cubicBezTo>
                <a:cubicBezTo>
                  <a:pt x="1252" y="23"/>
                  <a:pt x="1253" y="22"/>
                  <a:pt x="1253" y="20"/>
                </a:cubicBezTo>
                <a:cubicBezTo>
                  <a:pt x="1253" y="17"/>
                  <a:pt x="1252" y="14"/>
                  <a:pt x="1252" y="11"/>
                </a:cubicBezTo>
                <a:cubicBezTo>
                  <a:pt x="1252" y="11"/>
                  <a:pt x="1252" y="11"/>
                  <a:pt x="1252" y="11"/>
                </a:cubicBezTo>
                <a:cubicBezTo>
                  <a:pt x="1252" y="10"/>
                  <a:pt x="1252" y="10"/>
                  <a:pt x="1252" y="10"/>
                </a:cubicBezTo>
                <a:cubicBezTo>
                  <a:pt x="1254" y="9"/>
                  <a:pt x="1256" y="8"/>
                  <a:pt x="1258" y="8"/>
                </a:cubicBezTo>
                <a:cubicBezTo>
                  <a:pt x="1259" y="7"/>
                  <a:pt x="1261" y="7"/>
                  <a:pt x="1263" y="7"/>
                </a:cubicBezTo>
                <a:cubicBezTo>
                  <a:pt x="1263" y="5"/>
                  <a:pt x="1263" y="5"/>
                  <a:pt x="1263" y="5"/>
                </a:cubicBezTo>
                <a:moveTo>
                  <a:pt x="664" y="5"/>
                </a:moveTo>
                <a:cubicBezTo>
                  <a:pt x="664" y="6"/>
                  <a:pt x="664" y="6"/>
                  <a:pt x="664" y="6"/>
                </a:cubicBezTo>
                <a:cubicBezTo>
                  <a:pt x="665" y="7"/>
                  <a:pt x="666" y="8"/>
                  <a:pt x="667" y="9"/>
                </a:cubicBezTo>
                <a:cubicBezTo>
                  <a:pt x="667" y="9"/>
                  <a:pt x="667" y="9"/>
                  <a:pt x="667" y="9"/>
                </a:cubicBezTo>
                <a:cubicBezTo>
                  <a:pt x="667" y="9"/>
                  <a:pt x="667" y="9"/>
                  <a:pt x="667" y="9"/>
                </a:cubicBezTo>
                <a:cubicBezTo>
                  <a:pt x="672" y="16"/>
                  <a:pt x="677" y="23"/>
                  <a:pt x="680" y="31"/>
                </a:cubicBezTo>
                <a:cubicBezTo>
                  <a:pt x="680" y="27"/>
                  <a:pt x="680" y="27"/>
                  <a:pt x="680" y="27"/>
                </a:cubicBezTo>
                <a:cubicBezTo>
                  <a:pt x="679" y="25"/>
                  <a:pt x="678" y="22"/>
                  <a:pt x="676" y="20"/>
                </a:cubicBezTo>
                <a:cubicBezTo>
                  <a:pt x="676" y="20"/>
                  <a:pt x="676" y="20"/>
                  <a:pt x="676" y="20"/>
                </a:cubicBezTo>
                <a:cubicBezTo>
                  <a:pt x="676" y="20"/>
                  <a:pt x="676" y="20"/>
                  <a:pt x="676" y="20"/>
                </a:cubicBezTo>
                <a:cubicBezTo>
                  <a:pt x="673" y="17"/>
                  <a:pt x="671" y="14"/>
                  <a:pt x="669" y="9"/>
                </a:cubicBezTo>
                <a:cubicBezTo>
                  <a:pt x="667" y="8"/>
                  <a:pt x="666" y="7"/>
                  <a:pt x="664" y="5"/>
                </a:cubicBezTo>
                <a:moveTo>
                  <a:pt x="37" y="5"/>
                </a:moveTo>
                <a:cubicBezTo>
                  <a:pt x="35" y="6"/>
                  <a:pt x="33" y="7"/>
                  <a:pt x="31" y="8"/>
                </a:cubicBezTo>
                <a:cubicBezTo>
                  <a:pt x="31" y="9"/>
                  <a:pt x="31" y="9"/>
                  <a:pt x="31" y="9"/>
                </a:cubicBezTo>
                <a:cubicBezTo>
                  <a:pt x="33" y="8"/>
                  <a:pt x="35" y="7"/>
                  <a:pt x="37" y="7"/>
                </a:cubicBezTo>
                <a:cubicBezTo>
                  <a:pt x="37" y="5"/>
                  <a:pt x="37" y="5"/>
                  <a:pt x="37" y="5"/>
                </a:cubicBezTo>
                <a:moveTo>
                  <a:pt x="1113" y="5"/>
                </a:moveTo>
                <a:cubicBezTo>
                  <a:pt x="1113" y="5"/>
                  <a:pt x="1112" y="6"/>
                  <a:pt x="1111" y="6"/>
                </a:cubicBezTo>
                <a:cubicBezTo>
                  <a:pt x="1111" y="11"/>
                  <a:pt x="1111" y="11"/>
                  <a:pt x="1111" y="11"/>
                </a:cubicBezTo>
                <a:cubicBezTo>
                  <a:pt x="1112" y="12"/>
                  <a:pt x="1113" y="12"/>
                  <a:pt x="1113" y="13"/>
                </a:cubicBezTo>
                <a:cubicBezTo>
                  <a:pt x="1113" y="11"/>
                  <a:pt x="1113" y="11"/>
                  <a:pt x="1113" y="11"/>
                </a:cubicBezTo>
                <a:cubicBezTo>
                  <a:pt x="1113" y="11"/>
                  <a:pt x="1112" y="10"/>
                  <a:pt x="1112" y="10"/>
                </a:cubicBezTo>
                <a:cubicBezTo>
                  <a:pt x="1112" y="10"/>
                  <a:pt x="1112" y="10"/>
                  <a:pt x="1112" y="10"/>
                </a:cubicBezTo>
                <a:cubicBezTo>
                  <a:pt x="1112" y="9"/>
                  <a:pt x="1112" y="9"/>
                  <a:pt x="1112" y="9"/>
                </a:cubicBezTo>
                <a:cubicBezTo>
                  <a:pt x="1112" y="9"/>
                  <a:pt x="1112" y="8"/>
                  <a:pt x="1113" y="8"/>
                </a:cubicBezTo>
                <a:cubicBezTo>
                  <a:pt x="1113" y="7"/>
                  <a:pt x="1113" y="7"/>
                  <a:pt x="1113" y="7"/>
                </a:cubicBezTo>
                <a:cubicBezTo>
                  <a:pt x="1113" y="5"/>
                  <a:pt x="1113" y="5"/>
                  <a:pt x="1113" y="5"/>
                </a:cubicBezTo>
                <a:moveTo>
                  <a:pt x="837" y="4"/>
                </a:moveTo>
                <a:cubicBezTo>
                  <a:pt x="837" y="5"/>
                  <a:pt x="837" y="5"/>
                  <a:pt x="837" y="5"/>
                </a:cubicBezTo>
                <a:cubicBezTo>
                  <a:pt x="838" y="5"/>
                  <a:pt x="839" y="6"/>
                  <a:pt x="841" y="6"/>
                </a:cubicBezTo>
                <a:cubicBezTo>
                  <a:pt x="841" y="5"/>
                  <a:pt x="841" y="5"/>
                  <a:pt x="841" y="5"/>
                </a:cubicBezTo>
                <a:cubicBezTo>
                  <a:pt x="840" y="5"/>
                  <a:pt x="839" y="4"/>
                  <a:pt x="839" y="4"/>
                </a:cubicBezTo>
                <a:cubicBezTo>
                  <a:pt x="839" y="4"/>
                  <a:pt x="839" y="4"/>
                  <a:pt x="839" y="4"/>
                </a:cubicBezTo>
                <a:cubicBezTo>
                  <a:pt x="838" y="4"/>
                  <a:pt x="838" y="4"/>
                  <a:pt x="838" y="4"/>
                </a:cubicBezTo>
                <a:cubicBezTo>
                  <a:pt x="838" y="4"/>
                  <a:pt x="838" y="4"/>
                  <a:pt x="838" y="4"/>
                </a:cubicBezTo>
                <a:cubicBezTo>
                  <a:pt x="838" y="4"/>
                  <a:pt x="837" y="4"/>
                  <a:pt x="837" y="4"/>
                </a:cubicBezTo>
                <a:moveTo>
                  <a:pt x="284" y="3"/>
                </a:moveTo>
                <a:cubicBezTo>
                  <a:pt x="270" y="5"/>
                  <a:pt x="256" y="7"/>
                  <a:pt x="242" y="12"/>
                </a:cubicBezTo>
                <a:cubicBezTo>
                  <a:pt x="236" y="15"/>
                  <a:pt x="230" y="19"/>
                  <a:pt x="223" y="22"/>
                </a:cubicBezTo>
                <a:cubicBezTo>
                  <a:pt x="218" y="27"/>
                  <a:pt x="212" y="30"/>
                  <a:pt x="206" y="35"/>
                </a:cubicBezTo>
                <a:cubicBezTo>
                  <a:pt x="206" y="35"/>
                  <a:pt x="206" y="35"/>
                  <a:pt x="206" y="35"/>
                </a:cubicBezTo>
                <a:cubicBezTo>
                  <a:pt x="206" y="35"/>
                  <a:pt x="206" y="35"/>
                  <a:pt x="206" y="35"/>
                </a:cubicBezTo>
                <a:cubicBezTo>
                  <a:pt x="205" y="35"/>
                  <a:pt x="205" y="35"/>
                  <a:pt x="205" y="35"/>
                </a:cubicBezTo>
                <a:cubicBezTo>
                  <a:pt x="205" y="37"/>
                  <a:pt x="205" y="37"/>
                  <a:pt x="205" y="37"/>
                </a:cubicBezTo>
                <a:cubicBezTo>
                  <a:pt x="205" y="37"/>
                  <a:pt x="205" y="37"/>
                  <a:pt x="205" y="37"/>
                </a:cubicBezTo>
                <a:cubicBezTo>
                  <a:pt x="206" y="36"/>
                  <a:pt x="206" y="36"/>
                  <a:pt x="207" y="36"/>
                </a:cubicBezTo>
                <a:cubicBezTo>
                  <a:pt x="217" y="26"/>
                  <a:pt x="229" y="19"/>
                  <a:pt x="242" y="13"/>
                </a:cubicBezTo>
                <a:cubicBezTo>
                  <a:pt x="255" y="8"/>
                  <a:pt x="270" y="6"/>
                  <a:pt x="284" y="4"/>
                </a:cubicBezTo>
                <a:cubicBezTo>
                  <a:pt x="284" y="3"/>
                  <a:pt x="284" y="3"/>
                  <a:pt x="284" y="3"/>
                </a:cubicBezTo>
                <a:moveTo>
                  <a:pt x="1007" y="3"/>
                </a:moveTo>
                <a:cubicBezTo>
                  <a:pt x="1007" y="4"/>
                  <a:pt x="1007" y="4"/>
                  <a:pt x="1007" y="4"/>
                </a:cubicBezTo>
                <a:cubicBezTo>
                  <a:pt x="1012" y="4"/>
                  <a:pt x="1018" y="5"/>
                  <a:pt x="1023" y="5"/>
                </a:cubicBezTo>
                <a:cubicBezTo>
                  <a:pt x="1023" y="5"/>
                  <a:pt x="1023" y="5"/>
                  <a:pt x="1023" y="5"/>
                </a:cubicBezTo>
                <a:cubicBezTo>
                  <a:pt x="1030" y="7"/>
                  <a:pt x="1030" y="7"/>
                  <a:pt x="1030" y="7"/>
                </a:cubicBezTo>
                <a:cubicBezTo>
                  <a:pt x="1044" y="11"/>
                  <a:pt x="1044" y="11"/>
                  <a:pt x="1044" y="11"/>
                </a:cubicBezTo>
                <a:cubicBezTo>
                  <a:pt x="1056" y="17"/>
                  <a:pt x="1056" y="17"/>
                  <a:pt x="1056" y="17"/>
                </a:cubicBezTo>
                <a:cubicBezTo>
                  <a:pt x="1056" y="17"/>
                  <a:pt x="1056" y="17"/>
                  <a:pt x="1056" y="17"/>
                </a:cubicBezTo>
                <a:cubicBezTo>
                  <a:pt x="1064" y="23"/>
                  <a:pt x="1071" y="29"/>
                  <a:pt x="1078" y="34"/>
                </a:cubicBezTo>
                <a:cubicBezTo>
                  <a:pt x="1079" y="34"/>
                  <a:pt x="1079" y="34"/>
                  <a:pt x="1079" y="34"/>
                </a:cubicBezTo>
                <a:cubicBezTo>
                  <a:pt x="1079" y="34"/>
                  <a:pt x="1079" y="34"/>
                  <a:pt x="1079" y="34"/>
                </a:cubicBezTo>
                <a:cubicBezTo>
                  <a:pt x="1079" y="36"/>
                  <a:pt x="1080" y="37"/>
                  <a:pt x="1082" y="38"/>
                </a:cubicBezTo>
                <a:cubicBezTo>
                  <a:pt x="1083" y="39"/>
                  <a:pt x="1085" y="40"/>
                  <a:pt x="1086" y="41"/>
                </a:cubicBezTo>
                <a:cubicBezTo>
                  <a:pt x="1086" y="42"/>
                  <a:pt x="1086" y="42"/>
                  <a:pt x="1086" y="42"/>
                </a:cubicBezTo>
                <a:cubicBezTo>
                  <a:pt x="1085" y="43"/>
                  <a:pt x="1085" y="43"/>
                  <a:pt x="1085" y="43"/>
                </a:cubicBezTo>
                <a:cubicBezTo>
                  <a:pt x="1083" y="43"/>
                  <a:pt x="1081" y="44"/>
                  <a:pt x="1078" y="44"/>
                </a:cubicBezTo>
                <a:cubicBezTo>
                  <a:pt x="1077" y="44"/>
                  <a:pt x="1076" y="44"/>
                  <a:pt x="1075" y="44"/>
                </a:cubicBezTo>
                <a:cubicBezTo>
                  <a:pt x="1074" y="44"/>
                  <a:pt x="1074" y="44"/>
                  <a:pt x="1074" y="44"/>
                </a:cubicBezTo>
                <a:cubicBezTo>
                  <a:pt x="1071" y="40"/>
                  <a:pt x="1071" y="40"/>
                  <a:pt x="1071" y="40"/>
                </a:cubicBezTo>
                <a:cubicBezTo>
                  <a:pt x="1063" y="34"/>
                  <a:pt x="1056" y="25"/>
                  <a:pt x="1047" y="23"/>
                </a:cubicBezTo>
                <a:cubicBezTo>
                  <a:pt x="1047" y="23"/>
                  <a:pt x="1047" y="23"/>
                  <a:pt x="1047" y="23"/>
                </a:cubicBezTo>
                <a:cubicBezTo>
                  <a:pt x="1047" y="23"/>
                  <a:pt x="1047" y="23"/>
                  <a:pt x="1047" y="23"/>
                </a:cubicBezTo>
                <a:cubicBezTo>
                  <a:pt x="1042" y="21"/>
                  <a:pt x="1037" y="19"/>
                  <a:pt x="1032" y="18"/>
                </a:cubicBezTo>
                <a:cubicBezTo>
                  <a:pt x="1025" y="17"/>
                  <a:pt x="1019" y="15"/>
                  <a:pt x="1012" y="15"/>
                </a:cubicBezTo>
                <a:cubicBezTo>
                  <a:pt x="1012" y="15"/>
                  <a:pt x="1012" y="15"/>
                  <a:pt x="1012" y="15"/>
                </a:cubicBezTo>
                <a:cubicBezTo>
                  <a:pt x="1010" y="15"/>
                  <a:pt x="1008" y="15"/>
                  <a:pt x="1007" y="15"/>
                </a:cubicBezTo>
                <a:cubicBezTo>
                  <a:pt x="1007" y="17"/>
                  <a:pt x="1007" y="17"/>
                  <a:pt x="1007" y="17"/>
                </a:cubicBezTo>
                <a:cubicBezTo>
                  <a:pt x="1009" y="17"/>
                  <a:pt x="1012" y="16"/>
                  <a:pt x="1015" y="16"/>
                </a:cubicBezTo>
                <a:cubicBezTo>
                  <a:pt x="1017" y="16"/>
                  <a:pt x="1018" y="16"/>
                  <a:pt x="1020" y="17"/>
                </a:cubicBezTo>
                <a:cubicBezTo>
                  <a:pt x="1020" y="17"/>
                  <a:pt x="1020" y="17"/>
                  <a:pt x="1020" y="17"/>
                </a:cubicBezTo>
                <a:cubicBezTo>
                  <a:pt x="1020" y="17"/>
                  <a:pt x="1020" y="17"/>
                  <a:pt x="1020" y="17"/>
                </a:cubicBezTo>
                <a:cubicBezTo>
                  <a:pt x="1030" y="18"/>
                  <a:pt x="1038" y="21"/>
                  <a:pt x="1047" y="25"/>
                </a:cubicBezTo>
                <a:cubicBezTo>
                  <a:pt x="1056" y="27"/>
                  <a:pt x="1064" y="35"/>
                  <a:pt x="1070" y="42"/>
                </a:cubicBezTo>
                <a:cubicBezTo>
                  <a:pt x="1071" y="43"/>
                  <a:pt x="1071" y="43"/>
                  <a:pt x="1071" y="43"/>
                </a:cubicBezTo>
                <a:cubicBezTo>
                  <a:pt x="1069" y="43"/>
                  <a:pt x="1069" y="43"/>
                  <a:pt x="1069" y="43"/>
                </a:cubicBezTo>
                <a:cubicBezTo>
                  <a:pt x="1066" y="44"/>
                  <a:pt x="1064" y="44"/>
                  <a:pt x="1061" y="44"/>
                </a:cubicBezTo>
                <a:cubicBezTo>
                  <a:pt x="1057" y="44"/>
                  <a:pt x="1053" y="44"/>
                  <a:pt x="1049" y="44"/>
                </a:cubicBezTo>
                <a:cubicBezTo>
                  <a:pt x="1049" y="44"/>
                  <a:pt x="1049" y="44"/>
                  <a:pt x="1049" y="44"/>
                </a:cubicBezTo>
                <a:cubicBezTo>
                  <a:pt x="1049" y="44"/>
                  <a:pt x="1049" y="44"/>
                  <a:pt x="1049" y="44"/>
                </a:cubicBezTo>
                <a:cubicBezTo>
                  <a:pt x="1048" y="43"/>
                  <a:pt x="1048" y="43"/>
                  <a:pt x="1048" y="43"/>
                </a:cubicBezTo>
                <a:cubicBezTo>
                  <a:pt x="1046" y="39"/>
                  <a:pt x="1041" y="38"/>
                  <a:pt x="1037" y="36"/>
                </a:cubicBezTo>
                <a:cubicBezTo>
                  <a:pt x="1028" y="32"/>
                  <a:pt x="1017" y="30"/>
                  <a:pt x="1007" y="29"/>
                </a:cubicBezTo>
                <a:cubicBezTo>
                  <a:pt x="1007" y="30"/>
                  <a:pt x="1007" y="30"/>
                  <a:pt x="1007" y="30"/>
                </a:cubicBezTo>
                <a:cubicBezTo>
                  <a:pt x="1017" y="30"/>
                  <a:pt x="1027" y="33"/>
                  <a:pt x="1036" y="37"/>
                </a:cubicBezTo>
                <a:cubicBezTo>
                  <a:pt x="1036" y="37"/>
                  <a:pt x="1036" y="37"/>
                  <a:pt x="1036" y="37"/>
                </a:cubicBezTo>
                <a:cubicBezTo>
                  <a:pt x="1044" y="41"/>
                  <a:pt x="1044" y="41"/>
                  <a:pt x="1044" y="41"/>
                </a:cubicBezTo>
                <a:cubicBezTo>
                  <a:pt x="1044" y="42"/>
                  <a:pt x="1044" y="42"/>
                  <a:pt x="1044" y="42"/>
                </a:cubicBezTo>
                <a:cubicBezTo>
                  <a:pt x="1044" y="43"/>
                  <a:pt x="1044" y="43"/>
                  <a:pt x="1044" y="43"/>
                </a:cubicBezTo>
                <a:cubicBezTo>
                  <a:pt x="1043" y="43"/>
                  <a:pt x="1043" y="43"/>
                  <a:pt x="1043" y="43"/>
                </a:cubicBezTo>
                <a:cubicBezTo>
                  <a:pt x="1043" y="43"/>
                  <a:pt x="1043" y="43"/>
                  <a:pt x="1043" y="43"/>
                </a:cubicBezTo>
                <a:cubicBezTo>
                  <a:pt x="1038" y="43"/>
                  <a:pt x="1033" y="44"/>
                  <a:pt x="1028" y="44"/>
                </a:cubicBezTo>
                <a:cubicBezTo>
                  <a:pt x="1023" y="44"/>
                  <a:pt x="1018" y="43"/>
                  <a:pt x="1014" y="40"/>
                </a:cubicBezTo>
                <a:cubicBezTo>
                  <a:pt x="1011" y="40"/>
                  <a:pt x="1009" y="40"/>
                  <a:pt x="1007" y="40"/>
                </a:cubicBezTo>
                <a:cubicBezTo>
                  <a:pt x="1007" y="41"/>
                  <a:pt x="1007" y="41"/>
                  <a:pt x="1007" y="41"/>
                </a:cubicBezTo>
                <a:cubicBezTo>
                  <a:pt x="1007" y="41"/>
                  <a:pt x="1007" y="41"/>
                  <a:pt x="1007" y="41"/>
                </a:cubicBezTo>
                <a:cubicBezTo>
                  <a:pt x="1009" y="41"/>
                  <a:pt x="1009" y="41"/>
                  <a:pt x="1009" y="41"/>
                </a:cubicBezTo>
                <a:cubicBezTo>
                  <a:pt x="1008" y="43"/>
                  <a:pt x="1008" y="43"/>
                  <a:pt x="1008" y="43"/>
                </a:cubicBezTo>
                <a:cubicBezTo>
                  <a:pt x="1007" y="43"/>
                  <a:pt x="1007" y="43"/>
                  <a:pt x="1007" y="44"/>
                </a:cubicBezTo>
                <a:cubicBezTo>
                  <a:pt x="1007" y="46"/>
                  <a:pt x="1007" y="46"/>
                  <a:pt x="1007" y="46"/>
                </a:cubicBezTo>
                <a:cubicBezTo>
                  <a:pt x="1015" y="46"/>
                  <a:pt x="1023" y="46"/>
                  <a:pt x="1032" y="46"/>
                </a:cubicBezTo>
                <a:cubicBezTo>
                  <a:pt x="1047" y="46"/>
                  <a:pt x="1062" y="46"/>
                  <a:pt x="1077" y="46"/>
                </a:cubicBezTo>
                <a:cubicBezTo>
                  <a:pt x="1085" y="46"/>
                  <a:pt x="1092" y="46"/>
                  <a:pt x="1099" y="46"/>
                </a:cubicBezTo>
                <a:cubicBezTo>
                  <a:pt x="1099" y="44"/>
                  <a:pt x="1099" y="44"/>
                  <a:pt x="1099" y="44"/>
                </a:cubicBezTo>
                <a:cubicBezTo>
                  <a:pt x="1099" y="44"/>
                  <a:pt x="1098" y="44"/>
                  <a:pt x="1098" y="44"/>
                </a:cubicBezTo>
                <a:cubicBezTo>
                  <a:pt x="1096" y="44"/>
                  <a:pt x="1093" y="43"/>
                  <a:pt x="1091" y="43"/>
                </a:cubicBezTo>
                <a:cubicBezTo>
                  <a:pt x="1091" y="43"/>
                  <a:pt x="1091" y="43"/>
                  <a:pt x="1091" y="43"/>
                </a:cubicBezTo>
                <a:cubicBezTo>
                  <a:pt x="1091" y="43"/>
                  <a:pt x="1091" y="43"/>
                  <a:pt x="1091" y="43"/>
                </a:cubicBezTo>
                <a:cubicBezTo>
                  <a:pt x="1091" y="43"/>
                  <a:pt x="1091" y="43"/>
                  <a:pt x="1091" y="43"/>
                </a:cubicBezTo>
                <a:cubicBezTo>
                  <a:pt x="1075" y="30"/>
                  <a:pt x="1060" y="15"/>
                  <a:pt x="1040" y="9"/>
                </a:cubicBezTo>
                <a:cubicBezTo>
                  <a:pt x="1040" y="9"/>
                  <a:pt x="1040" y="9"/>
                  <a:pt x="1040" y="9"/>
                </a:cubicBezTo>
                <a:cubicBezTo>
                  <a:pt x="1040" y="9"/>
                  <a:pt x="1040" y="9"/>
                  <a:pt x="1040" y="9"/>
                </a:cubicBezTo>
                <a:cubicBezTo>
                  <a:pt x="1030" y="5"/>
                  <a:pt x="1018" y="3"/>
                  <a:pt x="1007" y="3"/>
                </a:cubicBezTo>
                <a:moveTo>
                  <a:pt x="1002" y="3"/>
                </a:moveTo>
                <a:cubicBezTo>
                  <a:pt x="990" y="3"/>
                  <a:pt x="978" y="5"/>
                  <a:pt x="967" y="8"/>
                </a:cubicBezTo>
                <a:cubicBezTo>
                  <a:pt x="967" y="8"/>
                  <a:pt x="967" y="8"/>
                  <a:pt x="967" y="8"/>
                </a:cubicBezTo>
                <a:cubicBezTo>
                  <a:pt x="967" y="8"/>
                  <a:pt x="967" y="8"/>
                  <a:pt x="967" y="8"/>
                </a:cubicBezTo>
                <a:cubicBezTo>
                  <a:pt x="962" y="9"/>
                  <a:pt x="957" y="12"/>
                  <a:pt x="953" y="13"/>
                </a:cubicBezTo>
                <a:cubicBezTo>
                  <a:pt x="944" y="18"/>
                  <a:pt x="935" y="21"/>
                  <a:pt x="927" y="26"/>
                </a:cubicBezTo>
                <a:cubicBezTo>
                  <a:pt x="927" y="26"/>
                  <a:pt x="927" y="26"/>
                  <a:pt x="927" y="26"/>
                </a:cubicBezTo>
                <a:cubicBezTo>
                  <a:pt x="927" y="26"/>
                  <a:pt x="927" y="26"/>
                  <a:pt x="927" y="26"/>
                </a:cubicBezTo>
                <a:cubicBezTo>
                  <a:pt x="922" y="29"/>
                  <a:pt x="918" y="32"/>
                  <a:pt x="914" y="37"/>
                </a:cubicBezTo>
                <a:cubicBezTo>
                  <a:pt x="914" y="37"/>
                  <a:pt x="914" y="37"/>
                  <a:pt x="914" y="37"/>
                </a:cubicBezTo>
                <a:cubicBezTo>
                  <a:pt x="914" y="37"/>
                  <a:pt x="914" y="37"/>
                  <a:pt x="914" y="37"/>
                </a:cubicBezTo>
                <a:cubicBezTo>
                  <a:pt x="913" y="37"/>
                  <a:pt x="913" y="37"/>
                  <a:pt x="912" y="37"/>
                </a:cubicBezTo>
                <a:cubicBezTo>
                  <a:pt x="912" y="37"/>
                  <a:pt x="912" y="37"/>
                  <a:pt x="912" y="37"/>
                </a:cubicBezTo>
                <a:cubicBezTo>
                  <a:pt x="912" y="37"/>
                  <a:pt x="911" y="37"/>
                  <a:pt x="911" y="37"/>
                </a:cubicBezTo>
                <a:cubicBezTo>
                  <a:pt x="911" y="37"/>
                  <a:pt x="911" y="36"/>
                  <a:pt x="911" y="36"/>
                </a:cubicBezTo>
                <a:cubicBezTo>
                  <a:pt x="911" y="41"/>
                  <a:pt x="911" y="41"/>
                  <a:pt x="911" y="41"/>
                </a:cubicBezTo>
                <a:cubicBezTo>
                  <a:pt x="911" y="41"/>
                  <a:pt x="911" y="42"/>
                  <a:pt x="911" y="42"/>
                </a:cubicBezTo>
                <a:cubicBezTo>
                  <a:pt x="911" y="43"/>
                  <a:pt x="911" y="43"/>
                  <a:pt x="911" y="43"/>
                </a:cubicBezTo>
                <a:cubicBezTo>
                  <a:pt x="911" y="43"/>
                  <a:pt x="911" y="43"/>
                  <a:pt x="911" y="43"/>
                </a:cubicBezTo>
                <a:cubicBezTo>
                  <a:pt x="911" y="46"/>
                  <a:pt x="911" y="46"/>
                  <a:pt x="911" y="46"/>
                </a:cubicBezTo>
                <a:cubicBezTo>
                  <a:pt x="916" y="46"/>
                  <a:pt x="916" y="46"/>
                  <a:pt x="916" y="46"/>
                </a:cubicBezTo>
                <a:cubicBezTo>
                  <a:pt x="916" y="46"/>
                  <a:pt x="916" y="46"/>
                  <a:pt x="916" y="46"/>
                </a:cubicBezTo>
                <a:cubicBezTo>
                  <a:pt x="926" y="46"/>
                  <a:pt x="936" y="46"/>
                  <a:pt x="946" y="46"/>
                </a:cubicBezTo>
                <a:cubicBezTo>
                  <a:pt x="966" y="46"/>
                  <a:pt x="985" y="46"/>
                  <a:pt x="1005" y="46"/>
                </a:cubicBezTo>
                <a:cubicBezTo>
                  <a:pt x="1005" y="44"/>
                  <a:pt x="1005" y="44"/>
                  <a:pt x="1005" y="44"/>
                </a:cubicBezTo>
                <a:cubicBezTo>
                  <a:pt x="1004" y="44"/>
                  <a:pt x="1004" y="44"/>
                  <a:pt x="1003" y="44"/>
                </a:cubicBezTo>
                <a:cubicBezTo>
                  <a:pt x="1001" y="44"/>
                  <a:pt x="998" y="44"/>
                  <a:pt x="996" y="43"/>
                </a:cubicBezTo>
                <a:cubicBezTo>
                  <a:pt x="992" y="43"/>
                  <a:pt x="992" y="43"/>
                  <a:pt x="992" y="43"/>
                </a:cubicBezTo>
                <a:cubicBezTo>
                  <a:pt x="996" y="41"/>
                  <a:pt x="996" y="41"/>
                  <a:pt x="996" y="41"/>
                </a:cubicBezTo>
                <a:cubicBezTo>
                  <a:pt x="997" y="41"/>
                  <a:pt x="999" y="41"/>
                  <a:pt x="1000" y="41"/>
                </a:cubicBezTo>
                <a:cubicBezTo>
                  <a:pt x="1002" y="41"/>
                  <a:pt x="1003" y="41"/>
                  <a:pt x="1005" y="41"/>
                </a:cubicBezTo>
                <a:cubicBezTo>
                  <a:pt x="1005" y="39"/>
                  <a:pt x="1005" y="39"/>
                  <a:pt x="1005" y="39"/>
                </a:cubicBezTo>
                <a:cubicBezTo>
                  <a:pt x="997" y="40"/>
                  <a:pt x="989" y="40"/>
                  <a:pt x="984" y="44"/>
                </a:cubicBezTo>
                <a:cubicBezTo>
                  <a:pt x="983" y="44"/>
                  <a:pt x="983" y="44"/>
                  <a:pt x="983" y="44"/>
                </a:cubicBezTo>
                <a:cubicBezTo>
                  <a:pt x="983" y="44"/>
                  <a:pt x="983" y="44"/>
                  <a:pt x="983" y="44"/>
                </a:cubicBezTo>
                <a:cubicBezTo>
                  <a:pt x="976" y="44"/>
                  <a:pt x="969" y="44"/>
                  <a:pt x="962" y="43"/>
                </a:cubicBezTo>
                <a:cubicBezTo>
                  <a:pt x="960" y="43"/>
                  <a:pt x="960" y="43"/>
                  <a:pt x="960" y="43"/>
                </a:cubicBezTo>
                <a:cubicBezTo>
                  <a:pt x="962" y="42"/>
                  <a:pt x="962" y="42"/>
                  <a:pt x="962" y="42"/>
                </a:cubicBezTo>
                <a:cubicBezTo>
                  <a:pt x="969" y="34"/>
                  <a:pt x="981" y="32"/>
                  <a:pt x="991" y="30"/>
                </a:cubicBezTo>
                <a:cubicBezTo>
                  <a:pt x="991" y="30"/>
                  <a:pt x="991" y="30"/>
                  <a:pt x="991" y="30"/>
                </a:cubicBezTo>
                <a:cubicBezTo>
                  <a:pt x="994" y="29"/>
                  <a:pt x="997" y="29"/>
                  <a:pt x="1000" y="29"/>
                </a:cubicBezTo>
                <a:cubicBezTo>
                  <a:pt x="1001" y="29"/>
                  <a:pt x="1003" y="29"/>
                  <a:pt x="1005" y="29"/>
                </a:cubicBezTo>
                <a:cubicBezTo>
                  <a:pt x="1005" y="29"/>
                  <a:pt x="1005" y="29"/>
                  <a:pt x="1005" y="29"/>
                </a:cubicBezTo>
                <a:cubicBezTo>
                  <a:pt x="1004" y="29"/>
                  <a:pt x="1003" y="29"/>
                  <a:pt x="1002" y="29"/>
                </a:cubicBezTo>
                <a:cubicBezTo>
                  <a:pt x="995" y="29"/>
                  <a:pt x="989" y="29"/>
                  <a:pt x="984" y="30"/>
                </a:cubicBezTo>
                <a:cubicBezTo>
                  <a:pt x="984" y="30"/>
                  <a:pt x="984" y="30"/>
                  <a:pt x="984" y="30"/>
                </a:cubicBezTo>
                <a:cubicBezTo>
                  <a:pt x="984" y="30"/>
                  <a:pt x="984" y="30"/>
                  <a:pt x="984" y="30"/>
                </a:cubicBezTo>
                <a:cubicBezTo>
                  <a:pt x="978" y="31"/>
                  <a:pt x="973" y="35"/>
                  <a:pt x="967" y="36"/>
                </a:cubicBezTo>
                <a:cubicBezTo>
                  <a:pt x="954" y="44"/>
                  <a:pt x="954" y="44"/>
                  <a:pt x="954" y="44"/>
                </a:cubicBezTo>
                <a:cubicBezTo>
                  <a:pt x="954" y="44"/>
                  <a:pt x="954" y="44"/>
                  <a:pt x="954" y="44"/>
                </a:cubicBezTo>
                <a:cubicBezTo>
                  <a:pt x="950" y="44"/>
                  <a:pt x="947" y="44"/>
                  <a:pt x="943" y="44"/>
                </a:cubicBezTo>
                <a:cubicBezTo>
                  <a:pt x="940" y="44"/>
                  <a:pt x="936" y="44"/>
                  <a:pt x="933" y="44"/>
                </a:cubicBezTo>
                <a:cubicBezTo>
                  <a:pt x="932" y="44"/>
                  <a:pt x="932" y="44"/>
                  <a:pt x="932" y="44"/>
                </a:cubicBezTo>
                <a:cubicBezTo>
                  <a:pt x="932" y="43"/>
                  <a:pt x="932" y="43"/>
                  <a:pt x="932" y="43"/>
                </a:cubicBezTo>
                <a:cubicBezTo>
                  <a:pt x="932" y="43"/>
                  <a:pt x="932" y="42"/>
                  <a:pt x="932" y="42"/>
                </a:cubicBezTo>
                <a:cubicBezTo>
                  <a:pt x="932" y="41"/>
                  <a:pt x="932" y="41"/>
                  <a:pt x="932" y="41"/>
                </a:cubicBezTo>
                <a:cubicBezTo>
                  <a:pt x="933" y="40"/>
                  <a:pt x="933" y="40"/>
                  <a:pt x="933" y="40"/>
                </a:cubicBezTo>
                <a:cubicBezTo>
                  <a:pt x="934" y="39"/>
                  <a:pt x="935" y="39"/>
                  <a:pt x="935" y="39"/>
                </a:cubicBezTo>
                <a:cubicBezTo>
                  <a:pt x="935" y="39"/>
                  <a:pt x="935" y="39"/>
                  <a:pt x="935" y="39"/>
                </a:cubicBezTo>
                <a:cubicBezTo>
                  <a:pt x="935" y="39"/>
                  <a:pt x="935" y="39"/>
                  <a:pt x="935" y="39"/>
                </a:cubicBezTo>
                <a:cubicBezTo>
                  <a:pt x="953" y="27"/>
                  <a:pt x="972" y="18"/>
                  <a:pt x="995" y="17"/>
                </a:cubicBezTo>
                <a:cubicBezTo>
                  <a:pt x="995" y="17"/>
                  <a:pt x="995" y="17"/>
                  <a:pt x="995" y="17"/>
                </a:cubicBezTo>
                <a:cubicBezTo>
                  <a:pt x="995" y="17"/>
                  <a:pt x="995" y="17"/>
                  <a:pt x="995" y="17"/>
                </a:cubicBezTo>
                <a:cubicBezTo>
                  <a:pt x="998" y="17"/>
                  <a:pt x="1001" y="17"/>
                  <a:pt x="1005" y="17"/>
                </a:cubicBezTo>
                <a:cubicBezTo>
                  <a:pt x="1005" y="15"/>
                  <a:pt x="1005" y="15"/>
                  <a:pt x="1005" y="15"/>
                </a:cubicBezTo>
                <a:cubicBezTo>
                  <a:pt x="995" y="16"/>
                  <a:pt x="985" y="16"/>
                  <a:pt x="977" y="19"/>
                </a:cubicBezTo>
                <a:cubicBezTo>
                  <a:pt x="977" y="19"/>
                  <a:pt x="977" y="19"/>
                  <a:pt x="977" y="19"/>
                </a:cubicBezTo>
                <a:cubicBezTo>
                  <a:pt x="977" y="19"/>
                  <a:pt x="977" y="19"/>
                  <a:pt x="977" y="19"/>
                </a:cubicBezTo>
                <a:cubicBezTo>
                  <a:pt x="958" y="23"/>
                  <a:pt x="942" y="33"/>
                  <a:pt x="926" y="44"/>
                </a:cubicBezTo>
                <a:cubicBezTo>
                  <a:pt x="926" y="44"/>
                  <a:pt x="926" y="44"/>
                  <a:pt x="926" y="44"/>
                </a:cubicBezTo>
                <a:cubicBezTo>
                  <a:pt x="926" y="44"/>
                  <a:pt x="926" y="44"/>
                  <a:pt x="926" y="44"/>
                </a:cubicBezTo>
                <a:cubicBezTo>
                  <a:pt x="924" y="44"/>
                  <a:pt x="921" y="44"/>
                  <a:pt x="920" y="44"/>
                </a:cubicBezTo>
                <a:cubicBezTo>
                  <a:pt x="918" y="44"/>
                  <a:pt x="916" y="44"/>
                  <a:pt x="914" y="43"/>
                </a:cubicBezTo>
                <a:cubicBezTo>
                  <a:pt x="913" y="43"/>
                  <a:pt x="913" y="43"/>
                  <a:pt x="913" y="43"/>
                </a:cubicBezTo>
                <a:cubicBezTo>
                  <a:pt x="913" y="42"/>
                  <a:pt x="913" y="42"/>
                  <a:pt x="913" y="42"/>
                </a:cubicBezTo>
                <a:cubicBezTo>
                  <a:pt x="913" y="40"/>
                  <a:pt x="913" y="40"/>
                  <a:pt x="913" y="40"/>
                </a:cubicBezTo>
                <a:cubicBezTo>
                  <a:pt x="913" y="40"/>
                  <a:pt x="913" y="40"/>
                  <a:pt x="913" y="40"/>
                </a:cubicBezTo>
                <a:cubicBezTo>
                  <a:pt x="916" y="34"/>
                  <a:pt x="920" y="31"/>
                  <a:pt x="925" y="28"/>
                </a:cubicBezTo>
                <a:cubicBezTo>
                  <a:pt x="930" y="25"/>
                  <a:pt x="935" y="23"/>
                  <a:pt x="940" y="20"/>
                </a:cubicBezTo>
                <a:cubicBezTo>
                  <a:pt x="940" y="20"/>
                  <a:pt x="940" y="20"/>
                  <a:pt x="940" y="20"/>
                </a:cubicBezTo>
                <a:cubicBezTo>
                  <a:pt x="940" y="20"/>
                  <a:pt x="940" y="20"/>
                  <a:pt x="940" y="20"/>
                </a:cubicBezTo>
                <a:cubicBezTo>
                  <a:pt x="951" y="16"/>
                  <a:pt x="961" y="9"/>
                  <a:pt x="974" y="7"/>
                </a:cubicBezTo>
                <a:cubicBezTo>
                  <a:pt x="984" y="4"/>
                  <a:pt x="994" y="4"/>
                  <a:pt x="1005" y="4"/>
                </a:cubicBezTo>
                <a:cubicBezTo>
                  <a:pt x="1005" y="3"/>
                  <a:pt x="1005" y="3"/>
                  <a:pt x="1005" y="3"/>
                </a:cubicBezTo>
                <a:cubicBezTo>
                  <a:pt x="1004" y="3"/>
                  <a:pt x="1003" y="3"/>
                  <a:pt x="1002" y="3"/>
                </a:cubicBezTo>
                <a:moveTo>
                  <a:pt x="297" y="3"/>
                </a:moveTo>
                <a:cubicBezTo>
                  <a:pt x="294" y="3"/>
                  <a:pt x="290" y="3"/>
                  <a:pt x="286" y="3"/>
                </a:cubicBezTo>
                <a:cubicBezTo>
                  <a:pt x="286" y="4"/>
                  <a:pt x="286" y="4"/>
                  <a:pt x="286" y="4"/>
                </a:cubicBezTo>
                <a:cubicBezTo>
                  <a:pt x="288" y="4"/>
                  <a:pt x="290" y="4"/>
                  <a:pt x="291" y="3"/>
                </a:cubicBezTo>
                <a:cubicBezTo>
                  <a:pt x="291" y="3"/>
                  <a:pt x="291" y="3"/>
                  <a:pt x="291" y="3"/>
                </a:cubicBezTo>
                <a:cubicBezTo>
                  <a:pt x="292" y="3"/>
                  <a:pt x="292" y="3"/>
                  <a:pt x="292" y="3"/>
                </a:cubicBezTo>
                <a:cubicBezTo>
                  <a:pt x="293" y="4"/>
                  <a:pt x="295" y="4"/>
                  <a:pt x="297" y="4"/>
                </a:cubicBezTo>
                <a:cubicBezTo>
                  <a:pt x="297" y="4"/>
                  <a:pt x="297" y="4"/>
                  <a:pt x="297" y="4"/>
                </a:cubicBezTo>
                <a:cubicBezTo>
                  <a:pt x="300" y="4"/>
                  <a:pt x="302" y="4"/>
                  <a:pt x="305" y="4"/>
                </a:cubicBezTo>
                <a:cubicBezTo>
                  <a:pt x="306" y="4"/>
                  <a:pt x="308" y="4"/>
                  <a:pt x="310" y="4"/>
                </a:cubicBezTo>
                <a:cubicBezTo>
                  <a:pt x="321" y="5"/>
                  <a:pt x="331" y="10"/>
                  <a:pt x="340" y="15"/>
                </a:cubicBezTo>
                <a:cubicBezTo>
                  <a:pt x="347" y="17"/>
                  <a:pt x="354" y="21"/>
                  <a:pt x="360" y="26"/>
                </a:cubicBezTo>
                <a:cubicBezTo>
                  <a:pt x="360" y="25"/>
                  <a:pt x="360" y="25"/>
                  <a:pt x="360" y="25"/>
                </a:cubicBezTo>
                <a:cubicBezTo>
                  <a:pt x="353" y="20"/>
                  <a:pt x="346" y="16"/>
                  <a:pt x="339" y="13"/>
                </a:cubicBezTo>
                <a:cubicBezTo>
                  <a:pt x="339" y="13"/>
                  <a:pt x="339" y="13"/>
                  <a:pt x="339" y="13"/>
                </a:cubicBezTo>
                <a:cubicBezTo>
                  <a:pt x="339" y="13"/>
                  <a:pt x="339" y="13"/>
                  <a:pt x="339" y="13"/>
                </a:cubicBezTo>
                <a:cubicBezTo>
                  <a:pt x="328" y="6"/>
                  <a:pt x="316" y="4"/>
                  <a:pt x="303" y="3"/>
                </a:cubicBezTo>
                <a:cubicBezTo>
                  <a:pt x="303" y="3"/>
                  <a:pt x="303" y="3"/>
                  <a:pt x="303" y="3"/>
                </a:cubicBezTo>
                <a:cubicBezTo>
                  <a:pt x="301" y="3"/>
                  <a:pt x="299" y="3"/>
                  <a:pt x="297" y="3"/>
                </a:cubicBezTo>
                <a:moveTo>
                  <a:pt x="561" y="2"/>
                </a:moveTo>
                <a:cubicBezTo>
                  <a:pt x="558" y="3"/>
                  <a:pt x="556" y="4"/>
                  <a:pt x="554" y="4"/>
                </a:cubicBezTo>
                <a:cubicBezTo>
                  <a:pt x="554" y="4"/>
                  <a:pt x="554" y="4"/>
                  <a:pt x="554" y="4"/>
                </a:cubicBezTo>
                <a:cubicBezTo>
                  <a:pt x="554" y="4"/>
                  <a:pt x="554" y="4"/>
                  <a:pt x="554" y="4"/>
                </a:cubicBezTo>
                <a:cubicBezTo>
                  <a:pt x="553" y="4"/>
                  <a:pt x="552" y="4"/>
                  <a:pt x="551" y="4"/>
                </a:cubicBezTo>
                <a:cubicBezTo>
                  <a:pt x="549" y="4"/>
                  <a:pt x="547" y="5"/>
                  <a:pt x="545" y="6"/>
                </a:cubicBezTo>
                <a:cubicBezTo>
                  <a:pt x="545" y="7"/>
                  <a:pt x="545" y="7"/>
                  <a:pt x="545" y="7"/>
                </a:cubicBezTo>
                <a:cubicBezTo>
                  <a:pt x="547" y="6"/>
                  <a:pt x="549" y="5"/>
                  <a:pt x="552" y="5"/>
                </a:cubicBezTo>
                <a:cubicBezTo>
                  <a:pt x="552" y="5"/>
                  <a:pt x="553" y="5"/>
                  <a:pt x="554" y="5"/>
                </a:cubicBezTo>
                <a:cubicBezTo>
                  <a:pt x="554" y="5"/>
                  <a:pt x="554" y="5"/>
                  <a:pt x="554" y="5"/>
                </a:cubicBezTo>
                <a:cubicBezTo>
                  <a:pt x="554" y="5"/>
                  <a:pt x="554" y="5"/>
                  <a:pt x="554" y="5"/>
                </a:cubicBezTo>
                <a:cubicBezTo>
                  <a:pt x="557" y="6"/>
                  <a:pt x="559" y="8"/>
                  <a:pt x="560" y="10"/>
                </a:cubicBezTo>
                <a:cubicBezTo>
                  <a:pt x="560" y="10"/>
                  <a:pt x="560" y="10"/>
                  <a:pt x="560" y="10"/>
                </a:cubicBezTo>
                <a:cubicBezTo>
                  <a:pt x="561" y="11"/>
                  <a:pt x="561" y="11"/>
                  <a:pt x="561" y="12"/>
                </a:cubicBezTo>
                <a:cubicBezTo>
                  <a:pt x="561" y="13"/>
                  <a:pt x="560" y="14"/>
                  <a:pt x="560" y="14"/>
                </a:cubicBezTo>
                <a:cubicBezTo>
                  <a:pt x="560" y="15"/>
                  <a:pt x="560" y="15"/>
                  <a:pt x="560" y="16"/>
                </a:cubicBezTo>
                <a:cubicBezTo>
                  <a:pt x="560" y="16"/>
                  <a:pt x="560" y="16"/>
                  <a:pt x="560" y="16"/>
                </a:cubicBezTo>
                <a:cubicBezTo>
                  <a:pt x="560" y="16"/>
                  <a:pt x="560" y="16"/>
                  <a:pt x="561" y="16"/>
                </a:cubicBezTo>
                <a:cubicBezTo>
                  <a:pt x="561" y="16"/>
                  <a:pt x="561" y="16"/>
                  <a:pt x="561" y="16"/>
                </a:cubicBezTo>
                <a:cubicBezTo>
                  <a:pt x="561" y="8"/>
                  <a:pt x="561" y="8"/>
                  <a:pt x="561" y="8"/>
                </a:cubicBezTo>
                <a:cubicBezTo>
                  <a:pt x="560" y="7"/>
                  <a:pt x="560" y="6"/>
                  <a:pt x="560" y="5"/>
                </a:cubicBezTo>
                <a:cubicBezTo>
                  <a:pt x="560" y="5"/>
                  <a:pt x="560" y="4"/>
                  <a:pt x="560" y="4"/>
                </a:cubicBezTo>
                <a:cubicBezTo>
                  <a:pt x="560" y="4"/>
                  <a:pt x="561" y="3"/>
                  <a:pt x="561" y="3"/>
                </a:cubicBezTo>
                <a:cubicBezTo>
                  <a:pt x="561" y="2"/>
                  <a:pt x="561" y="2"/>
                  <a:pt x="561" y="2"/>
                </a:cubicBezTo>
                <a:moveTo>
                  <a:pt x="1151" y="2"/>
                </a:moveTo>
                <a:cubicBezTo>
                  <a:pt x="1149" y="2"/>
                  <a:pt x="1147" y="2"/>
                  <a:pt x="1145" y="2"/>
                </a:cubicBezTo>
                <a:cubicBezTo>
                  <a:pt x="1136" y="5"/>
                  <a:pt x="1128" y="10"/>
                  <a:pt x="1118" y="14"/>
                </a:cubicBezTo>
                <a:cubicBezTo>
                  <a:pt x="1118" y="14"/>
                  <a:pt x="1118" y="14"/>
                  <a:pt x="1118" y="14"/>
                </a:cubicBezTo>
                <a:cubicBezTo>
                  <a:pt x="1118" y="14"/>
                  <a:pt x="1118" y="14"/>
                  <a:pt x="1118" y="14"/>
                </a:cubicBezTo>
                <a:cubicBezTo>
                  <a:pt x="1117" y="13"/>
                  <a:pt x="1116" y="13"/>
                  <a:pt x="1115" y="13"/>
                </a:cubicBezTo>
                <a:cubicBezTo>
                  <a:pt x="1115" y="15"/>
                  <a:pt x="1115" y="15"/>
                  <a:pt x="1115" y="15"/>
                </a:cubicBezTo>
                <a:cubicBezTo>
                  <a:pt x="1118" y="17"/>
                  <a:pt x="1121" y="19"/>
                  <a:pt x="1124" y="22"/>
                </a:cubicBezTo>
                <a:cubicBezTo>
                  <a:pt x="1131" y="27"/>
                  <a:pt x="1140" y="32"/>
                  <a:pt x="1149" y="32"/>
                </a:cubicBezTo>
                <a:cubicBezTo>
                  <a:pt x="1149" y="32"/>
                  <a:pt x="1149" y="32"/>
                  <a:pt x="1149" y="32"/>
                </a:cubicBezTo>
                <a:cubicBezTo>
                  <a:pt x="1152" y="32"/>
                  <a:pt x="1154" y="31"/>
                  <a:pt x="1157" y="30"/>
                </a:cubicBezTo>
                <a:cubicBezTo>
                  <a:pt x="1157" y="30"/>
                  <a:pt x="1157" y="30"/>
                  <a:pt x="1157" y="30"/>
                </a:cubicBezTo>
                <a:cubicBezTo>
                  <a:pt x="1157" y="30"/>
                  <a:pt x="1157" y="30"/>
                  <a:pt x="1157" y="30"/>
                </a:cubicBezTo>
                <a:cubicBezTo>
                  <a:pt x="1157" y="29"/>
                  <a:pt x="1157" y="29"/>
                  <a:pt x="1157" y="29"/>
                </a:cubicBezTo>
                <a:cubicBezTo>
                  <a:pt x="1157" y="29"/>
                  <a:pt x="1157" y="29"/>
                  <a:pt x="1157" y="29"/>
                </a:cubicBezTo>
                <a:cubicBezTo>
                  <a:pt x="1155" y="30"/>
                  <a:pt x="1152" y="31"/>
                  <a:pt x="1150" y="31"/>
                </a:cubicBezTo>
                <a:cubicBezTo>
                  <a:pt x="1145" y="31"/>
                  <a:pt x="1141" y="29"/>
                  <a:pt x="1137" y="27"/>
                </a:cubicBezTo>
                <a:cubicBezTo>
                  <a:pt x="1135" y="27"/>
                  <a:pt x="1135" y="27"/>
                  <a:pt x="1135" y="27"/>
                </a:cubicBezTo>
                <a:cubicBezTo>
                  <a:pt x="1137" y="26"/>
                  <a:pt x="1137" y="26"/>
                  <a:pt x="1137" y="26"/>
                </a:cubicBezTo>
                <a:cubicBezTo>
                  <a:pt x="1139" y="24"/>
                  <a:pt x="1142" y="24"/>
                  <a:pt x="1144" y="24"/>
                </a:cubicBezTo>
                <a:cubicBezTo>
                  <a:pt x="1148" y="24"/>
                  <a:pt x="1153" y="25"/>
                  <a:pt x="1156" y="27"/>
                </a:cubicBezTo>
                <a:cubicBezTo>
                  <a:pt x="1156" y="27"/>
                  <a:pt x="1156" y="27"/>
                  <a:pt x="1156" y="27"/>
                </a:cubicBezTo>
                <a:cubicBezTo>
                  <a:pt x="1156" y="26"/>
                  <a:pt x="1156" y="26"/>
                  <a:pt x="1156" y="26"/>
                </a:cubicBezTo>
                <a:cubicBezTo>
                  <a:pt x="1154" y="23"/>
                  <a:pt x="1151" y="23"/>
                  <a:pt x="1147" y="23"/>
                </a:cubicBezTo>
                <a:cubicBezTo>
                  <a:pt x="1143" y="23"/>
                  <a:pt x="1140" y="23"/>
                  <a:pt x="1136" y="24"/>
                </a:cubicBezTo>
                <a:cubicBezTo>
                  <a:pt x="1135" y="25"/>
                  <a:pt x="1134" y="26"/>
                  <a:pt x="1132" y="26"/>
                </a:cubicBezTo>
                <a:cubicBezTo>
                  <a:pt x="1132" y="26"/>
                  <a:pt x="1132" y="26"/>
                  <a:pt x="1132" y="26"/>
                </a:cubicBezTo>
                <a:cubicBezTo>
                  <a:pt x="1131" y="26"/>
                  <a:pt x="1130" y="25"/>
                  <a:pt x="1129" y="25"/>
                </a:cubicBezTo>
                <a:cubicBezTo>
                  <a:pt x="1129" y="25"/>
                  <a:pt x="1129" y="25"/>
                  <a:pt x="1129" y="25"/>
                </a:cubicBezTo>
                <a:cubicBezTo>
                  <a:pt x="1129" y="24"/>
                  <a:pt x="1129" y="24"/>
                  <a:pt x="1129" y="24"/>
                </a:cubicBezTo>
                <a:cubicBezTo>
                  <a:pt x="1129" y="24"/>
                  <a:pt x="1128" y="23"/>
                  <a:pt x="1128" y="22"/>
                </a:cubicBezTo>
                <a:cubicBezTo>
                  <a:pt x="1128" y="22"/>
                  <a:pt x="1129" y="21"/>
                  <a:pt x="1129" y="21"/>
                </a:cubicBezTo>
                <a:cubicBezTo>
                  <a:pt x="1129" y="21"/>
                  <a:pt x="1129" y="21"/>
                  <a:pt x="1129" y="21"/>
                </a:cubicBezTo>
                <a:cubicBezTo>
                  <a:pt x="1129" y="21"/>
                  <a:pt x="1129" y="21"/>
                  <a:pt x="1129" y="21"/>
                </a:cubicBezTo>
                <a:cubicBezTo>
                  <a:pt x="1135" y="17"/>
                  <a:pt x="1143" y="14"/>
                  <a:pt x="1151" y="14"/>
                </a:cubicBezTo>
                <a:cubicBezTo>
                  <a:pt x="1153" y="14"/>
                  <a:pt x="1155" y="15"/>
                  <a:pt x="1157" y="15"/>
                </a:cubicBezTo>
                <a:cubicBezTo>
                  <a:pt x="1157" y="14"/>
                  <a:pt x="1157" y="14"/>
                  <a:pt x="1157" y="14"/>
                </a:cubicBezTo>
                <a:cubicBezTo>
                  <a:pt x="1155" y="13"/>
                  <a:pt x="1153" y="13"/>
                  <a:pt x="1151" y="13"/>
                </a:cubicBezTo>
                <a:cubicBezTo>
                  <a:pt x="1151" y="13"/>
                  <a:pt x="1151" y="13"/>
                  <a:pt x="1151" y="13"/>
                </a:cubicBezTo>
                <a:cubicBezTo>
                  <a:pt x="1144" y="13"/>
                  <a:pt x="1137" y="16"/>
                  <a:pt x="1130" y="19"/>
                </a:cubicBezTo>
                <a:cubicBezTo>
                  <a:pt x="1130" y="19"/>
                  <a:pt x="1129" y="20"/>
                  <a:pt x="1128" y="20"/>
                </a:cubicBezTo>
                <a:cubicBezTo>
                  <a:pt x="1128" y="21"/>
                  <a:pt x="1127" y="21"/>
                  <a:pt x="1126" y="21"/>
                </a:cubicBezTo>
                <a:cubicBezTo>
                  <a:pt x="1126" y="21"/>
                  <a:pt x="1126" y="21"/>
                  <a:pt x="1126" y="21"/>
                </a:cubicBezTo>
                <a:cubicBezTo>
                  <a:pt x="1125" y="21"/>
                  <a:pt x="1124" y="21"/>
                  <a:pt x="1124" y="21"/>
                </a:cubicBezTo>
                <a:cubicBezTo>
                  <a:pt x="1124" y="20"/>
                  <a:pt x="1124" y="20"/>
                  <a:pt x="1124" y="20"/>
                </a:cubicBezTo>
                <a:cubicBezTo>
                  <a:pt x="1124" y="20"/>
                  <a:pt x="1124" y="20"/>
                  <a:pt x="1124" y="20"/>
                </a:cubicBezTo>
                <a:cubicBezTo>
                  <a:pt x="1123" y="20"/>
                  <a:pt x="1122" y="19"/>
                  <a:pt x="1122" y="19"/>
                </a:cubicBezTo>
                <a:cubicBezTo>
                  <a:pt x="1121" y="18"/>
                  <a:pt x="1120" y="17"/>
                  <a:pt x="1120" y="16"/>
                </a:cubicBezTo>
                <a:cubicBezTo>
                  <a:pt x="1119" y="16"/>
                  <a:pt x="1119" y="16"/>
                  <a:pt x="1119" y="16"/>
                </a:cubicBezTo>
                <a:cubicBezTo>
                  <a:pt x="1120" y="15"/>
                  <a:pt x="1120" y="15"/>
                  <a:pt x="1120" y="15"/>
                </a:cubicBezTo>
                <a:cubicBezTo>
                  <a:pt x="1121" y="13"/>
                  <a:pt x="1123" y="12"/>
                  <a:pt x="1125" y="11"/>
                </a:cubicBezTo>
                <a:cubicBezTo>
                  <a:pt x="1127" y="11"/>
                  <a:pt x="1129" y="10"/>
                  <a:pt x="1131" y="9"/>
                </a:cubicBezTo>
                <a:cubicBezTo>
                  <a:pt x="1131" y="9"/>
                  <a:pt x="1131" y="9"/>
                  <a:pt x="1131" y="9"/>
                </a:cubicBezTo>
                <a:cubicBezTo>
                  <a:pt x="1131" y="9"/>
                  <a:pt x="1131" y="9"/>
                  <a:pt x="1131" y="9"/>
                </a:cubicBezTo>
                <a:cubicBezTo>
                  <a:pt x="1138" y="5"/>
                  <a:pt x="1147" y="3"/>
                  <a:pt x="1156" y="3"/>
                </a:cubicBezTo>
                <a:cubicBezTo>
                  <a:pt x="1156" y="3"/>
                  <a:pt x="1157" y="3"/>
                  <a:pt x="1157" y="3"/>
                </a:cubicBezTo>
                <a:cubicBezTo>
                  <a:pt x="1157" y="2"/>
                  <a:pt x="1157" y="2"/>
                  <a:pt x="1157" y="2"/>
                </a:cubicBezTo>
                <a:cubicBezTo>
                  <a:pt x="1155" y="2"/>
                  <a:pt x="1153" y="2"/>
                  <a:pt x="1151" y="2"/>
                </a:cubicBezTo>
                <a:moveTo>
                  <a:pt x="736" y="1"/>
                </a:moveTo>
                <a:cubicBezTo>
                  <a:pt x="734" y="2"/>
                  <a:pt x="732" y="2"/>
                  <a:pt x="730" y="3"/>
                </a:cubicBezTo>
                <a:cubicBezTo>
                  <a:pt x="730" y="3"/>
                  <a:pt x="730" y="3"/>
                  <a:pt x="730" y="3"/>
                </a:cubicBezTo>
                <a:cubicBezTo>
                  <a:pt x="725" y="5"/>
                  <a:pt x="721" y="6"/>
                  <a:pt x="718" y="8"/>
                </a:cubicBezTo>
                <a:cubicBezTo>
                  <a:pt x="718" y="9"/>
                  <a:pt x="718" y="9"/>
                  <a:pt x="718" y="9"/>
                </a:cubicBezTo>
                <a:cubicBezTo>
                  <a:pt x="723" y="6"/>
                  <a:pt x="730" y="4"/>
                  <a:pt x="736" y="2"/>
                </a:cubicBezTo>
                <a:cubicBezTo>
                  <a:pt x="736" y="1"/>
                  <a:pt x="736" y="1"/>
                  <a:pt x="736" y="1"/>
                </a:cubicBezTo>
                <a:moveTo>
                  <a:pt x="472" y="1"/>
                </a:moveTo>
                <a:cubicBezTo>
                  <a:pt x="470" y="2"/>
                  <a:pt x="469" y="2"/>
                  <a:pt x="468" y="2"/>
                </a:cubicBezTo>
                <a:cubicBezTo>
                  <a:pt x="468" y="2"/>
                  <a:pt x="468" y="2"/>
                  <a:pt x="468" y="2"/>
                </a:cubicBezTo>
                <a:cubicBezTo>
                  <a:pt x="468" y="6"/>
                  <a:pt x="468" y="6"/>
                  <a:pt x="468" y="6"/>
                </a:cubicBezTo>
                <a:cubicBezTo>
                  <a:pt x="469" y="7"/>
                  <a:pt x="470" y="7"/>
                  <a:pt x="471" y="8"/>
                </a:cubicBezTo>
                <a:cubicBezTo>
                  <a:pt x="471" y="8"/>
                  <a:pt x="471" y="8"/>
                  <a:pt x="471" y="8"/>
                </a:cubicBezTo>
                <a:cubicBezTo>
                  <a:pt x="472" y="8"/>
                  <a:pt x="472" y="8"/>
                  <a:pt x="472" y="8"/>
                </a:cubicBezTo>
                <a:cubicBezTo>
                  <a:pt x="472" y="8"/>
                  <a:pt x="472" y="8"/>
                  <a:pt x="472" y="8"/>
                </a:cubicBezTo>
                <a:cubicBezTo>
                  <a:pt x="471" y="7"/>
                  <a:pt x="471" y="6"/>
                  <a:pt x="471" y="5"/>
                </a:cubicBezTo>
                <a:cubicBezTo>
                  <a:pt x="471" y="5"/>
                  <a:pt x="471" y="4"/>
                  <a:pt x="472" y="3"/>
                </a:cubicBezTo>
                <a:cubicBezTo>
                  <a:pt x="472" y="1"/>
                  <a:pt x="472" y="1"/>
                  <a:pt x="472" y="1"/>
                </a:cubicBezTo>
                <a:moveTo>
                  <a:pt x="447" y="1"/>
                </a:moveTo>
                <a:cubicBezTo>
                  <a:pt x="444" y="1"/>
                  <a:pt x="440" y="1"/>
                  <a:pt x="437" y="2"/>
                </a:cubicBezTo>
                <a:cubicBezTo>
                  <a:pt x="426" y="5"/>
                  <a:pt x="415" y="8"/>
                  <a:pt x="405" y="13"/>
                </a:cubicBezTo>
                <a:cubicBezTo>
                  <a:pt x="405" y="13"/>
                  <a:pt x="405" y="13"/>
                  <a:pt x="405" y="13"/>
                </a:cubicBezTo>
                <a:cubicBezTo>
                  <a:pt x="404" y="13"/>
                  <a:pt x="404" y="13"/>
                  <a:pt x="404" y="13"/>
                </a:cubicBezTo>
                <a:cubicBezTo>
                  <a:pt x="404" y="13"/>
                  <a:pt x="403" y="13"/>
                  <a:pt x="403" y="12"/>
                </a:cubicBezTo>
                <a:cubicBezTo>
                  <a:pt x="403" y="14"/>
                  <a:pt x="403" y="14"/>
                  <a:pt x="403" y="14"/>
                </a:cubicBezTo>
                <a:cubicBezTo>
                  <a:pt x="410" y="21"/>
                  <a:pt x="417" y="29"/>
                  <a:pt x="427" y="30"/>
                </a:cubicBezTo>
                <a:cubicBezTo>
                  <a:pt x="427" y="30"/>
                  <a:pt x="427" y="30"/>
                  <a:pt x="427" y="30"/>
                </a:cubicBezTo>
                <a:cubicBezTo>
                  <a:pt x="427" y="30"/>
                  <a:pt x="427" y="30"/>
                  <a:pt x="427" y="30"/>
                </a:cubicBezTo>
                <a:cubicBezTo>
                  <a:pt x="431" y="31"/>
                  <a:pt x="434" y="32"/>
                  <a:pt x="438" y="32"/>
                </a:cubicBezTo>
                <a:cubicBezTo>
                  <a:pt x="441" y="32"/>
                  <a:pt x="444" y="31"/>
                  <a:pt x="447" y="31"/>
                </a:cubicBezTo>
                <a:cubicBezTo>
                  <a:pt x="447" y="30"/>
                  <a:pt x="447" y="30"/>
                  <a:pt x="447" y="30"/>
                </a:cubicBezTo>
                <a:cubicBezTo>
                  <a:pt x="446" y="30"/>
                  <a:pt x="446" y="30"/>
                  <a:pt x="445" y="30"/>
                </a:cubicBezTo>
                <a:cubicBezTo>
                  <a:pt x="444" y="30"/>
                  <a:pt x="443" y="30"/>
                  <a:pt x="442" y="31"/>
                </a:cubicBezTo>
                <a:cubicBezTo>
                  <a:pt x="442" y="31"/>
                  <a:pt x="442" y="31"/>
                  <a:pt x="442" y="31"/>
                </a:cubicBezTo>
                <a:cubicBezTo>
                  <a:pt x="441" y="31"/>
                  <a:pt x="441" y="31"/>
                  <a:pt x="441" y="31"/>
                </a:cubicBezTo>
                <a:cubicBezTo>
                  <a:pt x="440" y="31"/>
                  <a:pt x="437" y="31"/>
                  <a:pt x="435" y="31"/>
                </a:cubicBezTo>
                <a:cubicBezTo>
                  <a:pt x="433" y="30"/>
                  <a:pt x="431" y="30"/>
                  <a:pt x="429" y="29"/>
                </a:cubicBezTo>
                <a:cubicBezTo>
                  <a:pt x="428" y="28"/>
                  <a:pt x="428" y="28"/>
                  <a:pt x="428" y="28"/>
                </a:cubicBezTo>
                <a:cubicBezTo>
                  <a:pt x="429" y="27"/>
                  <a:pt x="429" y="27"/>
                  <a:pt x="429" y="27"/>
                </a:cubicBezTo>
                <a:cubicBezTo>
                  <a:pt x="433" y="25"/>
                  <a:pt x="438" y="25"/>
                  <a:pt x="443" y="24"/>
                </a:cubicBezTo>
                <a:cubicBezTo>
                  <a:pt x="443" y="24"/>
                  <a:pt x="443" y="24"/>
                  <a:pt x="443" y="24"/>
                </a:cubicBezTo>
                <a:cubicBezTo>
                  <a:pt x="443" y="24"/>
                  <a:pt x="443" y="24"/>
                  <a:pt x="443" y="24"/>
                </a:cubicBezTo>
                <a:cubicBezTo>
                  <a:pt x="444" y="24"/>
                  <a:pt x="446" y="24"/>
                  <a:pt x="447" y="24"/>
                </a:cubicBezTo>
                <a:cubicBezTo>
                  <a:pt x="447" y="23"/>
                  <a:pt x="447" y="23"/>
                  <a:pt x="447" y="23"/>
                </a:cubicBezTo>
                <a:cubicBezTo>
                  <a:pt x="447" y="23"/>
                  <a:pt x="446" y="23"/>
                  <a:pt x="446" y="23"/>
                </a:cubicBezTo>
                <a:cubicBezTo>
                  <a:pt x="438" y="23"/>
                  <a:pt x="430" y="25"/>
                  <a:pt x="422" y="28"/>
                </a:cubicBezTo>
                <a:cubicBezTo>
                  <a:pt x="422" y="28"/>
                  <a:pt x="422" y="28"/>
                  <a:pt x="422" y="28"/>
                </a:cubicBezTo>
                <a:cubicBezTo>
                  <a:pt x="421" y="28"/>
                  <a:pt x="421" y="28"/>
                  <a:pt x="421" y="28"/>
                </a:cubicBezTo>
                <a:cubicBezTo>
                  <a:pt x="420" y="27"/>
                  <a:pt x="419" y="26"/>
                  <a:pt x="418" y="26"/>
                </a:cubicBezTo>
                <a:cubicBezTo>
                  <a:pt x="417" y="25"/>
                  <a:pt x="416" y="24"/>
                  <a:pt x="415" y="23"/>
                </a:cubicBezTo>
                <a:cubicBezTo>
                  <a:pt x="415" y="22"/>
                  <a:pt x="415" y="22"/>
                  <a:pt x="415" y="22"/>
                </a:cubicBezTo>
                <a:cubicBezTo>
                  <a:pt x="415" y="21"/>
                  <a:pt x="415" y="21"/>
                  <a:pt x="415" y="21"/>
                </a:cubicBezTo>
                <a:cubicBezTo>
                  <a:pt x="422" y="17"/>
                  <a:pt x="431" y="16"/>
                  <a:pt x="438" y="14"/>
                </a:cubicBezTo>
                <a:cubicBezTo>
                  <a:pt x="438" y="14"/>
                  <a:pt x="438" y="14"/>
                  <a:pt x="438" y="14"/>
                </a:cubicBezTo>
                <a:cubicBezTo>
                  <a:pt x="438" y="14"/>
                  <a:pt x="438" y="14"/>
                  <a:pt x="438" y="14"/>
                </a:cubicBezTo>
                <a:cubicBezTo>
                  <a:pt x="441" y="14"/>
                  <a:pt x="444" y="13"/>
                  <a:pt x="447" y="13"/>
                </a:cubicBezTo>
                <a:cubicBezTo>
                  <a:pt x="447" y="12"/>
                  <a:pt x="447" y="12"/>
                  <a:pt x="447" y="12"/>
                </a:cubicBezTo>
                <a:cubicBezTo>
                  <a:pt x="447" y="12"/>
                  <a:pt x="447" y="12"/>
                  <a:pt x="447" y="12"/>
                </a:cubicBezTo>
                <a:cubicBezTo>
                  <a:pt x="447" y="12"/>
                  <a:pt x="447" y="12"/>
                  <a:pt x="447" y="12"/>
                </a:cubicBezTo>
                <a:cubicBezTo>
                  <a:pt x="434" y="12"/>
                  <a:pt x="424" y="17"/>
                  <a:pt x="413" y="21"/>
                </a:cubicBezTo>
                <a:cubicBezTo>
                  <a:pt x="413" y="21"/>
                  <a:pt x="413" y="21"/>
                  <a:pt x="413" y="21"/>
                </a:cubicBezTo>
                <a:cubicBezTo>
                  <a:pt x="413" y="21"/>
                  <a:pt x="413" y="21"/>
                  <a:pt x="413" y="21"/>
                </a:cubicBezTo>
                <a:cubicBezTo>
                  <a:pt x="413" y="21"/>
                  <a:pt x="413" y="21"/>
                  <a:pt x="413" y="21"/>
                </a:cubicBezTo>
                <a:cubicBezTo>
                  <a:pt x="411" y="21"/>
                  <a:pt x="410" y="20"/>
                  <a:pt x="409" y="19"/>
                </a:cubicBezTo>
                <a:cubicBezTo>
                  <a:pt x="409" y="18"/>
                  <a:pt x="408" y="17"/>
                  <a:pt x="408" y="17"/>
                </a:cubicBezTo>
                <a:cubicBezTo>
                  <a:pt x="407" y="16"/>
                  <a:pt x="407" y="16"/>
                  <a:pt x="407" y="16"/>
                </a:cubicBezTo>
                <a:cubicBezTo>
                  <a:pt x="407" y="16"/>
                  <a:pt x="407" y="16"/>
                  <a:pt x="407" y="16"/>
                </a:cubicBezTo>
                <a:cubicBezTo>
                  <a:pt x="407" y="15"/>
                  <a:pt x="408" y="14"/>
                  <a:pt x="408" y="13"/>
                </a:cubicBezTo>
                <a:cubicBezTo>
                  <a:pt x="409" y="12"/>
                  <a:pt x="410" y="12"/>
                  <a:pt x="411" y="11"/>
                </a:cubicBezTo>
                <a:cubicBezTo>
                  <a:pt x="411" y="11"/>
                  <a:pt x="411" y="11"/>
                  <a:pt x="411" y="11"/>
                </a:cubicBezTo>
                <a:cubicBezTo>
                  <a:pt x="411" y="11"/>
                  <a:pt x="411" y="11"/>
                  <a:pt x="411" y="11"/>
                </a:cubicBezTo>
                <a:cubicBezTo>
                  <a:pt x="422" y="7"/>
                  <a:pt x="435" y="2"/>
                  <a:pt x="447" y="2"/>
                </a:cubicBezTo>
                <a:cubicBezTo>
                  <a:pt x="447" y="1"/>
                  <a:pt x="447" y="1"/>
                  <a:pt x="447" y="1"/>
                </a:cubicBezTo>
                <a:moveTo>
                  <a:pt x="48" y="1"/>
                </a:moveTo>
                <a:cubicBezTo>
                  <a:pt x="45" y="2"/>
                  <a:pt x="42" y="3"/>
                  <a:pt x="39" y="4"/>
                </a:cubicBezTo>
                <a:cubicBezTo>
                  <a:pt x="39" y="6"/>
                  <a:pt x="39" y="6"/>
                  <a:pt x="39" y="6"/>
                </a:cubicBezTo>
                <a:cubicBezTo>
                  <a:pt x="40" y="5"/>
                  <a:pt x="42" y="4"/>
                  <a:pt x="43" y="3"/>
                </a:cubicBezTo>
                <a:cubicBezTo>
                  <a:pt x="45" y="3"/>
                  <a:pt x="46" y="2"/>
                  <a:pt x="48" y="1"/>
                </a:cubicBezTo>
                <a:cubicBezTo>
                  <a:pt x="48" y="1"/>
                  <a:pt x="48" y="1"/>
                  <a:pt x="48" y="1"/>
                </a:cubicBezTo>
                <a:moveTo>
                  <a:pt x="523" y="1"/>
                </a:moveTo>
                <a:cubicBezTo>
                  <a:pt x="522" y="2"/>
                  <a:pt x="521" y="4"/>
                  <a:pt x="520" y="4"/>
                </a:cubicBezTo>
                <a:cubicBezTo>
                  <a:pt x="520" y="5"/>
                  <a:pt x="520" y="5"/>
                  <a:pt x="520" y="5"/>
                </a:cubicBezTo>
                <a:cubicBezTo>
                  <a:pt x="521" y="5"/>
                  <a:pt x="522" y="6"/>
                  <a:pt x="523" y="6"/>
                </a:cubicBezTo>
                <a:cubicBezTo>
                  <a:pt x="523" y="1"/>
                  <a:pt x="523" y="1"/>
                  <a:pt x="523" y="1"/>
                </a:cubicBezTo>
                <a:moveTo>
                  <a:pt x="1282" y="0"/>
                </a:moveTo>
                <a:cubicBezTo>
                  <a:pt x="1276" y="0"/>
                  <a:pt x="1270" y="3"/>
                  <a:pt x="1265" y="5"/>
                </a:cubicBezTo>
                <a:cubicBezTo>
                  <a:pt x="1265" y="7"/>
                  <a:pt x="1265" y="7"/>
                  <a:pt x="1265" y="7"/>
                </a:cubicBezTo>
                <a:cubicBezTo>
                  <a:pt x="1267" y="8"/>
                  <a:pt x="1269" y="9"/>
                  <a:pt x="1270" y="11"/>
                </a:cubicBezTo>
                <a:cubicBezTo>
                  <a:pt x="1270" y="11"/>
                  <a:pt x="1270" y="11"/>
                  <a:pt x="1270" y="11"/>
                </a:cubicBezTo>
                <a:cubicBezTo>
                  <a:pt x="1270" y="12"/>
                  <a:pt x="1270" y="12"/>
                  <a:pt x="1270" y="12"/>
                </a:cubicBezTo>
                <a:cubicBezTo>
                  <a:pt x="1269" y="13"/>
                  <a:pt x="1269" y="13"/>
                  <a:pt x="1269" y="13"/>
                </a:cubicBezTo>
                <a:cubicBezTo>
                  <a:pt x="1269" y="14"/>
                  <a:pt x="1269" y="14"/>
                  <a:pt x="1270" y="15"/>
                </a:cubicBezTo>
                <a:cubicBezTo>
                  <a:pt x="1270" y="16"/>
                  <a:pt x="1271" y="16"/>
                  <a:pt x="1271" y="18"/>
                </a:cubicBezTo>
                <a:cubicBezTo>
                  <a:pt x="1271" y="18"/>
                  <a:pt x="1270" y="19"/>
                  <a:pt x="1270" y="20"/>
                </a:cubicBezTo>
                <a:cubicBezTo>
                  <a:pt x="1270" y="20"/>
                  <a:pt x="1270" y="20"/>
                  <a:pt x="1270" y="20"/>
                </a:cubicBezTo>
                <a:cubicBezTo>
                  <a:pt x="1270" y="20"/>
                  <a:pt x="1270" y="20"/>
                  <a:pt x="1270" y="20"/>
                </a:cubicBezTo>
                <a:cubicBezTo>
                  <a:pt x="1269" y="21"/>
                  <a:pt x="1269" y="21"/>
                  <a:pt x="1269" y="22"/>
                </a:cubicBezTo>
                <a:cubicBezTo>
                  <a:pt x="1269" y="23"/>
                  <a:pt x="1269" y="24"/>
                  <a:pt x="1270" y="25"/>
                </a:cubicBezTo>
                <a:cubicBezTo>
                  <a:pt x="1270" y="26"/>
                  <a:pt x="1271" y="27"/>
                  <a:pt x="1271" y="29"/>
                </a:cubicBezTo>
                <a:cubicBezTo>
                  <a:pt x="1271" y="30"/>
                  <a:pt x="1270" y="31"/>
                  <a:pt x="1269" y="32"/>
                </a:cubicBezTo>
                <a:cubicBezTo>
                  <a:pt x="1268" y="34"/>
                  <a:pt x="1267" y="36"/>
                  <a:pt x="1265" y="38"/>
                </a:cubicBezTo>
                <a:cubicBezTo>
                  <a:pt x="1265" y="40"/>
                  <a:pt x="1265" y="40"/>
                  <a:pt x="1265" y="40"/>
                </a:cubicBezTo>
                <a:cubicBezTo>
                  <a:pt x="1265" y="40"/>
                  <a:pt x="1266" y="40"/>
                  <a:pt x="1266" y="41"/>
                </a:cubicBezTo>
                <a:cubicBezTo>
                  <a:pt x="1266" y="41"/>
                  <a:pt x="1266" y="41"/>
                  <a:pt x="1266" y="42"/>
                </a:cubicBezTo>
                <a:cubicBezTo>
                  <a:pt x="1266" y="44"/>
                  <a:pt x="1266" y="44"/>
                  <a:pt x="1266" y="44"/>
                </a:cubicBezTo>
                <a:cubicBezTo>
                  <a:pt x="1265" y="44"/>
                  <a:pt x="1265" y="44"/>
                  <a:pt x="1265" y="44"/>
                </a:cubicBezTo>
                <a:cubicBezTo>
                  <a:pt x="1265" y="44"/>
                  <a:pt x="1265" y="44"/>
                  <a:pt x="1265" y="44"/>
                </a:cubicBezTo>
                <a:cubicBezTo>
                  <a:pt x="1265" y="46"/>
                  <a:pt x="1265" y="46"/>
                  <a:pt x="1265" y="46"/>
                </a:cubicBezTo>
                <a:cubicBezTo>
                  <a:pt x="1273" y="46"/>
                  <a:pt x="1281" y="46"/>
                  <a:pt x="1290" y="46"/>
                </a:cubicBezTo>
                <a:cubicBezTo>
                  <a:pt x="1291" y="45"/>
                  <a:pt x="1291" y="45"/>
                  <a:pt x="1291" y="45"/>
                </a:cubicBezTo>
                <a:cubicBezTo>
                  <a:pt x="1291" y="44"/>
                  <a:pt x="1291" y="44"/>
                  <a:pt x="1291" y="44"/>
                </a:cubicBezTo>
                <a:cubicBezTo>
                  <a:pt x="1269" y="44"/>
                  <a:pt x="1269" y="44"/>
                  <a:pt x="1269" y="44"/>
                </a:cubicBezTo>
                <a:cubicBezTo>
                  <a:pt x="1269" y="44"/>
                  <a:pt x="1269" y="44"/>
                  <a:pt x="1269" y="44"/>
                </a:cubicBezTo>
                <a:cubicBezTo>
                  <a:pt x="1267" y="43"/>
                  <a:pt x="1267" y="43"/>
                  <a:pt x="1267" y="43"/>
                </a:cubicBezTo>
                <a:cubicBezTo>
                  <a:pt x="1268" y="42"/>
                  <a:pt x="1268" y="42"/>
                  <a:pt x="1268" y="42"/>
                </a:cubicBezTo>
                <a:cubicBezTo>
                  <a:pt x="1272" y="38"/>
                  <a:pt x="1278" y="37"/>
                  <a:pt x="1283" y="35"/>
                </a:cubicBezTo>
                <a:cubicBezTo>
                  <a:pt x="1283" y="35"/>
                  <a:pt x="1283" y="35"/>
                  <a:pt x="1283" y="35"/>
                </a:cubicBezTo>
                <a:cubicBezTo>
                  <a:pt x="1283" y="35"/>
                  <a:pt x="1283" y="35"/>
                  <a:pt x="1283" y="35"/>
                </a:cubicBezTo>
                <a:cubicBezTo>
                  <a:pt x="1284" y="35"/>
                  <a:pt x="1285" y="36"/>
                  <a:pt x="1285" y="36"/>
                </a:cubicBezTo>
                <a:cubicBezTo>
                  <a:pt x="1285" y="36"/>
                  <a:pt x="1286" y="36"/>
                  <a:pt x="1286" y="36"/>
                </a:cubicBezTo>
                <a:cubicBezTo>
                  <a:pt x="1286" y="36"/>
                  <a:pt x="1286" y="36"/>
                  <a:pt x="1286" y="36"/>
                </a:cubicBezTo>
                <a:cubicBezTo>
                  <a:pt x="1286" y="36"/>
                  <a:pt x="1286" y="36"/>
                  <a:pt x="1286" y="36"/>
                </a:cubicBezTo>
                <a:cubicBezTo>
                  <a:pt x="1286" y="35"/>
                  <a:pt x="1286" y="35"/>
                  <a:pt x="1286" y="35"/>
                </a:cubicBezTo>
                <a:cubicBezTo>
                  <a:pt x="1285" y="35"/>
                  <a:pt x="1285" y="35"/>
                  <a:pt x="1284" y="35"/>
                </a:cubicBezTo>
                <a:cubicBezTo>
                  <a:pt x="1284" y="35"/>
                  <a:pt x="1284" y="35"/>
                  <a:pt x="1284" y="35"/>
                </a:cubicBezTo>
                <a:cubicBezTo>
                  <a:pt x="1279" y="35"/>
                  <a:pt x="1274" y="38"/>
                  <a:pt x="1269" y="39"/>
                </a:cubicBezTo>
                <a:cubicBezTo>
                  <a:pt x="1269" y="39"/>
                  <a:pt x="1269" y="39"/>
                  <a:pt x="1269" y="39"/>
                </a:cubicBezTo>
                <a:cubicBezTo>
                  <a:pt x="1268" y="39"/>
                  <a:pt x="1268" y="39"/>
                  <a:pt x="1268" y="39"/>
                </a:cubicBezTo>
                <a:cubicBezTo>
                  <a:pt x="1268" y="38"/>
                  <a:pt x="1268" y="38"/>
                  <a:pt x="1268" y="37"/>
                </a:cubicBezTo>
                <a:cubicBezTo>
                  <a:pt x="1268" y="36"/>
                  <a:pt x="1269" y="35"/>
                  <a:pt x="1269" y="34"/>
                </a:cubicBezTo>
                <a:cubicBezTo>
                  <a:pt x="1270" y="33"/>
                  <a:pt x="1270" y="33"/>
                  <a:pt x="1271" y="32"/>
                </a:cubicBezTo>
                <a:cubicBezTo>
                  <a:pt x="1271" y="32"/>
                  <a:pt x="1271" y="32"/>
                  <a:pt x="1271" y="32"/>
                </a:cubicBezTo>
                <a:cubicBezTo>
                  <a:pt x="1271" y="31"/>
                  <a:pt x="1271" y="31"/>
                  <a:pt x="1271" y="31"/>
                </a:cubicBezTo>
                <a:cubicBezTo>
                  <a:pt x="1274" y="29"/>
                  <a:pt x="1279" y="27"/>
                  <a:pt x="1283" y="27"/>
                </a:cubicBezTo>
                <a:cubicBezTo>
                  <a:pt x="1284" y="27"/>
                  <a:pt x="1285" y="27"/>
                  <a:pt x="1285" y="27"/>
                </a:cubicBezTo>
                <a:cubicBezTo>
                  <a:pt x="1286" y="27"/>
                  <a:pt x="1286" y="27"/>
                  <a:pt x="1286" y="27"/>
                </a:cubicBezTo>
                <a:cubicBezTo>
                  <a:pt x="1287" y="27"/>
                  <a:pt x="1287" y="27"/>
                  <a:pt x="1287" y="27"/>
                </a:cubicBezTo>
                <a:cubicBezTo>
                  <a:pt x="1287" y="27"/>
                  <a:pt x="1287" y="27"/>
                  <a:pt x="1287" y="27"/>
                </a:cubicBezTo>
                <a:cubicBezTo>
                  <a:pt x="1286" y="26"/>
                  <a:pt x="1285" y="26"/>
                  <a:pt x="1284" y="26"/>
                </a:cubicBezTo>
                <a:cubicBezTo>
                  <a:pt x="1284" y="26"/>
                  <a:pt x="1284" y="26"/>
                  <a:pt x="1284" y="26"/>
                </a:cubicBezTo>
                <a:cubicBezTo>
                  <a:pt x="1281" y="26"/>
                  <a:pt x="1278" y="28"/>
                  <a:pt x="1275" y="29"/>
                </a:cubicBezTo>
                <a:cubicBezTo>
                  <a:pt x="1275" y="29"/>
                  <a:pt x="1275" y="29"/>
                  <a:pt x="1275" y="29"/>
                </a:cubicBezTo>
                <a:cubicBezTo>
                  <a:pt x="1274" y="29"/>
                  <a:pt x="1274" y="29"/>
                  <a:pt x="1274" y="29"/>
                </a:cubicBezTo>
                <a:cubicBezTo>
                  <a:pt x="1274" y="29"/>
                  <a:pt x="1274" y="29"/>
                  <a:pt x="1274" y="29"/>
                </a:cubicBezTo>
                <a:cubicBezTo>
                  <a:pt x="1274" y="29"/>
                  <a:pt x="1273" y="28"/>
                  <a:pt x="1273" y="28"/>
                </a:cubicBezTo>
                <a:cubicBezTo>
                  <a:pt x="1272" y="27"/>
                  <a:pt x="1272" y="27"/>
                  <a:pt x="1272" y="26"/>
                </a:cubicBezTo>
                <a:cubicBezTo>
                  <a:pt x="1272" y="25"/>
                  <a:pt x="1272" y="24"/>
                  <a:pt x="1271" y="24"/>
                </a:cubicBezTo>
                <a:cubicBezTo>
                  <a:pt x="1271" y="23"/>
                  <a:pt x="1271" y="23"/>
                  <a:pt x="1271" y="23"/>
                </a:cubicBezTo>
                <a:cubicBezTo>
                  <a:pt x="1272" y="23"/>
                  <a:pt x="1272" y="23"/>
                  <a:pt x="1272" y="23"/>
                </a:cubicBezTo>
                <a:cubicBezTo>
                  <a:pt x="1275" y="20"/>
                  <a:pt x="1280" y="18"/>
                  <a:pt x="1285" y="18"/>
                </a:cubicBezTo>
                <a:cubicBezTo>
                  <a:pt x="1285" y="18"/>
                  <a:pt x="1285" y="18"/>
                  <a:pt x="1285" y="18"/>
                </a:cubicBezTo>
                <a:cubicBezTo>
                  <a:pt x="1285" y="18"/>
                  <a:pt x="1284" y="18"/>
                  <a:pt x="1284" y="18"/>
                </a:cubicBezTo>
                <a:cubicBezTo>
                  <a:pt x="1280" y="18"/>
                  <a:pt x="1277" y="19"/>
                  <a:pt x="1274" y="20"/>
                </a:cubicBezTo>
                <a:cubicBezTo>
                  <a:pt x="1273" y="20"/>
                  <a:pt x="1273" y="20"/>
                  <a:pt x="1273" y="20"/>
                </a:cubicBezTo>
                <a:cubicBezTo>
                  <a:pt x="1273" y="19"/>
                  <a:pt x="1273" y="19"/>
                  <a:pt x="1273" y="19"/>
                </a:cubicBezTo>
                <a:cubicBezTo>
                  <a:pt x="1272" y="19"/>
                  <a:pt x="1272" y="18"/>
                  <a:pt x="1272" y="17"/>
                </a:cubicBezTo>
                <a:cubicBezTo>
                  <a:pt x="1272" y="16"/>
                  <a:pt x="1273" y="14"/>
                  <a:pt x="1273" y="13"/>
                </a:cubicBezTo>
                <a:cubicBezTo>
                  <a:pt x="1273" y="13"/>
                  <a:pt x="1273" y="13"/>
                  <a:pt x="1273" y="13"/>
                </a:cubicBezTo>
                <a:cubicBezTo>
                  <a:pt x="1274" y="13"/>
                  <a:pt x="1274" y="13"/>
                  <a:pt x="1274" y="13"/>
                </a:cubicBezTo>
                <a:cubicBezTo>
                  <a:pt x="1276" y="11"/>
                  <a:pt x="1280" y="10"/>
                  <a:pt x="1283" y="10"/>
                </a:cubicBezTo>
                <a:cubicBezTo>
                  <a:pt x="1284" y="10"/>
                  <a:pt x="1285" y="10"/>
                  <a:pt x="1286" y="10"/>
                </a:cubicBezTo>
                <a:cubicBezTo>
                  <a:pt x="1286" y="10"/>
                  <a:pt x="1286" y="10"/>
                  <a:pt x="1286" y="10"/>
                </a:cubicBezTo>
                <a:cubicBezTo>
                  <a:pt x="1286" y="10"/>
                  <a:pt x="1286" y="10"/>
                  <a:pt x="1286" y="10"/>
                </a:cubicBezTo>
                <a:cubicBezTo>
                  <a:pt x="1285" y="10"/>
                  <a:pt x="1283" y="10"/>
                  <a:pt x="1282" y="10"/>
                </a:cubicBezTo>
                <a:cubicBezTo>
                  <a:pt x="1282" y="10"/>
                  <a:pt x="1282" y="10"/>
                  <a:pt x="1282" y="10"/>
                </a:cubicBezTo>
                <a:cubicBezTo>
                  <a:pt x="1279" y="10"/>
                  <a:pt x="1276" y="10"/>
                  <a:pt x="1274" y="11"/>
                </a:cubicBezTo>
                <a:cubicBezTo>
                  <a:pt x="1274" y="11"/>
                  <a:pt x="1274" y="11"/>
                  <a:pt x="1274" y="11"/>
                </a:cubicBezTo>
                <a:cubicBezTo>
                  <a:pt x="1273" y="11"/>
                  <a:pt x="1273" y="11"/>
                  <a:pt x="1273" y="11"/>
                </a:cubicBezTo>
                <a:cubicBezTo>
                  <a:pt x="1272" y="10"/>
                  <a:pt x="1271" y="10"/>
                  <a:pt x="1270" y="9"/>
                </a:cubicBezTo>
                <a:cubicBezTo>
                  <a:pt x="1269" y="8"/>
                  <a:pt x="1268" y="7"/>
                  <a:pt x="1267" y="6"/>
                </a:cubicBezTo>
                <a:cubicBezTo>
                  <a:pt x="1267" y="5"/>
                  <a:pt x="1267" y="5"/>
                  <a:pt x="1267" y="5"/>
                </a:cubicBezTo>
                <a:cubicBezTo>
                  <a:pt x="1268" y="5"/>
                  <a:pt x="1268" y="5"/>
                  <a:pt x="1268" y="5"/>
                </a:cubicBezTo>
                <a:cubicBezTo>
                  <a:pt x="1272" y="2"/>
                  <a:pt x="1277" y="1"/>
                  <a:pt x="1282" y="1"/>
                </a:cubicBezTo>
                <a:cubicBezTo>
                  <a:pt x="1284" y="1"/>
                  <a:pt x="1286" y="1"/>
                  <a:pt x="1287" y="1"/>
                </a:cubicBezTo>
                <a:cubicBezTo>
                  <a:pt x="1287" y="1"/>
                  <a:pt x="1287" y="1"/>
                  <a:pt x="1287" y="1"/>
                </a:cubicBezTo>
                <a:cubicBezTo>
                  <a:pt x="1287" y="1"/>
                  <a:pt x="1287" y="1"/>
                  <a:pt x="1287" y="1"/>
                </a:cubicBezTo>
                <a:cubicBezTo>
                  <a:pt x="1287" y="1"/>
                  <a:pt x="1287" y="1"/>
                  <a:pt x="1287" y="1"/>
                </a:cubicBezTo>
                <a:cubicBezTo>
                  <a:pt x="1285" y="1"/>
                  <a:pt x="1284" y="0"/>
                  <a:pt x="1282" y="0"/>
                </a:cubicBezTo>
                <a:cubicBezTo>
                  <a:pt x="1282" y="0"/>
                  <a:pt x="1282" y="0"/>
                  <a:pt x="1282" y="0"/>
                </a:cubicBezTo>
              </a:path>
            </a:pathLst>
          </a:custGeom>
          <a:solidFill>
            <a:srgbClr val="E8888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05" name="PA_任意多边形 1437"/>
          <p:cNvSpPr>
            <a:spLocks noEditPoints="1"/>
          </p:cNvSpPr>
          <p:nvPr>
            <p:custDataLst>
              <p:tags r:id="rId20"/>
            </p:custDataLst>
          </p:nvPr>
        </p:nvSpPr>
        <p:spPr bwMode="auto">
          <a:xfrm>
            <a:off x="9147175" y="6905625"/>
            <a:ext cx="3111500" cy="25400"/>
          </a:xfrm>
          <a:custGeom>
            <a:avLst/>
            <a:gdLst>
              <a:gd name="T0" fmla="*/ 5 w 1294"/>
              <a:gd name="T1" fmla="*/ 9 h 10"/>
              <a:gd name="T2" fmla="*/ 0 w 1294"/>
              <a:gd name="T3" fmla="*/ 9 h 10"/>
              <a:gd name="T4" fmla="*/ 0 w 1294"/>
              <a:gd name="T5" fmla="*/ 10 h 10"/>
              <a:gd name="T6" fmla="*/ 1 w 1294"/>
              <a:gd name="T7" fmla="*/ 10 h 10"/>
              <a:gd name="T8" fmla="*/ 5 w 1294"/>
              <a:gd name="T9" fmla="*/ 9 h 10"/>
              <a:gd name="T10" fmla="*/ 1292 w 1294"/>
              <a:gd name="T11" fmla="*/ 0 h 10"/>
              <a:gd name="T12" fmla="*/ 1291 w 1294"/>
              <a:gd name="T13" fmla="*/ 0 h 10"/>
              <a:gd name="T14" fmla="*/ 1291 w 1294"/>
              <a:gd name="T15" fmla="*/ 2 h 10"/>
              <a:gd name="T16" fmla="*/ 1291 w 1294"/>
              <a:gd name="T17" fmla="*/ 2 h 10"/>
              <a:gd name="T18" fmla="*/ 1291 w 1294"/>
              <a:gd name="T19" fmla="*/ 3 h 10"/>
              <a:gd name="T20" fmla="*/ 1291 w 1294"/>
              <a:gd name="T21" fmla="*/ 3 h 10"/>
              <a:gd name="T22" fmla="*/ 1291 w 1294"/>
              <a:gd name="T23" fmla="*/ 3 h 10"/>
              <a:gd name="T24" fmla="*/ 1291 w 1294"/>
              <a:gd name="T25" fmla="*/ 5 h 10"/>
              <a:gd name="T26" fmla="*/ 1293 w 1294"/>
              <a:gd name="T27" fmla="*/ 4 h 10"/>
              <a:gd name="T28" fmla="*/ 1294 w 1294"/>
              <a:gd name="T29" fmla="*/ 4 h 10"/>
              <a:gd name="T30" fmla="*/ 1294 w 1294"/>
              <a:gd name="T31" fmla="*/ 4 h 10"/>
              <a:gd name="T32" fmla="*/ 1293 w 1294"/>
              <a:gd name="T33" fmla="*/ 2 h 10"/>
              <a:gd name="T34" fmla="*/ 1293 w 1294"/>
              <a:gd name="T35" fmla="*/ 1 h 10"/>
              <a:gd name="T36" fmla="*/ 1292 w 1294"/>
              <a:gd name="T37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294" h="10">
                <a:moveTo>
                  <a:pt x="5" y="9"/>
                </a:moveTo>
                <a:cubicBezTo>
                  <a:pt x="0" y="9"/>
                  <a:pt x="0" y="9"/>
                  <a:pt x="0" y="9"/>
                </a:cubicBezTo>
                <a:cubicBezTo>
                  <a:pt x="0" y="10"/>
                  <a:pt x="0" y="10"/>
                  <a:pt x="0" y="10"/>
                </a:cubicBezTo>
                <a:cubicBezTo>
                  <a:pt x="1" y="10"/>
                  <a:pt x="1" y="10"/>
                  <a:pt x="1" y="10"/>
                </a:cubicBezTo>
                <a:cubicBezTo>
                  <a:pt x="2" y="10"/>
                  <a:pt x="4" y="9"/>
                  <a:pt x="5" y="9"/>
                </a:cubicBezTo>
                <a:moveTo>
                  <a:pt x="1292" y="0"/>
                </a:moveTo>
                <a:cubicBezTo>
                  <a:pt x="1291" y="0"/>
                  <a:pt x="1291" y="0"/>
                  <a:pt x="1291" y="0"/>
                </a:cubicBezTo>
                <a:cubicBezTo>
                  <a:pt x="1291" y="2"/>
                  <a:pt x="1291" y="2"/>
                  <a:pt x="1291" y="2"/>
                </a:cubicBezTo>
                <a:cubicBezTo>
                  <a:pt x="1291" y="2"/>
                  <a:pt x="1291" y="2"/>
                  <a:pt x="1291" y="2"/>
                </a:cubicBezTo>
                <a:cubicBezTo>
                  <a:pt x="1291" y="2"/>
                  <a:pt x="1291" y="2"/>
                  <a:pt x="1291" y="3"/>
                </a:cubicBezTo>
                <a:cubicBezTo>
                  <a:pt x="1291" y="3"/>
                  <a:pt x="1291" y="3"/>
                  <a:pt x="1291" y="3"/>
                </a:cubicBezTo>
                <a:cubicBezTo>
                  <a:pt x="1291" y="3"/>
                  <a:pt x="1291" y="3"/>
                  <a:pt x="1291" y="3"/>
                </a:cubicBezTo>
                <a:cubicBezTo>
                  <a:pt x="1291" y="5"/>
                  <a:pt x="1291" y="5"/>
                  <a:pt x="1291" y="5"/>
                </a:cubicBezTo>
                <a:cubicBezTo>
                  <a:pt x="1293" y="4"/>
                  <a:pt x="1293" y="4"/>
                  <a:pt x="1293" y="4"/>
                </a:cubicBezTo>
                <a:cubicBezTo>
                  <a:pt x="1294" y="4"/>
                  <a:pt x="1294" y="4"/>
                  <a:pt x="1294" y="4"/>
                </a:cubicBezTo>
                <a:cubicBezTo>
                  <a:pt x="1294" y="4"/>
                  <a:pt x="1294" y="4"/>
                  <a:pt x="1294" y="4"/>
                </a:cubicBezTo>
                <a:cubicBezTo>
                  <a:pt x="1294" y="3"/>
                  <a:pt x="1293" y="2"/>
                  <a:pt x="1293" y="2"/>
                </a:cubicBezTo>
                <a:cubicBezTo>
                  <a:pt x="1293" y="1"/>
                  <a:pt x="1293" y="1"/>
                  <a:pt x="1293" y="1"/>
                </a:cubicBezTo>
                <a:cubicBezTo>
                  <a:pt x="1292" y="0"/>
                  <a:pt x="1292" y="0"/>
                  <a:pt x="1292" y="0"/>
                </a:cubicBezTo>
              </a:path>
            </a:pathLst>
          </a:custGeom>
          <a:solidFill>
            <a:srgbClr val="F2EED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06" name="PA_任意多边形 1438"/>
          <p:cNvSpPr>
            <a:spLocks noEditPoints="1"/>
          </p:cNvSpPr>
          <p:nvPr>
            <p:custDataLst>
              <p:tags r:id="rId21"/>
            </p:custDataLst>
          </p:nvPr>
        </p:nvSpPr>
        <p:spPr bwMode="auto">
          <a:xfrm>
            <a:off x="9144000" y="6534150"/>
            <a:ext cx="3009900" cy="263525"/>
          </a:xfrm>
          <a:custGeom>
            <a:avLst/>
            <a:gdLst>
              <a:gd name="T0" fmla="*/ 792 w 1252"/>
              <a:gd name="T1" fmla="*/ 76 h 110"/>
              <a:gd name="T2" fmla="*/ 787 w 1252"/>
              <a:gd name="T3" fmla="*/ 58 h 110"/>
              <a:gd name="T4" fmla="*/ 767 w 1252"/>
              <a:gd name="T5" fmla="*/ 56 h 110"/>
              <a:gd name="T6" fmla="*/ 799 w 1252"/>
              <a:gd name="T7" fmla="*/ 81 h 110"/>
              <a:gd name="T8" fmla="*/ 811 w 1252"/>
              <a:gd name="T9" fmla="*/ 82 h 110"/>
              <a:gd name="T10" fmla="*/ 836 w 1252"/>
              <a:gd name="T11" fmla="*/ 88 h 110"/>
              <a:gd name="T12" fmla="*/ 821 w 1252"/>
              <a:gd name="T13" fmla="*/ 98 h 110"/>
              <a:gd name="T14" fmla="*/ 842 w 1252"/>
              <a:gd name="T15" fmla="*/ 86 h 110"/>
              <a:gd name="T16" fmla="*/ 1 w 1252"/>
              <a:gd name="T17" fmla="*/ 55 h 110"/>
              <a:gd name="T18" fmla="*/ 1242 w 1252"/>
              <a:gd name="T19" fmla="*/ 51 h 110"/>
              <a:gd name="T20" fmla="*/ 1220 w 1252"/>
              <a:gd name="T21" fmla="*/ 52 h 110"/>
              <a:gd name="T22" fmla="*/ 1247 w 1252"/>
              <a:gd name="T23" fmla="*/ 49 h 110"/>
              <a:gd name="T24" fmla="*/ 30 w 1252"/>
              <a:gd name="T25" fmla="*/ 45 h 110"/>
              <a:gd name="T26" fmla="*/ 49 w 1252"/>
              <a:gd name="T27" fmla="*/ 42 h 110"/>
              <a:gd name="T28" fmla="*/ 28 w 1252"/>
              <a:gd name="T29" fmla="*/ 46 h 110"/>
              <a:gd name="T30" fmla="*/ 2 w 1252"/>
              <a:gd name="T31" fmla="*/ 37 h 110"/>
              <a:gd name="T32" fmla="*/ 48 w 1252"/>
              <a:gd name="T33" fmla="*/ 54 h 110"/>
              <a:gd name="T34" fmla="*/ 57 w 1252"/>
              <a:gd name="T35" fmla="*/ 50 h 110"/>
              <a:gd name="T36" fmla="*/ 38 w 1252"/>
              <a:gd name="T37" fmla="*/ 41 h 110"/>
              <a:gd name="T38" fmla="*/ 32 w 1252"/>
              <a:gd name="T39" fmla="*/ 35 h 110"/>
              <a:gd name="T40" fmla="*/ 1076 w 1252"/>
              <a:gd name="T41" fmla="*/ 32 h 110"/>
              <a:gd name="T42" fmla="*/ 426 w 1252"/>
              <a:gd name="T43" fmla="*/ 44 h 110"/>
              <a:gd name="T44" fmla="*/ 1086 w 1252"/>
              <a:gd name="T45" fmla="*/ 39 h 110"/>
              <a:gd name="T46" fmla="*/ 367 w 1252"/>
              <a:gd name="T47" fmla="*/ 48 h 110"/>
              <a:gd name="T48" fmla="*/ 363 w 1252"/>
              <a:gd name="T49" fmla="*/ 30 h 110"/>
              <a:gd name="T50" fmla="*/ 354 w 1252"/>
              <a:gd name="T51" fmla="*/ 41 h 110"/>
              <a:gd name="T52" fmla="*/ 376 w 1252"/>
              <a:gd name="T53" fmla="*/ 36 h 110"/>
              <a:gd name="T54" fmla="*/ 373 w 1252"/>
              <a:gd name="T55" fmla="*/ 29 h 110"/>
              <a:gd name="T56" fmla="*/ 32 w 1252"/>
              <a:gd name="T57" fmla="*/ 13 h 110"/>
              <a:gd name="T58" fmla="*/ 22 w 1252"/>
              <a:gd name="T59" fmla="*/ 14 h 110"/>
              <a:gd name="T60" fmla="*/ 81 w 1252"/>
              <a:gd name="T61" fmla="*/ 35 h 110"/>
              <a:gd name="T62" fmla="*/ 387 w 1252"/>
              <a:gd name="T63" fmla="*/ 25 h 110"/>
              <a:gd name="T64" fmla="*/ 409 w 1252"/>
              <a:gd name="T65" fmla="*/ 27 h 110"/>
              <a:gd name="T66" fmla="*/ 384 w 1252"/>
              <a:gd name="T67" fmla="*/ 47 h 110"/>
              <a:gd name="T68" fmla="*/ 389 w 1252"/>
              <a:gd name="T69" fmla="*/ 28 h 110"/>
              <a:gd name="T70" fmla="*/ 404 w 1252"/>
              <a:gd name="T71" fmla="*/ 51 h 110"/>
              <a:gd name="T72" fmla="*/ 429 w 1252"/>
              <a:gd name="T73" fmla="*/ 26 h 110"/>
              <a:gd name="T74" fmla="*/ 423 w 1252"/>
              <a:gd name="T75" fmla="*/ 12 h 110"/>
              <a:gd name="T76" fmla="*/ 1218 w 1252"/>
              <a:gd name="T77" fmla="*/ 43 h 110"/>
              <a:gd name="T78" fmla="*/ 1177 w 1252"/>
              <a:gd name="T79" fmla="*/ 44 h 110"/>
              <a:gd name="T80" fmla="*/ 1180 w 1252"/>
              <a:gd name="T81" fmla="*/ 43 h 110"/>
              <a:gd name="T82" fmla="*/ 1220 w 1252"/>
              <a:gd name="T83" fmla="*/ 35 h 110"/>
              <a:gd name="T84" fmla="*/ 1218 w 1252"/>
              <a:gd name="T85" fmla="*/ 27 h 110"/>
              <a:gd name="T86" fmla="*/ 1193 w 1252"/>
              <a:gd name="T87" fmla="*/ 27 h 110"/>
              <a:gd name="T88" fmla="*/ 1162 w 1252"/>
              <a:gd name="T89" fmla="*/ 25 h 110"/>
              <a:gd name="T90" fmla="*/ 1118 w 1252"/>
              <a:gd name="T91" fmla="*/ 13 h 110"/>
              <a:gd name="T92" fmla="*/ 1115 w 1252"/>
              <a:gd name="T93" fmla="*/ 50 h 110"/>
              <a:gd name="T94" fmla="*/ 1106 w 1252"/>
              <a:gd name="T95" fmla="*/ 22 h 110"/>
              <a:gd name="T96" fmla="*/ 1127 w 1252"/>
              <a:gd name="T97" fmla="*/ 14 h 110"/>
              <a:gd name="T98" fmla="*/ 1139 w 1252"/>
              <a:gd name="T99" fmla="*/ 27 h 110"/>
              <a:gd name="T100" fmla="*/ 1158 w 1252"/>
              <a:gd name="T101" fmla="*/ 50 h 110"/>
              <a:gd name="T102" fmla="*/ 1181 w 1252"/>
              <a:gd name="T103" fmla="*/ 20 h 110"/>
              <a:gd name="T104" fmla="*/ 1161 w 1252"/>
              <a:gd name="T105" fmla="*/ 23 h 110"/>
              <a:gd name="T106" fmla="*/ 1159 w 1252"/>
              <a:gd name="T107" fmla="*/ 11 h 110"/>
              <a:gd name="T108" fmla="*/ 1156 w 1252"/>
              <a:gd name="T109" fmla="*/ 5 h 110"/>
              <a:gd name="T110" fmla="*/ 1133 w 1252"/>
              <a:gd name="T111" fmla="*/ 17 h 110"/>
              <a:gd name="T112" fmla="*/ 1102 w 1252"/>
              <a:gd name="T113" fmla="*/ 55 h 110"/>
              <a:gd name="T114" fmla="*/ 1198 w 1252"/>
              <a:gd name="T115" fmla="*/ 45 h 110"/>
              <a:gd name="T116" fmla="*/ 1218 w 1252"/>
              <a:gd name="T117" fmla="*/ 46 h 110"/>
              <a:gd name="T118" fmla="*/ 1209 w 1252"/>
              <a:gd name="T119" fmla="*/ 24 h 110"/>
              <a:gd name="T120" fmla="*/ 1160 w 1252"/>
              <a:gd name="T121" fmla="*/ 30 h 1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252" h="110">
                <a:moveTo>
                  <a:pt x="736" y="55"/>
                </a:moveTo>
                <a:cubicBezTo>
                  <a:pt x="732" y="55"/>
                  <a:pt x="732" y="55"/>
                  <a:pt x="732" y="55"/>
                </a:cubicBezTo>
                <a:cubicBezTo>
                  <a:pt x="733" y="56"/>
                  <a:pt x="733" y="56"/>
                  <a:pt x="734" y="56"/>
                </a:cubicBezTo>
                <a:cubicBezTo>
                  <a:pt x="734" y="56"/>
                  <a:pt x="734" y="56"/>
                  <a:pt x="734" y="56"/>
                </a:cubicBezTo>
                <a:cubicBezTo>
                  <a:pt x="735" y="56"/>
                  <a:pt x="736" y="55"/>
                  <a:pt x="736" y="55"/>
                </a:cubicBezTo>
                <a:moveTo>
                  <a:pt x="759" y="55"/>
                </a:moveTo>
                <a:cubicBezTo>
                  <a:pt x="752" y="55"/>
                  <a:pt x="752" y="55"/>
                  <a:pt x="752" y="55"/>
                </a:cubicBezTo>
                <a:cubicBezTo>
                  <a:pt x="752" y="55"/>
                  <a:pt x="752" y="55"/>
                  <a:pt x="752" y="55"/>
                </a:cubicBezTo>
                <a:cubicBezTo>
                  <a:pt x="752" y="55"/>
                  <a:pt x="752" y="55"/>
                  <a:pt x="752" y="55"/>
                </a:cubicBezTo>
                <a:cubicBezTo>
                  <a:pt x="750" y="55"/>
                  <a:pt x="750" y="55"/>
                  <a:pt x="750" y="55"/>
                </a:cubicBezTo>
                <a:cubicBezTo>
                  <a:pt x="750" y="55"/>
                  <a:pt x="750" y="55"/>
                  <a:pt x="750" y="55"/>
                </a:cubicBezTo>
                <a:cubicBezTo>
                  <a:pt x="750" y="55"/>
                  <a:pt x="750" y="55"/>
                  <a:pt x="749" y="55"/>
                </a:cubicBezTo>
                <a:cubicBezTo>
                  <a:pt x="746" y="55"/>
                  <a:pt x="746" y="55"/>
                  <a:pt x="746" y="55"/>
                </a:cubicBezTo>
                <a:cubicBezTo>
                  <a:pt x="747" y="56"/>
                  <a:pt x="749" y="57"/>
                  <a:pt x="750" y="58"/>
                </a:cubicBezTo>
                <a:cubicBezTo>
                  <a:pt x="750" y="58"/>
                  <a:pt x="750" y="58"/>
                  <a:pt x="750" y="58"/>
                </a:cubicBezTo>
                <a:cubicBezTo>
                  <a:pt x="750" y="59"/>
                  <a:pt x="750" y="59"/>
                  <a:pt x="750" y="59"/>
                </a:cubicBezTo>
                <a:cubicBezTo>
                  <a:pt x="750" y="58"/>
                  <a:pt x="750" y="58"/>
                  <a:pt x="750" y="58"/>
                </a:cubicBezTo>
                <a:cubicBezTo>
                  <a:pt x="751" y="60"/>
                  <a:pt x="751" y="60"/>
                  <a:pt x="751" y="60"/>
                </a:cubicBezTo>
                <a:cubicBezTo>
                  <a:pt x="751" y="58"/>
                  <a:pt x="751" y="58"/>
                  <a:pt x="751" y="58"/>
                </a:cubicBezTo>
                <a:cubicBezTo>
                  <a:pt x="752" y="58"/>
                  <a:pt x="752" y="58"/>
                  <a:pt x="752" y="58"/>
                </a:cubicBezTo>
                <a:cubicBezTo>
                  <a:pt x="752" y="57"/>
                  <a:pt x="752" y="57"/>
                  <a:pt x="752" y="57"/>
                </a:cubicBezTo>
                <a:cubicBezTo>
                  <a:pt x="754" y="56"/>
                  <a:pt x="756" y="55"/>
                  <a:pt x="759" y="55"/>
                </a:cubicBezTo>
                <a:moveTo>
                  <a:pt x="760" y="55"/>
                </a:moveTo>
                <a:cubicBezTo>
                  <a:pt x="759" y="55"/>
                  <a:pt x="759" y="55"/>
                  <a:pt x="759" y="55"/>
                </a:cubicBezTo>
                <a:cubicBezTo>
                  <a:pt x="759" y="55"/>
                  <a:pt x="759" y="55"/>
                  <a:pt x="759" y="55"/>
                </a:cubicBezTo>
                <a:cubicBezTo>
                  <a:pt x="760" y="55"/>
                  <a:pt x="760" y="55"/>
                  <a:pt x="760" y="55"/>
                </a:cubicBezTo>
                <a:moveTo>
                  <a:pt x="793" y="80"/>
                </a:moveTo>
                <a:cubicBezTo>
                  <a:pt x="792" y="79"/>
                  <a:pt x="792" y="79"/>
                  <a:pt x="792" y="79"/>
                </a:cubicBezTo>
                <a:cubicBezTo>
                  <a:pt x="792" y="78"/>
                  <a:pt x="792" y="77"/>
                  <a:pt x="792" y="76"/>
                </a:cubicBezTo>
                <a:cubicBezTo>
                  <a:pt x="792" y="76"/>
                  <a:pt x="792" y="76"/>
                  <a:pt x="792" y="76"/>
                </a:cubicBezTo>
                <a:cubicBezTo>
                  <a:pt x="792" y="76"/>
                  <a:pt x="792" y="76"/>
                  <a:pt x="792" y="76"/>
                </a:cubicBezTo>
                <a:cubicBezTo>
                  <a:pt x="791" y="74"/>
                  <a:pt x="790" y="72"/>
                  <a:pt x="789" y="71"/>
                </a:cubicBezTo>
                <a:cubicBezTo>
                  <a:pt x="789" y="64"/>
                  <a:pt x="789" y="64"/>
                  <a:pt x="789" y="64"/>
                </a:cubicBezTo>
                <a:cubicBezTo>
                  <a:pt x="791" y="67"/>
                  <a:pt x="791" y="71"/>
                  <a:pt x="793" y="74"/>
                </a:cubicBezTo>
                <a:cubicBezTo>
                  <a:pt x="793" y="80"/>
                  <a:pt x="793" y="80"/>
                  <a:pt x="793" y="80"/>
                </a:cubicBezTo>
                <a:moveTo>
                  <a:pt x="811" y="55"/>
                </a:moveTo>
                <a:cubicBezTo>
                  <a:pt x="808" y="55"/>
                  <a:pt x="808" y="55"/>
                  <a:pt x="808" y="55"/>
                </a:cubicBezTo>
                <a:cubicBezTo>
                  <a:pt x="809" y="56"/>
                  <a:pt x="809" y="56"/>
                  <a:pt x="809" y="57"/>
                </a:cubicBezTo>
                <a:cubicBezTo>
                  <a:pt x="812" y="62"/>
                  <a:pt x="813" y="68"/>
                  <a:pt x="815" y="74"/>
                </a:cubicBezTo>
                <a:cubicBezTo>
                  <a:pt x="816" y="82"/>
                  <a:pt x="816" y="82"/>
                  <a:pt x="816" y="82"/>
                </a:cubicBezTo>
                <a:cubicBezTo>
                  <a:pt x="815" y="82"/>
                  <a:pt x="815" y="82"/>
                  <a:pt x="815" y="82"/>
                </a:cubicBezTo>
                <a:cubicBezTo>
                  <a:pt x="815" y="82"/>
                  <a:pt x="815" y="82"/>
                  <a:pt x="815" y="82"/>
                </a:cubicBezTo>
                <a:cubicBezTo>
                  <a:pt x="815" y="82"/>
                  <a:pt x="814" y="82"/>
                  <a:pt x="813" y="81"/>
                </a:cubicBezTo>
                <a:cubicBezTo>
                  <a:pt x="812" y="80"/>
                  <a:pt x="811" y="78"/>
                  <a:pt x="809" y="78"/>
                </a:cubicBezTo>
                <a:cubicBezTo>
                  <a:pt x="805" y="76"/>
                  <a:pt x="800" y="77"/>
                  <a:pt x="796" y="76"/>
                </a:cubicBezTo>
                <a:cubicBezTo>
                  <a:pt x="796" y="76"/>
                  <a:pt x="795" y="76"/>
                  <a:pt x="795" y="76"/>
                </a:cubicBezTo>
                <a:cubicBezTo>
                  <a:pt x="795" y="76"/>
                  <a:pt x="795" y="76"/>
                  <a:pt x="795" y="76"/>
                </a:cubicBezTo>
                <a:cubicBezTo>
                  <a:pt x="795" y="76"/>
                  <a:pt x="795" y="76"/>
                  <a:pt x="795" y="76"/>
                </a:cubicBezTo>
                <a:cubicBezTo>
                  <a:pt x="795" y="75"/>
                  <a:pt x="795" y="75"/>
                  <a:pt x="795" y="75"/>
                </a:cubicBezTo>
                <a:cubicBezTo>
                  <a:pt x="795" y="76"/>
                  <a:pt x="795" y="76"/>
                  <a:pt x="795" y="76"/>
                </a:cubicBezTo>
                <a:cubicBezTo>
                  <a:pt x="795" y="75"/>
                  <a:pt x="795" y="75"/>
                  <a:pt x="795" y="75"/>
                </a:cubicBezTo>
                <a:cubicBezTo>
                  <a:pt x="795" y="75"/>
                  <a:pt x="795" y="75"/>
                  <a:pt x="795" y="75"/>
                </a:cubicBezTo>
                <a:cubicBezTo>
                  <a:pt x="795" y="75"/>
                  <a:pt x="795" y="74"/>
                  <a:pt x="794" y="74"/>
                </a:cubicBezTo>
                <a:cubicBezTo>
                  <a:pt x="793" y="70"/>
                  <a:pt x="792" y="64"/>
                  <a:pt x="789" y="60"/>
                </a:cubicBezTo>
                <a:cubicBezTo>
                  <a:pt x="789" y="60"/>
                  <a:pt x="789" y="60"/>
                  <a:pt x="789" y="60"/>
                </a:cubicBezTo>
                <a:cubicBezTo>
                  <a:pt x="789" y="60"/>
                  <a:pt x="789" y="59"/>
                  <a:pt x="788" y="59"/>
                </a:cubicBezTo>
                <a:cubicBezTo>
                  <a:pt x="787" y="58"/>
                  <a:pt x="787" y="58"/>
                  <a:pt x="787" y="58"/>
                </a:cubicBezTo>
                <a:cubicBezTo>
                  <a:pt x="787" y="58"/>
                  <a:pt x="787" y="58"/>
                  <a:pt x="787" y="58"/>
                </a:cubicBezTo>
                <a:cubicBezTo>
                  <a:pt x="786" y="57"/>
                  <a:pt x="785" y="56"/>
                  <a:pt x="784" y="55"/>
                </a:cubicBezTo>
                <a:cubicBezTo>
                  <a:pt x="781" y="55"/>
                  <a:pt x="781" y="55"/>
                  <a:pt x="781" y="55"/>
                </a:cubicBezTo>
                <a:cubicBezTo>
                  <a:pt x="783" y="57"/>
                  <a:pt x="785" y="59"/>
                  <a:pt x="787" y="61"/>
                </a:cubicBezTo>
                <a:cubicBezTo>
                  <a:pt x="787" y="61"/>
                  <a:pt x="787" y="61"/>
                  <a:pt x="787" y="61"/>
                </a:cubicBezTo>
                <a:cubicBezTo>
                  <a:pt x="787" y="65"/>
                  <a:pt x="787" y="65"/>
                  <a:pt x="787" y="65"/>
                </a:cubicBezTo>
                <a:cubicBezTo>
                  <a:pt x="786" y="61"/>
                  <a:pt x="783" y="58"/>
                  <a:pt x="779" y="55"/>
                </a:cubicBezTo>
                <a:cubicBezTo>
                  <a:pt x="779" y="55"/>
                  <a:pt x="779" y="55"/>
                  <a:pt x="779" y="55"/>
                </a:cubicBezTo>
                <a:cubicBezTo>
                  <a:pt x="776" y="55"/>
                  <a:pt x="776" y="55"/>
                  <a:pt x="776" y="55"/>
                </a:cubicBezTo>
                <a:cubicBezTo>
                  <a:pt x="777" y="56"/>
                  <a:pt x="777" y="56"/>
                  <a:pt x="778" y="57"/>
                </a:cubicBezTo>
                <a:cubicBezTo>
                  <a:pt x="781" y="59"/>
                  <a:pt x="784" y="62"/>
                  <a:pt x="785" y="65"/>
                </a:cubicBezTo>
                <a:cubicBezTo>
                  <a:pt x="779" y="64"/>
                  <a:pt x="779" y="64"/>
                  <a:pt x="779" y="64"/>
                </a:cubicBezTo>
                <a:cubicBezTo>
                  <a:pt x="779" y="61"/>
                  <a:pt x="777" y="58"/>
                  <a:pt x="775" y="56"/>
                </a:cubicBezTo>
                <a:cubicBezTo>
                  <a:pt x="775" y="56"/>
                  <a:pt x="775" y="55"/>
                  <a:pt x="774" y="55"/>
                </a:cubicBezTo>
                <a:cubicBezTo>
                  <a:pt x="771" y="55"/>
                  <a:pt x="771" y="55"/>
                  <a:pt x="771" y="55"/>
                </a:cubicBezTo>
                <a:cubicBezTo>
                  <a:pt x="772" y="56"/>
                  <a:pt x="773" y="56"/>
                  <a:pt x="774" y="57"/>
                </a:cubicBezTo>
                <a:cubicBezTo>
                  <a:pt x="776" y="59"/>
                  <a:pt x="777" y="62"/>
                  <a:pt x="777" y="65"/>
                </a:cubicBezTo>
                <a:cubicBezTo>
                  <a:pt x="777" y="66"/>
                  <a:pt x="777" y="66"/>
                  <a:pt x="777" y="66"/>
                </a:cubicBezTo>
                <a:cubicBezTo>
                  <a:pt x="787" y="68"/>
                  <a:pt x="787" y="68"/>
                  <a:pt x="787" y="68"/>
                </a:cubicBezTo>
                <a:cubicBezTo>
                  <a:pt x="787" y="70"/>
                  <a:pt x="787" y="70"/>
                  <a:pt x="787" y="70"/>
                </a:cubicBezTo>
                <a:cubicBezTo>
                  <a:pt x="785" y="69"/>
                  <a:pt x="784" y="68"/>
                  <a:pt x="782" y="68"/>
                </a:cubicBezTo>
                <a:cubicBezTo>
                  <a:pt x="781" y="68"/>
                  <a:pt x="781" y="68"/>
                  <a:pt x="780" y="68"/>
                </a:cubicBezTo>
                <a:cubicBezTo>
                  <a:pt x="779" y="68"/>
                  <a:pt x="778" y="68"/>
                  <a:pt x="777" y="68"/>
                </a:cubicBezTo>
                <a:cubicBezTo>
                  <a:pt x="777" y="68"/>
                  <a:pt x="777" y="68"/>
                  <a:pt x="777" y="68"/>
                </a:cubicBezTo>
                <a:cubicBezTo>
                  <a:pt x="776" y="68"/>
                  <a:pt x="776" y="68"/>
                  <a:pt x="775" y="68"/>
                </a:cubicBezTo>
                <a:cubicBezTo>
                  <a:pt x="776" y="67"/>
                  <a:pt x="776" y="66"/>
                  <a:pt x="776" y="65"/>
                </a:cubicBezTo>
                <a:cubicBezTo>
                  <a:pt x="776" y="63"/>
                  <a:pt x="775" y="61"/>
                  <a:pt x="773" y="59"/>
                </a:cubicBezTo>
                <a:cubicBezTo>
                  <a:pt x="772" y="58"/>
                  <a:pt x="771" y="56"/>
                  <a:pt x="769" y="55"/>
                </a:cubicBezTo>
                <a:cubicBezTo>
                  <a:pt x="765" y="55"/>
                  <a:pt x="765" y="55"/>
                  <a:pt x="765" y="55"/>
                </a:cubicBezTo>
                <a:cubicBezTo>
                  <a:pt x="766" y="55"/>
                  <a:pt x="766" y="55"/>
                  <a:pt x="767" y="56"/>
                </a:cubicBezTo>
                <a:cubicBezTo>
                  <a:pt x="769" y="57"/>
                  <a:pt x="770" y="59"/>
                  <a:pt x="772" y="60"/>
                </a:cubicBezTo>
                <a:cubicBezTo>
                  <a:pt x="773" y="62"/>
                  <a:pt x="774" y="64"/>
                  <a:pt x="774" y="65"/>
                </a:cubicBezTo>
                <a:cubicBezTo>
                  <a:pt x="774" y="66"/>
                  <a:pt x="774" y="67"/>
                  <a:pt x="773" y="68"/>
                </a:cubicBezTo>
                <a:cubicBezTo>
                  <a:pt x="773" y="68"/>
                  <a:pt x="773" y="68"/>
                  <a:pt x="773" y="68"/>
                </a:cubicBezTo>
                <a:cubicBezTo>
                  <a:pt x="773" y="69"/>
                  <a:pt x="773" y="69"/>
                  <a:pt x="773" y="69"/>
                </a:cubicBezTo>
                <a:cubicBezTo>
                  <a:pt x="774" y="70"/>
                  <a:pt x="776" y="70"/>
                  <a:pt x="777" y="70"/>
                </a:cubicBezTo>
                <a:cubicBezTo>
                  <a:pt x="777" y="70"/>
                  <a:pt x="777" y="70"/>
                  <a:pt x="777" y="70"/>
                </a:cubicBezTo>
                <a:cubicBezTo>
                  <a:pt x="778" y="70"/>
                  <a:pt x="779" y="70"/>
                  <a:pt x="780" y="70"/>
                </a:cubicBezTo>
                <a:cubicBezTo>
                  <a:pt x="780" y="70"/>
                  <a:pt x="780" y="70"/>
                  <a:pt x="780" y="70"/>
                </a:cubicBezTo>
                <a:cubicBezTo>
                  <a:pt x="781" y="70"/>
                  <a:pt x="781" y="70"/>
                  <a:pt x="781" y="70"/>
                </a:cubicBezTo>
                <a:cubicBezTo>
                  <a:pt x="782" y="70"/>
                  <a:pt x="782" y="70"/>
                  <a:pt x="782" y="70"/>
                </a:cubicBezTo>
                <a:cubicBezTo>
                  <a:pt x="782" y="70"/>
                  <a:pt x="782" y="70"/>
                  <a:pt x="782" y="70"/>
                </a:cubicBezTo>
                <a:cubicBezTo>
                  <a:pt x="782" y="70"/>
                  <a:pt x="782" y="70"/>
                  <a:pt x="782" y="70"/>
                </a:cubicBezTo>
                <a:cubicBezTo>
                  <a:pt x="784" y="70"/>
                  <a:pt x="786" y="71"/>
                  <a:pt x="787" y="72"/>
                </a:cubicBezTo>
                <a:cubicBezTo>
                  <a:pt x="787" y="72"/>
                  <a:pt x="787" y="72"/>
                  <a:pt x="787" y="72"/>
                </a:cubicBezTo>
                <a:cubicBezTo>
                  <a:pt x="787" y="73"/>
                  <a:pt x="787" y="73"/>
                  <a:pt x="787" y="73"/>
                </a:cubicBezTo>
                <a:cubicBezTo>
                  <a:pt x="789" y="74"/>
                  <a:pt x="789" y="74"/>
                  <a:pt x="789" y="74"/>
                </a:cubicBezTo>
                <a:cubicBezTo>
                  <a:pt x="789" y="74"/>
                  <a:pt x="789" y="75"/>
                  <a:pt x="790" y="76"/>
                </a:cubicBezTo>
                <a:cubicBezTo>
                  <a:pt x="790" y="77"/>
                  <a:pt x="790" y="78"/>
                  <a:pt x="790" y="79"/>
                </a:cubicBezTo>
                <a:cubicBezTo>
                  <a:pt x="790" y="80"/>
                  <a:pt x="791" y="81"/>
                  <a:pt x="792" y="82"/>
                </a:cubicBezTo>
                <a:cubicBezTo>
                  <a:pt x="792" y="82"/>
                  <a:pt x="792" y="82"/>
                  <a:pt x="792" y="82"/>
                </a:cubicBezTo>
                <a:cubicBezTo>
                  <a:pt x="793" y="82"/>
                  <a:pt x="793" y="82"/>
                  <a:pt x="793" y="82"/>
                </a:cubicBezTo>
                <a:cubicBezTo>
                  <a:pt x="793" y="82"/>
                  <a:pt x="793" y="82"/>
                  <a:pt x="793" y="82"/>
                </a:cubicBezTo>
                <a:cubicBezTo>
                  <a:pt x="793" y="82"/>
                  <a:pt x="793" y="82"/>
                  <a:pt x="794" y="82"/>
                </a:cubicBezTo>
                <a:cubicBezTo>
                  <a:pt x="794" y="82"/>
                  <a:pt x="794" y="82"/>
                  <a:pt x="794" y="82"/>
                </a:cubicBezTo>
                <a:cubicBezTo>
                  <a:pt x="794" y="82"/>
                  <a:pt x="794" y="82"/>
                  <a:pt x="794" y="82"/>
                </a:cubicBezTo>
                <a:cubicBezTo>
                  <a:pt x="795" y="82"/>
                  <a:pt x="795" y="82"/>
                  <a:pt x="795" y="82"/>
                </a:cubicBezTo>
                <a:cubicBezTo>
                  <a:pt x="795" y="82"/>
                  <a:pt x="795" y="82"/>
                  <a:pt x="795" y="82"/>
                </a:cubicBezTo>
                <a:cubicBezTo>
                  <a:pt x="796" y="81"/>
                  <a:pt x="798" y="81"/>
                  <a:pt x="799" y="81"/>
                </a:cubicBezTo>
                <a:cubicBezTo>
                  <a:pt x="804" y="81"/>
                  <a:pt x="809" y="82"/>
                  <a:pt x="812" y="86"/>
                </a:cubicBezTo>
                <a:cubicBezTo>
                  <a:pt x="813" y="89"/>
                  <a:pt x="816" y="92"/>
                  <a:pt x="815" y="95"/>
                </a:cubicBezTo>
                <a:cubicBezTo>
                  <a:pt x="815" y="96"/>
                  <a:pt x="815" y="97"/>
                  <a:pt x="815" y="98"/>
                </a:cubicBezTo>
                <a:cubicBezTo>
                  <a:pt x="814" y="98"/>
                  <a:pt x="814" y="98"/>
                  <a:pt x="814" y="98"/>
                </a:cubicBezTo>
                <a:cubicBezTo>
                  <a:pt x="814" y="98"/>
                  <a:pt x="814" y="98"/>
                  <a:pt x="814" y="98"/>
                </a:cubicBezTo>
                <a:cubicBezTo>
                  <a:pt x="814" y="99"/>
                  <a:pt x="814" y="99"/>
                  <a:pt x="814" y="99"/>
                </a:cubicBezTo>
                <a:cubicBezTo>
                  <a:pt x="814" y="100"/>
                  <a:pt x="815" y="101"/>
                  <a:pt x="815" y="101"/>
                </a:cubicBezTo>
                <a:cubicBezTo>
                  <a:pt x="816" y="102"/>
                  <a:pt x="817" y="102"/>
                  <a:pt x="818" y="102"/>
                </a:cubicBezTo>
                <a:cubicBezTo>
                  <a:pt x="819" y="103"/>
                  <a:pt x="819" y="103"/>
                  <a:pt x="820" y="104"/>
                </a:cubicBezTo>
                <a:cubicBezTo>
                  <a:pt x="820" y="104"/>
                  <a:pt x="820" y="104"/>
                  <a:pt x="820" y="104"/>
                </a:cubicBezTo>
                <a:cubicBezTo>
                  <a:pt x="820" y="104"/>
                  <a:pt x="820" y="104"/>
                  <a:pt x="820" y="104"/>
                </a:cubicBezTo>
                <a:cubicBezTo>
                  <a:pt x="821" y="106"/>
                  <a:pt x="823" y="108"/>
                  <a:pt x="824" y="110"/>
                </a:cubicBezTo>
                <a:cubicBezTo>
                  <a:pt x="826" y="110"/>
                  <a:pt x="826" y="110"/>
                  <a:pt x="826" y="110"/>
                </a:cubicBezTo>
                <a:cubicBezTo>
                  <a:pt x="825" y="107"/>
                  <a:pt x="823" y="105"/>
                  <a:pt x="821" y="102"/>
                </a:cubicBezTo>
                <a:cubicBezTo>
                  <a:pt x="820" y="101"/>
                  <a:pt x="819" y="101"/>
                  <a:pt x="818" y="100"/>
                </a:cubicBezTo>
                <a:cubicBezTo>
                  <a:pt x="817" y="100"/>
                  <a:pt x="817" y="100"/>
                  <a:pt x="817" y="100"/>
                </a:cubicBezTo>
                <a:cubicBezTo>
                  <a:pt x="816" y="99"/>
                  <a:pt x="816" y="99"/>
                  <a:pt x="816" y="99"/>
                </a:cubicBezTo>
                <a:cubicBezTo>
                  <a:pt x="816" y="99"/>
                  <a:pt x="816" y="99"/>
                  <a:pt x="816" y="99"/>
                </a:cubicBezTo>
                <a:cubicBezTo>
                  <a:pt x="817" y="97"/>
                  <a:pt x="817" y="96"/>
                  <a:pt x="817" y="95"/>
                </a:cubicBezTo>
                <a:cubicBezTo>
                  <a:pt x="817" y="91"/>
                  <a:pt x="815" y="88"/>
                  <a:pt x="813" y="85"/>
                </a:cubicBezTo>
                <a:cubicBezTo>
                  <a:pt x="813" y="85"/>
                  <a:pt x="813" y="85"/>
                  <a:pt x="813" y="85"/>
                </a:cubicBezTo>
                <a:cubicBezTo>
                  <a:pt x="813" y="85"/>
                  <a:pt x="813" y="85"/>
                  <a:pt x="813" y="85"/>
                </a:cubicBezTo>
                <a:cubicBezTo>
                  <a:pt x="810" y="80"/>
                  <a:pt x="804" y="79"/>
                  <a:pt x="799" y="79"/>
                </a:cubicBezTo>
                <a:cubicBezTo>
                  <a:pt x="798" y="79"/>
                  <a:pt x="796" y="79"/>
                  <a:pt x="795" y="80"/>
                </a:cubicBezTo>
                <a:cubicBezTo>
                  <a:pt x="795" y="78"/>
                  <a:pt x="795" y="78"/>
                  <a:pt x="795" y="78"/>
                </a:cubicBezTo>
                <a:cubicBezTo>
                  <a:pt x="800" y="79"/>
                  <a:pt x="805" y="78"/>
                  <a:pt x="808" y="80"/>
                </a:cubicBezTo>
                <a:cubicBezTo>
                  <a:pt x="808" y="80"/>
                  <a:pt x="808" y="80"/>
                  <a:pt x="808" y="80"/>
                </a:cubicBezTo>
                <a:cubicBezTo>
                  <a:pt x="808" y="80"/>
                  <a:pt x="808" y="80"/>
                  <a:pt x="808" y="80"/>
                </a:cubicBezTo>
                <a:cubicBezTo>
                  <a:pt x="809" y="80"/>
                  <a:pt x="810" y="81"/>
                  <a:pt x="811" y="82"/>
                </a:cubicBezTo>
                <a:cubicBezTo>
                  <a:pt x="812" y="83"/>
                  <a:pt x="814" y="84"/>
                  <a:pt x="815" y="84"/>
                </a:cubicBezTo>
                <a:cubicBezTo>
                  <a:pt x="815" y="84"/>
                  <a:pt x="815" y="84"/>
                  <a:pt x="815" y="84"/>
                </a:cubicBezTo>
                <a:cubicBezTo>
                  <a:pt x="816" y="84"/>
                  <a:pt x="817" y="84"/>
                  <a:pt x="817" y="83"/>
                </a:cubicBezTo>
                <a:cubicBezTo>
                  <a:pt x="818" y="83"/>
                  <a:pt x="818" y="83"/>
                  <a:pt x="818" y="83"/>
                </a:cubicBezTo>
                <a:cubicBezTo>
                  <a:pt x="817" y="73"/>
                  <a:pt x="817" y="73"/>
                  <a:pt x="817" y="73"/>
                </a:cubicBezTo>
                <a:cubicBezTo>
                  <a:pt x="817" y="73"/>
                  <a:pt x="817" y="73"/>
                  <a:pt x="817" y="73"/>
                </a:cubicBezTo>
                <a:cubicBezTo>
                  <a:pt x="815" y="68"/>
                  <a:pt x="814" y="62"/>
                  <a:pt x="811" y="56"/>
                </a:cubicBezTo>
                <a:cubicBezTo>
                  <a:pt x="811" y="56"/>
                  <a:pt x="811" y="56"/>
                  <a:pt x="811" y="56"/>
                </a:cubicBezTo>
                <a:cubicBezTo>
                  <a:pt x="811" y="56"/>
                  <a:pt x="811" y="55"/>
                  <a:pt x="811" y="55"/>
                </a:cubicBezTo>
                <a:moveTo>
                  <a:pt x="842" y="90"/>
                </a:moveTo>
                <a:cubicBezTo>
                  <a:pt x="840" y="89"/>
                  <a:pt x="839" y="89"/>
                  <a:pt x="838" y="89"/>
                </a:cubicBezTo>
                <a:cubicBezTo>
                  <a:pt x="838" y="88"/>
                  <a:pt x="838" y="88"/>
                  <a:pt x="838" y="88"/>
                </a:cubicBezTo>
                <a:cubicBezTo>
                  <a:pt x="839" y="88"/>
                  <a:pt x="840" y="88"/>
                  <a:pt x="842" y="88"/>
                </a:cubicBezTo>
                <a:cubicBezTo>
                  <a:pt x="842" y="90"/>
                  <a:pt x="842" y="90"/>
                  <a:pt x="842" y="90"/>
                </a:cubicBezTo>
                <a:moveTo>
                  <a:pt x="814" y="55"/>
                </a:moveTo>
                <a:cubicBezTo>
                  <a:pt x="812" y="55"/>
                  <a:pt x="812" y="55"/>
                  <a:pt x="812" y="55"/>
                </a:cubicBezTo>
                <a:cubicBezTo>
                  <a:pt x="814" y="59"/>
                  <a:pt x="815" y="62"/>
                  <a:pt x="816" y="66"/>
                </a:cubicBezTo>
                <a:cubicBezTo>
                  <a:pt x="816" y="66"/>
                  <a:pt x="816" y="66"/>
                  <a:pt x="816" y="66"/>
                </a:cubicBezTo>
                <a:cubicBezTo>
                  <a:pt x="816" y="66"/>
                  <a:pt x="816" y="66"/>
                  <a:pt x="816" y="66"/>
                </a:cubicBezTo>
                <a:cubicBezTo>
                  <a:pt x="818" y="71"/>
                  <a:pt x="819" y="75"/>
                  <a:pt x="819" y="80"/>
                </a:cubicBezTo>
                <a:cubicBezTo>
                  <a:pt x="819" y="81"/>
                  <a:pt x="819" y="82"/>
                  <a:pt x="819" y="83"/>
                </a:cubicBezTo>
                <a:cubicBezTo>
                  <a:pt x="819" y="84"/>
                  <a:pt x="819" y="84"/>
                  <a:pt x="819" y="84"/>
                </a:cubicBezTo>
                <a:cubicBezTo>
                  <a:pt x="820" y="84"/>
                  <a:pt x="820" y="84"/>
                  <a:pt x="820" y="84"/>
                </a:cubicBezTo>
                <a:cubicBezTo>
                  <a:pt x="824" y="86"/>
                  <a:pt x="830" y="86"/>
                  <a:pt x="834" y="87"/>
                </a:cubicBezTo>
                <a:cubicBezTo>
                  <a:pt x="834" y="87"/>
                  <a:pt x="834" y="87"/>
                  <a:pt x="834" y="87"/>
                </a:cubicBezTo>
                <a:cubicBezTo>
                  <a:pt x="834" y="87"/>
                  <a:pt x="834" y="87"/>
                  <a:pt x="834" y="87"/>
                </a:cubicBezTo>
                <a:cubicBezTo>
                  <a:pt x="834" y="87"/>
                  <a:pt x="834" y="87"/>
                  <a:pt x="834" y="87"/>
                </a:cubicBezTo>
                <a:cubicBezTo>
                  <a:pt x="835" y="87"/>
                  <a:pt x="835" y="87"/>
                  <a:pt x="836" y="87"/>
                </a:cubicBezTo>
                <a:cubicBezTo>
                  <a:pt x="836" y="88"/>
                  <a:pt x="836" y="88"/>
                  <a:pt x="836" y="88"/>
                </a:cubicBezTo>
                <a:cubicBezTo>
                  <a:pt x="832" y="87"/>
                  <a:pt x="828" y="86"/>
                  <a:pt x="824" y="86"/>
                </a:cubicBezTo>
                <a:cubicBezTo>
                  <a:pt x="822" y="86"/>
                  <a:pt x="820" y="87"/>
                  <a:pt x="818" y="87"/>
                </a:cubicBezTo>
                <a:cubicBezTo>
                  <a:pt x="817" y="87"/>
                  <a:pt x="817" y="87"/>
                  <a:pt x="817" y="87"/>
                </a:cubicBezTo>
                <a:cubicBezTo>
                  <a:pt x="817" y="89"/>
                  <a:pt x="817" y="89"/>
                  <a:pt x="817" y="89"/>
                </a:cubicBezTo>
                <a:cubicBezTo>
                  <a:pt x="818" y="90"/>
                  <a:pt x="819" y="92"/>
                  <a:pt x="819" y="95"/>
                </a:cubicBezTo>
                <a:cubicBezTo>
                  <a:pt x="819" y="96"/>
                  <a:pt x="819" y="97"/>
                  <a:pt x="819" y="99"/>
                </a:cubicBezTo>
                <a:cubicBezTo>
                  <a:pt x="819" y="99"/>
                  <a:pt x="819" y="99"/>
                  <a:pt x="819" y="99"/>
                </a:cubicBezTo>
                <a:cubicBezTo>
                  <a:pt x="819" y="99"/>
                  <a:pt x="819" y="99"/>
                  <a:pt x="819" y="99"/>
                </a:cubicBezTo>
                <a:cubicBezTo>
                  <a:pt x="822" y="101"/>
                  <a:pt x="824" y="104"/>
                  <a:pt x="826" y="107"/>
                </a:cubicBezTo>
                <a:cubicBezTo>
                  <a:pt x="826" y="108"/>
                  <a:pt x="826" y="108"/>
                  <a:pt x="826" y="108"/>
                </a:cubicBezTo>
                <a:cubicBezTo>
                  <a:pt x="827" y="108"/>
                  <a:pt x="827" y="108"/>
                  <a:pt x="827" y="108"/>
                </a:cubicBezTo>
                <a:cubicBezTo>
                  <a:pt x="828" y="108"/>
                  <a:pt x="829" y="109"/>
                  <a:pt x="830" y="109"/>
                </a:cubicBezTo>
                <a:cubicBezTo>
                  <a:pt x="830" y="109"/>
                  <a:pt x="830" y="110"/>
                  <a:pt x="831" y="110"/>
                </a:cubicBezTo>
                <a:cubicBezTo>
                  <a:pt x="845" y="110"/>
                  <a:pt x="845" y="110"/>
                  <a:pt x="845" y="110"/>
                </a:cubicBezTo>
                <a:cubicBezTo>
                  <a:pt x="845" y="110"/>
                  <a:pt x="844" y="110"/>
                  <a:pt x="844" y="109"/>
                </a:cubicBezTo>
                <a:cubicBezTo>
                  <a:pt x="844" y="109"/>
                  <a:pt x="844" y="109"/>
                  <a:pt x="844" y="109"/>
                </a:cubicBezTo>
                <a:cubicBezTo>
                  <a:pt x="843" y="109"/>
                  <a:pt x="843" y="109"/>
                  <a:pt x="843" y="109"/>
                </a:cubicBezTo>
                <a:cubicBezTo>
                  <a:pt x="842" y="109"/>
                  <a:pt x="842" y="109"/>
                  <a:pt x="842" y="109"/>
                </a:cubicBezTo>
                <a:cubicBezTo>
                  <a:pt x="842" y="109"/>
                  <a:pt x="842" y="109"/>
                  <a:pt x="842" y="109"/>
                </a:cubicBezTo>
                <a:cubicBezTo>
                  <a:pt x="840" y="109"/>
                  <a:pt x="839" y="109"/>
                  <a:pt x="837" y="108"/>
                </a:cubicBezTo>
                <a:cubicBezTo>
                  <a:pt x="837" y="108"/>
                  <a:pt x="836" y="108"/>
                  <a:pt x="836" y="108"/>
                </a:cubicBezTo>
                <a:cubicBezTo>
                  <a:pt x="836" y="108"/>
                  <a:pt x="835" y="108"/>
                  <a:pt x="835" y="108"/>
                </a:cubicBezTo>
                <a:cubicBezTo>
                  <a:pt x="835" y="108"/>
                  <a:pt x="835" y="108"/>
                  <a:pt x="835" y="108"/>
                </a:cubicBezTo>
                <a:cubicBezTo>
                  <a:pt x="835" y="108"/>
                  <a:pt x="835" y="108"/>
                  <a:pt x="835" y="108"/>
                </a:cubicBezTo>
                <a:cubicBezTo>
                  <a:pt x="834" y="108"/>
                  <a:pt x="834" y="108"/>
                  <a:pt x="833" y="108"/>
                </a:cubicBezTo>
                <a:cubicBezTo>
                  <a:pt x="833" y="108"/>
                  <a:pt x="833" y="108"/>
                  <a:pt x="833" y="108"/>
                </a:cubicBezTo>
                <a:cubicBezTo>
                  <a:pt x="832" y="108"/>
                  <a:pt x="831" y="108"/>
                  <a:pt x="831" y="107"/>
                </a:cubicBezTo>
                <a:cubicBezTo>
                  <a:pt x="830" y="107"/>
                  <a:pt x="829" y="106"/>
                  <a:pt x="828" y="106"/>
                </a:cubicBezTo>
                <a:cubicBezTo>
                  <a:pt x="826" y="103"/>
                  <a:pt x="823" y="100"/>
                  <a:pt x="821" y="98"/>
                </a:cubicBezTo>
                <a:cubicBezTo>
                  <a:pt x="821" y="97"/>
                  <a:pt x="821" y="96"/>
                  <a:pt x="821" y="95"/>
                </a:cubicBezTo>
                <a:cubicBezTo>
                  <a:pt x="821" y="93"/>
                  <a:pt x="820" y="91"/>
                  <a:pt x="820" y="89"/>
                </a:cubicBezTo>
                <a:cubicBezTo>
                  <a:pt x="821" y="88"/>
                  <a:pt x="823" y="88"/>
                  <a:pt x="824" y="88"/>
                </a:cubicBezTo>
                <a:cubicBezTo>
                  <a:pt x="824" y="88"/>
                  <a:pt x="824" y="88"/>
                  <a:pt x="824" y="88"/>
                </a:cubicBezTo>
                <a:cubicBezTo>
                  <a:pt x="828" y="88"/>
                  <a:pt x="832" y="89"/>
                  <a:pt x="836" y="90"/>
                </a:cubicBezTo>
                <a:cubicBezTo>
                  <a:pt x="838" y="91"/>
                  <a:pt x="840" y="91"/>
                  <a:pt x="842" y="92"/>
                </a:cubicBezTo>
                <a:cubicBezTo>
                  <a:pt x="842" y="92"/>
                  <a:pt x="842" y="92"/>
                  <a:pt x="842" y="92"/>
                </a:cubicBezTo>
                <a:cubicBezTo>
                  <a:pt x="843" y="92"/>
                  <a:pt x="843" y="92"/>
                  <a:pt x="843" y="92"/>
                </a:cubicBezTo>
                <a:cubicBezTo>
                  <a:pt x="843" y="92"/>
                  <a:pt x="843" y="92"/>
                  <a:pt x="843" y="92"/>
                </a:cubicBezTo>
                <a:cubicBezTo>
                  <a:pt x="843" y="92"/>
                  <a:pt x="843" y="92"/>
                  <a:pt x="843" y="92"/>
                </a:cubicBezTo>
                <a:cubicBezTo>
                  <a:pt x="843" y="92"/>
                  <a:pt x="843" y="92"/>
                  <a:pt x="844" y="92"/>
                </a:cubicBezTo>
                <a:cubicBezTo>
                  <a:pt x="850" y="94"/>
                  <a:pt x="856" y="97"/>
                  <a:pt x="861" y="100"/>
                </a:cubicBezTo>
                <a:cubicBezTo>
                  <a:pt x="861" y="98"/>
                  <a:pt x="861" y="98"/>
                  <a:pt x="861" y="98"/>
                </a:cubicBezTo>
                <a:cubicBezTo>
                  <a:pt x="856" y="95"/>
                  <a:pt x="850" y="92"/>
                  <a:pt x="844" y="90"/>
                </a:cubicBezTo>
                <a:cubicBezTo>
                  <a:pt x="844" y="90"/>
                  <a:pt x="844" y="90"/>
                  <a:pt x="844" y="90"/>
                </a:cubicBezTo>
                <a:cubicBezTo>
                  <a:pt x="844" y="90"/>
                  <a:pt x="844" y="90"/>
                  <a:pt x="844" y="90"/>
                </a:cubicBezTo>
                <a:cubicBezTo>
                  <a:pt x="844" y="90"/>
                  <a:pt x="844" y="90"/>
                  <a:pt x="844" y="90"/>
                </a:cubicBezTo>
                <a:cubicBezTo>
                  <a:pt x="844" y="90"/>
                  <a:pt x="844" y="90"/>
                  <a:pt x="844" y="90"/>
                </a:cubicBezTo>
                <a:cubicBezTo>
                  <a:pt x="844" y="89"/>
                  <a:pt x="844" y="89"/>
                  <a:pt x="844" y="89"/>
                </a:cubicBezTo>
                <a:cubicBezTo>
                  <a:pt x="849" y="91"/>
                  <a:pt x="854" y="93"/>
                  <a:pt x="860" y="96"/>
                </a:cubicBezTo>
                <a:cubicBezTo>
                  <a:pt x="860" y="96"/>
                  <a:pt x="860" y="96"/>
                  <a:pt x="860" y="96"/>
                </a:cubicBezTo>
                <a:cubicBezTo>
                  <a:pt x="860" y="96"/>
                  <a:pt x="860" y="96"/>
                  <a:pt x="860" y="96"/>
                </a:cubicBezTo>
                <a:cubicBezTo>
                  <a:pt x="860" y="96"/>
                  <a:pt x="861" y="96"/>
                  <a:pt x="861" y="96"/>
                </a:cubicBezTo>
                <a:cubicBezTo>
                  <a:pt x="861" y="94"/>
                  <a:pt x="861" y="94"/>
                  <a:pt x="861" y="94"/>
                </a:cubicBezTo>
                <a:cubicBezTo>
                  <a:pt x="861" y="94"/>
                  <a:pt x="861" y="94"/>
                  <a:pt x="861" y="94"/>
                </a:cubicBezTo>
                <a:cubicBezTo>
                  <a:pt x="855" y="91"/>
                  <a:pt x="849" y="89"/>
                  <a:pt x="844" y="87"/>
                </a:cubicBezTo>
                <a:cubicBezTo>
                  <a:pt x="844" y="87"/>
                  <a:pt x="844" y="87"/>
                  <a:pt x="844" y="87"/>
                </a:cubicBezTo>
                <a:cubicBezTo>
                  <a:pt x="843" y="87"/>
                  <a:pt x="843" y="87"/>
                  <a:pt x="843" y="87"/>
                </a:cubicBezTo>
                <a:cubicBezTo>
                  <a:pt x="842" y="86"/>
                  <a:pt x="842" y="86"/>
                  <a:pt x="842" y="86"/>
                </a:cubicBezTo>
                <a:cubicBezTo>
                  <a:pt x="842" y="86"/>
                  <a:pt x="842" y="86"/>
                  <a:pt x="842" y="86"/>
                </a:cubicBezTo>
                <a:cubicBezTo>
                  <a:pt x="840" y="86"/>
                  <a:pt x="839" y="86"/>
                  <a:pt x="838" y="86"/>
                </a:cubicBezTo>
                <a:cubicBezTo>
                  <a:pt x="838" y="85"/>
                  <a:pt x="838" y="85"/>
                  <a:pt x="838" y="85"/>
                </a:cubicBezTo>
                <a:cubicBezTo>
                  <a:pt x="837" y="85"/>
                  <a:pt x="837" y="85"/>
                  <a:pt x="837" y="85"/>
                </a:cubicBezTo>
                <a:cubicBezTo>
                  <a:pt x="836" y="85"/>
                  <a:pt x="836" y="85"/>
                  <a:pt x="836" y="85"/>
                </a:cubicBezTo>
                <a:cubicBezTo>
                  <a:pt x="836" y="85"/>
                  <a:pt x="836" y="85"/>
                  <a:pt x="836" y="85"/>
                </a:cubicBezTo>
                <a:cubicBezTo>
                  <a:pt x="835" y="85"/>
                  <a:pt x="835" y="85"/>
                  <a:pt x="834" y="85"/>
                </a:cubicBezTo>
                <a:cubicBezTo>
                  <a:pt x="830" y="84"/>
                  <a:pt x="825" y="84"/>
                  <a:pt x="821" y="82"/>
                </a:cubicBezTo>
                <a:cubicBezTo>
                  <a:pt x="821" y="81"/>
                  <a:pt x="821" y="81"/>
                  <a:pt x="821" y="80"/>
                </a:cubicBezTo>
                <a:cubicBezTo>
                  <a:pt x="821" y="74"/>
                  <a:pt x="820" y="70"/>
                  <a:pt x="818" y="66"/>
                </a:cubicBezTo>
                <a:cubicBezTo>
                  <a:pt x="817" y="62"/>
                  <a:pt x="816" y="58"/>
                  <a:pt x="814" y="55"/>
                </a:cubicBezTo>
                <a:moveTo>
                  <a:pt x="1163" y="55"/>
                </a:moveTo>
                <a:cubicBezTo>
                  <a:pt x="1163" y="55"/>
                  <a:pt x="1163" y="55"/>
                  <a:pt x="1163" y="55"/>
                </a:cubicBezTo>
                <a:cubicBezTo>
                  <a:pt x="1162" y="55"/>
                  <a:pt x="1161" y="55"/>
                  <a:pt x="1159" y="55"/>
                </a:cubicBezTo>
                <a:cubicBezTo>
                  <a:pt x="1159" y="55"/>
                  <a:pt x="1159" y="55"/>
                  <a:pt x="1159" y="55"/>
                </a:cubicBezTo>
                <a:cubicBezTo>
                  <a:pt x="1159" y="55"/>
                  <a:pt x="1159" y="55"/>
                  <a:pt x="1159" y="55"/>
                </a:cubicBezTo>
                <a:cubicBezTo>
                  <a:pt x="1158" y="55"/>
                  <a:pt x="1156" y="55"/>
                  <a:pt x="1155" y="55"/>
                </a:cubicBezTo>
                <a:cubicBezTo>
                  <a:pt x="1154" y="55"/>
                  <a:pt x="1153" y="55"/>
                  <a:pt x="1152" y="55"/>
                </a:cubicBezTo>
                <a:cubicBezTo>
                  <a:pt x="1152" y="55"/>
                  <a:pt x="1152" y="55"/>
                  <a:pt x="1151" y="55"/>
                </a:cubicBezTo>
                <a:cubicBezTo>
                  <a:pt x="1170" y="55"/>
                  <a:pt x="1170" y="55"/>
                  <a:pt x="1170" y="55"/>
                </a:cubicBezTo>
                <a:cubicBezTo>
                  <a:pt x="1168" y="55"/>
                  <a:pt x="1166" y="55"/>
                  <a:pt x="1163" y="55"/>
                </a:cubicBezTo>
                <a:cubicBezTo>
                  <a:pt x="1163" y="55"/>
                  <a:pt x="1163" y="55"/>
                  <a:pt x="1163" y="55"/>
                </a:cubicBezTo>
                <a:moveTo>
                  <a:pt x="1218" y="54"/>
                </a:moveTo>
                <a:cubicBezTo>
                  <a:pt x="1217" y="55"/>
                  <a:pt x="1217" y="55"/>
                  <a:pt x="1217" y="55"/>
                </a:cubicBezTo>
                <a:cubicBezTo>
                  <a:pt x="1218" y="55"/>
                  <a:pt x="1218" y="55"/>
                  <a:pt x="1218" y="55"/>
                </a:cubicBezTo>
                <a:cubicBezTo>
                  <a:pt x="1218" y="54"/>
                  <a:pt x="1218" y="54"/>
                  <a:pt x="1218" y="54"/>
                </a:cubicBezTo>
                <a:moveTo>
                  <a:pt x="4" y="54"/>
                </a:moveTo>
                <a:cubicBezTo>
                  <a:pt x="3" y="54"/>
                  <a:pt x="3" y="54"/>
                  <a:pt x="2" y="55"/>
                </a:cubicBezTo>
                <a:cubicBezTo>
                  <a:pt x="2" y="55"/>
                  <a:pt x="2" y="55"/>
                  <a:pt x="1" y="55"/>
                </a:cubicBezTo>
                <a:cubicBezTo>
                  <a:pt x="11" y="55"/>
                  <a:pt x="11" y="55"/>
                  <a:pt x="11" y="55"/>
                </a:cubicBezTo>
                <a:cubicBezTo>
                  <a:pt x="11" y="55"/>
                  <a:pt x="10" y="55"/>
                  <a:pt x="9" y="55"/>
                </a:cubicBezTo>
                <a:cubicBezTo>
                  <a:pt x="9" y="55"/>
                  <a:pt x="9" y="55"/>
                  <a:pt x="9" y="55"/>
                </a:cubicBezTo>
                <a:cubicBezTo>
                  <a:pt x="9" y="55"/>
                  <a:pt x="9" y="55"/>
                  <a:pt x="9" y="55"/>
                </a:cubicBezTo>
                <a:cubicBezTo>
                  <a:pt x="8" y="55"/>
                  <a:pt x="8" y="55"/>
                  <a:pt x="8" y="55"/>
                </a:cubicBezTo>
                <a:cubicBezTo>
                  <a:pt x="8" y="55"/>
                  <a:pt x="8" y="55"/>
                  <a:pt x="8" y="55"/>
                </a:cubicBezTo>
                <a:cubicBezTo>
                  <a:pt x="7" y="55"/>
                  <a:pt x="5" y="54"/>
                  <a:pt x="4" y="54"/>
                </a:cubicBezTo>
                <a:moveTo>
                  <a:pt x="429" y="52"/>
                </a:moveTo>
                <a:cubicBezTo>
                  <a:pt x="429" y="52"/>
                  <a:pt x="428" y="52"/>
                  <a:pt x="428" y="52"/>
                </a:cubicBezTo>
                <a:cubicBezTo>
                  <a:pt x="420" y="52"/>
                  <a:pt x="413" y="53"/>
                  <a:pt x="405" y="55"/>
                </a:cubicBezTo>
                <a:cubicBezTo>
                  <a:pt x="415" y="55"/>
                  <a:pt x="415" y="55"/>
                  <a:pt x="415" y="55"/>
                </a:cubicBezTo>
                <a:cubicBezTo>
                  <a:pt x="419" y="54"/>
                  <a:pt x="424" y="54"/>
                  <a:pt x="428" y="54"/>
                </a:cubicBezTo>
                <a:cubicBezTo>
                  <a:pt x="428" y="54"/>
                  <a:pt x="428" y="54"/>
                  <a:pt x="428" y="54"/>
                </a:cubicBezTo>
                <a:cubicBezTo>
                  <a:pt x="428" y="54"/>
                  <a:pt x="428" y="54"/>
                  <a:pt x="428" y="54"/>
                </a:cubicBezTo>
                <a:cubicBezTo>
                  <a:pt x="429" y="54"/>
                  <a:pt x="429" y="54"/>
                  <a:pt x="429" y="54"/>
                </a:cubicBezTo>
                <a:cubicBezTo>
                  <a:pt x="429" y="52"/>
                  <a:pt x="429" y="52"/>
                  <a:pt x="429" y="52"/>
                </a:cubicBezTo>
                <a:moveTo>
                  <a:pt x="1222" y="55"/>
                </a:moveTo>
                <a:cubicBezTo>
                  <a:pt x="1222" y="53"/>
                  <a:pt x="1222" y="53"/>
                  <a:pt x="1222" y="53"/>
                </a:cubicBezTo>
                <a:cubicBezTo>
                  <a:pt x="1223" y="53"/>
                  <a:pt x="1223" y="52"/>
                  <a:pt x="1224" y="52"/>
                </a:cubicBezTo>
                <a:cubicBezTo>
                  <a:pt x="1224" y="53"/>
                  <a:pt x="1224" y="53"/>
                  <a:pt x="1224" y="53"/>
                </a:cubicBezTo>
                <a:cubicBezTo>
                  <a:pt x="1223" y="54"/>
                  <a:pt x="1223" y="54"/>
                  <a:pt x="1222" y="55"/>
                </a:cubicBezTo>
                <a:moveTo>
                  <a:pt x="1237" y="51"/>
                </a:moveTo>
                <a:cubicBezTo>
                  <a:pt x="1238" y="51"/>
                  <a:pt x="1238" y="51"/>
                  <a:pt x="1239" y="51"/>
                </a:cubicBezTo>
                <a:cubicBezTo>
                  <a:pt x="1240" y="50"/>
                  <a:pt x="1241" y="50"/>
                  <a:pt x="1242" y="50"/>
                </a:cubicBezTo>
                <a:cubicBezTo>
                  <a:pt x="1242" y="50"/>
                  <a:pt x="1242" y="50"/>
                  <a:pt x="1242" y="50"/>
                </a:cubicBezTo>
                <a:cubicBezTo>
                  <a:pt x="1243" y="50"/>
                  <a:pt x="1244" y="50"/>
                  <a:pt x="1245" y="50"/>
                </a:cubicBezTo>
                <a:cubicBezTo>
                  <a:pt x="1245" y="51"/>
                  <a:pt x="1245" y="51"/>
                  <a:pt x="1245" y="51"/>
                </a:cubicBezTo>
                <a:cubicBezTo>
                  <a:pt x="1244" y="51"/>
                  <a:pt x="1243" y="51"/>
                  <a:pt x="1242" y="51"/>
                </a:cubicBezTo>
                <a:cubicBezTo>
                  <a:pt x="1242" y="51"/>
                  <a:pt x="1242" y="51"/>
                  <a:pt x="1242" y="51"/>
                </a:cubicBezTo>
                <a:cubicBezTo>
                  <a:pt x="1239" y="51"/>
                  <a:pt x="1237" y="52"/>
                  <a:pt x="1235" y="52"/>
                </a:cubicBezTo>
                <a:cubicBezTo>
                  <a:pt x="1235" y="52"/>
                  <a:pt x="1235" y="52"/>
                  <a:pt x="1235" y="52"/>
                </a:cubicBezTo>
                <a:cubicBezTo>
                  <a:pt x="1235" y="51"/>
                  <a:pt x="1235" y="51"/>
                  <a:pt x="1235" y="51"/>
                </a:cubicBezTo>
                <a:cubicBezTo>
                  <a:pt x="1235" y="51"/>
                  <a:pt x="1236" y="51"/>
                  <a:pt x="1237" y="51"/>
                </a:cubicBezTo>
                <a:cubicBezTo>
                  <a:pt x="1237" y="51"/>
                  <a:pt x="1237" y="51"/>
                  <a:pt x="1237" y="51"/>
                </a:cubicBezTo>
                <a:moveTo>
                  <a:pt x="1226" y="52"/>
                </a:moveTo>
                <a:cubicBezTo>
                  <a:pt x="1226" y="51"/>
                  <a:pt x="1226" y="51"/>
                  <a:pt x="1226" y="51"/>
                </a:cubicBezTo>
                <a:cubicBezTo>
                  <a:pt x="1227" y="50"/>
                  <a:pt x="1228" y="50"/>
                  <a:pt x="1229" y="50"/>
                </a:cubicBezTo>
                <a:cubicBezTo>
                  <a:pt x="1229" y="50"/>
                  <a:pt x="1229" y="50"/>
                  <a:pt x="1229" y="50"/>
                </a:cubicBezTo>
                <a:cubicBezTo>
                  <a:pt x="1229" y="50"/>
                  <a:pt x="1229" y="50"/>
                  <a:pt x="1229" y="50"/>
                </a:cubicBezTo>
                <a:cubicBezTo>
                  <a:pt x="1230" y="49"/>
                  <a:pt x="1230" y="49"/>
                  <a:pt x="1230" y="49"/>
                </a:cubicBezTo>
                <a:cubicBezTo>
                  <a:pt x="1230" y="49"/>
                  <a:pt x="1230" y="49"/>
                  <a:pt x="1230" y="49"/>
                </a:cubicBezTo>
                <a:cubicBezTo>
                  <a:pt x="1231" y="49"/>
                  <a:pt x="1232" y="50"/>
                  <a:pt x="1233" y="50"/>
                </a:cubicBezTo>
                <a:cubicBezTo>
                  <a:pt x="1233" y="51"/>
                  <a:pt x="1233" y="51"/>
                  <a:pt x="1233" y="51"/>
                </a:cubicBezTo>
                <a:cubicBezTo>
                  <a:pt x="1232" y="50"/>
                  <a:pt x="1231" y="50"/>
                  <a:pt x="1230" y="50"/>
                </a:cubicBezTo>
                <a:cubicBezTo>
                  <a:pt x="1229" y="50"/>
                  <a:pt x="1227" y="51"/>
                  <a:pt x="1226" y="52"/>
                </a:cubicBezTo>
                <a:moveTo>
                  <a:pt x="1230" y="47"/>
                </a:moveTo>
                <a:cubicBezTo>
                  <a:pt x="1230" y="47"/>
                  <a:pt x="1229" y="47"/>
                  <a:pt x="1228" y="48"/>
                </a:cubicBezTo>
                <a:cubicBezTo>
                  <a:pt x="1227" y="48"/>
                  <a:pt x="1226" y="48"/>
                  <a:pt x="1226" y="49"/>
                </a:cubicBezTo>
                <a:cubicBezTo>
                  <a:pt x="1226" y="48"/>
                  <a:pt x="1226" y="48"/>
                  <a:pt x="1226" y="48"/>
                </a:cubicBezTo>
                <a:cubicBezTo>
                  <a:pt x="1224" y="49"/>
                  <a:pt x="1224" y="49"/>
                  <a:pt x="1224" y="49"/>
                </a:cubicBezTo>
                <a:cubicBezTo>
                  <a:pt x="1224" y="49"/>
                  <a:pt x="1224" y="49"/>
                  <a:pt x="1224" y="49"/>
                </a:cubicBezTo>
                <a:cubicBezTo>
                  <a:pt x="1224" y="50"/>
                  <a:pt x="1224" y="50"/>
                  <a:pt x="1224" y="50"/>
                </a:cubicBezTo>
                <a:cubicBezTo>
                  <a:pt x="1223" y="50"/>
                  <a:pt x="1223" y="50"/>
                  <a:pt x="1222" y="50"/>
                </a:cubicBezTo>
                <a:cubicBezTo>
                  <a:pt x="1222" y="50"/>
                  <a:pt x="1222" y="50"/>
                  <a:pt x="1222" y="50"/>
                </a:cubicBezTo>
                <a:cubicBezTo>
                  <a:pt x="1221" y="52"/>
                  <a:pt x="1221" y="52"/>
                  <a:pt x="1221" y="52"/>
                </a:cubicBezTo>
                <a:cubicBezTo>
                  <a:pt x="1221" y="52"/>
                  <a:pt x="1221" y="52"/>
                  <a:pt x="1221" y="52"/>
                </a:cubicBezTo>
                <a:cubicBezTo>
                  <a:pt x="1220" y="52"/>
                  <a:pt x="1220" y="52"/>
                  <a:pt x="1220" y="52"/>
                </a:cubicBezTo>
                <a:cubicBezTo>
                  <a:pt x="1220" y="52"/>
                  <a:pt x="1220" y="52"/>
                  <a:pt x="1220" y="52"/>
                </a:cubicBezTo>
                <a:cubicBezTo>
                  <a:pt x="1220" y="53"/>
                  <a:pt x="1219" y="54"/>
                  <a:pt x="1218" y="55"/>
                </a:cubicBezTo>
                <a:cubicBezTo>
                  <a:pt x="1225" y="55"/>
                  <a:pt x="1225" y="55"/>
                  <a:pt x="1225" y="55"/>
                </a:cubicBezTo>
                <a:cubicBezTo>
                  <a:pt x="1225" y="55"/>
                  <a:pt x="1225" y="54"/>
                  <a:pt x="1225" y="54"/>
                </a:cubicBezTo>
                <a:cubicBezTo>
                  <a:pt x="1227" y="53"/>
                  <a:pt x="1229" y="52"/>
                  <a:pt x="1230" y="52"/>
                </a:cubicBezTo>
                <a:cubicBezTo>
                  <a:pt x="1230" y="52"/>
                  <a:pt x="1230" y="52"/>
                  <a:pt x="1230" y="52"/>
                </a:cubicBezTo>
                <a:cubicBezTo>
                  <a:pt x="1231" y="52"/>
                  <a:pt x="1232" y="53"/>
                  <a:pt x="1233" y="53"/>
                </a:cubicBezTo>
                <a:cubicBezTo>
                  <a:pt x="1233" y="53"/>
                  <a:pt x="1234" y="54"/>
                  <a:pt x="1234" y="54"/>
                </a:cubicBezTo>
                <a:cubicBezTo>
                  <a:pt x="1234" y="55"/>
                  <a:pt x="1234" y="55"/>
                  <a:pt x="1234" y="55"/>
                </a:cubicBezTo>
                <a:cubicBezTo>
                  <a:pt x="1235" y="54"/>
                  <a:pt x="1235" y="54"/>
                  <a:pt x="1235" y="54"/>
                </a:cubicBezTo>
                <a:cubicBezTo>
                  <a:pt x="1237" y="54"/>
                  <a:pt x="1240" y="53"/>
                  <a:pt x="1242" y="53"/>
                </a:cubicBezTo>
                <a:cubicBezTo>
                  <a:pt x="1242" y="53"/>
                  <a:pt x="1242" y="53"/>
                  <a:pt x="1242" y="53"/>
                </a:cubicBezTo>
                <a:cubicBezTo>
                  <a:pt x="1243" y="53"/>
                  <a:pt x="1244" y="53"/>
                  <a:pt x="1245" y="54"/>
                </a:cubicBezTo>
                <a:cubicBezTo>
                  <a:pt x="1245" y="54"/>
                  <a:pt x="1245" y="54"/>
                  <a:pt x="1245" y="54"/>
                </a:cubicBezTo>
                <a:cubicBezTo>
                  <a:pt x="1245" y="54"/>
                  <a:pt x="1245" y="54"/>
                  <a:pt x="1245" y="54"/>
                </a:cubicBezTo>
                <a:cubicBezTo>
                  <a:pt x="1245" y="54"/>
                  <a:pt x="1245" y="54"/>
                  <a:pt x="1245" y="54"/>
                </a:cubicBezTo>
                <a:cubicBezTo>
                  <a:pt x="1246" y="54"/>
                  <a:pt x="1246" y="54"/>
                  <a:pt x="1246" y="54"/>
                </a:cubicBezTo>
                <a:cubicBezTo>
                  <a:pt x="1246" y="55"/>
                  <a:pt x="1246" y="55"/>
                  <a:pt x="1247" y="55"/>
                </a:cubicBezTo>
                <a:cubicBezTo>
                  <a:pt x="1249" y="55"/>
                  <a:pt x="1249" y="55"/>
                  <a:pt x="1249" y="55"/>
                </a:cubicBezTo>
                <a:cubicBezTo>
                  <a:pt x="1249" y="54"/>
                  <a:pt x="1248" y="53"/>
                  <a:pt x="1247" y="53"/>
                </a:cubicBezTo>
                <a:cubicBezTo>
                  <a:pt x="1247" y="53"/>
                  <a:pt x="1247" y="53"/>
                  <a:pt x="1247" y="53"/>
                </a:cubicBezTo>
                <a:cubicBezTo>
                  <a:pt x="1247" y="52"/>
                  <a:pt x="1247" y="52"/>
                  <a:pt x="1247" y="52"/>
                </a:cubicBezTo>
                <a:cubicBezTo>
                  <a:pt x="1247" y="51"/>
                  <a:pt x="1247" y="51"/>
                  <a:pt x="1247" y="51"/>
                </a:cubicBezTo>
                <a:cubicBezTo>
                  <a:pt x="1248" y="52"/>
                  <a:pt x="1248" y="52"/>
                  <a:pt x="1249" y="53"/>
                </a:cubicBezTo>
                <a:cubicBezTo>
                  <a:pt x="1250" y="54"/>
                  <a:pt x="1250" y="54"/>
                  <a:pt x="1250" y="55"/>
                </a:cubicBezTo>
                <a:cubicBezTo>
                  <a:pt x="1252" y="55"/>
                  <a:pt x="1252" y="55"/>
                  <a:pt x="1252" y="55"/>
                </a:cubicBezTo>
                <a:cubicBezTo>
                  <a:pt x="1252" y="54"/>
                  <a:pt x="1252" y="53"/>
                  <a:pt x="1251" y="52"/>
                </a:cubicBezTo>
                <a:cubicBezTo>
                  <a:pt x="1251" y="51"/>
                  <a:pt x="1251" y="51"/>
                  <a:pt x="1251" y="51"/>
                </a:cubicBezTo>
                <a:cubicBezTo>
                  <a:pt x="1250" y="51"/>
                  <a:pt x="1250" y="51"/>
                  <a:pt x="1250" y="51"/>
                </a:cubicBezTo>
                <a:cubicBezTo>
                  <a:pt x="1249" y="51"/>
                  <a:pt x="1248" y="50"/>
                  <a:pt x="1247" y="49"/>
                </a:cubicBezTo>
                <a:cubicBezTo>
                  <a:pt x="1247" y="49"/>
                  <a:pt x="1247" y="49"/>
                  <a:pt x="1247" y="49"/>
                </a:cubicBezTo>
                <a:cubicBezTo>
                  <a:pt x="1246" y="49"/>
                  <a:pt x="1246" y="49"/>
                  <a:pt x="1246" y="49"/>
                </a:cubicBezTo>
                <a:cubicBezTo>
                  <a:pt x="1245" y="48"/>
                  <a:pt x="1245" y="48"/>
                  <a:pt x="1245" y="48"/>
                </a:cubicBezTo>
                <a:cubicBezTo>
                  <a:pt x="1245" y="48"/>
                  <a:pt x="1245" y="48"/>
                  <a:pt x="1245" y="48"/>
                </a:cubicBezTo>
                <a:cubicBezTo>
                  <a:pt x="1244" y="48"/>
                  <a:pt x="1243" y="48"/>
                  <a:pt x="1242" y="48"/>
                </a:cubicBezTo>
                <a:cubicBezTo>
                  <a:pt x="1242" y="48"/>
                  <a:pt x="1242" y="48"/>
                  <a:pt x="1242" y="48"/>
                </a:cubicBezTo>
                <a:cubicBezTo>
                  <a:pt x="1241" y="48"/>
                  <a:pt x="1239" y="48"/>
                  <a:pt x="1238" y="49"/>
                </a:cubicBezTo>
                <a:cubicBezTo>
                  <a:pt x="1238" y="49"/>
                  <a:pt x="1238" y="49"/>
                  <a:pt x="1238" y="49"/>
                </a:cubicBezTo>
                <a:cubicBezTo>
                  <a:pt x="1238" y="49"/>
                  <a:pt x="1238" y="49"/>
                  <a:pt x="1238" y="49"/>
                </a:cubicBezTo>
                <a:cubicBezTo>
                  <a:pt x="1238" y="49"/>
                  <a:pt x="1237" y="49"/>
                  <a:pt x="1237" y="49"/>
                </a:cubicBezTo>
                <a:cubicBezTo>
                  <a:pt x="1237" y="49"/>
                  <a:pt x="1237" y="49"/>
                  <a:pt x="1237" y="49"/>
                </a:cubicBezTo>
                <a:cubicBezTo>
                  <a:pt x="1236" y="49"/>
                  <a:pt x="1235" y="49"/>
                  <a:pt x="1234" y="49"/>
                </a:cubicBezTo>
                <a:cubicBezTo>
                  <a:pt x="1234" y="48"/>
                  <a:pt x="1234" y="48"/>
                  <a:pt x="1234" y="48"/>
                </a:cubicBezTo>
                <a:cubicBezTo>
                  <a:pt x="1233" y="48"/>
                  <a:pt x="1233" y="48"/>
                  <a:pt x="1233" y="48"/>
                </a:cubicBezTo>
                <a:cubicBezTo>
                  <a:pt x="1233" y="48"/>
                  <a:pt x="1233" y="48"/>
                  <a:pt x="1233" y="48"/>
                </a:cubicBezTo>
                <a:cubicBezTo>
                  <a:pt x="1232" y="47"/>
                  <a:pt x="1231" y="47"/>
                  <a:pt x="1230" y="47"/>
                </a:cubicBezTo>
                <a:cubicBezTo>
                  <a:pt x="1230" y="47"/>
                  <a:pt x="1230" y="47"/>
                  <a:pt x="1230" y="47"/>
                </a:cubicBezTo>
                <a:moveTo>
                  <a:pt x="55" y="53"/>
                </a:moveTo>
                <a:cubicBezTo>
                  <a:pt x="54" y="52"/>
                  <a:pt x="52" y="51"/>
                  <a:pt x="51" y="50"/>
                </a:cubicBezTo>
                <a:cubicBezTo>
                  <a:pt x="51" y="49"/>
                  <a:pt x="51" y="49"/>
                  <a:pt x="51" y="49"/>
                </a:cubicBezTo>
                <a:cubicBezTo>
                  <a:pt x="52" y="50"/>
                  <a:pt x="54" y="51"/>
                  <a:pt x="55" y="52"/>
                </a:cubicBezTo>
                <a:cubicBezTo>
                  <a:pt x="55" y="53"/>
                  <a:pt x="55" y="53"/>
                  <a:pt x="55" y="53"/>
                </a:cubicBezTo>
                <a:moveTo>
                  <a:pt x="49" y="49"/>
                </a:moveTo>
                <a:cubicBezTo>
                  <a:pt x="46" y="48"/>
                  <a:pt x="43" y="47"/>
                  <a:pt x="40" y="46"/>
                </a:cubicBezTo>
                <a:cubicBezTo>
                  <a:pt x="40" y="45"/>
                  <a:pt x="40" y="45"/>
                  <a:pt x="40" y="45"/>
                </a:cubicBezTo>
                <a:cubicBezTo>
                  <a:pt x="43" y="46"/>
                  <a:pt x="46" y="47"/>
                  <a:pt x="49" y="48"/>
                </a:cubicBezTo>
                <a:cubicBezTo>
                  <a:pt x="49" y="49"/>
                  <a:pt x="49" y="49"/>
                  <a:pt x="49" y="49"/>
                </a:cubicBezTo>
                <a:moveTo>
                  <a:pt x="31" y="45"/>
                </a:moveTo>
                <a:cubicBezTo>
                  <a:pt x="30" y="45"/>
                  <a:pt x="30" y="45"/>
                  <a:pt x="30" y="45"/>
                </a:cubicBezTo>
                <a:cubicBezTo>
                  <a:pt x="30" y="45"/>
                  <a:pt x="30" y="45"/>
                  <a:pt x="30" y="45"/>
                </a:cubicBezTo>
                <a:cubicBezTo>
                  <a:pt x="30" y="45"/>
                  <a:pt x="30" y="45"/>
                  <a:pt x="31" y="45"/>
                </a:cubicBezTo>
                <a:cubicBezTo>
                  <a:pt x="31" y="45"/>
                  <a:pt x="31" y="45"/>
                  <a:pt x="31" y="45"/>
                </a:cubicBezTo>
                <a:cubicBezTo>
                  <a:pt x="31" y="45"/>
                  <a:pt x="32" y="45"/>
                  <a:pt x="32" y="45"/>
                </a:cubicBezTo>
                <a:cubicBezTo>
                  <a:pt x="32" y="45"/>
                  <a:pt x="32" y="45"/>
                  <a:pt x="32" y="45"/>
                </a:cubicBezTo>
                <a:cubicBezTo>
                  <a:pt x="31" y="45"/>
                  <a:pt x="31" y="45"/>
                  <a:pt x="31" y="45"/>
                </a:cubicBezTo>
                <a:cubicBezTo>
                  <a:pt x="31" y="45"/>
                  <a:pt x="31" y="45"/>
                  <a:pt x="31" y="45"/>
                </a:cubicBezTo>
                <a:moveTo>
                  <a:pt x="55" y="46"/>
                </a:moveTo>
                <a:cubicBezTo>
                  <a:pt x="54" y="45"/>
                  <a:pt x="52" y="45"/>
                  <a:pt x="51" y="44"/>
                </a:cubicBezTo>
                <a:cubicBezTo>
                  <a:pt x="51" y="43"/>
                  <a:pt x="51" y="43"/>
                  <a:pt x="51" y="43"/>
                </a:cubicBezTo>
                <a:cubicBezTo>
                  <a:pt x="52" y="44"/>
                  <a:pt x="54" y="44"/>
                  <a:pt x="55" y="45"/>
                </a:cubicBezTo>
                <a:cubicBezTo>
                  <a:pt x="55" y="46"/>
                  <a:pt x="55" y="46"/>
                  <a:pt x="55" y="46"/>
                </a:cubicBezTo>
                <a:moveTo>
                  <a:pt x="34" y="45"/>
                </a:moveTo>
                <a:cubicBezTo>
                  <a:pt x="33" y="44"/>
                  <a:pt x="33" y="43"/>
                  <a:pt x="32" y="43"/>
                </a:cubicBezTo>
                <a:cubicBezTo>
                  <a:pt x="32" y="42"/>
                  <a:pt x="32" y="42"/>
                  <a:pt x="32" y="42"/>
                </a:cubicBezTo>
                <a:cubicBezTo>
                  <a:pt x="33" y="42"/>
                  <a:pt x="34" y="42"/>
                  <a:pt x="34" y="43"/>
                </a:cubicBezTo>
                <a:cubicBezTo>
                  <a:pt x="34" y="43"/>
                  <a:pt x="34" y="43"/>
                  <a:pt x="34" y="43"/>
                </a:cubicBezTo>
                <a:cubicBezTo>
                  <a:pt x="34" y="43"/>
                  <a:pt x="34" y="43"/>
                  <a:pt x="34" y="43"/>
                </a:cubicBezTo>
                <a:cubicBezTo>
                  <a:pt x="35" y="43"/>
                  <a:pt x="36" y="44"/>
                  <a:pt x="38" y="44"/>
                </a:cubicBezTo>
                <a:cubicBezTo>
                  <a:pt x="38" y="45"/>
                  <a:pt x="38" y="45"/>
                  <a:pt x="38" y="45"/>
                </a:cubicBezTo>
                <a:cubicBezTo>
                  <a:pt x="37" y="45"/>
                  <a:pt x="36" y="45"/>
                  <a:pt x="34" y="45"/>
                </a:cubicBezTo>
                <a:cubicBezTo>
                  <a:pt x="34" y="45"/>
                  <a:pt x="34" y="45"/>
                  <a:pt x="34" y="45"/>
                </a:cubicBezTo>
                <a:moveTo>
                  <a:pt x="49" y="42"/>
                </a:moveTo>
                <a:cubicBezTo>
                  <a:pt x="48" y="42"/>
                  <a:pt x="47" y="42"/>
                  <a:pt x="46" y="41"/>
                </a:cubicBezTo>
                <a:cubicBezTo>
                  <a:pt x="46" y="41"/>
                  <a:pt x="46" y="41"/>
                  <a:pt x="46" y="41"/>
                </a:cubicBezTo>
                <a:cubicBezTo>
                  <a:pt x="40" y="40"/>
                  <a:pt x="40" y="40"/>
                  <a:pt x="40" y="40"/>
                </a:cubicBezTo>
                <a:cubicBezTo>
                  <a:pt x="40" y="39"/>
                  <a:pt x="40" y="39"/>
                  <a:pt x="40" y="39"/>
                </a:cubicBezTo>
                <a:cubicBezTo>
                  <a:pt x="43" y="40"/>
                  <a:pt x="46" y="41"/>
                  <a:pt x="49" y="42"/>
                </a:cubicBezTo>
                <a:cubicBezTo>
                  <a:pt x="49" y="42"/>
                  <a:pt x="49" y="42"/>
                  <a:pt x="49" y="42"/>
                </a:cubicBezTo>
                <a:moveTo>
                  <a:pt x="38" y="39"/>
                </a:moveTo>
                <a:cubicBezTo>
                  <a:pt x="32" y="38"/>
                  <a:pt x="32" y="38"/>
                  <a:pt x="32" y="38"/>
                </a:cubicBezTo>
                <a:cubicBezTo>
                  <a:pt x="32" y="37"/>
                  <a:pt x="32" y="37"/>
                  <a:pt x="32" y="37"/>
                </a:cubicBezTo>
                <a:cubicBezTo>
                  <a:pt x="34" y="37"/>
                  <a:pt x="36" y="38"/>
                  <a:pt x="38" y="38"/>
                </a:cubicBezTo>
                <a:cubicBezTo>
                  <a:pt x="38" y="39"/>
                  <a:pt x="38" y="39"/>
                  <a:pt x="38" y="39"/>
                </a:cubicBezTo>
                <a:moveTo>
                  <a:pt x="30" y="37"/>
                </a:moveTo>
                <a:cubicBezTo>
                  <a:pt x="30" y="37"/>
                  <a:pt x="29" y="37"/>
                  <a:pt x="29" y="37"/>
                </a:cubicBezTo>
                <a:cubicBezTo>
                  <a:pt x="29" y="37"/>
                  <a:pt x="30" y="37"/>
                  <a:pt x="30" y="37"/>
                </a:cubicBezTo>
                <a:cubicBezTo>
                  <a:pt x="30" y="37"/>
                  <a:pt x="30" y="37"/>
                  <a:pt x="30" y="37"/>
                </a:cubicBezTo>
                <a:moveTo>
                  <a:pt x="9" y="35"/>
                </a:moveTo>
                <a:cubicBezTo>
                  <a:pt x="9" y="35"/>
                  <a:pt x="10" y="35"/>
                  <a:pt x="11" y="34"/>
                </a:cubicBezTo>
                <a:cubicBezTo>
                  <a:pt x="11" y="34"/>
                  <a:pt x="11" y="34"/>
                  <a:pt x="11" y="34"/>
                </a:cubicBezTo>
                <a:cubicBezTo>
                  <a:pt x="11" y="34"/>
                  <a:pt x="11" y="34"/>
                  <a:pt x="11" y="34"/>
                </a:cubicBezTo>
                <a:cubicBezTo>
                  <a:pt x="12" y="34"/>
                  <a:pt x="14" y="35"/>
                  <a:pt x="15" y="35"/>
                </a:cubicBezTo>
                <a:cubicBezTo>
                  <a:pt x="16" y="36"/>
                  <a:pt x="18" y="36"/>
                  <a:pt x="19" y="36"/>
                </a:cubicBezTo>
                <a:cubicBezTo>
                  <a:pt x="19" y="36"/>
                  <a:pt x="19" y="36"/>
                  <a:pt x="19" y="36"/>
                </a:cubicBezTo>
                <a:cubicBezTo>
                  <a:pt x="20" y="36"/>
                  <a:pt x="21" y="36"/>
                  <a:pt x="22" y="36"/>
                </a:cubicBezTo>
                <a:cubicBezTo>
                  <a:pt x="24" y="36"/>
                  <a:pt x="26" y="36"/>
                  <a:pt x="28" y="37"/>
                </a:cubicBezTo>
                <a:cubicBezTo>
                  <a:pt x="28" y="37"/>
                  <a:pt x="28" y="36"/>
                  <a:pt x="27" y="36"/>
                </a:cubicBezTo>
                <a:cubicBezTo>
                  <a:pt x="26" y="37"/>
                  <a:pt x="24" y="37"/>
                  <a:pt x="23" y="38"/>
                </a:cubicBezTo>
                <a:cubicBezTo>
                  <a:pt x="23" y="38"/>
                  <a:pt x="23" y="38"/>
                  <a:pt x="23" y="38"/>
                </a:cubicBezTo>
                <a:cubicBezTo>
                  <a:pt x="23" y="39"/>
                  <a:pt x="23" y="39"/>
                  <a:pt x="23" y="39"/>
                </a:cubicBezTo>
                <a:cubicBezTo>
                  <a:pt x="23" y="40"/>
                  <a:pt x="24" y="41"/>
                  <a:pt x="25" y="42"/>
                </a:cubicBezTo>
                <a:cubicBezTo>
                  <a:pt x="26" y="42"/>
                  <a:pt x="27" y="43"/>
                  <a:pt x="28" y="43"/>
                </a:cubicBezTo>
                <a:cubicBezTo>
                  <a:pt x="29" y="43"/>
                  <a:pt x="29" y="43"/>
                  <a:pt x="30" y="42"/>
                </a:cubicBezTo>
                <a:cubicBezTo>
                  <a:pt x="30" y="43"/>
                  <a:pt x="30" y="43"/>
                  <a:pt x="30" y="43"/>
                </a:cubicBezTo>
                <a:cubicBezTo>
                  <a:pt x="30" y="43"/>
                  <a:pt x="29" y="43"/>
                  <a:pt x="29" y="43"/>
                </a:cubicBezTo>
                <a:cubicBezTo>
                  <a:pt x="28" y="44"/>
                  <a:pt x="28" y="45"/>
                  <a:pt x="28" y="46"/>
                </a:cubicBezTo>
                <a:cubicBezTo>
                  <a:pt x="28" y="46"/>
                  <a:pt x="28" y="46"/>
                  <a:pt x="28" y="46"/>
                </a:cubicBezTo>
                <a:cubicBezTo>
                  <a:pt x="28" y="46"/>
                  <a:pt x="28" y="46"/>
                  <a:pt x="28" y="46"/>
                </a:cubicBezTo>
                <a:cubicBezTo>
                  <a:pt x="29" y="47"/>
                  <a:pt x="29" y="47"/>
                  <a:pt x="29" y="47"/>
                </a:cubicBezTo>
                <a:cubicBezTo>
                  <a:pt x="30" y="47"/>
                  <a:pt x="30" y="47"/>
                  <a:pt x="30" y="47"/>
                </a:cubicBezTo>
                <a:cubicBezTo>
                  <a:pt x="30" y="48"/>
                  <a:pt x="30" y="48"/>
                  <a:pt x="30" y="48"/>
                </a:cubicBezTo>
                <a:cubicBezTo>
                  <a:pt x="26" y="47"/>
                  <a:pt x="26" y="47"/>
                  <a:pt x="26" y="47"/>
                </a:cubicBezTo>
                <a:cubicBezTo>
                  <a:pt x="25" y="43"/>
                  <a:pt x="21" y="39"/>
                  <a:pt x="17" y="36"/>
                </a:cubicBezTo>
                <a:cubicBezTo>
                  <a:pt x="17" y="36"/>
                  <a:pt x="17" y="36"/>
                  <a:pt x="17" y="36"/>
                </a:cubicBezTo>
                <a:cubicBezTo>
                  <a:pt x="17" y="36"/>
                  <a:pt x="17" y="36"/>
                  <a:pt x="17" y="36"/>
                </a:cubicBezTo>
                <a:cubicBezTo>
                  <a:pt x="14" y="35"/>
                  <a:pt x="10" y="35"/>
                  <a:pt x="6" y="35"/>
                </a:cubicBezTo>
                <a:cubicBezTo>
                  <a:pt x="5" y="35"/>
                  <a:pt x="4" y="35"/>
                  <a:pt x="3" y="35"/>
                </a:cubicBezTo>
                <a:cubicBezTo>
                  <a:pt x="3" y="35"/>
                  <a:pt x="3" y="35"/>
                  <a:pt x="3" y="35"/>
                </a:cubicBezTo>
                <a:cubicBezTo>
                  <a:pt x="4" y="35"/>
                  <a:pt x="5" y="34"/>
                  <a:pt x="6" y="34"/>
                </a:cubicBezTo>
                <a:cubicBezTo>
                  <a:pt x="6" y="34"/>
                  <a:pt x="6" y="34"/>
                  <a:pt x="6" y="34"/>
                </a:cubicBezTo>
                <a:cubicBezTo>
                  <a:pt x="7" y="34"/>
                  <a:pt x="8" y="35"/>
                  <a:pt x="9" y="35"/>
                </a:cubicBezTo>
                <a:moveTo>
                  <a:pt x="11" y="32"/>
                </a:moveTo>
                <a:cubicBezTo>
                  <a:pt x="10" y="32"/>
                  <a:pt x="10" y="32"/>
                  <a:pt x="10" y="32"/>
                </a:cubicBezTo>
                <a:cubicBezTo>
                  <a:pt x="10" y="32"/>
                  <a:pt x="10" y="32"/>
                  <a:pt x="10" y="32"/>
                </a:cubicBezTo>
                <a:cubicBezTo>
                  <a:pt x="10" y="32"/>
                  <a:pt x="10" y="32"/>
                  <a:pt x="10" y="32"/>
                </a:cubicBezTo>
                <a:cubicBezTo>
                  <a:pt x="10" y="33"/>
                  <a:pt x="9" y="33"/>
                  <a:pt x="9" y="33"/>
                </a:cubicBezTo>
                <a:cubicBezTo>
                  <a:pt x="8" y="33"/>
                  <a:pt x="7" y="32"/>
                  <a:pt x="6" y="32"/>
                </a:cubicBezTo>
                <a:cubicBezTo>
                  <a:pt x="5" y="32"/>
                  <a:pt x="4" y="33"/>
                  <a:pt x="3" y="33"/>
                </a:cubicBezTo>
                <a:cubicBezTo>
                  <a:pt x="2" y="33"/>
                  <a:pt x="1" y="34"/>
                  <a:pt x="0" y="34"/>
                </a:cubicBezTo>
                <a:cubicBezTo>
                  <a:pt x="0" y="35"/>
                  <a:pt x="0" y="35"/>
                  <a:pt x="0" y="35"/>
                </a:cubicBezTo>
                <a:cubicBezTo>
                  <a:pt x="0" y="35"/>
                  <a:pt x="0" y="35"/>
                  <a:pt x="0" y="35"/>
                </a:cubicBezTo>
                <a:cubicBezTo>
                  <a:pt x="0" y="36"/>
                  <a:pt x="0" y="36"/>
                  <a:pt x="0" y="36"/>
                </a:cubicBezTo>
                <a:cubicBezTo>
                  <a:pt x="0" y="36"/>
                  <a:pt x="1" y="37"/>
                  <a:pt x="1" y="37"/>
                </a:cubicBezTo>
                <a:cubicBezTo>
                  <a:pt x="1" y="37"/>
                  <a:pt x="2" y="37"/>
                  <a:pt x="2" y="37"/>
                </a:cubicBezTo>
                <a:cubicBezTo>
                  <a:pt x="2" y="37"/>
                  <a:pt x="2" y="37"/>
                  <a:pt x="2" y="37"/>
                </a:cubicBezTo>
                <a:cubicBezTo>
                  <a:pt x="2" y="37"/>
                  <a:pt x="2" y="37"/>
                  <a:pt x="2" y="37"/>
                </a:cubicBezTo>
                <a:cubicBezTo>
                  <a:pt x="4" y="37"/>
                  <a:pt x="5" y="37"/>
                  <a:pt x="6" y="37"/>
                </a:cubicBezTo>
                <a:cubicBezTo>
                  <a:pt x="6" y="37"/>
                  <a:pt x="6" y="37"/>
                  <a:pt x="6" y="37"/>
                </a:cubicBezTo>
                <a:cubicBezTo>
                  <a:pt x="10" y="37"/>
                  <a:pt x="13" y="37"/>
                  <a:pt x="16" y="38"/>
                </a:cubicBezTo>
                <a:cubicBezTo>
                  <a:pt x="20" y="41"/>
                  <a:pt x="23" y="44"/>
                  <a:pt x="24" y="48"/>
                </a:cubicBezTo>
                <a:cubicBezTo>
                  <a:pt x="24" y="49"/>
                  <a:pt x="24" y="49"/>
                  <a:pt x="24" y="49"/>
                </a:cubicBezTo>
                <a:cubicBezTo>
                  <a:pt x="30" y="50"/>
                  <a:pt x="30" y="50"/>
                  <a:pt x="30" y="50"/>
                </a:cubicBezTo>
                <a:cubicBezTo>
                  <a:pt x="31" y="50"/>
                  <a:pt x="31" y="50"/>
                  <a:pt x="31" y="50"/>
                </a:cubicBezTo>
                <a:cubicBezTo>
                  <a:pt x="31" y="50"/>
                  <a:pt x="31" y="50"/>
                  <a:pt x="31" y="50"/>
                </a:cubicBezTo>
                <a:cubicBezTo>
                  <a:pt x="32" y="51"/>
                  <a:pt x="34" y="53"/>
                  <a:pt x="34" y="55"/>
                </a:cubicBezTo>
                <a:cubicBezTo>
                  <a:pt x="36" y="55"/>
                  <a:pt x="36" y="55"/>
                  <a:pt x="36" y="55"/>
                </a:cubicBezTo>
                <a:cubicBezTo>
                  <a:pt x="36" y="52"/>
                  <a:pt x="34" y="50"/>
                  <a:pt x="32" y="49"/>
                </a:cubicBezTo>
                <a:cubicBezTo>
                  <a:pt x="32" y="47"/>
                  <a:pt x="32" y="47"/>
                  <a:pt x="32" y="47"/>
                </a:cubicBezTo>
                <a:cubicBezTo>
                  <a:pt x="32" y="47"/>
                  <a:pt x="32" y="47"/>
                  <a:pt x="33" y="47"/>
                </a:cubicBezTo>
                <a:cubicBezTo>
                  <a:pt x="33" y="47"/>
                  <a:pt x="33" y="47"/>
                  <a:pt x="33" y="47"/>
                </a:cubicBezTo>
                <a:cubicBezTo>
                  <a:pt x="33" y="47"/>
                  <a:pt x="33" y="47"/>
                  <a:pt x="33" y="47"/>
                </a:cubicBezTo>
                <a:cubicBezTo>
                  <a:pt x="35" y="49"/>
                  <a:pt x="36" y="51"/>
                  <a:pt x="37" y="53"/>
                </a:cubicBezTo>
                <a:cubicBezTo>
                  <a:pt x="38" y="54"/>
                  <a:pt x="38" y="54"/>
                  <a:pt x="38" y="54"/>
                </a:cubicBezTo>
                <a:cubicBezTo>
                  <a:pt x="38" y="54"/>
                  <a:pt x="38" y="54"/>
                  <a:pt x="38" y="54"/>
                </a:cubicBezTo>
                <a:cubicBezTo>
                  <a:pt x="38" y="55"/>
                  <a:pt x="38" y="55"/>
                  <a:pt x="38" y="55"/>
                </a:cubicBezTo>
                <a:cubicBezTo>
                  <a:pt x="48" y="55"/>
                  <a:pt x="48" y="55"/>
                  <a:pt x="48" y="55"/>
                </a:cubicBezTo>
                <a:cubicBezTo>
                  <a:pt x="47" y="55"/>
                  <a:pt x="47" y="55"/>
                  <a:pt x="46" y="55"/>
                </a:cubicBezTo>
                <a:cubicBezTo>
                  <a:pt x="46" y="54"/>
                  <a:pt x="45" y="54"/>
                  <a:pt x="44" y="54"/>
                </a:cubicBezTo>
                <a:cubicBezTo>
                  <a:pt x="42" y="54"/>
                  <a:pt x="41" y="54"/>
                  <a:pt x="40" y="55"/>
                </a:cubicBezTo>
                <a:cubicBezTo>
                  <a:pt x="40" y="54"/>
                  <a:pt x="40" y="54"/>
                  <a:pt x="40" y="54"/>
                </a:cubicBezTo>
                <a:cubicBezTo>
                  <a:pt x="41" y="54"/>
                  <a:pt x="42" y="54"/>
                  <a:pt x="43" y="54"/>
                </a:cubicBezTo>
                <a:cubicBezTo>
                  <a:pt x="45" y="54"/>
                  <a:pt x="46" y="54"/>
                  <a:pt x="48" y="54"/>
                </a:cubicBezTo>
                <a:cubicBezTo>
                  <a:pt x="48" y="54"/>
                  <a:pt x="48" y="54"/>
                  <a:pt x="48" y="54"/>
                </a:cubicBezTo>
                <a:cubicBezTo>
                  <a:pt x="48" y="54"/>
                  <a:pt x="48" y="54"/>
                  <a:pt x="48" y="54"/>
                </a:cubicBezTo>
                <a:cubicBezTo>
                  <a:pt x="48" y="54"/>
                  <a:pt x="48" y="54"/>
                  <a:pt x="48" y="54"/>
                </a:cubicBezTo>
                <a:cubicBezTo>
                  <a:pt x="49" y="55"/>
                  <a:pt x="49" y="55"/>
                  <a:pt x="49" y="55"/>
                </a:cubicBezTo>
                <a:cubicBezTo>
                  <a:pt x="49" y="55"/>
                  <a:pt x="49" y="55"/>
                  <a:pt x="49" y="55"/>
                </a:cubicBezTo>
                <a:cubicBezTo>
                  <a:pt x="49" y="55"/>
                  <a:pt x="49" y="55"/>
                  <a:pt x="49" y="55"/>
                </a:cubicBezTo>
                <a:cubicBezTo>
                  <a:pt x="53" y="55"/>
                  <a:pt x="53" y="55"/>
                  <a:pt x="53" y="55"/>
                </a:cubicBezTo>
                <a:cubicBezTo>
                  <a:pt x="52" y="54"/>
                  <a:pt x="52" y="54"/>
                  <a:pt x="51" y="53"/>
                </a:cubicBezTo>
                <a:cubicBezTo>
                  <a:pt x="51" y="53"/>
                  <a:pt x="51" y="53"/>
                  <a:pt x="51" y="53"/>
                </a:cubicBezTo>
                <a:cubicBezTo>
                  <a:pt x="50" y="53"/>
                  <a:pt x="50" y="53"/>
                  <a:pt x="50" y="53"/>
                </a:cubicBezTo>
                <a:cubicBezTo>
                  <a:pt x="49" y="52"/>
                  <a:pt x="49" y="52"/>
                  <a:pt x="49" y="52"/>
                </a:cubicBezTo>
                <a:cubicBezTo>
                  <a:pt x="49" y="53"/>
                  <a:pt x="49" y="53"/>
                  <a:pt x="49" y="53"/>
                </a:cubicBezTo>
                <a:cubicBezTo>
                  <a:pt x="49" y="53"/>
                  <a:pt x="49" y="52"/>
                  <a:pt x="48" y="52"/>
                </a:cubicBezTo>
                <a:cubicBezTo>
                  <a:pt x="47" y="52"/>
                  <a:pt x="45" y="52"/>
                  <a:pt x="43" y="52"/>
                </a:cubicBezTo>
                <a:cubicBezTo>
                  <a:pt x="41" y="52"/>
                  <a:pt x="40" y="52"/>
                  <a:pt x="39" y="52"/>
                </a:cubicBezTo>
                <a:cubicBezTo>
                  <a:pt x="39" y="52"/>
                  <a:pt x="39" y="52"/>
                  <a:pt x="39" y="52"/>
                </a:cubicBezTo>
                <a:cubicBezTo>
                  <a:pt x="38" y="50"/>
                  <a:pt x="36" y="48"/>
                  <a:pt x="35" y="47"/>
                </a:cubicBezTo>
                <a:cubicBezTo>
                  <a:pt x="35" y="47"/>
                  <a:pt x="35" y="47"/>
                  <a:pt x="35" y="47"/>
                </a:cubicBezTo>
                <a:cubicBezTo>
                  <a:pt x="36" y="47"/>
                  <a:pt x="37" y="47"/>
                  <a:pt x="39" y="47"/>
                </a:cubicBezTo>
                <a:cubicBezTo>
                  <a:pt x="42" y="49"/>
                  <a:pt x="46" y="50"/>
                  <a:pt x="49" y="52"/>
                </a:cubicBezTo>
                <a:cubicBezTo>
                  <a:pt x="49" y="52"/>
                  <a:pt x="49" y="52"/>
                  <a:pt x="49" y="52"/>
                </a:cubicBezTo>
                <a:cubicBezTo>
                  <a:pt x="49" y="52"/>
                  <a:pt x="49" y="52"/>
                  <a:pt x="49" y="52"/>
                </a:cubicBezTo>
                <a:cubicBezTo>
                  <a:pt x="49" y="52"/>
                  <a:pt x="49" y="52"/>
                  <a:pt x="49" y="52"/>
                </a:cubicBezTo>
                <a:cubicBezTo>
                  <a:pt x="51" y="53"/>
                  <a:pt x="51" y="53"/>
                  <a:pt x="51" y="53"/>
                </a:cubicBezTo>
                <a:cubicBezTo>
                  <a:pt x="51" y="53"/>
                  <a:pt x="51" y="53"/>
                  <a:pt x="51" y="53"/>
                </a:cubicBezTo>
                <a:cubicBezTo>
                  <a:pt x="52" y="53"/>
                  <a:pt x="53" y="54"/>
                  <a:pt x="54" y="55"/>
                </a:cubicBezTo>
                <a:cubicBezTo>
                  <a:pt x="58" y="55"/>
                  <a:pt x="58" y="55"/>
                  <a:pt x="58" y="55"/>
                </a:cubicBezTo>
                <a:cubicBezTo>
                  <a:pt x="57" y="55"/>
                  <a:pt x="57" y="55"/>
                  <a:pt x="57" y="55"/>
                </a:cubicBezTo>
                <a:cubicBezTo>
                  <a:pt x="57" y="53"/>
                  <a:pt x="57" y="53"/>
                  <a:pt x="57" y="53"/>
                </a:cubicBezTo>
                <a:cubicBezTo>
                  <a:pt x="58" y="54"/>
                  <a:pt x="58" y="54"/>
                  <a:pt x="59" y="55"/>
                </a:cubicBezTo>
                <a:cubicBezTo>
                  <a:pt x="62" y="55"/>
                  <a:pt x="62" y="55"/>
                  <a:pt x="62" y="55"/>
                </a:cubicBezTo>
                <a:cubicBezTo>
                  <a:pt x="60" y="53"/>
                  <a:pt x="59" y="52"/>
                  <a:pt x="57" y="50"/>
                </a:cubicBezTo>
                <a:cubicBezTo>
                  <a:pt x="57" y="50"/>
                  <a:pt x="57" y="50"/>
                  <a:pt x="57" y="50"/>
                </a:cubicBezTo>
                <a:cubicBezTo>
                  <a:pt x="57" y="50"/>
                  <a:pt x="57" y="50"/>
                  <a:pt x="57" y="50"/>
                </a:cubicBezTo>
                <a:cubicBezTo>
                  <a:pt x="55" y="49"/>
                  <a:pt x="55" y="49"/>
                  <a:pt x="55" y="49"/>
                </a:cubicBezTo>
                <a:cubicBezTo>
                  <a:pt x="55" y="49"/>
                  <a:pt x="55" y="49"/>
                  <a:pt x="55" y="49"/>
                </a:cubicBezTo>
                <a:cubicBezTo>
                  <a:pt x="54" y="48"/>
                  <a:pt x="52" y="47"/>
                  <a:pt x="50" y="47"/>
                </a:cubicBezTo>
                <a:cubicBezTo>
                  <a:pt x="47" y="45"/>
                  <a:pt x="43" y="44"/>
                  <a:pt x="40" y="43"/>
                </a:cubicBezTo>
                <a:cubicBezTo>
                  <a:pt x="40" y="43"/>
                  <a:pt x="40" y="43"/>
                  <a:pt x="40" y="43"/>
                </a:cubicBezTo>
                <a:cubicBezTo>
                  <a:pt x="39" y="42"/>
                  <a:pt x="39" y="42"/>
                  <a:pt x="39" y="42"/>
                </a:cubicBezTo>
                <a:cubicBezTo>
                  <a:pt x="38" y="42"/>
                  <a:pt x="38" y="42"/>
                  <a:pt x="38" y="42"/>
                </a:cubicBezTo>
                <a:cubicBezTo>
                  <a:pt x="38" y="42"/>
                  <a:pt x="38" y="42"/>
                  <a:pt x="38" y="42"/>
                </a:cubicBezTo>
                <a:cubicBezTo>
                  <a:pt x="37" y="42"/>
                  <a:pt x="36" y="41"/>
                  <a:pt x="35" y="41"/>
                </a:cubicBezTo>
                <a:cubicBezTo>
                  <a:pt x="34" y="40"/>
                  <a:pt x="33" y="40"/>
                  <a:pt x="32" y="40"/>
                </a:cubicBezTo>
                <a:cubicBezTo>
                  <a:pt x="32" y="40"/>
                  <a:pt x="32" y="40"/>
                  <a:pt x="32" y="40"/>
                </a:cubicBezTo>
                <a:cubicBezTo>
                  <a:pt x="31" y="40"/>
                  <a:pt x="31" y="40"/>
                  <a:pt x="31" y="40"/>
                </a:cubicBezTo>
                <a:cubicBezTo>
                  <a:pt x="30" y="40"/>
                  <a:pt x="30" y="40"/>
                  <a:pt x="30" y="40"/>
                </a:cubicBezTo>
                <a:cubicBezTo>
                  <a:pt x="30" y="40"/>
                  <a:pt x="30" y="40"/>
                  <a:pt x="30" y="40"/>
                </a:cubicBezTo>
                <a:cubicBezTo>
                  <a:pt x="29" y="41"/>
                  <a:pt x="29" y="41"/>
                  <a:pt x="28" y="41"/>
                </a:cubicBezTo>
                <a:cubicBezTo>
                  <a:pt x="28" y="41"/>
                  <a:pt x="28" y="41"/>
                  <a:pt x="28" y="41"/>
                </a:cubicBezTo>
                <a:cubicBezTo>
                  <a:pt x="27" y="41"/>
                  <a:pt x="26" y="40"/>
                  <a:pt x="26" y="40"/>
                </a:cubicBezTo>
                <a:cubicBezTo>
                  <a:pt x="25" y="40"/>
                  <a:pt x="25" y="40"/>
                  <a:pt x="25" y="39"/>
                </a:cubicBezTo>
                <a:cubicBezTo>
                  <a:pt x="26" y="39"/>
                  <a:pt x="26" y="38"/>
                  <a:pt x="27" y="38"/>
                </a:cubicBezTo>
                <a:cubicBezTo>
                  <a:pt x="27" y="38"/>
                  <a:pt x="27" y="38"/>
                  <a:pt x="27" y="38"/>
                </a:cubicBezTo>
                <a:cubicBezTo>
                  <a:pt x="27" y="38"/>
                  <a:pt x="27" y="38"/>
                  <a:pt x="27" y="38"/>
                </a:cubicBezTo>
                <a:cubicBezTo>
                  <a:pt x="28" y="38"/>
                  <a:pt x="29" y="39"/>
                  <a:pt x="30" y="39"/>
                </a:cubicBezTo>
                <a:cubicBezTo>
                  <a:pt x="30" y="39"/>
                  <a:pt x="30" y="39"/>
                  <a:pt x="30" y="39"/>
                </a:cubicBezTo>
                <a:cubicBezTo>
                  <a:pt x="31" y="39"/>
                  <a:pt x="31" y="39"/>
                  <a:pt x="31" y="39"/>
                </a:cubicBezTo>
                <a:cubicBezTo>
                  <a:pt x="32" y="40"/>
                  <a:pt x="32" y="40"/>
                  <a:pt x="32" y="40"/>
                </a:cubicBezTo>
                <a:cubicBezTo>
                  <a:pt x="32" y="40"/>
                  <a:pt x="32" y="40"/>
                  <a:pt x="32" y="40"/>
                </a:cubicBezTo>
                <a:cubicBezTo>
                  <a:pt x="38" y="41"/>
                  <a:pt x="38" y="41"/>
                  <a:pt x="38" y="41"/>
                </a:cubicBezTo>
                <a:cubicBezTo>
                  <a:pt x="38" y="41"/>
                  <a:pt x="38" y="41"/>
                  <a:pt x="38" y="41"/>
                </a:cubicBezTo>
                <a:cubicBezTo>
                  <a:pt x="39" y="41"/>
                  <a:pt x="39" y="41"/>
                  <a:pt x="39" y="41"/>
                </a:cubicBezTo>
                <a:cubicBezTo>
                  <a:pt x="40" y="42"/>
                  <a:pt x="40" y="42"/>
                  <a:pt x="40" y="42"/>
                </a:cubicBezTo>
                <a:cubicBezTo>
                  <a:pt x="40" y="42"/>
                  <a:pt x="40" y="42"/>
                  <a:pt x="40" y="42"/>
                </a:cubicBezTo>
                <a:cubicBezTo>
                  <a:pt x="46" y="43"/>
                  <a:pt x="46" y="43"/>
                  <a:pt x="46" y="43"/>
                </a:cubicBezTo>
                <a:cubicBezTo>
                  <a:pt x="47" y="43"/>
                  <a:pt x="48" y="44"/>
                  <a:pt x="49" y="45"/>
                </a:cubicBezTo>
                <a:cubicBezTo>
                  <a:pt x="49" y="45"/>
                  <a:pt x="49" y="45"/>
                  <a:pt x="49" y="45"/>
                </a:cubicBezTo>
                <a:cubicBezTo>
                  <a:pt x="49" y="45"/>
                  <a:pt x="49" y="45"/>
                  <a:pt x="49" y="45"/>
                </a:cubicBezTo>
                <a:cubicBezTo>
                  <a:pt x="51" y="46"/>
                  <a:pt x="51" y="46"/>
                  <a:pt x="51" y="46"/>
                </a:cubicBezTo>
                <a:cubicBezTo>
                  <a:pt x="51" y="46"/>
                  <a:pt x="51" y="46"/>
                  <a:pt x="51" y="46"/>
                </a:cubicBezTo>
                <a:cubicBezTo>
                  <a:pt x="52" y="47"/>
                  <a:pt x="54" y="48"/>
                  <a:pt x="56" y="49"/>
                </a:cubicBezTo>
                <a:cubicBezTo>
                  <a:pt x="58" y="51"/>
                  <a:pt x="61" y="53"/>
                  <a:pt x="63" y="55"/>
                </a:cubicBezTo>
                <a:cubicBezTo>
                  <a:pt x="66" y="55"/>
                  <a:pt x="66" y="55"/>
                  <a:pt x="66" y="55"/>
                </a:cubicBezTo>
                <a:cubicBezTo>
                  <a:pt x="63" y="52"/>
                  <a:pt x="60" y="50"/>
                  <a:pt x="57" y="48"/>
                </a:cubicBezTo>
                <a:cubicBezTo>
                  <a:pt x="57" y="47"/>
                  <a:pt x="57" y="47"/>
                  <a:pt x="57" y="47"/>
                </a:cubicBezTo>
                <a:cubicBezTo>
                  <a:pt x="58" y="48"/>
                  <a:pt x="59" y="48"/>
                  <a:pt x="61" y="49"/>
                </a:cubicBezTo>
                <a:cubicBezTo>
                  <a:pt x="63" y="51"/>
                  <a:pt x="65" y="53"/>
                  <a:pt x="67" y="55"/>
                </a:cubicBezTo>
                <a:cubicBezTo>
                  <a:pt x="70" y="55"/>
                  <a:pt x="70" y="55"/>
                  <a:pt x="70" y="55"/>
                </a:cubicBezTo>
                <a:cubicBezTo>
                  <a:pt x="68" y="52"/>
                  <a:pt x="65" y="50"/>
                  <a:pt x="62" y="48"/>
                </a:cubicBezTo>
                <a:cubicBezTo>
                  <a:pt x="62" y="48"/>
                  <a:pt x="62" y="48"/>
                  <a:pt x="62" y="48"/>
                </a:cubicBezTo>
                <a:cubicBezTo>
                  <a:pt x="62" y="48"/>
                  <a:pt x="62" y="48"/>
                  <a:pt x="62" y="48"/>
                </a:cubicBezTo>
                <a:cubicBezTo>
                  <a:pt x="60" y="46"/>
                  <a:pt x="59" y="45"/>
                  <a:pt x="57" y="44"/>
                </a:cubicBezTo>
                <a:cubicBezTo>
                  <a:pt x="57" y="44"/>
                  <a:pt x="57" y="44"/>
                  <a:pt x="57" y="44"/>
                </a:cubicBezTo>
                <a:cubicBezTo>
                  <a:pt x="57" y="44"/>
                  <a:pt x="57" y="44"/>
                  <a:pt x="57" y="44"/>
                </a:cubicBezTo>
                <a:cubicBezTo>
                  <a:pt x="55" y="43"/>
                  <a:pt x="55" y="43"/>
                  <a:pt x="55" y="43"/>
                </a:cubicBezTo>
                <a:cubicBezTo>
                  <a:pt x="55" y="43"/>
                  <a:pt x="55" y="43"/>
                  <a:pt x="55" y="43"/>
                </a:cubicBezTo>
                <a:cubicBezTo>
                  <a:pt x="54" y="42"/>
                  <a:pt x="52" y="41"/>
                  <a:pt x="50" y="40"/>
                </a:cubicBezTo>
                <a:cubicBezTo>
                  <a:pt x="46" y="39"/>
                  <a:pt x="43" y="37"/>
                  <a:pt x="39" y="37"/>
                </a:cubicBezTo>
                <a:cubicBezTo>
                  <a:pt x="37" y="36"/>
                  <a:pt x="34" y="35"/>
                  <a:pt x="32" y="35"/>
                </a:cubicBezTo>
                <a:cubicBezTo>
                  <a:pt x="32" y="35"/>
                  <a:pt x="32" y="35"/>
                  <a:pt x="32" y="35"/>
                </a:cubicBezTo>
                <a:cubicBezTo>
                  <a:pt x="31" y="35"/>
                  <a:pt x="31" y="35"/>
                  <a:pt x="31" y="35"/>
                </a:cubicBezTo>
                <a:cubicBezTo>
                  <a:pt x="31" y="35"/>
                  <a:pt x="31" y="35"/>
                  <a:pt x="31" y="35"/>
                </a:cubicBezTo>
                <a:cubicBezTo>
                  <a:pt x="30" y="35"/>
                  <a:pt x="30" y="35"/>
                  <a:pt x="30" y="35"/>
                </a:cubicBezTo>
                <a:cubicBezTo>
                  <a:pt x="30" y="35"/>
                  <a:pt x="30" y="35"/>
                  <a:pt x="30" y="35"/>
                </a:cubicBezTo>
                <a:cubicBezTo>
                  <a:pt x="27" y="34"/>
                  <a:pt x="25" y="34"/>
                  <a:pt x="22" y="34"/>
                </a:cubicBezTo>
                <a:cubicBezTo>
                  <a:pt x="22" y="34"/>
                  <a:pt x="22" y="34"/>
                  <a:pt x="22" y="34"/>
                </a:cubicBezTo>
                <a:cubicBezTo>
                  <a:pt x="22" y="34"/>
                  <a:pt x="22" y="34"/>
                  <a:pt x="22" y="34"/>
                </a:cubicBezTo>
                <a:cubicBezTo>
                  <a:pt x="21" y="34"/>
                  <a:pt x="20" y="34"/>
                  <a:pt x="19" y="34"/>
                </a:cubicBezTo>
                <a:cubicBezTo>
                  <a:pt x="19" y="34"/>
                  <a:pt x="19" y="34"/>
                  <a:pt x="19" y="34"/>
                </a:cubicBezTo>
                <a:cubicBezTo>
                  <a:pt x="18" y="34"/>
                  <a:pt x="17" y="34"/>
                  <a:pt x="16" y="34"/>
                </a:cubicBezTo>
                <a:cubicBezTo>
                  <a:pt x="14" y="33"/>
                  <a:pt x="13" y="32"/>
                  <a:pt x="11" y="32"/>
                </a:cubicBezTo>
                <a:moveTo>
                  <a:pt x="1076" y="30"/>
                </a:moveTo>
                <a:cubicBezTo>
                  <a:pt x="1075" y="30"/>
                  <a:pt x="1073" y="31"/>
                  <a:pt x="1072" y="31"/>
                </a:cubicBezTo>
                <a:cubicBezTo>
                  <a:pt x="1072" y="31"/>
                  <a:pt x="1072" y="31"/>
                  <a:pt x="1072" y="31"/>
                </a:cubicBezTo>
                <a:cubicBezTo>
                  <a:pt x="1072" y="31"/>
                  <a:pt x="1072" y="31"/>
                  <a:pt x="1072" y="31"/>
                </a:cubicBezTo>
                <a:cubicBezTo>
                  <a:pt x="1069" y="32"/>
                  <a:pt x="1066" y="35"/>
                  <a:pt x="1065" y="38"/>
                </a:cubicBezTo>
                <a:cubicBezTo>
                  <a:pt x="1064" y="40"/>
                  <a:pt x="1064" y="42"/>
                  <a:pt x="1064" y="44"/>
                </a:cubicBezTo>
                <a:cubicBezTo>
                  <a:pt x="1059" y="46"/>
                  <a:pt x="1055" y="50"/>
                  <a:pt x="1055" y="55"/>
                </a:cubicBezTo>
                <a:cubicBezTo>
                  <a:pt x="1057" y="55"/>
                  <a:pt x="1057" y="55"/>
                  <a:pt x="1057" y="55"/>
                </a:cubicBezTo>
                <a:cubicBezTo>
                  <a:pt x="1057" y="51"/>
                  <a:pt x="1061" y="47"/>
                  <a:pt x="1065" y="46"/>
                </a:cubicBezTo>
                <a:cubicBezTo>
                  <a:pt x="1065" y="46"/>
                  <a:pt x="1065" y="46"/>
                  <a:pt x="1065" y="46"/>
                </a:cubicBezTo>
                <a:cubicBezTo>
                  <a:pt x="1065" y="45"/>
                  <a:pt x="1065" y="45"/>
                  <a:pt x="1065" y="45"/>
                </a:cubicBezTo>
                <a:cubicBezTo>
                  <a:pt x="1065" y="43"/>
                  <a:pt x="1066" y="40"/>
                  <a:pt x="1067" y="39"/>
                </a:cubicBezTo>
                <a:cubicBezTo>
                  <a:pt x="1067" y="39"/>
                  <a:pt x="1067" y="39"/>
                  <a:pt x="1067" y="39"/>
                </a:cubicBezTo>
                <a:cubicBezTo>
                  <a:pt x="1067" y="39"/>
                  <a:pt x="1067" y="39"/>
                  <a:pt x="1067" y="39"/>
                </a:cubicBezTo>
                <a:cubicBezTo>
                  <a:pt x="1068" y="36"/>
                  <a:pt x="1070" y="34"/>
                  <a:pt x="1073" y="33"/>
                </a:cubicBezTo>
                <a:cubicBezTo>
                  <a:pt x="1074" y="33"/>
                  <a:pt x="1075" y="32"/>
                  <a:pt x="1076" y="32"/>
                </a:cubicBezTo>
                <a:cubicBezTo>
                  <a:pt x="1076" y="32"/>
                  <a:pt x="1076" y="32"/>
                  <a:pt x="1076" y="32"/>
                </a:cubicBezTo>
                <a:cubicBezTo>
                  <a:pt x="1076" y="32"/>
                  <a:pt x="1076" y="32"/>
                  <a:pt x="1076" y="32"/>
                </a:cubicBezTo>
                <a:cubicBezTo>
                  <a:pt x="1078" y="32"/>
                  <a:pt x="1079" y="33"/>
                  <a:pt x="1080" y="34"/>
                </a:cubicBezTo>
                <a:cubicBezTo>
                  <a:pt x="1080" y="34"/>
                  <a:pt x="1080" y="34"/>
                  <a:pt x="1080" y="34"/>
                </a:cubicBezTo>
                <a:cubicBezTo>
                  <a:pt x="1080" y="34"/>
                  <a:pt x="1080" y="34"/>
                  <a:pt x="1080" y="34"/>
                </a:cubicBezTo>
                <a:cubicBezTo>
                  <a:pt x="1081" y="34"/>
                  <a:pt x="1082" y="36"/>
                  <a:pt x="1082" y="37"/>
                </a:cubicBezTo>
                <a:cubicBezTo>
                  <a:pt x="1082" y="38"/>
                  <a:pt x="1083" y="40"/>
                  <a:pt x="1083" y="41"/>
                </a:cubicBezTo>
                <a:cubicBezTo>
                  <a:pt x="1082" y="43"/>
                  <a:pt x="1080" y="44"/>
                  <a:pt x="1077" y="46"/>
                </a:cubicBezTo>
                <a:cubicBezTo>
                  <a:pt x="1076" y="47"/>
                  <a:pt x="1075" y="47"/>
                  <a:pt x="1074" y="49"/>
                </a:cubicBezTo>
                <a:cubicBezTo>
                  <a:pt x="1073" y="50"/>
                  <a:pt x="1073" y="51"/>
                  <a:pt x="1073" y="53"/>
                </a:cubicBezTo>
                <a:cubicBezTo>
                  <a:pt x="1073" y="54"/>
                  <a:pt x="1073" y="54"/>
                  <a:pt x="1073" y="54"/>
                </a:cubicBezTo>
                <a:cubicBezTo>
                  <a:pt x="1073" y="54"/>
                  <a:pt x="1073" y="55"/>
                  <a:pt x="1073" y="55"/>
                </a:cubicBezTo>
                <a:cubicBezTo>
                  <a:pt x="1075" y="55"/>
                  <a:pt x="1075" y="55"/>
                  <a:pt x="1075" y="55"/>
                </a:cubicBezTo>
                <a:cubicBezTo>
                  <a:pt x="1075" y="55"/>
                  <a:pt x="1075" y="54"/>
                  <a:pt x="1075" y="54"/>
                </a:cubicBezTo>
                <a:cubicBezTo>
                  <a:pt x="1075" y="54"/>
                  <a:pt x="1075" y="54"/>
                  <a:pt x="1075" y="54"/>
                </a:cubicBezTo>
                <a:cubicBezTo>
                  <a:pt x="1075" y="54"/>
                  <a:pt x="1075" y="54"/>
                  <a:pt x="1075" y="54"/>
                </a:cubicBezTo>
                <a:cubicBezTo>
                  <a:pt x="1075" y="53"/>
                  <a:pt x="1075" y="53"/>
                  <a:pt x="1075" y="53"/>
                </a:cubicBezTo>
                <a:cubicBezTo>
                  <a:pt x="1075" y="52"/>
                  <a:pt x="1075" y="51"/>
                  <a:pt x="1076" y="50"/>
                </a:cubicBezTo>
                <a:cubicBezTo>
                  <a:pt x="1077" y="49"/>
                  <a:pt x="1078" y="48"/>
                  <a:pt x="1080" y="46"/>
                </a:cubicBezTo>
                <a:cubicBezTo>
                  <a:pt x="1082" y="45"/>
                  <a:pt x="1084" y="44"/>
                  <a:pt x="1085" y="42"/>
                </a:cubicBezTo>
                <a:cubicBezTo>
                  <a:pt x="1085" y="41"/>
                  <a:pt x="1085" y="41"/>
                  <a:pt x="1085" y="41"/>
                </a:cubicBezTo>
                <a:cubicBezTo>
                  <a:pt x="1085" y="41"/>
                  <a:pt x="1085" y="41"/>
                  <a:pt x="1085" y="41"/>
                </a:cubicBezTo>
                <a:cubicBezTo>
                  <a:pt x="1085" y="40"/>
                  <a:pt x="1084" y="38"/>
                  <a:pt x="1084" y="37"/>
                </a:cubicBezTo>
                <a:cubicBezTo>
                  <a:pt x="1084" y="35"/>
                  <a:pt x="1083" y="33"/>
                  <a:pt x="1081" y="32"/>
                </a:cubicBezTo>
                <a:cubicBezTo>
                  <a:pt x="1080" y="31"/>
                  <a:pt x="1078" y="30"/>
                  <a:pt x="1076" y="30"/>
                </a:cubicBezTo>
                <a:moveTo>
                  <a:pt x="429" y="29"/>
                </a:moveTo>
                <a:cubicBezTo>
                  <a:pt x="426" y="31"/>
                  <a:pt x="426" y="31"/>
                  <a:pt x="426" y="31"/>
                </a:cubicBezTo>
                <a:cubicBezTo>
                  <a:pt x="426" y="31"/>
                  <a:pt x="426" y="31"/>
                  <a:pt x="426" y="31"/>
                </a:cubicBezTo>
                <a:cubicBezTo>
                  <a:pt x="424" y="33"/>
                  <a:pt x="424" y="35"/>
                  <a:pt x="424" y="37"/>
                </a:cubicBezTo>
                <a:cubicBezTo>
                  <a:pt x="424" y="40"/>
                  <a:pt x="425" y="42"/>
                  <a:pt x="426" y="44"/>
                </a:cubicBezTo>
                <a:cubicBezTo>
                  <a:pt x="427" y="45"/>
                  <a:pt x="428" y="46"/>
                  <a:pt x="429" y="48"/>
                </a:cubicBezTo>
                <a:cubicBezTo>
                  <a:pt x="429" y="44"/>
                  <a:pt x="429" y="44"/>
                  <a:pt x="429" y="44"/>
                </a:cubicBezTo>
                <a:cubicBezTo>
                  <a:pt x="429" y="44"/>
                  <a:pt x="428" y="43"/>
                  <a:pt x="428" y="43"/>
                </a:cubicBezTo>
                <a:cubicBezTo>
                  <a:pt x="427" y="41"/>
                  <a:pt x="426" y="39"/>
                  <a:pt x="426" y="37"/>
                </a:cubicBezTo>
                <a:cubicBezTo>
                  <a:pt x="426" y="36"/>
                  <a:pt x="426" y="35"/>
                  <a:pt x="428" y="33"/>
                </a:cubicBezTo>
                <a:cubicBezTo>
                  <a:pt x="429" y="31"/>
                  <a:pt x="429" y="31"/>
                  <a:pt x="429" y="31"/>
                </a:cubicBezTo>
                <a:cubicBezTo>
                  <a:pt x="429" y="29"/>
                  <a:pt x="429" y="29"/>
                  <a:pt x="429" y="29"/>
                </a:cubicBezTo>
                <a:moveTo>
                  <a:pt x="1076" y="28"/>
                </a:moveTo>
                <a:cubicBezTo>
                  <a:pt x="1073" y="28"/>
                  <a:pt x="1071" y="29"/>
                  <a:pt x="1068" y="30"/>
                </a:cubicBezTo>
                <a:cubicBezTo>
                  <a:pt x="1066" y="31"/>
                  <a:pt x="1065" y="33"/>
                  <a:pt x="1063" y="35"/>
                </a:cubicBezTo>
                <a:cubicBezTo>
                  <a:pt x="1063" y="35"/>
                  <a:pt x="1063" y="35"/>
                  <a:pt x="1063" y="35"/>
                </a:cubicBezTo>
                <a:cubicBezTo>
                  <a:pt x="1060" y="43"/>
                  <a:pt x="1060" y="43"/>
                  <a:pt x="1060" y="43"/>
                </a:cubicBezTo>
                <a:cubicBezTo>
                  <a:pt x="1058" y="44"/>
                  <a:pt x="1056" y="46"/>
                  <a:pt x="1054" y="48"/>
                </a:cubicBezTo>
                <a:cubicBezTo>
                  <a:pt x="1053" y="50"/>
                  <a:pt x="1052" y="53"/>
                  <a:pt x="1052" y="55"/>
                </a:cubicBezTo>
                <a:cubicBezTo>
                  <a:pt x="1054" y="55"/>
                  <a:pt x="1054" y="55"/>
                  <a:pt x="1054" y="55"/>
                </a:cubicBezTo>
                <a:cubicBezTo>
                  <a:pt x="1054" y="53"/>
                  <a:pt x="1055" y="51"/>
                  <a:pt x="1056" y="49"/>
                </a:cubicBezTo>
                <a:cubicBezTo>
                  <a:pt x="1057" y="47"/>
                  <a:pt x="1059" y="45"/>
                  <a:pt x="1061" y="44"/>
                </a:cubicBezTo>
                <a:cubicBezTo>
                  <a:pt x="1062" y="44"/>
                  <a:pt x="1062" y="44"/>
                  <a:pt x="1062" y="44"/>
                </a:cubicBezTo>
                <a:cubicBezTo>
                  <a:pt x="1065" y="36"/>
                  <a:pt x="1065" y="36"/>
                  <a:pt x="1065" y="36"/>
                </a:cubicBezTo>
                <a:cubicBezTo>
                  <a:pt x="1066" y="34"/>
                  <a:pt x="1068" y="33"/>
                  <a:pt x="1070" y="32"/>
                </a:cubicBezTo>
                <a:cubicBezTo>
                  <a:pt x="1071" y="30"/>
                  <a:pt x="1073" y="30"/>
                  <a:pt x="1076" y="30"/>
                </a:cubicBezTo>
                <a:cubicBezTo>
                  <a:pt x="1076" y="30"/>
                  <a:pt x="1077" y="30"/>
                  <a:pt x="1078" y="30"/>
                </a:cubicBezTo>
                <a:cubicBezTo>
                  <a:pt x="1078" y="30"/>
                  <a:pt x="1078" y="30"/>
                  <a:pt x="1078" y="30"/>
                </a:cubicBezTo>
                <a:cubicBezTo>
                  <a:pt x="1078" y="30"/>
                  <a:pt x="1078" y="30"/>
                  <a:pt x="1078" y="30"/>
                </a:cubicBezTo>
                <a:cubicBezTo>
                  <a:pt x="1078" y="30"/>
                  <a:pt x="1078" y="30"/>
                  <a:pt x="1078" y="30"/>
                </a:cubicBezTo>
                <a:cubicBezTo>
                  <a:pt x="1081" y="30"/>
                  <a:pt x="1084" y="32"/>
                  <a:pt x="1085" y="35"/>
                </a:cubicBezTo>
                <a:cubicBezTo>
                  <a:pt x="1085" y="35"/>
                  <a:pt x="1085" y="35"/>
                  <a:pt x="1085" y="35"/>
                </a:cubicBezTo>
                <a:cubicBezTo>
                  <a:pt x="1085" y="35"/>
                  <a:pt x="1085" y="35"/>
                  <a:pt x="1085" y="35"/>
                </a:cubicBezTo>
                <a:cubicBezTo>
                  <a:pt x="1085" y="36"/>
                  <a:pt x="1086" y="37"/>
                  <a:pt x="1086" y="39"/>
                </a:cubicBezTo>
                <a:cubicBezTo>
                  <a:pt x="1086" y="42"/>
                  <a:pt x="1085" y="44"/>
                  <a:pt x="1083" y="46"/>
                </a:cubicBezTo>
                <a:cubicBezTo>
                  <a:pt x="1082" y="46"/>
                  <a:pt x="1081" y="47"/>
                  <a:pt x="1079" y="47"/>
                </a:cubicBezTo>
                <a:cubicBezTo>
                  <a:pt x="1078" y="48"/>
                  <a:pt x="1077" y="49"/>
                  <a:pt x="1076" y="51"/>
                </a:cubicBezTo>
                <a:cubicBezTo>
                  <a:pt x="1076" y="51"/>
                  <a:pt x="1076" y="51"/>
                  <a:pt x="1076" y="51"/>
                </a:cubicBezTo>
                <a:cubicBezTo>
                  <a:pt x="1076" y="51"/>
                  <a:pt x="1076" y="51"/>
                  <a:pt x="1076" y="51"/>
                </a:cubicBezTo>
                <a:cubicBezTo>
                  <a:pt x="1076" y="52"/>
                  <a:pt x="1076" y="53"/>
                  <a:pt x="1076" y="55"/>
                </a:cubicBezTo>
                <a:cubicBezTo>
                  <a:pt x="1076" y="55"/>
                  <a:pt x="1076" y="55"/>
                  <a:pt x="1076" y="55"/>
                </a:cubicBezTo>
                <a:cubicBezTo>
                  <a:pt x="1078" y="55"/>
                  <a:pt x="1078" y="55"/>
                  <a:pt x="1078" y="55"/>
                </a:cubicBezTo>
                <a:cubicBezTo>
                  <a:pt x="1078" y="55"/>
                  <a:pt x="1078" y="55"/>
                  <a:pt x="1078" y="55"/>
                </a:cubicBezTo>
                <a:cubicBezTo>
                  <a:pt x="1078" y="53"/>
                  <a:pt x="1078" y="52"/>
                  <a:pt x="1078" y="51"/>
                </a:cubicBezTo>
                <a:cubicBezTo>
                  <a:pt x="1078" y="50"/>
                  <a:pt x="1079" y="50"/>
                  <a:pt x="1080" y="49"/>
                </a:cubicBezTo>
                <a:cubicBezTo>
                  <a:pt x="1081" y="48"/>
                  <a:pt x="1083" y="48"/>
                  <a:pt x="1084" y="48"/>
                </a:cubicBezTo>
                <a:cubicBezTo>
                  <a:pt x="1084" y="48"/>
                  <a:pt x="1084" y="48"/>
                  <a:pt x="1084" y="48"/>
                </a:cubicBezTo>
                <a:cubicBezTo>
                  <a:pt x="1084" y="47"/>
                  <a:pt x="1084" y="47"/>
                  <a:pt x="1084" y="47"/>
                </a:cubicBezTo>
                <a:cubicBezTo>
                  <a:pt x="1087" y="45"/>
                  <a:pt x="1088" y="42"/>
                  <a:pt x="1088" y="39"/>
                </a:cubicBezTo>
                <a:cubicBezTo>
                  <a:pt x="1088" y="37"/>
                  <a:pt x="1087" y="35"/>
                  <a:pt x="1087" y="34"/>
                </a:cubicBezTo>
                <a:cubicBezTo>
                  <a:pt x="1085" y="30"/>
                  <a:pt x="1082" y="28"/>
                  <a:pt x="1078" y="28"/>
                </a:cubicBezTo>
                <a:cubicBezTo>
                  <a:pt x="1077" y="28"/>
                  <a:pt x="1076" y="28"/>
                  <a:pt x="1076" y="28"/>
                </a:cubicBezTo>
                <a:moveTo>
                  <a:pt x="361" y="50"/>
                </a:moveTo>
                <a:cubicBezTo>
                  <a:pt x="362" y="50"/>
                  <a:pt x="362" y="50"/>
                  <a:pt x="362" y="50"/>
                </a:cubicBezTo>
                <a:cubicBezTo>
                  <a:pt x="361" y="50"/>
                  <a:pt x="361" y="50"/>
                  <a:pt x="361" y="50"/>
                </a:cubicBezTo>
                <a:moveTo>
                  <a:pt x="363" y="54"/>
                </a:moveTo>
                <a:cubicBezTo>
                  <a:pt x="363" y="51"/>
                  <a:pt x="363" y="51"/>
                  <a:pt x="363" y="51"/>
                </a:cubicBezTo>
                <a:cubicBezTo>
                  <a:pt x="365" y="48"/>
                  <a:pt x="368" y="47"/>
                  <a:pt x="371" y="47"/>
                </a:cubicBezTo>
                <a:cubicBezTo>
                  <a:pt x="371" y="48"/>
                  <a:pt x="371" y="48"/>
                  <a:pt x="371" y="48"/>
                </a:cubicBezTo>
                <a:cubicBezTo>
                  <a:pt x="371" y="48"/>
                  <a:pt x="371" y="48"/>
                  <a:pt x="371" y="48"/>
                </a:cubicBezTo>
                <a:cubicBezTo>
                  <a:pt x="370" y="48"/>
                  <a:pt x="368" y="48"/>
                  <a:pt x="367" y="48"/>
                </a:cubicBezTo>
                <a:cubicBezTo>
                  <a:pt x="367" y="48"/>
                  <a:pt x="367" y="48"/>
                  <a:pt x="367" y="48"/>
                </a:cubicBezTo>
                <a:cubicBezTo>
                  <a:pt x="367" y="48"/>
                  <a:pt x="367" y="48"/>
                  <a:pt x="367" y="48"/>
                </a:cubicBezTo>
                <a:cubicBezTo>
                  <a:pt x="365" y="49"/>
                  <a:pt x="363" y="51"/>
                  <a:pt x="363" y="54"/>
                </a:cubicBezTo>
                <a:moveTo>
                  <a:pt x="375" y="33"/>
                </a:moveTo>
                <a:cubicBezTo>
                  <a:pt x="374" y="33"/>
                  <a:pt x="374" y="33"/>
                  <a:pt x="374" y="33"/>
                </a:cubicBezTo>
                <a:cubicBezTo>
                  <a:pt x="374" y="33"/>
                  <a:pt x="374" y="33"/>
                  <a:pt x="373" y="33"/>
                </a:cubicBezTo>
                <a:cubicBezTo>
                  <a:pt x="373" y="32"/>
                  <a:pt x="373" y="32"/>
                  <a:pt x="373" y="32"/>
                </a:cubicBezTo>
                <a:cubicBezTo>
                  <a:pt x="375" y="32"/>
                  <a:pt x="376" y="33"/>
                  <a:pt x="377" y="33"/>
                </a:cubicBezTo>
                <a:cubicBezTo>
                  <a:pt x="378" y="34"/>
                  <a:pt x="379" y="35"/>
                  <a:pt x="379" y="37"/>
                </a:cubicBezTo>
                <a:cubicBezTo>
                  <a:pt x="380" y="38"/>
                  <a:pt x="380" y="40"/>
                  <a:pt x="380" y="41"/>
                </a:cubicBezTo>
                <a:cubicBezTo>
                  <a:pt x="380" y="43"/>
                  <a:pt x="379" y="46"/>
                  <a:pt x="378" y="48"/>
                </a:cubicBezTo>
                <a:cubicBezTo>
                  <a:pt x="375" y="49"/>
                  <a:pt x="375" y="49"/>
                  <a:pt x="375" y="49"/>
                </a:cubicBezTo>
                <a:cubicBezTo>
                  <a:pt x="375" y="49"/>
                  <a:pt x="375" y="49"/>
                  <a:pt x="375" y="49"/>
                </a:cubicBezTo>
                <a:cubicBezTo>
                  <a:pt x="374" y="48"/>
                  <a:pt x="374" y="48"/>
                  <a:pt x="373" y="48"/>
                </a:cubicBezTo>
                <a:cubicBezTo>
                  <a:pt x="373" y="47"/>
                  <a:pt x="373" y="47"/>
                  <a:pt x="373" y="47"/>
                </a:cubicBezTo>
                <a:cubicBezTo>
                  <a:pt x="374" y="47"/>
                  <a:pt x="375" y="47"/>
                  <a:pt x="376" y="47"/>
                </a:cubicBezTo>
                <a:cubicBezTo>
                  <a:pt x="377" y="47"/>
                  <a:pt x="377" y="47"/>
                  <a:pt x="377" y="47"/>
                </a:cubicBezTo>
                <a:cubicBezTo>
                  <a:pt x="377" y="47"/>
                  <a:pt x="377" y="47"/>
                  <a:pt x="377" y="47"/>
                </a:cubicBezTo>
                <a:cubicBezTo>
                  <a:pt x="378" y="45"/>
                  <a:pt x="378" y="43"/>
                  <a:pt x="378" y="41"/>
                </a:cubicBezTo>
                <a:cubicBezTo>
                  <a:pt x="378" y="39"/>
                  <a:pt x="378" y="37"/>
                  <a:pt x="378" y="36"/>
                </a:cubicBezTo>
                <a:cubicBezTo>
                  <a:pt x="378" y="35"/>
                  <a:pt x="378" y="35"/>
                  <a:pt x="378" y="35"/>
                </a:cubicBezTo>
                <a:cubicBezTo>
                  <a:pt x="375" y="33"/>
                  <a:pt x="375" y="33"/>
                  <a:pt x="375" y="33"/>
                </a:cubicBezTo>
                <a:cubicBezTo>
                  <a:pt x="375" y="33"/>
                  <a:pt x="375" y="33"/>
                  <a:pt x="375" y="33"/>
                </a:cubicBezTo>
                <a:cubicBezTo>
                  <a:pt x="375" y="33"/>
                  <a:pt x="375" y="33"/>
                  <a:pt x="375" y="33"/>
                </a:cubicBezTo>
                <a:moveTo>
                  <a:pt x="363" y="30"/>
                </a:moveTo>
                <a:cubicBezTo>
                  <a:pt x="363" y="30"/>
                  <a:pt x="363" y="30"/>
                  <a:pt x="363" y="30"/>
                </a:cubicBezTo>
                <a:cubicBezTo>
                  <a:pt x="364" y="30"/>
                  <a:pt x="365" y="30"/>
                  <a:pt x="366" y="29"/>
                </a:cubicBezTo>
                <a:cubicBezTo>
                  <a:pt x="368" y="30"/>
                  <a:pt x="370" y="31"/>
                  <a:pt x="371" y="31"/>
                </a:cubicBezTo>
                <a:cubicBezTo>
                  <a:pt x="371" y="32"/>
                  <a:pt x="371" y="32"/>
                  <a:pt x="371" y="32"/>
                </a:cubicBezTo>
                <a:cubicBezTo>
                  <a:pt x="369" y="31"/>
                  <a:pt x="366" y="30"/>
                  <a:pt x="363" y="30"/>
                </a:cubicBezTo>
                <a:cubicBezTo>
                  <a:pt x="363" y="30"/>
                  <a:pt x="363" y="30"/>
                  <a:pt x="363" y="30"/>
                </a:cubicBezTo>
                <a:moveTo>
                  <a:pt x="366" y="27"/>
                </a:moveTo>
                <a:cubicBezTo>
                  <a:pt x="366" y="27"/>
                  <a:pt x="366" y="27"/>
                  <a:pt x="366" y="27"/>
                </a:cubicBezTo>
                <a:cubicBezTo>
                  <a:pt x="365" y="28"/>
                  <a:pt x="363" y="28"/>
                  <a:pt x="361" y="28"/>
                </a:cubicBezTo>
                <a:cubicBezTo>
                  <a:pt x="359" y="28"/>
                  <a:pt x="357" y="29"/>
                  <a:pt x="354" y="30"/>
                </a:cubicBezTo>
                <a:cubicBezTo>
                  <a:pt x="354" y="30"/>
                  <a:pt x="354" y="30"/>
                  <a:pt x="354" y="30"/>
                </a:cubicBezTo>
                <a:cubicBezTo>
                  <a:pt x="354" y="30"/>
                  <a:pt x="354" y="30"/>
                  <a:pt x="354" y="30"/>
                </a:cubicBezTo>
                <a:cubicBezTo>
                  <a:pt x="353" y="33"/>
                  <a:pt x="350" y="36"/>
                  <a:pt x="350" y="39"/>
                </a:cubicBezTo>
                <a:cubicBezTo>
                  <a:pt x="350" y="40"/>
                  <a:pt x="350" y="41"/>
                  <a:pt x="351" y="42"/>
                </a:cubicBezTo>
                <a:cubicBezTo>
                  <a:pt x="347" y="45"/>
                  <a:pt x="343" y="49"/>
                  <a:pt x="342" y="54"/>
                </a:cubicBezTo>
                <a:cubicBezTo>
                  <a:pt x="342" y="55"/>
                  <a:pt x="342" y="55"/>
                  <a:pt x="342" y="55"/>
                </a:cubicBezTo>
                <a:cubicBezTo>
                  <a:pt x="342" y="55"/>
                  <a:pt x="342" y="55"/>
                  <a:pt x="342" y="55"/>
                </a:cubicBezTo>
                <a:cubicBezTo>
                  <a:pt x="342" y="55"/>
                  <a:pt x="342" y="55"/>
                  <a:pt x="342" y="55"/>
                </a:cubicBezTo>
                <a:cubicBezTo>
                  <a:pt x="344" y="55"/>
                  <a:pt x="344" y="55"/>
                  <a:pt x="344" y="55"/>
                </a:cubicBezTo>
                <a:cubicBezTo>
                  <a:pt x="344" y="55"/>
                  <a:pt x="344" y="55"/>
                  <a:pt x="344" y="55"/>
                </a:cubicBezTo>
                <a:cubicBezTo>
                  <a:pt x="345" y="50"/>
                  <a:pt x="349" y="46"/>
                  <a:pt x="353" y="43"/>
                </a:cubicBezTo>
                <a:cubicBezTo>
                  <a:pt x="353" y="42"/>
                  <a:pt x="353" y="42"/>
                  <a:pt x="353" y="42"/>
                </a:cubicBezTo>
                <a:cubicBezTo>
                  <a:pt x="353" y="42"/>
                  <a:pt x="353" y="42"/>
                  <a:pt x="353" y="42"/>
                </a:cubicBezTo>
                <a:cubicBezTo>
                  <a:pt x="352" y="41"/>
                  <a:pt x="352" y="40"/>
                  <a:pt x="352" y="39"/>
                </a:cubicBezTo>
                <a:cubicBezTo>
                  <a:pt x="352" y="37"/>
                  <a:pt x="354" y="34"/>
                  <a:pt x="355" y="32"/>
                </a:cubicBezTo>
                <a:cubicBezTo>
                  <a:pt x="357" y="31"/>
                  <a:pt x="359" y="30"/>
                  <a:pt x="361" y="30"/>
                </a:cubicBezTo>
                <a:cubicBezTo>
                  <a:pt x="361" y="30"/>
                  <a:pt x="361" y="30"/>
                  <a:pt x="361" y="30"/>
                </a:cubicBezTo>
                <a:cubicBezTo>
                  <a:pt x="360" y="31"/>
                  <a:pt x="359" y="31"/>
                  <a:pt x="358" y="31"/>
                </a:cubicBezTo>
                <a:cubicBezTo>
                  <a:pt x="358" y="31"/>
                  <a:pt x="358" y="31"/>
                  <a:pt x="358" y="31"/>
                </a:cubicBezTo>
                <a:cubicBezTo>
                  <a:pt x="358" y="31"/>
                  <a:pt x="358" y="31"/>
                  <a:pt x="358" y="31"/>
                </a:cubicBezTo>
                <a:cubicBezTo>
                  <a:pt x="356" y="33"/>
                  <a:pt x="354" y="35"/>
                  <a:pt x="353" y="38"/>
                </a:cubicBezTo>
                <a:cubicBezTo>
                  <a:pt x="353" y="38"/>
                  <a:pt x="353" y="38"/>
                  <a:pt x="353" y="38"/>
                </a:cubicBezTo>
                <a:cubicBezTo>
                  <a:pt x="353" y="38"/>
                  <a:pt x="353" y="38"/>
                  <a:pt x="353" y="38"/>
                </a:cubicBezTo>
                <a:cubicBezTo>
                  <a:pt x="353" y="39"/>
                  <a:pt x="353" y="39"/>
                  <a:pt x="353" y="39"/>
                </a:cubicBezTo>
                <a:cubicBezTo>
                  <a:pt x="353" y="40"/>
                  <a:pt x="353" y="41"/>
                  <a:pt x="354" y="41"/>
                </a:cubicBezTo>
                <a:cubicBezTo>
                  <a:pt x="354" y="42"/>
                  <a:pt x="355" y="42"/>
                  <a:pt x="355" y="43"/>
                </a:cubicBezTo>
                <a:cubicBezTo>
                  <a:pt x="354" y="44"/>
                  <a:pt x="352" y="45"/>
                  <a:pt x="351" y="46"/>
                </a:cubicBezTo>
                <a:cubicBezTo>
                  <a:pt x="349" y="48"/>
                  <a:pt x="347" y="49"/>
                  <a:pt x="346" y="51"/>
                </a:cubicBezTo>
                <a:cubicBezTo>
                  <a:pt x="346" y="53"/>
                  <a:pt x="345" y="54"/>
                  <a:pt x="345" y="55"/>
                </a:cubicBezTo>
                <a:cubicBezTo>
                  <a:pt x="347" y="55"/>
                  <a:pt x="347" y="55"/>
                  <a:pt x="347" y="55"/>
                </a:cubicBezTo>
                <a:cubicBezTo>
                  <a:pt x="347" y="54"/>
                  <a:pt x="348" y="53"/>
                  <a:pt x="348" y="52"/>
                </a:cubicBezTo>
                <a:cubicBezTo>
                  <a:pt x="348" y="52"/>
                  <a:pt x="348" y="52"/>
                  <a:pt x="348" y="52"/>
                </a:cubicBezTo>
                <a:cubicBezTo>
                  <a:pt x="348" y="52"/>
                  <a:pt x="348" y="52"/>
                  <a:pt x="348" y="52"/>
                </a:cubicBezTo>
                <a:cubicBezTo>
                  <a:pt x="349" y="50"/>
                  <a:pt x="350" y="49"/>
                  <a:pt x="352" y="48"/>
                </a:cubicBezTo>
                <a:cubicBezTo>
                  <a:pt x="354" y="47"/>
                  <a:pt x="356" y="45"/>
                  <a:pt x="357" y="43"/>
                </a:cubicBezTo>
                <a:cubicBezTo>
                  <a:pt x="357" y="43"/>
                  <a:pt x="357" y="43"/>
                  <a:pt x="357" y="43"/>
                </a:cubicBezTo>
                <a:cubicBezTo>
                  <a:pt x="357" y="42"/>
                  <a:pt x="357" y="42"/>
                  <a:pt x="357" y="42"/>
                </a:cubicBezTo>
                <a:cubicBezTo>
                  <a:pt x="356" y="41"/>
                  <a:pt x="356" y="41"/>
                  <a:pt x="356" y="40"/>
                </a:cubicBezTo>
                <a:cubicBezTo>
                  <a:pt x="355" y="40"/>
                  <a:pt x="355" y="39"/>
                  <a:pt x="355" y="39"/>
                </a:cubicBezTo>
                <a:cubicBezTo>
                  <a:pt x="355" y="38"/>
                  <a:pt x="355" y="38"/>
                  <a:pt x="355" y="38"/>
                </a:cubicBezTo>
                <a:cubicBezTo>
                  <a:pt x="356" y="36"/>
                  <a:pt x="357" y="34"/>
                  <a:pt x="359" y="33"/>
                </a:cubicBezTo>
                <a:cubicBezTo>
                  <a:pt x="359" y="33"/>
                  <a:pt x="360" y="33"/>
                  <a:pt x="361" y="32"/>
                </a:cubicBezTo>
                <a:cubicBezTo>
                  <a:pt x="362" y="32"/>
                  <a:pt x="362" y="32"/>
                  <a:pt x="362" y="32"/>
                </a:cubicBezTo>
                <a:cubicBezTo>
                  <a:pt x="363" y="32"/>
                  <a:pt x="363" y="32"/>
                  <a:pt x="363" y="32"/>
                </a:cubicBezTo>
                <a:cubicBezTo>
                  <a:pt x="363" y="32"/>
                  <a:pt x="363" y="32"/>
                  <a:pt x="363" y="32"/>
                </a:cubicBezTo>
                <a:cubicBezTo>
                  <a:pt x="363" y="32"/>
                  <a:pt x="363" y="32"/>
                  <a:pt x="363" y="32"/>
                </a:cubicBezTo>
                <a:cubicBezTo>
                  <a:pt x="363" y="32"/>
                  <a:pt x="363" y="32"/>
                  <a:pt x="363" y="32"/>
                </a:cubicBezTo>
                <a:cubicBezTo>
                  <a:pt x="366" y="32"/>
                  <a:pt x="369" y="33"/>
                  <a:pt x="371" y="34"/>
                </a:cubicBezTo>
                <a:cubicBezTo>
                  <a:pt x="371" y="34"/>
                  <a:pt x="371" y="34"/>
                  <a:pt x="371" y="34"/>
                </a:cubicBezTo>
                <a:cubicBezTo>
                  <a:pt x="372" y="34"/>
                  <a:pt x="372" y="34"/>
                  <a:pt x="372" y="34"/>
                </a:cubicBezTo>
                <a:cubicBezTo>
                  <a:pt x="373" y="35"/>
                  <a:pt x="373" y="35"/>
                  <a:pt x="373" y="35"/>
                </a:cubicBezTo>
                <a:cubicBezTo>
                  <a:pt x="373" y="35"/>
                  <a:pt x="373" y="35"/>
                  <a:pt x="373" y="35"/>
                </a:cubicBezTo>
                <a:cubicBezTo>
                  <a:pt x="374" y="35"/>
                  <a:pt x="374" y="35"/>
                  <a:pt x="374" y="35"/>
                </a:cubicBezTo>
                <a:cubicBezTo>
                  <a:pt x="376" y="36"/>
                  <a:pt x="376" y="36"/>
                  <a:pt x="376" y="36"/>
                </a:cubicBezTo>
                <a:cubicBezTo>
                  <a:pt x="376" y="38"/>
                  <a:pt x="376" y="40"/>
                  <a:pt x="376" y="41"/>
                </a:cubicBezTo>
                <a:cubicBezTo>
                  <a:pt x="376" y="43"/>
                  <a:pt x="376" y="44"/>
                  <a:pt x="376" y="45"/>
                </a:cubicBezTo>
                <a:cubicBezTo>
                  <a:pt x="375" y="45"/>
                  <a:pt x="373" y="45"/>
                  <a:pt x="372" y="45"/>
                </a:cubicBezTo>
                <a:cubicBezTo>
                  <a:pt x="371" y="45"/>
                  <a:pt x="371" y="45"/>
                  <a:pt x="371" y="45"/>
                </a:cubicBezTo>
                <a:cubicBezTo>
                  <a:pt x="371" y="45"/>
                  <a:pt x="371" y="45"/>
                  <a:pt x="371" y="45"/>
                </a:cubicBezTo>
                <a:cubicBezTo>
                  <a:pt x="368" y="45"/>
                  <a:pt x="364" y="46"/>
                  <a:pt x="361" y="49"/>
                </a:cubicBezTo>
                <a:cubicBezTo>
                  <a:pt x="361" y="50"/>
                  <a:pt x="361" y="50"/>
                  <a:pt x="361" y="50"/>
                </a:cubicBezTo>
                <a:cubicBezTo>
                  <a:pt x="361" y="50"/>
                  <a:pt x="361" y="50"/>
                  <a:pt x="361" y="50"/>
                </a:cubicBezTo>
                <a:cubicBezTo>
                  <a:pt x="361" y="50"/>
                  <a:pt x="361" y="50"/>
                  <a:pt x="361" y="50"/>
                </a:cubicBezTo>
                <a:cubicBezTo>
                  <a:pt x="359" y="52"/>
                  <a:pt x="359" y="53"/>
                  <a:pt x="359" y="55"/>
                </a:cubicBezTo>
                <a:cubicBezTo>
                  <a:pt x="359" y="55"/>
                  <a:pt x="359" y="55"/>
                  <a:pt x="359" y="55"/>
                </a:cubicBezTo>
                <a:cubicBezTo>
                  <a:pt x="364" y="55"/>
                  <a:pt x="364" y="55"/>
                  <a:pt x="364" y="55"/>
                </a:cubicBezTo>
                <a:cubicBezTo>
                  <a:pt x="365" y="53"/>
                  <a:pt x="366" y="51"/>
                  <a:pt x="368" y="50"/>
                </a:cubicBezTo>
                <a:cubicBezTo>
                  <a:pt x="369" y="50"/>
                  <a:pt x="370" y="50"/>
                  <a:pt x="371" y="50"/>
                </a:cubicBezTo>
                <a:cubicBezTo>
                  <a:pt x="371" y="50"/>
                  <a:pt x="371" y="50"/>
                  <a:pt x="371" y="50"/>
                </a:cubicBezTo>
                <a:cubicBezTo>
                  <a:pt x="371" y="50"/>
                  <a:pt x="372" y="50"/>
                  <a:pt x="372" y="50"/>
                </a:cubicBezTo>
                <a:cubicBezTo>
                  <a:pt x="373" y="50"/>
                  <a:pt x="373" y="50"/>
                  <a:pt x="373" y="50"/>
                </a:cubicBezTo>
                <a:cubicBezTo>
                  <a:pt x="374" y="51"/>
                  <a:pt x="374" y="51"/>
                  <a:pt x="374" y="51"/>
                </a:cubicBezTo>
                <a:cubicBezTo>
                  <a:pt x="374" y="52"/>
                  <a:pt x="374" y="52"/>
                  <a:pt x="374" y="52"/>
                </a:cubicBezTo>
                <a:cubicBezTo>
                  <a:pt x="380" y="49"/>
                  <a:pt x="380" y="49"/>
                  <a:pt x="380" y="49"/>
                </a:cubicBezTo>
                <a:cubicBezTo>
                  <a:pt x="380" y="49"/>
                  <a:pt x="380" y="49"/>
                  <a:pt x="380" y="49"/>
                </a:cubicBezTo>
                <a:cubicBezTo>
                  <a:pt x="381" y="47"/>
                  <a:pt x="382" y="44"/>
                  <a:pt x="382" y="41"/>
                </a:cubicBezTo>
                <a:cubicBezTo>
                  <a:pt x="382" y="39"/>
                  <a:pt x="382" y="38"/>
                  <a:pt x="381" y="37"/>
                </a:cubicBezTo>
                <a:cubicBezTo>
                  <a:pt x="381" y="37"/>
                  <a:pt x="381" y="37"/>
                  <a:pt x="381" y="37"/>
                </a:cubicBezTo>
                <a:cubicBezTo>
                  <a:pt x="381" y="36"/>
                  <a:pt x="381" y="36"/>
                  <a:pt x="381" y="36"/>
                </a:cubicBezTo>
                <a:cubicBezTo>
                  <a:pt x="381" y="34"/>
                  <a:pt x="379" y="33"/>
                  <a:pt x="378" y="32"/>
                </a:cubicBezTo>
                <a:cubicBezTo>
                  <a:pt x="376" y="31"/>
                  <a:pt x="375" y="30"/>
                  <a:pt x="373" y="29"/>
                </a:cubicBezTo>
                <a:cubicBezTo>
                  <a:pt x="373" y="29"/>
                  <a:pt x="373" y="29"/>
                  <a:pt x="373" y="29"/>
                </a:cubicBezTo>
                <a:cubicBezTo>
                  <a:pt x="373" y="29"/>
                  <a:pt x="373" y="29"/>
                  <a:pt x="373" y="29"/>
                </a:cubicBezTo>
                <a:cubicBezTo>
                  <a:pt x="371" y="29"/>
                  <a:pt x="371" y="29"/>
                  <a:pt x="371" y="29"/>
                </a:cubicBezTo>
                <a:cubicBezTo>
                  <a:pt x="371" y="29"/>
                  <a:pt x="371" y="29"/>
                  <a:pt x="371" y="29"/>
                </a:cubicBezTo>
                <a:cubicBezTo>
                  <a:pt x="370" y="29"/>
                  <a:pt x="368" y="28"/>
                  <a:pt x="366" y="27"/>
                </a:cubicBezTo>
                <a:cubicBezTo>
                  <a:pt x="366" y="27"/>
                  <a:pt x="366" y="27"/>
                  <a:pt x="366" y="27"/>
                </a:cubicBezTo>
                <a:moveTo>
                  <a:pt x="429" y="15"/>
                </a:moveTo>
                <a:cubicBezTo>
                  <a:pt x="429" y="16"/>
                  <a:pt x="429" y="17"/>
                  <a:pt x="429" y="18"/>
                </a:cubicBezTo>
                <a:cubicBezTo>
                  <a:pt x="429" y="19"/>
                  <a:pt x="429" y="21"/>
                  <a:pt x="429" y="22"/>
                </a:cubicBezTo>
                <a:cubicBezTo>
                  <a:pt x="429" y="15"/>
                  <a:pt x="429" y="15"/>
                  <a:pt x="429" y="15"/>
                </a:cubicBezTo>
                <a:moveTo>
                  <a:pt x="81" y="39"/>
                </a:moveTo>
                <a:cubicBezTo>
                  <a:pt x="74" y="32"/>
                  <a:pt x="66" y="27"/>
                  <a:pt x="57" y="22"/>
                </a:cubicBezTo>
                <a:cubicBezTo>
                  <a:pt x="57" y="22"/>
                  <a:pt x="57" y="22"/>
                  <a:pt x="57" y="22"/>
                </a:cubicBezTo>
                <a:cubicBezTo>
                  <a:pt x="65" y="25"/>
                  <a:pt x="72" y="30"/>
                  <a:pt x="78" y="35"/>
                </a:cubicBezTo>
                <a:cubicBezTo>
                  <a:pt x="78" y="35"/>
                  <a:pt x="78" y="35"/>
                  <a:pt x="78" y="35"/>
                </a:cubicBezTo>
                <a:cubicBezTo>
                  <a:pt x="78" y="35"/>
                  <a:pt x="78" y="35"/>
                  <a:pt x="78" y="35"/>
                </a:cubicBezTo>
                <a:cubicBezTo>
                  <a:pt x="79" y="36"/>
                  <a:pt x="80" y="37"/>
                  <a:pt x="81" y="38"/>
                </a:cubicBezTo>
                <a:cubicBezTo>
                  <a:pt x="81" y="39"/>
                  <a:pt x="81" y="39"/>
                  <a:pt x="81" y="39"/>
                </a:cubicBezTo>
                <a:moveTo>
                  <a:pt x="55" y="21"/>
                </a:moveTo>
                <a:cubicBezTo>
                  <a:pt x="54" y="21"/>
                  <a:pt x="52" y="20"/>
                  <a:pt x="51" y="19"/>
                </a:cubicBezTo>
                <a:cubicBezTo>
                  <a:pt x="51" y="19"/>
                  <a:pt x="51" y="19"/>
                  <a:pt x="51" y="19"/>
                </a:cubicBezTo>
                <a:cubicBezTo>
                  <a:pt x="52" y="19"/>
                  <a:pt x="54" y="20"/>
                  <a:pt x="55" y="21"/>
                </a:cubicBezTo>
                <a:cubicBezTo>
                  <a:pt x="55" y="21"/>
                  <a:pt x="55" y="21"/>
                  <a:pt x="55" y="21"/>
                </a:cubicBezTo>
                <a:moveTo>
                  <a:pt x="49" y="19"/>
                </a:moveTo>
                <a:cubicBezTo>
                  <a:pt x="47" y="18"/>
                  <a:pt x="44" y="17"/>
                  <a:pt x="42" y="16"/>
                </a:cubicBezTo>
                <a:cubicBezTo>
                  <a:pt x="41" y="16"/>
                  <a:pt x="41" y="15"/>
                  <a:pt x="40" y="15"/>
                </a:cubicBezTo>
                <a:cubicBezTo>
                  <a:pt x="40" y="15"/>
                  <a:pt x="40" y="15"/>
                  <a:pt x="40" y="15"/>
                </a:cubicBezTo>
                <a:cubicBezTo>
                  <a:pt x="43" y="15"/>
                  <a:pt x="46" y="16"/>
                  <a:pt x="49" y="18"/>
                </a:cubicBezTo>
                <a:cubicBezTo>
                  <a:pt x="49" y="19"/>
                  <a:pt x="49" y="19"/>
                  <a:pt x="49" y="19"/>
                </a:cubicBezTo>
                <a:moveTo>
                  <a:pt x="38" y="15"/>
                </a:moveTo>
                <a:cubicBezTo>
                  <a:pt x="36" y="14"/>
                  <a:pt x="34" y="13"/>
                  <a:pt x="32" y="13"/>
                </a:cubicBezTo>
                <a:cubicBezTo>
                  <a:pt x="32" y="13"/>
                  <a:pt x="32" y="13"/>
                  <a:pt x="32" y="13"/>
                </a:cubicBezTo>
                <a:cubicBezTo>
                  <a:pt x="34" y="13"/>
                  <a:pt x="36" y="14"/>
                  <a:pt x="38" y="14"/>
                </a:cubicBezTo>
                <a:cubicBezTo>
                  <a:pt x="38" y="15"/>
                  <a:pt x="38" y="15"/>
                  <a:pt x="38" y="15"/>
                </a:cubicBezTo>
                <a:moveTo>
                  <a:pt x="5" y="13"/>
                </a:moveTo>
                <a:cubicBezTo>
                  <a:pt x="5" y="13"/>
                  <a:pt x="5" y="13"/>
                  <a:pt x="5" y="13"/>
                </a:cubicBezTo>
                <a:cubicBezTo>
                  <a:pt x="4" y="13"/>
                  <a:pt x="4" y="13"/>
                  <a:pt x="3" y="13"/>
                </a:cubicBezTo>
                <a:cubicBezTo>
                  <a:pt x="3" y="13"/>
                  <a:pt x="3" y="13"/>
                  <a:pt x="4" y="13"/>
                </a:cubicBezTo>
                <a:cubicBezTo>
                  <a:pt x="4" y="13"/>
                  <a:pt x="4" y="13"/>
                  <a:pt x="5" y="13"/>
                </a:cubicBezTo>
                <a:cubicBezTo>
                  <a:pt x="10" y="12"/>
                  <a:pt x="14" y="11"/>
                  <a:pt x="19" y="11"/>
                </a:cubicBezTo>
                <a:cubicBezTo>
                  <a:pt x="23" y="11"/>
                  <a:pt x="26" y="12"/>
                  <a:pt x="30" y="12"/>
                </a:cubicBezTo>
                <a:cubicBezTo>
                  <a:pt x="30" y="13"/>
                  <a:pt x="30" y="13"/>
                  <a:pt x="30" y="13"/>
                </a:cubicBezTo>
                <a:cubicBezTo>
                  <a:pt x="27" y="12"/>
                  <a:pt x="24" y="12"/>
                  <a:pt x="22" y="12"/>
                </a:cubicBezTo>
                <a:cubicBezTo>
                  <a:pt x="19" y="12"/>
                  <a:pt x="16" y="12"/>
                  <a:pt x="13" y="12"/>
                </a:cubicBezTo>
                <a:cubicBezTo>
                  <a:pt x="10" y="12"/>
                  <a:pt x="7" y="13"/>
                  <a:pt x="5" y="13"/>
                </a:cubicBezTo>
                <a:moveTo>
                  <a:pt x="19" y="9"/>
                </a:moveTo>
                <a:cubicBezTo>
                  <a:pt x="14" y="9"/>
                  <a:pt x="9" y="10"/>
                  <a:pt x="4" y="11"/>
                </a:cubicBezTo>
                <a:cubicBezTo>
                  <a:pt x="4" y="11"/>
                  <a:pt x="4" y="11"/>
                  <a:pt x="4" y="11"/>
                </a:cubicBezTo>
                <a:cubicBezTo>
                  <a:pt x="4" y="11"/>
                  <a:pt x="4" y="11"/>
                  <a:pt x="4" y="11"/>
                </a:cubicBezTo>
                <a:cubicBezTo>
                  <a:pt x="4" y="11"/>
                  <a:pt x="3" y="11"/>
                  <a:pt x="3" y="11"/>
                </a:cubicBezTo>
                <a:cubicBezTo>
                  <a:pt x="2" y="12"/>
                  <a:pt x="2" y="12"/>
                  <a:pt x="2" y="12"/>
                </a:cubicBezTo>
                <a:cubicBezTo>
                  <a:pt x="1" y="12"/>
                  <a:pt x="1" y="13"/>
                  <a:pt x="1" y="13"/>
                </a:cubicBezTo>
                <a:cubicBezTo>
                  <a:pt x="1" y="14"/>
                  <a:pt x="1" y="14"/>
                  <a:pt x="1" y="14"/>
                </a:cubicBezTo>
                <a:cubicBezTo>
                  <a:pt x="1" y="15"/>
                  <a:pt x="1" y="15"/>
                  <a:pt x="1" y="15"/>
                </a:cubicBezTo>
                <a:cubicBezTo>
                  <a:pt x="2" y="15"/>
                  <a:pt x="2" y="15"/>
                  <a:pt x="2" y="15"/>
                </a:cubicBezTo>
                <a:cubicBezTo>
                  <a:pt x="3" y="15"/>
                  <a:pt x="4" y="15"/>
                  <a:pt x="5" y="15"/>
                </a:cubicBezTo>
                <a:cubicBezTo>
                  <a:pt x="5" y="15"/>
                  <a:pt x="5" y="15"/>
                  <a:pt x="5" y="15"/>
                </a:cubicBezTo>
                <a:cubicBezTo>
                  <a:pt x="7" y="15"/>
                  <a:pt x="10" y="14"/>
                  <a:pt x="13" y="14"/>
                </a:cubicBezTo>
                <a:cubicBezTo>
                  <a:pt x="13" y="14"/>
                  <a:pt x="13" y="14"/>
                  <a:pt x="13" y="14"/>
                </a:cubicBezTo>
                <a:cubicBezTo>
                  <a:pt x="16" y="14"/>
                  <a:pt x="19" y="14"/>
                  <a:pt x="22" y="14"/>
                </a:cubicBezTo>
                <a:cubicBezTo>
                  <a:pt x="25" y="14"/>
                  <a:pt x="28" y="14"/>
                  <a:pt x="31" y="15"/>
                </a:cubicBezTo>
                <a:cubicBezTo>
                  <a:pt x="33" y="15"/>
                  <a:pt x="35" y="16"/>
                  <a:pt x="38" y="17"/>
                </a:cubicBezTo>
                <a:cubicBezTo>
                  <a:pt x="38" y="17"/>
                  <a:pt x="38" y="17"/>
                  <a:pt x="38" y="17"/>
                </a:cubicBezTo>
                <a:cubicBezTo>
                  <a:pt x="39" y="17"/>
                  <a:pt x="39" y="17"/>
                  <a:pt x="39" y="17"/>
                </a:cubicBezTo>
                <a:cubicBezTo>
                  <a:pt x="40" y="17"/>
                  <a:pt x="40" y="17"/>
                  <a:pt x="40" y="17"/>
                </a:cubicBezTo>
                <a:cubicBezTo>
                  <a:pt x="40" y="17"/>
                  <a:pt x="40" y="17"/>
                  <a:pt x="40" y="17"/>
                </a:cubicBezTo>
                <a:cubicBezTo>
                  <a:pt x="40" y="17"/>
                  <a:pt x="41" y="17"/>
                  <a:pt x="41" y="18"/>
                </a:cubicBezTo>
                <a:cubicBezTo>
                  <a:pt x="41" y="18"/>
                  <a:pt x="41" y="18"/>
                  <a:pt x="41" y="18"/>
                </a:cubicBezTo>
                <a:cubicBezTo>
                  <a:pt x="41" y="18"/>
                  <a:pt x="41" y="18"/>
                  <a:pt x="41" y="18"/>
                </a:cubicBezTo>
                <a:cubicBezTo>
                  <a:pt x="44" y="18"/>
                  <a:pt x="46" y="20"/>
                  <a:pt x="49" y="21"/>
                </a:cubicBezTo>
                <a:cubicBezTo>
                  <a:pt x="49" y="21"/>
                  <a:pt x="49" y="21"/>
                  <a:pt x="49" y="21"/>
                </a:cubicBezTo>
                <a:cubicBezTo>
                  <a:pt x="49" y="21"/>
                  <a:pt x="49" y="21"/>
                  <a:pt x="49" y="21"/>
                </a:cubicBezTo>
                <a:cubicBezTo>
                  <a:pt x="51" y="21"/>
                  <a:pt x="51" y="21"/>
                  <a:pt x="51" y="21"/>
                </a:cubicBezTo>
                <a:cubicBezTo>
                  <a:pt x="52" y="22"/>
                  <a:pt x="54" y="23"/>
                  <a:pt x="56" y="24"/>
                </a:cubicBezTo>
                <a:cubicBezTo>
                  <a:pt x="65" y="29"/>
                  <a:pt x="73" y="35"/>
                  <a:pt x="81" y="42"/>
                </a:cubicBezTo>
                <a:cubicBezTo>
                  <a:pt x="81" y="42"/>
                  <a:pt x="81" y="42"/>
                  <a:pt x="81" y="42"/>
                </a:cubicBezTo>
                <a:cubicBezTo>
                  <a:pt x="81" y="42"/>
                  <a:pt x="81" y="42"/>
                  <a:pt x="81" y="42"/>
                </a:cubicBezTo>
                <a:cubicBezTo>
                  <a:pt x="81" y="42"/>
                  <a:pt x="81" y="42"/>
                  <a:pt x="82" y="42"/>
                </a:cubicBezTo>
                <a:cubicBezTo>
                  <a:pt x="82" y="43"/>
                  <a:pt x="82" y="43"/>
                  <a:pt x="82" y="43"/>
                </a:cubicBezTo>
                <a:cubicBezTo>
                  <a:pt x="86" y="47"/>
                  <a:pt x="90" y="51"/>
                  <a:pt x="93" y="55"/>
                </a:cubicBezTo>
                <a:cubicBezTo>
                  <a:pt x="96" y="55"/>
                  <a:pt x="96" y="55"/>
                  <a:pt x="96" y="55"/>
                </a:cubicBezTo>
                <a:cubicBezTo>
                  <a:pt x="92" y="50"/>
                  <a:pt x="88" y="45"/>
                  <a:pt x="83" y="41"/>
                </a:cubicBezTo>
                <a:cubicBezTo>
                  <a:pt x="83" y="40"/>
                  <a:pt x="83" y="40"/>
                  <a:pt x="83" y="40"/>
                </a:cubicBezTo>
                <a:cubicBezTo>
                  <a:pt x="88" y="45"/>
                  <a:pt x="93" y="50"/>
                  <a:pt x="97" y="55"/>
                </a:cubicBezTo>
                <a:cubicBezTo>
                  <a:pt x="99" y="55"/>
                  <a:pt x="99" y="55"/>
                  <a:pt x="99" y="55"/>
                </a:cubicBezTo>
                <a:cubicBezTo>
                  <a:pt x="95" y="48"/>
                  <a:pt x="89" y="43"/>
                  <a:pt x="83" y="37"/>
                </a:cubicBezTo>
                <a:cubicBezTo>
                  <a:pt x="83" y="37"/>
                  <a:pt x="83" y="37"/>
                  <a:pt x="83" y="37"/>
                </a:cubicBezTo>
                <a:cubicBezTo>
                  <a:pt x="83" y="36"/>
                  <a:pt x="83" y="36"/>
                  <a:pt x="83" y="36"/>
                </a:cubicBezTo>
                <a:cubicBezTo>
                  <a:pt x="81" y="35"/>
                  <a:pt x="81" y="35"/>
                  <a:pt x="81" y="35"/>
                </a:cubicBezTo>
                <a:cubicBezTo>
                  <a:pt x="81" y="35"/>
                  <a:pt x="81" y="35"/>
                  <a:pt x="81" y="35"/>
                </a:cubicBezTo>
                <a:cubicBezTo>
                  <a:pt x="81" y="34"/>
                  <a:pt x="80" y="34"/>
                  <a:pt x="79" y="33"/>
                </a:cubicBezTo>
                <a:cubicBezTo>
                  <a:pt x="72" y="28"/>
                  <a:pt x="65" y="23"/>
                  <a:pt x="57" y="19"/>
                </a:cubicBezTo>
                <a:cubicBezTo>
                  <a:pt x="54" y="18"/>
                  <a:pt x="52" y="17"/>
                  <a:pt x="50" y="16"/>
                </a:cubicBezTo>
                <a:cubicBezTo>
                  <a:pt x="46" y="15"/>
                  <a:pt x="43" y="13"/>
                  <a:pt x="39" y="12"/>
                </a:cubicBezTo>
                <a:cubicBezTo>
                  <a:pt x="37" y="12"/>
                  <a:pt x="34" y="11"/>
                  <a:pt x="32" y="11"/>
                </a:cubicBezTo>
                <a:cubicBezTo>
                  <a:pt x="32" y="10"/>
                  <a:pt x="32" y="10"/>
                  <a:pt x="32" y="10"/>
                </a:cubicBezTo>
                <a:cubicBezTo>
                  <a:pt x="31" y="10"/>
                  <a:pt x="31" y="10"/>
                  <a:pt x="31" y="10"/>
                </a:cubicBezTo>
                <a:cubicBezTo>
                  <a:pt x="30" y="10"/>
                  <a:pt x="30" y="10"/>
                  <a:pt x="30" y="10"/>
                </a:cubicBezTo>
                <a:cubicBezTo>
                  <a:pt x="30" y="10"/>
                  <a:pt x="30" y="10"/>
                  <a:pt x="30" y="10"/>
                </a:cubicBezTo>
                <a:cubicBezTo>
                  <a:pt x="26" y="10"/>
                  <a:pt x="23" y="9"/>
                  <a:pt x="19" y="9"/>
                </a:cubicBezTo>
                <a:moveTo>
                  <a:pt x="391" y="43"/>
                </a:moveTo>
                <a:cubicBezTo>
                  <a:pt x="391" y="41"/>
                  <a:pt x="391" y="41"/>
                  <a:pt x="391" y="41"/>
                </a:cubicBezTo>
                <a:cubicBezTo>
                  <a:pt x="391" y="41"/>
                  <a:pt x="391" y="41"/>
                  <a:pt x="391" y="42"/>
                </a:cubicBezTo>
                <a:cubicBezTo>
                  <a:pt x="391" y="43"/>
                  <a:pt x="391" y="43"/>
                  <a:pt x="391" y="43"/>
                </a:cubicBezTo>
                <a:moveTo>
                  <a:pt x="402" y="46"/>
                </a:moveTo>
                <a:cubicBezTo>
                  <a:pt x="402" y="45"/>
                  <a:pt x="402" y="45"/>
                  <a:pt x="402" y="44"/>
                </a:cubicBezTo>
                <a:cubicBezTo>
                  <a:pt x="402" y="44"/>
                  <a:pt x="402" y="44"/>
                  <a:pt x="402" y="44"/>
                </a:cubicBezTo>
                <a:cubicBezTo>
                  <a:pt x="401" y="44"/>
                  <a:pt x="401" y="44"/>
                  <a:pt x="401" y="44"/>
                </a:cubicBezTo>
                <a:cubicBezTo>
                  <a:pt x="401" y="43"/>
                  <a:pt x="401" y="41"/>
                  <a:pt x="401" y="40"/>
                </a:cubicBezTo>
                <a:cubicBezTo>
                  <a:pt x="401" y="38"/>
                  <a:pt x="401" y="37"/>
                  <a:pt x="402" y="35"/>
                </a:cubicBezTo>
                <a:cubicBezTo>
                  <a:pt x="402" y="46"/>
                  <a:pt x="402" y="46"/>
                  <a:pt x="402" y="46"/>
                </a:cubicBezTo>
                <a:moveTo>
                  <a:pt x="389" y="40"/>
                </a:moveTo>
                <a:cubicBezTo>
                  <a:pt x="389" y="40"/>
                  <a:pt x="389" y="40"/>
                  <a:pt x="389" y="40"/>
                </a:cubicBezTo>
                <a:cubicBezTo>
                  <a:pt x="386" y="38"/>
                  <a:pt x="385" y="35"/>
                  <a:pt x="385" y="32"/>
                </a:cubicBezTo>
                <a:cubicBezTo>
                  <a:pt x="385" y="31"/>
                  <a:pt x="385" y="31"/>
                  <a:pt x="385" y="31"/>
                </a:cubicBezTo>
                <a:cubicBezTo>
                  <a:pt x="385" y="31"/>
                  <a:pt x="385" y="31"/>
                  <a:pt x="385" y="31"/>
                </a:cubicBezTo>
                <a:cubicBezTo>
                  <a:pt x="385" y="31"/>
                  <a:pt x="385" y="31"/>
                  <a:pt x="385" y="31"/>
                </a:cubicBezTo>
                <a:cubicBezTo>
                  <a:pt x="385" y="28"/>
                  <a:pt x="386" y="26"/>
                  <a:pt x="387" y="25"/>
                </a:cubicBezTo>
                <a:cubicBezTo>
                  <a:pt x="387" y="24"/>
                  <a:pt x="388" y="23"/>
                  <a:pt x="389" y="22"/>
                </a:cubicBezTo>
                <a:cubicBezTo>
                  <a:pt x="389" y="24"/>
                  <a:pt x="389" y="24"/>
                  <a:pt x="389" y="24"/>
                </a:cubicBezTo>
                <a:cubicBezTo>
                  <a:pt x="388" y="25"/>
                  <a:pt x="387" y="26"/>
                  <a:pt x="387" y="27"/>
                </a:cubicBezTo>
                <a:cubicBezTo>
                  <a:pt x="386" y="29"/>
                  <a:pt x="386" y="30"/>
                  <a:pt x="386" y="31"/>
                </a:cubicBezTo>
                <a:cubicBezTo>
                  <a:pt x="386" y="34"/>
                  <a:pt x="387" y="36"/>
                  <a:pt x="389" y="38"/>
                </a:cubicBezTo>
                <a:cubicBezTo>
                  <a:pt x="389" y="40"/>
                  <a:pt x="389" y="40"/>
                  <a:pt x="389" y="40"/>
                </a:cubicBezTo>
                <a:moveTo>
                  <a:pt x="391" y="21"/>
                </a:moveTo>
                <a:cubicBezTo>
                  <a:pt x="391" y="19"/>
                  <a:pt x="391" y="19"/>
                  <a:pt x="391" y="19"/>
                </a:cubicBezTo>
                <a:cubicBezTo>
                  <a:pt x="391" y="19"/>
                  <a:pt x="391" y="18"/>
                  <a:pt x="392" y="18"/>
                </a:cubicBezTo>
                <a:cubicBezTo>
                  <a:pt x="395" y="16"/>
                  <a:pt x="398" y="14"/>
                  <a:pt x="402" y="14"/>
                </a:cubicBezTo>
                <a:cubicBezTo>
                  <a:pt x="402" y="15"/>
                  <a:pt x="402" y="15"/>
                  <a:pt x="402" y="15"/>
                </a:cubicBezTo>
                <a:cubicBezTo>
                  <a:pt x="402" y="15"/>
                  <a:pt x="401" y="15"/>
                  <a:pt x="401" y="15"/>
                </a:cubicBezTo>
                <a:cubicBezTo>
                  <a:pt x="401" y="15"/>
                  <a:pt x="401" y="15"/>
                  <a:pt x="401" y="15"/>
                </a:cubicBezTo>
                <a:cubicBezTo>
                  <a:pt x="400" y="15"/>
                  <a:pt x="400" y="15"/>
                  <a:pt x="400" y="15"/>
                </a:cubicBezTo>
                <a:cubicBezTo>
                  <a:pt x="396" y="15"/>
                  <a:pt x="393" y="18"/>
                  <a:pt x="391" y="21"/>
                </a:cubicBezTo>
                <a:moveTo>
                  <a:pt x="404" y="15"/>
                </a:moveTo>
                <a:cubicBezTo>
                  <a:pt x="404" y="12"/>
                  <a:pt x="404" y="12"/>
                  <a:pt x="404" y="12"/>
                </a:cubicBezTo>
                <a:cubicBezTo>
                  <a:pt x="406" y="9"/>
                  <a:pt x="409" y="7"/>
                  <a:pt x="413" y="7"/>
                </a:cubicBezTo>
                <a:cubicBezTo>
                  <a:pt x="414" y="7"/>
                  <a:pt x="414" y="7"/>
                  <a:pt x="414" y="7"/>
                </a:cubicBezTo>
                <a:cubicBezTo>
                  <a:pt x="417" y="8"/>
                  <a:pt x="420" y="9"/>
                  <a:pt x="421" y="12"/>
                </a:cubicBezTo>
                <a:cubicBezTo>
                  <a:pt x="421" y="14"/>
                  <a:pt x="421" y="15"/>
                  <a:pt x="421" y="15"/>
                </a:cubicBezTo>
                <a:cubicBezTo>
                  <a:pt x="421" y="19"/>
                  <a:pt x="420" y="21"/>
                  <a:pt x="418" y="25"/>
                </a:cubicBezTo>
                <a:cubicBezTo>
                  <a:pt x="418" y="26"/>
                  <a:pt x="416" y="27"/>
                  <a:pt x="415" y="27"/>
                </a:cubicBezTo>
                <a:cubicBezTo>
                  <a:pt x="413" y="28"/>
                  <a:pt x="411" y="28"/>
                  <a:pt x="409" y="28"/>
                </a:cubicBezTo>
                <a:cubicBezTo>
                  <a:pt x="409" y="28"/>
                  <a:pt x="409" y="28"/>
                  <a:pt x="409" y="28"/>
                </a:cubicBezTo>
                <a:cubicBezTo>
                  <a:pt x="409" y="29"/>
                  <a:pt x="409" y="29"/>
                  <a:pt x="409" y="29"/>
                </a:cubicBezTo>
                <a:cubicBezTo>
                  <a:pt x="407" y="30"/>
                  <a:pt x="405" y="32"/>
                  <a:pt x="404" y="35"/>
                </a:cubicBezTo>
                <a:cubicBezTo>
                  <a:pt x="404" y="32"/>
                  <a:pt x="404" y="32"/>
                  <a:pt x="404" y="32"/>
                </a:cubicBezTo>
                <a:cubicBezTo>
                  <a:pt x="405" y="30"/>
                  <a:pt x="407" y="29"/>
                  <a:pt x="409" y="27"/>
                </a:cubicBezTo>
                <a:cubicBezTo>
                  <a:pt x="410" y="27"/>
                  <a:pt x="411" y="27"/>
                  <a:pt x="412" y="26"/>
                </a:cubicBezTo>
                <a:cubicBezTo>
                  <a:pt x="414" y="26"/>
                  <a:pt x="416" y="26"/>
                  <a:pt x="417" y="25"/>
                </a:cubicBezTo>
                <a:cubicBezTo>
                  <a:pt x="417" y="25"/>
                  <a:pt x="417" y="25"/>
                  <a:pt x="417" y="25"/>
                </a:cubicBezTo>
                <a:cubicBezTo>
                  <a:pt x="417" y="24"/>
                  <a:pt x="417" y="24"/>
                  <a:pt x="417" y="24"/>
                </a:cubicBezTo>
                <a:cubicBezTo>
                  <a:pt x="419" y="22"/>
                  <a:pt x="420" y="19"/>
                  <a:pt x="420" y="16"/>
                </a:cubicBezTo>
                <a:cubicBezTo>
                  <a:pt x="420" y="14"/>
                  <a:pt x="420" y="12"/>
                  <a:pt x="419" y="11"/>
                </a:cubicBezTo>
                <a:cubicBezTo>
                  <a:pt x="419" y="11"/>
                  <a:pt x="419" y="11"/>
                  <a:pt x="419" y="11"/>
                </a:cubicBezTo>
                <a:cubicBezTo>
                  <a:pt x="419" y="11"/>
                  <a:pt x="419" y="11"/>
                  <a:pt x="419" y="11"/>
                </a:cubicBezTo>
                <a:cubicBezTo>
                  <a:pt x="418" y="10"/>
                  <a:pt x="417" y="9"/>
                  <a:pt x="416" y="9"/>
                </a:cubicBezTo>
                <a:cubicBezTo>
                  <a:pt x="415" y="8"/>
                  <a:pt x="414" y="8"/>
                  <a:pt x="413" y="8"/>
                </a:cubicBezTo>
                <a:cubicBezTo>
                  <a:pt x="412" y="8"/>
                  <a:pt x="412" y="8"/>
                  <a:pt x="411" y="8"/>
                </a:cubicBezTo>
                <a:cubicBezTo>
                  <a:pt x="411" y="8"/>
                  <a:pt x="411" y="8"/>
                  <a:pt x="411" y="8"/>
                </a:cubicBezTo>
                <a:cubicBezTo>
                  <a:pt x="411" y="8"/>
                  <a:pt x="411" y="8"/>
                  <a:pt x="411" y="8"/>
                </a:cubicBezTo>
                <a:cubicBezTo>
                  <a:pt x="409" y="9"/>
                  <a:pt x="407" y="11"/>
                  <a:pt x="406" y="12"/>
                </a:cubicBezTo>
                <a:cubicBezTo>
                  <a:pt x="405" y="13"/>
                  <a:pt x="405" y="14"/>
                  <a:pt x="404" y="15"/>
                </a:cubicBezTo>
                <a:moveTo>
                  <a:pt x="413" y="5"/>
                </a:moveTo>
                <a:cubicBezTo>
                  <a:pt x="408" y="5"/>
                  <a:pt x="404" y="8"/>
                  <a:pt x="402" y="12"/>
                </a:cubicBezTo>
                <a:cubicBezTo>
                  <a:pt x="402" y="12"/>
                  <a:pt x="402" y="12"/>
                  <a:pt x="402" y="12"/>
                </a:cubicBezTo>
                <a:cubicBezTo>
                  <a:pt x="397" y="12"/>
                  <a:pt x="394" y="14"/>
                  <a:pt x="391" y="16"/>
                </a:cubicBezTo>
                <a:cubicBezTo>
                  <a:pt x="391" y="16"/>
                  <a:pt x="391" y="16"/>
                  <a:pt x="391" y="16"/>
                </a:cubicBezTo>
                <a:cubicBezTo>
                  <a:pt x="390" y="17"/>
                  <a:pt x="390" y="17"/>
                  <a:pt x="390" y="17"/>
                </a:cubicBezTo>
                <a:cubicBezTo>
                  <a:pt x="389" y="17"/>
                  <a:pt x="389" y="18"/>
                  <a:pt x="389" y="18"/>
                </a:cubicBezTo>
                <a:cubicBezTo>
                  <a:pt x="388" y="20"/>
                  <a:pt x="386" y="22"/>
                  <a:pt x="385" y="24"/>
                </a:cubicBezTo>
                <a:cubicBezTo>
                  <a:pt x="384" y="26"/>
                  <a:pt x="383" y="28"/>
                  <a:pt x="383" y="30"/>
                </a:cubicBezTo>
                <a:cubicBezTo>
                  <a:pt x="383" y="31"/>
                  <a:pt x="383" y="31"/>
                  <a:pt x="383" y="32"/>
                </a:cubicBezTo>
                <a:cubicBezTo>
                  <a:pt x="383" y="35"/>
                  <a:pt x="384" y="39"/>
                  <a:pt x="387" y="41"/>
                </a:cubicBezTo>
                <a:cubicBezTo>
                  <a:pt x="387" y="42"/>
                  <a:pt x="387" y="42"/>
                  <a:pt x="387" y="42"/>
                </a:cubicBezTo>
                <a:cubicBezTo>
                  <a:pt x="387" y="42"/>
                  <a:pt x="387" y="43"/>
                  <a:pt x="386" y="44"/>
                </a:cubicBezTo>
                <a:cubicBezTo>
                  <a:pt x="385" y="45"/>
                  <a:pt x="385" y="46"/>
                  <a:pt x="384" y="47"/>
                </a:cubicBezTo>
                <a:cubicBezTo>
                  <a:pt x="384" y="48"/>
                  <a:pt x="384" y="49"/>
                  <a:pt x="384" y="49"/>
                </a:cubicBezTo>
                <a:cubicBezTo>
                  <a:pt x="384" y="51"/>
                  <a:pt x="385" y="53"/>
                  <a:pt x="386" y="55"/>
                </a:cubicBezTo>
                <a:cubicBezTo>
                  <a:pt x="388" y="55"/>
                  <a:pt x="388" y="55"/>
                  <a:pt x="388" y="55"/>
                </a:cubicBezTo>
                <a:cubicBezTo>
                  <a:pt x="387" y="53"/>
                  <a:pt x="386" y="51"/>
                  <a:pt x="386" y="49"/>
                </a:cubicBezTo>
                <a:cubicBezTo>
                  <a:pt x="386" y="49"/>
                  <a:pt x="386" y="48"/>
                  <a:pt x="386" y="48"/>
                </a:cubicBezTo>
                <a:cubicBezTo>
                  <a:pt x="386" y="48"/>
                  <a:pt x="386" y="48"/>
                  <a:pt x="386" y="48"/>
                </a:cubicBezTo>
                <a:cubicBezTo>
                  <a:pt x="386" y="48"/>
                  <a:pt x="386" y="48"/>
                  <a:pt x="386" y="48"/>
                </a:cubicBezTo>
                <a:cubicBezTo>
                  <a:pt x="387" y="47"/>
                  <a:pt x="387" y="46"/>
                  <a:pt x="388" y="45"/>
                </a:cubicBezTo>
                <a:cubicBezTo>
                  <a:pt x="388" y="45"/>
                  <a:pt x="388" y="44"/>
                  <a:pt x="389" y="44"/>
                </a:cubicBezTo>
                <a:cubicBezTo>
                  <a:pt x="389" y="47"/>
                  <a:pt x="389" y="47"/>
                  <a:pt x="389" y="47"/>
                </a:cubicBezTo>
                <a:cubicBezTo>
                  <a:pt x="388" y="48"/>
                  <a:pt x="388" y="48"/>
                  <a:pt x="388" y="48"/>
                </a:cubicBezTo>
                <a:cubicBezTo>
                  <a:pt x="388" y="48"/>
                  <a:pt x="388" y="48"/>
                  <a:pt x="388" y="48"/>
                </a:cubicBezTo>
                <a:cubicBezTo>
                  <a:pt x="388" y="48"/>
                  <a:pt x="388" y="48"/>
                  <a:pt x="388" y="48"/>
                </a:cubicBezTo>
                <a:cubicBezTo>
                  <a:pt x="388" y="50"/>
                  <a:pt x="388" y="52"/>
                  <a:pt x="389" y="54"/>
                </a:cubicBezTo>
                <a:cubicBezTo>
                  <a:pt x="389" y="55"/>
                  <a:pt x="389" y="55"/>
                  <a:pt x="389" y="55"/>
                </a:cubicBezTo>
                <a:cubicBezTo>
                  <a:pt x="392" y="55"/>
                  <a:pt x="392" y="55"/>
                  <a:pt x="392" y="55"/>
                </a:cubicBezTo>
                <a:cubicBezTo>
                  <a:pt x="391" y="55"/>
                  <a:pt x="391" y="54"/>
                  <a:pt x="390" y="53"/>
                </a:cubicBezTo>
                <a:cubicBezTo>
                  <a:pt x="390" y="52"/>
                  <a:pt x="390" y="51"/>
                  <a:pt x="390" y="49"/>
                </a:cubicBezTo>
                <a:cubicBezTo>
                  <a:pt x="390" y="47"/>
                  <a:pt x="390" y="47"/>
                  <a:pt x="390" y="47"/>
                </a:cubicBezTo>
                <a:cubicBezTo>
                  <a:pt x="390" y="47"/>
                  <a:pt x="390" y="47"/>
                  <a:pt x="390" y="47"/>
                </a:cubicBezTo>
                <a:cubicBezTo>
                  <a:pt x="394" y="41"/>
                  <a:pt x="394" y="41"/>
                  <a:pt x="394" y="41"/>
                </a:cubicBezTo>
                <a:cubicBezTo>
                  <a:pt x="393" y="41"/>
                  <a:pt x="393" y="41"/>
                  <a:pt x="393" y="41"/>
                </a:cubicBezTo>
                <a:cubicBezTo>
                  <a:pt x="392" y="40"/>
                  <a:pt x="391" y="39"/>
                  <a:pt x="391" y="38"/>
                </a:cubicBezTo>
                <a:cubicBezTo>
                  <a:pt x="391" y="38"/>
                  <a:pt x="391" y="38"/>
                  <a:pt x="391" y="38"/>
                </a:cubicBezTo>
                <a:cubicBezTo>
                  <a:pt x="390" y="37"/>
                  <a:pt x="390" y="37"/>
                  <a:pt x="390" y="37"/>
                </a:cubicBezTo>
                <a:cubicBezTo>
                  <a:pt x="390" y="36"/>
                  <a:pt x="390" y="36"/>
                  <a:pt x="390" y="36"/>
                </a:cubicBezTo>
                <a:cubicBezTo>
                  <a:pt x="389" y="35"/>
                  <a:pt x="388" y="33"/>
                  <a:pt x="388" y="31"/>
                </a:cubicBezTo>
                <a:cubicBezTo>
                  <a:pt x="388" y="30"/>
                  <a:pt x="388" y="29"/>
                  <a:pt x="389" y="28"/>
                </a:cubicBezTo>
                <a:cubicBezTo>
                  <a:pt x="389" y="28"/>
                  <a:pt x="389" y="28"/>
                  <a:pt x="389" y="28"/>
                </a:cubicBezTo>
                <a:cubicBezTo>
                  <a:pt x="389" y="28"/>
                  <a:pt x="389" y="28"/>
                  <a:pt x="389" y="28"/>
                </a:cubicBezTo>
                <a:cubicBezTo>
                  <a:pt x="389" y="27"/>
                  <a:pt x="390" y="26"/>
                  <a:pt x="391" y="24"/>
                </a:cubicBezTo>
                <a:cubicBezTo>
                  <a:pt x="393" y="21"/>
                  <a:pt x="396" y="17"/>
                  <a:pt x="400" y="17"/>
                </a:cubicBezTo>
                <a:cubicBezTo>
                  <a:pt x="401" y="17"/>
                  <a:pt x="402" y="17"/>
                  <a:pt x="402" y="17"/>
                </a:cubicBezTo>
                <a:cubicBezTo>
                  <a:pt x="402" y="18"/>
                  <a:pt x="402" y="18"/>
                  <a:pt x="402" y="18"/>
                </a:cubicBezTo>
                <a:cubicBezTo>
                  <a:pt x="403" y="17"/>
                  <a:pt x="403" y="17"/>
                  <a:pt x="403" y="17"/>
                </a:cubicBezTo>
                <a:cubicBezTo>
                  <a:pt x="404" y="17"/>
                  <a:pt x="404" y="17"/>
                  <a:pt x="404" y="17"/>
                </a:cubicBezTo>
                <a:cubicBezTo>
                  <a:pt x="404" y="17"/>
                  <a:pt x="404" y="17"/>
                  <a:pt x="404" y="17"/>
                </a:cubicBezTo>
                <a:cubicBezTo>
                  <a:pt x="406" y="16"/>
                  <a:pt x="407" y="15"/>
                  <a:pt x="408" y="13"/>
                </a:cubicBezTo>
                <a:cubicBezTo>
                  <a:pt x="409" y="12"/>
                  <a:pt x="410" y="11"/>
                  <a:pt x="411" y="10"/>
                </a:cubicBezTo>
                <a:cubicBezTo>
                  <a:pt x="412" y="10"/>
                  <a:pt x="413" y="10"/>
                  <a:pt x="413" y="10"/>
                </a:cubicBezTo>
                <a:cubicBezTo>
                  <a:pt x="413" y="10"/>
                  <a:pt x="413" y="10"/>
                  <a:pt x="413" y="10"/>
                </a:cubicBezTo>
                <a:cubicBezTo>
                  <a:pt x="414" y="10"/>
                  <a:pt x="415" y="10"/>
                  <a:pt x="416" y="11"/>
                </a:cubicBezTo>
                <a:cubicBezTo>
                  <a:pt x="416" y="11"/>
                  <a:pt x="417" y="11"/>
                  <a:pt x="417" y="12"/>
                </a:cubicBezTo>
                <a:cubicBezTo>
                  <a:pt x="418" y="13"/>
                  <a:pt x="418" y="14"/>
                  <a:pt x="418" y="16"/>
                </a:cubicBezTo>
                <a:cubicBezTo>
                  <a:pt x="418" y="18"/>
                  <a:pt x="417" y="21"/>
                  <a:pt x="416" y="23"/>
                </a:cubicBezTo>
                <a:cubicBezTo>
                  <a:pt x="415" y="24"/>
                  <a:pt x="414" y="24"/>
                  <a:pt x="412" y="24"/>
                </a:cubicBezTo>
                <a:cubicBezTo>
                  <a:pt x="411" y="25"/>
                  <a:pt x="409" y="25"/>
                  <a:pt x="408" y="25"/>
                </a:cubicBezTo>
                <a:cubicBezTo>
                  <a:pt x="408" y="25"/>
                  <a:pt x="408" y="25"/>
                  <a:pt x="408" y="25"/>
                </a:cubicBezTo>
                <a:cubicBezTo>
                  <a:pt x="407" y="26"/>
                  <a:pt x="407" y="26"/>
                  <a:pt x="407" y="26"/>
                </a:cubicBezTo>
                <a:cubicBezTo>
                  <a:pt x="405" y="27"/>
                  <a:pt x="404" y="29"/>
                  <a:pt x="402" y="31"/>
                </a:cubicBezTo>
                <a:cubicBezTo>
                  <a:pt x="400" y="34"/>
                  <a:pt x="399" y="37"/>
                  <a:pt x="399" y="40"/>
                </a:cubicBezTo>
                <a:cubicBezTo>
                  <a:pt x="399" y="42"/>
                  <a:pt x="399" y="43"/>
                  <a:pt x="400" y="44"/>
                </a:cubicBezTo>
                <a:cubicBezTo>
                  <a:pt x="400" y="45"/>
                  <a:pt x="400" y="46"/>
                  <a:pt x="400" y="47"/>
                </a:cubicBezTo>
                <a:cubicBezTo>
                  <a:pt x="401" y="48"/>
                  <a:pt x="401" y="48"/>
                  <a:pt x="402" y="49"/>
                </a:cubicBezTo>
                <a:cubicBezTo>
                  <a:pt x="402" y="49"/>
                  <a:pt x="402" y="49"/>
                  <a:pt x="402" y="49"/>
                </a:cubicBezTo>
                <a:cubicBezTo>
                  <a:pt x="402" y="49"/>
                  <a:pt x="402" y="49"/>
                  <a:pt x="402" y="49"/>
                </a:cubicBezTo>
                <a:cubicBezTo>
                  <a:pt x="404" y="51"/>
                  <a:pt x="404" y="51"/>
                  <a:pt x="404" y="51"/>
                </a:cubicBezTo>
                <a:cubicBezTo>
                  <a:pt x="404" y="51"/>
                  <a:pt x="404" y="51"/>
                  <a:pt x="404" y="51"/>
                </a:cubicBezTo>
                <a:cubicBezTo>
                  <a:pt x="405" y="51"/>
                  <a:pt x="405" y="51"/>
                  <a:pt x="406" y="52"/>
                </a:cubicBezTo>
                <a:cubicBezTo>
                  <a:pt x="405" y="52"/>
                  <a:pt x="405" y="53"/>
                  <a:pt x="404" y="53"/>
                </a:cubicBezTo>
                <a:cubicBezTo>
                  <a:pt x="404" y="53"/>
                  <a:pt x="404" y="53"/>
                  <a:pt x="404" y="53"/>
                </a:cubicBezTo>
                <a:cubicBezTo>
                  <a:pt x="403" y="53"/>
                  <a:pt x="403" y="53"/>
                  <a:pt x="403" y="53"/>
                </a:cubicBezTo>
                <a:cubicBezTo>
                  <a:pt x="402" y="54"/>
                  <a:pt x="402" y="54"/>
                  <a:pt x="402" y="54"/>
                </a:cubicBezTo>
                <a:cubicBezTo>
                  <a:pt x="402" y="54"/>
                  <a:pt x="402" y="54"/>
                  <a:pt x="402" y="54"/>
                </a:cubicBezTo>
                <a:cubicBezTo>
                  <a:pt x="400" y="54"/>
                  <a:pt x="398" y="55"/>
                  <a:pt x="396" y="55"/>
                </a:cubicBezTo>
                <a:cubicBezTo>
                  <a:pt x="404" y="55"/>
                  <a:pt x="404" y="55"/>
                  <a:pt x="404" y="55"/>
                </a:cubicBezTo>
                <a:cubicBezTo>
                  <a:pt x="404" y="55"/>
                  <a:pt x="404" y="55"/>
                  <a:pt x="404" y="55"/>
                </a:cubicBezTo>
                <a:cubicBezTo>
                  <a:pt x="406" y="55"/>
                  <a:pt x="407" y="54"/>
                  <a:pt x="409" y="53"/>
                </a:cubicBezTo>
                <a:cubicBezTo>
                  <a:pt x="410" y="52"/>
                  <a:pt x="410" y="52"/>
                  <a:pt x="410" y="52"/>
                </a:cubicBezTo>
                <a:cubicBezTo>
                  <a:pt x="409" y="51"/>
                  <a:pt x="409" y="51"/>
                  <a:pt x="409" y="51"/>
                </a:cubicBezTo>
                <a:cubicBezTo>
                  <a:pt x="407" y="50"/>
                  <a:pt x="405" y="49"/>
                  <a:pt x="404" y="48"/>
                </a:cubicBezTo>
                <a:cubicBezTo>
                  <a:pt x="404" y="46"/>
                  <a:pt x="404" y="46"/>
                  <a:pt x="404" y="46"/>
                </a:cubicBezTo>
                <a:cubicBezTo>
                  <a:pt x="405" y="48"/>
                  <a:pt x="407" y="49"/>
                  <a:pt x="409" y="50"/>
                </a:cubicBezTo>
                <a:cubicBezTo>
                  <a:pt x="411" y="50"/>
                  <a:pt x="413" y="51"/>
                  <a:pt x="416" y="51"/>
                </a:cubicBezTo>
                <a:cubicBezTo>
                  <a:pt x="417" y="51"/>
                  <a:pt x="419" y="51"/>
                  <a:pt x="420" y="50"/>
                </a:cubicBezTo>
                <a:cubicBezTo>
                  <a:pt x="420" y="51"/>
                  <a:pt x="420" y="51"/>
                  <a:pt x="421" y="51"/>
                </a:cubicBezTo>
                <a:cubicBezTo>
                  <a:pt x="421" y="51"/>
                  <a:pt x="422" y="52"/>
                  <a:pt x="422" y="52"/>
                </a:cubicBezTo>
                <a:cubicBezTo>
                  <a:pt x="422" y="52"/>
                  <a:pt x="422" y="52"/>
                  <a:pt x="422" y="52"/>
                </a:cubicBezTo>
                <a:cubicBezTo>
                  <a:pt x="423" y="52"/>
                  <a:pt x="424" y="51"/>
                  <a:pt x="424" y="51"/>
                </a:cubicBezTo>
                <a:cubicBezTo>
                  <a:pt x="425" y="51"/>
                  <a:pt x="425" y="51"/>
                  <a:pt x="426" y="51"/>
                </a:cubicBezTo>
                <a:cubicBezTo>
                  <a:pt x="426" y="51"/>
                  <a:pt x="426" y="51"/>
                  <a:pt x="426" y="51"/>
                </a:cubicBezTo>
                <a:cubicBezTo>
                  <a:pt x="426" y="51"/>
                  <a:pt x="426" y="51"/>
                  <a:pt x="426" y="51"/>
                </a:cubicBezTo>
                <a:cubicBezTo>
                  <a:pt x="427" y="50"/>
                  <a:pt x="427" y="50"/>
                  <a:pt x="427" y="50"/>
                </a:cubicBezTo>
                <a:cubicBezTo>
                  <a:pt x="427" y="49"/>
                  <a:pt x="427" y="49"/>
                  <a:pt x="427" y="49"/>
                </a:cubicBezTo>
                <a:cubicBezTo>
                  <a:pt x="427" y="47"/>
                  <a:pt x="426" y="45"/>
                  <a:pt x="425" y="44"/>
                </a:cubicBezTo>
                <a:cubicBezTo>
                  <a:pt x="424" y="42"/>
                  <a:pt x="423" y="41"/>
                  <a:pt x="422" y="40"/>
                </a:cubicBezTo>
                <a:cubicBezTo>
                  <a:pt x="422" y="35"/>
                  <a:pt x="426" y="31"/>
                  <a:pt x="429" y="26"/>
                </a:cubicBezTo>
                <a:cubicBezTo>
                  <a:pt x="429" y="23"/>
                  <a:pt x="429" y="23"/>
                  <a:pt x="429" y="23"/>
                </a:cubicBezTo>
                <a:cubicBezTo>
                  <a:pt x="425" y="28"/>
                  <a:pt x="421" y="33"/>
                  <a:pt x="420" y="40"/>
                </a:cubicBezTo>
                <a:cubicBezTo>
                  <a:pt x="420" y="40"/>
                  <a:pt x="420" y="40"/>
                  <a:pt x="420" y="40"/>
                </a:cubicBezTo>
                <a:cubicBezTo>
                  <a:pt x="420" y="41"/>
                  <a:pt x="420" y="41"/>
                  <a:pt x="420" y="41"/>
                </a:cubicBezTo>
                <a:cubicBezTo>
                  <a:pt x="421" y="42"/>
                  <a:pt x="422" y="44"/>
                  <a:pt x="423" y="45"/>
                </a:cubicBezTo>
                <a:cubicBezTo>
                  <a:pt x="424" y="46"/>
                  <a:pt x="425" y="47"/>
                  <a:pt x="425" y="49"/>
                </a:cubicBezTo>
                <a:cubicBezTo>
                  <a:pt x="425" y="49"/>
                  <a:pt x="425" y="49"/>
                  <a:pt x="425" y="49"/>
                </a:cubicBezTo>
                <a:cubicBezTo>
                  <a:pt x="424" y="49"/>
                  <a:pt x="424" y="49"/>
                  <a:pt x="424" y="49"/>
                </a:cubicBezTo>
                <a:cubicBezTo>
                  <a:pt x="423" y="49"/>
                  <a:pt x="423" y="50"/>
                  <a:pt x="422" y="50"/>
                </a:cubicBezTo>
                <a:cubicBezTo>
                  <a:pt x="422" y="50"/>
                  <a:pt x="422" y="50"/>
                  <a:pt x="422" y="50"/>
                </a:cubicBezTo>
                <a:cubicBezTo>
                  <a:pt x="422" y="49"/>
                  <a:pt x="422" y="49"/>
                  <a:pt x="422" y="49"/>
                </a:cubicBezTo>
                <a:cubicBezTo>
                  <a:pt x="422" y="49"/>
                  <a:pt x="422" y="49"/>
                  <a:pt x="422" y="49"/>
                </a:cubicBezTo>
                <a:cubicBezTo>
                  <a:pt x="421" y="48"/>
                  <a:pt x="421" y="48"/>
                  <a:pt x="421" y="48"/>
                </a:cubicBezTo>
                <a:cubicBezTo>
                  <a:pt x="421" y="48"/>
                  <a:pt x="421" y="48"/>
                  <a:pt x="421" y="48"/>
                </a:cubicBezTo>
                <a:cubicBezTo>
                  <a:pt x="419" y="49"/>
                  <a:pt x="417" y="49"/>
                  <a:pt x="416" y="49"/>
                </a:cubicBezTo>
                <a:cubicBezTo>
                  <a:pt x="416" y="49"/>
                  <a:pt x="416" y="49"/>
                  <a:pt x="416" y="49"/>
                </a:cubicBezTo>
                <a:cubicBezTo>
                  <a:pt x="416" y="49"/>
                  <a:pt x="416" y="49"/>
                  <a:pt x="416" y="49"/>
                </a:cubicBezTo>
                <a:cubicBezTo>
                  <a:pt x="414" y="49"/>
                  <a:pt x="411" y="48"/>
                  <a:pt x="410" y="48"/>
                </a:cubicBezTo>
                <a:cubicBezTo>
                  <a:pt x="408" y="47"/>
                  <a:pt x="406" y="46"/>
                  <a:pt x="405" y="44"/>
                </a:cubicBezTo>
                <a:cubicBezTo>
                  <a:pt x="405" y="43"/>
                  <a:pt x="404" y="42"/>
                  <a:pt x="404" y="41"/>
                </a:cubicBezTo>
                <a:cubicBezTo>
                  <a:pt x="404" y="37"/>
                  <a:pt x="407" y="33"/>
                  <a:pt x="410" y="30"/>
                </a:cubicBezTo>
                <a:cubicBezTo>
                  <a:pt x="411" y="30"/>
                  <a:pt x="413" y="30"/>
                  <a:pt x="415" y="29"/>
                </a:cubicBezTo>
                <a:cubicBezTo>
                  <a:pt x="417" y="29"/>
                  <a:pt x="419" y="28"/>
                  <a:pt x="420" y="26"/>
                </a:cubicBezTo>
                <a:cubicBezTo>
                  <a:pt x="420" y="26"/>
                  <a:pt x="420" y="26"/>
                  <a:pt x="420" y="26"/>
                </a:cubicBezTo>
                <a:cubicBezTo>
                  <a:pt x="420" y="26"/>
                  <a:pt x="420" y="26"/>
                  <a:pt x="420" y="26"/>
                </a:cubicBezTo>
                <a:cubicBezTo>
                  <a:pt x="422" y="22"/>
                  <a:pt x="423" y="19"/>
                  <a:pt x="423" y="15"/>
                </a:cubicBezTo>
                <a:cubicBezTo>
                  <a:pt x="423" y="14"/>
                  <a:pt x="423" y="13"/>
                  <a:pt x="423" y="12"/>
                </a:cubicBezTo>
                <a:cubicBezTo>
                  <a:pt x="423" y="12"/>
                  <a:pt x="423" y="12"/>
                  <a:pt x="423" y="12"/>
                </a:cubicBezTo>
                <a:cubicBezTo>
                  <a:pt x="423" y="12"/>
                  <a:pt x="423" y="12"/>
                  <a:pt x="423" y="12"/>
                </a:cubicBezTo>
                <a:cubicBezTo>
                  <a:pt x="421" y="8"/>
                  <a:pt x="418" y="6"/>
                  <a:pt x="414" y="5"/>
                </a:cubicBezTo>
                <a:cubicBezTo>
                  <a:pt x="414" y="5"/>
                  <a:pt x="414" y="5"/>
                  <a:pt x="414" y="5"/>
                </a:cubicBezTo>
                <a:cubicBezTo>
                  <a:pt x="414" y="5"/>
                  <a:pt x="414" y="5"/>
                  <a:pt x="414" y="5"/>
                </a:cubicBezTo>
                <a:cubicBezTo>
                  <a:pt x="414" y="5"/>
                  <a:pt x="413" y="5"/>
                  <a:pt x="413" y="5"/>
                </a:cubicBezTo>
                <a:moveTo>
                  <a:pt x="1112" y="55"/>
                </a:moveTo>
                <a:cubicBezTo>
                  <a:pt x="1112" y="54"/>
                  <a:pt x="1112" y="54"/>
                  <a:pt x="1112" y="54"/>
                </a:cubicBezTo>
                <a:cubicBezTo>
                  <a:pt x="1113" y="54"/>
                  <a:pt x="1114" y="54"/>
                  <a:pt x="1114" y="54"/>
                </a:cubicBezTo>
                <a:cubicBezTo>
                  <a:pt x="1114" y="55"/>
                  <a:pt x="1114" y="55"/>
                  <a:pt x="1114" y="55"/>
                </a:cubicBezTo>
                <a:cubicBezTo>
                  <a:pt x="1114" y="55"/>
                  <a:pt x="1113" y="55"/>
                  <a:pt x="1112" y="55"/>
                </a:cubicBezTo>
                <a:moveTo>
                  <a:pt x="1173" y="51"/>
                </a:moveTo>
                <a:cubicBezTo>
                  <a:pt x="1169" y="50"/>
                  <a:pt x="1165" y="50"/>
                  <a:pt x="1160" y="50"/>
                </a:cubicBezTo>
                <a:cubicBezTo>
                  <a:pt x="1160" y="48"/>
                  <a:pt x="1160" y="48"/>
                  <a:pt x="1160" y="48"/>
                </a:cubicBezTo>
                <a:cubicBezTo>
                  <a:pt x="1161" y="48"/>
                  <a:pt x="1161" y="49"/>
                  <a:pt x="1162" y="49"/>
                </a:cubicBezTo>
                <a:cubicBezTo>
                  <a:pt x="1162" y="49"/>
                  <a:pt x="1162" y="49"/>
                  <a:pt x="1162" y="49"/>
                </a:cubicBezTo>
                <a:cubicBezTo>
                  <a:pt x="1173" y="49"/>
                  <a:pt x="1173" y="49"/>
                  <a:pt x="1173" y="49"/>
                </a:cubicBezTo>
                <a:cubicBezTo>
                  <a:pt x="1173" y="51"/>
                  <a:pt x="1173" y="51"/>
                  <a:pt x="1173" y="51"/>
                </a:cubicBezTo>
                <a:moveTo>
                  <a:pt x="1114" y="47"/>
                </a:moveTo>
                <a:cubicBezTo>
                  <a:pt x="1114" y="47"/>
                  <a:pt x="1113" y="46"/>
                  <a:pt x="1112" y="46"/>
                </a:cubicBezTo>
                <a:cubicBezTo>
                  <a:pt x="1112" y="43"/>
                  <a:pt x="1112" y="43"/>
                  <a:pt x="1112" y="43"/>
                </a:cubicBezTo>
                <a:cubicBezTo>
                  <a:pt x="1113" y="44"/>
                  <a:pt x="1114" y="45"/>
                  <a:pt x="1114" y="45"/>
                </a:cubicBezTo>
                <a:cubicBezTo>
                  <a:pt x="1114" y="47"/>
                  <a:pt x="1114" y="47"/>
                  <a:pt x="1114" y="47"/>
                </a:cubicBezTo>
                <a:moveTo>
                  <a:pt x="1218" y="42"/>
                </a:moveTo>
                <a:cubicBezTo>
                  <a:pt x="1219" y="42"/>
                  <a:pt x="1220" y="42"/>
                  <a:pt x="1220" y="41"/>
                </a:cubicBezTo>
                <a:cubicBezTo>
                  <a:pt x="1220" y="41"/>
                  <a:pt x="1220" y="41"/>
                  <a:pt x="1220" y="41"/>
                </a:cubicBezTo>
                <a:cubicBezTo>
                  <a:pt x="1220" y="41"/>
                  <a:pt x="1220" y="41"/>
                  <a:pt x="1220" y="41"/>
                </a:cubicBezTo>
                <a:cubicBezTo>
                  <a:pt x="1220" y="44"/>
                  <a:pt x="1220" y="44"/>
                  <a:pt x="1220" y="44"/>
                </a:cubicBezTo>
                <a:cubicBezTo>
                  <a:pt x="1220" y="44"/>
                  <a:pt x="1220" y="44"/>
                  <a:pt x="1220" y="44"/>
                </a:cubicBezTo>
                <a:cubicBezTo>
                  <a:pt x="1220" y="44"/>
                  <a:pt x="1220" y="44"/>
                  <a:pt x="1220" y="44"/>
                </a:cubicBezTo>
                <a:cubicBezTo>
                  <a:pt x="1219" y="44"/>
                  <a:pt x="1219" y="44"/>
                  <a:pt x="1218" y="43"/>
                </a:cubicBezTo>
                <a:cubicBezTo>
                  <a:pt x="1218" y="42"/>
                  <a:pt x="1218" y="42"/>
                  <a:pt x="1218" y="42"/>
                </a:cubicBezTo>
                <a:cubicBezTo>
                  <a:pt x="1218" y="42"/>
                  <a:pt x="1218" y="42"/>
                  <a:pt x="1218" y="42"/>
                </a:cubicBezTo>
                <a:moveTo>
                  <a:pt x="1211" y="40"/>
                </a:moveTo>
                <a:cubicBezTo>
                  <a:pt x="1211" y="40"/>
                  <a:pt x="1211" y="40"/>
                  <a:pt x="1211" y="40"/>
                </a:cubicBezTo>
                <a:cubicBezTo>
                  <a:pt x="1211" y="40"/>
                  <a:pt x="1211" y="40"/>
                  <a:pt x="1211" y="40"/>
                </a:cubicBezTo>
                <a:cubicBezTo>
                  <a:pt x="1212" y="40"/>
                  <a:pt x="1212" y="40"/>
                  <a:pt x="1212" y="40"/>
                </a:cubicBezTo>
                <a:cubicBezTo>
                  <a:pt x="1213" y="40"/>
                  <a:pt x="1213" y="40"/>
                  <a:pt x="1213" y="40"/>
                </a:cubicBezTo>
                <a:cubicBezTo>
                  <a:pt x="1213" y="40"/>
                  <a:pt x="1213" y="40"/>
                  <a:pt x="1213" y="40"/>
                </a:cubicBezTo>
                <a:cubicBezTo>
                  <a:pt x="1214" y="40"/>
                  <a:pt x="1215" y="40"/>
                  <a:pt x="1216" y="41"/>
                </a:cubicBezTo>
                <a:cubicBezTo>
                  <a:pt x="1216" y="42"/>
                  <a:pt x="1216" y="42"/>
                  <a:pt x="1216" y="42"/>
                </a:cubicBezTo>
                <a:cubicBezTo>
                  <a:pt x="1215" y="41"/>
                  <a:pt x="1214" y="41"/>
                  <a:pt x="1213" y="40"/>
                </a:cubicBezTo>
                <a:cubicBezTo>
                  <a:pt x="1213" y="40"/>
                  <a:pt x="1213" y="40"/>
                  <a:pt x="1213" y="40"/>
                </a:cubicBezTo>
                <a:cubicBezTo>
                  <a:pt x="1213" y="40"/>
                  <a:pt x="1213" y="40"/>
                  <a:pt x="1213" y="40"/>
                </a:cubicBezTo>
                <a:cubicBezTo>
                  <a:pt x="1212" y="40"/>
                  <a:pt x="1212" y="40"/>
                  <a:pt x="1211" y="40"/>
                </a:cubicBezTo>
                <a:moveTo>
                  <a:pt x="1200" y="43"/>
                </a:moveTo>
                <a:cubicBezTo>
                  <a:pt x="1200" y="42"/>
                  <a:pt x="1200" y="42"/>
                  <a:pt x="1200" y="42"/>
                </a:cubicBezTo>
                <a:cubicBezTo>
                  <a:pt x="1203" y="41"/>
                  <a:pt x="1206" y="40"/>
                  <a:pt x="1209" y="40"/>
                </a:cubicBezTo>
                <a:cubicBezTo>
                  <a:pt x="1209" y="40"/>
                  <a:pt x="1209" y="40"/>
                  <a:pt x="1209" y="40"/>
                </a:cubicBezTo>
                <a:cubicBezTo>
                  <a:pt x="1206" y="41"/>
                  <a:pt x="1203" y="42"/>
                  <a:pt x="1200" y="43"/>
                </a:cubicBezTo>
                <a:moveTo>
                  <a:pt x="1179" y="51"/>
                </a:moveTo>
                <a:cubicBezTo>
                  <a:pt x="1178" y="51"/>
                  <a:pt x="1177" y="51"/>
                  <a:pt x="1175" y="51"/>
                </a:cubicBezTo>
                <a:cubicBezTo>
                  <a:pt x="1175" y="45"/>
                  <a:pt x="1175" y="45"/>
                  <a:pt x="1175" y="45"/>
                </a:cubicBezTo>
                <a:cubicBezTo>
                  <a:pt x="1177" y="43"/>
                  <a:pt x="1178" y="41"/>
                  <a:pt x="1179" y="39"/>
                </a:cubicBezTo>
                <a:cubicBezTo>
                  <a:pt x="1179" y="40"/>
                  <a:pt x="1179" y="40"/>
                  <a:pt x="1179" y="40"/>
                </a:cubicBezTo>
                <a:cubicBezTo>
                  <a:pt x="1179" y="41"/>
                  <a:pt x="1179" y="41"/>
                  <a:pt x="1178" y="41"/>
                </a:cubicBezTo>
                <a:cubicBezTo>
                  <a:pt x="1178" y="41"/>
                  <a:pt x="1178" y="41"/>
                  <a:pt x="1178" y="41"/>
                </a:cubicBezTo>
                <a:cubicBezTo>
                  <a:pt x="1178" y="42"/>
                  <a:pt x="1178" y="42"/>
                  <a:pt x="1178" y="42"/>
                </a:cubicBezTo>
                <a:cubicBezTo>
                  <a:pt x="1178" y="42"/>
                  <a:pt x="1178" y="42"/>
                  <a:pt x="1178" y="42"/>
                </a:cubicBezTo>
                <a:cubicBezTo>
                  <a:pt x="1178" y="42"/>
                  <a:pt x="1177" y="43"/>
                  <a:pt x="1177" y="44"/>
                </a:cubicBezTo>
                <a:cubicBezTo>
                  <a:pt x="1177" y="45"/>
                  <a:pt x="1176" y="46"/>
                  <a:pt x="1176" y="47"/>
                </a:cubicBezTo>
                <a:cubicBezTo>
                  <a:pt x="1176" y="48"/>
                  <a:pt x="1176" y="49"/>
                  <a:pt x="1177" y="49"/>
                </a:cubicBezTo>
                <a:cubicBezTo>
                  <a:pt x="1177" y="49"/>
                  <a:pt x="1177" y="49"/>
                  <a:pt x="1177" y="49"/>
                </a:cubicBezTo>
                <a:cubicBezTo>
                  <a:pt x="1178" y="49"/>
                  <a:pt x="1178" y="49"/>
                  <a:pt x="1178" y="49"/>
                </a:cubicBezTo>
                <a:cubicBezTo>
                  <a:pt x="1178" y="50"/>
                  <a:pt x="1178" y="50"/>
                  <a:pt x="1178" y="50"/>
                </a:cubicBezTo>
                <a:cubicBezTo>
                  <a:pt x="1179" y="50"/>
                  <a:pt x="1179" y="50"/>
                  <a:pt x="1179" y="50"/>
                </a:cubicBezTo>
                <a:cubicBezTo>
                  <a:pt x="1179" y="51"/>
                  <a:pt x="1179" y="51"/>
                  <a:pt x="1179" y="51"/>
                </a:cubicBezTo>
                <a:moveTo>
                  <a:pt x="1110" y="43"/>
                </a:moveTo>
                <a:cubicBezTo>
                  <a:pt x="1110" y="42"/>
                  <a:pt x="1110" y="41"/>
                  <a:pt x="1110" y="40"/>
                </a:cubicBezTo>
                <a:cubicBezTo>
                  <a:pt x="1109" y="40"/>
                  <a:pt x="1109" y="40"/>
                  <a:pt x="1109" y="39"/>
                </a:cubicBezTo>
                <a:cubicBezTo>
                  <a:pt x="1109" y="37"/>
                  <a:pt x="1110" y="36"/>
                  <a:pt x="1110" y="35"/>
                </a:cubicBezTo>
                <a:cubicBezTo>
                  <a:pt x="1110" y="43"/>
                  <a:pt x="1110" y="43"/>
                  <a:pt x="1110" y="43"/>
                </a:cubicBezTo>
                <a:moveTo>
                  <a:pt x="1112" y="33"/>
                </a:moveTo>
                <a:cubicBezTo>
                  <a:pt x="1112" y="31"/>
                  <a:pt x="1112" y="31"/>
                  <a:pt x="1112" y="31"/>
                </a:cubicBezTo>
                <a:cubicBezTo>
                  <a:pt x="1113" y="31"/>
                  <a:pt x="1114" y="30"/>
                  <a:pt x="1114" y="30"/>
                </a:cubicBezTo>
                <a:cubicBezTo>
                  <a:pt x="1114" y="31"/>
                  <a:pt x="1114" y="31"/>
                  <a:pt x="1114" y="31"/>
                </a:cubicBezTo>
                <a:cubicBezTo>
                  <a:pt x="1114" y="32"/>
                  <a:pt x="1113" y="33"/>
                  <a:pt x="1112" y="33"/>
                </a:cubicBezTo>
                <a:moveTo>
                  <a:pt x="1222" y="40"/>
                </a:moveTo>
                <a:cubicBezTo>
                  <a:pt x="1222" y="35"/>
                  <a:pt x="1222" y="35"/>
                  <a:pt x="1222" y="35"/>
                </a:cubicBezTo>
                <a:cubicBezTo>
                  <a:pt x="1222" y="35"/>
                  <a:pt x="1222" y="35"/>
                  <a:pt x="1222" y="34"/>
                </a:cubicBezTo>
                <a:cubicBezTo>
                  <a:pt x="1222" y="29"/>
                  <a:pt x="1222" y="29"/>
                  <a:pt x="1222" y="29"/>
                </a:cubicBezTo>
                <a:cubicBezTo>
                  <a:pt x="1223" y="30"/>
                  <a:pt x="1223" y="30"/>
                  <a:pt x="1223" y="31"/>
                </a:cubicBezTo>
                <a:cubicBezTo>
                  <a:pt x="1223" y="32"/>
                  <a:pt x="1224" y="33"/>
                  <a:pt x="1224" y="34"/>
                </a:cubicBezTo>
                <a:cubicBezTo>
                  <a:pt x="1224" y="36"/>
                  <a:pt x="1223" y="38"/>
                  <a:pt x="1222" y="40"/>
                </a:cubicBezTo>
                <a:moveTo>
                  <a:pt x="1179" y="48"/>
                </a:moveTo>
                <a:cubicBezTo>
                  <a:pt x="1179" y="48"/>
                  <a:pt x="1178" y="48"/>
                  <a:pt x="1178" y="47"/>
                </a:cubicBezTo>
                <a:cubicBezTo>
                  <a:pt x="1178" y="47"/>
                  <a:pt x="1178" y="47"/>
                  <a:pt x="1178" y="47"/>
                </a:cubicBezTo>
                <a:cubicBezTo>
                  <a:pt x="1178" y="46"/>
                  <a:pt x="1178" y="46"/>
                  <a:pt x="1179" y="45"/>
                </a:cubicBezTo>
                <a:cubicBezTo>
                  <a:pt x="1179" y="44"/>
                  <a:pt x="1180" y="43"/>
                  <a:pt x="1180" y="43"/>
                </a:cubicBezTo>
                <a:cubicBezTo>
                  <a:pt x="1180" y="43"/>
                  <a:pt x="1180" y="43"/>
                  <a:pt x="1180" y="43"/>
                </a:cubicBezTo>
                <a:cubicBezTo>
                  <a:pt x="1180" y="42"/>
                  <a:pt x="1180" y="42"/>
                  <a:pt x="1180" y="42"/>
                </a:cubicBezTo>
                <a:cubicBezTo>
                  <a:pt x="1181" y="41"/>
                  <a:pt x="1181" y="41"/>
                  <a:pt x="1181" y="41"/>
                </a:cubicBezTo>
                <a:cubicBezTo>
                  <a:pt x="1184" y="37"/>
                  <a:pt x="1188" y="32"/>
                  <a:pt x="1193" y="29"/>
                </a:cubicBezTo>
                <a:cubicBezTo>
                  <a:pt x="1195" y="29"/>
                  <a:pt x="1197" y="28"/>
                  <a:pt x="1199" y="28"/>
                </a:cubicBezTo>
                <a:cubicBezTo>
                  <a:pt x="1199" y="28"/>
                  <a:pt x="1199" y="28"/>
                  <a:pt x="1199" y="28"/>
                </a:cubicBezTo>
                <a:cubicBezTo>
                  <a:pt x="1199" y="28"/>
                  <a:pt x="1199" y="28"/>
                  <a:pt x="1199" y="28"/>
                </a:cubicBezTo>
                <a:cubicBezTo>
                  <a:pt x="1200" y="28"/>
                  <a:pt x="1201" y="28"/>
                  <a:pt x="1202" y="29"/>
                </a:cubicBezTo>
                <a:cubicBezTo>
                  <a:pt x="1203" y="30"/>
                  <a:pt x="1204" y="31"/>
                  <a:pt x="1206" y="31"/>
                </a:cubicBezTo>
                <a:cubicBezTo>
                  <a:pt x="1206" y="31"/>
                  <a:pt x="1206" y="31"/>
                  <a:pt x="1206" y="31"/>
                </a:cubicBezTo>
                <a:cubicBezTo>
                  <a:pt x="1207" y="31"/>
                  <a:pt x="1208" y="31"/>
                  <a:pt x="1208" y="30"/>
                </a:cubicBezTo>
                <a:cubicBezTo>
                  <a:pt x="1208" y="30"/>
                  <a:pt x="1208" y="30"/>
                  <a:pt x="1208" y="30"/>
                </a:cubicBezTo>
                <a:cubicBezTo>
                  <a:pt x="1208" y="30"/>
                  <a:pt x="1208" y="30"/>
                  <a:pt x="1208" y="30"/>
                </a:cubicBezTo>
                <a:cubicBezTo>
                  <a:pt x="1209" y="29"/>
                  <a:pt x="1209" y="29"/>
                  <a:pt x="1209" y="29"/>
                </a:cubicBezTo>
                <a:cubicBezTo>
                  <a:pt x="1209" y="29"/>
                  <a:pt x="1209" y="29"/>
                  <a:pt x="1209" y="29"/>
                </a:cubicBezTo>
                <a:cubicBezTo>
                  <a:pt x="1209" y="29"/>
                  <a:pt x="1209" y="29"/>
                  <a:pt x="1209" y="29"/>
                </a:cubicBezTo>
                <a:cubicBezTo>
                  <a:pt x="1210" y="29"/>
                  <a:pt x="1210" y="29"/>
                  <a:pt x="1210" y="29"/>
                </a:cubicBezTo>
                <a:cubicBezTo>
                  <a:pt x="1211" y="28"/>
                  <a:pt x="1211" y="28"/>
                  <a:pt x="1211" y="28"/>
                </a:cubicBezTo>
                <a:cubicBezTo>
                  <a:pt x="1211" y="28"/>
                  <a:pt x="1211" y="28"/>
                  <a:pt x="1211" y="28"/>
                </a:cubicBezTo>
                <a:cubicBezTo>
                  <a:pt x="1212" y="28"/>
                  <a:pt x="1212" y="28"/>
                  <a:pt x="1213" y="28"/>
                </a:cubicBezTo>
                <a:cubicBezTo>
                  <a:pt x="1213" y="28"/>
                  <a:pt x="1213" y="28"/>
                  <a:pt x="1213" y="28"/>
                </a:cubicBezTo>
                <a:cubicBezTo>
                  <a:pt x="1213" y="28"/>
                  <a:pt x="1213" y="28"/>
                  <a:pt x="1213" y="28"/>
                </a:cubicBezTo>
                <a:cubicBezTo>
                  <a:pt x="1214" y="28"/>
                  <a:pt x="1215" y="28"/>
                  <a:pt x="1215" y="29"/>
                </a:cubicBezTo>
                <a:cubicBezTo>
                  <a:pt x="1216" y="29"/>
                  <a:pt x="1216" y="29"/>
                  <a:pt x="1216" y="29"/>
                </a:cubicBezTo>
                <a:cubicBezTo>
                  <a:pt x="1216" y="29"/>
                  <a:pt x="1216" y="29"/>
                  <a:pt x="1216" y="29"/>
                </a:cubicBezTo>
                <a:cubicBezTo>
                  <a:pt x="1216" y="29"/>
                  <a:pt x="1216" y="29"/>
                  <a:pt x="1217" y="29"/>
                </a:cubicBezTo>
                <a:cubicBezTo>
                  <a:pt x="1219" y="30"/>
                  <a:pt x="1220" y="32"/>
                  <a:pt x="1220" y="34"/>
                </a:cubicBezTo>
                <a:cubicBezTo>
                  <a:pt x="1220" y="34"/>
                  <a:pt x="1220" y="34"/>
                  <a:pt x="1220" y="34"/>
                </a:cubicBezTo>
                <a:cubicBezTo>
                  <a:pt x="1220" y="35"/>
                  <a:pt x="1220" y="35"/>
                  <a:pt x="1220" y="35"/>
                </a:cubicBezTo>
                <a:cubicBezTo>
                  <a:pt x="1220" y="35"/>
                  <a:pt x="1220" y="35"/>
                  <a:pt x="1220" y="35"/>
                </a:cubicBezTo>
                <a:cubicBezTo>
                  <a:pt x="1220" y="35"/>
                  <a:pt x="1220" y="35"/>
                  <a:pt x="1220" y="35"/>
                </a:cubicBezTo>
                <a:cubicBezTo>
                  <a:pt x="1220" y="37"/>
                  <a:pt x="1220" y="39"/>
                  <a:pt x="1219" y="40"/>
                </a:cubicBezTo>
                <a:cubicBezTo>
                  <a:pt x="1219" y="40"/>
                  <a:pt x="1219" y="40"/>
                  <a:pt x="1218" y="40"/>
                </a:cubicBezTo>
                <a:cubicBezTo>
                  <a:pt x="1218" y="40"/>
                  <a:pt x="1218" y="40"/>
                  <a:pt x="1218" y="40"/>
                </a:cubicBezTo>
                <a:cubicBezTo>
                  <a:pt x="1218" y="40"/>
                  <a:pt x="1218" y="40"/>
                  <a:pt x="1218" y="40"/>
                </a:cubicBezTo>
                <a:cubicBezTo>
                  <a:pt x="1218" y="40"/>
                  <a:pt x="1217" y="40"/>
                  <a:pt x="1217" y="40"/>
                </a:cubicBezTo>
                <a:cubicBezTo>
                  <a:pt x="1216" y="39"/>
                  <a:pt x="1215" y="38"/>
                  <a:pt x="1213" y="38"/>
                </a:cubicBezTo>
                <a:cubicBezTo>
                  <a:pt x="1212" y="38"/>
                  <a:pt x="1212" y="38"/>
                  <a:pt x="1212" y="38"/>
                </a:cubicBezTo>
                <a:cubicBezTo>
                  <a:pt x="1212" y="38"/>
                  <a:pt x="1211" y="38"/>
                  <a:pt x="1211" y="38"/>
                </a:cubicBezTo>
                <a:cubicBezTo>
                  <a:pt x="1211" y="38"/>
                  <a:pt x="1211" y="38"/>
                  <a:pt x="1211" y="38"/>
                </a:cubicBezTo>
                <a:cubicBezTo>
                  <a:pt x="1211" y="37"/>
                  <a:pt x="1211" y="37"/>
                  <a:pt x="1211" y="37"/>
                </a:cubicBezTo>
                <a:cubicBezTo>
                  <a:pt x="1210" y="37"/>
                  <a:pt x="1210" y="37"/>
                  <a:pt x="1210" y="37"/>
                </a:cubicBezTo>
                <a:cubicBezTo>
                  <a:pt x="1209" y="37"/>
                  <a:pt x="1209" y="37"/>
                  <a:pt x="1209" y="37"/>
                </a:cubicBezTo>
                <a:cubicBezTo>
                  <a:pt x="1209" y="38"/>
                  <a:pt x="1209" y="38"/>
                  <a:pt x="1209" y="38"/>
                </a:cubicBezTo>
                <a:cubicBezTo>
                  <a:pt x="1206" y="38"/>
                  <a:pt x="1203" y="39"/>
                  <a:pt x="1200" y="40"/>
                </a:cubicBezTo>
                <a:cubicBezTo>
                  <a:pt x="1200" y="40"/>
                  <a:pt x="1200" y="40"/>
                  <a:pt x="1200" y="40"/>
                </a:cubicBezTo>
                <a:cubicBezTo>
                  <a:pt x="1199" y="41"/>
                  <a:pt x="1199" y="41"/>
                  <a:pt x="1199" y="41"/>
                </a:cubicBezTo>
                <a:cubicBezTo>
                  <a:pt x="1198" y="41"/>
                  <a:pt x="1198" y="41"/>
                  <a:pt x="1198" y="41"/>
                </a:cubicBezTo>
                <a:cubicBezTo>
                  <a:pt x="1198" y="41"/>
                  <a:pt x="1198" y="41"/>
                  <a:pt x="1198" y="41"/>
                </a:cubicBezTo>
                <a:cubicBezTo>
                  <a:pt x="1195" y="44"/>
                  <a:pt x="1192" y="46"/>
                  <a:pt x="1190" y="50"/>
                </a:cubicBezTo>
                <a:cubicBezTo>
                  <a:pt x="1187" y="50"/>
                  <a:pt x="1184" y="49"/>
                  <a:pt x="1181" y="48"/>
                </a:cubicBezTo>
                <a:cubicBezTo>
                  <a:pt x="1181" y="48"/>
                  <a:pt x="1181" y="48"/>
                  <a:pt x="1181" y="48"/>
                </a:cubicBezTo>
                <a:cubicBezTo>
                  <a:pt x="1180" y="48"/>
                  <a:pt x="1180" y="48"/>
                  <a:pt x="1180" y="48"/>
                </a:cubicBezTo>
                <a:cubicBezTo>
                  <a:pt x="1179" y="48"/>
                  <a:pt x="1179" y="48"/>
                  <a:pt x="1179" y="48"/>
                </a:cubicBezTo>
                <a:cubicBezTo>
                  <a:pt x="1179" y="48"/>
                  <a:pt x="1179" y="48"/>
                  <a:pt x="1179" y="48"/>
                </a:cubicBezTo>
                <a:moveTo>
                  <a:pt x="1220" y="29"/>
                </a:moveTo>
                <a:cubicBezTo>
                  <a:pt x="1220" y="29"/>
                  <a:pt x="1219" y="28"/>
                  <a:pt x="1218" y="27"/>
                </a:cubicBezTo>
                <a:cubicBezTo>
                  <a:pt x="1218" y="27"/>
                  <a:pt x="1218" y="27"/>
                  <a:pt x="1218" y="27"/>
                </a:cubicBezTo>
                <a:cubicBezTo>
                  <a:pt x="1218" y="27"/>
                  <a:pt x="1218" y="27"/>
                  <a:pt x="1219" y="27"/>
                </a:cubicBezTo>
                <a:cubicBezTo>
                  <a:pt x="1219" y="28"/>
                  <a:pt x="1220" y="28"/>
                  <a:pt x="1220" y="28"/>
                </a:cubicBezTo>
                <a:cubicBezTo>
                  <a:pt x="1220" y="28"/>
                  <a:pt x="1220" y="28"/>
                  <a:pt x="1220" y="28"/>
                </a:cubicBezTo>
                <a:cubicBezTo>
                  <a:pt x="1220" y="29"/>
                  <a:pt x="1220" y="29"/>
                  <a:pt x="1220" y="29"/>
                </a:cubicBezTo>
                <a:moveTo>
                  <a:pt x="1211" y="26"/>
                </a:moveTo>
                <a:cubicBezTo>
                  <a:pt x="1211" y="26"/>
                  <a:pt x="1211" y="26"/>
                  <a:pt x="1211" y="26"/>
                </a:cubicBezTo>
                <a:cubicBezTo>
                  <a:pt x="1212" y="25"/>
                  <a:pt x="1212" y="25"/>
                  <a:pt x="1213" y="25"/>
                </a:cubicBezTo>
                <a:cubicBezTo>
                  <a:pt x="1214" y="25"/>
                  <a:pt x="1215" y="26"/>
                  <a:pt x="1216" y="26"/>
                </a:cubicBezTo>
                <a:cubicBezTo>
                  <a:pt x="1216" y="27"/>
                  <a:pt x="1216" y="27"/>
                  <a:pt x="1216" y="27"/>
                </a:cubicBezTo>
                <a:cubicBezTo>
                  <a:pt x="1215" y="26"/>
                  <a:pt x="1214" y="26"/>
                  <a:pt x="1213" y="26"/>
                </a:cubicBezTo>
                <a:cubicBezTo>
                  <a:pt x="1212" y="26"/>
                  <a:pt x="1212" y="26"/>
                  <a:pt x="1211" y="26"/>
                </a:cubicBezTo>
                <a:moveTo>
                  <a:pt x="1206" y="29"/>
                </a:moveTo>
                <a:cubicBezTo>
                  <a:pt x="1205" y="29"/>
                  <a:pt x="1204" y="28"/>
                  <a:pt x="1203" y="27"/>
                </a:cubicBezTo>
                <a:cubicBezTo>
                  <a:pt x="1202" y="26"/>
                  <a:pt x="1201" y="26"/>
                  <a:pt x="1200" y="26"/>
                </a:cubicBezTo>
                <a:cubicBezTo>
                  <a:pt x="1200" y="25"/>
                  <a:pt x="1200" y="25"/>
                  <a:pt x="1200" y="25"/>
                </a:cubicBezTo>
                <a:cubicBezTo>
                  <a:pt x="1206" y="27"/>
                  <a:pt x="1206" y="27"/>
                  <a:pt x="1206" y="27"/>
                </a:cubicBezTo>
                <a:cubicBezTo>
                  <a:pt x="1207" y="27"/>
                  <a:pt x="1207" y="27"/>
                  <a:pt x="1207" y="27"/>
                </a:cubicBezTo>
                <a:cubicBezTo>
                  <a:pt x="1207" y="27"/>
                  <a:pt x="1208" y="26"/>
                  <a:pt x="1209" y="26"/>
                </a:cubicBezTo>
                <a:cubicBezTo>
                  <a:pt x="1209" y="27"/>
                  <a:pt x="1209" y="27"/>
                  <a:pt x="1209" y="27"/>
                </a:cubicBezTo>
                <a:cubicBezTo>
                  <a:pt x="1209" y="27"/>
                  <a:pt x="1208" y="27"/>
                  <a:pt x="1208" y="27"/>
                </a:cubicBezTo>
                <a:cubicBezTo>
                  <a:pt x="1207" y="28"/>
                  <a:pt x="1207" y="28"/>
                  <a:pt x="1207" y="29"/>
                </a:cubicBezTo>
                <a:cubicBezTo>
                  <a:pt x="1206" y="29"/>
                  <a:pt x="1206" y="29"/>
                  <a:pt x="1206" y="29"/>
                </a:cubicBezTo>
                <a:cubicBezTo>
                  <a:pt x="1206" y="29"/>
                  <a:pt x="1206" y="29"/>
                  <a:pt x="1206" y="29"/>
                </a:cubicBezTo>
                <a:moveTo>
                  <a:pt x="1181" y="38"/>
                </a:moveTo>
                <a:cubicBezTo>
                  <a:pt x="1181" y="36"/>
                  <a:pt x="1181" y="36"/>
                  <a:pt x="1181" y="36"/>
                </a:cubicBezTo>
                <a:cubicBezTo>
                  <a:pt x="1185" y="30"/>
                  <a:pt x="1191" y="26"/>
                  <a:pt x="1198" y="25"/>
                </a:cubicBezTo>
                <a:cubicBezTo>
                  <a:pt x="1198" y="26"/>
                  <a:pt x="1198" y="26"/>
                  <a:pt x="1198" y="26"/>
                </a:cubicBezTo>
                <a:cubicBezTo>
                  <a:pt x="1196" y="26"/>
                  <a:pt x="1194" y="27"/>
                  <a:pt x="1193" y="27"/>
                </a:cubicBezTo>
                <a:cubicBezTo>
                  <a:pt x="1193" y="27"/>
                  <a:pt x="1193" y="27"/>
                  <a:pt x="1193" y="27"/>
                </a:cubicBezTo>
                <a:cubicBezTo>
                  <a:pt x="1192" y="27"/>
                  <a:pt x="1192" y="27"/>
                  <a:pt x="1192" y="27"/>
                </a:cubicBezTo>
                <a:cubicBezTo>
                  <a:pt x="1188" y="30"/>
                  <a:pt x="1184" y="34"/>
                  <a:pt x="1181" y="38"/>
                </a:cubicBezTo>
                <a:moveTo>
                  <a:pt x="1100" y="54"/>
                </a:moveTo>
                <a:cubicBezTo>
                  <a:pt x="1099" y="52"/>
                  <a:pt x="1099" y="51"/>
                  <a:pt x="1099" y="49"/>
                </a:cubicBezTo>
                <a:cubicBezTo>
                  <a:pt x="1099" y="48"/>
                  <a:pt x="1099" y="48"/>
                  <a:pt x="1099" y="47"/>
                </a:cubicBezTo>
                <a:cubicBezTo>
                  <a:pt x="1099" y="47"/>
                  <a:pt x="1099" y="47"/>
                  <a:pt x="1099" y="47"/>
                </a:cubicBezTo>
                <a:cubicBezTo>
                  <a:pt x="1098" y="46"/>
                  <a:pt x="1098" y="46"/>
                  <a:pt x="1098" y="46"/>
                </a:cubicBezTo>
                <a:cubicBezTo>
                  <a:pt x="1097" y="46"/>
                  <a:pt x="1096" y="45"/>
                  <a:pt x="1094" y="43"/>
                </a:cubicBezTo>
                <a:cubicBezTo>
                  <a:pt x="1093" y="42"/>
                  <a:pt x="1092" y="40"/>
                  <a:pt x="1092" y="39"/>
                </a:cubicBezTo>
                <a:cubicBezTo>
                  <a:pt x="1092" y="38"/>
                  <a:pt x="1092" y="38"/>
                  <a:pt x="1092" y="38"/>
                </a:cubicBezTo>
                <a:cubicBezTo>
                  <a:pt x="1092" y="32"/>
                  <a:pt x="1095" y="27"/>
                  <a:pt x="1100" y="22"/>
                </a:cubicBezTo>
                <a:cubicBezTo>
                  <a:pt x="1100" y="24"/>
                  <a:pt x="1100" y="24"/>
                  <a:pt x="1100" y="24"/>
                </a:cubicBezTo>
                <a:cubicBezTo>
                  <a:pt x="1099" y="25"/>
                  <a:pt x="1098" y="26"/>
                  <a:pt x="1097" y="27"/>
                </a:cubicBezTo>
                <a:cubicBezTo>
                  <a:pt x="1096" y="27"/>
                  <a:pt x="1096" y="27"/>
                  <a:pt x="1096" y="27"/>
                </a:cubicBezTo>
                <a:cubicBezTo>
                  <a:pt x="1096" y="27"/>
                  <a:pt x="1096" y="27"/>
                  <a:pt x="1096" y="27"/>
                </a:cubicBezTo>
                <a:cubicBezTo>
                  <a:pt x="1095" y="30"/>
                  <a:pt x="1094" y="33"/>
                  <a:pt x="1094" y="36"/>
                </a:cubicBezTo>
                <a:cubicBezTo>
                  <a:pt x="1094" y="37"/>
                  <a:pt x="1094" y="38"/>
                  <a:pt x="1094" y="40"/>
                </a:cubicBezTo>
                <a:cubicBezTo>
                  <a:pt x="1094" y="40"/>
                  <a:pt x="1094" y="40"/>
                  <a:pt x="1094" y="40"/>
                </a:cubicBezTo>
                <a:cubicBezTo>
                  <a:pt x="1094" y="40"/>
                  <a:pt x="1094" y="40"/>
                  <a:pt x="1094" y="40"/>
                </a:cubicBezTo>
                <a:cubicBezTo>
                  <a:pt x="1095" y="41"/>
                  <a:pt x="1095" y="42"/>
                  <a:pt x="1096" y="43"/>
                </a:cubicBezTo>
                <a:cubicBezTo>
                  <a:pt x="1097" y="44"/>
                  <a:pt x="1098" y="45"/>
                  <a:pt x="1099" y="45"/>
                </a:cubicBezTo>
                <a:cubicBezTo>
                  <a:pt x="1100" y="45"/>
                  <a:pt x="1100" y="45"/>
                  <a:pt x="1100" y="45"/>
                </a:cubicBezTo>
                <a:cubicBezTo>
                  <a:pt x="1100" y="45"/>
                  <a:pt x="1100" y="45"/>
                  <a:pt x="1100" y="45"/>
                </a:cubicBezTo>
                <a:cubicBezTo>
                  <a:pt x="1100" y="54"/>
                  <a:pt x="1100" y="54"/>
                  <a:pt x="1100" y="54"/>
                </a:cubicBezTo>
                <a:moveTo>
                  <a:pt x="1160" y="27"/>
                </a:moveTo>
                <a:cubicBezTo>
                  <a:pt x="1160" y="26"/>
                  <a:pt x="1160" y="26"/>
                  <a:pt x="1160" y="26"/>
                </a:cubicBezTo>
                <a:cubicBezTo>
                  <a:pt x="1161" y="25"/>
                  <a:pt x="1162" y="25"/>
                  <a:pt x="1162" y="25"/>
                </a:cubicBezTo>
                <a:cubicBezTo>
                  <a:pt x="1162" y="25"/>
                  <a:pt x="1162" y="25"/>
                  <a:pt x="1162" y="25"/>
                </a:cubicBezTo>
                <a:cubicBezTo>
                  <a:pt x="1162" y="25"/>
                  <a:pt x="1162" y="25"/>
                  <a:pt x="1162" y="25"/>
                </a:cubicBezTo>
                <a:cubicBezTo>
                  <a:pt x="1166" y="23"/>
                  <a:pt x="1169" y="21"/>
                  <a:pt x="1173" y="20"/>
                </a:cubicBezTo>
                <a:cubicBezTo>
                  <a:pt x="1173" y="20"/>
                  <a:pt x="1173" y="20"/>
                  <a:pt x="1173" y="20"/>
                </a:cubicBezTo>
                <a:cubicBezTo>
                  <a:pt x="1173" y="20"/>
                  <a:pt x="1173" y="20"/>
                  <a:pt x="1173" y="20"/>
                </a:cubicBezTo>
                <a:cubicBezTo>
                  <a:pt x="1173" y="20"/>
                  <a:pt x="1173" y="20"/>
                  <a:pt x="1172" y="20"/>
                </a:cubicBezTo>
                <a:cubicBezTo>
                  <a:pt x="1168" y="22"/>
                  <a:pt x="1164" y="24"/>
                  <a:pt x="1160" y="27"/>
                </a:cubicBezTo>
                <a:moveTo>
                  <a:pt x="1175" y="20"/>
                </a:moveTo>
                <a:cubicBezTo>
                  <a:pt x="1175" y="19"/>
                  <a:pt x="1175" y="19"/>
                  <a:pt x="1175" y="19"/>
                </a:cubicBezTo>
                <a:cubicBezTo>
                  <a:pt x="1176" y="19"/>
                  <a:pt x="1177" y="19"/>
                  <a:pt x="1178" y="19"/>
                </a:cubicBezTo>
                <a:cubicBezTo>
                  <a:pt x="1178" y="19"/>
                  <a:pt x="1178" y="19"/>
                  <a:pt x="1178" y="19"/>
                </a:cubicBezTo>
                <a:cubicBezTo>
                  <a:pt x="1178" y="19"/>
                  <a:pt x="1179" y="19"/>
                  <a:pt x="1179" y="19"/>
                </a:cubicBezTo>
                <a:cubicBezTo>
                  <a:pt x="1179" y="20"/>
                  <a:pt x="1179" y="20"/>
                  <a:pt x="1179" y="20"/>
                </a:cubicBezTo>
                <a:cubicBezTo>
                  <a:pt x="1178" y="20"/>
                  <a:pt x="1177" y="20"/>
                  <a:pt x="1176" y="20"/>
                </a:cubicBezTo>
                <a:cubicBezTo>
                  <a:pt x="1175" y="20"/>
                  <a:pt x="1175" y="20"/>
                  <a:pt x="1175" y="20"/>
                </a:cubicBezTo>
                <a:moveTo>
                  <a:pt x="1102" y="22"/>
                </a:moveTo>
                <a:cubicBezTo>
                  <a:pt x="1102" y="21"/>
                  <a:pt x="1102" y="21"/>
                  <a:pt x="1102" y="21"/>
                </a:cubicBezTo>
                <a:cubicBezTo>
                  <a:pt x="1104" y="21"/>
                  <a:pt x="1106" y="19"/>
                  <a:pt x="1107" y="18"/>
                </a:cubicBezTo>
                <a:cubicBezTo>
                  <a:pt x="1108" y="17"/>
                  <a:pt x="1109" y="15"/>
                  <a:pt x="1110" y="14"/>
                </a:cubicBezTo>
                <a:cubicBezTo>
                  <a:pt x="1110" y="15"/>
                  <a:pt x="1110" y="15"/>
                  <a:pt x="1110" y="15"/>
                </a:cubicBezTo>
                <a:cubicBezTo>
                  <a:pt x="1109" y="17"/>
                  <a:pt x="1108" y="18"/>
                  <a:pt x="1107" y="20"/>
                </a:cubicBezTo>
                <a:cubicBezTo>
                  <a:pt x="1107" y="20"/>
                  <a:pt x="1106" y="20"/>
                  <a:pt x="1106" y="20"/>
                </a:cubicBezTo>
                <a:cubicBezTo>
                  <a:pt x="1105" y="20"/>
                  <a:pt x="1103" y="21"/>
                  <a:pt x="1102" y="22"/>
                </a:cubicBezTo>
                <a:moveTo>
                  <a:pt x="1108" y="22"/>
                </a:moveTo>
                <a:cubicBezTo>
                  <a:pt x="1108" y="22"/>
                  <a:pt x="1108" y="22"/>
                  <a:pt x="1108" y="22"/>
                </a:cubicBezTo>
                <a:cubicBezTo>
                  <a:pt x="1109" y="20"/>
                  <a:pt x="1111" y="18"/>
                  <a:pt x="1112" y="16"/>
                </a:cubicBezTo>
                <a:cubicBezTo>
                  <a:pt x="1113" y="16"/>
                  <a:pt x="1114" y="15"/>
                  <a:pt x="1115" y="14"/>
                </a:cubicBezTo>
                <a:cubicBezTo>
                  <a:pt x="1116" y="14"/>
                  <a:pt x="1116" y="14"/>
                  <a:pt x="1116" y="14"/>
                </a:cubicBezTo>
                <a:cubicBezTo>
                  <a:pt x="1116" y="14"/>
                  <a:pt x="1116" y="14"/>
                  <a:pt x="1116" y="14"/>
                </a:cubicBezTo>
                <a:cubicBezTo>
                  <a:pt x="1116" y="14"/>
                  <a:pt x="1116" y="14"/>
                  <a:pt x="1116" y="14"/>
                </a:cubicBezTo>
                <a:cubicBezTo>
                  <a:pt x="1117" y="13"/>
                  <a:pt x="1117" y="13"/>
                  <a:pt x="1118" y="13"/>
                </a:cubicBezTo>
                <a:cubicBezTo>
                  <a:pt x="1120" y="13"/>
                  <a:pt x="1123" y="14"/>
                  <a:pt x="1125" y="15"/>
                </a:cubicBezTo>
                <a:cubicBezTo>
                  <a:pt x="1126" y="18"/>
                  <a:pt x="1128" y="20"/>
                  <a:pt x="1128" y="22"/>
                </a:cubicBezTo>
                <a:cubicBezTo>
                  <a:pt x="1127" y="23"/>
                  <a:pt x="1126" y="23"/>
                  <a:pt x="1126" y="23"/>
                </a:cubicBezTo>
                <a:cubicBezTo>
                  <a:pt x="1126" y="23"/>
                  <a:pt x="1126" y="23"/>
                  <a:pt x="1126" y="23"/>
                </a:cubicBezTo>
                <a:cubicBezTo>
                  <a:pt x="1124" y="23"/>
                  <a:pt x="1123" y="23"/>
                  <a:pt x="1122" y="23"/>
                </a:cubicBezTo>
                <a:cubicBezTo>
                  <a:pt x="1122" y="23"/>
                  <a:pt x="1122" y="23"/>
                  <a:pt x="1122" y="23"/>
                </a:cubicBezTo>
                <a:cubicBezTo>
                  <a:pt x="1121" y="23"/>
                  <a:pt x="1120" y="23"/>
                  <a:pt x="1119" y="23"/>
                </a:cubicBezTo>
                <a:cubicBezTo>
                  <a:pt x="1118" y="24"/>
                  <a:pt x="1117" y="25"/>
                  <a:pt x="1116" y="25"/>
                </a:cubicBezTo>
                <a:cubicBezTo>
                  <a:pt x="1116" y="25"/>
                  <a:pt x="1116" y="25"/>
                  <a:pt x="1116" y="25"/>
                </a:cubicBezTo>
                <a:cubicBezTo>
                  <a:pt x="1115" y="26"/>
                  <a:pt x="1115" y="26"/>
                  <a:pt x="1115" y="26"/>
                </a:cubicBezTo>
                <a:cubicBezTo>
                  <a:pt x="1114" y="27"/>
                  <a:pt x="1114" y="27"/>
                  <a:pt x="1114" y="27"/>
                </a:cubicBezTo>
                <a:cubicBezTo>
                  <a:pt x="1114" y="27"/>
                  <a:pt x="1114" y="27"/>
                  <a:pt x="1114" y="27"/>
                </a:cubicBezTo>
                <a:cubicBezTo>
                  <a:pt x="1114" y="27"/>
                  <a:pt x="1113" y="28"/>
                  <a:pt x="1112" y="29"/>
                </a:cubicBezTo>
                <a:cubicBezTo>
                  <a:pt x="1112" y="28"/>
                  <a:pt x="1112" y="28"/>
                  <a:pt x="1112" y="28"/>
                </a:cubicBezTo>
                <a:cubicBezTo>
                  <a:pt x="1111" y="30"/>
                  <a:pt x="1111" y="30"/>
                  <a:pt x="1111" y="30"/>
                </a:cubicBezTo>
                <a:cubicBezTo>
                  <a:pt x="1110" y="31"/>
                  <a:pt x="1110" y="31"/>
                  <a:pt x="1110" y="31"/>
                </a:cubicBezTo>
                <a:cubicBezTo>
                  <a:pt x="1110" y="31"/>
                  <a:pt x="1110" y="31"/>
                  <a:pt x="1110" y="31"/>
                </a:cubicBezTo>
                <a:cubicBezTo>
                  <a:pt x="1109" y="33"/>
                  <a:pt x="1107" y="36"/>
                  <a:pt x="1107" y="39"/>
                </a:cubicBezTo>
                <a:cubicBezTo>
                  <a:pt x="1107" y="40"/>
                  <a:pt x="1107" y="40"/>
                  <a:pt x="1108" y="41"/>
                </a:cubicBezTo>
                <a:cubicBezTo>
                  <a:pt x="1108" y="41"/>
                  <a:pt x="1108" y="41"/>
                  <a:pt x="1108" y="41"/>
                </a:cubicBezTo>
                <a:cubicBezTo>
                  <a:pt x="1108" y="41"/>
                  <a:pt x="1108" y="41"/>
                  <a:pt x="1108" y="41"/>
                </a:cubicBezTo>
                <a:cubicBezTo>
                  <a:pt x="1108" y="43"/>
                  <a:pt x="1109" y="45"/>
                  <a:pt x="1110" y="46"/>
                </a:cubicBezTo>
                <a:cubicBezTo>
                  <a:pt x="1110" y="46"/>
                  <a:pt x="1110" y="46"/>
                  <a:pt x="1110" y="46"/>
                </a:cubicBezTo>
                <a:cubicBezTo>
                  <a:pt x="1111" y="47"/>
                  <a:pt x="1111" y="47"/>
                  <a:pt x="1111" y="47"/>
                </a:cubicBezTo>
                <a:cubicBezTo>
                  <a:pt x="1112" y="49"/>
                  <a:pt x="1112" y="49"/>
                  <a:pt x="1112" y="49"/>
                </a:cubicBezTo>
                <a:cubicBezTo>
                  <a:pt x="1112" y="48"/>
                  <a:pt x="1112" y="48"/>
                  <a:pt x="1112" y="48"/>
                </a:cubicBezTo>
                <a:cubicBezTo>
                  <a:pt x="1113" y="49"/>
                  <a:pt x="1114" y="49"/>
                  <a:pt x="1114" y="50"/>
                </a:cubicBezTo>
                <a:cubicBezTo>
                  <a:pt x="1114" y="50"/>
                  <a:pt x="1114" y="50"/>
                  <a:pt x="1114" y="50"/>
                </a:cubicBezTo>
                <a:cubicBezTo>
                  <a:pt x="1115" y="50"/>
                  <a:pt x="1115" y="50"/>
                  <a:pt x="1115" y="50"/>
                </a:cubicBezTo>
                <a:cubicBezTo>
                  <a:pt x="1115" y="51"/>
                  <a:pt x="1115" y="51"/>
                  <a:pt x="1115" y="51"/>
                </a:cubicBezTo>
                <a:cubicBezTo>
                  <a:pt x="1115" y="51"/>
                  <a:pt x="1115" y="51"/>
                  <a:pt x="1115" y="51"/>
                </a:cubicBezTo>
                <a:cubicBezTo>
                  <a:pt x="1114" y="52"/>
                  <a:pt x="1113" y="52"/>
                  <a:pt x="1112" y="52"/>
                </a:cubicBezTo>
                <a:cubicBezTo>
                  <a:pt x="1112" y="52"/>
                  <a:pt x="1112" y="52"/>
                  <a:pt x="1112" y="52"/>
                </a:cubicBezTo>
                <a:cubicBezTo>
                  <a:pt x="1111" y="53"/>
                  <a:pt x="1111" y="53"/>
                  <a:pt x="1111" y="53"/>
                </a:cubicBezTo>
                <a:cubicBezTo>
                  <a:pt x="1110" y="53"/>
                  <a:pt x="1110" y="53"/>
                  <a:pt x="1110" y="53"/>
                </a:cubicBezTo>
                <a:cubicBezTo>
                  <a:pt x="1110" y="53"/>
                  <a:pt x="1110" y="53"/>
                  <a:pt x="1110" y="53"/>
                </a:cubicBezTo>
                <a:cubicBezTo>
                  <a:pt x="1109" y="53"/>
                  <a:pt x="1107" y="54"/>
                  <a:pt x="1105" y="54"/>
                </a:cubicBezTo>
                <a:cubicBezTo>
                  <a:pt x="1105" y="54"/>
                  <a:pt x="1104" y="53"/>
                  <a:pt x="1103" y="53"/>
                </a:cubicBezTo>
                <a:cubicBezTo>
                  <a:pt x="1103" y="52"/>
                  <a:pt x="1102" y="52"/>
                  <a:pt x="1102" y="51"/>
                </a:cubicBezTo>
                <a:cubicBezTo>
                  <a:pt x="1102" y="51"/>
                  <a:pt x="1102" y="51"/>
                  <a:pt x="1102" y="51"/>
                </a:cubicBezTo>
                <a:cubicBezTo>
                  <a:pt x="1103" y="50"/>
                  <a:pt x="1103" y="48"/>
                  <a:pt x="1103" y="47"/>
                </a:cubicBezTo>
                <a:cubicBezTo>
                  <a:pt x="1103" y="46"/>
                  <a:pt x="1103" y="45"/>
                  <a:pt x="1102" y="44"/>
                </a:cubicBezTo>
                <a:cubicBezTo>
                  <a:pt x="1102" y="43"/>
                  <a:pt x="1102" y="43"/>
                  <a:pt x="1102" y="43"/>
                </a:cubicBezTo>
                <a:cubicBezTo>
                  <a:pt x="1101" y="43"/>
                  <a:pt x="1101" y="43"/>
                  <a:pt x="1101" y="43"/>
                </a:cubicBezTo>
                <a:cubicBezTo>
                  <a:pt x="1100" y="42"/>
                  <a:pt x="1100" y="42"/>
                  <a:pt x="1100" y="42"/>
                </a:cubicBezTo>
                <a:cubicBezTo>
                  <a:pt x="1100" y="43"/>
                  <a:pt x="1100" y="43"/>
                  <a:pt x="1100" y="43"/>
                </a:cubicBezTo>
                <a:cubicBezTo>
                  <a:pt x="1100" y="43"/>
                  <a:pt x="1100" y="43"/>
                  <a:pt x="1099" y="43"/>
                </a:cubicBezTo>
                <a:cubicBezTo>
                  <a:pt x="1099" y="43"/>
                  <a:pt x="1099" y="43"/>
                  <a:pt x="1099" y="43"/>
                </a:cubicBezTo>
                <a:cubicBezTo>
                  <a:pt x="1099" y="43"/>
                  <a:pt x="1098" y="42"/>
                  <a:pt x="1098" y="42"/>
                </a:cubicBezTo>
                <a:cubicBezTo>
                  <a:pt x="1097" y="41"/>
                  <a:pt x="1096" y="40"/>
                  <a:pt x="1096" y="39"/>
                </a:cubicBezTo>
                <a:cubicBezTo>
                  <a:pt x="1096" y="38"/>
                  <a:pt x="1096" y="37"/>
                  <a:pt x="1096" y="36"/>
                </a:cubicBezTo>
                <a:cubicBezTo>
                  <a:pt x="1096" y="33"/>
                  <a:pt x="1097" y="31"/>
                  <a:pt x="1098" y="28"/>
                </a:cubicBezTo>
                <a:cubicBezTo>
                  <a:pt x="1099" y="28"/>
                  <a:pt x="1099" y="27"/>
                  <a:pt x="1100" y="26"/>
                </a:cubicBezTo>
                <a:cubicBezTo>
                  <a:pt x="1100" y="27"/>
                  <a:pt x="1100" y="27"/>
                  <a:pt x="1100" y="27"/>
                </a:cubicBezTo>
                <a:cubicBezTo>
                  <a:pt x="1102" y="25"/>
                  <a:pt x="1102" y="25"/>
                  <a:pt x="1102" y="25"/>
                </a:cubicBezTo>
                <a:cubicBezTo>
                  <a:pt x="1102" y="25"/>
                  <a:pt x="1102" y="25"/>
                  <a:pt x="1102" y="25"/>
                </a:cubicBezTo>
                <a:cubicBezTo>
                  <a:pt x="1102" y="25"/>
                  <a:pt x="1102" y="25"/>
                  <a:pt x="1102" y="25"/>
                </a:cubicBezTo>
                <a:cubicBezTo>
                  <a:pt x="1103" y="23"/>
                  <a:pt x="1105" y="22"/>
                  <a:pt x="1106" y="22"/>
                </a:cubicBezTo>
                <a:cubicBezTo>
                  <a:pt x="1107" y="22"/>
                  <a:pt x="1107" y="22"/>
                  <a:pt x="1107" y="22"/>
                </a:cubicBezTo>
                <a:cubicBezTo>
                  <a:pt x="1108" y="22"/>
                  <a:pt x="1108" y="22"/>
                  <a:pt x="1108" y="22"/>
                </a:cubicBezTo>
                <a:moveTo>
                  <a:pt x="1112" y="14"/>
                </a:moveTo>
                <a:cubicBezTo>
                  <a:pt x="1112" y="12"/>
                  <a:pt x="1112" y="12"/>
                  <a:pt x="1112" y="12"/>
                </a:cubicBezTo>
                <a:cubicBezTo>
                  <a:pt x="1113" y="12"/>
                  <a:pt x="1114" y="11"/>
                  <a:pt x="1114" y="11"/>
                </a:cubicBezTo>
                <a:cubicBezTo>
                  <a:pt x="1114" y="12"/>
                  <a:pt x="1114" y="12"/>
                  <a:pt x="1114" y="12"/>
                </a:cubicBezTo>
                <a:cubicBezTo>
                  <a:pt x="1114" y="13"/>
                  <a:pt x="1113" y="13"/>
                  <a:pt x="1112" y="14"/>
                </a:cubicBezTo>
                <a:moveTo>
                  <a:pt x="1116" y="11"/>
                </a:moveTo>
                <a:cubicBezTo>
                  <a:pt x="1116" y="10"/>
                  <a:pt x="1116" y="10"/>
                  <a:pt x="1116" y="10"/>
                </a:cubicBezTo>
                <a:cubicBezTo>
                  <a:pt x="1117" y="10"/>
                  <a:pt x="1118" y="10"/>
                  <a:pt x="1119" y="10"/>
                </a:cubicBezTo>
                <a:cubicBezTo>
                  <a:pt x="1120" y="10"/>
                  <a:pt x="1122" y="10"/>
                  <a:pt x="1123" y="11"/>
                </a:cubicBezTo>
                <a:cubicBezTo>
                  <a:pt x="1123" y="11"/>
                  <a:pt x="1123" y="11"/>
                  <a:pt x="1123" y="11"/>
                </a:cubicBezTo>
                <a:cubicBezTo>
                  <a:pt x="1124" y="11"/>
                  <a:pt x="1124" y="11"/>
                  <a:pt x="1124" y="11"/>
                </a:cubicBezTo>
                <a:cubicBezTo>
                  <a:pt x="1125" y="11"/>
                  <a:pt x="1126" y="12"/>
                  <a:pt x="1128" y="14"/>
                </a:cubicBezTo>
                <a:cubicBezTo>
                  <a:pt x="1129" y="15"/>
                  <a:pt x="1130" y="16"/>
                  <a:pt x="1131" y="18"/>
                </a:cubicBezTo>
                <a:cubicBezTo>
                  <a:pt x="1131" y="19"/>
                  <a:pt x="1131" y="20"/>
                  <a:pt x="1131" y="22"/>
                </a:cubicBezTo>
                <a:cubicBezTo>
                  <a:pt x="1131" y="23"/>
                  <a:pt x="1131" y="25"/>
                  <a:pt x="1130" y="25"/>
                </a:cubicBezTo>
                <a:cubicBezTo>
                  <a:pt x="1128" y="26"/>
                  <a:pt x="1125" y="25"/>
                  <a:pt x="1123" y="26"/>
                </a:cubicBezTo>
                <a:cubicBezTo>
                  <a:pt x="1121" y="26"/>
                  <a:pt x="1118" y="27"/>
                  <a:pt x="1116" y="29"/>
                </a:cubicBezTo>
                <a:cubicBezTo>
                  <a:pt x="1116" y="28"/>
                  <a:pt x="1116" y="28"/>
                  <a:pt x="1116" y="28"/>
                </a:cubicBezTo>
                <a:cubicBezTo>
                  <a:pt x="1117" y="27"/>
                  <a:pt x="1119" y="26"/>
                  <a:pt x="1120" y="25"/>
                </a:cubicBezTo>
                <a:cubicBezTo>
                  <a:pt x="1120" y="25"/>
                  <a:pt x="1121" y="25"/>
                  <a:pt x="1122" y="25"/>
                </a:cubicBezTo>
                <a:cubicBezTo>
                  <a:pt x="1122" y="25"/>
                  <a:pt x="1122" y="25"/>
                  <a:pt x="1122" y="25"/>
                </a:cubicBezTo>
                <a:cubicBezTo>
                  <a:pt x="1123" y="25"/>
                  <a:pt x="1124" y="25"/>
                  <a:pt x="1126" y="25"/>
                </a:cubicBezTo>
                <a:cubicBezTo>
                  <a:pt x="1126" y="25"/>
                  <a:pt x="1126" y="25"/>
                  <a:pt x="1126" y="25"/>
                </a:cubicBezTo>
                <a:cubicBezTo>
                  <a:pt x="1127" y="25"/>
                  <a:pt x="1128" y="25"/>
                  <a:pt x="1129" y="24"/>
                </a:cubicBezTo>
                <a:cubicBezTo>
                  <a:pt x="1130" y="24"/>
                  <a:pt x="1130" y="24"/>
                  <a:pt x="1130" y="24"/>
                </a:cubicBezTo>
                <a:cubicBezTo>
                  <a:pt x="1130" y="23"/>
                  <a:pt x="1130" y="23"/>
                  <a:pt x="1130" y="23"/>
                </a:cubicBezTo>
                <a:cubicBezTo>
                  <a:pt x="1130" y="20"/>
                  <a:pt x="1128" y="17"/>
                  <a:pt x="1127" y="14"/>
                </a:cubicBezTo>
                <a:cubicBezTo>
                  <a:pt x="1126" y="14"/>
                  <a:pt x="1126" y="14"/>
                  <a:pt x="1126" y="14"/>
                </a:cubicBezTo>
                <a:cubicBezTo>
                  <a:pt x="1126" y="14"/>
                  <a:pt x="1126" y="14"/>
                  <a:pt x="1126" y="14"/>
                </a:cubicBezTo>
                <a:cubicBezTo>
                  <a:pt x="1124" y="13"/>
                  <a:pt x="1121" y="11"/>
                  <a:pt x="1118" y="11"/>
                </a:cubicBezTo>
                <a:cubicBezTo>
                  <a:pt x="1118" y="11"/>
                  <a:pt x="1118" y="11"/>
                  <a:pt x="1118" y="11"/>
                </a:cubicBezTo>
                <a:cubicBezTo>
                  <a:pt x="1117" y="11"/>
                  <a:pt x="1117" y="11"/>
                  <a:pt x="1117" y="11"/>
                </a:cubicBezTo>
                <a:cubicBezTo>
                  <a:pt x="1117" y="11"/>
                  <a:pt x="1117" y="11"/>
                  <a:pt x="1116" y="11"/>
                </a:cubicBezTo>
                <a:moveTo>
                  <a:pt x="1122" y="51"/>
                </a:moveTo>
                <a:cubicBezTo>
                  <a:pt x="1123" y="51"/>
                  <a:pt x="1123" y="51"/>
                  <a:pt x="1123" y="51"/>
                </a:cubicBezTo>
                <a:cubicBezTo>
                  <a:pt x="1126" y="50"/>
                  <a:pt x="1131" y="50"/>
                  <a:pt x="1135" y="49"/>
                </a:cubicBezTo>
                <a:cubicBezTo>
                  <a:pt x="1137" y="48"/>
                  <a:pt x="1137" y="48"/>
                  <a:pt x="1137" y="48"/>
                </a:cubicBezTo>
                <a:cubicBezTo>
                  <a:pt x="1136" y="47"/>
                  <a:pt x="1136" y="47"/>
                  <a:pt x="1136" y="47"/>
                </a:cubicBezTo>
                <a:cubicBezTo>
                  <a:pt x="1134" y="45"/>
                  <a:pt x="1134" y="44"/>
                  <a:pt x="1134" y="42"/>
                </a:cubicBezTo>
                <a:cubicBezTo>
                  <a:pt x="1134" y="39"/>
                  <a:pt x="1136" y="35"/>
                  <a:pt x="1138" y="31"/>
                </a:cubicBezTo>
                <a:cubicBezTo>
                  <a:pt x="1138" y="31"/>
                  <a:pt x="1138" y="31"/>
                  <a:pt x="1138" y="31"/>
                </a:cubicBezTo>
                <a:cubicBezTo>
                  <a:pt x="1138" y="30"/>
                  <a:pt x="1138" y="30"/>
                  <a:pt x="1138" y="30"/>
                </a:cubicBezTo>
                <a:cubicBezTo>
                  <a:pt x="1138" y="29"/>
                  <a:pt x="1138" y="28"/>
                  <a:pt x="1138" y="27"/>
                </a:cubicBezTo>
                <a:cubicBezTo>
                  <a:pt x="1138" y="22"/>
                  <a:pt x="1140" y="17"/>
                  <a:pt x="1144" y="12"/>
                </a:cubicBezTo>
                <a:cubicBezTo>
                  <a:pt x="1148" y="9"/>
                  <a:pt x="1152" y="7"/>
                  <a:pt x="1156" y="7"/>
                </a:cubicBezTo>
                <a:cubicBezTo>
                  <a:pt x="1156" y="7"/>
                  <a:pt x="1156" y="7"/>
                  <a:pt x="1156" y="7"/>
                </a:cubicBezTo>
                <a:cubicBezTo>
                  <a:pt x="1157" y="7"/>
                  <a:pt x="1158" y="7"/>
                  <a:pt x="1158" y="7"/>
                </a:cubicBezTo>
                <a:cubicBezTo>
                  <a:pt x="1158" y="8"/>
                  <a:pt x="1158" y="8"/>
                  <a:pt x="1158" y="8"/>
                </a:cubicBezTo>
                <a:cubicBezTo>
                  <a:pt x="1158" y="8"/>
                  <a:pt x="1158" y="8"/>
                  <a:pt x="1158" y="8"/>
                </a:cubicBezTo>
                <a:cubicBezTo>
                  <a:pt x="1158" y="8"/>
                  <a:pt x="1157" y="8"/>
                  <a:pt x="1156" y="8"/>
                </a:cubicBezTo>
                <a:cubicBezTo>
                  <a:pt x="1155" y="8"/>
                  <a:pt x="1155" y="8"/>
                  <a:pt x="1155" y="8"/>
                </a:cubicBezTo>
                <a:cubicBezTo>
                  <a:pt x="1155" y="8"/>
                  <a:pt x="1155" y="8"/>
                  <a:pt x="1155" y="8"/>
                </a:cubicBezTo>
                <a:cubicBezTo>
                  <a:pt x="1151" y="8"/>
                  <a:pt x="1147" y="10"/>
                  <a:pt x="1144" y="14"/>
                </a:cubicBezTo>
                <a:cubicBezTo>
                  <a:pt x="1144" y="14"/>
                  <a:pt x="1144" y="14"/>
                  <a:pt x="1144" y="14"/>
                </a:cubicBezTo>
                <a:cubicBezTo>
                  <a:pt x="1144" y="14"/>
                  <a:pt x="1144" y="14"/>
                  <a:pt x="1144" y="14"/>
                </a:cubicBezTo>
                <a:cubicBezTo>
                  <a:pt x="1142" y="18"/>
                  <a:pt x="1139" y="22"/>
                  <a:pt x="1139" y="27"/>
                </a:cubicBezTo>
                <a:cubicBezTo>
                  <a:pt x="1139" y="29"/>
                  <a:pt x="1140" y="30"/>
                  <a:pt x="1140" y="32"/>
                </a:cubicBezTo>
                <a:cubicBezTo>
                  <a:pt x="1140" y="32"/>
                  <a:pt x="1139" y="33"/>
                  <a:pt x="1138" y="34"/>
                </a:cubicBezTo>
                <a:cubicBezTo>
                  <a:pt x="1137" y="34"/>
                  <a:pt x="1136" y="36"/>
                  <a:pt x="1136" y="37"/>
                </a:cubicBezTo>
                <a:cubicBezTo>
                  <a:pt x="1135" y="38"/>
                  <a:pt x="1135" y="40"/>
                  <a:pt x="1135" y="41"/>
                </a:cubicBezTo>
                <a:cubicBezTo>
                  <a:pt x="1135" y="44"/>
                  <a:pt x="1137" y="46"/>
                  <a:pt x="1139" y="48"/>
                </a:cubicBezTo>
                <a:cubicBezTo>
                  <a:pt x="1139" y="48"/>
                  <a:pt x="1139" y="48"/>
                  <a:pt x="1139" y="48"/>
                </a:cubicBezTo>
                <a:cubicBezTo>
                  <a:pt x="1139" y="48"/>
                  <a:pt x="1139" y="48"/>
                  <a:pt x="1139" y="48"/>
                </a:cubicBezTo>
                <a:cubicBezTo>
                  <a:pt x="1141" y="48"/>
                  <a:pt x="1143" y="49"/>
                  <a:pt x="1145" y="49"/>
                </a:cubicBezTo>
                <a:cubicBezTo>
                  <a:pt x="1147" y="49"/>
                  <a:pt x="1149" y="49"/>
                  <a:pt x="1151" y="48"/>
                </a:cubicBezTo>
                <a:cubicBezTo>
                  <a:pt x="1151" y="47"/>
                  <a:pt x="1151" y="47"/>
                  <a:pt x="1151" y="47"/>
                </a:cubicBezTo>
                <a:cubicBezTo>
                  <a:pt x="1151" y="47"/>
                  <a:pt x="1151" y="47"/>
                  <a:pt x="1151" y="47"/>
                </a:cubicBezTo>
                <a:cubicBezTo>
                  <a:pt x="1151" y="46"/>
                  <a:pt x="1151" y="46"/>
                  <a:pt x="1151" y="45"/>
                </a:cubicBezTo>
                <a:cubicBezTo>
                  <a:pt x="1151" y="44"/>
                  <a:pt x="1151" y="43"/>
                  <a:pt x="1152" y="42"/>
                </a:cubicBezTo>
                <a:cubicBezTo>
                  <a:pt x="1152" y="42"/>
                  <a:pt x="1152" y="42"/>
                  <a:pt x="1152" y="42"/>
                </a:cubicBezTo>
                <a:cubicBezTo>
                  <a:pt x="1152" y="41"/>
                  <a:pt x="1152" y="41"/>
                  <a:pt x="1152" y="41"/>
                </a:cubicBezTo>
                <a:cubicBezTo>
                  <a:pt x="1152" y="40"/>
                  <a:pt x="1152" y="40"/>
                  <a:pt x="1152" y="40"/>
                </a:cubicBezTo>
                <a:cubicBezTo>
                  <a:pt x="1152" y="36"/>
                  <a:pt x="1155" y="31"/>
                  <a:pt x="1158" y="28"/>
                </a:cubicBezTo>
                <a:cubicBezTo>
                  <a:pt x="1158" y="29"/>
                  <a:pt x="1158" y="29"/>
                  <a:pt x="1158" y="29"/>
                </a:cubicBezTo>
                <a:cubicBezTo>
                  <a:pt x="1155" y="32"/>
                  <a:pt x="1154" y="36"/>
                  <a:pt x="1153" y="40"/>
                </a:cubicBezTo>
                <a:cubicBezTo>
                  <a:pt x="1153" y="40"/>
                  <a:pt x="1153" y="40"/>
                  <a:pt x="1153" y="40"/>
                </a:cubicBezTo>
                <a:cubicBezTo>
                  <a:pt x="1153" y="40"/>
                  <a:pt x="1153" y="40"/>
                  <a:pt x="1153" y="40"/>
                </a:cubicBezTo>
                <a:cubicBezTo>
                  <a:pt x="1153" y="42"/>
                  <a:pt x="1152" y="45"/>
                  <a:pt x="1152" y="47"/>
                </a:cubicBezTo>
                <a:cubicBezTo>
                  <a:pt x="1151" y="48"/>
                  <a:pt x="1151" y="48"/>
                  <a:pt x="1151" y="48"/>
                </a:cubicBezTo>
                <a:cubicBezTo>
                  <a:pt x="1152" y="48"/>
                  <a:pt x="1152" y="48"/>
                  <a:pt x="1152" y="48"/>
                </a:cubicBezTo>
                <a:cubicBezTo>
                  <a:pt x="1153" y="49"/>
                  <a:pt x="1155" y="49"/>
                  <a:pt x="1156" y="49"/>
                </a:cubicBezTo>
                <a:cubicBezTo>
                  <a:pt x="1156" y="49"/>
                  <a:pt x="1156" y="49"/>
                  <a:pt x="1156" y="49"/>
                </a:cubicBezTo>
                <a:cubicBezTo>
                  <a:pt x="1157" y="49"/>
                  <a:pt x="1157" y="49"/>
                  <a:pt x="1158" y="49"/>
                </a:cubicBezTo>
                <a:cubicBezTo>
                  <a:pt x="1158" y="50"/>
                  <a:pt x="1158" y="50"/>
                  <a:pt x="1158" y="50"/>
                </a:cubicBezTo>
                <a:cubicBezTo>
                  <a:pt x="1158" y="50"/>
                  <a:pt x="1158" y="50"/>
                  <a:pt x="1158" y="50"/>
                </a:cubicBezTo>
                <a:cubicBezTo>
                  <a:pt x="1158" y="50"/>
                  <a:pt x="1158" y="50"/>
                  <a:pt x="1158" y="50"/>
                </a:cubicBezTo>
                <a:cubicBezTo>
                  <a:pt x="1158" y="50"/>
                  <a:pt x="1158" y="50"/>
                  <a:pt x="1158" y="50"/>
                </a:cubicBezTo>
                <a:cubicBezTo>
                  <a:pt x="1150" y="50"/>
                  <a:pt x="1140" y="50"/>
                  <a:pt x="1131" y="51"/>
                </a:cubicBezTo>
                <a:cubicBezTo>
                  <a:pt x="1131" y="51"/>
                  <a:pt x="1131" y="51"/>
                  <a:pt x="1131" y="51"/>
                </a:cubicBezTo>
                <a:cubicBezTo>
                  <a:pt x="1126" y="52"/>
                  <a:pt x="1121" y="53"/>
                  <a:pt x="1116" y="54"/>
                </a:cubicBezTo>
                <a:cubicBezTo>
                  <a:pt x="1116" y="53"/>
                  <a:pt x="1116" y="53"/>
                  <a:pt x="1116" y="53"/>
                </a:cubicBezTo>
                <a:cubicBezTo>
                  <a:pt x="1117" y="52"/>
                  <a:pt x="1117" y="52"/>
                  <a:pt x="1118" y="52"/>
                </a:cubicBezTo>
                <a:cubicBezTo>
                  <a:pt x="1120" y="51"/>
                  <a:pt x="1120" y="51"/>
                  <a:pt x="1120" y="51"/>
                </a:cubicBezTo>
                <a:cubicBezTo>
                  <a:pt x="1118" y="50"/>
                  <a:pt x="1118" y="50"/>
                  <a:pt x="1118" y="50"/>
                </a:cubicBezTo>
                <a:cubicBezTo>
                  <a:pt x="1117" y="49"/>
                  <a:pt x="1117" y="49"/>
                  <a:pt x="1117" y="49"/>
                </a:cubicBezTo>
                <a:cubicBezTo>
                  <a:pt x="1117" y="49"/>
                  <a:pt x="1117" y="49"/>
                  <a:pt x="1116" y="49"/>
                </a:cubicBezTo>
                <a:cubicBezTo>
                  <a:pt x="1116" y="47"/>
                  <a:pt x="1116" y="47"/>
                  <a:pt x="1116" y="47"/>
                </a:cubicBezTo>
                <a:cubicBezTo>
                  <a:pt x="1118" y="48"/>
                  <a:pt x="1120" y="49"/>
                  <a:pt x="1122" y="51"/>
                </a:cubicBezTo>
                <a:cubicBezTo>
                  <a:pt x="1122" y="51"/>
                  <a:pt x="1122" y="51"/>
                  <a:pt x="1122" y="51"/>
                </a:cubicBezTo>
                <a:moveTo>
                  <a:pt x="1181" y="20"/>
                </a:moveTo>
                <a:cubicBezTo>
                  <a:pt x="1182" y="20"/>
                  <a:pt x="1182" y="20"/>
                  <a:pt x="1182" y="20"/>
                </a:cubicBezTo>
                <a:cubicBezTo>
                  <a:pt x="1182" y="19"/>
                  <a:pt x="1183" y="19"/>
                  <a:pt x="1183" y="18"/>
                </a:cubicBezTo>
                <a:cubicBezTo>
                  <a:pt x="1184" y="17"/>
                  <a:pt x="1184" y="16"/>
                  <a:pt x="1184" y="15"/>
                </a:cubicBezTo>
                <a:cubicBezTo>
                  <a:pt x="1184" y="14"/>
                  <a:pt x="1183" y="12"/>
                  <a:pt x="1183" y="11"/>
                </a:cubicBezTo>
                <a:cubicBezTo>
                  <a:pt x="1183" y="11"/>
                  <a:pt x="1183" y="11"/>
                  <a:pt x="1183" y="11"/>
                </a:cubicBezTo>
                <a:cubicBezTo>
                  <a:pt x="1183" y="11"/>
                  <a:pt x="1183" y="11"/>
                  <a:pt x="1183" y="11"/>
                </a:cubicBezTo>
                <a:cubicBezTo>
                  <a:pt x="1182" y="9"/>
                  <a:pt x="1182" y="8"/>
                  <a:pt x="1181" y="7"/>
                </a:cubicBezTo>
                <a:cubicBezTo>
                  <a:pt x="1181" y="6"/>
                  <a:pt x="1181" y="6"/>
                  <a:pt x="1181" y="6"/>
                </a:cubicBezTo>
                <a:cubicBezTo>
                  <a:pt x="1182" y="7"/>
                  <a:pt x="1184" y="9"/>
                  <a:pt x="1185" y="10"/>
                </a:cubicBezTo>
                <a:cubicBezTo>
                  <a:pt x="1185" y="11"/>
                  <a:pt x="1185" y="13"/>
                  <a:pt x="1185" y="14"/>
                </a:cubicBezTo>
                <a:cubicBezTo>
                  <a:pt x="1185" y="17"/>
                  <a:pt x="1184" y="19"/>
                  <a:pt x="1183" y="22"/>
                </a:cubicBezTo>
                <a:cubicBezTo>
                  <a:pt x="1182" y="21"/>
                  <a:pt x="1182" y="21"/>
                  <a:pt x="1181" y="21"/>
                </a:cubicBezTo>
                <a:cubicBezTo>
                  <a:pt x="1181" y="20"/>
                  <a:pt x="1181" y="20"/>
                  <a:pt x="1181" y="20"/>
                </a:cubicBezTo>
                <a:cubicBezTo>
                  <a:pt x="1181" y="20"/>
                  <a:pt x="1181" y="20"/>
                  <a:pt x="1181" y="20"/>
                </a:cubicBezTo>
                <a:moveTo>
                  <a:pt x="1161" y="12"/>
                </a:moveTo>
                <a:cubicBezTo>
                  <a:pt x="1162" y="12"/>
                  <a:pt x="1162" y="12"/>
                  <a:pt x="1162" y="12"/>
                </a:cubicBezTo>
                <a:cubicBezTo>
                  <a:pt x="1162" y="12"/>
                  <a:pt x="1162" y="12"/>
                  <a:pt x="1162" y="12"/>
                </a:cubicBezTo>
                <a:cubicBezTo>
                  <a:pt x="1163" y="10"/>
                  <a:pt x="1165" y="8"/>
                  <a:pt x="1166" y="7"/>
                </a:cubicBezTo>
                <a:cubicBezTo>
                  <a:pt x="1167" y="6"/>
                  <a:pt x="1169" y="5"/>
                  <a:pt x="1170" y="5"/>
                </a:cubicBezTo>
                <a:cubicBezTo>
                  <a:pt x="1170" y="5"/>
                  <a:pt x="1170" y="5"/>
                  <a:pt x="1170" y="5"/>
                </a:cubicBezTo>
                <a:cubicBezTo>
                  <a:pt x="1171" y="5"/>
                  <a:pt x="1171" y="5"/>
                  <a:pt x="1172" y="5"/>
                </a:cubicBezTo>
                <a:cubicBezTo>
                  <a:pt x="1172" y="5"/>
                  <a:pt x="1173" y="6"/>
                  <a:pt x="1173" y="6"/>
                </a:cubicBezTo>
                <a:cubicBezTo>
                  <a:pt x="1173" y="6"/>
                  <a:pt x="1173" y="6"/>
                  <a:pt x="1173" y="6"/>
                </a:cubicBezTo>
                <a:cubicBezTo>
                  <a:pt x="1173" y="6"/>
                  <a:pt x="1173" y="6"/>
                  <a:pt x="1173" y="6"/>
                </a:cubicBezTo>
                <a:cubicBezTo>
                  <a:pt x="1174" y="6"/>
                  <a:pt x="1174" y="6"/>
                  <a:pt x="1174" y="6"/>
                </a:cubicBezTo>
                <a:cubicBezTo>
                  <a:pt x="1175" y="7"/>
                  <a:pt x="1175" y="7"/>
                  <a:pt x="1175" y="7"/>
                </a:cubicBezTo>
                <a:cubicBezTo>
                  <a:pt x="1175" y="6"/>
                  <a:pt x="1175" y="6"/>
                  <a:pt x="1175" y="6"/>
                </a:cubicBezTo>
                <a:cubicBezTo>
                  <a:pt x="1177" y="7"/>
                  <a:pt x="1178" y="7"/>
                  <a:pt x="1179" y="8"/>
                </a:cubicBezTo>
                <a:cubicBezTo>
                  <a:pt x="1179" y="8"/>
                  <a:pt x="1179" y="8"/>
                  <a:pt x="1179" y="8"/>
                </a:cubicBezTo>
                <a:cubicBezTo>
                  <a:pt x="1179" y="8"/>
                  <a:pt x="1179" y="8"/>
                  <a:pt x="1179" y="8"/>
                </a:cubicBezTo>
                <a:cubicBezTo>
                  <a:pt x="1180" y="9"/>
                  <a:pt x="1181" y="10"/>
                  <a:pt x="1181" y="11"/>
                </a:cubicBezTo>
                <a:cubicBezTo>
                  <a:pt x="1181" y="12"/>
                  <a:pt x="1182" y="14"/>
                  <a:pt x="1182" y="15"/>
                </a:cubicBezTo>
                <a:cubicBezTo>
                  <a:pt x="1182" y="16"/>
                  <a:pt x="1182" y="17"/>
                  <a:pt x="1181" y="17"/>
                </a:cubicBezTo>
                <a:cubicBezTo>
                  <a:pt x="1181" y="17"/>
                  <a:pt x="1181" y="17"/>
                  <a:pt x="1181" y="18"/>
                </a:cubicBezTo>
                <a:cubicBezTo>
                  <a:pt x="1181" y="17"/>
                  <a:pt x="1180" y="17"/>
                  <a:pt x="1180" y="17"/>
                </a:cubicBezTo>
                <a:cubicBezTo>
                  <a:pt x="1180" y="17"/>
                  <a:pt x="1180" y="17"/>
                  <a:pt x="1180" y="17"/>
                </a:cubicBezTo>
                <a:cubicBezTo>
                  <a:pt x="1179" y="17"/>
                  <a:pt x="1179" y="17"/>
                  <a:pt x="1178" y="17"/>
                </a:cubicBezTo>
                <a:cubicBezTo>
                  <a:pt x="1177" y="17"/>
                  <a:pt x="1176" y="17"/>
                  <a:pt x="1175" y="17"/>
                </a:cubicBezTo>
                <a:cubicBezTo>
                  <a:pt x="1175" y="17"/>
                  <a:pt x="1175" y="17"/>
                  <a:pt x="1175" y="17"/>
                </a:cubicBezTo>
                <a:cubicBezTo>
                  <a:pt x="1174" y="17"/>
                  <a:pt x="1174" y="17"/>
                  <a:pt x="1174" y="17"/>
                </a:cubicBezTo>
                <a:cubicBezTo>
                  <a:pt x="1173" y="17"/>
                  <a:pt x="1173" y="17"/>
                  <a:pt x="1173" y="17"/>
                </a:cubicBezTo>
                <a:cubicBezTo>
                  <a:pt x="1173" y="18"/>
                  <a:pt x="1173" y="18"/>
                  <a:pt x="1173" y="18"/>
                </a:cubicBezTo>
                <a:cubicBezTo>
                  <a:pt x="1169" y="19"/>
                  <a:pt x="1165" y="21"/>
                  <a:pt x="1161" y="23"/>
                </a:cubicBezTo>
                <a:cubicBezTo>
                  <a:pt x="1161" y="23"/>
                  <a:pt x="1161" y="23"/>
                  <a:pt x="1160" y="24"/>
                </a:cubicBezTo>
                <a:cubicBezTo>
                  <a:pt x="1160" y="23"/>
                  <a:pt x="1160" y="23"/>
                  <a:pt x="1160" y="23"/>
                </a:cubicBezTo>
                <a:cubicBezTo>
                  <a:pt x="1160" y="24"/>
                  <a:pt x="1160" y="24"/>
                  <a:pt x="1160" y="24"/>
                </a:cubicBezTo>
                <a:cubicBezTo>
                  <a:pt x="1159" y="24"/>
                  <a:pt x="1159" y="24"/>
                  <a:pt x="1159" y="25"/>
                </a:cubicBezTo>
                <a:cubicBezTo>
                  <a:pt x="1154" y="28"/>
                  <a:pt x="1150" y="34"/>
                  <a:pt x="1150" y="40"/>
                </a:cubicBezTo>
                <a:cubicBezTo>
                  <a:pt x="1150" y="41"/>
                  <a:pt x="1150" y="41"/>
                  <a:pt x="1150" y="41"/>
                </a:cubicBezTo>
                <a:cubicBezTo>
                  <a:pt x="1149" y="42"/>
                  <a:pt x="1149" y="44"/>
                  <a:pt x="1149" y="45"/>
                </a:cubicBezTo>
                <a:cubicBezTo>
                  <a:pt x="1149" y="46"/>
                  <a:pt x="1149" y="46"/>
                  <a:pt x="1149" y="46"/>
                </a:cubicBezTo>
                <a:cubicBezTo>
                  <a:pt x="1148" y="47"/>
                  <a:pt x="1147" y="47"/>
                  <a:pt x="1146" y="47"/>
                </a:cubicBezTo>
                <a:cubicBezTo>
                  <a:pt x="1146" y="47"/>
                  <a:pt x="1146" y="47"/>
                  <a:pt x="1145" y="47"/>
                </a:cubicBezTo>
                <a:cubicBezTo>
                  <a:pt x="1145" y="47"/>
                  <a:pt x="1145" y="47"/>
                  <a:pt x="1145" y="47"/>
                </a:cubicBezTo>
                <a:cubicBezTo>
                  <a:pt x="1144" y="47"/>
                  <a:pt x="1142" y="46"/>
                  <a:pt x="1140" y="46"/>
                </a:cubicBezTo>
                <a:cubicBezTo>
                  <a:pt x="1138" y="45"/>
                  <a:pt x="1137" y="43"/>
                  <a:pt x="1137" y="41"/>
                </a:cubicBezTo>
                <a:cubicBezTo>
                  <a:pt x="1137" y="40"/>
                  <a:pt x="1137" y="39"/>
                  <a:pt x="1138" y="38"/>
                </a:cubicBezTo>
                <a:cubicBezTo>
                  <a:pt x="1138" y="38"/>
                  <a:pt x="1138" y="38"/>
                  <a:pt x="1138" y="38"/>
                </a:cubicBezTo>
                <a:cubicBezTo>
                  <a:pt x="1138" y="38"/>
                  <a:pt x="1138" y="38"/>
                  <a:pt x="1138" y="38"/>
                </a:cubicBezTo>
                <a:cubicBezTo>
                  <a:pt x="1138" y="37"/>
                  <a:pt x="1138" y="36"/>
                  <a:pt x="1139" y="35"/>
                </a:cubicBezTo>
                <a:cubicBezTo>
                  <a:pt x="1140" y="34"/>
                  <a:pt x="1142" y="34"/>
                  <a:pt x="1143" y="32"/>
                </a:cubicBezTo>
                <a:cubicBezTo>
                  <a:pt x="1143" y="32"/>
                  <a:pt x="1143" y="32"/>
                  <a:pt x="1143" y="32"/>
                </a:cubicBezTo>
                <a:cubicBezTo>
                  <a:pt x="1142" y="31"/>
                  <a:pt x="1142" y="31"/>
                  <a:pt x="1142" y="31"/>
                </a:cubicBezTo>
                <a:cubicBezTo>
                  <a:pt x="1142" y="30"/>
                  <a:pt x="1141" y="28"/>
                  <a:pt x="1141" y="27"/>
                </a:cubicBezTo>
                <a:cubicBezTo>
                  <a:pt x="1141" y="23"/>
                  <a:pt x="1144" y="19"/>
                  <a:pt x="1146" y="15"/>
                </a:cubicBezTo>
                <a:cubicBezTo>
                  <a:pt x="1148" y="12"/>
                  <a:pt x="1152" y="10"/>
                  <a:pt x="1156" y="10"/>
                </a:cubicBezTo>
                <a:cubicBezTo>
                  <a:pt x="1156" y="10"/>
                  <a:pt x="1156" y="10"/>
                  <a:pt x="1156" y="10"/>
                </a:cubicBezTo>
                <a:cubicBezTo>
                  <a:pt x="1156" y="10"/>
                  <a:pt x="1156" y="10"/>
                  <a:pt x="1156" y="10"/>
                </a:cubicBezTo>
                <a:cubicBezTo>
                  <a:pt x="1156" y="10"/>
                  <a:pt x="1156" y="10"/>
                  <a:pt x="1156" y="10"/>
                </a:cubicBezTo>
                <a:cubicBezTo>
                  <a:pt x="1156" y="10"/>
                  <a:pt x="1156" y="10"/>
                  <a:pt x="1156" y="10"/>
                </a:cubicBezTo>
                <a:cubicBezTo>
                  <a:pt x="1156" y="10"/>
                  <a:pt x="1157" y="10"/>
                  <a:pt x="1157" y="10"/>
                </a:cubicBezTo>
                <a:cubicBezTo>
                  <a:pt x="1158" y="10"/>
                  <a:pt x="1158" y="11"/>
                  <a:pt x="1159" y="11"/>
                </a:cubicBezTo>
                <a:cubicBezTo>
                  <a:pt x="1159" y="11"/>
                  <a:pt x="1160" y="12"/>
                  <a:pt x="1161" y="12"/>
                </a:cubicBezTo>
                <a:moveTo>
                  <a:pt x="1160" y="8"/>
                </a:moveTo>
                <a:cubicBezTo>
                  <a:pt x="1161" y="8"/>
                  <a:pt x="1161" y="8"/>
                  <a:pt x="1161" y="8"/>
                </a:cubicBezTo>
                <a:cubicBezTo>
                  <a:pt x="1163" y="6"/>
                  <a:pt x="1165" y="5"/>
                  <a:pt x="1167" y="4"/>
                </a:cubicBezTo>
                <a:cubicBezTo>
                  <a:pt x="1166" y="4"/>
                  <a:pt x="1165" y="5"/>
                  <a:pt x="1164" y="6"/>
                </a:cubicBezTo>
                <a:cubicBezTo>
                  <a:pt x="1163" y="7"/>
                  <a:pt x="1162" y="9"/>
                  <a:pt x="1161" y="10"/>
                </a:cubicBezTo>
                <a:cubicBezTo>
                  <a:pt x="1161" y="10"/>
                  <a:pt x="1160" y="10"/>
                  <a:pt x="1160" y="10"/>
                </a:cubicBezTo>
                <a:cubicBezTo>
                  <a:pt x="1160" y="8"/>
                  <a:pt x="1160" y="8"/>
                  <a:pt x="1160" y="8"/>
                </a:cubicBezTo>
                <a:cubicBezTo>
                  <a:pt x="1160" y="8"/>
                  <a:pt x="1160" y="8"/>
                  <a:pt x="1160" y="8"/>
                </a:cubicBezTo>
                <a:moveTo>
                  <a:pt x="1179" y="6"/>
                </a:moveTo>
                <a:cubicBezTo>
                  <a:pt x="1178" y="5"/>
                  <a:pt x="1177" y="5"/>
                  <a:pt x="1175" y="4"/>
                </a:cubicBezTo>
                <a:cubicBezTo>
                  <a:pt x="1175" y="3"/>
                  <a:pt x="1175" y="3"/>
                  <a:pt x="1175" y="3"/>
                </a:cubicBezTo>
                <a:cubicBezTo>
                  <a:pt x="1177" y="3"/>
                  <a:pt x="1178" y="4"/>
                  <a:pt x="1179" y="4"/>
                </a:cubicBezTo>
                <a:cubicBezTo>
                  <a:pt x="1179" y="6"/>
                  <a:pt x="1179" y="6"/>
                  <a:pt x="1179" y="6"/>
                </a:cubicBezTo>
                <a:moveTo>
                  <a:pt x="1168" y="3"/>
                </a:moveTo>
                <a:cubicBezTo>
                  <a:pt x="1170" y="3"/>
                  <a:pt x="1171" y="2"/>
                  <a:pt x="1172" y="2"/>
                </a:cubicBezTo>
                <a:cubicBezTo>
                  <a:pt x="1172" y="2"/>
                  <a:pt x="1172" y="2"/>
                  <a:pt x="1172" y="2"/>
                </a:cubicBezTo>
                <a:cubicBezTo>
                  <a:pt x="1173" y="2"/>
                  <a:pt x="1173" y="2"/>
                  <a:pt x="1173" y="3"/>
                </a:cubicBezTo>
                <a:cubicBezTo>
                  <a:pt x="1173" y="4"/>
                  <a:pt x="1173" y="4"/>
                  <a:pt x="1173" y="4"/>
                </a:cubicBezTo>
                <a:cubicBezTo>
                  <a:pt x="1173" y="4"/>
                  <a:pt x="1173" y="3"/>
                  <a:pt x="1173" y="3"/>
                </a:cubicBezTo>
                <a:cubicBezTo>
                  <a:pt x="1173" y="3"/>
                  <a:pt x="1173" y="3"/>
                  <a:pt x="1173" y="3"/>
                </a:cubicBezTo>
                <a:cubicBezTo>
                  <a:pt x="1173" y="3"/>
                  <a:pt x="1173" y="3"/>
                  <a:pt x="1173" y="3"/>
                </a:cubicBezTo>
                <a:cubicBezTo>
                  <a:pt x="1172" y="3"/>
                  <a:pt x="1171" y="3"/>
                  <a:pt x="1170" y="3"/>
                </a:cubicBezTo>
                <a:cubicBezTo>
                  <a:pt x="1170" y="3"/>
                  <a:pt x="1169" y="3"/>
                  <a:pt x="1168" y="3"/>
                </a:cubicBezTo>
                <a:moveTo>
                  <a:pt x="1172" y="0"/>
                </a:moveTo>
                <a:cubicBezTo>
                  <a:pt x="1168" y="0"/>
                  <a:pt x="1164" y="3"/>
                  <a:pt x="1160" y="6"/>
                </a:cubicBezTo>
                <a:cubicBezTo>
                  <a:pt x="1160" y="5"/>
                  <a:pt x="1160" y="5"/>
                  <a:pt x="1159" y="5"/>
                </a:cubicBezTo>
                <a:cubicBezTo>
                  <a:pt x="1159" y="5"/>
                  <a:pt x="1159" y="5"/>
                  <a:pt x="1159" y="5"/>
                </a:cubicBezTo>
                <a:cubicBezTo>
                  <a:pt x="1158" y="5"/>
                  <a:pt x="1157" y="5"/>
                  <a:pt x="1156" y="5"/>
                </a:cubicBezTo>
                <a:cubicBezTo>
                  <a:pt x="1156" y="5"/>
                  <a:pt x="1156" y="5"/>
                  <a:pt x="1156" y="5"/>
                </a:cubicBezTo>
                <a:cubicBezTo>
                  <a:pt x="1151" y="5"/>
                  <a:pt x="1147" y="8"/>
                  <a:pt x="1143" y="11"/>
                </a:cubicBezTo>
                <a:cubicBezTo>
                  <a:pt x="1143" y="11"/>
                  <a:pt x="1143" y="11"/>
                  <a:pt x="1143" y="11"/>
                </a:cubicBezTo>
                <a:cubicBezTo>
                  <a:pt x="1143" y="11"/>
                  <a:pt x="1143" y="11"/>
                  <a:pt x="1143" y="11"/>
                </a:cubicBezTo>
                <a:cubicBezTo>
                  <a:pt x="1139" y="15"/>
                  <a:pt x="1136" y="21"/>
                  <a:pt x="1136" y="27"/>
                </a:cubicBezTo>
                <a:cubicBezTo>
                  <a:pt x="1136" y="28"/>
                  <a:pt x="1136" y="29"/>
                  <a:pt x="1136" y="30"/>
                </a:cubicBezTo>
                <a:cubicBezTo>
                  <a:pt x="1135" y="34"/>
                  <a:pt x="1132" y="38"/>
                  <a:pt x="1132" y="42"/>
                </a:cubicBezTo>
                <a:cubicBezTo>
                  <a:pt x="1132" y="44"/>
                  <a:pt x="1132" y="46"/>
                  <a:pt x="1133" y="47"/>
                </a:cubicBezTo>
                <a:cubicBezTo>
                  <a:pt x="1130" y="48"/>
                  <a:pt x="1126" y="48"/>
                  <a:pt x="1123" y="49"/>
                </a:cubicBezTo>
                <a:cubicBezTo>
                  <a:pt x="1121" y="47"/>
                  <a:pt x="1118" y="46"/>
                  <a:pt x="1116" y="44"/>
                </a:cubicBezTo>
                <a:cubicBezTo>
                  <a:pt x="1116" y="44"/>
                  <a:pt x="1116" y="44"/>
                  <a:pt x="1116" y="44"/>
                </a:cubicBezTo>
                <a:cubicBezTo>
                  <a:pt x="1116" y="44"/>
                  <a:pt x="1116" y="44"/>
                  <a:pt x="1116" y="44"/>
                </a:cubicBezTo>
                <a:cubicBezTo>
                  <a:pt x="1115" y="43"/>
                  <a:pt x="1115" y="43"/>
                  <a:pt x="1115" y="43"/>
                </a:cubicBezTo>
                <a:cubicBezTo>
                  <a:pt x="1114" y="42"/>
                  <a:pt x="1113" y="41"/>
                  <a:pt x="1113" y="39"/>
                </a:cubicBezTo>
                <a:cubicBezTo>
                  <a:pt x="1113" y="39"/>
                  <a:pt x="1113" y="39"/>
                  <a:pt x="1113" y="39"/>
                </a:cubicBezTo>
                <a:cubicBezTo>
                  <a:pt x="1113" y="39"/>
                  <a:pt x="1113" y="39"/>
                  <a:pt x="1113" y="39"/>
                </a:cubicBezTo>
                <a:cubicBezTo>
                  <a:pt x="1113" y="38"/>
                  <a:pt x="1113" y="38"/>
                  <a:pt x="1113" y="38"/>
                </a:cubicBezTo>
                <a:cubicBezTo>
                  <a:pt x="1113" y="36"/>
                  <a:pt x="1114" y="34"/>
                  <a:pt x="1116" y="32"/>
                </a:cubicBezTo>
                <a:cubicBezTo>
                  <a:pt x="1116" y="32"/>
                  <a:pt x="1116" y="32"/>
                  <a:pt x="1116" y="32"/>
                </a:cubicBezTo>
                <a:cubicBezTo>
                  <a:pt x="1117" y="32"/>
                  <a:pt x="1117" y="32"/>
                  <a:pt x="1117" y="32"/>
                </a:cubicBezTo>
                <a:cubicBezTo>
                  <a:pt x="1117" y="32"/>
                  <a:pt x="1117" y="32"/>
                  <a:pt x="1117" y="32"/>
                </a:cubicBezTo>
                <a:cubicBezTo>
                  <a:pt x="1117" y="31"/>
                  <a:pt x="1117" y="31"/>
                  <a:pt x="1117" y="31"/>
                </a:cubicBezTo>
                <a:cubicBezTo>
                  <a:pt x="1119" y="29"/>
                  <a:pt x="1121" y="28"/>
                  <a:pt x="1123" y="28"/>
                </a:cubicBezTo>
                <a:cubicBezTo>
                  <a:pt x="1125" y="27"/>
                  <a:pt x="1128" y="28"/>
                  <a:pt x="1131" y="27"/>
                </a:cubicBezTo>
                <a:cubicBezTo>
                  <a:pt x="1131" y="27"/>
                  <a:pt x="1131" y="27"/>
                  <a:pt x="1131" y="27"/>
                </a:cubicBezTo>
                <a:cubicBezTo>
                  <a:pt x="1131" y="27"/>
                  <a:pt x="1131" y="27"/>
                  <a:pt x="1131" y="27"/>
                </a:cubicBezTo>
                <a:cubicBezTo>
                  <a:pt x="1133" y="26"/>
                  <a:pt x="1133" y="24"/>
                  <a:pt x="1133" y="22"/>
                </a:cubicBezTo>
                <a:cubicBezTo>
                  <a:pt x="1133" y="20"/>
                  <a:pt x="1133" y="18"/>
                  <a:pt x="1133" y="17"/>
                </a:cubicBezTo>
                <a:cubicBezTo>
                  <a:pt x="1133" y="17"/>
                  <a:pt x="1133" y="17"/>
                  <a:pt x="1133" y="17"/>
                </a:cubicBezTo>
                <a:cubicBezTo>
                  <a:pt x="1132" y="17"/>
                  <a:pt x="1132" y="17"/>
                  <a:pt x="1132" y="17"/>
                </a:cubicBezTo>
                <a:cubicBezTo>
                  <a:pt x="1132" y="15"/>
                  <a:pt x="1131" y="14"/>
                  <a:pt x="1129" y="12"/>
                </a:cubicBezTo>
                <a:cubicBezTo>
                  <a:pt x="1128" y="11"/>
                  <a:pt x="1126" y="9"/>
                  <a:pt x="1124" y="9"/>
                </a:cubicBezTo>
                <a:cubicBezTo>
                  <a:pt x="1122" y="8"/>
                  <a:pt x="1120" y="8"/>
                  <a:pt x="1119" y="8"/>
                </a:cubicBezTo>
                <a:cubicBezTo>
                  <a:pt x="1118" y="8"/>
                  <a:pt x="1117" y="8"/>
                  <a:pt x="1116" y="8"/>
                </a:cubicBezTo>
                <a:cubicBezTo>
                  <a:pt x="1116" y="8"/>
                  <a:pt x="1116" y="8"/>
                  <a:pt x="1116" y="8"/>
                </a:cubicBezTo>
                <a:cubicBezTo>
                  <a:pt x="1115" y="9"/>
                  <a:pt x="1115" y="9"/>
                  <a:pt x="1115" y="9"/>
                </a:cubicBezTo>
                <a:cubicBezTo>
                  <a:pt x="1114" y="9"/>
                  <a:pt x="1114" y="9"/>
                  <a:pt x="1114" y="9"/>
                </a:cubicBezTo>
                <a:cubicBezTo>
                  <a:pt x="1114" y="9"/>
                  <a:pt x="1114" y="9"/>
                  <a:pt x="1114" y="9"/>
                </a:cubicBezTo>
                <a:cubicBezTo>
                  <a:pt x="1114" y="9"/>
                  <a:pt x="1113" y="10"/>
                  <a:pt x="1112" y="10"/>
                </a:cubicBezTo>
                <a:cubicBezTo>
                  <a:pt x="1112" y="9"/>
                  <a:pt x="1112" y="9"/>
                  <a:pt x="1112" y="9"/>
                </a:cubicBezTo>
                <a:cubicBezTo>
                  <a:pt x="1111" y="11"/>
                  <a:pt x="1111" y="11"/>
                  <a:pt x="1111" y="11"/>
                </a:cubicBezTo>
                <a:cubicBezTo>
                  <a:pt x="1110" y="11"/>
                  <a:pt x="1110" y="11"/>
                  <a:pt x="1110" y="11"/>
                </a:cubicBezTo>
                <a:cubicBezTo>
                  <a:pt x="1110" y="11"/>
                  <a:pt x="1110" y="11"/>
                  <a:pt x="1110" y="11"/>
                </a:cubicBezTo>
                <a:cubicBezTo>
                  <a:pt x="1110" y="11"/>
                  <a:pt x="1110" y="11"/>
                  <a:pt x="1110" y="11"/>
                </a:cubicBezTo>
                <a:cubicBezTo>
                  <a:pt x="1110" y="12"/>
                  <a:pt x="1110" y="12"/>
                  <a:pt x="1110" y="12"/>
                </a:cubicBezTo>
                <a:cubicBezTo>
                  <a:pt x="1108" y="13"/>
                  <a:pt x="1107" y="15"/>
                  <a:pt x="1106" y="17"/>
                </a:cubicBezTo>
                <a:cubicBezTo>
                  <a:pt x="1105" y="18"/>
                  <a:pt x="1104" y="19"/>
                  <a:pt x="1102" y="19"/>
                </a:cubicBezTo>
                <a:cubicBezTo>
                  <a:pt x="1102" y="18"/>
                  <a:pt x="1102" y="18"/>
                  <a:pt x="1102" y="18"/>
                </a:cubicBezTo>
                <a:cubicBezTo>
                  <a:pt x="1100" y="19"/>
                  <a:pt x="1100" y="19"/>
                  <a:pt x="1100" y="19"/>
                </a:cubicBezTo>
                <a:cubicBezTo>
                  <a:pt x="1095" y="24"/>
                  <a:pt x="1090" y="30"/>
                  <a:pt x="1090" y="38"/>
                </a:cubicBezTo>
                <a:cubicBezTo>
                  <a:pt x="1090" y="39"/>
                  <a:pt x="1090" y="39"/>
                  <a:pt x="1090" y="39"/>
                </a:cubicBezTo>
                <a:cubicBezTo>
                  <a:pt x="1090" y="39"/>
                  <a:pt x="1090" y="39"/>
                  <a:pt x="1090" y="39"/>
                </a:cubicBezTo>
                <a:cubicBezTo>
                  <a:pt x="1090" y="39"/>
                  <a:pt x="1090" y="39"/>
                  <a:pt x="1090" y="39"/>
                </a:cubicBezTo>
                <a:cubicBezTo>
                  <a:pt x="1090" y="41"/>
                  <a:pt x="1091" y="43"/>
                  <a:pt x="1093" y="44"/>
                </a:cubicBezTo>
                <a:cubicBezTo>
                  <a:pt x="1094" y="46"/>
                  <a:pt x="1096" y="47"/>
                  <a:pt x="1097" y="48"/>
                </a:cubicBezTo>
                <a:cubicBezTo>
                  <a:pt x="1097" y="48"/>
                  <a:pt x="1097" y="49"/>
                  <a:pt x="1097" y="49"/>
                </a:cubicBezTo>
                <a:cubicBezTo>
                  <a:pt x="1097" y="51"/>
                  <a:pt x="1097" y="53"/>
                  <a:pt x="1098" y="55"/>
                </a:cubicBezTo>
                <a:cubicBezTo>
                  <a:pt x="1102" y="55"/>
                  <a:pt x="1102" y="55"/>
                  <a:pt x="1102" y="55"/>
                </a:cubicBezTo>
                <a:cubicBezTo>
                  <a:pt x="1102" y="54"/>
                  <a:pt x="1102" y="54"/>
                  <a:pt x="1102" y="54"/>
                </a:cubicBezTo>
                <a:cubicBezTo>
                  <a:pt x="1102" y="54"/>
                  <a:pt x="1103" y="55"/>
                  <a:pt x="1103" y="55"/>
                </a:cubicBezTo>
                <a:cubicBezTo>
                  <a:pt x="1110" y="55"/>
                  <a:pt x="1110" y="55"/>
                  <a:pt x="1110" y="55"/>
                </a:cubicBezTo>
                <a:cubicBezTo>
                  <a:pt x="1110" y="55"/>
                  <a:pt x="1110" y="55"/>
                  <a:pt x="1110" y="55"/>
                </a:cubicBezTo>
                <a:cubicBezTo>
                  <a:pt x="1110" y="55"/>
                  <a:pt x="1110" y="55"/>
                  <a:pt x="1110" y="55"/>
                </a:cubicBezTo>
                <a:cubicBezTo>
                  <a:pt x="1121" y="55"/>
                  <a:pt x="1121" y="55"/>
                  <a:pt x="1121" y="55"/>
                </a:cubicBezTo>
                <a:cubicBezTo>
                  <a:pt x="1124" y="54"/>
                  <a:pt x="1128" y="53"/>
                  <a:pt x="1132" y="53"/>
                </a:cubicBezTo>
                <a:cubicBezTo>
                  <a:pt x="1140" y="52"/>
                  <a:pt x="1150" y="52"/>
                  <a:pt x="1158" y="52"/>
                </a:cubicBezTo>
                <a:cubicBezTo>
                  <a:pt x="1158" y="52"/>
                  <a:pt x="1158" y="52"/>
                  <a:pt x="1159" y="52"/>
                </a:cubicBezTo>
                <a:cubicBezTo>
                  <a:pt x="1164" y="52"/>
                  <a:pt x="1169" y="52"/>
                  <a:pt x="1173" y="53"/>
                </a:cubicBezTo>
                <a:cubicBezTo>
                  <a:pt x="1173" y="53"/>
                  <a:pt x="1173" y="53"/>
                  <a:pt x="1173" y="53"/>
                </a:cubicBezTo>
                <a:cubicBezTo>
                  <a:pt x="1174" y="53"/>
                  <a:pt x="1174" y="53"/>
                  <a:pt x="1174" y="53"/>
                </a:cubicBezTo>
                <a:cubicBezTo>
                  <a:pt x="1175" y="53"/>
                  <a:pt x="1175" y="53"/>
                  <a:pt x="1175" y="53"/>
                </a:cubicBezTo>
                <a:cubicBezTo>
                  <a:pt x="1175" y="53"/>
                  <a:pt x="1175" y="53"/>
                  <a:pt x="1175" y="53"/>
                </a:cubicBezTo>
                <a:cubicBezTo>
                  <a:pt x="1177" y="53"/>
                  <a:pt x="1178" y="53"/>
                  <a:pt x="1179" y="53"/>
                </a:cubicBezTo>
                <a:cubicBezTo>
                  <a:pt x="1179" y="53"/>
                  <a:pt x="1179" y="53"/>
                  <a:pt x="1179" y="53"/>
                </a:cubicBezTo>
                <a:cubicBezTo>
                  <a:pt x="1180" y="54"/>
                  <a:pt x="1180" y="54"/>
                  <a:pt x="1180" y="54"/>
                </a:cubicBezTo>
                <a:cubicBezTo>
                  <a:pt x="1181" y="54"/>
                  <a:pt x="1181" y="54"/>
                  <a:pt x="1181" y="54"/>
                </a:cubicBezTo>
                <a:cubicBezTo>
                  <a:pt x="1181" y="54"/>
                  <a:pt x="1181" y="54"/>
                  <a:pt x="1181" y="54"/>
                </a:cubicBezTo>
                <a:cubicBezTo>
                  <a:pt x="1183" y="54"/>
                  <a:pt x="1185" y="55"/>
                  <a:pt x="1186" y="55"/>
                </a:cubicBezTo>
                <a:cubicBezTo>
                  <a:pt x="1195" y="55"/>
                  <a:pt x="1195" y="55"/>
                  <a:pt x="1195" y="55"/>
                </a:cubicBezTo>
                <a:cubicBezTo>
                  <a:pt x="1191" y="54"/>
                  <a:pt x="1186" y="53"/>
                  <a:pt x="1181" y="52"/>
                </a:cubicBezTo>
                <a:cubicBezTo>
                  <a:pt x="1181" y="50"/>
                  <a:pt x="1181" y="50"/>
                  <a:pt x="1181" y="50"/>
                </a:cubicBezTo>
                <a:cubicBezTo>
                  <a:pt x="1184" y="51"/>
                  <a:pt x="1187" y="52"/>
                  <a:pt x="1191" y="52"/>
                </a:cubicBezTo>
                <a:cubicBezTo>
                  <a:pt x="1191" y="52"/>
                  <a:pt x="1191" y="52"/>
                  <a:pt x="1191" y="52"/>
                </a:cubicBezTo>
                <a:cubicBezTo>
                  <a:pt x="1192" y="51"/>
                  <a:pt x="1192" y="51"/>
                  <a:pt x="1192" y="51"/>
                </a:cubicBezTo>
                <a:cubicBezTo>
                  <a:pt x="1193" y="48"/>
                  <a:pt x="1195" y="46"/>
                  <a:pt x="1198" y="44"/>
                </a:cubicBezTo>
                <a:cubicBezTo>
                  <a:pt x="1198" y="45"/>
                  <a:pt x="1198" y="45"/>
                  <a:pt x="1198" y="45"/>
                </a:cubicBezTo>
                <a:cubicBezTo>
                  <a:pt x="1198" y="45"/>
                  <a:pt x="1198" y="45"/>
                  <a:pt x="1198" y="45"/>
                </a:cubicBezTo>
                <a:cubicBezTo>
                  <a:pt x="1197" y="45"/>
                  <a:pt x="1197" y="45"/>
                  <a:pt x="1197" y="45"/>
                </a:cubicBezTo>
                <a:cubicBezTo>
                  <a:pt x="1197" y="45"/>
                  <a:pt x="1197" y="45"/>
                  <a:pt x="1197" y="45"/>
                </a:cubicBezTo>
                <a:cubicBezTo>
                  <a:pt x="1197" y="45"/>
                  <a:pt x="1197" y="45"/>
                  <a:pt x="1197" y="45"/>
                </a:cubicBezTo>
                <a:cubicBezTo>
                  <a:pt x="1196" y="47"/>
                  <a:pt x="1194" y="48"/>
                  <a:pt x="1194" y="51"/>
                </a:cubicBezTo>
                <a:cubicBezTo>
                  <a:pt x="1194" y="52"/>
                  <a:pt x="1194" y="52"/>
                  <a:pt x="1194" y="52"/>
                </a:cubicBezTo>
                <a:cubicBezTo>
                  <a:pt x="1194" y="53"/>
                  <a:pt x="1194" y="53"/>
                  <a:pt x="1194" y="53"/>
                </a:cubicBezTo>
                <a:cubicBezTo>
                  <a:pt x="1195" y="53"/>
                  <a:pt x="1195" y="53"/>
                  <a:pt x="1195" y="53"/>
                </a:cubicBezTo>
                <a:cubicBezTo>
                  <a:pt x="1196" y="53"/>
                  <a:pt x="1197" y="54"/>
                  <a:pt x="1198" y="55"/>
                </a:cubicBezTo>
                <a:cubicBezTo>
                  <a:pt x="1198" y="55"/>
                  <a:pt x="1198" y="55"/>
                  <a:pt x="1198" y="55"/>
                </a:cubicBezTo>
                <a:cubicBezTo>
                  <a:pt x="1204" y="55"/>
                  <a:pt x="1204" y="55"/>
                  <a:pt x="1204" y="55"/>
                </a:cubicBezTo>
                <a:cubicBezTo>
                  <a:pt x="1203" y="54"/>
                  <a:pt x="1202" y="54"/>
                  <a:pt x="1200" y="53"/>
                </a:cubicBezTo>
                <a:cubicBezTo>
                  <a:pt x="1200" y="53"/>
                  <a:pt x="1200" y="53"/>
                  <a:pt x="1200" y="53"/>
                </a:cubicBezTo>
                <a:cubicBezTo>
                  <a:pt x="1199" y="53"/>
                  <a:pt x="1199" y="53"/>
                  <a:pt x="1199" y="53"/>
                </a:cubicBezTo>
                <a:cubicBezTo>
                  <a:pt x="1198" y="52"/>
                  <a:pt x="1198" y="52"/>
                  <a:pt x="1198" y="52"/>
                </a:cubicBezTo>
                <a:cubicBezTo>
                  <a:pt x="1198" y="52"/>
                  <a:pt x="1198" y="52"/>
                  <a:pt x="1198" y="52"/>
                </a:cubicBezTo>
                <a:cubicBezTo>
                  <a:pt x="1198" y="52"/>
                  <a:pt x="1197" y="52"/>
                  <a:pt x="1196" y="51"/>
                </a:cubicBezTo>
                <a:cubicBezTo>
                  <a:pt x="1196" y="51"/>
                  <a:pt x="1196" y="51"/>
                  <a:pt x="1196" y="51"/>
                </a:cubicBezTo>
                <a:cubicBezTo>
                  <a:pt x="1196" y="49"/>
                  <a:pt x="1197" y="48"/>
                  <a:pt x="1199" y="47"/>
                </a:cubicBezTo>
                <a:cubicBezTo>
                  <a:pt x="1199" y="46"/>
                  <a:pt x="1199" y="46"/>
                  <a:pt x="1199" y="46"/>
                </a:cubicBezTo>
                <a:cubicBezTo>
                  <a:pt x="1199" y="46"/>
                  <a:pt x="1199" y="46"/>
                  <a:pt x="1199" y="46"/>
                </a:cubicBezTo>
                <a:cubicBezTo>
                  <a:pt x="1200" y="46"/>
                  <a:pt x="1200" y="46"/>
                  <a:pt x="1200" y="46"/>
                </a:cubicBezTo>
                <a:cubicBezTo>
                  <a:pt x="1203" y="44"/>
                  <a:pt x="1207" y="42"/>
                  <a:pt x="1210" y="42"/>
                </a:cubicBezTo>
                <a:cubicBezTo>
                  <a:pt x="1210" y="42"/>
                  <a:pt x="1210" y="42"/>
                  <a:pt x="1210" y="42"/>
                </a:cubicBezTo>
                <a:cubicBezTo>
                  <a:pt x="1211" y="42"/>
                  <a:pt x="1211" y="42"/>
                  <a:pt x="1211" y="42"/>
                </a:cubicBezTo>
                <a:cubicBezTo>
                  <a:pt x="1212" y="42"/>
                  <a:pt x="1212" y="42"/>
                  <a:pt x="1213" y="42"/>
                </a:cubicBezTo>
                <a:cubicBezTo>
                  <a:pt x="1214" y="43"/>
                  <a:pt x="1215" y="44"/>
                  <a:pt x="1216" y="44"/>
                </a:cubicBezTo>
                <a:cubicBezTo>
                  <a:pt x="1216" y="44"/>
                  <a:pt x="1216" y="44"/>
                  <a:pt x="1216" y="44"/>
                </a:cubicBezTo>
                <a:cubicBezTo>
                  <a:pt x="1216" y="45"/>
                  <a:pt x="1216" y="45"/>
                  <a:pt x="1216" y="45"/>
                </a:cubicBezTo>
                <a:cubicBezTo>
                  <a:pt x="1218" y="46"/>
                  <a:pt x="1218" y="46"/>
                  <a:pt x="1218" y="46"/>
                </a:cubicBezTo>
                <a:cubicBezTo>
                  <a:pt x="1218" y="45"/>
                  <a:pt x="1218" y="45"/>
                  <a:pt x="1218" y="45"/>
                </a:cubicBezTo>
                <a:cubicBezTo>
                  <a:pt x="1218" y="46"/>
                  <a:pt x="1219" y="46"/>
                  <a:pt x="1220" y="46"/>
                </a:cubicBezTo>
                <a:cubicBezTo>
                  <a:pt x="1220" y="46"/>
                  <a:pt x="1220" y="46"/>
                  <a:pt x="1220" y="46"/>
                </a:cubicBezTo>
                <a:cubicBezTo>
                  <a:pt x="1220" y="47"/>
                  <a:pt x="1220" y="47"/>
                  <a:pt x="1220" y="47"/>
                </a:cubicBezTo>
                <a:cubicBezTo>
                  <a:pt x="1222" y="46"/>
                  <a:pt x="1222" y="46"/>
                  <a:pt x="1222" y="46"/>
                </a:cubicBezTo>
                <a:cubicBezTo>
                  <a:pt x="1222" y="45"/>
                  <a:pt x="1222" y="45"/>
                  <a:pt x="1222" y="45"/>
                </a:cubicBezTo>
                <a:cubicBezTo>
                  <a:pt x="1222" y="45"/>
                  <a:pt x="1222" y="45"/>
                  <a:pt x="1222" y="45"/>
                </a:cubicBezTo>
                <a:cubicBezTo>
                  <a:pt x="1222" y="45"/>
                  <a:pt x="1222" y="45"/>
                  <a:pt x="1222" y="45"/>
                </a:cubicBezTo>
                <a:cubicBezTo>
                  <a:pt x="1223" y="45"/>
                  <a:pt x="1223" y="45"/>
                  <a:pt x="1223" y="45"/>
                </a:cubicBezTo>
                <a:cubicBezTo>
                  <a:pt x="1223" y="45"/>
                  <a:pt x="1223" y="45"/>
                  <a:pt x="1223" y="45"/>
                </a:cubicBezTo>
                <a:cubicBezTo>
                  <a:pt x="1224" y="41"/>
                  <a:pt x="1226" y="38"/>
                  <a:pt x="1226" y="34"/>
                </a:cubicBezTo>
                <a:cubicBezTo>
                  <a:pt x="1226" y="33"/>
                  <a:pt x="1225" y="32"/>
                  <a:pt x="1225" y="31"/>
                </a:cubicBezTo>
                <a:cubicBezTo>
                  <a:pt x="1225" y="31"/>
                  <a:pt x="1225" y="31"/>
                  <a:pt x="1225" y="31"/>
                </a:cubicBezTo>
                <a:cubicBezTo>
                  <a:pt x="1225" y="31"/>
                  <a:pt x="1225" y="31"/>
                  <a:pt x="1225" y="31"/>
                </a:cubicBezTo>
                <a:cubicBezTo>
                  <a:pt x="1225" y="29"/>
                  <a:pt x="1223" y="27"/>
                  <a:pt x="1222" y="26"/>
                </a:cubicBezTo>
                <a:cubicBezTo>
                  <a:pt x="1222" y="26"/>
                  <a:pt x="1222" y="26"/>
                  <a:pt x="1222" y="26"/>
                </a:cubicBezTo>
                <a:cubicBezTo>
                  <a:pt x="1220" y="25"/>
                  <a:pt x="1220" y="25"/>
                  <a:pt x="1220" y="25"/>
                </a:cubicBezTo>
                <a:cubicBezTo>
                  <a:pt x="1220" y="26"/>
                  <a:pt x="1220" y="26"/>
                  <a:pt x="1220" y="26"/>
                </a:cubicBezTo>
                <a:cubicBezTo>
                  <a:pt x="1220" y="26"/>
                  <a:pt x="1220" y="26"/>
                  <a:pt x="1220" y="25"/>
                </a:cubicBezTo>
                <a:cubicBezTo>
                  <a:pt x="1219" y="25"/>
                  <a:pt x="1218" y="25"/>
                  <a:pt x="1218" y="24"/>
                </a:cubicBezTo>
                <a:cubicBezTo>
                  <a:pt x="1218" y="24"/>
                  <a:pt x="1218" y="24"/>
                  <a:pt x="1218" y="24"/>
                </a:cubicBezTo>
                <a:cubicBezTo>
                  <a:pt x="1217" y="24"/>
                  <a:pt x="1217" y="24"/>
                  <a:pt x="1217" y="24"/>
                </a:cubicBezTo>
                <a:cubicBezTo>
                  <a:pt x="1216" y="23"/>
                  <a:pt x="1216" y="23"/>
                  <a:pt x="1216" y="23"/>
                </a:cubicBezTo>
                <a:cubicBezTo>
                  <a:pt x="1216" y="24"/>
                  <a:pt x="1216" y="24"/>
                  <a:pt x="1216" y="24"/>
                </a:cubicBezTo>
                <a:cubicBezTo>
                  <a:pt x="1215" y="23"/>
                  <a:pt x="1214" y="23"/>
                  <a:pt x="1213" y="23"/>
                </a:cubicBezTo>
                <a:cubicBezTo>
                  <a:pt x="1212" y="23"/>
                  <a:pt x="1212" y="23"/>
                  <a:pt x="1211" y="24"/>
                </a:cubicBezTo>
                <a:cubicBezTo>
                  <a:pt x="1211" y="23"/>
                  <a:pt x="1211" y="23"/>
                  <a:pt x="1211" y="23"/>
                </a:cubicBezTo>
                <a:cubicBezTo>
                  <a:pt x="1210" y="24"/>
                  <a:pt x="1210" y="24"/>
                  <a:pt x="1210" y="24"/>
                </a:cubicBezTo>
                <a:cubicBezTo>
                  <a:pt x="1209" y="24"/>
                  <a:pt x="1209" y="24"/>
                  <a:pt x="1209" y="24"/>
                </a:cubicBezTo>
                <a:cubicBezTo>
                  <a:pt x="1209" y="24"/>
                  <a:pt x="1209" y="24"/>
                  <a:pt x="1209" y="24"/>
                </a:cubicBezTo>
                <a:cubicBezTo>
                  <a:pt x="1208" y="24"/>
                  <a:pt x="1207" y="25"/>
                  <a:pt x="1206" y="25"/>
                </a:cubicBezTo>
                <a:cubicBezTo>
                  <a:pt x="1200" y="23"/>
                  <a:pt x="1200" y="23"/>
                  <a:pt x="1200" y="23"/>
                </a:cubicBezTo>
                <a:cubicBezTo>
                  <a:pt x="1200" y="23"/>
                  <a:pt x="1200" y="23"/>
                  <a:pt x="1200" y="23"/>
                </a:cubicBezTo>
                <a:cubicBezTo>
                  <a:pt x="1199" y="23"/>
                  <a:pt x="1199" y="23"/>
                  <a:pt x="1199" y="23"/>
                </a:cubicBezTo>
                <a:cubicBezTo>
                  <a:pt x="1198" y="23"/>
                  <a:pt x="1198" y="23"/>
                  <a:pt x="1198" y="23"/>
                </a:cubicBezTo>
                <a:cubicBezTo>
                  <a:pt x="1198" y="23"/>
                  <a:pt x="1198" y="23"/>
                  <a:pt x="1198" y="23"/>
                </a:cubicBezTo>
                <a:cubicBezTo>
                  <a:pt x="1191" y="24"/>
                  <a:pt x="1185" y="28"/>
                  <a:pt x="1181" y="33"/>
                </a:cubicBezTo>
                <a:cubicBezTo>
                  <a:pt x="1181" y="33"/>
                  <a:pt x="1181" y="33"/>
                  <a:pt x="1181" y="33"/>
                </a:cubicBezTo>
                <a:cubicBezTo>
                  <a:pt x="1179" y="35"/>
                  <a:pt x="1179" y="35"/>
                  <a:pt x="1179" y="35"/>
                </a:cubicBezTo>
                <a:cubicBezTo>
                  <a:pt x="1179" y="35"/>
                  <a:pt x="1179" y="35"/>
                  <a:pt x="1179" y="35"/>
                </a:cubicBezTo>
                <a:cubicBezTo>
                  <a:pt x="1179" y="36"/>
                  <a:pt x="1179" y="36"/>
                  <a:pt x="1179" y="36"/>
                </a:cubicBezTo>
                <a:cubicBezTo>
                  <a:pt x="1179" y="36"/>
                  <a:pt x="1179" y="36"/>
                  <a:pt x="1179" y="36"/>
                </a:cubicBezTo>
                <a:cubicBezTo>
                  <a:pt x="1178" y="37"/>
                  <a:pt x="1176" y="39"/>
                  <a:pt x="1175" y="41"/>
                </a:cubicBezTo>
                <a:cubicBezTo>
                  <a:pt x="1175" y="40"/>
                  <a:pt x="1175" y="40"/>
                  <a:pt x="1175" y="40"/>
                </a:cubicBezTo>
                <a:cubicBezTo>
                  <a:pt x="1174" y="44"/>
                  <a:pt x="1174" y="44"/>
                  <a:pt x="1174" y="44"/>
                </a:cubicBezTo>
                <a:cubicBezTo>
                  <a:pt x="1173" y="44"/>
                  <a:pt x="1173" y="44"/>
                  <a:pt x="1173" y="44"/>
                </a:cubicBezTo>
                <a:cubicBezTo>
                  <a:pt x="1173" y="44"/>
                  <a:pt x="1173" y="44"/>
                  <a:pt x="1173" y="44"/>
                </a:cubicBezTo>
                <a:cubicBezTo>
                  <a:pt x="1173" y="45"/>
                  <a:pt x="1173" y="46"/>
                  <a:pt x="1172" y="47"/>
                </a:cubicBezTo>
                <a:cubicBezTo>
                  <a:pt x="1162" y="47"/>
                  <a:pt x="1162" y="47"/>
                  <a:pt x="1162" y="47"/>
                </a:cubicBezTo>
                <a:cubicBezTo>
                  <a:pt x="1162" y="47"/>
                  <a:pt x="1161" y="46"/>
                  <a:pt x="1160" y="46"/>
                </a:cubicBezTo>
                <a:cubicBezTo>
                  <a:pt x="1160" y="46"/>
                  <a:pt x="1159" y="46"/>
                  <a:pt x="1159" y="47"/>
                </a:cubicBezTo>
                <a:cubicBezTo>
                  <a:pt x="1158" y="47"/>
                  <a:pt x="1157" y="47"/>
                  <a:pt x="1156" y="47"/>
                </a:cubicBezTo>
                <a:cubicBezTo>
                  <a:pt x="1156" y="47"/>
                  <a:pt x="1156" y="47"/>
                  <a:pt x="1156" y="47"/>
                </a:cubicBezTo>
                <a:cubicBezTo>
                  <a:pt x="1155" y="47"/>
                  <a:pt x="1154" y="47"/>
                  <a:pt x="1154" y="47"/>
                </a:cubicBezTo>
                <a:cubicBezTo>
                  <a:pt x="1155" y="45"/>
                  <a:pt x="1155" y="42"/>
                  <a:pt x="1155" y="40"/>
                </a:cubicBezTo>
                <a:cubicBezTo>
                  <a:pt x="1156" y="37"/>
                  <a:pt x="1157" y="34"/>
                  <a:pt x="1158" y="32"/>
                </a:cubicBezTo>
                <a:cubicBezTo>
                  <a:pt x="1160" y="30"/>
                  <a:pt x="1160" y="30"/>
                  <a:pt x="1160" y="30"/>
                </a:cubicBezTo>
                <a:cubicBezTo>
                  <a:pt x="1160" y="30"/>
                  <a:pt x="1160" y="30"/>
                  <a:pt x="1160" y="30"/>
                </a:cubicBezTo>
                <a:cubicBezTo>
                  <a:pt x="1160" y="30"/>
                  <a:pt x="1160" y="30"/>
                  <a:pt x="1160" y="30"/>
                </a:cubicBezTo>
                <a:cubicBezTo>
                  <a:pt x="1163" y="27"/>
                  <a:pt x="1169" y="24"/>
                  <a:pt x="1173" y="22"/>
                </a:cubicBezTo>
                <a:cubicBezTo>
                  <a:pt x="1173" y="22"/>
                  <a:pt x="1173" y="22"/>
                  <a:pt x="1173" y="22"/>
                </a:cubicBezTo>
                <a:cubicBezTo>
                  <a:pt x="1173" y="22"/>
                  <a:pt x="1173" y="22"/>
                  <a:pt x="1173" y="22"/>
                </a:cubicBezTo>
                <a:cubicBezTo>
                  <a:pt x="1173" y="22"/>
                  <a:pt x="1173" y="22"/>
                  <a:pt x="1173" y="22"/>
                </a:cubicBezTo>
                <a:cubicBezTo>
                  <a:pt x="1174" y="22"/>
                  <a:pt x="1174" y="22"/>
                  <a:pt x="1174" y="22"/>
                </a:cubicBezTo>
                <a:cubicBezTo>
                  <a:pt x="1175" y="22"/>
                  <a:pt x="1175" y="22"/>
                  <a:pt x="1175" y="22"/>
                </a:cubicBezTo>
                <a:cubicBezTo>
                  <a:pt x="1175" y="22"/>
                  <a:pt x="1175" y="22"/>
                  <a:pt x="1175" y="22"/>
                </a:cubicBezTo>
                <a:cubicBezTo>
                  <a:pt x="1176" y="22"/>
                  <a:pt x="1176" y="22"/>
                  <a:pt x="1176" y="22"/>
                </a:cubicBezTo>
                <a:cubicBezTo>
                  <a:pt x="1176" y="22"/>
                  <a:pt x="1176" y="22"/>
                  <a:pt x="1176" y="22"/>
                </a:cubicBezTo>
                <a:cubicBezTo>
                  <a:pt x="1177" y="22"/>
                  <a:pt x="1178" y="22"/>
                  <a:pt x="1180" y="23"/>
                </a:cubicBezTo>
                <a:cubicBezTo>
                  <a:pt x="1181" y="23"/>
                  <a:pt x="1182" y="24"/>
                  <a:pt x="1184" y="24"/>
                </a:cubicBezTo>
                <a:cubicBezTo>
                  <a:pt x="1184" y="24"/>
                  <a:pt x="1184" y="24"/>
                  <a:pt x="1184" y="24"/>
                </a:cubicBezTo>
                <a:cubicBezTo>
                  <a:pt x="1184" y="23"/>
                  <a:pt x="1184" y="23"/>
                  <a:pt x="1184" y="23"/>
                </a:cubicBezTo>
                <a:cubicBezTo>
                  <a:pt x="1186" y="20"/>
                  <a:pt x="1187" y="17"/>
                  <a:pt x="1187" y="14"/>
                </a:cubicBezTo>
                <a:cubicBezTo>
                  <a:pt x="1187" y="12"/>
                  <a:pt x="1187" y="11"/>
                  <a:pt x="1187" y="9"/>
                </a:cubicBezTo>
                <a:cubicBezTo>
                  <a:pt x="1187" y="9"/>
                  <a:pt x="1187" y="9"/>
                  <a:pt x="1187" y="9"/>
                </a:cubicBezTo>
                <a:cubicBezTo>
                  <a:pt x="1186" y="9"/>
                  <a:pt x="1186" y="9"/>
                  <a:pt x="1186" y="9"/>
                </a:cubicBezTo>
                <a:cubicBezTo>
                  <a:pt x="1185" y="7"/>
                  <a:pt x="1183" y="4"/>
                  <a:pt x="1180" y="3"/>
                </a:cubicBezTo>
                <a:cubicBezTo>
                  <a:pt x="1179" y="2"/>
                  <a:pt x="1177" y="1"/>
                  <a:pt x="1175" y="1"/>
                </a:cubicBezTo>
                <a:cubicBezTo>
                  <a:pt x="1175" y="1"/>
                  <a:pt x="1175" y="1"/>
                  <a:pt x="1175" y="1"/>
                </a:cubicBezTo>
                <a:cubicBezTo>
                  <a:pt x="1175" y="1"/>
                  <a:pt x="1175" y="1"/>
                  <a:pt x="1175" y="1"/>
                </a:cubicBezTo>
                <a:cubicBezTo>
                  <a:pt x="1175" y="1"/>
                  <a:pt x="1175" y="1"/>
                  <a:pt x="1175" y="1"/>
                </a:cubicBezTo>
                <a:cubicBezTo>
                  <a:pt x="1175" y="1"/>
                  <a:pt x="1175" y="1"/>
                  <a:pt x="1175" y="1"/>
                </a:cubicBezTo>
                <a:cubicBezTo>
                  <a:pt x="1174" y="1"/>
                  <a:pt x="1173" y="0"/>
                  <a:pt x="1172" y="0"/>
                </a:cubicBezTo>
              </a:path>
            </a:pathLst>
          </a:custGeom>
          <a:solidFill>
            <a:srgbClr val="E8888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07" name="PA_任意多边形 1439"/>
          <p:cNvSpPr>
            <a:spLocks noEditPoints="1"/>
          </p:cNvSpPr>
          <p:nvPr>
            <p:custDataLst>
              <p:tags r:id="rId22"/>
            </p:custDataLst>
          </p:nvPr>
        </p:nvSpPr>
        <p:spPr bwMode="auto">
          <a:xfrm>
            <a:off x="10175875" y="6665913"/>
            <a:ext cx="911225" cy="131763"/>
          </a:xfrm>
          <a:custGeom>
            <a:avLst/>
            <a:gdLst>
              <a:gd name="T0" fmla="*/ 45 w 379"/>
              <a:gd name="T1" fmla="*/ 55 h 55"/>
              <a:gd name="T2" fmla="*/ 59 w 379"/>
              <a:gd name="T3" fmla="*/ 49 h 55"/>
              <a:gd name="T4" fmla="*/ 144 w 379"/>
              <a:gd name="T5" fmla="*/ 43 h 55"/>
              <a:gd name="T6" fmla="*/ 156 w 379"/>
              <a:gd name="T7" fmla="*/ 47 h 55"/>
              <a:gd name="T8" fmla="*/ 181 w 379"/>
              <a:gd name="T9" fmla="*/ 43 h 55"/>
              <a:gd name="T10" fmla="*/ 190 w 379"/>
              <a:gd name="T11" fmla="*/ 11 h 55"/>
              <a:gd name="T12" fmla="*/ 270 w 379"/>
              <a:gd name="T13" fmla="*/ 0 h 55"/>
              <a:gd name="T14" fmla="*/ 95 w 379"/>
              <a:gd name="T15" fmla="*/ 45 h 55"/>
              <a:gd name="T16" fmla="*/ 70 w 379"/>
              <a:gd name="T17" fmla="*/ 37 h 55"/>
              <a:gd name="T18" fmla="*/ 40 w 379"/>
              <a:gd name="T19" fmla="*/ 39 h 55"/>
              <a:gd name="T20" fmla="*/ 46 w 379"/>
              <a:gd name="T21" fmla="*/ 37 h 55"/>
              <a:gd name="T22" fmla="*/ 310 w 379"/>
              <a:gd name="T23" fmla="*/ 35 h 55"/>
              <a:gd name="T24" fmla="*/ 277 w 379"/>
              <a:gd name="T25" fmla="*/ 39 h 55"/>
              <a:gd name="T26" fmla="*/ 247 w 379"/>
              <a:gd name="T27" fmla="*/ 44 h 55"/>
              <a:gd name="T28" fmla="*/ 92 w 379"/>
              <a:gd name="T29" fmla="*/ 31 h 55"/>
              <a:gd name="T30" fmla="*/ 337 w 379"/>
              <a:gd name="T31" fmla="*/ 34 h 55"/>
              <a:gd name="T32" fmla="*/ 254 w 379"/>
              <a:gd name="T33" fmla="*/ 30 h 55"/>
              <a:gd name="T34" fmla="*/ 308 w 379"/>
              <a:gd name="T35" fmla="*/ 34 h 55"/>
              <a:gd name="T36" fmla="*/ 330 w 379"/>
              <a:gd name="T37" fmla="*/ 27 h 55"/>
              <a:gd name="T38" fmla="*/ 289 w 379"/>
              <a:gd name="T39" fmla="*/ 21 h 55"/>
              <a:gd name="T40" fmla="*/ 249 w 379"/>
              <a:gd name="T41" fmla="*/ 37 h 55"/>
              <a:gd name="T42" fmla="*/ 37 w 379"/>
              <a:gd name="T43" fmla="*/ 22 h 55"/>
              <a:gd name="T44" fmla="*/ 90 w 379"/>
              <a:gd name="T45" fmla="*/ 23 h 55"/>
              <a:gd name="T46" fmla="*/ 77 w 379"/>
              <a:gd name="T47" fmla="*/ 19 h 55"/>
              <a:gd name="T48" fmla="*/ 85 w 379"/>
              <a:gd name="T49" fmla="*/ 13 h 55"/>
              <a:gd name="T50" fmla="*/ 279 w 379"/>
              <a:gd name="T51" fmla="*/ 17 h 55"/>
              <a:gd name="T52" fmla="*/ 157 w 379"/>
              <a:gd name="T53" fmla="*/ 11 h 55"/>
              <a:gd name="T54" fmla="*/ 288 w 379"/>
              <a:gd name="T55" fmla="*/ 9 h 55"/>
              <a:gd name="T56" fmla="*/ 110 w 379"/>
              <a:gd name="T57" fmla="*/ 12 h 55"/>
              <a:gd name="T58" fmla="*/ 262 w 379"/>
              <a:gd name="T59" fmla="*/ 3 h 55"/>
              <a:gd name="T60" fmla="*/ 278 w 379"/>
              <a:gd name="T61" fmla="*/ 7 h 55"/>
              <a:gd name="T62" fmla="*/ 252 w 379"/>
              <a:gd name="T63" fmla="*/ 11 h 55"/>
              <a:gd name="T64" fmla="*/ 290 w 379"/>
              <a:gd name="T65" fmla="*/ 18 h 55"/>
              <a:gd name="T66" fmla="*/ 277 w 379"/>
              <a:gd name="T67" fmla="*/ 1 h 55"/>
              <a:gd name="T68" fmla="*/ 229 w 379"/>
              <a:gd name="T69" fmla="*/ 3 h 55"/>
              <a:gd name="T70" fmla="*/ 227 w 379"/>
              <a:gd name="T71" fmla="*/ 25 h 55"/>
              <a:gd name="T72" fmla="*/ 181 w 379"/>
              <a:gd name="T73" fmla="*/ 10 h 55"/>
              <a:gd name="T74" fmla="*/ 90 w 379"/>
              <a:gd name="T75" fmla="*/ 28 h 55"/>
              <a:gd name="T76" fmla="*/ 113 w 379"/>
              <a:gd name="T77" fmla="*/ 13 h 55"/>
              <a:gd name="T78" fmla="*/ 80 w 379"/>
              <a:gd name="T79" fmla="*/ 9 h 55"/>
              <a:gd name="T80" fmla="*/ 43 w 379"/>
              <a:gd name="T81" fmla="*/ 0 h 55"/>
              <a:gd name="T82" fmla="*/ 87 w 379"/>
              <a:gd name="T83" fmla="*/ 20 h 55"/>
              <a:gd name="T84" fmla="*/ 68 w 379"/>
              <a:gd name="T85" fmla="*/ 12 h 55"/>
              <a:gd name="T86" fmla="*/ 0 w 379"/>
              <a:gd name="T87" fmla="*/ 8 h 55"/>
              <a:gd name="T88" fmla="*/ 66 w 379"/>
              <a:gd name="T89" fmla="*/ 32 h 55"/>
              <a:gd name="T90" fmla="*/ 62 w 379"/>
              <a:gd name="T91" fmla="*/ 36 h 55"/>
              <a:gd name="T92" fmla="*/ 0 w 379"/>
              <a:gd name="T93" fmla="*/ 33 h 55"/>
              <a:gd name="T94" fmla="*/ 19 w 379"/>
              <a:gd name="T95" fmla="*/ 41 h 55"/>
              <a:gd name="T96" fmla="*/ 10 w 379"/>
              <a:gd name="T97" fmla="*/ 50 h 55"/>
              <a:gd name="T98" fmla="*/ 34 w 379"/>
              <a:gd name="T99" fmla="*/ 46 h 55"/>
              <a:gd name="T100" fmla="*/ 59 w 379"/>
              <a:gd name="T101" fmla="*/ 43 h 55"/>
              <a:gd name="T102" fmla="*/ 99 w 379"/>
              <a:gd name="T103" fmla="*/ 52 h 55"/>
              <a:gd name="T104" fmla="*/ 180 w 379"/>
              <a:gd name="T105" fmla="*/ 36 h 55"/>
              <a:gd name="T106" fmla="*/ 179 w 379"/>
              <a:gd name="T107" fmla="*/ 30 h 55"/>
              <a:gd name="T108" fmla="*/ 95 w 379"/>
              <a:gd name="T109" fmla="*/ 33 h 55"/>
              <a:gd name="T110" fmla="*/ 246 w 379"/>
              <a:gd name="T111" fmla="*/ 45 h 55"/>
              <a:gd name="T112" fmla="*/ 284 w 379"/>
              <a:gd name="T113" fmla="*/ 44 h 55"/>
              <a:gd name="T114" fmla="*/ 309 w 379"/>
              <a:gd name="T115" fmla="*/ 38 h 55"/>
              <a:gd name="T116" fmla="*/ 321 w 379"/>
              <a:gd name="T117" fmla="*/ 54 h 55"/>
              <a:gd name="T118" fmla="*/ 376 w 379"/>
              <a:gd name="T119" fmla="*/ 53 h 55"/>
              <a:gd name="T120" fmla="*/ 330 w 379"/>
              <a:gd name="T121" fmla="*/ 23 h 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379" h="55">
                <a:moveTo>
                  <a:pt x="56" y="53"/>
                </a:moveTo>
                <a:cubicBezTo>
                  <a:pt x="55" y="53"/>
                  <a:pt x="53" y="54"/>
                  <a:pt x="52" y="54"/>
                </a:cubicBezTo>
                <a:cubicBezTo>
                  <a:pt x="51" y="54"/>
                  <a:pt x="51" y="54"/>
                  <a:pt x="51" y="54"/>
                </a:cubicBezTo>
                <a:cubicBezTo>
                  <a:pt x="51" y="55"/>
                  <a:pt x="51" y="55"/>
                  <a:pt x="51" y="55"/>
                </a:cubicBezTo>
                <a:cubicBezTo>
                  <a:pt x="51" y="55"/>
                  <a:pt x="51" y="55"/>
                  <a:pt x="51" y="55"/>
                </a:cubicBezTo>
                <a:cubicBezTo>
                  <a:pt x="59" y="55"/>
                  <a:pt x="59" y="55"/>
                  <a:pt x="59" y="55"/>
                </a:cubicBezTo>
                <a:cubicBezTo>
                  <a:pt x="59" y="54"/>
                  <a:pt x="59" y="54"/>
                  <a:pt x="59" y="54"/>
                </a:cubicBezTo>
                <a:cubicBezTo>
                  <a:pt x="58" y="53"/>
                  <a:pt x="58" y="53"/>
                  <a:pt x="58" y="53"/>
                </a:cubicBezTo>
                <a:cubicBezTo>
                  <a:pt x="58" y="53"/>
                  <a:pt x="57" y="53"/>
                  <a:pt x="56" y="53"/>
                </a:cubicBezTo>
                <a:moveTo>
                  <a:pt x="166" y="53"/>
                </a:moveTo>
                <a:cubicBezTo>
                  <a:pt x="166" y="53"/>
                  <a:pt x="166" y="53"/>
                  <a:pt x="166" y="53"/>
                </a:cubicBezTo>
                <a:cubicBezTo>
                  <a:pt x="162" y="53"/>
                  <a:pt x="159" y="53"/>
                  <a:pt x="156" y="53"/>
                </a:cubicBezTo>
                <a:cubicBezTo>
                  <a:pt x="152" y="53"/>
                  <a:pt x="148" y="54"/>
                  <a:pt x="144" y="55"/>
                </a:cubicBezTo>
                <a:cubicBezTo>
                  <a:pt x="157" y="55"/>
                  <a:pt x="157" y="55"/>
                  <a:pt x="157" y="55"/>
                </a:cubicBezTo>
                <a:cubicBezTo>
                  <a:pt x="160" y="55"/>
                  <a:pt x="163" y="55"/>
                  <a:pt x="166" y="55"/>
                </a:cubicBezTo>
                <a:cubicBezTo>
                  <a:pt x="166" y="55"/>
                  <a:pt x="166" y="55"/>
                  <a:pt x="167" y="55"/>
                </a:cubicBezTo>
                <a:cubicBezTo>
                  <a:pt x="181" y="55"/>
                  <a:pt x="181" y="55"/>
                  <a:pt x="181" y="55"/>
                </a:cubicBezTo>
                <a:cubicBezTo>
                  <a:pt x="181" y="55"/>
                  <a:pt x="181" y="55"/>
                  <a:pt x="180" y="55"/>
                </a:cubicBezTo>
                <a:cubicBezTo>
                  <a:pt x="175" y="54"/>
                  <a:pt x="170" y="54"/>
                  <a:pt x="166" y="53"/>
                </a:cubicBezTo>
                <a:cubicBezTo>
                  <a:pt x="166" y="53"/>
                  <a:pt x="166" y="53"/>
                  <a:pt x="166" y="53"/>
                </a:cubicBezTo>
                <a:moveTo>
                  <a:pt x="59" y="49"/>
                </a:moveTo>
                <a:cubicBezTo>
                  <a:pt x="56" y="49"/>
                  <a:pt x="52" y="51"/>
                  <a:pt x="49" y="52"/>
                </a:cubicBezTo>
                <a:cubicBezTo>
                  <a:pt x="48" y="52"/>
                  <a:pt x="47" y="53"/>
                  <a:pt x="46" y="54"/>
                </a:cubicBezTo>
                <a:cubicBezTo>
                  <a:pt x="46" y="54"/>
                  <a:pt x="46" y="54"/>
                  <a:pt x="46" y="55"/>
                </a:cubicBezTo>
                <a:cubicBezTo>
                  <a:pt x="46" y="54"/>
                  <a:pt x="46" y="54"/>
                  <a:pt x="46" y="54"/>
                </a:cubicBezTo>
                <a:cubicBezTo>
                  <a:pt x="45" y="55"/>
                  <a:pt x="45" y="55"/>
                  <a:pt x="45" y="55"/>
                </a:cubicBezTo>
                <a:cubicBezTo>
                  <a:pt x="48" y="55"/>
                  <a:pt x="48" y="55"/>
                  <a:pt x="48" y="55"/>
                </a:cubicBezTo>
                <a:cubicBezTo>
                  <a:pt x="49" y="54"/>
                  <a:pt x="49" y="54"/>
                  <a:pt x="50" y="54"/>
                </a:cubicBezTo>
                <a:cubicBezTo>
                  <a:pt x="50" y="54"/>
                  <a:pt x="50" y="54"/>
                  <a:pt x="50" y="54"/>
                </a:cubicBezTo>
                <a:cubicBezTo>
                  <a:pt x="50" y="54"/>
                  <a:pt x="50" y="54"/>
                  <a:pt x="50" y="54"/>
                </a:cubicBezTo>
                <a:cubicBezTo>
                  <a:pt x="53" y="53"/>
                  <a:pt x="56" y="51"/>
                  <a:pt x="59" y="51"/>
                </a:cubicBezTo>
                <a:cubicBezTo>
                  <a:pt x="59" y="51"/>
                  <a:pt x="59" y="51"/>
                  <a:pt x="59" y="51"/>
                </a:cubicBezTo>
                <a:cubicBezTo>
                  <a:pt x="61" y="51"/>
                  <a:pt x="63" y="52"/>
                  <a:pt x="64" y="52"/>
                </a:cubicBezTo>
                <a:cubicBezTo>
                  <a:pt x="64" y="54"/>
                  <a:pt x="64" y="54"/>
                  <a:pt x="64" y="54"/>
                </a:cubicBezTo>
                <a:cubicBezTo>
                  <a:pt x="64" y="54"/>
                  <a:pt x="64" y="54"/>
                  <a:pt x="64" y="54"/>
                </a:cubicBezTo>
                <a:cubicBezTo>
                  <a:pt x="63" y="54"/>
                  <a:pt x="63" y="54"/>
                  <a:pt x="62" y="55"/>
                </a:cubicBezTo>
                <a:cubicBezTo>
                  <a:pt x="66" y="55"/>
                  <a:pt x="66" y="55"/>
                  <a:pt x="66" y="55"/>
                </a:cubicBezTo>
                <a:cubicBezTo>
                  <a:pt x="66" y="54"/>
                  <a:pt x="66" y="54"/>
                  <a:pt x="66" y="54"/>
                </a:cubicBezTo>
                <a:cubicBezTo>
                  <a:pt x="67" y="54"/>
                  <a:pt x="67" y="54"/>
                  <a:pt x="68" y="55"/>
                </a:cubicBezTo>
                <a:cubicBezTo>
                  <a:pt x="70" y="55"/>
                  <a:pt x="70" y="55"/>
                  <a:pt x="70" y="55"/>
                </a:cubicBezTo>
                <a:cubicBezTo>
                  <a:pt x="70" y="55"/>
                  <a:pt x="70" y="54"/>
                  <a:pt x="70" y="54"/>
                </a:cubicBezTo>
                <a:cubicBezTo>
                  <a:pt x="70" y="54"/>
                  <a:pt x="70" y="54"/>
                  <a:pt x="70" y="54"/>
                </a:cubicBezTo>
                <a:cubicBezTo>
                  <a:pt x="70" y="54"/>
                  <a:pt x="70" y="54"/>
                  <a:pt x="70" y="54"/>
                </a:cubicBezTo>
                <a:cubicBezTo>
                  <a:pt x="70" y="54"/>
                  <a:pt x="70" y="54"/>
                  <a:pt x="70" y="54"/>
                </a:cubicBezTo>
                <a:cubicBezTo>
                  <a:pt x="68" y="51"/>
                  <a:pt x="68" y="51"/>
                  <a:pt x="68" y="51"/>
                </a:cubicBezTo>
                <a:cubicBezTo>
                  <a:pt x="68" y="53"/>
                  <a:pt x="68" y="53"/>
                  <a:pt x="68" y="53"/>
                </a:cubicBezTo>
                <a:cubicBezTo>
                  <a:pt x="68" y="52"/>
                  <a:pt x="67" y="52"/>
                  <a:pt x="66" y="51"/>
                </a:cubicBezTo>
                <a:cubicBezTo>
                  <a:pt x="66" y="51"/>
                  <a:pt x="66" y="51"/>
                  <a:pt x="66" y="51"/>
                </a:cubicBezTo>
                <a:cubicBezTo>
                  <a:pt x="66" y="51"/>
                  <a:pt x="66" y="51"/>
                  <a:pt x="66" y="51"/>
                </a:cubicBezTo>
                <a:cubicBezTo>
                  <a:pt x="64" y="50"/>
                  <a:pt x="64" y="50"/>
                  <a:pt x="64" y="50"/>
                </a:cubicBezTo>
                <a:cubicBezTo>
                  <a:pt x="64" y="50"/>
                  <a:pt x="64" y="50"/>
                  <a:pt x="64" y="50"/>
                </a:cubicBezTo>
                <a:cubicBezTo>
                  <a:pt x="63" y="50"/>
                  <a:pt x="61" y="49"/>
                  <a:pt x="59" y="49"/>
                </a:cubicBezTo>
                <a:moveTo>
                  <a:pt x="136" y="49"/>
                </a:moveTo>
                <a:cubicBezTo>
                  <a:pt x="136" y="48"/>
                  <a:pt x="136" y="48"/>
                  <a:pt x="136" y="48"/>
                </a:cubicBezTo>
                <a:cubicBezTo>
                  <a:pt x="139" y="47"/>
                  <a:pt x="142" y="46"/>
                  <a:pt x="145" y="45"/>
                </a:cubicBezTo>
                <a:cubicBezTo>
                  <a:pt x="148" y="45"/>
                  <a:pt x="152" y="44"/>
                  <a:pt x="155" y="44"/>
                </a:cubicBezTo>
                <a:cubicBezTo>
                  <a:pt x="155" y="45"/>
                  <a:pt x="155" y="45"/>
                  <a:pt x="155" y="45"/>
                </a:cubicBezTo>
                <a:cubicBezTo>
                  <a:pt x="153" y="45"/>
                  <a:pt x="150" y="45"/>
                  <a:pt x="148" y="46"/>
                </a:cubicBezTo>
                <a:cubicBezTo>
                  <a:pt x="148" y="46"/>
                  <a:pt x="148" y="46"/>
                  <a:pt x="148" y="46"/>
                </a:cubicBezTo>
                <a:cubicBezTo>
                  <a:pt x="148" y="46"/>
                  <a:pt x="148" y="46"/>
                  <a:pt x="148" y="46"/>
                </a:cubicBezTo>
                <a:cubicBezTo>
                  <a:pt x="144" y="47"/>
                  <a:pt x="140" y="48"/>
                  <a:pt x="136" y="49"/>
                </a:cubicBezTo>
                <a:moveTo>
                  <a:pt x="157" y="45"/>
                </a:moveTo>
                <a:cubicBezTo>
                  <a:pt x="157" y="44"/>
                  <a:pt x="157" y="44"/>
                  <a:pt x="157" y="44"/>
                </a:cubicBezTo>
                <a:cubicBezTo>
                  <a:pt x="160" y="43"/>
                  <a:pt x="162" y="43"/>
                  <a:pt x="165" y="43"/>
                </a:cubicBezTo>
                <a:cubicBezTo>
                  <a:pt x="170" y="43"/>
                  <a:pt x="174" y="44"/>
                  <a:pt x="179" y="44"/>
                </a:cubicBezTo>
                <a:cubicBezTo>
                  <a:pt x="179" y="46"/>
                  <a:pt x="179" y="46"/>
                  <a:pt x="179" y="46"/>
                </a:cubicBezTo>
                <a:cubicBezTo>
                  <a:pt x="174" y="45"/>
                  <a:pt x="170" y="45"/>
                  <a:pt x="165" y="45"/>
                </a:cubicBezTo>
                <a:cubicBezTo>
                  <a:pt x="162" y="45"/>
                  <a:pt x="160" y="45"/>
                  <a:pt x="157" y="45"/>
                </a:cubicBezTo>
                <a:moveTo>
                  <a:pt x="165" y="41"/>
                </a:moveTo>
                <a:cubicBezTo>
                  <a:pt x="162" y="41"/>
                  <a:pt x="160" y="41"/>
                  <a:pt x="157" y="42"/>
                </a:cubicBezTo>
                <a:cubicBezTo>
                  <a:pt x="157" y="42"/>
                  <a:pt x="157" y="42"/>
                  <a:pt x="157" y="42"/>
                </a:cubicBezTo>
                <a:cubicBezTo>
                  <a:pt x="156" y="42"/>
                  <a:pt x="156" y="42"/>
                  <a:pt x="156" y="42"/>
                </a:cubicBezTo>
                <a:cubicBezTo>
                  <a:pt x="156" y="42"/>
                  <a:pt x="156" y="42"/>
                  <a:pt x="156" y="42"/>
                </a:cubicBezTo>
                <a:cubicBezTo>
                  <a:pt x="155" y="42"/>
                  <a:pt x="155" y="42"/>
                  <a:pt x="155" y="42"/>
                </a:cubicBezTo>
                <a:cubicBezTo>
                  <a:pt x="155" y="42"/>
                  <a:pt x="155" y="42"/>
                  <a:pt x="155" y="42"/>
                </a:cubicBezTo>
                <a:cubicBezTo>
                  <a:pt x="152" y="42"/>
                  <a:pt x="148" y="43"/>
                  <a:pt x="145" y="43"/>
                </a:cubicBezTo>
                <a:cubicBezTo>
                  <a:pt x="145" y="43"/>
                  <a:pt x="145" y="43"/>
                  <a:pt x="145" y="43"/>
                </a:cubicBezTo>
                <a:cubicBezTo>
                  <a:pt x="144" y="43"/>
                  <a:pt x="144" y="43"/>
                  <a:pt x="144" y="43"/>
                </a:cubicBezTo>
                <a:cubicBezTo>
                  <a:pt x="141" y="44"/>
                  <a:pt x="138" y="45"/>
                  <a:pt x="135" y="46"/>
                </a:cubicBezTo>
                <a:cubicBezTo>
                  <a:pt x="135" y="46"/>
                  <a:pt x="135" y="46"/>
                  <a:pt x="135" y="46"/>
                </a:cubicBezTo>
                <a:cubicBezTo>
                  <a:pt x="134" y="46"/>
                  <a:pt x="134" y="46"/>
                  <a:pt x="134" y="46"/>
                </a:cubicBezTo>
                <a:cubicBezTo>
                  <a:pt x="133" y="46"/>
                  <a:pt x="133" y="46"/>
                  <a:pt x="133" y="46"/>
                </a:cubicBezTo>
                <a:cubicBezTo>
                  <a:pt x="133" y="47"/>
                  <a:pt x="133" y="47"/>
                  <a:pt x="133" y="47"/>
                </a:cubicBezTo>
                <a:cubicBezTo>
                  <a:pt x="127" y="48"/>
                  <a:pt x="122" y="50"/>
                  <a:pt x="117" y="52"/>
                </a:cubicBezTo>
                <a:cubicBezTo>
                  <a:pt x="117" y="52"/>
                  <a:pt x="117" y="52"/>
                  <a:pt x="117" y="52"/>
                </a:cubicBezTo>
                <a:cubicBezTo>
                  <a:pt x="115" y="53"/>
                  <a:pt x="115" y="53"/>
                  <a:pt x="115" y="53"/>
                </a:cubicBezTo>
                <a:cubicBezTo>
                  <a:pt x="115" y="53"/>
                  <a:pt x="115" y="53"/>
                  <a:pt x="115" y="53"/>
                </a:cubicBezTo>
                <a:cubicBezTo>
                  <a:pt x="115" y="53"/>
                  <a:pt x="115" y="53"/>
                  <a:pt x="115" y="53"/>
                </a:cubicBezTo>
                <a:cubicBezTo>
                  <a:pt x="114" y="54"/>
                  <a:pt x="113" y="54"/>
                  <a:pt x="112" y="55"/>
                </a:cubicBezTo>
                <a:cubicBezTo>
                  <a:pt x="117" y="55"/>
                  <a:pt x="117" y="55"/>
                  <a:pt x="117" y="55"/>
                </a:cubicBezTo>
                <a:cubicBezTo>
                  <a:pt x="117" y="55"/>
                  <a:pt x="117" y="55"/>
                  <a:pt x="117" y="55"/>
                </a:cubicBezTo>
                <a:cubicBezTo>
                  <a:pt x="122" y="52"/>
                  <a:pt x="127" y="51"/>
                  <a:pt x="133" y="49"/>
                </a:cubicBezTo>
                <a:cubicBezTo>
                  <a:pt x="133" y="50"/>
                  <a:pt x="133" y="50"/>
                  <a:pt x="133" y="50"/>
                </a:cubicBezTo>
                <a:cubicBezTo>
                  <a:pt x="128" y="51"/>
                  <a:pt x="124" y="53"/>
                  <a:pt x="119" y="55"/>
                </a:cubicBezTo>
                <a:cubicBezTo>
                  <a:pt x="125" y="55"/>
                  <a:pt x="125" y="55"/>
                  <a:pt x="125" y="55"/>
                </a:cubicBezTo>
                <a:cubicBezTo>
                  <a:pt x="128" y="54"/>
                  <a:pt x="131" y="53"/>
                  <a:pt x="134" y="52"/>
                </a:cubicBezTo>
                <a:cubicBezTo>
                  <a:pt x="135" y="52"/>
                  <a:pt x="135" y="52"/>
                  <a:pt x="135" y="52"/>
                </a:cubicBezTo>
                <a:cubicBezTo>
                  <a:pt x="135" y="52"/>
                  <a:pt x="135" y="52"/>
                  <a:pt x="135" y="52"/>
                </a:cubicBezTo>
                <a:cubicBezTo>
                  <a:pt x="136" y="52"/>
                  <a:pt x="136" y="52"/>
                  <a:pt x="136" y="52"/>
                </a:cubicBezTo>
                <a:cubicBezTo>
                  <a:pt x="136" y="51"/>
                  <a:pt x="136" y="51"/>
                  <a:pt x="136" y="51"/>
                </a:cubicBezTo>
                <a:cubicBezTo>
                  <a:pt x="140" y="50"/>
                  <a:pt x="144" y="49"/>
                  <a:pt x="148" y="48"/>
                </a:cubicBezTo>
                <a:cubicBezTo>
                  <a:pt x="150" y="47"/>
                  <a:pt x="153" y="47"/>
                  <a:pt x="155" y="47"/>
                </a:cubicBezTo>
                <a:cubicBezTo>
                  <a:pt x="155" y="47"/>
                  <a:pt x="155" y="47"/>
                  <a:pt x="155" y="47"/>
                </a:cubicBezTo>
                <a:cubicBezTo>
                  <a:pt x="156" y="47"/>
                  <a:pt x="156" y="47"/>
                  <a:pt x="156" y="47"/>
                </a:cubicBezTo>
                <a:cubicBezTo>
                  <a:pt x="157" y="47"/>
                  <a:pt x="157" y="47"/>
                  <a:pt x="157" y="47"/>
                </a:cubicBezTo>
                <a:cubicBezTo>
                  <a:pt x="157" y="47"/>
                  <a:pt x="157" y="47"/>
                  <a:pt x="157" y="47"/>
                </a:cubicBezTo>
                <a:cubicBezTo>
                  <a:pt x="160" y="47"/>
                  <a:pt x="162" y="47"/>
                  <a:pt x="165" y="47"/>
                </a:cubicBezTo>
                <a:cubicBezTo>
                  <a:pt x="170" y="47"/>
                  <a:pt x="175" y="47"/>
                  <a:pt x="179" y="48"/>
                </a:cubicBezTo>
                <a:cubicBezTo>
                  <a:pt x="179" y="48"/>
                  <a:pt x="179" y="48"/>
                  <a:pt x="179" y="48"/>
                </a:cubicBezTo>
                <a:cubicBezTo>
                  <a:pt x="180" y="48"/>
                  <a:pt x="180" y="48"/>
                  <a:pt x="180" y="48"/>
                </a:cubicBezTo>
                <a:cubicBezTo>
                  <a:pt x="181" y="48"/>
                  <a:pt x="181" y="48"/>
                  <a:pt x="181" y="48"/>
                </a:cubicBezTo>
                <a:cubicBezTo>
                  <a:pt x="181" y="48"/>
                  <a:pt x="181" y="48"/>
                  <a:pt x="181" y="48"/>
                </a:cubicBezTo>
                <a:cubicBezTo>
                  <a:pt x="184" y="48"/>
                  <a:pt x="188" y="49"/>
                  <a:pt x="191" y="50"/>
                </a:cubicBezTo>
                <a:cubicBezTo>
                  <a:pt x="191" y="50"/>
                  <a:pt x="191" y="50"/>
                  <a:pt x="191" y="50"/>
                </a:cubicBezTo>
                <a:cubicBezTo>
                  <a:pt x="191" y="50"/>
                  <a:pt x="191" y="50"/>
                  <a:pt x="191" y="50"/>
                </a:cubicBezTo>
                <a:cubicBezTo>
                  <a:pt x="194" y="51"/>
                  <a:pt x="197" y="53"/>
                  <a:pt x="201" y="55"/>
                </a:cubicBezTo>
                <a:cubicBezTo>
                  <a:pt x="206" y="55"/>
                  <a:pt x="206" y="55"/>
                  <a:pt x="206" y="55"/>
                </a:cubicBezTo>
                <a:cubicBezTo>
                  <a:pt x="206" y="55"/>
                  <a:pt x="205" y="54"/>
                  <a:pt x="205" y="54"/>
                </a:cubicBezTo>
                <a:cubicBezTo>
                  <a:pt x="205" y="54"/>
                  <a:pt x="205" y="54"/>
                  <a:pt x="205" y="54"/>
                </a:cubicBezTo>
                <a:cubicBezTo>
                  <a:pt x="205" y="54"/>
                  <a:pt x="205" y="54"/>
                  <a:pt x="205" y="54"/>
                </a:cubicBezTo>
                <a:cubicBezTo>
                  <a:pt x="200" y="53"/>
                  <a:pt x="196" y="50"/>
                  <a:pt x="192" y="48"/>
                </a:cubicBezTo>
                <a:cubicBezTo>
                  <a:pt x="188" y="47"/>
                  <a:pt x="185" y="46"/>
                  <a:pt x="181" y="46"/>
                </a:cubicBezTo>
                <a:cubicBezTo>
                  <a:pt x="181" y="45"/>
                  <a:pt x="181" y="45"/>
                  <a:pt x="181" y="45"/>
                </a:cubicBezTo>
                <a:cubicBezTo>
                  <a:pt x="183" y="45"/>
                  <a:pt x="185" y="45"/>
                  <a:pt x="187" y="46"/>
                </a:cubicBezTo>
                <a:cubicBezTo>
                  <a:pt x="187" y="46"/>
                  <a:pt x="187" y="46"/>
                  <a:pt x="187" y="46"/>
                </a:cubicBezTo>
                <a:cubicBezTo>
                  <a:pt x="187" y="46"/>
                  <a:pt x="187" y="46"/>
                  <a:pt x="187" y="46"/>
                </a:cubicBezTo>
                <a:cubicBezTo>
                  <a:pt x="194" y="48"/>
                  <a:pt x="201" y="51"/>
                  <a:pt x="208" y="55"/>
                </a:cubicBezTo>
                <a:cubicBezTo>
                  <a:pt x="212" y="55"/>
                  <a:pt x="212" y="55"/>
                  <a:pt x="212" y="55"/>
                </a:cubicBezTo>
                <a:cubicBezTo>
                  <a:pt x="204" y="50"/>
                  <a:pt x="196" y="46"/>
                  <a:pt x="188" y="44"/>
                </a:cubicBezTo>
                <a:cubicBezTo>
                  <a:pt x="186" y="43"/>
                  <a:pt x="183" y="43"/>
                  <a:pt x="181" y="43"/>
                </a:cubicBezTo>
                <a:cubicBezTo>
                  <a:pt x="181" y="43"/>
                  <a:pt x="181" y="43"/>
                  <a:pt x="181" y="43"/>
                </a:cubicBezTo>
                <a:cubicBezTo>
                  <a:pt x="180" y="43"/>
                  <a:pt x="180" y="43"/>
                  <a:pt x="180" y="43"/>
                </a:cubicBezTo>
                <a:cubicBezTo>
                  <a:pt x="179" y="42"/>
                  <a:pt x="179" y="42"/>
                  <a:pt x="179" y="42"/>
                </a:cubicBezTo>
                <a:cubicBezTo>
                  <a:pt x="179" y="42"/>
                  <a:pt x="179" y="42"/>
                  <a:pt x="179" y="42"/>
                </a:cubicBezTo>
                <a:cubicBezTo>
                  <a:pt x="174" y="42"/>
                  <a:pt x="170" y="41"/>
                  <a:pt x="165" y="41"/>
                </a:cubicBezTo>
                <a:moveTo>
                  <a:pt x="90" y="28"/>
                </a:moveTo>
                <a:cubicBezTo>
                  <a:pt x="90" y="28"/>
                  <a:pt x="90" y="28"/>
                  <a:pt x="90" y="28"/>
                </a:cubicBezTo>
                <a:cubicBezTo>
                  <a:pt x="90" y="28"/>
                  <a:pt x="90" y="28"/>
                  <a:pt x="90" y="28"/>
                </a:cubicBezTo>
                <a:moveTo>
                  <a:pt x="366" y="20"/>
                </a:moveTo>
                <a:cubicBezTo>
                  <a:pt x="366" y="20"/>
                  <a:pt x="366" y="20"/>
                  <a:pt x="366" y="20"/>
                </a:cubicBezTo>
                <a:moveTo>
                  <a:pt x="88" y="0"/>
                </a:moveTo>
                <a:cubicBezTo>
                  <a:pt x="88" y="0"/>
                  <a:pt x="88" y="0"/>
                  <a:pt x="88" y="0"/>
                </a:cubicBezTo>
                <a:cubicBezTo>
                  <a:pt x="88" y="0"/>
                  <a:pt x="88" y="0"/>
                  <a:pt x="88" y="0"/>
                </a:cubicBezTo>
                <a:cubicBezTo>
                  <a:pt x="88" y="0"/>
                  <a:pt x="88" y="0"/>
                  <a:pt x="88" y="0"/>
                </a:cubicBezTo>
                <a:moveTo>
                  <a:pt x="95" y="0"/>
                </a:moveTo>
                <a:cubicBezTo>
                  <a:pt x="95" y="0"/>
                  <a:pt x="95" y="0"/>
                  <a:pt x="95" y="0"/>
                </a:cubicBezTo>
                <a:cubicBezTo>
                  <a:pt x="95" y="0"/>
                  <a:pt x="95" y="0"/>
                  <a:pt x="95" y="0"/>
                </a:cubicBezTo>
                <a:cubicBezTo>
                  <a:pt x="95" y="0"/>
                  <a:pt x="95" y="0"/>
                  <a:pt x="95" y="0"/>
                </a:cubicBezTo>
                <a:moveTo>
                  <a:pt x="228" y="0"/>
                </a:moveTo>
                <a:cubicBezTo>
                  <a:pt x="225" y="0"/>
                  <a:pt x="225" y="0"/>
                  <a:pt x="225" y="0"/>
                </a:cubicBezTo>
                <a:cubicBezTo>
                  <a:pt x="219" y="5"/>
                  <a:pt x="213" y="11"/>
                  <a:pt x="207" y="17"/>
                </a:cubicBezTo>
                <a:cubicBezTo>
                  <a:pt x="207" y="17"/>
                  <a:pt x="207" y="17"/>
                  <a:pt x="206" y="17"/>
                </a:cubicBezTo>
                <a:cubicBezTo>
                  <a:pt x="206" y="17"/>
                  <a:pt x="206" y="17"/>
                  <a:pt x="206" y="17"/>
                </a:cubicBezTo>
                <a:cubicBezTo>
                  <a:pt x="203" y="17"/>
                  <a:pt x="201" y="16"/>
                  <a:pt x="198" y="15"/>
                </a:cubicBezTo>
                <a:cubicBezTo>
                  <a:pt x="196" y="13"/>
                  <a:pt x="193" y="12"/>
                  <a:pt x="190" y="11"/>
                </a:cubicBezTo>
                <a:cubicBezTo>
                  <a:pt x="190" y="11"/>
                  <a:pt x="190" y="11"/>
                  <a:pt x="190" y="11"/>
                </a:cubicBezTo>
                <a:cubicBezTo>
                  <a:pt x="190" y="11"/>
                  <a:pt x="190" y="11"/>
                  <a:pt x="191" y="10"/>
                </a:cubicBezTo>
                <a:cubicBezTo>
                  <a:pt x="191" y="9"/>
                  <a:pt x="192" y="9"/>
                  <a:pt x="193" y="8"/>
                </a:cubicBezTo>
                <a:cubicBezTo>
                  <a:pt x="195" y="5"/>
                  <a:pt x="197" y="3"/>
                  <a:pt x="200" y="0"/>
                </a:cubicBezTo>
                <a:cubicBezTo>
                  <a:pt x="197" y="0"/>
                  <a:pt x="197" y="0"/>
                  <a:pt x="197" y="0"/>
                </a:cubicBezTo>
                <a:cubicBezTo>
                  <a:pt x="195" y="2"/>
                  <a:pt x="193" y="4"/>
                  <a:pt x="191" y="7"/>
                </a:cubicBezTo>
                <a:cubicBezTo>
                  <a:pt x="191" y="7"/>
                  <a:pt x="191" y="7"/>
                  <a:pt x="191" y="7"/>
                </a:cubicBezTo>
                <a:cubicBezTo>
                  <a:pt x="191" y="7"/>
                  <a:pt x="191" y="7"/>
                  <a:pt x="191" y="7"/>
                </a:cubicBezTo>
                <a:cubicBezTo>
                  <a:pt x="190" y="7"/>
                  <a:pt x="190" y="8"/>
                  <a:pt x="189" y="9"/>
                </a:cubicBezTo>
                <a:cubicBezTo>
                  <a:pt x="189" y="9"/>
                  <a:pt x="188" y="10"/>
                  <a:pt x="188" y="11"/>
                </a:cubicBezTo>
                <a:cubicBezTo>
                  <a:pt x="188" y="12"/>
                  <a:pt x="188" y="12"/>
                  <a:pt x="189" y="13"/>
                </a:cubicBezTo>
                <a:cubicBezTo>
                  <a:pt x="189" y="13"/>
                  <a:pt x="189" y="13"/>
                  <a:pt x="189" y="13"/>
                </a:cubicBezTo>
                <a:cubicBezTo>
                  <a:pt x="189" y="13"/>
                  <a:pt x="189" y="13"/>
                  <a:pt x="189" y="13"/>
                </a:cubicBezTo>
                <a:cubicBezTo>
                  <a:pt x="192" y="14"/>
                  <a:pt x="195" y="15"/>
                  <a:pt x="197" y="16"/>
                </a:cubicBezTo>
                <a:cubicBezTo>
                  <a:pt x="200" y="18"/>
                  <a:pt x="203" y="19"/>
                  <a:pt x="206" y="19"/>
                </a:cubicBezTo>
                <a:cubicBezTo>
                  <a:pt x="206" y="19"/>
                  <a:pt x="206" y="19"/>
                  <a:pt x="206" y="19"/>
                </a:cubicBezTo>
                <a:cubicBezTo>
                  <a:pt x="207" y="19"/>
                  <a:pt x="207" y="19"/>
                  <a:pt x="208" y="19"/>
                </a:cubicBezTo>
                <a:cubicBezTo>
                  <a:pt x="208" y="19"/>
                  <a:pt x="208" y="19"/>
                  <a:pt x="208" y="19"/>
                </a:cubicBezTo>
                <a:cubicBezTo>
                  <a:pt x="208" y="18"/>
                  <a:pt x="208" y="18"/>
                  <a:pt x="208" y="18"/>
                </a:cubicBezTo>
                <a:cubicBezTo>
                  <a:pt x="215" y="12"/>
                  <a:pt x="221" y="6"/>
                  <a:pt x="228" y="0"/>
                </a:cubicBezTo>
                <a:cubicBezTo>
                  <a:pt x="228" y="0"/>
                  <a:pt x="228" y="0"/>
                  <a:pt x="228" y="0"/>
                </a:cubicBezTo>
                <a:moveTo>
                  <a:pt x="270" y="0"/>
                </a:moveTo>
                <a:cubicBezTo>
                  <a:pt x="267" y="0"/>
                  <a:pt x="267" y="0"/>
                  <a:pt x="267" y="0"/>
                </a:cubicBezTo>
                <a:cubicBezTo>
                  <a:pt x="268" y="0"/>
                  <a:pt x="268" y="0"/>
                  <a:pt x="269" y="0"/>
                </a:cubicBezTo>
                <a:cubicBezTo>
                  <a:pt x="270" y="0"/>
                  <a:pt x="270" y="0"/>
                  <a:pt x="270" y="0"/>
                </a:cubicBezTo>
                <a:cubicBezTo>
                  <a:pt x="270" y="0"/>
                  <a:pt x="270" y="0"/>
                  <a:pt x="270" y="0"/>
                </a:cubicBezTo>
                <a:cubicBezTo>
                  <a:pt x="270" y="0"/>
                  <a:pt x="270" y="0"/>
                  <a:pt x="270" y="0"/>
                </a:cubicBezTo>
                <a:moveTo>
                  <a:pt x="330" y="52"/>
                </a:moveTo>
                <a:cubicBezTo>
                  <a:pt x="330" y="51"/>
                  <a:pt x="329" y="51"/>
                  <a:pt x="329" y="50"/>
                </a:cubicBezTo>
                <a:cubicBezTo>
                  <a:pt x="329" y="49"/>
                  <a:pt x="330" y="49"/>
                  <a:pt x="330" y="48"/>
                </a:cubicBezTo>
                <a:cubicBezTo>
                  <a:pt x="330" y="52"/>
                  <a:pt x="330" y="52"/>
                  <a:pt x="330" y="52"/>
                </a:cubicBezTo>
                <a:moveTo>
                  <a:pt x="279" y="50"/>
                </a:moveTo>
                <a:cubicBezTo>
                  <a:pt x="279" y="50"/>
                  <a:pt x="279" y="50"/>
                  <a:pt x="279" y="50"/>
                </a:cubicBezTo>
                <a:cubicBezTo>
                  <a:pt x="281" y="48"/>
                  <a:pt x="283" y="47"/>
                  <a:pt x="285" y="46"/>
                </a:cubicBezTo>
                <a:cubicBezTo>
                  <a:pt x="286" y="45"/>
                  <a:pt x="287" y="45"/>
                  <a:pt x="288" y="44"/>
                </a:cubicBezTo>
                <a:cubicBezTo>
                  <a:pt x="288" y="46"/>
                  <a:pt x="288" y="46"/>
                  <a:pt x="288" y="46"/>
                </a:cubicBezTo>
                <a:cubicBezTo>
                  <a:pt x="285" y="47"/>
                  <a:pt x="282" y="48"/>
                  <a:pt x="279" y="50"/>
                </a:cubicBezTo>
                <a:moveTo>
                  <a:pt x="264" y="52"/>
                </a:moveTo>
                <a:cubicBezTo>
                  <a:pt x="264" y="51"/>
                  <a:pt x="264" y="51"/>
                  <a:pt x="264" y="51"/>
                </a:cubicBezTo>
                <a:cubicBezTo>
                  <a:pt x="269" y="48"/>
                  <a:pt x="273" y="44"/>
                  <a:pt x="277" y="41"/>
                </a:cubicBezTo>
                <a:cubicBezTo>
                  <a:pt x="277" y="43"/>
                  <a:pt x="277" y="43"/>
                  <a:pt x="277" y="43"/>
                </a:cubicBezTo>
                <a:cubicBezTo>
                  <a:pt x="273" y="46"/>
                  <a:pt x="268" y="48"/>
                  <a:pt x="264" y="52"/>
                </a:cubicBezTo>
                <a:moveTo>
                  <a:pt x="31" y="45"/>
                </a:moveTo>
                <a:cubicBezTo>
                  <a:pt x="29" y="44"/>
                  <a:pt x="29" y="44"/>
                  <a:pt x="29" y="44"/>
                </a:cubicBezTo>
                <a:cubicBezTo>
                  <a:pt x="29" y="43"/>
                  <a:pt x="29" y="43"/>
                  <a:pt x="29" y="43"/>
                </a:cubicBezTo>
                <a:cubicBezTo>
                  <a:pt x="29" y="43"/>
                  <a:pt x="29" y="43"/>
                  <a:pt x="29" y="43"/>
                </a:cubicBezTo>
                <a:cubicBezTo>
                  <a:pt x="27" y="43"/>
                  <a:pt x="24" y="42"/>
                  <a:pt x="21" y="41"/>
                </a:cubicBezTo>
                <a:cubicBezTo>
                  <a:pt x="21" y="40"/>
                  <a:pt x="21" y="40"/>
                  <a:pt x="21" y="40"/>
                </a:cubicBezTo>
                <a:cubicBezTo>
                  <a:pt x="21" y="40"/>
                  <a:pt x="22" y="40"/>
                  <a:pt x="22" y="40"/>
                </a:cubicBezTo>
                <a:cubicBezTo>
                  <a:pt x="24" y="41"/>
                  <a:pt x="26" y="41"/>
                  <a:pt x="28" y="42"/>
                </a:cubicBezTo>
                <a:cubicBezTo>
                  <a:pt x="30" y="43"/>
                  <a:pt x="32" y="43"/>
                  <a:pt x="33" y="45"/>
                </a:cubicBezTo>
                <a:cubicBezTo>
                  <a:pt x="31" y="45"/>
                  <a:pt x="31" y="45"/>
                  <a:pt x="31" y="45"/>
                </a:cubicBezTo>
                <a:moveTo>
                  <a:pt x="95" y="45"/>
                </a:moveTo>
                <a:cubicBezTo>
                  <a:pt x="94" y="44"/>
                  <a:pt x="92" y="42"/>
                  <a:pt x="90" y="41"/>
                </a:cubicBezTo>
                <a:cubicBezTo>
                  <a:pt x="90" y="40"/>
                  <a:pt x="90" y="40"/>
                  <a:pt x="90" y="40"/>
                </a:cubicBezTo>
                <a:cubicBezTo>
                  <a:pt x="92" y="41"/>
                  <a:pt x="94" y="43"/>
                  <a:pt x="95" y="44"/>
                </a:cubicBezTo>
                <a:cubicBezTo>
                  <a:pt x="95" y="45"/>
                  <a:pt x="95" y="45"/>
                  <a:pt x="95" y="45"/>
                </a:cubicBezTo>
                <a:moveTo>
                  <a:pt x="254" y="46"/>
                </a:moveTo>
                <a:cubicBezTo>
                  <a:pt x="254" y="46"/>
                  <a:pt x="254" y="46"/>
                  <a:pt x="254" y="46"/>
                </a:cubicBezTo>
                <a:cubicBezTo>
                  <a:pt x="254" y="45"/>
                  <a:pt x="254" y="45"/>
                  <a:pt x="254" y="45"/>
                </a:cubicBezTo>
                <a:cubicBezTo>
                  <a:pt x="255" y="44"/>
                  <a:pt x="255" y="44"/>
                  <a:pt x="255" y="44"/>
                </a:cubicBezTo>
                <a:cubicBezTo>
                  <a:pt x="255" y="44"/>
                  <a:pt x="255" y="44"/>
                  <a:pt x="255" y="44"/>
                </a:cubicBezTo>
                <a:cubicBezTo>
                  <a:pt x="258" y="42"/>
                  <a:pt x="260" y="41"/>
                  <a:pt x="262" y="39"/>
                </a:cubicBezTo>
                <a:cubicBezTo>
                  <a:pt x="262" y="40"/>
                  <a:pt x="262" y="40"/>
                  <a:pt x="262" y="40"/>
                </a:cubicBezTo>
                <a:cubicBezTo>
                  <a:pt x="260" y="42"/>
                  <a:pt x="257" y="44"/>
                  <a:pt x="254" y="46"/>
                </a:cubicBezTo>
                <a:cubicBezTo>
                  <a:pt x="254" y="46"/>
                  <a:pt x="254" y="46"/>
                  <a:pt x="254" y="46"/>
                </a:cubicBezTo>
                <a:moveTo>
                  <a:pt x="279" y="42"/>
                </a:moveTo>
                <a:cubicBezTo>
                  <a:pt x="279" y="40"/>
                  <a:pt x="279" y="40"/>
                  <a:pt x="279" y="40"/>
                </a:cubicBezTo>
                <a:cubicBezTo>
                  <a:pt x="281" y="39"/>
                  <a:pt x="284" y="38"/>
                  <a:pt x="287" y="37"/>
                </a:cubicBezTo>
                <a:cubicBezTo>
                  <a:pt x="287" y="37"/>
                  <a:pt x="287" y="37"/>
                  <a:pt x="287" y="37"/>
                </a:cubicBezTo>
                <a:cubicBezTo>
                  <a:pt x="287" y="38"/>
                  <a:pt x="287" y="38"/>
                  <a:pt x="287" y="38"/>
                </a:cubicBezTo>
                <a:cubicBezTo>
                  <a:pt x="287" y="38"/>
                  <a:pt x="286" y="39"/>
                  <a:pt x="286" y="39"/>
                </a:cubicBezTo>
                <a:cubicBezTo>
                  <a:pt x="285" y="39"/>
                  <a:pt x="284" y="39"/>
                  <a:pt x="283" y="40"/>
                </a:cubicBezTo>
                <a:cubicBezTo>
                  <a:pt x="282" y="40"/>
                  <a:pt x="281" y="40"/>
                  <a:pt x="280" y="41"/>
                </a:cubicBezTo>
                <a:cubicBezTo>
                  <a:pt x="280" y="41"/>
                  <a:pt x="280" y="41"/>
                  <a:pt x="280" y="41"/>
                </a:cubicBezTo>
                <a:cubicBezTo>
                  <a:pt x="280" y="41"/>
                  <a:pt x="280" y="41"/>
                  <a:pt x="280" y="41"/>
                </a:cubicBezTo>
                <a:cubicBezTo>
                  <a:pt x="280" y="41"/>
                  <a:pt x="279" y="42"/>
                  <a:pt x="279" y="42"/>
                </a:cubicBezTo>
                <a:moveTo>
                  <a:pt x="70" y="38"/>
                </a:moveTo>
                <a:cubicBezTo>
                  <a:pt x="70" y="37"/>
                  <a:pt x="70" y="37"/>
                  <a:pt x="70" y="37"/>
                </a:cubicBezTo>
                <a:cubicBezTo>
                  <a:pt x="80" y="37"/>
                  <a:pt x="80" y="37"/>
                  <a:pt x="80" y="37"/>
                </a:cubicBezTo>
                <a:cubicBezTo>
                  <a:pt x="80" y="38"/>
                  <a:pt x="80" y="38"/>
                  <a:pt x="80" y="38"/>
                </a:cubicBezTo>
                <a:cubicBezTo>
                  <a:pt x="79" y="38"/>
                  <a:pt x="77" y="38"/>
                  <a:pt x="75" y="38"/>
                </a:cubicBezTo>
                <a:cubicBezTo>
                  <a:pt x="73" y="38"/>
                  <a:pt x="72" y="38"/>
                  <a:pt x="70" y="38"/>
                </a:cubicBezTo>
                <a:moveTo>
                  <a:pt x="85" y="39"/>
                </a:moveTo>
                <a:cubicBezTo>
                  <a:pt x="84" y="39"/>
                  <a:pt x="84" y="39"/>
                  <a:pt x="83" y="39"/>
                </a:cubicBezTo>
                <a:cubicBezTo>
                  <a:pt x="83" y="39"/>
                  <a:pt x="83" y="39"/>
                  <a:pt x="83" y="39"/>
                </a:cubicBezTo>
                <a:cubicBezTo>
                  <a:pt x="83" y="39"/>
                  <a:pt x="83" y="39"/>
                  <a:pt x="82" y="39"/>
                </a:cubicBezTo>
                <a:cubicBezTo>
                  <a:pt x="82" y="37"/>
                  <a:pt x="82" y="37"/>
                  <a:pt x="82" y="37"/>
                </a:cubicBezTo>
                <a:cubicBezTo>
                  <a:pt x="84" y="37"/>
                  <a:pt x="84" y="37"/>
                  <a:pt x="84" y="37"/>
                </a:cubicBezTo>
                <a:cubicBezTo>
                  <a:pt x="84" y="37"/>
                  <a:pt x="84" y="37"/>
                  <a:pt x="84" y="37"/>
                </a:cubicBezTo>
                <a:cubicBezTo>
                  <a:pt x="84" y="37"/>
                  <a:pt x="84" y="37"/>
                  <a:pt x="84" y="37"/>
                </a:cubicBezTo>
                <a:cubicBezTo>
                  <a:pt x="84" y="37"/>
                  <a:pt x="85" y="37"/>
                  <a:pt x="85" y="36"/>
                </a:cubicBezTo>
                <a:cubicBezTo>
                  <a:pt x="85" y="39"/>
                  <a:pt x="85" y="39"/>
                  <a:pt x="85" y="39"/>
                </a:cubicBezTo>
                <a:moveTo>
                  <a:pt x="364" y="39"/>
                </a:moveTo>
                <a:cubicBezTo>
                  <a:pt x="363" y="39"/>
                  <a:pt x="361" y="38"/>
                  <a:pt x="360" y="38"/>
                </a:cubicBezTo>
                <a:cubicBezTo>
                  <a:pt x="360" y="38"/>
                  <a:pt x="360" y="38"/>
                  <a:pt x="360" y="38"/>
                </a:cubicBezTo>
                <a:cubicBezTo>
                  <a:pt x="360" y="36"/>
                  <a:pt x="360" y="36"/>
                  <a:pt x="360" y="36"/>
                </a:cubicBezTo>
                <a:cubicBezTo>
                  <a:pt x="360" y="36"/>
                  <a:pt x="360" y="37"/>
                  <a:pt x="360" y="37"/>
                </a:cubicBezTo>
                <a:cubicBezTo>
                  <a:pt x="360" y="37"/>
                  <a:pt x="360" y="37"/>
                  <a:pt x="360" y="37"/>
                </a:cubicBezTo>
                <a:cubicBezTo>
                  <a:pt x="361" y="37"/>
                  <a:pt x="361" y="37"/>
                  <a:pt x="361" y="37"/>
                </a:cubicBezTo>
                <a:cubicBezTo>
                  <a:pt x="361" y="37"/>
                  <a:pt x="361" y="37"/>
                  <a:pt x="361" y="37"/>
                </a:cubicBezTo>
                <a:cubicBezTo>
                  <a:pt x="362" y="37"/>
                  <a:pt x="363" y="38"/>
                  <a:pt x="364" y="38"/>
                </a:cubicBezTo>
                <a:cubicBezTo>
                  <a:pt x="364" y="39"/>
                  <a:pt x="364" y="39"/>
                  <a:pt x="364" y="39"/>
                </a:cubicBezTo>
                <a:moveTo>
                  <a:pt x="40" y="41"/>
                </a:moveTo>
                <a:cubicBezTo>
                  <a:pt x="40" y="39"/>
                  <a:pt x="40" y="39"/>
                  <a:pt x="40" y="39"/>
                </a:cubicBezTo>
                <a:cubicBezTo>
                  <a:pt x="41" y="38"/>
                  <a:pt x="42" y="37"/>
                  <a:pt x="43" y="36"/>
                </a:cubicBezTo>
                <a:cubicBezTo>
                  <a:pt x="44" y="36"/>
                  <a:pt x="44" y="36"/>
                  <a:pt x="44" y="36"/>
                </a:cubicBezTo>
                <a:cubicBezTo>
                  <a:pt x="44" y="38"/>
                  <a:pt x="44" y="38"/>
                  <a:pt x="44" y="38"/>
                </a:cubicBezTo>
                <a:cubicBezTo>
                  <a:pt x="42" y="39"/>
                  <a:pt x="41" y="40"/>
                  <a:pt x="40" y="41"/>
                </a:cubicBezTo>
                <a:moveTo>
                  <a:pt x="290" y="45"/>
                </a:moveTo>
                <a:cubicBezTo>
                  <a:pt x="290" y="43"/>
                  <a:pt x="290" y="43"/>
                  <a:pt x="290" y="43"/>
                </a:cubicBezTo>
                <a:cubicBezTo>
                  <a:pt x="295" y="40"/>
                  <a:pt x="302" y="38"/>
                  <a:pt x="308" y="36"/>
                </a:cubicBezTo>
                <a:cubicBezTo>
                  <a:pt x="308" y="37"/>
                  <a:pt x="308" y="37"/>
                  <a:pt x="308" y="37"/>
                </a:cubicBezTo>
                <a:cubicBezTo>
                  <a:pt x="305" y="37"/>
                  <a:pt x="303" y="39"/>
                  <a:pt x="300" y="40"/>
                </a:cubicBezTo>
                <a:cubicBezTo>
                  <a:pt x="297" y="41"/>
                  <a:pt x="293" y="43"/>
                  <a:pt x="290" y="45"/>
                </a:cubicBezTo>
                <a:moveTo>
                  <a:pt x="119" y="41"/>
                </a:moveTo>
                <a:cubicBezTo>
                  <a:pt x="123" y="39"/>
                  <a:pt x="128" y="37"/>
                  <a:pt x="133" y="36"/>
                </a:cubicBezTo>
                <a:cubicBezTo>
                  <a:pt x="133" y="37"/>
                  <a:pt x="133" y="37"/>
                  <a:pt x="133" y="37"/>
                </a:cubicBezTo>
                <a:cubicBezTo>
                  <a:pt x="127" y="38"/>
                  <a:pt x="122" y="41"/>
                  <a:pt x="117" y="43"/>
                </a:cubicBezTo>
                <a:cubicBezTo>
                  <a:pt x="117" y="42"/>
                  <a:pt x="117" y="42"/>
                  <a:pt x="117" y="42"/>
                </a:cubicBezTo>
                <a:cubicBezTo>
                  <a:pt x="118" y="41"/>
                  <a:pt x="118" y="41"/>
                  <a:pt x="119" y="41"/>
                </a:cubicBezTo>
                <a:cubicBezTo>
                  <a:pt x="119" y="41"/>
                  <a:pt x="119" y="41"/>
                  <a:pt x="119" y="41"/>
                </a:cubicBezTo>
                <a:moveTo>
                  <a:pt x="66" y="39"/>
                </a:moveTo>
                <a:cubicBezTo>
                  <a:pt x="66" y="35"/>
                  <a:pt x="66" y="35"/>
                  <a:pt x="66" y="35"/>
                </a:cubicBezTo>
                <a:cubicBezTo>
                  <a:pt x="67" y="35"/>
                  <a:pt x="67" y="36"/>
                  <a:pt x="68" y="36"/>
                </a:cubicBezTo>
                <a:cubicBezTo>
                  <a:pt x="68" y="37"/>
                  <a:pt x="68" y="37"/>
                  <a:pt x="68" y="37"/>
                </a:cubicBezTo>
                <a:cubicBezTo>
                  <a:pt x="68" y="37"/>
                  <a:pt x="68" y="37"/>
                  <a:pt x="68" y="37"/>
                </a:cubicBezTo>
                <a:cubicBezTo>
                  <a:pt x="68" y="39"/>
                  <a:pt x="68" y="39"/>
                  <a:pt x="68" y="39"/>
                </a:cubicBezTo>
                <a:cubicBezTo>
                  <a:pt x="68" y="39"/>
                  <a:pt x="68" y="39"/>
                  <a:pt x="67" y="39"/>
                </a:cubicBezTo>
                <a:cubicBezTo>
                  <a:pt x="67" y="39"/>
                  <a:pt x="67" y="39"/>
                  <a:pt x="66" y="39"/>
                </a:cubicBezTo>
                <a:moveTo>
                  <a:pt x="46" y="37"/>
                </a:moveTo>
                <a:cubicBezTo>
                  <a:pt x="46" y="34"/>
                  <a:pt x="46" y="34"/>
                  <a:pt x="46" y="34"/>
                </a:cubicBezTo>
                <a:cubicBezTo>
                  <a:pt x="46" y="34"/>
                  <a:pt x="46" y="34"/>
                  <a:pt x="47" y="34"/>
                </a:cubicBezTo>
                <a:cubicBezTo>
                  <a:pt x="47" y="34"/>
                  <a:pt x="47" y="34"/>
                  <a:pt x="47" y="34"/>
                </a:cubicBezTo>
                <a:cubicBezTo>
                  <a:pt x="47" y="34"/>
                  <a:pt x="47" y="34"/>
                  <a:pt x="47" y="34"/>
                </a:cubicBezTo>
                <a:cubicBezTo>
                  <a:pt x="50" y="35"/>
                  <a:pt x="53" y="35"/>
                  <a:pt x="55" y="37"/>
                </a:cubicBezTo>
                <a:cubicBezTo>
                  <a:pt x="56" y="37"/>
                  <a:pt x="56" y="37"/>
                  <a:pt x="56" y="37"/>
                </a:cubicBezTo>
                <a:cubicBezTo>
                  <a:pt x="56" y="37"/>
                  <a:pt x="56" y="37"/>
                  <a:pt x="56" y="37"/>
                </a:cubicBezTo>
                <a:cubicBezTo>
                  <a:pt x="57" y="36"/>
                  <a:pt x="57" y="36"/>
                  <a:pt x="57" y="36"/>
                </a:cubicBezTo>
                <a:cubicBezTo>
                  <a:pt x="57" y="36"/>
                  <a:pt x="57" y="36"/>
                  <a:pt x="57" y="36"/>
                </a:cubicBezTo>
                <a:cubicBezTo>
                  <a:pt x="57" y="36"/>
                  <a:pt x="58" y="37"/>
                  <a:pt x="59" y="38"/>
                </a:cubicBezTo>
                <a:cubicBezTo>
                  <a:pt x="60" y="38"/>
                  <a:pt x="61" y="39"/>
                  <a:pt x="63" y="39"/>
                </a:cubicBezTo>
                <a:cubicBezTo>
                  <a:pt x="63" y="39"/>
                  <a:pt x="63" y="39"/>
                  <a:pt x="63" y="39"/>
                </a:cubicBezTo>
                <a:cubicBezTo>
                  <a:pt x="63" y="39"/>
                  <a:pt x="64" y="39"/>
                  <a:pt x="64" y="39"/>
                </a:cubicBezTo>
                <a:cubicBezTo>
                  <a:pt x="64" y="40"/>
                  <a:pt x="64" y="40"/>
                  <a:pt x="64" y="40"/>
                </a:cubicBezTo>
                <a:cubicBezTo>
                  <a:pt x="64" y="40"/>
                  <a:pt x="63" y="41"/>
                  <a:pt x="63" y="41"/>
                </a:cubicBezTo>
                <a:cubicBezTo>
                  <a:pt x="62" y="42"/>
                  <a:pt x="62" y="42"/>
                  <a:pt x="62" y="42"/>
                </a:cubicBezTo>
                <a:cubicBezTo>
                  <a:pt x="62" y="42"/>
                  <a:pt x="62" y="42"/>
                  <a:pt x="62" y="42"/>
                </a:cubicBezTo>
                <a:cubicBezTo>
                  <a:pt x="61" y="42"/>
                  <a:pt x="61" y="42"/>
                  <a:pt x="61" y="42"/>
                </a:cubicBezTo>
                <a:cubicBezTo>
                  <a:pt x="61" y="41"/>
                  <a:pt x="60" y="40"/>
                  <a:pt x="59" y="39"/>
                </a:cubicBezTo>
                <a:cubicBezTo>
                  <a:pt x="58" y="38"/>
                  <a:pt x="56" y="38"/>
                  <a:pt x="54" y="37"/>
                </a:cubicBezTo>
                <a:cubicBezTo>
                  <a:pt x="53" y="37"/>
                  <a:pt x="51" y="37"/>
                  <a:pt x="50" y="36"/>
                </a:cubicBezTo>
                <a:cubicBezTo>
                  <a:pt x="50" y="36"/>
                  <a:pt x="50" y="36"/>
                  <a:pt x="50" y="36"/>
                </a:cubicBezTo>
                <a:cubicBezTo>
                  <a:pt x="50" y="36"/>
                  <a:pt x="50" y="36"/>
                  <a:pt x="50" y="36"/>
                </a:cubicBezTo>
                <a:cubicBezTo>
                  <a:pt x="48" y="36"/>
                  <a:pt x="47" y="37"/>
                  <a:pt x="46" y="37"/>
                </a:cubicBezTo>
                <a:moveTo>
                  <a:pt x="310" y="36"/>
                </a:moveTo>
                <a:cubicBezTo>
                  <a:pt x="310" y="35"/>
                  <a:pt x="310" y="35"/>
                  <a:pt x="310" y="35"/>
                </a:cubicBezTo>
                <a:cubicBezTo>
                  <a:pt x="311" y="35"/>
                  <a:pt x="312" y="34"/>
                  <a:pt x="313" y="34"/>
                </a:cubicBezTo>
                <a:cubicBezTo>
                  <a:pt x="315" y="34"/>
                  <a:pt x="318" y="33"/>
                  <a:pt x="321" y="33"/>
                </a:cubicBezTo>
                <a:cubicBezTo>
                  <a:pt x="321" y="34"/>
                  <a:pt x="321" y="34"/>
                  <a:pt x="321" y="34"/>
                </a:cubicBezTo>
                <a:cubicBezTo>
                  <a:pt x="317" y="34"/>
                  <a:pt x="314" y="35"/>
                  <a:pt x="310" y="36"/>
                </a:cubicBezTo>
                <a:moveTo>
                  <a:pt x="136" y="36"/>
                </a:moveTo>
                <a:cubicBezTo>
                  <a:pt x="136" y="35"/>
                  <a:pt x="136" y="35"/>
                  <a:pt x="136" y="35"/>
                </a:cubicBezTo>
                <a:cubicBezTo>
                  <a:pt x="142" y="34"/>
                  <a:pt x="149" y="33"/>
                  <a:pt x="155" y="32"/>
                </a:cubicBezTo>
                <a:cubicBezTo>
                  <a:pt x="155" y="33"/>
                  <a:pt x="155" y="33"/>
                  <a:pt x="155" y="33"/>
                </a:cubicBezTo>
                <a:cubicBezTo>
                  <a:pt x="149" y="33"/>
                  <a:pt x="142" y="35"/>
                  <a:pt x="136" y="36"/>
                </a:cubicBezTo>
                <a:moveTo>
                  <a:pt x="44" y="35"/>
                </a:moveTo>
                <a:cubicBezTo>
                  <a:pt x="43" y="35"/>
                  <a:pt x="43" y="35"/>
                  <a:pt x="43" y="35"/>
                </a:cubicBezTo>
                <a:cubicBezTo>
                  <a:pt x="42" y="34"/>
                  <a:pt x="41" y="34"/>
                  <a:pt x="40" y="33"/>
                </a:cubicBezTo>
                <a:cubicBezTo>
                  <a:pt x="40" y="32"/>
                  <a:pt x="40" y="32"/>
                  <a:pt x="40" y="32"/>
                </a:cubicBezTo>
                <a:cubicBezTo>
                  <a:pt x="41" y="32"/>
                  <a:pt x="42" y="32"/>
                  <a:pt x="44" y="33"/>
                </a:cubicBezTo>
                <a:cubicBezTo>
                  <a:pt x="44" y="35"/>
                  <a:pt x="44" y="35"/>
                  <a:pt x="44" y="35"/>
                </a:cubicBezTo>
                <a:moveTo>
                  <a:pt x="259" y="52"/>
                </a:moveTo>
                <a:cubicBezTo>
                  <a:pt x="258" y="51"/>
                  <a:pt x="258" y="50"/>
                  <a:pt x="257" y="49"/>
                </a:cubicBezTo>
                <a:cubicBezTo>
                  <a:pt x="256" y="49"/>
                  <a:pt x="256" y="48"/>
                  <a:pt x="256" y="47"/>
                </a:cubicBezTo>
                <a:cubicBezTo>
                  <a:pt x="259" y="46"/>
                  <a:pt x="261" y="44"/>
                  <a:pt x="264" y="42"/>
                </a:cubicBezTo>
                <a:cubicBezTo>
                  <a:pt x="269" y="39"/>
                  <a:pt x="273" y="36"/>
                  <a:pt x="278" y="34"/>
                </a:cubicBezTo>
                <a:cubicBezTo>
                  <a:pt x="281" y="33"/>
                  <a:pt x="283" y="32"/>
                  <a:pt x="286" y="32"/>
                </a:cubicBezTo>
                <a:cubicBezTo>
                  <a:pt x="286" y="36"/>
                  <a:pt x="286" y="36"/>
                  <a:pt x="286" y="36"/>
                </a:cubicBezTo>
                <a:cubicBezTo>
                  <a:pt x="283" y="36"/>
                  <a:pt x="281" y="37"/>
                  <a:pt x="279" y="38"/>
                </a:cubicBezTo>
                <a:cubicBezTo>
                  <a:pt x="279" y="37"/>
                  <a:pt x="279" y="37"/>
                  <a:pt x="279" y="37"/>
                </a:cubicBezTo>
                <a:cubicBezTo>
                  <a:pt x="278" y="38"/>
                  <a:pt x="278" y="38"/>
                  <a:pt x="278" y="38"/>
                </a:cubicBezTo>
                <a:cubicBezTo>
                  <a:pt x="277" y="39"/>
                  <a:pt x="277" y="39"/>
                  <a:pt x="277" y="39"/>
                </a:cubicBezTo>
                <a:cubicBezTo>
                  <a:pt x="277" y="39"/>
                  <a:pt x="277" y="39"/>
                  <a:pt x="277" y="39"/>
                </a:cubicBezTo>
                <a:cubicBezTo>
                  <a:pt x="272" y="42"/>
                  <a:pt x="268" y="47"/>
                  <a:pt x="263" y="50"/>
                </a:cubicBezTo>
                <a:cubicBezTo>
                  <a:pt x="261" y="50"/>
                  <a:pt x="260" y="51"/>
                  <a:pt x="259" y="52"/>
                </a:cubicBezTo>
                <a:moveTo>
                  <a:pt x="157" y="33"/>
                </a:moveTo>
                <a:cubicBezTo>
                  <a:pt x="157" y="32"/>
                  <a:pt x="157" y="32"/>
                  <a:pt x="157" y="32"/>
                </a:cubicBezTo>
                <a:cubicBezTo>
                  <a:pt x="159" y="32"/>
                  <a:pt x="160" y="32"/>
                  <a:pt x="162" y="32"/>
                </a:cubicBezTo>
                <a:cubicBezTo>
                  <a:pt x="168" y="32"/>
                  <a:pt x="173" y="32"/>
                  <a:pt x="179" y="32"/>
                </a:cubicBezTo>
                <a:cubicBezTo>
                  <a:pt x="179" y="34"/>
                  <a:pt x="179" y="34"/>
                  <a:pt x="179" y="34"/>
                </a:cubicBezTo>
                <a:cubicBezTo>
                  <a:pt x="174" y="33"/>
                  <a:pt x="168" y="33"/>
                  <a:pt x="162" y="33"/>
                </a:cubicBezTo>
                <a:cubicBezTo>
                  <a:pt x="160" y="33"/>
                  <a:pt x="159" y="33"/>
                  <a:pt x="157" y="33"/>
                </a:cubicBezTo>
                <a:moveTo>
                  <a:pt x="243" y="38"/>
                </a:moveTo>
                <a:cubicBezTo>
                  <a:pt x="243" y="38"/>
                  <a:pt x="243" y="38"/>
                  <a:pt x="243" y="38"/>
                </a:cubicBezTo>
                <a:cubicBezTo>
                  <a:pt x="246" y="36"/>
                  <a:pt x="249" y="33"/>
                  <a:pt x="252" y="32"/>
                </a:cubicBezTo>
                <a:cubicBezTo>
                  <a:pt x="252" y="33"/>
                  <a:pt x="252" y="33"/>
                  <a:pt x="252" y="33"/>
                </a:cubicBezTo>
                <a:cubicBezTo>
                  <a:pt x="251" y="34"/>
                  <a:pt x="249" y="34"/>
                  <a:pt x="248" y="36"/>
                </a:cubicBezTo>
                <a:cubicBezTo>
                  <a:pt x="247" y="36"/>
                  <a:pt x="246" y="36"/>
                  <a:pt x="246" y="37"/>
                </a:cubicBezTo>
                <a:cubicBezTo>
                  <a:pt x="245" y="38"/>
                  <a:pt x="245" y="38"/>
                  <a:pt x="245" y="39"/>
                </a:cubicBezTo>
                <a:cubicBezTo>
                  <a:pt x="245" y="41"/>
                  <a:pt x="247" y="42"/>
                  <a:pt x="248" y="43"/>
                </a:cubicBezTo>
                <a:cubicBezTo>
                  <a:pt x="249" y="44"/>
                  <a:pt x="250" y="45"/>
                  <a:pt x="250" y="46"/>
                </a:cubicBezTo>
                <a:cubicBezTo>
                  <a:pt x="251" y="46"/>
                  <a:pt x="251" y="46"/>
                  <a:pt x="251" y="46"/>
                </a:cubicBezTo>
                <a:cubicBezTo>
                  <a:pt x="251" y="46"/>
                  <a:pt x="251" y="46"/>
                  <a:pt x="251" y="46"/>
                </a:cubicBezTo>
                <a:cubicBezTo>
                  <a:pt x="251" y="47"/>
                  <a:pt x="252" y="47"/>
                  <a:pt x="252" y="47"/>
                </a:cubicBezTo>
                <a:cubicBezTo>
                  <a:pt x="252" y="47"/>
                  <a:pt x="252" y="47"/>
                  <a:pt x="252" y="47"/>
                </a:cubicBezTo>
                <a:cubicBezTo>
                  <a:pt x="252" y="49"/>
                  <a:pt x="252" y="49"/>
                  <a:pt x="252" y="49"/>
                </a:cubicBezTo>
                <a:cubicBezTo>
                  <a:pt x="250" y="47"/>
                  <a:pt x="249" y="45"/>
                  <a:pt x="247" y="44"/>
                </a:cubicBezTo>
                <a:cubicBezTo>
                  <a:pt x="247" y="44"/>
                  <a:pt x="247" y="44"/>
                  <a:pt x="247" y="44"/>
                </a:cubicBezTo>
                <a:cubicBezTo>
                  <a:pt x="247" y="44"/>
                  <a:pt x="247" y="44"/>
                  <a:pt x="247" y="44"/>
                </a:cubicBezTo>
                <a:cubicBezTo>
                  <a:pt x="244" y="41"/>
                  <a:pt x="240" y="38"/>
                  <a:pt x="236" y="36"/>
                </a:cubicBezTo>
                <a:cubicBezTo>
                  <a:pt x="236" y="34"/>
                  <a:pt x="236" y="34"/>
                  <a:pt x="236" y="34"/>
                </a:cubicBezTo>
                <a:cubicBezTo>
                  <a:pt x="238" y="36"/>
                  <a:pt x="240" y="37"/>
                  <a:pt x="242" y="38"/>
                </a:cubicBezTo>
                <a:cubicBezTo>
                  <a:pt x="243" y="38"/>
                  <a:pt x="243" y="38"/>
                  <a:pt x="243" y="38"/>
                </a:cubicBezTo>
                <a:moveTo>
                  <a:pt x="323" y="34"/>
                </a:moveTo>
                <a:cubicBezTo>
                  <a:pt x="323" y="33"/>
                  <a:pt x="323" y="33"/>
                  <a:pt x="323" y="33"/>
                </a:cubicBezTo>
                <a:cubicBezTo>
                  <a:pt x="325" y="32"/>
                  <a:pt x="327" y="32"/>
                  <a:pt x="330" y="32"/>
                </a:cubicBezTo>
                <a:cubicBezTo>
                  <a:pt x="330" y="34"/>
                  <a:pt x="330" y="34"/>
                  <a:pt x="330" y="34"/>
                </a:cubicBezTo>
                <a:cubicBezTo>
                  <a:pt x="329" y="34"/>
                  <a:pt x="328" y="34"/>
                  <a:pt x="328" y="34"/>
                </a:cubicBezTo>
                <a:cubicBezTo>
                  <a:pt x="326" y="34"/>
                  <a:pt x="324" y="34"/>
                  <a:pt x="323" y="34"/>
                </a:cubicBezTo>
                <a:moveTo>
                  <a:pt x="264" y="39"/>
                </a:moveTo>
                <a:cubicBezTo>
                  <a:pt x="264" y="38"/>
                  <a:pt x="264" y="38"/>
                  <a:pt x="264" y="38"/>
                </a:cubicBezTo>
                <a:cubicBezTo>
                  <a:pt x="268" y="35"/>
                  <a:pt x="273" y="33"/>
                  <a:pt x="277" y="31"/>
                </a:cubicBezTo>
                <a:cubicBezTo>
                  <a:pt x="277" y="32"/>
                  <a:pt x="277" y="32"/>
                  <a:pt x="277" y="32"/>
                </a:cubicBezTo>
                <a:cubicBezTo>
                  <a:pt x="272" y="34"/>
                  <a:pt x="268" y="37"/>
                  <a:pt x="264" y="39"/>
                </a:cubicBezTo>
                <a:moveTo>
                  <a:pt x="21" y="31"/>
                </a:moveTo>
                <a:cubicBezTo>
                  <a:pt x="21" y="30"/>
                  <a:pt x="21" y="30"/>
                  <a:pt x="21" y="30"/>
                </a:cubicBezTo>
                <a:cubicBezTo>
                  <a:pt x="27" y="30"/>
                  <a:pt x="33" y="30"/>
                  <a:pt x="38" y="31"/>
                </a:cubicBezTo>
                <a:cubicBezTo>
                  <a:pt x="38" y="33"/>
                  <a:pt x="38" y="33"/>
                  <a:pt x="38" y="33"/>
                </a:cubicBezTo>
                <a:cubicBezTo>
                  <a:pt x="33" y="31"/>
                  <a:pt x="27" y="32"/>
                  <a:pt x="22" y="31"/>
                </a:cubicBezTo>
                <a:cubicBezTo>
                  <a:pt x="22" y="31"/>
                  <a:pt x="22" y="31"/>
                  <a:pt x="22" y="31"/>
                </a:cubicBezTo>
                <a:cubicBezTo>
                  <a:pt x="21" y="31"/>
                  <a:pt x="21" y="31"/>
                  <a:pt x="21" y="31"/>
                </a:cubicBezTo>
                <a:cubicBezTo>
                  <a:pt x="21" y="31"/>
                  <a:pt x="21" y="31"/>
                  <a:pt x="21" y="31"/>
                </a:cubicBezTo>
                <a:moveTo>
                  <a:pt x="91" y="31"/>
                </a:moveTo>
                <a:cubicBezTo>
                  <a:pt x="92" y="31"/>
                  <a:pt x="92" y="31"/>
                  <a:pt x="92" y="31"/>
                </a:cubicBezTo>
                <a:cubicBezTo>
                  <a:pt x="93" y="30"/>
                  <a:pt x="94" y="30"/>
                  <a:pt x="95" y="29"/>
                </a:cubicBezTo>
                <a:cubicBezTo>
                  <a:pt x="95" y="31"/>
                  <a:pt x="95" y="31"/>
                  <a:pt x="95" y="31"/>
                </a:cubicBezTo>
                <a:cubicBezTo>
                  <a:pt x="94" y="32"/>
                  <a:pt x="92" y="33"/>
                  <a:pt x="90" y="34"/>
                </a:cubicBezTo>
                <a:cubicBezTo>
                  <a:pt x="90" y="31"/>
                  <a:pt x="90" y="31"/>
                  <a:pt x="90" y="31"/>
                </a:cubicBezTo>
                <a:cubicBezTo>
                  <a:pt x="91" y="31"/>
                  <a:pt x="91" y="31"/>
                  <a:pt x="91" y="31"/>
                </a:cubicBezTo>
                <a:cubicBezTo>
                  <a:pt x="91" y="31"/>
                  <a:pt x="91" y="31"/>
                  <a:pt x="91" y="31"/>
                </a:cubicBezTo>
                <a:moveTo>
                  <a:pt x="279" y="31"/>
                </a:moveTo>
                <a:cubicBezTo>
                  <a:pt x="279" y="30"/>
                  <a:pt x="279" y="30"/>
                  <a:pt x="279" y="30"/>
                </a:cubicBezTo>
                <a:cubicBezTo>
                  <a:pt x="282" y="29"/>
                  <a:pt x="285" y="28"/>
                  <a:pt x="288" y="28"/>
                </a:cubicBezTo>
                <a:cubicBezTo>
                  <a:pt x="288" y="37"/>
                  <a:pt x="288" y="37"/>
                  <a:pt x="288" y="37"/>
                </a:cubicBezTo>
                <a:cubicBezTo>
                  <a:pt x="288" y="37"/>
                  <a:pt x="288" y="37"/>
                  <a:pt x="288" y="37"/>
                </a:cubicBezTo>
                <a:cubicBezTo>
                  <a:pt x="288" y="29"/>
                  <a:pt x="288" y="29"/>
                  <a:pt x="288" y="29"/>
                </a:cubicBezTo>
                <a:cubicBezTo>
                  <a:pt x="286" y="30"/>
                  <a:pt x="286" y="30"/>
                  <a:pt x="286" y="30"/>
                </a:cubicBezTo>
                <a:cubicBezTo>
                  <a:pt x="284" y="30"/>
                  <a:pt x="282" y="31"/>
                  <a:pt x="279" y="31"/>
                </a:cubicBezTo>
                <a:moveTo>
                  <a:pt x="332" y="43"/>
                </a:moveTo>
                <a:cubicBezTo>
                  <a:pt x="332" y="40"/>
                  <a:pt x="332" y="40"/>
                  <a:pt x="332" y="40"/>
                </a:cubicBezTo>
                <a:cubicBezTo>
                  <a:pt x="333" y="39"/>
                  <a:pt x="334" y="37"/>
                  <a:pt x="335" y="36"/>
                </a:cubicBezTo>
                <a:cubicBezTo>
                  <a:pt x="335" y="35"/>
                  <a:pt x="335" y="35"/>
                  <a:pt x="335" y="35"/>
                </a:cubicBezTo>
                <a:cubicBezTo>
                  <a:pt x="334" y="34"/>
                  <a:pt x="334" y="34"/>
                  <a:pt x="334" y="34"/>
                </a:cubicBezTo>
                <a:cubicBezTo>
                  <a:pt x="334" y="34"/>
                  <a:pt x="334" y="34"/>
                  <a:pt x="334" y="34"/>
                </a:cubicBezTo>
                <a:cubicBezTo>
                  <a:pt x="334" y="34"/>
                  <a:pt x="334" y="34"/>
                  <a:pt x="334" y="34"/>
                </a:cubicBezTo>
                <a:cubicBezTo>
                  <a:pt x="333" y="34"/>
                  <a:pt x="333" y="34"/>
                  <a:pt x="332" y="34"/>
                </a:cubicBezTo>
                <a:cubicBezTo>
                  <a:pt x="332" y="28"/>
                  <a:pt x="332" y="28"/>
                  <a:pt x="332" y="28"/>
                </a:cubicBezTo>
                <a:cubicBezTo>
                  <a:pt x="334" y="29"/>
                  <a:pt x="335" y="31"/>
                  <a:pt x="336" y="33"/>
                </a:cubicBezTo>
                <a:cubicBezTo>
                  <a:pt x="337" y="34"/>
                  <a:pt x="337" y="34"/>
                  <a:pt x="337" y="34"/>
                </a:cubicBezTo>
                <a:cubicBezTo>
                  <a:pt x="337" y="34"/>
                  <a:pt x="337" y="34"/>
                  <a:pt x="337" y="34"/>
                </a:cubicBezTo>
                <a:cubicBezTo>
                  <a:pt x="341" y="33"/>
                  <a:pt x="346" y="32"/>
                  <a:pt x="350" y="32"/>
                </a:cubicBezTo>
                <a:cubicBezTo>
                  <a:pt x="350" y="32"/>
                  <a:pt x="350" y="32"/>
                  <a:pt x="350" y="32"/>
                </a:cubicBezTo>
                <a:cubicBezTo>
                  <a:pt x="353" y="32"/>
                  <a:pt x="356" y="33"/>
                  <a:pt x="358" y="34"/>
                </a:cubicBezTo>
                <a:cubicBezTo>
                  <a:pt x="358" y="36"/>
                  <a:pt x="358" y="36"/>
                  <a:pt x="358" y="36"/>
                </a:cubicBezTo>
                <a:cubicBezTo>
                  <a:pt x="356" y="34"/>
                  <a:pt x="353" y="33"/>
                  <a:pt x="349" y="33"/>
                </a:cubicBezTo>
                <a:cubicBezTo>
                  <a:pt x="349" y="33"/>
                  <a:pt x="349" y="33"/>
                  <a:pt x="349" y="33"/>
                </a:cubicBezTo>
                <a:cubicBezTo>
                  <a:pt x="349" y="33"/>
                  <a:pt x="349" y="33"/>
                  <a:pt x="349" y="33"/>
                </a:cubicBezTo>
                <a:cubicBezTo>
                  <a:pt x="346" y="33"/>
                  <a:pt x="343" y="33"/>
                  <a:pt x="340" y="34"/>
                </a:cubicBezTo>
                <a:cubicBezTo>
                  <a:pt x="338" y="35"/>
                  <a:pt x="335" y="37"/>
                  <a:pt x="334" y="40"/>
                </a:cubicBezTo>
                <a:cubicBezTo>
                  <a:pt x="333" y="41"/>
                  <a:pt x="333" y="42"/>
                  <a:pt x="332" y="43"/>
                </a:cubicBezTo>
                <a:moveTo>
                  <a:pt x="88" y="40"/>
                </a:moveTo>
                <a:cubicBezTo>
                  <a:pt x="88" y="40"/>
                  <a:pt x="88" y="40"/>
                  <a:pt x="87" y="40"/>
                </a:cubicBezTo>
                <a:cubicBezTo>
                  <a:pt x="87" y="31"/>
                  <a:pt x="87" y="31"/>
                  <a:pt x="87" y="31"/>
                </a:cubicBezTo>
                <a:cubicBezTo>
                  <a:pt x="87" y="31"/>
                  <a:pt x="87" y="31"/>
                  <a:pt x="87" y="31"/>
                </a:cubicBezTo>
                <a:cubicBezTo>
                  <a:pt x="87" y="30"/>
                  <a:pt x="87" y="30"/>
                  <a:pt x="87" y="30"/>
                </a:cubicBezTo>
                <a:cubicBezTo>
                  <a:pt x="87" y="27"/>
                  <a:pt x="87" y="27"/>
                  <a:pt x="87" y="27"/>
                </a:cubicBezTo>
                <a:cubicBezTo>
                  <a:pt x="88" y="27"/>
                  <a:pt x="88" y="28"/>
                  <a:pt x="88" y="29"/>
                </a:cubicBezTo>
                <a:cubicBezTo>
                  <a:pt x="88" y="36"/>
                  <a:pt x="88" y="36"/>
                  <a:pt x="88" y="36"/>
                </a:cubicBezTo>
                <a:cubicBezTo>
                  <a:pt x="88" y="37"/>
                  <a:pt x="88" y="37"/>
                  <a:pt x="88" y="37"/>
                </a:cubicBezTo>
                <a:cubicBezTo>
                  <a:pt x="88" y="37"/>
                  <a:pt x="88" y="37"/>
                  <a:pt x="88" y="37"/>
                </a:cubicBezTo>
                <a:cubicBezTo>
                  <a:pt x="88" y="37"/>
                  <a:pt x="88" y="37"/>
                  <a:pt x="88" y="37"/>
                </a:cubicBezTo>
                <a:cubicBezTo>
                  <a:pt x="88" y="38"/>
                  <a:pt x="88" y="38"/>
                  <a:pt x="88" y="38"/>
                </a:cubicBezTo>
                <a:cubicBezTo>
                  <a:pt x="88" y="39"/>
                  <a:pt x="88" y="39"/>
                  <a:pt x="88" y="39"/>
                </a:cubicBezTo>
                <a:cubicBezTo>
                  <a:pt x="88" y="40"/>
                  <a:pt x="88" y="40"/>
                  <a:pt x="88" y="40"/>
                </a:cubicBezTo>
                <a:moveTo>
                  <a:pt x="254" y="32"/>
                </a:moveTo>
                <a:cubicBezTo>
                  <a:pt x="254" y="30"/>
                  <a:pt x="254" y="30"/>
                  <a:pt x="254" y="30"/>
                </a:cubicBezTo>
                <a:cubicBezTo>
                  <a:pt x="255" y="29"/>
                  <a:pt x="257" y="29"/>
                  <a:pt x="258" y="28"/>
                </a:cubicBezTo>
                <a:cubicBezTo>
                  <a:pt x="258" y="28"/>
                  <a:pt x="258" y="28"/>
                  <a:pt x="258" y="28"/>
                </a:cubicBezTo>
                <a:cubicBezTo>
                  <a:pt x="259" y="28"/>
                  <a:pt x="259" y="28"/>
                  <a:pt x="259" y="28"/>
                </a:cubicBezTo>
                <a:cubicBezTo>
                  <a:pt x="260" y="27"/>
                  <a:pt x="261" y="26"/>
                  <a:pt x="262" y="26"/>
                </a:cubicBezTo>
                <a:cubicBezTo>
                  <a:pt x="262" y="27"/>
                  <a:pt x="262" y="27"/>
                  <a:pt x="262" y="27"/>
                </a:cubicBezTo>
                <a:cubicBezTo>
                  <a:pt x="259" y="28"/>
                  <a:pt x="257" y="30"/>
                  <a:pt x="254" y="32"/>
                </a:cubicBezTo>
                <a:moveTo>
                  <a:pt x="298" y="37"/>
                </a:moveTo>
                <a:cubicBezTo>
                  <a:pt x="301" y="33"/>
                  <a:pt x="304" y="28"/>
                  <a:pt x="310" y="26"/>
                </a:cubicBezTo>
                <a:cubicBezTo>
                  <a:pt x="311" y="25"/>
                  <a:pt x="312" y="25"/>
                  <a:pt x="314" y="25"/>
                </a:cubicBezTo>
                <a:cubicBezTo>
                  <a:pt x="314" y="25"/>
                  <a:pt x="315" y="25"/>
                  <a:pt x="316" y="25"/>
                </a:cubicBezTo>
                <a:cubicBezTo>
                  <a:pt x="318" y="25"/>
                  <a:pt x="320" y="26"/>
                  <a:pt x="322" y="26"/>
                </a:cubicBezTo>
                <a:cubicBezTo>
                  <a:pt x="325" y="27"/>
                  <a:pt x="327" y="28"/>
                  <a:pt x="329" y="30"/>
                </a:cubicBezTo>
                <a:cubicBezTo>
                  <a:pt x="327" y="30"/>
                  <a:pt x="325" y="30"/>
                  <a:pt x="323" y="31"/>
                </a:cubicBezTo>
                <a:cubicBezTo>
                  <a:pt x="323" y="31"/>
                  <a:pt x="323" y="31"/>
                  <a:pt x="323" y="31"/>
                </a:cubicBezTo>
                <a:cubicBezTo>
                  <a:pt x="322" y="31"/>
                  <a:pt x="322" y="31"/>
                  <a:pt x="322" y="31"/>
                </a:cubicBezTo>
                <a:cubicBezTo>
                  <a:pt x="322" y="31"/>
                  <a:pt x="322" y="31"/>
                  <a:pt x="322" y="31"/>
                </a:cubicBezTo>
                <a:cubicBezTo>
                  <a:pt x="321" y="31"/>
                  <a:pt x="321" y="31"/>
                  <a:pt x="321" y="31"/>
                </a:cubicBezTo>
                <a:cubicBezTo>
                  <a:pt x="321" y="31"/>
                  <a:pt x="321" y="31"/>
                  <a:pt x="321" y="31"/>
                </a:cubicBezTo>
                <a:cubicBezTo>
                  <a:pt x="318" y="31"/>
                  <a:pt x="315" y="32"/>
                  <a:pt x="312" y="32"/>
                </a:cubicBezTo>
                <a:cubicBezTo>
                  <a:pt x="312" y="32"/>
                  <a:pt x="312" y="32"/>
                  <a:pt x="312" y="32"/>
                </a:cubicBezTo>
                <a:cubicBezTo>
                  <a:pt x="312" y="32"/>
                  <a:pt x="312" y="32"/>
                  <a:pt x="312" y="32"/>
                </a:cubicBezTo>
                <a:cubicBezTo>
                  <a:pt x="311" y="33"/>
                  <a:pt x="310" y="33"/>
                  <a:pt x="309" y="34"/>
                </a:cubicBezTo>
                <a:cubicBezTo>
                  <a:pt x="309" y="34"/>
                  <a:pt x="309" y="34"/>
                  <a:pt x="309" y="34"/>
                </a:cubicBezTo>
                <a:cubicBezTo>
                  <a:pt x="309" y="34"/>
                  <a:pt x="309" y="34"/>
                  <a:pt x="309" y="34"/>
                </a:cubicBezTo>
                <a:cubicBezTo>
                  <a:pt x="308" y="34"/>
                  <a:pt x="308" y="34"/>
                  <a:pt x="308" y="34"/>
                </a:cubicBezTo>
                <a:cubicBezTo>
                  <a:pt x="308" y="34"/>
                  <a:pt x="308" y="34"/>
                  <a:pt x="308" y="34"/>
                </a:cubicBezTo>
                <a:cubicBezTo>
                  <a:pt x="305" y="35"/>
                  <a:pt x="301" y="36"/>
                  <a:pt x="298" y="37"/>
                </a:cubicBezTo>
                <a:moveTo>
                  <a:pt x="64" y="36"/>
                </a:moveTo>
                <a:cubicBezTo>
                  <a:pt x="63" y="34"/>
                  <a:pt x="63" y="34"/>
                  <a:pt x="63" y="34"/>
                </a:cubicBezTo>
                <a:cubicBezTo>
                  <a:pt x="58" y="29"/>
                  <a:pt x="52" y="26"/>
                  <a:pt x="46" y="25"/>
                </a:cubicBezTo>
                <a:cubicBezTo>
                  <a:pt x="46" y="24"/>
                  <a:pt x="46" y="24"/>
                  <a:pt x="46" y="24"/>
                </a:cubicBezTo>
                <a:cubicBezTo>
                  <a:pt x="52" y="26"/>
                  <a:pt x="59" y="29"/>
                  <a:pt x="64" y="33"/>
                </a:cubicBezTo>
                <a:cubicBezTo>
                  <a:pt x="64" y="36"/>
                  <a:pt x="64" y="36"/>
                  <a:pt x="64" y="36"/>
                </a:cubicBezTo>
                <a:moveTo>
                  <a:pt x="293" y="37"/>
                </a:moveTo>
                <a:cubicBezTo>
                  <a:pt x="293" y="37"/>
                  <a:pt x="293" y="37"/>
                  <a:pt x="293" y="37"/>
                </a:cubicBezTo>
                <a:cubicBezTo>
                  <a:pt x="293" y="37"/>
                  <a:pt x="293" y="37"/>
                  <a:pt x="293" y="37"/>
                </a:cubicBezTo>
                <a:cubicBezTo>
                  <a:pt x="294" y="37"/>
                  <a:pt x="295" y="37"/>
                  <a:pt x="295" y="36"/>
                </a:cubicBezTo>
                <a:cubicBezTo>
                  <a:pt x="296" y="36"/>
                  <a:pt x="296" y="35"/>
                  <a:pt x="297" y="34"/>
                </a:cubicBezTo>
                <a:cubicBezTo>
                  <a:pt x="297" y="33"/>
                  <a:pt x="298" y="32"/>
                  <a:pt x="298" y="32"/>
                </a:cubicBezTo>
                <a:cubicBezTo>
                  <a:pt x="298" y="32"/>
                  <a:pt x="298" y="32"/>
                  <a:pt x="298" y="32"/>
                </a:cubicBezTo>
                <a:cubicBezTo>
                  <a:pt x="298" y="32"/>
                  <a:pt x="298" y="32"/>
                  <a:pt x="298" y="32"/>
                </a:cubicBezTo>
                <a:cubicBezTo>
                  <a:pt x="301" y="28"/>
                  <a:pt x="304" y="25"/>
                  <a:pt x="308" y="23"/>
                </a:cubicBezTo>
                <a:cubicBezTo>
                  <a:pt x="308" y="24"/>
                  <a:pt x="308" y="24"/>
                  <a:pt x="308" y="24"/>
                </a:cubicBezTo>
                <a:cubicBezTo>
                  <a:pt x="302" y="27"/>
                  <a:pt x="298" y="33"/>
                  <a:pt x="295" y="38"/>
                </a:cubicBezTo>
                <a:cubicBezTo>
                  <a:pt x="295" y="38"/>
                  <a:pt x="294" y="38"/>
                  <a:pt x="293" y="38"/>
                </a:cubicBezTo>
                <a:cubicBezTo>
                  <a:pt x="293" y="38"/>
                  <a:pt x="293" y="38"/>
                  <a:pt x="293" y="38"/>
                </a:cubicBezTo>
                <a:cubicBezTo>
                  <a:pt x="292" y="38"/>
                  <a:pt x="291" y="38"/>
                  <a:pt x="290" y="38"/>
                </a:cubicBezTo>
                <a:cubicBezTo>
                  <a:pt x="290" y="35"/>
                  <a:pt x="290" y="35"/>
                  <a:pt x="290" y="35"/>
                </a:cubicBezTo>
                <a:cubicBezTo>
                  <a:pt x="290" y="35"/>
                  <a:pt x="290" y="35"/>
                  <a:pt x="290" y="35"/>
                </a:cubicBezTo>
                <a:cubicBezTo>
                  <a:pt x="291" y="36"/>
                  <a:pt x="292" y="37"/>
                  <a:pt x="292" y="37"/>
                </a:cubicBezTo>
                <a:cubicBezTo>
                  <a:pt x="293" y="37"/>
                  <a:pt x="293" y="37"/>
                  <a:pt x="293" y="37"/>
                </a:cubicBezTo>
                <a:moveTo>
                  <a:pt x="330" y="27"/>
                </a:moveTo>
                <a:cubicBezTo>
                  <a:pt x="327" y="26"/>
                  <a:pt x="325" y="25"/>
                  <a:pt x="323" y="24"/>
                </a:cubicBezTo>
                <a:cubicBezTo>
                  <a:pt x="323" y="23"/>
                  <a:pt x="323" y="23"/>
                  <a:pt x="323" y="23"/>
                </a:cubicBezTo>
                <a:cubicBezTo>
                  <a:pt x="325" y="24"/>
                  <a:pt x="328" y="25"/>
                  <a:pt x="330" y="26"/>
                </a:cubicBezTo>
                <a:cubicBezTo>
                  <a:pt x="330" y="27"/>
                  <a:pt x="330" y="27"/>
                  <a:pt x="330" y="27"/>
                </a:cubicBezTo>
                <a:moveTo>
                  <a:pt x="85" y="27"/>
                </a:moveTo>
                <a:cubicBezTo>
                  <a:pt x="84" y="26"/>
                  <a:pt x="83" y="25"/>
                  <a:pt x="82" y="24"/>
                </a:cubicBezTo>
                <a:cubicBezTo>
                  <a:pt x="82" y="23"/>
                  <a:pt x="82" y="23"/>
                  <a:pt x="82" y="23"/>
                </a:cubicBezTo>
                <a:cubicBezTo>
                  <a:pt x="83" y="24"/>
                  <a:pt x="84" y="24"/>
                  <a:pt x="85" y="25"/>
                </a:cubicBezTo>
                <a:cubicBezTo>
                  <a:pt x="85" y="27"/>
                  <a:pt x="85" y="27"/>
                  <a:pt x="85" y="27"/>
                </a:cubicBezTo>
                <a:moveTo>
                  <a:pt x="44" y="24"/>
                </a:moveTo>
                <a:cubicBezTo>
                  <a:pt x="42" y="24"/>
                  <a:pt x="41" y="24"/>
                  <a:pt x="40" y="24"/>
                </a:cubicBezTo>
                <a:cubicBezTo>
                  <a:pt x="40" y="23"/>
                  <a:pt x="40" y="23"/>
                  <a:pt x="40" y="23"/>
                </a:cubicBezTo>
                <a:cubicBezTo>
                  <a:pt x="41" y="23"/>
                  <a:pt x="42" y="23"/>
                  <a:pt x="44" y="24"/>
                </a:cubicBezTo>
                <a:cubicBezTo>
                  <a:pt x="44" y="24"/>
                  <a:pt x="44" y="24"/>
                  <a:pt x="44" y="24"/>
                </a:cubicBezTo>
                <a:moveTo>
                  <a:pt x="310" y="23"/>
                </a:moveTo>
                <a:cubicBezTo>
                  <a:pt x="310" y="23"/>
                  <a:pt x="310" y="23"/>
                  <a:pt x="310" y="23"/>
                </a:cubicBezTo>
                <a:cubicBezTo>
                  <a:pt x="313" y="22"/>
                  <a:pt x="315" y="22"/>
                  <a:pt x="318" y="22"/>
                </a:cubicBezTo>
                <a:cubicBezTo>
                  <a:pt x="319" y="22"/>
                  <a:pt x="320" y="22"/>
                  <a:pt x="321" y="23"/>
                </a:cubicBezTo>
                <a:cubicBezTo>
                  <a:pt x="321" y="24"/>
                  <a:pt x="321" y="24"/>
                  <a:pt x="321" y="24"/>
                </a:cubicBezTo>
                <a:cubicBezTo>
                  <a:pt x="319" y="24"/>
                  <a:pt x="318" y="23"/>
                  <a:pt x="316" y="23"/>
                </a:cubicBezTo>
                <a:cubicBezTo>
                  <a:pt x="316" y="23"/>
                  <a:pt x="316" y="23"/>
                  <a:pt x="316" y="23"/>
                </a:cubicBezTo>
                <a:cubicBezTo>
                  <a:pt x="316" y="23"/>
                  <a:pt x="316" y="23"/>
                  <a:pt x="316" y="23"/>
                </a:cubicBezTo>
                <a:cubicBezTo>
                  <a:pt x="315" y="23"/>
                  <a:pt x="315" y="23"/>
                  <a:pt x="314" y="23"/>
                </a:cubicBezTo>
                <a:cubicBezTo>
                  <a:pt x="313" y="23"/>
                  <a:pt x="311" y="23"/>
                  <a:pt x="310" y="23"/>
                </a:cubicBezTo>
                <a:moveTo>
                  <a:pt x="288" y="22"/>
                </a:moveTo>
                <a:cubicBezTo>
                  <a:pt x="289" y="21"/>
                  <a:pt x="289" y="21"/>
                  <a:pt x="289" y="21"/>
                </a:cubicBezTo>
                <a:cubicBezTo>
                  <a:pt x="290" y="21"/>
                  <a:pt x="290" y="21"/>
                  <a:pt x="290" y="21"/>
                </a:cubicBezTo>
                <a:cubicBezTo>
                  <a:pt x="290" y="20"/>
                  <a:pt x="290" y="20"/>
                  <a:pt x="290" y="20"/>
                </a:cubicBezTo>
                <a:cubicBezTo>
                  <a:pt x="290" y="20"/>
                  <a:pt x="290" y="20"/>
                  <a:pt x="290" y="20"/>
                </a:cubicBezTo>
                <a:cubicBezTo>
                  <a:pt x="290" y="21"/>
                  <a:pt x="290" y="21"/>
                  <a:pt x="290" y="21"/>
                </a:cubicBezTo>
                <a:cubicBezTo>
                  <a:pt x="290" y="23"/>
                  <a:pt x="289" y="24"/>
                  <a:pt x="288" y="25"/>
                </a:cubicBezTo>
                <a:cubicBezTo>
                  <a:pt x="288" y="26"/>
                  <a:pt x="288" y="26"/>
                  <a:pt x="288" y="26"/>
                </a:cubicBezTo>
                <a:cubicBezTo>
                  <a:pt x="285" y="26"/>
                  <a:pt x="282" y="27"/>
                  <a:pt x="279" y="28"/>
                </a:cubicBezTo>
                <a:cubicBezTo>
                  <a:pt x="279" y="28"/>
                  <a:pt x="279" y="28"/>
                  <a:pt x="279" y="28"/>
                </a:cubicBezTo>
                <a:cubicBezTo>
                  <a:pt x="278" y="29"/>
                  <a:pt x="278" y="29"/>
                  <a:pt x="278" y="29"/>
                </a:cubicBezTo>
                <a:cubicBezTo>
                  <a:pt x="277" y="29"/>
                  <a:pt x="277" y="29"/>
                  <a:pt x="277" y="29"/>
                </a:cubicBezTo>
                <a:cubicBezTo>
                  <a:pt x="277" y="29"/>
                  <a:pt x="277" y="29"/>
                  <a:pt x="277" y="29"/>
                </a:cubicBezTo>
                <a:cubicBezTo>
                  <a:pt x="272" y="31"/>
                  <a:pt x="267" y="34"/>
                  <a:pt x="263" y="37"/>
                </a:cubicBezTo>
                <a:cubicBezTo>
                  <a:pt x="260" y="39"/>
                  <a:pt x="257" y="41"/>
                  <a:pt x="254" y="42"/>
                </a:cubicBezTo>
                <a:cubicBezTo>
                  <a:pt x="254" y="42"/>
                  <a:pt x="254" y="42"/>
                  <a:pt x="254" y="42"/>
                </a:cubicBezTo>
                <a:cubicBezTo>
                  <a:pt x="254" y="42"/>
                  <a:pt x="254" y="42"/>
                  <a:pt x="254" y="42"/>
                </a:cubicBezTo>
                <a:cubicBezTo>
                  <a:pt x="253" y="43"/>
                  <a:pt x="253" y="43"/>
                  <a:pt x="253" y="44"/>
                </a:cubicBezTo>
                <a:cubicBezTo>
                  <a:pt x="252" y="44"/>
                  <a:pt x="252" y="44"/>
                  <a:pt x="252" y="44"/>
                </a:cubicBezTo>
                <a:cubicBezTo>
                  <a:pt x="252" y="44"/>
                  <a:pt x="252" y="44"/>
                  <a:pt x="252" y="44"/>
                </a:cubicBezTo>
                <a:cubicBezTo>
                  <a:pt x="252" y="44"/>
                  <a:pt x="252" y="44"/>
                  <a:pt x="252" y="44"/>
                </a:cubicBezTo>
                <a:cubicBezTo>
                  <a:pt x="252" y="45"/>
                  <a:pt x="252" y="45"/>
                  <a:pt x="252" y="45"/>
                </a:cubicBezTo>
                <a:cubicBezTo>
                  <a:pt x="251" y="44"/>
                  <a:pt x="250" y="43"/>
                  <a:pt x="249" y="42"/>
                </a:cubicBezTo>
                <a:cubicBezTo>
                  <a:pt x="248" y="40"/>
                  <a:pt x="247" y="39"/>
                  <a:pt x="247" y="39"/>
                </a:cubicBezTo>
                <a:cubicBezTo>
                  <a:pt x="247" y="38"/>
                  <a:pt x="247" y="38"/>
                  <a:pt x="247" y="38"/>
                </a:cubicBezTo>
                <a:cubicBezTo>
                  <a:pt x="248" y="38"/>
                  <a:pt x="248" y="38"/>
                  <a:pt x="249" y="37"/>
                </a:cubicBezTo>
                <a:cubicBezTo>
                  <a:pt x="249" y="37"/>
                  <a:pt x="249" y="37"/>
                  <a:pt x="249" y="37"/>
                </a:cubicBezTo>
                <a:cubicBezTo>
                  <a:pt x="249" y="37"/>
                  <a:pt x="249" y="37"/>
                  <a:pt x="249" y="37"/>
                </a:cubicBezTo>
                <a:cubicBezTo>
                  <a:pt x="250" y="36"/>
                  <a:pt x="251" y="36"/>
                  <a:pt x="252" y="35"/>
                </a:cubicBezTo>
                <a:cubicBezTo>
                  <a:pt x="252" y="35"/>
                  <a:pt x="252" y="35"/>
                  <a:pt x="252" y="35"/>
                </a:cubicBezTo>
                <a:cubicBezTo>
                  <a:pt x="253" y="34"/>
                  <a:pt x="253" y="34"/>
                  <a:pt x="253" y="34"/>
                </a:cubicBezTo>
                <a:cubicBezTo>
                  <a:pt x="254" y="34"/>
                  <a:pt x="254" y="34"/>
                  <a:pt x="254" y="34"/>
                </a:cubicBezTo>
                <a:cubicBezTo>
                  <a:pt x="254" y="34"/>
                  <a:pt x="254" y="34"/>
                  <a:pt x="254" y="34"/>
                </a:cubicBezTo>
                <a:cubicBezTo>
                  <a:pt x="257" y="32"/>
                  <a:pt x="260" y="30"/>
                  <a:pt x="262" y="29"/>
                </a:cubicBezTo>
                <a:cubicBezTo>
                  <a:pt x="262" y="29"/>
                  <a:pt x="262" y="29"/>
                  <a:pt x="262" y="29"/>
                </a:cubicBezTo>
                <a:cubicBezTo>
                  <a:pt x="264" y="28"/>
                  <a:pt x="264" y="28"/>
                  <a:pt x="264" y="28"/>
                </a:cubicBezTo>
                <a:cubicBezTo>
                  <a:pt x="264" y="28"/>
                  <a:pt x="264" y="28"/>
                  <a:pt x="264" y="28"/>
                </a:cubicBezTo>
                <a:cubicBezTo>
                  <a:pt x="264" y="28"/>
                  <a:pt x="264" y="28"/>
                  <a:pt x="264" y="28"/>
                </a:cubicBezTo>
                <a:cubicBezTo>
                  <a:pt x="268" y="26"/>
                  <a:pt x="273" y="24"/>
                  <a:pt x="277" y="23"/>
                </a:cubicBezTo>
                <a:cubicBezTo>
                  <a:pt x="277" y="23"/>
                  <a:pt x="277" y="23"/>
                  <a:pt x="277" y="23"/>
                </a:cubicBezTo>
                <a:cubicBezTo>
                  <a:pt x="278" y="22"/>
                  <a:pt x="278" y="22"/>
                  <a:pt x="278" y="22"/>
                </a:cubicBezTo>
                <a:cubicBezTo>
                  <a:pt x="279" y="22"/>
                  <a:pt x="279" y="22"/>
                  <a:pt x="279" y="22"/>
                </a:cubicBezTo>
                <a:cubicBezTo>
                  <a:pt x="279" y="22"/>
                  <a:pt x="279" y="22"/>
                  <a:pt x="279" y="22"/>
                </a:cubicBezTo>
                <a:cubicBezTo>
                  <a:pt x="282" y="21"/>
                  <a:pt x="285" y="21"/>
                  <a:pt x="288" y="21"/>
                </a:cubicBezTo>
                <a:cubicBezTo>
                  <a:pt x="288" y="22"/>
                  <a:pt x="288" y="22"/>
                  <a:pt x="288" y="22"/>
                </a:cubicBezTo>
                <a:moveTo>
                  <a:pt x="38" y="23"/>
                </a:moveTo>
                <a:cubicBezTo>
                  <a:pt x="36" y="23"/>
                  <a:pt x="33" y="22"/>
                  <a:pt x="31" y="22"/>
                </a:cubicBezTo>
                <a:cubicBezTo>
                  <a:pt x="31" y="22"/>
                  <a:pt x="31" y="22"/>
                  <a:pt x="31" y="22"/>
                </a:cubicBezTo>
                <a:cubicBezTo>
                  <a:pt x="31" y="22"/>
                  <a:pt x="31" y="22"/>
                  <a:pt x="31" y="22"/>
                </a:cubicBezTo>
                <a:cubicBezTo>
                  <a:pt x="28" y="21"/>
                  <a:pt x="24" y="21"/>
                  <a:pt x="21" y="21"/>
                </a:cubicBezTo>
                <a:cubicBezTo>
                  <a:pt x="21" y="20"/>
                  <a:pt x="21" y="20"/>
                  <a:pt x="21" y="20"/>
                </a:cubicBezTo>
                <a:cubicBezTo>
                  <a:pt x="27" y="20"/>
                  <a:pt x="32" y="21"/>
                  <a:pt x="37" y="22"/>
                </a:cubicBezTo>
                <a:cubicBezTo>
                  <a:pt x="37" y="22"/>
                  <a:pt x="37" y="22"/>
                  <a:pt x="37" y="22"/>
                </a:cubicBezTo>
                <a:cubicBezTo>
                  <a:pt x="37" y="22"/>
                  <a:pt x="37" y="22"/>
                  <a:pt x="37" y="22"/>
                </a:cubicBezTo>
                <a:cubicBezTo>
                  <a:pt x="38" y="22"/>
                  <a:pt x="38" y="22"/>
                  <a:pt x="38" y="22"/>
                </a:cubicBezTo>
                <a:cubicBezTo>
                  <a:pt x="38" y="22"/>
                  <a:pt x="38" y="22"/>
                  <a:pt x="38" y="22"/>
                </a:cubicBezTo>
                <a:cubicBezTo>
                  <a:pt x="38" y="23"/>
                  <a:pt x="38" y="23"/>
                  <a:pt x="38" y="23"/>
                </a:cubicBezTo>
                <a:moveTo>
                  <a:pt x="264" y="26"/>
                </a:moveTo>
                <a:cubicBezTo>
                  <a:pt x="264" y="25"/>
                  <a:pt x="264" y="25"/>
                  <a:pt x="264" y="25"/>
                </a:cubicBezTo>
                <a:cubicBezTo>
                  <a:pt x="268" y="23"/>
                  <a:pt x="273" y="21"/>
                  <a:pt x="277" y="20"/>
                </a:cubicBezTo>
                <a:cubicBezTo>
                  <a:pt x="277" y="21"/>
                  <a:pt x="277" y="21"/>
                  <a:pt x="277" y="21"/>
                </a:cubicBezTo>
                <a:cubicBezTo>
                  <a:pt x="273" y="22"/>
                  <a:pt x="268" y="24"/>
                  <a:pt x="264" y="26"/>
                </a:cubicBezTo>
                <a:moveTo>
                  <a:pt x="97" y="30"/>
                </a:moveTo>
                <a:cubicBezTo>
                  <a:pt x="97" y="28"/>
                  <a:pt x="97" y="28"/>
                  <a:pt x="97" y="28"/>
                </a:cubicBezTo>
                <a:cubicBezTo>
                  <a:pt x="103" y="25"/>
                  <a:pt x="109" y="22"/>
                  <a:pt x="115" y="20"/>
                </a:cubicBezTo>
                <a:cubicBezTo>
                  <a:pt x="115" y="21"/>
                  <a:pt x="115" y="21"/>
                  <a:pt x="115" y="21"/>
                </a:cubicBezTo>
                <a:cubicBezTo>
                  <a:pt x="108" y="23"/>
                  <a:pt x="103" y="26"/>
                  <a:pt x="97" y="30"/>
                </a:cubicBezTo>
                <a:moveTo>
                  <a:pt x="236" y="30"/>
                </a:moveTo>
                <a:cubicBezTo>
                  <a:pt x="236" y="28"/>
                  <a:pt x="236" y="28"/>
                  <a:pt x="236" y="28"/>
                </a:cubicBezTo>
                <a:cubicBezTo>
                  <a:pt x="242" y="25"/>
                  <a:pt x="247" y="22"/>
                  <a:pt x="252" y="19"/>
                </a:cubicBezTo>
                <a:cubicBezTo>
                  <a:pt x="252" y="20"/>
                  <a:pt x="252" y="20"/>
                  <a:pt x="252" y="20"/>
                </a:cubicBezTo>
                <a:cubicBezTo>
                  <a:pt x="252" y="20"/>
                  <a:pt x="252" y="20"/>
                  <a:pt x="252" y="20"/>
                </a:cubicBezTo>
                <a:cubicBezTo>
                  <a:pt x="252" y="20"/>
                  <a:pt x="252" y="20"/>
                  <a:pt x="252" y="20"/>
                </a:cubicBezTo>
                <a:cubicBezTo>
                  <a:pt x="252" y="20"/>
                  <a:pt x="252" y="20"/>
                  <a:pt x="252" y="20"/>
                </a:cubicBezTo>
                <a:cubicBezTo>
                  <a:pt x="251" y="20"/>
                  <a:pt x="251" y="20"/>
                  <a:pt x="251" y="20"/>
                </a:cubicBezTo>
                <a:cubicBezTo>
                  <a:pt x="251" y="21"/>
                  <a:pt x="251" y="21"/>
                  <a:pt x="251" y="21"/>
                </a:cubicBezTo>
                <a:cubicBezTo>
                  <a:pt x="247" y="24"/>
                  <a:pt x="241" y="26"/>
                  <a:pt x="236" y="30"/>
                </a:cubicBezTo>
                <a:moveTo>
                  <a:pt x="92" y="24"/>
                </a:moveTo>
                <a:cubicBezTo>
                  <a:pt x="91" y="24"/>
                  <a:pt x="91" y="24"/>
                  <a:pt x="90" y="24"/>
                </a:cubicBezTo>
                <a:cubicBezTo>
                  <a:pt x="90" y="23"/>
                  <a:pt x="90" y="23"/>
                  <a:pt x="90" y="23"/>
                </a:cubicBezTo>
                <a:cubicBezTo>
                  <a:pt x="91" y="23"/>
                  <a:pt x="91" y="23"/>
                  <a:pt x="91" y="23"/>
                </a:cubicBezTo>
                <a:cubicBezTo>
                  <a:pt x="92" y="22"/>
                  <a:pt x="92" y="22"/>
                  <a:pt x="92" y="22"/>
                </a:cubicBezTo>
                <a:cubicBezTo>
                  <a:pt x="91" y="21"/>
                  <a:pt x="91" y="21"/>
                  <a:pt x="91" y="21"/>
                </a:cubicBezTo>
                <a:cubicBezTo>
                  <a:pt x="90" y="21"/>
                  <a:pt x="90" y="21"/>
                  <a:pt x="90" y="21"/>
                </a:cubicBezTo>
                <a:cubicBezTo>
                  <a:pt x="90" y="19"/>
                  <a:pt x="90" y="19"/>
                  <a:pt x="90" y="19"/>
                </a:cubicBezTo>
                <a:cubicBezTo>
                  <a:pt x="91" y="20"/>
                  <a:pt x="92" y="20"/>
                  <a:pt x="92" y="21"/>
                </a:cubicBezTo>
                <a:cubicBezTo>
                  <a:pt x="93" y="21"/>
                  <a:pt x="93" y="21"/>
                  <a:pt x="93" y="22"/>
                </a:cubicBezTo>
                <a:cubicBezTo>
                  <a:pt x="94" y="22"/>
                  <a:pt x="94" y="22"/>
                  <a:pt x="94" y="23"/>
                </a:cubicBezTo>
                <a:cubicBezTo>
                  <a:pt x="94" y="23"/>
                  <a:pt x="94" y="23"/>
                  <a:pt x="94" y="23"/>
                </a:cubicBezTo>
                <a:cubicBezTo>
                  <a:pt x="93" y="24"/>
                  <a:pt x="92" y="24"/>
                  <a:pt x="92" y="24"/>
                </a:cubicBezTo>
                <a:cubicBezTo>
                  <a:pt x="92" y="24"/>
                  <a:pt x="92" y="24"/>
                  <a:pt x="92" y="24"/>
                </a:cubicBezTo>
                <a:moveTo>
                  <a:pt x="284" y="19"/>
                </a:moveTo>
                <a:cubicBezTo>
                  <a:pt x="284" y="19"/>
                  <a:pt x="284" y="19"/>
                  <a:pt x="284" y="19"/>
                </a:cubicBezTo>
                <a:cubicBezTo>
                  <a:pt x="285" y="18"/>
                  <a:pt x="285" y="18"/>
                  <a:pt x="285" y="18"/>
                </a:cubicBezTo>
                <a:cubicBezTo>
                  <a:pt x="285" y="18"/>
                  <a:pt x="286" y="18"/>
                  <a:pt x="288" y="18"/>
                </a:cubicBezTo>
                <a:cubicBezTo>
                  <a:pt x="288" y="19"/>
                  <a:pt x="288" y="19"/>
                  <a:pt x="288" y="19"/>
                </a:cubicBezTo>
                <a:cubicBezTo>
                  <a:pt x="285" y="19"/>
                  <a:pt x="282" y="19"/>
                  <a:pt x="279" y="20"/>
                </a:cubicBezTo>
                <a:cubicBezTo>
                  <a:pt x="279" y="19"/>
                  <a:pt x="279" y="19"/>
                  <a:pt x="279" y="19"/>
                </a:cubicBezTo>
                <a:cubicBezTo>
                  <a:pt x="281" y="19"/>
                  <a:pt x="282" y="19"/>
                  <a:pt x="284" y="19"/>
                </a:cubicBezTo>
                <a:cubicBezTo>
                  <a:pt x="284" y="19"/>
                  <a:pt x="284" y="19"/>
                  <a:pt x="284" y="19"/>
                </a:cubicBezTo>
                <a:moveTo>
                  <a:pt x="80" y="23"/>
                </a:moveTo>
                <a:cubicBezTo>
                  <a:pt x="78" y="21"/>
                  <a:pt x="75" y="19"/>
                  <a:pt x="73" y="17"/>
                </a:cubicBezTo>
                <a:cubicBezTo>
                  <a:pt x="73" y="17"/>
                  <a:pt x="73" y="17"/>
                  <a:pt x="73" y="17"/>
                </a:cubicBezTo>
                <a:cubicBezTo>
                  <a:pt x="70" y="16"/>
                  <a:pt x="70" y="16"/>
                  <a:pt x="70" y="16"/>
                </a:cubicBezTo>
                <a:cubicBezTo>
                  <a:pt x="70" y="15"/>
                  <a:pt x="70" y="15"/>
                  <a:pt x="70" y="15"/>
                </a:cubicBezTo>
                <a:cubicBezTo>
                  <a:pt x="73" y="16"/>
                  <a:pt x="75" y="17"/>
                  <a:pt x="77" y="19"/>
                </a:cubicBezTo>
                <a:cubicBezTo>
                  <a:pt x="78" y="20"/>
                  <a:pt x="79" y="21"/>
                  <a:pt x="80" y="22"/>
                </a:cubicBezTo>
                <a:cubicBezTo>
                  <a:pt x="80" y="23"/>
                  <a:pt x="80" y="23"/>
                  <a:pt x="80" y="23"/>
                </a:cubicBezTo>
                <a:moveTo>
                  <a:pt x="254" y="20"/>
                </a:moveTo>
                <a:cubicBezTo>
                  <a:pt x="254" y="18"/>
                  <a:pt x="254" y="18"/>
                  <a:pt x="254" y="18"/>
                </a:cubicBezTo>
                <a:cubicBezTo>
                  <a:pt x="257" y="17"/>
                  <a:pt x="259" y="16"/>
                  <a:pt x="262" y="14"/>
                </a:cubicBezTo>
                <a:cubicBezTo>
                  <a:pt x="262" y="15"/>
                  <a:pt x="262" y="15"/>
                  <a:pt x="262" y="15"/>
                </a:cubicBezTo>
                <a:cubicBezTo>
                  <a:pt x="260" y="17"/>
                  <a:pt x="257" y="18"/>
                  <a:pt x="254" y="20"/>
                </a:cubicBezTo>
                <a:moveTo>
                  <a:pt x="68" y="15"/>
                </a:moveTo>
                <a:cubicBezTo>
                  <a:pt x="66" y="14"/>
                  <a:pt x="66" y="14"/>
                  <a:pt x="66" y="14"/>
                </a:cubicBezTo>
                <a:cubicBezTo>
                  <a:pt x="66" y="14"/>
                  <a:pt x="66" y="14"/>
                  <a:pt x="66" y="14"/>
                </a:cubicBezTo>
                <a:cubicBezTo>
                  <a:pt x="67" y="14"/>
                  <a:pt x="68" y="14"/>
                  <a:pt x="68" y="14"/>
                </a:cubicBezTo>
                <a:cubicBezTo>
                  <a:pt x="68" y="15"/>
                  <a:pt x="68" y="15"/>
                  <a:pt x="68" y="15"/>
                </a:cubicBezTo>
                <a:moveTo>
                  <a:pt x="117" y="20"/>
                </a:moveTo>
                <a:cubicBezTo>
                  <a:pt x="117" y="19"/>
                  <a:pt x="117" y="19"/>
                  <a:pt x="117" y="19"/>
                </a:cubicBezTo>
                <a:cubicBezTo>
                  <a:pt x="122" y="17"/>
                  <a:pt x="127" y="15"/>
                  <a:pt x="133" y="14"/>
                </a:cubicBezTo>
                <a:cubicBezTo>
                  <a:pt x="133" y="15"/>
                  <a:pt x="133" y="15"/>
                  <a:pt x="133" y="15"/>
                </a:cubicBezTo>
                <a:cubicBezTo>
                  <a:pt x="127" y="16"/>
                  <a:pt x="122" y="18"/>
                  <a:pt x="117" y="20"/>
                </a:cubicBezTo>
                <a:moveTo>
                  <a:pt x="88" y="19"/>
                </a:moveTo>
                <a:cubicBezTo>
                  <a:pt x="88" y="18"/>
                  <a:pt x="88" y="18"/>
                  <a:pt x="87" y="18"/>
                </a:cubicBezTo>
                <a:cubicBezTo>
                  <a:pt x="87" y="13"/>
                  <a:pt x="87" y="13"/>
                  <a:pt x="87" y="13"/>
                </a:cubicBezTo>
                <a:cubicBezTo>
                  <a:pt x="88" y="12"/>
                  <a:pt x="88" y="12"/>
                  <a:pt x="88" y="12"/>
                </a:cubicBezTo>
                <a:cubicBezTo>
                  <a:pt x="88" y="19"/>
                  <a:pt x="88" y="19"/>
                  <a:pt x="88" y="19"/>
                </a:cubicBezTo>
                <a:moveTo>
                  <a:pt x="85" y="16"/>
                </a:moveTo>
                <a:cubicBezTo>
                  <a:pt x="84" y="15"/>
                  <a:pt x="83" y="14"/>
                  <a:pt x="82" y="14"/>
                </a:cubicBezTo>
                <a:cubicBezTo>
                  <a:pt x="82" y="12"/>
                  <a:pt x="82" y="12"/>
                  <a:pt x="82" y="12"/>
                </a:cubicBezTo>
                <a:cubicBezTo>
                  <a:pt x="83" y="12"/>
                  <a:pt x="84" y="13"/>
                  <a:pt x="85" y="13"/>
                </a:cubicBezTo>
                <a:cubicBezTo>
                  <a:pt x="85" y="16"/>
                  <a:pt x="85" y="16"/>
                  <a:pt x="85" y="16"/>
                </a:cubicBezTo>
                <a:moveTo>
                  <a:pt x="262" y="18"/>
                </a:moveTo>
                <a:cubicBezTo>
                  <a:pt x="264" y="17"/>
                  <a:pt x="264" y="17"/>
                  <a:pt x="264" y="17"/>
                </a:cubicBezTo>
                <a:cubicBezTo>
                  <a:pt x="264" y="17"/>
                  <a:pt x="264" y="17"/>
                  <a:pt x="264" y="17"/>
                </a:cubicBezTo>
                <a:cubicBezTo>
                  <a:pt x="264" y="17"/>
                  <a:pt x="264" y="17"/>
                  <a:pt x="264" y="17"/>
                </a:cubicBezTo>
                <a:cubicBezTo>
                  <a:pt x="267" y="15"/>
                  <a:pt x="270" y="14"/>
                  <a:pt x="274" y="13"/>
                </a:cubicBezTo>
                <a:cubicBezTo>
                  <a:pt x="274" y="13"/>
                  <a:pt x="274" y="13"/>
                  <a:pt x="274" y="13"/>
                </a:cubicBezTo>
                <a:cubicBezTo>
                  <a:pt x="274" y="13"/>
                  <a:pt x="274" y="13"/>
                  <a:pt x="274" y="13"/>
                </a:cubicBezTo>
                <a:cubicBezTo>
                  <a:pt x="275" y="13"/>
                  <a:pt x="277" y="12"/>
                  <a:pt x="278" y="12"/>
                </a:cubicBezTo>
                <a:cubicBezTo>
                  <a:pt x="281" y="12"/>
                  <a:pt x="283" y="11"/>
                  <a:pt x="286" y="11"/>
                </a:cubicBezTo>
                <a:cubicBezTo>
                  <a:pt x="286" y="11"/>
                  <a:pt x="287" y="11"/>
                  <a:pt x="288" y="11"/>
                </a:cubicBezTo>
                <a:cubicBezTo>
                  <a:pt x="288" y="12"/>
                  <a:pt x="288" y="12"/>
                  <a:pt x="288" y="12"/>
                </a:cubicBezTo>
                <a:cubicBezTo>
                  <a:pt x="289" y="12"/>
                  <a:pt x="289" y="12"/>
                  <a:pt x="289" y="12"/>
                </a:cubicBezTo>
                <a:cubicBezTo>
                  <a:pt x="290" y="12"/>
                  <a:pt x="290" y="12"/>
                  <a:pt x="290" y="12"/>
                </a:cubicBezTo>
                <a:cubicBezTo>
                  <a:pt x="290" y="12"/>
                  <a:pt x="290" y="12"/>
                  <a:pt x="290" y="12"/>
                </a:cubicBezTo>
                <a:cubicBezTo>
                  <a:pt x="290" y="12"/>
                  <a:pt x="290" y="12"/>
                  <a:pt x="291" y="12"/>
                </a:cubicBezTo>
                <a:cubicBezTo>
                  <a:pt x="291" y="14"/>
                  <a:pt x="291" y="14"/>
                  <a:pt x="291" y="14"/>
                </a:cubicBezTo>
                <a:cubicBezTo>
                  <a:pt x="291" y="15"/>
                  <a:pt x="291" y="15"/>
                  <a:pt x="290" y="15"/>
                </a:cubicBezTo>
                <a:cubicBezTo>
                  <a:pt x="290" y="15"/>
                  <a:pt x="290" y="15"/>
                  <a:pt x="290" y="15"/>
                </a:cubicBezTo>
                <a:cubicBezTo>
                  <a:pt x="290" y="15"/>
                  <a:pt x="290" y="15"/>
                  <a:pt x="290" y="15"/>
                </a:cubicBezTo>
                <a:cubicBezTo>
                  <a:pt x="288" y="15"/>
                  <a:pt x="288" y="15"/>
                  <a:pt x="288" y="15"/>
                </a:cubicBezTo>
                <a:cubicBezTo>
                  <a:pt x="288" y="15"/>
                  <a:pt x="288" y="15"/>
                  <a:pt x="288" y="15"/>
                </a:cubicBezTo>
                <a:cubicBezTo>
                  <a:pt x="288" y="16"/>
                  <a:pt x="288" y="16"/>
                  <a:pt x="288" y="16"/>
                </a:cubicBezTo>
                <a:cubicBezTo>
                  <a:pt x="286" y="16"/>
                  <a:pt x="285" y="16"/>
                  <a:pt x="284" y="17"/>
                </a:cubicBezTo>
                <a:cubicBezTo>
                  <a:pt x="282" y="17"/>
                  <a:pt x="281" y="17"/>
                  <a:pt x="279" y="17"/>
                </a:cubicBezTo>
                <a:cubicBezTo>
                  <a:pt x="279" y="17"/>
                  <a:pt x="279" y="17"/>
                  <a:pt x="279" y="17"/>
                </a:cubicBezTo>
                <a:cubicBezTo>
                  <a:pt x="278" y="18"/>
                  <a:pt x="278" y="18"/>
                  <a:pt x="278" y="18"/>
                </a:cubicBezTo>
                <a:cubicBezTo>
                  <a:pt x="277" y="18"/>
                  <a:pt x="277" y="18"/>
                  <a:pt x="277" y="18"/>
                </a:cubicBezTo>
                <a:cubicBezTo>
                  <a:pt x="277" y="18"/>
                  <a:pt x="277" y="18"/>
                  <a:pt x="277" y="18"/>
                </a:cubicBezTo>
                <a:cubicBezTo>
                  <a:pt x="273" y="19"/>
                  <a:pt x="268" y="21"/>
                  <a:pt x="264" y="22"/>
                </a:cubicBezTo>
                <a:cubicBezTo>
                  <a:pt x="264" y="22"/>
                  <a:pt x="264" y="22"/>
                  <a:pt x="264" y="22"/>
                </a:cubicBezTo>
                <a:cubicBezTo>
                  <a:pt x="263" y="23"/>
                  <a:pt x="263" y="23"/>
                  <a:pt x="263" y="23"/>
                </a:cubicBezTo>
                <a:cubicBezTo>
                  <a:pt x="262" y="23"/>
                  <a:pt x="262" y="23"/>
                  <a:pt x="262" y="23"/>
                </a:cubicBezTo>
                <a:cubicBezTo>
                  <a:pt x="262" y="23"/>
                  <a:pt x="262" y="23"/>
                  <a:pt x="262" y="23"/>
                </a:cubicBezTo>
                <a:cubicBezTo>
                  <a:pt x="261" y="24"/>
                  <a:pt x="259" y="25"/>
                  <a:pt x="258" y="26"/>
                </a:cubicBezTo>
                <a:cubicBezTo>
                  <a:pt x="256" y="27"/>
                  <a:pt x="254" y="28"/>
                  <a:pt x="252" y="29"/>
                </a:cubicBezTo>
                <a:cubicBezTo>
                  <a:pt x="249" y="31"/>
                  <a:pt x="246" y="34"/>
                  <a:pt x="242" y="36"/>
                </a:cubicBezTo>
                <a:cubicBezTo>
                  <a:pt x="240" y="35"/>
                  <a:pt x="239" y="33"/>
                  <a:pt x="237" y="32"/>
                </a:cubicBezTo>
                <a:cubicBezTo>
                  <a:pt x="241" y="28"/>
                  <a:pt x="247" y="26"/>
                  <a:pt x="252" y="22"/>
                </a:cubicBezTo>
                <a:cubicBezTo>
                  <a:pt x="252" y="22"/>
                  <a:pt x="253" y="22"/>
                  <a:pt x="253" y="22"/>
                </a:cubicBezTo>
                <a:cubicBezTo>
                  <a:pt x="253" y="22"/>
                  <a:pt x="253" y="22"/>
                  <a:pt x="253" y="22"/>
                </a:cubicBezTo>
                <a:cubicBezTo>
                  <a:pt x="254" y="22"/>
                  <a:pt x="254" y="22"/>
                  <a:pt x="254" y="22"/>
                </a:cubicBezTo>
                <a:cubicBezTo>
                  <a:pt x="254" y="22"/>
                  <a:pt x="254" y="22"/>
                  <a:pt x="254" y="22"/>
                </a:cubicBezTo>
                <a:cubicBezTo>
                  <a:pt x="257" y="21"/>
                  <a:pt x="260" y="19"/>
                  <a:pt x="262" y="18"/>
                </a:cubicBezTo>
                <a:cubicBezTo>
                  <a:pt x="262" y="18"/>
                  <a:pt x="262" y="18"/>
                  <a:pt x="262" y="18"/>
                </a:cubicBezTo>
                <a:moveTo>
                  <a:pt x="136" y="14"/>
                </a:moveTo>
                <a:cubicBezTo>
                  <a:pt x="136" y="13"/>
                  <a:pt x="136" y="13"/>
                  <a:pt x="136" y="13"/>
                </a:cubicBezTo>
                <a:cubicBezTo>
                  <a:pt x="140" y="12"/>
                  <a:pt x="145" y="11"/>
                  <a:pt x="149" y="11"/>
                </a:cubicBezTo>
                <a:cubicBezTo>
                  <a:pt x="151" y="11"/>
                  <a:pt x="153" y="10"/>
                  <a:pt x="155" y="10"/>
                </a:cubicBezTo>
                <a:cubicBezTo>
                  <a:pt x="155" y="11"/>
                  <a:pt x="155" y="11"/>
                  <a:pt x="155" y="11"/>
                </a:cubicBezTo>
                <a:cubicBezTo>
                  <a:pt x="149" y="12"/>
                  <a:pt x="142" y="13"/>
                  <a:pt x="136" y="14"/>
                </a:cubicBezTo>
                <a:moveTo>
                  <a:pt x="157" y="11"/>
                </a:moveTo>
                <a:cubicBezTo>
                  <a:pt x="157" y="10"/>
                  <a:pt x="157" y="10"/>
                  <a:pt x="157" y="10"/>
                </a:cubicBezTo>
                <a:cubicBezTo>
                  <a:pt x="160" y="10"/>
                  <a:pt x="162" y="10"/>
                  <a:pt x="164" y="10"/>
                </a:cubicBezTo>
                <a:cubicBezTo>
                  <a:pt x="168" y="10"/>
                  <a:pt x="172" y="10"/>
                  <a:pt x="176" y="11"/>
                </a:cubicBezTo>
                <a:cubicBezTo>
                  <a:pt x="176" y="11"/>
                  <a:pt x="178" y="11"/>
                  <a:pt x="179" y="12"/>
                </a:cubicBezTo>
                <a:cubicBezTo>
                  <a:pt x="179" y="12"/>
                  <a:pt x="179" y="12"/>
                  <a:pt x="179" y="12"/>
                </a:cubicBezTo>
                <a:cubicBezTo>
                  <a:pt x="176" y="12"/>
                  <a:pt x="172" y="11"/>
                  <a:pt x="169" y="11"/>
                </a:cubicBezTo>
                <a:cubicBezTo>
                  <a:pt x="169" y="11"/>
                  <a:pt x="169" y="11"/>
                  <a:pt x="169" y="11"/>
                </a:cubicBezTo>
                <a:cubicBezTo>
                  <a:pt x="169" y="11"/>
                  <a:pt x="169" y="11"/>
                  <a:pt x="169" y="11"/>
                </a:cubicBezTo>
                <a:cubicBezTo>
                  <a:pt x="165" y="11"/>
                  <a:pt x="161" y="11"/>
                  <a:pt x="157" y="11"/>
                </a:cubicBezTo>
                <a:moveTo>
                  <a:pt x="264" y="14"/>
                </a:moveTo>
                <a:cubicBezTo>
                  <a:pt x="264" y="13"/>
                  <a:pt x="264" y="13"/>
                  <a:pt x="264" y="13"/>
                </a:cubicBezTo>
                <a:cubicBezTo>
                  <a:pt x="268" y="12"/>
                  <a:pt x="273" y="10"/>
                  <a:pt x="277" y="9"/>
                </a:cubicBezTo>
                <a:cubicBezTo>
                  <a:pt x="277" y="10"/>
                  <a:pt x="277" y="10"/>
                  <a:pt x="277" y="10"/>
                </a:cubicBezTo>
                <a:cubicBezTo>
                  <a:pt x="276" y="11"/>
                  <a:pt x="275" y="11"/>
                  <a:pt x="273" y="11"/>
                </a:cubicBezTo>
                <a:cubicBezTo>
                  <a:pt x="270" y="12"/>
                  <a:pt x="267" y="13"/>
                  <a:pt x="264" y="14"/>
                </a:cubicBezTo>
                <a:moveTo>
                  <a:pt x="90" y="12"/>
                </a:moveTo>
                <a:cubicBezTo>
                  <a:pt x="90" y="10"/>
                  <a:pt x="90" y="10"/>
                  <a:pt x="90" y="10"/>
                </a:cubicBezTo>
                <a:cubicBezTo>
                  <a:pt x="92" y="9"/>
                  <a:pt x="92" y="9"/>
                  <a:pt x="92" y="9"/>
                </a:cubicBezTo>
                <a:cubicBezTo>
                  <a:pt x="93" y="8"/>
                  <a:pt x="94" y="8"/>
                  <a:pt x="95" y="8"/>
                </a:cubicBezTo>
                <a:cubicBezTo>
                  <a:pt x="95" y="9"/>
                  <a:pt x="95" y="9"/>
                  <a:pt x="95" y="9"/>
                </a:cubicBezTo>
                <a:cubicBezTo>
                  <a:pt x="93" y="9"/>
                  <a:pt x="92" y="10"/>
                  <a:pt x="90" y="12"/>
                </a:cubicBezTo>
                <a:moveTo>
                  <a:pt x="279" y="10"/>
                </a:moveTo>
                <a:cubicBezTo>
                  <a:pt x="279" y="9"/>
                  <a:pt x="279" y="9"/>
                  <a:pt x="279" y="9"/>
                </a:cubicBezTo>
                <a:cubicBezTo>
                  <a:pt x="280" y="9"/>
                  <a:pt x="281" y="9"/>
                  <a:pt x="283" y="8"/>
                </a:cubicBezTo>
                <a:cubicBezTo>
                  <a:pt x="284" y="8"/>
                  <a:pt x="286" y="8"/>
                  <a:pt x="288" y="8"/>
                </a:cubicBezTo>
                <a:cubicBezTo>
                  <a:pt x="288" y="9"/>
                  <a:pt x="288" y="9"/>
                  <a:pt x="288" y="9"/>
                </a:cubicBezTo>
                <a:cubicBezTo>
                  <a:pt x="287" y="9"/>
                  <a:pt x="286" y="9"/>
                  <a:pt x="286" y="9"/>
                </a:cubicBezTo>
                <a:cubicBezTo>
                  <a:pt x="283" y="9"/>
                  <a:pt x="281" y="10"/>
                  <a:pt x="279" y="10"/>
                </a:cubicBezTo>
                <a:moveTo>
                  <a:pt x="236" y="18"/>
                </a:moveTo>
                <a:cubicBezTo>
                  <a:pt x="236" y="17"/>
                  <a:pt x="236" y="17"/>
                  <a:pt x="236" y="17"/>
                </a:cubicBezTo>
                <a:cubicBezTo>
                  <a:pt x="242" y="14"/>
                  <a:pt x="247" y="11"/>
                  <a:pt x="252" y="8"/>
                </a:cubicBezTo>
                <a:cubicBezTo>
                  <a:pt x="252" y="9"/>
                  <a:pt x="252" y="9"/>
                  <a:pt x="252" y="9"/>
                </a:cubicBezTo>
                <a:cubicBezTo>
                  <a:pt x="246" y="12"/>
                  <a:pt x="241" y="15"/>
                  <a:pt x="236" y="18"/>
                </a:cubicBezTo>
                <a:moveTo>
                  <a:pt x="64" y="14"/>
                </a:moveTo>
                <a:cubicBezTo>
                  <a:pt x="60" y="12"/>
                  <a:pt x="60" y="12"/>
                  <a:pt x="60" y="12"/>
                </a:cubicBezTo>
                <a:cubicBezTo>
                  <a:pt x="56" y="10"/>
                  <a:pt x="50" y="9"/>
                  <a:pt x="46" y="7"/>
                </a:cubicBezTo>
                <a:cubicBezTo>
                  <a:pt x="46" y="6"/>
                  <a:pt x="46" y="6"/>
                  <a:pt x="46" y="6"/>
                </a:cubicBezTo>
                <a:cubicBezTo>
                  <a:pt x="52" y="8"/>
                  <a:pt x="58" y="10"/>
                  <a:pt x="64" y="13"/>
                </a:cubicBezTo>
                <a:cubicBezTo>
                  <a:pt x="64" y="13"/>
                  <a:pt x="64" y="13"/>
                  <a:pt x="64" y="13"/>
                </a:cubicBezTo>
                <a:cubicBezTo>
                  <a:pt x="64" y="13"/>
                  <a:pt x="64" y="13"/>
                  <a:pt x="64" y="13"/>
                </a:cubicBezTo>
                <a:cubicBezTo>
                  <a:pt x="64" y="14"/>
                  <a:pt x="64" y="14"/>
                  <a:pt x="64" y="14"/>
                </a:cubicBezTo>
                <a:moveTo>
                  <a:pt x="44" y="7"/>
                </a:moveTo>
                <a:cubicBezTo>
                  <a:pt x="42" y="7"/>
                  <a:pt x="41" y="6"/>
                  <a:pt x="40" y="6"/>
                </a:cubicBezTo>
                <a:cubicBezTo>
                  <a:pt x="40" y="5"/>
                  <a:pt x="40" y="5"/>
                  <a:pt x="40" y="5"/>
                </a:cubicBezTo>
                <a:cubicBezTo>
                  <a:pt x="41" y="5"/>
                  <a:pt x="42" y="6"/>
                  <a:pt x="44" y="6"/>
                </a:cubicBezTo>
                <a:cubicBezTo>
                  <a:pt x="44" y="7"/>
                  <a:pt x="44" y="7"/>
                  <a:pt x="44" y="7"/>
                </a:cubicBezTo>
                <a:moveTo>
                  <a:pt x="110" y="10"/>
                </a:moveTo>
                <a:cubicBezTo>
                  <a:pt x="111" y="10"/>
                  <a:pt x="111" y="10"/>
                  <a:pt x="111" y="10"/>
                </a:cubicBezTo>
                <a:cubicBezTo>
                  <a:pt x="112" y="9"/>
                  <a:pt x="114" y="7"/>
                  <a:pt x="115" y="5"/>
                </a:cubicBezTo>
                <a:cubicBezTo>
                  <a:pt x="115" y="7"/>
                  <a:pt x="115" y="7"/>
                  <a:pt x="115" y="7"/>
                </a:cubicBezTo>
                <a:cubicBezTo>
                  <a:pt x="114" y="9"/>
                  <a:pt x="113" y="10"/>
                  <a:pt x="111" y="12"/>
                </a:cubicBezTo>
                <a:cubicBezTo>
                  <a:pt x="111" y="12"/>
                  <a:pt x="110" y="12"/>
                  <a:pt x="110" y="12"/>
                </a:cubicBezTo>
                <a:cubicBezTo>
                  <a:pt x="110" y="12"/>
                  <a:pt x="110" y="12"/>
                  <a:pt x="110" y="12"/>
                </a:cubicBezTo>
                <a:cubicBezTo>
                  <a:pt x="110" y="12"/>
                  <a:pt x="109" y="12"/>
                  <a:pt x="108" y="11"/>
                </a:cubicBezTo>
                <a:cubicBezTo>
                  <a:pt x="107" y="10"/>
                  <a:pt x="106" y="10"/>
                  <a:pt x="105" y="9"/>
                </a:cubicBezTo>
                <a:cubicBezTo>
                  <a:pt x="105" y="9"/>
                  <a:pt x="105" y="9"/>
                  <a:pt x="105" y="9"/>
                </a:cubicBezTo>
                <a:cubicBezTo>
                  <a:pt x="105" y="9"/>
                  <a:pt x="105" y="9"/>
                  <a:pt x="105" y="9"/>
                </a:cubicBezTo>
                <a:cubicBezTo>
                  <a:pt x="103" y="9"/>
                  <a:pt x="100" y="9"/>
                  <a:pt x="98" y="9"/>
                </a:cubicBezTo>
                <a:cubicBezTo>
                  <a:pt x="98" y="9"/>
                  <a:pt x="98" y="9"/>
                  <a:pt x="97" y="9"/>
                </a:cubicBezTo>
                <a:cubicBezTo>
                  <a:pt x="97" y="8"/>
                  <a:pt x="97" y="8"/>
                  <a:pt x="97" y="8"/>
                </a:cubicBezTo>
                <a:cubicBezTo>
                  <a:pt x="98" y="8"/>
                  <a:pt x="99" y="8"/>
                  <a:pt x="99" y="8"/>
                </a:cubicBezTo>
                <a:cubicBezTo>
                  <a:pt x="99" y="8"/>
                  <a:pt x="99" y="8"/>
                  <a:pt x="99" y="8"/>
                </a:cubicBezTo>
                <a:cubicBezTo>
                  <a:pt x="103" y="8"/>
                  <a:pt x="107" y="9"/>
                  <a:pt x="109" y="10"/>
                </a:cubicBezTo>
                <a:cubicBezTo>
                  <a:pt x="110" y="10"/>
                  <a:pt x="110" y="10"/>
                  <a:pt x="110" y="10"/>
                </a:cubicBezTo>
                <a:moveTo>
                  <a:pt x="68" y="6"/>
                </a:moveTo>
                <a:cubicBezTo>
                  <a:pt x="68" y="5"/>
                  <a:pt x="67" y="5"/>
                  <a:pt x="66" y="5"/>
                </a:cubicBezTo>
                <a:cubicBezTo>
                  <a:pt x="66" y="4"/>
                  <a:pt x="66" y="4"/>
                  <a:pt x="66" y="4"/>
                </a:cubicBezTo>
                <a:cubicBezTo>
                  <a:pt x="67" y="4"/>
                  <a:pt x="68" y="4"/>
                  <a:pt x="68" y="5"/>
                </a:cubicBezTo>
                <a:cubicBezTo>
                  <a:pt x="68" y="6"/>
                  <a:pt x="68" y="6"/>
                  <a:pt x="68" y="6"/>
                </a:cubicBezTo>
                <a:moveTo>
                  <a:pt x="38" y="6"/>
                </a:moveTo>
                <a:cubicBezTo>
                  <a:pt x="32" y="5"/>
                  <a:pt x="27" y="5"/>
                  <a:pt x="21" y="4"/>
                </a:cubicBezTo>
                <a:cubicBezTo>
                  <a:pt x="21" y="4"/>
                  <a:pt x="21" y="4"/>
                  <a:pt x="21" y="4"/>
                </a:cubicBezTo>
                <a:cubicBezTo>
                  <a:pt x="24" y="4"/>
                  <a:pt x="27" y="4"/>
                  <a:pt x="30" y="4"/>
                </a:cubicBezTo>
                <a:cubicBezTo>
                  <a:pt x="33" y="4"/>
                  <a:pt x="35" y="4"/>
                  <a:pt x="38" y="5"/>
                </a:cubicBezTo>
                <a:cubicBezTo>
                  <a:pt x="38" y="6"/>
                  <a:pt x="38" y="6"/>
                  <a:pt x="38" y="6"/>
                </a:cubicBezTo>
                <a:moveTo>
                  <a:pt x="254" y="8"/>
                </a:moveTo>
                <a:cubicBezTo>
                  <a:pt x="254" y="7"/>
                  <a:pt x="254" y="7"/>
                  <a:pt x="254" y="7"/>
                </a:cubicBezTo>
                <a:cubicBezTo>
                  <a:pt x="257" y="6"/>
                  <a:pt x="259" y="4"/>
                  <a:pt x="262" y="3"/>
                </a:cubicBezTo>
                <a:cubicBezTo>
                  <a:pt x="262" y="4"/>
                  <a:pt x="262" y="4"/>
                  <a:pt x="262" y="4"/>
                </a:cubicBezTo>
                <a:cubicBezTo>
                  <a:pt x="259" y="5"/>
                  <a:pt x="257" y="7"/>
                  <a:pt x="254" y="8"/>
                </a:cubicBezTo>
                <a:moveTo>
                  <a:pt x="252" y="11"/>
                </a:moveTo>
                <a:cubicBezTo>
                  <a:pt x="253" y="11"/>
                  <a:pt x="253" y="11"/>
                  <a:pt x="253" y="11"/>
                </a:cubicBezTo>
                <a:cubicBezTo>
                  <a:pt x="253" y="11"/>
                  <a:pt x="253" y="11"/>
                  <a:pt x="253" y="11"/>
                </a:cubicBezTo>
                <a:cubicBezTo>
                  <a:pt x="254" y="10"/>
                  <a:pt x="254" y="10"/>
                  <a:pt x="254" y="10"/>
                </a:cubicBezTo>
                <a:cubicBezTo>
                  <a:pt x="254" y="10"/>
                  <a:pt x="254" y="10"/>
                  <a:pt x="254" y="10"/>
                </a:cubicBezTo>
                <a:cubicBezTo>
                  <a:pt x="257" y="9"/>
                  <a:pt x="260" y="7"/>
                  <a:pt x="264" y="6"/>
                </a:cubicBezTo>
                <a:cubicBezTo>
                  <a:pt x="264" y="6"/>
                  <a:pt x="264" y="6"/>
                  <a:pt x="264" y="6"/>
                </a:cubicBezTo>
                <a:cubicBezTo>
                  <a:pt x="268" y="5"/>
                  <a:pt x="272" y="4"/>
                  <a:pt x="277" y="3"/>
                </a:cubicBezTo>
                <a:cubicBezTo>
                  <a:pt x="277" y="3"/>
                  <a:pt x="278" y="3"/>
                  <a:pt x="278" y="3"/>
                </a:cubicBezTo>
                <a:cubicBezTo>
                  <a:pt x="278" y="3"/>
                  <a:pt x="278" y="3"/>
                  <a:pt x="278" y="3"/>
                </a:cubicBezTo>
                <a:cubicBezTo>
                  <a:pt x="280" y="3"/>
                  <a:pt x="282" y="4"/>
                  <a:pt x="284" y="4"/>
                </a:cubicBezTo>
                <a:cubicBezTo>
                  <a:pt x="285" y="4"/>
                  <a:pt x="285" y="4"/>
                  <a:pt x="286" y="3"/>
                </a:cubicBezTo>
                <a:cubicBezTo>
                  <a:pt x="287" y="4"/>
                  <a:pt x="287" y="4"/>
                  <a:pt x="288" y="4"/>
                </a:cubicBezTo>
                <a:cubicBezTo>
                  <a:pt x="288" y="5"/>
                  <a:pt x="289" y="6"/>
                  <a:pt x="289" y="6"/>
                </a:cubicBezTo>
                <a:cubicBezTo>
                  <a:pt x="289" y="6"/>
                  <a:pt x="289" y="6"/>
                  <a:pt x="289" y="6"/>
                </a:cubicBezTo>
                <a:cubicBezTo>
                  <a:pt x="288" y="6"/>
                  <a:pt x="287" y="6"/>
                  <a:pt x="286" y="6"/>
                </a:cubicBezTo>
                <a:cubicBezTo>
                  <a:pt x="285" y="6"/>
                  <a:pt x="284" y="6"/>
                  <a:pt x="283" y="6"/>
                </a:cubicBezTo>
                <a:cubicBezTo>
                  <a:pt x="283" y="6"/>
                  <a:pt x="283" y="6"/>
                  <a:pt x="283" y="6"/>
                </a:cubicBezTo>
                <a:cubicBezTo>
                  <a:pt x="283" y="6"/>
                  <a:pt x="283" y="6"/>
                  <a:pt x="283" y="6"/>
                </a:cubicBezTo>
                <a:cubicBezTo>
                  <a:pt x="281" y="7"/>
                  <a:pt x="280" y="7"/>
                  <a:pt x="279" y="7"/>
                </a:cubicBezTo>
                <a:cubicBezTo>
                  <a:pt x="279" y="7"/>
                  <a:pt x="279" y="7"/>
                  <a:pt x="279" y="7"/>
                </a:cubicBezTo>
                <a:cubicBezTo>
                  <a:pt x="278" y="7"/>
                  <a:pt x="278" y="7"/>
                  <a:pt x="278" y="7"/>
                </a:cubicBezTo>
                <a:cubicBezTo>
                  <a:pt x="278" y="7"/>
                  <a:pt x="278" y="7"/>
                  <a:pt x="278" y="7"/>
                </a:cubicBezTo>
                <a:cubicBezTo>
                  <a:pt x="278" y="7"/>
                  <a:pt x="278" y="7"/>
                  <a:pt x="278" y="7"/>
                </a:cubicBezTo>
                <a:cubicBezTo>
                  <a:pt x="278" y="7"/>
                  <a:pt x="278" y="7"/>
                  <a:pt x="278" y="7"/>
                </a:cubicBezTo>
                <a:cubicBezTo>
                  <a:pt x="277" y="7"/>
                  <a:pt x="277" y="7"/>
                  <a:pt x="277" y="7"/>
                </a:cubicBezTo>
                <a:cubicBezTo>
                  <a:pt x="277" y="7"/>
                  <a:pt x="277" y="7"/>
                  <a:pt x="277" y="7"/>
                </a:cubicBezTo>
                <a:cubicBezTo>
                  <a:pt x="273" y="8"/>
                  <a:pt x="268" y="10"/>
                  <a:pt x="264" y="11"/>
                </a:cubicBezTo>
                <a:cubicBezTo>
                  <a:pt x="264" y="11"/>
                  <a:pt x="264" y="11"/>
                  <a:pt x="264" y="11"/>
                </a:cubicBezTo>
                <a:cubicBezTo>
                  <a:pt x="263" y="12"/>
                  <a:pt x="263" y="12"/>
                  <a:pt x="263" y="12"/>
                </a:cubicBezTo>
                <a:cubicBezTo>
                  <a:pt x="262" y="12"/>
                  <a:pt x="262" y="12"/>
                  <a:pt x="262" y="12"/>
                </a:cubicBezTo>
                <a:cubicBezTo>
                  <a:pt x="262" y="12"/>
                  <a:pt x="262" y="12"/>
                  <a:pt x="262" y="12"/>
                </a:cubicBezTo>
                <a:cubicBezTo>
                  <a:pt x="259" y="13"/>
                  <a:pt x="257" y="15"/>
                  <a:pt x="254" y="16"/>
                </a:cubicBezTo>
                <a:cubicBezTo>
                  <a:pt x="254" y="16"/>
                  <a:pt x="254" y="16"/>
                  <a:pt x="254" y="16"/>
                </a:cubicBezTo>
                <a:cubicBezTo>
                  <a:pt x="252" y="17"/>
                  <a:pt x="252" y="17"/>
                  <a:pt x="252" y="17"/>
                </a:cubicBezTo>
                <a:cubicBezTo>
                  <a:pt x="252" y="17"/>
                  <a:pt x="252" y="17"/>
                  <a:pt x="252" y="17"/>
                </a:cubicBezTo>
                <a:cubicBezTo>
                  <a:pt x="252" y="17"/>
                  <a:pt x="252" y="17"/>
                  <a:pt x="252" y="17"/>
                </a:cubicBezTo>
                <a:cubicBezTo>
                  <a:pt x="247" y="20"/>
                  <a:pt x="242" y="23"/>
                  <a:pt x="236" y="26"/>
                </a:cubicBezTo>
                <a:cubicBezTo>
                  <a:pt x="236" y="26"/>
                  <a:pt x="236" y="26"/>
                  <a:pt x="236" y="26"/>
                </a:cubicBezTo>
                <a:cubicBezTo>
                  <a:pt x="235" y="27"/>
                  <a:pt x="235" y="27"/>
                  <a:pt x="235" y="27"/>
                </a:cubicBezTo>
                <a:cubicBezTo>
                  <a:pt x="234" y="27"/>
                  <a:pt x="234" y="27"/>
                  <a:pt x="234" y="27"/>
                </a:cubicBezTo>
                <a:cubicBezTo>
                  <a:pt x="234" y="27"/>
                  <a:pt x="234" y="27"/>
                  <a:pt x="234" y="27"/>
                </a:cubicBezTo>
                <a:cubicBezTo>
                  <a:pt x="233" y="28"/>
                  <a:pt x="232" y="28"/>
                  <a:pt x="231" y="29"/>
                </a:cubicBezTo>
                <a:cubicBezTo>
                  <a:pt x="230" y="28"/>
                  <a:pt x="230" y="28"/>
                  <a:pt x="229" y="28"/>
                </a:cubicBezTo>
                <a:cubicBezTo>
                  <a:pt x="228" y="27"/>
                  <a:pt x="228" y="27"/>
                  <a:pt x="228" y="27"/>
                </a:cubicBezTo>
                <a:cubicBezTo>
                  <a:pt x="228" y="27"/>
                  <a:pt x="228" y="27"/>
                  <a:pt x="228" y="27"/>
                </a:cubicBezTo>
                <a:cubicBezTo>
                  <a:pt x="228" y="27"/>
                  <a:pt x="228" y="27"/>
                  <a:pt x="228" y="27"/>
                </a:cubicBezTo>
                <a:cubicBezTo>
                  <a:pt x="231" y="25"/>
                  <a:pt x="233" y="23"/>
                  <a:pt x="236" y="21"/>
                </a:cubicBezTo>
                <a:cubicBezTo>
                  <a:pt x="236" y="21"/>
                  <a:pt x="236" y="21"/>
                  <a:pt x="236" y="21"/>
                </a:cubicBezTo>
                <a:cubicBezTo>
                  <a:pt x="241" y="18"/>
                  <a:pt x="246" y="14"/>
                  <a:pt x="252" y="11"/>
                </a:cubicBezTo>
                <a:cubicBezTo>
                  <a:pt x="252" y="11"/>
                  <a:pt x="252" y="11"/>
                  <a:pt x="252" y="11"/>
                </a:cubicBezTo>
                <a:moveTo>
                  <a:pt x="290" y="18"/>
                </a:moveTo>
                <a:cubicBezTo>
                  <a:pt x="290" y="17"/>
                  <a:pt x="290" y="17"/>
                  <a:pt x="290" y="17"/>
                </a:cubicBezTo>
                <a:cubicBezTo>
                  <a:pt x="290" y="17"/>
                  <a:pt x="291" y="17"/>
                  <a:pt x="291" y="17"/>
                </a:cubicBezTo>
                <a:cubicBezTo>
                  <a:pt x="292" y="16"/>
                  <a:pt x="293" y="16"/>
                  <a:pt x="293" y="15"/>
                </a:cubicBezTo>
                <a:cubicBezTo>
                  <a:pt x="293" y="14"/>
                  <a:pt x="293" y="14"/>
                  <a:pt x="293" y="14"/>
                </a:cubicBezTo>
                <a:cubicBezTo>
                  <a:pt x="293" y="11"/>
                  <a:pt x="293" y="11"/>
                  <a:pt x="293" y="11"/>
                </a:cubicBezTo>
                <a:cubicBezTo>
                  <a:pt x="292" y="10"/>
                  <a:pt x="292" y="10"/>
                  <a:pt x="292" y="10"/>
                </a:cubicBezTo>
                <a:cubicBezTo>
                  <a:pt x="292" y="10"/>
                  <a:pt x="292" y="10"/>
                  <a:pt x="292" y="10"/>
                </a:cubicBezTo>
                <a:cubicBezTo>
                  <a:pt x="291" y="10"/>
                  <a:pt x="290" y="10"/>
                  <a:pt x="290" y="10"/>
                </a:cubicBezTo>
                <a:cubicBezTo>
                  <a:pt x="290" y="8"/>
                  <a:pt x="290" y="8"/>
                  <a:pt x="290" y="8"/>
                </a:cubicBezTo>
                <a:cubicBezTo>
                  <a:pt x="290" y="8"/>
                  <a:pt x="290" y="8"/>
                  <a:pt x="290" y="8"/>
                </a:cubicBezTo>
                <a:cubicBezTo>
                  <a:pt x="292" y="8"/>
                  <a:pt x="292" y="8"/>
                  <a:pt x="292" y="8"/>
                </a:cubicBezTo>
                <a:cubicBezTo>
                  <a:pt x="291" y="7"/>
                  <a:pt x="291" y="7"/>
                  <a:pt x="291" y="7"/>
                </a:cubicBezTo>
                <a:cubicBezTo>
                  <a:pt x="291" y="6"/>
                  <a:pt x="290" y="4"/>
                  <a:pt x="290" y="3"/>
                </a:cubicBezTo>
                <a:cubicBezTo>
                  <a:pt x="290" y="1"/>
                  <a:pt x="290" y="1"/>
                  <a:pt x="290" y="1"/>
                </a:cubicBezTo>
                <a:cubicBezTo>
                  <a:pt x="292" y="4"/>
                  <a:pt x="293" y="7"/>
                  <a:pt x="294" y="10"/>
                </a:cubicBezTo>
                <a:cubicBezTo>
                  <a:pt x="295" y="11"/>
                  <a:pt x="295" y="12"/>
                  <a:pt x="295" y="13"/>
                </a:cubicBezTo>
                <a:cubicBezTo>
                  <a:pt x="295" y="20"/>
                  <a:pt x="291" y="26"/>
                  <a:pt x="290" y="32"/>
                </a:cubicBezTo>
                <a:cubicBezTo>
                  <a:pt x="290" y="27"/>
                  <a:pt x="290" y="27"/>
                  <a:pt x="290" y="27"/>
                </a:cubicBezTo>
                <a:cubicBezTo>
                  <a:pt x="291" y="25"/>
                  <a:pt x="292" y="23"/>
                  <a:pt x="292" y="22"/>
                </a:cubicBezTo>
                <a:cubicBezTo>
                  <a:pt x="292" y="21"/>
                  <a:pt x="292" y="21"/>
                  <a:pt x="292" y="21"/>
                </a:cubicBezTo>
                <a:cubicBezTo>
                  <a:pt x="292" y="19"/>
                  <a:pt x="292" y="19"/>
                  <a:pt x="292" y="19"/>
                </a:cubicBezTo>
                <a:cubicBezTo>
                  <a:pt x="292" y="18"/>
                  <a:pt x="292" y="18"/>
                  <a:pt x="292" y="18"/>
                </a:cubicBezTo>
                <a:cubicBezTo>
                  <a:pt x="291" y="18"/>
                  <a:pt x="291" y="18"/>
                  <a:pt x="291" y="18"/>
                </a:cubicBezTo>
                <a:cubicBezTo>
                  <a:pt x="290" y="18"/>
                  <a:pt x="290" y="18"/>
                  <a:pt x="290" y="18"/>
                </a:cubicBezTo>
                <a:moveTo>
                  <a:pt x="75" y="7"/>
                </a:moveTo>
                <a:cubicBezTo>
                  <a:pt x="75" y="6"/>
                  <a:pt x="75" y="6"/>
                  <a:pt x="75" y="6"/>
                </a:cubicBezTo>
                <a:cubicBezTo>
                  <a:pt x="76" y="4"/>
                  <a:pt x="78" y="3"/>
                  <a:pt x="80" y="1"/>
                </a:cubicBezTo>
                <a:cubicBezTo>
                  <a:pt x="80" y="2"/>
                  <a:pt x="80" y="2"/>
                  <a:pt x="80" y="2"/>
                </a:cubicBezTo>
                <a:cubicBezTo>
                  <a:pt x="79" y="4"/>
                  <a:pt x="78" y="5"/>
                  <a:pt x="77" y="7"/>
                </a:cubicBezTo>
                <a:cubicBezTo>
                  <a:pt x="76" y="8"/>
                  <a:pt x="76" y="8"/>
                  <a:pt x="76" y="8"/>
                </a:cubicBezTo>
                <a:cubicBezTo>
                  <a:pt x="77" y="8"/>
                  <a:pt x="77" y="8"/>
                  <a:pt x="77" y="8"/>
                </a:cubicBezTo>
                <a:cubicBezTo>
                  <a:pt x="78" y="9"/>
                  <a:pt x="79" y="10"/>
                  <a:pt x="80" y="11"/>
                </a:cubicBezTo>
                <a:cubicBezTo>
                  <a:pt x="80" y="12"/>
                  <a:pt x="80" y="12"/>
                  <a:pt x="80" y="12"/>
                </a:cubicBezTo>
                <a:cubicBezTo>
                  <a:pt x="77" y="10"/>
                  <a:pt x="74" y="8"/>
                  <a:pt x="70" y="7"/>
                </a:cubicBezTo>
                <a:cubicBezTo>
                  <a:pt x="70" y="5"/>
                  <a:pt x="70" y="5"/>
                  <a:pt x="70" y="5"/>
                </a:cubicBezTo>
                <a:cubicBezTo>
                  <a:pt x="71" y="5"/>
                  <a:pt x="71" y="5"/>
                  <a:pt x="71" y="6"/>
                </a:cubicBezTo>
                <a:cubicBezTo>
                  <a:pt x="74" y="7"/>
                  <a:pt x="74" y="7"/>
                  <a:pt x="74" y="7"/>
                </a:cubicBezTo>
                <a:cubicBezTo>
                  <a:pt x="75" y="7"/>
                  <a:pt x="75" y="7"/>
                  <a:pt x="75" y="7"/>
                </a:cubicBezTo>
                <a:moveTo>
                  <a:pt x="291" y="0"/>
                </a:moveTo>
                <a:cubicBezTo>
                  <a:pt x="288" y="0"/>
                  <a:pt x="288" y="0"/>
                  <a:pt x="288" y="0"/>
                </a:cubicBezTo>
                <a:cubicBezTo>
                  <a:pt x="288" y="2"/>
                  <a:pt x="288" y="2"/>
                  <a:pt x="288" y="2"/>
                </a:cubicBezTo>
                <a:cubicBezTo>
                  <a:pt x="287" y="2"/>
                  <a:pt x="287" y="2"/>
                  <a:pt x="287" y="2"/>
                </a:cubicBezTo>
                <a:cubicBezTo>
                  <a:pt x="287" y="1"/>
                  <a:pt x="287" y="1"/>
                  <a:pt x="287" y="1"/>
                </a:cubicBezTo>
                <a:cubicBezTo>
                  <a:pt x="286" y="1"/>
                  <a:pt x="286" y="1"/>
                  <a:pt x="286" y="1"/>
                </a:cubicBezTo>
                <a:cubicBezTo>
                  <a:pt x="286" y="1"/>
                  <a:pt x="285" y="2"/>
                  <a:pt x="284" y="2"/>
                </a:cubicBezTo>
                <a:cubicBezTo>
                  <a:pt x="284" y="2"/>
                  <a:pt x="284" y="2"/>
                  <a:pt x="284" y="2"/>
                </a:cubicBezTo>
                <a:cubicBezTo>
                  <a:pt x="282" y="2"/>
                  <a:pt x="281" y="1"/>
                  <a:pt x="279" y="1"/>
                </a:cubicBezTo>
                <a:cubicBezTo>
                  <a:pt x="279" y="0"/>
                  <a:pt x="279" y="0"/>
                  <a:pt x="279" y="0"/>
                </a:cubicBezTo>
                <a:cubicBezTo>
                  <a:pt x="277" y="0"/>
                  <a:pt x="277" y="0"/>
                  <a:pt x="277" y="0"/>
                </a:cubicBezTo>
                <a:cubicBezTo>
                  <a:pt x="277" y="1"/>
                  <a:pt x="277" y="1"/>
                  <a:pt x="277" y="1"/>
                </a:cubicBezTo>
                <a:cubicBezTo>
                  <a:pt x="273" y="2"/>
                  <a:pt x="268" y="3"/>
                  <a:pt x="264" y="4"/>
                </a:cubicBezTo>
                <a:cubicBezTo>
                  <a:pt x="264" y="2"/>
                  <a:pt x="264" y="2"/>
                  <a:pt x="264" y="2"/>
                </a:cubicBezTo>
                <a:cubicBezTo>
                  <a:pt x="264" y="2"/>
                  <a:pt x="264" y="2"/>
                  <a:pt x="264" y="2"/>
                </a:cubicBezTo>
                <a:cubicBezTo>
                  <a:pt x="264" y="0"/>
                  <a:pt x="264" y="0"/>
                  <a:pt x="264" y="0"/>
                </a:cubicBezTo>
                <a:cubicBezTo>
                  <a:pt x="261" y="0"/>
                  <a:pt x="261" y="0"/>
                  <a:pt x="261" y="0"/>
                </a:cubicBezTo>
                <a:cubicBezTo>
                  <a:pt x="261" y="1"/>
                  <a:pt x="262" y="1"/>
                  <a:pt x="262" y="2"/>
                </a:cubicBezTo>
                <a:cubicBezTo>
                  <a:pt x="259" y="2"/>
                  <a:pt x="256" y="4"/>
                  <a:pt x="253" y="5"/>
                </a:cubicBezTo>
                <a:cubicBezTo>
                  <a:pt x="253" y="5"/>
                  <a:pt x="253" y="5"/>
                  <a:pt x="253" y="5"/>
                </a:cubicBezTo>
                <a:cubicBezTo>
                  <a:pt x="246" y="8"/>
                  <a:pt x="241" y="12"/>
                  <a:pt x="235" y="16"/>
                </a:cubicBezTo>
                <a:cubicBezTo>
                  <a:pt x="235" y="16"/>
                  <a:pt x="235" y="16"/>
                  <a:pt x="235" y="16"/>
                </a:cubicBezTo>
                <a:cubicBezTo>
                  <a:pt x="231" y="18"/>
                  <a:pt x="227" y="21"/>
                  <a:pt x="223" y="24"/>
                </a:cubicBezTo>
                <a:cubicBezTo>
                  <a:pt x="222" y="24"/>
                  <a:pt x="220" y="23"/>
                  <a:pt x="220" y="22"/>
                </a:cubicBezTo>
                <a:cubicBezTo>
                  <a:pt x="221" y="21"/>
                  <a:pt x="221" y="21"/>
                  <a:pt x="221" y="21"/>
                </a:cubicBezTo>
                <a:cubicBezTo>
                  <a:pt x="226" y="17"/>
                  <a:pt x="231" y="13"/>
                  <a:pt x="236" y="9"/>
                </a:cubicBezTo>
                <a:cubicBezTo>
                  <a:pt x="241" y="6"/>
                  <a:pt x="246" y="3"/>
                  <a:pt x="252" y="0"/>
                </a:cubicBezTo>
                <a:cubicBezTo>
                  <a:pt x="247" y="0"/>
                  <a:pt x="247" y="0"/>
                  <a:pt x="247" y="0"/>
                </a:cubicBezTo>
                <a:cubicBezTo>
                  <a:pt x="244" y="2"/>
                  <a:pt x="240" y="4"/>
                  <a:pt x="236" y="7"/>
                </a:cubicBezTo>
                <a:cubicBezTo>
                  <a:pt x="236" y="6"/>
                  <a:pt x="236" y="6"/>
                  <a:pt x="236" y="6"/>
                </a:cubicBezTo>
                <a:cubicBezTo>
                  <a:pt x="239" y="4"/>
                  <a:pt x="242" y="2"/>
                  <a:pt x="245" y="0"/>
                </a:cubicBezTo>
                <a:cubicBezTo>
                  <a:pt x="241" y="0"/>
                  <a:pt x="241" y="0"/>
                  <a:pt x="241" y="0"/>
                </a:cubicBezTo>
                <a:cubicBezTo>
                  <a:pt x="239" y="2"/>
                  <a:pt x="237" y="3"/>
                  <a:pt x="235" y="5"/>
                </a:cubicBezTo>
                <a:cubicBezTo>
                  <a:pt x="231" y="7"/>
                  <a:pt x="228" y="9"/>
                  <a:pt x="224" y="11"/>
                </a:cubicBezTo>
                <a:cubicBezTo>
                  <a:pt x="224" y="11"/>
                  <a:pt x="224" y="11"/>
                  <a:pt x="224" y="11"/>
                </a:cubicBezTo>
                <a:cubicBezTo>
                  <a:pt x="214" y="20"/>
                  <a:pt x="214" y="20"/>
                  <a:pt x="214" y="20"/>
                </a:cubicBezTo>
                <a:cubicBezTo>
                  <a:pt x="214" y="20"/>
                  <a:pt x="213" y="20"/>
                  <a:pt x="212" y="20"/>
                </a:cubicBezTo>
                <a:cubicBezTo>
                  <a:pt x="216" y="13"/>
                  <a:pt x="223" y="9"/>
                  <a:pt x="229" y="3"/>
                </a:cubicBezTo>
                <a:cubicBezTo>
                  <a:pt x="231" y="2"/>
                  <a:pt x="232" y="1"/>
                  <a:pt x="234" y="0"/>
                </a:cubicBezTo>
                <a:cubicBezTo>
                  <a:pt x="230" y="0"/>
                  <a:pt x="230" y="0"/>
                  <a:pt x="230" y="0"/>
                </a:cubicBezTo>
                <a:cubicBezTo>
                  <a:pt x="229" y="0"/>
                  <a:pt x="229" y="1"/>
                  <a:pt x="228" y="1"/>
                </a:cubicBezTo>
                <a:cubicBezTo>
                  <a:pt x="228" y="1"/>
                  <a:pt x="228" y="1"/>
                  <a:pt x="228" y="1"/>
                </a:cubicBezTo>
                <a:cubicBezTo>
                  <a:pt x="227" y="2"/>
                  <a:pt x="227" y="2"/>
                  <a:pt x="227" y="2"/>
                </a:cubicBezTo>
                <a:cubicBezTo>
                  <a:pt x="222" y="8"/>
                  <a:pt x="215" y="11"/>
                  <a:pt x="210" y="19"/>
                </a:cubicBezTo>
                <a:cubicBezTo>
                  <a:pt x="210" y="20"/>
                  <a:pt x="210" y="20"/>
                  <a:pt x="210" y="20"/>
                </a:cubicBezTo>
                <a:cubicBezTo>
                  <a:pt x="210" y="20"/>
                  <a:pt x="210" y="20"/>
                  <a:pt x="210" y="20"/>
                </a:cubicBezTo>
                <a:cubicBezTo>
                  <a:pt x="211" y="21"/>
                  <a:pt x="213" y="22"/>
                  <a:pt x="215" y="22"/>
                </a:cubicBezTo>
                <a:cubicBezTo>
                  <a:pt x="215" y="22"/>
                  <a:pt x="215" y="22"/>
                  <a:pt x="215" y="22"/>
                </a:cubicBezTo>
                <a:cubicBezTo>
                  <a:pt x="225" y="13"/>
                  <a:pt x="225" y="13"/>
                  <a:pt x="225" y="13"/>
                </a:cubicBezTo>
                <a:cubicBezTo>
                  <a:pt x="228" y="11"/>
                  <a:pt x="231" y="9"/>
                  <a:pt x="234" y="7"/>
                </a:cubicBezTo>
                <a:cubicBezTo>
                  <a:pt x="234" y="8"/>
                  <a:pt x="234" y="8"/>
                  <a:pt x="234" y="8"/>
                </a:cubicBezTo>
                <a:cubicBezTo>
                  <a:pt x="229" y="12"/>
                  <a:pt x="224" y="16"/>
                  <a:pt x="219" y="20"/>
                </a:cubicBezTo>
                <a:cubicBezTo>
                  <a:pt x="219" y="20"/>
                  <a:pt x="219" y="20"/>
                  <a:pt x="219" y="20"/>
                </a:cubicBezTo>
                <a:cubicBezTo>
                  <a:pt x="218" y="22"/>
                  <a:pt x="218" y="22"/>
                  <a:pt x="218" y="22"/>
                </a:cubicBezTo>
                <a:cubicBezTo>
                  <a:pt x="217" y="22"/>
                  <a:pt x="217" y="22"/>
                  <a:pt x="217" y="22"/>
                </a:cubicBezTo>
                <a:cubicBezTo>
                  <a:pt x="218" y="23"/>
                  <a:pt x="218" y="23"/>
                  <a:pt x="218" y="23"/>
                </a:cubicBezTo>
                <a:cubicBezTo>
                  <a:pt x="219" y="25"/>
                  <a:pt x="221" y="26"/>
                  <a:pt x="223" y="26"/>
                </a:cubicBezTo>
                <a:cubicBezTo>
                  <a:pt x="223" y="26"/>
                  <a:pt x="223" y="26"/>
                  <a:pt x="223" y="26"/>
                </a:cubicBezTo>
                <a:cubicBezTo>
                  <a:pt x="224" y="26"/>
                  <a:pt x="224" y="26"/>
                  <a:pt x="224" y="26"/>
                </a:cubicBezTo>
                <a:cubicBezTo>
                  <a:pt x="224" y="26"/>
                  <a:pt x="224" y="26"/>
                  <a:pt x="224" y="26"/>
                </a:cubicBezTo>
                <a:cubicBezTo>
                  <a:pt x="227" y="23"/>
                  <a:pt x="231" y="21"/>
                  <a:pt x="234" y="19"/>
                </a:cubicBezTo>
                <a:cubicBezTo>
                  <a:pt x="234" y="20"/>
                  <a:pt x="234" y="20"/>
                  <a:pt x="234" y="20"/>
                </a:cubicBezTo>
                <a:cubicBezTo>
                  <a:pt x="232" y="22"/>
                  <a:pt x="229" y="24"/>
                  <a:pt x="227" y="25"/>
                </a:cubicBezTo>
                <a:cubicBezTo>
                  <a:pt x="227" y="25"/>
                  <a:pt x="227" y="25"/>
                  <a:pt x="227" y="25"/>
                </a:cubicBezTo>
                <a:cubicBezTo>
                  <a:pt x="226" y="26"/>
                  <a:pt x="226" y="26"/>
                  <a:pt x="226" y="26"/>
                </a:cubicBezTo>
                <a:cubicBezTo>
                  <a:pt x="226" y="26"/>
                  <a:pt x="226" y="26"/>
                  <a:pt x="226" y="27"/>
                </a:cubicBezTo>
                <a:cubicBezTo>
                  <a:pt x="226" y="27"/>
                  <a:pt x="226" y="28"/>
                  <a:pt x="227" y="29"/>
                </a:cubicBezTo>
                <a:cubicBezTo>
                  <a:pt x="228" y="30"/>
                  <a:pt x="230" y="30"/>
                  <a:pt x="231" y="31"/>
                </a:cubicBezTo>
                <a:cubicBezTo>
                  <a:pt x="231" y="31"/>
                  <a:pt x="231" y="31"/>
                  <a:pt x="231" y="31"/>
                </a:cubicBezTo>
                <a:cubicBezTo>
                  <a:pt x="231" y="31"/>
                  <a:pt x="231" y="31"/>
                  <a:pt x="231" y="31"/>
                </a:cubicBezTo>
                <a:cubicBezTo>
                  <a:pt x="232" y="30"/>
                  <a:pt x="233" y="30"/>
                  <a:pt x="234" y="29"/>
                </a:cubicBezTo>
                <a:cubicBezTo>
                  <a:pt x="234" y="32"/>
                  <a:pt x="234" y="32"/>
                  <a:pt x="234" y="32"/>
                </a:cubicBezTo>
                <a:cubicBezTo>
                  <a:pt x="234" y="35"/>
                  <a:pt x="234" y="35"/>
                  <a:pt x="234" y="35"/>
                </a:cubicBezTo>
                <a:cubicBezTo>
                  <a:pt x="228" y="30"/>
                  <a:pt x="220" y="27"/>
                  <a:pt x="213" y="24"/>
                </a:cubicBezTo>
                <a:cubicBezTo>
                  <a:pt x="213" y="24"/>
                  <a:pt x="213" y="24"/>
                  <a:pt x="213" y="24"/>
                </a:cubicBezTo>
                <a:cubicBezTo>
                  <a:pt x="213" y="24"/>
                  <a:pt x="213" y="24"/>
                  <a:pt x="213" y="24"/>
                </a:cubicBezTo>
                <a:cubicBezTo>
                  <a:pt x="203" y="20"/>
                  <a:pt x="192" y="15"/>
                  <a:pt x="181" y="13"/>
                </a:cubicBezTo>
                <a:cubicBezTo>
                  <a:pt x="181" y="12"/>
                  <a:pt x="181" y="12"/>
                  <a:pt x="181" y="12"/>
                </a:cubicBezTo>
                <a:cubicBezTo>
                  <a:pt x="182" y="12"/>
                  <a:pt x="182" y="12"/>
                  <a:pt x="183" y="12"/>
                </a:cubicBezTo>
                <a:cubicBezTo>
                  <a:pt x="183" y="12"/>
                  <a:pt x="183" y="12"/>
                  <a:pt x="183" y="12"/>
                </a:cubicBezTo>
                <a:cubicBezTo>
                  <a:pt x="184" y="12"/>
                  <a:pt x="185" y="12"/>
                  <a:pt x="186" y="12"/>
                </a:cubicBezTo>
                <a:cubicBezTo>
                  <a:pt x="187" y="11"/>
                  <a:pt x="188" y="10"/>
                  <a:pt x="188" y="9"/>
                </a:cubicBezTo>
                <a:cubicBezTo>
                  <a:pt x="191" y="6"/>
                  <a:pt x="193" y="3"/>
                  <a:pt x="196" y="0"/>
                </a:cubicBezTo>
                <a:cubicBezTo>
                  <a:pt x="193" y="0"/>
                  <a:pt x="193" y="0"/>
                  <a:pt x="193" y="0"/>
                </a:cubicBezTo>
                <a:cubicBezTo>
                  <a:pt x="191" y="3"/>
                  <a:pt x="189" y="5"/>
                  <a:pt x="187" y="7"/>
                </a:cubicBezTo>
                <a:cubicBezTo>
                  <a:pt x="187" y="8"/>
                  <a:pt x="187" y="8"/>
                  <a:pt x="187" y="8"/>
                </a:cubicBezTo>
                <a:cubicBezTo>
                  <a:pt x="187" y="8"/>
                  <a:pt x="187" y="8"/>
                  <a:pt x="187" y="8"/>
                </a:cubicBezTo>
                <a:cubicBezTo>
                  <a:pt x="186" y="9"/>
                  <a:pt x="186" y="9"/>
                  <a:pt x="185" y="10"/>
                </a:cubicBezTo>
                <a:cubicBezTo>
                  <a:pt x="184" y="10"/>
                  <a:pt x="184" y="10"/>
                  <a:pt x="183" y="10"/>
                </a:cubicBezTo>
                <a:cubicBezTo>
                  <a:pt x="182" y="10"/>
                  <a:pt x="182" y="10"/>
                  <a:pt x="181" y="10"/>
                </a:cubicBezTo>
                <a:cubicBezTo>
                  <a:pt x="181" y="10"/>
                  <a:pt x="181" y="10"/>
                  <a:pt x="181" y="10"/>
                </a:cubicBezTo>
                <a:cubicBezTo>
                  <a:pt x="180" y="10"/>
                  <a:pt x="180" y="10"/>
                  <a:pt x="180" y="10"/>
                </a:cubicBezTo>
                <a:cubicBezTo>
                  <a:pt x="180" y="10"/>
                  <a:pt x="180" y="10"/>
                  <a:pt x="180" y="10"/>
                </a:cubicBezTo>
                <a:cubicBezTo>
                  <a:pt x="179" y="10"/>
                  <a:pt x="179" y="10"/>
                  <a:pt x="179" y="10"/>
                </a:cubicBezTo>
                <a:cubicBezTo>
                  <a:pt x="179" y="10"/>
                  <a:pt x="179" y="10"/>
                  <a:pt x="179" y="10"/>
                </a:cubicBezTo>
                <a:cubicBezTo>
                  <a:pt x="178" y="9"/>
                  <a:pt x="177" y="9"/>
                  <a:pt x="176" y="9"/>
                </a:cubicBezTo>
                <a:cubicBezTo>
                  <a:pt x="176" y="9"/>
                  <a:pt x="176" y="9"/>
                  <a:pt x="176" y="9"/>
                </a:cubicBezTo>
                <a:cubicBezTo>
                  <a:pt x="176" y="9"/>
                  <a:pt x="176" y="9"/>
                  <a:pt x="176" y="9"/>
                </a:cubicBezTo>
                <a:cubicBezTo>
                  <a:pt x="172" y="8"/>
                  <a:pt x="168" y="8"/>
                  <a:pt x="164" y="8"/>
                </a:cubicBezTo>
                <a:cubicBezTo>
                  <a:pt x="162" y="8"/>
                  <a:pt x="159" y="8"/>
                  <a:pt x="156" y="8"/>
                </a:cubicBezTo>
                <a:cubicBezTo>
                  <a:pt x="154" y="8"/>
                  <a:pt x="151" y="9"/>
                  <a:pt x="149" y="9"/>
                </a:cubicBezTo>
                <a:cubicBezTo>
                  <a:pt x="149" y="9"/>
                  <a:pt x="149" y="9"/>
                  <a:pt x="149" y="9"/>
                </a:cubicBezTo>
                <a:cubicBezTo>
                  <a:pt x="149" y="9"/>
                  <a:pt x="149" y="9"/>
                  <a:pt x="149" y="9"/>
                </a:cubicBezTo>
                <a:cubicBezTo>
                  <a:pt x="149" y="9"/>
                  <a:pt x="149" y="9"/>
                  <a:pt x="149" y="9"/>
                </a:cubicBezTo>
                <a:cubicBezTo>
                  <a:pt x="144" y="9"/>
                  <a:pt x="139" y="10"/>
                  <a:pt x="135" y="11"/>
                </a:cubicBezTo>
                <a:cubicBezTo>
                  <a:pt x="135" y="11"/>
                  <a:pt x="135" y="11"/>
                  <a:pt x="135" y="11"/>
                </a:cubicBezTo>
                <a:cubicBezTo>
                  <a:pt x="134" y="11"/>
                  <a:pt x="134" y="11"/>
                  <a:pt x="134" y="11"/>
                </a:cubicBezTo>
                <a:cubicBezTo>
                  <a:pt x="133" y="11"/>
                  <a:pt x="133" y="11"/>
                  <a:pt x="133" y="11"/>
                </a:cubicBezTo>
                <a:cubicBezTo>
                  <a:pt x="133" y="11"/>
                  <a:pt x="133" y="11"/>
                  <a:pt x="133" y="11"/>
                </a:cubicBezTo>
                <a:cubicBezTo>
                  <a:pt x="127" y="13"/>
                  <a:pt x="121" y="15"/>
                  <a:pt x="115" y="17"/>
                </a:cubicBezTo>
                <a:cubicBezTo>
                  <a:pt x="109" y="20"/>
                  <a:pt x="102" y="23"/>
                  <a:pt x="96" y="26"/>
                </a:cubicBezTo>
                <a:cubicBezTo>
                  <a:pt x="96" y="26"/>
                  <a:pt x="96" y="26"/>
                  <a:pt x="96" y="26"/>
                </a:cubicBezTo>
                <a:cubicBezTo>
                  <a:pt x="94" y="27"/>
                  <a:pt x="92" y="28"/>
                  <a:pt x="91" y="29"/>
                </a:cubicBezTo>
                <a:cubicBezTo>
                  <a:pt x="91" y="29"/>
                  <a:pt x="91" y="29"/>
                  <a:pt x="91" y="29"/>
                </a:cubicBezTo>
                <a:cubicBezTo>
                  <a:pt x="91" y="29"/>
                  <a:pt x="91" y="29"/>
                  <a:pt x="91" y="29"/>
                </a:cubicBezTo>
                <a:cubicBezTo>
                  <a:pt x="90" y="28"/>
                  <a:pt x="90" y="28"/>
                  <a:pt x="90" y="28"/>
                </a:cubicBezTo>
                <a:cubicBezTo>
                  <a:pt x="90" y="28"/>
                  <a:pt x="90" y="28"/>
                  <a:pt x="90" y="28"/>
                </a:cubicBezTo>
                <a:cubicBezTo>
                  <a:pt x="90" y="28"/>
                  <a:pt x="90" y="28"/>
                  <a:pt x="90" y="28"/>
                </a:cubicBezTo>
                <a:cubicBezTo>
                  <a:pt x="90" y="28"/>
                  <a:pt x="90" y="28"/>
                  <a:pt x="90" y="28"/>
                </a:cubicBezTo>
                <a:cubicBezTo>
                  <a:pt x="90" y="28"/>
                  <a:pt x="90" y="28"/>
                  <a:pt x="90" y="28"/>
                </a:cubicBezTo>
                <a:cubicBezTo>
                  <a:pt x="90" y="27"/>
                  <a:pt x="89" y="26"/>
                  <a:pt x="88" y="25"/>
                </a:cubicBezTo>
                <a:cubicBezTo>
                  <a:pt x="88" y="25"/>
                  <a:pt x="89" y="25"/>
                  <a:pt x="89" y="25"/>
                </a:cubicBezTo>
                <a:cubicBezTo>
                  <a:pt x="89" y="25"/>
                  <a:pt x="89" y="25"/>
                  <a:pt x="89" y="25"/>
                </a:cubicBezTo>
                <a:cubicBezTo>
                  <a:pt x="90" y="26"/>
                  <a:pt x="91" y="26"/>
                  <a:pt x="92" y="26"/>
                </a:cubicBezTo>
                <a:cubicBezTo>
                  <a:pt x="92" y="26"/>
                  <a:pt x="92" y="26"/>
                  <a:pt x="92" y="26"/>
                </a:cubicBezTo>
                <a:cubicBezTo>
                  <a:pt x="93" y="26"/>
                  <a:pt x="94" y="26"/>
                  <a:pt x="95" y="25"/>
                </a:cubicBezTo>
                <a:cubicBezTo>
                  <a:pt x="95" y="24"/>
                  <a:pt x="95" y="24"/>
                  <a:pt x="95" y="24"/>
                </a:cubicBezTo>
                <a:cubicBezTo>
                  <a:pt x="95" y="24"/>
                  <a:pt x="95" y="24"/>
                  <a:pt x="95" y="24"/>
                </a:cubicBezTo>
                <a:cubicBezTo>
                  <a:pt x="96" y="24"/>
                  <a:pt x="96" y="23"/>
                  <a:pt x="96" y="23"/>
                </a:cubicBezTo>
                <a:cubicBezTo>
                  <a:pt x="96" y="22"/>
                  <a:pt x="95" y="21"/>
                  <a:pt x="95" y="21"/>
                </a:cubicBezTo>
                <a:cubicBezTo>
                  <a:pt x="94" y="19"/>
                  <a:pt x="92" y="18"/>
                  <a:pt x="91" y="17"/>
                </a:cubicBezTo>
                <a:cubicBezTo>
                  <a:pt x="91" y="16"/>
                  <a:pt x="91" y="16"/>
                  <a:pt x="91" y="16"/>
                </a:cubicBezTo>
                <a:cubicBezTo>
                  <a:pt x="91" y="16"/>
                  <a:pt x="91" y="16"/>
                  <a:pt x="91" y="15"/>
                </a:cubicBezTo>
                <a:cubicBezTo>
                  <a:pt x="91" y="15"/>
                  <a:pt x="91" y="14"/>
                  <a:pt x="91" y="14"/>
                </a:cubicBezTo>
                <a:cubicBezTo>
                  <a:pt x="93" y="12"/>
                  <a:pt x="94" y="11"/>
                  <a:pt x="96" y="11"/>
                </a:cubicBezTo>
                <a:cubicBezTo>
                  <a:pt x="97" y="11"/>
                  <a:pt x="98" y="11"/>
                  <a:pt x="98" y="11"/>
                </a:cubicBezTo>
                <a:cubicBezTo>
                  <a:pt x="100" y="11"/>
                  <a:pt x="102" y="11"/>
                  <a:pt x="104" y="11"/>
                </a:cubicBezTo>
                <a:cubicBezTo>
                  <a:pt x="105" y="11"/>
                  <a:pt x="106" y="12"/>
                  <a:pt x="107" y="13"/>
                </a:cubicBezTo>
                <a:cubicBezTo>
                  <a:pt x="108" y="13"/>
                  <a:pt x="109" y="14"/>
                  <a:pt x="110" y="14"/>
                </a:cubicBezTo>
                <a:cubicBezTo>
                  <a:pt x="110" y="14"/>
                  <a:pt x="110" y="14"/>
                  <a:pt x="110" y="14"/>
                </a:cubicBezTo>
                <a:cubicBezTo>
                  <a:pt x="111" y="14"/>
                  <a:pt x="112" y="14"/>
                  <a:pt x="113" y="13"/>
                </a:cubicBezTo>
                <a:cubicBezTo>
                  <a:pt x="113" y="13"/>
                  <a:pt x="113" y="13"/>
                  <a:pt x="113" y="13"/>
                </a:cubicBezTo>
                <a:cubicBezTo>
                  <a:pt x="113" y="13"/>
                  <a:pt x="113" y="13"/>
                  <a:pt x="113" y="13"/>
                </a:cubicBezTo>
                <a:cubicBezTo>
                  <a:pt x="113" y="12"/>
                  <a:pt x="114" y="11"/>
                  <a:pt x="115" y="11"/>
                </a:cubicBezTo>
                <a:cubicBezTo>
                  <a:pt x="115" y="11"/>
                  <a:pt x="115" y="11"/>
                  <a:pt x="115" y="11"/>
                </a:cubicBezTo>
                <a:cubicBezTo>
                  <a:pt x="117" y="8"/>
                  <a:pt x="117" y="8"/>
                  <a:pt x="117" y="8"/>
                </a:cubicBezTo>
                <a:cubicBezTo>
                  <a:pt x="117" y="8"/>
                  <a:pt x="117" y="8"/>
                  <a:pt x="117" y="8"/>
                </a:cubicBezTo>
                <a:cubicBezTo>
                  <a:pt x="117" y="8"/>
                  <a:pt x="117" y="8"/>
                  <a:pt x="117" y="8"/>
                </a:cubicBezTo>
                <a:cubicBezTo>
                  <a:pt x="118" y="6"/>
                  <a:pt x="119" y="4"/>
                  <a:pt x="119" y="1"/>
                </a:cubicBezTo>
                <a:cubicBezTo>
                  <a:pt x="119" y="1"/>
                  <a:pt x="119" y="0"/>
                  <a:pt x="119" y="0"/>
                </a:cubicBezTo>
                <a:cubicBezTo>
                  <a:pt x="117" y="0"/>
                  <a:pt x="117" y="0"/>
                  <a:pt x="117" y="0"/>
                </a:cubicBezTo>
                <a:cubicBezTo>
                  <a:pt x="117" y="0"/>
                  <a:pt x="117" y="1"/>
                  <a:pt x="117" y="1"/>
                </a:cubicBezTo>
                <a:cubicBezTo>
                  <a:pt x="117" y="1"/>
                  <a:pt x="117" y="2"/>
                  <a:pt x="117" y="2"/>
                </a:cubicBezTo>
                <a:cubicBezTo>
                  <a:pt x="117" y="0"/>
                  <a:pt x="117" y="0"/>
                  <a:pt x="117" y="0"/>
                </a:cubicBezTo>
                <a:cubicBezTo>
                  <a:pt x="113" y="0"/>
                  <a:pt x="113" y="0"/>
                  <a:pt x="113" y="0"/>
                </a:cubicBezTo>
                <a:cubicBezTo>
                  <a:pt x="113" y="0"/>
                  <a:pt x="113" y="1"/>
                  <a:pt x="113" y="1"/>
                </a:cubicBezTo>
                <a:cubicBezTo>
                  <a:pt x="114" y="4"/>
                  <a:pt x="112" y="6"/>
                  <a:pt x="110" y="8"/>
                </a:cubicBezTo>
                <a:cubicBezTo>
                  <a:pt x="107" y="7"/>
                  <a:pt x="103" y="6"/>
                  <a:pt x="99" y="6"/>
                </a:cubicBezTo>
                <a:cubicBezTo>
                  <a:pt x="98" y="6"/>
                  <a:pt x="97" y="6"/>
                  <a:pt x="96" y="6"/>
                </a:cubicBezTo>
                <a:cubicBezTo>
                  <a:pt x="96" y="6"/>
                  <a:pt x="96" y="6"/>
                  <a:pt x="96" y="6"/>
                </a:cubicBezTo>
                <a:cubicBezTo>
                  <a:pt x="94" y="6"/>
                  <a:pt x="93" y="6"/>
                  <a:pt x="91" y="7"/>
                </a:cubicBezTo>
                <a:cubicBezTo>
                  <a:pt x="91" y="7"/>
                  <a:pt x="91" y="7"/>
                  <a:pt x="91" y="7"/>
                </a:cubicBezTo>
                <a:cubicBezTo>
                  <a:pt x="89" y="9"/>
                  <a:pt x="89" y="9"/>
                  <a:pt x="89" y="9"/>
                </a:cubicBezTo>
                <a:cubicBezTo>
                  <a:pt x="86" y="11"/>
                  <a:pt x="86" y="11"/>
                  <a:pt x="86" y="11"/>
                </a:cubicBezTo>
                <a:cubicBezTo>
                  <a:pt x="85" y="11"/>
                  <a:pt x="84" y="10"/>
                  <a:pt x="82" y="10"/>
                </a:cubicBezTo>
                <a:cubicBezTo>
                  <a:pt x="82" y="9"/>
                  <a:pt x="82" y="9"/>
                  <a:pt x="82" y="9"/>
                </a:cubicBezTo>
                <a:cubicBezTo>
                  <a:pt x="82" y="9"/>
                  <a:pt x="82" y="9"/>
                  <a:pt x="82" y="9"/>
                </a:cubicBezTo>
                <a:cubicBezTo>
                  <a:pt x="80" y="9"/>
                  <a:pt x="80" y="9"/>
                  <a:pt x="80" y="9"/>
                </a:cubicBezTo>
                <a:cubicBezTo>
                  <a:pt x="80" y="9"/>
                  <a:pt x="80" y="9"/>
                  <a:pt x="80" y="9"/>
                </a:cubicBezTo>
                <a:cubicBezTo>
                  <a:pt x="80" y="8"/>
                  <a:pt x="79" y="8"/>
                  <a:pt x="79" y="7"/>
                </a:cubicBezTo>
                <a:cubicBezTo>
                  <a:pt x="80" y="6"/>
                  <a:pt x="81" y="5"/>
                  <a:pt x="82" y="3"/>
                </a:cubicBezTo>
                <a:cubicBezTo>
                  <a:pt x="84" y="3"/>
                  <a:pt x="85" y="1"/>
                  <a:pt x="86" y="1"/>
                </a:cubicBezTo>
                <a:cubicBezTo>
                  <a:pt x="87" y="0"/>
                  <a:pt x="87" y="0"/>
                  <a:pt x="88" y="0"/>
                </a:cubicBezTo>
                <a:cubicBezTo>
                  <a:pt x="84" y="0"/>
                  <a:pt x="84" y="0"/>
                  <a:pt x="84" y="0"/>
                </a:cubicBezTo>
                <a:cubicBezTo>
                  <a:pt x="83" y="0"/>
                  <a:pt x="83" y="1"/>
                  <a:pt x="82" y="1"/>
                </a:cubicBezTo>
                <a:cubicBezTo>
                  <a:pt x="82" y="0"/>
                  <a:pt x="82" y="0"/>
                  <a:pt x="82" y="0"/>
                </a:cubicBezTo>
                <a:cubicBezTo>
                  <a:pt x="78" y="0"/>
                  <a:pt x="78" y="0"/>
                  <a:pt x="78" y="0"/>
                </a:cubicBezTo>
                <a:cubicBezTo>
                  <a:pt x="77" y="1"/>
                  <a:pt x="75" y="3"/>
                  <a:pt x="74" y="5"/>
                </a:cubicBezTo>
                <a:cubicBezTo>
                  <a:pt x="72" y="4"/>
                  <a:pt x="72" y="4"/>
                  <a:pt x="72" y="4"/>
                </a:cubicBezTo>
                <a:cubicBezTo>
                  <a:pt x="71" y="3"/>
                  <a:pt x="71" y="3"/>
                  <a:pt x="70" y="3"/>
                </a:cubicBezTo>
                <a:cubicBezTo>
                  <a:pt x="70" y="3"/>
                  <a:pt x="70" y="3"/>
                  <a:pt x="70" y="3"/>
                </a:cubicBezTo>
                <a:cubicBezTo>
                  <a:pt x="70" y="3"/>
                  <a:pt x="70" y="3"/>
                  <a:pt x="70" y="3"/>
                </a:cubicBezTo>
                <a:cubicBezTo>
                  <a:pt x="68" y="2"/>
                  <a:pt x="68" y="2"/>
                  <a:pt x="68" y="2"/>
                </a:cubicBezTo>
                <a:cubicBezTo>
                  <a:pt x="68" y="2"/>
                  <a:pt x="68" y="2"/>
                  <a:pt x="68" y="2"/>
                </a:cubicBezTo>
                <a:cubicBezTo>
                  <a:pt x="67" y="2"/>
                  <a:pt x="67" y="2"/>
                  <a:pt x="66" y="2"/>
                </a:cubicBezTo>
                <a:cubicBezTo>
                  <a:pt x="65" y="1"/>
                  <a:pt x="64" y="1"/>
                  <a:pt x="63" y="0"/>
                </a:cubicBezTo>
                <a:cubicBezTo>
                  <a:pt x="59" y="0"/>
                  <a:pt x="59" y="0"/>
                  <a:pt x="59" y="0"/>
                </a:cubicBezTo>
                <a:cubicBezTo>
                  <a:pt x="59" y="0"/>
                  <a:pt x="59" y="0"/>
                  <a:pt x="59" y="0"/>
                </a:cubicBezTo>
                <a:cubicBezTo>
                  <a:pt x="60" y="1"/>
                  <a:pt x="60" y="1"/>
                  <a:pt x="60" y="1"/>
                </a:cubicBezTo>
                <a:cubicBezTo>
                  <a:pt x="60" y="1"/>
                  <a:pt x="60" y="1"/>
                  <a:pt x="60" y="1"/>
                </a:cubicBezTo>
                <a:cubicBezTo>
                  <a:pt x="61" y="2"/>
                  <a:pt x="63" y="3"/>
                  <a:pt x="64" y="3"/>
                </a:cubicBezTo>
                <a:cubicBezTo>
                  <a:pt x="64" y="4"/>
                  <a:pt x="64" y="4"/>
                  <a:pt x="64" y="4"/>
                </a:cubicBezTo>
                <a:cubicBezTo>
                  <a:pt x="61" y="2"/>
                  <a:pt x="57" y="1"/>
                  <a:pt x="53" y="0"/>
                </a:cubicBezTo>
                <a:cubicBezTo>
                  <a:pt x="43" y="0"/>
                  <a:pt x="43" y="0"/>
                  <a:pt x="43" y="0"/>
                </a:cubicBezTo>
                <a:cubicBezTo>
                  <a:pt x="43" y="0"/>
                  <a:pt x="43" y="0"/>
                  <a:pt x="44" y="0"/>
                </a:cubicBezTo>
                <a:cubicBezTo>
                  <a:pt x="44" y="0"/>
                  <a:pt x="44" y="0"/>
                  <a:pt x="44" y="0"/>
                </a:cubicBezTo>
                <a:cubicBezTo>
                  <a:pt x="44" y="0"/>
                  <a:pt x="44" y="0"/>
                  <a:pt x="44" y="0"/>
                </a:cubicBezTo>
                <a:cubicBezTo>
                  <a:pt x="44" y="0"/>
                  <a:pt x="44" y="0"/>
                  <a:pt x="44" y="0"/>
                </a:cubicBezTo>
                <a:cubicBezTo>
                  <a:pt x="46" y="1"/>
                  <a:pt x="46" y="1"/>
                  <a:pt x="46" y="1"/>
                </a:cubicBezTo>
                <a:cubicBezTo>
                  <a:pt x="46" y="0"/>
                  <a:pt x="46" y="0"/>
                  <a:pt x="46" y="0"/>
                </a:cubicBezTo>
                <a:cubicBezTo>
                  <a:pt x="52" y="2"/>
                  <a:pt x="58" y="4"/>
                  <a:pt x="64" y="6"/>
                </a:cubicBezTo>
                <a:cubicBezTo>
                  <a:pt x="64" y="6"/>
                  <a:pt x="64" y="6"/>
                  <a:pt x="64" y="6"/>
                </a:cubicBezTo>
                <a:cubicBezTo>
                  <a:pt x="65" y="6"/>
                  <a:pt x="65" y="6"/>
                  <a:pt x="65" y="6"/>
                </a:cubicBezTo>
                <a:cubicBezTo>
                  <a:pt x="66" y="7"/>
                  <a:pt x="66" y="7"/>
                  <a:pt x="66" y="7"/>
                </a:cubicBezTo>
                <a:cubicBezTo>
                  <a:pt x="66" y="7"/>
                  <a:pt x="66" y="7"/>
                  <a:pt x="66" y="7"/>
                </a:cubicBezTo>
                <a:cubicBezTo>
                  <a:pt x="67" y="7"/>
                  <a:pt x="68" y="7"/>
                  <a:pt x="68" y="8"/>
                </a:cubicBezTo>
                <a:cubicBezTo>
                  <a:pt x="68" y="8"/>
                  <a:pt x="68" y="8"/>
                  <a:pt x="68" y="8"/>
                </a:cubicBezTo>
                <a:cubicBezTo>
                  <a:pt x="69" y="8"/>
                  <a:pt x="69" y="8"/>
                  <a:pt x="69" y="8"/>
                </a:cubicBezTo>
                <a:cubicBezTo>
                  <a:pt x="70" y="9"/>
                  <a:pt x="70" y="9"/>
                  <a:pt x="70" y="9"/>
                </a:cubicBezTo>
                <a:cubicBezTo>
                  <a:pt x="70" y="9"/>
                  <a:pt x="70" y="9"/>
                  <a:pt x="70" y="9"/>
                </a:cubicBezTo>
                <a:cubicBezTo>
                  <a:pt x="74" y="10"/>
                  <a:pt x="77" y="12"/>
                  <a:pt x="80" y="15"/>
                </a:cubicBezTo>
                <a:cubicBezTo>
                  <a:pt x="80" y="15"/>
                  <a:pt x="80" y="15"/>
                  <a:pt x="80" y="15"/>
                </a:cubicBezTo>
                <a:cubicBezTo>
                  <a:pt x="81" y="15"/>
                  <a:pt x="81" y="15"/>
                  <a:pt x="81" y="15"/>
                </a:cubicBezTo>
                <a:cubicBezTo>
                  <a:pt x="81" y="15"/>
                  <a:pt x="81" y="15"/>
                  <a:pt x="81" y="15"/>
                </a:cubicBezTo>
                <a:cubicBezTo>
                  <a:pt x="82" y="16"/>
                  <a:pt x="82" y="16"/>
                  <a:pt x="82" y="16"/>
                </a:cubicBezTo>
                <a:cubicBezTo>
                  <a:pt x="82" y="16"/>
                  <a:pt x="82" y="16"/>
                  <a:pt x="82" y="16"/>
                </a:cubicBezTo>
                <a:cubicBezTo>
                  <a:pt x="83" y="17"/>
                  <a:pt x="84" y="18"/>
                  <a:pt x="85" y="18"/>
                </a:cubicBezTo>
                <a:cubicBezTo>
                  <a:pt x="85" y="19"/>
                  <a:pt x="85" y="19"/>
                  <a:pt x="85" y="19"/>
                </a:cubicBezTo>
                <a:cubicBezTo>
                  <a:pt x="85" y="19"/>
                  <a:pt x="85" y="19"/>
                  <a:pt x="85" y="19"/>
                </a:cubicBezTo>
                <a:cubicBezTo>
                  <a:pt x="87" y="20"/>
                  <a:pt x="87" y="20"/>
                  <a:pt x="87" y="20"/>
                </a:cubicBezTo>
                <a:cubicBezTo>
                  <a:pt x="87" y="20"/>
                  <a:pt x="87" y="20"/>
                  <a:pt x="87" y="20"/>
                </a:cubicBezTo>
                <a:cubicBezTo>
                  <a:pt x="87" y="21"/>
                  <a:pt x="88" y="21"/>
                  <a:pt x="89" y="22"/>
                </a:cubicBezTo>
                <a:cubicBezTo>
                  <a:pt x="89" y="22"/>
                  <a:pt x="89" y="22"/>
                  <a:pt x="89" y="22"/>
                </a:cubicBezTo>
                <a:cubicBezTo>
                  <a:pt x="89" y="22"/>
                  <a:pt x="89" y="22"/>
                  <a:pt x="89" y="22"/>
                </a:cubicBezTo>
                <a:cubicBezTo>
                  <a:pt x="89" y="22"/>
                  <a:pt x="89" y="22"/>
                  <a:pt x="89" y="22"/>
                </a:cubicBezTo>
                <a:cubicBezTo>
                  <a:pt x="88" y="22"/>
                  <a:pt x="88" y="22"/>
                  <a:pt x="88" y="22"/>
                </a:cubicBezTo>
                <a:cubicBezTo>
                  <a:pt x="88" y="22"/>
                  <a:pt x="88" y="22"/>
                  <a:pt x="88" y="22"/>
                </a:cubicBezTo>
                <a:cubicBezTo>
                  <a:pt x="88" y="23"/>
                  <a:pt x="88" y="23"/>
                  <a:pt x="88" y="23"/>
                </a:cubicBezTo>
                <a:cubicBezTo>
                  <a:pt x="88" y="24"/>
                  <a:pt x="88" y="24"/>
                  <a:pt x="88" y="24"/>
                </a:cubicBezTo>
                <a:cubicBezTo>
                  <a:pt x="88" y="24"/>
                  <a:pt x="88" y="24"/>
                  <a:pt x="88" y="24"/>
                </a:cubicBezTo>
                <a:cubicBezTo>
                  <a:pt x="88" y="25"/>
                  <a:pt x="88" y="25"/>
                  <a:pt x="88" y="25"/>
                </a:cubicBezTo>
                <a:cubicBezTo>
                  <a:pt x="88" y="24"/>
                  <a:pt x="87" y="24"/>
                  <a:pt x="87" y="24"/>
                </a:cubicBezTo>
                <a:cubicBezTo>
                  <a:pt x="87" y="24"/>
                  <a:pt x="87" y="24"/>
                  <a:pt x="87" y="24"/>
                </a:cubicBezTo>
                <a:cubicBezTo>
                  <a:pt x="87" y="24"/>
                  <a:pt x="87" y="24"/>
                  <a:pt x="87" y="24"/>
                </a:cubicBezTo>
                <a:cubicBezTo>
                  <a:pt x="85" y="22"/>
                  <a:pt x="85" y="22"/>
                  <a:pt x="85" y="22"/>
                </a:cubicBezTo>
                <a:cubicBezTo>
                  <a:pt x="85" y="22"/>
                  <a:pt x="85" y="22"/>
                  <a:pt x="85" y="22"/>
                </a:cubicBezTo>
                <a:cubicBezTo>
                  <a:pt x="84" y="22"/>
                  <a:pt x="83" y="21"/>
                  <a:pt x="82" y="20"/>
                </a:cubicBezTo>
                <a:cubicBezTo>
                  <a:pt x="82" y="20"/>
                  <a:pt x="82" y="20"/>
                  <a:pt x="82" y="20"/>
                </a:cubicBezTo>
                <a:cubicBezTo>
                  <a:pt x="82" y="20"/>
                  <a:pt x="82" y="20"/>
                  <a:pt x="82" y="20"/>
                </a:cubicBezTo>
                <a:cubicBezTo>
                  <a:pt x="80" y="19"/>
                  <a:pt x="80" y="19"/>
                  <a:pt x="80" y="19"/>
                </a:cubicBezTo>
                <a:cubicBezTo>
                  <a:pt x="80" y="19"/>
                  <a:pt x="80" y="19"/>
                  <a:pt x="80" y="19"/>
                </a:cubicBezTo>
                <a:cubicBezTo>
                  <a:pt x="80" y="19"/>
                  <a:pt x="79" y="18"/>
                  <a:pt x="79" y="18"/>
                </a:cubicBezTo>
                <a:cubicBezTo>
                  <a:pt x="76" y="15"/>
                  <a:pt x="73" y="14"/>
                  <a:pt x="70" y="13"/>
                </a:cubicBezTo>
                <a:cubicBezTo>
                  <a:pt x="70" y="13"/>
                  <a:pt x="70" y="13"/>
                  <a:pt x="70" y="13"/>
                </a:cubicBezTo>
                <a:cubicBezTo>
                  <a:pt x="70" y="13"/>
                  <a:pt x="70" y="13"/>
                  <a:pt x="70" y="13"/>
                </a:cubicBezTo>
                <a:cubicBezTo>
                  <a:pt x="68" y="12"/>
                  <a:pt x="68" y="12"/>
                  <a:pt x="68" y="12"/>
                </a:cubicBezTo>
                <a:cubicBezTo>
                  <a:pt x="68" y="12"/>
                  <a:pt x="68" y="12"/>
                  <a:pt x="68" y="12"/>
                </a:cubicBezTo>
                <a:cubicBezTo>
                  <a:pt x="68" y="12"/>
                  <a:pt x="67" y="12"/>
                  <a:pt x="66" y="11"/>
                </a:cubicBezTo>
                <a:cubicBezTo>
                  <a:pt x="66" y="11"/>
                  <a:pt x="66" y="11"/>
                  <a:pt x="66" y="11"/>
                </a:cubicBezTo>
                <a:cubicBezTo>
                  <a:pt x="66" y="11"/>
                  <a:pt x="65" y="11"/>
                  <a:pt x="65" y="11"/>
                </a:cubicBezTo>
                <a:cubicBezTo>
                  <a:pt x="65" y="11"/>
                  <a:pt x="65" y="11"/>
                  <a:pt x="65" y="11"/>
                </a:cubicBezTo>
                <a:cubicBezTo>
                  <a:pt x="59" y="7"/>
                  <a:pt x="52" y="5"/>
                  <a:pt x="45" y="4"/>
                </a:cubicBezTo>
                <a:cubicBezTo>
                  <a:pt x="45" y="4"/>
                  <a:pt x="45" y="4"/>
                  <a:pt x="45" y="4"/>
                </a:cubicBezTo>
                <a:cubicBezTo>
                  <a:pt x="43" y="4"/>
                  <a:pt x="41" y="3"/>
                  <a:pt x="40" y="3"/>
                </a:cubicBezTo>
                <a:cubicBezTo>
                  <a:pt x="40" y="3"/>
                  <a:pt x="40" y="3"/>
                  <a:pt x="40" y="3"/>
                </a:cubicBezTo>
                <a:cubicBezTo>
                  <a:pt x="39" y="3"/>
                  <a:pt x="39" y="3"/>
                  <a:pt x="39" y="3"/>
                </a:cubicBezTo>
                <a:cubicBezTo>
                  <a:pt x="38" y="3"/>
                  <a:pt x="38" y="3"/>
                  <a:pt x="38" y="3"/>
                </a:cubicBezTo>
                <a:cubicBezTo>
                  <a:pt x="38" y="3"/>
                  <a:pt x="38" y="3"/>
                  <a:pt x="38" y="3"/>
                </a:cubicBezTo>
                <a:cubicBezTo>
                  <a:pt x="35" y="2"/>
                  <a:pt x="33" y="2"/>
                  <a:pt x="30" y="2"/>
                </a:cubicBezTo>
                <a:cubicBezTo>
                  <a:pt x="30" y="2"/>
                  <a:pt x="30" y="2"/>
                  <a:pt x="30" y="2"/>
                </a:cubicBezTo>
                <a:cubicBezTo>
                  <a:pt x="30" y="2"/>
                  <a:pt x="30" y="2"/>
                  <a:pt x="30" y="2"/>
                </a:cubicBezTo>
                <a:cubicBezTo>
                  <a:pt x="27" y="2"/>
                  <a:pt x="24" y="2"/>
                  <a:pt x="21" y="2"/>
                </a:cubicBezTo>
                <a:cubicBezTo>
                  <a:pt x="21" y="2"/>
                  <a:pt x="21" y="2"/>
                  <a:pt x="21" y="2"/>
                </a:cubicBezTo>
                <a:cubicBezTo>
                  <a:pt x="20" y="2"/>
                  <a:pt x="20" y="2"/>
                  <a:pt x="20" y="2"/>
                </a:cubicBezTo>
                <a:cubicBezTo>
                  <a:pt x="19" y="2"/>
                  <a:pt x="19" y="2"/>
                  <a:pt x="19" y="2"/>
                </a:cubicBezTo>
                <a:cubicBezTo>
                  <a:pt x="19" y="2"/>
                  <a:pt x="19" y="2"/>
                  <a:pt x="19" y="2"/>
                </a:cubicBezTo>
                <a:cubicBezTo>
                  <a:pt x="13" y="2"/>
                  <a:pt x="6" y="2"/>
                  <a:pt x="0" y="3"/>
                </a:cubicBezTo>
                <a:cubicBezTo>
                  <a:pt x="0" y="5"/>
                  <a:pt x="0" y="5"/>
                  <a:pt x="0" y="5"/>
                </a:cubicBezTo>
                <a:cubicBezTo>
                  <a:pt x="6" y="4"/>
                  <a:pt x="13" y="4"/>
                  <a:pt x="19" y="4"/>
                </a:cubicBezTo>
                <a:cubicBezTo>
                  <a:pt x="19" y="4"/>
                  <a:pt x="19" y="4"/>
                  <a:pt x="19" y="4"/>
                </a:cubicBezTo>
                <a:cubicBezTo>
                  <a:pt x="13" y="4"/>
                  <a:pt x="6" y="5"/>
                  <a:pt x="0" y="5"/>
                </a:cubicBezTo>
                <a:cubicBezTo>
                  <a:pt x="0" y="8"/>
                  <a:pt x="0" y="8"/>
                  <a:pt x="0" y="8"/>
                </a:cubicBezTo>
                <a:cubicBezTo>
                  <a:pt x="7" y="7"/>
                  <a:pt x="13" y="6"/>
                  <a:pt x="20" y="6"/>
                </a:cubicBezTo>
                <a:cubicBezTo>
                  <a:pt x="26" y="7"/>
                  <a:pt x="33" y="7"/>
                  <a:pt x="39" y="8"/>
                </a:cubicBezTo>
                <a:cubicBezTo>
                  <a:pt x="41" y="8"/>
                  <a:pt x="42" y="9"/>
                  <a:pt x="44" y="9"/>
                </a:cubicBezTo>
                <a:cubicBezTo>
                  <a:pt x="49" y="10"/>
                  <a:pt x="55" y="12"/>
                  <a:pt x="59" y="14"/>
                </a:cubicBezTo>
                <a:cubicBezTo>
                  <a:pt x="59" y="14"/>
                  <a:pt x="59" y="14"/>
                  <a:pt x="59" y="14"/>
                </a:cubicBezTo>
                <a:cubicBezTo>
                  <a:pt x="65" y="16"/>
                  <a:pt x="65" y="16"/>
                  <a:pt x="65" y="16"/>
                </a:cubicBezTo>
                <a:cubicBezTo>
                  <a:pt x="68" y="17"/>
                  <a:pt x="68" y="17"/>
                  <a:pt x="68" y="17"/>
                </a:cubicBezTo>
                <a:cubicBezTo>
                  <a:pt x="68" y="17"/>
                  <a:pt x="68" y="17"/>
                  <a:pt x="68" y="17"/>
                </a:cubicBezTo>
                <a:cubicBezTo>
                  <a:pt x="69" y="18"/>
                  <a:pt x="69" y="18"/>
                  <a:pt x="69" y="18"/>
                </a:cubicBezTo>
                <a:cubicBezTo>
                  <a:pt x="70" y="18"/>
                  <a:pt x="70" y="18"/>
                  <a:pt x="70" y="18"/>
                </a:cubicBezTo>
                <a:cubicBezTo>
                  <a:pt x="70" y="18"/>
                  <a:pt x="70" y="18"/>
                  <a:pt x="70" y="18"/>
                </a:cubicBezTo>
                <a:cubicBezTo>
                  <a:pt x="72" y="19"/>
                  <a:pt x="72" y="19"/>
                  <a:pt x="72" y="19"/>
                </a:cubicBezTo>
                <a:cubicBezTo>
                  <a:pt x="75" y="21"/>
                  <a:pt x="78" y="23"/>
                  <a:pt x="81" y="25"/>
                </a:cubicBezTo>
                <a:cubicBezTo>
                  <a:pt x="82" y="27"/>
                  <a:pt x="84" y="29"/>
                  <a:pt x="85" y="30"/>
                </a:cubicBezTo>
                <a:cubicBezTo>
                  <a:pt x="85" y="30"/>
                  <a:pt x="85" y="31"/>
                  <a:pt x="85" y="31"/>
                </a:cubicBezTo>
                <a:cubicBezTo>
                  <a:pt x="85" y="31"/>
                  <a:pt x="85" y="31"/>
                  <a:pt x="85" y="31"/>
                </a:cubicBezTo>
                <a:cubicBezTo>
                  <a:pt x="85" y="31"/>
                  <a:pt x="85" y="31"/>
                  <a:pt x="85" y="31"/>
                </a:cubicBezTo>
                <a:cubicBezTo>
                  <a:pt x="85" y="32"/>
                  <a:pt x="85" y="32"/>
                  <a:pt x="85" y="32"/>
                </a:cubicBezTo>
                <a:cubicBezTo>
                  <a:pt x="85" y="32"/>
                  <a:pt x="85" y="33"/>
                  <a:pt x="85" y="34"/>
                </a:cubicBezTo>
                <a:cubicBezTo>
                  <a:pt x="84" y="35"/>
                  <a:pt x="84" y="35"/>
                  <a:pt x="83" y="35"/>
                </a:cubicBezTo>
                <a:cubicBezTo>
                  <a:pt x="81" y="35"/>
                  <a:pt x="81" y="35"/>
                  <a:pt x="81" y="35"/>
                </a:cubicBezTo>
                <a:cubicBezTo>
                  <a:pt x="70" y="35"/>
                  <a:pt x="70" y="35"/>
                  <a:pt x="70" y="35"/>
                </a:cubicBezTo>
                <a:cubicBezTo>
                  <a:pt x="70" y="35"/>
                  <a:pt x="70" y="35"/>
                  <a:pt x="70" y="35"/>
                </a:cubicBezTo>
                <a:cubicBezTo>
                  <a:pt x="69" y="35"/>
                  <a:pt x="69" y="35"/>
                  <a:pt x="69" y="35"/>
                </a:cubicBezTo>
                <a:cubicBezTo>
                  <a:pt x="69" y="35"/>
                  <a:pt x="69" y="35"/>
                  <a:pt x="69" y="35"/>
                </a:cubicBezTo>
                <a:cubicBezTo>
                  <a:pt x="68" y="33"/>
                  <a:pt x="67" y="33"/>
                  <a:pt x="66" y="32"/>
                </a:cubicBezTo>
                <a:cubicBezTo>
                  <a:pt x="60" y="27"/>
                  <a:pt x="52" y="24"/>
                  <a:pt x="45" y="22"/>
                </a:cubicBezTo>
                <a:cubicBezTo>
                  <a:pt x="43" y="21"/>
                  <a:pt x="41" y="21"/>
                  <a:pt x="40" y="20"/>
                </a:cubicBezTo>
                <a:cubicBezTo>
                  <a:pt x="39" y="20"/>
                  <a:pt x="39" y="20"/>
                  <a:pt x="38" y="20"/>
                </a:cubicBezTo>
                <a:cubicBezTo>
                  <a:pt x="38" y="20"/>
                  <a:pt x="38" y="20"/>
                  <a:pt x="37" y="20"/>
                </a:cubicBezTo>
                <a:cubicBezTo>
                  <a:pt x="32" y="19"/>
                  <a:pt x="27" y="18"/>
                  <a:pt x="21" y="18"/>
                </a:cubicBezTo>
                <a:cubicBezTo>
                  <a:pt x="21" y="18"/>
                  <a:pt x="21" y="18"/>
                  <a:pt x="21" y="18"/>
                </a:cubicBezTo>
                <a:cubicBezTo>
                  <a:pt x="20" y="18"/>
                  <a:pt x="20" y="18"/>
                  <a:pt x="20" y="18"/>
                </a:cubicBezTo>
                <a:cubicBezTo>
                  <a:pt x="19" y="18"/>
                  <a:pt x="19" y="18"/>
                  <a:pt x="19" y="18"/>
                </a:cubicBezTo>
                <a:cubicBezTo>
                  <a:pt x="19" y="18"/>
                  <a:pt x="19" y="18"/>
                  <a:pt x="19" y="18"/>
                </a:cubicBezTo>
                <a:cubicBezTo>
                  <a:pt x="13" y="18"/>
                  <a:pt x="6" y="19"/>
                  <a:pt x="0" y="20"/>
                </a:cubicBezTo>
                <a:cubicBezTo>
                  <a:pt x="0" y="22"/>
                  <a:pt x="0" y="22"/>
                  <a:pt x="0" y="22"/>
                </a:cubicBezTo>
                <a:cubicBezTo>
                  <a:pt x="6" y="21"/>
                  <a:pt x="13" y="20"/>
                  <a:pt x="19" y="20"/>
                </a:cubicBezTo>
                <a:cubicBezTo>
                  <a:pt x="19" y="21"/>
                  <a:pt x="19" y="21"/>
                  <a:pt x="19" y="21"/>
                </a:cubicBezTo>
                <a:cubicBezTo>
                  <a:pt x="14" y="21"/>
                  <a:pt x="8" y="22"/>
                  <a:pt x="3" y="22"/>
                </a:cubicBezTo>
                <a:cubicBezTo>
                  <a:pt x="3" y="22"/>
                  <a:pt x="3" y="22"/>
                  <a:pt x="3" y="22"/>
                </a:cubicBezTo>
                <a:cubicBezTo>
                  <a:pt x="3" y="22"/>
                  <a:pt x="3" y="22"/>
                  <a:pt x="3" y="22"/>
                </a:cubicBezTo>
                <a:cubicBezTo>
                  <a:pt x="2" y="22"/>
                  <a:pt x="1" y="22"/>
                  <a:pt x="0" y="23"/>
                </a:cubicBezTo>
                <a:cubicBezTo>
                  <a:pt x="0" y="25"/>
                  <a:pt x="0" y="25"/>
                  <a:pt x="0" y="25"/>
                </a:cubicBezTo>
                <a:cubicBezTo>
                  <a:pt x="1" y="24"/>
                  <a:pt x="2" y="24"/>
                  <a:pt x="4" y="24"/>
                </a:cubicBezTo>
                <a:cubicBezTo>
                  <a:pt x="9" y="24"/>
                  <a:pt x="15" y="23"/>
                  <a:pt x="20" y="23"/>
                </a:cubicBezTo>
                <a:cubicBezTo>
                  <a:pt x="21" y="23"/>
                  <a:pt x="21" y="23"/>
                  <a:pt x="21" y="23"/>
                </a:cubicBezTo>
                <a:cubicBezTo>
                  <a:pt x="24" y="23"/>
                  <a:pt x="27" y="23"/>
                  <a:pt x="30" y="24"/>
                </a:cubicBezTo>
                <a:cubicBezTo>
                  <a:pt x="33" y="24"/>
                  <a:pt x="36" y="25"/>
                  <a:pt x="39" y="25"/>
                </a:cubicBezTo>
                <a:cubicBezTo>
                  <a:pt x="41" y="26"/>
                  <a:pt x="42" y="26"/>
                  <a:pt x="44" y="27"/>
                </a:cubicBezTo>
                <a:cubicBezTo>
                  <a:pt x="51" y="28"/>
                  <a:pt x="57" y="31"/>
                  <a:pt x="62" y="36"/>
                </a:cubicBezTo>
                <a:cubicBezTo>
                  <a:pt x="62" y="36"/>
                  <a:pt x="62" y="36"/>
                  <a:pt x="62" y="36"/>
                </a:cubicBezTo>
                <a:cubicBezTo>
                  <a:pt x="63" y="37"/>
                  <a:pt x="63" y="37"/>
                  <a:pt x="63" y="37"/>
                </a:cubicBezTo>
                <a:cubicBezTo>
                  <a:pt x="63" y="37"/>
                  <a:pt x="63" y="37"/>
                  <a:pt x="63" y="37"/>
                </a:cubicBezTo>
                <a:cubicBezTo>
                  <a:pt x="63" y="37"/>
                  <a:pt x="63" y="37"/>
                  <a:pt x="63" y="37"/>
                </a:cubicBezTo>
                <a:cubicBezTo>
                  <a:pt x="62" y="37"/>
                  <a:pt x="61" y="37"/>
                  <a:pt x="60" y="36"/>
                </a:cubicBezTo>
                <a:cubicBezTo>
                  <a:pt x="59" y="35"/>
                  <a:pt x="58" y="35"/>
                  <a:pt x="57" y="34"/>
                </a:cubicBezTo>
                <a:cubicBezTo>
                  <a:pt x="56" y="35"/>
                  <a:pt x="56" y="35"/>
                  <a:pt x="56" y="35"/>
                </a:cubicBezTo>
                <a:cubicBezTo>
                  <a:pt x="53" y="33"/>
                  <a:pt x="50" y="33"/>
                  <a:pt x="47" y="33"/>
                </a:cubicBezTo>
                <a:cubicBezTo>
                  <a:pt x="47" y="32"/>
                  <a:pt x="46" y="32"/>
                  <a:pt x="46" y="32"/>
                </a:cubicBezTo>
                <a:cubicBezTo>
                  <a:pt x="45" y="31"/>
                  <a:pt x="45" y="31"/>
                  <a:pt x="45" y="31"/>
                </a:cubicBezTo>
                <a:cubicBezTo>
                  <a:pt x="44" y="31"/>
                  <a:pt x="44" y="31"/>
                  <a:pt x="44" y="31"/>
                </a:cubicBezTo>
                <a:cubicBezTo>
                  <a:pt x="44" y="31"/>
                  <a:pt x="44" y="31"/>
                  <a:pt x="44" y="31"/>
                </a:cubicBezTo>
                <a:cubicBezTo>
                  <a:pt x="42" y="30"/>
                  <a:pt x="41" y="30"/>
                  <a:pt x="40" y="30"/>
                </a:cubicBezTo>
                <a:cubicBezTo>
                  <a:pt x="40" y="30"/>
                  <a:pt x="40" y="30"/>
                  <a:pt x="40" y="30"/>
                </a:cubicBezTo>
                <a:cubicBezTo>
                  <a:pt x="39" y="30"/>
                  <a:pt x="39" y="30"/>
                  <a:pt x="39" y="30"/>
                </a:cubicBezTo>
                <a:cubicBezTo>
                  <a:pt x="38" y="29"/>
                  <a:pt x="38" y="29"/>
                  <a:pt x="38" y="29"/>
                </a:cubicBezTo>
                <a:cubicBezTo>
                  <a:pt x="38" y="29"/>
                  <a:pt x="38" y="29"/>
                  <a:pt x="38" y="29"/>
                </a:cubicBezTo>
                <a:cubicBezTo>
                  <a:pt x="33" y="28"/>
                  <a:pt x="27" y="28"/>
                  <a:pt x="21" y="28"/>
                </a:cubicBezTo>
                <a:cubicBezTo>
                  <a:pt x="21" y="28"/>
                  <a:pt x="21" y="28"/>
                  <a:pt x="21" y="28"/>
                </a:cubicBezTo>
                <a:cubicBezTo>
                  <a:pt x="20" y="28"/>
                  <a:pt x="20" y="28"/>
                  <a:pt x="20" y="28"/>
                </a:cubicBezTo>
                <a:cubicBezTo>
                  <a:pt x="19" y="28"/>
                  <a:pt x="19" y="28"/>
                  <a:pt x="19" y="28"/>
                </a:cubicBezTo>
                <a:cubicBezTo>
                  <a:pt x="19" y="28"/>
                  <a:pt x="19" y="28"/>
                  <a:pt x="19" y="28"/>
                </a:cubicBezTo>
                <a:cubicBezTo>
                  <a:pt x="13" y="28"/>
                  <a:pt x="6" y="29"/>
                  <a:pt x="0" y="30"/>
                </a:cubicBezTo>
                <a:cubicBezTo>
                  <a:pt x="0" y="32"/>
                  <a:pt x="0" y="32"/>
                  <a:pt x="0" y="32"/>
                </a:cubicBezTo>
                <a:cubicBezTo>
                  <a:pt x="6" y="31"/>
                  <a:pt x="13" y="30"/>
                  <a:pt x="19" y="30"/>
                </a:cubicBezTo>
                <a:cubicBezTo>
                  <a:pt x="19" y="31"/>
                  <a:pt x="19" y="31"/>
                  <a:pt x="19" y="31"/>
                </a:cubicBezTo>
                <a:cubicBezTo>
                  <a:pt x="13" y="31"/>
                  <a:pt x="6" y="32"/>
                  <a:pt x="0" y="33"/>
                </a:cubicBezTo>
                <a:cubicBezTo>
                  <a:pt x="0" y="35"/>
                  <a:pt x="0" y="35"/>
                  <a:pt x="0" y="35"/>
                </a:cubicBezTo>
                <a:cubicBezTo>
                  <a:pt x="7" y="34"/>
                  <a:pt x="13" y="33"/>
                  <a:pt x="20" y="33"/>
                </a:cubicBezTo>
                <a:cubicBezTo>
                  <a:pt x="21" y="33"/>
                  <a:pt x="21" y="33"/>
                  <a:pt x="21" y="33"/>
                </a:cubicBezTo>
                <a:cubicBezTo>
                  <a:pt x="27" y="34"/>
                  <a:pt x="34" y="33"/>
                  <a:pt x="39" y="35"/>
                </a:cubicBezTo>
                <a:cubicBezTo>
                  <a:pt x="40" y="35"/>
                  <a:pt x="40" y="35"/>
                  <a:pt x="41" y="36"/>
                </a:cubicBezTo>
                <a:cubicBezTo>
                  <a:pt x="41" y="36"/>
                  <a:pt x="40" y="36"/>
                  <a:pt x="40" y="36"/>
                </a:cubicBezTo>
                <a:cubicBezTo>
                  <a:pt x="40" y="36"/>
                  <a:pt x="40" y="36"/>
                  <a:pt x="40" y="36"/>
                </a:cubicBezTo>
                <a:cubicBezTo>
                  <a:pt x="38" y="38"/>
                  <a:pt x="38" y="38"/>
                  <a:pt x="38" y="38"/>
                </a:cubicBezTo>
                <a:cubicBezTo>
                  <a:pt x="38" y="38"/>
                  <a:pt x="38" y="38"/>
                  <a:pt x="38" y="38"/>
                </a:cubicBezTo>
                <a:cubicBezTo>
                  <a:pt x="38" y="38"/>
                  <a:pt x="38" y="38"/>
                  <a:pt x="38" y="38"/>
                </a:cubicBezTo>
                <a:cubicBezTo>
                  <a:pt x="36" y="39"/>
                  <a:pt x="35" y="41"/>
                  <a:pt x="34" y="43"/>
                </a:cubicBezTo>
                <a:cubicBezTo>
                  <a:pt x="32" y="41"/>
                  <a:pt x="31" y="41"/>
                  <a:pt x="29" y="40"/>
                </a:cubicBezTo>
                <a:cubicBezTo>
                  <a:pt x="27" y="40"/>
                  <a:pt x="24" y="39"/>
                  <a:pt x="23" y="38"/>
                </a:cubicBezTo>
                <a:cubicBezTo>
                  <a:pt x="22" y="38"/>
                  <a:pt x="22" y="38"/>
                  <a:pt x="22" y="38"/>
                </a:cubicBezTo>
                <a:cubicBezTo>
                  <a:pt x="22" y="38"/>
                  <a:pt x="22" y="38"/>
                  <a:pt x="22" y="38"/>
                </a:cubicBezTo>
                <a:cubicBezTo>
                  <a:pt x="22" y="38"/>
                  <a:pt x="22" y="38"/>
                  <a:pt x="22" y="38"/>
                </a:cubicBezTo>
                <a:cubicBezTo>
                  <a:pt x="21" y="38"/>
                  <a:pt x="21" y="38"/>
                  <a:pt x="21" y="38"/>
                </a:cubicBezTo>
                <a:cubicBezTo>
                  <a:pt x="21" y="38"/>
                  <a:pt x="21" y="38"/>
                  <a:pt x="21" y="38"/>
                </a:cubicBezTo>
                <a:cubicBezTo>
                  <a:pt x="21" y="38"/>
                  <a:pt x="21" y="38"/>
                  <a:pt x="21" y="38"/>
                </a:cubicBezTo>
                <a:cubicBezTo>
                  <a:pt x="21" y="38"/>
                  <a:pt x="20" y="38"/>
                  <a:pt x="20" y="38"/>
                </a:cubicBezTo>
                <a:cubicBezTo>
                  <a:pt x="18" y="38"/>
                  <a:pt x="15" y="38"/>
                  <a:pt x="13" y="38"/>
                </a:cubicBezTo>
                <a:cubicBezTo>
                  <a:pt x="9" y="38"/>
                  <a:pt x="4" y="38"/>
                  <a:pt x="0" y="39"/>
                </a:cubicBezTo>
                <a:cubicBezTo>
                  <a:pt x="0" y="41"/>
                  <a:pt x="0" y="41"/>
                  <a:pt x="0" y="41"/>
                </a:cubicBezTo>
                <a:cubicBezTo>
                  <a:pt x="4" y="40"/>
                  <a:pt x="9" y="40"/>
                  <a:pt x="13" y="40"/>
                </a:cubicBezTo>
                <a:cubicBezTo>
                  <a:pt x="15" y="40"/>
                  <a:pt x="17" y="40"/>
                  <a:pt x="19" y="40"/>
                </a:cubicBezTo>
                <a:cubicBezTo>
                  <a:pt x="19" y="41"/>
                  <a:pt x="19" y="41"/>
                  <a:pt x="19" y="41"/>
                </a:cubicBezTo>
                <a:cubicBezTo>
                  <a:pt x="17" y="41"/>
                  <a:pt x="15" y="41"/>
                  <a:pt x="12" y="41"/>
                </a:cubicBezTo>
                <a:cubicBezTo>
                  <a:pt x="8" y="41"/>
                  <a:pt x="4" y="41"/>
                  <a:pt x="0" y="42"/>
                </a:cubicBezTo>
                <a:cubicBezTo>
                  <a:pt x="0" y="44"/>
                  <a:pt x="0" y="44"/>
                  <a:pt x="0" y="44"/>
                </a:cubicBezTo>
                <a:cubicBezTo>
                  <a:pt x="4" y="43"/>
                  <a:pt x="8" y="43"/>
                  <a:pt x="12" y="43"/>
                </a:cubicBezTo>
                <a:cubicBezTo>
                  <a:pt x="15" y="43"/>
                  <a:pt x="18" y="43"/>
                  <a:pt x="20" y="43"/>
                </a:cubicBezTo>
                <a:cubicBezTo>
                  <a:pt x="20" y="43"/>
                  <a:pt x="20" y="43"/>
                  <a:pt x="20" y="43"/>
                </a:cubicBezTo>
                <a:cubicBezTo>
                  <a:pt x="23" y="44"/>
                  <a:pt x="26" y="44"/>
                  <a:pt x="28" y="45"/>
                </a:cubicBezTo>
                <a:cubicBezTo>
                  <a:pt x="30" y="47"/>
                  <a:pt x="30" y="47"/>
                  <a:pt x="30" y="47"/>
                </a:cubicBezTo>
                <a:cubicBezTo>
                  <a:pt x="30" y="47"/>
                  <a:pt x="30" y="47"/>
                  <a:pt x="30" y="47"/>
                </a:cubicBezTo>
                <a:cubicBezTo>
                  <a:pt x="32" y="47"/>
                  <a:pt x="32" y="47"/>
                  <a:pt x="32" y="47"/>
                </a:cubicBezTo>
                <a:cubicBezTo>
                  <a:pt x="32" y="47"/>
                  <a:pt x="32" y="47"/>
                  <a:pt x="32" y="48"/>
                </a:cubicBezTo>
                <a:cubicBezTo>
                  <a:pt x="31" y="48"/>
                  <a:pt x="31" y="48"/>
                  <a:pt x="31" y="48"/>
                </a:cubicBezTo>
                <a:cubicBezTo>
                  <a:pt x="31" y="48"/>
                  <a:pt x="31" y="48"/>
                  <a:pt x="31" y="48"/>
                </a:cubicBezTo>
                <a:cubicBezTo>
                  <a:pt x="31" y="48"/>
                  <a:pt x="31" y="48"/>
                  <a:pt x="31" y="48"/>
                </a:cubicBezTo>
                <a:cubicBezTo>
                  <a:pt x="30" y="48"/>
                  <a:pt x="30" y="48"/>
                  <a:pt x="30" y="48"/>
                </a:cubicBezTo>
                <a:cubicBezTo>
                  <a:pt x="30" y="48"/>
                  <a:pt x="30" y="48"/>
                  <a:pt x="30" y="48"/>
                </a:cubicBezTo>
                <a:cubicBezTo>
                  <a:pt x="27" y="48"/>
                  <a:pt x="24" y="48"/>
                  <a:pt x="20" y="48"/>
                </a:cubicBezTo>
                <a:cubicBezTo>
                  <a:pt x="20" y="48"/>
                  <a:pt x="20" y="48"/>
                  <a:pt x="20" y="48"/>
                </a:cubicBezTo>
                <a:cubicBezTo>
                  <a:pt x="19" y="47"/>
                  <a:pt x="18" y="47"/>
                  <a:pt x="18" y="47"/>
                </a:cubicBezTo>
                <a:cubicBezTo>
                  <a:pt x="12" y="47"/>
                  <a:pt x="6" y="48"/>
                  <a:pt x="0" y="49"/>
                </a:cubicBezTo>
                <a:cubicBezTo>
                  <a:pt x="0" y="51"/>
                  <a:pt x="0" y="51"/>
                  <a:pt x="0" y="51"/>
                </a:cubicBezTo>
                <a:cubicBezTo>
                  <a:pt x="6" y="50"/>
                  <a:pt x="12" y="49"/>
                  <a:pt x="18" y="49"/>
                </a:cubicBezTo>
                <a:cubicBezTo>
                  <a:pt x="18" y="49"/>
                  <a:pt x="19" y="49"/>
                  <a:pt x="19" y="49"/>
                </a:cubicBezTo>
                <a:cubicBezTo>
                  <a:pt x="19" y="50"/>
                  <a:pt x="19" y="50"/>
                  <a:pt x="19" y="50"/>
                </a:cubicBezTo>
                <a:cubicBezTo>
                  <a:pt x="18" y="50"/>
                  <a:pt x="18" y="50"/>
                  <a:pt x="17" y="50"/>
                </a:cubicBezTo>
                <a:cubicBezTo>
                  <a:pt x="14" y="50"/>
                  <a:pt x="12" y="50"/>
                  <a:pt x="10" y="50"/>
                </a:cubicBezTo>
                <a:cubicBezTo>
                  <a:pt x="10" y="50"/>
                  <a:pt x="10" y="50"/>
                  <a:pt x="10" y="50"/>
                </a:cubicBezTo>
                <a:cubicBezTo>
                  <a:pt x="10" y="50"/>
                  <a:pt x="10" y="50"/>
                  <a:pt x="10" y="50"/>
                </a:cubicBezTo>
                <a:cubicBezTo>
                  <a:pt x="10" y="50"/>
                  <a:pt x="10" y="50"/>
                  <a:pt x="10" y="50"/>
                </a:cubicBezTo>
                <a:cubicBezTo>
                  <a:pt x="6" y="51"/>
                  <a:pt x="3" y="51"/>
                  <a:pt x="0" y="52"/>
                </a:cubicBezTo>
                <a:cubicBezTo>
                  <a:pt x="0" y="54"/>
                  <a:pt x="0" y="54"/>
                  <a:pt x="0" y="54"/>
                </a:cubicBezTo>
                <a:cubicBezTo>
                  <a:pt x="3" y="53"/>
                  <a:pt x="6" y="53"/>
                  <a:pt x="10" y="52"/>
                </a:cubicBezTo>
                <a:cubicBezTo>
                  <a:pt x="12" y="52"/>
                  <a:pt x="14" y="52"/>
                  <a:pt x="17" y="52"/>
                </a:cubicBezTo>
                <a:cubicBezTo>
                  <a:pt x="18" y="52"/>
                  <a:pt x="18" y="52"/>
                  <a:pt x="19" y="52"/>
                </a:cubicBezTo>
                <a:cubicBezTo>
                  <a:pt x="19" y="52"/>
                  <a:pt x="19" y="52"/>
                  <a:pt x="19" y="52"/>
                </a:cubicBezTo>
                <a:cubicBezTo>
                  <a:pt x="20" y="52"/>
                  <a:pt x="20" y="52"/>
                  <a:pt x="20" y="52"/>
                </a:cubicBezTo>
                <a:cubicBezTo>
                  <a:pt x="21" y="53"/>
                  <a:pt x="21" y="53"/>
                  <a:pt x="21" y="53"/>
                </a:cubicBezTo>
                <a:cubicBezTo>
                  <a:pt x="21" y="52"/>
                  <a:pt x="21" y="52"/>
                  <a:pt x="21" y="52"/>
                </a:cubicBezTo>
                <a:cubicBezTo>
                  <a:pt x="25" y="53"/>
                  <a:pt x="28" y="53"/>
                  <a:pt x="30" y="55"/>
                </a:cubicBezTo>
                <a:cubicBezTo>
                  <a:pt x="33" y="55"/>
                  <a:pt x="33" y="55"/>
                  <a:pt x="33" y="55"/>
                </a:cubicBezTo>
                <a:cubicBezTo>
                  <a:pt x="33" y="55"/>
                  <a:pt x="33" y="54"/>
                  <a:pt x="32" y="54"/>
                </a:cubicBezTo>
                <a:cubicBezTo>
                  <a:pt x="32" y="54"/>
                  <a:pt x="32" y="54"/>
                  <a:pt x="32" y="54"/>
                </a:cubicBezTo>
                <a:cubicBezTo>
                  <a:pt x="32" y="54"/>
                  <a:pt x="32" y="54"/>
                  <a:pt x="32" y="54"/>
                </a:cubicBezTo>
                <a:cubicBezTo>
                  <a:pt x="29" y="51"/>
                  <a:pt x="25" y="51"/>
                  <a:pt x="21" y="50"/>
                </a:cubicBezTo>
                <a:cubicBezTo>
                  <a:pt x="21" y="50"/>
                  <a:pt x="21" y="50"/>
                  <a:pt x="21" y="50"/>
                </a:cubicBezTo>
                <a:cubicBezTo>
                  <a:pt x="24" y="50"/>
                  <a:pt x="27" y="50"/>
                  <a:pt x="30" y="50"/>
                </a:cubicBezTo>
                <a:cubicBezTo>
                  <a:pt x="30" y="50"/>
                  <a:pt x="30" y="50"/>
                  <a:pt x="30" y="50"/>
                </a:cubicBezTo>
                <a:cubicBezTo>
                  <a:pt x="31" y="50"/>
                  <a:pt x="31" y="50"/>
                  <a:pt x="31" y="50"/>
                </a:cubicBezTo>
                <a:cubicBezTo>
                  <a:pt x="31" y="50"/>
                  <a:pt x="31" y="50"/>
                  <a:pt x="31" y="50"/>
                </a:cubicBezTo>
                <a:cubicBezTo>
                  <a:pt x="32" y="50"/>
                  <a:pt x="32" y="50"/>
                  <a:pt x="33" y="50"/>
                </a:cubicBezTo>
                <a:cubicBezTo>
                  <a:pt x="33" y="49"/>
                  <a:pt x="34" y="48"/>
                  <a:pt x="34" y="47"/>
                </a:cubicBezTo>
                <a:cubicBezTo>
                  <a:pt x="34" y="47"/>
                  <a:pt x="34" y="46"/>
                  <a:pt x="34" y="46"/>
                </a:cubicBezTo>
                <a:cubicBezTo>
                  <a:pt x="34" y="46"/>
                  <a:pt x="34" y="46"/>
                  <a:pt x="34" y="46"/>
                </a:cubicBezTo>
                <a:cubicBezTo>
                  <a:pt x="35" y="45"/>
                  <a:pt x="35" y="45"/>
                  <a:pt x="35" y="45"/>
                </a:cubicBezTo>
                <a:cubicBezTo>
                  <a:pt x="36" y="43"/>
                  <a:pt x="37" y="42"/>
                  <a:pt x="38" y="41"/>
                </a:cubicBezTo>
                <a:cubicBezTo>
                  <a:pt x="38" y="43"/>
                  <a:pt x="38" y="43"/>
                  <a:pt x="38" y="43"/>
                </a:cubicBezTo>
                <a:cubicBezTo>
                  <a:pt x="37" y="45"/>
                  <a:pt x="36" y="47"/>
                  <a:pt x="35" y="48"/>
                </a:cubicBezTo>
                <a:cubicBezTo>
                  <a:pt x="35" y="50"/>
                  <a:pt x="34" y="51"/>
                  <a:pt x="34" y="52"/>
                </a:cubicBezTo>
                <a:cubicBezTo>
                  <a:pt x="34" y="53"/>
                  <a:pt x="34" y="54"/>
                  <a:pt x="35" y="55"/>
                </a:cubicBezTo>
                <a:cubicBezTo>
                  <a:pt x="37" y="55"/>
                  <a:pt x="37" y="55"/>
                  <a:pt x="37" y="55"/>
                </a:cubicBezTo>
                <a:cubicBezTo>
                  <a:pt x="36" y="54"/>
                  <a:pt x="36" y="53"/>
                  <a:pt x="36" y="52"/>
                </a:cubicBezTo>
                <a:cubicBezTo>
                  <a:pt x="36" y="51"/>
                  <a:pt x="36" y="50"/>
                  <a:pt x="37" y="49"/>
                </a:cubicBezTo>
                <a:cubicBezTo>
                  <a:pt x="37" y="49"/>
                  <a:pt x="37" y="49"/>
                  <a:pt x="37" y="49"/>
                </a:cubicBezTo>
                <a:cubicBezTo>
                  <a:pt x="37" y="49"/>
                  <a:pt x="37" y="49"/>
                  <a:pt x="37" y="49"/>
                </a:cubicBezTo>
                <a:cubicBezTo>
                  <a:pt x="37" y="48"/>
                  <a:pt x="38" y="48"/>
                  <a:pt x="38" y="47"/>
                </a:cubicBezTo>
                <a:cubicBezTo>
                  <a:pt x="38" y="47"/>
                  <a:pt x="38" y="47"/>
                  <a:pt x="38" y="47"/>
                </a:cubicBezTo>
                <a:cubicBezTo>
                  <a:pt x="40" y="44"/>
                  <a:pt x="40" y="44"/>
                  <a:pt x="40" y="44"/>
                </a:cubicBezTo>
                <a:cubicBezTo>
                  <a:pt x="40" y="44"/>
                  <a:pt x="40" y="44"/>
                  <a:pt x="40" y="44"/>
                </a:cubicBezTo>
                <a:cubicBezTo>
                  <a:pt x="40" y="44"/>
                  <a:pt x="40" y="44"/>
                  <a:pt x="40" y="44"/>
                </a:cubicBezTo>
                <a:cubicBezTo>
                  <a:pt x="41" y="42"/>
                  <a:pt x="42" y="41"/>
                  <a:pt x="44" y="41"/>
                </a:cubicBezTo>
                <a:cubicBezTo>
                  <a:pt x="44" y="41"/>
                  <a:pt x="44" y="41"/>
                  <a:pt x="44" y="41"/>
                </a:cubicBezTo>
                <a:cubicBezTo>
                  <a:pt x="45" y="40"/>
                  <a:pt x="45" y="40"/>
                  <a:pt x="45" y="40"/>
                </a:cubicBezTo>
                <a:cubicBezTo>
                  <a:pt x="46" y="40"/>
                  <a:pt x="46" y="40"/>
                  <a:pt x="46" y="40"/>
                </a:cubicBezTo>
                <a:cubicBezTo>
                  <a:pt x="46" y="39"/>
                  <a:pt x="46" y="39"/>
                  <a:pt x="46" y="39"/>
                </a:cubicBezTo>
                <a:cubicBezTo>
                  <a:pt x="47" y="39"/>
                  <a:pt x="48" y="38"/>
                  <a:pt x="49" y="38"/>
                </a:cubicBezTo>
                <a:cubicBezTo>
                  <a:pt x="51" y="39"/>
                  <a:pt x="54" y="39"/>
                  <a:pt x="56" y="40"/>
                </a:cubicBezTo>
                <a:cubicBezTo>
                  <a:pt x="57" y="40"/>
                  <a:pt x="58" y="40"/>
                  <a:pt x="58" y="40"/>
                </a:cubicBezTo>
                <a:cubicBezTo>
                  <a:pt x="59" y="41"/>
                  <a:pt x="59" y="42"/>
                  <a:pt x="59" y="43"/>
                </a:cubicBezTo>
                <a:cubicBezTo>
                  <a:pt x="60" y="43"/>
                  <a:pt x="60" y="43"/>
                  <a:pt x="60" y="43"/>
                </a:cubicBezTo>
                <a:cubicBezTo>
                  <a:pt x="60" y="44"/>
                  <a:pt x="60" y="44"/>
                  <a:pt x="60" y="44"/>
                </a:cubicBezTo>
                <a:cubicBezTo>
                  <a:pt x="60" y="44"/>
                  <a:pt x="61" y="44"/>
                  <a:pt x="62" y="44"/>
                </a:cubicBezTo>
                <a:cubicBezTo>
                  <a:pt x="62" y="44"/>
                  <a:pt x="62" y="44"/>
                  <a:pt x="62" y="44"/>
                </a:cubicBezTo>
                <a:cubicBezTo>
                  <a:pt x="63" y="44"/>
                  <a:pt x="64" y="43"/>
                  <a:pt x="64" y="43"/>
                </a:cubicBezTo>
                <a:cubicBezTo>
                  <a:pt x="65" y="42"/>
                  <a:pt x="65" y="42"/>
                  <a:pt x="66" y="41"/>
                </a:cubicBezTo>
                <a:cubicBezTo>
                  <a:pt x="66" y="41"/>
                  <a:pt x="67" y="41"/>
                  <a:pt x="67" y="41"/>
                </a:cubicBezTo>
                <a:cubicBezTo>
                  <a:pt x="67" y="41"/>
                  <a:pt x="67" y="41"/>
                  <a:pt x="67" y="41"/>
                </a:cubicBezTo>
                <a:cubicBezTo>
                  <a:pt x="67" y="41"/>
                  <a:pt x="67" y="41"/>
                  <a:pt x="67" y="41"/>
                </a:cubicBezTo>
                <a:cubicBezTo>
                  <a:pt x="67" y="41"/>
                  <a:pt x="67" y="41"/>
                  <a:pt x="67" y="41"/>
                </a:cubicBezTo>
                <a:cubicBezTo>
                  <a:pt x="68" y="41"/>
                  <a:pt x="69" y="41"/>
                  <a:pt x="70" y="40"/>
                </a:cubicBezTo>
                <a:cubicBezTo>
                  <a:pt x="71" y="40"/>
                  <a:pt x="73" y="40"/>
                  <a:pt x="75" y="40"/>
                </a:cubicBezTo>
                <a:cubicBezTo>
                  <a:pt x="77" y="40"/>
                  <a:pt x="79" y="40"/>
                  <a:pt x="80" y="40"/>
                </a:cubicBezTo>
                <a:cubicBezTo>
                  <a:pt x="80" y="41"/>
                  <a:pt x="80" y="41"/>
                  <a:pt x="80" y="41"/>
                </a:cubicBezTo>
                <a:cubicBezTo>
                  <a:pt x="81" y="41"/>
                  <a:pt x="81" y="41"/>
                  <a:pt x="81" y="41"/>
                </a:cubicBezTo>
                <a:cubicBezTo>
                  <a:pt x="82" y="41"/>
                  <a:pt x="82" y="41"/>
                  <a:pt x="82" y="41"/>
                </a:cubicBezTo>
                <a:cubicBezTo>
                  <a:pt x="82" y="41"/>
                  <a:pt x="82" y="41"/>
                  <a:pt x="83" y="41"/>
                </a:cubicBezTo>
                <a:cubicBezTo>
                  <a:pt x="83" y="41"/>
                  <a:pt x="83" y="41"/>
                  <a:pt x="83" y="41"/>
                </a:cubicBezTo>
                <a:cubicBezTo>
                  <a:pt x="84" y="41"/>
                  <a:pt x="84" y="42"/>
                  <a:pt x="86" y="42"/>
                </a:cubicBezTo>
                <a:cubicBezTo>
                  <a:pt x="87" y="42"/>
                  <a:pt x="88" y="42"/>
                  <a:pt x="89" y="43"/>
                </a:cubicBezTo>
                <a:cubicBezTo>
                  <a:pt x="91" y="44"/>
                  <a:pt x="93" y="46"/>
                  <a:pt x="95" y="48"/>
                </a:cubicBezTo>
                <a:cubicBezTo>
                  <a:pt x="94" y="50"/>
                  <a:pt x="95" y="53"/>
                  <a:pt x="94" y="55"/>
                </a:cubicBezTo>
                <a:cubicBezTo>
                  <a:pt x="97" y="55"/>
                  <a:pt x="97" y="55"/>
                  <a:pt x="97" y="55"/>
                </a:cubicBezTo>
                <a:cubicBezTo>
                  <a:pt x="97" y="46"/>
                  <a:pt x="97" y="46"/>
                  <a:pt x="97" y="46"/>
                </a:cubicBezTo>
                <a:cubicBezTo>
                  <a:pt x="98" y="47"/>
                  <a:pt x="99" y="49"/>
                  <a:pt x="99" y="51"/>
                </a:cubicBezTo>
                <a:cubicBezTo>
                  <a:pt x="99" y="52"/>
                  <a:pt x="99" y="52"/>
                  <a:pt x="99" y="52"/>
                </a:cubicBezTo>
                <a:cubicBezTo>
                  <a:pt x="100" y="51"/>
                  <a:pt x="100" y="51"/>
                  <a:pt x="100" y="51"/>
                </a:cubicBezTo>
                <a:cubicBezTo>
                  <a:pt x="105" y="48"/>
                  <a:pt x="110" y="45"/>
                  <a:pt x="115" y="43"/>
                </a:cubicBezTo>
                <a:cubicBezTo>
                  <a:pt x="115" y="44"/>
                  <a:pt x="115" y="44"/>
                  <a:pt x="115" y="44"/>
                </a:cubicBezTo>
                <a:cubicBezTo>
                  <a:pt x="115" y="44"/>
                  <a:pt x="115" y="44"/>
                  <a:pt x="115" y="44"/>
                </a:cubicBezTo>
                <a:cubicBezTo>
                  <a:pt x="114" y="44"/>
                  <a:pt x="114" y="44"/>
                  <a:pt x="114" y="44"/>
                </a:cubicBezTo>
                <a:cubicBezTo>
                  <a:pt x="111" y="46"/>
                  <a:pt x="107" y="48"/>
                  <a:pt x="103" y="51"/>
                </a:cubicBezTo>
                <a:cubicBezTo>
                  <a:pt x="102" y="52"/>
                  <a:pt x="100" y="53"/>
                  <a:pt x="99" y="55"/>
                </a:cubicBezTo>
                <a:cubicBezTo>
                  <a:pt x="102" y="55"/>
                  <a:pt x="102" y="55"/>
                  <a:pt x="102" y="55"/>
                </a:cubicBezTo>
                <a:cubicBezTo>
                  <a:pt x="103" y="54"/>
                  <a:pt x="103" y="53"/>
                  <a:pt x="104" y="53"/>
                </a:cubicBezTo>
                <a:cubicBezTo>
                  <a:pt x="108" y="50"/>
                  <a:pt x="112" y="48"/>
                  <a:pt x="115" y="46"/>
                </a:cubicBezTo>
                <a:cubicBezTo>
                  <a:pt x="115" y="46"/>
                  <a:pt x="115" y="46"/>
                  <a:pt x="115" y="46"/>
                </a:cubicBezTo>
                <a:cubicBezTo>
                  <a:pt x="115" y="46"/>
                  <a:pt x="115" y="46"/>
                  <a:pt x="115" y="46"/>
                </a:cubicBezTo>
                <a:cubicBezTo>
                  <a:pt x="115" y="46"/>
                  <a:pt x="115" y="46"/>
                  <a:pt x="115" y="46"/>
                </a:cubicBezTo>
                <a:cubicBezTo>
                  <a:pt x="115" y="46"/>
                  <a:pt x="115" y="46"/>
                  <a:pt x="115" y="46"/>
                </a:cubicBezTo>
                <a:cubicBezTo>
                  <a:pt x="116" y="46"/>
                  <a:pt x="116" y="45"/>
                  <a:pt x="116" y="45"/>
                </a:cubicBezTo>
                <a:cubicBezTo>
                  <a:pt x="122" y="43"/>
                  <a:pt x="128" y="40"/>
                  <a:pt x="134" y="39"/>
                </a:cubicBezTo>
                <a:cubicBezTo>
                  <a:pt x="134" y="39"/>
                  <a:pt x="134" y="39"/>
                  <a:pt x="134" y="39"/>
                </a:cubicBezTo>
                <a:cubicBezTo>
                  <a:pt x="135" y="39"/>
                  <a:pt x="135" y="39"/>
                  <a:pt x="135" y="39"/>
                </a:cubicBezTo>
                <a:cubicBezTo>
                  <a:pt x="136" y="39"/>
                  <a:pt x="136" y="39"/>
                  <a:pt x="136" y="39"/>
                </a:cubicBezTo>
                <a:cubicBezTo>
                  <a:pt x="136" y="38"/>
                  <a:pt x="136" y="38"/>
                  <a:pt x="136" y="38"/>
                </a:cubicBezTo>
                <a:cubicBezTo>
                  <a:pt x="142" y="36"/>
                  <a:pt x="149" y="35"/>
                  <a:pt x="156" y="35"/>
                </a:cubicBezTo>
                <a:cubicBezTo>
                  <a:pt x="156" y="35"/>
                  <a:pt x="156" y="35"/>
                  <a:pt x="156" y="35"/>
                </a:cubicBezTo>
                <a:cubicBezTo>
                  <a:pt x="158" y="35"/>
                  <a:pt x="160" y="35"/>
                  <a:pt x="162" y="35"/>
                </a:cubicBezTo>
                <a:cubicBezTo>
                  <a:pt x="168" y="35"/>
                  <a:pt x="174" y="35"/>
                  <a:pt x="179" y="36"/>
                </a:cubicBezTo>
                <a:cubicBezTo>
                  <a:pt x="179" y="36"/>
                  <a:pt x="179" y="36"/>
                  <a:pt x="179" y="36"/>
                </a:cubicBezTo>
                <a:cubicBezTo>
                  <a:pt x="180" y="36"/>
                  <a:pt x="180" y="36"/>
                  <a:pt x="180" y="36"/>
                </a:cubicBezTo>
                <a:cubicBezTo>
                  <a:pt x="180" y="36"/>
                  <a:pt x="180" y="36"/>
                  <a:pt x="180" y="36"/>
                </a:cubicBezTo>
                <a:cubicBezTo>
                  <a:pt x="181" y="36"/>
                  <a:pt x="181" y="36"/>
                  <a:pt x="181" y="36"/>
                </a:cubicBezTo>
                <a:cubicBezTo>
                  <a:pt x="181" y="36"/>
                  <a:pt x="181" y="36"/>
                  <a:pt x="181" y="36"/>
                </a:cubicBezTo>
                <a:cubicBezTo>
                  <a:pt x="186" y="37"/>
                  <a:pt x="190" y="39"/>
                  <a:pt x="195" y="40"/>
                </a:cubicBezTo>
                <a:cubicBezTo>
                  <a:pt x="204" y="45"/>
                  <a:pt x="214" y="49"/>
                  <a:pt x="222" y="55"/>
                </a:cubicBezTo>
                <a:cubicBezTo>
                  <a:pt x="226" y="55"/>
                  <a:pt x="226" y="55"/>
                  <a:pt x="226" y="55"/>
                </a:cubicBezTo>
                <a:cubicBezTo>
                  <a:pt x="216" y="48"/>
                  <a:pt x="206" y="43"/>
                  <a:pt x="196" y="38"/>
                </a:cubicBezTo>
                <a:cubicBezTo>
                  <a:pt x="196" y="38"/>
                  <a:pt x="196" y="38"/>
                  <a:pt x="196" y="38"/>
                </a:cubicBezTo>
                <a:cubicBezTo>
                  <a:pt x="196" y="38"/>
                  <a:pt x="196" y="38"/>
                  <a:pt x="196" y="38"/>
                </a:cubicBezTo>
                <a:cubicBezTo>
                  <a:pt x="191" y="37"/>
                  <a:pt x="186" y="35"/>
                  <a:pt x="181" y="34"/>
                </a:cubicBezTo>
                <a:cubicBezTo>
                  <a:pt x="181" y="33"/>
                  <a:pt x="181" y="33"/>
                  <a:pt x="181" y="33"/>
                </a:cubicBezTo>
                <a:cubicBezTo>
                  <a:pt x="183" y="33"/>
                  <a:pt x="185" y="33"/>
                  <a:pt x="187" y="34"/>
                </a:cubicBezTo>
                <a:cubicBezTo>
                  <a:pt x="191" y="36"/>
                  <a:pt x="196" y="37"/>
                  <a:pt x="200" y="39"/>
                </a:cubicBezTo>
                <a:cubicBezTo>
                  <a:pt x="209" y="44"/>
                  <a:pt x="218" y="49"/>
                  <a:pt x="227" y="55"/>
                </a:cubicBezTo>
                <a:cubicBezTo>
                  <a:pt x="230" y="55"/>
                  <a:pt x="230" y="55"/>
                  <a:pt x="230" y="55"/>
                </a:cubicBezTo>
                <a:cubicBezTo>
                  <a:pt x="221" y="48"/>
                  <a:pt x="211" y="42"/>
                  <a:pt x="201" y="37"/>
                </a:cubicBezTo>
                <a:cubicBezTo>
                  <a:pt x="201" y="37"/>
                  <a:pt x="201" y="37"/>
                  <a:pt x="201" y="37"/>
                </a:cubicBezTo>
                <a:cubicBezTo>
                  <a:pt x="200" y="37"/>
                  <a:pt x="200" y="37"/>
                  <a:pt x="200" y="37"/>
                </a:cubicBezTo>
                <a:cubicBezTo>
                  <a:pt x="196" y="35"/>
                  <a:pt x="192" y="34"/>
                  <a:pt x="188" y="32"/>
                </a:cubicBezTo>
                <a:cubicBezTo>
                  <a:pt x="188" y="32"/>
                  <a:pt x="188" y="32"/>
                  <a:pt x="188" y="32"/>
                </a:cubicBezTo>
                <a:cubicBezTo>
                  <a:pt x="188" y="32"/>
                  <a:pt x="188" y="32"/>
                  <a:pt x="188" y="32"/>
                </a:cubicBezTo>
                <a:cubicBezTo>
                  <a:pt x="186" y="31"/>
                  <a:pt x="183" y="31"/>
                  <a:pt x="181" y="31"/>
                </a:cubicBezTo>
                <a:cubicBezTo>
                  <a:pt x="181" y="30"/>
                  <a:pt x="181" y="30"/>
                  <a:pt x="181" y="30"/>
                </a:cubicBezTo>
                <a:cubicBezTo>
                  <a:pt x="180" y="30"/>
                  <a:pt x="180" y="30"/>
                  <a:pt x="180" y="30"/>
                </a:cubicBezTo>
                <a:cubicBezTo>
                  <a:pt x="179" y="30"/>
                  <a:pt x="179" y="30"/>
                  <a:pt x="179" y="30"/>
                </a:cubicBezTo>
                <a:cubicBezTo>
                  <a:pt x="179" y="30"/>
                  <a:pt x="179" y="30"/>
                  <a:pt x="179" y="30"/>
                </a:cubicBezTo>
                <a:cubicBezTo>
                  <a:pt x="173" y="30"/>
                  <a:pt x="167" y="30"/>
                  <a:pt x="162" y="30"/>
                </a:cubicBezTo>
                <a:cubicBezTo>
                  <a:pt x="162" y="30"/>
                  <a:pt x="162" y="30"/>
                  <a:pt x="162" y="30"/>
                </a:cubicBezTo>
                <a:cubicBezTo>
                  <a:pt x="162" y="30"/>
                  <a:pt x="162" y="30"/>
                  <a:pt x="162" y="30"/>
                </a:cubicBezTo>
                <a:cubicBezTo>
                  <a:pt x="160" y="30"/>
                  <a:pt x="159" y="30"/>
                  <a:pt x="157" y="30"/>
                </a:cubicBezTo>
                <a:cubicBezTo>
                  <a:pt x="157" y="30"/>
                  <a:pt x="157" y="30"/>
                  <a:pt x="157" y="30"/>
                </a:cubicBezTo>
                <a:cubicBezTo>
                  <a:pt x="156" y="30"/>
                  <a:pt x="156" y="30"/>
                  <a:pt x="156" y="30"/>
                </a:cubicBezTo>
                <a:cubicBezTo>
                  <a:pt x="155" y="30"/>
                  <a:pt x="155" y="30"/>
                  <a:pt x="155" y="30"/>
                </a:cubicBezTo>
                <a:cubicBezTo>
                  <a:pt x="155" y="30"/>
                  <a:pt x="155" y="30"/>
                  <a:pt x="155" y="30"/>
                </a:cubicBezTo>
                <a:cubicBezTo>
                  <a:pt x="148" y="31"/>
                  <a:pt x="141" y="32"/>
                  <a:pt x="135" y="33"/>
                </a:cubicBezTo>
                <a:cubicBezTo>
                  <a:pt x="134" y="33"/>
                  <a:pt x="134" y="33"/>
                  <a:pt x="134" y="33"/>
                </a:cubicBezTo>
                <a:cubicBezTo>
                  <a:pt x="133" y="34"/>
                  <a:pt x="133" y="34"/>
                  <a:pt x="133" y="34"/>
                </a:cubicBezTo>
                <a:cubicBezTo>
                  <a:pt x="128" y="35"/>
                  <a:pt x="123" y="37"/>
                  <a:pt x="118" y="39"/>
                </a:cubicBezTo>
                <a:cubicBezTo>
                  <a:pt x="118" y="39"/>
                  <a:pt x="118" y="39"/>
                  <a:pt x="118" y="39"/>
                </a:cubicBezTo>
                <a:cubicBezTo>
                  <a:pt x="118" y="39"/>
                  <a:pt x="118" y="39"/>
                  <a:pt x="118" y="39"/>
                </a:cubicBezTo>
                <a:cubicBezTo>
                  <a:pt x="118" y="39"/>
                  <a:pt x="117" y="39"/>
                  <a:pt x="117" y="39"/>
                </a:cubicBezTo>
                <a:cubicBezTo>
                  <a:pt x="117" y="39"/>
                  <a:pt x="117" y="39"/>
                  <a:pt x="117" y="39"/>
                </a:cubicBezTo>
                <a:cubicBezTo>
                  <a:pt x="116" y="40"/>
                  <a:pt x="116" y="40"/>
                  <a:pt x="116" y="40"/>
                </a:cubicBezTo>
                <a:cubicBezTo>
                  <a:pt x="116" y="40"/>
                  <a:pt x="116" y="40"/>
                  <a:pt x="115" y="40"/>
                </a:cubicBezTo>
                <a:cubicBezTo>
                  <a:pt x="115" y="40"/>
                  <a:pt x="115" y="40"/>
                  <a:pt x="115" y="40"/>
                </a:cubicBezTo>
                <a:cubicBezTo>
                  <a:pt x="110" y="42"/>
                  <a:pt x="105" y="45"/>
                  <a:pt x="101" y="49"/>
                </a:cubicBezTo>
                <a:cubicBezTo>
                  <a:pt x="100" y="46"/>
                  <a:pt x="99" y="44"/>
                  <a:pt x="97" y="43"/>
                </a:cubicBezTo>
                <a:cubicBezTo>
                  <a:pt x="95" y="41"/>
                  <a:pt x="92" y="39"/>
                  <a:pt x="90" y="37"/>
                </a:cubicBezTo>
                <a:cubicBezTo>
                  <a:pt x="90" y="37"/>
                  <a:pt x="90" y="37"/>
                  <a:pt x="90" y="37"/>
                </a:cubicBezTo>
                <a:cubicBezTo>
                  <a:pt x="90" y="37"/>
                  <a:pt x="90" y="37"/>
                  <a:pt x="90" y="37"/>
                </a:cubicBezTo>
                <a:cubicBezTo>
                  <a:pt x="92" y="35"/>
                  <a:pt x="93" y="34"/>
                  <a:pt x="95" y="33"/>
                </a:cubicBezTo>
                <a:cubicBezTo>
                  <a:pt x="95" y="33"/>
                  <a:pt x="95" y="33"/>
                  <a:pt x="95" y="33"/>
                </a:cubicBezTo>
                <a:cubicBezTo>
                  <a:pt x="97" y="32"/>
                  <a:pt x="97" y="32"/>
                  <a:pt x="97" y="32"/>
                </a:cubicBezTo>
                <a:cubicBezTo>
                  <a:pt x="97" y="32"/>
                  <a:pt x="97" y="32"/>
                  <a:pt x="97" y="32"/>
                </a:cubicBezTo>
                <a:cubicBezTo>
                  <a:pt x="97" y="32"/>
                  <a:pt x="97" y="32"/>
                  <a:pt x="97" y="32"/>
                </a:cubicBezTo>
                <a:cubicBezTo>
                  <a:pt x="97" y="32"/>
                  <a:pt x="97" y="32"/>
                  <a:pt x="97" y="32"/>
                </a:cubicBezTo>
                <a:cubicBezTo>
                  <a:pt x="103" y="28"/>
                  <a:pt x="108" y="25"/>
                  <a:pt x="115" y="23"/>
                </a:cubicBezTo>
                <a:cubicBezTo>
                  <a:pt x="115" y="23"/>
                  <a:pt x="115" y="23"/>
                  <a:pt x="115" y="23"/>
                </a:cubicBezTo>
                <a:cubicBezTo>
                  <a:pt x="116" y="22"/>
                  <a:pt x="116" y="22"/>
                  <a:pt x="116" y="22"/>
                </a:cubicBezTo>
                <a:cubicBezTo>
                  <a:pt x="117" y="22"/>
                  <a:pt x="117" y="22"/>
                  <a:pt x="117" y="22"/>
                </a:cubicBezTo>
                <a:cubicBezTo>
                  <a:pt x="117" y="22"/>
                  <a:pt x="117" y="22"/>
                  <a:pt x="117" y="22"/>
                </a:cubicBezTo>
                <a:cubicBezTo>
                  <a:pt x="122" y="20"/>
                  <a:pt x="128" y="18"/>
                  <a:pt x="134" y="17"/>
                </a:cubicBezTo>
                <a:cubicBezTo>
                  <a:pt x="135" y="17"/>
                  <a:pt x="135" y="17"/>
                  <a:pt x="135" y="17"/>
                </a:cubicBezTo>
                <a:cubicBezTo>
                  <a:pt x="135" y="17"/>
                  <a:pt x="135" y="17"/>
                  <a:pt x="135" y="17"/>
                </a:cubicBezTo>
                <a:cubicBezTo>
                  <a:pt x="136" y="17"/>
                  <a:pt x="136" y="17"/>
                  <a:pt x="136" y="17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142" y="15"/>
                  <a:pt x="149" y="14"/>
                  <a:pt x="156" y="13"/>
                </a:cubicBezTo>
                <a:cubicBezTo>
                  <a:pt x="156" y="13"/>
                  <a:pt x="156" y="13"/>
                  <a:pt x="156" y="13"/>
                </a:cubicBezTo>
                <a:cubicBezTo>
                  <a:pt x="160" y="13"/>
                  <a:pt x="164" y="13"/>
                  <a:pt x="168" y="13"/>
                </a:cubicBezTo>
                <a:cubicBezTo>
                  <a:pt x="168" y="13"/>
                  <a:pt x="168" y="13"/>
                  <a:pt x="169" y="13"/>
                </a:cubicBezTo>
                <a:cubicBezTo>
                  <a:pt x="172" y="13"/>
                  <a:pt x="176" y="14"/>
                  <a:pt x="180" y="14"/>
                </a:cubicBezTo>
                <a:cubicBezTo>
                  <a:pt x="191" y="17"/>
                  <a:pt x="202" y="21"/>
                  <a:pt x="212" y="26"/>
                </a:cubicBezTo>
                <a:cubicBezTo>
                  <a:pt x="220" y="29"/>
                  <a:pt x="227" y="33"/>
                  <a:pt x="234" y="37"/>
                </a:cubicBezTo>
                <a:cubicBezTo>
                  <a:pt x="234" y="37"/>
                  <a:pt x="234" y="37"/>
                  <a:pt x="234" y="37"/>
                </a:cubicBezTo>
                <a:cubicBezTo>
                  <a:pt x="235" y="37"/>
                  <a:pt x="235" y="37"/>
                  <a:pt x="235" y="37"/>
                </a:cubicBezTo>
                <a:cubicBezTo>
                  <a:pt x="236" y="38"/>
                  <a:pt x="236" y="38"/>
                  <a:pt x="236" y="38"/>
                </a:cubicBezTo>
                <a:cubicBezTo>
                  <a:pt x="236" y="38"/>
                  <a:pt x="236" y="38"/>
                  <a:pt x="236" y="38"/>
                </a:cubicBezTo>
                <a:cubicBezTo>
                  <a:pt x="240" y="40"/>
                  <a:pt x="243" y="43"/>
                  <a:pt x="246" y="45"/>
                </a:cubicBezTo>
                <a:cubicBezTo>
                  <a:pt x="248" y="47"/>
                  <a:pt x="250" y="50"/>
                  <a:pt x="252" y="52"/>
                </a:cubicBezTo>
                <a:cubicBezTo>
                  <a:pt x="253" y="53"/>
                  <a:pt x="254" y="54"/>
                  <a:pt x="255" y="55"/>
                </a:cubicBezTo>
                <a:cubicBezTo>
                  <a:pt x="257" y="55"/>
                  <a:pt x="257" y="55"/>
                  <a:pt x="257" y="55"/>
                </a:cubicBezTo>
                <a:cubicBezTo>
                  <a:pt x="256" y="53"/>
                  <a:pt x="255" y="52"/>
                  <a:pt x="254" y="51"/>
                </a:cubicBezTo>
                <a:cubicBezTo>
                  <a:pt x="254" y="48"/>
                  <a:pt x="254" y="48"/>
                  <a:pt x="254" y="48"/>
                </a:cubicBezTo>
                <a:cubicBezTo>
                  <a:pt x="254" y="49"/>
                  <a:pt x="255" y="50"/>
                  <a:pt x="255" y="51"/>
                </a:cubicBezTo>
                <a:cubicBezTo>
                  <a:pt x="256" y="52"/>
                  <a:pt x="257" y="53"/>
                  <a:pt x="258" y="53"/>
                </a:cubicBezTo>
                <a:cubicBezTo>
                  <a:pt x="259" y="54"/>
                  <a:pt x="259" y="54"/>
                  <a:pt x="259" y="54"/>
                </a:cubicBezTo>
                <a:cubicBezTo>
                  <a:pt x="259" y="54"/>
                  <a:pt x="259" y="54"/>
                  <a:pt x="259" y="54"/>
                </a:cubicBezTo>
                <a:cubicBezTo>
                  <a:pt x="260" y="53"/>
                  <a:pt x="261" y="53"/>
                  <a:pt x="262" y="52"/>
                </a:cubicBezTo>
                <a:cubicBezTo>
                  <a:pt x="262" y="54"/>
                  <a:pt x="262" y="54"/>
                  <a:pt x="262" y="54"/>
                </a:cubicBezTo>
                <a:cubicBezTo>
                  <a:pt x="262" y="54"/>
                  <a:pt x="262" y="54"/>
                  <a:pt x="261" y="55"/>
                </a:cubicBezTo>
                <a:cubicBezTo>
                  <a:pt x="264" y="55"/>
                  <a:pt x="264" y="55"/>
                  <a:pt x="264" y="55"/>
                </a:cubicBezTo>
                <a:cubicBezTo>
                  <a:pt x="264" y="55"/>
                  <a:pt x="264" y="55"/>
                  <a:pt x="264" y="55"/>
                </a:cubicBezTo>
                <a:cubicBezTo>
                  <a:pt x="268" y="50"/>
                  <a:pt x="274" y="48"/>
                  <a:pt x="279" y="44"/>
                </a:cubicBezTo>
                <a:cubicBezTo>
                  <a:pt x="279" y="44"/>
                  <a:pt x="280" y="43"/>
                  <a:pt x="281" y="43"/>
                </a:cubicBezTo>
                <a:cubicBezTo>
                  <a:pt x="282" y="42"/>
                  <a:pt x="283" y="42"/>
                  <a:pt x="285" y="41"/>
                </a:cubicBezTo>
                <a:cubicBezTo>
                  <a:pt x="286" y="41"/>
                  <a:pt x="286" y="41"/>
                  <a:pt x="287" y="41"/>
                </a:cubicBezTo>
                <a:cubicBezTo>
                  <a:pt x="287" y="40"/>
                  <a:pt x="288" y="40"/>
                  <a:pt x="288" y="39"/>
                </a:cubicBezTo>
                <a:cubicBezTo>
                  <a:pt x="290" y="41"/>
                  <a:pt x="290" y="41"/>
                  <a:pt x="290" y="41"/>
                </a:cubicBezTo>
                <a:cubicBezTo>
                  <a:pt x="290" y="40"/>
                  <a:pt x="290" y="40"/>
                  <a:pt x="290" y="40"/>
                </a:cubicBezTo>
                <a:cubicBezTo>
                  <a:pt x="290" y="40"/>
                  <a:pt x="291" y="40"/>
                  <a:pt x="291" y="40"/>
                </a:cubicBezTo>
                <a:cubicBezTo>
                  <a:pt x="290" y="41"/>
                  <a:pt x="289" y="41"/>
                  <a:pt x="288" y="42"/>
                </a:cubicBezTo>
                <a:cubicBezTo>
                  <a:pt x="287" y="42"/>
                  <a:pt x="286" y="43"/>
                  <a:pt x="284" y="44"/>
                </a:cubicBezTo>
                <a:cubicBezTo>
                  <a:pt x="284" y="44"/>
                  <a:pt x="284" y="44"/>
                  <a:pt x="284" y="44"/>
                </a:cubicBezTo>
                <a:cubicBezTo>
                  <a:pt x="284" y="44"/>
                  <a:pt x="284" y="44"/>
                  <a:pt x="284" y="44"/>
                </a:cubicBezTo>
                <a:cubicBezTo>
                  <a:pt x="283" y="45"/>
                  <a:pt x="281" y="46"/>
                  <a:pt x="279" y="47"/>
                </a:cubicBezTo>
                <a:cubicBezTo>
                  <a:pt x="279" y="47"/>
                  <a:pt x="279" y="47"/>
                  <a:pt x="279" y="47"/>
                </a:cubicBezTo>
                <a:cubicBezTo>
                  <a:pt x="278" y="48"/>
                  <a:pt x="278" y="48"/>
                  <a:pt x="278" y="48"/>
                </a:cubicBezTo>
                <a:cubicBezTo>
                  <a:pt x="278" y="48"/>
                  <a:pt x="278" y="48"/>
                  <a:pt x="278" y="48"/>
                </a:cubicBezTo>
                <a:cubicBezTo>
                  <a:pt x="277" y="48"/>
                  <a:pt x="277" y="48"/>
                  <a:pt x="277" y="48"/>
                </a:cubicBezTo>
                <a:cubicBezTo>
                  <a:pt x="277" y="48"/>
                  <a:pt x="277" y="48"/>
                  <a:pt x="277" y="48"/>
                </a:cubicBezTo>
                <a:cubicBezTo>
                  <a:pt x="274" y="50"/>
                  <a:pt x="271" y="52"/>
                  <a:pt x="268" y="55"/>
                </a:cubicBezTo>
                <a:cubicBezTo>
                  <a:pt x="271" y="55"/>
                  <a:pt x="271" y="55"/>
                  <a:pt x="271" y="55"/>
                </a:cubicBezTo>
                <a:cubicBezTo>
                  <a:pt x="273" y="53"/>
                  <a:pt x="275" y="52"/>
                  <a:pt x="277" y="51"/>
                </a:cubicBezTo>
                <a:cubicBezTo>
                  <a:pt x="277" y="52"/>
                  <a:pt x="277" y="52"/>
                  <a:pt x="277" y="52"/>
                </a:cubicBezTo>
                <a:cubicBezTo>
                  <a:pt x="276" y="53"/>
                  <a:pt x="274" y="54"/>
                  <a:pt x="273" y="55"/>
                </a:cubicBezTo>
                <a:cubicBezTo>
                  <a:pt x="276" y="55"/>
                  <a:pt x="276" y="55"/>
                  <a:pt x="276" y="55"/>
                </a:cubicBezTo>
                <a:cubicBezTo>
                  <a:pt x="277" y="55"/>
                  <a:pt x="277" y="54"/>
                  <a:pt x="277" y="54"/>
                </a:cubicBezTo>
                <a:cubicBezTo>
                  <a:pt x="277" y="54"/>
                  <a:pt x="277" y="54"/>
                  <a:pt x="277" y="54"/>
                </a:cubicBezTo>
                <a:cubicBezTo>
                  <a:pt x="279" y="53"/>
                  <a:pt x="279" y="53"/>
                  <a:pt x="279" y="53"/>
                </a:cubicBezTo>
                <a:cubicBezTo>
                  <a:pt x="279" y="53"/>
                  <a:pt x="279" y="53"/>
                  <a:pt x="279" y="53"/>
                </a:cubicBezTo>
                <a:cubicBezTo>
                  <a:pt x="279" y="53"/>
                  <a:pt x="279" y="53"/>
                  <a:pt x="279" y="53"/>
                </a:cubicBezTo>
                <a:cubicBezTo>
                  <a:pt x="282" y="51"/>
                  <a:pt x="285" y="49"/>
                  <a:pt x="288" y="48"/>
                </a:cubicBezTo>
                <a:cubicBezTo>
                  <a:pt x="288" y="48"/>
                  <a:pt x="288" y="48"/>
                  <a:pt x="288" y="48"/>
                </a:cubicBezTo>
                <a:cubicBezTo>
                  <a:pt x="289" y="47"/>
                  <a:pt x="289" y="47"/>
                  <a:pt x="289" y="47"/>
                </a:cubicBezTo>
                <a:cubicBezTo>
                  <a:pt x="290" y="47"/>
                  <a:pt x="290" y="47"/>
                  <a:pt x="290" y="47"/>
                </a:cubicBezTo>
                <a:cubicBezTo>
                  <a:pt x="290" y="47"/>
                  <a:pt x="290" y="47"/>
                  <a:pt x="290" y="47"/>
                </a:cubicBezTo>
                <a:cubicBezTo>
                  <a:pt x="293" y="45"/>
                  <a:pt x="297" y="43"/>
                  <a:pt x="301" y="42"/>
                </a:cubicBezTo>
                <a:cubicBezTo>
                  <a:pt x="301" y="42"/>
                  <a:pt x="301" y="42"/>
                  <a:pt x="301" y="42"/>
                </a:cubicBezTo>
                <a:cubicBezTo>
                  <a:pt x="301" y="41"/>
                  <a:pt x="301" y="41"/>
                  <a:pt x="301" y="41"/>
                </a:cubicBezTo>
                <a:cubicBezTo>
                  <a:pt x="303" y="40"/>
                  <a:pt x="306" y="39"/>
                  <a:pt x="309" y="38"/>
                </a:cubicBezTo>
                <a:cubicBezTo>
                  <a:pt x="309" y="38"/>
                  <a:pt x="309" y="38"/>
                  <a:pt x="309" y="38"/>
                </a:cubicBezTo>
                <a:cubicBezTo>
                  <a:pt x="309" y="38"/>
                  <a:pt x="309" y="38"/>
                  <a:pt x="309" y="38"/>
                </a:cubicBezTo>
                <a:cubicBezTo>
                  <a:pt x="310" y="38"/>
                  <a:pt x="310" y="38"/>
                  <a:pt x="310" y="38"/>
                </a:cubicBezTo>
                <a:cubicBezTo>
                  <a:pt x="310" y="38"/>
                  <a:pt x="310" y="38"/>
                  <a:pt x="310" y="38"/>
                </a:cubicBezTo>
                <a:cubicBezTo>
                  <a:pt x="314" y="37"/>
                  <a:pt x="318" y="36"/>
                  <a:pt x="322" y="36"/>
                </a:cubicBezTo>
                <a:cubicBezTo>
                  <a:pt x="324" y="36"/>
                  <a:pt x="326" y="36"/>
                  <a:pt x="328" y="36"/>
                </a:cubicBezTo>
                <a:cubicBezTo>
                  <a:pt x="328" y="36"/>
                  <a:pt x="328" y="36"/>
                  <a:pt x="328" y="36"/>
                </a:cubicBezTo>
                <a:cubicBezTo>
                  <a:pt x="328" y="36"/>
                  <a:pt x="329" y="36"/>
                  <a:pt x="330" y="36"/>
                </a:cubicBezTo>
                <a:cubicBezTo>
                  <a:pt x="330" y="36"/>
                  <a:pt x="330" y="36"/>
                  <a:pt x="330" y="36"/>
                </a:cubicBezTo>
                <a:cubicBezTo>
                  <a:pt x="331" y="36"/>
                  <a:pt x="331" y="36"/>
                  <a:pt x="331" y="36"/>
                </a:cubicBezTo>
                <a:cubicBezTo>
                  <a:pt x="332" y="36"/>
                  <a:pt x="332" y="36"/>
                  <a:pt x="332" y="36"/>
                </a:cubicBezTo>
                <a:cubicBezTo>
                  <a:pt x="332" y="36"/>
                  <a:pt x="332" y="36"/>
                  <a:pt x="332" y="36"/>
                </a:cubicBezTo>
                <a:cubicBezTo>
                  <a:pt x="332" y="36"/>
                  <a:pt x="332" y="36"/>
                  <a:pt x="332" y="36"/>
                </a:cubicBezTo>
                <a:cubicBezTo>
                  <a:pt x="332" y="36"/>
                  <a:pt x="332" y="37"/>
                  <a:pt x="332" y="37"/>
                </a:cubicBezTo>
                <a:cubicBezTo>
                  <a:pt x="332" y="37"/>
                  <a:pt x="332" y="37"/>
                  <a:pt x="332" y="37"/>
                </a:cubicBezTo>
                <a:cubicBezTo>
                  <a:pt x="330" y="40"/>
                  <a:pt x="330" y="40"/>
                  <a:pt x="330" y="40"/>
                </a:cubicBezTo>
                <a:cubicBezTo>
                  <a:pt x="330" y="40"/>
                  <a:pt x="330" y="40"/>
                  <a:pt x="330" y="40"/>
                </a:cubicBezTo>
                <a:cubicBezTo>
                  <a:pt x="330" y="40"/>
                  <a:pt x="330" y="40"/>
                  <a:pt x="330" y="41"/>
                </a:cubicBezTo>
                <a:cubicBezTo>
                  <a:pt x="328" y="44"/>
                  <a:pt x="327" y="47"/>
                  <a:pt x="327" y="50"/>
                </a:cubicBezTo>
                <a:cubicBezTo>
                  <a:pt x="327" y="51"/>
                  <a:pt x="328" y="53"/>
                  <a:pt x="328" y="54"/>
                </a:cubicBezTo>
                <a:cubicBezTo>
                  <a:pt x="327" y="54"/>
                  <a:pt x="327" y="54"/>
                  <a:pt x="326" y="54"/>
                </a:cubicBezTo>
                <a:cubicBezTo>
                  <a:pt x="326" y="54"/>
                  <a:pt x="326" y="54"/>
                  <a:pt x="326" y="54"/>
                </a:cubicBezTo>
                <a:cubicBezTo>
                  <a:pt x="325" y="54"/>
                  <a:pt x="324" y="54"/>
                  <a:pt x="323" y="54"/>
                </a:cubicBezTo>
                <a:cubicBezTo>
                  <a:pt x="323" y="54"/>
                  <a:pt x="323" y="54"/>
                  <a:pt x="323" y="54"/>
                </a:cubicBezTo>
                <a:cubicBezTo>
                  <a:pt x="322" y="54"/>
                  <a:pt x="322" y="54"/>
                  <a:pt x="322" y="54"/>
                </a:cubicBezTo>
                <a:cubicBezTo>
                  <a:pt x="321" y="54"/>
                  <a:pt x="321" y="54"/>
                  <a:pt x="321" y="54"/>
                </a:cubicBezTo>
                <a:cubicBezTo>
                  <a:pt x="321" y="54"/>
                  <a:pt x="321" y="54"/>
                  <a:pt x="321" y="54"/>
                </a:cubicBezTo>
                <a:cubicBezTo>
                  <a:pt x="320" y="54"/>
                  <a:pt x="319" y="55"/>
                  <a:pt x="318" y="55"/>
                </a:cubicBezTo>
                <a:cubicBezTo>
                  <a:pt x="333" y="55"/>
                  <a:pt x="333" y="55"/>
                  <a:pt x="333" y="55"/>
                </a:cubicBezTo>
                <a:cubicBezTo>
                  <a:pt x="333" y="54"/>
                  <a:pt x="333" y="52"/>
                  <a:pt x="333" y="51"/>
                </a:cubicBezTo>
                <a:cubicBezTo>
                  <a:pt x="333" y="47"/>
                  <a:pt x="334" y="44"/>
                  <a:pt x="336" y="41"/>
                </a:cubicBezTo>
                <a:cubicBezTo>
                  <a:pt x="336" y="41"/>
                  <a:pt x="336" y="41"/>
                  <a:pt x="336" y="41"/>
                </a:cubicBezTo>
                <a:cubicBezTo>
                  <a:pt x="336" y="41"/>
                  <a:pt x="336" y="41"/>
                  <a:pt x="336" y="41"/>
                </a:cubicBezTo>
                <a:cubicBezTo>
                  <a:pt x="337" y="38"/>
                  <a:pt x="339" y="37"/>
                  <a:pt x="341" y="36"/>
                </a:cubicBezTo>
                <a:cubicBezTo>
                  <a:pt x="343" y="35"/>
                  <a:pt x="346" y="35"/>
                  <a:pt x="349" y="34"/>
                </a:cubicBezTo>
                <a:cubicBezTo>
                  <a:pt x="353" y="35"/>
                  <a:pt x="356" y="37"/>
                  <a:pt x="358" y="39"/>
                </a:cubicBezTo>
                <a:cubicBezTo>
                  <a:pt x="358" y="40"/>
                  <a:pt x="358" y="40"/>
                  <a:pt x="358" y="40"/>
                </a:cubicBezTo>
                <a:cubicBezTo>
                  <a:pt x="359" y="40"/>
                  <a:pt x="359" y="40"/>
                  <a:pt x="359" y="40"/>
                </a:cubicBezTo>
                <a:cubicBezTo>
                  <a:pt x="360" y="42"/>
                  <a:pt x="360" y="42"/>
                  <a:pt x="360" y="42"/>
                </a:cubicBezTo>
                <a:cubicBezTo>
                  <a:pt x="360" y="40"/>
                  <a:pt x="360" y="40"/>
                  <a:pt x="360" y="40"/>
                </a:cubicBezTo>
                <a:cubicBezTo>
                  <a:pt x="361" y="40"/>
                  <a:pt x="363" y="41"/>
                  <a:pt x="364" y="41"/>
                </a:cubicBezTo>
                <a:cubicBezTo>
                  <a:pt x="364" y="41"/>
                  <a:pt x="364" y="41"/>
                  <a:pt x="364" y="41"/>
                </a:cubicBezTo>
                <a:cubicBezTo>
                  <a:pt x="364" y="41"/>
                  <a:pt x="364" y="41"/>
                  <a:pt x="364" y="41"/>
                </a:cubicBezTo>
                <a:cubicBezTo>
                  <a:pt x="364" y="41"/>
                  <a:pt x="364" y="41"/>
                  <a:pt x="364" y="41"/>
                </a:cubicBezTo>
                <a:cubicBezTo>
                  <a:pt x="365" y="41"/>
                  <a:pt x="365" y="41"/>
                  <a:pt x="365" y="41"/>
                </a:cubicBezTo>
                <a:cubicBezTo>
                  <a:pt x="366" y="43"/>
                  <a:pt x="366" y="43"/>
                  <a:pt x="366" y="43"/>
                </a:cubicBezTo>
                <a:cubicBezTo>
                  <a:pt x="366" y="42"/>
                  <a:pt x="366" y="42"/>
                  <a:pt x="366" y="42"/>
                </a:cubicBezTo>
                <a:cubicBezTo>
                  <a:pt x="368" y="43"/>
                  <a:pt x="370" y="44"/>
                  <a:pt x="371" y="46"/>
                </a:cubicBezTo>
                <a:cubicBezTo>
                  <a:pt x="373" y="49"/>
                  <a:pt x="374" y="51"/>
                  <a:pt x="374" y="53"/>
                </a:cubicBezTo>
                <a:cubicBezTo>
                  <a:pt x="374" y="54"/>
                  <a:pt x="374" y="54"/>
                  <a:pt x="374" y="55"/>
                </a:cubicBezTo>
                <a:cubicBezTo>
                  <a:pt x="376" y="55"/>
                  <a:pt x="376" y="55"/>
                  <a:pt x="376" y="55"/>
                </a:cubicBezTo>
                <a:cubicBezTo>
                  <a:pt x="376" y="54"/>
                  <a:pt x="376" y="54"/>
                  <a:pt x="376" y="53"/>
                </a:cubicBezTo>
                <a:cubicBezTo>
                  <a:pt x="376" y="50"/>
                  <a:pt x="374" y="47"/>
                  <a:pt x="373" y="45"/>
                </a:cubicBezTo>
                <a:cubicBezTo>
                  <a:pt x="373" y="45"/>
                  <a:pt x="373" y="45"/>
                  <a:pt x="373" y="45"/>
                </a:cubicBezTo>
                <a:cubicBezTo>
                  <a:pt x="373" y="44"/>
                  <a:pt x="373" y="44"/>
                  <a:pt x="373" y="44"/>
                </a:cubicBezTo>
                <a:cubicBezTo>
                  <a:pt x="371" y="43"/>
                  <a:pt x="369" y="41"/>
                  <a:pt x="366" y="40"/>
                </a:cubicBezTo>
                <a:cubicBezTo>
                  <a:pt x="366" y="39"/>
                  <a:pt x="366" y="39"/>
                  <a:pt x="366" y="39"/>
                </a:cubicBezTo>
                <a:cubicBezTo>
                  <a:pt x="369" y="40"/>
                  <a:pt x="371" y="41"/>
                  <a:pt x="373" y="43"/>
                </a:cubicBezTo>
                <a:cubicBezTo>
                  <a:pt x="375" y="46"/>
                  <a:pt x="377" y="49"/>
                  <a:pt x="377" y="53"/>
                </a:cubicBezTo>
                <a:cubicBezTo>
                  <a:pt x="377" y="54"/>
                  <a:pt x="377" y="54"/>
                  <a:pt x="377" y="55"/>
                </a:cubicBezTo>
                <a:cubicBezTo>
                  <a:pt x="379" y="55"/>
                  <a:pt x="379" y="55"/>
                  <a:pt x="379" y="55"/>
                </a:cubicBezTo>
                <a:cubicBezTo>
                  <a:pt x="379" y="54"/>
                  <a:pt x="379" y="54"/>
                  <a:pt x="379" y="53"/>
                </a:cubicBezTo>
                <a:cubicBezTo>
                  <a:pt x="379" y="49"/>
                  <a:pt x="377" y="45"/>
                  <a:pt x="374" y="42"/>
                </a:cubicBezTo>
                <a:cubicBezTo>
                  <a:pt x="372" y="39"/>
                  <a:pt x="369" y="37"/>
                  <a:pt x="366" y="37"/>
                </a:cubicBezTo>
                <a:cubicBezTo>
                  <a:pt x="366" y="36"/>
                  <a:pt x="366" y="36"/>
                  <a:pt x="366" y="36"/>
                </a:cubicBezTo>
                <a:cubicBezTo>
                  <a:pt x="366" y="36"/>
                  <a:pt x="366" y="36"/>
                  <a:pt x="366" y="36"/>
                </a:cubicBezTo>
                <a:cubicBezTo>
                  <a:pt x="364" y="36"/>
                  <a:pt x="364" y="36"/>
                  <a:pt x="364" y="36"/>
                </a:cubicBezTo>
                <a:cubicBezTo>
                  <a:pt x="364" y="36"/>
                  <a:pt x="364" y="36"/>
                  <a:pt x="364" y="36"/>
                </a:cubicBezTo>
                <a:cubicBezTo>
                  <a:pt x="364" y="36"/>
                  <a:pt x="363" y="36"/>
                  <a:pt x="362" y="35"/>
                </a:cubicBezTo>
                <a:cubicBezTo>
                  <a:pt x="361" y="34"/>
                  <a:pt x="361" y="34"/>
                  <a:pt x="360" y="33"/>
                </a:cubicBezTo>
                <a:cubicBezTo>
                  <a:pt x="357" y="31"/>
                  <a:pt x="353" y="30"/>
                  <a:pt x="350" y="30"/>
                </a:cubicBezTo>
                <a:cubicBezTo>
                  <a:pt x="350" y="30"/>
                  <a:pt x="350" y="30"/>
                  <a:pt x="350" y="30"/>
                </a:cubicBezTo>
                <a:cubicBezTo>
                  <a:pt x="346" y="30"/>
                  <a:pt x="342" y="31"/>
                  <a:pt x="338" y="32"/>
                </a:cubicBezTo>
                <a:cubicBezTo>
                  <a:pt x="337" y="29"/>
                  <a:pt x="335" y="27"/>
                  <a:pt x="332" y="25"/>
                </a:cubicBezTo>
                <a:cubicBezTo>
                  <a:pt x="332" y="25"/>
                  <a:pt x="332" y="25"/>
                  <a:pt x="332" y="25"/>
                </a:cubicBezTo>
                <a:cubicBezTo>
                  <a:pt x="332" y="25"/>
                  <a:pt x="332" y="25"/>
                  <a:pt x="332" y="25"/>
                </a:cubicBezTo>
                <a:cubicBezTo>
                  <a:pt x="331" y="24"/>
                  <a:pt x="331" y="24"/>
                  <a:pt x="331" y="24"/>
                </a:cubicBezTo>
                <a:cubicBezTo>
                  <a:pt x="330" y="23"/>
                  <a:pt x="330" y="23"/>
                  <a:pt x="330" y="23"/>
                </a:cubicBezTo>
                <a:cubicBezTo>
                  <a:pt x="330" y="23"/>
                  <a:pt x="330" y="23"/>
                  <a:pt x="330" y="23"/>
                </a:cubicBezTo>
                <a:cubicBezTo>
                  <a:pt x="327" y="22"/>
                  <a:pt x="324" y="22"/>
                  <a:pt x="322" y="21"/>
                </a:cubicBezTo>
                <a:cubicBezTo>
                  <a:pt x="322" y="21"/>
                  <a:pt x="322" y="21"/>
                  <a:pt x="322" y="21"/>
                </a:cubicBezTo>
                <a:cubicBezTo>
                  <a:pt x="321" y="20"/>
                  <a:pt x="320" y="20"/>
                  <a:pt x="319" y="20"/>
                </a:cubicBezTo>
                <a:cubicBezTo>
                  <a:pt x="319" y="20"/>
                  <a:pt x="319" y="20"/>
                  <a:pt x="319" y="20"/>
                </a:cubicBezTo>
                <a:cubicBezTo>
                  <a:pt x="318" y="20"/>
                  <a:pt x="318" y="20"/>
                  <a:pt x="318" y="20"/>
                </a:cubicBezTo>
                <a:cubicBezTo>
                  <a:pt x="315" y="20"/>
                  <a:pt x="313" y="20"/>
                  <a:pt x="310" y="21"/>
                </a:cubicBezTo>
                <a:cubicBezTo>
                  <a:pt x="310" y="20"/>
                  <a:pt x="310" y="20"/>
                  <a:pt x="310" y="20"/>
                </a:cubicBezTo>
                <a:cubicBezTo>
                  <a:pt x="309" y="21"/>
                  <a:pt x="309" y="21"/>
                  <a:pt x="309" y="21"/>
                </a:cubicBezTo>
                <a:cubicBezTo>
                  <a:pt x="308" y="21"/>
                  <a:pt x="308" y="21"/>
                  <a:pt x="308" y="21"/>
                </a:cubicBezTo>
                <a:cubicBezTo>
                  <a:pt x="308" y="21"/>
                  <a:pt x="308" y="21"/>
                  <a:pt x="308" y="21"/>
                </a:cubicBezTo>
                <a:cubicBezTo>
                  <a:pt x="304" y="23"/>
                  <a:pt x="300" y="26"/>
                  <a:pt x="297" y="30"/>
                </a:cubicBezTo>
                <a:cubicBezTo>
                  <a:pt x="296" y="31"/>
                  <a:pt x="295" y="33"/>
                  <a:pt x="295" y="34"/>
                </a:cubicBezTo>
                <a:cubicBezTo>
                  <a:pt x="294" y="34"/>
                  <a:pt x="294" y="34"/>
                  <a:pt x="294" y="35"/>
                </a:cubicBezTo>
                <a:cubicBezTo>
                  <a:pt x="294" y="35"/>
                  <a:pt x="293" y="35"/>
                  <a:pt x="293" y="35"/>
                </a:cubicBezTo>
                <a:cubicBezTo>
                  <a:pt x="293" y="35"/>
                  <a:pt x="292" y="35"/>
                  <a:pt x="292" y="34"/>
                </a:cubicBezTo>
                <a:cubicBezTo>
                  <a:pt x="291" y="34"/>
                  <a:pt x="291" y="34"/>
                  <a:pt x="291" y="34"/>
                </a:cubicBezTo>
                <a:cubicBezTo>
                  <a:pt x="291" y="34"/>
                  <a:pt x="291" y="34"/>
                  <a:pt x="291" y="34"/>
                </a:cubicBezTo>
                <a:cubicBezTo>
                  <a:pt x="293" y="27"/>
                  <a:pt x="297" y="21"/>
                  <a:pt x="297" y="13"/>
                </a:cubicBezTo>
                <a:cubicBezTo>
                  <a:pt x="297" y="12"/>
                  <a:pt x="297" y="11"/>
                  <a:pt x="296" y="10"/>
                </a:cubicBezTo>
                <a:cubicBezTo>
                  <a:pt x="296" y="9"/>
                  <a:pt x="296" y="9"/>
                  <a:pt x="296" y="9"/>
                </a:cubicBezTo>
                <a:cubicBezTo>
                  <a:pt x="296" y="9"/>
                  <a:pt x="296" y="9"/>
                  <a:pt x="296" y="9"/>
                </a:cubicBezTo>
                <a:cubicBezTo>
                  <a:pt x="295" y="6"/>
                  <a:pt x="293" y="3"/>
                  <a:pt x="291" y="0"/>
                </a:cubicBezTo>
              </a:path>
            </a:pathLst>
          </a:custGeom>
          <a:solidFill>
            <a:srgbClr val="E8888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08" name="PA_任意多边形 1440"/>
          <p:cNvSpPr>
            <a:spLocks noEditPoints="1"/>
          </p:cNvSpPr>
          <p:nvPr>
            <p:custDataLst>
              <p:tags r:id="rId23"/>
            </p:custDataLst>
          </p:nvPr>
        </p:nvSpPr>
        <p:spPr bwMode="auto">
          <a:xfrm>
            <a:off x="10069512" y="6797675"/>
            <a:ext cx="2181225" cy="122238"/>
          </a:xfrm>
          <a:custGeom>
            <a:avLst/>
            <a:gdLst>
              <a:gd name="T0" fmla="*/ 8 w 907"/>
              <a:gd name="T1" fmla="*/ 4 h 51"/>
              <a:gd name="T2" fmla="*/ 43 w 907"/>
              <a:gd name="T3" fmla="*/ 35 h 51"/>
              <a:gd name="T4" fmla="*/ 501 w 907"/>
              <a:gd name="T5" fmla="*/ 6 h 51"/>
              <a:gd name="T6" fmla="*/ 793 w 907"/>
              <a:gd name="T7" fmla="*/ 14 h 51"/>
              <a:gd name="T8" fmla="*/ 782 w 907"/>
              <a:gd name="T9" fmla="*/ 9 h 51"/>
              <a:gd name="T10" fmla="*/ 767 w 907"/>
              <a:gd name="T11" fmla="*/ 19 h 51"/>
              <a:gd name="T12" fmla="*/ 767 w 907"/>
              <a:gd name="T13" fmla="*/ 5 h 51"/>
              <a:gd name="T14" fmla="*/ 745 w 907"/>
              <a:gd name="T15" fmla="*/ 27 h 51"/>
              <a:gd name="T16" fmla="*/ 790 w 907"/>
              <a:gd name="T17" fmla="*/ 4 h 51"/>
              <a:gd name="T18" fmla="*/ 795 w 907"/>
              <a:gd name="T19" fmla="*/ 6 h 51"/>
              <a:gd name="T20" fmla="*/ 786 w 907"/>
              <a:gd name="T21" fmla="*/ 6 h 51"/>
              <a:gd name="T22" fmla="*/ 731 w 907"/>
              <a:gd name="T23" fmla="*/ 8 h 51"/>
              <a:gd name="T24" fmla="*/ 719 w 907"/>
              <a:gd name="T25" fmla="*/ 2 h 51"/>
              <a:gd name="T26" fmla="*/ 775 w 907"/>
              <a:gd name="T27" fmla="*/ 35 h 51"/>
              <a:gd name="T28" fmla="*/ 835 w 907"/>
              <a:gd name="T29" fmla="*/ 47 h 51"/>
              <a:gd name="T30" fmla="*/ 830 w 907"/>
              <a:gd name="T31" fmla="*/ 46 h 51"/>
              <a:gd name="T32" fmla="*/ 862 w 907"/>
              <a:gd name="T33" fmla="*/ 49 h 51"/>
              <a:gd name="T34" fmla="*/ 832 w 907"/>
              <a:gd name="T35" fmla="*/ 45 h 51"/>
              <a:gd name="T36" fmla="*/ 734 w 907"/>
              <a:gd name="T37" fmla="*/ 43 h 51"/>
              <a:gd name="T38" fmla="*/ 844 w 907"/>
              <a:gd name="T39" fmla="*/ 47 h 51"/>
              <a:gd name="T40" fmla="*/ 824 w 907"/>
              <a:gd name="T41" fmla="*/ 36 h 51"/>
              <a:gd name="T42" fmla="*/ 831 w 907"/>
              <a:gd name="T43" fmla="*/ 39 h 51"/>
              <a:gd name="T44" fmla="*/ 651 w 907"/>
              <a:gd name="T45" fmla="*/ 42 h 51"/>
              <a:gd name="T46" fmla="*/ 813 w 907"/>
              <a:gd name="T47" fmla="*/ 44 h 51"/>
              <a:gd name="T48" fmla="*/ 525 w 907"/>
              <a:gd name="T49" fmla="*/ 38 h 51"/>
              <a:gd name="T50" fmla="*/ 824 w 907"/>
              <a:gd name="T51" fmla="*/ 32 h 51"/>
              <a:gd name="T52" fmla="*/ 683 w 907"/>
              <a:gd name="T53" fmla="*/ 45 h 51"/>
              <a:gd name="T54" fmla="*/ 829 w 907"/>
              <a:gd name="T55" fmla="*/ 31 h 51"/>
              <a:gd name="T56" fmla="*/ 484 w 907"/>
              <a:gd name="T57" fmla="*/ 19 h 51"/>
              <a:gd name="T58" fmla="*/ 819 w 907"/>
              <a:gd name="T59" fmla="*/ 21 h 51"/>
              <a:gd name="T60" fmla="*/ 481 w 907"/>
              <a:gd name="T61" fmla="*/ 47 h 51"/>
              <a:gd name="T62" fmla="*/ 813 w 907"/>
              <a:gd name="T63" fmla="*/ 12 h 51"/>
              <a:gd name="T64" fmla="*/ 663 w 907"/>
              <a:gd name="T65" fmla="*/ 24 h 51"/>
              <a:gd name="T66" fmla="*/ 863 w 907"/>
              <a:gd name="T67" fmla="*/ 28 h 51"/>
              <a:gd name="T68" fmla="*/ 707 w 907"/>
              <a:gd name="T69" fmla="*/ 46 h 51"/>
              <a:gd name="T70" fmla="*/ 665 w 907"/>
              <a:gd name="T71" fmla="*/ 47 h 51"/>
              <a:gd name="T72" fmla="*/ 530 w 907"/>
              <a:gd name="T73" fmla="*/ 40 h 51"/>
              <a:gd name="T74" fmla="*/ 621 w 907"/>
              <a:gd name="T75" fmla="*/ 18 h 51"/>
              <a:gd name="T76" fmla="*/ 578 w 907"/>
              <a:gd name="T77" fmla="*/ 46 h 51"/>
              <a:gd name="T78" fmla="*/ 871 w 907"/>
              <a:gd name="T79" fmla="*/ 0 h 51"/>
              <a:gd name="T80" fmla="*/ 860 w 907"/>
              <a:gd name="T81" fmla="*/ 20 h 51"/>
              <a:gd name="T82" fmla="*/ 845 w 907"/>
              <a:gd name="T83" fmla="*/ 3 h 51"/>
              <a:gd name="T84" fmla="*/ 848 w 907"/>
              <a:gd name="T85" fmla="*/ 8 h 51"/>
              <a:gd name="T86" fmla="*/ 884 w 907"/>
              <a:gd name="T87" fmla="*/ 34 h 51"/>
              <a:gd name="T88" fmla="*/ 831 w 907"/>
              <a:gd name="T89" fmla="*/ 22 h 51"/>
              <a:gd name="T90" fmla="*/ 818 w 907"/>
              <a:gd name="T91" fmla="*/ 0 h 51"/>
              <a:gd name="T92" fmla="*/ 791 w 907"/>
              <a:gd name="T93" fmla="*/ 45 h 51"/>
              <a:gd name="T94" fmla="*/ 691 w 907"/>
              <a:gd name="T95" fmla="*/ 6 h 51"/>
              <a:gd name="T96" fmla="*/ 715 w 907"/>
              <a:gd name="T97" fmla="*/ 39 h 51"/>
              <a:gd name="T98" fmla="*/ 528 w 907"/>
              <a:gd name="T99" fmla="*/ 38 h 51"/>
              <a:gd name="T100" fmla="*/ 525 w 907"/>
              <a:gd name="T101" fmla="*/ 29 h 51"/>
              <a:gd name="T102" fmla="*/ 509 w 907"/>
              <a:gd name="T103" fmla="*/ 0 h 51"/>
              <a:gd name="T104" fmla="*/ 524 w 907"/>
              <a:gd name="T105" fmla="*/ 44 h 51"/>
              <a:gd name="T106" fmla="*/ 479 w 907"/>
              <a:gd name="T107" fmla="*/ 22 h 51"/>
              <a:gd name="T108" fmla="*/ 476 w 907"/>
              <a:gd name="T109" fmla="*/ 49 h 51"/>
              <a:gd name="T110" fmla="*/ 790 w 907"/>
              <a:gd name="T111" fmla="*/ 51 h 51"/>
              <a:gd name="T112" fmla="*/ 850 w 907"/>
              <a:gd name="T113" fmla="*/ 51 h 51"/>
              <a:gd name="T114" fmla="*/ 886 w 907"/>
              <a:gd name="T115" fmla="*/ 15 h 51"/>
              <a:gd name="T116" fmla="*/ 888 w 907"/>
              <a:gd name="T117" fmla="*/ 20 h 51"/>
              <a:gd name="T118" fmla="*/ 884 w 907"/>
              <a:gd name="T119" fmla="*/ 42 h 51"/>
              <a:gd name="T120" fmla="*/ 902 w 907"/>
              <a:gd name="T121" fmla="*/ 36 h 51"/>
              <a:gd name="T122" fmla="*/ 902 w 907"/>
              <a:gd name="T123" fmla="*/ 19 h 51"/>
              <a:gd name="T124" fmla="*/ 880 w 907"/>
              <a:gd name="T125" fmla="*/ 6 h 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907" h="51">
                <a:moveTo>
                  <a:pt x="41" y="0"/>
                </a:moveTo>
                <a:cubicBezTo>
                  <a:pt x="35" y="0"/>
                  <a:pt x="35" y="0"/>
                  <a:pt x="35" y="0"/>
                </a:cubicBezTo>
                <a:cubicBezTo>
                  <a:pt x="29" y="2"/>
                  <a:pt x="24" y="5"/>
                  <a:pt x="19" y="8"/>
                </a:cubicBezTo>
                <a:cubicBezTo>
                  <a:pt x="19" y="7"/>
                  <a:pt x="19" y="7"/>
                  <a:pt x="19" y="7"/>
                </a:cubicBezTo>
                <a:cubicBezTo>
                  <a:pt x="21" y="6"/>
                  <a:pt x="22" y="4"/>
                  <a:pt x="23" y="4"/>
                </a:cubicBezTo>
                <a:cubicBezTo>
                  <a:pt x="23" y="4"/>
                  <a:pt x="23" y="4"/>
                  <a:pt x="23" y="4"/>
                </a:cubicBezTo>
                <a:cubicBezTo>
                  <a:pt x="24" y="4"/>
                  <a:pt x="24" y="4"/>
                  <a:pt x="24" y="4"/>
                </a:cubicBezTo>
                <a:cubicBezTo>
                  <a:pt x="26" y="2"/>
                  <a:pt x="29" y="1"/>
                  <a:pt x="32" y="0"/>
                </a:cubicBezTo>
                <a:cubicBezTo>
                  <a:pt x="27" y="0"/>
                  <a:pt x="27" y="0"/>
                  <a:pt x="27" y="0"/>
                </a:cubicBezTo>
                <a:cubicBezTo>
                  <a:pt x="26" y="1"/>
                  <a:pt x="24" y="1"/>
                  <a:pt x="23" y="2"/>
                </a:cubicBezTo>
                <a:cubicBezTo>
                  <a:pt x="21" y="3"/>
                  <a:pt x="20" y="3"/>
                  <a:pt x="19" y="4"/>
                </a:cubicBezTo>
                <a:cubicBezTo>
                  <a:pt x="19" y="4"/>
                  <a:pt x="19" y="4"/>
                  <a:pt x="19" y="4"/>
                </a:cubicBezTo>
                <a:cubicBezTo>
                  <a:pt x="17" y="6"/>
                  <a:pt x="17" y="6"/>
                  <a:pt x="17" y="6"/>
                </a:cubicBezTo>
                <a:cubicBezTo>
                  <a:pt x="17" y="6"/>
                  <a:pt x="17" y="6"/>
                  <a:pt x="17" y="6"/>
                </a:cubicBezTo>
                <a:cubicBezTo>
                  <a:pt x="17" y="6"/>
                  <a:pt x="17" y="6"/>
                  <a:pt x="17" y="6"/>
                </a:cubicBezTo>
                <a:cubicBezTo>
                  <a:pt x="16" y="7"/>
                  <a:pt x="15" y="7"/>
                  <a:pt x="14" y="7"/>
                </a:cubicBezTo>
                <a:cubicBezTo>
                  <a:pt x="14" y="7"/>
                  <a:pt x="14" y="7"/>
                  <a:pt x="14" y="7"/>
                </a:cubicBezTo>
                <a:cubicBezTo>
                  <a:pt x="14" y="7"/>
                  <a:pt x="13" y="7"/>
                  <a:pt x="12" y="6"/>
                </a:cubicBezTo>
                <a:cubicBezTo>
                  <a:pt x="12" y="6"/>
                  <a:pt x="12" y="6"/>
                  <a:pt x="12" y="6"/>
                </a:cubicBezTo>
                <a:cubicBezTo>
                  <a:pt x="12" y="6"/>
                  <a:pt x="12" y="6"/>
                  <a:pt x="12" y="6"/>
                </a:cubicBezTo>
                <a:cubicBezTo>
                  <a:pt x="11" y="6"/>
                  <a:pt x="10" y="4"/>
                  <a:pt x="10" y="4"/>
                </a:cubicBezTo>
                <a:cubicBezTo>
                  <a:pt x="10" y="4"/>
                  <a:pt x="10" y="4"/>
                  <a:pt x="10" y="4"/>
                </a:cubicBezTo>
                <a:cubicBezTo>
                  <a:pt x="10" y="4"/>
                  <a:pt x="10" y="4"/>
                  <a:pt x="10" y="4"/>
                </a:cubicBezTo>
                <a:cubicBezTo>
                  <a:pt x="10" y="4"/>
                  <a:pt x="10" y="4"/>
                  <a:pt x="10" y="4"/>
                </a:cubicBezTo>
                <a:cubicBezTo>
                  <a:pt x="12" y="2"/>
                  <a:pt x="13" y="1"/>
                  <a:pt x="14" y="0"/>
                </a:cubicBezTo>
                <a:cubicBezTo>
                  <a:pt x="11" y="0"/>
                  <a:pt x="11" y="0"/>
                  <a:pt x="11" y="0"/>
                </a:cubicBezTo>
                <a:cubicBezTo>
                  <a:pt x="10" y="1"/>
                  <a:pt x="9" y="2"/>
                  <a:pt x="9" y="3"/>
                </a:cubicBezTo>
                <a:cubicBezTo>
                  <a:pt x="9" y="3"/>
                  <a:pt x="8" y="4"/>
                  <a:pt x="8" y="4"/>
                </a:cubicBezTo>
                <a:cubicBezTo>
                  <a:pt x="8" y="6"/>
                  <a:pt x="10" y="7"/>
                  <a:pt x="11" y="8"/>
                </a:cubicBezTo>
                <a:cubicBezTo>
                  <a:pt x="12" y="9"/>
                  <a:pt x="13" y="9"/>
                  <a:pt x="14" y="9"/>
                </a:cubicBezTo>
                <a:cubicBezTo>
                  <a:pt x="14" y="9"/>
                  <a:pt x="14" y="9"/>
                  <a:pt x="14" y="9"/>
                </a:cubicBezTo>
                <a:cubicBezTo>
                  <a:pt x="15" y="9"/>
                  <a:pt x="16" y="9"/>
                  <a:pt x="17" y="8"/>
                </a:cubicBezTo>
                <a:cubicBezTo>
                  <a:pt x="17" y="9"/>
                  <a:pt x="17" y="9"/>
                  <a:pt x="17" y="9"/>
                </a:cubicBezTo>
                <a:cubicBezTo>
                  <a:pt x="16" y="10"/>
                  <a:pt x="16" y="10"/>
                  <a:pt x="16" y="10"/>
                </a:cubicBezTo>
                <a:cubicBezTo>
                  <a:pt x="16" y="10"/>
                  <a:pt x="16" y="10"/>
                  <a:pt x="16" y="10"/>
                </a:cubicBezTo>
                <a:cubicBezTo>
                  <a:pt x="16" y="12"/>
                  <a:pt x="16" y="12"/>
                  <a:pt x="16" y="12"/>
                </a:cubicBezTo>
                <a:cubicBezTo>
                  <a:pt x="16" y="12"/>
                  <a:pt x="16" y="13"/>
                  <a:pt x="17" y="13"/>
                </a:cubicBezTo>
                <a:cubicBezTo>
                  <a:pt x="17" y="14"/>
                  <a:pt x="17" y="14"/>
                  <a:pt x="17" y="14"/>
                </a:cubicBezTo>
                <a:cubicBezTo>
                  <a:pt x="17" y="15"/>
                  <a:pt x="17" y="15"/>
                  <a:pt x="17" y="15"/>
                </a:cubicBezTo>
                <a:cubicBezTo>
                  <a:pt x="16" y="15"/>
                  <a:pt x="16" y="14"/>
                  <a:pt x="15" y="14"/>
                </a:cubicBezTo>
                <a:cubicBezTo>
                  <a:pt x="15" y="14"/>
                  <a:pt x="15" y="14"/>
                  <a:pt x="15" y="14"/>
                </a:cubicBezTo>
                <a:cubicBezTo>
                  <a:pt x="15" y="14"/>
                  <a:pt x="15" y="14"/>
                  <a:pt x="15" y="14"/>
                </a:cubicBezTo>
                <a:cubicBezTo>
                  <a:pt x="12" y="11"/>
                  <a:pt x="8" y="7"/>
                  <a:pt x="6" y="4"/>
                </a:cubicBezTo>
                <a:cubicBezTo>
                  <a:pt x="6" y="1"/>
                  <a:pt x="6" y="1"/>
                  <a:pt x="6" y="1"/>
                </a:cubicBezTo>
                <a:cubicBezTo>
                  <a:pt x="6" y="1"/>
                  <a:pt x="6" y="1"/>
                  <a:pt x="7" y="1"/>
                </a:cubicBezTo>
                <a:cubicBezTo>
                  <a:pt x="7" y="1"/>
                  <a:pt x="7" y="1"/>
                  <a:pt x="7" y="1"/>
                </a:cubicBezTo>
                <a:cubicBezTo>
                  <a:pt x="7" y="1"/>
                  <a:pt x="7" y="1"/>
                  <a:pt x="7" y="1"/>
                </a:cubicBezTo>
                <a:cubicBezTo>
                  <a:pt x="8" y="1"/>
                  <a:pt x="8" y="0"/>
                  <a:pt x="9" y="0"/>
                </a:cubicBezTo>
                <a:cubicBezTo>
                  <a:pt x="4" y="0"/>
                  <a:pt x="4" y="0"/>
                  <a:pt x="4" y="0"/>
                </a:cubicBezTo>
                <a:cubicBezTo>
                  <a:pt x="4" y="1"/>
                  <a:pt x="4" y="1"/>
                  <a:pt x="4" y="1"/>
                </a:cubicBezTo>
                <a:cubicBezTo>
                  <a:pt x="3" y="1"/>
                  <a:pt x="3" y="0"/>
                  <a:pt x="3" y="0"/>
                </a:cubicBezTo>
                <a:cubicBezTo>
                  <a:pt x="0" y="0"/>
                  <a:pt x="0" y="0"/>
                  <a:pt x="0" y="0"/>
                </a:cubicBezTo>
                <a:cubicBezTo>
                  <a:pt x="1" y="1"/>
                  <a:pt x="3" y="3"/>
                  <a:pt x="4" y="5"/>
                </a:cubicBezTo>
                <a:cubicBezTo>
                  <a:pt x="7" y="8"/>
                  <a:pt x="10" y="12"/>
                  <a:pt x="14" y="15"/>
                </a:cubicBezTo>
                <a:cubicBezTo>
                  <a:pt x="15" y="16"/>
                  <a:pt x="16" y="17"/>
                  <a:pt x="17" y="18"/>
                </a:cubicBezTo>
                <a:cubicBezTo>
                  <a:pt x="24" y="25"/>
                  <a:pt x="32" y="34"/>
                  <a:pt x="43" y="35"/>
                </a:cubicBezTo>
                <a:cubicBezTo>
                  <a:pt x="43" y="35"/>
                  <a:pt x="44" y="36"/>
                  <a:pt x="44" y="36"/>
                </a:cubicBezTo>
                <a:cubicBezTo>
                  <a:pt x="44" y="34"/>
                  <a:pt x="44" y="34"/>
                  <a:pt x="44" y="34"/>
                </a:cubicBezTo>
                <a:cubicBezTo>
                  <a:pt x="44" y="34"/>
                  <a:pt x="44" y="33"/>
                  <a:pt x="43" y="33"/>
                </a:cubicBezTo>
                <a:cubicBezTo>
                  <a:pt x="43" y="33"/>
                  <a:pt x="43" y="33"/>
                  <a:pt x="43" y="33"/>
                </a:cubicBezTo>
                <a:cubicBezTo>
                  <a:pt x="43" y="33"/>
                  <a:pt x="43" y="33"/>
                  <a:pt x="43" y="33"/>
                </a:cubicBezTo>
                <a:cubicBezTo>
                  <a:pt x="33" y="32"/>
                  <a:pt x="26" y="24"/>
                  <a:pt x="19" y="17"/>
                </a:cubicBezTo>
                <a:cubicBezTo>
                  <a:pt x="19" y="15"/>
                  <a:pt x="19" y="15"/>
                  <a:pt x="19" y="15"/>
                </a:cubicBezTo>
                <a:cubicBezTo>
                  <a:pt x="19" y="16"/>
                  <a:pt x="20" y="16"/>
                  <a:pt x="20" y="16"/>
                </a:cubicBezTo>
                <a:cubicBezTo>
                  <a:pt x="21" y="16"/>
                  <a:pt x="21" y="16"/>
                  <a:pt x="21" y="16"/>
                </a:cubicBezTo>
                <a:cubicBezTo>
                  <a:pt x="21" y="16"/>
                  <a:pt x="21" y="16"/>
                  <a:pt x="21" y="16"/>
                </a:cubicBezTo>
                <a:cubicBezTo>
                  <a:pt x="28" y="12"/>
                  <a:pt x="36" y="10"/>
                  <a:pt x="44" y="7"/>
                </a:cubicBezTo>
                <a:cubicBezTo>
                  <a:pt x="44" y="5"/>
                  <a:pt x="44" y="5"/>
                  <a:pt x="44" y="5"/>
                </a:cubicBezTo>
                <a:cubicBezTo>
                  <a:pt x="36" y="8"/>
                  <a:pt x="28" y="10"/>
                  <a:pt x="21" y="14"/>
                </a:cubicBezTo>
                <a:cubicBezTo>
                  <a:pt x="20" y="14"/>
                  <a:pt x="19" y="13"/>
                  <a:pt x="19" y="13"/>
                </a:cubicBezTo>
                <a:cubicBezTo>
                  <a:pt x="19" y="13"/>
                  <a:pt x="19" y="13"/>
                  <a:pt x="19" y="13"/>
                </a:cubicBezTo>
                <a:cubicBezTo>
                  <a:pt x="19" y="13"/>
                  <a:pt x="19" y="13"/>
                  <a:pt x="19" y="13"/>
                </a:cubicBezTo>
                <a:cubicBezTo>
                  <a:pt x="18" y="11"/>
                  <a:pt x="18" y="11"/>
                  <a:pt x="18" y="11"/>
                </a:cubicBezTo>
                <a:cubicBezTo>
                  <a:pt x="18" y="11"/>
                  <a:pt x="18" y="11"/>
                  <a:pt x="18" y="11"/>
                </a:cubicBezTo>
                <a:cubicBezTo>
                  <a:pt x="19" y="11"/>
                  <a:pt x="19" y="11"/>
                  <a:pt x="19" y="11"/>
                </a:cubicBezTo>
                <a:cubicBezTo>
                  <a:pt x="19" y="11"/>
                  <a:pt x="19" y="11"/>
                  <a:pt x="19" y="11"/>
                </a:cubicBezTo>
                <a:cubicBezTo>
                  <a:pt x="26" y="6"/>
                  <a:pt x="33" y="2"/>
                  <a:pt x="41" y="0"/>
                </a:cubicBezTo>
                <a:moveTo>
                  <a:pt x="508" y="0"/>
                </a:moveTo>
                <a:cubicBezTo>
                  <a:pt x="506" y="0"/>
                  <a:pt x="506" y="0"/>
                  <a:pt x="506" y="0"/>
                </a:cubicBezTo>
                <a:cubicBezTo>
                  <a:pt x="506" y="0"/>
                  <a:pt x="505" y="1"/>
                  <a:pt x="505" y="1"/>
                </a:cubicBezTo>
                <a:cubicBezTo>
                  <a:pt x="504" y="2"/>
                  <a:pt x="503" y="3"/>
                  <a:pt x="502" y="4"/>
                </a:cubicBezTo>
                <a:cubicBezTo>
                  <a:pt x="501" y="2"/>
                  <a:pt x="499" y="1"/>
                  <a:pt x="498" y="0"/>
                </a:cubicBezTo>
                <a:cubicBezTo>
                  <a:pt x="494" y="0"/>
                  <a:pt x="494" y="0"/>
                  <a:pt x="494" y="0"/>
                </a:cubicBezTo>
                <a:cubicBezTo>
                  <a:pt x="497" y="2"/>
                  <a:pt x="499" y="4"/>
                  <a:pt x="501" y="6"/>
                </a:cubicBezTo>
                <a:cubicBezTo>
                  <a:pt x="502" y="6"/>
                  <a:pt x="502" y="6"/>
                  <a:pt x="502" y="6"/>
                </a:cubicBezTo>
                <a:cubicBezTo>
                  <a:pt x="502" y="6"/>
                  <a:pt x="502" y="6"/>
                  <a:pt x="502" y="6"/>
                </a:cubicBezTo>
                <a:cubicBezTo>
                  <a:pt x="504" y="5"/>
                  <a:pt x="506" y="4"/>
                  <a:pt x="507" y="3"/>
                </a:cubicBezTo>
                <a:cubicBezTo>
                  <a:pt x="507" y="2"/>
                  <a:pt x="508" y="1"/>
                  <a:pt x="508" y="0"/>
                </a:cubicBezTo>
                <a:moveTo>
                  <a:pt x="766" y="32"/>
                </a:moveTo>
                <a:cubicBezTo>
                  <a:pt x="763" y="32"/>
                  <a:pt x="759" y="31"/>
                  <a:pt x="756" y="29"/>
                </a:cubicBezTo>
                <a:cubicBezTo>
                  <a:pt x="757" y="29"/>
                  <a:pt x="759" y="29"/>
                  <a:pt x="760" y="29"/>
                </a:cubicBezTo>
                <a:cubicBezTo>
                  <a:pt x="760" y="29"/>
                  <a:pt x="760" y="29"/>
                  <a:pt x="760" y="29"/>
                </a:cubicBezTo>
                <a:cubicBezTo>
                  <a:pt x="764" y="29"/>
                  <a:pt x="767" y="30"/>
                  <a:pt x="770" y="31"/>
                </a:cubicBezTo>
                <a:cubicBezTo>
                  <a:pt x="769" y="32"/>
                  <a:pt x="767" y="32"/>
                  <a:pt x="766" y="32"/>
                </a:cubicBezTo>
                <a:cubicBezTo>
                  <a:pt x="766" y="32"/>
                  <a:pt x="766" y="32"/>
                  <a:pt x="766" y="32"/>
                </a:cubicBezTo>
                <a:moveTo>
                  <a:pt x="775" y="32"/>
                </a:moveTo>
                <a:cubicBezTo>
                  <a:pt x="775" y="31"/>
                  <a:pt x="775" y="31"/>
                  <a:pt x="775" y="31"/>
                </a:cubicBezTo>
                <a:cubicBezTo>
                  <a:pt x="780" y="29"/>
                  <a:pt x="784" y="25"/>
                  <a:pt x="788" y="22"/>
                </a:cubicBezTo>
                <a:cubicBezTo>
                  <a:pt x="788" y="23"/>
                  <a:pt x="788" y="23"/>
                  <a:pt x="788" y="23"/>
                </a:cubicBezTo>
                <a:cubicBezTo>
                  <a:pt x="784" y="27"/>
                  <a:pt x="780" y="30"/>
                  <a:pt x="775" y="32"/>
                </a:cubicBezTo>
                <a:moveTo>
                  <a:pt x="781" y="22"/>
                </a:moveTo>
                <a:cubicBezTo>
                  <a:pt x="779" y="20"/>
                  <a:pt x="777" y="19"/>
                  <a:pt x="775" y="19"/>
                </a:cubicBezTo>
                <a:cubicBezTo>
                  <a:pt x="775" y="17"/>
                  <a:pt x="775" y="17"/>
                  <a:pt x="775" y="17"/>
                </a:cubicBezTo>
                <a:cubicBezTo>
                  <a:pt x="777" y="17"/>
                  <a:pt x="778" y="18"/>
                  <a:pt x="779" y="18"/>
                </a:cubicBezTo>
                <a:cubicBezTo>
                  <a:pt x="780" y="19"/>
                  <a:pt x="781" y="20"/>
                  <a:pt x="782" y="21"/>
                </a:cubicBezTo>
                <a:cubicBezTo>
                  <a:pt x="782" y="21"/>
                  <a:pt x="781" y="22"/>
                  <a:pt x="781" y="22"/>
                </a:cubicBezTo>
                <a:moveTo>
                  <a:pt x="790" y="22"/>
                </a:moveTo>
                <a:cubicBezTo>
                  <a:pt x="790" y="21"/>
                  <a:pt x="790" y="21"/>
                  <a:pt x="790" y="21"/>
                </a:cubicBezTo>
                <a:cubicBezTo>
                  <a:pt x="792" y="20"/>
                  <a:pt x="793" y="18"/>
                  <a:pt x="794" y="16"/>
                </a:cubicBezTo>
                <a:cubicBezTo>
                  <a:pt x="794" y="15"/>
                  <a:pt x="793" y="15"/>
                  <a:pt x="793" y="14"/>
                </a:cubicBezTo>
                <a:cubicBezTo>
                  <a:pt x="793" y="14"/>
                  <a:pt x="793" y="14"/>
                  <a:pt x="793" y="14"/>
                </a:cubicBezTo>
                <a:cubicBezTo>
                  <a:pt x="793" y="14"/>
                  <a:pt x="793" y="14"/>
                  <a:pt x="793" y="14"/>
                </a:cubicBezTo>
                <a:cubicBezTo>
                  <a:pt x="792" y="13"/>
                  <a:pt x="792" y="13"/>
                  <a:pt x="792" y="12"/>
                </a:cubicBezTo>
                <a:cubicBezTo>
                  <a:pt x="791" y="12"/>
                  <a:pt x="791" y="12"/>
                  <a:pt x="790" y="11"/>
                </a:cubicBezTo>
                <a:cubicBezTo>
                  <a:pt x="790" y="9"/>
                  <a:pt x="790" y="9"/>
                  <a:pt x="790" y="9"/>
                </a:cubicBezTo>
                <a:cubicBezTo>
                  <a:pt x="794" y="12"/>
                  <a:pt x="794" y="12"/>
                  <a:pt x="794" y="12"/>
                </a:cubicBezTo>
                <a:cubicBezTo>
                  <a:pt x="794" y="19"/>
                  <a:pt x="794" y="19"/>
                  <a:pt x="794" y="19"/>
                </a:cubicBezTo>
                <a:cubicBezTo>
                  <a:pt x="793" y="20"/>
                  <a:pt x="792" y="21"/>
                  <a:pt x="790" y="22"/>
                </a:cubicBezTo>
                <a:moveTo>
                  <a:pt x="729" y="16"/>
                </a:moveTo>
                <a:cubicBezTo>
                  <a:pt x="729" y="15"/>
                  <a:pt x="728" y="15"/>
                  <a:pt x="727" y="14"/>
                </a:cubicBezTo>
                <a:cubicBezTo>
                  <a:pt x="727" y="9"/>
                  <a:pt x="727" y="9"/>
                  <a:pt x="727" y="9"/>
                </a:cubicBezTo>
                <a:cubicBezTo>
                  <a:pt x="728" y="9"/>
                  <a:pt x="729" y="8"/>
                  <a:pt x="729" y="8"/>
                </a:cubicBezTo>
                <a:cubicBezTo>
                  <a:pt x="729" y="10"/>
                  <a:pt x="729" y="10"/>
                  <a:pt x="729" y="10"/>
                </a:cubicBezTo>
                <a:cubicBezTo>
                  <a:pt x="729" y="10"/>
                  <a:pt x="729" y="10"/>
                  <a:pt x="729" y="11"/>
                </a:cubicBezTo>
                <a:cubicBezTo>
                  <a:pt x="728" y="11"/>
                  <a:pt x="728" y="12"/>
                  <a:pt x="728" y="12"/>
                </a:cubicBezTo>
                <a:cubicBezTo>
                  <a:pt x="728" y="13"/>
                  <a:pt x="728" y="13"/>
                  <a:pt x="728" y="13"/>
                </a:cubicBezTo>
                <a:cubicBezTo>
                  <a:pt x="728" y="13"/>
                  <a:pt x="728" y="13"/>
                  <a:pt x="728" y="13"/>
                </a:cubicBezTo>
                <a:cubicBezTo>
                  <a:pt x="728" y="13"/>
                  <a:pt x="729" y="14"/>
                  <a:pt x="729" y="14"/>
                </a:cubicBezTo>
                <a:cubicBezTo>
                  <a:pt x="729" y="16"/>
                  <a:pt x="729" y="16"/>
                  <a:pt x="729" y="16"/>
                </a:cubicBezTo>
                <a:moveTo>
                  <a:pt x="742" y="22"/>
                </a:moveTo>
                <a:cubicBezTo>
                  <a:pt x="742" y="22"/>
                  <a:pt x="742" y="22"/>
                  <a:pt x="742" y="22"/>
                </a:cubicBezTo>
                <a:cubicBezTo>
                  <a:pt x="742" y="22"/>
                  <a:pt x="741" y="22"/>
                  <a:pt x="741" y="22"/>
                </a:cubicBezTo>
                <a:cubicBezTo>
                  <a:pt x="740" y="21"/>
                  <a:pt x="739" y="21"/>
                  <a:pt x="739" y="20"/>
                </a:cubicBezTo>
                <a:cubicBezTo>
                  <a:pt x="738" y="20"/>
                  <a:pt x="738" y="19"/>
                  <a:pt x="738" y="19"/>
                </a:cubicBezTo>
                <a:cubicBezTo>
                  <a:pt x="739" y="18"/>
                  <a:pt x="740" y="17"/>
                  <a:pt x="742" y="16"/>
                </a:cubicBezTo>
                <a:cubicBezTo>
                  <a:pt x="744" y="16"/>
                  <a:pt x="746" y="15"/>
                  <a:pt x="748" y="14"/>
                </a:cubicBezTo>
                <a:cubicBezTo>
                  <a:pt x="755" y="10"/>
                  <a:pt x="763" y="8"/>
                  <a:pt x="772" y="8"/>
                </a:cubicBezTo>
                <a:cubicBezTo>
                  <a:pt x="772" y="8"/>
                  <a:pt x="773" y="8"/>
                  <a:pt x="774" y="8"/>
                </a:cubicBezTo>
                <a:cubicBezTo>
                  <a:pt x="777" y="8"/>
                  <a:pt x="779" y="8"/>
                  <a:pt x="782" y="9"/>
                </a:cubicBezTo>
                <a:cubicBezTo>
                  <a:pt x="782" y="9"/>
                  <a:pt x="782" y="9"/>
                  <a:pt x="782" y="9"/>
                </a:cubicBezTo>
                <a:cubicBezTo>
                  <a:pt x="782" y="9"/>
                  <a:pt x="782" y="9"/>
                  <a:pt x="782" y="9"/>
                </a:cubicBezTo>
                <a:cubicBezTo>
                  <a:pt x="784" y="9"/>
                  <a:pt x="786" y="11"/>
                  <a:pt x="788" y="12"/>
                </a:cubicBezTo>
                <a:cubicBezTo>
                  <a:pt x="788" y="13"/>
                  <a:pt x="788" y="13"/>
                  <a:pt x="788" y="13"/>
                </a:cubicBezTo>
                <a:cubicBezTo>
                  <a:pt x="789" y="13"/>
                  <a:pt x="789" y="13"/>
                  <a:pt x="789" y="13"/>
                </a:cubicBezTo>
                <a:cubicBezTo>
                  <a:pt x="790" y="14"/>
                  <a:pt x="790" y="14"/>
                  <a:pt x="790" y="14"/>
                </a:cubicBezTo>
                <a:cubicBezTo>
                  <a:pt x="790" y="14"/>
                  <a:pt x="790" y="14"/>
                  <a:pt x="790" y="14"/>
                </a:cubicBezTo>
                <a:cubicBezTo>
                  <a:pt x="791" y="14"/>
                  <a:pt x="791" y="15"/>
                  <a:pt x="791" y="15"/>
                </a:cubicBezTo>
                <a:cubicBezTo>
                  <a:pt x="791" y="15"/>
                  <a:pt x="792" y="16"/>
                  <a:pt x="792" y="16"/>
                </a:cubicBezTo>
                <a:cubicBezTo>
                  <a:pt x="792" y="17"/>
                  <a:pt x="790" y="19"/>
                  <a:pt x="789" y="20"/>
                </a:cubicBezTo>
                <a:cubicBezTo>
                  <a:pt x="789" y="20"/>
                  <a:pt x="789" y="20"/>
                  <a:pt x="789" y="20"/>
                </a:cubicBezTo>
                <a:cubicBezTo>
                  <a:pt x="789" y="20"/>
                  <a:pt x="789" y="20"/>
                  <a:pt x="788" y="20"/>
                </a:cubicBezTo>
                <a:cubicBezTo>
                  <a:pt x="788" y="20"/>
                  <a:pt x="788" y="20"/>
                  <a:pt x="788" y="20"/>
                </a:cubicBezTo>
                <a:cubicBezTo>
                  <a:pt x="784" y="23"/>
                  <a:pt x="780" y="27"/>
                  <a:pt x="775" y="29"/>
                </a:cubicBezTo>
                <a:cubicBezTo>
                  <a:pt x="775" y="29"/>
                  <a:pt x="775" y="29"/>
                  <a:pt x="775" y="29"/>
                </a:cubicBezTo>
                <a:cubicBezTo>
                  <a:pt x="774" y="29"/>
                  <a:pt x="774" y="29"/>
                  <a:pt x="774" y="29"/>
                </a:cubicBezTo>
                <a:cubicBezTo>
                  <a:pt x="774" y="29"/>
                  <a:pt x="774" y="28"/>
                  <a:pt x="774" y="28"/>
                </a:cubicBezTo>
                <a:cubicBezTo>
                  <a:pt x="774" y="28"/>
                  <a:pt x="774" y="28"/>
                  <a:pt x="774" y="28"/>
                </a:cubicBezTo>
                <a:cubicBezTo>
                  <a:pt x="774" y="27"/>
                  <a:pt x="774" y="27"/>
                  <a:pt x="774" y="27"/>
                </a:cubicBezTo>
                <a:cubicBezTo>
                  <a:pt x="771" y="25"/>
                  <a:pt x="767" y="24"/>
                  <a:pt x="763" y="24"/>
                </a:cubicBezTo>
                <a:cubicBezTo>
                  <a:pt x="759" y="24"/>
                  <a:pt x="755" y="24"/>
                  <a:pt x="752" y="26"/>
                </a:cubicBezTo>
                <a:cubicBezTo>
                  <a:pt x="752" y="26"/>
                  <a:pt x="752" y="26"/>
                  <a:pt x="752" y="26"/>
                </a:cubicBezTo>
                <a:cubicBezTo>
                  <a:pt x="752" y="26"/>
                  <a:pt x="752" y="26"/>
                  <a:pt x="752" y="26"/>
                </a:cubicBezTo>
                <a:cubicBezTo>
                  <a:pt x="750" y="26"/>
                  <a:pt x="749" y="27"/>
                  <a:pt x="748" y="27"/>
                </a:cubicBezTo>
                <a:cubicBezTo>
                  <a:pt x="748" y="27"/>
                  <a:pt x="747" y="27"/>
                  <a:pt x="747" y="26"/>
                </a:cubicBezTo>
                <a:cubicBezTo>
                  <a:pt x="746" y="26"/>
                  <a:pt x="746" y="26"/>
                  <a:pt x="746" y="25"/>
                </a:cubicBezTo>
                <a:cubicBezTo>
                  <a:pt x="746" y="25"/>
                  <a:pt x="746" y="25"/>
                  <a:pt x="746" y="25"/>
                </a:cubicBezTo>
                <a:cubicBezTo>
                  <a:pt x="752" y="22"/>
                  <a:pt x="760" y="19"/>
                  <a:pt x="767" y="19"/>
                </a:cubicBezTo>
                <a:cubicBezTo>
                  <a:pt x="767" y="19"/>
                  <a:pt x="767" y="19"/>
                  <a:pt x="767" y="19"/>
                </a:cubicBezTo>
                <a:cubicBezTo>
                  <a:pt x="769" y="19"/>
                  <a:pt x="771" y="20"/>
                  <a:pt x="773" y="20"/>
                </a:cubicBezTo>
                <a:cubicBezTo>
                  <a:pt x="773" y="20"/>
                  <a:pt x="773" y="20"/>
                  <a:pt x="773" y="20"/>
                </a:cubicBezTo>
                <a:cubicBezTo>
                  <a:pt x="774" y="20"/>
                  <a:pt x="774" y="20"/>
                  <a:pt x="774" y="20"/>
                </a:cubicBezTo>
                <a:cubicBezTo>
                  <a:pt x="775" y="21"/>
                  <a:pt x="775" y="21"/>
                  <a:pt x="775" y="21"/>
                </a:cubicBezTo>
                <a:cubicBezTo>
                  <a:pt x="775" y="21"/>
                  <a:pt x="775" y="21"/>
                  <a:pt x="775" y="21"/>
                </a:cubicBezTo>
                <a:cubicBezTo>
                  <a:pt x="777" y="21"/>
                  <a:pt x="779" y="22"/>
                  <a:pt x="780" y="23"/>
                </a:cubicBezTo>
                <a:cubicBezTo>
                  <a:pt x="780" y="24"/>
                  <a:pt x="780" y="24"/>
                  <a:pt x="780" y="24"/>
                </a:cubicBezTo>
                <a:cubicBezTo>
                  <a:pt x="781" y="24"/>
                  <a:pt x="781" y="24"/>
                  <a:pt x="781" y="24"/>
                </a:cubicBezTo>
                <a:cubicBezTo>
                  <a:pt x="781" y="24"/>
                  <a:pt x="782" y="24"/>
                  <a:pt x="783" y="23"/>
                </a:cubicBezTo>
                <a:cubicBezTo>
                  <a:pt x="783" y="23"/>
                  <a:pt x="783" y="23"/>
                  <a:pt x="784" y="23"/>
                </a:cubicBezTo>
                <a:cubicBezTo>
                  <a:pt x="784" y="22"/>
                  <a:pt x="784" y="22"/>
                  <a:pt x="784" y="21"/>
                </a:cubicBezTo>
                <a:cubicBezTo>
                  <a:pt x="784" y="21"/>
                  <a:pt x="784" y="21"/>
                  <a:pt x="784" y="21"/>
                </a:cubicBezTo>
                <a:cubicBezTo>
                  <a:pt x="784" y="21"/>
                  <a:pt x="784" y="21"/>
                  <a:pt x="784" y="21"/>
                </a:cubicBezTo>
                <a:cubicBezTo>
                  <a:pt x="783" y="19"/>
                  <a:pt x="782" y="18"/>
                  <a:pt x="780" y="17"/>
                </a:cubicBezTo>
                <a:cubicBezTo>
                  <a:pt x="778" y="16"/>
                  <a:pt x="777" y="15"/>
                  <a:pt x="775" y="15"/>
                </a:cubicBezTo>
                <a:cubicBezTo>
                  <a:pt x="775" y="15"/>
                  <a:pt x="775" y="15"/>
                  <a:pt x="775" y="15"/>
                </a:cubicBezTo>
                <a:cubicBezTo>
                  <a:pt x="774" y="15"/>
                  <a:pt x="774" y="15"/>
                  <a:pt x="774" y="15"/>
                </a:cubicBezTo>
                <a:cubicBezTo>
                  <a:pt x="774" y="15"/>
                  <a:pt x="774" y="15"/>
                  <a:pt x="774" y="15"/>
                </a:cubicBezTo>
                <a:cubicBezTo>
                  <a:pt x="772" y="14"/>
                  <a:pt x="769" y="14"/>
                  <a:pt x="767" y="14"/>
                </a:cubicBezTo>
                <a:cubicBezTo>
                  <a:pt x="759" y="14"/>
                  <a:pt x="752" y="17"/>
                  <a:pt x="745" y="20"/>
                </a:cubicBezTo>
                <a:cubicBezTo>
                  <a:pt x="745" y="20"/>
                  <a:pt x="745" y="20"/>
                  <a:pt x="745" y="20"/>
                </a:cubicBezTo>
                <a:cubicBezTo>
                  <a:pt x="745" y="20"/>
                  <a:pt x="745" y="20"/>
                  <a:pt x="745" y="20"/>
                </a:cubicBezTo>
                <a:cubicBezTo>
                  <a:pt x="744" y="20"/>
                  <a:pt x="744" y="21"/>
                  <a:pt x="743" y="22"/>
                </a:cubicBezTo>
                <a:cubicBezTo>
                  <a:pt x="743" y="22"/>
                  <a:pt x="742" y="22"/>
                  <a:pt x="742" y="22"/>
                </a:cubicBezTo>
                <a:moveTo>
                  <a:pt x="734" y="17"/>
                </a:moveTo>
                <a:cubicBezTo>
                  <a:pt x="734" y="17"/>
                  <a:pt x="734" y="17"/>
                  <a:pt x="734" y="17"/>
                </a:cubicBezTo>
                <a:cubicBezTo>
                  <a:pt x="744" y="13"/>
                  <a:pt x="752" y="8"/>
                  <a:pt x="761" y="5"/>
                </a:cubicBezTo>
                <a:cubicBezTo>
                  <a:pt x="763" y="5"/>
                  <a:pt x="765" y="5"/>
                  <a:pt x="767" y="5"/>
                </a:cubicBezTo>
                <a:cubicBezTo>
                  <a:pt x="769" y="5"/>
                  <a:pt x="771" y="5"/>
                  <a:pt x="773" y="5"/>
                </a:cubicBezTo>
                <a:cubicBezTo>
                  <a:pt x="773" y="6"/>
                  <a:pt x="773" y="6"/>
                  <a:pt x="773" y="6"/>
                </a:cubicBezTo>
                <a:cubicBezTo>
                  <a:pt x="773" y="6"/>
                  <a:pt x="772" y="6"/>
                  <a:pt x="772" y="6"/>
                </a:cubicBezTo>
                <a:cubicBezTo>
                  <a:pt x="763" y="6"/>
                  <a:pt x="754" y="8"/>
                  <a:pt x="747" y="12"/>
                </a:cubicBezTo>
                <a:cubicBezTo>
                  <a:pt x="747" y="12"/>
                  <a:pt x="747" y="12"/>
                  <a:pt x="747" y="12"/>
                </a:cubicBezTo>
                <a:cubicBezTo>
                  <a:pt x="747" y="12"/>
                  <a:pt x="747" y="12"/>
                  <a:pt x="747" y="12"/>
                </a:cubicBezTo>
                <a:cubicBezTo>
                  <a:pt x="745" y="13"/>
                  <a:pt x="743" y="14"/>
                  <a:pt x="741" y="14"/>
                </a:cubicBezTo>
                <a:cubicBezTo>
                  <a:pt x="739" y="15"/>
                  <a:pt x="737" y="16"/>
                  <a:pt x="736" y="18"/>
                </a:cubicBezTo>
                <a:cubicBezTo>
                  <a:pt x="735" y="19"/>
                  <a:pt x="735" y="19"/>
                  <a:pt x="735" y="19"/>
                </a:cubicBezTo>
                <a:cubicBezTo>
                  <a:pt x="736" y="19"/>
                  <a:pt x="736" y="19"/>
                  <a:pt x="736" y="19"/>
                </a:cubicBezTo>
                <a:cubicBezTo>
                  <a:pt x="736" y="20"/>
                  <a:pt x="737" y="21"/>
                  <a:pt x="738" y="22"/>
                </a:cubicBezTo>
                <a:cubicBezTo>
                  <a:pt x="738" y="22"/>
                  <a:pt x="739" y="23"/>
                  <a:pt x="740" y="23"/>
                </a:cubicBezTo>
                <a:cubicBezTo>
                  <a:pt x="740" y="23"/>
                  <a:pt x="740" y="23"/>
                  <a:pt x="740" y="23"/>
                </a:cubicBezTo>
                <a:cubicBezTo>
                  <a:pt x="740" y="24"/>
                  <a:pt x="740" y="24"/>
                  <a:pt x="740" y="24"/>
                </a:cubicBezTo>
                <a:cubicBezTo>
                  <a:pt x="740" y="24"/>
                  <a:pt x="741" y="24"/>
                  <a:pt x="742" y="24"/>
                </a:cubicBezTo>
                <a:cubicBezTo>
                  <a:pt x="742" y="24"/>
                  <a:pt x="742" y="24"/>
                  <a:pt x="742" y="24"/>
                </a:cubicBezTo>
                <a:cubicBezTo>
                  <a:pt x="743" y="24"/>
                  <a:pt x="744" y="24"/>
                  <a:pt x="744" y="23"/>
                </a:cubicBezTo>
                <a:cubicBezTo>
                  <a:pt x="745" y="23"/>
                  <a:pt x="746" y="22"/>
                  <a:pt x="746" y="22"/>
                </a:cubicBezTo>
                <a:cubicBezTo>
                  <a:pt x="753" y="19"/>
                  <a:pt x="760" y="16"/>
                  <a:pt x="767" y="16"/>
                </a:cubicBezTo>
                <a:cubicBezTo>
                  <a:pt x="767" y="16"/>
                  <a:pt x="767" y="16"/>
                  <a:pt x="767" y="16"/>
                </a:cubicBezTo>
                <a:cubicBezTo>
                  <a:pt x="769" y="16"/>
                  <a:pt x="771" y="16"/>
                  <a:pt x="773" y="17"/>
                </a:cubicBezTo>
                <a:cubicBezTo>
                  <a:pt x="773" y="18"/>
                  <a:pt x="773" y="18"/>
                  <a:pt x="773" y="18"/>
                </a:cubicBezTo>
                <a:cubicBezTo>
                  <a:pt x="771" y="18"/>
                  <a:pt x="769" y="17"/>
                  <a:pt x="767" y="17"/>
                </a:cubicBezTo>
                <a:cubicBezTo>
                  <a:pt x="759" y="17"/>
                  <a:pt x="751" y="20"/>
                  <a:pt x="745" y="24"/>
                </a:cubicBezTo>
                <a:cubicBezTo>
                  <a:pt x="745" y="24"/>
                  <a:pt x="745" y="24"/>
                  <a:pt x="745" y="24"/>
                </a:cubicBezTo>
                <a:cubicBezTo>
                  <a:pt x="745" y="24"/>
                  <a:pt x="745" y="24"/>
                  <a:pt x="745" y="24"/>
                </a:cubicBezTo>
                <a:cubicBezTo>
                  <a:pt x="745" y="24"/>
                  <a:pt x="744" y="25"/>
                  <a:pt x="744" y="25"/>
                </a:cubicBezTo>
                <a:cubicBezTo>
                  <a:pt x="744" y="26"/>
                  <a:pt x="745" y="27"/>
                  <a:pt x="745" y="27"/>
                </a:cubicBezTo>
                <a:cubicBezTo>
                  <a:pt x="745" y="28"/>
                  <a:pt x="745" y="28"/>
                  <a:pt x="745" y="28"/>
                </a:cubicBezTo>
                <a:cubicBezTo>
                  <a:pt x="745" y="28"/>
                  <a:pt x="745" y="28"/>
                  <a:pt x="745" y="28"/>
                </a:cubicBezTo>
                <a:cubicBezTo>
                  <a:pt x="746" y="28"/>
                  <a:pt x="747" y="29"/>
                  <a:pt x="748" y="29"/>
                </a:cubicBezTo>
                <a:cubicBezTo>
                  <a:pt x="748" y="29"/>
                  <a:pt x="748" y="29"/>
                  <a:pt x="748" y="29"/>
                </a:cubicBezTo>
                <a:cubicBezTo>
                  <a:pt x="750" y="29"/>
                  <a:pt x="751" y="28"/>
                  <a:pt x="752" y="27"/>
                </a:cubicBezTo>
                <a:cubicBezTo>
                  <a:pt x="756" y="26"/>
                  <a:pt x="759" y="26"/>
                  <a:pt x="763" y="26"/>
                </a:cubicBezTo>
                <a:cubicBezTo>
                  <a:pt x="767" y="26"/>
                  <a:pt x="770" y="26"/>
                  <a:pt x="772" y="29"/>
                </a:cubicBezTo>
                <a:cubicBezTo>
                  <a:pt x="772" y="29"/>
                  <a:pt x="772" y="29"/>
                  <a:pt x="772" y="30"/>
                </a:cubicBezTo>
                <a:cubicBezTo>
                  <a:pt x="772" y="30"/>
                  <a:pt x="772" y="30"/>
                  <a:pt x="772" y="30"/>
                </a:cubicBezTo>
                <a:cubicBezTo>
                  <a:pt x="769" y="28"/>
                  <a:pt x="764" y="27"/>
                  <a:pt x="760" y="27"/>
                </a:cubicBezTo>
                <a:cubicBezTo>
                  <a:pt x="758" y="27"/>
                  <a:pt x="755" y="27"/>
                  <a:pt x="753" y="29"/>
                </a:cubicBezTo>
                <a:cubicBezTo>
                  <a:pt x="751" y="30"/>
                  <a:pt x="751" y="30"/>
                  <a:pt x="751" y="30"/>
                </a:cubicBezTo>
                <a:cubicBezTo>
                  <a:pt x="753" y="30"/>
                  <a:pt x="753" y="30"/>
                  <a:pt x="753" y="30"/>
                </a:cubicBezTo>
                <a:cubicBezTo>
                  <a:pt x="757" y="32"/>
                  <a:pt x="761" y="34"/>
                  <a:pt x="766" y="34"/>
                </a:cubicBezTo>
                <a:cubicBezTo>
                  <a:pt x="768" y="34"/>
                  <a:pt x="771" y="33"/>
                  <a:pt x="773" y="32"/>
                </a:cubicBezTo>
                <a:cubicBezTo>
                  <a:pt x="773" y="32"/>
                  <a:pt x="773" y="32"/>
                  <a:pt x="773" y="32"/>
                </a:cubicBezTo>
                <a:cubicBezTo>
                  <a:pt x="773" y="33"/>
                  <a:pt x="773" y="33"/>
                  <a:pt x="773" y="33"/>
                </a:cubicBezTo>
                <a:cubicBezTo>
                  <a:pt x="773" y="33"/>
                  <a:pt x="773" y="33"/>
                  <a:pt x="773" y="33"/>
                </a:cubicBezTo>
                <a:cubicBezTo>
                  <a:pt x="773" y="33"/>
                  <a:pt x="773" y="33"/>
                  <a:pt x="773" y="33"/>
                </a:cubicBezTo>
                <a:cubicBezTo>
                  <a:pt x="770" y="34"/>
                  <a:pt x="768" y="35"/>
                  <a:pt x="765" y="35"/>
                </a:cubicBezTo>
                <a:cubicBezTo>
                  <a:pt x="765" y="35"/>
                  <a:pt x="765" y="35"/>
                  <a:pt x="765" y="35"/>
                </a:cubicBezTo>
                <a:cubicBezTo>
                  <a:pt x="756" y="35"/>
                  <a:pt x="747" y="30"/>
                  <a:pt x="740" y="25"/>
                </a:cubicBezTo>
                <a:cubicBezTo>
                  <a:pt x="737" y="22"/>
                  <a:pt x="734" y="20"/>
                  <a:pt x="731" y="18"/>
                </a:cubicBezTo>
                <a:cubicBezTo>
                  <a:pt x="731" y="16"/>
                  <a:pt x="731" y="16"/>
                  <a:pt x="731" y="16"/>
                </a:cubicBezTo>
                <a:cubicBezTo>
                  <a:pt x="732" y="16"/>
                  <a:pt x="733" y="16"/>
                  <a:pt x="734" y="17"/>
                </a:cubicBezTo>
                <a:cubicBezTo>
                  <a:pt x="734" y="17"/>
                  <a:pt x="734" y="17"/>
                  <a:pt x="734" y="17"/>
                </a:cubicBezTo>
                <a:moveTo>
                  <a:pt x="790" y="6"/>
                </a:moveTo>
                <a:cubicBezTo>
                  <a:pt x="790" y="4"/>
                  <a:pt x="790" y="4"/>
                  <a:pt x="790" y="4"/>
                </a:cubicBezTo>
                <a:cubicBezTo>
                  <a:pt x="790" y="4"/>
                  <a:pt x="790" y="4"/>
                  <a:pt x="790" y="4"/>
                </a:cubicBezTo>
                <a:cubicBezTo>
                  <a:pt x="791" y="4"/>
                  <a:pt x="791" y="4"/>
                  <a:pt x="791" y="4"/>
                </a:cubicBezTo>
                <a:cubicBezTo>
                  <a:pt x="792" y="3"/>
                  <a:pt x="793" y="3"/>
                  <a:pt x="794" y="2"/>
                </a:cubicBezTo>
                <a:cubicBezTo>
                  <a:pt x="794" y="4"/>
                  <a:pt x="794" y="4"/>
                  <a:pt x="794" y="4"/>
                </a:cubicBezTo>
                <a:cubicBezTo>
                  <a:pt x="793" y="5"/>
                  <a:pt x="792" y="5"/>
                  <a:pt x="790" y="6"/>
                </a:cubicBezTo>
                <a:moveTo>
                  <a:pt x="815" y="0"/>
                </a:moveTo>
                <a:cubicBezTo>
                  <a:pt x="813" y="0"/>
                  <a:pt x="813" y="0"/>
                  <a:pt x="813" y="0"/>
                </a:cubicBezTo>
                <a:cubicBezTo>
                  <a:pt x="813" y="0"/>
                  <a:pt x="813" y="0"/>
                  <a:pt x="813" y="0"/>
                </a:cubicBezTo>
                <a:cubicBezTo>
                  <a:pt x="808" y="7"/>
                  <a:pt x="802" y="12"/>
                  <a:pt x="796" y="18"/>
                </a:cubicBezTo>
                <a:cubicBezTo>
                  <a:pt x="796" y="14"/>
                  <a:pt x="796" y="14"/>
                  <a:pt x="796" y="14"/>
                </a:cubicBezTo>
                <a:cubicBezTo>
                  <a:pt x="798" y="14"/>
                  <a:pt x="798" y="14"/>
                  <a:pt x="798" y="14"/>
                </a:cubicBezTo>
                <a:cubicBezTo>
                  <a:pt x="799" y="14"/>
                  <a:pt x="799" y="14"/>
                  <a:pt x="799" y="14"/>
                </a:cubicBezTo>
                <a:cubicBezTo>
                  <a:pt x="799" y="14"/>
                  <a:pt x="799" y="14"/>
                  <a:pt x="799" y="14"/>
                </a:cubicBezTo>
                <a:cubicBezTo>
                  <a:pt x="802" y="11"/>
                  <a:pt x="806" y="8"/>
                  <a:pt x="808" y="4"/>
                </a:cubicBezTo>
                <a:cubicBezTo>
                  <a:pt x="809" y="3"/>
                  <a:pt x="810" y="2"/>
                  <a:pt x="811" y="1"/>
                </a:cubicBezTo>
                <a:cubicBezTo>
                  <a:pt x="811" y="0"/>
                  <a:pt x="811" y="0"/>
                  <a:pt x="811" y="0"/>
                </a:cubicBezTo>
                <a:cubicBezTo>
                  <a:pt x="809" y="0"/>
                  <a:pt x="809" y="0"/>
                  <a:pt x="809" y="0"/>
                </a:cubicBezTo>
                <a:cubicBezTo>
                  <a:pt x="809" y="0"/>
                  <a:pt x="808" y="0"/>
                  <a:pt x="808" y="1"/>
                </a:cubicBezTo>
                <a:cubicBezTo>
                  <a:pt x="808" y="2"/>
                  <a:pt x="807" y="2"/>
                  <a:pt x="807" y="3"/>
                </a:cubicBezTo>
                <a:cubicBezTo>
                  <a:pt x="807" y="3"/>
                  <a:pt x="807" y="3"/>
                  <a:pt x="807" y="3"/>
                </a:cubicBezTo>
                <a:cubicBezTo>
                  <a:pt x="807" y="3"/>
                  <a:pt x="807" y="3"/>
                  <a:pt x="807" y="3"/>
                </a:cubicBezTo>
                <a:cubicBezTo>
                  <a:pt x="804" y="6"/>
                  <a:pt x="801" y="9"/>
                  <a:pt x="798" y="12"/>
                </a:cubicBezTo>
                <a:cubicBezTo>
                  <a:pt x="797" y="12"/>
                  <a:pt x="797" y="12"/>
                  <a:pt x="797" y="12"/>
                </a:cubicBezTo>
                <a:cubicBezTo>
                  <a:pt x="796" y="11"/>
                  <a:pt x="796" y="11"/>
                  <a:pt x="796" y="11"/>
                </a:cubicBezTo>
                <a:cubicBezTo>
                  <a:pt x="792" y="7"/>
                  <a:pt x="792" y="7"/>
                  <a:pt x="792" y="7"/>
                </a:cubicBezTo>
                <a:cubicBezTo>
                  <a:pt x="793" y="7"/>
                  <a:pt x="793" y="7"/>
                  <a:pt x="794" y="7"/>
                </a:cubicBezTo>
                <a:cubicBezTo>
                  <a:pt x="794" y="7"/>
                  <a:pt x="794" y="7"/>
                  <a:pt x="794" y="7"/>
                </a:cubicBezTo>
                <a:cubicBezTo>
                  <a:pt x="795" y="6"/>
                  <a:pt x="795" y="6"/>
                  <a:pt x="795" y="6"/>
                </a:cubicBezTo>
                <a:cubicBezTo>
                  <a:pt x="795" y="6"/>
                  <a:pt x="795" y="6"/>
                  <a:pt x="795" y="6"/>
                </a:cubicBezTo>
                <a:cubicBezTo>
                  <a:pt x="796" y="5"/>
                  <a:pt x="796" y="5"/>
                  <a:pt x="796" y="5"/>
                </a:cubicBezTo>
                <a:cubicBezTo>
                  <a:pt x="796" y="5"/>
                  <a:pt x="796" y="5"/>
                  <a:pt x="796" y="5"/>
                </a:cubicBezTo>
                <a:cubicBezTo>
                  <a:pt x="798" y="4"/>
                  <a:pt x="800" y="2"/>
                  <a:pt x="802" y="0"/>
                </a:cubicBezTo>
                <a:cubicBezTo>
                  <a:pt x="799" y="0"/>
                  <a:pt x="799" y="0"/>
                  <a:pt x="799" y="0"/>
                </a:cubicBezTo>
                <a:cubicBezTo>
                  <a:pt x="798" y="1"/>
                  <a:pt x="797" y="2"/>
                  <a:pt x="796" y="3"/>
                </a:cubicBezTo>
                <a:cubicBezTo>
                  <a:pt x="796" y="1"/>
                  <a:pt x="796" y="1"/>
                  <a:pt x="796" y="1"/>
                </a:cubicBezTo>
                <a:cubicBezTo>
                  <a:pt x="796" y="1"/>
                  <a:pt x="797" y="0"/>
                  <a:pt x="798" y="0"/>
                </a:cubicBezTo>
                <a:cubicBezTo>
                  <a:pt x="794" y="0"/>
                  <a:pt x="794" y="0"/>
                  <a:pt x="794" y="0"/>
                </a:cubicBezTo>
                <a:cubicBezTo>
                  <a:pt x="794" y="0"/>
                  <a:pt x="794" y="0"/>
                  <a:pt x="794" y="0"/>
                </a:cubicBezTo>
                <a:cubicBezTo>
                  <a:pt x="793" y="1"/>
                  <a:pt x="792" y="1"/>
                  <a:pt x="790" y="2"/>
                </a:cubicBezTo>
                <a:cubicBezTo>
                  <a:pt x="790" y="2"/>
                  <a:pt x="790" y="2"/>
                  <a:pt x="790" y="2"/>
                </a:cubicBezTo>
                <a:cubicBezTo>
                  <a:pt x="789" y="2"/>
                  <a:pt x="789" y="1"/>
                  <a:pt x="788" y="1"/>
                </a:cubicBezTo>
                <a:cubicBezTo>
                  <a:pt x="789" y="1"/>
                  <a:pt x="789" y="0"/>
                  <a:pt x="789" y="0"/>
                </a:cubicBezTo>
                <a:cubicBezTo>
                  <a:pt x="787" y="0"/>
                  <a:pt x="787" y="0"/>
                  <a:pt x="787" y="0"/>
                </a:cubicBezTo>
                <a:cubicBezTo>
                  <a:pt x="787" y="0"/>
                  <a:pt x="787" y="0"/>
                  <a:pt x="787" y="0"/>
                </a:cubicBezTo>
                <a:cubicBezTo>
                  <a:pt x="786" y="0"/>
                  <a:pt x="786" y="0"/>
                  <a:pt x="786" y="0"/>
                </a:cubicBezTo>
                <a:cubicBezTo>
                  <a:pt x="786" y="1"/>
                  <a:pt x="786" y="1"/>
                  <a:pt x="786" y="1"/>
                </a:cubicBezTo>
                <a:cubicBezTo>
                  <a:pt x="787" y="2"/>
                  <a:pt x="788" y="3"/>
                  <a:pt x="788" y="4"/>
                </a:cubicBezTo>
                <a:cubicBezTo>
                  <a:pt x="788" y="6"/>
                  <a:pt x="788" y="6"/>
                  <a:pt x="788" y="6"/>
                </a:cubicBezTo>
                <a:cubicBezTo>
                  <a:pt x="788" y="6"/>
                  <a:pt x="788" y="6"/>
                  <a:pt x="788" y="6"/>
                </a:cubicBezTo>
                <a:cubicBezTo>
                  <a:pt x="788" y="6"/>
                  <a:pt x="788" y="6"/>
                  <a:pt x="788" y="6"/>
                </a:cubicBezTo>
                <a:cubicBezTo>
                  <a:pt x="788" y="10"/>
                  <a:pt x="788" y="10"/>
                  <a:pt x="788" y="10"/>
                </a:cubicBezTo>
                <a:cubicBezTo>
                  <a:pt x="787" y="8"/>
                  <a:pt x="784" y="7"/>
                  <a:pt x="782" y="7"/>
                </a:cubicBezTo>
                <a:cubicBezTo>
                  <a:pt x="780" y="6"/>
                  <a:pt x="777" y="6"/>
                  <a:pt x="775" y="6"/>
                </a:cubicBezTo>
                <a:cubicBezTo>
                  <a:pt x="775" y="5"/>
                  <a:pt x="775" y="5"/>
                  <a:pt x="775" y="5"/>
                </a:cubicBezTo>
                <a:cubicBezTo>
                  <a:pt x="778" y="6"/>
                  <a:pt x="782" y="6"/>
                  <a:pt x="785" y="6"/>
                </a:cubicBezTo>
                <a:cubicBezTo>
                  <a:pt x="786" y="6"/>
                  <a:pt x="786" y="6"/>
                  <a:pt x="786" y="6"/>
                </a:cubicBezTo>
                <a:cubicBezTo>
                  <a:pt x="786" y="5"/>
                  <a:pt x="786" y="5"/>
                  <a:pt x="786" y="5"/>
                </a:cubicBezTo>
                <a:cubicBezTo>
                  <a:pt x="786" y="4"/>
                  <a:pt x="785" y="3"/>
                  <a:pt x="784" y="2"/>
                </a:cubicBezTo>
                <a:cubicBezTo>
                  <a:pt x="784" y="2"/>
                  <a:pt x="783" y="2"/>
                  <a:pt x="783" y="2"/>
                </a:cubicBezTo>
                <a:cubicBezTo>
                  <a:pt x="783" y="1"/>
                  <a:pt x="783" y="0"/>
                  <a:pt x="782" y="0"/>
                </a:cubicBezTo>
                <a:cubicBezTo>
                  <a:pt x="780" y="0"/>
                  <a:pt x="780" y="0"/>
                  <a:pt x="780" y="0"/>
                </a:cubicBezTo>
                <a:cubicBezTo>
                  <a:pt x="781" y="0"/>
                  <a:pt x="781" y="1"/>
                  <a:pt x="781" y="2"/>
                </a:cubicBezTo>
                <a:cubicBezTo>
                  <a:pt x="781" y="3"/>
                  <a:pt x="781" y="3"/>
                  <a:pt x="781" y="3"/>
                </a:cubicBezTo>
                <a:cubicBezTo>
                  <a:pt x="781" y="3"/>
                  <a:pt x="781" y="3"/>
                  <a:pt x="781" y="3"/>
                </a:cubicBezTo>
                <a:cubicBezTo>
                  <a:pt x="782" y="4"/>
                  <a:pt x="783" y="4"/>
                  <a:pt x="783" y="4"/>
                </a:cubicBezTo>
                <a:cubicBezTo>
                  <a:pt x="783" y="4"/>
                  <a:pt x="783" y="4"/>
                  <a:pt x="783" y="4"/>
                </a:cubicBezTo>
                <a:cubicBezTo>
                  <a:pt x="780" y="4"/>
                  <a:pt x="777" y="3"/>
                  <a:pt x="774" y="3"/>
                </a:cubicBezTo>
                <a:cubicBezTo>
                  <a:pt x="772" y="3"/>
                  <a:pt x="769" y="3"/>
                  <a:pt x="767" y="3"/>
                </a:cubicBezTo>
                <a:cubicBezTo>
                  <a:pt x="765" y="3"/>
                  <a:pt x="763" y="3"/>
                  <a:pt x="761" y="3"/>
                </a:cubicBezTo>
                <a:cubicBezTo>
                  <a:pt x="761" y="3"/>
                  <a:pt x="761" y="3"/>
                  <a:pt x="761" y="3"/>
                </a:cubicBezTo>
                <a:cubicBezTo>
                  <a:pt x="761" y="3"/>
                  <a:pt x="761" y="3"/>
                  <a:pt x="761" y="3"/>
                </a:cubicBezTo>
                <a:cubicBezTo>
                  <a:pt x="751" y="6"/>
                  <a:pt x="743" y="11"/>
                  <a:pt x="734" y="15"/>
                </a:cubicBezTo>
                <a:cubicBezTo>
                  <a:pt x="733" y="14"/>
                  <a:pt x="732" y="14"/>
                  <a:pt x="731" y="13"/>
                </a:cubicBezTo>
                <a:cubicBezTo>
                  <a:pt x="731" y="13"/>
                  <a:pt x="731" y="13"/>
                  <a:pt x="731" y="13"/>
                </a:cubicBezTo>
                <a:cubicBezTo>
                  <a:pt x="731" y="13"/>
                  <a:pt x="730" y="13"/>
                  <a:pt x="730" y="12"/>
                </a:cubicBezTo>
                <a:cubicBezTo>
                  <a:pt x="730" y="12"/>
                  <a:pt x="730" y="12"/>
                  <a:pt x="730" y="12"/>
                </a:cubicBezTo>
                <a:cubicBezTo>
                  <a:pt x="731" y="11"/>
                  <a:pt x="731" y="11"/>
                  <a:pt x="731" y="10"/>
                </a:cubicBezTo>
                <a:cubicBezTo>
                  <a:pt x="732" y="9"/>
                  <a:pt x="734" y="9"/>
                  <a:pt x="735" y="8"/>
                </a:cubicBezTo>
                <a:cubicBezTo>
                  <a:pt x="749" y="1"/>
                  <a:pt x="749" y="1"/>
                  <a:pt x="749" y="1"/>
                </a:cubicBezTo>
                <a:cubicBezTo>
                  <a:pt x="751" y="1"/>
                  <a:pt x="753" y="0"/>
                  <a:pt x="755" y="0"/>
                </a:cubicBezTo>
                <a:cubicBezTo>
                  <a:pt x="746" y="0"/>
                  <a:pt x="746" y="0"/>
                  <a:pt x="746" y="0"/>
                </a:cubicBezTo>
                <a:cubicBezTo>
                  <a:pt x="734" y="6"/>
                  <a:pt x="734" y="6"/>
                  <a:pt x="734" y="6"/>
                </a:cubicBezTo>
                <a:cubicBezTo>
                  <a:pt x="734" y="6"/>
                  <a:pt x="734" y="6"/>
                  <a:pt x="734" y="6"/>
                </a:cubicBezTo>
                <a:cubicBezTo>
                  <a:pt x="733" y="7"/>
                  <a:pt x="732" y="7"/>
                  <a:pt x="731" y="8"/>
                </a:cubicBezTo>
                <a:cubicBezTo>
                  <a:pt x="731" y="7"/>
                  <a:pt x="731" y="7"/>
                  <a:pt x="731" y="7"/>
                </a:cubicBezTo>
                <a:cubicBezTo>
                  <a:pt x="734" y="5"/>
                  <a:pt x="737" y="4"/>
                  <a:pt x="740" y="2"/>
                </a:cubicBezTo>
                <a:cubicBezTo>
                  <a:pt x="740" y="2"/>
                  <a:pt x="740" y="2"/>
                  <a:pt x="740" y="2"/>
                </a:cubicBezTo>
                <a:cubicBezTo>
                  <a:pt x="740" y="2"/>
                  <a:pt x="740" y="2"/>
                  <a:pt x="740" y="2"/>
                </a:cubicBezTo>
                <a:cubicBezTo>
                  <a:pt x="742" y="1"/>
                  <a:pt x="743" y="1"/>
                  <a:pt x="745" y="0"/>
                </a:cubicBezTo>
                <a:cubicBezTo>
                  <a:pt x="740" y="0"/>
                  <a:pt x="740" y="0"/>
                  <a:pt x="740" y="0"/>
                </a:cubicBezTo>
                <a:cubicBezTo>
                  <a:pt x="740" y="0"/>
                  <a:pt x="739" y="0"/>
                  <a:pt x="739" y="1"/>
                </a:cubicBezTo>
                <a:cubicBezTo>
                  <a:pt x="736" y="2"/>
                  <a:pt x="734" y="3"/>
                  <a:pt x="731" y="4"/>
                </a:cubicBezTo>
                <a:cubicBezTo>
                  <a:pt x="731" y="4"/>
                  <a:pt x="731" y="4"/>
                  <a:pt x="731" y="4"/>
                </a:cubicBezTo>
                <a:cubicBezTo>
                  <a:pt x="730" y="5"/>
                  <a:pt x="730" y="5"/>
                  <a:pt x="730" y="5"/>
                </a:cubicBezTo>
                <a:cubicBezTo>
                  <a:pt x="729" y="5"/>
                  <a:pt x="729" y="5"/>
                  <a:pt x="729" y="5"/>
                </a:cubicBezTo>
                <a:cubicBezTo>
                  <a:pt x="729" y="5"/>
                  <a:pt x="729" y="5"/>
                  <a:pt x="729" y="5"/>
                </a:cubicBezTo>
                <a:cubicBezTo>
                  <a:pt x="728" y="6"/>
                  <a:pt x="727" y="7"/>
                  <a:pt x="726" y="7"/>
                </a:cubicBezTo>
                <a:cubicBezTo>
                  <a:pt x="725" y="6"/>
                  <a:pt x="724" y="5"/>
                  <a:pt x="723" y="4"/>
                </a:cubicBezTo>
                <a:cubicBezTo>
                  <a:pt x="723" y="2"/>
                  <a:pt x="724" y="1"/>
                  <a:pt x="725" y="0"/>
                </a:cubicBezTo>
                <a:cubicBezTo>
                  <a:pt x="725" y="0"/>
                  <a:pt x="725" y="0"/>
                  <a:pt x="725" y="0"/>
                </a:cubicBezTo>
                <a:cubicBezTo>
                  <a:pt x="726" y="0"/>
                  <a:pt x="726" y="0"/>
                  <a:pt x="726" y="0"/>
                </a:cubicBezTo>
                <a:cubicBezTo>
                  <a:pt x="723" y="0"/>
                  <a:pt x="723" y="0"/>
                  <a:pt x="723" y="0"/>
                </a:cubicBezTo>
                <a:cubicBezTo>
                  <a:pt x="722" y="1"/>
                  <a:pt x="721" y="2"/>
                  <a:pt x="720" y="4"/>
                </a:cubicBezTo>
                <a:cubicBezTo>
                  <a:pt x="720" y="4"/>
                  <a:pt x="720" y="4"/>
                  <a:pt x="720" y="4"/>
                </a:cubicBezTo>
                <a:cubicBezTo>
                  <a:pt x="721" y="5"/>
                  <a:pt x="721" y="5"/>
                  <a:pt x="721" y="5"/>
                </a:cubicBezTo>
                <a:cubicBezTo>
                  <a:pt x="722" y="6"/>
                  <a:pt x="724" y="8"/>
                  <a:pt x="725" y="9"/>
                </a:cubicBezTo>
                <a:cubicBezTo>
                  <a:pt x="725" y="9"/>
                  <a:pt x="725" y="9"/>
                  <a:pt x="725" y="9"/>
                </a:cubicBezTo>
                <a:cubicBezTo>
                  <a:pt x="725" y="12"/>
                  <a:pt x="725" y="12"/>
                  <a:pt x="725" y="12"/>
                </a:cubicBezTo>
                <a:cubicBezTo>
                  <a:pt x="723" y="9"/>
                  <a:pt x="720" y="6"/>
                  <a:pt x="717" y="3"/>
                </a:cubicBezTo>
                <a:cubicBezTo>
                  <a:pt x="717" y="1"/>
                  <a:pt x="717" y="1"/>
                  <a:pt x="717" y="1"/>
                </a:cubicBezTo>
                <a:cubicBezTo>
                  <a:pt x="717" y="2"/>
                  <a:pt x="718" y="2"/>
                  <a:pt x="719" y="2"/>
                </a:cubicBezTo>
                <a:cubicBezTo>
                  <a:pt x="719" y="2"/>
                  <a:pt x="719" y="2"/>
                  <a:pt x="719" y="2"/>
                </a:cubicBezTo>
                <a:cubicBezTo>
                  <a:pt x="719" y="2"/>
                  <a:pt x="719" y="2"/>
                  <a:pt x="720" y="2"/>
                </a:cubicBezTo>
                <a:cubicBezTo>
                  <a:pt x="720" y="2"/>
                  <a:pt x="720" y="2"/>
                  <a:pt x="720" y="2"/>
                </a:cubicBezTo>
                <a:cubicBezTo>
                  <a:pt x="720" y="1"/>
                  <a:pt x="720" y="1"/>
                  <a:pt x="720" y="1"/>
                </a:cubicBezTo>
                <a:cubicBezTo>
                  <a:pt x="721" y="1"/>
                  <a:pt x="721" y="0"/>
                  <a:pt x="722" y="0"/>
                </a:cubicBezTo>
                <a:cubicBezTo>
                  <a:pt x="715" y="0"/>
                  <a:pt x="715" y="0"/>
                  <a:pt x="715" y="0"/>
                </a:cubicBezTo>
                <a:cubicBezTo>
                  <a:pt x="715" y="1"/>
                  <a:pt x="715" y="1"/>
                  <a:pt x="715" y="1"/>
                </a:cubicBezTo>
                <a:cubicBezTo>
                  <a:pt x="715" y="1"/>
                  <a:pt x="714" y="0"/>
                  <a:pt x="714" y="0"/>
                </a:cubicBezTo>
                <a:cubicBezTo>
                  <a:pt x="711" y="0"/>
                  <a:pt x="711" y="0"/>
                  <a:pt x="711" y="0"/>
                </a:cubicBezTo>
                <a:cubicBezTo>
                  <a:pt x="712" y="1"/>
                  <a:pt x="714" y="3"/>
                  <a:pt x="715" y="4"/>
                </a:cubicBezTo>
                <a:cubicBezTo>
                  <a:pt x="715" y="4"/>
                  <a:pt x="715" y="4"/>
                  <a:pt x="715" y="4"/>
                </a:cubicBezTo>
                <a:cubicBezTo>
                  <a:pt x="719" y="8"/>
                  <a:pt x="722" y="12"/>
                  <a:pt x="725" y="15"/>
                </a:cubicBezTo>
                <a:cubicBezTo>
                  <a:pt x="726" y="15"/>
                  <a:pt x="726" y="15"/>
                  <a:pt x="726" y="15"/>
                </a:cubicBezTo>
                <a:cubicBezTo>
                  <a:pt x="727" y="17"/>
                  <a:pt x="727" y="17"/>
                  <a:pt x="727" y="17"/>
                </a:cubicBezTo>
                <a:cubicBezTo>
                  <a:pt x="727" y="17"/>
                  <a:pt x="727" y="17"/>
                  <a:pt x="727" y="17"/>
                </a:cubicBezTo>
                <a:cubicBezTo>
                  <a:pt x="728" y="17"/>
                  <a:pt x="729" y="18"/>
                  <a:pt x="729" y="19"/>
                </a:cubicBezTo>
                <a:cubicBezTo>
                  <a:pt x="729" y="19"/>
                  <a:pt x="729" y="19"/>
                  <a:pt x="729" y="19"/>
                </a:cubicBezTo>
                <a:cubicBezTo>
                  <a:pt x="730" y="19"/>
                  <a:pt x="730" y="19"/>
                  <a:pt x="730" y="19"/>
                </a:cubicBezTo>
                <a:cubicBezTo>
                  <a:pt x="731" y="21"/>
                  <a:pt x="731" y="21"/>
                  <a:pt x="731" y="21"/>
                </a:cubicBezTo>
                <a:cubicBezTo>
                  <a:pt x="731" y="20"/>
                  <a:pt x="731" y="20"/>
                  <a:pt x="731" y="20"/>
                </a:cubicBezTo>
                <a:cubicBezTo>
                  <a:pt x="734" y="22"/>
                  <a:pt x="736" y="24"/>
                  <a:pt x="738" y="26"/>
                </a:cubicBezTo>
                <a:cubicBezTo>
                  <a:pt x="738" y="26"/>
                  <a:pt x="738" y="26"/>
                  <a:pt x="738" y="26"/>
                </a:cubicBezTo>
                <a:cubicBezTo>
                  <a:pt x="738" y="26"/>
                  <a:pt x="738" y="26"/>
                  <a:pt x="738" y="26"/>
                </a:cubicBezTo>
                <a:cubicBezTo>
                  <a:pt x="746" y="32"/>
                  <a:pt x="755" y="37"/>
                  <a:pt x="765" y="37"/>
                </a:cubicBezTo>
                <a:cubicBezTo>
                  <a:pt x="768" y="37"/>
                  <a:pt x="771" y="36"/>
                  <a:pt x="773" y="35"/>
                </a:cubicBezTo>
                <a:cubicBezTo>
                  <a:pt x="773" y="36"/>
                  <a:pt x="773" y="36"/>
                  <a:pt x="773" y="36"/>
                </a:cubicBezTo>
                <a:cubicBezTo>
                  <a:pt x="774" y="35"/>
                  <a:pt x="774" y="35"/>
                  <a:pt x="774" y="35"/>
                </a:cubicBezTo>
                <a:cubicBezTo>
                  <a:pt x="774" y="35"/>
                  <a:pt x="774" y="35"/>
                  <a:pt x="774" y="35"/>
                </a:cubicBezTo>
                <a:cubicBezTo>
                  <a:pt x="775" y="35"/>
                  <a:pt x="775" y="35"/>
                  <a:pt x="775" y="35"/>
                </a:cubicBezTo>
                <a:cubicBezTo>
                  <a:pt x="775" y="35"/>
                  <a:pt x="775" y="35"/>
                  <a:pt x="775" y="35"/>
                </a:cubicBezTo>
                <a:cubicBezTo>
                  <a:pt x="775" y="35"/>
                  <a:pt x="775" y="35"/>
                  <a:pt x="775" y="35"/>
                </a:cubicBezTo>
                <a:cubicBezTo>
                  <a:pt x="780" y="32"/>
                  <a:pt x="785" y="28"/>
                  <a:pt x="790" y="25"/>
                </a:cubicBezTo>
                <a:cubicBezTo>
                  <a:pt x="791" y="24"/>
                  <a:pt x="793" y="23"/>
                  <a:pt x="794" y="22"/>
                </a:cubicBezTo>
                <a:cubicBezTo>
                  <a:pt x="794" y="22"/>
                  <a:pt x="794" y="22"/>
                  <a:pt x="794" y="22"/>
                </a:cubicBezTo>
                <a:cubicBezTo>
                  <a:pt x="795" y="21"/>
                  <a:pt x="795" y="21"/>
                  <a:pt x="795" y="21"/>
                </a:cubicBezTo>
                <a:cubicBezTo>
                  <a:pt x="796" y="20"/>
                  <a:pt x="796" y="20"/>
                  <a:pt x="796" y="20"/>
                </a:cubicBezTo>
                <a:cubicBezTo>
                  <a:pt x="796" y="20"/>
                  <a:pt x="796" y="20"/>
                  <a:pt x="796" y="20"/>
                </a:cubicBezTo>
                <a:cubicBezTo>
                  <a:pt x="803" y="14"/>
                  <a:pt x="810" y="8"/>
                  <a:pt x="815" y="1"/>
                </a:cubicBezTo>
                <a:cubicBezTo>
                  <a:pt x="815" y="1"/>
                  <a:pt x="815" y="1"/>
                  <a:pt x="815" y="1"/>
                </a:cubicBezTo>
                <a:cubicBezTo>
                  <a:pt x="815" y="0"/>
                  <a:pt x="815" y="0"/>
                  <a:pt x="815" y="0"/>
                </a:cubicBezTo>
                <a:cubicBezTo>
                  <a:pt x="814" y="0"/>
                  <a:pt x="814" y="0"/>
                  <a:pt x="814" y="0"/>
                </a:cubicBezTo>
                <a:cubicBezTo>
                  <a:pt x="815" y="0"/>
                  <a:pt x="815" y="0"/>
                  <a:pt x="815" y="0"/>
                </a:cubicBezTo>
                <a:cubicBezTo>
                  <a:pt x="815" y="0"/>
                  <a:pt x="815" y="0"/>
                  <a:pt x="815" y="0"/>
                </a:cubicBezTo>
                <a:moveTo>
                  <a:pt x="728" y="47"/>
                </a:moveTo>
                <a:cubicBezTo>
                  <a:pt x="729" y="47"/>
                  <a:pt x="729" y="47"/>
                  <a:pt x="729" y="47"/>
                </a:cubicBezTo>
                <a:cubicBezTo>
                  <a:pt x="729" y="49"/>
                  <a:pt x="729" y="49"/>
                  <a:pt x="729" y="49"/>
                </a:cubicBezTo>
                <a:cubicBezTo>
                  <a:pt x="729" y="49"/>
                  <a:pt x="728" y="49"/>
                  <a:pt x="727" y="49"/>
                </a:cubicBezTo>
                <a:cubicBezTo>
                  <a:pt x="727" y="47"/>
                  <a:pt x="727" y="47"/>
                  <a:pt x="727" y="47"/>
                </a:cubicBezTo>
                <a:cubicBezTo>
                  <a:pt x="728" y="47"/>
                  <a:pt x="728" y="47"/>
                  <a:pt x="728" y="47"/>
                </a:cubicBezTo>
                <a:moveTo>
                  <a:pt x="775" y="49"/>
                </a:moveTo>
                <a:cubicBezTo>
                  <a:pt x="775" y="47"/>
                  <a:pt x="775" y="47"/>
                  <a:pt x="775" y="47"/>
                </a:cubicBezTo>
                <a:cubicBezTo>
                  <a:pt x="780" y="47"/>
                  <a:pt x="784" y="47"/>
                  <a:pt x="788" y="47"/>
                </a:cubicBezTo>
                <a:cubicBezTo>
                  <a:pt x="788" y="49"/>
                  <a:pt x="788" y="49"/>
                  <a:pt x="788" y="49"/>
                </a:cubicBezTo>
                <a:cubicBezTo>
                  <a:pt x="784" y="49"/>
                  <a:pt x="780" y="49"/>
                  <a:pt x="775" y="49"/>
                </a:cubicBezTo>
                <a:moveTo>
                  <a:pt x="833" y="49"/>
                </a:moveTo>
                <a:cubicBezTo>
                  <a:pt x="833" y="47"/>
                  <a:pt x="833" y="47"/>
                  <a:pt x="833" y="47"/>
                </a:cubicBezTo>
                <a:cubicBezTo>
                  <a:pt x="834" y="47"/>
                  <a:pt x="835" y="47"/>
                  <a:pt x="835" y="47"/>
                </a:cubicBezTo>
                <a:cubicBezTo>
                  <a:pt x="835" y="49"/>
                  <a:pt x="835" y="49"/>
                  <a:pt x="835" y="49"/>
                </a:cubicBezTo>
                <a:cubicBezTo>
                  <a:pt x="835" y="49"/>
                  <a:pt x="834" y="49"/>
                  <a:pt x="833" y="49"/>
                </a:cubicBezTo>
                <a:moveTo>
                  <a:pt x="850" y="49"/>
                </a:moveTo>
                <a:cubicBezTo>
                  <a:pt x="850" y="47"/>
                  <a:pt x="850" y="47"/>
                  <a:pt x="850" y="47"/>
                </a:cubicBezTo>
                <a:cubicBezTo>
                  <a:pt x="860" y="47"/>
                  <a:pt x="860" y="47"/>
                  <a:pt x="860" y="47"/>
                </a:cubicBezTo>
                <a:cubicBezTo>
                  <a:pt x="860" y="49"/>
                  <a:pt x="860" y="49"/>
                  <a:pt x="860" y="49"/>
                </a:cubicBezTo>
                <a:cubicBezTo>
                  <a:pt x="856" y="49"/>
                  <a:pt x="853" y="49"/>
                  <a:pt x="850" y="49"/>
                </a:cubicBezTo>
                <a:moveTo>
                  <a:pt x="815" y="49"/>
                </a:moveTo>
                <a:cubicBezTo>
                  <a:pt x="815" y="47"/>
                  <a:pt x="815" y="47"/>
                  <a:pt x="815" y="47"/>
                </a:cubicBezTo>
                <a:cubicBezTo>
                  <a:pt x="817" y="47"/>
                  <a:pt x="818" y="47"/>
                  <a:pt x="820" y="47"/>
                </a:cubicBezTo>
                <a:cubicBezTo>
                  <a:pt x="820" y="47"/>
                  <a:pt x="820" y="47"/>
                  <a:pt x="820" y="47"/>
                </a:cubicBezTo>
                <a:cubicBezTo>
                  <a:pt x="821" y="47"/>
                  <a:pt x="823" y="47"/>
                  <a:pt x="824" y="47"/>
                </a:cubicBezTo>
                <a:cubicBezTo>
                  <a:pt x="824" y="49"/>
                  <a:pt x="824" y="49"/>
                  <a:pt x="824" y="49"/>
                </a:cubicBezTo>
                <a:cubicBezTo>
                  <a:pt x="821" y="49"/>
                  <a:pt x="818" y="49"/>
                  <a:pt x="815" y="49"/>
                </a:cubicBezTo>
                <a:moveTo>
                  <a:pt x="837" y="49"/>
                </a:moveTo>
                <a:cubicBezTo>
                  <a:pt x="837" y="47"/>
                  <a:pt x="837" y="47"/>
                  <a:pt x="837" y="47"/>
                </a:cubicBezTo>
                <a:cubicBezTo>
                  <a:pt x="838" y="47"/>
                  <a:pt x="838" y="47"/>
                  <a:pt x="839" y="47"/>
                </a:cubicBezTo>
                <a:cubicBezTo>
                  <a:pt x="839" y="49"/>
                  <a:pt x="839" y="49"/>
                  <a:pt x="839" y="49"/>
                </a:cubicBezTo>
                <a:cubicBezTo>
                  <a:pt x="838" y="49"/>
                  <a:pt x="838" y="49"/>
                  <a:pt x="837" y="49"/>
                </a:cubicBezTo>
                <a:moveTo>
                  <a:pt x="516" y="49"/>
                </a:moveTo>
                <a:cubicBezTo>
                  <a:pt x="516" y="47"/>
                  <a:pt x="516" y="47"/>
                  <a:pt x="516" y="47"/>
                </a:cubicBezTo>
                <a:cubicBezTo>
                  <a:pt x="518" y="47"/>
                  <a:pt x="520" y="47"/>
                  <a:pt x="522" y="46"/>
                </a:cubicBezTo>
                <a:cubicBezTo>
                  <a:pt x="522" y="49"/>
                  <a:pt x="522" y="49"/>
                  <a:pt x="522" y="49"/>
                </a:cubicBezTo>
                <a:cubicBezTo>
                  <a:pt x="516" y="49"/>
                  <a:pt x="516" y="49"/>
                  <a:pt x="516" y="49"/>
                </a:cubicBezTo>
                <a:moveTo>
                  <a:pt x="826" y="48"/>
                </a:moveTo>
                <a:cubicBezTo>
                  <a:pt x="829" y="47"/>
                  <a:pt x="829" y="47"/>
                  <a:pt x="829" y="47"/>
                </a:cubicBezTo>
                <a:cubicBezTo>
                  <a:pt x="830" y="47"/>
                  <a:pt x="830" y="47"/>
                  <a:pt x="830" y="47"/>
                </a:cubicBezTo>
                <a:cubicBezTo>
                  <a:pt x="830" y="46"/>
                  <a:pt x="830" y="46"/>
                  <a:pt x="830" y="46"/>
                </a:cubicBezTo>
                <a:cubicBezTo>
                  <a:pt x="830" y="46"/>
                  <a:pt x="830" y="46"/>
                  <a:pt x="830" y="46"/>
                </a:cubicBezTo>
                <a:cubicBezTo>
                  <a:pt x="831" y="46"/>
                  <a:pt x="831" y="46"/>
                  <a:pt x="831" y="46"/>
                </a:cubicBezTo>
                <a:cubicBezTo>
                  <a:pt x="831" y="49"/>
                  <a:pt x="831" y="49"/>
                  <a:pt x="831" y="49"/>
                </a:cubicBezTo>
                <a:cubicBezTo>
                  <a:pt x="829" y="49"/>
                  <a:pt x="828" y="49"/>
                  <a:pt x="826" y="49"/>
                </a:cubicBezTo>
                <a:cubicBezTo>
                  <a:pt x="826" y="47"/>
                  <a:pt x="826" y="47"/>
                  <a:pt x="826" y="47"/>
                </a:cubicBezTo>
                <a:cubicBezTo>
                  <a:pt x="826" y="47"/>
                  <a:pt x="827" y="47"/>
                  <a:pt x="827" y="47"/>
                </a:cubicBezTo>
                <a:cubicBezTo>
                  <a:pt x="826" y="48"/>
                  <a:pt x="826" y="48"/>
                  <a:pt x="826" y="48"/>
                </a:cubicBezTo>
                <a:moveTo>
                  <a:pt x="731" y="49"/>
                </a:moveTo>
                <a:cubicBezTo>
                  <a:pt x="731" y="46"/>
                  <a:pt x="731" y="46"/>
                  <a:pt x="731" y="46"/>
                </a:cubicBezTo>
                <a:cubicBezTo>
                  <a:pt x="731" y="46"/>
                  <a:pt x="731" y="46"/>
                  <a:pt x="732" y="46"/>
                </a:cubicBezTo>
                <a:cubicBezTo>
                  <a:pt x="733" y="46"/>
                  <a:pt x="733" y="46"/>
                  <a:pt x="733" y="46"/>
                </a:cubicBezTo>
                <a:cubicBezTo>
                  <a:pt x="747" y="47"/>
                  <a:pt x="760" y="47"/>
                  <a:pt x="773" y="47"/>
                </a:cubicBezTo>
                <a:cubicBezTo>
                  <a:pt x="773" y="49"/>
                  <a:pt x="773" y="49"/>
                  <a:pt x="773" y="49"/>
                </a:cubicBezTo>
                <a:cubicBezTo>
                  <a:pt x="759" y="49"/>
                  <a:pt x="745" y="49"/>
                  <a:pt x="731" y="49"/>
                </a:cubicBezTo>
                <a:moveTo>
                  <a:pt x="524" y="49"/>
                </a:moveTo>
                <a:cubicBezTo>
                  <a:pt x="524" y="46"/>
                  <a:pt x="524" y="46"/>
                  <a:pt x="524" y="46"/>
                </a:cubicBezTo>
                <a:cubicBezTo>
                  <a:pt x="524" y="46"/>
                  <a:pt x="524" y="46"/>
                  <a:pt x="525" y="46"/>
                </a:cubicBezTo>
                <a:cubicBezTo>
                  <a:pt x="525" y="49"/>
                  <a:pt x="525" y="49"/>
                  <a:pt x="525" y="49"/>
                </a:cubicBezTo>
                <a:cubicBezTo>
                  <a:pt x="524" y="49"/>
                  <a:pt x="524" y="49"/>
                  <a:pt x="524" y="49"/>
                </a:cubicBezTo>
                <a:moveTo>
                  <a:pt x="790" y="49"/>
                </a:moveTo>
                <a:cubicBezTo>
                  <a:pt x="790" y="47"/>
                  <a:pt x="790" y="47"/>
                  <a:pt x="790" y="47"/>
                </a:cubicBezTo>
                <a:cubicBezTo>
                  <a:pt x="791" y="47"/>
                  <a:pt x="791" y="47"/>
                  <a:pt x="791" y="47"/>
                </a:cubicBezTo>
                <a:cubicBezTo>
                  <a:pt x="791" y="47"/>
                  <a:pt x="791" y="47"/>
                  <a:pt x="791" y="47"/>
                </a:cubicBezTo>
                <a:cubicBezTo>
                  <a:pt x="791" y="47"/>
                  <a:pt x="791" y="47"/>
                  <a:pt x="791" y="47"/>
                </a:cubicBezTo>
                <a:cubicBezTo>
                  <a:pt x="792" y="46"/>
                  <a:pt x="793" y="46"/>
                  <a:pt x="794" y="46"/>
                </a:cubicBezTo>
                <a:cubicBezTo>
                  <a:pt x="794" y="49"/>
                  <a:pt x="794" y="49"/>
                  <a:pt x="794" y="49"/>
                </a:cubicBezTo>
                <a:cubicBezTo>
                  <a:pt x="793" y="49"/>
                  <a:pt x="792" y="49"/>
                  <a:pt x="790" y="49"/>
                </a:cubicBezTo>
                <a:moveTo>
                  <a:pt x="862" y="49"/>
                </a:moveTo>
                <a:cubicBezTo>
                  <a:pt x="862" y="47"/>
                  <a:pt x="862" y="47"/>
                  <a:pt x="862" y="47"/>
                </a:cubicBezTo>
                <a:cubicBezTo>
                  <a:pt x="868" y="47"/>
                  <a:pt x="868" y="47"/>
                  <a:pt x="868" y="47"/>
                </a:cubicBezTo>
                <a:cubicBezTo>
                  <a:pt x="870" y="45"/>
                  <a:pt x="870" y="45"/>
                  <a:pt x="870" y="45"/>
                </a:cubicBezTo>
                <a:cubicBezTo>
                  <a:pt x="873" y="45"/>
                  <a:pt x="876" y="44"/>
                  <a:pt x="879" y="42"/>
                </a:cubicBezTo>
                <a:cubicBezTo>
                  <a:pt x="879" y="44"/>
                  <a:pt x="879" y="44"/>
                  <a:pt x="879" y="44"/>
                </a:cubicBezTo>
                <a:cubicBezTo>
                  <a:pt x="878" y="44"/>
                  <a:pt x="878" y="44"/>
                  <a:pt x="878" y="45"/>
                </a:cubicBezTo>
                <a:cubicBezTo>
                  <a:pt x="877" y="45"/>
                  <a:pt x="877" y="45"/>
                  <a:pt x="877" y="45"/>
                </a:cubicBezTo>
                <a:cubicBezTo>
                  <a:pt x="878" y="46"/>
                  <a:pt x="878" y="46"/>
                  <a:pt x="878" y="46"/>
                </a:cubicBezTo>
                <a:cubicBezTo>
                  <a:pt x="878" y="46"/>
                  <a:pt x="878" y="47"/>
                  <a:pt x="879" y="47"/>
                </a:cubicBezTo>
                <a:cubicBezTo>
                  <a:pt x="879" y="47"/>
                  <a:pt x="879" y="47"/>
                  <a:pt x="879" y="47"/>
                </a:cubicBezTo>
                <a:cubicBezTo>
                  <a:pt x="879" y="49"/>
                  <a:pt x="879" y="49"/>
                  <a:pt x="879" y="49"/>
                </a:cubicBezTo>
                <a:cubicBezTo>
                  <a:pt x="873" y="49"/>
                  <a:pt x="868" y="49"/>
                  <a:pt x="862" y="49"/>
                </a:cubicBezTo>
                <a:moveTo>
                  <a:pt x="851" y="44"/>
                </a:moveTo>
                <a:cubicBezTo>
                  <a:pt x="850" y="44"/>
                  <a:pt x="850" y="44"/>
                  <a:pt x="850" y="44"/>
                </a:cubicBezTo>
                <a:cubicBezTo>
                  <a:pt x="850" y="42"/>
                  <a:pt x="850" y="42"/>
                  <a:pt x="850" y="42"/>
                </a:cubicBezTo>
                <a:cubicBezTo>
                  <a:pt x="851" y="42"/>
                  <a:pt x="852" y="42"/>
                  <a:pt x="852" y="42"/>
                </a:cubicBezTo>
                <a:cubicBezTo>
                  <a:pt x="853" y="42"/>
                  <a:pt x="854" y="43"/>
                  <a:pt x="854" y="43"/>
                </a:cubicBezTo>
                <a:cubicBezTo>
                  <a:pt x="853" y="43"/>
                  <a:pt x="852" y="44"/>
                  <a:pt x="851" y="44"/>
                </a:cubicBezTo>
                <a:moveTo>
                  <a:pt x="828" y="45"/>
                </a:moveTo>
                <a:cubicBezTo>
                  <a:pt x="828" y="45"/>
                  <a:pt x="828" y="45"/>
                  <a:pt x="828" y="45"/>
                </a:cubicBezTo>
                <a:cubicBezTo>
                  <a:pt x="828" y="45"/>
                  <a:pt x="828" y="44"/>
                  <a:pt x="828" y="44"/>
                </a:cubicBezTo>
                <a:cubicBezTo>
                  <a:pt x="828" y="44"/>
                  <a:pt x="828" y="44"/>
                  <a:pt x="828" y="44"/>
                </a:cubicBezTo>
                <a:cubicBezTo>
                  <a:pt x="829" y="43"/>
                  <a:pt x="829" y="43"/>
                  <a:pt x="830" y="42"/>
                </a:cubicBezTo>
                <a:cubicBezTo>
                  <a:pt x="830" y="42"/>
                  <a:pt x="830" y="42"/>
                  <a:pt x="831" y="41"/>
                </a:cubicBezTo>
                <a:cubicBezTo>
                  <a:pt x="831" y="42"/>
                  <a:pt x="831" y="42"/>
                  <a:pt x="831" y="42"/>
                </a:cubicBezTo>
                <a:cubicBezTo>
                  <a:pt x="830" y="43"/>
                  <a:pt x="829" y="44"/>
                  <a:pt x="828" y="45"/>
                </a:cubicBezTo>
                <a:moveTo>
                  <a:pt x="836" y="45"/>
                </a:moveTo>
                <a:cubicBezTo>
                  <a:pt x="835" y="45"/>
                  <a:pt x="834" y="45"/>
                  <a:pt x="832" y="45"/>
                </a:cubicBezTo>
                <a:cubicBezTo>
                  <a:pt x="832" y="45"/>
                  <a:pt x="832" y="45"/>
                  <a:pt x="831" y="44"/>
                </a:cubicBezTo>
                <a:cubicBezTo>
                  <a:pt x="832" y="44"/>
                  <a:pt x="832" y="44"/>
                  <a:pt x="832" y="44"/>
                </a:cubicBezTo>
                <a:cubicBezTo>
                  <a:pt x="832" y="43"/>
                  <a:pt x="832" y="43"/>
                  <a:pt x="832" y="43"/>
                </a:cubicBezTo>
                <a:cubicBezTo>
                  <a:pt x="834" y="42"/>
                  <a:pt x="835" y="42"/>
                  <a:pt x="837" y="41"/>
                </a:cubicBezTo>
                <a:cubicBezTo>
                  <a:pt x="837" y="41"/>
                  <a:pt x="838" y="42"/>
                  <a:pt x="839" y="42"/>
                </a:cubicBezTo>
                <a:cubicBezTo>
                  <a:pt x="840" y="43"/>
                  <a:pt x="840" y="43"/>
                  <a:pt x="840" y="43"/>
                </a:cubicBezTo>
                <a:cubicBezTo>
                  <a:pt x="839" y="43"/>
                  <a:pt x="839" y="43"/>
                  <a:pt x="839" y="43"/>
                </a:cubicBezTo>
                <a:cubicBezTo>
                  <a:pt x="839" y="43"/>
                  <a:pt x="839" y="43"/>
                  <a:pt x="839" y="43"/>
                </a:cubicBezTo>
                <a:cubicBezTo>
                  <a:pt x="839" y="44"/>
                  <a:pt x="839" y="44"/>
                  <a:pt x="839" y="44"/>
                </a:cubicBezTo>
                <a:cubicBezTo>
                  <a:pt x="838" y="45"/>
                  <a:pt x="837" y="45"/>
                  <a:pt x="836" y="45"/>
                </a:cubicBezTo>
                <a:cubicBezTo>
                  <a:pt x="836" y="45"/>
                  <a:pt x="836" y="45"/>
                  <a:pt x="836" y="45"/>
                </a:cubicBezTo>
                <a:moveTo>
                  <a:pt x="717" y="49"/>
                </a:moveTo>
                <a:cubicBezTo>
                  <a:pt x="717" y="47"/>
                  <a:pt x="717" y="47"/>
                  <a:pt x="717" y="47"/>
                </a:cubicBezTo>
                <a:cubicBezTo>
                  <a:pt x="717" y="46"/>
                  <a:pt x="718" y="46"/>
                  <a:pt x="718" y="46"/>
                </a:cubicBezTo>
                <a:cubicBezTo>
                  <a:pt x="719" y="46"/>
                  <a:pt x="719" y="46"/>
                  <a:pt x="719" y="46"/>
                </a:cubicBezTo>
                <a:cubicBezTo>
                  <a:pt x="719" y="44"/>
                  <a:pt x="719" y="44"/>
                  <a:pt x="719" y="44"/>
                </a:cubicBezTo>
                <a:cubicBezTo>
                  <a:pt x="719" y="44"/>
                  <a:pt x="719" y="44"/>
                  <a:pt x="719" y="44"/>
                </a:cubicBezTo>
                <a:cubicBezTo>
                  <a:pt x="718" y="44"/>
                  <a:pt x="718" y="44"/>
                  <a:pt x="718" y="44"/>
                </a:cubicBezTo>
                <a:cubicBezTo>
                  <a:pt x="718" y="43"/>
                  <a:pt x="717" y="43"/>
                  <a:pt x="717" y="43"/>
                </a:cubicBezTo>
                <a:cubicBezTo>
                  <a:pt x="717" y="41"/>
                  <a:pt x="717" y="41"/>
                  <a:pt x="717" y="41"/>
                </a:cubicBezTo>
                <a:cubicBezTo>
                  <a:pt x="720" y="43"/>
                  <a:pt x="722" y="46"/>
                  <a:pt x="725" y="46"/>
                </a:cubicBezTo>
                <a:cubicBezTo>
                  <a:pt x="725" y="49"/>
                  <a:pt x="725" y="49"/>
                  <a:pt x="725" y="49"/>
                </a:cubicBezTo>
                <a:cubicBezTo>
                  <a:pt x="723" y="49"/>
                  <a:pt x="720" y="49"/>
                  <a:pt x="717" y="49"/>
                </a:cubicBezTo>
                <a:moveTo>
                  <a:pt x="732" y="45"/>
                </a:moveTo>
                <a:cubicBezTo>
                  <a:pt x="731" y="43"/>
                  <a:pt x="731" y="43"/>
                  <a:pt x="731" y="43"/>
                </a:cubicBezTo>
                <a:cubicBezTo>
                  <a:pt x="731" y="41"/>
                  <a:pt x="731" y="41"/>
                  <a:pt x="731" y="41"/>
                </a:cubicBezTo>
                <a:cubicBezTo>
                  <a:pt x="732" y="41"/>
                  <a:pt x="733" y="42"/>
                  <a:pt x="733" y="42"/>
                </a:cubicBezTo>
                <a:cubicBezTo>
                  <a:pt x="734" y="43"/>
                  <a:pt x="734" y="43"/>
                  <a:pt x="734" y="43"/>
                </a:cubicBezTo>
                <a:cubicBezTo>
                  <a:pt x="734" y="43"/>
                  <a:pt x="733" y="44"/>
                  <a:pt x="733" y="44"/>
                </a:cubicBezTo>
                <a:cubicBezTo>
                  <a:pt x="732" y="45"/>
                  <a:pt x="732" y="45"/>
                  <a:pt x="732" y="45"/>
                </a:cubicBezTo>
                <a:moveTo>
                  <a:pt x="481" y="42"/>
                </a:moveTo>
                <a:cubicBezTo>
                  <a:pt x="481" y="42"/>
                  <a:pt x="481" y="42"/>
                  <a:pt x="481" y="42"/>
                </a:cubicBezTo>
                <a:cubicBezTo>
                  <a:pt x="481" y="40"/>
                  <a:pt x="481" y="40"/>
                  <a:pt x="481" y="40"/>
                </a:cubicBezTo>
                <a:cubicBezTo>
                  <a:pt x="481" y="41"/>
                  <a:pt x="482" y="41"/>
                  <a:pt x="482" y="42"/>
                </a:cubicBezTo>
                <a:cubicBezTo>
                  <a:pt x="482" y="42"/>
                  <a:pt x="482" y="42"/>
                  <a:pt x="482" y="42"/>
                </a:cubicBezTo>
                <a:cubicBezTo>
                  <a:pt x="481" y="42"/>
                  <a:pt x="481" y="42"/>
                  <a:pt x="481" y="42"/>
                </a:cubicBezTo>
                <a:moveTo>
                  <a:pt x="841" y="49"/>
                </a:moveTo>
                <a:cubicBezTo>
                  <a:pt x="841" y="45"/>
                  <a:pt x="841" y="45"/>
                  <a:pt x="841" y="45"/>
                </a:cubicBezTo>
                <a:cubicBezTo>
                  <a:pt x="841" y="45"/>
                  <a:pt x="841" y="45"/>
                  <a:pt x="841" y="45"/>
                </a:cubicBezTo>
                <a:cubicBezTo>
                  <a:pt x="841" y="44"/>
                  <a:pt x="841" y="44"/>
                  <a:pt x="841" y="44"/>
                </a:cubicBezTo>
                <a:cubicBezTo>
                  <a:pt x="841" y="44"/>
                  <a:pt x="841" y="44"/>
                  <a:pt x="841" y="44"/>
                </a:cubicBezTo>
                <a:cubicBezTo>
                  <a:pt x="841" y="44"/>
                  <a:pt x="841" y="44"/>
                  <a:pt x="841" y="44"/>
                </a:cubicBezTo>
                <a:cubicBezTo>
                  <a:pt x="842" y="44"/>
                  <a:pt x="842" y="43"/>
                  <a:pt x="842" y="43"/>
                </a:cubicBezTo>
                <a:cubicBezTo>
                  <a:pt x="842" y="42"/>
                  <a:pt x="842" y="42"/>
                  <a:pt x="841" y="41"/>
                </a:cubicBezTo>
                <a:cubicBezTo>
                  <a:pt x="841" y="41"/>
                  <a:pt x="841" y="41"/>
                  <a:pt x="841" y="41"/>
                </a:cubicBezTo>
                <a:cubicBezTo>
                  <a:pt x="841" y="39"/>
                  <a:pt x="841" y="39"/>
                  <a:pt x="841" y="39"/>
                </a:cubicBezTo>
                <a:cubicBezTo>
                  <a:pt x="842" y="40"/>
                  <a:pt x="844" y="41"/>
                  <a:pt x="846" y="42"/>
                </a:cubicBezTo>
                <a:cubicBezTo>
                  <a:pt x="846" y="42"/>
                  <a:pt x="847" y="42"/>
                  <a:pt x="848" y="42"/>
                </a:cubicBezTo>
                <a:cubicBezTo>
                  <a:pt x="848" y="43"/>
                  <a:pt x="848" y="43"/>
                  <a:pt x="848" y="43"/>
                </a:cubicBezTo>
                <a:cubicBezTo>
                  <a:pt x="846" y="43"/>
                  <a:pt x="845" y="43"/>
                  <a:pt x="844" y="43"/>
                </a:cubicBezTo>
                <a:cubicBezTo>
                  <a:pt x="844" y="43"/>
                  <a:pt x="844" y="43"/>
                  <a:pt x="844" y="43"/>
                </a:cubicBezTo>
                <a:cubicBezTo>
                  <a:pt x="844" y="43"/>
                  <a:pt x="844" y="43"/>
                  <a:pt x="844" y="43"/>
                </a:cubicBezTo>
                <a:cubicBezTo>
                  <a:pt x="843" y="43"/>
                  <a:pt x="843" y="43"/>
                  <a:pt x="843" y="43"/>
                </a:cubicBezTo>
                <a:cubicBezTo>
                  <a:pt x="843" y="44"/>
                  <a:pt x="843" y="44"/>
                  <a:pt x="843" y="45"/>
                </a:cubicBezTo>
                <a:cubicBezTo>
                  <a:pt x="843" y="45"/>
                  <a:pt x="843" y="46"/>
                  <a:pt x="843" y="46"/>
                </a:cubicBezTo>
                <a:cubicBezTo>
                  <a:pt x="844" y="47"/>
                  <a:pt x="844" y="47"/>
                  <a:pt x="844" y="47"/>
                </a:cubicBezTo>
                <a:cubicBezTo>
                  <a:pt x="848" y="47"/>
                  <a:pt x="848" y="47"/>
                  <a:pt x="848" y="47"/>
                </a:cubicBezTo>
                <a:cubicBezTo>
                  <a:pt x="848" y="49"/>
                  <a:pt x="848" y="49"/>
                  <a:pt x="848" y="49"/>
                </a:cubicBezTo>
                <a:cubicBezTo>
                  <a:pt x="845" y="49"/>
                  <a:pt x="843" y="49"/>
                  <a:pt x="841" y="49"/>
                </a:cubicBezTo>
                <a:moveTo>
                  <a:pt x="729" y="41"/>
                </a:moveTo>
                <a:cubicBezTo>
                  <a:pt x="729" y="41"/>
                  <a:pt x="728" y="40"/>
                  <a:pt x="727" y="40"/>
                </a:cubicBezTo>
                <a:cubicBezTo>
                  <a:pt x="727" y="38"/>
                  <a:pt x="727" y="38"/>
                  <a:pt x="727" y="38"/>
                </a:cubicBezTo>
                <a:cubicBezTo>
                  <a:pt x="728" y="38"/>
                  <a:pt x="729" y="39"/>
                  <a:pt x="729" y="39"/>
                </a:cubicBezTo>
                <a:cubicBezTo>
                  <a:pt x="729" y="41"/>
                  <a:pt x="729" y="41"/>
                  <a:pt x="729" y="41"/>
                </a:cubicBezTo>
                <a:moveTo>
                  <a:pt x="833" y="41"/>
                </a:moveTo>
                <a:cubicBezTo>
                  <a:pt x="833" y="40"/>
                  <a:pt x="833" y="40"/>
                  <a:pt x="833" y="40"/>
                </a:cubicBezTo>
                <a:cubicBezTo>
                  <a:pt x="833" y="40"/>
                  <a:pt x="834" y="40"/>
                  <a:pt x="834" y="39"/>
                </a:cubicBezTo>
                <a:cubicBezTo>
                  <a:pt x="835" y="39"/>
                  <a:pt x="835" y="38"/>
                  <a:pt x="835" y="38"/>
                </a:cubicBezTo>
                <a:cubicBezTo>
                  <a:pt x="835" y="37"/>
                  <a:pt x="835" y="37"/>
                  <a:pt x="835" y="37"/>
                </a:cubicBezTo>
                <a:cubicBezTo>
                  <a:pt x="835" y="39"/>
                  <a:pt x="835" y="39"/>
                  <a:pt x="835" y="39"/>
                </a:cubicBezTo>
                <a:cubicBezTo>
                  <a:pt x="834" y="40"/>
                  <a:pt x="834" y="40"/>
                  <a:pt x="833" y="41"/>
                </a:cubicBezTo>
                <a:moveTo>
                  <a:pt x="833" y="38"/>
                </a:moveTo>
                <a:cubicBezTo>
                  <a:pt x="833" y="37"/>
                  <a:pt x="833" y="37"/>
                  <a:pt x="833" y="37"/>
                </a:cubicBezTo>
                <a:cubicBezTo>
                  <a:pt x="833" y="37"/>
                  <a:pt x="833" y="37"/>
                  <a:pt x="833" y="38"/>
                </a:cubicBezTo>
                <a:cubicBezTo>
                  <a:pt x="833" y="38"/>
                  <a:pt x="833" y="38"/>
                  <a:pt x="833" y="38"/>
                </a:cubicBezTo>
                <a:moveTo>
                  <a:pt x="839" y="40"/>
                </a:moveTo>
                <a:cubicBezTo>
                  <a:pt x="838" y="39"/>
                  <a:pt x="838" y="39"/>
                  <a:pt x="837" y="39"/>
                </a:cubicBezTo>
                <a:cubicBezTo>
                  <a:pt x="837" y="36"/>
                  <a:pt x="837" y="36"/>
                  <a:pt x="837" y="36"/>
                </a:cubicBezTo>
                <a:cubicBezTo>
                  <a:pt x="838" y="37"/>
                  <a:pt x="838" y="37"/>
                  <a:pt x="839" y="38"/>
                </a:cubicBezTo>
                <a:cubicBezTo>
                  <a:pt x="839" y="40"/>
                  <a:pt x="839" y="40"/>
                  <a:pt x="839" y="40"/>
                </a:cubicBezTo>
                <a:moveTo>
                  <a:pt x="815" y="44"/>
                </a:moveTo>
                <a:cubicBezTo>
                  <a:pt x="815" y="42"/>
                  <a:pt x="815" y="42"/>
                  <a:pt x="815" y="42"/>
                </a:cubicBezTo>
                <a:cubicBezTo>
                  <a:pt x="824" y="35"/>
                  <a:pt x="824" y="35"/>
                  <a:pt x="824" y="35"/>
                </a:cubicBezTo>
                <a:cubicBezTo>
                  <a:pt x="824" y="36"/>
                  <a:pt x="824" y="36"/>
                  <a:pt x="824" y="36"/>
                </a:cubicBezTo>
                <a:cubicBezTo>
                  <a:pt x="821" y="38"/>
                  <a:pt x="819" y="40"/>
                  <a:pt x="816" y="42"/>
                </a:cubicBezTo>
                <a:cubicBezTo>
                  <a:pt x="816" y="42"/>
                  <a:pt x="816" y="42"/>
                  <a:pt x="816" y="42"/>
                </a:cubicBezTo>
                <a:cubicBezTo>
                  <a:pt x="815" y="44"/>
                  <a:pt x="815" y="44"/>
                  <a:pt x="815" y="44"/>
                </a:cubicBezTo>
                <a:moveTo>
                  <a:pt x="481" y="44"/>
                </a:moveTo>
                <a:cubicBezTo>
                  <a:pt x="481" y="44"/>
                  <a:pt x="481" y="44"/>
                  <a:pt x="481" y="44"/>
                </a:cubicBezTo>
                <a:cubicBezTo>
                  <a:pt x="482" y="44"/>
                  <a:pt x="482" y="44"/>
                  <a:pt x="483" y="44"/>
                </a:cubicBezTo>
                <a:cubicBezTo>
                  <a:pt x="483" y="44"/>
                  <a:pt x="483" y="44"/>
                  <a:pt x="483" y="44"/>
                </a:cubicBezTo>
                <a:cubicBezTo>
                  <a:pt x="483" y="44"/>
                  <a:pt x="483" y="44"/>
                  <a:pt x="483" y="44"/>
                </a:cubicBezTo>
                <a:cubicBezTo>
                  <a:pt x="484" y="43"/>
                  <a:pt x="484" y="43"/>
                  <a:pt x="484" y="42"/>
                </a:cubicBezTo>
                <a:cubicBezTo>
                  <a:pt x="484" y="41"/>
                  <a:pt x="483" y="40"/>
                  <a:pt x="483" y="39"/>
                </a:cubicBezTo>
                <a:cubicBezTo>
                  <a:pt x="482" y="38"/>
                  <a:pt x="482" y="37"/>
                  <a:pt x="482" y="36"/>
                </a:cubicBezTo>
                <a:cubicBezTo>
                  <a:pt x="482" y="35"/>
                  <a:pt x="482" y="35"/>
                  <a:pt x="482" y="35"/>
                </a:cubicBezTo>
                <a:cubicBezTo>
                  <a:pt x="482" y="35"/>
                  <a:pt x="482" y="35"/>
                  <a:pt x="483" y="35"/>
                </a:cubicBezTo>
                <a:cubicBezTo>
                  <a:pt x="484" y="36"/>
                  <a:pt x="485" y="37"/>
                  <a:pt x="486" y="39"/>
                </a:cubicBezTo>
                <a:cubicBezTo>
                  <a:pt x="487" y="41"/>
                  <a:pt x="488" y="43"/>
                  <a:pt x="490" y="45"/>
                </a:cubicBezTo>
                <a:cubicBezTo>
                  <a:pt x="487" y="45"/>
                  <a:pt x="484" y="45"/>
                  <a:pt x="481" y="45"/>
                </a:cubicBezTo>
                <a:cubicBezTo>
                  <a:pt x="481" y="44"/>
                  <a:pt x="481" y="44"/>
                  <a:pt x="481" y="44"/>
                </a:cubicBezTo>
                <a:cubicBezTo>
                  <a:pt x="481" y="44"/>
                  <a:pt x="481" y="44"/>
                  <a:pt x="481" y="44"/>
                </a:cubicBezTo>
                <a:moveTo>
                  <a:pt x="824" y="39"/>
                </a:moveTo>
                <a:cubicBezTo>
                  <a:pt x="826" y="38"/>
                  <a:pt x="826" y="38"/>
                  <a:pt x="826" y="38"/>
                </a:cubicBezTo>
                <a:cubicBezTo>
                  <a:pt x="826" y="37"/>
                  <a:pt x="826" y="37"/>
                  <a:pt x="826" y="37"/>
                </a:cubicBezTo>
                <a:cubicBezTo>
                  <a:pt x="826" y="37"/>
                  <a:pt x="826" y="37"/>
                  <a:pt x="826" y="37"/>
                </a:cubicBezTo>
                <a:cubicBezTo>
                  <a:pt x="827" y="36"/>
                  <a:pt x="829" y="35"/>
                  <a:pt x="830" y="34"/>
                </a:cubicBezTo>
                <a:cubicBezTo>
                  <a:pt x="830" y="35"/>
                  <a:pt x="830" y="35"/>
                  <a:pt x="830" y="35"/>
                </a:cubicBezTo>
                <a:cubicBezTo>
                  <a:pt x="831" y="35"/>
                  <a:pt x="831" y="35"/>
                  <a:pt x="831" y="35"/>
                </a:cubicBezTo>
                <a:cubicBezTo>
                  <a:pt x="831" y="35"/>
                  <a:pt x="831" y="35"/>
                  <a:pt x="831" y="35"/>
                </a:cubicBezTo>
                <a:cubicBezTo>
                  <a:pt x="832" y="36"/>
                  <a:pt x="832" y="36"/>
                  <a:pt x="833" y="37"/>
                </a:cubicBezTo>
                <a:cubicBezTo>
                  <a:pt x="831" y="39"/>
                  <a:pt x="831" y="39"/>
                  <a:pt x="831" y="39"/>
                </a:cubicBezTo>
                <a:cubicBezTo>
                  <a:pt x="831" y="39"/>
                  <a:pt x="831" y="39"/>
                  <a:pt x="831" y="39"/>
                </a:cubicBezTo>
                <a:cubicBezTo>
                  <a:pt x="831" y="39"/>
                  <a:pt x="831" y="39"/>
                  <a:pt x="831" y="39"/>
                </a:cubicBezTo>
                <a:cubicBezTo>
                  <a:pt x="830" y="39"/>
                  <a:pt x="829" y="40"/>
                  <a:pt x="828" y="41"/>
                </a:cubicBezTo>
                <a:cubicBezTo>
                  <a:pt x="828" y="41"/>
                  <a:pt x="828" y="41"/>
                  <a:pt x="828" y="41"/>
                </a:cubicBezTo>
                <a:cubicBezTo>
                  <a:pt x="828" y="41"/>
                  <a:pt x="828" y="41"/>
                  <a:pt x="828" y="41"/>
                </a:cubicBezTo>
                <a:cubicBezTo>
                  <a:pt x="828" y="41"/>
                  <a:pt x="827" y="42"/>
                  <a:pt x="827" y="42"/>
                </a:cubicBezTo>
                <a:cubicBezTo>
                  <a:pt x="826" y="43"/>
                  <a:pt x="826" y="43"/>
                  <a:pt x="826" y="44"/>
                </a:cubicBezTo>
                <a:cubicBezTo>
                  <a:pt x="826" y="44"/>
                  <a:pt x="826" y="44"/>
                  <a:pt x="826" y="44"/>
                </a:cubicBezTo>
                <a:cubicBezTo>
                  <a:pt x="825" y="45"/>
                  <a:pt x="825" y="45"/>
                  <a:pt x="825" y="45"/>
                </a:cubicBezTo>
                <a:cubicBezTo>
                  <a:pt x="824" y="45"/>
                  <a:pt x="824" y="45"/>
                  <a:pt x="824" y="45"/>
                </a:cubicBezTo>
                <a:cubicBezTo>
                  <a:pt x="824" y="45"/>
                  <a:pt x="824" y="45"/>
                  <a:pt x="824" y="45"/>
                </a:cubicBezTo>
                <a:cubicBezTo>
                  <a:pt x="823" y="45"/>
                  <a:pt x="821" y="45"/>
                  <a:pt x="820" y="45"/>
                </a:cubicBezTo>
                <a:cubicBezTo>
                  <a:pt x="819" y="45"/>
                  <a:pt x="818" y="45"/>
                  <a:pt x="817" y="45"/>
                </a:cubicBezTo>
                <a:cubicBezTo>
                  <a:pt x="818" y="44"/>
                  <a:pt x="818" y="44"/>
                  <a:pt x="818" y="44"/>
                </a:cubicBezTo>
                <a:cubicBezTo>
                  <a:pt x="820" y="42"/>
                  <a:pt x="822" y="40"/>
                  <a:pt x="824" y="39"/>
                </a:cubicBezTo>
                <a:cubicBezTo>
                  <a:pt x="824" y="39"/>
                  <a:pt x="824" y="39"/>
                  <a:pt x="824" y="39"/>
                </a:cubicBezTo>
                <a:moveTo>
                  <a:pt x="599" y="45"/>
                </a:moveTo>
                <a:cubicBezTo>
                  <a:pt x="593" y="45"/>
                  <a:pt x="587" y="45"/>
                  <a:pt x="581" y="44"/>
                </a:cubicBezTo>
                <a:cubicBezTo>
                  <a:pt x="588" y="38"/>
                  <a:pt x="598" y="37"/>
                  <a:pt x="608" y="35"/>
                </a:cubicBezTo>
                <a:cubicBezTo>
                  <a:pt x="608" y="35"/>
                  <a:pt x="608" y="35"/>
                  <a:pt x="608" y="35"/>
                </a:cubicBezTo>
                <a:cubicBezTo>
                  <a:pt x="610" y="34"/>
                  <a:pt x="613" y="34"/>
                  <a:pt x="616" y="34"/>
                </a:cubicBezTo>
                <a:cubicBezTo>
                  <a:pt x="617" y="34"/>
                  <a:pt x="619" y="34"/>
                  <a:pt x="621" y="34"/>
                </a:cubicBezTo>
                <a:cubicBezTo>
                  <a:pt x="621" y="35"/>
                  <a:pt x="621" y="35"/>
                  <a:pt x="621" y="35"/>
                </a:cubicBezTo>
                <a:cubicBezTo>
                  <a:pt x="622" y="35"/>
                  <a:pt x="622" y="35"/>
                  <a:pt x="622" y="35"/>
                </a:cubicBezTo>
                <a:cubicBezTo>
                  <a:pt x="622" y="35"/>
                  <a:pt x="622" y="35"/>
                  <a:pt x="622" y="35"/>
                </a:cubicBezTo>
                <a:cubicBezTo>
                  <a:pt x="623" y="35"/>
                  <a:pt x="623" y="35"/>
                  <a:pt x="623" y="35"/>
                </a:cubicBezTo>
                <a:cubicBezTo>
                  <a:pt x="623" y="35"/>
                  <a:pt x="623" y="35"/>
                  <a:pt x="623" y="35"/>
                </a:cubicBezTo>
                <a:cubicBezTo>
                  <a:pt x="633" y="35"/>
                  <a:pt x="642" y="38"/>
                  <a:pt x="651" y="42"/>
                </a:cubicBezTo>
                <a:cubicBezTo>
                  <a:pt x="656" y="44"/>
                  <a:pt x="656" y="44"/>
                  <a:pt x="656" y="44"/>
                </a:cubicBezTo>
                <a:cubicBezTo>
                  <a:pt x="652" y="45"/>
                  <a:pt x="648" y="45"/>
                  <a:pt x="644" y="45"/>
                </a:cubicBezTo>
                <a:cubicBezTo>
                  <a:pt x="644" y="45"/>
                  <a:pt x="644" y="45"/>
                  <a:pt x="644" y="45"/>
                </a:cubicBezTo>
                <a:cubicBezTo>
                  <a:pt x="639" y="45"/>
                  <a:pt x="634" y="44"/>
                  <a:pt x="631" y="42"/>
                </a:cubicBezTo>
                <a:cubicBezTo>
                  <a:pt x="630" y="41"/>
                  <a:pt x="630" y="41"/>
                  <a:pt x="630" y="41"/>
                </a:cubicBezTo>
                <a:cubicBezTo>
                  <a:pt x="630" y="41"/>
                  <a:pt x="630" y="41"/>
                  <a:pt x="630" y="41"/>
                </a:cubicBezTo>
                <a:cubicBezTo>
                  <a:pt x="630" y="41"/>
                  <a:pt x="630" y="41"/>
                  <a:pt x="630" y="41"/>
                </a:cubicBezTo>
                <a:cubicBezTo>
                  <a:pt x="628" y="41"/>
                  <a:pt x="625" y="41"/>
                  <a:pt x="623" y="41"/>
                </a:cubicBezTo>
                <a:cubicBezTo>
                  <a:pt x="623" y="40"/>
                  <a:pt x="623" y="40"/>
                  <a:pt x="623" y="40"/>
                </a:cubicBezTo>
                <a:cubicBezTo>
                  <a:pt x="622" y="40"/>
                  <a:pt x="622" y="40"/>
                  <a:pt x="622" y="40"/>
                </a:cubicBezTo>
                <a:cubicBezTo>
                  <a:pt x="621" y="40"/>
                  <a:pt x="621" y="40"/>
                  <a:pt x="621" y="40"/>
                </a:cubicBezTo>
                <a:cubicBezTo>
                  <a:pt x="621" y="40"/>
                  <a:pt x="621" y="40"/>
                  <a:pt x="621" y="40"/>
                </a:cubicBezTo>
                <a:cubicBezTo>
                  <a:pt x="613" y="41"/>
                  <a:pt x="605" y="41"/>
                  <a:pt x="599" y="45"/>
                </a:cubicBezTo>
                <a:moveTo>
                  <a:pt x="796" y="49"/>
                </a:moveTo>
                <a:cubicBezTo>
                  <a:pt x="796" y="45"/>
                  <a:pt x="796" y="45"/>
                  <a:pt x="796" y="45"/>
                </a:cubicBezTo>
                <a:cubicBezTo>
                  <a:pt x="802" y="42"/>
                  <a:pt x="807" y="37"/>
                  <a:pt x="813" y="32"/>
                </a:cubicBezTo>
                <a:cubicBezTo>
                  <a:pt x="813" y="34"/>
                  <a:pt x="813" y="34"/>
                  <a:pt x="813" y="34"/>
                </a:cubicBezTo>
                <a:cubicBezTo>
                  <a:pt x="813" y="34"/>
                  <a:pt x="813" y="34"/>
                  <a:pt x="812" y="34"/>
                </a:cubicBezTo>
                <a:cubicBezTo>
                  <a:pt x="808" y="37"/>
                  <a:pt x="803" y="40"/>
                  <a:pt x="800" y="45"/>
                </a:cubicBezTo>
                <a:cubicBezTo>
                  <a:pt x="798" y="47"/>
                  <a:pt x="798" y="47"/>
                  <a:pt x="798" y="47"/>
                </a:cubicBezTo>
                <a:cubicBezTo>
                  <a:pt x="805" y="47"/>
                  <a:pt x="805" y="47"/>
                  <a:pt x="805" y="47"/>
                </a:cubicBezTo>
                <a:cubicBezTo>
                  <a:pt x="805" y="47"/>
                  <a:pt x="805" y="47"/>
                  <a:pt x="805" y="47"/>
                </a:cubicBezTo>
                <a:cubicBezTo>
                  <a:pt x="805" y="46"/>
                  <a:pt x="806" y="46"/>
                  <a:pt x="806" y="46"/>
                </a:cubicBezTo>
                <a:cubicBezTo>
                  <a:pt x="806" y="46"/>
                  <a:pt x="806" y="46"/>
                  <a:pt x="806" y="46"/>
                </a:cubicBezTo>
                <a:cubicBezTo>
                  <a:pt x="807" y="46"/>
                  <a:pt x="809" y="47"/>
                  <a:pt x="810" y="47"/>
                </a:cubicBezTo>
                <a:cubicBezTo>
                  <a:pt x="810" y="47"/>
                  <a:pt x="810" y="47"/>
                  <a:pt x="810" y="47"/>
                </a:cubicBezTo>
                <a:cubicBezTo>
                  <a:pt x="811" y="47"/>
                  <a:pt x="811" y="47"/>
                  <a:pt x="812" y="46"/>
                </a:cubicBezTo>
                <a:cubicBezTo>
                  <a:pt x="812" y="46"/>
                  <a:pt x="813" y="45"/>
                  <a:pt x="813" y="44"/>
                </a:cubicBezTo>
                <a:cubicBezTo>
                  <a:pt x="813" y="44"/>
                  <a:pt x="813" y="44"/>
                  <a:pt x="813" y="44"/>
                </a:cubicBezTo>
                <a:cubicBezTo>
                  <a:pt x="813" y="49"/>
                  <a:pt x="813" y="49"/>
                  <a:pt x="813" y="49"/>
                </a:cubicBezTo>
                <a:cubicBezTo>
                  <a:pt x="811" y="48"/>
                  <a:pt x="808" y="48"/>
                  <a:pt x="806" y="48"/>
                </a:cubicBezTo>
                <a:cubicBezTo>
                  <a:pt x="806" y="48"/>
                  <a:pt x="806" y="48"/>
                  <a:pt x="806" y="48"/>
                </a:cubicBezTo>
                <a:cubicBezTo>
                  <a:pt x="805" y="48"/>
                  <a:pt x="805" y="48"/>
                  <a:pt x="805" y="48"/>
                </a:cubicBezTo>
                <a:cubicBezTo>
                  <a:pt x="805" y="49"/>
                  <a:pt x="805" y="49"/>
                  <a:pt x="805" y="49"/>
                </a:cubicBezTo>
                <a:cubicBezTo>
                  <a:pt x="805" y="49"/>
                  <a:pt x="804" y="49"/>
                  <a:pt x="804" y="49"/>
                </a:cubicBezTo>
                <a:cubicBezTo>
                  <a:pt x="804" y="49"/>
                  <a:pt x="804" y="49"/>
                  <a:pt x="804" y="49"/>
                </a:cubicBezTo>
                <a:cubicBezTo>
                  <a:pt x="804" y="49"/>
                  <a:pt x="803" y="49"/>
                  <a:pt x="802" y="48"/>
                </a:cubicBezTo>
                <a:cubicBezTo>
                  <a:pt x="802" y="48"/>
                  <a:pt x="801" y="48"/>
                  <a:pt x="800" y="48"/>
                </a:cubicBezTo>
                <a:cubicBezTo>
                  <a:pt x="800" y="48"/>
                  <a:pt x="800" y="48"/>
                  <a:pt x="800" y="48"/>
                </a:cubicBezTo>
                <a:cubicBezTo>
                  <a:pt x="799" y="48"/>
                  <a:pt x="798" y="48"/>
                  <a:pt x="797" y="49"/>
                </a:cubicBezTo>
                <a:cubicBezTo>
                  <a:pt x="797" y="49"/>
                  <a:pt x="796" y="49"/>
                  <a:pt x="796" y="49"/>
                </a:cubicBezTo>
                <a:moveTo>
                  <a:pt x="835" y="37"/>
                </a:moveTo>
                <a:cubicBezTo>
                  <a:pt x="835" y="37"/>
                  <a:pt x="835" y="37"/>
                  <a:pt x="835" y="37"/>
                </a:cubicBezTo>
                <a:cubicBezTo>
                  <a:pt x="834" y="36"/>
                  <a:pt x="834" y="35"/>
                  <a:pt x="833" y="34"/>
                </a:cubicBezTo>
                <a:cubicBezTo>
                  <a:pt x="833" y="32"/>
                  <a:pt x="833" y="32"/>
                  <a:pt x="833" y="32"/>
                </a:cubicBezTo>
                <a:cubicBezTo>
                  <a:pt x="834" y="33"/>
                  <a:pt x="834" y="34"/>
                  <a:pt x="835" y="35"/>
                </a:cubicBezTo>
                <a:cubicBezTo>
                  <a:pt x="835" y="37"/>
                  <a:pt x="835" y="37"/>
                  <a:pt x="835" y="37"/>
                </a:cubicBezTo>
                <a:moveTo>
                  <a:pt x="525" y="38"/>
                </a:moveTo>
                <a:cubicBezTo>
                  <a:pt x="524" y="38"/>
                  <a:pt x="524" y="37"/>
                  <a:pt x="524" y="37"/>
                </a:cubicBezTo>
                <a:cubicBezTo>
                  <a:pt x="524" y="32"/>
                  <a:pt x="524" y="32"/>
                  <a:pt x="524" y="32"/>
                </a:cubicBezTo>
                <a:cubicBezTo>
                  <a:pt x="524" y="32"/>
                  <a:pt x="524" y="32"/>
                  <a:pt x="524" y="32"/>
                </a:cubicBezTo>
                <a:cubicBezTo>
                  <a:pt x="524" y="32"/>
                  <a:pt x="524" y="32"/>
                  <a:pt x="525" y="31"/>
                </a:cubicBezTo>
                <a:cubicBezTo>
                  <a:pt x="525" y="34"/>
                  <a:pt x="525" y="34"/>
                  <a:pt x="525" y="34"/>
                </a:cubicBezTo>
                <a:cubicBezTo>
                  <a:pt x="525" y="34"/>
                  <a:pt x="525" y="35"/>
                  <a:pt x="525" y="35"/>
                </a:cubicBezTo>
                <a:cubicBezTo>
                  <a:pt x="525" y="35"/>
                  <a:pt x="525" y="35"/>
                  <a:pt x="525" y="36"/>
                </a:cubicBezTo>
                <a:cubicBezTo>
                  <a:pt x="525" y="38"/>
                  <a:pt x="525" y="38"/>
                  <a:pt x="525" y="38"/>
                </a:cubicBezTo>
                <a:moveTo>
                  <a:pt x="813" y="30"/>
                </a:moveTo>
                <a:cubicBezTo>
                  <a:pt x="814" y="30"/>
                  <a:pt x="814" y="30"/>
                  <a:pt x="814" y="30"/>
                </a:cubicBezTo>
                <a:cubicBezTo>
                  <a:pt x="813" y="30"/>
                  <a:pt x="813" y="30"/>
                  <a:pt x="813" y="30"/>
                </a:cubicBezTo>
                <a:moveTo>
                  <a:pt x="725" y="38"/>
                </a:moveTo>
                <a:cubicBezTo>
                  <a:pt x="723" y="36"/>
                  <a:pt x="720" y="33"/>
                  <a:pt x="717" y="30"/>
                </a:cubicBezTo>
                <a:cubicBezTo>
                  <a:pt x="717" y="28"/>
                  <a:pt x="717" y="28"/>
                  <a:pt x="717" y="28"/>
                </a:cubicBezTo>
                <a:cubicBezTo>
                  <a:pt x="720" y="31"/>
                  <a:pt x="723" y="33"/>
                  <a:pt x="725" y="36"/>
                </a:cubicBezTo>
                <a:cubicBezTo>
                  <a:pt x="725" y="38"/>
                  <a:pt x="725" y="38"/>
                  <a:pt x="725" y="38"/>
                </a:cubicBezTo>
                <a:moveTo>
                  <a:pt x="815" y="32"/>
                </a:moveTo>
                <a:cubicBezTo>
                  <a:pt x="815" y="31"/>
                  <a:pt x="815" y="31"/>
                  <a:pt x="815" y="31"/>
                </a:cubicBezTo>
                <a:cubicBezTo>
                  <a:pt x="817" y="29"/>
                  <a:pt x="818" y="28"/>
                  <a:pt x="819" y="27"/>
                </a:cubicBezTo>
                <a:cubicBezTo>
                  <a:pt x="820" y="25"/>
                  <a:pt x="821" y="24"/>
                  <a:pt x="822" y="24"/>
                </a:cubicBezTo>
                <a:cubicBezTo>
                  <a:pt x="820" y="26"/>
                  <a:pt x="818" y="29"/>
                  <a:pt x="815" y="32"/>
                </a:cubicBezTo>
                <a:moveTo>
                  <a:pt x="803" y="45"/>
                </a:moveTo>
                <a:cubicBezTo>
                  <a:pt x="806" y="41"/>
                  <a:pt x="810" y="39"/>
                  <a:pt x="813" y="36"/>
                </a:cubicBezTo>
                <a:cubicBezTo>
                  <a:pt x="814" y="36"/>
                  <a:pt x="814" y="36"/>
                  <a:pt x="814" y="36"/>
                </a:cubicBezTo>
                <a:cubicBezTo>
                  <a:pt x="814" y="36"/>
                  <a:pt x="814" y="36"/>
                  <a:pt x="814" y="36"/>
                </a:cubicBezTo>
                <a:cubicBezTo>
                  <a:pt x="814" y="36"/>
                  <a:pt x="814" y="35"/>
                  <a:pt x="815" y="35"/>
                </a:cubicBezTo>
                <a:cubicBezTo>
                  <a:pt x="819" y="32"/>
                  <a:pt x="822" y="27"/>
                  <a:pt x="824" y="25"/>
                </a:cubicBezTo>
                <a:cubicBezTo>
                  <a:pt x="825" y="25"/>
                  <a:pt x="825" y="25"/>
                  <a:pt x="825" y="25"/>
                </a:cubicBezTo>
                <a:cubicBezTo>
                  <a:pt x="825" y="24"/>
                  <a:pt x="825" y="24"/>
                  <a:pt x="825" y="24"/>
                </a:cubicBezTo>
                <a:cubicBezTo>
                  <a:pt x="825" y="24"/>
                  <a:pt x="825" y="24"/>
                  <a:pt x="825" y="23"/>
                </a:cubicBezTo>
                <a:cubicBezTo>
                  <a:pt x="825" y="23"/>
                  <a:pt x="825" y="23"/>
                  <a:pt x="825" y="22"/>
                </a:cubicBezTo>
                <a:cubicBezTo>
                  <a:pt x="825" y="22"/>
                  <a:pt x="825" y="22"/>
                  <a:pt x="825" y="22"/>
                </a:cubicBezTo>
                <a:cubicBezTo>
                  <a:pt x="825" y="23"/>
                  <a:pt x="825" y="23"/>
                  <a:pt x="825" y="23"/>
                </a:cubicBezTo>
                <a:cubicBezTo>
                  <a:pt x="826" y="24"/>
                  <a:pt x="828" y="27"/>
                  <a:pt x="828" y="28"/>
                </a:cubicBezTo>
                <a:cubicBezTo>
                  <a:pt x="828" y="29"/>
                  <a:pt x="828" y="29"/>
                  <a:pt x="827" y="30"/>
                </a:cubicBezTo>
                <a:cubicBezTo>
                  <a:pt x="824" y="32"/>
                  <a:pt x="824" y="32"/>
                  <a:pt x="824" y="32"/>
                </a:cubicBezTo>
                <a:cubicBezTo>
                  <a:pt x="815" y="39"/>
                  <a:pt x="815" y="39"/>
                  <a:pt x="815" y="39"/>
                </a:cubicBezTo>
                <a:cubicBezTo>
                  <a:pt x="815" y="39"/>
                  <a:pt x="815" y="39"/>
                  <a:pt x="815" y="39"/>
                </a:cubicBezTo>
                <a:cubicBezTo>
                  <a:pt x="813" y="41"/>
                  <a:pt x="813" y="41"/>
                  <a:pt x="813" y="41"/>
                </a:cubicBezTo>
                <a:cubicBezTo>
                  <a:pt x="813" y="41"/>
                  <a:pt x="813" y="41"/>
                  <a:pt x="813" y="41"/>
                </a:cubicBezTo>
                <a:cubicBezTo>
                  <a:pt x="813" y="41"/>
                  <a:pt x="813" y="41"/>
                  <a:pt x="813" y="41"/>
                </a:cubicBezTo>
                <a:cubicBezTo>
                  <a:pt x="811" y="43"/>
                  <a:pt x="811" y="43"/>
                  <a:pt x="811" y="43"/>
                </a:cubicBezTo>
                <a:cubicBezTo>
                  <a:pt x="811" y="44"/>
                  <a:pt x="811" y="44"/>
                  <a:pt x="811" y="44"/>
                </a:cubicBezTo>
                <a:cubicBezTo>
                  <a:pt x="811" y="44"/>
                  <a:pt x="810" y="45"/>
                  <a:pt x="810" y="45"/>
                </a:cubicBezTo>
                <a:cubicBezTo>
                  <a:pt x="810" y="45"/>
                  <a:pt x="810" y="45"/>
                  <a:pt x="810" y="45"/>
                </a:cubicBezTo>
                <a:cubicBezTo>
                  <a:pt x="810" y="45"/>
                  <a:pt x="810" y="45"/>
                  <a:pt x="810" y="45"/>
                </a:cubicBezTo>
                <a:cubicBezTo>
                  <a:pt x="809" y="45"/>
                  <a:pt x="808" y="44"/>
                  <a:pt x="806" y="44"/>
                </a:cubicBezTo>
                <a:cubicBezTo>
                  <a:pt x="805" y="44"/>
                  <a:pt x="805" y="44"/>
                  <a:pt x="804" y="45"/>
                </a:cubicBezTo>
                <a:cubicBezTo>
                  <a:pt x="803" y="45"/>
                  <a:pt x="803" y="45"/>
                  <a:pt x="803" y="45"/>
                </a:cubicBezTo>
                <a:moveTo>
                  <a:pt x="559" y="45"/>
                </a:moveTo>
                <a:cubicBezTo>
                  <a:pt x="556" y="45"/>
                  <a:pt x="553" y="45"/>
                  <a:pt x="550" y="45"/>
                </a:cubicBezTo>
                <a:cubicBezTo>
                  <a:pt x="550" y="45"/>
                  <a:pt x="550" y="45"/>
                  <a:pt x="551" y="44"/>
                </a:cubicBezTo>
                <a:cubicBezTo>
                  <a:pt x="551" y="44"/>
                  <a:pt x="552" y="44"/>
                  <a:pt x="552" y="44"/>
                </a:cubicBezTo>
                <a:cubicBezTo>
                  <a:pt x="570" y="32"/>
                  <a:pt x="589" y="23"/>
                  <a:pt x="611" y="22"/>
                </a:cubicBezTo>
                <a:cubicBezTo>
                  <a:pt x="614" y="22"/>
                  <a:pt x="618" y="22"/>
                  <a:pt x="622" y="22"/>
                </a:cubicBezTo>
                <a:cubicBezTo>
                  <a:pt x="623" y="22"/>
                  <a:pt x="623" y="22"/>
                  <a:pt x="623" y="22"/>
                </a:cubicBezTo>
                <a:cubicBezTo>
                  <a:pt x="623" y="22"/>
                  <a:pt x="623" y="22"/>
                  <a:pt x="623" y="22"/>
                </a:cubicBezTo>
                <a:cubicBezTo>
                  <a:pt x="625" y="22"/>
                  <a:pt x="628" y="21"/>
                  <a:pt x="631" y="21"/>
                </a:cubicBezTo>
                <a:cubicBezTo>
                  <a:pt x="631" y="21"/>
                  <a:pt x="631" y="21"/>
                  <a:pt x="631" y="21"/>
                </a:cubicBezTo>
                <a:cubicBezTo>
                  <a:pt x="633" y="21"/>
                  <a:pt x="634" y="21"/>
                  <a:pt x="636" y="22"/>
                </a:cubicBezTo>
                <a:cubicBezTo>
                  <a:pt x="645" y="23"/>
                  <a:pt x="654" y="26"/>
                  <a:pt x="662" y="29"/>
                </a:cubicBezTo>
                <a:cubicBezTo>
                  <a:pt x="662" y="30"/>
                  <a:pt x="662" y="30"/>
                  <a:pt x="662" y="30"/>
                </a:cubicBezTo>
                <a:cubicBezTo>
                  <a:pt x="662" y="30"/>
                  <a:pt x="662" y="30"/>
                  <a:pt x="662" y="30"/>
                </a:cubicBezTo>
                <a:cubicBezTo>
                  <a:pt x="670" y="31"/>
                  <a:pt x="677" y="38"/>
                  <a:pt x="683" y="45"/>
                </a:cubicBezTo>
                <a:cubicBezTo>
                  <a:pt x="681" y="45"/>
                  <a:pt x="679" y="45"/>
                  <a:pt x="677" y="45"/>
                </a:cubicBezTo>
                <a:cubicBezTo>
                  <a:pt x="673" y="45"/>
                  <a:pt x="669" y="45"/>
                  <a:pt x="666" y="45"/>
                </a:cubicBezTo>
                <a:cubicBezTo>
                  <a:pt x="663" y="40"/>
                  <a:pt x="658" y="39"/>
                  <a:pt x="654" y="37"/>
                </a:cubicBezTo>
                <a:cubicBezTo>
                  <a:pt x="654" y="37"/>
                  <a:pt x="654" y="37"/>
                  <a:pt x="654" y="37"/>
                </a:cubicBezTo>
                <a:cubicBezTo>
                  <a:pt x="654" y="37"/>
                  <a:pt x="654" y="37"/>
                  <a:pt x="654" y="37"/>
                </a:cubicBezTo>
                <a:cubicBezTo>
                  <a:pt x="644" y="33"/>
                  <a:pt x="633" y="31"/>
                  <a:pt x="623" y="30"/>
                </a:cubicBezTo>
                <a:cubicBezTo>
                  <a:pt x="623" y="30"/>
                  <a:pt x="623" y="30"/>
                  <a:pt x="623" y="30"/>
                </a:cubicBezTo>
                <a:cubicBezTo>
                  <a:pt x="622" y="30"/>
                  <a:pt x="622" y="30"/>
                  <a:pt x="622" y="30"/>
                </a:cubicBezTo>
                <a:cubicBezTo>
                  <a:pt x="621" y="30"/>
                  <a:pt x="621" y="30"/>
                  <a:pt x="621" y="30"/>
                </a:cubicBezTo>
                <a:cubicBezTo>
                  <a:pt x="621" y="30"/>
                  <a:pt x="621" y="30"/>
                  <a:pt x="621" y="30"/>
                </a:cubicBezTo>
                <a:cubicBezTo>
                  <a:pt x="620" y="30"/>
                  <a:pt x="619" y="30"/>
                  <a:pt x="618" y="30"/>
                </a:cubicBezTo>
                <a:cubicBezTo>
                  <a:pt x="611" y="30"/>
                  <a:pt x="605" y="30"/>
                  <a:pt x="600" y="31"/>
                </a:cubicBezTo>
                <a:cubicBezTo>
                  <a:pt x="593" y="32"/>
                  <a:pt x="588" y="36"/>
                  <a:pt x="583" y="37"/>
                </a:cubicBezTo>
                <a:cubicBezTo>
                  <a:pt x="583" y="37"/>
                  <a:pt x="583" y="37"/>
                  <a:pt x="583" y="37"/>
                </a:cubicBezTo>
                <a:cubicBezTo>
                  <a:pt x="569" y="45"/>
                  <a:pt x="569" y="45"/>
                  <a:pt x="569" y="45"/>
                </a:cubicBezTo>
                <a:cubicBezTo>
                  <a:pt x="566" y="45"/>
                  <a:pt x="563" y="45"/>
                  <a:pt x="559" y="45"/>
                </a:cubicBezTo>
                <a:cubicBezTo>
                  <a:pt x="559" y="45"/>
                  <a:pt x="559" y="45"/>
                  <a:pt x="559" y="45"/>
                </a:cubicBezTo>
                <a:moveTo>
                  <a:pt x="860" y="27"/>
                </a:moveTo>
                <a:cubicBezTo>
                  <a:pt x="859" y="27"/>
                  <a:pt x="858" y="27"/>
                  <a:pt x="856" y="26"/>
                </a:cubicBezTo>
                <a:cubicBezTo>
                  <a:pt x="857" y="24"/>
                  <a:pt x="859" y="23"/>
                  <a:pt x="861" y="22"/>
                </a:cubicBezTo>
                <a:cubicBezTo>
                  <a:pt x="862" y="21"/>
                  <a:pt x="863" y="21"/>
                  <a:pt x="864" y="21"/>
                </a:cubicBezTo>
                <a:cubicBezTo>
                  <a:pt x="865" y="22"/>
                  <a:pt x="865" y="22"/>
                  <a:pt x="865" y="22"/>
                </a:cubicBezTo>
                <a:cubicBezTo>
                  <a:pt x="865" y="24"/>
                  <a:pt x="864" y="25"/>
                  <a:pt x="863" y="26"/>
                </a:cubicBezTo>
                <a:cubicBezTo>
                  <a:pt x="862" y="26"/>
                  <a:pt x="861" y="26"/>
                  <a:pt x="860" y="27"/>
                </a:cubicBezTo>
                <a:cubicBezTo>
                  <a:pt x="860" y="27"/>
                  <a:pt x="860" y="27"/>
                  <a:pt x="860" y="27"/>
                </a:cubicBezTo>
                <a:moveTo>
                  <a:pt x="826" y="35"/>
                </a:moveTo>
                <a:cubicBezTo>
                  <a:pt x="826" y="33"/>
                  <a:pt x="826" y="33"/>
                  <a:pt x="826" y="33"/>
                </a:cubicBezTo>
                <a:cubicBezTo>
                  <a:pt x="829" y="31"/>
                  <a:pt x="829" y="31"/>
                  <a:pt x="829" y="31"/>
                </a:cubicBezTo>
                <a:cubicBezTo>
                  <a:pt x="829" y="31"/>
                  <a:pt x="829" y="31"/>
                  <a:pt x="829" y="31"/>
                </a:cubicBezTo>
                <a:cubicBezTo>
                  <a:pt x="829" y="31"/>
                  <a:pt x="829" y="31"/>
                  <a:pt x="829" y="31"/>
                </a:cubicBezTo>
                <a:cubicBezTo>
                  <a:pt x="829" y="30"/>
                  <a:pt x="830" y="29"/>
                  <a:pt x="830" y="28"/>
                </a:cubicBezTo>
                <a:cubicBezTo>
                  <a:pt x="830" y="25"/>
                  <a:pt x="828" y="23"/>
                  <a:pt x="827" y="21"/>
                </a:cubicBezTo>
                <a:cubicBezTo>
                  <a:pt x="827" y="21"/>
                  <a:pt x="827" y="21"/>
                  <a:pt x="827" y="21"/>
                </a:cubicBezTo>
                <a:cubicBezTo>
                  <a:pt x="827" y="21"/>
                  <a:pt x="827" y="21"/>
                  <a:pt x="827" y="21"/>
                </a:cubicBezTo>
                <a:cubicBezTo>
                  <a:pt x="826" y="21"/>
                  <a:pt x="826" y="21"/>
                  <a:pt x="826" y="21"/>
                </a:cubicBezTo>
                <a:cubicBezTo>
                  <a:pt x="826" y="21"/>
                  <a:pt x="826" y="21"/>
                  <a:pt x="826" y="21"/>
                </a:cubicBezTo>
                <a:cubicBezTo>
                  <a:pt x="826" y="20"/>
                  <a:pt x="826" y="20"/>
                  <a:pt x="826" y="20"/>
                </a:cubicBezTo>
                <a:cubicBezTo>
                  <a:pt x="828" y="21"/>
                  <a:pt x="830" y="22"/>
                  <a:pt x="830" y="25"/>
                </a:cubicBezTo>
                <a:cubicBezTo>
                  <a:pt x="830" y="25"/>
                  <a:pt x="830" y="26"/>
                  <a:pt x="831" y="27"/>
                </a:cubicBezTo>
                <a:cubicBezTo>
                  <a:pt x="831" y="32"/>
                  <a:pt x="831" y="32"/>
                  <a:pt x="831" y="32"/>
                </a:cubicBezTo>
                <a:cubicBezTo>
                  <a:pt x="830" y="32"/>
                  <a:pt x="830" y="32"/>
                  <a:pt x="830" y="32"/>
                </a:cubicBezTo>
                <a:cubicBezTo>
                  <a:pt x="829" y="32"/>
                  <a:pt x="829" y="32"/>
                  <a:pt x="829" y="32"/>
                </a:cubicBezTo>
                <a:cubicBezTo>
                  <a:pt x="828" y="33"/>
                  <a:pt x="827" y="34"/>
                  <a:pt x="826" y="35"/>
                </a:cubicBezTo>
                <a:moveTo>
                  <a:pt x="497" y="45"/>
                </a:moveTo>
                <a:cubicBezTo>
                  <a:pt x="495" y="45"/>
                  <a:pt x="493" y="45"/>
                  <a:pt x="492" y="45"/>
                </a:cubicBezTo>
                <a:cubicBezTo>
                  <a:pt x="492" y="45"/>
                  <a:pt x="492" y="45"/>
                  <a:pt x="493" y="45"/>
                </a:cubicBezTo>
                <a:cubicBezTo>
                  <a:pt x="493" y="44"/>
                  <a:pt x="493" y="44"/>
                  <a:pt x="493" y="44"/>
                </a:cubicBezTo>
                <a:cubicBezTo>
                  <a:pt x="494" y="44"/>
                  <a:pt x="494" y="43"/>
                  <a:pt x="494" y="43"/>
                </a:cubicBezTo>
                <a:cubicBezTo>
                  <a:pt x="494" y="42"/>
                  <a:pt x="494" y="42"/>
                  <a:pt x="494" y="42"/>
                </a:cubicBezTo>
                <a:cubicBezTo>
                  <a:pt x="494" y="42"/>
                  <a:pt x="494" y="42"/>
                  <a:pt x="494" y="42"/>
                </a:cubicBezTo>
                <a:cubicBezTo>
                  <a:pt x="492" y="39"/>
                  <a:pt x="490" y="35"/>
                  <a:pt x="487" y="31"/>
                </a:cubicBezTo>
                <a:cubicBezTo>
                  <a:pt x="487" y="31"/>
                  <a:pt x="487" y="31"/>
                  <a:pt x="487" y="31"/>
                </a:cubicBezTo>
                <a:cubicBezTo>
                  <a:pt x="487" y="31"/>
                  <a:pt x="487" y="31"/>
                  <a:pt x="487" y="31"/>
                </a:cubicBezTo>
                <a:cubicBezTo>
                  <a:pt x="486" y="30"/>
                  <a:pt x="486" y="30"/>
                  <a:pt x="485" y="29"/>
                </a:cubicBezTo>
                <a:cubicBezTo>
                  <a:pt x="485" y="28"/>
                  <a:pt x="485" y="26"/>
                  <a:pt x="485" y="24"/>
                </a:cubicBezTo>
                <a:cubicBezTo>
                  <a:pt x="485" y="22"/>
                  <a:pt x="485" y="21"/>
                  <a:pt x="484" y="19"/>
                </a:cubicBezTo>
                <a:cubicBezTo>
                  <a:pt x="485" y="20"/>
                  <a:pt x="486" y="20"/>
                  <a:pt x="487" y="21"/>
                </a:cubicBezTo>
                <a:cubicBezTo>
                  <a:pt x="488" y="23"/>
                  <a:pt x="490" y="25"/>
                  <a:pt x="491" y="27"/>
                </a:cubicBezTo>
                <a:cubicBezTo>
                  <a:pt x="491" y="27"/>
                  <a:pt x="491" y="27"/>
                  <a:pt x="491" y="27"/>
                </a:cubicBezTo>
                <a:cubicBezTo>
                  <a:pt x="495" y="32"/>
                  <a:pt x="498" y="38"/>
                  <a:pt x="500" y="44"/>
                </a:cubicBezTo>
                <a:cubicBezTo>
                  <a:pt x="500" y="44"/>
                  <a:pt x="500" y="44"/>
                  <a:pt x="500" y="44"/>
                </a:cubicBezTo>
                <a:cubicBezTo>
                  <a:pt x="500" y="45"/>
                  <a:pt x="500" y="45"/>
                  <a:pt x="500" y="45"/>
                </a:cubicBezTo>
                <a:cubicBezTo>
                  <a:pt x="500" y="45"/>
                  <a:pt x="499" y="45"/>
                  <a:pt x="498" y="45"/>
                </a:cubicBezTo>
                <a:cubicBezTo>
                  <a:pt x="498" y="45"/>
                  <a:pt x="497" y="45"/>
                  <a:pt x="497" y="45"/>
                </a:cubicBezTo>
                <a:moveTo>
                  <a:pt x="517" y="23"/>
                </a:moveTo>
                <a:cubicBezTo>
                  <a:pt x="518" y="22"/>
                  <a:pt x="518" y="22"/>
                  <a:pt x="518" y="22"/>
                </a:cubicBezTo>
                <a:cubicBezTo>
                  <a:pt x="519" y="22"/>
                  <a:pt x="521" y="20"/>
                  <a:pt x="522" y="19"/>
                </a:cubicBezTo>
                <a:cubicBezTo>
                  <a:pt x="522" y="21"/>
                  <a:pt x="522" y="21"/>
                  <a:pt x="522" y="21"/>
                </a:cubicBezTo>
                <a:cubicBezTo>
                  <a:pt x="520" y="22"/>
                  <a:pt x="520" y="23"/>
                  <a:pt x="518" y="25"/>
                </a:cubicBezTo>
                <a:cubicBezTo>
                  <a:pt x="518" y="25"/>
                  <a:pt x="518" y="25"/>
                  <a:pt x="518" y="25"/>
                </a:cubicBezTo>
                <a:cubicBezTo>
                  <a:pt x="519" y="26"/>
                  <a:pt x="519" y="26"/>
                  <a:pt x="519" y="26"/>
                </a:cubicBezTo>
                <a:cubicBezTo>
                  <a:pt x="519" y="26"/>
                  <a:pt x="520" y="27"/>
                  <a:pt x="520" y="28"/>
                </a:cubicBezTo>
                <a:cubicBezTo>
                  <a:pt x="521" y="29"/>
                  <a:pt x="521" y="30"/>
                  <a:pt x="522" y="31"/>
                </a:cubicBezTo>
                <a:cubicBezTo>
                  <a:pt x="522" y="33"/>
                  <a:pt x="522" y="33"/>
                  <a:pt x="522" y="33"/>
                </a:cubicBezTo>
                <a:cubicBezTo>
                  <a:pt x="520" y="31"/>
                  <a:pt x="519" y="28"/>
                  <a:pt x="516" y="26"/>
                </a:cubicBezTo>
                <a:cubicBezTo>
                  <a:pt x="516" y="22"/>
                  <a:pt x="516" y="22"/>
                  <a:pt x="516" y="22"/>
                </a:cubicBezTo>
                <a:cubicBezTo>
                  <a:pt x="517" y="23"/>
                  <a:pt x="517" y="23"/>
                  <a:pt x="517" y="23"/>
                </a:cubicBezTo>
                <a:moveTo>
                  <a:pt x="817" y="20"/>
                </a:moveTo>
                <a:cubicBezTo>
                  <a:pt x="819" y="20"/>
                  <a:pt x="821" y="19"/>
                  <a:pt x="823" y="19"/>
                </a:cubicBezTo>
                <a:cubicBezTo>
                  <a:pt x="823" y="19"/>
                  <a:pt x="824" y="19"/>
                  <a:pt x="824" y="19"/>
                </a:cubicBezTo>
                <a:cubicBezTo>
                  <a:pt x="824" y="19"/>
                  <a:pt x="824" y="19"/>
                  <a:pt x="824" y="19"/>
                </a:cubicBezTo>
                <a:cubicBezTo>
                  <a:pt x="824" y="20"/>
                  <a:pt x="824" y="20"/>
                  <a:pt x="824" y="20"/>
                </a:cubicBezTo>
                <a:cubicBezTo>
                  <a:pt x="824" y="20"/>
                  <a:pt x="823" y="20"/>
                  <a:pt x="823" y="20"/>
                </a:cubicBezTo>
                <a:cubicBezTo>
                  <a:pt x="821" y="20"/>
                  <a:pt x="820" y="21"/>
                  <a:pt x="819" y="21"/>
                </a:cubicBezTo>
                <a:cubicBezTo>
                  <a:pt x="818" y="21"/>
                  <a:pt x="816" y="22"/>
                  <a:pt x="815" y="22"/>
                </a:cubicBezTo>
                <a:cubicBezTo>
                  <a:pt x="815" y="22"/>
                  <a:pt x="815" y="22"/>
                  <a:pt x="815" y="22"/>
                </a:cubicBezTo>
                <a:cubicBezTo>
                  <a:pt x="815" y="22"/>
                  <a:pt x="815" y="22"/>
                  <a:pt x="815" y="22"/>
                </a:cubicBezTo>
                <a:cubicBezTo>
                  <a:pt x="815" y="20"/>
                  <a:pt x="815" y="20"/>
                  <a:pt x="815" y="20"/>
                </a:cubicBezTo>
                <a:cubicBezTo>
                  <a:pt x="816" y="20"/>
                  <a:pt x="816" y="20"/>
                  <a:pt x="817" y="20"/>
                </a:cubicBezTo>
                <a:moveTo>
                  <a:pt x="524" y="19"/>
                </a:moveTo>
                <a:cubicBezTo>
                  <a:pt x="524" y="17"/>
                  <a:pt x="524" y="17"/>
                  <a:pt x="524" y="17"/>
                </a:cubicBezTo>
                <a:cubicBezTo>
                  <a:pt x="524" y="17"/>
                  <a:pt x="524" y="16"/>
                  <a:pt x="525" y="16"/>
                </a:cubicBezTo>
                <a:cubicBezTo>
                  <a:pt x="525" y="18"/>
                  <a:pt x="525" y="18"/>
                  <a:pt x="525" y="18"/>
                </a:cubicBezTo>
                <a:cubicBezTo>
                  <a:pt x="524" y="18"/>
                  <a:pt x="524" y="18"/>
                  <a:pt x="524" y="19"/>
                </a:cubicBezTo>
                <a:moveTo>
                  <a:pt x="481" y="34"/>
                </a:moveTo>
                <a:cubicBezTo>
                  <a:pt x="481" y="32"/>
                  <a:pt x="481" y="32"/>
                  <a:pt x="481" y="32"/>
                </a:cubicBezTo>
                <a:cubicBezTo>
                  <a:pt x="481" y="32"/>
                  <a:pt x="481" y="31"/>
                  <a:pt x="481" y="31"/>
                </a:cubicBezTo>
                <a:cubicBezTo>
                  <a:pt x="482" y="30"/>
                  <a:pt x="482" y="28"/>
                  <a:pt x="482" y="27"/>
                </a:cubicBezTo>
                <a:cubicBezTo>
                  <a:pt x="482" y="25"/>
                  <a:pt x="482" y="23"/>
                  <a:pt x="481" y="22"/>
                </a:cubicBezTo>
                <a:cubicBezTo>
                  <a:pt x="481" y="13"/>
                  <a:pt x="481" y="13"/>
                  <a:pt x="481" y="13"/>
                </a:cubicBezTo>
                <a:cubicBezTo>
                  <a:pt x="481" y="14"/>
                  <a:pt x="482" y="14"/>
                  <a:pt x="483" y="14"/>
                </a:cubicBezTo>
                <a:cubicBezTo>
                  <a:pt x="492" y="19"/>
                  <a:pt x="498" y="30"/>
                  <a:pt x="502" y="39"/>
                </a:cubicBezTo>
                <a:cubicBezTo>
                  <a:pt x="502" y="40"/>
                  <a:pt x="502" y="40"/>
                  <a:pt x="502" y="40"/>
                </a:cubicBezTo>
                <a:cubicBezTo>
                  <a:pt x="502" y="40"/>
                  <a:pt x="502" y="40"/>
                  <a:pt x="502" y="40"/>
                </a:cubicBezTo>
                <a:cubicBezTo>
                  <a:pt x="503" y="40"/>
                  <a:pt x="503" y="42"/>
                  <a:pt x="503" y="43"/>
                </a:cubicBezTo>
                <a:cubicBezTo>
                  <a:pt x="504" y="44"/>
                  <a:pt x="504" y="46"/>
                  <a:pt x="506" y="47"/>
                </a:cubicBezTo>
                <a:cubicBezTo>
                  <a:pt x="506" y="47"/>
                  <a:pt x="506" y="47"/>
                  <a:pt x="506" y="47"/>
                </a:cubicBezTo>
                <a:cubicBezTo>
                  <a:pt x="506" y="47"/>
                  <a:pt x="506" y="47"/>
                  <a:pt x="506" y="47"/>
                </a:cubicBezTo>
                <a:cubicBezTo>
                  <a:pt x="509" y="47"/>
                  <a:pt x="512" y="47"/>
                  <a:pt x="514" y="47"/>
                </a:cubicBezTo>
                <a:cubicBezTo>
                  <a:pt x="514" y="49"/>
                  <a:pt x="514" y="49"/>
                  <a:pt x="514" y="49"/>
                </a:cubicBezTo>
                <a:cubicBezTo>
                  <a:pt x="481" y="49"/>
                  <a:pt x="481" y="49"/>
                  <a:pt x="481" y="49"/>
                </a:cubicBezTo>
                <a:cubicBezTo>
                  <a:pt x="481" y="47"/>
                  <a:pt x="481" y="47"/>
                  <a:pt x="481" y="47"/>
                </a:cubicBezTo>
                <a:cubicBezTo>
                  <a:pt x="486" y="47"/>
                  <a:pt x="491" y="47"/>
                  <a:pt x="497" y="47"/>
                </a:cubicBezTo>
                <a:cubicBezTo>
                  <a:pt x="497" y="47"/>
                  <a:pt x="499" y="47"/>
                  <a:pt x="500" y="47"/>
                </a:cubicBezTo>
                <a:cubicBezTo>
                  <a:pt x="500" y="47"/>
                  <a:pt x="501" y="46"/>
                  <a:pt x="501" y="46"/>
                </a:cubicBezTo>
                <a:cubicBezTo>
                  <a:pt x="502" y="45"/>
                  <a:pt x="502" y="45"/>
                  <a:pt x="502" y="44"/>
                </a:cubicBezTo>
                <a:cubicBezTo>
                  <a:pt x="502" y="43"/>
                  <a:pt x="502" y="43"/>
                  <a:pt x="502" y="43"/>
                </a:cubicBezTo>
                <a:cubicBezTo>
                  <a:pt x="502" y="43"/>
                  <a:pt x="502" y="43"/>
                  <a:pt x="502" y="43"/>
                </a:cubicBezTo>
                <a:cubicBezTo>
                  <a:pt x="502" y="43"/>
                  <a:pt x="502" y="43"/>
                  <a:pt x="502" y="43"/>
                </a:cubicBezTo>
                <a:cubicBezTo>
                  <a:pt x="500" y="37"/>
                  <a:pt x="497" y="31"/>
                  <a:pt x="493" y="25"/>
                </a:cubicBezTo>
                <a:cubicBezTo>
                  <a:pt x="492" y="24"/>
                  <a:pt x="490" y="22"/>
                  <a:pt x="488" y="20"/>
                </a:cubicBezTo>
                <a:cubicBezTo>
                  <a:pt x="487" y="18"/>
                  <a:pt x="485" y="17"/>
                  <a:pt x="483" y="17"/>
                </a:cubicBezTo>
                <a:cubicBezTo>
                  <a:pt x="482" y="17"/>
                  <a:pt x="482" y="17"/>
                  <a:pt x="482" y="17"/>
                </a:cubicBezTo>
                <a:cubicBezTo>
                  <a:pt x="481" y="18"/>
                  <a:pt x="481" y="18"/>
                  <a:pt x="481" y="18"/>
                </a:cubicBezTo>
                <a:cubicBezTo>
                  <a:pt x="481" y="19"/>
                  <a:pt x="481" y="19"/>
                  <a:pt x="481" y="19"/>
                </a:cubicBezTo>
                <a:cubicBezTo>
                  <a:pt x="482" y="19"/>
                  <a:pt x="482" y="19"/>
                  <a:pt x="482" y="19"/>
                </a:cubicBezTo>
                <a:cubicBezTo>
                  <a:pt x="483" y="21"/>
                  <a:pt x="483" y="23"/>
                  <a:pt x="483" y="26"/>
                </a:cubicBezTo>
                <a:cubicBezTo>
                  <a:pt x="483" y="27"/>
                  <a:pt x="483" y="28"/>
                  <a:pt x="483" y="29"/>
                </a:cubicBezTo>
                <a:cubicBezTo>
                  <a:pt x="484" y="31"/>
                  <a:pt x="485" y="32"/>
                  <a:pt x="486" y="33"/>
                </a:cubicBezTo>
                <a:cubicBezTo>
                  <a:pt x="488" y="36"/>
                  <a:pt x="490" y="40"/>
                  <a:pt x="492" y="43"/>
                </a:cubicBezTo>
                <a:cubicBezTo>
                  <a:pt x="492" y="43"/>
                  <a:pt x="491" y="43"/>
                  <a:pt x="491" y="43"/>
                </a:cubicBezTo>
                <a:cubicBezTo>
                  <a:pt x="490" y="42"/>
                  <a:pt x="489" y="40"/>
                  <a:pt x="488" y="38"/>
                </a:cubicBezTo>
                <a:cubicBezTo>
                  <a:pt x="487" y="36"/>
                  <a:pt x="485" y="34"/>
                  <a:pt x="483" y="33"/>
                </a:cubicBezTo>
                <a:cubicBezTo>
                  <a:pt x="483" y="32"/>
                  <a:pt x="483" y="32"/>
                  <a:pt x="483" y="32"/>
                </a:cubicBezTo>
                <a:cubicBezTo>
                  <a:pt x="482" y="33"/>
                  <a:pt x="482" y="33"/>
                  <a:pt x="482" y="33"/>
                </a:cubicBezTo>
                <a:cubicBezTo>
                  <a:pt x="482" y="33"/>
                  <a:pt x="481" y="33"/>
                  <a:pt x="481" y="34"/>
                </a:cubicBezTo>
                <a:moveTo>
                  <a:pt x="813" y="21"/>
                </a:moveTo>
                <a:cubicBezTo>
                  <a:pt x="811" y="19"/>
                  <a:pt x="810" y="18"/>
                  <a:pt x="810" y="16"/>
                </a:cubicBezTo>
                <a:cubicBezTo>
                  <a:pt x="810" y="14"/>
                  <a:pt x="812" y="12"/>
                  <a:pt x="813" y="10"/>
                </a:cubicBezTo>
                <a:cubicBezTo>
                  <a:pt x="813" y="12"/>
                  <a:pt x="813" y="12"/>
                  <a:pt x="813" y="12"/>
                </a:cubicBezTo>
                <a:cubicBezTo>
                  <a:pt x="813" y="13"/>
                  <a:pt x="812" y="15"/>
                  <a:pt x="812" y="16"/>
                </a:cubicBezTo>
                <a:cubicBezTo>
                  <a:pt x="812" y="17"/>
                  <a:pt x="812" y="18"/>
                  <a:pt x="812" y="18"/>
                </a:cubicBezTo>
                <a:cubicBezTo>
                  <a:pt x="812" y="19"/>
                  <a:pt x="812" y="19"/>
                  <a:pt x="812" y="19"/>
                </a:cubicBezTo>
                <a:cubicBezTo>
                  <a:pt x="813" y="19"/>
                  <a:pt x="813" y="19"/>
                  <a:pt x="813" y="19"/>
                </a:cubicBezTo>
                <a:cubicBezTo>
                  <a:pt x="813" y="19"/>
                  <a:pt x="813" y="19"/>
                  <a:pt x="813" y="19"/>
                </a:cubicBezTo>
                <a:cubicBezTo>
                  <a:pt x="813" y="21"/>
                  <a:pt x="813" y="21"/>
                  <a:pt x="813" y="21"/>
                </a:cubicBezTo>
                <a:moveTo>
                  <a:pt x="536" y="45"/>
                </a:moveTo>
                <a:cubicBezTo>
                  <a:pt x="536" y="45"/>
                  <a:pt x="536" y="45"/>
                  <a:pt x="536" y="45"/>
                </a:cubicBezTo>
                <a:cubicBezTo>
                  <a:pt x="534" y="45"/>
                  <a:pt x="532" y="45"/>
                  <a:pt x="531" y="44"/>
                </a:cubicBezTo>
                <a:cubicBezTo>
                  <a:pt x="531" y="43"/>
                  <a:pt x="531" y="43"/>
                  <a:pt x="531" y="43"/>
                </a:cubicBezTo>
                <a:cubicBezTo>
                  <a:pt x="534" y="39"/>
                  <a:pt x="538" y="35"/>
                  <a:pt x="542" y="33"/>
                </a:cubicBezTo>
                <a:cubicBezTo>
                  <a:pt x="547" y="30"/>
                  <a:pt x="552" y="28"/>
                  <a:pt x="557" y="25"/>
                </a:cubicBezTo>
                <a:cubicBezTo>
                  <a:pt x="568" y="21"/>
                  <a:pt x="578" y="14"/>
                  <a:pt x="590" y="12"/>
                </a:cubicBezTo>
                <a:cubicBezTo>
                  <a:pt x="590" y="12"/>
                  <a:pt x="590" y="12"/>
                  <a:pt x="590" y="12"/>
                </a:cubicBezTo>
                <a:cubicBezTo>
                  <a:pt x="590" y="12"/>
                  <a:pt x="590" y="12"/>
                  <a:pt x="590" y="12"/>
                </a:cubicBezTo>
                <a:cubicBezTo>
                  <a:pt x="600" y="9"/>
                  <a:pt x="611" y="9"/>
                  <a:pt x="622" y="9"/>
                </a:cubicBezTo>
                <a:cubicBezTo>
                  <a:pt x="627" y="9"/>
                  <a:pt x="633" y="10"/>
                  <a:pt x="639" y="10"/>
                </a:cubicBezTo>
                <a:cubicBezTo>
                  <a:pt x="645" y="12"/>
                  <a:pt x="645" y="12"/>
                  <a:pt x="645" y="12"/>
                </a:cubicBezTo>
                <a:cubicBezTo>
                  <a:pt x="659" y="16"/>
                  <a:pt x="659" y="16"/>
                  <a:pt x="659" y="16"/>
                </a:cubicBezTo>
                <a:cubicBezTo>
                  <a:pt x="671" y="22"/>
                  <a:pt x="671" y="22"/>
                  <a:pt x="671" y="22"/>
                </a:cubicBezTo>
                <a:cubicBezTo>
                  <a:pt x="678" y="27"/>
                  <a:pt x="686" y="33"/>
                  <a:pt x="693" y="38"/>
                </a:cubicBezTo>
                <a:cubicBezTo>
                  <a:pt x="694" y="40"/>
                  <a:pt x="695" y="41"/>
                  <a:pt x="697" y="42"/>
                </a:cubicBezTo>
                <a:cubicBezTo>
                  <a:pt x="697" y="43"/>
                  <a:pt x="698" y="44"/>
                  <a:pt x="699" y="44"/>
                </a:cubicBezTo>
                <a:cubicBezTo>
                  <a:pt x="698" y="45"/>
                  <a:pt x="696" y="45"/>
                  <a:pt x="694" y="45"/>
                </a:cubicBezTo>
                <a:cubicBezTo>
                  <a:pt x="693" y="45"/>
                  <a:pt x="692" y="45"/>
                  <a:pt x="691" y="45"/>
                </a:cubicBezTo>
                <a:cubicBezTo>
                  <a:pt x="688" y="42"/>
                  <a:pt x="688" y="42"/>
                  <a:pt x="688" y="42"/>
                </a:cubicBezTo>
                <a:cubicBezTo>
                  <a:pt x="688" y="42"/>
                  <a:pt x="688" y="42"/>
                  <a:pt x="688" y="42"/>
                </a:cubicBezTo>
                <a:cubicBezTo>
                  <a:pt x="680" y="35"/>
                  <a:pt x="674" y="27"/>
                  <a:pt x="663" y="24"/>
                </a:cubicBezTo>
                <a:cubicBezTo>
                  <a:pt x="659" y="23"/>
                  <a:pt x="654" y="21"/>
                  <a:pt x="649" y="19"/>
                </a:cubicBezTo>
                <a:cubicBezTo>
                  <a:pt x="649" y="19"/>
                  <a:pt x="649" y="19"/>
                  <a:pt x="649" y="19"/>
                </a:cubicBezTo>
                <a:cubicBezTo>
                  <a:pt x="649" y="19"/>
                  <a:pt x="649" y="19"/>
                  <a:pt x="649" y="19"/>
                </a:cubicBezTo>
                <a:cubicBezTo>
                  <a:pt x="642" y="18"/>
                  <a:pt x="636" y="16"/>
                  <a:pt x="628" y="16"/>
                </a:cubicBezTo>
                <a:cubicBezTo>
                  <a:pt x="626" y="16"/>
                  <a:pt x="624" y="16"/>
                  <a:pt x="623" y="16"/>
                </a:cubicBezTo>
                <a:cubicBezTo>
                  <a:pt x="623" y="16"/>
                  <a:pt x="623" y="16"/>
                  <a:pt x="623" y="16"/>
                </a:cubicBezTo>
                <a:cubicBezTo>
                  <a:pt x="622" y="16"/>
                  <a:pt x="622" y="16"/>
                  <a:pt x="622" y="16"/>
                </a:cubicBezTo>
                <a:cubicBezTo>
                  <a:pt x="621" y="16"/>
                  <a:pt x="621" y="16"/>
                  <a:pt x="621" y="16"/>
                </a:cubicBezTo>
                <a:cubicBezTo>
                  <a:pt x="621" y="16"/>
                  <a:pt x="621" y="16"/>
                  <a:pt x="621" y="16"/>
                </a:cubicBezTo>
                <a:cubicBezTo>
                  <a:pt x="611" y="17"/>
                  <a:pt x="601" y="17"/>
                  <a:pt x="592" y="20"/>
                </a:cubicBezTo>
                <a:cubicBezTo>
                  <a:pt x="573" y="24"/>
                  <a:pt x="557" y="35"/>
                  <a:pt x="541" y="45"/>
                </a:cubicBezTo>
                <a:cubicBezTo>
                  <a:pt x="539" y="45"/>
                  <a:pt x="537" y="45"/>
                  <a:pt x="536" y="45"/>
                </a:cubicBezTo>
                <a:moveTo>
                  <a:pt x="862" y="19"/>
                </a:moveTo>
                <a:cubicBezTo>
                  <a:pt x="862" y="19"/>
                  <a:pt x="862" y="19"/>
                  <a:pt x="862" y="19"/>
                </a:cubicBezTo>
                <a:cubicBezTo>
                  <a:pt x="863" y="18"/>
                  <a:pt x="865" y="16"/>
                  <a:pt x="866" y="14"/>
                </a:cubicBezTo>
                <a:cubicBezTo>
                  <a:pt x="869" y="11"/>
                  <a:pt x="874" y="10"/>
                  <a:pt x="879" y="8"/>
                </a:cubicBezTo>
                <a:cubicBezTo>
                  <a:pt x="879" y="10"/>
                  <a:pt x="879" y="10"/>
                  <a:pt x="879" y="10"/>
                </a:cubicBezTo>
                <a:cubicBezTo>
                  <a:pt x="877" y="10"/>
                  <a:pt x="875" y="10"/>
                  <a:pt x="874" y="11"/>
                </a:cubicBezTo>
                <a:cubicBezTo>
                  <a:pt x="872" y="11"/>
                  <a:pt x="870" y="12"/>
                  <a:pt x="868" y="13"/>
                </a:cubicBezTo>
                <a:cubicBezTo>
                  <a:pt x="868" y="14"/>
                  <a:pt x="868" y="14"/>
                  <a:pt x="868" y="14"/>
                </a:cubicBezTo>
                <a:cubicBezTo>
                  <a:pt x="868" y="14"/>
                  <a:pt x="868" y="14"/>
                  <a:pt x="868" y="14"/>
                </a:cubicBezTo>
                <a:cubicBezTo>
                  <a:pt x="868" y="17"/>
                  <a:pt x="869" y="20"/>
                  <a:pt x="869" y="23"/>
                </a:cubicBezTo>
                <a:cubicBezTo>
                  <a:pt x="869" y="25"/>
                  <a:pt x="868" y="26"/>
                  <a:pt x="866" y="28"/>
                </a:cubicBezTo>
                <a:cubicBezTo>
                  <a:pt x="865" y="29"/>
                  <a:pt x="864" y="29"/>
                  <a:pt x="862" y="30"/>
                </a:cubicBezTo>
                <a:cubicBezTo>
                  <a:pt x="862" y="28"/>
                  <a:pt x="862" y="28"/>
                  <a:pt x="862" y="28"/>
                </a:cubicBezTo>
                <a:cubicBezTo>
                  <a:pt x="862" y="28"/>
                  <a:pt x="863" y="28"/>
                  <a:pt x="863" y="28"/>
                </a:cubicBezTo>
                <a:cubicBezTo>
                  <a:pt x="863" y="28"/>
                  <a:pt x="863" y="28"/>
                  <a:pt x="863" y="28"/>
                </a:cubicBezTo>
                <a:cubicBezTo>
                  <a:pt x="863" y="28"/>
                  <a:pt x="863" y="28"/>
                  <a:pt x="863" y="28"/>
                </a:cubicBezTo>
                <a:cubicBezTo>
                  <a:pt x="864" y="28"/>
                  <a:pt x="864" y="28"/>
                  <a:pt x="864" y="28"/>
                </a:cubicBezTo>
                <a:cubicBezTo>
                  <a:pt x="866" y="27"/>
                  <a:pt x="867" y="24"/>
                  <a:pt x="867" y="22"/>
                </a:cubicBezTo>
                <a:cubicBezTo>
                  <a:pt x="867" y="22"/>
                  <a:pt x="867" y="22"/>
                  <a:pt x="867" y="22"/>
                </a:cubicBezTo>
                <a:cubicBezTo>
                  <a:pt x="866" y="19"/>
                  <a:pt x="866" y="19"/>
                  <a:pt x="866" y="19"/>
                </a:cubicBezTo>
                <a:cubicBezTo>
                  <a:pt x="865" y="18"/>
                  <a:pt x="865" y="18"/>
                  <a:pt x="865" y="18"/>
                </a:cubicBezTo>
                <a:cubicBezTo>
                  <a:pt x="865" y="18"/>
                  <a:pt x="865" y="18"/>
                  <a:pt x="865" y="18"/>
                </a:cubicBezTo>
                <a:cubicBezTo>
                  <a:pt x="864" y="19"/>
                  <a:pt x="863" y="19"/>
                  <a:pt x="862" y="19"/>
                </a:cubicBezTo>
                <a:moveTo>
                  <a:pt x="694" y="47"/>
                </a:moveTo>
                <a:cubicBezTo>
                  <a:pt x="697" y="47"/>
                  <a:pt x="699" y="46"/>
                  <a:pt x="701" y="46"/>
                </a:cubicBezTo>
                <a:cubicBezTo>
                  <a:pt x="702" y="45"/>
                  <a:pt x="702" y="45"/>
                  <a:pt x="702" y="45"/>
                </a:cubicBezTo>
                <a:cubicBezTo>
                  <a:pt x="702" y="44"/>
                  <a:pt x="702" y="44"/>
                  <a:pt x="702" y="44"/>
                </a:cubicBezTo>
                <a:cubicBezTo>
                  <a:pt x="701" y="43"/>
                  <a:pt x="699" y="42"/>
                  <a:pt x="698" y="41"/>
                </a:cubicBezTo>
                <a:cubicBezTo>
                  <a:pt x="696" y="40"/>
                  <a:pt x="695" y="39"/>
                  <a:pt x="695" y="37"/>
                </a:cubicBezTo>
                <a:cubicBezTo>
                  <a:pt x="695" y="37"/>
                  <a:pt x="695" y="37"/>
                  <a:pt x="695" y="37"/>
                </a:cubicBezTo>
                <a:cubicBezTo>
                  <a:pt x="694" y="37"/>
                  <a:pt x="694" y="37"/>
                  <a:pt x="694" y="37"/>
                </a:cubicBezTo>
                <a:cubicBezTo>
                  <a:pt x="687" y="32"/>
                  <a:pt x="680" y="26"/>
                  <a:pt x="672" y="20"/>
                </a:cubicBezTo>
                <a:cubicBezTo>
                  <a:pt x="672" y="20"/>
                  <a:pt x="672" y="20"/>
                  <a:pt x="672" y="20"/>
                </a:cubicBezTo>
                <a:cubicBezTo>
                  <a:pt x="660" y="14"/>
                  <a:pt x="660" y="14"/>
                  <a:pt x="660" y="14"/>
                </a:cubicBezTo>
                <a:cubicBezTo>
                  <a:pt x="646" y="10"/>
                  <a:pt x="646" y="10"/>
                  <a:pt x="646" y="10"/>
                </a:cubicBezTo>
                <a:cubicBezTo>
                  <a:pt x="639" y="8"/>
                  <a:pt x="639" y="8"/>
                  <a:pt x="639" y="8"/>
                </a:cubicBezTo>
                <a:cubicBezTo>
                  <a:pt x="639" y="8"/>
                  <a:pt x="639" y="8"/>
                  <a:pt x="639" y="8"/>
                </a:cubicBezTo>
                <a:cubicBezTo>
                  <a:pt x="634" y="8"/>
                  <a:pt x="628" y="7"/>
                  <a:pt x="623" y="7"/>
                </a:cubicBezTo>
                <a:cubicBezTo>
                  <a:pt x="623" y="6"/>
                  <a:pt x="623" y="6"/>
                  <a:pt x="623" y="6"/>
                </a:cubicBezTo>
                <a:cubicBezTo>
                  <a:pt x="634" y="6"/>
                  <a:pt x="646" y="8"/>
                  <a:pt x="656" y="12"/>
                </a:cubicBezTo>
                <a:cubicBezTo>
                  <a:pt x="656" y="12"/>
                  <a:pt x="656" y="12"/>
                  <a:pt x="656" y="12"/>
                </a:cubicBezTo>
                <a:cubicBezTo>
                  <a:pt x="656" y="12"/>
                  <a:pt x="656" y="12"/>
                  <a:pt x="656" y="12"/>
                </a:cubicBezTo>
                <a:cubicBezTo>
                  <a:pt x="676" y="18"/>
                  <a:pt x="691" y="33"/>
                  <a:pt x="707" y="46"/>
                </a:cubicBezTo>
                <a:cubicBezTo>
                  <a:pt x="707" y="46"/>
                  <a:pt x="707" y="46"/>
                  <a:pt x="707" y="46"/>
                </a:cubicBezTo>
                <a:cubicBezTo>
                  <a:pt x="707" y="46"/>
                  <a:pt x="707" y="46"/>
                  <a:pt x="707" y="46"/>
                </a:cubicBezTo>
                <a:cubicBezTo>
                  <a:pt x="707" y="46"/>
                  <a:pt x="707" y="46"/>
                  <a:pt x="707" y="46"/>
                </a:cubicBezTo>
                <a:cubicBezTo>
                  <a:pt x="709" y="46"/>
                  <a:pt x="712" y="47"/>
                  <a:pt x="714" y="47"/>
                </a:cubicBezTo>
                <a:cubicBezTo>
                  <a:pt x="714" y="47"/>
                  <a:pt x="715" y="47"/>
                  <a:pt x="715" y="47"/>
                </a:cubicBezTo>
                <a:cubicBezTo>
                  <a:pt x="715" y="49"/>
                  <a:pt x="715" y="49"/>
                  <a:pt x="715" y="49"/>
                </a:cubicBezTo>
                <a:cubicBezTo>
                  <a:pt x="708" y="49"/>
                  <a:pt x="701" y="49"/>
                  <a:pt x="693" y="49"/>
                </a:cubicBezTo>
                <a:cubicBezTo>
                  <a:pt x="678" y="49"/>
                  <a:pt x="663" y="49"/>
                  <a:pt x="648" y="49"/>
                </a:cubicBezTo>
                <a:cubicBezTo>
                  <a:pt x="639" y="49"/>
                  <a:pt x="631" y="49"/>
                  <a:pt x="623" y="49"/>
                </a:cubicBezTo>
                <a:cubicBezTo>
                  <a:pt x="623" y="47"/>
                  <a:pt x="623" y="47"/>
                  <a:pt x="623" y="47"/>
                </a:cubicBezTo>
                <a:cubicBezTo>
                  <a:pt x="623" y="46"/>
                  <a:pt x="623" y="46"/>
                  <a:pt x="624" y="46"/>
                </a:cubicBezTo>
                <a:cubicBezTo>
                  <a:pt x="625" y="44"/>
                  <a:pt x="625" y="44"/>
                  <a:pt x="625" y="44"/>
                </a:cubicBezTo>
                <a:cubicBezTo>
                  <a:pt x="623" y="44"/>
                  <a:pt x="623" y="44"/>
                  <a:pt x="623" y="44"/>
                </a:cubicBezTo>
                <a:cubicBezTo>
                  <a:pt x="623" y="44"/>
                  <a:pt x="623" y="44"/>
                  <a:pt x="623" y="44"/>
                </a:cubicBezTo>
                <a:cubicBezTo>
                  <a:pt x="623" y="43"/>
                  <a:pt x="623" y="43"/>
                  <a:pt x="623" y="43"/>
                </a:cubicBezTo>
                <a:cubicBezTo>
                  <a:pt x="625" y="43"/>
                  <a:pt x="627" y="43"/>
                  <a:pt x="630" y="43"/>
                </a:cubicBezTo>
                <a:cubicBezTo>
                  <a:pt x="634" y="46"/>
                  <a:pt x="639" y="47"/>
                  <a:pt x="644" y="47"/>
                </a:cubicBezTo>
                <a:cubicBezTo>
                  <a:pt x="649" y="47"/>
                  <a:pt x="654" y="46"/>
                  <a:pt x="659" y="46"/>
                </a:cubicBezTo>
                <a:cubicBezTo>
                  <a:pt x="659" y="46"/>
                  <a:pt x="659" y="46"/>
                  <a:pt x="659" y="46"/>
                </a:cubicBezTo>
                <a:cubicBezTo>
                  <a:pt x="660" y="46"/>
                  <a:pt x="660" y="46"/>
                  <a:pt x="660" y="46"/>
                </a:cubicBezTo>
                <a:cubicBezTo>
                  <a:pt x="660" y="45"/>
                  <a:pt x="660" y="45"/>
                  <a:pt x="660" y="45"/>
                </a:cubicBezTo>
                <a:cubicBezTo>
                  <a:pt x="660" y="44"/>
                  <a:pt x="660" y="44"/>
                  <a:pt x="660" y="44"/>
                </a:cubicBezTo>
                <a:cubicBezTo>
                  <a:pt x="652" y="40"/>
                  <a:pt x="652" y="40"/>
                  <a:pt x="652" y="40"/>
                </a:cubicBezTo>
                <a:cubicBezTo>
                  <a:pt x="652" y="40"/>
                  <a:pt x="652" y="40"/>
                  <a:pt x="652" y="40"/>
                </a:cubicBezTo>
                <a:cubicBezTo>
                  <a:pt x="643" y="36"/>
                  <a:pt x="633" y="33"/>
                  <a:pt x="623" y="33"/>
                </a:cubicBezTo>
                <a:cubicBezTo>
                  <a:pt x="623" y="32"/>
                  <a:pt x="623" y="32"/>
                  <a:pt x="623" y="32"/>
                </a:cubicBezTo>
                <a:cubicBezTo>
                  <a:pt x="633" y="33"/>
                  <a:pt x="644" y="35"/>
                  <a:pt x="653" y="39"/>
                </a:cubicBezTo>
                <a:cubicBezTo>
                  <a:pt x="657" y="41"/>
                  <a:pt x="662" y="42"/>
                  <a:pt x="664" y="46"/>
                </a:cubicBezTo>
                <a:cubicBezTo>
                  <a:pt x="665" y="47"/>
                  <a:pt x="665" y="47"/>
                  <a:pt x="665" y="47"/>
                </a:cubicBezTo>
                <a:cubicBezTo>
                  <a:pt x="665" y="47"/>
                  <a:pt x="665" y="47"/>
                  <a:pt x="665" y="47"/>
                </a:cubicBezTo>
                <a:cubicBezTo>
                  <a:pt x="665" y="47"/>
                  <a:pt x="665" y="47"/>
                  <a:pt x="665" y="47"/>
                </a:cubicBezTo>
                <a:cubicBezTo>
                  <a:pt x="669" y="47"/>
                  <a:pt x="673" y="47"/>
                  <a:pt x="677" y="47"/>
                </a:cubicBezTo>
                <a:cubicBezTo>
                  <a:pt x="680" y="47"/>
                  <a:pt x="682" y="47"/>
                  <a:pt x="685" y="46"/>
                </a:cubicBezTo>
                <a:cubicBezTo>
                  <a:pt x="687" y="46"/>
                  <a:pt x="687" y="46"/>
                  <a:pt x="687" y="46"/>
                </a:cubicBezTo>
                <a:cubicBezTo>
                  <a:pt x="686" y="45"/>
                  <a:pt x="686" y="45"/>
                  <a:pt x="686" y="45"/>
                </a:cubicBezTo>
                <a:cubicBezTo>
                  <a:pt x="680" y="38"/>
                  <a:pt x="672" y="30"/>
                  <a:pt x="663" y="28"/>
                </a:cubicBezTo>
                <a:cubicBezTo>
                  <a:pt x="654" y="24"/>
                  <a:pt x="646" y="21"/>
                  <a:pt x="636" y="20"/>
                </a:cubicBezTo>
                <a:cubicBezTo>
                  <a:pt x="636" y="20"/>
                  <a:pt x="636" y="20"/>
                  <a:pt x="636" y="20"/>
                </a:cubicBezTo>
                <a:cubicBezTo>
                  <a:pt x="636" y="20"/>
                  <a:pt x="636" y="20"/>
                  <a:pt x="636" y="20"/>
                </a:cubicBezTo>
                <a:cubicBezTo>
                  <a:pt x="634" y="19"/>
                  <a:pt x="633" y="19"/>
                  <a:pt x="631" y="19"/>
                </a:cubicBezTo>
                <a:cubicBezTo>
                  <a:pt x="628" y="19"/>
                  <a:pt x="625" y="20"/>
                  <a:pt x="623" y="20"/>
                </a:cubicBezTo>
                <a:cubicBezTo>
                  <a:pt x="623" y="18"/>
                  <a:pt x="623" y="18"/>
                  <a:pt x="623" y="18"/>
                </a:cubicBezTo>
                <a:cubicBezTo>
                  <a:pt x="624" y="18"/>
                  <a:pt x="626" y="18"/>
                  <a:pt x="628" y="18"/>
                </a:cubicBezTo>
                <a:cubicBezTo>
                  <a:pt x="628" y="18"/>
                  <a:pt x="628" y="18"/>
                  <a:pt x="628" y="18"/>
                </a:cubicBezTo>
                <a:cubicBezTo>
                  <a:pt x="635" y="18"/>
                  <a:pt x="641" y="20"/>
                  <a:pt x="648" y="21"/>
                </a:cubicBezTo>
                <a:cubicBezTo>
                  <a:pt x="653" y="22"/>
                  <a:pt x="658" y="24"/>
                  <a:pt x="663" y="26"/>
                </a:cubicBezTo>
                <a:cubicBezTo>
                  <a:pt x="663" y="26"/>
                  <a:pt x="663" y="26"/>
                  <a:pt x="663" y="26"/>
                </a:cubicBezTo>
                <a:cubicBezTo>
                  <a:pt x="663" y="26"/>
                  <a:pt x="663" y="26"/>
                  <a:pt x="663" y="26"/>
                </a:cubicBezTo>
                <a:cubicBezTo>
                  <a:pt x="672" y="28"/>
                  <a:pt x="679" y="37"/>
                  <a:pt x="687" y="43"/>
                </a:cubicBezTo>
                <a:cubicBezTo>
                  <a:pt x="690" y="47"/>
                  <a:pt x="690" y="47"/>
                  <a:pt x="690" y="47"/>
                </a:cubicBezTo>
                <a:cubicBezTo>
                  <a:pt x="691" y="47"/>
                  <a:pt x="691" y="47"/>
                  <a:pt x="691" y="47"/>
                </a:cubicBezTo>
                <a:cubicBezTo>
                  <a:pt x="692" y="47"/>
                  <a:pt x="693" y="47"/>
                  <a:pt x="694" y="47"/>
                </a:cubicBezTo>
                <a:moveTo>
                  <a:pt x="528" y="40"/>
                </a:moveTo>
                <a:cubicBezTo>
                  <a:pt x="528" y="40"/>
                  <a:pt x="528" y="40"/>
                  <a:pt x="528" y="40"/>
                </a:cubicBezTo>
                <a:cubicBezTo>
                  <a:pt x="529" y="40"/>
                  <a:pt x="529" y="40"/>
                  <a:pt x="530" y="40"/>
                </a:cubicBezTo>
                <a:cubicBezTo>
                  <a:pt x="530" y="40"/>
                  <a:pt x="530" y="40"/>
                  <a:pt x="530" y="40"/>
                </a:cubicBezTo>
                <a:cubicBezTo>
                  <a:pt x="530" y="40"/>
                  <a:pt x="530" y="40"/>
                  <a:pt x="530" y="40"/>
                </a:cubicBezTo>
                <a:cubicBezTo>
                  <a:pt x="534" y="35"/>
                  <a:pt x="538" y="32"/>
                  <a:pt x="543" y="29"/>
                </a:cubicBezTo>
                <a:cubicBezTo>
                  <a:pt x="543" y="29"/>
                  <a:pt x="543" y="29"/>
                  <a:pt x="543" y="29"/>
                </a:cubicBezTo>
                <a:cubicBezTo>
                  <a:pt x="543" y="29"/>
                  <a:pt x="543" y="29"/>
                  <a:pt x="543" y="29"/>
                </a:cubicBezTo>
                <a:cubicBezTo>
                  <a:pt x="551" y="24"/>
                  <a:pt x="560" y="21"/>
                  <a:pt x="569" y="16"/>
                </a:cubicBezTo>
                <a:cubicBezTo>
                  <a:pt x="573" y="15"/>
                  <a:pt x="578" y="12"/>
                  <a:pt x="583" y="11"/>
                </a:cubicBezTo>
                <a:cubicBezTo>
                  <a:pt x="583" y="11"/>
                  <a:pt x="583" y="11"/>
                  <a:pt x="583" y="11"/>
                </a:cubicBezTo>
                <a:cubicBezTo>
                  <a:pt x="583" y="11"/>
                  <a:pt x="583" y="11"/>
                  <a:pt x="583" y="11"/>
                </a:cubicBezTo>
                <a:cubicBezTo>
                  <a:pt x="594" y="8"/>
                  <a:pt x="606" y="6"/>
                  <a:pt x="618" y="6"/>
                </a:cubicBezTo>
                <a:cubicBezTo>
                  <a:pt x="619" y="6"/>
                  <a:pt x="620" y="6"/>
                  <a:pt x="621" y="6"/>
                </a:cubicBezTo>
                <a:cubicBezTo>
                  <a:pt x="621" y="7"/>
                  <a:pt x="621" y="7"/>
                  <a:pt x="621" y="7"/>
                </a:cubicBezTo>
                <a:cubicBezTo>
                  <a:pt x="610" y="7"/>
                  <a:pt x="600" y="7"/>
                  <a:pt x="590" y="10"/>
                </a:cubicBezTo>
                <a:cubicBezTo>
                  <a:pt x="577" y="12"/>
                  <a:pt x="567" y="19"/>
                  <a:pt x="556" y="23"/>
                </a:cubicBezTo>
                <a:cubicBezTo>
                  <a:pt x="556" y="23"/>
                  <a:pt x="556" y="23"/>
                  <a:pt x="556" y="23"/>
                </a:cubicBezTo>
                <a:cubicBezTo>
                  <a:pt x="556" y="23"/>
                  <a:pt x="556" y="23"/>
                  <a:pt x="556" y="23"/>
                </a:cubicBezTo>
                <a:cubicBezTo>
                  <a:pt x="551" y="26"/>
                  <a:pt x="546" y="28"/>
                  <a:pt x="541" y="31"/>
                </a:cubicBezTo>
                <a:cubicBezTo>
                  <a:pt x="536" y="34"/>
                  <a:pt x="532" y="37"/>
                  <a:pt x="529" y="43"/>
                </a:cubicBezTo>
                <a:cubicBezTo>
                  <a:pt x="529" y="43"/>
                  <a:pt x="529" y="43"/>
                  <a:pt x="529" y="43"/>
                </a:cubicBezTo>
                <a:cubicBezTo>
                  <a:pt x="529" y="45"/>
                  <a:pt x="529" y="45"/>
                  <a:pt x="529" y="45"/>
                </a:cubicBezTo>
                <a:cubicBezTo>
                  <a:pt x="529" y="46"/>
                  <a:pt x="529" y="46"/>
                  <a:pt x="529" y="46"/>
                </a:cubicBezTo>
                <a:cubicBezTo>
                  <a:pt x="530" y="46"/>
                  <a:pt x="530" y="46"/>
                  <a:pt x="530" y="46"/>
                </a:cubicBezTo>
                <a:cubicBezTo>
                  <a:pt x="532" y="47"/>
                  <a:pt x="534" y="47"/>
                  <a:pt x="536" y="47"/>
                </a:cubicBezTo>
                <a:cubicBezTo>
                  <a:pt x="537" y="47"/>
                  <a:pt x="540" y="47"/>
                  <a:pt x="542" y="47"/>
                </a:cubicBezTo>
                <a:cubicBezTo>
                  <a:pt x="542" y="47"/>
                  <a:pt x="542" y="47"/>
                  <a:pt x="542" y="47"/>
                </a:cubicBezTo>
                <a:cubicBezTo>
                  <a:pt x="542" y="47"/>
                  <a:pt x="542" y="47"/>
                  <a:pt x="542" y="47"/>
                </a:cubicBezTo>
                <a:cubicBezTo>
                  <a:pt x="558" y="36"/>
                  <a:pt x="574" y="26"/>
                  <a:pt x="593" y="22"/>
                </a:cubicBezTo>
                <a:cubicBezTo>
                  <a:pt x="593" y="22"/>
                  <a:pt x="593" y="22"/>
                  <a:pt x="593" y="22"/>
                </a:cubicBezTo>
                <a:cubicBezTo>
                  <a:pt x="593" y="22"/>
                  <a:pt x="593" y="22"/>
                  <a:pt x="593" y="22"/>
                </a:cubicBezTo>
                <a:cubicBezTo>
                  <a:pt x="601" y="19"/>
                  <a:pt x="611" y="19"/>
                  <a:pt x="621" y="18"/>
                </a:cubicBezTo>
                <a:cubicBezTo>
                  <a:pt x="621" y="20"/>
                  <a:pt x="621" y="20"/>
                  <a:pt x="621" y="20"/>
                </a:cubicBezTo>
                <a:cubicBezTo>
                  <a:pt x="617" y="20"/>
                  <a:pt x="614" y="20"/>
                  <a:pt x="611" y="20"/>
                </a:cubicBezTo>
                <a:cubicBezTo>
                  <a:pt x="611" y="20"/>
                  <a:pt x="611" y="20"/>
                  <a:pt x="611" y="20"/>
                </a:cubicBezTo>
                <a:cubicBezTo>
                  <a:pt x="611" y="20"/>
                  <a:pt x="611" y="20"/>
                  <a:pt x="611" y="20"/>
                </a:cubicBezTo>
                <a:cubicBezTo>
                  <a:pt x="588" y="21"/>
                  <a:pt x="569" y="30"/>
                  <a:pt x="551" y="42"/>
                </a:cubicBezTo>
                <a:cubicBezTo>
                  <a:pt x="551" y="42"/>
                  <a:pt x="551" y="42"/>
                  <a:pt x="551" y="42"/>
                </a:cubicBezTo>
                <a:cubicBezTo>
                  <a:pt x="551" y="42"/>
                  <a:pt x="551" y="42"/>
                  <a:pt x="551" y="42"/>
                </a:cubicBezTo>
                <a:cubicBezTo>
                  <a:pt x="551" y="42"/>
                  <a:pt x="550" y="42"/>
                  <a:pt x="549" y="43"/>
                </a:cubicBezTo>
                <a:cubicBezTo>
                  <a:pt x="548" y="44"/>
                  <a:pt x="548" y="44"/>
                  <a:pt x="548" y="44"/>
                </a:cubicBezTo>
                <a:cubicBezTo>
                  <a:pt x="548" y="44"/>
                  <a:pt x="548" y="44"/>
                  <a:pt x="548" y="45"/>
                </a:cubicBezTo>
                <a:cubicBezTo>
                  <a:pt x="548" y="45"/>
                  <a:pt x="548" y="46"/>
                  <a:pt x="548" y="46"/>
                </a:cubicBezTo>
                <a:cubicBezTo>
                  <a:pt x="548" y="47"/>
                  <a:pt x="548" y="47"/>
                  <a:pt x="548" y="47"/>
                </a:cubicBezTo>
                <a:cubicBezTo>
                  <a:pt x="549" y="47"/>
                  <a:pt x="549" y="47"/>
                  <a:pt x="549" y="47"/>
                </a:cubicBezTo>
                <a:cubicBezTo>
                  <a:pt x="552" y="47"/>
                  <a:pt x="556" y="47"/>
                  <a:pt x="559" y="47"/>
                </a:cubicBezTo>
                <a:cubicBezTo>
                  <a:pt x="563" y="47"/>
                  <a:pt x="566" y="47"/>
                  <a:pt x="570" y="47"/>
                </a:cubicBezTo>
                <a:cubicBezTo>
                  <a:pt x="570" y="47"/>
                  <a:pt x="570" y="47"/>
                  <a:pt x="570" y="47"/>
                </a:cubicBezTo>
                <a:cubicBezTo>
                  <a:pt x="583" y="39"/>
                  <a:pt x="583" y="39"/>
                  <a:pt x="583" y="39"/>
                </a:cubicBezTo>
                <a:cubicBezTo>
                  <a:pt x="589" y="38"/>
                  <a:pt x="594" y="34"/>
                  <a:pt x="600" y="33"/>
                </a:cubicBezTo>
                <a:cubicBezTo>
                  <a:pt x="600" y="33"/>
                  <a:pt x="600" y="33"/>
                  <a:pt x="600" y="33"/>
                </a:cubicBezTo>
                <a:cubicBezTo>
                  <a:pt x="600" y="33"/>
                  <a:pt x="600" y="33"/>
                  <a:pt x="600" y="33"/>
                </a:cubicBezTo>
                <a:cubicBezTo>
                  <a:pt x="605" y="32"/>
                  <a:pt x="611" y="32"/>
                  <a:pt x="618" y="32"/>
                </a:cubicBezTo>
                <a:cubicBezTo>
                  <a:pt x="619" y="32"/>
                  <a:pt x="620" y="32"/>
                  <a:pt x="621" y="32"/>
                </a:cubicBezTo>
                <a:cubicBezTo>
                  <a:pt x="621" y="32"/>
                  <a:pt x="621" y="32"/>
                  <a:pt x="621" y="32"/>
                </a:cubicBezTo>
                <a:cubicBezTo>
                  <a:pt x="619" y="32"/>
                  <a:pt x="617" y="32"/>
                  <a:pt x="616" y="32"/>
                </a:cubicBezTo>
                <a:cubicBezTo>
                  <a:pt x="613" y="32"/>
                  <a:pt x="610" y="32"/>
                  <a:pt x="607" y="33"/>
                </a:cubicBezTo>
                <a:cubicBezTo>
                  <a:pt x="597" y="35"/>
                  <a:pt x="585" y="37"/>
                  <a:pt x="578" y="45"/>
                </a:cubicBezTo>
                <a:cubicBezTo>
                  <a:pt x="576" y="46"/>
                  <a:pt x="576" y="46"/>
                  <a:pt x="576" y="46"/>
                </a:cubicBezTo>
                <a:cubicBezTo>
                  <a:pt x="578" y="46"/>
                  <a:pt x="578" y="46"/>
                  <a:pt x="578" y="46"/>
                </a:cubicBezTo>
                <a:cubicBezTo>
                  <a:pt x="585" y="47"/>
                  <a:pt x="592" y="47"/>
                  <a:pt x="599" y="47"/>
                </a:cubicBezTo>
                <a:cubicBezTo>
                  <a:pt x="599" y="47"/>
                  <a:pt x="599" y="47"/>
                  <a:pt x="599" y="47"/>
                </a:cubicBezTo>
                <a:cubicBezTo>
                  <a:pt x="600" y="47"/>
                  <a:pt x="600" y="47"/>
                  <a:pt x="600" y="47"/>
                </a:cubicBezTo>
                <a:cubicBezTo>
                  <a:pt x="605" y="43"/>
                  <a:pt x="613" y="43"/>
                  <a:pt x="621" y="42"/>
                </a:cubicBezTo>
                <a:cubicBezTo>
                  <a:pt x="621" y="44"/>
                  <a:pt x="621" y="44"/>
                  <a:pt x="621" y="44"/>
                </a:cubicBezTo>
                <a:cubicBezTo>
                  <a:pt x="619" y="44"/>
                  <a:pt x="618" y="44"/>
                  <a:pt x="616" y="44"/>
                </a:cubicBezTo>
                <a:cubicBezTo>
                  <a:pt x="615" y="44"/>
                  <a:pt x="613" y="44"/>
                  <a:pt x="612" y="44"/>
                </a:cubicBezTo>
                <a:cubicBezTo>
                  <a:pt x="608" y="46"/>
                  <a:pt x="608" y="46"/>
                  <a:pt x="608" y="46"/>
                </a:cubicBezTo>
                <a:cubicBezTo>
                  <a:pt x="612" y="46"/>
                  <a:pt x="612" y="46"/>
                  <a:pt x="612" y="46"/>
                </a:cubicBezTo>
                <a:cubicBezTo>
                  <a:pt x="614" y="47"/>
                  <a:pt x="617" y="47"/>
                  <a:pt x="619" y="47"/>
                </a:cubicBezTo>
                <a:cubicBezTo>
                  <a:pt x="620" y="47"/>
                  <a:pt x="620" y="47"/>
                  <a:pt x="621" y="47"/>
                </a:cubicBezTo>
                <a:cubicBezTo>
                  <a:pt x="621" y="49"/>
                  <a:pt x="621" y="49"/>
                  <a:pt x="621" y="49"/>
                </a:cubicBezTo>
                <a:cubicBezTo>
                  <a:pt x="601" y="49"/>
                  <a:pt x="582" y="49"/>
                  <a:pt x="562" y="49"/>
                </a:cubicBezTo>
                <a:cubicBezTo>
                  <a:pt x="552" y="49"/>
                  <a:pt x="542" y="49"/>
                  <a:pt x="532" y="49"/>
                </a:cubicBezTo>
                <a:cubicBezTo>
                  <a:pt x="532" y="49"/>
                  <a:pt x="532" y="49"/>
                  <a:pt x="532" y="49"/>
                </a:cubicBezTo>
                <a:cubicBezTo>
                  <a:pt x="527" y="49"/>
                  <a:pt x="527" y="49"/>
                  <a:pt x="527" y="49"/>
                </a:cubicBezTo>
                <a:cubicBezTo>
                  <a:pt x="527" y="46"/>
                  <a:pt x="527" y="46"/>
                  <a:pt x="527" y="46"/>
                </a:cubicBezTo>
                <a:cubicBezTo>
                  <a:pt x="527" y="46"/>
                  <a:pt x="527" y="46"/>
                  <a:pt x="527" y="46"/>
                </a:cubicBezTo>
                <a:cubicBezTo>
                  <a:pt x="527" y="45"/>
                  <a:pt x="527" y="45"/>
                  <a:pt x="527" y="45"/>
                </a:cubicBezTo>
                <a:cubicBezTo>
                  <a:pt x="527" y="45"/>
                  <a:pt x="527" y="44"/>
                  <a:pt x="527" y="44"/>
                </a:cubicBezTo>
                <a:cubicBezTo>
                  <a:pt x="527" y="39"/>
                  <a:pt x="527" y="39"/>
                  <a:pt x="527" y="39"/>
                </a:cubicBezTo>
                <a:cubicBezTo>
                  <a:pt x="527" y="39"/>
                  <a:pt x="527" y="40"/>
                  <a:pt x="527" y="40"/>
                </a:cubicBezTo>
                <a:cubicBezTo>
                  <a:pt x="527" y="40"/>
                  <a:pt x="528" y="40"/>
                  <a:pt x="528" y="40"/>
                </a:cubicBezTo>
                <a:moveTo>
                  <a:pt x="876" y="0"/>
                </a:moveTo>
                <a:cubicBezTo>
                  <a:pt x="872" y="0"/>
                  <a:pt x="872" y="0"/>
                  <a:pt x="872" y="0"/>
                </a:cubicBezTo>
                <a:cubicBezTo>
                  <a:pt x="868" y="2"/>
                  <a:pt x="865" y="4"/>
                  <a:pt x="862" y="6"/>
                </a:cubicBezTo>
                <a:cubicBezTo>
                  <a:pt x="862" y="5"/>
                  <a:pt x="862" y="5"/>
                  <a:pt x="862" y="5"/>
                </a:cubicBezTo>
                <a:cubicBezTo>
                  <a:pt x="865" y="3"/>
                  <a:pt x="868" y="2"/>
                  <a:pt x="871" y="0"/>
                </a:cubicBezTo>
                <a:cubicBezTo>
                  <a:pt x="867" y="0"/>
                  <a:pt x="867" y="0"/>
                  <a:pt x="867" y="0"/>
                </a:cubicBezTo>
                <a:cubicBezTo>
                  <a:pt x="864" y="1"/>
                  <a:pt x="862" y="3"/>
                  <a:pt x="860" y="4"/>
                </a:cubicBezTo>
                <a:cubicBezTo>
                  <a:pt x="858" y="5"/>
                  <a:pt x="856" y="6"/>
                  <a:pt x="854" y="7"/>
                </a:cubicBezTo>
                <a:cubicBezTo>
                  <a:pt x="853" y="6"/>
                  <a:pt x="853" y="5"/>
                  <a:pt x="853" y="4"/>
                </a:cubicBezTo>
                <a:cubicBezTo>
                  <a:pt x="853" y="3"/>
                  <a:pt x="853" y="3"/>
                  <a:pt x="853" y="3"/>
                </a:cubicBezTo>
                <a:cubicBezTo>
                  <a:pt x="858" y="0"/>
                  <a:pt x="858" y="0"/>
                  <a:pt x="858" y="0"/>
                </a:cubicBezTo>
                <a:cubicBezTo>
                  <a:pt x="854" y="0"/>
                  <a:pt x="854" y="0"/>
                  <a:pt x="854" y="0"/>
                </a:cubicBezTo>
                <a:cubicBezTo>
                  <a:pt x="851" y="2"/>
                  <a:pt x="851" y="2"/>
                  <a:pt x="851" y="2"/>
                </a:cubicBezTo>
                <a:cubicBezTo>
                  <a:pt x="851" y="2"/>
                  <a:pt x="851" y="2"/>
                  <a:pt x="851" y="2"/>
                </a:cubicBezTo>
                <a:cubicBezTo>
                  <a:pt x="851" y="2"/>
                  <a:pt x="851" y="3"/>
                  <a:pt x="851" y="4"/>
                </a:cubicBezTo>
                <a:cubicBezTo>
                  <a:pt x="851" y="6"/>
                  <a:pt x="853" y="8"/>
                  <a:pt x="853" y="9"/>
                </a:cubicBezTo>
                <a:cubicBezTo>
                  <a:pt x="854" y="10"/>
                  <a:pt x="854" y="10"/>
                  <a:pt x="854" y="10"/>
                </a:cubicBezTo>
                <a:cubicBezTo>
                  <a:pt x="854" y="9"/>
                  <a:pt x="854" y="9"/>
                  <a:pt x="854" y="9"/>
                </a:cubicBezTo>
                <a:cubicBezTo>
                  <a:pt x="856" y="8"/>
                  <a:pt x="858" y="7"/>
                  <a:pt x="860" y="7"/>
                </a:cubicBezTo>
                <a:cubicBezTo>
                  <a:pt x="860" y="7"/>
                  <a:pt x="860" y="7"/>
                  <a:pt x="860" y="7"/>
                </a:cubicBezTo>
                <a:cubicBezTo>
                  <a:pt x="858" y="8"/>
                  <a:pt x="857" y="10"/>
                  <a:pt x="855" y="11"/>
                </a:cubicBezTo>
                <a:cubicBezTo>
                  <a:pt x="855" y="11"/>
                  <a:pt x="855" y="11"/>
                  <a:pt x="855" y="11"/>
                </a:cubicBezTo>
                <a:cubicBezTo>
                  <a:pt x="855" y="11"/>
                  <a:pt x="855" y="11"/>
                  <a:pt x="855" y="11"/>
                </a:cubicBezTo>
                <a:cubicBezTo>
                  <a:pt x="853" y="14"/>
                  <a:pt x="853" y="18"/>
                  <a:pt x="852" y="22"/>
                </a:cubicBezTo>
                <a:cubicBezTo>
                  <a:pt x="852" y="22"/>
                  <a:pt x="852" y="22"/>
                  <a:pt x="852" y="22"/>
                </a:cubicBezTo>
                <a:cubicBezTo>
                  <a:pt x="852" y="22"/>
                  <a:pt x="852" y="22"/>
                  <a:pt x="852" y="22"/>
                </a:cubicBezTo>
                <a:cubicBezTo>
                  <a:pt x="852" y="23"/>
                  <a:pt x="853" y="24"/>
                  <a:pt x="854" y="24"/>
                </a:cubicBezTo>
                <a:cubicBezTo>
                  <a:pt x="854" y="24"/>
                  <a:pt x="854" y="24"/>
                  <a:pt x="854" y="24"/>
                </a:cubicBezTo>
                <a:cubicBezTo>
                  <a:pt x="855" y="24"/>
                  <a:pt x="856" y="23"/>
                  <a:pt x="856" y="23"/>
                </a:cubicBezTo>
                <a:cubicBezTo>
                  <a:pt x="856" y="23"/>
                  <a:pt x="856" y="23"/>
                  <a:pt x="856" y="23"/>
                </a:cubicBezTo>
                <a:cubicBezTo>
                  <a:pt x="856" y="23"/>
                  <a:pt x="856" y="23"/>
                  <a:pt x="856" y="23"/>
                </a:cubicBezTo>
                <a:cubicBezTo>
                  <a:pt x="857" y="21"/>
                  <a:pt x="859" y="21"/>
                  <a:pt x="860" y="20"/>
                </a:cubicBezTo>
                <a:cubicBezTo>
                  <a:pt x="860" y="20"/>
                  <a:pt x="860" y="20"/>
                  <a:pt x="860" y="20"/>
                </a:cubicBezTo>
                <a:cubicBezTo>
                  <a:pt x="858" y="22"/>
                  <a:pt x="855" y="23"/>
                  <a:pt x="854" y="26"/>
                </a:cubicBezTo>
                <a:cubicBezTo>
                  <a:pt x="854" y="27"/>
                  <a:pt x="854" y="27"/>
                  <a:pt x="854" y="27"/>
                </a:cubicBezTo>
                <a:cubicBezTo>
                  <a:pt x="855" y="27"/>
                  <a:pt x="855" y="27"/>
                  <a:pt x="855" y="27"/>
                </a:cubicBezTo>
                <a:cubicBezTo>
                  <a:pt x="856" y="28"/>
                  <a:pt x="858" y="29"/>
                  <a:pt x="860" y="29"/>
                </a:cubicBezTo>
                <a:cubicBezTo>
                  <a:pt x="860" y="30"/>
                  <a:pt x="860" y="30"/>
                  <a:pt x="860" y="30"/>
                </a:cubicBezTo>
                <a:cubicBezTo>
                  <a:pt x="859" y="30"/>
                  <a:pt x="859" y="30"/>
                  <a:pt x="858" y="30"/>
                </a:cubicBezTo>
                <a:cubicBezTo>
                  <a:pt x="857" y="30"/>
                  <a:pt x="856" y="30"/>
                  <a:pt x="855" y="30"/>
                </a:cubicBezTo>
                <a:cubicBezTo>
                  <a:pt x="853" y="29"/>
                  <a:pt x="852" y="27"/>
                  <a:pt x="851" y="25"/>
                </a:cubicBezTo>
                <a:cubicBezTo>
                  <a:pt x="851" y="23"/>
                  <a:pt x="851" y="22"/>
                  <a:pt x="851" y="21"/>
                </a:cubicBezTo>
                <a:cubicBezTo>
                  <a:pt x="851" y="19"/>
                  <a:pt x="851" y="18"/>
                  <a:pt x="852" y="16"/>
                </a:cubicBezTo>
                <a:cubicBezTo>
                  <a:pt x="852" y="16"/>
                  <a:pt x="852" y="16"/>
                  <a:pt x="852" y="16"/>
                </a:cubicBezTo>
                <a:cubicBezTo>
                  <a:pt x="852" y="16"/>
                  <a:pt x="852" y="16"/>
                  <a:pt x="852" y="16"/>
                </a:cubicBezTo>
                <a:cubicBezTo>
                  <a:pt x="852" y="12"/>
                  <a:pt x="852" y="9"/>
                  <a:pt x="850" y="7"/>
                </a:cubicBezTo>
                <a:cubicBezTo>
                  <a:pt x="850" y="2"/>
                  <a:pt x="850" y="2"/>
                  <a:pt x="850" y="2"/>
                </a:cubicBezTo>
                <a:cubicBezTo>
                  <a:pt x="851" y="1"/>
                  <a:pt x="852" y="1"/>
                  <a:pt x="853" y="0"/>
                </a:cubicBezTo>
                <a:cubicBezTo>
                  <a:pt x="849" y="0"/>
                  <a:pt x="849" y="0"/>
                  <a:pt x="849" y="0"/>
                </a:cubicBezTo>
                <a:cubicBezTo>
                  <a:pt x="849" y="0"/>
                  <a:pt x="848" y="0"/>
                  <a:pt x="848" y="1"/>
                </a:cubicBezTo>
                <a:cubicBezTo>
                  <a:pt x="848" y="1"/>
                  <a:pt x="848" y="1"/>
                  <a:pt x="848" y="1"/>
                </a:cubicBezTo>
                <a:cubicBezTo>
                  <a:pt x="848" y="1"/>
                  <a:pt x="848" y="1"/>
                  <a:pt x="848" y="1"/>
                </a:cubicBezTo>
                <a:cubicBezTo>
                  <a:pt x="847" y="0"/>
                  <a:pt x="847" y="0"/>
                  <a:pt x="847" y="0"/>
                </a:cubicBezTo>
                <a:cubicBezTo>
                  <a:pt x="847" y="0"/>
                  <a:pt x="847" y="0"/>
                  <a:pt x="847" y="0"/>
                </a:cubicBezTo>
                <a:cubicBezTo>
                  <a:pt x="845" y="0"/>
                  <a:pt x="845" y="0"/>
                  <a:pt x="845" y="0"/>
                </a:cubicBezTo>
                <a:cubicBezTo>
                  <a:pt x="845" y="0"/>
                  <a:pt x="845" y="1"/>
                  <a:pt x="845" y="1"/>
                </a:cubicBezTo>
                <a:cubicBezTo>
                  <a:pt x="845" y="2"/>
                  <a:pt x="845" y="2"/>
                  <a:pt x="845" y="2"/>
                </a:cubicBezTo>
                <a:cubicBezTo>
                  <a:pt x="848" y="3"/>
                  <a:pt x="848" y="3"/>
                  <a:pt x="848" y="3"/>
                </a:cubicBezTo>
                <a:cubicBezTo>
                  <a:pt x="848" y="4"/>
                  <a:pt x="848" y="4"/>
                  <a:pt x="848" y="4"/>
                </a:cubicBezTo>
                <a:cubicBezTo>
                  <a:pt x="847" y="3"/>
                  <a:pt x="846" y="3"/>
                  <a:pt x="845" y="3"/>
                </a:cubicBezTo>
                <a:cubicBezTo>
                  <a:pt x="845" y="3"/>
                  <a:pt x="845" y="3"/>
                  <a:pt x="845" y="3"/>
                </a:cubicBezTo>
                <a:cubicBezTo>
                  <a:pt x="843" y="3"/>
                  <a:pt x="842" y="3"/>
                  <a:pt x="841" y="3"/>
                </a:cubicBezTo>
                <a:cubicBezTo>
                  <a:pt x="841" y="3"/>
                  <a:pt x="841" y="3"/>
                  <a:pt x="841" y="3"/>
                </a:cubicBezTo>
                <a:cubicBezTo>
                  <a:pt x="841" y="3"/>
                  <a:pt x="841" y="3"/>
                  <a:pt x="841" y="3"/>
                </a:cubicBezTo>
                <a:cubicBezTo>
                  <a:pt x="841" y="3"/>
                  <a:pt x="841" y="3"/>
                  <a:pt x="841" y="3"/>
                </a:cubicBezTo>
                <a:cubicBezTo>
                  <a:pt x="841" y="3"/>
                  <a:pt x="841" y="3"/>
                  <a:pt x="841" y="3"/>
                </a:cubicBezTo>
                <a:cubicBezTo>
                  <a:pt x="841" y="3"/>
                  <a:pt x="841" y="3"/>
                  <a:pt x="841" y="3"/>
                </a:cubicBezTo>
                <a:cubicBezTo>
                  <a:pt x="841" y="2"/>
                  <a:pt x="841" y="2"/>
                  <a:pt x="841" y="2"/>
                </a:cubicBezTo>
                <a:cubicBezTo>
                  <a:pt x="842" y="2"/>
                  <a:pt x="843" y="1"/>
                  <a:pt x="843" y="0"/>
                </a:cubicBezTo>
                <a:cubicBezTo>
                  <a:pt x="841" y="0"/>
                  <a:pt x="841" y="0"/>
                  <a:pt x="841" y="0"/>
                </a:cubicBezTo>
                <a:cubicBezTo>
                  <a:pt x="840" y="0"/>
                  <a:pt x="840" y="1"/>
                  <a:pt x="840" y="1"/>
                </a:cubicBezTo>
                <a:cubicBezTo>
                  <a:pt x="839" y="2"/>
                  <a:pt x="839" y="2"/>
                  <a:pt x="839" y="2"/>
                </a:cubicBezTo>
                <a:cubicBezTo>
                  <a:pt x="839" y="2"/>
                  <a:pt x="839" y="2"/>
                  <a:pt x="839" y="2"/>
                </a:cubicBezTo>
                <a:cubicBezTo>
                  <a:pt x="839" y="2"/>
                  <a:pt x="839" y="2"/>
                  <a:pt x="839" y="2"/>
                </a:cubicBezTo>
                <a:cubicBezTo>
                  <a:pt x="838" y="3"/>
                  <a:pt x="838" y="3"/>
                  <a:pt x="838" y="3"/>
                </a:cubicBezTo>
                <a:cubicBezTo>
                  <a:pt x="838" y="3"/>
                  <a:pt x="838" y="3"/>
                  <a:pt x="838" y="3"/>
                </a:cubicBezTo>
                <a:cubicBezTo>
                  <a:pt x="838" y="4"/>
                  <a:pt x="839" y="4"/>
                  <a:pt x="839" y="4"/>
                </a:cubicBezTo>
                <a:cubicBezTo>
                  <a:pt x="839" y="5"/>
                  <a:pt x="839" y="5"/>
                  <a:pt x="839" y="5"/>
                </a:cubicBezTo>
                <a:cubicBezTo>
                  <a:pt x="839" y="5"/>
                  <a:pt x="839" y="5"/>
                  <a:pt x="839" y="5"/>
                </a:cubicBezTo>
                <a:cubicBezTo>
                  <a:pt x="840" y="5"/>
                  <a:pt x="841" y="5"/>
                  <a:pt x="841" y="5"/>
                </a:cubicBezTo>
                <a:cubicBezTo>
                  <a:pt x="842" y="5"/>
                  <a:pt x="844" y="5"/>
                  <a:pt x="845" y="5"/>
                </a:cubicBezTo>
                <a:cubicBezTo>
                  <a:pt x="845" y="5"/>
                  <a:pt x="845" y="5"/>
                  <a:pt x="845" y="5"/>
                </a:cubicBezTo>
                <a:cubicBezTo>
                  <a:pt x="845" y="5"/>
                  <a:pt x="846" y="5"/>
                  <a:pt x="847" y="6"/>
                </a:cubicBezTo>
                <a:cubicBezTo>
                  <a:pt x="847" y="6"/>
                  <a:pt x="847" y="6"/>
                  <a:pt x="847" y="6"/>
                </a:cubicBezTo>
                <a:cubicBezTo>
                  <a:pt x="847" y="6"/>
                  <a:pt x="847" y="6"/>
                  <a:pt x="847" y="6"/>
                </a:cubicBezTo>
                <a:cubicBezTo>
                  <a:pt x="847" y="7"/>
                  <a:pt x="847" y="7"/>
                  <a:pt x="847" y="7"/>
                </a:cubicBezTo>
                <a:cubicBezTo>
                  <a:pt x="848" y="7"/>
                  <a:pt x="848" y="7"/>
                  <a:pt x="848" y="7"/>
                </a:cubicBezTo>
                <a:cubicBezTo>
                  <a:pt x="848" y="7"/>
                  <a:pt x="848" y="7"/>
                  <a:pt x="848" y="7"/>
                </a:cubicBezTo>
                <a:cubicBezTo>
                  <a:pt x="848" y="8"/>
                  <a:pt x="848" y="8"/>
                  <a:pt x="848" y="8"/>
                </a:cubicBezTo>
                <a:cubicBezTo>
                  <a:pt x="850" y="10"/>
                  <a:pt x="850" y="12"/>
                  <a:pt x="850" y="15"/>
                </a:cubicBezTo>
                <a:cubicBezTo>
                  <a:pt x="849" y="17"/>
                  <a:pt x="849" y="19"/>
                  <a:pt x="849" y="21"/>
                </a:cubicBezTo>
                <a:cubicBezTo>
                  <a:pt x="849" y="22"/>
                  <a:pt x="849" y="24"/>
                  <a:pt x="849" y="25"/>
                </a:cubicBezTo>
                <a:cubicBezTo>
                  <a:pt x="849" y="26"/>
                  <a:pt x="849" y="26"/>
                  <a:pt x="849" y="26"/>
                </a:cubicBezTo>
                <a:cubicBezTo>
                  <a:pt x="849" y="26"/>
                  <a:pt x="849" y="26"/>
                  <a:pt x="849" y="26"/>
                </a:cubicBezTo>
                <a:cubicBezTo>
                  <a:pt x="850" y="28"/>
                  <a:pt x="852" y="31"/>
                  <a:pt x="855" y="32"/>
                </a:cubicBezTo>
                <a:cubicBezTo>
                  <a:pt x="855" y="32"/>
                  <a:pt x="855" y="32"/>
                  <a:pt x="855" y="32"/>
                </a:cubicBezTo>
                <a:cubicBezTo>
                  <a:pt x="855" y="32"/>
                  <a:pt x="855" y="32"/>
                  <a:pt x="855" y="32"/>
                </a:cubicBezTo>
                <a:cubicBezTo>
                  <a:pt x="856" y="32"/>
                  <a:pt x="857" y="32"/>
                  <a:pt x="858" y="32"/>
                </a:cubicBezTo>
                <a:cubicBezTo>
                  <a:pt x="859" y="32"/>
                  <a:pt x="860" y="32"/>
                  <a:pt x="861" y="32"/>
                </a:cubicBezTo>
                <a:cubicBezTo>
                  <a:pt x="864" y="32"/>
                  <a:pt x="866" y="31"/>
                  <a:pt x="868" y="29"/>
                </a:cubicBezTo>
                <a:cubicBezTo>
                  <a:pt x="868" y="29"/>
                  <a:pt x="868" y="29"/>
                  <a:pt x="868" y="29"/>
                </a:cubicBezTo>
                <a:cubicBezTo>
                  <a:pt x="868" y="29"/>
                  <a:pt x="868" y="29"/>
                  <a:pt x="868" y="29"/>
                </a:cubicBezTo>
                <a:cubicBezTo>
                  <a:pt x="870" y="27"/>
                  <a:pt x="871" y="25"/>
                  <a:pt x="871" y="23"/>
                </a:cubicBezTo>
                <a:cubicBezTo>
                  <a:pt x="871" y="20"/>
                  <a:pt x="870" y="17"/>
                  <a:pt x="870" y="14"/>
                </a:cubicBezTo>
                <a:cubicBezTo>
                  <a:pt x="871" y="13"/>
                  <a:pt x="872" y="13"/>
                  <a:pt x="874" y="13"/>
                </a:cubicBezTo>
                <a:cubicBezTo>
                  <a:pt x="876" y="12"/>
                  <a:pt x="878" y="12"/>
                  <a:pt x="880" y="12"/>
                </a:cubicBezTo>
                <a:cubicBezTo>
                  <a:pt x="880" y="12"/>
                  <a:pt x="880" y="12"/>
                  <a:pt x="880" y="12"/>
                </a:cubicBezTo>
                <a:cubicBezTo>
                  <a:pt x="881" y="12"/>
                  <a:pt x="883" y="13"/>
                  <a:pt x="884" y="14"/>
                </a:cubicBezTo>
                <a:cubicBezTo>
                  <a:pt x="883" y="15"/>
                  <a:pt x="883" y="16"/>
                  <a:pt x="883" y="16"/>
                </a:cubicBezTo>
                <a:cubicBezTo>
                  <a:pt x="883" y="17"/>
                  <a:pt x="884" y="18"/>
                  <a:pt x="884" y="19"/>
                </a:cubicBezTo>
                <a:cubicBezTo>
                  <a:pt x="885" y="20"/>
                  <a:pt x="885" y="20"/>
                  <a:pt x="885" y="21"/>
                </a:cubicBezTo>
                <a:cubicBezTo>
                  <a:pt x="885" y="21"/>
                  <a:pt x="885" y="21"/>
                  <a:pt x="884" y="22"/>
                </a:cubicBezTo>
                <a:cubicBezTo>
                  <a:pt x="883" y="23"/>
                  <a:pt x="883" y="24"/>
                  <a:pt x="883" y="25"/>
                </a:cubicBezTo>
                <a:cubicBezTo>
                  <a:pt x="883" y="26"/>
                  <a:pt x="883" y="27"/>
                  <a:pt x="884" y="29"/>
                </a:cubicBezTo>
                <a:cubicBezTo>
                  <a:pt x="884" y="30"/>
                  <a:pt x="885" y="31"/>
                  <a:pt x="885" y="32"/>
                </a:cubicBezTo>
                <a:cubicBezTo>
                  <a:pt x="885" y="32"/>
                  <a:pt x="885" y="33"/>
                  <a:pt x="884" y="34"/>
                </a:cubicBezTo>
                <a:cubicBezTo>
                  <a:pt x="884" y="34"/>
                  <a:pt x="884" y="34"/>
                  <a:pt x="884" y="34"/>
                </a:cubicBezTo>
                <a:cubicBezTo>
                  <a:pt x="884" y="34"/>
                  <a:pt x="884" y="34"/>
                  <a:pt x="884" y="34"/>
                </a:cubicBezTo>
                <a:cubicBezTo>
                  <a:pt x="883" y="36"/>
                  <a:pt x="881" y="38"/>
                  <a:pt x="879" y="39"/>
                </a:cubicBezTo>
                <a:cubicBezTo>
                  <a:pt x="877" y="41"/>
                  <a:pt x="873" y="43"/>
                  <a:pt x="869" y="43"/>
                </a:cubicBezTo>
                <a:cubicBezTo>
                  <a:pt x="869" y="43"/>
                  <a:pt x="869" y="43"/>
                  <a:pt x="869" y="43"/>
                </a:cubicBezTo>
                <a:cubicBezTo>
                  <a:pt x="867" y="45"/>
                  <a:pt x="867" y="45"/>
                  <a:pt x="867" y="45"/>
                </a:cubicBezTo>
                <a:cubicBezTo>
                  <a:pt x="861" y="45"/>
                  <a:pt x="861" y="45"/>
                  <a:pt x="861" y="45"/>
                </a:cubicBezTo>
                <a:cubicBezTo>
                  <a:pt x="854" y="45"/>
                  <a:pt x="854" y="45"/>
                  <a:pt x="854" y="45"/>
                </a:cubicBezTo>
                <a:cubicBezTo>
                  <a:pt x="855" y="45"/>
                  <a:pt x="855" y="44"/>
                  <a:pt x="856" y="44"/>
                </a:cubicBezTo>
                <a:cubicBezTo>
                  <a:pt x="856" y="43"/>
                  <a:pt x="856" y="43"/>
                  <a:pt x="856" y="43"/>
                </a:cubicBezTo>
                <a:cubicBezTo>
                  <a:pt x="856" y="43"/>
                  <a:pt x="856" y="43"/>
                  <a:pt x="856" y="43"/>
                </a:cubicBezTo>
                <a:cubicBezTo>
                  <a:pt x="856" y="41"/>
                  <a:pt x="854" y="41"/>
                  <a:pt x="853" y="40"/>
                </a:cubicBezTo>
                <a:cubicBezTo>
                  <a:pt x="852" y="40"/>
                  <a:pt x="851" y="40"/>
                  <a:pt x="850" y="40"/>
                </a:cubicBezTo>
                <a:cubicBezTo>
                  <a:pt x="850" y="40"/>
                  <a:pt x="850" y="40"/>
                  <a:pt x="850" y="40"/>
                </a:cubicBezTo>
                <a:cubicBezTo>
                  <a:pt x="849" y="40"/>
                  <a:pt x="849" y="40"/>
                  <a:pt x="849" y="40"/>
                </a:cubicBezTo>
                <a:cubicBezTo>
                  <a:pt x="848" y="40"/>
                  <a:pt x="848" y="40"/>
                  <a:pt x="848" y="40"/>
                </a:cubicBezTo>
                <a:cubicBezTo>
                  <a:pt x="848" y="40"/>
                  <a:pt x="847" y="40"/>
                  <a:pt x="846" y="40"/>
                </a:cubicBezTo>
                <a:cubicBezTo>
                  <a:pt x="846" y="40"/>
                  <a:pt x="846" y="40"/>
                  <a:pt x="846" y="40"/>
                </a:cubicBezTo>
                <a:cubicBezTo>
                  <a:pt x="846" y="40"/>
                  <a:pt x="846" y="40"/>
                  <a:pt x="846" y="40"/>
                </a:cubicBezTo>
                <a:cubicBezTo>
                  <a:pt x="844" y="39"/>
                  <a:pt x="842" y="38"/>
                  <a:pt x="840" y="37"/>
                </a:cubicBezTo>
                <a:cubicBezTo>
                  <a:pt x="839" y="35"/>
                  <a:pt x="838" y="34"/>
                  <a:pt x="837" y="34"/>
                </a:cubicBezTo>
                <a:cubicBezTo>
                  <a:pt x="835" y="32"/>
                  <a:pt x="834" y="29"/>
                  <a:pt x="833" y="27"/>
                </a:cubicBezTo>
                <a:cubicBezTo>
                  <a:pt x="833" y="27"/>
                  <a:pt x="833" y="27"/>
                  <a:pt x="833" y="27"/>
                </a:cubicBezTo>
                <a:cubicBezTo>
                  <a:pt x="833" y="27"/>
                  <a:pt x="833" y="27"/>
                  <a:pt x="833" y="27"/>
                </a:cubicBezTo>
                <a:cubicBezTo>
                  <a:pt x="832" y="25"/>
                  <a:pt x="832" y="25"/>
                  <a:pt x="832" y="25"/>
                </a:cubicBezTo>
                <a:cubicBezTo>
                  <a:pt x="832" y="25"/>
                  <a:pt x="832" y="25"/>
                  <a:pt x="832" y="24"/>
                </a:cubicBezTo>
                <a:cubicBezTo>
                  <a:pt x="832" y="24"/>
                  <a:pt x="832" y="24"/>
                  <a:pt x="832" y="24"/>
                </a:cubicBezTo>
                <a:cubicBezTo>
                  <a:pt x="832" y="24"/>
                  <a:pt x="832" y="24"/>
                  <a:pt x="832" y="24"/>
                </a:cubicBezTo>
                <a:cubicBezTo>
                  <a:pt x="832" y="23"/>
                  <a:pt x="832" y="22"/>
                  <a:pt x="831" y="22"/>
                </a:cubicBezTo>
                <a:cubicBezTo>
                  <a:pt x="831" y="20"/>
                  <a:pt x="831" y="20"/>
                  <a:pt x="831" y="20"/>
                </a:cubicBezTo>
                <a:cubicBezTo>
                  <a:pt x="831" y="21"/>
                  <a:pt x="831" y="21"/>
                  <a:pt x="831" y="21"/>
                </a:cubicBezTo>
                <a:cubicBezTo>
                  <a:pt x="830" y="19"/>
                  <a:pt x="828" y="18"/>
                  <a:pt x="826" y="17"/>
                </a:cubicBezTo>
                <a:cubicBezTo>
                  <a:pt x="826" y="17"/>
                  <a:pt x="826" y="17"/>
                  <a:pt x="826" y="17"/>
                </a:cubicBezTo>
                <a:cubicBezTo>
                  <a:pt x="825" y="17"/>
                  <a:pt x="825" y="17"/>
                  <a:pt x="825" y="17"/>
                </a:cubicBezTo>
                <a:cubicBezTo>
                  <a:pt x="824" y="17"/>
                  <a:pt x="824" y="17"/>
                  <a:pt x="824" y="17"/>
                </a:cubicBezTo>
                <a:cubicBezTo>
                  <a:pt x="824" y="17"/>
                  <a:pt x="824" y="17"/>
                  <a:pt x="824" y="17"/>
                </a:cubicBezTo>
                <a:cubicBezTo>
                  <a:pt x="824" y="17"/>
                  <a:pt x="824" y="17"/>
                  <a:pt x="824" y="17"/>
                </a:cubicBezTo>
                <a:cubicBezTo>
                  <a:pt x="823" y="17"/>
                  <a:pt x="823" y="17"/>
                  <a:pt x="823" y="17"/>
                </a:cubicBezTo>
                <a:cubicBezTo>
                  <a:pt x="821" y="17"/>
                  <a:pt x="819" y="18"/>
                  <a:pt x="817" y="18"/>
                </a:cubicBezTo>
                <a:cubicBezTo>
                  <a:pt x="817" y="18"/>
                  <a:pt x="817" y="18"/>
                  <a:pt x="817" y="18"/>
                </a:cubicBezTo>
                <a:cubicBezTo>
                  <a:pt x="816" y="18"/>
                  <a:pt x="816" y="18"/>
                  <a:pt x="815" y="18"/>
                </a:cubicBezTo>
                <a:cubicBezTo>
                  <a:pt x="815" y="18"/>
                  <a:pt x="815" y="18"/>
                  <a:pt x="815" y="18"/>
                </a:cubicBezTo>
                <a:cubicBezTo>
                  <a:pt x="814" y="18"/>
                  <a:pt x="814" y="18"/>
                  <a:pt x="814" y="18"/>
                </a:cubicBezTo>
                <a:cubicBezTo>
                  <a:pt x="814" y="17"/>
                  <a:pt x="814" y="17"/>
                  <a:pt x="814" y="17"/>
                </a:cubicBezTo>
                <a:cubicBezTo>
                  <a:pt x="814" y="17"/>
                  <a:pt x="814" y="17"/>
                  <a:pt x="814" y="16"/>
                </a:cubicBezTo>
                <a:cubicBezTo>
                  <a:pt x="814" y="15"/>
                  <a:pt x="814" y="14"/>
                  <a:pt x="815" y="13"/>
                </a:cubicBezTo>
                <a:cubicBezTo>
                  <a:pt x="816" y="11"/>
                  <a:pt x="818" y="9"/>
                  <a:pt x="819" y="7"/>
                </a:cubicBezTo>
                <a:cubicBezTo>
                  <a:pt x="821" y="5"/>
                  <a:pt x="822" y="3"/>
                  <a:pt x="822" y="1"/>
                </a:cubicBezTo>
                <a:cubicBezTo>
                  <a:pt x="822" y="1"/>
                  <a:pt x="822" y="0"/>
                  <a:pt x="822" y="0"/>
                </a:cubicBezTo>
                <a:cubicBezTo>
                  <a:pt x="820" y="0"/>
                  <a:pt x="820" y="0"/>
                  <a:pt x="820" y="0"/>
                </a:cubicBezTo>
                <a:cubicBezTo>
                  <a:pt x="820" y="0"/>
                  <a:pt x="820" y="1"/>
                  <a:pt x="820" y="1"/>
                </a:cubicBezTo>
                <a:cubicBezTo>
                  <a:pt x="820" y="2"/>
                  <a:pt x="819" y="4"/>
                  <a:pt x="818" y="6"/>
                </a:cubicBezTo>
                <a:cubicBezTo>
                  <a:pt x="817" y="7"/>
                  <a:pt x="816" y="8"/>
                  <a:pt x="815" y="9"/>
                </a:cubicBezTo>
                <a:cubicBezTo>
                  <a:pt x="815" y="7"/>
                  <a:pt x="815" y="7"/>
                  <a:pt x="815" y="7"/>
                </a:cubicBezTo>
                <a:cubicBezTo>
                  <a:pt x="817" y="5"/>
                  <a:pt x="818" y="3"/>
                  <a:pt x="818" y="1"/>
                </a:cubicBezTo>
                <a:cubicBezTo>
                  <a:pt x="818" y="0"/>
                  <a:pt x="818" y="0"/>
                  <a:pt x="818" y="0"/>
                </a:cubicBezTo>
                <a:cubicBezTo>
                  <a:pt x="818" y="0"/>
                  <a:pt x="818" y="0"/>
                  <a:pt x="818" y="0"/>
                </a:cubicBezTo>
                <a:cubicBezTo>
                  <a:pt x="818" y="0"/>
                  <a:pt x="818" y="0"/>
                  <a:pt x="818" y="0"/>
                </a:cubicBezTo>
                <a:cubicBezTo>
                  <a:pt x="815" y="0"/>
                  <a:pt x="815" y="0"/>
                  <a:pt x="815" y="0"/>
                </a:cubicBezTo>
                <a:cubicBezTo>
                  <a:pt x="816" y="0"/>
                  <a:pt x="816" y="1"/>
                  <a:pt x="816" y="1"/>
                </a:cubicBezTo>
                <a:cubicBezTo>
                  <a:pt x="816" y="2"/>
                  <a:pt x="816" y="3"/>
                  <a:pt x="815" y="4"/>
                </a:cubicBezTo>
                <a:cubicBezTo>
                  <a:pt x="815" y="4"/>
                  <a:pt x="815" y="4"/>
                  <a:pt x="815" y="4"/>
                </a:cubicBezTo>
                <a:cubicBezTo>
                  <a:pt x="813" y="6"/>
                  <a:pt x="813" y="6"/>
                  <a:pt x="813" y="6"/>
                </a:cubicBezTo>
                <a:cubicBezTo>
                  <a:pt x="813" y="7"/>
                  <a:pt x="813" y="7"/>
                  <a:pt x="813" y="7"/>
                </a:cubicBezTo>
                <a:cubicBezTo>
                  <a:pt x="813" y="7"/>
                  <a:pt x="813" y="7"/>
                  <a:pt x="813" y="7"/>
                </a:cubicBezTo>
                <a:cubicBezTo>
                  <a:pt x="811" y="10"/>
                  <a:pt x="808" y="13"/>
                  <a:pt x="808" y="16"/>
                </a:cubicBezTo>
                <a:cubicBezTo>
                  <a:pt x="808" y="19"/>
                  <a:pt x="809" y="21"/>
                  <a:pt x="812" y="23"/>
                </a:cubicBezTo>
                <a:cubicBezTo>
                  <a:pt x="813" y="23"/>
                  <a:pt x="813" y="23"/>
                  <a:pt x="813" y="23"/>
                </a:cubicBezTo>
                <a:cubicBezTo>
                  <a:pt x="813" y="23"/>
                  <a:pt x="813" y="23"/>
                  <a:pt x="813" y="23"/>
                </a:cubicBezTo>
                <a:cubicBezTo>
                  <a:pt x="813" y="23"/>
                  <a:pt x="813" y="23"/>
                  <a:pt x="813" y="23"/>
                </a:cubicBezTo>
                <a:cubicBezTo>
                  <a:pt x="813" y="24"/>
                  <a:pt x="813" y="24"/>
                  <a:pt x="813" y="24"/>
                </a:cubicBezTo>
                <a:cubicBezTo>
                  <a:pt x="814" y="24"/>
                  <a:pt x="814" y="24"/>
                  <a:pt x="814" y="24"/>
                </a:cubicBezTo>
                <a:cubicBezTo>
                  <a:pt x="815" y="25"/>
                  <a:pt x="815" y="25"/>
                  <a:pt x="815" y="25"/>
                </a:cubicBezTo>
                <a:cubicBezTo>
                  <a:pt x="815" y="24"/>
                  <a:pt x="815" y="24"/>
                  <a:pt x="815" y="24"/>
                </a:cubicBezTo>
                <a:cubicBezTo>
                  <a:pt x="815" y="24"/>
                  <a:pt x="815" y="24"/>
                  <a:pt x="815" y="24"/>
                </a:cubicBezTo>
                <a:cubicBezTo>
                  <a:pt x="817" y="24"/>
                  <a:pt x="818" y="23"/>
                  <a:pt x="819" y="23"/>
                </a:cubicBezTo>
                <a:cubicBezTo>
                  <a:pt x="820" y="23"/>
                  <a:pt x="820" y="23"/>
                  <a:pt x="821" y="22"/>
                </a:cubicBezTo>
                <a:cubicBezTo>
                  <a:pt x="820" y="23"/>
                  <a:pt x="818" y="24"/>
                  <a:pt x="817" y="25"/>
                </a:cubicBezTo>
                <a:cubicBezTo>
                  <a:pt x="816" y="27"/>
                  <a:pt x="815" y="28"/>
                  <a:pt x="813" y="29"/>
                </a:cubicBezTo>
                <a:cubicBezTo>
                  <a:pt x="813" y="30"/>
                  <a:pt x="813" y="30"/>
                  <a:pt x="813" y="30"/>
                </a:cubicBezTo>
                <a:cubicBezTo>
                  <a:pt x="813" y="30"/>
                  <a:pt x="813" y="30"/>
                  <a:pt x="813" y="30"/>
                </a:cubicBezTo>
                <a:cubicBezTo>
                  <a:pt x="813" y="30"/>
                  <a:pt x="813" y="30"/>
                  <a:pt x="813" y="30"/>
                </a:cubicBezTo>
                <a:cubicBezTo>
                  <a:pt x="813" y="30"/>
                  <a:pt x="813" y="30"/>
                  <a:pt x="813" y="30"/>
                </a:cubicBezTo>
                <a:cubicBezTo>
                  <a:pt x="806" y="35"/>
                  <a:pt x="801" y="40"/>
                  <a:pt x="794" y="43"/>
                </a:cubicBezTo>
                <a:cubicBezTo>
                  <a:pt x="793" y="44"/>
                  <a:pt x="792" y="44"/>
                  <a:pt x="791" y="45"/>
                </a:cubicBezTo>
                <a:cubicBezTo>
                  <a:pt x="791" y="45"/>
                  <a:pt x="791" y="45"/>
                  <a:pt x="790" y="45"/>
                </a:cubicBezTo>
                <a:cubicBezTo>
                  <a:pt x="790" y="45"/>
                  <a:pt x="790" y="45"/>
                  <a:pt x="790" y="45"/>
                </a:cubicBezTo>
                <a:cubicBezTo>
                  <a:pt x="789" y="45"/>
                  <a:pt x="789" y="45"/>
                  <a:pt x="789" y="45"/>
                </a:cubicBezTo>
                <a:cubicBezTo>
                  <a:pt x="788" y="45"/>
                  <a:pt x="788" y="45"/>
                  <a:pt x="788" y="45"/>
                </a:cubicBezTo>
                <a:cubicBezTo>
                  <a:pt x="788" y="45"/>
                  <a:pt x="788" y="45"/>
                  <a:pt x="788" y="45"/>
                </a:cubicBezTo>
                <a:cubicBezTo>
                  <a:pt x="784" y="45"/>
                  <a:pt x="779" y="45"/>
                  <a:pt x="774" y="45"/>
                </a:cubicBezTo>
                <a:cubicBezTo>
                  <a:pt x="761" y="45"/>
                  <a:pt x="748" y="45"/>
                  <a:pt x="735" y="44"/>
                </a:cubicBezTo>
                <a:cubicBezTo>
                  <a:pt x="736" y="44"/>
                  <a:pt x="736" y="43"/>
                  <a:pt x="736" y="43"/>
                </a:cubicBezTo>
                <a:cubicBezTo>
                  <a:pt x="736" y="42"/>
                  <a:pt x="735" y="41"/>
                  <a:pt x="735" y="41"/>
                </a:cubicBezTo>
                <a:cubicBezTo>
                  <a:pt x="735" y="41"/>
                  <a:pt x="735" y="41"/>
                  <a:pt x="735" y="41"/>
                </a:cubicBezTo>
                <a:cubicBezTo>
                  <a:pt x="735" y="41"/>
                  <a:pt x="735" y="41"/>
                  <a:pt x="735" y="41"/>
                </a:cubicBezTo>
                <a:cubicBezTo>
                  <a:pt x="733" y="40"/>
                  <a:pt x="732" y="39"/>
                  <a:pt x="731" y="38"/>
                </a:cubicBezTo>
                <a:cubicBezTo>
                  <a:pt x="731" y="38"/>
                  <a:pt x="731" y="38"/>
                  <a:pt x="731" y="38"/>
                </a:cubicBezTo>
                <a:cubicBezTo>
                  <a:pt x="731" y="38"/>
                  <a:pt x="731" y="38"/>
                  <a:pt x="731" y="38"/>
                </a:cubicBezTo>
                <a:cubicBezTo>
                  <a:pt x="729" y="36"/>
                  <a:pt x="729" y="36"/>
                  <a:pt x="729" y="36"/>
                </a:cubicBezTo>
                <a:cubicBezTo>
                  <a:pt x="729" y="37"/>
                  <a:pt x="729" y="37"/>
                  <a:pt x="729" y="37"/>
                </a:cubicBezTo>
                <a:cubicBezTo>
                  <a:pt x="729" y="36"/>
                  <a:pt x="728" y="35"/>
                  <a:pt x="727" y="35"/>
                </a:cubicBezTo>
                <a:cubicBezTo>
                  <a:pt x="724" y="32"/>
                  <a:pt x="720" y="29"/>
                  <a:pt x="717" y="26"/>
                </a:cubicBezTo>
                <a:cubicBezTo>
                  <a:pt x="717" y="26"/>
                  <a:pt x="717" y="26"/>
                  <a:pt x="717" y="26"/>
                </a:cubicBezTo>
                <a:cubicBezTo>
                  <a:pt x="717" y="25"/>
                  <a:pt x="717" y="25"/>
                  <a:pt x="717" y="25"/>
                </a:cubicBezTo>
                <a:cubicBezTo>
                  <a:pt x="717" y="25"/>
                  <a:pt x="717" y="25"/>
                  <a:pt x="717" y="25"/>
                </a:cubicBezTo>
                <a:cubicBezTo>
                  <a:pt x="715" y="24"/>
                  <a:pt x="715" y="24"/>
                  <a:pt x="715" y="24"/>
                </a:cubicBezTo>
                <a:cubicBezTo>
                  <a:pt x="715" y="24"/>
                  <a:pt x="715" y="24"/>
                  <a:pt x="715" y="24"/>
                </a:cubicBezTo>
                <a:cubicBezTo>
                  <a:pt x="706" y="15"/>
                  <a:pt x="698" y="7"/>
                  <a:pt x="688" y="0"/>
                </a:cubicBezTo>
                <a:cubicBezTo>
                  <a:pt x="685" y="0"/>
                  <a:pt x="685" y="0"/>
                  <a:pt x="685" y="0"/>
                </a:cubicBezTo>
                <a:cubicBezTo>
                  <a:pt x="695" y="8"/>
                  <a:pt x="705" y="17"/>
                  <a:pt x="715" y="26"/>
                </a:cubicBezTo>
                <a:cubicBezTo>
                  <a:pt x="715" y="28"/>
                  <a:pt x="715" y="28"/>
                  <a:pt x="715" y="28"/>
                </a:cubicBezTo>
                <a:cubicBezTo>
                  <a:pt x="707" y="21"/>
                  <a:pt x="699" y="14"/>
                  <a:pt x="691" y="6"/>
                </a:cubicBezTo>
                <a:cubicBezTo>
                  <a:pt x="691" y="6"/>
                  <a:pt x="691" y="6"/>
                  <a:pt x="691" y="6"/>
                </a:cubicBezTo>
                <a:cubicBezTo>
                  <a:pt x="691" y="6"/>
                  <a:pt x="691" y="6"/>
                  <a:pt x="691" y="6"/>
                </a:cubicBezTo>
                <a:cubicBezTo>
                  <a:pt x="688" y="4"/>
                  <a:pt x="685" y="2"/>
                  <a:pt x="682" y="0"/>
                </a:cubicBezTo>
                <a:cubicBezTo>
                  <a:pt x="678" y="0"/>
                  <a:pt x="678" y="0"/>
                  <a:pt x="678" y="0"/>
                </a:cubicBezTo>
                <a:cubicBezTo>
                  <a:pt x="682" y="2"/>
                  <a:pt x="686" y="5"/>
                  <a:pt x="689" y="8"/>
                </a:cubicBezTo>
                <a:cubicBezTo>
                  <a:pt x="699" y="16"/>
                  <a:pt x="707" y="24"/>
                  <a:pt x="715" y="31"/>
                </a:cubicBezTo>
                <a:cubicBezTo>
                  <a:pt x="719" y="35"/>
                  <a:pt x="722" y="38"/>
                  <a:pt x="726" y="41"/>
                </a:cubicBezTo>
                <a:cubicBezTo>
                  <a:pt x="727" y="42"/>
                  <a:pt x="728" y="43"/>
                  <a:pt x="729" y="44"/>
                </a:cubicBezTo>
                <a:cubicBezTo>
                  <a:pt x="730" y="45"/>
                  <a:pt x="730" y="45"/>
                  <a:pt x="730" y="45"/>
                </a:cubicBezTo>
                <a:cubicBezTo>
                  <a:pt x="730" y="45"/>
                  <a:pt x="730" y="45"/>
                  <a:pt x="730" y="45"/>
                </a:cubicBezTo>
                <a:cubicBezTo>
                  <a:pt x="729" y="45"/>
                  <a:pt x="729" y="45"/>
                  <a:pt x="728" y="45"/>
                </a:cubicBezTo>
                <a:cubicBezTo>
                  <a:pt x="728" y="45"/>
                  <a:pt x="728" y="45"/>
                  <a:pt x="727" y="45"/>
                </a:cubicBezTo>
                <a:cubicBezTo>
                  <a:pt x="727" y="45"/>
                  <a:pt x="727" y="45"/>
                  <a:pt x="727" y="45"/>
                </a:cubicBezTo>
                <a:cubicBezTo>
                  <a:pt x="727" y="45"/>
                  <a:pt x="727" y="45"/>
                  <a:pt x="727" y="45"/>
                </a:cubicBezTo>
                <a:cubicBezTo>
                  <a:pt x="725" y="44"/>
                  <a:pt x="725" y="44"/>
                  <a:pt x="725" y="44"/>
                </a:cubicBezTo>
                <a:cubicBezTo>
                  <a:pt x="725" y="44"/>
                  <a:pt x="725" y="44"/>
                  <a:pt x="725" y="44"/>
                </a:cubicBezTo>
                <a:cubicBezTo>
                  <a:pt x="723" y="44"/>
                  <a:pt x="720" y="40"/>
                  <a:pt x="717" y="38"/>
                </a:cubicBezTo>
                <a:cubicBezTo>
                  <a:pt x="715" y="36"/>
                  <a:pt x="713" y="35"/>
                  <a:pt x="712" y="34"/>
                </a:cubicBezTo>
                <a:cubicBezTo>
                  <a:pt x="704" y="25"/>
                  <a:pt x="693" y="17"/>
                  <a:pt x="684" y="9"/>
                </a:cubicBezTo>
                <a:cubicBezTo>
                  <a:pt x="684" y="9"/>
                  <a:pt x="684" y="9"/>
                  <a:pt x="684" y="9"/>
                </a:cubicBezTo>
                <a:cubicBezTo>
                  <a:pt x="684" y="9"/>
                  <a:pt x="684" y="9"/>
                  <a:pt x="684" y="9"/>
                </a:cubicBezTo>
                <a:cubicBezTo>
                  <a:pt x="679" y="6"/>
                  <a:pt x="673" y="2"/>
                  <a:pt x="667" y="0"/>
                </a:cubicBezTo>
                <a:cubicBezTo>
                  <a:pt x="661" y="0"/>
                  <a:pt x="661" y="0"/>
                  <a:pt x="661" y="0"/>
                </a:cubicBezTo>
                <a:cubicBezTo>
                  <a:pt x="669" y="3"/>
                  <a:pt x="676" y="6"/>
                  <a:pt x="683" y="11"/>
                </a:cubicBezTo>
                <a:cubicBezTo>
                  <a:pt x="692" y="19"/>
                  <a:pt x="702" y="26"/>
                  <a:pt x="710" y="35"/>
                </a:cubicBezTo>
                <a:cubicBezTo>
                  <a:pt x="710" y="36"/>
                  <a:pt x="710" y="36"/>
                  <a:pt x="710" y="36"/>
                </a:cubicBezTo>
                <a:cubicBezTo>
                  <a:pt x="711" y="36"/>
                  <a:pt x="711" y="36"/>
                  <a:pt x="711" y="36"/>
                </a:cubicBezTo>
                <a:cubicBezTo>
                  <a:pt x="712" y="36"/>
                  <a:pt x="713" y="38"/>
                  <a:pt x="715" y="39"/>
                </a:cubicBezTo>
                <a:cubicBezTo>
                  <a:pt x="715" y="41"/>
                  <a:pt x="715" y="41"/>
                  <a:pt x="715" y="41"/>
                </a:cubicBezTo>
                <a:cubicBezTo>
                  <a:pt x="705" y="32"/>
                  <a:pt x="695" y="22"/>
                  <a:pt x="685" y="13"/>
                </a:cubicBezTo>
                <a:cubicBezTo>
                  <a:pt x="685" y="13"/>
                  <a:pt x="685" y="13"/>
                  <a:pt x="685" y="13"/>
                </a:cubicBezTo>
                <a:cubicBezTo>
                  <a:pt x="685" y="13"/>
                  <a:pt x="685" y="13"/>
                  <a:pt x="685" y="13"/>
                </a:cubicBezTo>
                <a:cubicBezTo>
                  <a:pt x="676" y="9"/>
                  <a:pt x="668" y="3"/>
                  <a:pt x="658" y="0"/>
                </a:cubicBezTo>
                <a:cubicBezTo>
                  <a:pt x="652" y="0"/>
                  <a:pt x="652" y="0"/>
                  <a:pt x="652" y="0"/>
                </a:cubicBezTo>
                <a:cubicBezTo>
                  <a:pt x="654" y="0"/>
                  <a:pt x="656" y="1"/>
                  <a:pt x="657" y="2"/>
                </a:cubicBezTo>
                <a:cubicBezTo>
                  <a:pt x="657" y="2"/>
                  <a:pt x="657" y="2"/>
                  <a:pt x="657" y="2"/>
                </a:cubicBezTo>
                <a:cubicBezTo>
                  <a:pt x="666" y="4"/>
                  <a:pt x="675" y="10"/>
                  <a:pt x="684" y="15"/>
                </a:cubicBezTo>
                <a:cubicBezTo>
                  <a:pt x="694" y="24"/>
                  <a:pt x="704" y="34"/>
                  <a:pt x="715" y="44"/>
                </a:cubicBezTo>
                <a:cubicBezTo>
                  <a:pt x="716" y="44"/>
                  <a:pt x="716" y="44"/>
                  <a:pt x="716" y="45"/>
                </a:cubicBezTo>
                <a:cubicBezTo>
                  <a:pt x="716" y="45"/>
                  <a:pt x="716" y="45"/>
                  <a:pt x="716" y="45"/>
                </a:cubicBezTo>
                <a:cubicBezTo>
                  <a:pt x="715" y="45"/>
                  <a:pt x="715" y="45"/>
                  <a:pt x="715" y="45"/>
                </a:cubicBezTo>
                <a:cubicBezTo>
                  <a:pt x="715" y="45"/>
                  <a:pt x="715" y="45"/>
                  <a:pt x="715" y="45"/>
                </a:cubicBezTo>
                <a:cubicBezTo>
                  <a:pt x="715" y="45"/>
                  <a:pt x="714" y="45"/>
                  <a:pt x="714" y="45"/>
                </a:cubicBezTo>
                <a:cubicBezTo>
                  <a:pt x="714" y="45"/>
                  <a:pt x="714" y="45"/>
                  <a:pt x="714" y="45"/>
                </a:cubicBezTo>
                <a:cubicBezTo>
                  <a:pt x="712" y="45"/>
                  <a:pt x="710" y="44"/>
                  <a:pt x="708" y="44"/>
                </a:cubicBezTo>
                <a:cubicBezTo>
                  <a:pt x="692" y="31"/>
                  <a:pt x="677" y="16"/>
                  <a:pt x="657" y="10"/>
                </a:cubicBezTo>
                <a:cubicBezTo>
                  <a:pt x="646" y="6"/>
                  <a:pt x="633" y="4"/>
                  <a:pt x="622" y="4"/>
                </a:cubicBezTo>
                <a:cubicBezTo>
                  <a:pt x="622" y="4"/>
                  <a:pt x="622" y="4"/>
                  <a:pt x="622" y="4"/>
                </a:cubicBezTo>
                <a:cubicBezTo>
                  <a:pt x="620" y="4"/>
                  <a:pt x="619" y="4"/>
                  <a:pt x="618" y="4"/>
                </a:cubicBezTo>
                <a:cubicBezTo>
                  <a:pt x="605" y="4"/>
                  <a:pt x="594" y="6"/>
                  <a:pt x="582" y="9"/>
                </a:cubicBezTo>
                <a:cubicBezTo>
                  <a:pt x="577" y="11"/>
                  <a:pt x="573" y="13"/>
                  <a:pt x="568" y="14"/>
                </a:cubicBezTo>
                <a:cubicBezTo>
                  <a:pt x="568" y="14"/>
                  <a:pt x="568" y="14"/>
                  <a:pt x="568" y="14"/>
                </a:cubicBezTo>
                <a:cubicBezTo>
                  <a:pt x="568" y="14"/>
                  <a:pt x="568" y="14"/>
                  <a:pt x="568" y="14"/>
                </a:cubicBezTo>
                <a:cubicBezTo>
                  <a:pt x="560" y="19"/>
                  <a:pt x="550" y="22"/>
                  <a:pt x="542" y="28"/>
                </a:cubicBezTo>
                <a:cubicBezTo>
                  <a:pt x="537" y="30"/>
                  <a:pt x="533" y="33"/>
                  <a:pt x="529" y="38"/>
                </a:cubicBezTo>
                <a:cubicBezTo>
                  <a:pt x="528" y="38"/>
                  <a:pt x="528" y="38"/>
                  <a:pt x="528" y="38"/>
                </a:cubicBezTo>
                <a:cubicBezTo>
                  <a:pt x="528" y="38"/>
                  <a:pt x="528" y="38"/>
                  <a:pt x="528" y="38"/>
                </a:cubicBezTo>
                <a:cubicBezTo>
                  <a:pt x="528" y="38"/>
                  <a:pt x="528" y="38"/>
                  <a:pt x="527" y="37"/>
                </a:cubicBezTo>
                <a:cubicBezTo>
                  <a:pt x="527" y="36"/>
                  <a:pt x="527" y="36"/>
                  <a:pt x="527" y="35"/>
                </a:cubicBezTo>
                <a:cubicBezTo>
                  <a:pt x="527" y="35"/>
                  <a:pt x="527" y="35"/>
                  <a:pt x="527" y="35"/>
                </a:cubicBezTo>
                <a:cubicBezTo>
                  <a:pt x="527" y="35"/>
                  <a:pt x="527" y="35"/>
                  <a:pt x="527" y="35"/>
                </a:cubicBezTo>
                <a:cubicBezTo>
                  <a:pt x="529" y="29"/>
                  <a:pt x="535" y="26"/>
                  <a:pt x="539" y="23"/>
                </a:cubicBezTo>
                <a:cubicBezTo>
                  <a:pt x="549" y="16"/>
                  <a:pt x="559" y="11"/>
                  <a:pt x="570" y="6"/>
                </a:cubicBezTo>
                <a:cubicBezTo>
                  <a:pt x="576" y="4"/>
                  <a:pt x="583" y="2"/>
                  <a:pt x="589" y="0"/>
                </a:cubicBezTo>
                <a:cubicBezTo>
                  <a:pt x="583" y="0"/>
                  <a:pt x="583" y="0"/>
                  <a:pt x="583" y="0"/>
                </a:cubicBezTo>
                <a:cubicBezTo>
                  <a:pt x="578" y="1"/>
                  <a:pt x="574" y="3"/>
                  <a:pt x="569" y="4"/>
                </a:cubicBezTo>
                <a:cubicBezTo>
                  <a:pt x="569" y="4"/>
                  <a:pt x="569" y="4"/>
                  <a:pt x="569" y="4"/>
                </a:cubicBezTo>
                <a:cubicBezTo>
                  <a:pt x="569" y="4"/>
                  <a:pt x="569" y="4"/>
                  <a:pt x="569" y="4"/>
                </a:cubicBezTo>
                <a:cubicBezTo>
                  <a:pt x="558" y="9"/>
                  <a:pt x="548" y="14"/>
                  <a:pt x="538" y="21"/>
                </a:cubicBezTo>
                <a:cubicBezTo>
                  <a:pt x="538" y="21"/>
                  <a:pt x="538" y="21"/>
                  <a:pt x="538" y="21"/>
                </a:cubicBezTo>
                <a:cubicBezTo>
                  <a:pt x="538" y="21"/>
                  <a:pt x="538" y="21"/>
                  <a:pt x="538" y="21"/>
                </a:cubicBezTo>
                <a:cubicBezTo>
                  <a:pt x="535" y="24"/>
                  <a:pt x="530" y="27"/>
                  <a:pt x="527" y="31"/>
                </a:cubicBezTo>
                <a:cubicBezTo>
                  <a:pt x="527" y="29"/>
                  <a:pt x="527" y="29"/>
                  <a:pt x="527" y="29"/>
                </a:cubicBezTo>
                <a:cubicBezTo>
                  <a:pt x="531" y="26"/>
                  <a:pt x="534" y="22"/>
                  <a:pt x="538" y="19"/>
                </a:cubicBezTo>
                <a:cubicBezTo>
                  <a:pt x="552" y="12"/>
                  <a:pt x="565" y="4"/>
                  <a:pt x="580" y="0"/>
                </a:cubicBezTo>
                <a:cubicBezTo>
                  <a:pt x="574" y="0"/>
                  <a:pt x="574" y="0"/>
                  <a:pt x="574" y="0"/>
                </a:cubicBezTo>
                <a:cubicBezTo>
                  <a:pt x="561" y="5"/>
                  <a:pt x="549" y="11"/>
                  <a:pt x="537" y="18"/>
                </a:cubicBezTo>
                <a:cubicBezTo>
                  <a:pt x="537" y="18"/>
                  <a:pt x="537" y="18"/>
                  <a:pt x="537" y="18"/>
                </a:cubicBezTo>
                <a:cubicBezTo>
                  <a:pt x="537" y="18"/>
                  <a:pt x="537" y="18"/>
                  <a:pt x="537" y="18"/>
                </a:cubicBezTo>
                <a:cubicBezTo>
                  <a:pt x="533" y="20"/>
                  <a:pt x="530" y="24"/>
                  <a:pt x="527" y="27"/>
                </a:cubicBezTo>
                <a:cubicBezTo>
                  <a:pt x="527" y="25"/>
                  <a:pt x="527" y="25"/>
                  <a:pt x="527" y="25"/>
                </a:cubicBezTo>
                <a:cubicBezTo>
                  <a:pt x="525" y="28"/>
                  <a:pt x="525" y="28"/>
                  <a:pt x="525" y="28"/>
                </a:cubicBezTo>
                <a:cubicBezTo>
                  <a:pt x="525" y="28"/>
                  <a:pt x="525" y="28"/>
                  <a:pt x="525" y="28"/>
                </a:cubicBezTo>
                <a:cubicBezTo>
                  <a:pt x="525" y="29"/>
                  <a:pt x="525" y="29"/>
                  <a:pt x="525" y="29"/>
                </a:cubicBezTo>
                <a:cubicBezTo>
                  <a:pt x="524" y="29"/>
                  <a:pt x="524" y="29"/>
                  <a:pt x="524" y="30"/>
                </a:cubicBezTo>
                <a:cubicBezTo>
                  <a:pt x="523" y="30"/>
                  <a:pt x="523" y="30"/>
                  <a:pt x="523" y="30"/>
                </a:cubicBezTo>
                <a:cubicBezTo>
                  <a:pt x="523" y="29"/>
                  <a:pt x="523" y="29"/>
                  <a:pt x="523" y="29"/>
                </a:cubicBezTo>
                <a:cubicBezTo>
                  <a:pt x="523" y="29"/>
                  <a:pt x="522" y="28"/>
                  <a:pt x="522" y="27"/>
                </a:cubicBezTo>
                <a:cubicBezTo>
                  <a:pt x="522" y="27"/>
                  <a:pt x="521" y="26"/>
                  <a:pt x="521" y="25"/>
                </a:cubicBezTo>
                <a:cubicBezTo>
                  <a:pt x="522" y="24"/>
                  <a:pt x="522" y="23"/>
                  <a:pt x="523" y="22"/>
                </a:cubicBezTo>
                <a:cubicBezTo>
                  <a:pt x="524" y="21"/>
                  <a:pt x="524" y="21"/>
                  <a:pt x="524" y="21"/>
                </a:cubicBezTo>
                <a:cubicBezTo>
                  <a:pt x="524" y="21"/>
                  <a:pt x="525" y="20"/>
                  <a:pt x="526" y="19"/>
                </a:cubicBezTo>
                <a:cubicBezTo>
                  <a:pt x="532" y="14"/>
                  <a:pt x="540" y="10"/>
                  <a:pt x="547" y="4"/>
                </a:cubicBezTo>
                <a:cubicBezTo>
                  <a:pt x="550" y="3"/>
                  <a:pt x="553" y="1"/>
                  <a:pt x="556" y="0"/>
                </a:cubicBezTo>
                <a:cubicBezTo>
                  <a:pt x="552" y="0"/>
                  <a:pt x="552" y="0"/>
                  <a:pt x="552" y="0"/>
                </a:cubicBezTo>
                <a:cubicBezTo>
                  <a:pt x="550" y="1"/>
                  <a:pt x="548" y="2"/>
                  <a:pt x="546" y="3"/>
                </a:cubicBezTo>
                <a:cubicBezTo>
                  <a:pt x="546" y="3"/>
                  <a:pt x="546" y="3"/>
                  <a:pt x="546" y="3"/>
                </a:cubicBezTo>
                <a:cubicBezTo>
                  <a:pt x="546" y="3"/>
                  <a:pt x="546" y="3"/>
                  <a:pt x="546" y="3"/>
                </a:cubicBezTo>
                <a:cubicBezTo>
                  <a:pt x="540" y="8"/>
                  <a:pt x="533" y="11"/>
                  <a:pt x="527" y="16"/>
                </a:cubicBezTo>
                <a:cubicBezTo>
                  <a:pt x="527" y="15"/>
                  <a:pt x="527" y="15"/>
                  <a:pt x="527" y="15"/>
                </a:cubicBezTo>
                <a:cubicBezTo>
                  <a:pt x="534" y="10"/>
                  <a:pt x="542" y="4"/>
                  <a:pt x="550" y="0"/>
                </a:cubicBezTo>
                <a:cubicBezTo>
                  <a:pt x="546" y="0"/>
                  <a:pt x="546" y="0"/>
                  <a:pt x="546" y="0"/>
                </a:cubicBezTo>
                <a:cubicBezTo>
                  <a:pt x="539" y="4"/>
                  <a:pt x="532" y="9"/>
                  <a:pt x="525" y="14"/>
                </a:cubicBezTo>
                <a:cubicBezTo>
                  <a:pt x="524" y="14"/>
                  <a:pt x="523" y="15"/>
                  <a:pt x="522" y="16"/>
                </a:cubicBezTo>
                <a:cubicBezTo>
                  <a:pt x="522" y="16"/>
                  <a:pt x="522" y="16"/>
                  <a:pt x="522" y="16"/>
                </a:cubicBezTo>
                <a:cubicBezTo>
                  <a:pt x="522" y="16"/>
                  <a:pt x="521" y="16"/>
                  <a:pt x="521" y="16"/>
                </a:cubicBezTo>
                <a:cubicBezTo>
                  <a:pt x="520" y="18"/>
                  <a:pt x="519" y="20"/>
                  <a:pt x="517" y="20"/>
                </a:cubicBezTo>
                <a:cubicBezTo>
                  <a:pt x="517" y="20"/>
                  <a:pt x="517" y="20"/>
                  <a:pt x="517" y="20"/>
                </a:cubicBezTo>
                <a:cubicBezTo>
                  <a:pt x="516" y="20"/>
                  <a:pt x="516" y="20"/>
                  <a:pt x="516" y="20"/>
                </a:cubicBezTo>
                <a:cubicBezTo>
                  <a:pt x="512" y="17"/>
                  <a:pt x="510" y="12"/>
                  <a:pt x="507" y="8"/>
                </a:cubicBezTo>
                <a:cubicBezTo>
                  <a:pt x="508" y="5"/>
                  <a:pt x="510" y="2"/>
                  <a:pt x="512" y="0"/>
                </a:cubicBezTo>
                <a:cubicBezTo>
                  <a:pt x="509" y="0"/>
                  <a:pt x="509" y="0"/>
                  <a:pt x="509" y="0"/>
                </a:cubicBezTo>
                <a:cubicBezTo>
                  <a:pt x="507" y="2"/>
                  <a:pt x="506" y="5"/>
                  <a:pt x="504" y="8"/>
                </a:cubicBezTo>
                <a:cubicBezTo>
                  <a:pt x="504" y="8"/>
                  <a:pt x="504" y="8"/>
                  <a:pt x="504" y="8"/>
                </a:cubicBezTo>
                <a:cubicBezTo>
                  <a:pt x="505" y="9"/>
                  <a:pt x="505" y="9"/>
                  <a:pt x="505" y="9"/>
                </a:cubicBezTo>
                <a:cubicBezTo>
                  <a:pt x="508" y="12"/>
                  <a:pt x="510" y="18"/>
                  <a:pt x="514" y="21"/>
                </a:cubicBezTo>
                <a:cubicBezTo>
                  <a:pt x="514" y="23"/>
                  <a:pt x="514" y="23"/>
                  <a:pt x="514" y="23"/>
                </a:cubicBezTo>
                <a:cubicBezTo>
                  <a:pt x="514" y="23"/>
                  <a:pt x="514" y="22"/>
                  <a:pt x="513" y="22"/>
                </a:cubicBezTo>
                <a:cubicBezTo>
                  <a:pt x="509" y="14"/>
                  <a:pt x="502" y="8"/>
                  <a:pt x="496" y="2"/>
                </a:cubicBezTo>
                <a:cubicBezTo>
                  <a:pt x="496" y="2"/>
                  <a:pt x="496" y="2"/>
                  <a:pt x="496" y="2"/>
                </a:cubicBezTo>
                <a:cubicBezTo>
                  <a:pt x="496" y="2"/>
                  <a:pt x="496" y="2"/>
                  <a:pt x="496" y="2"/>
                </a:cubicBezTo>
                <a:cubicBezTo>
                  <a:pt x="495" y="1"/>
                  <a:pt x="494" y="1"/>
                  <a:pt x="493" y="0"/>
                </a:cubicBezTo>
                <a:cubicBezTo>
                  <a:pt x="490" y="0"/>
                  <a:pt x="490" y="0"/>
                  <a:pt x="490" y="0"/>
                </a:cubicBezTo>
                <a:cubicBezTo>
                  <a:pt x="492" y="1"/>
                  <a:pt x="493" y="2"/>
                  <a:pt x="495" y="3"/>
                </a:cubicBezTo>
                <a:cubicBezTo>
                  <a:pt x="501" y="10"/>
                  <a:pt x="507" y="16"/>
                  <a:pt x="512" y="23"/>
                </a:cubicBezTo>
                <a:cubicBezTo>
                  <a:pt x="512" y="23"/>
                  <a:pt x="512" y="23"/>
                  <a:pt x="512" y="23"/>
                </a:cubicBezTo>
                <a:cubicBezTo>
                  <a:pt x="512" y="23"/>
                  <a:pt x="512" y="23"/>
                  <a:pt x="512" y="23"/>
                </a:cubicBezTo>
                <a:cubicBezTo>
                  <a:pt x="513" y="24"/>
                  <a:pt x="514" y="25"/>
                  <a:pt x="514" y="26"/>
                </a:cubicBezTo>
                <a:cubicBezTo>
                  <a:pt x="514" y="26"/>
                  <a:pt x="514" y="26"/>
                  <a:pt x="514" y="26"/>
                </a:cubicBezTo>
                <a:cubicBezTo>
                  <a:pt x="515" y="27"/>
                  <a:pt x="515" y="27"/>
                  <a:pt x="515" y="27"/>
                </a:cubicBezTo>
                <a:cubicBezTo>
                  <a:pt x="516" y="29"/>
                  <a:pt x="516" y="29"/>
                  <a:pt x="516" y="29"/>
                </a:cubicBezTo>
                <a:cubicBezTo>
                  <a:pt x="516" y="29"/>
                  <a:pt x="516" y="29"/>
                  <a:pt x="516" y="29"/>
                </a:cubicBezTo>
                <a:cubicBezTo>
                  <a:pt x="518" y="31"/>
                  <a:pt x="520" y="34"/>
                  <a:pt x="522" y="37"/>
                </a:cubicBezTo>
                <a:cubicBezTo>
                  <a:pt x="522" y="37"/>
                  <a:pt x="522" y="37"/>
                  <a:pt x="522" y="37"/>
                </a:cubicBezTo>
                <a:cubicBezTo>
                  <a:pt x="522" y="37"/>
                  <a:pt x="522" y="37"/>
                  <a:pt x="522" y="37"/>
                </a:cubicBezTo>
                <a:cubicBezTo>
                  <a:pt x="522" y="37"/>
                  <a:pt x="522" y="37"/>
                  <a:pt x="522" y="37"/>
                </a:cubicBezTo>
                <a:cubicBezTo>
                  <a:pt x="522" y="38"/>
                  <a:pt x="522" y="38"/>
                  <a:pt x="522" y="38"/>
                </a:cubicBezTo>
                <a:cubicBezTo>
                  <a:pt x="523" y="40"/>
                  <a:pt x="524" y="42"/>
                  <a:pt x="525" y="44"/>
                </a:cubicBezTo>
                <a:cubicBezTo>
                  <a:pt x="524" y="44"/>
                  <a:pt x="524" y="44"/>
                  <a:pt x="524" y="44"/>
                </a:cubicBezTo>
                <a:cubicBezTo>
                  <a:pt x="524" y="44"/>
                  <a:pt x="524" y="44"/>
                  <a:pt x="524" y="44"/>
                </a:cubicBezTo>
                <a:cubicBezTo>
                  <a:pt x="523" y="44"/>
                  <a:pt x="523" y="44"/>
                  <a:pt x="523" y="44"/>
                </a:cubicBezTo>
                <a:cubicBezTo>
                  <a:pt x="522" y="44"/>
                  <a:pt x="522" y="44"/>
                  <a:pt x="522" y="44"/>
                </a:cubicBezTo>
                <a:cubicBezTo>
                  <a:pt x="522" y="44"/>
                  <a:pt x="522" y="44"/>
                  <a:pt x="522" y="44"/>
                </a:cubicBezTo>
                <a:cubicBezTo>
                  <a:pt x="520" y="45"/>
                  <a:pt x="518" y="45"/>
                  <a:pt x="516" y="45"/>
                </a:cubicBezTo>
                <a:cubicBezTo>
                  <a:pt x="515" y="45"/>
                  <a:pt x="515" y="45"/>
                  <a:pt x="515" y="45"/>
                </a:cubicBezTo>
                <a:cubicBezTo>
                  <a:pt x="514" y="45"/>
                  <a:pt x="514" y="45"/>
                  <a:pt x="514" y="45"/>
                </a:cubicBezTo>
                <a:cubicBezTo>
                  <a:pt x="512" y="45"/>
                  <a:pt x="509" y="45"/>
                  <a:pt x="507" y="45"/>
                </a:cubicBezTo>
                <a:cubicBezTo>
                  <a:pt x="506" y="44"/>
                  <a:pt x="506" y="43"/>
                  <a:pt x="505" y="42"/>
                </a:cubicBezTo>
                <a:cubicBezTo>
                  <a:pt x="505" y="41"/>
                  <a:pt x="505" y="40"/>
                  <a:pt x="504" y="38"/>
                </a:cubicBezTo>
                <a:cubicBezTo>
                  <a:pt x="500" y="29"/>
                  <a:pt x="493" y="18"/>
                  <a:pt x="484" y="12"/>
                </a:cubicBezTo>
                <a:cubicBezTo>
                  <a:pt x="483" y="12"/>
                  <a:pt x="483" y="12"/>
                  <a:pt x="483" y="12"/>
                </a:cubicBezTo>
                <a:cubicBezTo>
                  <a:pt x="483" y="12"/>
                  <a:pt x="483" y="12"/>
                  <a:pt x="483" y="12"/>
                </a:cubicBezTo>
                <a:cubicBezTo>
                  <a:pt x="483" y="12"/>
                  <a:pt x="483" y="12"/>
                  <a:pt x="483" y="12"/>
                </a:cubicBezTo>
                <a:cubicBezTo>
                  <a:pt x="482" y="12"/>
                  <a:pt x="481" y="11"/>
                  <a:pt x="481" y="11"/>
                </a:cubicBezTo>
                <a:cubicBezTo>
                  <a:pt x="481" y="11"/>
                  <a:pt x="481" y="11"/>
                  <a:pt x="481" y="11"/>
                </a:cubicBezTo>
                <a:cubicBezTo>
                  <a:pt x="480" y="11"/>
                  <a:pt x="480" y="11"/>
                  <a:pt x="480" y="11"/>
                </a:cubicBezTo>
                <a:cubicBezTo>
                  <a:pt x="479" y="9"/>
                  <a:pt x="479" y="9"/>
                  <a:pt x="479" y="9"/>
                </a:cubicBezTo>
                <a:cubicBezTo>
                  <a:pt x="479" y="9"/>
                  <a:pt x="479" y="9"/>
                  <a:pt x="479" y="9"/>
                </a:cubicBezTo>
                <a:cubicBezTo>
                  <a:pt x="478" y="9"/>
                  <a:pt x="477" y="8"/>
                  <a:pt x="477" y="8"/>
                </a:cubicBezTo>
                <a:cubicBezTo>
                  <a:pt x="477" y="8"/>
                  <a:pt x="476" y="7"/>
                  <a:pt x="476" y="7"/>
                </a:cubicBezTo>
                <a:cubicBezTo>
                  <a:pt x="476" y="10"/>
                  <a:pt x="476" y="10"/>
                  <a:pt x="476" y="10"/>
                </a:cubicBezTo>
                <a:cubicBezTo>
                  <a:pt x="477" y="11"/>
                  <a:pt x="478" y="11"/>
                  <a:pt x="479" y="12"/>
                </a:cubicBezTo>
                <a:cubicBezTo>
                  <a:pt x="479" y="14"/>
                  <a:pt x="479" y="14"/>
                  <a:pt x="479" y="14"/>
                </a:cubicBezTo>
                <a:cubicBezTo>
                  <a:pt x="478" y="13"/>
                  <a:pt x="477" y="12"/>
                  <a:pt x="476" y="12"/>
                </a:cubicBezTo>
                <a:cubicBezTo>
                  <a:pt x="476" y="14"/>
                  <a:pt x="476" y="14"/>
                  <a:pt x="476" y="14"/>
                </a:cubicBezTo>
                <a:cubicBezTo>
                  <a:pt x="477" y="14"/>
                  <a:pt x="478" y="15"/>
                  <a:pt x="478" y="16"/>
                </a:cubicBezTo>
                <a:cubicBezTo>
                  <a:pt x="478" y="17"/>
                  <a:pt x="478" y="17"/>
                  <a:pt x="478" y="18"/>
                </a:cubicBezTo>
                <a:cubicBezTo>
                  <a:pt x="478" y="20"/>
                  <a:pt x="478" y="21"/>
                  <a:pt x="479" y="22"/>
                </a:cubicBezTo>
                <a:cubicBezTo>
                  <a:pt x="480" y="24"/>
                  <a:pt x="480" y="26"/>
                  <a:pt x="480" y="27"/>
                </a:cubicBezTo>
                <a:cubicBezTo>
                  <a:pt x="480" y="28"/>
                  <a:pt x="480" y="29"/>
                  <a:pt x="479" y="30"/>
                </a:cubicBezTo>
                <a:cubicBezTo>
                  <a:pt x="479" y="30"/>
                  <a:pt x="479" y="30"/>
                  <a:pt x="479" y="30"/>
                </a:cubicBezTo>
                <a:cubicBezTo>
                  <a:pt x="479" y="31"/>
                  <a:pt x="479" y="31"/>
                  <a:pt x="479" y="31"/>
                </a:cubicBezTo>
                <a:cubicBezTo>
                  <a:pt x="479" y="31"/>
                  <a:pt x="479" y="31"/>
                  <a:pt x="479" y="32"/>
                </a:cubicBezTo>
                <a:cubicBezTo>
                  <a:pt x="478" y="32"/>
                  <a:pt x="477" y="33"/>
                  <a:pt x="476" y="34"/>
                </a:cubicBezTo>
                <a:cubicBezTo>
                  <a:pt x="476" y="34"/>
                  <a:pt x="476" y="34"/>
                  <a:pt x="476" y="34"/>
                </a:cubicBezTo>
                <a:cubicBezTo>
                  <a:pt x="476" y="36"/>
                  <a:pt x="476" y="36"/>
                  <a:pt x="476" y="36"/>
                </a:cubicBezTo>
                <a:cubicBezTo>
                  <a:pt x="477" y="36"/>
                  <a:pt x="477" y="36"/>
                  <a:pt x="477" y="35"/>
                </a:cubicBezTo>
                <a:cubicBezTo>
                  <a:pt x="478" y="35"/>
                  <a:pt x="478" y="35"/>
                  <a:pt x="479" y="34"/>
                </a:cubicBezTo>
                <a:cubicBezTo>
                  <a:pt x="479" y="39"/>
                  <a:pt x="479" y="39"/>
                  <a:pt x="479" y="39"/>
                </a:cubicBezTo>
                <a:cubicBezTo>
                  <a:pt x="479" y="39"/>
                  <a:pt x="478" y="39"/>
                  <a:pt x="478" y="39"/>
                </a:cubicBezTo>
                <a:cubicBezTo>
                  <a:pt x="477" y="38"/>
                  <a:pt x="477" y="38"/>
                  <a:pt x="477" y="38"/>
                </a:cubicBezTo>
                <a:cubicBezTo>
                  <a:pt x="477" y="39"/>
                  <a:pt x="477" y="39"/>
                  <a:pt x="477" y="39"/>
                </a:cubicBezTo>
                <a:cubicBezTo>
                  <a:pt x="477" y="39"/>
                  <a:pt x="476" y="39"/>
                  <a:pt x="476" y="39"/>
                </a:cubicBezTo>
                <a:cubicBezTo>
                  <a:pt x="476" y="41"/>
                  <a:pt x="476" y="41"/>
                  <a:pt x="476" y="41"/>
                </a:cubicBezTo>
                <a:cubicBezTo>
                  <a:pt x="477" y="41"/>
                  <a:pt x="477" y="41"/>
                  <a:pt x="477" y="41"/>
                </a:cubicBezTo>
                <a:cubicBezTo>
                  <a:pt x="478" y="41"/>
                  <a:pt x="478" y="42"/>
                  <a:pt x="479" y="43"/>
                </a:cubicBezTo>
                <a:cubicBezTo>
                  <a:pt x="479" y="43"/>
                  <a:pt x="480" y="44"/>
                  <a:pt x="480" y="44"/>
                </a:cubicBezTo>
                <a:cubicBezTo>
                  <a:pt x="481" y="45"/>
                  <a:pt x="481" y="45"/>
                  <a:pt x="481" y="45"/>
                </a:cubicBezTo>
                <a:cubicBezTo>
                  <a:pt x="480" y="45"/>
                  <a:pt x="480" y="45"/>
                  <a:pt x="480" y="45"/>
                </a:cubicBezTo>
                <a:cubicBezTo>
                  <a:pt x="479" y="45"/>
                  <a:pt x="479" y="45"/>
                  <a:pt x="479" y="45"/>
                </a:cubicBezTo>
                <a:cubicBezTo>
                  <a:pt x="479" y="45"/>
                  <a:pt x="479" y="45"/>
                  <a:pt x="479" y="45"/>
                </a:cubicBezTo>
                <a:cubicBezTo>
                  <a:pt x="478" y="45"/>
                  <a:pt x="477" y="45"/>
                  <a:pt x="476" y="45"/>
                </a:cubicBezTo>
                <a:cubicBezTo>
                  <a:pt x="476" y="47"/>
                  <a:pt x="476" y="47"/>
                  <a:pt x="476" y="47"/>
                </a:cubicBezTo>
                <a:cubicBezTo>
                  <a:pt x="477" y="47"/>
                  <a:pt x="478" y="47"/>
                  <a:pt x="479" y="47"/>
                </a:cubicBezTo>
                <a:cubicBezTo>
                  <a:pt x="479" y="49"/>
                  <a:pt x="479" y="49"/>
                  <a:pt x="479" y="49"/>
                </a:cubicBezTo>
                <a:cubicBezTo>
                  <a:pt x="476" y="49"/>
                  <a:pt x="476" y="49"/>
                  <a:pt x="476" y="49"/>
                </a:cubicBezTo>
                <a:cubicBezTo>
                  <a:pt x="476" y="51"/>
                  <a:pt x="476" y="51"/>
                  <a:pt x="476" y="51"/>
                </a:cubicBezTo>
                <a:cubicBezTo>
                  <a:pt x="481" y="51"/>
                  <a:pt x="481" y="51"/>
                  <a:pt x="481" y="51"/>
                </a:cubicBezTo>
                <a:cubicBezTo>
                  <a:pt x="516" y="51"/>
                  <a:pt x="516" y="51"/>
                  <a:pt x="516" y="51"/>
                </a:cubicBezTo>
                <a:cubicBezTo>
                  <a:pt x="524" y="51"/>
                  <a:pt x="524" y="51"/>
                  <a:pt x="524" y="51"/>
                </a:cubicBezTo>
                <a:cubicBezTo>
                  <a:pt x="525" y="51"/>
                  <a:pt x="525" y="51"/>
                  <a:pt x="525" y="51"/>
                </a:cubicBezTo>
                <a:cubicBezTo>
                  <a:pt x="525" y="51"/>
                  <a:pt x="525" y="51"/>
                  <a:pt x="525" y="51"/>
                </a:cubicBezTo>
                <a:cubicBezTo>
                  <a:pt x="526" y="51"/>
                  <a:pt x="526" y="51"/>
                  <a:pt x="526" y="51"/>
                </a:cubicBezTo>
                <a:cubicBezTo>
                  <a:pt x="527" y="51"/>
                  <a:pt x="527" y="51"/>
                  <a:pt x="527" y="51"/>
                </a:cubicBezTo>
                <a:cubicBezTo>
                  <a:pt x="527" y="51"/>
                  <a:pt x="527" y="51"/>
                  <a:pt x="527" y="51"/>
                </a:cubicBezTo>
                <a:cubicBezTo>
                  <a:pt x="532" y="51"/>
                  <a:pt x="532" y="51"/>
                  <a:pt x="532" y="51"/>
                </a:cubicBezTo>
                <a:cubicBezTo>
                  <a:pt x="542" y="51"/>
                  <a:pt x="552" y="51"/>
                  <a:pt x="562" y="51"/>
                </a:cubicBezTo>
                <a:cubicBezTo>
                  <a:pt x="582" y="51"/>
                  <a:pt x="602" y="51"/>
                  <a:pt x="622" y="51"/>
                </a:cubicBezTo>
                <a:cubicBezTo>
                  <a:pt x="623" y="51"/>
                  <a:pt x="623" y="51"/>
                  <a:pt x="623" y="51"/>
                </a:cubicBezTo>
                <a:cubicBezTo>
                  <a:pt x="631" y="51"/>
                  <a:pt x="639" y="51"/>
                  <a:pt x="648" y="51"/>
                </a:cubicBezTo>
                <a:cubicBezTo>
                  <a:pt x="663" y="51"/>
                  <a:pt x="678" y="51"/>
                  <a:pt x="693" y="51"/>
                </a:cubicBezTo>
                <a:cubicBezTo>
                  <a:pt x="701" y="51"/>
                  <a:pt x="708" y="51"/>
                  <a:pt x="715" y="51"/>
                </a:cubicBezTo>
                <a:cubicBezTo>
                  <a:pt x="715" y="51"/>
                  <a:pt x="715" y="51"/>
                  <a:pt x="715" y="51"/>
                </a:cubicBezTo>
                <a:cubicBezTo>
                  <a:pt x="716" y="51"/>
                  <a:pt x="716" y="51"/>
                  <a:pt x="716" y="51"/>
                </a:cubicBezTo>
                <a:cubicBezTo>
                  <a:pt x="717" y="51"/>
                  <a:pt x="717" y="51"/>
                  <a:pt x="717" y="51"/>
                </a:cubicBezTo>
                <a:cubicBezTo>
                  <a:pt x="717" y="51"/>
                  <a:pt x="717" y="51"/>
                  <a:pt x="717" y="51"/>
                </a:cubicBezTo>
                <a:cubicBezTo>
                  <a:pt x="720" y="51"/>
                  <a:pt x="723" y="51"/>
                  <a:pt x="726" y="51"/>
                </a:cubicBezTo>
                <a:cubicBezTo>
                  <a:pt x="727" y="51"/>
                  <a:pt x="727" y="51"/>
                  <a:pt x="727" y="51"/>
                </a:cubicBezTo>
                <a:cubicBezTo>
                  <a:pt x="728" y="51"/>
                  <a:pt x="729" y="51"/>
                  <a:pt x="730" y="51"/>
                </a:cubicBezTo>
                <a:cubicBezTo>
                  <a:pt x="731" y="51"/>
                  <a:pt x="731" y="51"/>
                  <a:pt x="731" y="51"/>
                </a:cubicBezTo>
                <a:cubicBezTo>
                  <a:pt x="746" y="51"/>
                  <a:pt x="760" y="51"/>
                  <a:pt x="774" y="51"/>
                </a:cubicBezTo>
                <a:cubicBezTo>
                  <a:pt x="775" y="51"/>
                  <a:pt x="775" y="51"/>
                  <a:pt x="775" y="51"/>
                </a:cubicBezTo>
                <a:cubicBezTo>
                  <a:pt x="780" y="51"/>
                  <a:pt x="785" y="51"/>
                  <a:pt x="789" y="51"/>
                </a:cubicBezTo>
                <a:cubicBezTo>
                  <a:pt x="790" y="51"/>
                  <a:pt x="790" y="51"/>
                  <a:pt x="790" y="51"/>
                </a:cubicBezTo>
                <a:cubicBezTo>
                  <a:pt x="792" y="51"/>
                  <a:pt x="793" y="51"/>
                  <a:pt x="795" y="51"/>
                </a:cubicBezTo>
                <a:cubicBezTo>
                  <a:pt x="796" y="51"/>
                  <a:pt x="796" y="51"/>
                  <a:pt x="796" y="51"/>
                </a:cubicBezTo>
                <a:cubicBezTo>
                  <a:pt x="797" y="51"/>
                  <a:pt x="797" y="51"/>
                  <a:pt x="798" y="51"/>
                </a:cubicBezTo>
                <a:cubicBezTo>
                  <a:pt x="798" y="51"/>
                  <a:pt x="798" y="51"/>
                  <a:pt x="798" y="51"/>
                </a:cubicBezTo>
                <a:cubicBezTo>
                  <a:pt x="798" y="51"/>
                  <a:pt x="798" y="51"/>
                  <a:pt x="798" y="51"/>
                </a:cubicBezTo>
                <a:cubicBezTo>
                  <a:pt x="799" y="50"/>
                  <a:pt x="799" y="50"/>
                  <a:pt x="800" y="50"/>
                </a:cubicBezTo>
                <a:cubicBezTo>
                  <a:pt x="800" y="50"/>
                  <a:pt x="800" y="50"/>
                  <a:pt x="800" y="50"/>
                </a:cubicBezTo>
                <a:cubicBezTo>
                  <a:pt x="800" y="50"/>
                  <a:pt x="801" y="50"/>
                  <a:pt x="802" y="50"/>
                </a:cubicBezTo>
                <a:cubicBezTo>
                  <a:pt x="802" y="51"/>
                  <a:pt x="803" y="51"/>
                  <a:pt x="804" y="51"/>
                </a:cubicBezTo>
                <a:cubicBezTo>
                  <a:pt x="804" y="51"/>
                  <a:pt x="804" y="51"/>
                  <a:pt x="804" y="51"/>
                </a:cubicBezTo>
                <a:cubicBezTo>
                  <a:pt x="805" y="51"/>
                  <a:pt x="805" y="51"/>
                  <a:pt x="806" y="50"/>
                </a:cubicBezTo>
                <a:cubicBezTo>
                  <a:pt x="809" y="50"/>
                  <a:pt x="811" y="50"/>
                  <a:pt x="813" y="51"/>
                </a:cubicBezTo>
                <a:cubicBezTo>
                  <a:pt x="813" y="51"/>
                  <a:pt x="813" y="51"/>
                  <a:pt x="813" y="51"/>
                </a:cubicBezTo>
                <a:cubicBezTo>
                  <a:pt x="814" y="51"/>
                  <a:pt x="814" y="51"/>
                  <a:pt x="814" y="51"/>
                </a:cubicBezTo>
                <a:cubicBezTo>
                  <a:pt x="815" y="51"/>
                  <a:pt x="815" y="51"/>
                  <a:pt x="815" y="51"/>
                </a:cubicBezTo>
                <a:cubicBezTo>
                  <a:pt x="815" y="51"/>
                  <a:pt x="815" y="51"/>
                  <a:pt x="815" y="51"/>
                </a:cubicBezTo>
                <a:cubicBezTo>
                  <a:pt x="818" y="51"/>
                  <a:pt x="822" y="51"/>
                  <a:pt x="825" y="51"/>
                </a:cubicBezTo>
                <a:cubicBezTo>
                  <a:pt x="827" y="51"/>
                  <a:pt x="829" y="51"/>
                  <a:pt x="831" y="51"/>
                </a:cubicBezTo>
                <a:cubicBezTo>
                  <a:pt x="831" y="51"/>
                  <a:pt x="831" y="51"/>
                  <a:pt x="831" y="51"/>
                </a:cubicBezTo>
                <a:cubicBezTo>
                  <a:pt x="832" y="51"/>
                  <a:pt x="832" y="51"/>
                  <a:pt x="832" y="51"/>
                </a:cubicBezTo>
                <a:cubicBezTo>
                  <a:pt x="833" y="51"/>
                  <a:pt x="833" y="51"/>
                  <a:pt x="833" y="51"/>
                </a:cubicBezTo>
                <a:cubicBezTo>
                  <a:pt x="834" y="51"/>
                  <a:pt x="835" y="51"/>
                  <a:pt x="836" y="51"/>
                </a:cubicBezTo>
                <a:cubicBezTo>
                  <a:pt x="837" y="51"/>
                  <a:pt x="837" y="51"/>
                  <a:pt x="837" y="51"/>
                </a:cubicBezTo>
                <a:cubicBezTo>
                  <a:pt x="838" y="51"/>
                  <a:pt x="839" y="51"/>
                  <a:pt x="840" y="51"/>
                </a:cubicBezTo>
                <a:cubicBezTo>
                  <a:pt x="841" y="51"/>
                  <a:pt x="841" y="51"/>
                  <a:pt x="841" y="51"/>
                </a:cubicBezTo>
                <a:cubicBezTo>
                  <a:pt x="843" y="51"/>
                  <a:pt x="846" y="51"/>
                  <a:pt x="849" y="51"/>
                </a:cubicBezTo>
                <a:cubicBezTo>
                  <a:pt x="850" y="51"/>
                  <a:pt x="850" y="51"/>
                  <a:pt x="850" y="51"/>
                </a:cubicBezTo>
                <a:cubicBezTo>
                  <a:pt x="850" y="51"/>
                  <a:pt x="850" y="51"/>
                  <a:pt x="850" y="51"/>
                </a:cubicBezTo>
                <a:cubicBezTo>
                  <a:pt x="853" y="51"/>
                  <a:pt x="857" y="51"/>
                  <a:pt x="861" y="51"/>
                </a:cubicBezTo>
                <a:cubicBezTo>
                  <a:pt x="862" y="51"/>
                  <a:pt x="862" y="51"/>
                  <a:pt x="862" y="51"/>
                </a:cubicBezTo>
                <a:cubicBezTo>
                  <a:pt x="868" y="51"/>
                  <a:pt x="874" y="51"/>
                  <a:pt x="880" y="51"/>
                </a:cubicBezTo>
                <a:cubicBezTo>
                  <a:pt x="881" y="51"/>
                  <a:pt x="881" y="51"/>
                  <a:pt x="881" y="51"/>
                </a:cubicBezTo>
                <a:cubicBezTo>
                  <a:pt x="889" y="51"/>
                  <a:pt x="898" y="51"/>
                  <a:pt x="906" y="51"/>
                </a:cubicBezTo>
                <a:cubicBezTo>
                  <a:pt x="906" y="51"/>
                  <a:pt x="906" y="51"/>
                  <a:pt x="906" y="51"/>
                </a:cubicBezTo>
                <a:cubicBezTo>
                  <a:pt x="907" y="50"/>
                  <a:pt x="907" y="50"/>
                  <a:pt x="907" y="50"/>
                </a:cubicBezTo>
                <a:cubicBezTo>
                  <a:pt x="907" y="48"/>
                  <a:pt x="907" y="48"/>
                  <a:pt x="907" y="48"/>
                </a:cubicBezTo>
                <a:cubicBezTo>
                  <a:pt x="906" y="49"/>
                  <a:pt x="906" y="49"/>
                  <a:pt x="906" y="49"/>
                </a:cubicBezTo>
                <a:cubicBezTo>
                  <a:pt x="897" y="49"/>
                  <a:pt x="889" y="49"/>
                  <a:pt x="881" y="49"/>
                </a:cubicBezTo>
                <a:cubicBezTo>
                  <a:pt x="881" y="47"/>
                  <a:pt x="881" y="47"/>
                  <a:pt x="881" y="47"/>
                </a:cubicBezTo>
                <a:cubicBezTo>
                  <a:pt x="881" y="47"/>
                  <a:pt x="881" y="47"/>
                  <a:pt x="881" y="47"/>
                </a:cubicBezTo>
                <a:cubicBezTo>
                  <a:pt x="882" y="47"/>
                  <a:pt x="882" y="47"/>
                  <a:pt x="882" y="47"/>
                </a:cubicBezTo>
                <a:cubicBezTo>
                  <a:pt x="882" y="45"/>
                  <a:pt x="882" y="45"/>
                  <a:pt x="882" y="45"/>
                </a:cubicBezTo>
                <a:cubicBezTo>
                  <a:pt x="882" y="44"/>
                  <a:pt x="882" y="44"/>
                  <a:pt x="882" y="44"/>
                </a:cubicBezTo>
                <a:cubicBezTo>
                  <a:pt x="882" y="43"/>
                  <a:pt x="881" y="43"/>
                  <a:pt x="881" y="43"/>
                </a:cubicBezTo>
                <a:cubicBezTo>
                  <a:pt x="881" y="41"/>
                  <a:pt x="881" y="41"/>
                  <a:pt x="881" y="41"/>
                </a:cubicBezTo>
                <a:cubicBezTo>
                  <a:pt x="883" y="39"/>
                  <a:pt x="884" y="37"/>
                  <a:pt x="885" y="35"/>
                </a:cubicBezTo>
                <a:cubicBezTo>
                  <a:pt x="886" y="34"/>
                  <a:pt x="887" y="33"/>
                  <a:pt x="887" y="32"/>
                </a:cubicBezTo>
                <a:cubicBezTo>
                  <a:pt x="887" y="30"/>
                  <a:pt x="886" y="29"/>
                  <a:pt x="886" y="28"/>
                </a:cubicBezTo>
                <a:cubicBezTo>
                  <a:pt x="885" y="27"/>
                  <a:pt x="885" y="26"/>
                  <a:pt x="885" y="25"/>
                </a:cubicBezTo>
                <a:cubicBezTo>
                  <a:pt x="885" y="24"/>
                  <a:pt x="885" y="24"/>
                  <a:pt x="886" y="23"/>
                </a:cubicBezTo>
                <a:cubicBezTo>
                  <a:pt x="886" y="23"/>
                  <a:pt x="886" y="23"/>
                  <a:pt x="886" y="23"/>
                </a:cubicBezTo>
                <a:cubicBezTo>
                  <a:pt x="886" y="23"/>
                  <a:pt x="886" y="23"/>
                  <a:pt x="886" y="23"/>
                </a:cubicBezTo>
                <a:cubicBezTo>
                  <a:pt x="886" y="22"/>
                  <a:pt x="887" y="21"/>
                  <a:pt x="887" y="21"/>
                </a:cubicBezTo>
                <a:cubicBezTo>
                  <a:pt x="887" y="19"/>
                  <a:pt x="886" y="19"/>
                  <a:pt x="886" y="18"/>
                </a:cubicBezTo>
                <a:cubicBezTo>
                  <a:pt x="885" y="17"/>
                  <a:pt x="885" y="17"/>
                  <a:pt x="885" y="16"/>
                </a:cubicBezTo>
                <a:cubicBezTo>
                  <a:pt x="885" y="16"/>
                  <a:pt x="885" y="16"/>
                  <a:pt x="886" y="15"/>
                </a:cubicBezTo>
                <a:cubicBezTo>
                  <a:pt x="886" y="14"/>
                  <a:pt x="886" y="14"/>
                  <a:pt x="886" y="14"/>
                </a:cubicBezTo>
                <a:cubicBezTo>
                  <a:pt x="886" y="14"/>
                  <a:pt x="886" y="14"/>
                  <a:pt x="886" y="14"/>
                </a:cubicBezTo>
                <a:cubicBezTo>
                  <a:pt x="885" y="12"/>
                  <a:pt x="883" y="11"/>
                  <a:pt x="881" y="10"/>
                </a:cubicBezTo>
                <a:cubicBezTo>
                  <a:pt x="881" y="8"/>
                  <a:pt x="881" y="8"/>
                  <a:pt x="881" y="8"/>
                </a:cubicBezTo>
                <a:cubicBezTo>
                  <a:pt x="886" y="6"/>
                  <a:pt x="892" y="3"/>
                  <a:pt x="898" y="3"/>
                </a:cubicBezTo>
                <a:cubicBezTo>
                  <a:pt x="898" y="3"/>
                  <a:pt x="898" y="3"/>
                  <a:pt x="898" y="3"/>
                </a:cubicBezTo>
                <a:cubicBezTo>
                  <a:pt x="900" y="3"/>
                  <a:pt x="901" y="4"/>
                  <a:pt x="903" y="4"/>
                </a:cubicBezTo>
                <a:cubicBezTo>
                  <a:pt x="903" y="4"/>
                  <a:pt x="903" y="4"/>
                  <a:pt x="903" y="4"/>
                </a:cubicBezTo>
                <a:cubicBezTo>
                  <a:pt x="903" y="4"/>
                  <a:pt x="903" y="4"/>
                  <a:pt x="903" y="4"/>
                </a:cubicBezTo>
                <a:cubicBezTo>
                  <a:pt x="903" y="4"/>
                  <a:pt x="903" y="4"/>
                  <a:pt x="903" y="4"/>
                </a:cubicBezTo>
                <a:cubicBezTo>
                  <a:pt x="902" y="4"/>
                  <a:pt x="900" y="4"/>
                  <a:pt x="898" y="4"/>
                </a:cubicBezTo>
                <a:cubicBezTo>
                  <a:pt x="893" y="4"/>
                  <a:pt x="888" y="5"/>
                  <a:pt x="884" y="8"/>
                </a:cubicBezTo>
                <a:cubicBezTo>
                  <a:pt x="883" y="8"/>
                  <a:pt x="883" y="8"/>
                  <a:pt x="883" y="8"/>
                </a:cubicBezTo>
                <a:cubicBezTo>
                  <a:pt x="883" y="9"/>
                  <a:pt x="883" y="9"/>
                  <a:pt x="883" y="9"/>
                </a:cubicBezTo>
                <a:cubicBezTo>
                  <a:pt x="884" y="10"/>
                  <a:pt x="885" y="11"/>
                  <a:pt x="886" y="12"/>
                </a:cubicBezTo>
                <a:cubicBezTo>
                  <a:pt x="887" y="13"/>
                  <a:pt x="888" y="13"/>
                  <a:pt x="889" y="14"/>
                </a:cubicBezTo>
                <a:cubicBezTo>
                  <a:pt x="890" y="14"/>
                  <a:pt x="890" y="14"/>
                  <a:pt x="890" y="14"/>
                </a:cubicBezTo>
                <a:cubicBezTo>
                  <a:pt x="890" y="14"/>
                  <a:pt x="890" y="14"/>
                  <a:pt x="890" y="14"/>
                </a:cubicBezTo>
                <a:cubicBezTo>
                  <a:pt x="892" y="13"/>
                  <a:pt x="895" y="13"/>
                  <a:pt x="898" y="13"/>
                </a:cubicBezTo>
                <a:cubicBezTo>
                  <a:pt x="898" y="13"/>
                  <a:pt x="898" y="13"/>
                  <a:pt x="898" y="13"/>
                </a:cubicBezTo>
                <a:cubicBezTo>
                  <a:pt x="899" y="13"/>
                  <a:pt x="901" y="13"/>
                  <a:pt x="902" y="13"/>
                </a:cubicBezTo>
                <a:cubicBezTo>
                  <a:pt x="902" y="13"/>
                  <a:pt x="902" y="13"/>
                  <a:pt x="902" y="13"/>
                </a:cubicBezTo>
                <a:cubicBezTo>
                  <a:pt x="902" y="13"/>
                  <a:pt x="902" y="13"/>
                  <a:pt x="902" y="13"/>
                </a:cubicBezTo>
                <a:cubicBezTo>
                  <a:pt x="901" y="13"/>
                  <a:pt x="900" y="13"/>
                  <a:pt x="899" y="13"/>
                </a:cubicBezTo>
                <a:cubicBezTo>
                  <a:pt x="896" y="13"/>
                  <a:pt x="892" y="14"/>
                  <a:pt x="890" y="16"/>
                </a:cubicBezTo>
                <a:cubicBezTo>
                  <a:pt x="889" y="16"/>
                  <a:pt x="889" y="16"/>
                  <a:pt x="889" y="16"/>
                </a:cubicBezTo>
                <a:cubicBezTo>
                  <a:pt x="889" y="16"/>
                  <a:pt x="889" y="16"/>
                  <a:pt x="889" y="16"/>
                </a:cubicBezTo>
                <a:cubicBezTo>
                  <a:pt x="889" y="17"/>
                  <a:pt x="888" y="19"/>
                  <a:pt x="888" y="20"/>
                </a:cubicBezTo>
                <a:cubicBezTo>
                  <a:pt x="888" y="21"/>
                  <a:pt x="888" y="22"/>
                  <a:pt x="889" y="22"/>
                </a:cubicBezTo>
                <a:cubicBezTo>
                  <a:pt x="889" y="23"/>
                  <a:pt x="889" y="23"/>
                  <a:pt x="889" y="23"/>
                </a:cubicBezTo>
                <a:cubicBezTo>
                  <a:pt x="890" y="23"/>
                  <a:pt x="890" y="23"/>
                  <a:pt x="890" y="23"/>
                </a:cubicBezTo>
                <a:cubicBezTo>
                  <a:pt x="893" y="22"/>
                  <a:pt x="896" y="21"/>
                  <a:pt x="900" y="21"/>
                </a:cubicBezTo>
                <a:cubicBezTo>
                  <a:pt x="900" y="21"/>
                  <a:pt x="901" y="21"/>
                  <a:pt x="901" y="21"/>
                </a:cubicBezTo>
                <a:cubicBezTo>
                  <a:pt x="901" y="21"/>
                  <a:pt x="901" y="21"/>
                  <a:pt x="901" y="21"/>
                </a:cubicBezTo>
                <a:cubicBezTo>
                  <a:pt x="896" y="21"/>
                  <a:pt x="891" y="23"/>
                  <a:pt x="888" y="26"/>
                </a:cubicBezTo>
                <a:cubicBezTo>
                  <a:pt x="887" y="26"/>
                  <a:pt x="887" y="26"/>
                  <a:pt x="887" y="26"/>
                </a:cubicBezTo>
                <a:cubicBezTo>
                  <a:pt x="887" y="27"/>
                  <a:pt x="887" y="27"/>
                  <a:pt x="887" y="27"/>
                </a:cubicBezTo>
                <a:cubicBezTo>
                  <a:pt x="888" y="27"/>
                  <a:pt x="888" y="28"/>
                  <a:pt x="888" y="29"/>
                </a:cubicBezTo>
                <a:cubicBezTo>
                  <a:pt x="888" y="30"/>
                  <a:pt x="888" y="30"/>
                  <a:pt x="889" y="31"/>
                </a:cubicBezTo>
                <a:cubicBezTo>
                  <a:pt x="889" y="31"/>
                  <a:pt x="890" y="32"/>
                  <a:pt x="890" y="32"/>
                </a:cubicBezTo>
                <a:cubicBezTo>
                  <a:pt x="890" y="32"/>
                  <a:pt x="890" y="32"/>
                  <a:pt x="890" y="32"/>
                </a:cubicBezTo>
                <a:cubicBezTo>
                  <a:pt x="891" y="32"/>
                  <a:pt x="891" y="32"/>
                  <a:pt x="891" y="32"/>
                </a:cubicBezTo>
                <a:cubicBezTo>
                  <a:pt x="891" y="32"/>
                  <a:pt x="891" y="32"/>
                  <a:pt x="891" y="32"/>
                </a:cubicBezTo>
                <a:cubicBezTo>
                  <a:pt x="894" y="31"/>
                  <a:pt x="897" y="29"/>
                  <a:pt x="900" y="29"/>
                </a:cubicBezTo>
                <a:cubicBezTo>
                  <a:pt x="900" y="29"/>
                  <a:pt x="900" y="29"/>
                  <a:pt x="900" y="29"/>
                </a:cubicBezTo>
                <a:cubicBezTo>
                  <a:pt x="901" y="29"/>
                  <a:pt x="902" y="29"/>
                  <a:pt x="903" y="30"/>
                </a:cubicBezTo>
                <a:cubicBezTo>
                  <a:pt x="903" y="30"/>
                  <a:pt x="903" y="30"/>
                  <a:pt x="903" y="30"/>
                </a:cubicBezTo>
                <a:cubicBezTo>
                  <a:pt x="902" y="30"/>
                  <a:pt x="902" y="30"/>
                  <a:pt x="902" y="30"/>
                </a:cubicBezTo>
                <a:cubicBezTo>
                  <a:pt x="901" y="30"/>
                  <a:pt x="901" y="30"/>
                  <a:pt x="901" y="30"/>
                </a:cubicBezTo>
                <a:cubicBezTo>
                  <a:pt x="901" y="30"/>
                  <a:pt x="900" y="30"/>
                  <a:pt x="899" y="30"/>
                </a:cubicBezTo>
                <a:cubicBezTo>
                  <a:pt x="895" y="30"/>
                  <a:pt x="890" y="32"/>
                  <a:pt x="887" y="34"/>
                </a:cubicBezTo>
                <a:cubicBezTo>
                  <a:pt x="887" y="35"/>
                  <a:pt x="887" y="35"/>
                  <a:pt x="887" y="35"/>
                </a:cubicBezTo>
                <a:cubicBezTo>
                  <a:pt x="887" y="35"/>
                  <a:pt x="887" y="35"/>
                  <a:pt x="887" y="35"/>
                </a:cubicBezTo>
                <a:cubicBezTo>
                  <a:pt x="886" y="36"/>
                  <a:pt x="886" y="36"/>
                  <a:pt x="885" y="37"/>
                </a:cubicBezTo>
                <a:cubicBezTo>
                  <a:pt x="885" y="38"/>
                  <a:pt x="884" y="39"/>
                  <a:pt x="884" y="40"/>
                </a:cubicBezTo>
                <a:cubicBezTo>
                  <a:pt x="884" y="41"/>
                  <a:pt x="884" y="41"/>
                  <a:pt x="884" y="42"/>
                </a:cubicBezTo>
                <a:cubicBezTo>
                  <a:pt x="885" y="42"/>
                  <a:pt x="885" y="42"/>
                  <a:pt x="885" y="42"/>
                </a:cubicBezTo>
                <a:cubicBezTo>
                  <a:pt x="885" y="42"/>
                  <a:pt x="885" y="42"/>
                  <a:pt x="885" y="42"/>
                </a:cubicBezTo>
                <a:cubicBezTo>
                  <a:pt x="890" y="41"/>
                  <a:pt x="895" y="38"/>
                  <a:pt x="900" y="38"/>
                </a:cubicBezTo>
                <a:cubicBezTo>
                  <a:pt x="900" y="38"/>
                  <a:pt x="900" y="38"/>
                  <a:pt x="900" y="38"/>
                </a:cubicBezTo>
                <a:cubicBezTo>
                  <a:pt x="901" y="38"/>
                  <a:pt x="901" y="38"/>
                  <a:pt x="902" y="38"/>
                </a:cubicBezTo>
                <a:cubicBezTo>
                  <a:pt x="902" y="39"/>
                  <a:pt x="902" y="39"/>
                  <a:pt x="902" y="39"/>
                </a:cubicBezTo>
                <a:cubicBezTo>
                  <a:pt x="902" y="39"/>
                  <a:pt x="902" y="39"/>
                  <a:pt x="902" y="39"/>
                </a:cubicBezTo>
                <a:cubicBezTo>
                  <a:pt x="902" y="39"/>
                  <a:pt x="902" y="39"/>
                  <a:pt x="902" y="39"/>
                </a:cubicBezTo>
                <a:cubicBezTo>
                  <a:pt x="902" y="39"/>
                  <a:pt x="901" y="39"/>
                  <a:pt x="901" y="39"/>
                </a:cubicBezTo>
                <a:cubicBezTo>
                  <a:pt x="901" y="39"/>
                  <a:pt x="900" y="38"/>
                  <a:pt x="899" y="38"/>
                </a:cubicBezTo>
                <a:cubicBezTo>
                  <a:pt x="899" y="38"/>
                  <a:pt x="899" y="38"/>
                  <a:pt x="899" y="38"/>
                </a:cubicBezTo>
                <a:cubicBezTo>
                  <a:pt x="899" y="38"/>
                  <a:pt x="899" y="38"/>
                  <a:pt x="899" y="38"/>
                </a:cubicBezTo>
                <a:cubicBezTo>
                  <a:pt x="894" y="40"/>
                  <a:pt x="888" y="41"/>
                  <a:pt x="884" y="45"/>
                </a:cubicBezTo>
                <a:cubicBezTo>
                  <a:pt x="883" y="46"/>
                  <a:pt x="883" y="46"/>
                  <a:pt x="883" y="46"/>
                </a:cubicBezTo>
                <a:cubicBezTo>
                  <a:pt x="885" y="47"/>
                  <a:pt x="885" y="47"/>
                  <a:pt x="885" y="47"/>
                </a:cubicBezTo>
                <a:cubicBezTo>
                  <a:pt x="885" y="47"/>
                  <a:pt x="885" y="47"/>
                  <a:pt x="885" y="47"/>
                </a:cubicBezTo>
                <a:cubicBezTo>
                  <a:pt x="907" y="47"/>
                  <a:pt x="907" y="47"/>
                  <a:pt x="907" y="47"/>
                </a:cubicBezTo>
                <a:cubicBezTo>
                  <a:pt x="907" y="45"/>
                  <a:pt x="907" y="45"/>
                  <a:pt x="907" y="45"/>
                </a:cubicBezTo>
                <a:cubicBezTo>
                  <a:pt x="887" y="45"/>
                  <a:pt x="887" y="45"/>
                  <a:pt x="887" y="45"/>
                </a:cubicBezTo>
                <a:cubicBezTo>
                  <a:pt x="890" y="43"/>
                  <a:pt x="895" y="42"/>
                  <a:pt x="899" y="40"/>
                </a:cubicBezTo>
                <a:cubicBezTo>
                  <a:pt x="900" y="40"/>
                  <a:pt x="900" y="41"/>
                  <a:pt x="900" y="41"/>
                </a:cubicBezTo>
                <a:cubicBezTo>
                  <a:pt x="901" y="41"/>
                  <a:pt x="901" y="41"/>
                  <a:pt x="902" y="41"/>
                </a:cubicBezTo>
                <a:cubicBezTo>
                  <a:pt x="902" y="41"/>
                  <a:pt x="902" y="41"/>
                  <a:pt x="902" y="41"/>
                </a:cubicBezTo>
                <a:cubicBezTo>
                  <a:pt x="902" y="41"/>
                  <a:pt x="903" y="41"/>
                  <a:pt x="903" y="41"/>
                </a:cubicBezTo>
                <a:cubicBezTo>
                  <a:pt x="904" y="40"/>
                  <a:pt x="904" y="39"/>
                  <a:pt x="904" y="39"/>
                </a:cubicBezTo>
                <a:cubicBezTo>
                  <a:pt x="904" y="38"/>
                  <a:pt x="904" y="37"/>
                  <a:pt x="903" y="36"/>
                </a:cubicBezTo>
                <a:cubicBezTo>
                  <a:pt x="903" y="36"/>
                  <a:pt x="903" y="36"/>
                  <a:pt x="903" y="36"/>
                </a:cubicBezTo>
                <a:cubicBezTo>
                  <a:pt x="902" y="36"/>
                  <a:pt x="902" y="36"/>
                  <a:pt x="902" y="36"/>
                </a:cubicBezTo>
                <a:cubicBezTo>
                  <a:pt x="902" y="36"/>
                  <a:pt x="901" y="36"/>
                  <a:pt x="900" y="36"/>
                </a:cubicBezTo>
                <a:cubicBezTo>
                  <a:pt x="895" y="36"/>
                  <a:pt x="890" y="38"/>
                  <a:pt x="886" y="40"/>
                </a:cubicBezTo>
                <a:cubicBezTo>
                  <a:pt x="886" y="39"/>
                  <a:pt x="886" y="39"/>
                  <a:pt x="887" y="38"/>
                </a:cubicBezTo>
                <a:cubicBezTo>
                  <a:pt x="887" y="38"/>
                  <a:pt x="888" y="37"/>
                  <a:pt x="888" y="36"/>
                </a:cubicBezTo>
                <a:cubicBezTo>
                  <a:pt x="891" y="34"/>
                  <a:pt x="896" y="32"/>
                  <a:pt x="899" y="32"/>
                </a:cubicBezTo>
                <a:cubicBezTo>
                  <a:pt x="899" y="32"/>
                  <a:pt x="899" y="32"/>
                  <a:pt x="899" y="32"/>
                </a:cubicBezTo>
                <a:cubicBezTo>
                  <a:pt x="900" y="32"/>
                  <a:pt x="901" y="32"/>
                  <a:pt x="901" y="32"/>
                </a:cubicBezTo>
                <a:cubicBezTo>
                  <a:pt x="901" y="32"/>
                  <a:pt x="901" y="32"/>
                  <a:pt x="901" y="32"/>
                </a:cubicBezTo>
                <a:cubicBezTo>
                  <a:pt x="901" y="32"/>
                  <a:pt x="901" y="32"/>
                  <a:pt x="901" y="32"/>
                </a:cubicBezTo>
                <a:cubicBezTo>
                  <a:pt x="902" y="32"/>
                  <a:pt x="903" y="32"/>
                  <a:pt x="903" y="32"/>
                </a:cubicBezTo>
                <a:cubicBezTo>
                  <a:pt x="904" y="32"/>
                  <a:pt x="905" y="31"/>
                  <a:pt x="905" y="30"/>
                </a:cubicBezTo>
                <a:cubicBezTo>
                  <a:pt x="905" y="29"/>
                  <a:pt x="905" y="29"/>
                  <a:pt x="904" y="29"/>
                </a:cubicBezTo>
                <a:cubicBezTo>
                  <a:pt x="904" y="28"/>
                  <a:pt x="904" y="28"/>
                  <a:pt x="904" y="28"/>
                </a:cubicBezTo>
                <a:cubicBezTo>
                  <a:pt x="904" y="28"/>
                  <a:pt x="904" y="28"/>
                  <a:pt x="904" y="28"/>
                </a:cubicBezTo>
                <a:cubicBezTo>
                  <a:pt x="903" y="27"/>
                  <a:pt x="901" y="27"/>
                  <a:pt x="900" y="27"/>
                </a:cubicBezTo>
                <a:cubicBezTo>
                  <a:pt x="900" y="27"/>
                  <a:pt x="900" y="27"/>
                  <a:pt x="900" y="27"/>
                </a:cubicBezTo>
                <a:cubicBezTo>
                  <a:pt x="897" y="27"/>
                  <a:pt x="894" y="29"/>
                  <a:pt x="890" y="30"/>
                </a:cubicBezTo>
                <a:cubicBezTo>
                  <a:pt x="890" y="30"/>
                  <a:pt x="890" y="30"/>
                  <a:pt x="890" y="30"/>
                </a:cubicBezTo>
                <a:cubicBezTo>
                  <a:pt x="890" y="29"/>
                  <a:pt x="890" y="29"/>
                  <a:pt x="890" y="28"/>
                </a:cubicBezTo>
                <a:cubicBezTo>
                  <a:pt x="890" y="28"/>
                  <a:pt x="890" y="27"/>
                  <a:pt x="889" y="27"/>
                </a:cubicBezTo>
                <a:cubicBezTo>
                  <a:pt x="893" y="24"/>
                  <a:pt x="897" y="23"/>
                  <a:pt x="902" y="23"/>
                </a:cubicBezTo>
                <a:cubicBezTo>
                  <a:pt x="902" y="23"/>
                  <a:pt x="902" y="23"/>
                  <a:pt x="902" y="23"/>
                </a:cubicBezTo>
                <a:cubicBezTo>
                  <a:pt x="902" y="23"/>
                  <a:pt x="902" y="23"/>
                  <a:pt x="902" y="23"/>
                </a:cubicBezTo>
                <a:cubicBezTo>
                  <a:pt x="903" y="23"/>
                  <a:pt x="903" y="23"/>
                  <a:pt x="903" y="23"/>
                </a:cubicBezTo>
                <a:cubicBezTo>
                  <a:pt x="903" y="22"/>
                  <a:pt x="903" y="22"/>
                  <a:pt x="903" y="21"/>
                </a:cubicBezTo>
                <a:cubicBezTo>
                  <a:pt x="903" y="20"/>
                  <a:pt x="903" y="20"/>
                  <a:pt x="903" y="19"/>
                </a:cubicBezTo>
                <a:cubicBezTo>
                  <a:pt x="902" y="19"/>
                  <a:pt x="902" y="19"/>
                  <a:pt x="902" y="19"/>
                </a:cubicBezTo>
                <a:cubicBezTo>
                  <a:pt x="902" y="19"/>
                  <a:pt x="902" y="19"/>
                  <a:pt x="902" y="19"/>
                </a:cubicBezTo>
                <a:cubicBezTo>
                  <a:pt x="901" y="19"/>
                  <a:pt x="901" y="19"/>
                  <a:pt x="900" y="19"/>
                </a:cubicBezTo>
                <a:cubicBezTo>
                  <a:pt x="896" y="19"/>
                  <a:pt x="893" y="20"/>
                  <a:pt x="890" y="21"/>
                </a:cubicBezTo>
                <a:cubicBezTo>
                  <a:pt x="890" y="20"/>
                  <a:pt x="890" y="20"/>
                  <a:pt x="890" y="20"/>
                </a:cubicBezTo>
                <a:cubicBezTo>
                  <a:pt x="890" y="19"/>
                  <a:pt x="891" y="18"/>
                  <a:pt x="891" y="17"/>
                </a:cubicBezTo>
                <a:cubicBezTo>
                  <a:pt x="893" y="16"/>
                  <a:pt x="896" y="15"/>
                  <a:pt x="899" y="15"/>
                </a:cubicBezTo>
                <a:cubicBezTo>
                  <a:pt x="899" y="15"/>
                  <a:pt x="899" y="15"/>
                  <a:pt x="899" y="15"/>
                </a:cubicBezTo>
                <a:cubicBezTo>
                  <a:pt x="900" y="15"/>
                  <a:pt x="901" y="15"/>
                  <a:pt x="902" y="15"/>
                </a:cubicBezTo>
                <a:cubicBezTo>
                  <a:pt x="902" y="15"/>
                  <a:pt x="902" y="15"/>
                  <a:pt x="902" y="15"/>
                </a:cubicBezTo>
                <a:cubicBezTo>
                  <a:pt x="903" y="15"/>
                  <a:pt x="903" y="15"/>
                  <a:pt x="903" y="15"/>
                </a:cubicBezTo>
                <a:cubicBezTo>
                  <a:pt x="903" y="15"/>
                  <a:pt x="904" y="14"/>
                  <a:pt x="904" y="13"/>
                </a:cubicBezTo>
                <a:cubicBezTo>
                  <a:pt x="904" y="13"/>
                  <a:pt x="903" y="12"/>
                  <a:pt x="903" y="11"/>
                </a:cubicBezTo>
                <a:cubicBezTo>
                  <a:pt x="903" y="11"/>
                  <a:pt x="903" y="11"/>
                  <a:pt x="903" y="11"/>
                </a:cubicBezTo>
                <a:cubicBezTo>
                  <a:pt x="903" y="11"/>
                  <a:pt x="903" y="11"/>
                  <a:pt x="903" y="11"/>
                </a:cubicBezTo>
                <a:cubicBezTo>
                  <a:pt x="901" y="11"/>
                  <a:pt x="899" y="11"/>
                  <a:pt x="898" y="11"/>
                </a:cubicBezTo>
                <a:cubicBezTo>
                  <a:pt x="895" y="11"/>
                  <a:pt x="892" y="11"/>
                  <a:pt x="890" y="12"/>
                </a:cubicBezTo>
                <a:cubicBezTo>
                  <a:pt x="889" y="11"/>
                  <a:pt x="888" y="11"/>
                  <a:pt x="887" y="10"/>
                </a:cubicBezTo>
                <a:cubicBezTo>
                  <a:pt x="886" y="10"/>
                  <a:pt x="886" y="10"/>
                  <a:pt x="885" y="9"/>
                </a:cubicBezTo>
                <a:cubicBezTo>
                  <a:pt x="889" y="7"/>
                  <a:pt x="894" y="6"/>
                  <a:pt x="898" y="6"/>
                </a:cubicBezTo>
                <a:cubicBezTo>
                  <a:pt x="900" y="6"/>
                  <a:pt x="902" y="6"/>
                  <a:pt x="903" y="6"/>
                </a:cubicBezTo>
                <a:cubicBezTo>
                  <a:pt x="904" y="6"/>
                  <a:pt x="904" y="6"/>
                  <a:pt x="904" y="6"/>
                </a:cubicBezTo>
                <a:cubicBezTo>
                  <a:pt x="904" y="6"/>
                  <a:pt x="904" y="6"/>
                  <a:pt x="904" y="6"/>
                </a:cubicBezTo>
                <a:cubicBezTo>
                  <a:pt x="905" y="6"/>
                  <a:pt x="905" y="5"/>
                  <a:pt x="905" y="4"/>
                </a:cubicBezTo>
                <a:cubicBezTo>
                  <a:pt x="905" y="3"/>
                  <a:pt x="905" y="2"/>
                  <a:pt x="904" y="2"/>
                </a:cubicBezTo>
                <a:cubicBezTo>
                  <a:pt x="904" y="2"/>
                  <a:pt x="904" y="2"/>
                  <a:pt x="904" y="2"/>
                </a:cubicBezTo>
                <a:cubicBezTo>
                  <a:pt x="904" y="2"/>
                  <a:pt x="904" y="2"/>
                  <a:pt x="904" y="2"/>
                </a:cubicBezTo>
                <a:cubicBezTo>
                  <a:pt x="902" y="2"/>
                  <a:pt x="900" y="1"/>
                  <a:pt x="898" y="1"/>
                </a:cubicBezTo>
                <a:cubicBezTo>
                  <a:pt x="891" y="1"/>
                  <a:pt x="885" y="4"/>
                  <a:pt x="880" y="6"/>
                </a:cubicBezTo>
                <a:cubicBezTo>
                  <a:pt x="880" y="6"/>
                  <a:pt x="880" y="6"/>
                  <a:pt x="880" y="6"/>
                </a:cubicBezTo>
                <a:cubicBezTo>
                  <a:pt x="879" y="6"/>
                  <a:pt x="879" y="6"/>
                  <a:pt x="879" y="6"/>
                </a:cubicBezTo>
                <a:cubicBezTo>
                  <a:pt x="879" y="6"/>
                  <a:pt x="879" y="6"/>
                  <a:pt x="879" y="6"/>
                </a:cubicBezTo>
                <a:cubicBezTo>
                  <a:pt x="874" y="8"/>
                  <a:pt x="869" y="9"/>
                  <a:pt x="864" y="13"/>
                </a:cubicBezTo>
                <a:cubicBezTo>
                  <a:pt x="864" y="13"/>
                  <a:pt x="864" y="13"/>
                  <a:pt x="864" y="13"/>
                </a:cubicBezTo>
                <a:cubicBezTo>
                  <a:pt x="864" y="13"/>
                  <a:pt x="864" y="13"/>
                  <a:pt x="864" y="13"/>
                </a:cubicBezTo>
                <a:cubicBezTo>
                  <a:pt x="863" y="15"/>
                  <a:pt x="862" y="16"/>
                  <a:pt x="860" y="17"/>
                </a:cubicBezTo>
                <a:cubicBezTo>
                  <a:pt x="858" y="18"/>
                  <a:pt x="857" y="19"/>
                  <a:pt x="855" y="21"/>
                </a:cubicBezTo>
                <a:cubicBezTo>
                  <a:pt x="855" y="21"/>
                  <a:pt x="854" y="22"/>
                  <a:pt x="854" y="22"/>
                </a:cubicBezTo>
                <a:cubicBezTo>
                  <a:pt x="854" y="22"/>
                  <a:pt x="854" y="22"/>
                  <a:pt x="854" y="22"/>
                </a:cubicBezTo>
                <a:cubicBezTo>
                  <a:pt x="854" y="22"/>
                  <a:pt x="854" y="22"/>
                  <a:pt x="854" y="22"/>
                </a:cubicBezTo>
                <a:cubicBezTo>
                  <a:pt x="855" y="18"/>
                  <a:pt x="855" y="15"/>
                  <a:pt x="856" y="12"/>
                </a:cubicBezTo>
                <a:cubicBezTo>
                  <a:pt x="858" y="11"/>
                  <a:pt x="860" y="10"/>
                  <a:pt x="861" y="9"/>
                </a:cubicBezTo>
                <a:cubicBezTo>
                  <a:pt x="866" y="5"/>
                  <a:pt x="871" y="2"/>
                  <a:pt x="876" y="0"/>
                </a:cubicBezTo>
              </a:path>
            </a:pathLst>
          </a:custGeom>
          <a:solidFill>
            <a:srgbClr val="E8888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09" name="PA_任意多边形 1441"/>
          <p:cNvSpPr>
            <a:spLocks noEditPoints="1"/>
          </p:cNvSpPr>
          <p:nvPr>
            <p:custDataLst>
              <p:tags r:id="rId24"/>
            </p:custDataLst>
          </p:nvPr>
        </p:nvSpPr>
        <p:spPr bwMode="auto">
          <a:xfrm>
            <a:off x="9142412" y="6535738"/>
            <a:ext cx="1958975" cy="392113"/>
          </a:xfrm>
          <a:custGeom>
            <a:avLst/>
            <a:gdLst>
              <a:gd name="T0" fmla="*/ 519 w 815"/>
              <a:gd name="T1" fmla="*/ 48 h 163"/>
              <a:gd name="T2" fmla="*/ 547 w 815"/>
              <a:gd name="T3" fmla="*/ 49 h 163"/>
              <a:gd name="T4" fmla="*/ 688 w 815"/>
              <a:gd name="T5" fmla="*/ 41 h 163"/>
              <a:gd name="T6" fmla="*/ 709 w 815"/>
              <a:gd name="T7" fmla="*/ 29 h 163"/>
              <a:gd name="T8" fmla="*/ 684 w 815"/>
              <a:gd name="T9" fmla="*/ 44 h 163"/>
              <a:gd name="T10" fmla="*/ 721 w 815"/>
              <a:gd name="T11" fmla="*/ 54 h 163"/>
              <a:gd name="T12" fmla="*/ 740 w 815"/>
              <a:gd name="T13" fmla="*/ 53 h 163"/>
              <a:gd name="T14" fmla="*/ 763 w 815"/>
              <a:gd name="T15" fmla="*/ 54 h 163"/>
              <a:gd name="T16" fmla="*/ 752 w 815"/>
              <a:gd name="T17" fmla="*/ 43 h 163"/>
              <a:gd name="T18" fmla="*/ 682 w 815"/>
              <a:gd name="T19" fmla="*/ 18 h 163"/>
              <a:gd name="T20" fmla="*/ 720 w 815"/>
              <a:gd name="T21" fmla="*/ 11 h 163"/>
              <a:gd name="T22" fmla="*/ 683 w 815"/>
              <a:gd name="T23" fmla="*/ 20 h 163"/>
              <a:gd name="T24" fmla="*/ 799 w 815"/>
              <a:gd name="T25" fmla="*/ 33 h 163"/>
              <a:gd name="T26" fmla="*/ 517 w 815"/>
              <a:gd name="T27" fmla="*/ 40 h 163"/>
              <a:gd name="T28" fmla="*/ 525 w 815"/>
              <a:gd name="T29" fmla="*/ 35 h 163"/>
              <a:gd name="T30" fmla="*/ 473 w 815"/>
              <a:gd name="T31" fmla="*/ 21 h 163"/>
              <a:gd name="T32" fmla="*/ 511 w 815"/>
              <a:gd name="T33" fmla="*/ 20 h 163"/>
              <a:gd name="T34" fmla="*/ 476 w 815"/>
              <a:gd name="T35" fmla="*/ 36 h 163"/>
              <a:gd name="T36" fmla="*/ 451 w 815"/>
              <a:gd name="T37" fmla="*/ 2 h 163"/>
              <a:gd name="T38" fmla="*/ 437 w 815"/>
              <a:gd name="T39" fmla="*/ 24 h 163"/>
              <a:gd name="T40" fmla="*/ 432 w 815"/>
              <a:gd name="T41" fmla="*/ 49 h 163"/>
              <a:gd name="T42" fmla="*/ 493 w 815"/>
              <a:gd name="T43" fmla="*/ 43 h 163"/>
              <a:gd name="T44" fmla="*/ 518 w 815"/>
              <a:gd name="T45" fmla="*/ 18 h 163"/>
              <a:gd name="T46" fmla="*/ 465 w 815"/>
              <a:gd name="T47" fmla="*/ 22 h 163"/>
              <a:gd name="T48" fmla="*/ 430 w 815"/>
              <a:gd name="T49" fmla="*/ 136 h 163"/>
              <a:gd name="T50" fmla="*/ 2 w 815"/>
              <a:gd name="T51" fmla="*/ 112 h 163"/>
              <a:gd name="T52" fmla="*/ 366 w 815"/>
              <a:gd name="T53" fmla="*/ 157 h 163"/>
              <a:gd name="T54" fmla="*/ 162 w 815"/>
              <a:gd name="T55" fmla="*/ 154 h 163"/>
              <a:gd name="T56" fmla="*/ 81 w 815"/>
              <a:gd name="T57" fmla="*/ 150 h 163"/>
              <a:gd name="T58" fmla="*/ 136 w 815"/>
              <a:gd name="T59" fmla="*/ 159 h 163"/>
              <a:gd name="T60" fmla="*/ 254 w 815"/>
              <a:gd name="T61" fmla="*/ 156 h 163"/>
              <a:gd name="T62" fmla="*/ 72 w 815"/>
              <a:gd name="T63" fmla="*/ 142 h 163"/>
              <a:gd name="T64" fmla="*/ 286 w 815"/>
              <a:gd name="T65" fmla="*/ 158 h 163"/>
              <a:gd name="T66" fmla="*/ 372 w 815"/>
              <a:gd name="T67" fmla="*/ 146 h 163"/>
              <a:gd name="T68" fmla="*/ 52 w 815"/>
              <a:gd name="T69" fmla="*/ 144 h 163"/>
              <a:gd name="T70" fmla="*/ 200 w 815"/>
              <a:gd name="T71" fmla="*/ 134 h 163"/>
              <a:gd name="T72" fmla="*/ 301 w 815"/>
              <a:gd name="T73" fmla="*/ 130 h 163"/>
              <a:gd name="T74" fmla="*/ 33 w 815"/>
              <a:gd name="T75" fmla="*/ 141 h 163"/>
              <a:gd name="T76" fmla="*/ 140 w 815"/>
              <a:gd name="T77" fmla="*/ 138 h 163"/>
              <a:gd name="T78" fmla="*/ 293 w 815"/>
              <a:gd name="T79" fmla="*/ 140 h 163"/>
              <a:gd name="T80" fmla="*/ 200 w 815"/>
              <a:gd name="T81" fmla="*/ 133 h 163"/>
              <a:gd name="T82" fmla="*/ 179 w 815"/>
              <a:gd name="T83" fmla="*/ 155 h 163"/>
              <a:gd name="T84" fmla="*/ 155 w 815"/>
              <a:gd name="T85" fmla="*/ 124 h 163"/>
              <a:gd name="T86" fmla="*/ 31 w 815"/>
              <a:gd name="T87" fmla="*/ 134 h 163"/>
              <a:gd name="T88" fmla="*/ 3 w 815"/>
              <a:gd name="T89" fmla="*/ 128 h 163"/>
              <a:gd name="T90" fmla="*/ 390 w 815"/>
              <a:gd name="T91" fmla="*/ 134 h 163"/>
              <a:gd name="T92" fmla="*/ 374 w 815"/>
              <a:gd name="T93" fmla="*/ 154 h 163"/>
              <a:gd name="T94" fmla="*/ 286 w 815"/>
              <a:gd name="T95" fmla="*/ 115 h 163"/>
              <a:gd name="T96" fmla="*/ 31 w 815"/>
              <a:gd name="T97" fmla="*/ 132 h 163"/>
              <a:gd name="T98" fmla="*/ 160 w 815"/>
              <a:gd name="T99" fmla="*/ 121 h 163"/>
              <a:gd name="T100" fmla="*/ 362 w 815"/>
              <a:gd name="T101" fmla="*/ 113 h 163"/>
              <a:gd name="T102" fmla="*/ 329 w 815"/>
              <a:gd name="T103" fmla="*/ 109 h 163"/>
              <a:gd name="T104" fmla="*/ 207 w 815"/>
              <a:gd name="T105" fmla="*/ 141 h 163"/>
              <a:gd name="T106" fmla="*/ 212 w 815"/>
              <a:gd name="T107" fmla="*/ 118 h 163"/>
              <a:gd name="T108" fmla="*/ 165 w 815"/>
              <a:gd name="T109" fmla="*/ 120 h 163"/>
              <a:gd name="T110" fmla="*/ 121 w 815"/>
              <a:gd name="T111" fmla="*/ 123 h 163"/>
              <a:gd name="T112" fmla="*/ 159 w 815"/>
              <a:gd name="T113" fmla="*/ 141 h 163"/>
              <a:gd name="T114" fmla="*/ 102 w 815"/>
              <a:gd name="T115" fmla="*/ 159 h 163"/>
              <a:gd name="T116" fmla="*/ 84 w 815"/>
              <a:gd name="T117" fmla="*/ 124 h 163"/>
              <a:gd name="T118" fmla="*/ 107 w 815"/>
              <a:gd name="T119" fmla="*/ 144 h 163"/>
              <a:gd name="T120" fmla="*/ 59 w 815"/>
              <a:gd name="T121" fmla="*/ 109 h 163"/>
              <a:gd name="T122" fmla="*/ 7 w 815"/>
              <a:gd name="T123" fmla="*/ 163 h 163"/>
              <a:gd name="T124" fmla="*/ 362 w 815"/>
              <a:gd name="T125" fmla="*/ 162 h 1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815" h="163">
                <a:moveTo>
                  <a:pt x="517" y="52"/>
                </a:moveTo>
                <a:cubicBezTo>
                  <a:pt x="517" y="51"/>
                  <a:pt x="517" y="51"/>
                  <a:pt x="517" y="51"/>
                </a:cubicBezTo>
                <a:cubicBezTo>
                  <a:pt x="517" y="51"/>
                  <a:pt x="518" y="50"/>
                  <a:pt x="518" y="50"/>
                </a:cubicBezTo>
                <a:cubicBezTo>
                  <a:pt x="518" y="52"/>
                  <a:pt x="518" y="52"/>
                  <a:pt x="518" y="52"/>
                </a:cubicBezTo>
                <a:cubicBezTo>
                  <a:pt x="518" y="52"/>
                  <a:pt x="517" y="52"/>
                  <a:pt x="517" y="52"/>
                </a:cubicBezTo>
                <a:moveTo>
                  <a:pt x="520" y="51"/>
                </a:moveTo>
                <a:cubicBezTo>
                  <a:pt x="520" y="49"/>
                  <a:pt x="520" y="49"/>
                  <a:pt x="520" y="49"/>
                </a:cubicBezTo>
                <a:cubicBezTo>
                  <a:pt x="521" y="49"/>
                  <a:pt x="521" y="49"/>
                  <a:pt x="522" y="49"/>
                </a:cubicBezTo>
                <a:cubicBezTo>
                  <a:pt x="523" y="49"/>
                  <a:pt x="524" y="49"/>
                  <a:pt x="525" y="49"/>
                </a:cubicBezTo>
                <a:cubicBezTo>
                  <a:pt x="525" y="49"/>
                  <a:pt x="525" y="49"/>
                  <a:pt x="525" y="49"/>
                </a:cubicBezTo>
                <a:cubicBezTo>
                  <a:pt x="525" y="52"/>
                  <a:pt x="525" y="52"/>
                  <a:pt x="525" y="52"/>
                </a:cubicBezTo>
                <a:cubicBezTo>
                  <a:pt x="525" y="52"/>
                  <a:pt x="525" y="52"/>
                  <a:pt x="525" y="52"/>
                </a:cubicBezTo>
                <a:cubicBezTo>
                  <a:pt x="525" y="52"/>
                  <a:pt x="525" y="52"/>
                  <a:pt x="525" y="52"/>
                </a:cubicBezTo>
                <a:cubicBezTo>
                  <a:pt x="524" y="52"/>
                  <a:pt x="524" y="52"/>
                  <a:pt x="523" y="51"/>
                </a:cubicBezTo>
                <a:cubicBezTo>
                  <a:pt x="523" y="50"/>
                  <a:pt x="523" y="50"/>
                  <a:pt x="523" y="50"/>
                </a:cubicBezTo>
                <a:cubicBezTo>
                  <a:pt x="522" y="51"/>
                  <a:pt x="522" y="51"/>
                  <a:pt x="522" y="51"/>
                </a:cubicBezTo>
                <a:cubicBezTo>
                  <a:pt x="522" y="51"/>
                  <a:pt x="521" y="51"/>
                  <a:pt x="521" y="51"/>
                </a:cubicBezTo>
                <a:cubicBezTo>
                  <a:pt x="521" y="51"/>
                  <a:pt x="520" y="51"/>
                  <a:pt x="520" y="51"/>
                </a:cubicBezTo>
                <a:moveTo>
                  <a:pt x="527" y="50"/>
                </a:moveTo>
                <a:cubicBezTo>
                  <a:pt x="527" y="49"/>
                  <a:pt x="527" y="49"/>
                  <a:pt x="527" y="49"/>
                </a:cubicBezTo>
                <a:cubicBezTo>
                  <a:pt x="528" y="49"/>
                  <a:pt x="529" y="48"/>
                  <a:pt x="530" y="47"/>
                </a:cubicBezTo>
                <a:cubicBezTo>
                  <a:pt x="532" y="46"/>
                  <a:pt x="535" y="46"/>
                  <a:pt x="537" y="46"/>
                </a:cubicBezTo>
                <a:cubicBezTo>
                  <a:pt x="537" y="46"/>
                  <a:pt x="537" y="46"/>
                  <a:pt x="537" y="46"/>
                </a:cubicBezTo>
                <a:cubicBezTo>
                  <a:pt x="539" y="46"/>
                  <a:pt x="540" y="46"/>
                  <a:pt x="541" y="47"/>
                </a:cubicBezTo>
                <a:cubicBezTo>
                  <a:pt x="543" y="47"/>
                  <a:pt x="544" y="48"/>
                  <a:pt x="545" y="50"/>
                </a:cubicBezTo>
                <a:cubicBezTo>
                  <a:pt x="545" y="52"/>
                  <a:pt x="545" y="52"/>
                  <a:pt x="545" y="52"/>
                </a:cubicBezTo>
                <a:cubicBezTo>
                  <a:pt x="543" y="48"/>
                  <a:pt x="539" y="47"/>
                  <a:pt x="536" y="47"/>
                </a:cubicBezTo>
                <a:cubicBezTo>
                  <a:pt x="536" y="47"/>
                  <a:pt x="536" y="47"/>
                  <a:pt x="536" y="47"/>
                </a:cubicBezTo>
                <a:cubicBezTo>
                  <a:pt x="534" y="47"/>
                  <a:pt x="532" y="47"/>
                  <a:pt x="531" y="47"/>
                </a:cubicBezTo>
                <a:cubicBezTo>
                  <a:pt x="531" y="47"/>
                  <a:pt x="531" y="47"/>
                  <a:pt x="531" y="47"/>
                </a:cubicBezTo>
                <a:cubicBezTo>
                  <a:pt x="531" y="47"/>
                  <a:pt x="531" y="47"/>
                  <a:pt x="531" y="47"/>
                </a:cubicBezTo>
                <a:cubicBezTo>
                  <a:pt x="530" y="48"/>
                  <a:pt x="529" y="49"/>
                  <a:pt x="528" y="50"/>
                </a:cubicBezTo>
                <a:cubicBezTo>
                  <a:pt x="528" y="50"/>
                  <a:pt x="527" y="50"/>
                  <a:pt x="527" y="50"/>
                </a:cubicBezTo>
                <a:moveTo>
                  <a:pt x="537" y="44"/>
                </a:moveTo>
                <a:cubicBezTo>
                  <a:pt x="534" y="44"/>
                  <a:pt x="531" y="44"/>
                  <a:pt x="529" y="45"/>
                </a:cubicBezTo>
                <a:cubicBezTo>
                  <a:pt x="529" y="45"/>
                  <a:pt x="529" y="45"/>
                  <a:pt x="529" y="45"/>
                </a:cubicBezTo>
                <a:cubicBezTo>
                  <a:pt x="529" y="46"/>
                  <a:pt x="529" y="46"/>
                  <a:pt x="529" y="46"/>
                </a:cubicBezTo>
                <a:cubicBezTo>
                  <a:pt x="528" y="47"/>
                  <a:pt x="527" y="47"/>
                  <a:pt x="526" y="47"/>
                </a:cubicBezTo>
                <a:cubicBezTo>
                  <a:pt x="525" y="47"/>
                  <a:pt x="525" y="47"/>
                  <a:pt x="525" y="47"/>
                </a:cubicBezTo>
                <a:cubicBezTo>
                  <a:pt x="525" y="47"/>
                  <a:pt x="525" y="47"/>
                  <a:pt x="525" y="47"/>
                </a:cubicBezTo>
                <a:cubicBezTo>
                  <a:pt x="524" y="47"/>
                  <a:pt x="523" y="47"/>
                  <a:pt x="522" y="47"/>
                </a:cubicBezTo>
                <a:cubicBezTo>
                  <a:pt x="521" y="47"/>
                  <a:pt x="520" y="47"/>
                  <a:pt x="519" y="48"/>
                </a:cubicBezTo>
                <a:cubicBezTo>
                  <a:pt x="519" y="48"/>
                  <a:pt x="519" y="48"/>
                  <a:pt x="519" y="48"/>
                </a:cubicBezTo>
                <a:cubicBezTo>
                  <a:pt x="518" y="48"/>
                  <a:pt x="518" y="48"/>
                  <a:pt x="518" y="48"/>
                </a:cubicBezTo>
                <a:cubicBezTo>
                  <a:pt x="518" y="48"/>
                  <a:pt x="518" y="48"/>
                  <a:pt x="518" y="48"/>
                </a:cubicBezTo>
                <a:cubicBezTo>
                  <a:pt x="518" y="48"/>
                  <a:pt x="517" y="48"/>
                  <a:pt x="517" y="49"/>
                </a:cubicBezTo>
                <a:cubicBezTo>
                  <a:pt x="517" y="49"/>
                  <a:pt x="517" y="49"/>
                  <a:pt x="517" y="49"/>
                </a:cubicBezTo>
                <a:cubicBezTo>
                  <a:pt x="516" y="50"/>
                  <a:pt x="516" y="50"/>
                  <a:pt x="516" y="50"/>
                </a:cubicBezTo>
                <a:cubicBezTo>
                  <a:pt x="515" y="50"/>
                  <a:pt x="515" y="50"/>
                  <a:pt x="515" y="50"/>
                </a:cubicBezTo>
                <a:cubicBezTo>
                  <a:pt x="515" y="50"/>
                  <a:pt x="515" y="50"/>
                  <a:pt x="515" y="50"/>
                </a:cubicBezTo>
                <a:cubicBezTo>
                  <a:pt x="514" y="51"/>
                  <a:pt x="512" y="51"/>
                  <a:pt x="511" y="52"/>
                </a:cubicBezTo>
                <a:cubicBezTo>
                  <a:pt x="510" y="53"/>
                  <a:pt x="509" y="53"/>
                  <a:pt x="508" y="54"/>
                </a:cubicBezTo>
                <a:cubicBezTo>
                  <a:pt x="512" y="54"/>
                  <a:pt x="512" y="54"/>
                  <a:pt x="512" y="54"/>
                </a:cubicBezTo>
                <a:cubicBezTo>
                  <a:pt x="512" y="54"/>
                  <a:pt x="512" y="54"/>
                  <a:pt x="512" y="54"/>
                </a:cubicBezTo>
                <a:cubicBezTo>
                  <a:pt x="513" y="53"/>
                  <a:pt x="514" y="53"/>
                  <a:pt x="515" y="52"/>
                </a:cubicBezTo>
                <a:cubicBezTo>
                  <a:pt x="515" y="53"/>
                  <a:pt x="515" y="53"/>
                  <a:pt x="515" y="53"/>
                </a:cubicBezTo>
                <a:cubicBezTo>
                  <a:pt x="514" y="53"/>
                  <a:pt x="514" y="54"/>
                  <a:pt x="514" y="54"/>
                </a:cubicBezTo>
                <a:cubicBezTo>
                  <a:pt x="518" y="54"/>
                  <a:pt x="518" y="54"/>
                  <a:pt x="518" y="54"/>
                </a:cubicBezTo>
                <a:cubicBezTo>
                  <a:pt x="518" y="54"/>
                  <a:pt x="518" y="54"/>
                  <a:pt x="518" y="54"/>
                </a:cubicBezTo>
                <a:cubicBezTo>
                  <a:pt x="518" y="54"/>
                  <a:pt x="518" y="54"/>
                  <a:pt x="518" y="54"/>
                </a:cubicBezTo>
                <a:cubicBezTo>
                  <a:pt x="518" y="54"/>
                  <a:pt x="518" y="54"/>
                  <a:pt x="518" y="54"/>
                </a:cubicBezTo>
                <a:cubicBezTo>
                  <a:pt x="520" y="53"/>
                  <a:pt x="520" y="53"/>
                  <a:pt x="520" y="53"/>
                </a:cubicBezTo>
                <a:cubicBezTo>
                  <a:pt x="520" y="53"/>
                  <a:pt x="520" y="53"/>
                  <a:pt x="520" y="53"/>
                </a:cubicBezTo>
                <a:cubicBezTo>
                  <a:pt x="520" y="53"/>
                  <a:pt x="520" y="53"/>
                  <a:pt x="520" y="53"/>
                </a:cubicBezTo>
                <a:cubicBezTo>
                  <a:pt x="521" y="53"/>
                  <a:pt x="521" y="53"/>
                  <a:pt x="521" y="53"/>
                </a:cubicBezTo>
                <a:cubicBezTo>
                  <a:pt x="521" y="53"/>
                  <a:pt x="522" y="53"/>
                  <a:pt x="522" y="53"/>
                </a:cubicBezTo>
                <a:cubicBezTo>
                  <a:pt x="523" y="54"/>
                  <a:pt x="524" y="54"/>
                  <a:pt x="525" y="54"/>
                </a:cubicBezTo>
                <a:cubicBezTo>
                  <a:pt x="525" y="54"/>
                  <a:pt x="525" y="54"/>
                  <a:pt x="525" y="54"/>
                </a:cubicBezTo>
                <a:cubicBezTo>
                  <a:pt x="525" y="54"/>
                  <a:pt x="525" y="54"/>
                  <a:pt x="525" y="54"/>
                </a:cubicBezTo>
                <a:cubicBezTo>
                  <a:pt x="525" y="54"/>
                  <a:pt x="525" y="54"/>
                  <a:pt x="525" y="54"/>
                </a:cubicBezTo>
                <a:cubicBezTo>
                  <a:pt x="525" y="54"/>
                  <a:pt x="525" y="54"/>
                  <a:pt x="525" y="54"/>
                </a:cubicBezTo>
                <a:cubicBezTo>
                  <a:pt x="526" y="54"/>
                  <a:pt x="526" y="54"/>
                  <a:pt x="526" y="54"/>
                </a:cubicBezTo>
                <a:cubicBezTo>
                  <a:pt x="526" y="54"/>
                  <a:pt x="526" y="54"/>
                  <a:pt x="527" y="53"/>
                </a:cubicBezTo>
                <a:cubicBezTo>
                  <a:pt x="528" y="53"/>
                  <a:pt x="528" y="52"/>
                  <a:pt x="529" y="51"/>
                </a:cubicBezTo>
                <a:cubicBezTo>
                  <a:pt x="530" y="50"/>
                  <a:pt x="531" y="50"/>
                  <a:pt x="532" y="49"/>
                </a:cubicBezTo>
                <a:cubicBezTo>
                  <a:pt x="533" y="49"/>
                  <a:pt x="534" y="49"/>
                  <a:pt x="536" y="49"/>
                </a:cubicBezTo>
                <a:cubicBezTo>
                  <a:pt x="539" y="49"/>
                  <a:pt x="542" y="50"/>
                  <a:pt x="543" y="53"/>
                </a:cubicBezTo>
                <a:cubicBezTo>
                  <a:pt x="543" y="53"/>
                  <a:pt x="543" y="54"/>
                  <a:pt x="543" y="54"/>
                </a:cubicBezTo>
                <a:cubicBezTo>
                  <a:pt x="547" y="54"/>
                  <a:pt x="547" y="54"/>
                  <a:pt x="547" y="54"/>
                </a:cubicBezTo>
                <a:cubicBezTo>
                  <a:pt x="547" y="54"/>
                  <a:pt x="547" y="54"/>
                  <a:pt x="547" y="54"/>
                </a:cubicBezTo>
                <a:cubicBezTo>
                  <a:pt x="547" y="54"/>
                  <a:pt x="547" y="54"/>
                  <a:pt x="547" y="54"/>
                </a:cubicBezTo>
                <a:cubicBezTo>
                  <a:pt x="549" y="54"/>
                  <a:pt x="549" y="54"/>
                  <a:pt x="549" y="54"/>
                </a:cubicBezTo>
                <a:cubicBezTo>
                  <a:pt x="549" y="52"/>
                  <a:pt x="548" y="51"/>
                  <a:pt x="547" y="49"/>
                </a:cubicBezTo>
                <a:cubicBezTo>
                  <a:pt x="547" y="49"/>
                  <a:pt x="547" y="49"/>
                  <a:pt x="547" y="49"/>
                </a:cubicBezTo>
                <a:cubicBezTo>
                  <a:pt x="547" y="49"/>
                  <a:pt x="547" y="49"/>
                  <a:pt x="547" y="49"/>
                </a:cubicBezTo>
                <a:cubicBezTo>
                  <a:pt x="547" y="49"/>
                  <a:pt x="547" y="49"/>
                  <a:pt x="547" y="49"/>
                </a:cubicBezTo>
                <a:cubicBezTo>
                  <a:pt x="545" y="47"/>
                  <a:pt x="545" y="47"/>
                  <a:pt x="545" y="47"/>
                </a:cubicBezTo>
                <a:cubicBezTo>
                  <a:pt x="545" y="47"/>
                  <a:pt x="545" y="47"/>
                  <a:pt x="545" y="47"/>
                </a:cubicBezTo>
                <a:cubicBezTo>
                  <a:pt x="544" y="46"/>
                  <a:pt x="543" y="45"/>
                  <a:pt x="542" y="45"/>
                </a:cubicBezTo>
                <a:cubicBezTo>
                  <a:pt x="541" y="44"/>
                  <a:pt x="539" y="44"/>
                  <a:pt x="537" y="44"/>
                </a:cubicBezTo>
                <a:moveTo>
                  <a:pt x="666" y="50"/>
                </a:moveTo>
                <a:cubicBezTo>
                  <a:pt x="666" y="49"/>
                  <a:pt x="666" y="49"/>
                  <a:pt x="666" y="49"/>
                </a:cubicBezTo>
                <a:cubicBezTo>
                  <a:pt x="669" y="48"/>
                  <a:pt x="673" y="46"/>
                  <a:pt x="675" y="44"/>
                </a:cubicBezTo>
                <a:cubicBezTo>
                  <a:pt x="682" y="42"/>
                  <a:pt x="682" y="42"/>
                  <a:pt x="682" y="42"/>
                </a:cubicBezTo>
                <a:cubicBezTo>
                  <a:pt x="682" y="43"/>
                  <a:pt x="682" y="43"/>
                  <a:pt x="682" y="43"/>
                </a:cubicBezTo>
                <a:cubicBezTo>
                  <a:pt x="676" y="45"/>
                  <a:pt x="671" y="47"/>
                  <a:pt x="666" y="50"/>
                </a:cubicBezTo>
                <a:moveTo>
                  <a:pt x="756" y="42"/>
                </a:moveTo>
                <a:cubicBezTo>
                  <a:pt x="755" y="42"/>
                  <a:pt x="754" y="42"/>
                  <a:pt x="753" y="41"/>
                </a:cubicBezTo>
                <a:cubicBezTo>
                  <a:pt x="753" y="40"/>
                  <a:pt x="753" y="40"/>
                  <a:pt x="753" y="40"/>
                </a:cubicBezTo>
                <a:cubicBezTo>
                  <a:pt x="755" y="41"/>
                  <a:pt x="757" y="41"/>
                  <a:pt x="760" y="42"/>
                </a:cubicBezTo>
                <a:cubicBezTo>
                  <a:pt x="760" y="43"/>
                  <a:pt x="760" y="43"/>
                  <a:pt x="760" y="43"/>
                </a:cubicBezTo>
                <a:cubicBezTo>
                  <a:pt x="759" y="42"/>
                  <a:pt x="758" y="42"/>
                  <a:pt x="757" y="42"/>
                </a:cubicBezTo>
                <a:cubicBezTo>
                  <a:pt x="757" y="42"/>
                  <a:pt x="757" y="42"/>
                  <a:pt x="757" y="42"/>
                </a:cubicBezTo>
                <a:cubicBezTo>
                  <a:pt x="756" y="42"/>
                  <a:pt x="756" y="42"/>
                  <a:pt x="756" y="42"/>
                </a:cubicBezTo>
                <a:cubicBezTo>
                  <a:pt x="756" y="42"/>
                  <a:pt x="756" y="42"/>
                  <a:pt x="756" y="42"/>
                </a:cubicBezTo>
                <a:moveTo>
                  <a:pt x="688" y="41"/>
                </a:moveTo>
                <a:cubicBezTo>
                  <a:pt x="688" y="41"/>
                  <a:pt x="688" y="41"/>
                  <a:pt x="688" y="41"/>
                </a:cubicBezTo>
                <a:cubicBezTo>
                  <a:pt x="690" y="41"/>
                  <a:pt x="691" y="40"/>
                  <a:pt x="692" y="39"/>
                </a:cubicBezTo>
                <a:cubicBezTo>
                  <a:pt x="692" y="38"/>
                  <a:pt x="692" y="38"/>
                  <a:pt x="692" y="38"/>
                </a:cubicBezTo>
                <a:cubicBezTo>
                  <a:pt x="692" y="44"/>
                  <a:pt x="692" y="44"/>
                  <a:pt x="692" y="44"/>
                </a:cubicBezTo>
                <a:cubicBezTo>
                  <a:pt x="692" y="45"/>
                  <a:pt x="692" y="45"/>
                  <a:pt x="692" y="46"/>
                </a:cubicBezTo>
                <a:cubicBezTo>
                  <a:pt x="692" y="47"/>
                  <a:pt x="692" y="47"/>
                  <a:pt x="692" y="48"/>
                </a:cubicBezTo>
                <a:cubicBezTo>
                  <a:pt x="692" y="53"/>
                  <a:pt x="692" y="53"/>
                  <a:pt x="692" y="53"/>
                </a:cubicBezTo>
                <a:cubicBezTo>
                  <a:pt x="692" y="52"/>
                  <a:pt x="691" y="51"/>
                  <a:pt x="690" y="50"/>
                </a:cubicBezTo>
                <a:cubicBezTo>
                  <a:pt x="690" y="50"/>
                  <a:pt x="690" y="50"/>
                  <a:pt x="690" y="50"/>
                </a:cubicBezTo>
                <a:cubicBezTo>
                  <a:pt x="689" y="50"/>
                  <a:pt x="689" y="50"/>
                  <a:pt x="689" y="50"/>
                </a:cubicBezTo>
                <a:cubicBezTo>
                  <a:pt x="687" y="50"/>
                  <a:pt x="686" y="51"/>
                  <a:pt x="684" y="51"/>
                </a:cubicBezTo>
                <a:cubicBezTo>
                  <a:pt x="684" y="50"/>
                  <a:pt x="684" y="50"/>
                  <a:pt x="684" y="50"/>
                </a:cubicBezTo>
                <a:cubicBezTo>
                  <a:pt x="686" y="50"/>
                  <a:pt x="688" y="50"/>
                  <a:pt x="690" y="49"/>
                </a:cubicBezTo>
                <a:cubicBezTo>
                  <a:pt x="691" y="49"/>
                  <a:pt x="691" y="49"/>
                  <a:pt x="691" y="49"/>
                </a:cubicBezTo>
                <a:cubicBezTo>
                  <a:pt x="691" y="41"/>
                  <a:pt x="691" y="41"/>
                  <a:pt x="691" y="41"/>
                </a:cubicBezTo>
                <a:cubicBezTo>
                  <a:pt x="690" y="41"/>
                  <a:pt x="690" y="41"/>
                  <a:pt x="690" y="41"/>
                </a:cubicBezTo>
                <a:cubicBezTo>
                  <a:pt x="688" y="41"/>
                  <a:pt x="686" y="42"/>
                  <a:pt x="684" y="42"/>
                </a:cubicBezTo>
                <a:cubicBezTo>
                  <a:pt x="684" y="41"/>
                  <a:pt x="684" y="41"/>
                  <a:pt x="684" y="41"/>
                </a:cubicBezTo>
                <a:cubicBezTo>
                  <a:pt x="687" y="41"/>
                  <a:pt x="687" y="41"/>
                  <a:pt x="687" y="41"/>
                </a:cubicBezTo>
                <a:cubicBezTo>
                  <a:pt x="687" y="41"/>
                  <a:pt x="688" y="41"/>
                  <a:pt x="688" y="41"/>
                </a:cubicBezTo>
                <a:moveTo>
                  <a:pt x="751" y="41"/>
                </a:moveTo>
                <a:cubicBezTo>
                  <a:pt x="747" y="40"/>
                  <a:pt x="744" y="39"/>
                  <a:pt x="740" y="39"/>
                </a:cubicBezTo>
                <a:cubicBezTo>
                  <a:pt x="740" y="38"/>
                  <a:pt x="740" y="38"/>
                  <a:pt x="740" y="38"/>
                </a:cubicBezTo>
                <a:cubicBezTo>
                  <a:pt x="744" y="38"/>
                  <a:pt x="747" y="39"/>
                  <a:pt x="751" y="40"/>
                </a:cubicBezTo>
                <a:cubicBezTo>
                  <a:pt x="751" y="41"/>
                  <a:pt x="751" y="41"/>
                  <a:pt x="751" y="41"/>
                </a:cubicBezTo>
                <a:moveTo>
                  <a:pt x="735" y="53"/>
                </a:moveTo>
                <a:cubicBezTo>
                  <a:pt x="735" y="53"/>
                  <a:pt x="735" y="53"/>
                  <a:pt x="735" y="53"/>
                </a:cubicBezTo>
                <a:cubicBezTo>
                  <a:pt x="735" y="53"/>
                  <a:pt x="735" y="53"/>
                  <a:pt x="734" y="53"/>
                </a:cubicBezTo>
                <a:cubicBezTo>
                  <a:pt x="735" y="51"/>
                  <a:pt x="735" y="50"/>
                  <a:pt x="735" y="49"/>
                </a:cubicBezTo>
                <a:cubicBezTo>
                  <a:pt x="735" y="46"/>
                  <a:pt x="734" y="44"/>
                  <a:pt x="733" y="42"/>
                </a:cubicBezTo>
                <a:cubicBezTo>
                  <a:pt x="730" y="36"/>
                  <a:pt x="725" y="33"/>
                  <a:pt x="720" y="32"/>
                </a:cubicBezTo>
                <a:cubicBezTo>
                  <a:pt x="720" y="31"/>
                  <a:pt x="720" y="31"/>
                  <a:pt x="720" y="31"/>
                </a:cubicBezTo>
                <a:cubicBezTo>
                  <a:pt x="724" y="33"/>
                  <a:pt x="728" y="35"/>
                  <a:pt x="732" y="37"/>
                </a:cubicBezTo>
                <a:cubicBezTo>
                  <a:pt x="732" y="37"/>
                  <a:pt x="732" y="37"/>
                  <a:pt x="732" y="37"/>
                </a:cubicBezTo>
                <a:cubicBezTo>
                  <a:pt x="732" y="37"/>
                  <a:pt x="732" y="37"/>
                  <a:pt x="732" y="37"/>
                </a:cubicBezTo>
                <a:cubicBezTo>
                  <a:pt x="734" y="37"/>
                  <a:pt x="736" y="37"/>
                  <a:pt x="738" y="37"/>
                </a:cubicBezTo>
                <a:cubicBezTo>
                  <a:pt x="738" y="39"/>
                  <a:pt x="738" y="39"/>
                  <a:pt x="738" y="39"/>
                </a:cubicBezTo>
                <a:cubicBezTo>
                  <a:pt x="737" y="39"/>
                  <a:pt x="736" y="39"/>
                  <a:pt x="735" y="39"/>
                </a:cubicBezTo>
                <a:cubicBezTo>
                  <a:pt x="734" y="39"/>
                  <a:pt x="734" y="39"/>
                  <a:pt x="734" y="39"/>
                </a:cubicBezTo>
                <a:cubicBezTo>
                  <a:pt x="734" y="40"/>
                  <a:pt x="734" y="40"/>
                  <a:pt x="734" y="40"/>
                </a:cubicBezTo>
                <a:cubicBezTo>
                  <a:pt x="734" y="42"/>
                  <a:pt x="735" y="43"/>
                  <a:pt x="736" y="44"/>
                </a:cubicBezTo>
                <a:cubicBezTo>
                  <a:pt x="736" y="45"/>
                  <a:pt x="736" y="45"/>
                  <a:pt x="736" y="45"/>
                </a:cubicBezTo>
                <a:cubicBezTo>
                  <a:pt x="737" y="45"/>
                  <a:pt x="737" y="45"/>
                  <a:pt x="737" y="45"/>
                </a:cubicBezTo>
                <a:cubicBezTo>
                  <a:pt x="737" y="45"/>
                  <a:pt x="737" y="45"/>
                  <a:pt x="737" y="45"/>
                </a:cubicBezTo>
                <a:cubicBezTo>
                  <a:pt x="737" y="45"/>
                  <a:pt x="738" y="45"/>
                  <a:pt x="738" y="45"/>
                </a:cubicBezTo>
                <a:cubicBezTo>
                  <a:pt x="738" y="47"/>
                  <a:pt x="738" y="47"/>
                  <a:pt x="738" y="47"/>
                </a:cubicBezTo>
                <a:cubicBezTo>
                  <a:pt x="736" y="47"/>
                  <a:pt x="736" y="47"/>
                  <a:pt x="736" y="47"/>
                </a:cubicBezTo>
                <a:cubicBezTo>
                  <a:pt x="738" y="49"/>
                  <a:pt x="738" y="49"/>
                  <a:pt x="738" y="49"/>
                </a:cubicBezTo>
                <a:cubicBezTo>
                  <a:pt x="738" y="50"/>
                  <a:pt x="738" y="50"/>
                  <a:pt x="738" y="50"/>
                </a:cubicBezTo>
                <a:cubicBezTo>
                  <a:pt x="738" y="51"/>
                  <a:pt x="738" y="51"/>
                  <a:pt x="738" y="51"/>
                </a:cubicBezTo>
                <a:cubicBezTo>
                  <a:pt x="738" y="52"/>
                  <a:pt x="737" y="52"/>
                  <a:pt x="736" y="52"/>
                </a:cubicBezTo>
                <a:cubicBezTo>
                  <a:pt x="736" y="53"/>
                  <a:pt x="735" y="53"/>
                  <a:pt x="735" y="53"/>
                </a:cubicBezTo>
                <a:moveTo>
                  <a:pt x="694" y="37"/>
                </a:moveTo>
                <a:cubicBezTo>
                  <a:pt x="694" y="35"/>
                  <a:pt x="694" y="35"/>
                  <a:pt x="694" y="35"/>
                </a:cubicBezTo>
                <a:cubicBezTo>
                  <a:pt x="695" y="34"/>
                  <a:pt x="696" y="33"/>
                  <a:pt x="697" y="33"/>
                </a:cubicBezTo>
                <a:cubicBezTo>
                  <a:pt x="697" y="33"/>
                  <a:pt x="697" y="33"/>
                  <a:pt x="697" y="33"/>
                </a:cubicBezTo>
                <a:cubicBezTo>
                  <a:pt x="697" y="32"/>
                  <a:pt x="697" y="32"/>
                  <a:pt x="697" y="32"/>
                </a:cubicBezTo>
                <a:cubicBezTo>
                  <a:pt x="700" y="30"/>
                  <a:pt x="703" y="29"/>
                  <a:pt x="707" y="29"/>
                </a:cubicBezTo>
                <a:cubicBezTo>
                  <a:pt x="707" y="30"/>
                  <a:pt x="707" y="30"/>
                  <a:pt x="707" y="30"/>
                </a:cubicBezTo>
                <a:cubicBezTo>
                  <a:pt x="702" y="30"/>
                  <a:pt x="697" y="33"/>
                  <a:pt x="694" y="37"/>
                </a:cubicBezTo>
                <a:moveTo>
                  <a:pt x="709" y="30"/>
                </a:moveTo>
                <a:cubicBezTo>
                  <a:pt x="709" y="29"/>
                  <a:pt x="709" y="29"/>
                  <a:pt x="709" y="29"/>
                </a:cubicBezTo>
                <a:cubicBezTo>
                  <a:pt x="712" y="29"/>
                  <a:pt x="715" y="30"/>
                  <a:pt x="718" y="31"/>
                </a:cubicBezTo>
                <a:cubicBezTo>
                  <a:pt x="718" y="32"/>
                  <a:pt x="718" y="32"/>
                  <a:pt x="718" y="32"/>
                </a:cubicBezTo>
                <a:cubicBezTo>
                  <a:pt x="715" y="31"/>
                  <a:pt x="712" y="31"/>
                  <a:pt x="710" y="30"/>
                </a:cubicBezTo>
                <a:cubicBezTo>
                  <a:pt x="710" y="30"/>
                  <a:pt x="710" y="30"/>
                  <a:pt x="710" y="30"/>
                </a:cubicBezTo>
                <a:cubicBezTo>
                  <a:pt x="710" y="30"/>
                  <a:pt x="710" y="30"/>
                  <a:pt x="710" y="30"/>
                </a:cubicBezTo>
                <a:cubicBezTo>
                  <a:pt x="710" y="30"/>
                  <a:pt x="709" y="30"/>
                  <a:pt x="709" y="30"/>
                </a:cubicBezTo>
                <a:moveTo>
                  <a:pt x="709" y="27"/>
                </a:moveTo>
                <a:cubicBezTo>
                  <a:pt x="708" y="27"/>
                  <a:pt x="708" y="27"/>
                  <a:pt x="708" y="27"/>
                </a:cubicBezTo>
                <a:cubicBezTo>
                  <a:pt x="708" y="27"/>
                  <a:pt x="708" y="27"/>
                  <a:pt x="708" y="27"/>
                </a:cubicBezTo>
                <a:cubicBezTo>
                  <a:pt x="707" y="27"/>
                  <a:pt x="707" y="27"/>
                  <a:pt x="707" y="27"/>
                </a:cubicBezTo>
                <a:cubicBezTo>
                  <a:pt x="707" y="27"/>
                  <a:pt x="707" y="27"/>
                  <a:pt x="707" y="27"/>
                </a:cubicBezTo>
                <a:cubicBezTo>
                  <a:pt x="703" y="27"/>
                  <a:pt x="700" y="28"/>
                  <a:pt x="696" y="31"/>
                </a:cubicBezTo>
                <a:cubicBezTo>
                  <a:pt x="695" y="31"/>
                  <a:pt x="695" y="31"/>
                  <a:pt x="694" y="32"/>
                </a:cubicBezTo>
                <a:cubicBezTo>
                  <a:pt x="694" y="31"/>
                  <a:pt x="694" y="31"/>
                  <a:pt x="694" y="31"/>
                </a:cubicBezTo>
                <a:cubicBezTo>
                  <a:pt x="694" y="32"/>
                  <a:pt x="694" y="32"/>
                  <a:pt x="694" y="32"/>
                </a:cubicBezTo>
                <a:cubicBezTo>
                  <a:pt x="693" y="32"/>
                  <a:pt x="693" y="33"/>
                  <a:pt x="693" y="34"/>
                </a:cubicBezTo>
                <a:cubicBezTo>
                  <a:pt x="692" y="35"/>
                  <a:pt x="691" y="37"/>
                  <a:pt x="690" y="38"/>
                </a:cubicBezTo>
                <a:cubicBezTo>
                  <a:pt x="690" y="39"/>
                  <a:pt x="689" y="39"/>
                  <a:pt x="688" y="39"/>
                </a:cubicBezTo>
                <a:cubicBezTo>
                  <a:pt x="688" y="39"/>
                  <a:pt x="688" y="39"/>
                  <a:pt x="687" y="39"/>
                </a:cubicBezTo>
                <a:cubicBezTo>
                  <a:pt x="687" y="38"/>
                  <a:pt x="687" y="38"/>
                  <a:pt x="687" y="38"/>
                </a:cubicBezTo>
                <a:cubicBezTo>
                  <a:pt x="683" y="40"/>
                  <a:pt x="683" y="40"/>
                  <a:pt x="683" y="40"/>
                </a:cubicBezTo>
                <a:cubicBezTo>
                  <a:pt x="675" y="42"/>
                  <a:pt x="675" y="42"/>
                  <a:pt x="675" y="42"/>
                </a:cubicBezTo>
                <a:cubicBezTo>
                  <a:pt x="674" y="42"/>
                  <a:pt x="674" y="42"/>
                  <a:pt x="674" y="42"/>
                </a:cubicBezTo>
                <a:cubicBezTo>
                  <a:pt x="672" y="44"/>
                  <a:pt x="669" y="46"/>
                  <a:pt x="665" y="48"/>
                </a:cubicBezTo>
                <a:cubicBezTo>
                  <a:pt x="665" y="48"/>
                  <a:pt x="665" y="48"/>
                  <a:pt x="665" y="48"/>
                </a:cubicBezTo>
                <a:cubicBezTo>
                  <a:pt x="665" y="48"/>
                  <a:pt x="665" y="48"/>
                  <a:pt x="665" y="48"/>
                </a:cubicBezTo>
                <a:cubicBezTo>
                  <a:pt x="662" y="49"/>
                  <a:pt x="659" y="50"/>
                  <a:pt x="657" y="53"/>
                </a:cubicBezTo>
                <a:cubicBezTo>
                  <a:pt x="656" y="53"/>
                  <a:pt x="656" y="54"/>
                  <a:pt x="655" y="54"/>
                </a:cubicBezTo>
                <a:cubicBezTo>
                  <a:pt x="658" y="54"/>
                  <a:pt x="658" y="54"/>
                  <a:pt x="658" y="54"/>
                </a:cubicBezTo>
                <a:cubicBezTo>
                  <a:pt x="658" y="54"/>
                  <a:pt x="658" y="54"/>
                  <a:pt x="658" y="54"/>
                </a:cubicBezTo>
                <a:cubicBezTo>
                  <a:pt x="659" y="54"/>
                  <a:pt x="659" y="54"/>
                  <a:pt x="659" y="54"/>
                </a:cubicBezTo>
                <a:cubicBezTo>
                  <a:pt x="660" y="52"/>
                  <a:pt x="662" y="51"/>
                  <a:pt x="664" y="50"/>
                </a:cubicBezTo>
                <a:cubicBezTo>
                  <a:pt x="664" y="52"/>
                  <a:pt x="664" y="52"/>
                  <a:pt x="664" y="52"/>
                </a:cubicBezTo>
                <a:cubicBezTo>
                  <a:pt x="663" y="52"/>
                  <a:pt x="662" y="53"/>
                  <a:pt x="660" y="54"/>
                </a:cubicBezTo>
                <a:cubicBezTo>
                  <a:pt x="664" y="54"/>
                  <a:pt x="664" y="54"/>
                  <a:pt x="664" y="54"/>
                </a:cubicBezTo>
                <a:cubicBezTo>
                  <a:pt x="665" y="54"/>
                  <a:pt x="665" y="53"/>
                  <a:pt x="666" y="53"/>
                </a:cubicBezTo>
                <a:cubicBezTo>
                  <a:pt x="666" y="53"/>
                  <a:pt x="666" y="53"/>
                  <a:pt x="666" y="53"/>
                </a:cubicBezTo>
                <a:cubicBezTo>
                  <a:pt x="671" y="50"/>
                  <a:pt x="676" y="47"/>
                  <a:pt x="682" y="45"/>
                </a:cubicBezTo>
                <a:cubicBezTo>
                  <a:pt x="682" y="45"/>
                  <a:pt x="682" y="45"/>
                  <a:pt x="682" y="45"/>
                </a:cubicBezTo>
                <a:cubicBezTo>
                  <a:pt x="683" y="45"/>
                  <a:pt x="683" y="45"/>
                  <a:pt x="683" y="45"/>
                </a:cubicBezTo>
                <a:cubicBezTo>
                  <a:pt x="684" y="44"/>
                  <a:pt x="684" y="44"/>
                  <a:pt x="684" y="44"/>
                </a:cubicBezTo>
                <a:cubicBezTo>
                  <a:pt x="684" y="44"/>
                  <a:pt x="684" y="44"/>
                  <a:pt x="684" y="44"/>
                </a:cubicBezTo>
                <a:cubicBezTo>
                  <a:pt x="685" y="44"/>
                  <a:pt x="687" y="44"/>
                  <a:pt x="689" y="43"/>
                </a:cubicBezTo>
                <a:cubicBezTo>
                  <a:pt x="689" y="47"/>
                  <a:pt x="689" y="47"/>
                  <a:pt x="689" y="47"/>
                </a:cubicBezTo>
                <a:cubicBezTo>
                  <a:pt x="687" y="48"/>
                  <a:pt x="685" y="48"/>
                  <a:pt x="684" y="48"/>
                </a:cubicBezTo>
                <a:cubicBezTo>
                  <a:pt x="684" y="48"/>
                  <a:pt x="684" y="48"/>
                  <a:pt x="684" y="48"/>
                </a:cubicBezTo>
                <a:cubicBezTo>
                  <a:pt x="683" y="49"/>
                  <a:pt x="683" y="49"/>
                  <a:pt x="683" y="49"/>
                </a:cubicBezTo>
                <a:cubicBezTo>
                  <a:pt x="682" y="49"/>
                  <a:pt x="682" y="49"/>
                  <a:pt x="682" y="49"/>
                </a:cubicBezTo>
                <a:cubicBezTo>
                  <a:pt x="682" y="49"/>
                  <a:pt x="682" y="49"/>
                  <a:pt x="682" y="49"/>
                </a:cubicBezTo>
                <a:cubicBezTo>
                  <a:pt x="678" y="50"/>
                  <a:pt x="675" y="52"/>
                  <a:pt x="671" y="54"/>
                </a:cubicBezTo>
                <a:cubicBezTo>
                  <a:pt x="675" y="54"/>
                  <a:pt x="675" y="54"/>
                  <a:pt x="675" y="54"/>
                </a:cubicBezTo>
                <a:cubicBezTo>
                  <a:pt x="677" y="53"/>
                  <a:pt x="680" y="52"/>
                  <a:pt x="682" y="51"/>
                </a:cubicBezTo>
                <a:cubicBezTo>
                  <a:pt x="682" y="52"/>
                  <a:pt x="682" y="52"/>
                  <a:pt x="682" y="52"/>
                </a:cubicBezTo>
                <a:cubicBezTo>
                  <a:pt x="680" y="53"/>
                  <a:pt x="679" y="53"/>
                  <a:pt x="677" y="54"/>
                </a:cubicBezTo>
                <a:cubicBezTo>
                  <a:pt x="682" y="54"/>
                  <a:pt x="682" y="54"/>
                  <a:pt x="682" y="54"/>
                </a:cubicBezTo>
                <a:cubicBezTo>
                  <a:pt x="682" y="54"/>
                  <a:pt x="683" y="54"/>
                  <a:pt x="683" y="53"/>
                </a:cubicBezTo>
                <a:cubicBezTo>
                  <a:pt x="683" y="53"/>
                  <a:pt x="683" y="53"/>
                  <a:pt x="683" y="53"/>
                </a:cubicBezTo>
                <a:cubicBezTo>
                  <a:pt x="686" y="53"/>
                  <a:pt x="688" y="52"/>
                  <a:pt x="689" y="52"/>
                </a:cubicBezTo>
                <a:cubicBezTo>
                  <a:pt x="690" y="53"/>
                  <a:pt x="690" y="53"/>
                  <a:pt x="691" y="54"/>
                </a:cubicBezTo>
                <a:cubicBezTo>
                  <a:pt x="694" y="54"/>
                  <a:pt x="694" y="54"/>
                  <a:pt x="694" y="54"/>
                </a:cubicBezTo>
                <a:cubicBezTo>
                  <a:pt x="694" y="52"/>
                  <a:pt x="694" y="52"/>
                  <a:pt x="694" y="52"/>
                </a:cubicBezTo>
                <a:cubicBezTo>
                  <a:pt x="695" y="53"/>
                  <a:pt x="696" y="53"/>
                  <a:pt x="696" y="53"/>
                </a:cubicBezTo>
                <a:cubicBezTo>
                  <a:pt x="697" y="54"/>
                  <a:pt x="697" y="54"/>
                  <a:pt x="697" y="54"/>
                </a:cubicBezTo>
                <a:cubicBezTo>
                  <a:pt x="700" y="54"/>
                  <a:pt x="700" y="54"/>
                  <a:pt x="700" y="54"/>
                </a:cubicBezTo>
                <a:cubicBezTo>
                  <a:pt x="700" y="54"/>
                  <a:pt x="700" y="54"/>
                  <a:pt x="700" y="54"/>
                </a:cubicBezTo>
                <a:cubicBezTo>
                  <a:pt x="702" y="52"/>
                  <a:pt x="704" y="51"/>
                  <a:pt x="707" y="50"/>
                </a:cubicBezTo>
                <a:cubicBezTo>
                  <a:pt x="707" y="51"/>
                  <a:pt x="707" y="51"/>
                  <a:pt x="707" y="51"/>
                </a:cubicBezTo>
                <a:cubicBezTo>
                  <a:pt x="707" y="51"/>
                  <a:pt x="707" y="51"/>
                  <a:pt x="707" y="51"/>
                </a:cubicBezTo>
                <a:cubicBezTo>
                  <a:pt x="706" y="52"/>
                  <a:pt x="706" y="52"/>
                  <a:pt x="706" y="52"/>
                </a:cubicBezTo>
                <a:cubicBezTo>
                  <a:pt x="706" y="52"/>
                  <a:pt x="706" y="52"/>
                  <a:pt x="706" y="52"/>
                </a:cubicBezTo>
                <a:cubicBezTo>
                  <a:pt x="707" y="53"/>
                  <a:pt x="707" y="53"/>
                  <a:pt x="707" y="53"/>
                </a:cubicBezTo>
                <a:cubicBezTo>
                  <a:pt x="707" y="54"/>
                  <a:pt x="707" y="54"/>
                  <a:pt x="707" y="54"/>
                </a:cubicBezTo>
                <a:cubicBezTo>
                  <a:pt x="707" y="54"/>
                  <a:pt x="707" y="54"/>
                  <a:pt x="707" y="54"/>
                </a:cubicBezTo>
                <a:cubicBezTo>
                  <a:pt x="709" y="54"/>
                  <a:pt x="709" y="54"/>
                  <a:pt x="709" y="54"/>
                </a:cubicBezTo>
                <a:cubicBezTo>
                  <a:pt x="709" y="53"/>
                  <a:pt x="709" y="53"/>
                  <a:pt x="709" y="53"/>
                </a:cubicBezTo>
                <a:cubicBezTo>
                  <a:pt x="709" y="53"/>
                  <a:pt x="709" y="53"/>
                  <a:pt x="709" y="53"/>
                </a:cubicBezTo>
                <a:cubicBezTo>
                  <a:pt x="710" y="53"/>
                  <a:pt x="710" y="53"/>
                  <a:pt x="710" y="53"/>
                </a:cubicBezTo>
                <a:cubicBezTo>
                  <a:pt x="710" y="52"/>
                  <a:pt x="710" y="52"/>
                  <a:pt x="710" y="52"/>
                </a:cubicBezTo>
                <a:cubicBezTo>
                  <a:pt x="710" y="51"/>
                  <a:pt x="710" y="51"/>
                  <a:pt x="710" y="51"/>
                </a:cubicBezTo>
                <a:cubicBezTo>
                  <a:pt x="709" y="51"/>
                  <a:pt x="709" y="51"/>
                  <a:pt x="709" y="51"/>
                </a:cubicBezTo>
                <a:cubicBezTo>
                  <a:pt x="709" y="50"/>
                  <a:pt x="709" y="50"/>
                  <a:pt x="709" y="50"/>
                </a:cubicBezTo>
                <a:cubicBezTo>
                  <a:pt x="712" y="50"/>
                  <a:pt x="715" y="52"/>
                  <a:pt x="718" y="53"/>
                </a:cubicBezTo>
                <a:cubicBezTo>
                  <a:pt x="718" y="54"/>
                  <a:pt x="718" y="54"/>
                  <a:pt x="718" y="54"/>
                </a:cubicBezTo>
                <a:cubicBezTo>
                  <a:pt x="721" y="54"/>
                  <a:pt x="721" y="54"/>
                  <a:pt x="721" y="54"/>
                </a:cubicBezTo>
                <a:cubicBezTo>
                  <a:pt x="721" y="54"/>
                  <a:pt x="720" y="53"/>
                  <a:pt x="720" y="52"/>
                </a:cubicBezTo>
                <a:cubicBezTo>
                  <a:pt x="720" y="52"/>
                  <a:pt x="720" y="52"/>
                  <a:pt x="720" y="52"/>
                </a:cubicBezTo>
                <a:cubicBezTo>
                  <a:pt x="719" y="52"/>
                  <a:pt x="719" y="52"/>
                  <a:pt x="719" y="52"/>
                </a:cubicBezTo>
                <a:cubicBezTo>
                  <a:pt x="718" y="50"/>
                  <a:pt x="718" y="50"/>
                  <a:pt x="718" y="50"/>
                </a:cubicBezTo>
                <a:cubicBezTo>
                  <a:pt x="718" y="51"/>
                  <a:pt x="718" y="51"/>
                  <a:pt x="718" y="51"/>
                </a:cubicBezTo>
                <a:cubicBezTo>
                  <a:pt x="715" y="49"/>
                  <a:pt x="712" y="48"/>
                  <a:pt x="709" y="48"/>
                </a:cubicBezTo>
                <a:cubicBezTo>
                  <a:pt x="709" y="47"/>
                  <a:pt x="709" y="47"/>
                  <a:pt x="709" y="47"/>
                </a:cubicBezTo>
                <a:cubicBezTo>
                  <a:pt x="708" y="48"/>
                  <a:pt x="708" y="48"/>
                  <a:pt x="708" y="48"/>
                </a:cubicBezTo>
                <a:cubicBezTo>
                  <a:pt x="707" y="48"/>
                  <a:pt x="707" y="48"/>
                  <a:pt x="707" y="48"/>
                </a:cubicBezTo>
                <a:cubicBezTo>
                  <a:pt x="707" y="48"/>
                  <a:pt x="707" y="48"/>
                  <a:pt x="707" y="48"/>
                </a:cubicBezTo>
                <a:cubicBezTo>
                  <a:pt x="704" y="49"/>
                  <a:pt x="701" y="50"/>
                  <a:pt x="699" y="52"/>
                </a:cubicBezTo>
                <a:cubicBezTo>
                  <a:pt x="699" y="52"/>
                  <a:pt x="699" y="52"/>
                  <a:pt x="699" y="52"/>
                </a:cubicBezTo>
                <a:cubicBezTo>
                  <a:pt x="699" y="52"/>
                  <a:pt x="699" y="52"/>
                  <a:pt x="699" y="52"/>
                </a:cubicBezTo>
                <a:cubicBezTo>
                  <a:pt x="698" y="52"/>
                  <a:pt x="698" y="52"/>
                  <a:pt x="697" y="52"/>
                </a:cubicBezTo>
                <a:cubicBezTo>
                  <a:pt x="697" y="51"/>
                  <a:pt x="696" y="51"/>
                  <a:pt x="695" y="50"/>
                </a:cubicBezTo>
                <a:cubicBezTo>
                  <a:pt x="695" y="49"/>
                  <a:pt x="694" y="48"/>
                  <a:pt x="694" y="47"/>
                </a:cubicBezTo>
                <a:cubicBezTo>
                  <a:pt x="694" y="47"/>
                  <a:pt x="694" y="47"/>
                  <a:pt x="694" y="47"/>
                </a:cubicBezTo>
                <a:cubicBezTo>
                  <a:pt x="694" y="47"/>
                  <a:pt x="694" y="47"/>
                  <a:pt x="694" y="47"/>
                </a:cubicBezTo>
                <a:cubicBezTo>
                  <a:pt x="694" y="47"/>
                  <a:pt x="694" y="46"/>
                  <a:pt x="694" y="46"/>
                </a:cubicBezTo>
                <a:cubicBezTo>
                  <a:pt x="694" y="45"/>
                  <a:pt x="694" y="45"/>
                  <a:pt x="694" y="44"/>
                </a:cubicBezTo>
                <a:cubicBezTo>
                  <a:pt x="694" y="44"/>
                  <a:pt x="694" y="44"/>
                  <a:pt x="694" y="44"/>
                </a:cubicBezTo>
                <a:cubicBezTo>
                  <a:pt x="694" y="44"/>
                  <a:pt x="694" y="44"/>
                  <a:pt x="694" y="44"/>
                </a:cubicBezTo>
                <a:cubicBezTo>
                  <a:pt x="694" y="44"/>
                  <a:pt x="694" y="44"/>
                  <a:pt x="694" y="44"/>
                </a:cubicBezTo>
                <a:cubicBezTo>
                  <a:pt x="694" y="43"/>
                  <a:pt x="695" y="41"/>
                  <a:pt x="695" y="40"/>
                </a:cubicBezTo>
                <a:cubicBezTo>
                  <a:pt x="697" y="35"/>
                  <a:pt x="703" y="32"/>
                  <a:pt x="708" y="32"/>
                </a:cubicBezTo>
                <a:cubicBezTo>
                  <a:pt x="709" y="32"/>
                  <a:pt x="709" y="32"/>
                  <a:pt x="710" y="32"/>
                </a:cubicBezTo>
                <a:cubicBezTo>
                  <a:pt x="712" y="33"/>
                  <a:pt x="715" y="33"/>
                  <a:pt x="718" y="34"/>
                </a:cubicBezTo>
                <a:cubicBezTo>
                  <a:pt x="718" y="34"/>
                  <a:pt x="718" y="34"/>
                  <a:pt x="718" y="34"/>
                </a:cubicBezTo>
                <a:cubicBezTo>
                  <a:pt x="718" y="34"/>
                  <a:pt x="718" y="34"/>
                  <a:pt x="718" y="34"/>
                </a:cubicBezTo>
                <a:cubicBezTo>
                  <a:pt x="719" y="34"/>
                  <a:pt x="719" y="34"/>
                  <a:pt x="719" y="34"/>
                </a:cubicBezTo>
                <a:cubicBezTo>
                  <a:pt x="724" y="35"/>
                  <a:pt x="729" y="38"/>
                  <a:pt x="732" y="43"/>
                </a:cubicBezTo>
                <a:cubicBezTo>
                  <a:pt x="732" y="43"/>
                  <a:pt x="732" y="43"/>
                  <a:pt x="732" y="43"/>
                </a:cubicBezTo>
                <a:cubicBezTo>
                  <a:pt x="732" y="43"/>
                  <a:pt x="732" y="43"/>
                  <a:pt x="732" y="43"/>
                </a:cubicBezTo>
                <a:cubicBezTo>
                  <a:pt x="732" y="45"/>
                  <a:pt x="733" y="47"/>
                  <a:pt x="733" y="49"/>
                </a:cubicBezTo>
                <a:cubicBezTo>
                  <a:pt x="733" y="50"/>
                  <a:pt x="733" y="51"/>
                  <a:pt x="732" y="53"/>
                </a:cubicBezTo>
                <a:cubicBezTo>
                  <a:pt x="732" y="53"/>
                  <a:pt x="732" y="53"/>
                  <a:pt x="732" y="53"/>
                </a:cubicBezTo>
                <a:cubicBezTo>
                  <a:pt x="732" y="53"/>
                  <a:pt x="732" y="53"/>
                  <a:pt x="732" y="53"/>
                </a:cubicBezTo>
                <a:cubicBezTo>
                  <a:pt x="733" y="54"/>
                  <a:pt x="733" y="54"/>
                  <a:pt x="733" y="54"/>
                </a:cubicBezTo>
                <a:cubicBezTo>
                  <a:pt x="737" y="54"/>
                  <a:pt x="737" y="54"/>
                  <a:pt x="737" y="54"/>
                </a:cubicBezTo>
                <a:cubicBezTo>
                  <a:pt x="737" y="54"/>
                  <a:pt x="737" y="54"/>
                  <a:pt x="737" y="54"/>
                </a:cubicBezTo>
                <a:cubicBezTo>
                  <a:pt x="738" y="54"/>
                  <a:pt x="739" y="53"/>
                  <a:pt x="739" y="53"/>
                </a:cubicBezTo>
                <a:cubicBezTo>
                  <a:pt x="740" y="53"/>
                  <a:pt x="740" y="53"/>
                  <a:pt x="740" y="53"/>
                </a:cubicBezTo>
                <a:cubicBezTo>
                  <a:pt x="740" y="53"/>
                  <a:pt x="740" y="53"/>
                  <a:pt x="740" y="53"/>
                </a:cubicBezTo>
                <a:cubicBezTo>
                  <a:pt x="740" y="53"/>
                  <a:pt x="740" y="53"/>
                  <a:pt x="740" y="53"/>
                </a:cubicBezTo>
                <a:cubicBezTo>
                  <a:pt x="741" y="53"/>
                  <a:pt x="742" y="53"/>
                  <a:pt x="742" y="53"/>
                </a:cubicBezTo>
                <a:cubicBezTo>
                  <a:pt x="742" y="53"/>
                  <a:pt x="742" y="53"/>
                  <a:pt x="742" y="53"/>
                </a:cubicBezTo>
                <a:cubicBezTo>
                  <a:pt x="744" y="53"/>
                  <a:pt x="746" y="53"/>
                  <a:pt x="747" y="54"/>
                </a:cubicBezTo>
                <a:cubicBezTo>
                  <a:pt x="750" y="54"/>
                  <a:pt x="750" y="54"/>
                  <a:pt x="750" y="54"/>
                </a:cubicBezTo>
                <a:cubicBezTo>
                  <a:pt x="748" y="52"/>
                  <a:pt x="746" y="51"/>
                  <a:pt x="742" y="51"/>
                </a:cubicBezTo>
                <a:cubicBezTo>
                  <a:pt x="742" y="51"/>
                  <a:pt x="742" y="51"/>
                  <a:pt x="742" y="51"/>
                </a:cubicBezTo>
                <a:cubicBezTo>
                  <a:pt x="742" y="51"/>
                  <a:pt x="741" y="51"/>
                  <a:pt x="740" y="51"/>
                </a:cubicBezTo>
                <a:cubicBezTo>
                  <a:pt x="740" y="50"/>
                  <a:pt x="740" y="50"/>
                  <a:pt x="740" y="50"/>
                </a:cubicBezTo>
                <a:cubicBezTo>
                  <a:pt x="741" y="49"/>
                  <a:pt x="741" y="49"/>
                  <a:pt x="741" y="49"/>
                </a:cubicBezTo>
                <a:cubicBezTo>
                  <a:pt x="741" y="48"/>
                  <a:pt x="741" y="48"/>
                  <a:pt x="741" y="48"/>
                </a:cubicBezTo>
                <a:cubicBezTo>
                  <a:pt x="741" y="47"/>
                  <a:pt x="741" y="47"/>
                  <a:pt x="741" y="47"/>
                </a:cubicBezTo>
                <a:cubicBezTo>
                  <a:pt x="741" y="47"/>
                  <a:pt x="740" y="47"/>
                  <a:pt x="740" y="47"/>
                </a:cubicBezTo>
                <a:cubicBezTo>
                  <a:pt x="740" y="46"/>
                  <a:pt x="740" y="46"/>
                  <a:pt x="740" y="46"/>
                </a:cubicBezTo>
                <a:cubicBezTo>
                  <a:pt x="744" y="46"/>
                  <a:pt x="747" y="47"/>
                  <a:pt x="751" y="48"/>
                </a:cubicBezTo>
                <a:cubicBezTo>
                  <a:pt x="751" y="50"/>
                  <a:pt x="751" y="50"/>
                  <a:pt x="751" y="50"/>
                </a:cubicBezTo>
                <a:cubicBezTo>
                  <a:pt x="749" y="50"/>
                  <a:pt x="749" y="50"/>
                  <a:pt x="749" y="50"/>
                </a:cubicBezTo>
                <a:cubicBezTo>
                  <a:pt x="751" y="52"/>
                  <a:pt x="751" y="52"/>
                  <a:pt x="751" y="52"/>
                </a:cubicBezTo>
                <a:cubicBezTo>
                  <a:pt x="751" y="54"/>
                  <a:pt x="751" y="54"/>
                  <a:pt x="751" y="54"/>
                </a:cubicBezTo>
                <a:cubicBezTo>
                  <a:pt x="753" y="54"/>
                  <a:pt x="753" y="54"/>
                  <a:pt x="753" y="54"/>
                </a:cubicBezTo>
                <a:cubicBezTo>
                  <a:pt x="753" y="52"/>
                  <a:pt x="753" y="52"/>
                  <a:pt x="753" y="52"/>
                </a:cubicBezTo>
                <a:cubicBezTo>
                  <a:pt x="753" y="52"/>
                  <a:pt x="753" y="52"/>
                  <a:pt x="753" y="52"/>
                </a:cubicBezTo>
                <a:cubicBezTo>
                  <a:pt x="753" y="52"/>
                  <a:pt x="754" y="51"/>
                  <a:pt x="754" y="51"/>
                </a:cubicBezTo>
                <a:cubicBezTo>
                  <a:pt x="754" y="50"/>
                  <a:pt x="754" y="50"/>
                  <a:pt x="754" y="50"/>
                </a:cubicBezTo>
                <a:cubicBezTo>
                  <a:pt x="753" y="50"/>
                  <a:pt x="753" y="50"/>
                  <a:pt x="753" y="50"/>
                </a:cubicBezTo>
                <a:cubicBezTo>
                  <a:pt x="753" y="48"/>
                  <a:pt x="753" y="48"/>
                  <a:pt x="753" y="48"/>
                </a:cubicBezTo>
                <a:cubicBezTo>
                  <a:pt x="753" y="48"/>
                  <a:pt x="754" y="48"/>
                  <a:pt x="755" y="49"/>
                </a:cubicBezTo>
                <a:cubicBezTo>
                  <a:pt x="757" y="50"/>
                  <a:pt x="757" y="50"/>
                  <a:pt x="757" y="50"/>
                </a:cubicBezTo>
                <a:cubicBezTo>
                  <a:pt x="757" y="51"/>
                  <a:pt x="757" y="51"/>
                  <a:pt x="757" y="51"/>
                </a:cubicBezTo>
                <a:cubicBezTo>
                  <a:pt x="758" y="50"/>
                  <a:pt x="758" y="50"/>
                  <a:pt x="758" y="50"/>
                </a:cubicBezTo>
                <a:cubicBezTo>
                  <a:pt x="758" y="50"/>
                  <a:pt x="759" y="50"/>
                  <a:pt x="760" y="50"/>
                </a:cubicBezTo>
                <a:cubicBezTo>
                  <a:pt x="760" y="52"/>
                  <a:pt x="760" y="52"/>
                  <a:pt x="760" y="52"/>
                </a:cubicBezTo>
                <a:cubicBezTo>
                  <a:pt x="757" y="52"/>
                  <a:pt x="755" y="53"/>
                  <a:pt x="753" y="54"/>
                </a:cubicBezTo>
                <a:cubicBezTo>
                  <a:pt x="760" y="54"/>
                  <a:pt x="760" y="54"/>
                  <a:pt x="760" y="54"/>
                </a:cubicBezTo>
                <a:cubicBezTo>
                  <a:pt x="760" y="54"/>
                  <a:pt x="760" y="54"/>
                  <a:pt x="760" y="54"/>
                </a:cubicBezTo>
                <a:cubicBezTo>
                  <a:pt x="760" y="54"/>
                  <a:pt x="760" y="54"/>
                  <a:pt x="760" y="54"/>
                </a:cubicBezTo>
                <a:cubicBezTo>
                  <a:pt x="761" y="54"/>
                  <a:pt x="761" y="54"/>
                  <a:pt x="761" y="54"/>
                </a:cubicBezTo>
                <a:cubicBezTo>
                  <a:pt x="762" y="54"/>
                  <a:pt x="762" y="54"/>
                  <a:pt x="762" y="54"/>
                </a:cubicBezTo>
                <a:cubicBezTo>
                  <a:pt x="762" y="54"/>
                  <a:pt x="762" y="54"/>
                  <a:pt x="762" y="54"/>
                </a:cubicBezTo>
                <a:cubicBezTo>
                  <a:pt x="762" y="54"/>
                  <a:pt x="762" y="54"/>
                  <a:pt x="762" y="54"/>
                </a:cubicBezTo>
                <a:cubicBezTo>
                  <a:pt x="763" y="54"/>
                  <a:pt x="763" y="54"/>
                  <a:pt x="763" y="54"/>
                </a:cubicBezTo>
                <a:cubicBezTo>
                  <a:pt x="763" y="54"/>
                  <a:pt x="763" y="54"/>
                  <a:pt x="763" y="54"/>
                </a:cubicBezTo>
                <a:cubicBezTo>
                  <a:pt x="764" y="54"/>
                  <a:pt x="765" y="54"/>
                  <a:pt x="766" y="54"/>
                </a:cubicBezTo>
                <a:cubicBezTo>
                  <a:pt x="770" y="54"/>
                  <a:pt x="770" y="54"/>
                  <a:pt x="770" y="54"/>
                </a:cubicBezTo>
                <a:cubicBezTo>
                  <a:pt x="770" y="54"/>
                  <a:pt x="770" y="53"/>
                  <a:pt x="769" y="53"/>
                </a:cubicBezTo>
                <a:cubicBezTo>
                  <a:pt x="769" y="53"/>
                  <a:pt x="769" y="53"/>
                  <a:pt x="769" y="53"/>
                </a:cubicBezTo>
                <a:cubicBezTo>
                  <a:pt x="769" y="53"/>
                  <a:pt x="769" y="53"/>
                  <a:pt x="769" y="53"/>
                </a:cubicBezTo>
                <a:cubicBezTo>
                  <a:pt x="767" y="52"/>
                  <a:pt x="765" y="52"/>
                  <a:pt x="763" y="52"/>
                </a:cubicBezTo>
                <a:cubicBezTo>
                  <a:pt x="763" y="52"/>
                  <a:pt x="763" y="52"/>
                  <a:pt x="762" y="52"/>
                </a:cubicBezTo>
                <a:cubicBezTo>
                  <a:pt x="762" y="50"/>
                  <a:pt x="762" y="50"/>
                  <a:pt x="762" y="50"/>
                </a:cubicBezTo>
                <a:cubicBezTo>
                  <a:pt x="764" y="51"/>
                  <a:pt x="765" y="51"/>
                  <a:pt x="766" y="51"/>
                </a:cubicBezTo>
                <a:cubicBezTo>
                  <a:pt x="766" y="51"/>
                  <a:pt x="766" y="51"/>
                  <a:pt x="766" y="51"/>
                </a:cubicBezTo>
                <a:cubicBezTo>
                  <a:pt x="767" y="51"/>
                  <a:pt x="767" y="51"/>
                  <a:pt x="768" y="51"/>
                </a:cubicBezTo>
                <a:cubicBezTo>
                  <a:pt x="769" y="52"/>
                  <a:pt x="771" y="53"/>
                  <a:pt x="772" y="54"/>
                </a:cubicBezTo>
                <a:cubicBezTo>
                  <a:pt x="775" y="54"/>
                  <a:pt x="775" y="54"/>
                  <a:pt x="775" y="54"/>
                </a:cubicBezTo>
                <a:cubicBezTo>
                  <a:pt x="773" y="52"/>
                  <a:pt x="770" y="50"/>
                  <a:pt x="768" y="49"/>
                </a:cubicBezTo>
                <a:cubicBezTo>
                  <a:pt x="768" y="49"/>
                  <a:pt x="768" y="49"/>
                  <a:pt x="768" y="49"/>
                </a:cubicBezTo>
                <a:cubicBezTo>
                  <a:pt x="768" y="49"/>
                  <a:pt x="768" y="49"/>
                  <a:pt x="768" y="49"/>
                </a:cubicBezTo>
                <a:cubicBezTo>
                  <a:pt x="767" y="49"/>
                  <a:pt x="767" y="49"/>
                  <a:pt x="766" y="49"/>
                </a:cubicBezTo>
                <a:cubicBezTo>
                  <a:pt x="766" y="49"/>
                  <a:pt x="766" y="49"/>
                  <a:pt x="766" y="49"/>
                </a:cubicBezTo>
                <a:cubicBezTo>
                  <a:pt x="765" y="49"/>
                  <a:pt x="764" y="49"/>
                  <a:pt x="762" y="48"/>
                </a:cubicBezTo>
                <a:cubicBezTo>
                  <a:pt x="762" y="48"/>
                  <a:pt x="762" y="48"/>
                  <a:pt x="762" y="48"/>
                </a:cubicBezTo>
                <a:cubicBezTo>
                  <a:pt x="761" y="48"/>
                  <a:pt x="761" y="48"/>
                  <a:pt x="761" y="48"/>
                </a:cubicBezTo>
                <a:cubicBezTo>
                  <a:pt x="760" y="48"/>
                  <a:pt x="760" y="48"/>
                  <a:pt x="760" y="48"/>
                </a:cubicBezTo>
                <a:cubicBezTo>
                  <a:pt x="760" y="48"/>
                  <a:pt x="760" y="48"/>
                  <a:pt x="760" y="48"/>
                </a:cubicBezTo>
                <a:cubicBezTo>
                  <a:pt x="760" y="48"/>
                  <a:pt x="760" y="48"/>
                  <a:pt x="760" y="48"/>
                </a:cubicBezTo>
                <a:cubicBezTo>
                  <a:pt x="760" y="48"/>
                  <a:pt x="760" y="48"/>
                  <a:pt x="760" y="48"/>
                </a:cubicBezTo>
                <a:cubicBezTo>
                  <a:pt x="760" y="48"/>
                  <a:pt x="760" y="48"/>
                  <a:pt x="760" y="48"/>
                </a:cubicBezTo>
                <a:cubicBezTo>
                  <a:pt x="759" y="48"/>
                  <a:pt x="758" y="48"/>
                  <a:pt x="757" y="48"/>
                </a:cubicBezTo>
                <a:cubicBezTo>
                  <a:pt x="756" y="47"/>
                  <a:pt x="756" y="47"/>
                  <a:pt x="756" y="47"/>
                </a:cubicBezTo>
                <a:cubicBezTo>
                  <a:pt x="756" y="47"/>
                  <a:pt x="756" y="47"/>
                  <a:pt x="756" y="47"/>
                </a:cubicBezTo>
                <a:cubicBezTo>
                  <a:pt x="756" y="47"/>
                  <a:pt x="756" y="47"/>
                  <a:pt x="756" y="47"/>
                </a:cubicBezTo>
                <a:cubicBezTo>
                  <a:pt x="755" y="47"/>
                  <a:pt x="753" y="46"/>
                  <a:pt x="752" y="46"/>
                </a:cubicBezTo>
                <a:cubicBezTo>
                  <a:pt x="748" y="45"/>
                  <a:pt x="744" y="44"/>
                  <a:pt x="740" y="44"/>
                </a:cubicBezTo>
                <a:cubicBezTo>
                  <a:pt x="740" y="44"/>
                  <a:pt x="740" y="44"/>
                  <a:pt x="740" y="44"/>
                </a:cubicBezTo>
                <a:cubicBezTo>
                  <a:pt x="739" y="44"/>
                  <a:pt x="739" y="44"/>
                  <a:pt x="739" y="44"/>
                </a:cubicBezTo>
                <a:cubicBezTo>
                  <a:pt x="739" y="43"/>
                  <a:pt x="739" y="43"/>
                  <a:pt x="739" y="43"/>
                </a:cubicBezTo>
                <a:cubicBezTo>
                  <a:pt x="738" y="43"/>
                  <a:pt x="738" y="43"/>
                  <a:pt x="737" y="43"/>
                </a:cubicBezTo>
                <a:cubicBezTo>
                  <a:pt x="737" y="42"/>
                  <a:pt x="737" y="42"/>
                  <a:pt x="736" y="41"/>
                </a:cubicBezTo>
                <a:cubicBezTo>
                  <a:pt x="737" y="41"/>
                  <a:pt x="738" y="41"/>
                  <a:pt x="739" y="41"/>
                </a:cubicBezTo>
                <a:cubicBezTo>
                  <a:pt x="739" y="41"/>
                  <a:pt x="739" y="41"/>
                  <a:pt x="739" y="41"/>
                </a:cubicBezTo>
                <a:cubicBezTo>
                  <a:pt x="739" y="41"/>
                  <a:pt x="739" y="41"/>
                  <a:pt x="739" y="41"/>
                </a:cubicBezTo>
                <a:cubicBezTo>
                  <a:pt x="743" y="41"/>
                  <a:pt x="747" y="42"/>
                  <a:pt x="752" y="43"/>
                </a:cubicBezTo>
                <a:cubicBezTo>
                  <a:pt x="753" y="43"/>
                  <a:pt x="754" y="44"/>
                  <a:pt x="756" y="44"/>
                </a:cubicBezTo>
                <a:cubicBezTo>
                  <a:pt x="757" y="44"/>
                  <a:pt x="759" y="45"/>
                  <a:pt x="760" y="45"/>
                </a:cubicBezTo>
                <a:cubicBezTo>
                  <a:pt x="760" y="45"/>
                  <a:pt x="760" y="45"/>
                  <a:pt x="760" y="45"/>
                </a:cubicBezTo>
                <a:cubicBezTo>
                  <a:pt x="760" y="45"/>
                  <a:pt x="761" y="45"/>
                  <a:pt x="761" y="45"/>
                </a:cubicBezTo>
                <a:cubicBezTo>
                  <a:pt x="761" y="46"/>
                  <a:pt x="761" y="46"/>
                  <a:pt x="761" y="46"/>
                </a:cubicBezTo>
                <a:cubicBezTo>
                  <a:pt x="764" y="47"/>
                  <a:pt x="766" y="48"/>
                  <a:pt x="768" y="49"/>
                </a:cubicBezTo>
                <a:cubicBezTo>
                  <a:pt x="771" y="51"/>
                  <a:pt x="774" y="52"/>
                  <a:pt x="777" y="54"/>
                </a:cubicBezTo>
                <a:cubicBezTo>
                  <a:pt x="780" y="54"/>
                  <a:pt x="780" y="54"/>
                  <a:pt x="780" y="54"/>
                </a:cubicBezTo>
                <a:cubicBezTo>
                  <a:pt x="777" y="51"/>
                  <a:pt x="773" y="49"/>
                  <a:pt x="770" y="47"/>
                </a:cubicBezTo>
                <a:cubicBezTo>
                  <a:pt x="769" y="47"/>
                  <a:pt x="769" y="47"/>
                  <a:pt x="769" y="47"/>
                </a:cubicBezTo>
                <a:cubicBezTo>
                  <a:pt x="769" y="47"/>
                  <a:pt x="769" y="47"/>
                  <a:pt x="769" y="47"/>
                </a:cubicBezTo>
                <a:cubicBezTo>
                  <a:pt x="767" y="46"/>
                  <a:pt x="765" y="45"/>
                  <a:pt x="762" y="44"/>
                </a:cubicBezTo>
                <a:cubicBezTo>
                  <a:pt x="762" y="43"/>
                  <a:pt x="762" y="43"/>
                  <a:pt x="762" y="43"/>
                </a:cubicBezTo>
                <a:cubicBezTo>
                  <a:pt x="769" y="46"/>
                  <a:pt x="776" y="49"/>
                  <a:pt x="782" y="54"/>
                </a:cubicBezTo>
                <a:cubicBezTo>
                  <a:pt x="785" y="54"/>
                  <a:pt x="785" y="54"/>
                  <a:pt x="785" y="54"/>
                </a:cubicBezTo>
                <a:cubicBezTo>
                  <a:pt x="778" y="48"/>
                  <a:pt x="770" y="44"/>
                  <a:pt x="762" y="40"/>
                </a:cubicBezTo>
                <a:cubicBezTo>
                  <a:pt x="762" y="40"/>
                  <a:pt x="762" y="40"/>
                  <a:pt x="762" y="40"/>
                </a:cubicBezTo>
                <a:cubicBezTo>
                  <a:pt x="762" y="40"/>
                  <a:pt x="762" y="40"/>
                  <a:pt x="762" y="40"/>
                </a:cubicBezTo>
                <a:cubicBezTo>
                  <a:pt x="762" y="40"/>
                  <a:pt x="762" y="40"/>
                  <a:pt x="762" y="40"/>
                </a:cubicBezTo>
                <a:cubicBezTo>
                  <a:pt x="761" y="40"/>
                  <a:pt x="761" y="40"/>
                  <a:pt x="761" y="40"/>
                </a:cubicBezTo>
                <a:cubicBezTo>
                  <a:pt x="761" y="40"/>
                  <a:pt x="761" y="40"/>
                  <a:pt x="761" y="40"/>
                </a:cubicBezTo>
                <a:cubicBezTo>
                  <a:pt x="761" y="40"/>
                  <a:pt x="761" y="40"/>
                  <a:pt x="761" y="40"/>
                </a:cubicBezTo>
                <a:cubicBezTo>
                  <a:pt x="760" y="40"/>
                  <a:pt x="760" y="40"/>
                  <a:pt x="760" y="40"/>
                </a:cubicBezTo>
                <a:cubicBezTo>
                  <a:pt x="760" y="40"/>
                  <a:pt x="760" y="40"/>
                  <a:pt x="760" y="40"/>
                </a:cubicBezTo>
                <a:cubicBezTo>
                  <a:pt x="758" y="39"/>
                  <a:pt x="755" y="39"/>
                  <a:pt x="753" y="38"/>
                </a:cubicBezTo>
                <a:cubicBezTo>
                  <a:pt x="753" y="38"/>
                  <a:pt x="753" y="38"/>
                  <a:pt x="753" y="38"/>
                </a:cubicBezTo>
                <a:cubicBezTo>
                  <a:pt x="752" y="38"/>
                  <a:pt x="752" y="38"/>
                  <a:pt x="752" y="38"/>
                </a:cubicBezTo>
                <a:cubicBezTo>
                  <a:pt x="751" y="37"/>
                  <a:pt x="751" y="37"/>
                  <a:pt x="751" y="37"/>
                </a:cubicBezTo>
                <a:cubicBezTo>
                  <a:pt x="751" y="37"/>
                  <a:pt x="751" y="37"/>
                  <a:pt x="751" y="37"/>
                </a:cubicBezTo>
                <a:cubicBezTo>
                  <a:pt x="747" y="37"/>
                  <a:pt x="743" y="36"/>
                  <a:pt x="739" y="36"/>
                </a:cubicBezTo>
                <a:cubicBezTo>
                  <a:pt x="737" y="35"/>
                  <a:pt x="735" y="35"/>
                  <a:pt x="732" y="35"/>
                </a:cubicBezTo>
                <a:cubicBezTo>
                  <a:pt x="728" y="33"/>
                  <a:pt x="724" y="30"/>
                  <a:pt x="719" y="29"/>
                </a:cubicBezTo>
                <a:cubicBezTo>
                  <a:pt x="715" y="28"/>
                  <a:pt x="712" y="27"/>
                  <a:pt x="709" y="27"/>
                </a:cubicBezTo>
                <a:cubicBezTo>
                  <a:pt x="709" y="27"/>
                  <a:pt x="709" y="27"/>
                  <a:pt x="709" y="27"/>
                </a:cubicBezTo>
                <a:moveTo>
                  <a:pt x="794" y="32"/>
                </a:moveTo>
                <a:cubicBezTo>
                  <a:pt x="792" y="31"/>
                  <a:pt x="791" y="30"/>
                  <a:pt x="790" y="29"/>
                </a:cubicBezTo>
                <a:cubicBezTo>
                  <a:pt x="790" y="28"/>
                  <a:pt x="790" y="28"/>
                  <a:pt x="790" y="28"/>
                </a:cubicBezTo>
                <a:cubicBezTo>
                  <a:pt x="791" y="29"/>
                  <a:pt x="792" y="30"/>
                  <a:pt x="794" y="31"/>
                </a:cubicBezTo>
                <a:cubicBezTo>
                  <a:pt x="794" y="32"/>
                  <a:pt x="794" y="32"/>
                  <a:pt x="794" y="32"/>
                </a:cubicBezTo>
                <a:moveTo>
                  <a:pt x="666" y="24"/>
                </a:moveTo>
                <a:cubicBezTo>
                  <a:pt x="666" y="23"/>
                  <a:pt x="666" y="23"/>
                  <a:pt x="666" y="23"/>
                </a:cubicBezTo>
                <a:cubicBezTo>
                  <a:pt x="671" y="21"/>
                  <a:pt x="676" y="19"/>
                  <a:pt x="682" y="18"/>
                </a:cubicBezTo>
                <a:cubicBezTo>
                  <a:pt x="682" y="18"/>
                  <a:pt x="682" y="18"/>
                  <a:pt x="682" y="18"/>
                </a:cubicBezTo>
                <a:cubicBezTo>
                  <a:pt x="679" y="20"/>
                  <a:pt x="676" y="21"/>
                  <a:pt x="672" y="22"/>
                </a:cubicBezTo>
                <a:cubicBezTo>
                  <a:pt x="670" y="22"/>
                  <a:pt x="668" y="23"/>
                  <a:pt x="666" y="24"/>
                </a:cubicBezTo>
                <a:moveTo>
                  <a:pt x="788" y="28"/>
                </a:moveTo>
                <a:cubicBezTo>
                  <a:pt x="780" y="22"/>
                  <a:pt x="772" y="19"/>
                  <a:pt x="762" y="16"/>
                </a:cubicBezTo>
                <a:cubicBezTo>
                  <a:pt x="762" y="16"/>
                  <a:pt x="762" y="16"/>
                  <a:pt x="762" y="16"/>
                </a:cubicBezTo>
                <a:cubicBezTo>
                  <a:pt x="763" y="16"/>
                  <a:pt x="764" y="16"/>
                  <a:pt x="765" y="16"/>
                </a:cubicBezTo>
                <a:cubicBezTo>
                  <a:pt x="773" y="18"/>
                  <a:pt x="781" y="22"/>
                  <a:pt x="788" y="27"/>
                </a:cubicBezTo>
                <a:cubicBezTo>
                  <a:pt x="788" y="28"/>
                  <a:pt x="788" y="28"/>
                  <a:pt x="788" y="28"/>
                </a:cubicBezTo>
                <a:moveTo>
                  <a:pt x="684" y="18"/>
                </a:moveTo>
                <a:cubicBezTo>
                  <a:pt x="684" y="17"/>
                  <a:pt x="684" y="17"/>
                  <a:pt x="684" y="17"/>
                </a:cubicBezTo>
                <a:cubicBezTo>
                  <a:pt x="685" y="17"/>
                  <a:pt x="686" y="16"/>
                  <a:pt x="686" y="16"/>
                </a:cubicBezTo>
                <a:cubicBezTo>
                  <a:pt x="688" y="15"/>
                  <a:pt x="690" y="14"/>
                  <a:pt x="692" y="14"/>
                </a:cubicBezTo>
                <a:cubicBezTo>
                  <a:pt x="692" y="15"/>
                  <a:pt x="692" y="15"/>
                  <a:pt x="692" y="15"/>
                </a:cubicBezTo>
                <a:cubicBezTo>
                  <a:pt x="689" y="16"/>
                  <a:pt x="687" y="17"/>
                  <a:pt x="684" y="18"/>
                </a:cubicBezTo>
                <a:moveTo>
                  <a:pt x="760" y="16"/>
                </a:moveTo>
                <a:cubicBezTo>
                  <a:pt x="759" y="16"/>
                  <a:pt x="759" y="16"/>
                  <a:pt x="759" y="16"/>
                </a:cubicBezTo>
                <a:cubicBezTo>
                  <a:pt x="757" y="15"/>
                  <a:pt x="755" y="15"/>
                  <a:pt x="753" y="14"/>
                </a:cubicBezTo>
                <a:cubicBezTo>
                  <a:pt x="753" y="13"/>
                  <a:pt x="753" y="13"/>
                  <a:pt x="753" y="13"/>
                </a:cubicBezTo>
                <a:cubicBezTo>
                  <a:pt x="755" y="14"/>
                  <a:pt x="757" y="15"/>
                  <a:pt x="760" y="15"/>
                </a:cubicBezTo>
                <a:cubicBezTo>
                  <a:pt x="760" y="16"/>
                  <a:pt x="760" y="16"/>
                  <a:pt x="760" y="16"/>
                </a:cubicBezTo>
                <a:moveTo>
                  <a:pt x="694" y="14"/>
                </a:moveTo>
                <a:cubicBezTo>
                  <a:pt x="694" y="13"/>
                  <a:pt x="694" y="13"/>
                  <a:pt x="694" y="13"/>
                </a:cubicBezTo>
                <a:cubicBezTo>
                  <a:pt x="698" y="13"/>
                  <a:pt x="703" y="12"/>
                  <a:pt x="707" y="12"/>
                </a:cubicBezTo>
                <a:cubicBezTo>
                  <a:pt x="707" y="12"/>
                  <a:pt x="707" y="12"/>
                  <a:pt x="707" y="12"/>
                </a:cubicBezTo>
                <a:cubicBezTo>
                  <a:pt x="703" y="13"/>
                  <a:pt x="699" y="13"/>
                  <a:pt x="694" y="14"/>
                </a:cubicBezTo>
                <a:moveTo>
                  <a:pt x="751" y="14"/>
                </a:moveTo>
                <a:cubicBezTo>
                  <a:pt x="747" y="13"/>
                  <a:pt x="744" y="12"/>
                  <a:pt x="740" y="12"/>
                </a:cubicBezTo>
                <a:cubicBezTo>
                  <a:pt x="740" y="11"/>
                  <a:pt x="740" y="11"/>
                  <a:pt x="740" y="11"/>
                </a:cubicBezTo>
                <a:cubicBezTo>
                  <a:pt x="741" y="11"/>
                  <a:pt x="742" y="12"/>
                  <a:pt x="743" y="12"/>
                </a:cubicBezTo>
                <a:cubicBezTo>
                  <a:pt x="746" y="12"/>
                  <a:pt x="749" y="12"/>
                  <a:pt x="751" y="13"/>
                </a:cubicBezTo>
                <a:cubicBezTo>
                  <a:pt x="751" y="14"/>
                  <a:pt x="751" y="14"/>
                  <a:pt x="751" y="14"/>
                </a:cubicBezTo>
                <a:moveTo>
                  <a:pt x="709" y="12"/>
                </a:moveTo>
                <a:cubicBezTo>
                  <a:pt x="709" y="12"/>
                  <a:pt x="709" y="12"/>
                  <a:pt x="709" y="12"/>
                </a:cubicBezTo>
                <a:cubicBezTo>
                  <a:pt x="711" y="11"/>
                  <a:pt x="712" y="11"/>
                  <a:pt x="714" y="10"/>
                </a:cubicBezTo>
                <a:cubicBezTo>
                  <a:pt x="715" y="10"/>
                  <a:pt x="716" y="10"/>
                  <a:pt x="718" y="10"/>
                </a:cubicBezTo>
                <a:cubicBezTo>
                  <a:pt x="718" y="11"/>
                  <a:pt x="718" y="11"/>
                  <a:pt x="718" y="11"/>
                </a:cubicBezTo>
                <a:cubicBezTo>
                  <a:pt x="717" y="11"/>
                  <a:pt x="716" y="11"/>
                  <a:pt x="715" y="11"/>
                </a:cubicBezTo>
                <a:cubicBezTo>
                  <a:pt x="715" y="11"/>
                  <a:pt x="715" y="11"/>
                  <a:pt x="715" y="11"/>
                </a:cubicBezTo>
                <a:cubicBezTo>
                  <a:pt x="715" y="11"/>
                  <a:pt x="715" y="11"/>
                  <a:pt x="715" y="11"/>
                </a:cubicBezTo>
                <a:cubicBezTo>
                  <a:pt x="713" y="11"/>
                  <a:pt x="711" y="11"/>
                  <a:pt x="709" y="12"/>
                </a:cubicBezTo>
                <a:moveTo>
                  <a:pt x="720" y="11"/>
                </a:moveTo>
                <a:cubicBezTo>
                  <a:pt x="720" y="10"/>
                  <a:pt x="720" y="10"/>
                  <a:pt x="720" y="10"/>
                </a:cubicBezTo>
                <a:cubicBezTo>
                  <a:pt x="722" y="10"/>
                  <a:pt x="724" y="10"/>
                  <a:pt x="726" y="10"/>
                </a:cubicBezTo>
                <a:cubicBezTo>
                  <a:pt x="730" y="10"/>
                  <a:pt x="734" y="10"/>
                  <a:pt x="738" y="11"/>
                </a:cubicBezTo>
                <a:cubicBezTo>
                  <a:pt x="738" y="11"/>
                  <a:pt x="738" y="11"/>
                  <a:pt x="738" y="11"/>
                </a:cubicBezTo>
                <a:cubicBezTo>
                  <a:pt x="734" y="11"/>
                  <a:pt x="730" y="11"/>
                  <a:pt x="726" y="11"/>
                </a:cubicBezTo>
                <a:cubicBezTo>
                  <a:pt x="724" y="11"/>
                  <a:pt x="722" y="11"/>
                  <a:pt x="720" y="11"/>
                </a:cubicBezTo>
                <a:moveTo>
                  <a:pt x="726" y="8"/>
                </a:moveTo>
                <a:cubicBezTo>
                  <a:pt x="723" y="8"/>
                  <a:pt x="721" y="8"/>
                  <a:pt x="719" y="8"/>
                </a:cubicBezTo>
                <a:cubicBezTo>
                  <a:pt x="717" y="8"/>
                  <a:pt x="715" y="8"/>
                  <a:pt x="714" y="8"/>
                </a:cubicBezTo>
                <a:cubicBezTo>
                  <a:pt x="714" y="8"/>
                  <a:pt x="714" y="8"/>
                  <a:pt x="714" y="8"/>
                </a:cubicBezTo>
                <a:cubicBezTo>
                  <a:pt x="714" y="8"/>
                  <a:pt x="714" y="8"/>
                  <a:pt x="714" y="8"/>
                </a:cubicBezTo>
                <a:cubicBezTo>
                  <a:pt x="714" y="9"/>
                  <a:pt x="714" y="9"/>
                  <a:pt x="714" y="9"/>
                </a:cubicBezTo>
                <a:cubicBezTo>
                  <a:pt x="712" y="9"/>
                  <a:pt x="710" y="9"/>
                  <a:pt x="708" y="10"/>
                </a:cubicBezTo>
                <a:cubicBezTo>
                  <a:pt x="703" y="10"/>
                  <a:pt x="698" y="11"/>
                  <a:pt x="693" y="11"/>
                </a:cubicBezTo>
                <a:cubicBezTo>
                  <a:pt x="693" y="11"/>
                  <a:pt x="693" y="11"/>
                  <a:pt x="693" y="11"/>
                </a:cubicBezTo>
                <a:cubicBezTo>
                  <a:pt x="693" y="11"/>
                  <a:pt x="693" y="12"/>
                  <a:pt x="693" y="12"/>
                </a:cubicBezTo>
                <a:cubicBezTo>
                  <a:pt x="692" y="12"/>
                  <a:pt x="692" y="12"/>
                  <a:pt x="692" y="12"/>
                </a:cubicBezTo>
                <a:cubicBezTo>
                  <a:pt x="692" y="12"/>
                  <a:pt x="692" y="12"/>
                  <a:pt x="692" y="12"/>
                </a:cubicBezTo>
                <a:cubicBezTo>
                  <a:pt x="690" y="12"/>
                  <a:pt x="688" y="13"/>
                  <a:pt x="685" y="14"/>
                </a:cubicBezTo>
                <a:cubicBezTo>
                  <a:pt x="685" y="14"/>
                  <a:pt x="684" y="15"/>
                  <a:pt x="683" y="15"/>
                </a:cubicBezTo>
                <a:cubicBezTo>
                  <a:pt x="677" y="17"/>
                  <a:pt x="671" y="19"/>
                  <a:pt x="666" y="21"/>
                </a:cubicBezTo>
                <a:cubicBezTo>
                  <a:pt x="666" y="21"/>
                  <a:pt x="666" y="21"/>
                  <a:pt x="666" y="21"/>
                </a:cubicBezTo>
                <a:cubicBezTo>
                  <a:pt x="665" y="22"/>
                  <a:pt x="665" y="22"/>
                  <a:pt x="665" y="22"/>
                </a:cubicBezTo>
                <a:cubicBezTo>
                  <a:pt x="665" y="22"/>
                  <a:pt x="665" y="22"/>
                  <a:pt x="665" y="22"/>
                </a:cubicBezTo>
                <a:cubicBezTo>
                  <a:pt x="664" y="22"/>
                  <a:pt x="664" y="22"/>
                  <a:pt x="664" y="22"/>
                </a:cubicBezTo>
                <a:cubicBezTo>
                  <a:pt x="664" y="22"/>
                  <a:pt x="664" y="22"/>
                  <a:pt x="664" y="22"/>
                </a:cubicBezTo>
                <a:cubicBezTo>
                  <a:pt x="660" y="24"/>
                  <a:pt x="656" y="26"/>
                  <a:pt x="652" y="28"/>
                </a:cubicBezTo>
                <a:cubicBezTo>
                  <a:pt x="652" y="28"/>
                  <a:pt x="652" y="28"/>
                  <a:pt x="652" y="28"/>
                </a:cubicBezTo>
                <a:cubicBezTo>
                  <a:pt x="652" y="28"/>
                  <a:pt x="652" y="28"/>
                  <a:pt x="652" y="28"/>
                </a:cubicBezTo>
                <a:cubicBezTo>
                  <a:pt x="641" y="36"/>
                  <a:pt x="632" y="45"/>
                  <a:pt x="623" y="54"/>
                </a:cubicBezTo>
                <a:cubicBezTo>
                  <a:pt x="626" y="54"/>
                  <a:pt x="626" y="54"/>
                  <a:pt x="626" y="54"/>
                </a:cubicBezTo>
                <a:cubicBezTo>
                  <a:pt x="634" y="45"/>
                  <a:pt x="643" y="37"/>
                  <a:pt x="653" y="30"/>
                </a:cubicBezTo>
                <a:cubicBezTo>
                  <a:pt x="657" y="28"/>
                  <a:pt x="661" y="26"/>
                  <a:pt x="664" y="24"/>
                </a:cubicBezTo>
                <a:cubicBezTo>
                  <a:pt x="664" y="25"/>
                  <a:pt x="664" y="25"/>
                  <a:pt x="664" y="25"/>
                </a:cubicBezTo>
                <a:cubicBezTo>
                  <a:pt x="650" y="32"/>
                  <a:pt x="638" y="43"/>
                  <a:pt x="627" y="54"/>
                </a:cubicBezTo>
                <a:cubicBezTo>
                  <a:pt x="630" y="54"/>
                  <a:pt x="630" y="54"/>
                  <a:pt x="630" y="54"/>
                </a:cubicBezTo>
                <a:cubicBezTo>
                  <a:pt x="641" y="43"/>
                  <a:pt x="652" y="33"/>
                  <a:pt x="666" y="26"/>
                </a:cubicBezTo>
                <a:cubicBezTo>
                  <a:pt x="668" y="25"/>
                  <a:pt x="670" y="24"/>
                  <a:pt x="673" y="24"/>
                </a:cubicBezTo>
                <a:cubicBezTo>
                  <a:pt x="673" y="24"/>
                  <a:pt x="673" y="24"/>
                  <a:pt x="673" y="24"/>
                </a:cubicBezTo>
                <a:cubicBezTo>
                  <a:pt x="673" y="24"/>
                  <a:pt x="673" y="24"/>
                  <a:pt x="673" y="24"/>
                </a:cubicBezTo>
                <a:cubicBezTo>
                  <a:pt x="676" y="23"/>
                  <a:pt x="679" y="22"/>
                  <a:pt x="682" y="21"/>
                </a:cubicBezTo>
                <a:cubicBezTo>
                  <a:pt x="683" y="20"/>
                  <a:pt x="683" y="20"/>
                  <a:pt x="683" y="20"/>
                </a:cubicBezTo>
                <a:cubicBezTo>
                  <a:pt x="687" y="19"/>
                  <a:pt x="690" y="18"/>
                  <a:pt x="694" y="17"/>
                </a:cubicBezTo>
                <a:cubicBezTo>
                  <a:pt x="698" y="16"/>
                  <a:pt x="703" y="15"/>
                  <a:pt x="707" y="14"/>
                </a:cubicBezTo>
                <a:cubicBezTo>
                  <a:pt x="708" y="14"/>
                  <a:pt x="708" y="14"/>
                  <a:pt x="708" y="14"/>
                </a:cubicBezTo>
                <a:cubicBezTo>
                  <a:pt x="711" y="13"/>
                  <a:pt x="713" y="13"/>
                  <a:pt x="715" y="13"/>
                </a:cubicBezTo>
                <a:cubicBezTo>
                  <a:pt x="716" y="13"/>
                  <a:pt x="717" y="13"/>
                  <a:pt x="718" y="13"/>
                </a:cubicBezTo>
                <a:cubicBezTo>
                  <a:pt x="718" y="13"/>
                  <a:pt x="718" y="13"/>
                  <a:pt x="718" y="13"/>
                </a:cubicBezTo>
                <a:cubicBezTo>
                  <a:pt x="719" y="13"/>
                  <a:pt x="719" y="13"/>
                  <a:pt x="719" y="13"/>
                </a:cubicBezTo>
                <a:cubicBezTo>
                  <a:pt x="720" y="13"/>
                  <a:pt x="720" y="13"/>
                  <a:pt x="720" y="13"/>
                </a:cubicBezTo>
                <a:cubicBezTo>
                  <a:pt x="720" y="13"/>
                  <a:pt x="720" y="13"/>
                  <a:pt x="720" y="13"/>
                </a:cubicBezTo>
                <a:cubicBezTo>
                  <a:pt x="722" y="13"/>
                  <a:pt x="724" y="13"/>
                  <a:pt x="726" y="13"/>
                </a:cubicBezTo>
                <a:cubicBezTo>
                  <a:pt x="731" y="13"/>
                  <a:pt x="735" y="13"/>
                  <a:pt x="739" y="13"/>
                </a:cubicBezTo>
                <a:cubicBezTo>
                  <a:pt x="743" y="14"/>
                  <a:pt x="747" y="15"/>
                  <a:pt x="751" y="16"/>
                </a:cubicBezTo>
                <a:cubicBezTo>
                  <a:pt x="751" y="16"/>
                  <a:pt x="751" y="16"/>
                  <a:pt x="751" y="16"/>
                </a:cubicBezTo>
                <a:cubicBezTo>
                  <a:pt x="752" y="16"/>
                  <a:pt x="752" y="16"/>
                  <a:pt x="752" y="16"/>
                </a:cubicBezTo>
                <a:cubicBezTo>
                  <a:pt x="752" y="16"/>
                  <a:pt x="752" y="16"/>
                  <a:pt x="752" y="16"/>
                </a:cubicBezTo>
                <a:cubicBezTo>
                  <a:pt x="753" y="16"/>
                  <a:pt x="753" y="16"/>
                  <a:pt x="753" y="16"/>
                </a:cubicBezTo>
                <a:cubicBezTo>
                  <a:pt x="753" y="16"/>
                  <a:pt x="753" y="16"/>
                  <a:pt x="753" y="16"/>
                </a:cubicBezTo>
                <a:cubicBezTo>
                  <a:pt x="755" y="17"/>
                  <a:pt x="756" y="17"/>
                  <a:pt x="758" y="18"/>
                </a:cubicBezTo>
                <a:cubicBezTo>
                  <a:pt x="758" y="18"/>
                  <a:pt x="758" y="18"/>
                  <a:pt x="758" y="18"/>
                </a:cubicBezTo>
                <a:cubicBezTo>
                  <a:pt x="758" y="18"/>
                  <a:pt x="758" y="18"/>
                  <a:pt x="758" y="18"/>
                </a:cubicBezTo>
                <a:cubicBezTo>
                  <a:pt x="759" y="18"/>
                  <a:pt x="759" y="18"/>
                  <a:pt x="759" y="18"/>
                </a:cubicBezTo>
                <a:cubicBezTo>
                  <a:pt x="759" y="18"/>
                  <a:pt x="759" y="18"/>
                  <a:pt x="760" y="18"/>
                </a:cubicBezTo>
                <a:cubicBezTo>
                  <a:pt x="760" y="18"/>
                  <a:pt x="760" y="18"/>
                  <a:pt x="760" y="18"/>
                </a:cubicBezTo>
                <a:cubicBezTo>
                  <a:pt x="761" y="18"/>
                  <a:pt x="761" y="18"/>
                  <a:pt x="761" y="18"/>
                </a:cubicBezTo>
                <a:cubicBezTo>
                  <a:pt x="761" y="18"/>
                  <a:pt x="761" y="18"/>
                  <a:pt x="761" y="18"/>
                </a:cubicBezTo>
                <a:cubicBezTo>
                  <a:pt x="761" y="18"/>
                  <a:pt x="761" y="18"/>
                  <a:pt x="761" y="18"/>
                </a:cubicBezTo>
                <a:cubicBezTo>
                  <a:pt x="771" y="20"/>
                  <a:pt x="780" y="25"/>
                  <a:pt x="788" y="31"/>
                </a:cubicBezTo>
                <a:cubicBezTo>
                  <a:pt x="791" y="32"/>
                  <a:pt x="792" y="34"/>
                  <a:pt x="794" y="35"/>
                </a:cubicBezTo>
                <a:cubicBezTo>
                  <a:pt x="794" y="35"/>
                  <a:pt x="794" y="35"/>
                  <a:pt x="794" y="35"/>
                </a:cubicBezTo>
                <a:cubicBezTo>
                  <a:pt x="794" y="36"/>
                  <a:pt x="794" y="36"/>
                  <a:pt x="794" y="36"/>
                </a:cubicBezTo>
                <a:cubicBezTo>
                  <a:pt x="794" y="36"/>
                  <a:pt x="794" y="36"/>
                  <a:pt x="794" y="36"/>
                </a:cubicBezTo>
                <a:cubicBezTo>
                  <a:pt x="795" y="36"/>
                  <a:pt x="795" y="36"/>
                  <a:pt x="795" y="36"/>
                </a:cubicBezTo>
                <a:cubicBezTo>
                  <a:pt x="796" y="37"/>
                  <a:pt x="796" y="37"/>
                  <a:pt x="796" y="37"/>
                </a:cubicBezTo>
                <a:cubicBezTo>
                  <a:pt x="796" y="37"/>
                  <a:pt x="796" y="37"/>
                  <a:pt x="796" y="37"/>
                </a:cubicBezTo>
                <a:cubicBezTo>
                  <a:pt x="801" y="42"/>
                  <a:pt x="806" y="48"/>
                  <a:pt x="809" y="54"/>
                </a:cubicBezTo>
                <a:cubicBezTo>
                  <a:pt x="812" y="54"/>
                  <a:pt x="812" y="54"/>
                  <a:pt x="812" y="54"/>
                </a:cubicBezTo>
                <a:cubicBezTo>
                  <a:pt x="808" y="47"/>
                  <a:pt x="802" y="41"/>
                  <a:pt x="796" y="35"/>
                </a:cubicBezTo>
                <a:cubicBezTo>
                  <a:pt x="796" y="33"/>
                  <a:pt x="796" y="33"/>
                  <a:pt x="796" y="33"/>
                </a:cubicBezTo>
                <a:cubicBezTo>
                  <a:pt x="797" y="34"/>
                  <a:pt x="797" y="34"/>
                  <a:pt x="798" y="34"/>
                </a:cubicBezTo>
                <a:cubicBezTo>
                  <a:pt x="803" y="41"/>
                  <a:pt x="809" y="47"/>
                  <a:pt x="813" y="54"/>
                </a:cubicBezTo>
                <a:cubicBezTo>
                  <a:pt x="815" y="54"/>
                  <a:pt x="815" y="54"/>
                  <a:pt x="815" y="54"/>
                </a:cubicBezTo>
                <a:cubicBezTo>
                  <a:pt x="811" y="46"/>
                  <a:pt x="805" y="39"/>
                  <a:pt x="799" y="33"/>
                </a:cubicBezTo>
                <a:cubicBezTo>
                  <a:pt x="799" y="33"/>
                  <a:pt x="799" y="33"/>
                  <a:pt x="799" y="33"/>
                </a:cubicBezTo>
                <a:cubicBezTo>
                  <a:pt x="799" y="33"/>
                  <a:pt x="799" y="33"/>
                  <a:pt x="799" y="33"/>
                </a:cubicBezTo>
                <a:cubicBezTo>
                  <a:pt x="798" y="32"/>
                  <a:pt x="797" y="31"/>
                  <a:pt x="796" y="31"/>
                </a:cubicBezTo>
                <a:cubicBezTo>
                  <a:pt x="796" y="30"/>
                  <a:pt x="796" y="30"/>
                  <a:pt x="796" y="30"/>
                </a:cubicBezTo>
                <a:cubicBezTo>
                  <a:pt x="796" y="30"/>
                  <a:pt x="796" y="30"/>
                  <a:pt x="796" y="30"/>
                </a:cubicBezTo>
                <a:cubicBezTo>
                  <a:pt x="796" y="30"/>
                  <a:pt x="796" y="30"/>
                  <a:pt x="796" y="30"/>
                </a:cubicBezTo>
                <a:cubicBezTo>
                  <a:pt x="795" y="30"/>
                  <a:pt x="795" y="30"/>
                  <a:pt x="795" y="30"/>
                </a:cubicBezTo>
                <a:cubicBezTo>
                  <a:pt x="794" y="28"/>
                  <a:pt x="794" y="28"/>
                  <a:pt x="794" y="28"/>
                </a:cubicBezTo>
                <a:cubicBezTo>
                  <a:pt x="794" y="28"/>
                  <a:pt x="794" y="28"/>
                  <a:pt x="794" y="28"/>
                </a:cubicBezTo>
                <a:cubicBezTo>
                  <a:pt x="792" y="28"/>
                  <a:pt x="791" y="27"/>
                  <a:pt x="790" y="26"/>
                </a:cubicBezTo>
                <a:cubicBezTo>
                  <a:pt x="790" y="26"/>
                  <a:pt x="790" y="26"/>
                  <a:pt x="790" y="26"/>
                </a:cubicBezTo>
                <a:cubicBezTo>
                  <a:pt x="790" y="25"/>
                  <a:pt x="790" y="25"/>
                  <a:pt x="790" y="25"/>
                </a:cubicBezTo>
                <a:cubicBezTo>
                  <a:pt x="788" y="24"/>
                  <a:pt x="788" y="24"/>
                  <a:pt x="788" y="24"/>
                </a:cubicBezTo>
                <a:cubicBezTo>
                  <a:pt x="788" y="24"/>
                  <a:pt x="788" y="24"/>
                  <a:pt x="788" y="24"/>
                </a:cubicBezTo>
                <a:cubicBezTo>
                  <a:pt x="781" y="20"/>
                  <a:pt x="774" y="16"/>
                  <a:pt x="765" y="14"/>
                </a:cubicBezTo>
                <a:cubicBezTo>
                  <a:pt x="765" y="14"/>
                  <a:pt x="765" y="14"/>
                  <a:pt x="765" y="14"/>
                </a:cubicBezTo>
                <a:cubicBezTo>
                  <a:pt x="765" y="14"/>
                  <a:pt x="765" y="14"/>
                  <a:pt x="765" y="14"/>
                </a:cubicBezTo>
                <a:cubicBezTo>
                  <a:pt x="764" y="14"/>
                  <a:pt x="763" y="14"/>
                  <a:pt x="762" y="14"/>
                </a:cubicBezTo>
                <a:cubicBezTo>
                  <a:pt x="762" y="14"/>
                  <a:pt x="762" y="14"/>
                  <a:pt x="762" y="14"/>
                </a:cubicBezTo>
                <a:cubicBezTo>
                  <a:pt x="762" y="14"/>
                  <a:pt x="762" y="14"/>
                  <a:pt x="762" y="14"/>
                </a:cubicBezTo>
                <a:cubicBezTo>
                  <a:pt x="761" y="14"/>
                  <a:pt x="761" y="14"/>
                  <a:pt x="761" y="14"/>
                </a:cubicBezTo>
                <a:cubicBezTo>
                  <a:pt x="761" y="14"/>
                  <a:pt x="761" y="14"/>
                  <a:pt x="761" y="13"/>
                </a:cubicBezTo>
                <a:cubicBezTo>
                  <a:pt x="758" y="13"/>
                  <a:pt x="755" y="12"/>
                  <a:pt x="752" y="11"/>
                </a:cubicBezTo>
                <a:cubicBezTo>
                  <a:pt x="749" y="10"/>
                  <a:pt x="746" y="10"/>
                  <a:pt x="743" y="10"/>
                </a:cubicBezTo>
                <a:cubicBezTo>
                  <a:pt x="743" y="10"/>
                  <a:pt x="743" y="10"/>
                  <a:pt x="743" y="10"/>
                </a:cubicBezTo>
                <a:cubicBezTo>
                  <a:pt x="742" y="10"/>
                  <a:pt x="741" y="9"/>
                  <a:pt x="740" y="9"/>
                </a:cubicBezTo>
                <a:cubicBezTo>
                  <a:pt x="740" y="9"/>
                  <a:pt x="740" y="9"/>
                  <a:pt x="740" y="9"/>
                </a:cubicBezTo>
                <a:cubicBezTo>
                  <a:pt x="739" y="9"/>
                  <a:pt x="739" y="9"/>
                  <a:pt x="739" y="9"/>
                </a:cubicBezTo>
                <a:cubicBezTo>
                  <a:pt x="738" y="9"/>
                  <a:pt x="738" y="9"/>
                  <a:pt x="738" y="9"/>
                </a:cubicBezTo>
                <a:cubicBezTo>
                  <a:pt x="738" y="9"/>
                  <a:pt x="738" y="9"/>
                  <a:pt x="738" y="9"/>
                </a:cubicBezTo>
                <a:cubicBezTo>
                  <a:pt x="734" y="8"/>
                  <a:pt x="730" y="8"/>
                  <a:pt x="726" y="8"/>
                </a:cubicBezTo>
                <a:moveTo>
                  <a:pt x="451" y="50"/>
                </a:moveTo>
                <a:cubicBezTo>
                  <a:pt x="451" y="48"/>
                  <a:pt x="451" y="48"/>
                  <a:pt x="451" y="48"/>
                </a:cubicBezTo>
                <a:cubicBezTo>
                  <a:pt x="456" y="50"/>
                  <a:pt x="462" y="49"/>
                  <a:pt x="468" y="50"/>
                </a:cubicBezTo>
                <a:cubicBezTo>
                  <a:pt x="468" y="51"/>
                  <a:pt x="468" y="51"/>
                  <a:pt x="468" y="51"/>
                </a:cubicBezTo>
                <a:cubicBezTo>
                  <a:pt x="463" y="51"/>
                  <a:pt x="457" y="50"/>
                  <a:pt x="452" y="50"/>
                </a:cubicBezTo>
                <a:cubicBezTo>
                  <a:pt x="451" y="50"/>
                  <a:pt x="451" y="50"/>
                  <a:pt x="451" y="50"/>
                </a:cubicBezTo>
                <a:cubicBezTo>
                  <a:pt x="451" y="50"/>
                  <a:pt x="451" y="50"/>
                  <a:pt x="451" y="50"/>
                </a:cubicBezTo>
                <a:cubicBezTo>
                  <a:pt x="451" y="50"/>
                  <a:pt x="451" y="50"/>
                  <a:pt x="451" y="50"/>
                </a:cubicBezTo>
                <a:moveTo>
                  <a:pt x="517" y="41"/>
                </a:moveTo>
                <a:cubicBezTo>
                  <a:pt x="517" y="40"/>
                  <a:pt x="517" y="40"/>
                  <a:pt x="517" y="40"/>
                </a:cubicBezTo>
                <a:cubicBezTo>
                  <a:pt x="517" y="40"/>
                  <a:pt x="517" y="40"/>
                  <a:pt x="517" y="40"/>
                </a:cubicBezTo>
                <a:cubicBezTo>
                  <a:pt x="518" y="40"/>
                  <a:pt x="518" y="40"/>
                  <a:pt x="518" y="40"/>
                </a:cubicBezTo>
                <a:cubicBezTo>
                  <a:pt x="518" y="40"/>
                  <a:pt x="518" y="40"/>
                  <a:pt x="518" y="40"/>
                </a:cubicBezTo>
                <a:cubicBezTo>
                  <a:pt x="518" y="40"/>
                  <a:pt x="518" y="40"/>
                  <a:pt x="518" y="40"/>
                </a:cubicBezTo>
                <a:cubicBezTo>
                  <a:pt x="518" y="41"/>
                  <a:pt x="518" y="41"/>
                  <a:pt x="518" y="41"/>
                </a:cubicBezTo>
                <a:cubicBezTo>
                  <a:pt x="517" y="41"/>
                  <a:pt x="517" y="41"/>
                  <a:pt x="517" y="41"/>
                </a:cubicBezTo>
                <a:moveTo>
                  <a:pt x="496" y="40"/>
                </a:moveTo>
                <a:cubicBezTo>
                  <a:pt x="496" y="39"/>
                  <a:pt x="496" y="39"/>
                  <a:pt x="496" y="39"/>
                </a:cubicBezTo>
                <a:cubicBezTo>
                  <a:pt x="497" y="39"/>
                  <a:pt x="498" y="38"/>
                  <a:pt x="498" y="38"/>
                </a:cubicBezTo>
                <a:cubicBezTo>
                  <a:pt x="498" y="39"/>
                  <a:pt x="498" y="39"/>
                  <a:pt x="498" y="39"/>
                </a:cubicBezTo>
                <a:cubicBezTo>
                  <a:pt x="498" y="39"/>
                  <a:pt x="497" y="39"/>
                  <a:pt x="496" y="40"/>
                </a:cubicBezTo>
                <a:moveTo>
                  <a:pt x="515" y="38"/>
                </a:moveTo>
                <a:cubicBezTo>
                  <a:pt x="514" y="37"/>
                  <a:pt x="513" y="37"/>
                  <a:pt x="512" y="36"/>
                </a:cubicBezTo>
                <a:cubicBezTo>
                  <a:pt x="512" y="36"/>
                  <a:pt x="512" y="36"/>
                  <a:pt x="512" y="36"/>
                </a:cubicBezTo>
                <a:cubicBezTo>
                  <a:pt x="513" y="36"/>
                  <a:pt x="514" y="36"/>
                  <a:pt x="515" y="37"/>
                </a:cubicBezTo>
                <a:cubicBezTo>
                  <a:pt x="515" y="38"/>
                  <a:pt x="515" y="38"/>
                  <a:pt x="515" y="38"/>
                </a:cubicBezTo>
                <a:moveTo>
                  <a:pt x="500" y="38"/>
                </a:moveTo>
                <a:cubicBezTo>
                  <a:pt x="500" y="37"/>
                  <a:pt x="500" y="37"/>
                  <a:pt x="500" y="37"/>
                </a:cubicBezTo>
                <a:cubicBezTo>
                  <a:pt x="501" y="37"/>
                  <a:pt x="502" y="37"/>
                  <a:pt x="502" y="36"/>
                </a:cubicBezTo>
                <a:cubicBezTo>
                  <a:pt x="505" y="36"/>
                  <a:pt x="508" y="36"/>
                  <a:pt x="510" y="36"/>
                </a:cubicBezTo>
                <a:cubicBezTo>
                  <a:pt x="510" y="36"/>
                  <a:pt x="510" y="36"/>
                  <a:pt x="510" y="36"/>
                </a:cubicBezTo>
                <a:cubicBezTo>
                  <a:pt x="507" y="36"/>
                  <a:pt x="504" y="36"/>
                  <a:pt x="500" y="38"/>
                </a:cubicBezTo>
                <a:moveTo>
                  <a:pt x="471" y="51"/>
                </a:moveTo>
                <a:cubicBezTo>
                  <a:pt x="471" y="51"/>
                  <a:pt x="471" y="51"/>
                  <a:pt x="471" y="51"/>
                </a:cubicBezTo>
                <a:cubicBezTo>
                  <a:pt x="472" y="49"/>
                  <a:pt x="472" y="49"/>
                  <a:pt x="472" y="49"/>
                </a:cubicBezTo>
                <a:cubicBezTo>
                  <a:pt x="473" y="49"/>
                  <a:pt x="473" y="49"/>
                  <a:pt x="473" y="49"/>
                </a:cubicBezTo>
                <a:cubicBezTo>
                  <a:pt x="472" y="48"/>
                  <a:pt x="472" y="48"/>
                  <a:pt x="472" y="48"/>
                </a:cubicBezTo>
                <a:cubicBezTo>
                  <a:pt x="472" y="47"/>
                  <a:pt x="471" y="45"/>
                  <a:pt x="471" y="43"/>
                </a:cubicBezTo>
                <a:cubicBezTo>
                  <a:pt x="471" y="41"/>
                  <a:pt x="472" y="38"/>
                  <a:pt x="473" y="36"/>
                </a:cubicBezTo>
                <a:cubicBezTo>
                  <a:pt x="473" y="36"/>
                  <a:pt x="473" y="35"/>
                  <a:pt x="474" y="35"/>
                </a:cubicBezTo>
                <a:cubicBezTo>
                  <a:pt x="474" y="39"/>
                  <a:pt x="474" y="39"/>
                  <a:pt x="474" y="39"/>
                </a:cubicBezTo>
                <a:cubicBezTo>
                  <a:pt x="473" y="39"/>
                  <a:pt x="473" y="39"/>
                  <a:pt x="473" y="39"/>
                </a:cubicBezTo>
                <a:cubicBezTo>
                  <a:pt x="473" y="40"/>
                  <a:pt x="473" y="40"/>
                  <a:pt x="473" y="40"/>
                </a:cubicBezTo>
                <a:cubicBezTo>
                  <a:pt x="473" y="40"/>
                  <a:pt x="473" y="42"/>
                  <a:pt x="473" y="43"/>
                </a:cubicBezTo>
                <a:cubicBezTo>
                  <a:pt x="473" y="44"/>
                  <a:pt x="473" y="45"/>
                  <a:pt x="474" y="46"/>
                </a:cubicBezTo>
                <a:cubicBezTo>
                  <a:pt x="474" y="52"/>
                  <a:pt x="474" y="52"/>
                  <a:pt x="474" y="52"/>
                </a:cubicBezTo>
                <a:cubicBezTo>
                  <a:pt x="472" y="52"/>
                  <a:pt x="471" y="52"/>
                  <a:pt x="470" y="52"/>
                </a:cubicBezTo>
                <a:cubicBezTo>
                  <a:pt x="470" y="50"/>
                  <a:pt x="470" y="50"/>
                  <a:pt x="470" y="50"/>
                </a:cubicBezTo>
                <a:cubicBezTo>
                  <a:pt x="470" y="51"/>
                  <a:pt x="470" y="51"/>
                  <a:pt x="471" y="51"/>
                </a:cubicBezTo>
                <a:moveTo>
                  <a:pt x="520" y="41"/>
                </a:moveTo>
                <a:cubicBezTo>
                  <a:pt x="520" y="39"/>
                  <a:pt x="520" y="39"/>
                  <a:pt x="520" y="39"/>
                </a:cubicBezTo>
                <a:cubicBezTo>
                  <a:pt x="523" y="37"/>
                  <a:pt x="524" y="35"/>
                  <a:pt x="525" y="32"/>
                </a:cubicBezTo>
                <a:cubicBezTo>
                  <a:pt x="525" y="35"/>
                  <a:pt x="525" y="35"/>
                  <a:pt x="525" y="35"/>
                </a:cubicBezTo>
                <a:cubicBezTo>
                  <a:pt x="524" y="38"/>
                  <a:pt x="522" y="40"/>
                  <a:pt x="520" y="41"/>
                </a:cubicBezTo>
                <a:moveTo>
                  <a:pt x="517" y="22"/>
                </a:moveTo>
                <a:cubicBezTo>
                  <a:pt x="517" y="20"/>
                  <a:pt x="517" y="20"/>
                  <a:pt x="517" y="20"/>
                </a:cubicBezTo>
                <a:cubicBezTo>
                  <a:pt x="517" y="20"/>
                  <a:pt x="517" y="20"/>
                  <a:pt x="517" y="20"/>
                </a:cubicBezTo>
                <a:cubicBezTo>
                  <a:pt x="517" y="20"/>
                  <a:pt x="517" y="20"/>
                  <a:pt x="517" y="20"/>
                </a:cubicBezTo>
                <a:cubicBezTo>
                  <a:pt x="518" y="20"/>
                  <a:pt x="518" y="20"/>
                  <a:pt x="518" y="20"/>
                </a:cubicBezTo>
                <a:cubicBezTo>
                  <a:pt x="518" y="20"/>
                  <a:pt x="518" y="20"/>
                  <a:pt x="518" y="20"/>
                </a:cubicBezTo>
                <a:cubicBezTo>
                  <a:pt x="518" y="22"/>
                  <a:pt x="518" y="22"/>
                  <a:pt x="518" y="22"/>
                </a:cubicBezTo>
                <a:cubicBezTo>
                  <a:pt x="518" y="22"/>
                  <a:pt x="518" y="22"/>
                  <a:pt x="518" y="22"/>
                </a:cubicBezTo>
                <a:cubicBezTo>
                  <a:pt x="517" y="22"/>
                  <a:pt x="517" y="22"/>
                  <a:pt x="517" y="22"/>
                </a:cubicBezTo>
                <a:moveTo>
                  <a:pt x="520" y="21"/>
                </a:moveTo>
                <a:cubicBezTo>
                  <a:pt x="520" y="20"/>
                  <a:pt x="520" y="20"/>
                  <a:pt x="520" y="20"/>
                </a:cubicBezTo>
                <a:cubicBezTo>
                  <a:pt x="521" y="20"/>
                  <a:pt x="521" y="21"/>
                  <a:pt x="522" y="21"/>
                </a:cubicBezTo>
                <a:cubicBezTo>
                  <a:pt x="523" y="21"/>
                  <a:pt x="524" y="21"/>
                  <a:pt x="525" y="22"/>
                </a:cubicBezTo>
                <a:cubicBezTo>
                  <a:pt x="525" y="22"/>
                  <a:pt x="525" y="22"/>
                  <a:pt x="525" y="22"/>
                </a:cubicBezTo>
                <a:cubicBezTo>
                  <a:pt x="525" y="22"/>
                  <a:pt x="525" y="22"/>
                  <a:pt x="525" y="22"/>
                </a:cubicBezTo>
                <a:cubicBezTo>
                  <a:pt x="525" y="22"/>
                  <a:pt x="525" y="22"/>
                  <a:pt x="525" y="22"/>
                </a:cubicBezTo>
                <a:cubicBezTo>
                  <a:pt x="525" y="25"/>
                  <a:pt x="525" y="25"/>
                  <a:pt x="525" y="25"/>
                </a:cubicBezTo>
                <a:cubicBezTo>
                  <a:pt x="525" y="25"/>
                  <a:pt x="525" y="25"/>
                  <a:pt x="525" y="25"/>
                </a:cubicBezTo>
                <a:cubicBezTo>
                  <a:pt x="525" y="24"/>
                  <a:pt x="524" y="23"/>
                  <a:pt x="522" y="22"/>
                </a:cubicBezTo>
                <a:cubicBezTo>
                  <a:pt x="522" y="22"/>
                  <a:pt x="522" y="22"/>
                  <a:pt x="522" y="22"/>
                </a:cubicBezTo>
                <a:cubicBezTo>
                  <a:pt x="522" y="22"/>
                  <a:pt x="522" y="22"/>
                  <a:pt x="522" y="22"/>
                </a:cubicBezTo>
                <a:cubicBezTo>
                  <a:pt x="522" y="21"/>
                  <a:pt x="521" y="21"/>
                  <a:pt x="521" y="21"/>
                </a:cubicBezTo>
                <a:cubicBezTo>
                  <a:pt x="521" y="21"/>
                  <a:pt x="520" y="21"/>
                  <a:pt x="520" y="21"/>
                </a:cubicBezTo>
                <a:moveTo>
                  <a:pt x="451" y="29"/>
                </a:moveTo>
                <a:cubicBezTo>
                  <a:pt x="451" y="27"/>
                  <a:pt x="451" y="27"/>
                  <a:pt x="451" y="27"/>
                </a:cubicBezTo>
                <a:cubicBezTo>
                  <a:pt x="455" y="23"/>
                  <a:pt x="460" y="20"/>
                  <a:pt x="465" y="20"/>
                </a:cubicBezTo>
                <a:cubicBezTo>
                  <a:pt x="465" y="20"/>
                  <a:pt x="465" y="20"/>
                  <a:pt x="465" y="20"/>
                </a:cubicBezTo>
                <a:cubicBezTo>
                  <a:pt x="465" y="20"/>
                  <a:pt x="465" y="20"/>
                  <a:pt x="465" y="20"/>
                </a:cubicBezTo>
                <a:cubicBezTo>
                  <a:pt x="465" y="20"/>
                  <a:pt x="466" y="20"/>
                  <a:pt x="466" y="20"/>
                </a:cubicBezTo>
                <a:cubicBezTo>
                  <a:pt x="466" y="20"/>
                  <a:pt x="466" y="20"/>
                  <a:pt x="466" y="20"/>
                </a:cubicBezTo>
                <a:cubicBezTo>
                  <a:pt x="467" y="20"/>
                  <a:pt x="467" y="20"/>
                  <a:pt x="468" y="20"/>
                </a:cubicBezTo>
                <a:cubicBezTo>
                  <a:pt x="468" y="21"/>
                  <a:pt x="468" y="21"/>
                  <a:pt x="468" y="21"/>
                </a:cubicBezTo>
                <a:cubicBezTo>
                  <a:pt x="467" y="21"/>
                  <a:pt x="466" y="20"/>
                  <a:pt x="465" y="20"/>
                </a:cubicBezTo>
                <a:cubicBezTo>
                  <a:pt x="465" y="20"/>
                  <a:pt x="465" y="20"/>
                  <a:pt x="465" y="20"/>
                </a:cubicBezTo>
                <a:cubicBezTo>
                  <a:pt x="464" y="20"/>
                  <a:pt x="462" y="20"/>
                  <a:pt x="461" y="21"/>
                </a:cubicBezTo>
                <a:cubicBezTo>
                  <a:pt x="458" y="23"/>
                  <a:pt x="454" y="25"/>
                  <a:pt x="451" y="29"/>
                </a:cubicBezTo>
                <a:moveTo>
                  <a:pt x="471" y="20"/>
                </a:moveTo>
                <a:cubicBezTo>
                  <a:pt x="472" y="20"/>
                  <a:pt x="473" y="20"/>
                  <a:pt x="474" y="19"/>
                </a:cubicBezTo>
                <a:cubicBezTo>
                  <a:pt x="474" y="21"/>
                  <a:pt x="474" y="21"/>
                  <a:pt x="474" y="21"/>
                </a:cubicBezTo>
                <a:cubicBezTo>
                  <a:pt x="473" y="21"/>
                  <a:pt x="473" y="21"/>
                  <a:pt x="473" y="21"/>
                </a:cubicBezTo>
                <a:cubicBezTo>
                  <a:pt x="473" y="21"/>
                  <a:pt x="473" y="21"/>
                  <a:pt x="473" y="21"/>
                </a:cubicBezTo>
                <a:cubicBezTo>
                  <a:pt x="473" y="21"/>
                  <a:pt x="473" y="21"/>
                  <a:pt x="473" y="21"/>
                </a:cubicBezTo>
                <a:cubicBezTo>
                  <a:pt x="472" y="22"/>
                  <a:pt x="472" y="22"/>
                  <a:pt x="471" y="22"/>
                </a:cubicBezTo>
                <a:cubicBezTo>
                  <a:pt x="471" y="22"/>
                  <a:pt x="471" y="22"/>
                  <a:pt x="471" y="22"/>
                </a:cubicBezTo>
                <a:cubicBezTo>
                  <a:pt x="471" y="22"/>
                  <a:pt x="470" y="22"/>
                  <a:pt x="470" y="22"/>
                </a:cubicBezTo>
                <a:cubicBezTo>
                  <a:pt x="470" y="20"/>
                  <a:pt x="470" y="20"/>
                  <a:pt x="470" y="20"/>
                </a:cubicBezTo>
                <a:cubicBezTo>
                  <a:pt x="470" y="20"/>
                  <a:pt x="470" y="20"/>
                  <a:pt x="471" y="20"/>
                </a:cubicBezTo>
                <a:cubicBezTo>
                  <a:pt x="471" y="20"/>
                  <a:pt x="471" y="20"/>
                  <a:pt x="471" y="20"/>
                </a:cubicBezTo>
                <a:moveTo>
                  <a:pt x="515" y="21"/>
                </a:moveTo>
                <a:cubicBezTo>
                  <a:pt x="514" y="20"/>
                  <a:pt x="513" y="19"/>
                  <a:pt x="512" y="19"/>
                </a:cubicBezTo>
                <a:cubicBezTo>
                  <a:pt x="512" y="18"/>
                  <a:pt x="512" y="18"/>
                  <a:pt x="512" y="18"/>
                </a:cubicBezTo>
                <a:cubicBezTo>
                  <a:pt x="513" y="18"/>
                  <a:pt x="514" y="19"/>
                  <a:pt x="515" y="19"/>
                </a:cubicBezTo>
                <a:cubicBezTo>
                  <a:pt x="515" y="21"/>
                  <a:pt x="515" y="21"/>
                  <a:pt x="515" y="21"/>
                </a:cubicBezTo>
                <a:moveTo>
                  <a:pt x="485" y="52"/>
                </a:moveTo>
                <a:cubicBezTo>
                  <a:pt x="477" y="49"/>
                  <a:pt x="477" y="49"/>
                  <a:pt x="477" y="49"/>
                </a:cubicBezTo>
                <a:cubicBezTo>
                  <a:pt x="476" y="49"/>
                  <a:pt x="476" y="47"/>
                  <a:pt x="476" y="46"/>
                </a:cubicBezTo>
                <a:cubicBezTo>
                  <a:pt x="476" y="46"/>
                  <a:pt x="476" y="46"/>
                  <a:pt x="476" y="46"/>
                </a:cubicBezTo>
                <a:cubicBezTo>
                  <a:pt x="475" y="46"/>
                  <a:pt x="475" y="46"/>
                  <a:pt x="475" y="46"/>
                </a:cubicBezTo>
                <a:cubicBezTo>
                  <a:pt x="475" y="45"/>
                  <a:pt x="475" y="44"/>
                  <a:pt x="475" y="43"/>
                </a:cubicBezTo>
                <a:cubicBezTo>
                  <a:pt x="475" y="42"/>
                  <a:pt x="475" y="41"/>
                  <a:pt x="475" y="40"/>
                </a:cubicBezTo>
                <a:cubicBezTo>
                  <a:pt x="475" y="40"/>
                  <a:pt x="475" y="40"/>
                  <a:pt x="475" y="40"/>
                </a:cubicBezTo>
                <a:cubicBezTo>
                  <a:pt x="476" y="40"/>
                  <a:pt x="476" y="40"/>
                  <a:pt x="476" y="40"/>
                </a:cubicBezTo>
                <a:cubicBezTo>
                  <a:pt x="476" y="39"/>
                  <a:pt x="476" y="39"/>
                  <a:pt x="476" y="39"/>
                </a:cubicBezTo>
                <a:cubicBezTo>
                  <a:pt x="477" y="37"/>
                  <a:pt x="479" y="35"/>
                  <a:pt x="481" y="34"/>
                </a:cubicBezTo>
                <a:cubicBezTo>
                  <a:pt x="483" y="32"/>
                  <a:pt x="486" y="31"/>
                  <a:pt x="489" y="30"/>
                </a:cubicBezTo>
                <a:cubicBezTo>
                  <a:pt x="490" y="30"/>
                  <a:pt x="490" y="30"/>
                  <a:pt x="490" y="30"/>
                </a:cubicBezTo>
                <a:cubicBezTo>
                  <a:pt x="489" y="29"/>
                  <a:pt x="489" y="29"/>
                  <a:pt x="489" y="29"/>
                </a:cubicBezTo>
                <a:cubicBezTo>
                  <a:pt x="489" y="28"/>
                  <a:pt x="489" y="28"/>
                  <a:pt x="489" y="28"/>
                </a:cubicBezTo>
                <a:cubicBezTo>
                  <a:pt x="489" y="26"/>
                  <a:pt x="490" y="25"/>
                  <a:pt x="491" y="24"/>
                </a:cubicBezTo>
                <a:cubicBezTo>
                  <a:pt x="492" y="22"/>
                  <a:pt x="494" y="21"/>
                  <a:pt x="495" y="20"/>
                </a:cubicBezTo>
                <a:cubicBezTo>
                  <a:pt x="495" y="20"/>
                  <a:pt x="495" y="20"/>
                  <a:pt x="495" y="20"/>
                </a:cubicBezTo>
                <a:cubicBezTo>
                  <a:pt x="495" y="20"/>
                  <a:pt x="495" y="20"/>
                  <a:pt x="495" y="20"/>
                </a:cubicBezTo>
                <a:cubicBezTo>
                  <a:pt x="496" y="20"/>
                  <a:pt x="496" y="20"/>
                  <a:pt x="496" y="19"/>
                </a:cubicBezTo>
                <a:cubicBezTo>
                  <a:pt x="497" y="19"/>
                  <a:pt x="498" y="18"/>
                  <a:pt x="499" y="18"/>
                </a:cubicBezTo>
                <a:cubicBezTo>
                  <a:pt x="500" y="18"/>
                  <a:pt x="500" y="18"/>
                  <a:pt x="500" y="18"/>
                </a:cubicBezTo>
                <a:cubicBezTo>
                  <a:pt x="500" y="18"/>
                  <a:pt x="501" y="18"/>
                  <a:pt x="501" y="18"/>
                </a:cubicBezTo>
                <a:cubicBezTo>
                  <a:pt x="504" y="18"/>
                  <a:pt x="507" y="19"/>
                  <a:pt x="510" y="20"/>
                </a:cubicBezTo>
                <a:cubicBezTo>
                  <a:pt x="510" y="20"/>
                  <a:pt x="510" y="20"/>
                  <a:pt x="510" y="20"/>
                </a:cubicBezTo>
                <a:cubicBezTo>
                  <a:pt x="510" y="20"/>
                  <a:pt x="510" y="20"/>
                  <a:pt x="510" y="20"/>
                </a:cubicBezTo>
                <a:cubicBezTo>
                  <a:pt x="510" y="20"/>
                  <a:pt x="510" y="20"/>
                  <a:pt x="510" y="20"/>
                </a:cubicBezTo>
                <a:cubicBezTo>
                  <a:pt x="510" y="20"/>
                  <a:pt x="510" y="20"/>
                  <a:pt x="510" y="20"/>
                </a:cubicBezTo>
                <a:cubicBezTo>
                  <a:pt x="511" y="20"/>
                  <a:pt x="511" y="20"/>
                  <a:pt x="511" y="20"/>
                </a:cubicBezTo>
                <a:cubicBezTo>
                  <a:pt x="511" y="20"/>
                  <a:pt x="511" y="20"/>
                  <a:pt x="511" y="20"/>
                </a:cubicBezTo>
                <a:cubicBezTo>
                  <a:pt x="511" y="20"/>
                  <a:pt x="511" y="20"/>
                  <a:pt x="511" y="20"/>
                </a:cubicBezTo>
                <a:cubicBezTo>
                  <a:pt x="512" y="21"/>
                  <a:pt x="514" y="22"/>
                  <a:pt x="515" y="23"/>
                </a:cubicBezTo>
                <a:cubicBezTo>
                  <a:pt x="515" y="24"/>
                  <a:pt x="515" y="24"/>
                  <a:pt x="515" y="24"/>
                </a:cubicBezTo>
                <a:cubicBezTo>
                  <a:pt x="515" y="24"/>
                  <a:pt x="515" y="24"/>
                  <a:pt x="515" y="24"/>
                </a:cubicBezTo>
                <a:cubicBezTo>
                  <a:pt x="517" y="25"/>
                  <a:pt x="517" y="25"/>
                  <a:pt x="517" y="25"/>
                </a:cubicBezTo>
                <a:cubicBezTo>
                  <a:pt x="517" y="24"/>
                  <a:pt x="517" y="24"/>
                  <a:pt x="517" y="24"/>
                </a:cubicBezTo>
                <a:cubicBezTo>
                  <a:pt x="518" y="24"/>
                  <a:pt x="518" y="24"/>
                  <a:pt x="518" y="24"/>
                </a:cubicBezTo>
                <a:cubicBezTo>
                  <a:pt x="518" y="24"/>
                  <a:pt x="518" y="24"/>
                  <a:pt x="518" y="24"/>
                </a:cubicBezTo>
                <a:cubicBezTo>
                  <a:pt x="518" y="24"/>
                  <a:pt x="518" y="24"/>
                  <a:pt x="518" y="24"/>
                </a:cubicBezTo>
                <a:cubicBezTo>
                  <a:pt x="520" y="23"/>
                  <a:pt x="520" y="23"/>
                  <a:pt x="520" y="23"/>
                </a:cubicBezTo>
                <a:cubicBezTo>
                  <a:pt x="520" y="23"/>
                  <a:pt x="520" y="23"/>
                  <a:pt x="520" y="23"/>
                </a:cubicBezTo>
                <a:cubicBezTo>
                  <a:pt x="520" y="23"/>
                  <a:pt x="520" y="23"/>
                  <a:pt x="520" y="23"/>
                </a:cubicBezTo>
                <a:cubicBezTo>
                  <a:pt x="521" y="23"/>
                  <a:pt x="521" y="23"/>
                  <a:pt x="521" y="23"/>
                </a:cubicBezTo>
                <a:cubicBezTo>
                  <a:pt x="521" y="23"/>
                  <a:pt x="521" y="23"/>
                  <a:pt x="521" y="23"/>
                </a:cubicBezTo>
                <a:cubicBezTo>
                  <a:pt x="522" y="24"/>
                  <a:pt x="523" y="25"/>
                  <a:pt x="523" y="26"/>
                </a:cubicBezTo>
                <a:cubicBezTo>
                  <a:pt x="523" y="26"/>
                  <a:pt x="523" y="27"/>
                  <a:pt x="523" y="29"/>
                </a:cubicBezTo>
                <a:cubicBezTo>
                  <a:pt x="523" y="29"/>
                  <a:pt x="523" y="30"/>
                  <a:pt x="523" y="31"/>
                </a:cubicBezTo>
                <a:cubicBezTo>
                  <a:pt x="523" y="33"/>
                  <a:pt x="521" y="36"/>
                  <a:pt x="519" y="37"/>
                </a:cubicBezTo>
                <a:cubicBezTo>
                  <a:pt x="519" y="37"/>
                  <a:pt x="519" y="37"/>
                  <a:pt x="518" y="38"/>
                </a:cubicBezTo>
                <a:cubicBezTo>
                  <a:pt x="518" y="38"/>
                  <a:pt x="518" y="38"/>
                  <a:pt x="518" y="38"/>
                </a:cubicBezTo>
                <a:cubicBezTo>
                  <a:pt x="518" y="37"/>
                  <a:pt x="517" y="36"/>
                  <a:pt x="517" y="36"/>
                </a:cubicBezTo>
                <a:cubicBezTo>
                  <a:pt x="515" y="35"/>
                  <a:pt x="514" y="34"/>
                  <a:pt x="512" y="34"/>
                </a:cubicBezTo>
                <a:cubicBezTo>
                  <a:pt x="512" y="34"/>
                  <a:pt x="512" y="34"/>
                  <a:pt x="512" y="34"/>
                </a:cubicBezTo>
                <a:cubicBezTo>
                  <a:pt x="512" y="34"/>
                  <a:pt x="512" y="34"/>
                  <a:pt x="512" y="34"/>
                </a:cubicBezTo>
                <a:cubicBezTo>
                  <a:pt x="510" y="33"/>
                  <a:pt x="510" y="33"/>
                  <a:pt x="510" y="33"/>
                </a:cubicBezTo>
                <a:cubicBezTo>
                  <a:pt x="510" y="34"/>
                  <a:pt x="510" y="34"/>
                  <a:pt x="510" y="34"/>
                </a:cubicBezTo>
                <a:cubicBezTo>
                  <a:pt x="508" y="34"/>
                  <a:pt x="505" y="34"/>
                  <a:pt x="502" y="34"/>
                </a:cubicBezTo>
                <a:cubicBezTo>
                  <a:pt x="502" y="34"/>
                  <a:pt x="502" y="34"/>
                  <a:pt x="502" y="34"/>
                </a:cubicBezTo>
                <a:cubicBezTo>
                  <a:pt x="502" y="34"/>
                  <a:pt x="502" y="34"/>
                  <a:pt x="502" y="34"/>
                </a:cubicBezTo>
                <a:cubicBezTo>
                  <a:pt x="502" y="34"/>
                  <a:pt x="502" y="34"/>
                  <a:pt x="502" y="34"/>
                </a:cubicBezTo>
                <a:cubicBezTo>
                  <a:pt x="501" y="35"/>
                  <a:pt x="500" y="35"/>
                  <a:pt x="499" y="36"/>
                </a:cubicBezTo>
                <a:cubicBezTo>
                  <a:pt x="498" y="36"/>
                  <a:pt x="497" y="36"/>
                  <a:pt x="496" y="37"/>
                </a:cubicBezTo>
                <a:cubicBezTo>
                  <a:pt x="496" y="36"/>
                  <a:pt x="496" y="36"/>
                  <a:pt x="496" y="36"/>
                </a:cubicBezTo>
                <a:cubicBezTo>
                  <a:pt x="495" y="37"/>
                  <a:pt x="495" y="37"/>
                  <a:pt x="495" y="37"/>
                </a:cubicBezTo>
                <a:cubicBezTo>
                  <a:pt x="494" y="38"/>
                  <a:pt x="494" y="38"/>
                  <a:pt x="494" y="38"/>
                </a:cubicBezTo>
                <a:cubicBezTo>
                  <a:pt x="494" y="38"/>
                  <a:pt x="494" y="38"/>
                  <a:pt x="494" y="38"/>
                </a:cubicBezTo>
                <a:cubicBezTo>
                  <a:pt x="493" y="39"/>
                  <a:pt x="491" y="41"/>
                  <a:pt x="489" y="42"/>
                </a:cubicBezTo>
                <a:cubicBezTo>
                  <a:pt x="489" y="42"/>
                  <a:pt x="489" y="42"/>
                  <a:pt x="489" y="42"/>
                </a:cubicBezTo>
                <a:cubicBezTo>
                  <a:pt x="489" y="42"/>
                  <a:pt x="489" y="42"/>
                  <a:pt x="489" y="42"/>
                </a:cubicBezTo>
                <a:cubicBezTo>
                  <a:pt x="488" y="44"/>
                  <a:pt x="487" y="46"/>
                  <a:pt x="487" y="48"/>
                </a:cubicBezTo>
                <a:cubicBezTo>
                  <a:pt x="486" y="49"/>
                  <a:pt x="486" y="51"/>
                  <a:pt x="485" y="52"/>
                </a:cubicBezTo>
                <a:moveTo>
                  <a:pt x="476" y="36"/>
                </a:moveTo>
                <a:cubicBezTo>
                  <a:pt x="476" y="34"/>
                  <a:pt x="476" y="34"/>
                  <a:pt x="476" y="34"/>
                </a:cubicBezTo>
                <a:cubicBezTo>
                  <a:pt x="478" y="31"/>
                  <a:pt x="481" y="30"/>
                  <a:pt x="484" y="28"/>
                </a:cubicBezTo>
                <a:cubicBezTo>
                  <a:pt x="485" y="28"/>
                  <a:pt x="485" y="28"/>
                  <a:pt x="485" y="28"/>
                </a:cubicBezTo>
                <a:cubicBezTo>
                  <a:pt x="485" y="28"/>
                  <a:pt x="485" y="28"/>
                  <a:pt x="485" y="28"/>
                </a:cubicBezTo>
                <a:cubicBezTo>
                  <a:pt x="487" y="23"/>
                  <a:pt x="490" y="19"/>
                  <a:pt x="494" y="17"/>
                </a:cubicBezTo>
                <a:cubicBezTo>
                  <a:pt x="494" y="18"/>
                  <a:pt x="494" y="18"/>
                  <a:pt x="494" y="18"/>
                </a:cubicBezTo>
                <a:cubicBezTo>
                  <a:pt x="494" y="18"/>
                  <a:pt x="494" y="18"/>
                  <a:pt x="494" y="19"/>
                </a:cubicBezTo>
                <a:cubicBezTo>
                  <a:pt x="493" y="20"/>
                  <a:pt x="491" y="21"/>
                  <a:pt x="490" y="22"/>
                </a:cubicBezTo>
                <a:cubicBezTo>
                  <a:pt x="488" y="24"/>
                  <a:pt x="487" y="25"/>
                  <a:pt x="487" y="28"/>
                </a:cubicBezTo>
                <a:cubicBezTo>
                  <a:pt x="487" y="28"/>
                  <a:pt x="487" y="28"/>
                  <a:pt x="487" y="29"/>
                </a:cubicBezTo>
                <a:cubicBezTo>
                  <a:pt x="485" y="30"/>
                  <a:pt x="482" y="31"/>
                  <a:pt x="480" y="32"/>
                </a:cubicBezTo>
                <a:cubicBezTo>
                  <a:pt x="478" y="33"/>
                  <a:pt x="477" y="34"/>
                  <a:pt x="476" y="36"/>
                </a:cubicBezTo>
                <a:moveTo>
                  <a:pt x="496" y="17"/>
                </a:moveTo>
                <a:cubicBezTo>
                  <a:pt x="496" y="16"/>
                  <a:pt x="496" y="16"/>
                  <a:pt x="496" y="16"/>
                </a:cubicBezTo>
                <a:cubicBezTo>
                  <a:pt x="497" y="16"/>
                  <a:pt x="498" y="16"/>
                  <a:pt x="498" y="15"/>
                </a:cubicBezTo>
                <a:cubicBezTo>
                  <a:pt x="498" y="16"/>
                  <a:pt x="498" y="16"/>
                  <a:pt x="498" y="16"/>
                </a:cubicBezTo>
                <a:cubicBezTo>
                  <a:pt x="498" y="16"/>
                  <a:pt x="497" y="17"/>
                  <a:pt x="496" y="17"/>
                </a:cubicBezTo>
                <a:moveTo>
                  <a:pt x="500" y="16"/>
                </a:moveTo>
                <a:cubicBezTo>
                  <a:pt x="500" y="15"/>
                  <a:pt x="500" y="15"/>
                  <a:pt x="500" y="15"/>
                </a:cubicBezTo>
                <a:cubicBezTo>
                  <a:pt x="500" y="15"/>
                  <a:pt x="500" y="15"/>
                  <a:pt x="500" y="15"/>
                </a:cubicBezTo>
                <a:cubicBezTo>
                  <a:pt x="504" y="16"/>
                  <a:pt x="507" y="16"/>
                  <a:pt x="510" y="17"/>
                </a:cubicBezTo>
                <a:cubicBezTo>
                  <a:pt x="510" y="18"/>
                  <a:pt x="510" y="18"/>
                  <a:pt x="510" y="18"/>
                </a:cubicBezTo>
                <a:cubicBezTo>
                  <a:pt x="508" y="17"/>
                  <a:pt x="504" y="16"/>
                  <a:pt x="500" y="16"/>
                </a:cubicBezTo>
                <a:cubicBezTo>
                  <a:pt x="500" y="16"/>
                  <a:pt x="500" y="16"/>
                  <a:pt x="500" y="16"/>
                </a:cubicBezTo>
                <a:moveTo>
                  <a:pt x="476" y="18"/>
                </a:moveTo>
                <a:cubicBezTo>
                  <a:pt x="476" y="15"/>
                  <a:pt x="476" y="15"/>
                  <a:pt x="476" y="15"/>
                </a:cubicBezTo>
                <a:cubicBezTo>
                  <a:pt x="476" y="14"/>
                  <a:pt x="476" y="13"/>
                  <a:pt x="476" y="12"/>
                </a:cubicBezTo>
                <a:cubicBezTo>
                  <a:pt x="476" y="11"/>
                  <a:pt x="476" y="10"/>
                  <a:pt x="476" y="9"/>
                </a:cubicBezTo>
                <a:cubicBezTo>
                  <a:pt x="476" y="7"/>
                  <a:pt x="476" y="7"/>
                  <a:pt x="476" y="7"/>
                </a:cubicBezTo>
                <a:cubicBezTo>
                  <a:pt x="476" y="8"/>
                  <a:pt x="477" y="11"/>
                  <a:pt x="477" y="13"/>
                </a:cubicBezTo>
                <a:cubicBezTo>
                  <a:pt x="477" y="15"/>
                  <a:pt x="476" y="17"/>
                  <a:pt x="476" y="18"/>
                </a:cubicBezTo>
                <a:moveTo>
                  <a:pt x="470" y="3"/>
                </a:moveTo>
                <a:cubicBezTo>
                  <a:pt x="470" y="3"/>
                  <a:pt x="470" y="3"/>
                  <a:pt x="470" y="3"/>
                </a:cubicBezTo>
                <a:cubicBezTo>
                  <a:pt x="470" y="3"/>
                  <a:pt x="470" y="3"/>
                  <a:pt x="470" y="3"/>
                </a:cubicBezTo>
                <a:cubicBezTo>
                  <a:pt x="471" y="3"/>
                  <a:pt x="471" y="3"/>
                  <a:pt x="472" y="3"/>
                </a:cubicBezTo>
                <a:cubicBezTo>
                  <a:pt x="473" y="4"/>
                  <a:pt x="473" y="4"/>
                  <a:pt x="474" y="4"/>
                </a:cubicBezTo>
                <a:cubicBezTo>
                  <a:pt x="474" y="6"/>
                  <a:pt x="474" y="6"/>
                  <a:pt x="474" y="6"/>
                </a:cubicBezTo>
                <a:cubicBezTo>
                  <a:pt x="473" y="6"/>
                  <a:pt x="473" y="6"/>
                  <a:pt x="473" y="5"/>
                </a:cubicBezTo>
                <a:cubicBezTo>
                  <a:pt x="473" y="5"/>
                  <a:pt x="472" y="4"/>
                  <a:pt x="471" y="4"/>
                </a:cubicBezTo>
                <a:cubicBezTo>
                  <a:pt x="470" y="3"/>
                  <a:pt x="470" y="3"/>
                  <a:pt x="470" y="3"/>
                </a:cubicBezTo>
                <a:cubicBezTo>
                  <a:pt x="470" y="3"/>
                  <a:pt x="470" y="3"/>
                  <a:pt x="470" y="3"/>
                </a:cubicBezTo>
                <a:moveTo>
                  <a:pt x="451" y="2"/>
                </a:moveTo>
                <a:cubicBezTo>
                  <a:pt x="451" y="2"/>
                  <a:pt x="451" y="2"/>
                  <a:pt x="451" y="2"/>
                </a:cubicBezTo>
                <a:cubicBezTo>
                  <a:pt x="455" y="2"/>
                  <a:pt x="458" y="2"/>
                  <a:pt x="462" y="4"/>
                </a:cubicBezTo>
                <a:cubicBezTo>
                  <a:pt x="462" y="4"/>
                  <a:pt x="462" y="4"/>
                  <a:pt x="462" y="4"/>
                </a:cubicBezTo>
                <a:cubicBezTo>
                  <a:pt x="462" y="4"/>
                  <a:pt x="462" y="4"/>
                  <a:pt x="462" y="4"/>
                </a:cubicBezTo>
                <a:cubicBezTo>
                  <a:pt x="464" y="3"/>
                  <a:pt x="465" y="2"/>
                  <a:pt x="467" y="2"/>
                </a:cubicBezTo>
                <a:cubicBezTo>
                  <a:pt x="467" y="2"/>
                  <a:pt x="468" y="2"/>
                  <a:pt x="468" y="2"/>
                </a:cubicBezTo>
                <a:cubicBezTo>
                  <a:pt x="468" y="3"/>
                  <a:pt x="468" y="3"/>
                  <a:pt x="468" y="3"/>
                </a:cubicBezTo>
                <a:cubicBezTo>
                  <a:pt x="466" y="3"/>
                  <a:pt x="465" y="4"/>
                  <a:pt x="464" y="4"/>
                </a:cubicBezTo>
                <a:cubicBezTo>
                  <a:pt x="463" y="5"/>
                  <a:pt x="463" y="5"/>
                  <a:pt x="462" y="6"/>
                </a:cubicBezTo>
                <a:cubicBezTo>
                  <a:pt x="459" y="3"/>
                  <a:pt x="456" y="2"/>
                  <a:pt x="452" y="2"/>
                </a:cubicBezTo>
                <a:cubicBezTo>
                  <a:pt x="452" y="2"/>
                  <a:pt x="452" y="2"/>
                  <a:pt x="452" y="2"/>
                </a:cubicBezTo>
                <a:cubicBezTo>
                  <a:pt x="452" y="2"/>
                  <a:pt x="452" y="2"/>
                  <a:pt x="451" y="2"/>
                </a:cubicBezTo>
                <a:moveTo>
                  <a:pt x="451" y="0"/>
                </a:moveTo>
                <a:cubicBezTo>
                  <a:pt x="450" y="0"/>
                  <a:pt x="450" y="0"/>
                  <a:pt x="450" y="0"/>
                </a:cubicBezTo>
                <a:cubicBezTo>
                  <a:pt x="449" y="0"/>
                  <a:pt x="449" y="0"/>
                  <a:pt x="449" y="0"/>
                </a:cubicBezTo>
                <a:cubicBezTo>
                  <a:pt x="449" y="0"/>
                  <a:pt x="449" y="0"/>
                  <a:pt x="449" y="0"/>
                </a:cubicBezTo>
                <a:cubicBezTo>
                  <a:pt x="445" y="0"/>
                  <a:pt x="440" y="2"/>
                  <a:pt x="436" y="4"/>
                </a:cubicBezTo>
                <a:cubicBezTo>
                  <a:pt x="436" y="4"/>
                  <a:pt x="436" y="4"/>
                  <a:pt x="436" y="4"/>
                </a:cubicBezTo>
                <a:cubicBezTo>
                  <a:pt x="436" y="4"/>
                  <a:pt x="436" y="4"/>
                  <a:pt x="436" y="4"/>
                </a:cubicBezTo>
                <a:cubicBezTo>
                  <a:pt x="432" y="6"/>
                  <a:pt x="431" y="10"/>
                  <a:pt x="430" y="14"/>
                </a:cubicBezTo>
                <a:cubicBezTo>
                  <a:pt x="430" y="21"/>
                  <a:pt x="430" y="21"/>
                  <a:pt x="430" y="21"/>
                </a:cubicBezTo>
                <a:cubicBezTo>
                  <a:pt x="430" y="21"/>
                  <a:pt x="430" y="22"/>
                  <a:pt x="430" y="22"/>
                </a:cubicBezTo>
                <a:cubicBezTo>
                  <a:pt x="430" y="22"/>
                  <a:pt x="430" y="22"/>
                  <a:pt x="430" y="22"/>
                </a:cubicBezTo>
                <a:cubicBezTo>
                  <a:pt x="430" y="25"/>
                  <a:pt x="430" y="25"/>
                  <a:pt x="430" y="25"/>
                </a:cubicBezTo>
                <a:cubicBezTo>
                  <a:pt x="431" y="25"/>
                  <a:pt x="431" y="24"/>
                  <a:pt x="432" y="23"/>
                </a:cubicBezTo>
                <a:cubicBezTo>
                  <a:pt x="432" y="23"/>
                  <a:pt x="432" y="23"/>
                  <a:pt x="432" y="23"/>
                </a:cubicBezTo>
                <a:cubicBezTo>
                  <a:pt x="432" y="22"/>
                  <a:pt x="432" y="22"/>
                  <a:pt x="432" y="22"/>
                </a:cubicBezTo>
                <a:cubicBezTo>
                  <a:pt x="432" y="21"/>
                  <a:pt x="432" y="19"/>
                  <a:pt x="432" y="17"/>
                </a:cubicBezTo>
                <a:cubicBezTo>
                  <a:pt x="432" y="12"/>
                  <a:pt x="433" y="8"/>
                  <a:pt x="437" y="5"/>
                </a:cubicBezTo>
                <a:cubicBezTo>
                  <a:pt x="441" y="4"/>
                  <a:pt x="445" y="2"/>
                  <a:pt x="449" y="2"/>
                </a:cubicBezTo>
                <a:cubicBezTo>
                  <a:pt x="449" y="2"/>
                  <a:pt x="449" y="2"/>
                  <a:pt x="449" y="2"/>
                </a:cubicBezTo>
                <a:cubicBezTo>
                  <a:pt x="445" y="3"/>
                  <a:pt x="440" y="5"/>
                  <a:pt x="437" y="7"/>
                </a:cubicBezTo>
                <a:cubicBezTo>
                  <a:pt x="437" y="7"/>
                  <a:pt x="437" y="7"/>
                  <a:pt x="437" y="7"/>
                </a:cubicBezTo>
                <a:cubicBezTo>
                  <a:pt x="437" y="7"/>
                  <a:pt x="437" y="7"/>
                  <a:pt x="437" y="7"/>
                </a:cubicBezTo>
                <a:cubicBezTo>
                  <a:pt x="434" y="10"/>
                  <a:pt x="434" y="15"/>
                  <a:pt x="434" y="19"/>
                </a:cubicBezTo>
                <a:cubicBezTo>
                  <a:pt x="434" y="20"/>
                  <a:pt x="434" y="20"/>
                  <a:pt x="434" y="20"/>
                </a:cubicBezTo>
                <a:cubicBezTo>
                  <a:pt x="434" y="21"/>
                  <a:pt x="435" y="21"/>
                  <a:pt x="435" y="22"/>
                </a:cubicBezTo>
                <a:cubicBezTo>
                  <a:pt x="435" y="22"/>
                  <a:pt x="435" y="22"/>
                  <a:pt x="435" y="23"/>
                </a:cubicBezTo>
                <a:cubicBezTo>
                  <a:pt x="435" y="23"/>
                  <a:pt x="435" y="23"/>
                  <a:pt x="435" y="23"/>
                </a:cubicBezTo>
                <a:cubicBezTo>
                  <a:pt x="430" y="28"/>
                  <a:pt x="430" y="28"/>
                  <a:pt x="430" y="28"/>
                </a:cubicBezTo>
                <a:cubicBezTo>
                  <a:pt x="430" y="30"/>
                  <a:pt x="430" y="30"/>
                  <a:pt x="430" y="30"/>
                </a:cubicBezTo>
                <a:cubicBezTo>
                  <a:pt x="437" y="24"/>
                  <a:pt x="437" y="24"/>
                  <a:pt x="437" y="24"/>
                </a:cubicBezTo>
                <a:cubicBezTo>
                  <a:pt x="437" y="23"/>
                  <a:pt x="437" y="23"/>
                  <a:pt x="437" y="23"/>
                </a:cubicBezTo>
                <a:cubicBezTo>
                  <a:pt x="437" y="23"/>
                  <a:pt x="437" y="23"/>
                  <a:pt x="437" y="23"/>
                </a:cubicBezTo>
                <a:cubicBezTo>
                  <a:pt x="437" y="21"/>
                  <a:pt x="437" y="21"/>
                  <a:pt x="436" y="20"/>
                </a:cubicBezTo>
                <a:cubicBezTo>
                  <a:pt x="436" y="19"/>
                  <a:pt x="436" y="19"/>
                  <a:pt x="436" y="19"/>
                </a:cubicBezTo>
                <a:cubicBezTo>
                  <a:pt x="436" y="19"/>
                  <a:pt x="436" y="19"/>
                  <a:pt x="436" y="19"/>
                </a:cubicBezTo>
                <a:cubicBezTo>
                  <a:pt x="436" y="15"/>
                  <a:pt x="436" y="11"/>
                  <a:pt x="438" y="9"/>
                </a:cubicBezTo>
                <a:cubicBezTo>
                  <a:pt x="441" y="6"/>
                  <a:pt x="445" y="5"/>
                  <a:pt x="450" y="4"/>
                </a:cubicBezTo>
                <a:cubicBezTo>
                  <a:pt x="450" y="4"/>
                  <a:pt x="450" y="4"/>
                  <a:pt x="450" y="4"/>
                </a:cubicBezTo>
                <a:cubicBezTo>
                  <a:pt x="451" y="4"/>
                  <a:pt x="452" y="4"/>
                  <a:pt x="452" y="4"/>
                </a:cubicBezTo>
                <a:cubicBezTo>
                  <a:pt x="455" y="4"/>
                  <a:pt x="459" y="5"/>
                  <a:pt x="461" y="7"/>
                </a:cubicBezTo>
                <a:cubicBezTo>
                  <a:pt x="461" y="8"/>
                  <a:pt x="461" y="8"/>
                  <a:pt x="461" y="8"/>
                </a:cubicBezTo>
                <a:cubicBezTo>
                  <a:pt x="461" y="8"/>
                  <a:pt x="461" y="8"/>
                  <a:pt x="461" y="8"/>
                </a:cubicBezTo>
                <a:cubicBezTo>
                  <a:pt x="463" y="8"/>
                  <a:pt x="464" y="7"/>
                  <a:pt x="465" y="6"/>
                </a:cubicBezTo>
                <a:cubicBezTo>
                  <a:pt x="466" y="5"/>
                  <a:pt x="467" y="5"/>
                  <a:pt x="468" y="5"/>
                </a:cubicBezTo>
                <a:cubicBezTo>
                  <a:pt x="468" y="5"/>
                  <a:pt x="468" y="5"/>
                  <a:pt x="468" y="5"/>
                </a:cubicBezTo>
                <a:cubicBezTo>
                  <a:pt x="469" y="5"/>
                  <a:pt x="469" y="5"/>
                  <a:pt x="469" y="5"/>
                </a:cubicBezTo>
                <a:cubicBezTo>
                  <a:pt x="469" y="5"/>
                  <a:pt x="469" y="5"/>
                  <a:pt x="469" y="5"/>
                </a:cubicBezTo>
                <a:cubicBezTo>
                  <a:pt x="469" y="5"/>
                  <a:pt x="470" y="5"/>
                  <a:pt x="470" y="5"/>
                </a:cubicBezTo>
                <a:cubicBezTo>
                  <a:pt x="471" y="6"/>
                  <a:pt x="471" y="6"/>
                  <a:pt x="472" y="7"/>
                </a:cubicBezTo>
                <a:cubicBezTo>
                  <a:pt x="472" y="7"/>
                  <a:pt x="473" y="8"/>
                  <a:pt x="474" y="9"/>
                </a:cubicBezTo>
                <a:cubicBezTo>
                  <a:pt x="474" y="10"/>
                  <a:pt x="474" y="11"/>
                  <a:pt x="474" y="12"/>
                </a:cubicBezTo>
                <a:cubicBezTo>
                  <a:pt x="474" y="13"/>
                  <a:pt x="474" y="14"/>
                  <a:pt x="474" y="15"/>
                </a:cubicBezTo>
                <a:cubicBezTo>
                  <a:pt x="473" y="16"/>
                  <a:pt x="473" y="16"/>
                  <a:pt x="472" y="17"/>
                </a:cubicBezTo>
                <a:cubicBezTo>
                  <a:pt x="472" y="18"/>
                  <a:pt x="471" y="18"/>
                  <a:pt x="471" y="18"/>
                </a:cubicBezTo>
                <a:cubicBezTo>
                  <a:pt x="470" y="18"/>
                  <a:pt x="470" y="18"/>
                  <a:pt x="470" y="18"/>
                </a:cubicBezTo>
                <a:cubicBezTo>
                  <a:pt x="470" y="18"/>
                  <a:pt x="470" y="18"/>
                  <a:pt x="470" y="18"/>
                </a:cubicBezTo>
                <a:cubicBezTo>
                  <a:pt x="469" y="18"/>
                  <a:pt x="469" y="18"/>
                  <a:pt x="469" y="18"/>
                </a:cubicBezTo>
                <a:cubicBezTo>
                  <a:pt x="468" y="18"/>
                  <a:pt x="468" y="18"/>
                  <a:pt x="468" y="18"/>
                </a:cubicBezTo>
                <a:cubicBezTo>
                  <a:pt x="468" y="18"/>
                  <a:pt x="468" y="18"/>
                  <a:pt x="468" y="18"/>
                </a:cubicBezTo>
                <a:cubicBezTo>
                  <a:pt x="467" y="18"/>
                  <a:pt x="467" y="18"/>
                  <a:pt x="466" y="18"/>
                </a:cubicBezTo>
                <a:cubicBezTo>
                  <a:pt x="466" y="18"/>
                  <a:pt x="466" y="18"/>
                  <a:pt x="466" y="18"/>
                </a:cubicBezTo>
                <a:cubicBezTo>
                  <a:pt x="465" y="18"/>
                  <a:pt x="465" y="18"/>
                  <a:pt x="464" y="18"/>
                </a:cubicBezTo>
                <a:cubicBezTo>
                  <a:pt x="458" y="19"/>
                  <a:pt x="453" y="22"/>
                  <a:pt x="449" y="26"/>
                </a:cubicBezTo>
                <a:cubicBezTo>
                  <a:pt x="447" y="29"/>
                  <a:pt x="446" y="31"/>
                  <a:pt x="445" y="34"/>
                </a:cubicBezTo>
                <a:cubicBezTo>
                  <a:pt x="444" y="36"/>
                  <a:pt x="443" y="38"/>
                  <a:pt x="443" y="39"/>
                </a:cubicBezTo>
                <a:cubicBezTo>
                  <a:pt x="443" y="42"/>
                  <a:pt x="444" y="44"/>
                  <a:pt x="445" y="46"/>
                </a:cubicBezTo>
                <a:cubicBezTo>
                  <a:pt x="441" y="47"/>
                  <a:pt x="437" y="47"/>
                  <a:pt x="432" y="47"/>
                </a:cubicBezTo>
                <a:cubicBezTo>
                  <a:pt x="432" y="46"/>
                  <a:pt x="431" y="44"/>
                  <a:pt x="430" y="43"/>
                </a:cubicBezTo>
                <a:cubicBezTo>
                  <a:pt x="430" y="47"/>
                  <a:pt x="430" y="47"/>
                  <a:pt x="430" y="47"/>
                </a:cubicBezTo>
                <a:cubicBezTo>
                  <a:pt x="430" y="47"/>
                  <a:pt x="431" y="48"/>
                  <a:pt x="431" y="48"/>
                </a:cubicBezTo>
                <a:cubicBezTo>
                  <a:pt x="431" y="49"/>
                  <a:pt x="431" y="49"/>
                  <a:pt x="431" y="49"/>
                </a:cubicBezTo>
                <a:cubicBezTo>
                  <a:pt x="432" y="49"/>
                  <a:pt x="432" y="49"/>
                  <a:pt x="432" y="49"/>
                </a:cubicBezTo>
                <a:cubicBezTo>
                  <a:pt x="436" y="49"/>
                  <a:pt x="441" y="49"/>
                  <a:pt x="446" y="48"/>
                </a:cubicBezTo>
                <a:cubicBezTo>
                  <a:pt x="446" y="48"/>
                  <a:pt x="446" y="48"/>
                  <a:pt x="446" y="48"/>
                </a:cubicBezTo>
                <a:cubicBezTo>
                  <a:pt x="447" y="47"/>
                  <a:pt x="447" y="47"/>
                  <a:pt x="447" y="47"/>
                </a:cubicBezTo>
                <a:cubicBezTo>
                  <a:pt x="447" y="46"/>
                  <a:pt x="447" y="46"/>
                  <a:pt x="447" y="46"/>
                </a:cubicBezTo>
                <a:cubicBezTo>
                  <a:pt x="447" y="46"/>
                  <a:pt x="447" y="46"/>
                  <a:pt x="447" y="46"/>
                </a:cubicBezTo>
                <a:cubicBezTo>
                  <a:pt x="446" y="44"/>
                  <a:pt x="445" y="42"/>
                  <a:pt x="445" y="39"/>
                </a:cubicBezTo>
                <a:cubicBezTo>
                  <a:pt x="445" y="38"/>
                  <a:pt x="446" y="36"/>
                  <a:pt x="446" y="35"/>
                </a:cubicBezTo>
                <a:cubicBezTo>
                  <a:pt x="446" y="35"/>
                  <a:pt x="446" y="35"/>
                  <a:pt x="446" y="35"/>
                </a:cubicBezTo>
                <a:cubicBezTo>
                  <a:pt x="447" y="35"/>
                  <a:pt x="447" y="35"/>
                  <a:pt x="447" y="35"/>
                </a:cubicBezTo>
                <a:cubicBezTo>
                  <a:pt x="447" y="33"/>
                  <a:pt x="448" y="31"/>
                  <a:pt x="449" y="30"/>
                </a:cubicBezTo>
                <a:cubicBezTo>
                  <a:pt x="449" y="31"/>
                  <a:pt x="449" y="31"/>
                  <a:pt x="449" y="31"/>
                </a:cubicBezTo>
                <a:cubicBezTo>
                  <a:pt x="448" y="33"/>
                  <a:pt x="447" y="35"/>
                  <a:pt x="447" y="37"/>
                </a:cubicBezTo>
                <a:cubicBezTo>
                  <a:pt x="447" y="37"/>
                  <a:pt x="447" y="37"/>
                  <a:pt x="447" y="37"/>
                </a:cubicBezTo>
                <a:cubicBezTo>
                  <a:pt x="447" y="37"/>
                  <a:pt x="447" y="37"/>
                  <a:pt x="447" y="37"/>
                </a:cubicBezTo>
                <a:cubicBezTo>
                  <a:pt x="447" y="39"/>
                  <a:pt x="447" y="41"/>
                  <a:pt x="447" y="42"/>
                </a:cubicBezTo>
                <a:cubicBezTo>
                  <a:pt x="447" y="44"/>
                  <a:pt x="448" y="46"/>
                  <a:pt x="449" y="47"/>
                </a:cubicBezTo>
                <a:cubicBezTo>
                  <a:pt x="449" y="50"/>
                  <a:pt x="449" y="50"/>
                  <a:pt x="449" y="50"/>
                </a:cubicBezTo>
                <a:cubicBezTo>
                  <a:pt x="447" y="50"/>
                  <a:pt x="445" y="50"/>
                  <a:pt x="443" y="50"/>
                </a:cubicBezTo>
                <a:cubicBezTo>
                  <a:pt x="439" y="50"/>
                  <a:pt x="434" y="50"/>
                  <a:pt x="430" y="51"/>
                </a:cubicBezTo>
                <a:cubicBezTo>
                  <a:pt x="430" y="53"/>
                  <a:pt x="430" y="53"/>
                  <a:pt x="430" y="53"/>
                </a:cubicBezTo>
                <a:cubicBezTo>
                  <a:pt x="434" y="52"/>
                  <a:pt x="439" y="52"/>
                  <a:pt x="443" y="52"/>
                </a:cubicBezTo>
                <a:cubicBezTo>
                  <a:pt x="443" y="52"/>
                  <a:pt x="443" y="52"/>
                  <a:pt x="443" y="52"/>
                </a:cubicBezTo>
                <a:cubicBezTo>
                  <a:pt x="445" y="52"/>
                  <a:pt x="447" y="52"/>
                  <a:pt x="449" y="52"/>
                </a:cubicBezTo>
                <a:cubicBezTo>
                  <a:pt x="449" y="52"/>
                  <a:pt x="449" y="52"/>
                  <a:pt x="449" y="52"/>
                </a:cubicBezTo>
                <a:cubicBezTo>
                  <a:pt x="450" y="52"/>
                  <a:pt x="450" y="52"/>
                  <a:pt x="450" y="52"/>
                </a:cubicBezTo>
                <a:cubicBezTo>
                  <a:pt x="451" y="52"/>
                  <a:pt x="451" y="52"/>
                  <a:pt x="451" y="52"/>
                </a:cubicBezTo>
                <a:cubicBezTo>
                  <a:pt x="451" y="52"/>
                  <a:pt x="451" y="52"/>
                  <a:pt x="451" y="52"/>
                </a:cubicBezTo>
                <a:cubicBezTo>
                  <a:pt x="457" y="52"/>
                  <a:pt x="463" y="53"/>
                  <a:pt x="469" y="53"/>
                </a:cubicBezTo>
                <a:cubicBezTo>
                  <a:pt x="470" y="54"/>
                  <a:pt x="472" y="54"/>
                  <a:pt x="473" y="54"/>
                </a:cubicBezTo>
                <a:cubicBezTo>
                  <a:pt x="483" y="54"/>
                  <a:pt x="483" y="54"/>
                  <a:pt x="483" y="54"/>
                </a:cubicBezTo>
                <a:cubicBezTo>
                  <a:pt x="480" y="53"/>
                  <a:pt x="478" y="53"/>
                  <a:pt x="476" y="52"/>
                </a:cubicBezTo>
                <a:cubicBezTo>
                  <a:pt x="476" y="51"/>
                  <a:pt x="476" y="51"/>
                  <a:pt x="476" y="51"/>
                </a:cubicBezTo>
                <a:cubicBezTo>
                  <a:pt x="476" y="51"/>
                  <a:pt x="476" y="51"/>
                  <a:pt x="476" y="51"/>
                </a:cubicBezTo>
                <a:cubicBezTo>
                  <a:pt x="476" y="51"/>
                  <a:pt x="476" y="51"/>
                  <a:pt x="476" y="51"/>
                </a:cubicBezTo>
                <a:cubicBezTo>
                  <a:pt x="486" y="54"/>
                  <a:pt x="486" y="54"/>
                  <a:pt x="486" y="54"/>
                </a:cubicBezTo>
                <a:cubicBezTo>
                  <a:pt x="486" y="53"/>
                  <a:pt x="486" y="53"/>
                  <a:pt x="486" y="53"/>
                </a:cubicBezTo>
                <a:cubicBezTo>
                  <a:pt x="487" y="52"/>
                  <a:pt x="488" y="50"/>
                  <a:pt x="488" y="48"/>
                </a:cubicBezTo>
                <a:cubicBezTo>
                  <a:pt x="489" y="46"/>
                  <a:pt x="489" y="45"/>
                  <a:pt x="490" y="44"/>
                </a:cubicBezTo>
                <a:cubicBezTo>
                  <a:pt x="492" y="43"/>
                  <a:pt x="493" y="42"/>
                  <a:pt x="494" y="40"/>
                </a:cubicBezTo>
                <a:cubicBezTo>
                  <a:pt x="494" y="41"/>
                  <a:pt x="494" y="41"/>
                  <a:pt x="494" y="41"/>
                </a:cubicBezTo>
                <a:cubicBezTo>
                  <a:pt x="494" y="42"/>
                  <a:pt x="493" y="42"/>
                  <a:pt x="493" y="42"/>
                </a:cubicBezTo>
                <a:cubicBezTo>
                  <a:pt x="493" y="43"/>
                  <a:pt x="493" y="43"/>
                  <a:pt x="493" y="43"/>
                </a:cubicBezTo>
                <a:cubicBezTo>
                  <a:pt x="493" y="43"/>
                  <a:pt x="493" y="43"/>
                  <a:pt x="493" y="43"/>
                </a:cubicBezTo>
                <a:cubicBezTo>
                  <a:pt x="491" y="45"/>
                  <a:pt x="489" y="48"/>
                  <a:pt x="489" y="52"/>
                </a:cubicBezTo>
                <a:cubicBezTo>
                  <a:pt x="489" y="52"/>
                  <a:pt x="489" y="53"/>
                  <a:pt x="489" y="54"/>
                </a:cubicBezTo>
                <a:cubicBezTo>
                  <a:pt x="493" y="54"/>
                  <a:pt x="493" y="54"/>
                  <a:pt x="493" y="54"/>
                </a:cubicBezTo>
                <a:cubicBezTo>
                  <a:pt x="492" y="54"/>
                  <a:pt x="492" y="54"/>
                  <a:pt x="491" y="53"/>
                </a:cubicBezTo>
                <a:cubicBezTo>
                  <a:pt x="491" y="53"/>
                  <a:pt x="491" y="52"/>
                  <a:pt x="491" y="52"/>
                </a:cubicBezTo>
                <a:cubicBezTo>
                  <a:pt x="491" y="49"/>
                  <a:pt x="492" y="47"/>
                  <a:pt x="494" y="44"/>
                </a:cubicBezTo>
                <a:cubicBezTo>
                  <a:pt x="495" y="44"/>
                  <a:pt x="496" y="43"/>
                  <a:pt x="496" y="42"/>
                </a:cubicBezTo>
                <a:cubicBezTo>
                  <a:pt x="497" y="42"/>
                  <a:pt x="498" y="41"/>
                  <a:pt x="498" y="41"/>
                </a:cubicBezTo>
                <a:cubicBezTo>
                  <a:pt x="498" y="41"/>
                  <a:pt x="498" y="41"/>
                  <a:pt x="498" y="41"/>
                </a:cubicBezTo>
                <a:cubicBezTo>
                  <a:pt x="500" y="40"/>
                  <a:pt x="500" y="40"/>
                  <a:pt x="500" y="40"/>
                </a:cubicBezTo>
                <a:cubicBezTo>
                  <a:pt x="500" y="40"/>
                  <a:pt x="500" y="40"/>
                  <a:pt x="500" y="40"/>
                </a:cubicBezTo>
                <a:cubicBezTo>
                  <a:pt x="500" y="40"/>
                  <a:pt x="500" y="40"/>
                  <a:pt x="500" y="40"/>
                </a:cubicBezTo>
                <a:cubicBezTo>
                  <a:pt x="504" y="38"/>
                  <a:pt x="507" y="38"/>
                  <a:pt x="511" y="38"/>
                </a:cubicBezTo>
                <a:cubicBezTo>
                  <a:pt x="513" y="38"/>
                  <a:pt x="514" y="40"/>
                  <a:pt x="514" y="41"/>
                </a:cubicBezTo>
                <a:cubicBezTo>
                  <a:pt x="514" y="42"/>
                  <a:pt x="514" y="42"/>
                  <a:pt x="514" y="42"/>
                </a:cubicBezTo>
                <a:cubicBezTo>
                  <a:pt x="514" y="43"/>
                  <a:pt x="514" y="43"/>
                  <a:pt x="514" y="43"/>
                </a:cubicBezTo>
                <a:cubicBezTo>
                  <a:pt x="516" y="43"/>
                  <a:pt x="516" y="43"/>
                  <a:pt x="516" y="43"/>
                </a:cubicBezTo>
                <a:cubicBezTo>
                  <a:pt x="517" y="43"/>
                  <a:pt x="517" y="43"/>
                  <a:pt x="517" y="43"/>
                </a:cubicBezTo>
                <a:cubicBezTo>
                  <a:pt x="518" y="43"/>
                  <a:pt x="518" y="43"/>
                  <a:pt x="518" y="43"/>
                </a:cubicBezTo>
                <a:cubicBezTo>
                  <a:pt x="518" y="43"/>
                  <a:pt x="518" y="43"/>
                  <a:pt x="518" y="43"/>
                </a:cubicBezTo>
                <a:cubicBezTo>
                  <a:pt x="520" y="43"/>
                  <a:pt x="520" y="43"/>
                  <a:pt x="520" y="43"/>
                </a:cubicBezTo>
                <a:cubicBezTo>
                  <a:pt x="520" y="43"/>
                  <a:pt x="520" y="43"/>
                  <a:pt x="520" y="43"/>
                </a:cubicBezTo>
                <a:cubicBezTo>
                  <a:pt x="520" y="43"/>
                  <a:pt x="520" y="43"/>
                  <a:pt x="520" y="43"/>
                </a:cubicBezTo>
                <a:cubicBezTo>
                  <a:pt x="523" y="42"/>
                  <a:pt x="525" y="39"/>
                  <a:pt x="527" y="36"/>
                </a:cubicBezTo>
                <a:cubicBezTo>
                  <a:pt x="527" y="36"/>
                  <a:pt x="527" y="36"/>
                  <a:pt x="528" y="35"/>
                </a:cubicBezTo>
                <a:cubicBezTo>
                  <a:pt x="528" y="35"/>
                  <a:pt x="528" y="35"/>
                  <a:pt x="528" y="34"/>
                </a:cubicBezTo>
                <a:cubicBezTo>
                  <a:pt x="528" y="32"/>
                  <a:pt x="529" y="30"/>
                  <a:pt x="529" y="28"/>
                </a:cubicBezTo>
                <a:cubicBezTo>
                  <a:pt x="529" y="25"/>
                  <a:pt x="528" y="23"/>
                  <a:pt x="527" y="21"/>
                </a:cubicBezTo>
                <a:cubicBezTo>
                  <a:pt x="527" y="21"/>
                  <a:pt x="527" y="21"/>
                  <a:pt x="527" y="21"/>
                </a:cubicBezTo>
                <a:cubicBezTo>
                  <a:pt x="527" y="21"/>
                  <a:pt x="527" y="21"/>
                  <a:pt x="527" y="21"/>
                </a:cubicBezTo>
                <a:cubicBezTo>
                  <a:pt x="525" y="19"/>
                  <a:pt x="525" y="19"/>
                  <a:pt x="525" y="19"/>
                </a:cubicBezTo>
                <a:cubicBezTo>
                  <a:pt x="525" y="20"/>
                  <a:pt x="525" y="20"/>
                  <a:pt x="525" y="20"/>
                </a:cubicBezTo>
                <a:cubicBezTo>
                  <a:pt x="525" y="20"/>
                  <a:pt x="525" y="20"/>
                  <a:pt x="525" y="20"/>
                </a:cubicBezTo>
                <a:cubicBezTo>
                  <a:pt x="524" y="20"/>
                  <a:pt x="523" y="19"/>
                  <a:pt x="522" y="19"/>
                </a:cubicBezTo>
                <a:cubicBezTo>
                  <a:pt x="522" y="19"/>
                  <a:pt x="521" y="18"/>
                  <a:pt x="520" y="18"/>
                </a:cubicBezTo>
                <a:cubicBezTo>
                  <a:pt x="520" y="18"/>
                  <a:pt x="520" y="18"/>
                  <a:pt x="520" y="18"/>
                </a:cubicBezTo>
                <a:cubicBezTo>
                  <a:pt x="519" y="18"/>
                  <a:pt x="519" y="18"/>
                  <a:pt x="519" y="18"/>
                </a:cubicBezTo>
                <a:cubicBezTo>
                  <a:pt x="519" y="18"/>
                  <a:pt x="519" y="18"/>
                  <a:pt x="519" y="18"/>
                </a:cubicBezTo>
                <a:cubicBezTo>
                  <a:pt x="518" y="18"/>
                  <a:pt x="518" y="18"/>
                  <a:pt x="518" y="18"/>
                </a:cubicBezTo>
                <a:cubicBezTo>
                  <a:pt x="518" y="18"/>
                  <a:pt x="518" y="18"/>
                  <a:pt x="518" y="18"/>
                </a:cubicBezTo>
                <a:cubicBezTo>
                  <a:pt x="518" y="18"/>
                  <a:pt x="518" y="18"/>
                  <a:pt x="518" y="18"/>
                </a:cubicBezTo>
                <a:cubicBezTo>
                  <a:pt x="518" y="18"/>
                  <a:pt x="518" y="18"/>
                  <a:pt x="518" y="18"/>
                </a:cubicBezTo>
                <a:cubicBezTo>
                  <a:pt x="517" y="18"/>
                  <a:pt x="517" y="18"/>
                  <a:pt x="517" y="18"/>
                </a:cubicBezTo>
                <a:cubicBezTo>
                  <a:pt x="517" y="18"/>
                  <a:pt x="517" y="18"/>
                  <a:pt x="517" y="18"/>
                </a:cubicBezTo>
                <a:cubicBezTo>
                  <a:pt x="517" y="18"/>
                  <a:pt x="517" y="18"/>
                  <a:pt x="517" y="18"/>
                </a:cubicBezTo>
                <a:cubicBezTo>
                  <a:pt x="515" y="16"/>
                  <a:pt x="515" y="16"/>
                  <a:pt x="515" y="16"/>
                </a:cubicBezTo>
                <a:cubicBezTo>
                  <a:pt x="515" y="17"/>
                  <a:pt x="515" y="17"/>
                  <a:pt x="515" y="17"/>
                </a:cubicBezTo>
                <a:cubicBezTo>
                  <a:pt x="514" y="16"/>
                  <a:pt x="513" y="16"/>
                  <a:pt x="512" y="16"/>
                </a:cubicBezTo>
                <a:cubicBezTo>
                  <a:pt x="508" y="14"/>
                  <a:pt x="504" y="14"/>
                  <a:pt x="501" y="13"/>
                </a:cubicBezTo>
                <a:cubicBezTo>
                  <a:pt x="501" y="13"/>
                  <a:pt x="501" y="13"/>
                  <a:pt x="501" y="13"/>
                </a:cubicBezTo>
                <a:cubicBezTo>
                  <a:pt x="501" y="13"/>
                  <a:pt x="501" y="13"/>
                  <a:pt x="501" y="13"/>
                </a:cubicBezTo>
                <a:cubicBezTo>
                  <a:pt x="500" y="13"/>
                  <a:pt x="500" y="13"/>
                  <a:pt x="500" y="13"/>
                </a:cubicBezTo>
                <a:cubicBezTo>
                  <a:pt x="500" y="13"/>
                  <a:pt x="500" y="13"/>
                  <a:pt x="500" y="13"/>
                </a:cubicBezTo>
                <a:cubicBezTo>
                  <a:pt x="499" y="13"/>
                  <a:pt x="499" y="13"/>
                  <a:pt x="499" y="13"/>
                </a:cubicBezTo>
                <a:cubicBezTo>
                  <a:pt x="498" y="13"/>
                  <a:pt x="498" y="13"/>
                  <a:pt x="498" y="13"/>
                </a:cubicBezTo>
                <a:cubicBezTo>
                  <a:pt x="498" y="13"/>
                  <a:pt x="498" y="13"/>
                  <a:pt x="498" y="13"/>
                </a:cubicBezTo>
                <a:cubicBezTo>
                  <a:pt x="497" y="14"/>
                  <a:pt x="496" y="14"/>
                  <a:pt x="495" y="14"/>
                </a:cubicBezTo>
                <a:cubicBezTo>
                  <a:pt x="490" y="17"/>
                  <a:pt x="485" y="21"/>
                  <a:pt x="483" y="27"/>
                </a:cubicBezTo>
                <a:cubicBezTo>
                  <a:pt x="480" y="28"/>
                  <a:pt x="477" y="30"/>
                  <a:pt x="474" y="32"/>
                </a:cubicBezTo>
                <a:cubicBezTo>
                  <a:pt x="473" y="33"/>
                  <a:pt x="472" y="34"/>
                  <a:pt x="471" y="35"/>
                </a:cubicBezTo>
                <a:cubicBezTo>
                  <a:pt x="471" y="35"/>
                  <a:pt x="471" y="35"/>
                  <a:pt x="471" y="35"/>
                </a:cubicBezTo>
                <a:cubicBezTo>
                  <a:pt x="471" y="35"/>
                  <a:pt x="471" y="35"/>
                  <a:pt x="471" y="35"/>
                </a:cubicBezTo>
                <a:cubicBezTo>
                  <a:pt x="470" y="38"/>
                  <a:pt x="469" y="40"/>
                  <a:pt x="469" y="43"/>
                </a:cubicBezTo>
                <a:cubicBezTo>
                  <a:pt x="469" y="45"/>
                  <a:pt x="470" y="47"/>
                  <a:pt x="470" y="48"/>
                </a:cubicBezTo>
                <a:cubicBezTo>
                  <a:pt x="470" y="48"/>
                  <a:pt x="470" y="48"/>
                  <a:pt x="470" y="48"/>
                </a:cubicBezTo>
                <a:cubicBezTo>
                  <a:pt x="470" y="48"/>
                  <a:pt x="470" y="48"/>
                  <a:pt x="470" y="48"/>
                </a:cubicBezTo>
                <a:cubicBezTo>
                  <a:pt x="470" y="48"/>
                  <a:pt x="470" y="48"/>
                  <a:pt x="470" y="48"/>
                </a:cubicBezTo>
                <a:cubicBezTo>
                  <a:pt x="469" y="48"/>
                  <a:pt x="469" y="48"/>
                  <a:pt x="469" y="48"/>
                </a:cubicBezTo>
                <a:cubicBezTo>
                  <a:pt x="469" y="48"/>
                  <a:pt x="469" y="48"/>
                  <a:pt x="469" y="48"/>
                </a:cubicBezTo>
                <a:cubicBezTo>
                  <a:pt x="463" y="47"/>
                  <a:pt x="456" y="48"/>
                  <a:pt x="451" y="46"/>
                </a:cubicBezTo>
                <a:cubicBezTo>
                  <a:pt x="451" y="46"/>
                  <a:pt x="451" y="46"/>
                  <a:pt x="451" y="46"/>
                </a:cubicBezTo>
                <a:cubicBezTo>
                  <a:pt x="450" y="45"/>
                  <a:pt x="449" y="44"/>
                  <a:pt x="449" y="42"/>
                </a:cubicBezTo>
                <a:cubicBezTo>
                  <a:pt x="449" y="40"/>
                  <a:pt x="449" y="39"/>
                  <a:pt x="449" y="37"/>
                </a:cubicBezTo>
                <a:cubicBezTo>
                  <a:pt x="449" y="36"/>
                  <a:pt x="450" y="34"/>
                  <a:pt x="450" y="33"/>
                </a:cubicBezTo>
                <a:cubicBezTo>
                  <a:pt x="451" y="32"/>
                  <a:pt x="451" y="32"/>
                  <a:pt x="451" y="32"/>
                </a:cubicBezTo>
                <a:cubicBezTo>
                  <a:pt x="451" y="32"/>
                  <a:pt x="451" y="32"/>
                  <a:pt x="451" y="32"/>
                </a:cubicBezTo>
                <a:cubicBezTo>
                  <a:pt x="451" y="32"/>
                  <a:pt x="451" y="32"/>
                  <a:pt x="451" y="32"/>
                </a:cubicBezTo>
                <a:cubicBezTo>
                  <a:pt x="451" y="32"/>
                  <a:pt x="451" y="32"/>
                  <a:pt x="451" y="32"/>
                </a:cubicBezTo>
                <a:cubicBezTo>
                  <a:pt x="454" y="28"/>
                  <a:pt x="458" y="25"/>
                  <a:pt x="462" y="23"/>
                </a:cubicBezTo>
                <a:cubicBezTo>
                  <a:pt x="462" y="23"/>
                  <a:pt x="462" y="23"/>
                  <a:pt x="462" y="23"/>
                </a:cubicBezTo>
                <a:cubicBezTo>
                  <a:pt x="462" y="23"/>
                  <a:pt x="462" y="23"/>
                  <a:pt x="462" y="23"/>
                </a:cubicBezTo>
                <a:cubicBezTo>
                  <a:pt x="463" y="22"/>
                  <a:pt x="464" y="22"/>
                  <a:pt x="465" y="22"/>
                </a:cubicBezTo>
                <a:cubicBezTo>
                  <a:pt x="465" y="22"/>
                  <a:pt x="465" y="22"/>
                  <a:pt x="465" y="22"/>
                </a:cubicBezTo>
                <a:cubicBezTo>
                  <a:pt x="466" y="22"/>
                  <a:pt x="467" y="23"/>
                  <a:pt x="468" y="23"/>
                </a:cubicBezTo>
                <a:cubicBezTo>
                  <a:pt x="468" y="23"/>
                  <a:pt x="468" y="23"/>
                  <a:pt x="468" y="23"/>
                </a:cubicBezTo>
                <a:cubicBezTo>
                  <a:pt x="469" y="23"/>
                  <a:pt x="469" y="23"/>
                  <a:pt x="469" y="23"/>
                </a:cubicBezTo>
                <a:cubicBezTo>
                  <a:pt x="470" y="24"/>
                  <a:pt x="470" y="24"/>
                  <a:pt x="470" y="24"/>
                </a:cubicBezTo>
                <a:cubicBezTo>
                  <a:pt x="470" y="24"/>
                  <a:pt x="470" y="24"/>
                  <a:pt x="470" y="24"/>
                </a:cubicBezTo>
                <a:cubicBezTo>
                  <a:pt x="470" y="24"/>
                  <a:pt x="471" y="24"/>
                  <a:pt x="471" y="24"/>
                </a:cubicBezTo>
                <a:cubicBezTo>
                  <a:pt x="471" y="24"/>
                  <a:pt x="471" y="24"/>
                  <a:pt x="471" y="24"/>
                </a:cubicBezTo>
                <a:cubicBezTo>
                  <a:pt x="472" y="24"/>
                  <a:pt x="473" y="24"/>
                  <a:pt x="474" y="23"/>
                </a:cubicBezTo>
                <a:cubicBezTo>
                  <a:pt x="474" y="23"/>
                  <a:pt x="474" y="23"/>
                  <a:pt x="474" y="23"/>
                </a:cubicBezTo>
                <a:cubicBezTo>
                  <a:pt x="475" y="22"/>
                  <a:pt x="475" y="22"/>
                  <a:pt x="475" y="22"/>
                </a:cubicBezTo>
                <a:cubicBezTo>
                  <a:pt x="476" y="22"/>
                  <a:pt x="476" y="22"/>
                  <a:pt x="476" y="22"/>
                </a:cubicBezTo>
                <a:cubicBezTo>
                  <a:pt x="476" y="22"/>
                  <a:pt x="476" y="22"/>
                  <a:pt x="476" y="22"/>
                </a:cubicBezTo>
                <a:cubicBezTo>
                  <a:pt x="478" y="19"/>
                  <a:pt x="479" y="16"/>
                  <a:pt x="479" y="13"/>
                </a:cubicBezTo>
                <a:cubicBezTo>
                  <a:pt x="479" y="13"/>
                  <a:pt x="479" y="13"/>
                  <a:pt x="479" y="13"/>
                </a:cubicBezTo>
                <a:cubicBezTo>
                  <a:pt x="479" y="13"/>
                  <a:pt x="479" y="13"/>
                  <a:pt x="479" y="13"/>
                </a:cubicBezTo>
                <a:cubicBezTo>
                  <a:pt x="478" y="10"/>
                  <a:pt x="478" y="6"/>
                  <a:pt x="476" y="3"/>
                </a:cubicBezTo>
                <a:cubicBezTo>
                  <a:pt x="476" y="3"/>
                  <a:pt x="476" y="3"/>
                  <a:pt x="476" y="3"/>
                </a:cubicBezTo>
                <a:cubicBezTo>
                  <a:pt x="475" y="3"/>
                  <a:pt x="475" y="3"/>
                  <a:pt x="475" y="3"/>
                </a:cubicBezTo>
                <a:cubicBezTo>
                  <a:pt x="474" y="2"/>
                  <a:pt x="474" y="2"/>
                  <a:pt x="474" y="2"/>
                </a:cubicBezTo>
                <a:cubicBezTo>
                  <a:pt x="474" y="2"/>
                  <a:pt x="474" y="2"/>
                  <a:pt x="474" y="2"/>
                </a:cubicBezTo>
                <a:cubicBezTo>
                  <a:pt x="473" y="2"/>
                  <a:pt x="473" y="2"/>
                  <a:pt x="473" y="1"/>
                </a:cubicBezTo>
                <a:cubicBezTo>
                  <a:pt x="473" y="1"/>
                  <a:pt x="473" y="1"/>
                  <a:pt x="473" y="1"/>
                </a:cubicBezTo>
                <a:cubicBezTo>
                  <a:pt x="473" y="1"/>
                  <a:pt x="473" y="1"/>
                  <a:pt x="473" y="1"/>
                </a:cubicBezTo>
                <a:cubicBezTo>
                  <a:pt x="471" y="1"/>
                  <a:pt x="470" y="1"/>
                  <a:pt x="469" y="1"/>
                </a:cubicBezTo>
                <a:cubicBezTo>
                  <a:pt x="468" y="0"/>
                  <a:pt x="468" y="0"/>
                  <a:pt x="467" y="0"/>
                </a:cubicBezTo>
                <a:cubicBezTo>
                  <a:pt x="465" y="0"/>
                  <a:pt x="463" y="1"/>
                  <a:pt x="462" y="2"/>
                </a:cubicBezTo>
                <a:cubicBezTo>
                  <a:pt x="458" y="0"/>
                  <a:pt x="455" y="0"/>
                  <a:pt x="451" y="0"/>
                </a:cubicBezTo>
                <a:cubicBezTo>
                  <a:pt x="451" y="0"/>
                  <a:pt x="451" y="0"/>
                  <a:pt x="451" y="0"/>
                </a:cubicBezTo>
                <a:moveTo>
                  <a:pt x="430" y="140"/>
                </a:moveTo>
                <a:cubicBezTo>
                  <a:pt x="430" y="140"/>
                  <a:pt x="430" y="140"/>
                  <a:pt x="430" y="140"/>
                </a:cubicBezTo>
                <a:cubicBezTo>
                  <a:pt x="430" y="140"/>
                  <a:pt x="430" y="140"/>
                  <a:pt x="430" y="140"/>
                </a:cubicBezTo>
                <a:cubicBezTo>
                  <a:pt x="430" y="140"/>
                  <a:pt x="430" y="140"/>
                  <a:pt x="430" y="140"/>
                </a:cubicBezTo>
                <a:moveTo>
                  <a:pt x="430" y="128"/>
                </a:moveTo>
                <a:cubicBezTo>
                  <a:pt x="426" y="129"/>
                  <a:pt x="421" y="131"/>
                  <a:pt x="417" y="133"/>
                </a:cubicBezTo>
                <a:cubicBezTo>
                  <a:pt x="417" y="134"/>
                  <a:pt x="417" y="134"/>
                  <a:pt x="417" y="134"/>
                </a:cubicBezTo>
                <a:cubicBezTo>
                  <a:pt x="417" y="135"/>
                  <a:pt x="417" y="135"/>
                  <a:pt x="417" y="135"/>
                </a:cubicBezTo>
                <a:cubicBezTo>
                  <a:pt x="418" y="136"/>
                  <a:pt x="419" y="137"/>
                  <a:pt x="420" y="138"/>
                </a:cubicBezTo>
                <a:cubicBezTo>
                  <a:pt x="421" y="138"/>
                  <a:pt x="422" y="139"/>
                  <a:pt x="423" y="140"/>
                </a:cubicBezTo>
                <a:cubicBezTo>
                  <a:pt x="424" y="140"/>
                  <a:pt x="424" y="140"/>
                  <a:pt x="424" y="140"/>
                </a:cubicBezTo>
                <a:cubicBezTo>
                  <a:pt x="424" y="140"/>
                  <a:pt x="424" y="140"/>
                  <a:pt x="424" y="140"/>
                </a:cubicBezTo>
                <a:cubicBezTo>
                  <a:pt x="426" y="139"/>
                  <a:pt x="428" y="138"/>
                  <a:pt x="430" y="138"/>
                </a:cubicBezTo>
                <a:cubicBezTo>
                  <a:pt x="430" y="136"/>
                  <a:pt x="430" y="136"/>
                  <a:pt x="430" y="136"/>
                </a:cubicBezTo>
                <a:cubicBezTo>
                  <a:pt x="428" y="136"/>
                  <a:pt x="426" y="137"/>
                  <a:pt x="424" y="138"/>
                </a:cubicBezTo>
                <a:cubicBezTo>
                  <a:pt x="423" y="137"/>
                  <a:pt x="422" y="137"/>
                  <a:pt x="421" y="136"/>
                </a:cubicBezTo>
                <a:cubicBezTo>
                  <a:pt x="420" y="136"/>
                  <a:pt x="420" y="135"/>
                  <a:pt x="419" y="135"/>
                </a:cubicBezTo>
                <a:cubicBezTo>
                  <a:pt x="422" y="132"/>
                  <a:pt x="426" y="131"/>
                  <a:pt x="430" y="130"/>
                </a:cubicBezTo>
                <a:cubicBezTo>
                  <a:pt x="430" y="128"/>
                  <a:pt x="430" y="128"/>
                  <a:pt x="430" y="128"/>
                </a:cubicBezTo>
                <a:moveTo>
                  <a:pt x="430" y="117"/>
                </a:moveTo>
                <a:cubicBezTo>
                  <a:pt x="424" y="119"/>
                  <a:pt x="418" y="121"/>
                  <a:pt x="413" y="123"/>
                </a:cubicBezTo>
                <a:cubicBezTo>
                  <a:pt x="413" y="123"/>
                  <a:pt x="413" y="123"/>
                  <a:pt x="413" y="123"/>
                </a:cubicBezTo>
                <a:cubicBezTo>
                  <a:pt x="413" y="123"/>
                  <a:pt x="413" y="123"/>
                  <a:pt x="413" y="123"/>
                </a:cubicBezTo>
                <a:cubicBezTo>
                  <a:pt x="412" y="124"/>
                  <a:pt x="411" y="124"/>
                  <a:pt x="410" y="125"/>
                </a:cubicBezTo>
                <a:cubicBezTo>
                  <a:pt x="410" y="126"/>
                  <a:pt x="409" y="127"/>
                  <a:pt x="409" y="128"/>
                </a:cubicBezTo>
                <a:cubicBezTo>
                  <a:pt x="409" y="128"/>
                  <a:pt x="409" y="128"/>
                  <a:pt x="409" y="128"/>
                </a:cubicBezTo>
                <a:cubicBezTo>
                  <a:pt x="410" y="129"/>
                  <a:pt x="410" y="129"/>
                  <a:pt x="410" y="129"/>
                </a:cubicBezTo>
                <a:cubicBezTo>
                  <a:pt x="410" y="129"/>
                  <a:pt x="411" y="130"/>
                  <a:pt x="411" y="131"/>
                </a:cubicBezTo>
                <a:cubicBezTo>
                  <a:pt x="412" y="132"/>
                  <a:pt x="413" y="133"/>
                  <a:pt x="415" y="133"/>
                </a:cubicBezTo>
                <a:cubicBezTo>
                  <a:pt x="415" y="133"/>
                  <a:pt x="415" y="133"/>
                  <a:pt x="415" y="133"/>
                </a:cubicBezTo>
                <a:cubicBezTo>
                  <a:pt x="415" y="133"/>
                  <a:pt x="415" y="133"/>
                  <a:pt x="415" y="133"/>
                </a:cubicBezTo>
                <a:cubicBezTo>
                  <a:pt x="415" y="133"/>
                  <a:pt x="415" y="133"/>
                  <a:pt x="415" y="133"/>
                </a:cubicBezTo>
                <a:cubicBezTo>
                  <a:pt x="420" y="131"/>
                  <a:pt x="425" y="129"/>
                  <a:pt x="430" y="128"/>
                </a:cubicBezTo>
                <a:cubicBezTo>
                  <a:pt x="430" y="125"/>
                  <a:pt x="430" y="125"/>
                  <a:pt x="430" y="125"/>
                </a:cubicBezTo>
                <a:cubicBezTo>
                  <a:pt x="425" y="127"/>
                  <a:pt x="420" y="129"/>
                  <a:pt x="414" y="131"/>
                </a:cubicBezTo>
                <a:cubicBezTo>
                  <a:pt x="414" y="131"/>
                  <a:pt x="413" y="130"/>
                  <a:pt x="413" y="130"/>
                </a:cubicBezTo>
                <a:cubicBezTo>
                  <a:pt x="412" y="129"/>
                  <a:pt x="412" y="128"/>
                  <a:pt x="411" y="128"/>
                </a:cubicBezTo>
                <a:cubicBezTo>
                  <a:pt x="411" y="127"/>
                  <a:pt x="412" y="127"/>
                  <a:pt x="412" y="126"/>
                </a:cubicBezTo>
                <a:cubicBezTo>
                  <a:pt x="412" y="126"/>
                  <a:pt x="413" y="125"/>
                  <a:pt x="414" y="125"/>
                </a:cubicBezTo>
                <a:cubicBezTo>
                  <a:pt x="419" y="123"/>
                  <a:pt x="424" y="121"/>
                  <a:pt x="430" y="119"/>
                </a:cubicBezTo>
                <a:cubicBezTo>
                  <a:pt x="430" y="117"/>
                  <a:pt x="430" y="117"/>
                  <a:pt x="430" y="117"/>
                </a:cubicBezTo>
                <a:moveTo>
                  <a:pt x="15" y="109"/>
                </a:moveTo>
                <a:cubicBezTo>
                  <a:pt x="12" y="109"/>
                  <a:pt x="12" y="109"/>
                  <a:pt x="12" y="109"/>
                </a:cubicBezTo>
                <a:cubicBezTo>
                  <a:pt x="9" y="111"/>
                  <a:pt x="7" y="113"/>
                  <a:pt x="4" y="115"/>
                </a:cubicBezTo>
                <a:cubicBezTo>
                  <a:pt x="4" y="115"/>
                  <a:pt x="4" y="115"/>
                  <a:pt x="4" y="115"/>
                </a:cubicBezTo>
                <a:cubicBezTo>
                  <a:pt x="4" y="115"/>
                  <a:pt x="4" y="115"/>
                  <a:pt x="4" y="115"/>
                </a:cubicBezTo>
                <a:cubicBezTo>
                  <a:pt x="4" y="115"/>
                  <a:pt x="4" y="114"/>
                  <a:pt x="4" y="114"/>
                </a:cubicBezTo>
                <a:cubicBezTo>
                  <a:pt x="4" y="114"/>
                  <a:pt x="4" y="113"/>
                  <a:pt x="4" y="112"/>
                </a:cubicBezTo>
                <a:cubicBezTo>
                  <a:pt x="4" y="112"/>
                  <a:pt x="5" y="112"/>
                  <a:pt x="5" y="112"/>
                </a:cubicBezTo>
                <a:cubicBezTo>
                  <a:pt x="6" y="111"/>
                  <a:pt x="7" y="111"/>
                  <a:pt x="8" y="110"/>
                </a:cubicBezTo>
                <a:cubicBezTo>
                  <a:pt x="9" y="110"/>
                  <a:pt x="10" y="110"/>
                  <a:pt x="10" y="109"/>
                </a:cubicBezTo>
                <a:cubicBezTo>
                  <a:pt x="10" y="109"/>
                  <a:pt x="10" y="109"/>
                  <a:pt x="10" y="109"/>
                </a:cubicBezTo>
                <a:cubicBezTo>
                  <a:pt x="7" y="109"/>
                  <a:pt x="7" y="109"/>
                  <a:pt x="7" y="109"/>
                </a:cubicBezTo>
                <a:cubicBezTo>
                  <a:pt x="6" y="109"/>
                  <a:pt x="6" y="109"/>
                  <a:pt x="5" y="109"/>
                </a:cubicBezTo>
                <a:cubicBezTo>
                  <a:pt x="4" y="110"/>
                  <a:pt x="3" y="110"/>
                  <a:pt x="2" y="112"/>
                </a:cubicBezTo>
                <a:cubicBezTo>
                  <a:pt x="2" y="112"/>
                  <a:pt x="2" y="112"/>
                  <a:pt x="2" y="112"/>
                </a:cubicBezTo>
                <a:cubicBezTo>
                  <a:pt x="2" y="112"/>
                  <a:pt x="2" y="112"/>
                  <a:pt x="2" y="112"/>
                </a:cubicBezTo>
                <a:cubicBezTo>
                  <a:pt x="2" y="112"/>
                  <a:pt x="2" y="113"/>
                  <a:pt x="2" y="114"/>
                </a:cubicBezTo>
                <a:cubicBezTo>
                  <a:pt x="2" y="115"/>
                  <a:pt x="2" y="115"/>
                  <a:pt x="2" y="116"/>
                </a:cubicBezTo>
                <a:cubicBezTo>
                  <a:pt x="3" y="116"/>
                  <a:pt x="3" y="117"/>
                  <a:pt x="4" y="117"/>
                </a:cubicBezTo>
                <a:cubicBezTo>
                  <a:pt x="4" y="117"/>
                  <a:pt x="4" y="117"/>
                  <a:pt x="4" y="117"/>
                </a:cubicBezTo>
                <a:cubicBezTo>
                  <a:pt x="5" y="117"/>
                  <a:pt x="5" y="117"/>
                  <a:pt x="5" y="117"/>
                </a:cubicBezTo>
                <a:cubicBezTo>
                  <a:pt x="5" y="117"/>
                  <a:pt x="5" y="117"/>
                  <a:pt x="5" y="117"/>
                </a:cubicBezTo>
                <a:cubicBezTo>
                  <a:pt x="5" y="117"/>
                  <a:pt x="5" y="117"/>
                  <a:pt x="5" y="117"/>
                </a:cubicBezTo>
                <a:cubicBezTo>
                  <a:pt x="8" y="114"/>
                  <a:pt x="12" y="111"/>
                  <a:pt x="15" y="109"/>
                </a:cubicBezTo>
                <a:moveTo>
                  <a:pt x="194" y="109"/>
                </a:moveTo>
                <a:cubicBezTo>
                  <a:pt x="191" y="109"/>
                  <a:pt x="191" y="109"/>
                  <a:pt x="191" y="109"/>
                </a:cubicBezTo>
                <a:cubicBezTo>
                  <a:pt x="190" y="110"/>
                  <a:pt x="189" y="111"/>
                  <a:pt x="188" y="112"/>
                </a:cubicBezTo>
                <a:cubicBezTo>
                  <a:pt x="187" y="112"/>
                  <a:pt x="187" y="112"/>
                  <a:pt x="187" y="112"/>
                </a:cubicBezTo>
                <a:cubicBezTo>
                  <a:pt x="186" y="111"/>
                  <a:pt x="185" y="110"/>
                  <a:pt x="183" y="109"/>
                </a:cubicBezTo>
                <a:cubicBezTo>
                  <a:pt x="180" y="109"/>
                  <a:pt x="180" y="109"/>
                  <a:pt x="180" y="109"/>
                </a:cubicBezTo>
                <a:cubicBezTo>
                  <a:pt x="182" y="110"/>
                  <a:pt x="184" y="112"/>
                  <a:pt x="186" y="114"/>
                </a:cubicBezTo>
                <a:cubicBezTo>
                  <a:pt x="186" y="114"/>
                  <a:pt x="186" y="114"/>
                  <a:pt x="186" y="114"/>
                </a:cubicBezTo>
                <a:cubicBezTo>
                  <a:pt x="189" y="114"/>
                  <a:pt x="189" y="114"/>
                  <a:pt x="189" y="114"/>
                </a:cubicBezTo>
                <a:cubicBezTo>
                  <a:pt x="189" y="114"/>
                  <a:pt x="189" y="114"/>
                  <a:pt x="189" y="114"/>
                </a:cubicBezTo>
                <a:cubicBezTo>
                  <a:pt x="189" y="114"/>
                  <a:pt x="189" y="114"/>
                  <a:pt x="189" y="114"/>
                </a:cubicBezTo>
                <a:cubicBezTo>
                  <a:pt x="191" y="112"/>
                  <a:pt x="192" y="110"/>
                  <a:pt x="194" y="109"/>
                </a:cubicBezTo>
                <a:moveTo>
                  <a:pt x="200" y="160"/>
                </a:moveTo>
                <a:cubicBezTo>
                  <a:pt x="200" y="158"/>
                  <a:pt x="200" y="158"/>
                  <a:pt x="200" y="158"/>
                </a:cubicBezTo>
                <a:cubicBezTo>
                  <a:pt x="201" y="158"/>
                  <a:pt x="202" y="158"/>
                  <a:pt x="203" y="159"/>
                </a:cubicBezTo>
                <a:cubicBezTo>
                  <a:pt x="203" y="159"/>
                  <a:pt x="203" y="159"/>
                  <a:pt x="203" y="159"/>
                </a:cubicBezTo>
                <a:cubicBezTo>
                  <a:pt x="204" y="159"/>
                  <a:pt x="204" y="159"/>
                  <a:pt x="204" y="159"/>
                </a:cubicBezTo>
                <a:cubicBezTo>
                  <a:pt x="204" y="159"/>
                  <a:pt x="205" y="158"/>
                  <a:pt x="205" y="158"/>
                </a:cubicBezTo>
                <a:cubicBezTo>
                  <a:pt x="205" y="160"/>
                  <a:pt x="205" y="160"/>
                  <a:pt x="205" y="160"/>
                </a:cubicBezTo>
                <a:cubicBezTo>
                  <a:pt x="203" y="160"/>
                  <a:pt x="201" y="160"/>
                  <a:pt x="200" y="160"/>
                </a:cubicBezTo>
                <a:moveTo>
                  <a:pt x="41" y="161"/>
                </a:moveTo>
                <a:cubicBezTo>
                  <a:pt x="41" y="160"/>
                  <a:pt x="41" y="160"/>
                  <a:pt x="41" y="160"/>
                </a:cubicBezTo>
                <a:cubicBezTo>
                  <a:pt x="43" y="160"/>
                  <a:pt x="45" y="160"/>
                  <a:pt x="46" y="159"/>
                </a:cubicBezTo>
                <a:cubicBezTo>
                  <a:pt x="47" y="159"/>
                  <a:pt x="49" y="158"/>
                  <a:pt x="50" y="158"/>
                </a:cubicBezTo>
                <a:cubicBezTo>
                  <a:pt x="50" y="161"/>
                  <a:pt x="50" y="161"/>
                  <a:pt x="50" y="161"/>
                </a:cubicBezTo>
                <a:cubicBezTo>
                  <a:pt x="47" y="161"/>
                  <a:pt x="44" y="161"/>
                  <a:pt x="41" y="161"/>
                </a:cubicBezTo>
                <a:moveTo>
                  <a:pt x="366" y="157"/>
                </a:moveTo>
                <a:cubicBezTo>
                  <a:pt x="366" y="157"/>
                  <a:pt x="366" y="157"/>
                  <a:pt x="366" y="157"/>
                </a:cubicBezTo>
                <a:cubicBezTo>
                  <a:pt x="368" y="157"/>
                  <a:pt x="370" y="157"/>
                  <a:pt x="372" y="157"/>
                </a:cubicBezTo>
                <a:cubicBezTo>
                  <a:pt x="372" y="159"/>
                  <a:pt x="372" y="159"/>
                  <a:pt x="372" y="159"/>
                </a:cubicBezTo>
                <a:cubicBezTo>
                  <a:pt x="369" y="159"/>
                  <a:pt x="367" y="159"/>
                  <a:pt x="364" y="159"/>
                </a:cubicBezTo>
                <a:cubicBezTo>
                  <a:pt x="364" y="157"/>
                  <a:pt x="364" y="157"/>
                  <a:pt x="364" y="157"/>
                </a:cubicBezTo>
                <a:cubicBezTo>
                  <a:pt x="364" y="157"/>
                  <a:pt x="365" y="157"/>
                  <a:pt x="366" y="157"/>
                </a:cubicBezTo>
                <a:moveTo>
                  <a:pt x="52" y="161"/>
                </a:moveTo>
                <a:cubicBezTo>
                  <a:pt x="52" y="157"/>
                  <a:pt x="52" y="157"/>
                  <a:pt x="52" y="157"/>
                </a:cubicBezTo>
                <a:cubicBezTo>
                  <a:pt x="53" y="156"/>
                  <a:pt x="55" y="155"/>
                  <a:pt x="56" y="155"/>
                </a:cubicBezTo>
                <a:cubicBezTo>
                  <a:pt x="56" y="158"/>
                  <a:pt x="56" y="158"/>
                  <a:pt x="56" y="158"/>
                </a:cubicBezTo>
                <a:cubicBezTo>
                  <a:pt x="56" y="161"/>
                  <a:pt x="56" y="161"/>
                  <a:pt x="56" y="161"/>
                </a:cubicBezTo>
                <a:cubicBezTo>
                  <a:pt x="55" y="161"/>
                  <a:pt x="53" y="161"/>
                  <a:pt x="52" y="161"/>
                </a:cubicBezTo>
                <a:moveTo>
                  <a:pt x="63" y="160"/>
                </a:moveTo>
                <a:cubicBezTo>
                  <a:pt x="70" y="160"/>
                  <a:pt x="76" y="156"/>
                  <a:pt x="82" y="155"/>
                </a:cubicBezTo>
                <a:cubicBezTo>
                  <a:pt x="82" y="160"/>
                  <a:pt x="82" y="160"/>
                  <a:pt x="82" y="160"/>
                </a:cubicBezTo>
                <a:cubicBezTo>
                  <a:pt x="82" y="160"/>
                  <a:pt x="81" y="160"/>
                  <a:pt x="81" y="160"/>
                </a:cubicBezTo>
                <a:cubicBezTo>
                  <a:pt x="81" y="160"/>
                  <a:pt x="81" y="160"/>
                  <a:pt x="81" y="160"/>
                </a:cubicBezTo>
                <a:cubicBezTo>
                  <a:pt x="81" y="160"/>
                  <a:pt x="81" y="160"/>
                  <a:pt x="81" y="160"/>
                </a:cubicBezTo>
                <a:cubicBezTo>
                  <a:pt x="73" y="161"/>
                  <a:pt x="66" y="161"/>
                  <a:pt x="58" y="161"/>
                </a:cubicBezTo>
                <a:cubicBezTo>
                  <a:pt x="58" y="159"/>
                  <a:pt x="58" y="159"/>
                  <a:pt x="58" y="159"/>
                </a:cubicBezTo>
                <a:cubicBezTo>
                  <a:pt x="60" y="159"/>
                  <a:pt x="62" y="160"/>
                  <a:pt x="63" y="160"/>
                </a:cubicBezTo>
                <a:moveTo>
                  <a:pt x="287" y="156"/>
                </a:moveTo>
                <a:cubicBezTo>
                  <a:pt x="282" y="156"/>
                  <a:pt x="277" y="156"/>
                  <a:pt x="272" y="156"/>
                </a:cubicBezTo>
                <a:cubicBezTo>
                  <a:pt x="276" y="154"/>
                  <a:pt x="282" y="154"/>
                  <a:pt x="287" y="154"/>
                </a:cubicBezTo>
                <a:cubicBezTo>
                  <a:pt x="287" y="154"/>
                  <a:pt x="287" y="154"/>
                  <a:pt x="287" y="154"/>
                </a:cubicBezTo>
                <a:cubicBezTo>
                  <a:pt x="287" y="154"/>
                  <a:pt x="287" y="154"/>
                  <a:pt x="287" y="154"/>
                </a:cubicBezTo>
                <a:cubicBezTo>
                  <a:pt x="291" y="154"/>
                  <a:pt x="294" y="154"/>
                  <a:pt x="298" y="154"/>
                </a:cubicBezTo>
                <a:cubicBezTo>
                  <a:pt x="299" y="155"/>
                  <a:pt x="301" y="155"/>
                  <a:pt x="302" y="155"/>
                </a:cubicBezTo>
                <a:cubicBezTo>
                  <a:pt x="297" y="156"/>
                  <a:pt x="292" y="156"/>
                  <a:pt x="287" y="156"/>
                </a:cubicBezTo>
                <a:moveTo>
                  <a:pt x="33" y="161"/>
                </a:moveTo>
                <a:cubicBezTo>
                  <a:pt x="33" y="156"/>
                  <a:pt x="33" y="156"/>
                  <a:pt x="33" y="156"/>
                </a:cubicBezTo>
                <a:cubicBezTo>
                  <a:pt x="35" y="155"/>
                  <a:pt x="37" y="154"/>
                  <a:pt x="39" y="153"/>
                </a:cubicBezTo>
                <a:cubicBezTo>
                  <a:pt x="39" y="153"/>
                  <a:pt x="39" y="153"/>
                  <a:pt x="39" y="153"/>
                </a:cubicBezTo>
                <a:cubicBezTo>
                  <a:pt x="37" y="154"/>
                  <a:pt x="36" y="155"/>
                  <a:pt x="34" y="156"/>
                </a:cubicBezTo>
                <a:cubicBezTo>
                  <a:pt x="34" y="157"/>
                  <a:pt x="34" y="157"/>
                  <a:pt x="34" y="157"/>
                </a:cubicBezTo>
                <a:cubicBezTo>
                  <a:pt x="34" y="158"/>
                  <a:pt x="34" y="158"/>
                  <a:pt x="34" y="158"/>
                </a:cubicBezTo>
                <a:cubicBezTo>
                  <a:pt x="34" y="160"/>
                  <a:pt x="34" y="160"/>
                  <a:pt x="34" y="160"/>
                </a:cubicBezTo>
                <a:cubicBezTo>
                  <a:pt x="35" y="159"/>
                  <a:pt x="35" y="159"/>
                  <a:pt x="35" y="159"/>
                </a:cubicBezTo>
                <a:cubicBezTo>
                  <a:pt x="35" y="159"/>
                  <a:pt x="36" y="159"/>
                  <a:pt x="36" y="159"/>
                </a:cubicBezTo>
                <a:cubicBezTo>
                  <a:pt x="36" y="159"/>
                  <a:pt x="36" y="159"/>
                  <a:pt x="36" y="159"/>
                </a:cubicBezTo>
                <a:cubicBezTo>
                  <a:pt x="37" y="159"/>
                  <a:pt x="38" y="159"/>
                  <a:pt x="39" y="160"/>
                </a:cubicBezTo>
                <a:cubicBezTo>
                  <a:pt x="39" y="161"/>
                  <a:pt x="39" y="161"/>
                  <a:pt x="39" y="161"/>
                </a:cubicBezTo>
                <a:cubicBezTo>
                  <a:pt x="37" y="161"/>
                  <a:pt x="35" y="161"/>
                  <a:pt x="33" y="161"/>
                </a:cubicBezTo>
                <a:moveTo>
                  <a:pt x="161" y="160"/>
                </a:moveTo>
                <a:cubicBezTo>
                  <a:pt x="161" y="156"/>
                  <a:pt x="161" y="156"/>
                  <a:pt x="161" y="156"/>
                </a:cubicBezTo>
                <a:cubicBezTo>
                  <a:pt x="161" y="156"/>
                  <a:pt x="161" y="155"/>
                  <a:pt x="161" y="155"/>
                </a:cubicBezTo>
                <a:cubicBezTo>
                  <a:pt x="161" y="152"/>
                  <a:pt x="161" y="152"/>
                  <a:pt x="161" y="152"/>
                </a:cubicBezTo>
                <a:cubicBezTo>
                  <a:pt x="162" y="153"/>
                  <a:pt x="162" y="153"/>
                  <a:pt x="162" y="154"/>
                </a:cubicBezTo>
                <a:cubicBezTo>
                  <a:pt x="162" y="155"/>
                  <a:pt x="162" y="157"/>
                  <a:pt x="163" y="158"/>
                </a:cubicBezTo>
                <a:cubicBezTo>
                  <a:pt x="163" y="160"/>
                  <a:pt x="163" y="160"/>
                  <a:pt x="163" y="160"/>
                </a:cubicBezTo>
                <a:cubicBezTo>
                  <a:pt x="163" y="160"/>
                  <a:pt x="162" y="160"/>
                  <a:pt x="161" y="160"/>
                </a:cubicBezTo>
                <a:moveTo>
                  <a:pt x="157" y="157"/>
                </a:moveTo>
                <a:cubicBezTo>
                  <a:pt x="156" y="157"/>
                  <a:pt x="156" y="157"/>
                  <a:pt x="155" y="157"/>
                </a:cubicBezTo>
                <a:cubicBezTo>
                  <a:pt x="155" y="157"/>
                  <a:pt x="155" y="157"/>
                  <a:pt x="155" y="157"/>
                </a:cubicBezTo>
                <a:cubicBezTo>
                  <a:pt x="150" y="156"/>
                  <a:pt x="150" y="156"/>
                  <a:pt x="150" y="156"/>
                </a:cubicBezTo>
                <a:cubicBezTo>
                  <a:pt x="153" y="155"/>
                  <a:pt x="155" y="154"/>
                  <a:pt x="157" y="151"/>
                </a:cubicBezTo>
                <a:cubicBezTo>
                  <a:pt x="157" y="152"/>
                  <a:pt x="157" y="152"/>
                  <a:pt x="158" y="152"/>
                </a:cubicBezTo>
                <a:cubicBezTo>
                  <a:pt x="158" y="152"/>
                  <a:pt x="158" y="152"/>
                  <a:pt x="158" y="152"/>
                </a:cubicBezTo>
                <a:cubicBezTo>
                  <a:pt x="158" y="152"/>
                  <a:pt x="158" y="152"/>
                  <a:pt x="158" y="152"/>
                </a:cubicBezTo>
                <a:cubicBezTo>
                  <a:pt x="159" y="155"/>
                  <a:pt x="159" y="155"/>
                  <a:pt x="159" y="155"/>
                </a:cubicBezTo>
                <a:cubicBezTo>
                  <a:pt x="159" y="156"/>
                  <a:pt x="159" y="156"/>
                  <a:pt x="159" y="156"/>
                </a:cubicBezTo>
                <a:cubicBezTo>
                  <a:pt x="159" y="156"/>
                  <a:pt x="159" y="156"/>
                  <a:pt x="159" y="156"/>
                </a:cubicBezTo>
                <a:cubicBezTo>
                  <a:pt x="158" y="157"/>
                  <a:pt x="158" y="157"/>
                  <a:pt x="158" y="157"/>
                </a:cubicBezTo>
                <a:cubicBezTo>
                  <a:pt x="158" y="157"/>
                  <a:pt x="158" y="157"/>
                  <a:pt x="158" y="157"/>
                </a:cubicBezTo>
                <a:cubicBezTo>
                  <a:pt x="158" y="157"/>
                  <a:pt x="158" y="157"/>
                  <a:pt x="157" y="157"/>
                </a:cubicBezTo>
                <a:cubicBezTo>
                  <a:pt x="157" y="157"/>
                  <a:pt x="157" y="157"/>
                  <a:pt x="157" y="157"/>
                </a:cubicBezTo>
                <a:cubicBezTo>
                  <a:pt x="157" y="157"/>
                  <a:pt x="157" y="157"/>
                  <a:pt x="157" y="157"/>
                </a:cubicBezTo>
                <a:moveTo>
                  <a:pt x="394" y="158"/>
                </a:moveTo>
                <a:cubicBezTo>
                  <a:pt x="394" y="155"/>
                  <a:pt x="394" y="155"/>
                  <a:pt x="394" y="155"/>
                </a:cubicBezTo>
                <a:cubicBezTo>
                  <a:pt x="394" y="154"/>
                  <a:pt x="394" y="154"/>
                  <a:pt x="394" y="154"/>
                </a:cubicBezTo>
                <a:cubicBezTo>
                  <a:pt x="394" y="154"/>
                  <a:pt x="394" y="154"/>
                  <a:pt x="394" y="154"/>
                </a:cubicBezTo>
                <a:cubicBezTo>
                  <a:pt x="393" y="153"/>
                  <a:pt x="392" y="152"/>
                  <a:pt x="392" y="152"/>
                </a:cubicBezTo>
                <a:cubicBezTo>
                  <a:pt x="392" y="151"/>
                  <a:pt x="392" y="151"/>
                  <a:pt x="392" y="151"/>
                </a:cubicBezTo>
                <a:cubicBezTo>
                  <a:pt x="394" y="153"/>
                  <a:pt x="397" y="155"/>
                  <a:pt x="400" y="157"/>
                </a:cubicBezTo>
                <a:cubicBezTo>
                  <a:pt x="400" y="157"/>
                  <a:pt x="400" y="157"/>
                  <a:pt x="400" y="157"/>
                </a:cubicBezTo>
                <a:cubicBezTo>
                  <a:pt x="401" y="157"/>
                  <a:pt x="401" y="157"/>
                  <a:pt x="401" y="157"/>
                </a:cubicBezTo>
                <a:cubicBezTo>
                  <a:pt x="401" y="157"/>
                  <a:pt x="402" y="157"/>
                  <a:pt x="403" y="157"/>
                </a:cubicBezTo>
                <a:cubicBezTo>
                  <a:pt x="403" y="159"/>
                  <a:pt x="403" y="159"/>
                  <a:pt x="403" y="159"/>
                </a:cubicBezTo>
                <a:cubicBezTo>
                  <a:pt x="399" y="159"/>
                  <a:pt x="396" y="159"/>
                  <a:pt x="392" y="159"/>
                </a:cubicBezTo>
                <a:cubicBezTo>
                  <a:pt x="392" y="157"/>
                  <a:pt x="392" y="157"/>
                  <a:pt x="392" y="157"/>
                </a:cubicBezTo>
                <a:cubicBezTo>
                  <a:pt x="392" y="157"/>
                  <a:pt x="392" y="157"/>
                  <a:pt x="392" y="157"/>
                </a:cubicBezTo>
                <a:cubicBezTo>
                  <a:pt x="392" y="157"/>
                  <a:pt x="392" y="157"/>
                  <a:pt x="392" y="157"/>
                </a:cubicBezTo>
                <a:cubicBezTo>
                  <a:pt x="393" y="157"/>
                  <a:pt x="393" y="157"/>
                  <a:pt x="393" y="157"/>
                </a:cubicBezTo>
                <a:cubicBezTo>
                  <a:pt x="394" y="158"/>
                  <a:pt x="394" y="158"/>
                  <a:pt x="394" y="158"/>
                </a:cubicBezTo>
                <a:moveTo>
                  <a:pt x="63" y="158"/>
                </a:moveTo>
                <a:cubicBezTo>
                  <a:pt x="63" y="158"/>
                  <a:pt x="63" y="158"/>
                  <a:pt x="63" y="158"/>
                </a:cubicBezTo>
                <a:cubicBezTo>
                  <a:pt x="62" y="158"/>
                  <a:pt x="60" y="157"/>
                  <a:pt x="59" y="157"/>
                </a:cubicBezTo>
                <a:cubicBezTo>
                  <a:pt x="61" y="155"/>
                  <a:pt x="63" y="154"/>
                  <a:pt x="66" y="154"/>
                </a:cubicBezTo>
                <a:cubicBezTo>
                  <a:pt x="69" y="153"/>
                  <a:pt x="73" y="152"/>
                  <a:pt x="76" y="151"/>
                </a:cubicBezTo>
                <a:cubicBezTo>
                  <a:pt x="77" y="151"/>
                  <a:pt x="79" y="150"/>
                  <a:pt x="81" y="150"/>
                </a:cubicBezTo>
                <a:cubicBezTo>
                  <a:pt x="81" y="150"/>
                  <a:pt x="81" y="150"/>
                  <a:pt x="81" y="150"/>
                </a:cubicBezTo>
                <a:cubicBezTo>
                  <a:pt x="81" y="150"/>
                  <a:pt x="82" y="151"/>
                  <a:pt x="83" y="151"/>
                </a:cubicBezTo>
                <a:cubicBezTo>
                  <a:pt x="84" y="151"/>
                  <a:pt x="85" y="151"/>
                  <a:pt x="85" y="152"/>
                </a:cubicBezTo>
                <a:cubicBezTo>
                  <a:pt x="85" y="152"/>
                  <a:pt x="84" y="152"/>
                  <a:pt x="84" y="152"/>
                </a:cubicBezTo>
                <a:cubicBezTo>
                  <a:pt x="84" y="152"/>
                  <a:pt x="84" y="152"/>
                  <a:pt x="84" y="152"/>
                </a:cubicBezTo>
                <a:cubicBezTo>
                  <a:pt x="83" y="152"/>
                  <a:pt x="83" y="152"/>
                  <a:pt x="83" y="152"/>
                </a:cubicBezTo>
                <a:cubicBezTo>
                  <a:pt x="82" y="152"/>
                  <a:pt x="82" y="152"/>
                  <a:pt x="82" y="152"/>
                </a:cubicBezTo>
                <a:cubicBezTo>
                  <a:pt x="82" y="153"/>
                  <a:pt x="82" y="153"/>
                  <a:pt x="82" y="153"/>
                </a:cubicBezTo>
                <a:cubicBezTo>
                  <a:pt x="75" y="154"/>
                  <a:pt x="69" y="158"/>
                  <a:pt x="63" y="158"/>
                </a:cubicBezTo>
                <a:moveTo>
                  <a:pt x="375" y="157"/>
                </a:moveTo>
                <a:cubicBezTo>
                  <a:pt x="375" y="157"/>
                  <a:pt x="375" y="157"/>
                  <a:pt x="375" y="157"/>
                </a:cubicBezTo>
                <a:cubicBezTo>
                  <a:pt x="376" y="156"/>
                  <a:pt x="376" y="155"/>
                  <a:pt x="376" y="154"/>
                </a:cubicBezTo>
                <a:cubicBezTo>
                  <a:pt x="376" y="153"/>
                  <a:pt x="375" y="152"/>
                  <a:pt x="374" y="151"/>
                </a:cubicBezTo>
                <a:cubicBezTo>
                  <a:pt x="374" y="148"/>
                  <a:pt x="374" y="148"/>
                  <a:pt x="374" y="148"/>
                </a:cubicBezTo>
                <a:cubicBezTo>
                  <a:pt x="377" y="150"/>
                  <a:pt x="378" y="153"/>
                  <a:pt x="380" y="155"/>
                </a:cubicBezTo>
                <a:cubicBezTo>
                  <a:pt x="380" y="155"/>
                  <a:pt x="380" y="155"/>
                  <a:pt x="380" y="155"/>
                </a:cubicBezTo>
                <a:cubicBezTo>
                  <a:pt x="380" y="155"/>
                  <a:pt x="380" y="155"/>
                  <a:pt x="380" y="155"/>
                </a:cubicBezTo>
                <a:cubicBezTo>
                  <a:pt x="382" y="157"/>
                  <a:pt x="384" y="157"/>
                  <a:pt x="386" y="157"/>
                </a:cubicBezTo>
                <a:cubicBezTo>
                  <a:pt x="387" y="157"/>
                  <a:pt x="388" y="157"/>
                  <a:pt x="390" y="157"/>
                </a:cubicBezTo>
                <a:cubicBezTo>
                  <a:pt x="390" y="159"/>
                  <a:pt x="390" y="159"/>
                  <a:pt x="390" y="159"/>
                </a:cubicBezTo>
                <a:cubicBezTo>
                  <a:pt x="385" y="159"/>
                  <a:pt x="380" y="159"/>
                  <a:pt x="374" y="159"/>
                </a:cubicBezTo>
                <a:cubicBezTo>
                  <a:pt x="374" y="157"/>
                  <a:pt x="374" y="157"/>
                  <a:pt x="374" y="157"/>
                </a:cubicBezTo>
                <a:cubicBezTo>
                  <a:pt x="375" y="157"/>
                  <a:pt x="375" y="157"/>
                  <a:pt x="375" y="157"/>
                </a:cubicBezTo>
                <a:moveTo>
                  <a:pt x="41" y="152"/>
                </a:moveTo>
                <a:cubicBezTo>
                  <a:pt x="41" y="152"/>
                  <a:pt x="41" y="152"/>
                  <a:pt x="41" y="152"/>
                </a:cubicBezTo>
                <a:cubicBezTo>
                  <a:pt x="44" y="150"/>
                  <a:pt x="47" y="149"/>
                  <a:pt x="50" y="147"/>
                </a:cubicBezTo>
                <a:cubicBezTo>
                  <a:pt x="50" y="148"/>
                  <a:pt x="50" y="148"/>
                  <a:pt x="50" y="148"/>
                </a:cubicBezTo>
                <a:cubicBezTo>
                  <a:pt x="47" y="150"/>
                  <a:pt x="44" y="151"/>
                  <a:pt x="41" y="152"/>
                </a:cubicBezTo>
                <a:moveTo>
                  <a:pt x="58" y="155"/>
                </a:moveTo>
                <a:cubicBezTo>
                  <a:pt x="58" y="154"/>
                  <a:pt x="58" y="154"/>
                  <a:pt x="58" y="154"/>
                </a:cubicBezTo>
                <a:cubicBezTo>
                  <a:pt x="66" y="151"/>
                  <a:pt x="73" y="148"/>
                  <a:pt x="82" y="147"/>
                </a:cubicBezTo>
                <a:cubicBezTo>
                  <a:pt x="82" y="149"/>
                  <a:pt x="82" y="149"/>
                  <a:pt x="82" y="149"/>
                </a:cubicBezTo>
                <a:cubicBezTo>
                  <a:pt x="82" y="148"/>
                  <a:pt x="81" y="148"/>
                  <a:pt x="81" y="148"/>
                </a:cubicBezTo>
                <a:cubicBezTo>
                  <a:pt x="79" y="148"/>
                  <a:pt x="77" y="149"/>
                  <a:pt x="76" y="149"/>
                </a:cubicBezTo>
                <a:cubicBezTo>
                  <a:pt x="76" y="149"/>
                  <a:pt x="76" y="149"/>
                  <a:pt x="76" y="149"/>
                </a:cubicBezTo>
                <a:cubicBezTo>
                  <a:pt x="75" y="149"/>
                  <a:pt x="75" y="149"/>
                  <a:pt x="75" y="149"/>
                </a:cubicBezTo>
                <a:cubicBezTo>
                  <a:pt x="75" y="149"/>
                  <a:pt x="75" y="149"/>
                  <a:pt x="75" y="149"/>
                </a:cubicBezTo>
                <a:cubicBezTo>
                  <a:pt x="72" y="150"/>
                  <a:pt x="69" y="151"/>
                  <a:pt x="66" y="152"/>
                </a:cubicBezTo>
                <a:cubicBezTo>
                  <a:pt x="63" y="152"/>
                  <a:pt x="60" y="153"/>
                  <a:pt x="58" y="155"/>
                </a:cubicBezTo>
                <a:moveTo>
                  <a:pt x="134" y="160"/>
                </a:moveTo>
                <a:cubicBezTo>
                  <a:pt x="134" y="159"/>
                  <a:pt x="134" y="159"/>
                  <a:pt x="134" y="159"/>
                </a:cubicBezTo>
                <a:cubicBezTo>
                  <a:pt x="135" y="159"/>
                  <a:pt x="136" y="159"/>
                  <a:pt x="136" y="159"/>
                </a:cubicBezTo>
                <a:cubicBezTo>
                  <a:pt x="137" y="159"/>
                  <a:pt x="137" y="159"/>
                  <a:pt x="137" y="159"/>
                </a:cubicBezTo>
                <a:cubicBezTo>
                  <a:pt x="137" y="158"/>
                  <a:pt x="137" y="158"/>
                  <a:pt x="137" y="158"/>
                </a:cubicBezTo>
                <a:cubicBezTo>
                  <a:pt x="138" y="157"/>
                  <a:pt x="138" y="157"/>
                  <a:pt x="139" y="156"/>
                </a:cubicBezTo>
                <a:cubicBezTo>
                  <a:pt x="139" y="156"/>
                  <a:pt x="141" y="156"/>
                  <a:pt x="142" y="156"/>
                </a:cubicBezTo>
                <a:cubicBezTo>
                  <a:pt x="144" y="156"/>
                  <a:pt x="146" y="156"/>
                  <a:pt x="147" y="155"/>
                </a:cubicBezTo>
                <a:cubicBezTo>
                  <a:pt x="151" y="153"/>
                  <a:pt x="155" y="150"/>
                  <a:pt x="158" y="147"/>
                </a:cubicBezTo>
                <a:cubicBezTo>
                  <a:pt x="158" y="149"/>
                  <a:pt x="158" y="149"/>
                  <a:pt x="158" y="149"/>
                </a:cubicBezTo>
                <a:cubicBezTo>
                  <a:pt x="158" y="149"/>
                  <a:pt x="158" y="149"/>
                  <a:pt x="157" y="149"/>
                </a:cubicBezTo>
                <a:cubicBezTo>
                  <a:pt x="157" y="149"/>
                  <a:pt x="157" y="149"/>
                  <a:pt x="157" y="149"/>
                </a:cubicBezTo>
                <a:cubicBezTo>
                  <a:pt x="156" y="149"/>
                  <a:pt x="156" y="149"/>
                  <a:pt x="156" y="149"/>
                </a:cubicBezTo>
                <a:cubicBezTo>
                  <a:pt x="153" y="153"/>
                  <a:pt x="150" y="154"/>
                  <a:pt x="146" y="156"/>
                </a:cubicBezTo>
                <a:cubicBezTo>
                  <a:pt x="144" y="158"/>
                  <a:pt x="144" y="158"/>
                  <a:pt x="144" y="158"/>
                </a:cubicBezTo>
                <a:cubicBezTo>
                  <a:pt x="155" y="159"/>
                  <a:pt x="155" y="159"/>
                  <a:pt x="155" y="159"/>
                </a:cubicBezTo>
                <a:cubicBezTo>
                  <a:pt x="155" y="159"/>
                  <a:pt x="156" y="159"/>
                  <a:pt x="157" y="159"/>
                </a:cubicBezTo>
                <a:cubicBezTo>
                  <a:pt x="157" y="159"/>
                  <a:pt x="157" y="159"/>
                  <a:pt x="158" y="159"/>
                </a:cubicBezTo>
                <a:cubicBezTo>
                  <a:pt x="158" y="160"/>
                  <a:pt x="158" y="160"/>
                  <a:pt x="158" y="160"/>
                </a:cubicBezTo>
                <a:cubicBezTo>
                  <a:pt x="150" y="160"/>
                  <a:pt x="142" y="160"/>
                  <a:pt x="134" y="160"/>
                </a:cubicBezTo>
                <a:moveTo>
                  <a:pt x="166" y="157"/>
                </a:moveTo>
                <a:cubicBezTo>
                  <a:pt x="166" y="157"/>
                  <a:pt x="165" y="157"/>
                  <a:pt x="165" y="156"/>
                </a:cubicBezTo>
                <a:cubicBezTo>
                  <a:pt x="164" y="156"/>
                  <a:pt x="164" y="156"/>
                  <a:pt x="164" y="155"/>
                </a:cubicBezTo>
                <a:cubicBezTo>
                  <a:pt x="164" y="154"/>
                  <a:pt x="164" y="153"/>
                  <a:pt x="163" y="151"/>
                </a:cubicBezTo>
                <a:cubicBezTo>
                  <a:pt x="163" y="150"/>
                  <a:pt x="162" y="149"/>
                  <a:pt x="161" y="148"/>
                </a:cubicBezTo>
                <a:cubicBezTo>
                  <a:pt x="161" y="148"/>
                  <a:pt x="161" y="147"/>
                  <a:pt x="161" y="147"/>
                </a:cubicBezTo>
                <a:cubicBezTo>
                  <a:pt x="161" y="147"/>
                  <a:pt x="161" y="147"/>
                  <a:pt x="161" y="147"/>
                </a:cubicBezTo>
                <a:cubicBezTo>
                  <a:pt x="161" y="147"/>
                  <a:pt x="162" y="146"/>
                  <a:pt x="162" y="146"/>
                </a:cubicBezTo>
                <a:cubicBezTo>
                  <a:pt x="162" y="145"/>
                  <a:pt x="163" y="145"/>
                  <a:pt x="163" y="145"/>
                </a:cubicBezTo>
                <a:cubicBezTo>
                  <a:pt x="163" y="146"/>
                  <a:pt x="163" y="146"/>
                  <a:pt x="163" y="146"/>
                </a:cubicBezTo>
                <a:cubicBezTo>
                  <a:pt x="163" y="146"/>
                  <a:pt x="163" y="146"/>
                  <a:pt x="163" y="146"/>
                </a:cubicBezTo>
                <a:cubicBezTo>
                  <a:pt x="163" y="146"/>
                  <a:pt x="163" y="146"/>
                  <a:pt x="163" y="146"/>
                </a:cubicBezTo>
                <a:cubicBezTo>
                  <a:pt x="163" y="146"/>
                  <a:pt x="163" y="146"/>
                  <a:pt x="163" y="146"/>
                </a:cubicBezTo>
                <a:cubicBezTo>
                  <a:pt x="163" y="146"/>
                  <a:pt x="163" y="146"/>
                  <a:pt x="163" y="146"/>
                </a:cubicBezTo>
                <a:cubicBezTo>
                  <a:pt x="163" y="146"/>
                  <a:pt x="163" y="146"/>
                  <a:pt x="163" y="146"/>
                </a:cubicBezTo>
                <a:cubicBezTo>
                  <a:pt x="164" y="148"/>
                  <a:pt x="165" y="149"/>
                  <a:pt x="166" y="151"/>
                </a:cubicBezTo>
                <a:cubicBezTo>
                  <a:pt x="167" y="152"/>
                  <a:pt x="167" y="154"/>
                  <a:pt x="167" y="155"/>
                </a:cubicBezTo>
                <a:cubicBezTo>
                  <a:pt x="167" y="156"/>
                  <a:pt x="167" y="156"/>
                  <a:pt x="167" y="157"/>
                </a:cubicBezTo>
                <a:cubicBezTo>
                  <a:pt x="167" y="157"/>
                  <a:pt x="166" y="157"/>
                  <a:pt x="166" y="157"/>
                </a:cubicBezTo>
                <a:moveTo>
                  <a:pt x="52" y="147"/>
                </a:moveTo>
                <a:cubicBezTo>
                  <a:pt x="52" y="147"/>
                  <a:pt x="52" y="147"/>
                  <a:pt x="52" y="147"/>
                </a:cubicBezTo>
                <a:cubicBezTo>
                  <a:pt x="53" y="146"/>
                  <a:pt x="55" y="145"/>
                  <a:pt x="56" y="145"/>
                </a:cubicBezTo>
                <a:cubicBezTo>
                  <a:pt x="56" y="146"/>
                  <a:pt x="56" y="146"/>
                  <a:pt x="56" y="146"/>
                </a:cubicBezTo>
                <a:cubicBezTo>
                  <a:pt x="55" y="146"/>
                  <a:pt x="53" y="147"/>
                  <a:pt x="52" y="147"/>
                </a:cubicBezTo>
                <a:moveTo>
                  <a:pt x="254" y="156"/>
                </a:moveTo>
                <a:cubicBezTo>
                  <a:pt x="250" y="156"/>
                  <a:pt x="246" y="156"/>
                  <a:pt x="243" y="156"/>
                </a:cubicBezTo>
                <a:cubicBezTo>
                  <a:pt x="255" y="147"/>
                  <a:pt x="271" y="144"/>
                  <a:pt x="287" y="142"/>
                </a:cubicBezTo>
                <a:cubicBezTo>
                  <a:pt x="288" y="142"/>
                  <a:pt x="289" y="142"/>
                  <a:pt x="290" y="142"/>
                </a:cubicBezTo>
                <a:cubicBezTo>
                  <a:pt x="307" y="142"/>
                  <a:pt x="322" y="145"/>
                  <a:pt x="335" y="155"/>
                </a:cubicBezTo>
                <a:cubicBezTo>
                  <a:pt x="335" y="155"/>
                  <a:pt x="335" y="155"/>
                  <a:pt x="335" y="155"/>
                </a:cubicBezTo>
                <a:cubicBezTo>
                  <a:pt x="335" y="156"/>
                  <a:pt x="335" y="156"/>
                  <a:pt x="334" y="156"/>
                </a:cubicBezTo>
                <a:cubicBezTo>
                  <a:pt x="315" y="155"/>
                  <a:pt x="315" y="155"/>
                  <a:pt x="315" y="155"/>
                </a:cubicBezTo>
                <a:cubicBezTo>
                  <a:pt x="308" y="151"/>
                  <a:pt x="298" y="149"/>
                  <a:pt x="288" y="149"/>
                </a:cubicBezTo>
                <a:cubicBezTo>
                  <a:pt x="288" y="149"/>
                  <a:pt x="288" y="149"/>
                  <a:pt x="288" y="149"/>
                </a:cubicBezTo>
                <a:cubicBezTo>
                  <a:pt x="287" y="149"/>
                  <a:pt x="287" y="149"/>
                  <a:pt x="287" y="149"/>
                </a:cubicBezTo>
                <a:cubicBezTo>
                  <a:pt x="286" y="149"/>
                  <a:pt x="286" y="149"/>
                  <a:pt x="286" y="149"/>
                </a:cubicBezTo>
                <a:cubicBezTo>
                  <a:pt x="286" y="149"/>
                  <a:pt x="286" y="149"/>
                  <a:pt x="286" y="149"/>
                </a:cubicBezTo>
                <a:cubicBezTo>
                  <a:pt x="279" y="149"/>
                  <a:pt x="271" y="150"/>
                  <a:pt x="264" y="153"/>
                </a:cubicBezTo>
                <a:cubicBezTo>
                  <a:pt x="264" y="153"/>
                  <a:pt x="264" y="153"/>
                  <a:pt x="264" y="153"/>
                </a:cubicBezTo>
                <a:cubicBezTo>
                  <a:pt x="264" y="153"/>
                  <a:pt x="264" y="153"/>
                  <a:pt x="264" y="153"/>
                </a:cubicBezTo>
                <a:cubicBezTo>
                  <a:pt x="261" y="156"/>
                  <a:pt x="258" y="156"/>
                  <a:pt x="254" y="156"/>
                </a:cubicBezTo>
                <a:cubicBezTo>
                  <a:pt x="254" y="156"/>
                  <a:pt x="254" y="156"/>
                  <a:pt x="254" y="156"/>
                </a:cubicBezTo>
                <a:moveTo>
                  <a:pt x="74" y="142"/>
                </a:moveTo>
                <a:cubicBezTo>
                  <a:pt x="76" y="142"/>
                  <a:pt x="78" y="142"/>
                  <a:pt x="80" y="142"/>
                </a:cubicBezTo>
                <a:cubicBezTo>
                  <a:pt x="81" y="142"/>
                  <a:pt x="81" y="142"/>
                  <a:pt x="81" y="142"/>
                </a:cubicBezTo>
                <a:cubicBezTo>
                  <a:pt x="81" y="142"/>
                  <a:pt x="82" y="142"/>
                  <a:pt x="82" y="142"/>
                </a:cubicBezTo>
                <a:cubicBezTo>
                  <a:pt x="82" y="142"/>
                  <a:pt x="82" y="142"/>
                  <a:pt x="82" y="142"/>
                </a:cubicBezTo>
                <a:cubicBezTo>
                  <a:pt x="83" y="142"/>
                  <a:pt x="83" y="142"/>
                  <a:pt x="83" y="142"/>
                </a:cubicBezTo>
                <a:cubicBezTo>
                  <a:pt x="84" y="142"/>
                  <a:pt x="84" y="142"/>
                  <a:pt x="84" y="142"/>
                </a:cubicBezTo>
                <a:cubicBezTo>
                  <a:pt x="84" y="142"/>
                  <a:pt x="84" y="142"/>
                  <a:pt x="84" y="142"/>
                </a:cubicBezTo>
                <a:cubicBezTo>
                  <a:pt x="85" y="143"/>
                  <a:pt x="86" y="143"/>
                  <a:pt x="88" y="144"/>
                </a:cubicBezTo>
                <a:cubicBezTo>
                  <a:pt x="87" y="144"/>
                  <a:pt x="87" y="145"/>
                  <a:pt x="87" y="145"/>
                </a:cubicBezTo>
                <a:cubicBezTo>
                  <a:pt x="86" y="145"/>
                  <a:pt x="84" y="145"/>
                  <a:pt x="83" y="145"/>
                </a:cubicBezTo>
                <a:cubicBezTo>
                  <a:pt x="82" y="145"/>
                  <a:pt x="82" y="145"/>
                  <a:pt x="82" y="145"/>
                </a:cubicBezTo>
                <a:cubicBezTo>
                  <a:pt x="82" y="145"/>
                  <a:pt x="82" y="145"/>
                  <a:pt x="82" y="145"/>
                </a:cubicBezTo>
                <a:cubicBezTo>
                  <a:pt x="73" y="146"/>
                  <a:pt x="65" y="149"/>
                  <a:pt x="57" y="152"/>
                </a:cubicBezTo>
                <a:cubicBezTo>
                  <a:pt x="55" y="153"/>
                  <a:pt x="53" y="154"/>
                  <a:pt x="50" y="155"/>
                </a:cubicBezTo>
                <a:cubicBezTo>
                  <a:pt x="49" y="156"/>
                  <a:pt x="47" y="157"/>
                  <a:pt x="46" y="157"/>
                </a:cubicBezTo>
                <a:cubicBezTo>
                  <a:pt x="45" y="157"/>
                  <a:pt x="45" y="157"/>
                  <a:pt x="45" y="157"/>
                </a:cubicBezTo>
                <a:cubicBezTo>
                  <a:pt x="45" y="157"/>
                  <a:pt x="45" y="157"/>
                  <a:pt x="45" y="157"/>
                </a:cubicBezTo>
                <a:cubicBezTo>
                  <a:pt x="44" y="158"/>
                  <a:pt x="42" y="158"/>
                  <a:pt x="40" y="158"/>
                </a:cubicBezTo>
                <a:cubicBezTo>
                  <a:pt x="40" y="158"/>
                  <a:pt x="40" y="158"/>
                  <a:pt x="40" y="158"/>
                </a:cubicBezTo>
                <a:cubicBezTo>
                  <a:pt x="39" y="158"/>
                  <a:pt x="37" y="157"/>
                  <a:pt x="36" y="157"/>
                </a:cubicBezTo>
                <a:cubicBezTo>
                  <a:pt x="37" y="156"/>
                  <a:pt x="39" y="156"/>
                  <a:pt x="40" y="155"/>
                </a:cubicBezTo>
                <a:cubicBezTo>
                  <a:pt x="44" y="153"/>
                  <a:pt x="47" y="151"/>
                  <a:pt x="51" y="150"/>
                </a:cubicBezTo>
                <a:cubicBezTo>
                  <a:pt x="53" y="149"/>
                  <a:pt x="55" y="148"/>
                  <a:pt x="58" y="147"/>
                </a:cubicBezTo>
                <a:cubicBezTo>
                  <a:pt x="62" y="146"/>
                  <a:pt x="67" y="144"/>
                  <a:pt x="72" y="142"/>
                </a:cubicBezTo>
                <a:cubicBezTo>
                  <a:pt x="72" y="142"/>
                  <a:pt x="73" y="142"/>
                  <a:pt x="74" y="142"/>
                </a:cubicBezTo>
                <a:moveTo>
                  <a:pt x="61" y="144"/>
                </a:moveTo>
                <a:cubicBezTo>
                  <a:pt x="61" y="144"/>
                  <a:pt x="61" y="144"/>
                  <a:pt x="61" y="144"/>
                </a:cubicBezTo>
                <a:cubicBezTo>
                  <a:pt x="61" y="144"/>
                  <a:pt x="61" y="144"/>
                  <a:pt x="61" y="144"/>
                </a:cubicBezTo>
                <a:cubicBezTo>
                  <a:pt x="64" y="143"/>
                  <a:pt x="67" y="142"/>
                  <a:pt x="70" y="141"/>
                </a:cubicBezTo>
                <a:cubicBezTo>
                  <a:pt x="66" y="142"/>
                  <a:pt x="62" y="144"/>
                  <a:pt x="58" y="145"/>
                </a:cubicBezTo>
                <a:cubicBezTo>
                  <a:pt x="58" y="144"/>
                  <a:pt x="58" y="144"/>
                  <a:pt x="58" y="144"/>
                </a:cubicBezTo>
                <a:cubicBezTo>
                  <a:pt x="59" y="144"/>
                  <a:pt x="60" y="144"/>
                  <a:pt x="60" y="144"/>
                </a:cubicBezTo>
                <a:cubicBezTo>
                  <a:pt x="61" y="144"/>
                  <a:pt x="61" y="144"/>
                  <a:pt x="61" y="144"/>
                </a:cubicBezTo>
                <a:moveTo>
                  <a:pt x="33" y="146"/>
                </a:moveTo>
                <a:cubicBezTo>
                  <a:pt x="33" y="144"/>
                  <a:pt x="33" y="144"/>
                  <a:pt x="33" y="144"/>
                </a:cubicBezTo>
                <a:cubicBezTo>
                  <a:pt x="35" y="143"/>
                  <a:pt x="37" y="141"/>
                  <a:pt x="39" y="140"/>
                </a:cubicBezTo>
                <a:cubicBezTo>
                  <a:pt x="39" y="141"/>
                  <a:pt x="39" y="141"/>
                  <a:pt x="39" y="141"/>
                </a:cubicBezTo>
                <a:cubicBezTo>
                  <a:pt x="39" y="141"/>
                  <a:pt x="39" y="141"/>
                  <a:pt x="39" y="141"/>
                </a:cubicBezTo>
                <a:cubicBezTo>
                  <a:pt x="39" y="142"/>
                  <a:pt x="39" y="142"/>
                  <a:pt x="39" y="142"/>
                </a:cubicBezTo>
                <a:cubicBezTo>
                  <a:pt x="39" y="142"/>
                  <a:pt x="39" y="142"/>
                  <a:pt x="39" y="142"/>
                </a:cubicBezTo>
                <a:cubicBezTo>
                  <a:pt x="38" y="142"/>
                  <a:pt x="38" y="142"/>
                  <a:pt x="38" y="142"/>
                </a:cubicBezTo>
                <a:cubicBezTo>
                  <a:pt x="38" y="142"/>
                  <a:pt x="38" y="142"/>
                  <a:pt x="38" y="142"/>
                </a:cubicBezTo>
                <a:cubicBezTo>
                  <a:pt x="37" y="143"/>
                  <a:pt x="35" y="144"/>
                  <a:pt x="33" y="146"/>
                </a:cubicBezTo>
                <a:moveTo>
                  <a:pt x="225" y="158"/>
                </a:moveTo>
                <a:cubicBezTo>
                  <a:pt x="228" y="158"/>
                  <a:pt x="230" y="158"/>
                  <a:pt x="233" y="158"/>
                </a:cubicBezTo>
                <a:cubicBezTo>
                  <a:pt x="233" y="158"/>
                  <a:pt x="233" y="158"/>
                  <a:pt x="233" y="158"/>
                </a:cubicBezTo>
                <a:cubicBezTo>
                  <a:pt x="233" y="158"/>
                  <a:pt x="233" y="158"/>
                  <a:pt x="233" y="158"/>
                </a:cubicBezTo>
                <a:cubicBezTo>
                  <a:pt x="249" y="147"/>
                  <a:pt x="267" y="141"/>
                  <a:pt x="286" y="140"/>
                </a:cubicBezTo>
                <a:cubicBezTo>
                  <a:pt x="286" y="140"/>
                  <a:pt x="286" y="140"/>
                  <a:pt x="286" y="140"/>
                </a:cubicBezTo>
                <a:cubicBezTo>
                  <a:pt x="269" y="142"/>
                  <a:pt x="253" y="146"/>
                  <a:pt x="240" y="155"/>
                </a:cubicBezTo>
                <a:cubicBezTo>
                  <a:pt x="239" y="156"/>
                  <a:pt x="239" y="156"/>
                  <a:pt x="239" y="156"/>
                </a:cubicBezTo>
                <a:cubicBezTo>
                  <a:pt x="240" y="157"/>
                  <a:pt x="240" y="157"/>
                  <a:pt x="240" y="157"/>
                </a:cubicBezTo>
                <a:cubicBezTo>
                  <a:pt x="240" y="158"/>
                  <a:pt x="240" y="158"/>
                  <a:pt x="240" y="158"/>
                </a:cubicBezTo>
                <a:cubicBezTo>
                  <a:pt x="241" y="158"/>
                  <a:pt x="241" y="158"/>
                  <a:pt x="241" y="158"/>
                </a:cubicBezTo>
                <a:cubicBezTo>
                  <a:pt x="241" y="158"/>
                  <a:pt x="242" y="158"/>
                  <a:pt x="243" y="158"/>
                </a:cubicBezTo>
                <a:cubicBezTo>
                  <a:pt x="243" y="158"/>
                  <a:pt x="243" y="158"/>
                  <a:pt x="243" y="158"/>
                </a:cubicBezTo>
                <a:cubicBezTo>
                  <a:pt x="246" y="158"/>
                  <a:pt x="250" y="158"/>
                  <a:pt x="254" y="158"/>
                </a:cubicBezTo>
                <a:cubicBezTo>
                  <a:pt x="258" y="158"/>
                  <a:pt x="262" y="158"/>
                  <a:pt x="265" y="155"/>
                </a:cubicBezTo>
                <a:cubicBezTo>
                  <a:pt x="271" y="152"/>
                  <a:pt x="279" y="151"/>
                  <a:pt x="286" y="151"/>
                </a:cubicBezTo>
                <a:cubicBezTo>
                  <a:pt x="286" y="152"/>
                  <a:pt x="286" y="152"/>
                  <a:pt x="286" y="152"/>
                </a:cubicBezTo>
                <a:cubicBezTo>
                  <a:pt x="280" y="152"/>
                  <a:pt x="274" y="152"/>
                  <a:pt x="269" y="155"/>
                </a:cubicBezTo>
                <a:cubicBezTo>
                  <a:pt x="268" y="155"/>
                  <a:pt x="268" y="155"/>
                  <a:pt x="268" y="155"/>
                </a:cubicBezTo>
                <a:cubicBezTo>
                  <a:pt x="268" y="157"/>
                  <a:pt x="268" y="157"/>
                  <a:pt x="268" y="157"/>
                </a:cubicBezTo>
                <a:cubicBezTo>
                  <a:pt x="269" y="158"/>
                  <a:pt x="269" y="158"/>
                  <a:pt x="269" y="158"/>
                </a:cubicBezTo>
                <a:cubicBezTo>
                  <a:pt x="269" y="158"/>
                  <a:pt x="269" y="158"/>
                  <a:pt x="269" y="158"/>
                </a:cubicBezTo>
                <a:cubicBezTo>
                  <a:pt x="275" y="158"/>
                  <a:pt x="281" y="158"/>
                  <a:pt x="286" y="158"/>
                </a:cubicBezTo>
                <a:cubicBezTo>
                  <a:pt x="286" y="160"/>
                  <a:pt x="286" y="160"/>
                  <a:pt x="286" y="160"/>
                </a:cubicBezTo>
                <a:cubicBezTo>
                  <a:pt x="271" y="160"/>
                  <a:pt x="271" y="160"/>
                  <a:pt x="271" y="160"/>
                </a:cubicBezTo>
                <a:cubicBezTo>
                  <a:pt x="232" y="160"/>
                  <a:pt x="232" y="160"/>
                  <a:pt x="232" y="160"/>
                </a:cubicBezTo>
                <a:cubicBezTo>
                  <a:pt x="232" y="160"/>
                  <a:pt x="232" y="160"/>
                  <a:pt x="232" y="160"/>
                </a:cubicBezTo>
                <a:cubicBezTo>
                  <a:pt x="232" y="161"/>
                  <a:pt x="232" y="161"/>
                  <a:pt x="231" y="161"/>
                </a:cubicBezTo>
                <a:cubicBezTo>
                  <a:pt x="231" y="161"/>
                  <a:pt x="231" y="161"/>
                  <a:pt x="231" y="161"/>
                </a:cubicBezTo>
                <a:cubicBezTo>
                  <a:pt x="231" y="161"/>
                  <a:pt x="231" y="161"/>
                  <a:pt x="230" y="160"/>
                </a:cubicBezTo>
                <a:cubicBezTo>
                  <a:pt x="229" y="160"/>
                  <a:pt x="228" y="159"/>
                  <a:pt x="227" y="159"/>
                </a:cubicBezTo>
                <a:cubicBezTo>
                  <a:pt x="227" y="159"/>
                  <a:pt x="227" y="159"/>
                  <a:pt x="226" y="160"/>
                </a:cubicBezTo>
                <a:cubicBezTo>
                  <a:pt x="220" y="160"/>
                  <a:pt x="213" y="160"/>
                  <a:pt x="207" y="160"/>
                </a:cubicBezTo>
                <a:cubicBezTo>
                  <a:pt x="207" y="156"/>
                  <a:pt x="207" y="156"/>
                  <a:pt x="207" y="156"/>
                </a:cubicBezTo>
                <a:cubicBezTo>
                  <a:pt x="207" y="155"/>
                  <a:pt x="207" y="153"/>
                  <a:pt x="207" y="153"/>
                </a:cubicBezTo>
                <a:cubicBezTo>
                  <a:pt x="207" y="152"/>
                  <a:pt x="207" y="152"/>
                  <a:pt x="207" y="152"/>
                </a:cubicBezTo>
                <a:cubicBezTo>
                  <a:pt x="207" y="153"/>
                  <a:pt x="208" y="153"/>
                  <a:pt x="208" y="154"/>
                </a:cubicBezTo>
                <a:cubicBezTo>
                  <a:pt x="208" y="155"/>
                  <a:pt x="208" y="156"/>
                  <a:pt x="210" y="157"/>
                </a:cubicBezTo>
                <a:cubicBezTo>
                  <a:pt x="210" y="158"/>
                  <a:pt x="210" y="158"/>
                  <a:pt x="210" y="158"/>
                </a:cubicBezTo>
                <a:cubicBezTo>
                  <a:pt x="211" y="158"/>
                  <a:pt x="211" y="158"/>
                  <a:pt x="211" y="158"/>
                </a:cubicBezTo>
                <a:cubicBezTo>
                  <a:pt x="214" y="156"/>
                  <a:pt x="217" y="154"/>
                  <a:pt x="220" y="152"/>
                </a:cubicBezTo>
                <a:cubicBezTo>
                  <a:pt x="221" y="152"/>
                  <a:pt x="222" y="151"/>
                  <a:pt x="223" y="150"/>
                </a:cubicBezTo>
                <a:cubicBezTo>
                  <a:pt x="217" y="154"/>
                  <a:pt x="217" y="154"/>
                  <a:pt x="217" y="154"/>
                </a:cubicBezTo>
                <a:cubicBezTo>
                  <a:pt x="216" y="157"/>
                  <a:pt x="216" y="157"/>
                  <a:pt x="216" y="157"/>
                </a:cubicBezTo>
                <a:cubicBezTo>
                  <a:pt x="216" y="158"/>
                  <a:pt x="216" y="158"/>
                  <a:pt x="216" y="158"/>
                </a:cubicBezTo>
                <a:cubicBezTo>
                  <a:pt x="217" y="158"/>
                  <a:pt x="217" y="158"/>
                  <a:pt x="217" y="158"/>
                </a:cubicBezTo>
                <a:cubicBezTo>
                  <a:pt x="219" y="158"/>
                  <a:pt x="222" y="158"/>
                  <a:pt x="225" y="158"/>
                </a:cubicBezTo>
                <a:moveTo>
                  <a:pt x="74" y="140"/>
                </a:moveTo>
                <a:cubicBezTo>
                  <a:pt x="74" y="140"/>
                  <a:pt x="74" y="140"/>
                  <a:pt x="74" y="140"/>
                </a:cubicBezTo>
                <a:cubicBezTo>
                  <a:pt x="73" y="140"/>
                  <a:pt x="73" y="140"/>
                  <a:pt x="72" y="140"/>
                </a:cubicBezTo>
                <a:cubicBezTo>
                  <a:pt x="75" y="140"/>
                  <a:pt x="78" y="139"/>
                  <a:pt x="80" y="139"/>
                </a:cubicBezTo>
                <a:cubicBezTo>
                  <a:pt x="80" y="139"/>
                  <a:pt x="80" y="139"/>
                  <a:pt x="80" y="139"/>
                </a:cubicBezTo>
                <a:cubicBezTo>
                  <a:pt x="81" y="139"/>
                  <a:pt x="82" y="139"/>
                  <a:pt x="82" y="139"/>
                </a:cubicBezTo>
                <a:cubicBezTo>
                  <a:pt x="82" y="140"/>
                  <a:pt x="82" y="140"/>
                  <a:pt x="82" y="140"/>
                </a:cubicBezTo>
                <a:cubicBezTo>
                  <a:pt x="82" y="140"/>
                  <a:pt x="81" y="140"/>
                  <a:pt x="81" y="140"/>
                </a:cubicBezTo>
                <a:cubicBezTo>
                  <a:pt x="78" y="140"/>
                  <a:pt x="76" y="140"/>
                  <a:pt x="74" y="140"/>
                </a:cubicBezTo>
                <a:moveTo>
                  <a:pt x="132" y="139"/>
                </a:moveTo>
                <a:cubicBezTo>
                  <a:pt x="132" y="139"/>
                  <a:pt x="132" y="139"/>
                  <a:pt x="132" y="139"/>
                </a:cubicBezTo>
                <a:cubicBezTo>
                  <a:pt x="132" y="139"/>
                  <a:pt x="132" y="139"/>
                  <a:pt x="132" y="139"/>
                </a:cubicBezTo>
                <a:cubicBezTo>
                  <a:pt x="132" y="139"/>
                  <a:pt x="132" y="139"/>
                  <a:pt x="132" y="139"/>
                </a:cubicBezTo>
                <a:cubicBezTo>
                  <a:pt x="132" y="139"/>
                  <a:pt x="132" y="139"/>
                  <a:pt x="132" y="139"/>
                </a:cubicBezTo>
                <a:moveTo>
                  <a:pt x="372" y="148"/>
                </a:moveTo>
                <a:cubicBezTo>
                  <a:pt x="370" y="145"/>
                  <a:pt x="367" y="142"/>
                  <a:pt x="364" y="140"/>
                </a:cubicBezTo>
                <a:cubicBezTo>
                  <a:pt x="364" y="138"/>
                  <a:pt x="364" y="138"/>
                  <a:pt x="364" y="138"/>
                </a:cubicBezTo>
                <a:cubicBezTo>
                  <a:pt x="367" y="141"/>
                  <a:pt x="370" y="143"/>
                  <a:pt x="372" y="146"/>
                </a:cubicBezTo>
                <a:cubicBezTo>
                  <a:pt x="372" y="148"/>
                  <a:pt x="372" y="148"/>
                  <a:pt x="372" y="148"/>
                </a:cubicBezTo>
                <a:moveTo>
                  <a:pt x="41" y="140"/>
                </a:moveTo>
                <a:cubicBezTo>
                  <a:pt x="41" y="139"/>
                  <a:pt x="41" y="139"/>
                  <a:pt x="41" y="139"/>
                </a:cubicBezTo>
                <a:cubicBezTo>
                  <a:pt x="44" y="138"/>
                  <a:pt x="47" y="137"/>
                  <a:pt x="50" y="136"/>
                </a:cubicBezTo>
                <a:cubicBezTo>
                  <a:pt x="50" y="137"/>
                  <a:pt x="50" y="137"/>
                  <a:pt x="50" y="137"/>
                </a:cubicBezTo>
                <a:cubicBezTo>
                  <a:pt x="47" y="138"/>
                  <a:pt x="44" y="139"/>
                  <a:pt x="41" y="140"/>
                </a:cubicBezTo>
                <a:moveTo>
                  <a:pt x="52" y="137"/>
                </a:moveTo>
                <a:cubicBezTo>
                  <a:pt x="52" y="136"/>
                  <a:pt x="52" y="136"/>
                  <a:pt x="52" y="136"/>
                </a:cubicBezTo>
                <a:cubicBezTo>
                  <a:pt x="52" y="135"/>
                  <a:pt x="53" y="135"/>
                  <a:pt x="53" y="135"/>
                </a:cubicBezTo>
                <a:cubicBezTo>
                  <a:pt x="54" y="136"/>
                  <a:pt x="54" y="136"/>
                  <a:pt x="54" y="136"/>
                </a:cubicBezTo>
                <a:cubicBezTo>
                  <a:pt x="54" y="136"/>
                  <a:pt x="54" y="136"/>
                  <a:pt x="54" y="136"/>
                </a:cubicBezTo>
                <a:cubicBezTo>
                  <a:pt x="53" y="136"/>
                  <a:pt x="53" y="136"/>
                  <a:pt x="52" y="137"/>
                </a:cubicBezTo>
                <a:moveTo>
                  <a:pt x="403" y="148"/>
                </a:moveTo>
                <a:cubicBezTo>
                  <a:pt x="399" y="144"/>
                  <a:pt x="396" y="140"/>
                  <a:pt x="392" y="136"/>
                </a:cubicBezTo>
                <a:cubicBezTo>
                  <a:pt x="392" y="134"/>
                  <a:pt x="392" y="134"/>
                  <a:pt x="392" y="134"/>
                </a:cubicBezTo>
                <a:cubicBezTo>
                  <a:pt x="395" y="137"/>
                  <a:pt x="398" y="141"/>
                  <a:pt x="400" y="144"/>
                </a:cubicBezTo>
                <a:cubicBezTo>
                  <a:pt x="400" y="144"/>
                  <a:pt x="400" y="144"/>
                  <a:pt x="400" y="144"/>
                </a:cubicBezTo>
                <a:cubicBezTo>
                  <a:pt x="400" y="144"/>
                  <a:pt x="400" y="144"/>
                  <a:pt x="400" y="144"/>
                </a:cubicBezTo>
                <a:cubicBezTo>
                  <a:pt x="401" y="145"/>
                  <a:pt x="402" y="146"/>
                  <a:pt x="403" y="147"/>
                </a:cubicBezTo>
                <a:cubicBezTo>
                  <a:pt x="403" y="148"/>
                  <a:pt x="403" y="148"/>
                  <a:pt x="403" y="148"/>
                </a:cubicBezTo>
                <a:moveTo>
                  <a:pt x="63" y="138"/>
                </a:moveTo>
                <a:cubicBezTo>
                  <a:pt x="64" y="138"/>
                  <a:pt x="66" y="138"/>
                  <a:pt x="66" y="137"/>
                </a:cubicBezTo>
                <a:cubicBezTo>
                  <a:pt x="72" y="134"/>
                  <a:pt x="77" y="134"/>
                  <a:pt x="83" y="134"/>
                </a:cubicBezTo>
                <a:cubicBezTo>
                  <a:pt x="85" y="134"/>
                  <a:pt x="87" y="134"/>
                  <a:pt x="88" y="134"/>
                </a:cubicBezTo>
                <a:cubicBezTo>
                  <a:pt x="89" y="134"/>
                  <a:pt x="89" y="134"/>
                  <a:pt x="89" y="134"/>
                </a:cubicBezTo>
                <a:cubicBezTo>
                  <a:pt x="89" y="134"/>
                  <a:pt x="89" y="134"/>
                  <a:pt x="89" y="134"/>
                </a:cubicBezTo>
                <a:cubicBezTo>
                  <a:pt x="90" y="134"/>
                  <a:pt x="90" y="134"/>
                  <a:pt x="90" y="134"/>
                </a:cubicBezTo>
                <a:cubicBezTo>
                  <a:pt x="90" y="136"/>
                  <a:pt x="90" y="137"/>
                  <a:pt x="90" y="138"/>
                </a:cubicBezTo>
                <a:cubicBezTo>
                  <a:pt x="90" y="138"/>
                  <a:pt x="90" y="139"/>
                  <a:pt x="90" y="139"/>
                </a:cubicBezTo>
                <a:cubicBezTo>
                  <a:pt x="88" y="138"/>
                  <a:pt x="86" y="138"/>
                  <a:pt x="84" y="138"/>
                </a:cubicBezTo>
                <a:cubicBezTo>
                  <a:pt x="84" y="137"/>
                  <a:pt x="84" y="137"/>
                  <a:pt x="84" y="137"/>
                </a:cubicBezTo>
                <a:cubicBezTo>
                  <a:pt x="83" y="137"/>
                  <a:pt x="83" y="137"/>
                  <a:pt x="83" y="137"/>
                </a:cubicBezTo>
                <a:cubicBezTo>
                  <a:pt x="82" y="137"/>
                  <a:pt x="82" y="137"/>
                  <a:pt x="82" y="137"/>
                </a:cubicBezTo>
                <a:cubicBezTo>
                  <a:pt x="82" y="137"/>
                  <a:pt x="82" y="137"/>
                  <a:pt x="82" y="137"/>
                </a:cubicBezTo>
                <a:cubicBezTo>
                  <a:pt x="82" y="137"/>
                  <a:pt x="81" y="137"/>
                  <a:pt x="80" y="137"/>
                </a:cubicBezTo>
                <a:cubicBezTo>
                  <a:pt x="74" y="137"/>
                  <a:pt x="67" y="140"/>
                  <a:pt x="60" y="142"/>
                </a:cubicBezTo>
                <a:cubicBezTo>
                  <a:pt x="60" y="142"/>
                  <a:pt x="59" y="142"/>
                  <a:pt x="58" y="142"/>
                </a:cubicBezTo>
                <a:cubicBezTo>
                  <a:pt x="58" y="142"/>
                  <a:pt x="58" y="142"/>
                  <a:pt x="58" y="142"/>
                </a:cubicBezTo>
                <a:cubicBezTo>
                  <a:pt x="57" y="142"/>
                  <a:pt x="57" y="142"/>
                  <a:pt x="57" y="142"/>
                </a:cubicBezTo>
                <a:cubicBezTo>
                  <a:pt x="56" y="143"/>
                  <a:pt x="56" y="143"/>
                  <a:pt x="56" y="143"/>
                </a:cubicBezTo>
                <a:cubicBezTo>
                  <a:pt x="56" y="143"/>
                  <a:pt x="56" y="143"/>
                  <a:pt x="56" y="143"/>
                </a:cubicBezTo>
                <a:cubicBezTo>
                  <a:pt x="55" y="143"/>
                  <a:pt x="53" y="144"/>
                  <a:pt x="52" y="144"/>
                </a:cubicBezTo>
                <a:cubicBezTo>
                  <a:pt x="52" y="144"/>
                  <a:pt x="52" y="144"/>
                  <a:pt x="52" y="144"/>
                </a:cubicBezTo>
                <a:cubicBezTo>
                  <a:pt x="50" y="145"/>
                  <a:pt x="50" y="145"/>
                  <a:pt x="50" y="145"/>
                </a:cubicBezTo>
                <a:cubicBezTo>
                  <a:pt x="50" y="145"/>
                  <a:pt x="50" y="145"/>
                  <a:pt x="50" y="145"/>
                </a:cubicBezTo>
                <a:cubicBezTo>
                  <a:pt x="50" y="145"/>
                  <a:pt x="50" y="145"/>
                  <a:pt x="50" y="145"/>
                </a:cubicBezTo>
                <a:cubicBezTo>
                  <a:pt x="46" y="147"/>
                  <a:pt x="43" y="148"/>
                  <a:pt x="40" y="150"/>
                </a:cubicBezTo>
                <a:cubicBezTo>
                  <a:pt x="37" y="152"/>
                  <a:pt x="34" y="153"/>
                  <a:pt x="32" y="155"/>
                </a:cubicBezTo>
                <a:cubicBezTo>
                  <a:pt x="30" y="155"/>
                  <a:pt x="28" y="156"/>
                  <a:pt x="26" y="157"/>
                </a:cubicBezTo>
                <a:cubicBezTo>
                  <a:pt x="25" y="157"/>
                  <a:pt x="25" y="157"/>
                  <a:pt x="25" y="157"/>
                </a:cubicBezTo>
                <a:cubicBezTo>
                  <a:pt x="24" y="157"/>
                  <a:pt x="24" y="157"/>
                  <a:pt x="23" y="157"/>
                </a:cubicBezTo>
                <a:cubicBezTo>
                  <a:pt x="23" y="157"/>
                  <a:pt x="23" y="157"/>
                  <a:pt x="23" y="157"/>
                </a:cubicBezTo>
                <a:cubicBezTo>
                  <a:pt x="23" y="157"/>
                  <a:pt x="23" y="157"/>
                  <a:pt x="23" y="157"/>
                </a:cubicBezTo>
                <a:cubicBezTo>
                  <a:pt x="23" y="157"/>
                  <a:pt x="23" y="157"/>
                  <a:pt x="22" y="157"/>
                </a:cubicBezTo>
                <a:cubicBezTo>
                  <a:pt x="22" y="157"/>
                  <a:pt x="22" y="157"/>
                  <a:pt x="22" y="157"/>
                </a:cubicBezTo>
                <a:cubicBezTo>
                  <a:pt x="22" y="157"/>
                  <a:pt x="22" y="157"/>
                  <a:pt x="22" y="157"/>
                </a:cubicBezTo>
                <a:cubicBezTo>
                  <a:pt x="22" y="157"/>
                  <a:pt x="22" y="157"/>
                  <a:pt x="22" y="157"/>
                </a:cubicBezTo>
                <a:cubicBezTo>
                  <a:pt x="25" y="154"/>
                  <a:pt x="28" y="152"/>
                  <a:pt x="31" y="149"/>
                </a:cubicBezTo>
                <a:cubicBezTo>
                  <a:pt x="31" y="150"/>
                  <a:pt x="31" y="150"/>
                  <a:pt x="31" y="150"/>
                </a:cubicBezTo>
                <a:cubicBezTo>
                  <a:pt x="33" y="148"/>
                  <a:pt x="33" y="148"/>
                  <a:pt x="33" y="148"/>
                </a:cubicBezTo>
                <a:cubicBezTo>
                  <a:pt x="33" y="148"/>
                  <a:pt x="33" y="148"/>
                  <a:pt x="33" y="148"/>
                </a:cubicBezTo>
                <a:cubicBezTo>
                  <a:pt x="33" y="148"/>
                  <a:pt x="33" y="148"/>
                  <a:pt x="33" y="148"/>
                </a:cubicBezTo>
                <a:cubicBezTo>
                  <a:pt x="35" y="147"/>
                  <a:pt x="37" y="145"/>
                  <a:pt x="39" y="144"/>
                </a:cubicBezTo>
                <a:cubicBezTo>
                  <a:pt x="39" y="144"/>
                  <a:pt x="39" y="144"/>
                  <a:pt x="39" y="144"/>
                </a:cubicBezTo>
                <a:cubicBezTo>
                  <a:pt x="40" y="143"/>
                  <a:pt x="40" y="143"/>
                  <a:pt x="40" y="143"/>
                </a:cubicBezTo>
                <a:cubicBezTo>
                  <a:pt x="41" y="143"/>
                  <a:pt x="41" y="143"/>
                  <a:pt x="41" y="143"/>
                </a:cubicBezTo>
                <a:cubicBezTo>
                  <a:pt x="41" y="143"/>
                  <a:pt x="41" y="143"/>
                  <a:pt x="41" y="143"/>
                </a:cubicBezTo>
                <a:cubicBezTo>
                  <a:pt x="43" y="141"/>
                  <a:pt x="47" y="140"/>
                  <a:pt x="50" y="139"/>
                </a:cubicBezTo>
                <a:cubicBezTo>
                  <a:pt x="50" y="139"/>
                  <a:pt x="50" y="139"/>
                  <a:pt x="50" y="139"/>
                </a:cubicBezTo>
                <a:cubicBezTo>
                  <a:pt x="51" y="139"/>
                  <a:pt x="51" y="139"/>
                  <a:pt x="51" y="139"/>
                </a:cubicBezTo>
                <a:cubicBezTo>
                  <a:pt x="52" y="139"/>
                  <a:pt x="52" y="139"/>
                  <a:pt x="52" y="139"/>
                </a:cubicBezTo>
                <a:cubicBezTo>
                  <a:pt x="52" y="139"/>
                  <a:pt x="52" y="139"/>
                  <a:pt x="52" y="139"/>
                </a:cubicBezTo>
                <a:cubicBezTo>
                  <a:pt x="53" y="138"/>
                  <a:pt x="54" y="138"/>
                  <a:pt x="55" y="138"/>
                </a:cubicBezTo>
                <a:cubicBezTo>
                  <a:pt x="55" y="138"/>
                  <a:pt x="55" y="138"/>
                  <a:pt x="55" y="138"/>
                </a:cubicBezTo>
                <a:cubicBezTo>
                  <a:pt x="55" y="138"/>
                  <a:pt x="55" y="138"/>
                  <a:pt x="55" y="138"/>
                </a:cubicBezTo>
                <a:cubicBezTo>
                  <a:pt x="56" y="137"/>
                  <a:pt x="56" y="137"/>
                  <a:pt x="56" y="136"/>
                </a:cubicBezTo>
                <a:cubicBezTo>
                  <a:pt x="56" y="136"/>
                  <a:pt x="56" y="136"/>
                  <a:pt x="56" y="136"/>
                </a:cubicBezTo>
                <a:cubicBezTo>
                  <a:pt x="56" y="136"/>
                  <a:pt x="56" y="136"/>
                  <a:pt x="56" y="136"/>
                </a:cubicBezTo>
                <a:cubicBezTo>
                  <a:pt x="57" y="136"/>
                  <a:pt x="57" y="136"/>
                  <a:pt x="57" y="136"/>
                </a:cubicBezTo>
                <a:cubicBezTo>
                  <a:pt x="59" y="137"/>
                  <a:pt x="61" y="138"/>
                  <a:pt x="63" y="138"/>
                </a:cubicBezTo>
                <a:cubicBezTo>
                  <a:pt x="63" y="138"/>
                  <a:pt x="63" y="138"/>
                  <a:pt x="63" y="138"/>
                </a:cubicBezTo>
                <a:moveTo>
                  <a:pt x="205" y="145"/>
                </a:moveTo>
                <a:cubicBezTo>
                  <a:pt x="204" y="141"/>
                  <a:pt x="202" y="138"/>
                  <a:pt x="200" y="134"/>
                </a:cubicBezTo>
                <a:cubicBezTo>
                  <a:pt x="200" y="134"/>
                  <a:pt x="200" y="134"/>
                  <a:pt x="200" y="134"/>
                </a:cubicBezTo>
                <a:cubicBezTo>
                  <a:pt x="200" y="134"/>
                  <a:pt x="201" y="135"/>
                  <a:pt x="201" y="136"/>
                </a:cubicBezTo>
                <a:cubicBezTo>
                  <a:pt x="202" y="137"/>
                  <a:pt x="202" y="137"/>
                  <a:pt x="203" y="138"/>
                </a:cubicBezTo>
                <a:cubicBezTo>
                  <a:pt x="203" y="138"/>
                  <a:pt x="204" y="139"/>
                  <a:pt x="204" y="139"/>
                </a:cubicBezTo>
                <a:cubicBezTo>
                  <a:pt x="204" y="139"/>
                  <a:pt x="204" y="139"/>
                  <a:pt x="204" y="139"/>
                </a:cubicBezTo>
                <a:cubicBezTo>
                  <a:pt x="205" y="139"/>
                  <a:pt x="205" y="139"/>
                  <a:pt x="205" y="139"/>
                </a:cubicBezTo>
                <a:cubicBezTo>
                  <a:pt x="205" y="139"/>
                  <a:pt x="205" y="139"/>
                  <a:pt x="205" y="139"/>
                </a:cubicBezTo>
                <a:cubicBezTo>
                  <a:pt x="205" y="140"/>
                  <a:pt x="205" y="140"/>
                  <a:pt x="205" y="140"/>
                </a:cubicBezTo>
                <a:cubicBezTo>
                  <a:pt x="205" y="140"/>
                  <a:pt x="205" y="141"/>
                  <a:pt x="205" y="141"/>
                </a:cubicBezTo>
                <a:cubicBezTo>
                  <a:pt x="205" y="141"/>
                  <a:pt x="205" y="142"/>
                  <a:pt x="205" y="142"/>
                </a:cubicBezTo>
                <a:cubicBezTo>
                  <a:pt x="205" y="145"/>
                  <a:pt x="205" y="145"/>
                  <a:pt x="205" y="145"/>
                </a:cubicBezTo>
                <a:moveTo>
                  <a:pt x="390" y="150"/>
                </a:moveTo>
                <a:cubicBezTo>
                  <a:pt x="384" y="144"/>
                  <a:pt x="380" y="138"/>
                  <a:pt x="374" y="133"/>
                </a:cubicBezTo>
                <a:cubicBezTo>
                  <a:pt x="374" y="131"/>
                  <a:pt x="374" y="131"/>
                  <a:pt x="374" y="131"/>
                </a:cubicBezTo>
                <a:cubicBezTo>
                  <a:pt x="380" y="137"/>
                  <a:pt x="384" y="143"/>
                  <a:pt x="390" y="149"/>
                </a:cubicBezTo>
                <a:cubicBezTo>
                  <a:pt x="390" y="150"/>
                  <a:pt x="390" y="150"/>
                  <a:pt x="390" y="150"/>
                </a:cubicBezTo>
                <a:moveTo>
                  <a:pt x="161" y="143"/>
                </a:moveTo>
                <a:cubicBezTo>
                  <a:pt x="161" y="141"/>
                  <a:pt x="161" y="141"/>
                  <a:pt x="161" y="141"/>
                </a:cubicBezTo>
                <a:cubicBezTo>
                  <a:pt x="162" y="140"/>
                  <a:pt x="162" y="140"/>
                  <a:pt x="162" y="140"/>
                </a:cubicBezTo>
                <a:cubicBezTo>
                  <a:pt x="162" y="140"/>
                  <a:pt x="162" y="140"/>
                  <a:pt x="162" y="139"/>
                </a:cubicBezTo>
                <a:cubicBezTo>
                  <a:pt x="162" y="137"/>
                  <a:pt x="162" y="135"/>
                  <a:pt x="161" y="133"/>
                </a:cubicBezTo>
                <a:cubicBezTo>
                  <a:pt x="161" y="131"/>
                  <a:pt x="161" y="131"/>
                  <a:pt x="161" y="131"/>
                </a:cubicBezTo>
                <a:cubicBezTo>
                  <a:pt x="162" y="135"/>
                  <a:pt x="162" y="138"/>
                  <a:pt x="163" y="141"/>
                </a:cubicBezTo>
                <a:cubicBezTo>
                  <a:pt x="163" y="142"/>
                  <a:pt x="163" y="142"/>
                  <a:pt x="163" y="142"/>
                </a:cubicBezTo>
                <a:cubicBezTo>
                  <a:pt x="163" y="142"/>
                  <a:pt x="163" y="142"/>
                  <a:pt x="163" y="142"/>
                </a:cubicBezTo>
                <a:cubicBezTo>
                  <a:pt x="163" y="143"/>
                  <a:pt x="163" y="143"/>
                  <a:pt x="163" y="143"/>
                </a:cubicBezTo>
                <a:cubicBezTo>
                  <a:pt x="163" y="143"/>
                  <a:pt x="163" y="143"/>
                  <a:pt x="163" y="143"/>
                </a:cubicBezTo>
                <a:cubicBezTo>
                  <a:pt x="163" y="143"/>
                  <a:pt x="163" y="143"/>
                  <a:pt x="163" y="143"/>
                </a:cubicBezTo>
                <a:cubicBezTo>
                  <a:pt x="162" y="143"/>
                  <a:pt x="162" y="143"/>
                  <a:pt x="161" y="143"/>
                </a:cubicBezTo>
                <a:moveTo>
                  <a:pt x="33" y="134"/>
                </a:moveTo>
                <a:cubicBezTo>
                  <a:pt x="33" y="133"/>
                  <a:pt x="33" y="133"/>
                  <a:pt x="33" y="133"/>
                </a:cubicBezTo>
                <a:cubicBezTo>
                  <a:pt x="35" y="132"/>
                  <a:pt x="37" y="131"/>
                  <a:pt x="39" y="130"/>
                </a:cubicBezTo>
                <a:cubicBezTo>
                  <a:pt x="39" y="131"/>
                  <a:pt x="39" y="131"/>
                  <a:pt x="39" y="131"/>
                </a:cubicBezTo>
                <a:cubicBezTo>
                  <a:pt x="39" y="131"/>
                  <a:pt x="39" y="131"/>
                  <a:pt x="39" y="131"/>
                </a:cubicBezTo>
                <a:cubicBezTo>
                  <a:pt x="38" y="131"/>
                  <a:pt x="38" y="131"/>
                  <a:pt x="38" y="131"/>
                </a:cubicBezTo>
                <a:cubicBezTo>
                  <a:pt x="36" y="132"/>
                  <a:pt x="35" y="133"/>
                  <a:pt x="33" y="134"/>
                </a:cubicBezTo>
                <a:moveTo>
                  <a:pt x="225" y="156"/>
                </a:moveTo>
                <a:cubicBezTo>
                  <a:pt x="223" y="156"/>
                  <a:pt x="220" y="156"/>
                  <a:pt x="218" y="156"/>
                </a:cubicBezTo>
                <a:cubicBezTo>
                  <a:pt x="218" y="156"/>
                  <a:pt x="218" y="156"/>
                  <a:pt x="218" y="156"/>
                </a:cubicBezTo>
                <a:cubicBezTo>
                  <a:pt x="225" y="151"/>
                  <a:pt x="225" y="151"/>
                  <a:pt x="225" y="151"/>
                </a:cubicBezTo>
                <a:cubicBezTo>
                  <a:pt x="237" y="146"/>
                  <a:pt x="248" y="140"/>
                  <a:pt x="259" y="136"/>
                </a:cubicBezTo>
                <a:cubicBezTo>
                  <a:pt x="268" y="134"/>
                  <a:pt x="278" y="131"/>
                  <a:pt x="288" y="130"/>
                </a:cubicBezTo>
                <a:cubicBezTo>
                  <a:pt x="292" y="130"/>
                  <a:pt x="297" y="130"/>
                  <a:pt x="301" y="130"/>
                </a:cubicBezTo>
                <a:cubicBezTo>
                  <a:pt x="308" y="130"/>
                  <a:pt x="315" y="130"/>
                  <a:pt x="322" y="131"/>
                </a:cubicBezTo>
                <a:cubicBezTo>
                  <a:pt x="331" y="135"/>
                  <a:pt x="342" y="137"/>
                  <a:pt x="349" y="145"/>
                </a:cubicBezTo>
                <a:cubicBezTo>
                  <a:pt x="350" y="147"/>
                  <a:pt x="352" y="149"/>
                  <a:pt x="354" y="150"/>
                </a:cubicBezTo>
                <a:cubicBezTo>
                  <a:pt x="356" y="152"/>
                  <a:pt x="357" y="153"/>
                  <a:pt x="357" y="155"/>
                </a:cubicBezTo>
                <a:cubicBezTo>
                  <a:pt x="354" y="155"/>
                  <a:pt x="350" y="155"/>
                  <a:pt x="347" y="155"/>
                </a:cubicBezTo>
                <a:cubicBezTo>
                  <a:pt x="347" y="155"/>
                  <a:pt x="347" y="155"/>
                  <a:pt x="347" y="155"/>
                </a:cubicBezTo>
                <a:cubicBezTo>
                  <a:pt x="347" y="155"/>
                  <a:pt x="347" y="155"/>
                  <a:pt x="347" y="155"/>
                </a:cubicBezTo>
                <a:cubicBezTo>
                  <a:pt x="346" y="155"/>
                  <a:pt x="344" y="155"/>
                  <a:pt x="343" y="155"/>
                </a:cubicBezTo>
                <a:cubicBezTo>
                  <a:pt x="341" y="152"/>
                  <a:pt x="339" y="151"/>
                  <a:pt x="337" y="149"/>
                </a:cubicBezTo>
                <a:cubicBezTo>
                  <a:pt x="335" y="148"/>
                  <a:pt x="332" y="147"/>
                  <a:pt x="330" y="145"/>
                </a:cubicBezTo>
                <a:cubicBezTo>
                  <a:pt x="330" y="145"/>
                  <a:pt x="330" y="145"/>
                  <a:pt x="330" y="145"/>
                </a:cubicBezTo>
                <a:cubicBezTo>
                  <a:pt x="330" y="145"/>
                  <a:pt x="330" y="145"/>
                  <a:pt x="330" y="145"/>
                </a:cubicBezTo>
                <a:cubicBezTo>
                  <a:pt x="323" y="144"/>
                  <a:pt x="317" y="140"/>
                  <a:pt x="310" y="139"/>
                </a:cubicBezTo>
                <a:cubicBezTo>
                  <a:pt x="310" y="139"/>
                  <a:pt x="310" y="139"/>
                  <a:pt x="310" y="139"/>
                </a:cubicBezTo>
                <a:cubicBezTo>
                  <a:pt x="305" y="138"/>
                  <a:pt x="299" y="138"/>
                  <a:pt x="293" y="138"/>
                </a:cubicBezTo>
                <a:cubicBezTo>
                  <a:pt x="291" y="138"/>
                  <a:pt x="289" y="138"/>
                  <a:pt x="287" y="138"/>
                </a:cubicBezTo>
                <a:cubicBezTo>
                  <a:pt x="287" y="138"/>
                  <a:pt x="287" y="138"/>
                  <a:pt x="287" y="138"/>
                </a:cubicBezTo>
                <a:cubicBezTo>
                  <a:pt x="268" y="139"/>
                  <a:pt x="248" y="145"/>
                  <a:pt x="233" y="156"/>
                </a:cubicBezTo>
                <a:cubicBezTo>
                  <a:pt x="230" y="156"/>
                  <a:pt x="228" y="156"/>
                  <a:pt x="225" y="156"/>
                </a:cubicBezTo>
                <a:moveTo>
                  <a:pt x="31" y="138"/>
                </a:moveTo>
                <a:cubicBezTo>
                  <a:pt x="32" y="137"/>
                  <a:pt x="32" y="137"/>
                  <a:pt x="32" y="137"/>
                </a:cubicBezTo>
                <a:cubicBezTo>
                  <a:pt x="33" y="136"/>
                  <a:pt x="33" y="136"/>
                  <a:pt x="33" y="136"/>
                </a:cubicBezTo>
                <a:cubicBezTo>
                  <a:pt x="33" y="136"/>
                  <a:pt x="33" y="136"/>
                  <a:pt x="33" y="136"/>
                </a:cubicBezTo>
                <a:cubicBezTo>
                  <a:pt x="35" y="135"/>
                  <a:pt x="37" y="134"/>
                  <a:pt x="39" y="133"/>
                </a:cubicBezTo>
                <a:cubicBezTo>
                  <a:pt x="39" y="133"/>
                  <a:pt x="39" y="133"/>
                  <a:pt x="39" y="133"/>
                </a:cubicBezTo>
                <a:cubicBezTo>
                  <a:pt x="39" y="133"/>
                  <a:pt x="39" y="133"/>
                  <a:pt x="39" y="133"/>
                </a:cubicBezTo>
                <a:cubicBezTo>
                  <a:pt x="40" y="133"/>
                  <a:pt x="40" y="133"/>
                  <a:pt x="40" y="133"/>
                </a:cubicBezTo>
                <a:cubicBezTo>
                  <a:pt x="40" y="132"/>
                  <a:pt x="40" y="132"/>
                  <a:pt x="40" y="132"/>
                </a:cubicBezTo>
                <a:cubicBezTo>
                  <a:pt x="44" y="131"/>
                  <a:pt x="47" y="129"/>
                  <a:pt x="51" y="129"/>
                </a:cubicBezTo>
                <a:cubicBezTo>
                  <a:pt x="52" y="129"/>
                  <a:pt x="52" y="129"/>
                  <a:pt x="52" y="129"/>
                </a:cubicBezTo>
                <a:cubicBezTo>
                  <a:pt x="55" y="134"/>
                  <a:pt x="55" y="134"/>
                  <a:pt x="55" y="134"/>
                </a:cubicBezTo>
                <a:cubicBezTo>
                  <a:pt x="55" y="134"/>
                  <a:pt x="54" y="133"/>
                  <a:pt x="54" y="133"/>
                </a:cubicBezTo>
                <a:cubicBezTo>
                  <a:pt x="54" y="133"/>
                  <a:pt x="54" y="133"/>
                  <a:pt x="54" y="133"/>
                </a:cubicBezTo>
                <a:cubicBezTo>
                  <a:pt x="53" y="133"/>
                  <a:pt x="53" y="133"/>
                  <a:pt x="53" y="133"/>
                </a:cubicBezTo>
                <a:cubicBezTo>
                  <a:pt x="53" y="133"/>
                  <a:pt x="52" y="133"/>
                  <a:pt x="52" y="133"/>
                </a:cubicBezTo>
                <a:cubicBezTo>
                  <a:pt x="52" y="133"/>
                  <a:pt x="52" y="133"/>
                  <a:pt x="52" y="133"/>
                </a:cubicBezTo>
                <a:cubicBezTo>
                  <a:pt x="51" y="134"/>
                  <a:pt x="51" y="134"/>
                  <a:pt x="51" y="134"/>
                </a:cubicBezTo>
                <a:cubicBezTo>
                  <a:pt x="50" y="134"/>
                  <a:pt x="50" y="134"/>
                  <a:pt x="50" y="134"/>
                </a:cubicBezTo>
                <a:cubicBezTo>
                  <a:pt x="50" y="134"/>
                  <a:pt x="50" y="134"/>
                  <a:pt x="50" y="134"/>
                </a:cubicBezTo>
                <a:cubicBezTo>
                  <a:pt x="46" y="135"/>
                  <a:pt x="43" y="136"/>
                  <a:pt x="40" y="138"/>
                </a:cubicBezTo>
                <a:cubicBezTo>
                  <a:pt x="37" y="139"/>
                  <a:pt x="35" y="140"/>
                  <a:pt x="33" y="142"/>
                </a:cubicBezTo>
                <a:cubicBezTo>
                  <a:pt x="33" y="141"/>
                  <a:pt x="33" y="141"/>
                  <a:pt x="33" y="141"/>
                </a:cubicBezTo>
                <a:cubicBezTo>
                  <a:pt x="31" y="143"/>
                  <a:pt x="31" y="143"/>
                  <a:pt x="31" y="143"/>
                </a:cubicBezTo>
                <a:cubicBezTo>
                  <a:pt x="31" y="143"/>
                  <a:pt x="31" y="143"/>
                  <a:pt x="31" y="143"/>
                </a:cubicBezTo>
                <a:cubicBezTo>
                  <a:pt x="31" y="143"/>
                  <a:pt x="31" y="143"/>
                  <a:pt x="31" y="143"/>
                </a:cubicBezTo>
                <a:cubicBezTo>
                  <a:pt x="31" y="143"/>
                  <a:pt x="31" y="143"/>
                  <a:pt x="31" y="143"/>
                </a:cubicBezTo>
                <a:cubicBezTo>
                  <a:pt x="28" y="145"/>
                  <a:pt x="26" y="147"/>
                  <a:pt x="23" y="149"/>
                </a:cubicBezTo>
                <a:cubicBezTo>
                  <a:pt x="23" y="149"/>
                  <a:pt x="22" y="150"/>
                  <a:pt x="22" y="150"/>
                </a:cubicBezTo>
                <a:cubicBezTo>
                  <a:pt x="21" y="151"/>
                  <a:pt x="21" y="151"/>
                  <a:pt x="21" y="151"/>
                </a:cubicBezTo>
                <a:cubicBezTo>
                  <a:pt x="21" y="151"/>
                  <a:pt x="21" y="151"/>
                  <a:pt x="21" y="151"/>
                </a:cubicBezTo>
                <a:cubicBezTo>
                  <a:pt x="20" y="151"/>
                  <a:pt x="20" y="151"/>
                  <a:pt x="20" y="151"/>
                </a:cubicBezTo>
                <a:cubicBezTo>
                  <a:pt x="20" y="150"/>
                  <a:pt x="20" y="150"/>
                  <a:pt x="19" y="149"/>
                </a:cubicBezTo>
                <a:cubicBezTo>
                  <a:pt x="19" y="148"/>
                  <a:pt x="19" y="148"/>
                  <a:pt x="19" y="147"/>
                </a:cubicBezTo>
                <a:cubicBezTo>
                  <a:pt x="19" y="147"/>
                  <a:pt x="19" y="147"/>
                  <a:pt x="19" y="147"/>
                </a:cubicBezTo>
                <a:cubicBezTo>
                  <a:pt x="19" y="147"/>
                  <a:pt x="20" y="147"/>
                  <a:pt x="20" y="146"/>
                </a:cubicBezTo>
                <a:cubicBezTo>
                  <a:pt x="21" y="146"/>
                  <a:pt x="21" y="146"/>
                  <a:pt x="21" y="146"/>
                </a:cubicBezTo>
                <a:cubicBezTo>
                  <a:pt x="21" y="146"/>
                  <a:pt x="21" y="146"/>
                  <a:pt x="21" y="146"/>
                </a:cubicBezTo>
                <a:cubicBezTo>
                  <a:pt x="24" y="143"/>
                  <a:pt x="27" y="140"/>
                  <a:pt x="31" y="138"/>
                </a:cubicBezTo>
                <a:cubicBezTo>
                  <a:pt x="31" y="138"/>
                  <a:pt x="31" y="138"/>
                  <a:pt x="31" y="138"/>
                </a:cubicBezTo>
                <a:moveTo>
                  <a:pt x="226" y="149"/>
                </a:moveTo>
                <a:cubicBezTo>
                  <a:pt x="245" y="138"/>
                  <a:pt x="265" y="130"/>
                  <a:pt x="286" y="128"/>
                </a:cubicBezTo>
                <a:cubicBezTo>
                  <a:pt x="286" y="128"/>
                  <a:pt x="286" y="128"/>
                  <a:pt x="286" y="128"/>
                </a:cubicBezTo>
                <a:cubicBezTo>
                  <a:pt x="277" y="130"/>
                  <a:pt x="267" y="132"/>
                  <a:pt x="258" y="135"/>
                </a:cubicBezTo>
                <a:cubicBezTo>
                  <a:pt x="247" y="138"/>
                  <a:pt x="237" y="144"/>
                  <a:pt x="226" y="149"/>
                </a:cubicBezTo>
                <a:moveTo>
                  <a:pt x="134" y="137"/>
                </a:moveTo>
                <a:cubicBezTo>
                  <a:pt x="133" y="137"/>
                  <a:pt x="133" y="137"/>
                  <a:pt x="133" y="137"/>
                </a:cubicBezTo>
                <a:cubicBezTo>
                  <a:pt x="129" y="134"/>
                  <a:pt x="126" y="131"/>
                  <a:pt x="125" y="127"/>
                </a:cubicBezTo>
                <a:cubicBezTo>
                  <a:pt x="128" y="128"/>
                  <a:pt x="130" y="128"/>
                  <a:pt x="132" y="129"/>
                </a:cubicBezTo>
                <a:cubicBezTo>
                  <a:pt x="132" y="129"/>
                  <a:pt x="132" y="129"/>
                  <a:pt x="132" y="129"/>
                </a:cubicBezTo>
                <a:cubicBezTo>
                  <a:pt x="133" y="129"/>
                  <a:pt x="133" y="129"/>
                  <a:pt x="133" y="129"/>
                </a:cubicBezTo>
                <a:cubicBezTo>
                  <a:pt x="134" y="130"/>
                  <a:pt x="134" y="130"/>
                  <a:pt x="134" y="130"/>
                </a:cubicBezTo>
                <a:cubicBezTo>
                  <a:pt x="134" y="130"/>
                  <a:pt x="134" y="130"/>
                  <a:pt x="134" y="130"/>
                </a:cubicBezTo>
                <a:cubicBezTo>
                  <a:pt x="137" y="131"/>
                  <a:pt x="139" y="132"/>
                  <a:pt x="141" y="134"/>
                </a:cubicBezTo>
                <a:cubicBezTo>
                  <a:pt x="141" y="134"/>
                  <a:pt x="141" y="134"/>
                  <a:pt x="141" y="134"/>
                </a:cubicBezTo>
                <a:cubicBezTo>
                  <a:pt x="142" y="134"/>
                  <a:pt x="142" y="134"/>
                  <a:pt x="142" y="134"/>
                </a:cubicBezTo>
                <a:cubicBezTo>
                  <a:pt x="143" y="134"/>
                  <a:pt x="143" y="134"/>
                  <a:pt x="143" y="134"/>
                </a:cubicBezTo>
                <a:cubicBezTo>
                  <a:pt x="143" y="134"/>
                  <a:pt x="143" y="134"/>
                  <a:pt x="143" y="134"/>
                </a:cubicBezTo>
                <a:cubicBezTo>
                  <a:pt x="143" y="134"/>
                  <a:pt x="143" y="134"/>
                  <a:pt x="143" y="134"/>
                </a:cubicBezTo>
                <a:cubicBezTo>
                  <a:pt x="143" y="134"/>
                  <a:pt x="143" y="134"/>
                  <a:pt x="143" y="134"/>
                </a:cubicBezTo>
                <a:cubicBezTo>
                  <a:pt x="143" y="134"/>
                  <a:pt x="143" y="134"/>
                  <a:pt x="143" y="134"/>
                </a:cubicBezTo>
                <a:cubicBezTo>
                  <a:pt x="143" y="135"/>
                  <a:pt x="143" y="136"/>
                  <a:pt x="142" y="136"/>
                </a:cubicBezTo>
                <a:cubicBezTo>
                  <a:pt x="142" y="137"/>
                  <a:pt x="141" y="137"/>
                  <a:pt x="140" y="137"/>
                </a:cubicBezTo>
                <a:cubicBezTo>
                  <a:pt x="140" y="137"/>
                  <a:pt x="140" y="137"/>
                  <a:pt x="140" y="137"/>
                </a:cubicBezTo>
                <a:cubicBezTo>
                  <a:pt x="140" y="138"/>
                  <a:pt x="140" y="138"/>
                  <a:pt x="140" y="138"/>
                </a:cubicBezTo>
                <a:cubicBezTo>
                  <a:pt x="139" y="138"/>
                  <a:pt x="138" y="138"/>
                  <a:pt x="138" y="138"/>
                </a:cubicBezTo>
                <a:cubicBezTo>
                  <a:pt x="138" y="138"/>
                  <a:pt x="138" y="138"/>
                  <a:pt x="138" y="138"/>
                </a:cubicBezTo>
                <a:cubicBezTo>
                  <a:pt x="137" y="138"/>
                  <a:pt x="136" y="138"/>
                  <a:pt x="134" y="137"/>
                </a:cubicBezTo>
                <a:cubicBezTo>
                  <a:pt x="134" y="137"/>
                  <a:pt x="134" y="137"/>
                  <a:pt x="134" y="137"/>
                </a:cubicBezTo>
                <a:cubicBezTo>
                  <a:pt x="134" y="137"/>
                  <a:pt x="134" y="137"/>
                  <a:pt x="134" y="137"/>
                </a:cubicBezTo>
                <a:moveTo>
                  <a:pt x="288" y="128"/>
                </a:moveTo>
                <a:cubicBezTo>
                  <a:pt x="288" y="128"/>
                  <a:pt x="288" y="128"/>
                  <a:pt x="288" y="128"/>
                </a:cubicBezTo>
                <a:cubicBezTo>
                  <a:pt x="292" y="127"/>
                  <a:pt x="295" y="127"/>
                  <a:pt x="299" y="127"/>
                </a:cubicBezTo>
                <a:cubicBezTo>
                  <a:pt x="301" y="127"/>
                  <a:pt x="304" y="127"/>
                  <a:pt x="307" y="127"/>
                </a:cubicBezTo>
                <a:cubicBezTo>
                  <a:pt x="307" y="127"/>
                  <a:pt x="307" y="127"/>
                  <a:pt x="307" y="127"/>
                </a:cubicBezTo>
                <a:cubicBezTo>
                  <a:pt x="307" y="127"/>
                  <a:pt x="307" y="127"/>
                  <a:pt x="307" y="127"/>
                </a:cubicBezTo>
                <a:cubicBezTo>
                  <a:pt x="307" y="127"/>
                  <a:pt x="308" y="127"/>
                  <a:pt x="308" y="127"/>
                </a:cubicBezTo>
                <a:cubicBezTo>
                  <a:pt x="308" y="127"/>
                  <a:pt x="308" y="127"/>
                  <a:pt x="308" y="127"/>
                </a:cubicBezTo>
                <a:cubicBezTo>
                  <a:pt x="322" y="127"/>
                  <a:pt x="336" y="133"/>
                  <a:pt x="347" y="139"/>
                </a:cubicBezTo>
                <a:cubicBezTo>
                  <a:pt x="352" y="145"/>
                  <a:pt x="358" y="149"/>
                  <a:pt x="360" y="154"/>
                </a:cubicBezTo>
                <a:cubicBezTo>
                  <a:pt x="361" y="155"/>
                  <a:pt x="361" y="156"/>
                  <a:pt x="362" y="156"/>
                </a:cubicBezTo>
                <a:cubicBezTo>
                  <a:pt x="362" y="159"/>
                  <a:pt x="362" y="159"/>
                  <a:pt x="362" y="159"/>
                </a:cubicBezTo>
                <a:cubicBezTo>
                  <a:pt x="355" y="159"/>
                  <a:pt x="355" y="159"/>
                  <a:pt x="355" y="159"/>
                </a:cubicBezTo>
                <a:cubicBezTo>
                  <a:pt x="288" y="159"/>
                  <a:pt x="288" y="159"/>
                  <a:pt x="288" y="159"/>
                </a:cubicBezTo>
                <a:cubicBezTo>
                  <a:pt x="288" y="158"/>
                  <a:pt x="288" y="158"/>
                  <a:pt x="288" y="158"/>
                </a:cubicBezTo>
                <a:cubicBezTo>
                  <a:pt x="294" y="158"/>
                  <a:pt x="300" y="158"/>
                  <a:pt x="306" y="157"/>
                </a:cubicBezTo>
                <a:cubicBezTo>
                  <a:pt x="309" y="157"/>
                  <a:pt x="309" y="157"/>
                  <a:pt x="309" y="157"/>
                </a:cubicBezTo>
                <a:cubicBezTo>
                  <a:pt x="307" y="155"/>
                  <a:pt x="307" y="155"/>
                  <a:pt x="307" y="155"/>
                </a:cubicBezTo>
                <a:cubicBezTo>
                  <a:pt x="304" y="153"/>
                  <a:pt x="301" y="153"/>
                  <a:pt x="298" y="152"/>
                </a:cubicBezTo>
                <a:cubicBezTo>
                  <a:pt x="298" y="152"/>
                  <a:pt x="298" y="152"/>
                  <a:pt x="298" y="152"/>
                </a:cubicBezTo>
                <a:cubicBezTo>
                  <a:pt x="298" y="152"/>
                  <a:pt x="298" y="152"/>
                  <a:pt x="298" y="152"/>
                </a:cubicBezTo>
                <a:cubicBezTo>
                  <a:pt x="298" y="152"/>
                  <a:pt x="298" y="152"/>
                  <a:pt x="298" y="152"/>
                </a:cubicBezTo>
                <a:cubicBezTo>
                  <a:pt x="295" y="152"/>
                  <a:pt x="292" y="152"/>
                  <a:pt x="288" y="152"/>
                </a:cubicBezTo>
                <a:cubicBezTo>
                  <a:pt x="288" y="151"/>
                  <a:pt x="288" y="151"/>
                  <a:pt x="288" y="151"/>
                </a:cubicBezTo>
                <a:cubicBezTo>
                  <a:pt x="298" y="151"/>
                  <a:pt x="308" y="153"/>
                  <a:pt x="315" y="157"/>
                </a:cubicBezTo>
                <a:cubicBezTo>
                  <a:pt x="315" y="157"/>
                  <a:pt x="315" y="157"/>
                  <a:pt x="315" y="157"/>
                </a:cubicBezTo>
                <a:cubicBezTo>
                  <a:pt x="334" y="158"/>
                  <a:pt x="334" y="158"/>
                  <a:pt x="334" y="158"/>
                </a:cubicBezTo>
                <a:cubicBezTo>
                  <a:pt x="334" y="158"/>
                  <a:pt x="334" y="158"/>
                  <a:pt x="334" y="158"/>
                </a:cubicBezTo>
                <a:cubicBezTo>
                  <a:pt x="334" y="158"/>
                  <a:pt x="334" y="158"/>
                  <a:pt x="334" y="158"/>
                </a:cubicBezTo>
                <a:cubicBezTo>
                  <a:pt x="335" y="158"/>
                  <a:pt x="336" y="157"/>
                  <a:pt x="336" y="157"/>
                </a:cubicBezTo>
                <a:cubicBezTo>
                  <a:pt x="337" y="156"/>
                  <a:pt x="337" y="155"/>
                  <a:pt x="337" y="154"/>
                </a:cubicBezTo>
                <a:cubicBezTo>
                  <a:pt x="337" y="154"/>
                  <a:pt x="337" y="154"/>
                  <a:pt x="337" y="154"/>
                </a:cubicBezTo>
                <a:cubicBezTo>
                  <a:pt x="337" y="153"/>
                  <a:pt x="337" y="153"/>
                  <a:pt x="337" y="153"/>
                </a:cubicBezTo>
                <a:cubicBezTo>
                  <a:pt x="323" y="143"/>
                  <a:pt x="307" y="140"/>
                  <a:pt x="290" y="140"/>
                </a:cubicBezTo>
                <a:cubicBezTo>
                  <a:pt x="289" y="140"/>
                  <a:pt x="289" y="140"/>
                  <a:pt x="288" y="140"/>
                </a:cubicBezTo>
                <a:cubicBezTo>
                  <a:pt x="288" y="140"/>
                  <a:pt x="288" y="140"/>
                  <a:pt x="288" y="140"/>
                </a:cubicBezTo>
                <a:cubicBezTo>
                  <a:pt x="290" y="140"/>
                  <a:pt x="292" y="140"/>
                  <a:pt x="293" y="140"/>
                </a:cubicBezTo>
                <a:cubicBezTo>
                  <a:pt x="299" y="140"/>
                  <a:pt x="304" y="140"/>
                  <a:pt x="310" y="141"/>
                </a:cubicBezTo>
                <a:cubicBezTo>
                  <a:pt x="316" y="142"/>
                  <a:pt x="322" y="146"/>
                  <a:pt x="329" y="147"/>
                </a:cubicBezTo>
                <a:cubicBezTo>
                  <a:pt x="331" y="149"/>
                  <a:pt x="334" y="150"/>
                  <a:pt x="336" y="151"/>
                </a:cubicBezTo>
                <a:cubicBezTo>
                  <a:pt x="338" y="152"/>
                  <a:pt x="340" y="154"/>
                  <a:pt x="341" y="156"/>
                </a:cubicBezTo>
                <a:cubicBezTo>
                  <a:pt x="341" y="157"/>
                  <a:pt x="341" y="157"/>
                  <a:pt x="341" y="157"/>
                </a:cubicBezTo>
                <a:cubicBezTo>
                  <a:pt x="342" y="157"/>
                  <a:pt x="342" y="157"/>
                  <a:pt x="342" y="157"/>
                </a:cubicBezTo>
                <a:cubicBezTo>
                  <a:pt x="344" y="157"/>
                  <a:pt x="345" y="157"/>
                  <a:pt x="347" y="157"/>
                </a:cubicBezTo>
                <a:cubicBezTo>
                  <a:pt x="351" y="157"/>
                  <a:pt x="355" y="157"/>
                  <a:pt x="358" y="157"/>
                </a:cubicBezTo>
                <a:cubicBezTo>
                  <a:pt x="358" y="157"/>
                  <a:pt x="358" y="157"/>
                  <a:pt x="358" y="157"/>
                </a:cubicBezTo>
                <a:cubicBezTo>
                  <a:pt x="359" y="157"/>
                  <a:pt x="359" y="157"/>
                  <a:pt x="359" y="157"/>
                </a:cubicBezTo>
                <a:cubicBezTo>
                  <a:pt x="359" y="156"/>
                  <a:pt x="359" y="156"/>
                  <a:pt x="359" y="156"/>
                </a:cubicBezTo>
                <a:cubicBezTo>
                  <a:pt x="359" y="153"/>
                  <a:pt x="357" y="151"/>
                  <a:pt x="356" y="149"/>
                </a:cubicBezTo>
                <a:cubicBezTo>
                  <a:pt x="354" y="147"/>
                  <a:pt x="351" y="146"/>
                  <a:pt x="350" y="144"/>
                </a:cubicBezTo>
                <a:cubicBezTo>
                  <a:pt x="350" y="144"/>
                  <a:pt x="350" y="144"/>
                  <a:pt x="350" y="144"/>
                </a:cubicBezTo>
                <a:cubicBezTo>
                  <a:pt x="350" y="144"/>
                  <a:pt x="350" y="144"/>
                  <a:pt x="350" y="144"/>
                </a:cubicBezTo>
                <a:cubicBezTo>
                  <a:pt x="343" y="135"/>
                  <a:pt x="332" y="133"/>
                  <a:pt x="322" y="130"/>
                </a:cubicBezTo>
                <a:cubicBezTo>
                  <a:pt x="322" y="129"/>
                  <a:pt x="322" y="129"/>
                  <a:pt x="322" y="129"/>
                </a:cubicBezTo>
                <a:cubicBezTo>
                  <a:pt x="322" y="129"/>
                  <a:pt x="322" y="129"/>
                  <a:pt x="322" y="129"/>
                </a:cubicBezTo>
                <a:cubicBezTo>
                  <a:pt x="315" y="128"/>
                  <a:pt x="308" y="128"/>
                  <a:pt x="301" y="128"/>
                </a:cubicBezTo>
                <a:cubicBezTo>
                  <a:pt x="297" y="128"/>
                  <a:pt x="293" y="128"/>
                  <a:pt x="288" y="128"/>
                </a:cubicBezTo>
                <a:moveTo>
                  <a:pt x="70" y="131"/>
                </a:moveTo>
                <a:cubicBezTo>
                  <a:pt x="73" y="128"/>
                  <a:pt x="77" y="126"/>
                  <a:pt x="81" y="126"/>
                </a:cubicBezTo>
                <a:cubicBezTo>
                  <a:pt x="81" y="126"/>
                  <a:pt x="81" y="126"/>
                  <a:pt x="81" y="126"/>
                </a:cubicBezTo>
                <a:cubicBezTo>
                  <a:pt x="81" y="126"/>
                  <a:pt x="82" y="126"/>
                  <a:pt x="83" y="126"/>
                </a:cubicBezTo>
                <a:cubicBezTo>
                  <a:pt x="83" y="127"/>
                  <a:pt x="84" y="127"/>
                  <a:pt x="84" y="127"/>
                </a:cubicBezTo>
                <a:cubicBezTo>
                  <a:pt x="85" y="127"/>
                  <a:pt x="86" y="128"/>
                  <a:pt x="87" y="129"/>
                </a:cubicBezTo>
                <a:cubicBezTo>
                  <a:pt x="86" y="129"/>
                  <a:pt x="85" y="129"/>
                  <a:pt x="84" y="129"/>
                </a:cubicBezTo>
                <a:cubicBezTo>
                  <a:pt x="84" y="129"/>
                  <a:pt x="84" y="129"/>
                  <a:pt x="84" y="129"/>
                </a:cubicBezTo>
                <a:cubicBezTo>
                  <a:pt x="83" y="129"/>
                  <a:pt x="83" y="129"/>
                  <a:pt x="83" y="129"/>
                </a:cubicBezTo>
                <a:cubicBezTo>
                  <a:pt x="82" y="129"/>
                  <a:pt x="82" y="129"/>
                  <a:pt x="82" y="129"/>
                </a:cubicBezTo>
                <a:cubicBezTo>
                  <a:pt x="82" y="129"/>
                  <a:pt x="82" y="129"/>
                  <a:pt x="82" y="129"/>
                </a:cubicBezTo>
                <a:cubicBezTo>
                  <a:pt x="78" y="129"/>
                  <a:pt x="74" y="130"/>
                  <a:pt x="70" y="131"/>
                </a:cubicBezTo>
                <a:moveTo>
                  <a:pt x="200" y="134"/>
                </a:moveTo>
                <a:cubicBezTo>
                  <a:pt x="200" y="134"/>
                  <a:pt x="200" y="134"/>
                  <a:pt x="200" y="134"/>
                </a:cubicBezTo>
                <a:cubicBezTo>
                  <a:pt x="200" y="130"/>
                  <a:pt x="200" y="130"/>
                  <a:pt x="200" y="130"/>
                </a:cubicBezTo>
                <a:cubicBezTo>
                  <a:pt x="200" y="130"/>
                  <a:pt x="200" y="130"/>
                  <a:pt x="200" y="130"/>
                </a:cubicBezTo>
                <a:cubicBezTo>
                  <a:pt x="200" y="130"/>
                  <a:pt x="200" y="130"/>
                  <a:pt x="200" y="130"/>
                </a:cubicBezTo>
                <a:cubicBezTo>
                  <a:pt x="202" y="129"/>
                  <a:pt x="204" y="127"/>
                  <a:pt x="205" y="125"/>
                </a:cubicBezTo>
                <a:cubicBezTo>
                  <a:pt x="205" y="126"/>
                  <a:pt x="205" y="126"/>
                  <a:pt x="205" y="126"/>
                </a:cubicBezTo>
                <a:cubicBezTo>
                  <a:pt x="203" y="128"/>
                  <a:pt x="202" y="129"/>
                  <a:pt x="200" y="131"/>
                </a:cubicBezTo>
                <a:cubicBezTo>
                  <a:pt x="200" y="131"/>
                  <a:pt x="200" y="131"/>
                  <a:pt x="200" y="131"/>
                </a:cubicBezTo>
                <a:cubicBezTo>
                  <a:pt x="200" y="133"/>
                  <a:pt x="200" y="133"/>
                  <a:pt x="200" y="133"/>
                </a:cubicBezTo>
                <a:cubicBezTo>
                  <a:pt x="200" y="134"/>
                  <a:pt x="200" y="134"/>
                  <a:pt x="200" y="134"/>
                </a:cubicBezTo>
                <a:moveTo>
                  <a:pt x="41" y="130"/>
                </a:moveTo>
                <a:cubicBezTo>
                  <a:pt x="41" y="129"/>
                  <a:pt x="41" y="129"/>
                  <a:pt x="41" y="129"/>
                </a:cubicBezTo>
                <a:cubicBezTo>
                  <a:pt x="44" y="128"/>
                  <a:pt x="47" y="126"/>
                  <a:pt x="50" y="125"/>
                </a:cubicBezTo>
                <a:cubicBezTo>
                  <a:pt x="50" y="127"/>
                  <a:pt x="50" y="127"/>
                  <a:pt x="50" y="127"/>
                </a:cubicBezTo>
                <a:cubicBezTo>
                  <a:pt x="47" y="128"/>
                  <a:pt x="44" y="129"/>
                  <a:pt x="41" y="130"/>
                </a:cubicBezTo>
                <a:moveTo>
                  <a:pt x="63" y="134"/>
                </a:moveTo>
                <a:cubicBezTo>
                  <a:pt x="64" y="134"/>
                  <a:pt x="64" y="134"/>
                  <a:pt x="64" y="134"/>
                </a:cubicBezTo>
                <a:cubicBezTo>
                  <a:pt x="64" y="134"/>
                  <a:pt x="64" y="134"/>
                  <a:pt x="64" y="134"/>
                </a:cubicBezTo>
                <a:cubicBezTo>
                  <a:pt x="65" y="130"/>
                  <a:pt x="69" y="126"/>
                  <a:pt x="73" y="125"/>
                </a:cubicBezTo>
                <a:cubicBezTo>
                  <a:pt x="75" y="124"/>
                  <a:pt x="79" y="124"/>
                  <a:pt x="82" y="124"/>
                </a:cubicBezTo>
                <a:cubicBezTo>
                  <a:pt x="82" y="124"/>
                  <a:pt x="82" y="124"/>
                  <a:pt x="82" y="124"/>
                </a:cubicBezTo>
                <a:cubicBezTo>
                  <a:pt x="82" y="124"/>
                  <a:pt x="81" y="124"/>
                  <a:pt x="81" y="124"/>
                </a:cubicBezTo>
                <a:cubicBezTo>
                  <a:pt x="76" y="124"/>
                  <a:pt x="71" y="126"/>
                  <a:pt x="68" y="130"/>
                </a:cubicBezTo>
                <a:cubicBezTo>
                  <a:pt x="67" y="131"/>
                  <a:pt x="67" y="131"/>
                  <a:pt x="67" y="131"/>
                </a:cubicBezTo>
                <a:cubicBezTo>
                  <a:pt x="69" y="132"/>
                  <a:pt x="69" y="132"/>
                  <a:pt x="69" y="132"/>
                </a:cubicBezTo>
                <a:cubicBezTo>
                  <a:pt x="69" y="133"/>
                  <a:pt x="69" y="133"/>
                  <a:pt x="69" y="133"/>
                </a:cubicBezTo>
                <a:cubicBezTo>
                  <a:pt x="70" y="133"/>
                  <a:pt x="70" y="133"/>
                  <a:pt x="70" y="133"/>
                </a:cubicBezTo>
                <a:cubicBezTo>
                  <a:pt x="73" y="132"/>
                  <a:pt x="78" y="132"/>
                  <a:pt x="82" y="131"/>
                </a:cubicBezTo>
                <a:cubicBezTo>
                  <a:pt x="82" y="132"/>
                  <a:pt x="82" y="132"/>
                  <a:pt x="82" y="132"/>
                </a:cubicBezTo>
                <a:cubicBezTo>
                  <a:pt x="77" y="132"/>
                  <a:pt x="71" y="133"/>
                  <a:pt x="66" y="135"/>
                </a:cubicBezTo>
                <a:cubicBezTo>
                  <a:pt x="65" y="135"/>
                  <a:pt x="65" y="135"/>
                  <a:pt x="65" y="135"/>
                </a:cubicBezTo>
                <a:cubicBezTo>
                  <a:pt x="65" y="135"/>
                  <a:pt x="65" y="135"/>
                  <a:pt x="65" y="135"/>
                </a:cubicBezTo>
                <a:cubicBezTo>
                  <a:pt x="65" y="136"/>
                  <a:pt x="64" y="136"/>
                  <a:pt x="63" y="136"/>
                </a:cubicBezTo>
                <a:cubicBezTo>
                  <a:pt x="63" y="136"/>
                  <a:pt x="63" y="136"/>
                  <a:pt x="63" y="136"/>
                </a:cubicBezTo>
                <a:cubicBezTo>
                  <a:pt x="62" y="136"/>
                  <a:pt x="60" y="135"/>
                  <a:pt x="58" y="134"/>
                </a:cubicBezTo>
                <a:cubicBezTo>
                  <a:pt x="58" y="133"/>
                  <a:pt x="58" y="133"/>
                  <a:pt x="58" y="133"/>
                </a:cubicBezTo>
                <a:cubicBezTo>
                  <a:pt x="59" y="133"/>
                  <a:pt x="59" y="133"/>
                  <a:pt x="59" y="133"/>
                </a:cubicBezTo>
                <a:cubicBezTo>
                  <a:pt x="61" y="134"/>
                  <a:pt x="62" y="134"/>
                  <a:pt x="63" y="134"/>
                </a:cubicBezTo>
                <a:moveTo>
                  <a:pt x="372" y="131"/>
                </a:moveTo>
                <a:cubicBezTo>
                  <a:pt x="370" y="129"/>
                  <a:pt x="367" y="127"/>
                  <a:pt x="364" y="125"/>
                </a:cubicBezTo>
                <a:cubicBezTo>
                  <a:pt x="364" y="123"/>
                  <a:pt x="364" y="123"/>
                  <a:pt x="364" y="123"/>
                </a:cubicBezTo>
                <a:cubicBezTo>
                  <a:pt x="364" y="124"/>
                  <a:pt x="365" y="124"/>
                  <a:pt x="366" y="125"/>
                </a:cubicBezTo>
                <a:cubicBezTo>
                  <a:pt x="366" y="125"/>
                  <a:pt x="366" y="125"/>
                  <a:pt x="366" y="125"/>
                </a:cubicBezTo>
                <a:cubicBezTo>
                  <a:pt x="366" y="125"/>
                  <a:pt x="366" y="125"/>
                  <a:pt x="366" y="125"/>
                </a:cubicBezTo>
                <a:cubicBezTo>
                  <a:pt x="369" y="126"/>
                  <a:pt x="370" y="129"/>
                  <a:pt x="372" y="130"/>
                </a:cubicBezTo>
                <a:cubicBezTo>
                  <a:pt x="372" y="131"/>
                  <a:pt x="372" y="131"/>
                  <a:pt x="372" y="131"/>
                </a:cubicBezTo>
                <a:moveTo>
                  <a:pt x="176" y="159"/>
                </a:moveTo>
                <a:cubicBezTo>
                  <a:pt x="177" y="159"/>
                  <a:pt x="178" y="158"/>
                  <a:pt x="178" y="158"/>
                </a:cubicBezTo>
                <a:cubicBezTo>
                  <a:pt x="179" y="158"/>
                  <a:pt x="179" y="158"/>
                  <a:pt x="179" y="158"/>
                </a:cubicBezTo>
                <a:cubicBezTo>
                  <a:pt x="179" y="157"/>
                  <a:pt x="179" y="157"/>
                  <a:pt x="179" y="157"/>
                </a:cubicBezTo>
                <a:cubicBezTo>
                  <a:pt x="179" y="157"/>
                  <a:pt x="179" y="156"/>
                  <a:pt x="179" y="155"/>
                </a:cubicBezTo>
                <a:cubicBezTo>
                  <a:pt x="179" y="151"/>
                  <a:pt x="178" y="148"/>
                  <a:pt x="178" y="145"/>
                </a:cubicBezTo>
                <a:cubicBezTo>
                  <a:pt x="178" y="145"/>
                  <a:pt x="178" y="145"/>
                  <a:pt x="178" y="145"/>
                </a:cubicBezTo>
                <a:cubicBezTo>
                  <a:pt x="178" y="145"/>
                  <a:pt x="178" y="145"/>
                  <a:pt x="178" y="145"/>
                </a:cubicBezTo>
                <a:cubicBezTo>
                  <a:pt x="176" y="138"/>
                  <a:pt x="171" y="130"/>
                  <a:pt x="165" y="125"/>
                </a:cubicBezTo>
                <a:cubicBezTo>
                  <a:pt x="165" y="123"/>
                  <a:pt x="165" y="123"/>
                  <a:pt x="165" y="123"/>
                </a:cubicBezTo>
                <a:cubicBezTo>
                  <a:pt x="169" y="128"/>
                  <a:pt x="173" y="133"/>
                  <a:pt x="176" y="138"/>
                </a:cubicBezTo>
                <a:cubicBezTo>
                  <a:pt x="176" y="139"/>
                  <a:pt x="176" y="139"/>
                  <a:pt x="176" y="139"/>
                </a:cubicBezTo>
                <a:cubicBezTo>
                  <a:pt x="176" y="139"/>
                  <a:pt x="176" y="139"/>
                  <a:pt x="176" y="139"/>
                </a:cubicBezTo>
                <a:cubicBezTo>
                  <a:pt x="179" y="144"/>
                  <a:pt x="179" y="151"/>
                  <a:pt x="181" y="157"/>
                </a:cubicBezTo>
                <a:cubicBezTo>
                  <a:pt x="181" y="158"/>
                  <a:pt x="181" y="158"/>
                  <a:pt x="181" y="158"/>
                </a:cubicBezTo>
                <a:cubicBezTo>
                  <a:pt x="182" y="158"/>
                  <a:pt x="182" y="158"/>
                  <a:pt x="182" y="158"/>
                </a:cubicBezTo>
                <a:cubicBezTo>
                  <a:pt x="184" y="158"/>
                  <a:pt x="186" y="158"/>
                  <a:pt x="187" y="158"/>
                </a:cubicBezTo>
                <a:cubicBezTo>
                  <a:pt x="191" y="158"/>
                  <a:pt x="194" y="158"/>
                  <a:pt x="198" y="158"/>
                </a:cubicBezTo>
                <a:cubicBezTo>
                  <a:pt x="198" y="160"/>
                  <a:pt x="198" y="160"/>
                  <a:pt x="198" y="160"/>
                </a:cubicBezTo>
                <a:cubicBezTo>
                  <a:pt x="187" y="160"/>
                  <a:pt x="176" y="160"/>
                  <a:pt x="165" y="160"/>
                </a:cubicBezTo>
                <a:cubicBezTo>
                  <a:pt x="165" y="159"/>
                  <a:pt x="165" y="159"/>
                  <a:pt x="165" y="159"/>
                </a:cubicBezTo>
                <a:cubicBezTo>
                  <a:pt x="165" y="159"/>
                  <a:pt x="166" y="159"/>
                  <a:pt x="166" y="159"/>
                </a:cubicBezTo>
                <a:cubicBezTo>
                  <a:pt x="166" y="159"/>
                  <a:pt x="166" y="159"/>
                  <a:pt x="166" y="159"/>
                </a:cubicBezTo>
                <a:cubicBezTo>
                  <a:pt x="167" y="159"/>
                  <a:pt x="167" y="159"/>
                  <a:pt x="168" y="159"/>
                </a:cubicBezTo>
                <a:cubicBezTo>
                  <a:pt x="168" y="158"/>
                  <a:pt x="168" y="158"/>
                  <a:pt x="168" y="158"/>
                </a:cubicBezTo>
                <a:cubicBezTo>
                  <a:pt x="168" y="158"/>
                  <a:pt x="168" y="158"/>
                  <a:pt x="168" y="158"/>
                </a:cubicBezTo>
                <a:cubicBezTo>
                  <a:pt x="169" y="157"/>
                  <a:pt x="169" y="156"/>
                  <a:pt x="169" y="155"/>
                </a:cubicBezTo>
                <a:cubicBezTo>
                  <a:pt x="169" y="153"/>
                  <a:pt x="169" y="151"/>
                  <a:pt x="168" y="150"/>
                </a:cubicBezTo>
                <a:cubicBezTo>
                  <a:pt x="167" y="148"/>
                  <a:pt x="166" y="147"/>
                  <a:pt x="165" y="146"/>
                </a:cubicBezTo>
                <a:cubicBezTo>
                  <a:pt x="165" y="144"/>
                  <a:pt x="165" y="144"/>
                  <a:pt x="165" y="144"/>
                </a:cubicBezTo>
                <a:cubicBezTo>
                  <a:pt x="168" y="148"/>
                  <a:pt x="169" y="152"/>
                  <a:pt x="172" y="157"/>
                </a:cubicBezTo>
                <a:cubicBezTo>
                  <a:pt x="172" y="157"/>
                  <a:pt x="172" y="157"/>
                  <a:pt x="172" y="157"/>
                </a:cubicBezTo>
                <a:cubicBezTo>
                  <a:pt x="172" y="158"/>
                  <a:pt x="172" y="158"/>
                  <a:pt x="172" y="158"/>
                </a:cubicBezTo>
                <a:cubicBezTo>
                  <a:pt x="173" y="158"/>
                  <a:pt x="174" y="159"/>
                  <a:pt x="176" y="159"/>
                </a:cubicBezTo>
                <a:moveTo>
                  <a:pt x="141" y="130"/>
                </a:moveTo>
                <a:cubicBezTo>
                  <a:pt x="141" y="129"/>
                  <a:pt x="141" y="129"/>
                  <a:pt x="141" y="129"/>
                </a:cubicBezTo>
                <a:cubicBezTo>
                  <a:pt x="142" y="128"/>
                  <a:pt x="144" y="126"/>
                  <a:pt x="144" y="124"/>
                </a:cubicBezTo>
                <a:cubicBezTo>
                  <a:pt x="144" y="124"/>
                  <a:pt x="144" y="124"/>
                  <a:pt x="144" y="124"/>
                </a:cubicBezTo>
                <a:cubicBezTo>
                  <a:pt x="147" y="124"/>
                  <a:pt x="150" y="123"/>
                  <a:pt x="152" y="123"/>
                </a:cubicBezTo>
                <a:cubicBezTo>
                  <a:pt x="152" y="123"/>
                  <a:pt x="152" y="123"/>
                  <a:pt x="153" y="123"/>
                </a:cubicBezTo>
                <a:cubicBezTo>
                  <a:pt x="154" y="123"/>
                  <a:pt x="156" y="123"/>
                  <a:pt x="157" y="124"/>
                </a:cubicBezTo>
                <a:cubicBezTo>
                  <a:pt x="157" y="124"/>
                  <a:pt x="157" y="124"/>
                  <a:pt x="157" y="124"/>
                </a:cubicBezTo>
                <a:cubicBezTo>
                  <a:pt x="158" y="125"/>
                  <a:pt x="158" y="125"/>
                  <a:pt x="158" y="125"/>
                </a:cubicBezTo>
                <a:cubicBezTo>
                  <a:pt x="158" y="126"/>
                  <a:pt x="158" y="126"/>
                  <a:pt x="158" y="126"/>
                </a:cubicBezTo>
                <a:cubicBezTo>
                  <a:pt x="157" y="125"/>
                  <a:pt x="156" y="124"/>
                  <a:pt x="155" y="124"/>
                </a:cubicBezTo>
                <a:cubicBezTo>
                  <a:pt x="155" y="124"/>
                  <a:pt x="155" y="124"/>
                  <a:pt x="155" y="124"/>
                </a:cubicBezTo>
                <a:cubicBezTo>
                  <a:pt x="155" y="124"/>
                  <a:pt x="155" y="124"/>
                  <a:pt x="155" y="124"/>
                </a:cubicBezTo>
                <a:cubicBezTo>
                  <a:pt x="154" y="123"/>
                  <a:pt x="153" y="123"/>
                  <a:pt x="152" y="123"/>
                </a:cubicBezTo>
                <a:cubicBezTo>
                  <a:pt x="150" y="123"/>
                  <a:pt x="147" y="124"/>
                  <a:pt x="145" y="125"/>
                </a:cubicBezTo>
                <a:cubicBezTo>
                  <a:pt x="145" y="126"/>
                  <a:pt x="145" y="126"/>
                  <a:pt x="145" y="126"/>
                </a:cubicBezTo>
                <a:cubicBezTo>
                  <a:pt x="145" y="126"/>
                  <a:pt x="145" y="126"/>
                  <a:pt x="145" y="126"/>
                </a:cubicBezTo>
                <a:cubicBezTo>
                  <a:pt x="144" y="126"/>
                  <a:pt x="144" y="127"/>
                  <a:pt x="144" y="128"/>
                </a:cubicBezTo>
                <a:cubicBezTo>
                  <a:pt x="144" y="130"/>
                  <a:pt x="145" y="131"/>
                  <a:pt x="145" y="132"/>
                </a:cubicBezTo>
                <a:cubicBezTo>
                  <a:pt x="146" y="132"/>
                  <a:pt x="147" y="133"/>
                  <a:pt x="147" y="134"/>
                </a:cubicBezTo>
                <a:cubicBezTo>
                  <a:pt x="146" y="135"/>
                  <a:pt x="146" y="135"/>
                  <a:pt x="146" y="135"/>
                </a:cubicBezTo>
                <a:cubicBezTo>
                  <a:pt x="146" y="135"/>
                  <a:pt x="146" y="135"/>
                  <a:pt x="146" y="135"/>
                </a:cubicBezTo>
                <a:cubicBezTo>
                  <a:pt x="146" y="135"/>
                  <a:pt x="146" y="135"/>
                  <a:pt x="146" y="135"/>
                </a:cubicBezTo>
                <a:cubicBezTo>
                  <a:pt x="146" y="137"/>
                  <a:pt x="145" y="138"/>
                  <a:pt x="144" y="139"/>
                </a:cubicBezTo>
                <a:cubicBezTo>
                  <a:pt x="142" y="140"/>
                  <a:pt x="140" y="140"/>
                  <a:pt x="139" y="141"/>
                </a:cubicBezTo>
                <a:cubicBezTo>
                  <a:pt x="137" y="141"/>
                  <a:pt x="136" y="140"/>
                  <a:pt x="134" y="140"/>
                </a:cubicBezTo>
                <a:cubicBezTo>
                  <a:pt x="134" y="139"/>
                  <a:pt x="134" y="139"/>
                  <a:pt x="134" y="139"/>
                </a:cubicBezTo>
                <a:cubicBezTo>
                  <a:pt x="136" y="140"/>
                  <a:pt x="137" y="140"/>
                  <a:pt x="138" y="140"/>
                </a:cubicBezTo>
                <a:cubicBezTo>
                  <a:pt x="138" y="140"/>
                  <a:pt x="138" y="140"/>
                  <a:pt x="138" y="140"/>
                </a:cubicBezTo>
                <a:cubicBezTo>
                  <a:pt x="139" y="140"/>
                  <a:pt x="140" y="140"/>
                  <a:pt x="141" y="139"/>
                </a:cubicBezTo>
                <a:cubicBezTo>
                  <a:pt x="142" y="139"/>
                  <a:pt x="143" y="138"/>
                  <a:pt x="144" y="138"/>
                </a:cubicBezTo>
                <a:cubicBezTo>
                  <a:pt x="145" y="137"/>
                  <a:pt x="145" y="136"/>
                  <a:pt x="145" y="134"/>
                </a:cubicBezTo>
                <a:cubicBezTo>
                  <a:pt x="145" y="134"/>
                  <a:pt x="145" y="134"/>
                  <a:pt x="145" y="134"/>
                </a:cubicBezTo>
                <a:cubicBezTo>
                  <a:pt x="145" y="133"/>
                  <a:pt x="145" y="133"/>
                  <a:pt x="145" y="132"/>
                </a:cubicBezTo>
                <a:cubicBezTo>
                  <a:pt x="145" y="132"/>
                  <a:pt x="144" y="132"/>
                  <a:pt x="144" y="132"/>
                </a:cubicBezTo>
                <a:cubicBezTo>
                  <a:pt x="144" y="132"/>
                  <a:pt x="144" y="132"/>
                  <a:pt x="144" y="132"/>
                </a:cubicBezTo>
                <a:cubicBezTo>
                  <a:pt x="143" y="132"/>
                  <a:pt x="143" y="132"/>
                  <a:pt x="142" y="132"/>
                </a:cubicBezTo>
                <a:cubicBezTo>
                  <a:pt x="142" y="132"/>
                  <a:pt x="142" y="132"/>
                  <a:pt x="142" y="132"/>
                </a:cubicBezTo>
                <a:cubicBezTo>
                  <a:pt x="140" y="130"/>
                  <a:pt x="137" y="129"/>
                  <a:pt x="134" y="128"/>
                </a:cubicBezTo>
                <a:cubicBezTo>
                  <a:pt x="134" y="126"/>
                  <a:pt x="134" y="126"/>
                  <a:pt x="134" y="126"/>
                </a:cubicBezTo>
                <a:cubicBezTo>
                  <a:pt x="136" y="127"/>
                  <a:pt x="138" y="128"/>
                  <a:pt x="140" y="129"/>
                </a:cubicBezTo>
                <a:cubicBezTo>
                  <a:pt x="141" y="130"/>
                  <a:pt x="141" y="130"/>
                  <a:pt x="141" y="130"/>
                </a:cubicBezTo>
                <a:moveTo>
                  <a:pt x="11" y="134"/>
                </a:moveTo>
                <a:cubicBezTo>
                  <a:pt x="11" y="134"/>
                  <a:pt x="11" y="134"/>
                  <a:pt x="11" y="134"/>
                </a:cubicBezTo>
                <a:cubicBezTo>
                  <a:pt x="12" y="134"/>
                  <a:pt x="12" y="134"/>
                  <a:pt x="12" y="134"/>
                </a:cubicBezTo>
                <a:cubicBezTo>
                  <a:pt x="12" y="134"/>
                  <a:pt x="12" y="134"/>
                  <a:pt x="12" y="134"/>
                </a:cubicBezTo>
                <a:cubicBezTo>
                  <a:pt x="18" y="129"/>
                  <a:pt x="24" y="124"/>
                  <a:pt x="31" y="121"/>
                </a:cubicBezTo>
                <a:cubicBezTo>
                  <a:pt x="31" y="122"/>
                  <a:pt x="31" y="122"/>
                  <a:pt x="31" y="122"/>
                </a:cubicBezTo>
                <a:cubicBezTo>
                  <a:pt x="24" y="126"/>
                  <a:pt x="17" y="130"/>
                  <a:pt x="12" y="137"/>
                </a:cubicBezTo>
                <a:cubicBezTo>
                  <a:pt x="12" y="137"/>
                  <a:pt x="12" y="137"/>
                  <a:pt x="12" y="137"/>
                </a:cubicBezTo>
                <a:cubicBezTo>
                  <a:pt x="12" y="138"/>
                  <a:pt x="12" y="138"/>
                  <a:pt x="12" y="138"/>
                </a:cubicBezTo>
                <a:cubicBezTo>
                  <a:pt x="13" y="140"/>
                  <a:pt x="13" y="143"/>
                  <a:pt x="16" y="145"/>
                </a:cubicBezTo>
                <a:cubicBezTo>
                  <a:pt x="16" y="146"/>
                  <a:pt x="16" y="146"/>
                  <a:pt x="16" y="146"/>
                </a:cubicBezTo>
                <a:cubicBezTo>
                  <a:pt x="25" y="138"/>
                  <a:pt x="25" y="138"/>
                  <a:pt x="25" y="138"/>
                </a:cubicBezTo>
                <a:cubicBezTo>
                  <a:pt x="27" y="137"/>
                  <a:pt x="29" y="136"/>
                  <a:pt x="31" y="134"/>
                </a:cubicBezTo>
                <a:cubicBezTo>
                  <a:pt x="31" y="135"/>
                  <a:pt x="31" y="135"/>
                  <a:pt x="31" y="135"/>
                </a:cubicBezTo>
                <a:cubicBezTo>
                  <a:pt x="27" y="138"/>
                  <a:pt x="23" y="141"/>
                  <a:pt x="20" y="145"/>
                </a:cubicBezTo>
                <a:cubicBezTo>
                  <a:pt x="19" y="145"/>
                  <a:pt x="18" y="145"/>
                  <a:pt x="18" y="145"/>
                </a:cubicBezTo>
                <a:cubicBezTo>
                  <a:pt x="17" y="146"/>
                  <a:pt x="17" y="147"/>
                  <a:pt x="17" y="147"/>
                </a:cubicBezTo>
                <a:cubicBezTo>
                  <a:pt x="17" y="148"/>
                  <a:pt x="17" y="149"/>
                  <a:pt x="18" y="150"/>
                </a:cubicBezTo>
                <a:cubicBezTo>
                  <a:pt x="18" y="151"/>
                  <a:pt x="18" y="151"/>
                  <a:pt x="18" y="152"/>
                </a:cubicBezTo>
                <a:cubicBezTo>
                  <a:pt x="19" y="152"/>
                  <a:pt x="19" y="152"/>
                  <a:pt x="19" y="152"/>
                </a:cubicBezTo>
                <a:cubicBezTo>
                  <a:pt x="19" y="153"/>
                  <a:pt x="19" y="153"/>
                  <a:pt x="19" y="153"/>
                </a:cubicBezTo>
                <a:cubicBezTo>
                  <a:pt x="19" y="153"/>
                  <a:pt x="20" y="153"/>
                  <a:pt x="21" y="153"/>
                </a:cubicBezTo>
                <a:cubicBezTo>
                  <a:pt x="21" y="153"/>
                  <a:pt x="21" y="153"/>
                  <a:pt x="21" y="153"/>
                </a:cubicBezTo>
                <a:cubicBezTo>
                  <a:pt x="22" y="153"/>
                  <a:pt x="23" y="152"/>
                  <a:pt x="23" y="152"/>
                </a:cubicBezTo>
                <a:cubicBezTo>
                  <a:pt x="24" y="151"/>
                  <a:pt x="24" y="151"/>
                  <a:pt x="25" y="150"/>
                </a:cubicBezTo>
                <a:cubicBezTo>
                  <a:pt x="25" y="150"/>
                  <a:pt x="25" y="150"/>
                  <a:pt x="25" y="150"/>
                </a:cubicBezTo>
                <a:cubicBezTo>
                  <a:pt x="25" y="150"/>
                  <a:pt x="25" y="150"/>
                  <a:pt x="25" y="150"/>
                </a:cubicBezTo>
                <a:cubicBezTo>
                  <a:pt x="27" y="149"/>
                  <a:pt x="29" y="147"/>
                  <a:pt x="31" y="145"/>
                </a:cubicBezTo>
                <a:cubicBezTo>
                  <a:pt x="31" y="147"/>
                  <a:pt x="31" y="147"/>
                  <a:pt x="31" y="147"/>
                </a:cubicBezTo>
                <a:cubicBezTo>
                  <a:pt x="27" y="149"/>
                  <a:pt x="23" y="152"/>
                  <a:pt x="21" y="156"/>
                </a:cubicBezTo>
                <a:cubicBezTo>
                  <a:pt x="21" y="156"/>
                  <a:pt x="21" y="156"/>
                  <a:pt x="21" y="156"/>
                </a:cubicBezTo>
                <a:cubicBezTo>
                  <a:pt x="21" y="157"/>
                  <a:pt x="21" y="157"/>
                  <a:pt x="21" y="157"/>
                </a:cubicBezTo>
                <a:cubicBezTo>
                  <a:pt x="20" y="157"/>
                  <a:pt x="20" y="157"/>
                  <a:pt x="20" y="157"/>
                </a:cubicBezTo>
                <a:cubicBezTo>
                  <a:pt x="20" y="158"/>
                  <a:pt x="21" y="159"/>
                  <a:pt x="22" y="159"/>
                </a:cubicBezTo>
                <a:cubicBezTo>
                  <a:pt x="22" y="159"/>
                  <a:pt x="23" y="159"/>
                  <a:pt x="23" y="159"/>
                </a:cubicBezTo>
                <a:cubicBezTo>
                  <a:pt x="24" y="159"/>
                  <a:pt x="24" y="159"/>
                  <a:pt x="25" y="159"/>
                </a:cubicBezTo>
                <a:cubicBezTo>
                  <a:pt x="25" y="159"/>
                  <a:pt x="25" y="159"/>
                  <a:pt x="25" y="159"/>
                </a:cubicBezTo>
                <a:cubicBezTo>
                  <a:pt x="25" y="159"/>
                  <a:pt x="25" y="159"/>
                  <a:pt x="25" y="159"/>
                </a:cubicBezTo>
                <a:cubicBezTo>
                  <a:pt x="26" y="160"/>
                  <a:pt x="26" y="160"/>
                  <a:pt x="26" y="160"/>
                </a:cubicBezTo>
                <a:cubicBezTo>
                  <a:pt x="26" y="159"/>
                  <a:pt x="26" y="159"/>
                  <a:pt x="26" y="159"/>
                </a:cubicBezTo>
                <a:cubicBezTo>
                  <a:pt x="28" y="158"/>
                  <a:pt x="29" y="158"/>
                  <a:pt x="31" y="157"/>
                </a:cubicBezTo>
                <a:cubicBezTo>
                  <a:pt x="31" y="161"/>
                  <a:pt x="31" y="161"/>
                  <a:pt x="31" y="161"/>
                </a:cubicBezTo>
                <a:cubicBezTo>
                  <a:pt x="21" y="161"/>
                  <a:pt x="12" y="161"/>
                  <a:pt x="3" y="162"/>
                </a:cubicBezTo>
                <a:cubicBezTo>
                  <a:pt x="3" y="161"/>
                  <a:pt x="2" y="161"/>
                  <a:pt x="2" y="160"/>
                </a:cubicBezTo>
                <a:cubicBezTo>
                  <a:pt x="2" y="160"/>
                  <a:pt x="2" y="160"/>
                  <a:pt x="2" y="160"/>
                </a:cubicBezTo>
                <a:cubicBezTo>
                  <a:pt x="4" y="159"/>
                  <a:pt x="4" y="159"/>
                  <a:pt x="4" y="159"/>
                </a:cubicBezTo>
                <a:cubicBezTo>
                  <a:pt x="17" y="159"/>
                  <a:pt x="17" y="159"/>
                  <a:pt x="17" y="159"/>
                </a:cubicBezTo>
                <a:cubicBezTo>
                  <a:pt x="17" y="159"/>
                  <a:pt x="17" y="159"/>
                  <a:pt x="17" y="159"/>
                </a:cubicBezTo>
                <a:cubicBezTo>
                  <a:pt x="18" y="158"/>
                  <a:pt x="18" y="157"/>
                  <a:pt x="18" y="156"/>
                </a:cubicBezTo>
                <a:cubicBezTo>
                  <a:pt x="18" y="151"/>
                  <a:pt x="15" y="147"/>
                  <a:pt x="13" y="143"/>
                </a:cubicBezTo>
                <a:cubicBezTo>
                  <a:pt x="13" y="140"/>
                  <a:pt x="11" y="138"/>
                  <a:pt x="9" y="136"/>
                </a:cubicBezTo>
                <a:cubicBezTo>
                  <a:pt x="7" y="133"/>
                  <a:pt x="5" y="131"/>
                  <a:pt x="3" y="129"/>
                </a:cubicBezTo>
                <a:cubicBezTo>
                  <a:pt x="3" y="129"/>
                  <a:pt x="3" y="129"/>
                  <a:pt x="3" y="129"/>
                </a:cubicBezTo>
                <a:cubicBezTo>
                  <a:pt x="3" y="129"/>
                  <a:pt x="3" y="129"/>
                  <a:pt x="3" y="129"/>
                </a:cubicBezTo>
                <a:cubicBezTo>
                  <a:pt x="3" y="128"/>
                  <a:pt x="3" y="128"/>
                  <a:pt x="3" y="128"/>
                </a:cubicBezTo>
                <a:cubicBezTo>
                  <a:pt x="3" y="128"/>
                  <a:pt x="3" y="128"/>
                  <a:pt x="3" y="128"/>
                </a:cubicBezTo>
                <a:cubicBezTo>
                  <a:pt x="4" y="128"/>
                  <a:pt x="4" y="128"/>
                  <a:pt x="4" y="128"/>
                </a:cubicBezTo>
                <a:cubicBezTo>
                  <a:pt x="4" y="128"/>
                  <a:pt x="5" y="129"/>
                  <a:pt x="5" y="129"/>
                </a:cubicBezTo>
                <a:cubicBezTo>
                  <a:pt x="6" y="130"/>
                  <a:pt x="7" y="131"/>
                  <a:pt x="7" y="132"/>
                </a:cubicBezTo>
                <a:cubicBezTo>
                  <a:pt x="8" y="133"/>
                  <a:pt x="10" y="134"/>
                  <a:pt x="11" y="134"/>
                </a:cubicBezTo>
                <a:moveTo>
                  <a:pt x="132" y="124"/>
                </a:moveTo>
                <a:cubicBezTo>
                  <a:pt x="130" y="123"/>
                  <a:pt x="127" y="122"/>
                  <a:pt x="125" y="122"/>
                </a:cubicBezTo>
                <a:cubicBezTo>
                  <a:pt x="125" y="122"/>
                  <a:pt x="125" y="122"/>
                  <a:pt x="125" y="122"/>
                </a:cubicBezTo>
                <a:cubicBezTo>
                  <a:pt x="125" y="122"/>
                  <a:pt x="125" y="122"/>
                  <a:pt x="125" y="122"/>
                </a:cubicBezTo>
                <a:cubicBezTo>
                  <a:pt x="125" y="121"/>
                  <a:pt x="125" y="121"/>
                  <a:pt x="125" y="121"/>
                </a:cubicBezTo>
                <a:cubicBezTo>
                  <a:pt x="125" y="121"/>
                  <a:pt x="125" y="121"/>
                  <a:pt x="125" y="121"/>
                </a:cubicBezTo>
                <a:cubicBezTo>
                  <a:pt x="126" y="120"/>
                  <a:pt x="126" y="120"/>
                  <a:pt x="126" y="120"/>
                </a:cubicBezTo>
                <a:cubicBezTo>
                  <a:pt x="128" y="121"/>
                  <a:pt x="131" y="121"/>
                  <a:pt x="132" y="121"/>
                </a:cubicBezTo>
                <a:cubicBezTo>
                  <a:pt x="132" y="121"/>
                  <a:pt x="132" y="121"/>
                  <a:pt x="132" y="121"/>
                </a:cubicBezTo>
                <a:cubicBezTo>
                  <a:pt x="133" y="121"/>
                  <a:pt x="133" y="121"/>
                  <a:pt x="133" y="121"/>
                </a:cubicBezTo>
                <a:cubicBezTo>
                  <a:pt x="134" y="122"/>
                  <a:pt x="134" y="122"/>
                  <a:pt x="134" y="122"/>
                </a:cubicBezTo>
                <a:cubicBezTo>
                  <a:pt x="134" y="122"/>
                  <a:pt x="134" y="122"/>
                  <a:pt x="134" y="122"/>
                </a:cubicBezTo>
                <a:cubicBezTo>
                  <a:pt x="137" y="122"/>
                  <a:pt x="140" y="123"/>
                  <a:pt x="142" y="124"/>
                </a:cubicBezTo>
                <a:cubicBezTo>
                  <a:pt x="142" y="125"/>
                  <a:pt x="141" y="126"/>
                  <a:pt x="140" y="127"/>
                </a:cubicBezTo>
                <a:cubicBezTo>
                  <a:pt x="139" y="126"/>
                  <a:pt x="137" y="125"/>
                  <a:pt x="134" y="124"/>
                </a:cubicBezTo>
                <a:cubicBezTo>
                  <a:pt x="134" y="124"/>
                  <a:pt x="134" y="124"/>
                  <a:pt x="134" y="124"/>
                </a:cubicBezTo>
                <a:cubicBezTo>
                  <a:pt x="134" y="124"/>
                  <a:pt x="134" y="124"/>
                  <a:pt x="134" y="124"/>
                </a:cubicBezTo>
                <a:cubicBezTo>
                  <a:pt x="132" y="124"/>
                  <a:pt x="132" y="124"/>
                  <a:pt x="132" y="124"/>
                </a:cubicBezTo>
                <a:cubicBezTo>
                  <a:pt x="132" y="124"/>
                  <a:pt x="132" y="124"/>
                  <a:pt x="132" y="124"/>
                </a:cubicBezTo>
                <a:moveTo>
                  <a:pt x="207" y="124"/>
                </a:moveTo>
                <a:cubicBezTo>
                  <a:pt x="207" y="123"/>
                  <a:pt x="207" y="123"/>
                  <a:pt x="207" y="123"/>
                </a:cubicBezTo>
                <a:cubicBezTo>
                  <a:pt x="208" y="122"/>
                  <a:pt x="210" y="121"/>
                  <a:pt x="211" y="120"/>
                </a:cubicBezTo>
                <a:cubicBezTo>
                  <a:pt x="211" y="120"/>
                  <a:pt x="211" y="120"/>
                  <a:pt x="211" y="120"/>
                </a:cubicBezTo>
                <a:cubicBezTo>
                  <a:pt x="210" y="121"/>
                  <a:pt x="208" y="123"/>
                  <a:pt x="207" y="124"/>
                </a:cubicBezTo>
                <a:moveTo>
                  <a:pt x="163" y="122"/>
                </a:moveTo>
                <a:cubicBezTo>
                  <a:pt x="163" y="121"/>
                  <a:pt x="162" y="121"/>
                  <a:pt x="161" y="120"/>
                </a:cubicBezTo>
                <a:cubicBezTo>
                  <a:pt x="161" y="119"/>
                  <a:pt x="161" y="119"/>
                  <a:pt x="161" y="119"/>
                </a:cubicBezTo>
                <a:cubicBezTo>
                  <a:pt x="162" y="120"/>
                  <a:pt x="163" y="120"/>
                  <a:pt x="163" y="121"/>
                </a:cubicBezTo>
                <a:cubicBezTo>
                  <a:pt x="163" y="122"/>
                  <a:pt x="163" y="122"/>
                  <a:pt x="163" y="122"/>
                </a:cubicBezTo>
                <a:moveTo>
                  <a:pt x="143" y="122"/>
                </a:moveTo>
                <a:cubicBezTo>
                  <a:pt x="141" y="121"/>
                  <a:pt x="138" y="120"/>
                  <a:pt x="134" y="120"/>
                </a:cubicBezTo>
                <a:cubicBezTo>
                  <a:pt x="134" y="119"/>
                  <a:pt x="134" y="119"/>
                  <a:pt x="134" y="119"/>
                </a:cubicBezTo>
                <a:cubicBezTo>
                  <a:pt x="136" y="119"/>
                  <a:pt x="136" y="119"/>
                  <a:pt x="136" y="119"/>
                </a:cubicBezTo>
                <a:cubicBezTo>
                  <a:pt x="137" y="120"/>
                  <a:pt x="139" y="120"/>
                  <a:pt x="140" y="121"/>
                </a:cubicBezTo>
                <a:cubicBezTo>
                  <a:pt x="141" y="121"/>
                  <a:pt x="142" y="121"/>
                  <a:pt x="142" y="121"/>
                </a:cubicBezTo>
                <a:cubicBezTo>
                  <a:pt x="143" y="122"/>
                  <a:pt x="143" y="122"/>
                  <a:pt x="143" y="122"/>
                </a:cubicBezTo>
                <a:moveTo>
                  <a:pt x="390" y="134"/>
                </a:moveTo>
                <a:cubicBezTo>
                  <a:pt x="386" y="129"/>
                  <a:pt x="381" y="124"/>
                  <a:pt x="376" y="120"/>
                </a:cubicBezTo>
                <a:cubicBezTo>
                  <a:pt x="376" y="120"/>
                  <a:pt x="376" y="120"/>
                  <a:pt x="376" y="120"/>
                </a:cubicBezTo>
                <a:cubicBezTo>
                  <a:pt x="376" y="120"/>
                  <a:pt x="376" y="120"/>
                  <a:pt x="376" y="120"/>
                </a:cubicBezTo>
                <a:cubicBezTo>
                  <a:pt x="375" y="120"/>
                  <a:pt x="375" y="120"/>
                  <a:pt x="374" y="119"/>
                </a:cubicBezTo>
                <a:cubicBezTo>
                  <a:pt x="374" y="119"/>
                  <a:pt x="374" y="119"/>
                  <a:pt x="374" y="119"/>
                </a:cubicBezTo>
                <a:cubicBezTo>
                  <a:pt x="380" y="123"/>
                  <a:pt x="385" y="127"/>
                  <a:pt x="390" y="132"/>
                </a:cubicBezTo>
                <a:cubicBezTo>
                  <a:pt x="390" y="134"/>
                  <a:pt x="390" y="134"/>
                  <a:pt x="390" y="134"/>
                </a:cubicBezTo>
                <a:moveTo>
                  <a:pt x="52" y="127"/>
                </a:moveTo>
                <a:cubicBezTo>
                  <a:pt x="52" y="124"/>
                  <a:pt x="52" y="124"/>
                  <a:pt x="52" y="124"/>
                </a:cubicBezTo>
                <a:cubicBezTo>
                  <a:pt x="52" y="124"/>
                  <a:pt x="53" y="124"/>
                  <a:pt x="54" y="124"/>
                </a:cubicBezTo>
                <a:cubicBezTo>
                  <a:pt x="55" y="124"/>
                  <a:pt x="55" y="124"/>
                  <a:pt x="55" y="124"/>
                </a:cubicBezTo>
                <a:cubicBezTo>
                  <a:pt x="55" y="123"/>
                  <a:pt x="55" y="123"/>
                  <a:pt x="55" y="123"/>
                </a:cubicBezTo>
                <a:cubicBezTo>
                  <a:pt x="55" y="121"/>
                  <a:pt x="55" y="120"/>
                  <a:pt x="56" y="118"/>
                </a:cubicBezTo>
                <a:cubicBezTo>
                  <a:pt x="56" y="122"/>
                  <a:pt x="56" y="122"/>
                  <a:pt x="56" y="122"/>
                </a:cubicBezTo>
                <a:cubicBezTo>
                  <a:pt x="56" y="123"/>
                  <a:pt x="56" y="124"/>
                  <a:pt x="56" y="125"/>
                </a:cubicBezTo>
                <a:cubicBezTo>
                  <a:pt x="56" y="126"/>
                  <a:pt x="56" y="127"/>
                  <a:pt x="56" y="128"/>
                </a:cubicBezTo>
                <a:cubicBezTo>
                  <a:pt x="56" y="132"/>
                  <a:pt x="56" y="132"/>
                  <a:pt x="56" y="132"/>
                </a:cubicBezTo>
                <a:cubicBezTo>
                  <a:pt x="54" y="127"/>
                  <a:pt x="54" y="127"/>
                  <a:pt x="54" y="127"/>
                </a:cubicBezTo>
                <a:cubicBezTo>
                  <a:pt x="53" y="127"/>
                  <a:pt x="53" y="127"/>
                  <a:pt x="53" y="127"/>
                </a:cubicBezTo>
                <a:cubicBezTo>
                  <a:pt x="53" y="127"/>
                  <a:pt x="52" y="127"/>
                  <a:pt x="52" y="127"/>
                </a:cubicBezTo>
                <a:moveTo>
                  <a:pt x="286" y="118"/>
                </a:moveTo>
                <a:cubicBezTo>
                  <a:pt x="288" y="118"/>
                  <a:pt x="288" y="118"/>
                  <a:pt x="288" y="118"/>
                </a:cubicBezTo>
                <a:cubicBezTo>
                  <a:pt x="288" y="118"/>
                  <a:pt x="288" y="118"/>
                  <a:pt x="288" y="118"/>
                </a:cubicBezTo>
                <a:cubicBezTo>
                  <a:pt x="288" y="118"/>
                  <a:pt x="288" y="118"/>
                  <a:pt x="288" y="118"/>
                </a:cubicBezTo>
                <a:cubicBezTo>
                  <a:pt x="290" y="118"/>
                  <a:pt x="292" y="118"/>
                  <a:pt x="293" y="117"/>
                </a:cubicBezTo>
                <a:cubicBezTo>
                  <a:pt x="295" y="118"/>
                  <a:pt x="297" y="118"/>
                  <a:pt x="299" y="118"/>
                </a:cubicBezTo>
                <a:cubicBezTo>
                  <a:pt x="302" y="118"/>
                  <a:pt x="304" y="118"/>
                  <a:pt x="307" y="118"/>
                </a:cubicBezTo>
                <a:cubicBezTo>
                  <a:pt x="307" y="118"/>
                  <a:pt x="307" y="118"/>
                  <a:pt x="307" y="118"/>
                </a:cubicBezTo>
                <a:cubicBezTo>
                  <a:pt x="308" y="118"/>
                  <a:pt x="310" y="118"/>
                  <a:pt x="311" y="118"/>
                </a:cubicBezTo>
                <a:cubicBezTo>
                  <a:pt x="311" y="118"/>
                  <a:pt x="311" y="118"/>
                  <a:pt x="311" y="118"/>
                </a:cubicBezTo>
                <a:cubicBezTo>
                  <a:pt x="311" y="118"/>
                  <a:pt x="311" y="118"/>
                  <a:pt x="311" y="118"/>
                </a:cubicBezTo>
                <a:cubicBezTo>
                  <a:pt x="322" y="119"/>
                  <a:pt x="332" y="123"/>
                  <a:pt x="341" y="128"/>
                </a:cubicBezTo>
                <a:cubicBezTo>
                  <a:pt x="341" y="128"/>
                  <a:pt x="341" y="128"/>
                  <a:pt x="341" y="128"/>
                </a:cubicBezTo>
                <a:cubicBezTo>
                  <a:pt x="341" y="128"/>
                  <a:pt x="341" y="128"/>
                  <a:pt x="341" y="128"/>
                </a:cubicBezTo>
                <a:cubicBezTo>
                  <a:pt x="349" y="131"/>
                  <a:pt x="356" y="136"/>
                  <a:pt x="362" y="141"/>
                </a:cubicBezTo>
                <a:cubicBezTo>
                  <a:pt x="365" y="144"/>
                  <a:pt x="369" y="147"/>
                  <a:pt x="371" y="150"/>
                </a:cubicBezTo>
                <a:cubicBezTo>
                  <a:pt x="371" y="150"/>
                  <a:pt x="371" y="150"/>
                  <a:pt x="371" y="150"/>
                </a:cubicBezTo>
                <a:cubicBezTo>
                  <a:pt x="371" y="150"/>
                  <a:pt x="371" y="150"/>
                  <a:pt x="371" y="150"/>
                </a:cubicBezTo>
                <a:cubicBezTo>
                  <a:pt x="371" y="150"/>
                  <a:pt x="372" y="151"/>
                  <a:pt x="372" y="152"/>
                </a:cubicBezTo>
                <a:cubicBezTo>
                  <a:pt x="372" y="152"/>
                  <a:pt x="372" y="152"/>
                  <a:pt x="372" y="152"/>
                </a:cubicBezTo>
                <a:cubicBezTo>
                  <a:pt x="373" y="152"/>
                  <a:pt x="373" y="152"/>
                  <a:pt x="373" y="152"/>
                </a:cubicBezTo>
                <a:cubicBezTo>
                  <a:pt x="374" y="154"/>
                  <a:pt x="374" y="154"/>
                  <a:pt x="374" y="154"/>
                </a:cubicBezTo>
                <a:cubicBezTo>
                  <a:pt x="374" y="154"/>
                  <a:pt x="374" y="154"/>
                  <a:pt x="374" y="154"/>
                </a:cubicBezTo>
                <a:cubicBezTo>
                  <a:pt x="374" y="154"/>
                  <a:pt x="374" y="154"/>
                  <a:pt x="374" y="154"/>
                </a:cubicBezTo>
                <a:cubicBezTo>
                  <a:pt x="374" y="154"/>
                  <a:pt x="373" y="154"/>
                  <a:pt x="373" y="154"/>
                </a:cubicBezTo>
                <a:cubicBezTo>
                  <a:pt x="372" y="154"/>
                  <a:pt x="372" y="154"/>
                  <a:pt x="372" y="154"/>
                </a:cubicBezTo>
                <a:cubicBezTo>
                  <a:pt x="372" y="155"/>
                  <a:pt x="372" y="155"/>
                  <a:pt x="372" y="155"/>
                </a:cubicBezTo>
                <a:cubicBezTo>
                  <a:pt x="370" y="155"/>
                  <a:pt x="368" y="155"/>
                  <a:pt x="366" y="155"/>
                </a:cubicBezTo>
                <a:cubicBezTo>
                  <a:pt x="366" y="155"/>
                  <a:pt x="366" y="155"/>
                  <a:pt x="366" y="155"/>
                </a:cubicBezTo>
                <a:cubicBezTo>
                  <a:pt x="365" y="155"/>
                  <a:pt x="364" y="155"/>
                  <a:pt x="363" y="155"/>
                </a:cubicBezTo>
                <a:cubicBezTo>
                  <a:pt x="363" y="154"/>
                  <a:pt x="362" y="154"/>
                  <a:pt x="362" y="153"/>
                </a:cubicBezTo>
                <a:cubicBezTo>
                  <a:pt x="359" y="147"/>
                  <a:pt x="353" y="143"/>
                  <a:pt x="349" y="138"/>
                </a:cubicBezTo>
                <a:cubicBezTo>
                  <a:pt x="348" y="138"/>
                  <a:pt x="348" y="138"/>
                  <a:pt x="348" y="138"/>
                </a:cubicBezTo>
                <a:cubicBezTo>
                  <a:pt x="348" y="138"/>
                  <a:pt x="348" y="138"/>
                  <a:pt x="348" y="138"/>
                </a:cubicBezTo>
                <a:cubicBezTo>
                  <a:pt x="337" y="131"/>
                  <a:pt x="323" y="125"/>
                  <a:pt x="308" y="125"/>
                </a:cubicBezTo>
                <a:cubicBezTo>
                  <a:pt x="308" y="125"/>
                  <a:pt x="307" y="125"/>
                  <a:pt x="307" y="125"/>
                </a:cubicBezTo>
                <a:cubicBezTo>
                  <a:pt x="304" y="125"/>
                  <a:pt x="301" y="125"/>
                  <a:pt x="299" y="125"/>
                </a:cubicBezTo>
                <a:cubicBezTo>
                  <a:pt x="295" y="125"/>
                  <a:pt x="291" y="125"/>
                  <a:pt x="287" y="126"/>
                </a:cubicBezTo>
                <a:cubicBezTo>
                  <a:pt x="262" y="128"/>
                  <a:pt x="240" y="138"/>
                  <a:pt x="219" y="150"/>
                </a:cubicBezTo>
                <a:cubicBezTo>
                  <a:pt x="219" y="150"/>
                  <a:pt x="219" y="150"/>
                  <a:pt x="219" y="150"/>
                </a:cubicBezTo>
                <a:cubicBezTo>
                  <a:pt x="219" y="150"/>
                  <a:pt x="219" y="150"/>
                  <a:pt x="219" y="150"/>
                </a:cubicBezTo>
                <a:cubicBezTo>
                  <a:pt x="216" y="152"/>
                  <a:pt x="213" y="154"/>
                  <a:pt x="211" y="155"/>
                </a:cubicBezTo>
                <a:cubicBezTo>
                  <a:pt x="210" y="155"/>
                  <a:pt x="210" y="154"/>
                  <a:pt x="210" y="153"/>
                </a:cubicBezTo>
                <a:cubicBezTo>
                  <a:pt x="210" y="152"/>
                  <a:pt x="209" y="151"/>
                  <a:pt x="208" y="151"/>
                </a:cubicBezTo>
                <a:cubicBezTo>
                  <a:pt x="208" y="151"/>
                  <a:pt x="208" y="150"/>
                  <a:pt x="208" y="150"/>
                </a:cubicBezTo>
                <a:cubicBezTo>
                  <a:pt x="209" y="150"/>
                  <a:pt x="209" y="150"/>
                  <a:pt x="209" y="150"/>
                </a:cubicBezTo>
                <a:cubicBezTo>
                  <a:pt x="209" y="150"/>
                  <a:pt x="209" y="150"/>
                  <a:pt x="209" y="150"/>
                </a:cubicBezTo>
                <a:cubicBezTo>
                  <a:pt x="210" y="150"/>
                  <a:pt x="210" y="150"/>
                  <a:pt x="210" y="150"/>
                </a:cubicBezTo>
                <a:cubicBezTo>
                  <a:pt x="221" y="140"/>
                  <a:pt x="232" y="133"/>
                  <a:pt x="245" y="127"/>
                </a:cubicBezTo>
                <a:cubicBezTo>
                  <a:pt x="257" y="122"/>
                  <a:pt x="272" y="120"/>
                  <a:pt x="286" y="118"/>
                </a:cubicBezTo>
                <a:cubicBezTo>
                  <a:pt x="286" y="118"/>
                  <a:pt x="286" y="118"/>
                  <a:pt x="286" y="118"/>
                </a:cubicBezTo>
                <a:moveTo>
                  <a:pt x="33" y="121"/>
                </a:moveTo>
                <a:cubicBezTo>
                  <a:pt x="33" y="120"/>
                  <a:pt x="33" y="120"/>
                  <a:pt x="33" y="120"/>
                </a:cubicBezTo>
                <a:cubicBezTo>
                  <a:pt x="35" y="119"/>
                  <a:pt x="37" y="118"/>
                  <a:pt x="39" y="117"/>
                </a:cubicBezTo>
                <a:cubicBezTo>
                  <a:pt x="39" y="119"/>
                  <a:pt x="39" y="119"/>
                  <a:pt x="39" y="119"/>
                </a:cubicBezTo>
                <a:cubicBezTo>
                  <a:pt x="37" y="119"/>
                  <a:pt x="35" y="120"/>
                  <a:pt x="33" y="121"/>
                </a:cubicBezTo>
                <a:moveTo>
                  <a:pt x="207" y="149"/>
                </a:moveTo>
                <a:cubicBezTo>
                  <a:pt x="207" y="147"/>
                  <a:pt x="207" y="147"/>
                  <a:pt x="207" y="147"/>
                </a:cubicBezTo>
                <a:cubicBezTo>
                  <a:pt x="208" y="147"/>
                  <a:pt x="208" y="147"/>
                  <a:pt x="208" y="147"/>
                </a:cubicBezTo>
                <a:cubicBezTo>
                  <a:pt x="208" y="147"/>
                  <a:pt x="208" y="147"/>
                  <a:pt x="208" y="147"/>
                </a:cubicBezTo>
                <a:cubicBezTo>
                  <a:pt x="208" y="147"/>
                  <a:pt x="208" y="147"/>
                  <a:pt x="208" y="147"/>
                </a:cubicBezTo>
                <a:cubicBezTo>
                  <a:pt x="214" y="142"/>
                  <a:pt x="220" y="139"/>
                  <a:pt x="225" y="134"/>
                </a:cubicBezTo>
                <a:cubicBezTo>
                  <a:pt x="232" y="131"/>
                  <a:pt x="238" y="127"/>
                  <a:pt x="244" y="124"/>
                </a:cubicBezTo>
                <a:cubicBezTo>
                  <a:pt x="258" y="119"/>
                  <a:pt x="272" y="117"/>
                  <a:pt x="286" y="115"/>
                </a:cubicBezTo>
                <a:cubicBezTo>
                  <a:pt x="286" y="116"/>
                  <a:pt x="286" y="116"/>
                  <a:pt x="286" y="116"/>
                </a:cubicBezTo>
                <a:cubicBezTo>
                  <a:pt x="272" y="118"/>
                  <a:pt x="257" y="120"/>
                  <a:pt x="244" y="125"/>
                </a:cubicBezTo>
                <a:cubicBezTo>
                  <a:pt x="231" y="131"/>
                  <a:pt x="219" y="138"/>
                  <a:pt x="209" y="148"/>
                </a:cubicBezTo>
                <a:cubicBezTo>
                  <a:pt x="208" y="148"/>
                  <a:pt x="208" y="148"/>
                  <a:pt x="207" y="149"/>
                </a:cubicBezTo>
                <a:cubicBezTo>
                  <a:pt x="207" y="149"/>
                  <a:pt x="207" y="149"/>
                  <a:pt x="207" y="149"/>
                </a:cubicBezTo>
                <a:moveTo>
                  <a:pt x="288" y="116"/>
                </a:moveTo>
                <a:cubicBezTo>
                  <a:pt x="288" y="115"/>
                  <a:pt x="288" y="115"/>
                  <a:pt x="288" y="115"/>
                </a:cubicBezTo>
                <a:cubicBezTo>
                  <a:pt x="292" y="115"/>
                  <a:pt x="296" y="115"/>
                  <a:pt x="299" y="115"/>
                </a:cubicBezTo>
                <a:cubicBezTo>
                  <a:pt x="301" y="115"/>
                  <a:pt x="303" y="115"/>
                  <a:pt x="305" y="115"/>
                </a:cubicBezTo>
                <a:cubicBezTo>
                  <a:pt x="318" y="116"/>
                  <a:pt x="330" y="118"/>
                  <a:pt x="341" y="125"/>
                </a:cubicBezTo>
                <a:cubicBezTo>
                  <a:pt x="341" y="125"/>
                  <a:pt x="341" y="125"/>
                  <a:pt x="341" y="125"/>
                </a:cubicBezTo>
                <a:cubicBezTo>
                  <a:pt x="341" y="125"/>
                  <a:pt x="341" y="125"/>
                  <a:pt x="341" y="125"/>
                </a:cubicBezTo>
                <a:cubicBezTo>
                  <a:pt x="348" y="128"/>
                  <a:pt x="355" y="132"/>
                  <a:pt x="362" y="137"/>
                </a:cubicBezTo>
                <a:cubicBezTo>
                  <a:pt x="362" y="138"/>
                  <a:pt x="362" y="138"/>
                  <a:pt x="362" y="138"/>
                </a:cubicBezTo>
                <a:cubicBezTo>
                  <a:pt x="356" y="133"/>
                  <a:pt x="349" y="129"/>
                  <a:pt x="342" y="127"/>
                </a:cubicBezTo>
                <a:cubicBezTo>
                  <a:pt x="333" y="122"/>
                  <a:pt x="323" y="117"/>
                  <a:pt x="312" y="116"/>
                </a:cubicBezTo>
                <a:cubicBezTo>
                  <a:pt x="310" y="116"/>
                  <a:pt x="308" y="116"/>
                  <a:pt x="307" y="116"/>
                </a:cubicBezTo>
                <a:cubicBezTo>
                  <a:pt x="304" y="116"/>
                  <a:pt x="302" y="116"/>
                  <a:pt x="299" y="116"/>
                </a:cubicBezTo>
                <a:cubicBezTo>
                  <a:pt x="299" y="116"/>
                  <a:pt x="299" y="116"/>
                  <a:pt x="299" y="116"/>
                </a:cubicBezTo>
                <a:cubicBezTo>
                  <a:pt x="297" y="116"/>
                  <a:pt x="295" y="116"/>
                  <a:pt x="294" y="115"/>
                </a:cubicBezTo>
                <a:cubicBezTo>
                  <a:pt x="293" y="115"/>
                  <a:pt x="293" y="115"/>
                  <a:pt x="293" y="115"/>
                </a:cubicBezTo>
                <a:cubicBezTo>
                  <a:pt x="293" y="115"/>
                  <a:pt x="293" y="115"/>
                  <a:pt x="293" y="115"/>
                </a:cubicBezTo>
                <a:cubicBezTo>
                  <a:pt x="292" y="116"/>
                  <a:pt x="290" y="116"/>
                  <a:pt x="288" y="116"/>
                </a:cubicBezTo>
                <a:moveTo>
                  <a:pt x="39" y="121"/>
                </a:moveTo>
                <a:cubicBezTo>
                  <a:pt x="40" y="120"/>
                  <a:pt x="40" y="120"/>
                  <a:pt x="40" y="120"/>
                </a:cubicBezTo>
                <a:cubicBezTo>
                  <a:pt x="41" y="120"/>
                  <a:pt x="41" y="120"/>
                  <a:pt x="41" y="120"/>
                </a:cubicBezTo>
                <a:cubicBezTo>
                  <a:pt x="41" y="120"/>
                  <a:pt x="41" y="120"/>
                  <a:pt x="41" y="120"/>
                </a:cubicBezTo>
                <a:cubicBezTo>
                  <a:pt x="43" y="119"/>
                  <a:pt x="44" y="118"/>
                  <a:pt x="46" y="117"/>
                </a:cubicBezTo>
                <a:cubicBezTo>
                  <a:pt x="46" y="117"/>
                  <a:pt x="46" y="117"/>
                  <a:pt x="46" y="117"/>
                </a:cubicBezTo>
                <a:cubicBezTo>
                  <a:pt x="46" y="117"/>
                  <a:pt x="46" y="117"/>
                  <a:pt x="46" y="117"/>
                </a:cubicBezTo>
                <a:cubicBezTo>
                  <a:pt x="48" y="116"/>
                  <a:pt x="49" y="116"/>
                  <a:pt x="51" y="115"/>
                </a:cubicBezTo>
                <a:cubicBezTo>
                  <a:pt x="51" y="115"/>
                  <a:pt x="51" y="115"/>
                  <a:pt x="51" y="115"/>
                </a:cubicBezTo>
                <a:cubicBezTo>
                  <a:pt x="52" y="115"/>
                  <a:pt x="53" y="115"/>
                  <a:pt x="53" y="115"/>
                </a:cubicBezTo>
                <a:cubicBezTo>
                  <a:pt x="54" y="115"/>
                  <a:pt x="55" y="115"/>
                  <a:pt x="56" y="115"/>
                </a:cubicBezTo>
                <a:cubicBezTo>
                  <a:pt x="55" y="117"/>
                  <a:pt x="53" y="119"/>
                  <a:pt x="53" y="122"/>
                </a:cubicBezTo>
                <a:cubicBezTo>
                  <a:pt x="52" y="122"/>
                  <a:pt x="51" y="123"/>
                  <a:pt x="50" y="123"/>
                </a:cubicBezTo>
                <a:cubicBezTo>
                  <a:pt x="47" y="124"/>
                  <a:pt x="43" y="126"/>
                  <a:pt x="40" y="127"/>
                </a:cubicBezTo>
                <a:cubicBezTo>
                  <a:pt x="37" y="129"/>
                  <a:pt x="35" y="130"/>
                  <a:pt x="33" y="131"/>
                </a:cubicBezTo>
                <a:cubicBezTo>
                  <a:pt x="33" y="131"/>
                  <a:pt x="33" y="131"/>
                  <a:pt x="33" y="131"/>
                </a:cubicBezTo>
                <a:cubicBezTo>
                  <a:pt x="31" y="132"/>
                  <a:pt x="31" y="132"/>
                  <a:pt x="31" y="132"/>
                </a:cubicBezTo>
                <a:cubicBezTo>
                  <a:pt x="31" y="132"/>
                  <a:pt x="31" y="132"/>
                  <a:pt x="31" y="132"/>
                </a:cubicBezTo>
                <a:cubicBezTo>
                  <a:pt x="31" y="132"/>
                  <a:pt x="31" y="132"/>
                  <a:pt x="31" y="132"/>
                </a:cubicBezTo>
                <a:cubicBezTo>
                  <a:pt x="29" y="134"/>
                  <a:pt x="26" y="135"/>
                  <a:pt x="24" y="136"/>
                </a:cubicBezTo>
                <a:cubicBezTo>
                  <a:pt x="24" y="136"/>
                  <a:pt x="24" y="136"/>
                  <a:pt x="24" y="136"/>
                </a:cubicBezTo>
                <a:cubicBezTo>
                  <a:pt x="17" y="143"/>
                  <a:pt x="17" y="143"/>
                  <a:pt x="17" y="143"/>
                </a:cubicBezTo>
                <a:cubicBezTo>
                  <a:pt x="15" y="142"/>
                  <a:pt x="15" y="140"/>
                  <a:pt x="14" y="138"/>
                </a:cubicBezTo>
                <a:cubicBezTo>
                  <a:pt x="18" y="132"/>
                  <a:pt x="24" y="128"/>
                  <a:pt x="31" y="125"/>
                </a:cubicBezTo>
                <a:cubicBezTo>
                  <a:pt x="31" y="125"/>
                  <a:pt x="31" y="125"/>
                  <a:pt x="31" y="125"/>
                </a:cubicBezTo>
                <a:cubicBezTo>
                  <a:pt x="32" y="124"/>
                  <a:pt x="32" y="124"/>
                  <a:pt x="32" y="124"/>
                </a:cubicBezTo>
                <a:cubicBezTo>
                  <a:pt x="33" y="124"/>
                  <a:pt x="33" y="124"/>
                  <a:pt x="33" y="124"/>
                </a:cubicBezTo>
                <a:cubicBezTo>
                  <a:pt x="33" y="124"/>
                  <a:pt x="33" y="124"/>
                  <a:pt x="33" y="124"/>
                </a:cubicBezTo>
                <a:cubicBezTo>
                  <a:pt x="35" y="123"/>
                  <a:pt x="37" y="122"/>
                  <a:pt x="39" y="121"/>
                </a:cubicBezTo>
                <a:cubicBezTo>
                  <a:pt x="39" y="121"/>
                  <a:pt x="39" y="121"/>
                  <a:pt x="39" y="121"/>
                </a:cubicBezTo>
                <a:moveTo>
                  <a:pt x="41" y="118"/>
                </a:moveTo>
                <a:cubicBezTo>
                  <a:pt x="41" y="116"/>
                  <a:pt x="41" y="116"/>
                  <a:pt x="41" y="116"/>
                </a:cubicBezTo>
                <a:cubicBezTo>
                  <a:pt x="44" y="115"/>
                  <a:pt x="47" y="114"/>
                  <a:pt x="50" y="113"/>
                </a:cubicBezTo>
                <a:cubicBezTo>
                  <a:pt x="50" y="113"/>
                  <a:pt x="50" y="113"/>
                  <a:pt x="50" y="113"/>
                </a:cubicBezTo>
                <a:cubicBezTo>
                  <a:pt x="48" y="114"/>
                  <a:pt x="47" y="115"/>
                  <a:pt x="45" y="115"/>
                </a:cubicBezTo>
                <a:cubicBezTo>
                  <a:pt x="44" y="116"/>
                  <a:pt x="42" y="117"/>
                  <a:pt x="41" y="118"/>
                </a:cubicBezTo>
                <a:moveTo>
                  <a:pt x="58" y="118"/>
                </a:moveTo>
                <a:cubicBezTo>
                  <a:pt x="58" y="116"/>
                  <a:pt x="58" y="116"/>
                  <a:pt x="58" y="116"/>
                </a:cubicBezTo>
                <a:cubicBezTo>
                  <a:pt x="60" y="116"/>
                  <a:pt x="60" y="116"/>
                  <a:pt x="60" y="116"/>
                </a:cubicBezTo>
                <a:cubicBezTo>
                  <a:pt x="58" y="114"/>
                  <a:pt x="58" y="114"/>
                  <a:pt x="58" y="114"/>
                </a:cubicBezTo>
                <a:cubicBezTo>
                  <a:pt x="58" y="114"/>
                  <a:pt x="58" y="114"/>
                  <a:pt x="58" y="114"/>
                </a:cubicBezTo>
                <a:cubicBezTo>
                  <a:pt x="58" y="112"/>
                  <a:pt x="58" y="112"/>
                  <a:pt x="58" y="112"/>
                </a:cubicBezTo>
                <a:cubicBezTo>
                  <a:pt x="59" y="114"/>
                  <a:pt x="60" y="115"/>
                  <a:pt x="61" y="116"/>
                </a:cubicBezTo>
                <a:cubicBezTo>
                  <a:pt x="61" y="117"/>
                  <a:pt x="61" y="117"/>
                  <a:pt x="61" y="117"/>
                </a:cubicBezTo>
                <a:cubicBezTo>
                  <a:pt x="61" y="117"/>
                  <a:pt x="60" y="117"/>
                  <a:pt x="59" y="117"/>
                </a:cubicBezTo>
                <a:cubicBezTo>
                  <a:pt x="59" y="118"/>
                  <a:pt x="58" y="118"/>
                  <a:pt x="58" y="118"/>
                </a:cubicBezTo>
                <a:moveTo>
                  <a:pt x="372" y="118"/>
                </a:moveTo>
                <a:cubicBezTo>
                  <a:pt x="369" y="116"/>
                  <a:pt x="367" y="114"/>
                  <a:pt x="364" y="112"/>
                </a:cubicBezTo>
                <a:cubicBezTo>
                  <a:pt x="364" y="111"/>
                  <a:pt x="364" y="111"/>
                  <a:pt x="364" y="111"/>
                </a:cubicBezTo>
                <a:cubicBezTo>
                  <a:pt x="367" y="113"/>
                  <a:pt x="370" y="115"/>
                  <a:pt x="372" y="117"/>
                </a:cubicBezTo>
                <a:cubicBezTo>
                  <a:pt x="372" y="118"/>
                  <a:pt x="372" y="118"/>
                  <a:pt x="372" y="118"/>
                </a:cubicBezTo>
                <a:moveTo>
                  <a:pt x="134" y="117"/>
                </a:moveTo>
                <a:cubicBezTo>
                  <a:pt x="128" y="115"/>
                  <a:pt x="128" y="115"/>
                  <a:pt x="128" y="115"/>
                </a:cubicBezTo>
                <a:cubicBezTo>
                  <a:pt x="128" y="113"/>
                  <a:pt x="127" y="111"/>
                  <a:pt x="127" y="110"/>
                </a:cubicBezTo>
                <a:cubicBezTo>
                  <a:pt x="127" y="110"/>
                  <a:pt x="127" y="110"/>
                  <a:pt x="127" y="110"/>
                </a:cubicBezTo>
                <a:cubicBezTo>
                  <a:pt x="128" y="110"/>
                  <a:pt x="128" y="110"/>
                  <a:pt x="128" y="110"/>
                </a:cubicBezTo>
                <a:cubicBezTo>
                  <a:pt x="128" y="110"/>
                  <a:pt x="129" y="110"/>
                  <a:pt x="129" y="110"/>
                </a:cubicBezTo>
                <a:cubicBezTo>
                  <a:pt x="130" y="110"/>
                  <a:pt x="132" y="110"/>
                  <a:pt x="133" y="110"/>
                </a:cubicBezTo>
                <a:cubicBezTo>
                  <a:pt x="135" y="111"/>
                  <a:pt x="137" y="111"/>
                  <a:pt x="140" y="111"/>
                </a:cubicBezTo>
                <a:cubicBezTo>
                  <a:pt x="146" y="113"/>
                  <a:pt x="153" y="116"/>
                  <a:pt x="158" y="120"/>
                </a:cubicBezTo>
                <a:cubicBezTo>
                  <a:pt x="160" y="121"/>
                  <a:pt x="160" y="121"/>
                  <a:pt x="160" y="121"/>
                </a:cubicBezTo>
                <a:cubicBezTo>
                  <a:pt x="160" y="121"/>
                  <a:pt x="160" y="121"/>
                  <a:pt x="160" y="121"/>
                </a:cubicBezTo>
                <a:cubicBezTo>
                  <a:pt x="161" y="122"/>
                  <a:pt x="162" y="124"/>
                  <a:pt x="163" y="125"/>
                </a:cubicBezTo>
                <a:cubicBezTo>
                  <a:pt x="163" y="126"/>
                  <a:pt x="163" y="126"/>
                  <a:pt x="163" y="126"/>
                </a:cubicBezTo>
                <a:cubicBezTo>
                  <a:pt x="163" y="126"/>
                  <a:pt x="163" y="126"/>
                  <a:pt x="163" y="126"/>
                </a:cubicBezTo>
                <a:cubicBezTo>
                  <a:pt x="163" y="126"/>
                  <a:pt x="163" y="126"/>
                  <a:pt x="163" y="126"/>
                </a:cubicBezTo>
                <a:cubicBezTo>
                  <a:pt x="169" y="131"/>
                  <a:pt x="174" y="138"/>
                  <a:pt x="176" y="146"/>
                </a:cubicBezTo>
                <a:cubicBezTo>
                  <a:pt x="176" y="149"/>
                  <a:pt x="177" y="152"/>
                  <a:pt x="177" y="155"/>
                </a:cubicBezTo>
                <a:cubicBezTo>
                  <a:pt x="177" y="155"/>
                  <a:pt x="177" y="156"/>
                  <a:pt x="177" y="156"/>
                </a:cubicBezTo>
                <a:cubicBezTo>
                  <a:pt x="177" y="157"/>
                  <a:pt x="176" y="157"/>
                  <a:pt x="176" y="157"/>
                </a:cubicBezTo>
                <a:cubicBezTo>
                  <a:pt x="176" y="157"/>
                  <a:pt x="176" y="157"/>
                  <a:pt x="176" y="157"/>
                </a:cubicBezTo>
                <a:cubicBezTo>
                  <a:pt x="176" y="157"/>
                  <a:pt x="176" y="157"/>
                  <a:pt x="176" y="157"/>
                </a:cubicBezTo>
                <a:cubicBezTo>
                  <a:pt x="175" y="157"/>
                  <a:pt x="174" y="156"/>
                  <a:pt x="173" y="156"/>
                </a:cubicBezTo>
                <a:cubicBezTo>
                  <a:pt x="171" y="151"/>
                  <a:pt x="170" y="145"/>
                  <a:pt x="165" y="141"/>
                </a:cubicBezTo>
                <a:cubicBezTo>
                  <a:pt x="165" y="141"/>
                  <a:pt x="165" y="141"/>
                  <a:pt x="165" y="141"/>
                </a:cubicBezTo>
                <a:cubicBezTo>
                  <a:pt x="165" y="141"/>
                  <a:pt x="165" y="141"/>
                  <a:pt x="165" y="141"/>
                </a:cubicBezTo>
                <a:cubicBezTo>
                  <a:pt x="164" y="136"/>
                  <a:pt x="164" y="130"/>
                  <a:pt x="161" y="126"/>
                </a:cubicBezTo>
                <a:cubicBezTo>
                  <a:pt x="161" y="126"/>
                  <a:pt x="161" y="126"/>
                  <a:pt x="161" y="126"/>
                </a:cubicBezTo>
                <a:cubicBezTo>
                  <a:pt x="161" y="126"/>
                  <a:pt x="161" y="126"/>
                  <a:pt x="161" y="126"/>
                </a:cubicBezTo>
                <a:cubicBezTo>
                  <a:pt x="159" y="123"/>
                  <a:pt x="159" y="123"/>
                  <a:pt x="159" y="123"/>
                </a:cubicBezTo>
                <a:cubicBezTo>
                  <a:pt x="159" y="124"/>
                  <a:pt x="159" y="124"/>
                  <a:pt x="159" y="124"/>
                </a:cubicBezTo>
                <a:cubicBezTo>
                  <a:pt x="159" y="124"/>
                  <a:pt x="159" y="124"/>
                  <a:pt x="159" y="124"/>
                </a:cubicBezTo>
                <a:cubicBezTo>
                  <a:pt x="159" y="124"/>
                  <a:pt x="159" y="124"/>
                  <a:pt x="159" y="124"/>
                </a:cubicBezTo>
                <a:cubicBezTo>
                  <a:pt x="159" y="123"/>
                  <a:pt x="159" y="123"/>
                  <a:pt x="159" y="123"/>
                </a:cubicBezTo>
                <a:cubicBezTo>
                  <a:pt x="158" y="123"/>
                  <a:pt x="158" y="123"/>
                  <a:pt x="158" y="123"/>
                </a:cubicBezTo>
                <a:cubicBezTo>
                  <a:pt x="158" y="123"/>
                  <a:pt x="158" y="123"/>
                  <a:pt x="158" y="123"/>
                </a:cubicBezTo>
                <a:cubicBezTo>
                  <a:pt x="157" y="121"/>
                  <a:pt x="155" y="121"/>
                  <a:pt x="153" y="121"/>
                </a:cubicBezTo>
                <a:cubicBezTo>
                  <a:pt x="153" y="121"/>
                  <a:pt x="153" y="121"/>
                  <a:pt x="153" y="121"/>
                </a:cubicBezTo>
                <a:cubicBezTo>
                  <a:pt x="150" y="121"/>
                  <a:pt x="147" y="121"/>
                  <a:pt x="145" y="122"/>
                </a:cubicBezTo>
                <a:cubicBezTo>
                  <a:pt x="145" y="121"/>
                  <a:pt x="144" y="120"/>
                  <a:pt x="143" y="120"/>
                </a:cubicBezTo>
                <a:cubicBezTo>
                  <a:pt x="142" y="119"/>
                  <a:pt x="141" y="119"/>
                  <a:pt x="140" y="118"/>
                </a:cubicBezTo>
                <a:cubicBezTo>
                  <a:pt x="138" y="118"/>
                  <a:pt x="137" y="118"/>
                  <a:pt x="137" y="117"/>
                </a:cubicBezTo>
                <a:cubicBezTo>
                  <a:pt x="136" y="117"/>
                  <a:pt x="136" y="117"/>
                  <a:pt x="136" y="117"/>
                </a:cubicBezTo>
                <a:cubicBezTo>
                  <a:pt x="134" y="117"/>
                  <a:pt x="134" y="117"/>
                  <a:pt x="134" y="117"/>
                </a:cubicBezTo>
                <a:cubicBezTo>
                  <a:pt x="134" y="117"/>
                  <a:pt x="134" y="117"/>
                  <a:pt x="134" y="117"/>
                </a:cubicBezTo>
                <a:moveTo>
                  <a:pt x="364" y="109"/>
                </a:moveTo>
                <a:cubicBezTo>
                  <a:pt x="361" y="109"/>
                  <a:pt x="361" y="109"/>
                  <a:pt x="361" y="109"/>
                </a:cubicBezTo>
                <a:cubicBezTo>
                  <a:pt x="361" y="109"/>
                  <a:pt x="361" y="109"/>
                  <a:pt x="362" y="109"/>
                </a:cubicBezTo>
                <a:cubicBezTo>
                  <a:pt x="362" y="111"/>
                  <a:pt x="362" y="111"/>
                  <a:pt x="362" y="111"/>
                </a:cubicBezTo>
                <a:cubicBezTo>
                  <a:pt x="361" y="110"/>
                  <a:pt x="360" y="109"/>
                  <a:pt x="359" y="109"/>
                </a:cubicBezTo>
                <a:cubicBezTo>
                  <a:pt x="356" y="109"/>
                  <a:pt x="356" y="109"/>
                  <a:pt x="356" y="109"/>
                </a:cubicBezTo>
                <a:cubicBezTo>
                  <a:pt x="358" y="110"/>
                  <a:pt x="360" y="112"/>
                  <a:pt x="362" y="113"/>
                </a:cubicBezTo>
                <a:cubicBezTo>
                  <a:pt x="362" y="113"/>
                  <a:pt x="362" y="113"/>
                  <a:pt x="362" y="113"/>
                </a:cubicBezTo>
                <a:cubicBezTo>
                  <a:pt x="362" y="113"/>
                  <a:pt x="362" y="113"/>
                  <a:pt x="362" y="113"/>
                </a:cubicBezTo>
                <a:cubicBezTo>
                  <a:pt x="364" y="115"/>
                  <a:pt x="364" y="115"/>
                  <a:pt x="364" y="115"/>
                </a:cubicBezTo>
                <a:cubicBezTo>
                  <a:pt x="364" y="114"/>
                  <a:pt x="364" y="114"/>
                  <a:pt x="364" y="114"/>
                </a:cubicBezTo>
                <a:cubicBezTo>
                  <a:pt x="367" y="116"/>
                  <a:pt x="369" y="119"/>
                  <a:pt x="372" y="121"/>
                </a:cubicBezTo>
                <a:cubicBezTo>
                  <a:pt x="372" y="121"/>
                  <a:pt x="372" y="121"/>
                  <a:pt x="372" y="121"/>
                </a:cubicBezTo>
                <a:cubicBezTo>
                  <a:pt x="373" y="121"/>
                  <a:pt x="373" y="121"/>
                  <a:pt x="373" y="121"/>
                </a:cubicBezTo>
                <a:cubicBezTo>
                  <a:pt x="374" y="122"/>
                  <a:pt x="374" y="122"/>
                  <a:pt x="374" y="122"/>
                </a:cubicBezTo>
                <a:cubicBezTo>
                  <a:pt x="374" y="122"/>
                  <a:pt x="374" y="122"/>
                  <a:pt x="374" y="122"/>
                </a:cubicBezTo>
                <a:cubicBezTo>
                  <a:pt x="375" y="122"/>
                  <a:pt x="375" y="122"/>
                  <a:pt x="375" y="122"/>
                </a:cubicBezTo>
                <a:cubicBezTo>
                  <a:pt x="381" y="126"/>
                  <a:pt x="385" y="131"/>
                  <a:pt x="390" y="137"/>
                </a:cubicBezTo>
                <a:cubicBezTo>
                  <a:pt x="390" y="137"/>
                  <a:pt x="390" y="137"/>
                  <a:pt x="390" y="137"/>
                </a:cubicBezTo>
                <a:cubicBezTo>
                  <a:pt x="390" y="137"/>
                  <a:pt x="390" y="137"/>
                  <a:pt x="390" y="137"/>
                </a:cubicBezTo>
                <a:cubicBezTo>
                  <a:pt x="392" y="139"/>
                  <a:pt x="392" y="139"/>
                  <a:pt x="392" y="139"/>
                </a:cubicBezTo>
                <a:cubicBezTo>
                  <a:pt x="392" y="139"/>
                  <a:pt x="392" y="139"/>
                  <a:pt x="392" y="139"/>
                </a:cubicBezTo>
                <a:cubicBezTo>
                  <a:pt x="396" y="143"/>
                  <a:pt x="399" y="148"/>
                  <a:pt x="403" y="152"/>
                </a:cubicBezTo>
                <a:cubicBezTo>
                  <a:pt x="404" y="153"/>
                  <a:pt x="405" y="154"/>
                  <a:pt x="406" y="155"/>
                </a:cubicBezTo>
                <a:cubicBezTo>
                  <a:pt x="406" y="155"/>
                  <a:pt x="406" y="155"/>
                  <a:pt x="406" y="155"/>
                </a:cubicBezTo>
                <a:cubicBezTo>
                  <a:pt x="405" y="155"/>
                  <a:pt x="405" y="155"/>
                  <a:pt x="404" y="155"/>
                </a:cubicBezTo>
                <a:cubicBezTo>
                  <a:pt x="404" y="155"/>
                  <a:pt x="404" y="155"/>
                  <a:pt x="404" y="155"/>
                </a:cubicBezTo>
                <a:cubicBezTo>
                  <a:pt x="403" y="155"/>
                  <a:pt x="403" y="155"/>
                  <a:pt x="403" y="155"/>
                </a:cubicBezTo>
                <a:cubicBezTo>
                  <a:pt x="402" y="155"/>
                  <a:pt x="402" y="155"/>
                  <a:pt x="401" y="155"/>
                </a:cubicBezTo>
                <a:cubicBezTo>
                  <a:pt x="397" y="153"/>
                  <a:pt x="394" y="151"/>
                  <a:pt x="391" y="148"/>
                </a:cubicBezTo>
                <a:cubicBezTo>
                  <a:pt x="386" y="142"/>
                  <a:pt x="382" y="135"/>
                  <a:pt x="375" y="129"/>
                </a:cubicBezTo>
                <a:cubicBezTo>
                  <a:pt x="375" y="129"/>
                  <a:pt x="375" y="129"/>
                  <a:pt x="375" y="129"/>
                </a:cubicBezTo>
                <a:cubicBezTo>
                  <a:pt x="375" y="129"/>
                  <a:pt x="375" y="129"/>
                  <a:pt x="375" y="129"/>
                </a:cubicBezTo>
                <a:cubicBezTo>
                  <a:pt x="374" y="129"/>
                  <a:pt x="374" y="129"/>
                  <a:pt x="374" y="129"/>
                </a:cubicBezTo>
                <a:cubicBezTo>
                  <a:pt x="372" y="128"/>
                  <a:pt x="370" y="125"/>
                  <a:pt x="367" y="123"/>
                </a:cubicBezTo>
                <a:cubicBezTo>
                  <a:pt x="366" y="123"/>
                  <a:pt x="365" y="122"/>
                  <a:pt x="364" y="121"/>
                </a:cubicBezTo>
                <a:cubicBezTo>
                  <a:pt x="364" y="121"/>
                  <a:pt x="364" y="121"/>
                  <a:pt x="364" y="121"/>
                </a:cubicBezTo>
                <a:cubicBezTo>
                  <a:pt x="363" y="120"/>
                  <a:pt x="363" y="120"/>
                  <a:pt x="363" y="120"/>
                </a:cubicBezTo>
                <a:cubicBezTo>
                  <a:pt x="362" y="119"/>
                  <a:pt x="362" y="119"/>
                  <a:pt x="362" y="119"/>
                </a:cubicBezTo>
                <a:cubicBezTo>
                  <a:pt x="362" y="119"/>
                  <a:pt x="362" y="119"/>
                  <a:pt x="362" y="119"/>
                </a:cubicBezTo>
                <a:cubicBezTo>
                  <a:pt x="355" y="115"/>
                  <a:pt x="349" y="112"/>
                  <a:pt x="342" y="109"/>
                </a:cubicBezTo>
                <a:cubicBezTo>
                  <a:pt x="336" y="109"/>
                  <a:pt x="336" y="109"/>
                  <a:pt x="336" y="109"/>
                </a:cubicBezTo>
                <a:cubicBezTo>
                  <a:pt x="345" y="112"/>
                  <a:pt x="354" y="116"/>
                  <a:pt x="362" y="122"/>
                </a:cubicBezTo>
                <a:cubicBezTo>
                  <a:pt x="362" y="123"/>
                  <a:pt x="362" y="123"/>
                  <a:pt x="362" y="123"/>
                </a:cubicBezTo>
                <a:cubicBezTo>
                  <a:pt x="360" y="122"/>
                  <a:pt x="359" y="121"/>
                  <a:pt x="357" y="120"/>
                </a:cubicBezTo>
                <a:cubicBezTo>
                  <a:pt x="357" y="120"/>
                  <a:pt x="357" y="120"/>
                  <a:pt x="357" y="120"/>
                </a:cubicBezTo>
                <a:cubicBezTo>
                  <a:pt x="357" y="120"/>
                  <a:pt x="357" y="120"/>
                  <a:pt x="357" y="120"/>
                </a:cubicBezTo>
                <a:cubicBezTo>
                  <a:pt x="350" y="114"/>
                  <a:pt x="341" y="112"/>
                  <a:pt x="333" y="109"/>
                </a:cubicBezTo>
                <a:cubicBezTo>
                  <a:pt x="327" y="109"/>
                  <a:pt x="327" y="109"/>
                  <a:pt x="327" y="109"/>
                </a:cubicBezTo>
                <a:cubicBezTo>
                  <a:pt x="327" y="109"/>
                  <a:pt x="328" y="109"/>
                  <a:pt x="329" y="109"/>
                </a:cubicBezTo>
                <a:cubicBezTo>
                  <a:pt x="338" y="113"/>
                  <a:pt x="348" y="116"/>
                  <a:pt x="356" y="122"/>
                </a:cubicBezTo>
                <a:cubicBezTo>
                  <a:pt x="358" y="123"/>
                  <a:pt x="360" y="124"/>
                  <a:pt x="362" y="126"/>
                </a:cubicBezTo>
                <a:cubicBezTo>
                  <a:pt x="362" y="126"/>
                  <a:pt x="362" y="126"/>
                  <a:pt x="362" y="126"/>
                </a:cubicBezTo>
                <a:cubicBezTo>
                  <a:pt x="362" y="126"/>
                  <a:pt x="362" y="126"/>
                  <a:pt x="362" y="126"/>
                </a:cubicBezTo>
                <a:cubicBezTo>
                  <a:pt x="364" y="127"/>
                  <a:pt x="364" y="127"/>
                  <a:pt x="364" y="127"/>
                </a:cubicBezTo>
                <a:cubicBezTo>
                  <a:pt x="364" y="127"/>
                  <a:pt x="364" y="127"/>
                  <a:pt x="364" y="127"/>
                </a:cubicBezTo>
                <a:cubicBezTo>
                  <a:pt x="367" y="129"/>
                  <a:pt x="370" y="131"/>
                  <a:pt x="373" y="134"/>
                </a:cubicBezTo>
                <a:cubicBezTo>
                  <a:pt x="379" y="139"/>
                  <a:pt x="384" y="147"/>
                  <a:pt x="390" y="153"/>
                </a:cubicBezTo>
                <a:cubicBezTo>
                  <a:pt x="391" y="154"/>
                  <a:pt x="391" y="154"/>
                  <a:pt x="392" y="155"/>
                </a:cubicBezTo>
                <a:cubicBezTo>
                  <a:pt x="391" y="155"/>
                  <a:pt x="391" y="155"/>
                  <a:pt x="391" y="155"/>
                </a:cubicBezTo>
                <a:cubicBezTo>
                  <a:pt x="391" y="155"/>
                  <a:pt x="391" y="155"/>
                  <a:pt x="391" y="155"/>
                </a:cubicBezTo>
                <a:cubicBezTo>
                  <a:pt x="390" y="155"/>
                  <a:pt x="390" y="155"/>
                  <a:pt x="390" y="155"/>
                </a:cubicBezTo>
                <a:cubicBezTo>
                  <a:pt x="390" y="155"/>
                  <a:pt x="390" y="155"/>
                  <a:pt x="390" y="155"/>
                </a:cubicBezTo>
                <a:cubicBezTo>
                  <a:pt x="388" y="155"/>
                  <a:pt x="387" y="155"/>
                  <a:pt x="386" y="155"/>
                </a:cubicBezTo>
                <a:cubicBezTo>
                  <a:pt x="386" y="155"/>
                  <a:pt x="386" y="155"/>
                  <a:pt x="386" y="155"/>
                </a:cubicBezTo>
                <a:cubicBezTo>
                  <a:pt x="386" y="155"/>
                  <a:pt x="386" y="155"/>
                  <a:pt x="386" y="155"/>
                </a:cubicBezTo>
                <a:cubicBezTo>
                  <a:pt x="384" y="155"/>
                  <a:pt x="383" y="155"/>
                  <a:pt x="382" y="154"/>
                </a:cubicBezTo>
                <a:cubicBezTo>
                  <a:pt x="380" y="151"/>
                  <a:pt x="377" y="148"/>
                  <a:pt x="374" y="145"/>
                </a:cubicBezTo>
                <a:cubicBezTo>
                  <a:pt x="371" y="141"/>
                  <a:pt x="367" y="138"/>
                  <a:pt x="363" y="136"/>
                </a:cubicBezTo>
                <a:cubicBezTo>
                  <a:pt x="357" y="130"/>
                  <a:pt x="349" y="127"/>
                  <a:pt x="342" y="123"/>
                </a:cubicBezTo>
                <a:cubicBezTo>
                  <a:pt x="331" y="116"/>
                  <a:pt x="318" y="114"/>
                  <a:pt x="305" y="113"/>
                </a:cubicBezTo>
                <a:cubicBezTo>
                  <a:pt x="305" y="113"/>
                  <a:pt x="305" y="113"/>
                  <a:pt x="305" y="113"/>
                </a:cubicBezTo>
                <a:cubicBezTo>
                  <a:pt x="305" y="113"/>
                  <a:pt x="305" y="113"/>
                  <a:pt x="305" y="113"/>
                </a:cubicBezTo>
                <a:cubicBezTo>
                  <a:pt x="303" y="113"/>
                  <a:pt x="301" y="113"/>
                  <a:pt x="299" y="113"/>
                </a:cubicBezTo>
                <a:cubicBezTo>
                  <a:pt x="296" y="113"/>
                  <a:pt x="292" y="113"/>
                  <a:pt x="288" y="113"/>
                </a:cubicBezTo>
                <a:cubicBezTo>
                  <a:pt x="288" y="113"/>
                  <a:pt x="288" y="113"/>
                  <a:pt x="288" y="113"/>
                </a:cubicBezTo>
                <a:cubicBezTo>
                  <a:pt x="287" y="113"/>
                  <a:pt x="287" y="113"/>
                  <a:pt x="287" y="113"/>
                </a:cubicBezTo>
                <a:cubicBezTo>
                  <a:pt x="286" y="113"/>
                  <a:pt x="286" y="113"/>
                  <a:pt x="286" y="113"/>
                </a:cubicBezTo>
                <a:cubicBezTo>
                  <a:pt x="286" y="113"/>
                  <a:pt x="286" y="113"/>
                  <a:pt x="286" y="113"/>
                </a:cubicBezTo>
                <a:cubicBezTo>
                  <a:pt x="272" y="115"/>
                  <a:pt x="257" y="117"/>
                  <a:pt x="243" y="122"/>
                </a:cubicBezTo>
                <a:cubicBezTo>
                  <a:pt x="243" y="122"/>
                  <a:pt x="243" y="122"/>
                  <a:pt x="243" y="122"/>
                </a:cubicBezTo>
                <a:cubicBezTo>
                  <a:pt x="243" y="122"/>
                  <a:pt x="243" y="122"/>
                  <a:pt x="243" y="122"/>
                </a:cubicBezTo>
                <a:cubicBezTo>
                  <a:pt x="237" y="125"/>
                  <a:pt x="231" y="129"/>
                  <a:pt x="224" y="132"/>
                </a:cubicBezTo>
                <a:cubicBezTo>
                  <a:pt x="224" y="132"/>
                  <a:pt x="224" y="132"/>
                  <a:pt x="224" y="132"/>
                </a:cubicBezTo>
                <a:cubicBezTo>
                  <a:pt x="224" y="132"/>
                  <a:pt x="224" y="132"/>
                  <a:pt x="224" y="132"/>
                </a:cubicBezTo>
                <a:cubicBezTo>
                  <a:pt x="219" y="137"/>
                  <a:pt x="213" y="140"/>
                  <a:pt x="208" y="144"/>
                </a:cubicBezTo>
                <a:cubicBezTo>
                  <a:pt x="208" y="144"/>
                  <a:pt x="207" y="143"/>
                  <a:pt x="207" y="142"/>
                </a:cubicBezTo>
                <a:cubicBezTo>
                  <a:pt x="207" y="142"/>
                  <a:pt x="207" y="142"/>
                  <a:pt x="207" y="142"/>
                </a:cubicBezTo>
                <a:cubicBezTo>
                  <a:pt x="207" y="142"/>
                  <a:pt x="207" y="142"/>
                  <a:pt x="207" y="142"/>
                </a:cubicBezTo>
                <a:cubicBezTo>
                  <a:pt x="207" y="141"/>
                  <a:pt x="207" y="141"/>
                  <a:pt x="207" y="141"/>
                </a:cubicBezTo>
                <a:cubicBezTo>
                  <a:pt x="207" y="141"/>
                  <a:pt x="207" y="141"/>
                  <a:pt x="207" y="141"/>
                </a:cubicBezTo>
                <a:cubicBezTo>
                  <a:pt x="207" y="141"/>
                  <a:pt x="207" y="141"/>
                  <a:pt x="207" y="141"/>
                </a:cubicBezTo>
                <a:cubicBezTo>
                  <a:pt x="207" y="140"/>
                  <a:pt x="207" y="140"/>
                  <a:pt x="207" y="140"/>
                </a:cubicBezTo>
                <a:cubicBezTo>
                  <a:pt x="207" y="140"/>
                  <a:pt x="207" y="140"/>
                  <a:pt x="207" y="140"/>
                </a:cubicBezTo>
                <a:cubicBezTo>
                  <a:pt x="207" y="140"/>
                  <a:pt x="207" y="140"/>
                  <a:pt x="207" y="140"/>
                </a:cubicBezTo>
                <a:cubicBezTo>
                  <a:pt x="207" y="140"/>
                  <a:pt x="207" y="140"/>
                  <a:pt x="208" y="140"/>
                </a:cubicBezTo>
                <a:cubicBezTo>
                  <a:pt x="208" y="140"/>
                  <a:pt x="208" y="140"/>
                  <a:pt x="208" y="140"/>
                </a:cubicBezTo>
                <a:cubicBezTo>
                  <a:pt x="209" y="140"/>
                  <a:pt x="209" y="140"/>
                  <a:pt x="209" y="140"/>
                </a:cubicBezTo>
                <a:cubicBezTo>
                  <a:pt x="209" y="139"/>
                  <a:pt x="209" y="139"/>
                  <a:pt x="209" y="139"/>
                </a:cubicBezTo>
                <a:cubicBezTo>
                  <a:pt x="218" y="128"/>
                  <a:pt x="232" y="121"/>
                  <a:pt x="245" y="114"/>
                </a:cubicBezTo>
                <a:cubicBezTo>
                  <a:pt x="251" y="112"/>
                  <a:pt x="258" y="110"/>
                  <a:pt x="266" y="109"/>
                </a:cubicBezTo>
                <a:cubicBezTo>
                  <a:pt x="256" y="109"/>
                  <a:pt x="256" y="109"/>
                  <a:pt x="256" y="109"/>
                </a:cubicBezTo>
                <a:cubicBezTo>
                  <a:pt x="252" y="110"/>
                  <a:pt x="248" y="111"/>
                  <a:pt x="244" y="112"/>
                </a:cubicBezTo>
                <a:cubicBezTo>
                  <a:pt x="244" y="112"/>
                  <a:pt x="244" y="112"/>
                  <a:pt x="244" y="112"/>
                </a:cubicBezTo>
                <a:cubicBezTo>
                  <a:pt x="244" y="112"/>
                  <a:pt x="244" y="112"/>
                  <a:pt x="244" y="112"/>
                </a:cubicBezTo>
                <a:cubicBezTo>
                  <a:pt x="231" y="119"/>
                  <a:pt x="217" y="126"/>
                  <a:pt x="208" y="138"/>
                </a:cubicBezTo>
                <a:cubicBezTo>
                  <a:pt x="207" y="138"/>
                  <a:pt x="207" y="138"/>
                  <a:pt x="207" y="138"/>
                </a:cubicBezTo>
                <a:cubicBezTo>
                  <a:pt x="207" y="137"/>
                  <a:pt x="207" y="137"/>
                  <a:pt x="207" y="137"/>
                </a:cubicBezTo>
                <a:cubicBezTo>
                  <a:pt x="220" y="123"/>
                  <a:pt x="236" y="114"/>
                  <a:pt x="253" y="109"/>
                </a:cubicBezTo>
                <a:cubicBezTo>
                  <a:pt x="247" y="109"/>
                  <a:pt x="247" y="109"/>
                  <a:pt x="247" y="109"/>
                </a:cubicBezTo>
                <a:cubicBezTo>
                  <a:pt x="231" y="114"/>
                  <a:pt x="217" y="123"/>
                  <a:pt x="205" y="136"/>
                </a:cubicBezTo>
                <a:cubicBezTo>
                  <a:pt x="205" y="134"/>
                  <a:pt x="205" y="134"/>
                  <a:pt x="205" y="134"/>
                </a:cubicBezTo>
                <a:cubicBezTo>
                  <a:pt x="205" y="136"/>
                  <a:pt x="205" y="136"/>
                  <a:pt x="205" y="136"/>
                </a:cubicBezTo>
                <a:cubicBezTo>
                  <a:pt x="205" y="136"/>
                  <a:pt x="205" y="136"/>
                  <a:pt x="204" y="137"/>
                </a:cubicBezTo>
                <a:cubicBezTo>
                  <a:pt x="204" y="136"/>
                  <a:pt x="204" y="136"/>
                  <a:pt x="204" y="136"/>
                </a:cubicBezTo>
                <a:cubicBezTo>
                  <a:pt x="204" y="136"/>
                  <a:pt x="203" y="135"/>
                  <a:pt x="203" y="135"/>
                </a:cubicBezTo>
                <a:cubicBezTo>
                  <a:pt x="202" y="134"/>
                  <a:pt x="202" y="134"/>
                  <a:pt x="202" y="133"/>
                </a:cubicBezTo>
                <a:cubicBezTo>
                  <a:pt x="202" y="132"/>
                  <a:pt x="202" y="132"/>
                  <a:pt x="202" y="132"/>
                </a:cubicBezTo>
                <a:cubicBezTo>
                  <a:pt x="203" y="131"/>
                  <a:pt x="204" y="130"/>
                  <a:pt x="205" y="129"/>
                </a:cubicBezTo>
                <a:cubicBezTo>
                  <a:pt x="205" y="129"/>
                  <a:pt x="205" y="129"/>
                  <a:pt x="205" y="129"/>
                </a:cubicBezTo>
                <a:cubicBezTo>
                  <a:pt x="207" y="127"/>
                  <a:pt x="207" y="127"/>
                  <a:pt x="207" y="127"/>
                </a:cubicBezTo>
                <a:cubicBezTo>
                  <a:pt x="207" y="127"/>
                  <a:pt x="207" y="127"/>
                  <a:pt x="207" y="127"/>
                </a:cubicBezTo>
                <a:cubicBezTo>
                  <a:pt x="207" y="127"/>
                  <a:pt x="207" y="127"/>
                  <a:pt x="207" y="127"/>
                </a:cubicBezTo>
                <a:cubicBezTo>
                  <a:pt x="209" y="125"/>
                  <a:pt x="211" y="122"/>
                  <a:pt x="215" y="120"/>
                </a:cubicBezTo>
                <a:cubicBezTo>
                  <a:pt x="215" y="120"/>
                  <a:pt x="215" y="120"/>
                  <a:pt x="215" y="120"/>
                </a:cubicBezTo>
                <a:cubicBezTo>
                  <a:pt x="215" y="119"/>
                  <a:pt x="215" y="119"/>
                  <a:pt x="215" y="119"/>
                </a:cubicBezTo>
                <a:cubicBezTo>
                  <a:pt x="221" y="117"/>
                  <a:pt x="227" y="112"/>
                  <a:pt x="233" y="109"/>
                </a:cubicBezTo>
                <a:cubicBezTo>
                  <a:pt x="229" y="109"/>
                  <a:pt x="229" y="109"/>
                  <a:pt x="229" y="109"/>
                </a:cubicBezTo>
                <a:cubicBezTo>
                  <a:pt x="224" y="112"/>
                  <a:pt x="219" y="115"/>
                  <a:pt x="214" y="118"/>
                </a:cubicBezTo>
                <a:cubicBezTo>
                  <a:pt x="218" y="114"/>
                  <a:pt x="223" y="111"/>
                  <a:pt x="227" y="109"/>
                </a:cubicBezTo>
                <a:cubicBezTo>
                  <a:pt x="223" y="109"/>
                  <a:pt x="223" y="109"/>
                  <a:pt x="223" y="109"/>
                </a:cubicBezTo>
                <a:cubicBezTo>
                  <a:pt x="219" y="111"/>
                  <a:pt x="216" y="114"/>
                  <a:pt x="212" y="117"/>
                </a:cubicBezTo>
                <a:cubicBezTo>
                  <a:pt x="212" y="117"/>
                  <a:pt x="212" y="117"/>
                  <a:pt x="212" y="117"/>
                </a:cubicBezTo>
                <a:cubicBezTo>
                  <a:pt x="212" y="118"/>
                  <a:pt x="212" y="118"/>
                  <a:pt x="212" y="118"/>
                </a:cubicBezTo>
                <a:cubicBezTo>
                  <a:pt x="212" y="118"/>
                  <a:pt x="212" y="118"/>
                  <a:pt x="212" y="118"/>
                </a:cubicBezTo>
                <a:cubicBezTo>
                  <a:pt x="211" y="118"/>
                  <a:pt x="211" y="118"/>
                  <a:pt x="211" y="118"/>
                </a:cubicBezTo>
                <a:cubicBezTo>
                  <a:pt x="210" y="118"/>
                  <a:pt x="210" y="118"/>
                  <a:pt x="210" y="118"/>
                </a:cubicBezTo>
                <a:cubicBezTo>
                  <a:pt x="210" y="118"/>
                  <a:pt x="210" y="118"/>
                  <a:pt x="210" y="118"/>
                </a:cubicBezTo>
                <a:cubicBezTo>
                  <a:pt x="209" y="119"/>
                  <a:pt x="208" y="120"/>
                  <a:pt x="207" y="121"/>
                </a:cubicBezTo>
                <a:cubicBezTo>
                  <a:pt x="207" y="121"/>
                  <a:pt x="207" y="121"/>
                  <a:pt x="207" y="121"/>
                </a:cubicBezTo>
                <a:cubicBezTo>
                  <a:pt x="205" y="122"/>
                  <a:pt x="205" y="122"/>
                  <a:pt x="205" y="122"/>
                </a:cubicBezTo>
                <a:cubicBezTo>
                  <a:pt x="205" y="123"/>
                  <a:pt x="205" y="123"/>
                  <a:pt x="205" y="123"/>
                </a:cubicBezTo>
                <a:cubicBezTo>
                  <a:pt x="205" y="123"/>
                  <a:pt x="205" y="123"/>
                  <a:pt x="205" y="123"/>
                </a:cubicBezTo>
                <a:cubicBezTo>
                  <a:pt x="203" y="124"/>
                  <a:pt x="201" y="126"/>
                  <a:pt x="199" y="128"/>
                </a:cubicBezTo>
                <a:cubicBezTo>
                  <a:pt x="199" y="128"/>
                  <a:pt x="199" y="128"/>
                  <a:pt x="199" y="128"/>
                </a:cubicBezTo>
                <a:cubicBezTo>
                  <a:pt x="196" y="125"/>
                  <a:pt x="194" y="121"/>
                  <a:pt x="192" y="117"/>
                </a:cubicBezTo>
                <a:cubicBezTo>
                  <a:pt x="192" y="115"/>
                  <a:pt x="192" y="115"/>
                  <a:pt x="192" y="115"/>
                </a:cubicBezTo>
                <a:cubicBezTo>
                  <a:pt x="193" y="112"/>
                  <a:pt x="195" y="111"/>
                  <a:pt x="197" y="109"/>
                </a:cubicBezTo>
                <a:cubicBezTo>
                  <a:pt x="194" y="109"/>
                  <a:pt x="194" y="109"/>
                  <a:pt x="194" y="109"/>
                </a:cubicBezTo>
                <a:cubicBezTo>
                  <a:pt x="192" y="110"/>
                  <a:pt x="191" y="112"/>
                  <a:pt x="190" y="114"/>
                </a:cubicBezTo>
                <a:cubicBezTo>
                  <a:pt x="190" y="114"/>
                  <a:pt x="190" y="114"/>
                  <a:pt x="190" y="114"/>
                </a:cubicBezTo>
                <a:cubicBezTo>
                  <a:pt x="190" y="118"/>
                  <a:pt x="190" y="118"/>
                  <a:pt x="190" y="118"/>
                </a:cubicBezTo>
                <a:cubicBezTo>
                  <a:pt x="190" y="118"/>
                  <a:pt x="190" y="118"/>
                  <a:pt x="190" y="118"/>
                </a:cubicBezTo>
                <a:cubicBezTo>
                  <a:pt x="190" y="118"/>
                  <a:pt x="190" y="118"/>
                  <a:pt x="190" y="118"/>
                </a:cubicBezTo>
                <a:cubicBezTo>
                  <a:pt x="192" y="121"/>
                  <a:pt x="194" y="126"/>
                  <a:pt x="198" y="129"/>
                </a:cubicBezTo>
                <a:cubicBezTo>
                  <a:pt x="198" y="130"/>
                  <a:pt x="198" y="130"/>
                  <a:pt x="198" y="130"/>
                </a:cubicBezTo>
                <a:cubicBezTo>
                  <a:pt x="194" y="125"/>
                  <a:pt x="189" y="119"/>
                  <a:pt x="185" y="114"/>
                </a:cubicBezTo>
                <a:cubicBezTo>
                  <a:pt x="185" y="114"/>
                  <a:pt x="185" y="114"/>
                  <a:pt x="185" y="114"/>
                </a:cubicBezTo>
                <a:cubicBezTo>
                  <a:pt x="185" y="113"/>
                  <a:pt x="185" y="113"/>
                  <a:pt x="185" y="113"/>
                </a:cubicBezTo>
                <a:cubicBezTo>
                  <a:pt x="183" y="112"/>
                  <a:pt x="182" y="110"/>
                  <a:pt x="180" y="109"/>
                </a:cubicBezTo>
                <a:cubicBezTo>
                  <a:pt x="177" y="109"/>
                  <a:pt x="177" y="109"/>
                  <a:pt x="177" y="109"/>
                </a:cubicBezTo>
                <a:cubicBezTo>
                  <a:pt x="179" y="111"/>
                  <a:pt x="181" y="113"/>
                  <a:pt x="184" y="115"/>
                </a:cubicBezTo>
                <a:cubicBezTo>
                  <a:pt x="189" y="122"/>
                  <a:pt x="194" y="128"/>
                  <a:pt x="198" y="134"/>
                </a:cubicBezTo>
                <a:cubicBezTo>
                  <a:pt x="201" y="140"/>
                  <a:pt x="203" y="146"/>
                  <a:pt x="205" y="152"/>
                </a:cubicBezTo>
                <a:cubicBezTo>
                  <a:pt x="205" y="153"/>
                  <a:pt x="205" y="153"/>
                  <a:pt x="205" y="153"/>
                </a:cubicBezTo>
                <a:cubicBezTo>
                  <a:pt x="205" y="153"/>
                  <a:pt x="205" y="154"/>
                  <a:pt x="205" y="156"/>
                </a:cubicBezTo>
                <a:cubicBezTo>
                  <a:pt x="205" y="156"/>
                  <a:pt x="204" y="157"/>
                  <a:pt x="204" y="157"/>
                </a:cubicBezTo>
                <a:cubicBezTo>
                  <a:pt x="202" y="156"/>
                  <a:pt x="201" y="156"/>
                  <a:pt x="200" y="156"/>
                </a:cubicBezTo>
                <a:cubicBezTo>
                  <a:pt x="200" y="156"/>
                  <a:pt x="200" y="156"/>
                  <a:pt x="200" y="156"/>
                </a:cubicBezTo>
                <a:cubicBezTo>
                  <a:pt x="199" y="156"/>
                  <a:pt x="199" y="156"/>
                  <a:pt x="199" y="156"/>
                </a:cubicBezTo>
                <a:cubicBezTo>
                  <a:pt x="198" y="156"/>
                  <a:pt x="198" y="156"/>
                  <a:pt x="198" y="156"/>
                </a:cubicBezTo>
                <a:cubicBezTo>
                  <a:pt x="198" y="156"/>
                  <a:pt x="198" y="156"/>
                  <a:pt x="198" y="156"/>
                </a:cubicBezTo>
                <a:cubicBezTo>
                  <a:pt x="194" y="156"/>
                  <a:pt x="191" y="156"/>
                  <a:pt x="187" y="156"/>
                </a:cubicBezTo>
                <a:cubicBezTo>
                  <a:pt x="186" y="156"/>
                  <a:pt x="184" y="156"/>
                  <a:pt x="183" y="156"/>
                </a:cubicBezTo>
                <a:cubicBezTo>
                  <a:pt x="181" y="150"/>
                  <a:pt x="181" y="143"/>
                  <a:pt x="178" y="137"/>
                </a:cubicBezTo>
                <a:cubicBezTo>
                  <a:pt x="174" y="131"/>
                  <a:pt x="170" y="125"/>
                  <a:pt x="165" y="120"/>
                </a:cubicBezTo>
                <a:cubicBezTo>
                  <a:pt x="165" y="120"/>
                  <a:pt x="165" y="120"/>
                  <a:pt x="165" y="120"/>
                </a:cubicBezTo>
                <a:cubicBezTo>
                  <a:pt x="165" y="120"/>
                  <a:pt x="165" y="120"/>
                  <a:pt x="165" y="120"/>
                </a:cubicBezTo>
                <a:cubicBezTo>
                  <a:pt x="165" y="120"/>
                  <a:pt x="165" y="120"/>
                  <a:pt x="165" y="120"/>
                </a:cubicBezTo>
                <a:cubicBezTo>
                  <a:pt x="164" y="119"/>
                  <a:pt x="164" y="119"/>
                  <a:pt x="164" y="119"/>
                </a:cubicBezTo>
                <a:cubicBezTo>
                  <a:pt x="163" y="118"/>
                  <a:pt x="162" y="117"/>
                  <a:pt x="161" y="116"/>
                </a:cubicBezTo>
                <a:cubicBezTo>
                  <a:pt x="161" y="116"/>
                  <a:pt x="161" y="116"/>
                  <a:pt x="161" y="116"/>
                </a:cubicBezTo>
                <a:cubicBezTo>
                  <a:pt x="161" y="116"/>
                  <a:pt x="161" y="116"/>
                  <a:pt x="161" y="116"/>
                </a:cubicBezTo>
                <a:cubicBezTo>
                  <a:pt x="159" y="114"/>
                  <a:pt x="159" y="114"/>
                  <a:pt x="159" y="114"/>
                </a:cubicBezTo>
                <a:cubicBezTo>
                  <a:pt x="159" y="115"/>
                  <a:pt x="159" y="115"/>
                  <a:pt x="159" y="115"/>
                </a:cubicBezTo>
                <a:cubicBezTo>
                  <a:pt x="159" y="115"/>
                  <a:pt x="159" y="115"/>
                  <a:pt x="159" y="115"/>
                </a:cubicBezTo>
                <a:cubicBezTo>
                  <a:pt x="156" y="112"/>
                  <a:pt x="153" y="110"/>
                  <a:pt x="150" y="109"/>
                </a:cubicBezTo>
                <a:cubicBezTo>
                  <a:pt x="144" y="109"/>
                  <a:pt x="144" y="109"/>
                  <a:pt x="144" y="109"/>
                </a:cubicBezTo>
                <a:cubicBezTo>
                  <a:pt x="149" y="110"/>
                  <a:pt x="154" y="113"/>
                  <a:pt x="158" y="116"/>
                </a:cubicBezTo>
                <a:cubicBezTo>
                  <a:pt x="158" y="117"/>
                  <a:pt x="158" y="117"/>
                  <a:pt x="158" y="117"/>
                </a:cubicBezTo>
                <a:cubicBezTo>
                  <a:pt x="152" y="113"/>
                  <a:pt x="146" y="111"/>
                  <a:pt x="140" y="109"/>
                </a:cubicBezTo>
                <a:cubicBezTo>
                  <a:pt x="140" y="109"/>
                  <a:pt x="140" y="109"/>
                  <a:pt x="140" y="109"/>
                </a:cubicBezTo>
                <a:cubicBezTo>
                  <a:pt x="140" y="109"/>
                  <a:pt x="140" y="109"/>
                  <a:pt x="140" y="109"/>
                </a:cubicBezTo>
                <a:cubicBezTo>
                  <a:pt x="140" y="109"/>
                  <a:pt x="140" y="109"/>
                  <a:pt x="140" y="109"/>
                </a:cubicBezTo>
                <a:cubicBezTo>
                  <a:pt x="139" y="109"/>
                  <a:pt x="138" y="109"/>
                  <a:pt x="137" y="109"/>
                </a:cubicBezTo>
                <a:cubicBezTo>
                  <a:pt x="125" y="109"/>
                  <a:pt x="125" y="109"/>
                  <a:pt x="125" y="109"/>
                </a:cubicBezTo>
                <a:cubicBezTo>
                  <a:pt x="125" y="109"/>
                  <a:pt x="125" y="110"/>
                  <a:pt x="125" y="110"/>
                </a:cubicBezTo>
                <a:cubicBezTo>
                  <a:pt x="125" y="112"/>
                  <a:pt x="126" y="114"/>
                  <a:pt x="126" y="116"/>
                </a:cubicBezTo>
                <a:cubicBezTo>
                  <a:pt x="126" y="117"/>
                  <a:pt x="126" y="117"/>
                  <a:pt x="126" y="117"/>
                </a:cubicBezTo>
                <a:cubicBezTo>
                  <a:pt x="132" y="118"/>
                  <a:pt x="132" y="118"/>
                  <a:pt x="132" y="118"/>
                </a:cubicBezTo>
                <a:cubicBezTo>
                  <a:pt x="132" y="119"/>
                  <a:pt x="132" y="119"/>
                  <a:pt x="132" y="119"/>
                </a:cubicBezTo>
                <a:cubicBezTo>
                  <a:pt x="130" y="119"/>
                  <a:pt x="128" y="119"/>
                  <a:pt x="126" y="118"/>
                </a:cubicBezTo>
                <a:cubicBezTo>
                  <a:pt x="126" y="118"/>
                  <a:pt x="126" y="118"/>
                  <a:pt x="126" y="118"/>
                </a:cubicBezTo>
                <a:cubicBezTo>
                  <a:pt x="124" y="120"/>
                  <a:pt x="124" y="120"/>
                  <a:pt x="124" y="120"/>
                </a:cubicBezTo>
                <a:cubicBezTo>
                  <a:pt x="124" y="120"/>
                  <a:pt x="123" y="120"/>
                  <a:pt x="123" y="120"/>
                </a:cubicBezTo>
                <a:cubicBezTo>
                  <a:pt x="123" y="121"/>
                  <a:pt x="122" y="121"/>
                  <a:pt x="123" y="122"/>
                </a:cubicBezTo>
                <a:cubicBezTo>
                  <a:pt x="122" y="122"/>
                  <a:pt x="123" y="123"/>
                  <a:pt x="123" y="124"/>
                </a:cubicBezTo>
                <a:cubicBezTo>
                  <a:pt x="123" y="124"/>
                  <a:pt x="123" y="124"/>
                  <a:pt x="123" y="124"/>
                </a:cubicBezTo>
                <a:cubicBezTo>
                  <a:pt x="124" y="124"/>
                  <a:pt x="124" y="124"/>
                  <a:pt x="124" y="124"/>
                </a:cubicBezTo>
                <a:cubicBezTo>
                  <a:pt x="127" y="124"/>
                  <a:pt x="129" y="125"/>
                  <a:pt x="132" y="126"/>
                </a:cubicBezTo>
                <a:cubicBezTo>
                  <a:pt x="132" y="127"/>
                  <a:pt x="132" y="127"/>
                  <a:pt x="132" y="127"/>
                </a:cubicBezTo>
                <a:cubicBezTo>
                  <a:pt x="130" y="126"/>
                  <a:pt x="127" y="125"/>
                  <a:pt x="124" y="125"/>
                </a:cubicBezTo>
                <a:cubicBezTo>
                  <a:pt x="123" y="125"/>
                  <a:pt x="123" y="125"/>
                  <a:pt x="123" y="125"/>
                </a:cubicBezTo>
                <a:cubicBezTo>
                  <a:pt x="123" y="126"/>
                  <a:pt x="123" y="126"/>
                  <a:pt x="123" y="126"/>
                </a:cubicBezTo>
                <a:cubicBezTo>
                  <a:pt x="124" y="132"/>
                  <a:pt x="128" y="135"/>
                  <a:pt x="132" y="138"/>
                </a:cubicBezTo>
                <a:cubicBezTo>
                  <a:pt x="132" y="138"/>
                  <a:pt x="132" y="138"/>
                  <a:pt x="132" y="138"/>
                </a:cubicBezTo>
                <a:cubicBezTo>
                  <a:pt x="128" y="136"/>
                  <a:pt x="125" y="133"/>
                  <a:pt x="123" y="130"/>
                </a:cubicBezTo>
                <a:cubicBezTo>
                  <a:pt x="122" y="128"/>
                  <a:pt x="121" y="125"/>
                  <a:pt x="121" y="123"/>
                </a:cubicBezTo>
                <a:cubicBezTo>
                  <a:pt x="121" y="122"/>
                  <a:pt x="121" y="122"/>
                  <a:pt x="121" y="122"/>
                </a:cubicBezTo>
                <a:cubicBezTo>
                  <a:pt x="123" y="119"/>
                  <a:pt x="125" y="117"/>
                  <a:pt x="125" y="114"/>
                </a:cubicBezTo>
                <a:cubicBezTo>
                  <a:pt x="125" y="113"/>
                  <a:pt x="125" y="112"/>
                  <a:pt x="124" y="111"/>
                </a:cubicBezTo>
                <a:cubicBezTo>
                  <a:pt x="124" y="110"/>
                  <a:pt x="124" y="109"/>
                  <a:pt x="123" y="109"/>
                </a:cubicBezTo>
                <a:cubicBezTo>
                  <a:pt x="121" y="109"/>
                  <a:pt x="121" y="109"/>
                  <a:pt x="121" y="109"/>
                </a:cubicBezTo>
                <a:cubicBezTo>
                  <a:pt x="121" y="109"/>
                  <a:pt x="121" y="109"/>
                  <a:pt x="121" y="109"/>
                </a:cubicBezTo>
                <a:cubicBezTo>
                  <a:pt x="122" y="110"/>
                  <a:pt x="122" y="110"/>
                  <a:pt x="122" y="111"/>
                </a:cubicBezTo>
                <a:cubicBezTo>
                  <a:pt x="122" y="112"/>
                  <a:pt x="122" y="112"/>
                  <a:pt x="122" y="112"/>
                </a:cubicBezTo>
                <a:cubicBezTo>
                  <a:pt x="123" y="112"/>
                  <a:pt x="123" y="112"/>
                  <a:pt x="123" y="112"/>
                </a:cubicBezTo>
                <a:cubicBezTo>
                  <a:pt x="123" y="112"/>
                  <a:pt x="123" y="113"/>
                  <a:pt x="123" y="114"/>
                </a:cubicBezTo>
                <a:cubicBezTo>
                  <a:pt x="123" y="116"/>
                  <a:pt x="121" y="118"/>
                  <a:pt x="119" y="121"/>
                </a:cubicBezTo>
                <a:cubicBezTo>
                  <a:pt x="119" y="121"/>
                  <a:pt x="119" y="121"/>
                  <a:pt x="119" y="121"/>
                </a:cubicBezTo>
                <a:cubicBezTo>
                  <a:pt x="119" y="121"/>
                  <a:pt x="119" y="121"/>
                  <a:pt x="119" y="121"/>
                </a:cubicBezTo>
                <a:cubicBezTo>
                  <a:pt x="119" y="122"/>
                  <a:pt x="119" y="122"/>
                  <a:pt x="119" y="123"/>
                </a:cubicBezTo>
                <a:cubicBezTo>
                  <a:pt x="119" y="126"/>
                  <a:pt x="120" y="129"/>
                  <a:pt x="121" y="131"/>
                </a:cubicBezTo>
                <a:cubicBezTo>
                  <a:pt x="121" y="131"/>
                  <a:pt x="121" y="131"/>
                  <a:pt x="121" y="131"/>
                </a:cubicBezTo>
                <a:cubicBezTo>
                  <a:pt x="121" y="132"/>
                  <a:pt x="121" y="132"/>
                  <a:pt x="121" y="132"/>
                </a:cubicBezTo>
                <a:cubicBezTo>
                  <a:pt x="124" y="135"/>
                  <a:pt x="128" y="139"/>
                  <a:pt x="133" y="141"/>
                </a:cubicBezTo>
                <a:cubicBezTo>
                  <a:pt x="133" y="141"/>
                  <a:pt x="133" y="141"/>
                  <a:pt x="133" y="141"/>
                </a:cubicBezTo>
                <a:cubicBezTo>
                  <a:pt x="133" y="141"/>
                  <a:pt x="134" y="142"/>
                  <a:pt x="134" y="142"/>
                </a:cubicBezTo>
                <a:cubicBezTo>
                  <a:pt x="134" y="142"/>
                  <a:pt x="134" y="142"/>
                  <a:pt x="134" y="142"/>
                </a:cubicBezTo>
                <a:cubicBezTo>
                  <a:pt x="134" y="142"/>
                  <a:pt x="134" y="142"/>
                  <a:pt x="134" y="142"/>
                </a:cubicBezTo>
                <a:cubicBezTo>
                  <a:pt x="136" y="142"/>
                  <a:pt x="138" y="143"/>
                  <a:pt x="139" y="143"/>
                </a:cubicBezTo>
                <a:cubicBezTo>
                  <a:pt x="139" y="143"/>
                  <a:pt x="139" y="143"/>
                  <a:pt x="139" y="143"/>
                </a:cubicBezTo>
                <a:cubicBezTo>
                  <a:pt x="139" y="143"/>
                  <a:pt x="139" y="143"/>
                  <a:pt x="139" y="143"/>
                </a:cubicBezTo>
                <a:cubicBezTo>
                  <a:pt x="141" y="142"/>
                  <a:pt x="143" y="141"/>
                  <a:pt x="145" y="140"/>
                </a:cubicBezTo>
                <a:cubicBezTo>
                  <a:pt x="146" y="139"/>
                  <a:pt x="148" y="138"/>
                  <a:pt x="148" y="135"/>
                </a:cubicBezTo>
                <a:cubicBezTo>
                  <a:pt x="149" y="135"/>
                  <a:pt x="149" y="134"/>
                  <a:pt x="149" y="134"/>
                </a:cubicBezTo>
                <a:cubicBezTo>
                  <a:pt x="149" y="132"/>
                  <a:pt x="148" y="131"/>
                  <a:pt x="147" y="130"/>
                </a:cubicBezTo>
                <a:cubicBezTo>
                  <a:pt x="146" y="129"/>
                  <a:pt x="146" y="129"/>
                  <a:pt x="146" y="128"/>
                </a:cubicBezTo>
                <a:cubicBezTo>
                  <a:pt x="146" y="128"/>
                  <a:pt x="146" y="128"/>
                  <a:pt x="146" y="127"/>
                </a:cubicBezTo>
                <a:cubicBezTo>
                  <a:pt x="148" y="126"/>
                  <a:pt x="150" y="125"/>
                  <a:pt x="152" y="125"/>
                </a:cubicBezTo>
                <a:cubicBezTo>
                  <a:pt x="152" y="125"/>
                  <a:pt x="152" y="125"/>
                  <a:pt x="152" y="125"/>
                </a:cubicBezTo>
                <a:cubicBezTo>
                  <a:pt x="153" y="125"/>
                  <a:pt x="153" y="125"/>
                  <a:pt x="154" y="126"/>
                </a:cubicBezTo>
                <a:cubicBezTo>
                  <a:pt x="156" y="126"/>
                  <a:pt x="157" y="128"/>
                  <a:pt x="158" y="129"/>
                </a:cubicBezTo>
                <a:cubicBezTo>
                  <a:pt x="158" y="129"/>
                  <a:pt x="158" y="129"/>
                  <a:pt x="158" y="129"/>
                </a:cubicBezTo>
                <a:cubicBezTo>
                  <a:pt x="158" y="129"/>
                  <a:pt x="158" y="129"/>
                  <a:pt x="158" y="129"/>
                </a:cubicBezTo>
                <a:cubicBezTo>
                  <a:pt x="159" y="131"/>
                  <a:pt x="159" y="131"/>
                  <a:pt x="159" y="131"/>
                </a:cubicBezTo>
                <a:cubicBezTo>
                  <a:pt x="159" y="132"/>
                  <a:pt x="159" y="132"/>
                  <a:pt x="159" y="133"/>
                </a:cubicBezTo>
                <a:cubicBezTo>
                  <a:pt x="160" y="135"/>
                  <a:pt x="160" y="137"/>
                  <a:pt x="160" y="139"/>
                </a:cubicBezTo>
                <a:cubicBezTo>
                  <a:pt x="160" y="139"/>
                  <a:pt x="160" y="139"/>
                  <a:pt x="160" y="139"/>
                </a:cubicBezTo>
                <a:cubicBezTo>
                  <a:pt x="160" y="139"/>
                  <a:pt x="159" y="140"/>
                  <a:pt x="159" y="141"/>
                </a:cubicBezTo>
                <a:cubicBezTo>
                  <a:pt x="158" y="143"/>
                  <a:pt x="158" y="143"/>
                  <a:pt x="158" y="143"/>
                </a:cubicBezTo>
                <a:cubicBezTo>
                  <a:pt x="158" y="143"/>
                  <a:pt x="158" y="143"/>
                  <a:pt x="158" y="143"/>
                </a:cubicBezTo>
                <a:cubicBezTo>
                  <a:pt x="158" y="144"/>
                  <a:pt x="158" y="144"/>
                  <a:pt x="158" y="144"/>
                </a:cubicBezTo>
                <a:cubicBezTo>
                  <a:pt x="155" y="148"/>
                  <a:pt x="150" y="151"/>
                  <a:pt x="146" y="153"/>
                </a:cubicBezTo>
                <a:cubicBezTo>
                  <a:pt x="146" y="153"/>
                  <a:pt x="146" y="153"/>
                  <a:pt x="146" y="153"/>
                </a:cubicBezTo>
                <a:cubicBezTo>
                  <a:pt x="146" y="153"/>
                  <a:pt x="146" y="153"/>
                  <a:pt x="146" y="153"/>
                </a:cubicBezTo>
                <a:cubicBezTo>
                  <a:pt x="145" y="154"/>
                  <a:pt x="145" y="154"/>
                  <a:pt x="144" y="154"/>
                </a:cubicBezTo>
                <a:cubicBezTo>
                  <a:pt x="142" y="154"/>
                  <a:pt x="141" y="154"/>
                  <a:pt x="139" y="154"/>
                </a:cubicBezTo>
                <a:cubicBezTo>
                  <a:pt x="138" y="154"/>
                  <a:pt x="138" y="154"/>
                  <a:pt x="137" y="155"/>
                </a:cubicBezTo>
                <a:cubicBezTo>
                  <a:pt x="136" y="155"/>
                  <a:pt x="136" y="156"/>
                  <a:pt x="136" y="157"/>
                </a:cubicBezTo>
                <a:cubicBezTo>
                  <a:pt x="135" y="157"/>
                  <a:pt x="135" y="157"/>
                  <a:pt x="134" y="157"/>
                </a:cubicBezTo>
                <a:cubicBezTo>
                  <a:pt x="134" y="157"/>
                  <a:pt x="134" y="157"/>
                  <a:pt x="134" y="157"/>
                </a:cubicBezTo>
                <a:cubicBezTo>
                  <a:pt x="133" y="157"/>
                  <a:pt x="133" y="157"/>
                  <a:pt x="133" y="157"/>
                </a:cubicBezTo>
                <a:cubicBezTo>
                  <a:pt x="132" y="157"/>
                  <a:pt x="132" y="157"/>
                  <a:pt x="132" y="157"/>
                </a:cubicBezTo>
                <a:cubicBezTo>
                  <a:pt x="132" y="157"/>
                  <a:pt x="132" y="157"/>
                  <a:pt x="132" y="157"/>
                </a:cubicBezTo>
                <a:cubicBezTo>
                  <a:pt x="129" y="157"/>
                  <a:pt x="126" y="157"/>
                  <a:pt x="123" y="157"/>
                </a:cubicBezTo>
                <a:cubicBezTo>
                  <a:pt x="117" y="157"/>
                  <a:pt x="111" y="157"/>
                  <a:pt x="104" y="157"/>
                </a:cubicBezTo>
                <a:cubicBezTo>
                  <a:pt x="109" y="154"/>
                  <a:pt x="111" y="148"/>
                  <a:pt x="112" y="144"/>
                </a:cubicBezTo>
                <a:cubicBezTo>
                  <a:pt x="112" y="143"/>
                  <a:pt x="112" y="142"/>
                  <a:pt x="112" y="142"/>
                </a:cubicBezTo>
                <a:cubicBezTo>
                  <a:pt x="112" y="139"/>
                  <a:pt x="111" y="137"/>
                  <a:pt x="111" y="135"/>
                </a:cubicBezTo>
                <a:cubicBezTo>
                  <a:pt x="111" y="134"/>
                  <a:pt x="111" y="133"/>
                  <a:pt x="112" y="132"/>
                </a:cubicBezTo>
                <a:cubicBezTo>
                  <a:pt x="112" y="132"/>
                  <a:pt x="112" y="132"/>
                  <a:pt x="112" y="132"/>
                </a:cubicBezTo>
                <a:cubicBezTo>
                  <a:pt x="112" y="132"/>
                  <a:pt x="112" y="132"/>
                  <a:pt x="112" y="132"/>
                </a:cubicBezTo>
                <a:cubicBezTo>
                  <a:pt x="113" y="131"/>
                  <a:pt x="113" y="129"/>
                  <a:pt x="113" y="127"/>
                </a:cubicBezTo>
                <a:cubicBezTo>
                  <a:pt x="113" y="122"/>
                  <a:pt x="110" y="117"/>
                  <a:pt x="106" y="113"/>
                </a:cubicBezTo>
                <a:cubicBezTo>
                  <a:pt x="106" y="112"/>
                  <a:pt x="106" y="110"/>
                  <a:pt x="105" y="109"/>
                </a:cubicBezTo>
                <a:cubicBezTo>
                  <a:pt x="103" y="109"/>
                  <a:pt x="103" y="109"/>
                  <a:pt x="103" y="109"/>
                </a:cubicBezTo>
                <a:cubicBezTo>
                  <a:pt x="104" y="110"/>
                  <a:pt x="104" y="112"/>
                  <a:pt x="104" y="114"/>
                </a:cubicBezTo>
                <a:cubicBezTo>
                  <a:pt x="104" y="114"/>
                  <a:pt x="104" y="114"/>
                  <a:pt x="104" y="114"/>
                </a:cubicBezTo>
                <a:cubicBezTo>
                  <a:pt x="105" y="114"/>
                  <a:pt x="105" y="114"/>
                  <a:pt x="105" y="114"/>
                </a:cubicBezTo>
                <a:cubicBezTo>
                  <a:pt x="108" y="118"/>
                  <a:pt x="111" y="123"/>
                  <a:pt x="111" y="127"/>
                </a:cubicBezTo>
                <a:cubicBezTo>
                  <a:pt x="111" y="129"/>
                  <a:pt x="111" y="130"/>
                  <a:pt x="110" y="131"/>
                </a:cubicBezTo>
                <a:cubicBezTo>
                  <a:pt x="109" y="132"/>
                  <a:pt x="109" y="134"/>
                  <a:pt x="109" y="135"/>
                </a:cubicBezTo>
                <a:cubicBezTo>
                  <a:pt x="109" y="137"/>
                  <a:pt x="110" y="140"/>
                  <a:pt x="110" y="142"/>
                </a:cubicBezTo>
                <a:cubicBezTo>
                  <a:pt x="110" y="142"/>
                  <a:pt x="110" y="143"/>
                  <a:pt x="110" y="143"/>
                </a:cubicBezTo>
                <a:cubicBezTo>
                  <a:pt x="110" y="143"/>
                  <a:pt x="110" y="143"/>
                  <a:pt x="110" y="143"/>
                </a:cubicBezTo>
                <a:cubicBezTo>
                  <a:pt x="110" y="143"/>
                  <a:pt x="110" y="143"/>
                  <a:pt x="110" y="143"/>
                </a:cubicBezTo>
                <a:cubicBezTo>
                  <a:pt x="109" y="148"/>
                  <a:pt x="106" y="154"/>
                  <a:pt x="101" y="156"/>
                </a:cubicBezTo>
                <a:cubicBezTo>
                  <a:pt x="100" y="156"/>
                  <a:pt x="100" y="156"/>
                  <a:pt x="100" y="156"/>
                </a:cubicBezTo>
                <a:cubicBezTo>
                  <a:pt x="101" y="158"/>
                  <a:pt x="101" y="158"/>
                  <a:pt x="101" y="158"/>
                </a:cubicBezTo>
                <a:cubicBezTo>
                  <a:pt x="101" y="159"/>
                  <a:pt x="101" y="159"/>
                  <a:pt x="101" y="159"/>
                </a:cubicBezTo>
                <a:cubicBezTo>
                  <a:pt x="102" y="159"/>
                  <a:pt x="102" y="159"/>
                  <a:pt x="102" y="159"/>
                </a:cubicBezTo>
                <a:cubicBezTo>
                  <a:pt x="109" y="159"/>
                  <a:pt x="116" y="159"/>
                  <a:pt x="123" y="159"/>
                </a:cubicBezTo>
                <a:cubicBezTo>
                  <a:pt x="126" y="159"/>
                  <a:pt x="129" y="159"/>
                  <a:pt x="132" y="159"/>
                </a:cubicBezTo>
                <a:cubicBezTo>
                  <a:pt x="132" y="160"/>
                  <a:pt x="132" y="160"/>
                  <a:pt x="132" y="160"/>
                </a:cubicBezTo>
                <a:cubicBezTo>
                  <a:pt x="116" y="161"/>
                  <a:pt x="100" y="161"/>
                  <a:pt x="84" y="161"/>
                </a:cubicBezTo>
                <a:cubicBezTo>
                  <a:pt x="84" y="154"/>
                  <a:pt x="84" y="154"/>
                  <a:pt x="84" y="154"/>
                </a:cubicBezTo>
                <a:cubicBezTo>
                  <a:pt x="85" y="154"/>
                  <a:pt x="85" y="154"/>
                  <a:pt x="86" y="154"/>
                </a:cubicBezTo>
                <a:cubicBezTo>
                  <a:pt x="86" y="154"/>
                  <a:pt x="86" y="154"/>
                  <a:pt x="86" y="154"/>
                </a:cubicBezTo>
                <a:cubicBezTo>
                  <a:pt x="87" y="153"/>
                  <a:pt x="87" y="153"/>
                  <a:pt x="87" y="153"/>
                </a:cubicBezTo>
                <a:cubicBezTo>
                  <a:pt x="87" y="153"/>
                  <a:pt x="87" y="153"/>
                  <a:pt x="87" y="153"/>
                </a:cubicBezTo>
                <a:cubicBezTo>
                  <a:pt x="87" y="152"/>
                  <a:pt x="87" y="152"/>
                  <a:pt x="87" y="152"/>
                </a:cubicBezTo>
                <a:cubicBezTo>
                  <a:pt x="87" y="151"/>
                  <a:pt x="85" y="150"/>
                  <a:pt x="84" y="149"/>
                </a:cubicBezTo>
                <a:cubicBezTo>
                  <a:pt x="84" y="147"/>
                  <a:pt x="84" y="147"/>
                  <a:pt x="84" y="147"/>
                </a:cubicBezTo>
                <a:cubicBezTo>
                  <a:pt x="85" y="147"/>
                  <a:pt x="86" y="147"/>
                  <a:pt x="87" y="147"/>
                </a:cubicBezTo>
                <a:cubicBezTo>
                  <a:pt x="88" y="147"/>
                  <a:pt x="88" y="147"/>
                  <a:pt x="88" y="147"/>
                </a:cubicBezTo>
                <a:cubicBezTo>
                  <a:pt x="88" y="147"/>
                  <a:pt x="88" y="147"/>
                  <a:pt x="88" y="147"/>
                </a:cubicBezTo>
                <a:cubicBezTo>
                  <a:pt x="89" y="146"/>
                  <a:pt x="90" y="144"/>
                  <a:pt x="90" y="143"/>
                </a:cubicBezTo>
                <a:cubicBezTo>
                  <a:pt x="90" y="142"/>
                  <a:pt x="90" y="142"/>
                  <a:pt x="90" y="142"/>
                </a:cubicBezTo>
                <a:cubicBezTo>
                  <a:pt x="89" y="142"/>
                  <a:pt x="89" y="142"/>
                  <a:pt x="89" y="142"/>
                </a:cubicBezTo>
                <a:cubicBezTo>
                  <a:pt x="88" y="141"/>
                  <a:pt x="86" y="141"/>
                  <a:pt x="84" y="140"/>
                </a:cubicBezTo>
                <a:cubicBezTo>
                  <a:pt x="84" y="140"/>
                  <a:pt x="84" y="140"/>
                  <a:pt x="84" y="140"/>
                </a:cubicBezTo>
                <a:cubicBezTo>
                  <a:pt x="86" y="140"/>
                  <a:pt x="88" y="140"/>
                  <a:pt x="89" y="141"/>
                </a:cubicBezTo>
                <a:cubicBezTo>
                  <a:pt x="90" y="142"/>
                  <a:pt x="90" y="142"/>
                  <a:pt x="90" y="142"/>
                </a:cubicBezTo>
                <a:cubicBezTo>
                  <a:pt x="90" y="141"/>
                  <a:pt x="90" y="141"/>
                  <a:pt x="90" y="141"/>
                </a:cubicBezTo>
                <a:cubicBezTo>
                  <a:pt x="92" y="140"/>
                  <a:pt x="92" y="139"/>
                  <a:pt x="92" y="138"/>
                </a:cubicBezTo>
                <a:cubicBezTo>
                  <a:pt x="92" y="136"/>
                  <a:pt x="92" y="135"/>
                  <a:pt x="92" y="134"/>
                </a:cubicBezTo>
                <a:cubicBezTo>
                  <a:pt x="92" y="133"/>
                  <a:pt x="92" y="133"/>
                  <a:pt x="92" y="133"/>
                </a:cubicBezTo>
                <a:cubicBezTo>
                  <a:pt x="91" y="133"/>
                  <a:pt x="91" y="133"/>
                  <a:pt x="91" y="133"/>
                </a:cubicBezTo>
                <a:cubicBezTo>
                  <a:pt x="91" y="133"/>
                  <a:pt x="90" y="132"/>
                  <a:pt x="90" y="132"/>
                </a:cubicBezTo>
                <a:cubicBezTo>
                  <a:pt x="90" y="132"/>
                  <a:pt x="89" y="132"/>
                  <a:pt x="89" y="132"/>
                </a:cubicBezTo>
                <a:cubicBezTo>
                  <a:pt x="89" y="132"/>
                  <a:pt x="88" y="132"/>
                  <a:pt x="88" y="132"/>
                </a:cubicBezTo>
                <a:cubicBezTo>
                  <a:pt x="88" y="132"/>
                  <a:pt x="88" y="132"/>
                  <a:pt x="88" y="132"/>
                </a:cubicBezTo>
                <a:cubicBezTo>
                  <a:pt x="88" y="132"/>
                  <a:pt x="88" y="132"/>
                  <a:pt x="88" y="132"/>
                </a:cubicBezTo>
                <a:cubicBezTo>
                  <a:pt x="87" y="132"/>
                  <a:pt x="85" y="132"/>
                  <a:pt x="84" y="132"/>
                </a:cubicBezTo>
                <a:cubicBezTo>
                  <a:pt x="84" y="131"/>
                  <a:pt x="84" y="131"/>
                  <a:pt x="84" y="131"/>
                </a:cubicBezTo>
                <a:cubicBezTo>
                  <a:pt x="86" y="131"/>
                  <a:pt x="87" y="131"/>
                  <a:pt x="89" y="131"/>
                </a:cubicBezTo>
                <a:cubicBezTo>
                  <a:pt x="90" y="131"/>
                  <a:pt x="90" y="131"/>
                  <a:pt x="90" y="131"/>
                </a:cubicBezTo>
                <a:cubicBezTo>
                  <a:pt x="90" y="130"/>
                  <a:pt x="90" y="130"/>
                  <a:pt x="90" y="130"/>
                </a:cubicBezTo>
                <a:cubicBezTo>
                  <a:pt x="89" y="128"/>
                  <a:pt x="87" y="126"/>
                  <a:pt x="85" y="125"/>
                </a:cubicBezTo>
                <a:cubicBezTo>
                  <a:pt x="85" y="125"/>
                  <a:pt x="85" y="125"/>
                  <a:pt x="85" y="125"/>
                </a:cubicBezTo>
                <a:cubicBezTo>
                  <a:pt x="84" y="125"/>
                  <a:pt x="84" y="125"/>
                  <a:pt x="84" y="125"/>
                </a:cubicBezTo>
                <a:cubicBezTo>
                  <a:pt x="84" y="125"/>
                  <a:pt x="84" y="125"/>
                  <a:pt x="84" y="125"/>
                </a:cubicBezTo>
                <a:cubicBezTo>
                  <a:pt x="84" y="124"/>
                  <a:pt x="84" y="124"/>
                  <a:pt x="84" y="124"/>
                </a:cubicBezTo>
                <a:cubicBezTo>
                  <a:pt x="86" y="125"/>
                  <a:pt x="88" y="125"/>
                  <a:pt x="90" y="127"/>
                </a:cubicBezTo>
                <a:cubicBezTo>
                  <a:pt x="92" y="130"/>
                  <a:pt x="93" y="134"/>
                  <a:pt x="93" y="138"/>
                </a:cubicBezTo>
                <a:cubicBezTo>
                  <a:pt x="93" y="139"/>
                  <a:pt x="93" y="141"/>
                  <a:pt x="93" y="142"/>
                </a:cubicBezTo>
                <a:cubicBezTo>
                  <a:pt x="93" y="142"/>
                  <a:pt x="93" y="142"/>
                  <a:pt x="93" y="142"/>
                </a:cubicBezTo>
                <a:cubicBezTo>
                  <a:pt x="93" y="143"/>
                  <a:pt x="93" y="143"/>
                  <a:pt x="93" y="143"/>
                </a:cubicBezTo>
                <a:cubicBezTo>
                  <a:pt x="93" y="144"/>
                  <a:pt x="92" y="145"/>
                  <a:pt x="91" y="146"/>
                </a:cubicBezTo>
                <a:cubicBezTo>
                  <a:pt x="90" y="148"/>
                  <a:pt x="88" y="149"/>
                  <a:pt x="88" y="151"/>
                </a:cubicBezTo>
                <a:cubicBezTo>
                  <a:pt x="88" y="152"/>
                  <a:pt x="89" y="154"/>
                  <a:pt x="90" y="155"/>
                </a:cubicBezTo>
                <a:cubicBezTo>
                  <a:pt x="91" y="156"/>
                  <a:pt x="93" y="156"/>
                  <a:pt x="94" y="156"/>
                </a:cubicBezTo>
                <a:cubicBezTo>
                  <a:pt x="94" y="156"/>
                  <a:pt x="94" y="156"/>
                  <a:pt x="94" y="156"/>
                </a:cubicBezTo>
                <a:cubicBezTo>
                  <a:pt x="95" y="156"/>
                  <a:pt x="96" y="156"/>
                  <a:pt x="97" y="156"/>
                </a:cubicBezTo>
                <a:cubicBezTo>
                  <a:pt x="100" y="155"/>
                  <a:pt x="103" y="154"/>
                  <a:pt x="105" y="152"/>
                </a:cubicBezTo>
                <a:cubicBezTo>
                  <a:pt x="107" y="150"/>
                  <a:pt x="109" y="147"/>
                  <a:pt x="109" y="144"/>
                </a:cubicBezTo>
                <a:cubicBezTo>
                  <a:pt x="109" y="143"/>
                  <a:pt x="109" y="143"/>
                  <a:pt x="109" y="142"/>
                </a:cubicBezTo>
                <a:cubicBezTo>
                  <a:pt x="109" y="139"/>
                  <a:pt x="108" y="136"/>
                  <a:pt x="106" y="134"/>
                </a:cubicBezTo>
                <a:cubicBezTo>
                  <a:pt x="109" y="132"/>
                  <a:pt x="109" y="132"/>
                  <a:pt x="109" y="132"/>
                </a:cubicBezTo>
                <a:cubicBezTo>
                  <a:pt x="109" y="131"/>
                  <a:pt x="109" y="131"/>
                  <a:pt x="109" y="131"/>
                </a:cubicBezTo>
                <a:cubicBezTo>
                  <a:pt x="110" y="130"/>
                  <a:pt x="110" y="129"/>
                  <a:pt x="110" y="128"/>
                </a:cubicBezTo>
                <a:cubicBezTo>
                  <a:pt x="110" y="125"/>
                  <a:pt x="109" y="122"/>
                  <a:pt x="108" y="120"/>
                </a:cubicBezTo>
                <a:cubicBezTo>
                  <a:pt x="108" y="119"/>
                  <a:pt x="107" y="118"/>
                  <a:pt x="106" y="117"/>
                </a:cubicBezTo>
                <a:cubicBezTo>
                  <a:pt x="105" y="116"/>
                  <a:pt x="104" y="116"/>
                  <a:pt x="103" y="116"/>
                </a:cubicBezTo>
                <a:cubicBezTo>
                  <a:pt x="103" y="116"/>
                  <a:pt x="102" y="116"/>
                  <a:pt x="102" y="116"/>
                </a:cubicBezTo>
                <a:cubicBezTo>
                  <a:pt x="102" y="115"/>
                  <a:pt x="102" y="115"/>
                  <a:pt x="102" y="115"/>
                </a:cubicBezTo>
                <a:cubicBezTo>
                  <a:pt x="102" y="114"/>
                  <a:pt x="103" y="112"/>
                  <a:pt x="103" y="111"/>
                </a:cubicBezTo>
                <a:cubicBezTo>
                  <a:pt x="103" y="110"/>
                  <a:pt x="103" y="109"/>
                  <a:pt x="102" y="109"/>
                </a:cubicBezTo>
                <a:cubicBezTo>
                  <a:pt x="100" y="109"/>
                  <a:pt x="100" y="109"/>
                  <a:pt x="100" y="109"/>
                </a:cubicBezTo>
                <a:cubicBezTo>
                  <a:pt x="101" y="109"/>
                  <a:pt x="101" y="110"/>
                  <a:pt x="101" y="111"/>
                </a:cubicBezTo>
                <a:cubicBezTo>
                  <a:pt x="101" y="112"/>
                  <a:pt x="100" y="114"/>
                  <a:pt x="99" y="115"/>
                </a:cubicBezTo>
                <a:cubicBezTo>
                  <a:pt x="99" y="115"/>
                  <a:pt x="99" y="115"/>
                  <a:pt x="99" y="115"/>
                </a:cubicBezTo>
                <a:cubicBezTo>
                  <a:pt x="99" y="116"/>
                  <a:pt x="99" y="116"/>
                  <a:pt x="99" y="116"/>
                </a:cubicBezTo>
                <a:cubicBezTo>
                  <a:pt x="100" y="117"/>
                  <a:pt x="101" y="117"/>
                  <a:pt x="101" y="118"/>
                </a:cubicBezTo>
                <a:cubicBezTo>
                  <a:pt x="103" y="118"/>
                  <a:pt x="104" y="118"/>
                  <a:pt x="105" y="119"/>
                </a:cubicBezTo>
                <a:cubicBezTo>
                  <a:pt x="105" y="119"/>
                  <a:pt x="106" y="119"/>
                  <a:pt x="106" y="120"/>
                </a:cubicBezTo>
                <a:cubicBezTo>
                  <a:pt x="106" y="120"/>
                  <a:pt x="106" y="120"/>
                  <a:pt x="106" y="120"/>
                </a:cubicBezTo>
                <a:cubicBezTo>
                  <a:pt x="106" y="120"/>
                  <a:pt x="106" y="120"/>
                  <a:pt x="106" y="120"/>
                </a:cubicBezTo>
                <a:cubicBezTo>
                  <a:pt x="107" y="123"/>
                  <a:pt x="108" y="125"/>
                  <a:pt x="108" y="128"/>
                </a:cubicBezTo>
                <a:cubicBezTo>
                  <a:pt x="108" y="128"/>
                  <a:pt x="108" y="129"/>
                  <a:pt x="108" y="130"/>
                </a:cubicBezTo>
                <a:cubicBezTo>
                  <a:pt x="103" y="134"/>
                  <a:pt x="103" y="134"/>
                  <a:pt x="103" y="134"/>
                </a:cubicBezTo>
                <a:cubicBezTo>
                  <a:pt x="104" y="134"/>
                  <a:pt x="104" y="134"/>
                  <a:pt x="104" y="134"/>
                </a:cubicBezTo>
                <a:cubicBezTo>
                  <a:pt x="106" y="137"/>
                  <a:pt x="107" y="139"/>
                  <a:pt x="107" y="142"/>
                </a:cubicBezTo>
                <a:cubicBezTo>
                  <a:pt x="107" y="143"/>
                  <a:pt x="107" y="143"/>
                  <a:pt x="107" y="144"/>
                </a:cubicBezTo>
                <a:cubicBezTo>
                  <a:pt x="107" y="144"/>
                  <a:pt x="107" y="144"/>
                  <a:pt x="107" y="144"/>
                </a:cubicBezTo>
                <a:cubicBezTo>
                  <a:pt x="107" y="146"/>
                  <a:pt x="105" y="149"/>
                  <a:pt x="104" y="150"/>
                </a:cubicBezTo>
                <a:cubicBezTo>
                  <a:pt x="102" y="152"/>
                  <a:pt x="99" y="153"/>
                  <a:pt x="97" y="154"/>
                </a:cubicBezTo>
                <a:cubicBezTo>
                  <a:pt x="97" y="154"/>
                  <a:pt x="97" y="154"/>
                  <a:pt x="97" y="154"/>
                </a:cubicBezTo>
                <a:cubicBezTo>
                  <a:pt x="97" y="154"/>
                  <a:pt x="97" y="154"/>
                  <a:pt x="97" y="154"/>
                </a:cubicBezTo>
                <a:cubicBezTo>
                  <a:pt x="96" y="154"/>
                  <a:pt x="95" y="154"/>
                  <a:pt x="94" y="154"/>
                </a:cubicBezTo>
                <a:cubicBezTo>
                  <a:pt x="94" y="154"/>
                  <a:pt x="94" y="154"/>
                  <a:pt x="94" y="154"/>
                </a:cubicBezTo>
                <a:cubicBezTo>
                  <a:pt x="93" y="154"/>
                  <a:pt x="92" y="154"/>
                  <a:pt x="92" y="153"/>
                </a:cubicBezTo>
                <a:cubicBezTo>
                  <a:pt x="92" y="153"/>
                  <a:pt x="92" y="153"/>
                  <a:pt x="92" y="153"/>
                </a:cubicBezTo>
                <a:cubicBezTo>
                  <a:pt x="92" y="153"/>
                  <a:pt x="92" y="153"/>
                  <a:pt x="92" y="153"/>
                </a:cubicBezTo>
                <a:cubicBezTo>
                  <a:pt x="91" y="152"/>
                  <a:pt x="90" y="152"/>
                  <a:pt x="90" y="151"/>
                </a:cubicBezTo>
                <a:cubicBezTo>
                  <a:pt x="90" y="150"/>
                  <a:pt x="91" y="149"/>
                  <a:pt x="92" y="148"/>
                </a:cubicBezTo>
                <a:cubicBezTo>
                  <a:pt x="93" y="146"/>
                  <a:pt x="95" y="145"/>
                  <a:pt x="95" y="143"/>
                </a:cubicBezTo>
                <a:cubicBezTo>
                  <a:pt x="95" y="141"/>
                  <a:pt x="95" y="139"/>
                  <a:pt x="95" y="138"/>
                </a:cubicBezTo>
                <a:cubicBezTo>
                  <a:pt x="95" y="133"/>
                  <a:pt x="94" y="129"/>
                  <a:pt x="91" y="126"/>
                </a:cubicBezTo>
                <a:cubicBezTo>
                  <a:pt x="91" y="126"/>
                  <a:pt x="91" y="126"/>
                  <a:pt x="91" y="126"/>
                </a:cubicBezTo>
                <a:cubicBezTo>
                  <a:pt x="91" y="126"/>
                  <a:pt x="91" y="126"/>
                  <a:pt x="91" y="126"/>
                </a:cubicBezTo>
                <a:cubicBezTo>
                  <a:pt x="89" y="124"/>
                  <a:pt x="87" y="123"/>
                  <a:pt x="84" y="122"/>
                </a:cubicBezTo>
                <a:cubicBezTo>
                  <a:pt x="84" y="122"/>
                  <a:pt x="84" y="122"/>
                  <a:pt x="84" y="122"/>
                </a:cubicBezTo>
                <a:cubicBezTo>
                  <a:pt x="83" y="122"/>
                  <a:pt x="83" y="122"/>
                  <a:pt x="83" y="122"/>
                </a:cubicBezTo>
                <a:cubicBezTo>
                  <a:pt x="82" y="122"/>
                  <a:pt x="82" y="122"/>
                  <a:pt x="82" y="122"/>
                </a:cubicBezTo>
                <a:cubicBezTo>
                  <a:pt x="82" y="122"/>
                  <a:pt x="82" y="122"/>
                  <a:pt x="82" y="122"/>
                </a:cubicBezTo>
                <a:cubicBezTo>
                  <a:pt x="79" y="122"/>
                  <a:pt x="75" y="122"/>
                  <a:pt x="72" y="123"/>
                </a:cubicBezTo>
                <a:cubicBezTo>
                  <a:pt x="72" y="123"/>
                  <a:pt x="72" y="123"/>
                  <a:pt x="72" y="123"/>
                </a:cubicBezTo>
                <a:cubicBezTo>
                  <a:pt x="72" y="123"/>
                  <a:pt x="72" y="123"/>
                  <a:pt x="72" y="123"/>
                </a:cubicBezTo>
                <a:cubicBezTo>
                  <a:pt x="68" y="125"/>
                  <a:pt x="64" y="128"/>
                  <a:pt x="62" y="132"/>
                </a:cubicBezTo>
                <a:cubicBezTo>
                  <a:pt x="62" y="132"/>
                  <a:pt x="61" y="132"/>
                  <a:pt x="60" y="132"/>
                </a:cubicBezTo>
                <a:cubicBezTo>
                  <a:pt x="60" y="131"/>
                  <a:pt x="59" y="131"/>
                  <a:pt x="59" y="130"/>
                </a:cubicBezTo>
                <a:cubicBezTo>
                  <a:pt x="58" y="129"/>
                  <a:pt x="58" y="129"/>
                  <a:pt x="58" y="128"/>
                </a:cubicBezTo>
                <a:cubicBezTo>
                  <a:pt x="58" y="128"/>
                  <a:pt x="58" y="128"/>
                  <a:pt x="58" y="128"/>
                </a:cubicBezTo>
                <a:cubicBezTo>
                  <a:pt x="58" y="128"/>
                  <a:pt x="58" y="128"/>
                  <a:pt x="58" y="128"/>
                </a:cubicBezTo>
                <a:cubicBezTo>
                  <a:pt x="58" y="128"/>
                  <a:pt x="58" y="128"/>
                  <a:pt x="58" y="128"/>
                </a:cubicBezTo>
                <a:cubicBezTo>
                  <a:pt x="58" y="127"/>
                  <a:pt x="58" y="126"/>
                  <a:pt x="58" y="125"/>
                </a:cubicBezTo>
                <a:cubicBezTo>
                  <a:pt x="58" y="124"/>
                  <a:pt x="58" y="124"/>
                  <a:pt x="58" y="123"/>
                </a:cubicBezTo>
                <a:cubicBezTo>
                  <a:pt x="59" y="122"/>
                  <a:pt x="59" y="121"/>
                  <a:pt x="59" y="120"/>
                </a:cubicBezTo>
                <a:cubicBezTo>
                  <a:pt x="59" y="120"/>
                  <a:pt x="59" y="120"/>
                  <a:pt x="59" y="120"/>
                </a:cubicBezTo>
                <a:cubicBezTo>
                  <a:pt x="59" y="120"/>
                  <a:pt x="59" y="120"/>
                  <a:pt x="59" y="120"/>
                </a:cubicBezTo>
                <a:cubicBezTo>
                  <a:pt x="59" y="120"/>
                  <a:pt x="60" y="120"/>
                  <a:pt x="60" y="119"/>
                </a:cubicBezTo>
                <a:cubicBezTo>
                  <a:pt x="60" y="119"/>
                  <a:pt x="61" y="119"/>
                  <a:pt x="61" y="119"/>
                </a:cubicBezTo>
                <a:cubicBezTo>
                  <a:pt x="62" y="118"/>
                  <a:pt x="63" y="118"/>
                  <a:pt x="64" y="117"/>
                </a:cubicBezTo>
                <a:cubicBezTo>
                  <a:pt x="64" y="116"/>
                  <a:pt x="64" y="116"/>
                  <a:pt x="64" y="116"/>
                </a:cubicBezTo>
                <a:cubicBezTo>
                  <a:pt x="63" y="115"/>
                  <a:pt x="63" y="115"/>
                  <a:pt x="63" y="115"/>
                </a:cubicBezTo>
                <a:cubicBezTo>
                  <a:pt x="61" y="114"/>
                  <a:pt x="60" y="111"/>
                  <a:pt x="59" y="109"/>
                </a:cubicBezTo>
                <a:cubicBezTo>
                  <a:pt x="56" y="109"/>
                  <a:pt x="56" y="109"/>
                  <a:pt x="56" y="109"/>
                </a:cubicBezTo>
                <a:cubicBezTo>
                  <a:pt x="56" y="113"/>
                  <a:pt x="56" y="113"/>
                  <a:pt x="56" y="113"/>
                </a:cubicBezTo>
                <a:cubicBezTo>
                  <a:pt x="55" y="113"/>
                  <a:pt x="54" y="113"/>
                  <a:pt x="53" y="113"/>
                </a:cubicBezTo>
                <a:cubicBezTo>
                  <a:pt x="53" y="113"/>
                  <a:pt x="52" y="113"/>
                  <a:pt x="52" y="113"/>
                </a:cubicBezTo>
                <a:cubicBezTo>
                  <a:pt x="52" y="112"/>
                  <a:pt x="52" y="112"/>
                  <a:pt x="52" y="112"/>
                </a:cubicBezTo>
                <a:cubicBezTo>
                  <a:pt x="53" y="111"/>
                  <a:pt x="54" y="111"/>
                  <a:pt x="55" y="111"/>
                </a:cubicBezTo>
                <a:cubicBezTo>
                  <a:pt x="56" y="110"/>
                  <a:pt x="56" y="110"/>
                  <a:pt x="56" y="110"/>
                </a:cubicBezTo>
                <a:cubicBezTo>
                  <a:pt x="56" y="110"/>
                  <a:pt x="56" y="110"/>
                  <a:pt x="56" y="110"/>
                </a:cubicBezTo>
                <a:cubicBezTo>
                  <a:pt x="56" y="109"/>
                  <a:pt x="56" y="109"/>
                  <a:pt x="56" y="109"/>
                </a:cubicBezTo>
                <a:cubicBezTo>
                  <a:pt x="54" y="109"/>
                  <a:pt x="54" y="109"/>
                  <a:pt x="54" y="109"/>
                </a:cubicBezTo>
                <a:cubicBezTo>
                  <a:pt x="54" y="109"/>
                  <a:pt x="54" y="109"/>
                  <a:pt x="54" y="109"/>
                </a:cubicBezTo>
                <a:cubicBezTo>
                  <a:pt x="53" y="109"/>
                  <a:pt x="52" y="110"/>
                  <a:pt x="50" y="110"/>
                </a:cubicBezTo>
                <a:cubicBezTo>
                  <a:pt x="47" y="112"/>
                  <a:pt x="43" y="113"/>
                  <a:pt x="40" y="115"/>
                </a:cubicBezTo>
                <a:cubicBezTo>
                  <a:pt x="37" y="116"/>
                  <a:pt x="35" y="117"/>
                  <a:pt x="33" y="118"/>
                </a:cubicBezTo>
                <a:cubicBezTo>
                  <a:pt x="33" y="118"/>
                  <a:pt x="33" y="118"/>
                  <a:pt x="33" y="118"/>
                </a:cubicBezTo>
                <a:cubicBezTo>
                  <a:pt x="32" y="118"/>
                  <a:pt x="32" y="118"/>
                  <a:pt x="32" y="118"/>
                </a:cubicBezTo>
                <a:cubicBezTo>
                  <a:pt x="31" y="118"/>
                  <a:pt x="31" y="118"/>
                  <a:pt x="31" y="118"/>
                </a:cubicBezTo>
                <a:cubicBezTo>
                  <a:pt x="31" y="119"/>
                  <a:pt x="31" y="119"/>
                  <a:pt x="31" y="119"/>
                </a:cubicBezTo>
                <a:cubicBezTo>
                  <a:pt x="31" y="119"/>
                  <a:pt x="31" y="119"/>
                  <a:pt x="31" y="119"/>
                </a:cubicBezTo>
                <a:cubicBezTo>
                  <a:pt x="24" y="122"/>
                  <a:pt x="17" y="127"/>
                  <a:pt x="11" y="132"/>
                </a:cubicBezTo>
                <a:cubicBezTo>
                  <a:pt x="11" y="132"/>
                  <a:pt x="10" y="132"/>
                  <a:pt x="10" y="132"/>
                </a:cubicBezTo>
                <a:cubicBezTo>
                  <a:pt x="9" y="131"/>
                  <a:pt x="8" y="130"/>
                  <a:pt x="8" y="129"/>
                </a:cubicBezTo>
                <a:cubicBezTo>
                  <a:pt x="7" y="128"/>
                  <a:pt x="6" y="127"/>
                  <a:pt x="4" y="126"/>
                </a:cubicBezTo>
                <a:cubicBezTo>
                  <a:pt x="4" y="126"/>
                  <a:pt x="4" y="126"/>
                  <a:pt x="4" y="126"/>
                </a:cubicBezTo>
                <a:cubicBezTo>
                  <a:pt x="4" y="126"/>
                  <a:pt x="4" y="126"/>
                  <a:pt x="4" y="126"/>
                </a:cubicBezTo>
                <a:cubicBezTo>
                  <a:pt x="3" y="126"/>
                  <a:pt x="3" y="126"/>
                  <a:pt x="2" y="127"/>
                </a:cubicBezTo>
                <a:cubicBezTo>
                  <a:pt x="2" y="127"/>
                  <a:pt x="1" y="128"/>
                  <a:pt x="1" y="128"/>
                </a:cubicBezTo>
                <a:cubicBezTo>
                  <a:pt x="1" y="129"/>
                  <a:pt x="1" y="129"/>
                  <a:pt x="2" y="130"/>
                </a:cubicBezTo>
                <a:cubicBezTo>
                  <a:pt x="3" y="132"/>
                  <a:pt x="5" y="135"/>
                  <a:pt x="7" y="137"/>
                </a:cubicBezTo>
                <a:cubicBezTo>
                  <a:pt x="9" y="139"/>
                  <a:pt x="11" y="141"/>
                  <a:pt x="11" y="144"/>
                </a:cubicBezTo>
                <a:cubicBezTo>
                  <a:pt x="11" y="144"/>
                  <a:pt x="11" y="144"/>
                  <a:pt x="11" y="144"/>
                </a:cubicBezTo>
                <a:cubicBezTo>
                  <a:pt x="11" y="144"/>
                  <a:pt x="11" y="144"/>
                  <a:pt x="11" y="144"/>
                </a:cubicBezTo>
                <a:cubicBezTo>
                  <a:pt x="13" y="148"/>
                  <a:pt x="16" y="152"/>
                  <a:pt x="16" y="156"/>
                </a:cubicBezTo>
                <a:cubicBezTo>
                  <a:pt x="16" y="156"/>
                  <a:pt x="16" y="157"/>
                  <a:pt x="16" y="157"/>
                </a:cubicBezTo>
                <a:cubicBezTo>
                  <a:pt x="4" y="157"/>
                  <a:pt x="4" y="157"/>
                  <a:pt x="4" y="157"/>
                </a:cubicBezTo>
                <a:cubicBezTo>
                  <a:pt x="1" y="159"/>
                  <a:pt x="1" y="159"/>
                  <a:pt x="1" y="159"/>
                </a:cubicBezTo>
                <a:cubicBezTo>
                  <a:pt x="1" y="159"/>
                  <a:pt x="1" y="159"/>
                  <a:pt x="1" y="159"/>
                </a:cubicBezTo>
                <a:cubicBezTo>
                  <a:pt x="1" y="159"/>
                  <a:pt x="1" y="159"/>
                  <a:pt x="1" y="159"/>
                </a:cubicBezTo>
                <a:cubicBezTo>
                  <a:pt x="1" y="159"/>
                  <a:pt x="0" y="160"/>
                  <a:pt x="0" y="160"/>
                </a:cubicBezTo>
                <a:cubicBezTo>
                  <a:pt x="0" y="162"/>
                  <a:pt x="1" y="163"/>
                  <a:pt x="2" y="163"/>
                </a:cubicBezTo>
                <a:cubicBezTo>
                  <a:pt x="2" y="163"/>
                  <a:pt x="2" y="163"/>
                  <a:pt x="2" y="163"/>
                </a:cubicBezTo>
                <a:cubicBezTo>
                  <a:pt x="7" y="163"/>
                  <a:pt x="7" y="163"/>
                  <a:pt x="7" y="163"/>
                </a:cubicBezTo>
                <a:cubicBezTo>
                  <a:pt x="15" y="163"/>
                  <a:pt x="24" y="163"/>
                  <a:pt x="32" y="163"/>
                </a:cubicBezTo>
                <a:cubicBezTo>
                  <a:pt x="33" y="163"/>
                  <a:pt x="33" y="163"/>
                  <a:pt x="33" y="163"/>
                </a:cubicBezTo>
                <a:cubicBezTo>
                  <a:pt x="35" y="163"/>
                  <a:pt x="37" y="163"/>
                  <a:pt x="40" y="163"/>
                </a:cubicBezTo>
                <a:cubicBezTo>
                  <a:pt x="41" y="163"/>
                  <a:pt x="41" y="163"/>
                  <a:pt x="41" y="163"/>
                </a:cubicBezTo>
                <a:cubicBezTo>
                  <a:pt x="44" y="163"/>
                  <a:pt x="47" y="163"/>
                  <a:pt x="51" y="163"/>
                </a:cubicBezTo>
                <a:cubicBezTo>
                  <a:pt x="52" y="163"/>
                  <a:pt x="52" y="163"/>
                  <a:pt x="52" y="163"/>
                </a:cubicBezTo>
                <a:cubicBezTo>
                  <a:pt x="54" y="163"/>
                  <a:pt x="55" y="163"/>
                  <a:pt x="57" y="163"/>
                </a:cubicBezTo>
                <a:cubicBezTo>
                  <a:pt x="58" y="163"/>
                  <a:pt x="58" y="163"/>
                  <a:pt x="58" y="163"/>
                </a:cubicBezTo>
                <a:cubicBezTo>
                  <a:pt x="58" y="163"/>
                  <a:pt x="58" y="163"/>
                  <a:pt x="58" y="163"/>
                </a:cubicBezTo>
                <a:cubicBezTo>
                  <a:pt x="66" y="163"/>
                  <a:pt x="73" y="163"/>
                  <a:pt x="81" y="162"/>
                </a:cubicBezTo>
                <a:cubicBezTo>
                  <a:pt x="81" y="162"/>
                  <a:pt x="81" y="162"/>
                  <a:pt x="81" y="162"/>
                </a:cubicBezTo>
                <a:cubicBezTo>
                  <a:pt x="81" y="162"/>
                  <a:pt x="82" y="162"/>
                  <a:pt x="82" y="162"/>
                </a:cubicBezTo>
                <a:cubicBezTo>
                  <a:pt x="82" y="163"/>
                  <a:pt x="82" y="163"/>
                  <a:pt x="82" y="163"/>
                </a:cubicBezTo>
                <a:cubicBezTo>
                  <a:pt x="83" y="163"/>
                  <a:pt x="83" y="163"/>
                  <a:pt x="83" y="163"/>
                </a:cubicBezTo>
                <a:cubicBezTo>
                  <a:pt x="84" y="163"/>
                  <a:pt x="84" y="163"/>
                  <a:pt x="84" y="163"/>
                </a:cubicBezTo>
                <a:cubicBezTo>
                  <a:pt x="84" y="163"/>
                  <a:pt x="84" y="163"/>
                  <a:pt x="84" y="163"/>
                </a:cubicBezTo>
                <a:cubicBezTo>
                  <a:pt x="100" y="163"/>
                  <a:pt x="117" y="163"/>
                  <a:pt x="133" y="162"/>
                </a:cubicBezTo>
                <a:cubicBezTo>
                  <a:pt x="133" y="162"/>
                  <a:pt x="133" y="162"/>
                  <a:pt x="133" y="162"/>
                </a:cubicBezTo>
                <a:cubicBezTo>
                  <a:pt x="142" y="162"/>
                  <a:pt x="150" y="162"/>
                  <a:pt x="159" y="162"/>
                </a:cubicBezTo>
                <a:cubicBezTo>
                  <a:pt x="159" y="162"/>
                  <a:pt x="160" y="162"/>
                  <a:pt x="160" y="162"/>
                </a:cubicBezTo>
                <a:cubicBezTo>
                  <a:pt x="161" y="162"/>
                  <a:pt x="161" y="162"/>
                  <a:pt x="161" y="162"/>
                </a:cubicBezTo>
                <a:cubicBezTo>
                  <a:pt x="162" y="162"/>
                  <a:pt x="163" y="162"/>
                  <a:pt x="164" y="162"/>
                </a:cubicBezTo>
                <a:cubicBezTo>
                  <a:pt x="165" y="162"/>
                  <a:pt x="165" y="162"/>
                  <a:pt x="165" y="162"/>
                </a:cubicBezTo>
                <a:cubicBezTo>
                  <a:pt x="165" y="162"/>
                  <a:pt x="165" y="162"/>
                  <a:pt x="165" y="162"/>
                </a:cubicBezTo>
                <a:cubicBezTo>
                  <a:pt x="177" y="162"/>
                  <a:pt x="188" y="162"/>
                  <a:pt x="199" y="162"/>
                </a:cubicBezTo>
                <a:cubicBezTo>
                  <a:pt x="200" y="162"/>
                  <a:pt x="200" y="162"/>
                  <a:pt x="200" y="162"/>
                </a:cubicBezTo>
                <a:cubicBezTo>
                  <a:pt x="202" y="162"/>
                  <a:pt x="204" y="162"/>
                  <a:pt x="206" y="162"/>
                </a:cubicBezTo>
                <a:cubicBezTo>
                  <a:pt x="207" y="162"/>
                  <a:pt x="207" y="162"/>
                  <a:pt x="207" y="162"/>
                </a:cubicBezTo>
                <a:cubicBezTo>
                  <a:pt x="213" y="162"/>
                  <a:pt x="220" y="162"/>
                  <a:pt x="227" y="162"/>
                </a:cubicBezTo>
                <a:cubicBezTo>
                  <a:pt x="227" y="162"/>
                  <a:pt x="227" y="162"/>
                  <a:pt x="227" y="162"/>
                </a:cubicBezTo>
                <a:cubicBezTo>
                  <a:pt x="227" y="161"/>
                  <a:pt x="227" y="161"/>
                  <a:pt x="227" y="161"/>
                </a:cubicBezTo>
                <a:cubicBezTo>
                  <a:pt x="227" y="161"/>
                  <a:pt x="227" y="161"/>
                  <a:pt x="227" y="161"/>
                </a:cubicBezTo>
                <a:cubicBezTo>
                  <a:pt x="227" y="161"/>
                  <a:pt x="227" y="161"/>
                  <a:pt x="227" y="161"/>
                </a:cubicBezTo>
                <a:cubicBezTo>
                  <a:pt x="228" y="161"/>
                  <a:pt x="228" y="162"/>
                  <a:pt x="229" y="162"/>
                </a:cubicBezTo>
                <a:cubicBezTo>
                  <a:pt x="230" y="162"/>
                  <a:pt x="230" y="163"/>
                  <a:pt x="231" y="163"/>
                </a:cubicBezTo>
                <a:cubicBezTo>
                  <a:pt x="231" y="163"/>
                  <a:pt x="231" y="163"/>
                  <a:pt x="231" y="163"/>
                </a:cubicBezTo>
                <a:cubicBezTo>
                  <a:pt x="232" y="163"/>
                  <a:pt x="233" y="162"/>
                  <a:pt x="233" y="162"/>
                </a:cubicBezTo>
                <a:cubicBezTo>
                  <a:pt x="271" y="162"/>
                  <a:pt x="271" y="162"/>
                  <a:pt x="271" y="162"/>
                </a:cubicBezTo>
                <a:cubicBezTo>
                  <a:pt x="287" y="162"/>
                  <a:pt x="287" y="162"/>
                  <a:pt x="287" y="162"/>
                </a:cubicBezTo>
                <a:cubicBezTo>
                  <a:pt x="354" y="161"/>
                  <a:pt x="354" y="161"/>
                  <a:pt x="354" y="161"/>
                </a:cubicBezTo>
                <a:cubicBezTo>
                  <a:pt x="362" y="161"/>
                  <a:pt x="362" y="161"/>
                  <a:pt x="362" y="161"/>
                </a:cubicBezTo>
                <a:cubicBezTo>
                  <a:pt x="362" y="162"/>
                  <a:pt x="362" y="162"/>
                  <a:pt x="362" y="162"/>
                </a:cubicBezTo>
                <a:cubicBezTo>
                  <a:pt x="363" y="162"/>
                  <a:pt x="363" y="162"/>
                  <a:pt x="363" y="162"/>
                </a:cubicBezTo>
                <a:cubicBezTo>
                  <a:pt x="364" y="162"/>
                  <a:pt x="364" y="162"/>
                  <a:pt x="364" y="162"/>
                </a:cubicBezTo>
                <a:cubicBezTo>
                  <a:pt x="364" y="161"/>
                  <a:pt x="364" y="161"/>
                  <a:pt x="364" y="161"/>
                </a:cubicBezTo>
                <a:cubicBezTo>
                  <a:pt x="367" y="161"/>
                  <a:pt x="369" y="161"/>
                  <a:pt x="372" y="161"/>
                </a:cubicBezTo>
                <a:cubicBezTo>
                  <a:pt x="372" y="161"/>
                  <a:pt x="372" y="161"/>
                  <a:pt x="372" y="161"/>
                </a:cubicBezTo>
                <a:cubicBezTo>
                  <a:pt x="373" y="161"/>
                  <a:pt x="373" y="161"/>
                  <a:pt x="373" y="161"/>
                </a:cubicBezTo>
                <a:cubicBezTo>
                  <a:pt x="374" y="161"/>
                  <a:pt x="374" y="161"/>
                  <a:pt x="374" y="161"/>
                </a:cubicBezTo>
                <a:cubicBezTo>
                  <a:pt x="374" y="161"/>
                  <a:pt x="374" y="161"/>
                  <a:pt x="374" y="161"/>
                </a:cubicBezTo>
                <a:cubicBezTo>
                  <a:pt x="380" y="161"/>
                  <a:pt x="385" y="161"/>
                  <a:pt x="391" y="161"/>
                </a:cubicBezTo>
                <a:cubicBezTo>
                  <a:pt x="392" y="161"/>
                  <a:pt x="392" y="161"/>
                  <a:pt x="392" y="161"/>
                </a:cubicBezTo>
                <a:cubicBezTo>
                  <a:pt x="396" y="161"/>
                  <a:pt x="400" y="161"/>
                  <a:pt x="404" y="161"/>
                </a:cubicBezTo>
                <a:cubicBezTo>
                  <a:pt x="405" y="161"/>
                  <a:pt x="405" y="161"/>
                  <a:pt x="405" y="161"/>
                </a:cubicBezTo>
                <a:cubicBezTo>
                  <a:pt x="406" y="161"/>
                  <a:pt x="407" y="161"/>
                  <a:pt x="408" y="161"/>
                </a:cubicBezTo>
                <a:cubicBezTo>
                  <a:pt x="415" y="161"/>
                  <a:pt x="423" y="161"/>
                  <a:pt x="430" y="161"/>
                </a:cubicBezTo>
                <a:cubicBezTo>
                  <a:pt x="430" y="159"/>
                  <a:pt x="430" y="159"/>
                  <a:pt x="430" y="159"/>
                </a:cubicBezTo>
                <a:cubicBezTo>
                  <a:pt x="423" y="159"/>
                  <a:pt x="415" y="159"/>
                  <a:pt x="408" y="159"/>
                </a:cubicBezTo>
                <a:cubicBezTo>
                  <a:pt x="407" y="159"/>
                  <a:pt x="406" y="159"/>
                  <a:pt x="405" y="159"/>
                </a:cubicBezTo>
                <a:cubicBezTo>
                  <a:pt x="405" y="157"/>
                  <a:pt x="405" y="157"/>
                  <a:pt x="405" y="157"/>
                </a:cubicBezTo>
                <a:cubicBezTo>
                  <a:pt x="405" y="157"/>
                  <a:pt x="406" y="157"/>
                  <a:pt x="406" y="157"/>
                </a:cubicBezTo>
                <a:cubicBezTo>
                  <a:pt x="407" y="157"/>
                  <a:pt x="408" y="156"/>
                  <a:pt x="409" y="155"/>
                </a:cubicBezTo>
                <a:cubicBezTo>
                  <a:pt x="409" y="155"/>
                  <a:pt x="409" y="155"/>
                  <a:pt x="409" y="155"/>
                </a:cubicBezTo>
                <a:cubicBezTo>
                  <a:pt x="409" y="154"/>
                  <a:pt x="409" y="154"/>
                  <a:pt x="409" y="154"/>
                </a:cubicBezTo>
                <a:cubicBezTo>
                  <a:pt x="407" y="153"/>
                  <a:pt x="406" y="152"/>
                  <a:pt x="405" y="151"/>
                </a:cubicBezTo>
                <a:cubicBezTo>
                  <a:pt x="405" y="149"/>
                  <a:pt x="405" y="149"/>
                  <a:pt x="405" y="149"/>
                </a:cubicBezTo>
                <a:cubicBezTo>
                  <a:pt x="410" y="153"/>
                  <a:pt x="415" y="157"/>
                  <a:pt x="422" y="157"/>
                </a:cubicBezTo>
                <a:cubicBezTo>
                  <a:pt x="430" y="157"/>
                  <a:pt x="430" y="157"/>
                  <a:pt x="430" y="157"/>
                </a:cubicBezTo>
                <a:cubicBezTo>
                  <a:pt x="430" y="155"/>
                  <a:pt x="430" y="155"/>
                  <a:pt x="430" y="155"/>
                </a:cubicBezTo>
                <a:cubicBezTo>
                  <a:pt x="422" y="155"/>
                  <a:pt x="422" y="155"/>
                  <a:pt x="422" y="155"/>
                </a:cubicBezTo>
                <a:cubicBezTo>
                  <a:pt x="422" y="155"/>
                  <a:pt x="422" y="155"/>
                  <a:pt x="422" y="155"/>
                </a:cubicBezTo>
                <a:cubicBezTo>
                  <a:pt x="415" y="155"/>
                  <a:pt x="410" y="151"/>
                  <a:pt x="405" y="146"/>
                </a:cubicBezTo>
                <a:cubicBezTo>
                  <a:pt x="405" y="146"/>
                  <a:pt x="405" y="146"/>
                  <a:pt x="405" y="146"/>
                </a:cubicBezTo>
                <a:cubicBezTo>
                  <a:pt x="405" y="146"/>
                  <a:pt x="405" y="146"/>
                  <a:pt x="405" y="146"/>
                </a:cubicBezTo>
                <a:cubicBezTo>
                  <a:pt x="403" y="144"/>
                  <a:pt x="403" y="144"/>
                  <a:pt x="403" y="144"/>
                </a:cubicBezTo>
                <a:cubicBezTo>
                  <a:pt x="403" y="144"/>
                  <a:pt x="403" y="144"/>
                  <a:pt x="403" y="144"/>
                </a:cubicBezTo>
                <a:cubicBezTo>
                  <a:pt x="403" y="144"/>
                  <a:pt x="402" y="143"/>
                  <a:pt x="402" y="143"/>
                </a:cubicBezTo>
                <a:cubicBezTo>
                  <a:pt x="398" y="139"/>
                  <a:pt x="395" y="135"/>
                  <a:pt x="391" y="131"/>
                </a:cubicBezTo>
                <a:cubicBezTo>
                  <a:pt x="390" y="129"/>
                  <a:pt x="390" y="129"/>
                  <a:pt x="390" y="129"/>
                </a:cubicBezTo>
                <a:cubicBezTo>
                  <a:pt x="390" y="129"/>
                  <a:pt x="390" y="129"/>
                  <a:pt x="390" y="129"/>
                </a:cubicBezTo>
                <a:cubicBezTo>
                  <a:pt x="385" y="125"/>
                  <a:pt x="380" y="120"/>
                  <a:pt x="374" y="116"/>
                </a:cubicBezTo>
                <a:cubicBezTo>
                  <a:pt x="371" y="113"/>
                  <a:pt x="368" y="111"/>
                  <a:pt x="364" y="109"/>
                </a:cubicBezTo>
              </a:path>
            </a:pathLst>
          </a:custGeom>
          <a:solidFill>
            <a:srgbClr val="E8888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10" name="PA_任意多边形 1442"/>
          <p:cNvSpPr>
            <a:spLocks noEditPoints="1"/>
          </p:cNvSpPr>
          <p:nvPr>
            <p:custDataLst>
              <p:tags r:id="rId25"/>
            </p:custDataLst>
          </p:nvPr>
        </p:nvSpPr>
        <p:spPr bwMode="auto">
          <a:xfrm>
            <a:off x="9139237" y="6665913"/>
            <a:ext cx="3111500" cy="131763"/>
          </a:xfrm>
          <a:custGeom>
            <a:avLst/>
            <a:gdLst>
              <a:gd name="T0" fmla="*/ 337 w 1294"/>
              <a:gd name="T1" fmla="*/ 55 h 55"/>
              <a:gd name="T2" fmla="*/ 1203 w 1294"/>
              <a:gd name="T3" fmla="*/ 51 h 55"/>
              <a:gd name="T4" fmla="*/ 1281 w 1294"/>
              <a:gd name="T5" fmla="*/ 46 h 55"/>
              <a:gd name="T6" fmla="*/ 863 w 1294"/>
              <a:gd name="T7" fmla="*/ 41 h 55"/>
              <a:gd name="T8" fmla="*/ 234 w 1294"/>
              <a:gd name="T9" fmla="*/ 55 h 55"/>
              <a:gd name="T10" fmla="*/ 1288 w 1294"/>
              <a:gd name="T11" fmla="*/ 38 h 55"/>
              <a:gd name="T12" fmla="*/ 1283 w 1294"/>
              <a:gd name="T13" fmla="*/ 40 h 55"/>
              <a:gd name="T14" fmla="*/ 1009 w 1294"/>
              <a:gd name="T15" fmla="*/ 32 h 55"/>
              <a:gd name="T16" fmla="*/ 69 w 1294"/>
              <a:gd name="T17" fmla="*/ 39 h 55"/>
              <a:gd name="T18" fmla="*/ 38 w 1294"/>
              <a:gd name="T19" fmla="*/ 34 h 55"/>
              <a:gd name="T20" fmla="*/ 48 w 1294"/>
              <a:gd name="T21" fmla="*/ 33 h 55"/>
              <a:gd name="T22" fmla="*/ 8 w 1294"/>
              <a:gd name="T23" fmla="*/ 2 h 55"/>
              <a:gd name="T24" fmla="*/ 14 w 1294"/>
              <a:gd name="T25" fmla="*/ 32 h 55"/>
              <a:gd name="T26" fmla="*/ 13 w 1294"/>
              <a:gd name="T27" fmla="*/ 7 h 55"/>
              <a:gd name="T28" fmla="*/ 2 w 1294"/>
              <a:gd name="T29" fmla="*/ 25 h 55"/>
              <a:gd name="T30" fmla="*/ 13 w 1294"/>
              <a:gd name="T31" fmla="*/ 42 h 55"/>
              <a:gd name="T32" fmla="*/ 9 w 1294"/>
              <a:gd name="T33" fmla="*/ 51 h 55"/>
              <a:gd name="T34" fmla="*/ 58 w 1294"/>
              <a:gd name="T35" fmla="*/ 41 h 55"/>
              <a:gd name="T36" fmla="*/ 87 w 1294"/>
              <a:gd name="T37" fmla="*/ 45 h 55"/>
              <a:gd name="T38" fmla="*/ 19 w 1294"/>
              <a:gd name="T39" fmla="*/ 34 h 55"/>
              <a:gd name="T40" fmla="*/ 86 w 1294"/>
              <a:gd name="T41" fmla="*/ 28 h 55"/>
              <a:gd name="T42" fmla="*/ 72 w 1294"/>
              <a:gd name="T43" fmla="*/ 17 h 55"/>
              <a:gd name="T44" fmla="*/ 55 w 1294"/>
              <a:gd name="T45" fmla="*/ 10 h 55"/>
              <a:gd name="T46" fmla="*/ 115 w 1294"/>
              <a:gd name="T47" fmla="*/ 44 h 55"/>
              <a:gd name="T48" fmla="*/ 111 w 1294"/>
              <a:gd name="T49" fmla="*/ 27 h 55"/>
              <a:gd name="T50" fmla="*/ 119 w 1294"/>
              <a:gd name="T51" fmla="*/ 46 h 55"/>
              <a:gd name="T52" fmla="*/ 160 w 1294"/>
              <a:gd name="T53" fmla="*/ 38 h 55"/>
              <a:gd name="T54" fmla="*/ 370 w 1294"/>
              <a:gd name="T55" fmla="*/ 30 h 55"/>
              <a:gd name="T56" fmla="*/ 341 w 1294"/>
              <a:gd name="T57" fmla="*/ 25 h 55"/>
              <a:gd name="T58" fmla="*/ 395 w 1294"/>
              <a:gd name="T59" fmla="*/ 3 h 55"/>
              <a:gd name="T60" fmla="*/ 364 w 1294"/>
              <a:gd name="T61" fmla="*/ 19 h 55"/>
              <a:gd name="T62" fmla="*/ 289 w 1294"/>
              <a:gd name="T63" fmla="*/ 17 h 55"/>
              <a:gd name="T64" fmla="*/ 375 w 1294"/>
              <a:gd name="T65" fmla="*/ 43 h 55"/>
              <a:gd name="T66" fmla="*/ 431 w 1294"/>
              <a:gd name="T67" fmla="*/ 39 h 55"/>
              <a:gd name="T68" fmla="*/ 431 w 1294"/>
              <a:gd name="T69" fmla="*/ 25 h 55"/>
              <a:gd name="T70" fmla="*/ 403 w 1294"/>
              <a:gd name="T71" fmla="*/ 9 h 55"/>
              <a:gd name="T72" fmla="*/ 914 w 1294"/>
              <a:gd name="T73" fmla="*/ 40 h 55"/>
              <a:gd name="T74" fmla="*/ 902 w 1294"/>
              <a:gd name="T75" fmla="*/ 46 h 55"/>
              <a:gd name="T76" fmla="*/ 1020 w 1294"/>
              <a:gd name="T77" fmla="*/ 13 h 55"/>
              <a:gd name="T78" fmla="*/ 1118 w 1294"/>
              <a:gd name="T79" fmla="*/ 50 h 55"/>
              <a:gd name="T80" fmla="*/ 1118 w 1294"/>
              <a:gd name="T81" fmla="*/ 46 h 55"/>
              <a:gd name="T82" fmla="*/ 1213 w 1294"/>
              <a:gd name="T83" fmla="*/ 34 h 55"/>
              <a:gd name="T84" fmla="*/ 1163 w 1294"/>
              <a:gd name="T85" fmla="*/ 29 h 55"/>
              <a:gd name="T86" fmla="*/ 1202 w 1294"/>
              <a:gd name="T87" fmla="*/ 25 h 55"/>
              <a:gd name="T88" fmla="*/ 1202 w 1294"/>
              <a:gd name="T89" fmla="*/ 36 h 55"/>
              <a:gd name="T90" fmla="*/ 1102 w 1294"/>
              <a:gd name="T91" fmla="*/ 37 h 55"/>
              <a:gd name="T92" fmla="*/ 1156 w 1294"/>
              <a:gd name="T93" fmla="*/ 21 h 55"/>
              <a:gd name="T94" fmla="*/ 1211 w 1294"/>
              <a:gd name="T95" fmla="*/ 13 h 55"/>
              <a:gd name="T96" fmla="*/ 1242 w 1294"/>
              <a:gd name="T97" fmla="*/ 7 h 55"/>
              <a:gd name="T98" fmla="*/ 1224 w 1294"/>
              <a:gd name="T99" fmla="*/ 33 h 55"/>
              <a:gd name="T100" fmla="*/ 1113 w 1294"/>
              <a:gd name="T101" fmla="*/ 25 h 55"/>
              <a:gd name="T102" fmla="*/ 1118 w 1294"/>
              <a:gd name="T103" fmla="*/ 8 h 55"/>
              <a:gd name="T104" fmla="*/ 1251 w 1294"/>
              <a:gd name="T105" fmla="*/ 10 h 55"/>
              <a:gd name="T106" fmla="*/ 1218 w 1294"/>
              <a:gd name="T107" fmla="*/ 3 h 55"/>
              <a:gd name="T108" fmla="*/ 1219 w 1294"/>
              <a:gd name="T109" fmla="*/ 17 h 55"/>
              <a:gd name="T110" fmla="*/ 1118 w 1294"/>
              <a:gd name="T111" fmla="*/ 2 h 55"/>
              <a:gd name="T112" fmla="*/ 1059 w 1294"/>
              <a:gd name="T113" fmla="*/ 0 h 55"/>
              <a:gd name="T114" fmla="*/ 1092 w 1294"/>
              <a:gd name="T115" fmla="*/ 43 h 55"/>
              <a:gd name="T116" fmla="*/ 1162 w 1294"/>
              <a:gd name="T117" fmla="*/ 48 h 55"/>
              <a:gd name="T118" fmla="*/ 1169 w 1294"/>
              <a:gd name="T119" fmla="*/ 52 h 55"/>
              <a:gd name="T120" fmla="*/ 1202 w 1294"/>
              <a:gd name="T121" fmla="*/ 42 h 55"/>
              <a:gd name="T122" fmla="*/ 1234 w 1294"/>
              <a:gd name="T123" fmla="*/ 48 h 55"/>
              <a:gd name="T124" fmla="*/ 1242 w 1294"/>
              <a:gd name="T125" fmla="*/ 9 h 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294" h="55">
                <a:moveTo>
                  <a:pt x="431" y="52"/>
                </a:moveTo>
                <a:cubicBezTo>
                  <a:pt x="428" y="53"/>
                  <a:pt x="425" y="54"/>
                  <a:pt x="422" y="55"/>
                </a:cubicBezTo>
                <a:cubicBezTo>
                  <a:pt x="428" y="55"/>
                  <a:pt x="428" y="55"/>
                  <a:pt x="428" y="55"/>
                </a:cubicBezTo>
                <a:cubicBezTo>
                  <a:pt x="429" y="55"/>
                  <a:pt x="430" y="54"/>
                  <a:pt x="431" y="54"/>
                </a:cubicBezTo>
                <a:cubicBezTo>
                  <a:pt x="431" y="52"/>
                  <a:pt x="431" y="52"/>
                  <a:pt x="431" y="52"/>
                </a:cubicBezTo>
                <a:moveTo>
                  <a:pt x="431" y="49"/>
                </a:moveTo>
                <a:cubicBezTo>
                  <a:pt x="425" y="50"/>
                  <a:pt x="419" y="52"/>
                  <a:pt x="414" y="55"/>
                </a:cubicBezTo>
                <a:cubicBezTo>
                  <a:pt x="419" y="55"/>
                  <a:pt x="419" y="55"/>
                  <a:pt x="419" y="55"/>
                </a:cubicBezTo>
                <a:cubicBezTo>
                  <a:pt x="423" y="53"/>
                  <a:pt x="427" y="52"/>
                  <a:pt x="431" y="51"/>
                </a:cubicBezTo>
                <a:cubicBezTo>
                  <a:pt x="431" y="49"/>
                  <a:pt x="431" y="49"/>
                  <a:pt x="431" y="49"/>
                </a:cubicBezTo>
                <a:moveTo>
                  <a:pt x="296" y="46"/>
                </a:moveTo>
                <a:cubicBezTo>
                  <a:pt x="294" y="46"/>
                  <a:pt x="292" y="47"/>
                  <a:pt x="289" y="47"/>
                </a:cubicBezTo>
                <a:cubicBezTo>
                  <a:pt x="289" y="47"/>
                  <a:pt x="289" y="47"/>
                  <a:pt x="289" y="47"/>
                </a:cubicBezTo>
                <a:cubicBezTo>
                  <a:pt x="288" y="47"/>
                  <a:pt x="288" y="47"/>
                  <a:pt x="288" y="47"/>
                </a:cubicBezTo>
                <a:cubicBezTo>
                  <a:pt x="287" y="47"/>
                  <a:pt x="287" y="47"/>
                  <a:pt x="287" y="47"/>
                </a:cubicBezTo>
                <a:cubicBezTo>
                  <a:pt x="287" y="47"/>
                  <a:pt x="287" y="47"/>
                  <a:pt x="287" y="47"/>
                </a:cubicBezTo>
                <a:cubicBezTo>
                  <a:pt x="282" y="47"/>
                  <a:pt x="277" y="48"/>
                  <a:pt x="271" y="49"/>
                </a:cubicBezTo>
                <a:cubicBezTo>
                  <a:pt x="263" y="50"/>
                  <a:pt x="255" y="52"/>
                  <a:pt x="248" y="55"/>
                </a:cubicBezTo>
                <a:cubicBezTo>
                  <a:pt x="254" y="55"/>
                  <a:pt x="254" y="55"/>
                  <a:pt x="254" y="55"/>
                </a:cubicBezTo>
                <a:cubicBezTo>
                  <a:pt x="260" y="53"/>
                  <a:pt x="266" y="52"/>
                  <a:pt x="272" y="51"/>
                </a:cubicBezTo>
                <a:cubicBezTo>
                  <a:pt x="272" y="51"/>
                  <a:pt x="272" y="51"/>
                  <a:pt x="272" y="51"/>
                </a:cubicBezTo>
                <a:cubicBezTo>
                  <a:pt x="272" y="51"/>
                  <a:pt x="272" y="51"/>
                  <a:pt x="272" y="51"/>
                </a:cubicBezTo>
                <a:cubicBezTo>
                  <a:pt x="277" y="50"/>
                  <a:pt x="282" y="49"/>
                  <a:pt x="287" y="49"/>
                </a:cubicBezTo>
                <a:cubicBezTo>
                  <a:pt x="287" y="50"/>
                  <a:pt x="287" y="50"/>
                  <a:pt x="287" y="50"/>
                </a:cubicBezTo>
                <a:cubicBezTo>
                  <a:pt x="277" y="51"/>
                  <a:pt x="267" y="53"/>
                  <a:pt x="257" y="55"/>
                </a:cubicBezTo>
                <a:cubicBezTo>
                  <a:pt x="267" y="55"/>
                  <a:pt x="267" y="55"/>
                  <a:pt x="267" y="55"/>
                </a:cubicBezTo>
                <a:cubicBezTo>
                  <a:pt x="274" y="53"/>
                  <a:pt x="281" y="52"/>
                  <a:pt x="289" y="52"/>
                </a:cubicBezTo>
                <a:cubicBezTo>
                  <a:pt x="292" y="51"/>
                  <a:pt x="295" y="51"/>
                  <a:pt x="298" y="51"/>
                </a:cubicBezTo>
                <a:cubicBezTo>
                  <a:pt x="308" y="51"/>
                  <a:pt x="318" y="52"/>
                  <a:pt x="328" y="55"/>
                </a:cubicBezTo>
                <a:cubicBezTo>
                  <a:pt x="334" y="55"/>
                  <a:pt x="334" y="55"/>
                  <a:pt x="334" y="55"/>
                </a:cubicBezTo>
                <a:cubicBezTo>
                  <a:pt x="333" y="54"/>
                  <a:pt x="332" y="54"/>
                  <a:pt x="330" y="53"/>
                </a:cubicBezTo>
                <a:cubicBezTo>
                  <a:pt x="330" y="53"/>
                  <a:pt x="330" y="53"/>
                  <a:pt x="330" y="53"/>
                </a:cubicBezTo>
                <a:cubicBezTo>
                  <a:pt x="330" y="53"/>
                  <a:pt x="330" y="53"/>
                  <a:pt x="330" y="53"/>
                </a:cubicBezTo>
                <a:cubicBezTo>
                  <a:pt x="320" y="50"/>
                  <a:pt x="309" y="49"/>
                  <a:pt x="298" y="49"/>
                </a:cubicBezTo>
                <a:cubicBezTo>
                  <a:pt x="295" y="49"/>
                  <a:pt x="292" y="49"/>
                  <a:pt x="289" y="50"/>
                </a:cubicBezTo>
                <a:cubicBezTo>
                  <a:pt x="289" y="49"/>
                  <a:pt x="289" y="49"/>
                  <a:pt x="289" y="49"/>
                </a:cubicBezTo>
                <a:cubicBezTo>
                  <a:pt x="292" y="49"/>
                  <a:pt x="294" y="48"/>
                  <a:pt x="296" y="48"/>
                </a:cubicBezTo>
                <a:cubicBezTo>
                  <a:pt x="297" y="48"/>
                  <a:pt x="298" y="49"/>
                  <a:pt x="300" y="49"/>
                </a:cubicBezTo>
                <a:cubicBezTo>
                  <a:pt x="300" y="49"/>
                  <a:pt x="300" y="49"/>
                  <a:pt x="300" y="49"/>
                </a:cubicBezTo>
                <a:cubicBezTo>
                  <a:pt x="300" y="49"/>
                  <a:pt x="300" y="49"/>
                  <a:pt x="300" y="49"/>
                </a:cubicBezTo>
                <a:cubicBezTo>
                  <a:pt x="300" y="49"/>
                  <a:pt x="301" y="49"/>
                  <a:pt x="302" y="49"/>
                </a:cubicBezTo>
                <a:cubicBezTo>
                  <a:pt x="314" y="49"/>
                  <a:pt x="326" y="51"/>
                  <a:pt x="337" y="55"/>
                </a:cubicBezTo>
                <a:cubicBezTo>
                  <a:pt x="343" y="55"/>
                  <a:pt x="343" y="55"/>
                  <a:pt x="343" y="55"/>
                </a:cubicBezTo>
                <a:cubicBezTo>
                  <a:pt x="330" y="50"/>
                  <a:pt x="317" y="47"/>
                  <a:pt x="302" y="47"/>
                </a:cubicBezTo>
                <a:cubicBezTo>
                  <a:pt x="302" y="47"/>
                  <a:pt x="302" y="47"/>
                  <a:pt x="302" y="47"/>
                </a:cubicBezTo>
                <a:cubicBezTo>
                  <a:pt x="301" y="47"/>
                  <a:pt x="300" y="47"/>
                  <a:pt x="300" y="47"/>
                </a:cubicBezTo>
                <a:cubicBezTo>
                  <a:pt x="299" y="47"/>
                  <a:pt x="297" y="46"/>
                  <a:pt x="296" y="46"/>
                </a:cubicBezTo>
                <a:moveTo>
                  <a:pt x="1196" y="46"/>
                </a:moveTo>
                <a:cubicBezTo>
                  <a:pt x="1195" y="46"/>
                  <a:pt x="1194" y="46"/>
                  <a:pt x="1193" y="47"/>
                </a:cubicBezTo>
                <a:cubicBezTo>
                  <a:pt x="1188" y="49"/>
                  <a:pt x="1185" y="52"/>
                  <a:pt x="1181" y="55"/>
                </a:cubicBezTo>
                <a:cubicBezTo>
                  <a:pt x="1181" y="55"/>
                  <a:pt x="1181" y="55"/>
                  <a:pt x="1181" y="55"/>
                </a:cubicBezTo>
                <a:cubicBezTo>
                  <a:pt x="1185" y="55"/>
                  <a:pt x="1185" y="55"/>
                  <a:pt x="1185" y="55"/>
                </a:cubicBezTo>
                <a:cubicBezTo>
                  <a:pt x="1188" y="53"/>
                  <a:pt x="1190" y="50"/>
                  <a:pt x="1194" y="49"/>
                </a:cubicBezTo>
                <a:cubicBezTo>
                  <a:pt x="1194" y="48"/>
                  <a:pt x="1195" y="48"/>
                  <a:pt x="1196" y="48"/>
                </a:cubicBezTo>
                <a:cubicBezTo>
                  <a:pt x="1196" y="48"/>
                  <a:pt x="1196" y="48"/>
                  <a:pt x="1196" y="48"/>
                </a:cubicBezTo>
                <a:cubicBezTo>
                  <a:pt x="1197" y="48"/>
                  <a:pt x="1199" y="49"/>
                  <a:pt x="1200" y="49"/>
                </a:cubicBezTo>
                <a:cubicBezTo>
                  <a:pt x="1200" y="50"/>
                  <a:pt x="1200" y="50"/>
                  <a:pt x="1200" y="50"/>
                </a:cubicBezTo>
                <a:cubicBezTo>
                  <a:pt x="1199" y="49"/>
                  <a:pt x="1197" y="49"/>
                  <a:pt x="1196" y="49"/>
                </a:cubicBezTo>
                <a:cubicBezTo>
                  <a:pt x="1195" y="49"/>
                  <a:pt x="1195" y="49"/>
                  <a:pt x="1194" y="49"/>
                </a:cubicBezTo>
                <a:cubicBezTo>
                  <a:pt x="1194" y="49"/>
                  <a:pt x="1194" y="49"/>
                  <a:pt x="1194" y="49"/>
                </a:cubicBezTo>
                <a:cubicBezTo>
                  <a:pt x="1194" y="49"/>
                  <a:pt x="1194" y="49"/>
                  <a:pt x="1194" y="49"/>
                </a:cubicBezTo>
                <a:cubicBezTo>
                  <a:pt x="1191" y="50"/>
                  <a:pt x="1188" y="53"/>
                  <a:pt x="1186" y="55"/>
                </a:cubicBezTo>
                <a:cubicBezTo>
                  <a:pt x="1189" y="55"/>
                  <a:pt x="1189" y="55"/>
                  <a:pt x="1189" y="55"/>
                </a:cubicBezTo>
                <a:cubicBezTo>
                  <a:pt x="1191" y="53"/>
                  <a:pt x="1193" y="52"/>
                  <a:pt x="1195" y="51"/>
                </a:cubicBezTo>
                <a:cubicBezTo>
                  <a:pt x="1195" y="51"/>
                  <a:pt x="1195" y="51"/>
                  <a:pt x="1196" y="51"/>
                </a:cubicBezTo>
                <a:cubicBezTo>
                  <a:pt x="1196" y="51"/>
                  <a:pt x="1196" y="51"/>
                  <a:pt x="1196" y="51"/>
                </a:cubicBezTo>
                <a:cubicBezTo>
                  <a:pt x="1197" y="51"/>
                  <a:pt x="1198" y="51"/>
                  <a:pt x="1199" y="52"/>
                </a:cubicBezTo>
                <a:cubicBezTo>
                  <a:pt x="1199" y="52"/>
                  <a:pt x="1198" y="53"/>
                  <a:pt x="1197" y="53"/>
                </a:cubicBezTo>
                <a:cubicBezTo>
                  <a:pt x="1197" y="53"/>
                  <a:pt x="1196" y="54"/>
                  <a:pt x="1196" y="55"/>
                </a:cubicBezTo>
                <a:cubicBezTo>
                  <a:pt x="1198" y="55"/>
                  <a:pt x="1198" y="55"/>
                  <a:pt x="1198" y="55"/>
                </a:cubicBezTo>
                <a:cubicBezTo>
                  <a:pt x="1198" y="55"/>
                  <a:pt x="1198" y="55"/>
                  <a:pt x="1199" y="55"/>
                </a:cubicBezTo>
                <a:cubicBezTo>
                  <a:pt x="1199" y="54"/>
                  <a:pt x="1199" y="54"/>
                  <a:pt x="1200" y="54"/>
                </a:cubicBezTo>
                <a:cubicBezTo>
                  <a:pt x="1200" y="54"/>
                  <a:pt x="1200" y="54"/>
                  <a:pt x="1200" y="54"/>
                </a:cubicBezTo>
                <a:cubicBezTo>
                  <a:pt x="1200" y="55"/>
                  <a:pt x="1200" y="55"/>
                  <a:pt x="1200" y="55"/>
                </a:cubicBezTo>
                <a:cubicBezTo>
                  <a:pt x="1200" y="55"/>
                  <a:pt x="1200" y="55"/>
                  <a:pt x="1200" y="55"/>
                </a:cubicBezTo>
                <a:cubicBezTo>
                  <a:pt x="1202" y="55"/>
                  <a:pt x="1202" y="55"/>
                  <a:pt x="1202" y="55"/>
                </a:cubicBezTo>
                <a:cubicBezTo>
                  <a:pt x="1202" y="55"/>
                  <a:pt x="1202" y="55"/>
                  <a:pt x="1202" y="55"/>
                </a:cubicBezTo>
                <a:cubicBezTo>
                  <a:pt x="1202" y="55"/>
                  <a:pt x="1202" y="55"/>
                  <a:pt x="1202" y="55"/>
                </a:cubicBezTo>
                <a:cubicBezTo>
                  <a:pt x="1202" y="55"/>
                  <a:pt x="1202" y="55"/>
                  <a:pt x="1202" y="55"/>
                </a:cubicBezTo>
                <a:cubicBezTo>
                  <a:pt x="1202" y="55"/>
                  <a:pt x="1202" y="55"/>
                  <a:pt x="1202" y="55"/>
                </a:cubicBezTo>
                <a:cubicBezTo>
                  <a:pt x="1205" y="55"/>
                  <a:pt x="1205" y="55"/>
                  <a:pt x="1205" y="55"/>
                </a:cubicBezTo>
                <a:cubicBezTo>
                  <a:pt x="1204" y="54"/>
                  <a:pt x="1203" y="53"/>
                  <a:pt x="1202" y="52"/>
                </a:cubicBezTo>
                <a:cubicBezTo>
                  <a:pt x="1202" y="50"/>
                  <a:pt x="1202" y="50"/>
                  <a:pt x="1202" y="50"/>
                </a:cubicBezTo>
                <a:cubicBezTo>
                  <a:pt x="1203" y="50"/>
                  <a:pt x="1203" y="51"/>
                  <a:pt x="1203" y="51"/>
                </a:cubicBezTo>
                <a:cubicBezTo>
                  <a:pt x="1203" y="51"/>
                  <a:pt x="1203" y="51"/>
                  <a:pt x="1203" y="51"/>
                </a:cubicBezTo>
                <a:cubicBezTo>
                  <a:pt x="1203" y="51"/>
                  <a:pt x="1203" y="51"/>
                  <a:pt x="1203" y="51"/>
                </a:cubicBezTo>
                <a:cubicBezTo>
                  <a:pt x="1205" y="52"/>
                  <a:pt x="1206" y="54"/>
                  <a:pt x="1207" y="55"/>
                </a:cubicBezTo>
                <a:cubicBezTo>
                  <a:pt x="1209" y="55"/>
                  <a:pt x="1209" y="55"/>
                  <a:pt x="1209" y="55"/>
                </a:cubicBezTo>
                <a:cubicBezTo>
                  <a:pt x="1208" y="53"/>
                  <a:pt x="1207" y="51"/>
                  <a:pt x="1205" y="49"/>
                </a:cubicBezTo>
                <a:cubicBezTo>
                  <a:pt x="1204" y="49"/>
                  <a:pt x="1203" y="48"/>
                  <a:pt x="1202" y="48"/>
                </a:cubicBezTo>
                <a:cubicBezTo>
                  <a:pt x="1200" y="47"/>
                  <a:pt x="1198" y="46"/>
                  <a:pt x="1196" y="46"/>
                </a:cubicBezTo>
                <a:cubicBezTo>
                  <a:pt x="1196" y="46"/>
                  <a:pt x="1196" y="46"/>
                  <a:pt x="1196" y="46"/>
                </a:cubicBezTo>
                <a:moveTo>
                  <a:pt x="1008" y="45"/>
                </a:moveTo>
                <a:cubicBezTo>
                  <a:pt x="1008" y="45"/>
                  <a:pt x="1008" y="45"/>
                  <a:pt x="1008" y="45"/>
                </a:cubicBezTo>
                <a:cubicBezTo>
                  <a:pt x="996" y="45"/>
                  <a:pt x="984" y="47"/>
                  <a:pt x="974" y="51"/>
                </a:cubicBezTo>
                <a:cubicBezTo>
                  <a:pt x="969" y="52"/>
                  <a:pt x="965" y="53"/>
                  <a:pt x="961" y="55"/>
                </a:cubicBezTo>
                <a:cubicBezTo>
                  <a:pt x="967" y="55"/>
                  <a:pt x="967" y="55"/>
                  <a:pt x="967" y="55"/>
                </a:cubicBezTo>
                <a:cubicBezTo>
                  <a:pt x="969" y="54"/>
                  <a:pt x="972" y="53"/>
                  <a:pt x="974" y="53"/>
                </a:cubicBezTo>
                <a:cubicBezTo>
                  <a:pt x="974" y="53"/>
                  <a:pt x="974" y="53"/>
                  <a:pt x="974" y="53"/>
                </a:cubicBezTo>
                <a:cubicBezTo>
                  <a:pt x="974" y="53"/>
                  <a:pt x="974" y="53"/>
                  <a:pt x="974" y="53"/>
                </a:cubicBezTo>
                <a:cubicBezTo>
                  <a:pt x="985" y="49"/>
                  <a:pt x="996" y="47"/>
                  <a:pt x="1008" y="47"/>
                </a:cubicBezTo>
                <a:cubicBezTo>
                  <a:pt x="1008" y="48"/>
                  <a:pt x="1008" y="48"/>
                  <a:pt x="1008" y="48"/>
                </a:cubicBezTo>
                <a:cubicBezTo>
                  <a:pt x="1003" y="48"/>
                  <a:pt x="999" y="48"/>
                  <a:pt x="994" y="49"/>
                </a:cubicBezTo>
                <a:cubicBezTo>
                  <a:pt x="994" y="49"/>
                  <a:pt x="994" y="49"/>
                  <a:pt x="994" y="49"/>
                </a:cubicBezTo>
                <a:cubicBezTo>
                  <a:pt x="985" y="50"/>
                  <a:pt x="977" y="52"/>
                  <a:pt x="970" y="55"/>
                </a:cubicBezTo>
                <a:cubicBezTo>
                  <a:pt x="976" y="55"/>
                  <a:pt x="976" y="55"/>
                  <a:pt x="976" y="55"/>
                </a:cubicBezTo>
                <a:cubicBezTo>
                  <a:pt x="982" y="53"/>
                  <a:pt x="988" y="51"/>
                  <a:pt x="994" y="51"/>
                </a:cubicBezTo>
                <a:cubicBezTo>
                  <a:pt x="999" y="50"/>
                  <a:pt x="1004" y="50"/>
                  <a:pt x="1009" y="50"/>
                </a:cubicBezTo>
                <a:cubicBezTo>
                  <a:pt x="1019" y="50"/>
                  <a:pt x="1029" y="52"/>
                  <a:pt x="1039" y="55"/>
                </a:cubicBezTo>
                <a:cubicBezTo>
                  <a:pt x="1045" y="55"/>
                  <a:pt x="1045" y="55"/>
                  <a:pt x="1045" y="55"/>
                </a:cubicBezTo>
                <a:cubicBezTo>
                  <a:pt x="1045" y="55"/>
                  <a:pt x="1045" y="55"/>
                  <a:pt x="1045" y="55"/>
                </a:cubicBezTo>
                <a:cubicBezTo>
                  <a:pt x="1034" y="51"/>
                  <a:pt x="1022" y="48"/>
                  <a:pt x="1010" y="48"/>
                </a:cubicBezTo>
                <a:cubicBezTo>
                  <a:pt x="1010" y="47"/>
                  <a:pt x="1010" y="47"/>
                  <a:pt x="1010" y="47"/>
                </a:cubicBezTo>
                <a:cubicBezTo>
                  <a:pt x="1017" y="48"/>
                  <a:pt x="1025" y="48"/>
                  <a:pt x="1033" y="50"/>
                </a:cubicBezTo>
                <a:cubicBezTo>
                  <a:pt x="1033" y="50"/>
                  <a:pt x="1033" y="50"/>
                  <a:pt x="1033" y="50"/>
                </a:cubicBezTo>
                <a:cubicBezTo>
                  <a:pt x="1033" y="50"/>
                  <a:pt x="1033" y="50"/>
                  <a:pt x="1033" y="50"/>
                </a:cubicBezTo>
                <a:cubicBezTo>
                  <a:pt x="1038" y="51"/>
                  <a:pt x="1043" y="53"/>
                  <a:pt x="1048" y="55"/>
                </a:cubicBezTo>
                <a:cubicBezTo>
                  <a:pt x="1054" y="55"/>
                  <a:pt x="1054" y="55"/>
                  <a:pt x="1054" y="55"/>
                </a:cubicBezTo>
                <a:cubicBezTo>
                  <a:pt x="1047" y="52"/>
                  <a:pt x="1040" y="50"/>
                  <a:pt x="1033" y="48"/>
                </a:cubicBezTo>
                <a:cubicBezTo>
                  <a:pt x="1025" y="46"/>
                  <a:pt x="1017" y="46"/>
                  <a:pt x="1010" y="45"/>
                </a:cubicBezTo>
                <a:cubicBezTo>
                  <a:pt x="1010" y="45"/>
                  <a:pt x="1010" y="45"/>
                  <a:pt x="1010" y="45"/>
                </a:cubicBezTo>
                <a:cubicBezTo>
                  <a:pt x="1009" y="45"/>
                  <a:pt x="1009" y="45"/>
                  <a:pt x="1009" y="45"/>
                </a:cubicBezTo>
                <a:cubicBezTo>
                  <a:pt x="1008" y="45"/>
                  <a:pt x="1008" y="45"/>
                  <a:pt x="1008" y="45"/>
                </a:cubicBezTo>
                <a:moveTo>
                  <a:pt x="1268" y="50"/>
                </a:moveTo>
                <a:cubicBezTo>
                  <a:pt x="1268" y="50"/>
                  <a:pt x="1268" y="50"/>
                  <a:pt x="1268" y="50"/>
                </a:cubicBezTo>
                <a:cubicBezTo>
                  <a:pt x="1272" y="48"/>
                  <a:pt x="1276" y="47"/>
                  <a:pt x="1281" y="46"/>
                </a:cubicBezTo>
                <a:cubicBezTo>
                  <a:pt x="1280" y="46"/>
                  <a:pt x="1280" y="47"/>
                  <a:pt x="1279" y="47"/>
                </a:cubicBezTo>
                <a:cubicBezTo>
                  <a:pt x="1275" y="47"/>
                  <a:pt x="1271" y="49"/>
                  <a:pt x="1268" y="50"/>
                </a:cubicBezTo>
                <a:moveTo>
                  <a:pt x="1282" y="46"/>
                </a:moveTo>
                <a:cubicBezTo>
                  <a:pt x="1283" y="46"/>
                  <a:pt x="1284" y="46"/>
                  <a:pt x="1285" y="46"/>
                </a:cubicBezTo>
                <a:cubicBezTo>
                  <a:pt x="1286" y="46"/>
                  <a:pt x="1287" y="46"/>
                  <a:pt x="1288" y="46"/>
                </a:cubicBezTo>
                <a:cubicBezTo>
                  <a:pt x="1288" y="46"/>
                  <a:pt x="1287" y="46"/>
                  <a:pt x="1287" y="46"/>
                </a:cubicBezTo>
                <a:cubicBezTo>
                  <a:pt x="1287" y="46"/>
                  <a:pt x="1287" y="46"/>
                  <a:pt x="1287" y="46"/>
                </a:cubicBezTo>
                <a:cubicBezTo>
                  <a:pt x="1285" y="46"/>
                  <a:pt x="1284" y="46"/>
                  <a:pt x="1282" y="46"/>
                </a:cubicBezTo>
                <a:cubicBezTo>
                  <a:pt x="1282" y="46"/>
                  <a:pt x="1282" y="46"/>
                  <a:pt x="1282" y="46"/>
                </a:cubicBezTo>
                <a:moveTo>
                  <a:pt x="1285" y="44"/>
                </a:moveTo>
                <a:cubicBezTo>
                  <a:pt x="1279" y="44"/>
                  <a:pt x="1273" y="45"/>
                  <a:pt x="1268" y="47"/>
                </a:cubicBezTo>
                <a:cubicBezTo>
                  <a:pt x="1268" y="47"/>
                  <a:pt x="1268" y="47"/>
                  <a:pt x="1268" y="47"/>
                </a:cubicBezTo>
                <a:cubicBezTo>
                  <a:pt x="1267" y="48"/>
                  <a:pt x="1267" y="48"/>
                  <a:pt x="1267" y="48"/>
                </a:cubicBezTo>
                <a:cubicBezTo>
                  <a:pt x="1267" y="48"/>
                  <a:pt x="1267" y="48"/>
                  <a:pt x="1267" y="48"/>
                </a:cubicBezTo>
                <a:cubicBezTo>
                  <a:pt x="1266" y="48"/>
                  <a:pt x="1266" y="48"/>
                  <a:pt x="1266" y="48"/>
                </a:cubicBezTo>
                <a:cubicBezTo>
                  <a:pt x="1266" y="48"/>
                  <a:pt x="1266" y="48"/>
                  <a:pt x="1266" y="48"/>
                </a:cubicBezTo>
                <a:cubicBezTo>
                  <a:pt x="1262" y="50"/>
                  <a:pt x="1258" y="52"/>
                  <a:pt x="1254" y="55"/>
                </a:cubicBezTo>
                <a:cubicBezTo>
                  <a:pt x="1258" y="55"/>
                  <a:pt x="1258" y="55"/>
                  <a:pt x="1258" y="55"/>
                </a:cubicBezTo>
                <a:cubicBezTo>
                  <a:pt x="1260" y="53"/>
                  <a:pt x="1263" y="52"/>
                  <a:pt x="1266" y="50"/>
                </a:cubicBezTo>
                <a:cubicBezTo>
                  <a:pt x="1266" y="51"/>
                  <a:pt x="1266" y="51"/>
                  <a:pt x="1266" y="51"/>
                </a:cubicBezTo>
                <a:cubicBezTo>
                  <a:pt x="1264" y="52"/>
                  <a:pt x="1261" y="54"/>
                  <a:pt x="1259" y="55"/>
                </a:cubicBezTo>
                <a:cubicBezTo>
                  <a:pt x="1263" y="55"/>
                  <a:pt x="1263" y="55"/>
                  <a:pt x="1263" y="55"/>
                </a:cubicBezTo>
                <a:cubicBezTo>
                  <a:pt x="1264" y="54"/>
                  <a:pt x="1265" y="54"/>
                  <a:pt x="1266" y="53"/>
                </a:cubicBezTo>
                <a:cubicBezTo>
                  <a:pt x="1266" y="54"/>
                  <a:pt x="1266" y="54"/>
                  <a:pt x="1266" y="54"/>
                </a:cubicBezTo>
                <a:cubicBezTo>
                  <a:pt x="1267" y="53"/>
                  <a:pt x="1267" y="53"/>
                  <a:pt x="1267" y="53"/>
                </a:cubicBezTo>
                <a:cubicBezTo>
                  <a:pt x="1268" y="53"/>
                  <a:pt x="1268" y="53"/>
                  <a:pt x="1268" y="53"/>
                </a:cubicBezTo>
                <a:cubicBezTo>
                  <a:pt x="1268" y="52"/>
                  <a:pt x="1268" y="52"/>
                  <a:pt x="1268" y="52"/>
                </a:cubicBezTo>
                <a:cubicBezTo>
                  <a:pt x="1272" y="51"/>
                  <a:pt x="1275" y="49"/>
                  <a:pt x="1280" y="49"/>
                </a:cubicBezTo>
                <a:cubicBezTo>
                  <a:pt x="1280" y="49"/>
                  <a:pt x="1280" y="49"/>
                  <a:pt x="1280" y="49"/>
                </a:cubicBezTo>
                <a:cubicBezTo>
                  <a:pt x="1280" y="49"/>
                  <a:pt x="1280" y="49"/>
                  <a:pt x="1280" y="49"/>
                </a:cubicBezTo>
                <a:cubicBezTo>
                  <a:pt x="1281" y="48"/>
                  <a:pt x="1282" y="48"/>
                  <a:pt x="1282" y="48"/>
                </a:cubicBezTo>
                <a:cubicBezTo>
                  <a:pt x="1282" y="48"/>
                  <a:pt x="1282" y="48"/>
                  <a:pt x="1282" y="48"/>
                </a:cubicBezTo>
                <a:cubicBezTo>
                  <a:pt x="1283" y="48"/>
                  <a:pt x="1283" y="48"/>
                  <a:pt x="1283" y="48"/>
                </a:cubicBezTo>
                <a:cubicBezTo>
                  <a:pt x="1284" y="48"/>
                  <a:pt x="1285" y="48"/>
                  <a:pt x="1287" y="48"/>
                </a:cubicBezTo>
                <a:cubicBezTo>
                  <a:pt x="1288" y="48"/>
                  <a:pt x="1290" y="48"/>
                  <a:pt x="1291" y="47"/>
                </a:cubicBezTo>
                <a:cubicBezTo>
                  <a:pt x="1291" y="47"/>
                  <a:pt x="1291" y="47"/>
                  <a:pt x="1291" y="47"/>
                </a:cubicBezTo>
                <a:cubicBezTo>
                  <a:pt x="1291" y="46"/>
                  <a:pt x="1291" y="46"/>
                  <a:pt x="1291" y="46"/>
                </a:cubicBezTo>
                <a:cubicBezTo>
                  <a:pt x="1291" y="45"/>
                  <a:pt x="1291" y="45"/>
                  <a:pt x="1291" y="45"/>
                </a:cubicBezTo>
                <a:cubicBezTo>
                  <a:pt x="1291" y="45"/>
                  <a:pt x="1291" y="45"/>
                  <a:pt x="1291" y="45"/>
                </a:cubicBezTo>
                <a:cubicBezTo>
                  <a:pt x="1289" y="44"/>
                  <a:pt x="1287" y="44"/>
                  <a:pt x="1285" y="44"/>
                </a:cubicBezTo>
                <a:moveTo>
                  <a:pt x="863" y="39"/>
                </a:moveTo>
                <a:cubicBezTo>
                  <a:pt x="863" y="41"/>
                  <a:pt x="863" y="41"/>
                  <a:pt x="863" y="41"/>
                </a:cubicBezTo>
                <a:cubicBezTo>
                  <a:pt x="864" y="42"/>
                  <a:pt x="865" y="42"/>
                  <a:pt x="866" y="43"/>
                </a:cubicBezTo>
                <a:cubicBezTo>
                  <a:pt x="866" y="44"/>
                  <a:pt x="866" y="44"/>
                  <a:pt x="866" y="44"/>
                </a:cubicBezTo>
                <a:cubicBezTo>
                  <a:pt x="865" y="44"/>
                  <a:pt x="864" y="43"/>
                  <a:pt x="863" y="43"/>
                </a:cubicBezTo>
                <a:cubicBezTo>
                  <a:pt x="863" y="45"/>
                  <a:pt x="863" y="45"/>
                  <a:pt x="863" y="45"/>
                </a:cubicBezTo>
                <a:cubicBezTo>
                  <a:pt x="864" y="46"/>
                  <a:pt x="865" y="46"/>
                  <a:pt x="866" y="47"/>
                </a:cubicBezTo>
                <a:cubicBezTo>
                  <a:pt x="866" y="47"/>
                  <a:pt x="866" y="47"/>
                  <a:pt x="866" y="47"/>
                </a:cubicBezTo>
                <a:cubicBezTo>
                  <a:pt x="866" y="47"/>
                  <a:pt x="866" y="47"/>
                  <a:pt x="866" y="47"/>
                </a:cubicBezTo>
                <a:cubicBezTo>
                  <a:pt x="866" y="47"/>
                  <a:pt x="866" y="47"/>
                  <a:pt x="866" y="47"/>
                </a:cubicBezTo>
                <a:cubicBezTo>
                  <a:pt x="867" y="47"/>
                  <a:pt x="867" y="47"/>
                  <a:pt x="867" y="47"/>
                </a:cubicBezTo>
                <a:cubicBezTo>
                  <a:pt x="871" y="50"/>
                  <a:pt x="874" y="52"/>
                  <a:pt x="877" y="55"/>
                </a:cubicBezTo>
                <a:cubicBezTo>
                  <a:pt x="880" y="55"/>
                  <a:pt x="880" y="55"/>
                  <a:pt x="880" y="55"/>
                </a:cubicBezTo>
                <a:cubicBezTo>
                  <a:pt x="876" y="51"/>
                  <a:pt x="872" y="48"/>
                  <a:pt x="868" y="45"/>
                </a:cubicBezTo>
                <a:cubicBezTo>
                  <a:pt x="868" y="44"/>
                  <a:pt x="868" y="44"/>
                  <a:pt x="868" y="44"/>
                </a:cubicBezTo>
                <a:cubicBezTo>
                  <a:pt x="873" y="47"/>
                  <a:pt x="877" y="51"/>
                  <a:pt x="881" y="55"/>
                </a:cubicBezTo>
                <a:cubicBezTo>
                  <a:pt x="885" y="55"/>
                  <a:pt x="885" y="55"/>
                  <a:pt x="885" y="55"/>
                </a:cubicBezTo>
                <a:cubicBezTo>
                  <a:pt x="879" y="50"/>
                  <a:pt x="874" y="46"/>
                  <a:pt x="868" y="42"/>
                </a:cubicBezTo>
                <a:cubicBezTo>
                  <a:pt x="868" y="42"/>
                  <a:pt x="868" y="42"/>
                  <a:pt x="868" y="42"/>
                </a:cubicBezTo>
                <a:cubicBezTo>
                  <a:pt x="867" y="41"/>
                  <a:pt x="867" y="41"/>
                  <a:pt x="867" y="41"/>
                </a:cubicBezTo>
                <a:cubicBezTo>
                  <a:pt x="866" y="40"/>
                  <a:pt x="866" y="40"/>
                  <a:pt x="866" y="40"/>
                </a:cubicBezTo>
                <a:cubicBezTo>
                  <a:pt x="866" y="41"/>
                  <a:pt x="866" y="41"/>
                  <a:pt x="866" y="41"/>
                </a:cubicBezTo>
                <a:cubicBezTo>
                  <a:pt x="865" y="40"/>
                  <a:pt x="864" y="39"/>
                  <a:pt x="863" y="39"/>
                </a:cubicBezTo>
                <a:moveTo>
                  <a:pt x="300" y="36"/>
                </a:moveTo>
                <a:cubicBezTo>
                  <a:pt x="297" y="36"/>
                  <a:pt x="293" y="36"/>
                  <a:pt x="289" y="36"/>
                </a:cubicBezTo>
                <a:cubicBezTo>
                  <a:pt x="289" y="36"/>
                  <a:pt x="289" y="36"/>
                  <a:pt x="289" y="36"/>
                </a:cubicBezTo>
                <a:cubicBezTo>
                  <a:pt x="289" y="36"/>
                  <a:pt x="289" y="36"/>
                  <a:pt x="289" y="36"/>
                </a:cubicBezTo>
                <a:cubicBezTo>
                  <a:pt x="288" y="36"/>
                  <a:pt x="288" y="36"/>
                  <a:pt x="288" y="36"/>
                </a:cubicBezTo>
                <a:cubicBezTo>
                  <a:pt x="287" y="36"/>
                  <a:pt x="287" y="36"/>
                  <a:pt x="287" y="36"/>
                </a:cubicBezTo>
                <a:cubicBezTo>
                  <a:pt x="287" y="36"/>
                  <a:pt x="287" y="36"/>
                  <a:pt x="287" y="36"/>
                </a:cubicBezTo>
                <a:cubicBezTo>
                  <a:pt x="281" y="37"/>
                  <a:pt x="275" y="38"/>
                  <a:pt x="269" y="39"/>
                </a:cubicBezTo>
                <a:cubicBezTo>
                  <a:pt x="253" y="41"/>
                  <a:pt x="238" y="46"/>
                  <a:pt x="224" y="55"/>
                </a:cubicBezTo>
                <a:cubicBezTo>
                  <a:pt x="228" y="55"/>
                  <a:pt x="228" y="55"/>
                  <a:pt x="228" y="55"/>
                </a:cubicBezTo>
                <a:cubicBezTo>
                  <a:pt x="241" y="48"/>
                  <a:pt x="255" y="43"/>
                  <a:pt x="270" y="41"/>
                </a:cubicBezTo>
                <a:cubicBezTo>
                  <a:pt x="270" y="41"/>
                  <a:pt x="270" y="41"/>
                  <a:pt x="270" y="41"/>
                </a:cubicBezTo>
                <a:cubicBezTo>
                  <a:pt x="270" y="41"/>
                  <a:pt x="270" y="41"/>
                  <a:pt x="270" y="41"/>
                </a:cubicBezTo>
                <a:cubicBezTo>
                  <a:pt x="276" y="40"/>
                  <a:pt x="282" y="39"/>
                  <a:pt x="287" y="38"/>
                </a:cubicBezTo>
                <a:cubicBezTo>
                  <a:pt x="287" y="39"/>
                  <a:pt x="287" y="39"/>
                  <a:pt x="287" y="39"/>
                </a:cubicBezTo>
                <a:cubicBezTo>
                  <a:pt x="278" y="40"/>
                  <a:pt x="270" y="41"/>
                  <a:pt x="261" y="43"/>
                </a:cubicBezTo>
                <a:cubicBezTo>
                  <a:pt x="261" y="43"/>
                  <a:pt x="261" y="43"/>
                  <a:pt x="261" y="43"/>
                </a:cubicBezTo>
                <a:cubicBezTo>
                  <a:pt x="260" y="43"/>
                  <a:pt x="260" y="43"/>
                  <a:pt x="260" y="43"/>
                </a:cubicBezTo>
                <a:cubicBezTo>
                  <a:pt x="252" y="45"/>
                  <a:pt x="243" y="48"/>
                  <a:pt x="235" y="52"/>
                </a:cubicBezTo>
                <a:cubicBezTo>
                  <a:pt x="233" y="53"/>
                  <a:pt x="231" y="54"/>
                  <a:pt x="230" y="55"/>
                </a:cubicBezTo>
                <a:cubicBezTo>
                  <a:pt x="234" y="55"/>
                  <a:pt x="234" y="55"/>
                  <a:pt x="234" y="55"/>
                </a:cubicBezTo>
                <a:cubicBezTo>
                  <a:pt x="234" y="55"/>
                  <a:pt x="235" y="54"/>
                  <a:pt x="236" y="54"/>
                </a:cubicBezTo>
                <a:cubicBezTo>
                  <a:pt x="236" y="54"/>
                  <a:pt x="236" y="54"/>
                  <a:pt x="236" y="54"/>
                </a:cubicBezTo>
                <a:cubicBezTo>
                  <a:pt x="236" y="54"/>
                  <a:pt x="236" y="54"/>
                  <a:pt x="236" y="54"/>
                </a:cubicBezTo>
                <a:cubicBezTo>
                  <a:pt x="243" y="49"/>
                  <a:pt x="253" y="47"/>
                  <a:pt x="261" y="44"/>
                </a:cubicBezTo>
                <a:cubicBezTo>
                  <a:pt x="270" y="43"/>
                  <a:pt x="279" y="42"/>
                  <a:pt x="287" y="41"/>
                </a:cubicBezTo>
                <a:cubicBezTo>
                  <a:pt x="287" y="41"/>
                  <a:pt x="287" y="41"/>
                  <a:pt x="287" y="41"/>
                </a:cubicBezTo>
                <a:cubicBezTo>
                  <a:pt x="289" y="41"/>
                  <a:pt x="289" y="41"/>
                  <a:pt x="289" y="41"/>
                </a:cubicBezTo>
                <a:cubicBezTo>
                  <a:pt x="289" y="41"/>
                  <a:pt x="289" y="41"/>
                  <a:pt x="289" y="41"/>
                </a:cubicBezTo>
                <a:cubicBezTo>
                  <a:pt x="289" y="41"/>
                  <a:pt x="289" y="41"/>
                  <a:pt x="289" y="41"/>
                </a:cubicBezTo>
                <a:cubicBezTo>
                  <a:pt x="293" y="41"/>
                  <a:pt x="297" y="41"/>
                  <a:pt x="301" y="41"/>
                </a:cubicBezTo>
                <a:cubicBezTo>
                  <a:pt x="313" y="41"/>
                  <a:pt x="325" y="42"/>
                  <a:pt x="335" y="45"/>
                </a:cubicBezTo>
                <a:cubicBezTo>
                  <a:pt x="335" y="45"/>
                  <a:pt x="335" y="45"/>
                  <a:pt x="335" y="45"/>
                </a:cubicBezTo>
                <a:cubicBezTo>
                  <a:pt x="335" y="45"/>
                  <a:pt x="335" y="45"/>
                  <a:pt x="335" y="45"/>
                </a:cubicBezTo>
                <a:cubicBezTo>
                  <a:pt x="343" y="47"/>
                  <a:pt x="350" y="50"/>
                  <a:pt x="357" y="55"/>
                </a:cubicBezTo>
                <a:cubicBezTo>
                  <a:pt x="360" y="55"/>
                  <a:pt x="360" y="55"/>
                  <a:pt x="360" y="55"/>
                </a:cubicBezTo>
                <a:cubicBezTo>
                  <a:pt x="353" y="50"/>
                  <a:pt x="345" y="45"/>
                  <a:pt x="336" y="43"/>
                </a:cubicBezTo>
                <a:cubicBezTo>
                  <a:pt x="325" y="40"/>
                  <a:pt x="313" y="39"/>
                  <a:pt x="301" y="39"/>
                </a:cubicBezTo>
                <a:cubicBezTo>
                  <a:pt x="297" y="39"/>
                  <a:pt x="293" y="39"/>
                  <a:pt x="289" y="39"/>
                </a:cubicBezTo>
                <a:cubicBezTo>
                  <a:pt x="289" y="38"/>
                  <a:pt x="289" y="38"/>
                  <a:pt x="289" y="38"/>
                </a:cubicBezTo>
                <a:cubicBezTo>
                  <a:pt x="293" y="38"/>
                  <a:pt x="297" y="38"/>
                  <a:pt x="300" y="38"/>
                </a:cubicBezTo>
                <a:cubicBezTo>
                  <a:pt x="310" y="38"/>
                  <a:pt x="320" y="39"/>
                  <a:pt x="329" y="41"/>
                </a:cubicBezTo>
                <a:cubicBezTo>
                  <a:pt x="329" y="41"/>
                  <a:pt x="329" y="41"/>
                  <a:pt x="329" y="41"/>
                </a:cubicBezTo>
                <a:cubicBezTo>
                  <a:pt x="329" y="41"/>
                  <a:pt x="329" y="41"/>
                  <a:pt x="329" y="41"/>
                </a:cubicBezTo>
                <a:cubicBezTo>
                  <a:pt x="337" y="43"/>
                  <a:pt x="344" y="45"/>
                  <a:pt x="352" y="48"/>
                </a:cubicBezTo>
                <a:cubicBezTo>
                  <a:pt x="355" y="50"/>
                  <a:pt x="358" y="53"/>
                  <a:pt x="362" y="55"/>
                </a:cubicBezTo>
                <a:cubicBezTo>
                  <a:pt x="365" y="55"/>
                  <a:pt x="365" y="55"/>
                  <a:pt x="365" y="55"/>
                </a:cubicBezTo>
                <a:cubicBezTo>
                  <a:pt x="365" y="55"/>
                  <a:pt x="365" y="54"/>
                  <a:pt x="365" y="54"/>
                </a:cubicBezTo>
                <a:cubicBezTo>
                  <a:pt x="364" y="54"/>
                  <a:pt x="364" y="54"/>
                  <a:pt x="364" y="54"/>
                </a:cubicBezTo>
                <a:cubicBezTo>
                  <a:pt x="360" y="51"/>
                  <a:pt x="357" y="49"/>
                  <a:pt x="353" y="46"/>
                </a:cubicBezTo>
                <a:cubicBezTo>
                  <a:pt x="353" y="46"/>
                  <a:pt x="353" y="46"/>
                  <a:pt x="353" y="46"/>
                </a:cubicBezTo>
                <a:cubicBezTo>
                  <a:pt x="353" y="46"/>
                  <a:pt x="353" y="46"/>
                  <a:pt x="353" y="46"/>
                </a:cubicBezTo>
                <a:cubicBezTo>
                  <a:pt x="345" y="43"/>
                  <a:pt x="337" y="41"/>
                  <a:pt x="329" y="39"/>
                </a:cubicBezTo>
                <a:cubicBezTo>
                  <a:pt x="320" y="37"/>
                  <a:pt x="310" y="36"/>
                  <a:pt x="300" y="36"/>
                </a:cubicBezTo>
                <a:moveTo>
                  <a:pt x="1249" y="50"/>
                </a:moveTo>
                <a:cubicBezTo>
                  <a:pt x="1249" y="50"/>
                  <a:pt x="1249" y="50"/>
                  <a:pt x="1249" y="50"/>
                </a:cubicBezTo>
                <a:cubicBezTo>
                  <a:pt x="1253" y="47"/>
                  <a:pt x="1258" y="45"/>
                  <a:pt x="1262" y="42"/>
                </a:cubicBezTo>
                <a:cubicBezTo>
                  <a:pt x="1263" y="41"/>
                  <a:pt x="1264" y="41"/>
                  <a:pt x="1266" y="41"/>
                </a:cubicBezTo>
                <a:cubicBezTo>
                  <a:pt x="1266" y="41"/>
                  <a:pt x="1266" y="41"/>
                  <a:pt x="1266" y="41"/>
                </a:cubicBezTo>
                <a:cubicBezTo>
                  <a:pt x="1264" y="42"/>
                  <a:pt x="1261" y="43"/>
                  <a:pt x="1259" y="44"/>
                </a:cubicBezTo>
                <a:cubicBezTo>
                  <a:pt x="1249" y="50"/>
                  <a:pt x="1249" y="50"/>
                  <a:pt x="1249" y="50"/>
                </a:cubicBezTo>
                <a:moveTo>
                  <a:pt x="1283" y="38"/>
                </a:moveTo>
                <a:cubicBezTo>
                  <a:pt x="1285" y="38"/>
                  <a:pt x="1286" y="38"/>
                  <a:pt x="1288" y="38"/>
                </a:cubicBezTo>
                <a:cubicBezTo>
                  <a:pt x="1288" y="38"/>
                  <a:pt x="1288" y="38"/>
                  <a:pt x="1288" y="38"/>
                </a:cubicBezTo>
                <a:cubicBezTo>
                  <a:pt x="1288" y="38"/>
                  <a:pt x="1288" y="38"/>
                  <a:pt x="1288" y="38"/>
                </a:cubicBezTo>
                <a:cubicBezTo>
                  <a:pt x="1288" y="38"/>
                  <a:pt x="1289" y="38"/>
                  <a:pt x="1289" y="38"/>
                </a:cubicBezTo>
                <a:cubicBezTo>
                  <a:pt x="1289" y="38"/>
                  <a:pt x="1290" y="38"/>
                  <a:pt x="1290" y="38"/>
                </a:cubicBezTo>
                <a:cubicBezTo>
                  <a:pt x="1289" y="39"/>
                  <a:pt x="1289" y="39"/>
                  <a:pt x="1288" y="39"/>
                </a:cubicBezTo>
                <a:cubicBezTo>
                  <a:pt x="1288" y="39"/>
                  <a:pt x="1288" y="39"/>
                  <a:pt x="1288" y="39"/>
                </a:cubicBezTo>
                <a:cubicBezTo>
                  <a:pt x="1287" y="39"/>
                  <a:pt x="1285" y="38"/>
                  <a:pt x="1283" y="38"/>
                </a:cubicBezTo>
                <a:cubicBezTo>
                  <a:pt x="1283" y="38"/>
                  <a:pt x="1282" y="38"/>
                  <a:pt x="1282" y="38"/>
                </a:cubicBezTo>
                <a:cubicBezTo>
                  <a:pt x="1277" y="39"/>
                  <a:pt x="1272" y="39"/>
                  <a:pt x="1268" y="41"/>
                </a:cubicBezTo>
                <a:cubicBezTo>
                  <a:pt x="1268" y="40"/>
                  <a:pt x="1268" y="40"/>
                  <a:pt x="1268" y="40"/>
                </a:cubicBezTo>
                <a:cubicBezTo>
                  <a:pt x="1273" y="39"/>
                  <a:pt x="1277" y="38"/>
                  <a:pt x="1283" y="38"/>
                </a:cubicBezTo>
                <a:cubicBezTo>
                  <a:pt x="1283" y="38"/>
                  <a:pt x="1283" y="38"/>
                  <a:pt x="1283" y="38"/>
                </a:cubicBezTo>
                <a:moveTo>
                  <a:pt x="1288" y="36"/>
                </a:moveTo>
                <a:cubicBezTo>
                  <a:pt x="1286" y="36"/>
                  <a:pt x="1285" y="36"/>
                  <a:pt x="1283" y="36"/>
                </a:cubicBezTo>
                <a:cubicBezTo>
                  <a:pt x="1283" y="36"/>
                  <a:pt x="1283" y="36"/>
                  <a:pt x="1283" y="36"/>
                </a:cubicBezTo>
                <a:cubicBezTo>
                  <a:pt x="1283" y="36"/>
                  <a:pt x="1283" y="36"/>
                  <a:pt x="1283" y="36"/>
                </a:cubicBezTo>
                <a:cubicBezTo>
                  <a:pt x="1283" y="36"/>
                  <a:pt x="1283" y="36"/>
                  <a:pt x="1283" y="36"/>
                </a:cubicBezTo>
                <a:cubicBezTo>
                  <a:pt x="1282" y="36"/>
                  <a:pt x="1282" y="36"/>
                  <a:pt x="1282" y="36"/>
                </a:cubicBezTo>
                <a:cubicBezTo>
                  <a:pt x="1277" y="36"/>
                  <a:pt x="1272" y="37"/>
                  <a:pt x="1267" y="38"/>
                </a:cubicBezTo>
                <a:cubicBezTo>
                  <a:pt x="1265" y="39"/>
                  <a:pt x="1263" y="39"/>
                  <a:pt x="1261" y="40"/>
                </a:cubicBezTo>
                <a:cubicBezTo>
                  <a:pt x="1261" y="40"/>
                  <a:pt x="1261" y="40"/>
                  <a:pt x="1261" y="40"/>
                </a:cubicBezTo>
                <a:cubicBezTo>
                  <a:pt x="1261" y="40"/>
                  <a:pt x="1261" y="40"/>
                  <a:pt x="1261" y="40"/>
                </a:cubicBezTo>
                <a:cubicBezTo>
                  <a:pt x="1257" y="43"/>
                  <a:pt x="1253" y="45"/>
                  <a:pt x="1249" y="48"/>
                </a:cubicBezTo>
                <a:cubicBezTo>
                  <a:pt x="1249" y="47"/>
                  <a:pt x="1249" y="47"/>
                  <a:pt x="1249" y="47"/>
                </a:cubicBezTo>
                <a:cubicBezTo>
                  <a:pt x="1247" y="48"/>
                  <a:pt x="1247" y="48"/>
                  <a:pt x="1247" y="48"/>
                </a:cubicBezTo>
                <a:cubicBezTo>
                  <a:pt x="1247" y="49"/>
                  <a:pt x="1247" y="49"/>
                  <a:pt x="1247" y="49"/>
                </a:cubicBezTo>
                <a:cubicBezTo>
                  <a:pt x="1247" y="49"/>
                  <a:pt x="1247" y="49"/>
                  <a:pt x="1247" y="49"/>
                </a:cubicBezTo>
                <a:cubicBezTo>
                  <a:pt x="1243" y="51"/>
                  <a:pt x="1240" y="53"/>
                  <a:pt x="1236" y="55"/>
                </a:cubicBezTo>
                <a:cubicBezTo>
                  <a:pt x="1240" y="55"/>
                  <a:pt x="1240" y="55"/>
                  <a:pt x="1240" y="55"/>
                </a:cubicBezTo>
                <a:cubicBezTo>
                  <a:pt x="1243" y="54"/>
                  <a:pt x="1245" y="52"/>
                  <a:pt x="1247" y="51"/>
                </a:cubicBezTo>
                <a:cubicBezTo>
                  <a:pt x="1247" y="51"/>
                  <a:pt x="1247" y="51"/>
                  <a:pt x="1247" y="51"/>
                </a:cubicBezTo>
                <a:cubicBezTo>
                  <a:pt x="1241" y="55"/>
                  <a:pt x="1241" y="55"/>
                  <a:pt x="1241" y="55"/>
                </a:cubicBezTo>
                <a:cubicBezTo>
                  <a:pt x="1245" y="55"/>
                  <a:pt x="1245" y="55"/>
                  <a:pt x="1245" y="55"/>
                </a:cubicBezTo>
                <a:cubicBezTo>
                  <a:pt x="1248" y="53"/>
                  <a:pt x="1248" y="53"/>
                  <a:pt x="1248" y="53"/>
                </a:cubicBezTo>
                <a:cubicBezTo>
                  <a:pt x="1260" y="46"/>
                  <a:pt x="1260" y="46"/>
                  <a:pt x="1260" y="46"/>
                </a:cubicBezTo>
                <a:cubicBezTo>
                  <a:pt x="1260" y="46"/>
                  <a:pt x="1260" y="46"/>
                  <a:pt x="1260" y="46"/>
                </a:cubicBezTo>
                <a:cubicBezTo>
                  <a:pt x="1262" y="44"/>
                  <a:pt x="1265" y="44"/>
                  <a:pt x="1267" y="43"/>
                </a:cubicBezTo>
                <a:cubicBezTo>
                  <a:pt x="1272" y="42"/>
                  <a:pt x="1277" y="41"/>
                  <a:pt x="1282" y="40"/>
                </a:cubicBezTo>
                <a:cubicBezTo>
                  <a:pt x="1282" y="40"/>
                  <a:pt x="1282" y="40"/>
                  <a:pt x="1282" y="40"/>
                </a:cubicBezTo>
                <a:cubicBezTo>
                  <a:pt x="1282" y="40"/>
                  <a:pt x="1282" y="40"/>
                  <a:pt x="1282" y="40"/>
                </a:cubicBezTo>
                <a:cubicBezTo>
                  <a:pt x="1282" y="40"/>
                  <a:pt x="1283" y="40"/>
                  <a:pt x="1283" y="40"/>
                </a:cubicBezTo>
                <a:cubicBezTo>
                  <a:pt x="1283" y="40"/>
                  <a:pt x="1283" y="40"/>
                  <a:pt x="1283" y="40"/>
                </a:cubicBezTo>
                <a:cubicBezTo>
                  <a:pt x="1285" y="40"/>
                  <a:pt x="1286" y="41"/>
                  <a:pt x="1288" y="41"/>
                </a:cubicBezTo>
                <a:cubicBezTo>
                  <a:pt x="1288" y="41"/>
                  <a:pt x="1288" y="41"/>
                  <a:pt x="1288" y="41"/>
                </a:cubicBezTo>
                <a:cubicBezTo>
                  <a:pt x="1289" y="41"/>
                  <a:pt x="1291" y="40"/>
                  <a:pt x="1292" y="39"/>
                </a:cubicBezTo>
                <a:cubicBezTo>
                  <a:pt x="1292" y="39"/>
                  <a:pt x="1292" y="39"/>
                  <a:pt x="1292" y="39"/>
                </a:cubicBezTo>
                <a:cubicBezTo>
                  <a:pt x="1292" y="38"/>
                  <a:pt x="1292" y="38"/>
                  <a:pt x="1292" y="38"/>
                </a:cubicBezTo>
                <a:cubicBezTo>
                  <a:pt x="1291" y="37"/>
                  <a:pt x="1291" y="36"/>
                  <a:pt x="1290" y="36"/>
                </a:cubicBezTo>
                <a:cubicBezTo>
                  <a:pt x="1289" y="36"/>
                  <a:pt x="1288" y="36"/>
                  <a:pt x="1288" y="36"/>
                </a:cubicBezTo>
                <a:moveTo>
                  <a:pt x="1008" y="32"/>
                </a:moveTo>
                <a:cubicBezTo>
                  <a:pt x="1008" y="32"/>
                  <a:pt x="1008" y="32"/>
                  <a:pt x="1008" y="32"/>
                </a:cubicBezTo>
                <a:cubicBezTo>
                  <a:pt x="1000" y="32"/>
                  <a:pt x="992" y="33"/>
                  <a:pt x="985" y="34"/>
                </a:cubicBezTo>
                <a:cubicBezTo>
                  <a:pt x="985" y="34"/>
                  <a:pt x="985" y="34"/>
                  <a:pt x="985" y="34"/>
                </a:cubicBezTo>
                <a:cubicBezTo>
                  <a:pt x="966" y="37"/>
                  <a:pt x="949" y="45"/>
                  <a:pt x="933" y="55"/>
                </a:cubicBezTo>
                <a:cubicBezTo>
                  <a:pt x="937" y="55"/>
                  <a:pt x="937" y="55"/>
                  <a:pt x="937" y="55"/>
                </a:cubicBezTo>
                <a:cubicBezTo>
                  <a:pt x="952" y="46"/>
                  <a:pt x="968" y="39"/>
                  <a:pt x="985" y="36"/>
                </a:cubicBezTo>
                <a:cubicBezTo>
                  <a:pt x="992" y="35"/>
                  <a:pt x="1000" y="34"/>
                  <a:pt x="1008" y="34"/>
                </a:cubicBezTo>
                <a:cubicBezTo>
                  <a:pt x="1008" y="35"/>
                  <a:pt x="1008" y="35"/>
                  <a:pt x="1008" y="35"/>
                </a:cubicBezTo>
                <a:cubicBezTo>
                  <a:pt x="1006" y="35"/>
                  <a:pt x="1004" y="35"/>
                  <a:pt x="1001" y="35"/>
                </a:cubicBezTo>
                <a:cubicBezTo>
                  <a:pt x="1001" y="35"/>
                  <a:pt x="1001" y="35"/>
                  <a:pt x="1001" y="35"/>
                </a:cubicBezTo>
                <a:cubicBezTo>
                  <a:pt x="1001" y="35"/>
                  <a:pt x="1001" y="35"/>
                  <a:pt x="1001" y="35"/>
                </a:cubicBezTo>
                <a:cubicBezTo>
                  <a:pt x="979" y="37"/>
                  <a:pt x="958" y="44"/>
                  <a:pt x="939" y="55"/>
                </a:cubicBezTo>
                <a:cubicBezTo>
                  <a:pt x="943" y="55"/>
                  <a:pt x="943" y="55"/>
                  <a:pt x="943" y="55"/>
                </a:cubicBezTo>
                <a:cubicBezTo>
                  <a:pt x="961" y="45"/>
                  <a:pt x="980" y="38"/>
                  <a:pt x="1002" y="37"/>
                </a:cubicBezTo>
                <a:cubicBezTo>
                  <a:pt x="1004" y="37"/>
                  <a:pt x="1006" y="37"/>
                  <a:pt x="1009" y="37"/>
                </a:cubicBezTo>
                <a:cubicBezTo>
                  <a:pt x="1029" y="38"/>
                  <a:pt x="1049" y="44"/>
                  <a:pt x="1065" y="55"/>
                </a:cubicBezTo>
                <a:cubicBezTo>
                  <a:pt x="1069" y="55"/>
                  <a:pt x="1069" y="55"/>
                  <a:pt x="1069" y="55"/>
                </a:cubicBezTo>
                <a:cubicBezTo>
                  <a:pt x="1052" y="43"/>
                  <a:pt x="1031" y="36"/>
                  <a:pt x="1010" y="35"/>
                </a:cubicBezTo>
                <a:cubicBezTo>
                  <a:pt x="1010" y="34"/>
                  <a:pt x="1010" y="34"/>
                  <a:pt x="1010" y="34"/>
                </a:cubicBezTo>
                <a:cubicBezTo>
                  <a:pt x="1028" y="35"/>
                  <a:pt x="1047" y="40"/>
                  <a:pt x="1063" y="49"/>
                </a:cubicBezTo>
                <a:cubicBezTo>
                  <a:pt x="1063" y="49"/>
                  <a:pt x="1063" y="49"/>
                  <a:pt x="1063" y="49"/>
                </a:cubicBezTo>
                <a:cubicBezTo>
                  <a:pt x="1063" y="50"/>
                  <a:pt x="1063" y="50"/>
                  <a:pt x="1063" y="50"/>
                </a:cubicBezTo>
                <a:cubicBezTo>
                  <a:pt x="1064" y="50"/>
                  <a:pt x="1066" y="51"/>
                  <a:pt x="1067" y="52"/>
                </a:cubicBezTo>
                <a:cubicBezTo>
                  <a:pt x="1068" y="53"/>
                  <a:pt x="1069" y="54"/>
                  <a:pt x="1071" y="54"/>
                </a:cubicBezTo>
                <a:cubicBezTo>
                  <a:pt x="1071" y="55"/>
                  <a:pt x="1071" y="55"/>
                  <a:pt x="1072" y="55"/>
                </a:cubicBezTo>
                <a:cubicBezTo>
                  <a:pt x="1075" y="55"/>
                  <a:pt x="1075" y="55"/>
                  <a:pt x="1075" y="55"/>
                </a:cubicBezTo>
                <a:cubicBezTo>
                  <a:pt x="1074" y="54"/>
                  <a:pt x="1073" y="53"/>
                  <a:pt x="1072" y="53"/>
                </a:cubicBezTo>
                <a:cubicBezTo>
                  <a:pt x="1072" y="53"/>
                  <a:pt x="1072" y="53"/>
                  <a:pt x="1072" y="53"/>
                </a:cubicBezTo>
                <a:cubicBezTo>
                  <a:pt x="1072" y="53"/>
                  <a:pt x="1072" y="53"/>
                  <a:pt x="1072" y="53"/>
                </a:cubicBezTo>
                <a:cubicBezTo>
                  <a:pt x="1071" y="52"/>
                  <a:pt x="1069" y="51"/>
                  <a:pt x="1068" y="50"/>
                </a:cubicBezTo>
                <a:cubicBezTo>
                  <a:pt x="1067" y="49"/>
                  <a:pt x="1066" y="48"/>
                  <a:pt x="1064" y="48"/>
                </a:cubicBezTo>
                <a:cubicBezTo>
                  <a:pt x="1048" y="39"/>
                  <a:pt x="1029" y="33"/>
                  <a:pt x="1010" y="32"/>
                </a:cubicBezTo>
                <a:cubicBezTo>
                  <a:pt x="1010" y="32"/>
                  <a:pt x="1010" y="32"/>
                  <a:pt x="1010" y="32"/>
                </a:cubicBezTo>
                <a:cubicBezTo>
                  <a:pt x="1009" y="32"/>
                  <a:pt x="1009" y="32"/>
                  <a:pt x="1009" y="32"/>
                </a:cubicBezTo>
                <a:cubicBezTo>
                  <a:pt x="1008" y="32"/>
                  <a:pt x="1008" y="32"/>
                  <a:pt x="1008" y="32"/>
                </a:cubicBezTo>
                <a:moveTo>
                  <a:pt x="7" y="45"/>
                </a:moveTo>
                <a:cubicBezTo>
                  <a:pt x="7" y="45"/>
                  <a:pt x="7" y="45"/>
                  <a:pt x="7" y="45"/>
                </a:cubicBezTo>
                <a:cubicBezTo>
                  <a:pt x="7" y="45"/>
                  <a:pt x="7" y="45"/>
                  <a:pt x="8" y="45"/>
                </a:cubicBezTo>
                <a:cubicBezTo>
                  <a:pt x="10" y="44"/>
                  <a:pt x="11" y="44"/>
                  <a:pt x="13" y="44"/>
                </a:cubicBezTo>
                <a:cubicBezTo>
                  <a:pt x="13" y="44"/>
                  <a:pt x="13" y="44"/>
                  <a:pt x="13" y="44"/>
                </a:cubicBezTo>
                <a:cubicBezTo>
                  <a:pt x="16" y="44"/>
                  <a:pt x="18" y="45"/>
                  <a:pt x="20" y="46"/>
                </a:cubicBezTo>
                <a:cubicBezTo>
                  <a:pt x="20" y="46"/>
                  <a:pt x="20" y="46"/>
                  <a:pt x="20" y="47"/>
                </a:cubicBezTo>
                <a:cubicBezTo>
                  <a:pt x="20" y="47"/>
                  <a:pt x="20" y="47"/>
                  <a:pt x="20" y="47"/>
                </a:cubicBezTo>
                <a:cubicBezTo>
                  <a:pt x="19" y="46"/>
                  <a:pt x="19" y="46"/>
                  <a:pt x="19" y="46"/>
                </a:cubicBezTo>
                <a:cubicBezTo>
                  <a:pt x="19" y="46"/>
                  <a:pt x="19" y="46"/>
                  <a:pt x="19" y="46"/>
                </a:cubicBezTo>
                <a:cubicBezTo>
                  <a:pt x="19" y="46"/>
                  <a:pt x="19" y="46"/>
                  <a:pt x="19" y="46"/>
                </a:cubicBezTo>
                <a:cubicBezTo>
                  <a:pt x="19" y="46"/>
                  <a:pt x="19" y="46"/>
                  <a:pt x="19" y="46"/>
                </a:cubicBezTo>
                <a:cubicBezTo>
                  <a:pt x="19" y="46"/>
                  <a:pt x="19" y="46"/>
                  <a:pt x="19" y="46"/>
                </a:cubicBezTo>
                <a:cubicBezTo>
                  <a:pt x="17" y="45"/>
                  <a:pt x="16" y="45"/>
                  <a:pt x="14" y="45"/>
                </a:cubicBezTo>
                <a:cubicBezTo>
                  <a:pt x="12" y="45"/>
                  <a:pt x="9" y="45"/>
                  <a:pt x="7" y="45"/>
                </a:cubicBezTo>
                <a:cubicBezTo>
                  <a:pt x="7" y="45"/>
                  <a:pt x="7" y="45"/>
                  <a:pt x="7" y="45"/>
                </a:cubicBezTo>
                <a:cubicBezTo>
                  <a:pt x="7" y="45"/>
                  <a:pt x="7" y="45"/>
                  <a:pt x="7" y="45"/>
                </a:cubicBezTo>
                <a:moveTo>
                  <a:pt x="34" y="44"/>
                </a:moveTo>
                <a:cubicBezTo>
                  <a:pt x="34" y="43"/>
                  <a:pt x="34" y="43"/>
                  <a:pt x="34" y="43"/>
                </a:cubicBezTo>
                <a:cubicBezTo>
                  <a:pt x="36" y="42"/>
                  <a:pt x="38" y="41"/>
                  <a:pt x="40" y="40"/>
                </a:cubicBezTo>
                <a:cubicBezTo>
                  <a:pt x="40" y="42"/>
                  <a:pt x="40" y="42"/>
                  <a:pt x="40" y="42"/>
                </a:cubicBezTo>
                <a:cubicBezTo>
                  <a:pt x="38" y="42"/>
                  <a:pt x="36" y="43"/>
                  <a:pt x="34" y="44"/>
                </a:cubicBezTo>
                <a:moveTo>
                  <a:pt x="59" y="47"/>
                </a:moveTo>
                <a:cubicBezTo>
                  <a:pt x="59" y="43"/>
                  <a:pt x="59" y="43"/>
                  <a:pt x="59" y="43"/>
                </a:cubicBezTo>
                <a:cubicBezTo>
                  <a:pt x="59" y="43"/>
                  <a:pt x="59" y="43"/>
                  <a:pt x="59" y="43"/>
                </a:cubicBezTo>
                <a:cubicBezTo>
                  <a:pt x="59" y="43"/>
                  <a:pt x="59" y="43"/>
                  <a:pt x="59" y="43"/>
                </a:cubicBezTo>
                <a:cubicBezTo>
                  <a:pt x="59" y="43"/>
                  <a:pt x="59" y="43"/>
                  <a:pt x="59" y="43"/>
                </a:cubicBezTo>
                <a:cubicBezTo>
                  <a:pt x="60" y="42"/>
                  <a:pt x="60" y="42"/>
                  <a:pt x="60" y="41"/>
                </a:cubicBezTo>
                <a:cubicBezTo>
                  <a:pt x="60" y="40"/>
                  <a:pt x="60" y="39"/>
                  <a:pt x="59" y="38"/>
                </a:cubicBezTo>
                <a:cubicBezTo>
                  <a:pt x="59" y="36"/>
                  <a:pt x="59" y="36"/>
                  <a:pt x="59" y="36"/>
                </a:cubicBezTo>
                <a:cubicBezTo>
                  <a:pt x="60" y="37"/>
                  <a:pt x="60" y="38"/>
                  <a:pt x="61" y="39"/>
                </a:cubicBezTo>
                <a:cubicBezTo>
                  <a:pt x="61" y="40"/>
                  <a:pt x="61" y="40"/>
                  <a:pt x="61" y="40"/>
                </a:cubicBezTo>
                <a:cubicBezTo>
                  <a:pt x="61" y="40"/>
                  <a:pt x="61" y="40"/>
                  <a:pt x="61" y="40"/>
                </a:cubicBezTo>
                <a:cubicBezTo>
                  <a:pt x="62" y="40"/>
                  <a:pt x="62" y="40"/>
                  <a:pt x="63" y="40"/>
                </a:cubicBezTo>
                <a:cubicBezTo>
                  <a:pt x="63" y="40"/>
                  <a:pt x="63" y="40"/>
                  <a:pt x="63" y="40"/>
                </a:cubicBezTo>
                <a:cubicBezTo>
                  <a:pt x="64" y="40"/>
                  <a:pt x="65" y="40"/>
                  <a:pt x="65" y="39"/>
                </a:cubicBezTo>
                <a:cubicBezTo>
                  <a:pt x="66" y="39"/>
                  <a:pt x="67" y="39"/>
                  <a:pt x="68" y="39"/>
                </a:cubicBezTo>
                <a:cubicBezTo>
                  <a:pt x="68" y="39"/>
                  <a:pt x="68" y="39"/>
                  <a:pt x="68" y="39"/>
                </a:cubicBezTo>
                <a:cubicBezTo>
                  <a:pt x="68" y="39"/>
                  <a:pt x="68" y="39"/>
                  <a:pt x="68" y="39"/>
                </a:cubicBezTo>
                <a:cubicBezTo>
                  <a:pt x="68" y="39"/>
                  <a:pt x="68" y="39"/>
                  <a:pt x="68" y="39"/>
                </a:cubicBezTo>
                <a:cubicBezTo>
                  <a:pt x="69" y="39"/>
                  <a:pt x="69" y="39"/>
                  <a:pt x="69" y="39"/>
                </a:cubicBezTo>
                <a:cubicBezTo>
                  <a:pt x="70" y="38"/>
                  <a:pt x="71" y="38"/>
                  <a:pt x="73" y="38"/>
                </a:cubicBezTo>
                <a:cubicBezTo>
                  <a:pt x="73" y="38"/>
                  <a:pt x="73" y="38"/>
                  <a:pt x="73" y="38"/>
                </a:cubicBezTo>
                <a:cubicBezTo>
                  <a:pt x="75" y="38"/>
                  <a:pt x="78" y="39"/>
                  <a:pt x="81" y="40"/>
                </a:cubicBezTo>
                <a:cubicBezTo>
                  <a:pt x="83" y="42"/>
                  <a:pt x="83" y="42"/>
                  <a:pt x="83" y="42"/>
                </a:cubicBezTo>
                <a:cubicBezTo>
                  <a:pt x="83" y="44"/>
                  <a:pt x="83" y="44"/>
                  <a:pt x="83" y="44"/>
                </a:cubicBezTo>
                <a:cubicBezTo>
                  <a:pt x="83" y="43"/>
                  <a:pt x="83" y="43"/>
                  <a:pt x="82" y="42"/>
                </a:cubicBezTo>
                <a:cubicBezTo>
                  <a:pt x="80" y="40"/>
                  <a:pt x="77" y="39"/>
                  <a:pt x="74" y="39"/>
                </a:cubicBezTo>
                <a:cubicBezTo>
                  <a:pt x="74" y="39"/>
                  <a:pt x="74" y="39"/>
                  <a:pt x="74" y="39"/>
                </a:cubicBezTo>
                <a:cubicBezTo>
                  <a:pt x="71" y="39"/>
                  <a:pt x="68" y="39"/>
                  <a:pt x="66" y="40"/>
                </a:cubicBezTo>
                <a:cubicBezTo>
                  <a:pt x="66" y="40"/>
                  <a:pt x="66" y="40"/>
                  <a:pt x="66" y="40"/>
                </a:cubicBezTo>
                <a:cubicBezTo>
                  <a:pt x="66" y="40"/>
                  <a:pt x="66" y="40"/>
                  <a:pt x="66" y="40"/>
                </a:cubicBezTo>
                <a:cubicBezTo>
                  <a:pt x="64" y="41"/>
                  <a:pt x="63" y="43"/>
                  <a:pt x="61" y="45"/>
                </a:cubicBezTo>
                <a:cubicBezTo>
                  <a:pt x="60" y="45"/>
                  <a:pt x="60" y="46"/>
                  <a:pt x="59" y="47"/>
                </a:cubicBezTo>
                <a:moveTo>
                  <a:pt x="31" y="42"/>
                </a:moveTo>
                <a:cubicBezTo>
                  <a:pt x="30" y="41"/>
                  <a:pt x="30" y="40"/>
                  <a:pt x="29" y="40"/>
                </a:cubicBezTo>
                <a:cubicBezTo>
                  <a:pt x="28" y="39"/>
                  <a:pt x="27" y="39"/>
                  <a:pt x="26" y="38"/>
                </a:cubicBezTo>
                <a:cubicBezTo>
                  <a:pt x="26" y="38"/>
                  <a:pt x="25" y="38"/>
                  <a:pt x="25" y="38"/>
                </a:cubicBezTo>
                <a:cubicBezTo>
                  <a:pt x="25" y="38"/>
                  <a:pt x="25" y="38"/>
                  <a:pt x="25" y="38"/>
                </a:cubicBezTo>
                <a:cubicBezTo>
                  <a:pt x="25" y="37"/>
                  <a:pt x="25" y="37"/>
                  <a:pt x="25" y="37"/>
                </a:cubicBezTo>
                <a:cubicBezTo>
                  <a:pt x="27" y="35"/>
                  <a:pt x="28" y="35"/>
                  <a:pt x="29" y="35"/>
                </a:cubicBezTo>
                <a:cubicBezTo>
                  <a:pt x="29" y="35"/>
                  <a:pt x="29" y="35"/>
                  <a:pt x="29" y="35"/>
                </a:cubicBezTo>
                <a:cubicBezTo>
                  <a:pt x="30" y="35"/>
                  <a:pt x="31" y="35"/>
                  <a:pt x="32" y="35"/>
                </a:cubicBezTo>
                <a:cubicBezTo>
                  <a:pt x="32" y="35"/>
                  <a:pt x="32" y="35"/>
                  <a:pt x="32" y="35"/>
                </a:cubicBezTo>
                <a:cubicBezTo>
                  <a:pt x="33" y="35"/>
                  <a:pt x="33" y="35"/>
                  <a:pt x="33" y="35"/>
                </a:cubicBezTo>
                <a:cubicBezTo>
                  <a:pt x="34" y="35"/>
                  <a:pt x="34" y="35"/>
                  <a:pt x="34" y="35"/>
                </a:cubicBezTo>
                <a:cubicBezTo>
                  <a:pt x="34" y="35"/>
                  <a:pt x="34" y="35"/>
                  <a:pt x="34" y="35"/>
                </a:cubicBezTo>
                <a:cubicBezTo>
                  <a:pt x="34" y="35"/>
                  <a:pt x="35" y="36"/>
                  <a:pt x="36" y="36"/>
                </a:cubicBezTo>
                <a:cubicBezTo>
                  <a:pt x="36" y="36"/>
                  <a:pt x="36" y="35"/>
                  <a:pt x="36" y="35"/>
                </a:cubicBezTo>
                <a:cubicBezTo>
                  <a:pt x="37" y="36"/>
                  <a:pt x="38" y="37"/>
                  <a:pt x="38" y="37"/>
                </a:cubicBezTo>
                <a:cubicBezTo>
                  <a:pt x="39" y="37"/>
                  <a:pt x="39" y="37"/>
                  <a:pt x="40" y="38"/>
                </a:cubicBezTo>
                <a:cubicBezTo>
                  <a:pt x="38" y="39"/>
                  <a:pt x="35" y="40"/>
                  <a:pt x="33" y="41"/>
                </a:cubicBezTo>
                <a:cubicBezTo>
                  <a:pt x="32" y="42"/>
                  <a:pt x="31" y="42"/>
                  <a:pt x="31" y="42"/>
                </a:cubicBezTo>
                <a:moveTo>
                  <a:pt x="35" y="34"/>
                </a:moveTo>
                <a:cubicBezTo>
                  <a:pt x="35" y="34"/>
                  <a:pt x="35" y="33"/>
                  <a:pt x="34" y="33"/>
                </a:cubicBezTo>
                <a:cubicBezTo>
                  <a:pt x="34" y="32"/>
                  <a:pt x="34" y="32"/>
                  <a:pt x="34" y="32"/>
                </a:cubicBezTo>
                <a:cubicBezTo>
                  <a:pt x="34" y="32"/>
                  <a:pt x="34" y="32"/>
                  <a:pt x="34" y="32"/>
                </a:cubicBezTo>
                <a:cubicBezTo>
                  <a:pt x="35" y="32"/>
                  <a:pt x="35" y="32"/>
                  <a:pt x="35" y="32"/>
                </a:cubicBezTo>
                <a:cubicBezTo>
                  <a:pt x="35" y="32"/>
                  <a:pt x="35" y="32"/>
                  <a:pt x="36" y="32"/>
                </a:cubicBezTo>
                <a:cubicBezTo>
                  <a:pt x="37" y="32"/>
                  <a:pt x="39" y="33"/>
                  <a:pt x="40" y="34"/>
                </a:cubicBezTo>
                <a:cubicBezTo>
                  <a:pt x="40" y="35"/>
                  <a:pt x="40" y="35"/>
                  <a:pt x="40" y="35"/>
                </a:cubicBezTo>
                <a:cubicBezTo>
                  <a:pt x="40" y="35"/>
                  <a:pt x="40" y="35"/>
                  <a:pt x="39" y="35"/>
                </a:cubicBezTo>
                <a:cubicBezTo>
                  <a:pt x="39" y="35"/>
                  <a:pt x="38" y="34"/>
                  <a:pt x="38" y="34"/>
                </a:cubicBezTo>
                <a:cubicBezTo>
                  <a:pt x="37" y="33"/>
                  <a:pt x="37" y="33"/>
                  <a:pt x="37" y="33"/>
                </a:cubicBezTo>
                <a:cubicBezTo>
                  <a:pt x="36" y="33"/>
                  <a:pt x="36" y="33"/>
                  <a:pt x="36" y="33"/>
                </a:cubicBezTo>
                <a:cubicBezTo>
                  <a:pt x="36" y="34"/>
                  <a:pt x="36" y="34"/>
                  <a:pt x="36" y="34"/>
                </a:cubicBezTo>
                <a:cubicBezTo>
                  <a:pt x="35" y="34"/>
                  <a:pt x="35" y="34"/>
                  <a:pt x="35" y="34"/>
                </a:cubicBezTo>
                <a:moveTo>
                  <a:pt x="40" y="32"/>
                </a:moveTo>
                <a:cubicBezTo>
                  <a:pt x="39" y="31"/>
                  <a:pt x="39" y="31"/>
                  <a:pt x="38" y="31"/>
                </a:cubicBezTo>
                <a:cubicBezTo>
                  <a:pt x="39" y="31"/>
                  <a:pt x="39" y="31"/>
                  <a:pt x="39" y="31"/>
                </a:cubicBezTo>
                <a:cubicBezTo>
                  <a:pt x="39" y="31"/>
                  <a:pt x="39" y="31"/>
                  <a:pt x="39" y="31"/>
                </a:cubicBezTo>
                <a:cubicBezTo>
                  <a:pt x="40" y="31"/>
                  <a:pt x="40" y="31"/>
                  <a:pt x="40" y="31"/>
                </a:cubicBezTo>
                <a:cubicBezTo>
                  <a:pt x="40" y="31"/>
                  <a:pt x="41" y="31"/>
                  <a:pt x="41" y="31"/>
                </a:cubicBezTo>
                <a:cubicBezTo>
                  <a:pt x="41" y="31"/>
                  <a:pt x="41" y="31"/>
                  <a:pt x="41" y="31"/>
                </a:cubicBezTo>
                <a:cubicBezTo>
                  <a:pt x="42" y="32"/>
                  <a:pt x="44" y="33"/>
                  <a:pt x="45" y="33"/>
                </a:cubicBezTo>
                <a:cubicBezTo>
                  <a:pt x="46" y="34"/>
                  <a:pt x="46" y="34"/>
                  <a:pt x="46" y="34"/>
                </a:cubicBezTo>
                <a:cubicBezTo>
                  <a:pt x="47" y="35"/>
                  <a:pt x="47" y="35"/>
                  <a:pt x="47" y="35"/>
                </a:cubicBezTo>
                <a:cubicBezTo>
                  <a:pt x="47" y="36"/>
                  <a:pt x="47" y="36"/>
                  <a:pt x="47" y="36"/>
                </a:cubicBezTo>
                <a:cubicBezTo>
                  <a:pt x="46" y="36"/>
                  <a:pt x="46" y="36"/>
                  <a:pt x="46" y="36"/>
                </a:cubicBezTo>
                <a:cubicBezTo>
                  <a:pt x="46" y="36"/>
                  <a:pt x="46" y="36"/>
                  <a:pt x="46" y="36"/>
                </a:cubicBezTo>
                <a:cubicBezTo>
                  <a:pt x="44" y="35"/>
                  <a:pt x="43" y="34"/>
                  <a:pt x="42" y="33"/>
                </a:cubicBezTo>
                <a:cubicBezTo>
                  <a:pt x="42" y="33"/>
                  <a:pt x="42" y="33"/>
                  <a:pt x="42" y="33"/>
                </a:cubicBezTo>
                <a:cubicBezTo>
                  <a:pt x="41" y="32"/>
                  <a:pt x="41" y="32"/>
                  <a:pt x="41" y="32"/>
                </a:cubicBezTo>
                <a:cubicBezTo>
                  <a:pt x="40" y="32"/>
                  <a:pt x="40" y="32"/>
                  <a:pt x="40" y="32"/>
                </a:cubicBezTo>
                <a:cubicBezTo>
                  <a:pt x="40" y="32"/>
                  <a:pt x="40" y="32"/>
                  <a:pt x="40" y="32"/>
                </a:cubicBezTo>
                <a:moveTo>
                  <a:pt x="53" y="36"/>
                </a:moveTo>
                <a:cubicBezTo>
                  <a:pt x="54" y="35"/>
                  <a:pt x="54" y="35"/>
                  <a:pt x="54" y="35"/>
                </a:cubicBezTo>
                <a:cubicBezTo>
                  <a:pt x="54" y="35"/>
                  <a:pt x="54" y="35"/>
                  <a:pt x="55" y="34"/>
                </a:cubicBezTo>
                <a:cubicBezTo>
                  <a:pt x="55" y="34"/>
                  <a:pt x="55" y="34"/>
                  <a:pt x="55" y="34"/>
                </a:cubicBezTo>
                <a:cubicBezTo>
                  <a:pt x="55" y="33"/>
                  <a:pt x="55" y="33"/>
                  <a:pt x="55" y="33"/>
                </a:cubicBezTo>
                <a:cubicBezTo>
                  <a:pt x="54" y="33"/>
                  <a:pt x="54" y="33"/>
                  <a:pt x="54" y="33"/>
                </a:cubicBezTo>
                <a:cubicBezTo>
                  <a:pt x="54" y="33"/>
                  <a:pt x="54" y="33"/>
                  <a:pt x="53" y="32"/>
                </a:cubicBezTo>
                <a:cubicBezTo>
                  <a:pt x="53" y="32"/>
                  <a:pt x="53" y="32"/>
                  <a:pt x="53" y="32"/>
                </a:cubicBezTo>
                <a:cubicBezTo>
                  <a:pt x="53" y="30"/>
                  <a:pt x="53" y="30"/>
                  <a:pt x="53" y="30"/>
                </a:cubicBezTo>
                <a:cubicBezTo>
                  <a:pt x="54" y="31"/>
                  <a:pt x="56" y="33"/>
                  <a:pt x="57" y="34"/>
                </a:cubicBezTo>
                <a:cubicBezTo>
                  <a:pt x="57" y="37"/>
                  <a:pt x="57" y="37"/>
                  <a:pt x="57" y="37"/>
                </a:cubicBezTo>
                <a:cubicBezTo>
                  <a:pt x="56" y="37"/>
                  <a:pt x="54" y="37"/>
                  <a:pt x="53" y="37"/>
                </a:cubicBezTo>
                <a:cubicBezTo>
                  <a:pt x="53" y="35"/>
                  <a:pt x="53" y="35"/>
                  <a:pt x="53" y="35"/>
                </a:cubicBezTo>
                <a:cubicBezTo>
                  <a:pt x="53" y="35"/>
                  <a:pt x="53" y="36"/>
                  <a:pt x="53" y="36"/>
                </a:cubicBezTo>
                <a:moveTo>
                  <a:pt x="46" y="38"/>
                </a:moveTo>
                <a:cubicBezTo>
                  <a:pt x="47" y="38"/>
                  <a:pt x="48" y="38"/>
                  <a:pt x="48" y="37"/>
                </a:cubicBezTo>
                <a:cubicBezTo>
                  <a:pt x="48" y="37"/>
                  <a:pt x="49" y="36"/>
                  <a:pt x="49" y="36"/>
                </a:cubicBezTo>
                <a:cubicBezTo>
                  <a:pt x="49" y="36"/>
                  <a:pt x="49" y="36"/>
                  <a:pt x="49" y="36"/>
                </a:cubicBezTo>
                <a:cubicBezTo>
                  <a:pt x="49" y="35"/>
                  <a:pt x="49" y="35"/>
                  <a:pt x="49" y="35"/>
                </a:cubicBezTo>
                <a:cubicBezTo>
                  <a:pt x="49" y="34"/>
                  <a:pt x="48" y="34"/>
                  <a:pt x="48" y="33"/>
                </a:cubicBezTo>
                <a:cubicBezTo>
                  <a:pt x="47" y="32"/>
                  <a:pt x="46" y="31"/>
                  <a:pt x="45" y="31"/>
                </a:cubicBezTo>
                <a:cubicBezTo>
                  <a:pt x="44" y="31"/>
                  <a:pt x="43" y="30"/>
                  <a:pt x="42" y="29"/>
                </a:cubicBezTo>
                <a:cubicBezTo>
                  <a:pt x="42" y="29"/>
                  <a:pt x="42" y="29"/>
                  <a:pt x="42" y="29"/>
                </a:cubicBezTo>
                <a:cubicBezTo>
                  <a:pt x="42" y="27"/>
                  <a:pt x="42" y="27"/>
                  <a:pt x="42" y="27"/>
                </a:cubicBezTo>
                <a:cubicBezTo>
                  <a:pt x="44" y="28"/>
                  <a:pt x="47" y="28"/>
                  <a:pt x="50" y="29"/>
                </a:cubicBezTo>
                <a:cubicBezTo>
                  <a:pt x="51" y="29"/>
                  <a:pt x="51" y="29"/>
                  <a:pt x="51" y="29"/>
                </a:cubicBezTo>
                <a:cubicBezTo>
                  <a:pt x="51" y="29"/>
                  <a:pt x="51" y="29"/>
                  <a:pt x="51" y="29"/>
                </a:cubicBezTo>
                <a:cubicBezTo>
                  <a:pt x="51" y="33"/>
                  <a:pt x="51" y="33"/>
                  <a:pt x="51" y="33"/>
                </a:cubicBezTo>
                <a:cubicBezTo>
                  <a:pt x="51" y="33"/>
                  <a:pt x="51" y="33"/>
                  <a:pt x="51" y="33"/>
                </a:cubicBezTo>
                <a:cubicBezTo>
                  <a:pt x="51" y="38"/>
                  <a:pt x="51" y="38"/>
                  <a:pt x="51" y="38"/>
                </a:cubicBezTo>
                <a:cubicBezTo>
                  <a:pt x="48" y="38"/>
                  <a:pt x="45" y="40"/>
                  <a:pt x="42" y="41"/>
                </a:cubicBezTo>
                <a:cubicBezTo>
                  <a:pt x="42" y="39"/>
                  <a:pt x="42" y="39"/>
                  <a:pt x="42" y="39"/>
                </a:cubicBezTo>
                <a:cubicBezTo>
                  <a:pt x="44" y="39"/>
                  <a:pt x="44" y="39"/>
                  <a:pt x="44" y="39"/>
                </a:cubicBezTo>
                <a:cubicBezTo>
                  <a:pt x="42" y="37"/>
                  <a:pt x="42" y="37"/>
                  <a:pt x="42" y="37"/>
                </a:cubicBezTo>
                <a:cubicBezTo>
                  <a:pt x="42" y="37"/>
                  <a:pt x="42" y="37"/>
                  <a:pt x="42" y="37"/>
                </a:cubicBezTo>
                <a:cubicBezTo>
                  <a:pt x="42" y="36"/>
                  <a:pt x="42" y="36"/>
                  <a:pt x="42" y="36"/>
                </a:cubicBezTo>
                <a:cubicBezTo>
                  <a:pt x="43" y="36"/>
                  <a:pt x="44" y="37"/>
                  <a:pt x="45" y="38"/>
                </a:cubicBezTo>
                <a:cubicBezTo>
                  <a:pt x="45" y="38"/>
                  <a:pt x="45" y="38"/>
                  <a:pt x="45" y="38"/>
                </a:cubicBezTo>
                <a:cubicBezTo>
                  <a:pt x="45" y="38"/>
                  <a:pt x="45" y="38"/>
                  <a:pt x="45" y="38"/>
                </a:cubicBezTo>
                <a:cubicBezTo>
                  <a:pt x="46" y="38"/>
                  <a:pt x="46" y="38"/>
                  <a:pt x="46" y="38"/>
                </a:cubicBezTo>
                <a:cubicBezTo>
                  <a:pt x="46" y="38"/>
                  <a:pt x="46" y="38"/>
                  <a:pt x="46" y="38"/>
                </a:cubicBezTo>
                <a:moveTo>
                  <a:pt x="34" y="29"/>
                </a:moveTo>
                <a:cubicBezTo>
                  <a:pt x="34" y="28"/>
                  <a:pt x="34" y="28"/>
                  <a:pt x="34" y="28"/>
                </a:cubicBezTo>
                <a:cubicBezTo>
                  <a:pt x="36" y="28"/>
                  <a:pt x="38" y="28"/>
                  <a:pt x="40" y="27"/>
                </a:cubicBezTo>
                <a:cubicBezTo>
                  <a:pt x="40" y="29"/>
                  <a:pt x="40" y="29"/>
                  <a:pt x="40" y="29"/>
                </a:cubicBezTo>
                <a:cubicBezTo>
                  <a:pt x="40" y="29"/>
                  <a:pt x="40" y="29"/>
                  <a:pt x="39" y="29"/>
                </a:cubicBezTo>
                <a:cubicBezTo>
                  <a:pt x="38" y="29"/>
                  <a:pt x="36" y="29"/>
                  <a:pt x="35" y="29"/>
                </a:cubicBezTo>
                <a:cubicBezTo>
                  <a:pt x="35" y="29"/>
                  <a:pt x="35" y="29"/>
                  <a:pt x="35" y="29"/>
                </a:cubicBezTo>
                <a:cubicBezTo>
                  <a:pt x="34" y="29"/>
                  <a:pt x="34" y="29"/>
                  <a:pt x="34" y="29"/>
                </a:cubicBezTo>
                <a:cubicBezTo>
                  <a:pt x="34" y="29"/>
                  <a:pt x="34" y="29"/>
                  <a:pt x="34" y="29"/>
                </a:cubicBezTo>
                <a:moveTo>
                  <a:pt x="4" y="16"/>
                </a:moveTo>
                <a:cubicBezTo>
                  <a:pt x="4" y="16"/>
                  <a:pt x="4" y="16"/>
                  <a:pt x="4" y="16"/>
                </a:cubicBezTo>
                <a:cubicBezTo>
                  <a:pt x="5" y="16"/>
                  <a:pt x="5" y="16"/>
                  <a:pt x="5" y="16"/>
                </a:cubicBezTo>
                <a:cubicBezTo>
                  <a:pt x="6" y="15"/>
                  <a:pt x="7" y="15"/>
                  <a:pt x="7" y="15"/>
                </a:cubicBezTo>
                <a:cubicBezTo>
                  <a:pt x="10" y="15"/>
                  <a:pt x="10" y="15"/>
                  <a:pt x="10" y="15"/>
                </a:cubicBezTo>
                <a:cubicBezTo>
                  <a:pt x="8" y="16"/>
                  <a:pt x="6" y="16"/>
                  <a:pt x="4" y="16"/>
                </a:cubicBezTo>
                <a:moveTo>
                  <a:pt x="13" y="7"/>
                </a:moveTo>
                <a:cubicBezTo>
                  <a:pt x="13" y="7"/>
                  <a:pt x="14" y="7"/>
                  <a:pt x="15" y="7"/>
                </a:cubicBezTo>
                <a:cubicBezTo>
                  <a:pt x="16" y="7"/>
                  <a:pt x="16" y="7"/>
                  <a:pt x="16" y="7"/>
                </a:cubicBezTo>
                <a:cubicBezTo>
                  <a:pt x="15" y="6"/>
                  <a:pt x="15" y="6"/>
                  <a:pt x="15" y="6"/>
                </a:cubicBezTo>
                <a:cubicBezTo>
                  <a:pt x="15" y="4"/>
                  <a:pt x="14" y="3"/>
                  <a:pt x="13" y="3"/>
                </a:cubicBezTo>
                <a:cubicBezTo>
                  <a:pt x="12" y="2"/>
                  <a:pt x="10" y="2"/>
                  <a:pt x="8" y="2"/>
                </a:cubicBezTo>
                <a:cubicBezTo>
                  <a:pt x="7" y="2"/>
                  <a:pt x="6" y="2"/>
                  <a:pt x="5" y="1"/>
                </a:cubicBezTo>
                <a:cubicBezTo>
                  <a:pt x="5" y="1"/>
                  <a:pt x="5" y="1"/>
                  <a:pt x="5" y="1"/>
                </a:cubicBezTo>
                <a:cubicBezTo>
                  <a:pt x="5" y="1"/>
                  <a:pt x="5" y="1"/>
                  <a:pt x="6" y="1"/>
                </a:cubicBezTo>
                <a:cubicBezTo>
                  <a:pt x="6" y="1"/>
                  <a:pt x="6" y="1"/>
                  <a:pt x="6" y="1"/>
                </a:cubicBezTo>
                <a:cubicBezTo>
                  <a:pt x="7" y="1"/>
                  <a:pt x="9" y="2"/>
                  <a:pt x="10" y="2"/>
                </a:cubicBezTo>
                <a:cubicBezTo>
                  <a:pt x="11" y="2"/>
                  <a:pt x="11" y="2"/>
                  <a:pt x="11" y="2"/>
                </a:cubicBezTo>
                <a:cubicBezTo>
                  <a:pt x="15" y="2"/>
                  <a:pt x="18" y="4"/>
                  <a:pt x="20" y="8"/>
                </a:cubicBezTo>
                <a:cubicBezTo>
                  <a:pt x="21" y="10"/>
                  <a:pt x="21" y="12"/>
                  <a:pt x="21" y="14"/>
                </a:cubicBezTo>
                <a:cubicBezTo>
                  <a:pt x="21" y="21"/>
                  <a:pt x="17" y="26"/>
                  <a:pt x="16" y="33"/>
                </a:cubicBezTo>
                <a:cubicBezTo>
                  <a:pt x="16" y="33"/>
                  <a:pt x="16" y="33"/>
                  <a:pt x="16" y="33"/>
                </a:cubicBezTo>
                <a:cubicBezTo>
                  <a:pt x="16" y="34"/>
                  <a:pt x="16" y="34"/>
                  <a:pt x="16" y="34"/>
                </a:cubicBezTo>
                <a:cubicBezTo>
                  <a:pt x="16" y="35"/>
                  <a:pt x="17" y="35"/>
                  <a:pt x="18" y="36"/>
                </a:cubicBezTo>
                <a:cubicBezTo>
                  <a:pt x="18" y="36"/>
                  <a:pt x="19" y="37"/>
                  <a:pt x="19" y="37"/>
                </a:cubicBezTo>
                <a:cubicBezTo>
                  <a:pt x="19" y="37"/>
                  <a:pt x="19" y="37"/>
                  <a:pt x="19" y="37"/>
                </a:cubicBezTo>
                <a:cubicBezTo>
                  <a:pt x="20" y="37"/>
                  <a:pt x="20" y="37"/>
                  <a:pt x="20" y="37"/>
                </a:cubicBezTo>
                <a:cubicBezTo>
                  <a:pt x="22" y="37"/>
                  <a:pt x="23" y="36"/>
                  <a:pt x="24" y="35"/>
                </a:cubicBezTo>
                <a:cubicBezTo>
                  <a:pt x="25" y="34"/>
                  <a:pt x="26" y="33"/>
                  <a:pt x="27" y="32"/>
                </a:cubicBezTo>
                <a:cubicBezTo>
                  <a:pt x="27" y="32"/>
                  <a:pt x="27" y="32"/>
                  <a:pt x="27" y="32"/>
                </a:cubicBezTo>
                <a:cubicBezTo>
                  <a:pt x="27" y="32"/>
                  <a:pt x="27" y="32"/>
                  <a:pt x="27" y="32"/>
                </a:cubicBezTo>
                <a:cubicBezTo>
                  <a:pt x="29" y="30"/>
                  <a:pt x="30" y="29"/>
                  <a:pt x="32" y="29"/>
                </a:cubicBezTo>
                <a:cubicBezTo>
                  <a:pt x="32" y="33"/>
                  <a:pt x="32" y="33"/>
                  <a:pt x="32" y="33"/>
                </a:cubicBezTo>
                <a:cubicBezTo>
                  <a:pt x="31" y="33"/>
                  <a:pt x="30" y="33"/>
                  <a:pt x="29" y="33"/>
                </a:cubicBezTo>
                <a:cubicBezTo>
                  <a:pt x="29" y="33"/>
                  <a:pt x="29" y="33"/>
                  <a:pt x="29" y="33"/>
                </a:cubicBezTo>
                <a:cubicBezTo>
                  <a:pt x="27" y="33"/>
                  <a:pt x="25" y="34"/>
                  <a:pt x="24" y="35"/>
                </a:cubicBezTo>
                <a:cubicBezTo>
                  <a:pt x="24" y="35"/>
                  <a:pt x="24" y="35"/>
                  <a:pt x="24" y="35"/>
                </a:cubicBezTo>
                <a:cubicBezTo>
                  <a:pt x="24" y="36"/>
                  <a:pt x="24" y="36"/>
                  <a:pt x="24" y="36"/>
                </a:cubicBezTo>
                <a:cubicBezTo>
                  <a:pt x="23" y="36"/>
                  <a:pt x="23" y="37"/>
                  <a:pt x="23" y="38"/>
                </a:cubicBezTo>
                <a:cubicBezTo>
                  <a:pt x="23" y="39"/>
                  <a:pt x="24" y="39"/>
                  <a:pt x="24" y="40"/>
                </a:cubicBezTo>
                <a:cubicBezTo>
                  <a:pt x="25" y="40"/>
                  <a:pt x="27" y="40"/>
                  <a:pt x="27" y="41"/>
                </a:cubicBezTo>
                <a:cubicBezTo>
                  <a:pt x="28" y="41"/>
                  <a:pt x="28" y="41"/>
                  <a:pt x="28" y="42"/>
                </a:cubicBezTo>
                <a:cubicBezTo>
                  <a:pt x="29" y="42"/>
                  <a:pt x="29" y="42"/>
                  <a:pt x="29" y="43"/>
                </a:cubicBezTo>
                <a:cubicBezTo>
                  <a:pt x="29" y="43"/>
                  <a:pt x="29" y="43"/>
                  <a:pt x="29" y="43"/>
                </a:cubicBezTo>
                <a:cubicBezTo>
                  <a:pt x="29" y="44"/>
                  <a:pt x="29" y="44"/>
                  <a:pt x="29" y="44"/>
                </a:cubicBezTo>
                <a:cubicBezTo>
                  <a:pt x="25" y="40"/>
                  <a:pt x="20" y="39"/>
                  <a:pt x="16" y="39"/>
                </a:cubicBezTo>
                <a:cubicBezTo>
                  <a:pt x="16" y="39"/>
                  <a:pt x="16" y="39"/>
                  <a:pt x="16" y="39"/>
                </a:cubicBezTo>
                <a:cubicBezTo>
                  <a:pt x="12" y="39"/>
                  <a:pt x="8" y="39"/>
                  <a:pt x="5" y="40"/>
                </a:cubicBezTo>
                <a:cubicBezTo>
                  <a:pt x="6" y="40"/>
                  <a:pt x="6" y="39"/>
                  <a:pt x="6" y="39"/>
                </a:cubicBezTo>
                <a:cubicBezTo>
                  <a:pt x="8" y="39"/>
                  <a:pt x="10" y="39"/>
                  <a:pt x="11" y="39"/>
                </a:cubicBezTo>
                <a:cubicBezTo>
                  <a:pt x="12" y="39"/>
                  <a:pt x="13" y="39"/>
                  <a:pt x="14" y="38"/>
                </a:cubicBezTo>
                <a:cubicBezTo>
                  <a:pt x="15" y="38"/>
                  <a:pt x="15" y="37"/>
                  <a:pt x="15" y="36"/>
                </a:cubicBezTo>
                <a:cubicBezTo>
                  <a:pt x="15" y="35"/>
                  <a:pt x="15" y="34"/>
                  <a:pt x="15" y="33"/>
                </a:cubicBezTo>
                <a:cubicBezTo>
                  <a:pt x="14" y="32"/>
                  <a:pt x="14" y="32"/>
                  <a:pt x="14" y="32"/>
                </a:cubicBezTo>
                <a:cubicBezTo>
                  <a:pt x="14" y="32"/>
                  <a:pt x="14" y="32"/>
                  <a:pt x="14" y="32"/>
                </a:cubicBezTo>
                <a:cubicBezTo>
                  <a:pt x="13" y="32"/>
                  <a:pt x="12" y="31"/>
                  <a:pt x="11" y="31"/>
                </a:cubicBezTo>
                <a:cubicBezTo>
                  <a:pt x="11" y="31"/>
                  <a:pt x="11" y="31"/>
                  <a:pt x="11" y="31"/>
                </a:cubicBezTo>
                <a:cubicBezTo>
                  <a:pt x="9" y="31"/>
                  <a:pt x="7" y="32"/>
                  <a:pt x="5" y="33"/>
                </a:cubicBezTo>
                <a:cubicBezTo>
                  <a:pt x="6" y="32"/>
                  <a:pt x="6" y="32"/>
                  <a:pt x="7" y="32"/>
                </a:cubicBezTo>
                <a:cubicBezTo>
                  <a:pt x="9" y="31"/>
                  <a:pt x="11" y="31"/>
                  <a:pt x="13" y="31"/>
                </a:cubicBezTo>
                <a:cubicBezTo>
                  <a:pt x="14" y="31"/>
                  <a:pt x="15" y="30"/>
                  <a:pt x="16" y="30"/>
                </a:cubicBezTo>
                <a:cubicBezTo>
                  <a:pt x="17" y="29"/>
                  <a:pt x="17" y="28"/>
                  <a:pt x="17" y="26"/>
                </a:cubicBezTo>
                <a:cubicBezTo>
                  <a:pt x="17" y="26"/>
                  <a:pt x="17" y="26"/>
                  <a:pt x="17" y="26"/>
                </a:cubicBezTo>
                <a:cubicBezTo>
                  <a:pt x="17" y="25"/>
                  <a:pt x="17" y="25"/>
                  <a:pt x="17" y="25"/>
                </a:cubicBezTo>
                <a:cubicBezTo>
                  <a:pt x="16" y="24"/>
                  <a:pt x="14" y="23"/>
                  <a:pt x="12" y="23"/>
                </a:cubicBezTo>
                <a:cubicBezTo>
                  <a:pt x="12" y="23"/>
                  <a:pt x="12" y="23"/>
                  <a:pt x="12" y="23"/>
                </a:cubicBezTo>
                <a:cubicBezTo>
                  <a:pt x="9" y="23"/>
                  <a:pt x="7" y="24"/>
                  <a:pt x="5" y="25"/>
                </a:cubicBezTo>
                <a:cubicBezTo>
                  <a:pt x="6" y="24"/>
                  <a:pt x="8" y="23"/>
                  <a:pt x="10" y="23"/>
                </a:cubicBezTo>
                <a:cubicBezTo>
                  <a:pt x="12" y="23"/>
                  <a:pt x="15" y="23"/>
                  <a:pt x="18" y="22"/>
                </a:cubicBezTo>
                <a:cubicBezTo>
                  <a:pt x="18" y="22"/>
                  <a:pt x="18" y="22"/>
                  <a:pt x="18" y="22"/>
                </a:cubicBezTo>
                <a:cubicBezTo>
                  <a:pt x="18" y="22"/>
                  <a:pt x="18" y="22"/>
                  <a:pt x="18" y="22"/>
                </a:cubicBezTo>
                <a:cubicBezTo>
                  <a:pt x="19" y="21"/>
                  <a:pt x="19" y="20"/>
                  <a:pt x="19" y="19"/>
                </a:cubicBezTo>
                <a:cubicBezTo>
                  <a:pt x="19" y="19"/>
                  <a:pt x="19" y="18"/>
                  <a:pt x="19" y="18"/>
                </a:cubicBezTo>
                <a:cubicBezTo>
                  <a:pt x="19" y="17"/>
                  <a:pt x="19" y="17"/>
                  <a:pt x="19" y="17"/>
                </a:cubicBezTo>
                <a:cubicBezTo>
                  <a:pt x="19" y="17"/>
                  <a:pt x="19" y="17"/>
                  <a:pt x="19" y="17"/>
                </a:cubicBezTo>
                <a:cubicBezTo>
                  <a:pt x="18" y="16"/>
                  <a:pt x="16" y="16"/>
                  <a:pt x="15" y="15"/>
                </a:cubicBezTo>
                <a:cubicBezTo>
                  <a:pt x="19" y="15"/>
                  <a:pt x="19" y="15"/>
                  <a:pt x="19" y="15"/>
                </a:cubicBezTo>
                <a:cubicBezTo>
                  <a:pt x="19" y="15"/>
                  <a:pt x="19" y="15"/>
                  <a:pt x="19" y="15"/>
                </a:cubicBezTo>
                <a:cubicBezTo>
                  <a:pt x="20" y="14"/>
                  <a:pt x="20" y="14"/>
                  <a:pt x="20" y="13"/>
                </a:cubicBezTo>
                <a:cubicBezTo>
                  <a:pt x="20" y="11"/>
                  <a:pt x="19" y="10"/>
                  <a:pt x="19" y="9"/>
                </a:cubicBezTo>
                <a:cubicBezTo>
                  <a:pt x="19" y="9"/>
                  <a:pt x="19" y="9"/>
                  <a:pt x="19" y="9"/>
                </a:cubicBezTo>
                <a:cubicBezTo>
                  <a:pt x="19" y="9"/>
                  <a:pt x="19" y="9"/>
                  <a:pt x="19" y="9"/>
                </a:cubicBezTo>
                <a:cubicBezTo>
                  <a:pt x="19" y="8"/>
                  <a:pt x="18" y="8"/>
                  <a:pt x="18" y="8"/>
                </a:cubicBezTo>
                <a:cubicBezTo>
                  <a:pt x="18" y="8"/>
                  <a:pt x="18" y="8"/>
                  <a:pt x="18" y="8"/>
                </a:cubicBezTo>
                <a:cubicBezTo>
                  <a:pt x="17" y="8"/>
                  <a:pt x="16" y="8"/>
                  <a:pt x="16" y="8"/>
                </a:cubicBezTo>
                <a:cubicBezTo>
                  <a:pt x="16" y="9"/>
                  <a:pt x="16" y="9"/>
                  <a:pt x="16" y="9"/>
                </a:cubicBezTo>
                <a:cubicBezTo>
                  <a:pt x="16" y="9"/>
                  <a:pt x="16" y="9"/>
                  <a:pt x="16" y="9"/>
                </a:cubicBezTo>
                <a:cubicBezTo>
                  <a:pt x="14" y="8"/>
                  <a:pt x="12" y="8"/>
                  <a:pt x="10" y="8"/>
                </a:cubicBezTo>
                <a:cubicBezTo>
                  <a:pt x="10" y="8"/>
                  <a:pt x="10" y="8"/>
                  <a:pt x="10" y="8"/>
                </a:cubicBezTo>
                <a:cubicBezTo>
                  <a:pt x="8" y="8"/>
                  <a:pt x="6" y="8"/>
                  <a:pt x="4" y="8"/>
                </a:cubicBezTo>
                <a:cubicBezTo>
                  <a:pt x="4" y="8"/>
                  <a:pt x="4" y="8"/>
                  <a:pt x="4" y="8"/>
                </a:cubicBezTo>
                <a:cubicBezTo>
                  <a:pt x="5" y="8"/>
                  <a:pt x="5" y="8"/>
                  <a:pt x="5" y="8"/>
                </a:cubicBezTo>
                <a:cubicBezTo>
                  <a:pt x="5" y="8"/>
                  <a:pt x="5" y="8"/>
                  <a:pt x="5" y="8"/>
                </a:cubicBezTo>
                <a:cubicBezTo>
                  <a:pt x="6" y="7"/>
                  <a:pt x="7" y="7"/>
                  <a:pt x="9" y="7"/>
                </a:cubicBezTo>
                <a:cubicBezTo>
                  <a:pt x="9" y="7"/>
                  <a:pt x="9" y="7"/>
                  <a:pt x="9" y="7"/>
                </a:cubicBezTo>
                <a:cubicBezTo>
                  <a:pt x="10" y="7"/>
                  <a:pt x="12" y="7"/>
                  <a:pt x="13" y="7"/>
                </a:cubicBezTo>
                <a:moveTo>
                  <a:pt x="13" y="0"/>
                </a:moveTo>
                <a:cubicBezTo>
                  <a:pt x="3" y="0"/>
                  <a:pt x="3" y="0"/>
                  <a:pt x="3" y="0"/>
                </a:cubicBezTo>
                <a:cubicBezTo>
                  <a:pt x="3" y="0"/>
                  <a:pt x="3" y="1"/>
                  <a:pt x="3" y="2"/>
                </a:cubicBezTo>
                <a:cubicBezTo>
                  <a:pt x="2" y="2"/>
                  <a:pt x="2" y="2"/>
                  <a:pt x="2" y="2"/>
                </a:cubicBezTo>
                <a:cubicBezTo>
                  <a:pt x="3" y="3"/>
                  <a:pt x="3" y="3"/>
                  <a:pt x="3" y="3"/>
                </a:cubicBezTo>
                <a:cubicBezTo>
                  <a:pt x="5" y="4"/>
                  <a:pt x="8" y="4"/>
                  <a:pt x="10" y="4"/>
                </a:cubicBezTo>
                <a:cubicBezTo>
                  <a:pt x="11" y="4"/>
                  <a:pt x="11" y="4"/>
                  <a:pt x="12" y="5"/>
                </a:cubicBezTo>
                <a:cubicBezTo>
                  <a:pt x="12" y="5"/>
                  <a:pt x="13" y="5"/>
                  <a:pt x="13" y="5"/>
                </a:cubicBezTo>
                <a:cubicBezTo>
                  <a:pt x="13" y="5"/>
                  <a:pt x="13" y="5"/>
                  <a:pt x="13" y="5"/>
                </a:cubicBezTo>
                <a:cubicBezTo>
                  <a:pt x="12" y="5"/>
                  <a:pt x="10" y="5"/>
                  <a:pt x="9" y="5"/>
                </a:cubicBezTo>
                <a:cubicBezTo>
                  <a:pt x="7" y="5"/>
                  <a:pt x="5" y="5"/>
                  <a:pt x="4" y="6"/>
                </a:cubicBezTo>
                <a:cubicBezTo>
                  <a:pt x="3" y="6"/>
                  <a:pt x="2" y="7"/>
                  <a:pt x="2" y="7"/>
                </a:cubicBezTo>
                <a:cubicBezTo>
                  <a:pt x="1" y="8"/>
                  <a:pt x="1" y="8"/>
                  <a:pt x="1" y="8"/>
                </a:cubicBezTo>
                <a:cubicBezTo>
                  <a:pt x="1" y="8"/>
                  <a:pt x="0" y="8"/>
                  <a:pt x="0" y="9"/>
                </a:cubicBezTo>
                <a:cubicBezTo>
                  <a:pt x="0" y="9"/>
                  <a:pt x="0" y="10"/>
                  <a:pt x="1" y="10"/>
                </a:cubicBezTo>
                <a:cubicBezTo>
                  <a:pt x="1" y="11"/>
                  <a:pt x="1" y="11"/>
                  <a:pt x="1" y="11"/>
                </a:cubicBezTo>
                <a:cubicBezTo>
                  <a:pt x="2" y="11"/>
                  <a:pt x="2" y="11"/>
                  <a:pt x="2" y="11"/>
                </a:cubicBezTo>
                <a:cubicBezTo>
                  <a:pt x="4" y="10"/>
                  <a:pt x="7" y="10"/>
                  <a:pt x="10" y="10"/>
                </a:cubicBezTo>
                <a:cubicBezTo>
                  <a:pt x="10" y="10"/>
                  <a:pt x="10" y="10"/>
                  <a:pt x="10" y="10"/>
                </a:cubicBezTo>
                <a:cubicBezTo>
                  <a:pt x="12" y="10"/>
                  <a:pt x="13" y="10"/>
                  <a:pt x="15" y="11"/>
                </a:cubicBezTo>
                <a:cubicBezTo>
                  <a:pt x="15" y="11"/>
                  <a:pt x="15" y="11"/>
                  <a:pt x="15" y="11"/>
                </a:cubicBezTo>
                <a:cubicBezTo>
                  <a:pt x="15" y="11"/>
                  <a:pt x="15" y="11"/>
                  <a:pt x="15" y="11"/>
                </a:cubicBezTo>
                <a:cubicBezTo>
                  <a:pt x="16" y="11"/>
                  <a:pt x="16" y="10"/>
                  <a:pt x="17" y="10"/>
                </a:cubicBezTo>
                <a:cubicBezTo>
                  <a:pt x="17" y="10"/>
                  <a:pt x="17" y="10"/>
                  <a:pt x="18" y="10"/>
                </a:cubicBezTo>
                <a:cubicBezTo>
                  <a:pt x="18" y="11"/>
                  <a:pt x="18" y="12"/>
                  <a:pt x="18" y="13"/>
                </a:cubicBezTo>
                <a:cubicBezTo>
                  <a:pt x="18" y="13"/>
                  <a:pt x="18" y="13"/>
                  <a:pt x="18" y="13"/>
                </a:cubicBezTo>
                <a:cubicBezTo>
                  <a:pt x="7" y="13"/>
                  <a:pt x="7" y="13"/>
                  <a:pt x="7" y="13"/>
                </a:cubicBezTo>
                <a:cubicBezTo>
                  <a:pt x="7" y="13"/>
                  <a:pt x="7" y="13"/>
                  <a:pt x="7" y="13"/>
                </a:cubicBezTo>
                <a:cubicBezTo>
                  <a:pt x="6" y="13"/>
                  <a:pt x="5" y="14"/>
                  <a:pt x="4" y="14"/>
                </a:cubicBezTo>
                <a:cubicBezTo>
                  <a:pt x="4" y="14"/>
                  <a:pt x="3" y="14"/>
                  <a:pt x="3" y="14"/>
                </a:cubicBezTo>
                <a:cubicBezTo>
                  <a:pt x="2" y="15"/>
                  <a:pt x="2" y="15"/>
                  <a:pt x="2" y="16"/>
                </a:cubicBezTo>
                <a:cubicBezTo>
                  <a:pt x="2" y="17"/>
                  <a:pt x="2" y="17"/>
                  <a:pt x="2" y="17"/>
                </a:cubicBezTo>
                <a:cubicBezTo>
                  <a:pt x="2" y="18"/>
                  <a:pt x="2" y="18"/>
                  <a:pt x="2" y="18"/>
                </a:cubicBezTo>
                <a:cubicBezTo>
                  <a:pt x="3" y="18"/>
                  <a:pt x="3" y="18"/>
                  <a:pt x="3" y="18"/>
                </a:cubicBezTo>
                <a:cubicBezTo>
                  <a:pt x="4" y="18"/>
                  <a:pt x="4" y="18"/>
                  <a:pt x="4" y="18"/>
                </a:cubicBezTo>
                <a:cubicBezTo>
                  <a:pt x="7" y="18"/>
                  <a:pt x="10" y="17"/>
                  <a:pt x="13" y="17"/>
                </a:cubicBezTo>
                <a:cubicBezTo>
                  <a:pt x="13" y="17"/>
                  <a:pt x="13" y="17"/>
                  <a:pt x="13" y="17"/>
                </a:cubicBezTo>
                <a:cubicBezTo>
                  <a:pt x="14" y="17"/>
                  <a:pt x="16" y="17"/>
                  <a:pt x="17" y="19"/>
                </a:cubicBezTo>
                <a:cubicBezTo>
                  <a:pt x="17" y="19"/>
                  <a:pt x="17" y="19"/>
                  <a:pt x="17" y="19"/>
                </a:cubicBezTo>
                <a:cubicBezTo>
                  <a:pt x="17" y="20"/>
                  <a:pt x="17" y="20"/>
                  <a:pt x="17" y="20"/>
                </a:cubicBezTo>
                <a:cubicBezTo>
                  <a:pt x="15" y="21"/>
                  <a:pt x="12" y="21"/>
                  <a:pt x="9" y="21"/>
                </a:cubicBezTo>
                <a:cubicBezTo>
                  <a:pt x="7" y="21"/>
                  <a:pt x="4" y="22"/>
                  <a:pt x="2" y="25"/>
                </a:cubicBezTo>
                <a:cubicBezTo>
                  <a:pt x="2" y="25"/>
                  <a:pt x="2" y="25"/>
                  <a:pt x="2" y="25"/>
                </a:cubicBezTo>
                <a:cubicBezTo>
                  <a:pt x="2" y="26"/>
                  <a:pt x="2" y="26"/>
                  <a:pt x="2" y="26"/>
                </a:cubicBezTo>
                <a:cubicBezTo>
                  <a:pt x="2" y="26"/>
                  <a:pt x="3" y="27"/>
                  <a:pt x="3" y="27"/>
                </a:cubicBezTo>
                <a:cubicBezTo>
                  <a:pt x="3" y="27"/>
                  <a:pt x="4" y="27"/>
                  <a:pt x="4" y="27"/>
                </a:cubicBezTo>
                <a:cubicBezTo>
                  <a:pt x="4" y="27"/>
                  <a:pt x="4" y="27"/>
                  <a:pt x="4" y="27"/>
                </a:cubicBezTo>
                <a:cubicBezTo>
                  <a:pt x="4" y="27"/>
                  <a:pt x="4" y="27"/>
                  <a:pt x="4" y="27"/>
                </a:cubicBezTo>
                <a:cubicBezTo>
                  <a:pt x="4" y="27"/>
                  <a:pt x="4" y="27"/>
                  <a:pt x="4" y="27"/>
                </a:cubicBezTo>
                <a:cubicBezTo>
                  <a:pt x="7" y="26"/>
                  <a:pt x="10" y="25"/>
                  <a:pt x="12" y="25"/>
                </a:cubicBezTo>
                <a:cubicBezTo>
                  <a:pt x="12" y="25"/>
                  <a:pt x="12" y="25"/>
                  <a:pt x="12" y="25"/>
                </a:cubicBezTo>
                <a:cubicBezTo>
                  <a:pt x="13" y="25"/>
                  <a:pt x="14" y="25"/>
                  <a:pt x="15" y="26"/>
                </a:cubicBezTo>
                <a:cubicBezTo>
                  <a:pt x="15" y="28"/>
                  <a:pt x="14" y="28"/>
                  <a:pt x="14" y="29"/>
                </a:cubicBezTo>
                <a:cubicBezTo>
                  <a:pt x="13" y="29"/>
                  <a:pt x="11" y="29"/>
                  <a:pt x="9" y="29"/>
                </a:cubicBezTo>
                <a:cubicBezTo>
                  <a:pt x="8" y="30"/>
                  <a:pt x="7" y="30"/>
                  <a:pt x="6" y="30"/>
                </a:cubicBezTo>
                <a:cubicBezTo>
                  <a:pt x="5" y="31"/>
                  <a:pt x="4" y="31"/>
                  <a:pt x="3" y="33"/>
                </a:cubicBezTo>
                <a:cubicBezTo>
                  <a:pt x="3" y="33"/>
                  <a:pt x="3" y="33"/>
                  <a:pt x="3" y="33"/>
                </a:cubicBezTo>
                <a:cubicBezTo>
                  <a:pt x="4" y="35"/>
                  <a:pt x="4" y="35"/>
                  <a:pt x="4" y="35"/>
                </a:cubicBezTo>
                <a:cubicBezTo>
                  <a:pt x="5" y="35"/>
                  <a:pt x="5" y="35"/>
                  <a:pt x="5" y="35"/>
                </a:cubicBezTo>
                <a:cubicBezTo>
                  <a:pt x="5" y="35"/>
                  <a:pt x="5" y="35"/>
                  <a:pt x="5" y="35"/>
                </a:cubicBezTo>
                <a:cubicBezTo>
                  <a:pt x="7" y="35"/>
                  <a:pt x="9" y="33"/>
                  <a:pt x="11" y="33"/>
                </a:cubicBezTo>
                <a:cubicBezTo>
                  <a:pt x="11" y="33"/>
                  <a:pt x="11" y="33"/>
                  <a:pt x="11" y="33"/>
                </a:cubicBezTo>
                <a:cubicBezTo>
                  <a:pt x="12" y="33"/>
                  <a:pt x="12" y="34"/>
                  <a:pt x="13" y="34"/>
                </a:cubicBezTo>
                <a:cubicBezTo>
                  <a:pt x="13" y="35"/>
                  <a:pt x="13" y="35"/>
                  <a:pt x="13" y="36"/>
                </a:cubicBezTo>
                <a:cubicBezTo>
                  <a:pt x="13" y="36"/>
                  <a:pt x="13" y="36"/>
                  <a:pt x="13" y="36"/>
                </a:cubicBezTo>
                <a:cubicBezTo>
                  <a:pt x="13" y="36"/>
                  <a:pt x="13" y="37"/>
                  <a:pt x="12" y="37"/>
                </a:cubicBezTo>
                <a:cubicBezTo>
                  <a:pt x="10" y="37"/>
                  <a:pt x="9" y="37"/>
                  <a:pt x="7" y="37"/>
                </a:cubicBezTo>
                <a:cubicBezTo>
                  <a:pt x="6" y="37"/>
                  <a:pt x="5" y="37"/>
                  <a:pt x="5" y="38"/>
                </a:cubicBezTo>
                <a:cubicBezTo>
                  <a:pt x="4" y="39"/>
                  <a:pt x="3" y="39"/>
                  <a:pt x="3" y="40"/>
                </a:cubicBezTo>
                <a:cubicBezTo>
                  <a:pt x="3" y="41"/>
                  <a:pt x="3" y="41"/>
                  <a:pt x="3" y="41"/>
                </a:cubicBezTo>
                <a:cubicBezTo>
                  <a:pt x="3" y="41"/>
                  <a:pt x="3" y="41"/>
                  <a:pt x="3" y="41"/>
                </a:cubicBezTo>
                <a:cubicBezTo>
                  <a:pt x="4" y="42"/>
                  <a:pt x="4" y="42"/>
                  <a:pt x="4" y="42"/>
                </a:cubicBezTo>
                <a:cubicBezTo>
                  <a:pt x="4" y="42"/>
                  <a:pt x="4" y="42"/>
                  <a:pt x="5" y="42"/>
                </a:cubicBezTo>
                <a:cubicBezTo>
                  <a:pt x="5" y="42"/>
                  <a:pt x="5" y="42"/>
                  <a:pt x="5" y="42"/>
                </a:cubicBezTo>
                <a:cubicBezTo>
                  <a:pt x="5" y="42"/>
                  <a:pt x="5" y="42"/>
                  <a:pt x="5" y="42"/>
                </a:cubicBezTo>
                <a:cubicBezTo>
                  <a:pt x="9" y="41"/>
                  <a:pt x="12" y="41"/>
                  <a:pt x="16" y="41"/>
                </a:cubicBezTo>
                <a:cubicBezTo>
                  <a:pt x="20" y="41"/>
                  <a:pt x="24" y="42"/>
                  <a:pt x="26" y="44"/>
                </a:cubicBezTo>
                <a:cubicBezTo>
                  <a:pt x="25" y="45"/>
                  <a:pt x="24" y="46"/>
                  <a:pt x="22" y="46"/>
                </a:cubicBezTo>
                <a:cubicBezTo>
                  <a:pt x="22" y="46"/>
                  <a:pt x="22" y="46"/>
                  <a:pt x="22" y="46"/>
                </a:cubicBezTo>
                <a:cubicBezTo>
                  <a:pt x="22" y="46"/>
                  <a:pt x="22" y="46"/>
                  <a:pt x="22" y="46"/>
                </a:cubicBezTo>
                <a:cubicBezTo>
                  <a:pt x="22" y="45"/>
                  <a:pt x="22" y="45"/>
                  <a:pt x="22" y="44"/>
                </a:cubicBezTo>
                <a:cubicBezTo>
                  <a:pt x="21" y="44"/>
                  <a:pt x="21" y="44"/>
                  <a:pt x="21" y="44"/>
                </a:cubicBezTo>
                <a:cubicBezTo>
                  <a:pt x="21" y="44"/>
                  <a:pt x="21" y="44"/>
                  <a:pt x="21" y="44"/>
                </a:cubicBezTo>
                <a:cubicBezTo>
                  <a:pt x="19" y="43"/>
                  <a:pt x="16" y="42"/>
                  <a:pt x="13" y="42"/>
                </a:cubicBezTo>
                <a:cubicBezTo>
                  <a:pt x="11" y="42"/>
                  <a:pt x="9" y="43"/>
                  <a:pt x="7" y="43"/>
                </a:cubicBezTo>
                <a:cubicBezTo>
                  <a:pt x="7" y="43"/>
                  <a:pt x="7" y="43"/>
                  <a:pt x="7" y="43"/>
                </a:cubicBezTo>
                <a:cubicBezTo>
                  <a:pt x="7" y="43"/>
                  <a:pt x="7" y="43"/>
                  <a:pt x="7" y="43"/>
                </a:cubicBezTo>
                <a:cubicBezTo>
                  <a:pt x="7" y="43"/>
                  <a:pt x="7" y="43"/>
                  <a:pt x="7" y="43"/>
                </a:cubicBezTo>
                <a:cubicBezTo>
                  <a:pt x="6" y="43"/>
                  <a:pt x="6" y="43"/>
                  <a:pt x="5" y="44"/>
                </a:cubicBezTo>
                <a:cubicBezTo>
                  <a:pt x="5" y="44"/>
                  <a:pt x="5" y="44"/>
                  <a:pt x="4" y="45"/>
                </a:cubicBezTo>
                <a:cubicBezTo>
                  <a:pt x="4" y="45"/>
                  <a:pt x="4" y="45"/>
                  <a:pt x="4" y="46"/>
                </a:cubicBezTo>
                <a:cubicBezTo>
                  <a:pt x="4" y="47"/>
                  <a:pt x="4" y="47"/>
                  <a:pt x="4" y="47"/>
                </a:cubicBezTo>
                <a:cubicBezTo>
                  <a:pt x="5" y="47"/>
                  <a:pt x="5" y="47"/>
                  <a:pt x="5" y="47"/>
                </a:cubicBezTo>
                <a:cubicBezTo>
                  <a:pt x="5" y="47"/>
                  <a:pt x="6" y="47"/>
                  <a:pt x="7" y="47"/>
                </a:cubicBezTo>
                <a:cubicBezTo>
                  <a:pt x="9" y="47"/>
                  <a:pt x="12" y="47"/>
                  <a:pt x="14" y="47"/>
                </a:cubicBezTo>
                <a:cubicBezTo>
                  <a:pt x="14" y="47"/>
                  <a:pt x="14" y="47"/>
                  <a:pt x="14" y="47"/>
                </a:cubicBezTo>
                <a:cubicBezTo>
                  <a:pt x="15" y="47"/>
                  <a:pt x="17" y="47"/>
                  <a:pt x="18" y="47"/>
                </a:cubicBezTo>
                <a:cubicBezTo>
                  <a:pt x="18" y="48"/>
                  <a:pt x="18" y="48"/>
                  <a:pt x="19" y="48"/>
                </a:cubicBezTo>
                <a:cubicBezTo>
                  <a:pt x="18" y="48"/>
                  <a:pt x="17" y="49"/>
                  <a:pt x="17" y="49"/>
                </a:cubicBezTo>
                <a:cubicBezTo>
                  <a:pt x="16" y="50"/>
                  <a:pt x="15" y="50"/>
                  <a:pt x="15" y="50"/>
                </a:cubicBezTo>
                <a:cubicBezTo>
                  <a:pt x="15" y="50"/>
                  <a:pt x="15" y="50"/>
                  <a:pt x="14" y="50"/>
                </a:cubicBezTo>
                <a:cubicBezTo>
                  <a:pt x="14" y="50"/>
                  <a:pt x="14" y="50"/>
                  <a:pt x="14" y="50"/>
                </a:cubicBezTo>
                <a:cubicBezTo>
                  <a:pt x="14" y="50"/>
                  <a:pt x="14" y="50"/>
                  <a:pt x="13" y="49"/>
                </a:cubicBezTo>
                <a:cubicBezTo>
                  <a:pt x="13" y="48"/>
                  <a:pt x="13" y="48"/>
                  <a:pt x="13" y="48"/>
                </a:cubicBezTo>
                <a:cubicBezTo>
                  <a:pt x="12" y="48"/>
                  <a:pt x="12" y="48"/>
                  <a:pt x="12" y="48"/>
                </a:cubicBezTo>
                <a:cubicBezTo>
                  <a:pt x="12" y="48"/>
                  <a:pt x="12" y="48"/>
                  <a:pt x="12" y="48"/>
                </a:cubicBezTo>
                <a:cubicBezTo>
                  <a:pt x="11" y="48"/>
                  <a:pt x="10" y="48"/>
                  <a:pt x="8" y="48"/>
                </a:cubicBezTo>
                <a:cubicBezTo>
                  <a:pt x="7" y="48"/>
                  <a:pt x="6" y="48"/>
                  <a:pt x="5" y="49"/>
                </a:cubicBezTo>
                <a:cubicBezTo>
                  <a:pt x="5" y="49"/>
                  <a:pt x="5" y="49"/>
                  <a:pt x="5" y="49"/>
                </a:cubicBezTo>
                <a:cubicBezTo>
                  <a:pt x="4" y="49"/>
                  <a:pt x="4" y="49"/>
                  <a:pt x="4" y="49"/>
                </a:cubicBezTo>
                <a:cubicBezTo>
                  <a:pt x="4" y="50"/>
                  <a:pt x="4" y="50"/>
                  <a:pt x="4" y="51"/>
                </a:cubicBezTo>
                <a:cubicBezTo>
                  <a:pt x="4" y="52"/>
                  <a:pt x="4" y="52"/>
                  <a:pt x="5" y="53"/>
                </a:cubicBezTo>
                <a:cubicBezTo>
                  <a:pt x="6" y="53"/>
                  <a:pt x="6" y="53"/>
                  <a:pt x="7" y="53"/>
                </a:cubicBezTo>
                <a:cubicBezTo>
                  <a:pt x="7" y="53"/>
                  <a:pt x="8" y="53"/>
                  <a:pt x="9" y="53"/>
                </a:cubicBezTo>
                <a:cubicBezTo>
                  <a:pt x="9" y="53"/>
                  <a:pt x="9" y="53"/>
                  <a:pt x="9" y="53"/>
                </a:cubicBezTo>
                <a:cubicBezTo>
                  <a:pt x="10" y="53"/>
                  <a:pt x="10" y="53"/>
                  <a:pt x="10" y="53"/>
                </a:cubicBezTo>
                <a:cubicBezTo>
                  <a:pt x="10" y="53"/>
                  <a:pt x="10" y="53"/>
                  <a:pt x="10" y="53"/>
                </a:cubicBezTo>
                <a:cubicBezTo>
                  <a:pt x="10" y="53"/>
                  <a:pt x="10" y="53"/>
                  <a:pt x="10" y="53"/>
                </a:cubicBezTo>
                <a:cubicBezTo>
                  <a:pt x="10" y="54"/>
                  <a:pt x="10" y="54"/>
                  <a:pt x="9" y="54"/>
                </a:cubicBezTo>
                <a:cubicBezTo>
                  <a:pt x="9" y="54"/>
                  <a:pt x="8" y="55"/>
                  <a:pt x="8" y="55"/>
                </a:cubicBezTo>
                <a:cubicBezTo>
                  <a:pt x="11" y="55"/>
                  <a:pt x="11" y="55"/>
                  <a:pt x="11" y="55"/>
                </a:cubicBezTo>
                <a:cubicBezTo>
                  <a:pt x="12" y="54"/>
                  <a:pt x="12" y="54"/>
                  <a:pt x="12" y="53"/>
                </a:cubicBezTo>
                <a:cubicBezTo>
                  <a:pt x="12" y="52"/>
                  <a:pt x="12" y="52"/>
                  <a:pt x="12" y="52"/>
                </a:cubicBezTo>
                <a:cubicBezTo>
                  <a:pt x="12" y="52"/>
                  <a:pt x="12" y="52"/>
                  <a:pt x="12" y="52"/>
                </a:cubicBezTo>
                <a:cubicBezTo>
                  <a:pt x="12" y="52"/>
                  <a:pt x="12" y="52"/>
                  <a:pt x="12" y="52"/>
                </a:cubicBezTo>
                <a:cubicBezTo>
                  <a:pt x="11" y="51"/>
                  <a:pt x="10" y="51"/>
                  <a:pt x="9" y="51"/>
                </a:cubicBezTo>
                <a:cubicBezTo>
                  <a:pt x="8" y="51"/>
                  <a:pt x="7" y="51"/>
                  <a:pt x="7" y="51"/>
                </a:cubicBezTo>
                <a:cubicBezTo>
                  <a:pt x="7" y="51"/>
                  <a:pt x="7" y="51"/>
                  <a:pt x="7" y="51"/>
                </a:cubicBezTo>
                <a:cubicBezTo>
                  <a:pt x="7" y="51"/>
                  <a:pt x="7" y="51"/>
                  <a:pt x="7" y="51"/>
                </a:cubicBezTo>
                <a:cubicBezTo>
                  <a:pt x="6" y="51"/>
                  <a:pt x="6" y="51"/>
                  <a:pt x="6" y="51"/>
                </a:cubicBezTo>
                <a:cubicBezTo>
                  <a:pt x="6" y="51"/>
                  <a:pt x="6" y="51"/>
                  <a:pt x="6" y="50"/>
                </a:cubicBezTo>
                <a:cubicBezTo>
                  <a:pt x="7" y="50"/>
                  <a:pt x="7" y="50"/>
                  <a:pt x="8" y="50"/>
                </a:cubicBezTo>
                <a:cubicBezTo>
                  <a:pt x="8" y="50"/>
                  <a:pt x="8" y="50"/>
                  <a:pt x="8" y="50"/>
                </a:cubicBezTo>
                <a:cubicBezTo>
                  <a:pt x="8" y="50"/>
                  <a:pt x="8" y="50"/>
                  <a:pt x="8" y="50"/>
                </a:cubicBezTo>
                <a:cubicBezTo>
                  <a:pt x="9" y="50"/>
                  <a:pt x="10" y="50"/>
                  <a:pt x="12" y="50"/>
                </a:cubicBezTo>
                <a:cubicBezTo>
                  <a:pt x="12" y="51"/>
                  <a:pt x="12" y="51"/>
                  <a:pt x="13" y="52"/>
                </a:cubicBezTo>
                <a:cubicBezTo>
                  <a:pt x="13" y="52"/>
                  <a:pt x="14" y="52"/>
                  <a:pt x="14" y="52"/>
                </a:cubicBezTo>
                <a:cubicBezTo>
                  <a:pt x="14" y="52"/>
                  <a:pt x="14" y="52"/>
                  <a:pt x="14" y="52"/>
                </a:cubicBezTo>
                <a:cubicBezTo>
                  <a:pt x="16" y="52"/>
                  <a:pt x="17" y="52"/>
                  <a:pt x="18" y="51"/>
                </a:cubicBezTo>
                <a:cubicBezTo>
                  <a:pt x="19" y="50"/>
                  <a:pt x="19" y="50"/>
                  <a:pt x="20" y="49"/>
                </a:cubicBezTo>
                <a:cubicBezTo>
                  <a:pt x="20" y="49"/>
                  <a:pt x="20" y="49"/>
                  <a:pt x="20" y="49"/>
                </a:cubicBezTo>
                <a:cubicBezTo>
                  <a:pt x="20" y="49"/>
                  <a:pt x="20" y="49"/>
                  <a:pt x="20" y="49"/>
                </a:cubicBezTo>
                <a:cubicBezTo>
                  <a:pt x="21" y="49"/>
                  <a:pt x="21" y="48"/>
                  <a:pt x="21" y="48"/>
                </a:cubicBezTo>
                <a:cubicBezTo>
                  <a:pt x="21" y="48"/>
                  <a:pt x="21" y="48"/>
                  <a:pt x="21" y="48"/>
                </a:cubicBezTo>
                <a:cubicBezTo>
                  <a:pt x="21" y="48"/>
                  <a:pt x="21" y="48"/>
                  <a:pt x="21" y="48"/>
                </a:cubicBezTo>
                <a:cubicBezTo>
                  <a:pt x="21" y="48"/>
                  <a:pt x="22" y="48"/>
                  <a:pt x="23" y="48"/>
                </a:cubicBezTo>
                <a:cubicBezTo>
                  <a:pt x="23" y="48"/>
                  <a:pt x="23" y="48"/>
                  <a:pt x="23" y="48"/>
                </a:cubicBezTo>
                <a:cubicBezTo>
                  <a:pt x="23" y="48"/>
                  <a:pt x="23" y="48"/>
                  <a:pt x="23" y="48"/>
                </a:cubicBezTo>
                <a:cubicBezTo>
                  <a:pt x="24" y="47"/>
                  <a:pt x="27" y="47"/>
                  <a:pt x="29" y="45"/>
                </a:cubicBezTo>
                <a:cubicBezTo>
                  <a:pt x="29" y="44"/>
                  <a:pt x="29" y="44"/>
                  <a:pt x="29" y="44"/>
                </a:cubicBezTo>
                <a:cubicBezTo>
                  <a:pt x="29" y="44"/>
                  <a:pt x="29" y="44"/>
                  <a:pt x="29" y="44"/>
                </a:cubicBezTo>
                <a:cubicBezTo>
                  <a:pt x="30" y="44"/>
                  <a:pt x="30" y="44"/>
                  <a:pt x="30" y="44"/>
                </a:cubicBezTo>
                <a:cubicBezTo>
                  <a:pt x="31" y="44"/>
                  <a:pt x="31" y="44"/>
                  <a:pt x="32" y="44"/>
                </a:cubicBezTo>
                <a:cubicBezTo>
                  <a:pt x="32" y="45"/>
                  <a:pt x="32" y="45"/>
                  <a:pt x="32" y="45"/>
                </a:cubicBezTo>
                <a:cubicBezTo>
                  <a:pt x="26" y="48"/>
                  <a:pt x="19" y="51"/>
                  <a:pt x="13" y="55"/>
                </a:cubicBezTo>
                <a:cubicBezTo>
                  <a:pt x="16" y="55"/>
                  <a:pt x="16" y="55"/>
                  <a:pt x="16" y="55"/>
                </a:cubicBezTo>
                <a:cubicBezTo>
                  <a:pt x="22" y="52"/>
                  <a:pt x="28" y="49"/>
                  <a:pt x="33" y="46"/>
                </a:cubicBezTo>
                <a:cubicBezTo>
                  <a:pt x="36" y="45"/>
                  <a:pt x="38" y="44"/>
                  <a:pt x="41" y="43"/>
                </a:cubicBezTo>
                <a:cubicBezTo>
                  <a:pt x="41" y="43"/>
                  <a:pt x="41" y="43"/>
                  <a:pt x="41" y="43"/>
                </a:cubicBezTo>
                <a:cubicBezTo>
                  <a:pt x="44" y="42"/>
                  <a:pt x="48" y="41"/>
                  <a:pt x="51" y="40"/>
                </a:cubicBezTo>
                <a:cubicBezTo>
                  <a:pt x="51" y="40"/>
                  <a:pt x="51" y="40"/>
                  <a:pt x="51" y="40"/>
                </a:cubicBezTo>
                <a:cubicBezTo>
                  <a:pt x="52" y="39"/>
                  <a:pt x="52" y="39"/>
                  <a:pt x="52" y="39"/>
                </a:cubicBezTo>
                <a:cubicBezTo>
                  <a:pt x="52" y="39"/>
                  <a:pt x="52" y="39"/>
                  <a:pt x="52" y="39"/>
                </a:cubicBezTo>
                <a:cubicBezTo>
                  <a:pt x="53" y="39"/>
                  <a:pt x="53" y="39"/>
                  <a:pt x="53" y="39"/>
                </a:cubicBezTo>
                <a:cubicBezTo>
                  <a:pt x="53" y="39"/>
                  <a:pt x="53" y="39"/>
                  <a:pt x="53" y="39"/>
                </a:cubicBezTo>
                <a:cubicBezTo>
                  <a:pt x="54" y="39"/>
                  <a:pt x="55" y="39"/>
                  <a:pt x="57" y="39"/>
                </a:cubicBezTo>
                <a:cubicBezTo>
                  <a:pt x="57" y="39"/>
                  <a:pt x="57" y="39"/>
                  <a:pt x="57" y="39"/>
                </a:cubicBezTo>
                <a:cubicBezTo>
                  <a:pt x="58" y="40"/>
                  <a:pt x="58" y="40"/>
                  <a:pt x="58" y="41"/>
                </a:cubicBezTo>
                <a:cubicBezTo>
                  <a:pt x="58" y="41"/>
                  <a:pt x="58" y="42"/>
                  <a:pt x="58" y="42"/>
                </a:cubicBezTo>
                <a:cubicBezTo>
                  <a:pt x="57" y="42"/>
                  <a:pt x="57" y="42"/>
                  <a:pt x="57" y="42"/>
                </a:cubicBezTo>
                <a:cubicBezTo>
                  <a:pt x="57" y="42"/>
                  <a:pt x="57" y="43"/>
                  <a:pt x="57" y="43"/>
                </a:cubicBezTo>
                <a:cubicBezTo>
                  <a:pt x="55" y="47"/>
                  <a:pt x="55" y="51"/>
                  <a:pt x="55" y="55"/>
                </a:cubicBezTo>
                <a:cubicBezTo>
                  <a:pt x="57" y="55"/>
                  <a:pt x="57" y="55"/>
                  <a:pt x="57" y="55"/>
                </a:cubicBezTo>
                <a:cubicBezTo>
                  <a:pt x="57" y="53"/>
                  <a:pt x="57" y="51"/>
                  <a:pt x="57" y="50"/>
                </a:cubicBezTo>
                <a:cubicBezTo>
                  <a:pt x="57" y="55"/>
                  <a:pt x="57" y="55"/>
                  <a:pt x="57" y="55"/>
                </a:cubicBezTo>
                <a:cubicBezTo>
                  <a:pt x="60" y="55"/>
                  <a:pt x="60" y="55"/>
                  <a:pt x="60" y="55"/>
                </a:cubicBezTo>
                <a:cubicBezTo>
                  <a:pt x="60" y="54"/>
                  <a:pt x="60" y="53"/>
                  <a:pt x="60" y="53"/>
                </a:cubicBezTo>
                <a:cubicBezTo>
                  <a:pt x="60" y="52"/>
                  <a:pt x="60" y="51"/>
                  <a:pt x="60" y="51"/>
                </a:cubicBezTo>
                <a:cubicBezTo>
                  <a:pt x="60" y="51"/>
                  <a:pt x="60" y="51"/>
                  <a:pt x="60" y="51"/>
                </a:cubicBezTo>
                <a:cubicBezTo>
                  <a:pt x="60" y="51"/>
                  <a:pt x="60" y="51"/>
                  <a:pt x="60" y="51"/>
                </a:cubicBezTo>
                <a:cubicBezTo>
                  <a:pt x="60" y="49"/>
                  <a:pt x="61" y="47"/>
                  <a:pt x="63" y="46"/>
                </a:cubicBezTo>
                <a:cubicBezTo>
                  <a:pt x="64" y="44"/>
                  <a:pt x="66" y="43"/>
                  <a:pt x="67" y="42"/>
                </a:cubicBezTo>
                <a:cubicBezTo>
                  <a:pt x="69" y="41"/>
                  <a:pt x="71" y="41"/>
                  <a:pt x="74" y="41"/>
                </a:cubicBezTo>
                <a:cubicBezTo>
                  <a:pt x="77" y="41"/>
                  <a:pt x="79" y="42"/>
                  <a:pt x="81" y="44"/>
                </a:cubicBezTo>
                <a:cubicBezTo>
                  <a:pt x="81" y="44"/>
                  <a:pt x="81" y="44"/>
                  <a:pt x="81" y="44"/>
                </a:cubicBezTo>
                <a:cubicBezTo>
                  <a:pt x="81" y="44"/>
                  <a:pt x="81" y="44"/>
                  <a:pt x="81" y="44"/>
                </a:cubicBezTo>
                <a:cubicBezTo>
                  <a:pt x="81" y="44"/>
                  <a:pt x="82" y="45"/>
                  <a:pt x="82" y="46"/>
                </a:cubicBezTo>
                <a:cubicBezTo>
                  <a:pt x="82" y="46"/>
                  <a:pt x="82" y="47"/>
                  <a:pt x="82" y="47"/>
                </a:cubicBezTo>
                <a:cubicBezTo>
                  <a:pt x="83" y="48"/>
                  <a:pt x="83" y="48"/>
                  <a:pt x="83" y="48"/>
                </a:cubicBezTo>
                <a:cubicBezTo>
                  <a:pt x="83" y="49"/>
                  <a:pt x="83" y="49"/>
                  <a:pt x="83" y="49"/>
                </a:cubicBezTo>
                <a:cubicBezTo>
                  <a:pt x="84" y="49"/>
                  <a:pt x="84" y="49"/>
                  <a:pt x="84" y="49"/>
                </a:cubicBezTo>
                <a:cubicBezTo>
                  <a:pt x="85" y="49"/>
                  <a:pt x="85" y="49"/>
                  <a:pt x="85" y="49"/>
                </a:cubicBezTo>
                <a:cubicBezTo>
                  <a:pt x="85" y="49"/>
                  <a:pt x="85" y="49"/>
                  <a:pt x="85" y="49"/>
                </a:cubicBezTo>
                <a:cubicBezTo>
                  <a:pt x="85" y="49"/>
                  <a:pt x="85" y="49"/>
                  <a:pt x="85" y="49"/>
                </a:cubicBezTo>
                <a:cubicBezTo>
                  <a:pt x="85" y="49"/>
                  <a:pt x="85" y="49"/>
                  <a:pt x="85" y="49"/>
                </a:cubicBezTo>
                <a:cubicBezTo>
                  <a:pt x="87" y="48"/>
                  <a:pt x="88" y="48"/>
                  <a:pt x="90" y="48"/>
                </a:cubicBezTo>
                <a:cubicBezTo>
                  <a:pt x="90" y="48"/>
                  <a:pt x="90" y="48"/>
                  <a:pt x="90" y="48"/>
                </a:cubicBezTo>
                <a:cubicBezTo>
                  <a:pt x="93" y="48"/>
                  <a:pt x="97" y="50"/>
                  <a:pt x="100" y="52"/>
                </a:cubicBezTo>
                <a:cubicBezTo>
                  <a:pt x="101" y="53"/>
                  <a:pt x="101" y="54"/>
                  <a:pt x="101" y="55"/>
                </a:cubicBezTo>
                <a:cubicBezTo>
                  <a:pt x="103" y="55"/>
                  <a:pt x="103" y="55"/>
                  <a:pt x="103" y="55"/>
                </a:cubicBezTo>
                <a:cubicBezTo>
                  <a:pt x="103" y="53"/>
                  <a:pt x="103" y="52"/>
                  <a:pt x="102" y="51"/>
                </a:cubicBezTo>
                <a:cubicBezTo>
                  <a:pt x="102" y="51"/>
                  <a:pt x="102" y="51"/>
                  <a:pt x="102" y="51"/>
                </a:cubicBezTo>
                <a:cubicBezTo>
                  <a:pt x="102" y="51"/>
                  <a:pt x="102" y="51"/>
                  <a:pt x="102" y="51"/>
                </a:cubicBezTo>
                <a:cubicBezTo>
                  <a:pt x="98" y="48"/>
                  <a:pt x="94" y="46"/>
                  <a:pt x="90" y="46"/>
                </a:cubicBezTo>
                <a:cubicBezTo>
                  <a:pt x="90" y="46"/>
                  <a:pt x="90" y="46"/>
                  <a:pt x="90" y="46"/>
                </a:cubicBezTo>
                <a:cubicBezTo>
                  <a:pt x="88" y="46"/>
                  <a:pt x="87" y="46"/>
                  <a:pt x="85" y="47"/>
                </a:cubicBezTo>
                <a:cubicBezTo>
                  <a:pt x="85" y="44"/>
                  <a:pt x="85" y="44"/>
                  <a:pt x="85" y="44"/>
                </a:cubicBezTo>
                <a:cubicBezTo>
                  <a:pt x="86" y="45"/>
                  <a:pt x="86" y="45"/>
                  <a:pt x="86" y="45"/>
                </a:cubicBezTo>
                <a:cubicBezTo>
                  <a:pt x="86" y="45"/>
                  <a:pt x="86" y="45"/>
                  <a:pt x="86" y="45"/>
                </a:cubicBezTo>
                <a:cubicBezTo>
                  <a:pt x="87" y="45"/>
                  <a:pt x="87" y="45"/>
                  <a:pt x="87" y="45"/>
                </a:cubicBezTo>
                <a:cubicBezTo>
                  <a:pt x="88" y="45"/>
                  <a:pt x="89" y="45"/>
                  <a:pt x="90" y="45"/>
                </a:cubicBezTo>
                <a:cubicBezTo>
                  <a:pt x="95" y="45"/>
                  <a:pt x="99" y="47"/>
                  <a:pt x="103" y="51"/>
                </a:cubicBezTo>
                <a:cubicBezTo>
                  <a:pt x="103" y="52"/>
                  <a:pt x="104" y="53"/>
                  <a:pt x="104" y="55"/>
                </a:cubicBezTo>
                <a:cubicBezTo>
                  <a:pt x="106" y="55"/>
                  <a:pt x="106" y="55"/>
                  <a:pt x="106" y="55"/>
                </a:cubicBezTo>
                <a:cubicBezTo>
                  <a:pt x="106" y="53"/>
                  <a:pt x="105" y="51"/>
                  <a:pt x="104" y="50"/>
                </a:cubicBezTo>
                <a:cubicBezTo>
                  <a:pt x="104" y="50"/>
                  <a:pt x="104" y="50"/>
                  <a:pt x="104" y="50"/>
                </a:cubicBezTo>
                <a:cubicBezTo>
                  <a:pt x="104" y="50"/>
                  <a:pt x="104" y="50"/>
                  <a:pt x="104" y="50"/>
                </a:cubicBezTo>
                <a:cubicBezTo>
                  <a:pt x="101" y="45"/>
                  <a:pt x="95" y="43"/>
                  <a:pt x="90" y="43"/>
                </a:cubicBezTo>
                <a:cubicBezTo>
                  <a:pt x="90" y="43"/>
                  <a:pt x="90" y="43"/>
                  <a:pt x="90" y="43"/>
                </a:cubicBezTo>
                <a:cubicBezTo>
                  <a:pt x="89" y="43"/>
                  <a:pt x="88" y="43"/>
                  <a:pt x="87" y="43"/>
                </a:cubicBezTo>
                <a:cubicBezTo>
                  <a:pt x="85" y="41"/>
                  <a:pt x="85" y="41"/>
                  <a:pt x="85" y="41"/>
                </a:cubicBezTo>
                <a:cubicBezTo>
                  <a:pt x="85" y="41"/>
                  <a:pt x="85" y="41"/>
                  <a:pt x="85" y="41"/>
                </a:cubicBezTo>
                <a:cubicBezTo>
                  <a:pt x="85" y="41"/>
                  <a:pt x="85" y="41"/>
                  <a:pt x="85" y="41"/>
                </a:cubicBezTo>
                <a:cubicBezTo>
                  <a:pt x="83" y="39"/>
                  <a:pt x="83" y="39"/>
                  <a:pt x="83" y="39"/>
                </a:cubicBezTo>
                <a:cubicBezTo>
                  <a:pt x="83" y="39"/>
                  <a:pt x="83" y="39"/>
                  <a:pt x="83" y="39"/>
                </a:cubicBezTo>
                <a:cubicBezTo>
                  <a:pt x="82" y="38"/>
                  <a:pt x="82" y="38"/>
                  <a:pt x="82" y="38"/>
                </a:cubicBezTo>
                <a:cubicBezTo>
                  <a:pt x="82" y="38"/>
                  <a:pt x="82" y="38"/>
                  <a:pt x="82" y="38"/>
                </a:cubicBezTo>
                <a:cubicBezTo>
                  <a:pt x="82" y="38"/>
                  <a:pt x="82" y="38"/>
                  <a:pt x="82" y="38"/>
                </a:cubicBezTo>
                <a:cubicBezTo>
                  <a:pt x="79" y="37"/>
                  <a:pt x="76" y="36"/>
                  <a:pt x="73" y="36"/>
                </a:cubicBezTo>
                <a:cubicBezTo>
                  <a:pt x="71" y="36"/>
                  <a:pt x="70" y="36"/>
                  <a:pt x="68" y="37"/>
                </a:cubicBezTo>
                <a:cubicBezTo>
                  <a:pt x="68" y="37"/>
                  <a:pt x="68" y="37"/>
                  <a:pt x="68" y="37"/>
                </a:cubicBezTo>
                <a:cubicBezTo>
                  <a:pt x="66" y="37"/>
                  <a:pt x="65" y="37"/>
                  <a:pt x="64" y="38"/>
                </a:cubicBezTo>
                <a:cubicBezTo>
                  <a:pt x="64" y="38"/>
                  <a:pt x="63" y="38"/>
                  <a:pt x="63" y="38"/>
                </a:cubicBezTo>
                <a:cubicBezTo>
                  <a:pt x="63" y="38"/>
                  <a:pt x="63" y="38"/>
                  <a:pt x="63" y="38"/>
                </a:cubicBezTo>
                <a:cubicBezTo>
                  <a:pt x="62" y="38"/>
                  <a:pt x="62" y="38"/>
                  <a:pt x="62" y="38"/>
                </a:cubicBezTo>
                <a:cubicBezTo>
                  <a:pt x="62" y="36"/>
                  <a:pt x="60" y="34"/>
                  <a:pt x="59" y="33"/>
                </a:cubicBezTo>
                <a:cubicBezTo>
                  <a:pt x="57" y="31"/>
                  <a:pt x="54" y="29"/>
                  <a:pt x="52" y="28"/>
                </a:cubicBezTo>
                <a:cubicBezTo>
                  <a:pt x="52" y="27"/>
                  <a:pt x="52" y="27"/>
                  <a:pt x="52" y="27"/>
                </a:cubicBezTo>
                <a:cubicBezTo>
                  <a:pt x="52" y="27"/>
                  <a:pt x="52" y="27"/>
                  <a:pt x="52" y="27"/>
                </a:cubicBezTo>
                <a:cubicBezTo>
                  <a:pt x="51" y="27"/>
                  <a:pt x="51" y="27"/>
                  <a:pt x="51" y="27"/>
                </a:cubicBezTo>
                <a:cubicBezTo>
                  <a:pt x="51" y="27"/>
                  <a:pt x="51" y="27"/>
                  <a:pt x="51" y="27"/>
                </a:cubicBezTo>
                <a:cubicBezTo>
                  <a:pt x="51" y="27"/>
                  <a:pt x="51" y="27"/>
                  <a:pt x="51" y="27"/>
                </a:cubicBezTo>
                <a:cubicBezTo>
                  <a:pt x="48" y="26"/>
                  <a:pt x="45" y="26"/>
                  <a:pt x="42" y="25"/>
                </a:cubicBezTo>
                <a:cubicBezTo>
                  <a:pt x="42" y="25"/>
                  <a:pt x="42" y="25"/>
                  <a:pt x="42" y="25"/>
                </a:cubicBezTo>
                <a:cubicBezTo>
                  <a:pt x="41" y="25"/>
                  <a:pt x="41" y="25"/>
                  <a:pt x="41" y="25"/>
                </a:cubicBezTo>
                <a:cubicBezTo>
                  <a:pt x="40" y="25"/>
                  <a:pt x="40" y="25"/>
                  <a:pt x="40" y="25"/>
                </a:cubicBezTo>
                <a:cubicBezTo>
                  <a:pt x="40" y="25"/>
                  <a:pt x="40" y="25"/>
                  <a:pt x="40" y="25"/>
                </a:cubicBezTo>
                <a:cubicBezTo>
                  <a:pt x="37" y="26"/>
                  <a:pt x="35" y="26"/>
                  <a:pt x="33" y="27"/>
                </a:cubicBezTo>
                <a:cubicBezTo>
                  <a:pt x="30" y="27"/>
                  <a:pt x="28" y="29"/>
                  <a:pt x="26" y="30"/>
                </a:cubicBezTo>
                <a:cubicBezTo>
                  <a:pt x="24" y="31"/>
                  <a:pt x="23" y="32"/>
                  <a:pt x="22" y="33"/>
                </a:cubicBezTo>
                <a:cubicBezTo>
                  <a:pt x="22" y="34"/>
                  <a:pt x="21" y="35"/>
                  <a:pt x="20" y="35"/>
                </a:cubicBezTo>
                <a:cubicBezTo>
                  <a:pt x="19" y="35"/>
                  <a:pt x="19" y="35"/>
                  <a:pt x="19" y="34"/>
                </a:cubicBezTo>
                <a:cubicBezTo>
                  <a:pt x="18" y="34"/>
                  <a:pt x="18" y="34"/>
                  <a:pt x="18" y="34"/>
                </a:cubicBezTo>
                <a:cubicBezTo>
                  <a:pt x="18" y="33"/>
                  <a:pt x="18" y="33"/>
                  <a:pt x="18" y="33"/>
                </a:cubicBezTo>
                <a:cubicBezTo>
                  <a:pt x="18" y="33"/>
                  <a:pt x="18" y="33"/>
                  <a:pt x="18" y="33"/>
                </a:cubicBezTo>
                <a:cubicBezTo>
                  <a:pt x="18" y="33"/>
                  <a:pt x="18" y="33"/>
                  <a:pt x="18" y="33"/>
                </a:cubicBezTo>
                <a:cubicBezTo>
                  <a:pt x="19" y="27"/>
                  <a:pt x="23" y="21"/>
                  <a:pt x="23" y="14"/>
                </a:cubicBezTo>
                <a:cubicBezTo>
                  <a:pt x="23" y="12"/>
                  <a:pt x="22" y="10"/>
                  <a:pt x="21" y="7"/>
                </a:cubicBezTo>
                <a:cubicBezTo>
                  <a:pt x="21" y="7"/>
                  <a:pt x="21" y="7"/>
                  <a:pt x="21" y="7"/>
                </a:cubicBezTo>
                <a:cubicBezTo>
                  <a:pt x="21" y="7"/>
                  <a:pt x="21" y="7"/>
                  <a:pt x="21" y="7"/>
                </a:cubicBezTo>
                <a:cubicBezTo>
                  <a:pt x="20" y="4"/>
                  <a:pt x="17" y="1"/>
                  <a:pt x="13" y="0"/>
                </a:cubicBezTo>
                <a:moveTo>
                  <a:pt x="68" y="0"/>
                </a:moveTo>
                <a:cubicBezTo>
                  <a:pt x="65" y="0"/>
                  <a:pt x="65" y="0"/>
                  <a:pt x="65" y="0"/>
                </a:cubicBezTo>
                <a:cubicBezTo>
                  <a:pt x="69" y="4"/>
                  <a:pt x="72" y="7"/>
                  <a:pt x="75" y="11"/>
                </a:cubicBezTo>
                <a:cubicBezTo>
                  <a:pt x="76" y="13"/>
                  <a:pt x="76" y="14"/>
                  <a:pt x="76" y="15"/>
                </a:cubicBezTo>
                <a:cubicBezTo>
                  <a:pt x="76" y="15"/>
                  <a:pt x="76" y="15"/>
                  <a:pt x="76" y="15"/>
                </a:cubicBezTo>
                <a:cubicBezTo>
                  <a:pt x="76" y="15"/>
                  <a:pt x="76" y="15"/>
                  <a:pt x="76" y="15"/>
                </a:cubicBezTo>
                <a:cubicBezTo>
                  <a:pt x="76" y="15"/>
                  <a:pt x="76" y="14"/>
                  <a:pt x="76" y="14"/>
                </a:cubicBezTo>
                <a:cubicBezTo>
                  <a:pt x="75" y="13"/>
                  <a:pt x="75" y="12"/>
                  <a:pt x="74" y="11"/>
                </a:cubicBezTo>
                <a:cubicBezTo>
                  <a:pt x="73" y="9"/>
                  <a:pt x="72" y="8"/>
                  <a:pt x="70" y="7"/>
                </a:cubicBezTo>
                <a:cubicBezTo>
                  <a:pt x="69" y="6"/>
                  <a:pt x="67" y="5"/>
                  <a:pt x="67" y="4"/>
                </a:cubicBezTo>
                <a:cubicBezTo>
                  <a:pt x="66" y="3"/>
                  <a:pt x="65" y="1"/>
                  <a:pt x="64" y="0"/>
                </a:cubicBezTo>
                <a:cubicBezTo>
                  <a:pt x="61" y="0"/>
                  <a:pt x="61" y="0"/>
                  <a:pt x="61" y="0"/>
                </a:cubicBezTo>
                <a:cubicBezTo>
                  <a:pt x="62" y="2"/>
                  <a:pt x="64" y="3"/>
                  <a:pt x="65" y="5"/>
                </a:cubicBezTo>
                <a:cubicBezTo>
                  <a:pt x="65" y="5"/>
                  <a:pt x="65" y="5"/>
                  <a:pt x="65" y="5"/>
                </a:cubicBezTo>
                <a:cubicBezTo>
                  <a:pt x="66" y="7"/>
                  <a:pt x="67" y="8"/>
                  <a:pt x="69" y="9"/>
                </a:cubicBezTo>
                <a:cubicBezTo>
                  <a:pt x="71" y="10"/>
                  <a:pt x="72" y="11"/>
                  <a:pt x="73" y="12"/>
                </a:cubicBezTo>
                <a:cubicBezTo>
                  <a:pt x="73" y="12"/>
                  <a:pt x="73" y="12"/>
                  <a:pt x="73" y="12"/>
                </a:cubicBezTo>
                <a:cubicBezTo>
                  <a:pt x="73" y="13"/>
                  <a:pt x="73" y="13"/>
                  <a:pt x="73" y="13"/>
                </a:cubicBezTo>
                <a:cubicBezTo>
                  <a:pt x="73" y="13"/>
                  <a:pt x="73" y="13"/>
                  <a:pt x="73" y="13"/>
                </a:cubicBezTo>
                <a:cubicBezTo>
                  <a:pt x="74" y="14"/>
                  <a:pt x="74" y="15"/>
                  <a:pt x="74" y="15"/>
                </a:cubicBezTo>
                <a:cubicBezTo>
                  <a:pt x="74" y="16"/>
                  <a:pt x="74" y="16"/>
                  <a:pt x="75" y="17"/>
                </a:cubicBezTo>
                <a:cubicBezTo>
                  <a:pt x="75" y="17"/>
                  <a:pt x="75" y="17"/>
                  <a:pt x="76" y="17"/>
                </a:cubicBezTo>
                <a:cubicBezTo>
                  <a:pt x="76" y="17"/>
                  <a:pt x="76" y="17"/>
                  <a:pt x="76" y="17"/>
                </a:cubicBezTo>
                <a:cubicBezTo>
                  <a:pt x="77" y="17"/>
                  <a:pt x="77" y="17"/>
                  <a:pt x="78" y="16"/>
                </a:cubicBezTo>
                <a:cubicBezTo>
                  <a:pt x="78" y="16"/>
                  <a:pt x="78" y="16"/>
                  <a:pt x="78" y="16"/>
                </a:cubicBezTo>
                <a:cubicBezTo>
                  <a:pt x="78" y="16"/>
                  <a:pt x="78" y="16"/>
                  <a:pt x="78" y="16"/>
                </a:cubicBezTo>
                <a:cubicBezTo>
                  <a:pt x="78" y="14"/>
                  <a:pt x="78" y="12"/>
                  <a:pt x="77" y="11"/>
                </a:cubicBezTo>
                <a:cubicBezTo>
                  <a:pt x="77" y="11"/>
                  <a:pt x="77" y="11"/>
                  <a:pt x="77" y="11"/>
                </a:cubicBezTo>
                <a:cubicBezTo>
                  <a:pt x="77" y="10"/>
                  <a:pt x="77" y="10"/>
                  <a:pt x="77" y="10"/>
                </a:cubicBezTo>
                <a:cubicBezTo>
                  <a:pt x="74" y="7"/>
                  <a:pt x="71" y="3"/>
                  <a:pt x="68" y="0"/>
                </a:cubicBezTo>
                <a:moveTo>
                  <a:pt x="86" y="30"/>
                </a:moveTo>
                <a:cubicBezTo>
                  <a:pt x="86" y="29"/>
                  <a:pt x="86" y="29"/>
                  <a:pt x="86" y="29"/>
                </a:cubicBezTo>
                <a:cubicBezTo>
                  <a:pt x="86" y="28"/>
                  <a:pt x="86" y="28"/>
                  <a:pt x="86" y="28"/>
                </a:cubicBezTo>
                <a:cubicBezTo>
                  <a:pt x="86" y="27"/>
                  <a:pt x="86" y="25"/>
                  <a:pt x="85" y="24"/>
                </a:cubicBezTo>
                <a:cubicBezTo>
                  <a:pt x="85" y="24"/>
                  <a:pt x="85" y="24"/>
                  <a:pt x="85" y="23"/>
                </a:cubicBezTo>
                <a:cubicBezTo>
                  <a:pt x="85" y="22"/>
                  <a:pt x="85" y="22"/>
                  <a:pt x="85" y="22"/>
                </a:cubicBezTo>
                <a:cubicBezTo>
                  <a:pt x="86" y="24"/>
                  <a:pt x="87" y="25"/>
                  <a:pt x="88" y="27"/>
                </a:cubicBezTo>
                <a:cubicBezTo>
                  <a:pt x="88" y="28"/>
                  <a:pt x="88" y="28"/>
                  <a:pt x="88" y="28"/>
                </a:cubicBezTo>
                <a:cubicBezTo>
                  <a:pt x="89" y="27"/>
                  <a:pt x="89" y="27"/>
                  <a:pt x="89" y="27"/>
                </a:cubicBezTo>
                <a:cubicBezTo>
                  <a:pt x="91" y="27"/>
                  <a:pt x="92" y="27"/>
                  <a:pt x="94" y="27"/>
                </a:cubicBezTo>
                <a:cubicBezTo>
                  <a:pt x="94" y="27"/>
                  <a:pt x="94" y="27"/>
                  <a:pt x="94" y="27"/>
                </a:cubicBezTo>
                <a:cubicBezTo>
                  <a:pt x="96" y="27"/>
                  <a:pt x="98" y="27"/>
                  <a:pt x="100" y="27"/>
                </a:cubicBezTo>
                <a:cubicBezTo>
                  <a:pt x="99" y="27"/>
                  <a:pt x="98" y="27"/>
                  <a:pt x="98" y="27"/>
                </a:cubicBezTo>
                <a:cubicBezTo>
                  <a:pt x="94" y="27"/>
                  <a:pt x="89" y="28"/>
                  <a:pt x="86" y="30"/>
                </a:cubicBezTo>
                <a:moveTo>
                  <a:pt x="56" y="7"/>
                </a:moveTo>
                <a:cubicBezTo>
                  <a:pt x="55" y="6"/>
                  <a:pt x="54" y="4"/>
                  <a:pt x="53" y="2"/>
                </a:cubicBezTo>
                <a:cubicBezTo>
                  <a:pt x="53" y="1"/>
                  <a:pt x="53" y="1"/>
                  <a:pt x="53" y="1"/>
                </a:cubicBezTo>
                <a:cubicBezTo>
                  <a:pt x="53" y="1"/>
                  <a:pt x="54" y="2"/>
                  <a:pt x="54" y="3"/>
                </a:cubicBezTo>
                <a:cubicBezTo>
                  <a:pt x="55" y="4"/>
                  <a:pt x="56" y="5"/>
                  <a:pt x="57" y="6"/>
                </a:cubicBezTo>
                <a:cubicBezTo>
                  <a:pt x="57" y="7"/>
                  <a:pt x="57" y="7"/>
                  <a:pt x="57" y="7"/>
                </a:cubicBezTo>
                <a:cubicBezTo>
                  <a:pt x="57" y="7"/>
                  <a:pt x="56" y="7"/>
                  <a:pt x="56" y="7"/>
                </a:cubicBezTo>
                <a:moveTo>
                  <a:pt x="98" y="0"/>
                </a:moveTo>
                <a:cubicBezTo>
                  <a:pt x="95" y="0"/>
                  <a:pt x="95" y="0"/>
                  <a:pt x="95" y="0"/>
                </a:cubicBezTo>
                <a:cubicBezTo>
                  <a:pt x="97" y="2"/>
                  <a:pt x="98" y="5"/>
                  <a:pt x="100" y="7"/>
                </a:cubicBezTo>
                <a:cubicBezTo>
                  <a:pt x="101" y="11"/>
                  <a:pt x="103" y="14"/>
                  <a:pt x="104" y="17"/>
                </a:cubicBezTo>
                <a:cubicBezTo>
                  <a:pt x="106" y="20"/>
                  <a:pt x="107" y="22"/>
                  <a:pt x="107" y="26"/>
                </a:cubicBezTo>
                <a:cubicBezTo>
                  <a:pt x="107" y="26"/>
                  <a:pt x="107" y="26"/>
                  <a:pt x="107" y="26"/>
                </a:cubicBezTo>
                <a:cubicBezTo>
                  <a:pt x="107" y="27"/>
                  <a:pt x="107" y="27"/>
                  <a:pt x="107" y="27"/>
                </a:cubicBezTo>
                <a:cubicBezTo>
                  <a:pt x="103" y="26"/>
                  <a:pt x="98" y="25"/>
                  <a:pt x="94" y="25"/>
                </a:cubicBezTo>
                <a:cubicBezTo>
                  <a:pt x="92" y="25"/>
                  <a:pt x="91" y="25"/>
                  <a:pt x="89" y="25"/>
                </a:cubicBezTo>
                <a:cubicBezTo>
                  <a:pt x="88" y="23"/>
                  <a:pt x="87" y="21"/>
                  <a:pt x="85" y="19"/>
                </a:cubicBezTo>
                <a:cubicBezTo>
                  <a:pt x="85" y="19"/>
                  <a:pt x="85" y="19"/>
                  <a:pt x="85" y="19"/>
                </a:cubicBezTo>
                <a:cubicBezTo>
                  <a:pt x="85" y="19"/>
                  <a:pt x="85" y="19"/>
                  <a:pt x="85" y="19"/>
                </a:cubicBezTo>
                <a:cubicBezTo>
                  <a:pt x="83" y="17"/>
                  <a:pt x="83" y="17"/>
                  <a:pt x="83" y="17"/>
                </a:cubicBezTo>
                <a:cubicBezTo>
                  <a:pt x="83" y="17"/>
                  <a:pt x="83" y="17"/>
                  <a:pt x="83" y="17"/>
                </a:cubicBezTo>
                <a:cubicBezTo>
                  <a:pt x="83" y="16"/>
                  <a:pt x="82" y="16"/>
                  <a:pt x="82" y="15"/>
                </a:cubicBezTo>
                <a:cubicBezTo>
                  <a:pt x="82" y="15"/>
                  <a:pt x="82" y="15"/>
                  <a:pt x="82" y="15"/>
                </a:cubicBezTo>
                <a:cubicBezTo>
                  <a:pt x="82" y="15"/>
                  <a:pt x="82" y="15"/>
                  <a:pt x="82" y="15"/>
                </a:cubicBezTo>
                <a:cubicBezTo>
                  <a:pt x="80" y="9"/>
                  <a:pt x="76" y="4"/>
                  <a:pt x="72" y="0"/>
                </a:cubicBezTo>
                <a:cubicBezTo>
                  <a:pt x="69" y="0"/>
                  <a:pt x="69" y="0"/>
                  <a:pt x="69" y="0"/>
                </a:cubicBezTo>
                <a:cubicBezTo>
                  <a:pt x="74" y="5"/>
                  <a:pt x="78" y="10"/>
                  <a:pt x="80" y="15"/>
                </a:cubicBezTo>
                <a:cubicBezTo>
                  <a:pt x="81" y="17"/>
                  <a:pt x="82" y="19"/>
                  <a:pt x="83" y="20"/>
                </a:cubicBezTo>
                <a:cubicBezTo>
                  <a:pt x="83" y="21"/>
                  <a:pt x="83" y="21"/>
                  <a:pt x="83" y="21"/>
                </a:cubicBezTo>
                <a:cubicBezTo>
                  <a:pt x="82" y="20"/>
                  <a:pt x="80" y="19"/>
                  <a:pt x="79" y="19"/>
                </a:cubicBezTo>
                <a:cubicBezTo>
                  <a:pt x="77" y="18"/>
                  <a:pt x="74" y="18"/>
                  <a:pt x="72" y="17"/>
                </a:cubicBezTo>
                <a:cubicBezTo>
                  <a:pt x="72" y="16"/>
                  <a:pt x="72" y="15"/>
                  <a:pt x="71" y="13"/>
                </a:cubicBezTo>
                <a:cubicBezTo>
                  <a:pt x="71" y="12"/>
                  <a:pt x="70" y="10"/>
                  <a:pt x="68" y="9"/>
                </a:cubicBezTo>
                <a:cubicBezTo>
                  <a:pt x="65" y="8"/>
                  <a:pt x="62" y="7"/>
                  <a:pt x="59" y="7"/>
                </a:cubicBezTo>
                <a:cubicBezTo>
                  <a:pt x="59" y="6"/>
                  <a:pt x="59" y="6"/>
                  <a:pt x="59" y="6"/>
                </a:cubicBezTo>
                <a:cubicBezTo>
                  <a:pt x="59" y="7"/>
                  <a:pt x="60" y="7"/>
                  <a:pt x="60" y="7"/>
                </a:cubicBezTo>
                <a:cubicBezTo>
                  <a:pt x="60" y="7"/>
                  <a:pt x="60" y="7"/>
                  <a:pt x="60" y="7"/>
                </a:cubicBezTo>
                <a:cubicBezTo>
                  <a:pt x="61" y="7"/>
                  <a:pt x="61" y="6"/>
                  <a:pt x="62" y="6"/>
                </a:cubicBezTo>
                <a:cubicBezTo>
                  <a:pt x="62" y="6"/>
                  <a:pt x="63" y="5"/>
                  <a:pt x="63" y="4"/>
                </a:cubicBezTo>
                <a:cubicBezTo>
                  <a:pt x="62" y="4"/>
                  <a:pt x="62" y="4"/>
                  <a:pt x="62" y="4"/>
                </a:cubicBezTo>
                <a:cubicBezTo>
                  <a:pt x="62" y="3"/>
                  <a:pt x="62" y="3"/>
                  <a:pt x="62" y="3"/>
                </a:cubicBezTo>
                <a:cubicBezTo>
                  <a:pt x="62" y="3"/>
                  <a:pt x="62" y="3"/>
                  <a:pt x="62" y="3"/>
                </a:cubicBezTo>
                <a:cubicBezTo>
                  <a:pt x="62" y="2"/>
                  <a:pt x="61" y="1"/>
                  <a:pt x="60" y="0"/>
                </a:cubicBezTo>
                <a:cubicBezTo>
                  <a:pt x="56" y="0"/>
                  <a:pt x="56" y="0"/>
                  <a:pt x="56" y="0"/>
                </a:cubicBezTo>
                <a:cubicBezTo>
                  <a:pt x="57" y="0"/>
                  <a:pt x="57" y="1"/>
                  <a:pt x="57" y="1"/>
                </a:cubicBezTo>
                <a:cubicBezTo>
                  <a:pt x="59" y="2"/>
                  <a:pt x="60" y="3"/>
                  <a:pt x="61" y="4"/>
                </a:cubicBezTo>
                <a:cubicBezTo>
                  <a:pt x="61" y="4"/>
                  <a:pt x="61" y="4"/>
                  <a:pt x="61" y="4"/>
                </a:cubicBezTo>
                <a:cubicBezTo>
                  <a:pt x="60" y="5"/>
                  <a:pt x="60" y="5"/>
                  <a:pt x="60" y="5"/>
                </a:cubicBezTo>
                <a:cubicBezTo>
                  <a:pt x="59" y="5"/>
                  <a:pt x="59" y="5"/>
                  <a:pt x="59" y="4"/>
                </a:cubicBezTo>
                <a:cubicBezTo>
                  <a:pt x="59" y="4"/>
                  <a:pt x="59" y="4"/>
                  <a:pt x="59" y="4"/>
                </a:cubicBezTo>
                <a:cubicBezTo>
                  <a:pt x="58" y="4"/>
                  <a:pt x="57" y="3"/>
                  <a:pt x="56" y="1"/>
                </a:cubicBezTo>
                <a:cubicBezTo>
                  <a:pt x="56" y="1"/>
                  <a:pt x="55" y="1"/>
                  <a:pt x="55" y="0"/>
                </a:cubicBezTo>
                <a:cubicBezTo>
                  <a:pt x="51" y="0"/>
                  <a:pt x="51" y="0"/>
                  <a:pt x="51" y="0"/>
                </a:cubicBezTo>
                <a:cubicBezTo>
                  <a:pt x="51" y="1"/>
                  <a:pt x="51" y="1"/>
                  <a:pt x="51" y="1"/>
                </a:cubicBezTo>
                <a:cubicBezTo>
                  <a:pt x="51" y="0"/>
                  <a:pt x="50" y="0"/>
                  <a:pt x="50" y="0"/>
                </a:cubicBezTo>
                <a:cubicBezTo>
                  <a:pt x="40" y="0"/>
                  <a:pt x="40" y="0"/>
                  <a:pt x="40" y="0"/>
                </a:cubicBezTo>
                <a:cubicBezTo>
                  <a:pt x="40" y="0"/>
                  <a:pt x="40" y="0"/>
                  <a:pt x="40" y="0"/>
                </a:cubicBezTo>
                <a:cubicBezTo>
                  <a:pt x="39" y="0"/>
                  <a:pt x="39" y="1"/>
                  <a:pt x="39" y="1"/>
                </a:cubicBezTo>
                <a:cubicBezTo>
                  <a:pt x="39" y="0"/>
                  <a:pt x="38" y="0"/>
                  <a:pt x="38" y="0"/>
                </a:cubicBezTo>
                <a:cubicBezTo>
                  <a:pt x="36" y="0"/>
                  <a:pt x="36" y="0"/>
                  <a:pt x="36" y="0"/>
                </a:cubicBezTo>
                <a:cubicBezTo>
                  <a:pt x="37" y="1"/>
                  <a:pt x="37" y="1"/>
                  <a:pt x="37" y="2"/>
                </a:cubicBezTo>
                <a:cubicBezTo>
                  <a:pt x="37" y="3"/>
                  <a:pt x="37" y="3"/>
                  <a:pt x="37" y="3"/>
                </a:cubicBezTo>
                <a:cubicBezTo>
                  <a:pt x="38" y="3"/>
                  <a:pt x="38" y="3"/>
                  <a:pt x="38" y="3"/>
                </a:cubicBezTo>
                <a:cubicBezTo>
                  <a:pt x="39" y="3"/>
                  <a:pt x="40" y="2"/>
                  <a:pt x="41" y="2"/>
                </a:cubicBezTo>
                <a:cubicBezTo>
                  <a:pt x="43" y="2"/>
                  <a:pt x="44" y="1"/>
                  <a:pt x="46" y="1"/>
                </a:cubicBezTo>
                <a:cubicBezTo>
                  <a:pt x="46" y="1"/>
                  <a:pt x="46" y="1"/>
                  <a:pt x="46" y="1"/>
                </a:cubicBezTo>
                <a:cubicBezTo>
                  <a:pt x="46" y="1"/>
                  <a:pt x="47" y="1"/>
                  <a:pt x="48" y="1"/>
                </a:cubicBezTo>
                <a:cubicBezTo>
                  <a:pt x="48" y="2"/>
                  <a:pt x="48" y="2"/>
                  <a:pt x="48" y="2"/>
                </a:cubicBezTo>
                <a:cubicBezTo>
                  <a:pt x="48" y="2"/>
                  <a:pt x="48" y="2"/>
                  <a:pt x="48" y="2"/>
                </a:cubicBezTo>
                <a:cubicBezTo>
                  <a:pt x="49" y="2"/>
                  <a:pt x="50" y="3"/>
                  <a:pt x="51" y="3"/>
                </a:cubicBezTo>
                <a:cubicBezTo>
                  <a:pt x="51" y="3"/>
                  <a:pt x="51" y="3"/>
                  <a:pt x="51" y="3"/>
                </a:cubicBezTo>
                <a:cubicBezTo>
                  <a:pt x="53" y="5"/>
                  <a:pt x="53" y="7"/>
                  <a:pt x="55" y="9"/>
                </a:cubicBezTo>
                <a:cubicBezTo>
                  <a:pt x="55" y="10"/>
                  <a:pt x="55" y="10"/>
                  <a:pt x="55" y="10"/>
                </a:cubicBezTo>
                <a:cubicBezTo>
                  <a:pt x="56" y="9"/>
                  <a:pt x="56" y="9"/>
                  <a:pt x="56" y="9"/>
                </a:cubicBezTo>
                <a:cubicBezTo>
                  <a:pt x="57" y="9"/>
                  <a:pt x="57" y="9"/>
                  <a:pt x="58" y="9"/>
                </a:cubicBezTo>
                <a:cubicBezTo>
                  <a:pt x="58" y="9"/>
                  <a:pt x="58" y="9"/>
                  <a:pt x="58" y="9"/>
                </a:cubicBezTo>
                <a:cubicBezTo>
                  <a:pt x="61" y="9"/>
                  <a:pt x="65" y="10"/>
                  <a:pt x="67" y="11"/>
                </a:cubicBezTo>
                <a:cubicBezTo>
                  <a:pt x="69" y="12"/>
                  <a:pt x="69" y="12"/>
                  <a:pt x="70" y="14"/>
                </a:cubicBezTo>
                <a:cubicBezTo>
                  <a:pt x="70" y="15"/>
                  <a:pt x="70" y="17"/>
                  <a:pt x="71" y="18"/>
                </a:cubicBezTo>
                <a:cubicBezTo>
                  <a:pt x="71" y="19"/>
                  <a:pt x="71" y="19"/>
                  <a:pt x="71" y="19"/>
                </a:cubicBezTo>
                <a:cubicBezTo>
                  <a:pt x="71" y="19"/>
                  <a:pt x="71" y="19"/>
                  <a:pt x="71" y="19"/>
                </a:cubicBezTo>
                <a:cubicBezTo>
                  <a:pt x="74" y="19"/>
                  <a:pt x="76" y="20"/>
                  <a:pt x="78" y="20"/>
                </a:cubicBezTo>
                <a:cubicBezTo>
                  <a:pt x="80" y="21"/>
                  <a:pt x="82" y="22"/>
                  <a:pt x="83" y="24"/>
                </a:cubicBezTo>
                <a:cubicBezTo>
                  <a:pt x="83" y="24"/>
                  <a:pt x="83" y="24"/>
                  <a:pt x="83" y="24"/>
                </a:cubicBezTo>
                <a:cubicBezTo>
                  <a:pt x="83" y="25"/>
                  <a:pt x="83" y="25"/>
                  <a:pt x="83" y="25"/>
                </a:cubicBezTo>
                <a:cubicBezTo>
                  <a:pt x="83" y="25"/>
                  <a:pt x="83" y="25"/>
                  <a:pt x="83" y="25"/>
                </a:cubicBezTo>
                <a:cubicBezTo>
                  <a:pt x="84" y="26"/>
                  <a:pt x="84" y="27"/>
                  <a:pt x="84" y="28"/>
                </a:cubicBezTo>
                <a:cubicBezTo>
                  <a:pt x="84" y="28"/>
                  <a:pt x="84" y="28"/>
                  <a:pt x="84" y="29"/>
                </a:cubicBezTo>
                <a:cubicBezTo>
                  <a:pt x="84" y="30"/>
                  <a:pt x="84" y="30"/>
                  <a:pt x="84" y="31"/>
                </a:cubicBezTo>
                <a:cubicBezTo>
                  <a:pt x="85" y="32"/>
                  <a:pt x="85" y="32"/>
                  <a:pt x="85" y="32"/>
                </a:cubicBezTo>
                <a:cubicBezTo>
                  <a:pt x="86" y="32"/>
                  <a:pt x="86" y="32"/>
                  <a:pt x="86" y="32"/>
                </a:cubicBezTo>
                <a:cubicBezTo>
                  <a:pt x="89" y="30"/>
                  <a:pt x="93" y="29"/>
                  <a:pt x="98" y="29"/>
                </a:cubicBezTo>
                <a:cubicBezTo>
                  <a:pt x="98" y="29"/>
                  <a:pt x="98" y="29"/>
                  <a:pt x="98" y="29"/>
                </a:cubicBezTo>
                <a:cubicBezTo>
                  <a:pt x="98" y="29"/>
                  <a:pt x="98" y="29"/>
                  <a:pt x="98" y="29"/>
                </a:cubicBezTo>
                <a:cubicBezTo>
                  <a:pt x="102" y="29"/>
                  <a:pt x="106" y="30"/>
                  <a:pt x="109" y="33"/>
                </a:cubicBezTo>
                <a:cubicBezTo>
                  <a:pt x="111" y="36"/>
                  <a:pt x="113" y="38"/>
                  <a:pt x="113" y="41"/>
                </a:cubicBezTo>
                <a:cubicBezTo>
                  <a:pt x="113" y="42"/>
                  <a:pt x="113" y="43"/>
                  <a:pt x="113" y="44"/>
                </a:cubicBezTo>
                <a:cubicBezTo>
                  <a:pt x="113" y="44"/>
                  <a:pt x="113" y="44"/>
                  <a:pt x="113" y="44"/>
                </a:cubicBezTo>
                <a:cubicBezTo>
                  <a:pt x="113" y="44"/>
                  <a:pt x="113" y="44"/>
                  <a:pt x="113" y="44"/>
                </a:cubicBezTo>
                <a:cubicBezTo>
                  <a:pt x="113" y="44"/>
                  <a:pt x="112" y="45"/>
                  <a:pt x="112" y="45"/>
                </a:cubicBezTo>
                <a:cubicBezTo>
                  <a:pt x="112" y="46"/>
                  <a:pt x="111" y="46"/>
                  <a:pt x="111" y="47"/>
                </a:cubicBezTo>
                <a:cubicBezTo>
                  <a:pt x="111" y="48"/>
                  <a:pt x="112" y="49"/>
                  <a:pt x="112" y="49"/>
                </a:cubicBezTo>
                <a:cubicBezTo>
                  <a:pt x="113" y="49"/>
                  <a:pt x="113" y="49"/>
                  <a:pt x="113" y="49"/>
                </a:cubicBezTo>
                <a:cubicBezTo>
                  <a:pt x="113" y="50"/>
                  <a:pt x="113" y="50"/>
                  <a:pt x="113" y="50"/>
                </a:cubicBezTo>
                <a:cubicBezTo>
                  <a:pt x="116" y="50"/>
                  <a:pt x="117" y="51"/>
                  <a:pt x="120" y="52"/>
                </a:cubicBezTo>
                <a:cubicBezTo>
                  <a:pt x="120" y="53"/>
                  <a:pt x="121" y="54"/>
                  <a:pt x="122" y="55"/>
                </a:cubicBezTo>
                <a:cubicBezTo>
                  <a:pt x="124" y="55"/>
                  <a:pt x="124" y="55"/>
                  <a:pt x="124" y="55"/>
                </a:cubicBezTo>
                <a:cubicBezTo>
                  <a:pt x="124" y="54"/>
                  <a:pt x="124" y="54"/>
                  <a:pt x="123" y="54"/>
                </a:cubicBezTo>
                <a:cubicBezTo>
                  <a:pt x="122" y="53"/>
                  <a:pt x="122" y="52"/>
                  <a:pt x="122" y="51"/>
                </a:cubicBezTo>
                <a:cubicBezTo>
                  <a:pt x="122" y="50"/>
                  <a:pt x="122" y="50"/>
                  <a:pt x="122" y="50"/>
                </a:cubicBezTo>
                <a:cubicBezTo>
                  <a:pt x="121" y="50"/>
                  <a:pt x="121" y="50"/>
                  <a:pt x="121" y="50"/>
                </a:cubicBezTo>
                <a:cubicBezTo>
                  <a:pt x="119" y="49"/>
                  <a:pt x="117" y="48"/>
                  <a:pt x="114" y="48"/>
                </a:cubicBezTo>
                <a:cubicBezTo>
                  <a:pt x="113" y="47"/>
                  <a:pt x="113" y="47"/>
                  <a:pt x="113" y="47"/>
                </a:cubicBezTo>
                <a:cubicBezTo>
                  <a:pt x="113" y="47"/>
                  <a:pt x="114" y="47"/>
                  <a:pt x="114" y="46"/>
                </a:cubicBezTo>
                <a:cubicBezTo>
                  <a:pt x="114" y="46"/>
                  <a:pt x="114" y="45"/>
                  <a:pt x="115" y="44"/>
                </a:cubicBezTo>
                <a:cubicBezTo>
                  <a:pt x="115" y="43"/>
                  <a:pt x="115" y="42"/>
                  <a:pt x="115" y="41"/>
                </a:cubicBezTo>
                <a:cubicBezTo>
                  <a:pt x="115" y="37"/>
                  <a:pt x="113" y="34"/>
                  <a:pt x="111" y="32"/>
                </a:cubicBezTo>
                <a:cubicBezTo>
                  <a:pt x="110" y="32"/>
                  <a:pt x="110" y="32"/>
                  <a:pt x="110" y="32"/>
                </a:cubicBezTo>
                <a:cubicBezTo>
                  <a:pt x="110" y="32"/>
                  <a:pt x="110" y="32"/>
                  <a:pt x="110" y="32"/>
                </a:cubicBezTo>
                <a:cubicBezTo>
                  <a:pt x="109" y="30"/>
                  <a:pt x="107" y="29"/>
                  <a:pt x="104" y="28"/>
                </a:cubicBezTo>
                <a:cubicBezTo>
                  <a:pt x="105" y="28"/>
                  <a:pt x="106" y="29"/>
                  <a:pt x="107" y="29"/>
                </a:cubicBezTo>
                <a:cubicBezTo>
                  <a:pt x="108" y="29"/>
                  <a:pt x="108" y="29"/>
                  <a:pt x="108" y="29"/>
                </a:cubicBezTo>
                <a:cubicBezTo>
                  <a:pt x="109" y="28"/>
                  <a:pt x="109" y="28"/>
                  <a:pt x="109" y="28"/>
                </a:cubicBezTo>
                <a:cubicBezTo>
                  <a:pt x="109" y="27"/>
                  <a:pt x="109" y="27"/>
                  <a:pt x="109" y="27"/>
                </a:cubicBezTo>
                <a:cubicBezTo>
                  <a:pt x="109" y="27"/>
                  <a:pt x="109" y="27"/>
                  <a:pt x="109" y="27"/>
                </a:cubicBezTo>
                <a:cubicBezTo>
                  <a:pt x="109" y="26"/>
                  <a:pt x="109" y="26"/>
                  <a:pt x="109" y="26"/>
                </a:cubicBezTo>
                <a:cubicBezTo>
                  <a:pt x="109" y="22"/>
                  <a:pt x="108" y="19"/>
                  <a:pt x="106" y="16"/>
                </a:cubicBezTo>
                <a:cubicBezTo>
                  <a:pt x="104" y="13"/>
                  <a:pt x="102" y="10"/>
                  <a:pt x="102" y="7"/>
                </a:cubicBezTo>
                <a:cubicBezTo>
                  <a:pt x="102" y="6"/>
                  <a:pt x="102" y="6"/>
                  <a:pt x="102" y="6"/>
                </a:cubicBezTo>
                <a:cubicBezTo>
                  <a:pt x="102" y="6"/>
                  <a:pt x="102" y="6"/>
                  <a:pt x="102" y="6"/>
                </a:cubicBezTo>
                <a:cubicBezTo>
                  <a:pt x="100" y="4"/>
                  <a:pt x="99" y="2"/>
                  <a:pt x="98" y="0"/>
                </a:cubicBezTo>
                <a:moveTo>
                  <a:pt x="164" y="43"/>
                </a:moveTo>
                <a:cubicBezTo>
                  <a:pt x="164" y="43"/>
                  <a:pt x="163" y="43"/>
                  <a:pt x="162" y="42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3" y="42"/>
                  <a:pt x="164" y="42"/>
                  <a:pt x="164" y="42"/>
                </a:cubicBezTo>
                <a:cubicBezTo>
                  <a:pt x="164" y="43"/>
                  <a:pt x="164" y="43"/>
                  <a:pt x="164" y="43"/>
                </a:cubicBezTo>
                <a:moveTo>
                  <a:pt x="159" y="40"/>
                </a:moveTo>
                <a:cubicBezTo>
                  <a:pt x="156" y="39"/>
                  <a:pt x="153" y="37"/>
                  <a:pt x="150" y="35"/>
                </a:cubicBezTo>
                <a:cubicBezTo>
                  <a:pt x="146" y="32"/>
                  <a:pt x="141" y="31"/>
                  <a:pt x="135" y="30"/>
                </a:cubicBezTo>
                <a:cubicBezTo>
                  <a:pt x="135" y="29"/>
                  <a:pt x="135" y="29"/>
                  <a:pt x="135" y="29"/>
                </a:cubicBezTo>
                <a:cubicBezTo>
                  <a:pt x="143" y="31"/>
                  <a:pt x="150" y="33"/>
                  <a:pt x="156" y="38"/>
                </a:cubicBezTo>
                <a:cubicBezTo>
                  <a:pt x="156" y="38"/>
                  <a:pt x="156" y="38"/>
                  <a:pt x="156" y="38"/>
                </a:cubicBezTo>
                <a:cubicBezTo>
                  <a:pt x="156" y="38"/>
                  <a:pt x="156" y="38"/>
                  <a:pt x="156" y="38"/>
                </a:cubicBezTo>
                <a:cubicBezTo>
                  <a:pt x="156" y="38"/>
                  <a:pt x="158" y="39"/>
                  <a:pt x="159" y="40"/>
                </a:cubicBezTo>
                <a:cubicBezTo>
                  <a:pt x="159" y="40"/>
                  <a:pt x="159" y="40"/>
                  <a:pt x="159" y="40"/>
                </a:cubicBezTo>
                <a:moveTo>
                  <a:pt x="101" y="0"/>
                </a:moveTo>
                <a:cubicBezTo>
                  <a:pt x="99" y="0"/>
                  <a:pt x="99" y="0"/>
                  <a:pt x="99" y="0"/>
                </a:cubicBezTo>
                <a:cubicBezTo>
                  <a:pt x="101" y="4"/>
                  <a:pt x="104" y="8"/>
                  <a:pt x="105" y="13"/>
                </a:cubicBezTo>
                <a:cubicBezTo>
                  <a:pt x="106" y="13"/>
                  <a:pt x="106" y="13"/>
                  <a:pt x="106" y="13"/>
                </a:cubicBezTo>
                <a:cubicBezTo>
                  <a:pt x="106" y="13"/>
                  <a:pt x="106" y="13"/>
                  <a:pt x="106" y="13"/>
                </a:cubicBezTo>
                <a:cubicBezTo>
                  <a:pt x="107" y="14"/>
                  <a:pt x="107" y="15"/>
                  <a:pt x="108" y="16"/>
                </a:cubicBezTo>
                <a:cubicBezTo>
                  <a:pt x="108" y="18"/>
                  <a:pt x="108" y="19"/>
                  <a:pt x="109" y="20"/>
                </a:cubicBezTo>
                <a:cubicBezTo>
                  <a:pt x="109" y="20"/>
                  <a:pt x="109" y="20"/>
                  <a:pt x="109" y="20"/>
                </a:cubicBezTo>
                <a:cubicBezTo>
                  <a:pt x="109" y="20"/>
                  <a:pt x="109" y="20"/>
                  <a:pt x="109" y="20"/>
                </a:cubicBezTo>
                <a:cubicBezTo>
                  <a:pt x="110" y="21"/>
                  <a:pt x="110" y="21"/>
                  <a:pt x="110" y="22"/>
                </a:cubicBezTo>
                <a:cubicBezTo>
                  <a:pt x="110" y="23"/>
                  <a:pt x="110" y="24"/>
                  <a:pt x="110" y="25"/>
                </a:cubicBezTo>
                <a:cubicBezTo>
                  <a:pt x="110" y="26"/>
                  <a:pt x="110" y="26"/>
                  <a:pt x="111" y="27"/>
                </a:cubicBezTo>
                <a:cubicBezTo>
                  <a:pt x="111" y="27"/>
                  <a:pt x="112" y="28"/>
                  <a:pt x="113" y="28"/>
                </a:cubicBezTo>
                <a:cubicBezTo>
                  <a:pt x="113" y="28"/>
                  <a:pt x="113" y="28"/>
                  <a:pt x="113" y="28"/>
                </a:cubicBezTo>
                <a:cubicBezTo>
                  <a:pt x="113" y="28"/>
                  <a:pt x="114" y="28"/>
                  <a:pt x="115" y="27"/>
                </a:cubicBezTo>
                <a:cubicBezTo>
                  <a:pt x="115" y="27"/>
                  <a:pt x="115" y="27"/>
                  <a:pt x="115" y="27"/>
                </a:cubicBezTo>
                <a:cubicBezTo>
                  <a:pt x="121" y="27"/>
                  <a:pt x="127" y="27"/>
                  <a:pt x="133" y="28"/>
                </a:cubicBezTo>
                <a:cubicBezTo>
                  <a:pt x="133" y="29"/>
                  <a:pt x="133" y="29"/>
                  <a:pt x="133" y="29"/>
                </a:cubicBezTo>
                <a:cubicBezTo>
                  <a:pt x="128" y="29"/>
                  <a:pt x="122" y="28"/>
                  <a:pt x="116" y="28"/>
                </a:cubicBezTo>
                <a:cubicBezTo>
                  <a:pt x="116" y="28"/>
                  <a:pt x="116" y="28"/>
                  <a:pt x="116" y="28"/>
                </a:cubicBezTo>
                <a:cubicBezTo>
                  <a:pt x="115" y="28"/>
                  <a:pt x="114" y="28"/>
                  <a:pt x="113" y="29"/>
                </a:cubicBezTo>
                <a:cubicBezTo>
                  <a:pt x="113" y="29"/>
                  <a:pt x="113" y="29"/>
                  <a:pt x="112" y="29"/>
                </a:cubicBezTo>
                <a:cubicBezTo>
                  <a:pt x="112" y="29"/>
                  <a:pt x="111" y="30"/>
                  <a:pt x="111" y="31"/>
                </a:cubicBezTo>
                <a:cubicBezTo>
                  <a:pt x="111" y="31"/>
                  <a:pt x="111" y="31"/>
                  <a:pt x="111" y="31"/>
                </a:cubicBezTo>
                <a:cubicBezTo>
                  <a:pt x="115" y="37"/>
                  <a:pt x="115" y="37"/>
                  <a:pt x="115" y="37"/>
                </a:cubicBezTo>
                <a:cubicBezTo>
                  <a:pt x="115" y="37"/>
                  <a:pt x="115" y="37"/>
                  <a:pt x="115" y="37"/>
                </a:cubicBezTo>
                <a:cubicBezTo>
                  <a:pt x="116" y="38"/>
                  <a:pt x="116" y="39"/>
                  <a:pt x="116" y="40"/>
                </a:cubicBezTo>
                <a:cubicBezTo>
                  <a:pt x="116" y="41"/>
                  <a:pt x="116" y="43"/>
                  <a:pt x="116" y="44"/>
                </a:cubicBezTo>
                <a:cubicBezTo>
                  <a:pt x="116" y="45"/>
                  <a:pt x="116" y="46"/>
                  <a:pt x="116" y="47"/>
                </a:cubicBezTo>
                <a:cubicBezTo>
                  <a:pt x="117" y="47"/>
                  <a:pt x="117" y="48"/>
                  <a:pt x="118" y="48"/>
                </a:cubicBezTo>
                <a:cubicBezTo>
                  <a:pt x="123" y="52"/>
                  <a:pt x="128" y="53"/>
                  <a:pt x="133" y="53"/>
                </a:cubicBezTo>
                <a:cubicBezTo>
                  <a:pt x="133" y="54"/>
                  <a:pt x="133" y="54"/>
                  <a:pt x="133" y="54"/>
                </a:cubicBezTo>
                <a:cubicBezTo>
                  <a:pt x="132" y="54"/>
                  <a:pt x="131" y="54"/>
                  <a:pt x="129" y="54"/>
                </a:cubicBezTo>
                <a:cubicBezTo>
                  <a:pt x="129" y="54"/>
                  <a:pt x="128" y="54"/>
                  <a:pt x="127" y="54"/>
                </a:cubicBezTo>
                <a:cubicBezTo>
                  <a:pt x="126" y="54"/>
                  <a:pt x="126" y="54"/>
                  <a:pt x="126" y="54"/>
                </a:cubicBezTo>
                <a:cubicBezTo>
                  <a:pt x="126" y="55"/>
                  <a:pt x="126" y="55"/>
                  <a:pt x="126" y="55"/>
                </a:cubicBezTo>
                <a:cubicBezTo>
                  <a:pt x="126" y="55"/>
                  <a:pt x="126" y="55"/>
                  <a:pt x="126" y="55"/>
                </a:cubicBezTo>
                <a:cubicBezTo>
                  <a:pt x="138" y="55"/>
                  <a:pt x="138" y="55"/>
                  <a:pt x="138" y="55"/>
                </a:cubicBezTo>
                <a:cubicBezTo>
                  <a:pt x="137" y="55"/>
                  <a:pt x="136" y="55"/>
                  <a:pt x="135" y="54"/>
                </a:cubicBezTo>
                <a:cubicBezTo>
                  <a:pt x="135" y="53"/>
                  <a:pt x="135" y="53"/>
                  <a:pt x="135" y="53"/>
                </a:cubicBezTo>
                <a:cubicBezTo>
                  <a:pt x="138" y="54"/>
                  <a:pt x="140" y="54"/>
                  <a:pt x="143" y="54"/>
                </a:cubicBezTo>
                <a:cubicBezTo>
                  <a:pt x="144" y="54"/>
                  <a:pt x="144" y="55"/>
                  <a:pt x="145" y="55"/>
                </a:cubicBezTo>
                <a:cubicBezTo>
                  <a:pt x="151" y="55"/>
                  <a:pt x="151" y="55"/>
                  <a:pt x="151" y="55"/>
                </a:cubicBezTo>
                <a:cubicBezTo>
                  <a:pt x="148" y="54"/>
                  <a:pt x="146" y="53"/>
                  <a:pt x="143" y="52"/>
                </a:cubicBezTo>
                <a:cubicBezTo>
                  <a:pt x="143" y="52"/>
                  <a:pt x="143" y="52"/>
                  <a:pt x="143" y="52"/>
                </a:cubicBezTo>
                <a:cubicBezTo>
                  <a:pt x="143" y="52"/>
                  <a:pt x="143" y="52"/>
                  <a:pt x="143" y="52"/>
                </a:cubicBezTo>
                <a:cubicBezTo>
                  <a:pt x="140" y="52"/>
                  <a:pt x="138" y="52"/>
                  <a:pt x="135" y="51"/>
                </a:cubicBezTo>
                <a:cubicBezTo>
                  <a:pt x="135" y="51"/>
                  <a:pt x="135" y="51"/>
                  <a:pt x="135" y="51"/>
                </a:cubicBezTo>
                <a:cubicBezTo>
                  <a:pt x="135" y="51"/>
                  <a:pt x="135" y="51"/>
                  <a:pt x="135" y="51"/>
                </a:cubicBezTo>
                <a:cubicBezTo>
                  <a:pt x="133" y="51"/>
                  <a:pt x="133" y="51"/>
                  <a:pt x="133" y="51"/>
                </a:cubicBezTo>
                <a:cubicBezTo>
                  <a:pt x="133" y="51"/>
                  <a:pt x="133" y="51"/>
                  <a:pt x="133" y="51"/>
                </a:cubicBezTo>
                <a:cubicBezTo>
                  <a:pt x="128" y="51"/>
                  <a:pt x="123" y="50"/>
                  <a:pt x="120" y="47"/>
                </a:cubicBezTo>
                <a:cubicBezTo>
                  <a:pt x="119" y="46"/>
                  <a:pt x="119" y="46"/>
                  <a:pt x="119" y="46"/>
                </a:cubicBezTo>
                <a:cubicBezTo>
                  <a:pt x="119" y="46"/>
                  <a:pt x="119" y="46"/>
                  <a:pt x="119" y="46"/>
                </a:cubicBezTo>
                <a:cubicBezTo>
                  <a:pt x="118" y="46"/>
                  <a:pt x="118" y="46"/>
                  <a:pt x="118" y="45"/>
                </a:cubicBezTo>
                <a:cubicBezTo>
                  <a:pt x="118" y="45"/>
                  <a:pt x="118" y="45"/>
                  <a:pt x="118" y="44"/>
                </a:cubicBezTo>
                <a:cubicBezTo>
                  <a:pt x="118" y="43"/>
                  <a:pt x="118" y="42"/>
                  <a:pt x="118" y="40"/>
                </a:cubicBezTo>
                <a:cubicBezTo>
                  <a:pt x="118" y="39"/>
                  <a:pt x="118" y="38"/>
                  <a:pt x="117" y="36"/>
                </a:cubicBezTo>
                <a:cubicBezTo>
                  <a:pt x="113" y="31"/>
                  <a:pt x="113" y="31"/>
                  <a:pt x="113" y="31"/>
                </a:cubicBezTo>
                <a:cubicBezTo>
                  <a:pt x="113" y="31"/>
                  <a:pt x="113" y="31"/>
                  <a:pt x="113" y="31"/>
                </a:cubicBezTo>
                <a:cubicBezTo>
                  <a:pt x="114" y="30"/>
                  <a:pt x="115" y="30"/>
                  <a:pt x="116" y="30"/>
                </a:cubicBezTo>
                <a:cubicBezTo>
                  <a:pt x="116" y="30"/>
                  <a:pt x="116" y="30"/>
                  <a:pt x="116" y="30"/>
                </a:cubicBezTo>
                <a:cubicBezTo>
                  <a:pt x="122" y="30"/>
                  <a:pt x="128" y="31"/>
                  <a:pt x="134" y="32"/>
                </a:cubicBezTo>
                <a:cubicBezTo>
                  <a:pt x="134" y="32"/>
                  <a:pt x="134" y="32"/>
                  <a:pt x="134" y="32"/>
                </a:cubicBezTo>
                <a:cubicBezTo>
                  <a:pt x="140" y="32"/>
                  <a:pt x="145" y="34"/>
                  <a:pt x="149" y="37"/>
                </a:cubicBezTo>
                <a:cubicBezTo>
                  <a:pt x="149" y="37"/>
                  <a:pt x="149" y="37"/>
                  <a:pt x="149" y="37"/>
                </a:cubicBezTo>
                <a:cubicBezTo>
                  <a:pt x="149" y="37"/>
                  <a:pt x="149" y="37"/>
                  <a:pt x="149" y="37"/>
                </a:cubicBezTo>
                <a:cubicBezTo>
                  <a:pt x="153" y="38"/>
                  <a:pt x="156" y="41"/>
                  <a:pt x="159" y="43"/>
                </a:cubicBezTo>
                <a:cubicBezTo>
                  <a:pt x="159" y="43"/>
                  <a:pt x="160" y="43"/>
                  <a:pt x="160" y="43"/>
                </a:cubicBezTo>
                <a:cubicBezTo>
                  <a:pt x="160" y="43"/>
                  <a:pt x="161" y="44"/>
                  <a:pt x="161" y="44"/>
                </a:cubicBezTo>
                <a:cubicBezTo>
                  <a:pt x="162" y="44"/>
                  <a:pt x="163" y="45"/>
                  <a:pt x="165" y="46"/>
                </a:cubicBezTo>
                <a:cubicBezTo>
                  <a:pt x="165" y="46"/>
                  <a:pt x="166" y="46"/>
                  <a:pt x="167" y="47"/>
                </a:cubicBezTo>
                <a:cubicBezTo>
                  <a:pt x="171" y="49"/>
                  <a:pt x="174" y="52"/>
                  <a:pt x="178" y="55"/>
                </a:cubicBezTo>
                <a:cubicBezTo>
                  <a:pt x="181" y="55"/>
                  <a:pt x="181" y="55"/>
                  <a:pt x="181" y="55"/>
                </a:cubicBezTo>
                <a:cubicBezTo>
                  <a:pt x="177" y="51"/>
                  <a:pt x="172" y="48"/>
                  <a:pt x="168" y="45"/>
                </a:cubicBezTo>
                <a:cubicBezTo>
                  <a:pt x="168" y="45"/>
                  <a:pt x="168" y="45"/>
                  <a:pt x="168" y="45"/>
                </a:cubicBezTo>
                <a:cubicBezTo>
                  <a:pt x="168" y="45"/>
                  <a:pt x="168" y="45"/>
                  <a:pt x="168" y="45"/>
                </a:cubicBezTo>
                <a:cubicBezTo>
                  <a:pt x="168" y="45"/>
                  <a:pt x="168" y="45"/>
                  <a:pt x="168" y="45"/>
                </a:cubicBezTo>
                <a:cubicBezTo>
                  <a:pt x="167" y="45"/>
                  <a:pt x="167" y="44"/>
                  <a:pt x="166" y="44"/>
                </a:cubicBezTo>
                <a:cubicBezTo>
                  <a:pt x="166" y="43"/>
                  <a:pt x="166" y="43"/>
                  <a:pt x="166" y="43"/>
                </a:cubicBezTo>
                <a:cubicBezTo>
                  <a:pt x="166" y="43"/>
                  <a:pt x="166" y="43"/>
                  <a:pt x="166" y="43"/>
                </a:cubicBezTo>
                <a:cubicBezTo>
                  <a:pt x="171" y="47"/>
                  <a:pt x="177" y="51"/>
                  <a:pt x="181" y="55"/>
                </a:cubicBezTo>
                <a:cubicBezTo>
                  <a:pt x="184" y="55"/>
                  <a:pt x="184" y="55"/>
                  <a:pt x="184" y="55"/>
                </a:cubicBezTo>
                <a:cubicBezTo>
                  <a:pt x="179" y="50"/>
                  <a:pt x="173" y="46"/>
                  <a:pt x="167" y="41"/>
                </a:cubicBezTo>
                <a:cubicBezTo>
                  <a:pt x="167" y="41"/>
                  <a:pt x="167" y="41"/>
                  <a:pt x="167" y="41"/>
                </a:cubicBezTo>
                <a:cubicBezTo>
                  <a:pt x="167" y="41"/>
                  <a:pt x="167" y="41"/>
                  <a:pt x="167" y="41"/>
                </a:cubicBezTo>
                <a:cubicBezTo>
                  <a:pt x="167" y="41"/>
                  <a:pt x="166" y="41"/>
                  <a:pt x="166" y="41"/>
                </a:cubicBezTo>
                <a:cubicBezTo>
                  <a:pt x="166" y="41"/>
                  <a:pt x="166" y="41"/>
                  <a:pt x="166" y="41"/>
                </a:cubicBezTo>
                <a:cubicBezTo>
                  <a:pt x="166" y="40"/>
                  <a:pt x="166" y="40"/>
                  <a:pt x="166" y="40"/>
                </a:cubicBezTo>
                <a:cubicBezTo>
                  <a:pt x="164" y="40"/>
                  <a:pt x="164" y="40"/>
                  <a:pt x="164" y="40"/>
                </a:cubicBezTo>
                <a:cubicBezTo>
                  <a:pt x="164" y="40"/>
                  <a:pt x="164" y="40"/>
                  <a:pt x="164" y="40"/>
                </a:cubicBezTo>
                <a:cubicBezTo>
                  <a:pt x="164" y="40"/>
                  <a:pt x="163" y="40"/>
                  <a:pt x="162" y="39"/>
                </a:cubicBezTo>
                <a:cubicBezTo>
                  <a:pt x="162" y="39"/>
                  <a:pt x="162" y="39"/>
                  <a:pt x="162" y="39"/>
                </a:cubicBezTo>
                <a:cubicBezTo>
                  <a:pt x="162" y="39"/>
                  <a:pt x="162" y="39"/>
                  <a:pt x="162" y="39"/>
                </a:cubicBezTo>
                <a:cubicBezTo>
                  <a:pt x="160" y="38"/>
                  <a:pt x="160" y="38"/>
                  <a:pt x="160" y="38"/>
                </a:cubicBezTo>
                <a:cubicBezTo>
                  <a:pt x="160" y="38"/>
                  <a:pt x="160" y="38"/>
                  <a:pt x="160" y="38"/>
                </a:cubicBezTo>
                <a:cubicBezTo>
                  <a:pt x="160" y="38"/>
                  <a:pt x="160" y="38"/>
                  <a:pt x="160" y="38"/>
                </a:cubicBezTo>
                <a:cubicBezTo>
                  <a:pt x="159" y="37"/>
                  <a:pt x="159" y="37"/>
                  <a:pt x="159" y="37"/>
                </a:cubicBezTo>
                <a:cubicBezTo>
                  <a:pt x="159" y="37"/>
                  <a:pt x="159" y="37"/>
                  <a:pt x="159" y="37"/>
                </a:cubicBezTo>
                <a:cubicBezTo>
                  <a:pt x="158" y="37"/>
                  <a:pt x="157" y="37"/>
                  <a:pt x="157" y="36"/>
                </a:cubicBezTo>
                <a:cubicBezTo>
                  <a:pt x="151" y="31"/>
                  <a:pt x="143" y="29"/>
                  <a:pt x="135" y="27"/>
                </a:cubicBezTo>
                <a:cubicBezTo>
                  <a:pt x="135" y="27"/>
                  <a:pt x="135" y="27"/>
                  <a:pt x="135" y="27"/>
                </a:cubicBezTo>
                <a:cubicBezTo>
                  <a:pt x="135" y="27"/>
                  <a:pt x="135" y="27"/>
                  <a:pt x="135" y="27"/>
                </a:cubicBezTo>
                <a:cubicBezTo>
                  <a:pt x="135" y="27"/>
                  <a:pt x="135" y="27"/>
                  <a:pt x="135" y="27"/>
                </a:cubicBezTo>
                <a:cubicBezTo>
                  <a:pt x="133" y="26"/>
                  <a:pt x="133" y="26"/>
                  <a:pt x="133" y="26"/>
                </a:cubicBezTo>
                <a:cubicBezTo>
                  <a:pt x="133" y="26"/>
                  <a:pt x="133" y="26"/>
                  <a:pt x="133" y="26"/>
                </a:cubicBezTo>
                <a:cubicBezTo>
                  <a:pt x="127" y="25"/>
                  <a:pt x="121" y="25"/>
                  <a:pt x="114" y="25"/>
                </a:cubicBezTo>
                <a:cubicBezTo>
                  <a:pt x="114" y="25"/>
                  <a:pt x="114" y="25"/>
                  <a:pt x="114" y="25"/>
                </a:cubicBezTo>
                <a:cubicBezTo>
                  <a:pt x="114" y="25"/>
                  <a:pt x="114" y="25"/>
                  <a:pt x="114" y="25"/>
                </a:cubicBezTo>
                <a:cubicBezTo>
                  <a:pt x="113" y="26"/>
                  <a:pt x="113" y="26"/>
                  <a:pt x="113" y="26"/>
                </a:cubicBezTo>
                <a:cubicBezTo>
                  <a:pt x="113" y="26"/>
                  <a:pt x="113" y="26"/>
                  <a:pt x="113" y="26"/>
                </a:cubicBezTo>
                <a:cubicBezTo>
                  <a:pt x="112" y="26"/>
                  <a:pt x="112" y="26"/>
                  <a:pt x="112" y="26"/>
                </a:cubicBezTo>
                <a:cubicBezTo>
                  <a:pt x="112" y="25"/>
                  <a:pt x="112" y="24"/>
                  <a:pt x="112" y="23"/>
                </a:cubicBezTo>
                <a:cubicBezTo>
                  <a:pt x="112" y="22"/>
                  <a:pt x="112" y="20"/>
                  <a:pt x="111" y="19"/>
                </a:cubicBezTo>
                <a:cubicBezTo>
                  <a:pt x="110" y="18"/>
                  <a:pt x="110" y="17"/>
                  <a:pt x="109" y="16"/>
                </a:cubicBezTo>
                <a:cubicBezTo>
                  <a:pt x="109" y="14"/>
                  <a:pt x="108" y="13"/>
                  <a:pt x="107" y="12"/>
                </a:cubicBezTo>
                <a:cubicBezTo>
                  <a:pt x="106" y="8"/>
                  <a:pt x="104" y="4"/>
                  <a:pt x="101" y="0"/>
                </a:cubicBezTo>
                <a:moveTo>
                  <a:pt x="204" y="47"/>
                </a:moveTo>
                <a:cubicBezTo>
                  <a:pt x="205" y="47"/>
                  <a:pt x="205" y="46"/>
                  <a:pt x="206" y="46"/>
                </a:cubicBezTo>
                <a:cubicBezTo>
                  <a:pt x="206" y="46"/>
                  <a:pt x="206" y="46"/>
                  <a:pt x="206" y="46"/>
                </a:cubicBezTo>
                <a:cubicBezTo>
                  <a:pt x="205" y="46"/>
                  <a:pt x="205" y="47"/>
                  <a:pt x="204" y="47"/>
                </a:cubicBezTo>
                <a:moveTo>
                  <a:pt x="393" y="46"/>
                </a:moveTo>
                <a:cubicBezTo>
                  <a:pt x="393" y="45"/>
                  <a:pt x="393" y="45"/>
                  <a:pt x="393" y="45"/>
                </a:cubicBezTo>
                <a:cubicBezTo>
                  <a:pt x="396" y="43"/>
                  <a:pt x="400" y="41"/>
                  <a:pt x="404" y="40"/>
                </a:cubicBezTo>
                <a:cubicBezTo>
                  <a:pt x="404" y="41"/>
                  <a:pt x="404" y="41"/>
                  <a:pt x="404" y="41"/>
                </a:cubicBezTo>
                <a:cubicBezTo>
                  <a:pt x="400" y="43"/>
                  <a:pt x="396" y="44"/>
                  <a:pt x="393" y="46"/>
                </a:cubicBezTo>
                <a:moveTo>
                  <a:pt x="393" y="36"/>
                </a:moveTo>
                <a:cubicBezTo>
                  <a:pt x="393" y="34"/>
                  <a:pt x="393" y="34"/>
                  <a:pt x="393" y="34"/>
                </a:cubicBezTo>
                <a:cubicBezTo>
                  <a:pt x="396" y="32"/>
                  <a:pt x="400" y="31"/>
                  <a:pt x="404" y="29"/>
                </a:cubicBezTo>
                <a:cubicBezTo>
                  <a:pt x="404" y="30"/>
                  <a:pt x="404" y="30"/>
                  <a:pt x="404" y="30"/>
                </a:cubicBezTo>
                <a:cubicBezTo>
                  <a:pt x="400" y="32"/>
                  <a:pt x="396" y="33"/>
                  <a:pt x="393" y="36"/>
                </a:cubicBezTo>
                <a:moveTo>
                  <a:pt x="366" y="33"/>
                </a:moveTo>
                <a:cubicBezTo>
                  <a:pt x="366" y="33"/>
                  <a:pt x="366" y="33"/>
                  <a:pt x="366" y="33"/>
                </a:cubicBezTo>
                <a:cubicBezTo>
                  <a:pt x="366" y="33"/>
                  <a:pt x="366" y="33"/>
                  <a:pt x="366" y="33"/>
                </a:cubicBezTo>
                <a:cubicBezTo>
                  <a:pt x="366" y="33"/>
                  <a:pt x="366" y="33"/>
                  <a:pt x="366" y="33"/>
                </a:cubicBezTo>
                <a:cubicBezTo>
                  <a:pt x="369" y="31"/>
                  <a:pt x="371" y="29"/>
                  <a:pt x="373" y="27"/>
                </a:cubicBezTo>
                <a:cubicBezTo>
                  <a:pt x="373" y="28"/>
                  <a:pt x="373" y="28"/>
                  <a:pt x="373" y="28"/>
                </a:cubicBezTo>
                <a:cubicBezTo>
                  <a:pt x="372" y="29"/>
                  <a:pt x="371" y="30"/>
                  <a:pt x="370" y="30"/>
                </a:cubicBezTo>
                <a:cubicBezTo>
                  <a:pt x="369" y="31"/>
                  <a:pt x="369" y="33"/>
                  <a:pt x="368" y="34"/>
                </a:cubicBezTo>
                <a:cubicBezTo>
                  <a:pt x="368" y="35"/>
                  <a:pt x="368" y="35"/>
                  <a:pt x="368" y="35"/>
                </a:cubicBezTo>
                <a:cubicBezTo>
                  <a:pt x="373" y="38"/>
                  <a:pt x="373" y="38"/>
                  <a:pt x="373" y="38"/>
                </a:cubicBezTo>
                <a:cubicBezTo>
                  <a:pt x="373" y="39"/>
                  <a:pt x="373" y="39"/>
                  <a:pt x="373" y="39"/>
                </a:cubicBezTo>
                <a:cubicBezTo>
                  <a:pt x="373" y="39"/>
                  <a:pt x="373" y="39"/>
                  <a:pt x="373" y="39"/>
                </a:cubicBezTo>
                <a:cubicBezTo>
                  <a:pt x="373" y="39"/>
                  <a:pt x="373" y="39"/>
                  <a:pt x="373" y="39"/>
                </a:cubicBezTo>
                <a:cubicBezTo>
                  <a:pt x="371" y="37"/>
                  <a:pt x="368" y="35"/>
                  <a:pt x="365" y="34"/>
                </a:cubicBezTo>
                <a:cubicBezTo>
                  <a:pt x="365" y="33"/>
                  <a:pt x="365" y="33"/>
                  <a:pt x="365" y="33"/>
                </a:cubicBezTo>
                <a:cubicBezTo>
                  <a:pt x="365" y="33"/>
                  <a:pt x="365" y="33"/>
                  <a:pt x="366" y="33"/>
                </a:cubicBezTo>
                <a:moveTo>
                  <a:pt x="208" y="45"/>
                </a:moveTo>
                <a:cubicBezTo>
                  <a:pt x="208" y="44"/>
                  <a:pt x="208" y="44"/>
                  <a:pt x="208" y="44"/>
                </a:cubicBezTo>
                <a:cubicBezTo>
                  <a:pt x="216" y="40"/>
                  <a:pt x="224" y="36"/>
                  <a:pt x="232" y="32"/>
                </a:cubicBezTo>
                <a:cubicBezTo>
                  <a:pt x="240" y="29"/>
                  <a:pt x="246" y="26"/>
                  <a:pt x="254" y="25"/>
                </a:cubicBezTo>
                <a:cubicBezTo>
                  <a:pt x="253" y="25"/>
                  <a:pt x="252" y="25"/>
                  <a:pt x="251" y="25"/>
                </a:cubicBezTo>
                <a:cubicBezTo>
                  <a:pt x="251" y="25"/>
                  <a:pt x="251" y="25"/>
                  <a:pt x="251" y="25"/>
                </a:cubicBezTo>
                <a:cubicBezTo>
                  <a:pt x="251" y="25"/>
                  <a:pt x="251" y="25"/>
                  <a:pt x="251" y="25"/>
                </a:cubicBezTo>
                <a:cubicBezTo>
                  <a:pt x="242" y="29"/>
                  <a:pt x="233" y="31"/>
                  <a:pt x="224" y="36"/>
                </a:cubicBezTo>
                <a:cubicBezTo>
                  <a:pt x="224" y="36"/>
                  <a:pt x="224" y="36"/>
                  <a:pt x="224" y="36"/>
                </a:cubicBezTo>
                <a:cubicBezTo>
                  <a:pt x="224" y="36"/>
                  <a:pt x="224" y="36"/>
                  <a:pt x="224" y="36"/>
                </a:cubicBezTo>
                <a:cubicBezTo>
                  <a:pt x="219" y="39"/>
                  <a:pt x="213" y="42"/>
                  <a:pt x="208" y="45"/>
                </a:cubicBezTo>
                <a:moveTo>
                  <a:pt x="255" y="25"/>
                </a:moveTo>
                <a:cubicBezTo>
                  <a:pt x="266" y="22"/>
                  <a:pt x="277" y="20"/>
                  <a:pt x="287" y="19"/>
                </a:cubicBezTo>
                <a:cubicBezTo>
                  <a:pt x="287" y="20"/>
                  <a:pt x="287" y="20"/>
                  <a:pt x="287" y="20"/>
                </a:cubicBezTo>
                <a:cubicBezTo>
                  <a:pt x="276" y="21"/>
                  <a:pt x="265" y="23"/>
                  <a:pt x="255" y="25"/>
                </a:cubicBezTo>
                <a:moveTo>
                  <a:pt x="289" y="19"/>
                </a:moveTo>
                <a:cubicBezTo>
                  <a:pt x="289" y="19"/>
                  <a:pt x="289" y="19"/>
                  <a:pt x="289" y="19"/>
                </a:cubicBezTo>
                <a:cubicBezTo>
                  <a:pt x="295" y="19"/>
                  <a:pt x="300" y="18"/>
                  <a:pt x="305" y="18"/>
                </a:cubicBezTo>
                <a:cubicBezTo>
                  <a:pt x="308" y="18"/>
                  <a:pt x="310" y="19"/>
                  <a:pt x="313" y="19"/>
                </a:cubicBezTo>
                <a:cubicBezTo>
                  <a:pt x="323" y="20"/>
                  <a:pt x="323" y="20"/>
                  <a:pt x="323" y="20"/>
                </a:cubicBezTo>
                <a:cubicBezTo>
                  <a:pt x="323" y="20"/>
                  <a:pt x="323" y="20"/>
                  <a:pt x="323" y="20"/>
                </a:cubicBezTo>
                <a:cubicBezTo>
                  <a:pt x="331" y="22"/>
                  <a:pt x="340" y="24"/>
                  <a:pt x="349" y="26"/>
                </a:cubicBezTo>
                <a:cubicBezTo>
                  <a:pt x="358" y="30"/>
                  <a:pt x="358" y="30"/>
                  <a:pt x="358" y="30"/>
                </a:cubicBezTo>
                <a:cubicBezTo>
                  <a:pt x="359" y="29"/>
                  <a:pt x="359" y="29"/>
                  <a:pt x="359" y="29"/>
                </a:cubicBezTo>
                <a:cubicBezTo>
                  <a:pt x="359" y="28"/>
                  <a:pt x="360" y="28"/>
                  <a:pt x="361" y="27"/>
                </a:cubicBezTo>
                <a:cubicBezTo>
                  <a:pt x="362" y="26"/>
                  <a:pt x="362" y="25"/>
                  <a:pt x="363" y="24"/>
                </a:cubicBezTo>
                <a:cubicBezTo>
                  <a:pt x="363" y="26"/>
                  <a:pt x="363" y="26"/>
                  <a:pt x="363" y="26"/>
                </a:cubicBezTo>
                <a:cubicBezTo>
                  <a:pt x="362" y="27"/>
                  <a:pt x="361" y="28"/>
                  <a:pt x="360" y="29"/>
                </a:cubicBezTo>
                <a:cubicBezTo>
                  <a:pt x="360" y="30"/>
                  <a:pt x="360" y="30"/>
                  <a:pt x="360" y="30"/>
                </a:cubicBezTo>
                <a:cubicBezTo>
                  <a:pt x="360" y="30"/>
                  <a:pt x="360" y="30"/>
                  <a:pt x="360" y="30"/>
                </a:cubicBezTo>
                <a:cubicBezTo>
                  <a:pt x="361" y="31"/>
                  <a:pt x="362" y="32"/>
                  <a:pt x="363" y="32"/>
                </a:cubicBezTo>
                <a:cubicBezTo>
                  <a:pt x="363" y="33"/>
                  <a:pt x="363" y="33"/>
                  <a:pt x="363" y="33"/>
                </a:cubicBezTo>
                <a:cubicBezTo>
                  <a:pt x="356" y="29"/>
                  <a:pt x="349" y="27"/>
                  <a:pt x="341" y="25"/>
                </a:cubicBezTo>
                <a:cubicBezTo>
                  <a:pt x="341" y="25"/>
                  <a:pt x="341" y="25"/>
                  <a:pt x="341" y="25"/>
                </a:cubicBezTo>
                <a:cubicBezTo>
                  <a:pt x="333" y="23"/>
                  <a:pt x="333" y="23"/>
                  <a:pt x="333" y="23"/>
                </a:cubicBezTo>
                <a:cubicBezTo>
                  <a:pt x="323" y="20"/>
                  <a:pt x="313" y="19"/>
                  <a:pt x="303" y="19"/>
                </a:cubicBezTo>
                <a:cubicBezTo>
                  <a:pt x="299" y="19"/>
                  <a:pt x="294" y="19"/>
                  <a:pt x="289" y="19"/>
                </a:cubicBezTo>
                <a:moveTo>
                  <a:pt x="375" y="27"/>
                </a:moveTo>
                <a:cubicBezTo>
                  <a:pt x="375" y="26"/>
                  <a:pt x="375" y="26"/>
                  <a:pt x="375" y="26"/>
                </a:cubicBezTo>
                <a:cubicBezTo>
                  <a:pt x="380" y="23"/>
                  <a:pt x="385" y="20"/>
                  <a:pt x="391" y="17"/>
                </a:cubicBezTo>
                <a:cubicBezTo>
                  <a:pt x="391" y="18"/>
                  <a:pt x="391" y="18"/>
                  <a:pt x="391" y="18"/>
                </a:cubicBezTo>
                <a:cubicBezTo>
                  <a:pt x="386" y="20"/>
                  <a:pt x="382" y="22"/>
                  <a:pt x="378" y="26"/>
                </a:cubicBezTo>
                <a:cubicBezTo>
                  <a:pt x="378" y="26"/>
                  <a:pt x="378" y="26"/>
                  <a:pt x="378" y="26"/>
                </a:cubicBezTo>
                <a:cubicBezTo>
                  <a:pt x="377" y="26"/>
                  <a:pt x="377" y="26"/>
                  <a:pt x="377" y="26"/>
                </a:cubicBezTo>
                <a:cubicBezTo>
                  <a:pt x="377" y="26"/>
                  <a:pt x="376" y="27"/>
                  <a:pt x="375" y="27"/>
                </a:cubicBezTo>
                <a:moveTo>
                  <a:pt x="365" y="23"/>
                </a:moveTo>
                <a:cubicBezTo>
                  <a:pt x="365" y="21"/>
                  <a:pt x="365" y="21"/>
                  <a:pt x="365" y="21"/>
                </a:cubicBezTo>
                <a:cubicBezTo>
                  <a:pt x="368" y="20"/>
                  <a:pt x="372" y="17"/>
                  <a:pt x="373" y="14"/>
                </a:cubicBezTo>
                <a:cubicBezTo>
                  <a:pt x="373" y="17"/>
                  <a:pt x="373" y="17"/>
                  <a:pt x="373" y="17"/>
                </a:cubicBezTo>
                <a:cubicBezTo>
                  <a:pt x="371" y="18"/>
                  <a:pt x="369" y="20"/>
                  <a:pt x="366" y="22"/>
                </a:cubicBezTo>
                <a:cubicBezTo>
                  <a:pt x="366" y="22"/>
                  <a:pt x="365" y="23"/>
                  <a:pt x="365" y="23"/>
                </a:cubicBezTo>
                <a:moveTo>
                  <a:pt x="393" y="17"/>
                </a:moveTo>
                <a:cubicBezTo>
                  <a:pt x="393" y="16"/>
                  <a:pt x="393" y="16"/>
                  <a:pt x="393" y="16"/>
                </a:cubicBezTo>
                <a:cubicBezTo>
                  <a:pt x="397" y="15"/>
                  <a:pt x="400" y="13"/>
                  <a:pt x="404" y="11"/>
                </a:cubicBezTo>
                <a:cubicBezTo>
                  <a:pt x="404" y="12"/>
                  <a:pt x="404" y="12"/>
                  <a:pt x="404" y="12"/>
                </a:cubicBezTo>
                <a:cubicBezTo>
                  <a:pt x="400" y="14"/>
                  <a:pt x="397" y="16"/>
                  <a:pt x="393" y="17"/>
                </a:cubicBezTo>
                <a:moveTo>
                  <a:pt x="377" y="12"/>
                </a:moveTo>
                <a:cubicBezTo>
                  <a:pt x="379" y="12"/>
                  <a:pt x="382" y="11"/>
                  <a:pt x="383" y="10"/>
                </a:cubicBezTo>
                <a:cubicBezTo>
                  <a:pt x="391" y="5"/>
                  <a:pt x="391" y="5"/>
                  <a:pt x="391" y="5"/>
                </a:cubicBezTo>
                <a:cubicBezTo>
                  <a:pt x="391" y="7"/>
                  <a:pt x="391" y="7"/>
                  <a:pt x="391" y="7"/>
                </a:cubicBezTo>
                <a:cubicBezTo>
                  <a:pt x="385" y="9"/>
                  <a:pt x="380" y="12"/>
                  <a:pt x="375" y="15"/>
                </a:cubicBezTo>
                <a:cubicBezTo>
                  <a:pt x="375" y="12"/>
                  <a:pt x="375" y="12"/>
                  <a:pt x="375" y="12"/>
                </a:cubicBezTo>
                <a:cubicBezTo>
                  <a:pt x="376" y="12"/>
                  <a:pt x="377" y="12"/>
                  <a:pt x="377" y="12"/>
                </a:cubicBezTo>
                <a:moveTo>
                  <a:pt x="373" y="12"/>
                </a:moveTo>
                <a:cubicBezTo>
                  <a:pt x="373" y="12"/>
                  <a:pt x="373" y="12"/>
                  <a:pt x="373" y="12"/>
                </a:cubicBezTo>
                <a:cubicBezTo>
                  <a:pt x="370" y="11"/>
                  <a:pt x="367" y="9"/>
                  <a:pt x="365" y="6"/>
                </a:cubicBezTo>
                <a:cubicBezTo>
                  <a:pt x="365" y="4"/>
                  <a:pt x="365" y="4"/>
                  <a:pt x="365" y="4"/>
                </a:cubicBezTo>
                <a:cubicBezTo>
                  <a:pt x="365" y="6"/>
                  <a:pt x="366" y="6"/>
                  <a:pt x="367" y="7"/>
                </a:cubicBezTo>
                <a:cubicBezTo>
                  <a:pt x="368" y="9"/>
                  <a:pt x="369" y="10"/>
                  <a:pt x="370" y="10"/>
                </a:cubicBezTo>
                <a:cubicBezTo>
                  <a:pt x="371" y="11"/>
                  <a:pt x="371" y="11"/>
                  <a:pt x="371" y="11"/>
                </a:cubicBezTo>
                <a:cubicBezTo>
                  <a:pt x="371" y="11"/>
                  <a:pt x="371" y="11"/>
                  <a:pt x="371" y="11"/>
                </a:cubicBezTo>
                <a:cubicBezTo>
                  <a:pt x="371" y="11"/>
                  <a:pt x="372" y="11"/>
                  <a:pt x="373" y="11"/>
                </a:cubicBezTo>
                <a:cubicBezTo>
                  <a:pt x="373" y="12"/>
                  <a:pt x="373" y="12"/>
                  <a:pt x="373" y="12"/>
                </a:cubicBezTo>
                <a:moveTo>
                  <a:pt x="395" y="3"/>
                </a:moveTo>
                <a:cubicBezTo>
                  <a:pt x="395" y="3"/>
                  <a:pt x="395" y="3"/>
                  <a:pt x="395" y="3"/>
                </a:cubicBezTo>
                <a:cubicBezTo>
                  <a:pt x="398" y="2"/>
                  <a:pt x="401" y="2"/>
                  <a:pt x="404" y="1"/>
                </a:cubicBezTo>
                <a:cubicBezTo>
                  <a:pt x="404" y="1"/>
                  <a:pt x="404" y="1"/>
                  <a:pt x="404" y="1"/>
                </a:cubicBezTo>
                <a:cubicBezTo>
                  <a:pt x="400" y="2"/>
                  <a:pt x="396" y="4"/>
                  <a:pt x="393" y="6"/>
                </a:cubicBezTo>
                <a:cubicBezTo>
                  <a:pt x="393" y="2"/>
                  <a:pt x="393" y="2"/>
                  <a:pt x="393" y="2"/>
                </a:cubicBezTo>
                <a:cubicBezTo>
                  <a:pt x="393" y="2"/>
                  <a:pt x="394" y="3"/>
                  <a:pt x="395" y="3"/>
                </a:cubicBezTo>
                <a:cubicBezTo>
                  <a:pt x="395" y="3"/>
                  <a:pt x="395" y="3"/>
                  <a:pt x="395" y="3"/>
                </a:cubicBezTo>
                <a:moveTo>
                  <a:pt x="417" y="0"/>
                </a:moveTo>
                <a:cubicBezTo>
                  <a:pt x="407" y="0"/>
                  <a:pt x="407" y="0"/>
                  <a:pt x="407" y="0"/>
                </a:cubicBezTo>
                <a:cubicBezTo>
                  <a:pt x="407" y="0"/>
                  <a:pt x="406" y="0"/>
                  <a:pt x="406" y="0"/>
                </a:cubicBezTo>
                <a:cubicBezTo>
                  <a:pt x="406" y="0"/>
                  <a:pt x="406" y="0"/>
                  <a:pt x="406" y="0"/>
                </a:cubicBezTo>
                <a:cubicBezTo>
                  <a:pt x="398" y="0"/>
                  <a:pt x="398" y="0"/>
                  <a:pt x="398" y="0"/>
                </a:cubicBezTo>
                <a:cubicBezTo>
                  <a:pt x="397" y="0"/>
                  <a:pt x="396" y="1"/>
                  <a:pt x="395" y="1"/>
                </a:cubicBezTo>
                <a:cubicBezTo>
                  <a:pt x="395" y="1"/>
                  <a:pt x="394" y="0"/>
                  <a:pt x="394" y="0"/>
                </a:cubicBezTo>
                <a:cubicBezTo>
                  <a:pt x="391" y="0"/>
                  <a:pt x="391" y="0"/>
                  <a:pt x="391" y="0"/>
                </a:cubicBezTo>
                <a:cubicBezTo>
                  <a:pt x="391" y="1"/>
                  <a:pt x="391" y="1"/>
                  <a:pt x="391" y="1"/>
                </a:cubicBezTo>
                <a:cubicBezTo>
                  <a:pt x="390" y="1"/>
                  <a:pt x="390" y="1"/>
                  <a:pt x="390" y="0"/>
                </a:cubicBezTo>
                <a:cubicBezTo>
                  <a:pt x="388" y="0"/>
                  <a:pt x="388" y="0"/>
                  <a:pt x="388" y="0"/>
                </a:cubicBezTo>
                <a:cubicBezTo>
                  <a:pt x="388" y="1"/>
                  <a:pt x="389" y="2"/>
                  <a:pt x="389" y="4"/>
                </a:cubicBezTo>
                <a:cubicBezTo>
                  <a:pt x="382" y="8"/>
                  <a:pt x="382" y="8"/>
                  <a:pt x="382" y="8"/>
                </a:cubicBezTo>
                <a:cubicBezTo>
                  <a:pt x="382" y="8"/>
                  <a:pt x="382" y="8"/>
                  <a:pt x="382" y="8"/>
                </a:cubicBezTo>
                <a:cubicBezTo>
                  <a:pt x="381" y="9"/>
                  <a:pt x="379" y="10"/>
                  <a:pt x="377" y="10"/>
                </a:cubicBezTo>
                <a:cubicBezTo>
                  <a:pt x="377" y="10"/>
                  <a:pt x="376" y="10"/>
                  <a:pt x="375" y="10"/>
                </a:cubicBezTo>
                <a:cubicBezTo>
                  <a:pt x="375" y="10"/>
                  <a:pt x="375" y="10"/>
                  <a:pt x="375" y="10"/>
                </a:cubicBezTo>
                <a:cubicBezTo>
                  <a:pt x="374" y="10"/>
                  <a:pt x="374" y="10"/>
                  <a:pt x="374" y="10"/>
                </a:cubicBezTo>
                <a:cubicBezTo>
                  <a:pt x="373" y="9"/>
                  <a:pt x="373" y="9"/>
                  <a:pt x="373" y="9"/>
                </a:cubicBezTo>
                <a:cubicBezTo>
                  <a:pt x="373" y="9"/>
                  <a:pt x="373" y="9"/>
                  <a:pt x="373" y="9"/>
                </a:cubicBezTo>
                <a:cubicBezTo>
                  <a:pt x="373" y="9"/>
                  <a:pt x="372" y="9"/>
                  <a:pt x="372" y="9"/>
                </a:cubicBezTo>
                <a:cubicBezTo>
                  <a:pt x="370" y="8"/>
                  <a:pt x="369" y="7"/>
                  <a:pt x="368" y="6"/>
                </a:cubicBezTo>
                <a:cubicBezTo>
                  <a:pt x="367" y="5"/>
                  <a:pt x="366" y="4"/>
                  <a:pt x="366" y="2"/>
                </a:cubicBezTo>
                <a:cubicBezTo>
                  <a:pt x="366" y="2"/>
                  <a:pt x="366" y="2"/>
                  <a:pt x="366" y="2"/>
                </a:cubicBezTo>
                <a:cubicBezTo>
                  <a:pt x="366" y="2"/>
                  <a:pt x="366" y="2"/>
                  <a:pt x="366" y="2"/>
                </a:cubicBezTo>
                <a:cubicBezTo>
                  <a:pt x="366" y="2"/>
                  <a:pt x="366" y="2"/>
                  <a:pt x="366" y="2"/>
                </a:cubicBezTo>
                <a:cubicBezTo>
                  <a:pt x="366" y="1"/>
                  <a:pt x="366" y="1"/>
                  <a:pt x="366" y="1"/>
                </a:cubicBezTo>
                <a:cubicBezTo>
                  <a:pt x="366" y="1"/>
                  <a:pt x="366" y="0"/>
                  <a:pt x="366" y="0"/>
                </a:cubicBezTo>
                <a:cubicBezTo>
                  <a:pt x="361" y="0"/>
                  <a:pt x="361" y="0"/>
                  <a:pt x="361" y="0"/>
                </a:cubicBezTo>
                <a:cubicBezTo>
                  <a:pt x="361" y="3"/>
                  <a:pt x="362" y="5"/>
                  <a:pt x="363" y="7"/>
                </a:cubicBezTo>
                <a:cubicBezTo>
                  <a:pt x="363" y="7"/>
                  <a:pt x="363" y="7"/>
                  <a:pt x="363" y="7"/>
                </a:cubicBezTo>
                <a:cubicBezTo>
                  <a:pt x="363" y="7"/>
                  <a:pt x="363" y="7"/>
                  <a:pt x="363" y="7"/>
                </a:cubicBezTo>
                <a:cubicBezTo>
                  <a:pt x="365" y="15"/>
                  <a:pt x="365" y="15"/>
                  <a:pt x="365" y="15"/>
                </a:cubicBezTo>
                <a:cubicBezTo>
                  <a:pt x="365" y="9"/>
                  <a:pt x="365" y="9"/>
                  <a:pt x="365" y="9"/>
                </a:cubicBezTo>
                <a:cubicBezTo>
                  <a:pt x="367" y="11"/>
                  <a:pt x="369" y="13"/>
                  <a:pt x="371" y="14"/>
                </a:cubicBezTo>
                <a:cubicBezTo>
                  <a:pt x="370" y="16"/>
                  <a:pt x="367" y="18"/>
                  <a:pt x="364" y="19"/>
                </a:cubicBezTo>
                <a:cubicBezTo>
                  <a:pt x="363" y="19"/>
                  <a:pt x="362" y="18"/>
                  <a:pt x="362" y="17"/>
                </a:cubicBezTo>
                <a:cubicBezTo>
                  <a:pt x="361" y="17"/>
                  <a:pt x="360" y="16"/>
                  <a:pt x="360" y="15"/>
                </a:cubicBezTo>
                <a:cubicBezTo>
                  <a:pt x="360" y="15"/>
                  <a:pt x="360" y="15"/>
                  <a:pt x="360" y="15"/>
                </a:cubicBezTo>
                <a:cubicBezTo>
                  <a:pt x="360" y="15"/>
                  <a:pt x="360" y="15"/>
                  <a:pt x="360" y="15"/>
                </a:cubicBezTo>
                <a:cubicBezTo>
                  <a:pt x="358" y="14"/>
                  <a:pt x="355" y="13"/>
                  <a:pt x="354" y="12"/>
                </a:cubicBezTo>
                <a:cubicBezTo>
                  <a:pt x="352" y="12"/>
                  <a:pt x="351" y="11"/>
                  <a:pt x="350" y="9"/>
                </a:cubicBezTo>
                <a:cubicBezTo>
                  <a:pt x="349" y="7"/>
                  <a:pt x="349" y="5"/>
                  <a:pt x="349" y="3"/>
                </a:cubicBezTo>
                <a:cubicBezTo>
                  <a:pt x="349" y="2"/>
                  <a:pt x="349" y="1"/>
                  <a:pt x="349" y="0"/>
                </a:cubicBezTo>
                <a:cubicBezTo>
                  <a:pt x="347" y="0"/>
                  <a:pt x="347" y="0"/>
                  <a:pt x="347" y="0"/>
                </a:cubicBezTo>
                <a:cubicBezTo>
                  <a:pt x="347" y="1"/>
                  <a:pt x="347" y="2"/>
                  <a:pt x="347" y="3"/>
                </a:cubicBezTo>
                <a:cubicBezTo>
                  <a:pt x="347" y="5"/>
                  <a:pt x="347" y="8"/>
                  <a:pt x="348" y="10"/>
                </a:cubicBezTo>
                <a:cubicBezTo>
                  <a:pt x="348" y="10"/>
                  <a:pt x="348" y="10"/>
                  <a:pt x="348" y="10"/>
                </a:cubicBezTo>
                <a:cubicBezTo>
                  <a:pt x="348" y="10"/>
                  <a:pt x="348" y="10"/>
                  <a:pt x="348" y="10"/>
                </a:cubicBezTo>
                <a:cubicBezTo>
                  <a:pt x="349" y="12"/>
                  <a:pt x="351" y="13"/>
                  <a:pt x="353" y="14"/>
                </a:cubicBezTo>
                <a:cubicBezTo>
                  <a:pt x="355" y="15"/>
                  <a:pt x="357" y="16"/>
                  <a:pt x="359" y="16"/>
                </a:cubicBezTo>
                <a:cubicBezTo>
                  <a:pt x="359" y="17"/>
                  <a:pt x="360" y="18"/>
                  <a:pt x="360" y="19"/>
                </a:cubicBezTo>
                <a:cubicBezTo>
                  <a:pt x="361" y="20"/>
                  <a:pt x="362" y="20"/>
                  <a:pt x="363" y="21"/>
                </a:cubicBezTo>
                <a:cubicBezTo>
                  <a:pt x="363" y="23"/>
                  <a:pt x="363" y="23"/>
                  <a:pt x="363" y="23"/>
                </a:cubicBezTo>
                <a:cubicBezTo>
                  <a:pt x="362" y="22"/>
                  <a:pt x="362" y="22"/>
                  <a:pt x="362" y="22"/>
                </a:cubicBezTo>
                <a:cubicBezTo>
                  <a:pt x="362" y="22"/>
                  <a:pt x="362" y="22"/>
                  <a:pt x="362" y="22"/>
                </a:cubicBezTo>
                <a:cubicBezTo>
                  <a:pt x="362" y="22"/>
                  <a:pt x="362" y="22"/>
                  <a:pt x="362" y="22"/>
                </a:cubicBezTo>
                <a:cubicBezTo>
                  <a:pt x="359" y="18"/>
                  <a:pt x="355" y="16"/>
                  <a:pt x="351" y="15"/>
                </a:cubicBezTo>
                <a:cubicBezTo>
                  <a:pt x="349" y="13"/>
                  <a:pt x="348" y="12"/>
                  <a:pt x="347" y="10"/>
                </a:cubicBezTo>
                <a:cubicBezTo>
                  <a:pt x="346" y="8"/>
                  <a:pt x="346" y="6"/>
                  <a:pt x="346" y="4"/>
                </a:cubicBezTo>
                <a:cubicBezTo>
                  <a:pt x="346" y="2"/>
                  <a:pt x="346" y="1"/>
                  <a:pt x="346" y="0"/>
                </a:cubicBezTo>
                <a:cubicBezTo>
                  <a:pt x="344" y="0"/>
                  <a:pt x="344" y="0"/>
                  <a:pt x="344" y="0"/>
                </a:cubicBezTo>
                <a:cubicBezTo>
                  <a:pt x="344" y="1"/>
                  <a:pt x="344" y="2"/>
                  <a:pt x="344" y="4"/>
                </a:cubicBezTo>
                <a:cubicBezTo>
                  <a:pt x="344" y="6"/>
                  <a:pt x="344" y="8"/>
                  <a:pt x="345" y="11"/>
                </a:cubicBezTo>
                <a:cubicBezTo>
                  <a:pt x="346" y="13"/>
                  <a:pt x="348" y="15"/>
                  <a:pt x="350" y="16"/>
                </a:cubicBezTo>
                <a:cubicBezTo>
                  <a:pt x="350" y="16"/>
                  <a:pt x="350" y="16"/>
                  <a:pt x="350" y="16"/>
                </a:cubicBezTo>
                <a:cubicBezTo>
                  <a:pt x="350" y="17"/>
                  <a:pt x="350" y="17"/>
                  <a:pt x="350" y="17"/>
                </a:cubicBezTo>
                <a:cubicBezTo>
                  <a:pt x="354" y="18"/>
                  <a:pt x="357" y="20"/>
                  <a:pt x="360" y="23"/>
                </a:cubicBezTo>
                <a:cubicBezTo>
                  <a:pt x="361" y="23"/>
                  <a:pt x="361" y="23"/>
                  <a:pt x="361" y="23"/>
                </a:cubicBezTo>
                <a:cubicBezTo>
                  <a:pt x="361" y="24"/>
                  <a:pt x="360" y="25"/>
                  <a:pt x="359" y="25"/>
                </a:cubicBezTo>
                <a:cubicBezTo>
                  <a:pt x="359" y="26"/>
                  <a:pt x="358" y="27"/>
                  <a:pt x="358" y="27"/>
                </a:cubicBezTo>
                <a:cubicBezTo>
                  <a:pt x="350" y="24"/>
                  <a:pt x="350" y="24"/>
                  <a:pt x="350" y="24"/>
                </a:cubicBezTo>
                <a:cubicBezTo>
                  <a:pt x="349" y="24"/>
                  <a:pt x="349" y="24"/>
                  <a:pt x="349" y="24"/>
                </a:cubicBezTo>
                <a:cubicBezTo>
                  <a:pt x="340" y="23"/>
                  <a:pt x="332" y="20"/>
                  <a:pt x="323" y="18"/>
                </a:cubicBezTo>
                <a:cubicBezTo>
                  <a:pt x="313" y="17"/>
                  <a:pt x="313" y="17"/>
                  <a:pt x="313" y="17"/>
                </a:cubicBezTo>
                <a:cubicBezTo>
                  <a:pt x="313" y="17"/>
                  <a:pt x="313" y="17"/>
                  <a:pt x="313" y="17"/>
                </a:cubicBezTo>
                <a:cubicBezTo>
                  <a:pt x="310" y="17"/>
                  <a:pt x="308" y="16"/>
                  <a:pt x="305" y="16"/>
                </a:cubicBezTo>
                <a:cubicBezTo>
                  <a:pt x="300" y="16"/>
                  <a:pt x="295" y="17"/>
                  <a:pt x="289" y="17"/>
                </a:cubicBezTo>
                <a:cubicBezTo>
                  <a:pt x="289" y="17"/>
                  <a:pt x="289" y="17"/>
                  <a:pt x="289" y="17"/>
                </a:cubicBezTo>
                <a:cubicBezTo>
                  <a:pt x="288" y="17"/>
                  <a:pt x="288" y="17"/>
                  <a:pt x="288" y="17"/>
                </a:cubicBezTo>
                <a:cubicBezTo>
                  <a:pt x="287" y="17"/>
                  <a:pt x="287" y="17"/>
                  <a:pt x="287" y="17"/>
                </a:cubicBezTo>
                <a:cubicBezTo>
                  <a:pt x="287" y="17"/>
                  <a:pt x="287" y="17"/>
                  <a:pt x="287" y="17"/>
                </a:cubicBezTo>
                <a:cubicBezTo>
                  <a:pt x="276" y="18"/>
                  <a:pt x="265" y="20"/>
                  <a:pt x="254" y="23"/>
                </a:cubicBezTo>
                <a:cubicBezTo>
                  <a:pt x="246" y="24"/>
                  <a:pt x="239" y="28"/>
                  <a:pt x="232" y="30"/>
                </a:cubicBezTo>
                <a:cubicBezTo>
                  <a:pt x="231" y="30"/>
                  <a:pt x="231" y="30"/>
                  <a:pt x="231" y="30"/>
                </a:cubicBezTo>
                <a:cubicBezTo>
                  <a:pt x="231" y="30"/>
                  <a:pt x="231" y="30"/>
                  <a:pt x="231" y="30"/>
                </a:cubicBezTo>
                <a:cubicBezTo>
                  <a:pt x="223" y="34"/>
                  <a:pt x="215" y="38"/>
                  <a:pt x="207" y="43"/>
                </a:cubicBezTo>
                <a:cubicBezTo>
                  <a:pt x="204" y="45"/>
                  <a:pt x="201" y="47"/>
                  <a:pt x="199" y="49"/>
                </a:cubicBezTo>
                <a:cubicBezTo>
                  <a:pt x="199" y="49"/>
                  <a:pt x="199" y="49"/>
                  <a:pt x="199" y="49"/>
                </a:cubicBezTo>
                <a:cubicBezTo>
                  <a:pt x="196" y="51"/>
                  <a:pt x="194" y="53"/>
                  <a:pt x="192" y="55"/>
                </a:cubicBezTo>
                <a:cubicBezTo>
                  <a:pt x="195" y="55"/>
                  <a:pt x="195" y="55"/>
                  <a:pt x="195" y="55"/>
                </a:cubicBezTo>
                <a:cubicBezTo>
                  <a:pt x="196" y="54"/>
                  <a:pt x="196" y="53"/>
                  <a:pt x="197" y="53"/>
                </a:cubicBezTo>
                <a:cubicBezTo>
                  <a:pt x="196" y="53"/>
                  <a:pt x="196" y="54"/>
                  <a:pt x="195" y="55"/>
                </a:cubicBezTo>
                <a:cubicBezTo>
                  <a:pt x="198" y="55"/>
                  <a:pt x="198" y="55"/>
                  <a:pt x="198" y="55"/>
                </a:cubicBezTo>
                <a:cubicBezTo>
                  <a:pt x="198" y="55"/>
                  <a:pt x="198" y="54"/>
                  <a:pt x="199" y="54"/>
                </a:cubicBezTo>
                <a:cubicBezTo>
                  <a:pt x="199" y="54"/>
                  <a:pt x="199" y="54"/>
                  <a:pt x="199" y="54"/>
                </a:cubicBezTo>
                <a:cubicBezTo>
                  <a:pt x="200" y="53"/>
                  <a:pt x="200" y="53"/>
                  <a:pt x="200" y="53"/>
                </a:cubicBezTo>
                <a:cubicBezTo>
                  <a:pt x="201" y="52"/>
                  <a:pt x="201" y="52"/>
                  <a:pt x="201" y="52"/>
                </a:cubicBezTo>
                <a:cubicBezTo>
                  <a:pt x="201" y="52"/>
                  <a:pt x="201" y="52"/>
                  <a:pt x="201" y="52"/>
                </a:cubicBezTo>
                <a:cubicBezTo>
                  <a:pt x="202" y="50"/>
                  <a:pt x="205" y="49"/>
                  <a:pt x="208" y="47"/>
                </a:cubicBezTo>
                <a:cubicBezTo>
                  <a:pt x="208" y="47"/>
                  <a:pt x="208" y="47"/>
                  <a:pt x="208" y="47"/>
                </a:cubicBezTo>
                <a:cubicBezTo>
                  <a:pt x="214" y="44"/>
                  <a:pt x="219" y="41"/>
                  <a:pt x="225" y="37"/>
                </a:cubicBezTo>
                <a:cubicBezTo>
                  <a:pt x="233" y="33"/>
                  <a:pt x="242" y="31"/>
                  <a:pt x="251" y="27"/>
                </a:cubicBezTo>
                <a:cubicBezTo>
                  <a:pt x="264" y="25"/>
                  <a:pt x="276" y="23"/>
                  <a:pt x="289" y="22"/>
                </a:cubicBezTo>
                <a:cubicBezTo>
                  <a:pt x="294" y="21"/>
                  <a:pt x="298" y="21"/>
                  <a:pt x="303" y="21"/>
                </a:cubicBezTo>
                <a:cubicBezTo>
                  <a:pt x="313" y="21"/>
                  <a:pt x="323" y="22"/>
                  <a:pt x="332" y="25"/>
                </a:cubicBezTo>
                <a:cubicBezTo>
                  <a:pt x="332" y="25"/>
                  <a:pt x="332" y="25"/>
                  <a:pt x="332" y="25"/>
                </a:cubicBezTo>
                <a:cubicBezTo>
                  <a:pt x="341" y="27"/>
                  <a:pt x="341" y="27"/>
                  <a:pt x="341" y="27"/>
                </a:cubicBezTo>
                <a:cubicBezTo>
                  <a:pt x="341" y="27"/>
                  <a:pt x="341" y="27"/>
                  <a:pt x="341" y="27"/>
                </a:cubicBezTo>
                <a:cubicBezTo>
                  <a:pt x="348" y="29"/>
                  <a:pt x="356" y="31"/>
                  <a:pt x="363" y="35"/>
                </a:cubicBezTo>
                <a:cubicBezTo>
                  <a:pt x="363" y="35"/>
                  <a:pt x="363" y="35"/>
                  <a:pt x="363" y="35"/>
                </a:cubicBezTo>
                <a:cubicBezTo>
                  <a:pt x="363" y="36"/>
                  <a:pt x="363" y="36"/>
                  <a:pt x="363" y="36"/>
                </a:cubicBezTo>
                <a:cubicBezTo>
                  <a:pt x="365" y="36"/>
                  <a:pt x="365" y="36"/>
                  <a:pt x="365" y="36"/>
                </a:cubicBezTo>
                <a:cubicBezTo>
                  <a:pt x="365" y="36"/>
                  <a:pt x="365" y="36"/>
                  <a:pt x="365" y="36"/>
                </a:cubicBezTo>
                <a:cubicBezTo>
                  <a:pt x="367" y="37"/>
                  <a:pt x="370" y="39"/>
                  <a:pt x="372" y="41"/>
                </a:cubicBezTo>
                <a:cubicBezTo>
                  <a:pt x="373" y="41"/>
                  <a:pt x="373" y="41"/>
                  <a:pt x="373" y="42"/>
                </a:cubicBezTo>
                <a:cubicBezTo>
                  <a:pt x="373" y="42"/>
                  <a:pt x="373" y="42"/>
                  <a:pt x="373" y="42"/>
                </a:cubicBezTo>
                <a:cubicBezTo>
                  <a:pt x="374" y="42"/>
                  <a:pt x="374" y="42"/>
                  <a:pt x="374" y="42"/>
                </a:cubicBezTo>
                <a:cubicBezTo>
                  <a:pt x="375" y="43"/>
                  <a:pt x="375" y="43"/>
                  <a:pt x="375" y="43"/>
                </a:cubicBezTo>
                <a:cubicBezTo>
                  <a:pt x="375" y="43"/>
                  <a:pt x="375" y="43"/>
                  <a:pt x="375" y="43"/>
                </a:cubicBezTo>
                <a:cubicBezTo>
                  <a:pt x="380" y="46"/>
                  <a:pt x="383" y="50"/>
                  <a:pt x="387" y="55"/>
                </a:cubicBezTo>
                <a:cubicBezTo>
                  <a:pt x="390" y="55"/>
                  <a:pt x="390" y="55"/>
                  <a:pt x="390" y="55"/>
                </a:cubicBezTo>
                <a:cubicBezTo>
                  <a:pt x="385" y="49"/>
                  <a:pt x="381" y="44"/>
                  <a:pt x="375" y="40"/>
                </a:cubicBezTo>
                <a:cubicBezTo>
                  <a:pt x="375" y="39"/>
                  <a:pt x="375" y="39"/>
                  <a:pt x="375" y="39"/>
                </a:cubicBezTo>
                <a:cubicBezTo>
                  <a:pt x="381" y="43"/>
                  <a:pt x="381" y="43"/>
                  <a:pt x="381" y="43"/>
                </a:cubicBezTo>
                <a:cubicBezTo>
                  <a:pt x="381" y="42"/>
                  <a:pt x="381" y="42"/>
                  <a:pt x="381" y="42"/>
                </a:cubicBezTo>
                <a:cubicBezTo>
                  <a:pt x="384" y="40"/>
                  <a:pt x="387" y="38"/>
                  <a:pt x="391" y="36"/>
                </a:cubicBezTo>
                <a:cubicBezTo>
                  <a:pt x="391" y="37"/>
                  <a:pt x="391" y="37"/>
                  <a:pt x="391" y="37"/>
                </a:cubicBezTo>
                <a:cubicBezTo>
                  <a:pt x="388" y="39"/>
                  <a:pt x="386" y="41"/>
                  <a:pt x="383" y="43"/>
                </a:cubicBezTo>
                <a:cubicBezTo>
                  <a:pt x="383" y="43"/>
                  <a:pt x="383" y="43"/>
                  <a:pt x="383" y="43"/>
                </a:cubicBezTo>
                <a:cubicBezTo>
                  <a:pt x="387" y="49"/>
                  <a:pt x="387" y="49"/>
                  <a:pt x="387" y="49"/>
                </a:cubicBezTo>
                <a:cubicBezTo>
                  <a:pt x="388" y="48"/>
                  <a:pt x="388" y="48"/>
                  <a:pt x="388" y="48"/>
                </a:cubicBezTo>
                <a:cubicBezTo>
                  <a:pt x="389" y="47"/>
                  <a:pt x="390" y="47"/>
                  <a:pt x="391" y="46"/>
                </a:cubicBezTo>
                <a:cubicBezTo>
                  <a:pt x="391" y="48"/>
                  <a:pt x="391" y="48"/>
                  <a:pt x="391" y="48"/>
                </a:cubicBezTo>
                <a:cubicBezTo>
                  <a:pt x="390" y="48"/>
                  <a:pt x="389" y="49"/>
                  <a:pt x="389" y="49"/>
                </a:cubicBezTo>
                <a:cubicBezTo>
                  <a:pt x="388" y="49"/>
                  <a:pt x="388" y="49"/>
                  <a:pt x="388" y="49"/>
                </a:cubicBezTo>
                <a:cubicBezTo>
                  <a:pt x="388" y="50"/>
                  <a:pt x="388" y="50"/>
                  <a:pt x="388" y="50"/>
                </a:cubicBezTo>
                <a:cubicBezTo>
                  <a:pt x="388" y="52"/>
                  <a:pt x="389" y="53"/>
                  <a:pt x="391" y="54"/>
                </a:cubicBezTo>
                <a:cubicBezTo>
                  <a:pt x="391" y="55"/>
                  <a:pt x="391" y="55"/>
                  <a:pt x="391" y="55"/>
                </a:cubicBezTo>
                <a:cubicBezTo>
                  <a:pt x="396" y="55"/>
                  <a:pt x="396" y="55"/>
                  <a:pt x="396" y="55"/>
                </a:cubicBezTo>
                <a:cubicBezTo>
                  <a:pt x="398" y="53"/>
                  <a:pt x="401" y="51"/>
                  <a:pt x="404" y="50"/>
                </a:cubicBezTo>
                <a:cubicBezTo>
                  <a:pt x="404" y="51"/>
                  <a:pt x="404" y="51"/>
                  <a:pt x="404" y="51"/>
                </a:cubicBezTo>
                <a:cubicBezTo>
                  <a:pt x="402" y="52"/>
                  <a:pt x="400" y="53"/>
                  <a:pt x="398" y="55"/>
                </a:cubicBezTo>
                <a:cubicBezTo>
                  <a:pt x="401" y="55"/>
                  <a:pt x="401" y="55"/>
                  <a:pt x="401" y="55"/>
                </a:cubicBezTo>
                <a:cubicBezTo>
                  <a:pt x="402" y="54"/>
                  <a:pt x="403" y="54"/>
                  <a:pt x="404" y="53"/>
                </a:cubicBezTo>
                <a:cubicBezTo>
                  <a:pt x="404" y="53"/>
                  <a:pt x="404" y="53"/>
                  <a:pt x="404" y="53"/>
                </a:cubicBezTo>
                <a:cubicBezTo>
                  <a:pt x="405" y="53"/>
                  <a:pt x="405" y="53"/>
                  <a:pt x="405" y="53"/>
                </a:cubicBezTo>
                <a:cubicBezTo>
                  <a:pt x="406" y="53"/>
                  <a:pt x="406" y="53"/>
                  <a:pt x="406" y="53"/>
                </a:cubicBezTo>
                <a:cubicBezTo>
                  <a:pt x="406" y="52"/>
                  <a:pt x="406" y="52"/>
                  <a:pt x="406" y="52"/>
                </a:cubicBezTo>
                <a:cubicBezTo>
                  <a:pt x="409" y="51"/>
                  <a:pt x="413" y="50"/>
                  <a:pt x="416" y="49"/>
                </a:cubicBezTo>
                <a:cubicBezTo>
                  <a:pt x="421" y="47"/>
                  <a:pt x="426" y="45"/>
                  <a:pt x="431" y="44"/>
                </a:cubicBezTo>
                <a:cubicBezTo>
                  <a:pt x="431" y="42"/>
                  <a:pt x="431" y="42"/>
                  <a:pt x="431" y="42"/>
                </a:cubicBezTo>
                <a:cubicBezTo>
                  <a:pt x="426" y="43"/>
                  <a:pt x="420" y="45"/>
                  <a:pt x="415" y="47"/>
                </a:cubicBezTo>
                <a:cubicBezTo>
                  <a:pt x="415" y="47"/>
                  <a:pt x="415" y="47"/>
                  <a:pt x="415" y="47"/>
                </a:cubicBezTo>
                <a:cubicBezTo>
                  <a:pt x="415" y="47"/>
                  <a:pt x="415" y="47"/>
                  <a:pt x="415" y="47"/>
                </a:cubicBezTo>
                <a:cubicBezTo>
                  <a:pt x="412" y="48"/>
                  <a:pt x="409" y="49"/>
                  <a:pt x="406" y="50"/>
                </a:cubicBezTo>
                <a:cubicBezTo>
                  <a:pt x="406" y="49"/>
                  <a:pt x="406" y="49"/>
                  <a:pt x="406" y="49"/>
                </a:cubicBezTo>
                <a:cubicBezTo>
                  <a:pt x="409" y="48"/>
                  <a:pt x="412" y="46"/>
                  <a:pt x="415" y="46"/>
                </a:cubicBezTo>
                <a:cubicBezTo>
                  <a:pt x="415" y="46"/>
                  <a:pt x="415" y="46"/>
                  <a:pt x="415" y="46"/>
                </a:cubicBezTo>
                <a:cubicBezTo>
                  <a:pt x="415" y="46"/>
                  <a:pt x="415" y="46"/>
                  <a:pt x="415" y="46"/>
                </a:cubicBezTo>
                <a:cubicBezTo>
                  <a:pt x="420" y="43"/>
                  <a:pt x="425" y="42"/>
                  <a:pt x="431" y="41"/>
                </a:cubicBezTo>
                <a:cubicBezTo>
                  <a:pt x="431" y="39"/>
                  <a:pt x="431" y="39"/>
                  <a:pt x="431" y="39"/>
                </a:cubicBezTo>
                <a:cubicBezTo>
                  <a:pt x="425" y="40"/>
                  <a:pt x="420" y="41"/>
                  <a:pt x="414" y="44"/>
                </a:cubicBezTo>
                <a:cubicBezTo>
                  <a:pt x="411" y="45"/>
                  <a:pt x="408" y="46"/>
                  <a:pt x="405" y="47"/>
                </a:cubicBezTo>
                <a:cubicBezTo>
                  <a:pt x="405" y="47"/>
                  <a:pt x="405" y="47"/>
                  <a:pt x="405" y="47"/>
                </a:cubicBezTo>
                <a:cubicBezTo>
                  <a:pt x="401" y="49"/>
                  <a:pt x="397" y="51"/>
                  <a:pt x="393" y="54"/>
                </a:cubicBezTo>
                <a:cubicBezTo>
                  <a:pt x="393" y="54"/>
                  <a:pt x="393" y="54"/>
                  <a:pt x="393" y="54"/>
                </a:cubicBezTo>
                <a:cubicBezTo>
                  <a:pt x="393" y="54"/>
                  <a:pt x="393" y="53"/>
                  <a:pt x="392" y="53"/>
                </a:cubicBezTo>
                <a:cubicBezTo>
                  <a:pt x="391" y="53"/>
                  <a:pt x="390" y="51"/>
                  <a:pt x="390" y="50"/>
                </a:cubicBezTo>
                <a:cubicBezTo>
                  <a:pt x="391" y="50"/>
                  <a:pt x="391" y="50"/>
                  <a:pt x="392" y="49"/>
                </a:cubicBezTo>
                <a:cubicBezTo>
                  <a:pt x="392" y="49"/>
                  <a:pt x="392" y="49"/>
                  <a:pt x="392" y="49"/>
                </a:cubicBezTo>
                <a:cubicBezTo>
                  <a:pt x="393" y="49"/>
                  <a:pt x="393" y="49"/>
                  <a:pt x="393" y="49"/>
                </a:cubicBezTo>
                <a:cubicBezTo>
                  <a:pt x="393" y="49"/>
                  <a:pt x="393" y="49"/>
                  <a:pt x="393" y="49"/>
                </a:cubicBezTo>
                <a:cubicBezTo>
                  <a:pt x="396" y="47"/>
                  <a:pt x="400" y="45"/>
                  <a:pt x="404" y="43"/>
                </a:cubicBezTo>
                <a:cubicBezTo>
                  <a:pt x="404" y="43"/>
                  <a:pt x="404" y="43"/>
                  <a:pt x="404" y="43"/>
                </a:cubicBezTo>
                <a:cubicBezTo>
                  <a:pt x="405" y="43"/>
                  <a:pt x="405" y="43"/>
                  <a:pt x="405" y="43"/>
                </a:cubicBezTo>
                <a:cubicBezTo>
                  <a:pt x="406" y="43"/>
                  <a:pt x="406" y="43"/>
                  <a:pt x="406" y="43"/>
                </a:cubicBezTo>
                <a:cubicBezTo>
                  <a:pt x="406" y="43"/>
                  <a:pt x="406" y="43"/>
                  <a:pt x="406" y="43"/>
                </a:cubicBezTo>
                <a:cubicBezTo>
                  <a:pt x="414" y="39"/>
                  <a:pt x="422" y="37"/>
                  <a:pt x="431" y="35"/>
                </a:cubicBezTo>
                <a:cubicBezTo>
                  <a:pt x="431" y="33"/>
                  <a:pt x="431" y="33"/>
                  <a:pt x="431" y="33"/>
                </a:cubicBezTo>
                <a:cubicBezTo>
                  <a:pt x="422" y="35"/>
                  <a:pt x="414" y="37"/>
                  <a:pt x="406" y="40"/>
                </a:cubicBezTo>
                <a:cubicBezTo>
                  <a:pt x="406" y="39"/>
                  <a:pt x="406" y="39"/>
                  <a:pt x="406" y="39"/>
                </a:cubicBezTo>
                <a:cubicBezTo>
                  <a:pt x="414" y="36"/>
                  <a:pt x="422" y="34"/>
                  <a:pt x="431" y="32"/>
                </a:cubicBezTo>
                <a:cubicBezTo>
                  <a:pt x="431" y="30"/>
                  <a:pt x="431" y="30"/>
                  <a:pt x="431" y="30"/>
                </a:cubicBezTo>
                <a:cubicBezTo>
                  <a:pt x="422" y="32"/>
                  <a:pt x="414" y="34"/>
                  <a:pt x="406" y="37"/>
                </a:cubicBezTo>
                <a:cubicBezTo>
                  <a:pt x="406" y="37"/>
                  <a:pt x="406" y="37"/>
                  <a:pt x="406" y="37"/>
                </a:cubicBezTo>
                <a:cubicBezTo>
                  <a:pt x="405" y="37"/>
                  <a:pt x="405" y="37"/>
                  <a:pt x="405" y="37"/>
                </a:cubicBezTo>
                <a:cubicBezTo>
                  <a:pt x="404" y="37"/>
                  <a:pt x="404" y="37"/>
                  <a:pt x="404" y="37"/>
                </a:cubicBezTo>
                <a:cubicBezTo>
                  <a:pt x="404" y="37"/>
                  <a:pt x="404" y="37"/>
                  <a:pt x="404" y="37"/>
                </a:cubicBezTo>
                <a:cubicBezTo>
                  <a:pt x="400" y="39"/>
                  <a:pt x="395" y="41"/>
                  <a:pt x="391" y="43"/>
                </a:cubicBezTo>
                <a:cubicBezTo>
                  <a:pt x="390" y="44"/>
                  <a:pt x="389" y="45"/>
                  <a:pt x="387" y="46"/>
                </a:cubicBezTo>
                <a:cubicBezTo>
                  <a:pt x="385" y="44"/>
                  <a:pt x="385" y="44"/>
                  <a:pt x="385" y="44"/>
                </a:cubicBezTo>
                <a:cubicBezTo>
                  <a:pt x="387" y="42"/>
                  <a:pt x="389" y="41"/>
                  <a:pt x="391" y="40"/>
                </a:cubicBezTo>
                <a:cubicBezTo>
                  <a:pt x="392" y="39"/>
                  <a:pt x="392" y="39"/>
                  <a:pt x="392" y="39"/>
                </a:cubicBezTo>
                <a:cubicBezTo>
                  <a:pt x="392" y="39"/>
                  <a:pt x="392" y="39"/>
                  <a:pt x="392" y="39"/>
                </a:cubicBezTo>
                <a:cubicBezTo>
                  <a:pt x="393" y="38"/>
                  <a:pt x="393" y="38"/>
                  <a:pt x="393" y="38"/>
                </a:cubicBezTo>
                <a:cubicBezTo>
                  <a:pt x="393" y="38"/>
                  <a:pt x="393" y="38"/>
                  <a:pt x="393" y="38"/>
                </a:cubicBezTo>
                <a:cubicBezTo>
                  <a:pt x="397" y="36"/>
                  <a:pt x="401" y="34"/>
                  <a:pt x="405" y="32"/>
                </a:cubicBezTo>
                <a:cubicBezTo>
                  <a:pt x="406" y="31"/>
                  <a:pt x="406" y="31"/>
                  <a:pt x="406" y="31"/>
                </a:cubicBezTo>
                <a:cubicBezTo>
                  <a:pt x="406" y="31"/>
                  <a:pt x="406" y="31"/>
                  <a:pt x="406" y="31"/>
                </a:cubicBezTo>
                <a:cubicBezTo>
                  <a:pt x="406" y="31"/>
                  <a:pt x="406" y="31"/>
                  <a:pt x="406" y="31"/>
                </a:cubicBezTo>
                <a:cubicBezTo>
                  <a:pt x="407" y="31"/>
                  <a:pt x="407" y="31"/>
                  <a:pt x="407" y="31"/>
                </a:cubicBezTo>
                <a:cubicBezTo>
                  <a:pt x="407" y="31"/>
                  <a:pt x="407" y="31"/>
                  <a:pt x="407" y="31"/>
                </a:cubicBezTo>
                <a:cubicBezTo>
                  <a:pt x="414" y="28"/>
                  <a:pt x="423" y="26"/>
                  <a:pt x="431" y="25"/>
                </a:cubicBezTo>
                <a:cubicBezTo>
                  <a:pt x="431" y="23"/>
                  <a:pt x="431" y="23"/>
                  <a:pt x="431" y="23"/>
                </a:cubicBezTo>
                <a:cubicBezTo>
                  <a:pt x="422" y="24"/>
                  <a:pt x="414" y="26"/>
                  <a:pt x="406" y="29"/>
                </a:cubicBezTo>
                <a:cubicBezTo>
                  <a:pt x="406" y="28"/>
                  <a:pt x="406" y="28"/>
                  <a:pt x="406" y="28"/>
                </a:cubicBezTo>
                <a:cubicBezTo>
                  <a:pt x="412" y="26"/>
                  <a:pt x="418" y="24"/>
                  <a:pt x="424" y="23"/>
                </a:cubicBezTo>
                <a:cubicBezTo>
                  <a:pt x="424" y="23"/>
                  <a:pt x="424" y="23"/>
                  <a:pt x="424" y="23"/>
                </a:cubicBezTo>
                <a:cubicBezTo>
                  <a:pt x="424" y="23"/>
                  <a:pt x="424" y="23"/>
                  <a:pt x="424" y="23"/>
                </a:cubicBezTo>
                <a:cubicBezTo>
                  <a:pt x="426" y="23"/>
                  <a:pt x="429" y="22"/>
                  <a:pt x="431" y="22"/>
                </a:cubicBezTo>
                <a:cubicBezTo>
                  <a:pt x="431" y="20"/>
                  <a:pt x="431" y="20"/>
                  <a:pt x="431" y="20"/>
                </a:cubicBezTo>
                <a:cubicBezTo>
                  <a:pt x="428" y="20"/>
                  <a:pt x="426" y="21"/>
                  <a:pt x="423" y="21"/>
                </a:cubicBezTo>
                <a:cubicBezTo>
                  <a:pt x="417" y="23"/>
                  <a:pt x="411" y="24"/>
                  <a:pt x="405" y="27"/>
                </a:cubicBezTo>
                <a:cubicBezTo>
                  <a:pt x="400" y="28"/>
                  <a:pt x="395" y="31"/>
                  <a:pt x="391" y="33"/>
                </a:cubicBezTo>
                <a:cubicBezTo>
                  <a:pt x="387" y="35"/>
                  <a:pt x="384" y="37"/>
                  <a:pt x="381" y="40"/>
                </a:cubicBezTo>
                <a:cubicBezTo>
                  <a:pt x="375" y="37"/>
                  <a:pt x="375" y="37"/>
                  <a:pt x="375" y="37"/>
                </a:cubicBezTo>
                <a:cubicBezTo>
                  <a:pt x="371" y="34"/>
                  <a:pt x="371" y="34"/>
                  <a:pt x="371" y="34"/>
                </a:cubicBezTo>
                <a:cubicBezTo>
                  <a:pt x="371" y="33"/>
                  <a:pt x="371" y="32"/>
                  <a:pt x="372" y="32"/>
                </a:cubicBezTo>
                <a:cubicBezTo>
                  <a:pt x="372" y="31"/>
                  <a:pt x="373" y="31"/>
                  <a:pt x="373" y="31"/>
                </a:cubicBezTo>
                <a:cubicBezTo>
                  <a:pt x="373" y="31"/>
                  <a:pt x="373" y="31"/>
                  <a:pt x="373" y="31"/>
                </a:cubicBezTo>
                <a:cubicBezTo>
                  <a:pt x="375" y="30"/>
                  <a:pt x="375" y="30"/>
                  <a:pt x="375" y="30"/>
                </a:cubicBezTo>
                <a:cubicBezTo>
                  <a:pt x="375" y="30"/>
                  <a:pt x="375" y="30"/>
                  <a:pt x="375" y="30"/>
                </a:cubicBezTo>
                <a:cubicBezTo>
                  <a:pt x="375" y="29"/>
                  <a:pt x="375" y="29"/>
                  <a:pt x="375" y="29"/>
                </a:cubicBezTo>
                <a:cubicBezTo>
                  <a:pt x="377" y="29"/>
                  <a:pt x="378" y="28"/>
                  <a:pt x="379" y="27"/>
                </a:cubicBezTo>
                <a:cubicBezTo>
                  <a:pt x="383" y="24"/>
                  <a:pt x="387" y="22"/>
                  <a:pt x="391" y="20"/>
                </a:cubicBezTo>
                <a:cubicBezTo>
                  <a:pt x="392" y="20"/>
                  <a:pt x="392" y="20"/>
                  <a:pt x="392" y="20"/>
                </a:cubicBezTo>
                <a:cubicBezTo>
                  <a:pt x="396" y="18"/>
                  <a:pt x="400" y="16"/>
                  <a:pt x="404" y="15"/>
                </a:cubicBezTo>
                <a:cubicBezTo>
                  <a:pt x="404" y="15"/>
                  <a:pt x="404" y="15"/>
                  <a:pt x="404" y="15"/>
                </a:cubicBezTo>
                <a:cubicBezTo>
                  <a:pt x="406" y="14"/>
                  <a:pt x="406" y="14"/>
                  <a:pt x="406" y="14"/>
                </a:cubicBezTo>
                <a:cubicBezTo>
                  <a:pt x="406" y="14"/>
                  <a:pt x="406" y="14"/>
                  <a:pt x="406" y="14"/>
                </a:cubicBezTo>
                <a:cubicBezTo>
                  <a:pt x="406" y="14"/>
                  <a:pt x="406" y="14"/>
                  <a:pt x="406" y="14"/>
                </a:cubicBezTo>
                <a:cubicBezTo>
                  <a:pt x="406" y="14"/>
                  <a:pt x="406" y="14"/>
                  <a:pt x="406" y="14"/>
                </a:cubicBezTo>
                <a:cubicBezTo>
                  <a:pt x="407" y="13"/>
                  <a:pt x="407" y="13"/>
                  <a:pt x="407" y="13"/>
                </a:cubicBezTo>
                <a:cubicBezTo>
                  <a:pt x="414" y="11"/>
                  <a:pt x="423" y="9"/>
                  <a:pt x="431" y="8"/>
                </a:cubicBezTo>
                <a:cubicBezTo>
                  <a:pt x="431" y="5"/>
                  <a:pt x="431" y="5"/>
                  <a:pt x="431" y="5"/>
                </a:cubicBezTo>
                <a:cubicBezTo>
                  <a:pt x="422" y="7"/>
                  <a:pt x="414" y="9"/>
                  <a:pt x="406" y="11"/>
                </a:cubicBezTo>
                <a:cubicBezTo>
                  <a:pt x="406" y="10"/>
                  <a:pt x="406" y="10"/>
                  <a:pt x="406" y="10"/>
                </a:cubicBezTo>
                <a:cubicBezTo>
                  <a:pt x="414" y="7"/>
                  <a:pt x="423" y="6"/>
                  <a:pt x="431" y="5"/>
                </a:cubicBezTo>
                <a:cubicBezTo>
                  <a:pt x="431" y="3"/>
                  <a:pt x="431" y="3"/>
                  <a:pt x="431" y="3"/>
                </a:cubicBezTo>
                <a:cubicBezTo>
                  <a:pt x="422" y="4"/>
                  <a:pt x="414" y="5"/>
                  <a:pt x="405" y="8"/>
                </a:cubicBezTo>
                <a:cubicBezTo>
                  <a:pt x="404" y="8"/>
                  <a:pt x="404" y="9"/>
                  <a:pt x="404" y="9"/>
                </a:cubicBezTo>
                <a:cubicBezTo>
                  <a:pt x="404" y="9"/>
                  <a:pt x="404" y="9"/>
                  <a:pt x="404" y="9"/>
                </a:cubicBezTo>
                <a:cubicBezTo>
                  <a:pt x="404" y="9"/>
                  <a:pt x="404" y="9"/>
                  <a:pt x="404" y="9"/>
                </a:cubicBezTo>
                <a:cubicBezTo>
                  <a:pt x="404" y="9"/>
                  <a:pt x="404" y="9"/>
                  <a:pt x="404" y="9"/>
                </a:cubicBezTo>
                <a:cubicBezTo>
                  <a:pt x="403" y="9"/>
                  <a:pt x="403" y="9"/>
                  <a:pt x="403" y="9"/>
                </a:cubicBezTo>
                <a:cubicBezTo>
                  <a:pt x="400" y="11"/>
                  <a:pt x="396" y="13"/>
                  <a:pt x="393" y="14"/>
                </a:cubicBezTo>
                <a:cubicBezTo>
                  <a:pt x="393" y="14"/>
                  <a:pt x="393" y="14"/>
                  <a:pt x="393" y="14"/>
                </a:cubicBezTo>
                <a:cubicBezTo>
                  <a:pt x="391" y="15"/>
                  <a:pt x="391" y="15"/>
                  <a:pt x="391" y="15"/>
                </a:cubicBezTo>
                <a:cubicBezTo>
                  <a:pt x="391" y="15"/>
                  <a:pt x="391" y="15"/>
                  <a:pt x="391" y="15"/>
                </a:cubicBezTo>
                <a:cubicBezTo>
                  <a:pt x="391" y="15"/>
                  <a:pt x="391" y="15"/>
                  <a:pt x="391" y="15"/>
                </a:cubicBezTo>
                <a:cubicBezTo>
                  <a:pt x="385" y="18"/>
                  <a:pt x="379" y="21"/>
                  <a:pt x="374" y="25"/>
                </a:cubicBezTo>
                <a:cubicBezTo>
                  <a:pt x="371" y="26"/>
                  <a:pt x="368" y="28"/>
                  <a:pt x="365" y="31"/>
                </a:cubicBezTo>
                <a:cubicBezTo>
                  <a:pt x="365" y="31"/>
                  <a:pt x="365" y="31"/>
                  <a:pt x="365" y="31"/>
                </a:cubicBezTo>
                <a:cubicBezTo>
                  <a:pt x="365" y="31"/>
                  <a:pt x="364" y="30"/>
                  <a:pt x="364" y="30"/>
                </a:cubicBezTo>
                <a:cubicBezTo>
                  <a:pt x="363" y="30"/>
                  <a:pt x="363" y="30"/>
                  <a:pt x="362" y="30"/>
                </a:cubicBezTo>
                <a:cubicBezTo>
                  <a:pt x="363" y="29"/>
                  <a:pt x="364" y="28"/>
                  <a:pt x="364" y="27"/>
                </a:cubicBezTo>
                <a:cubicBezTo>
                  <a:pt x="366" y="25"/>
                  <a:pt x="366" y="24"/>
                  <a:pt x="367" y="23"/>
                </a:cubicBezTo>
                <a:cubicBezTo>
                  <a:pt x="367" y="23"/>
                  <a:pt x="367" y="23"/>
                  <a:pt x="367" y="23"/>
                </a:cubicBezTo>
                <a:cubicBezTo>
                  <a:pt x="368" y="23"/>
                  <a:pt x="368" y="23"/>
                  <a:pt x="368" y="23"/>
                </a:cubicBezTo>
                <a:cubicBezTo>
                  <a:pt x="369" y="22"/>
                  <a:pt x="371" y="20"/>
                  <a:pt x="373" y="19"/>
                </a:cubicBezTo>
                <a:cubicBezTo>
                  <a:pt x="373" y="19"/>
                  <a:pt x="373" y="19"/>
                  <a:pt x="373" y="19"/>
                </a:cubicBezTo>
                <a:cubicBezTo>
                  <a:pt x="375" y="18"/>
                  <a:pt x="375" y="18"/>
                  <a:pt x="375" y="18"/>
                </a:cubicBezTo>
                <a:cubicBezTo>
                  <a:pt x="375" y="18"/>
                  <a:pt x="375" y="18"/>
                  <a:pt x="375" y="18"/>
                </a:cubicBezTo>
                <a:cubicBezTo>
                  <a:pt x="375" y="18"/>
                  <a:pt x="375" y="18"/>
                  <a:pt x="375" y="18"/>
                </a:cubicBezTo>
                <a:cubicBezTo>
                  <a:pt x="380" y="14"/>
                  <a:pt x="385" y="11"/>
                  <a:pt x="391" y="9"/>
                </a:cubicBezTo>
                <a:cubicBezTo>
                  <a:pt x="391" y="9"/>
                  <a:pt x="391" y="9"/>
                  <a:pt x="391" y="9"/>
                </a:cubicBezTo>
                <a:cubicBezTo>
                  <a:pt x="392" y="9"/>
                  <a:pt x="392" y="9"/>
                  <a:pt x="392" y="9"/>
                </a:cubicBezTo>
                <a:cubicBezTo>
                  <a:pt x="393" y="8"/>
                  <a:pt x="393" y="8"/>
                  <a:pt x="393" y="8"/>
                </a:cubicBezTo>
                <a:cubicBezTo>
                  <a:pt x="393" y="8"/>
                  <a:pt x="393" y="8"/>
                  <a:pt x="393" y="8"/>
                </a:cubicBezTo>
                <a:cubicBezTo>
                  <a:pt x="396" y="6"/>
                  <a:pt x="400" y="4"/>
                  <a:pt x="404" y="3"/>
                </a:cubicBezTo>
                <a:cubicBezTo>
                  <a:pt x="404" y="3"/>
                  <a:pt x="404" y="3"/>
                  <a:pt x="404" y="3"/>
                </a:cubicBezTo>
                <a:cubicBezTo>
                  <a:pt x="405" y="3"/>
                  <a:pt x="405" y="3"/>
                  <a:pt x="405" y="3"/>
                </a:cubicBezTo>
                <a:cubicBezTo>
                  <a:pt x="406" y="3"/>
                  <a:pt x="406" y="3"/>
                  <a:pt x="406" y="3"/>
                </a:cubicBezTo>
                <a:cubicBezTo>
                  <a:pt x="406" y="3"/>
                  <a:pt x="406" y="3"/>
                  <a:pt x="406" y="3"/>
                </a:cubicBezTo>
                <a:cubicBezTo>
                  <a:pt x="410" y="1"/>
                  <a:pt x="413" y="1"/>
                  <a:pt x="417" y="0"/>
                </a:cubicBezTo>
                <a:moveTo>
                  <a:pt x="903" y="48"/>
                </a:moveTo>
                <a:cubicBezTo>
                  <a:pt x="903" y="47"/>
                  <a:pt x="903" y="47"/>
                  <a:pt x="903" y="47"/>
                </a:cubicBezTo>
                <a:cubicBezTo>
                  <a:pt x="905" y="46"/>
                  <a:pt x="907" y="45"/>
                  <a:pt x="909" y="43"/>
                </a:cubicBezTo>
                <a:cubicBezTo>
                  <a:pt x="909" y="45"/>
                  <a:pt x="909" y="45"/>
                  <a:pt x="909" y="45"/>
                </a:cubicBezTo>
                <a:cubicBezTo>
                  <a:pt x="907" y="46"/>
                  <a:pt x="905" y="47"/>
                  <a:pt x="903" y="48"/>
                </a:cubicBezTo>
                <a:moveTo>
                  <a:pt x="911" y="43"/>
                </a:moveTo>
                <a:cubicBezTo>
                  <a:pt x="911" y="42"/>
                  <a:pt x="911" y="42"/>
                  <a:pt x="911" y="42"/>
                </a:cubicBezTo>
                <a:cubicBezTo>
                  <a:pt x="911" y="42"/>
                  <a:pt x="911" y="41"/>
                  <a:pt x="912" y="41"/>
                </a:cubicBezTo>
                <a:cubicBezTo>
                  <a:pt x="912" y="42"/>
                  <a:pt x="912" y="42"/>
                  <a:pt x="912" y="42"/>
                </a:cubicBezTo>
                <a:cubicBezTo>
                  <a:pt x="911" y="42"/>
                  <a:pt x="911" y="43"/>
                  <a:pt x="911" y="43"/>
                </a:cubicBezTo>
                <a:moveTo>
                  <a:pt x="914" y="41"/>
                </a:moveTo>
                <a:cubicBezTo>
                  <a:pt x="914" y="40"/>
                  <a:pt x="914" y="40"/>
                  <a:pt x="914" y="40"/>
                </a:cubicBezTo>
                <a:cubicBezTo>
                  <a:pt x="927" y="31"/>
                  <a:pt x="942" y="24"/>
                  <a:pt x="957" y="19"/>
                </a:cubicBezTo>
                <a:cubicBezTo>
                  <a:pt x="957" y="19"/>
                  <a:pt x="957" y="19"/>
                  <a:pt x="957" y="19"/>
                </a:cubicBezTo>
                <a:cubicBezTo>
                  <a:pt x="957" y="19"/>
                  <a:pt x="957" y="19"/>
                  <a:pt x="957" y="19"/>
                </a:cubicBezTo>
                <a:cubicBezTo>
                  <a:pt x="963" y="16"/>
                  <a:pt x="970" y="16"/>
                  <a:pt x="977" y="14"/>
                </a:cubicBezTo>
                <a:cubicBezTo>
                  <a:pt x="986" y="13"/>
                  <a:pt x="996" y="11"/>
                  <a:pt x="1005" y="11"/>
                </a:cubicBezTo>
                <a:cubicBezTo>
                  <a:pt x="1006" y="11"/>
                  <a:pt x="1007" y="11"/>
                  <a:pt x="1008" y="11"/>
                </a:cubicBezTo>
                <a:cubicBezTo>
                  <a:pt x="1008" y="12"/>
                  <a:pt x="1008" y="12"/>
                  <a:pt x="1008" y="12"/>
                </a:cubicBezTo>
                <a:cubicBezTo>
                  <a:pt x="1002" y="12"/>
                  <a:pt x="997" y="12"/>
                  <a:pt x="992" y="12"/>
                </a:cubicBezTo>
                <a:cubicBezTo>
                  <a:pt x="992" y="12"/>
                  <a:pt x="992" y="12"/>
                  <a:pt x="992" y="12"/>
                </a:cubicBezTo>
                <a:cubicBezTo>
                  <a:pt x="992" y="12"/>
                  <a:pt x="992" y="12"/>
                  <a:pt x="992" y="12"/>
                </a:cubicBezTo>
                <a:cubicBezTo>
                  <a:pt x="964" y="14"/>
                  <a:pt x="939" y="25"/>
                  <a:pt x="916" y="39"/>
                </a:cubicBezTo>
                <a:cubicBezTo>
                  <a:pt x="916" y="39"/>
                  <a:pt x="916" y="39"/>
                  <a:pt x="916" y="39"/>
                </a:cubicBezTo>
                <a:cubicBezTo>
                  <a:pt x="916" y="39"/>
                  <a:pt x="916" y="39"/>
                  <a:pt x="916" y="39"/>
                </a:cubicBezTo>
                <a:cubicBezTo>
                  <a:pt x="915" y="40"/>
                  <a:pt x="914" y="40"/>
                  <a:pt x="914" y="41"/>
                </a:cubicBezTo>
                <a:moveTo>
                  <a:pt x="1056" y="0"/>
                </a:moveTo>
                <a:cubicBezTo>
                  <a:pt x="1054" y="0"/>
                  <a:pt x="1054" y="0"/>
                  <a:pt x="1054" y="0"/>
                </a:cubicBezTo>
                <a:cubicBezTo>
                  <a:pt x="1054" y="0"/>
                  <a:pt x="1054" y="1"/>
                  <a:pt x="1054" y="1"/>
                </a:cubicBezTo>
                <a:cubicBezTo>
                  <a:pt x="1054" y="1"/>
                  <a:pt x="1054" y="1"/>
                  <a:pt x="1054" y="1"/>
                </a:cubicBezTo>
                <a:cubicBezTo>
                  <a:pt x="1054" y="2"/>
                  <a:pt x="1054" y="2"/>
                  <a:pt x="1054" y="2"/>
                </a:cubicBezTo>
                <a:cubicBezTo>
                  <a:pt x="1055" y="7"/>
                  <a:pt x="1059" y="12"/>
                  <a:pt x="1063" y="16"/>
                </a:cubicBezTo>
                <a:cubicBezTo>
                  <a:pt x="1063" y="16"/>
                  <a:pt x="1063" y="16"/>
                  <a:pt x="1063" y="16"/>
                </a:cubicBezTo>
                <a:cubicBezTo>
                  <a:pt x="1073" y="21"/>
                  <a:pt x="1073" y="21"/>
                  <a:pt x="1073" y="21"/>
                </a:cubicBezTo>
                <a:cubicBezTo>
                  <a:pt x="1073" y="21"/>
                  <a:pt x="1073" y="22"/>
                  <a:pt x="1072" y="22"/>
                </a:cubicBezTo>
                <a:cubicBezTo>
                  <a:pt x="1072" y="22"/>
                  <a:pt x="1071" y="23"/>
                  <a:pt x="1070" y="23"/>
                </a:cubicBezTo>
                <a:cubicBezTo>
                  <a:pt x="1061" y="19"/>
                  <a:pt x="1052" y="15"/>
                  <a:pt x="1042" y="13"/>
                </a:cubicBezTo>
                <a:cubicBezTo>
                  <a:pt x="1042" y="13"/>
                  <a:pt x="1042" y="13"/>
                  <a:pt x="1042" y="13"/>
                </a:cubicBezTo>
                <a:cubicBezTo>
                  <a:pt x="1035" y="11"/>
                  <a:pt x="1028" y="11"/>
                  <a:pt x="1021" y="11"/>
                </a:cubicBezTo>
                <a:cubicBezTo>
                  <a:pt x="1017" y="10"/>
                  <a:pt x="1013" y="10"/>
                  <a:pt x="1010" y="9"/>
                </a:cubicBezTo>
                <a:cubicBezTo>
                  <a:pt x="1010" y="9"/>
                  <a:pt x="1010" y="9"/>
                  <a:pt x="1010" y="9"/>
                </a:cubicBezTo>
                <a:cubicBezTo>
                  <a:pt x="1009" y="9"/>
                  <a:pt x="1009" y="9"/>
                  <a:pt x="1009" y="9"/>
                </a:cubicBezTo>
                <a:cubicBezTo>
                  <a:pt x="1008" y="9"/>
                  <a:pt x="1008" y="9"/>
                  <a:pt x="1008" y="9"/>
                </a:cubicBezTo>
                <a:cubicBezTo>
                  <a:pt x="1008" y="9"/>
                  <a:pt x="1008" y="9"/>
                  <a:pt x="1008" y="9"/>
                </a:cubicBezTo>
                <a:cubicBezTo>
                  <a:pt x="1007" y="9"/>
                  <a:pt x="1006" y="9"/>
                  <a:pt x="1005" y="9"/>
                </a:cubicBezTo>
                <a:cubicBezTo>
                  <a:pt x="995" y="9"/>
                  <a:pt x="986" y="11"/>
                  <a:pt x="977" y="12"/>
                </a:cubicBezTo>
                <a:cubicBezTo>
                  <a:pt x="977" y="12"/>
                  <a:pt x="977" y="12"/>
                  <a:pt x="977" y="12"/>
                </a:cubicBezTo>
                <a:cubicBezTo>
                  <a:pt x="976" y="12"/>
                  <a:pt x="976" y="12"/>
                  <a:pt x="976" y="12"/>
                </a:cubicBezTo>
                <a:cubicBezTo>
                  <a:pt x="970" y="14"/>
                  <a:pt x="963" y="14"/>
                  <a:pt x="956" y="17"/>
                </a:cubicBezTo>
                <a:cubicBezTo>
                  <a:pt x="941" y="23"/>
                  <a:pt x="926" y="29"/>
                  <a:pt x="912" y="38"/>
                </a:cubicBezTo>
                <a:cubicBezTo>
                  <a:pt x="911" y="39"/>
                  <a:pt x="910" y="40"/>
                  <a:pt x="909" y="41"/>
                </a:cubicBezTo>
                <a:cubicBezTo>
                  <a:pt x="907" y="42"/>
                  <a:pt x="905" y="43"/>
                  <a:pt x="903" y="45"/>
                </a:cubicBezTo>
                <a:cubicBezTo>
                  <a:pt x="903" y="45"/>
                  <a:pt x="903" y="45"/>
                  <a:pt x="903" y="45"/>
                </a:cubicBezTo>
                <a:cubicBezTo>
                  <a:pt x="902" y="46"/>
                  <a:pt x="902" y="46"/>
                  <a:pt x="902" y="46"/>
                </a:cubicBezTo>
                <a:cubicBezTo>
                  <a:pt x="902" y="46"/>
                  <a:pt x="902" y="46"/>
                  <a:pt x="902" y="46"/>
                </a:cubicBezTo>
                <a:cubicBezTo>
                  <a:pt x="901" y="46"/>
                  <a:pt x="901" y="46"/>
                  <a:pt x="901" y="46"/>
                </a:cubicBezTo>
                <a:cubicBezTo>
                  <a:pt x="901" y="46"/>
                  <a:pt x="901" y="46"/>
                  <a:pt x="901" y="46"/>
                </a:cubicBezTo>
                <a:cubicBezTo>
                  <a:pt x="899" y="48"/>
                  <a:pt x="897" y="50"/>
                  <a:pt x="895" y="52"/>
                </a:cubicBezTo>
                <a:cubicBezTo>
                  <a:pt x="895" y="52"/>
                  <a:pt x="895" y="52"/>
                  <a:pt x="895" y="52"/>
                </a:cubicBezTo>
                <a:cubicBezTo>
                  <a:pt x="895" y="53"/>
                  <a:pt x="895" y="53"/>
                  <a:pt x="895" y="53"/>
                </a:cubicBezTo>
                <a:cubicBezTo>
                  <a:pt x="894" y="53"/>
                  <a:pt x="894" y="54"/>
                  <a:pt x="893" y="55"/>
                </a:cubicBezTo>
                <a:cubicBezTo>
                  <a:pt x="895" y="55"/>
                  <a:pt x="895" y="55"/>
                  <a:pt x="895" y="55"/>
                </a:cubicBezTo>
                <a:cubicBezTo>
                  <a:pt x="896" y="54"/>
                  <a:pt x="896" y="54"/>
                  <a:pt x="896" y="54"/>
                </a:cubicBezTo>
                <a:cubicBezTo>
                  <a:pt x="898" y="52"/>
                  <a:pt x="900" y="51"/>
                  <a:pt x="901" y="49"/>
                </a:cubicBezTo>
                <a:cubicBezTo>
                  <a:pt x="901" y="50"/>
                  <a:pt x="901" y="50"/>
                  <a:pt x="901" y="50"/>
                </a:cubicBezTo>
                <a:cubicBezTo>
                  <a:pt x="900" y="51"/>
                  <a:pt x="898" y="53"/>
                  <a:pt x="896" y="55"/>
                </a:cubicBezTo>
                <a:cubicBezTo>
                  <a:pt x="899" y="55"/>
                  <a:pt x="899" y="55"/>
                  <a:pt x="899" y="55"/>
                </a:cubicBezTo>
                <a:cubicBezTo>
                  <a:pt x="900" y="54"/>
                  <a:pt x="902" y="52"/>
                  <a:pt x="903" y="51"/>
                </a:cubicBezTo>
                <a:cubicBezTo>
                  <a:pt x="905" y="50"/>
                  <a:pt x="907" y="48"/>
                  <a:pt x="909" y="47"/>
                </a:cubicBezTo>
                <a:cubicBezTo>
                  <a:pt x="909" y="48"/>
                  <a:pt x="909" y="48"/>
                  <a:pt x="909" y="48"/>
                </a:cubicBezTo>
                <a:cubicBezTo>
                  <a:pt x="910" y="46"/>
                  <a:pt x="910" y="46"/>
                  <a:pt x="910" y="46"/>
                </a:cubicBezTo>
                <a:cubicBezTo>
                  <a:pt x="911" y="46"/>
                  <a:pt x="911" y="46"/>
                  <a:pt x="911" y="46"/>
                </a:cubicBezTo>
                <a:cubicBezTo>
                  <a:pt x="911" y="46"/>
                  <a:pt x="911" y="46"/>
                  <a:pt x="911" y="46"/>
                </a:cubicBezTo>
                <a:cubicBezTo>
                  <a:pt x="911" y="45"/>
                  <a:pt x="912" y="44"/>
                  <a:pt x="913" y="43"/>
                </a:cubicBezTo>
                <a:cubicBezTo>
                  <a:pt x="914" y="43"/>
                  <a:pt x="916" y="42"/>
                  <a:pt x="917" y="41"/>
                </a:cubicBezTo>
                <a:cubicBezTo>
                  <a:pt x="940" y="26"/>
                  <a:pt x="964" y="16"/>
                  <a:pt x="992" y="14"/>
                </a:cubicBezTo>
                <a:cubicBezTo>
                  <a:pt x="997" y="14"/>
                  <a:pt x="1003" y="14"/>
                  <a:pt x="1009" y="14"/>
                </a:cubicBezTo>
                <a:cubicBezTo>
                  <a:pt x="1012" y="15"/>
                  <a:pt x="1015" y="15"/>
                  <a:pt x="1018" y="16"/>
                </a:cubicBezTo>
                <a:cubicBezTo>
                  <a:pt x="1019" y="16"/>
                  <a:pt x="1019" y="16"/>
                  <a:pt x="1019" y="16"/>
                </a:cubicBezTo>
                <a:cubicBezTo>
                  <a:pt x="1019" y="16"/>
                  <a:pt x="1019" y="16"/>
                  <a:pt x="1019" y="16"/>
                </a:cubicBezTo>
                <a:cubicBezTo>
                  <a:pt x="1029" y="16"/>
                  <a:pt x="1040" y="17"/>
                  <a:pt x="1050" y="20"/>
                </a:cubicBezTo>
                <a:cubicBezTo>
                  <a:pt x="1050" y="20"/>
                  <a:pt x="1050" y="20"/>
                  <a:pt x="1050" y="20"/>
                </a:cubicBezTo>
                <a:cubicBezTo>
                  <a:pt x="1059" y="23"/>
                  <a:pt x="1066" y="28"/>
                  <a:pt x="1074" y="33"/>
                </a:cubicBezTo>
                <a:cubicBezTo>
                  <a:pt x="1083" y="40"/>
                  <a:pt x="1091" y="47"/>
                  <a:pt x="1098" y="55"/>
                </a:cubicBezTo>
                <a:cubicBezTo>
                  <a:pt x="1101" y="55"/>
                  <a:pt x="1101" y="55"/>
                  <a:pt x="1101" y="55"/>
                </a:cubicBezTo>
                <a:cubicBezTo>
                  <a:pt x="1093" y="47"/>
                  <a:pt x="1085" y="39"/>
                  <a:pt x="1075" y="31"/>
                </a:cubicBezTo>
                <a:cubicBezTo>
                  <a:pt x="1075" y="31"/>
                  <a:pt x="1075" y="31"/>
                  <a:pt x="1075" y="31"/>
                </a:cubicBezTo>
                <a:cubicBezTo>
                  <a:pt x="1075" y="31"/>
                  <a:pt x="1075" y="31"/>
                  <a:pt x="1075" y="31"/>
                </a:cubicBezTo>
                <a:cubicBezTo>
                  <a:pt x="1067" y="26"/>
                  <a:pt x="1060" y="21"/>
                  <a:pt x="1050" y="18"/>
                </a:cubicBezTo>
                <a:cubicBezTo>
                  <a:pt x="1050" y="18"/>
                  <a:pt x="1050" y="18"/>
                  <a:pt x="1050" y="18"/>
                </a:cubicBezTo>
                <a:cubicBezTo>
                  <a:pt x="1041" y="15"/>
                  <a:pt x="1029" y="14"/>
                  <a:pt x="1019" y="14"/>
                </a:cubicBezTo>
                <a:cubicBezTo>
                  <a:pt x="1016" y="13"/>
                  <a:pt x="1013" y="13"/>
                  <a:pt x="1010" y="13"/>
                </a:cubicBezTo>
                <a:cubicBezTo>
                  <a:pt x="1010" y="11"/>
                  <a:pt x="1010" y="11"/>
                  <a:pt x="1010" y="11"/>
                </a:cubicBezTo>
                <a:cubicBezTo>
                  <a:pt x="1013" y="12"/>
                  <a:pt x="1017" y="12"/>
                  <a:pt x="1020" y="13"/>
                </a:cubicBezTo>
                <a:cubicBezTo>
                  <a:pt x="1020" y="13"/>
                  <a:pt x="1020" y="13"/>
                  <a:pt x="1020" y="13"/>
                </a:cubicBezTo>
                <a:cubicBezTo>
                  <a:pt x="1020" y="13"/>
                  <a:pt x="1020" y="13"/>
                  <a:pt x="1020" y="13"/>
                </a:cubicBezTo>
                <a:cubicBezTo>
                  <a:pt x="1027" y="13"/>
                  <a:pt x="1035" y="13"/>
                  <a:pt x="1042" y="15"/>
                </a:cubicBezTo>
                <a:cubicBezTo>
                  <a:pt x="1052" y="17"/>
                  <a:pt x="1061" y="21"/>
                  <a:pt x="1070" y="25"/>
                </a:cubicBezTo>
                <a:cubicBezTo>
                  <a:pt x="1070" y="25"/>
                  <a:pt x="1070" y="25"/>
                  <a:pt x="1070" y="25"/>
                </a:cubicBezTo>
                <a:cubicBezTo>
                  <a:pt x="1071" y="25"/>
                  <a:pt x="1071" y="25"/>
                  <a:pt x="1071" y="25"/>
                </a:cubicBezTo>
                <a:cubicBezTo>
                  <a:pt x="1071" y="25"/>
                  <a:pt x="1072" y="24"/>
                  <a:pt x="1073" y="24"/>
                </a:cubicBezTo>
                <a:cubicBezTo>
                  <a:pt x="1074" y="23"/>
                  <a:pt x="1075" y="22"/>
                  <a:pt x="1075" y="20"/>
                </a:cubicBezTo>
                <a:cubicBezTo>
                  <a:pt x="1075" y="20"/>
                  <a:pt x="1075" y="20"/>
                  <a:pt x="1075" y="20"/>
                </a:cubicBezTo>
                <a:cubicBezTo>
                  <a:pt x="1064" y="14"/>
                  <a:pt x="1064" y="14"/>
                  <a:pt x="1064" y="14"/>
                </a:cubicBezTo>
                <a:cubicBezTo>
                  <a:pt x="1060" y="10"/>
                  <a:pt x="1057" y="6"/>
                  <a:pt x="1056" y="1"/>
                </a:cubicBezTo>
                <a:cubicBezTo>
                  <a:pt x="1056" y="1"/>
                  <a:pt x="1056" y="0"/>
                  <a:pt x="1056" y="0"/>
                </a:cubicBezTo>
                <a:moveTo>
                  <a:pt x="1112" y="0"/>
                </a:moveTo>
                <a:cubicBezTo>
                  <a:pt x="1105" y="0"/>
                  <a:pt x="1105" y="0"/>
                  <a:pt x="1105" y="0"/>
                </a:cubicBezTo>
                <a:cubicBezTo>
                  <a:pt x="1105" y="0"/>
                  <a:pt x="1106" y="1"/>
                  <a:pt x="1106" y="1"/>
                </a:cubicBezTo>
                <a:cubicBezTo>
                  <a:pt x="1106" y="2"/>
                  <a:pt x="1106" y="2"/>
                  <a:pt x="1106" y="2"/>
                </a:cubicBezTo>
                <a:cubicBezTo>
                  <a:pt x="1107" y="1"/>
                  <a:pt x="1107" y="1"/>
                  <a:pt x="1107" y="1"/>
                </a:cubicBezTo>
                <a:cubicBezTo>
                  <a:pt x="1109" y="1"/>
                  <a:pt x="1110" y="1"/>
                  <a:pt x="1112" y="0"/>
                </a:cubicBezTo>
                <a:moveTo>
                  <a:pt x="1114" y="52"/>
                </a:moveTo>
                <a:cubicBezTo>
                  <a:pt x="1114" y="51"/>
                  <a:pt x="1114" y="51"/>
                  <a:pt x="1114" y="51"/>
                </a:cubicBezTo>
                <a:cubicBezTo>
                  <a:pt x="1115" y="50"/>
                  <a:pt x="1116" y="50"/>
                  <a:pt x="1116" y="50"/>
                </a:cubicBezTo>
                <a:cubicBezTo>
                  <a:pt x="1116" y="51"/>
                  <a:pt x="1116" y="51"/>
                  <a:pt x="1116" y="51"/>
                </a:cubicBezTo>
                <a:cubicBezTo>
                  <a:pt x="1116" y="51"/>
                  <a:pt x="1115" y="51"/>
                  <a:pt x="1114" y="52"/>
                </a:cubicBezTo>
                <a:moveTo>
                  <a:pt x="1177" y="44"/>
                </a:moveTo>
                <a:cubicBezTo>
                  <a:pt x="1177" y="42"/>
                  <a:pt x="1177" y="42"/>
                  <a:pt x="1177" y="42"/>
                </a:cubicBezTo>
                <a:cubicBezTo>
                  <a:pt x="1177" y="42"/>
                  <a:pt x="1177" y="42"/>
                  <a:pt x="1177" y="42"/>
                </a:cubicBezTo>
                <a:cubicBezTo>
                  <a:pt x="1179" y="41"/>
                  <a:pt x="1180" y="41"/>
                  <a:pt x="1181" y="40"/>
                </a:cubicBezTo>
                <a:cubicBezTo>
                  <a:pt x="1181" y="41"/>
                  <a:pt x="1181" y="41"/>
                  <a:pt x="1181" y="41"/>
                </a:cubicBezTo>
                <a:cubicBezTo>
                  <a:pt x="1180" y="42"/>
                  <a:pt x="1179" y="43"/>
                  <a:pt x="1177" y="44"/>
                </a:cubicBezTo>
                <a:moveTo>
                  <a:pt x="1104" y="47"/>
                </a:moveTo>
                <a:cubicBezTo>
                  <a:pt x="1104" y="45"/>
                  <a:pt x="1104" y="45"/>
                  <a:pt x="1104" y="45"/>
                </a:cubicBezTo>
                <a:cubicBezTo>
                  <a:pt x="1107" y="43"/>
                  <a:pt x="1109" y="42"/>
                  <a:pt x="1112" y="40"/>
                </a:cubicBezTo>
                <a:cubicBezTo>
                  <a:pt x="1112" y="41"/>
                  <a:pt x="1112" y="41"/>
                  <a:pt x="1112" y="41"/>
                </a:cubicBezTo>
                <a:cubicBezTo>
                  <a:pt x="1109" y="43"/>
                  <a:pt x="1106" y="44"/>
                  <a:pt x="1104" y="47"/>
                </a:cubicBezTo>
                <a:moveTo>
                  <a:pt x="1118" y="50"/>
                </a:moveTo>
                <a:cubicBezTo>
                  <a:pt x="1118" y="49"/>
                  <a:pt x="1118" y="49"/>
                  <a:pt x="1118" y="49"/>
                </a:cubicBezTo>
                <a:cubicBezTo>
                  <a:pt x="1123" y="46"/>
                  <a:pt x="1129" y="44"/>
                  <a:pt x="1135" y="43"/>
                </a:cubicBezTo>
                <a:cubicBezTo>
                  <a:pt x="1135" y="43"/>
                  <a:pt x="1135" y="43"/>
                  <a:pt x="1135" y="43"/>
                </a:cubicBezTo>
                <a:cubicBezTo>
                  <a:pt x="1143" y="42"/>
                  <a:pt x="1152" y="40"/>
                  <a:pt x="1160" y="40"/>
                </a:cubicBezTo>
                <a:cubicBezTo>
                  <a:pt x="1160" y="41"/>
                  <a:pt x="1160" y="41"/>
                  <a:pt x="1160" y="41"/>
                </a:cubicBezTo>
                <a:cubicBezTo>
                  <a:pt x="1146" y="42"/>
                  <a:pt x="1132" y="43"/>
                  <a:pt x="1119" y="49"/>
                </a:cubicBezTo>
                <a:cubicBezTo>
                  <a:pt x="1119" y="49"/>
                  <a:pt x="1119" y="49"/>
                  <a:pt x="1119" y="49"/>
                </a:cubicBezTo>
                <a:cubicBezTo>
                  <a:pt x="1119" y="49"/>
                  <a:pt x="1119" y="49"/>
                  <a:pt x="1119" y="49"/>
                </a:cubicBezTo>
                <a:cubicBezTo>
                  <a:pt x="1119" y="49"/>
                  <a:pt x="1119" y="50"/>
                  <a:pt x="1118" y="50"/>
                </a:cubicBezTo>
                <a:moveTo>
                  <a:pt x="1114" y="40"/>
                </a:moveTo>
                <a:cubicBezTo>
                  <a:pt x="1114" y="39"/>
                  <a:pt x="1114" y="39"/>
                  <a:pt x="1114" y="39"/>
                </a:cubicBezTo>
                <a:cubicBezTo>
                  <a:pt x="1115" y="39"/>
                  <a:pt x="1116" y="39"/>
                  <a:pt x="1116" y="38"/>
                </a:cubicBezTo>
                <a:cubicBezTo>
                  <a:pt x="1116" y="39"/>
                  <a:pt x="1116" y="39"/>
                  <a:pt x="1116" y="39"/>
                </a:cubicBezTo>
                <a:cubicBezTo>
                  <a:pt x="1116" y="40"/>
                  <a:pt x="1115" y="40"/>
                  <a:pt x="1114" y="40"/>
                </a:cubicBezTo>
                <a:moveTo>
                  <a:pt x="1226" y="37"/>
                </a:moveTo>
                <a:cubicBezTo>
                  <a:pt x="1225" y="37"/>
                  <a:pt x="1225" y="37"/>
                  <a:pt x="1224" y="37"/>
                </a:cubicBezTo>
                <a:cubicBezTo>
                  <a:pt x="1224" y="35"/>
                  <a:pt x="1224" y="35"/>
                  <a:pt x="1224" y="35"/>
                </a:cubicBezTo>
                <a:cubicBezTo>
                  <a:pt x="1224" y="35"/>
                  <a:pt x="1225" y="35"/>
                  <a:pt x="1225" y="35"/>
                </a:cubicBezTo>
                <a:cubicBezTo>
                  <a:pt x="1225" y="35"/>
                  <a:pt x="1225" y="35"/>
                  <a:pt x="1226" y="35"/>
                </a:cubicBezTo>
                <a:cubicBezTo>
                  <a:pt x="1226" y="37"/>
                  <a:pt x="1226" y="37"/>
                  <a:pt x="1226" y="37"/>
                </a:cubicBezTo>
                <a:moveTo>
                  <a:pt x="1222" y="36"/>
                </a:moveTo>
                <a:cubicBezTo>
                  <a:pt x="1221" y="35"/>
                  <a:pt x="1221" y="35"/>
                  <a:pt x="1220" y="35"/>
                </a:cubicBezTo>
                <a:cubicBezTo>
                  <a:pt x="1220" y="34"/>
                  <a:pt x="1220" y="34"/>
                  <a:pt x="1220" y="34"/>
                </a:cubicBezTo>
                <a:cubicBezTo>
                  <a:pt x="1221" y="34"/>
                  <a:pt x="1221" y="34"/>
                  <a:pt x="1222" y="34"/>
                </a:cubicBezTo>
                <a:cubicBezTo>
                  <a:pt x="1222" y="36"/>
                  <a:pt x="1222" y="36"/>
                  <a:pt x="1222" y="36"/>
                </a:cubicBezTo>
                <a:moveTo>
                  <a:pt x="1160" y="33"/>
                </a:moveTo>
                <a:cubicBezTo>
                  <a:pt x="1161" y="33"/>
                  <a:pt x="1161" y="33"/>
                  <a:pt x="1161" y="33"/>
                </a:cubicBezTo>
                <a:cubicBezTo>
                  <a:pt x="1162" y="33"/>
                  <a:pt x="1162" y="33"/>
                  <a:pt x="1162" y="33"/>
                </a:cubicBezTo>
                <a:cubicBezTo>
                  <a:pt x="1162" y="33"/>
                  <a:pt x="1162" y="33"/>
                  <a:pt x="1162" y="33"/>
                </a:cubicBezTo>
                <a:cubicBezTo>
                  <a:pt x="1164" y="32"/>
                  <a:pt x="1165" y="32"/>
                  <a:pt x="1167" y="32"/>
                </a:cubicBezTo>
                <a:cubicBezTo>
                  <a:pt x="1167" y="32"/>
                  <a:pt x="1167" y="32"/>
                  <a:pt x="1167" y="32"/>
                </a:cubicBezTo>
                <a:cubicBezTo>
                  <a:pt x="1170" y="32"/>
                  <a:pt x="1173" y="33"/>
                  <a:pt x="1176" y="33"/>
                </a:cubicBezTo>
                <a:cubicBezTo>
                  <a:pt x="1178" y="33"/>
                  <a:pt x="1179" y="33"/>
                  <a:pt x="1180" y="33"/>
                </a:cubicBezTo>
                <a:cubicBezTo>
                  <a:pt x="1181" y="34"/>
                  <a:pt x="1181" y="34"/>
                  <a:pt x="1182" y="34"/>
                </a:cubicBezTo>
                <a:cubicBezTo>
                  <a:pt x="1183" y="34"/>
                  <a:pt x="1185" y="34"/>
                  <a:pt x="1186" y="35"/>
                </a:cubicBezTo>
                <a:cubicBezTo>
                  <a:pt x="1185" y="36"/>
                  <a:pt x="1184" y="36"/>
                  <a:pt x="1183" y="37"/>
                </a:cubicBezTo>
                <a:cubicBezTo>
                  <a:pt x="1183" y="37"/>
                  <a:pt x="1183" y="37"/>
                  <a:pt x="1183" y="37"/>
                </a:cubicBezTo>
                <a:cubicBezTo>
                  <a:pt x="1181" y="38"/>
                  <a:pt x="1181" y="38"/>
                  <a:pt x="1181" y="38"/>
                </a:cubicBezTo>
                <a:cubicBezTo>
                  <a:pt x="1181" y="38"/>
                  <a:pt x="1181" y="38"/>
                  <a:pt x="1181" y="38"/>
                </a:cubicBezTo>
                <a:cubicBezTo>
                  <a:pt x="1181" y="38"/>
                  <a:pt x="1181" y="38"/>
                  <a:pt x="1181" y="38"/>
                </a:cubicBezTo>
                <a:cubicBezTo>
                  <a:pt x="1179" y="39"/>
                  <a:pt x="1178" y="39"/>
                  <a:pt x="1177" y="40"/>
                </a:cubicBezTo>
                <a:cubicBezTo>
                  <a:pt x="1177" y="40"/>
                  <a:pt x="1177" y="40"/>
                  <a:pt x="1177" y="40"/>
                </a:cubicBezTo>
                <a:cubicBezTo>
                  <a:pt x="1172" y="38"/>
                  <a:pt x="1167" y="38"/>
                  <a:pt x="1162" y="38"/>
                </a:cubicBezTo>
                <a:cubicBezTo>
                  <a:pt x="1162" y="38"/>
                  <a:pt x="1162" y="38"/>
                  <a:pt x="1162" y="38"/>
                </a:cubicBezTo>
                <a:cubicBezTo>
                  <a:pt x="1161" y="38"/>
                  <a:pt x="1161" y="38"/>
                  <a:pt x="1161" y="38"/>
                </a:cubicBezTo>
                <a:cubicBezTo>
                  <a:pt x="1160" y="38"/>
                  <a:pt x="1160" y="38"/>
                  <a:pt x="1160" y="38"/>
                </a:cubicBezTo>
                <a:cubicBezTo>
                  <a:pt x="1160" y="38"/>
                  <a:pt x="1160" y="38"/>
                  <a:pt x="1160" y="38"/>
                </a:cubicBezTo>
                <a:cubicBezTo>
                  <a:pt x="1151" y="38"/>
                  <a:pt x="1142" y="40"/>
                  <a:pt x="1134" y="41"/>
                </a:cubicBezTo>
                <a:cubicBezTo>
                  <a:pt x="1134" y="41"/>
                  <a:pt x="1134" y="41"/>
                  <a:pt x="1134" y="41"/>
                </a:cubicBezTo>
                <a:cubicBezTo>
                  <a:pt x="1129" y="42"/>
                  <a:pt x="1123" y="44"/>
                  <a:pt x="1118" y="47"/>
                </a:cubicBezTo>
                <a:cubicBezTo>
                  <a:pt x="1118" y="46"/>
                  <a:pt x="1118" y="46"/>
                  <a:pt x="1118" y="46"/>
                </a:cubicBezTo>
                <a:cubicBezTo>
                  <a:pt x="1117" y="47"/>
                  <a:pt x="1117" y="47"/>
                  <a:pt x="1117" y="47"/>
                </a:cubicBezTo>
                <a:cubicBezTo>
                  <a:pt x="1116" y="47"/>
                  <a:pt x="1116" y="47"/>
                  <a:pt x="1116" y="47"/>
                </a:cubicBezTo>
                <a:cubicBezTo>
                  <a:pt x="1116" y="48"/>
                  <a:pt x="1116" y="48"/>
                  <a:pt x="1116" y="48"/>
                </a:cubicBezTo>
                <a:cubicBezTo>
                  <a:pt x="1116" y="48"/>
                  <a:pt x="1115" y="48"/>
                  <a:pt x="1114" y="48"/>
                </a:cubicBezTo>
                <a:cubicBezTo>
                  <a:pt x="1114" y="48"/>
                  <a:pt x="1114" y="48"/>
                  <a:pt x="1114" y="48"/>
                </a:cubicBezTo>
                <a:cubicBezTo>
                  <a:pt x="1113" y="49"/>
                  <a:pt x="1113" y="49"/>
                  <a:pt x="1113" y="49"/>
                </a:cubicBezTo>
                <a:cubicBezTo>
                  <a:pt x="1112" y="50"/>
                  <a:pt x="1112" y="50"/>
                  <a:pt x="1112" y="50"/>
                </a:cubicBezTo>
                <a:cubicBezTo>
                  <a:pt x="1112" y="50"/>
                  <a:pt x="1112" y="50"/>
                  <a:pt x="1112" y="50"/>
                </a:cubicBezTo>
                <a:cubicBezTo>
                  <a:pt x="1110" y="51"/>
                  <a:pt x="1108" y="53"/>
                  <a:pt x="1106" y="55"/>
                </a:cubicBezTo>
                <a:cubicBezTo>
                  <a:pt x="1106" y="55"/>
                  <a:pt x="1106" y="55"/>
                  <a:pt x="1106" y="55"/>
                </a:cubicBezTo>
                <a:cubicBezTo>
                  <a:pt x="1105" y="55"/>
                  <a:pt x="1105" y="55"/>
                  <a:pt x="1105" y="54"/>
                </a:cubicBezTo>
                <a:cubicBezTo>
                  <a:pt x="1104" y="54"/>
                  <a:pt x="1104" y="54"/>
                  <a:pt x="1104" y="54"/>
                </a:cubicBezTo>
                <a:cubicBezTo>
                  <a:pt x="1104" y="54"/>
                  <a:pt x="1104" y="54"/>
                  <a:pt x="1104" y="54"/>
                </a:cubicBezTo>
                <a:cubicBezTo>
                  <a:pt x="1104" y="53"/>
                  <a:pt x="1104" y="53"/>
                  <a:pt x="1104" y="53"/>
                </a:cubicBezTo>
                <a:cubicBezTo>
                  <a:pt x="1103" y="52"/>
                  <a:pt x="1103" y="52"/>
                  <a:pt x="1103" y="52"/>
                </a:cubicBezTo>
                <a:cubicBezTo>
                  <a:pt x="1103" y="52"/>
                  <a:pt x="1103" y="52"/>
                  <a:pt x="1103" y="52"/>
                </a:cubicBezTo>
                <a:cubicBezTo>
                  <a:pt x="1103" y="51"/>
                  <a:pt x="1104" y="51"/>
                  <a:pt x="1104" y="50"/>
                </a:cubicBezTo>
                <a:cubicBezTo>
                  <a:pt x="1106" y="47"/>
                  <a:pt x="1109" y="45"/>
                  <a:pt x="1112" y="43"/>
                </a:cubicBezTo>
                <a:cubicBezTo>
                  <a:pt x="1112" y="44"/>
                  <a:pt x="1112" y="44"/>
                  <a:pt x="1112" y="44"/>
                </a:cubicBezTo>
                <a:cubicBezTo>
                  <a:pt x="1114" y="43"/>
                  <a:pt x="1114" y="43"/>
                  <a:pt x="1114" y="43"/>
                </a:cubicBezTo>
                <a:cubicBezTo>
                  <a:pt x="1114" y="43"/>
                  <a:pt x="1114" y="43"/>
                  <a:pt x="1114" y="43"/>
                </a:cubicBezTo>
                <a:cubicBezTo>
                  <a:pt x="1114" y="42"/>
                  <a:pt x="1114" y="42"/>
                  <a:pt x="1114" y="42"/>
                </a:cubicBezTo>
                <a:cubicBezTo>
                  <a:pt x="1115" y="42"/>
                  <a:pt x="1116" y="42"/>
                  <a:pt x="1116" y="42"/>
                </a:cubicBezTo>
                <a:cubicBezTo>
                  <a:pt x="1116" y="42"/>
                  <a:pt x="1116" y="42"/>
                  <a:pt x="1116" y="42"/>
                </a:cubicBezTo>
                <a:cubicBezTo>
                  <a:pt x="1118" y="41"/>
                  <a:pt x="1118" y="41"/>
                  <a:pt x="1118" y="41"/>
                </a:cubicBezTo>
                <a:cubicBezTo>
                  <a:pt x="1118" y="41"/>
                  <a:pt x="1118" y="41"/>
                  <a:pt x="1118" y="41"/>
                </a:cubicBezTo>
                <a:cubicBezTo>
                  <a:pt x="1118" y="41"/>
                  <a:pt x="1118" y="41"/>
                  <a:pt x="1118" y="41"/>
                </a:cubicBezTo>
                <a:cubicBezTo>
                  <a:pt x="1121" y="40"/>
                  <a:pt x="1124" y="39"/>
                  <a:pt x="1127" y="38"/>
                </a:cubicBezTo>
                <a:cubicBezTo>
                  <a:pt x="1137" y="35"/>
                  <a:pt x="1147" y="33"/>
                  <a:pt x="1157" y="33"/>
                </a:cubicBezTo>
                <a:cubicBezTo>
                  <a:pt x="1158" y="33"/>
                  <a:pt x="1158" y="33"/>
                  <a:pt x="1159" y="33"/>
                </a:cubicBezTo>
                <a:cubicBezTo>
                  <a:pt x="1159" y="35"/>
                  <a:pt x="1159" y="35"/>
                  <a:pt x="1159" y="35"/>
                </a:cubicBezTo>
                <a:cubicBezTo>
                  <a:pt x="1160" y="33"/>
                  <a:pt x="1160" y="33"/>
                  <a:pt x="1160" y="33"/>
                </a:cubicBezTo>
                <a:cubicBezTo>
                  <a:pt x="1160" y="33"/>
                  <a:pt x="1160" y="33"/>
                  <a:pt x="1160" y="33"/>
                </a:cubicBezTo>
                <a:moveTo>
                  <a:pt x="1213" y="34"/>
                </a:moveTo>
                <a:cubicBezTo>
                  <a:pt x="1213" y="32"/>
                  <a:pt x="1213" y="32"/>
                  <a:pt x="1213" y="32"/>
                </a:cubicBezTo>
                <a:cubicBezTo>
                  <a:pt x="1213" y="32"/>
                  <a:pt x="1213" y="32"/>
                  <a:pt x="1214" y="32"/>
                </a:cubicBezTo>
                <a:cubicBezTo>
                  <a:pt x="1214" y="32"/>
                  <a:pt x="1214" y="32"/>
                  <a:pt x="1214" y="32"/>
                </a:cubicBezTo>
                <a:cubicBezTo>
                  <a:pt x="1214" y="32"/>
                  <a:pt x="1214" y="32"/>
                  <a:pt x="1214" y="32"/>
                </a:cubicBezTo>
                <a:cubicBezTo>
                  <a:pt x="1215" y="33"/>
                  <a:pt x="1217" y="33"/>
                  <a:pt x="1218" y="33"/>
                </a:cubicBezTo>
                <a:cubicBezTo>
                  <a:pt x="1218" y="34"/>
                  <a:pt x="1218" y="34"/>
                  <a:pt x="1218" y="34"/>
                </a:cubicBezTo>
                <a:cubicBezTo>
                  <a:pt x="1217" y="34"/>
                  <a:pt x="1216" y="34"/>
                  <a:pt x="1215" y="34"/>
                </a:cubicBezTo>
                <a:cubicBezTo>
                  <a:pt x="1215" y="34"/>
                  <a:pt x="1214" y="34"/>
                  <a:pt x="1213" y="34"/>
                </a:cubicBezTo>
                <a:moveTo>
                  <a:pt x="1183" y="40"/>
                </a:moveTo>
                <a:cubicBezTo>
                  <a:pt x="1183" y="39"/>
                  <a:pt x="1183" y="39"/>
                  <a:pt x="1183" y="39"/>
                </a:cubicBezTo>
                <a:cubicBezTo>
                  <a:pt x="1185" y="38"/>
                  <a:pt x="1187" y="37"/>
                  <a:pt x="1188" y="35"/>
                </a:cubicBezTo>
                <a:cubicBezTo>
                  <a:pt x="1189" y="35"/>
                  <a:pt x="1189" y="35"/>
                  <a:pt x="1189" y="35"/>
                </a:cubicBezTo>
                <a:cubicBezTo>
                  <a:pt x="1188" y="34"/>
                  <a:pt x="1188" y="34"/>
                  <a:pt x="1188" y="34"/>
                </a:cubicBezTo>
                <a:cubicBezTo>
                  <a:pt x="1186" y="33"/>
                  <a:pt x="1185" y="33"/>
                  <a:pt x="1183" y="32"/>
                </a:cubicBezTo>
                <a:cubicBezTo>
                  <a:pt x="1183" y="30"/>
                  <a:pt x="1183" y="30"/>
                  <a:pt x="1183" y="30"/>
                </a:cubicBezTo>
                <a:cubicBezTo>
                  <a:pt x="1188" y="31"/>
                  <a:pt x="1192" y="34"/>
                  <a:pt x="1197" y="35"/>
                </a:cubicBezTo>
                <a:cubicBezTo>
                  <a:pt x="1197" y="35"/>
                  <a:pt x="1197" y="35"/>
                  <a:pt x="1197" y="35"/>
                </a:cubicBezTo>
                <a:cubicBezTo>
                  <a:pt x="1197" y="35"/>
                  <a:pt x="1197" y="35"/>
                  <a:pt x="1197" y="35"/>
                </a:cubicBezTo>
                <a:cubicBezTo>
                  <a:pt x="1197" y="35"/>
                  <a:pt x="1197" y="35"/>
                  <a:pt x="1197" y="35"/>
                </a:cubicBezTo>
                <a:cubicBezTo>
                  <a:pt x="1197" y="35"/>
                  <a:pt x="1198" y="36"/>
                  <a:pt x="1199" y="36"/>
                </a:cubicBezTo>
                <a:cubicBezTo>
                  <a:pt x="1199" y="37"/>
                  <a:pt x="1200" y="37"/>
                  <a:pt x="1200" y="37"/>
                </a:cubicBezTo>
                <a:cubicBezTo>
                  <a:pt x="1200" y="39"/>
                  <a:pt x="1200" y="39"/>
                  <a:pt x="1200" y="39"/>
                </a:cubicBezTo>
                <a:cubicBezTo>
                  <a:pt x="1200" y="39"/>
                  <a:pt x="1199" y="39"/>
                  <a:pt x="1199" y="38"/>
                </a:cubicBezTo>
                <a:cubicBezTo>
                  <a:pt x="1198" y="37"/>
                  <a:pt x="1197" y="36"/>
                  <a:pt x="1196" y="36"/>
                </a:cubicBezTo>
                <a:cubicBezTo>
                  <a:pt x="1196" y="36"/>
                  <a:pt x="1196" y="36"/>
                  <a:pt x="1196" y="36"/>
                </a:cubicBezTo>
                <a:cubicBezTo>
                  <a:pt x="1196" y="36"/>
                  <a:pt x="1196" y="36"/>
                  <a:pt x="1196" y="36"/>
                </a:cubicBezTo>
                <a:cubicBezTo>
                  <a:pt x="1195" y="36"/>
                  <a:pt x="1195" y="36"/>
                  <a:pt x="1194" y="36"/>
                </a:cubicBezTo>
                <a:cubicBezTo>
                  <a:pt x="1190" y="36"/>
                  <a:pt x="1186" y="38"/>
                  <a:pt x="1183" y="40"/>
                </a:cubicBezTo>
                <a:moveTo>
                  <a:pt x="1181" y="31"/>
                </a:moveTo>
                <a:cubicBezTo>
                  <a:pt x="1180" y="31"/>
                  <a:pt x="1179" y="31"/>
                  <a:pt x="1177" y="31"/>
                </a:cubicBezTo>
                <a:cubicBezTo>
                  <a:pt x="1177" y="29"/>
                  <a:pt x="1177" y="29"/>
                  <a:pt x="1177" y="29"/>
                </a:cubicBezTo>
                <a:cubicBezTo>
                  <a:pt x="1179" y="30"/>
                  <a:pt x="1180" y="30"/>
                  <a:pt x="1181" y="30"/>
                </a:cubicBezTo>
                <a:cubicBezTo>
                  <a:pt x="1181" y="31"/>
                  <a:pt x="1181" y="31"/>
                  <a:pt x="1181" y="31"/>
                </a:cubicBezTo>
                <a:cubicBezTo>
                  <a:pt x="1181" y="31"/>
                  <a:pt x="1181" y="31"/>
                  <a:pt x="1181" y="31"/>
                </a:cubicBezTo>
                <a:moveTo>
                  <a:pt x="1163" y="29"/>
                </a:moveTo>
                <a:cubicBezTo>
                  <a:pt x="1163" y="29"/>
                  <a:pt x="1163" y="29"/>
                  <a:pt x="1163" y="29"/>
                </a:cubicBezTo>
                <a:cubicBezTo>
                  <a:pt x="1164" y="29"/>
                  <a:pt x="1164" y="29"/>
                  <a:pt x="1165" y="29"/>
                </a:cubicBezTo>
                <a:cubicBezTo>
                  <a:pt x="1166" y="29"/>
                  <a:pt x="1166" y="29"/>
                  <a:pt x="1167" y="29"/>
                </a:cubicBezTo>
                <a:cubicBezTo>
                  <a:pt x="1168" y="29"/>
                  <a:pt x="1169" y="29"/>
                  <a:pt x="1170" y="29"/>
                </a:cubicBezTo>
                <a:cubicBezTo>
                  <a:pt x="1170" y="29"/>
                  <a:pt x="1170" y="29"/>
                  <a:pt x="1170" y="29"/>
                </a:cubicBezTo>
                <a:cubicBezTo>
                  <a:pt x="1171" y="29"/>
                  <a:pt x="1172" y="29"/>
                  <a:pt x="1172" y="29"/>
                </a:cubicBezTo>
                <a:cubicBezTo>
                  <a:pt x="1173" y="30"/>
                  <a:pt x="1173" y="30"/>
                  <a:pt x="1173" y="30"/>
                </a:cubicBezTo>
                <a:cubicBezTo>
                  <a:pt x="1173" y="29"/>
                  <a:pt x="1173" y="29"/>
                  <a:pt x="1173" y="29"/>
                </a:cubicBezTo>
                <a:cubicBezTo>
                  <a:pt x="1173" y="29"/>
                  <a:pt x="1174" y="29"/>
                  <a:pt x="1175" y="29"/>
                </a:cubicBezTo>
                <a:cubicBezTo>
                  <a:pt x="1175" y="29"/>
                  <a:pt x="1175" y="29"/>
                  <a:pt x="1175" y="29"/>
                </a:cubicBezTo>
                <a:cubicBezTo>
                  <a:pt x="1175" y="31"/>
                  <a:pt x="1175" y="31"/>
                  <a:pt x="1175" y="31"/>
                </a:cubicBezTo>
                <a:cubicBezTo>
                  <a:pt x="1173" y="30"/>
                  <a:pt x="1170" y="30"/>
                  <a:pt x="1167" y="30"/>
                </a:cubicBezTo>
                <a:cubicBezTo>
                  <a:pt x="1165" y="30"/>
                  <a:pt x="1164" y="30"/>
                  <a:pt x="1162" y="31"/>
                </a:cubicBezTo>
                <a:cubicBezTo>
                  <a:pt x="1162" y="29"/>
                  <a:pt x="1162" y="29"/>
                  <a:pt x="1162" y="29"/>
                </a:cubicBezTo>
                <a:cubicBezTo>
                  <a:pt x="1163" y="29"/>
                  <a:pt x="1163" y="29"/>
                  <a:pt x="1163" y="29"/>
                </a:cubicBezTo>
                <a:moveTo>
                  <a:pt x="1157" y="29"/>
                </a:moveTo>
                <a:cubicBezTo>
                  <a:pt x="1157" y="29"/>
                  <a:pt x="1157" y="29"/>
                  <a:pt x="1157" y="29"/>
                </a:cubicBezTo>
                <a:cubicBezTo>
                  <a:pt x="1158" y="29"/>
                  <a:pt x="1158" y="29"/>
                  <a:pt x="1158" y="29"/>
                </a:cubicBezTo>
                <a:cubicBezTo>
                  <a:pt x="1158" y="29"/>
                  <a:pt x="1159" y="29"/>
                  <a:pt x="1159" y="29"/>
                </a:cubicBezTo>
                <a:cubicBezTo>
                  <a:pt x="1159" y="29"/>
                  <a:pt x="1159" y="29"/>
                  <a:pt x="1159" y="29"/>
                </a:cubicBezTo>
                <a:cubicBezTo>
                  <a:pt x="1159" y="29"/>
                  <a:pt x="1160" y="29"/>
                  <a:pt x="1160" y="29"/>
                </a:cubicBezTo>
                <a:cubicBezTo>
                  <a:pt x="1160" y="31"/>
                  <a:pt x="1160" y="31"/>
                  <a:pt x="1160" y="31"/>
                </a:cubicBezTo>
                <a:cubicBezTo>
                  <a:pt x="1160" y="31"/>
                  <a:pt x="1160" y="31"/>
                  <a:pt x="1160" y="31"/>
                </a:cubicBezTo>
                <a:cubicBezTo>
                  <a:pt x="1159" y="31"/>
                  <a:pt x="1158" y="31"/>
                  <a:pt x="1157" y="31"/>
                </a:cubicBezTo>
                <a:cubicBezTo>
                  <a:pt x="1146" y="31"/>
                  <a:pt x="1136" y="34"/>
                  <a:pt x="1126" y="36"/>
                </a:cubicBezTo>
                <a:cubicBezTo>
                  <a:pt x="1126" y="36"/>
                  <a:pt x="1126" y="36"/>
                  <a:pt x="1126" y="36"/>
                </a:cubicBezTo>
                <a:cubicBezTo>
                  <a:pt x="1126" y="36"/>
                  <a:pt x="1126" y="36"/>
                  <a:pt x="1126" y="36"/>
                </a:cubicBezTo>
                <a:cubicBezTo>
                  <a:pt x="1124" y="37"/>
                  <a:pt x="1121" y="38"/>
                  <a:pt x="1118" y="39"/>
                </a:cubicBezTo>
                <a:cubicBezTo>
                  <a:pt x="1118" y="38"/>
                  <a:pt x="1118" y="38"/>
                  <a:pt x="1118" y="38"/>
                </a:cubicBezTo>
                <a:cubicBezTo>
                  <a:pt x="1127" y="34"/>
                  <a:pt x="1137" y="32"/>
                  <a:pt x="1147" y="30"/>
                </a:cubicBezTo>
                <a:cubicBezTo>
                  <a:pt x="1148" y="30"/>
                  <a:pt x="1149" y="30"/>
                  <a:pt x="1150" y="30"/>
                </a:cubicBezTo>
                <a:cubicBezTo>
                  <a:pt x="1150" y="30"/>
                  <a:pt x="1150" y="30"/>
                  <a:pt x="1150" y="30"/>
                </a:cubicBezTo>
                <a:cubicBezTo>
                  <a:pt x="1152" y="30"/>
                  <a:pt x="1155" y="29"/>
                  <a:pt x="1157" y="29"/>
                </a:cubicBezTo>
                <a:cubicBezTo>
                  <a:pt x="1157" y="29"/>
                  <a:pt x="1157" y="29"/>
                  <a:pt x="1157" y="29"/>
                </a:cubicBezTo>
                <a:moveTo>
                  <a:pt x="1104" y="33"/>
                </a:moveTo>
                <a:cubicBezTo>
                  <a:pt x="1104" y="32"/>
                  <a:pt x="1104" y="32"/>
                  <a:pt x="1104" y="32"/>
                </a:cubicBezTo>
                <a:cubicBezTo>
                  <a:pt x="1107" y="31"/>
                  <a:pt x="1110" y="29"/>
                  <a:pt x="1112" y="28"/>
                </a:cubicBezTo>
                <a:cubicBezTo>
                  <a:pt x="1112" y="29"/>
                  <a:pt x="1112" y="29"/>
                  <a:pt x="1112" y="29"/>
                </a:cubicBezTo>
                <a:cubicBezTo>
                  <a:pt x="1111" y="30"/>
                  <a:pt x="1110" y="30"/>
                  <a:pt x="1108" y="31"/>
                </a:cubicBezTo>
                <a:cubicBezTo>
                  <a:pt x="1108" y="31"/>
                  <a:pt x="1108" y="31"/>
                  <a:pt x="1108" y="31"/>
                </a:cubicBezTo>
                <a:cubicBezTo>
                  <a:pt x="1108" y="31"/>
                  <a:pt x="1108" y="31"/>
                  <a:pt x="1108" y="31"/>
                </a:cubicBezTo>
                <a:cubicBezTo>
                  <a:pt x="1107" y="32"/>
                  <a:pt x="1106" y="33"/>
                  <a:pt x="1104" y="33"/>
                </a:cubicBezTo>
                <a:moveTo>
                  <a:pt x="1114" y="28"/>
                </a:moveTo>
                <a:cubicBezTo>
                  <a:pt x="1114" y="27"/>
                  <a:pt x="1114" y="27"/>
                  <a:pt x="1114" y="27"/>
                </a:cubicBezTo>
                <a:cubicBezTo>
                  <a:pt x="1115" y="27"/>
                  <a:pt x="1116" y="27"/>
                  <a:pt x="1116" y="26"/>
                </a:cubicBezTo>
                <a:cubicBezTo>
                  <a:pt x="1116" y="27"/>
                  <a:pt x="1116" y="27"/>
                  <a:pt x="1116" y="27"/>
                </a:cubicBezTo>
                <a:cubicBezTo>
                  <a:pt x="1116" y="28"/>
                  <a:pt x="1115" y="28"/>
                  <a:pt x="1114" y="28"/>
                </a:cubicBezTo>
                <a:moveTo>
                  <a:pt x="1202" y="39"/>
                </a:moveTo>
                <a:cubicBezTo>
                  <a:pt x="1202" y="38"/>
                  <a:pt x="1202" y="38"/>
                  <a:pt x="1202" y="38"/>
                </a:cubicBezTo>
                <a:cubicBezTo>
                  <a:pt x="1202" y="38"/>
                  <a:pt x="1202" y="38"/>
                  <a:pt x="1202" y="38"/>
                </a:cubicBezTo>
                <a:cubicBezTo>
                  <a:pt x="1203" y="38"/>
                  <a:pt x="1203" y="38"/>
                  <a:pt x="1203" y="38"/>
                </a:cubicBezTo>
                <a:cubicBezTo>
                  <a:pt x="1203" y="38"/>
                  <a:pt x="1203" y="38"/>
                  <a:pt x="1203" y="38"/>
                </a:cubicBezTo>
                <a:cubicBezTo>
                  <a:pt x="1205" y="36"/>
                  <a:pt x="1208" y="35"/>
                  <a:pt x="1209" y="32"/>
                </a:cubicBezTo>
                <a:cubicBezTo>
                  <a:pt x="1209" y="32"/>
                  <a:pt x="1209" y="32"/>
                  <a:pt x="1209" y="32"/>
                </a:cubicBezTo>
                <a:cubicBezTo>
                  <a:pt x="1209" y="31"/>
                  <a:pt x="1209" y="31"/>
                  <a:pt x="1209" y="31"/>
                </a:cubicBezTo>
                <a:cubicBezTo>
                  <a:pt x="1207" y="29"/>
                  <a:pt x="1205" y="28"/>
                  <a:pt x="1202" y="27"/>
                </a:cubicBezTo>
                <a:cubicBezTo>
                  <a:pt x="1202" y="25"/>
                  <a:pt x="1202" y="25"/>
                  <a:pt x="1202" y="25"/>
                </a:cubicBezTo>
                <a:cubicBezTo>
                  <a:pt x="1205" y="26"/>
                  <a:pt x="1208" y="28"/>
                  <a:pt x="1211" y="30"/>
                </a:cubicBezTo>
                <a:cubicBezTo>
                  <a:pt x="1211" y="35"/>
                  <a:pt x="1211" y="35"/>
                  <a:pt x="1211" y="35"/>
                </a:cubicBezTo>
                <a:cubicBezTo>
                  <a:pt x="1208" y="35"/>
                  <a:pt x="1205" y="37"/>
                  <a:pt x="1202" y="39"/>
                </a:cubicBezTo>
                <a:moveTo>
                  <a:pt x="1226" y="30"/>
                </a:moveTo>
                <a:cubicBezTo>
                  <a:pt x="1225" y="29"/>
                  <a:pt x="1225" y="28"/>
                  <a:pt x="1224" y="27"/>
                </a:cubicBezTo>
                <a:cubicBezTo>
                  <a:pt x="1224" y="24"/>
                  <a:pt x="1224" y="24"/>
                  <a:pt x="1224" y="24"/>
                </a:cubicBezTo>
                <a:cubicBezTo>
                  <a:pt x="1225" y="25"/>
                  <a:pt x="1225" y="25"/>
                  <a:pt x="1226" y="26"/>
                </a:cubicBezTo>
                <a:cubicBezTo>
                  <a:pt x="1226" y="30"/>
                  <a:pt x="1226" y="30"/>
                  <a:pt x="1226" y="30"/>
                </a:cubicBezTo>
                <a:moveTo>
                  <a:pt x="1237" y="30"/>
                </a:moveTo>
                <a:cubicBezTo>
                  <a:pt x="1237" y="28"/>
                  <a:pt x="1237" y="28"/>
                  <a:pt x="1237" y="28"/>
                </a:cubicBezTo>
                <a:cubicBezTo>
                  <a:pt x="1237" y="28"/>
                  <a:pt x="1237" y="28"/>
                  <a:pt x="1237" y="28"/>
                </a:cubicBezTo>
                <a:cubicBezTo>
                  <a:pt x="1240" y="27"/>
                  <a:pt x="1243" y="25"/>
                  <a:pt x="1247" y="23"/>
                </a:cubicBezTo>
                <a:cubicBezTo>
                  <a:pt x="1247" y="24"/>
                  <a:pt x="1247" y="24"/>
                  <a:pt x="1247" y="24"/>
                </a:cubicBezTo>
                <a:cubicBezTo>
                  <a:pt x="1245" y="25"/>
                  <a:pt x="1243" y="26"/>
                  <a:pt x="1241" y="27"/>
                </a:cubicBezTo>
                <a:cubicBezTo>
                  <a:pt x="1240" y="27"/>
                  <a:pt x="1240" y="27"/>
                  <a:pt x="1240" y="27"/>
                </a:cubicBezTo>
                <a:cubicBezTo>
                  <a:pt x="1240" y="27"/>
                  <a:pt x="1240" y="27"/>
                  <a:pt x="1240" y="27"/>
                </a:cubicBezTo>
                <a:cubicBezTo>
                  <a:pt x="1239" y="28"/>
                  <a:pt x="1238" y="29"/>
                  <a:pt x="1237" y="30"/>
                </a:cubicBezTo>
                <a:moveTo>
                  <a:pt x="1116" y="30"/>
                </a:moveTo>
                <a:cubicBezTo>
                  <a:pt x="1118" y="29"/>
                  <a:pt x="1118" y="29"/>
                  <a:pt x="1118" y="29"/>
                </a:cubicBezTo>
                <a:cubicBezTo>
                  <a:pt x="1118" y="29"/>
                  <a:pt x="1118" y="29"/>
                  <a:pt x="1118" y="29"/>
                </a:cubicBezTo>
                <a:cubicBezTo>
                  <a:pt x="1118" y="29"/>
                  <a:pt x="1118" y="29"/>
                  <a:pt x="1118" y="29"/>
                </a:cubicBezTo>
                <a:cubicBezTo>
                  <a:pt x="1130" y="24"/>
                  <a:pt x="1143" y="23"/>
                  <a:pt x="1156" y="23"/>
                </a:cubicBezTo>
                <a:cubicBezTo>
                  <a:pt x="1157" y="23"/>
                  <a:pt x="1159" y="23"/>
                  <a:pt x="1160" y="23"/>
                </a:cubicBezTo>
                <a:cubicBezTo>
                  <a:pt x="1160" y="23"/>
                  <a:pt x="1160" y="23"/>
                  <a:pt x="1160" y="23"/>
                </a:cubicBezTo>
                <a:cubicBezTo>
                  <a:pt x="1161" y="23"/>
                  <a:pt x="1161" y="23"/>
                  <a:pt x="1161" y="23"/>
                </a:cubicBezTo>
                <a:cubicBezTo>
                  <a:pt x="1161" y="23"/>
                  <a:pt x="1161" y="23"/>
                  <a:pt x="1161" y="23"/>
                </a:cubicBezTo>
                <a:cubicBezTo>
                  <a:pt x="1162" y="23"/>
                  <a:pt x="1162" y="23"/>
                  <a:pt x="1162" y="23"/>
                </a:cubicBezTo>
                <a:cubicBezTo>
                  <a:pt x="1162" y="23"/>
                  <a:pt x="1162" y="23"/>
                  <a:pt x="1162" y="23"/>
                </a:cubicBezTo>
                <a:cubicBezTo>
                  <a:pt x="1167" y="23"/>
                  <a:pt x="1171" y="23"/>
                  <a:pt x="1175" y="24"/>
                </a:cubicBezTo>
                <a:cubicBezTo>
                  <a:pt x="1175" y="24"/>
                  <a:pt x="1175" y="24"/>
                  <a:pt x="1175" y="24"/>
                </a:cubicBezTo>
                <a:cubicBezTo>
                  <a:pt x="1176" y="24"/>
                  <a:pt x="1176" y="24"/>
                  <a:pt x="1176" y="24"/>
                </a:cubicBezTo>
                <a:cubicBezTo>
                  <a:pt x="1177" y="24"/>
                  <a:pt x="1177" y="24"/>
                  <a:pt x="1177" y="24"/>
                </a:cubicBezTo>
                <a:cubicBezTo>
                  <a:pt x="1177" y="24"/>
                  <a:pt x="1177" y="24"/>
                  <a:pt x="1177" y="24"/>
                </a:cubicBezTo>
                <a:cubicBezTo>
                  <a:pt x="1181" y="24"/>
                  <a:pt x="1181" y="24"/>
                  <a:pt x="1181" y="24"/>
                </a:cubicBezTo>
                <a:cubicBezTo>
                  <a:pt x="1181" y="24"/>
                  <a:pt x="1181" y="24"/>
                  <a:pt x="1181" y="24"/>
                </a:cubicBezTo>
                <a:cubicBezTo>
                  <a:pt x="1182" y="24"/>
                  <a:pt x="1182" y="24"/>
                  <a:pt x="1182" y="24"/>
                </a:cubicBezTo>
                <a:cubicBezTo>
                  <a:pt x="1183" y="25"/>
                  <a:pt x="1183" y="25"/>
                  <a:pt x="1183" y="25"/>
                </a:cubicBezTo>
                <a:cubicBezTo>
                  <a:pt x="1183" y="25"/>
                  <a:pt x="1183" y="25"/>
                  <a:pt x="1183" y="25"/>
                </a:cubicBezTo>
                <a:cubicBezTo>
                  <a:pt x="1195" y="26"/>
                  <a:pt x="1195" y="26"/>
                  <a:pt x="1195" y="26"/>
                </a:cubicBezTo>
                <a:cubicBezTo>
                  <a:pt x="1197" y="27"/>
                  <a:pt x="1199" y="28"/>
                  <a:pt x="1201" y="28"/>
                </a:cubicBezTo>
                <a:cubicBezTo>
                  <a:pt x="1203" y="29"/>
                  <a:pt x="1206" y="30"/>
                  <a:pt x="1207" y="32"/>
                </a:cubicBezTo>
                <a:cubicBezTo>
                  <a:pt x="1206" y="34"/>
                  <a:pt x="1204" y="34"/>
                  <a:pt x="1202" y="36"/>
                </a:cubicBezTo>
                <a:cubicBezTo>
                  <a:pt x="1202" y="36"/>
                  <a:pt x="1202" y="36"/>
                  <a:pt x="1201" y="36"/>
                </a:cubicBezTo>
                <a:cubicBezTo>
                  <a:pt x="1201" y="36"/>
                  <a:pt x="1200" y="35"/>
                  <a:pt x="1200" y="35"/>
                </a:cubicBezTo>
                <a:cubicBezTo>
                  <a:pt x="1199" y="34"/>
                  <a:pt x="1199" y="33"/>
                  <a:pt x="1198" y="33"/>
                </a:cubicBezTo>
                <a:cubicBezTo>
                  <a:pt x="1193" y="32"/>
                  <a:pt x="1188" y="29"/>
                  <a:pt x="1182" y="28"/>
                </a:cubicBezTo>
                <a:cubicBezTo>
                  <a:pt x="1182" y="28"/>
                  <a:pt x="1182" y="28"/>
                  <a:pt x="1182" y="28"/>
                </a:cubicBezTo>
                <a:cubicBezTo>
                  <a:pt x="1182" y="28"/>
                  <a:pt x="1182" y="28"/>
                  <a:pt x="1182" y="28"/>
                </a:cubicBezTo>
                <a:cubicBezTo>
                  <a:pt x="1181" y="28"/>
                  <a:pt x="1181" y="28"/>
                  <a:pt x="1181" y="28"/>
                </a:cubicBezTo>
                <a:cubicBezTo>
                  <a:pt x="1181" y="28"/>
                  <a:pt x="1181" y="28"/>
                  <a:pt x="1181" y="28"/>
                </a:cubicBezTo>
                <a:cubicBezTo>
                  <a:pt x="1179" y="27"/>
                  <a:pt x="1178" y="27"/>
                  <a:pt x="1177" y="27"/>
                </a:cubicBezTo>
                <a:cubicBezTo>
                  <a:pt x="1176" y="27"/>
                  <a:pt x="1175" y="27"/>
                  <a:pt x="1175" y="27"/>
                </a:cubicBezTo>
                <a:cubicBezTo>
                  <a:pt x="1174" y="27"/>
                  <a:pt x="1173" y="27"/>
                  <a:pt x="1173" y="27"/>
                </a:cubicBezTo>
                <a:cubicBezTo>
                  <a:pt x="1172" y="27"/>
                  <a:pt x="1171" y="27"/>
                  <a:pt x="1170" y="27"/>
                </a:cubicBezTo>
                <a:cubicBezTo>
                  <a:pt x="1169" y="27"/>
                  <a:pt x="1168" y="27"/>
                  <a:pt x="1167" y="27"/>
                </a:cubicBezTo>
                <a:cubicBezTo>
                  <a:pt x="1166" y="27"/>
                  <a:pt x="1166" y="27"/>
                  <a:pt x="1165" y="27"/>
                </a:cubicBezTo>
                <a:cubicBezTo>
                  <a:pt x="1165" y="27"/>
                  <a:pt x="1165" y="27"/>
                  <a:pt x="1165" y="27"/>
                </a:cubicBezTo>
                <a:cubicBezTo>
                  <a:pt x="1165" y="27"/>
                  <a:pt x="1165" y="27"/>
                  <a:pt x="1165" y="27"/>
                </a:cubicBezTo>
                <a:cubicBezTo>
                  <a:pt x="1164" y="27"/>
                  <a:pt x="1163" y="27"/>
                  <a:pt x="1163" y="27"/>
                </a:cubicBezTo>
                <a:cubicBezTo>
                  <a:pt x="1163" y="27"/>
                  <a:pt x="1163" y="27"/>
                  <a:pt x="1163" y="27"/>
                </a:cubicBezTo>
                <a:cubicBezTo>
                  <a:pt x="1163" y="27"/>
                  <a:pt x="1162" y="27"/>
                  <a:pt x="1162" y="27"/>
                </a:cubicBezTo>
                <a:cubicBezTo>
                  <a:pt x="1160" y="27"/>
                  <a:pt x="1160" y="27"/>
                  <a:pt x="1160" y="27"/>
                </a:cubicBezTo>
                <a:cubicBezTo>
                  <a:pt x="1160" y="27"/>
                  <a:pt x="1160" y="27"/>
                  <a:pt x="1160" y="27"/>
                </a:cubicBezTo>
                <a:cubicBezTo>
                  <a:pt x="1160" y="27"/>
                  <a:pt x="1159" y="27"/>
                  <a:pt x="1159" y="27"/>
                </a:cubicBezTo>
                <a:cubicBezTo>
                  <a:pt x="1159" y="27"/>
                  <a:pt x="1159" y="27"/>
                  <a:pt x="1159" y="27"/>
                </a:cubicBezTo>
                <a:cubicBezTo>
                  <a:pt x="1158" y="27"/>
                  <a:pt x="1158" y="27"/>
                  <a:pt x="1157" y="27"/>
                </a:cubicBezTo>
                <a:cubicBezTo>
                  <a:pt x="1154" y="27"/>
                  <a:pt x="1152" y="28"/>
                  <a:pt x="1150" y="28"/>
                </a:cubicBezTo>
                <a:cubicBezTo>
                  <a:pt x="1150" y="28"/>
                  <a:pt x="1150" y="28"/>
                  <a:pt x="1150" y="28"/>
                </a:cubicBezTo>
                <a:cubicBezTo>
                  <a:pt x="1149" y="28"/>
                  <a:pt x="1148" y="28"/>
                  <a:pt x="1147" y="28"/>
                </a:cubicBezTo>
                <a:cubicBezTo>
                  <a:pt x="1147" y="28"/>
                  <a:pt x="1147" y="28"/>
                  <a:pt x="1147" y="28"/>
                </a:cubicBezTo>
                <a:cubicBezTo>
                  <a:pt x="1147" y="28"/>
                  <a:pt x="1147" y="28"/>
                  <a:pt x="1147" y="28"/>
                </a:cubicBezTo>
                <a:cubicBezTo>
                  <a:pt x="1137" y="30"/>
                  <a:pt x="1127" y="32"/>
                  <a:pt x="1117" y="36"/>
                </a:cubicBezTo>
                <a:cubicBezTo>
                  <a:pt x="1117" y="36"/>
                  <a:pt x="1117" y="36"/>
                  <a:pt x="1117" y="36"/>
                </a:cubicBezTo>
                <a:cubicBezTo>
                  <a:pt x="1116" y="36"/>
                  <a:pt x="1115" y="37"/>
                  <a:pt x="1114" y="37"/>
                </a:cubicBezTo>
                <a:cubicBezTo>
                  <a:pt x="1114" y="37"/>
                  <a:pt x="1114" y="37"/>
                  <a:pt x="1114" y="37"/>
                </a:cubicBezTo>
                <a:cubicBezTo>
                  <a:pt x="1113" y="38"/>
                  <a:pt x="1113" y="38"/>
                  <a:pt x="1113" y="38"/>
                </a:cubicBezTo>
                <a:cubicBezTo>
                  <a:pt x="1112" y="38"/>
                  <a:pt x="1112" y="38"/>
                  <a:pt x="1112" y="38"/>
                </a:cubicBezTo>
                <a:cubicBezTo>
                  <a:pt x="1112" y="38"/>
                  <a:pt x="1112" y="38"/>
                  <a:pt x="1112" y="38"/>
                </a:cubicBezTo>
                <a:cubicBezTo>
                  <a:pt x="1109" y="40"/>
                  <a:pt x="1106" y="42"/>
                  <a:pt x="1102" y="44"/>
                </a:cubicBezTo>
                <a:cubicBezTo>
                  <a:pt x="1101" y="45"/>
                  <a:pt x="1100" y="46"/>
                  <a:pt x="1098" y="47"/>
                </a:cubicBezTo>
                <a:cubicBezTo>
                  <a:pt x="1098" y="47"/>
                  <a:pt x="1098" y="47"/>
                  <a:pt x="1097" y="47"/>
                </a:cubicBezTo>
                <a:cubicBezTo>
                  <a:pt x="1096" y="46"/>
                  <a:pt x="1095" y="45"/>
                  <a:pt x="1094" y="43"/>
                </a:cubicBezTo>
                <a:cubicBezTo>
                  <a:pt x="1096" y="40"/>
                  <a:pt x="1099" y="38"/>
                  <a:pt x="1102" y="37"/>
                </a:cubicBezTo>
                <a:cubicBezTo>
                  <a:pt x="1102" y="37"/>
                  <a:pt x="1102" y="37"/>
                  <a:pt x="1102" y="37"/>
                </a:cubicBezTo>
                <a:cubicBezTo>
                  <a:pt x="1103" y="36"/>
                  <a:pt x="1103" y="36"/>
                  <a:pt x="1103" y="36"/>
                </a:cubicBezTo>
                <a:cubicBezTo>
                  <a:pt x="1104" y="36"/>
                  <a:pt x="1104" y="36"/>
                  <a:pt x="1104" y="36"/>
                </a:cubicBezTo>
                <a:cubicBezTo>
                  <a:pt x="1104" y="36"/>
                  <a:pt x="1104" y="36"/>
                  <a:pt x="1104" y="36"/>
                </a:cubicBezTo>
                <a:cubicBezTo>
                  <a:pt x="1106" y="35"/>
                  <a:pt x="1108" y="34"/>
                  <a:pt x="1109" y="33"/>
                </a:cubicBezTo>
                <a:cubicBezTo>
                  <a:pt x="1110" y="32"/>
                  <a:pt x="1112" y="32"/>
                  <a:pt x="1112" y="31"/>
                </a:cubicBezTo>
                <a:cubicBezTo>
                  <a:pt x="1112" y="32"/>
                  <a:pt x="1112" y="32"/>
                  <a:pt x="1112" y="32"/>
                </a:cubicBezTo>
                <a:cubicBezTo>
                  <a:pt x="1114" y="31"/>
                  <a:pt x="1114" y="31"/>
                  <a:pt x="1114" y="31"/>
                </a:cubicBezTo>
                <a:cubicBezTo>
                  <a:pt x="1114" y="30"/>
                  <a:pt x="1114" y="30"/>
                  <a:pt x="1114" y="30"/>
                </a:cubicBezTo>
                <a:cubicBezTo>
                  <a:pt x="1114" y="30"/>
                  <a:pt x="1114" y="30"/>
                  <a:pt x="1114" y="30"/>
                </a:cubicBezTo>
                <a:cubicBezTo>
                  <a:pt x="1115" y="30"/>
                  <a:pt x="1116" y="30"/>
                  <a:pt x="1116" y="29"/>
                </a:cubicBezTo>
                <a:cubicBezTo>
                  <a:pt x="1116" y="30"/>
                  <a:pt x="1116" y="30"/>
                  <a:pt x="1116" y="30"/>
                </a:cubicBezTo>
                <a:moveTo>
                  <a:pt x="1200" y="26"/>
                </a:moveTo>
                <a:cubicBezTo>
                  <a:pt x="1199" y="25"/>
                  <a:pt x="1198" y="25"/>
                  <a:pt x="1196" y="24"/>
                </a:cubicBezTo>
                <a:cubicBezTo>
                  <a:pt x="1196" y="24"/>
                  <a:pt x="1196" y="24"/>
                  <a:pt x="1196" y="24"/>
                </a:cubicBezTo>
                <a:cubicBezTo>
                  <a:pt x="1183" y="23"/>
                  <a:pt x="1183" y="23"/>
                  <a:pt x="1183" y="23"/>
                </a:cubicBezTo>
                <a:cubicBezTo>
                  <a:pt x="1183" y="21"/>
                  <a:pt x="1183" y="21"/>
                  <a:pt x="1183" y="21"/>
                </a:cubicBezTo>
                <a:cubicBezTo>
                  <a:pt x="1189" y="22"/>
                  <a:pt x="1195" y="22"/>
                  <a:pt x="1200" y="25"/>
                </a:cubicBezTo>
                <a:cubicBezTo>
                  <a:pt x="1200" y="26"/>
                  <a:pt x="1200" y="26"/>
                  <a:pt x="1200" y="26"/>
                </a:cubicBezTo>
                <a:moveTo>
                  <a:pt x="1181" y="22"/>
                </a:moveTo>
                <a:cubicBezTo>
                  <a:pt x="1177" y="22"/>
                  <a:pt x="1177" y="22"/>
                  <a:pt x="1177" y="22"/>
                </a:cubicBezTo>
                <a:cubicBezTo>
                  <a:pt x="1177" y="22"/>
                  <a:pt x="1177" y="22"/>
                  <a:pt x="1177" y="22"/>
                </a:cubicBezTo>
                <a:cubicBezTo>
                  <a:pt x="1177" y="20"/>
                  <a:pt x="1177" y="20"/>
                  <a:pt x="1177" y="20"/>
                </a:cubicBezTo>
                <a:cubicBezTo>
                  <a:pt x="1179" y="21"/>
                  <a:pt x="1180" y="21"/>
                  <a:pt x="1181" y="21"/>
                </a:cubicBezTo>
                <a:cubicBezTo>
                  <a:pt x="1181" y="22"/>
                  <a:pt x="1181" y="22"/>
                  <a:pt x="1181" y="22"/>
                </a:cubicBezTo>
                <a:moveTo>
                  <a:pt x="1222" y="25"/>
                </a:moveTo>
                <a:cubicBezTo>
                  <a:pt x="1222" y="24"/>
                  <a:pt x="1221" y="23"/>
                  <a:pt x="1220" y="22"/>
                </a:cubicBezTo>
                <a:cubicBezTo>
                  <a:pt x="1220" y="20"/>
                  <a:pt x="1220" y="20"/>
                  <a:pt x="1220" y="20"/>
                </a:cubicBezTo>
                <a:cubicBezTo>
                  <a:pt x="1221" y="21"/>
                  <a:pt x="1222" y="21"/>
                  <a:pt x="1222" y="22"/>
                </a:cubicBezTo>
                <a:cubicBezTo>
                  <a:pt x="1222" y="25"/>
                  <a:pt x="1222" y="25"/>
                  <a:pt x="1222" y="25"/>
                </a:cubicBezTo>
                <a:moveTo>
                  <a:pt x="1175" y="22"/>
                </a:moveTo>
                <a:cubicBezTo>
                  <a:pt x="1171" y="21"/>
                  <a:pt x="1167" y="21"/>
                  <a:pt x="1162" y="21"/>
                </a:cubicBezTo>
                <a:cubicBezTo>
                  <a:pt x="1162" y="20"/>
                  <a:pt x="1162" y="20"/>
                  <a:pt x="1162" y="20"/>
                </a:cubicBezTo>
                <a:cubicBezTo>
                  <a:pt x="1167" y="20"/>
                  <a:pt x="1171" y="20"/>
                  <a:pt x="1175" y="20"/>
                </a:cubicBezTo>
                <a:cubicBezTo>
                  <a:pt x="1175" y="22"/>
                  <a:pt x="1175" y="22"/>
                  <a:pt x="1175" y="22"/>
                </a:cubicBezTo>
                <a:moveTo>
                  <a:pt x="1118" y="27"/>
                </a:moveTo>
                <a:cubicBezTo>
                  <a:pt x="1118" y="25"/>
                  <a:pt x="1118" y="25"/>
                  <a:pt x="1118" y="25"/>
                </a:cubicBezTo>
                <a:cubicBezTo>
                  <a:pt x="1119" y="25"/>
                  <a:pt x="1120" y="25"/>
                  <a:pt x="1121" y="24"/>
                </a:cubicBezTo>
                <a:cubicBezTo>
                  <a:pt x="1121" y="24"/>
                  <a:pt x="1121" y="24"/>
                  <a:pt x="1121" y="24"/>
                </a:cubicBezTo>
                <a:cubicBezTo>
                  <a:pt x="1133" y="20"/>
                  <a:pt x="1147" y="20"/>
                  <a:pt x="1160" y="19"/>
                </a:cubicBezTo>
                <a:cubicBezTo>
                  <a:pt x="1160" y="19"/>
                  <a:pt x="1160" y="19"/>
                  <a:pt x="1160" y="19"/>
                </a:cubicBezTo>
                <a:cubicBezTo>
                  <a:pt x="1160" y="21"/>
                  <a:pt x="1160" y="21"/>
                  <a:pt x="1160" y="21"/>
                </a:cubicBezTo>
                <a:cubicBezTo>
                  <a:pt x="1159" y="21"/>
                  <a:pt x="1157" y="21"/>
                  <a:pt x="1156" y="21"/>
                </a:cubicBezTo>
                <a:cubicBezTo>
                  <a:pt x="1143" y="21"/>
                  <a:pt x="1130" y="22"/>
                  <a:pt x="1118" y="27"/>
                </a:cubicBezTo>
                <a:moveTo>
                  <a:pt x="1249" y="23"/>
                </a:moveTo>
                <a:cubicBezTo>
                  <a:pt x="1249" y="22"/>
                  <a:pt x="1249" y="22"/>
                  <a:pt x="1249" y="22"/>
                </a:cubicBezTo>
                <a:cubicBezTo>
                  <a:pt x="1254" y="20"/>
                  <a:pt x="1260" y="18"/>
                  <a:pt x="1266" y="16"/>
                </a:cubicBezTo>
                <a:cubicBezTo>
                  <a:pt x="1266" y="16"/>
                  <a:pt x="1266" y="16"/>
                  <a:pt x="1266" y="16"/>
                </a:cubicBezTo>
                <a:cubicBezTo>
                  <a:pt x="1260" y="18"/>
                  <a:pt x="1254" y="21"/>
                  <a:pt x="1249" y="23"/>
                </a:cubicBezTo>
                <a:moveTo>
                  <a:pt x="1218" y="20"/>
                </a:moveTo>
                <a:cubicBezTo>
                  <a:pt x="1216" y="19"/>
                  <a:pt x="1214" y="17"/>
                  <a:pt x="1213" y="16"/>
                </a:cubicBezTo>
                <a:cubicBezTo>
                  <a:pt x="1213" y="15"/>
                  <a:pt x="1213" y="15"/>
                  <a:pt x="1213" y="15"/>
                </a:cubicBezTo>
                <a:cubicBezTo>
                  <a:pt x="1215" y="16"/>
                  <a:pt x="1216" y="17"/>
                  <a:pt x="1218" y="18"/>
                </a:cubicBezTo>
                <a:cubicBezTo>
                  <a:pt x="1218" y="20"/>
                  <a:pt x="1218" y="20"/>
                  <a:pt x="1218" y="20"/>
                </a:cubicBezTo>
                <a:moveTo>
                  <a:pt x="1226" y="16"/>
                </a:moveTo>
                <a:cubicBezTo>
                  <a:pt x="1225" y="15"/>
                  <a:pt x="1225" y="15"/>
                  <a:pt x="1224" y="14"/>
                </a:cubicBezTo>
                <a:cubicBezTo>
                  <a:pt x="1224" y="13"/>
                  <a:pt x="1224" y="13"/>
                  <a:pt x="1224" y="13"/>
                </a:cubicBezTo>
                <a:cubicBezTo>
                  <a:pt x="1225" y="13"/>
                  <a:pt x="1225" y="13"/>
                  <a:pt x="1226" y="13"/>
                </a:cubicBezTo>
                <a:cubicBezTo>
                  <a:pt x="1226" y="16"/>
                  <a:pt x="1226" y="16"/>
                  <a:pt x="1226" y="16"/>
                </a:cubicBezTo>
                <a:moveTo>
                  <a:pt x="1276" y="13"/>
                </a:moveTo>
                <a:cubicBezTo>
                  <a:pt x="1281" y="12"/>
                  <a:pt x="1285" y="12"/>
                  <a:pt x="1289" y="12"/>
                </a:cubicBezTo>
                <a:cubicBezTo>
                  <a:pt x="1290" y="12"/>
                  <a:pt x="1291" y="12"/>
                  <a:pt x="1292" y="12"/>
                </a:cubicBezTo>
                <a:cubicBezTo>
                  <a:pt x="1292" y="12"/>
                  <a:pt x="1292" y="12"/>
                  <a:pt x="1292" y="12"/>
                </a:cubicBezTo>
                <a:cubicBezTo>
                  <a:pt x="1292" y="13"/>
                  <a:pt x="1292" y="13"/>
                  <a:pt x="1292" y="13"/>
                </a:cubicBezTo>
                <a:cubicBezTo>
                  <a:pt x="1291" y="13"/>
                  <a:pt x="1291" y="13"/>
                  <a:pt x="1291" y="13"/>
                </a:cubicBezTo>
                <a:cubicBezTo>
                  <a:pt x="1291" y="13"/>
                  <a:pt x="1291" y="13"/>
                  <a:pt x="1291" y="13"/>
                </a:cubicBezTo>
                <a:cubicBezTo>
                  <a:pt x="1291" y="13"/>
                  <a:pt x="1290" y="13"/>
                  <a:pt x="1290" y="13"/>
                </a:cubicBezTo>
                <a:cubicBezTo>
                  <a:pt x="1289" y="13"/>
                  <a:pt x="1289" y="12"/>
                  <a:pt x="1288" y="12"/>
                </a:cubicBezTo>
                <a:cubicBezTo>
                  <a:pt x="1288" y="12"/>
                  <a:pt x="1288" y="12"/>
                  <a:pt x="1288" y="12"/>
                </a:cubicBezTo>
                <a:cubicBezTo>
                  <a:pt x="1276" y="13"/>
                  <a:pt x="1276" y="13"/>
                  <a:pt x="1276" y="13"/>
                </a:cubicBezTo>
                <a:moveTo>
                  <a:pt x="1104" y="14"/>
                </a:moveTo>
                <a:cubicBezTo>
                  <a:pt x="1104" y="13"/>
                  <a:pt x="1104" y="13"/>
                  <a:pt x="1104" y="13"/>
                </a:cubicBezTo>
                <a:cubicBezTo>
                  <a:pt x="1107" y="12"/>
                  <a:pt x="1110" y="11"/>
                  <a:pt x="1112" y="10"/>
                </a:cubicBezTo>
                <a:cubicBezTo>
                  <a:pt x="1112" y="11"/>
                  <a:pt x="1112" y="11"/>
                  <a:pt x="1112" y="11"/>
                </a:cubicBezTo>
                <a:cubicBezTo>
                  <a:pt x="1110" y="12"/>
                  <a:pt x="1107" y="13"/>
                  <a:pt x="1104" y="14"/>
                </a:cubicBezTo>
                <a:moveTo>
                  <a:pt x="1211" y="15"/>
                </a:moveTo>
                <a:cubicBezTo>
                  <a:pt x="1210" y="14"/>
                  <a:pt x="1209" y="14"/>
                  <a:pt x="1208" y="13"/>
                </a:cubicBezTo>
                <a:cubicBezTo>
                  <a:pt x="1208" y="13"/>
                  <a:pt x="1208" y="13"/>
                  <a:pt x="1208" y="13"/>
                </a:cubicBezTo>
                <a:cubicBezTo>
                  <a:pt x="1205" y="11"/>
                  <a:pt x="1205" y="11"/>
                  <a:pt x="1205" y="11"/>
                </a:cubicBezTo>
                <a:cubicBezTo>
                  <a:pt x="1204" y="11"/>
                  <a:pt x="1203" y="11"/>
                  <a:pt x="1202" y="10"/>
                </a:cubicBezTo>
                <a:cubicBezTo>
                  <a:pt x="1202" y="9"/>
                  <a:pt x="1202" y="9"/>
                  <a:pt x="1202" y="9"/>
                </a:cubicBezTo>
                <a:cubicBezTo>
                  <a:pt x="1205" y="10"/>
                  <a:pt x="1208" y="11"/>
                  <a:pt x="1210" y="13"/>
                </a:cubicBezTo>
                <a:cubicBezTo>
                  <a:pt x="1210" y="13"/>
                  <a:pt x="1210" y="13"/>
                  <a:pt x="1210" y="13"/>
                </a:cubicBezTo>
                <a:cubicBezTo>
                  <a:pt x="1211" y="13"/>
                  <a:pt x="1211" y="13"/>
                  <a:pt x="1211" y="13"/>
                </a:cubicBezTo>
                <a:cubicBezTo>
                  <a:pt x="1211" y="13"/>
                  <a:pt x="1211" y="13"/>
                  <a:pt x="1211" y="13"/>
                </a:cubicBezTo>
                <a:cubicBezTo>
                  <a:pt x="1211" y="15"/>
                  <a:pt x="1211" y="15"/>
                  <a:pt x="1211" y="15"/>
                </a:cubicBezTo>
                <a:moveTo>
                  <a:pt x="1114" y="10"/>
                </a:moveTo>
                <a:cubicBezTo>
                  <a:pt x="1114" y="9"/>
                  <a:pt x="1114" y="9"/>
                  <a:pt x="1114" y="9"/>
                </a:cubicBezTo>
                <a:cubicBezTo>
                  <a:pt x="1115" y="9"/>
                  <a:pt x="1116" y="9"/>
                  <a:pt x="1116" y="9"/>
                </a:cubicBezTo>
                <a:cubicBezTo>
                  <a:pt x="1116" y="9"/>
                  <a:pt x="1116" y="9"/>
                  <a:pt x="1116" y="9"/>
                </a:cubicBezTo>
                <a:cubicBezTo>
                  <a:pt x="1116" y="10"/>
                  <a:pt x="1115" y="10"/>
                  <a:pt x="1114" y="10"/>
                </a:cubicBezTo>
                <a:moveTo>
                  <a:pt x="1231" y="32"/>
                </a:moveTo>
                <a:cubicBezTo>
                  <a:pt x="1231" y="32"/>
                  <a:pt x="1231" y="32"/>
                  <a:pt x="1231" y="32"/>
                </a:cubicBezTo>
                <a:cubicBezTo>
                  <a:pt x="1232" y="32"/>
                  <a:pt x="1232" y="31"/>
                  <a:pt x="1233" y="31"/>
                </a:cubicBezTo>
                <a:cubicBezTo>
                  <a:pt x="1233" y="30"/>
                  <a:pt x="1234" y="30"/>
                  <a:pt x="1234" y="29"/>
                </a:cubicBezTo>
                <a:cubicBezTo>
                  <a:pt x="1234" y="29"/>
                  <a:pt x="1234" y="29"/>
                  <a:pt x="1234" y="29"/>
                </a:cubicBezTo>
                <a:cubicBezTo>
                  <a:pt x="1234" y="29"/>
                  <a:pt x="1234" y="29"/>
                  <a:pt x="1234" y="29"/>
                </a:cubicBezTo>
                <a:cubicBezTo>
                  <a:pt x="1233" y="25"/>
                  <a:pt x="1231" y="22"/>
                  <a:pt x="1229" y="19"/>
                </a:cubicBezTo>
                <a:cubicBezTo>
                  <a:pt x="1229" y="19"/>
                  <a:pt x="1229" y="19"/>
                  <a:pt x="1229" y="19"/>
                </a:cubicBezTo>
                <a:cubicBezTo>
                  <a:pt x="1229" y="19"/>
                  <a:pt x="1229" y="19"/>
                  <a:pt x="1229" y="19"/>
                </a:cubicBezTo>
                <a:cubicBezTo>
                  <a:pt x="1228" y="18"/>
                  <a:pt x="1228" y="18"/>
                  <a:pt x="1228" y="18"/>
                </a:cubicBezTo>
                <a:cubicBezTo>
                  <a:pt x="1228" y="14"/>
                  <a:pt x="1228" y="14"/>
                  <a:pt x="1228" y="14"/>
                </a:cubicBezTo>
                <a:cubicBezTo>
                  <a:pt x="1228" y="14"/>
                  <a:pt x="1228" y="14"/>
                  <a:pt x="1228" y="14"/>
                </a:cubicBezTo>
                <a:cubicBezTo>
                  <a:pt x="1230" y="11"/>
                  <a:pt x="1232" y="10"/>
                  <a:pt x="1235" y="8"/>
                </a:cubicBezTo>
                <a:cubicBezTo>
                  <a:pt x="1235" y="9"/>
                  <a:pt x="1235" y="9"/>
                  <a:pt x="1235" y="9"/>
                </a:cubicBezTo>
                <a:cubicBezTo>
                  <a:pt x="1232" y="10"/>
                  <a:pt x="1230" y="13"/>
                  <a:pt x="1229" y="15"/>
                </a:cubicBezTo>
                <a:cubicBezTo>
                  <a:pt x="1229" y="16"/>
                  <a:pt x="1229" y="16"/>
                  <a:pt x="1229" y="16"/>
                </a:cubicBezTo>
                <a:cubicBezTo>
                  <a:pt x="1229" y="16"/>
                  <a:pt x="1229" y="16"/>
                  <a:pt x="1229" y="16"/>
                </a:cubicBezTo>
                <a:cubicBezTo>
                  <a:pt x="1231" y="19"/>
                  <a:pt x="1233" y="23"/>
                  <a:pt x="1235" y="26"/>
                </a:cubicBezTo>
                <a:cubicBezTo>
                  <a:pt x="1235" y="31"/>
                  <a:pt x="1235" y="31"/>
                  <a:pt x="1235" y="31"/>
                </a:cubicBezTo>
                <a:cubicBezTo>
                  <a:pt x="1233" y="32"/>
                  <a:pt x="1231" y="34"/>
                  <a:pt x="1229" y="35"/>
                </a:cubicBezTo>
                <a:cubicBezTo>
                  <a:pt x="1229" y="35"/>
                  <a:pt x="1229" y="35"/>
                  <a:pt x="1229" y="35"/>
                </a:cubicBezTo>
                <a:cubicBezTo>
                  <a:pt x="1228" y="34"/>
                  <a:pt x="1228" y="34"/>
                  <a:pt x="1228" y="34"/>
                </a:cubicBezTo>
                <a:cubicBezTo>
                  <a:pt x="1228" y="29"/>
                  <a:pt x="1228" y="29"/>
                  <a:pt x="1228" y="29"/>
                </a:cubicBezTo>
                <a:cubicBezTo>
                  <a:pt x="1228" y="29"/>
                  <a:pt x="1228" y="30"/>
                  <a:pt x="1229" y="31"/>
                </a:cubicBezTo>
                <a:cubicBezTo>
                  <a:pt x="1229" y="31"/>
                  <a:pt x="1229" y="31"/>
                  <a:pt x="1229" y="31"/>
                </a:cubicBezTo>
                <a:cubicBezTo>
                  <a:pt x="1229" y="31"/>
                  <a:pt x="1229" y="31"/>
                  <a:pt x="1229" y="31"/>
                </a:cubicBezTo>
                <a:cubicBezTo>
                  <a:pt x="1229" y="31"/>
                  <a:pt x="1230" y="32"/>
                  <a:pt x="1231" y="32"/>
                </a:cubicBezTo>
                <a:moveTo>
                  <a:pt x="1237" y="8"/>
                </a:moveTo>
                <a:cubicBezTo>
                  <a:pt x="1237" y="8"/>
                  <a:pt x="1237" y="8"/>
                  <a:pt x="1237" y="8"/>
                </a:cubicBezTo>
                <a:cubicBezTo>
                  <a:pt x="1239" y="7"/>
                  <a:pt x="1241" y="7"/>
                  <a:pt x="1244" y="7"/>
                </a:cubicBezTo>
                <a:cubicBezTo>
                  <a:pt x="1244" y="7"/>
                  <a:pt x="1244" y="7"/>
                  <a:pt x="1244" y="7"/>
                </a:cubicBezTo>
                <a:cubicBezTo>
                  <a:pt x="1244" y="7"/>
                  <a:pt x="1245" y="7"/>
                  <a:pt x="1245" y="7"/>
                </a:cubicBezTo>
                <a:cubicBezTo>
                  <a:pt x="1246" y="7"/>
                  <a:pt x="1246" y="8"/>
                  <a:pt x="1247" y="8"/>
                </a:cubicBezTo>
                <a:cubicBezTo>
                  <a:pt x="1247" y="9"/>
                  <a:pt x="1247" y="9"/>
                  <a:pt x="1247" y="9"/>
                </a:cubicBezTo>
                <a:cubicBezTo>
                  <a:pt x="1246" y="9"/>
                  <a:pt x="1246" y="9"/>
                  <a:pt x="1246" y="8"/>
                </a:cubicBezTo>
                <a:cubicBezTo>
                  <a:pt x="1245" y="8"/>
                  <a:pt x="1244" y="7"/>
                  <a:pt x="1242" y="7"/>
                </a:cubicBezTo>
                <a:cubicBezTo>
                  <a:pt x="1242" y="7"/>
                  <a:pt x="1242" y="7"/>
                  <a:pt x="1242" y="7"/>
                </a:cubicBezTo>
                <a:cubicBezTo>
                  <a:pt x="1241" y="7"/>
                  <a:pt x="1241" y="7"/>
                  <a:pt x="1240" y="7"/>
                </a:cubicBezTo>
                <a:cubicBezTo>
                  <a:pt x="1240" y="7"/>
                  <a:pt x="1240" y="7"/>
                  <a:pt x="1240" y="7"/>
                </a:cubicBezTo>
                <a:cubicBezTo>
                  <a:pt x="1239" y="7"/>
                  <a:pt x="1238" y="8"/>
                  <a:pt x="1237" y="8"/>
                </a:cubicBezTo>
                <a:moveTo>
                  <a:pt x="1218" y="10"/>
                </a:moveTo>
                <a:cubicBezTo>
                  <a:pt x="1216" y="9"/>
                  <a:pt x="1215" y="8"/>
                  <a:pt x="1213" y="7"/>
                </a:cubicBezTo>
                <a:cubicBezTo>
                  <a:pt x="1213" y="5"/>
                  <a:pt x="1213" y="5"/>
                  <a:pt x="1213" y="5"/>
                </a:cubicBezTo>
                <a:cubicBezTo>
                  <a:pt x="1214" y="6"/>
                  <a:pt x="1216" y="6"/>
                  <a:pt x="1217" y="7"/>
                </a:cubicBezTo>
                <a:cubicBezTo>
                  <a:pt x="1218" y="7"/>
                  <a:pt x="1218" y="7"/>
                  <a:pt x="1218" y="7"/>
                </a:cubicBezTo>
                <a:cubicBezTo>
                  <a:pt x="1218" y="10"/>
                  <a:pt x="1218" y="10"/>
                  <a:pt x="1218" y="10"/>
                </a:cubicBezTo>
                <a:moveTo>
                  <a:pt x="1160" y="6"/>
                </a:moveTo>
                <a:cubicBezTo>
                  <a:pt x="1161" y="5"/>
                  <a:pt x="1161" y="5"/>
                  <a:pt x="1161" y="5"/>
                </a:cubicBezTo>
                <a:cubicBezTo>
                  <a:pt x="1162" y="5"/>
                  <a:pt x="1162" y="5"/>
                  <a:pt x="1162" y="5"/>
                </a:cubicBezTo>
                <a:cubicBezTo>
                  <a:pt x="1162" y="5"/>
                  <a:pt x="1162" y="5"/>
                  <a:pt x="1162" y="5"/>
                </a:cubicBezTo>
                <a:cubicBezTo>
                  <a:pt x="1163" y="5"/>
                  <a:pt x="1165" y="5"/>
                  <a:pt x="1166" y="4"/>
                </a:cubicBezTo>
                <a:cubicBezTo>
                  <a:pt x="1175" y="6"/>
                  <a:pt x="1175" y="6"/>
                  <a:pt x="1175" y="6"/>
                </a:cubicBezTo>
                <a:cubicBezTo>
                  <a:pt x="1175" y="6"/>
                  <a:pt x="1175" y="6"/>
                  <a:pt x="1175" y="6"/>
                </a:cubicBezTo>
                <a:cubicBezTo>
                  <a:pt x="1176" y="6"/>
                  <a:pt x="1176" y="6"/>
                  <a:pt x="1176" y="6"/>
                </a:cubicBezTo>
                <a:cubicBezTo>
                  <a:pt x="1177" y="6"/>
                  <a:pt x="1177" y="6"/>
                  <a:pt x="1177" y="6"/>
                </a:cubicBezTo>
                <a:cubicBezTo>
                  <a:pt x="1177" y="6"/>
                  <a:pt x="1177" y="6"/>
                  <a:pt x="1177" y="6"/>
                </a:cubicBezTo>
                <a:cubicBezTo>
                  <a:pt x="1181" y="6"/>
                  <a:pt x="1181" y="6"/>
                  <a:pt x="1181" y="6"/>
                </a:cubicBezTo>
                <a:cubicBezTo>
                  <a:pt x="1181" y="6"/>
                  <a:pt x="1181" y="6"/>
                  <a:pt x="1181" y="6"/>
                </a:cubicBezTo>
                <a:cubicBezTo>
                  <a:pt x="1182" y="6"/>
                  <a:pt x="1182" y="6"/>
                  <a:pt x="1182" y="6"/>
                </a:cubicBezTo>
                <a:cubicBezTo>
                  <a:pt x="1183" y="6"/>
                  <a:pt x="1183" y="6"/>
                  <a:pt x="1183" y="6"/>
                </a:cubicBezTo>
                <a:cubicBezTo>
                  <a:pt x="1183" y="6"/>
                  <a:pt x="1183" y="6"/>
                  <a:pt x="1183" y="6"/>
                </a:cubicBezTo>
                <a:cubicBezTo>
                  <a:pt x="1189" y="7"/>
                  <a:pt x="1195" y="10"/>
                  <a:pt x="1200" y="12"/>
                </a:cubicBezTo>
                <a:cubicBezTo>
                  <a:pt x="1200" y="12"/>
                  <a:pt x="1200" y="12"/>
                  <a:pt x="1200" y="12"/>
                </a:cubicBezTo>
                <a:cubicBezTo>
                  <a:pt x="1201" y="12"/>
                  <a:pt x="1201" y="12"/>
                  <a:pt x="1201" y="12"/>
                </a:cubicBezTo>
                <a:cubicBezTo>
                  <a:pt x="1202" y="13"/>
                  <a:pt x="1202" y="13"/>
                  <a:pt x="1202" y="13"/>
                </a:cubicBezTo>
                <a:cubicBezTo>
                  <a:pt x="1202" y="13"/>
                  <a:pt x="1202" y="13"/>
                  <a:pt x="1202" y="13"/>
                </a:cubicBezTo>
                <a:cubicBezTo>
                  <a:pt x="1203" y="13"/>
                  <a:pt x="1203" y="13"/>
                  <a:pt x="1204" y="13"/>
                </a:cubicBezTo>
                <a:cubicBezTo>
                  <a:pt x="1204" y="13"/>
                  <a:pt x="1204" y="13"/>
                  <a:pt x="1204" y="13"/>
                </a:cubicBezTo>
                <a:cubicBezTo>
                  <a:pt x="1207" y="15"/>
                  <a:pt x="1207" y="15"/>
                  <a:pt x="1207" y="15"/>
                </a:cubicBezTo>
                <a:cubicBezTo>
                  <a:pt x="1208" y="16"/>
                  <a:pt x="1210" y="17"/>
                  <a:pt x="1212" y="18"/>
                </a:cubicBezTo>
                <a:cubicBezTo>
                  <a:pt x="1214" y="19"/>
                  <a:pt x="1216" y="21"/>
                  <a:pt x="1218" y="23"/>
                </a:cubicBezTo>
                <a:cubicBezTo>
                  <a:pt x="1218" y="23"/>
                  <a:pt x="1218" y="23"/>
                  <a:pt x="1218" y="23"/>
                </a:cubicBezTo>
                <a:cubicBezTo>
                  <a:pt x="1220" y="25"/>
                  <a:pt x="1221" y="26"/>
                  <a:pt x="1222" y="28"/>
                </a:cubicBezTo>
                <a:cubicBezTo>
                  <a:pt x="1222" y="28"/>
                  <a:pt x="1222" y="28"/>
                  <a:pt x="1222" y="28"/>
                </a:cubicBezTo>
                <a:cubicBezTo>
                  <a:pt x="1223" y="28"/>
                  <a:pt x="1223" y="28"/>
                  <a:pt x="1223" y="28"/>
                </a:cubicBezTo>
                <a:cubicBezTo>
                  <a:pt x="1224" y="30"/>
                  <a:pt x="1224" y="30"/>
                  <a:pt x="1224" y="30"/>
                </a:cubicBezTo>
                <a:cubicBezTo>
                  <a:pt x="1224" y="31"/>
                  <a:pt x="1224" y="32"/>
                  <a:pt x="1224" y="33"/>
                </a:cubicBezTo>
                <a:cubicBezTo>
                  <a:pt x="1224" y="33"/>
                  <a:pt x="1224" y="33"/>
                  <a:pt x="1224" y="33"/>
                </a:cubicBezTo>
                <a:cubicBezTo>
                  <a:pt x="1224" y="33"/>
                  <a:pt x="1224" y="33"/>
                  <a:pt x="1224" y="33"/>
                </a:cubicBezTo>
                <a:cubicBezTo>
                  <a:pt x="1224" y="33"/>
                  <a:pt x="1224" y="33"/>
                  <a:pt x="1224" y="33"/>
                </a:cubicBezTo>
                <a:cubicBezTo>
                  <a:pt x="1222" y="32"/>
                  <a:pt x="1222" y="32"/>
                  <a:pt x="1222" y="32"/>
                </a:cubicBezTo>
                <a:cubicBezTo>
                  <a:pt x="1222" y="32"/>
                  <a:pt x="1222" y="32"/>
                  <a:pt x="1222" y="32"/>
                </a:cubicBezTo>
                <a:cubicBezTo>
                  <a:pt x="1222" y="32"/>
                  <a:pt x="1221" y="32"/>
                  <a:pt x="1220" y="31"/>
                </a:cubicBezTo>
                <a:cubicBezTo>
                  <a:pt x="1220" y="31"/>
                  <a:pt x="1220" y="31"/>
                  <a:pt x="1220" y="31"/>
                </a:cubicBezTo>
                <a:cubicBezTo>
                  <a:pt x="1219" y="31"/>
                  <a:pt x="1219" y="31"/>
                  <a:pt x="1219" y="31"/>
                </a:cubicBezTo>
                <a:cubicBezTo>
                  <a:pt x="1219" y="31"/>
                  <a:pt x="1219" y="31"/>
                  <a:pt x="1219" y="31"/>
                </a:cubicBezTo>
                <a:cubicBezTo>
                  <a:pt x="1218" y="31"/>
                  <a:pt x="1218" y="31"/>
                  <a:pt x="1218" y="31"/>
                </a:cubicBezTo>
                <a:cubicBezTo>
                  <a:pt x="1218" y="31"/>
                  <a:pt x="1218" y="31"/>
                  <a:pt x="1218" y="31"/>
                </a:cubicBezTo>
                <a:cubicBezTo>
                  <a:pt x="1217" y="31"/>
                  <a:pt x="1216" y="31"/>
                  <a:pt x="1214" y="30"/>
                </a:cubicBezTo>
                <a:cubicBezTo>
                  <a:pt x="1214" y="30"/>
                  <a:pt x="1213" y="30"/>
                  <a:pt x="1213" y="29"/>
                </a:cubicBezTo>
                <a:cubicBezTo>
                  <a:pt x="1213" y="29"/>
                  <a:pt x="1213" y="29"/>
                  <a:pt x="1213" y="29"/>
                </a:cubicBezTo>
                <a:cubicBezTo>
                  <a:pt x="1213" y="29"/>
                  <a:pt x="1213" y="29"/>
                  <a:pt x="1213" y="29"/>
                </a:cubicBezTo>
                <a:cubicBezTo>
                  <a:pt x="1211" y="27"/>
                  <a:pt x="1211" y="27"/>
                  <a:pt x="1211" y="27"/>
                </a:cubicBezTo>
                <a:cubicBezTo>
                  <a:pt x="1211" y="28"/>
                  <a:pt x="1211" y="28"/>
                  <a:pt x="1211" y="28"/>
                </a:cubicBezTo>
                <a:cubicBezTo>
                  <a:pt x="1208" y="26"/>
                  <a:pt x="1205" y="24"/>
                  <a:pt x="1201" y="23"/>
                </a:cubicBezTo>
                <a:cubicBezTo>
                  <a:pt x="1196" y="21"/>
                  <a:pt x="1189" y="20"/>
                  <a:pt x="1183" y="19"/>
                </a:cubicBezTo>
                <a:cubicBezTo>
                  <a:pt x="1183" y="19"/>
                  <a:pt x="1183" y="19"/>
                  <a:pt x="1183" y="19"/>
                </a:cubicBezTo>
                <a:cubicBezTo>
                  <a:pt x="1182" y="19"/>
                  <a:pt x="1182" y="19"/>
                  <a:pt x="1182" y="19"/>
                </a:cubicBezTo>
                <a:cubicBezTo>
                  <a:pt x="1181" y="19"/>
                  <a:pt x="1181" y="19"/>
                  <a:pt x="1181" y="19"/>
                </a:cubicBezTo>
                <a:cubicBezTo>
                  <a:pt x="1181" y="19"/>
                  <a:pt x="1181" y="19"/>
                  <a:pt x="1181" y="19"/>
                </a:cubicBezTo>
                <a:cubicBezTo>
                  <a:pt x="1180" y="19"/>
                  <a:pt x="1179" y="19"/>
                  <a:pt x="1177" y="18"/>
                </a:cubicBezTo>
                <a:cubicBezTo>
                  <a:pt x="1177" y="18"/>
                  <a:pt x="1177" y="18"/>
                  <a:pt x="1177" y="18"/>
                </a:cubicBezTo>
                <a:cubicBezTo>
                  <a:pt x="1176" y="18"/>
                  <a:pt x="1176" y="18"/>
                  <a:pt x="1176" y="18"/>
                </a:cubicBezTo>
                <a:cubicBezTo>
                  <a:pt x="1175" y="18"/>
                  <a:pt x="1175" y="18"/>
                  <a:pt x="1175" y="18"/>
                </a:cubicBezTo>
                <a:cubicBezTo>
                  <a:pt x="1175" y="18"/>
                  <a:pt x="1175" y="18"/>
                  <a:pt x="1175" y="18"/>
                </a:cubicBezTo>
                <a:cubicBezTo>
                  <a:pt x="1171" y="18"/>
                  <a:pt x="1167" y="18"/>
                  <a:pt x="1162" y="18"/>
                </a:cubicBezTo>
                <a:cubicBezTo>
                  <a:pt x="1162" y="17"/>
                  <a:pt x="1162" y="17"/>
                  <a:pt x="1162" y="17"/>
                </a:cubicBezTo>
                <a:cubicBezTo>
                  <a:pt x="1161" y="17"/>
                  <a:pt x="1161" y="17"/>
                  <a:pt x="1161" y="17"/>
                </a:cubicBezTo>
                <a:cubicBezTo>
                  <a:pt x="1160" y="17"/>
                  <a:pt x="1160" y="17"/>
                  <a:pt x="1160" y="17"/>
                </a:cubicBezTo>
                <a:cubicBezTo>
                  <a:pt x="1160" y="17"/>
                  <a:pt x="1160" y="17"/>
                  <a:pt x="1160" y="17"/>
                </a:cubicBezTo>
                <a:cubicBezTo>
                  <a:pt x="1160" y="17"/>
                  <a:pt x="1160" y="17"/>
                  <a:pt x="1160" y="17"/>
                </a:cubicBezTo>
                <a:cubicBezTo>
                  <a:pt x="1160" y="17"/>
                  <a:pt x="1160" y="17"/>
                  <a:pt x="1160" y="17"/>
                </a:cubicBezTo>
                <a:cubicBezTo>
                  <a:pt x="1160" y="17"/>
                  <a:pt x="1160" y="17"/>
                  <a:pt x="1160" y="17"/>
                </a:cubicBezTo>
                <a:cubicBezTo>
                  <a:pt x="1147" y="18"/>
                  <a:pt x="1133" y="18"/>
                  <a:pt x="1121" y="23"/>
                </a:cubicBezTo>
                <a:cubicBezTo>
                  <a:pt x="1119" y="23"/>
                  <a:pt x="1118" y="23"/>
                  <a:pt x="1117" y="24"/>
                </a:cubicBezTo>
                <a:cubicBezTo>
                  <a:pt x="1116" y="24"/>
                  <a:pt x="1116" y="24"/>
                  <a:pt x="1116" y="24"/>
                </a:cubicBezTo>
                <a:cubicBezTo>
                  <a:pt x="1116" y="24"/>
                  <a:pt x="1116" y="24"/>
                  <a:pt x="1116" y="24"/>
                </a:cubicBezTo>
                <a:cubicBezTo>
                  <a:pt x="1116" y="24"/>
                  <a:pt x="1115" y="25"/>
                  <a:pt x="1114" y="25"/>
                </a:cubicBezTo>
                <a:cubicBezTo>
                  <a:pt x="1114" y="25"/>
                  <a:pt x="1114" y="25"/>
                  <a:pt x="1114" y="25"/>
                </a:cubicBezTo>
                <a:cubicBezTo>
                  <a:pt x="1113" y="25"/>
                  <a:pt x="1113" y="25"/>
                  <a:pt x="1113" y="25"/>
                </a:cubicBezTo>
                <a:cubicBezTo>
                  <a:pt x="1112" y="26"/>
                  <a:pt x="1112" y="26"/>
                  <a:pt x="1112" y="26"/>
                </a:cubicBezTo>
                <a:cubicBezTo>
                  <a:pt x="1112" y="26"/>
                  <a:pt x="1112" y="26"/>
                  <a:pt x="1112" y="26"/>
                </a:cubicBezTo>
                <a:cubicBezTo>
                  <a:pt x="1110" y="27"/>
                  <a:pt x="1107" y="28"/>
                  <a:pt x="1104" y="30"/>
                </a:cubicBezTo>
                <a:cubicBezTo>
                  <a:pt x="1104" y="30"/>
                  <a:pt x="1104" y="30"/>
                  <a:pt x="1104" y="30"/>
                </a:cubicBezTo>
                <a:cubicBezTo>
                  <a:pt x="1103" y="31"/>
                  <a:pt x="1103" y="31"/>
                  <a:pt x="1103" y="31"/>
                </a:cubicBezTo>
                <a:cubicBezTo>
                  <a:pt x="1102" y="31"/>
                  <a:pt x="1102" y="31"/>
                  <a:pt x="1102" y="31"/>
                </a:cubicBezTo>
                <a:cubicBezTo>
                  <a:pt x="1102" y="31"/>
                  <a:pt x="1102" y="31"/>
                  <a:pt x="1102" y="31"/>
                </a:cubicBezTo>
                <a:cubicBezTo>
                  <a:pt x="1100" y="32"/>
                  <a:pt x="1097" y="34"/>
                  <a:pt x="1095" y="35"/>
                </a:cubicBezTo>
                <a:cubicBezTo>
                  <a:pt x="1094" y="36"/>
                  <a:pt x="1093" y="37"/>
                  <a:pt x="1092" y="38"/>
                </a:cubicBezTo>
                <a:cubicBezTo>
                  <a:pt x="1092" y="38"/>
                  <a:pt x="1091" y="38"/>
                  <a:pt x="1091" y="39"/>
                </a:cubicBezTo>
                <a:cubicBezTo>
                  <a:pt x="1090" y="39"/>
                  <a:pt x="1090" y="39"/>
                  <a:pt x="1090" y="39"/>
                </a:cubicBezTo>
                <a:cubicBezTo>
                  <a:pt x="1090" y="39"/>
                  <a:pt x="1090" y="39"/>
                  <a:pt x="1090" y="39"/>
                </a:cubicBezTo>
                <a:cubicBezTo>
                  <a:pt x="1088" y="37"/>
                  <a:pt x="1086" y="36"/>
                  <a:pt x="1085" y="35"/>
                </a:cubicBezTo>
                <a:cubicBezTo>
                  <a:pt x="1084" y="34"/>
                  <a:pt x="1083" y="34"/>
                  <a:pt x="1083" y="33"/>
                </a:cubicBezTo>
                <a:cubicBezTo>
                  <a:pt x="1082" y="33"/>
                  <a:pt x="1082" y="33"/>
                  <a:pt x="1082" y="32"/>
                </a:cubicBezTo>
                <a:cubicBezTo>
                  <a:pt x="1082" y="32"/>
                  <a:pt x="1082" y="31"/>
                  <a:pt x="1082" y="31"/>
                </a:cubicBezTo>
                <a:cubicBezTo>
                  <a:pt x="1089" y="25"/>
                  <a:pt x="1096" y="21"/>
                  <a:pt x="1103" y="17"/>
                </a:cubicBezTo>
                <a:cubicBezTo>
                  <a:pt x="1106" y="15"/>
                  <a:pt x="1109" y="14"/>
                  <a:pt x="1112" y="13"/>
                </a:cubicBezTo>
                <a:cubicBezTo>
                  <a:pt x="1112" y="14"/>
                  <a:pt x="1112" y="14"/>
                  <a:pt x="1112" y="14"/>
                </a:cubicBezTo>
                <a:cubicBezTo>
                  <a:pt x="1114" y="13"/>
                  <a:pt x="1114" y="13"/>
                  <a:pt x="1114" y="13"/>
                </a:cubicBezTo>
                <a:cubicBezTo>
                  <a:pt x="1114" y="13"/>
                  <a:pt x="1114" y="13"/>
                  <a:pt x="1114" y="13"/>
                </a:cubicBezTo>
                <a:cubicBezTo>
                  <a:pt x="1114" y="12"/>
                  <a:pt x="1114" y="12"/>
                  <a:pt x="1114" y="12"/>
                </a:cubicBezTo>
                <a:cubicBezTo>
                  <a:pt x="1115" y="12"/>
                  <a:pt x="1116" y="11"/>
                  <a:pt x="1118" y="11"/>
                </a:cubicBezTo>
                <a:cubicBezTo>
                  <a:pt x="1118" y="11"/>
                  <a:pt x="1118" y="11"/>
                  <a:pt x="1118" y="11"/>
                </a:cubicBezTo>
                <a:cubicBezTo>
                  <a:pt x="1125" y="9"/>
                  <a:pt x="1133" y="7"/>
                  <a:pt x="1142" y="6"/>
                </a:cubicBezTo>
                <a:cubicBezTo>
                  <a:pt x="1145" y="6"/>
                  <a:pt x="1148" y="6"/>
                  <a:pt x="1151" y="6"/>
                </a:cubicBezTo>
                <a:cubicBezTo>
                  <a:pt x="1154" y="6"/>
                  <a:pt x="1157" y="6"/>
                  <a:pt x="1160" y="5"/>
                </a:cubicBezTo>
                <a:cubicBezTo>
                  <a:pt x="1160" y="6"/>
                  <a:pt x="1160" y="6"/>
                  <a:pt x="1160" y="6"/>
                </a:cubicBezTo>
                <a:moveTo>
                  <a:pt x="1200" y="10"/>
                </a:moveTo>
                <a:cubicBezTo>
                  <a:pt x="1195" y="8"/>
                  <a:pt x="1189" y="5"/>
                  <a:pt x="1183" y="4"/>
                </a:cubicBezTo>
                <a:cubicBezTo>
                  <a:pt x="1183" y="4"/>
                  <a:pt x="1183" y="4"/>
                  <a:pt x="1183" y="4"/>
                </a:cubicBezTo>
                <a:cubicBezTo>
                  <a:pt x="1183" y="3"/>
                  <a:pt x="1183" y="3"/>
                  <a:pt x="1183" y="3"/>
                </a:cubicBezTo>
                <a:cubicBezTo>
                  <a:pt x="1186" y="4"/>
                  <a:pt x="1190" y="5"/>
                  <a:pt x="1194" y="6"/>
                </a:cubicBezTo>
                <a:cubicBezTo>
                  <a:pt x="1196" y="7"/>
                  <a:pt x="1198" y="8"/>
                  <a:pt x="1200" y="8"/>
                </a:cubicBezTo>
                <a:cubicBezTo>
                  <a:pt x="1200" y="10"/>
                  <a:pt x="1200" y="10"/>
                  <a:pt x="1200" y="10"/>
                </a:cubicBezTo>
                <a:moveTo>
                  <a:pt x="1181" y="4"/>
                </a:moveTo>
                <a:cubicBezTo>
                  <a:pt x="1177" y="4"/>
                  <a:pt x="1177" y="4"/>
                  <a:pt x="1177" y="4"/>
                </a:cubicBezTo>
                <a:cubicBezTo>
                  <a:pt x="1177" y="3"/>
                  <a:pt x="1177" y="3"/>
                  <a:pt x="1177" y="3"/>
                </a:cubicBezTo>
                <a:cubicBezTo>
                  <a:pt x="1179" y="3"/>
                  <a:pt x="1180" y="3"/>
                  <a:pt x="1181" y="3"/>
                </a:cubicBezTo>
                <a:cubicBezTo>
                  <a:pt x="1181" y="4"/>
                  <a:pt x="1181" y="4"/>
                  <a:pt x="1181" y="4"/>
                </a:cubicBezTo>
                <a:moveTo>
                  <a:pt x="1118" y="9"/>
                </a:moveTo>
                <a:cubicBezTo>
                  <a:pt x="1118" y="8"/>
                  <a:pt x="1118" y="8"/>
                  <a:pt x="1118" y="8"/>
                </a:cubicBezTo>
                <a:cubicBezTo>
                  <a:pt x="1130" y="4"/>
                  <a:pt x="1142" y="3"/>
                  <a:pt x="1155" y="2"/>
                </a:cubicBezTo>
                <a:cubicBezTo>
                  <a:pt x="1155" y="2"/>
                  <a:pt x="1155" y="2"/>
                  <a:pt x="1155" y="2"/>
                </a:cubicBezTo>
                <a:cubicBezTo>
                  <a:pt x="1155" y="2"/>
                  <a:pt x="1155" y="2"/>
                  <a:pt x="1155" y="2"/>
                </a:cubicBezTo>
                <a:cubicBezTo>
                  <a:pt x="1155" y="2"/>
                  <a:pt x="1156" y="2"/>
                  <a:pt x="1156" y="2"/>
                </a:cubicBezTo>
                <a:cubicBezTo>
                  <a:pt x="1156" y="2"/>
                  <a:pt x="1156" y="2"/>
                  <a:pt x="1157" y="2"/>
                </a:cubicBezTo>
                <a:cubicBezTo>
                  <a:pt x="1157" y="2"/>
                  <a:pt x="1157" y="2"/>
                  <a:pt x="1157" y="2"/>
                </a:cubicBezTo>
                <a:cubicBezTo>
                  <a:pt x="1158" y="2"/>
                  <a:pt x="1159" y="2"/>
                  <a:pt x="1160" y="2"/>
                </a:cubicBezTo>
                <a:cubicBezTo>
                  <a:pt x="1160" y="3"/>
                  <a:pt x="1160" y="3"/>
                  <a:pt x="1160" y="3"/>
                </a:cubicBezTo>
                <a:cubicBezTo>
                  <a:pt x="1157" y="4"/>
                  <a:pt x="1154" y="4"/>
                  <a:pt x="1151" y="4"/>
                </a:cubicBezTo>
                <a:cubicBezTo>
                  <a:pt x="1148" y="4"/>
                  <a:pt x="1145" y="4"/>
                  <a:pt x="1142" y="4"/>
                </a:cubicBezTo>
                <a:cubicBezTo>
                  <a:pt x="1141" y="4"/>
                  <a:pt x="1141" y="4"/>
                  <a:pt x="1141" y="4"/>
                </a:cubicBezTo>
                <a:cubicBezTo>
                  <a:pt x="1141" y="4"/>
                  <a:pt x="1141" y="4"/>
                  <a:pt x="1141" y="4"/>
                </a:cubicBezTo>
                <a:cubicBezTo>
                  <a:pt x="1133" y="5"/>
                  <a:pt x="1126" y="6"/>
                  <a:pt x="1118" y="9"/>
                </a:cubicBezTo>
                <a:moveTo>
                  <a:pt x="1162" y="3"/>
                </a:moveTo>
                <a:cubicBezTo>
                  <a:pt x="1162" y="2"/>
                  <a:pt x="1162" y="2"/>
                  <a:pt x="1162" y="2"/>
                </a:cubicBezTo>
                <a:cubicBezTo>
                  <a:pt x="1163" y="2"/>
                  <a:pt x="1164" y="2"/>
                  <a:pt x="1165" y="2"/>
                </a:cubicBezTo>
                <a:cubicBezTo>
                  <a:pt x="1169" y="2"/>
                  <a:pt x="1172" y="2"/>
                  <a:pt x="1175" y="2"/>
                </a:cubicBezTo>
                <a:cubicBezTo>
                  <a:pt x="1175" y="4"/>
                  <a:pt x="1175" y="4"/>
                  <a:pt x="1175" y="4"/>
                </a:cubicBezTo>
                <a:cubicBezTo>
                  <a:pt x="1166" y="2"/>
                  <a:pt x="1166" y="2"/>
                  <a:pt x="1166" y="2"/>
                </a:cubicBezTo>
                <a:cubicBezTo>
                  <a:pt x="1166" y="2"/>
                  <a:pt x="1166" y="2"/>
                  <a:pt x="1166" y="2"/>
                </a:cubicBezTo>
                <a:cubicBezTo>
                  <a:pt x="1164" y="3"/>
                  <a:pt x="1163" y="3"/>
                  <a:pt x="1162" y="3"/>
                </a:cubicBezTo>
                <a:moveTo>
                  <a:pt x="1211" y="6"/>
                </a:moveTo>
                <a:cubicBezTo>
                  <a:pt x="1208" y="5"/>
                  <a:pt x="1205" y="3"/>
                  <a:pt x="1202" y="2"/>
                </a:cubicBezTo>
                <a:cubicBezTo>
                  <a:pt x="1202" y="0"/>
                  <a:pt x="1202" y="0"/>
                  <a:pt x="1202" y="0"/>
                </a:cubicBezTo>
                <a:cubicBezTo>
                  <a:pt x="1205" y="2"/>
                  <a:pt x="1208" y="3"/>
                  <a:pt x="1211" y="5"/>
                </a:cubicBezTo>
                <a:cubicBezTo>
                  <a:pt x="1211" y="6"/>
                  <a:pt x="1211" y="6"/>
                  <a:pt x="1211" y="6"/>
                </a:cubicBezTo>
                <a:moveTo>
                  <a:pt x="1222" y="13"/>
                </a:moveTo>
                <a:cubicBezTo>
                  <a:pt x="1222" y="12"/>
                  <a:pt x="1221" y="11"/>
                  <a:pt x="1220" y="11"/>
                </a:cubicBezTo>
                <a:cubicBezTo>
                  <a:pt x="1220" y="4"/>
                  <a:pt x="1220" y="4"/>
                  <a:pt x="1220" y="4"/>
                </a:cubicBezTo>
                <a:cubicBezTo>
                  <a:pt x="1221" y="3"/>
                  <a:pt x="1221" y="1"/>
                  <a:pt x="1222" y="0"/>
                </a:cubicBezTo>
                <a:cubicBezTo>
                  <a:pt x="1222" y="1"/>
                  <a:pt x="1222" y="1"/>
                  <a:pt x="1222" y="1"/>
                </a:cubicBezTo>
                <a:cubicBezTo>
                  <a:pt x="1221" y="3"/>
                  <a:pt x="1220" y="5"/>
                  <a:pt x="1220" y="7"/>
                </a:cubicBezTo>
                <a:cubicBezTo>
                  <a:pt x="1220" y="8"/>
                  <a:pt x="1220" y="8"/>
                  <a:pt x="1220" y="9"/>
                </a:cubicBezTo>
                <a:cubicBezTo>
                  <a:pt x="1220" y="9"/>
                  <a:pt x="1220" y="9"/>
                  <a:pt x="1220" y="9"/>
                </a:cubicBezTo>
                <a:cubicBezTo>
                  <a:pt x="1220" y="9"/>
                  <a:pt x="1220" y="9"/>
                  <a:pt x="1220" y="9"/>
                </a:cubicBezTo>
                <a:cubicBezTo>
                  <a:pt x="1221" y="10"/>
                  <a:pt x="1222" y="10"/>
                  <a:pt x="1222" y="11"/>
                </a:cubicBezTo>
                <a:cubicBezTo>
                  <a:pt x="1222" y="13"/>
                  <a:pt x="1222" y="13"/>
                  <a:pt x="1222" y="13"/>
                </a:cubicBezTo>
                <a:moveTo>
                  <a:pt x="1254" y="0"/>
                </a:moveTo>
                <a:cubicBezTo>
                  <a:pt x="1252" y="0"/>
                  <a:pt x="1252" y="0"/>
                  <a:pt x="1252" y="0"/>
                </a:cubicBezTo>
                <a:cubicBezTo>
                  <a:pt x="1253" y="1"/>
                  <a:pt x="1253" y="2"/>
                  <a:pt x="1253" y="4"/>
                </a:cubicBezTo>
                <a:cubicBezTo>
                  <a:pt x="1253" y="6"/>
                  <a:pt x="1252" y="8"/>
                  <a:pt x="1251" y="10"/>
                </a:cubicBezTo>
                <a:cubicBezTo>
                  <a:pt x="1251" y="10"/>
                  <a:pt x="1251" y="10"/>
                  <a:pt x="1251" y="10"/>
                </a:cubicBezTo>
                <a:cubicBezTo>
                  <a:pt x="1251" y="11"/>
                  <a:pt x="1251" y="11"/>
                  <a:pt x="1251" y="11"/>
                </a:cubicBezTo>
                <a:cubicBezTo>
                  <a:pt x="1251" y="11"/>
                  <a:pt x="1251" y="11"/>
                  <a:pt x="1251" y="11"/>
                </a:cubicBezTo>
                <a:cubicBezTo>
                  <a:pt x="1250" y="12"/>
                  <a:pt x="1250" y="12"/>
                  <a:pt x="1249" y="12"/>
                </a:cubicBezTo>
                <a:cubicBezTo>
                  <a:pt x="1249" y="12"/>
                  <a:pt x="1249" y="12"/>
                  <a:pt x="1249" y="11"/>
                </a:cubicBezTo>
                <a:cubicBezTo>
                  <a:pt x="1249" y="9"/>
                  <a:pt x="1249" y="9"/>
                  <a:pt x="1249" y="9"/>
                </a:cubicBezTo>
                <a:cubicBezTo>
                  <a:pt x="1249" y="9"/>
                  <a:pt x="1249" y="9"/>
                  <a:pt x="1249" y="9"/>
                </a:cubicBezTo>
                <a:cubicBezTo>
                  <a:pt x="1249" y="9"/>
                  <a:pt x="1249" y="9"/>
                  <a:pt x="1249" y="9"/>
                </a:cubicBezTo>
                <a:cubicBezTo>
                  <a:pt x="1250" y="9"/>
                  <a:pt x="1250" y="9"/>
                  <a:pt x="1251" y="9"/>
                </a:cubicBezTo>
                <a:cubicBezTo>
                  <a:pt x="1251" y="8"/>
                  <a:pt x="1251" y="8"/>
                  <a:pt x="1251" y="8"/>
                </a:cubicBezTo>
                <a:cubicBezTo>
                  <a:pt x="1251" y="8"/>
                  <a:pt x="1251" y="8"/>
                  <a:pt x="1251" y="8"/>
                </a:cubicBezTo>
                <a:cubicBezTo>
                  <a:pt x="1251" y="7"/>
                  <a:pt x="1252" y="5"/>
                  <a:pt x="1252" y="3"/>
                </a:cubicBezTo>
                <a:cubicBezTo>
                  <a:pt x="1252" y="2"/>
                  <a:pt x="1252" y="1"/>
                  <a:pt x="1251" y="0"/>
                </a:cubicBezTo>
                <a:cubicBezTo>
                  <a:pt x="1249" y="0"/>
                  <a:pt x="1249" y="0"/>
                  <a:pt x="1249" y="0"/>
                </a:cubicBezTo>
                <a:cubicBezTo>
                  <a:pt x="1250" y="1"/>
                  <a:pt x="1250" y="2"/>
                  <a:pt x="1250" y="3"/>
                </a:cubicBezTo>
                <a:cubicBezTo>
                  <a:pt x="1250" y="4"/>
                  <a:pt x="1250" y="6"/>
                  <a:pt x="1249" y="7"/>
                </a:cubicBezTo>
                <a:cubicBezTo>
                  <a:pt x="1249" y="7"/>
                  <a:pt x="1249" y="7"/>
                  <a:pt x="1249" y="7"/>
                </a:cubicBezTo>
                <a:cubicBezTo>
                  <a:pt x="1249" y="6"/>
                  <a:pt x="1249" y="6"/>
                  <a:pt x="1249" y="6"/>
                </a:cubicBezTo>
                <a:cubicBezTo>
                  <a:pt x="1248" y="6"/>
                  <a:pt x="1248" y="6"/>
                  <a:pt x="1248" y="6"/>
                </a:cubicBezTo>
                <a:cubicBezTo>
                  <a:pt x="1247" y="6"/>
                  <a:pt x="1247" y="6"/>
                  <a:pt x="1247" y="6"/>
                </a:cubicBezTo>
                <a:cubicBezTo>
                  <a:pt x="1247" y="6"/>
                  <a:pt x="1246" y="5"/>
                  <a:pt x="1246" y="5"/>
                </a:cubicBezTo>
                <a:cubicBezTo>
                  <a:pt x="1245" y="5"/>
                  <a:pt x="1245" y="5"/>
                  <a:pt x="1244" y="5"/>
                </a:cubicBezTo>
                <a:cubicBezTo>
                  <a:pt x="1243" y="5"/>
                  <a:pt x="1243" y="5"/>
                  <a:pt x="1243" y="5"/>
                </a:cubicBezTo>
                <a:cubicBezTo>
                  <a:pt x="1241" y="5"/>
                  <a:pt x="1239" y="5"/>
                  <a:pt x="1237" y="5"/>
                </a:cubicBezTo>
                <a:cubicBezTo>
                  <a:pt x="1237" y="5"/>
                  <a:pt x="1237" y="5"/>
                  <a:pt x="1237" y="5"/>
                </a:cubicBezTo>
                <a:cubicBezTo>
                  <a:pt x="1235" y="6"/>
                  <a:pt x="1235" y="6"/>
                  <a:pt x="1235" y="6"/>
                </a:cubicBezTo>
                <a:cubicBezTo>
                  <a:pt x="1235" y="6"/>
                  <a:pt x="1235" y="6"/>
                  <a:pt x="1235" y="6"/>
                </a:cubicBezTo>
                <a:cubicBezTo>
                  <a:pt x="1235" y="6"/>
                  <a:pt x="1235" y="6"/>
                  <a:pt x="1235" y="6"/>
                </a:cubicBezTo>
                <a:cubicBezTo>
                  <a:pt x="1232" y="7"/>
                  <a:pt x="1229" y="9"/>
                  <a:pt x="1227" y="12"/>
                </a:cubicBezTo>
                <a:cubicBezTo>
                  <a:pt x="1226" y="10"/>
                  <a:pt x="1226" y="10"/>
                  <a:pt x="1226" y="10"/>
                </a:cubicBezTo>
                <a:cubicBezTo>
                  <a:pt x="1226" y="11"/>
                  <a:pt x="1226" y="11"/>
                  <a:pt x="1226" y="11"/>
                </a:cubicBezTo>
                <a:cubicBezTo>
                  <a:pt x="1225" y="11"/>
                  <a:pt x="1225" y="10"/>
                  <a:pt x="1224" y="10"/>
                </a:cubicBezTo>
                <a:cubicBezTo>
                  <a:pt x="1223" y="9"/>
                  <a:pt x="1223" y="8"/>
                  <a:pt x="1222" y="8"/>
                </a:cubicBezTo>
                <a:cubicBezTo>
                  <a:pt x="1222" y="7"/>
                  <a:pt x="1222" y="7"/>
                  <a:pt x="1222" y="7"/>
                </a:cubicBezTo>
                <a:cubicBezTo>
                  <a:pt x="1222" y="5"/>
                  <a:pt x="1223" y="4"/>
                  <a:pt x="1224" y="2"/>
                </a:cubicBezTo>
                <a:cubicBezTo>
                  <a:pt x="1225" y="2"/>
                  <a:pt x="1226" y="1"/>
                  <a:pt x="1227" y="0"/>
                </a:cubicBezTo>
                <a:cubicBezTo>
                  <a:pt x="1220" y="0"/>
                  <a:pt x="1220" y="0"/>
                  <a:pt x="1220" y="0"/>
                </a:cubicBezTo>
                <a:cubicBezTo>
                  <a:pt x="1220" y="0"/>
                  <a:pt x="1220" y="0"/>
                  <a:pt x="1220" y="0"/>
                </a:cubicBezTo>
                <a:cubicBezTo>
                  <a:pt x="1220" y="0"/>
                  <a:pt x="1220" y="0"/>
                  <a:pt x="1220" y="0"/>
                </a:cubicBezTo>
                <a:cubicBezTo>
                  <a:pt x="1219" y="0"/>
                  <a:pt x="1219" y="0"/>
                  <a:pt x="1219" y="0"/>
                </a:cubicBezTo>
                <a:cubicBezTo>
                  <a:pt x="1218" y="3"/>
                  <a:pt x="1218" y="3"/>
                  <a:pt x="1218" y="3"/>
                </a:cubicBezTo>
                <a:cubicBezTo>
                  <a:pt x="1218" y="3"/>
                  <a:pt x="1218" y="3"/>
                  <a:pt x="1218" y="3"/>
                </a:cubicBezTo>
                <a:cubicBezTo>
                  <a:pt x="1218" y="3"/>
                  <a:pt x="1218" y="3"/>
                  <a:pt x="1218" y="3"/>
                </a:cubicBezTo>
                <a:cubicBezTo>
                  <a:pt x="1218" y="4"/>
                  <a:pt x="1217" y="4"/>
                  <a:pt x="1217" y="5"/>
                </a:cubicBezTo>
                <a:cubicBezTo>
                  <a:pt x="1216" y="4"/>
                  <a:pt x="1214" y="3"/>
                  <a:pt x="1212" y="3"/>
                </a:cubicBezTo>
                <a:cubicBezTo>
                  <a:pt x="1210" y="2"/>
                  <a:pt x="1208" y="1"/>
                  <a:pt x="1206" y="0"/>
                </a:cubicBezTo>
                <a:cubicBezTo>
                  <a:pt x="1200" y="0"/>
                  <a:pt x="1200" y="0"/>
                  <a:pt x="1200" y="0"/>
                </a:cubicBezTo>
                <a:cubicBezTo>
                  <a:pt x="1200" y="1"/>
                  <a:pt x="1200" y="1"/>
                  <a:pt x="1200" y="1"/>
                </a:cubicBezTo>
                <a:cubicBezTo>
                  <a:pt x="1200" y="1"/>
                  <a:pt x="1199" y="1"/>
                  <a:pt x="1199" y="0"/>
                </a:cubicBezTo>
                <a:cubicBezTo>
                  <a:pt x="1199" y="0"/>
                  <a:pt x="1199" y="0"/>
                  <a:pt x="1199" y="0"/>
                </a:cubicBezTo>
                <a:cubicBezTo>
                  <a:pt x="1199" y="0"/>
                  <a:pt x="1199" y="0"/>
                  <a:pt x="1199" y="0"/>
                </a:cubicBezTo>
                <a:cubicBezTo>
                  <a:pt x="1198" y="0"/>
                  <a:pt x="1198" y="0"/>
                  <a:pt x="1197" y="0"/>
                </a:cubicBezTo>
                <a:cubicBezTo>
                  <a:pt x="1188" y="0"/>
                  <a:pt x="1188" y="0"/>
                  <a:pt x="1188" y="0"/>
                </a:cubicBezTo>
                <a:cubicBezTo>
                  <a:pt x="1192" y="1"/>
                  <a:pt x="1195" y="2"/>
                  <a:pt x="1198" y="2"/>
                </a:cubicBezTo>
                <a:cubicBezTo>
                  <a:pt x="1199" y="3"/>
                  <a:pt x="1200" y="3"/>
                  <a:pt x="1200" y="3"/>
                </a:cubicBezTo>
                <a:cubicBezTo>
                  <a:pt x="1200" y="3"/>
                  <a:pt x="1200" y="3"/>
                  <a:pt x="1200" y="3"/>
                </a:cubicBezTo>
                <a:cubicBezTo>
                  <a:pt x="1201" y="4"/>
                  <a:pt x="1201" y="4"/>
                  <a:pt x="1201" y="4"/>
                </a:cubicBezTo>
                <a:cubicBezTo>
                  <a:pt x="1202" y="4"/>
                  <a:pt x="1202" y="4"/>
                  <a:pt x="1202" y="4"/>
                </a:cubicBezTo>
                <a:cubicBezTo>
                  <a:pt x="1202" y="4"/>
                  <a:pt x="1202" y="4"/>
                  <a:pt x="1202" y="4"/>
                </a:cubicBezTo>
                <a:cubicBezTo>
                  <a:pt x="1205" y="6"/>
                  <a:pt x="1208" y="7"/>
                  <a:pt x="1212" y="9"/>
                </a:cubicBezTo>
                <a:cubicBezTo>
                  <a:pt x="1214" y="10"/>
                  <a:pt x="1216" y="11"/>
                  <a:pt x="1218" y="12"/>
                </a:cubicBezTo>
                <a:cubicBezTo>
                  <a:pt x="1218" y="12"/>
                  <a:pt x="1218" y="12"/>
                  <a:pt x="1218" y="12"/>
                </a:cubicBezTo>
                <a:cubicBezTo>
                  <a:pt x="1218" y="12"/>
                  <a:pt x="1218" y="12"/>
                  <a:pt x="1218" y="12"/>
                </a:cubicBezTo>
                <a:cubicBezTo>
                  <a:pt x="1220" y="13"/>
                  <a:pt x="1220" y="13"/>
                  <a:pt x="1220" y="13"/>
                </a:cubicBezTo>
                <a:cubicBezTo>
                  <a:pt x="1220" y="13"/>
                  <a:pt x="1220" y="13"/>
                  <a:pt x="1220" y="13"/>
                </a:cubicBezTo>
                <a:cubicBezTo>
                  <a:pt x="1221" y="14"/>
                  <a:pt x="1222" y="15"/>
                  <a:pt x="1223" y="15"/>
                </a:cubicBezTo>
                <a:cubicBezTo>
                  <a:pt x="1223" y="15"/>
                  <a:pt x="1223" y="15"/>
                  <a:pt x="1223" y="15"/>
                </a:cubicBezTo>
                <a:cubicBezTo>
                  <a:pt x="1223" y="15"/>
                  <a:pt x="1223" y="15"/>
                  <a:pt x="1223" y="16"/>
                </a:cubicBezTo>
                <a:cubicBezTo>
                  <a:pt x="1224" y="17"/>
                  <a:pt x="1224" y="17"/>
                  <a:pt x="1224" y="17"/>
                </a:cubicBezTo>
                <a:cubicBezTo>
                  <a:pt x="1224" y="17"/>
                  <a:pt x="1224" y="17"/>
                  <a:pt x="1224" y="17"/>
                </a:cubicBezTo>
                <a:cubicBezTo>
                  <a:pt x="1225" y="17"/>
                  <a:pt x="1225" y="18"/>
                  <a:pt x="1226" y="18"/>
                </a:cubicBezTo>
                <a:cubicBezTo>
                  <a:pt x="1226" y="18"/>
                  <a:pt x="1226" y="18"/>
                  <a:pt x="1226" y="18"/>
                </a:cubicBezTo>
                <a:cubicBezTo>
                  <a:pt x="1226" y="19"/>
                  <a:pt x="1226" y="19"/>
                  <a:pt x="1226" y="19"/>
                </a:cubicBezTo>
                <a:cubicBezTo>
                  <a:pt x="1228" y="21"/>
                  <a:pt x="1228" y="21"/>
                  <a:pt x="1228" y="21"/>
                </a:cubicBezTo>
                <a:cubicBezTo>
                  <a:pt x="1228" y="21"/>
                  <a:pt x="1228" y="21"/>
                  <a:pt x="1228" y="21"/>
                </a:cubicBezTo>
                <a:cubicBezTo>
                  <a:pt x="1229" y="23"/>
                  <a:pt x="1231" y="26"/>
                  <a:pt x="1232" y="29"/>
                </a:cubicBezTo>
                <a:cubicBezTo>
                  <a:pt x="1232" y="29"/>
                  <a:pt x="1232" y="29"/>
                  <a:pt x="1231" y="29"/>
                </a:cubicBezTo>
                <a:cubicBezTo>
                  <a:pt x="1231" y="30"/>
                  <a:pt x="1231" y="30"/>
                  <a:pt x="1231" y="30"/>
                </a:cubicBezTo>
                <a:cubicBezTo>
                  <a:pt x="1230" y="30"/>
                  <a:pt x="1230" y="30"/>
                  <a:pt x="1230" y="30"/>
                </a:cubicBezTo>
                <a:cubicBezTo>
                  <a:pt x="1230" y="28"/>
                  <a:pt x="1229" y="26"/>
                  <a:pt x="1227" y="25"/>
                </a:cubicBezTo>
                <a:cubicBezTo>
                  <a:pt x="1227" y="24"/>
                  <a:pt x="1226" y="23"/>
                  <a:pt x="1224" y="21"/>
                </a:cubicBezTo>
                <a:cubicBezTo>
                  <a:pt x="1224" y="21"/>
                  <a:pt x="1224" y="21"/>
                  <a:pt x="1224" y="21"/>
                </a:cubicBezTo>
                <a:cubicBezTo>
                  <a:pt x="1222" y="19"/>
                  <a:pt x="1222" y="19"/>
                  <a:pt x="1222" y="19"/>
                </a:cubicBezTo>
                <a:cubicBezTo>
                  <a:pt x="1222" y="19"/>
                  <a:pt x="1222" y="19"/>
                  <a:pt x="1222" y="19"/>
                </a:cubicBezTo>
                <a:cubicBezTo>
                  <a:pt x="1221" y="19"/>
                  <a:pt x="1220" y="18"/>
                  <a:pt x="1219" y="17"/>
                </a:cubicBezTo>
                <a:cubicBezTo>
                  <a:pt x="1219" y="17"/>
                  <a:pt x="1219" y="17"/>
                  <a:pt x="1219" y="17"/>
                </a:cubicBezTo>
                <a:cubicBezTo>
                  <a:pt x="1217" y="15"/>
                  <a:pt x="1215" y="13"/>
                  <a:pt x="1213" y="12"/>
                </a:cubicBezTo>
                <a:cubicBezTo>
                  <a:pt x="1212" y="11"/>
                  <a:pt x="1212" y="11"/>
                  <a:pt x="1212" y="11"/>
                </a:cubicBezTo>
                <a:cubicBezTo>
                  <a:pt x="1212" y="11"/>
                  <a:pt x="1212" y="11"/>
                  <a:pt x="1212" y="11"/>
                </a:cubicBezTo>
                <a:cubicBezTo>
                  <a:pt x="1211" y="11"/>
                  <a:pt x="1211" y="11"/>
                  <a:pt x="1211" y="11"/>
                </a:cubicBezTo>
                <a:cubicBezTo>
                  <a:pt x="1211" y="11"/>
                  <a:pt x="1211" y="11"/>
                  <a:pt x="1211" y="11"/>
                </a:cubicBezTo>
                <a:cubicBezTo>
                  <a:pt x="1208" y="9"/>
                  <a:pt x="1205" y="7"/>
                  <a:pt x="1201" y="7"/>
                </a:cubicBezTo>
                <a:cubicBezTo>
                  <a:pt x="1199" y="6"/>
                  <a:pt x="1196" y="5"/>
                  <a:pt x="1195" y="4"/>
                </a:cubicBezTo>
                <a:cubicBezTo>
                  <a:pt x="1194" y="4"/>
                  <a:pt x="1194" y="4"/>
                  <a:pt x="1194" y="4"/>
                </a:cubicBezTo>
                <a:cubicBezTo>
                  <a:pt x="1194" y="4"/>
                  <a:pt x="1194" y="4"/>
                  <a:pt x="1194" y="4"/>
                </a:cubicBezTo>
                <a:cubicBezTo>
                  <a:pt x="1190" y="2"/>
                  <a:pt x="1186" y="2"/>
                  <a:pt x="1182" y="1"/>
                </a:cubicBezTo>
                <a:cubicBezTo>
                  <a:pt x="1180" y="1"/>
                  <a:pt x="1179" y="1"/>
                  <a:pt x="1177" y="1"/>
                </a:cubicBezTo>
                <a:cubicBezTo>
                  <a:pt x="1177" y="0"/>
                  <a:pt x="1177" y="0"/>
                  <a:pt x="1177" y="0"/>
                </a:cubicBezTo>
                <a:cubicBezTo>
                  <a:pt x="1177" y="0"/>
                  <a:pt x="1177" y="0"/>
                  <a:pt x="1177" y="0"/>
                </a:cubicBezTo>
                <a:cubicBezTo>
                  <a:pt x="1175" y="0"/>
                  <a:pt x="1175" y="0"/>
                  <a:pt x="1175" y="0"/>
                </a:cubicBezTo>
                <a:cubicBezTo>
                  <a:pt x="1175" y="0"/>
                  <a:pt x="1175" y="0"/>
                  <a:pt x="1175" y="0"/>
                </a:cubicBezTo>
                <a:cubicBezTo>
                  <a:pt x="1174" y="0"/>
                  <a:pt x="1173" y="0"/>
                  <a:pt x="1172" y="0"/>
                </a:cubicBezTo>
                <a:cubicBezTo>
                  <a:pt x="1153" y="0"/>
                  <a:pt x="1153" y="0"/>
                  <a:pt x="1153" y="0"/>
                </a:cubicBezTo>
                <a:cubicBezTo>
                  <a:pt x="1141" y="1"/>
                  <a:pt x="1129" y="2"/>
                  <a:pt x="1118" y="6"/>
                </a:cubicBezTo>
                <a:cubicBezTo>
                  <a:pt x="1118" y="6"/>
                  <a:pt x="1118" y="6"/>
                  <a:pt x="1118" y="6"/>
                </a:cubicBezTo>
                <a:cubicBezTo>
                  <a:pt x="1117" y="6"/>
                  <a:pt x="1117" y="6"/>
                  <a:pt x="1117" y="6"/>
                </a:cubicBezTo>
                <a:cubicBezTo>
                  <a:pt x="1117" y="6"/>
                  <a:pt x="1117" y="6"/>
                  <a:pt x="1117" y="6"/>
                </a:cubicBezTo>
                <a:cubicBezTo>
                  <a:pt x="1116" y="6"/>
                  <a:pt x="1116" y="6"/>
                  <a:pt x="1116" y="6"/>
                </a:cubicBezTo>
                <a:cubicBezTo>
                  <a:pt x="1116" y="6"/>
                  <a:pt x="1116" y="6"/>
                  <a:pt x="1116" y="6"/>
                </a:cubicBezTo>
                <a:cubicBezTo>
                  <a:pt x="1116" y="7"/>
                  <a:pt x="1115" y="7"/>
                  <a:pt x="1114" y="7"/>
                </a:cubicBezTo>
                <a:cubicBezTo>
                  <a:pt x="1114" y="7"/>
                  <a:pt x="1114" y="7"/>
                  <a:pt x="1114" y="7"/>
                </a:cubicBezTo>
                <a:cubicBezTo>
                  <a:pt x="1113" y="8"/>
                  <a:pt x="1113" y="8"/>
                  <a:pt x="1113" y="8"/>
                </a:cubicBezTo>
                <a:cubicBezTo>
                  <a:pt x="1113" y="8"/>
                  <a:pt x="1113" y="8"/>
                  <a:pt x="1113" y="8"/>
                </a:cubicBezTo>
                <a:cubicBezTo>
                  <a:pt x="1112" y="8"/>
                  <a:pt x="1112" y="8"/>
                  <a:pt x="1112" y="8"/>
                </a:cubicBezTo>
                <a:cubicBezTo>
                  <a:pt x="1112" y="8"/>
                  <a:pt x="1112" y="8"/>
                  <a:pt x="1112" y="8"/>
                </a:cubicBezTo>
                <a:cubicBezTo>
                  <a:pt x="1109" y="9"/>
                  <a:pt x="1106" y="10"/>
                  <a:pt x="1103" y="12"/>
                </a:cubicBezTo>
                <a:cubicBezTo>
                  <a:pt x="1093" y="16"/>
                  <a:pt x="1085" y="22"/>
                  <a:pt x="1078" y="29"/>
                </a:cubicBezTo>
                <a:cubicBezTo>
                  <a:pt x="1077" y="28"/>
                  <a:pt x="1076" y="28"/>
                  <a:pt x="1076" y="28"/>
                </a:cubicBezTo>
                <a:cubicBezTo>
                  <a:pt x="1075" y="27"/>
                  <a:pt x="1075" y="27"/>
                  <a:pt x="1075" y="27"/>
                </a:cubicBezTo>
                <a:cubicBezTo>
                  <a:pt x="1074" y="27"/>
                  <a:pt x="1074" y="27"/>
                  <a:pt x="1074" y="27"/>
                </a:cubicBezTo>
                <a:cubicBezTo>
                  <a:pt x="1075" y="26"/>
                  <a:pt x="1075" y="26"/>
                  <a:pt x="1075" y="26"/>
                </a:cubicBezTo>
                <a:cubicBezTo>
                  <a:pt x="1082" y="17"/>
                  <a:pt x="1093" y="11"/>
                  <a:pt x="1103" y="6"/>
                </a:cubicBezTo>
                <a:cubicBezTo>
                  <a:pt x="1107" y="5"/>
                  <a:pt x="1110" y="4"/>
                  <a:pt x="1114" y="2"/>
                </a:cubicBezTo>
                <a:cubicBezTo>
                  <a:pt x="1115" y="2"/>
                  <a:pt x="1115" y="2"/>
                  <a:pt x="1116" y="2"/>
                </a:cubicBezTo>
                <a:cubicBezTo>
                  <a:pt x="1116" y="2"/>
                  <a:pt x="1116" y="2"/>
                  <a:pt x="1116" y="2"/>
                </a:cubicBezTo>
                <a:cubicBezTo>
                  <a:pt x="1117" y="2"/>
                  <a:pt x="1117" y="2"/>
                  <a:pt x="1117" y="2"/>
                </a:cubicBezTo>
                <a:cubicBezTo>
                  <a:pt x="1118" y="2"/>
                  <a:pt x="1118" y="2"/>
                  <a:pt x="1118" y="2"/>
                </a:cubicBezTo>
                <a:cubicBezTo>
                  <a:pt x="1118" y="1"/>
                  <a:pt x="1118" y="1"/>
                  <a:pt x="1118" y="1"/>
                </a:cubicBezTo>
                <a:cubicBezTo>
                  <a:pt x="1120" y="1"/>
                  <a:pt x="1121" y="0"/>
                  <a:pt x="1123" y="0"/>
                </a:cubicBezTo>
                <a:cubicBezTo>
                  <a:pt x="1112" y="0"/>
                  <a:pt x="1112" y="0"/>
                  <a:pt x="1112" y="0"/>
                </a:cubicBezTo>
                <a:cubicBezTo>
                  <a:pt x="1112" y="1"/>
                  <a:pt x="1112" y="1"/>
                  <a:pt x="1112" y="1"/>
                </a:cubicBezTo>
                <a:cubicBezTo>
                  <a:pt x="1110" y="2"/>
                  <a:pt x="1107" y="3"/>
                  <a:pt x="1104" y="4"/>
                </a:cubicBezTo>
                <a:cubicBezTo>
                  <a:pt x="1104" y="2"/>
                  <a:pt x="1104" y="2"/>
                  <a:pt x="1104" y="2"/>
                </a:cubicBezTo>
                <a:cubicBezTo>
                  <a:pt x="1104" y="2"/>
                  <a:pt x="1104" y="2"/>
                  <a:pt x="1104" y="2"/>
                </a:cubicBezTo>
                <a:cubicBezTo>
                  <a:pt x="1104" y="2"/>
                  <a:pt x="1104" y="2"/>
                  <a:pt x="1104" y="2"/>
                </a:cubicBezTo>
                <a:cubicBezTo>
                  <a:pt x="1104" y="0"/>
                  <a:pt x="1104" y="0"/>
                  <a:pt x="1104" y="0"/>
                </a:cubicBezTo>
                <a:cubicBezTo>
                  <a:pt x="1100" y="0"/>
                  <a:pt x="1100" y="0"/>
                  <a:pt x="1100" y="0"/>
                </a:cubicBezTo>
                <a:cubicBezTo>
                  <a:pt x="1101" y="1"/>
                  <a:pt x="1101" y="1"/>
                  <a:pt x="1101" y="1"/>
                </a:cubicBezTo>
                <a:cubicBezTo>
                  <a:pt x="1096" y="4"/>
                  <a:pt x="1091" y="7"/>
                  <a:pt x="1087" y="9"/>
                </a:cubicBezTo>
                <a:cubicBezTo>
                  <a:pt x="1087" y="9"/>
                  <a:pt x="1087" y="9"/>
                  <a:pt x="1087" y="9"/>
                </a:cubicBezTo>
                <a:cubicBezTo>
                  <a:pt x="1086" y="9"/>
                  <a:pt x="1086" y="9"/>
                  <a:pt x="1086" y="9"/>
                </a:cubicBezTo>
                <a:cubicBezTo>
                  <a:pt x="1086" y="8"/>
                  <a:pt x="1085" y="7"/>
                  <a:pt x="1084" y="7"/>
                </a:cubicBezTo>
                <a:cubicBezTo>
                  <a:pt x="1083" y="6"/>
                  <a:pt x="1082" y="6"/>
                  <a:pt x="1082" y="5"/>
                </a:cubicBezTo>
                <a:cubicBezTo>
                  <a:pt x="1082" y="5"/>
                  <a:pt x="1082" y="5"/>
                  <a:pt x="1082" y="5"/>
                </a:cubicBezTo>
                <a:cubicBezTo>
                  <a:pt x="1082" y="5"/>
                  <a:pt x="1082" y="5"/>
                  <a:pt x="1082" y="5"/>
                </a:cubicBezTo>
                <a:cubicBezTo>
                  <a:pt x="1080" y="3"/>
                  <a:pt x="1080" y="2"/>
                  <a:pt x="1080" y="0"/>
                </a:cubicBezTo>
                <a:cubicBezTo>
                  <a:pt x="1078" y="0"/>
                  <a:pt x="1078" y="0"/>
                  <a:pt x="1078" y="0"/>
                </a:cubicBezTo>
                <a:cubicBezTo>
                  <a:pt x="1078" y="2"/>
                  <a:pt x="1078" y="5"/>
                  <a:pt x="1080" y="6"/>
                </a:cubicBezTo>
                <a:cubicBezTo>
                  <a:pt x="1081" y="7"/>
                  <a:pt x="1082" y="8"/>
                  <a:pt x="1083" y="8"/>
                </a:cubicBezTo>
                <a:cubicBezTo>
                  <a:pt x="1084" y="9"/>
                  <a:pt x="1084" y="9"/>
                  <a:pt x="1084" y="9"/>
                </a:cubicBezTo>
                <a:cubicBezTo>
                  <a:pt x="1084" y="10"/>
                  <a:pt x="1084" y="10"/>
                  <a:pt x="1084" y="10"/>
                </a:cubicBezTo>
                <a:cubicBezTo>
                  <a:pt x="1084" y="10"/>
                  <a:pt x="1084" y="10"/>
                  <a:pt x="1084" y="10"/>
                </a:cubicBezTo>
                <a:cubicBezTo>
                  <a:pt x="1083" y="10"/>
                  <a:pt x="1083" y="9"/>
                  <a:pt x="1082" y="9"/>
                </a:cubicBezTo>
                <a:cubicBezTo>
                  <a:pt x="1081" y="8"/>
                  <a:pt x="1081" y="8"/>
                  <a:pt x="1080" y="8"/>
                </a:cubicBezTo>
                <a:cubicBezTo>
                  <a:pt x="1078" y="6"/>
                  <a:pt x="1076" y="3"/>
                  <a:pt x="1077" y="1"/>
                </a:cubicBezTo>
                <a:cubicBezTo>
                  <a:pt x="1077" y="0"/>
                  <a:pt x="1077" y="0"/>
                  <a:pt x="1077" y="0"/>
                </a:cubicBezTo>
                <a:cubicBezTo>
                  <a:pt x="1075" y="0"/>
                  <a:pt x="1075" y="0"/>
                  <a:pt x="1075" y="0"/>
                </a:cubicBezTo>
                <a:cubicBezTo>
                  <a:pt x="1075" y="0"/>
                  <a:pt x="1075" y="0"/>
                  <a:pt x="1075" y="1"/>
                </a:cubicBezTo>
                <a:cubicBezTo>
                  <a:pt x="1075" y="4"/>
                  <a:pt x="1076" y="7"/>
                  <a:pt x="1079" y="9"/>
                </a:cubicBezTo>
                <a:cubicBezTo>
                  <a:pt x="1079" y="9"/>
                  <a:pt x="1079" y="9"/>
                  <a:pt x="1079" y="9"/>
                </a:cubicBezTo>
                <a:cubicBezTo>
                  <a:pt x="1079" y="9"/>
                  <a:pt x="1079" y="9"/>
                  <a:pt x="1079" y="9"/>
                </a:cubicBezTo>
                <a:cubicBezTo>
                  <a:pt x="1080" y="10"/>
                  <a:pt x="1080" y="10"/>
                  <a:pt x="1081" y="11"/>
                </a:cubicBezTo>
                <a:cubicBezTo>
                  <a:pt x="1082" y="11"/>
                  <a:pt x="1083" y="11"/>
                  <a:pt x="1084" y="12"/>
                </a:cubicBezTo>
                <a:cubicBezTo>
                  <a:pt x="1083" y="12"/>
                  <a:pt x="1082" y="13"/>
                  <a:pt x="1081" y="14"/>
                </a:cubicBezTo>
                <a:cubicBezTo>
                  <a:pt x="1079" y="15"/>
                  <a:pt x="1078" y="16"/>
                  <a:pt x="1076" y="16"/>
                </a:cubicBezTo>
                <a:cubicBezTo>
                  <a:pt x="1076" y="16"/>
                  <a:pt x="1076" y="16"/>
                  <a:pt x="1076" y="16"/>
                </a:cubicBezTo>
                <a:cubicBezTo>
                  <a:pt x="1075" y="16"/>
                  <a:pt x="1075" y="16"/>
                  <a:pt x="1075" y="16"/>
                </a:cubicBezTo>
                <a:cubicBezTo>
                  <a:pt x="1068" y="14"/>
                  <a:pt x="1061" y="8"/>
                  <a:pt x="1059" y="0"/>
                </a:cubicBezTo>
                <a:cubicBezTo>
                  <a:pt x="1059" y="0"/>
                  <a:pt x="1059" y="0"/>
                  <a:pt x="1059" y="0"/>
                </a:cubicBezTo>
                <a:cubicBezTo>
                  <a:pt x="1057" y="0"/>
                  <a:pt x="1057" y="0"/>
                  <a:pt x="1057" y="0"/>
                </a:cubicBezTo>
                <a:cubicBezTo>
                  <a:pt x="1057" y="0"/>
                  <a:pt x="1057" y="0"/>
                  <a:pt x="1057" y="1"/>
                </a:cubicBezTo>
                <a:cubicBezTo>
                  <a:pt x="1057" y="1"/>
                  <a:pt x="1057" y="1"/>
                  <a:pt x="1057" y="1"/>
                </a:cubicBezTo>
                <a:cubicBezTo>
                  <a:pt x="1057" y="1"/>
                  <a:pt x="1057" y="1"/>
                  <a:pt x="1057" y="1"/>
                </a:cubicBezTo>
                <a:cubicBezTo>
                  <a:pt x="1059" y="9"/>
                  <a:pt x="1067" y="16"/>
                  <a:pt x="1075" y="18"/>
                </a:cubicBezTo>
                <a:cubicBezTo>
                  <a:pt x="1075" y="18"/>
                  <a:pt x="1075" y="18"/>
                  <a:pt x="1075" y="18"/>
                </a:cubicBezTo>
                <a:cubicBezTo>
                  <a:pt x="1075" y="18"/>
                  <a:pt x="1075" y="18"/>
                  <a:pt x="1075" y="18"/>
                </a:cubicBezTo>
                <a:cubicBezTo>
                  <a:pt x="1076" y="18"/>
                  <a:pt x="1076" y="18"/>
                  <a:pt x="1076" y="18"/>
                </a:cubicBezTo>
                <a:cubicBezTo>
                  <a:pt x="1079" y="18"/>
                  <a:pt x="1081" y="17"/>
                  <a:pt x="1082" y="15"/>
                </a:cubicBezTo>
                <a:cubicBezTo>
                  <a:pt x="1084" y="14"/>
                  <a:pt x="1086" y="12"/>
                  <a:pt x="1088" y="11"/>
                </a:cubicBezTo>
                <a:cubicBezTo>
                  <a:pt x="1092" y="8"/>
                  <a:pt x="1097" y="6"/>
                  <a:pt x="1102" y="3"/>
                </a:cubicBezTo>
                <a:cubicBezTo>
                  <a:pt x="1102" y="4"/>
                  <a:pt x="1102" y="4"/>
                  <a:pt x="1102" y="4"/>
                </a:cubicBezTo>
                <a:cubicBezTo>
                  <a:pt x="1091" y="9"/>
                  <a:pt x="1081" y="16"/>
                  <a:pt x="1073" y="25"/>
                </a:cubicBezTo>
                <a:cubicBezTo>
                  <a:pt x="1073" y="25"/>
                  <a:pt x="1073" y="25"/>
                  <a:pt x="1073" y="25"/>
                </a:cubicBezTo>
                <a:cubicBezTo>
                  <a:pt x="1073" y="26"/>
                  <a:pt x="1073" y="26"/>
                  <a:pt x="1073" y="26"/>
                </a:cubicBezTo>
                <a:cubicBezTo>
                  <a:pt x="1072" y="27"/>
                  <a:pt x="1072" y="27"/>
                  <a:pt x="1072" y="27"/>
                </a:cubicBezTo>
                <a:cubicBezTo>
                  <a:pt x="1072" y="27"/>
                  <a:pt x="1073" y="28"/>
                  <a:pt x="1073" y="28"/>
                </a:cubicBezTo>
                <a:cubicBezTo>
                  <a:pt x="1074" y="29"/>
                  <a:pt x="1075" y="29"/>
                  <a:pt x="1075" y="30"/>
                </a:cubicBezTo>
                <a:cubicBezTo>
                  <a:pt x="1076" y="30"/>
                  <a:pt x="1077" y="30"/>
                  <a:pt x="1077" y="31"/>
                </a:cubicBezTo>
                <a:cubicBezTo>
                  <a:pt x="1078" y="31"/>
                  <a:pt x="1078" y="31"/>
                  <a:pt x="1078" y="31"/>
                </a:cubicBezTo>
                <a:cubicBezTo>
                  <a:pt x="1079" y="30"/>
                  <a:pt x="1079" y="30"/>
                  <a:pt x="1079" y="30"/>
                </a:cubicBezTo>
                <a:cubicBezTo>
                  <a:pt x="1086" y="24"/>
                  <a:pt x="1093" y="18"/>
                  <a:pt x="1102" y="14"/>
                </a:cubicBezTo>
                <a:cubicBezTo>
                  <a:pt x="1102" y="15"/>
                  <a:pt x="1102" y="15"/>
                  <a:pt x="1102" y="15"/>
                </a:cubicBezTo>
                <a:cubicBezTo>
                  <a:pt x="1095" y="19"/>
                  <a:pt x="1088" y="24"/>
                  <a:pt x="1081" y="29"/>
                </a:cubicBezTo>
                <a:cubicBezTo>
                  <a:pt x="1081" y="30"/>
                  <a:pt x="1081" y="30"/>
                  <a:pt x="1081" y="30"/>
                </a:cubicBezTo>
                <a:cubicBezTo>
                  <a:pt x="1081" y="30"/>
                  <a:pt x="1081" y="30"/>
                  <a:pt x="1081" y="30"/>
                </a:cubicBezTo>
                <a:cubicBezTo>
                  <a:pt x="1080" y="31"/>
                  <a:pt x="1080" y="31"/>
                  <a:pt x="1080" y="32"/>
                </a:cubicBezTo>
                <a:cubicBezTo>
                  <a:pt x="1080" y="33"/>
                  <a:pt x="1081" y="34"/>
                  <a:pt x="1081" y="35"/>
                </a:cubicBezTo>
                <a:cubicBezTo>
                  <a:pt x="1082" y="36"/>
                  <a:pt x="1084" y="37"/>
                  <a:pt x="1085" y="37"/>
                </a:cubicBezTo>
                <a:cubicBezTo>
                  <a:pt x="1086" y="38"/>
                  <a:pt x="1087" y="39"/>
                  <a:pt x="1088" y="40"/>
                </a:cubicBezTo>
                <a:cubicBezTo>
                  <a:pt x="1088" y="40"/>
                  <a:pt x="1088" y="40"/>
                  <a:pt x="1088" y="40"/>
                </a:cubicBezTo>
                <a:cubicBezTo>
                  <a:pt x="1088" y="40"/>
                  <a:pt x="1088" y="40"/>
                  <a:pt x="1088" y="40"/>
                </a:cubicBezTo>
                <a:cubicBezTo>
                  <a:pt x="1089" y="41"/>
                  <a:pt x="1090" y="41"/>
                  <a:pt x="1090" y="41"/>
                </a:cubicBezTo>
                <a:cubicBezTo>
                  <a:pt x="1090" y="41"/>
                  <a:pt x="1090" y="41"/>
                  <a:pt x="1090" y="41"/>
                </a:cubicBezTo>
                <a:cubicBezTo>
                  <a:pt x="1091" y="41"/>
                  <a:pt x="1092" y="41"/>
                  <a:pt x="1092" y="40"/>
                </a:cubicBezTo>
                <a:cubicBezTo>
                  <a:pt x="1093" y="40"/>
                  <a:pt x="1094" y="39"/>
                  <a:pt x="1094" y="38"/>
                </a:cubicBezTo>
                <a:cubicBezTo>
                  <a:pt x="1095" y="38"/>
                  <a:pt x="1096" y="37"/>
                  <a:pt x="1096" y="37"/>
                </a:cubicBezTo>
                <a:cubicBezTo>
                  <a:pt x="1096" y="37"/>
                  <a:pt x="1096" y="37"/>
                  <a:pt x="1096" y="37"/>
                </a:cubicBezTo>
                <a:cubicBezTo>
                  <a:pt x="1096" y="37"/>
                  <a:pt x="1096" y="37"/>
                  <a:pt x="1096" y="37"/>
                </a:cubicBezTo>
                <a:cubicBezTo>
                  <a:pt x="1098" y="35"/>
                  <a:pt x="1100" y="34"/>
                  <a:pt x="1102" y="33"/>
                </a:cubicBezTo>
                <a:cubicBezTo>
                  <a:pt x="1102" y="35"/>
                  <a:pt x="1102" y="35"/>
                  <a:pt x="1102" y="35"/>
                </a:cubicBezTo>
                <a:cubicBezTo>
                  <a:pt x="1098" y="36"/>
                  <a:pt x="1094" y="39"/>
                  <a:pt x="1092" y="43"/>
                </a:cubicBezTo>
                <a:cubicBezTo>
                  <a:pt x="1092" y="43"/>
                  <a:pt x="1092" y="43"/>
                  <a:pt x="1092" y="43"/>
                </a:cubicBezTo>
                <a:cubicBezTo>
                  <a:pt x="1092" y="44"/>
                  <a:pt x="1092" y="44"/>
                  <a:pt x="1092" y="44"/>
                </a:cubicBezTo>
                <a:cubicBezTo>
                  <a:pt x="1093" y="45"/>
                  <a:pt x="1094" y="46"/>
                  <a:pt x="1095" y="47"/>
                </a:cubicBezTo>
                <a:cubicBezTo>
                  <a:pt x="1095" y="48"/>
                  <a:pt x="1096" y="48"/>
                  <a:pt x="1096" y="49"/>
                </a:cubicBezTo>
                <a:cubicBezTo>
                  <a:pt x="1097" y="49"/>
                  <a:pt x="1098" y="50"/>
                  <a:pt x="1098" y="50"/>
                </a:cubicBezTo>
                <a:cubicBezTo>
                  <a:pt x="1099" y="50"/>
                  <a:pt x="1099" y="50"/>
                  <a:pt x="1099" y="50"/>
                </a:cubicBezTo>
                <a:cubicBezTo>
                  <a:pt x="1099" y="49"/>
                  <a:pt x="1099" y="49"/>
                  <a:pt x="1099" y="49"/>
                </a:cubicBezTo>
                <a:cubicBezTo>
                  <a:pt x="1100" y="48"/>
                  <a:pt x="1101" y="47"/>
                  <a:pt x="1102" y="47"/>
                </a:cubicBezTo>
                <a:cubicBezTo>
                  <a:pt x="1102" y="50"/>
                  <a:pt x="1102" y="50"/>
                  <a:pt x="1102" y="50"/>
                </a:cubicBezTo>
                <a:cubicBezTo>
                  <a:pt x="1102" y="50"/>
                  <a:pt x="1101" y="51"/>
                  <a:pt x="1100" y="52"/>
                </a:cubicBezTo>
                <a:cubicBezTo>
                  <a:pt x="1100" y="52"/>
                  <a:pt x="1100" y="52"/>
                  <a:pt x="1100" y="52"/>
                </a:cubicBezTo>
                <a:cubicBezTo>
                  <a:pt x="1101" y="53"/>
                  <a:pt x="1101" y="53"/>
                  <a:pt x="1101" y="53"/>
                </a:cubicBezTo>
                <a:cubicBezTo>
                  <a:pt x="1101" y="53"/>
                  <a:pt x="1102" y="54"/>
                  <a:pt x="1102" y="54"/>
                </a:cubicBezTo>
                <a:cubicBezTo>
                  <a:pt x="1102" y="55"/>
                  <a:pt x="1102" y="55"/>
                  <a:pt x="1102" y="55"/>
                </a:cubicBezTo>
                <a:cubicBezTo>
                  <a:pt x="1109" y="55"/>
                  <a:pt x="1109" y="55"/>
                  <a:pt x="1109" y="55"/>
                </a:cubicBezTo>
                <a:cubicBezTo>
                  <a:pt x="1110" y="54"/>
                  <a:pt x="1111" y="53"/>
                  <a:pt x="1112" y="52"/>
                </a:cubicBezTo>
                <a:cubicBezTo>
                  <a:pt x="1112" y="53"/>
                  <a:pt x="1112" y="53"/>
                  <a:pt x="1112" y="53"/>
                </a:cubicBezTo>
                <a:cubicBezTo>
                  <a:pt x="1112" y="53"/>
                  <a:pt x="1111" y="54"/>
                  <a:pt x="1110" y="55"/>
                </a:cubicBezTo>
                <a:cubicBezTo>
                  <a:pt x="1113" y="55"/>
                  <a:pt x="1113" y="55"/>
                  <a:pt x="1113" y="55"/>
                </a:cubicBezTo>
                <a:cubicBezTo>
                  <a:pt x="1114" y="54"/>
                  <a:pt x="1114" y="54"/>
                  <a:pt x="1114" y="54"/>
                </a:cubicBezTo>
                <a:cubicBezTo>
                  <a:pt x="1114" y="54"/>
                  <a:pt x="1114" y="54"/>
                  <a:pt x="1114" y="54"/>
                </a:cubicBezTo>
                <a:cubicBezTo>
                  <a:pt x="1114" y="54"/>
                  <a:pt x="1114" y="54"/>
                  <a:pt x="1114" y="54"/>
                </a:cubicBezTo>
                <a:cubicBezTo>
                  <a:pt x="1115" y="53"/>
                  <a:pt x="1117" y="53"/>
                  <a:pt x="1118" y="52"/>
                </a:cubicBezTo>
                <a:cubicBezTo>
                  <a:pt x="1119" y="52"/>
                  <a:pt x="1119" y="51"/>
                  <a:pt x="1120" y="51"/>
                </a:cubicBezTo>
                <a:cubicBezTo>
                  <a:pt x="1133" y="45"/>
                  <a:pt x="1147" y="44"/>
                  <a:pt x="1161" y="43"/>
                </a:cubicBezTo>
                <a:cubicBezTo>
                  <a:pt x="1162" y="43"/>
                  <a:pt x="1162" y="43"/>
                  <a:pt x="1162" y="43"/>
                </a:cubicBezTo>
                <a:cubicBezTo>
                  <a:pt x="1163" y="43"/>
                  <a:pt x="1164" y="43"/>
                  <a:pt x="1165" y="43"/>
                </a:cubicBezTo>
                <a:cubicBezTo>
                  <a:pt x="1165" y="43"/>
                  <a:pt x="1166" y="43"/>
                  <a:pt x="1167" y="43"/>
                </a:cubicBezTo>
                <a:cubicBezTo>
                  <a:pt x="1167" y="43"/>
                  <a:pt x="1167" y="43"/>
                  <a:pt x="1167" y="43"/>
                </a:cubicBezTo>
                <a:cubicBezTo>
                  <a:pt x="1168" y="43"/>
                  <a:pt x="1169" y="43"/>
                  <a:pt x="1170" y="44"/>
                </a:cubicBezTo>
                <a:cubicBezTo>
                  <a:pt x="1171" y="44"/>
                  <a:pt x="1172" y="44"/>
                  <a:pt x="1172" y="45"/>
                </a:cubicBezTo>
                <a:cubicBezTo>
                  <a:pt x="1172" y="45"/>
                  <a:pt x="1172" y="46"/>
                  <a:pt x="1172" y="46"/>
                </a:cubicBezTo>
                <a:cubicBezTo>
                  <a:pt x="1171" y="47"/>
                  <a:pt x="1171" y="48"/>
                  <a:pt x="1171" y="49"/>
                </a:cubicBezTo>
                <a:cubicBezTo>
                  <a:pt x="1170" y="49"/>
                  <a:pt x="1170" y="49"/>
                  <a:pt x="1170" y="50"/>
                </a:cubicBezTo>
                <a:cubicBezTo>
                  <a:pt x="1169" y="50"/>
                  <a:pt x="1169" y="50"/>
                  <a:pt x="1169" y="50"/>
                </a:cubicBezTo>
                <a:cubicBezTo>
                  <a:pt x="1169" y="50"/>
                  <a:pt x="1169" y="50"/>
                  <a:pt x="1169" y="50"/>
                </a:cubicBezTo>
                <a:cubicBezTo>
                  <a:pt x="1169" y="50"/>
                  <a:pt x="1169" y="50"/>
                  <a:pt x="1168" y="49"/>
                </a:cubicBezTo>
                <a:cubicBezTo>
                  <a:pt x="1168" y="49"/>
                  <a:pt x="1168" y="49"/>
                  <a:pt x="1168" y="49"/>
                </a:cubicBezTo>
                <a:cubicBezTo>
                  <a:pt x="1168" y="49"/>
                  <a:pt x="1168" y="49"/>
                  <a:pt x="1168" y="49"/>
                </a:cubicBezTo>
                <a:cubicBezTo>
                  <a:pt x="1166" y="48"/>
                  <a:pt x="1165" y="48"/>
                  <a:pt x="1164" y="48"/>
                </a:cubicBezTo>
                <a:cubicBezTo>
                  <a:pt x="1164" y="48"/>
                  <a:pt x="1164" y="48"/>
                  <a:pt x="1164" y="48"/>
                </a:cubicBezTo>
                <a:cubicBezTo>
                  <a:pt x="1163" y="48"/>
                  <a:pt x="1163" y="48"/>
                  <a:pt x="1162" y="48"/>
                </a:cubicBezTo>
                <a:cubicBezTo>
                  <a:pt x="1162" y="48"/>
                  <a:pt x="1162" y="48"/>
                  <a:pt x="1162" y="48"/>
                </a:cubicBezTo>
                <a:cubicBezTo>
                  <a:pt x="1161" y="48"/>
                  <a:pt x="1161" y="48"/>
                  <a:pt x="1161" y="48"/>
                </a:cubicBezTo>
                <a:cubicBezTo>
                  <a:pt x="1160" y="48"/>
                  <a:pt x="1160" y="48"/>
                  <a:pt x="1160" y="48"/>
                </a:cubicBezTo>
                <a:cubicBezTo>
                  <a:pt x="1160" y="48"/>
                  <a:pt x="1160" y="48"/>
                  <a:pt x="1160" y="48"/>
                </a:cubicBezTo>
                <a:cubicBezTo>
                  <a:pt x="1160" y="48"/>
                  <a:pt x="1160" y="48"/>
                  <a:pt x="1160" y="48"/>
                </a:cubicBezTo>
                <a:cubicBezTo>
                  <a:pt x="1160" y="48"/>
                  <a:pt x="1160" y="48"/>
                  <a:pt x="1160" y="48"/>
                </a:cubicBezTo>
                <a:cubicBezTo>
                  <a:pt x="1159" y="48"/>
                  <a:pt x="1159" y="48"/>
                  <a:pt x="1159" y="48"/>
                </a:cubicBezTo>
                <a:cubicBezTo>
                  <a:pt x="1159" y="48"/>
                  <a:pt x="1159" y="48"/>
                  <a:pt x="1159" y="48"/>
                </a:cubicBezTo>
                <a:cubicBezTo>
                  <a:pt x="1158" y="48"/>
                  <a:pt x="1158" y="48"/>
                  <a:pt x="1158" y="48"/>
                </a:cubicBezTo>
                <a:cubicBezTo>
                  <a:pt x="1157" y="48"/>
                  <a:pt x="1156" y="48"/>
                  <a:pt x="1155" y="48"/>
                </a:cubicBezTo>
                <a:cubicBezTo>
                  <a:pt x="1145" y="48"/>
                  <a:pt x="1135" y="51"/>
                  <a:pt x="1127" y="55"/>
                </a:cubicBezTo>
                <a:cubicBezTo>
                  <a:pt x="1132" y="55"/>
                  <a:pt x="1132" y="55"/>
                  <a:pt x="1132" y="55"/>
                </a:cubicBezTo>
                <a:cubicBezTo>
                  <a:pt x="1139" y="52"/>
                  <a:pt x="1147" y="50"/>
                  <a:pt x="1155" y="50"/>
                </a:cubicBezTo>
                <a:cubicBezTo>
                  <a:pt x="1156" y="50"/>
                  <a:pt x="1157" y="50"/>
                  <a:pt x="1158" y="50"/>
                </a:cubicBezTo>
                <a:cubicBezTo>
                  <a:pt x="1159" y="50"/>
                  <a:pt x="1159" y="50"/>
                  <a:pt x="1160" y="50"/>
                </a:cubicBezTo>
                <a:cubicBezTo>
                  <a:pt x="1160" y="50"/>
                  <a:pt x="1160" y="50"/>
                  <a:pt x="1160" y="50"/>
                </a:cubicBezTo>
                <a:cubicBezTo>
                  <a:pt x="1160" y="50"/>
                  <a:pt x="1160" y="50"/>
                  <a:pt x="1160" y="50"/>
                </a:cubicBezTo>
                <a:cubicBezTo>
                  <a:pt x="1160" y="51"/>
                  <a:pt x="1160" y="51"/>
                  <a:pt x="1160" y="51"/>
                </a:cubicBezTo>
                <a:cubicBezTo>
                  <a:pt x="1160" y="51"/>
                  <a:pt x="1159" y="51"/>
                  <a:pt x="1158" y="51"/>
                </a:cubicBezTo>
                <a:cubicBezTo>
                  <a:pt x="1157" y="51"/>
                  <a:pt x="1155" y="51"/>
                  <a:pt x="1154" y="51"/>
                </a:cubicBezTo>
                <a:cubicBezTo>
                  <a:pt x="1147" y="51"/>
                  <a:pt x="1142" y="53"/>
                  <a:pt x="1136" y="54"/>
                </a:cubicBezTo>
                <a:cubicBezTo>
                  <a:pt x="1135" y="54"/>
                  <a:pt x="1135" y="54"/>
                  <a:pt x="1135" y="54"/>
                </a:cubicBezTo>
                <a:cubicBezTo>
                  <a:pt x="1133" y="55"/>
                  <a:pt x="1133" y="55"/>
                  <a:pt x="1133" y="55"/>
                </a:cubicBezTo>
                <a:cubicBezTo>
                  <a:pt x="1142" y="55"/>
                  <a:pt x="1142" y="55"/>
                  <a:pt x="1142" y="55"/>
                </a:cubicBezTo>
                <a:cubicBezTo>
                  <a:pt x="1146" y="54"/>
                  <a:pt x="1150" y="53"/>
                  <a:pt x="1154" y="53"/>
                </a:cubicBezTo>
                <a:cubicBezTo>
                  <a:pt x="1154" y="53"/>
                  <a:pt x="1154" y="53"/>
                  <a:pt x="1154" y="53"/>
                </a:cubicBezTo>
                <a:cubicBezTo>
                  <a:pt x="1155" y="53"/>
                  <a:pt x="1157" y="53"/>
                  <a:pt x="1158" y="53"/>
                </a:cubicBezTo>
                <a:cubicBezTo>
                  <a:pt x="1158" y="53"/>
                  <a:pt x="1158" y="53"/>
                  <a:pt x="1158" y="53"/>
                </a:cubicBezTo>
                <a:cubicBezTo>
                  <a:pt x="1159" y="53"/>
                  <a:pt x="1159" y="53"/>
                  <a:pt x="1159" y="53"/>
                </a:cubicBezTo>
                <a:cubicBezTo>
                  <a:pt x="1159" y="53"/>
                  <a:pt x="1160" y="53"/>
                  <a:pt x="1161" y="53"/>
                </a:cubicBezTo>
                <a:cubicBezTo>
                  <a:pt x="1161" y="53"/>
                  <a:pt x="1161" y="53"/>
                  <a:pt x="1161" y="53"/>
                </a:cubicBezTo>
                <a:cubicBezTo>
                  <a:pt x="1161" y="53"/>
                  <a:pt x="1161" y="53"/>
                  <a:pt x="1161" y="53"/>
                </a:cubicBezTo>
                <a:cubicBezTo>
                  <a:pt x="1163" y="53"/>
                  <a:pt x="1165" y="53"/>
                  <a:pt x="1166" y="54"/>
                </a:cubicBezTo>
                <a:cubicBezTo>
                  <a:pt x="1166" y="54"/>
                  <a:pt x="1167" y="54"/>
                  <a:pt x="1167" y="55"/>
                </a:cubicBezTo>
                <a:cubicBezTo>
                  <a:pt x="1169" y="55"/>
                  <a:pt x="1169" y="55"/>
                  <a:pt x="1169" y="55"/>
                </a:cubicBezTo>
                <a:cubicBezTo>
                  <a:pt x="1169" y="54"/>
                  <a:pt x="1168" y="53"/>
                  <a:pt x="1167" y="52"/>
                </a:cubicBezTo>
                <a:cubicBezTo>
                  <a:pt x="1166" y="51"/>
                  <a:pt x="1164" y="51"/>
                  <a:pt x="1162" y="51"/>
                </a:cubicBezTo>
                <a:cubicBezTo>
                  <a:pt x="1162" y="50"/>
                  <a:pt x="1162" y="50"/>
                  <a:pt x="1162" y="50"/>
                </a:cubicBezTo>
                <a:cubicBezTo>
                  <a:pt x="1163" y="50"/>
                  <a:pt x="1163" y="50"/>
                  <a:pt x="1164" y="50"/>
                </a:cubicBezTo>
                <a:cubicBezTo>
                  <a:pt x="1164" y="50"/>
                  <a:pt x="1164" y="50"/>
                  <a:pt x="1164" y="50"/>
                </a:cubicBezTo>
                <a:cubicBezTo>
                  <a:pt x="1165" y="50"/>
                  <a:pt x="1166" y="50"/>
                  <a:pt x="1167" y="51"/>
                </a:cubicBezTo>
                <a:cubicBezTo>
                  <a:pt x="1168" y="51"/>
                  <a:pt x="1169" y="52"/>
                  <a:pt x="1169" y="52"/>
                </a:cubicBezTo>
                <a:cubicBezTo>
                  <a:pt x="1169" y="52"/>
                  <a:pt x="1169" y="52"/>
                  <a:pt x="1169" y="52"/>
                </a:cubicBezTo>
                <a:cubicBezTo>
                  <a:pt x="1170" y="52"/>
                  <a:pt x="1171" y="51"/>
                  <a:pt x="1172" y="51"/>
                </a:cubicBezTo>
                <a:cubicBezTo>
                  <a:pt x="1172" y="50"/>
                  <a:pt x="1173" y="49"/>
                  <a:pt x="1173" y="48"/>
                </a:cubicBezTo>
                <a:cubicBezTo>
                  <a:pt x="1174" y="47"/>
                  <a:pt x="1174" y="46"/>
                  <a:pt x="1174" y="45"/>
                </a:cubicBezTo>
                <a:cubicBezTo>
                  <a:pt x="1175" y="45"/>
                  <a:pt x="1175" y="45"/>
                  <a:pt x="1175" y="45"/>
                </a:cubicBezTo>
                <a:cubicBezTo>
                  <a:pt x="1174" y="44"/>
                  <a:pt x="1174" y="44"/>
                  <a:pt x="1174" y="44"/>
                </a:cubicBezTo>
                <a:cubicBezTo>
                  <a:pt x="1173" y="43"/>
                  <a:pt x="1172" y="42"/>
                  <a:pt x="1171" y="42"/>
                </a:cubicBezTo>
                <a:cubicBezTo>
                  <a:pt x="1169" y="41"/>
                  <a:pt x="1168" y="41"/>
                  <a:pt x="1167" y="41"/>
                </a:cubicBezTo>
                <a:cubicBezTo>
                  <a:pt x="1166" y="41"/>
                  <a:pt x="1165" y="41"/>
                  <a:pt x="1165" y="41"/>
                </a:cubicBezTo>
                <a:cubicBezTo>
                  <a:pt x="1164" y="41"/>
                  <a:pt x="1163" y="41"/>
                  <a:pt x="1163" y="41"/>
                </a:cubicBezTo>
                <a:cubicBezTo>
                  <a:pt x="1163" y="41"/>
                  <a:pt x="1163" y="41"/>
                  <a:pt x="1163" y="41"/>
                </a:cubicBezTo>
                <a:cubicBezTo>
                  <a:pt x="1163" y="41"/>
                  <a:pt x="1163" y="41"/>
                  <a:pt x="1163" y="41"/>
                </a:cubicBezTo>
                <a:cubicBezTo>
                  <a:pt x="1162" y="41"/>
                  <a:pt x="1162" y="41"/>
                  <a:pt x="1162" y="41"/>
                </a:cubicBezTo>
                <a:cubicBezTo>
                  <a:pt x="1162" y="40"/>
                  <a:pt x="1162" y="40"/>
                  <a:pt x="1162" y="40"/>
                </a:cubicBezTo>
                <a:cubicBezTo>
                  <a:pt x="1167" y="40"/>
                  <a:pt x="1171" y="40"/>
                  <a:pt x="1175" y="41"/>
                </a:cubicBezTo>
                <a:cubicBezTo>
                  <a:pt x="1175" y="46"/>
                  <a:pt x="1175" y="46"/>
                  <a:pt x="1175" y="46"/>
                </a:cubicBezTo>
                <a:cubicBezTo>
                  <a:pt x="1175" y="46"/>
                  <a:pt x="1175" y="47"/>
                  <a:pt x="1174" y="47"/>
                </a:cubicBezTo>
                <a:cubicBezTo>
                  <a:pt x="1173" y="48"/>
                  <a:pt x="1173" y="49"/>
                  <a:pt x="1173" y="50"/>
                </a:cubicBezTo>
                <a:cubicBezTo>
                  <a:pt x="1173" y="51"/>
                  <a:pt x="1173" y="52"/>
                  <a:pt x="1174" y="52"/>
                </a:cubicBezTo>
                <a:cubicBezTo>
                  <a:pt x="1174" y="53"/>
                  <a:pt x="1174" y="54"/>
                  <a:pt x="1174" y="54"/>
                </a:cubicBezTo>
                <a:cubicBezTo>
                  <a:pt x="1174" y="54"/>
                  <a:pt x="1174" y="54"/>
                  <a:pt x="1174" y="55"/>
                </a:cubicBezTo>
                <a:cubicBezTo>
                  <a:pt x="1176" y="55"/>
                  <a:pt x="1176" y="55"/>
                  <a:pt x="1176" y="55"/>
                </a:cubicBezTo>
                <a:cubicBezTo>
                  <a:pt x="1176" y="55"/>
                  <a:pt x="1176" y="54"/>
                  <a:pt x="1176" y="54"/>
                </a:cubicBezTo>
                <a:cubicBezTo>
                  <a:pt x="1176" y="53"/>
                  <a:pt x="1176" y="52"/>
                  <a:pt x="1175" y="51"/>
                </a:cubicBezTo>
                <a:cubicBezTo>
                  <a:pt x="1175" y="51"/>
                  <a:pt x="1174" y="50"/>
                  <a:pt x="1175" y="50"/>
                </a:cubicBezTo>
                <a:cubicBezTo>
                  <a:pt x="1175" y="50"/>
                  <a:pt x="1175" y="49"/>
                  <a:pt x="1175" y="49"/>
                </a:cubicBezTo>
                <a:cubicBezTo>
                  <a:pt x="1175" y="49"/>
                  <a:pt x="1175" y="49"/>
                  <a:pt x="1175" y="49"/>
                </a:cubicBezTo>
                <a:cubicBezTo>
                  <a:pt x="1175" y="49"/>
                  <a:pt x="1175" y="49"/>
                  <a:pt x="1175" y="49"/>
                </a:cubicBezTo>
                <a:cubicBezTo>
                  <a:pt x="1176" y="48"/>
                  <a:pt x="1177" y="47"/>
                  <a:pt x="1177" y="47"/>
                </a:cubicBezTo>
                <a:cubicBezTo>
                  <a:pt x="1179" y="45"/>
                  <a:pt x="1181" y="44"/>
                  <a:pt x="1182" y="42"/>
                </a:cubicBezTo>
                <a:cubicBezTo>
                  <a:pt x="1186" y="40"/>
                  <a:pt x="1190" y="38"/>
                  <a:pt x="1194" y="38"/>
                </a:cubicBezTo>
                <a:cubicBezTo>
                  <a:pt x="1194" y="38"/>
                  <a:pt x="1194" y="38"/>
                  <a:pt x="1194" y="38"/>
                </a:cubicBezTo>
                <a:cubicBezTo>
                  <a:pt x="1195" y="38"/>
                  <a:pt x="1195" y="38"/>
                  <a:pt x="1196" y="38"/>
                </a:cubicBezTo>
                <a:cubicBezTo>
                  <a:pt x="1196" y="38"/>
                  <a:pt x="1197" y="39"/>
                  <a:pt x="1198" y="40"/>
                </a:cubicBezTo>
                <a:cubicBezTo>
                  <a:pt x="1198" y="40"/>
                  <a:pt x="1199" y="41"/>
                  <a:pt x="1199" y="41"/>
                </a:cubicBezTo>
                <a:cubicBezTo>
                  <a:pt x="1199" y="41"/>
                  <a:pt x="1200" y="42"/>
                  <a:pt x="1200" y="42"/>
                </a:cubicBezTo>
                <a:cubicBezTo>
                  <a:pt x="1200" y="42"/>
                  <a:pt x="1200" y="42"/>
                  <a:pt x="1200" y="42"/>
                </a:cubicBezTo>
                <a:cubicBezTo>
                  <a:pt x="1201" y="42"/>
                  <a:pt x="1201" y="42"/>
                  <a:pt x="1201" y="42"/>
                </a:cubicBezTo>
                <a:cubicBezTo>
                  <a:pt x="1201" y="42"/>
                  <a:pt x="1201" y="42"/>
                  <a:pt x="1201" y="42"/>
                </a:cubicBezTo>
                <a:cubicBezTo>
                  <a:pt x="1202" y="42"/>
                  <a:pt x="1202" y="42"/>
                  <a:pt x="1202" y="42"/>
                </a:cubicBezTo>
                <a:cubicBezTo>
                  <a:pt x="1202" y="42"/>
                  <a:pt x="1202" y="42"/>
                  <a:pt x="1202" y="42"/>
                </a:cubicBezTo>
                <a:cubicBezTo>
                  <a:pt x="1202" y="42"/>
                  <a:pt x="1202" y="42"/>
                  <a:pt x="1202" y="42"/>
                </a:cubicBezTo>
                <a:cubicBezTo>
                  <a:pt x="1202" y="42"/>
                  <a:pt x="1202" y="42"/>
                  <a:pt x="1202" y="42"/>
                </a:cubicBezTo>
                <a:cubicBezTo>
                  <a:pt x="1202" y="42"/>
                  <a:pt x="1202" y="42"/>
                  <a:pt x="1202" y="42"/>
                </a:cubicBezTo>
                <a:cubicBezTo>
                  <a:pt x="1203" y="42"/>
                  <a:pt x="1203" y="42"/>
                  <a:pt x="1203" y="42"/>
                </a:cubicBezTo>
                <a:cubicBezTo>
                  <a:pt x="1203" y="41"/>
                  <a:pt x="1203" y="41"/>
                  <a:pt x="1203" y="41"/>
                </a:cubicBezTo>
                <a:cubicBezTo>
                  <a:pt x="1205" y="39"/>
                  <a:pt x="1208" y="37"/>
                  <a:pt x="1211" y="37"/>
                </a:cubicBezTo>
                <a:cubicBezTo>
                  <a:pt x="1211" y="37"/>
                  <a:pt x="1211" y="37"/>
                  <a:pt x="1211" y="37"/>
                </a:cubicBezTo>
                <a:cubicBezTo>
                  <a:pt x="1212" y="37"/>
                  <a:pt x="1212" y="37"/>
                  <a:pt x="1212" y="37"/>
                </a:cubicBezTo>
                <a:cubicBezTo>
                  <a:pt x="1213" y="36"/>
                  <a:pt x="1213" y="36"/>
                  <a:pt x="1213" y="36"/>
                </a:cubicBezTo>
                <a:cubicBezTo>
                  <a:pt x="1213" y="36"/>
                  <a:pt x="1213" y="36"/>
                  <a:pt x="1213" y="36"/>
                </a:cubicBezTo>
                <a:cubicBezTo>
                  <a:pt x="1214" y="36"/>
                  <a:pt x="1215" y="36"/>
                  <a:pt x="1215" y="36"/>
                </a:cubicBezTo>
                <a:cubicBezTo>
                  <a:pt x="1216" y="36"/>
                  <a:pt x="1218" y="36"/>
                  <a:pt x="1218" y="37"/>
                </a:cubicBezTo>
                <a:cubicBezTo>
                  <a:pt x="1220" y="37"/>
                  <a:pt x="1221" y="37"/>
                  <a:pt x="1222" y="38"/>
                </a:cubicBezTo>
                <a:cubicBezTo>
                  <a:pt x="1222" y="38"/>
                  <a:pt x="1222" y="38"/>
                  <a:pt x="1222" y="38"/>
                </a:cubicBezTo>
                <a:cubicBezTo>
                  <a:pt x="1222" y="38"/>
                  <a:pt x="1222" y="38"/>
                  <a:pt x="1222" y="38"/>
                </a:cubicBezTo>
                <a:cubicBezTo>
                  <a:pt x="1222" y="38"/>
                  <a:pt x="1222" y="38"/>
                  <a:pt x="1222" y="38"/>
                </a:cubicBezTo>
                <a:cubicBezTo>
                  <a:pt x="1223" y="38"/>
                  <a:pt x="1223" y="38"/>
                  <a:pt x="1223" y="38"/>
                </a:cubicBezTo>
                <a:cubicBezTo>
                  <a:pt x="1224" y="40"/>
                  <a:pt x="1224" y="40"/>
                  <a:pt x="1224" y="40"/>
                </a:cubicBezTo>
                <a:cubicBezTo>
                  <a:pt x="1224" y="39"/>
                  <a:pt x="1224" y="39"/>
                  <a:pt x="1224" y="39"/>
                </a:cubicBezTo>
                <a:cubicBezTo>
                  <a:pt x="1225" y="39"/>
                  <a:pt x="1225" y="40"/>
                  <a:pt x="1226" y="40"/>
                </a:cubicBezTo>
                <a:cubicBezTo>
                  <a:pt x="1226" y="40"/>
                  <a:pt x="1226" y="40"/>
                  <a:pt x="1226" y="40"/>
                </a:cubicBezTo>
                <a:cubicBezTo>
                  <a:pt x="1226" y="40"/>
                  <a:pt x="1226" y="40"/>
                  <a:pt x="1226" y="40"/>
                </a:cubicBezTo>
                <a:cubicBezTo>
                  <a:pt x="1228" y="43"/>
                  <a:pt x="1228" y="43"/>
                  <a:pt x="1228" y="43"/>
                </a:cubicBezTo>
                <a:cubicBezTo>
                  <a:pt x="1228" y="43"/>
                  <a:pt x="1228" y="43"/>
                  <a:pt x="1228" y="43"/>
                </a:cubicBezTo>
                <a:cubicBezTo>
                  <a:pt x="1228" y="43"/>
                  <a:pt x="1228" y="43"/>
                  <a:pt x="1228" y="44"/>
                </a:cubicBezTo>
                <a:cubicBezTo>
                  <a:pt x="1229" y="45"/>
                  <a:pt x="1229" y="47"/>
                  <a:pt x="1229" y="49"/>
                </a:cubicBezTo>
                <a:cubicBezTo>
                  <a:pt x="1229" y="51"/>
                  <a:pt x="1229" y="53"/>
                  <a:pt x="1228" y="55"/>
                </a:cubicBezTo>
                <a:cubicBezTo>
                  <a:pt x="1230" y="55"/>
                  <a:pt x="1230" y="55"/>
                  <a:pt x="1230" y="55"/>
                </a:cubicBezTo>
                <a:cubicBezTo>
                  <a:pt x="1231" y="53"/>
                  <a:pt x="1231" y="51"/>
                  <a:pt x="1231" y="49"/>
                </a:cubicBezTo>
                <a:cubicBezTo>
                  <a:pt x="1231" y="47"/>
                  <a:pt x="1231" y="45"/>
                  <a:pt x="1230" y="43"/>
                </a:cubicBezTo>
                <a:cubicBezTo>
                  <a:pt x="1230" y="43"/>
                  <a:pt x="1230" y="43"/>
                  <a:pt x="1230" y="43"/>
                </a:cubicBezTo>
                <a:cubicBezTo>
                  <a:pt x="1230" y="43"/>
                  <a:pt x="1230" y="43"/>
                  <a:pt x="1230" y="43"/>
                </a:cubicBezTo>
                <a:cubicBezTo>
                  <a:pt x="1230" y="42"/>
                  <a:pt x="1229" y="41"/>
                  <a:pt x="1228" y="39"/>
                </a:cubicBezTo>
                <a:cubicBezTo>
                  <a:pt x="1228" y="36"/>
                  <a:pt x="1228" y="36"/>
                  <a:pt x="1228" y="36"/>
                </a:cubicBezTo>
                <a:cubicBezTo>
                  <a:pt x="1229" y="37"/>
                  <a:pt x="1229" y="37"/>
                  <a:pt x="1229" y="37"/>
                </a:cubicBezTo>
                <a:cubicBezTo>
                  <a:pt x="1229" y="38"/>
                  <a:pt x="1230" y="39"/>
                  <a:pt x="1230" y="41"/>
                </a:cubicBezTo>
                <a:cubicBezTo>
                  <a:pt x="1231" y="42"/>
                  <a:pt x="1232" y="43"/>
                  <a:pt x="1232" y="44"/>
                </a:cubicBezTo>
                <a:cubicBezTo>
                  <a:pt x="1232" y="45"/>
                  <a:pt x="1232" y="45"/>
                  <a:pt x="1232" y="45"/>
                </a:cubicBezTo>
                <a:cubicBezTo>
                  <a:pt x="1232" y="45"/>
                  <a:pt x="1232" y="45"/>
                  <a:pt x="1232" y="45"/>
                </a:cubicBezTo>
                <a:cubicBezTo>
                  <a:pt x="1232" y="46"/>
                  <a:pt x="1232" y="47"/>
                  <a:pt x="1232" y="48"/>
                </a:cubicBezTo>
                <a:cubicBezTo>
                  <a:pt x="1232" y="50"/>
                  <a:pt x="1232" y="53"/>
                  <a:pt x="1232" y="55"/>
                </a:cubicBezTo>
                <a:cubicBezTo>
                  <a:pt x="1234" y="55"/>
                  <a:pt x="1234" y="55"/>
                  <a:pt x="1234" y="55"/>
                </a:cubicBezTo>
                <a:cubicBezTo>
                  <a:pt x="1234" y="53"/>
                  <a:pt x="1234" y="50"/>
                  <a:pt x="1234" y="48"/>
                </a:cubicBezTo>
                <a:cubicBezTo>
                  <a:pt x="1234" y="47"/>
                  <a:pt x="1234" y="46"/>
                  <a:pt x="1234" y="44"/>
                </a:cubicBezTo>
                <a:cubicBezTo>
                  <a:pt x="1234" y="42"/>
                  <a:pt x="1233" y="41"/>
                  <a:pt x="1232" y="40"/>
                </a:cubicBezTo>
                <a:cubicBezTo>
                  <a:pt x="1232" y="39"/>
                  <a:pt x="1231" y="38"/>
                  <a:pt x="1231" y="38"/>
                </a:cubicBezTo>
                <a:cubicBezTo>
                  <a:pt x="1231" y="38"/>
                  <a:pt x="1231" y="38"/>
                  <a:pt x="1231" y="38"/>
                </a:cubicBezTo>
                <a:cubicBezTo>
                  <a:pt x="1231" y="38"/>
                  <a:pt x="1231" y="38"/>
                  <a:pt x="1231" y="38"/>
                </a:cubicBezTo>
                <a:cubicBezTo>
                  <a:pt x="1231" y="37"/>
                  <a:pt x="1231" y="37"/>
                  <a:pt x="1231" y="36"/>
                </a:cubicBezTo>
                <a:cubicBezTo>
                  <a:pt x="1233" y="35"/>
                  <a:pt x="1234" y="34"/>
                  <a:pt x="1236" y="33"/>
                </a:cubicBezTo>
                <a:cubicBezTo>
                  <a:pt x="1237" y="32"/>
                  <a:pt x="1237" y="32"/>
                  <a:pt x="1237" y="32"/>
                </a:cubicBezTo>
                <a:cubicBezTo>
                  <a:pt x="1237" y="32"/>
                  <a:pt x="1237" y="32"/>
                  <a:pt x="1237" y="32"/>
                </a:cubicBezTo>
                <a:cubicBezTo>
                  <a:pt x="1238" y="31"/>
                  <a:pt x="1240" y="30"/>
                  <a:pt x="1242" y="29"/>
                </a:cubicBezTo>
                <a:cubicBezTo>
                  <a:pt x="1244" y="28"/>
                  <a:pt x="1246" y="27"/>
                  <a:pt x="1248" y="26"/>
                </a:cubicBezTo>
                <a:cubicBezTo>
                  <a:pt x="1254" y="23"/>
                  <a:pt x="1260" y="20"/>
                  <a:pt x="1266" y="18"/>
                </a:cubicBezTo>
                <a:cubicBezTo>
                  <a:pt x="1266" y="18"/>
                  <a:pt x="1266" y="18"/>
                  <a:pt x="1266" y="18"/>
                </a:cubicBezTo>
                <a:cubicBezTo>
                  <a:pt x="1267" y="18"/>
                  <a:pt x="1267" y="18"/>
                  <a:pt x="1267" y="18"/>
                </a:cubicBezTo>
                <a:cubicBezTo>
                  <a:pt x="1268" y="18"/>
                  <a:pt x="1268" y="18"/>
                  <a:pt x="1268" y="18"/>
                </a:cubicBezTo>
                <a:cubicBezTo>
                  <a:pt x="1268" y="17"/>
                  <a:pt x="1268" y="17"/>
                  <a:pt x="1268" y="17"/>
                </a:cubicBezTo>
                <a:cubicBezTo>
                  <a:pt x="1271" y="16"/>
                  <a:pt x="1274" y="16"/>
                  <a:pt x="1276" y="15"/>
                </a:cubicBezTo>
                <a:cubicBezTo>
                  <a:pt x="1288" y="14"/>
                  <a:pt x="1288" y="14"/>
                  <a:pt x="1288" y="14"/>
                </a:cubicBezTo>
                <a:cubicBezTo>
                  <a:pt x="1288" y="14"/>
                  <a:pt x="1289" y="14"/>
                  <a:pt x="1289" y="15"/>
                </a:cubicBezTo>
                <a:cubicBezTo>
                  <a:pt x="1290" y="15"/>
                  <a:pt x="1290" y="15"/>
                  <a:pt x="1291" y="15"/>
                </a:cubicBezTo>
                <a:cubicBezTo>
                  <a:pt x="1291" y="15"/>
                  <a:pt x="1291" y="15"/>
                  <a:pt x="1291" y="15"/>
                </a:cubicBezTo>
                <a:cubicBezTo>
                  <a:pt x="1292" y="15"/>
                  <a:pt x="1293" y="15"/>
                  <a:pt x="1293" y="14"/>
                </a:cubicBezTo>
                <a:cubicBezTo>
                  <a:pt x="1293" y="14"/>
                  <a:pt x="1293" y="14"/>
                  <a:pt x="1293" y="14"/>
                </a:cubicBezTo>
                <a:cubicBezTo>
                  <a:pt x="1293" y="14"/>
                  <a:pt x="1293" y="14"/>
                  <a:pt x="1293" y="14"/>
                </a:cubicBezTo>
                <a:cubicBezTo>
                  <a:pt x="1294" y="13"/>
                  <a:pt x="1294" y="13"/>
                  <a:pt x="1294" y="12"/>
                </a:cubicBezTo>
                <a:cubicBezTo>
                  <a:pt x="1294" y="11"/>
                  <a:pt x="1293" y="11"/>
                  <a:pt x="1293" y="10"/>
                </a:cubicBezTo>
                <a:cubicBezTo>
                  <a:pt x="1293" y="10"/>
                  <a:pt x="1293" y="10"/>
                  <a:pt x="1293" y="10"/>
                </a:cubicBezTo>
                <a:cubicBezTo>
                  <a:pt x="1292" y="10"/>
                  <a:pt x="1292" y="10"/>
                  <a:pt x="1292" y="10"/>
                </a:cubicBezTo>
                <a:cubicBezTo>
                  <a:pt x="1291" y="10"/>
                  <a:pt x="1290" y="10"/>
                  <a:pt x="1289" y="10"/>
                </a:cubicBezTo>
                <a:cubicBezTo>
                  <a:pt x="1281" y="10"/>
                  <a:pt x="1274" y="12"/>
                  <a:pt x="1267" y="14"/>
                </a:cubicBezTo>
                <a:cubicBezTo>
                  <a:pt x="1260" y="15"/>
                  <a:pt x="1254" y="18"/>
                  <a:pt x="1249" y="20"/>
                </a:cubicBezTo>
                <a:cubicBezTo>
                  <a:pt x="1249" y="20"/>
                  <a:pt x="1249" y="20"/>
                  <a:pt x="1249" y="20"/>
                </a:cubicBezTo>
                <a:cubicBezTo>
                  <a:pt x="1247" y="21"/>
                  <a:pt x="1247" y="21"/>
                  <a:pt x="1247" y="21"/>
                </a:cubicBezTo>
                <a:cubicBezTo>
                  <a:pt x="1247" y="21"/>
                  <a:pt x="1247" y="21"/>
                  <a:pt x="1247" y="21"/>
                </a:cubicBezTo>
                <a:cubicBezTo>
                  <a:pt x="1247" y="21"/>
                  <a:pt x="1247" y="21"/>
                  <a:pt x="1247" y="21"/>
                </a:cubicBezTo>
                <a:cubicBezTo>
                  <a:pt x="1243" y="23"/>
                  <a:pt x="1240" y="24"/>
                  <a:pt x="1237" y="26"/>
                </a:cubicBezTo>
                <a:cubicBezTo>
                  <a:pt x="1236" y="25"/>
                  <a:pt x="1236" y="25"/>
                  <a:pt x="1236" y="25"/>
                </a:cubicBezTo>
                <a:cubicBezTo>
                  <a:pt x="1235" y="22"/>
                  <a:pt x="1233" y="19"/>
                  <a:pt x="1231" y="15"/>
                </a:cubicBezTo>
                <a:cubicBezTo>
                  <a:pt x="1232" y="13"/>
                  <a:pt x="1234" y="12"/>
                  <a:pt x="1236" y="11"/>
                </a:cubicBezTo>
                <a:cubicBezTo>
                  <a:pt x="1236" y="11"/>
                  <a:pt x="1236" y="11"/>
                  <a:pt x="1236" y="11"/>
                </a:cubicBezTo>
                <a:cubicBezTo>
                  <a:pt x="1238" y="10"/>
                  <a:pt x="1239" y="9"/>
                  <a:pt x="1241" y="9"/>
                </a:cubicBezTo>
                <a:cubicBezTo>
                  <a:pt x="1241" y="9"/>
                  <a:pt x="1242" y="9"/>
                  <a:pt x="1242" y="9"/>
                </a:cubicBezTo>
                <a:cubicBezTo>
                  <a:pt x="1243" y="9"/>
                  <a:pt x="1244" y="9"/>
                  <a:pt x="1245" y="10"/>
                </a:cubicBezTo>
                <a:cubicBezTo>
                  <a:pt x="1245" y="11"/>
                  <a:pt x="1246" y="11"/>
                  <a:pt x="1247" y="12"/>
                </a:cubicBezTo>
                <a:cubicBezTo>
                  <a:pt x="1247" y="12"/>
                  <a:pt x="1247" y="12"/>
                  <a:pt x="1247" y="12"/>
                </a:cubicBezTo>
                <a:cubicBezTo>
                  <a:pt x="1247" y="13"/>
                  <a:pt x="1247" y="13"/>
                  <a:pt x="1247" y="13"/>
                </a:cubicBezTo>
                <a:cubicBezTo>
                  <a:pt x="1249" y="14"/>
                  <a:pt x="1249" y="14"/>
                  <a:pt x="1249" y="14"/>
                </a:cubicBezTo>
                <a:cubicBezTo>
                  <a:pt x="1249" y="14"/>
                  <a:pt x="1249" y="14"/>
                  <a:pt x="1249" y="14"/>
                </a:cubicBezTo>
                <a:cubicBezTo>
                  <a:pt x="1249" y="14"/>
                  <a:pt x="1249" y="14"/>
                  <a:pt x="1249" y="14"/>
                </a:cubicBezTo>
                <a:cubicBezTo>
                  <a:pt x="1250" y="14"/>
                  <a:pt x="1250" y="14"/>
                  <a:pt x="1250" y="14"/>
                </a:cubicBezTo>
                <a:cubicBezTo>
                  <a:pt x="1250" y="14"/>
                  <a:pt x="1250" y="14"/>
                  <a:pt x="1250" y="14"/>
                </a:cubicBezTo>
                <a:cubicBezTo>
                  <a:pt x="1250" y="14"/>
                  <a:pt x="1251" y="13"/>
                  <a:pt x="1252" y="13"/>
                </a:cubicBezTo>
                <a:cubicBezTo>
                  <a:pt x="1253" y="12"/>
                  <a:pt x="1253" y="12"/>
                  <a:pt x="1253" y="11"/>
                </a:cubicBezTo>
                <a:cubicBezTo>
                  <a:pt x="1254" y="9"/>
                  <a:pt x="1255" y="6"/>
                  <a:pt x="1255" y="4"/>
                </a:cubicBezTo>
                <a:cubicBezTo>
                  <a:pt x="1255" y="2"/>
                  <a:pt x="1255" y="1"/>
                  <a:pt x="1254" y="0"/>
                </a:cubicBezTo>
              </a:path>
            </a:pathLst>
          </a:custGeom>
          <a:solidFill>
            <a:srgbClr val="E8888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11" name="PA_任意多边形 1443"/>
          <p:cNvSpPr>
            <a:spLocks noEditPoints="1"/>
          </p:cNvSpPr>
          <p:nvPr>
            <p:custDataLst>
              <p:tags r:id="rId26"/>
            </p:custDataLst>
          </p:nvPr>
        </p:nvSpPr>
        <p:spPr bwMode="auto">
          <a:xfrm>
            <a:off x="10175875" y="6797675"/>
            <a:ext cx="1038225" cy="125413"/>
          </a:xfrm>
          <a:custGeom>
            <a:avLst/>
            <a:gdLst>
              <a:gd name="T0" fmla="*/ 19 w 432"/>
              <a:gd name="T1" fmla="*/ 15 h 52"/>
              <a:gd name="T2" fmla="*/ 68 w 432"/>
              <a:gd name="T3" fmla="*/ 49 h 52"/>
              <a:gd name="T4" fmla="*/ 32 w 432"/>
              <a:gd name="T5" fmla="*/ 48 h 52"/>
              <a:gd name="T6" fmla="*/ 138 w 432"/>
              <a:gd name="T7" fmla="*/ 47 h 52"/>
              <a:gd name="T8" fmla="*/ 84 w 432"/>
              <a:gd name="T9" fmla="*/ 43 h 52"/>
              <a:gd name="T10" fmla="*/ 95 w 432"/>
              <a:gd name="T11" fmla="*/ 44 h 52"/>
              <a:gd name="T12" fmla="*/ 360 w 432"/>
              <a:gd name="T13" fmla="*/ 49 h 52"/>
              <a:gd name="T14" fmla="*/ 331 w 432"/>
              <a:gd name="T15" fmla="*/ 45 h 52"/>
              <a:gd name="T16" fmla="*/ 133 w 432"/>
              <a:gd name="T17" fmla="*/ 47 h 52"/>
              <a:gd name="T18" fmla="*/ 176 w 432"/>
              <a:gd name="T19" fmla="*/ 45 h 52"/>
              <a:gd name="T20" fmla="*/ 310 w 432"/>
              <a:gd name="T21" fmla="*/ 38 h 52"/>
              <a:gd name="T22" fmla="*/ 179 w 432"/>
              <a:gd name="T23" fmla="*/ 39 h 52"/>
              <a:gd name="T24" fmla="*/ 306 w 432"/>
              <a:gd name="T25" fmla="*/ 42 h 52"/>
              <a:gd name="T26" fmla="*/ 85 w 432"/>
              <a:gd name="T27" fmla="*/ 40 h 52"/>
              <a:gd name="T28" fmla="*/ 279 w 432"/>
              <a:gd name="T29" fmla="*/ 50 h 52"/>
              <a:gd name="T30" fmla="*/ 242 w 432"/>
              <a:gd name="T31" fmla="*/ 42 h 52"/>
              <a:gd name="T32" fmla="*/ 191 w 432"/>
              <a:gd name="T33" fmla="*/ 45 h 52"/>
              <a:gd name="T34" fmla="*/ 70 w 432"/>
              <a:gd name="T35" fmla="*/ 33 h 52"/>
              <a:gd name="T36" fmla="*/ 136 w 432"/>
              <a:gd name="T37" fmla="*/ 35 h 52"/>
              <a:gd name="T38" fmla="*/ 80 w 432"/>
              <a:gd name="T39" fmla="*/ 25 h 52"/>
              <a:gd name="T40" fmla="*/ 332 w 432"/>
              <a:gd name="T41" fmla="*/ 28 h 52"/>
              <a:gd name="T42" fmla="*/ 291 w 432"/>
              <a:gd name="T43" fmla="*/ 39 h 52"/>
              <a:gd name="T44" fmla="*/ 117 w 432"/>
              <a:gd name="T45" fmla="*/ 20 h 52"/>
              <a:gd name="T46" fmla="*/ 156 w 432"/>
              <a:gd name="T47" fmla="*/ 15 h 52"/>
              <a:gd name="T48" fmla="*/ 364 w 432"/>
              <a:gd name="T49" fmla="*/ 16 h 52"/>
              <a:gd name="T50" fmla="*/ 288 w 432"/>
              <a:gd name="T51" fmla="*/ 29 h 52"/>
              <a:gd name="T52" fmla="*/ 279 w 432"/>
              <a:gd name="T53" fmla="*/ 19 h 52"/>
              <a:gd name="T54" fmla="*/ 110 w 432"/>
              <a:gd name="T55" fmla="*/ 15 h 52"/>
              <a:gd name="T56" fmla="*/ 46 w 432"/>
              <a:gd name="T57" fmla="*/ 43 h 52"/>
              <a:gd name="T58" fmla="*/ 126 w 432"/>
              <a:gd name="T59" fmla="*/ 7 h 52"/>
              <a:gd name="T60" fmla="*/ 44 w 432"/>
              <a:gd name="T61" fmla="*/ 4 h 52"/>
              <a:gd name="T62" fmla="*/ 288 w 432"/>
              <a:gd name="T63" fmla="*/ 16 h 52"/>
              <a:gd name="T64" fmla="*/ 181 w 432"/>
              <a:gd name="T65" fmla="*/ 12 h 52"/>
              <a:gd name="T66" fmla="*/ 219 w 432"/>
              <a:gd name="T67" fmla="*/ 48 h 52"/>
              <a:gd name="T68" fmla="*/ 194 w 432"/>
              <a:gd name="T69" fmla="*/ 47 h 52"/>
              <a:gd name="T70" fmla="*/ 99 w 432"/>
              <a:gd name="T71" fmla="*/ 14 h 52"/>
              <a:gd name="T72" fmla="*/ 45 w 432"/>
              <a:gd name="T73" fmla="*/ 7 h 52"/>
              <a:gd name="T74" fmla="*/ 367 w 432"/>
              <a:gd name="T75" fmla="*/ 44 h 52"/>
              <a:gd name="T76" fmla="*/ 372 w 432"/>
              <a:gd name="T77" fmla="*/ 5 h 52"/>
              <a:gd name="T78" fmla="*/ 359 w 432"/>
              <a:gd name="T79" fmla="*/ 12 h 52"/>
              <a:gd name="T80" fmla="*/ 288 w 432"/>
              <a:gd name="T81" fmla="*/ 10 h 52"/>
              <a:gd name="T82" fmla="*/ 263 w 432"/>
              <a:gd name="T83" fmla="*/ 2 h 52"/>
              <a:gd name="T84" fmla="*/ 236 w 432"/>
              <a:gd name="T85" fmla="*/ 5 h 52"/>
              <a:gd name="T86" fmla="*/ 204 w 432"/>
              <a:gd name="T87" fmla="*/ 1 h 52"/>
              <a:gd name="T88" fmla="*/ 109 w 432"/>
              <a:gd name="T89" fmla="*/ 12 h 52"/>
              <a:gd name="T90" fmla="*/ 94 w 432"/>
              <a:gd name="T91" fmla="*/ 1 h 52"/>
              <a:gd name="T92" fmla="*/ 116 w 432"/>
              <a:gd name="T93" fmla="*/ 12 h 52"/>
              <a:gd name="T94" fmla="*/ 90 w 432"/>
              <a:gd name="T95" fmla="*/ 39 h 52"/>
              <a:gd name="T96" fmla="*/ 70 w 432"/>
              <a:gd name="T97" fmla="*/ 0 h 52"/>
              <a:gd name="T98" fmla="*/ 38 w 432"/>
              <a:gd name="T99" fmla="*/ 2 h 52"/>
              <a:gd name="T100" fmla="*/ 39 w 432"/>
              <a:gd name="T101" fmla="*/ 10 h 52"/>
              <a:gd name="T102" fmla="*/ 0 w 432"/>
              <a:gd name="T103" fmla="*/ 36 h 52"/>
              <a:gd name="T104" fmla="*/ 61 w 432"/>
              <a:gd name="T105" fmla="*/ 28 h 52"/>
              <a:gd name="T106" fmla="*/ 134 w 432"/>
              <a:gd name="T107" fmla="*/ 52 h 52"/>
              <a:gd name="T108" fmla="*/ 415 w 432"/>
              <a:gd name="T109" fmla="*/ 51 h 52"/>
              <a:gd name="T110" fmla="*/ 408 w 432"/>
              <a:gd name="T111" fmla="*/ 29 h 52"/>
              <a:gd name="T112" fmla="*/ 421 w 432"/>
              <a:gd name="T113" fmla="*/ 24 h 52"/>
              <a:gd name="T114" fmla="*/ 415 w 432"/>
              <a:gd name="T115" fmla="*/ 14 h 52"/>
              <a:gd name="T116" fmla="*/ 409 w 432"/>
              <a:gd name="T117" fmla="*/ 4 h 52"/>
              <a:gd name="T118" fmla="*/ 407 w 432"/>
              <a:gd name="T119" fmla="*/ 13 h 52"/>
              <a:gd name="T120" fmla="*/ 398 w 432"/>
              <a:gd name="T121" fmla="*/ 13 h 52"/>
              <a:gd name="T122" fmla="*/ 422 w 432"/>
              <a:gd name="T123" fmla="*/ 17 h 52"/>
              <a:gd name="T124" fmla="*/ 431 w 432"/>
              <a:gd name="T125" fmla="*/ 9 h 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432" h="52">
                <a:moveTo>
                  <a:pt x="432" y="34"/>
                </a:moveTo>
                <a:cubicBezTo>
                  <a:pt x="431" y="34"/>
                  <a:pt x="430" y="35"/>
                  <a:pt x="429" y="37"/>
                </a:cubicBezTo>
                <a:cubicBezTo>
                  <a:pt x="429" y="38"/>
                  <a:pt x="428" y="38"/>
                  <a:pt x="428" y="38"/>
                </a:cubicBezTo>
                <a:cubicBezTo>
                  <a:pt x="427" y="38"/>
                  <a:pt x="427" y="39"/>
                  <a:pt x="426" y="39"/>
                </a:cubicBezTo>
                <a:cubicBezTo>
                  <a:pt x="426" y="39"/>
                  <a:pt x="425" y="40"/>
                  <a:pt x="425" y="41"/>
                </a:cubicBezTo>
                <a:cubicBezTo>
                  <a:pt x="425" y="41"/>
                  <a:pt x="425" y="42"/>
                  <a:pt x="426" y="42"/>
                </a:cubicBezTo>
                <a:cubicBezTo>
                  <a:pt x="426" y="43"/>
                  <a:pt x="426" y="43"/>
                  <a:pt x="426" y="43"/>
                </a:cubicBezTo>
                <a:cubicBezTo>
                  <a:pt x="426" y="43"/>
                  <a:pt x="426" y="43"/>
                  <a:pt x="426" y="43"/>
                </a:cubicBezTo>
                <a:cubicBezTo>
                  <a:pt x="427" y="43"/>
                  <a:pt x="427" y="43"/>
                  <a:pt x="428" y="43"/>
                </a:cubicBezTo>
                <a:cubicBezTo>
                  <a:pt x="430" y="43"/>
                  <a:pt x="431" y="42"/>
                  <a:pt x="432" y="41"/>
                </a:cubicBezTo>
                <a:cubicBezTo>
                  <a:pt x="432" y="39"/>
                  <a:pt x="432" y="39"/>
                  <a:pt x="432" y="39"/>
                </a:cubicBezTo>
                <a:cubicBezTo>
                  <a:pt x="431" y="40"/>
                  <a:pt x="429" y="41"/>
                  <a:pt x="428" y="41"/>
                </a:cubicBezTo>
                <a:cubicBezTo>
                  <a:pt x="428" y="41"/>
                  <a:pt x="428" y="41"/>
                  <a:pt x="428" y="41"/>
                </a:cubicBezTo>
                <a:cubicBezTo>
                  <a:pt x="427" y="41"/>
                  <a:pt x="427" y="41"/>
                  <a:pt x="427" y="41"/>
                </a:cubicBezTo>
                <a:cubicBezTo>
                  <a:pt x="427" y="41"/>
                  <a:pt x="427" y="41"/>
                  <a:pt x="427" y="41"/>
                </a:cubicBezTo>
                <a:cubicBezTo>
                  <a:pt x="427" y="41"/>
                  <a:pt x="427" y="41"/>
                  <a:pt x="427" y="41"/>
                </a:cubicBezTo>
                <a:cubicBezTo>
                  <a:pt x="428" y="40"/>
                  <a:pt x="428" y="40"/>
                  <a:pt x="429" y="40"/>
                </a:cubicBezTo>
                <a:cubicBezTo>
                  <a:pt x="430" y="39"/>
                  <a:pt x="431" y="39"/>
                  <a:pt x="431" y="38"/>
                </a:cubicBezTo>
                <a:cubicBezTo>
                  <a:pt x="431" y="38"/>
                  <a:pt x="431" y="38"/>
                  <a:pt x="431" y="38"/>
                </a:cubicBezTo>
                <a:cubicBezTo>
                  <a:pt x="431" y="38"/>
                  <a:pt x="431" y="38"/>
                  <a:pt x="431" y="38"/>
                </a:cubicBezTo>
                <a:cubicBezTo>
                  <a:pt x="431" y="37"/>
                  <a:pt x="432" y="37"/>
                  <a:pt x="432" y="36"/>
                </a:cubicBezTo>
                <a:cubicBezTo>
                  <a:pt x="432" y="34"/>
                  <a:pt x="432" y="34"/>
                  <a:pt x="432" y="34"/>
                </a:cubicBezTo>
                <a:moveTo>
                  <a:pt x="32" y="20"/>
                </a:moveTo>
                <a:cubicBezTo>
                  <a:pt x="29" y="18"/>
                  <a:pt x="25" y="17"/>
                  <a:pt x="21" y="16"/>
                </a:cubicBezTo>
                <a:cubicBezTo>
                  <a:pt x="21" y="15"/>
                  <a:pt x="21" y="15"/>
                  <a:pt x="21" y="15"/>
                </a:cubicBezTo>
                <a:cubicBezTo>
                  <a:pt x="23" y="16"/>
                  <a:pt x="26" y="16"/>
                  <a:pt x="28" y="16"/>
                </a:cubicBezTo>
                <a:cubicBezTo>
                  <a:pt x="30" y="17"/>
                  <a:pt x="32" y="18"/>
                  <a:pt x="34" y="19"/>
                </a:cubicBezTo>
                <a:cubicBezTo>
                  <a:pt x="33" y="19"/>
                  <a:pt x="33" y="19"/>
                  <a:pt x="33" y="20"/>
                </a:cubicBezTo>
                <a:cubicBezTo>
                  <a:pt x="33" y="20"/>
                  <a:pt x="33" y="20"/>
                  <a:pt x="32" y="20"/>
                </a:cubicBezTo>
                <a:moveTo>
                  <a:pt x="19" y="13"/>
                </a:moveTo>
                <a:cubicBezTo>
                  <a:pt x="12" y="13"/>
                  <a:pt x="6" y="15"/>
                  <a:pt x="0" y="16"/>
                </a:cubicBezTo>
                <a:cubicBezTo>
                  <a:pt x="0" y="19"/>
                  <a:pt x="0" y="19"/>
                  <a:pt x="0" y="19"/>
                </a:cubicBezTo>
                <a:cubicBezTo>
                  <a:pt x="6" y="17"/>
                  <a:pt x="12" y="15"/>
                  <a:pt x="19" y="15"/>
                </a:cubicBezTo>
                <a:cubicBezTo>
                  <a:pt x="19" y="15"/>
                  <a:pt x="19" y="15"/>
                  <a:pt x="19" y="15"/>
                </a:cubicBezTo>
                <a:cubicBezTo>
                  <a:pt x="19" y="15"/>
                  <a:pt x="19" y="15"/>
                  <a:pt x="19" y="15"/>
                </a:cubicBezTo>
                <a:cubicBezTo>
                  <a:pt x="19" y="16"/>
                  <a:pt x="19" y="16"/>
                  <a:pt x="19" y="16"/>
                </a:cubicBezTo>
                <a:cubicBezTo>
                  <a:pt x="16" y="16"/>
                  <a:pt x="13" y="17"/>
                  <a:pt x="10" y="17"/>
                </a:cubicBezTo>
                <a:cubicBezTo>
                  <a:pt x="10" y="17"/>
                  <a:pt x="10" y="17"/>
                  <a:pt x="10" y="17"/>
                </a:cubicBezTo>
                <a:cubicBezTo>
                  <a:pt x="10" y="17"/>
                  <a:pt x="10" y="17"/>
                  <a:pt x="10" y="17"/>
                </a:cubicBezTo>
                <a:cubicBezTo>
                  <a:pt x="7" y="18"/>
                  <a:pt x="4" y="19"/>
                  <a:pt x="0" y="19"/>
                </a:cubicBezTo>
                <a:cubicBezTo>
                  <a:pt x="0" y="21"/>
                  <a:pt x="0" y="21"/>
                  <a:pt x="0" y="21"/>
                </a:cubicBezTo>
                <a:cubicBezTo>
                  <a:pt x="4" y="21"/>
                  <a:pt x="7" y="20"/>
                  <a:pt x="11" y="19"/>
                </a:cubicBezTo>
                <a:cubicBezTo>
                  <a:pt x="14" y="19"/>
                  <a:pt x="17" y="18"/>
                  <a:pt x="20" y="18"/>
                </a:cubicBezTo>
                <a:cubicBezTo>
                  <a:pt x="24" y="19"/>
                  <a:pt x="28" y="20"/>
                  <a:pt x="31" y="21"/>
                </a:cubicBezTo>
                <a:cubicBezTo>
                  <a:pt x="32" y="22"/>
                  <a:pt x="32" y="22"/>
                  <a:pt x="32" y="22"/>
                </a:cubicBezTo>
                <a:cubicBezTo>
                  <a:pt x="32" y="22"/>
                  <a:pt x="32" y="22"/>
                  <a:pt x="32" y="22"/>
                </a:cubicBezTo>
                <a:cubicBezTo>
                  <a:pt x="32" y="22"/>
                  <a:pt x="33" y="22"/>
                  <a:pt x="34" y="21"/>
                </a:cubicBezTo>
                <a:cubicBezTo>
                  <a:pt x="34" y="21"/>
                  <a:pt x="35" y="21"/>
                  <a:pt x="36" y="20"/>
                </a:cubicBezTo>
                <a:cubicBezTo>
                  <a:pt x="36" y="19"/>
                  <a:pt x="36" y="19"/>
                  <a:pt x="36" y="19"/>
                </a:cubicBezTo>
                <a:cubicBezTo>
                  <a:pt x="36" y="19"/>
                  <a:pt x="36" y="19"/>
                  <a:pt x="36" y="19"/>
                </a:cubicBezTo>
                <a:cubicBezTo>
                  <a:pt x="34" y="16"/>
                  <a:pt x="31" y="15"/>
                  <a:pt x="29" y="14"/>
                </a:cubicBezTo>
                <a:cubicBezTo>
                  <a:pt x="26" y="14"/>
                  <a:pt x="23" y="14"/>
                  <a:pt x="21" y="13"/>
                </a:cubicBezTo>
                <a:cubicBezTo>
                  <a:pt x="21" y="13"/>
                  <a:pt x="21" y="13"/>
                  <a:pt x="21" y="13"/>
                </a:cubicBezTo>
                <a:cubicBezTo>
                  <a:pt x="21" y="13"/>
                  <a:pt x="21" y="13"/>
                  <a:pt x="21" y="13"/>
                </a:cubicBezTo>
                <a:cubicBezTo>
                  <a:pt x="21" y="13"/>
                  <a:pt x="21" y="13"/>
                  <a:pt x="21" y="13"/>
                </a:cubicBezTo>
                <a:cubicBezTo>
                  <a:pt x="21" y="13"/>
                  <a:pt x="21" y="13"/>
                  <a:pt x="21" y="13"/>
                </a:cubicBezTo>
                <a:cubicBezTo>
                  <a:pt x="21" y="13"/>
                  <a:pt x="21" y="13"/>
                  <a:pt x="21" y="13"/>
                </a:cubicBezTo>
                <a:cubicBezTo>
                  <a:pt x="20" y="13"/>
                  <a:pt x="20" y="13"/>
                  <a:pt x="20" y="13"/>
                </a:cubicBezTo>
                <a:cubicBezTo>
                  <a:pt x="20" y="13"/>
                  <a:pt x="20" y="13"/>
                  <a:pt x="20" y="13"/>
                </a:cubicBezTo>
                <a:cubicBezTo>
                  <a:pt x="20" y="13"/>
                  <a:pt x="19" y="13"/>
                  <a:pt x="19" y="13"/>
                </a:cubicBezTo>
                <a:moveTo>
                  <a:pt x="82" y="49"/>
                </a:moveTo>
                <a:cubicBezTo>
                  <a:pt x="82" y="47"/>
                  <a:pt x="82" y="47"/>
                  <a:pt x="82" y="47"/>
                </a:cubicBezTo>
                <a:cubicBezTo>
                  <a:pt x="83" y="48"/>
                  <a:pt x="84" y="48"/>
                  <a:pt x="85" y="48"/>
                </a:cubicBezTo>
                <a:cubicBezTo>
                  <a:pt x="85" y="48"/>
                  <a:pt x="85" y="48"/>
                  <a:pt x="85" y="48"/>
                </a:cubicBezTo>
                <a:cubicBezTo>
                  <a:pt x="85" y="49"/>
                  <a:pt x="85" y="49"/>
                  <a:pt x="85" y="49"/>
                </a:cubicBezTo>
                <a:cubicBezTo>
                  <a:pt x="84" y="49"/>
                  <a:pt x="83" y="49"/>
                  <a:pt x="82" y="49"/>
                </a:cubicBezTo>
                <a:moveTo>
                  <a:pt x="66" y="49"/>
                </a:moveTo>
                <a:cubicBezTo>
                  <a:pt x="66" y="47"/>
                  <a:pt x="66" y="47"/>
                  <a:pt x="66" y="47"/>
                </a:cubicBezTo>
                <a:cubicBezTo>
                  <a:pt x="67" y="47"/>
                  <a:pt x="68" y="47"/>
                  <a:pt x="68" y="47"/>
                </a:cubicBezTo>
                <a:cubicBezTo>
                  <a:pt x="68" y="49"/>
                  <a:pt x="68" y="49"/>
                  <a:pt x="68" y="49"/>
                </a:cubicBezTo>
                <a:cubicBezTo>
                  <a:pt x="68" y="49"/>
                  <a:pt x="67" y="49"/>
                  <a:pt x="66" y="49"/>
                </a:cubicBezTo>
                <a:moveTo>
                  <a:pt x="87" y="49"/>
                </a:moveTo>
                <a:cubicBezTo>
                  <a:pt x="87" y="47"/>
                  <a:pt x="87" y="47"/>
                  <a:pt x="87" y="47"/>
                </a:cubicBezTo>
                <a:cubicBezTo>
                  <a:pt x="88" y="47"/>
                  <a:pt x="88" y="47"/>
                  <a:pt x="88" y="47"/>
                </a:cubicBezTo>
                <a:cubicBezTo>
                  <a:pt x="88" y="49"/>
                  <a:pt x="88" y="49"/>
                  <a:pt x="88" y="49"/>
                </a:cubicBezTo>
                <a:cubicBezTo>
                  <a:pt x="88" y="49"/>
                  <a:pt x="87" y="49"/>
                  <a:pt x="87" y="49"/>
                </a:cubicBezTo>
                <a:moveTo>
                  <a:pt x="277" y="50"/>
                </a:moveTo>
                <a:cubicBezTo>
                  <a:pt x="273" y="50"/>
                  <a:pt x="269" y="49"/>
                  <a:pt x="264" y="49"/>
                </a:cubicBezTo>
                <a:cubicBezTo>
                  <a:pt x="264" y="47"/>
                  <a:pt x="264" y="47"/>
                  <a:pt x="264" y="47"/>
                </a:cubicBezTo>
                <a:cubicBezTo>
                  <a:pt x="277" y="47"/>
                  <a:pt x="277" y="47"/>
                  <a:pt x="277" y="47"/>
                </a:cubicBezTo>
                <a:cubicBezTo>
                  <a:pt x="277" y="50"/>
                  <a:pt x="277" y="50"/>
                  <a:pt x="277" y="50"/>
                </a:cubicBezTo>
                <a:moveTo>
                  <a:pt x="409" y="49"/>
                </a:moveTo>
                <a:cubicBezTo>
                  <a:pt x="409" y="47"/>
                  <a:pt x="409" y="47"/>
                  <a:pt x="409" y="47"/>
                </a:cubicBezTo>
                <a:cubicBezTo>
                  <a:pt x="410" y="47"/>
                  <a:pt x="411" y="47"/>
                  <a:pt x="413" y="47"/>
                </a:cubicBezTo>
                <a:cubicBezTo>
                  <a:pt x="413" y="49"/>
                  <a:pt x="413" y="49"/>
                  <a:pt x="413" y="49"/>
                </a:cubicBezTo>
                <a:cubicBezTo>
                  <a:pt x="409" y="49"/>
                  <a:pt x="409" y="49"/>
                  <a:pt x="409" y="49"/>
                </a:cubicBezTo>
                <a:moveTo>
                  <a:pt x="355" y="48"/>
                </a:moveTo>
                <a:cubicBezTo>
                  <a:pt x="358" y="47"/>
                  <a:pt x="358" y="47"/>
                  <a:pt x="358" y="47"/>
                </a:cubicBezTo>
                <a:cubicBezTo>
                  <a:pt x="358" y="49"/>
                  <a:pt x="358" y="49"/>
                  <a:pt x="358" y="49"/>
                </a:cubicBezTo>
                <a:cubicBezTo>
                  <a:pt x="336" y="49"/>
                  <a:pt x="336" y="49"/>
                  <a:pt x="336" y="49"/>
                </a:cubicBezTo>
                <a:cubicBezTo>
                  <a:pt x="335" y="49"/>
                  <a:pt x="334" y="49"/>
                  <a:pt x="332" y="49"/>
                </a:cubicBezTo>
                <a:cubicBezTo>
                  <a:pt x="332" y="47"/>
                  <a:pt x="332" y="47"/>
                  <a:pt x="332" y="47"/>
                </a:cubicBezTo>
                <a:cubicBezTo>
                  <a:pt x="336" y="47"/>
                  <a:pt x="340" y="47"/>
                  <a:pt x="343" y="47"/>
                </a:cubicBezTo>
                <a:cubicBezTo>
                  <a:pt x="348" y="47"/>
                  <a:pt x="351" y="47"/>
                  <a:pt x="355" y="47"/>
                </a:cubicBezTo>
                <a:cubicBezTo>
                  <a:pt x="355" y="48"/>
                  <a:pt x="355" y="48"/>
                  <a:pt x="355" y="48"/>
                </a:cubicBezTo>
                <a:moveTo>
                  <a:pt x="323" y="49"/>
                </a:moveTo>
                <a:cubicBezTo>
                  <a:pt x="323" y="47"/>
                  <a:pt x="323" y="47"/>
                  <a:pt x="323" y="47"/>
                </a:cubicBezTo>
                <a:cubicBezTo>
                  <a:pt x="323" y="47"/>
                  <a:pt x="323" y="47"/>
                  <a:pt x="323" y="47"/>
                </a:cubicBezTo>
                <a:cubicBezTo>
                  <a:pt x="325" y="47"/>
                  <a:pt x="327" y="47"/>
                  <a:pt x="330" y="47"/>
                </a:cubicBezTo>
                <a:cubicBezTo>
                  <a:pt x="330" y="49"/>
                  <a:pt x="330" y="49"/>
                  <a:pt x="330" y="49"/>
                </a:cubicBezTo>
                <a:cubicBezTo>
                  <a:pt x="327" y="49"/>
                  <a:pt x="325" y="49"/>
                  <a:pt x="323" y="49"/>
                </a:cubicBezTo>
                <a:moveTo>
                  <a:pt x="21" y="50"/>
                </a:moveTo>
                <a:cubicBezTo>
                  <a:pt x="21" y="48"/>
                  <a:pt x="21" y="48"/>
                  <a:pt x="21" y="48"/>
                </a:cubicBezTo>
                <a:cubicBezTo>
                  <a:pt x="32" y="48"/>
                  <a:pt x="32" y="48"/>
                  <a:pt x="32" y="48"/>
                </a:cubicBezTo>
                <a:cubicBezTo>
                  <a:pt x="32" y="48"/>
                  <a:pt x="32" y="48"/>
                  <a:pt x="32" y="48"/>
                </a:cubicBezTo>
                <a:cubicBezTo>
                  <a:pt x="34" y="47"/>
                  <a:pt x="36" y="46"/>
                  <a:pt x="38" y="46"/>
                </a:cubicBezTo>
                <a:cubicBezTo>
                  <a:pt x="38" y="49"/>
                  <a:pt x="38" y="49"/>
                  <a:pt x="38" y="49"/>
                </a:cubicBezTo>
                <a:cubicBezTo>
                  <a:pt x="32" y="50"/>
                  <a:pt x="27" y="50"/>
                  <a:pt x="21" y="50"/>
                </a:cubicBezTo>
                <a:moveTo>
                  <a:pt x="313" y="48"/>
                </a:moveTo>
                <a:cubicBezTo>
                  <a:pt x="313" y="48"/>
                  <a:pt x="313" y="48"/>
                  <a:pt x="313" y="48"/>
                </a:cubicBezTo>
                <a:cubicBezTo>
                  <a:pt x="313" y="47"/>
                  <a:pt x="313" y="47"/>
                  <a:pt x="313" y="47"/>
                </a:cubicBezTo>
                <a:cubicBezTo>
                  <a:pt x="316" y="46"/>
                  <a:pt x="318" y="45"/>
                  <a:pt x="321" y="44"/>
                </a:cubicBezTo>
                <a:cubicBezTo>
                  <a:pt x="321" y="46"/>
                  <a:pt x="321" y="46"/>
                  <a:pt x="321" y="46"/>
                </a:cubicBezTo>
                <a:cubicBezTo>
                  <a:pt x="321" y="46"/>
                  <a:pt x="321" y="46"/>
                  <a:pt x="321" y="46"/>
                </a:cubicBezTo>
                <a:cubicBezTo>
                  <a:pt x="321" y="46"/>
                  <a:pt x="321" y="46"/>
                  <a:pt x="321" y="46"/>
                </a:cubicBezTo>
                <a:cubicBezTo>
                  <a:pt x="321" y="49"/>
                  <a:pt x="321" y="49"/>
                  <a:pt x="321" y="49"/>
                </a:cubicBezTo>
                <a:cubicBezTo>
                  <a:pt x="317" y="49"/>
                  <a:pt x="314" y="49"/>
                  <a:pt x="310" y="49"/>
                </a:cubicBezTo>
                <a:cubicBezTo>
                  <a:pt x="310" y="47"/>
                  <a:pt x="310" y="47"/>
                  <a:pt x="310" y="47"/>
                </a:cubicBezTo>
                <a:cubicBezTo>
                  <a:pt x="311" y="47"/>
                  <a:pt x="312" y="47"/>
                  <a:pt x="313" y="48"/>
                </a:cubicBezTo>
                <a:moveTo>
                  <a:pt x="330" y="45"/>
                </a:moveTo>
                <a:cubicBezTo>
                  <a:pt x="329" y="45"/>
                  <a:pt x="328" y="45"/>
                  <a:pt x="327" y="45"/>
                </a:cubicBezTo>
                <a:cubicBezTo>
                  <a:pt x="328" y="45"/>
                  <a:pt x="329" y="44"/>
                  <a:pt x="330" y="44"/>
                </a:cubicBezTo>
                <a:cubicBezTo>
                  <a:pt x="330" y="45"/>
                  <a:pt x="330" y="45"/>
                  <a:pt x="330" y="45"/>
                </a:cubicBezTo>
                <a:moveTo>
                  <a:pt x="104" y="46"/>
                </a:moveTo>
                <a:cubicBezTo>
                  <a:pt x="107" y="46"/>
                  <a:pt x="111" y="45"/>
                  <a:pt x="113" y="43"/>
                </a:cubicBezTo>
                <a:cubicBezTo>
                  <a:pt x="114" y="44"/>
                  <a:pt x="114" y="44"/>
                  <a:pt x="115" y="44"/>
                </a:cubicBezTo>
                <a:cubicBezTo>
                  <a:pt x="115" y="49"/>
                  <a:pt x="115" y="49"/>
                  <a:pt x="115" y="49"/>
                </a:cubicBezTo>
                <a:cubicBezTo>
                  <a:pt x="109" y="49"/>
                  <a:pt x="103" y="49"/>
                  <a:pt x="97" y="49"/>
                </a:cubicBezTo>
                <a:cubicBezTo>
                  <a:pt x="97" y="45"/>
                  <a:pt x="97" y="45"/>
                  <a:pt x="97" y="45"/>
                </a:cubicBezTo>
                <a:cubicBezTo>
                  <a:pt x="99" y="45"/>
                  <a:pt x="102" y="46"/>
                  <a:pt x="104" y="46"/>
                </a:cubicBezTo>
                <a:moveTo>
                  <a:pt x="40" y="49"/>
                </a:moveTo>
                <a:cubicBezTo>
                  <a:pt x="40" y="45"/>
                  <a:pt x="40" y="45"/>
                  <a:pt x="40" y="45"/>
                </a:cubicBezTo>
                <a:cubicBezTo>
                  <a:pt x="41" y="44"/>
                  <a:pt x="42" y="44"/>
                  <a:pt x="44" y="43"/>
                </a:cubicBezTo>
                <a:cubicBezTo>
                  <a:pt x="44" y="45"/>
                  <a:pt x="44" y="45"/>
                  <a:pt x="44" y="45"/>
                </a:cubicBezTo>
                <a:cubicBezTo>
                  <a:pt x="44" y="46"/>
                  <a:pt x="44" y="46"/>
                  <a:pt x="44" y="46"/>
                </a:cubicBezTo>
                <a:cubicBezTo>
                  <a:pt x="44" y="49"/>
                  <a:pt x="44" y="49"/>
                  <a:pt x="44" y="49"/>
                </a:cubicBezTo>
                <a:cubicBezTo>
                  <a:pt x="42" y="49"/>
                  <a:pt x="41" y="49"/>
                  <a:pt x="40" y="49"/>
                </a:cubicBezTo>
                <a:moveTo>
                  <a:pt x="136" y="50"/>
                </a:moveTo>
                <a:cubicBezTo>
                  <a:pt x="136" y="47"/>
                  <a:pt x="136" y="47"/>
                  <a:pt x="136" y="47"/>
                </a:cubicBezTo>
                <a:cubicBezTo>
                  <a:pt x="138" y="47"/>
                  <a:pt x="138" y="47"/>
                  <a:pt x="138" y="47"/>
                </a:cubicBezTo>
                <a:cubicBezTo>
                  <a:pt x="138" y="47"/>
                  <a:pt x="138" y="47"/>
                  <a:pt x="138" y="47"/>
                </a:cubicBezTo>
                <a:cubicBezTo>
                  <a:pt x="138" y="47"/>
                  <a:pt x="138" y="47"/>
                  <a:pt x="138" y="47"/>
                </a:cubicBezTo>
                <a:cubicBezTo>
                  <a:pt x="143" y="45"/>
                  <a:pt x="149" y="43"/>
                  <a:pt x="155" y="43"/>
                </a:cubicBezTo>
                <a:cubicBezTo>
                  <a:pt x="155" y="44"/>
                  <a:pt x="155" y="44"/>
                  <a:pt x="155" y="44"/>
                </a:cubicBezTo>
                <a:cubicBezTo>
                  <a:pt x="154" y="45"/>
                  <a:pt x="153" y="45"/>
                  <a:pt x="153" y="45"/>
                </a:cubicBezTo>
                <a:cubicBezTo>
                  <a:pt x="149" y="47"/>
                  <a:pt x="149" y="47"/>
                  <a:pt x="149" y="47"/>
                </a:cubicBezTo>
                <a:cubicBezTo>
                  <a:pt x="153" y="47"/>
                  <a:pt x="153" y="47"/>
                  <a:pt x="153" y="47"/>
                </a:cubicBezTo>
                <a:cubicBezTo>
                  <a:pt x="153" y="47"/>
                  <a:pt x="153" y="47"/>
                  <a:pt x="153" y="47"/>
                </a:cubicBezTo>
                <a:cubicBezTo>
                  <a:pt x="153" y="47"/>
                  <a:pt x="154" y="47"/>
                  <a:pt x="154" y="47"/>
                </a:cubicBezTo>
                <a:cubicBezTo>
                  <a:pt x="155" y="47"/>
                  <a:pt x="155" y="47"/>
                  <a:pt x="155" y="47"/>
                </a:cubicBezTo>
                <a:cubicBezTo>
                  <a:pt x="155" y="50"/>
                  <a:pt x="155" y="50"/>
                  <a:pt x="155" y="50"/>
                </a:cubicBezTo>
                <a:cubicBezTo>
                  <a:pt x="146" y="50"/>
                  <a:pt x="146" y="50"/>
                  <a:pt x="146" y="50"/>
                </a:cubicBezTo>
                <a:cubicBezTo>
                  <a:pt x="143" y="50"/>
                  <a:pt x="139" y="50"/>
                  <a:pt x="136" y="50"/>
                </a:cubicBezTo>
                <a:moveTo>
                  <a:pt x="157" y="44"/>
                </a:moveTo>
                <a:cubicBezTo>
                  <a:pt x="157" y="42"/>
                  <a:pt x="157" y="42"/>
                  <a:pt x="157" y="42"/>
                </a:cubicBezTo>
                <a:cubicBezTo>
                  <a:pt x="157" y="42"/>
                  <a:pt x="157" y="42"/>
                  <a:pt x="157" y="42"/>
                </a:cubicBezTo>
                <a:cubicBezTo>
                  <a:pt x="164" y="43"/>
                  <a:pt x="170" y="43"/>
                  <a:pt x="175" y="47"/>
                </a:cubicBezTo>
                <a:cubicBezTo>
                  <a:pt x="175" y="47"/>
                  <a:pt x="175" y="47"/>
                  <a:pt x="175" y="47"/>
                </a:cubicBezTo>
                <a:cubicBezTo>
                  <a:pt x="179" y="47"/>
                  <a:pt x="179" y="47"/>
                  <a:pt x="179" y="47"/>
                </a:cubicBezTo>
                <a:cubicBezTo>
                  <a:pt x="179" y="50"/>
                  <a:pt x="179" y="50"/>
                  <a:pt x="179" y="50"/>
                </a:cubicBezTo>
                <a:cubicBezTo>
                  <a:pt x="157" y="50"/>
                  <a:pt x="157" y="50"/>
                  <a:pt x="157" y="50"/>
                </a:cubicBezTo>
                <a:cubicBezTo>
                  <a:pt x="157" y="47"/>
                  <a:pt x="157" y="47"/>
                  <a:pt x="157" y="47"/>
                </a:cubicBezTo>
                <a:cubicBezTo>
                  <a:pt x="158" y="47"/>
                  <a:pt x="159" y="47"/>
                  <a:pt x="160" y="46"/>
                </a:cubicBezTo>
                <a:cubicBezTo>
                  <a:pt x="161" y="45"/>
                  <a:pt x="161" y="45"/>
                  <a:pt x="161" y="45"/>
                </a:cubicBezTo>
                <a:cubicBezTo>
                  <a:pt x="160" y="44"/>
                  <a:pt x="160" y="44"/>
                  <a:pt x="160" y="44"/>
                </a:cubicBezTo>
                <a:cubicBezTo>
                  <a:pt x="159" y="44"/>
                  <a:pt x="158" y="44"/>
                  <a:pt x="158" y="44"/>
                </a:cubicBezTo>
                <a:cubicBezTo>
                  <a:pt x="158" y="44"/>
                  <a:pt x="158" y="44"/>
                  <a:pt x="158" y="44"/>
                </a:cubicBezTo>
                <a:cubicBezTo>
                  <a:pt x="158" y="44"/>
                  <a:pt x="157" y="44"/>
                  <a:pt x="157" y="44"/>
                </a:cubicBezTo>
                <a:moveTo>
                  <a:pt x="360" y="43"/>
                </a:moveTo>
                <a:cubicBezTo>
                  <a:pt x="360" y="42"/>
                  <a:pt x="360" y="42"/>
                  <a:pt x="360" y="42"/>
                </a:cubicBezTo>
                <a:cubicBezTo>
                  <a:pt x="360" y="42"/>
                  <a:pt x="360" y="42"/>
                  <a:pt x="360" y="42"/>
                </a:cubicBezTo>
                <a:cubicBezTo>
                  <a:pt x="360" y="42"/>
                  <a:pt x="360" y="43"/>
                  <a:pt x="360" y="43"/>
                </a:cubicBezTo>
                <a:moveTo>
                  <a:pt x="82" y="44"/>
                </a:moveTo>
                <a:cubicBezTo>
                  <a:pt x="82" y="44"/>
                  <a:pt x="82" y="44"/>
                  <a:pt x="82" y="44"/>
                </a:cubicBezTo>
                <a:cubicBezTo>
                  <a:pt x="83" y="44"/>
                  <a:pt x="83" y="43"/>
                  <a:pt x="84" y="43"/>
                </a:cubicBezTo>
                <a:cubicBezTo>
                  <a:pt x="84" y="43"/>
                  <a:pt x="84" y="42"/>
                  <a:pt x="85" y="42"/>
                </a:cubicBezTo>
                <a:cubicBezTo>
                  <a:pt x="85" y="42"/>
                  <a:pt x="85" y="42"/>
                  <a:pt x="85" y="42"/>
                </a:cubicBezTo>
                <a:cubicBezTo>
                  <a:pt x="85" y="42"/>
                  <a:pt x="85" y="42"/>
                  <a:pt x="85" y="42"/>
                </a:cubicBezTo>
                <a:cubicBezTo>
                  <a:pt x="85" y="43"/>
                  <a:pt x="85" y="43"/>
                  <a:pt x="85" y="43"/>
                </a:cubicBezTo>
                <a:cubicBezTo>
                  <a:pt x="87" y="44"/>
                  <a:pt x="87" y="44"/>
                  <a:pt x="87" y="44"/>
                </a:cubicBezTo>
                <a:cubicBezTo>
                  <a:pt x="87" y="44"/>
                  <a:pt x="87" y="44"/>
                  <a:pt x="87" y="44"/>
                </a:cubicBezTo>
                <a:cubicBezTo>
                  <a:pt x="88" y="44"/>
                  <a:pt x="88" y="44"/>
                  <a:pt x="88" y="45"/>
                </a:cubicBezTo>
                <a:cubicBezTo>
                  <a:pt x="88" y="45"/>
                  <a:pt x="88" y="45"/>
                  <a:pt x="88" y="45"/>
                </a:cubicBezTo>
                <a:cubicBezTo>
                  <a:pt x="88" y="45"/>
                  <a:pt x="88" y="45"/>
                  <a:pt x="87" y="45"/>
                </a:cubicBezTo>
                <a:cubicBezTo>
                  <a:pt x="87" y="45"/>
                  <a:pt x="87" y="45"/>
                  <a:pt x="87" y="45"/>
                </a:cubicBezTo>
                <a:cubicBezTo>
                  <a:pt x="86" y="45"/>
                  <a:pt x="86" y="45"/>
                  <a:pt x="86" y="45"/>
                </a:cubicBezTo>
                <a:cubicBezTo>
                  <a:pt x="85" y="45"/>
                  <a:pt x="85" y="45"/>
                  <a:pt x="85" y="45"/>
                </a:cubicBezTo>
                <a:cubicBezTo>
                  <a:pt x="85" y="46"/>
                  <a:pt x="85" y="46"/>
                  <a:pt x="85" y="46"/>
                </a:cubicBezTo>
                <a:cubicBezTo>
                  <a:pt x="85" y="46"/>
                  <a:pt x="85" y="46"/>
                  <a:pt x="85" y="46"/>
                </a:cubicBezTo>
                <a:cubicBezTo>
                  <a:pt x="85" y="46"/>
                  <a:pt x="85" y="46"/>
                  <a:pt x="85" y="46"/>
                </a:cubicBezTo>
                <a:cubicBezTo>
                  <a:pt x="84" y="46"/>
                  <a:pt x="83" y="46"/>
                  <a:pt x="82" y="45"/>
                </a:cubicBezTo>
                <a:cubicBezTo>
                  <a:pt x="82" y="45"/>
                  <a:pt x="82" y="45"/>
                  <a:pt x="82" y="45"/>
                </a:cubicBezTo>
                <a:cubicBezTo>
                  <a:pt x="82" y="45"/>
                  <a:pt x="82" y="45"/>
                  <a:pt x="82" y="45"/>
                </a:cubicBezTo>
                <a:cubicBezTo>
                  <a:pt x="82" y="45"/>
                  <a:pt x="82" y="44"/>
                  <a:pt x="82" y="44"/>
                </a:cubicBezTo>
                <a:cubicBezTo>
                  <a:pt x="82" y="44"/>
                  <a:pt x="82" y="44"/>
                  <a:pt x="82" y="44"/>
                </a:cubicBezTo>
                <a:cubicBezTo>
                  <a:pt x="82" y="44"/>
                  <a:pt x="82" y="44"/>
                  <a:pt x="82" y="44"/>
                </a:cubicBezTo>
                <a:cubicBezTo>
                  <a:pt x="82" y="44"/>
                  <a:pt x="82" y="44"/>
                  <a:pt x="82" y="44"/>
                </a:cubicBezTo>
                <a:cubicBezTo>
                  <a:pt x="82" y="44"/>
                  <a:pt x="82" y="44"/>
                  <a:pt x="82" y="44"/>
                </a:cubicBezTo>
                <a:cubicBezTo>
                  <a:pt x="82" y="44"/>
                  <a:pt x="82" y="44"/>
                  <a:pt x="82" y="44"/>
                </a:cubicBezTo>
                <a:moveTo>
                  <a:pt x="90" y="49"/>
                </a:moveTo>
                <a:cubicBezTo>
                  <a:pt x="90" y="46"/>
                  <a:pt x="90" y="46"/>
                  <a:pt x="90" y="46"/>
                </a:cubicBezTo>
                <a:cubicBezTo>
                  <a:pt x="91" y="46"/>
                  <a:pt x="91" y="46"/>
                  <a:pt x="91" y="46"/>
                </a:cubicBezTo>
                <a:cubicBezTo>
                  <a:pt x="91" y="45"/>
                  <a:pt x="91" y="45"/>
                  <a:pt x="91" y="45"/>
                </a:cubicBezTo>
                <a:cubicBezTo>
                  <a:pt x="91" y="45"/>
                  <a:pt x="91" y="45"/>
                  <a:pt x="91" y="45"/>
                </a:cubicBezTo>
                <a:cubicBezTo>
                  <a:pt x="91" y="45"/>
                  <a:pt x="91" y="45"/>
                  <a:pt x="91" y="45"/>
                </a:cubicBezTo>
                <a:cubicBezTo>
                  <a:pt x="91" y="44"/>
                  <a:pt x="91" y="44"/>
                  <a:pt x="91" y="44"/>
                </a:cubicBezTo>
                <a:cubicBezTo>
                  <a:pt x="90" y="44"/>
                  <a:pt x="90" y="44"/>
                  <a:pt x="90" y="44"/>
                </a:cubicBezTo>
                <a:cubicBezTo>
                  <a:pt x="90" y="42"/>
                  <a:pt x="90" y="42"/>
                  <a:pt x="90" y="42"/>
                </a:cubicBezTo>
                <a:cubicBezTo>
                  <a:pt x="92" y="43"/>
                  <a:pt x="93" y="43"/>
                  <a:pt x="95" y="44"/>
                </a:cubicBezTo>
                <a:cubicBezTo>
                  <a:pt x="95" y="44"/>
                  <a:pt x="95" y="44"/>
                  <a:pt x="95" y="44"/>
                </a:cubicBezTo>
                <a:cubicBezTo>
                  <a:pt x="95" y="49"/>
                  <a:pt x="95" y="49"/>
                  <a:pt x="95" y="49"/>
                </a:cubicBezTo>
                <a:cubicBezTo>
                  <a:pt x="94" y="49"/>
                  <a:pt x="92" y="49"/>
                  <a:pt x="90" y="49"/>
                </a:cubicBezTo>
                <a:moveTo>
                  <a:pt x="50" y="48"/>
                </a:moveTo>
                <a:cubicBezTo>
                  <a:pt x="53" y="48"/>
                  <a:pt x="56" y="47"/>
                  <a:pt x="59" y="47"/>
                </a:cubicBezTo>
                <a:cubicBezTo>
                  <a:pt x="60" y="47"/>
                  <a:pt x="60" y="47"/>
                  <a:pt x="60" y="47"/>
                </a:cubicBezTo>
                <a:cubicBezTo>
                  <a:pt x="60" y="47"/>
                  <a:pt x="60" y="47"/>
                  <a:pt x="60" y="47"/>
                </a:cubicBezTo>
                <a:cubicBezTo>
                  <a:pt x="61" y="45"/>
                  <a:pt x="63" y="43"/>
                  <a:pt x="64" y="42"/>
                </a:cubicBezTo>
                <a:cubicBezTo>
                  <a:pt x="64" y="44"/>
                  <a:pt x="64" y="44"/>
                  <a:pt x="64" y="44"/>
                </a:cubicBezTo>
                <a:cubicBezTo>
                  <a:pt x="64" y="45"/>
                  <a:pt x="64" y="45"/>
                  <a:pt x="64" y="45"/>
                </a:cubicBezTo>
                <a:cubicBezTo>
                  <a:pt x="63" y="45"/>
                  <a:pt x="63" y="45"/>
                  <a:pt x="63" y="45"/>
                </a:cubicBezTo>
                <a:cubicBezTo>
                  <a:pt x="64" y="46"/>
                  <a:pt x="64" y="46"/>
                  <a:pt x="64" y="46"/>
                </a:cubicBezTo>
                <a:cubicBezTo>
                  <a:pt x="64" y="46"/>
                  <a:pt x="64" y="46"/>
                  <a:pt x="64" y="46"/>
                </a:cubicBezTo>
                <a:cubicBezTo>
                  <a:pt x="64" y="49"/>
                  <a:pt x="64" y="49"/>
                  <a:pt x="64" y="49"/>
                </a:cubicBezTo>
                <a:cubicBezTo>
                  <a:pt x="58" y="49"/>
                  <a:pt x="52" y="49"/>
                  <a:pt x="46" y="49"/>
                </a:cubicBezTo>
                <a:cubicBezTo>
                  <a:pt x="46" y="47"/>
                  <a:pt x="46" y="47"/>
                  <a:pt x="46" y="47"/>
                </a:cubicBezTo>
                <a:cubicBezTo>
                  <a:pt x="47" y="48"/>
                  <a:pt x="48" y="48"/>
                  <a:pt x="50" y="48"/>
                </a:cubicBezTo>
                <a:moveTo>
                  <a:pt x="70" y="49"/>
                </a:moveTo>
                <a:cubicBezTo>
                  <a:pt x="70" y="47"/>
                  <a:pt x="70" y="47"/>
                  <a:pt x="70" y="47"/>
                </a:cubicBezTo>
                <a:cubicBezTo>
                  <a:pt x="72" y="47"/>
                  <a:pt x="73" y="47"/>
                  <a:pt x="74" y="47"/>
                </a:cubicBezTo>
                <a:cubicBezTo>
                  <a:pt x="74" y="47"/>
                  <a:pt x="74" y="47"/>
                  <a:pt x="74" y="47"/>
                </a:cubicBezTo>
                <a:cubicBezTo>
                  <a:pt x="75" y="47"/>
                  <a:pt x="75" y="47"/>
                  <a:pt x="75" y="47"/>
                </a:cubicBezTo>
                <a:cubicBezTo>
                  <a:pt x="76" y="45"/>
                  <a:pt x="79" y="43"/>
                  <a:pt x="80" y="41"/>
                </a:cubicBezTo>
                <a:cubicBezTo>
                  <a:pt x="80" y="43"/>
                  <a:pt x="80" y="43"/>
                  <a:pt x="80" y="43"/>
                </a:cubicBezTo>
                <a:cubicBezTo>
                  <a:pt x="80" y="44"/>
                  <a:pt x="80" y="45"/>
                  <a:pt x="80" y="46"/>
                </a:cubicBezTo>
                <a:cubicBezTo>
                  <a:pt x="80" y="47"/>
                  <a:pt x="80" y="47"/>
                  <a:pt x="80" y="47"/>
                </a:cubicBezTo>
                <a:cubicBezTo>
                  <a:pt x="80" y="47"/>
                  <a:pt x="80" y="47"/>
                  <a:pt x="80" y="47"/>
                </a:cubicBezTo>
                <a:cubicBezTo>
                  <a:pt x="80" y="49"/>
                  <a:pt x="80" y="49"/>
                  <a:pt x="80" y="49"/>
                </a:cubicBezTo>
                <a:cubicBezTo>
                  <a:pt x="77" y="49"/>
                  <a:pt x="74" y="49"/>
                  <a:pt x="70" y="49"/>
                </a:cubicBezTo>
                <a:moveTo>
                  <a:pt x="323" y="45"/>
                </a:moveTo>
                <a:cubicBezTo>
                  <a:pt x="323" y="43"/>
                  <a:pt x="323" y="43"/>
                  <a:pt x="323" y="43"/>
                </a:cubicBezTo>
                <a:cubicBezTo>
                  <a:pt x="325" y="42"/>
                  <a:pt x="327" y="41"/>
                  <a:pt x="330" y="41"/>
                </a:cubicBezTo>
                <a:cubicBezTo>
                  <a:pt x="330" y="42"/>
                  <a:pt x="330" y="42"/>
                  <a:pt x="330" y="42"/>
                </a:cubicBezTo>
                <a:cubicBezTo>
                  <a:pt x="327" y="43"/>
                  <a:pt x="325" y="44"/>
                  <a:pt x="323" y="45"/>
                </a:cubicBezTo>
                <a:cubicBezTo>
                  <a:pt x="323" y="45"/>
                  <a:pt x="323" y="45"/>
                  <a:pt x="323" y="45"/>
                </a:cubicBezTo>
                <a:moveTo>
                  <a:pt x="360" y="49"/>
                </a:moveTo>
                <a:cubicBezTo>
                  <a:pt x="360" y="47"/>
                  <a:pt x="360" y="47"/>
                  <a:pt x="360" y="47"/>
                </a:cubicBezTo>
                <a:cubicBezTo>
                  <a:pt x="361" y="47"/>
                  <a:pt x="361" y="47"/>
                  <a:pt x="361" y="47"/>
                </a:cubicBezTo>
                <a:cubicBezTo>
                  <a:pt x="363" y="47"/>
                  <a:pt x="363" y="47"/>
                  <a:pt x="363" y="47"/>
                </a:cubicBezTo>
                <a:cubicBezTo>
                  <a:pt x="362" y="45"/>
                  <a:pt x="362" y="45"/>
                  <a:pt x="362" y="45"/>
                </a:cubicBezTo>
                <a:cubicBezTo>
                  <a:pt x="362" y="45"/>
                  <a:pt x="362" y="44"/>
                  <a:pt x="362" y="44"/>
                </a:cubicBezTo>
                <a:cubicBezTo>
                  <a:pt x="362" y="43"/>
                  <a:pt x="362" y="42"/>
                  <a:pt x="363" y="41"/>
                </a:cubicBezTo>
                <a:cubicBezTo>
                  <a:pt x="363" y="41"/>
                  <a:pt x="363" y="41"/>
                  <a:pt x="363" y="41"/>
                </a:cubicBezTo>
                <a:cubicBezTo>
                  <a:pt x="363" y="41"/>
                  <a:pt x="363" y="41"/>
                  <a:pt x="363" y="41"/>
                </a:cubicBezTo>
                <a:cubicBezTo>
                  <a:pt x="363" y="41"/>
                  <a:pt x="363" y="41"/>
                  <a:pt x="364" y="41"/>
                </a:cubicBezTo>
                <a:cubicBezTo>
                  <a:pt x="364" y="45"/>
                  <a:pt x="364" y="45"/>
                  <a:pt x="364" y="45"/>
                </a:cubicBezTo>
                <a:cubicBezTo>
                  <a:pt x="364" y="46"/>
                  <a:pt x="364" y="46"/>
                  <a:pt x="364" y="46"/>
                </a:cubicBezTo>
                <a:cubicBezTo>
                  <a:pt x="364" y="49"/>
                  <a:pt x="364" y="49"/>
                  <a:pt x="364" y="49"/>
                </a:cubicBezTo>
                <a:cubicBezTo>
                  <a:pt x="360" y="49"/>
                  <a:pt x="360" y="49"/>
                  <a:pt x="360" y="49"/>
                </a:cubicBezTo>
                <a:moveTo>
                  <a:pt x="330" y="45"/>
                </a:moveTo>
                <a:cubicBezTo>
                  <a:pt x="331" y="44"/>
                  <a:pt x="331" y="44"/>
                  <a:pt x="331" y="44"/>
                </a:cubicBezTo>
                <a:cubicBezTo>
                  <a:pt x="332" y="43"/>
                  <a:pt x="332" y="43"/>
                  <a:pt x="332" y="43"/>
                </a:cubicBezTo>
                <a:cubicBezTo>
                  <a:pt x="332" y="43"/>
                  <a:pt x="332" y="43"/>
                  <a:pt x="332" y="43"/>
                </a:cubicBezTo>
                <a:cubicBezTo>
                  <a:pt x="332" y="43"/>
                  <a:pt x="332" y="43"/>
                  <a:pt x="332" y="43"/>
                </a:cubicBezTo>
                <a:cubicBezTo>
                  <a:pt x="332" y="43"/>
                  <a:pt x="332" y="43"/>
                  <a:pt x="332" y="43"/>
                </a:cubicBezTo>
                <a:cubicBezTo>
                  <a:pt x="337" y="42"/>
                  <a:pt x="342" y="41"/>
                  <a:pt x="346" y="40"/>
                </a:cubicBezTo>
                <a:cubicBezTo>
                  <a:pt x="347" y="40"/>
                  <a:pt x="348" y="40"/>
                  <a:pt x="350" y="40"/>
                </a:cubicBezTo>
                <a:cubicBezTo>
                  <a:pt x="350" y="40"/>
                  <a:pt x="351" y="40"/>
                  <a:pt x="352" y="40"/>
                </a:cubicBezTo>
                <a:cubicBezTo>
                  <a:pt x="352" y="40"/>
                  <a:pt x="352" y="40"/>
                  <a:pt x="352" y="40"/>
                </a:cubicBezTo>
                <a:cubicBezTo>
                  <a:pt x="354" y="40"/>
                  <a:pt x="356" y="40"/>
                  <a:pt x="358" y="42"/>
                </a:cubicBezTo>
                <a:cubicBezTo>
                  <a:pt x="358" y="42"/>
                  <a:pt x="358" y="42"/>
                  <a:pt x="358" y="42"/>
                </a:cubicBezTo>
                <a:cubicBezTo>
                  <a:pt x="359" y="42"/>
                  <a:pt x="359" y="42"/>
                  <a:pt x="359" y="42"/>
                </a:cubicBezTo>
                <a:cubicBezTo>
                  <a:pt x="360" y="43"/>
                  <a:pt x="360" y="43"/>
                  <a:pt x="360" y="43"/>
                </a:cubicBezTo>
                <a:cubicBezTo>
                  <a:pt x="360" y="43"/>
                  <a:pt x="360" y="44"/>
                  <a:pt x="360" y="44"/>
                </a:cubicBezTo>
                <a:cubicBezTo>
                  <a:pt x="360" y="44"/>
                  <a:pt x="360" y="44"/>
                  <a:pt x="360" y="44"/>
                </a:cubicBezTo>
                <a:cubicBezTo>
                  <a:pt x="359" y="45"/>
                  <a:pt x="359" y="45"/>
                  <a:pt x="359" y="45"/>
                </a:cubicBezTo>
                <a:cubicBezTo>
                  <a:pt x="358" y="45"/>
                  <a:pt x="358" y="45"/>
                  <a:pt x="358" y="45"/>
                </a:cubicBezTo>
                <a:cubicBezTo>
                  <a:pt x="358" y="45"/>
                  <a:pt x="358" y="45"/>
                  <a:pt x="358" y="45"/>
                </a:cubicBezTo>
                <a:cubicBezTo>
                  <a:pt x="355" y="45"/>
                  <a:pt x="355" y="45"/>
                  <a:pt x="355" y="45"/>
                </a:cubicBezTo>
                <a:cubicBezTo>
                  <a:pt x="351" y="45"/>
                  <a:pt x="347" y="45"/>
                  <a:pt x="343" y="45"/>
                </a:cubicBezTo>
                <a:cubicBezTo>
                  <a:pt x="339" y="45"/>
                  <a:pt x="335" y="45"/>
                  <a:pt x="331" y="45"/>
                </a:cubicBezTo>
                <a:cubicBezTo>
                  <a:pt x="330" y="45"/>
                  <a:pt x="330" y="45"/>
                  <a:pt x="330" y="45"/>
                </a:cubicBezTo>
                <a:cubicBezTo>
                  <a:pt x="330" y="45"/>
                  <a:pt x="330" y="45"/>
                  <a:pt x="330" y="45"/>
                </a:cubicBezTo>
                <a:cubicBezTo>
                  <a:pt x="330" y="45"/>
                  <a:pt x="330" y="45"/>
                  <a:pt x="330" y="45"/>
                </a:cubicBezTo>
                <a:moveTo>
                  <a:pt x="88" y="42"/>
                </a:moveTo>
                <a:cubicBezTo>
                  <a:pt x="88" y="42"/>
                  <a:pt x="87" y="42"/>
                  <a:pt x="87" y="41"/>
                </a:cubicBezTo>
                <a:cubicBezTo>
                  <a:pt x="87" y="39"/>
                  <a:pt x="87" y="39"/>
                  <a:pt x="87" y="39"/>
                </a:cubicBezTo>
                <a:cubicBezTo>
                  <a:pt x="87" y="39"/>
                  <a:pt x="88" y="40"/>
                  <a:pt x="88" y="40"/>
                </a:cubicBezTo>
                <a:cubicBezTo>
                  <a:pt x="88" y="42"/>
                  <a:pt x="88" y="42"/>
                  <a:pt x="88" y="42"/>
                </a:cubicBezTo>
                <a:moveTo>
                  <a:pt x="360" y="40"/>
                </a:moveTo>
                <a:cubicBezTo>
                  <a:pt x="360" y="39"/>
                  <a:pt x="360" y="39"/>
                  <a:pt x="360" y="39"/>
                </a:cubicBezTo>
                <a:cubicBezTo>
                  <a:pt x="360" y="39"/>
                  <a:pt x="360" y="39"/>
                  <a:pt x="361" y="39"/>
                </a:cubicBezTo>
                <a:cubicBezTo>
                  <a:pt x="360" y="40"/>
                  <a:pt x="360" y="40"/>
                  <a:pt x="360" y="40"/>
                </a:cubicBezTo>
                <a:moveTo>
                  <a:pt x="290" y="50"/>
                </a:moveTo>
                <a:cubicBezTo>
                  <a:pt x="290" y="46"/>
                  <a:pt x="290" y="46"/>
                  <a:pt x="290" y="46"/>
                </a:cubicBezTo>
                <a:cubicBezTo>
                  <a:pt x="295" y="43"/>
                  <a:pt x="302" y="41"/>
                  <a:pt x="308" y="39"/>
                </a:cubicBezTo>
                <a:cubicBezTo>
                  <a:pt x="308" y="40"/>
                  <a:pt x="308" y="40"/>
                  <a:pt x="308" y="40"/>
                </a:cubicBezTo>
                <a:cubicBezTo>
                  <a:pt x="306" y="41"/>
                  <a:pt x="306" y="41"/>
                  <a:pt x="306" y="41"/>
                </a:cubicBezTo>
                <a:cubicBezTo>
                  <a:pt x="302" y="41"/>
                  <a:pt x="299" y="43"/>
                  <a:pt x="296" y="44"/>
                </a:cubicBezTo>
                <a:cubicBezTo>
                  <a:pt x="293" y="46"/>
                  <a:pt x="293" y="46"/>
                  <a:pt x="293" y="46"/>
                </a:cubicBezTo>
                <a:cubicBezTo>
                  <a:pt x="296" y="46"/>
                  <a:pt x="296" y="46"/>
                  <a:pt x="296" y="46"/>
                </a:cubicBezTo>
                <a:cubicBezTo>
                  <a:pt x="300" y="47"/>
                  <a:pt x="304" y="47"/>
                  <a:pt x="308" y="47"/>
                </a:cubicBezTo>
                <a:cubicBezTo>
                  <a:pt x="308" y="49"/>
                  <a:pt x="308" y="49"/>
                  <a:pt x="308" y="49"/>
                </a:cubicBezTo>
                <a:cubicBezTo>
                  <a:pt x="302" y="49"/>
                  <a:pt x="296" y="50"/>
                  <a:pt x="290" y="50"/>
                </a:cubicBezTo>
                <a:moveTo>
                  <a:pt x="66" y="41"/>
                </a:moveTo>
                <a:cubicBezTo>
                  <a:pt x="66" y="39"/>
                  <a:pt x="66" y="39"/>
                  <a:pt x="66" y="39"/>
                </a:cubicBezTo>
                <a:cubicBezTo>
                  <a:pt x="67" y="39"/>
                  <a:pt x="68" y="38"/>
                  <a:pt x="68" y="38"/>
                </a:cubicBezTo>
                <a:cubicBezTo>
                  <a:pt x="68" y="39"/>
                  <a:pt x="68" y="39"/>
                  <a:pt x="68" y="39"/>
                </a:cubicBezTo>
                <a:cubicBezTo>
                  <a:pt x="68" y="40"/>
                  <a:pt x="67" y="41"/>
                  <a:pt x="66" y="41"/>
                </a:cubicBezTo>
                <a:moveTo>
                  <a:pt x="120" y="45"/>
                </a:moveTo>
                <a:cubicBezTo>
                  <a:pt x="123" y="45"/>
                  <a:pt x="126" y="44"/>
                  <a:pt x="129" y="41"/>
                </a:cubicBezTo>
                <a:cubicBezTo>
                  <a:pt x="131" y="40"/>
                  <a:pt x="132" y="39"/>
                  <a:pt x="133" y="37"/>
                </a:cubicBezTo>
                <a:cubicBezTo>
                  <a:pt x="133" y="41"/>
                  <a:pt x="133" y="41"/>
                  <a:pt x="133" y="41"/>
                </a:cubicBezTo>
                <a:cubicBezTo>
                  <a:pt x="130" y="42"/>
                  <a:pt x="129" y="44"/>
                  <a:pt x="128" y="46"/>
                </a:cubicBezTo>
                <a:cubicBezTo>
                  <a:pt x="127" y="47"/>
                  <a:pt x="127" y="47"/>
                  <a:pt x="127" y="47"/>
                </a:cubicBezTo>
                <a:cubicBezTo>
                  <a:pt x="133" y="47"/>
                  <a:pt x="133" y="47"/>
                  <a:pt x="133" y="47"/>
                </a:cubicBezTo>
                <a:cubicBezTo>
                  <a:pt x="133" y="50"/>
                  <a:pt x="133" y="50"/>
                  <a:pt x="133" y="50"/>
                </a:cubicBezTo>
                <a:cubicBezTo>
                  <a:pt x="127" y="50"/>
                  <a:pt x="122" y="50"/>
                  <a:pt x="117" y="49"/>
                </a:cubicBezTo>
                <a:cubicBezTo>
                  <a:pt x="117" y="44"/>
                  <a:pt x="117" y="44"/>
                  <a:pt x="117" y="44"/>
                </a:cubicBezTo>
                <a:cubicBezTo>
                  <a:pt x="118" y="44"/>
                  <a:pt x="119" y="45"/>
                  <a:pt x="120" y="45"/>
                </a:cubicBezTo>
                <a:moveTo>
                  <a:pt x="332" y="41"/>
                </a:moveTo>
                <a:cubicBezTo>
                  <a:pt x="332" y="40"/>
                  <a:pt x="332" y="40"/>
                  <a:pt x="332" y="40"/>
                </a:cubicBezTo>
                <a:cubicBezTo>
                  <a:pt x="338" y="38"/>
                  <a:pt x="344" y="37"/>
                  <a:pt x="350" y="37"/>
                </a:cubicBezTo>
                <a:cubicBezTo>
                  <a:pt x="351" y="37"/>
                  <a:pt x="353" y="37"/>
                  <a:pt x="354" y="37"/>
                </a:cubicBezTo>
                <a:cubicBezTo>
                  <a:pt x="356" y="37"/>
                  <a:pt x="357" y="38"/>
                  <a:pt x="358" y="38"/>
                </a:cubicBezTo>
                <a:cubicBezTo>
                  <a:pt x="358" y="39"/>
                  <a:pt x="358" y="39"/>
                  <a:pt x="358" y="39"/>
                </a:cubicBezTo>
                <a:cubicBezTo>
                  <a:pt x="356" y="38"/>
                  <a:pt x="354" y="38"/>
                  <a:pt x="352" y="38"/>
                </a:cubicBezTo>
                <a:cubicBezTo>
                  <a:pt x="351" y="38"/>
                  <a:pt x="350" y="38"/>
                  <a:pt x="350" y="38"/>
                </a:cubicBezTo>
                <a:cubicBezTo>
                  <a:pt x="348" y="38"/>
                  <a:pt x="347" y="38"/>
                  <a:pt x="346" y="38"/>
                </a:cubicBezTo>
                <a:cubicBezTo>
                  <a:pt x="346" y="38"/>
                  <a:pt x="346" y="38"/>
                  <a:pt x="346" y="38"/>
                </a:cubicBezTo>
                <a:cubicBezTo>
                  <a:pt x="346" y="38"/>
                  <a:pt x="346" y="38"/>
                  <a:pt x="346" y="38"/>
                </a:cubicBezTo>
                <a:cubicBezTo>
                  <a:pt x="342" y="39"/>
                  <a:pt x="337" y="40"/>
                  <a:pt x="332" y="41"/>
                </a:cubicBezTo>
                <a:moveTo>
                  <a:pt x="130" y="45"/>
                </a:moveTo>
                <a:cubicBezTo>
                  <a:pt x="131" y="44"/>
                  <a:pt x="133" y="43"/>
                  <a:pt x="134" y="42"/>
                </a:cubicBezTo>
                <a:cubicBezTo>
                  <a:pt x="135" y="42"/>
                  <a:pt x="135" y="42"/>
                  <a:pt x="135" y="42"/>
                </a:cubicBezTo>
                <a:cubicBezTo>
                  <a:pt x="135" y="42"/>
                  <a:pt x="135" y="42"/>
                  <a:pt x="135" y="42"/>
                </a:cubicBezTo>
                <a:cubicBezTo>
                  <a:pt x="136" y="42"/>
                  <a:pt x="136" y="42"/>
                  <a:pt x="136" y="42"/>
                </a:cubicBezTo>
                <a:cubicBezTo>
                  <a:pt x="136" y="42"/>
                  <a:pt x="136" y="42"/>
                  <a:pt x="136" y="42"/>
                </a:cubicBezTo>
                <a:cubicBezTo>
                  <a:pt x="136" y="42"/>
                  <a:pt x="136" y="42"/>
                  <a:pt x="136" y="42"/>
                </a:cubicBezTo>
                <a:cubicBezTo>
                  <a:pt x="137" y="42"/>
                  <a:pt x="137" y="42"/>
                  <a:pt x="137" y="42"/>
                </a:cubicBezTo>
                <a:cubicBezTo>
                  <a:pt x="137" y="42"/>
                  <a:pt x="137" y="42"/>
                  <a:pt x="137" y="42"/>
                </a:cubicBezTo>
                <a:cubicBezTo>
                  <a:pt x="137" y="41"/>
                  <a:pt x="137" y="41"/>
                  <a:pt x="137" y="41"/>
                </a:cubicBezTo>
                <a:cubicBezTo>
                  <a:pt x="143" y="37"/>
                  <a:pt x="150" y="36"/>
                  <a:pt x="156" y="36"/>
                </a:cubicBezTo>
                <a:cubicBezTo>
                  <a:pt x="164" y="36"/>
                  <a:pt x="171" y="38"/>
                  <a:pt x="178" y="41"/>
                </a:cubicBezTo>
                <a:cubicBezTo>
                  <a:pt x="178" y="41"/>
                  <a:pt x="179" y="41"/>
                  <a:pt x="179" y="41"/>
                </a:cubicBezTo>
                <a:cubicBezTo>
                  <a:pt x="179" y="41"/>
                  <a:pt x="179" y="42"/>
                  <a:pt x="180" y="42"/>
                </a:cubicBezTo>
                <a:cubicBezTo>
                  <a:pt x="181" y="43"/>
                  <a:pt x="183" y="44"/>
                  <a:pt x="184" y="45"/>
                </a:cubicBezTo>
                <a:cubicBezTo>
                  <a:pt x="183" y="45"/>
                  <a:pt x="183" y="45"/>
                  <a:pt x="183" y="45"/>
                </a:cubicBezTo>
                <a:cubicBezTo>
                  <a:pt x="180" y="45"/>
                  <a:pt x="180" y="45"/>
                  <a:pt x="180" y="45"/>
                </a:cubicBezTo>
                <a:cubicBezTo>
                  <a:pt x="179" y="45"/>
                  <a:pt x="179" y="45"/>
                  <a:pt x="179" y="45"/>
                </a:cubicBezTo>
                <a:cubicBezTo>
                  <a:pt x="176" y="45"/>
                  <a:pt x="176" y="45"/>
                  <a:pt x="176" y="45"/>
                </a:cubicBezTo>
                <a:cubicBezTo>
                  <a:pt x="170" y="41"/>
                  <a:pt x="164" y="41"/>
                  <a:pt x="157" y="41"/>
                </a:cubicBezTo>
                <a:cubicBezTo>
                  <a:pt x="157" y="40"/>
                  <a:pt x="157" y="40"/>
                  <a:pt x="157" y="40"/>
                </a:cubicBezTo>
                <a:cubicBezTo>
                  <a:pt x="157" y="40"/>
                  <a:pt x="157" y="40"/>
                  <a:pt x="157" y="40"/>
                </a:cubicBezTo>
                <a:cubicBezTo>
                  <a:pt x="157" y="40"/>
                  <a:pt x="157" y="40"/>
                  <a:pt x="157" y="40"/>
                </a:cubicBezTo>
                <a:cubicBezTo>
                  <a:pt x="157" y="40"/>
                  <a:pt x="157" y="40"/>
                  <a:pt x="157" y="40"/>
                </a:cubicBezTo>
                <a:cubicBezTo>
                  <a:pt x="156" y="40"/>
                  <a:pt x="156" y="40"/>
                  <a:pt x="156" y="40"/>
                </a:cubicBezTo>
                <a:cubicBezTo>
                  <a:pt x="155" y="40"/>
                  <a:pt x="155" y="40"/>
                  <a:pt x="155" y="40"/>
                </a:cubicBezTo>
                <a:cubicBezTo>
                  <a:pt x="155" y="41"/>
                  <a:pt x="155" y="41"/>
                  <a:pt x="155" y="41"/>
                </a:cubicBezTo>
                <a:cubicBezTo>
                  <a:pt x="149" y="41"/>
                  <a:pt x="143" y="43"/>
                  <a:pt x="138" y="45"/>
                </a:cubicBezTo>
                <a:cubicBezTo>
                  <a:pt x="135" y="45"/>
                  <a:pt x="135" y="45"/>
                  <a:pt x="135" y="45"/>
                </a:cubicBezTo>
                <a:cubicBezTo>
                  <a:pt x="134" y="45"/>
                  <a:pt x="134" y="45"/>
                  <a:pt x="134" y="45"/>
                </a:cubicBezTo>
                <a:cubicBezTo>
                  <a:pt x="133" y="45"/>
                  <a:pt x="133" y="45"/>
                  <a:pt x="133" y="45"/>
                </a:cubicBezTo>
                <a:cubicBezTo>
                  <a:pt x="130" y="45"/>
                  <a:pt x="130" y="45"/>
                  <a:pt x="130" y="45"/>
                </a:cubicBezTo>
                <a:moveTo>
                  <a:pt x="254" y="50"/>
                </a:moveTo>
                <a:cubicBezTo>
                  <a:pt x="254" y="46"/>
                  <a:pt x="254" y="46"/>
                  <a:pt x="254" y="46"/>
                </a:cubicBezTo>
                <a:cubicBezTo>
                  <a:pt x="254" y="45"/>
                  <a:pt x="254" y="45"/>
                  <a:pt x="254" y="45"/>
                </a:cubicBezTo>
                <a:cubicBezTo>
                  <a:pt x="255" y="45"/>
                  <a:pt x="255" y="45"/>
                  <a:pt x="255" y="45"/>
                </a:cubicBezTo>
                <a:cubicBezTo>
                  <a:pt x="255" y="45"/>
                  <a:pt x="255" y="45"/>
                  <a:pt x="255" y="45"/>
                </a:cubicBezTo>
                <a:cubicBezTo>
                  <a:pt x="255" y="44"/>
                  <a:pt x="255" y="44"/>
                  <a:pt x="255" y="44"/>
                </a:cubicBezTo>
                <a:cubicBezTo>
                  <a:pt x="254" y="43"/>
                  <a:pt x="254" y="42"/>
                  <a:pt x="254" y="40"/>
                </a:cubicBezTo>
                <a:cubicBezTo>
                  <a:pt x="254" y="36"/>
                  <a:pt x="254" y="36"/>
                  <a:pt x="254" y="36"/>
                </a:cubicBezTo>
                <a:cubicBezTo>
                  <a:pt x="255" y="39"/>
                  <a:pt x="256" y="43"/>
                  <a:pt x="258" y="47"/>
                </a:cubicBezTo>
                <a:cubicBezTo>
                  <a:pt x="258" y="47"/>
                  <a:pt x="258" y="47"/>
                  <a:pt x="258" y="47"/>
                </a:cubicBezTo>
                <a:cubicBezTo>
                  <a:pt x="262" y="47"/>
                  <a:pt x="262" y="47"/>
                  <a:pt x="262" y="47"/>
                </a:cubicBezTo>
                <a:cubicBezTo>
                  <a:pt x="262" y="49"/>
                  <a:pt x="262" y="49"/>
                  <a:pt x="262" y="49"/>
                </a:cubicBezTo>
                <a:cubicBezTo>
                  <a:pt x="262" y="49"/>
                  <a:pt x="261" y="49"/>
                  <a:pt x="260" y="49"/>
                </a:cubicBezTo>
                <a:cubicBezTo>
                  <a:pt x="260" y="49"/>
                  <a:pt x="259" y="49"/>
                  <a:pt x="259" y="49"/>
                </a:cubicBezTo>
                <a:cubicBezTo>
                  <a:pt x="259" y="49"/>
                  <a:pt x="259" y="49"/>
                  <a:pt x="259" y="49"/>
                </a:cubicBezTo>
                <a:cubicBezTo>
                  <a:pt x="258" y="49"/>
                  <a:pt x="258" y="49"/>
                  <a:pt x="257" y="49"/>
                </a:cubicBezTo>
                <a:cubicBezTo>
                  <a:pt x="257" y="50"/>
                  <a:pt x="257" y="50"/>
                  <a:pt x="257" y="50"/>
                </a:cubicBezTo>
                <a:cubicBezTo>
                  <a:pt x="257" y="50"/>
                  <a:pt x="257" y="50"/>
                  <a:pt x="257" y="50"/>
                </a:cubicBezTo>
                <a:cubicBezTo>
                  <a:pt x="257" y="50"/>
                  <a:pt x="257" y="50"/>
                  <a:pt x="257" y="50"/>
                </a:cubicBezTo>
                <a:cubicBezTo>
                  <a:pt x="254" y="50"/>
                  <a:pt x="254" y="50"/>
                  <a:pt x="254" y="50"/>
                </a:cubicBezTo>
                <a:moveTo>
                  <a:pt x="310" y="39"/>
                </a:moveTo>
                <a:cubicBezTo>
                  <a:pt x="310" y="38"/>
                  <a:pt x="310" y="38"/>
                  <a:pt x="310" y="38"/>
                </a:cubicBezTo>
                <a:cubicBezTo>
                  <a:pt x="314" y="37"/>
                  <a:pt x="317" y="36"/>
                  <a:pt x="321" y="34"/>
                </a:cubicBezTo>
                <a:cubicBezTo>
                  <a:pt x="321" y="36"/>
                  <a:pt x="321" y="36"/>
                  <a:pt x="321" y="36"/>
                </a:cubicBezTo>
                <a:cubicBezTo>
                  <a:pt x="310" y="39"/>
                  <a:pt x="310" y="39"/>
                  <a:pt x="310" y="39"/>
                </a:cubicBezTo>
                <a:moveTo>
                  <a:pt x="66" y="45"/>
                </a:moveTo>
                <a:cubicBezTo>
                  <a:pt x="66" y="45"/>
                  <a:pt x="66" y="45"/>
                  <a:pt x="66" y="44"/>
                </a:cubicBezTo>
                <a:cubicBezTo>
                  <a:pt x="68" y="43"/>
                  <a:pt x="69" y="42"/>
                  <a:pt x="70" y="41"/>
                </a:cubicBezTo>
                <a:cubicBezTo>
                  <a:pt x="73" y="38"/>
                  <a:pt x="76" y="35"/>
                  <a:pt x="79" y="33"/>
                </a:cubicBezTo>
                <a:cubicBezTo>
                  <a:pt x="79" y="33"/>
                  <a:pt x="79" y="34"/>
                  <a:pt x="80" y="34"/>
                </a:cubicBezTo>
                <a:cubicBezTo>
                  <a:pt x="80" y="35"/>
                  <a:pt x="80" y="35"/>
                  <a:pt x="80" y="36"/>
                </a:cubicBezTo>
                <a:cubicBezTo>
                  <a:pt x="80" y="36"/>
                  <a:pt x="80" y="36"/>
                  <a:pt x="80" y="36"/>
                </a:cubicBezTo>
                <a:cubicBezTo>
                  <a:pt x="81" y="37"/>
                  <a:pt x="81" y="37"/>
                  <a:pt x="81" y="37"/>
                </a:cubicBezTo>
                <a:cubicBezTo>
                  <a:pt x="81" y="38"/>
                  <a:pt x="81" y="38"/>
                  <a:pt x="81" y="38"/>
                </a:cubicBezTo>
                <a:cubicBezTo>
                  <a:pt x="81" y="38"/>
                  <a:pt x="81" y="38"/>
                  <a:pt x="81" y="38"/>
                </a:cubicBezTo>
                <a:cubicBezTo>
                  <a:pt x="80" y="38"/>
                  <a:pt x="80" y="38"/>
                  <a:pt x="80" y="38"/>
                </a:cubicBezTo>
                <a:cubicBezTo>
                  <a:pt x="80" y="38"/>
                  <a:pt x="80" y="38"/>
                  <a:pt x="80" y="38"/>
                </a:cubicBezTo>
                <a:cubicBezTo>
                  <a:pt x="79" y="41"/>
                  <a:pt x="76" y="43"/>
                  <a:pt x="73" y="45"/>
                </a:cubicBezTo>
                <a:cubicBezTo>
                  <a:pt x="72" y="45"/>
                  <a:pt x="71" y="45"/>
                  <a:pt x="70" y="45"/>
                </a:cubicBezTo>
                <a:cubicBezTo>
                  <a:pt x="69" y="45"/>
                  <a:pt x="69" y="45"/>
                  <a:pt x="69" y="45"/>
                </a:cubicBezTo>
                <a:cubicBezTo>
                  <a:pt x="68" y="45"/>
                  <a:pt x="67" y="45"/>
                  <a:pt x="66" y="45"/>
                </a:cubicBezTo>
                <a:cubicBezTo>
                  <a:pt x="66" y="45"/>
                  <a:pt x="66" y="45"/>
                  <a:pt x="66" y="45"/>
                </a:cubicBezTo>
                <a:cubicBezTo>
                  <a:pt x="66" y="45"/>
                  <a:pt x="66" y="45"/>
                  <a:pt x="66" y="45"/>
                </a:cubicBezTo>
                <a:moveTo>
                  <a:pt x="136" y="40"/>
                </a:moveTo>
                <a:cubicBezTo>
                  <a:pt x="136" y="37"/>
                  <a:pt x="136" y="37"/>
                  <a:pt x="136" y="37"/>
                </a:cubicBezTo>
                <a:cubicBezTo>
                  <a:pt x="138" y="37"/>
                  <a:pt x="138" y="37"/>
                  <a:pt x="138" y="37"/>
                </a:cubicBezTo>
                <a:cubicBezTo>
                  <a:pt x="138" y="37"/>
                  <a:pt x="138" y="37"/>
                  <a:pt x="138" y="37"/>
                </a:cubicBezTo>
                <a:cubicBezTo>
                  <a:pt x="139" y="37"/>
                  <a:pt x="139" y="37"/>
                  <a:pt x="139" y="37"/>
                </a:cubicBezTo>
                <a:cubicBezTo>
                  <a:pt x="141" y="35"/>
                  <a:pt x="144" y="34"/>
                  <a:pt x="147" y="34"/>
                </a:cubicBezTo>
                <a:cubicBezTo>
                  <a:pt x="149" y="33"/>
                  <a:pt x="152" y="33"/>
                  <a:pt x="155" y="33"/>
                </a:cubicBezTo>
                <a:cubicBezTo>
                  <a:pt x="155" y="34"/>
                  <a:pt x="155" y="34"/>
                  <a:pt x="155" y="34"/>
                </a:cubicBezTo>
                <a:cubicBezTo>
                  <a:pt x="149" y="34"/>
                  <a:pt x="142" y="36"/>
                  <a:pt x="136" y="40"/>
                </a:cubicBezTo>
                <a:cubicBezTo>
                  <a:pt x="136" y="40"/>
                  <a:pt x="136" y="40"/>
                  <a:pt x="136" y="40"/>
                </a:cubicBezTo>
                <a:moveTo>
                  <a:pt x="179" y="39"/>
                </a:moveTo>
                <a:cubicBezTo>
                  <a:pt x="179" y="39"/>
                  <a:pt x="179" y="39"/>
                  <a:pt x="179" y="39"/>
                </a:cubicBezTo>
                <a:cubicBezTo>
                  <a:pt x="179" y="39"/>
                  <a:pt x="179" y="39"/>
                  <a:pt x="179" y="39"/>
                </a:cubicBezTo>
                <a:cubicBezTo>
                  <a:pt x="179" y="39"/>
                  <a:pt x="179" y="39"/>
                  <a:pt x="179" y="39"/>
                </a:cubicBezTo>
                <a:cubicBezTo>
                  <a:pt x="172" y="36"/>
                  <a:pt x="165" y="34"/>
                  <a:pt x="157" y="34"/>
                </a:cubicBezTo>
                <a:cubicBezTo>
                  <a:pt x="157" y="33"/>
                  <a:pt x="157" y="33"/>
                  <a:pt x="157" y="33"/>
                </a:cubicBezTo>
                <a:cubicBezTo>
                  <a:pt x="157" y="33"/>
                  <a:pt x="158" y="33"/>
                  <a:pt x="158" y="33"/>
                </a:cubicBezTo>
                <a:cubicBezTo>
                  <a:pt x="165" y="33"/>
                  <a:pt x="173" y="34"/>
                  <a:pt x="179" y="38"/>
                </a:cubicBezTo>
                <a:cubicBezTo>
                  <a:pt x="179" y="39"/>
                  <a:pt x="179" y="39"/>
                  <a:pt x="179" y="39"/>
                </a:cubicBezTo>
                <a:moveTo>
                  <a:pt x="359" y="34"/>
                </a:moveTo>
                <a:cubicBezTo>
                  <a:pt x="359" y="34"/>
                  <a:pt x="359" y="34"/>
                  <a:pt x="359" y="34"/>
                </a:cubicBezTo>
                <a:cubicBezTo>
                  <a:pt x="360" y="34"/>
                  <a:pt x="360" y="34"/>
                  <a:pt x="360" y="34"/>
                </a:cubicBezTo>
                <a:cubicBezTo>
                  <a:pt x="360" y="34"/>
                  <a:pt x="360" y="34"/>
                  <a:pt x="360" y="34"/>
                </a:cubicBezTo>
                <a:cubicBezTo>
                  <a:pt x="360" y="34"/>
                  <a:pt x="361" y="34"/>
                  <a:pt x="361" y="33"/>
                </a:cubicBezTo>
                <a:cubicBezTo>
                  <a:pt x="362" y="33"/>
                  <a:pt x="362" y="33"/>
                  <a:pt x="362" y="33"/>
                </a:cubicBezTo>
                <a:cubicBezTo>
                  <a:pt x="362" y="33"/>
                  <a:pt x="362" y="32"/>
                  <a:pt x="362" y="32"/>
                </a:cubicBezTo>
                <a:cubicBezTo>
                  <a:pt x="362" y="33"/>
                  <a:pt x="363" y="34"/>
                  <a:pt x="363" y="35"/>
                </a:cubicBezTo>
                <a:cubicBezTo>
                  <a:pt x="363" y="36"/>
                  <a:pt x="362" y="37"/>
                  <a:pt x="362" y="38"/>
                </a:cubicBezTo>
                <a:cubicBezTo>
                  <a:pt x="362" y="38"/>
                  <a:pt x="362" y="38"/>
                  <a:pt x="361" y="37"/>
                </a:cubicBezTo>
                <a:cubicBezTo>
                  <a:pt x="361" y="37"/>
                  <a:pt x="360" y="37"/>
                  <a:pt x="360" y="36"/>
                </a:cubicBezTo>
                <a:cubicBezTo>
                  <a:pt x="358" y="35"/>
                  <a:pt x="356" y="35"/>
                  <a:pt x="355" y="35"/>
                </a:cubicBezTo>
                <a:cubicBezTo>
                  <a:pt x="355" y="35"/>
                  <a:pt x="355" y="35"/>
                  <a:pt x="355" y="35"/>
                </a:cubicBezTo>
                <a:cubicBezTo>
                  <a:pt x="355" y="35"/>
                  <a:pt x="355" y="35"/>
                  <a:pt x="355" y="35"/>
                </a:cubicBezTo>
                <a:cubicBezTo>
                  <a:pt x="353" y="35"/>
                  <a:pt x="352" y="35"/>
                  <a:pt x="350" y="35"/>
                </a:cubicBezTo>
                <a:cubicBezTo>
                  <a:pt x="343" y="35"/>
                  <a:pt x="337" y="36"/>
                  <a:pt x="332" y="38"/>
                </a:cubicBezTo>
                <a:cubicBezTo>
                  <a:pt x="332" y="38"/>
                  <a:pt x="332" y="38"/>
                  <a:pt x="332" y="38"/>
                </a:cubicBezTo>
                <a:cubicBezTo>
                  <a:pt x="330" y="38"/>
                  <a:pt x="330" y="38"/>
                  <a:pt x="330" y="38"/>
                </a:cubicBezTo>
                <a:cubicBezTo>
                  <a:pt x="330" y="38"/>
                  <a:pt x="330" y="38"/>
                  <a:pt x="330" y="38"/>
                </a:cubicBezTo>
                <a:cubicBezTo>
                  <a:pt x="330" y="39"/>
                  <a:pt x="330" y="39"/>
                  <a:pt x="330" y="39"/>
                </a:cubicBezTo>
                <a:cubicBezTo>
                  <a:pt x="327" y="39"/>
                  <a:pt x="325" y="40"/>
                  <a:pt x="323" y="41"/>
                </a:cubicBezTo>
                <a:cubicBezTo>
                  <a:pt x="322" y="41"/>
                  <a:pt x="322" y="41"/>
                  <a:pt x="322" y="41"/>
                </a:cubicBezTo>
                <a:cubicBezTo>
                  <a:pt x="322" y="42"/>
                  <a:pt x="322" y="42"/>
                  <a:pt x="321" y="42"/>
                </a:cubicBezTo>
                <a:cubicBezTo>
                  <a:pt x="318" y="43"/>
                  <a:pt x="316" y="44"/>
                  <a:pt x="313" y="45"/>
                </a:cubicBezTo>
                <a:cubicBezTo>
                  <a:pt x="312" y="45"/>
                  <a:pt x="311" y="45"/>
                  <a:pt x="310" y="45"/>
                </a:cubicBezTo>
                <a:cubicBezTo>
                  <a:pt x="310" y="45"/>
                  <a:pt x="310" y="45"/>
                  <a:pt x="310" y="45"/>
                </a:cubicBezTo>
                <a:cubicBezTo>
                  <a:pt x="309" y="45"/>
                  <a:pt x="309" y="45"/>
                  <a:pt x="309" y="45"/>
                </a:cubicBezTo>
                <a:cubicBezTo>
                  <a:pt x="308" y="45"/>
                  <a:pt x="308" y="45"/>
                  <a:pt x="308" y="45"/>
                </a:cubicBezTo>
                <a:cubicBezTo>
                  <a:pt x="306" y="45"/>
                  <a:pt x="303" y="45"/>
                  <a:pt x="300" y="45"/>
                </a:cubicBezTo>
                <a:cubicBezTo>
                  <a:pt x="302" y="44"/>
                  <a:pt x="304" y="43"/>
                  <a:pt x="306" y="42"/>
                </a:cubicBezTo>
                <a:cubicBezTo>
                  <a:pt x="308" y="42"/>
                  <a:pt x="308" y="42"/>
                  <a:pt x="308" y="42"/>
                </a:cubicBezTo>
                <a:cubicBezTo>
                  <a:pt x="308" y="42"/>
                  <a:pt x="308" y="42"/>
                  <a:pt x="308" y="42"/>
                </a:cubicBezTo>
                <a:cubicBezTo>
                  <a:pt x="309" y="42"/>
                  <a:pt x="309" y="42"/>
                  <a:pt x="309" y="42"/>
                </a:cubicBezTo>
                <a:cubicBezTo>
                  <a:pt x="310" y="41"/>
                  <a:pt x="310" y="41"/>
                  <a:pt x="310" y="41"/>
                </a:cubicBezTo>
                <a:cubicBezTo>
                  <a:pt x="310" y="41"/>
                  <a:pt x="310" y="41"/>
                  <a:pt x="310" y="41"/>
                </a:cubicBezTo>
                <a:cubicBezTo>
                  <a:pt x="321" y="38"/>
                  <a:pt x="321" y="38"/>
                  <a:pt x="321" y="38"/>
                </a:cubicBezTo>
                <a:cubicBezTo>
                  <a:pt x="321" y="38"/>
                  <a:pt x="321" y="38"/>
                  <a:pt x="321" y="38"/>
                </a:cubicBezTo>
                <a:cubicBezTo>
                  <a:pt x="322" y="37"/>
                  <a:pt x="322" y="37"/>
                  <a:pt x="322" y="37"/>
                </a:cubicBezTo>
                <a:cubicBezTo>
                  <a:pt x="323" y="37"/>
                  <a:pt x="323" y="37"/>
                  <a:pt x="323" y="37"/>
                </a:cubicBezTo>
                <a:cubicBezTo>
                  <a:pt x="323" y="37"/>
                  <a:pt x="323" y="37"/>
                  <a:pt x="323" y="37"/>
                </a:cubicBezTo>
                <a:cubicBezTo>
                  <a:pt x="330" y="35"/>
                  <a:pt x="330" y="35"/>
                  <a:pt x="330" y="35"/>
                </a:cubicBezTo>
                <a:cubicBezTo>
                  <a:pt x="330" y="35"/>
                  <a:pt x="330" y="35"/>
                  <a:pt x="330" y="35"/>
                </a:cubicBezTo>
                <a:cubicBezTo>
                  <a:pt x="330" y="35"/>
                  <a:pt x="330" y="35"/>
                  <a:pt x="330" y="35"/>
                </a:cubicBezTo>
                <a:cubicBezTo>
                  <a:pt x="332" y="35"/>
                  <a:pt x="332" y="35"/>
                  <a:pt x="332" y="35"/>
                </a:cubicBezTo>
                <a:cubicBezTo>
                  <a:pt x="332" y="35"/>
                  <a:pt x="332" y="35"/>
                  <a:pt x="332" y="35"/>
                </a:cubicBezTo>
                <a:cubicBezTo>
                  <a:pt x="332" y="35"/>
                  <a:pt x="332" y="35"/>
                  <a:pt x="332" y="35"/>
                </a:cubicBezTo>
                <a:cubicBezTo>
                  <a:pt x="332" y="34"/>
                  <a:pt x="332" y="34"/>
                  <a:pt x="332" y="34"/>
                </a:cubicBezTo>
                <a:cubicBezTo>
                  <a:pt x="337" y="33"/>
                  <a:pt x="343" y="33"/>
                  <a:pt x="348" y="33"/>
                </a:cubicBezTo>
                <a:cubicBezTo>
                  <a:pt x="351" y="33"/>
                  <a:pt x="354" y="33"/>
                  <a:pt x="356" y="33"/>
                </a:cubicBezTo>
                <a:cubicBezTo>
                  <a:pt x="357" y="34"/>
                  <a:pt x="357" y="34"/>
                  <a:pt x="358" y="34"/>
                </a:cubicBezTo>
                <a:cubicBezTo>
                  <a:pt x="358" y="34"/>
                  <a:pt x="358" y="34"/>
                  <a:pt x="358" y="34"/>
                </a:cubicBezTo>
                <a:cubicBezTo>
                  <a:pt x="359" y="34"/>
                  <a:pt x="359" y="34"/>
                  <a:pt x="359" y="34"/>
                </a:cubicBezTo>
                <a:cubicBezTo>
                  <a:pt x="359" y="34"/>
                  <a:pt x="359" y="34"/>
                  <a:pt x="359" y="34"/>
                </a:cubicBezTo>
                <a:moveTo>
                  <a:pt x="82" y="41"/>
                </a:moveTo>
                <a:cubicBezTo>
                  <a:pt x="82" y="39"/>
                  <a:pt x="82" y="39"/>
                  <a:pt x="82" y="39"/>
                </a:cubicBezTo>
                <a:cubicBezTo>
                  <a:pt x="83" y="39"/>
                  <a:pt x="83" y="39"/>
                  <a:pt x="83" y="39"/>
                </a:cubicBezTo>
                <a:cubicBezTo>
                  <a:pt x="83" y="38"/>
                  <a:pt x="83" y="38"/>
                  <a:pt x="83" y="37"/>
                </a:cubicBezTo>
                <a:cubicBezTo>
                  <a:pt x="83" y="37"/>
                  <a:pt x="83" y="37"/>
                  <a:pt x="83" y="37"/>
                </a:cubicBezTo>
                <a:cubicBezTo>
                  <a:pt x="83" y="37"/>
                  <a:pt x="83" y="37"/>
                  <a:pt x="83" y="37"/>
                </a:cubicBezTo>
                <a:cubicBezTo>
                  <a:pt x="83" y="36"/>
                  <a:pt x="83" y="36"/>
                  <a:pt x="83" y="36"/>
                </a:cubicBezTo>
                <a:cubicBezTo>
                  <a:pt x="82" y="36"/>
                  <a:pt x="82" y="36"/>
                  <a:pt x="82" y="36"/>
                </a:cubicBezTo>
                <a:cubicBezTo>
                  <a:pt x="82" y="32"/>
                  <a:pt x="82" y="32"/>
                  <a:pt x="82" y="32"/>
                </a:cubicBezTo>
                <a:cubicBezTo>
                  <a:pt x="83" y="34"/>
                  <a:pt x="84" y="35"/>
                  <a:pt x="85" y="37"/>
                </a:cubicBezTo>
                <a:cubicBezTo>
                  <a:pt x="85" y="40"/>
                  <a:pt x="85" y="40"/>
                  <a:pt x="85" y="40"/>
                </a:cubicBezTo>
                <a:cubicBezTo>
                  <a:pt x="85" y="40"/>
                  <a:pt x="85" y="40"/>
                  <a:pt x="85" y="40"/>
                </a:cubicBezTo>
                <a:cubicBezTo>
                  <a:pt x="84" y="39"/>
                  <a:pt x="84" y="39"/>
                  <a:pt x="84" y="39"/>
                </a:cubicBezTo>
                <a:cubicBezTo>
                  <a:pt x="83" y="40"/>
                  <a:pt x="83" y="40"/>
                  <a:pt x="83" y="40"/>
                </a:cubicBezTo>
                <a:cubicBezTo>
                  <a:pt x="83" y="41"/>
                  <a:pt x="83" y="41"/>
                  <a:pt x="82" y="41"/>
                </a:cubicBezTo>
                <a:moveTo>
                  <a:pt x="323" y="35"/>
                </a:moveTo>
                <a:cubicBezTo>
                  <a:pt x="323" y="34"/>
                  <a:pt x="323" y="34"/>
                  <a:pt x="323" y="34"/>
                </a:cubicBezTo>
                <a:cubicBezTo>
                  <a:pt x="323" y="34"/>
                  <a:pt x="323" y="34"/>
                  <a:pt x="323" y="34"/>
                </a:cubicBezTo>
                <a:cubicBezTo>
                  <a:pt x="323" y="34"/>
                  <a:pt x="323" y="34"/>
                  <a:pt x="323" y="34"/>
                </a:cubicBezTo>
                <a:cubicBezTo>
                  <a:pt x="325" y="33"/>
                  <a:pt x="327" y="32"/>
                  <a:pt x="330" y="32"/>
                </a:cubicBezTo>
                <a:cubicBezTo>
                  <a:pt x="330" y="33"/>
                  <a:pt x="330" y="33"/>
                  <a:pt x="330" y="33"/>
                </a:cubicBezTo>
                <a:cubicBezTo>
                  <a:pt x="323" y="35"/>
                  <a:pt x="323" y="35"/>
                  <a:pt x="323" y="35"/>
                </a:cubicBezTo>
                <a:moveTo>
                  <a:pt x="279" y="50"/>
                </a:moveTo>
                <a:cubicBezTo>
                  <a:pt x="279" y="47"/>
                  <a:pt x="279" y="47"/>
                  <a:pt x="279" y="47"/>
                </a:cubicBezTo>
                <a:cubicBezTo>
                  <a:pt x="280" y="46"/>
                  <a:pt x="280" y="46"/>
                  <a:pt x="280" y="46"/>
                </a:cubicBezTo>
                <a:cubicBezTo>
                  <a:pt x="281" y="46"/>
                  <a:pt x="281" y="46"/>
                  <a:pt x="281" y="46"/>
                </a:cubicBezTo>
                <a:cubicBezTo>
                  <a:pt x="281" y="45"/>
                  <a:pt x="281" y="45"/>
                  <a:pt x="281" y="45"/>
                </a:cubicBezTo>
                <a:cubicBezTo>
                  <a:pt x="280" y="42"/>
                  <a:pt x="280" y="39"/>
                  <a:pt x="279" y="36"/>
                </a:cubicBezTo>
                <a:cubicBezTo>
                  <a:pt x="279" y="31"/>
                  <a:pt x="279" y="31"/>
                  <a:pt x="279" y="31"/>
                </a:cubicBezTo>
                <a:cubicBezTo>
                  <a:pt x="280" y="34"/>
                  <a:pt x="281" y="37"/>
                  <a:pt x="282" y="39"/>
                </a:cubicBezTo>
                <a:cubicBezTo>
                  <a:pt x="283" y="41"/>
                  <a:pt x="283" y="41"/>
                  <a:pt x="283" y="41"/>
                </a:cubicBezTo>
                <a:cubicBezTo>
                  <a:pt x="284" y="40"/>
                  <a:pt x="284" y="40"/>
                  <a:pt x="284" y="40"/>
                </a:cubicBezTo>
                <a:cubicBezTo>
                  <a:pt x="285" y="39"/>
                  <a:pt x="286" y="38"/>
                  <a:pt x="288" y="37"/>
                </a:cubicBezTo>
                <a:cubicBezTo>
                  <a:pt x="288" y="39"/>
                  <a:pt x="288" y="39"/>
                  <a:pt x="288" y="39"/>
                </a:cubicBezTo>
                <a:cubicBezTo>
                  <a:pt x="287" y="39"/>
                  <a:pt x="286" y="40"/>
                  <a:pt x="285" y="41"/>
                </a:cubicBezTo>
                <a:cubicBezTo>
                  <a:pt x="284" y="42"/>
                  <a:pt x="283" y="43"/>
                  <a:pt x="283" y="44"/>
                </a:cubicBezTo>
                <a:cubicBezTo>
                  <a:pt x="283" y="45"/>
                  <a:pt x="283" y="45"/>
                  <a:pt x="283" y="45"/>
                </a:cubicBezTo>
                <a:cubicBezTo>
                  <a:pt x="283" y="45"/>
                  <a:pt x="283" y="45"/>
                  <a:pt x="283" y="45"/>
                </a:cubicBezTo>
                <a:cubicBezTo>
                  <a:pt x="283" y="45"/>
                  <a:pt x="283" y="45"/>
                  <a:pt x="283" y="45"/>
                </a:cubicBezTo>
                <a:cubicBezTo>
                  <a:pt x="284" y="46"/>
                  <a:pt x="284" y="46"/>
                  <a:pt x="285" y="47"/>
                </a:cubicBezTo>
                <a:cubicBezTo>
                  <a:pt x="285" y="47"/>
                  <a:pt x="286" y="47"/>
                  <a:pt x="286" y="47"/>
                </a:cubicBezTo>
                <a:cubicBezTo>
                  <a:pt x="286" y="47"/>
                  <a:pt x="286" y="47"/>
                  <a:pt x="286" y="47"/>
                </a:cubicBezTo>
                <a:cubicBezTo>
                  <a:pt x="286" y="47"/>
                  <a:pt x="286" y="47"/>
                  <a:pt x="286" y="47"/>
                </a:cubicBezTo>
                <a:cubicBezTo>
                  <a:pt x="287" y="47"/>
                  <a:pt x="287" y="47"/>
                  <a:pt x="288" y="47"/>
                </a:cubicBezTo>
                <a:cubicBezTo>
                  <a:pt x="288" y="47"/>
                  <a:pt x="288" y="47"/>
                  <a:pt x="288" y="47"/>
                </a:cubicBezTo>
                <a:cubicBezTo>
                  <a:pt x="288" y="50"/>
                  <a:pt x="288" y="50"/>
                  <a:pt x="288" y="50"/>
                </a:cubicBezTo>
                <a:cubicBezTo>
                  <a:pt x="285" y="50"/>
                  <a:pt x="282" y="50"/>
                  <a:pt x="279" y="50"/>
                </a:cubicBezTo>
                <a:moveTo>
                  <a:pt x="360" y="32"/>
                </a:moveTo>
                <a:cubicBezTo>
                  <a:pt x="360" y="31"/>
                  <a:pt x="360" y="31"/>
                  <a:pt x="360" y="31"/>
                </a:cubicBezTo>
                <a:cubicBezTo>
                  <a:pt x="361" y="31"/>
                  <a:pt x="361" y="31"/>
                  <a:pt x="361" y="31"/>
                </a:cubicBezTo>
                <a:cubicBezTo>
                  <a:pt x="361" y="31"/>
                  <a:pt x="361" y="31"/>
                  <a:pt x="361" y="31"/>
                </a:cubicBezTo>
                <a:cubicBezTo>
                  <a:pt x="360" y="31"/>
                  <a:pt x="360" y="31"/>
                  <a:pt x="360" y="31"/>
                </a:cubicBezTo>
                <a:cubicBezTo>
                  <a:pt x="360" y="32"/>
                  <a:pt x="360" y="32"/>
                  <a:pt x="360" y="32"/>
                </a:cubicBezTo>
                <a:moveTo>
                  <a:pt x="364" y="30"/>
                </a:moveTo>
                <a:cubicBezTo>
                  <a:pt x="364" y="30"/>
                  <a:pt x="364" y="30"/>
                  <a:pt x="363" y="30"/>
                </a:cubicBezTo>
                <a:cubicBezTo>
                  <a:pt x="364" y="30"/>
                  <a:pt x="364" y="30"/>
                  <a:pt x="364" y="30"/>
                </a:cubicBezTo>
                <a:cubicBezTo>
                  <a:pt x="364" y="30"/>
                  <a:pt x="364" y="30"/>
                  <a:pt x="364" y="30"/>
                </a:cubicBezTo>
                <a:cubicBezTo>
                  <a:pt x="364" y="30"/>
                  <a:pt x="364" y="30"/>
                  <a:pt x="364" y="30"/>
                </a:cubicBezTo>
                <a:moveTo>
                  <a:pt x="332" y="32"/>
                </a:moveTo>
                <a:cubicBezTo>
                  <a:pt x="332" y="31"/>
                  <a:pt x="332" y="31"/>
                  <a:pt x="332" y="31"/>
                </a:cubicBezTo>
                <a:cubicBezTo>
                  <a:pt x="338" y="30"/>
                  <a:pt x="343" y="29"/>
                  <a:pt x="348" y="29"/>
                </a:cubicBezTo>
                <a:cubicBezTo>
                  <a:pt x="352" y="29"/>
                  <a:pt x="355" y="30"/>
                  <a:pt x="358" y="30"/>
                </a:cubicBezTo>
                <a:cubicBezTo>
                  <a:pt x="358" y="32"/>
                  <a:pt x="358" y="32"/>
                  <a:pt x="358" y="32"/>
                </a:cubicBezTo>
                <a:cubicBezTo>
                  <a:pt x="358" y="32"/>
                  <a:pt x="357" y="32"/>
                  <a:pt x="357" y="31"/>
                </a:cubicBezTo>
                <a:cubicBezTo>
                  <a:pt x="357" y="31"/>
                  <a:pt x="357" y="31"/>
                  <a:pt x="357" y="31"/>
                </a:cubicBezTo>
                <a:cubicBezTo>
                  <a:pt x="357" y="31"/>
                  <a:pt x="357" y="31"/>
                  <a:pt x="357" y="31"/>
                </a:cubicBezTo>
                <a:cubicBezTo>
                  <a:pt x="354" y="31"/>
                  <a:pt x="351" y="31"/>
                  <a:pt x="348" y="31"/>
                </a:cubicBezTo>
                <a:cubicBezTo>
                  <a:pt x="343" y="31"/>
                  <a:pt x="337" y="31"/>
                  <a:pt x="332" y="32"/>
                </a:cubicBezTo>
                <a:moveTo>
                  <a:pt x="13" y="32"/>
                </a:moveTo>
                <a:cubicBezTo>
                  <a:pt x="11" y="32"/>
                  <a:pt x="9" y="32"/>
                  <a:pt x="7" y="32"/>
                </a:cubicBezTo>
                <a:cubicBezTo>
                  <a:pt x="6" y="31"/>
                  <a:pt x="5" y="31"/>
                  <a:pt x="4" y="31"/>
                </a:cubicBezTo>
                <a:cubicBezTo>
                  <a:pt x="7" y="30"/>
                  <a:pt x="10" y="29"/>
                  <a:pt x="15" y="29"/>
                </a:cubicBezTo>
                <a:cubicBezTo>
                  <a:pt x="16" y="29"/>
                  <a:pt x="18" y="29"/>
                  <a:pt x="20" y="29"/>
                </a:cubicBezTo>
                <a:cubicBezTo>
                  <a:pt x="21" y="29"/>
                  <a:pt x="22" y="29"/>
                  <a:pt x="23" y="29"/>
                </a:cubicBezTo>
                <a:cubicBezTo>
                  <a:pt x="22" y="30"/>
                  <a:pt x="21" y="30"/>
                  <a:pt x="20" y="31"/>
                </a:cubicBezTo>
                <a:cubicBezTo>
                  <a:pt x="19" y="31"/>
                  <a:pt x="18" y="31"/>
                  <a:pt x="17" y="31"/>
                </a:cubicBezTo>
                <a:cubicBezTo>
                  <a:pt x="15" y="31"/>
                  <a:pt x="14" y="31"/>
                  <a:pt x="13" y="32"/>
                </a:cubicBezTo>
                <a:moveTo>
                  <a:pt x="238" y="48"/>
                </a:moveTo>
                <a:cubicBezTo>
                  <a:pt x="239" y="48"/>
                  <a:pt x="240" y="47"/>
                  <a:pt x="240" y="47"/>
                </a:cubicBezTo>
                <a:cubicBezTo>
                  <a:pt x="241" y="46"/>
                  <a:pt x="242" y="45"/>
                  <a:pt x="242" y="44"/>
                </a:cubicBezTo>
                <a:cubicBezTo>
                  <a:pt x="242" y="43"/>
                  <a:pt x="242" y="42"/>
                  <a:pt x="242" y="42"/>
                </a:cubicBezTo>
                <a:cubicBezTo>
                  <a:pt x="242" y="42"/>
                  <a:pt x="242" y="42"/>
                  <a:pt x="242" y="42"/>
                </a:cubicBezTo>
                <a:cubicBezTo>
                  <a:pt x="242" y="42"/>
                  <a:pt x="242" y="42"/>
                  <a:pt x="242" y="42"/>
                </a:cubicBezTo>
                <a:cubicBezTo>
                  <a:pt x="240" y="37"/>
                  <a:pt x="238" y="34"/>
                  <a:pt x="236" y="30"/>
                </a:cubicBezTo>
                <a:cubicBezTo>
                  <a:pt x="236" y="26"/>
                  <a:pt x="236" y="26"/>
                  <a:pt x="236" y="26"/>
                </a:cubicBezTo>
                <a:cubicBezTo>
                  <a:pt x="239" y="31"/>
                  <a:pt x="242" y="36"/>
                  <a:pt x="243" y="41"/>
                </a:cubicBezTo>
                <a:cubicBezTo>
                  <a:pt x="243" y="42"/>
                  <a:pt x="243" y="43"/>
                  <a:pt x="243" y="44"/>
                </a:cubicBezTo>
                <a:cubicBezTo>
                  <a:pt x="243" y="45"/>
                  <a:pt x="244" y="46"/>
                  <a:pt x="244" y="47"/>
                </a:cubicBezTo>
                <a:cubicBezTo>
                  <a:pt x="244" y="47"/>
                  <a:pt x="244" y="47"/>
                  <a:pt x="244" y="47"/>
                </a:cubicBezTo>
                <a:cubicBezTo>
                  <a:pt x="245" y="47"/>
                  <a:pt x="245" y="47"/>
                  <a:pt x="245" y="47"/>
                </a:cubicBezTo>
                <a:cubicBezTo>
                  <a:pt x="245" y="47"/>
                  <a:pt x="245" y="47"/>
                  <a:pt x="245" y="47"/>
                </a:cubicBezTo>
                <a:cubicBezTo>
                  <a:pt x="246" y="47"/>
                  <a:pt x="248" y="47"/>
                  <a:pt x="250" y="47"/>
                </a:cubicBezTo>
                <a:cubicBezTo>
                  <a:pt x="250" y="47"/>
                  <a:pt x="251" y="47"/>
                  <a:pt x="252" y="47"/>
                </a:cubicBezTo>
                <a:cubicBezTo>
                  <a:pt x="252" y="50"/>
                  <a:pt x="252" y="50"/>
                  <a:pt x="252" y="50"/>
                </a:cubicBezTo>
                <a:cubicBezTo>
                  <a:pt x="236" y="50"/>
                  <a:pt x="236" y="50"/>
                  <a:pt x="236" y="50"/>
                </a:cubicBezTo>
                <a:cubicBezTo>
                  <a:pt x="236" y="47"/>
                  <a:pt x="236" y="47"/>
                  <a:pt x="236" y="47"/>
                </a:cubicBezTo>
                <a:cubicBezTo>
                  <a:pt x="237" y="47"/>
                  <a:pt x="237" y="47"/>
                  <a:pt x="237" y="47"/>
                </a:cubicBezTo>
                <a:cubicBezTo>
                  <a:pt x="238" y="47"/>
                  <a:pt x="238" y="47"/>
                  <a:pt x="238" y="47"/>
                </a:cubicBezTo>
                <a:cubicBezTo>
                  <a:pt x="238" y="47"/>
                  <a:pt x="238" y="47"/>
                  <a:pt x="238" y="47"/>
                </a:cubicBezTo>
                <a:cubicBezTo>
                  <a:pt x="238" y="48"/>
                  <a:pt x="238" y="48"/>
                  <a:pt x="238" y="48"/>
                </a:cubicBezTo>
                <a:cubicBezTo>
                  <a:pt x="238" y="48"/>
                  <a:pt x="238" y="48"/>
                  <a:pt x="238" y="48"/>
                </a:cubicBezTo>
                <a:moveTo>
                  <a:pt x="138" y="35"/>
                </a:moveTo>
                <a:cubicBezTo>
                  <a:pt x="139" y="31"/>
                  <a:pt x="139" y="31"/>
                  <a:pt x="139" y="31"/>
                </a:cubicBezTo>
                <a:cubicBezTo>
                  <a:pt x="145" y="28"/>
                  <a:pt x="150" y="27"/>
                  <a:pt x="156" y="26"/>
                </a:cubicBezTo>
                <a:cubicBezTo>
                  <a:pt x="156" y="26"/>
                  <a:pt x="156" y="26"/>
                  <a:pt x="156" y="26"/>
                </a:cubicBezTo>
                <a:cubicBezTo>
                  <a:pt x="157" y="26"/>
                  <a:pt x="158" y="26"/>
                  <a:pt x="159" y="26"/>
                </a:cubicBezTo>
                <a:cubicBezTo>
                  <a:pt x="159" y="26"/>
                  <a:pt x="159" y="26"/>
                  <a:pt x="159" y="26"/>
                </a:cubicBezTo>
                <a:cubicBezTo>
                  <a:pt x="165" y="26"/>
                  <a:pt x="172" y="28"/>
                  <a:pt x="179" y="30"/>
                </a:cubicBezTo>
                <a:cubicBezTo>
                  <a:pt x="179" y="30"/>
                  <a:pt x="179" y="30"/>
                  <a:pt x="179" y="30"/>
                </a:cubicBezTo>
                <a:cubicBezTo>
                  <a:pt x="180" y="30"/>
                  <a:pt x="180" y="30"/>
                  <a:pt x="180" y="30"/>
                </a:cubicBezTo>
                <a:cubicBezTo>
                  <a:pt x="181" y="31"/>
                  <a:pt x="181" y="31"/>
                  <a:pt x="181" y="31"/>
                </a:cubicBezTo>
                <a:cubicBezTo>
                  <a:pt x="181" y="31"/>
                  <a:pt x="181" y="31"/>
                  <a:pt x="181" y="31"/>
                </a:cubicBezTo>
                <a:cubicBezTo>
                  <a:pt x="186" y="32"/>
                  <a:pt x="190" y="35"/>
                  <a:pt x="194" y="38"/>
                </a:cubicBezTo>
                <a:cubicBezTo>
                  <a:pt x="195" y="39"/>
                  <a:pt x="196" y="40"/>
                  <a:pt x="197" y="41"/>
                </a:cubicBezTo>
                <a:cubicBezTo>
                  <a:pt x="198" y="43"/>
                  <a:pt x="198" y="44"/>
                  <a:pt x="198" y="45"/>
                </a:cubicBezTo>
                <a:cubicBezTo>
                  <a:pt x="197" y="45"/>
                  <a:pt x="195" y="45"/>
                  <a:pt x="194" y="45"/>
                </a:cubicBezTo>
                <a:cubicBezTo>
                  <a:pt x="193" y="45"/>
                  <a:pt x="192" y="45"/>
                  <a:pt x="191" y="45"/>
                </a:cubicBezTo>
                <a:cubicBezTo>
                  <a:pt x="188" y="41"/>
                  <a:pt x="185" y="38"/>
                  <a:pt x="181" y="36"/>
                </a:cubicBezTo>
                <a:cubicBezTo>
                  <a:pt x="181" y="36"/>
                  <a:pt x="181" y="36"/>
                  <a:pt x="181" y="36"/>
                </a:cubicBezTo>
                <a:cubicBezTo>
                  <a:pt x="180" y="36"/>
                  <a:pt x="180" y="36"/>
                  <a:pt x="180" y="36"/>
                </a:cubicBezTo>
                <a:cubicBezTo>
                  <a:pt x="180" y="36"/>
                  <a:pt x="180" y="36"/>
                  <a:pt x="180" y="36"/>
                </a:cubicBezTo>
                <a:cubicBezTo>
                  <a:pt x="179" y="35"/>
                  <a:pt x="179" y="35"/>
                  <a:pt x="179" y="35"/>
                </a:cubicBezTo>
                <a:cubicBezTo>
                  <a:pt x="179" y="35"/>
                  <a:pt x="179" y="35"/>
                  <a:pt x="179" y="35"/>
                </a:cubicBezTo>
                <a:cubicBezTo>
                  <a:pt x="173" y="32"/>
                  <a:pt x="165" y="31"/>
                  <a:pt x="158" y="31"/>
                </a:cubicBezTo>
                <a:cubicBezTo>
                  <a:pt x="158" y="31"/>
                  <a:pt x="158" y="31"/>
                  <a:pt x="158" y="31"/>
                </a:cubicBezTo>
                <a:cubicBezTo>
                  <a:pt x="158" y="31"/>
                  <a:pt x="158" y="31"/>
                  <a:pt x="158" y="31"/>
                </a:cubicBezTo>
                <a:cubicBezTo>
                  <a:pt x="158" y="31"/>
                  <a:pt x="157" y="31"/>
                  <a:pt x="157" y="31"/>
                </a:cubicBezTo>
                <a:cubicBezTo>
                  <a:pt x="157" y="31"/>
                  <a:pt x="157" y="31"/>
                  <a:pt x="157" y="31"/>
                </a:cubicBezTo>
                <a:cubicBezTo>
                  <a:pt x="156" y="31"/>
                  <a:pt x="156" y="31"/>
                  <a:pt x="156" y="31"/>
                </a:cubicBezTo>
                <a:cubicBezTo>
                  <a:pt x="155" y="31"/>
                  <a:pt x="155" y="31"/>
                  <a:pt x="155" y="31"/>
                </a:cubicBezTo>
                <a:cubicBezTo>
                  <a:pt x="155" y="31"/>
                  <a:pt x="155" y="31"/>
                  <a:pt x="155" y="31"/>
                </a:cubicBezTo>
                <a:cubicBezTo>
                  <a:pt x="152" y="31"/>
                  <a:pt x="149" y="31"/>
                  <a:pt x="146" y="32"/>
                </a:cubicBezTo>
                <a:cubicBezTo>
                  <a:pt x="143" y="32"/>
                  <a:pt x="140" y="33"/>
                  <a:pt x="138" y="35"/>
                </a:cubicBezTo>
                <a:moveTo>
                  <a:pt x="290" y="37"/>
                </a:moveTo>
                <a:cubicBezTo>
                  <a:pt x="290" y="36"/>
                  <a:pt x="290" y="36"/>
                  <a:pt x="290" y="36"/>
                </a:cubicBezTo>
                <a:cubicBezTo>
                  <a:pt x="295" y="32"/>
                  <a:pt x="302" y="29"/>
                  <a:pt x="308" y="26"/>
                </a:cubicBezTo>
                <a:cubicBezTo>
                  <a:pt x="308" y="27"/>
                  <a:pt x="308" y="27"/>
                  <a:pt x="308" y="27"/>
                </a:cubicBezTo>
                <a:cubicBezTo>
                  <a:pt x="303" y="31"/>
                  <a:pt x="296" y="32"/>
                  <a:pt x="290" y="37"/>
                </a:cubicBezTo>
                <a:cubicBezTo>
                  <a:pt x="290" y="37"/>
                  <a:pt x="290" y="37"/>
                  <a:pt x="290" y="37"/>
                </a:cubicBezTo>
                <a:moveTo>
                  <a:pt x="50" y="46"/>
                </a:moveTo>
                <a:cubicBezTo>
                  <a:pt x="48" y="46"/>
                  <a:pt x="47" y="46"/>
                  <a:pt x="46" y="45"/>
                </a:cubicBezTo>
                <a:cubicBezTo>
                  <a:pt x="53" y="40"/>
                  <a:pt x="60" y="35"/>
                  <a:pt x="66" y="30"/>
                </a:cubicBezTo>
                <a:cubicBezTo>
                  <a:pt x="67" y="29"/>
                  <a:pt x="69" y="28"/>
                  <a:pt x="70" y="27"/>
                </a:cubicBezTo>
                <a:cubicBezTo>
                  <a:pt x="70" y="26"/>
                  <a:pt x="70" y="26"/>
                  <a:pt x="71" y="26"/>
                </a:cubicBezTo>
                <a:cubicBezTo>
                  <a:pt x="71" y="26"/>
                  <a:pt x="71" y="26"/>
                  <a:pt x="71" y="26"/>
                </a:cubicBezTo>
                <a:cubicBezTo>
                  <a:pt x="72" y="25"/>
                  <a:pt x="74" y="25"/>
                  <a:pt x="75" y="25"/>
                </a:cubicBezTo>
                <a:cubicBezTo>
                  <a:pt x="75" y="25"/>
                  <a:pt x="75" y="25"/>
                  <a:pt x="75" y="25"/>
                </a:cubicBezTo>
                <a:cubicBezTo>
                  <a:pt x="76" y="25"/>
                  <a:pt x="77" y="25"/>
                  <a:pt x="77" y="25"/>
                </a:cubicBezTo>
                <a:cubicBezTo>
                  <a:pt x="77" y="25"/>
                  <a:pt x="78" y="26"/>
                  <a:pt x="78" y="26"/>
                </a:cubicBezTo>
                <a:cubicBezTo>
                  <a:pt x="78" y="27"/>
                  <a:pt x="78" y="27"/>
                  <a:pt x="78" y="27"/>
                </a:cubicBezTo>
                <a:cubicBezTo>
                  <a:pt x="75" y="29"/>
                  <a:pt x="73" y="31"/>
                  <a:pt x="70" y="33"/>
                </a:cubicBezTo>
                <a:cubicBezTo>
                  <a:pt x="70" y="33"/>
                  <a:pt x="70" y="33"/>
                  <a:pt x="70" y="33"/>
                </a:cubicBezTo>
                <a:cubicBezTo>
                  <a:pt x="69" y="35"/>
                  <a:pt x="69" y="35"/>
                  <a:pt x="69" y="35"/>
                </a:cubicBezTo>
                <a:cubicBezTo>
                  <a:pt x="68" y="35"/>
                  <a:pt x="68" y="35"/>
                  <a:pt x="68" y="35"/>
                </a:cubicBezTo>
                <a:cubicBezTo>
                  <a:pt x="68" y="35"/>
                  <a:pt x="68" y="35"/>
                  <a:pt x="68" y="35"/>
                </a:cubicBezTo>
                <a:cubicBezTo>
                  <a:pt x="68" y="35"/>
                  <a:pt x="67" y="36"/>
                  <a:pt x="66" y="37"/>
                </a:cubicBezTo>
                <a:cubicBezTo>
                  <a:pt x="66" y="36"/>
                  <a:pt x="66" y="36"/>
                  <a:pt x="66" y="36"/>
                </a:cubicBezTo>
                <a:cubicBezTo>
                  <a:pt x="65" y="38"/>
                  <a:pt x="65" y="38"/>
                  <a:pt x="65" y="38"/>
                </a:cubicBezTo>
                <a:cubicBezTo>
                  <a:pt x="64" y="39"/>
                  <a:pt x="64" y="39"/>
                  <a:pt x="64" y="39"/>
                </a:cubicBezTo>
                <a:cubicBezTo>
                  <a:pt x="64" y="39"/>
                  <a:pt x="64" y="39"/>
                  <a:pt x="64" y="39"/>
                </a:cubicBezTo>
                <a:cubicBezTo>
                  <a:pt x="63" y="41"/>
                  <a:pt x="61" y="43"/>
                  <a:pt x="59" y="45"/>
                </a:cubicBezTo>
                <a:cubicBezTo>
                  <a:pt x="56" y="45"/>
                  <a:pt x="53" y="46"/>
                  <a:pt x="50" y="46"/>
                </a:cubicBezTo>
                <a:moveTo>
                  <a:pt x="283" y="30"/>
                </a:moveTo>
                <a:cubicBezTo>
                  <a:pt x="283" y="30"/>
                  <a:pt x="283" y="30"/>
                  <a:pt x="283" y="30"/>
                </a:cubicBezTo>
                <a:cubicBezTo>
                  <a:pt x="282" y="29"/>
                  <a:pt x="282" y="29"/>
                  <a:pt x="282" y="29"/>
                </a:cubicBezTo>
                <a:cubicBezTo>
                  <a:pt x="282" y="29"/>
                  <a:pt x="282" y="29"/>
                  <a:pt x="282" y="29"/>
                </a:cubicBezTo>
                <a:cubicBezTo>
                  <a:pt x="282" y="29"/>
                  <a:pt x="282" y="29"/>
                  <a:pt x="282" y="29"/>
                </a:cubicBezTo>
                <a:cubicBezTo>
                  <a:pt x="282" y="29"/>
                  <a:pt x="282" y="29"/>
                  <a:pt x="282" y="29"/>
                </a:cubicBezTo>
                <a:cubicBezTo>
                  <a:pt x="283" y="28"/>
                  <a:pt x="285" y="26"/>
                  <a:pt x="288" y="24"/>
                </a:cubicBezTo>
                <a:cubicBezTo>
                  <a:pt x="288" y="26"/>
                  <a:pt x="288" y="26"/>
                  <a:pt x="288" y="26"/>
                </a:cubicBezTo>
                <a:cubicBezTo>
                  <a:pt x="288" y="26"/>
                  <a:pt x="288" y="26"/>
                  <a:pt x="287" y="26"/>
                </a:cubicBezTo>
                <a:cubicBezTo>
                  <a:pt x="287" y="26"/>
                  <a:pt x="287" y="26"/>
                  <a:pt x="287" y="26"/>
                </a:cubicBezTo>
                <a:cubicBezTo>
                  <a:pt x="286" y="27"/>
                  <a:pt x="285" y="28"/>
                  <a:pt x="284" y="28"/>
                </a:cubicBezTo>
                <a:cubicBezTo>
                  <a:pt x="284" y="29"/>
                  <a:pt x="284" y="29"/>
                  <a:pt x="283" y="29"/>
                </a:cubicBezTo>
                <a:cubicBezTo>
                  <a:pt x="283" y="30"/>
                  <a:pt x="283" y="30"/>
                  <a:pt x="283" y="30"/>
                </a:cubicBezTo>
                <a:moveTo>
                  <a:pt x="66" y="27"/>
                </a:moveTo>
                <a:cubicBezTo>
                  <a:pt x="66" y="24"/>
                  <a:pt x="66" y="24"/>
                  <a:pt x="66" y="24"/>
                </a:cubicBezTo>
                <a:cubicBezTo>
                  <a:pt x="67" y="24"/>
                  <a:pt x="68" y="24"/>
                  <a:pt x="68" y="24"/>
                </a:cubicBezTo>
                <a:cubicBezTo>
                  <a:pt x="68" y="25"/>
                  <a:pt x="68" y="25"/>
                  <a:pt x="68" y="25"/>
                </a:cubicBezTo>
                <a:cubicBezTo>
                  <a:pt x="68" y="26"/>
                  <a:pt x="67" y="26"/>
                  <a:pt x="66" y="27"/>
                </a:cubicBezTo>
                <a:moveTo>
                  <a:pt x="139" y="27"/>
                </a:moveTo>
                <a:cubicBezTo>
                  <a:pt x="139" y="27"/>
                  <a:pt x="139" y="27"/>
                  <a:pt x="139" y="27"/>
                </a:cubicBezTo>
                <a:cubicBezTo>
                  <a:pt x="144" y="25"/>
                  <a:pt x="149" y="23"/>
                  <a:pt x="155" y="23"/>
                </a:cubicBezTo>
                <a:cubicBezTo>
                  <a:pt x="155" y="24"/>
                  <a:pt x="155" y="24"/>
                  <a:pt x="155" y="24"/>
                </a:cubicBezTo>
                <a:cubicBezTo>
                  <a:pt x="149" y="25"/>
                  <a:pt x="143" y="27"/>
                  <a:pt x="138" y="30"/>
                </a:cubicBezTo>
                <a:cubicBezTo>
                  <a:pt x="137" y="30"/>
                  <a:pt x="137" y="30"/>
                  <a:pt x="137" y="30"/>
                </a:cubicBezTo>
                <a:cubicBezTo>
                  <a:pt x="136" y="35"/>
                  <a:pt x="136" y="35"/>
                  <a:pt x="136" y="35"/>
                </a:cubicBezTo>
                <a:cubicBezTo>
                  <a:pt x="136" y="29"/>
                  <a:pt x="136" y="29"/>
                  <a:pt x="136" y="29"/>
                </a:cubicBezTo>
                <a:cubicBezTo>
                  <a:pt x="136" y="29"/>
                  <a:pt x="136" y="28"/>
                  <a:pt x="136" y="27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25"/>
                  <a:pt x="137" y="26"/>
                  <a:pt x="138" y="27"/>
                </a:cubicBezTo>
                <a:cubicBezTo>
                  <a:pt x="139" y="27"/>
                  <a:pt x="139" y="27"/>
                  <a:pt x="139" y="27"/>
                </a:cubicBezTo>
                <a:moveTo>
                  <a:pt x="157" y="24"/>
                </a:moveTo>
                <a:cubicBezTo>
                  <a:pt x="157" y="23"/>
                  <a:pt x="157" y="23"/>
                  <a:pt x="157" y="23"/>
                </a:cubicBezTo>
                <a:cubicBezTo>
                  <a:pt x="160" y="23"/>
                  <a:pt x="162" y="23"/>
                  <a:pt x="165" y="23"/>
                </a:cubicBezTo>
                <a:cubicBezTo>
                  <a:pt x="169" y="24"/>
                  <a:pt x="174" y="25"/>
                  <a:pt x="179" y="26"/>
                </a:cubicBezTo>
                <a:cubicBezTo>
                  <a:pt x="179" y="28"/>
                  <a:pt x="179" y="28"/>
                  <a:pt x="179" y="28"/>
                </a:cubicBezTo>
                <a:cubicBezTo>
                  <a:pt x="172" y="26"/>
                  <a:pt x="165" y="24"/>
                  <a:pt x="159" y="24"/>
                </a:cubicBezTo>
                <a:cubicBezTo>
                  <a:pt x="158" y="24"/>
                  <a:pt x="158" y="24"/>
                  <a:pt x="157" y="24"/>
                </a:cubicBezTo>
                <a:moveTo>
                  <a:pt x="30" y="28"/>
                </a:moveTo>
                <a:cubicBezTo>
                  <a:pt x="30" y="28"/>
                  <a:pt x="30" y="28"/>
                  <a:pt x="30" y="28"/>
                </a:cubicBezTo>
                <a:cubicBezTo>
                  <a:pt x="30" y="28"/>
                  <a:pt x="30" y="28"/>
                  <a:pt x="30" y="28"/>
                </a:cubicBezTo>
                <a:cubicBezTo>
                  <a:pt x="30" y="28"/>
                  <a:pt x="30" y="28"/>
                  <a:pt x="30" y="28"/>
                </a:cubicBezTo>
                <a:cubicBezTo>
                  <a:pt x="33" y="26"/>
                  <a:pt x="35" y="25"/>
                  <a:pt x="38" y="23"/>
                </a:cubicBezTo>
                <a:cubicBezTo>
                  <a:pt x="38" y="24"/>
                  <a:pt x="38" y="24"/>
                  <a:pt x="38" y="24"/>
                </a:cubicBezTo>
                <a:cubicBezTo>
                  <a:pt x="33" y="28"/>
                  <a:pt x="27" y="31"/>
                  <a:pt x="21" y="33"/>
                </a:cubicBezTo>
                <a:cubicBezTo>
                  <a:pt x="21" y="32"/>
                  <a:pt x="21" y="32"/>
                  <a:pt x="21" y="32"/>
                </a:cubicBezTo>
                <a:cubicBezTo>
                  <a:pt x="23" y="32"/>
                  <a:pt x="24" y="31"/>
                  <a:pt x="25" y="30"/>
                </a:cubicBezTo>
                <a:cubicBezTo>
                  <a:pt x="26" y="29"/>
                  <a:pt x="26" y="29"/>
                  <a:pt x="26" y="29"/>
                </a:cubicBezTo>
                <a:cubicBezTo>
                  <a:pt x="25" y="28"/>
                  <a:pt x="25" y="28"/>
                  <a:pt x="25" y="28"/>
                </a:cubicBezTo>
                <a:cubicBezTo>
                  <a:pt x="24" y="27"/>
                  <a:pt x="23" y="27"/>
                  <a:pt x="21" y="27"/>
                </a:cubicBezTo>
                <a:cubicBezTo>
                  <a:pt x="21" y="26"/>
                  <a:pt x="21" y="26"/>
                  <a:pt x="21" y="26"/>
                </a:cubicBezTo>
                <a:cubicBezTo>
                  <a:pt x="22" y="26"/>
                  <a:pt x="23" y="26"/>
                  <a:pt x="25" y="26"/>
                </a:cubicBezTo>
                <a:cubicBezTo>
                  <a:pt x="25" y="26"/>
                  <a:pt x="25" y="26"/>
                  <a:pt x="25" y="26"/>
                </a:cubicBezTo>
                <a:cubicBezTo>
                  <a:pt x="25" y="26"/>
                  <a:pt x="25" y="26"/>
                  <a:pt x="25" y="26"/>
                </a:cubicBezTo>
                <a:cubicBezTo>
                  <a:pt x="26" y="26"/>
                  <a:pt x="26" y="27"/>
                  <a:pt x="27" y="27"/>
                </a:cubicBezTo>
                <a:cubicBezTo>
                  <a:pt x="27" y="28"/>
                  <a:pt x="28" y="28"/>
                  <a:pt x="30" y="28"/>
                </a:cubicBezTo>
                <a:moveTo>
                  <a:pt x="70" y="24"/>
                </a:moveTo>
                <a:cubicBezTo>
                  <a:pt x="70" y="23"/>
                  <a:pt x="70" y="23"/>
                  <a:pt x="70" y="23"/>
                </a:cubicBezTo>
                <a:cubicBezTo>
                  <a:pt x="72" y="22"/>
                  <a:pt x="74" y="22"/>
                  <a:pt x="76" y="22"/>
                </a:cubicBezTo>
                <a:cubicBezTo>
                  <a:pt x="76" y="22"/>
                  <a:pt x="76" y="22"/>
                  <a:pt x="76" y="22"/>
                </a:cubicBezTo>
                <a:cubicBezTo>
                  <a:pt x="78" y="22"/>
                  <a:pt x="79" y="22"/>
                  <a:pt x="80" y="25"/>
                </a:cubicBezTo>
                <a:cubicBezTo>
                  <a:pt x="80" y="32"/>
                  <a:pt x="80" y="32"/>
                  <a:pt x="80" y="32"/>
                </a:cubicBezTo>
                <a:cubicBezTo>
                  <a:pt x="80" y="31"/>
                  <a:pt x="79" y="31"/>
                  <a:pt x="79" y="31"/>
                </a:cubicBezTo>
                <a:cubicBezTo>
                  <a:pt x="78" y="31"/>
                  <a:pt x="78" y="31"/>
                  <a:pt x="78" y="31"/>
                </a:cubicBezTo>
                <a:cubicBezTo>
                  <a:pt x="78" y="31"/>
                  <a:pt x="78" y="31"/>
                  <a:pt x="78" y="31"/>
                </a:cubicBezTo>
                <a:cubicBezTo>
                  <a:pt x="75" y="33"/>
                  <a:pt x="73" y="35"/>
                  <a:pt x="70" y="37"/>
                </a:cubicBezTo>
                <a:cubicBezTo>
                  <a:pt x="70" y="36"/>
                  <a:pt x="70" y="36"/>
                  <a:pt x="70" y="36"/>
                </a:cubicBezTo>
                <a:cubicBezTo>
                  <a:pt x="73" y="33"/>
                  <a:pt x="76" y="31"/>
                  <a:pt x="79" y="29"/>
                </a:cubicBezTo>
                <a:cubicBezTo>
                  <a:pt x="80" y="28"/>
                  <a:pt x="80" y="28"/>
                  <a:pt x="80" y="28"/>
                </a:cubicBezTo>
                <a:cubicBezTo>
                  <a:pt x="80" y="26"/>
                  <a:pt x="80" y="26"/>
                  <a:pt x="80" y="26"/>
                </a:cubicBezTo>
                <a:cubicBezTo>
                  <a:pt x="80" y="26"/>
                  <a:pt x="80" y="26"/>
                  <a:pt x="80" y="26"/>
                </a:cubicBezTo>
                <a:cubicBezTo>
                  <a:pt x="80" y="26"/>
                  <a:pt x="80" y="26"/>
                  <a:pt x="80" y="26"/>
                </a:cubicBezTo>
                <a:cubicBezTo>
                  <a:pt x="79" y="25"/>
                  <a:pt x="79" y="24"/>
                  <a:pt x="78" y="23"/>
                </a:cubicBezTo>
                <a:cubicBezTo>
                  <a:pt x="77" y="23"/>
                  <a:pt x="76" y="23"/>
                  <a:pt x="75" y="23"/>
                </a:cubicBezTo>
                <a:cubicBezTo>
                  <a:pt x="74" y="23"/>
                  <a:pt x="72" y="24"/>
                  <a:pt x="70" y="24"/>
                </a:cubicBezTo>
                <a:moveTo>
                  <a:pt x="338" y="27"/>
                </a:moveTo>
                <a:cubicBezTo>
                  <a:pt x="338" y="27"/>
                  <a:pt x="338" y="27"/>
                  <a:pt x="339" y="27"/>
                </a:cubicBezTo>
                <a:cubicBezTo>
                  <a:pt x="339" y="27"/>
                  <a:pt x="339" y="27"/>
                  <a:pt x="339" y="27"/>
                </a:cubicBezTo>
                <a:cubicBezTo>
                  <a:pt x="346" y="22"/>
                  <a:pt x="346" y="22"/>
                  <a:pt x="346" y="22"/>
                </a:cubicBezTo>
                <a:cubicBezTo>
                  <a:pt x="350" y="23"/>
                  <a:pt x="354" y="23"/>
                  <a:pt x="358" y="23"/>
                </a:cubicBezTo>
                <a:cubicBezTo>
                  <a:pt x="358" y="24"/>
                  <a:pt x="358" y="24"/>
                  <a:pt x="358" y="24"/>
                </a:cubicBezTo>
                <a:cubicBezTo>
                  <a:pt x="359" y="24"/>
                  <a:pt x="359" y="24"/>
                  <a:pt x="359" y="24"/>
                </a:cubicBezTo>
                <a:cubicBezTo>
                  <a:pt x="360" y="24"/>
                  <a:pt x="360" y="24"/>
                  <a:pt x="360" y="24"/>
                </a:cubicBezTo>
                <a:cubicBezTo>
                  <a:pt x="360" y="24"/>
                  <a:pt x="360" y="24"/>
                  <a:pt x="360" y="24"/>
                </a:cubicBezTo>
                <a:cubicBezTo>
                  <a:pt x="361" y="25"/>
                  <a:pt x="363" y="25"/>
                  <a:pt x="364" y="26"/>
                </a:cubicBezTo>
                <a:cubicBezTo>
                  <a:pt x="364" y="27"/>
                  <a:pt x="364" y="27"/>
                  <a:pt x="364" y="27"/>
                </a:cubicBezTo>
                <a:cubicBezTo>
                  <a:pt x="363" y="27"/>
                  <a:pt x="363" y="27"/>
                  <a:pt x="363" y="27"/>
                </a:cubicBezTo>
                <a:cubicBezTo>
                  <a:pt x="363" y="27"/>
                  <a:pt x="363" y="28"/>
                  <a:pt x="362" y="28"/>
                </a:cubicBezTo>
                <a:cubicBezTo>
                  <a:pt x="362" y="28"/>
                  <a:pt x="362" y="29"/>
                  <a:pt x="362" y="29"/>
                </a:cubicBezTo>
                <a:cubicBezTo>
                  <a:pt x="360" y="29"/>
                  <a:pt x="360" y="29"/>
                  <a:pt x="360" y="29"/>
                </a:cubicBezTo>
                <a:cubicBezTo>
                  <a:pt x="360" y="28"/>
                  <a:pt x="360" y="28"/>
                  <a:pt x="360" y="28"/>
                </a:cubicBezTo>
                <a:cubicBezTo>
                  <a:pt x="360" y="28"/>
                  <a:pt x="360" y="28"/>
                  <a:pt x="360" y="28"/>
                </a:cubicBezTo>
                <a:cubicBezTo>
                  <a:pt x="360" y="28"/>
                  <a:pt x="360" y="28"/>
                  <a:pt x="359" y="28"/>
                </a:cubicBezTo>
                <a:cubicBezTo>
                  <a:pt x="356" y="28"/>
                  <a:pt x="352" y="27"/>
                  <a:pt x="348" y="27"/>
                </a:cubicBezTo>
                <a:cubicBezTo>
                  <a:pt x="343" y="27"/>
                  <a:pt x="338" y="28"/>
                  <a:pt x="332" y="29"/>
                </a:cubicBezTo>
                <a:cubicBezTo>
                  <a:pt x="332" y="28"/>
                  <a:pt x="332" y="28"/>
                  <a:pt x="332" y="28"/>
                </a:cubicBezTo>
                <a:cubicBezTo>
                  <a:pt x="331" y="29"/>
                  <a:pt x="331" y="29"/>
                  <a:pt x="331" y="29"/>
                </a:cubicBezTo>
                <a:cubicBezTo>
                  <a:pt x="330" y="29"/>
                  <a:pt x="330" y="29"/>
                  <a:pt x="330" y="29"/>
                </a:cubicBezTo>
                <a:cubicBezTo>
                  <a:pt x="330" y="30"/>
                  <a:pt x="330" y="30"/>
                  <a:pt x="330" y="30"/>
                </a:cubicBezTo>
                <a:cubicBezTo>
                  <a:pt x="330" y="30"/>
                  <a:pt x="330" y="30"/>
                  <a:pt x="330" y="30"/>
                </a:cubicBezTo>
                <a:cubicBezTo>
                  <a:pt x="330" y="30"/>
                  <a:pt x="330" y="30"/>
                  <a:pt x="330" y="30"/>
                </a:cubicBezTo>
                <a:cubicBezTo>
                  <a:pt x="327" y="30"/>
                  <a:pt x="325" y="31"/>
                  <a:pt x="322" y="32"/>
                </a:cubicBezTo>
                <a:cubicBezTo>
                  <a:pt x="322" y="32"/>
                  <a:pt x="322" y="32"/>
                  <a:pt x="322" y="32"/>
                </a:cubicBezTo>
                <a:cubicBezTo>
                  <a:pt x="322" y="32"/>
                  <a:pt x="322" y="32"/>
                  <a:pt x="322" y="32"/>
                </a:cubicBezTo>
                <a:cubicBezTo>
                  <a:pt x="322" y="32"/>
                  <a:pt x="322" y="32"/>
                  <a:pt x="322" y="32"/>
                </a:cubicBezTo>
                <a:cubicBezTo>
                  <a:pt x="322" y="32"/>
                  <a:pt x="322" y="32"/>
                  <a:pt x="322" y="32"/>
                </a:cubicBezTo>
                <a:cubicBezTo>
                  <a:pt x="321" y="32"/>
                  <a:pt x="321" y="32"/>
                  <a:pt x="321" y="32"/>
                </a:cubicBezTo>
                <a:cubicBezTo>
                  <a:pt x="321" y="32"/>
                  <a:pt x="321" y="32"/>
                  <a:pt x="321" y="32"/>
                </a:cubicBezTo>
                <a:cubicBezTo>
                  <a:pt x="317" y="34"/>
                  <a:pt x="313" y="35"/>
                  <a:pt x="309" y="36"/>
                </a:cubicBezTo>
                <a:cubicBezTo>
                  <a:pt x="302" y="38"/>
                  <a:pt x="295" y="41"/>
                  <a:pt x="288" y="45"/>
                </a:cubicBezTo>
                <a:cubicBezTo>
                  <a:pt x="288" y="45"/>
                  <a:pt x="288" y="45"/>
                  <a:pt x="288" y="45"/>
                </a:cubicBezTo>
                <a:cubicBezTo>
                  <a:pt x="287" y="45"/>
                  <a:pt x="287" y="45"/>
                  <a:pt x="286" y="45"/>
                </a:cubicBezTo>
                <a:cubicBezTo>
                  <a:pt x="286" y="45"/>
                  <a:pt x="286" y="45"/>
                  <a:pt x="286" y="45"/>
                </a:cubicBezTo>
                <a:cubicBezTo>
                  <a:pt x="286" y="45"/>
                  <a:pt x="286" y="45"/>
                  <a:pt x="286" y="45"/>
                </a:cubicBezTo>
                <a:cubicBezTo>
                  <a:pt x="286" y="45"/>
                  <a:pt x="286" y="45"/>
                  <a:pt x="286" y="45"/>
                </a:cubicBezTo>
                <a:cubicBezTo>
                  <a:pt x="286" y="45"/>
                  <a:pt x="286" y="45"/>
                  <a:pt x="286" y="45"/>
                </a:cubicBezTo>
                <a:cubicBezTo>
                  <a:pt x="286" y="45"/>
                  <a:pt x="286" y="45"/>
                  <a:pt x="286" y="45"/>
                </a:cubicBezTo>
                <a:cubicBezTo>
                  <a:pt x="286" y="45"/>
                  <a:pt x="286" y="45"/>
                  <a:pt x="286" y="45"/>
                </a:cubicBezTo>
                <a:cubicBezTo>
                  <a:pt x="286" y="45"/>
                  <a:pt x="286" y="45"/>
                  <a:pt x="286" y="45"/>
                </a:cubicBezTo>
                <a:cubicBezTo>
                  <a:pt x="285" y="45"/>
                  <a:pt x="285" y="45"/>
                  <a:pt x="285" y="45"/>
                </a:cubicBezTo>
                <a:cubicBezTo>
                  <a:pt x="285" y="45"/>
                  <a:pt x="285" y="45"/>
                  <a:pt x="285" y="45"/>
                </a:cubicBezTo>
                <a:cubicBezTo>
                  <a:pt x="285" y="44"/>
                  <a:pt x="285" y="44"/>
                  <a:pt x="285" y="44"/>
                </a:cubicBezTo>
                <a:cubicBezTo>
                  <a:pt x="285" y="43"/>
                  <a:pt x="286" y="43"/>
                  <a:pt x="286" y="42"/>
                </a:cubicBezTo>
                <a:cubicBezTo>
                  <a:pt x="287" y="42"/>
                  <a:pt x="287" y="41"/>
                  <a:pt x="288" y="41"/>
                </a:cubicBezTo>
                <a:cubicBezTo>
                  <a:pt x="288" y="44"/>
                  <a:pt x="288" y="44"/>
                  <a:pt x="288" y="44"/>
                </a:cubicBezTo>
                <a:cubicBezTo>
                  <a:pt x="289" y="40"/>
                  <a:pt x="289" y="40"/>
                  <a:pt x="289" y="40"/>
                </a:cubicBezTo>
                <a:cubicBezTo>
                  <a:pt x="290" y="40"/>
                  <a:pt x="290" y="40"/>
                  <a:pt x="290" y="40"/>
                </a:cubicBezTo>
                <a:cubicBezTo>
                  <a:pt x="290" y="40"/>
                  <a:pt x="290" y="40"/>
                  <a:pt x="290" y="40"/>
                </a:cubicBezTo>
                <a:cubicBezTo>
                  <a:pt x="290" y="39"/>
                  <a:pt x="290" y="39"/>
                  <a:pt x="291" y="39"/>
                </a:cubicBezTo>
                <a:cubicBezTo>
                  <a:pt x="291" y="39"/>
                  <a:pt x="291" y="39"/>
                  <a:pt x="291" y="39"/>
                </a:cubicBezTo>
                <a:cubicBezTo>
                  <a:pt x="291" y="39"/>
                  <a:pt x="291" y="39"/>
                  <a:pt x="291" y="39"/>
                </a:cubicBezTo>
                <a:cubicBezTo>
                  <a:pt x="296" y="34"/>
                  <a:pt x="302" y="33"/>
                  <a:pt x="308" y="29"/>
                </a:cubicBezTo>
                <a:cubicBezTo>
                  <a:pt x="308" y="30"/>
                  <a:pt x="308" y="30"/>
                  <a:pt x="308" y="30"/>
                </a:cubicBezTo>
                <a:cubicBezTo>
                  <a:pt x="310" y="29"/>
                  <a:pt x="310" y="29"/>
                  <a:pt x="310" y="29"/>
                </a:cubicBezTo>
                <a:cubicBezTo>
                  <a:pt x="310" y="28"/>
                  <a:pt x="310" y="28"/>
                  <a:pt x="310" y="28"/>
                </a:cubicBezTo>
                <a:cubicBezTo>
                  <a:pt x="310" y="28"/>
                  <a:pt x="310" y="28"/>
                  <a:pt x="310" y="28"/>
                </a:cubicBezTo>
                <a:cubicBezTo>
                  <a:pt x="311" y="28"/>
                  <a:pt x="311" y="27"/>
                  <a:pt x="312" y="27"/>
                </a:cubicBezTo>
                <a:cubicBezTo>
                  <a:pt x="316" y="26"/>
                  <a:pt x="319" y="24"/>
                  <a:pt x="322" y="24"/>
                </a:cubicBezTo>
                <a:cubicBezTo>
                  <a:pt x="324" y="23"/>
                  <a:pt x="326" y="23"/>
                  <a:pt x="328" y="23"/>
                </a:cubicBezTo>
                <a:cubicBezTo>
                  <a:pt x="328" y="23"/>
                  <a:pt x="329" y="24"/>
                  <a:pt x="330" y="24"/>
                </a:cubicBezTo>
                <a:cubicBezTo>
                  <a:pt x="330" y="25"/>
                  <a:pt x="330" y="25"/>
                  <a:pt x="330" y="25"/>
                </a:cubicBezTo>
                <a:cubicBezTo>
                  <a:pt x="330" y="25"/>
                  <a:pt x="330" y="25"/>
                  <a:pt x="330" y="25"/>
                </a:cubicBezTo>
                <a:cubicBezTo>
                  <a:pt x="332" y="26"/>
                  <a:pt x="332" y="26"/>
                  <a:pt x="332" y="26"/>
                </a:cubicBezTo>
                <a:cubicBezTo>
                  <a:pt x="332" y="25"/>
                  <a:pt x="332" y="25"/>
                  <a:pt x="332" y="25"/>
                </a:cubicBezTo>
                <a:cubicBezTo>
                  <a:pt x="333" y="26"/>
                  <a:pt x="335" y="27"/>
                  <a:pt x="338" y="27"/>
                </a:cubicBezTo>
                <a:moveTo>
                  <a:pt x="364" y="24"/>
                </a:moveTo>
                <a:cubicBezTo>
                  <a:pt x="363" y="23"/>
                  <a:pt x="361" y="22"/>
                  <a:pt x="360" y="22"/>
                </a:cubicBezTo>
                <a:cubicBezTo>
                  <a:pt x="360" y="21"/>
                  <a:pt x="360" y="21"/>
                  <a:pt x="360" y="21"/>
                </a:cubicBezTo>
                <a:cubicBezTo>
                  <a:pt x="364" y="22"/>
                  <a:pt x="364" y="22"/>
                  <a:pt x="364" y="22"/>
                </a:cubicBezTo>
                <a:cubicBezTo>
                  <a:pt x="364" y="24"/>
                  <a:pt x="364" y="24"/>
                  <a:pt x="364" y="24"/>
                </a:cubicBezTo>
                <a:moveTo>
                  <a:pt x="310" y="26"/>
                </a:moveTo>
                <a:cubicBezTo>
                  <a:pt x="310" y="25"/>
                  <a:pt x="310" y="25"/>
                  <a:pt x="310" y="25"/>
                </a:cubicBezTo>
                <a:cubicBezTo>
                  <a:pt x="314" y="23"/>
                  <a:pt x="317" y="22"/>
                  <a:pt x="321" y="21"/>
                </a:cubicBezTo>
                <a:cubicBezTo>
                  <a:pt x="321" y="22"/>
                  <a:pt x="321" y="22"/>
                  <a:pt x="321" y="22"/>
                </a:cubicBezTo>
                <a:cubicBezTo>
                  <a:pt x="318" y="23"/>
                  <a:pt x="315" y="24"/>
                  <a:pt x="311" y="25"/>
                </a:cubicBezTo>
                <a:cubicBezTo>
                  <a:pt x="311" y="25"/>
                  <a:pt x="311" y="25"/>
                  <a:pt x="311" y="25"/>
                </a:cubicBezTo>
                <a:cubicBezTo>
                  <a:pt x="311" y="25"/>
                  <a:pt x="311" y="25"/>
                  <a:pt x="311" y="25"/>
                </a:cubicBezTo>
                <a:cubicBezTo>
                  <a:pt x="311" y="25"/>
                  <a:pt x="310" y="25"/>
                  <a:pt x="310" y="26"/>
                </a:cubicBezTo>
                <a:moveTo>
                  <a:pt x="117" y="29"/>
                </a:moveTo>
                <a:cubicBezTo>
                  <a:pt x="117" y="25"/>
                  <a:pt x="117" y="25"/>
                  <a:pt x="117" y="25"/>
                </a:cubicBezTo>
                <a:cubicBezTo>
                  <a:pt x="117" y="24"/>
                  <a:pt x="117" y="23"/>
                  <a:pt x="117" y="22"/>
                </a:cubicBezTo>
                <a:cubicBezTo>
                  <a:pt x="117" y="21"/>
                  <a:pt x="117" y="21"/>
                  <a:pt x="117" y="21"/>
                </a:cubicBezTo>
                <a:cubicBezTo>
                  <a:pt x="117" y="19"/>
                  <a:pt x="117" y="19"/>
                  <a:pt x="117" y="19"/>
                </a:cubicBezTo>
                <a:cubicBezTo>
                  <a:pt x="117" y="19"/>
                  <a:pt x="117" y="19"/>
                  <a:pt x="117" y="19"/>
                </a:cubicBezTo>
                <a:cubicBezTo>
                  <a:pt x="117" y="20"/>
                  <a:pt x="117" y="20"/>
                  <a:pt x="117" y="20"/>
                </a:cubicBezTo>
                <a:cubicBezTo>
                  <a:pt x="117" y="20"/>
                  <a:pt x="117" y="20"/>
                  <a:pt x="117" y="20"/>
                </a:cubicBezTo>
                <a:cubicBezTo>
                  <a:pt x="118" y="21"/>
                  <a:pt x="118" y="22"/>
                  <a:pt x="118" y="24"/>
                </a:cubicBezTo>
                <a:cubicBezTo>
                  <a:pt x="118" y="25"/>
                  <a:pt x="118" y="27"/>
                  <a:pt x="117" y="29"/>
                </a:cubicBezTo>
                <a:cubicBezTo>
                  <a:pt x="117" y="29"/>
                  <a:pt x="117" y="29"/>
                  <a:pt x="117" y="29"/>
                </a:cubicBezTo>
                <a:moveTo>
                  <a:pt x="367" y="23"/>
                </a:moveTo>
                <a:cubicBezTo>
                  <a:pt x="367" y="20"/>
                  <a:pt x="367" y="20"/>
                  <a:pt x="367" y="20"/>
                </a:cubicBezTo>
                <a:cubicBezTo>
                  <a:pt x="367" y="20"/>
                  <a:pt x="367" y="20"/>
                  <a:pt x="367" y="20"/>
                </a:cubicBezTo>
                <a:cubicBezTo>
                  <a:pt x="367" y="20"/>
                  <a:pt x="367" y="20"/>
                  <a:pt x="367" y="20"/>
                </a:cubicBezTo>
                <a:cubicBezTo>
                  <a:pt x="367" y="19"/>
                  <a:pt x="367" y="19"/>
                  <a:pt x="366" y="19"/>
                </a:cubicBezTo>
                <a:cubicBezTo>
                  <a:pt x="366" y="17"/>
                  <a:pt x="366" y="17"/>
                  <a:pt x="366" y="17"/>
                </a:cubicBezTo>
                <a:cubicBezTo>
                  <a:pt x="368" y="19"/>
                  <a:pt x="369" y="20"/>
                  <a:pt x="369" y="22"/>
                </a:cubicBezTo>
                <a:cubicBezTo>
                  <a:pt x="369" y="22"/>
                  <a:pt x="369" y="22"/>
                  <a:pt x="369" y="22"/>
                </a:cubicBezTo>
                <a:cubicBezTo>
                  <a:pt x="369" y="22"/>
                  <a:pt x="369" y="22"/>
                  <a:pt x="369" y="22"/>
                </a:cubicBezTo>
                <a:cubicBezTo>
                  <a:pt x="370" y="23"/>
                  <a:pt x="370" y="23"/>
                  <a:pt x="370" y="24"/>
                </a:cubicBezTo>
                <a:cubicBezTo>
                  <a:pt x="370" y="25"/>
                  <a:pt x="369" y="26"/>
                  <a:pt x="368" y="27"/>
                </a:cubicBezTo>
                <a:cubicBezTo>
                  <a:pt x="368" y="28"/>
                  <a:pt x="367" y="29"/>
                  <a:pt x="366" y="29"/>
                </a:cubicBezTo>
                <a:cubicBezTo>
                  <a:pt x="366" y="23"/>
                  <a:pt x="366" y="23"/>
                  <a:pt x="366" y="23"/>
                </a:cubicBezTo>
                <a:cubicBezTo>
                  <a:pt x="367" y="23"/>
                  <a:pt x="367" y="23"/>
                  <a:pt x="367" y="23"/>
                </a:cubicBezTo>
                <a:moveTo>
                  <a:pt x="40" y="23"/>
                </a:moveTo>
                <a:cubicBezTo>
                  <a:pt x="40" y="21"/>
                  <a:pt x="40" y="21"/>
                  <a:pt x="40" y="21"/>
                </a:cubicBezTo>
                <a:cubicBezTo>
                  <a:pt x="41" y="20"/>
                  <a:pt x="42" y="19"/>
                  <a:pt x="44" y="17"/>
                </a:cubicBezTo>
                <a:cubicBezTo>
                  <a:pt x="44" y="19"/>
                  <a:pt x="44" y="19"/>
                  <a:pt x="44" y="19"/>
                </a:cubicBezTo>
                <a:cubicBezTo>
                  <a:pt x="42" y="20"/>
                  <a:pt x="41" y="22"/>
                  <a:pt x="40" y="23"/>
                </a:cubicBezTo>
                <a:moveTo>
                  <a:pt x="364" y="20"/>
                </a:moveTo>
                <a:cubicBezTo>
                  <a:pt x="359" y="19"/>
                  <a:pt x="359" y="19"/>
                  <a:pt x="359" y="19"/>
                </a:cubicBezTo>
                <a:cubicBezTo>
                  <a:pt x="354" y="17"/>
                  <a:pt x="354" y="17"/>
                  <a:pt x="354" y="17"/>
                </a:cubicBezTo>
                <a:cubicBezTo>
                  <a:pt x="354" y="17"/>
                  <a:pt x="355" y="17"/>
                  <a:pt x="355" y="17"/>
                </a:cubicBezTo>
                <a:cubicBezTo>
                  <a:pt x="356" y="17"/>
                  <a:pt x="357" y="17"/>
                  <a:pt x="358" y="17"/>
                </a:cubicBezTo>
                <a:cubicBezTo>
                  <a:pt x="358" y="17"/>
                  <a:pt x="359" y="17"/>
                  <a:pt x="359" y="17"/>
                </a:cubicBezTo>
                <a:cubicBezTo>
                  <a:pt x="361" y="17"/>
                  <a:pt x="363" y="18"/>
                  <a:pt x="364" y="19"/>
                </a:cubicBezTo>
                <a:cubicBezTo>
                  <a:pt x="364" y="20"/>
                  <a:pt x="364" y="20"/>
                  <a:pt x="364" y="20"/>
                </a:cubicBezTo>
                <a:cubicBezTo>
                  <a:pt x="364" y="20"/>
                  <a:pt x="364" y="20"/>
                  <a:pt x="364" y="20"/>
                </a:cubicBezTo>
                <a:cubicBezTo>
                  <a:pt x="364" y="20"/>
                  <a:pt x="364" y="20"/>
                  <a:pt x="364" y="20"/>
                </a:cubicBezTo>
                <a:moveTo>
                  <a:pt x="139" y="25"/>
                </a:moveTo>
                <a:cubicBezTo>
                  <a:pt x="138" y="24"/>
                  <a:pt x="137" y="22"/>
                  <a:pt x="136" y="21"/>
                </a:cubicBezTo>
                <a:cubicBezTo>
                  <a:pt x="141" y="17"/>
                  <a:pt x="149" y="15"/>
                  <a:pt x="156" y="15"/>
                </a:cubicBezTo>
                <a:cubicBezTo>
                  <a:pt x="157" y="14"/>
                  <a:pt x="158" y="14"/>
                  <a:pt x="159" y="14"/>
                </a:cubicBezTo>
                <a:cubicBezTo>
                  <a:pt x="159" y="14"/>
                  <a:pt x="159" y="14"/>
                  <a:pt x="159" y="14"/>
                </a:cubicBezTo>
                <a:cubicBezTo>
                  <a:pt x="166" y="14"/>
                  <a:pt x="173" y="16"/>
                  <a:pt x="179" y="17"/>
                </a:cubicBezTo>
                <a:cubicBezTo>
                  <a:pt x="179" y="18"/>
                  <a:pt x="179" y="18"/>
                  <a:pt x="179" y="18"/>
                </a:cubicBezTo>
                <a:cubicBezTo>
                  <a:pt x="179" y="18"/>
                  <a:pt x="179" y="18"/>
                  <a:pt x="179" y="18"/>
                </a:cubicBezTo>
                <a:cubicBezTo>
                  <a:pt x="181" y="19"/>
                  <a:pt x="181" y="19"/>
                  <a:pt x="181" y="19"/>
                </a:cubicBezTo>
                <a:cubicBezTo>
                  <a:pt x="181" y="18"/>
                  <a:pt x="181" y="18"/>
                  <a:pt x="181" y="18"/>
                </a:cubicBezTo>
                <a:cubicBezTo>
                  <a:pt x="185" y="19"/>
                  <a:pt x="185" y="19"/>
                  <a:pt x="185" y="19"/>
                </a:cubicBezTo>
                <a:cubicBezTo>
                  <a:pt x="197" y="25"/>
                  <a:pt x="209" y="32"/>
                  <a:pt x="214" y="45"/>
                </a:cubicBezTo>
                <a:cubicBezTo>
                  <a:pt x="213" y="45"/>
                  <a:pt x="212" y="45"/>
                  <a:pt x="211" y="45"/>
                </a:cubicBezTo>
                <a:cubicBezTo>
                  <a:pt x="211" y="45"/>
                  <a:pt x="211" y="45"/>
                  <a:pt x="211" y="45"/>
                </a:cubicBezTo>
                <a:cubicBezTo>
                  <a:pt x="211" y="45"/>
                  <a:pt x="211" y="45"/>
                  <a:pt x="211" y="45"/>
                </a:cubicBezTo>
                <a:cubicBezTo>
                  <a:pt x="209" y="45"/>
                  <a:pt x="207" y="45"/>
                  <a:pt x="205" y="45"/>
                </a:cubicBezTo>
                <a:cubicBezTo>
                  <a:pt x="201" y="34"/>
                  <a:pt x="191" y="29"/>
                  <a:pt x="181" y="25"/>
                </a:cubicBezTo>
                <a:cubicBezTo>
                  <a:pt x="181" y="25"/>
                  <a:pt x="181" y="25"/>
                  <a:pt x="181" y="25"/>
                </a:cubicBezTo>
                <a:cubicBezTo>
                  <a:pt x="180" y="25"/>
                  <a:pt x="180" y="25"/>
                  <a:pt x="180" y="25"/>
                </a:cubicBezTo>
                <a:cubicBezTo>
                  <a:pt x="180" y="25"/>
                  <a:pt x="180" y="25"/>
                  <a:pt x="180" y="25"/>
                </a:cubicBezTo>
                <a:cubicBezTo>
                  <a:pt x="179" y="24"/>
                  <a:pt x="179" y="24"/>
                  <a:pt x="179" y="24"/>
                </a:cubicBezTo>
                <a:cubicBezTo>
                  <a:pt x="179" y="24"/>
                  <a:pt x="179" y="24"/>
                  <a:pt x="179" y="24"/>
                </a:cubicBezTo>
                <a:cubicBezTo>
                  <a:pt x="174" y="23"/>
                  <a:pt x="169" y="22"/>
                  <a:pt x="165" y="21"/>
                </a:cubicBezTo>
                <a:cubicBezTo>
                  <a:pt x="165" y="21"/>
                  <a:pt x="165" y="21"/>
                  <a:pt x="165" y="21"/>
                </a:cubicBezTo>
                <a:cubicBezTo>
                  <a:pt x="165" y="21"/>
                  <a:pt x="165" y="21"/>
                  <a:pt x="165" y="21"/>
                </a:cubicBezTo>
                <a:cubicBezTo>
                  <a:pt x="162" y="21"/>
                  <a:pt x="160" y="21"/>
                  <a:pt x="157" y="21"/>
                </a:cubicBezTo>
                <a:cubicBezTo>
                  <a:pt x="157" y="21"/>
                  <a:pt x="157" y="21"/>
                  <a:pt x="157" y="21"/>
                </a:cubicBezTo>
                <a:cubicBezTo>
                  <a:pt x="156" y="21"/>
                  <a:pt x="156" y="21"/>
                  <a:pt x="156" y="21"/>
                </a:cubicBezTo>
                <a:cubicBezTo>
                  <a:pt x="155" y="21"/>
                  <a:pt x="155" y="21"/>
                  <a:pt x="155" y="21"/>
                </a:cubicBezTo>
                <a:cubicBezTo>
                  <a:pt x="155" y="21"/>
                  <a:pt x="155" y="21"/>
                  <a:pt x="155" y="21"/>
                </a:cubicBezTo>
                <a:cubicBezTo>
                  <a:pt x="149" y="21"/>
                  <a:pt x="144" y="23"/>
                  <a:pt x="139" y="25"/>
                </a:cubicBezTo>
                <a:moveTo>
                  <a:pt x="364" y="16"/>
                </a:moveTo>
                <a:cubicBezTo>
                  <a:pt x="362" y="16"/>
                  <a:pt x="361" y="15"/>
                  <a:pt x="360" y="15"/>
                </a:cubicBezTo>
                <a:cubicBezTo>
                  <a:pt x="360" y="14"/>
                  <a:pt x="360" y="14"/>
                  <a:pt x="360" y="14"/>
                </a:cubicBezTo>
                <a:cubicBezTo>
                  <a:pt x="361" y="14"/>
                  <a:pt x="362" y="14"/>
                  <a:pt x="363" y="14"/>
                </a:cubicBezTo>
                <a:cubicBezTo>
                  <a:pt x="363" y="15"/>
                  <a:pt x="363" y="15"/>
                  <a:pt x="363" y="15"/>
                </a:cubicBezTo>
                <a:cubicBezTo>
                  <a:pt x="363" y="15"/>
                  <a:pt x="363" y="15"/>
                  <a:pt x="364" y="15"/>
                </a:cubicBezTo>
                <a:cubicBezTo>
                  <a:pt x="364" y="16"/>
                  <a:pt x="364" y="16"/>
                  <a:pt x="364" y="16"/>
                </a:cubicBezTo>
                <a:moveTo>
                  <a:pt x="288" y="29"/>
                </a:moveTo>
                <a:cubicBezTo>
                  <a:pt x="289" y="28"/>
                  <a:pt x="289" y="28"/>
                  <a:pt x="289" y="28"/>
                </a:cubicBezTo>
                <a:cubicBezTo>
                  <a:pt x="290" y="28"/>
                  <a:pt x="290" y="28"/>
                  <a:pt x="290" y="28"/>
                </a:cubicBezTo>
                <a:cubicBezTo>
                  <a:pt x="290" y="27"/>
                  <a:pt x="290" y="27"/>
                  <a:pt x="290" y="27"/>
                </a:cubicBezTo>
                <a:cubicBezTo>
                  <a:pt x="296" y="23"/>
                  <a:pt x="302" y="19"/>
                  <a:pt x="309" y="16"/>
                </a:cubicBezTo>
                <a:cubicBezTo>
                  <a:pt x="313" y="15"/>
                  <a:pt x="317" y="14"/>
                  <a:pt x="321" y="14"/>
                </a:cubicBezTo>
                <a:cubicBezTo>
                  <a:pt x="322" y="14"/>
                  <a:pt x="322" y="14"/>
                  <a:pt x="322" y="14"/>
                </a:cubicBezTo>
                <a:cubicBezTo>
                  <a:pt x="323" y="14"/>
                  <a:pt x="323" y="14"/>
                  <a:pt x="323" y="14"/>
                </a:cubicBezTo>
                <a:cubicBezTo>
                  <a:pt x="325" y="14"/>
                  <a:pt x="325" y="14"/>
                  <a:pt x="325" y="14"/>
                </a:cubicBezTo>
                <a:cubicBezTo>
                  <a:pt x="326" y="14"/>
                  <a:pt x="326" y="15"/>
                  <a:pt x="326" y="15"/>
                </a:cubicBezTo>
                <a:cubicBezTo>
                  <a:pt x="326" y="16"/>
                  <a:pt x="326" y="17"/>
                  <a:pt x="326" y="17"/>
                </a:cubicBezTo>
                <a:cubicBezTo>
                  <a:pt x="326" y="18"/>
                  <a:pt x="326" y="18"/>
                  <a:pt x="326" y="18"/>
                </a:cubicBezTo>
                <a:cubicBezTo>
                  <a:pt x="326" y="18"/>
                  <a:pt x="326" y="18"/>
                  <a:pt x="325" y="18"/>
                </a:cubicBezTo>
                <a:cubicBezTo>
                  <a:pt x="324" y="18"/>
                  <a:pt x="324" y="18"/>
                  <a:pt x="324" y="18"/>
                </a:cubicBezTo>
                <a:cubicBezTo>
                  <a:pt x="324" y="18"/>
                  <a:pt x="324" y="18"/>
                  <a:pt x="324" y="18"/>
                </a:cubicBezTo>
                <a:cubicBezTo>
                  <a:pt x="324" y="18"/>
                  <a:pt x="324" y="18"/>
                  <a:pt x="324" y="18"/>
                </a:cubicBezTo>
                <a:cubicBezTo>
                  <a:pt x="324" y="18"/>
                  <a:pt x="323" y="19"/>
                  <a:pt x="323" y="19"/>
                </a:cubicBezTo>
                <a:cubicBezTo>
                  <a:pt x="323" y="19"/>
                  <a:pt x="323" y="19"/>
                  <a:pt x="323" y="19"/>
                </a:cubicBezTo>
                <a:cubicBezTo>
                  <a:pt x="322" y="19"/>
                  <a:pt x="322" y="19"/>
                  <a:pt x="322" y="19"/>
                </a:cubicBezTo>
                <a:cubicBezTo>
                  <a:pt x="321" y="19"/>
                  <a:pt x="321" y="19"/>
                  <a:pt x="321" y="19"/>
                </a:cubicBezTo>
                <a:cubicBezTo>
                  <a:pt x="321" y="19"/>
                  <a:pt x="321" y="19"/>
                  <a:pt x="321" y="19"/>
                </a:cubicBezTo>
                <a:cubicBezTo>
                  <a:pt x="317" y="20"/>
                  <a:pt x="314" y="21"/>
                  <a:pt x="310" y="22"/>
                </a:cubicBezTo>
                <a:cubicBezTo>
                  <a:pt x="310" y="22"/>
                  <a:pt x="310" y="22"/>
                  <a:pt x="310" y="22"/>
                </a:cubicBezTo>
                <a:cubicBezTo>
                  <a:pt x="309" y="23"/>
                  <a:pt x="309" y="23"/>
                  <a:pt x="309" y="23"/>
                </a:cubicBezTo>
                <a:cubicBezTo>
                  <a:pt x="308" y="23"/>
                  <a:pt x="308" y="23"/>
                  <a:pt x="308" y="23"/>
                </a:cubicBezTo>
                <a:cubicBezTo>
                  <a:pt x="308" y="23"/>
                  <a:pt x="308" y="23"/>
                  <a:pt x="308" y="23"/>
                </a:cubicBezTo>
                <a:cubicBezTo>
                  <a:pt x="301" y="27"/>
                  <a:pt x="294" y="31"/>
                  <a:pt x="288" y="35"/>
                </a:cubicBezTo>
                <a:cubicBezTo>
                  <a:pt x="286" y="36"/>
                  <a:pt x="285" y="37"/>
                  <a:pt x="284" y="37"/>
                </a:cubicBezTo>
                <a:cubicBezTo>
                  <a:pt x="283" y="35"/>
                  <a:pt x="282" y="33"/>
                  <a:pt x="281" y="31"/>
                </a:cubicBezTo>
                <a:cubicBezTo>
                  <a:pt x="282" y="31"/>
                  <a:pt x="282" y="32"/>
                  <a:pt x="283" y="32"/>
                </a:cubicBezTo>
                <a:cubicBezTo>
                  <a:pt x="283" y="32"/>
                  <a:pt x="283" y="32"/>
                  <a:pt x="283" y="32"/>
                </a:cubicBezTo>
                <a:cubicBezTo>
                  <a:pt x="284" y="32"/>
                  <a:pt x="284" y="31"/>
                  <a:pt x="285" y="31"/>
                </a:cubicBezTo>
                <a:cubicBezTo>
                  <a:pt x="285" y="30"/>
                  <a:pt x="286" y="30"/>
                  <a:pt x="286" y="29"/>
                </a:cubicBezTo>
                <a:cubicBezTo>
                  <a:pt x="287" y="29"/>
                  <a:pt x="287" y="29"/>
                  <a:pt x="288" y="28"/>
                </a:cubicBezTo>
                <a:cubicBezTo>
                  <a:pt x="288" y="29"/>
                  <a:pt x="288" y="29"/>
                  <a:pt x="288" y="29"/>
                </a:cubicBezTo>
                <a:moveTo>
                  <a:pt x="337" y="23"/>
                </a:moveTo>
                <a:cubicBezTo>
                  <a:pt x="337" y="23"/>
                  <a:pt x="337" y="23"/>
                  <a:pt x="337" y="23"/>
                </a:cubicBezTo>
                <a:cubicBezTo>
                  <a:pt x="338" y="23"/>
                  <a:pt x="338" y="23"/>
                  <a:pt x="338" y="23"/>
                </a:cubicBezTo>
                <a:cubicBezTo>
                  <a:pt x="338" y="23"/>
                  <a:pt x="338" y="23"/>
                  <a:pt x="338" y="23"/>
                </a:cubicBezTo>
                <a:cubicBezTo>
                  <a:pt x="338" y="23"/>
                  <a:pt x="338" y="23"/>
                  <a:pt x="338" y="23"/>
                </a:cubicBezTo>
                <a:cubicBezTo>
                  <a:pt x="345" y="19"/>
                  <a:pt x="351" y="14"/>
                  <a:pt x="358" y="14"/>
                </a:cubicBezTo>
                <a:cubicBezTo>
                  <a:pt x="358" y="15"/>
                  <a:pt x="358" y="15"/>
                  <a:pt x="358" y="15"/>
                </a:cubicBezTo>
                <a:cubicBezTo>
                  <a:pt x="358" y="15"/>
                  <a:pt x="358" y="15"/>
                  <a:pt x="358" y="15"/>
                </a:cubicBezTo>
                <a:cubicBezTo>
                  <a:pt x="358" y="15"/>
                  <a:pt x="358" y="15"/>
                  <a:pt x="358" y="15"/>
                </a:cubicBezTo>
                <a:cubicBezTo>
                  <a:pt x="357" y="15"/>
                  <a:pt x="357" y="15"/>
                  <a:pt x="357" y="15"/>
                </a:cubicBezTo>
                <a:cubicBezTo>
                  <a:pt x="357" y="15"/>
                  <a:pt x="355" y="15"/>
                  <a:pt x="354" y="15"/>
                </a:cubicBezTo>
                <a:cubicBezTo>
                  <a:pt x="354" y="15"/>
                  <a:pt x="353" y="15"/>
                  <a:pt x="352" y="16"/>
                </a:cubicBezTo>
                <a:cubicBezTo>
                  <a:pt x="352" y="16"/>
                  <a:pt x="351" y="17"/>
                  <a:pt x="351" y="17"/>
                </a:cubicBezTo>
                <a:cubicBezTo>
                  <a:pt x="351" y="18"/>
                  <a:pt x="351" y="18"/>
                  <a:pt x="351" y="18"/>
                </a:cubicBezTo>
                <a:cubicBezTo>
                  <a:pt x="358" y="21"/>
                  <a:pt x="358" y="21"/>
                  <a:pt x="358" y="21"/>
                </a:cubicBezTo>
                <a:cubicBezTo>
                  <a:pt x="358" y="21"/>
                  <a:pt x="358" y="21"/>
                  <a:pt x="358" y="21"/>
                </a:cubicBezTo>
                <a:cubicBezTo>
                  <a:pt x="354" y="21"/>
                  <a:pt x="350" y="21"/>
                  <a:pt x="346" y="20"/>
                </a:cubicBezTo>
                <a:cubicBezTo>
                  <a:pt x="346" y="20"/>
                  <a:pt x="346" y="20"/>
                  <a:pt x="346" y="20"/>
                </a:cubicBezTo>
                <a:cubicBezTo>
                  <a:pt x="338" y="25"/>
                  <a:pt x="338" y="25"/>
                  <a:pt x="338" y="25"/>
                </a:cubicBezTo>
                <a:cubicBezTo>
                  <a:pt x="338" y="25"/>
                  <a:pt x="338" y="25"/>
                  <a:pt x="338" y="25"/>
                </a:cubicBezTo>
                <a:cubicBezTo>
                  <a:pt x="338" y="25"/>
                  <a:pt x="338" y="25"/>
                  <a:pt x="337" y="25"/>
                </a:cubicBezTo>
                <a:cubicBezTo>
                  <a:pt x="336" y="25"/>
                  <a:pt x="334" y="24"/>
                  <a:pt x="332" y="23"/>
                </a:cubicBezTo>
                <a:cubicBezTo>
                  <a:pt x="332" y="22"/>
                  <a:pt x="332" y="22"/>
                  <a:pt x="332" y="22"/>
                </a:cubicBezTo>
                <a:cubicBezTo>
                  <a:pt x="333" y="22"/>
                  <a:pt x="333" y="22"/>
                  <a:pt x="333" y="22"/>
                </a:cubicBezTo>
                <a:cubicBezTo>
                  <a:pt x="334" y="23"/>
                  <a:pt x="335" y="23"/>
                  <a:pt x="337" y="23"/>
                </a:cubicBezTo>
                <a:moveTo>
                  <a:pt x="290" y="25"/>
                </a:moveTo>
                <a:cubicBezTo>
                  <a:pt x="290" y="23"/>
                  <a:pt x="290" y="23"/>
                  <a:pt x="290" y="23"/>
                </a:cubicBezTo>
                <a:cubicBezTo>
                  <a:pt x="295" y="19"/>
                  <a:pt x="301" y="16"/>
                  <a:pt x="308" y="14"/>
                </a:cubicBezTo>
                <a:cubicBezTo>
                  <a:pt x="308" y="14"/>
                  <a:pt x="308" y="14"/>
                  <a:pt x="308" y="14"/>
                </a:cubicBezTo>
                <a:cubicBezTo>
                  <a:pt x="301" y="17"/>
                  <a:pt x="295" y="20"/>
                  <a:pt x="290" y="25"/>
                </a:cubicBezTo>
                <a:moveTo>
                  <a:pt x="279" y="19"/>
                </a:moveTo>
                <a:cubicBezTo>
                  <a:pt x="279" y="17"/>
                  <a:pt x="279" y="17"/>
                  <a:pt x="279" y="17"/>
                </a:cubicBezTo>
                <a:cubicBezTo>
                  <a:pt x="282" y="16"/>
                  <a:pt x="285" y="14"/>
                  <a:pt x="288" y="12"/>
                </a:cubicBezTo>
                <a:cubicBezTo>
                  <a:pt x="288" y="13"/>
                  <a:pt x="288" y="13"/>
                  <a:pt x="288" y="13"/>
                </a:cubicBezTo>
                <a:cubicBezTo>
                  <a:pt x="285" y="15"/>
                  <a:pt x="282" y="17"/>
                  <a:pt x="279" y="19"/>
                </a:cubicBezTo>
                <a:moveTo>
                  <a:pt x="136" y="18"/>
                </a:moveTo>
                <a:cubicBezTo>
                  <a:pt x="136" y="15"/>
                  <a:pt x="136" y="15"/>
                  <a:pt x="136" y="15"/>
                </a:cubicBezTo>
                <a:cubicBezTo>
                  <a:pt x="139" y="15"/>
                  <a:pt x="142" y="15"/>
                  <a:pt x="145" y="13"/>
                </a:cubicBezTo>
                <a:cubicBezTo>
                  <a:pt x="148" y="12"/>
                  <a:pt x="152" y="12"/>
                  <a:pt x="155" y="12"/>
                </a:cubicBezTo>
                <a:cubicBezTo>
                  <a:pt x="155" y="13"/>
                  <a:pt x="155" y="13"/>
                  <a:pt x="155" y="13"/>
                </a:cubicBezTo>
                <a:cubicBezTo>
                  <a:pt x="148" y="13"/>
                  <a:pt x="141" y="15"/>
                  <a:pt x="136" y="18"/>
                </a:cubicBezTo>
                <a:moveTo>
                  <a:pt x="45" y="12"/>
                </a:moveTo>
                <a:cubicBezTo>
                  <a:pt x="45" y="12"/>
                  <a:pt x="45" y="12"/>
                  <a:pt x="45" y="12"/>
                </a:cubicBezTo>
                <a:cubicBezTo>
                  <a:pt x="45" y="12"/>
                  <a:pt x="45" y="12"/>
                  <a:pt x="45" y="12"/>
                </a:cubicBezTo>
                <a:moveTo>
                  <a:pt x="157" y="12"/>
                </a:moveTo>
                <a:cubicBezTo>
                  <a:pt x="157" y="12"/>
                  <a:pt x="157" y="12"/>
                  <a:pt x="157" y="12"/>
                </a:cubicBezTo>
                <a:cubicBezTo>
                  <a:pt x="158" y="12"/>
                  <a:pt x="159" y="12"/>
                  <a:pt x="159" y="12"/>
                </a:cubicBezTo>
                <a:cubicBezTo>
                  <a:pt x="160" y="12"/>
                  <a:pt x="160" y="12"/>
                  <a:pt x="160" y="12"/>
                </a:cubicBezTo>
                <a:cubicBezTo>
                  <a:pt x="160" y="12"/>
                  <a:pt x="160" y="12"/>
                  <a:pt x="160" y="12"/>
                </a:cubicBezTo>
                <a:cubicBezTo>
                  <a:pt x="161" y="12"/>
                  <a:pt x="163" y="11"/>
                  <a:pt x="164" y="11"/>
                </a:cubicBezTo>
                <a:cubicBezTo>
                  <a:pt x="164" y="11"/>
                  <a:pt x="164" y="11"/>
                  <a:pt x="164" y="11"/>
                </a:cubicBezTo>
                <a:cubicBezTo>
                  <a:pt x="169" y="11"/>
                  <a:pt x="174" y="13"/>
                  <a:pt x="179" y="14"/>
                </a:cubicBezTo>
                <a:cubicBezTo>
                  <a:pt x="179" y="15"/>
                  <a:pt x="179" y="15"/>
                  <a:pt x="179" y="15"/>
                </a:cubicBezTo>
                <a:cubicBezTo>
                  <a:pt x="173" y="14"/>
                  <a:pt x="166" y="12"/>
                  <a:pt x="159" y="12"/>
                </a:cubicBezTo>
                <a:cubicBezTo>
                  <a:pt x="158" y="12"/>
                  <a:pt x="158" y="12"/>
                  <a:pt x="157" y="12"/>
                </a:cubicBezTo>
                <a:moveTo>
                  <a:pt x="310" y="14"/>
                </a:moveTo>
                <a:cubicBezTo>
                  <a:pt x="310" y="13"/>
                  <a:pt x="310" y="13"/>
                  <a:pt x="310" y="13"/>
                </a:cubicBezTo>
                <a:cubicBezTo>
                  <a:pt x="312" y="12"/>
                  <a:pt x="314" y="12"/>
                  <a:pt x="316" y="12"/>
                </a:cubicBezTo>
                <a:cubicBezTo>
                  <a:pt x="316" y="12"/>
                  <a:pt x="316" y="12"/>
                  <a:pt x="316" y="12"/>
                </a:cubicBezTo>
                <a:cubicBezTo>
                  <a:pt x="316" y="12"/>
                  <a:pt x="316" y="12"/>
                  <a:pt x="316" y="12"/>
                </a:cubicBezTo>
                <a:cubicBezTo>
                  <a:pt x="317" y="11"/>
                  <a:pt x="319" y="11"/>
                  <a:pt x="321" y="11"/>
                </a:cubicBezTo>
                <a:cubicBezTo>
                  <a:pt x="321" y="12"/>
                  <a:pt x="321" y="12"/>
                  <a:pt x="321" y="12"/>
                </a:cubicBezTo>
                <a:cubicBezTo>
                  <a:pt x="320" y="12"/>
                  <a:pt x="320" y="12"/>
                  <a:pt x="320" y="12"/>
                </a:cubicBezTo>
                <a:cubicBezTo>
                  <a:pt x="320" y="12"/>
                  <a:pt x="320" y="12"/>
                  <a:pt x="320" y="12"/>
                </a:cubicBezTo>
                <a:cubicBezTo>
                  <a:pt x="320" y="12"/>
                  <a:pt x="320" y="12"/>
                  <a:pt x="320" y="12"/>
                </a:cubicBezTo>
                <a:cubicBezTo>
                  <a:pt x="317" y="12"/>
                  <a:pt x="314" y="13"/>
                  <a:pt x="310" y="14"/>
                </a:cubicBezTo>
                <a:moveTo>
                  <a:pt x="115" y="19"/>
                </a:moveTo>
                <a:cubicBezTo>
                  <a:pt x="114" y="19"/>
                  <a:pt x="114" y="18"/>
                  <a:pt x="114" y="18"/>
                </a:cubicBezTo>
                <a:cubicBezTo>
                  <a:pt x="113" y="18"/>
                  <a:pt x="112" y="18"/>
                  <a:pt x="111" y="17"/>
                </a:cubicBezTo>
                <a:cubicBezTo>
                  <a:pt x="111" y="17"/>
                  <a:pt x="110" y="16"/>
                  <a:pt x="110" y="15"/>
                </a:cubicBezTo>
                <a:cubicBezTo>
                  <a:pt x="110" y="14"/>
                  <a:pt x="110" y="14"/>
                  <a:pt x="111" y="13"/>
                </a:cubicBezTo>
                <a:cubicBezTo>
                  <a:pt x="112" y="12"/>
                  <a:pt x="113" y="11"/>
                  <a:pt x="115" y="10"/>
                </a:cubicBezTo>
                <a:cubicBezTo>
                  <a:pt x="115" y="11"/>
                  <a:pt x="115" y="11"/>
                  <a:pt x="115" y="11"/>
                </a:cubicBezTo>
                <a:cubicBezTo>
                  <a:pt x="114" y="11"/>
                  <a:pt x="113" y="12"/>
                  <a:pt x="113" y="13"/>
                </a:cubicBezTo>
                <a:cubicBezTo>
                  <a:pt x="112" y="13"/>
                  <a:pt x="112" y="13"/>
                  <a:pt x="112" y="13"/>
                </a:cubicBezTo>
                <a:cubicBezTo>
                  <a:pt x="112" y="13"/>
                  <a:pt x="112" y="13"/>
                  <a:pt x="112" y="13"/>
                </a:cubicBezTo>
                <a:cubicBezTo>
                  <a:pt x="112" y="14"/>
                  <a:pt x="112" y="14"/>
                  <a:pt x="112" y="15"/>
                </a:cubicBezTo>
                <a:cubicBezTo>
                  <a:pt x="112" y="16"/>
                  <a:pt x="113" y="17"/>
                  <a:pt x="113" y="17"/>
                </a:cubicBezTo>
                <a:cubicBezTo>
                  <a:pt x="114" y="18"/>
                  <a:pt x="114" y="18"/>
                  <a:pt x="115" y="18"/>
                </a:cubicBezTo>
                <a:cubicBezTo>
                  <a:pt x="115" y="19"/>
                  <a:pt x="115" y="19"/>
                  <a:pt x="115" y="19"/>
                </a:cubicBezTo>
                <a:moveTo>
                  <a:pt x="323" y="12"/>
                </a:moveTo>
                <a:cubicBezTo>
                  <a:pt x="323" y="11"/>
                  <a:pt x="323" y="11"/>
                  <a:pt x="323" y="11"/>
                </a:cubicBezTo>
                <a:cubicBezTo>
                  <a:pt x="324" y="11"/>
                  <a:pt x="326" y="11"/>
                  <a:pt x="327" y="10"/>
                </a:cubicBezTo>
                <a:cubicBezTo>
                  <a:pt x="328" y="10"/>
                  <a:pt x="329" y="10"/>
                  <a:pt x="330" y="9"/>
                </a:cubicBezTo>
                <a:cubicBezTo>
                  <a:pt x="330" y="13"/>
                  <a:pt x="330" y="13"/>
                  <a:pt x="330" y="13"/>
                </a:cubicBezTo>
                <a:cubicBezTo>
                  <a:pt x="329" y="14"/>
                  <a:pt x="329" y="15"/>
                  <a:pt x="329" y="16"/>
                </a:cubicBezTo>
                <a:cubicBezTo>
                  <a:pt x="329" y="17"/>
                  <a:pt x="329" y="17"/>
                  <a:pt x="329" y="18"/>
                </a:cubicBezTo>
                <a:cubicBezTo>
                  <a:pt x="329" y="19"/>
                  <a:pt x="329" y="19"/>
                  <a:pt x="329" y="19"/>
                </a:cubicBezTo>
                <a:cubicBezTo>
                  <a:pt x="330" y="19"/>
                  <a:pt x="330" y="19"/>
                  <a:pt x="330" y="19"/>
                </a:cubicBezTo>
                <a:cubicBezTo>
                  <a:pt x="330" y="22"/>
                  <a:pt x="330" y="22"/>
                  <a:pt x="330" y="22"/>
                </a:cubicBezTo>
                <a:cubicBezTo>
                  <a:pt x="329" y="21"/>
                  <a:pt x="329" y="21"/>
                  <a:pt x="328" y="21"/>
                </a:cubicBezTo>
                <a:cubicBezTo>
                  <a:pt x="328" y="21"/>
                  <a:pt x="328" y="21"/>
                  <a:pt x="328" y="21"/>
                </a:cubicBezTo>
                <a:cubicBezTo>
                  <a:pt x="328" y="21"/>
                  <a:pt x="328" y="21"/>
                  <a:pt x="328" y="21"/>
                </a:cubicBezTo>
                <a:cubicBezTo>
                  <a:pt x="326" y="21"/>
                  <a:pt x="324" y="21"/>
                  <a:pt x="323" y="22"/>
                </a:cubicBezTo>
                <a:cubicBezTo>
                  <a:pt x="323" y="21"/>
                  <a:pt x="323" y="21"/>
                  <a:pt x="323" y="21"/>
                </a:cubicBezTo>
                <a:cubicBezTo>
                  <a:pt x="323" y="21"/>
                  <a:pt x="324" y="20"/>
                  <a:pt x="324" y="20"/>
                </a:cubicBezTo>
                <a:cubicBezTo>
                  <a:pt x="325" y="20"/>
                  <a:pt x="325" y="20"/>
                  <a:pt x="325" y="20"/>
                </a:cubicBezTo>
                <a:cubicBezTo>
                  <a:pt x="325" y="20"/>
                  <a:pt x="325" y="20"/>
                  <a:pt x="325" y="20"/>
                </a:cubicBezTo>
                <a:cubicBezTo>
                  <a:pt x="326" y="20"/>
                  <a:pt x="327" y="20"/>
                  <a:pt x="327" y="19"/>
                </a:cubicBezTo>
                <a:cubicBezTo>
                  <a:pt x="328" y="19"/>
                  <a:pt x="328" y="18"/>
                  <a:pt x="328" y="17"/>
                </a:cubicBezTo>
                <a:cubicBezTo>
                  <a:pt x="328" y="16"/>
                  <a:pt x="328" y="15"/>
                  <a:pt x="328" y="15"/>
                </a:cubicBezTo>
                <a:cubicBezTo>
                  <a:pt x="328" y="14"/>
                  <a:pt x="327" y="13"/>
                  <a:pt x="327" y="13"/>
                </a:cubicBezTo>
                <a:cubicBezTo>
                  <a:pt x="327" y="12"/>
                  <a:pt x="327" y="12"/>
                  <a:pt x="327" y="12"/>
                </a:cubicBezTo>
                <a:cubicBezTo>
                  <a:pt x="323" y="12"/>
                  <a:pt x="323" y="12"/>
                  <a:pt x="323" y="12"/>
                </a:cubicBezTo>
                <a:moveTo>
                  <a:pt x="46" y="43"/>
                </a:moveTo>
                <a:cubicBezTo>
                  <a:pt x="46" y="42"/>
                  <a:pt x="46" y="42"/>
                  <a:pt x="46" y="42"/>
                </a:cubicBezTo>
                <a:cubicBezTo>
                  <a:pt x="51" y="38"/>
                  <a:pt x="57" y="33"/>
                  <a:pt x="62" y="29"/>
                </a:cubicBezTo>
                <a:cubicBezTo>
                  <a:pt x="63" y="29"/>
                  <a:pt x="63" y="29"/>
                  <a:pt x="63" y="29"/>
                </a:cubicBezTo>
                <a:cubicBezTo>
                  <a:pt x="63" y="27"/>
                  <a:pt x="63" y="27"/>
                  <a:pt x="63" y="27"/>
                </a:cubicBezTo>
                <a:cubicBezTo>
                  <a:pt x="63" y="27"/>
                  <a:pt x="63" y="27"/>
                  <a:pt x="63" y="27"/>
                </a:cubicBezTo>
                <a:cubicBezTo>
                  <a:pt x="63" y="26"/>
                  <a:pt x="63" y="26"/>
                  <a:pt x="63" y="26"/>
                </a:cubicBezTo>
                <a:cubicBezTo>
                  <a:pt x="62" y="25"/>
                  <a:pt x="60" y="24"/>
                  <a:pt x="59" y="23"/>
                </a:cubicBezTo>
                <a:cubicBezTo>
                  <a:pt x="58" y="22"/>
                  <a:pt x="57" y="21"/>
                  <a:pt x="57" y="20"/>
                </a:cubicBezTo>
                <a:cubicBezTo>
                  <a:pt x="57" y="20"/>
                  <a:pt x="57" y="20"/>
                  <a:pt x="57" y="20"/>
                </a:cubicBezTo>
                <a:cubicBezTo>
                  <a:pt x="58" y="18"/>
                  <a:pt x="59" y="16"/>
                  <a:pt x="60" y="14"/>
                </a:cubicBezTo>
                <a:cubicBezTo>
                  <a:pt x="60" y="14"/>
                  <a:pt x="60" y="14"/>
                  <a:pt x="60" y="14"/>
                </a:cubicBezTo>
                <a:cubicBezTo>
                  <a:pt x="60" y="14"/>
                  <a:pt x="60" y="14"/>
                  <a:pt x="60" y="14"/>
                </a:cubicBezTo>
                <a:cubicBezTo>
                  <a:pt x="61" y="13"/>
                  <a:pt x="63" y="11"/>
                  <a:pt x="64" y="9"/>
                </a:cubicBezTo>
                <a:cubicBezTo>
                  <a:pt x="64" y="11"/>
                  <a:pt x="64" y="11"/>
                  <a:pt x="64" y="11"/>
                </a:cubicBezTo>
                <a:cubicBezTo>
                  <a:pt x="62" y="13"/>
                  <a:pt x="60" y="15"/>
                  <a:pt x="59" y="18"/>
                </a:cubicBezTo>
                <a:cubicBezTo>
                  <a:pt x="59" y="18"/>
                  <a:pt x="59" y="19"/>
                  <a:pt x="59" y="20"/>
                </a:cubicBezTo>
                <a:cubicBezTo>
                  <a:pt x="59" y="21"/>
                  <a:pt x="59" y="21"/>
                  <a:pt x="59" y="22"/>
                </a:cubicBezTo>
                <a:cubicBezTo>
                  <a:pt x="60" y="23"/>
                  <a:pt x="60" y="23"/>
                  <a:pt x="61" y="23"/>
                </a:cubicBezTo>
                <a:cubicBezTo>
                  <a:pt x="62" y="24"/>
                  <a:pt x="63" y="24"/>
                  <a:pt x="64" y="24"/>
                </a:cubicBezTo>
                <a:cubicBezTo>
                  <a:pt x="64" y="29"/>
                  <a:pt x="64" y="29"/>
                  <a:pt x="64" y="29"/>
                </a:cubicBezTo>
                <a:cubicBezTo>
                  <a:pt x="58" y="34"/>
                  <a:pt x="52" y="38"/>
                  <a:pt x="46" y="43"/>
                </a:cubicBezTo>
                <a:moveTo>
                  <a:pt x="252" y="34"/>
                </a:moveTo>
                <a:cubicBezTo>
                  <a:pt x="249" y="26"/>
                  <a:pt x="244" y="19"/>
                  <a:pt x="239" y="12"/>
                </a:cubicBezTo>
                <a:cubicBezTo>
                  <a:pt x="239" y="12"/>
                  <a:pt x="239" y="12"/>
                  <a:pt x="239" y="12"/>
                </a:cubicBezTo>
                <a:cubicBezTo>
                  <a:pt x="239" y="12"/>
                  <a:pt x="239" y="12"/>
                  <a:pt x="239" y="12"/>
                </a:cubicBezTo>
                <a:cubicBezTo>
                  <a:pt x="238" y="11"/>
                  <a:pt x="237" y="10"/>
                  <a:pt x="236" y="9"/>
                </a:cubicBezTo>
                <a:cubicBezTo>
                  <a:pt x="236" y="8"/>
                  <a:pt x="236" y="8"/>
                  <a:pt x="236" y="8"/>
                </a:cubicBezTo>
                <a:cubicBezTo>
                  <a:pt x="238" y="10"/>
                  <a:pt x="239" y="11"/>
                  <a:pt x="241" y="12"/>
                </a:cubicBezTo>
                <a:cubicBezTo>
                  <a:pt x="243" y="17"/>
                  <a:pt x="245" y="20"/>
                  <a:pt x="248" y="23"/>
                </a:cubicBezTo>
                <a:cubicBezTo>
                  <a:pt x="248" y="23"/>
                  <a:pt x="248" y="23"/>
                  <a:pt x="248" y="23"/>
                </a:cubicBezTo>
                <a:cubicBezTo>
                  <a:pt x="248" y="23"/>
                  <a:pt x="248" y="23"/>
                  <a:pt x="248" y="23"/>
                </a:cubicBezTo>
                <a:cubicBezTo>
                  <a:pt x="250" y="25"/>
                  <a:pt x="251" y="28"/>
                  <a:pt x="252" y="30"/>
                </a:cubicBezTo>
                <a:cubicBezTo>
                  <a:pt x="252" y="34"/>
                  <a:pt x="252" y="34"/>
                  <a:pt x="252" y="34"/>
                </a:cubicBezTo>
                <a:moveTo>
                  <a:pt x="126" y="7"/>
                </a:moveTo>
                <a:cubicBezTo>
                  <a:pt x="126" y="7"/>
                  <a:pt x="126" y="7"/>
                  <a:pt x="126" y="7"/>
                </a:cubicBezTo>
                <a:cubicBezTo>
                  <a:pt x="128" y="7"/>
                  <a:pt x="130" y="6"/>
                  <a:pt x="133" y="5"/>
                </a:cubicBezTo>
                <a:cubicBezTo>
                  <a:pt x="133" y="6"/>
                  <a:pt x="133" y="6"/>
                  <a:pt x="133" y="6"/>
                </a:cubicBezTo>
                <a:cubicBezTo>
                  <a:pt x="133" y="6"/>
                  <a:pt x="132" y="7"/>
                  <a:pt x="132" y="7"/>
                </a:cubicBezTo>
                <a:cubicBezTo>
                  <a:pt x="132" y="7"/>
                  <a:pt x="132" y="8"/>
                  <a:pt x="132" y="8"/>
                </a:cubicBezTo>
                <a:cubicBezTo>
                  <a:pt x="132" y="9"/>
                  <a:pt x="132" y="10"/>
                  <a:pt x="133" y="11"/>
                </a:cubicBezTo>
                <a:cubicBezTo>
                  <a:pt x="133" y="19"/>
                  <a:pt x="133" y="19"/>
                  <a:pt x="133" y="19"/>
                </a:cubicBezTo>
                <a:cubicBezTo>
                  <a:pt x="133" y="19"/>
                  <a:pt x="133" y="19"/>
                  <a:pt x="133" y="19"/>
                </a:cubicBezTo>
                <a:cubicBezTo>
                  <a:pt x="132" y="19"/>
                  <a:pt x="132" y="19"/>
                  <a:pt x="132" y="19"/>
                </a:cubicBezTo>
                <a:cubicBezTo>
                  <a:pt x="132" y="19"/>
                  <a:pt x="132" y="19"/>
                  <a:pt x="132" y="19"/>
                </a:cubicBezTo>
                <a:cubicBezTo>
                  <a:pt x="132" y="18"/>
                  <a:pt x="132" y="18"/>
                  <a:pt x="132" y="17"/>
                </a:cubicBezTo>
                <a:cubicBezTo>
                  <a:pt x="132" y="17"/>
                  <a:pt x="133" y="16"/>
                  <a:pt x="133" y="15"/>
                </a:cubicBezTo>
                <a:cubicBezTo>
                  <a:pt x="133" y="14"/>
                  <a:pt x="133" y="14"/>
                  <a:pt x="132" y="13"/>
                </a:cubicBezTo>
                <a:cubicBezTo>
                  <a:pt x="131" y="11"/>
                  <a:pt x="129" y="9"/>
                  <a:pt x="126" y="8"/>
                </a:cubicBezTo>
                <a:cubicBezTo>
                  <a:pt x="126" y="8"/>
                  <a:pt x="126" y="8"/>
                  <a:pt x="126" y="8"/>
                </a:cubicBezTo>
                <a:cubicBezTo>
                  <a:pt x="126" y="8"/>
                  <a:pt x="126" y="8"/>
                  <a:pt x="126" y="8"/>
                </a:cubicBezTo>
                <a:cubicBezTo>
                  <a:pt x="125" y="8"/>
                  <a:pt x="124" y="8"/>
                  <a:pt x="124" y="8"/>
                </a:cubicBezTo>
                <a:cubicBezTo>
                  <a:pt x="121" y="8"/>
                  <a:pt x="119" y="9"/>
                  <a:pt x="117" y="10"/>
                </a:cubicBezTo>
                <a:cubicBezTo>
                  <a:pt x="117" y="9"/>
                  <a:pt x="117" y="9"/>
                  <a:pt x="117" y="9"/>
                </a:cubicBezTo>
                <a:cubicBezTo>
                  <a:pt x="119" y="8"/>
                  <a:pt x="121" y="7"/>
                  <a:pt x="123" y="7"/>
                </a:cubicBezTo>
                <a:cubicBezTo>
                  <a:pt x="124" y="7"/>
                  <a:pt x="125" y="7"/>
                  <a:pt x="126" y="7"/>
                </a:cubicBezTo>
                <a:cubicBezTo>
                  <a:pt x="126" y="7"/>
                  <a:pt x="126" y="7"/>
                  <a:pt x="126" y="7"/>
                </a:cubicBezTo>
                <a:moveTo>
                  <a:pt x="302" y="6"/>
                </a:moveTo>
                <a:cubicBezTo>
                  <a:pt x="304" y="5"/>
                  <a:pt x="306" y="5"/>
                  <a:pt x="308" y="4"/>
                </a:cubicBezTo>
                <a:cubicBezTo>
                  <a:pt x="308" y="5"/>
                  <a:pt x="308" y="5"/>
                  <a:pt x="308" y="5"/>
                </a:cubicBezTo>
                <a:cubicBezTo>
                  <a:pt x="302" y="7"/>
                  <a:pt x="295" y="9"/>
                  <a:pt x="290" y="12"/>
                </a:cubicBezTo>
                <a:cubicBezTo>
                  <a:pt x="290" y="11"/>
                  <a:pt x="290" y="11"/>
                  <a:pt x="290" y="11"/>
                </a:cubicBezTo>
                <a:cubicBezTo>
                  <a:pt x="293" y="9"/>
                  <a:pt x="297" y="8"/>
                  <a:pt x="302" y="6"/>
                </a:cubicBezTo>
                <a:cubicBezTo>
                  <a:pt x="302" y="6"/>
                  <a:pt x="302" y="6"/>
                  <a:pt x="302" y="6"/>
                </a:cubicBezTo>
                <a:moveTo>
                  <a:pt x="44" y="11"/>
                </a:moveTo>
                <a:cubicBezTo>
                  <a:pt x="43" y="11"/>
                  <a:pt x="43" y="11"/>
                  <a:pt x="43" y="11"/>
                </a:cubicBezTo>
                <a:cubicBezTo>
                  <a:pt x="43" y="11"/>
                  <a:pt x="43" y="11"/>
                  <a:pt x="43" y="11"/>
                </a:cubicBezTo>
                <a:cubicBezTo>
                  <a:pt x="42" y="10"/>
                  <a:pt x="41" y="10"/>
                  <a:pt x="40" y="9"/>
                </a:cubicBezTo>
                <a:cubicBezTo>
                  <a:pt x="40" y="5"/>
                  <a:pt x="40" y="5"/>
                  <a:pt x="40" y="5"/>
                </a:cubicBezTo>
                <a:cubicBezTo>
                  <a:pt x="40" y="5"/>
                  <a:pt x="40" y="5"/>
                  <a:pt x="40" y="5"/>
                </a:cubicBezTo>
                <a:cubicBezTo>
                  <a:pt x="41" y="5"/>
                  <a:pt x="42" y="5"/>
                  <a:pt x="44" y="4"/>
                </a:cubicBezTo>
                <a:cubicBezTo>
                  <a:pt x="44" y="6"/>
                  <a:pt x="44" y="6"/>
                  <a:pt x="44" y="6"/>
                </a:cubicBezTo>
                <a:cubicBezTo>
                  <a:pt x="43" y="7"/>
                  <a:pt x="43" y="8"/>
                  <a:pt x="43" y="8"/>
                </a:cubicBezTo>
                <a:cubicBezTo>
                  <a:pt x="43" y="9"/>
                  <a:pt x="43" y="10"/>
                  <a:pt x="44" y="11"/>
                </a:cubicBezTo>
                <a:cubicBezTo>
                  <a:pt x="44" y="11"/>
                  <a:pt x="44" y="11"/>
                  <a:pt x="44" y="11"/>
                </a:cubicBezTo>
                <a:moveTo>
                  <a:pt x="328" y="4"/>
                </a:moveTo>
                <a:cubicBezTo>
                  <a:pt x="329" y="4"/>
                  <a:pt x="329" y="4"/>
                  <a:pt x="329" y="4"/>
                </a:cubicBezTo>
                <a:cubicBezTo>
                  <a:pt x="329" y="4"/>
                  <a:pt x="329" y="4"/>
                  <a:pt x="329" y="4"/>
                </a:cubicBezTo>
                <a:cubicBezTo>
                  <a:pt x="329" y="4"/>
                  <a:pt x="329" y="4"/>
                  <a:pt x="329" y="4"/>
                </a:cubicBezTo>
                <a:cubicBezTo>
                  <a:pt x="329" y="4"/>
                  <a:pt x="329" y="4"/>
                  <a:pt x="329" y="4"/>
                </a:cubicBezTo>
                <a:cubicBezTo>
                  <a:pt x="330" y="4"/>
                  <a:pt x="330" y="4"/>
                  <a:pt x="330" y="4"/>
                </a:cubicBezTo>
                <a:cubicBezTo>
                  <a:pt x="330" y="5"/>
                  <a:pt x="330" y="5"/>
                  <a:pt x="330" y="5"/>
                </a:cubicBezTo>
                <a:cubicBezTo>
                  <a:pt x="330" y="6"/>
                  <a:pt x="330" y="6"/>
                  <a:pt x="330" y="6"/>
                </a:cubicBezTo>
                <a:cubicBezTo>
                  <a:pt x="330" y="6"/>
                  <a:pt x="330" y="6"/>
                  <a:pt x="330" y="6"/>
                </a:cubicBezTo>
                <a:cubicBezTo>
                  <a:pt x="330" y="6"/>
                  <a:pt x="330" y="6"/>
                  <a:pt x="330" y="6"/>
                </a:cubicBezTo>
                <a:cubicBezTo>
                  <a:pt x="330" y="6"/>
                  <a:pt x="330" y="6"/>
                  <a:pt x="330" y="7"/>
                </a:cubicBezTo>
                <a:cubicBezTo>
                  <a:pt x="329" y="8"/>
                  <a:pt x="328" y="8"/>
                  <a:pt x="327" y="8"/>
                </a:cubicBezTo>
                <a:cubicBezTo>
                  <a:pt x="325" y="9"/>
                  <a:pt x="324" y="9"/>
                  <a:pt x="322" y="9"/>
                </a:cubicBezTo>
                <a:cubicBezTo>
                  <a:pt x="322" y="9"/>
                  <a:pt x="322" y="9"/>
                  <a:pt x="322" y="9"/>
                </a:cubicBezTo>
                <a:cubicBezTo>
                  <a:pt x="321" y="9"/>
                  <a:pt x="321" y="9"/>
                  <a:pt x="321" y="9"/>
                </a:cubicBezTo>
                <a:cubicBezTo>
                  <a:pt x="321" y="9"/>
                  <a:pt x="321" y="9"/>
                  <a:pt x="321" y="9"/>
                </a:cubicBezTo>
                <a:cubicBezTo>
                  <a:pt x="319" y="9"/>
                  <a:pt x="317" y="9"/>
                  <a:pt x="315" y="10"/>
                </a:cubicBezTo>
                <a:cubicBezTo>
                  <a:pt x="313" y="10"/>
                  <a:pt x="311" y="10"/>
                  <a:pt x="309" y="11"/>
                </a:cubicBezTo>
                <a:cubicBezTo>
                  <a:pt x="301" y="14"/>
                  <a:pt x="294" y="17"/>
                  <a:pt x="288" y="22"/>
                </a:cubicBezTo>
                <a:cubicBezTo>
                  <a:pt x="285" y="24"/>
                  <a:pt x="283" y="26"/>
                  <a:pt x="280" y="27"/>
                </a:cubicBezTo>
                <a:cubicBezTo>
                  <a:pt x="280" y="27"/>
                  <a:pt x="280" y="27"/>
                  <a:pt x="280" y="27"/>
                </a:cubicBezTo>
                <a:cubicBezTo>
                  <a:pt x="280" y="27"/>
                  <a:pt x="280" y="27"/>
                  <a:pt x="280" y="27"/>
                </a:cubicBezTo>
                <a:cubicBezTo>
                  <a:pt x="280" y="28"/>
                  <a:pt x="280" y="28"/>
                  <a:pt x="280" y="28"/>
                </a:cubicBezTo>
                <a:cubicBezTo>
                  <a:pt x="279" y="27"/>
                  <a:pt x="279" y="27"/>
                  <a:pt x="279" y="27"/>
                </a:cubicBezTo>
                <a:cubicBezTo>
                  <a:pt x="279" y="27"/>
                  <a:pt x="279" y="27"/>
                  <a:pt x="279" y="27"/>
                </a:cubicBezTo>
                <a:cubicBezTo>
                  <a:pt x="279" y="26"/>
                  <a:pt x="279" y="26"/>
                  <a:pt x="279" y="26"/>
                </a:cubicBezTo>
                <a:cubicBezTo>
                  <a:pt x="277" y="23"/>
                  <a:pt x="277" y="23"/>
                  <a:pt x="277" y="23"/>
                </a:cubicBezTo>
                <a:cubicBezTo>
                  <a:pt x="279" y="22"/>
                  <a:pt x="279" y="22"/>
                  <a:pt x="279" y="22"/>
                </a:cubicBezTo>
                <a:cubicBezTo>
                  <a:pt x="279" y="22"/>
                  <a:pt x="279" y="22"/>
                  <a:pt x="279" y="22"/>
                </a:cubicBezTo>
                <a:cubicBezTo>
                  <a:pt x="279" y="22"/>
                  <a:pt x="279" y="22"/>
                  <a:pt x="279" y="22"/>
                </a:cubicBezTo>
                <a:cubicBezTo>
                  <a:pt x="282" y="19"/>
                  <a:pt x="285" y="17"/>
                  <a:pt x="288" y="16"/>
                </a:cubicBezTo>
                <a:cubicBezTo>
                  <a:pt x="288" y="16"/>
                  <a:pt x="288" y="16"/>
                  <a:pt x="288" y="16"/>
                </a:cubicBezTo>
                <a:cubicBezTo>
                  <a:pt x="289" y="15"/>
                  <a:pt x="289" y="15"/>
                  <a:pt x="289" y="15"/>
                </a:cubicBezTo>
                <a:cubicBezTo>
                  <a:pt x="290" y="15"/>
                  <a:pt x="290" y="15"/>
                  <a:pt x="290" y="15"/>
                </a:cubicBezTo>
                <a:cubicBezTo>
                  <a:pt x="290" y="15"/>
                  <a:pt x="290" y="15"/>
                  <a:pt x="290" y="15"/>
                </a:cubicBezTo>
                <a:cubicBezTo>
                  <a:pt x="296" y="11"/>
                  <a:pt x="303" y="9"/>
                  <a:pt x="309" y="7"/>
                </a:cubicBezTo>
                <a:cubicBezTo>
                  <a:pt x="314" y="6"/>
                  <a:pt x="318" y="5"/>
                  <a:pt x="322" y="5"/>
                </a:cubicBezTo>
                <a:cubicBezTo>
                  <a:pt x="324" y="5"/>
                  <a:pt x="326" y="4"/>
                  <a:pt x="328" y="4"/>
                </a:cubicBezTo>
                <a:cubicBezTo>
                  <a:pt x="328" y="4"/>
                  <a:pt x="328" y="4"/>
                  <a:pt x="328" y="4"/>
                </a:cubicBezTo>
                <a:moveTo>
                  <a:pt x="95" y="9"/>
                </a:moveTo>
                <a:cubicBezTo>
                  <a:pt x="94" y="9"/>
                  <a:pt x="93" y="8"/>
                  <a:pt x="92" y="8"/>
                </a:cubicBezTo>
                <a:cubicBezTo>
                  <a:pt x="92" y="7"/>
                  <a:pt x="92" y="7"/>
                  <a:pt x="92" y="7"/>
                </a:cubicBezTo>
                <a:cubicBezTo>
                  <a:pt x="93" y="7"/>
                  <a:pt x="94" y="5"/>
                  <a:pt x="95" y="4"/>
                </a:cubicBezTo>
                <a:cubicBezTo>
                  <a:pt x="95" y="9"/>
                  <a:pt x="95" y="9"/>
                  <a:pt x="95" y="9"/>
                </a:cubicBezTo>
                <a:moveTo>
                  <a:pt x="155" y="3"/>
                </a:moveTo>
                <a:cubicBezTo>
                  <a:pt x="156" y="3"/>
                  <a:pt x="156" y="3"/>
                  <a:pt x="156" y="3"/>
                </a:cubicBezTo>
                <a:cubicBezTo>
                  <a:pt x="156" y="3"/>
                  <a:pt x="156" y="3"/>
                  <a:pt x="156" y="3"/>
                </a:cubicBezTo>
                <a:cubicBezTo>
                  <a:pt x="157" y="3"/>
                  <a:pt x="157" y="3"/>
                  <a:pt x="157" y="3"/>
                </a:cubicBezTo>
                <a:cubicBezTo>
                  <a:pt x="157" y="3"/>
                  <a:pt x="157" y="3"/>
                  <a:pt x="157" y="3"/>
                </a:cubicBezTo>
                <a:cubicBezTo>
                  <a:pt x="159" y="3"/>
                  <a:pt x="161" y="3"/>
                  <a:pt x="163" y="3"/>
                </a:cubicBezTo>
                <a:cubicBezTo>
                  <a:pt x="168" y="3"/>
                  <a:pt x="174" y="4"/>
                  <a:pt x="179" y="5"/>
                </a:cubicBezTo>
                <a:cubicBezTo>
                  <a:pt x="179" y="5"/>
                  <a:pt x="179" y="5"/>
                  <a:pt x="179" y="5"/>
                </a:cubicBezTo>
                <a:cubicBezTo>
                  <a:pt x="180" y="5"/>
                  <a:pt x="180" y="5"/>
                  <a:pt x="180" y="5"/>
                </a:cubicBezTo>
                <a:cubicBezTo>
                  <a:pt x="180" y="5"/>
                  <a:pt x="180" y="5"/>
                  <a:pt x="180" y="5"/>
                </a:cubicBezTo>
                <a:cubicBezTo>
                  <a:pt x="181" y="5"/>
                  <a:pt x="181" y="5"/>
                  <a:pt x="181" y="5"/>
                </a:cubicBezTo>
                <a:cubicBezTo>
                  <a:pt x="181" y="5"/>
                  <a:pt x="181" y="5"/>
                  <a:pt x="181" y="5"/>
                </a:cubicBezTo>
                <a:cubicBezTo>
                  <a:pt x="190" y="7"/>
                  <a:pt x="200" y="11"/>
                  <a:pt x="207" y="16"/>
                </a:cubicBezTo>
                <a:cubicBezTo>
                  <a:pt x="215" y="24"/>
                  <a:pt x="224" y="33"/>
                  <a:pt x="226" y="43"/>
                </a:cubicBezTo>
                <a:cubicBezTo>
                  <a:pt x="226" y="43"/>
                  <a:pt x="226" y="43"/>
                  <a:pt x="226" y="43"/>
                </a:cubicBezTo>
                <a:cubicBezTo>
                  <a:pt x="226" y="43"/>
                  <a:pt x="226" y="43"/>
                  <a:pt x="226" y="43"/>
                </a:cubicBezTo>
                <a:cubicBezTo>
                  <a:pt x="227" y="44"/>
                  <a:pt x="227" y="44"/>
                  <a:pt x="227" y="44"/>
                </a:cubicBezTo>
                <a:cubicBezTo>
                  <a:pt x="226" y="45"/>
                  <a:pt x="226" y="45"/>
                  <a:pt x="226" y="45"/>
                </a:cubicBezTo>
                <a:cubicBezTo>
                  <a:pt x="226" y="45"/>
                  <a:pt x="225" y="45"/>
                  <a:pt x="224" y="45"/>
                </a:cubicBezTo>
                <a:cubicBezTo>
                  <a:pt x="224" y="45"/>
                  <a:pt x="223" y="45"/>
                  <a:pt x="222" y="45"/>
                </a:cubicBezTo>
                <a:cubicBezTo>
                  <a:pt x="220" y="45"/>
                  <a:pt x="220" y="45"/>
                  <a:pt x="220" y="45"/>
                </a:cubicBezTo>
                <a:cubicBezTo>
                  <a:pt x="213" y="28"/>
                  <a:pt x="197" y="18"/>
                  <a:pt x="181" y="12"/>
                </a:cubicBezTo>
                <a:cubicBezTo>
                  <a:pt x="181" y="12"/>
                  <a:pt x="181" y="12"/>
                  <a:pt x="181" y="12"/>
                </a:cubicBezTo>
                <a:cubicBezTo>
                  <a:pt x="180" y="12"/>
                  <a:pt x="180" y="12"/>
                  <a:pt x="180" y="12"/>
                </a:cubicBezTo>
                <a:cubicBezTo>
                  <a:pt x="179" y="12"/>
                  <a:pt x="179" y="12"/>
                  <a:pt x="179" y="12"/>
                </a:cubicBezTo>
                <a:cubicBezTo>
                  <a:pt x="179" y="12"/>
                  <a:pt x="179" y="12"/>
                  <a:pt x="179" y="12"/>
                </a:cubicBezTo>
                <a:cubicBezTo>
                  <a:pt x="174" y="11"/>
                  <a:pt x="169" y="9"/>
                  <a:pt x="164" y="9"/>
                </a:cubicBezTo>
                <a:cubicBezTo>
                  <a:pt x="163" y="9"/>
                  <a:pt x="161" y="10"/>
                  <a:pt x="159" y="10"/>
                </a:cubicBezTo>
                <a:cubicBezTo>
                  <a:pt x="158" y="10"/>
                  <a:pt x="157" y="10"/>
                  <a:pt x="156" y="10"/>
                </a:cubicBezTo>
                <a:cubicBezTo>
                  <a:pt x="155" y="10"/>
                  <a:pt x="155" y="10"/>
                  <a:pt x="155" y="10"/>
                </a:cubicBezTo>
                <a:cubicBezTo>
                  <a:pt x="155" y="10"/>
                  <a:pt x="155" y="10"/>
                  <a:pt x="155" y="10"/>
                </a:cubicBezTo>
                <a:cubicBezTo>
                  <a:pt x="152" y="10"/>
                  <a:pt x="148" y="11"/>
                  <a:pt x="145" y="11"/>
                </a:cubicBezTo>
                <a:cubicBezTo>
                  <a:pt x="144" y="11"/>
                  <a:pt x="144" y="11"/>
                  <a:pt x="144" y="11"/>
                </a:cubicBezTo>
                <a:cubicBezTo>
                  <a:pt x="144" y="11"/>
                  <a:pt x="144" y="11"/>
                  <a:pt x="144" y="11"/>
                </a:cubicBezTo>
                <a:cubicBezTo>
                  <a:pt x="142" y="13"/>
                  <a:pt x="139" y="13"/>
                  <a:pt x="136" y="13"/>
                </a:cubicBezTo>
                <a:cubicBezTo>
                  <a:pt x="136" y="13"/>
                  <a:pt x="136" y="12"/>
                  <a:pt x="136" y="12"/>
                </a:cubicBezTo>
                <a:cubicBezTo>
                  <a:pt x="135" y="11"/>
                  <a:pt x="135" y="11"/>
                  <a:pt x="135" y="11"/>
                </a:cubicBezTo>
                <a:cubicBezTo>
                  <a:pt x="135" y="11"/>
                  <a:pt x="135" y="11"/>
                  <a:pt x="135" y="11"/>
                </a:cubicBezTo>
                <a:cubicBezTo>
                  <a:pt x="135" y="10"/>
                  <a:pt x="135" y="10"/>
                  <a:pt x="135" y="10"/>
                </a:cubicBezTo>
                <a:cubicBezTo>
                  <a:pt x="135" y="10"/>
                  <a:pt x="135" y="10"/>
                  <a:pt x="135" y="10"/>
                </a:cubicBezTo>
                <a:cubicBezTo>
                  <a:pt x="134" y="9"/>
                  <a:pt x="134" y="9"/>
                  <a:pt x="134" y="8"/>
                </a:cubicBezTo>
                <a:cubicBezTo>
                  <a:pt x="134" y="8"/>
                  <a:pt x="134" y="8"/>
                  <a:pt x="134" y="8"/>
                </a:cubicBezTo>
                <a:cubicBezTo>
                  <a:pt x="134" y="8"/>
                  <a:pt x="134" y="8"/>
                  <a:pt x="134" y="8"/>
                </a:cubicBezTo>
                <a:cubicBezTo>
                  <a:pt x="135" y="8"/>
                  <a:pt x="135" y="8"/>
                  <a:pt x="135" y="8"/>
                </a:cubicBezTo>
                <a:cubicBezTo>
                  <a:pt x="135" y="7"/>
                  <a:pt x="135" y="7"/>
                  <a:pt x="135" y="7"/>
                </a:cubicBezTo>
                <a:cubicBezTo>
                  <a:pt x="135" y="7"/>
                  <a:pt x="135" y="7"/>
                  <a:pt x="135" y="7"/>
                </a:cubicBezTo>
                <a:cubicBezTo>
                  <a:pt x="136" y="7"/>
                  <a:pt x="136" y="7"/>
                  <a:pt x="136" y="7"/>
                </a:cubicBezTo>
                <a:cubicBezTo>
                  <a:pt x="136" y="7"/>
                  <a:pt x="136" y="7"/>
                  <a:pt x="136" y="7"/>
                </a:cubicBezTo>
                <a:cubicBezTo>
                  <a:pt x="142" y="5"/>
                  <a:pt x="149" y="4"/>
                  <a:pt x="155" y="3"/>
                </a:cubicBezTo>
                <a:cubicBezTo>
                  <a:pt x="155" y="3"/>
                  <a:pt x="155" y="3"/>
                  <a:pt x="155" y="3"/>
                </a:cubicBezTo>
                <a:moveTo>
                  <a:pt x="332" y="7"/>
                </a:moveTo>
                <a:cubicBezTo>
                  <a:pt x="332" y="2"/>
                  <a:pt x="332" y="2"/>
                  <a:pt x="332" y="2"/>
                </a:cubicBezTo>
                <a:cubicBezTo>
                  <a:pt x="333" y="3"/>
                  <a:pt x="333" y="3"/>
                  <a:pt x="334" y="3"/>
                </a:cubicBezTo>
                <a:cubicBezTo>
                  <a:pt x="334" y="4"/>
                  <a:pt x="334" y="4"/>
                  <a:pt x="334" y="4"/>
                </a:cubicBezTo>
                <a:cubicBezTo>
                  <a:pt x="335" y="5"/>
                  <a:pt x="335" y="5"/>
                  <a:pt x="335" y="5"/>
                </a:cubicBezTo>
                <a:cubicBezTo>
                  <a:pt x="334" y="6"/>
                  <a:pt x="333" y="6"/>
                  <a:pt x="332" y="7"/>
                </a:cubicBezTo>
                <a:moveTo>
                  <a:pt x="219" y="48"/>
                </a:moveTo>
                <a:cubicBezTo>
                  <a:pt x="222" y="48"/>
                  <a:pt x="222" y="48"/>
                  <a:pt x="222" y="48"/>
                </a:cubicBezTo>
                <a:cubicBezTo>
                  <a:pt x="222" y="48"/>
                  <a:pt x="222" y="48"/>
                  <a:pt x="222" y="48"/>
                </a:cubicBezTo>
                <a:cubicBezTo>
                  <a:pt x="222" y="47"/>
                  <a:pt x="222" y="47"/>
                  <a:pt x="222" y="47"/>
                </a:cubicBezTo>
                <a:cubicBezTo>
                  <a:pt x="223" y="47"/>
                  <a:pt x="224" y="47"/>
                  <a:pt x="226" y="47"/>
                </a:cubicBezTo>
                <a:cubicBezTo>
                  <a:pt x="226" y="47"/>
                  <a:pt x="227" y="47"/>
                  <a:pt x="228" y="46"/>
                </a:cubicBezTo>
                <a:cubicBezTo>
                  <a:pt x="228" y="46"/>
                  <a:pt x="229" y="45"/>
                  <a:pt x="229" y="44"/>
                </a:cubicBezTo>
                <a:cubicBezTo>
                  <a:pt x="229" y="44"/>
                  <a:pt x="229" y="43"/>
                  <a:pt x="228" y="43"/>
                </a:cubicBezTo>
                <a:cubicBezTo>
                  <a:pt x="226" y="31"/>
                  <a:pt x="216" y="23"/>
                  <a:pt x="208" y="14"/>
                </a:cubicBezTo>
                <a:cubicBezTo>
                  <a:pt x="208" y="14"/>
                  <a:pt x="208" y="14"/>
                  <a:pt x="208" y="14"/>
                </a:cubicBezTo>
                <a:cubicBezTo>
                  <a:pt x="208" y="14"/>
                  <a:pt x="208" y="14"/>
                  <a:pt x="208" y="14"/>
                </a:cubicBezTo>
                <a:cubicBezTo>
                  <a:pt x="200" y="9"/>
                  <a:pt x="191" y="5"/>
                  <a:pt x="181" y="3"/>
                </a:cubicBezTo>
                <a:cubicBezTo>
                  <a:pt x="181" y="2"/>
                  <a:pt x="181" y="2"/>
                  <a:pt x="181" y="2"/>
                </a:cubicBezTo>
                <a:cubicBezTo>
                  <a:pt x="183" y="2"/>
                  <a:pt x="185" y="3"/>
                  <a:pt x="188" y="4"/>
                </a:cubicBezTo>
                <a:cubicBezTo>
                  <a:pt x="188" y="4"/>
                  <a:pt x="188" y="4"/>
                  <a:pt x="188" y="4"/>
                </a:cubicBezTo>
                <a:cubicBezTo>
                  <a:pt x="188" y="4"/>
                  <a:pt x="188" y="4"/>
                  <a:pt x="188" y="4"/>
                </a:cubicBezTo>
                <a:cubicBezTo>
                  <a:pt x="207" y="7"/>
                  <a:pt x="224" y="26"/>
                  <a:pt x="231" y="44"/>
                </a:cubicBezTo>
                <a:cubicBezTo>
                  <a:pt x="231" y="44"/>
                  <a:pt x="231" y="44"/>
                  <a:pt x="231" y="44"/>
                </a:cubicBezTo>
                <a:cubicBezTo>
                  <a:pt x="231" y="45"/>
                  <a:pt x="231" y="45"/>
                  <a:pt x="231" y="46"/>
                </a:cubicBezTo>
                <a:cubicBezTo>
                  <a:pt x="232" y="47"/>
                  <a:pt x="232" y="47"/>
                  <a:pt x="233" y="47"/>
                </a:cubicBezTo>
                <a:cubicBezTo>
                  <a:pt x="234" y="47"/>
                  <a:pt x="234" y="47"/>
                  <a:pt x="234" y="47"/>
                </a:cubicBezTo>
                <a:cubicBezTo>
                  <a:pt x="234" y="50"/>
                  <a:pt x="234" y="50"/>
                  <a:pt x="234" y="50"/>
                </a:cubicBezTo>
                <a:cubicBezTo>
                  <a:pt x="181" y="50"/>
                  <a:pt x="181" y="50"/>
                  <a:pt x="181" y="50"/>
                </a:cubicBezTo>
                <a:cubicBezTo>
                  <a:pt x="181" y="47"/>
                  <a:pt x="181" y="47"/>
                  <a:pt x="181" y="47"/>
                </a:cubicBezTo>
                <a:cubicBezTo>
                  <a:pt x="184" y="47"/>
                  <a:pt x="184" y="47"/>
                  <a:pt x="184" y="47"/>
                </a:cubicBezTo>
                <a:cubicBezTo>
                  <a:pt x="185" y="47"/>
                  <a:pt x="185" y="47"/>
                  <a:pt x="185" y="47"/>
                </a:cubicBezTo>
                <a:cubicBezTo>
                  <a:pt x="186" y="45"/>
                  <a:pt x="186" y="45"/>
                  <a:pt x="186" y="45"/>
                </a:cubicBezTo>
                <a:cubicBezTo>
                  <a:pt x="186" y="45"/>
                  <a:pt x="186" y="45"/>
                  <a:pt x="186" y="45"/>
                </a:cubicBezTo>
                <a:cubicBezTo>
                  <a:pt x="185" y="44"/>
                  <a:pt x="185" y="44"/>
                  <a:pt x="185" y="44"/>
                </a:cubicBezTo>
                <a:cubicBezTo>
                  <a:pt x="184" y="42"/>
                  <a:pt x="183" y="41"/>
                  <a:pt x="181" y="40"/>
                </a:cubicBezTo>
                <a:cubicBezTo>
                  <a:pt x="181" y="39"/>
                  <a:pt x="181" y="39"/>
                  <a:pt x="181" y="39"/>
                </a:cubicBezTo>
                <a:cubicBezTo>
                  <a:pt x="184" y="41"/>
                  <a:pt x="187" y="43"/>
                  <a:pt x="189" y="46"/>
                </a:cubicBezTo>
                <a:cubicBezTo>
                  <a:pt x="189" y="47"/>
                  <a:pt x="189" y="47"/>
                  <a:pt x="189" y="47"/>
                </a:cubicBezTo>
                <a:cubicBezTo>
                  <a:pt x="190" y="47"/>
                  <a:pt x="190" y="47"/>
                  <a:pt x="190" y="47"/>
                </a:cubicBezTo>
                <a:cubicBezTo>
                  <a:pt x="191" y="47"/>
                  <a:pt x="192" y="47"/>
                  <a:pt x="194" y="47"/>
                </a:cubicBezTo>
                <a:cubicBezTo>
                  <a:pt x="194" y="47"/>
                  <a:pt x="194" y="47"/>
                  <a:pt x="194" y="47"/>
                </a:cubicBezTo>
                <a:cubicBezTo>
                  <a:pt x="196" y="47"/>
                  <a:pt x="197" y="47"/>
                  <a:pt x="200" y="46"/>
                </a:cubicBezTo>
                <a:cubicBezTo>
                  <a:pt x="200" y="46"/>
                  <a:pt x="200" y="46"/>
                  <a:pt x="200" y="46"/>
                </a:cubicBezTo>
                <a:cubicBezTo>
                  <a:pt x="200" y="45"/>
                  <a:pt x="200" y="45"/>
                  <a:pt x="200" y="45"/>
                </a:cubicBezTo>
                <a:cubicBezTo>
                  <a:pt x="200" y="45"/>
                  <a:pt x="200" y="45"/>
                  <a:pt x="200" y="45"/>
                </a:cubicBezTo>
                <a:cubicBezTo>
                  <a:pt x="200" y="43"/>
                  <a:pt x="199" y="42"/>
                  <a:pt x="199" y="40"/>
                </a:cubicBezTo>
                <a:cubicBezTo>
                  <a:pt x="198" y="39"/>
                  <a:pt x="196" y="38"/>
                  <a:pt x="195" y="36"/>
                </a:cubicBezTo>
                <a:cubicBezTo>
                  <a:pt x="195" y="36"/>
                  <a:pt x="195" y="36"/>
                  <a:pt x="195" y="36"/>
                </a:cubicBezTo>
                <a:cubicBezTo>
                  <a:pt x="195" y="36"/>
                  <a:pt x="195" y="36"/>
                  <a:pt x="195" y="36"/>
                </a:cubicBezTo>
                <a:cubicBezTo>
                  <a:pt x="191" y="33"/>
                  <a:pt x="186" y="30"/>
                  <a:pt x="181" y="29"/>
                </a:cubicBezTo>
                <a:cubicBezTo>
                  <a:pt x="181" y="27"/>
                  <a:pt x="181" y="27"/>
                  <a:pt x="181" y="27"/>
                </a:cubicBezTo>
                <a:cubicBezTo>
                  <a:pt x="191" y="31"/>
                  <a:pt x="200" y="36"/>
                  <a:pt x="204" y="46"/>
                </a:cubicBezTo>
                <a:cubicBezTo>
                  <a:pt x="204" y="47"/>
                  <a:pt x="204" y="47"/>
                  <a:pt x="204" y="47"/>
                </a:cubicBezTo>
                <a:cubicBezTo>
                  <a:pt x="205" y="47"/>
                  <a:pt x="205" y="47"/>
                  <a:pt x="205" y="47"/>
                </a:cubicBezTo>
                <a:cubicBezTo>
                  <a:pt x="205" y="47"/>
                  <a:pt x="205" y="47"/>
                  <a:pt x="205" y="47"/>
                </a:cubicBezTo>
                <a:cubicBezTo>
                  <a:pt x="206" y="47"/>
                  <a:pt x="209" y="47"/>
                  <a:pt x="211" y="47"/>
                </a:cubicBezTo>
                <a:cubicBezTo>
                  <a:pt x="213" y="47"/>
                  <a:pt x="214" y="47"/>
                  <a:pt x="216" y="46"/>
                </a:cubicBezTo>
                <a:cubicBezTo>
                  <a:pt x="216" y="46"/>
                  <a:pt x="216" y="46"/>
                  <a:pt x="216" y="46"/>
                </a:cubicBezTo>
                <a:cubicBezTo>
                  <a:pt x="216" y="45"/>
                  <a:pt x="216" y="45"/>
                  <a:pt x="216" y="45"/>
                </a:cubicBezTo>
                <a:cubicBezTo>
                  <a:pt x="211" y="31"/>
                  <a:pt x="198" y="23"/>
                  <a:pt x="185" y="18"/>
                </a:cubicBezTo>
                <a:cubicBezTo>
                  <a:pt x="185" y="18"/>
                  <a:pt x="185" y="18"/>
                  <a:pt x="185" y="18"/>
                </a:cubicBezTo>
                <a:cubicBezTo>
                  <a:pt x="181" y="16"/>
                  <a:pt x="181" y="16"/>
                  <a:pt x="181" y="16"/>
                </a:cubicBezTo>
                <a:cubicBezTo>
                  <a:pt x="181" y="15"/>
                  <a:pt x="181" y="15"/>
                  <a:pt x="181" y="15"/>
                </a:cubicBezTo>
                <a:cubicBezTo>
                  <a:pt x="197" y="20"/>
                  <a:pt x="212" y="30"/>
                  <a:pt x="218" y="47"/>
                </a:cubicBezTo>
                <a:cubicBezTo>
                  <a:pt x="219" y="48"/>
                  <a:pt x="219" y="48"/>
                  <a:pt x="219" y="48"/>
                </a:cubicBezTo>
                <a:moveTo>
                  <a:pt x="310" y="4"/>
                </a:moveTo>
                <a:cubicBezTo>
                  <a:pt x="310" y="4"/>
                  <a:pt x="310" y="4"/>
                  <a:pt x="310" y="4"/>
                </a:cubicBezTo>
                <a:cubicBezTo>
                  <a:pt x="314" y="3"/>
                  <a:pt x="317" y="2"/>
                  <a:pt x="321" y="1"/>
                </a:cubicBezTo>
                <a:cubicBezTo>
                  <a:pt x="321" y="3"/>
                  <a:pt x="321" y="3"/>
                  <a:pt x="321" y="3"/>
                </a:cubicBezTo>
                <a:cubicBezTo>
                  <a:pt x="317" y="3"/>
                  <a:pt x="314" y="4"/>
                  <a:pt x="310" y="4"/>
                </a:cubicBezTo>
                <a:moveTo>
                  <a:pt x="100" y="11"/>
                </a:moveTo>
                <a:cubicBezTo>
                  <a:pt x="100" y="11"/>
                  <a:pt x="100" y="11"/>
                  <a:pt x="100" y="11"/>
                </a:cubicBezTo>
                <a:cubicBezTo>
                  <a:pt x="105" y="6"/>
                  <a:pt x="110" y="3"/>
                  <a:pt x="115" y="1"/>
                </a:cubicBezTo>
                <a:cubicBezTo>
                  <a:pt x="115" y="2"/>
                  <a:pt x="115" y="2"/>
                  <a:pt x="115" y="2"/>
                </a:cubicBezTo>
                <a:cubicBezTo>
                  <a:pt x="109" y="5"/>
                  <a:pt x="104" y="8"/>
                  <a:pt x="100" y="14"/>
                </a:cubicBezTo>
                <a:cubicBezTo>
                  <a:pt x="99" y="14"/>
                  <a:pt x="99" y="14"/>
                  <a:pt x="99" y="14"/>
                </a:cubicBezTo>
                <a:cubicBezTo>
                  <a:pt x="100" y="15"/>
                  <a:pt x="100" y="15"/>
                  <a:pt x="100" y="15"/>
                </a:cubicBezTo>
                <a:cubicBezTo>
                  <a:pt x="101" y="17"/>
                  <a:pt x="101" y="20"/>
                  <a:pt x="102" y="22"/>
                </a:cubicBezTo>
                <a:cubicBezTo>
                  <a:pt x="102" y="24"/>
                  <a:pt x="102" y="25"/>
                  <a:pt x="103" y="27"/>
                </a:cubicBezTo>
                <a:cubicBezTo>
                  <a:pt x="103" y="28"/>
                  <a:pt x="104" y="29"/>
                  <a:pt x="106" y="30"/>
                </a:cubicBezTo>
                <a:cubicBezTo>
                  <a:pt x="106" y="30"/>
                  <a:pt x="106" y="30"/>
                  <a:pt x="106" y="30"/>
                </a:cubicBezTo>
                <a:cubicBezTo>
                  <a:pt x="106" y="30"/>
                  <a:pt x="106" y="30"/>
                  <a:pt x="106" y="30"/>
                </a:cubicBezTo>
                <a:cubicBezTo>
                  <a:pt x="107" y="31"/>
                  <a:pt x="109" y="32"/>
                  <a:pt x="111" y="32"/>
                </a:cubicBezTo>
                <a:cubicBezTo>
                  <a:pt x="111" y="32"/>
                  <a:pt x="111" y="32"/>
                  <a:pt x="111" y="32"/>
                </a:cubicBezTo>
                <a:cubicBezTo>
                  <a:pt x="112" y="32"/>
                  <a:pt x="113" y="31"/>
                  <a:pt x="115" y="31"/>
                </a:cubicBezTo>
                <a:cubicBezTo>
                  <a:pt x="115" y="31"/>
                  <a:pt x="115" y="31"/>
                  <a:pt x="115" y="31"/>
                </a:cubicBezTo>
                <a:cubicBezTo>
                  <a:pt x="115" y="31"/>
                  <a:pt x="115" y="31"/>
                  <a:pt x="115" y="31"/>
                </a:cubicBezTo>
                <a:cubicBezTo>
                  <a:pt x="114" y="32"/>
                  <a:pt x="112" y="33"/>
                  <a:pt x="111" y="33"/>
                </a:cubicBezTo>
                <a:cubicBezTo>
                  <a:pt x="111" y="33"/>
                  <a:pt x="111" y="33"/>
                  <a:pt x="111" y="33"/>
                </a:cubicBezTo>
                <a:cubicBezTo>
                  <a:pt x="108" y="33"/>
                  <a:pt x="106" y="32"/>
                  <a:pt x="103" y="30"/>
                </a:cubicBezTo>
                <a:cubicBezTo>
                  <a:pt x="101" y="28"/>
                  <a:pt x="100" y="25"/>
                  <a:pt x="100" y="22"/>
                </a:cubicBezTo>
                <a:cubicBezTo>
                  <a:pt x="99" y="18"/>
                  <a:pt x="99" y="15"/>
                  <a:pt x="97" y="12"/>
                </a:cubicBezTo>
                <a:cubicBezTo>
                  <a:pt x="97" y="9"/>
                  <a:pt x="97" y="9"/>
                  <a:pt x="97" y="9"/>
                </a:cubicBezTo>
                <a:cubicBezTo>
                  <a:pt x="98" y="10"/>
                  <a:pt x="98" y="10"/>
                  <a:pt x="99" y="11"/>
                </a:cubicBezTo>
                <a:cubicBezTo>
                  <a:pt x="100" y="11"/>
                  <a:pt x="100" y="11"/>
                  <a:pt x="100" y="11"/>
                </a:cubicBezTo>
                <a:moveTo>
                  <a:pt x="326" y="1"/>
                </a:moveTo>
                <a:cubicBezTo>
                  <a:pt x="326" y="1"/>
                  <a:pt x="326" y="1"/>
                  <a:pt x="326" y="1"/>
                </a:cubicBezTo>
                <a:cubicBezTo>
                  <a:pt x="327" y="1"/>
                  <a:pt x="328" y="1"/>
                  <a:pt x="330" y="0"/>
                </a:cubicBezTo>
                <a:cubicBezTo>
                  <a:pt x="330" y="2"/>
                  <a:pt x="330" y="2"/>
                  <a:pt x="330" y="2"/>
                </a:cubicBezTo>
                <a:cubicBezTo>
                  <a:pt x="329" y="2"/>
                  <a:pt x="329" y="1"/>
                  <a:pt x="329" y="1"/>
                </a:cubicBezTo>
                <a:cubicBezTo>
                  <a:pt x="329" y="1"/>
                  <a:pt x="328" y="2"/>
                  <a:pt x="328" y="2"/>
                </a:cubicBezTo>
                <a:cubicBezTo>
                  <a:pt x="326" y="2"/>
                  <a:pt x="324" y="2"/>
                  <a:pt x="323" y="3"/>
                </a:cubicBezTo>
                <a:cubicBezTo>
                  <a:pt x="323" y="1"/>
                  <a:pt x="323" y="1"/>
                  <a:pt x="323" y="1"/>
                </a:cubicBezTo>
                <a:cubicBezTo>
                  <a:pt x="324" y="1"/>
                  <a:pt x="325" y="1"/>
                  <a:pt x="326" y="1"/>
                </a:cubicBezTo>
                <a:moveTo>
                  <a:pt x="46" y="12"/>
                </a:moveTo>
                <a:cubicBezTo>
                  <a:pt x="46" y="11"/>
                  <a:pt x="46" y="11"/>
                  <a:pt x="46" y="11"/>
                </a:cubicBezTo>
                <a:cubicBezTo>
                  <a:pt x="46" y="10"/>
                  <a:pt x="46" y="10"/>
                  <a:pt x="46" y="10"/>
                </a:cubicBezTo>
                <a:cubicBezTo>
                  <a:pt x="45" y="10"/>
                  <a:pt x="45" y="10"/>
                  <a:pt x="45" y="10"/>
                </a:cubicBezTo>
                <a:cubicBezTo>
                  <a:pt x="45" y="9"/>
                  <a:pt x="45" y="9"/>
                  <a:pt x="45" y="8"/>
                </a:cubicBezTo>
                <a:cubicBezTo>
                  <a:pt x="45" y="8"/>
                  <a:pt x="45" y="8"/>
                  <a:pt x="45" y="8"/>
                </a:cubicBezTo>
                <a:cubicBezTo>
                  <a:pt x="45" y="7"/>
                  <a:pt x="45" y="7"/>
                  <a:pt x="45" y="7"/>
                </a:cubicBezTo>
                <a:cubicBezTo>
                  <a:pt x="46" y="7"/>
                  <a:pt x="46" y="7"/>
                  <a:pt x="46" y="7"/>
                </a:cubicBezTo>
                <a:cubicBezTo>
                  <a:pt x="46" y="7"/>
                  <a:pt x="46" y="7"/>
                  <a:pt x="46" y="7"/>
                </a:cubicBezTo>
                <a:cubicBezTo>
                  <a:pt x="46" y="6"/>
                  <a:pt x="47" y="5"/>
                  <a:pt x="49" y="4"/>
                </a:cubicBezTo>
                <a:cubicBezTo>
                  <a:pt x="50" y="3"/>
                  <a:pt x="52" y="2"/>
                  <a:pt x="53" y="1"/>
                </a:cubicBezTo>
                <a:cubicBezTo>
                  <a:pt x="54" y="0"/>
                  <a:pt x="55" y="0"/>
                  <a:pt x="56" y="0"/>
                </a:cubicBezTo>
                <a:cubicBezTo>
                  <a:pt x="53" y="4"/>
                  <a:pt x="49" y="8"/>
                  <a:pt x="46" y="12"/>
                </a:cubicBezTo>
                <a:moveTo>
                  <a:pt x="136" y="5"/>
                </a:moveTo>
                <a:cubicBezTo>
                  <a:pt x="136" y="4"/>
                  <a:pt x="136" y="4"/>
                  <a:pt x="136" y="4"/>
                </a:cubicBezTo>
                <a:cubicBezTo>
                  <a:pt x="142" y="2"/>
                  <a:pt x="148" y="1"/>
                  <a:pt x="155" y="0"/>
                </a:cubicBezTo>
                <a:cubicBezTo>
                  <a:pt x="155" y="1"/>
                  <a:pt x="155" y="1"/>
                  <a:pt x="155" y="1"/>
                </a:cubicBezTo>
                <a:cubicBezTo>
                  <a:pt x="149" y="2"/>
                  <a:pt x="142" y="3"/>
                  <a:pt x="136" y="5"/>
                </a:cubicBezTo>
                <a:moveTo>
                  <a:pt x="379" y="0"/>
                </a:moveTo>
                <a:cubicBezTo>
                  <a:pt x="377" y="0"/>
                  <a:pt x="377" y="0"/>
                  <a:pt x="377" y="0"/>
                </a:cubicBezTo>
                <a:cubicBezTo>
                  <a:pt x="377" y="0"/>
                  <a:pt x="377" y="1"/>
                  <a:pt x="377" y="1"/>
                </a:cubicBezTo>
                <a:cubicBezTo>
                  <a:pt x="376" y="2"/>
                  <a:pt x="376" y="2"/>
                  <a:pt x="376" y="2"/>
                </a:cubicBezTo>
                <a:cubicBezTo>
                  <a:pt x="377" y="3"/>
                  <a:pt x="377" y="3"/>
                  <a:pt x="377" y="3"/>
                </a:cubicBezTo>
                <a:cubicBezTo>
                  <a:pt x="381" y="5"/>
                  <a:pt x="384" y="10"/>
                  <a:pt x="386" y="15"/>
                </a:cubicBezTo>
                <a:cubicBezTo>
                  <a:pt x="385" y="16"/>
                  <a:pt x="385" y="17"/>
                  <a:pt x="385" y="18"/>
                </a:cubicBezTo>
                <a:cubicBezTo>
                  <a:pt x="385" y="20"/>
                  <a:pt x="386" y="21"/>
                  <a:pt x="387" y="23"/>
                </a:cubicBezTo>
                <a:cubicBezTo>
                  <a:pt x="388" y="24"/>
                  <a:pt x="388" y="26"/>
                  <a:pt x="388" y="27"/>
                </a:cubicBezTo>
                <a:cubicBezTo>
                  <a:pt x="388" y="27"/>
                  <a:pt x="388" y="27"/>
                  <a:pt x="388" y="27"/>
                </a:cubicBezTo>
                <a:cubicBezTo>
                  <a:pt x="388" y="27"/>
                  <a:pt x="388" y="27"/>
                  <a:pt x="388" y="27"/>
                </a:cubicBezTo>
                <a:cubicBezTo>
                  <a:pt x="389" y="28"/>
                  <a:pt x="389" y="30"/>
                  <a:pt x="389" y="31"/>
                </a:cubicBezTo>
                <a:cubicBezTo>
                  <a:pt x="389" y="37"/>
                  <a:pt x="385" y="42"/>
                  <a:pt x="381" y="45"/>
                </a:cubicBezTo>
                <a:cubicBezTo>
                  <a:pt x="379" y="47"/>
                  <a:pt x="379" y="47"/>
                  <a:pt x="379" y="47"/>
                </a:cubicBezTo>
                <a:cubicBezTo>
                  <a:pt x="382" y="47"/>
                  <a:pt x="382" y="47"/>
                  <a:pt x="382" y="47"/>
                </a:cubicBezTo>
                <a:cubicBezTo>
                  <a:pt x="388" y="47"/>
                  <a:pt x="394" y="47"/>
                  <a:pt x="400" y="47"/>
                </a:cubicBezTo>
                <a:cubicBezTo>
                  <a:pt x="402" y="47"/>
                  <a:pt x="404" y="47"/>
                  <a:pt x="407" y="47"/>
                </a:cubicBezTo>
                <a:cubicBezTo>
                  <a:pt x="407" y="49"/>
                  <a:pt x="407" y="49"/>
                  <a:pt x="407" y="49"/>
                </a:cubicBezTo>
                <a:cubicBezTo>
                  <a:pt x="366" y="49"/>
                  <a:pt x="366" y="49"/>
                  <a:pt x="366" y="49"/>
                </a:cubicBezTo>
                <a:cubicBezTo>
                  <a:pt x="366" y="47"/>
                  <a:pt x="366" y="47"/>
                  <a:pt x="366" y="47"/>
                </a:cubicBezTo>
                <a:cubicBezTo>
                  <a:pt x="367" y="47"/>
                  <a:pt x="367" y="47"/>
                  <a:pt x="367" y="47"/>
                </a:cubicBezTo>
                <a:cubicBezTo>
                  <a:pt x="367" y="46"/>
                  <a:pt x="367" y="46"/>
                  <a:pt x="367" y="46"/>
                </a:cubicBezTo>
                <a:cubicBezTo>
                  <a:pt x="367" y="46"/>
                  <a:pt x="367" y="46"/>
                  <a:pt x="367" y="45"/>
                </a:cubicBezTo>
                <a:cubicBezTo>
                  <a:pt x="367" y="44"/>
                  <a:pt x="367" y="44"/>
                  <a:pt x="367" y="44"/>
                </a:cubicBezTo>
                <a:cubicBezTo>
                  <a:pt x="366" y="44"/>
                  <a:pt x="366" y="44"/>
                  <a:pt x="366" y="44"/>
                </a:cubicBezTo>
                <a:cubicBezTo>
                  <a:pt x="366" y="44"/>
                  <a:pt x="366" y="44"/>
                  <a:pt x="366" y="44"/>
                </a:cubicBezTo>
                <a:cubicBezTo>
                  <a:pt x="366" y="42"/>
                  <a:pt x="366" y="42"/>
                  <a:pt x="366" y="42"/>
                </a:cubicBezTo>
                <a:cubicBezTo>
                  <a:pt x="369" y="44"/>
                  <a:pt x="372" y="44"/>
                  <a:pt x="375" y="44"/>
                </a:cubicBezTo>
                <a:cubicBezTo>
                  <a:pt x="376" y="44"/>
                  <a:pt x="377" y="44"/>
                  <a:pt x="378" y="44"/>
                </a:cubicBezTo>
                <a:cubicBezTo>
                  <a:pt x="379" y="44"/>
                  <a:pt x="379" y="44"/>
                  <a:pt x="379" y="44"/>
                </a:cubicBezTo>
                <a:cubicBezTo>
                  <a:pt x="379" y="44"/>
                  <a:pt x="379" y="44"/>
                  <a:pt x="379" y="44"/>
                </a:cubicBezTo>
                <a:cubicBezTo>
                  <a:pt x="384" y="42"/>
                  <a:pt x="387" y="37"/>
                  <a:pt x="387" y="32"/>
                </a:cubicBezTo>
                <a:cubicBezTo>
                  <a:pt x="387" y="30"/>
                  <a:pt x="387" y="28"/>
                  <a:pt x="387" y="26"/>
                </a:cubicBezTo>
                <a:cubicBezTo>
                  <a:pt x="386" y="24"/>
                  <a:pt x="385" y="22"/>
                  <a:pt x="384" y="21"/>
                </a:cubicBezTo>
                <a:cubicBezTo>
                  <a:pt x="384" y="19"/>
                  <a:pt x="384" y="17"/>
                  <a:pt x="384" y="15"/>
                </a:cubicBezTo>
                <a:cubicBezTo>
                  <a:pt x="384" y="14"/>
                  <a:pt x="384" y="13"/>
                  <a:pt x="384" y="12"/>
                </a:cubicBezTo>
                <a:cubicBezTo>
                  <a:pt x="384" y="12"/>
                  <a:pt x="384" y="12"/>
                  <a:pt x="384" y="12"/>
                </a:cubicBezTo>
                <a:cubicBezTo>
                  <a:pt x="384" y="12"/>
                  <a:pt x="384" y="12"/>
                  <a:pt x="384" y="12"/>
                </a:cubicBezTo>
                <a:cubicBezTo>
                  <a:pt x="383" y="11"/>
                  <a:pt x="382" y="9"/>
                  <a:pt x="381" y="8"/>
                </a:cubicBezTo>
                <a:cubicBezTo>
                  <a:pt x="380" y="7"/>
                  <a:pt x="379" y="6"/>
                  <a:pt x="377" y="5"/>
                </a:cubicBezTo>
                <a:cubicBezTo>
                  <a:pt x="377" y="5"/>
                  <a:pt x="377" y="4"/>
                  <a:pt x="377" y="4"/>
                </a:cubicBezTo>
                <a:cubicBezTo>
                  <a:pt x="376" y="4"/>
                  <a:pt x="376" y="4"/>
                  <a:pt x="376" y="4"/>
                </a:cubicBezTo>
                <a:cubicBezTo>
                  <a:pt x="375" y="4"/>
                  <a:pt x="375" y="4"/>
                  <a:pt x="374" y="4"/>
                </a:cubicBezTo>
                <a:cubicBezTo>
                  <a:pt x="374" y="4"/>
                  <a:pt x="374" y="4"/>
                  <a:pt x="374" y="4"/>
                </a:cubicBezTo>
                <a:cubicBezTo>
                  <a:pt x="374" y="4"/>
                  <a:pt x="374" y="4"/>
                  <a:pt x="374" y="4"/>
                </a:cubicBezTo>
                <a:cubicBezTo>
                  <a:pt x="374" y="4"/>
                  <a:pt x="374" y="4"/>
                  <a:pt x="374" y="4"/>
                </a:cubicBezTo>
                <a:cubicBezTo>
                  <a:pt x="374" y="4"/>
                  <a:pt x="374" y="4"/>
                  <a:pt x="374" y="4"/>
                </a:cubicBezTo>
                <a:cubicBezTo>
                  <a:pt x="374" y="4"/>
                  <a:pt x="374" y="4"/>
                  <a:pt x="374" y="4"/>
                </a:cubicBezTo>
                <a:cubicBezTo>
                  <a:pt x="374" y="3"/>
                  <a:pt x="374" y="3"/>
                  <a:pt x="374" y="3"/>
                </a:cubicBezTo>
                <a:cubicBezTo>
                  <a:pt x="374" y="3"/>
                  <a:pt x="374" y="3"/>
                  <a:pt x="374" y="3"/>
                </a:cubicBezTo>
                <a:cubicBezTo>
                  <a:pt x="375" y="2"/>
                  <a:pt x="375" y="2"/>
                  <a:pt x="375" y="1"/>
                </a:cubicBezTo>
                <a:cubicBezTo>
                  <a:pt x="375" y="1"/>
                  <a:pt x="375" y="1"/>
                  <a:pt x="375" y="1"/>
                </a:cubicBezTo>
                <a:cubicBezTo>
                  <a:pt x="375" y="1"/>
                  <a:pt x="375" y="1"/>
                  <a:pt x="375" y="1"/>
                </a:cubicBezTo>
                <a:cubicBezTo>
                  <a:pt x="375" y="1"/>
                  <a:pt x="375" y="0"/>
                  <a:pt x="376" y="0"/>
                </a:cubicBezTo>
                <a:cubicBezTo>
                  <a:pt x="374" y="0"/>
                  <a:pt x="374" y="0"/>
                  <a:pt x="374" y="0"/>
                </a:cubicBezTo>
                <a:cubicBezTo>
                  <a:pt x="373" y="0"/>
                  <a:pt x="373" y="0"/>
                  <a:pt x="373" y="1"/>
                </a:cubicBezTo>
                <a:cubicBezTo>
                  <a:pt x="373" y="1"/>
                  <a:pt x="373" y="1"/>
                  <a:pt x="373" y="2"/>
                </a:cubicBezTo>
                <a:cubicBezTo>
                  <a:pt x="372" y="2"/>
                  <a:pt x="372" y="3"/>
                  <a:pt x="372" y="3"/>
                </a:cubicBezTo>
                <a:cubicBezTo>
                  <a:pt x="372" y="4"/>
                  <a:pt x="372" y="4"/>
                  <a:pt x="372" y="5"/>
                </a:cubicBezTo>
                <a:cubicBezTo>
                  <a:pt x="373" y="5"/>
                  <a:pt x="373" y="6"/>
                  <a:pt x="373" y="6"/>
                </a:cubicBezTo>
                <a:cubicBezTo>
                  <a:pt x="374" y="6"/>
                  <a:pt x="374" y="6"/>
                  <a:pt x="374" y="6"/>
                </a:cubicBezTo>
                <a:cubicBezTo>
                  <a:pt x="375" y="6"/>
                  <a:pt x="375" y="6"/>
                  <a:pt x="376" y="6"/>
                </a:cubicBezTo>
                <a:cubicBezTo>
                  <a:pt x="376" y="6"/>
                  <a:pt x="376" y="6"/>
                  <a:pt x="376" y="6"/>
                </a:cubicBezTo>
                <a:cubicBezTo>
                  <a:pt x="376" y="6"/>
                  <a:pt x="376" y="6"/>
                  <a:pt x="376" y="6"/>
                </a:cubicBezTo>
                <a:cubicBezTo>
                  <a:pt x="376" y="6"/>
                  <a:pt x="376" y="6"/>
                  <a:pt x="376" y="6"/>
                </a:cubicBezTo>
                <a:cubicBezTo>
                  <a:pt x="376" y="6"/>
                  <a:pt x="376" y="6"/>
                  <a:pt x="376" y="6"/>
                </a:cubicBezTo>
                <a:cubicBezTo>
                  <a:pt x="376" y="7"/>
                  <a:pt x="376" y="7"/>
                  <a:pt x="376" y="7"/>
                </a:cubicBezTo>
                <a:cubicBezTo>
                  <a:pt x="378" y="7"/>
                  <a:pt x="379" y="8"/>
                  <a:pt x="380" y="9"/>
                </a:cubicBezTo>
                <a:cubicBezTo>
                  <a:pt x="381" y="10"/>
                  <a:pt x="381" y="12"/>
                  <a:pt x="382" y="13"/>
                </a:cubicBezTo>
                <a:cubicBezTo>
                  <a:pt x="382" y="14"/>
                  <a:pt x="382" y="15"/>
                  <a:pt x="382" y="15"/>
                </a:cubicBezTo>
                <a:cubicBezTo>
                  <a:pt x="382" y="17"/>
                  <a:pt x="382" y="19"/>
                  <a:pt x="382" y="21"/>
                </a:cubicBezTo>
                <a:cubicBezTo>
                  <a:pt x="381" y="22"/>
                  <a:pt x="381" y="22"/>
                  <a:pt x="381" y="22"/>
                </a:cubicBezTo>
                <a:cubicBezTo>
                  <a:pt x="382" y="22"/>
                  <a:pt x="382" y="22"/>
                  <a:pt x="382" y="22"/>
                </a:cubicBezTo>
                <a:cubicBezTo>
                  <a:pt x="384" y="23"/>
                  <a:pt x="384" y="24"/>
                  <a:pt x="385" y="26"/>
                </a:cubicBezTo>
                <a:cubicBezTo>
                  <a:pt x="385" y="28"/>
                  <a:pt x="385" y="30"/>
                  <a:pt x="385" y="32"/>
                </a:cubicBezTo>
                <a:cubicBezTo>
                  <a:pt x="385" y="36"/>
                  <a:pt x="383" y="40"/>
                  <a:pt x="378" y="42"/>
                </a:cubicBezTo>
                <a:cubicBezTo>
                  <a:pt x="377" y="42"/>
                  <a:pt x="376" y="42"/>
                  <a:pt x="375" y="42"/>
                </a:cubicBezTo>
                <a:cubicBezTo>
                  <a:pt x="375" y="42"/>
                  <a:pt x="375" y="42"/>
                  <a:pt x="375" y="42"/>
                </a:cubicBezTo>
                <a:cubicBezTo>
                  <a:pt x="372" y="42"/>
                  <a:pt x="369" y="42"/>
                  <a:pt x="368" y="40"/>
                </a:cubicBezTo>
                <a:cubicBezTo>
                  <a:pt x="368" y="39"/>
                  <a:pt x="368" y="36"/>
                  <a:pt x="368" y="34"/>
                </a:cubicBezTo>
                <a:cubicBezTo>
                  <a:pt x="368" y="33"/>
                  <a:pt x="368" y="32"/>
                  <a:pt x="368" y="31"/>
                </a:cubicBezTo>
                <a:cubicBezTo>
                  <a:pt x="368" y="30"/>
                  <a:pt x="369" y="29"/>
                  <a:pt x="370" y="28"/>
                </a:cubicBezTo>
                <a:cubicBezTo>
                  <a:pt x="371" y="27"/>
                  <a:pt x="372" y="25"/>
                  <a:pt x="372" y="24"/>
                </a:cubicBezTo>
                <a:cubicBezTo>
                  <a:pt x="372" y="23"/>
                  <a:pt x="372" y="22"/>
                  <a:pt x="371" y="22"/>
                </a:cubicBezTo>
                <a:cubicBezTo>
                  <a:pt x="370" y="18"/>
                  <a:pt x="368" y="16"/>
                  <a:pt x="366" y="15"/>
                </a:cubicBezTo>
                <a:cubicBezTo>
                  <a:pt x="366" y="14"/>
                  <a:pt x="366" y="14"/>
                  <a:pt x="366" y="14"/>
                </a:cubicBezTo>
                <a:cubicBezTo>
                  <a:pt x="366" y="14"/>
                  <a:pt x="366" y="14"/>
                  <a:pt x="366" y="14"/>
                </a:cubicBezTo>
                <a:cubicBezTo>
                  <a:pt x="366" y="13"/>
                  <a:pt x="366" y="13"/>
                  <a:pt x="366" y="13"/>
                </a:cubicBezTo>
                <a:cubicBezTo>
                  <a:pt x="365" y="13"/>
                  <a:pt x="365" y="13"/>
                  <a:pt x="365" y="13"/>
                </a:cubicBezTo>
                <a:cubicBezTo>
                  <a:pt x="364" y="12"/>
                  <a:pt x="364" y="12"/>
                  <a:pt x="364" y="12"/>
                </a:cubicBezTo>
                <a:cubicBezTo>
                  <a:pt x="364" y="13"/>
                  <a:pt x="364" y="13"/>
                  <a:pt x="364" y="13"/>
                </a:cubicBezTo>
                <a:cubicBezTo>
                  <a:pt x="362" y="12"/>
                  <a:pt x="361" y="12"/>
                  <a:pt x="360" y="12"/>
                </a:cubicBezTo>
                <a:cubicBezTo>
                  <a:pt x="360" y="12"/>
                  <a:pt x="360" y="12"/>
                  <a:pt x="360" y="12"/>
                </a:cubicBezTo>
                <a:cubicBezTo>
                  <a:pt x="359" y="12"/>
                  <a:pt x="359" y="12"/>
                  <a:pt x="359" y="12"/>
                </a:cubicBezTo>
                <a:cubicBezTo>
                  <a:pt x="358" y="11"/>
                  <a:pt x="358" y="11"/>
                  <a:pt x="358" y="11"/>
                </a:cubicBezTo>
                <a:cubicBezTo>
                  <a:pt x="358" y="12"/>
                  <a:pt x="358" y="12"/>
                  <a:pt x="358" y="12"/>
                </a:cubicBezTo>
                <a:cubicBezTo>
                  <a:pt x="350" y="12"/>
                  <a:pt x="344" y="18"/>
                  <a:pt x="337" y="21"/>
                </a:cubicBezTo>
                <a:cubicBezTo>
                  <a:pt x="337" y="21"/>
                  <a:pt x="337" y="21"/>
                  <a:pt x="337" y="21"/>
                </a:cubicBezTo>
                <a:cubicBezTo>
                  <a:pt x="336" y="21"/>
                  <a:pt x="335" y="21"/>
                  <a:pt x="334" y="21"/>
                </a:cubicBezTo>
                <a:cubicBezTo>
                  <a:pt x="334" y="20"/>
                  <a:pt x="333" y="19"/>
                  <a:pt x="332" y="19"/>
                </a:cubicBezTo>
                <a:cubicBezTo>
                  <a:pt x="332" y="19"/>
                  <a:pt x="332" y="19"/>
                  <a:pt x="332" y="19"/>
                </a:cubicBezTo>
                <a:cubicBezTo>
                  <a:pt x="332" y="18"/>
                  <a:pt x="332" y="18"/>
                  <a:pt x="332" y="18"/>
                </a:cubicBezTo>
                <a:cubicBezTo>
                  <a:pt x="331" y="17"/>
                  <a:pt x="331" y="17"/>
                  <a:pt x="331" y="17"/>
                </a:cubicBezTo>
                <a:cubicBezTo>
                  <a:pt x="331" y="17"/>
                  <a:pt x="331" y="16"/>
                  <a:pt x="331" y="16"/>
                </a:cubicBezTo>
                <a:cubicBezTo>
                  <a:pt x="331" y="15"/>
                  <a:pt x="331" y="15"/>
                  <a:pt x="331" y="14"/>
                </a:cubicBezTo>
                <a:cubicBezTo>
                  <a:pt x="332" y="12"/>
                  <a:pt x="332" y="12"/>
                  <a:pt x="332" y="12"/>
                </a:cubicBezTo>
                <a:cubicBezTo>
                  <a:pt x="332" y="11"/>
                  <a:pt x="332" y="11"/>
                  <a:pt x="332" y="11"/>
                </a:cubicBezTo>
                <a:cubicBezTo>
                  <a:pt x="332" y="11"/>
                  <a:pt x="332" y="11"/>
                  <a:pt x="332" y="11"/>
                </a:cubicBezTo>
                <a:cubicBezTo>
                  <a:pt x="333" y="9"/>
                  <a:pt x="335" y="7"/>
                  <a:pt x="336" y="6"/>
                </a:cubicBezTo>
                <a:cubicBezTo>
                  <a:pt x="337" y="6"/>
                  <a:pt x="337" y="6"/>
                  <a:pt x="337" y="6"/>
                </a:cubicBezTo>
                <a:cubicBezTo>
                  <a:pt x="337" y="5"/>
                  <a:pt x="337" y="5"/>
                  <a:pt x="337" y="5"/>
                </a:cubicBezTo>
                <a:cubicBezTo>
                  <a:pt x="337" y="5"/>
                  <a:pt x="337" y="5"/>
                  <a:pt x="337" y="5"/>
                </a:cubicBezTo>
                <a:cubicBezTo>
                  <a:pt x="337" y="4"/>
                  <a:pt x="336" y="3"/>
                  <a:pt x="336" y="3"/>
                </a:cubicBezTo>
                <a:cubicBezTo>
                  <a:pt x="336" y="2"/>
                  <a:pt x="335" y="2"/>
                  <a:pt x="334" y="1"/>
                </a:cubicBezTo>
                <a:cubicBezTo>
                  <a:pt x="334" y="1"/>
                  <a:pt x="333" y="0"/>
                  <a:pt x="333" y="0"/>
                </a:cubicBezTo>
                <a:cubicBezTo>
                  <a:pt x="333" y="0"/>
                  <a:pt x="333" y="0"/>
                  <a:pt x="333" y="0"/>
                </a:cubicBezTo>
                <a:cubicBezTo>
                  <a:pt x="318" y="0"/>
                  <a:pt x="318" y="0"/>
                  <a:pt x="318" y="0"/>
                </a:cubicBezTo>
                <a:cubicBezTo>
                  <a:pt x="316" y="0"/>
                  <a:pt x="313" y="1"/>
                  <a:pt x="310" y="2"/>
                </a:cubicBezTo>
                <a:cubicBezTo>
                  <a:pt x="310" y="2"/>
                  <a:pt x="310" y="2"/>
                  <a:pt x="310" y="2"/>
                </a:cubicBezTo>
                <a:cubicBezTo>
                  <a:pt x="309" y="2"/>
                  <a:pt x="309" y="2"/>
                  <a:pt x="309" y="2"/>
                </a:cubicBezTo>
                <a:cubicBezTo>
                  <a:pt x="308" y="2"/>
                  <a:pt x="308" y="2"/>
                  <a:pt x="308" y="2"/>
                </a:cubicBezTo>
                <a:cubicBezTo>
                  <a:pt x="308" y="2"/>
                  <a:pt x="308" y="2"/>
                  <a:pt x="308" y="2"/>
                </a:cubicBezTo>
                <a:cubicBezTo>
                  <a:pt x="306" y="3"/>
                  <a:pt x="303" y="3"/>
                  <a:pt x="301" y="4"/>
                </a:cubicBezTo>
                <a:cubicBezTo>
                  <a:pt x="301" y="4"/>
                  <a:pt x="301" y="4"/>
                  <a:pt x="301" y="4"/>
                </a:cubicBezTo>
                <a:cubicBezTo>
                  <a:pt x="301" y="4"/>
                  <a:pt x="301" y="4"/>
                  <a:pt x="301" y="4"/>
                </a:cubicBezTo>
                <a:cubicBezTo>
                  <a:pt x="297" y="6"/>
                  <a:pt x="293" y="7"/>
                  <a:pt x="290" y="9"/>
                </a:cubicBezTo>
                <a:cubicBezTo>
                  <a:pt x="290" y="9"/>
                  <a:pt x="290" y="9"/>
                  <a:pt x="290" y="9"/>
                </a:cubicBezTo>
                <a:cubicBezTo>
                  <a:pt x="288" y="10"/>
                  <a:pt x="288" y="10"/>
                  <a:pt x="288" y="10"/>
                </a:cubicBezTo>
                <a:cubicBezTo>
                  <a:pt x="288" y="10"/>
                  <a:pt x="288" y="10"/>
                  <a:pt x="288" y="10"/>
                </a:cubicBezTo>
                <a:cubicBezTo>
                  <a:pt x="288" y="10"/>
                  <a:pt x="288" y="10"/>
                  <a:pt x="288" y="10"/>
                </a:cubicBezTo>
                <a:cubicBezTo>
                  <a:pt x="285" y="12"/>
                  <a:pt x="282" y="13"/>
                  <a:pt x="279" y="15"/>
                </a:cubicBezTo>
                <a:cubicBezTo>
                  <a:pt x="279" y="15"/>
                  <a:pt x="279" y="15"/>
                  <a:pt x="279" y="15"/>
                </a:cubicBezTo>
                <a:cubicBezTo>
                  <a:pt x="278" y="16"/>
                  <a:pt x="278" y="16"/>
                  <a:pt x="278" y="16"/>
                </a:cubicBezTo>
                <a:cubicBezTo>
                  <a:pt x="278" y="16"/>
                  <a:pt x="278" y="16"/>
                  <a:pt x="278" y="16"/>
                </a:cubicBezTo>
                <a:cubicBezTo>
                  <a:pt x="277" y="16"/>
                  <a:pt x="277" y="16"/>
                  <a:pt x="277" y="16"/>
                </a:cubicBezTo>
                <a:cubicBezTo>
                  <a:pt x="277" y="16"/>
                  <a:pt x="277" y="16"/>
                  <a:pt x="277" y="16"/>
                </a:cubicBezTo>
                <a:cubicBezTo>
                  <a:pt x="276" y="17"/>
                  <a:pt x="275" y="18"/>
                  <a:pt x="274" y="18"/>
                </a:cubicBezTo>
                <a:cubicBezTo>
                  <a:pt x="268" y="7"/>
                  <a:pt x="268" y="7"/>
                  <a:pt x="268" y="7"/>
                </a:cubicBezTo>
                <a:cubicBezTo>
                  <a:pt x="270" y="4"/>
                  <a:pt x="273" y="2"/>
                  <a:pt x="276" y="0"/>
                </a:cubicBezTo>
                <a:cubicBezTo>
                  <a:pt x="273" y="0"/>
                  <a:pt x="273" y="0"/>
                  <a:pt x="273" y="0"/>
                </a:cubicBezTo>
                <a:cubicBezTo>
                  <a:pt x="270" y="2"/>
                  <a:pt x="268" y="4"/>
                  <a:pt x="266" y="7"/>
                </a:cubicBezTo>
                <a:cubicBezTo>
                  <a:pt x="265" y="7"/>
                  <a:pt x="265" y="7"/>
                  <a:pt x="265" y="7"/>
                </a:cubicBezTo>
                <a:cubicBezTo>
                  <a:pt x="273" y="20"/>
                  <a:pt x="273" y="20"/>
                  <a:pt x="273" y="20"/>
                </a:cubicBezTo>
                <a:cubicBezTo>
                  <a:pt x="275" y="20"/>
                  <a:pt x="275" y="20"/>
                  <a:pt x="275" y="20"/>
                </a:cubicBezTo>
                <a:cubicBezTo>
                  <a:pt x="275" y="20"/>
                  <a:pt x="275" y="20"/>
                  <a:pt x="275" y="20"/>
                </a:cubicBezTo>
                <a:cubicBezTo>
                  <a:pt x="275" y="20"/>
                  <a:pt x="275" y="20"/>
                  <a:pt x="275" y="20"/>
                </a:cubicBezTo>
                <a:cubicBezTo>
                  <a:pt x="276" y="20"/>
                  <a:pt x="277" y="19"/>
                  <a:pt x="277" y="19"/>
                </a:cubicBezTo>
                <a:cubicBezTo>
                  <a:pt x="277" y="20"/>
                  <a:pt x="277" y="20"/>
                  <a:pt x="277" y="20"/>
                </a:cubicBezTo>
                <a:cubicBezTo>
                  <a:pt x="276" y="21"/>
                  <a:pt x="276" y="21"/>
                  <a:pt x="275" y="22"/>
                </a:cubicBezTo>
                <a:cubicBezTo>
                  <a:pt x="275" y="23"/>
                  <a:pt x="275" y="23"/>
                  <a:pt x="275" y="23"/>
                </a:cubicBezTo>
                <a:cubicBezTo>
                  <a:pt x="277" y="27"/>
                  <a:pt x="277" y="27"/>
                  <a:pt x="277" y="27"/>
                </a:cubicBezTo>
                <a:cubicBezTo>
                  <a:pt x="277" y="31"/>
                  <a:pt x="277" y="31"/>
                  <a:pt x="277" y="31"/>
                </a:cubicBezTo>
                <a:cubicBezTo>
                  <a:pt x="277" y="30"/>
                  <a:pt x="276" y="29"/>
                  <a:pt x="276" y="28"/>
                </a:cubicBezTo>
                <a:cubicBezTo>
                  <a:pt x="276" y="28"/>
                  <a:pt x="276" y="28"/>
                  <a:pt x="276" y="28"/>
                </a:cubicBezTo>
                <a:cubicBezTo>
                  <a:pt x="276" y="28"/>
                  <a:pt x="276" y="28"/>
                  <a:pt x="276" y="28"/>
                </a:cubicBezTo>
                <a:cubicBezTo>
                  <a:pt x="272" y="21"/>
                  <a:pt x="268" y="15"/>
                  <a:pt x="264" y="9"/>
                </a:cubicBezTo>
                <a:cubicBezTo>
                  <a:pt x="264" y="5"/>
                  <a:pt x="264" y="5"/>
                  <a:pt x="264" y="5"/>
                </a:cubicBezTo>
                <a:cubicBezTo>
                  <a:pt x="265" y="5"/>
                  <a:pt x="265" y="5"/>
                  <a:pt x="265" y="5"/>
                </a:cubicBezTo>
                <a:cubicBezTo>
                  <a:pt x="265" y="5"/>
                  <a:pt x="265" y="5"/>
                  <a:pt x="265" y="5"/>
                </a:cubicBezTo>
                <a:cubicBezTo>
                  <a:pt x="267" y="3"/>
                  <a:pt x="269" y="1"/>
                  <a:pt x="271" y="0"/>
                </a:cubicBezTo>
                <a:cubicBezTo>
                  <a:pt x="268" y="0"/>
                  <a:pt x="268" y="0"/>
                  <a:pt x="268" y="0"/>
                </a:cubicBezTo>
                <a:cubicBezTo>
                  <a:pt x="267" y="1"/>
                  <a:pt x="266" y="2"/>
                  <a:pt x="265" y="3"/>
                </a:cubicBezTo>
                <a:cubicBezTo>
                  <a:pt x="264" y="3"/>
                  <a:pt x="264" y="3"/>
                  <a:pt x="264" y="3"/>
                </a:cubicBezTo>
                <a:cubicBezTo>
                  <a:pt x="263" y="2"/>
                  <a:pt x="263" y="2"/>
                  <a:pt x="263" y="2"/>
                </a:cubicBezTo>
                <a:cubicBezTo>
                  <a:pt x="264" y="0"/>
                  <a:pt x="264" y="0"/>
                  <a:pt x="264" y="0"/>
                </a:cubicBezTo>
                <a:cubicBezTo>
                  <a:pt x="264" y="0"/>
                  <a:pt x="264" y="0"/>
                  <a:pt x="264" y="0"/>
                </a:cubicBezTo>
                <a:cubicBezTo>
                  <a:pt x="264" y="0"/>
                  <a:pt x="264" y="0"/>
                  <a:pt x="264" y="0"/>
                </a:cubicBezTo>
                <a:cubicBezTo>
                  <a:pt x="261" y="0"/>
                  <a:pt x="261" y="0"/>
                  <a:pt x="261" y="0"/>
                </a:cubicBezTo>
                <a:cubicBezTo>
                  <a:pt x="261" y="0"/>
                  <a:pt x="261" y="0"/>
                  <a:pt x="261" y="1"/>
                </a:cubicBezTo>
                <a:cubicBezTo>
                  <a:pt x="260" y="1"/>
                  <a:pt x="260" y="1"/>
                  <a:pt x="260" y="1"/>
                </a:cubicBezTo>
                <a:cubicBezTo>
                  <a:pt x="260" y="2"/>
                  <a:pt x="260" y="2"/>
                  <a:pt x="260" y="2"/>
                </a:cubicBezTo>
                <a:cubicBezTo>
                  <a:pt x="261" y="3"/>
                  <a:pt x="262" y="3"/>
                  <a:pt x="262" y="4"/>
                </a:cubicBezTo>
                <a:cubicBezTo>
                  <a:pt x="262" y="7"/>
                  <a:pt x="262" y="7"/>
                  <a:pt x="262" y="7"/>
                </a:cubicBezTo>
                <a:cubicBezTo>
                  <a:pt x="261" y="4"/>
                  <a:pt x="259" y="2"/>
                  <a:pt x="257" y="0"/>
                </a:cubicBezTo>
                <a:cubicBezTo>
                  <a:pt x="255" y="0"/>
                  <a:pt x="255" y="0"/>
                  <a:pt x="255" y="0"/>
                </a:cubicBezTo>
                <a:cubicBezTo>
                  <a:pt x="258" y="3"/>
                  <a:pt x="260" y="7"/>
                  <a:pt x="263" y="10"/>
                </a:cubicBezTo>
                <a:cubicBezTo>
                  <a:pt x="263" y="10"/>
                  <a:pt x="263" y="10"/>
                  <a:pt x="263" y="10"/>
                </a:cubicBezTo>
                <a:cubicBezTo>
                  <a:pt x="266" y="16"/>
                  <a:pt x="270" y="22"/>
                  <a:pt x="274" y="29"/>
                </a:cubicBezTo>
                <a:cubicBezTo>
                  <a:pt x="274" y="29"/>
                  <a:pt x="274" y="29"/>
                  <a:pt x="274" y="29"/>
                </a:cubicBezTo>
                <a:cubicBezTo>
                  <a:pt x="276" y="31"/>
                  <a:pt x="276" y="34"/>
                  <a:pt x="277" y="37"/>
                </a:cubicBezTo>
                <a:cubicBezTo>
                  <a:pt x="277" y="37"/>
                  <a:pt x="277" y="37"/>
                  <a:pt x="277" y="37"/>
                </a:cubicBezTo>
                <a:cubicBezTo>
                  <a:pt x="278" y="39"/>
                  <a:pt x="278" y="42"/>
                  <a:pt x="279" y="45"/>
                </a:cubicBezTo>
                <a:cubicBezTo>
                  <a:pt x="278" y="45"/>
                  <a:pt x="278" y="45"/>
                  <a:pt x="278" y="45"/>
                </a:cubicBezTo>
                <a:cubicBezTo>
                  <a:pt x="278" y="45"/>
                  <a:pt x="278" y="45"/>
                  <a:pt x="278" y="45"/>
                </a:cubicBezTo>
                <a:cubicBezTo>
                  <a:pt x="277" y="45"/>
                  <a:pt x="277" y="45"/>
                  <a:pt x="277" y="45"/>
                </a:cubicBezTo>
                <a:cubicBezTo>
                  <a:pt x="262" y="45"/>
                  <a:pt x="262" y="45"/>
                  <a:pt x="262" y="45"/>
                </a:cubicBezTo>
                <a:cubicBezTo>
                  <a:pt x="259" y="45"/>
                  <a:pt x="259" y="45"/>
                  <a:pt x="259" y="45"/>
                </a:cubicBezTo>
                <a:cubicBezTo>
                  <a:pt x="257" y="40"/>
                  <a:pt x="256" y="35"/>
                  <a:pt x="254" y="30"/>
                </a:cubicBezTo>
                <a:cubicBezTo>
                  <a:pt x="254" y="30"/>
                  <a:pt x="254" y="30"/>
                  <a:pt x="254" y="30"/>
                </a:cubicBezTo>
                <a:cubicBezTo>
                  <a:pt x="254" y="29"/>
                  <a:pt x="254" y="29"/>
                  <a:pt x="254" y="29"/>
                </a:cubicBezTo>
                <a:cubicBezTo>
                  <a:pt x="252" y="24"/>
                  <a:pt x="252" y="24"/>
                  <a:pt x="252" y="24"/>
                </a:cubicBezTo>
                <a:cubicBezTo>
                  <a:pt x="252" y="26"/>
                  <a:pt x="252" y="26"/>
                  <a:pt x="252" y="26"/>
                </a:cubicBezTo>
                <a:cubicBezTo>
                  <a:pt x="251" y="24"/>
                  <a:pt x="250" y="23"/>
                  <a:pt x="250" y="22"/>
                </a:cubicBezTo>
                <a:cubicBezTo>
                  <a:pt x="247" y="18"/>
                  <a:pt x="245" y="15"/>
                  <a:pt x="243" y="11"/>
                </a:cubicBezTo>
                <a:cubicBezTo>
                  <a:pt x="242" y="11"/>
                  <a:pt x="242" y="11"/>
                  <a:pt x="242" y="11"/>
                </a:cubicBezTo>
                <a:cubicBezTo>
                  <a:pt x="242" y="11"/>
                  <a:pt x="242" y="11"/>
                  <a:pt x="242" y="11"/>
                </a:cubicBezTo>
                <a:cubicBezTo>
                  <a:pt x="240" y="9"/>
                  <a:pt x="238" y="7"/>
                  <a:pt x="236" y="5"/>
                </a:cubicBezTo>
                <a:cubicBezTo>
                  <a:pt x="236" y="5"/>
                  <a:pt x="236" y="5"/>
                  <a:pt x="236" y="5"/>
                </a:cubicBezTo>
                <a:cubicBezTo>
                  <a:pt x="236" y="5"/>
                  <a:pt x="236" y="5"/>
                  <a:pt x="236" y="5"/>
                </a:cubicBezTo>
                <a:cubicBezTo>
                  <a:pt x="234" y="3"/>
                  <a:pt x="234" y="3"/>
                  <a:pt x="234" y="3"/>
                </a:cubicBezTo>
                <a:cubicBezTo>
                  <a:pt x="234" y="3"/>
                  <a:pt x="234" y="3"/>
                  <a:pt x="234" y="3"/>
                </a:cubicBezTo>
                <a:cubicBezTo>
                  <a:pt x="233" y="2"/>
                  <a:pt x="231" y="1"/>
                  <a:pt x="230" y="0"/>
                </a:cubicBezTo>
                <a:cubicBezTo>
                  <a:pt x="227" y="0"/>
                  <a:pt x="227" y="0"/>
                  <a:pt x="227" y="0"/>
                </a:cubicBezTo>
                <a:cubicBezTo>
                  <a:pt x="229" y="2"/>
                  <a:pt x="232" y="4"/>
                  <a:pt x="234" y="6"/>
                </a:cubicBezTo>
                <a:cubicBezTo>
                  <a:pt x="234" y="7"/>
                  <a:pt x="234" y="7"/>
                  <a:pt x="234" y="7"/>
                </a:cubicBezTo>
                <a:cubicBezTo>
                  <a:pt x="232" y="5"/>
                  <a:pt x="229" y="2"/>
                  <a:pt x="226" y="0"/>
                </a:cubicBezTo>
                <a:cubicBezTo>
                  <a:pt x="222" y="0"/>
                  <a:pt x="222" y="0"/>
                  <a:pt x="222" y="0"/>
                </a:cubicBezTo>
                <a:cubicBezTo>
                  <a:pt x="226" y="3"/>
                  <a:pt x="231" y="6"/>
                  <a:pt x="234" y="10"/>
                </a:cubicBezTo>
                <a:cubicBezTo>
                  <a:pt x="234" y="10"/>
                  <a:pt x="234" y="10"/>
                  <a:pt x="234" y="10"/>
                </a:cubicBezTo>
                <a:cubicBezTo>
                  <a:pt x="235" y="10"/>
                  <a:pt x="235" y="10"/>
                  <a:pt x="235" y="10"/>
                </a:cubicBezTo>
                <a:cubicBezTo>
                  <a:pt x="235" y="11"/>
                  <a:pt x="235" y="11"/>
                  <a:pt x="235" y="11"/>
                </a:cubicBezTo>
                <a:cubicBezTo>
                  <a:pt x="236" y="12"/>
                  <a:pt x="236" y="13"/>
                  <a:pt x="237" y="13"/>
                </a:cubicBezTo>
                <a:cubicBezTo>
                  <a:pt x="243" y="22"/>
                  <a:pt x="249" y="31"/>
                  <a:pt x="252" y="41"/>
                </a:cubicBezTo>
                <a:cubicBezTo>
                  <a:pt x="252" y="42"/>
                  <a:pt x="252" y="43"/>
                  <a:pt x="253" y="44"/>
                </a:cubicBezTo>
                <a:cubicBezTo>
                  <a:pt x="252" y="45"/>
                  <a:pt x="252" y="45"/>
                  <a:pt x="252" y="45"/>
                </a:cubicBezTo>
                <a:cubicBezTo>
                  <a:pt x="252" y="45"/>
                  <a:pt x="252" y="45"/>
                  <a:pt x="252" y="45"/>
                </a:cubicBezTo>
                <a:cubicBezTo>
                  <a:pt x="252" y="45"/>
                  <a:pt x="251" y="45"/>
                  <a:pt x="250" y="45"/>
                </a:cubicBezTo>
                <a:cubicBezTo>
                  <a:pt x="250" y="45"/>
                  <a:pt x="250" y="45"/>
                  <a:pt x="250" y="45"/>
                </a:cubicBezTo>
                <a:cubicBezTo>
                  <a:pt x="250" y="45"/>
                  <a:pt x="250" y="45"/>
                  <a:pt x="250" y="45"/>
                </a:cubicBezTo>
                <a:cubicBezTo>
                  <a:pt x="248" y="45"/>
                  <a:pt x="247" y="45"/>
                  <a:pt x="246" y="45"/>
                </a:cubicBezTo>
                <a:cubicBezTo>
                  <a:pt x="246" y="45"/>
                  <a:pt x="245" y="44"/>
                  <a:pt x="245" y="44"/>
                </a:cubicBezTo>
                <a:cubicBezTo>
                  <a:pt x="245" y="43"/>
                  <a:pt x="245" y="42"/>
                  <a:pt x="245" y="41"/>
                </a:cubicBezTo>
                <a:cubicBezTo>
                  <a:pt x="243" y="34"/>
                  <a:pt x="240" y="28"/>
                  <a:pt x="236" y="22"/>
                </a:cubicBezTo>
                <a:cubicBezTo>
                  <a:pt x="236" y="22"/>
                  <a:pt x="236" y="22"/>
                  <a:pt x="236" y="22"/>
                </a:cubicBezTo>
                <a:cubicBezTo>
                  <a:pt x="236" y="22"/>
                  <a:pt x="236" y="22"/>
                  <a:pt x="236" y="22"/>
                </a:cubicBezTo>
                <a:cubicBezTo>
                  <a:pt x="234" y="19"/>
                  <a:pt x="234" y="19"/>
                  <a:pt x="234" y="19"/>
                </a:cubicBezTo>
                <a:cubicBezTo>
                  <a:pt x="234" y="20"/>
                  <a:pt x="234" y="20"/>
                  <a:pt x="234" y="20"/>
                </a:cubicBezTo>
                <a:cubicBezTo>
                  <a:pt x="228" y="12"/>
                  <a:pt x="220" y="5"/>
                  <a:pt x="212" y="0"/>
                </a:cubicBezTo>
                <a:cubicBezTo>
                  <a:pt x="208" y="0"/>
                  <a:pt x="208" y="0"/>
                  <a:pt x="208" y="0"/>
                </a:cubicBezTo>
                <a:cubicBezTo>
                  <a:pt x="218" y="6"/>
                  <a:pt x="228" y="14"/>
                  <a:pt x="234" y="23"/>
                </a:cubicBezTo>
                <a:cubicBezTo>
                  <a:pt x="234" y="26"/>
                  <a:pt x="234" y="26"/>
                  <a:pt x="234" y="26"/>
                </a:cubicBezTo>
                <a:cubicBezTo>
                  <a:pt x="227" y="15"/>
                  <a:pt x="218" y="5"/>
                  <a:pt x="206" y="0"/>
                </a:cubicBezTo>
                <a:cubicBezTo>
                  <a:pt x="201" y="0"/>
                  <a:pt x="201" y="0"/>
                  <a:pt x="201" y="0"/>
                </a:cubicBezTo>
                <a:cubicBezTo>
                  <a:pt x="202" y="0"/>
                  <a:pt x="203" y="1"/>
                  <a:pt x="204" y="1"/>
                </a:cubicBezTo>
                <a:cubicBezTo>
                  <a:pt x="217" y="7"/>
                  <a:pt x="227" y="18"/>
                  <a:pt x="234" y="30"/>
                </a:cubicBezTo>
                <a:cubicBezTo>
                  <a:pt x="237" y="34"/>
                  <a:pt x="238" y="38"/>
                  <a:pt x="240" y="42"/>
                </a:cubicBezTo>
                <a:cubicBezTo>
                  <a:pt x="240" y="43"/>
                  <a:pt x="240" y="44"/>
                  <a:pt x="240" y="44"/>
                </a:cubicBezTo>
                <a:cubicBezTo>
                  <a:pt x="239" y="45"/>
                  <a:pt x="239" y="45"/>
                  <a:pt x="239" y="45"/>
                </a:cubicBezTo>
                <a:cubicBezTo>
                  <a:pt x="239" y="45"/>
                  <a:pt x="239" y="46"/>
                  <a:pt x="238" y="46"/>
                </a:cubicBezTo>
                <a:cubicBezTo>
                  <a:pt x="238" y="46"/>
                  <a:pt x="238" y="46"/>
                  <a:pt x="238" y="46"/>
                </a:cubicBezTo>
                <a:cubicBezTo>
                  <a:pt x="238" y="45"/>
                  <a:pt x="237" y="45"/>
                  <a:pt x="236" y="45"/>
                </a:cubicBezTo>
                <a:cubicBezTo>
                  <a:pt x="236" y="45"/>
                  <a:pt x="236" y="45"/>
                  <a:pt x="236" y="45"/>
                </a:cubicBezTo>
                <a:cubicBezTo>
                  <a:pt x="235" y="45"/>
                  <a:pt x="235" y="45"/>
                  <a:pt x="235" y="45"/>
                </a:cubicBezTo>
                <a:cubicBezTo>
                  <a:pt x="235" y="45"/>
                  <a:pt x="235" y="45"/>
                  <a:pt x="235" y="45"/>
                </a:cubicBezTo>
                <a:cubicBezTo>
                  <a:pt x="234" y="45"/>
                  <a:pt x="233" y="45"/>
                  <a:pt x="233" y="45"/>
                </a:cubicBezTo>
                <a:cubicBezTo>
                  <a:pt x="233" y="45"/>
                  <a:pt x="233" y="45"/>
                  <a:pt x="233" y="45"/>
                </a:cubicBezTo>
                <a:cubicBezTo>
                  <a:pt x="233" y="44"/>
                  <a:pt x="233" y="44"/>
                  <a:pt x="233" y="44"/>
                </a:cubicBezTo>
                <a:cubicBezTo>
                  <a:pt x="233" y="44"/>
                  <a:pt x="233" y="44"/>
                  <a:pt x="233" y="44"/>
                </a:cubicBezTo>
                <a:cubicBezTo>
                  <a:pt x="233" y="43"/>
                  <a:pt x="233" y="43"/>
                  <a:pt x="233" y="43"/>
                </a:cubicBezTo>
                <a:cubicBezTo>
                  <a:pt x="233" y="43"/>
                  <a:pt x="233" y="43"/>
                  <a:pt x="233" y="43"/>
                </a:cubicBezTo>
                <a:cubicBezTo>
                  <a:pt x="226" y="25"/>
                  <a:pt x="209" y="6"/>
                  <a:pt x="188" y="2"/>
                </a:cubicBezTo>
                <a:cubicBezTo>
                  <a:pt x="186" y="1"/>
                  <a:pt x="184" y="0"/>
                  <a:pt x="181" y="0"/>
                </a:cubicBezTo>
                <a:cubicBezTo>
                  <a:pt x="167" y="0"/>
                  <a:pt x="167" y="0"/>
                  <a:pt x="167" y="0"/>
                </a:cubicBezTo>
                <a:cubicBezTo>
                  <a:pt x="171" y="1"/>
                  <a:pt x="175" y="1"/>
                  <a:pt x="179" y="1"/>
                </a:cubicBezTo>
                <a:cubicBezTo>
                  <a:pt x="179" y="3"/>
                  <a:pt x="179" y="3"/>
                  <a:pt x="179" y="3"/>
                </a:cubicBezTo>
                <a:cubicBezTo>
                  <a:pt x="174" y="2"/>
                  <a:pt x="168" y="1"/>
                  <a:pt x="163" y="1"/>
                </a:cubicBezTo>
                <a:cubicBezTo>
                  <a:pt x="161" y="1"/>
                  <a:pt x="159" y="1"/>
                  <a:pt x="157" y="1"/>
                </a:cubicBezTo>
                <a:cubicBezTo>
                  <a:pt x="157" y="0"/>
                  <a:pt x="157" y="0"/>
                  <a:pt x="157" y="0"/>
                </a:cubicBezTo>
                <a:cubicBezTo>
                  <a:pt x="157" y="0"/>
                  <a:pt x="157" y="0"/>
                  <a:pt x="157" y="0"/>
                </a:cubicBezTo>
                <a:cubicBezTo>
                  <a:pt x="144" y="0"/>
                  <a:pt x="144" y="0"/>
                  <a:pt x="144" y="0"/>
                </a:cubicBezTo>
                <a:cubicBezTo>
                  <a:pt x="141" y="1"/>
                  <a:pt x="138" y="2"/>
                  <a:pt x="135" y="3"/>
                </a:cubicBezTo>
                <a:cubicBezTo>
                  <a:pt x="134" y="3"/>
                  <a:pt x="134" y="3"/>
                  <a:pt x="134" y="3"/>
                </a:cubicBezTo>
                <a:cubicBezTo>
                  <a:pt x="133" y="3"/>
                  <a:pt x="133" y="3"/>
                  <a:pt x="133" y="3"/>
                </a:cubicBezTo>
                <a:cubicBezTo>
                  <a:pt x="133" y="3"/>
                  <a:pt x="133" y="3"/>
                  <a:pt x="133" y="3"/>
                </a:cubicBezTo>
                <a:cubicBezTo>
                  <a:pt x="130" y="4"/>
                  <a:pt x="128" y="5"/>
                  <a:pt x="126" y="5"/>
                </a:cubicBezTo>
                <a:cubicBezTo>
                  <a:pt x="125" y="5"/>
                  <a:pt x="124" y="5"/>
                  <a:pt x="123" y="5"/>
                </a:cubicBezTo>
                <a:cubicBezTo>
                  <a:pt x="120" y="5"/>
                  <a:pt x="118" y="6"/>
                  <a:pt x="115" y="7"/>
                </a:cubicBezTo>
                <a:cubicBezTo>
                  <a:pt x="113" y="9"/>
                  <a:pt x="111" y="10"/>
                  <a:pt x="109" y="12"/>
                </a:cubicBezTo>
                <a:cubicBezTo>
                  <a:pt x="109" y="12"/>
                  <a:pt x="109" y="12"/>
                  <a:pt x="109" y="12"/>
                </a:cubicBezTo>
                <a:cubicBezTo>
                  <a:pt x="109" y="12"/>
                  <a:pt x="109" y="12"/>
                  <a:pt x="109" y="12"/>
                </a:cubicBezTo>
                <a:cubicBezTo>
                  <a:pt x="109" y="13"/>
                  <a:pt x="108" y="14"/>
                  <a:pt x="108" y="15"/>
                </a:cubicBezTo>
                <a:cubicBezTo>
                  <a:pt x="108" y="16"/>
                  <a:pt x="109" y="18"/>
                  <a:pt x="110" y="19"/>
                </a:cubicBezTo>
                <a:cubicBezTo>
                  <a:pt x="110" y="19"/>
                  <a:pt x="110" y="19"/>
                  <a:pt x="110" y="19"/>
                </a:cubicBezTo>
                <a:cubicBezTo>
                  <a:pt x="110" y="19"/>
                  <a:pt x="110" y="19"/>
                  <a:pt x="110" y="19"/>
                </a:cubicBezTo>
                <a:cubicBezTo>
                  <a:pt x="111" y="20"/>
                  <a:pt x="112" y="20"/>
                  <a:pt x="113" y="20"/>
                </a:cubicBezTo>
                <a:cubicBezTo>
                  <a:pt x="114" y="21"/>
                  <a:pt x="114" y="21"/>
                  <a:pt x="115" y="22"/>
                </a:cubicBezTo>
                <a:cubicBezTo>
                  <a:pt x="115" y="22"/>
                  <a:pt x="115" y="22"/>
                  <a:pt x="115" y="22"/>
                </a:cubicBezTo>
                <a:cubicBezTo>
                  <a:pt x="115" y="23"/>
                  <a:pt x="115" y="24"/>
                  <a:pt x="115" y="25"/>
                </a:cubicBezTo>
                <a:cubicBezTo>
                  <a:pt x="114" y="27"/>
                  <a:pt x="114" y="28"/>
                  <a:pt x="113" y="29"/>
                </a:cubicBezTo>
                <a:cubicBezTo>
                  <a:pt x="113" y="29"/>
                  <a:pt x="112" y="30"/>
                  <a:pt x="111" y="30"/>
                </a:cubicBezTo>
                <a:cubicBezTo>
                  <a:pt x="111" y="30"/>
                  <a:pt x="111" y="30"/>
                  <a:pt x="111" y="30"/>
                </a:cubicBezTo>
                <a:cubicBezTo>
                  <a:pt x="110" y="30"/>
                  <a:pt x="108" y="29"/>
                  <a:pt x="107" y="28"/>
                </a:cubicBezTo>
                <a:cubicBezTo>
                  <a:pt x="105" y="27"/>
                  <a:pt x="105" y="27"/>
                  <a:pt x="104" y="26"/>
                </a:cubicBezTo>
                <a:cubicBezTo>
                  <a:pt x="104" y="24"/>
                  <a:pt x="104" y="22"/>
                  <a:pt x="103" y="20"/>
                </a:cubicBezTo>
                <a:cubicBezTo>
                  <a:pt x="103" y="18"/>
                  <a:pt x="103" y="16"/>
                  <a:pt x="102" y="14"/>
                </a:cubicBezTo>
                <a:cubicBezTo>
                  <a:pt x="106" y="10"/>
                  <a:pt x="110" y="7"/>
                  <a:pt x="115" y="4"/>
                </a:cubicBezTo>
                <a:cubicBezTo>
                  <a:pt x="115" y="4"/>
                  <a:pt x="115" y="4"/>
                  <a:pt x="115" y="4"/>
                </a:cubicBezTo>
                <a:cubicBezTo>
                  <a:pt x="116" y="4"/>
                  <a:pt x="116" y="4"/>
                  <a:pt x="116" y="4"/>
                </a:cubicBezTo>
                <a:cubicBezTo>
                  <a:pt x="117" y="3"/>
                  <a:pt x="117" y="3"/>
                  <a:pt x="117" y="3"/>
                </a:cubicBezTo>
                <a:cubicBezTo>
                  <a:pt x="117" y="3"/>
                  <a:pt x="117" y="3"/>
                  <a:pt x="117" y="3"/>
                </a:cubicBezTo>
                <a:cubicBezTo>
                  <a:pt x="119" y="2"/>
                  <a:pt x="122" y="1"/>
                  <a:pt x="125" y="0"/>
                </a:cubicBezTo>
                <a:cubicBezTo>
                  <a:pt x="119" y="0"/>
                  <a:pt x="119" y="0"/>
                  <a:pt x="119" y="0"/>
                </a:cubicBezTo>
                <a:cubicBezTo>
                  <a:pt x="119" y="0"/>
                  <a:pt x="118" y="1"/>
                  <a:pt x="117" y="1"/>
                </a:cubicBezTo>
                <a:cubicBezTo>
                  <a:pt x="117" y="0"/>
                  <a:pt x="117" y="0"/>
                  <a:pt x="117" y="0"/>
                </a:cubicBezTo>
                <a:cubicBezTo>
                  <a:pt x="112" y="0"/>
                  <a:pt x="112" y="0"/>
                  <a:pt x="112" y="0"/>
                </a:cubicBezTo>
                <a:cubicBezTo>
                  <a:pt x="108" y="2"/>
                  <a:pt x="103" y="5"/>
                  <a:pt x="99" y="9"/>
                </a:cubicBezTo>
                <a:cubicBezTo>
                  <a:pt x="99" y="8"/>
                  <a:pt x="99" y="8"/>
                  <a:pt x="98" y="8"/>
                </a:cubicBezTo>
                <a:cubicBezTo>
                  <a:pt x="98" y="7"/>
                  <a:pt x="98" y="7"/>
                  <a:pt x="98" y="6"/>
                </a:cubicBezTo>
                <a:cubicBezTo>
                  <a:pt x="98" y="4"/>
                  <a:pt x="100" y="2"/>
                  <a:pt x="102" y="0"/>
                </a:cubicBezTo>
                <a:cubicBezTo>
                  <a:pt x="99" y="0"/>
                  <a:pt x="99" y="0"/>
                  <a:pt x="99" y="0"/>
                </a:cubicBezTo>
                <a:cubicBezTo>
                  <a:pt x="98" y="1"/>
                  <a:pt x="98" y="1"/>
                  <a:pt x="97" y="2"/>
                </a:cubicBezTo>
                <a:cubicBezTo>
                  <a:pt x="97" y="0"/>
                  <a:pt x="97" y="0"/>
                  <a:pt x="97" y="0"/>
                </a:cubicBezTo>
                <a:cubicBezTo>
                  <a:pt x="94" y="0"/>
                  <a:pt x="94" y="0"/>
                  <a:pt x="94" y="0"/>
                </a:cubicBezTo>
                <a:cubicBezTo>
                  <a:pt x="94" y="0"/>
                  <a:pt x="94" y="0"/>
                  <a:pt x="94" y="1"/>
                </a:cubicBezTo>
                <a:cubicBezTo>
                  <a:pt x="93" y="3"/>
                  <a:pt x="92" y="5"/>
                  <a:pt x="90" y="6"/>
                </a:cubicBezTo>
                <a:cubicBezTo>
                  <a:pt x="90" y="6"/>
                  <a:pt x="90" y="6"/>
                  <a:pt x="90" y="6"/>
                </a:cubicBezTo>
                <a:cubicBezTo>
                  <a:pt x="90" y="6"/>
                  <a:pt x="90" y="6"/>
                  <a:pt x="90" y="6"/>
                </a:cubicBezTo>
                <a:cubicBezTo>
                  <a:pt x="89" y="7"/>
                  <a:pt x="89" y="7"/>
                  <a:pt x="89" y="7"/>
                </a:cubicBezTo>
                <a:cubicBezTo>
                  <a:pt x="89" y="8"/>
                  <a:pt x="90" y="8"/>
                  <a:pt x="90" y="9"/>
                </a:cubicBezTo>
                <a:cubicBezTo>
                  <a:pt x="90" y="9"/>
                  <a:pt x="91" y="9"/>
                  <a:pt x="91" y="9"/>
                </a:cubicBezTo>
                <a:cubicBezTo>
                  <a:pt x="91" y="9"/>
                  <a:pt x="91" y="9"/>
                  <a:pt x="91" y="9"/>
                </a:cubicBezTo>
                <a:cubicBezTo>
                  <a:pt x="91" y="9"/>
                  <a:pt x="91" y="9"/>
                  <a:pt x="91" y="9"/>
                </a:cubicBezTo>
                <a:cubicBezTo>
                  <a:pt x="93" y="10"/>
                  <a:pt x="94" y="11"/>
                  <a:pt x="95" y="13"/>
                </a:cubicBezTo>
                <a:cubicBezTo>
                  <a:pt x="95" y="13"/>
                  <a:pt x="95" y="13"/>
                  <a:pt x="95" y="13"/>
                </a:cubicBezTo>
                <a:cubicBezTo>
                  <a:pt x="95" y="13"/>
                  <a:pt x="95" y="13"/>
                  <a:pt x="95" y="13"/>
                </a:cubicBezTo>
                <a:cubicBezTo>
                  <a:pt x="96" y="14"/>
                  <a:pt x="96" y="14"/>
                  <a:pt x="96" y="14"/>
                </a:cubicBezTo>
                <a:cubicBezTo>
                  <a:pt x="97" y="17"/>
                  <a:pt x="97" y="19"/>
                  <a:pt x="98" y="22"/>
                </a:cubicBezTo>
                <a:cubicBezTo>
                  <a:pt x="98" y="25"/>
                  <a:pt x="99" y="29"/>
                  <a:pt x="102" y="31"/>
                </a:cubicBezTo>
                <a:cubicBezTo>
                  <a:pt x="102" y="31"/>
                  <a:pt x="102" y="31"/>
                  <a:pt x="102" y="31"/>
                </a:cubicBezTo>
                <a:cubicBezTo>
                  <a:pt x="102" y="31"/>
                  <a:pt x="102" y="31"/>
                  <a:pt x="102" y="31"/>
                </a:cubicBezTo>
                <a:cubicBezTo>
                  <a:pt x="105" y="34"/>
                  <a:pt x="108" y="35"/>
                  <a:pt x="111" y="35"/>
                </a:cubicBezTo>
                <a:cubicBezTo>
                  <a:pt x="111" y="35"/>
                  <a:pt x="111" y="35"/>
                  <a:pt x="111" y="35"/>
                </a:cubicBezTo>
                <a:cubicBezTo>
                  <a:pt x="112" y="35"/>
                  <a:pt x="114" y="35"/>
                  <a:pt x="115" y="34"/>
                </a:cubicBezTo>
                <a:cubicBezTo>
                  <a:pt x="115" y="34"/>
                  <a:pt x="115" y="34"/>
                  <a:pt x="115" y="34"/>
                </a:cubicBezTo>
                <a:cubicBezTo>
                  <a:pt x="117" y="33"/>
                  <a:pt x="117" y="33"/>
                  <a:pt x="117" y="33"/>
                </a:cubicBezTo>
                <a:cubicBezTo>
                  <a:pt x="117" y="32"/>
                  <a:pt x="117" y="32"/>
                  <a:pt x="117" y="32"/>
                </a:cubicBezTo>
                <a:cubicBezTo>
                  <a:pt x="117" y="32"/>
                  <a:pt x="117" y="32"/>
                  <a:pt x="117" y="32"/>
                </a:cubicBezTo>
                <a:cubicBezTo>
                  <a:pt x="118" y="31"/>
                  <a:pt x="118" y="30"/>
                  <a:pt x="119" y="29"/>
                </a:cubicBezTo>
                <a:cubicBezTo>
                  <a:pt x="119" y="29"/>
                  <a:pt x="119" y="29"/>
                  <a:pt x="119" y="29"/>
                </a:cubicBezTo>
                <a:cubicBezTo>
                  <a:pt x="119" y="29"/>
                  <a:pt x="119" y="29"/>
                  <a:pt x="119" y="29"/>
                </a:cubicBezTo>
                <a:cubicBezTo>
                  <a:pt x="120" y="28"/>
                  <a:pt x="120" y="26"/>
                  <a:pt x="120" y="24"/>
                </a:cubicBezTo>
                <a:cubicBezTo>
                  <a:pt x="120" y="22"/>
                  <a:pt x="120" y="21"/>
                  <a:pt x="119" y="19"/>
                </a:cubicBezTo>
                <a:cubicBezTo>
                  <a:pt x="119" y="18"/>
                  <a:pt x="118" y="18"/>
                  <a:pt x="118" y="17"/>
                </a:cubicBezTo>
                <a:cubicBezTo>
                  <a:pt x="117" y="17"/>
                  <a:pt x="117" y="17"/>
                  <a:pt x="116" y="16"/>
                </a:cubicBezTo>
                <a:cubicBezTo>
                  <a:pt x="115" y="16"/>
                  <a:pt x="115" y="16"/>
                  <a:pt x="114" y="16"/>
                </a:cubicBezTo>
                <a:cubicBezTo>
                  <a:pt x="114" y="15"/>
                  <a:pt x="114" y="15"/>
                  <a:pt x="114" y="15"/>
                </a:cubicBezTo>
                <a:cubicBezTo>
                  <a:pt x="114" y="15"/>
                  <a:pt x="114" y="14"/>
                  <a:pt x="114" y="14"/>
                </a:cubicBezTo>
                <a:cubicBezTo>
                  <a:pt x="114" y="14"/>
                  <a:pt x="115" y="13"/>
                  <a:pt x="115" y="13"/>
                </a:cubicBezTo>
                <a:cubicBezTo>
                  <a:pt x="116" y="12"/>
                  <a:pt x="116" y="12"/>
                  <a:pt x="116" y="12"/>
                </a:cubicBezTo>
                <a:cubicBezTo>
                  <a:pt x="117" y="12"/>
                  <a:pt x="117" y="12"/>
                  <a:pt x="117" y="12"/>
                </a:cubicBezTo>
                <a:cubicBezTo>
                  <a:pt x="117" y="12"/>
                  <a:pt x="117" y="12"/>
                  <a:pt x="117" y="12"/>
                </a:cubicBezTo>
                <a:cubicBezTo>
                  <a:pt x="119" y="11"/>
                  <a:pt x="121" y="10"/>
                  <a:pt x="124" y="10"/>
                </a:cubicBezTo>
                <a:cubicBezTo>
                  <a:pt x="124" y="10"/>
                  <a:pt x="125" y="10"/>
                  <a:pt x="126" y="10"/>
                </a:cubicBezTo>
                <a:cubicBezTo>
                  <a:pt x="128" y="11"/>
                  <a:pt x="130" y="12"/>
                  <a:pt x="130" y="14"/>
                </a:cubicBezTo>
                <a:cubicBezTo>
                  <a:pt x="130" y="14"/>
                  <a:pt x="130" y="14"/>
                  <a:pt x="130" y="14"/>
                </a:cubicBezTo>
                <a:cubicBezTo>
                  <a:pt x="131" y="15"/>
                  <a:pt x="131" y="15"/>
                  <a:pt x="131" y="15"/>
                </a:cubicBezTo>
                <a:cubicBezTo>
                  <a:pt x="131" y="15"/>
                  <a:pt x="130" y="16"/>
                  <a:pt x="130" y="17"/>
                </a:cubicBezTo>
                <a:cubicBezTo>
                  <a:pt x="130" y="17"/>
                  <a:pt x="130" y="18"/>
                  <a:pt x="130" y="19"/>
                </a:cubicBezTo>
                <a:cubicBezTo>
                  <a:pt x="130" y="19"/>
                  <a:pt x="130" y="20"/>
                  <a:pt x="131" y="20"/>
                </a:cubicBezTo>
                <a:cubicBezTo>
                  <a:pt x="131" y="20"/>
                  <a:pt x="131" y="21"/>
                  <a:pt x="131" y="21"/>
                </a:cubicBezTo>
                <a:cubicBezTo>
                  <a:pt x="131" y="21"/>
                  <a:pt x="131" y="21"/>
                  <a:pt x="131" y="22"/>
                </a:cubicBezTo>
                <a:cubicBezTo>
                  <a:pt x="131" y="23"/>
                  <a:pt x="132" y="24"/>
                  <a:pt x="133" y="26"/>
                </a:cubicBezTo>
                <a:cubicBezTo>
                  <a:pt x="133" y="26"/>
                  <a:pt x="133" y="26"/>
                  <a:pt x="133" y="27"/>
                </a:cubicBezTo>
                <a:cubicBezTo>
                  <a:pt x="133" y="27"/>
                  <a:pt x="134" y="27"/>
                  <a:pt x="134" y="28"/>
                </a:cubicBezTo>
                <a:cubicBezTo>
                  <a:pt x="134" y="28"/>
                  <a:pt x="134" y="29"/>
                  <a:pt x="134" y="29"/>
                </a:cubicBezTo>
                <a:cubicBezTo>
                  <a:pt x="134" y="29"/>
                  <a:pt x="134" y="29"/>
                  <a:pt x="134" y="29"/>
                </a:cubicBezTo>
                <a:cubicBezTo>
                  <a:pt x="133" y="30"/>
                  <a:pt x="133" y="30"/>
                  <a:pt x="133" y="30"/>
                </a:cubicBezTo>
                <a:cubicBezTo>
                  <a:pt x="133" y="30"/>
                  <a:pt x="133" y="30"/>
                  <a:pt x="133" y="30"/>
                </a:cubicBezTo>
                <a:cubicBezTo>
                  <a:pt x="133" y="30"/>
                  <a:pt x="133" y="31"/>
                  <a:pt x="133" y="32"/>
                </a:cubicBezTo>
                <a:cubicBezTo>
                  <a:pt x="132" y="35"/>
                  <a:pt x="130" y="38"/>
                  <a:pt x="128" y="40"/>
                </a:cubicBezTo>
                <a:cubicBezTo>
                  <a:pt x="128" y="40"/>
                  <a:pt x="128" y="40"/>
                  <a:pt x="128" y="40"/>
                </a:cubicBezTo>
                <a:cubicBezTo>
                  <a:pt x="128" y="40"/>
                  <a:pt x="128" y="40"/>
                  <a:pt x="128" y="40"/>
                </a:cubicBezTo>
                <a:cubicBezTo>
                  <a:pt x="126" y="42"/>
                  <a:pt x="123" y="43"/>
                  <a:pt x="120" y="43"/>
                </a:cubicBezTo>
                <a:cubicBezTo>
                  <a:pt x="118" y="43"/>
                  <a:pt x="117" y="42"/>
                  <a:pt x="116" y="42"/>
                </a:cubicBezTo>
                <a:cubicBezTo>
                  <a:pt x="115" y="42"/>
                  <a:pt x="114" y="42"/>
                  <a:pt x="114" y="41"/>
                </a:cubicBezTo>
                <a:cubicBezTo>
                  <a:pt x="113" y="41"/>
                  <a:pt x="113" y="41"/>
                  <a:pt x="113" y="41"/>
                </a:cubicBezTo>
                <a:cubicBezTo>
                  <a:pt x="113" y="41"/>
                  <a:pt x="113" y="41"/>
                  <a:pt x="113" y="41"/>
                </a:cubicBezTo>
                <a:cubicBezTo>
                  <a:pt x="110" y="43"/>
                  <a:pt x="107" y="44"/>
                  <a:pt x="104" y="44"/>
                </a:cubicBezTo>
                <a:cubicBezTo>
                  <a:pt x="102" y="44"/>
                  <a:pt x="99" y="43"/>
                  <a:pt x="97" y="43"/>
                </a:cubicBezTo>
                <a:cubicBezTo>
                  <a:pt x="97" y="43"/>
                  <a:pt x="97" y="43"/>
                  <a:pt x="97" y="43"/>
                </a:cubicBezTo>
                <a:cubicBezTo>
                  <a:pt x="97" y="43"/>
                  <a:pt x="97" y="43"/>
                  <a:pt x="97" y="43"/>
                </a:cubicBezTo>
                <a:cubicBezTo>
                  <a:pt x="97" y="42"/>
                  <a:pt x="97" y="42"/>
                  <a:pt x="97" y="42"/>
                </a:cubicBezTo>
                <a:cubicBezTo>
                  <a:pt x="96" y="42"/>
                  <a:pt x="96" y="42"/>
                  <a:pt x="96" y="42"/>
                </a:cubicBezTo>
                <a:cubicBezTo>
                  <a:pt x="94" y="41"/>
                  <a:pt x="92" y="40"/>
                  <a:pt x="90" y="39"/>
                </a:cubicBezTo>
                <a:cubicBezTo>
                  <a:pt x="89" y="38"/>
                  <a:pt x="88" y="37"/>
                  <a:pt x="87" y="36"/>
                </a:cubicBezTo>
                <a:cubicBezTo>
                  <a:pt x="87" y="36"/>
                  <a:pt x="87" y="36"/>
                  <a:pt x="87" y="36"/>
                </a:cubicBezTo>
                <a:cubicBezTo>
                  <a:pt x="87" y="36"/>
                  <a:pt x="87" y="36"/>
                  <a:pt x="87" y="36"/>
                </a:cubicBezTo>
                <a:cubicBezTo>
                  <a:pt x="86" y="34"/>
                  <a:pt x="86" y="34"/>
                  <a:pt x="86" y="34"/>
                </a:cubicBezTo>
                <a:cubicBezTo>
                  <a:pt x="84" y="31"/>
                  <a:pt x="83" y="28"/>
                  <a:pt x="83" y="25"/>
                </a:cubicBezTo>
                <a:cubicBezTo>
                  <a:pt x="83" y="25"/>
                  <a:pt x="83" y="25"/>
                  <a:pt x="83" y="24"/>
                </a:cubicBezTo>
                <a:cubicBezTo>
                  <a:pt x="82" y="24"/>
                  <a:pt x="82" y="24"/>
                  <a:pt x="82" y="24"/>
                </a:cubicBezTo>
                <a:cubicBezTo>
                  <a:pt x="82" y="24"/>
                  <a:pt x="82" y="24"/>
                  <a:pt x="82" y="24"/>
                </a:cubicBezTo>
                <a:cubicBezTo>
                  <a:pt x="81" y="21"/>
                  <a:pt x="78" y="20"/>
                  <a:pt x="76" y="20"/>
                </a:cubicBezTo>
                <a:cubicBezTo>
                  <a:pt x="76" y="20"/>
                  <a:pt x="76" y="20"/>
                  <a:pt x="76" y="20"/>
                </a:cubicBezTo>
                <a:cubicBezTo>
                  <a:pt x="74" y="20"/>
                  <a:pt x="72" y="20"/>
                  <a:pt x="70" y="21"/>
                </a:cubicBezTo>
                <a:cubicBezTo>
                  <a:pt x="70" y="21"/>
                  <a:pt x="70" y="21"/>
                  <a:pt x="70" y="21"/>
                </a:cubicBezTo>
                <a:cubicBezTo>
                  <a:pt x="69" y="21"/>
                  <a:pt x="69" y="21"/>
                  <a:pt x="69" y="21"/>
                </a:cubicBezTo>
                <a:cubicBezTo>
                  <a:pt x="68" y="22"/>
                  <a:pt x="68" y="22"/>
                  <a:pt x="68" y="22"/>
                </a:cubicBezTo>
                <a:cubicBezTo>
                  <a:pt x="68" y="22"/>
                  <a:pt x="68" y="22"/>
                  <a:pt x="68" y="22"/>
                </a:cubicBezTo>
                <a:cubicBezTo>
                  <a:pt x="67" y="22"/>
                  <a:pt x="66" y="22"/>
                  <a:pt x="66" y="22"/>
                </a:cubicBezTo>
                <a:cubicBezTo>
                  <a:pt x="65" y="22"/>
                  <a:pt x="65" y="22"/>
                  <a:pt x="65" y="22"/>
                </a:cubicBezTo>
                <a:cubicBezTo>
                  <a:pt x="65" y="22"/>
                  <a:pt x="65" y="22"/>
                  <a:pt x="65" y="22"/>
                </a:cubicBezTo>
                <a:cubicBezTo>
                  <a:pt x="64" y="22"/>
                  <a:pt x="63" y="22"/>
                  <a:pt x="62" y="21"/>
                </a:cubicBezTo>
                <a:cubicBezTo>
                  <a:pt x="62" y="21"/>
                  <a:pt x="62" y="21"/>
                  <a:pt x="62" y="21"/>
                </a:cubicBezTo>
                <a:cubicBezTo>
                  <a:pt x="62" y="21"/>
                  <a:pt x="62" y="21"/>
                  <a:pt x="62" y="21"/>
                </a:cubicBezTo>
                <a:cubicBezTo>
                  <a:pt x="61" y="21"/>
                  <a:pt x="61" y="21"/>
                  <a:pt x="61" y="21"/>
                </a:cubicBezTo>
                <a:cubicBezTo>
                  <a:pt x="61" y="21"/>
                  <a:pt x="61" y="21"/>
                  <a:pt x="61" y="20"/>
                </a:cubicBezTo>
                <a:cubicBezTo>
                  <a:pt x="61" y="20"/>
                  <a:pt x="61" y="19"/>
                  <a:pt x="61" y="18"/>
                </a:cubicBezTo>
                <a:cubicBezTo>
                  <a:pt x="62" y="16"/>
                  <a:pt x="64" y="15"/>
                  <a:pt x="66" y="13"/>
                </a:cubicBezTo>
                <a:cubicBezTo>
                  <a:pt x="66" y="12"/>
                  <a:pt x="66" y="12"/>
                  <a:pt x="66" y="12"/>
                </a:cubicBezTo>
                <a:cubicBezTo>
                  <a:pt x="66" y="12"/>
                  <a:pt x="66" y="12"/>
                  <a:pt x="66" y="12"/>
                </a:cubicBezTo>
                <a:cubicBezTo>
                  <a:pt x="67" y="11"/>
                  <a:pt x="68" y="11"/>
                  <a:pt x="68" y="10"/>
                </a:cubicBezTo>
                <a:cubicBezTo>
                  <a:pt x="68" y="12"/>
                  <a:pt x="68" y="12"/>
                  <a:pt x="68" y="12"/>
                </a:cubicBezTo>
                <a:cubicBezTo>
                  <a:pt x="70" y="7"/>
                  <a:pt x="70" y="7"/>
                  <a:pt x="70" y="7"/>
                </a:cubicBezTo>
                <a:cubicBezTo>
                  <a:pt x="70" y="7"/>
                  <a:pt x="70" y="7"/>
                  <a:pt x="70" y="7"/>
                </a:cubicBezTo>
                <a:cubicBezTo>
                  <a:pt x="70" y="7"/>
                  <a:pt x="70" y="7"/>
                  <a:pt x="70" y="7"/>
                </a:cubicBezTo>
                <a:cubicBezTo>
                  <a:pt x="71" y="6"/>
                  <a:pt x="71" y="5"/>
                  <a:pt x="71" y="3"/>
                </a:cubicBezTo>
                <a:cubicBezTo>
                  <a:pt x="71" y="2"/>
                  <a:pt x="71" y="1"/>
                  <a:pt x="70" y="0"/>
                </a:cubicBezTo>
                <a:cubicBezTo>
                  <a:pt x="70" y="0"/>
                  <a:pt x="70" y="0"/>
                  <a:pt x="70" y="0"/>
                </a:cubicBezTo>
                <a:cubicBezTo>
                  <a:pt x="68" y="0"/>
                  <a:pt x="68" y="0"/>
                  <a:pt x="68" y="0"/>
                </a:cubicBezTo>
                <a:cubicBezTo>
                  <a:pt x="68" y="0"/>
                  <a:pt x="68" y="0"/>
                  <a:pt x="68" y="0"/>
                </a:cubicBezTo>
                <a:cubicBezTo>
                  <a:pt x="68" y="0"/>
                  <a:pt x="68" y="0"/>
                  <a:pt x="68" y="0"/>
                </a:cubicBezTo>
                <a:cubicBezTo>
                  <a:pt x="68" y="7"/>
                  <a:pt x="68" y="7"/>
                  <a:pt x="68" y="7"/>
                </a:cubicBezTo>
                <a:cubicBezTo>
                  <a:pt x="68" y="7"/>
                  <a:pt x="67" y="8"/>
                  <a:pt x="66" y="9"/>
                </a:cubicBezTo>
                <a:cubicBezTo>
                  <a:pt x="66" y="6"/>
                  <a:pt x="66" y="6"/>
                  <a:pt x="66" y="6"/>
                </a:cubicBezTo>
                <a:cubicBezTo>
                  <a:pt x="67" y="5"/>
                  <a:pt x="67" y="5"/>
                  <a:pt x="67" y="4"/>
                </a:cubicBezTo>
                <a:cubicBezTo>
                  <a:pt x="67" y="3"/>
                  <a:pt x="67" y="2"/>
                  <a:pt x="66" y="1"/>
                </a:cubicBezTo>
                <a:cubicBezTo>
                  <a:pt x="66" y="0"/>
                  <a:pt x="66" y="0"/>
                  <a:pt x="66" y="0"/>
                </a:cubicBezTo>
                <a:cubicBezTo>
                  <a:pt x="62" y="0"/>
                  <a:pt x="62" y="0"/>
                  <a:pt x="62" y="0"/>
                </a:cubicBezTo>
                <a:cubicBezTo>
                  <a:pt x="62" y="0"/>
                  <a:pt x="62" y="0"/>
                  <a:pt x="61" y="0"/>
                </a:cubicBezTo>
                <a:cubicBezTo>
                  <a:pt x="61" y="1"/>
                  <a:pt x="60" y="2"/>
                  <a:pt x="59" y="2"/>
                </a:cubicBezTo>
                <a:cubicBezTo>
                  <a:pt x="59" y="2"/>
                  <a:pt x="59" y="2"/>
                  <a:pt x="59" y="2"/>
                </a:cubicBezTo>
                <a:cubicBezTo>
                  <a:pt x="59" y="2"/>
                  <a:pt x="59" y="2"/>
                  <a:pt x="59" y="2"/>
                </a:cubicBezTo>
                <a:cubicBezTo>
                  <a:pt x="55" y="7"/>
                  <a:pt x="49" y="11"/>
                  <a:pt x="46" y="16"/>
                </a:cubicBezTo>
                <a:cubicBezTo>
                  <a:pt x="46" y="16"/>
                  <a:pt x="46" y="17"/>
                  <a:pt x="46" y="17"/>
                </a:cubicBezTo>
                <a:cubicBezTo>
                  <a:pt x="46" y="15"/>
                  <a:pt x="46" y="15"/>
                  <a:pt x="46" y="15"/>
                </a:cubicBezTo>
                <a:cubicBezTo>
                  <a:pt x="50" y="10"/>
                  <a:pt x="55" y="5"/>
                  <a:pt x="59" y="0"/>
                </a:cubicBezTo>
                <a:cubicBezTo>
                  <a:pt x="59" y="0"/>
                  <a:pt x="59" y="0"/>
                  <a:pt x="59" y="0"/>
                </a:cubicBezTo>
                <a:cubicBezTo>
                  <a:pt x="51" y="0"/>
                  <a:pt x="51" y="0"/>
                  <a:pt x="51" y="0"/>
                </a:cubicBezTo>
                <a:cubicBezTo>
                  <a:pt x="50" y="1"/>
                  <a:pt x="49" y="2"/>
                  <a:pt x="48" y="2"/>
                </a:cubicBezTo>
                <a:cubicBezTo>
                  <a:pt x="47" y="3"/>
                  <a:pt x="46" y="3"/>
                  <a:pt x="46" y="4"/>
                </a:cubicBezTo>
                <a:cubicBezTo>
                  <a:pt x="46" y="2"/>
                  <a:pt x="46" y="2"/>
                  <a:pt x="46" y="2"/>
                </a:cubicBezTo>
                <a:cubicBezTo>
                  <a:pt x="46" y="2"/>
                  <a:pt x="47" y="1"/>
                  <a:pt x="48" y="0"/>
                </a:cubicBezTo>
                <a:cubicBezTo>
                  <a:pt x="48" y="0"/>
                  <a:pt x="48" y="0"/>
                  <a:pt x="48" y="0"/>
                </a:cubicBezTo>
                <a:cubicBezTo>
                  <a:pt x="45" y="0"/>
                  <a:pt x="45" y="0"/>
                  <a:pt x="45" y="0"/>
                </a:cubicBezTo>
                <a:cubicBezTo>
                  <a:pt x="44" y="1"/>
                  <a:pt x="44" y="1"/>
                  <a:pt x="44" y="1"/>
                </a:cubicBezTo>
                <a:cubicBezTo>
                  <a:pt x="44" y="1"/>
                  <a:pt x="44" y="1"/>
                  <a:pt x="44" y="1"/>
                </a:cubicBezTo>
                <a:cubicBezTo>
                  <a:pt x="44" y="1"/>
                  <a:pt x="44" y="1"/>
                  <a:pt x="44" y="1"/>
                </a:cubicBezTo>
                <a:cubicBezTo>
                  <a:pt x="42" y="3"/>
                  <a:pt x="41" y="3"/>
                  <a:pt x="40" y="3"/>
                </a:cubicBezTo>
                <a:cubicBezTo>
                  <a:pt x="40" y="3"/>
                  <a:pt x="40" y="3"/>
                  <a:pt x="40" y="3"/>
                </a:cubicBezTo>
                <a:cubicBezTo>
                  <a:pt x="40" y="3"/>
                  <a:pt x="40" y="3"/>
                  <a:pt x="40" y="3"/>
                </a:cubicBezTo>
                <a:cubicBezTo>
                  <a:pt x="39" y="3"/>
                  <a:pt x="39" y="3"/>
                  <a:pt x="39" y="3"/>
                </a:cubicBezTo>
                <a:cubicBezTo>
                  <a:pt x="39" y="3"/>
                  <a:pt x="39" y="3"/>
                  <a:pt x="39" y="3"/>
                </a:cubicBezTo>
                <a:cubicBezTo>
                  <a:pt x="38" y="2"/>
                  <a:pt x="38" y="2"/>
                  <a:pt x="38" y="2"/>
                </a:cubicBezTo>
                <a:cubicBezTo>
                  <a:pt x="37" y="2"/>
                  <a:pt x="37" y="1"/>
                  <a:pt x="37" y="0"/>
                </a:cubicBezTo>
                <a:cubicBezTo>
                  <a:pt x="35" y="0"/>
                  <a:pt x="35" y="0"/>
                  <a:pt x="35" y="0"/>
                </a:cubicBezTo>
                <a:cubicBezTo>
                  <a:pt x="35" y="1"/>
                  <a:pt x="36" y="3"/>
                  <a:pt x="37" y="4"/>
                </a:cubicBezTo>
                <a:cubicBezTo>
                  <a:pt x="37" y="4"/>
                  <a:pt x="37" y="4"/>
                  <a:pt x="37" y="4"/>
                </a:cubicBezTo>
                <a:cubicBezTo>
                  <a:pt x="37" y="4"/>
                  <a:pt x="37" y="4"/>
                  <a:pt x="37" y="4"/>
                </a:cubicBezTo>
                <a:cubicBezTo>
                  <a:pt x="37" y="4"/>
                  <a:pt x="37" y="4"/>
                  <a:pt x="38" y="5"/>
                </a:cubicBezTo>
                <a:cubicBezTo>
                  <a:pt x="38" y="5"/>
                  <a:pt x="38" y="5"/>
                  <a:pt x="38" y="5"/>
                </a:cubicBezTo>
                <a:cubicBezTo>
                  <a:pt x="38" y="8"/>
                  <a:pt x="38" y="8"/>
                  <a:pt x="38" y="8"/>
                </a:cubicBezTo>
                <a:cubicBezTo>
                  <a:pt x="33" y="5"/>
                  <a:pt x="27" y="5"/>
                  <a:pt x="21" y="5"/>
                </a:cubicBezTo>
                <a:cubicBezTo>
                  <a:pt x="21" y="4"/>
                  <a:pt x="21" y="4"/>
                  <a:pt x="21" y="4"/>
                </a:cubicBezTo>
                <a:cubicBezTo>
                  <a:pt x="25" y="4"/>
                  <a:pt x="28" y="4"/>
                  <a:pt x="32" y="4"/>
                </a:cubicBezTo>
                <a:cubicBezTo>
                  <a:pt x="33" y="4"/>
                  <a:pt x="33" y="4"/>
                  <a:pt x="33" y="4"/>
                </a:cubicBezTo>
                <a:cubicBezTo>
                  <a:pt x="33" y="4"/>
                  <a:pt x="33" y="4"/>
                  <a:pt x="33" y="4"/>
                </a:cubicBezTo>
                <a:cubicBezTo>
                  <a:pt x="33" y="3"/>
                  <a:pt x="33" y="3"/>
                  <a:pt x="33" y="3"/>
                </a:cubicBezTo>
                <a:cubicBezTo>
                  <a:pt x="33" y="2"/>
                  <a:pt x="33" y="1"/>
                  <a:pt x="33" y="0"/>
                </a:cubicBezTo>
                <a:cubicBezTo>
                  <a:pt x="30" y="0"/>
                  <a:pt x="30" y="0"/>
                  <a:pt x="30" y="0"/>
                </a:cubicBezTo>
                <a:cubicBezTo>
                  <a:pt x="30" y="0"/>
                  <a:pt x="31" y="0"/>
                  <a:pt x="31" y="0"/>
                </a:cubicBezTo>
                <a:cubicBezTo>
                  <a:pt x="31" y="1"/>
                  <a:pt x="31" y="2"/>
                  <a:pt x="31" y="2"/>
                </a:cubicBezTo>
                <a:cubicBezTo>
                  <a:pt x="28" y="2"/>
                  <a:pt x="25" y="2"/>
                  <a:pt x="21" y="2"/>
                </a:cubicBezTo>
                <a:cubicBezTo>
                  <a:pt x="21" y="2"/>
                  <a:pt x="21" y="2"/>
                  <a:pt x="21" y="2"/>
                </a:cubicBezTo>
                <a:cubicBezTo>
                  <a:pt x="20" y="2"/>
                  <a:pt x="20" y="2"/>
                  <a:pt x="20" y="2"/>
                </a:cubicBezTo>
                <a:cubicBezTo>
                  <a:pt x="19" y="2"/>
                  <a:pt x="19" y="2"/>
                  <a:pt x="19" y="2"/>
                </a:cubicBezTo>
                <a:cubicBezTo>
                  <a:pt x="19" y="2"/>
                  <a:pt x="19" y="2"/>
                  <a:pt x="19" y="2"/>
                </a:cubicBezTo>
                <a:cubicBezTo>
                  <a:pt x="16" y="2"/>
                  <a:pt x="12" y="2"/>
                  <a:pt x="9" y="3"/>
                </a:cubicBezTo>
                <a:cubicBezTo>
                  <a:pt x="9" y="3"/>
                  <a:pt x="9" y="3"/>
                  <a:pt x="9" y="3"/>
                </a:cubicBezTo>
                <a:cubicBezTo>
                  <a:pt x="9" y="3"/>
                  <a:pt x="9" y="3"/>
                  <a:pt x="9" y="3"/>
                </a:cubicBezTo>
                <a:cubicBezTo>
                  <a:pt x="6" y="4"/>
                  <a:pt x="3" y="4"/>
                  <a:pt x="0" y="5"/>
                </a:cubicBezTo>
                <a:cubicBezTo>
                  <a:pt x="0" y="7"/>
                  <a:pt x="0" y="7"/>
                  <a:pt x="0" y="7"/>
                </a:cubicBezTo>
                <a:cubicBezTo>
                  <a:pt x="3" y="6"/>
                  <a:pt x="6" y="6"/>
                  <a:pt x="9" y="5"/>
                </a:cubicBezTo>
                <a:cubicBezTo>
                  <a:pt x="12" y="4"/>
                  <a:pt x="16" y="4"/>
                  <a:pt x="19" y="4"/>
                </a:cubicBezTo>
                <a:cubicBezTo>
                  <a:pt x="19" y="5"/>
                  <a:pt x="19" y="5"/>
                  <a:pt x="19" y="5"/>
                </a:cubicBezTo>
                <a:cubicBezTo>
                  <a:pt x="13" y="5"/>
                  <a:pt x="6" y="6"/>
                  <a:pt x="0" y="8"/>
                </a:cubicBezTo>
                <a:cubicBezTo>
                  <a:pt x="0" y="10"/>
                  <a:pt x="0" y="10"/>
                  <a:pt x="0" y="10"/>
                </a:cubicBezTo>
                <a:cubicBezTo>
                  <a:pt x="7" y="8"/>
                  <a:pt x="14" y="7"/>
                  <a:pt x="20" y="7"/>
                </a:cubicBezTo>
                <a:cubicBezTo>
                  <a:pt x="27" y="7"/>
                  <a:pt x="33" y="7"/>
                  <a:pt x="39" y="10"/>
                </a:cubicBezTo>
                <a:cubicBezTo>
                  <a:pt x="40" y="11"/>
                  <a:pt x="41" y="12"/>
                  <a:pt x="42" y="13"/>
                </a:cubicBezTo>
                <a:cubicBezTo>
                  <a:pt x="43" y="13"/>
                  <a:pt x="43" y="13"/>
                  <a:pt x="44" y="13"/>
                </a:cubicBezTo>
                <a:cubicBezTo>
                  <a:pt x="44" y="13"/>
                  <a:pt x="44" y="13"/>
                  <a:pt x="44" y="13"/>
                </a:cubicBezTo>
                <a:cubicBezTo>
                  <a:pt x="44" y="14"/>
                  <a:pt x="44" y="14"/>
                  <a:pt x="44" y="14"/>
                </a:cubicBezTo>
                <a:cubicBezTo>
                  <a:pt x="44" y="14"/>
                  <a:pt x="44" y="14"/>
                  <a:pt x="44" y="14"/>
                </a:cubicBezTo>
                <a:cubicBezTo>
                  <a:pt x="44" y="14"/>
                  <a:pt x="44" y="14"/>
                  <a:pt x="44" y="14"/>
                </a:cubicBezTo>
                <a:cubicBezTo>
                  <a:pt x="42" y="16"/>
                  <a:pt x="40" y="18"/>
                  <a:pt x="38" y="20"/>
                </a:cubicBezTo>
                <a:cubicBezTo>
                  <a:pt x="36" y="22"/>
                  <a:pt x="32" y="24"/>
                  <a:pt x="30" y="26"/>
                </a:cubicBezTo>
                <a:cubicBezTo>
                  <a:pt x="29" y="26"/>
                  <a:pt x="29" y="26"/>
                  <a:pt x="28" y="25"/>
                </a:cubicBezTo>
                <a:cubicBezTo>
                  <a:pt x="27" y="25"/>
                  <a:pt x="26" y="24"/>
                  <a:pt x="25" y="24"/>
                </a:cubicBezTo>
                <a:cubicBezTo>
                  <a:pt x="23" y="24"/>
                  <a:pt x="22" y="24"/>
                  <a:pt x="20" y="24"/>
                </a:cubicBezTo>
                <a:cubicBezTo>
                  <a:pt x="20" y="24"/>
                  <a:pt x="20" y="24"/>
                  <a:pt x="20" y="24"/>
                </a:cubicBezTo>
                <a:cubicBezTo>
                  <a:pt x="20" y="24"/>
                  <a:pt x="19" y="24"/>
                  <a:pt x="18" y="24"/>
                </a:cubicBezTo>
                <a:cubicBezTo>
                  <a:pt x="12" y="24"/>
                  <a:pt x="6" y="25"/>
                  <a:pt x="0" y="27"/>
                </a:cubicBezTo>
                <a:cubicBezTo>
                  <a:pt x="0" y="29"/>
                  <a:pt x="0" y="29"/>
                  <a:pt x="0" y="29"/>
                </a:cubicBezTo>
                <a:cubicBezTo>
                  <a:pt x="6" y="27"/>
                  <a:pt x="12" y="26"/>
                  <a:pt x="18" y="26"/>
                </a:cubicBezTo>
                <a:cubicBezTo>
                  <a:pt x="18" y="26"/>
                  <a:pt x="19" y="26"/>
                  <a:pt x="19" y="26"/>
                </a:cubicBezTo>
                <a:cubicBezTo>
                  <a:pt x="19" y="27"/>
                  <a:pt x="19" y="27"/>
                  <a:pt x="19" y="27"/>
                </a:cubicBezTo>
                <a:cubicBezTo>
                  <a:pt x="18" y="27"/>
                  <a:pt x="16" y="27"/>
                  <a:pt x="15" y="27"/>
                </a:cubicBezTo>
                <a:cubicBezTo>
                  <a:pt x="15" y="27"/>
                  <a:pt x="15" y="27"/>
                  <a:pt x="15" y="27"/>
                </a:cubicBezTo>
                <a:cubicBezTo>
                  <a:pt x="15" y="27"/>
                  <a:pt x="15" y="27"/>
                  <a:pt x="15" y="27"/>
                </a:cubicBezTo>
                <a:cubicBezTo>
                  <a:pt x="10" y="28"/>
                  <a:pt x="5" y="28"/>
                  <a:pt x="1" y="30"/>
                </a:cubicBezTo>
                <a:cubicBezTo>
                  <a:pt x="0" y="31"/>
                  <a:pt x="0" y="31"/>
                  <a:pt x="0" y="31"/>
                </a:cubicBezTo>
                <a:cubicBezTo>
                  <a:pt x="0" y="31"/>
                  <a:pt x="0" y="31"/>
                  <a:pt x="0" y="31"/>
                </a:cubicBezTo>
                <a:cubicBezTo>
                  <a:pt x="1" y="32"/>
                  <a:pt x="1" y="32"/>
                  <a:pt x="1" y="32"/>
                </a:cubicBezTo>
                <a:cubicBezTo>
                  <a:pt x="3" y="33"/>
                  <a:pt x="5" y="33"/>
                  <a:pt x="7" y="34"/>
                </a:cubicBezTo>
                <a:cubicBezTo>
                  <a:pt x="9" y="34"/>
                  <a:pt x="12" y="34"/>
                  <a:pt x="13" y="34"/>
                </a:cubicBezTo>
                <a:cubicBezTo>
                  <a:pt x="14" y="34"/>
                  <a:pt x="14" y="34"/>
                  <a:pt x="14" y="34"/>
                </a:cubicBezTo>
                <a:cubicBezTo>
                  <a:pt x="14" y="34"/>
                  <a:pt x="14" y="34"/>
                  <a:pt x="14" y="34"/>
                </a:cubicBezTo>
                <a:cubicBezTo>
                  <a:pt x="15" y="33"/>
                  <a:pt x="16" y="33"/>
                  <a:pt x="17" y="33"/>
                </a:cubicBezTo>
                <a:cubicBezTo>
                  <a:pt x="18" y="33"/>
                  <a:pt x="18" y="33"/>
                  <a:pt x="19" y="33"/>
                </a:cubicBezTo>
                <a:cubicBezTo>
                  <a:pt x="19" y="34"/>
                  <a:pt x="19" y="34"/>
                  <a:pt x="19" y="34"/>
                </a:cubicBezTo>
                <a:cubicBezTo>
                  <a:pt x="16" y="34"/>
                  <a:pt x="13" y="35"/>
                  <a:pt x="10" y="35"/>
                </a:cubicBezTo>
                <a:cubicBezTo>
                  <a:pt x="7" y="35"/>
                  <a:pt x="3" y="34"/>
                  <a:pt x="0" y="34"/>
                </a:cubicBezTo>
                <a:cubicBezTo>
                  <a:pt x="0" y="36"/>
                  <a:pt x="0" y="36"/>
                  <a:pt x="0" y="36"/>
                </a:cubicBezTo>
                <a:cubicBezTo>
                  <a:pt x="3" y="36"/>
                  <a:pt x="7" y="37"/>
                  <a:pt x="10" y="37"/>
                </a:cubicBezTo>
                <a:cubicBezTo>
                  <a:pt x="13" y="37"/>
                  <a:pt x="16" y="36"/>
                  <a:pt x="19" y="36"/>
                </a:cubicBezTo>
                <a:cubicBezTo>
                  <a:pt x="19" y="36"/>
                  <a:pt x="19" y="36"/>
                  <a:pt x="19" y="36"/>
                </a:cubicBezTo>
                <a:cubicBezTo>
                  <a:pt x="20" y="35"/>
                  <a:pt x="20" y="35"/>
                  <a:pt x="20" y="35"/>
                </a:cubicBezTo>
                <a:cubicBezTo>
                  <a:pt x="21" y="35"/>
                  <a:pt x="21" y="35"/>
                  <a:pt x="21" y="35"/>
                </a:cubicBezTo>
                <a:cubicBezTo>
                  <a:pt x="21" y="35"/>
                  <a:pt x="21" y="35"/>
                  <a:pt x="21" y="35"/>
                </a:cubicBezTo>
                <a:cubicBezTo>
                  <a:pt x="28" y="33"/>
                  <a:pt x="34" y="30"/>
                  <a:pt x="40" y="26"/>
                </a:cubicBezTo>
                <a:cubicBezTo>
                  <a:pt x="41" y="25"/>
                  <a:pt x="42" y="23"/>
                  <a:pt x="44" y="22"/>
                </a:cubicBezTo>
                <a:cubicBezTo>
                  <a:pt x="44" y="23"/>
                  <a:pt x="44" y="23"/>
                  <a:pt x="44" y="23"/>
                </a:cubicBezTo>
                <a:cubicBezTo>
                  <a:pt x="45" y="20"/>
                  <a:pt x="45" y="20"/>
                  <a:pt x="45" y="20"/>
                </a:cubicBezTo>
                <a:cubicBezTo>
                  <a:pt x="46" y="20"/>
                  <a:pt x="46" y="20"/>
                  <a:pt x="46" y="20"/>
                </a:cubicBezTo>
                <a:cubicBezTo>
                  <a:pt x="46" y="20"/>
                  <a:pt x="46" y="20"/>
                  <a:pt x="46" y="20"/>
                </a:cubicBezTo>
                <a:cubicBezTo>
                  <a:pt x="46" y="19"/>
                  <a:pt x="47" y="18"/>
                  <a:pt x="48" y="17"/>
                </a:cubicBezTo>
                <a:cubicBezTo>
                  <a:pt x="48" y="17"/>
                  <a:pt x="48" y="17"/>
                  <a:pt x="48" y="17"/>
                </a:cubicBezTo>
                <a:cubicBezTo>
                  <a:pt x="48" y="17"/>
                  <a:pt x="48" y="17"/>
                  <a:pt x="48" y="17"/>
                </a:cubicBezTo>
                <a:cubicBezTo>
                  <a:pt x="51" y="12"/>
                  <a:pt x="56" y="8"/>
                  <a:pt x="60" y="4"/>
                </a:cubicBezTo>
                <a:cubicBezTo>
                  <a:pt x="61" y="3"/>
                  <a:pt x="62" y="2"/>
                  <a:pt x="63" y="2"/>
                </a:cubicBezTo>
                <a:cubicBezTo>
                  <a:pt x="63" y="1"/>
                  <a:pt x="64" y="1"/>
                  <a:pt x="64" y="1"/>
                </a:cubicBezTo>
                <a:cubicBezTo>
                  <a:pt x="64" y="1"/>
                  <a:pt x="64" y="1"/>
                  <a:pt x="64" y="1"/>
                </a:cubicBezTo>
                <a:cubicBezTo>
                  <a:pt x="64" y="1"/>
                  <a:pt x="64" y="1"/>
                  <a:pt x="64" y="1"/>
                </a:cubicBezTo>
                <a:cubicBezTo>
                  <a:pt x="64" y="1"/>
                  <a:pt x="64" y="1"/>
                  <a:pt x="64" y="1"/>
                </a:cubicBezTo>
                <a:cubicBezTo>
                  <a:pt x="65" y="2"/>
                  <a:pt x="65" y="2"/>
                  <a:pt x="65" y="2"/>
                </a:cubicBezTo>
                <a:cubicBezTo>
                  <a:pt x="65" y="2"/>
                  <a:pt x="65" y="3"/>
                  <a:pt x="65" y="4"/>
                </a:cubicBezTo>
                <a:cubicBezTo>
                  <a:pt x="65" y="4"/>
                  <a:pt x="65" y="4"/>
                  <a:pt x="65" y="4"/>
                </a:cubicBezTo>
                <a:cubicBezTo>
                  <a:pt x="65" y="6"/>
                  <a:pt x="65" y="6"/>
                  <a:pt x="65" y="6"/>
                </a:cubicBezTo>
                <a:cubicBezTo>
                  <a:pt x="64" y="6"/>
                  <a:pt x="64" y="6"/>
                  <a:pt x="64" y="6"/>
                </a:cubicBezTo>
                <a:cubicBezTo>
                  <a:pt x="64" y="6"/>
                  <a:pt x="64" y="6"/>
                  <a:pt x="64" y="6"/>
                </a:cubicBezTo>
                <a:cubicBezTo>
                  <a:pt x="63" y="8"/>
                  <a:pt x="60" y="10"/>
                  <a:pt x="58" y="13"/>
                </a:cubicBezTo>
                <a:cubicBezTo>
                  <a:pt x="57" y="15"/>
                  <a:pt x="56" y="17"/>
                  <a:pt x="55" y="19"/>
                </a:cubicBezTo>
                <a:cubicBezTo>
                  <a:pt x="55" y="19"/>
                  <a:pt x="55" y="19"/>
                  <a:pt x="55" y="19"/>
                </a:cubicBezTo>
                <a:cubicBezTo>
                  <a:pt x="55" y="19"/>
                  <a:pt x="55" y="19"/>
                  <a:pt x="55" y="19"/>
                </a:cubicBezTo>
                <a:cubicBezTo>
                  <a:pt x="55" y="20"/>
                  <a:pt x="55" y="20"/>
                  <a:pt x="55" y="20"/>
                </a:cubicBezTo>
                <a:cubicBezTo>
                  <a:pt x="55" y="22"/>
                  <a:pt x="56" y="24"/>
                  <a:pt x="58" y="25"/>
                </a:cubicBezTo>
                <a:cubicBezTo>
                  <a:pt x="59" y="26"/>
                  <a:pt x="60" y="27"/>
                  <a:pt x="61" y="27"/>
                </a:cubicBezTo>
                <a:cubicBezTo>
                  <a:pt x="61" y="28"/>
                  <a:pt x="61" y="28"/>
                  <a:pt x="61" y="28"/>
                </a:cubicBezTo>
                <a:cubicBezTo>
                  <a:pt x="56" y="32"/>
                  <a:pt x="51" y="36"/>
                  <a:pt x="46" y="39"/>
                </a:cubicBezTo>
                <a:cubicBezTo>
                  <a:pt x="46" y="39"/>
                  <a:pt x="46" y="39"/>
                  <a:pt x="46" y="39"/>
                </a:cubicBezTo>
                <a:cubicBezTo>
                  <a:pt x="44" y="40"/>
                  <a:pt x="44" y="40"/>
                  <a:pt x="44" y="40"/>
                </a:cubicBezTo>
                <a:cubicBezTo>
                  <a:pt x="44" y="40"/>
                  <a:pt x="44" y="40"/>
                  <a:pt x="44" y="40"/>
                </a:cubicBezTo>
                <a:cubicBezTo>
                  <a:pt x="44" y="40"/>
                  <a:pt x="44" y="40"/>
                  <a:pt x="44" y="40"/>
                </a:cubicBezTo>
                <a:cubicBezTo>
                  <a:pt x="44" y="41"/>
                  <a:pt x="44" y="41"/>
                  <a:pt x="44" y="41"/>
                </a:cubicBezTo>
                <a:cubicBezTo>
                  <a:pt x="42" y="42"/>
                  <a:pt x="40" y="42"/>
                  <a:pt x="39" y="44"/>
                </a:cubicBezTo>
                <a:cubicBezTo>
                  <a:pt x="36" y="44"/>
                  <a:pt x="34" y="45"/>
                  <a:pt x="32" y="46"/>
                </a:cubicBezTo>
                <a:cubicBezTo>
                  <a:pt x="19" y="46"/>
                  <a:pt x="19" y="46"/>
                  <a:pt x="19" y="46"/>
                </a:cubicBezTo>
                <a:cubicBezTo>
                  <a:pt x="0" y="46"/>
                  <a:pt x="0" y="46"/>
                  <a:pt x="0" y="46"/>
                </a:cubicBezTo>
                <a:cubicBezTo>
                  <a:pt x="0" y="48"/>
                  <a:pt x="0" y="48"/>
                  <a:pt x="0" y="48"/>
                </a:cubicBezTo>
                <a:cubicBezTo>
                  <a:pt x="19" y="48"/>
                  <a:pt x="19" y="48"/>
                  <a:pt x="19" y="48"/>
                </a:cubicBezTo>
                <a:cubicBezTo>
                  <a:pt x="19" y="50"/>
                  <a:pt x="19" y="50"/>
                  <a:pt x="19" y="50"/>
                </a:cubicBezTo>
                <a:cubicBezTo>
                  <a:pt x="13" y="50"/>
                  <a:pt x="7" y="50"/>
                  <a:pt x="0" y="50"/>
                </a:cubicBezTo>
                <a:cubicBezTo>
                  <a:pt x="0" y="52"/>
                  <a:pt x="0" y="52"/>
                  <a:pt x="0" y="52"/>
                </a:cubicBezTo>
                <a:cubicBezTo>
                  <a:pt x="7" y="52"/>
                  <a:pt x="14" y="52"/>
                  <a:pt x="20" y="52"/>
                </a:cubicBezTo>
                <a:cubicBezTo>
                  <a:pt x="21" y="52"/>
                  <a:pt x="21" y="52"/>
                  <a:pt x="21" y="52"/>
                </a:cubicBezTo>
                <a:cubicBezTo>
                  <a:pt x="27" y="52"/>
                  <a:pt x="33" y="52"/>
                  <a:pt x="39" y="51"/>
                </a:cubicBezTo>
                <a:cubicBezTo>
                  <a:pt x="41" y="51"/>
                  <a:pt x="42" y="51"/>
                  <a:pt x="45" y="51"/>
                </a:cubicBezTo>
                <a:cubicBezTo>
                  <a:pt x="46" y="51"/>
                  <a:pt x="46" y="51"/>
                  <a:pt x="46" y="51"/>
                </a:cubicBezTo>
                <a:cubicBezTo>
                  <a:pt x="52" y="51"/>
                  <a:pt x="59" y="51"/>
                  <a:pt x="65" y="51"/>
                </a:cubicBezTo>
                <a:cubicBezTo>
                  <a:pt x="66" y="51"/>
                  <a:pt x="66" y="51"/>
                  <a:pt x="66" y="51"/>
                </a:cubicBezTo>
                <a:cubicBezTo>
                  <a:pt x="67" y="51"/>
                  <a:pt x="68" y="51"/>
                  <a:pt x="69" y="51"/>
                </a:cubicBezTo>
                <a:cubicBezTo>
                  <a:pt x="70" y="51"/>
                  <a:pt x="70" y="51"/>
                  <a:pt x="70" y="51"/>
                </a:cubicBezTo>
                <a:cubicBezTo>
                  <a:pt x="74" y="51"/>
                  <a:pt x="78" y="51"/>
                  <a:pt x="81" y="51"/>
                </a:cubicBezTo>
                <a:cubicBezTo>
                  <a:pt x="82" y="51"/>
                  <a:pt x="82" y="51"/>
                  <a:pt x="82" y="51"/>
                </a:cubicBezTo>
                <a:cubicBezTo>
                  <a:pt x="84" y="51"/>
                  <a:pt x="85" y="51"/>
                  <a:pt x="86" y="51"/>
                </a:cubicBezTo>
                <a:cubicBezTo>
                  <a:pt x="87" y="51"/>
                  <a:pt x="87" y="51"/>
                  <a:pt x="87" y="51"/>
                </a:cubicBezTo>
                <a:cubicBezTo>
                  <a:pt x="88" y="51"/>
                  <a:pt x="88" y="51"/>
                  <a:pt x="89" y="51"/>
                </a:cubicBezTo>
                <a:cubicBezTo>
                  <a:pt x="90" y="51"/>
                  <a:pt x="90" y="51"/>
                  <a:pt x="90" y="51"/>
                </a:cubicBezTo>
                <a:cubicBezTo>
                  <a:pt x="92" y="51"/>
                  <a:pt x="94" y="51"/>
                  <a:pt x="96" y="51"/>
                </a:cubicBezTo>
                <a:cubicBezTo>
                  <a:pt x="97" y="51"/>
                  <a:pt x="97" y="51"/>
                  <a:pt x="97" y="51"/>
                </a:cubicBezTo>
                <a:cubicBezTo>
                  <a:pt x="103" y="51"/>
                  <a:pt x="109" y="51"/>
                  <a:pt x="116" y="51"/>
                </a:cubicBezTo>
                <a:cubicBezTo>
                  <a:pt x="121" y="52"/>
                  <a:pt x="127" y="52"/>
                  <a:pt x="133" y="52"/>
                </a:cubicBezTo>
                <a:cubicBezTo>
                  <a:pt x="134" y="52"/>
                  <a:pt x="134" y="52"/>
                  <a:pt x="134" y="52"/>
                </a:cubicBezTo>
                <a:cubicBezTo>
                  <a:pt x="135" y="52"/>
                  <a:pt x="135" y="52"/>
                  <a:pt x="135" y="52"/>
                </a:cubicBezTo>
                <a:cubicBezTo>
                  <a:pt x="136" y="52"/>
                  <a:pt x="136" y="52"/>
                  <a:pt x="136" y="52"/>
                </a:cubicBezTo>
                <a:cubicBezTo>
                  <a:pt x="139" y="52"/>
                  <a:pt x="143" y="52"/>
                  <a:pt x="146" y="52"/>
                </a:cubicBezTo>
                <a:cubicBezTo>
                  <a:pt x="157" y="52"/>
                  <a:pt x="157" y="52"/>
                  <a:pt x="157" y="52"/>
                </a:cubicBezTo>
                <a:cubicBezTo>
                  <a:pt x="181" y="52"/>
                  <a:pt x="181" y="52"/>
                  <a:pt x="181" y="52"/>
                </a:cubicBezTo>
                <a:cubicBezTo>
                  <a:pt x="236" y="52"/>
                  <a:pt x="236" y="52"/>
                  <a:pt x="236" y="52"/>
                </a:cubicBezTo>
                <a:cubicBezTo>
                  <a:pt x="254" y="52"/>
                  <a:pt x="254" y="52"/>
                  <a:pt x="254" y="52"/>
                </a:cubicBezTo>
                <a:cubicBezTo>
                  <a:pt x="257" y="52"/>
                  <a:pt x="257" y="52"/>
                  <a:pt x="257" y="52"/>
                </a:cubicBezTo>
                <a:cubicBezTo>
                  <a:pt x="257" y="52"/>
                  <a:pt x="258" y="51"/>
                  <a:pt x="258" y="51"/>
                </a:cubicBezTo>
                <a:cubicBezTo>
                  <a:pt x="259" y="51"/>
                  <a:pt x="259" y="51"/>
                  <a:pt x="259" y="51"/>
                </a:cubicBezTo>
                <a:cubicBezTo>
                  <a:pt x="259" y="51"/>
                  <a:pt x="259" y="51"/>
                  <a:pt x="259" y="51"/>
                </a:cubicBezTo>
                <a:cubicBezTo>
                  <a:pt x="259" y="51"/>
                  <a:pt x="259" y="51"/>
                  <a:pt x="259" y="51"/>
                </a:cubicBezTo>
                <a:cubicBezTo>
                  <a:pt x="260" y="51"/>
                  <a:pt x="260" y="51"/>
                  <a:pt x="260" y="51"/>
                </a:cubicBezTo>
                <a:cubicBezTo>
                  <a:pt x="261" y="51"/>
                  <a:pt x="262" y="51"/>
                  <a:pt x="263" y="51"/>
                </a:cubicBezTo>
                <a:cubicBezTo>
                  <a:pt x="263" y="51"/>
                  <a:pt x="263" y="51"/>
                  <a:pt x="263" y="51"/>
                </a:cubicBezTo>
                <a:cubicBezTo>
                  <a:pt x="268" y="51"/>
                  <a:pt x="272" y="52"/>
                  <a:pt x="277" y="52"/>
                </a:cubicBezTo>
                <a:cubicBezTo>
                  <a:pt x="277" y="52"/>
                  <a:pt x="277" y="52"/>
                  <a:pt x="277" y="52"/>
                </a:cubicBezTo>
                <a:cubicBezTo>
                  <a:pt x="278" y="52"/>
                  <a:pt x="278" y="52"/>
                  <a:pt x="278" y="52"/>
                </a:cubicBezTo>
                <a:cubicBezTo>
                  <a:pt x="279" y="52"/>
                  <a:pt x="279" y="52"/>
                  <a:pt x="279" y="52"/>
                </a:cubicBezTo>
                <a:cubicBezTo>
                  <a:pt x="282" y="52"/>
                  <a:pt x="285" y="52"/>
                  <a:pt x="289" y="52"/>
                </a:cubicBezTo>
                <a:cubicBezTo>
                  <a:pt x="290" y="52"/>
                  <a:pt x="290" y="52"/>
                  <a:pt x="290" y="52"/>
                </a:cubicBezTo>
                <a:cubicBezTo>
                  <a:pt x="290" y="52"/>
                  <a:pt x="290" y="52"/>
                  <a:pt x="290" y="52"/>
                </a:cubicBezTo>
                <a:cubicBezTo>
                  <a:pt x="296" y="52"/>
                  <a:pt x="303" y="51"/>
                  <a:pt x="309" y="51"/>
                </a:cubicBezTo>
                <a:cubicBezTo>
                  <a:pt x="310" y="51"/>
                  <a:pt x="310" y="51"/>
                  <a:pt x="310" y="51"/>
                </a:cubicBezTo>
                <a:cubicBezTo>
                  <a:pt x="314" y="51"/>
                  <a:pt x="318" y="51"/>
                  <a:pt x="322" y="51"/>
                </a:cubicBezTo>
                <a:cubicBezTo>
                  <a:pt x="323" y="51"/>
                  <a:pt x="323" y="51"/>
                  <a:pt x="323" y="51"/>
                </a:cubicBezTo>
                <a:cubicBezTo>
                  <a:pt x="325" y="51"/>
                  <a:pt x="328" y="51"/>
                  <a:pt x="331" y="51"/>
                </a:cubicBezTo>
                <a:cubicBezTo>
                  <a:pt x="332" y="51"/>
                  <a:pt x="332" y="51"/>
                  <a:pt x="332" y="51"/>
                </a:cubicBezTo>
                <a:cubicBezTo>
                  <a:pt x="332" y="51"/>
                  <a:pt x="332" y="51"/>
                  <a:pt x="332" y="51"/>
                </a:cubicBezTo>
                <a:cubicBezTo>
                  <a:pt x="334" y="51"/>
                  <a:pt x="335" y="51"/>
                  <a:pt x="336" y="51"/>
                </a:cubicBezTo>
                <a:cubicBezTo>
                  <a:pt x="360" y="51"/>
                  <a:pt x="360" y="51"/>
                  <a:pt x="360" y="51"/>
                </a:cubicBezTo>
                <a:cubicBezTo>
                  <a:pt x="366" y="51"/>
                  <a:pt x="366" y="51"/>
                  <a:pt x="366" y="51"/>
                </a:cubicBezTo>
                <a:cubicBezTo>
                  <a:pt x="366" y="51"/>
                  <a:pt x="366" y="51"/>
                  <a:pt x="366" y="51"/>
                </a:cubicBezTo>
                <a:cubicBezTo>
                  <a:pt x="409" y="51"/>
                  <a:pt x="409" y="51"/>
                  <a:pt x="409" y="51"/>
                </a:cubicBezTo>
                <a:cubicBezTo>
                  <a:pt x="415" y="51"/>
                  <a:pt x="415" y="51"/>
                  <a:pt x="415" y="51"/>
                </a:cubicBezTo>
                <a:cubicBezTo>
                  <a:pt x="432" y="51"/>
                  <a:pt x="432" y="51"/>
                  <a:pt x="432" y="51"/>
                </a:cubicBezTo>
                <a:cubicBezTo>
                  <a:pt x="432" y="49"/>
                  <a:pt x="432" y="49"/>
                  <a:pt x="432" y="49"/>
                </a:cubicBezTo>
                <a:cubicBezTo>
                  <a:pt x="415" y="49"/>
                  <a:pt x="415" y="49"/>
                  <a:pt x="415" y="49"/>
                </a:cubicBezTo>
                <a:cubicBezTo>
                  <a:pt x="415" y="47"/>
                  <a:pt x="415" y="47"/>
                  <a:pt x="415" y="47"/>
                </a:cubicBezTo>
                <a:cubicBezTo>
                  <a:pt x="420" y="47"/>
                  <a:pt x="426" y="47"/>
                  <a:pt x="432" y="47"/>
                </a:cubicBezTo>
                <a:cubicBezTo>
                  <a:pt x="432" y="45"/>
                  <a:pt x="432" y="45"/>
                  <a:pt x="432" y="45"/>
                </a:cubicBezTo>
                <a:cubicBezTo>
                  <a:pt x="426" y="45"/>
                  <a:pt x="420" y="45"/>
                  <a:pt x="414" y="45"/>
                </a:cubicBezTo>
                <a:cubicBezTo>
                  <a:pt x="413" y="45"/>
                  <a:pt x="413" y="45"/>
                  <a:pt x="413" y="45"/>
                </a:cubicBezTo>
                <a:cubicBezTo>
                  <a:pt x="411" y="45"/>
                  <a:pt x="410" y="45"/>
                  <a:pt x="409" y="45"/>
                </a:cubicBezTo>
                <a:cubicBezTo>
                  <a:pt x="409" y="45"/>
                  <a:pt x="409" y="45"/>
                  <a:pt x="409" y="45"/>
                </a:cubicBezTo>
                <a:cubicBezTo>
                  <a:pt x="408" y="45"/>
                  <a:pt x="408" y="45"/>
                  <a:pt x="408" y="45"/>
                </a:cubicBezTo>
                <a:cubicBezTo>
                  <a:pt x="407" y="45"/>
                  <a:pt x="407" y="45"/>
                  <a:pt x="407" y="45"/>
                </a:cubicBezTo>
                <a:cubicBezTo>
                  <a:pt x="407" y="45"/>
                  <a:pt x="407" y="45"/>
                  <a:pt x="407" y="45"/>
                </a:cubicBezTo>
                <a:cubicBezTo>
                  <a:pt x="405" y="45"/>
                  <a:pt x="402" y="45"/>
                  <a:pt x="400" y="45"/>
                </a:cubicBezTo>
                <a:cubicBezTo>
                  <a:pt x="395" y="45"/>
                  <a:pt x="390" y="45"/>
                  <a:pt x="384" y="45"/>
                </a:cubicBezTo>
                <a:cubicBezTo>
                  <a:pt x="388" y="41"/>
                  <a:pt x="391" y="37"/>
                  <a:pt x="391" y="31"/>
                </a:cubicBezTo>
                <a:cubicBezTo>
                  <a:pt x="391" y="30"/>
                  <a:pt x="391" y="28"/>
                  <a:pt x="390" y="27"/>
                </a:cubicBezTo>
                <a:cubicBezTo>
                  <a:pt x="390" y="25"/>
                  <a:pt x="389" y="23"/>
                  <a:pt x="388" y="22"/>
                </a:cubicBezTo>
                <a:cubicBezTo>
                  <a:pt x="388" y="20"/>
                  <a:pt x="387" y="19"/>
                  <a:pt x="387" y="18"/>
                </a:cubicBezTo>
                <a:cubicBezTo>
                  <a:pt x="387" y="17"/>
                  <a:pt x="387" y="16"/>
                  <a:pt x="388" y="15"/>
                </a:cubicBezTo>
                <a:cubicBezTo>
                  <a:pt x="388" y="15"/>
                  <a:pt x="388" y="15"/>
                  <a:pt x="388" y="15"/>
                </a:cubicBezTo>
                <a:cubicBezTo>
                  <a:pt x="388" y="14"/>
                  <a:pt x="388" y="14"/>
                  <a:pt x="388" y="14"/>
                </a:cubicBezTo>
                <a:cubicBezTo>
                  <a:pt x="386" y="10"/>
                  <a:pt x="383" y="4"/>
                  <a:pt x="379" y="1"/>
                </a:cubicBezTo>
                <a:cubicBezTo>
                  <a:pt x="379" y="1"/>
                  <a:pt x="379" y="0"/>
                  <a:pt x="379" y="0"/>
                </a:cubicBezTo>
                <a:moveTo>
                  <a:pt x="410" y="32"/>
                </a:moveTo>
                <a:cubicBezTo>
                  <a:pt x="410" y="32"/>
                  <a:pt x="410" y="32"/>
                  <a:pt x="410" y="32"/>
                </a:cubicBezTo>
                <a:cubicBezTo>
                  <a:pt x="411" y="32"/>
                  <a:pt x="412" y="32"/>
                  <a:pt x="413" y="31"/>
                </a:cubicBezTo>
                <a:cubicBezTo>
                  <a:pt x="413" y="34"/>
                  <a:pt x="413" y="34"/>
                  <a:pt x="413" y="34"/>
                </a:cubicBezTo>
                <a:cubicBezTo>
                  <a:pt x="412" y="34"/>
                  <a:pt x="412" y="34"/>
                  <a:pt x="411" y="34"/>
                </a:cubicBezTo>
                <a:cubicBezTo>
                  <a:pt x="410" y="34"/>
                  <a:pt x="410" y="34"/>
                  <a:pt x="409" y="33"/>
                </a:cubicBezTo>
                <a:cubicBezTo>
                  <a:pt x="409" y="31"/>
                  <a:pt x="409" y="31"/>
                  <a:pt x="409" y="31"/>
                </a:cubicBezTo>
                <a:cubicBezTo>
                  <a:pt x="409" y="32"/>
                  <a:pt x="410" y="32"/>
                  <a:pt x="410" y="32"/>
                </a:cubicBezTo>
                <a:moveTo>
                  <a:pt x="410" y="30"/>
                </a:moveTo>
                <a:cubicBezTo>
                  <a:pt x="410" y="30"/>
                  <a:pt x="409" y="29"/>
                  <a:pt x="408" y="29"/>
                </a:cubicBezTo>
                <a:cubicBezTo>
                  <a:pt x="408" y="29"/>
                  <a:pt x="408" y="29"/>
                  <a:pt x="408" y="29"/>
                </a:cubicBezTo>
                <a:cubicBezTo>
                  <a:pt x="408" y="29"/>
                  <a:pt x="407" y="29"/>
                  <a:pt x="407" y="28"/>
                </a:cubicBezTo>
                <a:cubicBezTo>
                  <a:pt x="406" y="28"/>
                  <a:pt x="406" y="27"/>
                  <a:pt x="405" y="27"/>
                </a:cubicBezTo>
                <a:cubicBezTo>
                  <a:pt x="405" y="27"/>
                  <a:pt x="405" y="26"/>
                  <a:pt x="405" y="26"/>
                </a:cubicBezTo>
                <a:cubicBezTo>
                  <a:pt x="405" y="27"/>
                  <a:pt x="406" y="27"/>
                  <a:pt x="407" y="27"/>
                </a:cubicBezTo>
                <a:cubicBezTo>
                  <a:pt x="407" y="28"/>
                  <a:pt x="407" y="28"/>
                  <a:pt x="407" y="28"/>
                </a:cubicBezTo>
                <a:cubicBezTo>
                  <a:pt x="407" y="28"/>
                  <a:pt x="407" y="28"/>
                  <a:pt x="407" y="28"/>
                </a:cubicBezTo>
                <a:cubicBezTo>
                  <a:pt x="409" y="29"/>
                  <a:pt x="409" y="29"/>
                  <a:pt x="409" y="29"/>
                </a:cubicBezTo>
                <a:cubicBezTo>
                  <a:pt x="409" y="29"/>
                  <a:pt x="409" y="29"/>
                  <a:pt x="409" y="29"/>
                </a:cubicBezTo>
                <a:cubicBezTo>
                  <a:pt x="409" y="29"/>
                  <a:pt x="410" y="29"/>
                  <a:pt x="410" y="30"/>
                </a:cubicBezTo>
                <a:moveTo>
                  <a:pt x="413" y="29"/>
                </a:moveTo>
                <a:cubicBezTo>
                  <a:pt x="412" y="28"/>
                  <a:pt x="410" y="27"/>
                  <a:pt x="409" y="26"/>
                </a:cubicBezTo>
                <a:cubicBezTo>
                  <a:pt x="409" y="24"/>
                  <a:pt x="409" y="24"/>
                  <a:pt x="409" y="24"/>
                </a:cubicBezTo>
                <a:cubicBezTo>
                  <a:pt x="410" y="25"/>
                  <a:pt x="411" y="26"/>
                  <a:pt x="413" y="27"/>
                </a:cubicBezTo>
                <a:cubicBezTo>
                  <a:pt x="413" y="29"/>
                  <a:pt x="413" y="29"/>
                  <a:pt x="413" y="29"/>
                </a:cubicBezTo>
                <a:moveTo>
                  <a:pt x="408" y="22"/>
                </a:moveTo>
                <a:cubicBezTo>
                  <a:pt x="407" y="21"/>
                  <a:pt x="405" y="20"/>
                  <a:pt x="404" y="20"/>
                </a:cubicBezTo>
                <a:cubicBezTo>
                  <a:pt x="404" y="19"/>
                  <a:pt x="403" y="19"/>
                  <a:pt x="403" y="19"/>
                </a:cubicBezTo>
                <a:cubicBezTo>
                  <a:pt x="403" y="18"/>
                  <a:pt x="402" y="18"/>
                  <a:pt x="402" y="18"/>
                </a:cubicBezTo>
                <a:cubicBezTo>
                  <a:pt x="402" y="17"/>
                  <a:pt x="402" y="17"/>
                  <a:pt x="403" y="16"/>
                </a:cubicBezTo>
                <a:cubicBezTo>
                  <a:pt x="403" y="16"/>
                  <a:pt x="403" y="16"/>
                  <a:pt x="404" y="16"/>
                </a:cubicBezTo>
                <a:cubicBezTo>
                  <a:pt x="404" y="16"/>
                  <a:pt x="404" y="16"/>
                  <a:pt x="404" y="16"/>
                </a:cubicBezTo>
                <a:cubicBezTo>
                  <a:pt x="405" y="16"/>
                  <a:pt x="406" y="16"/>
                  <a:pt x="407" y="17"/>
                </a:cubicBezTo>
                <a:cubicBezTo>
                  <a:pt x="408" y="17"/>
                  <a:pt x="408" y="17"/>
                  <a:pt x="408" y="17"/>
                </a:cubicBezTo>
                <a:cubicBezTo>
                  <a:pt x="409" y="17"/>
                  <a:pt x="409" y="17"/>
                  <a:pt x="409" y="17"/>
                </a:cubicBezTo>
                <a:cubicBezTo>
                  <a:pt x="409" y="17"/>
                  <a:pt x="409" y="17"/>
                  <a:pt x="409" y="17"/>
                </a:cubicBezTo>
                <a:cubicBezTo>
                  <a:pt x="409" y="17"/>
                  <a:pt x="409" y="17"/>
                  <a:pt x="409" y="17"/>
                </a:cubicBezTo>
                <a:cubicBezTo>
                  <a:pt x="409" y="17"/>
                  <a:pt x="409" y="17"/>
                  <a:pt x="409" y="17"/>
                </a:cubicBezTo>
                <a:cubicBezTo>
                  <a:pt x="409" y="17"/>
                  <a:pt x="409" y="17"/>
                  <a:pt x="409" y="17"/>
                </a:cubicBezTo>
                <a:cubicBezTo>
                  <a:pt x="410" y="18"/>
                  <a:pt x="412" y="19"/>
                  <a:pt x="413" y="19"/>
                </a:cubicBezTo>
                <a:cubicBezTo>
                  <a:pt x="415" y="21"/>
                  <a:pt x="417" y="22"/>
                  <a:pt x="418" y="24"/>
                </a:cubicBezTo>
                <a:cubicBezTo>
                  <a:pt x="419" y="24"/>
                  <a:pt x="419" y="24"/>
                  <a:pt x="419" y="24"/>
                </a:cubicBezTo>
                <a:cubicBezTo>
                  <a:pt x="420" y="24"/>
                  <a:pt x="420" y="24"/>
                  <a:pt x="420" y="24"/>
                </a:cubicBezTo>
                <a:cubicBezTo>
                  <a:pt x="420" y="23"/>
                  <a:pt x="420" y="23"/>
                  <a:pt x="420" y="23"/>
                </a:cubicBezTo>
                <a:cubicBezTo>
                  <a:pt x="421" y="24"/>
                  <a:pt x="421" y="24"/>
                  <a:pt x="421" y="24"/>
                </a:cubicBezTo>
                <a:cubicBezTo>
                  <a:pt x="421" y="24"/>
                  <a:pt x="421" y="24"/>
                  <a:pt x="421" y="24"/>
                </a:cubicBezTo>
                <a:cubicBezTo>
                  <a:pt x="421" y="24"/>
                  <a:pt x="421" y="24"/>
                  <a:pt x="421" y="24"/>
                </a:cubicBezTo>
                <a:cubicBezTo>
                  <a:pt x="421" y="24"/>
                  <a:pt x="421" y="24"/>
                  <a:pt x="421" y="24"/>
                </a:cubicBezTo>
                <a:cubicBezTo>
                  <a:pt x="421" y="25"/>
                  <a:pt x="421" y="25"/>
                  <a:pt x="421" y="25"/>
                </a:cubicBezTo>
                <a:cubicBezTo>
                  <a:pt x="420" y="26"/>
                  <a:pt x="420" y="26"/>
                  <a:pt x="420" y="27"/>
                </a:cubicBezTo>
                <a:cubicBezTo>
                  <a:pt x="419" y="27"/>
                  <a:pt x="419" y="28"/>
                  <a:pt x="418" y="28"/>
                </a:cubicBezTo>
                <a:cubicBezTo>
                  <a:pt x="417" y="28"/>
                  <a:pt x="416" y="27"/>
                  <a:pt x="415" y="26"/>
                </a:cubicBezTo>
                <a:cubicBezTo>
                  <a:pt x="415" y="26"/>
                  <a:pt x="415" y="26"/>
                  <a:pt x="415" y="26"/>
                </a:cubicBezTo>
                <a:cubicBezTo>
                  <a:pt x="414" y="26"/>
                  <a:pt x="414" y="26"/>
                  <a:pt x="414" y="26"/>
                </a:cubicBezTo>
                <a:cubicBezTo>
                  <a:pt x="413" y="24"/>
                  <a:pt x="413" y="24"/>
                  <a:pt x="413" y="24"/>
                </a:cubicBezTo>
                <a:cubicBezTo>
                  <a:pt x="413" y="25"/>
                  <a:pt x="413" y="25"/>
                  <a:pt x="413" y="25"/>
                </a:cubicBezTo>
                <a:cubicBezTo>
                  <a:pt x="412" y="24"/>
                  <a:pt x="410" y="23"/>
                  <a:pt x="409" y="22"/>
                </a:cubicBezTo>
                <a:cubicBezTo>
                  <a:pt x="409" y="22"/>
                  <a:pt x="409" y="22"/>
                  <a:pt x="409" y="22"/>
                </a:cubicBezTo>
                <a:cubicBezTo>
                  <a:pt x="409" y="22"/>
                  <a:pt x="408" y="22"/>
                  <a:pt x="408" y="22"/>
                </a:cubicBezTo>
                <a:cubicBezTo>
                  <a:pt x="408" y="22"/>
                  <a:pt x="408" y="22"/>
                  <a:pt x="408" y="22"/>
                </a:cubicBezTo>
                <a:moveTo>
                  <a:pt x="413" y="17"/>
                </a:moveTo>
                <a:cubicBezTo>
                  <a:pt x="412" y="16"/>
                  <a:pt x="411" y="16"/>
                  <a:pt x="410" y="16"/>
                </a:cubicBezTo>
                <a:cubicBezTo>
                  <a:pt x="410" y="15"/>
                  <a:pt x="409" y="15"/>
                  <a:pt x="409" y="15"/>
                </a:cubicBezTo>
                <a:cubicBezTo>
                  <a:pt x="409" y="15"/>
                  <a:pt x="409" y="15"/>
                  <a:pt x="409" y="15"/>
                </a:cubicBezTo>
                <a:cubicBezTo>
                  <a:pt x="409" y="14"/>
                  <a:pt x="409" y="14"/>
                  <a:pt x="409" y="14"/>
                </a:cubicBezTo>
                <a:cubicBezTo>
                  <a:pt x="410" y="14"/>
                  <a:pt x="411" y="15"/>
                  <a:pt x="413" y="15"/>
                </a:cubicBezTo>
                <a:cubicBezTo>
                  <a:pt x="413" y="17"/>
                  <a:pt x="413" y="17"/>
                  <a:pt x="413" y="17"/>
                </a:cubicBezTo>
                <a:moveTo>
                  <a:pt x="408" y="12"/>
                </a:moveTo>
                <a:cubicBezTo>
                  <a:pt x="406" y="11"/>
                  <a:pt x="405" y="11"/>
                  <a:pt x="403" y="11"/>
                </a:cubicBezTo>
                <a:cubicBezTo>
                  <a:pt x="403" y="10"/>
                  <a:pt x="403" y="10"/>
                  <a:pt x="403" y="9"/>
                </a:cubicBezTo>
                <a:cubicBezTo>
                  <a:pt x="403" y="9"/>
                  <a:pt x="403" y="9"/>
                  <a:pt x="403" y="8"/>
                </a:cubicBezTo>
                <a:cubicBezTo>
                  <a:pt x="404" y="9"/>
                  <a:pt x="406" y="9"/>
                  <a:pt x="407" y="9"/>
                </a:cubicBezTo>
                <a:cubicBezTo>
                  <a:pt x="409" y="10"/>
                  <a:pt x="411" y="11"/>
                  <a:pt x="413" y="12"/>
                </a:cubicBezTo>
                <a:cubicBezTo>
                  <a:pt x="413" y="12"/>
                  <a:pt x="413" y="12"/>
                  <a:pt x="413" y="12"/>
                </a:cubicBezTo>
                <a:cubicBezTo>
                  <a:pt x="413" y="12"/>
                  <a:pt x="413" y="12"/>
                  <a:pt x="413" y="12"/>
                </a:cubicBezTo>
                <a:cubicBezTo>
                  <a:pt x="415" y="13"/>
                  <a:pt x="415" y="13"/>
                  <a:pt x="415" y="13"/>
                </a:cubicBezTo>
                <a:cubicBezTo>
                  <a:pt x="415" y="13"/>
                  <a:pt x="415" y="13"/>
                  <a:pt x="415" y="13"/>
                </a:cubicBezTo>
                <a:cubicBezTo>
                  <a:pt x="416" y="13"/>
                  <a:pt x="417" y="14"/>
                  <a:pt x="418" y="15"/>
                </a:cubicBezTo>
                <a:cubicBezTo>
                  <a:pt x="418" y="16"/>
                  <a:pt x="418" y="16"/>
                  <a:pt x="418" y="16"/>
                </a:cubicBezTo>
                <a:cubicBezTo>
                  <a:pt x="417" y="15"/>
                  <a:pt x="416" y="15"/>
                  <a:pt x="415" y="14"/>
                </a:cubicBezTo>
                <a:cubicBezTo>
                  <a:pt x="415" y="14"/>
                  <a:pt x="415" y="14"/>
                  <a:pt x="415" y="14"/>
                </a:cubicBezTo>
                <a:cubicBezTo>
                  <a:pt x="414" y="14"/>
                  <a:pt x="414" y="14"/>
                  <a:pt x="414" y="14"/>
                </a:cubicBezTo>
                <a:cubicBezTo>
                  <a:pt x="413" y="13"/>
                  <a:pt x="413" y="13"/>
                  <a:pt x="413" y="13"/>
                </a:cubicBezTo>
                <a:cubicBezTo>
                  <a:pt x="413" y="13"/>
                  <a:pt x="413" y="13"/>
                  <a:pt x="413" y="13"/>
                </a:cubicBezTo>
                <a:cubicBezTo>
                  <a:pt x="411" y="13"/>
                  <a:pt x="410" y="12"/>
                  <a:pt x="408" y="12"/>
                </a:cubicBezTo>
                <a:cubicBezTo>
                  <a:pt x="408" y="12"/>
                  <a:pt x="408" y="12"/>
                  <a:pt x="408" y="12"/>
                </a:cubicBezTo>
                <a:moveTo>
                  <a:pt x="413" y="9"/>
                </a:moveTo>
                <a:cubicBezTo>
                  <a:pt x="411" y="9"/>
                  <a:pt x="410" y="8"/>
                  <a:pt x="409" y="8"/>
                </a:cubicBezTo>
                <a:cubicBezTo>
                  <a:pt x="409" y="7"/>
                  <a:pt x="409" y="7"/>
                  <a:pt x="409" y="7"/>
                </a:cubicBezTo>
                <a:cubicBezTo>
                  <a:pt x="409" y="7"/>
                  <a:pt x="410" y="7"/>
                  <a:pt x="410" y="7"/>
                </a:cubicBezTo>
                <a:cubicBezTo>
                  <a:pt x="410" y="7"/>
                  <a:pt x="410" y="7"/>
                  <a:pt x="410" y="7"/>
                </a:cubicBezTo>
                <a:cubicBezTo>
                  <a:pt x="411" y="7"/>
                  <a:pt x="411" y="7"/>
                  <a:pt x="411" y="7"/>
                </a:cubicBezTo>
                <a:cubicBezTo>
                  <a:pt x="411" y="7"/>
                  <a:pt x="411" y="7"/>
                  <a:pt x="411" y="7"/>
                </a:cubicBezTo>
                <a:cubicBezTo>
                  <a:pt x="411" y="7"/>
                  <a:pt x="412" y="8"/>
                  <a:pt x="413" y="8"/>
                </a:cubicBezTo>
                <a:cubicBezTo>
                  <a:pt x="413" y="9"/>
                  <a:pt x="413" y="9"/>
                  <a:pt x="413" y="9"/>
                </a:cubicBezTo>
                <a:moveTo>
                  <a:pt x="407" y="4"/>
                </a:moveTo>
                <a:cubicBezTo>
                  <a:pt x="405" y="4"/>
                  <a:pt x="403" y="3"/>
                  <a:pt x="402" y="3"/>
                </a:cubicBezTo>
                <a:cubicBezTo>
                  <a:pt x="402" y="3"/>
                  <a:pt x="402" y="3"/>
                  <a:pt x="402" y="3"/>
                </a:cubicBezTo>
                <a:cubicBezTo>
                  <a:pt x="404" y="3"/>
                  <a:pt x="406" y="3"/>
                  <a:pt x="408" y="3"/>
                </a:cubicBezTo>
                <a:cubicBezTo>
                  <a:pt x="409" y="4"/>
                  <a:pt x="411" y="4"/>
                  <a:pt x="413" y="4"/>
                </a:cubicBezTo>
                <a:cubicBezTo>
                  <a:pt x="413" y="4"/>
                  <a:pt x="413" y="4"/>
                  <a:pt x="413" y="4"/>
                </a:cubicBezTo>
                <a:cubicBezTo>
                  <a:pt x="413" y="5"/>
                  <a:pt x="413" y="5"/>
                  <a:pt x="413" y="5"/>
                </a:cubicBezTo>
                <a:cubicBezTo>
                  <a:pt x="413" y="5"/>
                  <a:pt x="413" y="5"/>
                  <a:pt x="414" y="5"/>
                </a:cubicBezTo>
                <a:cubicBezTo>
                  <a:pt x="415" y="5"/>
                  <a:pt x="415" y="5"/>
                  <a:pt x="415" y="5"/>
                </a:cubicBezTo>
                <a:cubicBezTo>
                  <a:pt x="415" y="5"/>
                  <a:pt x="415" y="5"/>
                  <a:pt x="415" y="5"/>
                </a:cubicBezTo>
                <a:cubicBezTo>
                  <a:pt x="418" y="6"/>
                  <a:pt x="422" y="7"/>
                  <a:pt x="425" y="9"/>
                </a:cubicBezTo>
                <a:cubicBezTo>
                  <a:pt x="424" y="10"/>
                  <a:pt x="423" y="10"/>
                  <a:pt x="422" y="10"/>
                </a:cubicBezTo>
                <a:cubicBezTo>
                  <a:pt x="422" y="10"/>
                  <a:pt x="422" y="10"/>
                  <a:pt x="422" y="10"/>
                </a:cubicBezTo>
                <a:cubicBezTo>
                  <a:pt x="421" y="10"/>
                  <a:pt x="420" y="10"/>
                  <a:pt x="419" y="9"/>
                </a:cubicBezTo>
                <a:cubicBezTo>
                  <a:pt x="417" y="8"/>
                  <a:pt x="416" y="7"/>
                  <a:pt x="415" y="7"/>
                </a:cubicBezTo>
                <a:cubicBezTo>
                  <a:pt x="415" y="7"/>
                  <a:pt x="415" y="7"/>
                  <a:pt x="415" y="7"/>
                </a:cubicBezTo>
                <a:cubicBezTo>
                  <a:pt x="414" y="6"/>
                  <a:pt x="414" y="6"/>
                  <a:pt x="414" y="6"/>
                </a:cubicBezTo>
                <a:cubicBezTo>
                  <a:pt x="413" y="6"/>
                  <a:pt x="413" y="6"/>
                  <a:pt x="413" y="6"/>
                </a:cubicBezTo>
                <a:cubicBezTo>
                  <a:pt x="413" y="6"/>
                  <a:pt x="413" y="6"/>
                  <a:pt x="413" y="6"/>
                </a:cubicBezTo>
                <a:cubicBezTo>
                  <a:pt x="412" y="6"/>
                  <a:pt x="412" y="6"/>
                  <a:pt x="411" y="5"/>
                </a:cubicBezTo>
                <a:cubicBezTo>
                  <a:pt x="410" y="5"/>
                  <a:pt x="410" y="5"/>
                  <a:pt x="409" y="4"/>
                </a:cubicBezTo>
                <a:cubicBezTo>
                  <a:pt x="409" y="4"/>
                  <a:pt x="409" y="4"/>
                  <a:pt x="409" y="4"/>
                </a:cubicBezTo>
                <a:cubicBezTo>
                  <a:pt x="408" y="4"/>
                  <a:pt x="408" y="4"/>
                  <a:pt x="408" y="4"/>
                </a:cubicBezTo>
                <a:cubicBezTo>
                  <a:pt x="407" y="4"/>
                  <a:pt x="407" y="4"/>
                  <a:pt x="407" y="4"/>
                </a:cubicBezTo>
                <a:cubicBezTo>
                  <a:pt x="407" y="4"/>
                  <a:pt x="407" y="4"/>
                  <a:pt x="407" y="4"/>
                </a:cubicBezTo>
                <a:moveTo>
                  <a:pt x="413" y="2"/>
                </a:moveTo>
                <a:cubicBezTo>
                  <a:pt x="411" y="2"/>
                  <a:pt x="410" y="2"/>
                  <a:pt x="409" y="1"/>
                </a:cubicBezTo>
                <a:cubicBezTo>
                  <a:pt x="409" y="1"/>
                  <a:pt x="409" y="1"/>
                  <a:pt x="409" y="1"/>
                </a:cubicBezTo>
                <a:cubicBezTo>
                  <a:pt x="410" y="1"/>
                  <a:pt x="411" y="1"/>
                  <a:pt x="413" y="1"/>
                </a:cubicBezTo>
                <a:cubicBezTo>
                  <a:pt x="413" y="2"/>
                  <a:pt x="413" y="2"/>
                  <a:pt x="413" y="2"/>
                </a:cubicBezTo>
                <a:moveTo>
                  <a:pt x="416" y="0"/>
                </a:moveTo>
                <a:cubicBezTo>
                  <a:pt x="402" y="0"/>
                  <a:pt x="402" y="0"/>
                  <a:pt x="402" y="0"/>
                </a:cubicBezTo>
                <a:cubicBezTo>
                  <a:pt x="403" y="0"/>
                  <a:pt x="403" y="0"/>
                  <a:pt x="404" y="0"/>
                </a:cubicBezTo>
                <a:cubicBezTo>
                  <a:pt x="404" y="0"/>
                  <a:pt x="404" y="0"/>
                  <a:pt x="404" y="0"/>
                </a:cubicBezTo>
                <a:cubicBezTo>
                  <a:pt x="405" y="0"/>
                  <a:pt x="406" y="0"/>
                  <a:pt x="406" y="0"/>
                </a:cubicBezTo>
                <a:cubicBezTo>
                  <a:pt x="407" y="0"/>
                  <a:pt x="407" y="0"/>
                  <a:pt x="407" y="0"/>
                </a:cubicBezTo>
                <a:cubicBezTo>
                  <a:pt x="407" y="0"/>
                  <a:pt x="407" y="0"/>
                  <a:pt x="407" y="0"/>
                </a:cubicBezTo>
                <a:cubicBezTo>
                  <a:pt x="407" y="1"/>
                  <a:pt x="407" y="1"/>
                  <a:pt x="407" y="1"/>
                </a:cubicBezTo>
                <a:cubicBezTo>
                  <a:pt x="405" y="1"/>
                  <a:pt x="403" y="1"/>
                  <a:pt x="401" y="1"/>
                </a:cubicBezTo>
                <a:cubicBezTo>
                  <a:pt x="401" y="1"/>
                  <a:pt x="401" y="1"/>
                  <a:pt x="401" y="1"/>
                </a:cubicBezTo>
                <a:cubicBezTo>
                  <a:pt x="401" y="1"/>
                  <a:pt x="400" y="1"/>
                  <a:pt x="400" y="1"/>
                </a:cubicBezTo>
                <a:cubicBezTo>
                  <a:pt x="400" y="2"/>
                  <a:pt x="400" y="2"/>
                  <a:pt x="400" y="3"/>
                </a:cubicBezTo>
                <a:cubicBezTo>
                  <a:pt x="400" y="3"/>
                  <a:pt x="400" y="3"/>
                  <a:pt x="400" y="3"/>
                </a:cubicBezTo>
                <a:cubicBezTo>
                  <a:pt x="399" y="4"/>
                  <a:pt x="399" y="4"/>
                  <a:pt x="399" y="4"/>
                </a:cubicBezTo>
                <a:cubicBezTo>
                  <a:pt x="400" y="4"/>
                  <a:pt x="400" y="4"/>
                  <a:pt x="400" y="4"/>
                </a:cubicBezTo>
                <a:cubicBezTo>
                  <a:pt x="402" y="5"/>
                  <a:pt x="404" y="6"/>
                  <a:pt x="407" y="6"/>
                </a:cubicBezTo>
                <a:cubicBezTo>
                  <a:pt x="407" y="7"/>
                  <a:pt x="407" y="7"/>
                  <a:pt x="407" y="7"/>
                </a:cubicBezTo>
                <a:cubicBezTo>
                  <a:pt x="405" y="7"/>
                  <a:pt x="404" y="7"/>
                  <a:pt x="403" y="6"/>
                </a:cubicBezTo>
                <a:cubicBezTo>
                  <a:pt x="402" y="6"/>
                  <a:pt x="402" y="6"/>
                  <a:pt x="402" y="6"/>
                </a:cubicBezTo>
                <a:cubicBezTo>
                  <a:pt x="401" y="7"/>
                  <a:pt x="401" y="7"/>
                  <a:pt x="401" y="7"/>
                </a:cubicBezTo>
                <a:cubicBezTo>
                  <a:pt x="401" y="7"/>
                  <a:pt x="401" y="8"/>
                  <a:pt x="401" y="9"/>
                </a:cubicBezTo>
                <a:cubicBezTo>
                  <a:pt x="401" y="10"/>
                  <a:pt x="401" y="12"/>
                  <a:pt x="402" y="13"/>
                </a:cubicBezTo>
                <a:cubicBezTo>
                  <a:pt x="402" y="13"/>
                  <a:pt x="402" y="13"/>
                  <a:pt x="402" y="13"/>
                </a:cubicBezTo>
                <a:cubicBezTo>
                  <a:pt x="403" y="13"/>
                  <a:pt x="403" y="13"/>
                  <a:pt x="403" y="13"/>
                </a:cubicBezTo>
                <a:cubicBezTo>
                  <a:pt x="403" y="13"/>
                  <a:pt x="403" y="13"/>
                  <a:pt x="403" y="13"/>
                </a:cubicBezTo>
                <a:cubicBezTo>
                  <a:pt x="404" y="13"/>
                  <a:pt x="405" y="13"/>
                  <a:pt x="407" y="13"/>
                </a:cubicBezTo>
                <a:cubicBezTo>
                  <a:pt x="407" y="14"/>
                  <a:pt x="407" y="14"/>
                  <a:pt x="407" y="14"/>
                </a:cubicBezTo>
                <a:cubicBezTo>
                  <a:pt x="406" y="14"/>
                  <a:pt x="405" y="14"/>
                  <a:pt x="404" y="14"/>
                </a:cubicBezTo>
                <a:cubicBezTo>
                  <a:pt x="404" y="14"/>
                  <a:pt x="404" y="14"/>
                  <a:pt x="404" y="14"/>
                </a:cubicBezTo>
                <a:cubicBezTo>
                  <a:pt x="403" y="14"/>
                  <a:pt x="402" y="14"/>
                  <a:pt x="401" y="15"/>
                </a:cubicBezTo>
                <a:cubicBezTo>
                  <a:pt x="401" y="15"/>
                  <a:pt x="401" y="15"/>
                  <a:pt x="401" y="15"/>
                </a:cubicBezTo>
                <a:cubicBezTo>
                  <a:pt x="401" y="15"/>
                  <a:pt x="401" y="15"/>
                  <a:pt x="401" y="15"/>
                </a:cubicBezTo>
                <a:cubicBezTo>
                  <a:pt x="401" y="16"/>
                  <a:pt x="400" y="17"/>
                  <a:pt x="400" y="18"/>
                </a:cubicBezTo>
                <a:cubicBezTo>
                  <a:pt x="400" y="19"/>
                  <a:pt x="401" y="19"/>
                  <a:pt x="401" y="20"/>
                </a:cubicBezTo>
                <a:cubicBezTo>
                  <a:pt x="402" y="21"/>
                  <a:pt x="403" y="21"/>
                  <a:pt x="404" y="22"/>
                </a:cubicBezTo>
                <a:cubicBezTo>
                  <a:pt x="405" y="22"/>
                  <a:pt x="406" y="23"/>
                  <a:pt x="407" y="23"/>
                </a:cubicBezTo>
                <a:cubicBezTo>
                  <a:pt x="407" y="25"/>
                  <a:pt x="407" y="25"/>
                  <a:pt x="407" y="25"/>
                </a:cubicBezTo>
                <a:cubicBezTo>
                  <a:pt x="406" y="25"/>
                  <a:pt x="405" y="24"/>
                  <a:pt x="405" y="24"/>
                </a:cubicBezTo>
                <a:cubicBezTo>
                  <a:pt x="404" y="23"/>
                  <a:pt x="404" y="23"/>
                  <a:pt x="404" y="23"/>
                </a:cubicBezTo>
                <a:cubicBezTo>
                  <a:pt x="403" y="24"/>
                  <a:pt x="403" y="24"/>
                  <a:pt x="403" y="24"/>
                </a:cubicBezTo>
                <a:cubicBezTo>
                  <a:pt x="403" y="24"/>
                  <a:pt x="403" y="25"/>
                  <a:pt x="403" y="26"/>
                </a:cubicBezTo>
                <a:cubicBezTo>
                  <a:pt x="403" y="27"/>
                  <a:pt x="403" y="28"/>
                  <a:pt x="404" y="28"/>
                </a:cubicBezTo>
                <a:cubicBezTo>
                  <a:pt x="405" y="29"/>
                  <a:pt x="405" y="30"/>
                  <a:pt x="406" y="30"/>
                </a:cubicBezTo>
                <a:cubicBezTo>
                  <a:pt x="406" y="30"/>
                  <a:pt x="406" y="30"/>
                  <a:pt x="406" y="30"/>
                </a:cubicBezTo>
                <a:cubicBezTo>
                  <a:pt x="406" y="30"/>
                  <a:pt x="406" y="30"/>
                  <a:pt x="406" y="30"/>
                </a:cubicBezTo>
                <a:cubicBezTo>
                  <a:pt x="407" y="31"/>
                  <a:pt x="407" y="31"/>
                  <a:pt x="407" y="31"/>
                </a:cubicBezTo>
                <a:cubicBezTo>
                  <a:pt x="407" y="32"/>
                  <a:pt x="407" y="32"/>
                  <a:pt x="407" y="32"/>
                </a:cubicBezTo>
                <a:cubicBezTo>
                  <a:pt x="407" y="32"/>
                  <a:pt x="407" y="32"/>
                  <a:pt x="407" y="32"/>
                </a:cubicBezTo>
                <a:cubicBezTo>
                  <a:pt x="406" y="32"/>
                  <a:pt x="406" y="32"/>
                  <a:pt x="406" y="32"/>
                </a:cubicBezTo>
                <a:cubicBezTo>
                  <a:pt x="404" y="31"/>
                  <a:pt x="403" y="30"/>
                  <a:pt x="402" y="27"/>
                </a:cubicBezTo>
                <a:cubicBezTo>
                  <a:pt x="401" y="25"/>
                  <a:pt x="400" y="23"/>
                  <a:pt x="399" y="21"/>
                </a:cubicBezTo>
                <a:cubicBezTo>
                  <a:pt x="399" y="18"/>
                  <a:pt x="400" y="16"/>
                  <a:pt x="400" y="13"/>
                </a:cubicBezTo>
                <a:cubicBezTo>
                  <a:pt x="400" y="10"/>
                  <a:pt x="399" y="8"/>
                  <a:pt x="398" y="5"/>
                </a:cubicBezTo>
                <a:cubicBezTo>
                  <a:pt x="398" y="5"/>
                  <a:pt x="398" y="4"/>
                  <a:pt x="398" y="4"/>
                </a:cubicBezTo>
                <a:cubicBezTo>
                  <a:pt x="398" y="2"/>
                  <a:pt x="398" y="1"/>
                  <a:pt x="397" y="0"/>
                </a:cubicBezTo>
                <a:cubicBezTo>
                  <a:pt x="395" y="0"/>
                  <a:pt x="395" y="0"/>
                  <a:pt x="395" y="0"/>
                </a:cubicBezTo>
                <a:cubicBezTo>
                  <a:pt x="396" y="1"/>
                  <a:pt x="396" y="2"/>
                  <a:pt x="396" y="4"/>
                </a:cubicBezTo>
                <a:cubicBezTo>
                  <a:pt x="396" y="4"/>
                  <a:pt x="396" y="5"/>
                  <a:pt x="396" y="5"/>
                </a:cubicBezTo>
                <a:cubicBezTo>
                  <a:pt x="396" y="6"/>
                  <a:pt x="396" y="6"/>
                  <a:pt x="396" y="6"/>
                </a:cubicBezTo>
                <a:cubicBezTo>
                  <a:pt x="396" y="6"/>
                  <a:pt x="396" y="6"/>
                  <a:pt x="396" y="6"/>
                </a:cubicBezTo>
                <a:cubicBezTo>
                  <a:pt x="397" y="8"/>
                  <a:pt x="398" y="10"/>
                  <a:pt x="398" y="13"/>
                </a:cubicBezTo>
                <a:cubicBezTo>
                  <a:pt x="398" y="16"/>
                  <a:pt x="397" y="18"/>
                  <a:pt x="397" y="21"/>
                </a:cubicBezTo>
                <a:cubicBezTo>
                  <a:pt x="397" y="21"/>
                  <a:pt x="397" y="21"/>
                  <a:pt x="397" y="21"/>
                </a:cubicBezTo>
                <a:cubicBezTo>
                  <a:pt x="397" y="22"/>
                  <a:pt x="397" y="22"/>
                  <a:pt x="397" y="22"/>
                </a:cubicBezTo>
                <a:cubicBezTo>
                  <a:pt x="398" y="23"/>
                  <a:pt x="399" y="26"/>
                  <a:pt x="400" y="28"/>
                </a:cubicBezTo>
                <a:cubicBezTo>
                  <a:pt x="401" y="30"/>
                  <a:pt x="402" y="33"/>
                  <a:pt x="406" y="34"/>
                </a:cubicBezTo>
                <a:cubicBezTo>
                  <a:pt x="406" y="34"/>
                  <a:pt x="406" y="34"/>
                  <a:pt x="406" y="35"/>
                </a:cubicBezTo>
                <a:cubicBezTo>
                  <a:pt x="407" y="35"/>
                  <a:pt x="407" y="35"/>
                  <a:pt x="408" y="35"/>
                </a:cubicBezTo>
                <a:cubicBezTo>
                  <a:pt x="409" y="35"/>
                  <a:pt x="410" y="36"/>
                  <a:pt x="411" y="36"/>
                </a:cubicBezTo>
                <a:cubicBezTo>
                  <a:pt x="411" y="36"/>
                  <a:pt x="411" y="36"/>
                  <a:pt x="411" y="36"/>
                </a:cubicBezTo>
                <a:cubicBezTo>
                  <a:pt x="412" y="36"/>
                  <a:pt x="412" y="36"/>
                  <a:pt x="413" y="36"/>
                </a:cubicBezTo>
                <a:cubicBezTo>
                  <a:pt x="413" y="36"/>
                  <a:pt x="413" y="36"/>
                  <a:pt x="413" y="36"/>
                </a:cubicBezTo>
                <a:cubicBezTo>
                  <a:pt x="414" y="35"/>
                  <a:pt x="414" y="35"/>
                  <a:pt x="414" y="35"/>
                </a:cubicBezTo>
                <a:cubicBezTo>
                  <a:pt x="415" y="35"/>
                  <a:pt x="415" y="35"/>
                  <a:pt x="415" y="35"/>
                </a:cubicBezTo>
                <a:cubicBezTo>
                  <a:pt x="415" y="35"/>
                  <a:pt x="415" y="35"/>
                  <a:pt x="415" y="35"/>
                </a:cubicBezTo>
                <a:cubicBezTo>
                  <a:pt x="418" y="34"/>
                  <a:pt x="421" y="32"/>
                  <a:pt x="423" y="30"/>
                </a:cubicBezTo>
                <a:cubicBezTo>
                  <a:pt x="425" y="29"/>
                  <a:pt x="426" y="27"/>
                  <a:pt x="426" y="24"/>
                </a:cubicBezTo>
                <a:cubicBezTo>
                  <a:pt x="426" y="23"/>
                  <a:pt x="426" y="22"/>
                  <a:pt x="425" y="21"/>
                </a:cubicBezTo>
                <a:cubicBezTo>
                  <a:pt x="425" y="21"/>
                  <a:pt x="425" y="21"/>
                  <a:pt x="425" y="21"/>
                </a:cubicBezTo>
                <a:cubicBezTo>
                  <a:pt x="425" y="21"/>
                  <a:pt x="425" y="21"/>
                  <a:pt x="425" y="21"/>
                </a:cubicBezTo>
                <a:cubicBezTo>
                  <a:pt x="425" y="19"/>
                  <a:pt x="424" y="18"/>
                  <a:pt x="424" y="17"/>
                </a:cubicBezTo>
                <a:cubicBezTo>
                  <a:pt x="424" y="16"/>
                  <a:pt x="424" y="16"/>
                  <a:pt x="424" y="16"/>
                </a:cubicBezTo>
                <a:cubicBezTo>
                  <a:pt x="425" y="15"/>
                  <a:pt x="425" y="14"/>
                  <a:pt x="426" y="14"/>
                </a:cubicBezTo>
                <a:cubicBezTo>
                  <a:pt x="427" y="13"/>
                  <a:pt x="428" y="13"/>
                  <a:pt x="428" y="13"/>
                </a:cubicBezTo>
                <a:cubicBezTo>
                  <a:pt x="429" y="13"/>
                  <a:pt x="429" y="13"/>
                  <a:pt x="429" y="13"/>
                </a:cubicBezTo>
                <a:cubicBezTo>
                  <a:pt x="429" y="13"/>
                  <a:pt x="429" y="13"/>
                  <a:pt x="429" y="13"/>
                </a:cubicBezTo>
                <a:cubicBezTo>
                  <a:pt x="429" y="13"/>
                  <a:pt x="429" y="13"/>
                  <a:pt x="429" y="13"/>
                </a:cubicBezTo>
                <a:cubicBezTo>
                  <a:pt x="430" y="13"/>
                  <a:pt x="431" y="13"/>
                  <a:pt x="432" y="14"/>
                </a:cubicBezTo>
                <a:cubicBezTo>
                  <a:pt x="432" y="12"/>
                  <a:pt x="432" y="12"/>
                  <a:pt x="432" y="12"/>
                </a:cubicBezTo>
                <a:cubicBezTo>
                  <a:pt x="431" y="11"/>
                  <a:pt x="431" y="11"/>
                  <a:pt x="430" y="11"/>
                </a:cubicBezTo>
                <a:cubicBezTo>
                  <a:pt x="429" y="11"/>
                  <a:pt x="429" y="11"/>
                  <a:pt x="428" y="11"/>
                </a:cubicBezTo>
                <a:cubicBezTo>
                  <a:pt x="427" y="11"/>
                  <a:pt x="426" y="11"/>
                  <a:pt x="425" y="12"/>
                </a:cubicBezTo>
                <a:cubicBezTo>
                  <a:pt x="424" y="13"/>
                  <a:pt x="423" y="14"/>
                  <a:pt x="422" y="15"/>
                </a:cubicBezTo>
                <a:cubicBezTo>
                  <a:pt x="422" y="15"/>
                  <a:pt x="422" y="15"/>
                  <a:pt x="422" y="15"/>
                </a:cubicBezTo>
                <a:cubicBezTo>
                  <a:pt x="422" y="15"/>
                  <a:pt x="422" y="15"/>
                  <a:pt x="422" y="15"/>
                </a:cubicBezTo>
                <a:cubicBezTo>
                  <a:pt x="422" y="15"/>
                  <a:pt x="422" y="16"/>
                  <a:pt x="422" y="17"/>
                </a:cubicBezTo>
                <a:cubicBezTo>
                  <a:pt x="422" y="19"/>
                  <a:pt x="423" y="20"/>
                  <a:pt x="424" y="22"/>
                </a:cubicBezTo>
                <a:cubicBezTo>
                  <a:pt x="424" y="23"/>
                  <a:pt x="424" y="24"/>
                  <a:pt x="424" y="24"/>
                </a:cubicBezTo>
                <a:cubicBezTo>
                  <a:pt x="424" y="26"/>
                  <a:pt x="423" y="27"/>
                  <a:pt x="422" y="29"/>
                </a:cubicBezTo>
                <a:cubicBezTo>
                  <a:pt x="422" y="29"/>
                  <a:pt x="422" y="29"/>
                  <a:pt x="422" y="29"/>
                </a:cubicBezTo>
                <a:cubicBezTo>
                  <a:pt x="422" y="29"/>
                  <a:pt x="422" y="29"/>
                  <a:pt x="422" y="29"/>
                </a:cubicBezTo>
                <a:cubicBezTo>
                  <a:pt x="420" y="30"/>
                  <a:pt x="417" y="32"/>
                  <a:pt x="415" y="33"/>
                </a:cubicBezTo>
                <a:cubicBezTo>
                  <a:pt x="415" y="29"/>
                  <a:pt x="415" y="29"/>
                  <a:pt x="415" y="29"/>
                </a:cubicBezTo>
                <a:cubicBezTo>
                  <a:pt x="415" y="29"/>
                  <a:pt x="416" y="30"/>
                  <a:pt x="418" y="30"/>
                </a:cubicBezTo>
                <a:cubicBezTo>
                  <a:pt x="418" y="30"/>
                  <a:pt x="418" y="30"/>
                  <a:pt x="418" y="30"/>
                </a:cubicBezTo>
                <a:cubicBezTo>
                  <a:pt x="418" y="30"/>
                  <a:pt x="418" y="30"/>
                  <a:pt x="418" y="30"/>
                </a:cubicBezTo>
                <a:cubicBezTo>
                  <a:pt x="419" y="29"/>
                  <a:pt x="420" y="29"/>
                  <a:pt x="421" y="28"/>
                </a:cubicBezTo>
                <a:cubicBezTo>
                  <a:pt x="422" y="27"/>
                  <a:pt x="422" y="26"/>
                  <a:pt x="423" y="25"/>
                </a:cubicBezTo>
                <a:cubicBezTo>
                  <a:pt x="423" y="25"/>
                  <a:pt x="423" y="24"/>
                  <a:pt x="423" y="24"/>
                </a:cubicBezTo>
                <a:cubicBezTo>
                  <a:pt x="423" y="23"/>
                  <a:pt x="422" y="23"/>
                  <a:pt x="422" y="22"/>
                </a:cubicBezTo>
                <a:cubicBezTo>
                  <a:pt x="421" y="22"/>
                  <a:pt x="421" y="21"/>
                  <a:pt x="420" y="21"/>
                </a:cubicBezTo>
                <a:cubicBezTo>
                  <a:pt x="420" y="21"/>
                  <a:pt x="420" y="21"/>
                  <a:pt x="420" y="21"/>
                </a:cubicBezTo>
                <a:cubicBezTo>
                  <a:pt x="420" y="21"/>
                  <a:pt x="419" y="21"/>
                  <a:pt x="419" y="22"/>
                </a:cubicBezTo>
                <a:cubicBezTo>
                  <a:pt x="418" y="20"/>
                  <a:pt x="416" y="19"/>
                  <a:pt x="415" y="18"/>
                </a:cubicBezTo>
                <a:cubicBezTo>
                  <a:pt x="415" y="16"/>
                  <a:pt x="415" y="16"/>
                  <a:pt x="415" y="16"/>
                </a:cubicBezTo>
                <a:cubicBezTo>
                  <a:pt x="416" y="17"/>
                  <a:pt x="417" y="18"/>
                  <a:pt x="418" y="19"/>
                </a:cubicBezTo>
                <a:cubicBezTo>
                  <a:pt x="420" y="20"/>
                  <a:pt x="420" y="20"/>
                  <a:pt x="420" y="20"/>
                </a:cubicBezTo>
                <a:cubicBezTo>
                  <a:pt x="420" y="15"/>
                  <a:pt x="420" y="15"/>
                  <a:pt x="420" y="15"/>
                </a:cubicBezTo>
                <a:cubicBezTo>
                  <a:pt x="420" y="14"/>
                  <a:pt x="420" y="14"/>
                  <a:pt x="420" y="14"/>
                </a:cubicBezTo>
                <a:cubicBezTo>
                  <a:pt x="420" y="14"/>
                  <a:pt x="420" y="14"/>
                  <a:pt x="420" y="14"/>
                </a:cubicBezTo>
                <a:cubicBezTo>
                  <a:pt x="418" y="13"/>
                  <a:pt x="417" y="11"/>
                  <a:pt x="415" y="10"/>
                </a:cubicBezTo>
                <a:cubicBezTo>
                  <a:pt x="415" y="9"/>
                  <a:pt x="415" y="9"/>
                  <a:pt x="415" y="9"/>
                </a:cubicBezTo>
                <a:cubicBezTo>
                  <a:pt x="416" y="9"/>
                  <a:pt x="417" y="10"/>
                  <a:pt x="418" y="11"/>
                </a:cubicBezTo>
                <a:cubicBezTo>
                  <a:pt x="419" y="12"/>
                  <a:pt x="421" y="12"/>
                  <a:pt x="422" y="12"/>
                </a:cubicBezTo>
                <a:cubicBezTo>
                  <a:pt x="422" y="12"/>
                  <a:pt x="422" y="12"/>
                  <a:pt x="422" y="12"/>
                </a:cubicBezTo>
                <a:cubicBezTo>
                  <a:pt x="424" y="12"/>
                  <a:pt x="426" y="11"/>
                  <a:pt x="427" y="9"/>
                </a:cubicBezTo>
                <a:cubicBezTo>
                  <a:pt x="428" y="8"/>
                  <a:pt x="428" y="8"/>
                  <a:pt x="428" y="8"/>
                </a:cubicBezTo>
                <a:cubicBezTo>
                  <a:pt x="427" y="8"/>
                  <a:pt x="427" y="8"/>
                  <a:pt x="427" y="8"/>
                </a:cubicBezTo>
                <a:cubicBezTo>
                  <a:pt x="423" y="5"/>
                  <a:pt x="419" y="4"/>
                  <a:pt x="415" y="3"/>
                </a:cubicBezTo>
                <a:cubicBezTo>
                  <a:pt x="415" y="1"/>
                  <a:pt x="415" y="1"/>
                  <a:pt x="415" y="1"/>
                </a:cubicBezTo>
                <a:cubicBezTo>
                  <a:pt x="421" y="3"/>
                  <a:pt x="427" y="5"/>
                  <a:pt x="431" y="9"/>
                </a:cubicBezTo>
                <a:cubicBezTo>
                  <a:pt x="431" y="9"/>
                  <a:pt x="431" y="9"/>
                  <a:pt x="431" y="9"/>
                </a:cubicBezTo>
                <a:cubicBezTo>
                  <a:pt x="432" y="9"/>
                  <a:pt x="432" y="9"/>
                  <a:pt x="432" y="9"/>
                </a:cubicBezTo>
                <a:cubicBezTo>
                  <a:pt x="432" y="10"/>
                  <a:pt x="432" y="10"/>
                  <a:pt x="432" y="10"/>
                </a:cubicBezTo>
                <a:cubicBezTo>
                  <a:pt x="432" y="7"/>
                  <a:pt x="432" y="7"/>
                  <a:pt x="432" y="7"/>
                </a:cubicBezTo>
                <a:cubicBezTo>
                  <a:pt x="428" y="3"/>
                  <a:pt x="422" y="1"/>
                  <a:pt x="416" y="0"/>
                </a:cubicBezTo>
              </a:path>
            </a:pathLst>
          </a:custGeom>
          <a:solidFill>
            <a:srgbClr val="E8888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12" name="PA_任意多边形 1444"/>
          <p:cNvSpPr>
            <a:spLocks noEditPoints="1"/>
          </p:cNvSpPr>
          <p:nvPr>
            <p:custDataLst>
              <p:tags r:id="rId27"/>
            </p:custDataLst>
          </p:nvPr>
        </p:nvSpPr>
        <p:spPr bwMode="auto">
          <a:xfrm>
            <a:off x="9347200" y="6618288"/>
            <a:ext cx="2730500" cy="300038"/>
          </a:xfrm>
          <a:custGeom>
            <a:avLst/>
            <a:gdLst>
              <a:gd name="T0" fmla="*/ 1 w 1720"/>
              <a:gd name="T1" fmla="*/ 186 h 189"/>
              <a:gd name="T2" fmla="*/ 0 w 1720"/>
              <a:gd name="T3" fmla="*/ 186 h 189"/>
              <a:gd name="T4" fmla="*/ 0 w 1720"/>
              <a:gd name="T5" fmla="*/ 187 h 189"/>
              <a:gd name="T6" fmla="*/ 0 w 1720"/>
              <a:gd name="T7" fmla="*/ 189 h 189"/>
              <a:gd name="T8" fmla="*/ 1 w 1720"/>
              <a:gd name="T9" fmla="*/ 189 h 189"/>
              <a:gd name="T10" fmla="*/ 1 w 1720"/>
              <a:gd name="T11" fmla="*/ 186 h 189"/>
              <a:gd name="T12" fmla="*/ 1690 w 1720"/>
              <a:gd name="T13" fmla="*/ 113 h 189"/>
              <a:gd name="T14" fmla="*/ 1690 w 1720"/>
              <a:gd name="T15" fmla="*/ 113 h 189"/>
              <a:gd name="T16" fmla="*/ 1690 w 1720"/>
              <a:gd name="T17" fmla="*/ 113 h 189"/>
              <a:gd name="T18" fmla="*/ 1690 w 1720"/>
              <a:gd name="T19" fmla="*/ 113 h 189"/>
              <a:gd name="T20" fmla="*/ 651 w 1720"/>
              <a:gd name="T21" fmla="*/ 77 h 189"/>
              <a:gd name="T22" fmla="*/ 651 w 1720"/>
              <a:gd name="T23" fmla="*/ 77 h 189"/>
              <a:gd name="T24" fmla="*/ 651 w 1720"/>
              <a:gd name="T25" fmla="*/ 77 h 189"/>
              <a:gd name="T26" fmla="*/ 651 w 1720"/>
              <a:gd name="T27" fmla="*/ 77 h 189"/>
              <a:gd name="T28" fmla="*/ 419 w 1720"/>
              <a:gd name="T29" fmla="*/ 22 h 189"/>
              <a:gd name="T30" fmla="*/ 419 w 1720"/>
              <a:gd name="T31" fmla="*/ 22 h 189"/>
              <a:gd name="T32" fmla="*/ 419 w 1720"/>
              <a:gd name="T33" fmla="*/ 22 h 189"/>
              <a:gd name="T34" fmla="*/ 419 w 1720"/>
              <a:gd name="T35" fmla="*/ 22 h 189"/>
              <a:gd name="T36" fmla="*/ 1720 w 1720"/>
              <a:gd name="T37" fmla="*/ 0 h 189"/>
              <a:gd name="T38" fmla="*/ 1720 w 1720"/>
              <a:gd name="T39" fmla="*/ 0 h 189"/>
              <a:gd name="T40" fmla="*/ 1720 w 1720"/>
              <a:gd name="T41" fmla="*/ 0 h 189"/>
              <a:gd name="T42" fmla="*/ 1720 w 1720"/>
              <a:gd name="T43" fmla="*/ 0 h 1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1720" h="189">
                <a:moveTo>
                  <a:pt x="1" y="186"/>
                </a:moveTo>
                <a:lnTo>
                  <a:pt x="0" y="186"/>
                </a:lnTo>
                <a:lnTo>
                  <a:pt x="0" y="187"/>
                </a:lnTo>
                <a:lnTo>
                  <a:pt x="0" y="189"/>
                </a:lnTo>
                <a:lnTo>
                  <a:pt x="1" y="189"/>
                </a:lnTo>
                <a:lnTo>
                  <a:pt x="1" y="186"/>
                </a:lnTo>
                <a:close/>
                <a:moveTo>
                  <a:pt x="1690" y="113"/>
                </a:moveTo>
                <a:lnTo>
                  <a:pt x="1690" y="113"/>
                </a:lnTo>
                <a:close/>
                <a:moveTo>
                  <a:pt x="1690" y="113"/>
                </a:moveTo>
                <a:lnTo>
                  <a:pt x="1690" y="113"/>
                </a:lnTo>
                <a:close/>
                <a:moveTo>
                  <a:pt x="651" y="77"/>
                </a:moveTo>
                <a:lnTo>
                  <a:pt x="651" y="77"/>
                </a:lnTo>
                <a:close/>
                <a:moveTo>
                  <a:pt x="651" y="77"/>
                </a:moveTo>
                <a:lnTo>
                  <a:pt x="651" y="77"/>
                </a:lnTo>
                <a:close/>
                <a:moveTo>
                  <a:pt x="419" y="22"/>
                </a:moveTo>
                <a:lnTo>
                  <a:pt x="419" y="22"/>
                </a:lnTo>
                <a:close/>
                <a:moveTo>
                  <a:pt x="419" y="22"/>
                </a:moveTo>
                <a:lnTo>
                  <a:pt x="419" y="22"/>
                </a:lnTo>
                <a:close/>
                <a:moveTo>
                  <a:pt x="1720" y="0"/>
                </a:moveTo>
                <a:lnTo>
                  <a:pt x="1720" y="0"/>
                </a:lnTo>
                <a:close/>
                <a:moveTo>
                  <a:pt x="1720" y="0"/>
                </a:moveTo>
                <a:lnTo>
                  <a:pt x="1720" y="0"/>
                </a:lnTo>
                <a:close/>
              </a:path>
            </a:pathLst>
          </a:custGeom>
          <a:solidFill>
            <a:srgbClr val="E8888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13" name="PA_任意多边形 1445"/>
          <p:cNvSpPr>
            <a:spLocks noEditPoints="1"/>
          </p:cNvSpPr>
          <p:nvPr>
            <p:custDataLst>
              <p:tags r:id="rId28"/>
            </p:custDataLst>
          </p:nvPr>
        </p:nvSpPr>
        <p:spPr bwMode="auto">
          <a:xfrm>
            <a:off x="9347200" y="6618288"/>
            <a:ext cx="2730500" cy="300038"/>
          </a:xfrm>
          <a:custGeom>
            <a:avLst/>
            <a:gdLst>
              <a:gd name="T0" fmla="*/ 1 w 1720"/>
              <a:gd name="T1" fmla="*/ 186 h 189"/>
              <a:gd name="T2" fmla="*/ 0 w 1720"/>
              <a:gd name="T3" fmla="*/ 186 h 189"/>
              <a:gd name="T4" fmla="*/ 0 w 1720"/>
              <a:gd name="T5" fmla="*/ 187 h 189"/>
              <a:gd name="T6" fmla="*/ 0 w 1720"/>
              <a:gd name="T7" fmla="*/ 189 h 189"/>
              <a:gd name="T8" fmla="*/ 1 w 1720"/>
              <a:gd name="T9" fmla="*/ 189 h 189"/>
              <a:gd name="T10" fmla="*/ 1 w 1720"/>
              <a:gd name="T11" fmla="*/ 186 h 189"/>
              <a:gd name="T12" fmla="*/ 1690 w 1720"/>
              <a:gd name="T13" fmla="*/ 113 h 189"/>
              <a:gd name="T14" fmla="*/ 1690 w 1720"/>
              <a:gd name="T15" fmla="*/ 113 h 189"/>
              <a:gd name="T16" fmla="*/ 1690 w 1720"/>
              <a:gd name="T17" fmla="*/ 113 h 189"/>
              <a:gd name="T18" fmla="*/ 1690 w 1720"/>
              <a:gd name="T19" fmla="*/ 113 h 189"/>
              <a:gd name="T20" fmla="*/ 651 w 1720"/>
              <a:gd name="T21" fmla="*/ 77 h 189"/>
              <a:gd name="T22" fmla="*/ 651 w 1720"/>
              <a:gd name="T23" fmla="*/ 77 h 189"/>
              <a:gd name="T24" fmla="*/ 651 w 1720"/>
              <a:gd name="T25" fmla="*/ 77 h 189"/>
              <a:gd name="T26" fmla="*/ 651 w 1720"/>
              <a:gd name="T27" fmla="*/ 77 h 189"/>
              <a:gd name="T28" fmla="*/ 419 w 1720"/>
              <a:gd name="T29" fmla="*/ 22 h 189"/>
              <a:gd name="T30" fmla="*/ 419 w 1720"/>
              <a:gd name="T31" fmla="*/ 22 h 189"/>
              <a:gd name="T32" fmla="*/ 419 w 1720"/>
              <a:gd name="T33" fmla="*/ 22 h 189"/>
              <a:gd name="T34" fmla="*/ 419 w 1720"/>
              <a:gd name="T35" fmla="*/ 22 h 189"/>
              <a:gd name="T36" fmla="*/ 1720 w 1720"/>
              <a:gd name="T37" fmla="*/ 0 h 189"/>
              <a:gd name="T38" fmla="*/ 1720 w 1720"/>
              <a:gd name="T39" fmla="*/ 0 h 189"/>
              <a:gd name="T40" fmla="*/ 1720 w 1720"/>
              <a:gd name="T41" fmla="*/ 0 h 189"/>
              <a:gd name="T42" fmla="*/ 1720 w 1720"/>
              <a:gd name="T43" fmla="*/ 0 h 1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1720" h="189">
                <a:moveTo>
                  <a:pt x="1" y="186"/>
                </a:moveTo>
                <a:lnTo>
                  <a:pt x="0" y="186"/>
                </a:lnTo>
                <a:lnTo>
                  <a:pt x="0" y="187"/>
                </a:lnTo>
                <a:lnTo>
                  <a:pt x="0" y="189"/>
                </a:lnTo>
                <a:lnTo>
                  <a:pt x="1" y="189"/>
                </a:lnTo>
                <a:lnTo>
                  <a:pt x="1" y="186"/>
                </a:lnTo>
                <a:moveTo>
                  <a:pt x="1690" y="113"/>
                </a:moveTo>
                <a:lnTo>
                  <a:pt x="1690" y="113"/>
                </a:lnTo>
                <a:moveTo>
                  <a:pt x="1690" y="113"/>
                </a:moveTo>
                <a:lnTo>
                  <a:pt x="1690" y="113"/>
                </a:lnTo>
                <a:moveTo>
                  <a:pt x="651" y="77"/>
                </a:moveTo>
                <a:lnTo>
                  <a:pt x="651" y="77"/>
                </a:lnTo>
                <a:moveTo>
                  <a:pt x="651" y="77"/>
                </a:moveTo>
                <a:lnTo>
                  <a:pt x="651" y="77"/>
                </a:lnTo>
                <a:moveTo>
                  <a:pt x="419" y="22"/>
                </a:moveTo>
                <a:lnTo>
                  <a:pt x="419" y="22"/>
                </a:lnTo>
                <a:moveTo>
                  <a:pt x="419" y="22"/>
                </a:moveTo>
                <a:lnTo>
                  <a:pt x="419" y="22"/>
                </a:lnTo>
                <a:moveTo>
                  <a:pt x="1720" y="0"/>
                </a:moveTo>
                <a:lnTo>
                  <a:pt x="1720" y="0"/>
                </a:lnTo>
                <a:moveTo>
                  <a:pt x="1720" y="0"/>
                </a:moveTo>
                <a:lnTo>
                  <a:pt x="1720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14" name="PA_任意多边形 1446"/>
          <p:cNvSpPr>
            <a:spLocks noEditPoints="1"/>
          </p:cNvSpPr>
          <p:nvPr>
            <p:custDataLst>
              <p:tags r:id="rId29"/>
            </p:custDataLst>
          </p:nvPr>
        </p:nvSpPr>
        <p:spPr bwMode="auto">
          <a:xfrm>
            <a:off x="26987" y="6538913"/>
            <a:ext cx="2979738" cy="336550"/>
          </a:xfrm>
          <a:custGeom>
            <a:avLst/>
            <a:gdLst>
              <a:gd name="T0" fmla="*/ 673 w 1239"/>
              <a:gd name="T1" fmla="*/ 64 h 140"/>
              <a:gd name="T2" fmla="*/ 45 w 1239"/>
              <a:gd name="T3" fmla="*/ 66 h 140"/>
              <a:gd name="T4" fmla="*/ 22 w 1239"/>
              <a:gd name="T5" fmla="*/ 85 h 140"/>
              <a:gd name="T6" fmla="*/ 8 w 1239"/>
              <a:gd name="T7" fmla="*/ 60 h 140"/>
              <a:gd name="T8" fmla="*/ 869 w 1239"/>
              <a:gd name="T9" fmla="*/ 63 h 140"/>
              <a:gd name="T10" fmla="*/ 880 w 1239"/>
              <a:gd name="T11" fmla="*/ 65 h 140"/>
              <a:gd name="T12" fmla="*/ 1233 w 1239"/>
              <a:gd name="T13" fmla="*/ 61 h 140"/>
              <a:gd name="T14" fmla="*/ 1237 w 1239"/>
              <a:gd name="T15" fmla="*/ 89 h 140"/>
              <a:gd name="T16" fmla="*/ 1237 w 1239"/>
              <a:gd name="T17" fmla="*/ 59 h 140"/>
              <a:gd name="T18" fmla="*/ 528 w 1239"/>
              <a:gd name="T19" fmla="*/ 63 h 140"/>
              <a:gd name="T20" fmla="*/ 752 w 1239"/>
              <a:gd name="T21" fmla="*/ 58 h 140"/>
              <a:gd name="T22" fmla="*/ 31 w 1239"/>
              <a:gd name="T23" fmla="*/ 66 h 140"/>
              <a:gd name="T24" fmla="*/ 1207 w 1239"/>
              <a:gd name="T25" fmla="*/ 52 h 140"/>
              <a:gd name="T26" fmla="*/ 469 w 1239"/>
              <a:gd name="T27" fmla="*/ 66 h 140"/>
              <a:gd name="T28" fmla="*/ 4 w 1239"/>
              <a:gd name="T29" fmla="*/ 50 h 140"/>
              <a:gd name="T30" fmla="*/ 538 w 1239"/>
              <a:gd name="T31" fmla="*/ 55 h 140"/>
              <a:gd name="T32" fmla="*/ 12 w 1239"/>
              <a:gd name="T33" fmla="*/ 49 h 140"/>
              <a:gd name="T34" fmla="*/ 492 w 1239"/>
              <a:gd name="T35" fmla="*/ 51 h 140"/>
              <a:gd name="T36" fmla="*/ 1219 w 1239"/>
              <a:gd name="T37" fmla="*/ 45 h 140"/>
              <a:gd name="T38" fmla="*/ 1193 w 1239"/>
              <a:gd name="T39" fmla="*/ 60 h 140"/>
              <a:gd name="T40" fmla="*/ 501 w 1239"/>
              <a:gd name="T41" fmla="*/ 51 h 140"/>
              <a:gd name="T42" fmla="*/ 70 w 1239"/>
              <a:gd name="T43" fmla="*/ 48 h 140"/>
              <a:gd name="T44" fmla="*/ 570 w 1239"/>
              <a:gd name="T45" fmla="*/ 41 h 140"/>
              <a:gd name="T46" fmla="*/ 776 w 1239"/>
              <a:gd name="T47" fmla="*/ 51 h 140"/>
              <a:gd name="T48" fmla="*/ 735 w 1239"/>
              <a:gd name="T49" fmla="*/ 39 h 140"/>
              <a:gd name="T50" fmla="*/ 1137 w 1239"/>
              <a:gd name="T51" fmla="*/ 100 h 140"/>
              <a:gd name="T52" fmla="*/ 1127 w 1239"/>
              <a:gd name="T53" fmla="*/ 113 h 140"/>
              <a:gd name="T54" fmla="*/ 35 w 1239"/>
              <a:gd name="T55" fmla="*/ 39 h 140"/>
              <a:gd name="T56" fmla="*/ 755 w 1239"/>
              <a:gd name="T57" fmla="*/ 38 h 140"/>
              <a:gd name="T58" fmla="*/ 501 w 1239"/>
              <a:gd name="T59" fmla="*/ 40 h 140"/>
              <a:gd name="T60" fmla="*/ 781 w 1239"/>
              <a:gd name="T61" fmla="*/ 50 h 140"/>
              <a:gd name="T62" fmla="*/ 1234 w 1239"/>
              <a:gd name="T63" fmla="*/ 34 h 140"/>
              <a:gd name="T64" fmla="*/ 433 w 1239"/>
              <a:gd name="T65" fmla="*/ 85 h 140"/>
              <a:gd name="T66" fmla="*/ 419 w 1239"/>
              <a:gd name="T67" fmla="*/ 121 h 140"/>
              <a:gd name="T68" fmla="*/ 432 w 1239"/>
              <a:gd name="T69" fmla="*/ 99 h 140"/>
              <a:gd name="T70" fmla="*/ 520 w 1239"/>
              <a:gd name="T71" fmla="*/ 36 h 140"/>
              <a:gd name="T72" fmla="*/ 877 w 1239"/>
              <a:gd name="T73" fmla="*/ 46 h 140"/>
              <a:gd name="T74" fmla="*/ 894 w 1239"/>
              <a:gd name="T75" fmla="*/ 69 h 140"/>
              <a:gd name="T76" fmla="*/ 543 w 1239"/>
              <a:gd name="T77" fmla="*/ 28 h 140"/>
              <a:gd name="T78" fmla="*/ 166 w 1239"/>
              <a:gd name="T79" fmla="*/ 39 h 140"/>
              <a:gd name="T80" fmla="*/ 172 w 1239"/>
              <a:gd name="T81" fmla="*/ 82 h 140"/>
              <a:gd name="T82" fmla="*/ 178 w 1239"/>
              <a:gd name="T83" fmla="*/ 84 h 140"/>
              <a:gd name="T84" fmla="*/ 137 w 1239"/>
              <a:gd name="T85" fmla="*/ 28 h 140"/>
              <a:gd name="T86" fmla="*/ 631 w 1239"/>
              <a:gd name="T87" fmla="*/ 60 h 140"/>
              <a:gd name="T88" fmla="*/ 604 w 1239"/>
              <a:gd name="T89" fmla="*/ 75 h 140"/>
              <a:gd name="T90" fmla="*/ 35 w 1239"/>
              <a:gd name="T91" fmla="*/ 25 h 140"/>
              <a:gd name="T92" fmla="*/ 157 w 1239"/>
              <a:gd name="T93" fmla="*/ 38 h 140"/>
              <a:gd name="T94" fmla="*/ 1173 w 1239"/>
              <a:gd name="T95" fmla="*/ 33 h 140"/>
              <a:gd name="T96" fmla="*/ 784 w 1239"/>
              <a:gd name="T97" fmla="*/ 19 h 140"/>
              <a:gd name="T98" fmla="*/ 89 w 1239"/>
              <a:gd name="T99" fmla="*/ 23 h 140"/>
              <a:gd name="T100" fmla="*/ 772 w 1239"/>
              <a:gd name="T101" fmla="*/ 31 h 140"/>
              <a:gd name="T102" fmla="*/ 559 w 1239"/>
              <a:gd name="T103" fmla="*/ 14 h 140"/>
              <a:gd name="T104" fmla="*/ 545 w 1239"/>
              <a:gd name="T105" fmla="*/ 11 h 140"/>
              <a:gd name="T106" fmla="*/ 538 w 1239"/>
              <a:gd name="T107" fmla="*/ 9 h 140"/>
              <a:gd name="T108" fmla="*/ 133 w 1239"/>
              <a:gd name="T109" fmla="*/ 9 h 140"/>
              <a:gd name="T110" fmla="*/ 832 w 1239"/>
              <a:gd name="T111" fmla="*/ 9 h 140"/>
              <a:gd name="T112" fmla="*/ 100 w 1239"/>
              <a:gd name="T113" fmla="*/ 45 h 140"/>
              <a:gd name="T114" fmla="*/ 129 w 1239"/>
              <a:gd name="T115" fmla="*/ 49 h 140"/>
              <a:gd name="T116" fmla="*/ 90 w 1239"/>
              <a:gd name="T117" fmla="*/ 6 h 140"/>
              <a:gd name="T118" fmla="*/ 827 w 1239"/>
              <a:gd name="T119" fmla="*/ 35 h 140"/>
              <a:gd name="T120" fmla="*/ 835 w 1239"/>
              <a:gd name="T121" fmla="*/ 49 h 140"/>
              <a:gd name="T122" fmla="*/ 79 w 1239"/>
              <a:gd name="T123" fmla="*/ 0 h 1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239" h="140">
                <a:moveTo>
                  <a:pt x="739" y="65"/>
                </a:moveTo>
                <a:cubicBezTo>
                  <a:pt x="739" y="65"/>
                  <a:pt x="738" y="66"/>
                  <a:pt x="737" y="66"/>
                </a:cubicBezTo>
                <a:cubicBezTo>
                  <a:pt x="737" y="69"/>
                  <a:pt x="737" y="69"/>
                  <a:pt x="737" y="69"/>
                </a:cubicBezTo>
                <a:cubicBezTo>
                  <a:pt x="738" y="68"/>
                  <a:pt x="739" y="67"/>
                  <a:pt x="739" y="67"/>
                </a:cubicBezTo>
                <a:cubicBezTo>
                  <a:pt x="739" y="65"/>
                  <a:pt x="739" y="65"/>
                  <a:pt x="739" y="65"/>
                </a:cubicBezTo>
                <a:moveTo>
                  <a:pt x="248" y="64"/>
                </a:moveTo>
                <a:cubicBezTo>
                  <a:pt x="248" y="64"/>
                  <a:pt x="248" y="64"/>
                  <a:pt x="248" y="64"/>
                </a:cubicBezTo>
                <a:cubicBezTo>
                  <a:pt x="247" y="64"/>
                  <a:pt x="246" y="64"/>
                  <a:pt x="245" y="64"/>
                </a:cubicBezTo>
                <a:cubicBezTo>
                  <a:pt x="245" y="65"/>
                  <a:pt x="245" y="65"/>
                  <a:pt x="245" y="65"/>
                </a:cubicBezTo>
                <a:cubicBezTo>
                  <a:pt x="251" y="65"/>
                  <a:pt x="256" y="65"/>
                  <a:pt x="261" y="65"/>
                </a:cubicBezTo>
                <a:cubicBezTo>
                  <a:pt x="261" y="65"/>
                  <a:pt x="261" y="65"/>
                  <a:pt x="261" y="65"/>
                </a:cubicBezTo>
                <a:cubicBezTo>
                  <a:pt x="261" y="65"/>
                  <a:pt x="261" y="65"/>
                  <a:pt x="261" y="65"/>
                </a:cubicBezTo>
                <a:cubicBezTo>
                  <a:pt x="289" y="67"/>
                  <a:pt x="314" y="78"/>
                  <a:pt x="337" y="92"/>
                </a:cubicBezTo>
                <a:cubicBezTo>
                  <a:pt x="337" y="92"/>
                  <a:pt x="337" y="92"/>
                  <a:pt x="337" y="92"/>
                </a:cubicBezTo>
                <a:cubicBezTo>
                  <a:pt x="337" y="92"/>
                  <a:pt x="337" y="92"/>
                  <a:pt x="337" y="92"/>
                </a:cubicBezTo>
                <a:cubicBezTo>
                  <a:pt x="338" y="93"/>
                  <a:pt x="339" y="93"/>
                  <a:pt x="339" y="94"/>
                </a:cubicBezTo>
                <a:cubicBezTo>
                  <a:pt x="339" y="93"/>
                  <a:pt x="339" y="93"/>
                  <a:pt x="339" y="93"/>
                </a:cubicBezTo>
                <a:cubicBezTo>
                  <a:pt x="326" y="84"/>
                  <a:pt x="311" y="77"/>
                  <a:pt x="296" y="72"/>
                </a:cubicBezTo>
                <a:cubicBezTo>
                  <a:pt x="296" y="72"/>
                  <a:pt x="296" y="72"/>
                  <a:pt x="296" y="72"/>
                </a:cubicBezTo>
                <a:cubicBezTo>
                  <a:pt x="296" y="72"/>
                  <a:pt x="296" y="72"/>
                  <a:pt x="296" y="72"/>
                </a:cubicBezTo>
                <a:cubicBezTo>
                  <a:pt x="290" y="69"/>
                  <a:pt x="283" y="69"/>
                  <a:pt x="276" y="67"/>
                </a:cubicBezTo>
                <a:cubicBezTo>
                  <a:pt x="267" y="66"/>
                  <a:pt x="257" y="64"/>
                  <a:pt x="248" y="64"/>
                </a:cubicBezTo>
                <a:moveTo>
                  <a:pt x="849" y="64"/>
                </a:moveTo>
                <a:cubicBezTo>
                  <a:pt x="849" y="65"/>
                  <a:pt x="849" y="65"/>
                  <a:pt x="849" y="65"/>
                </a:cubicBezTo>
                <a:cubicBezTo>
                  <a:pt x="853" y="67"/>
                  <a:pt x="856" y="69"/>
                  <a:pt x="860" y="70"/>
                </a:cubicBezTo>
                <a:cubicBezTo>
                  <a:pt x="860" y="69"/>
                  <a:pt x="860" y="69"/>
                  <a:pt x="860" y="69"/>
                </a:cubicBezTo>
                <a:cubicBezTo>
                  <a:pt x="856" y="68"/>
                  <a:pt x="852" y="66"/>
                  <a:pt x="849" y="64"/>
                </a:cubicBezTo>
                <a:moveTo>
                  <a:pt x="667" y="63"/>
                </a:moveTo>
                <a:cubicBezTo>
                  <a:pt x="667" y="64"/>
                  <a:pt x="667" y="64"/>
                  <a:pt x="667" y="64"/>
                </a:cubicBezTo>
                <a:cubicBezTo>
                  <a:pt x="673" y="65"/>
                  <a:pt x="680" y="66"/>
                  <a:pt x="686" y="67"/>
                </a:cubicBezTo>
                <a:cubicBezTo>
                  <a:pt x="686" y="66"/>
                  <a:pt x="686" y="66"/>
                  <a:pt x="686" y="66"/>
                </a:cubicBezTo>
                <a:cubicBezTo>
                  <a:pt x="682" y="65"/>
                  <a:pt x="677" y="64"/>
                  <a:pt x="673" y="64"/>
                </a:cubicBezTo>
                <a:cubicBezTo>
                  <a:pt x="671" y="64"/>
                  <a:pt x="669" y="63"/>
                  <a:pt x="667" y="63"/>
                </a:cubicBezTo>
                <a:moveTo>
                  <a:pt x="657" y="63"/>
                </a:moveTo>
                <a:cubicBezTo>
                  <a:pt x="654" y="63"/>
                  <a:pt x="650" y="63"/>
                  <a:pt x="646" y="64"/>
                </a:cubicBezTo>
                <a:cubicBezTo>
                  <a:pt x="645" y="64"/>
                  <a:pt x="644" y="64"/>
                  <a:pt x="643" y="65"/>
                </a:cubicBezTo>
                <a:cubicBezTo>
                  <a:pt x="643" y="65"/>
                  <a:pt x="643" y="65"/>
                  <a:pt x="643" y="65"/>
                </a:cubicBezTo>
                <a:cubicBezTo>
                  <a:pt x="646" y="65"/>
                  <a:pt x="650" y="64"/>
                  <a:pt x="653" y="64"/>
                </a:cubicBezTo>
                <a:cubicBezTo>
                  <a:pt x="653" y="64"/>
                  <a:pt x="653" y="64"/>
                  <a:pt x="653" y="64"/>
                </a:cubicBezTo>
                <a:cubicBezTo>
                  <a:pt x="653" y="64"/>
                  <a:pt x="653" y="64"/>
                  <a:pt x="653" y="64"/>
                </a:cubicBezTo>
                <a:cubicBezTo>
                  <a:pt x="653" y="64"/>
                  <a:pt x="653" y="64"/>
                  <a:pt x="653" y="64"/>
                </a:cubicBezTo>
                <a:cubicBezTo>
                  <a:pt x="657" y="64"/>
                  <a:pt x="661" y="64"/>
                  <a:pt x="665" y="64"/>
                </a:cubicBezTo>
                <a:cubicBezTo>
                  <a:pt x="665" y="63"/>
                  <a:pt x="665" y="63"/>
                  <a:pt x="665" y="63"/>
                </a:cubicBezTo>
                <a:cubicBezTo>
                  <a:pt x="662" y="63"/>
                  <a:pt x="660" y="63"/>
                  <a:pt x="657" y="63"/>
                </a:cubicBezTo>
                <a:moveTo>
                  <a:pt x="140" y="63"/>
                </a:moveTo>
                <a:cubicBezTo>
                  <a:pt x="140" y="64"/>
                  <a:pt x="140" y="64"/>
                  <a:pt x="140" y="64"/>
                </a:cubicBezTo>
                <a:cubicBezTo>
                  <a:pt x="143" y="65"/>
                  <a:pt x="146" y="66"/>
                  <a:pt x="149" y="67"/>
                </a:cubicBezTo>
                <a:cubicBezTo>
                  <a:pt x="149" y="66"/>
                  <a:pt x="149" y="66"/>
                  <a:pt x="149" y="66"/>
                </a:cubicBezTo>
                <a:cubicBezTo>
                  <a:pt x="146" y="65"/>
                  <a:pt x="143" y="64"/>
                  <a:pt x="140" y="63"/>
                </a:cubicBezTo>
                <a:moveTo>
                  <a:pt x="545" y="62"/>
                </a:moveTo>
                <a:cubicBezTo>
                  <a:pt x="545" y="63"/>
                  <a:pt x="545" y="63"/>
                  <a:pt x="545" y="63"/>
                </a:cubicBezTo>
                <a:cubicBezTo>
                  <a:pt x="546" y="64"/>
                  <a:pt x="547" y="64"/>
                  <a:pt x="549" y="64"/>
                </a:cubicBezTo>
                <a:cubicBezTo>
                  <a:pt x="552" y="65"/>
                  <a:pt x="555" y="66"/>
                  <a:pt x="557" y="67"/>
                </a:cubicBezTo>
                <a:cubicBezTo>
                  <a:pt x="557" y="66"/>
                  <a:pt x="557" y="66"/>
                  <a:pt x="557" y="66"/>
                </a:cubicBezTo>
                <a:cubicBezTo>
                  <a:pt x="553" y="65"/>
                  <a:pt x="549" y="63"/>
                  <a:pt x="545" y="62"/>
                </a:cubicBezTo>
                <a:moveTo>
                  <a:pt x="51" y="62"/>
                </a:moveTo>
                <a:cubicBezTo>
                  <a:pt x="48" y="63"/>
                  <a:pt x="45" y="64"/>
                  <a:pt x="43" y="66"/>
                </a:cubicBezTo>
                <a:cubicBezTo>
                  <a:pt x="42" y="66"/>
                  <a:pt x="42" y="66"/>
                  <a:pt x="42" y="66"/>
                </a:cubicBezTo>
                <a:cubicBezTo>
                  <a:pt x="42" y="66"/>
                  <a:pt x="42" y="66"/>
                  <a:pt x="42" y="66"/>
                </a:cubicBezTo>
                <a:cubicBezTo>
                  <a:pt x="42" y="66"/>
                  <a:pt x="42" y="66"/>
                  <a:pt x="42" y="66"/>
                </a:cubicBezTo>
                <a:cubicBezTo>
                  <a:pt x="42" y="66"/>
                  <a:pt x="42" y="66"/>
                  <a:pt x="42" y="66"/>
                </a:cubicBezTo>
                <a:cubicBezTo>
                  <a:pt x="42" y="68"/>
                  <a:pt x="42" y="68"/>
                  <a:pt x="42" y="68"/>
                </a:cubicBezTo>
                <a:cubicBezTo>
                  <a:pt x="43" y="67"/>
                  <a:pt x="44" y="67"/>
                  <a:pt x="44" y="66"/>
                </a:cubicBezTo>
                <a:cubicBezTo>
                  <a:pt x="45" y="66"/>
                  <a:pt x="45" y="66"/>
                  <a:pt x="45" y="66"/>
                </a:cubicBezTo>
                <a:cubicBezTo>
                  <a:pt x="48" y="64"/>
                  <a:pt x="48" y="64"/>
                  <a:pt x="48" y="64"/>
                </a:cubicBezTo>
                <a:cubicBezTo>
                  <a:pt x="49" y="64"/>
                  <a:pt x="50" y="64"/>
                  <a:pt x="51" y="63"/>
                </a:cubicBezTo>
                <a:cubicBezTo>
                  <a:pt x="51" y="62"/>
                  <a:pt x="51" y="62"/>
                  <a:pt x="51" y="62"/>
                </a:cubicBezTo>
                <a:moveTo>
                  <a:pt x="462" y="62"/>
                </a:moveTo>
                <a:cubicBezTo>
                  <a:pt x="460" y="65"/>
                  <a:pt x="460" y="69"/>
                  <a:pt x="458" y="72"/>
                </a:cubicBezTo>
                <a:cubicBezTo>
                  <a:pt x="458" y="78"/>
                  <a:pt x="458" y="78"/>
                  <a:pt x="458" y="78"/>
                </a:cubicBezTo>
                <a:cubicBezTo>
                  <a:pt x="459" y="77"/>
                  <a:pt x="459" y="77"/>
                  <a:pt x="459" y="77"/>
                </a:cubicBezTo>
                <a:cubicBezTo>
                  <a:pt x="459" y="76"/>
                  <a:pt x="459" y="75"/>
                  <a:pt x="459" y="74"/>
                </a:cubicBezTo>
                <a:cubicBezTo>
                  <a:pt x="459" y="74"/>
                  <a:pt x="459" y="74"/>
                  <a:pt x="459" y="74"/>
                </a:cubicBezTo>
                <a:cubicBezTo>
                  <a:pt x="459" y="74"/>
                  <a:pt x="459" y="74"/>
                  <a:pt x="459" y="74"/>
                </a:cubicBezTo>
                <a:cubicBezTo>
                  <a:pt x="460" y="72"/>
                  <a:pt x="460" y="70"/>
                  <a:pt x="462" y="69"/>
                </a:cubicBezTo>
                <a:cubicBezTo>
                  <a:pt x="462" y="62"/>
                  <a:pt x="462" y="62"/>
                  <a:pt x="462" y="62"/>
                </a:cubicBezTo>
                <a:moveTo>
                  <a:pt x="137" y="62"/>
                </a:moveTo>
                <a:cubicBezTo>
                  <a:pt x="137" y="62"/>
                  <a:pt x="137" y="62"/>
                  <a:pt x="137" y="62"/>
                </a:cubicBezTo>
                <a:cubicBezTo>
                  <a:pt x="137" y="63"/>
                  <a:pt x="138" y="63"/>
                  <a:pt x="138" y="63"/>
                </a:cubicBezTo>
                <a:cubicBezTo>
                  <a:pt x="138" y="62"/>
                  <a:pt x="138" y="62"/>
                  <a:pt x="138" y="62"/>
                </a:cubicBezTo>
                <a:cubicBezTo>
                  <a:pt x="138" y="62"/>
                  <a:pt x="137" y="62"/>
                  <a:pt x="137" y="62"/>
                </a:cubicBezTo>
                <a:moveTo>
                  <a:pt x="18" y="61"/>
                </a:moveTo>
                <a:cubicBezTo>
                  <a:pt x="18" y="62"/>
                  <a:pt x="18" y="62"/>
                  <a:pt x="18" y="62"/>
                </a:cubicBezTo>
                <a:cubicBezTo>
                  <a:pt x="21" y="63"/>
                  <a:pt x="23" y="66"/>
                  <a:pt x="24" y="68"/>
                </a:cubicBezTo>
                <a:cubicBezTo>
                  <a:pt x="24" y="69"/>
                  <a:pt x="24" y="69"/>
                  <a:pt x="24" y="69"/>
                </a:cubicBezTo>
                <a:cubicBezTo>
                  <a:pt x="24" y="69"/>
                  <a:pt x="24" y="69"/>
                  <a:pt x="24" y="69"/>
                </a:cubicBezTo>
                <a:cubicBezTo>
                  <a:pt x="22" y="72"/>
                  <a:pt x="20" y="76"/>
                  <a:pt x="18" y="79"/>
                </a:cubicBezTo>
                <a:cubicBezTo>
                  <a:pt x="18" y="84"/>
                  <a:pt x="18" y="84"/>
                  <a:pt x="18" y="84"/>
                </a:cubicBezTo>
                <a:cubicBezTo>
                  <a:pt x="20" y="85"/>
                  <a:pt x="22" y="87"/>
                  <a:pt x="24" y="88"/>
                </a:cubicBezTo>
                <a:cubicBezTo>
                  <a:pt x="24" y="88"/>
                  <a:pt x="24" y="88"/>
                  <a:pt x="24" y="88"/>
                </a:cubicBezTo>
                <a:cubicBezTo>
                  <a:pt x="25" y="87"/>
                  <a:pt x="25" y="87"/>
                  <a:pt x="25" y="87"/>
                </a:cubicBezTo>
                <a:cubicBezTo>
                  <a:pt x="25" y="82"/>
                  <a:pt x="25" y="82"/>
                  <a:pt x="25" y="82"/>
                </a:cubicBezTo>
                <a:cubicBezTo>
                  <a:pt x="25" y="82"/>
                  <a:pt x="24" y="83"/>
                  <a:pt x="24" y="84"/>
                </a:cubicBezTo>
                <a:cubicBezTo>
                  <a:pt x="24" y="84"/>
                  <a:pt x="24" y="84"/>
                  <a:pt x="24" y="84"/>
                </a:cubicBezTo>
                <a:cubicBezTo>
                  <a:pt x="24" y="84"/>
                  <a:pt x="24" y="84"/>
                  <a:pt x="24" y="84"/>
                </a:cubicBezTo>
                <a:cubicBezTo>
                  <a:pt x="23" y="84"/>
                  <a:pt x="23" y="85"/>
                  <a:pt x="22" y="85"/>
                </a:cubicBezTo>
                <a:cubicBezTo>
                  <a:pt x="22" y="85"/>
                  <a:pt x="22" y="85"/>
                  <a:pt x="22" y="85"/>
                </a:cubicBezTo>
                <a:cubicBezTo>
                  <a:pt x="21" y="85"/>
                  <a:pt x="21" y="84"/>
                  <a:pt x="20" y="84"/>
                </a:cubicBezTo>
                <a:cubicBezTo>
                  <a:pt x="20" y="83"/>
                  <a:pt x="19" y="83"/>
                  <a:pt x="19" y="82"/>
                </a:cubicBezTo>
                <a:cubicBezTo>
                  <a:pt x="19" y="82"/>
                  <a:pt x="19" y="82"/>
                  <a:pt x="19" y="82"/>
                </a:cubicBezTo>
                <a:cubicBezTo>
                  <a:pt x="19" y="82"/>
                  <a:pt x="19" y="82"/>
                  <a:pt x="19" y="82"/>
                </a:cubicBezTo>
                <a:cubicBezTo>
                  <a:pt x="20" y="78"/>
                  <a:pt x="22" y="75"/>
                  <a:pt x="24" y="72"/>
                </a:cubicBezTo>
                <a:cubicBezTo>
                  <a:pt x="24" y="72"/>
                  <a:pt x="24" y="72"/>
                  <a:pt x="24" y="72"/>
                </a:cubicBezTo>
                <a:cubicBezTo>
                  <a:pt x="24" y="72"/>
                  <a:pt x="24" y="72"/>
                  <a:pt x="24" y="72"/>
                </a:cubicBezTo>
                <a:cubicBezTo>
                  <a:pt x="25" y="71"/>
                  <a:pt x="25" y="71"/>
                  <a:pt x="25" y="71"/>
                </a:cubicBezTo>
                <a:cubicBezTo>
                  <a:pt x="25" y="67"/>
                  <a:pt x="25" y="67"/>
                  <a:pt x="25" y="67"/>
                </a:cubicBezTo>
                <a:cubicBezTo>
                  <a:pt x="25" y="67"/>
                  <a:pt x="25" y="67"/>
                  <a:pt x="25" y="67"/>
                </a:cubicBezTo>
                <a:cubicBezTo>
                  <a:pt x="23" y="64"/>
                  <a:pt x="21" y="63"/>
                  <a:pt x="18" y="61"/>
                </a:cubicBezTo>
                <a:moveTo>
                  <a:pt x="727" y="61"/>
                </a:moveTo>
                <a:cubicBezTo>
                  <a:pt x="727" y="62"/>
                  <a:pt x="727" y="62"/>
                  <a:pt x="727" y="62"/>
                </a:cubicBezTo>
                <a:cubicBezTo>
                  <a:pt x="728" y="62"/>
                  <a:pt x="730" y="63"/>
                  <a:pt x="731" y="65"/>
                </a:cubicBezTo>
                <a:cubicBezTo>
                  <a:pt x="731" y="63"/>
                  <a:pt x="731" y="63"/>
                  <a:pt x="731" y="63"/>
                </a:cubicBezTo>
                <a:cubicBezTo>
                  <a:pt x="730" y="62"/>
                  <a:pt x="730" y="62"/>
                  <a:pt x="730" y="62"/>
                </a:cubicBezTo>
                <a:cubicBezTo>
                  <a:pt x="729" y="61"/>
                  <a:pt x="728" y="61"/>
                  <a:pt x="727" y="61"/>
                </a:cubicBezTo>
                <a:moveTo>
                  <a:pt x="539" y="61"/>
                </a:moveTo>
                <a:cubicBezTo>
                  <a:pt x="538" y="61"/>
                  <a:pt x="536" y="61"/>
                  <a:pt x="534" y="61"/>
                </a:cubicBezTo>
                <a:cubicBezTo>
                  <a:pt x="534" y="62"/>
                  <a:pt x="534" y="62"/>
                  <a:pt x="534" y="62"/>
                </a:cubicBezTo>
                <a:cubicBezTo>
                  <a:pt x="535" y="62"/>
                  <a:pt x="536" y="62"/>
                  <a:pt x="536" y="62"/>
                </a:cubicBezTo>
                <a:cubicBezTo>
                  <a:pt x="538" y="62"/>
                  <a:pt x="541" y="63"/>
                  <a:pt x="543" y="63"/>
                </a:cubicBezTo>
                <a:cubicBezTo>
                  <a:pt x="543" y="62"/>
                  <a:pt x="543" y="62"/>
                  <a:pt x="543" y="62"/>
                </a:cubicBezTo>
                <a:cubicBezTo>
                  <a:pt x="542" y="62"/>
                  <a:pt x="540" y="62"/>
                  <a:pt x="539" y="61"/>
                </a:cubicBezTo>
                <a:moveTo>
                  <a:pt x="570" y="61"/>
                </a:moveTo>
                <a:cubicBezTo>
                  <a:pt x="570" y="62"/>
                  <a:pt x="570" y="62"/>
                  <a:pt x="570" y="62"/>
                </a:cubicBezTo>
                <a:cubicBezTo>
                  <a:pt x="575" y="65"/>
                  <a:pt x="581" y="68"/>
                  <a:pt x="586" y="71"/>
                </a:cubicBezTo>
                <a:cubicBezTo>
                  <a:pt x="586" y="70"/>
                  <a:pt x="586" y="70"/>
                  <a:pt x="586" y="70"/>
                </a:cubicBezTo>
                <a:cubicBezTo>
                  <a:pt x="580" y="67"/>
                  <a:pt x="575" y="64"/>
                  <a:pt x="570" y="61"/>
                </a:cubicBezTo>
                <a:moveTo>
                  <a:pt x="9" y="60"/>
                </a:moveTo>
                <a:cubicBezTo>
                  <a:pt x="9" y="60"/>
                  <a:pt x="8" y="60"/>
                  <a:pt x="8" y="60"/>
                </a:cubicBezTo>
                <a:cubicBezTo>
                  <a:pt x="7" y="60"/>
                  <a:pt x="7" y="61"/>
                  <a:pt x="6" y="61"/>
                </a:cubicBezTo>
                <a:cubicBezTo>
                  <a:pt x="6" y="62"/>
                  <a:pt x="6" y="62"/>
                  <a:pt x="6" y="62"/>
                </a:cubicBezTo>
                <a:cubicBezTo>
                  <a:pt x="6" y="62"/>
                  <a:pt x="7" y="62"/>
                  <a:pt x="7" y="61"/>
                </a:cubicBezTo>
                <a:cubicBezTo>
                  <a:pt x="8" y="61"/>
                  <a:pt x="9" y="60"/>
                  <a:pt x="11" y="60"/>
                </a:cubicBezTo>
                <a:cubicBezTo>
                  <a:pt x="11" y="60"/>
                  <a:pt x="11" y="60"/>
                  <a:pt x="11" y="60"/>
                </a:cubicBezTo>
                <a:cubicBezTo>
                  <a:pt x="11" y="60"/>
                  <a:pt x="12" y="60"/>
                  <a:pt x="13" y="60"/>
                </a:cubicBezTo>
                <a:cubicBezTo>
                  <a:pt x="13" y="60"/>
                  <a:pt x="13" y="60"/>
                  <a:pt x="13" y="60"/>
                </a:cubicBezTo>
                <a:cubicBezTo>
                  <a:pt x="13" y="60"/>
                  <a:pt x="13" y="60"/>
                  <a:pt x="13" y="60"/>
                </a:cubicBezTo>
                <a:cubicBezTo>
                  <a:pt x="14" y="60"/>
                  <a:pt x="15" y="61"/>
                  <a:pt x="16" y="61"/>
                </a:cubicBezTo>
                <a:cubicBezTo>
                  <a:pt x="16" y="61"/>
                  <a:pt x="16" y="61"/>
                  <a:pt x="16" y="61"/>
                </a:cubicBezTo>
                <a:cubicBezTo>
                  <a:pt x="14" y="60"/>
                  <a:pt x="12" y="60"/>
                  <a:pt x="9" y="60"/>
                </a:cubicBezTo>
                <a:cubicBezTo>
                  <a:pt x="9" y="60"/>
                  <a:pt x="9" y="60"/>
                  <a:pt x="9" y="60"/>
                </a:cubicBezTo>
                <a:moveTo>
                  <a:pt x="776" y="59"/>
                </a:moveTo>
                <a:cubicBezTo>
                  <a:pt x="770" y="61"/>
                  <a:pt x="764" y="63"/>
                  <a:pt x="758" y="66"/>
                </a:cubicBezTo>
                <a:cubicBezTo>
                  <a:pt x="757" y="66"/>
                  <a:pt x="757" y="66"/>
                  <a:pt x="757" y="66"/>
                </a:cubicBezTo>
                <a:cubicBezTo>
                  <a:pt x="757" y="66"/>
                  <a:pt x="757" y="66"/>
                  <a:pt x="757" y="66"/>
                </a:cubicBezTo>
                <a:cubicBezTo>
                  <a:pt x="757" y="67"/>
                  <a:pt x="757" y="67"/>
                  <a:pt x="757" y="67"/>
                </a:cubicBezTo>
                <a:cubicBezTo>
                  <a:pt x="762" y="65"/>
                  <a:pt x="762" y="65"/>
                  <a:pt x="762" y="65"/>
                </a:cubicBezTo>
                <a:cubicBezTo>
                  <a:pt x="766" y="63"/>
                  <a:pt x="772" y="62"/>
                  <a:pt x="776" y="60"/>
                </a:cubicBezTo>
                <a:cubicBezTo>
                  <a:pt x="776" y="59"/>
                  <a:pt x="776" y="59"/>
                  <a:pt x="776" y="59"/>
                </a:cubicBezTo>
                <a:moveTo>
                  <a:pt x="40" y="58"/>
                </a:moveTo>
                <a:cubicBezTo>
                  <a:pt x="39" y="59"/>
                  <a:pt x="37" y="59"/>
                  <a:pt x="36" y="60"/>
                </a:cubicBezTo>
                <a:cubicBezTo>
                  <a:pt x="35" y="60"/>
                  <a:pt x="35" y="60"/>
                  <a:pt x="35" y="60"/>
                </a:cubicBezTo>
                <a:cubicBezTo>
                  <a:pt x="35" y="63"/>
                  <a:pt x="35" y="63"/>
                  <a:pt x="35" y="63"/>
                </a:cubicBezTo>
                <a:cubicBezTo>
                  <a:pt x="37" y="62"/>
                  <a:pt x="38" y="61"/>
                  <a:pt x="40" y="60"/>
                </a:cubicBezTo>
                <a:cubicBezTo>
                  <a:pt x="40" y="58"/>
                  <a:pt x="40" y="58"/>
                  <a:pt x="40" y="58"/>
                </a:cubicBezTo>
                <a:moveTo>
                  <a:pt x="862" y="58"/>
                </a:moveTo>
                <a:cubicBezTo>
                  <a:pt x="862" y="60"/>
                  <a:pt x="862" y="60"/>
                  <a:pt x="862" y="60"/>
                </a:cubicBezTo>
                <a:cubicBezTo>
                  <a:pt x="867" y="62"/>
                  <a:pt x="873" y="65"/>
                  <a:pt x="877" y="68"/>
                </a:cubicBezTo>
                <a:cubicBezTo>
                  <a:pt x="877" y="65"/>
                  <a:pt x="877" y="65"/>
                  <a:pt x="877" y="65"/>
                </a:cubicBezTo>
                <a:cubicBezTo>
                  <a:pt x="877" y="65"/>
                  <a:pt x="876" y="65"/>
                  <a:pt x="876" y="65"/>
                </a:cubicBezTo>
                <a:cubicBezTo>
                  <a:pt x="873" y="65"/>
                  <a:pt x="871" y="64"/>
                  <a:pt x="869" y="63"/>
                </a:cubicBezTo>
                <a:cubicBezTo>
                  <a:pt x="862" y="58"/>
                  <a:pt x="862" y="58"/>
                  <a:pt x="862" y="58"/>
                </a:cubicBezTo>
                <a:moveTo>
                  <a:pt x="782" y="58"/>
                </a:moveTo>
                <a:cubicBezTo>
                  <a:pt x="781" y="58"/>
                  <a:pt x="780" y="59"/>
                  <a:pt x="778" y="59"/>
                </a:cubicBezTo>
                <a:cubicBezTo>
                  <a:pt x="778" y="60"/>
                  <a:pt x="778" y="60"/>
                  <a:pt x="778" y="60"/>
                </a:cubicBezTo>
                <a:cubicBezTo>
                  <a:pt x="780" y="60"/>
                  <a:pt x="781" y="59"/>
                  <a:pt x="782" y="59"/>
                </a:cubicBezTo>
                <a:cubicBezTo>
                  <a:pt x="782" y="58"/>
                  <a:pt x="782" y="58"/>
                  <a:pt x="782" y="58"/>
                </a:cubicBezTo>
                <a:moveTo>
                  <a:pt x="707" y="58"/>
                </a:moveTo>
                <a:cubicBezTo>
                  <a:pt x="707" y="60"/>
                  <a:pt x="707" y="60"/>
                  <a:pt x="707" y="60"/>
                </a:cubicBezTo>
                <a:cubicBezTo>
                  <a:pt x="708" y="62"/>
                  <a:pt x="709" y="63"/>
                  <a:pt x="711" y="65"/>
                </a:cubicBezTo>
                <a:cubicBezTo>
                  <a:pt x="711" y="65"/>
                  <a:pt x="711" y="65"/>
                  <a:pt x="712" y="65"/>
                </a:cubicBezTo>
                <a:cubicBezTo>
                  <a:pt x="712" y="65"/>
                  <a:pt x="712" y="65"/>
                  <a:pt x="712" y="65"/>
                </a:cubicBezTo>
                <a:cubicBezTo>
                  <a:pt x="712" y="65"/>
                  <a:pt x="713" y="65"/>
                  <a:pt x="714" y="64"/>
                </a:cubicBezTo>
                <a:cubicBezTo>
                  <a:pt x="715" y="63"/>
                  <a:pt x="716" y="63"/>
                  <a:pt x="717" y="62"/>
                </a:cubicBezTo>
                <a:cubicBezTo>
                  <a:pt x="717" y="62"/>
                  <a:pt x="717" y="62"/>
                  <a:pt x="717" y="62"/>
                </a:cubicBezTo>
                <a:cubicBezTo>
                  <a:pt x="717" y="62"/>
                  <a:pt x="717" y="62"/>
                  <a:pt x="717" y="62"/>
                </a:cubicBezTo>
                <a:cubicBezTo>
                  <a:pt x="719" y="62"/>
                  <a:pt x="721" y="62"/>
                  <a:pt x="723" y="62"/>
                </a:cubicBezTo>
                <a:cubicBezTo>
                  <a:pt x="724" y="62"/>
                  <a:pt x="724" y="62"/>
                  <a:pt x="725" y="62"/>
                </a:cubicBezTo>
                <a:cubicBezTo>
                  <a:pt x="725" y="61"/>
                  <a:pt x="725" y="61"/>
                  <a:pt x="725" y="61"/>
                </a:cubicBezTo>
                <a:cubicBezTo>
                  <a:pt x="724" y="61"/>
                  <a:pt x="723" y="61"/>
                  <a:pt x="723" y="61"/>
                </a:cubicBezTo>
                <a:cubicBezTo>
                  <a:pt x="723" y="61"/>
                  <a:pt x="723" y="61"/>
                  <a:pt x="723" y="61"/>
                </a:cubicBezTo>
                <a:cubicBezTo>
                  <a:pt x="719" y="61"/>
                  <a:pt x="715" y="62"/>
                  <a:pt x="712" y="63"/>
                </a:cubicBezTo>
                <a:cubicBezTo>
                  <a:pt x="712" y="63"/>
                  <a:pt x="712" y="63"/>
                  <a:pt x="712" y="63"/>
                </a:cubicBezTo>
                <a:cubicBezTo>
                  <a:pt x="711" y="63"/>
                  <a:pt x="711" y="63"/>
                  <a:pt x="711" y="63"/>
                </a:cubicBezTo>
                <a:cubicBezTo>
                  <a:pt x="709" y="62"/>
                  <a:pt x="708" y="60"/>
                  <a:pt x="707" y="58"/>
                </a:cubicBezTo>
                <a:moveTo>
                  <a:pt x="888" y="57"/>
                </a:moveTo>
                <a:cubicBezTo>
                  <a:pt x="888" y="59"/>
                  <a:pt x="887" y="59"/>
                  <a:pt x="886" y="60"/>
                </a:cubicBezTo>
                <a:cubicBezTo>
                  <a:pt x="885" y="62"/>
                  <a:pt x="884" y="63"/>
                  <a:pt x="882" y="63"/>
                </a:cubicBezTo>
                <a:cubicBezTo>
                  <a:pt x="882" y="64"/>
                  <a:pt x="882" y="64"/>
                  <a:pt x="882" y="64"/>
                </a:cubicBezTo>
                <a:cubicBezTo>
                  <a:pt x="882" y="64"/>
                  <a:pt x="882" y="64"/>
                  <a:pt x="882" y="64"/>
                </a:cubicBezTo>
                <a:cubicBezTo>
                  <a:pt x="882" y="64"/>
                  <a:pt x="881" y="64"/>
                  <a:pt x="879" y="64"/>
                </a:cubicBezTo>
                <a:cubicBezTo>
                  <a:pt x="879" y="65"/>
                  <a:pt x="879" y="65"/>
                  <a:pt x="879" y="65"/>
                </a:cubicBezTo>
                <a:cubicBezTo>
                  <a:pt x="880" y="65"/>
                  <a:pt x="880" y="65"/>
                  <a:pt x="880" y="65"/>
                </a:cubicBezTo>
                <a:cubicBezTo>
                  <a:pt x="883" y="64"/>
                  <a:pt x="886" y="62"/>
                  <a:pt x="888" y="59"/>
                </a:cubicBezTo>
                <a:cubicBezTo>
                  <a:pt x="888" y="57"/>
                  <a:pt x="888" y="57"/>
                  <a:pt x="888" y="57"/>
                </a:cubicBezTo>
                <a:moveTo>
                  <a:pt x="755" y="57"/>
                </a:moveTo>
                <a:cubicBezTo>
                  <a:pt x="755" y="57"/>
                  <a:pt x="754" y="57"/>
                  <a:pt x="754" y="58"/>
                </a:cubicBezTo>
                <a:cubicBezTo>
                  <a:pt x="754" y="59"/>
                  <a:pt x="754" y="59"/>
                  <a:pt x="754" y="59"/>
                </a:cubicBezTo>
                <a:cubicBezTo>
                  <a:pt x="754" y="58"/>
                  <a:pt x="755" y="58"/>
                  <a:pt x="755" y="58"/>
                </a:cubicBezTo>
                <a:cubicBezTo>
                  <a:pt x="755" y="57"/>
                  <a:pt x="755" y="57"/>
                  <a:pt x="755" y="57"/>
                </a:cubicBezTo>
                <a:moveTo>
                  <a:pt x="803" y="57"/>
                </a:moveTo>
                <a:cubicBezTo>
                  <a:pt x="803" y="57"/>
                  <a:pt x="803" y="57"/>
                  <a:pt x="803" y="57"/>
                </a:cubicBezTo>
                <a:cubicBezTo>
                  <a:pt x="818" y="57"/>
                  <a:pt x="833" y="60"/>
                  <a:pt x="847" y="64"/>
                </a:cubicBezTo>
                <a:cubicBezTo>
                  <a:pt x="847" y="63"/>
                  <a:pt x="847" y="63"/>
                  <a:pt x="847" y="63"/>
                </a:cubicBezTo>
                <a:cubicBezTo>
                  <a:pt x="832" y="58"/>
                  <a:pt x="818" y="57"/>
                  <a:pt x="803" y="57"/>
                </a:cubicBezTo>
                <a:moveTo>
                  <a:pt x="801" y="57"/>
                </a:moveTo>
                <a:cubicBezTo>
                  <a:pt x="798" y="57"/>
                  <a:pt x="795" y="57"/>
                  <a:pt x="792" y="57"/>
                </a:cubicBezTo>
                <a:cubicBezTo>
                  <a:pt x="789" y="57"/>
                  <a:pt x="786" y="57"/>
                  <a:pt x="784" y="58"/>
                </a:cubicBezTo>
                <a:cubicBezTo>
                  <a:pt x="784" y="59"/>
                  <a:pt x="784" y="59"/>
                  <a:pt x="784" y="59"/>
                </a:cubicBezTo>
                <a:cubicBezTo>
                  <a:pt x="789" y="58"/>
                  <a:pt x="795" y="58"/>
                  <a:pt x="801" y="57"/>
                </a:cubicBezTo>
                <a:cubicBezTo>
                  <a:pt x="801" y="57"/>
                  <a:pt x="801" y="57"/>
                  <a:pt x="801" y="57"/>
                </a:cubicBezTo>
                <a:moveTo>
                  <a:pt x="559" y="56"/>
                </a:moveTo>
                <a:cubicBezTo>
                  <a:pt x="559" y="57"/>
                  <a:pt x="559" y="57"/>
                  <a:pt x="559" y="57"/>
                </a:cubicBezTo>
                <a:cubicBezTo>
                  <a:pt x="562" y="58"/>
                  <a:pt x="565" y="60"/>
                  <a:pt x="568" y="61"/>
                </a:cubicBezTo>
                <a:cubicBezTo>
                  <a:pt x="568" y="60"/>
                  <a:pt x="568" y="60"/>
                  <a:pt x="568" y="60"/>
                </a:cubicBezTo>
                <a:cubicBezTo>
                  <a:pt x="565" y="59"/>
                  <a:pt x="562" y="57"/>
                  <a:pt x="559" y="56"/>
                </a:cubicBezTo>
                <a:moveTo>
                  <a:pt x="70" y="56"/>
                </a:moveTo>
                <a:cubicBezTo>
                  <a:pt x="66" y="57"/>
                  <a:pt x="63" y="58"/>
                  <a:pt x="59" y="59"/>
                </a:cubicBezTo>
                <a:cubicBezTo>
                  <a:pt x="57" y="60"/>
                  <a:pt x="55" y="61"/>
                  <a:pt x="53" y="61"/>
                </a:cubicBezTo>
                <a:cubicBezTo>
                  <a:pt x="53" y="63"/>
                  <a:pt x="53" y="63"/>
                  <a:pt x="53" y="63"/>
                </a:cubicBezTo>
                <a:cubicBezTo>
                  <a:pt x="58" y="61"/>
                  <a:pt x="64" y="58"/>
                  <a:pt x="70" y="57"/>
                </a:cubicBezTo>
                <a:cubicBezTo>
                  <a:pt x="70" y="57"/>
                  <a:pt x="70" y="57"/>
                  <a:pt x="70" y="57"/>
                </a:cubicBezTo>
                <a:cubicBezTo>
                  <a:pt x="70" y="56"/>
                  <a:pt x="70" y="56"/>
                  <a:pt x="70" y="56"/>
                </a:cubicBezTo>
                <a:moveTo>
                  <a:pt x="1238" y="56"/>
                </a:moveTo>
                <a:cubicBezTo>
                  <a:pt x="1236" y="57"/>
                  <a:pt x="1235" y="59"/>
                  <a:pt x="1233" y="61"/>
                </a:cubicBezTo>
                <a:cubicBezTo>
                  <a:pt x="1232" y="63"/>
                  <a:pt x="1232" y="65"/>
                  <a:pt x="1232" y="67"/>
                </a:cubicBezTo>
                <a:cubicBezTo>
                  <a:pt x="1232" y="74"/>
                  <a:pt x="1235" y="79"/>
                  <a:pt x="1236" y="86"/>
                </a:cubicBezTo>
                <a:cubicBezTo>
                  <a:pt x="1236" y="86"/>
                  <a:pt x="1236" y="86"/>
                  <a:pt x="1236" y="86"/>
                </a:cubicBezTo>
                <a:cubicBezTo>
                  <a:pt x="1236" y="87"/>
                  <a:pt x="1236" y="87"/>
                  <a:pt x="1236" y="87"/>
                </a:cubicBezTo>
                <a:cubicBezTo>
                  <a:pt x="1236" y="88"/>
                  <a:pt x="1236" y="88"/>
                  <a:pt x="1235" y="89"/>
                </a:cubicBezTo>
                <a:cubicBezTo>
                  <a:pt x="1235" y="89"/>
                  <a:pt x="1234" y="90"/>
                  <a:pt x="1234" y="90"/>
                </a:cubicBezTo>
                <a:cubicBezTo>
                  <a:pt x="1233" y="90"/>
                  <a:pt x="1233" y="90"/>
                  <a:pt x="1233" y="90"/>
                </a:cubicBezTo>
                <a:cubicBezTo>
                  <a:pt x="1233" y="90"/>
                  <a:pt x="1233" y="90"/>
                  <a:pt x="1233" y="90"/>
                </a:cubicBezTo>
                <a:cubicBezTo>
                  <a:pt x="1231" y="90"/>
                  <a:pt x="1230" y="89"/>
                  <a:pt x="1229" y="88"/>
                </a:cubicBezTo>
                <a:cubicBezTo>
                  <a:pt x="1228" y="87"/>
                  <a:pt x="1227" y="86"/>
                  <a:pt x="1226" y="85"/>
                </a:cubicBezTo>
                <a:cubicBezTo>
                  <a:pt x="1226" y="85"/>
                  <a:pt x="1226" y="85"/>
                  <a:pt x="1226" y="85"/>
                </a:cubicBezTo>
                <a:cubicBezTo>
                  <a:pt x="1226" y="85"/>
                  <a:pt x="1226" y="85"/>
                  <a:pt x="1226" y="85"/>
                </a:cubicBezTo>
                <a:cubicBezTo>
                  <a:pt x="1224" y="83"/>
                  <a:pt x="1223" y="82"/>
                  <a:pt x="1221" y="82"/>
                </a:cubicBezTo>
                <a:cubicBezTo>
                  <a:pt x="1221" y="86"/>
                  <a:pt x="1221" y="86"/>
                  <a:pt x="1221" y="86"/>
                </a:cubicBezTo>
                <a:cubicBezTo>
                  <a:pt x="1222" y="86"/>
                  <a:pt x="1223" y="86"/>
                  <a:pt x="1223" y="86"/>
                </a:cubicBezTo>
                <a:cubicBezTo>
                  <a:pt x="1224" y="86"/>
                  <a:pt x="1224" y="86"/>
                  <a:pt x="1224" y="86"/>
                </a:cubicBezTo>
                <a:cubicBezTo>
                  <a:pt x="1226" y="86"/>
                  <a:pt x="1228" y="87"/>
                  <a:pt x="1229" y="88"/>
                </a:cubicBezTo>
                <a:cubicBezTo>
                  <a:pt x="1229" y="88"/>
                  <a:pt x="1229" y="88"/>
                  <a:pt x="1229" y="88"/>
                </a:cubicBezTo>
                <a:cubicBezTo>
                  <a:pt x="1229" y="89"/>
                  <a:pt x="1229" y="89"/>
                  <a:pt x="1229" y="89"/>
                </a:cubicBezTo>
                <a:cubicBezTo>
                  <a:pt x="1230" y="89"/>
                  <a:pt x="1230" y="90"/>
                  <a:pt x="1230" y="91"/>
                </a:cubicBezTo>
                <a:cubicBezTo>
                  <a:pt x="1230" y="91"/>
                  <a:pt x="1229" y="92"/>
                  <a:pt x="1229" y="92"/>
                </a:cubicBezTo>
                <a:cubicBezTo>
                  <a:pt x="1228" y="93"/>
                  <a:pt x="1228" y="93"/>
                  <a:pt x="1227" y="93"/>
                </a:cubicBezTo>
                <a:cubicBezTo>
                  <a:pt x="1226" y="94"/>
                  <a:pt x="1225" y="94"/>
                  <a:pt x="1225" y="94"/>
                </a:cubicBezTo>
                <a:cubicBezTo>
                  <a:pt x="1224" y="95"/>
                  <a:pt x="1224" y="95"/>
                  <a:pt x="1224" y="96"/>
                </a:cubicBezTo>
                <a:cubicBezTo>
                  <a:pt x="1224" y="96"/>
                  <a:pt x="1224" y="96"/>
                  <a:pt x="1224" y="96"/>
                </a:cubicBezTo>
                <a:cubicBezTo>
                  <a:pt x="1224" y="97"/>
                  <a:pt x="1224" y="97"/>
                  <a:pt x="1224" y="97"/>
                </a:cubicBezTo>
                <a:cubicBezTo>
                  <a:pt x="1228" y="93"/>
                  <a:pt x="1233" y="92"/>
                  <a:pt x="1237" y="92"/>
                </a:cubicBezTo>
                <a:cubicBezTo>
                  <a:pt x="1237" y="92"/>
                  <a:pt x="1237" y="92"/>
                  <a:pt x="1237" y="92"/>
                </a:cubicBezTo>
                <a:cubicBezTo>
                  <a:pt x="1238" y="92"/>
                  <a:pt x="1238" y="92"/>
                  <a:pt x="1238" y="92"/>
                </a:cubicBezTo>
                <a:cubicBezTo>
                  <a:pt x="1238" y="92"/>
                  <a:pt x="1239" y="91"/>
                  <a:pt x="1239" y="91"/>
                </a:cubicBezTo>
                <a:cubicBezTo>
                  <a:pt x="1239" y="91"/>
                  <a:pt x="1238" y="91"/>
                  <a:pt x="1238" y="91"/>
                </a:cubicBezTo>
                <a:cubicBezTo>
                  <a:pt x="1238" y="90"/>
                  <a:pt x="1237" y="89"/>
                  <a:pt x="1237" y="89"/>
                </a:cubicBezTo>
                <a:cubicBezTo>
                  <a:pt x="1237" y="88"/>
                  <a:pt x="1238" y="88"/>
                  <a:pt x="1238" y="87"/>
                </a:cubicBezTo>
                <a:cubicBezTo>
                  <a:pt x="1237" y="86"/>
                  <a:pt x="1237" y="86"/>
                  <a:pt x="1237" y="86"/>
                </a:cubicBezTo>
                <a:cubicBezTo>
                  <a:pt x="1238" y="86"/>
                  <a:pt x="1238" y="86"/>
                  <a:pt x="1238" y="86"/>
                </a:cubicBezTo>
                <a:cubicBezTo>
                  <a:pt x="1238" y="85"/>
                  <a:pt x="1238" y="84"/>
                  <a:pt x="1239" y="84"/>
                </a:cubicBezTo>
                <a:cubicBezTo>
                  <a:pt x="1239" y="84"/>
                  <a:pt x="1238" y="84"/>
                  <a:pt x="1238" y="83"/>
                </a:cubicBezTo>
                <a:cubicBezTo>
                  <a:pt x="1237" y="83"/>
                  <a:pt x="1236" y="81"/>
                  <a:pt x="1236" y="79"/>
                </a:cubicBezTo>
                <a:cubicBezTo>
                  <a:pt x="1236" y="79"/>
                  <a:pt x="1236" y="79"/>
                  <a:pt x="1236" y="79"/>
                </a:cubicBezTo>
                <a:cubicBezTo>
                  <a:pt x="1236" y="78"/>
                  <a:pt x="1236" y="78"/>
                  <a:pt x="1236" y="78"/>
                </a:cubicBezTo>
                <a:cubicBezTo>
                  <a:pt x="1236" y="78"/>
                  <a:pt x="1236" y="78"/>
                  <a:pt x="1236" y="78"/>
                </a:cubicBezTo>
                <a:cubicBezTo>
                  <a:pt x="1236" y="78"/>
                  <a:pt x="1236" y="78"/>
                  <a:pt x="1236" y="78"/>
                </a:cubicBezTo>
                <a:cubicBezTo>
                  <a:pt x="1236" y="78"/>
                  <a:pt x="1236" y="78"/>
                  <a:pt x="1236" y="78"/>
                </a:cubicBezTo>
                <a:cubicBezTo>
                  <a:pt x="1237" y="77"/>
                  <a:pt x="1238" y="76"/>
                  <a:pt x="1238" y="76"/>
                </a:cubicBezTo>
                <a:cubicBezTo>
                  <a:pt x="1237" y="76"/>
                  <a:pt x="1236" y="76"/>
                  <a:pt x="1235" y="75"/>
                </a:cubicBezTo>
                <a:cubicBezTo>
                  <a:pt x="1235" y="75"/>
                  <a:pt x="1235" y="75"/>
                  <a:pt x="1235" y="75"/>
                </a:cubicBezTo>
                <a:cubicBezTo>
                  <a:pt x="1235" y="75"/>
                  <a:pt x="1235" y="75"/>
                  <a:pt x="1235" y="75"/>
                </a:cubicBezTo>
                <a:cubicBezTo>
                  <a:pt x="1234" y="74"/>
                  <a:pt x="1233" y="73"/>
                  <a:pt x="1233" y="72"/>
                </a:cubicBezTo>
                <a:cubicBezTo>
                  <a:pt x="1233" y="72"/>
                  <a:pt x="1233" y="71"/>
                  <a:pt x="1234" y="71"/>
                </a:cubicBezTo>
                <a:cubicBezTo>
                  <a:pt x="1234" y="70"/>
                  <a:pt x="1234" y="70"/>
                  <a:pt x="1234" y="70"/>
                </a:cubicBezTo>
                <a:cubicBezTo>
                  <a:pt x="1234" y="70"/>
                  <a:pt x="1234" y="70"/>
                  <a:pt x="1234" y="70"/>
                </a:cubicBezTo>
                <a:cubicBezTo>
                  <a:pt x="1235" y="70"/>
                  <a:pt x="1236" y="69"/>
                  <a:pt x="1236" y="69"/>
                </a:cubicBezTo>
                <a:cubicBezTo>
                  <a:pt x="1236" y="69"/>
                  <a:pt x="1237" y="68"/>
                  <a:pt x="1237" y="68"/>
                </a:cubicBezTo>
                <a:cubicBezTo>
                  <a:pt x="1234" y="68"/>
                  <a:pt x="1234" y="68"/>
                  <a:pt x="1234" y="68"/>
                </a:cubicBezTo>
                <a:cubicBezTo>
                  <a:pt x="1233" y="68"/>
                  <a:pt x="1233" y="68"/>
                  <a:pt x="1233" y="68"/>
                </a:cubicBezTo>
                <a:cubicBezTo>
                  <a:pt x="1233" y="67"/>
                  <a:pt x="1233" y="67"/>
                  <a:pt x="1233" y="66"/>
                </a:cubicBezTo>
                <a:cubicBezTo>
                  <a:pt x="1233" y="64"/>
                  <a:pt x="1233" y="63"/>
                  <a:pt x="1234" y="62"/>
                </a:cubicBezTo>
                <a:cubicBezTo>
                  <a:pt x="1234" y="62"/>
                  <a:pt x="1234" y="62"/>
                  <a:pt x="1234" y="62"/>
                </a:cubicBezTo>
                <a:cubicBezTo>
                  <a:pt x="1234" y="62"/>
                  <a:pt x="1234" y="62"/>
                  <a:pt x="1234" y="62"/>
                </a:cubicBezTo>
                <a:cubicBezTo>
                  <a:pt x="1234" y="61"/>
                  <a:pt x="1235" y="61"/>
                  <a:pt x="1235" y="61"/>
                </a:cubicBezTo>
                <a:cubicBezTo>
                  <a:pt x="1235" y="61"/>
                  <a:pt x="1235" y="61"/>
                  <a:pt x="1235" y="61"/>
                </a:cubicBezTo>
                <a:cubicBezTo>
                  <a:pt x="1236" y="60"/>
                  <a:pt x="1236" y="60"/>
                  <a:pt x="1236" y="60"/>
                </a:cubicBezTo>
                <a:cubicBezTo>
                  <a:pt x="1236" y="60"/>
                  <a:pt x="1237" y="60"/>
                  <a:pt x="1237" y="60"/>
                </a:cubicBezTo>
                <a:cubicBezTo>
                  <a:pt x="1237" y="59"/>
                  <a:pt x="1237" y="59"/>
                  <a:pt x="1237" y="59"/>
                </a:cubicBezTo>
                <a:cubicBezTo>
                  <a:pt x="1238" y="58"/>
                  <a:pt x="1238" y="57"/>
                  <a:pt x="1239" y="56"/>
                </a:cubicBezTo>
                <a:cubicBezTo>
                  <a:pt x="1239" y="56"/>
                  <a:pt x="1238" y="56"/>
                  <a:pt x="1238" y="56"/>
                </a:cubicBezTo>
                <a:moveTo>
                  <a:pt x="75" y="56"/>
                </a:moveTo>
                <a:cubicBezTo>
                  <a:pt x="74" y="56"/>
                  <a:pt x="73" y="56"/>
                  <a:pt x="72" y="56"/>
                </a:cubicBezTo>
                <a:cubicBezTo>
                  <a:pt x="72" y="57"/>
                  <a:pt x="72" y="57"/>
                  <a:pt x="72" y="57"/>
                </a:cubicBezTo>
                <a:cubicBezTo>
                  <a:pt x="75" y="57"/>
                  <a:pt x="75" y="57"/>
                  <a:pt x="75" y="57"/>
                </a:cubicBezTo>
                <a:cubicBezTo>
                  <a:pt x="75" y="56"/>
                  <a:pt x="75" y="56"/>
                  <a:pt x="75" y="56"/>
                </a:cubicBezTo>
                <a:moveTo>
                  <a:pt x="96" y="55"/>
                </a:moveTo>
                <a:cubicBezTo>
                  <a:pt x="96" y="55"/>
                  <a:pt x="96" y="55"/>
                  <a:pt x="96" y="55"/>
                </a:cubicBezTo>
                <a:cubicBezTo>
                  <a:pt x="96" y="55"/>
                  <a:pt x="96" y="55"/>
                  <a:pt x="96" y="55"/>
                </a:cubicBezTo>
                <a:cubicBezTo>
                  <a:pt x="95" y="55"/>
                  <a:pt x="94" y="55"/>
                  <a:pt x="93" y="55"/>
                </a:cubicBezTo>
                <a:cubicBezTo>
                  <a:pt x="93" y="56"/>
                  <a:pt x="93" y="56"/>
                  <a:pt x="93" y="56"/>
                </a:cubicBezTo>
                <a:cubicBezTo>
                  <a:pt x="96" y="57"/>
                  <a:pt x="99" y="57"/>
                  <a:pt x="102" y="57"/>
                </a:cubicBezTo>
                <a:cubicBezTo>
                  <a:pt x="105" y="57"/>
                  <a:pt x="108" y="57"/>
                  <a:pt x="111" y="57"/>
                </a:cubicBezTo>
                <a:cubicBezTo>
                  <a:pt x="111" y="57"/>
                  <a:pt x="111" y="57"/>
                  <a:pt x="111" y="57"/>
                </a:cubicBezTo>
                <a:cubicBezTo>
                  <a:pt x="111" y="57"/>
                  <a:pt x="111" y="57"/>
                  <a:pt x="111" y="57"/>
                </a:cubicBezTo>
                <a:cubicBezTo>
                  <a:pt x="119" y="58"/>
                  <a:pt x="127" y="59"/>
                  <a:pt x="135" y="62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23" y="57"/>
                  <a:pt x="111" y="56"/>
                  <a:pt x="98" y="55"/>
                </a:cubicBezTo>
                <a:cubicBezTo>
                  <a:pt x="98" y="55"/>
                  <a:pt x="98" y="55"/>
                  <a:pt x="98" y="55"/>
                </a:cubicBezTo>
                <a:cubicBezTo>
                  <a:pt x="98" y="55"/>
                  <a:pt x="98" y="55"/>
                  <a:pt x="98" y="55"/>
                </a:cubicBezTo>
                <a:cubicBezTo>
                  <a:pt x="98" y="55"/>
                  <a:pt x="97" y="55"/>
                  <a:pt x="96" y="55"/>
                </a:cubicBezTo>
                <a:moveTo>
                  <a:pt x="88" y="55"/>
                </a:moveTo>
                <a:cubicBezTo>
                  <a:pt x="84" y="55"/>
                  <a:pt x="81" y="55"/>
                  <a:pt x="77" y="55"/>
                </a:cubicBezTo>
                <a:cubicBezTo>
                  <a:pt x="77" y="57"/>
                  <a:pt x="77" y="57"/>
                  <a:pt x="77" y="57"/>
                </a:cubicBezTo>
                <a:cubicBezTo>
                  <a:pt x="87" y="55"/>
                  <a:pt x="87" y="55"/>
                  <a:pt x="87" y="55"/>
                </a:cubicBezTo>
                <a:cubicBezTo>
                  <a:pt x="87" y="55"/>
                  <a:pt x="87" y="55"/>
                  <a:pt x="87" y="55"/>
                </a:cubicBezTo>
                <a:cubicBezTo>
                  <a:pt x="88" y="56"/>
                  <a:pt x="89" y="56"/>
                  <a:pt x="91" y="56"/>
                </a:cubicBezTo>
                <a:cubicBezTo>
                  <a:pt x="91" y="55"/>
                  <a:pt x="91" y="55"/>
                  <a:pt x="91" y="55"/>
                </a:cubicBezTo>
                <a:cubicBezTo>
                  <a:pt x="90" y="55"/>
                  <a:pt x="89" y="55"/>
                  <a:pt x="88" y="55"/>
                </a:cubicBezTo>
                <a:moveTo>
                  <a:pt x="532" y="54"/>
                </a:moveTo>
                <a:cubicBezTo>
                  <a:pt x="530" y="57"/>
                  <a:pt x="528" y="60"/>
                  <a:pt x="528" y="63"/>
                </a:cubicBezTo>
                <a:cubicBezTo>
                  <a:pt x="527" y="64"/>
                  <a:pt x="527" y="65"/>
                  <a:pt x="527" y="66"/>
                </a:cubicBezTo>
                <a:cubicBezTo>
                  <a:pt x="527" y="73"/>
                  <a:pt x="531" y="79"/>
                  <a:pt x="532" y="85"/>
                </a:cubicBezTo>
                <a:cubicBezTo>
                  <a:pt x="532" y="80"/>
                  <a:pt x="532" y="80"/>
                  <a:pt x="532" y="80"/>
                </a:cubicBezTo>
                <a:cubicBezTo>
                  <a:pt x="531" y="78"/>
                  <a:pt x="530" y="76"/>
                  <a:pt x="530" y="75"/>
                </a:cubicBezTo>
                <a:cubicBezTo>
                  <a:pt x="530" y="74"/>
                  <a:pt x="530" y="74"/>
                  <a:pt x="530" y="74"/>
                </a:cubicBezTo>
                <a:cubicBezTo>
                  <a:pt x="530" y="74"/>
                  <a:pt x="530" y="74"/>
                  <a:pt x="530" y="74"/>
                </a:cubicBezTo>
                <a:cubicBezTo>
                  <a:pt x="530" y="71"/>
                  <a:pt x="530" y="71"/>
                  <a:pt x="530" y="71"/>
                </a:cubicBezTo>
                <a:cubicBezTo>
                  <a:pt x="531" y="71"/>
                  <a:pt x="531" y="71"/>
                  <a:pt x="531" y="71"/>
                </a:cubicBezTo>
                <a:cubicBezTo>
                  <a:pt x="532" y="71"/>
                  <a:pt x="532" y="71"/>
                  <a:pt x="532" y="71"/>
                </a:cubicBezTo>
                <a:cubicBezTo>
                  <a:pt x="532" y="70"/>
                  <a:pt x="532" y="70"/>
                  <a:pt x="532" y="70"/>
                </a:cubicBezTo>
                <a:cubicBezTo>
                  <a:pt x="532" y="70"/>
                  <a:pt x="531" y="70"/>
                  <a:pt x="531" y="70"/>
                </a:cubicBezTo>
                <a:cubicBezTo>
                  <a:pt x="530" y="69"/>
                  <a:pt x="529" y="69"/>
                  <a:pt x="529" y="68"/>
                </a:cubicBezTo>
                <a:cubicBezTo>
                  <a:pt x="529" y="67"/>
                  <a:pt x="529" y="67"/>
                  <a:pt x="529" y="67"/>
                </a:cubicBezTo>
                <a:cubicBezTo>
                  <a:pt x="529" y="67"/>
                  <a:pt x="529" y="67"/>
                  <a:pt x="529" y="67"/>
                </a:cubicBezTo>
                <a:cubicBezTo>
                  <a:pt x="529" y="63"/>
                  <a:pt x="529" y="63"/>
                  <a:pt x="529" y="63"/>
                </a:cubicBezTo>
                <a:cubicBezTo>
                  <a:pt x="530" y="63"/>
                  <a:pt x="530" y="63"/>
                  <a:pt x="530" y="63"/>
                </a:cubicBezTo>
                <a:cubicBezTo>
                  <a:pt x="531" y="63"/>
                  <a:pt x="532" y="63"/>
                  <a:pt x="532" y="63"/>
                </a:cubicBezTo>
                <a:cubicBezTo>
                  <a:pt x="532" y="61"/>
                  <a:pt x="532" y="61"/>
                  <a:pt x="532" y="61"/>
                </a:cubicBezTo>
                <a:cubicBezTo>
                  <a:pt x="532" y="61"/>
                  <a:pt x="532" y="61"/>
                  <a:pt x="532" y="61"/>
                </a:cubicBezTo>
                <a:cubicBezTo>
                  <a:pt x="530" y="61"/>
                  <a:pt x="530" y="61"/>
                  <a:pt x="530" y="61"/>
                </a:cubicBezTo>
                <a:cubicBezTo>
                  <a:pt x="531" y="60"/>
                  <a:pt x="531" y="60"/>
                  <a:pt x="531" y="60"/>
                </a:cubicBezTo>
                <a:cubicBezTo>
                  <a:pt x="531" y="59"/>
                  <a:pt x="531" y="57"/>
                  <a:pt x="532" y="56"/>
                </a:cubicBezTo>
                <a:cubicBezTo>
                  <a:pt x="532" y="54"/>
                  <a:pt x="532" y="54"/>
                  <a:pt x="532" y="54"/>
                </a:cubicBezTo>
                <a:moveTo>
                  <a:pt x="741" y="54"/>
                </a:moveTo>
                <a:cubicBezTo>
                  <a:pt x="741" y="55"/>
                  <a:pt x="741" y="55"/>
                  <a:pt x="741" y="55"/>
                </a:cubicBezTo>
                <a:cubicBezTo>
                  <a:pt x="743" y="57"/>
                  <a:pt x="744" y="58"/>
                  <a:pt x="745" y="60"/>
                </a:cubicBezTo>
                <a:cubicBezTo>
                  <a:pt x="745" y="61"/>
                  <a:pt x="745" y="61"/>
                  <a:pt x="745" y="61"/>
                </a:cubicBezTo>
                <a:cubicBezTo>
                  <a:pt x="745" y="61"/>
                  <a:pt x="745" y="61"/>
                  <a:pt x="745" y="61"/>
                </a:cubicBezTo>
                <a:cubicBezTo>
                  <a:pt x="744" y="62"/>
                  <a:pt x="743" y="63"/>
                  <a:pt x="741" y="64"/>
                </a:cubicBezTo>
                <a:cubicBezTo>
                  <a:pt x="741" y="65"/>
                  <a:pt x="741" y="65"/>
                  <a:pt x="741" y="65"/>
                </a:cubicBezTo>
                <a:cubicBezTo>
                  <a:pt x="745" y="63"/>
                  <a:pt x="748" y="61"/>
                  <a:pt x="752" y="60"/>
                </a:cubicBezTo>
                <a:cubicBezTo>
                  <a:pt x="752" y="58"/>
                  <a:pt x="752" y="58"/>
                  <a:pt x="752" y="58"/>
                </a:cubicBezTo>
                <a:cubicBezTo>
                  <a:pt x="751" y="58"/>
                  <a:pt x="751" y="58"/>
                  <a:pt x="751" y="59"/>
                </a:cubicBezTo>
                <a:cubicBezTo>
                  <a:pt x="747" y="60"/>
                  <a:pt x="747" y="60"/>
                  <a:pt x="747" y="60"/>
                </a:cubicBezTo>
                <a:cubicBezTo>
                  <a:pt x="747" y="59"/>
                  <a:pt x="747" y="59"/>
                  <a:pt x="747" y="59"/>
                </a:cubicBezTo>
                <a:cubicBezTo>
                  <a:pt x="745" y="57"/>
                  <a:pt x="744" y="56"/>
                  <a:pt x="741" y="54"/>
                </a:cubicBezTo>
                <a:moveTo>
                  <a:pt x="1200" y="54"/>
                </a:moveTo>
                <a:cubicBezTo>
                  <a:pt x="1199" y="54"/>
                  <a:pt x="1199" y="55"/>
                  <a:pt x="1199" y="56"/>
                </a:cubicBezTo>
                <a:cubicBezTo>
                  <a:pt x="1198" y="57"/>
                  <a:pt x="1197" y="58"/>
                  <a:pt x="1196" y="59"/>
                </a:cubicBezTo>
                <a:cubicBezTo>
                  <a:pt x="1196" y="60"/>
                  <a:pt x="1196" y="60"/>
                  <a:pt x="1196" y="60"/>
                </a:cubicBezTo>
                <a:cubicBezTo>
                  <a:pt x="1196" y="60"/>
                  <a:pt x="1196" y="60"/>
                  <a:pt x="1197" y="60"/>
                </a:cubicBezTo>
                <a:cubicBezTo>
                  <a:pt x="1198" y="59"/>
                  <a:pt x="1199" y="57"/>
                  <a:pt x="1200" y="55"/>
                </a:cubicBezTo>
                <a:cubicBezTo>
                  <a:pt x="1200" y="54"/>
                  <a:pt x="1200" y="54"/>
                  <a:pt x="1200" y="54"/>
                </a:cubicBezTo>
                <a:moveTo>
                  <a:pt x="849" y="54"/>
                </a:moveTo>
                <a:cubicBezTo>
                  <a:pt x="849" y="54"/>
                  <a:pt x="849" y="54"/>
                  <a:pt x="849" y="54"/>
                </a:cubicBezTo>
                <a:cubicBezTo>
                  <a:pt x="853" y="55"/>
                  <a:pt x="857" y="57"/>
                  <a:pt x="860" y="59"/>
                </a:cubicBezTo>
                <a:cubicBezTo>
                  <a:pt x="860" y="55"/>
                  <a:pt x="860" y="55"/>
                  <a:pt x="860" y="55"/>
                </a:cubicBezTo>
                <a:cubicBezTo>
                  <a:pt x="860" y="55"/>
                  <a:pt x="859" y="56"/>
                  <a:pt x="858" y="56"/>
                </a:cubicBezTo>
                <a:cubicBezTo>
                  <a:pt x="858" y="56"/>
                  <a:pt x="858" y="56"/>
                  <a:pt x="858" y="56"/>
                </a:cubicBezTo>
                <a:cubicBezTo>
                  <a:pt x="858" y="56"/>
                  <a:pt x="858" y="56"/>
                  <a:pt x="858" y="56"/>
                </a:cubicBezTo>
                <a:cubicBezTo>
                  <a:pt x="855" y="55"/>
                  <a:pt x="852" y="55"/>
                  <a:pt x="849" y="54"/>
                </a:cubicBezTo>
                <a:moveTo>
                  <a:pt x="51" y="53"/>
                </a:moveTo>
                <a:cubicBezTo>
                  <a:pt x="48" y="55"/>
                  <a:pt x="45" y="56"/>
                  <a:pt x="42" y="58"/>
                </a:cubicBezTo>
                <a:cubicBezTo>
                  <a:pt x="42" y="59"/>
                  <a:pt x="42" y="59"/>
                  <a:pt x="42" y="59"/>
                </a:cubicBezTo>
                <a:cubicBezTo>
                  <a:pt x="45" y="58"/>
                  <a:pt x="48" y="56"/>
                  <a:pt x="51" y="55"/>
                </a:cubicBezTo>
                <a:cubicBezTo>
                  <a:pt x="51" y="53"/>
                  <a:pt x="51" y="53"/>
                  <a:pt x="51" y="53"/>
                </a:cubicBezTo>
                <a:moveTo>
                  <a:pt x="31" y="53"/>
                </a:moveTo>
                <a:cubicBezTo>
                  <a:pt x="31" y="54"/>
                  <a:pt x="31" y="54"/>
                  <a:pt x="31" y="54"/>
                </a:cubicBezTo>
                <a:cubicBezTo>
                  <a:pt x="32" y="56"/>
                  <a:pt x="33" y="58"/>
                  <a:pt x="33" y="60"/>
                </a:cubicBezTo>
                <a:cubicBezTo>
                  <a:pt x="33" y="61"/>
                  <a:pt x="33" y="61"/>
                  <a:pt x="33" y="62"/>
                </a:cubicBezTo>
                <a:cubicBezTo>
                  <a:pt x="33" y="62"/>
                  <a:pt x="33" y="62"/>
                  <a:pt x="33" y="62"/>
                </a:cubicBezTo>
                <a:cubicBezTo>
                  <a:pt x="32" y="62"/>
                  <a:pt x="32" y="62"/>
                  <a:pt x="32" y="62"/>
                </a:cubicBezTo>
                <a:cubicBezTo>
                  <a:pt x="32" y="63"/>
                  <a:pt x="31" y="63"/>
                  <a:pt x="31" y="64"/>
                </a:cubicBezTo>
                <a:cubicBezTo>
                  <a:pt x="31" y="66"/>
                  <a:pt x="31" y="66"/>
                  <a:pt x="31" y="66"/>
                </a:cubicBezTo>
                <a:cubicBezTo>
                  <a:pt x="31" y="65"/>
                  <a:pt x="32" y="64"/>
                  <a:pt x="33" y="64"/>
                </a:cubicBezTo>
                <a:cubicBezTo>
                  <a:pt x="33" y="57"/>
                  <a:pt x="33" y="57"/>
                  <a:pt x="33" y="57"/>
                </a:cubicBezTo>
                <a:cubicBezTo>
                  <a:pt x="32" y="56"/>
                  <a:pt x="31" y="54"/>
                  <a:pt x="31" y="53"/>
                </a:cubicBezTo>
                <a:moveTo>
                  <a:pt x="705" y="53"/>
                </a:moveTo>
                <a:cubicBezTo>
                  <a:pt x="705" y="53"/>
                  <a:pt x="705" y="54"/>
                  <a:pt x="705" y="54"/>
                </a:cubicBezTo>
                <a:cubicBezTo>
                  <a:pt x="704" y="54"/>
                  <a:pt x="704" y="54"/>
                  <a:pt x="704" y="54"/>
                </a:cubicBezTo>
                <a:cubicBezTo>
                  <a:pt x="704" y="54"/>
                  <a:pt x="704" y="54"/>
                  <a:pt x="704" y="54"/>
                </a:cubicBezTo>
                <a:cubicBezTo>
                  <a:pt x="705" y="54"/>
                  <a:pt x="705" y="54"/>
                  <a:pt x="705" y="54"/>
                </a:cubicBezTo>
                <a:cubicBezTo>
                  <a:pt x="705" y="54"/>
                  <a:pt x="705" y="55"/>
                  <a:pt x="705" y="55"/>
                </a:cubicBezTo>
                <a:cubicBezTo>
                  <a:pt x="705" y="53"/>
                  <a:pt x="705" y="53"/>
                  <a:pt x="705" y="53"/>
                </a:cubicBezTo>
                <a:moveTo>
                  <a:pt x="149" y="52"/>
                </a:moveTo>
                <a:cubicBezTo>
                  <a:pt x="148" y="53"/>
                  <a:pt x="147" y="53"/>
                  <a:pt x="147" y="54"/>
                </a:cubicBezTo>
                <a:cubicBezTo>
                  <a:pt x="147" y="55"/>
                  <a:pt x="147" y="55"/>
                  <a:pt x="147" y="55"/>
                </a:cubicBezTo>
                <a:cubicBezTo>
                  <a:pt x="146" y="54"/>
                  <a:pt x="146" y="54"/>
                  <a:pt x="146" y="54"/>
                </a:cubicBezTo>
                <a:cubicBezTo>
                  <a:pt x="144" y="54"/>
                  <a:pt x="142" y="53"/>
                  <a:pt x="140" y="53"/>
                </a:cubicBezTo>
                <a:cubicBezTo>
                  <a:pt x="140" y="54"/>
                  <a:pt x="140" y="54"/>
                  <a:pt x="140" y="54"/>
                </a:cubicBezTo>
                <a:cubicBezTo>
                  <a:pt x="143" y="55"/>
                  <a:pt x="146" y="56"/>
                  <a:pt x="149" y="57"/>
                </a:cubicBezTo>
                <a:cubicBezTo>
                  <a:pt x="149" y="55"/>
                  <a:pt x="149" y="55"/>
                  <a:pt x="149" y="55"/>
                </a:cubicBezTo>
                <a:cubicBezTo>
                  <a:pt x="149" y="55"/>
                  <a:pt x="149" y="55"/>
                  <a:pt x="149" y="55"/>
                </a:cubicBezTo>
                <a:cubicBezTo>
                  <a:pt x="149" y="55"/>
                  <a:pt x="149" y="55"/>
                  <a:pt x="149" y="55"/>
                </a:cubicBezTo>
                <a:cubicBezTo>
                  <a:pt x="149" y="52"/>
                  <a:pt x="149" y="52"/>
                  <a:pt x="149" y="52"/>
                </a:cubicBezTo>
                <a:moveTo>
                  <a:pt x="1208" y="52"/>
                </a:moveTo>
                <a:cubicBezTo>
                  <a:pt x="1206" y="52"/>
                  <a:pt x="1205" y="52"/>
                  <a:pt x="1203" y="52"/>
                </a:cubicBezTo>
                <a:cubicBezTo>
                  <a:pt x="1203" y="52"/>
                  <a:pt x="1203" y="52"/>
                  <a:pt x="1203" y="52"/>
                </a:cubicBezTo>
                <a:cubicBezTo>
                  <a:pt x="1203" y="52"/>
                  <a:pt x="1203" y="52"/>
                  <a:pt x="1203" y="52"/>
                </a:cubicBezTo>
                <a:cubicBezTo>
                  <a:pt x="1203" y="52"/>
                  <a:pt x="1203" y="52"/>
                  <a:pt x="1203" y="52"/>
                </a:cubicBezTo>
                <a:cubicBezTo>
                  <a:pt x="1203" y="52"/>
                  <a:pt x="1203" y="52"/>
                  <a:pt x="1203" y="52"/>
                </a:cubicBezTo>
                <a:cubicBezTo>
                  <a:pt x="1202" y="53"/>
                  <a:pt x="1202" y="53"/>
                  <a:pt x="1202" y="53"/>
                </a:cubicBezTo>
                <a:cubicBezTo>
                  <a:pt x="1202" y="53"/>
                  <a:pt x="1202" y="53"/>
                  <a:pt x="1202" y="53"/>
                </a:cubicBezTo>
                <a:cubicBezTo>
                  <a:pt x="1202" y="54"/>
                  <a:pt x="1202" y="54"/>
                  <a:pt x="1202" y="54"/>
                </a:cubicBezTo>
                <a:cubicBezTo>
                  <a:pt x="1203" y="53"/>
                  <a:pt x="1204" y="53"/>
                  <a:pt x="1204" y="53"/>
                </a:cubicBezTo>
                <a:cubicBezTo>
                  <a:pt x="1205" y="52"/>
                  <a:pt x="1206" y="52"/>
                  <a:pt x="1207" y="52"/>
                </a:cubicBezTo>
                <a:cubicBezTo>
                  <a:pt x="1208" y="52"/>
                  <a:pt x="1210" y="52"/>
                  <a:pt x="1211" y="53"/>
                </a:cubicBezTo>
                <a:cubicBezTo>
                  <a:pt x="1211" y="52"/>
                  <a:pt x="1211" y="52"/>
                  <a:pt x="1211" y="52"/>
                </a:cubicBezTo>
                <a:cubicBezTo>
                  <a:pt x="1210" y="52"/>
                  <a:pt x="1209" y="52"/>
                  <a:pt x="1208" y="52"/>
                </a:cubicBezTo>
                <a:moveTo>
                  <a:pt x="137" y="52"/>
                </a:moveTo>
                <a:cubicBezTo>
                  <a:pt x="137" y="53"/>
                  <a:pt x="137" y="53"/>
                  <a:pt x="137" y="53"/>
                </a:cubicBezTo>
                <a:cubicBezTo>
                  <a:pt x="137" y="53"/>
                  <a:pt x="138" y="53"/>
                  <a:pt x="138" y="53"/>
                </a:cubicBezTo>
                <a:cubicBezTo>
                  <a:pt x="138" y="52"/>
                  <a:pt x="138" y="52"/>
                  <a:pt x="138" y="52"/>
                </a:cubicBezTo>
                <a:cubicBezTo>
                  <a:pt x="138" y="52"/>
                  <a:pt x="137" y="52"/>
                  <a:pt x="137" y="52"/>
                </a:cubicBezTo>
                <a:moveTo>
                  <a:pt x="737" y="51"/>
                </a:moveTo>
                <a:cubicBezTo>
                  <a:pt x="737" y="52"/>
                  <a:pt x="737" y="52"/>
                  <a:pt x="737" y="52"/>
                </a:cubicBezTo>
                <a:cubicBezTo>
                  <a:pt x="738" y="53"/>
                  <a:pt x="739" y="53"/>
                  <a:pt x="739" y="54"/>
                </a:cubicBezTo>
                <a:cubicBezTo>
                  <a:pt x="739" y="53"/>
                  <a:pt x="739" y="53"/>
                  <a:pt x="739" y="53"/>
                </a:cubicBezTo>
                <a:cubicBezTo>
                  <a:pt x="739" y="52"/>
                  <a:pt x="738" y="52"/>
                  <a:pt x="737" y="51"/>
                </a:cubicBezTo>
                <a:moveTo>
                  <a:pt x="27" y="50"/>
                </a:moveTo>
                <a:cubicBezTo>
                  <a:pt x="27" y="51"/>
                  <a:pt x="27" y="51"/>
                  <a:pt x="27" y="51"/>
                </a:cubicBezTo>
                <a:cubicBezTo>
                  <a:pt x="28" y="52"/>
                  <a:pt x="28" y="52"/>
                  <a:pt x="29" y="53"/>
                </a:cubicBezTo>
                <a:cubicBezTo>
                  <a:pt x="29" y="51"/>
                  <a:pt x="29" y="51"/>
                  <a:pt x="29" y="51"/>
                </a:cubicBezTo>
                <a:cubicBezTo>
                  <a:pt x="28" y="51"/>
                  <a:pt x="28" y="50"/>
                  <a:pt x="27" y="50"/>
                </a:cubicBezTo>
                <a:moveTo>
                  <a:pt x="570" y="50"/>
                </a:moveTo>
                <a:cubicBezTo>
                  <a:pt x="570" y="51"/>
                  <a:pt x="570" y="51"/>
                  <a:pt x="570" y="51"/>
                </a:cubicBezTo>
                <a:cubicBezTo>
                  <a:pt x="575" y="53"/>
                  <a:pt x="581" y="56"/>
                  <a:pt x="586" y="60"/>
                </a:cubicBezTo>
                <a:cubicBezTo>
                  <a:pt x="586" y="59"/>
                  <a:pt x="586" y="59"/>
                  <a:pt x="586" y="59"/>
                </a:cubicBezTo>
                <a:cubicBezTo>
                  <a:pt x="581" y="55"/>
                  <a:pt x="576" y="52"/>
                  <a:pt x="570" y="50"/>
                </a:cubicBezTo>
                <a:moveTo>
                  <a:pt x="489" y="49"/>
                </a:moveTo>
                <a:cubicBezTo>
                  <a:pt x="488" y="50"/>
                  <a:pt x="487" y="50"/>
                  <a:pt x="486" y="50"/>
                </a:cubicBezTo>
                <a:cubicBezTo>
                  <a:pt x="485" y="50"/>
                  <a:pt x="485" y="50"/>
                  <a:pt x="484" y="50"/>
                </a:cubicBezTo>
                <a:cubicBezTo>
                  <a:pt x="482" y="51"/>
                  <a:pt x="479" y="53"/>
                  <a:pt x="477" y="55"/>
                </a:cubicBezTo>
                <a:cubicBezTo>
                  <a:pt x="475" y="57"/>
                  <a:pt x="473" y="60"/>
                  <a:pt x="473" y="63"/>
                </a:cubicBezTo>
                <a:cubicBezTo>
                  <a:pt x="473" y="64"/>
                  <a:pt x="473" y="64"/>
                  <a:pt x="473" y="64"/>
                </a:cubicBezTo>
                <a:cubicBezTo>
                  <a:pt x="464" y="66"/>
                  <a:pt x="464" y="66"/>
                  <a:pt x="464" y="66"/>
                </a:cubicBezTo>
                <a:cubicBezTo>
                  <a:pt x="464" y="68"/>
                  <a:pt x="464" y="68"/>
                  <a:pt x="464" y="68"/>
                </a:cubicBezTo>
                <a:cubicBezTo>
                  <a:pt x="465" y="67"/>
                  <a:pt x="467" y="66"/>
                  <a:pt x="469" y="66"/>
                </a:cubicBezTo>
                <a:cubicBezTo>
                  <a:pt x="470" y="66"/>
                  <a:pt x="470" y="66"/>
                  <a:pt x="471" y="66"/>
                </a:cubicBezTo>
                <a:cubicBezTo>
                  <a:pt x="471" y="66"/>
                  <a:pt x="471" y="66"/>
                  <a:pt x="471" y="66"/>
                </a:cubicBezTo>
                <a:cubicBezTo>
                  <a:pt x="472" y="66"/>
                  <a:pt x="473" y="66"/>
                  <a:pt x="474" y="66"/>
                </a:cubicBezTo>
                <a:cubicBezTo>
                  <a:pt x="474" y="66"/>
                  <a:pt x="474" y="66"/>
                  <a:pt x="474" y="66"/>
                </a:cubicBezTo>
                <a:cubicBezTo>
                  <a:pt x="475" y="66"/>
                  <a:pt x="475" y="66"/>
                  <a:pt x="475" y="66"/>
                </a:cubicBezTo>
                <a:cubicBezTo>
                  <a:pt x="475" y="65"/>
                  <a:pt x="475" y="64"/>
                  <a:pt x="475" y="63"/>
                </a:cubicBezTo>
                <a:cubicBezTo>
                  <a:pt x="475" y="61"/>
                  <a:pt x="476" y="59"/>
                  <a:pt x="478" y="57"/>
                </a:cubicBezTo>
                <a:cubicBezTo>
                  <a:pt x="479" y="55"/>
                  <a:pt x="481" y="54"/>
                  <a:pt x="483" y="52"/>
                </a:cubicBezTo>
                <a:cubicBezTo>
                  <a:pt x="483" y="52"/>
                  <a:pt x="483" y="52"/>
                  <a:pt x="483" y="52"/>
                </a:cubicBezTo>
                <a:cubicBezTo>
                  <a:pt x="483" y="52"/>
                  <a:pt x="483" y="52"/>
                  <a:pt x="483" y="52"/>
                </a:cubicBezTo>
                <a:cubicBezTo>
                  <a:pt x="485" y="51"/>
                  <a:pt x="487" y="51"/>
                  <a:pt x="489" y="51"/>
                </a:cubicBezTo>
                <a:cubicBezTo>
                  <a:pt x="489" y="51"/>
                  <a:pt x="489" y="51"/>
                  <a:pt x="489" y="51"/>
                </a:cubicBezTo>
                <a:cubicBezTo>
                  <a:pt x="489" y="49"/>
                  <a:pt x="489" y="49"/>
                  <a:pt x="489" y="49"/>
                </a:cubicBezTo>
                <a:moveTo>
                  <a:pt x="4" y="49"/>
                </a:moveTo>
                <a:cubicBezTo>
                  <a:pt x="3" y="50"/>
                  <a:pt x="2" y="50"/>
                  <a:pt x="2" y="51"/>
                </a:cubicBezTo>
                <a:cubicBezTo>
                  <a:pt x="0" y="53"/>
                  <a:pt x="0" y="55"/>
                  <a:pt x="0" y="57"/>
                </a:cubicBezTo>
                <a:cubicBezTo>
                  <a:pt x="0" y="59"/>
                  <a:pt x="0" y="61"/>
                  <a:pt x="1" y="63"/>
                </a:cubicBezTo>
                <a:cubicBezTo>
                  <a:pt x="2" y="63"/>
                  <a:pt x="2" y="63"/>
                  <a:pt x="2" y="63"/>
                </a:cubicBezTo>
                <a:cubicBezTo>
                  <a:pt x="2" y="64"/>
                  <a:pt x="2" y="64"/>
                  <a:pt x="2" y="64"/>
                </a:cubicBezTo>
                <a:cubicBezTo>
                  <a:pt x="2" y="64"/>
                  <a:pt x="2" y="64"/>
                  <a:pt x="2" y="64"/>
                </a:cubicBezTo>
                <a:cubicBezTo>
                  <a:pt x="2" y="65"/>
                  <a:pt x="3" y="65"/>
                  <a:pt x="3" y="65"/>
                </a:cubicBezTo>
                <a:cubicBezTo>
                  <a:pt x="3" y="65"/>
                  <a:pt x="3" y="65"/>
                  <a:pt x="3" y="65"/>
                </a:cubicBezTo>
                <a:cubicBezTo>
                  <a:pt x="4" y="65"/>
                  <a:pt x="4" y="64"/>
                  <a:pt x="4" y="64"/>
                </a:cubicBezTo>
                <a:cubicBezTo>
                  <a:pt x="4" y="62"/>
                  <a:pt x="4" y="62"/>
                  <a:pt x="4" y="62"/>
                </a:cubicBezTo>
                <a:cubicBezTo>
                  <a:pt x="4" y="62"/>
                  <a:pt x="4" y="62"/>
                  <a:pt x="3" y="62"/>
                </a:cubicBezTo>
                <a:cubicBezTo>
                  <a:pt x="3" y="62"/>
                  <a:pt x="3" y="62"/>
                  <a:pt x="3" y="62"/>
                </a:cubicBezTo>
                <a:cubicBezTo>
                  <a:pt x="3" y="62"/>
                  <a:pt x="3" y="62"/>
                  <a:pt x="2" y="62"/>
                </a:cubicBezTo>
                <a:cubicBezTo>
                  <a:pt x="2" y="61"/>
                  <a:pt x="2" y="61"/>
                  <a:pt x="2" y="61"/>
                </a:cubicBezTo>
                <a:cubicBezTo>
                  <a:pt x="2" y="61"/>
                  <a:pt x="2" y="61"/>
                  <a:pt x="2" y="61"/>
                </a:cubicBezTo>
                <a:cubicBezTo>
                  <a:pt x="1" y="60"/>
                  <a:pt x="1" y="58"/>
                  <a:pt x="1" y="56"/>
                </a:cubicBezTo>
                <a:cubicBezTo>
                  <a:pt x="1" y="54"/>
                  <a:pt x="2" y="52"/>
                  <a:pt x="4" y="51"/>
                </a:cubicBezTo>
                <a:cubicBezTo>
                  <a:pt x="4" y="51"/>
                  <a:pt x="4" y="50"/>
                  <a:pt x="4" y="50"/>
                </a:cubicBezTo>
                <a:cubicBezTo>
                  <a:pt x="4" y="49"/>
                  <a:pt x="4" y="49"/>
                  <a:pt x="4" y="49"/>
                </a:cubicBezTo>
                <a:moveTo>
                  <a:pt x="733" y="49"/>
                </a:moveTo>
                <a:cubicBezTo>
                  <a:pt x="733" y="51"/>
                  <a:pt x="733" y="51"/>
                  <a:pt x="733" y="51"/>
                </a:cubicBezTo>
                <a:cubicBezTo>
                  <a:pt x="734" y="51"/>
                  <a:pt x="734" y="51"/>
                  <a:pt x="735" y="51"/>
                </a:cubicBezTo>
                <a:cubicBezTo>
                  <a:pt x="735" y="50"/>
                  <a:pt x="735" y="50"/>
                  <a:pt x="735" y="50"/>
                </a:cubicBezTo>
                <a:cubicBezTo>
                  <a:pt x="734" y="50"/>
                  <a:pt x="734" y="49"/>
                  <a:pt x="733" y="49"/>
                </a:cubicBezTo>
                <a:moveTo>
                  <a:pt x="545" y="49"/>
                </a:moveTo>
                <a:cubicBezTo>
                  <a:pt x="545" y="50"/>
                  <a:pt x="545" y="50"/>
                  <a:pt x="545" y="50"/>
                </a:cubicBezTo>
                <a:cubicBezTo>
                  <a:pt x="545" y="50"/>
                  <a:pt x="545" y="50"/>
                  <a:pt x="545" y="50"/>
                </a:cubicBezTo>
                <a:cubicBezTo>
                  <a:pt x="545" y="51"/>
                  <a:pt x="545" y="51"/>
                  <a:pt x="545" y="51"/>
                </a:cubicBezTo>
                <a:cubicBezTo>
                  <a:pt x="546" y="51"/>
                  <a:pt x="546" y="51"/>
                  <a:pt x="546" y="51"/>
                </a:cubicBezTo>
                <a:cubicBezTo>
                  <a:pt x="545" y="52"/>
                  <a:pt x="545" y="52"/>
                  <a:pt x="545" y="52"/>
                </a:cubicBezTo>
                <a:cubicBezTo>
                  <a:pt x="545" y="53"/>
                  <a:pt x="545" y="53"/>
                  <a:pt x="545" y="53"/>
                </a:cubicBezTo>
                <a:cubicBezTo>
                  <a:pt x="545" y="54"/>
                  <a:pt x="545" y="54"/>
                  <a:pt x="545" y="54"/>
                </a:cubicBezTo>
                <a:cubicBezTo>
                  <a:pt x="549" y="55"/>
                  <a:pt x="554" y="56"/>
                  <a:pt x="557" y="57"/>
                </a:cubicBezTo>
                <a:cubicBezTo>
                  <a:pt x="557" y="55"/>
                  <a:pt x="557" y="55"/>
                  <a:pt x="557" y="55"/>
                </a:cubicBezTo>
                <a:cubicBezTo>
                  <a:pt x="557" y="54"/>
                  <a:pt x="557" y="54"/>
                  <a:pt x="557" y="54"/>
                </a:cubicBezTo>
                <a:cubicBezTo>
                  <a:pt x="557" y="51"/>
                  <a:pt x="557" y="51"/>
                  <a:pt x="557" y="51"/>
                </a:cubicBezTo>
                <a:cubicBezTo>
                  <a:pt x="557" y="52"/>
                  <a:pt x="556" y="52"/>
                  <a:pt x="556" y="52"/>
                </a:cubicBezTo>
                <a:cubicBezTo>
                  <a:pt x="555" y="53"/>
                  <a:pt x="554" y="53"/>
                  <a:pt x="553" y="53"/>
                </a:cubicBezTo>
                <a:cubicBezTo>
                  <a:pt x="552" y="53"/>
                  <a:pt x="552" y="53"/>
                  <a:pt x="552" y="53"/>
                </a:cubicBezTo>
                <a:cubicBezTo>
                  <a:pt x="552" y="53"/>
                  <a:pt x="552" y="53"/>
                  <a:pt x="552" y="53"/>
                </a:cubicBezTo>
                <a:cubicBezTo>
                  <a:pt x="552" y="53"/>
                  <a:pt x="552" y="53"/>
                  <a:pt x="552" y="53"/>
                </a:cubicBezTo>
                <a:cubicBezTo>
                  <a:pt x="550" y="51"/>
                  <a:pt x="547" y="50"/>
                  <a:pt x="545" y="49"/>
                </a:cubicBezTo>
                <a:moveTo>
                  <a:pt x="543" y="49"/>
                </a:moveTo>
                <a:cubicBezTo>
                  <a:pt x="540" y="49"/>
                  <a:pt x="537" y="51"/>
                  <a:pt x="534" y="52"/>
                </a:cubicBezTo>
                <a:cubicBezTo>
                  <a:pt x="534" y="55"/>
                  <a:pt x="534" y="55"/>
                  <a:pt x="534" y="55"/>
                </a:cubicBezTo>
                <a:cubicBezTo>
                  <a:pt x="534" y="55"/>
                  <a:pt x="535" y="55"/>
                  <a:pt x="535" y="55"/>
                </a:cubicBezTo>
                <a:cubicBezTo>
                  <a:pt x="535" y="54"/>
                  <a:pt x="535" y="54"/>
                  <a:pt x="535" y="54"/>
                </a:cubicBezTo>
                <a:cubicBezTo>
                  <a:pt x="536" y="54"/>
                  <a:pt x="536" y="54"/>
                  <a:pt x="536" y="54"/>
                </a:cubicBezTo>
                <a:cubicBezTo>
                  <a:pt x="536" y="54"/>
                  <a:pt x="537" y="55"/>
                  <a:pt x="538" y="55"/>
                </a:cubicBezTo>
                <a:cubicBezTo>
                  <a:pt x="538" y="55"/>
                  <a:pt x="538" y="55"/>
                  <a:pt x="538" y="55"/>
                </a:cubicBezTo>
                <a:cubicBezTo>
                  <a:pt x="539" y="55"/>
                  <a:pt x="541" y="54"/>
                  <a:pt x="543" y="54"/>
                </a:cubicBezTo>
                <a:cubicBezTo>
                  <a:pt x="543" y="52"/>
                  <a:pt x="543" y="52"/>
                  <a:pt x="543" y="52"/>
                </a:cubicBezTo>
                <a:cubicBezTo>
                  <a:pt x="542" y="52"/>
                  <a:pt x="542" y="52"/>
                  <a:pt x="542" y="52"/>
                </a:cubicBezTo>
                <a:cubicBezTo>
                  <a:pt x="542" y="51"/>
                  <a:pt x="542" y="51"/>
                  <a:pt x="542" y="51"/>
                </a:cubicBezTo>
                <a:cubicBezTo>
                  <a:pt x="542" y="50"/>
                  <a:pt x="542" y="50"/>
                  <a:pt x="542" y="50"/>
                </a:cubicBezTo>
                <a:cubicBezTo>
                  <a:pt x="543" y="50"/>
                  <a:pt x="543" y="50"/>
                  <a:pt x="543" y="50"/>
                </a:cubicBezTo>
                <a:cubicBezTo>
                  <a:pt x="543" y="49"/>
                  <a:pt x="543" y="49"/>
                  <a:pt x="543" y="49"/>
                </a:cubicBezTo>
                <a:moveTo>
                  <a:pt x="730" y="48"/>
                </a:moveTo>
                <a:cubicBezTo>
                  <a:pt x="729" y="48"/>
                  <a:pt x="728" y="48"/>
                  <a:pt x="727" y="48"/>
                </a:cubicBezTo>
                <a:cubicBezTo>
                  <a:pt x="727" y="48"/>
                  <a:pt x="727" y="48"/>
                  <a:pt x="727" y="48"/>
                </a:cubicBezTo>
                <a:cubicBezTo>
                  <a:pt x="727" y="51"/>
                  <a:pt x="727" y="51"/>
                  <a:pt x="727" y="51"/>
                </a:cubicBezTo>
                <a:cubicBezTo>
                  <a:pt x="727" y="51"/>
                  <a:pt x="727" y="51"/>
                  <a:pt x="727" y="51"/>
                </a:cubicBezTo>
                <a:cubicBezTo>
                  <a:pt x="727" y="51"/>
                  <a:pt x="727" y="51"/>
                  <a:pt x="727" y="51"/>
                </a:cubicBezTo>
                <a:cubicBezTo>
                  <a:pt x="728" y="51"/>
                  <a:pt x="728" y="51"/>
                  <a:pt x="729" y="50"/>
                </a:cubicBezTo>
                <a:cubicBezTo>
                  <a:pt x="729" y="49"/>
                  <a:pt x="729" y="49"/>
                  <a:pt x="729" y="49"/>
                </a:cubicBezTo>
                <a:cubicBezTo>
                  <a:pt x="730" y="50"/>
                  <a:pt x="730" y="50"/>
                  <a:pt x="730" y="50"/>
                </a:cubicBezTo>
                <a:cubicBezTo>
                  <a:pt x="730" y="50"/>
                  <a:pt x="731" y="50"/>
                  <a:pt x="731" y="50"/>
                </a:cubicBezTo>
                <a:cubicBezTo>
                  <a:pt x="731" y="50"/>
                  <a:pt x="731" y="50"/>
                  <a:pt x="731" y="50"/>
                </a:cubicBezTo>
                <a:cubicBezTo>
                  <a:pt x="731" y="48"/>
                  <a:pt x="731" y="48"/>
                  <a:pt x="731" y="48"/>
                </a:cubicBezTo>
                <a:cubicBezTo>
                  <a:pt x="731" y="48"/>
                  <a:pt x="731" y="48"/>
                  <a:pt x="730" y="48"/>
                </a:cubicBezTo>
                <a:cubicBezTo>
                  <a:pt x="730" y="48"/>
                  <a:pt x="730" y="48"/>
                  <a:pt x="730" y="48"/>
                </a:cubicBezTo>
                <a:moveTo>
                  <a:pt x="9" y="48"/>
                </a:moveTo>
                <a:cubicBezTo>
                  <a:pt x="8" y="48"/>
                  <a:pt x="7" y="48"/>
                  <a:pt x="6" y="48"/>
                </a:cubicBezTo>
                <a:cubicBezTo>
                  <a:pt x="6" y="49"/>
                  <a:pt x="6" y="49"/>
                  <a:pt x="6" y="49"/>
                </a:cubicBezTo>
                <a:cubicBezTo>
                  <a:pt x="7" y="49"/>
                  <a:pt x="8" y="49"/>
                  <a:pt x="9" y="49"/>
                </a:cubicBezTo>
                <a:cubicBezTo>
                  <a:pt x="9" y="49"/>
                  <a:pt x="9" y="49"/>
                  <a:pt x="9" y="49"/>
                </a:cubicBezTo>
                <a:cubicBezTo>
                  <a:pt x="11" y="49"/>
                  <a:pt x="14" y="50"/>
                  <a:pt x="16" y="50"/>
                </a:cubicBezTo>
                <a:cubicBezTo>
                  <a:pt x="16" y="50"/>
                  <a:pt x="16" y="50"/>
                  <a:pt x="16" y="50"/>
                </a:cubicBezTo>
                <a:cubicBezTo>
                  <a:pt x="16" y="49"/>
                  <a:pt x="16" y="49"/>
                  <a:pt x="16" y="49"/>
                </a:cubicBezTo>
                <a:cubicBezTo>
                  <a:pt x="16" y="49"/>
                  <a:pt x="15" y="49"/>
                  <a:pt x="14" y="49"/>
                </a:cubicBezTo>
                <a:cubicBezTo>
                  <a:pt x="14" y="49"/>
                  <a:pt x="14" y="49"/>
                  <a:pt x="14" y="49"/>
                </a:cubicBezTo>
                <a:cubicBezTo>
                  <a:pt x="13" y="49"/>
                  <a:pt x="13" y="49"/>
                  <a:pt x="12" y="49"/>
                </a:cubicBezTo>
                <a:cubicBezTo>
                  <a:pt x="11" y="48"/>
                  <a:pt x="10" y="48"/>
                  <a:pt x="9" y="48"/>
                </a:cubicBezTo>
                <a:cubicBezTo>
                  <a:pt x="9" y="48"/>
                  <a:pt x="9" y="48"/>
                  <a:pt x="9" y="48"/>
                </a:cubicBezTo>
                <a:moveTo>
                  <a:pt x="801" y="47"/>
                </a:moveTo>
                <a:cubicBezTo>
                  <a:pt x="796" y="49"/>
                  <a:pt x="789" y="48"/>
                  <a:pt x="784" y="49"/>
                </a:cubicBezTo>
                <a:cubicBezTo>
                  <a:pt x="784" y="50"/>
                  <a:pt x="784" y="50"/>
                  <a:pt x="784" y="50"/>
                </a:cubicBezTo>
                <a:cubicBezTo>
                  <a:pt x="789" y="50"/>
                  <a:pt x="795" y="49"/>
                  <a:pt x="800" y="49"/>
                </a:cubicBezTo>
                <a:cubicBezTo>
                  <a:pt x="800" y="49"/>
                  <a:pt x="800" y="49"/>
                  <a:pt x="800" y="49"/>
                </a:cubicBezTo>
                <a:cubicBezTo>
                  <a:pt x="800" y="49"/>
                  <a:pt x="800" y="49"/>
                  <a:pt x="800" y="49"/>
                </a:cubicBezTo>
                <a:cubicBezTo>
                  <a:pt x="801" y="49"/>
                  <a:pt x="801" y="49"/>
                  <a:pt x="801" y="49"/>
                </a:cubicBezTo>
                <a:cubicBezTo>
                  <a:pt x="801" y="47"/>
                  <a:pt x="801" y="47"/>
                  <a:pt x="801" y="47"/>
                </a:cubicBezTo>
                <a:moveTo>
                  <a:pt x="20" y="47"/>
                </a:moveTo>
                <a:cubicBezTo>
                  <a:pt x="20" y="47"/>
                  <a:pt x="19" y="48"/>
                  <a:pt x="18" y="48"/>
                </a:cubicBezTo>
                <a:cubicBezTo>
                  <a:pt x="18" y="49"/>
                  <a:pt x="18" y="49"/>
                  <a:pt x="18" y="49"/>
                </a:cubicBezTo>
                <a:cubicBezTo>
                  <a:pt x="19" y="48"/>
                  <a:pt x="20" y="48"/>
                  <a:pt x="20" y="48"/>
                </a:cubicBezTo>
                <a:cubicBezTo>
                  <a:pt x="22" y="48"/>
                  <a:pt x="24" y="49"/>
                  <a:pt x="25" y="50"/>
                </a:cubicBezTo>
                <a:cubicBezTo>
                  <a:pt x="25" y="49"/>
                  <a:pt x="25" y="49"/>
                  <a:pt x="25" y="49"/>
                </a:cubicBezTo>
                <a:cubicBezTo>
                  <a:pt x="24" y="48"/>
                  <a:pt x="23" y="48"/>
                  <a:pt x="22" y="48"/>
                </a:cubicBezTo>
                <a:cubicBezTo>
                  <a:pt x="22" y="48"/>
                  <a:pt x="22" y="48"/>
                  <a:pt x="22" y="48"/>
                </a:cubicBezTo>
                <a:cubicBezTo>
                  <a:pt x="22" y="48"/>
                  <a:pt x="22" y="48"/>
                  <a:pt x="22" y="48"/>
                </a:cubicBezTo>
                <a:cubicBezTo>
                  <a:pt x="21" y="47"/>
                  <a:pt x="21" y="47"/>
                  <a:pt x="21" y="47"/>
                </a:cubicBezTo>
                <a:cubicBezTo>
                  <a:pt x="21" y="47"/>
                  <a:pt x="21" y="47"/>
                  <a:pt x="20" y="47"/>
                </a:cubicBezTo>
                <a:moveTo>
                  <a:pt x="1200" y="47"/>
                </a:moveTo>
                <a:cubicBezTo>
                  <a:pt x="1199" y="48"/>
                  <a:pt x="1197" y="49"/>
                  <a:pt x="1196" y="50"/>
                </a:cubicBezTo>
                <a:cubicBezTo>
                  <a:pt x="1196" y="51"/>
                  <a:pt x="1196" y="51"/>
                  <a:pt x="1196" y="51"/>
                </a:cubicBezTo>
                <a:cubicBezTo>
                  <a:pt x="1197" y="50"/>
                  <a:pt x="1199" y="49"/>
                  <a:pt x="1200" y="48"/>
                </a:cubicBezTo>
                <a:cubicBezTo>
                  <a:pt x="1200" y="47"/>
                  <a:pt x="1200" y="47"/>
                  <a:pt x="1200" y="47"/>
                </a:cubicBezTo>
                <a:moveTo>
                  <a:pt x="499" y="47"/>
                </a:moveTo>
                <a:cubicBezTo>
                  <a:pt x="498" y="47"/>
                  <a:pt x="498" y="47"/>
                  <a:pt x="497" y="48"/>
                </a:cubicBezTo>
                <a:cubicBezTo>
                  <a:pt x="495" y="50"/>
                  <a:pt x="495" y="50"/>
                  <a:pt x="495" y="50"/>
                </a:cubicBezTo>
                <a:cubicBezTo>
                  <a:pt x="494" y="49"/>
                  <a:pt x="494" y="49"/>
                  <a:pt x="494" y="49"/>
                </a:cubicBezTo>
                <a:cubicBezTo>
                  <a:pt x="494" y="49"/>
                  <a:pt x="493" y="49"/>
                  <a:pt x="492" y="49"/>
                </a:cubicBezTo>
                <a:cubicBezTo>
                  <a:pt x="492" y="51"/>
                  <a:pt x="492" y="51"/>
                  <a:pt x="492" y="51"/>
                </a:cubicBezTo>
                <a:cubicBezTo>
                  <a:pt x="495" y="51"/>
                  <a:pt x="497" y="52"/>
                  <a:pt x="499" y="53"/>
                </a:cubicBezTo>
                <a:cubicBezTo>
                  <a:pt x="499" y="51"/>
                  <a:pt x="499" y="51"/>
                  <a:pt x="499" y="51"/>
                </a:cubicBezTo>
                <a:cubicBezTo>
                  <a:pt x="499" y="51"/>
                  <a:pt x="499" y="51"/>
                  <a:pt x="499" y="51"/>
                </a:cubicBezTo>
                <a:cubicBezTo>
                  <a:pt x="498" y="51"/>
                  <a:pt x="498" y="50"/>
                  <a:pt x="498" y="50"/>
                </a:cubicBezTo>
                <a:cubicBezTo>
                  <a:pt x="498" y="49"/>
                  <a:pt x="498" y="49"/>
                  <a:pt x="498" y="49"/>
                </a:cubicBezTo>
                <a:cubicBezTo>
                  <a:pt x="499" y="49"/>
                  <a:pt x="499" y="49"/>
                  <a:pt x="499" y="49"/>
                </a:cubicBezTo>
                <a:cubicBezTo>
                  <a:pt x="499" y="47"/>
                  <a:pt x="499" y="47"/>
                  <a:pt x="499" y="47"/>
                </a:cubicBezTo>
                <a:moveTo>
                  <a:pt x="91" y="46"/>
                </a:moveTo>
                <a:cubicBezTo>
                  <a:pt x="90" y="46"/>
                  <a:pt x="90" y="47"/>
                  <a:pt x="89" y="47"/>
                </a:cubicBezTo>
                <a:cubicBezTo>
                  <a:pt x="89" y="47"/>
                  <a:pt x="89" y="47"/>
                  <a:pt x="89" y="47"/>
                </a:cubicBezTo>
                <a:cubicBezTo>
                  <a:pt x="77" y="47"/>
                  <a:pt x="77" y="47"/>
                  <a:pt x="77" y="47"/>
                </a:cubicBezTo>
                <a:cubicBezTo>
                  <a:pt x="77" y="49"/>
                  <a:pt x="77" y="49"/>
                  <a:pt x="77" y="49"/>
                </a:cubicBezTo>
                <a:cubicBezTo>
                  <a:pt x="82" y="48"/>
                  <a:pt x="86" y="48"/>
                  <a:pt x="91" y="48"/>
                </a:cubicBezTo>
                <a:cubicBezTo>
                  <a:pt x="91" y="46"/>
                  <a:pt x="91" y="46"/>
                  <a:pt x="91" y="46"/>
                </a:cubicBezTo>
                <a:moveTo>
                  <a:pt x="879" y="45"/>
                </a:moveTo>
                <a:cubicBezTo>
                  <a:pt x="879" y="46"/>
                  <a:pt x="879" y="46"/>
                  <a:pt x="879" y="46"/>
                </a:cubicBezTo>
                <a:cubicBezTo>
                  <a:pt x="880" y="46"/>
                  <a:pt x="880" y="46"/>
                  <a:pt x="880" y="46"/>
                </a:cubicBezTo>
                <a:cubicBezTo>
                  <a:pt x="881" y="46"/>
                  <a:pt x="882" y="46"/>
                  <a:pt x="883" y="46"/>
                </a:cubicBezTo>
                <a:cubicBezTo>
                  <a:pt x="883" y="46"/>
                  <a:pt x="883" y="46"/>
                  <a:pt x="883" y="46"/>
                </a:cubicBezTo>
                <a:cubicBezTo>
                  <a:pt x="883" y="46"/>
                  <a:pt x="883" y="46"/>
                  <a:pt x="883" y="46"/>
                </a:cubicBezTo>
                <a:cubicBezTo>
                  <a:pt x="886" y="47"/>
                  <a:pt x="888" y="49"/>
                  <a:pt x="888" y="52"/>
                </a:cubicBezTo>
                <a:cubicBezTo>
                  <a:pt x="888" y="49"/>
                  <a:pt x="888" y="49"/>
                  <a:pt x="888" y="49"/>
                </a:cubicBezTo>
                <a:cubicBezTo>
                  <a:pt x="886" y="46"/>
                  <a:pt x="883" y="45"/>
                  <a:pt x="879" y="45"/>
                </a:cubicBezTo>
                <a:moveTo>
                  <a:pt x="1218" y="45"/>
                </a:moveTo>
                <a:cubicBezTo>
                  <a:pt x="1218" y="45"/>
                  <a:pt x="1218" y="45"/>
                  <a:pt x="1218" y="45"/>
                </a:cubicBezTo>
                <a:cubicBezTo>
                  <a:pt x="1216" y="47"/>
                  <a:pt x="1215" y="49"/>
                  <a:pt x="1214" y="51"/>
                </a:cubicBezTo>
                <a:cubicBezTo>
                  <a:pt x="1213" y="52"/>
                  <a:pt x="1213" y="52"/>
                  <a:pt x="1213" y="52"/>
                </a:cubicBezTo>
                <a:cubicBezTo>
                  <a:pt x="1213" y="52"/>
                  <a:pt x="1213" y="52"/>
                  <a:pt x="1213" y="52"/>
                </a:cubicBezTo>
                <a:cubicBezTo>
                  <a:pt x="1213" y="53"/>
                  <a:pt x="1213" y="53"/>
                  <a:pt x="1213" y="53"/>
                </a:cubicBezTo>
                <a:cubicBezTo>
                  <a:pt x="1213" y="53"/>
                  <a:pt x="1214" y="54"/>
                  <a:pt x="1214" y="54"/>
                </a:cubicBezTo>
                <a:cubicBezTo>
                  <a:pt x="1215" y="51"/>
                  <a:pt x="1217" y="48"/>
                  <a:pt x="1219" y="47"/>
                </a:cubicBezTo>
                <a:cubicBezTo>
                  <a:pt x="1219" y="45"/>
                  <a:pt x="1219" y="45"/>
                  <a:pt x="1219" y="45"/>
                </a:cubicBezTo>
                <a:cubicBezTo>
                  <a:pt x="1219" y="45"/>
                  <a:pt x="1219" y="45"/>
                  <a:pt x="1219" y="45"/>
                </a:cubicBezTo>
                <a:cubicBezTo>
                  <a:pt x="1218" y="45"/>
                  <a:pt x="1218" y="45"/>
                  <a:pt x="1218" y="45"/>
                </a:cubicBezTo>
                <a:moveTo>
                  <a:pt x="715" y="45"/>
                </a:moveTo>
                <a:cubicBezTo>
                  <a:pt x="713" y="45"/>
                  <a:pt x="712" y="45"/>
                  <a:pt x="711" y="46"/>
                </a:cubicBezTo>
                <a:cubicBezTo>
                  <a:pt x="709" y="46"/>
                  <a:pt x="708" y="47"/>
                  <a:pt x="707" y="49"/>
                </a:cubicBezTo>
                <a:cubicBezTo>
                  <a:pt x="707" y="51"/>
                  <a:pt x="707" y="51"/>
                  <a:pt x="707" y="51"/>
                </a:cubicBezTo>
                <a:cubicBezTo>
                  <a:pt x="709" y="47"/>
                  <a:pt x="712" y="46"/>
                  <a:pt x="716" y="46"/>
                </a:cubicBezTo>
                <a:cubicBezTo>
                  <a:pt x="716" y="46"/>
                  <a:pt x="716" y="46"/>
                  <a:pt x="716" y="46"/>
                </a:cubicBezTo>
                <a:cubicBezTo>
                  <a:pt x="718" y="46"/>
                  <a:pt x="719" y="46"/>
                  <a:pt x="721" y="46"/>
                </a:cubicBezTo>
                <a:cubicBezTo>
                  <a:pt x="721" y="46"/>
                  <a:pt x="721" y="46"/>
                  <a:pt x="721" y="46"/>
                </a:cubicBezTo>
                <a:cubicBezTo>
                  <a:pt x="721" y="46"/>
                  <a:pt x="721" y="46"/>
                  <a:pt x="721" y="46"/>
                </a:cubicBezTo>
                <a:cubicBezTo>
                  <a:pt x="722" y="47"/>
                  <a:pt x="723" y="48"/>
                  <a:pt x="724" y="49"/>
                </a:cubicBezTo>
                <a:cubicBezTo>
                  <a:pt x="724" y="49"/>
                  <a:pt x="725" y="49"/>
                  <a:pt x="725" y="49"/>
                </a:cubicBezTo>
                <a:cubicBezTo>
                  <a:pt x="725" y="48"/>
                  <a:pt x="725" y="48"/>
                  <a:pt x="725" y="48"/>
                </a:cubicBezTo>
                <a:cubicBezTo>
                  <a:pt x="724" y="48"/>
                  <a:pt x="723" y="47"/>
                  <a:pt x="722" y="46"/>
                </a:cubicBezTo>
                <a:cubicBezTo>
                  <a:pt x="720" y="45"/>
                  <a:pt x="717" y="45"/>
                  <a:pt x="715" y="45"/>
                </a:cubicBezTo>
                <a:cubicBezTo>
                  <a:pt x="715" y="45"/>
                  <a:pt x="715" y="45"/>
                  <a:pt x="715" y="45"/>
                </a:cubicBezTo>
                <a:cubicBezTo>
                  <a:pt x="715" y="45"/>
                  <a:pt x="715" y="45"/>
                  <a:pt x="715" y="45"/>
                </a:cubicBezTo>
                <a:moveTo>
                  <a:pt x="1194" y="45"/>
                </a:moveTo>
                <a:cubicBezTo>
                  <a:pt x="1193" y="46"/>
                  <a:pt x="1191" y="46"/>
                  <a:pt x="1190" y="47"/>
                </a:cubicBezTo>
                <a:cubicBezTo>
                  <a:pt x="1190" y="47"/>
                  <a:pt x="1190" y="47"/>
                  <a:pt x="1190" y="47"/>
                </a:cubicBezTo>
                <a:cubicBezTo>
                  <a:pt x="1183" y="53"/>
                  <a:pt x="1176" y="60"/>
                  <a:pt x="1173" y="68"/>
                </a:cubicBezTo>
                <a:cubicBezTo>
                  <a:pt x="1172" y="70"/>
                  <a:pt x="1171" y="72"/>
                  <a:pt x="1170" y="73"/>
                </a:cubicBezTo>
                <a:cubicBezTo>
                  <a:pt x="1170" y="74"/>
                  <a:pt x="1170" y="74"/>
                  <a:pt x="1170" y="74"/>
                </a:cubicBezTo>
                <a:cubicBezTo>
                  <a:pt x="1171" y="73"/>
                  <a:pt x="1173" y="72"/>
                  <a:pt x="1174" y="72"/>
                </a:cubicBezTo>
                <a:cubicBezTo>
                  <a:pt x="1176" y="71"/>
                  <a:pt x="1178" y="71"/>
                  <a:pt x="1180" y="70"/>
                </a:cubicBezTo>
                <a:cubicBezTo>
                  <a:pt x="1181" y="69"/>
                  <a:pt x="1181" y="68"/>
                  <a:pt x="1181" y="66"/>
                </a:cubicBezTo>
                <a:cubicBezTo>
                  <a:pt x="1182" y="65"/>
                  <a:pt x="1183" y="63"/>
                  <a:pt x="1185" y="62"/>
                </a:cubicBezTo>
                <a:cubicBezTo>
                  <a:pt x="1187" y="61"/>
                  <a:pt x="1191" y="60"/>
                  <a:pt x="1194" y="60"/>
                </a:cubicBezTo>
                <a:cubicBezTo>
                  <a:pt x="1194" y="59"/>
                  <a:pt x="1194" y="59"/>
                  <a:pt x="1194" y="59"/>
                </a:cubicBezTo>
                <a:cubicBezTo>
                  <a:pt x="1193" y="60"/>
                  <a:pt x="1193" y="60"/>
                  <a:pt x="1193" y="60"/>
                </a:cubicBezTo>
                <a:cubicBezTo>
                  <a:pt x="1193" y="60"/>
                  <a:pt x="1193" y="60"/>
                  <a:pt x="1193" y="60"/>
                </a:cubicBezTo>
                <a:cubicBezTo>
                  <a:pt x="1192" y="60"/>
                  <a:pt x="1192" y="59"/>
                  <a:pt x="1191" y="59"/>
                </a:cubicBezTo>
                <a:cubicBezTo>
                  <a:pt x="1191" y="59"/>
                  <a:pt x="1190" y="58"/>
                  <a:pt x="1190" y="57"/>
                </a:cubicBezTo>
                <a:cubicBezTo>
                  <a:pt x="1190" y="57"/>
                  <a:pt x="1190" y="57"/>
                  <a:pt x="1190" y="57"/>
                </a:cubicBezTo>
                <a:cubicBezTo>
                  <a:pt x="1190" y="56"/>
                  <a:pt x="1190" y="56"/>
                  <a:pt x="1190" y="56"/>
                </a:cubicBezTo>
                <a:cubicBezTo>
                  <a:pt x="1191" y="56"/>
                  <a:pt x="1191" y="56"/>
                  <a:pt x="1191" y="56"/>
                </a:cubicBezTo>
                <a:cubicBezTo>
                  <a:pt x="1191" y="55"/>
                  <a:pt x="1193" y="54"/>
                  <a:pt x="1194" y="53"/>
                </a:cubicBezTo>
                <a:cubicBezTo>
                  <a:pt x="1194" y="51"/>
                  <a:pt x="1194" y="51"/>
                  <a:pt x="1194" y="51"/>
                </a:cubicBezTo>
                <a:cubicBezTo>
                  <a:pt x="1192" y="53"/>
                  <a:pt x="1190" y="55"/>
                  <a:pt x="1188" y="58"/>
                </a:cubicBezTo>
                <a:cubicBezTo>
                  <a:pt x="1188" y="58"/>
                  <a:pt x="1188" y="58"/>
                  <a:pt x="1188" y="58"/>
                </a:cubicBezTo>
                <a:cubicBezTo>
                  <a:pt x="1187" y="60"/>
                  <a:pt x="1185" y="61"/>
                  <a:pt x="1184" y="62"/>
                </a:cubicBezTo>
                <a:cubicBezTo>
                  <a:pt x="1182" y="63"/>
                  <a:pt x="1181" y="64"/>
                  <a:pt x="1180" y="65"/>
                </a:cubicBezTo>
                <a:cubicBezTo>
                  <a:pt x="1180" y="65"/>
                  <a:pt x="1180" y="65"/>
                  <a:pt x="1180" y="65"/>
                </a:cubicBezTo>
                <a:cubicBezTo>
                  <a:pt x="1180" y="66"/>
                  <a:pt x="1180" y="66"/>
                  <a:pt x="1180" y="66"/>
                </a:cubicBezTo>
                <a:cubicBezTo>
                  <a:pt x="1180" y="66"/>
                  <a:pt x="1179" y="66"/>
                  <a:pt x="1179" y="67"/>
                </a:cubicBezTo>
                <a:cubicBezTo>
                  <a:pt x="1179" y="68"/>
                  <a:pt x="1179" y="68"/>
                  <a:pt x="1179" y="69"/>
                </a:cubicBezTo>
                <a:cubicBezTo>
                  <a:pt x="1178" y="70"/>
                  <a:pt x="1178" y="70"/>
                  <a:pt x="1177" y="70"/>
                </a:cubicBezTo>
                <a:cubicBezTo>
                  <a:pt x="1177" y="70"/>
                  <a:pt x="1177" y="70"/>
                  <a:pt x="1177" y="70"/>
                </a:cubicBezTo>
                <a:cubicBezTo>
                  <a:pt x="1176" y="70"/>
                  <a:pt x="1176" y="70"/>
                  <a:pt x="1175" y="69"/>
                </a:cubicBezTo>
                <a:cubicBezTo>
                  <a:pt x="1174" y="69"/>
                  <a:pt x="1174" y="69"/>
                  <a:pt x="1174" y="69"/>
                </a:cubicBezTo>
                <a:cubicBezTo>
                  <a:pt x="1174" y="69"/>
                  <a:pt x="1174" y="69"/>
                  <a:pt x="1174" y="69"/>
                </a:cubicBezTo>
                <a:cubicBezTo>
                  <a:pt x="1174" y="67"/>
                  <a:pt x="1175" y="65"/>
                  <a:pt x="1176" y="64"/>
                </a:cubicBezTo>
                <a:cubicBezTo>
                  <a:pt x="1176" y="64"/>
                  <a:pt x="1176" y="64"/>
                  <a:pt x="1176" y="64"/>
                </a:cubicBezTo>
                <a:cubicBezTo>
                  <a:pt x="1176" y="63"/>
                  <a:pt x="1176" y="63"/>
                  <a:pt x="1176" y="63"/>
                </a:cubicBezTo>
                <a:cubicBezTo>
                  <a:pt x="1181" y="57"/>
                  <a:pt x="1187" y="51"/>
                  <a:pt x="1194" y="46"/>
                </a:cubicBezTo>
                <a:cubicBezTo>
                  <a:pt x="1194" y="45"/>
                  <a:pt x="1194" y="45"/>
                  <a:pt x="1194" y="45"/>
                </a:cubicBezTo>
                <a:moveTo>
                  <a:pt x="512" y="45"/>
                </a:moveTo>
                <a:cubicBezTo>
                  <a:pt x="508" y="45"/>
                  <a:pt x="505" y="46"/>
                  <a:pt x="501" y="47"/>
                </a:cubicBezTo>
                <a:cubicBezTo>
                  <a:pt x="501" y="49"/>
                  <a:pt x="501" y="49"/>
                  <a:pt x="501" y="49"/>
                </a:cubicBezTo>
                <a:cubicBezTo>
                  <a:pt x="503" y="49"/>
                  <a:pt x="503" y="49"/>
                  <a:pt x="503" y="49"/>
                </a:cubicBezTo>
                <a:cubicBezTo>
                  <a:pt x="501" y="50"/>
                  <a:pt x="501" y="50"/>
                  <a:pt x="501" y="50"/>
                </a:cubicBezTo>
                <a:cubicBezTo>
                  <a:pt x="501" y="51"/>
                  <a:pt x="501" y="51"/>
                  <a:pt x="501" y="51"/>
                </a:cubicBezTo>
                <a:cubicBezTo>
                  <a:pt x="501" y="51"/>
                  <a:pt x="501" y="51"/>
                  <a:pt x="501" y="51"/>
                </a:cubicBezTo>
                <a:cubicBezTo>
                  <a:pt x="501" y="53"/>
                  <a:pt x="501" y="53"/>
                  <a:pt x="501" y="53"/>
                </a:cubicBezTo>
                <a:cubicBezTo>
                  <a:pt x="503" y="51"/>
                  <a:pt x="506" y="50"/>
                  <a:pt x="509" y="50"/>
                </a:cubicBezTo>
                <a:cubicBezTo>
                  <a:pt x="509" y="50"/>
                  <a:pt x="509" y="50"/>
                  <a:pt x="509" y="50"/>
                </a:cubicBezTo>
                <a:cubicBezTo>
                  <a:pt x="510" y="50"/>
                  <a:pt x="511" y="50"/>
                  <a:pt x="512" y="50"/>
                </a:cubicBezTo>
                <a:cubicBezTo>
                  <a:pt x="512" y="49"/>
                  <a:pt x="512" y="49"/>
                  <a:pt x="512" y="49"/>
                </a:cubicBezTo>
                <a:cubicBezTo>
                  <a:pt x="512" y="48"/>
                  <a:pt x="511" y="48"/>
                  <a:pt x="511" y="48"/>
                </a:cubicBezTo>
                <a:cubicBezTo>
                  <a:pt x="511" y="47"/>
                  <a:pt x="511" y="47"/>
                  <a:pt x="511" y="47"/>
                </a:cubicBezTo>
                <a:cubicBezTo>
                  <a:pt x="511" y="46"/>
                  <a:pt x="511" y="46"/>
                  <a:pt x="511" y="46"/>
                </a:cubicBezTo>
                <a:cubicBezTo>
                  <a:pt x="512" y="46"/>
                  <a:pt x="512" y="46"/>
                  <a:pt x="512" y="46"/>
                </a:cubicBezTo>
                <a:cubicBezTo>
                  <a:pt x="512" y="45"/>
                  <a:pt x="512" y="45"/>
                  <a:pt x="512" y="45"/>
                </a:cubicBezTo>
                <a:moveTo>
                  <a:pt x="1211" y="43"/>
                </a:moveTo>
                <a:cubicBezTo>
                  <a:pt x="1208" y="44"/>
                  <a:pt x="1205" y="45"/>
                  <a:pt x="1202" y="46"/>
                </a:cubicBezTo>
                <a:cubicBezTo>
                  <a:pt x="1202" y="47"/>
                  <a:pt x="1202" y="47"/>
                  <a:pt x="1202" y="47"/>
                </a:cubicBezTo>
                <a:cubicBezTo>
                  <a:pt x="1205" y="46"/>
                  <a:pt x="1208" y="45"/>
                  <a:pt x="1211" y="44"/>
                </a:cubicBezTo>
                <a:cubicBezTo>
                  <a:pt x="1211" y="43"/>
                  <a:pt x="1211" y="43"/>
                  <a:pt x="1211" y="43"/>
                </a:cubicBezTo>
                <a:moveTo>
                  <a:pt x="53" y="42"/>
                </a:moveTo>
                <a:cubicBezTo>
                  <a:pt x="53" y="43"/>
                  <a:pt x="53" y="43"/>
                  <a:pt x="53" y="43"/>
                </a:cubicBezTo>
                <a:cubicBezTo>
                  <a:pt x="53" y="43"/>
                  <a:pt x="53" y="43"/>
                  <a:pt x="53" y="43"/>
                </a:cubicBezTo>
                <a:cubicBezTo>
                  <a:pt x="54" y="43"/>
                  <a:pt x="54" y="43"/>
                  <a:pt x="54" y="43"/>
                </a:cubicBezTo>
                <a:cubicBezTo>
                  <a:pt x="54" y="43"/>
                  <a:pt x="54" y="43"/>
                  <a:pt x="54" y="43"/>
                </a:cubicBezTo>
                <a:cubicBezTo>
                  <a:pt x="54" y="43"/>
                  <a:pt x="54" y="43"/>
                  <a:pt x="54" y="43"/>
                </a:cubicBezTo>
                <a:cubicBezTo>
                  <a:pt x="55" y="45"/>
                  <a:pt x="57" y="46"/>
                  <a:pt x="57" y="49"/>
                </a:cubicBezTo>
                <a:cubicBezTo>
                  <a:pt x="56" y="50"/>
                  <a:pt x="56" y="50"/>
                  <a:pt x="56" y="50"/>
                </a:cubicBezTo>
                <a:cubicBezTo>
                  <a:pt x="56" y="51"/>
                  <a:pt x="56" y="51"/>
                  <a:pt x="56" y="51"/>
                </a:cubicBezTo>
                <a:cubicBezTo>
                  <a:pt x="56" y="51"/>
                  <a:pt x="56" y="51"/>
                  <a:pt x="56" y="51"/>
                </a:cubicBezTo>
                <a:cubicBezTo>
                  <a:pt x="55" y="51"/>
                  <a:pt x="54" y="52"/>
                  <a:pt x="53" y="53"/>
                </a:cubicBezTo>
                <a:cubicBezTo>
                  <a:pt x="53" y="54"/>
                  <a:pt x="53" y="54"/>
                  <a:pt x="53" y="54"/>
                </a:cubicBezTo>
                <a:cubicBezTo>
                  <a:pt x="53" y="54"/>
                  <a:pt x="53" y="54"/>
                  <a:pt x="54" y="53"/>
                </a:cubicBezTo>
                <a:cubicBezTo>
                  <a:pt x="54" y="53"/>
                  <a:pt x="54" y="53"/>
                  <a:pt x="54" y="53"/>
                </a:cubicBezTo>
                <a:cubicBezTo>
                  <a:pt x="54" y="53"/>
                  <a:pt x="54" y="53"/>
                  <a:pt x="54" y="53"/>
                </a:cubicBezTo>
                <a:cubicBezTo>
                  <a:pt x="59" y="52"/>
                  <a:pt x="64" y="51"/>
                  <a:pt x="70" y="50"/>
                </a:cubicBezTo>
                <a:cubicBezTo>
                  <a:pt x="70" y="48"/>
                  <a:pt x="70" y="48"/>
                  <a:pt x="70" y="48"/>
                </a:cubicBezTo>
                <a:cubicBezTo>
                  <a:pt x="67" y="49"/>
                  <a:pt x="64" y="50"/>
                  <a:pt x="60" y="50"/>
                </a:cubicBezTo>
                <a:cubicBezTo>
                  <a:pt x="59" y="50"/>
                  <a:pt x="59" y="50"/>
                  <a:pt x="59" y="50"/>
                </a:cubicBezTo>
                <a:cubicBezTo>
                  <a:pt x="59" y="49"/>
                  <a:pt x="59" y="49"/>
                  <a:pt x="59" y="49"/>
                </a:cubicBezTo>
                <a:cubicBezTo>
                  <a:pt x="58" y="46"/>
                  <a:pt x="55" y="44"/>
                  <a:pt x="53" y="42"/>
                </a:cubicBezTo>
                <a:moveTo>
                  <a:pt x="489" y="42"/>
                </a:moveTo>
                <a:cubicBezTo>
                  <a:pt x="480" y="46"/>
                  <a:pt x="471" y="51"/>
                  <a:pt x="464" y="59"/>
                </a:cubicBezTo>
                <a:cubicBezTo>
                  <a:pt x="464" y="59"/>
                  <a:pt x="464" y="59"/>
                  <a:pt x="464" y="59"/>
                </a:cubicBezTo>
                <a:cubicBezTo>
                  <a:pt x="464" y="63"/>
                  <a:pt x="464" y="63"/>
                  <a:pt x="464" y="63"/>
                </a:cubicBezTo>
                <a:cubicBezTo>
                  <a:pt x="465" y="59"/>
                  <a:pt x="468" y="56"/>
                  <a:pt x="471" y="53"/>
                </a:cubicBezTo>
                <a:cubicBezTo>
                  <a:pt x="475" y="51"/>
                  <a:pt x="479" y="48"/>
                  <a:pt x="482" y="46"/>
                </a:cubicBezTo>
                <a:cubicBezTo>
                  <a:pt x="482" y="46"/>
                  <a:pt x="482" y="46"/>
                  <a:pt x="482" y="46"/>
                </a:cubicBezTo>
                <a:cubicBezTo>
                  <a:pt x="483" y="46"/>
                  <a:pt x="483" y="46"/>
                  <a:pt x="483" y="46"/>
                </a:cubicBezTo>
                <a:cubicBezTo>
                  <a:pt x="485" y="45"/>
                  <a:pt x="487" y="44"/>
                  <a:pt x="489" y="43"/>
                </a:cubicBezTo>
                <a:cubicBezTo>
                  <a:pt x="489" y="42"/>
                  <a:pt x="489" y="42"/>
                  <a:pt x="489" y="42"/>
                </a:cubicBezTo>
                <a:moveTo>
                  <a:pt x="862" y="42"/>
                </a:moveTo>
                <a:cubicBezTo>
                  <a:pt x="862" y="45"/>
                  <a:pt x="862" y="45"/>
                  <a:pt x="862" y="45"/>
                </a:cubicBezTo>
                <a:cubicBezTo>
                  <a:pt x="863" y="46"/>
                  <a:pt x="863" y="46"/>
                  <a:pt x="863" y="46"/>
                </a:cubicBezTo>
                <a:cubicBezTo>
                  <a:pt x="863" y="46"/>
                  <a:pt x="863" y="46"/>
                  <a:pt x="863" y="46"/>
                </a:cubicBezTo>
                <a:cubicBezTo>
                  <a:pt x="863" y="48"/>
                  <a:pt x="863" y="50"/>
                  <a:pt x="862" y="52"/>
                </a:cubicBezTo>
                <a:cubicBezTo>
                  <a:pt x="862" y="54"/>
                  <a:pt x="862" y="54"/>
                  <a:pt x="862" y="54"/>
                </a:cubicBezTo>
                <a:cubicBezTo>
                  <a:pt x="863" y="52"/>
                  <a:pt x="865" y="50"/>
                  <a:pt x="865" y="47"/>
                </a:cubicBezTo>
                <a:cubicBezTo>
                  <a:pt x="865" y="47"/>
                  <a:pt x="865" y="46"/>
                  <a:pt x="864" y="46"/>
                </a:cubicBezTo>
                <a:cubicBezTo>
                  <a:pt x="864" y="46"/>
                  <a:pt x="864" y="46"/>
                  <a:pt x="864" y="46"/>
                </a:cubicBezTo>
                <a:cubicBezTo>
                  <a:pt x="864" y="46"/>
                  <a:pt x="864" y="46"/>
                  <a:pt x="864" y="46"/>
                </a:cubicBezTo>
                <a:cubicBezTo>
                  <a:pt x="864" y="45"/>
                  <a:pt x="864" y="44"/>
                  <a:pt x="863" y="43"/>
                </a:cubicBezTo>
                <a:cubicBezTo>
                  <a:pt x="863" y="43"/>
                  <a:pt x="863" y="42"/>
                  <a:pt x="862" y="42"/>
                </a:cubicBezTo>
                <a:moveTo>
                  <a:pt x="138" y="41"/>
                </a:moveTo>
                <a:cubicBezTo>
                  <a:pt x="138" y="42"/>
                  <a:pt x="137" y="43"/>
                  <a:pt x="137" y="43"/>
                </a:cubicBezTo>
                <a:cubicBezTo>
                  <a:pt x="137" y="45"/>
                  <a:pt x="137" y="45"/>
                  <a:pt x="137" y="45"/>
                </a:cubicBezTo>
                <a:cubicBezTo>
                  <a:pt x="137" y="45"/>
                  <a:pt x="138" y="44"/>
                  <a:pt x="138" y="44"/>
                </a:cubicBezTo>
                <a:cubicBezTo>
                  <a:pt x="138" y="41"/>
                  <a:pt x="138" y="41"/>
                  <a:pt x="138" y="41"/>
                </a:cubicBezTo>
                <a:moveTo>
                  <a:pt x="570" y="41"/>
                </a:moveTo>
                <a:cubicBezTo>
                  <a:pt x="570" y="42"/>
                  <a:pt x="570" y="42"/>
                  <a:pt x="570" y="42"/>
                </a:cubicBezTo>
                <a:cubicBezTo>
                  <a:pt x="575" y="44"/>
                  <a:pt x="581" y="46"/>
                  <a:pt x="586" y="49"/>
                </a:cubicBezTo>
                <a:cubicBezTo>
                  <a:pt x="586" y="48"/>
                  <a:pt x="586" y="48"/>
                  <a:pt x="586" y="48"/>
                </a:cubicBezTo>
                <a:cubicBezTo>
                  <a:pt x="582" y="47"/>
                  <a:pt x="579" y="45"/>
                  <a:pt x="576" y="43"/>
                </a:cubicBezTo>
                <a:cubicBezTo>
                  <a:pt x="570" y="41"/>
                  <a:pt x="570" y="41"/>
                  <a:pt x="570" y="41"/>
                </a:cubicBezTo>
                <a:moveTo>
                  <a:pt x="1200" y="41"/>
                </a:moveTo>
                <a:cubicBezTo>
                  <a:pt x="1199" y="42"/>
                  <a:pt x="1197" y="42"/>
                  <a:pt x="1196" y="43"/>
                </a:cubicBezTo>
                <a:cubicBezTo>
                  <a:pt x="1196" y="44"/>
                  <a:pt x="1196" y="44"/>
                  <a:pt x="1196" y="44"/>
                </a:cubicBezTo>
                <a:cubicBezTo>
                  <a:pt x="1197" y="43"/>
                  <a:pt x="1199" y="43"/>
                  <a:pt x="1200" y="42"/>
                </a:cubicBezTo>
                <a:cubicBezTo>
                  <a:pt x="1200" y="41"/>
                  <a:pt x="1200" y="41"/>
                  <a:pt x="1200" y="41"/>
                </a:cubicBezTo>
                <a:moveTo>
                  <a:pt x="1219" y="40"/>
                </a:moveTo>
                <a:cubicBezTo>
                  <a:pt x="1218" y="40"/>
                  <a:pt x="1217" y="40"/>
                  <a:pt x="1217" y="41"/>
                </a:cubicBezTo>
                <a:cubicBezTo>
                  <a:pt x="1217" y="41"/>
                  <a:pt x="1217" y="41"/>
                  <a:pt x="1217" y="41"/>
                </a:cubicBezTo>
                <a:cubicBezTo>
                  <a:pt x="1217" y="41"/>
                  <a:pt x="1217" y="41"/>
                  <a:pt x="1217" y="41"/>
                </a:cubicBezTo>
                <a:cubicBezTo>
                  <a:pt x="1215" y="41"/>
                  <a:pt x="1214" y="42"/>
                  <a:pt x="1213" y="42"/>
                </a:cubicBezTo>
                <a:cubicBezTo>
                  <a:pt x="1213" y="43"/>
                  <a:pt x="1213" y="43"/>
                  <a:pt x="1213" y="43"/>
                </a:cubicBezTo>
                <a:cubicBezTo>
                  <a:pt x="1214" y="43"/>
                  <a:pt x="1215" y="43"/>
                  <a:pt x="1217" y="43"/>
                </a:cubicBezTo>
                <a:cubicBezTo>
                  <a:pt x="1217" y="43"/>
                  <a:pt x="1217" y="43"/>
                  <a:pt x="1217" y="43"/>
                </a:cubicBezTo>
                <a:cubicBezTo>
                  <a:pt x="1217" y="42"/>
                  <a:pt x="1218" y="41"/>
                  <a:pt x="1219" y="41"/>
                </a:cubicBezTo>
                <a:cubicBezTo>
                  <a:pt x="1219" y="40"/>
                  <a:pt x="1219" y="40"/>
                  <a:pt x="1219" y="40"/>
                </a:cubicBezTo>
                <a:moveTo>
                  <a:pt x="757" y="39"/>
                </a:moveTo>
                <a:cubicBezTo>
                  <a:pt x="757" y="40"/>
                  <a:pt x="757" y="40"/>
                  <a:pt x="757" y="40"/>
                </a:cubicBezTo>
                <a:cubicBezTo>
                  <a:pt x="758" y="41"/>
                  <a:pt x="758" y="41"/>
                  <a:pt x="759" y="41"/>
                </a:cubicBezTo>
                <a:cubicBezTo>
                  <a:pt x="759" y="42"/>
                  <a:pt x="759" y="42"/>
                  <a:pt x="759" y="42"/>
                </a:cubicBezTo>
                <a:cubicBezTo>
                  <a:pt x="759" y="42"/>
                  <a:pt x="759" y="42"/>
                  <a:pt x="759" y="42"/>
                </a:cubicBezTo>
                <a:cubicBezTo>
                  <a:pt x="761" y="44"/>
                  <a:pt x="763" y="47"/>
                  <a:pt x="763" y="51"/>
                </a:cubicBezTo>
                <a:cubicBezTo>
                  <a:pt x="763" y="52"/>
                  <a:pt x="763" y="52"/>
                  <a:pt x="762" y="53"/>
                </a:cubicBezTo>
                <a:cubicBezTo>
                  <a:pt x="762" y="54"/>
                  <a:pt x="762" y="54"/>
                  <a:pt x="762" y="54"/>
                </a:cubicBezTo>
                <a:cubicBezTo>
                  <a:pt x="762" y="54"/>
                  <a:pt x="762" y="54"/>
                  <a:pt x="762" y="54"/>
                </a:cubicBezTo>
                <a:cubicBezTo>
                  <a:pt x="760" y="55"/>
                  <a:pt x="759" y="56"/>
                  <a:pt x="757" y="56"/>
                </a:cubicBezTo>
                <a:cubicBezTo>
                  <a:pt x="757" y="57"/>
                  <a:pt x="757" y="57"/>
                  <a:pt x="757" y="57"/>
                </a:cubicBezTo>
                <a:cubicBezTo>
                  <a:pt x="764" y="55"/>
                  <a:pt x="770" y="53"/>
                  <a:pt x="776" y="51"/>
                </a:cubicBezTo>
                <a:cubicBezTo>
                  <a:pt x="776" y="50"/>
                  <a:pt x="776" y="50"/>
                  <a:pt x="776" y="50"/>
                </a:cubicBezTo>
                <a:cubicBezTo>
                  <a:pt x="776" y="50"/>
                  <a:pt x="776" y="50"/>
                  <a:pt x="776" y="50"/>
                </a:cubicBezTo>
                <a:cubicBezTo>
                  <a:pt x="776" y="50"/>
                  <a:pt x="776" y="50"/>
                  <a:pt x="776" y="50"/>
                </a:cubicBezTo>
                <a:cubicBezTo>
                  <a:pt x="766" y="53"/>
                  <a:pt x="766" y="53"/>
                  <a:pt x="766" y="53"/>
                </a:cubicBezTo>
                <a:cubicBezTo>
                  <a:pt x="766" y="52"/>
                  <a:pt x="766" y="52"/>
                  <a:pt x="766" y="52"/>
                </a:cubicBezTo>
                <a:cubicBezTo>
                  <a:pt x="764" y="51"/>
                  <a:pt x="764" y="49"/>
                  <a:pt x="763" y="47"/>
                </a:cubicBezTo>
                <a:cubicBezTo>
                  <a:pt x="763" y="45"/>
                  <a:pt x="762" y="44"/>
                  <a:pt x="762" y="43"/>
                </a:cubicBezTo>
                <a:cubicBezTo>
                  <a:pt x="760" y="42"/>
                  <a:pt x="759" y="41"/>
                  <a:pt x="757" y="39"/>
                </a:cubicBezTo>
                <a:moveTo>
                  <a:pt x="31" y="39"/>
                </a:moveTo>
                <a:cubicBezTo>
                  <a:pt x="31" y="42"/>
                  <a:pt x="31" y="42"/>
                  <a:pt x="31" y="42"/>
                </a:cubicBezTo>
                <a:cubicBezTo>
                  <a:pt x="31" y="42"/>
                  <a:pt x="31" y="42"/>
                  <a:pt x="31" y="42"/>
                </a:cubicBezTo>
                <a:cubicBezTo>
                  <a:pt x="31" y="42"/>
                  <a:pt x="31" y="42"/>
                  <a:pt x="31" y="42"/>
                </a:cubicBezTo>
                <a:cubicBezTo>
                  <a:pt x="31" y="42"/>
                  <a:pt x="32" y="42"/>
                  <a:pt x="33" y="41"/>
                </a:cubicBezTo>
                <a:cubicBezTo>
                  <a:pt x="33" y="40"/>
                  <a:pt x="33" y="40"/>
                  <a:pt x="33" y="40"/>
                </a:cubicBezTo>
                <a:cubicBezTo>
                  <a:pt x="33" y="40"/>
                  <a:pt x="33" y="40"/>
                  <a:pt x="33" y="40"/>
                </a:cubicBezTo>
                <a:cubicBezTo>
                  <a:pt x="32" y="40"/>
                  <a:pt x="31" y="40"/>
                  <a:pt x="31" y="39"/>
                </a:cubicBezTo>
                <a:cubicBezTo>
                  <a:pt x="31" y="39"/>
                  <a:pt x="31" y="39"/>
                  <a:pt x="31" y="39"/>
                </a:cubicBezTo>
                <a:cubicBezTo>
                  <a:pt x="31" y="39"/>
                  <a:pt x="31" y="39"/>
                  <a:pt x="31" y="39"/>
                </a:cubicBezTo>
                <a:moveTo>
                  <a:pt x="499" y="39"/>
                </a:moveTo>
                <a:cubicBezTo>
                  <a:pt x="497" y="40"/>
                  <a:pt x="495" y="40"/>
                  <a:pt x="492" y="41"/>
                </a:cubicBezTo>
                <a:cubicBezTo>
                  <a:pt x="492" y="42"/>
                  <a:pt x="492" y="42"/>
                  <a:pt x="492" y="42"/>
                </a:cubicBezTo>
                <a:cubicBezTo>
                  <a:pt x="493" y="41"/>
                  <a:pt x="494" y="41"/>
                  <a:pt x="495" y="41"/>
                </a:cubicBezTo>
                <a:cubicBezTo>
                  <a:pt x="495" y="41"/>
                  <a:pt x="495" y="41"/>
                  <a:pt x="495" y="41"/>
                </a:cubicBezTo>
                <a:cubicBezTo>
                  <a:pt x="496" y="41"/>
                  <a:pt x="496" y="41"/>
                  <a:pt x="496" y="41"/>
                </a:cubicBezTo>
                <a:cubicBezTo>
                  <a:pt x="497" y="41"/>
                  <a:pt x="498" y="41"/>
                  <a:pt x="499" y="40"/>
                </a:cubicBezTo>
                <a:cubicBezTo>
                  <a:pt x="499" y="39"/>
                  <a:pt x="499" y="39"/>
                  <a:pt x="499" y="39"/>
                </a:cubicBezTo>
                <a:moveTo>
                  <a:pt x="860" y="39"/>
                </a:moveTo>
                <a:cubicBezTo>
                  <a:pt x="860" y="39"/>
                  <a:pt x="860" y="39"/>
                  <a:pt x="860" y="40"/>
                </a:cubicBezTo>
                <a:cubicBezTo>
                  <a:pt x="860" y="41"/>
                  <a:pt x="860" y="41"/>
                  <a:pt x="860" y="41"/>
                </a:cubicBezTo>
                <a:cubicBezTo>
                  <a:pt x="860" y="39"/>
                  <a:pt x="860" y="39"/>
                  <a:pt x="860" y="39"/>
                </a:cubicBezTo>
                <a:moveTo>
                  <a:pt x="735" y="39"/>
                </a:moveTo>
                <a:cubicBezTo>
                  <a:pt x="735" y="39"/>
                  <a:pt x="735" y="39"/>
                  <a:pt x="735" y="39"/>
                </a:cubicBezTo>
                <a:cubicBezTo>
                  <a:pt x="734" y="39"/>
                  <a:pt x="734" y="39"/>
                  <a:pt x="734" y="39"/>
                </a:cubicBezTo>
                <a:cubicBezTo>
                  <a:pt x="734" y="39"/>
                  <a:pt x="734" y="39"/>
                  <a:pt x="733" y="39"/>
                </a:cubicBezTo>
                <a:cubicBezTo>
                  <a:pt x="733" y="40"/>
                  <a:pt x="733" y="40"/>
                  <a:pt x="733" y="40"/>
                </a:cubicBezTo>
                <a:cubicBezTo>
                  <a:pt x="735" y="40"/>
                  <a:pt x="735" y="40"/>
                  <a:pt x="735" y="40"/>
                </a:cubicBezTo>
                <a:cubicBezTo>
                  <a:pt x="735" y="39"/>
                  <a:pt x="735" y="39"/>
                  <a:pt x="735" y="39"/>
                </a:cubicBezTo>
                <a:moveTo>
                  <a:pt x="1168" y="38"/>
                </a:moveTo>
                <a:cubicBezTo>
                  <a:pt x="1159" y="46"/>
                  <a:pt x="1151" y="55"/>
                  <a:pt x="1147" y="66"/>
                </a:cubicBezTo>
                <a:cubicBezTo>
                  <a:pt x="1147" y="66"/>
                  <a:pt x="1147" y="66"/>
                  <a:pt x="1147" y="66"/>
                </a:cubicBezTo>
                <a:cubicBezTo>
                  <a:pt x="1147" y="66"/>
                  <a:pt x="1147" y="66"/>
                  <a:pt x="1147" y="66"/>
                </a:cubicBezTo>
                <a:cubicBezTo>
                  <a:pt x="1146" y="67"/>
                  <a:pt x="1146" y="68"/>
                  <a:pt x="1145" y="69"/>
                </a:cubicBezTo>
                <a:cubicBezTo>
                  <a:pt x="1145" y="71"/>
                  <a:pt x="1144" y="72"/>
                  <a:pt x="1144" y="73"/>
                </a:cubicBezTo>
                <a:cubicBezTo>
                  <a:pt x="1144" y="73"/>
                  <a:pt x="1144" y="73"/>
                  <a:pt x="1144" y="73"/>
                </a:cubicBezTo>
                <a:cubicBezTo>
                  <a:pt x="1143" y="73"/>
                  <a:pt x="1143" y="73"/>
                  <a:pt x="1143" y="73"/>
                </a:cubicBezTo>
                <a:cubicBezTo>
                  <a:pt x="1143" y="74"/>
                  <a:pt x="1143" y="75"/>
                  <a:pt x="1143" y="76"/>
                </a:cubicBezTo>
                <a:cubicBezTo>
                  <a:pt x="1143" y="77"/>
                  <a:pt x="1143" y="78"/>
                  <a:pt x="1143" y="79"/>
                </a:cubicBezTo>
                <a:cubicBezTo>
                  <a:pt x="1142" y="80"/>
                  <a:pt x="1141" y="81"/>
                  <a:pt x="1140" y="81"/>
                </a:cubicBezTo>
                <a:cubicBezTo>
                  <a:pt x="1140" y="81"/>
                  <a:pt x="1140" y="81"/>
                  <a:pt x="1140" y="81"/>
                </a:cubicBezTo>
                <a:cubicBezTo>
                  <a:pt x="1140" y="81"/>
                  <a:pt x="1139" y="81"/>
                  <a:pt x="1138" y="80"/>
                </a:cubicBezTo>
                <a:cubicBezTo>
                  <a:pt x="1138" y="80"/>
                  <a:pt x="1138" y="80"/>
                  <a:pt x="1138" y="80"/>
                </a:cubicBezTo>
                <a:cubicBezTo>
                  <a:pt x="1132" y="80"/>
                  <a:pt x="1125" y="80"/>
                  <a:pt x="1119" y="81"/>
                </a:cubicBezTo>
                <a:cubicBezTo>
                  <a:pt x="1119" y="82"/>
                  <a:pt x="1119" y="82"/>
                  <a:pt x="1119" y="82"/>
                </a:cubicBezTo>
                <a:cubicBezTo>
                  <a:pt x="1125" y="82"/>
                  <a:pt x="1131" y="81"/>
                  <a:pt x="1137" y="81"/>
                </a:cubicBezTo>
                <a:cubicBezTo>
                  <a:pt x="1137" y="81"/>
                  <a:pt x="1137" y="81"/>
                  <a:pt x="1137" y="81"/>
                </a:cubicBezTo>
                <a:cubicBezTo>
                  <a:pt x="1137" y="81"/>
                  <a:pt x="1138" y="81"/>
                  <a:pt x="1139" y="81"/>
                </a:cubicBezTo>
                <a:cubicBezTo>
                  <a:pt x="1139" y="81"/>
                  <a:pt x="1140" y="82"/>
                  <a:pt x="1141" y="82"/>
                </a:cubicBezTo>
                <a:cubicBezTo>
                  <a:pt x="1141" y="82"/>
                  <a:pt x="1142" y="83"/>
                  <a:pt x="1142" y="84"/>
                </a:cubicBezTo>
                <a:cubicBezTo>
                  <a:pt x="1142" y="84"/>
                  <a:pt x="1142" y="84"/>
                  <a:pt x="1142" y="84"/>
                </a:cubicBezTo>
                <a:cubicBezTo>
                  <a:pt x="1138" y="90"/>
                  <a:pt x="1138" y="90"/>
                  <a:pt x="1138" y="90"/>
                </a:cubicBezTo>
                <a:cubicBezTo>
                  <a:pt x="1138" y="90"/>
                  <a:pt x="1138" y="90"/>
                  <a:pt x="1138" y="90"/>
                </a:cubicBezTo>
                <a:cubicBezTo>
                  <a:pt x="1137" y="91"/>
                  <a:pt x="1137" y="92"/>
                  <a:pt x="1137" y="93"/>
                </a:cubicBezTo>
                <a:cubicBezTo>
                  <a:pt x="1137" y="94"/>
                  <a:pt x="1137" y="96"/>
                  <a:pt x="1137" y="97"/>
                </a:cubicBezTo>
                <a:cubicBezTo>
                  <a:pt x="1137" y="98"/>
                  <a:pt x="1137" y="99"/>
                  <a:pt x="1137" y="100"/>
                </a:cubicBezTo>
                <a:cubicBezTo>
                  <a:pt x="1136" y="100"/>
                  <a:pt x="1135" y="101"/>
                  <a:pt x="1134" y="101"/>
                </a:cubicBezTo>
                <a:cubicBezTo>
                  <a:pt x="1130" y="105"/>
                  <a:pt x="1125" y="106"/>
                  <a:pt x="1119" y="106"/>
                </a:cubicBezTo>
                <a:cubicBezTo>
                  <a:pt x="1119" y="107"/>
                  <a:pt x="1119" y="107"/>
                  <a:pt x="1119" y="107"/>
                </a:cubicBezTo>
                <a:cubicBezTo>
                  <a:pt x="1121" y="107"/>
                  <a:pt x="1122" y="107"/>
                  <a:pt x="1123" y="107"/>
                </a:cubicBezTo>
                <a:cubicBezTo>
                  <a:pt x="1124" y="107"/>
                  <a:pt x="1125" y="107"/>
                  <a:pt x="1126" y="107"/>
                </a:cubicBezTo>
                <a:cubicBezTo>
                  <a:pt x="1126" y="107"/>
                  <a:pt x="1126" y="107"/>
                  <a:pt x="1126" y="107"/>
                </a:cubicBezTo>
                <a:cubicBezTo>
                  <a:pt x="1126" y="108"/>
                  <a:pt x="1126" y="108"/>
                  <a:pt x="1126" y="108"/>
                </a:cubicBezTo>
                <a:cubicBezTo>
                  <a:pt x="1127" y="108"/>
                  <a:pt x="1127" y="108"/>
                  <a:pt x="1127" y="109"/>
                </a:cubicBezTo>
                <a:cubicBezTo>
                  <a:pt x="1127" y="111"/>
                  <a:pt x="1126" y="113"/>
                  <a:pt x="1126" y="115"/>
                </a:cubicBezTo>
                <a:cubicBezTo>
                  <a:pt x="1126" y="116"/>
                  <a:pt x="1126" y="116"/>
                  <a:pt x="1126" y="116"/>
                </a:cubicBezTo>
                <a:cubicBezTo>
                  <a:pt x="1119" y="117"/>
                  <a:pt x="1119" y="117"/>
                  <a:pt x="1119" y="117"/>
                </a:cubicBezTo>
                <a:cubicBezTo>
                  <a:pt x="1119" y="118"/>
                  <a:pt x="1119" y="118"/>
                  <a:pt x="1119" y="118"/>
                </a:cubicBezTo>
                <a:cubicBezTo>
                  <a:pt x="1122" y="118"/>
                  <a:pt x="1124" y="118"/>
                  <a:pt x="1126" y="117"/>
                </a:cubicBezTo>
                <a:cubicBezTo>
                  <a:pt x="1126" y="117"/>
                  <a:pt x="1126" y="117"/>
                  <a:pt x="1126" y="117"/>
                </a:cubicBezTo>
                <a:cubicBezTo>
                  <a:pt x="1127" y="117"/>
                  <a:pt x="1127" y="117"/>
                  <a:pt x="1127" y="117"/>
                </a:cubicBezTo>
                <a:cubicBezTo>
                  <a:pt x="1128" y="119"/>
                  <a:pt x="1128" y="119"/>
                  <a:pt x="1128" y="119"/>
                </a:cubicBezTo>
                <a:cubicBezTo>
                  <a:pt x="1128" y="119"/>
                  <a:pt x="1128" y="119"/>
                  <a:pt x="1129" y="119"/>
                </a:cubicBezTo>
                <a:cubicBezTo>
                  <a:pt x="1129" y="120"/>
                  <a:pt x="1129" y="120"/>
                  <a:pt x="1129" y="121"/>
                </a:cubicBezTo>
                <a:cubicBezTo>
                  <a:pt x="1129" y="121"/>
                  <a:pt x="1129" y="122"/>
                  <a:pt x="1129" y="123"/>
                </a:cubicBezTo>
                <a:cubicBezTo>
                  <a:pt x="1129" y="123"/>
                  <a:pt x="1129" y="123"/>
                  <a:pt x="1129" y="123"/>
                </a:cubicBezTo>
                <a:cubicBezTo>
                  <a:pt x="1128" y="123"/>
                  <a:pt x="1128" y="123"/>
                  <a:pt x="1128" y="123"/>
                </a:cubicBezTo>
                <a:cubicBezTo>
                  <a:pt x="1125" y="123"/>
                  <a:pt x="1122" y="124"/>
                  <a:pt x="1119" y="125"/>
                </a:cubicBezTo>
                <a:cubicBezTo>
                  <a:pt x="1119" y="126"/>
                  <a:pt x="1119" y="126"/>
                  <a:pt x="1119" y="126"/>
                </a:cubicBezTo>
                <a:cubicBezTo>
                  <a:pt x="1122" y="125"/>
                  <a:pt x="1125" y="124"/>
                  <a:pt x="1128" y="124"/>
                </a:cubicBezTo>
                <a:cubicBezTo>
                  <a:pt x="1129" y="124"/>
                  <a:pt x="1129" y="124"/>
                  <a:pt x="1129" y="124"/>
                </a:cubicBezTo>
                <a:cubicBezTo>
                  <a:pt x="1129" y="125"/>
                  <a:pt x="1129" y="125"/>
                  <a:pt x="1129" y="125"/>
                </a:cubicBezTo>
                <a:cubicBezTo>
                  <a:pt x="1128" y="131"/>
                  <a:pt x="1124" y="134"/>
                  <a:pt x="1120" y="137"/>
                </a:cubicBezTo>
                <a:cubicBezTo>
                  <a:pt x="1120" y="137"/>
                  <a:pt x="1120" y="137"/>
                  <a:pt x="1120" y="137"/>
                </a:cubicBezTo>
                <a:cubicBezTo>
                  <a:pt x="1124" y="135"/>
                  <a:pt x="1126" y="132"/>
                  <a:pt x="1129" y="129"/>
                </a:cubicBezTo>
                <a:cubicBezTo>
                  <a:pt x="1130" y="127"/>
                  <a:pt x="1131" y="124"/>
                  <a:pt x="1131" y="122"/>
                </a:cubicBezTo>
                <a:cubicBezTo>
                  <a:pt x="1131" y="121"/>
                  <a:pt x="1131" y="121"/>
                  <a:pt x="1131" y="121"/>
                </a:cubicBezTo>
                <a:cubicBezTo>
                  <a:pt x="1129" y="118"/>
                  <a:pt x="1127" y="116"/>
                  <a:pt x="1127" y="113"/>
                </a:cubicBezTo>
                <a:cubicBezTo>
                  <a:pt x="1127" y="112"/>
                  <a:pt x="1127" y="111"/>
                  <a:pt x="1127" y="110"/>
                </a:cubicBezTo>
                <a:cubicBezTo>
                  <a:pt x="1128" y="108"/>
                  <a:pt x="1129" y="107"/>
                  <a:pt x="1130" y="107"/>
                </a:cubicBezTo>
                <a:cubicBezTo>
                  <a:pt x="1130" y="106"/>
                  <a:pt x="1131" y="105"/>
                  <a:pt x="1131" y="104"/>
                </a:cubicBezTo>
                <a:cubicBezTo>
                  <a:pt x="1131" y="103"/>
                  <a:pt x="1131" y="103"/>
                  <a:pt x="1131" y="103"/>
                </a:cubicBezTo>
                <a:cubicBezTo>
                  <a:pt x="1132" y="103"/>
                  <a:pt x="1132" y="103"/>
                  <a:pt x="1132" y="103"/>
                </a:cubicBezTo>
                <a:cubicBezTo>
                  <a:pt x="1134" y="102"/>
                  <a:pt x="1136" y="101"/>
                  <a:pt x="1139" y="101"/>
                </a:cubicBezTo>
                <a:cubicBezTo>
                  <a:pt x="1139" y="100"/>
                  <a:pt x="1139" y="100"/>
                  <a:pt x="1139" y="100"/>
                </a:cubicBezTo>
                <a:cubicBezTo>
                  <a:pt x="1139" y="100"/>
                  <a:pt x="1139" y="100"/>
                  <a:pt x="1139" y="99"/>
                </a:cubicBezTo>
                <a:cubicBezTo>
                  <a:pt x="1139" y="99"/>
                  <a:pt x="1138" y="98"/>
                  <a:pt x="1138" y="97"/>
                </a:cubicBezTo>
                <a:cubicBezTo>
                  <a:pt x="1138" y="96"/>
                  <a:pt x="1138" y="95"/>
                  <a:pt x="1138" y="94"/>
                </a:cubicBezTo>
                <a:cubicBezTo>
                  <a:pt x="1138" y="90"/>
                  <a:pt x="1140" y="87"/>
                  <a:pt x="1142" y="85"/>
                </a:cubicBezTo>
                <a:cubicBezTo>
                  <a:pt x="1142" y="85"/>
                  <a:pt x="1142" y="85"/>
                  <a:pt x="1142" y="85"/>
                </a:cubicBezTo>
                <a:cubicBezTo>
                  <a:pt x="1142" y="85"/>
                  <a:pt x="1142" y="85"/>
                  <a:pt x="1142" y="85"/>
                </a:cubicBezTo>
                <a:cubicBezTo>
                  <a:pt x="1144" y="83"/>
                  <a:pt x="1146" y="82"/>
                  <a:pt x="1149" y="81"/>
                </a:cubicBezTo>
                <a:cubicBezTo>
                  <a:pt x="1148" y="81"/>
                  <a:pt x="1147" y="82"/>
                  <a:pt x="1146" y="82"/>
                </a:cubicBezTo>
                <a:cubicBezTo>
                  <a:pt x="1145" y="82"/>
                  <a:pt x="1145" y="82"/>
                  <a:pt x="1145" y="82"/>
                </a:cubicBezTo>
                <a:cubicBezTo>
                  <a:pt x="1145" y="81"/>
                  <a:pt x="1145" y="81"/>
                  <a:pt x="1145" y="81"/>
                </a:cubicBezTo>
                <a:cubicBezTo>
                  <a:pt x="1144" y="80"/>
                  <a:pt x="1144" y="80"/>
                  <a:pt x="1144" y="80"/>
                </a:cubicBezTo>
                <a:cubicBezTo>
                  <a:pt x="1144" y="80"/>
                  <a:pt x="1144" y="80"/>
                  <a:pt x="1144" y="80"/>
                </a:cubicBezTo>
                <a:cubicBezTo>
                  <a:pt x="1144" y="79"/>
                  <a:pt x="1144" y="79"/>
                  <a:pt x="1144" y="79"/>
                </a:cubicBezTo>
                <a:cubicBezTo>
                  <a:pt x="1144" y="75"/>
                  <a:pt x="1145" y="72"/>
                  <a:pt x="1147" y="69"/>
                </a:cubicBezTo>
                <a:cubicBezTo>
                  <a:pt x="1149" y="66"/>
                  <a:pt x="1150" y="63"/>
                  <a:pt x="1151" y="60"/>
                </a:cubicBezTo>
                <a:cubicBezTo>
                  <a:pt x="1151" y="59"/>
                  <a:pt x="1151" y="59"/>
                  <a:pt x="1151" y="59"/>
                </a:cubicBezTo>
                <a:cubicBezTo>
                  <a:pt x="1151" y="59"/>
                  <a:pt x="1151" y="59"/>
                  <a:pt x="1151" y="59"/>
                </a:cubicBezTo>
                <a:cubicBezTo>
                  <a:pt x="1156" y="52"/>
                  <a:pt x="1161" y="45"/>
                  <a:pt x="1168" y="39"/>
                </a:cubicBezTo>
                <a:cubicBezTo>
                  <a:pt x="1168" y="38"/>
                  <a:pt x="1168" y="38"/>
                  <a:pt x="1168" y="38"/>
                </a:cubicBezTo>
                <a:moveTo>
                  <a:pt x="40" y="38"/>
                </a:moveTo>
                <a:cubicBezTo>
                  <a:pt x="39" y="38"/>
                  <a:pt x="39" y="38"/>
                  <a:pt x="39" y="38"/>
                </a:cubicBezTo>
                <a:cubicBezTo>
                  <a:pt x="39" y="38"/>
                  <a:pt x="39" y="38"/>
                  <a:pt x="39" y="38"/>
                </a:cubicBezTo>
                <a:cubicBezTo>
                  <a:pt x="38" y="38"/>
                  <a:pt x="38" y="38"/>
                  <a:pt x="38" y="38"/>
                </a:cubicBezTo>
                <a:cubicBezTo>
                  <a:pt x="38" y="38"/>
                  <a:pt x="38" y="38"/>
                  <a:pt x="38" y="38"/>
                </a:cubicBezTo>
                <a:cubicBezTo>
                  <a:pt x="37" y="38"/>
                  <a:pt x="36" y="38"/>
                  <a:pt x="35" y="39"/>
                </a:cubicBezTo>
                <a:cubicBezTo>
                  <a:pt x="35" y="40"/>
                  <a:pt x="35" y="40"/>
                  <a:pt x="35" y="40"/>
                </a:cubicBezTo>
                <a:cubicBezTo>
                  <a:pt x="36" y="39"/>
                  <a:pt x="37" y="39"/>
                  <a:pt x="38" y="38"/>
                </a:cubicBezTo>
                <a:cubicBezTo>
                  <a:pt x="38" y="38"/>
                  <a:pt x="38" y="38"/>
                  <a:pt x="38" y="38"/>
                </a:cubicBezTo>
                <a:cubicBezTo>
                  <a:pt x="38" y="38"/>
                  <a:pt x="38" y="38"/>
                  <a:pt x="38" y="38"/>
                </a:cubicBezTo>
                <a:cubicBezTo>
                  <a:pt x="38" y="38"/>
                  <a:pt x="39" y="38"/>
                  <a:pt x="40" y="38"/>
                </a:cubicBezTo>
                <a:cubicBezTo>
                  <a:pt x="40" y="38"/>
                  <a:pt x="40" y="38"/>
                  <a:pt x="40" y="38"/>
                </a:cubicBezTo>
                <a:moveTo>
                  <a:pt x="42" y="38"/>
                </a:moveTo>
                <a:cubicBezTo>
                  <a:pt x="42" y="38"/>
                  <a:pt x="42" y="38"/>
                  <a:pt x="42" y="38"/>
                </a:cubicBezTo>
                <a:cubicBezTo>
                  <a:pt x="45" y="39"/>
                  <a:pt x="48" y="40"/>
                  <a:pt x="51" y="41"/>
                </a:cubicBezTo>
                <a:cubicBezTo>
                  <a:pt x="51" y="40"/>
                  <a:pt x="51" y="40"/>
                  <a:pt x="51" y="40"/>
                </a:cubicBezTo>
                <a:cubicBezTo>
                  <a:pt x="48" y="39"/>
                  <a:pt x="45" y="38"/>
                  <a:pt x="42" y="38"/>
                </a:cubicBezTo>
                <a:moveTo>
                  <a:pt x="72" y="37"/>
                </a:moveTo>
                <a:cubicBezTo>
                  <a:pt x="72" y="38"/>
                  <a:pt x="72" y="38"/>
                  <a:pt x="72" y="38"/>
                </a:cubicBezTo>
                <a:cubicBezTo>
                  <a:pt x="72" y="39"/>
                  <a:pt x="72" y="39"/>
                  <a:pt x="72" y="39"/>
                </a:cubicBezTo>
                <a:cubicBezTo>
                  <a:pt x="73" y="39"/>
                  <a:pt x="73" y="39"/>
                  <a:pt x="73" y="39"/>
                </a:cubicBezTo>
                <a:cubicBezTo>
                  <a:pt x="73" y="40"/>
                  <a:pt x="73" y="40"/>
                  <a:pt x="73" y="40"/>
                </a:cubicBezTo>
                <a:cubicBezTo>
                  <a:pt x="73" y="40"/>
                  <a:pt x="73" y="40"/>
                  <a:pt x="73" y="40"/>
                </a:cubicBezTo>
                <a:cubicBezTo>
                  <a:pt x="73" y="40"/>
                  <a:pt x="74" y="41"/>
                  <a:pt x="74" y="42"/>
                </a:cubicBezTo>
                <a:cubicBezTo>
                  <a:pt x="74" y="43"/>
                  <a:pt x="75" y="44"/>
                  <a:pt x="75" y="45"/>
                </a:cubicBezTo>
                <a:cubicBezTo>
                  <a:pt x="75" y="46"/>
                  <a:pt x="74" y="47"/>
                  <a:pt x="74" y="47"/>
                </a:cubicBezTo>
                <a:cubicBezTo>
                  <a:pt x="74" y="47"/>
                  <a:pt x="74" y="47"/>
                  <a:pt x="74" y="47"/>
                </a:cubicBezTo>
                <a:cubicBezTo>
                  <a:pt x="73" y="47"/>
                  <a:pt x="73" y="47"/>
                  <a:pt x="73" y="47"/>
                </a:cubicBezTo>
                <a:cubicBezTo>
                  <a:pt x="72" y="48"/>
                  <a:pt x="72" y="48"/>
                  <a:pt x="72" y="48"/>
                </a:cubicBezTo>
                <a:cubicBezTo>
                  <a:pt x="72" y="48"/>
                  <a:pt x="72" y="48"/>
                  <a:pt x="72" y="48"/>
                </a:cubicBezTo>
                <a:cubicBezTo>
                  <a:pt x="72" y="49"/>
                  <a:pt x="72" y="49"/>
                  <a:pt x="72" y="49"/>
                </a:cubicBezTo>
                <a:cubicBezTo>
                  <a:pt x="73" y="49"/>
                  <a:pt x="74" y="49"/>
                  <a:pt x="75" y="49"/>
                </a:cubicBezTo>
                <a:cubicBezTo>
                  <a:pt x="75" y="43"/>
                  <a:pt x="75" y="43"/>
                  <a:pt x="75" y="43"/>
                </a:cubicBezTo>
                <a:cubicBezTo>
                  <a:pt x="74" y="41"/>
                  <a:pt x="73" y="39"/>
                  <a:pt x="72" y="37"/>
                </a:cubicBezTo>
                <a:moveTo>
                  <a:pt x="754" y="37"/>
                </a:moveTo>
                <a:cubicBezTo>
                  <a:pt x="754" y="38"/>
                  <a:pt x="754" y="38"/>
                  <a:pt x="754" y="38"/>
                </a:cubicBezTo>
                <a:cubicBezTo>
                  <a:pt x="754" y="38"/>
                  <a:pt x="755" y="38"/>
                  <a:pt x="755" y="39"/>
                </a:cubicBezTo>
                <a:cubicBezTo>
                  <a:pt x="755" y="38"/>
                  <a:pt x="755" y="38"/>
                  <a:pt x="755" y="38"/>
                </a:cubicBezTo>
                <a:cubicBezTo>
                  <a:pt x="755" y="38"/>
                  <a:pt x="754" y="37"/>
                  <a:pt x="754" y="37"/>
                </a:cubicBezTo>
                <a:moveTo>
                  <a:pt x="559" y="37"/>
                </a:moveTo>
                <a:cubicBezTo>
                  <a:pt x="559" y="43"/>
                  <a:pt x="559" y="43"/>
                  <a:pt x="559" y="43"/>
                </a:cubicBezTo>
                <a:cubicBezTo>
                  <a:pt x="560" y="44"/>
                  <a:pt x="560" y="44"/>
                  <a:pt x="560" y="45"/>
                </a:cubicBezTo>
                <a:cubicBezTo>
                  <a:pt x="560" y="46"/>
                  <a:pt x="560" y="46"/>
                  <a:pt x="559" y="47"/>
                </a:cubicBezTo>
                <a:cubicBezTo>
                  <a:pt x="559" y="52"/>
                  <a:pt x="559" y="52"/>
                  <a:pt x="559" y="52"/>
                </a:cubicBezTo>
                <a:cubicBezTo>
                  <a:pt x="560" y="51"/>
                  <a:pt x="561" y="50"/>
                  <a:pt x="561" y="49"/>
                </a:cubicBezTo>
                <a:cubicBezTo>
                  <a:pt x="562" y="49"/>
                  <a:pt x="562" y="49"/>
                  <a:pt x="562" y="49"/>
                </a:cubicBezTo>
                <a:cubicBezTo>
                  <a:pt x="562" y="49"/>
                  <a:pt x="562" y="49"/>
                  <a:pt x="562" y="49"/>
                </a:cubicBezTo>
                <a:cubicBezTo>
                  <a:pt x="565" y="49"/>
                  <a:pt x="566" y="50"/>
                  <a:pt x="568" y="50"/>
                </a:cubicBezTo>
                <a:cubicBezTo>
                  <a:pt x="568" y="49"/>
                  <a:pt x="568" y="49"/>
                  <a:pt x="568" y="49"/>
                </a:cubicBezTo>
                <a:cubicBezTo>
                  <a:pt x="566" y="49"/>
                  <a:pt x="564" y="49"/>
                  <a:pt x="562" y="48"/>
                </a:cubicBezTo>
                <a:cubicBezTo>
                  <a:pt x="561" y="48"/>
                  <a:pt x="561" y="48"/>
                  <a:pt x="561" y="48"/>
                </a:cubicBezTo>
                <a:cubicBezTo>
                  <a:pt x="561" y="40"/>
                  <a:pt x="561" y="40"/>
                  <a:pt x="561" y="40"/>
                </a:cubicBezTo>
                <a:cubicBezTo>
                  <a:pt x="562" y="40"/>
                  <a:pt x="562" y="40"/>
                  <a:pt x="562" y="40"/>
                </a:cubicBezTo>
                <a:cubicBezTo>
                  <a:pt x="564" y="40"/>
                  <a:pt x="566" y="41"/>
                  <a:pt x="568" y="41"/>
                </a:cubicBezTo>
                <a:cubicBezTo>
                  <a:pt x="568" y="40"/>
                  <a:pt x="568" y="40"/>
                  <a:pt x="568" y="40"/>
                </a:cubicBezTo>
                <a:cubicBezTo>
                  <a:pt x="565" y="40"/>
                  <a:pt x="565" y="40"/>
                  <a:pt x="565" y="40"/>
                </a:cubicBezTo>
                <a:cubicBezTo>
                  <a:pt x="565" y="40"/>
                  <a:pt x="564" y="40"/>
                  <a:pt x="563" y="40"/>
                </a:cubicBezTo>
                <a:cubicBezTo>
                  <a:pt x="563" y="40"/>
                  <a:pt x="563" y="40"/>
                  <a:pt x="563" y="40"/>
                </a:cubicBezTo>
                <a:cubicBezTo>
                  <a:pt x="562" y="40"/>
                  <a:pt x="561" y="39"/>
                  <a:pt x="560" y="38"/>
                </a:cubicBezTo>
                <a:cubicBezTo>
                  <a:pt x="560" y="37"/>
                  <a:pt x="560" y="37"/>
                  <a:pt x="559" y="37"/>
                </a:cubicBezTo>
                <a:moveTo>
                  <a:pt x="1211" y="37"/>
                </a:moveTo>
                <a:cubicBezTo>
                  <a:pt x="1208" y="38"/>
                  <a:pt x="1205" y="39"/>
                  <a:pt x="1202" y="40"/>
                </a:cubicBezTo>
                <a:cubicBezTo>
                  <a:pt x="1202" y="40"/>
                  <a:pt x="1202" y="40"/>
                  <a:pt x="1202" y="40"/>
                </a:cubicBezTo>
                <a:cubicBezTo>
                  <a:pt x="1203" y="40"/>
                  <a:pt x="1204" y="40"/>
                  <a:pt x="1204" y="39"/>
                </a:cubicBezTo>
                <a:cubicBezTo>
                  <a:pt x="1205" y="39"/>
                  <a:pt x="1205" y="39"/>
                  <a:pt x="1205" y="39"/>
                </a:cubicBezTo>
                <a:cubicBezTo>
                  <a:pt x="1211" y="38"/>
                  <a:pt x="1211" y="38"/>
                  <a:pt x="1211" y="38"/>
                </a:cubicBezTo>
                <a:cubicBezTo>
                  <a:pt x="1211" y="37"/>
                  <a:pt x="1211" y="37"/>
                  <a:pt x="1211" y="37"/>
                </a:cubicBezTo>
                <a:moveTo>
                  <a:pt x="512" y="37"/>
                </a:moveTo>
                <a:cubicBezTo>
                  <a:pt x="508" y="37"/>
                  <a:pt x="505" y="38"/>
                  <a:pt x="501" y="39"/>
                </a:cubicBezTo>
                <a:cubicBezTo>
                  <a:pt x="501" y="40"/>
                  <a:pt x="501" y="40"/>
                  <a:pt x="501" y="40"/>
                </a:cubicBezTo>
                <a:cubicBezTo>
                  <a:pt x="505" y="39"/>
                  <a:pt x="508" y="38"/>
                  <a:pt x="512" y="38"/>
                </a:cubicBezTo>
                <a:cubicBezTo>
                  <a:pt x="512" y="37"/>
                  <a:pt x="512" y="37"/>
                  <a:pt x="512" y="37"/>
                </a:cubicBezTo>
                <a:moveTo>
                  <a:pt x="1219" y="35"/>
                </a:moveTo>
                <a:cubicBezTo>
                  <a:pt x="1217" y="35"/>
                  <a:pt x="1215" y="36"/>
                  <a:pt x="1213" y="36"/>
                </a:cubicBezTo>
                <a:cubicBezTo>
                  <a:pt x="1213" y="37"/>
                  <a:pt x="1213" y="37"/>
                  <a:pt x="1213" y="37"/>
                </a:cubicBezTo>
                <a:cubicBezTo>
                  <a:pt x="1219" y="36"/>
                  <a:pt x="1219" y="36"/>
                  <a:pt x="1219" y="36"/>
                </a:cubicBezTo>
                <a:cubicBezTo>
                  <a:pt x="1219" y="35"/>
                  <a:pt x="1219" y="35"/>
                  <a:pt x="1219" y="35"/>
                </a:cubicBezTo>
                <a:moveTo>
                  <a:pt x="739" y="35"/>
                </a:moveTo>
                <a:cubicBezTo>
                  <a:pt x="738" y="35"/>
                  <a:pt x="738" y="35"/>
                  <a:pt x="737" y="36"/>
                </a:cubicBezTo>
                <a:cubicBezTo>
                  <a:pt x="737" y="37"/>
                  <a:pt x="737" y="37"/>
                  <a:pt x="737" y="37"/>
                </a:cubicBezTo>
                <a:cubicBezTo>
                  <a:pt x="737" y="36"/>
                  <a:pt x="738" y="36"/>
                  <a:pt x="739" y="35"/>
                </a:cubicBezTo>
                <a:cubicBezTo>
                  <a:pt x="739" y="35"/>
                  <a:pt x="739" y="35"/>
                  <a:pt x="739" y="35"/>
                </a:cubicBezTo>
                <a:moveTo>
                  <a:pt x="1222" y="35"/>
                </a:moveTo>
                <a:cubicBezTo>
                  <a:pt x="1222" y="35"/>
                  <a:pt x="1221" y="35"/>
                  <a:pt x="1221" y="35"/>
                </a:cubicBezTo>
                <a:cubicBezTo>
                  <a:pt x="1221" y="35"/>
                  <a:pt x="1221" y="35"/>
                  <a:pt x="1221" y="35"/>
                </a:cubicBezTo>
                <a:cubicBezTo>
                  <a:pt x="1221" y="35"/>
                  <a:pt x="1222" y="35"/>
                  <a:pt x="1222" y="35"/>
                </a:cubicBezTo>
                <a:moveTo>
                  <a:pt x="741" y="35"/>
                </a:moveTo>
                <a:cubicBezTo>
                  <a:pt x="741" y="35"/>
                  <a:pt x="741" y="35"/>
                  <a:pt x="741" y="35"/>
                </a:cubicBezTo>
                <a:cubicBezTo>
                  <a:pt x="745" y="35"/>
                  <a:pt x="748" y="35"/>
                  <a:pt x="752" y="37"/>
                </a:cubicBezTo>
                <a:cubicBezTo>
                  <a:pt x="752" y="36"/>
                  <a:pt x="752" y="36"/>
                  <a:pt x="752" y="36"/>
                </a:cubicBezTo>
                <a:cubicBezTo>
                  <a:pt x="751" y="36"/>
                  <a:pt x="750" y="36"/>
                  <a:pt x="749" y="35"/>
                </a:cubicBezTo>
                <a:cubicBezTo>
                  <a:pt x="747" y="35"/>
                  <a:pt x="744" y="35"/>
                  <a:pt x="741" y="35"/>
                </a:cubicBezTo>
                <a:moveTo>
                  <a:pt x="778" y="34"/>
                </a:moveTo>
                <a:cubicBezTo>
                  <a:pt x="778" y="38"/>
                  <a:pt x="778" y="38"/>
                  <a:pt x="778" y="38"/>
                </a:cubicBezTo>
                <a:cubicBezTo>
                  <a:pt x="778" y="38"/>
                  <a:pt x="779" y="38"/>
                  <a:pt x="779" y="38"/>
                </a:cubicBezTo>
                <a:cubicBezTo>
                  <a:pt x="779" y="39"/>
                  <a:pt x="779" y="39"/>
                  <a:pt x="779" y="39"/>
                </a:cubicBezTo>
                <a:cubicBezTo>
                  <a:pt x="779" y="39"/>
                  <a:pt x="779" y="41"/>
                  <a:pt x="779" y="42"/>
                </a:cubicBezTo>
                <a:cubicBezTo>
                  <a:pt x="779" y="43"/>
                  <a:pt x="779" y="44"/>
                  <a:pt x="778" y="45"/>
                </a:cubicBezTo>
                <a:cubicBezTo>
                  <a:pt x="778" y="51"/>
                  <a:pt x="778" y="51"/>
                  <a:pt x="778" y="51"/>
                </a:cubicBezTo>
                <a:cubicBezTo>
                  <a:pt x="780" y="51"/>
                  <a:pt x="781" y="51"/>
                  <a:pt x="782" y="51"/>
                </a:cubicBezTo>
                <a:cubicBezTo>
                  <a:pt x="782" y="49"/>
                  <a:pt x="782" y="49"/>
                  <a:pt x="782" y="49"/>
                </a:cubicBezTo>
                <a:cubicBezTo>
                  <a:pt x="782" y="50"/>
                  <a:pt x="781" y="50"/>
                  <a:pt x="781" y="50"/>
                </a:cubicBezTo>
                <a:cubicBezTo>
                  <a:pt x="781" y="50"/>
                  <a:pt x="781" y="50"/>
                  <a:pt x="781" y="50"/>
                </a:cubicBezTo>
                <a:cubicBezTo>
                  <a:pt x="781" y="50"/>
                  <a:pt x="781" y="50"/>
                  <a:pt x="781" y="50"/>
                </a:cubicBezTo>
                <a:cubicBezTo>
                  <a:pt x="780" y="49"/>
                  <a:pt x="780" y="49"/>
                  <a:pt x="780" y="49"/>
                </a:cubicBezTo>
                <a:cubicBezTo>
                  <a:pt x="779" y="48"/>
                  <a:pt x="779" y="48"/>
                  <a:pt x="779" y="48"/>
                </a:cubicBezTo>
                <a:cubicBezTo>
                  <a:pt x="779" y="47"/>
                  <a:pt x="779" y="47"/>
                  <a:pt x="779" y="47"/>
                </a:cubicBezTo>
                <a:cubicBezTo>
                  <a:pt x="780" y="46"/>
                  <a:pt x="780" y="44"/>
                  <a:pt x="780" y="42"/>
                </a:cubicBezTo>
                <a:cubicBezTo>
                  <a:pt x="780" y="40"/>
                  <a:pt x="780" y="37"/>
                  <a:pt x="779" y="35"/>
                </a:cubicBezTo>
                <a:cubicBezTo>
                  <a:pt x="779" y="35"/>
                  <a:pt x="779" y="34"/>
                  <a:pt x="778" y="34"/>
                </a:cubicBezTo>
                <a:moveTo>
                  <a:pt x="1236" y="33"/>
                </a:moveTo>
                <a:cubicBezTo>
                  <a:pt x="1236" y="33"/>
                  <a:pt x="1236" y="33"/>
                  <a:pt x="1236" y="33"/>
                </a:cubicBezTo>
                <a:cubicBezTo>
                  <a:pt x="1234" y="34"/>
                  <a:pt x="1233" y="34"/>
                  <a:pt x="1231" y="34"/>
                </a:cubicBezTo>
                <a:cubicBezTo>
                  <a:pt x="1231" y="34"/>
                  <a:pt x="1231" y="34"/>
                  <a:pt x="1231" y="34"/>
                </a:cubicBezTo>
                <a:cubicBezTo>
                  <a:pt x="1230" y="34"/>
                  <a:pt x="1229" y="34"/>
                  <a:pt x="1228" y="34"/>
                </a:cubicBezTo>
                <a:cubicBezTo>
                  <a:pt x="1227" y="34"/>
                  <a:pt x="1225" y="34"/>
                  <a:pt x="1223" y="35"/>
                </a:cubicBezTo>
                <a:cubicBezTo>
                  <a:pt x="1223" y="35"/>
                  <a:pt x="1223" y="34"/>
                  <a:pt x="1224" y="34"/>
                </a:cubicBezTo>
                <a:cubicBezTo>
                  <a:pt x="1225" y="35"/>
                  <a:pt x="1227" y="35"/>
                  <a:pt x="1228" y="36"/>
                </a:cubicBezTo>
                <a:cubicBezTo>
                  <a:pt x="1228" y="36"/>
                  <a:pt x="1228" y="36"/>
                  <a:pt x="1228" y="36"/>
                </a:cubicBezTo>
                <a:cubicBezTo>
                  <a:pt x="1228" y="37"/>
                  <a:pt x="1228" y="37"/>
                  <a:pt x="1228" y="37"/>
                </a:cubicBezTo>
                <a:cubicBezTo>
                  <a:pt x="1228" y="38"/>
                  <a:pt x="1227" y="39"/>
                  <a:pt x="1226" y="40"/>
                </a:cubicBezTo>
                <a:cubicBezTo>
                  <a:pt x="1225" y="40"/>
                  <a:pt x="1224" y="41"/>
                  <a:pt x="1223" y="41"/>
                </a:cubicBezTo>
                <a:cubicBezTo>
                  <a:pt x="1222" y="41"/>
                  <a:pt x="1222" y="41"/>
                  <a:pt x="1221" y="40"/>
                </a:cubicBezTo>
                <a:cubicBezTo>
                  <a:pt x="1221" y="41"/>
                  <a:pt x="1221" y="41"/>
                  <a:pt x="1221" y="41"/>
                </a:cubicBezTo>
                <a:cubicBezTo>
                  <a:pt x="1221" y="41"/>
                  <a:pt x="1222" y="41"/>
                  <a:pt x="1222" y="41"/>
                </a:cubicBezTo>
                <a:cubicBezTo>
                  <a:pt x="1223" y="42"/>
                  <a:pt x="1223" y="43"/>
                  <a:pt x="1223" y="44"/>
                </a:cubicBezTo>
                <a:cubicBezTo>
                  <a:pt x="1223" y="44"/>
                  <a:pt x="1223" y="44"/>
                  <a:pt x="1223" y="44"/>
                </a:cubicBezTo>
                <a:cubicBezTo>
                  <a:pt x="1223" y="44"/>
                  <a:pt x="1223" y="44"/>
                  <a:pt x="1223" y="44"/>
                </a:cubicBezTo>
                <a:cubicBezTo>
                  <a:pt x="1222" y="45"/>
                  <a:pt x="1222" y="45"/>
                  <a:pt x="1222" y="45"/>
                </a:cubicBezTo>
                <a:cubicBezTo>
                  <a:pt x="1221" y="45"/>
                  <a:pt x="1221" y="45"/>
                  <a:pt x="1221" y="45"/>
                </a:cubicBezTo>
                <a:cubicBezTo>
                  <a:pt x="1221" y="46"/>
                  <a:pt x="1221" y="46"/>
                  <a:pt x="1221" y="46"/>
                </a:cubicBezTo>
                <a:cubicBezTo>
                  <a:pt x="1225" y="45"/>
                  <a:pt x="1225" y="45"/>
                  <a:pt x="1225" y="45"/>
                </a:cubicBezTo>
                <a:cubicBezTo>
                  <a:pt x="1226" y="41"/>
                  <a:pt x="1229" y="37"/>
                  <a:pt x="1234" y="34"/>
                </a:cubicBezTo>
                <a:cubicBezTo>
                  <a:pt x="1234" y="34"/>
                  <a:pt x="1234" y="34"/>
                  <a:pt x="1234" y="34"/>
                </a:cubicBezTo>
                <a:cubicBezTo>
                  <a:pt x="1234" y="34"/>
                  <a:pt x="1234" y="34"/>
                  <a:pt x="1234" y="34"/>
                </a:cubicBezTo>
                <a:cubicBezTo>
                  <a:pt x="1235" y="34"/>
                  <a:pt x="1235" y="34"/>
                  <a:pt x="1236" y="34"/>
                </a:cubicBezTo>
                <a:cubicBezTo>
                  <a:pt x="1236" y="33"/>
                  <a:pt x="1236" y="33"/>
                  <a:pt x="1236" y="33"/>
                </a:cubicBezTo>
                <a:moveTo>
                  <a:pt x="849" y="33"/>
                </a:moveTo>
                <a:cubicBezTo>
                  <a:pt x="849" y="44"/>
                  <a:pt x="849" y="44"/>
                  <a:pt x="849" y="44"/>
                </a:cubicBezTo>
                <a:cubicBezTo>
                  <a:pt x="849" y="43"/>
                  <a:pt x="849" y="43"/>
                  <a:pt x="849" y="42"/>
                </a:cubicBezTo>
                <a:cubicBezTo>
                  <a:pt x="849" y="42"/>
                  <a:pt x="849" y="42"/>
                  <a:pt x="849" y="42"/>
                </a:cubicBezTo>
                <a:cubicBezTo>
                  <a:pt x="849" y="42"/>
                  <a:pt x="849" y="42"/>
                  <a:pt x="849" y="42"/>
                </a:cubicBezTo>
                <a:cubicBezTo>
                  <a:pt x="850" y="41"/>
                  <a:pt x="850" y="39"/>
                  <a:pt x="850" y="38"/>
                </a:cubicBezTo>
                <a:cubicBezTo>
                  <a:pt x="850" y="36"/>
                  <a:pt x="850" y="35"/>
                  <a:pt x="849" y="33"/>
                </a:cubicBezTo>
                <a:moveTo>
                  <a:pt x="140" y="33"/>
                </a:moveTo>
                <a:cubicBezTo>
                  <a:pt x="140" y="41"/>
                  <a:pt x="140" y="41"/>
                  <a:pt x="140" y="41"/>
                </a:cubicBezTo>
                <a:cubicBezTo>
                  <a:pt x="141" y="40"/>
                  <a:pt x="141" y="39"/>
                  <a:pt x="141" y="38"/>
                </a:cubicBezTo>
                <a:cubicBezTo>
                  <a:pt x="141" y="38"/>
                  <a:pt x="141" y="38"/>
                  <a:pt x="141" y="37"/>
                </a:cubicBezTo>
                <a:cubicBezTo>
                  <a:pt x="141" y="35"/>
                  <a:pt x="141" y="34"/>
                  <a:pt x="140" y="33"/>
                </a:cubicBezTo>
                <a:moveTo>
                  <a:pt x="455" y="32"/>
                </a:moveTo>
                <a:cubicBezTo>
                  <a:pt x="455" y="33"/>
                  <a:pt x="454" y="33"/>
                  <a:pt x="454" y="33"/>
                </a:cubicBezTo>
                <a:cubicBezTo>
                  <a:pt x="446" y="43"/>
                  <a:pt x="437" y="52"/>
                  <a:pt x="435" y="64"/>
                </a:cubicBezTo>
                <a:cubicBezTo>
                  <a:pt x="435" y="64"/>
                  <a:pt x="435" y="64"/>
                  <a:pt x="435" y="64"/>
                </a:cubicBezTo>
                <a:cubicBezTo>
                  <a:pt x="435" y="64"/>
                  <a:pt x="435" y="64"/>
                  <a:pt x="435" y="64"/>
                </a:cubicBezTo>
                <a:cubicBezTo>
                  <a:pt x="433" y="69"/>
                  <a:pt x="432" y="73"/>
                  <a:pt x="432" y="78"/>
                </a:cubicBezTo>
                <a:cubicBezTo>
                  <a:pt x="432" y="79"/>
                  <a:pt x="432" y="80"/>
                  <a:pt x="432" y="81"/>
                </a:cubicBezTo>
                <a:cubicBezTo>
                  <a:pt x="432" y="82"/>
                  <a:pt x="432" y="82"/>
                  <a:pt x="432" y="82"/>
                </a:cubicBezTo>
                <a:cubicBezTo>
                  <a:pt x="431" y="82"/>
                  <a:pt x="431" y="82"/>
                  <a:pt x="431" y="82"/>
                </a:cubicBezTo>
                <a:cubicBezTo>
                  <a:pt x="427" y="84"/>
                  <a:pt x="421" y="84"/>
                  <a:pt x="417" y="85"/>
                </a:cubicBezTo>
                <a:cubicBezTo>
                  <a:pt x="417" y="85"/>
                  <a:pt x="417" y="85"/>
                  <a:pt x="417" y="85"/>
                </a:cubicBezTo>
                <a:cubicBezTo>
                  <a:pt x="417" y="85"/>
                  <a:pt x="417" y="85"/>
                  <a:pt x="417" y="85"/>
                </a:cubicBezTo>
                <a:cubicBezTo>
                  <a:pt x="417" y="85"/>
                  <a:pt x="417" y="85"/>
                  <a:pt x="417" y="85"/>
                </a:cubicBezTo>
                <a:cubicBezTo>
                  <a:pt x="416" y="85"/>
                  <a:pt x="416" y="85"/>
                  <a:pt x="415" y="85"/>
                </a:cubicBezTo>
                <a:cubicBezTo>
                  <a:pt x="415" y="86"/>
                  <a:pt x="415" y="86"/>
                  <a:pt x="415" y="86"/>
                </a:cubicBezTo>
                <a:cubicBezTo>
                  <a:pt x="419" y="85"/>
                  <a:pt x="423" y="84"/>
                  <a:pt x="427" y="84"/>
                </a:cubicBezTo>
                <a:cubicBezTo>
                  <a:pt x="429" y="84"/>
                  <a:pt x="431" y="85"/>
                  <a:pt x="433" y="85"/>
                </a:cubicBezTo>
                <a:cubicBezTo>
                  <a:pt x="434" y="85"/>
                  <a:pt x="434" y="85"/>
                  <a:pt x="434" y="85"/>
                </a:cubicBezTo>
                <a:cubicBezTo>
                  <a:pt x="433" y="87"/>
                  <a:pt x="433" y="87"/>
                  <a:pt x="433" y="87"/>
                </a:cubicBezTo>
                <a:cubicBezTo>
                  <a:pt x="432" y="88"/>
                  <a:pt x="432" y="90"/>
                  <a:pt x="432" y="93"/>
                </a:cubicBezTo>
                <a:cubicBezTo>
                  <a:pt x="432" y="94"/>
                  <a:pt x="432" y="95"/>
                  <a:pt x="432" y="97"/>
                </a:cubicBezTo>
                <a:cubicBezTo>
                  <a:pt x="432" y="97"/>
                  <a:pt x="432" y="97"/>
                  <a:pt x="432" y="97"/>
                </a:cubicBezTo>
                <a:cubicBezTo>
                  <a:pt x="432" y="97"/>
                  <a:pt x="432" y="97"/>
                  <a:pt x="432" y="97"/>
                </a:cubicBezTo>
                <a:cubicBezTo>
                  <a:pt x="429" y="99"/>
                  <a:pt x="427" y="102"/>
                  <a:pt x="425" y="105"/>
                </a:cubicBezTo>
                <a:cubicBezTo>
                  <a:pt x="424" y="106"/>
                  <a:pt x="424" y="106"/>
                  <a:pt x="424" y="106"/>
                </a:cubicBezTo>
                <a:cubicBezTo>
                  <a:pt x="424" y="106"/>
                  <a:pt x="424" y="106"/>
                  <a:pt x="424" y="106"/>
                </a:cubicBezTo>
                <a:cubicBezTo>
                  <a:pt x="423" y="106"/>
                  <a:pt x="422" y="107"/>
                  <a:pt x="421" y="107"/>
                </a:cubicBezTo>
                <a:cubicBezTo>
                  <a:pt x="420" y="108"/>
                  <a:pt x="419" y="108"/>
                  <a:pt x="418" y="108"/>
                </a:cubicBezTo>
                <a:cubicBezTo>
                  <a:pt x="418" y="108"/>
                  <a:pt x="418" y="108"/>
                  <a:pt x="418" y="108"/>
                </a:cubicBezTo>
                <a:cubicBezTo>
                  <a:pt x="417" y="108"/>
                  <a:pt x="416" y="108"/>
                  <a:pt x="416" y="108"/>
                </a:cubicBezTo>
                <a:cubicBezTo>
                  <a:pt x="415" y="108"/>
                  <a:pt x="415" y="108"/>
                  <a:pt x="415" y="108"/>
                </a:cubicBezTo>
                <a:cubicBezTo>
                  <a:pt x="415" y="109"/>
                  <a:pt x="415" y="109"/>
                  <a:pt x="415" y="109"/>
                </a:cubicBezTo>
                <a:cubicBezTo>
                  <a:pt x="417" y="109"/>
                  <a:pt x="419" y="109"/>
                  <a:pt x="420" y="109"/>
                </a:cubicBezTo>
                <a:cubicBezTo>
                  <a:pt x="420" y="109"/>
                  <a:pt x="420" y="109"/>
                  <a:pt x="420" y="109"/>
                </a:cubicBezTo>
                <a:cubicBezTo>
                  <a:pt x="421" y="109"/>
                  <a:pt x="421" y="109"/>
                  <a:pt x="422" y="109"/>
                </a:cubicBezTo>
                <a:cubicBezTo>
                  <a:pt x="422" y="110"/>
                  <a:pt x="422" y="110"/>
                  <a:pt x="422" y="111"/>
                </a:cubicBezTo>
                <a:cubicBezTo>
                  <a:pt x="422" y="111"/>
                  <a:pt x="422" y="111"/>
                  <a:pt x="422" y="111"/>
                </a:cubicBezTo>
                <a:cubicBezTo>
                  <a:pt x="423" y="112"/>
                  <a:pt x="423" y="112"/>
                  <a:pt x="423" y="112"/>
                </a:cubicBezTo>
                <a:cubicBezTo>
                  <a:pt x="422" y="112"/>
                  <a:pt x="422" y="112"/>
                  <a:pt x="422" y="112"/>
                </a:cubicBezTo>
                <a:cubicBezTo>
                  <a:pt x="420" y="113"/>
                  <a:pt x="417" y="114"/>
                  <a:pt x="415" y="114"/>
                </a:cubicBezTo>
                <a:cubicBezTo>
                  <a:pt x="415" y="115"/>
                  <a:pt x="415" y="115"/>
                  <a:pt x="415" y="115"/>
                </a:cubicBezTo>
                <a:cubicBezTo>
                  <a:pt x="417" y="115"/>
                  <a:pt x="418" y="115"/>
                  <a:pt x="419" y="114"/>
                </a:cubicBezTo>
                <a:cubicBezTo>
                  <a:pt x="420" y="114"/>
                  <a:pt x="420" y="114"/>
                  <a:pt x="420" y="114"/>
                </a:cubicBezTo>
                <a:cubicBezTo>
                  <a:pt x="420" y="115"/>
                  <a:pt x="420" y="115"/>
                  <a:pt x="420" y="115"/>
                </a:cubicBezTo>
                <a:cubicBezTo>
                  <a:pt x="421" y="115"/>
                  <a:pt x="421" y="116"/>
                  <a:pt x="421" y="117"/>
                </a:cubicBezTo>
                <a:cubicBezTo>
                  <a:pt x="421" y="118"/>
                  <a:pt x="421" y="120"/>
                  <a:pt x="420" y="121"/>
                </a:cubicBezTo>
                <a:cubicBezTo>
                  <a:pt x="420" y="121"/>
                  <a:pt x="420" y="121"/>
                  <a:pt x="420" y="121"/>
                </a:cubicBezTo>
                <a:cubicBezTo>
                  <a:pt x="419" y="121"/>
                  <a:pt x="419" y="121"/>
                  <a:pt x="419" y="121"/>
                </a:cubicBezTo>
                <a:cubicBezTo>
                  <a:pt x="419" y="121"/>
                  <a:pt x="419" y="121"/>
                  <a:pt x="419" y="121"/>
                </a:cubicBezTo>
                <a:cubicBezTo>
                  <a:pt x="418" y="121"/>
                  <a:pt x="417" y="121"/>
                  <a:pt x="415" y="121"/>
                </a:cubicBezTo>
                <a:cubicBezTo>
                  <a:pt x="415" y="122"/>
                  <a:pt x="415" y="122"/>
                  <a:pt x="415" y="122"/>
                </a:cubicBezTo>
                <a:cubicBezTo>
                  <a:pt x="416" y="122"/>
                  <a:pt x="417" y="122"/>
                  <a:pt x="418" y="122"/>
                </a:cubicBezTo>
                <a:cubicBezTo>
                  <a:pt x="418" y="122"/>
                  <a:pt x="418" y="122"/>
                  <a:pt x="418" y="122"/>
                </a:cubicBezTo>
                <a:cubicBezTo>
                  <a:pt x="419" y="122"/>
                  <a:pt x="420" y="122"/>
                  <a:pt x="421" y="123"/>
                </a:cubicBezTo>
                <a:cubicBezTo>
                  <a:pt x="421" y="123"/>
                  <a:pt x="421" y="123"/>
                  <a:pt x="421" y="123"/>
                </a:cubicBezTo>
                <a:cubicBezTo>
                  <a:pt x="421" y="123"/>
                  <a:pt x="421" y="123"/>
                  <a:pt x="421" y="123"/>
                </a:cubicBezTo>
                <a:cubicBezTo>
                  <a:pt x="421" y="124"/>
                  <a:pt x="421" y="125"/>
                  <a:pt x="421" y="126"/>
                </a:cubicBezTo>
                <a:cubicBezTo>
                  <a:pt x="421" y="127"/>
                  <a:pt x="421" y="127"/>
                  <a:pt x="421" y="128"/>
                </a:cubicBezTo>
                <a:cubicBezTo>
                  <a:pt x="420" y="129"/>
                  <a:pt x="419" y="129"/>
                  <a:pt x="419" y="129"/>
                </a:cubicBezTo>
                <a:cubicBezTo>
                  <a:pt x="417" y="130"/>
                  <a:pt x="416" y="130"/>
                  <a:pt x="415" y="131"/>
                </a:cubicBezTo>
                <a:cubicBezTo>
                  <a:pt x="415" y="133"/>
                  <a:pt x="415" y="133"/>
                  <a:pt x="415" y="133"/>
                </a:cubicBezTo>
                <a:cubicBezTo>
                  <a:pt x="416" y="133"/>
                  <a:pt x="417" y="132"/>
                  <a:pt x="417" y="132"/>
                </a:cubicBezTo>
                <a:cubicBezTo>
                  <a:pt x="418" y="131"/>
                  <a:pt x="418" y="131"/>
                  <a:pt x="418" y="131"/>
                </a:cubicBezTo>
                <a:cubicBezTo>
                  <a:pt x="419" y="132"/>
                  <a:pt x="419" y="132"/>
                  <a:pt x="419" y="132"/>
                </a:cubicBezTo>
                <a:cubicBezTo>
                  <a:pt x="419" y="132"/>
                  <a:pt x="419" y="133"/>
                  <a:pt x="419" y="134"/>
                </a:cubicBezTo>
                <a:cubicBezTo>
                  <a:pt x="419" y="135"/>
                  <a:pt x="419" y="136"/>
                  <a:pt x="418" y="136"/>
                </a:cubicBezTo>
                <a:cubicBezTo>
                  <a:pt x="417" y="137"/>
                  <a:pt x="417" y="138"/>
                  <a:pt x="416" y="138"/>
                </a:cubicBezTo>
                <a:cubicBezTo>
                  <a:pt x="416" y="138"/>
                  <a:pt x="416" y="138"/>
                  <a:pt x="416" y="138"/>
                </a:cubicBezTo>
                <a:cubicBezTo>
                  <a:pt x="415" y="138"/>
                  <a:pt x="415" y="138"/>
                  <a:pt x="415" y="138"/>
                </a:cubicBezTo>
                <a:cubicBezTo>
                  <a:pt x="415" y="138"/>
                  <a:pt x="415" y="138"/>
                  <a:pt x="415" y="138"/>
                </a:cubicBezTo>
                <a:cubicBezTo>
                  <a:pt x="415" y="139"/>
                  <a:pt x="415" y="139"/>
                  <a:pt x="415" y="139"/>
                </a:cubicBezTo>
                <a:cubicBezTo>
                  <a:pt x="415" y="140"/>
                  <a:pt x="415" y="140"/>
                  <a:pt x="415" y="140"/>
                </a:cubicBezTo>
                <a:cubicBezTo>
                  <a:pt x="415" y="140"/>
                  <a:pt x="415" y="140"/>
                  <a:pt x="415" y="140"/>
                </a:cubicBezTo>
                <a:cubicBezTo>
                  <a:pt x="415" y="140"/>
                  <a:pt x="415" y="140"/>
                  <a:pt x="415" y="140"/>
                </a:cubicBezTo>
                <a:cubicBezTo>
                  <a:pt x="418" y="139"/>
                  <a:pt x="419" y="138"/>
                  <a:pt x="420" y="135"/>
                </a:cubicBezTo>
                <a:cubicBezTo>
                  <a:pt x="421" y="133"/>
                  <a:pt x="421" y="131"/>
                  <a:pt x="423" y="129"/>
                </a:cubicBezTo>
                <a:cubicBezTo>
                  <a:pt x="423" y="126"/>
                  <a:pt x="422" y="124"/>
                  <a:pt x="422" y="121"/>
                </a:cubicBezTo>
                <a:cubicBezTo>
                  <a:pt x="422" y="118"/>
                  <a:pt x="423" y="116"/>
                  <a:pt x="424" y="113"/>
                </a:cubicBezTo>
                <a:cubicBezTo>
                  <a:pt x="424" y="113"/>
                  <a:pt x="424" y="112"/>
                  <a:pt x="424" y="112"/>
                </a:cubicBezTo>
                <a:cubicBezTo>
                  <a:pt x="424" y="107"/>
                  <a:pt x="427" y="103"/>
                  <a:pt x="430" y="100"/>
                </a:cubicBezTo>
                <a:cubicBezTo>
                  <a:pt x="430" y="99"/>
                  <a:pt x="431" y="99"/>
                  <a:pt x="432" y="99"/>
                </a:cubicBezTo>
                <a:cubicBezTo>
                  <a:pt x="433" y="98"/>
                  <a:pt x="434" y="98"/>
                  <a:pt x="434" y="98"/>
                </a:cubicBezTo>
                <a:cubicBezTo>
                  <a:pt x="434" y="97"/>
                  <a:pt x="435" y="97"/>
                  <a:pt x="435" y="97"/>
                </a:cubicBezTo>
                <a:cubicBezTo>
                  <a:pt x="435" y="97"/>
                  <a:pt x="435" y="97"/>
                  <a:pt x="435" y="97"/>
                </a:cubicBezTo>
                <a:cubicBezTo>
                  <a:pt x="434" y="95"/>
                  <a:pt x="433" y="94"/>
                  <a:pt x="433" y="93"/>
                </a:cubicBezTo>
                <a:cubicBezTo>
                  <a:pt x="433" y="89"/>
                  <a:pt x="436" y="86"/>
                  <a:pt x="438" y="83"/>
                </a:cubicBezTo>
                <a:cubicBezTo>
                  <a:pt x="438" y="83"/>
                  <a:pt x="438" y="83"/>
                  <a:pt x="438" y="83"/>
                </a:cubicBezTo>
                <a:cubicBezTo>
                  <a:pt x="438" y="83"/>
                  <a:pt x="438" y="83"/>
                  <a:pt x="438" y="83"/>
                </a:cubicBezTo>
                <a:cubicBezTo>
                  <a:pt x="441" y="78"/>
                  <a:pt x="447" y="77"/>
                  <a:pt x="452" y="77"/>
                </a:cubicBezTo>
                <a:cubicBezTo>
                  <a:pt x="453" y="77"/>
                  <a:pt x="454" y="77"/>
                  <a:pt x="455" y="78"/>
                </a:cubicBezTo>
                <a:cubicBezTo>
                  <a:pt x="455" y="76"/>
                  <a:pt x="455" y="76"/>
                  <a:pt x="455" y="76"/>
                </a:cubicBezTo>
                <a:cubicBezTo>
                  <a:pt x="451" y="77"/>
                  <a:pt x="446" y="76"/>
                  <a:pt x="443" y="78"/>
                </a:cubicBezTo>
                <a:cubicBezTo>
                  <a:pt x="443" y="78"/>
                  <a:pt x="443" y="78"/>
                  <a:pt x="443" y="78"/>
                </a:cubicBezTo>
                <a:cubicBezTo>
                  <a:pt x="443" y="78"/>
                  <a:pt x="443" y="78"/>
                  <a:pt x="443" y="78"/>
                </a:cubicBezTo>
                <a:cubicBezTo>
                  <a:pt x="442" y="78"/>
                  <a:pt x="441" y="79"/>
                  <a:pt x="440" y="80"/>
                </a:cubicBezTo>
                <a:cubicBezTo>
                  <a:pt x="438" y="81"/>
                  <a:pt x="437" y="82"/>
                  <a:pt x="436" y="82"/>
                </a:cubicBezTo>
                <a:cubicBezTo>
                  <a:pt x="436" y="82"/>
                  <a:pt x="436" y="82"/>
                  <a:pt x="436" y="82"/>
                </a:cubicBezTo>
                <a:cubicBezTo>
                  <a:pt x="435" y="82"/>
                  <a:pt x="434" y="82"/>
                  <a:pt x="434" y="81"/>
                </a:cubicBezTo>
                <a:cubicBezTo>
                  <a:pt x="433" y="81"/>
                  <a:pt x="433" y="81"/>
                  <a:pt x="433" y="81"/>
                </a:cubicBezTo>
                <a:cubicBezTo>
                  <a:pt x="434" y="71"/>
                  <a:pt x="434" y="71"/>
                  <a:pt x="434" y="71"/>
                </a:cubicBezTo>
                <a:cubicBezTo>
                  <a:pt x="434" y="71"/>
                  <a:pt x="434" y="71"/>
                  <a:pt x="434" y="71"/>
                </a:cubicBezTo>
                <a:cubicBezTo>
                  <a:pt x="436" y="66"/>
                  <a:pt x="437" y="60"/>
                  <a:pt x="440" y="54"/>
                </a:cubicBezTo>
                <a:cubicBezTo>
                  <a:pt x="440" y="54"/>
                  <a:pt x="440" y="54"/>
                  <a:pt x="440" y="54"/>
                </a:cubicBezTo>
                <a:cubicBezTo>
                  <a:pt x="444" y="46"/>
                  <a:pt x="449" y="40"/>
                  <a:pt x="455" y="34"/>
                </a:cubicBezTo>
                <a:cubicBezTo>
                  <a:pt x="455" y="32"/>
                  <a:pt x="455" y="32"/>
                  <a:pt x="455" y="32"/>
                </a:cubicBezTo>
                <a:moveTo>
                  <a:pt x="727" y="31"/>
                </a:moveTo>
                <a:cubicBezTo>
                  <a:pt x="727" y="34"/>
                  <a:pt x="727" y="34"/>
                  <a:pt x="727" y="34"/>
                </a:cubicBezTo>
                <a:cubicBezTo>
                  <a:pt x="728" y="37"/>
                  <a:pt x="730" y="39"/>
                  <a:pt x="731" y="40"/>
                </a:cubicBezTo>
                <a:cubicBezTo>
                  <a:pt x="731" y="38"/>
                  <a:pt x="731" y="38"/>
                  <a:pt x="731" y="38"/>
                </a:cubicBezTo>
                <a:cubicBezTo>
                  <a:pt x="729" y="36"/>
                  <a:pt x="728" y="34"/>
                  <a:pt x="727" y="31"/>
                </a:cubicBezTo>
                <a:moveTo>
                  <a:pt x="532" y="30"/>
                </a:moveTo>
                <a:cubicBezTo>
                  <a:pt x="528" y="32"/>
                  <a:pt x="524" y="34"/>
                  <a:pt x="520" y="36"/>
                </a:cubicBezTo>
                <a:cubicBezTo>
                  <a:pt x="520" y="36"/>
                  <a:pt x="520" y="36"/>
                  <a:pt x="520" y="36"/>
                </a:cubicBezTo>
                <a:cubicBezTo>
                  <a:pt x="520" y="36"/>
                  <a:pt x="520" y="36"/>
                  <a:pt x="520" y="36"/>
                </a:cubicBezTo>
                <a:cubicBezTo>
                  <a:pt x="518" y="36"/>
                  <a:pt x="516" y="36"/>
                  <a:pt x="514" y="36"/>
                </a:cubicBezTo>
                <a:cubicBezTo>
                  <a:pt x="514" y="38"/>
                  <a:pt x="514" y="38"/>
                  <a:pt x="514" y="38"/>
                </a:cubicBezTo>
                <a:cubicBezTo>
                  <a:pt x="515" y="38"/>
                  <a:pt x="516" y="38"/>
                  <a:pt x="517" y="38"/>
                </a:cubicBezTo>
                <a:cubicBezTo>
                  <a:pt x="517" y="38"/>
                  <a:pt x="517" y="38"/>
                  <a:pt x="517" y="38"/>
                </a:cubicBezTo>
                <a:cubicBezTo>
                  <a:pt x="517" y="39"/>
                  <a:pt x="517" y="39"/>
                  <a:pt x="517" y="39"/>
                </a:cubicBezTo>
                <a:cubicBezTo>
                  <a:pt x="517" y="41"/>
                  <a:pt x="516" y="42"/>
                  <a:pt x="516" y="43"/>
                </a:cubicBezTo>
                <a:cubicBezTo>
                  <a:pt x="516" y="44"/>
                  <a:pt x="516" y="44"/>
                  <a:pt x="516" y="44"/>
                </a:cubicBezTo>
                <a:cubicBezTo>
                  <a:pt x="515" y="44"/>
                  <a:pt x="515" y="44"/>
                  <a:pt x="515" y="44"/>
                </a:cubicBezTo>
                <a:cubicBezTo>
                  <a:pt x="515" y="44"/>
                  <a:pt x="515" y="44"/>
                  <a:pt x="515" y="44"/>
                </a:cubicBezTo>
                <a:cubicBezTo>
                  <a:pt x="515" y="44"/>
                  <a:pt x="514" y="44"/>
                  <a:pt x="514" y="44"/>
                </a:cubicBezTo>
                <a:cubicBezTo>
                  <a:pt x="514" y="46"/>
                  <a:pt x="514" y="46"/>
                  <a:pt x="514" y="46"/>
                </a:cubicBezTo>
                <a:cubicBezTo>
                  <a:pt x="516" y="46"/>
                  <a:pt x="516" y="46"/>
                  <a:pt x="516" y="46"/>
                </a:cubicBezTo>
                <a:cubicBezTo>
                  <a:pt x="514" y="48"/>
                  <a:pt x="514" y="48"/>
                  <a:pt x="514" y="48"/>
                </a:cubicBezTo>
                <a:cubicBezTo>
                  <a:pt x="514" y="49"/>
                  <a:pt x="514" y="49"/>
                  <a:pt x="514" y="49"/>
                </a:cubicBezTo>
                <a:cubicBezTo>
                  <a:pt x="514" y="50"/>
                  <a:pt x="514" y="50"/>
                  <a:pt x="514" y="50"/>
                </a:cubicBezTo>
                <a:cubicBezTo>
                  <a:pt x="514" y="51"/>
                  <a:pt x="515" y="51"/>
                  <a:pt x="515" y="51"/>
                </a:cubicBezTo>
                <a:cubicBezTo>
                  <a:pt x="516" y="52"/>
                  <a:pt x="517" y="52"/>
                  <a:pt x="517" y="52"/>
                </a:cubicBezTo>
                <a:cubicBezTo>
                  <a:pt x="517" y="52"/>
                  <a:pt x="517" y="52"/>
                  <a:pt x="517" y="52"/>
                </a:cubicBezTo>
                <a:cubicBezTo>
                  <a:pt x="517" y="52"/>
                  <a:pt x="517" y="52"/>
                  <a:pt x="517" y="52"/>
                </a:cubicBezTo>
                <a:cubicBezTo>
                  <a:pt x="517" y="50"/>
                  <a:pt x="517" y="49"/>
                  <a:pt x="517" y="48"/>
                </a:cubicBezTo>
                <a:cubicBezTo>
                  <a:pt x="517" y="45"/>
                  <a:pt x="517" y="43"/>
                  <a:pt x="519" y="41"/>
                </a:cubicBezTo>
                <a:cubicBezTo>
                  <a:pt x="522" y="35"/>
                  <a:pt x="527" y="32"/>
                  <a:pt x="532" y="31"/>
                </a:cubicBezTo>
                <a:cubicBezTo>
                  <a:pt x="532" y="30"/>
                  <a:pt x="532" y="30"/>
                  <a:pt x="532" y="30"/>
                </a:cubicBezTo>
                <a:moveTo>
                  <a:pt x="877" y="30"/>
                </a:moveTo>
                <a:cubicBezTo>
                  <a:pt x="876" y="30"/>
                  <a:pt x="875" y="31"/>
                  <a:pt x="874" y="31"/>
                </a:cubicBezTo>
                <a:cubicBezTo>
                  <a:pt x="873" y="32"/>
                  <a:pt x="872" y="33"/>
                  <a:pt x="871" y="35"/>
                </a:cubicBezTo>
                <a:cubicBezTo>
                  <a:pt x="871" y="36"/>
                  <a:pt x="871" y="38"/>
                  <a:pt x="871" y="39"/>
                </a:cubicBezTo>
                <a:cubicBezTo>
                  <a:pt x="871" y="41"/>
                  <a:pt x="872" y="44"/>
                  <a:pt x="872" y="46"/>
                </a:cubicBezTo>
                <a:cubicBezTo>
                  <a:pt x="876" y="47"/>
                  <a:pt x="876" y="47"/>
                  <a:pt x="876" y="47"/>
                </a:cubicBezTo>
                <a:cubicBezTo>
                  <a:pt x="876" y="47"/>
                  <a:pt x="876" y="47"/>
                  <a:pt x="876" y="47"/>
                </a:cubicBezTo>
                <a:cubicBezTo>
                  <a:pt x="877" y="46"/>
                  <a:pt x="877" y="46"/>
                  <a:pt x="877" y="46"/>
                </a:cubicBezTo>
                <a:cubicBezTo>
                  <a:pt x="877" y="45"/>
                  <a:pt x="877" y="45"/>
                  <a:pt x="877" y="45"/>
                </a:cubicBezTo>
                <a:cubicBezTo>
                  <a:pt x="877" y="45"/>
                  <a:pt x="876" y="45"/>
                  <a:pt x="875" y="45"/>
                </a:cubicBezTo>
                <a:cubicBezTo>
                  <a:pt x="874" y="45"/>
                  <a:pt x="874" y="45"/>
                  <a:pt x="874" y="45"/>
                </a:cubicBezTo>
                <a:cubicBezTo>
                  <a:pt x="874" y="45"/>
                  <a:pt x="874" y="45"/>
                  <a:pt x="874" y="45"/>
                </a:cubicBezTo>
                <a:cubicBezTo>
                  <a:pt x="873" y="43"/>
                  <a:pt x="873" y="41"/>
                  <a:pt x="873" y="39"/>
                </a:cubicBezTo>
                <a:cubicBezTo>
                  <a:pt x="873" y="37"/>
                  <a:pt x="873" y="35"/>
                  <a:pt x="873" y="34"/>
                </a:cubicBezTo>
                <a:cubicBezTo>
                  <a:pt x="873" y="33"/>
                  <a:pt x="873" y="33"/>
                  <a:pt x="873" y="33"/>
                </a:cubicBezTo>
                <a:cubicBezTo>
                  <a:pt x="874" y="33"/>
                  <a:pt x="874" y="33"/>
                  <a:pt x="874" y="33"/>
                </a:cubicBezTo>
                <a:cubicBezTo>
                  <a:pt x="876" y="31"/>
                  <a:pt x="876" y="31"/>
                  <a:pt x="876" y="31"/>
                </a:cubicBezTo>
                <a:cubicBezTo>
                  <a:pt x="876" y="31"/>
                  <a:pt x="876" y="31"/>
                  <a:pt x="876" y="31"/>
                </a:cubicBezTo>
                <a:cubicBezTo>
                  <a:pt x="877" y="31"/>
                  <a:pt x="877" y="31"/>
                  <a:pt x="877" y="31"/>
                </a:cubicBezTo>
                <a:cubicBezTo>
                  <a:pt x="877" y="31"/>
                  <a:pt x="877" y="31"/>
                  <a:pt x="877" y="31"/>
                </a:cubicBezTo>
                <a:cubicBezTo>
                  <a:pt x="877" y="30"/>
                  <a:pt x="877" y="30"/>
                  <a:pt x="877" y="30"/>
                </a:cubicBezTo>
                <a:moveTo>
                  <a:pt x="890" y="28"/>
                </a:moveTo>
                <a:cubicBezTo>
                  <a:pt x="890" y="28"/>
                  <a:pt x="890" y="28"/>
                  <a:pt x="890" y="28"/>
                </a:cubicBezTo>
                <a:cubicBezTo>
                  <a:pt x="891" y="29"/>
                  <a:pt x="892" y="29"/>
                  <a:pt x="893" y="29"/>
                </a:cubicBezTo>
                <a:cubicBezTo>
                  <a:pt x="893" y="29"/>
                  <a:pt x="893" y="29"/>
                  <a:pt x="893" y="29"/>
                </a:cubicBezTo>
                <a:cubicBezTo>
                  <a:pt x="893" y="29"/>
                  <a:pt x="893" y="29"/>
                  <a:pt x="893" y="29"/>
                </a:cubicBezTo>
                <a:cubicBezTo>
                  <a:pt x="895" y="31"/>
                  <a:pt x="897" y="33"/>
                  <a:pt x="898" y="36"/>
                </a:cubicBezTo>
                <a:cubicBezTo>
                  <a:pt x="898" y="36"/>
                  <a:pt x="898" y="36"/>
                  <a:pt x="898" y="36"/>
                </a:cubicBezTo>
                <a:cubicBezTo>
                  <a:pt x="898" y="36"/>
                  <a:pt x="898" y="36"/>
                  <a:pt x="898" y="36"/>
                </a:cubicBezTo>
                <a:cubicBezTo>
                  <a:pt x="898" y="37"/>
                  <a:pt x="898" y="37"/>
                  <a:pt x="898" y="37"/>
                </a:cubicBezTo>
                <a:cubicBezTo>
                  <a:pt x="898" y="38"/>
                  <a:pt x="897" y="39"/>
                  <a:pt x="897" y="39"/>
                </a:cubicBezTo>
                <a:cubicBezTo>
                  <a:pt x="897" y="40"/>
                  <a:pt x="896" y="40"/>
                  <a:pt x="896" y="41"/>
                </a:cubicBezTo>
                <a:cubicBezTo>
                  <a:pt x="897" y="42"/>
                  <a:pt x="899" y="43"/>
                  <a:pt x="900" y="44"/>
                </a:cubicBezTo>
                <a:cubicBezTo>
                  <a:pt x="902" y="46"/>
                  <a:pt x="904" y="47"/>
                  <a:pt x="905" y="49"/>
                </a:cubicBezTo>
                <a:cubicBezTo>
                  <a:pt x="906" y="52"/>
                  <a:pt x="906" y="54"/>
                  <a:pt x="906" y="56"/>
                </a:cubicBezTo>
                <a:cubicBezTo>
                  <a:pt x="906" y="58"/>
                  <a:pt x="906" y="61"/>
                  <a:pt x="905" y="63"/>
                </a:cubicBezTo>
                <a:cubicBezTo>
                  <a:pt x="905" y="63"/>
                  <a:pt x="905" y="63"/>
                  <a:pt x="905" y="63"/>
                </a:cubicBezTo>
                <a:cubicBezTo>
                  <a:pt x="905" y="63"/>
                  <a:pt x="905" y="63"/>
                  <a:pt x="905" y="63"/>
                </a:cubicBezTo>
                <a:cubicBezTo>
                  <a:pt x="904" y="65"/>
                  <a:pt x="902" y="66"/>
                  <a:pt x="900" y="67"/>
                </a:cubicBezTo>
                <a:cubicBezTo>
                  <a:pt x="898" y="68"/>
                  <a:pt x="896" y="69"/>
                  <a:pt x="894" y="69"/>
                </a:cubicBezTo>
                <a:cubicBezTo>
                  <a:pt x="894" y="70"/>
                  <a:pt x="893" y="71"/>
                  <a:pt x="893" y="72"/>
                </a:cubicBezTo>
                <a:cubicBezTo>
                  <a:pt x="892" y="73"/>
                  <a:pt x="891" y="73"/>
                  <a:pt x="890" y="74"/>
                </a:cubicBezTo>
                <a:cubicBezTo>
                  <a:pt x="890" y="76"/>
                  <a:pt x="890" y="76"/>
                  <a:pt x="890" y="76"/>
                </a:cubicBezTo>
                <a:cubicBezTo>
                  <a:pt x="890" y="75"/>
                  <a:pt x="890" y="75"/>
                  <a:pt x="891" y="75"/>
                </a:cubicBezTo>
                <a:cubicBezTo>
                  <a:pt x="891" y="75"/>
                  <a:pt x="891" y="75"/>
                  <a:pt x="891" y="75"/>
                </a:cubicBezTo>
                <a:cubicBezTo>
                  <a:pt x="891" y="75"/>
                  <a:pt x="891" y="75"/>
                  <a:pt x="891" y="75"/>
                </a:cubicBezTo>
                <a:cubicBezTo>
                  <a:pt x="894" y="71"/>
                  <a:pt x="898" y="69"/>
                  <a:pt x="902" y="68"/>
                </a:cubicBezTo>
                <a:cubicBezTo>
                  <a:pt x="904" y="66"/>
                  <a:pt x="905" y="65"/>
                  <a:pt x="906" y="63"/>
                </a:cubicBezTo>
                <a:cubicBezTo>
                  <a:pt x="907" y="61"/>
                  <a:pt x="907" y="59"/>
                  <a:pt x="907" y="57"/>
                </a:cubicBezTo>
                <a:cubicBezTo>
                  <a:pt x="907" y="55"/>
                  <a:pt x="907" y="54"/>
                  <a:pt x="907" y="53"/>
                </a:cubicBezTo>
                <a:cubicBezTo>
                  <a:pt x="906" y="48"/>
                  <a:pt x="902" y="44"/>
                  <a:pt x="898" y="41"/>
                </a:cubicBezTo>
                <a:cubicBezTo>
                  <a:pt x="898" y="40"/>
                  <a:pt x="898" y="40"/>
                  <a:pt x="898" y="40"/>
                </a:cubicBezTo>
                <a:cubicBezTo>
                  <a:pt x="898" y="40"/>
                  <a:pt x="898" y="40"/>
                  <a:pt x="898" y="40"/>
                </a:cubicBezTo>
                <a:cubicBezTo>
                  <a:pt x="899" y="39"/>
                  <a:pt x="899" y="38"/>
                  <a:pt x="899" y="37"/>
                </a:cubicBezTo>
                <a:cubicBezTo>
                  <a:pt x="899" y="35"/>
                  <a:pt x="897" y="32"/>
                  <a:pt x="895" y="30"/>
                </a:cubicBezTo>
                <a:cubicBezTo>
                  <a:pt x="893" y="29"/>
                  <a:pt x="892" y="28"/>
                  <a:pt x="890" y="28"/>
                </a:cubicBezTo>
                <a:moveTo>
                  <a:pt x="545" y="28"/>
                </a:moveTo>
                <a:cubicBezTo>
                  <a:pt x="545" y="29"/>
                  <a:pt x="545" y="29"/>
                  <a:pt x="545" y="29"/>
                </a:cubicBezTo>
                <a:cubicBezTo>
                  <a:pt x="550" y="29"/>
                  <a:pt x="554" y="32"/>
                  <a:pt x="557" y="36"/>
                </a:cubicBezTo>
                <a:cubicBezTo>
                  <a:pt x="557" y="34"/>
                  <a:pt x="557" y="34"/>
                  <a:pt x="557" y="34"/>
                </a:cubicBezTo>
                <a:cubicBezTo>
                  <a:pt x="557" y="33"/>
                  <a:pt x="556" y="32"/>
                  <a:pt x="555" y="32"/>
                </a:cubicBezTo>
                <a:cubicBezTo>
                  <a:pt x="555" y="32"/>
                  <a:pt x="555" y="32"/>
                  <a:pt x="555" y="32"/>
                </a:cubicBezTo>
                <a:cubicBezTo>
                  <a:pt x="555" y="31"/>
                  <a:pt x="555" y="31"/>
                  <a:pt x="555" y="31"/>
                </a:cubicBezTo>
                <a:cubicBezTo>
                  <a:pt x="552" y="29"/>
                  <a:pt x="548" y="28"/>
                  <a:pt x="545" y="28"/>
                </a:cubicBezTo>
                <a:moveTo>
                  <a:pt x="543" y="28"/>
                </a:moveTo>
                <a:cubicBezTo>
                  <a:pt x="540" y="28"/>
                  <a:pt x="537" y="29"/>
                  <a:pt x="534" y="30"/>
                </a:cubicBezTo>
                <a:cubicBezTo>
                  <a:pt x="534" y="31"/>
                  <a:pt x="534" y="31"/>
                  <a:pt x="534" y="31"/>
                </a:cubicBezTo>
                <a:cubicBezTo>
                  <a:pt x="537" y="30"/>
                  <a:pt x="540" y="30"/>
                  <a:pt x="542" y="29"/>
                </a:cubicBezTo>
                <a:cubicBezTo>
                  <a:pt x="542" y="29"/>
                  <a:pt x="542" y="29"/>
                  <a:pt x="542" y="29"/>
                </a:cubicBezTo>
                <a:cubicBezTo>
                  <a:pt x="542" y="29"/>
                  <a:pt x="542" y="29"/>
                  <a:pt x="542" y="29"/>
                </a:cubicBezTo>
                <a:cubicBezTo>
                  <a:pt x="542" y="29"/>
                  <a:pt x="542" y="29"/>
                  <a:pt x="543" y="29"/>
                </a:cubicBezTo>
                <a:cubicBezTo>
                  <a:pt x="543" y="28"/>
                  <a:pt x="543" y="28"/>
                  <a:pt x="543" y="28"/>
                </a:cubicBezTo>
                <a:moveTo>
                  <a:pt x="175" y="28"/>
                </a:moveTo>
                <a:cubicBezTo>
                  <a:pt x="175" y="28"/>
                  <a:pt x="174" y="28"/>
                  <a:pt x="173" y="28"/>
                </a:cubicBezTo>
                <a:cubicBezTo>
                  <a:pt x="173" y="28"/>
                  <a:pt x="173" y="28"/>
                  <a:pt x="173" y="28"/>
                </a:cubicBezTo>
                <a:cubicBezTo>
                  <a:pt x="173" y="28"/>
                  <a:pt x="173" y="28"/>
                  <a:pt x="173" y="28"/>
                </a:cubicBezTo>
                <a:cubicBezTo>
                  <a:pt x="173" y="28"/>
                  <a:pt x="173" y="28"/>
                  <a:pt x="173" y="28"/>
                </a:cubicBezTo>
                <a:cubicBezTo>
                  <a:pt x="170" y="28"/>
                  <a:pt x="167" y="30"/>
                  <a:pt x="166" y="33"/>
                </a:cubicBezTo>
                <a:cubicBezTo>
                  <a:pt x="166" y="33"/>
                  <a:pt x="166" y="33"/>
                  <a:pt x="166" y="33"/>
                </a:cubicBezTo>
                <a:cubicBezTo>
                  <a:pt x="166" y="33"/>
                  <a:pt x="166" y="33"/>
                  <a:pt x="166" y="33"/>
                </a:cubicBezTo>
                <a:cubicBezTo>
                  <a:pt x="165" y="34"/>
                  <a:pt x="165" y="35"/>
                  <a:pt x="165" y="37"/>
                </a:cubicBezTo>
                <a:cubicBezTo>
                  <a:pt x="165" y="40"/>
                  <a:pt x="166" y="42"/>
                  <a:pt x="168" y="44"/>
                </a:cubicBezTo>
                <a:cubicBezTo>
                  <a:pt x="169" y="44"/>
                  <a:pt x="170" y="45"/>
                  <a:pt x="171" y="45"/>
                </a:cubicBezTo>
                <a:cubicBezTo>
                  <a:pt x="173" y="46"/>
                  <a:pt x="174" y="47"/>
                  <a:pt x="175" y="49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75" y="50"/>
                  <a:pt x="175" y="51"/>
                  <a:pt x="175" y="53"/>
                </a:cubicBezTo>
                <a:cubicBezTo>
                  <a:pt x="175" y="55"/>
                  <a:pt x="175" y="57"/>
                  <a:pt x="172" y="59"/>
                </a:cubicBezTo>
                <a:cubicBezTo>
                  <a:pt x="172" y="60"/>
                  <a:pt x="171" y="61"/>
                  <a:pt x="170" y="61"/>
                </a:cubicBezTo>
                <a:cubicBezTo>
                  <a:pt x="169" y="62"/>
                  <a:pt x="169" y="62"/>
                  <a:pt x="169" y="62"/>
                </a:cubicBezTo>
                <a:cubicBezTo>
                  <a:pt x="169" y="63"/>
                  <a:pt x="169" y="63"/>
                  <a:pt x="169" y="63"/>
                </a:cubicBezTo>
                <a:cubicBezTo>
                  <a:pt x="169" y="63"/>
                  <a:pt x="169" y="63"/>
                  <a:pt x="169" y="63"/>
                </a:cubicBezTo>
                <a:cubicBezTo>
                  <a:pt x="169" y="63"/>
                  <a:pt x="170" y="62"/>
                  <a:pt x="171" y="62"/>
                </a:cubicBezTo>
                <a:cubicBezTo>
                  <a:pt x="171" y="61"/>
                  <a:pt x="172" y="61"/>
                  <a:pt x="173" y="61"/>
                </a:cubicBezTo>
                <a:cubicBezTo>
                  <a:pt x="175" y="59"/>
                  <a:pt x="176" y="56"/>
                  <a:pt x="176" y="54"/>
                </a:cubicBezTo>
                <a:cubicBezTo>
                  <a:pt x="176" y="53"/>
                  <a:pt x="176" y="53"/>
                  <a:pt x="176" y="52"/>
                </a:cubicBezTo>
                <a:cubicBezTo>
                  <a:pt x="176" y="52"/>
                  <a:pt x="176" y="52"/>
                  <a:pt x="176" y="52"/>
                </a:cubicBezTo>
                <a:cubicBezTo>
                  <a:pt x="176" y="52"/>
                  <a:pt x="176" y="52"/>
                  <a:pt x="176" y="52"/>
                </a:cubicBezTo>
                <a:cubicBezTo>
                  <a:pt x="176" y="51"/>
                  <a:pt x="176" y="51"/>
                  <a:pt x="176" y="51"/>
                </a:cubicBezTo>
                <a:cubicBezTo>
                  <a:pt x="176" y="50"/>
                  <a:pt x="176" y="49"/>
                  <a:pt x="175" y="48"/>
                </a:cubicBezTo>
                <a:cubicBezTo>
                  <a:pt x="174" y="47"/>
                  <a:pt x="173" y="46"/>
                  <a:pt x="172" y="46"/>
                </a:cubicBezTo>
                <a:cubicBezTo>
                  <a:pt x="170" y="44"/>
                  <a:pt x="167" y="43"/>
                  <a:pt x="166" y="40"/>
                </a:cubicBezTo>
                <a:cubicBezTo>
                  <a:pt x="166" y="39"/>
                  <a:pt x="166" y="39"/>
                  <a:pt x="166" y="39"/>
                </a:cubicBezTo>
                <a:cubicBezTo>
                  <a:pt x="166" y="39"/>
                  <a:pt x="166" y="39"/>
                  <a:pt x="166" y="39"/>
                </a:cubicBezTo>
                <a:cubicBezTo>
                  <a:pt x="166" y="38"/>
                  <a:pt x="166" y="36"/>
                  <a:pt x="167" y="35"/>
                </a:cubicBezTo>
                <a:cubicBezTo>
                  <a:pt x="167" y="33"/>
                  <a:pt x="168" y="31"/>
                  <a:pt x="169" y="30"/>
                </a:cubicBezTo>
                <a:cubicBezTo>
                  <a:pt x="171" y="29"/>
                  <a:pt x="173" y="28"/>
                  <a:pt x="175" y="28"/>
                </a:cubicBezTo>
                <a:cubicBezTo>
                  <a:pt x="176" y="28"/>
                  <a:pt x="178" y="29"/>
                  <a:pt x="179" y="29"/>
                </a:cubicBezTo>
                <a:cubicBezTo>
                  <a:pt x="179" y="29"/>
                  <a:pt x="179" y="29"/>
                  <a:pt x="179" y="29"/>
                </a:cubicBezTo>
                <a:cubicBezTo>
                  <a:pt x="179" y="29"/>
                  <a:pt x="179" y="29"/>
                  <a:pt x="179" y="29"/>
                </a:cubicBezTo>
                <a:cubicBezTo>
                  <a:pt x="182" y="30"/>
                  <a:pt x="185" y="33"/>
                  <a:pt x="186" y="36"/>
                </a:cubicBezTo>
                <a:cubicBezTo>
                  <a:pt x="187" y="38"/>
                  <a:pt x="187" y="40"/>
                  <a:pt x="187" y="42"/>
                </a:cubicBezTo>
                <a:cubicBezTo>
                  <a:pt x="192" y="44"/>
                  <a:pt x="196" y="49"/>
                  <a:pt x="196" y="54"/>
                </a:cubicBezTo>
                <a:cubicBezTo>
                  <a:pt x="196" y="54"/>
                  <a:pt x="196" y="54"/>
                  <a:pt x="196" y="54"/>
                </a:cubicBezTo>
                <a:cubicBezTo>
                  <a:pt x="196" y="54"/>
                  <a:pt x="196" y="54"/>
                  <a:pt x="196" y="54"/>
                </a:cubicBezTo>
                <a:cubicBezTo>
                  <a:pt x="194" y="62"/>
                  <a:pt x="186" y="69"/>
                  <a:pt x="178" y="71"/>
                </a:cubicBezTo>
                <a:cubicBezTo>
                  <a:pt x="178" y="71"/>
                  <a:pt x="178" y="71"/>
                  <a:pt x="178" y="71"/>
                </a:cubicBezTo>
                <a:cubicBezTo>
                  <a:pt x="178" y="71"/>
                  <a:pt x="178" y="71"/>
                  <a:pt x="178" y="71"/>
                </a:cubicBezTo>
                <a:cubicBezTo>
                  <a:pt x="177" y="71"/>
                  <a:pt x="177" y="71"/>
                  <a:pt x="177" y="71"/>
                </a:cubicBezTo>
                <a:cubicBezTo>
                  <a:pt x="174" y="71"/>
                  <a:pt x="172" y="70"/>
                  <a:pt x="170" y="68"/>
                </a:cubicBezTo>
                <a:cubicBezTo>
                  <a:pt x="169" y="67"/>
                  <a:pt x="167" y="65"/>
                  <a:pt x="165" y="64"/>
                </a:cubicBezTo>
                <a:cubicBezTo>
                  <a:pt x="165" y="64"/>
                  <a:pt x="165" y="64"/>
                  <a:pt x="165" y="64"/>
                </a:cubicBezTo>
                <a:cubicBezTo>
                  <a:pt x="161" y="61"/>
                  <a:pt x="156" y="59"/>
                  <a:pt x="151" y="56"/>
                </a:cubicBezTo>
                <a:cubicBezTo>
                  <a:pt x="151" y="57"/>
                  <a:pt x="151" y="57"/>
                  <a:pt x="151" y="57"/>
                </a:cubicBezTo>
                <a:cubicBezTo>
                  <a:pt x="162" y="62"/>
                  <a:pt x="172" y="69"/>
                  <a:pt x="180" y="78"/>
                </a:cubicBezTo>
                <a:cubicBezTo>
                  <a:pt x="180" y="78"/>
                  <a:pt x="180" y="78"/>
                  <a:pt x="180" y="78"/>
                </a:cubicBezTo>
                <a:cubicBezTo>
                  <a:pt x="180" y="79"/>
                  <a:pt x="180" y="79"/>
                  <a:pt x="180" y="79"/>
                </a:cubicBezTo>
                <a:cubicBezTo>
                  <a:pt x="180" y="80"/>
                  <a:pt x="180" y="80"/>
                  <a:pt x="180" y="80"/>
                </a:cubicBezTo>
                <a:cubicBezTo>
                  <a:pt x="180" y="80"/>
                  <a:pt x="180" y="81"/>
                  <a:pt x="180" y="81"/>
                </a:cubicBezTo>
                <a:cubicBezTo>
                  <a:pt x="179" y="82"/>
                  <a:pt x="179" y="82"/>
                  <a:pt x="178" y="82"/>
                </a:cubicBezTo>
                <a:cubicBezTo>
                  <a:pt x="177" y="83"/>
                  <a:pt x="176" y="83"/>
                  <a:pt x="175" y="84"/>
                </a:cubicBezTo>
                <a:cubicBezTo>
                  <a:pt x="175" y="84"/>
                  <a:pt x="175" y="84"/>
                  <a:pt x="175" y="84"/>
                </a:cubicBezTo>
                <a:cubicBezTo>
                  <a:pt x="174" y="83"/>
                  <a:pt x="174" y="83"/>
                  <a:pt x="174" y="83"/>
                </a:cubicBezTo>
                <a:cubicBezTo>
                  <a:pt x="167" y="77"/>
                  <a:pt x="159" y="71"/>
                  <a:pt x="151" y="67"/>
                </a:cubicBezTo>
                <a:cubicBezTo>
                  <a:pt x="151" y="68"/>
                  <a:pt x="151" y="68"/>
                  <a:pt x="151" y="68"/>
                </a:cubicBezTo>
                <a:cubicBezTo>
                  <a:pt x="158" y="72"/>
                  <a:pt x="165" y="77"/>
                  <a:pt x="172" y="82"/>
                </a:cubicBezTo>
                <a:cubicBezTo>
                  <a:pt x="172" y="83"/>
                  <a:pt x="172" y="83"/>
                  <a:pt x="172" y="83"/>
                </a:cubicBezTo>
                <a:cubicBezTo>
                  <a:pt x="172" y="83"/>
                  <a:pt x="172" y="83"/>
                  <a:pt x="172" y="83"/>
                </a:cubicBezTo>
                <a:cubicBezTo>
                  <a:pt x="173" y="84"/>
                  <a:pt x="173" y="84"/>
                  <a:pt x="173" y="85"/>
                </a:cubicBezTo>
                <a:cubicBezTo>
                  <a:pt x="173" y="86"/>
                  <a:pt x="172" y="87"/>
                  <a:pt x="172" y="88"/>
                </a:cubicBezTo>
                <a:cubicBezTo>
                  <a:pt x="171" y="89"/>
                  <a:pt x="170" y="89"/>
                  <a:pt x="169" y="90"/>
                </a:cubicBezTo>
                <a:cubicBezTo>
                  <a:pt x="167" y="90"/>
                  <a:pt x="166" y="91"/>
                  <a:pt x="165" y="93"/>
                </a:cubicBezTo>
                <a:cubicBezTo>
                  <a:pt x="165" y="93"/>
                  <a:pt x="165" y="93"/>
                  <a:pt x="165" y="93"/>
                </a:cubicBezTo>
                <a:cubicBezTo>
                  <a:pt x="165" y="93"/>
                  <a:pt x="165" y="93"/>
                  <a:pt x="165" y="93"/>
                </a:cubicBezTo>
                <a:cubicBezTo>
                  <a:pt x="164" y="94"/>
                  <a:pt x="163" y="94"/>
                  <a:pt x="163" y="94"/>
                </a:cubicBezTo>
                <a:cubicBezTo>
                  <a:pt x="163" y="94"/>
                  <a:pt x="163" y="94"/>
                  <a:pt x="163" y="94"/>
                </a:cubicBezTo>
                <a:cubicBezTo>
                  <a:pt x="162" y="94"/>
                  <a:pt x="161" y="94"/>
                  <a:pt x="161" y="93"/>
                </a:cubicBezTo>
                <a:cubicBezTo>
                  <a:pt x="160" y="93"/>
                  <a:pt x="160" y="92"/>
                  <a:pt x="159" y="92"/>
                </a:cubicBezTo>
                <a:cubicBezTo>
                  <a:pt x="158" y="91"/>
                  <a:pt x="157" y="90"/>
                  <a:pt x="157" y="90"/>
                </a:cubicBezTo>
                <a:cubicBezTo>
                  <a:pt x="157" y="90"/>
                  <a:pt x="157" y="90"/>
                  <a:pt x="157" y="90"/>
                </a:cubicBezTo>
                <a:cubicBezTo>
                  <a:pt x="157" y="90"/>
                  <a:pt x="157" y="90"/>
                  <a:pt x="157" y="90"/>
                </a:cubicBezTo>
                <a:cubicBezTo>
                  <a:pt x="155" y="88"/>
                  <a:pt x="153" y="87"/>
                  <a:pt x="151" y="86"/>
                </a:cubicBezTo>
                <a:cubicBezTo>
                  <a:pt x="151" y="88"/>
                  <a:pt x="151" y="88"/>
                  <a:pt x="151" y="88"/>
                </a:cubicBezTo>
                <a:cubicBezTo>
                  <a:pt x="155" y="89"/>
                  <a:pt x="159" y="92"/>
                  <a:pt x="161" y="96"/>
                </a:cubicBezTo>
                <a:cubicBezTo>
                  <a:pt x="161" y="96"/>
                  <a:pt x="161" y="96"/>
                  <a:pt x="161" y="96"/>
                </a:cubicBezTo>
                <a:cubicBezTo>
                  <a:pt x="161" y="97"/>
                  <a:pt x="161" y="97"/>
                  <a:pt x="161" y="97"/>
                </a:cubicBezTo>
                <a:cubicBezTo>
                  <a:pt x="160" y="98"/>
                  <a:pt x="158" y="100"/>
                  <a:pt x="157" y="102"/>
                </a:cubicBezTo>
                <a:cubicBezTo>
                  <a:pt x="156" y="102"/>
                  <a:pt x="155" y="103"/>
                  <a:pt x="154" y="103"/>
                </a:cubicBezTo>
                <a:cubicBezTo>
                  <a:pt x="154" y="103"/>
                  <a:pt x="154" y="103"/>
                  <a:pt x="154" y="103"/>
                </a:cubicBezTo>
                <a:cubicBezTo>
                  <a:pt x="154" y="102"/>
                  <a:pt x="154" y="102"/>
                  <a:pt x="154" y="102"/>
                </a:cubicBezTo>
                <a:cubicBezTo>
                  <a:pt x="153" y="101"/>
                  <a:pt x="152" y="100"/>
                  <a:pt x="151" y="100"/>
                </a:cubicBezTo>
                <a:cubicBezTo>
                  <a:pt x="151" y="103"/>
                  <a:pt x="151" y="103"/>
                  <a:pt x="151" y="103"/>
                </a:cubicBezTo>
                <a:cubicBezTo>
                  <a:pt x="151" y="103"/>
                  <a:pt x="152" y="104"/>
                  <a:pt x="152" y="105"/>
                </a:cubicBezTo>
                <a:cubicBezTo>
                  <a:pt x="153" y="105"/>
                  <a:pt x="153" y="105"/>
                  <a:pt x="153" y="105"/>
                </a:cubicBezTo>
                <a:cubicBezTo>
                  <a:pt x="152" y="106"/>
                  <a:pt x="152" y="106"/>
                  <a:pt x="152" y="106"/>
                </a:cubicBezTo>
                <a:cubicBezTo>
                  <a:pt x="152" y="106"/>
                  <a:pt x="151" y="107"/>
                  <a:pt x="151" y="107"/>
                </a:cubicBezTo>
                <a:cubicBezTo>
                  <a:pt x="151" y="109"/>
                  <a:pt x="151" y="109"/>
                  <a:pt x="151" y="109"/>
                </a:cubicBezTo>
                <a:cubicBezTo>
                  <a:pt x="159" y="100"/>
                  <a:pt x="168" y="92"/>
                  <a:pt x="178" y="84"/>
                </a:cubicBezTo>
                <a:cubicBezTo>
                  <a:pt x="178" y="84"/>
                  <a:pt x="178" y="84"/>
                  <a:pt x="178" y="84"/>
                </a:cubicBezTo>
                <a:cubicBezTo>
                  <a:pt x="178" y="84"/>
                  <a:pt x="178" y="84"/>
                  <a:pt x="178" y="84"/>
                </a:cubicBezTo>
                <a:cubicBezTo>
                  <a:pt x="185" y="79"/>
                  <a:pt x="193" y="74"/>
                  <a:pt x="202" y="71"/>
                </a:cubicBezTo>
                <a:cubicBezTo>
                  <a:pt x="202" y="71"/>
                  <a:pt x="202" y="71"/>
                  <a:pt x="202" y="71"/>
                </a:cubicBezTo>
                <a:cubicBezTo>
                  <a:pt x="202" y="71"/>
                  <a:pt x="202" y="71"/>
                  <a:pt x="202" y="71"/>
                </a:cubicBezTo>
                <a:cubicBezTo>
                  <a:pt x="212" y="68"/>
                  <a:pt x="224" y="67"/>
                  <a:pt x="234" y="67"/>
                </a:cubicBezTo>
                <a:cubicBezTo>
                  <a:pt x="237" y="66"/>
                  <a:pt x="240" y="66"/>
                  <a:pt x="243" y="66"/>
                </a:cubicBezTo>
                <a:cubicBezTo>
                  <a:pt x="243" y="64"/>
                  <a:pt x="243" y="64"/>
                  <a:pt x="243" y="64"/>
                </a:cubicBezTo>
                <a:cubicBezTo>
                  <a:pt x="240" y="65"/>
                  <a:pt x="236" y="65"/>
                  <a:pt x="233" y="66"/>
                </a:cubicBezTo>
                <a:cubicBezTo>
                  <a:pt x="233" y="66"/>
                  <a:pt x="233" y="66"/>
                  <a:pt x="233" y="66"/>
                </a:cubicBezTo>
                <a:cubicBezTo>
                  <a:pt x="233" y="66"/>
                  <a:pt x="233" y="66"/>
                  <a:pt x="233" y="66"/>
                </a:cubicBezTo>
                <a:cubicBezTo>
                  <a:pt x="225" y="66"/>
                  <a:pt x="218" y="66"/>
                  <a:pt x="211" y="68"/>
                </a:cubicBezTo>
                <a:cubicBezTo>
                  <a:pt x="211" y="68"/>
                  <a:pt x="211" y="68"/>
                  <a:pt x="211" y="68"/>
                </a:cubicBezTo>
                <a:cubicBezTo>
                  <a:pt x="201" y="70"/>
                  <a:pt x="192" y="74"/>
                  <a:pt x="183" y="78"/>
                </a:cubicBezTo>
                <a:cubicBezTo>
                  <a:pt x="183" y="78"/>
                  <a:pt x="183" y="78"/>
                  <a:pt x="183" y="78"/>
                </a:cubicBezTo>
                <a:cubicBezTo>
                  <a:pt x="182" y="78"/>
                  <a:pt x="182" y="78"/>
                  <a:pt x="182" y="78"/>
                </a:cubicBezTo>
                <a:cubicBezTo>
                  <a:pt x="182" y="78"/>
                  <a:pt x="180" y="77"/>
                  <a:pt x="179" y="77"/>
                </a:cubicBezTo>
                <a:cubicBezTo>
                  <a:pt x="178" y="76"/>
                  <a:pt x="177" y="75"/>
                  <a:pt x="177" y="73"/>
                </a:cubicBezTo>
                <a:cubicBezTo>
                  <a:pt x="177" y="73"/>
                  <a:pt x="177" y="73"/>
                  <a:pt x="177" y="73"/>
                </a:cubicBezTo>
                <a:cubicBezTo>
                  <a:pt x="189" y="67"/>
                  <a:pt x="189" y="67"/>
                  <a:pt x="189" y="67"/>
                </a:cubicBezTo>
                <a:cubicBezTo>
                  <a:pt x="193" y="63"/>
                  <a:pt x="196" y="59"/>
                  <a:pt x="197" y="54"/>
                </a:cubicBezTo>
                <a:cubicBezTo>
                  <a:pt x="197" y="52"/>
                  <a:pt x="196" y="49"/>
                  <a:pt x="195" y="47"/>
                </a:cubicBezTo>
                <a:cubicBezTo>
                  <a:pt x="194" y="45"/>
                  <a:pt x="192" y="43"/>
                  <a:pt x="189" y="42"/>
                </a:cubicBezTo>
                <a:cubicBezTo>
                  <a:pt x="189" y="42"/>
                  <a:pt x="189" y="42"/>
                  <a:pt x="189" y="42"/>
                </a:cubicBezTo>
                <a:cubicBezTo>
                  <a:pt x="186" y="34"/>
                  <a:pt x="186" y="34"/>
                  <a:pt x="186" y="34"/>
                </a:cubicBezTo>
                <a:cubicBezTo>
                  <a:pt x="185" y="32"/>
                  <a:pt x="183" y="31"/>
                  <a:pt x="181" y="30"/>
                </a:cubicBezTo>
                <a:cubicBezTo>
                  <a:pt x="179" y="28"/>
                  <a:pt x="177" y="28"/>
                  <a:pt x="175" y="28"/>
                </a:cubicBezTo>
                <a:moveTo>
                  <a:pt x="137" y="28"/>
                </a:moveTo>
                <a:cubicBezTo>
                  <a:pt x="137" y="29"/>
                  <a:pt x="137" y="29"/>
                  <a:pt x="137" y="29"/>
                </a:cubicBezTo>
                <a:cubicBezTo>
                  <a:pt x="137" y="30"/>
                  <a:pt x="138" y="31"/>
                  <a:pt x="138" y="31"/>
                </a:cubicBezTo>
                <a:cubicBezTo>
                  <a:pt x="138" y="29"/>
                  <a:pt x="138" y="29"/>
                  <a:pt x="138" y="29"/>
                </a:cubicBezTo>
                <a:cubicBezTo>
                  <a:pt x="138" y="29"/>
                  <a:pt x="137" y="28"/>
                  <a:pt x="137" y="28"/>
                </a:cubicBezTo>
                <a:moveTo>
                  <a:pt x="885" y="27"/>
                </a:moveTo>
                <a:cubicBezTo>
                  <a:pt x="883" y="28"/>
                  <a:pt x="881" y="29"/>
                  <a:pt x="879" y="29"/>
                </a:cubicBezTo>
                <a:cubicBezTo>
                  <a:pt x="879" y="30"/>
                  <a:pt x="879" y="30"/>
                  <a:pt x="879" y="30"/>
                </a:cubicBezTo>
                <a:cubicBezTo>
                  <a:pt x="882" y="29"/>
                  <a:pt x="885" y="28"/>
                  <a:pt x="888" y="28"/>
                </a:cubicBezTo>
                <a:cubicBezTo>
                  <a:pt x="888" y="28"/>
                  <a:pt x="888" y="28"/>
                  <a:pt x="888" y="28"/>
                </a:cubicBezTo>
                <a:cubicBezTo>
                  <a:pt x="888" y="28"/>
                  <a:pt x="888" y="28"/>
                  <a:pt x="888" y="28"/>
                </a:cubicBezTo>
                <a:cubicBezTo>
                  <a:pt x="887" y="28"/>
                  <a:pt x="886" y="28"/>
                  <a:pt x="885" y="27"/>
                </a:cubicBezTo>
                <a:moveTo>
                  <a:pt x="29" y="27"/>
                </a:moveTo>
                <a:cubicBezTo>
                  <a:pt x="28" y="28"/>
                  <a:pt x="28" y="28"/>
                  <a:pt x="28" y="29"/>
                </a:cubicBezTo>
                <a:cubicBezTo>
                  <a:pt x="27" y="30"/>
                  <a:pt x="27" y="31"/>
                  <a:pt x="27" y="32"/>
                </a:cubicBezTo>
                <a:cubicBezTo>
                  <a:pt x="27" y="34"/>
                  <a:pt x="28" y="36"/>
                  <a:pt x="29" y="38"/>
                </a:cubicBezTo>
                <a:cubicBezTo>
                  <a:pt x="29" y="33"/>
                  <a:pt x="29" y="33"/>
                  <a:pt x="29" y="33"/>
                </a:cubicBezTo>
                <a:cubicBezTo>
                  <a:pt x="29" y="33"/>
                  <a:pt x="29" y="33"/>
                  <a:pt x="29" y="33"/>
                </a:cubicBezTo>
                <a:cubicBezTo>
                  <a:pt x="29" y="33"/>
                  <a:pt x="29" y="33"/>
                  <a:pt x="29" y="32"/>
                </a:cubicBezTo>
                <a:cubicBezTo>
                  <a:pt x="29" y="32"/>
                  <a:pt x="29" y="32"/>
                  <a:pt x="29" y="32"/>
                </a:cubicBezTo>
                <a:cubicBezTo>
                  <a:pt x="29" y="32"/>
                  <a:pt x="29" y="32"/>
                  <a:pt x="29" y="31"/>
                </a:cubicBezTo>
                <a:cubicBezTo>
                  <a:pt x="29" y="31"/>
                  <a:pt x="29" y="31"/>
                  <a:pt x="29" y="31"/>
                </a:cubicBezTo>
                <a:cubicBezTo>
                  <a:pt x="29" y="27"/>
                  <a:pt x="29" y="27"/>
                  <a:pt x="29" y="27"/>
                </a:cubicBezTo>
                <a:moveTo>
                  <a:pt x="462" y="27"/>
                </a:moveTo>
                <a:cubicBezTo>
                  <a:pt x="461" y="28"/>
                  <a:pt x="459" y="29"/>
                  <a:pt x="458" y="30"/>
                </a:cubicBezTo>
                <a:cubicBezTo>
                  <a:pt x="458" y="31"/>
                  <a:pt x="458" y="31"/>
                  <a:pt x="458" y="31"/>
                </a:cubicBezTo>
                <a:cubicBezTo>
                  <a:pt x="459" y="30"/>
                  <a:pt x="461" y="29"/>
                  <a:pt x="462" y="28"/>
                </a:cubicBezTo>
                <a:cubicBezTo>
                  <a:pt x="462" y="27"/>
                  <a:pt x="462" y="27"/>
                  <a:pt x="462" y="27"/>
                </a:cubicBezTo>
                <a:moveTo>
                  <a:pt x="33" y="25"/>
                </a:moveTo>
                <a:cubicBezTo>
                  <a:pt x="33" y="25"/>
                  <a:pt x="32" y="25"/>
                  <a:pt x="32" y="25"/>
                </a:cubicBezTo>
                <a:cubicBezTo>
                  <a:pt x="31" y="26"/>
                  <a:pt x="31" y="26"/>
                  <a:pt x="31" y="26"/>
                </a:cubicBezTo>
                <a:cubicBezTo>
                  <a:pt x="31" y="27"/>
                  <a:pt x="31" y="27"/>
                  <a:pt x="31" y="27"/>
                </a:cubicBezTo>
                <a:cubicBezTo>
                  <a:pt x="31" y="27"/>
                  <a:pt x="32" y="26"/>
                  <a:pt x="33" y="25"/>
                </a:cubicBezTo>
                <a:cubicBezTo>
                  <a:pt x="33" y="25"/>
                  <a:pt x="33" y="25"/>
                  <a:pt x="33" y="25"/>
                </a:cubicBezTo>
                <a:moveTo>
                  <a:pt x="588" y="23"/>
                </a:moveTo>
                <a:cubicBezTo>
                  <a:pt x="588" y="24"/>
                  <a:pt x="588" y="24"/>
                  <a:pt x="588" y="24"/>
                </a:cubicBezTo>
                <a:cubicBezTo>
                  <a:pt x="604" y="32"/>
                  <a:pt x="618" y="46"/>
                  <a:pt x="631" y="60"/>
                </a:cubicBezTo>
                <a:cubicBezTo>
                  <a:pt x="631" y="60"/>
                  <a:pt x="631" y="60"/>
                  <a:pt x="631" y="60"/>
                </a:cubicBezTo>
                <a:cubicBezTo>
                  <a:pt x="631" y="60"/>
                  <a:pt x="631" y="60"/>
                  <a:pt x="631" y="60"/>
                </a:cubicBezTo>
                <a:cubicBezTo>
                  <a:pt x="631" y="60"/>
                  <a:pt x="632" y="61"/>
                  <a:pt x="633" y="62"/>
                </a:cubicBezTo>
                <a:cubicBezTo>
                  <a:pt x="633" y="62"/>
                  <a:pt x="634" y="63"/>
                  <a:pt x="634" y="64"/>
                </a:cubicBezTo>
                <a:cubicBezTo>
                  <a:pt x="634" y="65"/>
                  <a:pt x="633" y="65"/>
                  <a:pt x="633" y="66"/>
                </a:cubicBezTo>
                <a:cubicBezTo>
                  <a:pt x="633" y="66"/>
                  <a:pt x="633" y="66"/>
                  <a:pt x="633" y="66"/>
                </a:cubicBezTo>
                <a:cubicBezTo>
                  <a:pt x="632" y="66"/>
                  <a:pt x="632" y="66"/>
                  <a:pt x="632" y="66"/>
                </a:cubicBezTo>
                <a:cubicBezTo>
                  <a:pt x="630" y="67"/>
                  <a:pt x="627" y="68"/>
                  <a:pt x="624" y="69"/>
                </a:cubicBezTo>
                <a:cubicBezTo>
                  <a:pt x="622" y="71"/>
                  <a:pt x="619" y="72"/>
                  <a:pt x="616" y="72"/>
                </a:cubicBezTo>
                <a:cubicBezTo>
                  <a:pt x="615" y="72"/>
                  <a:pt x="615" y="72"/>
                  <a:pt x="614" y="72"/>
                </a:cubicBezTo>
                <a:cubicBezTo>
                  <a:pt x="614" y="72"/>
                  <a:pt x="614" y="72"/>
                  <a:pt x="614" y="72"/>
                </a:cubicBezTo>
                <a:cubicBezTo>
                  <a:pt x="613" y="71"/>
                  <a:pt x="613" y="71"/>
                  <a:pt x="613" y="71"/>
                </a:cubicBezTo>
                <a:cubicBezTo>
                  <a:pt x="607" y="65"/>
                  <a:pt x="601" y="59"/>
                  <a:pt x="593" y="53"/>
                </a:cubicBezTo>
                <a:cubicBezTo>
                  <a:pt x="593" y="53"/>
                  <a:pt x="593" y="53"/>
                  <a:pt x="593" y="53"/>
                </a:cubicBezTo>
                <a:cubicBezTo>
                  <a:pt x="593" y="53"/>
                  <a:pt x="593" y="53"/>
                  <a:pt x="593" y="53"/>
                </a:cubicBezTo>
                <a:cubicBezTo>
                  <a:pt x="592" y="51"/>
                  <a:pt x="590" y="50"/>
                  <a:pt x="588" y="49"/>
                </a:cubicBezTo>
                <a:cubicBezTo>
                  <a:pt x="588" y="50"/>
                  <a:pt x="588" y="50"/>
                  <a:pt x="588" y="50"/>
                </a:cubicBezTo>
                <a:cubicBezTo>
                  <a:pt x="590" y="52"/>
                  <a:pt x="592" y="53"/>
                  <a:pt x="594" y="54"/>
                </a:cubicBezTo>
                <a:cubicBezTo>
                  <a:pt x="594" y="54"/>
                  <a:pt x="594" y="54"/>
                  <a:pt x="594" y="54"/>
                </a:cubicBezTo>
                <a:cubicBezTo>
                  <a:pt x="594" y="55"/>
                  <a:pt x="594" y="55"/>
                  <a:pt x="594" y="55"/>
                </a:cubicBezTo>
                <a:cubicBezTo>
                  <a:pt x="600" y="61"/>
                  <a:pt x="607" y="64"/>
                  <a:pt x="612" y="72"/>
                </a:cubicBezTo>
                <a:cubicBezTo>
                  <a:pt x="612" y="73"/>
                  <a:pt x="612" y="73"/>
                  <a:pt x="612" y="73"/>
                </a:cubicBezTo>
                <a:cubicBezTo>
                  <a:pt x="612" y="73"/>
                  <a:pt x="612" y="73"/>
                  <a:pt x="612" y="73"/>
                </a:cubicBezTo>
                <a:cubicBezTo>
                  <a:pt x="611" y="74"/>
                  <a:pt x="609" y="75"/>
                  <a:pt x="607" y="75"/>
                </a:cubicBezTo>
                <a:cubicBezTo>
                  <a:pt x="607" y="75"/>
                  <a:pt x="607" y="75"/>
                  <a:pt x="607" y="75"/>
                </a:cubicBezTo>
                <a:cubicBezTo>
                  <a:pt x="596" y="66"/>
                  <a:pt x="596" y="66"/>
                  <a:pt x="596" y="66"/>
                </a:cubicBezTo>
                <a:cubicBezTo>
                  <a:pt x="594" y="64"/>
                  <a:pt x="590" y="62"/>
                  <a:pt x="588" y="60"/>
                </a:cubicBezTo>
                <a:cubicBezTo>
                  <a:pt x="588" y="61"/>
                  <a:pt x="588" y="61"/>
                  <a:pt x="588" y="61"/>
                </a:cubicBezTo>
                <a:cubicBezTo>
                  <a:pt x="593" y="65"/>
                  <a:pt x="598" y="69"/>
                  <a:pt x="603" y="73"/>
                </a:cubicBezTo>
                <a:cubicBezTo>
                  <a:pt x="603" y="73"/>
                  <a:pt x="603" y="73"/>
                  <a:pt x="603" y="73"/>
                </a:cubicBezTo>
                <a:cubicBezTo>
                  <a:pt x="603" y="73"/>
                  <a:pt x="603" y="73"/>
                  <a:pt x="603" y="73"/>
                </a:cubicBezTo>
                <a:cubicBezTo>
                  <a:pt x="604" y="75"/>
                  <a:pt x="604" y="75"/>
                  <a:pt x="604" y="75"/>
                </a:cubicBezTo>
                <a:cubicBezTo>
                  <a:pt x="604" y="76"/>
                  <a:pt x="604" y="76"/>
                  <a:pt x="604" y="76"/>
                </a:cubicBezTo>
                <a:cubicBezTo>
                  <a:pt x="603" y="78"/>
                  <a:pt x="601" y="79"/>
                  <a:pt x="599" y="79"/>
                </a:cubicBezTo>
                <a:cubicBezTo>
                  <a:pt x="598" y="79"/>
                  <a:pt x="598" y="79"/>
                  <a:pt x="598" y="79"/>
                </a:cubicBezTo>
                <a:cubicBezTo>
                  <a:pt x="598" y="79"/>
                  <a:pt x="598" y="79"/>
                  <a:pt x="598" y="79"/>
                </a:cubicBezTo>
                <a:cubicBezTo>
                  <a:pt x="595" y="76"/>
                  <a:pt x="591" y="74"/>
                  <a:pt x="588" y="72"/>
                </a:cubicBezTo>
                <a:cubicBezTo>
                  <a:pt x="588" y="73"/>
                  <a:pt x="588" y="73"/>
                  <a:pt x="588" y="73"/>
                </a:cubicBezTo>
                <a:cubicBezTo>
                  <a:pt x="590" y="75"/>
                  <a:pt x="593" y="77"/>
                  <a:pt x="595" y="78"/>
                </a:cubicBezTo>
                <a:cubicBezTo>
                  <a:pt x="595" y="78"/>
                  <a:pt x="595" y="78"/>
                  <a:pt x="595" y="78"/>
                </a:cubicBezTo>
                <a:cubicBezTo>
                  <a:pt x="595" y="79"/>
                  <a:pt x="595" y="79"/>
                  <a:pt x="595" y="79"/>
                </a:cubicBezTo>
                <a:cubicBezTo>
                  <a:pt x="596" y="79"/>
                  <a:pt x="596" y="79"/>
                  <a:pt x="596" y="80"/>
                </a:cubicBezTo>
                <a:cubicBezTo>
                  <a:pt x="596" y="80"/>
                  <a:pt x="595" y="81"/>
                  <a:pt x="595" y="82"/>
                </a:cubicBezTo>
                <a:cubicBezTo>
                  <a:pt x="595" y="82"/>
                  <a:pt x="594" y="82"/>
                  <a:pt x="594" y="83"/>
                </a:cubicBezTo>
                <a:cubicBezTo>
                  <a:pt x="593" y="83"/>
                  <a:pt x="592" y="83"/>
                  <a:pt x="591" y="84"/>
                </a:cubicBezTo>
                <a:cubicBezTo>
                  <a:pt x="591" y="84"/>
                  <a:pt x="591" y="84"/>
                  <a:pt x="591" y="84"/>
                </a:cubicBezTo>
                <a:cubicBezTo>
                  <a:pt x="590" y="84"/>
                  <a:pt x="590" y="84"/>
                  <a:pt x="590" y="84"/>
                </a:cubicBezTo>
                <a:cubicBezTo>
                  <a:pt x="590" y="83"/>
                  <a:pt x="588" y="83"/>
                  <a:pt x="588" y="82"/>
                </a:cubicBezTo>
                <a:cubicBezTo>
                  <a:pt x="588" y="87"/>
                  <a:pt x="588" y="87"/>
                  <a:pt x="588" y="87"/>
                </a:cubicBezTo>
                <a:cubicBezTo>
                  <a:pt x="588" y="88"/>
                  <a:pt x="588" y="88"/>
                  <a:pt x="588" y="88"/>
                </a:cubicBezTo>
                <a:cubicBezTo>
                  <a:pt x="594" y="83"/>
                  <a:pt x="602" y="80"/>
                  <a:pt x="609" y="77"/>
                </a:cubicBezTo>
                <a:cubicBezTo>
                  <a:pt x="609" y="77"/>
                  <a:pt x="609" y="77"/>
                  <a:pt x="609" y="77"/>
                </a:cubicBezTo>
                <a:cubicBezTo>
                  <a:pt x="609" y="77"/>
                  <a:pt x="609" y="77"/>
                  <a:pt x="609" y="77"/>
                </a:cubicBezTo>
                <a:cubicBezTo>
                  <a:pt x="619" y="73"/>
                  <a:pt x="630" y="68"/>
                  <a:pt x="641" y="66"/>
                </a:cubicBezTo>
                <a:cubicBezTo>
                  <a:pt x="641" y="65"/>
                  <a:pt x="641" y="65"/>
                  <a:pt x="641" y="65"/>
                </a:cubicBezTo>
                <a:cubicBezTo>
                  <a:pt x="640" y="65"/>
                  <a:pt x="640" y="65"/>
                  <a:pt x="639" y="65"/>
                </a:cubicBezTo>
                <a:cubicBezTo>
                  <a:pt x="639" y="65"/>
                  <a:pt x="639" y="65"/>
                  <a:pt x="639" y="65"/>
                </a:cubicBezTo>
                <a:cubicBezTo>
                  <a:pt x="638" y="65"/>
                  <a:pt x="637" y="65"/>
                  <a:pt x="636" y="65"/>
                </a:cubicBezTo>
                <a:cubicBezTo>
                  <a:pt x="635" y="64"/>
                  <a:pt x="634" y="63"/>
                  <a:pt x="633" y="62"/>
                </a:cubicBezTo>
                <a:cubicBezTo>
                  <a:pt x="623" y="50"/>
                  <a:pt x="612" y="38"/>
                  <a:pt x="599" y="29"/>
                </a:cubicBezTo>
                <a:cubicBezTo>
                  <a:pt x="595" y="27"/>
                  <a:pt x="591" y="25"/>
                  <a:pt x="588" y="23"/>
                </a:cubicBezTo>
                <a:moveTo>
                  <a:pt x="38" y="23"/>
                </a:moveTo>
                <a:cubicBezTo>
                  <a:pt x="37" y="23"/>
                  <a:pt x="36" y="24"/>
                  <a:pt x="35" y="24"/>
                </a:cubicBezTo>
                <a:cubicBezTo>
                  <a:pt x="35" y="25"/>
                  <a:pt x="35" y="25"/>
                  <a:pt x="35" y="25"/>
                </a:cubicBezTo>
                <a:cubicBezTo>
                  <a:pt x="36" y="24"/>
                  <a:pt x="37" y="24"/>
                  <a:pt x="38" y="24"/>
                </a:cubicBezTo>
                <a:cubicBezTo>
                  <a:pt x="39" y="24"/>
                  <a:pt x="39" y="24"/>
                  <a:pt x="40" y="24"/>
                </a:cubicBezTo>
                <a:cubicBezTo>
                  <a:pt x="40" y="24"/>
                  <a:pt x="40" y="24"/>
                  <a:pt x="40" y="24"/>
                </a:cubicBezTo>
                <a:cubicBezTo>
                  <a:pt x="39" y="23"/>
                  <a:pt x="39" y="23"/>
                  <a:pt x="38" y="23"/>
                </a:cubicBezTo>
                <a:moveTo>
                  <a:pt x="51" y="23"/>
                </a:moveTo>
                <a:cubicBezTo>
                  <a:pt x="45" y="25"/>
                  <a:pt x="45" y="25"/>
                  <a:pt x="45" y="25"/>
                </a:cubicBezTo>
                <a:cubicBezTo>
                  <a:pt x="44" y="25"/>
                  <a:pt x="44" y="25"/>
                  <a:pt x="44" y="25"/>
                </a:cubicBezTo>
                <a:cubicBezTo>
                  <a:pt x="43" y="25"/>
                  <a:pt x="43" y="24"/>
                  <a:pt x="42" y="24"/>
                </a:cubicBezTo>
                <a:cubicBezTo>
                  <a:pt x="42" y="25"/>
                  <a:pt x="42" y="25"/>
                  <a:pt x="42" y="25"/>
                </a:cubicBezTo>
                <a:cubicBezTo>
                  <a:pt x="42" y="25"/>
                  <a:pt x="43" y="25"/>
                  <a:pt x="43" y="25"/>
                </a:cubicBezTo>
                <a:cubicBezTo>
                  <a:pt x="43" y="26"/>
                  <a:pt x="44" y="26"/>
                  <a:pt x="44" y="27"/>
                </a:cubicBezTo>
                <a:cubicBezTo>
                  <a:pt x="45" y="27"/>
                  <a:pt x="45" y="27"/>
                  <a:pt x="45" y="27"/>
                </a:cubicBezTo>
                <a:cubicBezTo>
                  <a:pt x="45" y="27"/>
                  <a:pt x="45" y="27"/>
                  <a:pt x="45" y="27"/>
                </a:cubicBezTo>
                <a:cubicBezTo>
                  <a:pt x="46" y="27"/>
                  <a:pt x="47" y="26"/>
                  <a:pt x="48" y="25"/>
                </a:cubicBezTo>
                <a:cubicBezTo>
                  <a:pt x="49" y="24"/>
                  <a:pt x="50" y="24"/>
                  <a:pt x="51" y="24"/>
                </a:cubicBezTo>
                <a:cubicBezTo>
                  <a:pt x="51" y="23"/>
                  <a:pt x="51" y="23"/>
                  <a:pt x="51" y="23"/>
                </a:cubicBezTo>
                <a:moveTo>
                  <a:pt x="53" y="23"/>
                </a:moveTo>
                <a:cubicBezTo>
                  <a:pt x="53" y="24"/>
                  <a:pt x="53" y="24"/>
                  <a:pt x="53" y="24"/>
                </a:cubicBezTo>
                <a:cubicBezTo>
                  <a:pt x="55" y="24"/>
                  <a:pt x="57" y="25"/>
                  <a:pt x="58" y="25"/>
                </a:cubicBezTo>
                <a:cubicBezTo>
                  <a:pt x="58" y="25"/>
                  <a:pt x="58" y="25"/>
                  <a:pt x="58" y="25"/>
                </a:cubicBezTo>
                <a:cubicBezTo>
                  <a:pt x="58" y="25"/>
                  <a:pt x="58" y="25"/>
                  <a:pt x="58" y="25"/>
                </a:cubicBezTo>
                <a:cubicBezTo>
                  <a:pt x="63" y="28"/>
                  <a:pt x="67" y="32"/>
                  <a:pt x="70" y="36"/>
                </a:cubicBezTo>
                <a:cubicBezTo>
                  <a:pt x="70" y="34"/>
                  <a:pt x="70" y="34"/>
                  <a:pt x="70" y="34"/>
                </a:cubicBezTo>
                <a:cubicBezTo>
                  <a:pt x="66" y="28"/>
                  <a:pt x="60" y="24"/>
                  <a:pt x="53" y="23"/>
                </a:cubicBezTo>
                <a:moveTo>
                  <a:pt x="151" y="20"/>
                </a:moveTo>
                <a:cubicBezTo>
                  <a:pt x="151" y="22"/>
                  <a:pt x="151" y="22"/>
                  <a:pt x="151" y="22"/>
                </a:cubicBezTo>
                <a:cubicBezTo>
                  <a:pt x="152" y="23"/>
                  <a:pt x="153" y="24"/>
                  <a:pt x="154" y="25"/>
                </a:cubicBezTo>
                <a:cubicBezTo>
                  <a:pt x="154" y="25"/>
                  <a:pt x="154" y="25"/>
                  <a:pt x="154" y="25"/>
                </a:cubicBezTo>
                <a:cubicBezTo>
                  <a:pt x="155" y="25"/>
                  <a:pt x="155" y="25"/>
                  <a:pt x="155" y="25"/>
                </a:cubicBezTo>
                <a:cubicBezTo>
                  <a:pt x="156" y="28"/>
                  <a:pt x="157" y="31"/>
                  <a:pt x="157" y="34"/>
                </a:cubicBezTo>
                <a:cubicBezTo>
                  <a:pt x="157" y="35"/>
                  <a:pt x="157" y="36"/>
                  <a:pt x="157" y="38"/>
                </a:cubicBezTo>
                <a:cubicBezTo>
                  <a:pt x="157" y="38"/>
                  <a:pt x="157" y="38"/>
                  <a:pt x="157" y="38"/>
                </a:cubicBezTo>
                <a:cubicBezTo>
                  <a:pt x="157" y="38"/>
                  <a:pt x="157" y="38"/>
                  <a:pt x="157" y="38"/>
                </a:cubicBezTo>
                <a:cubicBezTo>
                  <a:pt x="156" y="39"/>
                  <a:pt x="156" y="40"/>
                  <a:pt x="155" y="41"/>
                </a:cubicBezTo>
                <a:cubicBezTo>
                  <a:pt x="154" y="42"/>
                  <a:pt x="153" y="43"/>
                  <a:pt x="152" y="43"/>
                </a:cubicBezTo>
                <a:cubicBezTo>
                  <a:pt x="151" y="43"/>
                  <a:pt x="151" y="43"/>
                  <a:pt x="151" y="43"/>
                </a:cubicBezTo>
                <a:cubicBezTo>
                  <a:pt x="151" y="43"/>
                  <a:pt x="151" y="43"/>
                  <a:pt x="151" y="43"/>
                </a:cubicBezTo>
                <a:cubicBezTo>
                  <a:pt x="151" y="52"/>
                  <a:pt x="151" y="52"/>
                  <a:pt x="151" y="52"/>
                </a:cubicBezTo>
                <a:cubicBezTo>
                  <a:pt x="152" y="50"/>
                  <a:pt x="152" y="49"/>
                  <a:pt x="152" y="47"/>
                </a:cubicBezTo>
                <a:cubicBezTo>
                  <a:pt x="152" y="46"/>
                  <a:pt x="152" y="46"/>
                  <a:pt x="152" y="45"/>
                </a:cubicBezTo>
                <a:cubicBezTo>
                  <a:pt x="152" y="45"/>
                  <a:pt x="152" y="45"/>
                  <a:pt x="152" y="45"/>
                </a:cubicBezTo>
                <a:cubicBezTo>
                  <a:pt x="152" y="44"/>
                  <a:pt x="152" y="44"/>
                  <a:pt x="152" y="44"/>
                </a:cubicBezTo>
                <a:cubicBezTo>
                  <a:pt x="154" y="44"/>
                  <a:pt x="155" y="43"/>
                  <a:pt x="157" y="41"/>
                </a:cubicBezTo>
                <a:cubicBezTo>
                  <a:pt x="158" y="40"/>
                  <a:pt x="159" y="38"/>
                  <a:pt x="159" y="37"/>
                </a:cubicBezTo>
                <a:cubicBezTo>
                  <a:pt x="159" y="36"/>
                  <a:pt x="159" y="36"/>
                  <a:pt x="159" y="36"/>
                </a:cubicBezTo>
                <a:cubicBezTo>
                  <a:pt x="159" y="30"/>
                  <a:pt x="156" y="25"/>
                  <a:pt x="151" y="20"/>
                </a:cubicBezTo>
                <a:moveTo>
                  <a:pt x="862" y="20"/>
                </a:moveTo>
                <a:cubicBezTo>
                  <a:pt x="862" y="22"/>
                  <a:pt x="862" y="22"/>
                  <a:pt x="862" y="22"/>
                </a:cubicBezTo>
                <a:cubicBezTo>
                  <a:pt x="863" y="23"/>
                  <a:pt x="863" y="24"/>
                  <a:pt x="864" y="25"/>
                </a:cubicBezTo>
                <a:cubicBezTo>
                  <a:pt x="865" y="27"/>
                  <a:pt x="865" y="28"/>
                  <a:pt x="865" y="29"/>
                </a:cubicBezTo>
                <a:cubicBezTo>
                  <a:pt x="865" y="32"/>
                  <a:pt x="864" y="34"/>
                  <a:pt x="862" y="36"/>
                </a:cubicBezTo>
                <a:cubicBezTo>
                  <a:pt x="862" y="38"/>
                  <a:pt x="862" y="38"/>
                  <a:pt x="862" y="38"/>
                </a:cubicBezTo>
                <a:cubicBezTo>
                  <a:pt x="862" y="38"/>
                  <a:pt x="862" y="38"/>
                  <a:pt x="862" y="38"/>
                </a:cubicBezTo>
                <a:cubicBezTo>
                  <a:pt x="865" y="36"/>
                  <a:pt x="866" y="33"/>
                  <a:pt x="866" y="30"/>
                </a:cubicBezTo>
                <a:cubicBezTo>
                  <a:pt x="866" y="29"/>
                  <a:pt x="866" y="29"/>
                  <a:pt x="866" y="29"/>
                </a:cubicBezTo>
                <a:cubicBezTo>
                  <a:pt x="866" y="29"/>
                  <a:pt x="866" y="29"/>
                  <a:pt x="866" y="29"/>
                </a:cubicBezTo>
                <a:cubicBezTo>
                  <a:pt x="866" y="29"/>
                  <a:pt x="866" y="29"/>
                  <a:pt x="866" y="29"/>
                </a:cubicBezTo>
                <a:cubicBezTo>
                  <a:pt x="866" y="26"/>
                  <a:pt x="865" y="24"/>
                  <a:pt x="864" y="23"/>
                </a:cubicBezTo>
                <a:cubicBezTo>
                  <a:pt x="864" y="22"/>
                  <a:pt x="863" y="21"/>
                  <a:pt x="862" y="20"/>
                </a:cubicBezTo>
                <a:moveTo>
                  <a:pt x="779" y="20"/>
                </a:moveTo>
                <a:cubicBezTo>
                  <a:pt x="779" y="20"/>
                  <a:pt x="779" y="20"/>
                  <a:pt x="779" y="20"/>
                </a:cubicBezTo>
                <a:cubicBezTo>
                  <a:pt x="779" y="20"/>
                  <a:pt x="779" y="20"/>
                  <a:pt x="779" y="20"/>
                </a:cubicBezTo>
                <a:moveTo>
                  <a:pt x="1194" y="20"/>
                </a:moveTo>
                <a:cubicBezTo>
                  <a:pt x="1186" y="23"/>
                  <a:pt x="1179" y="28"/>
                  <a:pt x="1173" y="33"/>
                </a:cubicBezTo>
                <a:cubicBezTo>
                  <a:pt x="1173" y="33"/>
                  <a:pt x="1173" y="33"/>
                  <a:pt x="1173" y="33"/>
                </a:cubicBezTo>
                <a:cubicBezTo>
                  <a:pt x="1173" y="33"/>
                  <a:pt x="1173" y="33"/>
                  <a:pt x="1173" y="33"/>
                </a:cubicBezTo>
                <a:cubicBezTo>
                  <a:pt x="1172" y="34"/>
                  <a:pt x="1171" y="35"/>
                  <a:pt x="1170" y="36"/>
                </a:cubicBezTo>
                <a:cubicBezTo>
                  <a:pt x="1170" y="37"/>
                  <a:pt x="1170" y="37"/>
                  <a:pt x="1170" y="37"/>
                </a:cubicBezTo>
                <a:cubicBezTo>
                  <a:pt x="1177" y="30"/>
                  <a:pt x="1185" y="25"/>
                  <a:pt x="1194" y="20"/>
                </a:cubicBezTo>
                <a:cubicBezTo>
                  <a:pt x="1194" y="20"/>
                  <a:pt x="1194" y="20"/>
                  <a:pt x="1194" y="20"/>
                </a:cubicBezTo>
                <a:moveTo>
                  <a:pt x="735" y="19"/>
                </a:moveTo>
                <a:cubicBezTo>
                  <a:pt x="735" y="19"/>
                  <a:pt x="735" y="19"/>
                  <a:pt x="735" y="19"/>
                </a:cubicBezTo>
                <a:cubicBezTo>
                  <a:pt x="734" y="19"/>
                  <a:pt x="734" y="19"/>
                  <a:pt x="734" y="19"/>
                </a:cubicBezTo>
                <a:cubicBezTo>
                  <a:pt x="734" y="19"/>
                  <a:pt x="734" y="19"/>
                  <a:pt x="734" y="19"/>
                </a:cubicBezTo>
                <a:cubicBezTo>
                  <a:pt x="734" y="19"/>
                  <a:pt x="734" y="19"/>
                  <a:pt x="733" y="19"/>
                </a:cubicBezTo>
                <a:cubicBezTo>
                  <a:pt x="733" y="21"/>
                  <a:pt x="733" y="21"/>
                  <a:pt x="733" y="21"/>
                </a:cubicBezTo>
                <a:cubicBezTo>
                  <a:pt x="734" y="21"/>
                  <a:pt x="734" y="21"/>
                  <a:pt x="734" y="21"/>
                </a:cubicBezTo>
                <a:cubicBezTo>
                  <a:pt x="734" y="21"/>
                  <a:pt x="735" y="21"/>
                  <a:pt x="735" y="21"/>
                </a:cubicBezTo>
                <a:cubicBezTo>
                  <a:pt x="735" y="19"/>
                  <a:pt x="735" y="19"/>
                  <a:pt x="735" y="19"/>
                </a:cubicBezTo>
                <a:moveTo>
                  <a:pt x="731" y="19"/>
                </a:moveTo>
                <a:cubicBezTo>
                  <a:pt x="731" y="19"/>
                  <a:pt x="731" y="20"/>
                  <a:pt x="730" y="20"/>
                </a:cubicBezTo>
                <a:cubicBezTo>
                  <a:pt x="729" y="20"/>
                  <a:pt x="728" y="20"/>
                  <a:pt x="727" y="21"/>
                </a:cubicBezTo>
                <a:cubicBezTo>
                  <a:pt x="727" y="21"/>
                  <a:pt x="727" y="21"/>
                  <a:pt x="727" y="21"/>
                </a:cubicBezTo>
                <a:cubicBezTo>
                  <a:pt x="727" y="21"/>
                  <a:pt x="727" y="21"/>
                  <a:pt x="727" y="21"/>
                </a:cubicBezTo>
                <a:cubicBezTo>
                  <a:pt x="727" y="21"/>
                  <a:pt x="727" y="21"/>
                  <a:pt x="727" y="21"/>
                </a:cubicBezTo>
                <a:cubicBezTo>
                  <a:pt x="727" y="21"/>
                  <a:pt x="727" y="21"/>
                  <a:pt x="727" y="21"/>
                </a:cubicBezTo>
                <a:cubicBezTo>
                  <a:pt x="727" y="24"/>
                  <a:pt x="727" y="24"/>
                  <a:pt x="727" y="24"/>
                </a:cubicBezTo>
                <a:cubicBezTo>
                  <a:pt x="727" y="24"/>
                  <a:pt x="727" y="24"/>
                  <a:pt x="727" y="24"/>
                </a:cubicBezTo>
                <a:cubicBezTo>
                  <a:pt x="727" y="23"/>
                  <a:pt x="728" y="22"/>
                  <a:pt x="729" y="21"/>
                </a:cubicBezTo>
                <a:cubicBezTo>
                  <a:pt x="729" y="21"/>
                  <a:pt x="729" y="21"/>
                  <a:pt x="729" y="21"/>
                </a:cubicBezTo>
                <a:cubicBezTo>
                  <a:pt x="730" y="21"/>
                  <a:pt x="730" y="21"/>
                  <a:pt x="730" y="21"/>
                </a:cubicBezTo>
                <a:cubicBezTo>
                  <a:pt x="730" y="20"/>
                  <a:pt x="731" y="20"/>
                  <a:pt x="731" y="20"/>
                </a:cubicBezTo>
                <a:cubicBezTo>
                  <a:pt x="731" y="20"/>
                  <a:pt x="731" y="20"/>
                  <a:pt x="731" y="20"/>
                </a:cubicBezTo>
                <a:cubicBezTo>
                  <a:pt x="731" y="19"/>
                  <a:pt x="731" y="19"/>
                  <a:pt x="731" y="19"/>
                </a:cubicBezTo>
                <a:moveTo>
                  <a:pt x="786" y="19"/>
                </a:moveTo>
                <a:cubicBezTo>
                  <a:pt x="785" y="19"/>
                  <a:pt x="785" y="19"/>
                  <a:pt x="784" y="19"/>
                </a:cubicBezTo>
                <a:cubicBezTo>
                  <a:pt x="784" y="20"/>
                  <a:pt x="784" y="20"/>
                  <a:pt x="784" y="20"/>
                </a:cubicBezTo>
                <a:cubicBezTo>
                  <a:pt x="785" y="20"/>
                  <a:pt x="786" y="19"/>
                  <a:pt x="787" y="19"/>
                </a:cubicBezTo>
                <a:cubicBezTo>
                  <a:pt x="787" y="19"/>
                  <a:pt x="787" y="19"/>
                  <a:pt x="787" y="19"/>
                </a:cubicBezTo>
                <a:cubicBezTo>
                  <a:pt x="788" y="19"/>
                  <a:pt x="789" y="19"/>
                  <a:pt x="790" y="20"/>
                </a:cubicBezTo>
                <a:cubicBezTo>
                  <a:pt x="794" y="22"/>
                  <a:pt x="798" y="24"/>
                  <a:pt x="801" y="28"/>
                </a:cubicBezTo>
                <a:cubicBezTo>
                  <a:pt x="801" y="26"/>
                  <a:pt x="801" y="26"/>
                  <a:pt x="801" y="26"/>
                </a:cubicBezTo>
                <a:cubicBezTo>
                  <a:pt x="797" y="22"/>
                  <a:pt x="792" y="19"/>
                  <a:pt x="787" y="19"/>
                </a:cubicBezTo>
                <a:cubicBezTo>
                  <a:pt x="787" y="19"/>
                  <a:pt x="787" y="19"/>
                  <a:pt x="787" y="19"/>
                </a:cubicBezTo>
                <a:cubicBezTo>
                  <a:pt x="787" y="19"/>
                  <a:pt x="787" y="19"/>
                  <a:pt x="787" y="19"/>
                </a:cubicBezTo>
                <a:cubicBezTo>
                  <a:pt x="787" y="19"/>
                  <a:pt x="786" y="19"/>
                  <a:pt x="786" y="19"/>
                </a:cubicBezTo>
                <a:cubicBezTo>
                  <a:pt x="786" y="19"/>
                  <a:pt x="786" y="19"/>
                  <a:pt x="786" y="19"/>
                </a:cubicBezTo>
                <a:moveTo>
                  <a:pt x="778" y="18"/>
                </a:moveTo>
                <a:cubicBezTo>
                  <a:pt x="778" y="20"/>
                  <a:pt x="778" y="20"/>
                  <a:pt x="778" y="20"/>
                </a:cubicBezTo>
                <a:cubicBezTo>
                  <a:pt x="778" y="20"/>
                  <a:pt x="778" y="20"/>
                  <a:pt x="778" y="20"/>
                </a:cubicBezTo>
                <a:cubicBezTo>
                  <a:pt x="779" y="20"/>
                  <a:pt x="779" y="20"/>
                  <a:pt x="779" y="20"/>
                </a:cubicBezTo>
                <a:cubicBezTo>
                  <a:pt x="779" y="20"/>
                  <a:pt x="779" y="20"/>
                  <a:pt x="779" y="20"/>
                </a:cubicBezTo>
                <a:cubicBezTo>
                  <a:pt x="780" y="21"/>
                  <a:pt x="780" y="21"/>
                  <a:pt x="781" y="21"/>
                </a:cubicBezTo>
                <a:cubicBezTo>
                  <a:pt x="781" y="21"/>
                  <a:pt x="781" y="21"/>
                  <a:pt x="781" y="21"/>
                </a:cubicBezTo>
                <a:cubicBezTo>
                  <a:pt x="781" y="21"/>
                  <a:pt x="781" y="21"/>
                  <a:pt x="782" y="21"/>
                </a:cubicBezTo>
                <a:cubicBezTo>
                  <a:pt x="782" y="19"/>
                  <a:pt x="782" y="19"/>
                  <a:pt x="782" y="19"/>
                </a:cubicBezTo>
                <a:cubicBezTo>
                  <a:pt x="782" y="19"/>
                  <a:pt x="781" y="19"/>
                  <a:pt x="781" y="19"/>
                </a:cubicBezTo>
                <a:cubicBezTo>
                  <a:pt x="781" y="19"/>
                  <a:pt x="781" y="19"/>
                  <a:pt x="781" y="19"/>
                </a:cubicBezTo>
                <a:cubicBezTo>
                  <a:pt x="780" y="19"/>
                  <a:pt x="779" y="19"/>
                  <a:pt x="778" y="18"/>
                </a:cubicBezTo>
                <a:moveTo>
                  <a:pt x="77" y="18"/>
                </a:moveTo>
                <a:cubicBezTo>
                  <a:pt x="77" y="18"/>
                  <a:pt x="77" y="18"/>
                  <a:pt x="77" y="18"/>
                </a:cubicBezTo>
                <a:cubicBezTo>
                  <a:pt x="77" y="18"/>
                  <a:pt x="77" y="18"/>
                  <a:pt x="77" y="18"/>
                </a:cubicBezTo>
                <a:cubicBezTo>
                  <a:pt x="78" y="18"/>
                  <a:pt x="78" y="18"/>
                  <a:pt x="79" y="18"/>
                </a:cubicBezTo>
                <a:cubicBezTo>
                  <a:pt x="83" y="20"/>
                  <a:pt x="87" y="22"/>
                  <a:pt x="91" y="25"/>
                </a:cubicBezTo>
                <a:cubicBezTo>
                  <a:pt x="91" y="24"/>
                  <a:pt x="91" y="24"/>
                  <a:pt x="91" y="24"/>
                </a:cubicBezTo>
                <a:cubicBezTo>
                  <a:pt x="90" y="23"/>
                  <a:pt x="89" y="23"/>
                  <a:pt x="89" y="23"/>
                </a:cubicBezTo>
                <a:cubicBezTo>
                  <a:pt x="89" y="23"/>
                  <a:pt x="89" y="23"/>
                  <a:pt x="89" y="23"/>
                </a:cubicBezTo>
                <a:cubicBezTo>
                  <a:pt x="89" y="23"/>
                  <a:pt x="89" y="23"/>
                  <a:pt x="89" y="23"/>
                </a:cubicBezTo>
                <a:cubicBezTo>
                  <a:pt x="85" y="21"/>
                  <a:pt x="81" y="19"/>
                  <a:pt x="77" y="18"/>
                </a:cubicBezTo>
                <a:moveTo>
                  <a:pt x="73" y="17"/>
                </a:moveTo>
                <a:cubicBezTo>
                  <a:pt x="73" y="17"/>
                  <a:pt x="73" y="17"/>
                  <a:pt x="73" y="17"/>
                </a:cubicBezTo>
                <a:cubicBezTo>
                  <a:pt x="72" y="17"/>
                  <a:pt x="72" y="17"/>
                  <a:pt x="72" y="17"/>
                </a:cubicBezTo>
                <a:cubicBezTo>
                  <a:pt x="72" y="18"/>
                  <a:pt x="72" y="18"/>
                  <a:pt x="72" y="18"/>
                </a:cubicBezTo>
                <a:cubicBezTo>
                  <a:pt x="73" y="18"/>
                  <a:pt x="74" y="18"/>
                  <a:pt x="75" y="18"/>
                </a:cubicBezTo>
                <a:cubicBezTo>
                  <a:pt x="75" y="18"/>
                  <a:pt x="75" y="18"/>
                  <a:pt x="75" y="18"/>
                </a:cubicBezTo>
                <a:cubicBezTo>
                  <a:pt x="75" y="17"/>
                  <a:pt x="75" y="17"/>
                  <a:pt x="75" y="17"/>
                </a:cubicBezTo>
                <a:cubicBezTo>
                  <a:pt x="74" y="17"/>
                  <a:pt x="74" y="17"/>
                  <a:pt x="73" y="17"/>
                </a:cubicBezTo>
                <a:moveTo>
                  <a:pt x="739" y="17"/>
                </a:moveTo>
                <a:cubicBezTo>
                  <a:pt x="739" y="17"/>
                  <a:pt x="738" y="18"/>
                  <a:pt x="737" y="18"/>
                </a:cubicBezTo>
                <a:cubicBezTo>
                  <a:pt x="737" y="20"/>
                  <a:pt x="737" y="20"/>
                  <a:pt x="737" y="20"/>
                </a:cubicBezTo>
                <a:cubicBezTo>
                  <a:pt x="738" y="19"/>
                  <a:pt x="739" y="18"/>
                  <a:pt x="739" y="18"/>
                </a:cubicBezTo>
                <a:cubicBezTo>
                  <a:pt x="739" y="17"/>
                  <a:pt x="739" y="17"/>
                  <a:pt x="739" y="17"/>
                </a:cubicBezTo>
                <a:moveTo>
                  <a:pt x="1200" y="17"/>
                </a:moveTo>
                <a:cubicBezTo>
                  <a:pt x="1199" y="17"/>
                  <a:pt x="1197" y="18"/>
                  <a:pt x="1196" y="19"/>
                </a:cubicBezTo>
                <a:cubicBezTo>
                  <a:pt x="1196" y="19"/>
                  <a:pt x="1196" y="19"/>
                  <a:pt x="1196" y="19"/>
                </a:cubicBezTo>
                <a:cubicBezTo>
                  <a:pt x="1197" y="19"/>
                  <a:pt x="1199" y="18"/>
                  <a:pt x="1200" y="17"/>
                </a:cubicBezTo>
                <a:cubicBezTo>
                  <a:pt x="1200" y="17"/>
                  <a:pt x="1200" y="17"/>
                  <a:pt x="1200" y="17"/>
                </a:cubicBezTo>
                <a:moveTo>
                  <a:pt x="570" y="17"/>
                </a:moveTo>
                <a:cubicBezTo>
                  <a:pt x="570" y="17"/>
                  <a:pt x="570" y="17"/>
                  <a:pt x="570" y="17"/>
                </a:cubicBezTo>
                <a:cubicBezTo>
                  <a:pt x="573" y="19"/>
                  <a:pt x="576" y="20"/>
                  <a:pt x="580" y="21"/>
                </a:cubicBezTo>
                <a:cubicBezTo>
                  <a:pt x="582" y="21"/>
                  <a:pt x="584" y="22"/>
                  <a:pt x="586" y="23"/>
                </a:cubicBezTo>
                <a:cubicBezTo>
                  <a:pt x="586" y="22"/>
                  <a:pt x="586" y="22"/>
                  <a:pt x="586" y="22"/>
                </a:cubicBezTo>
                <a:cubicBezTo>
                  <a:pt x="581" y="20"/>
                  <a:pt x="575" y="18"/>
                  <a:pt x="570" y="17"/>
                </a:cubicBezTo>
                <a:moveTo>
                  <a:pt x="757" y="16"/>
                </a:moveTo>
                <a:cubicBezTo>
                  <a:pt x="757" y="17"/>
                  <a:pt x="757" y="17"/>
                  <a:pt x="757" y="17"/>
                </a:cubicBezTo>
                <a:cubicBezTo>
                  <a:pt x="758" y="17"/>
                  <a:pt x="758" y="17"/>
                  <a:pt x="758" y="18"/>
                </a:cubicBezTo>
                <a:cubicBezTo>
                  <a:pt x="759" y="19"/>
                  <a:pt x="761" y="20"/>
                  <a:pt x="762" y="21"/>
                </a:cubicBezTo>
                <a:cubicBezTo>
                  <a:pt x="764" y="23"/>
                  <a:pt x="765" y="24"/>
                  <a:pt x="765" y="27"/>
                </a:cubicBezTo>
                <a:cubicBezTo>
                  <a:pt x="765" y="27"/>
                  <a:pt x="765" y="27"/>
                  <a:pt x="765" y="28"/>
                </a:cubicBezTo>
                <a:cubicBezTo>
                  <a:pt x="767" y="29"/>
                  <a:pt x="770" y="30"/>
                  <a:pt x="772" y="31"/>
                </a:cubicBezTo>
                <a:cubicBezTo>
                  <a:pt x="774" y="32"/>
                  <a:pt x="775" y="33"/>
                  <a:pt x="776" y="35"/>
                </a:cubicBezTo>
                <a:cubicBezTo>
                  <a:pt x="776" y="33"/>
                  <a:pt x="776" y="33"/>
                  <a:pt x="776" y="33"/>
                </a:cubicBezTo>
                <a:cubicBezTo>
                  <a:pt x="774" y="30"/>
                  <a:pt x="770" y="29"/>
                  <a:pt x="767" y="27"/>
                </a:cubicBezTo>
                <a:cubicBezTo>
                  <a:pt x="767" y="27"/>
                  <a:pt x="767" y="27"/>
                  <a:pt x="767" y="27"/>
                </a:cubicBezTo>
                <a:cubicBezTo>
                  <a:pt x="767" y="27"/>
                  <a:pt x="767" y="27"/>
                  <a:pt x="767" y="27"/>
                </a:cubicBezTo>
                <a:cubicBezTo>
                  <a:pt x="765" y="22"/>
                  <a:pt x="762" y="18"/>
                  <a:pt x="757" y="16"/>
                </a:cubicBezTo>
                <a:moveTo>
                  <a:pt x="489" y="15"/>
                </a:moveTo>
                <a:cubicBezTo>
                  <a:pt x="489" y="15"/>
                  <a:pt x="488" y="15"/>
                  <a:pt x="487" y="15"/>
                </a:cubicBezTo>
                <a:cubicBezTo>
                  <a:pt x="478" y="17"/>
                  <a:pt x="471" y="21"/>
                  <a:pt x="464" y="26"/>
                </a:cubicBezTo>
                <a:cubicBezTo>
                  <a:pt x="464" y="27"/>
                  <a:pt x="464" y="27"/>
                  <a:pt x="464" y="27"/>
                </a:cubicBezTo>
                <a:cubicBezTo>
                  <a:pt x="472" y="21"/>
                  <a:pt x="480" y="18"/>
                  <a:pt x="489" y="15"/>
                </a:cubicBezTo>
                <a:cubicBezTo>
                  <a:pt x="489" y="15"/>
                  <a:pt x="489" y="15"/>
                  <a:pt x="489" y="15"/>
                </a:cubicBezTo>
                <a:moveTo>
                  <a:pt x="754" y="14"/>
                </a:moveTo>
                <a:cubicBezTo>
                  <a:pt x="754" y="15"/>
                  <a:pt x="754" y="15"/>
                  <a:pt x="754" y="15"/>
                </a:cubicBezTo>
                <a:cubicBezTo>
                  <a:pt x="754" y="15"/>
                  <a:pt x="755" y="16"/>
                  <a:pt x="755" y="16"/>
                </a:cubicBezTo>
                <a:cubicBezTo>
                  <a:pt x="755" y="15"/>
                  <a:pt x="755" y="15"/>
                  <a:pt x="755" y="15"/>
                </a:cubicBezTo>
                <a:cubicBezTo>
                  <a:pt x="755" y="15"/>
                  <a:pt x="754" y="15"/>
                  <a:pt x="754" y="14"/>
                </a:cubicBezTo>
                <a:moveTo>
                  <a:pt x="752" y="14"/>
                </a:moveTo>
                <a:cubicBezTo>
                  <a:pt x="752" y="14"/>
                  <a:pt x="752" y="14"/>
                  <a:pt x="751" y="14"/>
                </a:cubicBezTo>
                <a:cubicBezTo>
                  <a:pt x="748" y="15"/>
                  <a:pt x="744" y="15"/>
                  <a:pt x="741" y="16"/>
                </a:cubicBezTo>
                <a:cubicBezTo>
                  <a:pt x="741" y="17"/>
                  <a:pt x="741" y="17"/>
                  <a:pt x="741" y="17"/>
                </a:cubicBezTo>
                <a:cubicBezTo>
                  <a:pt x="744" y="16"/>
                  <a:pt x="748" y="15"/>
                  <a:pt x="751" y="15"/>
                </a:cubicBezTo>
                <a:cubicBezTo>
                  <a:pt x="751" y="15"/>
                  <a:pt x="752" y="15"/>
                  <a:pt x="752" y="15"/>
                </a:cubicBezTo>
                <a:cubicBezTo>
                  <a:pt x="752" y="14"/>
                  <a:pt x="752" y="14"/>
                  <a:pt x="752" y="14"/>
                </a:cubicBezTo>
                <a:moveTo>
                  <a:pt x="1211" y="13"/>
                </a:moveTo>
                <a:cubicBezTo>
                  <a:pt x="1208" y="13"/>
                  <a:pt x="1205" y="14"/>
                  <a:pt x="1202" y="16"/>
                </a:cubicBezTo>
                <a:cubicBezTo>
                  <a:pt x="1202" y="17"/>
                  <a:pt x="1202" y="17"/>
                  <a:pt x="1202" y="17"/>
                </a:cubicBezTo>
                <a:cubicBezTo>
                  <a:pt x="1204" y="16"/>
                  <a:pt x="1207" y="15"/>
                  <a:pt x="1209" y="14"/>
                </a:cubicBezTo>
                <a:cubicBezTo>
                  <a:pt x="1210" y="14"/>
                  <a:pt x="1210" y="13"/>
                  <a:pt x="1211" y="13"/>
                </a:cubicBezTo>
                <a:cubicBezTo>
                  <a:pt x="1211" y="13"/>
                  <a:pt x="1211" y="13"/>
                  <a:pt x="1211" y="13"/>
                </a:cubicBezTo>
                <a:moveTo>
                  <a:pt x="559" y="13"/>
                </a:moveTo>
                <a:cubicBezTo>
                  <a:pt x="559" y="14"/>
                  <a:pt x="559" y="14"/>
                  <a:pt x="559" y="14"/>
                </a:cubicBezTo>
                <a:cubicBezTo>
                  <a:pt x="562" y="15"/>
                  <a:pt x="565" y="16"/>
                  <a:pt x="568" y="17"/>
                </a:cubicBezTo>
                <a:cubicBezTo>
                  <a:pt x="568" y="16"/>
                  <a:pt x="568" y="16"/>
                  <a:pt x="568" y="16"/>
                </a:cubicBezTo>
                <a:cubicBezTo>
                  <a:pt x="567" y="16"/>
                  <a:pt x="566" y="15"/>
                  <a:pt x="566" y="15"/>
                </a:cubicBezTo>
                <a:cubicBezTo>
                  <a:pt x="563" y="14"/>
                  <a:pt x="561" y="13"/>
                  <a:pt x="559" y="13"/>
                </a:cubicBezTo>
                <a:moveTo>
                  <a:pt x="499" y="12"/>
                </a:moveTo>
                <a:cubicBezTo>
                  <a:pt x="497" y="13"/>
                  <a:pt x="495" y="14"/>
                  <a:pt x="492" y="14"/>
                </a:cubicBezTo>
                <a:cubicBezTo>
                  <a:pt x="492" y="15"/>
                  <a:pt x="492" y="15"/>
                  <a:pt x="492" y="15"/>
                </a:cubicBezTo>
                <a:cubicBezTo>
                  <a:pt x="493" y="15"/>
                  <a:pt x="493" y="15"/>
                  <a:pt x="493" y="15"/>
                </a:cubicBezTo>
                <a:cubicBezTo>
                  <a:pt x="495" y="14"/>
                  <a:pt x="497" y="14"/>
                  <a:pt x="499" y="13"/>
                </a:cubicBezTo>
                <a:cubicBezTo>
                  <a:pt x="499" y="12"/>
                  <a:pt x="499" y="12"/>
                  <a:pt x="499" y="12"/>
                </a:cubicBezTo>
                <a:moveTo>
                  <a:pt x="849" y="12"/>
                </a:moveTo>
                <a:cubicBezTo>
                  <a:pt x="849" y="13"/>
                  <a:pt x="849" y="13"/>
                  <a:pt x="849" y="13"/>
                </a:cubicBezTo>
                <a:cubicBezTo>
                  <a:pt x="849" y="13"/>
                  <a:pt x="850" y="13"/>
                  <a:pt x="850" y="13"/>
                </a:cubicBezTo>
                <a:cubicBezTo>
                  <a:pt x="850" y="13"/>
                  <a:pt x="850" y="13"/>
                  <a:pt x="850" y="13"/>
                </a:cubicBezTo>
                <a:cubicBezTo>
                  <a:pt x="850" y="13"/>
                  <a:pt x="850" y="13"/>
                  <a:pt x="850" y="13"/>
                </a:cubicBezTo>
                <a:cubicBezTo>
                  <a:pt x="855" y="13"/>
                  <a:pt x="858" y="16"/>
                  <a:pt x="860" y="19"/>
                </a:cubicBezTo>
                <a:cubicBezTo>
                  <a:pt x="860" y="17"/>
                  <a:pt x="860" y="17"/>
                  <a:pt x="860" y="17"/>
                </a:cubicBezTo>
                <a:cubicBezTo>
                  <a:pt x="860" y="17"/>
                  <a:pt x="860" y="16"/>
                  <a:pt x="859" y="16"/>
                </a:cubicBezTo>
                <a:cubicBezTo>
                  <a:pt x="856" y="14"/>
                  <a:pt x="853" y="12"/>
                  <a:pt x="849" y="12"/>
                </a:cubicBezTo>
                <a:moveTo>
                  <a:pt x="140" y="12"/>
                </a:moveTo>
                <a:cubicBezTo>
                  <a:pt x="140" y="13"/>
                  <a:pt x="140" y="13"/>
                  <a:pt x="140" y="13"/>
                </a:cubicBezTo>
                <a:cubicBezTo>
                  <a:pt x="142" y="15"/>
                  <a:pt x="143" y="16"/>
                  <a:pt x="144" y="18"/>
                </a:cubicBezTo>
                <a:cubicBezTo>
                  <a:pt x="144" y="18"/>
                  <a:pt x="144" y="18"/>
                  <a:pt x="145" y="18"/>
                </a:cubicBezTo>
                <a:cubicBezTo>
                  <a:pt x="146" y="18"/>
                  <a:pt x="148" y="19"/>
                  <a:pt x="149" y="20"/>
                </a:cubicBezTo>
                <a:cubicBezTo>
                  <a:pt x="149" y="19"/>
                  <a:pt x="149" y="19"/>
                  <a:pt x="149" y="19"/>
                </a:cubicBezTo>
                <a:cubicBezTo>
                  <a:pt x="147" y="19"/>
                  <a:pt x="145" y="17"/>
                  <a:pt x="144" y="16"/>
                </a:cubicBezTo>
                <a:cubicBezTo>
                  <a:pt x="142" y="15"/>
                  <a:pt x="142" y="13"/>
                  <a:pt x="140" y="12"/>
                </a:cubicBezTo>
                <a:moveTo>
                  <a:pt x="545" y="11"/>
                </a:moveTo>
                <a:cubicBezTo>
                  <a:pt x="545" y="11"/>
                  <a:pt x="545" y="11"/>
                  <a:pt x="545" y="11"/>
                </a:cubicBezTo>
                <a:cubicBezTo>
                  <a:pt x="549" y="12"/>
                  <a:pt x="553" y="12"/>
                  <a:pt x="557" y="13"/>
                </a:cubicBezTo>
                <a:cubicBezTo>
                  <a:pt x="557" y="12"/>
                  <a:pt x="557" y="12"/>
                  <a:pt x="557" y="12"/>
                </a:cubicBezTo>
                <a:cubicBezTo>
                  <a:pt x="553" y="12"/>
                  <a:pt x="549" y="11"/>
                  <a:pt x="545" y="11"/>
                </a:cubicBezTo>
                <a:moveTo>
                  <a:pt x="1219" y="11"/>
                </a:moveTo>
                <a:cubicBezTo>
                  <a:pt x="1217" y="11"/>
                  <a:pt x="1215" y="12"/>
                  <a:pt x="1213" y="12"/>
                </a:cubicBezTo>
                <a:cubicBezTo>
                  <a:pt x="1213" y="13"/>
                  <a:pt x="1213" y="13"/>
                  <a:pt x="1213" y="13"/>
                </a:cubicBezTo>
                <a:cubicBezTo>
                  <a:pt x="1215" y="12"/>
                  <a:pt x="1217" y="11"/>
                  <a:pt x="1219" y="11"/>
                </a:cubicBezTo>
                <a:cubicBezTo>
                  <a:pt x="1219" y="11"/>
                  <a:pt x="1219" y="11"/>
                  <a:pt x="1219" y="11"/>
                </a:cubicBezTo>
                <a:moveTo>
                  <a:pt x="512" y="10"/>
                </a:moveTo>
                <a:cubicBezTo>
                  <a:pt x="511" y="10"/>
                  <a:pt x="510" y="11"/>
                  <a:pt x="509" y="11"/>
                </a:cubicBezTo>
                <a:cubicBezTo>
                  <a:pt x="506" y="11"/>
                  <a:pt x="503" y="11"/>
                  <a:pt x="501" y="12"/>
                </a:cubicBezTo>
                <a:cubicBezTo>
                  <a:pt x="501" y="13"/>
                  <a:pt x="501" y="13"/>
                  <a:pt x="501" y="13"/>
                </a:cubicBezTo>
                <a:cubicBezTo>
                  <a:pt x="505" y="12"/>
                  <a:pt x="508" y="11"/>
                  <a:pt x="512" y="11"/>
                </a:cubicBezTo>
                <a:cubicBezTo>
                  <a:pt x="512" y="10"/>
                  <a:pt x="512" y="10"/>
                  <a:pt x="512" y="10"/>
                </a:cubicBezTo>
                <a:moveTo>
                  <a:pt x="1232" y="9"/>
                </a:moveTo>
                <a:cubicBezTo>
                  <a:pt x="1228" y="9"/>
                  <a:pt x="1225" y="10"/>
                  <a:pt x="1221" y="10"/>
                </a:cubicBezTo>
                <a:cubicBezTo>
                  <a:pt x="1221" y="11"/>
                  <a:pt x="1221" y="11"/>
                  <a:pt x="1221" y="11"/>
                </a:cubicBezTo>
                <a:cubicBezTo>
                  <a:pt x="1224" y="10"/>
                  <a:pt x="1226" y="10"/>
                  <a:pt x="1229" y="10"/>
                </a:cubicBezTo>
                <a:cubicBezTo>
                  <a:pt x="1232" y="10"/>
                  <a:pt x="1235" y="10"/>
                  <a:pt x="1237" y="10"/>
                </a:cubicBezTo>
                <a:cubicBezTo>
                  <a:pt x="1238" y="10"/>
                  <a:pt x="1238" y="10"/>
                  <a:pt x="1238" y="10"/>
                </a:cubicBezTo>
                <a:cubicBezTo>
                  <a:pt x="1238" y="10"/>
                  <a:pt x="1238" y="10"/>
                  <a:pt x="1238" y="10"/>
                </a:cubicBezTo>
                <a:cubicBezTo>
                  <a:pt x="1236" y="10"/>
                  <a:pt x="1234" y="9"/>
                  <a:pt x="1232" y="9"/>
                </a:cubicBezTo>
                <a:moveTo>
                  <a:pt x="137" y="9"/>
                </a:moveTo>
                <a:cubicBezTo>
                  <a:pt x="137" y="10"/>
                  <a:pt x="137" y="10"/>
                  <a:pt x="137" y="10"/>
                </a:cubicBezTo>
                <a:cubicBezTo>
                  <a:pt x="137" y="11"/>
                  <a:pt x="138" y="11"/>
                  <a:pt x="138" y="11"/>
                </a:cubicBezTo>
                <a:cubicBezTo>
                  <a:pt x="138" y="10"/>
                  <a:pt x="138" y="10"/>
                  <a:pt x="138" y="10"/>
                </a:cubicBezTo>
                <a:cubicBezTo>
                  <a:pt x="138" y="10"/>
                  <a:pt x="137" y="9"/>
                  <a:pt x="137" y="9"/>
                </a:cubicBezTo>
                <a:moveTo>
                  <a:pt x="534" y="9"/>
                </a:moveTo>
                <a:cubicBezTo>
                  <a:pt x="534" y="10"/>
                  <a:pt x="534" y="10"/>
                  <a:pt x="534" y="10"/>
                </a:cubicBezTo>
                <a:cubicBezTo>
                  <a:pt x="535" y="10"/>
                  <a:pt x="536" y="10"/>
                  <a:pt x="537" y="10"/>
                </a:cubicBezTo>
                <a:cubicBezTo>
                  <a:pt x="537" y="10"/>
                  <a:pt x="537" y="10"/>
                  <a:pt x="537" y="10"/>
                </a:cubicBezTo>
                <a:cubicBezTo>
                  <a:pt x="537" y="10"/>
                  <a:pt x="537" y="10"/>
                  <a:pt x="537" y="10"/>
                </a:cubicBezTo>
                <a:cubicBezTo>
                  <a:pt x="538" y="10"/>
                  <a:pt x="541" y="10"/>
                  <a:pt x="543" y="11"/>
                </a:cubicBezTo>
                <a:cubicBezTo>
                  <a:pt x="543" y="11"/>
                  <a:pt x="543" y="11"/>
                  <a:pt x="543" y="11"/>
                </a:cubicBezTo>
                <a:cubicBezTo>
                  <a:pt x="541" y="10"/>
                  <a:pt x="540" y="10"/>
                  <a:pt x="538" y="9"/>
                </a:cubicBezTo>
                <a:cubicBezTo>
                  <a:pt x="537" y="9"/>
                  <a:pt x="535" y="9"/>
                  <a:pt x="534" y="9"/>
                </a:cubicBezTo>
                <a:moveTo>
                  <a:pt x="526" y="9"/>
                </a:moveTo>
                <a:cubicBezTo>
                  <a:pt x="522" y="9"/>
                  <a:pt x="518" y="9"/>
                  <a:pt x="514" y="10"/>
                </a:cubicBezTo>
                <a:cubicBezTo>
                  <a:pt x="514" y="10"/>
                  <a:pt x="514" y="10"/>
                  <a:pt x="514" y="10"/>
                </a:cubicBezTo>
                <a:cubicBezTo>
                  <a:pt x="518" y="10"/>
                  <a:pt x="521" y="10"/>
                  <a:pt x="525" y="10"/>
                </a:cubicBezTo>
                <a:cubicBezTo>
                  <a:pt x="528" y="10"/>
                  <a:pt x="530" y="10"/>
                  <a:pt x="532" y="10"/>
                </a:cubicBezTo>
                <a:cubicBezTo>
                  <a:pt x="532" y="9"/>
                  <a:pt x="532" y="9"/>
                  <a:pt x="532" y="9"/>
                </a:cubicBezTo>
                <a:cubicBezTo>
                  <a:pt x="530" y="9"/>
                  <a:pt x="528" y="9"/>
                  <a:pt x="526" y="9"/>
                </a:cubicBezTo>
                <a:moveTo>
                  <a:pt x="132" y="8"/>
                </a:moveTo>
                <a:cubicBezTo>
                  <a:pt x="131" y="8"/>
                  <a:pt x="129" y="8"/>
                  <a:pt x="128" y="9"/>
                </a:cubicBezTo>
                <a:cubicBezTo>
                  <a:pt x="127" y="9"/>
                  <a:pt x="127" y="9"/>
                  <a:pt x="127" y="9"/>
                </a:cubicBezTo>
                <a:cubicBezTo>
                  <a:pt x="127" y="9"/>
                  <a:pt x="127" y="9"/>
                  <a:pt x="127" y="9"/>
                </a:cubicBezTo>
                <a:cubicBezTo>
                  <a:pt x="126" y="9"/>
                  <a:pt x="124" y="10"/>
                  <a:pt x="123" y="12"/>
                </a:cubicBezTo>
                <a:cubicBezTo>
                  <a:pt x="122" y="13"/>
                  <a:pt x="121" y="14"/>
                  <a:pt x="120" y="16"/>
                </a:cubicBezTo>
                <a:cubicBezTo>
                  <a:pt x="120" y="17"/>
                  <a:pt x="120" y="18"/>
                  <a:pt x="120" y="20"/>
                </a:cubicBezTo>
                <a:cubicBezTo>
                  <a:pt x="120" y="21"/>
                  <a:pt x="120" y="23"/>
                  <a:pt x="121" y="23"/>
                </a:cubicBezTo>
                <a:cubicBezTo>
                  <a:pt x="123" y="24"/>
                  <a:pt x="125" y="23"/>
                  <a:pt x="128" y="24"/>
                </a:cubicBezTo>
                <a:cubicBezTo>
                  <a:pt x="130" y="24"/>
                  <a:pt x="133" y="25"/>
                  <a:pt x="135" y="27"/>
                </a:cubicBezTo>
                <a:cubicBezTo>
                  <a:pt x="135" y="26"/>
                  <a:pt x="135" y="26"/>
                  <a:pt x="135" y="26"/>
                </a:cubicBezTo>
                <a:cubicBezTo>
                  <a:pt x="133" y="25"/>
                  <a:pt x="132" y="24"/>
                  <a:pt x="131" y="23"/>
                </a:cubicBezTo>
                <a:cubicBezTo>
                  <a:pt x="130" y="23"/>
                  <a:pt x="130" y="23"/>
                  <a:pt x="129" y="23"/>
                </a:cubicBezTo>
                <a:cubicBezTo>
                  <a:pt x="129" y="23"/>
                  <a:pt x="129" y="23"/>
                  <a:pt x="129" y="23"/>
                </a:cubicBezTo>
                <a:cubicBezTo>
                  <a:pt x="128" y="23"/>
                  <a:pt x="127" y="23"/>
                  <a:pt x="125" y="23"/>
                </a:cubicBezTo>
                <a:cubicBezTo>
                  <a:pt x="125" y="23"/>
                  <a:pt x="125" y="23"/>
                  <a:pt x="125" y="23"/>
                </a:cubicBezTo>
                <a:cubicBezTo>
                  <a:pt x="124" y="23"/>
                  <a:pt x="123" y="23"/>
                  <a:pt x="122" y="22"/>
                </a:cubicBezTo>
                <a:cubicBezTo>
                  <a:pt x="121" y="22"/>
                  <a:pt x="121" y="22"/>
                  <a:pt x="121" y="22"/>
                </a:cubicBezTo>
                <a:cubicBezTo>
                  <a:pt x="121" y="21"/>
                  <a:pt x="121" y="21"/>
                  <a:pt x="121" y="21"/>
                </a:cubicBezTo>
                <a:cubicBezTo>
                  <a:pt x="121" y="18"/>
                  <a:pt x="123" y="15"/>
                  <a:pt x="124" y="12"/>
                </a:cubicBezTo>
                <a:cubicBezTo>
                  <a:pt x="124" y="12"/>
                  <a:pt x="124" y="12"/>
                  <a:pt x="124" y="12"/>
                </a:cubicBezTo>
                <a:cubicBezTo>
                  <a:pt x="125" y="12"/>
                  <a:pt x="125" y="12"/>
                  <a:pt x="125" y="12"/>
                </a:cubicBezTo>
                <a:cubicBezTo>
                  <a:pt x="127" y="11"/>
                  <a:pt x="130" y="9"/>
                  <a:pt x="133" y="9"/>
                </a:cubicBezTo>
                <a:cubicBezTo>
                  <a:pt x="133" y="9"/>
                  <a:pt x="133" y="9"/>
                  <a:pt x="133" y="9"/>
                </a:cubicBezTo>
                <a:cubicBezTo>
                  <a:pt x="134" y="9"/>
                  <a:pt x="134" y="9"/>
                  <a:pt x="134" y="9"/>
                </a:cubicBezTo>
                <a:cubicBezTo>
                  <a:pt x="134" y="9"/>
                  <a:pt x="134" y="9"/>
                  <a:pt x="135" y="9"/>
                </a:cubicBezTo>
                <a:cubicBezTo>
                  <a:pt x="135" y="8"/>
                  <a:pt x="135" y="8"/>
                  <a:pt x="135" y="8"/>
                </a:cubicBezTo>
                <a:cubicBezTo>
                  <a:pt x="134" y="8"/>
                  <a:pt x="133" y="8"/>
                  <a:pt x="132" y="8"/>
                </a:cubicBezTo>
                <a:moveTo>
                  <a:pt x="776" y="6"/>
                </a:moveTo>
                <a:cubicBezTo>
                  <a:pt x="776" y="7"/>
                  <a:pt x="775" y="10"/>
                  <a:pt x="775" y="12"/>
                </a:cubicBezTo>
                <a:cubicBezTo>
                  <a:pt x="775" y="14"/>
                  <a:pt x="775" y="16"/>
                  <a:pt x="776" y="17"/>
                </a:cubicBezTo>
                <a:cubicBezTo>
                  <a:pt x="776" y="14"/>
                  <a:pt x="776" y="14"/>
                  <a:pt x="776" y="14"/>
                </a:cubicBezTo>
                <a:cubicBezTo>
                  <a:pt x="776" y="13"/>
                  <a:pt x="776" y="12"/>
                  <a:pt x="776" y="11"/>
                </a:cubicBezTo>
                <a:cubicBezTo>
                  <a:pt x="776" y="10"/>
                  <a:pt x="776" y="9"/>
                  <a:pt x="776" y="8"/>
                </a:cubicBezTo>
                <a:cubicBezTo>
                  <a:pt x="776" y="6"/>
                  <a:pt x="776" y="6"/>
                  <a:pt x="776" y="6"/>
                </a:cubicBezTo>
                <a:moveTo>
                  <a:pt x="838" y="5"/>
                </a:moveTo>
                <a:cubicBezTo>
                  <a:pt x="838" y="5"/>
                  <a:pt x="838" y="5"/>
                  <a:pt x="838" y="5"/>
                </a:cubicBezTo>
                <a:cubicBezTo>
                  <a:pt x="837" y="5"/>
                  <a:pt x="837" y="5"/>
                  <a:pt x="837" y="5"/>
                </a:cubicBezTo>
                <a:cubicBezTo>
                  <a:pt x="834" y="6"/>
                  <a:pt x="831" y="7"/>
                  <a:pt x="830" y="10"/>
                </a:cubicBezTo>
                <a:cubicBezTo>
                  <a:pt x="830" y="12"/>
                  <a:pt x="830" y="13"/>
                  <a:pt x="830" y="13"/>
                </a:cubicBezTo>
                <a:cubicBezTo>
                  <a:pt x="830" y="17"/>
                  <a:pt x="831" y="19"/>
                  <a:pt x="832" y="23"/>
                </a:cubicBezTo>
                <a:cubicBezTo>
                  <a:pt x="833" y="24"/>
                  <a:pt x="835" y="25"/>
                  <a:pt x="836" y="25"/>
                </a:cubicBezTo>
                <a:cubicBezTo>
                  <a:pt x="838" y="26"/>
                  <a:pt x="840" y="26"/>
                  <a:pt x="842" y="26"/>
                </a:cubicBezTo>
                <a:cubicBezTo>
                  <a:pt x="842" y="26"/>
                  <a:pt x="842" y="26"/>
                  <a:pt x="842" y="26"/>
                </a:cubicBezTo>
                <a:cubicBezTo>
                  <a:pt x="842" y="27"/>
                  <a:pt x="842" y="27"/>
                  <a:pt x="842" y="27"/>
                </a:cubicBezTo>
                <a:cubicBezTo>
                  <a:pt x="844" y="28"/>
                  <a:pt x="846" y="30"/>
                  <a:pt x="847" y="33"/>
                </a:cubicBezTo>
                <a:cubicBezTo>
                  <a:pt x="847" y="30"/>
                  <a:pt x="847" y="30"/>
                  <a:pt x="847" y="30"/>
                </a:cubicBezTo>
                <a:cubicBezTo>
                  <a:pt x="846" y="28"/>
                  <a:pt x="844" y="27"/>
                  <a:pt x="842" y="25"/>
                </a:cubicBezTo>
                <a:cubicBezTo>
                  <a:pt x="841" y="25"/>
                  <a:pt x="840" y="25"/>
                  <a:pt x="838" y="24"/>
                </a:cubicBezTo>
                <a:cubicBezTo>
                  <a:pt x="837" y="24"/>
                  <a:pt x="835" y="24"/>
                  <a:pt x="834" y="23"/>
                </a:cubicBezTo>
                <a:cubicBezTo>
                  <a:pt x="834" y="23"/>
                  <a:pt x="834" y="23"/>
                  <a:pt x="834" y="23"/>
                </a:cubicBezTo>
                <a:cubicBezTo>
                  <a:pt x="834" y="22"/>
                  <a:pt x="834" y="22"/>
                  <a:pt x="834" y="22"/>
                </a:cubicBezTo>
                <a:cubicBezTo>
                  <a:pt x="832" y="20"/>
                  <a:pt x="831" y="17"/>
                  <a:pt x="831" y="14"/>
                </a:cubicBezTo>
                <a:cubicBezTo>
                  <a:pt x="831" y="12"/>
                  <a:pt x="831" y="10"/>
                  <a:pt x="832" y="9"/>
                </a:cubicBezTo>
                <a:cubicBezTo>
                  <a:pt x="832" y="9"/>
                  <a:pt x="832" y="9"/>
                  <a:pt x="832" y="9"/>
                </a:cubicBezTo>
                <a:cubicBezTo>
                  <a:pt x="832" y="9"/>
                  <a:pt x="832" y="9"/>
                  <a:pt x="832" y="9"/>
                </a:cubicBezTo>
                <a:cubicBezTo>
                  <a:pt x="832" y="8"/>
                  <a:pt x="833" y="7"/>
                  <a:pt x="834" y="7"/>
                </a:cubicBezTo>
                <a:cubicBezTo>
                  <a:pt x="835" y="6"/>
                  <a:pt x="837" y="6"/>
                  <a:pt x="838" y="6"/>
                </a:cubicBezTo>
                <a:cubicBezTo>
                  <a:pt x="838" y="6"/>
                  <a:pt x="839" y="6"/>
                  <a:pt x="840" y="6"/>
                </a:cubicBezTo>
                <a:cubicBezTo>
                  <a:pt x="840" y="6"/>
                  <a:pt x="840" y="6"/>
                  <a:pt x="840" y="6"/>
                </a:cubicBezTo>
                <a:cubicBezTo>
                  <a:pt x="840" y="6"/>
                  <a:pt x="840" y="6"/>
                  <a:pt x="840" y="6"/>
                </a:cubicBezTo>
                <a:cubicBezTo>
                  <a:pt x="842" y="7"/>
                  <a:pt x="843" y="9"/>
                  <a:pt x="845" y="10"/>
                </a:cubicBezTo>
                <a:cubicBezTo>
                  <a:pt x="845" y="11"/>
                  <a:pt x="846" y="12"/>
                  <a:pt x="847" y="13"/>
                </a:cubicBezTo>
                <a:cubicBezTo>
                  <a:pt x="847" y="10"/>
                  <a:pt x="847" y="10"/>
                  <a:pt x="847" y="10"/>
                </a:cubicBezTo>
                <a:cubicBezTo>
                  <a:pt x="845" y="7"/>
                  <a:pt x="842" y="5"/>
                  <a:pt x="838" y="5"/>
                </a:cubicBezTo>
                <a:moveTo>
                  <a:pt x="95" y="5"/>
                </a:moveTo>
                <a:cubicBezTo>
                  <a:pt x="95" y="5"/>
                  <a:pt x="95" y="5"/>
                  <a:pt x="95" y="5"/>
                </a:cubicBezTo>
                <a:cubicBezTo>
                  <a:pt x="94" y="5"/>
                  <a:pt x="93" y="5"/>
                  <a:pt x="93" y="5"/>
                </a:cubicBezTo>
                <a:cubicBezTo>
                  <a:pt x="93" y="6"/>
                  <a:pt x="93" y="6"/>
                  <a:pt x="93" y="6"/>
                </a:cubicBezTo>
                <a:cubicBezTo>
                  <a:pt x="93" y="6"/>
                  <a:pt x="93" y="6"/>
                  <a:pt x="93" y="6"/>
                </a:cubicBezTo>
                <a:cubicBezTo>
                  <a:pt x="93" y="6"/>
                  <a:pt x="94" y="6"/>
                  <a:pt x="95" y="6"/>
                </a:cubicBezTo>
                <a:cubicBezTo>
                  <a:pt x="95" y="6"/>
                  <a:pt x="95" y="6"/>
                  <a:pt x="95" y="6"/>
                </a:cubicBezTo>
                <a:cubicBezTo>
                  <a:pt x="95" y="6"/>
                  <a:pt x="95" y="6"/>
                  <a:pt x="95" y="6"/>
                </a:cubicBezTo>
                <a:cubicBezTo>
                  <a:pt x="100" y="6"/>
                  <a:pt x="104" y="8"/>
                  <a:pt x="107" y="12"/>
                </a:cubicBezTo>
                <a:cubicBezTo>
                  <a:pt x="107" y="12"/>
                  <a:pt x="107" y="12"/>
                  <a:pt x="107" y="12"/>
                </a:cubicBezTo>
                <a:cubicBezTo>
                  <a:pt x="107" y="12"/>
                  <a:pt x="107" y="12"/>
                  <a:pt x="107" y="12"/>
                </a:cubicBezTo>
                <a:cubicBezTo>
                  <a:pt x="109" y="16"/>
                  <a:pt x="112" y="20"/>
                  <a:pt x="112" y="25"/>
                </a:cubicBezTo>
                <a:cubicBezTo>
                  <a:pt x="112" y="27"/>
                  <a:pt x="111" y="28"/>
                  <a:pt x="110" y="30"/>
                </a:cubicBezTo>
                <a:cubicBezTo>
                  <a:pt x="111" y="30"/>
                  <a:pt x="112" y="31"/>
                  <a:pt x="113" y="32"/>
                </a:cubicBezTo>
                <a:cubicBezTo>
                  <a:pt x="114" y="32"/>
                  <a:pt x="115" y="34"/>
                  <a:pt x="115" y="35"/>
                </a:cubicBezTo>
                <a:cubicBezTo>
                  <a:pt x="116" y="36"/>
                  <a:pt x="116" y="38"/>
                  <a:pt x="116" y="39"/>
                </a:cubicBezTo>
                <a:cubicBezTo>
                  <a:pt x="116" y="42"/>
                  <a:pt x="114" y="44"/>
                  <a:pt x="112" y="46"/>
                </a:cubicBezTo>
                <a:cubicBezTo>
                  <a:pt x="112" y="46"/>
                  <a:pt x="112" y="46"/>
                  <a:pt x="112" y="46"/>
                </a:cubicBezTo>
                <a:cubicBezTo>
                  <a:pt x="111" y="46"/>
                  <a:pt x="111" y="46"/>
                  <a:pt x="111" y="46"/>
                </a:cubicBezTo>
                <a:cubicBezTo>
                  <a:pt x="110" y="46"/>
                  <a:pt x="107" y="47"/>
                  <a:pt x="105" y="47"/>
                </a:cubicBezTo>
                <a:cubicBezTo>
                  <a:pt x="104" y="47"/>
                  <a:pt x="102" y="47"/>
                  <a:pt x="100" y="46"/>
                </a:cubicBezTo>
                <a:cubicBezTo>
                  <a:pt x="100" y="45"/>
                  <a:pt x="100" y="45"/>
                  <a:pt x="100" y="45"/>
                </a:cubicBezTo>
                <a:cubicBezTo>
                  <a:pt x="100" y="45"/>
                  <a:pt x="100" y="45"/>
                  <a:pt x="100" y="45"/>
                </a:cubicBezTo>
                <a:cubicBezTo>
                  <a:pt x="100" y="44"/>
                  <a:pt x="100" y="44"/>
                  <a:pt x="100" y="43"/>
                </a:cubicBezTo>
                <a:cubicBezTo>
                  <a:pt x="100" y="42"/>
                  <a:pt x="100" y="41"/>
                  <a:pt x="99" y="40"/>
                </a:cubicBezTo>
                <a:cubicBezTo>
                  <a:pt x="99" y="40"/>
                  <a:pt x="99" y="40"/>
                  <a:pt x="99" y="40"/>
                </a:cubicBezTo>
                <a:cubicBezTo>
                  <a:pt x="99" y="39"/>
                  <a:pt x="99" y="39"/>
                  <a:pt x="99" y="39"/>
                </a:cubicBezTo>
                <a:cubicBezTo>
                  <a:pt x="99" y="38"/>
                  <a:pt x="99" y="38"/>
                  <a:pt x="99" y="38"/>
                </a:cubicBezTo>
                <a:cubicBezTo>
                  <a:pt x="99" y="34"/>
                  <a:pt x="96" y="29"/>
                  <a:pt x="93" y="26"/>
                </a:cubicBezTo>
                <a:cubicBezTo>
                  <a:pt x="93" y="27"/>
                  <a:pt x="93" y="27"/>
                  <a:pt x="93" y="27"/>
                </a:cubicBezTo>
                <a:cubicBezTo>
                  <a:pt x="95" y="30"/>
                  <a:pt x="97" y="34"/>
                  <a:pt x="98" y="38"/>
                </a:cubicBezTo>
                <a:cubicBezTo>
                  <a:pt x="98" y="38"/>
                  <a:pt x="98" y="38"/>
                  <a:pt x="98" y="38"/>
                </a:cubicBezTo>
                <a:cubicBezTo>
                  <a:pt x="98" y="38"/>
                  <a:pt x="98" y="38"/>
                  <a:pt x="98" y="38"/>
                </a:cubicBezTo>
                <a:cubicBezTo>
                  <a:pt x="98" y="40"/>
                  <a:pt x="98" y="43"/>
                  <a:pt x="99" y="45"/>
                </a:cubicBezTo>
                <a:cubicBezTo>
                  <a:pt x="100" y="46"/>
                  <a:pt x="100" y="46"/>
                  <a:pt x="100" y="46"/>
                </a:cubicBezTo>
                <a:cubicBezTo>
                  <a:pt x="99" y="46"/>
                  <a:pt x="99" y="46"/>
                  <a:pt x="99" y="46"/>
                </a:cubicBezTo>
                <a:cubicBezTo>
                  <a:pt x="98" y="47"/>
                  <a:pt x="96" y="47"/>
                  <a:pt x="95" y="47"/>
                </a:cubicBezTo>
                <a:cubicBezTo>
                  <a:pt x="95" y="47"/>
                  <a:pt x="95" y="47"/>
                  <a:pt x="95" y="47"/>
                </a:cubicBezTo>
                <a:cubicBezTo>
                  <a:pt x="94" y="47"/>
                  <a:pt x="93" y="47"/>
                  <a:pt x="93" y="47"/>
                </a:cubicBezTo>
                <a:cubicBezTo>
                  <a:pt x="93" y="48"/>
                  <a:pt x="93" y="48"/>
                  <a:pt x="93" y="48"/>
                </a:cubicBezTo>
                <a:cubicBezTo>
                  <a:pt x="93" y="48"/>
                  <a:pt x="93" y="48"/>
                  <a:pt x="93" y="48"/>
                </a:cubicBezTo>
                <a:cubicBezTo>
                  <a:pt x="93" y="48"/>
                  <a:pt x="93" y="48"/>
                  <a:pt x="93" y="48"/>
                </a:cubicBezTo>
                <a:cubicBezTo>
                  <a:pt x="93" y="48"/>
                  <a:pt x="93" y="48"/>
                  <a:pt x="93" y="48"/>
                </a:cubicBezTo>
                <a:cubicBezTo>
                  <a:pt x="101" y="48"/>
                  <a:pt x="110" y="48"/>
                  <a:pt x="119" y="49"/>
                </a:cubicBezTo>
                <a:cubicBezTo>
                  <a:pt x="119" y="49"/>
                  <a:pt x="119" y="49"/>
                  <a:pt x="119" y="49"/>
                </a:cubicBezTo>
                <a:cubicBezTo>
                  <a:pt x="124" y="50"/>
                  <a:pt x="130" y="51"/>
                  <a:pt x="135" y="52"/>
                </a:cubicBezTo>
                <a:cubicBezTo>
                  <a:pt x="135" y="51"/>
                  <a:pt x="135" y="51"/>
                  <a:pt x="135" y="51"/>
                </a:cubicBezTo>
                <a:cubicBezTo>
                  <a:pt x="134" y="50"/>
                  <a:pt x="134" y="50"/>
                  <a:pt x="133" y="50"/>
                </a:cubicBezTo>
                <a:cubicBezTo>
                  <a:pt x="131" y="49"/>
                  <a:pt x="131" y="49"/>
                  <a:pt x="131" y="49"/>
                </a:cubicBezTo>
                <a:cubicBezTo>
                  <a:pt x="133" y="48"/>
                  <a:pt x="133" y="48"/>
                  <a:pt x="133" y="48"/>
                </a:cubicBezTo>
                <a:cubicBezTo>
                  <a:pt x="134" y="47"/>
                  <a:pt x="134" y="47"/>
                  <a:pt x="134" y="47"/>
                </a:cubicBezTo>
                <a:cubicBezTo>
                  <a:pt x="134" y="47"/>
                  <a:pt x="134" y="47"/>
                  <a:pt x="135" y="47"/>
                </a:cubicBezTo>
                <a:cubicBezTo>
                  <a:pt x="135" y="45"/>
                  <a:pt x="135" y="45"/>
                  <a:pt x="135" y="45"/>
                </a:cubicBezTo>
                <a:cubicBezTo>
                  <a:pt x="132" y="46"/>
                  <a:pt x="130" y="47"/>
                  <a:pt x="129" y="49"/>
                </a:cubicBezTo>
                <a:cubicBezTo>
                  <a:pt x="129" y="49"/>
                  <a:pt x="129" y="49"/>
                  <a:pt x="129" y="49"/>
                </a:cubicBezTo>
                <a:cubicBezTo>
                  <a:pt x="128" y="49"/>
                  <a:pt x="128" y="49"/>
                  <a:pt x="128" y="49"/>
                </a:cubicBezTo>
                <a:cubicBezTo>
                  <a:pt x="125" y="48"/>
                  <a:pt x="120" y="48"/>
                  <a:pt x="116" y="47"/>
                </a:cubicBezTo>
                <a:cubicBezTo>
                  <a:pt x="114" y="46"/>
                  <a:pt x="114" y="46"/>
                  <a:pt x="114" y="46"/>
                </a:cubicBezTo>
                <a:cubicBezTo>
                  <a:pt x="115" y="45"/>
                  <a:pt x="115" y="45"/>
                  <a:pt x="115" y="45"/>
                </a:cubicBezTo>
                <a:cubicBezTo>
                  <a:pt x="117" y="43"/>
                  <a:pt x="117" y="42"/>
                  <a:pt x="117" y="40"/>
                </a:cubicBezTo>
                <a:cubicBezTo>
                  <a:pt x="117" y="37"/>
                  <a:pt x="114" y="33"/>
                  <a:pt x="113" y="29"/>
                </a:cubicBezTo>
                <a:cubicBezTo>
                  <a:pt x="113" y="29"/>
                  <a:pt x="113" y="29"/>
                  <a:pt x="113" y="29"/>
                </a:cubicBezTo>
                <a:cubicBezTo>
                  <a:pt x="113" y="28"/>
                  <a:pt x="113" y="28"/>
                  <a:pt x="113" y="28"/>
                </a:cubicBezTo>
                <a:cubicBezTo>
                  <a:pt x="113" y="27"/>
                  <a:pt x="113" y="26"/>
                  <a:pt x="113" y="25"/>
                </a:cubicBezTo>
                <a:cubicBezTo>
                  <a:pt x="113" y="20"/>
                  <a:pt x="110" y="15"/>
                  <a:pt x="106" y="10"/>
                </a:cubicBezTo>
                <a:cubicBezTo>
                  <a:pt x="103" y="7"/>
                  <a:pt x="99" y="5"/>
                  <a:pt x="95" y="5"/>
                </a:cubicBezTo>
                <a:moveTo>
                  <a:pt x="70" y="4"/>
                </a:moveTo>
                <a:cubicBezTo>
                  <a:pt x="69" y="5"/>
                  <a:pt x="67" y="7"/>
                  <a:pt x="66" y="8"/>
                </a:cubicBezTo>
                <a:cubicBezTo>
                  <a:pt x="66" y="9"/>
                  <a:pt x="66" y="11"/>
                  <a:pt x="66" y="12"/>
                </a:cubicBezTo>
                <a:cubicBezTo>
                  <a:pt x="66" y="15"/>
                  <a:pt x="66" y="17"/>
                  <a:pt x="68" y="20"/>
                </a:cubicBezTo>
                <a:cubicBezTo>
                  <a:pt x="68" y="19"/>
                  <a:pt x="69" y="19"/>
                  <a:pt x="70" y="19"/>
                </a:cubicBezTo>
                <a:cubicBezTo>
                  <a:pt x="70" y="18"/>
                  <a:pt x="70" y="18"/>
                  <a:pt x="70" y="18"/>
                </a:cubicBezTo>
                <a:cubicBezTo>
                  <a:pt x="70" y="18"/>
                  <a:pt x="70" y="18"/>
                  <a:pt x="70" y="18"/>
                </a:cubicBezTo>
                <a:cubicBezTo>
                  <a:pt x="69" y="18"/>
                  <a:pt x="69" y="18"/>
                  <a:pt x="69" y="18"/>
                </a:cubicBezTo>
                <a:cubicBezTo>
                  <a:pt x="68" y="17"/>
                  <a:pt x="68" y="17"/>
                  <a:pt x="68" y="16"/>
                </a:cubicBezTo>
                <a:cubicBezTo>
                  <a:pt x="67" y="15"/>
                  <a:pt x="67" y="14"/>
                  <a:pt x="67" y="13"/>
                </a:cubicBezTo>
                <a:cubicBezTo>
                  <a:pt x="67" y="12"/>
                  <a:pt x="68" y="10"/>
                  <a:pt x="68" y="9"/>
                </a:cubicBezTo>
                <a:cubicBezTo>
                  <a:pt x="68" y="9"/>
                  <a:pt x="68" y="9"/>
                  <a:pt x="68" y="9"/>
                </a:cubicBezTo>
                <a:cubicBezTo>
                  <a:pt x="68" y="9"/>
                  <a:pt x="68" y="9"/>
                  <a:pt x="68" y="9"/>
                </a:cubicBezTo>
                <a:cubicBezTo>
                  <a:pt x="68" y="7"/>
                  <a:pt x="69" y="6"/>
                  <a:pt x="70" y="5"/>
                </a:cubicBezTo>
                <a:cubicBezTo>
                  <a:pt x="70" y="4"/>
                  <a:pt x="70" y="4"/>
                  <a:pt x="70" y="4"/>
                </a:cubicBezTo>
                <a:moveTo>
                  <a:pt x="84" y="2"/>
                </a:moveTo>
                <a:cubicBezTo>
                  <a:pt x="85" y="2"/>
                  <a:pt x="86" y="3"/>
                  <a:pt x="86" y="4"/>
                </a:cubicBezTo>
                <a:cubicBezTo>
                  <a:pt x="88" y="5"/>
                  <a:pt x="89" y="7"/>
                  <a:pt x="90" y="8"/>
                </a:cubicBezTo>
                <a:cubicBezTo>
                  <a:pt x="90" y="8"/>
                  <a:pt x="90" y="8"/>
                  <a:pt x="91" y="8"/>
                </a:cubicBezTo>
                <a:cubicBezTo>
                  <a:pt x="91" y="6"/>
                  <a:pt x="91" y="6"/>
                  <a:pt x="91" y="6"/>
                </a:cubicBezTo>
                <a:cubicBezTo>
                  <a:pt x="90" y="6"/>
                  <a:pt x="90" y="6"/>
                  <a:pt x="90" y="6"/>
                </a:cubicBezTo>
                <a:cubicBezTo>
                  <a:pt x="90" y="6"/>
                  <a:pt x="90" y="6"/>
                  <a:pt x="90" y="6"/>
                </a:cubicBezTo>
                <a:cubicBezTo>
                  <a:pt x="88" y="4"/>
                  <a:pt x="86" y="3"/>
                  <a:pt x="84" y="2"/>
                </a:cubicBezTo>
                <a:moveTo>
                  <a:pt x="782" y="2"/>
                </a:moveTo>
                <a:cubicBezTo>
                  <a:pt x="781" y="2"/>
                  <a:pt x="781" y="2"/>
                  <a:pt x="780" y="2"/>
                </a:cubicBezTo>
                <a:cubicBezTo>
                  <a:pt x="779" y="3"/>
                  <a:pt x="779" y="3"/>
                  <a:pt x="778" y="3"/>
                </a:cubicBezTo>
                <a:cubicBezTo>
                  <a:pt x="778" y="5"/>
                  <a:pt x="778" y="5"/>
                  <a:pt x="778" y="5"/>
                </a:cubicBezTo>
                <a:cubicBezTo>
                  <a:pt x="778" y="5"/>
                  <a:pt x="778" y="5"/>
                  <a:pt x="779" y="4"/>
                </a:cubicBezTo>
                <a:cubicBezTo>
                  <a:pt x="779" y="4"/>
                  <a:pt x="780" y="3"/>
                  <a:pt x="781" y="3"/>
                </a:cubicBezTo>
                <a:cubicBezTo>
                  <a:pt x="781" y="2"/>
                  <a:pt x="781" y="2"/>
                  <a:pt x="781" y="2"/>
                </a:cubicBezTo>
                <a:cubicBezTo>
                  <a:pt x="782" y="2"/>
                  <a:pt x="782" y="2"/>
                  <a:pt x="782" y="2"/>
                </a:cubicBezTo>
                <a:cubicBezTo>
                  <a:pt x="782" y="2"/>
                  <a:pt x="782" y="2"/>
                  <a:pt x="782" y="2"/>
                </a:cubicBezTo>
                <a:cubicBezTo>
                  <a:pt x="782" y="2"/>
                  <a:pt x="782" y="2"/>
                  <a:pt x="782" y="2"/>
                </a:cubicBezTo>
                <a:cubicBezTo>
                  <a:pt x="782" y="2"/>
                  <a:pt x="782" y="2"/>
                  <a:pt x="782" y="2"/>
                </a:cubicBezTo>
                <a:cubicBezTo>
                  <a:pt x="782" y="2"/>
                  <a:pt x="782" y="2"/>
                  <a:pt x="782" y="2"/>
                </a:cubicBezTo>
                <a:moveTo>
                  <a:pt x="75" y="1"/>
                </a:moveTo>
                <a:cubicBezTo>
                  <a:pt x="74" y="1"/>
                  <a:pt x="73" y="2"/>
                  <a:pt x="72" y="2"/>
                </a:cubicBezTo>
                <a:cubicBezTo>
                  <a:pt x="72" y="4"/>
                  <a:pt x="72" y="4"/>
                  <a:pt x="72" y="4"/>
                </a:cubicBezTo>
                <a:cubicBezTo>
                  <a:pt x="73" y="3"/>
                  <a:pt x="74" y="3"/>
                  <a:pt x="75" y="2"/>
                </a:cubicBezTo>
                <a:cubicBezTo>
                  <a:pt x="75" y="1"/>
                  <a:pt x="75" y="1"/>
                  <a:pt x="75" y="1"/>
                </a:cubicBezTo>
                <a:moveTo>
                  <a:pt x="803" y="1"/>
                </a:moveTo>
                <a:cubicBezTo>
                  <a:pt x="803" y="1"/>
                  <a:pt x="803" y="1"/>
                  <a:pt x="803" y="1"/>
                </a:cubicBezTo>
                <a:cubicBezTo>
                  <a:pt x="807" y="2"/>
                  <a:pt x="812" y="4"/>
                  <a:pt x="815" y="6"/>
                </a:cubicBezTo>
                <a:cubicBezTo>
                  <a:pt x="815" y="6"/>
                  <a:pt x="815" y="6"/>
                  <a:pt x="815" y="6"/>
                </a:cubicBezTo>
                <a:cubicBezTo>
                  <a:pt x="815" y="6"/>
                  <a:pt x="815" y="6"/>
                  <a:pt x="815" y="6"/>
                </a:cubicBezTo>
                <a:cubicBezTo>
                  <a:pt x="818" y="9"/>
                  <a:pt x="818" y="14"/>
                  <a:pt x="818" y="18"/>
                </a:cubicBezTo>
                <a:cubicBezTo>
                  <a:pt x="818" y="19"/>
                  <a:pt x="818" y="19"/>
                  <a:pt x="818" y="19"/>
                </a:cubicBezTo>
                <a:cubicBezTo>
                  <a:pt x="817" y="20"/>
                  <a:pt x="817" y="20"/>
                  <a:pt x="817" y="20"/>
                </a:cubicBezTo>
                <a:cubicBezTo>
                  <a:pt x="817" y="21"/>
                  <a:pt x="816" y="21"/>
                  <a:pt x="816" y="22"/>
                </a:cubicBezTo>
                <a:cubicBezTo>
                  <a:pt x="816" y="22"/>
                  <a:pt x="816" y="22"/>
                  <a:pt x="816" y="22"/>
                </a:cubicBezTo>
                <a:cubicBezTo>
                  <a:pt x="825" y="29"/>
                  <a:pt x="825" y="29"/>
                  <a:pt x="825" y="29"/>
                </a:cubicBezTo>
                <a:cubicBezTo>
                  <a:pt x="825" y="29"/>
                  <a:pt x="825" y="29"/>
                  <a:pt x="825" y="29"/>
                </a:cubicBezTo>
                <a:cubicBezTo>
                  <a:pt x="827" y="31"/>
                  <a:pt x="827" y="33"/>
                  <a:pt x="827" y="35"/>
                </a:cubicBezTo>
                <a:cubicBezTo>
                  <a:pt x="827" y="38"/>
                  <a:pt x="826" y="40"/>
                  <a:pt x="824" y="42"/>
                </a:cubicBezTo>
                <a:cubicBezTo>
                  <a:pt x="823" y="44"/>
                  <a:pt x="822" y="46"/>
                  <a:pt x="821" y="47"/>
                </a:cubicBezTo>
                <a:cubicBezTo>
                  <a:pt x="821" y="48"/>
                  <a:pt x="821" y="48"/>
                  <a:pt x="821" y="48"/>
                </a:cubicBezTo>
                <a:cubicBezTo>
                  <a:pt x="820" y="48"/>
                  <a:pt x="820" y="48"/>
                  <a:pt x="820" y="48"/>
                </a:cubicBezTo>
                <a:cubicBezTo>
                  <a:pt x="815" y="48"/>
                  <a:pt x="810" y="48"/>
                  <a:pt x="806" y="47"/>
                </a:cubicBezTo>
                <a:cubicBezTo>
                  <a:pt x="806" y="47"/>
                  <a:pt x="806" y="47"/>
                  <a:pt x="806" y="47"/>
                </a:cubicBezTo>
                <a:cubicBezTo>
                  <a:pt x="805" y="46"/>
                  <a:pt x="805" y="46"/>
                  <a:pt x="805" y="46"/>
                </a:cubicBezTo>
                <a:cubicBezTo>
                  <a:pt x="805" y="45"/>
                  <a:pt x="805" y="45"/>
                  <a:pt x="805" y="45"/>
                </a:cubicBezTo>
                <a:cubicBezTo>
                  <a:pt x="805" y="45"/>
                  <a:pt x="805" y="45"/>
                  <a:pt x="805" y="45"/>
                </a:cubicBezTo>
                <a:cubicBezTo>
                  <a:pt x="806" y="43"/>
                  <a:pt x="807" y="41"/>
                  <a:pt x="807" y="38"/>
                </a:cubicBezTo>
                <a:cubicBezTo>
                  <a:pt x="807" y="37"/>
                  <a:pt x="806" y="35"/>
                  <a:pt x="805" y="34"/>
                </a:cubicBezTo>
                <a:cubicBezTo>
                  <a:pt x="805" y="34"/>
                  <a:pt x="805" y="34"/>
                  <a:pt x="805" y="34"/>
                </a:cubicBezTo>
                <a:cubicBezTo>
                  <a:pt x="805" y="34"/>
                  <a:pt x="805" y="34"/>
                  <a:pt x="805" y="34"/>
                </a:cubicBezTo>
                <a:cubicBezTo>
                  <a:pt x="805" y="32"/>
                  <a:pt x="804" y="30"/>
                  <a:pt x="803" y="29"/>
                </a:cubicBezTo>
                <a:cubicBezTo>
                  <a:pt x="803" y="30"/>
                  <a:pt x="803" y="30"/>
                  <a:pt x="803" y="30"/>
                </a:cubicBezTo>
                <a:cubicBezTo>
                  <a:pt x="804" y="32"/>
                  <a:pt x="805" y="34"/>
                  <a:pt x="805" y="36"/>
                </a:cubicBezTo>
                <a:cubicBezTo>
                  <a:pt x="805" y="36"/>
                  <a:pt x="805" y="36"/>
                  <a:pt x="805" y="36"/>
                </a:cubicBezTo>
                <a:cubicBezTo>
                  <a:pt x="805" y="36"/>
                  <a:pt x="805" y="36"/>
                  <a:pt x="805" y="36"/>
                </a:cubicBezTo>
                <a:cubicBezTo>
                  <a:pt x="805" y="38"/>
                  <a:pt x="805" y="40"/>
                  <a:pt x="805" y="41"/>
                </a:cubicBezTo>
                <a:cubicBezTo>
                  <a:pt x="804" y="43"/>
                  <a:pt x="804" y="45"/>
                  <a:pt x="803" y="46"/>
                </a:cubicBezTo>
                <a:cubicBezTo>
                  <a:pt x="803" y="49"/>
                  <a:pt x="803" y="49"/>
                  <a:pt x="803" y="49"/>
                </a:cubicBezTo>
                <a:cubicBezTo>
                  <a:pt x="805" y="49"/>
                  <a:pt x="807" y="49"/>
                  <a:pt x="809" y="49"/>
                </a:cubicBezTo>
                <a:cubicBezTo>
                  <a:pt x="813" y="49"/>
                  <a:pt x="818" y="49"/>
                  <a:pt x="823" y="50"/>
                </a:cubicBezTo>
                <a:cubicBezTo>
                  <a:pt x="831" y="50"/>
                  <a:pt x="839" y="51"/>
                  <a:pt x="847" y="53"/>
                </a:cubicBezTo>
                <a:cubicBezTo>
                  <a:pt x="847" y="53"/>
                  <a:pt x="847" y="53"/>
                  <a:pt x="847" y="53"/>
                </a:cubicBezTo>
                <a:cubicBezTo>
                  <a:pt x="845" y="53"/>
                  <a:pt x="844" y="52"/>
                  <a:pt x="842" y="51"/>
                </a:cubicBezTo>
                <a:cubicBezTo>
                  <a:pt x="841" y="50"/>
                  <a:pt x="841" y="50"/>
                  <a:pt x="841" y="50"/>
                </a:cubicBezTo>
                <a:cubicBezTo>
                  <a:pt x="842" y="49"/>
                  <a:pt x="842" y="49"/>
                  <a:pt x="842" y="49"/>
                </a:cubicBezTo>
                <a:cubicBezTo>
                  <a:pt x="844" y="48"/>
                  <a:pt x="846" y="47"/>
                  <a:pt x="847" y="46"/>
                </a:cubicBezTo>
                <a:cubicBezTo>
                  <a:pt x="847" y="44"/>
                  <a:pt x="847" y="44"/>
                  <a:pt x="847" y="44"/>
                </a:cubicBezTo>
                <a:cubicBezTo>
                  <a:pt x="846" y="46"/>
                  <a:pt x="844" y="47"/>
                  <a:pt x="842" y="48"/>
                </a:cubicBezTo>
                <a:cubicBezTo>
                  <a:pt x="840" y="48"/>
                  <a:pt x="837" y="49"/>
                  <a:pt x="835" y="49"/>
                </a:cubicBezTo>
                <a:cubicBezTo>
                  <a:pt x="834" y="49"/>
                  <a:pt x="832" y="49"/>
                  <a:pt x="831" y="48"/>
                </a:cubicBezTo>
                <a:cubicBezTo>
                  <a:pt x="831" y="49"/>
                  <a:pt x="830" y="49"/>
                  <a:pt x="830" y="49"/>
                </a:cubicBezTo>
                <a:cubicBezTo>
                  <a:pt x="830" y="49"/>
                  <a:pt x="829" y="50"/>
                  <a:pt x="829" y="50"/>
                </a:cubicBezTo>
                <a:cubicBezTo>
                  <a:pt x="829" y="50"/>
                  <a:pt x="829" y="50"/>
                  <a:pt x="829" y="50"/>
                </a:cubicBezTo>
                <a:cubicBezTo>
                  <a:pt x="828" y="50"/>
                  <a:pt x="827" y="49"/>
                  <a:pt x="827" y="49"/>
                </a:cubicBezTo>
                <a:cubicBezTo>
                  <a:pt x="826" y="49"/>
                  <a:pt x="825" y="49"/>
                  <a:pt x="825" y="49"/>
                </a:cubicBezTo>
                <a:cubicBezTo>
                  <a:pt x="825" y="49"/>
                  <a:pt x="825" y="49"/>
                  <a:pt x="825" y="49"/>
                </a:cubicBezTo>
                <a:cubicBezTo>
                  <a:pt x="824" y="49"/>
                  <a:pt x="824" y="49"/>
                  <a:pt x="824" y="49"/>
                </a:cubicBezTo>
                <a:cubicBezTo>
                  <a:pt x="824" y="48"/>
                  <a:pt x="824" y="48"/>
                  <a:pt x="824" y="48"/>
                </a:cubicBezTo>
                <a:cubicBezTo>
                  <a:pt x="824" y="47"/>
                  <a:pt x="824" y="47"/>
                  <a:pt x="824" y="47"/>
                </a:cubicBezTo>
                <a:cubicBezTo>
                  <a:pt x="824" y="45"/>
                  <a:pt x="825" y="43"/>
                  <a:pt x="826" y="42"/>
                </a:cubicBezTo>
                <a:cubicBezTo>
                  <a:pt x="827" y="40"/>
                  <a:pt x="828" y="39"/>
                  <a:pt x="829" y="38"/>
                </a:cubicBezTo>
                <a:cubicBezTo>
                  <a:pt x="828" y="32"/>
                  <a:pt x="824" y="27"/>
                  <a:pt x="820" y="22"/>
                </a:cubicBezTo>
                <a:cubicBezTo>
                  <a:pt x="820" y="22"/>
                  <a:pt x="820" y="22"/>
                  <a:pt x="820" y="22"/>
                </a:cubicBezTo>
                <a:cubicBezTo>
                  <a:pt x="820" y="21"/>
                  <a:pt x="820" y="21"/>
                  <a:pt x="820" y="21"/>
                </a:cubicBezTo>
                <a:cubicBezTo>
                  <a:pt x="820" y="20"/>
                  <a:pt x="820" y="18"/>
                  <a:pt x="820" y="16"/>
                </a:cubicBezTo>
                <a:cubicBezTo>
                  <a:pt x="820" y="11"/>
                  <a:pt x="819" y="7"/>
                  <a:pt x="815" y="4"/>
                </a:cubicBezTo>
                <a:cubicBezTo>
                  <a:pt x="811" y="3"/>
                  <a:pt x="807" y="1"/>
                  <a:pt x="803" y="1"/>
                </a:cubicBezTo>
                <a:moveTo>
                  <a:pt x="801" y="1"/>
                </a:moveTo>
                <a:cubicBezTo>
                  <a:pt x="797" y="1"/>
                  <a:pt x="794" y="1"/>
                  <a:pt x="790" y="3"/>
                </a:cubicBezTo>
                <a:cubicBezTo>
                  <a:pt x="790" y="3"/>
                  <a:pt x="790" y="3"/>
                  <a:pt x="790" y="3"/>
                </a:cubicBezTo>
                <a:cubicBezTo>
                  <a:pt x="789" y="3"/>
                  <a:pt x="789" y="3"/>
                  <a:pt x="789" y="3"/>
                </a:cubicBezTo>
                <a:cubicBezTo>
                  <a:pt x="788" y="2"/>
                  <a:pt x="786" y="1"/>
                  <a:pt x="785" y="1"/>
                </a:cubicBezTo>
                <a:cubicBezTo>
                  <a:pt x="784" y="1"/>
                  <a:pt x="784" y="1"/>
                  <a:pt x="784" y="1"/>
                </a:cubicBezTo>
                <a:cubicBezTo>
                  <a:pt x="784" y="2"/>
                  <a:pt x="784" y="2"/>
                  <a:pt x="784" y="2"/>
                </a:cubicBezTo>
                <a:cubicBezTo>
                  <a:pt x="785" y="2"/>
                  <a:pt x="787" y="3"/>
                  <a:pt x="788" y="3"/>
                </a:cubicBezTo>
                <a:cubicBezTo>
                  <a:pt x="789" y="4"/>
                  <a:pt x="789" y="4"/>
                  <a:pt x="790" y="5"/>
                </a:cubicBezTo>
                <a:cubicBezTo>
                  <a:pt x="793" y="2"/>
                  <a:pt x="796" y="1"/>
                  <a:pt x="800" y="1"/>
                </a:cubicBezTo>
                <a:cubicBezTo>
                  <a:pt x="800" y="1"/>
                  <a:pt x="800" y="1"/>
                  <a:pt x="800" y="1"/>
                </a:cubicBezTo>
                <a:cubicBezTo>
                  <a:pt x="800" y="1"/>
                  <a:pt x="800" y="1"/>
                  <a:pt x="801" y="1"/>
                </a:cubicBezTo>
                <a:cubicBezTo>
                  <a:pt x="801" y="1"/>
                  <a:pt x="801" y="1"/>
                  <a:pt x="801" y="1"/>
                </a:cubicBezTo>
                <a:moveTo>
                  <a:pt x="79" y="0"/>
                </a:moveTo>
                <a:cubicBezTo>
                  <a:pt x="79" y="0"/>
                  <a:pt x="79" y="0"/>
                  <a:pt x="79" y="0"/>
                </a:cubicBezTo>
                <a:cubicBezTo>
                  <a:pt x="78" y="0"/>
                  <a:pt x="78" y="0"/>
                  <a:pt x="77" y="1"/>
                </a:cubicBezTo>
                <a:cubicBezTo>
                  <a:pt x="77" y="2"/>
                  <a:pt x="77" y="2"/>
                  <a:pt x="77" y="2"/>
                </a:cubicBezTo>
                <a:cubicBezTo>
                  <a:pt x="78" y="2"/>
                  <a:pt x="78" y="1"/>
                  <a:pt x="78" y="1"/>
                </a:cubicBezTo>
                <a:cubicBezTo>
                  <a:pt x="78" y="1"/>
                  <a:pt x="78" y="1"/>
                  <a:pt x="78" y="1"/>
                </a:cubicBezTo>
                <a:cubicBezTo>
                  <a:pt x="78" y="1"/>
                  <a:pt x="78" y="1"/>
                  <a:pt x="78" y="1"/>
                </a:cubicBezTo>
                <a:cubicBezTo>
                  <a:pt x="79" y="1"/>
                  <a:pt x="80" y="1"/>
                  <a:pt x="81" y="1"/>
                </a:cubicBezTo>
                <a:cubicBezTo>
                  <a:pt x="81" y="1"/>
                  <a:pt x="82" y="1"/>
                  <a:pt x="82" y="1"/>
                </a:cubicBezTo>
                <a:cubicBezTo>
                  <a:pt x="81" y="1"/>
                  <a:pt x="80" y="0"/>
                  <a:pt x="79" y="0"/>
                </a:cubicBezTo>
              </a:path>
            </a:pathLst>
          </a:custGeom>
          <a:solidFill>
            <a:srgbClr val="E8888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15" name="PA_任意多边形 1447"/>
          <p:cNvSpPr>
            <a:spLocks/>
          </p:cNvSpPr>
          <p:nvPr>
            <p:custDataLst>
              <p:tags r:id="rId30"/>
            </p:custDataLst>
          </p:nvPr>
        </p:nvSpPr>
        <p:spPr bwMode="auto">
          <a:xfrm>
            <a:off x="-66675" y="6694488"/>
            <a:ext cx="7938" cy="3175"/>
          </a:xfrm>
          <a:custGeom>
            <a:avLst/>
            <a:gdLst>
              <a:gd name="T0" fmla="*/ 2 w 3"/>
              <a:gd name="T1" fmla="*/ 0 h 1"/>
              <a:gd name="T2" fmla="*/ 0 w 3"/>
              <a:gd name="T3" fmla="*/ 0 h 1"/>
              <a:gd name="T4" fmla="*/ 0 w 3"/>
              <a:gd name="T5" fmla="*/ 0 h 1"/>
              <a:gd name="T6" fmla="*/ 0 w 3"/>
              <a:gd name="T7" fmla="*/ 1 h 1"/>
              <a:gd name="T8" fmla="*/ 1 w 3"/>
              <a:gd name="T9" fmla="*/ 1 h 1"/>
              <a:gd name="T10" fmla="*/ 1 w 3"/>
              <a:gd name="T11" fmla="*/ 1 h 1"/>
              <a:gd name="T12" fmla="*/ 2 w 3"/>
              <a:gd name="T13" fmla="*/ 1 h 1"/>
              <a:gd name="T14" fmla="*/ 3 w 3"/>
              <a:gd name="T15" fmla="*/ 0 h 1"/>
              <a:gd name="T16" fmla="*/ 3 w 3"/>
              <a:gd name="T17" fmla="*/ 0 h 1"/>
              <a:gd name="T18" fmla="*/ 2 w 3"/>
              <a:gd name="T19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3" h="1">
                <a:moveTo>
                  <a:pt x="2" y="0"/>
                </a:moveTo>
                <a:cubicBezTo>
                  <a:pt x="2" y="0"/>
                  <a:pt x="1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"/>
                  <a:pt x="0" y="1"/>
                  <a:pt x="0" y="1"/>
                </a:cubicBez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ubicBezTo>
                  <a:pt x="1" y="1"/>
                  <a:pt x="2" y="1"/>
                  <a:pt x="2" y="1"/>
                </a:cubicBezTo>
                <a:cubicBezTo>
                  <a:pt x="2" y="1"/>
                  <a:pt x="3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3" y="0"/>
                  <a:pt x="3" y="0"/>
                  <a:pt x="2" y="0"/>
                </a:cubicBezTo>
              </a:path>
            </a:pathLst>
          </a:custGeom>
          <a:solidFill>
            <a:srgbClr val="F2EED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16" name="PA_任意多边形 1448"/>
          <p:cNvSpPr>
            <a:spLocks noEditPoints="1"/>
          </p:cNvSpPr>
          <p:nvPr>
            <p:custDataLst>
              <p:tags r:id="rId31"/>
            </p:custDataLst>
          </p:nvPr>
        </p:nvSpPr>
        <p:spPr bwMode="auto">
          <a:xfrm>
            <a:off x="-58738" y="6694488"/>
            <a:ext cx="3017838" cy="171450"/>
          </a:xfrm>
          <a:custGeom>
            <a:avLst/>
            <a:gdLst>
              <a:gd name="T0" fmla="*/ 777 w 1255"/>
              <a:gd name="T1" fmla="*/ 25 h 71"/>
              <a:gd name="T2" fmla="*/ 774 w 1255"/>
              <a:gd name="T3" fmla="*/ 25 h 71"/>
              <a:gd name="T4" fmla="*/ 814 w 1255"/>
              <a:gd name="T5" fmla="*/ 26 h 71"/>
              <a:gd name="T6" fmla="*/ 59 w 1255"/>
              <a:gd name="T7" fmla="*/ 29 h 71"/>
              <a:gd name="T8" fmla="*/ 61 w 1255"/>
              <a:gd name="T9" fmla="*/ 46 h 71"/>
              <a:gd name="T10" fmla="*/ 1228 w 1255"/>
              <a:gd name="T11" fmla="*/ 28 h 71"/>
              <a:gd name="T12" fmla="*/ 1206 w 1255"/>
              <a:gd name="T13" fmla="*/ 30 h 71"/>
              <a:gd name="T14" fmla="*/ 1229 w 1255"/>
              <a:gd name="T15" fmla="*/ 29 h 71"/>
              <a:gd name="T16" fmla="*/ 906 w 1255"/>
              <a:gd name="T17" fmla="*/ 31 h 71"/>
              <a:gd name="T18" fmla="*/ 908 w 1255"/>
              <a:gd name="T19" fmla="*/ 30 h 71"/>
              <a:gd name="T20" fmla="*/ 791 w 1255"/>
              <a:gd name="T21" fmla="*/ 27 h 71"/>
              <a:gd name="T22" fmla="*/ 211 w 1255"/>
              <a:gd name="T23" fmla="*/ 49 h 71"/>
              <a:gd name="T24" fmla="*/ 443 w 1255"/>
              <a:gd name="T25" fmla="*/ 23 h 71"/>
              <a:gd name="T26" fmla="*/ 304 w 1255"/>
              <a:gd name="T27" fmla="*/ 24 h 71"/>
              <a:gd name="T28" fmla="*/ 795 w 1255"/>
              <a:gd name="T29" fmla="*/ 27 h 71"/>
              <a:gd name="T30" fmla="*/ 812 w 1255"/>
              <a:gd name="T31" fmla="*/ 25 h 71"/>
              <a:gd name="T32" fmla="*/ 449 w 1255"/>
              <a:gd name="T33" fmla="*/ 21 h 71"/>
              <a:gd name="T34" fmla="*/ 677 w 1255"/>
              <a:gd name="T35" fmla="*/ 22 h 71"/>
              <a:gd name="T36" fmla="*/ 1255 w 1255"/>
              <a:gd name="T37" fmla="*/ 20 h 71"/>
              <a:gd name="T38" fmla="*/ 71 w 1255"/>
              <a:gd name="T39" fmla="*/ 22 h 71"/>
              <a:gd name="T40" fmla="*/ 696 w 1255"/>
              <a:gd name="T41" fmla="*/ 21 h 71"/>
              <a:gd name="T42" fmla="*/ 606 w 1255"/>
              <a:gd name="T43" fmla="*/ 35 h 71"/>
              <a:gd name="T44" fmla="*/ 528 w 1255"/>
              <a:gd name="T45" fmla="*/ 20 h 71"/>
              <a:gd name="T46" fmla="*/ 1232 w 1255"/>
              <a:gd name="T47" fmla="*/ 25 h 71"/>
              <a:gd name="T48" fmla="*/ 92 w 1255"/>
              <a:gd name="T49" fmla="*/ 23 h 71"/>
              <a:gd name="T50" fmla="*/ 106 w 1255"/>
              <a:gd name="T51" fmla="*/ 27 h 71"/>
              <a:gd name="T52" fmla="*/ 820 w 1255"/>
              <a:gd name="T53" fmla="*/ 21 h 71"/>
              <a:gd name="T54" fmla="*/ 122 w 1255"/>
              <a:gd name="T55" fmla="*/ 17 h 71"/>
              <a:gd name="T56" fmla="*/ 126 w 1255"/>
              <a:gd name="T57" fmla="*/ 17 h 71"/>
              <a:gd name="T58" fmla="*/ 763 w 1255"/>
              <a:gd name="T59" fmla="*/ 17 h 71"/>
              <a:gd name="T60" fmla="*/ 129 w 1255"/>
              <a:gd name="T61" fmla="*/ 19 h 71"/>
              <a:gd name="T62" fmla="*/ 131 w 1255"/>
              <a:gd name="T63" fmla="*/ 17 h 71"/>
              <a:gd name="T64" fmla="*/ 570 w 1255"/>
              <a:gd name="T65" fmla="*/ 25 h 71"/>
              <a:gd name="T66" fmla="*/ 500 w 1255"/>
              <a:gd name="T67" fmla="*/ 24 h 71"/>
              <a:gd name="T68" fmla="*/ 525 w 1255"/>
              <a:gd name="T69" fmla="*/ 22 h 71"/>
              <a:gd name="T70" fmla="*/ 1247 w 1255"/>
              <a:gd name="T71" fmla="*/ 24 h 71"/>
              <a:gd name="T72" fmla="*/ 1247 w 1255"/>
              <a:gd name="T73" fmla="*/ 17 h 71"/>
              <a:gd name="T74" fmla="*/ 915 w 1255"/>
              <a:gd name="T75" fmla="*/ 16 h 71"/>
              <a:gd name="T76" fmla="*/ 923 w 1255"/>
              <a:gd name="T77" fmla="*/ 21 h 71"/>
              <a:gd name="T78" fmla="*/ 771 w 1255"/>
              <a:gd name="T79" fmla="*/ 19 h 71"/>
              <a:gd name="T80" fmla="*/ 599 w 1255"/>
              <a:gd name="T81" fmla="*/ 16 h 71"/>
              <a:gd name="T82" fmla="*/ 87 w 1255"/>
              <a:gd name="T83" fmla="*/ 15 h 71"/>
              <a:gd name="T84" fmla="*/ 812 w 1255"/>
              <a:gd name="T85" fmla="*/ 12 h 71"/>
              <a:gd name="T86" fmla="*/ 48 w 1255"/>
              <a:gd name="T87" fmla="*/ 15 h 71"/>
              <a:gd name="T88" fmla="*/ 568 w 1255"/>
              <a:gd name="T89" fmla="*/ 23 h 71"/>
              <a:gd name="T90" fmla="*/ 535 w 1255"/>
              <a:gd name="T91" fmla="*/ 11 h 71"/>
              <a:gd name="T92" fmla="*/ 818 w 1255"/>
              <a:gd name="T93" fmla="*/ 12 h 71"/>
              <a:gd name="T94" fmla="*/ 1204 w 1255"/>
              <a:gd name="T95" fmla="*/ 12 h 71"/>
              <a:gd name="T96" fmla="*/ 106 w 1255"/>
              <a:gd name="T97" fmla="*/ 9 h 71"/>
              <a:gd name="T98" fmla="*/ 821 w 1255"/>
              <a:gd name="T99" fmla="*/ 10 h 71"/>
              <a:gd name="T100" fmla="*/ 855 w 1255"/>
              <a:gd name="T101" fmla="*/ 10 h 71"/>
              <a:gd name="T102" fmla="*/ 69 w 1255"/>
              <a:gd name="T103" fmla="*/ 8 h 71"/>
              <a:gd name="T104" fmla="*/ 761 w 1255"/>
              <a:gd name="T105" fmla="*/ 16 h 71"/>
              <a:gd name="T106" fmla="*/ 606 w 1255"/>
              <a:gd name="T107" fmla="*/ 8 h 71"/>
              <a:gd name="T108" fmla="*/ 764 w 1255"/>
              <a:gd name="T109" fmla="*/ 11 h 71"/>
              <a:gd name="T110" fmla="*/ 966 w 1255"/>
              <a:gd name="T111" fmla="*/ 8 h 71"/>
              <a:gd name="T112" fmla="*/ 948 w 1255"/>
              <a:gd name="T113" fmla="*/ 13 h 71"/>
              <a:gd name="T114" fmla="*/ 573 w 1255"/>
              <a:gd name="T115" fmla="*/ 6 h 71"/>
              <a:gd name="T116" fmla="*/ 40 w 1255"/>
              <a:gd name="T117" fmla="*/ 10 h 71"/>
              <a:gd name="T118" fmla="*/ 71 w 1255"/>
              <a:gd name="T119" fmla="*/ 8 h 71"/>
              <a:gd name="T120" fmla="*/ 915 w 1255"/>
              <a:gd name="T121" fmla="*/ 2 h 71"/>
              <a:gd name="T122" fmla="*/ 63 w 1255"/>
              <a:gd name="T123" fmla="*/ 4 h 71"/>
              <a:gd name="T124" fmla="*/ 0 w 1255"/>
              <a:gd name="T125" fmla="*/ 0 h 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255" h="71">
                <a:moveTo>
                  <a:pt x="571" y="25"/>
                </a:moveTo>
                <a:cubicBezTo>
                  <a:pt x="571" y="26"/>
                  <a:pt x="571" y="26"/>
                  <a:pt x="571" y="26"/>
                </a:cubicBezTo>
                <a:cubicBezTo>
                  <a:pt x="571" y="26"/>
                  <a:pt x="572" y="27"/>
                  <a:pt x="572" y="27"/>
                </a:cubicBezTo>
                <a:cubicBezTo>
                  <a:pt x="572" y="27"/>
                  <a:pt x="573" y="27"/>
                  <a:pt x="574" y="27"/>
                </a:cubicBezTo>
                <a:cubicBezTo>
                  <a:pt x="575" y="28"/>
                  <a:pt x="576" y="28"/>
                  <a:pt x="578" y="29"/>
                </a:cubicBezTo>
                <a:cubicBezTo>
                  <a:pt x="578" y="29"/>
                  <a:pt x="578" y="29"/>
                  <a:pt x="578" y="29"/>
                </a:cubicBezTo>
                <a:cubicBezTo>
                  <a:pt x="578" y="29"/>
                  <a:pt x="578" y="29"/>
                  <a:pt x="578" y="29"/>
                </a:cubicBezTo>
                <a:cubicBezTo>
                  <a:pt x="578" y="29"/>
                  <a:pt x="578" y="30"/>
                  <a:pt x="579" y="30"/>
                </a:cubicBezTo>
                <a:cubicBezTo>
                  <a:pt x="579" y="28"/>
                  <a:pt x="579" y="28"/>
                  <a:pt x="579" y="28"/>
                </a:cubicBezTo>
                <a:cubicBezTo>
                  <a:pt x="576" y="27"/>
                  <a:pt x="574" y="26"/>
                  <a:pt x="571" y="25"/>
                </a:cubicBezTo>
                <a:cubicBezTo>
                  <a:pt x="571" y="25"/>
                  <a:pt x="571" y="25"/>
                  <a:pt x="571" y="25"/>
                </a:cubicBezTo>
                <a:moveTo>
                  <a:pt x="788" y="25"/>
                </a:moveTo>
                <a:cubicBezTo>
                  <a:pt x="777" y="25"/>
                  <a:pt x="777" y="25"/>
                  <a:pt x="777" y="25"/>
                </a:cubicBezTo>
                <a:cubicBezTo>
                  <a:pt x="777" y="26"/>
                  <a:pt x="777" y="26"/>
                  <a:pt x="777" y="26"/>
                </a:cubicBezTo>
                <a:cubicBezTo>
                  <a:pt x="779" y="26"/>
                  <a:pt x="781" y="26"/>
                  <a:pt x="783" y="26"/>
                </a:cubicBezTo>
                <a:cubicBezTo>
                  <a:pt x="785" y="26"/>
                  <a:pt x="786" y="26"/>
                  <a:pt x="788" y="26"/>
                </a:cubicBezTo>
                <a:cubicBezTo>
                  <a:pt x="788" y="25"/>
                  <a:pt x="788" y="25"/>
                  <a:pt x="788" y="25"/>
                </a:cubicBezTo>
                <a:moveTo>
                  <a:pt x="773" y="24"/>
                </a:moveTo>
                <a:cubicBezTo>
                  <a:pt x="773" y="27"/>
                  <a:pt x="773" y="27"/>
                  <a:pt x="773" y="27"/>
                </a:cubicBezTo>
                <a:cubicBezTo>
                  <a:pt x="773" y="27"/>
                  <a:pt x="774" y="27"/>
                  <a:pt x="775" y="27"/>
                </a:cubicBezTo>
                <a:cubicBezTo>
                  <a:pt x="775" y="27"/>
                  <a:pt x="775" y="27"/>
                  <a:pt x="775" y="27"/>
                </a:cubicBezTo>
                <a:cubicBezTo>
                  <a:pt x="775" y="27"/>
                  <a:pt x="775" y="27"/>
                  <a:pt x="775" y="27"/>
                </a:cubicBezTo>
                <a:cubicBezTo>
                  <a:pt x="775" y="27"/>
                  <a:pt x="775" y="27"/>
                  <a:pt x="775" y="27"/>
                </a:cubicBezTo>
                <a:cubicBezTo>
                  <a:pt x="775" y="25"/>
                  <a:pt x="775" y="25"/>
                  <a:pt x="775" y="25"/>
                </a:cubicBezTo>
                <a:cubicBezTo>
                  <a:pt x="774" y="25"/>
                  <a:pt x="774" y="25"/>
                  <a:pt x="774" y="25"/>
                </a:cubicBezTo>
                <a:cubicBezTo>
                  <a:pt x="774" y="25"/>
                  <a:pt x="774" y="25"/>
                  <a:pt x="774" y="25"/>
                </a:cubicBezTo>
                <a:cubicBezTo>
                  <a:pt x="774" y="25"/>
                  <a:pt x="773" y="25"/>
                  <a:pt x="773" y="24"/>
                </a:cubicBezTo>
                <a:moveTo>
                  <a:pt x="498" y="24"/>
                </a:moveTo>
                <a:cubicBezTo>
                  <a:pt x="498" y="24"/>
                  <a:pt x="498" y="25"/>
                  <a:pt x="498" y="25"/>
                </a:cubicBezTo>
                <a:cubicBezTo>
                  <a:pt x="497" y="25"/>
                  <a:pt x="497" y="25"/>
                  <a:pt x="497" y="25"/>
                </a:cubicBezTo>
                <a:cubicBezTo>
                  <a:pt x="497" y="25"/>
                  <a:pt x="497" y="25"/>
                  <a:pt x="497" y="25"/>
                </a:cubicBezTo>
                <a:cubicBezTo>
                  <a:pt x="497" y="25"/>
                  <a:pt x="497" y="25"/>
                  <a:pt x="497" y="25"/>
                </a:cubicBezTo>
                <a:cubicBezTo>
                  <a:pt x="496" y="25"/>
                  <a:pt x="495" y="26"/>
                  <a:pt x="494" y="26"/>
                </a:cubicBezTo>
                <a:cubicBezTo>
                  <a:pt x="494" y="27"/>
                  <a:pt x="494" y="27"/>
                  <a:pt x="494" y="27"/>
                </a:cubicBezTo>
                <a:cubicBezTo>
                  <a:pt x="495" y="27"/>
                  <a:pt x="497" y="26"/>
                  <a:pt x="498" y="26"/>
                </a:cubicBezTo>
                <a:cubicBezTo>
                  <a:pt x="498" y="26"/>
                  <a:pt x="498" y="26"/>
                  <a:pt x="498" y="26"/>
                </a:cubicBezTo>
                <a:cubicBezTo>
                  <a:pt x="498" y="24"/>
                  <a:pt x="498" y="24"/>
                  <a:pt x="498" y="24"/>
                </a:cubicBezTo>
                <a:moveTo>
                  <a:pt x="814" y="24"/>
                </a:moveTo>
                <a:cubicBezTo>
                  <a:pt x="814" y="26"/>
                  <a:pt x="814" y="26"/>
                  <a:pt x="814" y="26"/>
                </a:cubicBezTo>
                <a:cubicBezTo>
                  <a:pt x="816" y="27"/>
                  <a:pt x="817" y="28"/>
                  <a:pt x="818" y="29"/>
                </a:cubicBezTo>
                <a:cubicBezTo>
                  <a:pt x="818" y="27"/>
                  <a:pt x="818" y="27"/>
                  <a:pt x="818" y="27"/>
                </a:cubicBezTo>
                <a:cubicBezTo>
                  <a:pt x="817" y="26"/>
                  <a:pt x="816" y="25"/>
                  <a:pt x="814" y="24"/>
                </a:cubicBezTo>
                <a:cubicBezTo>
                  <a:pt x="814" y="24"/>
                  <a:pt x="814" y="24"/>
                  <a:pt x="814" y="24"/>
                </a:cubicBezTo>
                <a:moveTo>
                  <a:pt x="550" y="24"/>
                </a:moveTo>
                <a:cubicBezTo>
                  <a:pt x="550" y="25"/>
                  <a:pt x="550" y="25"/>
                  <a:pt x="550" y="25"/>
                </a:cubicBezTo>
                <a:cubicBezTo>
                  <a:pt x="552" y="25"/>
                  <a:pt x="555" y="27"/>
                  <a:pt x="557" y="28"/>
                </a:cubicBezTo>
                <a:cubicBezTo>
                  <a:pt x="561" y="29"/>
                  <a:pt x="565" y="31"/>
                  <a:pt x="568" y="33"/>
                </a:cubicBezTo>
                <a:cubicBezTo>
                  <a:pt x="568" y="31"/>
                  <a:pt x="568" y="31"/>
                  <a:pt x="568" y="31"/>
                </a:cubicBezTo>
                <a:cubicBezTo>
                  <a:pt x="563" y="28"/>
                  <a:pt x="556" y="26"/>
                  <a:pt x="550" y="24"/>
                </a:cubicBezTo>
                <a:moveTo>
                  <a:pt x="61" y="24"/>
                </a:moveTo>
                <a:cubicBezTo>
                  <a:pt x="60" y="25"/>
                  <a:pt x="60" y="25"/>
                  <a:pt x="60" y="25"/>
                </a:cubicBezTo>
                <a:cubicBezTo>
                  <a:pt x="60" y="26"/>
                  <a:pt x="59" y="27"/>
                  <a:pt x="59" y="29"/>
                </a:cubicBezTo>
                <a:cubicBezTo>
                  <a:pt x="58" y="30"/>
                  <a:pt x="57" y="31"/>
                  <a:pt x="57" y="32"/>
                </a:cubicBezTo>
                <a:cubicBezTo>
                  <a:pt x="57" y="33"/>
                  <a:pt x="57" y="33"/>
                  <a:pt x="57" y="33"/>
                </a:cubicBezTo>
                <a:cubicBezTo>
                  <a:pt x="57" y="33"/>
                  <a:pt x="57" y="33"/>
                  <a:pt x="57" y="33"/>
                </a:cubicBezTo>
                <a:cubicBezTo>
                  <a:pt x="57" y="34"/>
                  <a:pt x="56" y="35"/>
                  <a:pt x="56" y="36"/>
                </a:cubicBezTo>
                <a:cubicBezTo>
                  <a:pt x="56" y="39"/>
                  <a:pt x="57" y="41"/>
                  <a:pt x="57" y="44"/>
                </a:cubicBezTo>
                <a:cubicBezTo>
                  <a:pt x="57" y="45"/>
                  <a:pt x="57" y="45"/>
                  <a:pt x="57" y="45"/>
                </a:cubicBezTo>
                <a:cubicBezTo>
                  <a:pt x="56" y="45"/>
                  <a:pt x="56" y="45"/>
                  <a:pt x="56" y="45"/>
                </a:cubicBezTo>
                <a:cubicBezTo>
                  <a:pt x="54" y="46"/>
                  <a:pt x="54" y="46"/>
                  <a:pt x="54" y="46"/>
                </a:cubicBezTo>
                <a:cubicBezTo>
                  <a:pt x="54" y="47"/>
                  <a:pt x="54" y="47"/>
                  <a:pt x="54" y="47"/>
                </a:cubicBezTo>
                <a:cubicBezTo>
                  <a:pt x="55" y="46"/>
                  <a:pt x="56" y="46"/>
                  <a:pt x="57" y="46"/>
                </a:cubicBezTo>
                <a:cubicBezTo>
                  <a:pt x="57" y="46"/>
                  <a:pt x="57" y="46"/>
                  <a:pt x="57" y="46"/>
                </a:cubicBezTo>
                <a:cubicBezTo>
                  <a:pt x="59" y="46"/>
                  <a:pt x="60" y="46"/>
                  <a:pt x="61" y="46"/>
                </a:cubicBezTo>
                <a:cubicBezTo>
                  <a:pt x="61" y="46"/>
                  <a:pt x="61" y="46"/>
                  <a:pt x="61" y="46"/>
                </a:cubicBezTo>
                <a:cubicBezTo>
                  <a:pt x="61" y="46"/>
                  <a:pt x="61" y="46"/>
                  <a:pt x="61" y="46"/>
                </a:cubicBezTo>
                <a:cubicBezTo>
                  <a:pt x="61" y="46"/>
                  <a:pt x="61" y="46"/>
                  <a:pt x="61" y="46"/>
                </a:cubicBezTo>
                <a:cubicBezTo>
                  <a:pt x="61" y="46"/>
                  <a:pt x="61" y="46"/>
                  <a:pt x="61" y="46"/>
                </a:cubicBezTo>
                <a:cubicBezTo>
                  <a:pt x="61" y="45"/>
                  <a:pt x="61" y="45"/>
                  <a:pt x="61" y="45"/>
                </a:cubicBezTo>
                <a:cubicBezTo>
                  <a:pt x="59" y="43"/>
                  <a:pt x="58" y="40"/>
                  <a:pt x="58" y="37"/>
                </a:cubicBezTo>
                <a:cubicBezTo>
                  <a:pt x="58" y="35"/>
                  <a:pt x="58" y="33"/>
                  <a:pt x="59" y="31"/>
                </a:cubicBezTo>
                <a:cubicBezTo>
                  <a:pt x="59" y="31"/>
                  <a:pt x="59" y="31"/>
                  <a:pt x="59" y="31"/>
                </a:cubicBezTo>
                <a:cubicBezTo>
                  <a:pt x="59" y="31"/>
                  <a:pt x="59" y="31"/>
                  <a:pt x="59" y="31"/>
                </a:cubicBezTo>
                <a:cubicBezTo>
                  <a:pt x="59" y="30"/>
                  <a:pt x="60" y="29"/>
                  <a:pt x="61" y="27"/>
                </a:cubicBezTo>
                <a:cubicBezTo>
                  <a:pt x="61" y="24"/>
                  <a:pt x="61" y="24"/>
                  <a:pt x="61" y="24"/>
                </a:cubicBezTo>
                <a:moveTo>
                  <a:pt x="1230" y="24"/>
                </a:moveTo>
                <a:cubicBezTo>
                  <a:pt x="1229" y="25"/>
                  <a:pt x="1229" y="26"/>
                  <a:pt x="1228" y="27"/>
                </a:cubicBezTo>
                <a:cubicBezTo>
                  <a:pt x="1228" y="28"/>
                  <a:pt x="1228" y="28"/>
                  <a:pt x="1228" y="28"/>
                </a:cubicBezTo>
                <a:cubicBezTo>
                  <a:pt x="1228" y="28"/>
                  <a:pt x="1228" y="28"/>
                  <a:pt x="1228" y="28"/>
                </a:cubicBezTo>
                <a:cubicBezTo>
                  <a:pt x="1227" y="28"/>
                  <a:pt x="1227" y="28"/>
                  <a:pt x="1226" y="28"/>
                </a:cubicBezTo>
                <a:cubicBezTo>
                  <a:pt x="1226" y="28"/>
                  <a:pt x="1226" y="28"/>
                  <a:pt x="1226" y="28"/>
                </a:cubicBezTo>
                <a:cubicBezTo>
                  <a:pt x="1225" y="28"/>
                  <a:pt x="1224" y="28"/>
                  <a:pt x="1224" y="27"/>
                </a:cubicBezTo>
                <a:cubicBezTo>
                  <a:pt x="1223" y="27"/>
                  <a:pt x="1222" y="27"/>
                  <a:pt x="1221" y="27"/>
                </a:cubicBezTo>
                <a:cubicBezTo>
                  <a:pt x="1221" y="27"/>
                  <a:pt x="1221" y="27"/>
                  <a:pt x="1221" y="27"/>
                </a:cubicBezTo>
                <a:cubicBezTo>
                  <a:pt x="1221" y="27"/>
                  <a:pt x="1221" y="27"/>
                  <a:pt x="1221" y="27"/>
                </a:cubicBezTo>
                <a:cubicBezTo>
                  <a:pt x="1221" y="27"/>
                  <a:pt x="1221" y="27"/>
                  <a:pt x="1221" y="27"/>
                </a:cubicBezTo>
                <a:cubicBezTo>
                  <a:pt x="1220" y="27"/>
                  <a:pt x="1220" y="27"/>
                  <a:pt x="1220" y="27"/>
                </a:cubicBezTo>
                <a:cubicBezTo>
                  <a:pt x="1219" y="26"/>
                  <a:pt x="1218" y="26"/>
                  <a:pt x="1216" y="26"/>
                </a:cubicBezTo>
                <a:cubicBezTo>
                  <a:pt x="1216" y="26"/>
                  <a:pt x="1216" y="26"/>
                  <a:pt x="1216" y="26"/>
                </a:cubicBezTo>
                <a:cubicBezTo>
                  <a:pt x="1213" y="26"/>
                  <a:pt x="1210" y="27"/>
                  <a:pt x="1208" y="28"/>
                </a:cubicBezTo>
                <a:cubicBezTo>
                  <a:pt x="1206" y="30"/>
                  <a:pt x="1206" y="30"/>
                  <a:pt x="1206" y="30"/>
                </a:cubicBezTo>
                <a:cubicBezTo>
                  <a:pt x="1206" y="32"/>
                  <a:pt x="1206" y="32"/>
                  <a:pt x="1206" y="32"/>
                </a:cubicBezTo>
                <a:cubicBezTo>
                  <a:pt x="1206" y="31"/>
                  <a:pt x="1206" y="31"/>
                  <a:pt x="1206" y="30"/>
                </a:cubicBezTo>
                <a:cubicBezTo>
                  <a:pt x="1209" y="28"/>
                  <a:pt x="1212" y="27"/>
                  <a:pt x="1215" y="27"/>
                </a:cubicBezTo>
                <a:cubicBezTo>
                  <a:pt x="1218" y="27"/>
                  <a:pt x="1221" y="27"/>
                  <a:pt x="1223" y="28"/>
                </a:cubicBezTo>
                <a:cubicBezTo>
                  <a:pt x="1223" y="28"/>
                  <a:pt x="1223" y="28"/>
                  <a:pt x="1223" y="28"/>
                </a:cubicBezTo>
                <a:cubicBezTo>
                  <a:pt x="1223" y="28"/>
                  <a:pt x="1223" y="28"/>
                  <a:pt x="1223" y="28"/>
                </a:cubicBezTo>
                <a:cubicBezTo>
                  <a:pt x="1224" y="29"/>
                  <a:pt x="1226" y="31"/>
                  <a:pt x="1228" y="33"/>
                </a:cubicBezTo>
                <a:cubicBezTo>
                  <a:pt x="1229" y="33"/>
                  <a:pt x="1229" y="34"/>
                  <a:pt x="1230" y="35"/>
                </a:cubicBezTo>
                <a:cubicBezTo>
                  <a:pt x="1230" y="31"/>
                  <a:pt x="1230" y="31"/>
                  <a:pt x="1230" y="31"/>
                </a:cubicBezTo>
                <a:cubicBezTo>
                  <a:pt x="1230" y="31"/>
                  <a:pt x="1230" y="31"/>
                  <a:pt x="1230" y="31"/>
                </a:cubicBezTo>
                <a:cubicBezTo>
                  <a:pt x="1229" y="31"/>
                  <a:pt x="1229" y="31"/>
                  <a:pt x="1229" y="31"/>
                </a:cubicBezTo>
                <a:cubicBezTo>
                  <a:pt x="1229" y="31"/>
                  <a:pt x="1229" y="31"/>
                  <a:pt x="1229" y="31"/>
                </a:cubicBezTo>
                <a:cubicBezTo>
                  <a:pt x="1229" y="30"/>
                  <a:pt x="1229" y="30"/>
                  <a:pt x="1229" y="29"/>
                </a:cubicBezTo>
                <a:cubicBezTo>
                  <a:pt x="1229" y="28"/>
                  <a:pt x="1229" y="27"/>
                  <a:pt x="1230" y="26"/>
                </a:cubicBezTo>
                <a:cubicBezTo>
                  <a:pt x="1230" y="24"/>
                  <a:pt x="1230" y="24"/>
                  <a:pt x="1230" y="24"/>
                </a:cubicBezTo>
                <a:moveTo>
                  <a:pt x="725" y="24"/>
                </a:moveTo>
                <a:cubicBezTo>
                  <a:pt x="725" y="25"/>
                  <a:pt x="725" y="25"/>
                  <a:pt x="725" y="25"/>
                </a:cubicBezTo>
                <a:cubicBezTo>
                  <a:pt x="731" y="26"/>
                  <a:pt x="736" y="29"/>
                  <a:pt x="741" y="31"/>
                </a:cubicBezTo>
                <a:cubicBezTo>
                  <a:pt x="741" y="30"/>
                  <a:pt x="741" y="30"/>
                  <a:pt x="741" y="30"/>
                </a:cubicBezTo>
                <a:cubicBezTo>
                  <a:pt x="740" y="29"/>
                  <a:pt x="739" y="29"/>
                  <a:pt x="739" y="29"/>
                </a:cubicBezTo>
                <a:cubicBezTo>
                  <a:pt x="739" y="29"/>
                  <a:pt x="739" y="29"/>
                  <a:pt x="739" y="29"/>
                </a:cubicBezTo>
                <a:cubicBezTo>
                  <a:pt x="735" y="27"/>
                  <a:pt x="730" y="25"/>
                  <a:pt x="725" y="24"/>
                </a:cubicBezTo>
                <a:moveTo>
                  <a:pt x="898" y="24"/>
                </a:moveTo>
                <a:cubicBezTo>
                  <a:pt x="898" y="25"/>
                  <a:pt x="898" y="25"/>
                  <a:pt x="898" y="25"/>
                </a:cubicBezTo>
                <a:cubicBezTo>
                  <a:pt x="901" y="27"/>
                  <a:pt x="903" y="29"/>
                  <a:pt x="905" y="31"/>
                </a:cubicBezTo>
                <a:cubicBezTo>
                  <a:pt x="906" y="31"/>
                  <a:pt x="906" y="31"/>
                  <a:pt x="906" y="31"/>
                </a:cubicBezTo>
                <a:cubicBezTo>
                  <a:pt x="902" y="37"/>
                  <a:pt x="902" y="37"/>
                  <a:pt x="902" y="37"/>
                </a:cubicBezTo>
                <a:cubicBezTo>
                  <a:pt x="901" y="36"/>
                  <a:pt x="901" y="36"/>
                  <a:pt x="901" y="36"/>
                </a:cubicBezTo>
                <a:cubicBezTo>
                  <a:pt x="900" y="35"/>
                  <a:pt x="899" y="35"/>
                  <a:pt x="898" y="34"/>
                </a:cubicBezTo>
                <a:cubicBezTo>
                  <a:pt x="898" y="36"/>
                  <a:pt x="898" y="36"/>
                  <a:pt x="898" y="36"/>
                </a:cubicBezTo>
                <a:cubicBezTo>
                  <a:pt x="899" y="36"/>
                  <a:pt x="900" y="37"/>
                  <a:pt x="900" y="37"/>
                </a:cubicBezTo>
                <a:cubicBezTo>
                  <a:pt x="901" y="37"/>
                  <a:pt x="901" y="37"/>
                  <a:pt x="901" y="37"/>
                </a:cubicBezTo>
                <a:cubicBezTo>
                  <a:pt x="901" y="38"/>
                  <a:pt x="901" y="38"/>
                  <a:pt x="901" y="38"/>
                </a:cubicBezTo>
                <a:cubicBezTo>
                  <a:pt x="901" y="40"/>
                  <a:pt x="900" y="41"/>
                  <a:pt x="898" y="42"/>
                </a:cubicBezTo>
                <a:cubicBezTo>
                  <a:pt x="898" y="44"/>
                  <a:pt x="898" y="44"/>
                  <a:pt x="898" y="44"/>
                </a:cubicBezTo>
                <a:cubicBezTo>
                  <a:pt x="903" y="38"/>
                  <a:pt x="907" y="32"/>
                  <a:pt x="913" y="28"/>
                </a:cubicBezTo>
                <a:cubicBezTo>
                  <a:pt x="913" y="27"/>
                  <a:pt x="913" y="27"/>
                  <a:pt x="913" y="27"/>
                </a:cubicBezTo>
                <a:cubicBezTo>
                  <a:pt x="908" y="31"/>
                  <a:pt x="908" y="31"/>
                  <a:pt x="908" y="31"/>
                </a:cubicBezTo>
                <a:cubicBezTo>
                  <a:pt x="908" y="30"/>
                  <a:pt x="908" y="30"/>
                  <a:pt x="908" y="30"/>
                </a:cubicBezTo>
                <a:cubicBezTo>
                  <a:pt x="905" y="28"/>
                  <a:pt x="901" y="26"/>
                  <a:pt x="898" y="24"/>
                </a:cubicBezTo>
                <a:moveTo>
                  <a:pt x="65" y="23"/>
                </a:moveTo>
                <a:cubicBezTo>
                  <a:pt x="64" y="23"/>
                  <a:pt x="64" y="23"/>
                  <a:pt x="64" y="23"/>
                </a:cubicBezTo>
                <a:cubicBezTo>
                  <a:pt x="64" y="23"/>
                  <a:pt x="63" y="23"/>
                  <a:pt x="63" y="23"/>
                </a:cubicBezTo>
                <a:cubicBezTo>
                  <a:pt x="63" y="25"/>
                  <a:pt x="63" y="25"/>
                  <a:pt x="63" y="25"/>
                </a:cubicBezTo>
                <a:cubicBezTo>
                  <a:pt x="64" y="25"/>
                  <a:pt x="64" y="25"/>
                  <a:pt x="65" y="25"/>
                </a:cubicBezTo>
                <a:cubicBezTo>
                  <a:pt x="65" y="23"/>
                  <a:pt x="65" y="23"/>
                  <a:pt x="65" y="23"/>
                </a:cubicBezTo>
                <a:moveTo>
                  <a:pt x="791" y="23"/>
                </a:moveTo>
                <a:cubicBezTo>
                  <a:pt x="791" y="23"/>
                  <a:pt x="791" y="24"/>
                  <a:pt x="790" y="24"/>
                </a:cubicBezTo>
                <a:cubicBezTo>
                  <a:pt x="790" y="25"/>
                  <a:pt x="790" y="25"/>
                  <a:pt x="790" y="25"/>
                </a:cubicBezTo>
                <a:cubicBezTo>
                  <a:pt x="790" y="25"/>
                  <a:pt x="790" y="25"/>
                  <a:pt x="790" y="25"/>
                </a:cubicBezTo>
                <a:cubicBezTo>
                  <a:pt x="790" y="27"/>
                  <a:pt x="790" y="27"/>
                  <a:pt x="790" y="27"/>
                </a:cubicBezTo>
                <a:cubicBezTo>
                  <a:pt x="790" y="27"/>
                  <a:pt x="790" y="27"/>
                  <a:pt x="791" y="27"/>
                </a:cubicBezTo>
                <a:cubicBezTo>
                  <a:pt x="791" y="27"/>
                  <a:pt x="791" y="27"/>
                  <a:pt x="791" y="27"/>
                </a:cubicBezTo>
                <a:cubicBezTo>
                  <a:pt x="791" y="23"/>
                  <a:pt x="791" y="23"/>
                  <a:pt x="791" y="23"/>
                </a:cubicBezTo>
                <a:moveTo>
                  <a:pt x="279" y="22"/>
                </a:moveTo>
                <a:cubicBezTo>
                  <a:pt x="260" y="23"/>
                  <a:pt x="242" y="28"/>
                  <a:pt x="226" y="37"/>
                </a:cubicBezTo>
                <a:cubicBezTo>
                  <a:pt x="226" y="37"/>
                  <a:pt x="226" y="37"/>
                  <a:pt x="226" y="37"/>
                </a:cubicBezTo>
                <a:cubicBezTo>
                  <a:pt x="225" y="38"/>
                  <a:pt x="225" y="38"/>
                  <a:pt x="225" y="38"/>
                </a:cubicBezTo>
                <a:cubicBezTo>
                  <a:pt x="224" y="38"/>
                  <a:pt x="223" y="39"/>
                  <a:pt x="222" y="40"/>
                </a:cubicBezTo>
                <a:cubicBezTo>
                  <a:pt x="221" y="41"/>
                  <a:pt x="219" y="42"/>
                  <a:pt x="218" y="42"/>
                </a:cubicBezTo>
                <a:cubicBezTo>
                  <a:pt x="207" y="51"/>
                  <a:pt x="197" y="60"/>
                  <a:pt x="187" y="69"/>
                </a:cubicBezTo>
                <a:cubicBezTo>
                  <a:pt x="187" y="71"/>
                  <a:pt x="187" y="71"/>
                  <a:pt x="187" y="71"/>
                </a:cubicBezTo>
                <a:cubicBezTo>
                  <a:pt x="195" y="64"/>
                  <a:pt x="203" y="57"/>
                  <a:pt x="211" y="49"/>
                </a:cubicBezTo>
                <a:cubicBezTo>
                  <a:pt x="211" y="49"/>
                  <a:pt x="211" y="49"/>
                  <a:pt x="211" y="49"/>
                </a:cubicBezTo>
                <a:cubicBezTo>
                  <a:pt x="211" y="49"/>
                  <a:pt x="211" y="49"/>
                  <a:pt x="211" y="49"/>
                </a:cubicBezTo>
                <a:cubicBezTo>
                  <a:pt x="230" y="34"/>
                  <a:pt x="254" y="24"/>
                  <a:pt x="279" y="23"/>
                </a:cubicBezTo>
                <a:cubicBezTo>
                  <a:pt x="279" y="22"/>
                  <a:pt x="279" y="22"/>
                  <a:pt x="279" y="22"/>
                </a:cubicBezTo>
                <a:moveTo>
                  <a:pt x="443" y="22"/>
                </a:moveTo>
                <a:cubicBezTo>
                  <a:pt x="438" y="24"/>
                  <a:pt x="432" y="26"/>
                  <a:pt x="427" y="29"/>
                </a:cubicBezTo>
                <a:cubicBezTo>
                  <a:pt x="427" y="29"/>
                  <a:pt x="427" y="29"/>
                  <a:pt x="427" y="29"/>
                </a:cubicBezTo>
                <a:cubicBezTo>
                  <a:pt x="427" y="29"/>
                  <a:pt x="427" y="29"/>
                  <a:pt x="427" y="29"/>
                </a:cubicBezTo>
                <a:cubicBezTo>
                  <a:pt x="426" y="29"/>
                  <a:pt x="425" y="30"/>
                  <a:pt x="423" y="31"/>
                </a:cubicBezTo>
                <a:cubicBezTo>
                  <a:pt x="423" y="32"/>
                  <a:pt x="423" y="32"/>
                  <a:pt x="423" y="32"/>
                </a:cubicBezTo>
                <a:cubicBezTo>
                  <a:pt x="429" y="28"/>
                  <a:pt x="436" y="25"/>
                  <a:pt x="443" y="23"/>
                </a:cubicBezTo>
                <a:cubicBezTo>
                  <a:pt x="443" y="23"/>
                  <a:pt x="443" y="23"/>
                  <a:pt x="443" y="23"/>
                </a:cubicBezTo>
                <a:cubicBezTo>
                  <a:pt x="443" y="23"/>
                  <a:pt x="443" y="23"/>
                  <a:pt x="443" y="23"/>
                </a:cubicBezTo>
                <a:cubicBezTo>
                  <a:pt x="443" y="23"/>
                  <a:pt x="443" y="23"/>
                  <a:pt x="443" y="23"/>
                </a:cubicBezTo>
                <a:cubicBezTo>
                  <a:pt x="443" y="23"/>
                  <a:pt x="443" y="23"/>
                  <a:pt x="443" y="23"/>
                </a:cubicBezTo>
                <a:cubicBezTo>
                  <a:pt x="443" y="23"/>
                  <a:pt x="443" y="23"/>
                  <a:pt x="443" y="23"/>
                </a:cubicBezTo>
                <a:cubicBezTo>
                  <a:pt x="443" y="22"/>
                  <a:pt x="443" y="22"/>
                  <a:pt x="443" y="22"/>
                </a:cubicBezTo>
                <a:moveTo>
                  <a:pt x="281" y="22"/>
                </a:moveTo>
                <a:cubicBezTo>
                  <a:pt x="281" y="23"/>
                  <a:pt x="281" y="23"/>
                  <a:pt x="281" y="23"/>
                </a:cubicBezTo>
                <a:cubicBezTo>
                  <a:pt x="283" y="23"/>
                  <a:pt x="285" y="23"/>
                  <a:pt x="287" y="23"/>
                </a:cubicBezTo>
                <a:cubicBezTo>
                  <a:pt x="287" y="23"/>
                  <a:pt x="287" y="23"/>
                  <a:pt x="287" y="23"/>
                </a:cubicBezTo>
                <a:cubicBezTo>
                  <a:pt x="287" y="23"/>
                  <a:pt x="287" y="23"/>
                  <a:pt x="287" y="23"/>
                </a:cubicBezTo>
                <a:cubicBezTo>
                  <a:pt x="312" y="25"/>
                  <a:pt x="335" y="34"/>
                  <a:pt x="355" y="46"/>
                </a:cubicBezTo>
                <a:cubicBezTo>
                  <a:pt x="355" y="46"/>
                  <a:pt x="355" y="46"/>
                  <a:pt x="355" y="46"/>
                </a:cubicBezTo>
                <a:cubicBezTo>
                  <a:pt x="356" y="46"/>
                  <a:pt x="356" y="46"/>
                  <a:pt x="356" y="46"/>
                </a:cubicBezTo>
                <a:cubicBezTo>
                  <a:pt x="362" y="51"/>
                  <a:pt x="369" y="54"/>
                  <a:pt x="375" y="59"/>
                </a:cubicBezTo>
                <a:cubicBezTo>
                  <a:pt x="375" y="58"/>
                  <a:pt x="375" y="58"/>
                  <a:pt x="375" y="58"/>
                </a:cubicBezTo>
                <a:cubicBezTo>
                  <a:pt x="353" y="42"/>
                  <a:pt x="330" y="29"/>
                  <a:pt x="304" y="24"/>
                </a:cubicBezTo>
                <a:cubicBezTo>
                  <a:pt x="304" y="24"/>
                  <a:pt x="304" y="24"/>
                  <a:pt x="304" y="24"/>
                </a:cubicBezTo>
                <a:cubicBezTo>
                  <a:pt x="296" y="23"/>
                  <a:pt x="289" y="22"/>
                  <a:pt x="281" y="22"/>
                </a:cubicBezTo>
                <a:moveTo>
                  <a:pt x="812" y="22"/>
                </a:moveTo>
                <a:cubicBezTo>
                  <a:pt x="812" y="22"/>
                  <a:pt x="812" y="22"/>
                  <a:pt x="811" y="22"/>
                </a:cubicBezTo>
                <a:cubicBezTo>
                  <a:pt x="811" y="22"/>
                  <a:pt x="811" y="22"/>
                  <a:pt x="811" y="22"/>
                </a:cubicBezTo>
                <a:cubicBezTo>
                  <a:pt x="811" y="22"/>
                  <a:pt x="811" y="22"/>
                  <a:pt x="811" y="22"/>
                </a:cubicBezTo>
                <a:cubicBezTo>
                  <a:pt x="808" y="23"/>
                  <a:pt x="805" y="23"/>
                  <a:pt x="802" y="25"/>
                </a:cubicBezTo>
                <a:cubicBezTo>
                  <a:pt x="802" y="25"/>
                  <a:pt x="802" y="25"/>
                  <a:pt x="802" y="25"/>
                </a:cubicBezTo>
                <a:cubicBezTo>
                  <a:pt x="802" y="25"/>
                  <a:pt x="802" y="25"/>
                  <a:pt x="802" y="25"/>
                </a:cubicBezTo>
                <a:cubicBezTo>
                  <a:pt x="801" y="24"/>
                  <a:pt x="801" y="24"/>
                  <a:pt x="801" y="24"/>
                </a:cubicBezTo>
                <a:cubicBezTo>
                  <a:pt x="801" y="24"/>
                  <a:pt x="801" y="24"/>
                  <a:pt x="801" y="24"/>
                </a:cubicBezTo>
                <a:cubicBezTo>
                  <a:pt x="801" y="24"/>
                  <a:pt x="800" y="25"/>
                  <a:pt x="799" y="26"/>
                </a:cubicBezTo>
                <a:cubicBezTo>
                  <a:pt x="798" y="26"/>
                  <a:pt x="797" y="27"/>
                  <a:pt x="795" y="27"/>
                </a:cubicBezTo>
                <a:cubicBezTo>
                  <a:pt x="795" y="27"/>
                  <a:pt x="795" y="27"/>
                  <a:pt x="795" y="27"/>
                </a:cubicBezTo>
                <a:cubicBezTo>
                  <a:pt x="795" y="27"/>
                  <a:pt x="794" y="27"/>
                  <a:pt x="793" y="27"/>
                </a:cubicBezTo>
                <a:cubicBezTo>
                  <a:pt x="793" y="28"/>
                  <a:pt x="793" y="28"/>
                  <a:pt x="793" y="28"/>
                </a:cubicBezTo>
                <a:cubicBezTo>
                  <a:pt x="794" y="28"/>
                  <a:pt x="795" y="29"/>
                  <a:pt x="795" y="29"/>
                </a:cubicBezTo>
                <a:cubicBezTo>
                  <a:pt x="796" y="30"/>
                  <a:pt x="796" y="30"/>
                  <a:pt x="796" y="30"/>
                </a:cubicBezTo>
                <a:cubicBezTo>
                  <a:pt x="796" y="30"/>
                  <a:pt x="796" y="30"/>
                  <a:pt x="796" y="30"/>
                </a:cubicBezTo>
                <a:cubicBezTo>
                  <a:pt x="797" y="30"/>
                  <a:pt x="797" y="30"/>
                  <a:pt x="797" y="30"/>
                </a:cubicBezTo>
                <a:cubicBezTo>
                  <a:pt x="797" y="29"/>
                  <a:pt x="798" y="28"/>
                  <a:pt x="798" y="27"/>
                </a:cubicBezTo>
                <a:cubicBezTo>
                  <a:pt x="799" y="26"/>
                  <a:pt x="801" y="26"/>
                  <a:pt x="802" y="26"/>
                </a:cubicBezTo>
                <a:cubicBezTo>
                  <a:pt x="804" y="25"/>
                  <a:pt x="807" y="25"/>
                  <a:pt x="808" y="24"/>
                </a:cubicBezTo>
                <a:cubicBezTo>
                  <a:pt x="808" y="24"/>
                  <a:pt x="808" y="24"/>
                  <a:pt x="808" y="24"/>
                </a:cubicBezTo>
                <a:cubicBezTo>
                  <a:pt x="808" y="24"/>
                  <a:pt x="808" y="24"/>
                  <a:pt x="808" y="24"/>
                </a:cubicBezTo>
                <a:cubicBezTo>
                  <a:pt x="810" y="24"/>
                  <a:pt x="811" y="25"/>
                  <a:pt x="812" y="25"/>
                </a:cubicBezTo>
                <a:cubicBezTo>
                  <a:pt x="812" y="22"/>
                  <a:pt x="812" y="22"/>
                  <a:pt x="812" y="22"/>
                </a:cubicBezTo>
                <a:moveTo>
                  <a:pt x="69" y="22"/>
                </a:moveTo>
                <a:cubicBezTo>
                  <a:pt x="68" y="22"/>
                  <a:pt x="67" y="22"/>
                  <a:pt x="67" y="22"/>
                </a:cubicBezTo>
                <a:cubicBezTo>
                  <a:pt x="67" y="24"/>
                  <a:pt x="67" y="24"/>
                  <a:pt x="67" y="24"/>
                </a:cubicBezTo>
                <a:cubicBezTo>
                  <a:pt x="67" y="23"/>
                  <a:pt x="68" y="23"/>
                  <a:pt x="69" y="23"/>
                </a:cubicBezTo>
                <a:cubicBezTo>
                  <a:pt x="69" y="22"/>
                  <a:pt x="69" y="22"/>
                  <a:pt x="69" y="22"/>
                </a:cubicBezTo>
                <a:moveTo>
                  <a:pt x="537" y="21"/>
                </a:moveTo>
                <a:cubicBezTo>
                  <a:pt x="537" y="22"/>
                  <a:pt x="537" y="22"/>
                  <a:pt x="537" y="22"/>
                </a:cubicBezTo>
                <a:cubicBezTo>
                  <a:pt x="541" y="22"/>
                  <a:pt x="544" y="23"/>
                  <a:pt x="548" y="24"/>
                </a:cubicBezTo>
                <a:cubicBezTo>
                  <a:pt x="548" y="23"/>
                  <a:pt x="548" y="23"/>
                  <a:pt x="548" y="23"/>
                </a:cubicBezTo>
                <a:cubicBezTo>
                  <a:pt x="547" y="23"/>
                  <a:pt x="546" y="22"/>
                  <a:pt x="545" y="22"/>
                </a:cubicBezTo>
                <a:cubicBezTo>
                  <a:pt x="543" y="22"/>
                  <a:pt x="540" y="21"/>
                  <a:pt x="537" y="21"/>
                </a:cubicBezTo>
                <a:moveTo>
                  <a:pt x="449" y="21"/>
                </a:moveTo>
                <a:cubicBezTo>
                  <a:pt x="448" y="21"/>
                  <a:pt x="447" y="21"/>
                  <a:pt x="445" y="21"/>
                </a:cubicBezTo>
                <a:cubicBezTo>
                  <a:pt x="445" y="23"/>
                  <a:pt x="445" y="23"/>
                  <a:pt x="445" y="23"/>
                </a:cubicBezTo>
                <a:cubicBezTo>
                  <a:pt x="447" y="22"/>
                  <a:pt x="448" y="22"/>
                  <a:pt x="449" y="22"/>
                </a:cubicBezTo>
                <a:cubicBezTo>
                  <a:pt x="449" y="21"/>
                  <a:pt x="449" y="21"/>
                  <a:pt x="449" y="21"/>
                </a:cubicBezTo>
                <a:moveTo>
                  <a:pt x="677" y="21"/>
                </a:moveTo>
                <a:cubicBezTo>
                  <a:pt x="675" y="21"/>
                  <a:pt x="673" y="21"/>
                  <a:pt x="671" y="22"/>
                </a:cubicBezTo>
                <a:cubicBezTo>
                  <a:pt x="667" y="24"/>
                  <a:pt x="662" y="25"/>
                  <a:pt x="658" y="27"/>
                </a:cubicBezTo>
                <a:cubicBezTo>
                  <a:pt x="646" y="33"/>
                  <a:pt x="634" y="40"/>
                  <a:pt x="624" y="49"/>
                </a:cubicBezTo>
                <a:cubicBezTo>
                  <a:pt x="624" y="50"/>
                  <a:pt x="624" y="50"/>
                  <a:pt x="624" y="50"/>
                </a:cubicBezTo>
                <a:cubicBezTo>
                  <a:pt x="635" y="39"/>
                  <a:pt x="649" y="33"/>
                  <a:pt x="662" y="26"/>
                </a:cubicBezTo>
                <a:cubicBezTo>
                  <a:pt x="662" y="26"/>
                  <a:pt x="662" y="26"/>
                  <a:pt x="662" y="26"/>
                </a:cubicBezTo>
                <a:cubicBezTo>
                  <a:pt x="662" y="26"/>
                  <a:pt x="662" y="26"/>
                  <a:pt x="662" y="26"/>
                </a:cubicBezTo>
                <a:cubicBezTo>
                  <a:pt x="667" y="25"/>
                  <a:pt x="672" y="23"/>
                  <a:pt x="677" y="22"/>
                </a:cubicBezTo>
                <a:cubicBezTo>
                  <a:pt x="677" y="21"/>
                  <a:pt x="677" y="21"/>
                  <a:pt x="677" y="21"/>
                </a:cubicBezTo>
                <a:moveTo>
                  <a:pt x="1253" y="20"/>
                </a:moveTo>
                <a:cubicBezTo>
                  <a:pt x="1252" y="20"/>
                  <a:pt x="1250" y="21"/>
                  <a:pt x="1249" y="22"/>
                </a:cubicBezTo>
                <a:cubicBezTo>
                  <a:pt x="1249" y="23"/>
                  <a:pt x="1249" y="23"/>
                  <a:pt x="1249" y="23"/>
                </a:cubicBezTo>
                <a:cubicBezTo>
                  <a:pt x="1249" y="23"/>
                  <a:pt x="1249" y="23"/>
                  <a:pt x="1250" y="23"/>
                </a:cubicBezTo>
                <a:cubicBezTo>
                  <a:pt x="1250" y="23"/>
                  <a:pt x="1251" y="22"/>
                  <a:pt x="1251" y="22"/>
                </a:cubicBezTo>
                <a:cubicBezTo>
                  <a:pt x="1252" y="21"/>
                  <a:pt x="1252" y="21"/>
                  <a:pt x="1252" y="21"/>
                </a:cubicBezTo>
                <a:cubicBezTo>
                  <a:pt x="1252" y="21"/>
                  <a:pt x="1252" y="21"/>
                  <a:pt x="1252" y="21"/>
                </a:cubicBezTo>
                <a:cubicBezTo>
                  <a:pt x="1253" y="22"/>
                  <a:pt x="1253" y="22"/>
                  <a:pt x="1253" y="22"/>
                </a:cubicBezTo>
                <a:cubicBezTo>
                  <a:pt x="1253" y="22"/>
                  <a:pt x="1253" y="22"/>
                  <a:pt x="1253" y="22"/>
                </a:cubicBezTo>
                <a:cubicBezTo>
                  <a:pt x="1254" y="22"/>
                  <a:pt x="1254" y="21"/>
                  <a:pt x="1255" y="21"/>
                </a:cubicBezTo>
                <a:cubicBezTo>
                  <a:pt x="1255" y="20"/>
                  <a:pt x="1255" y="20"/>
                  <a:pt x="1255" y="20"/>
                </a:cubicBezTo>
                <a:cubicBezTo>
                  <a:pt x="1255" y="20"/>
                  <a:pt x="1255" y="20"/>
                  <a:pt x="1255" y="20"/>
                </a:cubicBezTo>
                <a:cubicBezTo>
                  <a:pt x="1254" y="20"/>
                  <a:pt x="1254" y="20"/>
                  <a:pt x="1253" y="20"/>
                </a:cubicBezTo>
                <a:cubicBezTo>
                  <a:pt x="1253" y="20"/>
                  <a:pt x="1253" y="20"/>
                  <a:pt x="1253" y="20"/>
                </a:cubicBezTo>
                <a:moveTo>
                  <a:pt x="703" y="20"/>
                </a:moveTo>
                <a:cubicBezTo>
                  <a:pt x="703" y="21"/>
                  <a:pt x="703" y="21"/>
                  <a:pt x="703" y="21"/>
                </a:cubicBezTo>
                <a:cubicBezTo>
                  <a:pt x="709" y="21"/>
                  <a:pt x="716" y="23"/>
                  <a:pt x="722" y="24"/>
                </a:cubicBezTo>
                <a:cubicBezTo>
                  <a:pt x="722" y="23"/>
                  <a:pt x="722" y="23"/>
                  <a:pt x="722" y="23"/>
                </a:cubicBezTo>
                <a:cubicBezTo>
                  <a:pt x="716" y="22"/>
                  <a:pt x="709" y="21"/>
                  <a:pt x="703" y="20"/>
                </a:cubicBezTo>
                <a:moveTo>
                  <a:pt x="76" y="20"/>
                </a:moveTo>
                <a:cubicBezTo>
                  <a:pt x="76" y="20"/>
                  <a:pt x="75" y="20"/>
                  <a:pt x="75" y="20"/>
                </a:cubicBezTo>
                <a:cubicBezTo>
                  <a:pt x="75" y="20"/>
                  <a:pt x="75" y="20"/>
                  <a:pt x="75" y="20"/>
                </a:cubicBezTo>
                <a:cubicBezTo>
                  <a:pt x="75" y="20"/>
                  <a:pt x="75" y="20"/>
                  <a:pt x="75" y="20"/>
                </a:cubicBezTo>
                <a:cubicBezTo>
                  <a:pt x="73" y="21"/>
                  <a:pt x="72" y="21"/>
                  <a:pt x="71" y="21"/>
                </a:cubicBezTo>
                <a:cubicBezTo>
                  <a:pt x="71" y="22"/>
                  <a:pt x="71" y="22"/>
                  <a:pt x="71" y="22"/>
                </a:cubicBezTo>
                <a:cubicBezTo>
                  <a:pt x="72" y="22"/>
                  <a:pt x="73" y="22"/>
                  <a:pt x="73" y="22"/>
                </a:cubicBezTo>
                <a:cubicBezTo>
                  <a:pt x="74" y="22"/>
                  <a:pt x="75" y="22"/>
                  <a:pt x="76" y="22"/>
                </a:cubicBezTo>
                <a:cubicBezTo>
                  <a:pt x="76" y="20"/>
                  <a:pt x="76" y="20"/>
                  <a:pt x="76" y="20"/>
                </a:cubicBezTo>
                <a:moveTo>
                  <a:pt x="818" y="20"/>
                </a:moveTo>
                <a:cubicBezTo>
                  <a:pt x="817" y="20"/>
                  <a:pt x="815" y="20"/>
                  <a:pt x="814" y="21"/>
                </a:cubicBezTo>
                <a:cubicBezTo>
                  <a:pt x="814" y="23"/>
                  <a:pt x="814" y="23"/>
                  <a:pt x="814" y="23"/>
                </a:cubicBezTo>
                <a:cubicBezTo>
                  <a:pt x="814" y="23"/>
                  <a:pt x="814" y="23"/>
                  <a:pt x="814" y="23"/>
                </a:cubicBezTo>
                <a:cubicBezTo>
                  <a:pt x="816" y="22"/>
                  <a:pt x="817" y="22"/>
                  <a:pt x="818" y="21"/>
                </a:cubicBezTo>
                <a:cubicBezTo>
                  <a:pt x="818" y="20"/>
                  <a:pt x="818" y="20"/>
                  <a:pt x="818" y="20"/>
                </a:cubicBezTo>
                <a:moveTo>
                  <a:pt x="696" y="20"/>
                </a:moveTo>
                <a:cubicBezTo>
                  <a:pt x="690" y="20"/>
                  <a:pt x="684" y="20"/>
                  <a:pt x="679" y="20"/>
                </a:cubicBezTo>
                <a:cubicBezTo>
                  <a:pt x="679" y="22"/>
                  <a:pt x="679" y="22"/>
                  <a:pt x="679" y="22"/>
                </a:cubicBezTo>
                <a:cubicBezTo>
                  <a:pt x="684" y="21"/>
                  <a:pt x="690" y="21"/>
                  <a:pt x="696" y="21"/>
                </a:cubicBezTo>
                <a:cubicBezTo>
                  <a:pt x="697" y="21"/>
                  <a:pt x="699" y="21"/>
                  <a:pt x="701" y="21"/>
                </a:cubicBezTo>
                <a:cubicBezTo>
                  <a:pt x="701" y="20"/>
                  <a:pt x="701" y="20"/>
                  <a:pt x="701" y="20"/>
                </a:cubicBezTo>
                <a:cubicBezTo>
                  <a:pt x="699" y="20"/>
                  <a:pt x="698" y="20"/>
                  <a:pt x="696" y="20"/>
                </a:cubicBezTo>
                <a:moveTo>
                  <a:pt x="606" y="20"/>
                </a:moveTo>
                <a:cubicBezTo>
                  <a:pt x="606" y="21"/>
                  <a:pt x="606" y="21"/>
                  <a:pt x="606" y="21"/>
                </a:cubicBezTo>
                <a:cubicBezTo>
                  <a:pt x="607" y="22"/>
                  <a:pt x="609" y="22"/>
                  <a:pt x="610" y="24"/>
                </a:cubicBezTo>
                <a:cubicBezTo>
                  <a:pt x="611" y="24"/>
                  <a:pt x="612" y="24"/>
                  <a:pt x="612" y="25"/>
                </a:cubicBezTo>
                <a:cubicBezTo>
                  <a:pt x="612" y="26"/>
                  <a:pt x="613" y="26"/>
                  <a:pt x="613" y="27"/>
                </a:cubicBezTo>
                <a:cubicBezTo>
                  <a:pt x="613" y="29"/>
                  <a:pt x="611" y="30"/>
                  <a:pt x="610" y="31"/>
                </a:cubicBezTo>
                <a:cubicBezTo>
                  <a:pt x="609" y="32"/>
                  <a:pt x="608" y="33"/>
                  <a:pt x="608" y="34"/>
                </a:cubicBezTo>
                <a:cubicBezTo>
                  <a:pt x="607" y="34"/>
                  <a:pt x="607" y="34"/>
                  <a:pt x="607" y="34"/>
                </a:cubicBezTo>
                <a:cubicBezTo>
                  <a:pt x="607" y="34"/>
                  <a:pt x="607" y="34"/>
                  <a:pt x="607" y="34"/>
                </a:cubicBezTo>
                <a:cubicBezTo>
                  <a:pt x="607" y="35"/>
                  <a:pt x="606" y="35"/>
                  <a:pt x="606" y="35"/>
                </a:cubicBezTo>
                <a:cubicBezTo>
                  <a:pt x="606" y="35"/>
                  <a:pt x="606" y="35"/>
                  <a:pt x="606" y="35"/>
                </a:cubicBezTo>
                <a:cubicBezTo>
                  <a:pt x="606" y="35"/>
                  <a:pt x="606" y="35"/>
                  <a:pt x="606" y="35"/>
                </a:cubicBezTo>
                <a:cubicBezTo>
                  <a:pt x="606" y="37"/>
                  <a:pt x="606" y="37"/>
                  <a:pt x="606" y="37"/>
                </a:cubicBezTo>
                <a:cubicBezTo>
                  <a:pt x="608" y="35"/>
                  <a:pt x="609" y="33"/>
                  <a:pt x="611" y="32"/>
                </a:cubicBezTo>
                <a:cubicBezTo>
                  <a:pt x="611" y="32"/>
                  <a:pt x="611" y="32"/>
                  <a:pt x="611" y="32"/>
                </a:cubicBezTo>
                <a:cubicBezTo>
                  <a:pt x="611" y="32"/>
                  <a:pt x="611" y="32"/>
                  <a:pt x="611" y="32"/>
                </a:cubicBezTo>
                <a:cubicBezTo>
                  <a:pt x="614" y="29"/>
                  <a:pt x="618" y="26"/>
                  <a:pt x="622" y="24"/>
                </a:cubicBezTo>
                <a:cubicBezTo>
                  <a:pt x="622" y="22"/>
                  <a:pt x="622" y="22"/>
                  <a:pt x="622" y="22"/>
                </a:cubicBezTo>
                <a:cubicBezTo>
                  <a:pt x="620" y="24"/>
                  <a:pt x="618" y="25"/>
                  <a:pt x="616" y="26"/>
                </a:cubicBezTo>
                <a:cubicBezTo>
                  <a:pt x="615" y="26"/>
                  <a:pt x="615" y="26"/>
                  <a:pt x="615" y="26"/>
                </a:cubicBezTo>
                <a:cubicBezTo>
                  <a:pt x="615" y="26"/>
                  <a:pt x="615" y="26"/>
                  <a:pt x="615" y="26"/>
                </a:cubicBezTo>
                <a:cubicBezTo>
                  <a:pt x="612" y="24"/>
                  <a:pt x="609" y="21"/>
                  <a:pt x="606" y="20"/>
                </a:cubicBezTo>
                <a:moveTo>
                  <a:pt x="528" y="20"/>
                </a:moveTo>
                <a:cubicBezTo>
                  <a:pt x="528" y="22"/>
                  <a:pt x="528" y="22"/>
                  <a:pt x="528" y="22"/>
                </a:cubicBezTo>
                <a:cubicBezTo>
                  <a:pt x="529" y="22"/>
                  <a:pt x="530" y="22"/>
                  <a:pt x="530" y="22"/>
                </a:cubicBezTo>
                <a:cubicBezTo>
                  <a:pt x="532" y="22"/>
                  <a:pt x="534" y="22"/>
                  <a:pt x="535" y="22"/>
                </a:cubicBezTo>
                <a:cubicBezTo>
                  <a:pt x="535" y="21"/>
                  <a:pt x="535" y="21"/>
                  <a:pt x="535" y="21"/>
                </a:cubicBezTo>
                <a:cubicBezTo>
                  <a:pt x="533" y="20"/>
                  <a:pt x="530" y="20"/>
                  <a:pt x="528" y="20"/>
                </a:cubicBezTo>
                <a:moveTo>
                  <a:pt x="581" y="19"/>
                </a:moveTo>
                <a:cubicBezTo>
                  <a:pt x="581" y="20"/>
                  <a:pt x="581" y="20"/>
                  <a:pt x="581" y="20"/>
                </a:cubicBezTo>
                <a:cubicBezTo>
                  <a:pt x="585" y="22"/>
                  <a:pt x="589" y="25"/>
                  <a:pt x="593" y="27"/>
                </a:cubicBezTo>
                <a:cubicBezTo>
                  <a:pt x="593" y="26"/>
                  <a:pt x="593" y="26"/>
                  <a:pt x="593" y="26"/>
                </a:cubicBezTo>
                <a:cubicBezTo>
                  <a:pt x="589" y="23"/>
                  <a:pt x="585" y="21"/>
                  <a:pt x="581" y="19"/>
                </a:cubicBezTo>
                <a:moveTo>
                  <a:pt x="1236" y="18"/>
                </a:moveTo>
                <a:cubicBezTo>
                  <a:pt x="1234" y="19"/>
                  <a:pt x="1233" y="21"/>
                  <a:pt x="1232" y="22"/>
                </a:cubicBezTo>
                <a:cubicBezTo>
                  <a:pt x="1232" y="25"/>
                  <a:pt x="1232" y="25"/>
                  <a:pt x="1232" y="25"/>
                </a:cubicBezTo>
                <a:cubicBezTo>
                  <a:pt x="1233" y="25"/>
                  <a:pt x="1235" y="25"/>
                  <a:pt x="1236" y="25"/>
                </a:cubicBezTo>
                <a:cubicBezTo>
                  <a:pt x="1236" y="23"/>
                  <a:pt x="1236" y="23"/>
                  <a:pt x="1236" y="23"/>
                </a:cubicBezTo>
                <a:cubicBezTo>
                  <a:pt x="1236" y="23"/>
                  <a:pt x="1236" y="24"/>
                  <a:pt x="1236" y="24"/>
                </a:cubicBezTo>
                <a:cubicBezTo>
                  <a:pt x="1235" y="23"/>
                  <a:pt x="1235" y="23"/>
                  <a:pt x="1235" y="23"/>
                </a:cubicBezTo>
                <a:cubicBezTo>
                  <a:pt x="1234" y="23"/>
                  <a:pt x="1234" y="23"/>
                  <a:pt x="1234" y="23"/>
                </a:cubicBezTo>
                <a:cubicBezTo>
                  <a:pt x="1234" y="22"/>
                  <a:pt x="1234" y="22"/>
                  <a:pt x="1234" y="22"/>
                </a:cubicBezTo>
                <a:cubicBezTo>
                  <a:pt x="1234" y="21"/>
                  <a:pt x="1234" y="21"/>
                  <a:pt x="1234" y="21"/>
                </a:cubicBezTo>
                <a:cubicBezTo>
                  <a:pt x="1235" y="21"/>
                  <a:pt x="1235" y="21"/>
                  <a:pt x="1235" y="21"/>
                </a:cubicBezTo>
                <a:cubicBezTo>
                  <a:pt x="1235" y="21"/>
                  <a:pt x="1235" y="21"/>
                  <a:pt x="1236" y="20"/>
                </a:cubicBezTo>
                <a:cubicBezTo>
                  <a:pt x="1236" y="20"/>
                  <a:pt x="1236" y="20"/>
                  <a:pt x="1236" y="20"/>
                </a:cubicBezTo>
                <a:cubicBezTo>
                  <a:pt x="1236" y="18"/>
                  <a:pt x="1236" y="18"/>
                  <a:pt x="1236" y="18"/>
                </a:cubicBezTo>
                <a:moveTo>
                  <a:pt x="106" y="18"/>
                </a:moveTo>
                <a:cubicBezTo>
                  <a:pt x="101" y="19"/>
                  <a:pt x="97" y="22"/>
                  <a:pt x="92" y="23"/>
                </a:cubicBezTo>
                <a:cubicBezTo>
                  <a:pt x="92" y="23"/>
                  <a:pt x="92" y="23"/>
                  <a:pt x="92" y="23"/>
                </a:cubicBezTo>
                <a:cubicBezTo>
                  <a:pt x="92" y="23"/>
                  <a:pt x="92" y="23"/>
                  <a:pt x="92" y="23"/>
                </a:cubicBezTo>
                <a:cubicBezTo>
                  <a:pt x="92" y="23"/>
                  <a:pt x="91" y="23"/>
                  <a:pt x="91" y="23"/>
                </a:cubicBezTo>
                <a:cubicBezTo>
                  <a:pt x="91" y="23"/>
                  <a:pt x="91" y="24"/>
                  <a:pt x="90" y="24"/>
                </a:cubicBezTo>
                <a:cubicBezTo>
                  <a:pt x="90" y="25"/>
                  <a:pt x="89" y="25"/>
                  <a:pt x="89" y="25"/>
                </a:cubicBezTo>
                <a:cubicBezTo>
                  <a:pt x="89" y="27"/>
                  <a:pt x="89" y="27"/>
                  <a:pt x="89" y="27"/>
                </a:cubicBezTo>
                <a:cubicBezTo>
                  <a:pt x="89" y="27"/>
                  <a:pt x="89" y="27"/>
                  <a:pt x="90" y="27"/>
                </a:cubicBezTo>
                <a:cubicBezTo>
                  <a:pt x="90" y="26"/>
                  <a:pt x="91" y="25"/>
                  <a:pt x="93" y="24"/>
                </a:cubicBezTo>
                <a:cubicBezTo>
                  <a:pt x="93" y="24"/>
                  <a:pt x="93" y="24"/>
                  <a:pt x="93" y="24"/>
                </a:cubicBezTo>
                <a:cubicBezTo>
                  <a:pt x="93" y="24"/>
                  <a:pt x="93" y="24"/>
                  <a:pt x="93" y="24"/>
                </a:cubicBezTo>
                <a:cubicBezTo>
                  <a:pt x="94" y="24"/>
                  <a:pt x="94" y="24"/>
                  <a:pt x="94" y="24"/>
                </a:cubicBezTo>
                <a:cubicBezTo>
                  <a:pt x="99" y="24"/>
                  <a:pt x="103" y="26"/>
                  <a:pt x="106" y="28"/>
                </a:cubicBezTo>
                <a:cubicBezTo>
                  <a:pt x="106" y="27"/>
                  <a:pt x="106" y="27"/>
                  <a:pt x="106" y="27"/>
                </a:cubicBezTo>
                <a:cubicBezTo>
                  <a:pt x="104" y="26"/>
                  <a:pt x="102" y="25"/>
                  <a:pt x="101" y="23"/>
                </a:cubicBezTo>
                <a:cubicBezTo>
                  <a:pt x="100" y="23"/>
                  <a:pt x="100" y="23"/>
                  <a:pt x="100" y="23"/>
                </a:cubicBezTo>
                <a:cubicBezTo>
                  <a:pt x="101" y="22"/>
                  <a:pt x="101" y="22"/>
                  <a:pt x="101" y="22"/>
                </a:cubicBezTo>
                <a:cubicBezTo>
                  <a:pt x="103" y="21"/>
                  <a:pt x="104" y="21"/>
                  <a:pt x="106" y="20"/>
                </a:cubicBezTo>
                <a:cubicBezTo>
                  <a:pt x="106" y="18"/>
                  <a:pt x="106" y="18"/>
                  <a:pt x="106" y="18"/>
                </a:cubicBezTo>
                <a:moveTo>
                  <a:pt x="839" y="18"/>
                </a:moveTo>
                <a:cubicBezTo>
                  <a:pt x="839" y="19"/>
                  <a:pt x="839" y="19"/>
                  <a:pt x="839" y="19"/>
                </a:cubicBezTo>
                <a:cubicBezTo>
                  <a:pt x="854" y="20"/>
                  <a:pt x="869" y="23"/>
                  <a:pt x="883" y="28"/>
                </a:cubicBezTo>
                <a:cubicBezTo>
                  <a:pt x="883" y="27"/>
                  <a:pt x="883" y="27"/>
                  <a:pt x="883" y="27"/>
                </a:cubicBezTo>
                <a:cubicBezTo>
                  <a:pt x="869" y="22"/>
                  <a:pt x="854" y="19"/>
                  <a:pt x="839" y="18"/>
                </a:cubicBezTo>
                <a:moveTo>
                  <a:pt x="837" y="18"/>
                </a:moveTo>
                <a:cubicBezTo>
                  <a:pt x="831" y="18"/>
                  <a:pt x="825" y="18"/>
                  <a:pt x="820" y="19"/>
                </a:cubicBezTo>
                <a:cubicBezTo>
                  <a:pt x="820" y="21"/>
                  <a:pt x="820" y="21"/>
                  <a:pt x="820" y="21"/>
                </a:cubicBezTo>
                <a:cubicBezTo>
                  <a:pt x="825" y="19"/>
                  <a:pt x="831" y="20"/>
                  <a:pt x="836" y="19"/>
                </a:cubicBezTo>
                <a:cubicBezTo>
                  <a:pt x="836" y="19"/>
                  <a:pt x="836" y="19"/>
                  <a:pt x="836" y="19"/>
                </a:cubicBezTo>
                <a:cubicBezTo>
                  <a:pt x="836" y="19"/>
                  <a:pt x="836" y="19"/>
                  <a:pt x="836" y="19"/>
                </a:cubicBezTo>
                <a:cubicBezTo>
                  <a:pt x="837" y="19"/>
                  <a:pt x="837" y="19"/>
                  <a:pt x="837" y="19"/>
                </a:cubicBezTo>
                <a:cubicBezTo>
                  <a:pt x="837" y="18"/>
                  <a:pt x="837" y="18"/>
                  <a:pt x="837" y="18"/>
                </a:cubicBezTo>
                <a:moveTo>
                  <a:pt x="111" y="17"/>
                </a:moveTo>
                <a:cubicBezTo>
                  <a:pt x="110" y="18"/>
                  <a:pt x="109" y="18"/>
                  <a:pt x="108" y="18"/>
                </a:cubicBezTo>
                <a:cubicBezTo>
                  <a:pt x="108" y="19"/>
                  <a:pt x="108" y="19"/>
                  <a:pt x="108" y="19"/>
                </a:cubicBezTo>
                <a:cubicBezTo>
                  <a:pt x="108" y="19"/>
                  <a:pt x="108" y="19"/>
                  <a:pt x="108" y="19"/>
                </a:cubicBezTo>
                <a:cubicBezTo>
                  <a:pt x="109" y="19"/>
                  <a:pt x="110" y="19"/>
                  <a:pt x="111" y="19"/>
                </a:cubicBezTo>
                <a:cubicBezTo>
                  <a:pt x="111" y="17"/>
                  <a:pt x="111" y="17"/>
                  <a:pt x="111" y="17"/>
                </a:cubicBezTo>
                <a:moveTo>
                  <a:pt x="124" y="17"/>
                </a:moveTo>
                <a:cubicBezTo>
                  <a:pt x="123" y="17"/>
                  <a:pt x="123" y="17"/>
                  <a:pt x="122" y="17"/>
                </a:cubicBezTo>
                <a:cubicBezTo>
                  <a:pt x="121" y="17"/>
                  <a:pt x="120" y="17"/>
                  <a:pt x="119" y="17"/>
                </a:cubicBezTo>
                <a:cubicBezTo>
                  <a:pt x="119" y="17"/>
                  <a:pt x="119" y="17"/>
                  <a:pt x="119" y="17"/>
                </a:cubicBezTo>
                <a:cubicBezTo>
                  <a:pt x="118" y="17"/>
                  <a:pt x="117" y="17"/>
                  <a:pt x="117" y="17"/>
                </a:cubicBezTo>
                <a:cubicBezTo>
                  <a:pt x="116" y="18"/>
                  <a:pt x="116" y="18"/>
                  <a:pt x="116" y="18"/>
                </a:cubicBezTo>
                <a:cubicBezTo>
                  <a:pt x="116" y="17"/>
                  <a:pt x="116" y="17"/>
                  <a:pt x="116" y="17"/>
                </a:cubicBezTo>
                <a:cubicBezTo>
                  <a:pt x="115" y="17"/>
                  <a:pt x="115" y="17"/>
                  <a:pt x="114" y="17"/>
                </a:cubicBezTo>
                <a:cubicBezTo>
                  <a:pt x="114" y="17"/>
                  <a:pt x="114" y="17"/>
                  <a:pt x="113" y="17"/>
                </a:cubicBezTo>
                <a:cubicBezTo>
                  <a:pt x="113" y="19"/>
                  <a:pt x="113" y="19"/>
                  <a:pt x="113" y="19"/>
                </a:cubicBezTo>
                <a:cubicBezTo>
                  <a:pt x="116" y="18"/>
                  <a:pt x="119" y="18"/>
                  <a:pt x="122" y="18"/>
                </a:cubicBezTo>
                <a:cubicBezTo>
                  <a:pt x="123" y="18"/>
                  <a:pt x="125" y="18"/>
                  <a:pt x="127" y="19"/>
                </a:cubicBezTo>
                <a:cubicBezTo>
                  <a:pt x="127" y="17"/>
                  <a:pt x="127" y="17"/>
                  <a:pt x="127" y="17"/>
                </a:cubicBezTo>
                <a:cubicBezTo>
                  <a:pt x="126" y="17"/>
                  <a:pt x="126" y="17"/>
                  <a:pt x="126" y="17"/>
                </a:cubicBezTo>
                <a:cubicBezTo>
                  <a:pt x="126" y="17"/>
                  <a:pt x="126" y="17"/>
                  <a:pt x="126" y="17"/>
                </a:cubicBezTo>
                <a:cubicBezTo>
                  <a:pt x="125" y="17"/>
                  <a:pt x="125" y="17"/>
                  <a:pt x="124" y="17"/>
                </a:cubicBezTo>
                <a:moveTo>
                  <a:pt x="885" y="17"/>
                </a:moveTo>
                <a:cubicBezTo>
                  <a:pt x="885" y="18"/>
                  <a:pt x="885" y="18"/>
                  <a:pt x="885" y="18"/>
                </a:cubicBezTo>
                <a:cubicBezTo>
                  <a:pt x="889" y="20"/>
                  <a:pt x="893" y="21"/>
                  <a:pt x="896" y="24"/>
                </a:cubicBezTo>
                <a:cubicBezTo>
                  <a:pt x="896" y="22"/>
                  <a:pt x="896" y="22"/>
                  <a:pt x="896" y="22"/>
                </a:cubicBezTo>
                <a:cubicBezTo>
                  <a:pt x="893" y="20"/>
                  <a:pt x="889" y="19"/>
                  <a:pt x="885" y="17"/>
                </a:cubicBezTo>
                <a:moveTo>
                  <a:pt x="763" y="17"/>
                </a:moveTo>
                <a:cubicBezTo>
                  <a:pt x="763" y="19"/>
                  <a:pt x="763" y="19"/>
                  <a:pt x="763" y="19"/>
                </a:cubicBezTo>
                <a:cubicBezTo>
                  <a:pt x="764" y="20"/>
                  <a:pt x="766" y="21"/>
                  <a:pt x="767" y="22"/>
                </a:cubicBezTo>
                <a:cubicBezTo>
                  <a:pt x="767" y="19"/>
                  <a:pt x="767" y="19"/>
                  <a:pt x="767" y="19"/>
                </a:cubicBezTo>
                <a:cubicBezTo>
                  <a:pt x="767" y="19"/>
                  <a:pt x="767" y="19"/>
                  <a:pt x="767" y="19"/>
                </a:cubicBezTo>
                <a:cubicBezTo>
                  <a:pt x="766" y="19"/>
                  <a:pt x="766" y="19"/>
                  <a:pt x="766" y="19"/>
                </a:cubicBezTo>
                <a:cubicBezTo>
                  <a:pt x="765" y="18"/>
                  <a:pt x="764" y="18"/>
                  <a:pt x="763" y="17"/>
                </a:cubicBezTo>
                <a:moveTo>
                  <a:pt x="1153" y="17"/>
                </a:moveTo>
                <a:cubicBezTo>
                  <a:pt x="1146" y="19"/>
                  <a:pt x="1139" y="21"/>
                  <a:pt x="1133" y="26"/>
                </a:cubicBezTo>
                <a:cubicBezTo>
                  <a:pt x="1133" y="26"/>
                  <a:pt x="1133" y="26"/>
                  <a:pt x="1133" y="26"/>
                </a:cubicBezTo>
                <a:cubicBezTo>
                  <a:pt x="1133" y="26"/>
                  <a:pt x="1133" y="26"/>
                  <a:pt x="1133" y="26"/>
                </a:cubicBezTo>
                <a:cubicBezTo>
                  <a:pt x="1132" y="26"/>
                  <a:pt x="1131" y="27"/>
                  <a:pt x="1130" y="28"/>
                </a:cubicBezTo>
                <a:cubicBezTo>
                  <a:pt x="1130" y="28"/>
                  <a:pt x="1130" y="28"/>
                  <a:pt x="1130" y="28"/>
                </a:cubicBezTo>
                <a:cubicBezTo>
                  <a:pt x="1133" y="27"/>
                  <a:pt x="1135" y="25"/>
                  <a:pt x="1139" y="23"/>
                </a:cubicBezTo>
                <a:cubicBezTo>
                  <a:pt x="1143" y="20"/>
                  <a:pt x="1148" y="19"/>
                  <a:pt x="1153" y="18"/>
                </a:cubicBezTo>
                <a:cubicBezTo>
                  <a:pt x="1153" y="17"/>
                  <a:pt x="1153" y="17"/>
                  <a:pt x="1153" y="17"/>
                </a:cubicBezTo>
                <a:moveTo>
                  <a:pt x="130" y="17"/>
                </a:moveTo>
                <a:cubicBezTo>
                  <a:pt x="129" y="17"/>
                  <a:pt x="129" y="17"/>
                  <a:pt x="129" y="17"/>
                </a:cubicBezTo>
                <a:cubicBezTo>
                  <a:pt x="129" y="19"/>
                  <a:pt x="129" y="19"/>
                  <a:pt x="129" y="19"/>
                </a:cubicBezTo>
                <a:cubicBezTo>
                  <a:pt x="129" y="19"/>
                  <a:pt x="129" y="19"/>
                  <a:pt x="129" y="19"/>
                </a:cubicBezTo>
                <a:cubicBezTo>
                  <a:pt x="130" y="19"/>
                  <a:pt x="131" y="19"/>
                  <a:pt x="132" y="19"/>
                </a:cubicBezTo>
                <a:cubicBezTo>
                  <a:pt x="143" y="19"/>
                  <a:pt x="153" y="22"/>
                  <a:pt x="163" y="24"/>
                </a:cubicBezTo>
                <a:cubicBezTo>
                  <a:pt x="163" y="24"/>
                  <a:pt x="163" y="24"/>
                  <a:pt x="163" y="24"/>
                </a:cubicBezTo>
                <a:cubicBezTo>
                  <a:pt x="163" y="24"/>
                  <a:pt x="163" y="24"/>
                  <a:pt x="163" y="24"/>
                </a:cubicBezTo>
                <a:cubicBezTo>
                  <a:pt x="165" y="25"/>
                  <a:pt x="168" y="26"/>
                  <a:pt x="171" y="27"/>
                </a:cubicBezTo>
                <a:cubicBezTo>
                  <a:pt x="171" y="26"/>
                  <a:pt x="171" y="26"/>
                  <a:pt x="171" y="26"/>
                </a:cubicBezTo>
                <a:cubicBezTo>
                  <a:pt x="161" y="22"/>
                  <a:pt x="152" y="20"/>
                  <a:pt x="142" y="18"/>
                </a:cubicBezTo>
                <a:cubicBezTo>
                  <a:pt x="141" y="18"/>
                  <a:pt x="140" y="18"/>
                  <a:pt x="139" y="18"/>
                </a:cubicBezTo>
                <a:cubicBezTo>
                  <a:pt x="139" y="18"/>
                  <a:pt x="139" y="18"/>
                  <a:pt x="139" y="18"/>
                </a:cubicBezTo>
                <a:cubicBezTo>
                  <a:pt x="136" y="18"/>
                  <a:pt x="134" y="17"/>
                  <a:pt x="132" y="17"/>
                </a:cubicBezTo>
                <a:cubicBezTo>
                  <a:pt x="132" y="17"/>
                  <a:pt x="132" y="17"/>
                  <a:pt x="132" y="17"/>
                </a:cubicBezTo>
                <a:cubicBezTo>
                  <a:pt x="132" y="17"/>
                  <a:pt x="132" y="17"/>
                  <a:pt x="132" y="17"/>
                </a:cubicBezTo>
                <a:cubicBezTo>
                  <a:pt x="131" y="17"/>
                  <a:pt x="131" y="17"/>
                  <a:pt x="131" y="17"/>
                </a:cubicBezTo>
                <a:cubicBezTo>
                  <a:pt x="131" y="17"/>
                  <a:pt x="130" y="17"/>
                  <a:pt x="130" y="17"/>
                </a:cubicBezTo>
                <a:cubicBezTo>
                  <a:pt x="130" y="17"/>
                  <a:pt x="130" y="17"/>
                  <a:pt x="130" y="17"/>
                </a:cubicBezTo>
                <a:moveTo>
                  <a:pt x="176" y="16"/>
                </a:moveTo>
                <a:cubicBezTo>
                  <a:pt x="176" y="17"/>
                  <a:pt x="176" y="17"/>
                  <a:pt x="176" y="17"/>
                </a:cubicBezTo>
                <a:cubicBezTo>
                  <a:pt x="178" y="18"/>
                  <a:pt x="179" y="18"/>
                  <a:pt x="180" y="19"/>
                </a:cubicBezTo>
                <a:cubicBezTo>
                  <a:pt x="181" y="19"/>
                  <a:pt x="181" y="19"/>
                  <a:pt x="181" y="19"/>
                </a:cubicBezTo>
                <a:cubicBezTo>
                  <a:pt x="181" y="19"/>
                  <a:pt x="181" y="19"/>
                  <a:pt x="181" y="19"/>
                </a:cubicBezTo>
                <a:cubicBezTo>
                  <a:pt x="182" y="20"/>
                  <a:pt x="183" y="21"/>
                  <a:pt x="185" y="21"/>
                </a:cubicBezTo>
                <a:cubicBezTo>
                  <a:pt x="185" y="20"/>
                  <a:pt x="185" y="20"/>
                  <a:pt x="185" y="20"/>
                </a:cubicBezTo>
                <a:cubicBezTo>
                  <a:pt x="182" y="19"/>
                  <a:pt x="179" y="17"/>
                  <a:pt x="176" y="16"/>
                </a:cubicBezTo>
                <a:moveTo>
                  <a:pt x="570" y="16"/>
                </a:moveTo>
                <a:cubicBezTo>
                  <a:pt x="570" y="25"/>
                  <a:pt x="570" y="25"/>
                  <a:pt x="570" y="25"/>
                </a:cubicBezTo>
                <a:cubicBezTo>
                  <a:pt x="570" y="25"/>
                  <a:pt x="570" y="25"/>
                  <a:pt x="570" y="25"/>
                </a:cubicBezTo>
                <a:cubicBezTo>
                  <a:pt x="570" y="17"/>
                  <a:pt x="570" y="17"/>
                  <a:pt x="570" y="17"/>
                </a:cubicBezTo>
                <a:cubicBezTo>
                  <a:pt x="571" y="18"/>
                  <a:pt x="571" y="18"/>
                  <a:pt x="571" y="18"/>
                </a:cubicBezTo>
                <a:cubicBezTo>
                  <a:pt x="574" y="18"/>
                  <a:pt x="576" y="19"/>
                  <a:pt x="579" y="19"/>
                </a:cubicBezTo>
                <a:cubicBezTo>
                  <a:pt x="579" y="18"/>
                  <a:pt x="579" y="18"/>
                  <a:pt x="579" y="18"/>
                </a:cubicBezTo>
                <a:cubicBezTo>
                  <a:pt x="576" y="17"/>
                  <a:pt x="573" y="16"/>
                  <a:pt x="570" y="16"/>
                </a:cubicBezTo>
                <a:moveTo>
                  <a:pt x="525" y="16"/>
                </a:moveTo>
                <a:cubicBezTo>
                  <a:pt x="524" y="17"/>
                  <a:pt x="522" y="19"/>
                  <a:pt x="522" y="21"/>
                </a:cubicBezTo>
                <a:cubicBezTo>
                  <a:pt x="521" y="22"/>
                  <a:pt x="521" y="22"/>
                  <a:pt x="521" y="22"/>
                </a:cubicBezTo>
                <a:cubicBezTo>
                  <a:pt x="520" y="22"/>
                  <a:pt x="520" y="22"/>
                  <a:pt x="520" y="22"/>
                </a:cubicBezTo>
                <a:cubicBezTo>
                  <a:pt x="516" y="21"/>
                  <a:pt x="512" y="20"/>
                  <a:pt x="508" y="20"/>
                </a:cubicBezTo>
                <a:cubicBezTo>
                  <a:pt x="508" y="20"/>
                  <a:pt x="508" y="20"/>
                  <a:pt x="508" y="20"/>
                </a:cubicBezTo>
                <a:cubicBezTo>
                  <a:pt x="505" y="20"/>
                  <a:pt x="502" y="21"/>
                  <a:pt x="500" y="22"/>
                </a:cubicBezTo>
                <a:cubicBezTo>
                  <a:pt x="500" y="24"/>
                  <a:pt x="500" y="24"/>
                  <a:pt x="500" y="24"/>
                </a:cubicBezTo>
                <a:cubicBezTo>
                  <a:pt x="502" y="22"/>
                  <a:pt x="505" y="21"/>
                  <a:pt x="509" y="21"/>
                </a:cubicBezTo>
                <a:cubicBezTo>
                  <a:pt x="509" y="21"/>
                  <a:pt x="509" y="21"/>
                  <a:pt x="509" y="21"/>
                </a:cubicBezTo>
                <a:cubicBezTo>
                  <a:pt x="509" y="21"/>
                  <a:pt x="509" y="21"/>
                  <a:pt x="509" y="21"/>
                </a:cubicBezTo>
                <a:cubicBezTo>
                  <a:pt x="512" y="21"/>
                  <a:pt x="515" y="21"/>
                  <a:pt x="517" y="22"/>
                </a:cubicBezTo>
                <a:cubicBezTo>
                  <a:pt x="520" y="23"/>
                  <a:pt x="523" y="25"/>
                  <a:pt x="524" y="28"/>
                </a:cubicBezTo>
                <a:cubicBezTo>
                  <a:pt x="525" y="29"/>
                  <a:pt x="525" y="30"/>
                  <a:pt x="525" y="31"/>
                </a:cubicBezTo>
                <a:cubicBezTo>
                  <a:pt x="525" y="28"/>
                  <a:pt x="525" y="28"/>
                  <a:pt x="525" y="28"/>
                </a:cubicBezTo>
                <a:cubicBezTo>
                  <a:pt x="525" y="27"/>
                  <a:pt x="524" y="25"/>
                  <a:pt x="523" y="24"/>
                </a:cubicBezTo>
                <a:cubicBezTo>
                  <a:pt x="523" y="23"/>
                  <a:pt x="523" y="23"/>
                  <a:pt x="523" y="23"/>
                </a:cubicBezTo>
                <a:cubicBezTo>
                  <a:pt x="523" y="23"/>
                  <a:pt x="523" y="23"/>
                  <a:pt x="523" y="23"/>
                </a:cubicBezTo>
                <a:cubicBezTo>
                  <a:pt x="524" y="22"/>
                  <a:pt x="524" y="22"/>
                  <a:pt x="524" y="22"/>
                </a:cubicBezTo>
                <a:cubicBezTo>
                  <a:pt x="524" y="22"/>
                  <a:pt x="524" y="22"/>
                  <a:pt x="524" y="22"/>
                </a:cubicBezTo>
                <a:cubicBezTo>
                  <a:pt x="524" y="22"/>
                  <a:pt x="525" y="22"/>
                  <a:pt x="525" y="22"/>
                </a:cubicBezTo>
                <a:cubicBezTo>
                  <a:pt x="525" y="16"/>
                  <a:pt x="525" y="16"/>
                  <a:pt x="525" y="16"/>
                </a:cubicBezTo>
                <a:moveTo>
                  <a:pt x="1247" y="15"/>
                </a:moveTo>
                <a:cubicBezTo>
                  <a:pt x="1244" y="16"/>
                  <a:pt x="1242" y="16"/>
                  <a:pt x="1239" y="17"/>
                </a:cubicBezTo>
                <a:cubicBezTo>
                  <a:pt x="1238" y="17"/>
                  <a:pt x="1238" y="17"/>
                  <a:pt x="1238" y="17"/>
                </a:cubicBezTo>
                <a:cubicBezTo>
                  <a:pt x="1238" y="17"/>
                  <a:pt x="1238" y="17"/>
                  <a:pt x="1238" y="17"/>
                </a:cubicBezTo>
                <a:cubicBezTo>
                  <a:pt x="1238" y="22"/>
                  <a:pt x="1238" y="22"/>
                  <a:pt x="1238" y="22"/>
                </a:cubicBezTo>
                <a:cubicBezTo>
                  <a:pt x="1238" y="26"/>
                  <a:pt x="1238" y="26"/>
                  <a:pt x="1238" y="26"/>
                </a:cubicBezTo>
                <a:cubicBezTo>
                  <a:pt x="1241" y="26"/>
                  <a:pt x="1244" y="28"/>
                  <a:pt x="1247" y="29"/>
                </a:cubicBezTo>
                <a:cubicBezTo>
                  <a:pt x="1247" y="27"/>
                  <a:pt x="1247" y="27"/>
                  <a:pt x="1247" y="27"/>
                </a:cubicBezTo>
                <a:cubicBezTo>
                  <a:pt x="1245" y="27"/>
                  <a:pt x="1245" y="27"/>
                  <a:pt x="1245" y="27"/>
                </a:cubicBezTo>
                <a:cubicBezTo>
                  <a:pt x="1247" y="25"/>
                  <a:pt x="1247" y="25"/>
                  <a:pt x="1247" y="25"/>
                </a:cubicBezTo>
                <a:cubicBezTo>
                  <a:pt x="1247" y="25"/>
                  <a:pt x="1247" y="25"/>
                  <a:pt x="1247" y="25"/>
                </a:cubicBezTo>
                <a:cubicBezTo>
                  <a:pt x="1247" y="24"/>
                  <a:pt x="1247" y="24"/>
                  <a:pt x="1247" y="24"/>
                </a:cubicBezTo>
                <a:cubicBezTo>
                  <a:pt x="1247" y="24"/>
                  <a:pt x="1247" y="24"/>
                  <a:pt x="1247" y="24"/>
                </a:cubicBezTo>
                <a:cubicBezTo>
                  <a:pt x="1246" y="24"/>
                  <a:pt x="1245" y="25"/>
                  <a:pt x="1244" y="26"/>
                </a:cubicBezTo>
                <a:cubicBezTo>
                  <a:pt x="1244" y="26"/>
                  <a:pt x="1244" y="26"/>
                  <a:pt x="1244" y="26"/>
                </a:cubicBezTo>
                <a:cubicBezTo>
                  <a:pt x="1244" y="26"/>
                  <a:pt x="1244" y="26"/>
                  <a:pt x="1244" y="26"/>
                </a:cubicBezTo>
                <a:cubicBezTo>
                  <a:pt x="1243" y="26"/>
                  <a:pt x="1243" y="26"/>
                  <a:pt x="1243" y="26"/>
                </a:cubicBezTo>
                <a:cubicBezTo>
                  <a:pt x="1243" y="26"/>
                  <a:pt x="1243" y="26"/>
                  <a:pt x="1243" y="26"/>
                </a:cubicBezTo>
                <a:cubicBezTo>
                  <a:pt x="1242" y="26"/>
                  <a:pt x="1241" y="26"/>
                  <a:pt x="1241" y="25"/>
                </a:cubicBezTo>
                <a:cubicBezTo>
                  <a:pt x="1240" y="25"/>
                  <a:pt x="1240" y="24"/>
                  <a:pt x="1240" y="24"/>
                </a:cubicBezTo>
                <a:cubicBezTo>
                  <a:pt x="1240" y="24"/>
                  <a:pt x="1240" y="24"/>
                  <a:pt x="1240" y="24"/>
                </a:cubicBezTo>
                <a:cubicBezTo>
                  <a:pt x="1240" y="23"/>
                  <a:pt x="1240" y="23"/>
                  <a:pt x="1240" y="23"/>
                </a:cubicBezTo>
                <a:cubicBezTo>
                  <a:pt x="1240" y="22"/>
                  <a:pt x="1240" y="22"/>
                  <a:pt x="1241" y="21"/>
                </a:cubicBezTo>
                <a:cubicBezTo>
                  <a:pt x="1242" y="20"/>
                  <a:pt x="1242" y="20"/>
                  <a:pt x="1243" y="20"/>
                </a:cubicBezTo>
                <a:cubicBezTo>
                  <a:pt x="1245" y="19"/>
                  <a:pt x="1246" y="18"/>
                  <a:pt x="1247" y="17"/>
                </a:cubicBezTo>
                <a:cubicBezTo>
                  <a:pt x="1247" y="17"/>
                  <a:pt x="1247" y="17"/>
                  <a:pt x="1247" y="17"/>
                </a:cubicBezTo>
                <a:cubicBezTo>
                  <a:pt x="1247" y="15"/>
                  <a:pt x="1247" y="15"/>
                  <a:pt x="1247" y="15"/>
                </a:cubicBezTo>
                <a:moveTo>
                  <a:pt x="1249" y="15"/>
                </a:moveTo>
                <a:cubicBezTo>
                  <a:pt x="1249" y="17"/>
                  <a:pt x="1249" y="17"/>
                  <a:pt x="1249" y="17"/>
                </a:cubicBezTo>
                <a:cubicBezTo>
                  <a:pt x="1249" y="17"/>
                  <a:pt x="1249" y="17"/>
                  <a:pt x="1249" y="17"/>
                </a:cubicBezTo>
                <a:cubicBezTo>
                  <a:pt x="1251" y="17"/>
                  <a:pt x="1253" y="17"/>
                  <a:pt x="1254" y="17"/>
                </a:cubicBezTo>
                <a:cubicBezTo>
                  <a:pt x="1254" y="17"/>
                  <a:pt x="1254" y="17"/>
                  <a:pt x="1254" y="17"/>
                </a:cubicBezTo>
                <a:cubicBezTo>
                  <a:pt x="1255" y="17"/>
                  <a:pt x="1255" y="17"/>
                  <a:pt x="1255" y="17"/>
                </a:cubicBezTo>
                <a:cubicBezTo>
                  <a:pt x="1255" y="17"/>
                  <a:pt x="1255" y="17"/>
                  <a:pt x="1255" y="17"/>
                </a:cubicBezTo>
                <a:cubicBezTo>
                  <a:pt x="1255" y="16"/>
                  <a:pt x="1255" y="16"/>
                  <a:pt x="1255" y="16"/>
                </a:cubicBezTo>
                <a:cubicBezTo>
                  <a:pt x="1253" y="16"/>
                  <a:pt x="1251" y="16"/>
                  <a:pt x="1249" y="15"/>
                </a:cubicBezTo>
                <a:moveTo>
                  <a:pt x="915" y="15"/>
                </a:moveTo>
                <a:cubicBezTo>
                  <a:pt x="915" y="16"/>
                  <a:pt x="915" y="16"/>
                  <a:pt x="915" y="16"/>
                </a:cubicBezTo>
                <a:cubicBezTo>
                  <a:pt x="917" y="17"/>
                  <a:pt x="918" y="18"/>
                  <a:pt x="918" y="18"/>
                </a:cubicBezTo>
                <a:cubicBezTo>
                  <a:pt x="919" y="19"/>
                  <a:pt x="920" y="21"/>
                  <a:pt x="920" y="22"/>
                </a:cubicBezTo>
                <a:cubicBezTo>
                  <a:pt x="921" y="23"/>
                  <a:pt x="921" y="23"/>
                  <a:pt x="921" y="23"/>
                </a:cubicBezTo>
                <a:cubicBezTo>
                  <a:pt x="915" y="26"/>
                  <a:pt x="915" y="26"/>
                  <a:pt x="915" y="26"/>
                </a:cubicBezTo>
                <a:cubicBezTo>
                  <a:pt x="915" y="27"/>
                  <a:pt x="915" y="27"/>
                  <a:pt x="915" y="27"/>
                </a:cubicBezTo>
                <a:cubicBezTo>
                  <a:pt x="915" y="27"/>
                  <a:pt x="915" y="27"/>
                  <a:pt x="915" y="27"/>
                </a:cubicBezTo>
                <a:cubicBezTo>
                  <a:pt x="916" y="27"/>
                  <a:pt x="916" y="27"/>
                  <a:pt x="916" y="27"/>
                </a:cubicBezTo>
                <a:cubicBezTo>
                  <a:pt x="918" y="25"/>
                  <a:pt x="921" y="23"/>
                  <a:pt x="924" y="22"/>
                </a:cubicBezTo>
                <a:cubicBezTo>
                  <a:pt x="924" y="21"/>
                  <a:pt x="924" y="21"/>
                  <a:pt x="924" y="21"/>
                </a:cubicBezTo>
                <a:cubicBezTo>
                  <a:pt x="924" y="21"/>
                  <a:pt x="924" y="21"/>
                  <a:pt x="923" y="21"/>
                </a:cubicBezTo>
                <a:cubicBezTo>
                  <a:pt x="923" y="21"/>
                  <a:pt x="923" y="21"/>
                  <a:pt x="923" y="21"/>
                </a:cubicBezTo>
                <a:cubicBezTo>
                  <a:pt x="923" y="21"/>
                  <a:pt x="923" y="21"/>
                  <a:pt x="923" y="21"/>
                </a:cubicBezTo>
                <a:cubicBezTo>
                  <a:pt x="923" y="21"/>
                  <a:pt x="923" y="21"/>
                  <a:pt x="923" y="21"/>
                </a:cubicBezTo>
                <a:cubicBezTo>
                  <a:pt x="920" y="19"/>
                  <a:pt x="918" y="17"/>
                  <a:pt x="915" y="15"/>
                </a:cubicBezTo>
                <a:moveTo>
                  <a:pt x="771" y="15"/>
                </a:moveTo>
                <a:cubicBezTo>
                  <a:pt x="770" y="15"/>
                  <a:pt x="770" y="16"/>
                  <a:pt x="769" y="17"/>
                </a:cubicBezTo>
                <a:cubicBezTo>
                  <a:pt x="769" y="24"/>
                  <a:pt x="769" y="24"/>
                  <a:pt x="769" y="24"/>
                </a:cubicBezTo>
                <a:cubicBezTo>
                  <a:pt x="770" y="25"/>
                  <a:pt x="770" y="25"/>
                  <a:pt x="770" y="25"/>
                </a:cubicBezTo>
                <a:cubicBezTo>
                  <a:pt x="770" y="25"/>
                  <a:pt x="770" y="25"/>
                  <a:pt x="770" y="25"/>
                </a:cubicBezTo>
                <a:cubicBezTo>
                  <a:pt x="770" y="26"/>
                  <a:pt x="770" y="26"/>
                  <a:pt x="770" y="26"/>
                </a:cubicBezTo>
                <a:cubicBezTo>
                  <a:pt x="770" y="27"/>
                  <a:pt x="770" y="27"/>
                  <a:pt x="770" y="27"/>
                </a:cubicBezTo>
                <a:cubicBezTo>
                  <a:pt x="769" y="27"/>
                  <a:pt x="769" y="27"/>
                  <a:pt x="769" y="27"/>
                </a:cubicBezTo>
                <a:cubicBezTo>
                  <a:pt x="769" y="28"/>
                  <a:pt x="769" y="28"/>
                  <a:pt x="769" y="28"/>
                </a:cubicBezTo>
                <a:cubicBezTo>
                  <a:pt x="770" y="28"/>
                  <a:pt x="770" y="28"/>
                  <a:pt x="771" y="28"/>
                </a:cubicBezTo>
                <a:cubicBezTo>
                  <a:pt x="771" y="19"/>
                  <a:pt x="771" y="19"/>
                  <a:pt x="771" y="19"/>
                </a:cubicBezTo>
                <a:cubicBezTo>
                  <a:pt x="771" y="19"/>
                  <a:pt x="771" y="19"/>
                  <a:pt x="771" y="19"/>
                </a:cubicBezTo>
                <a:cubicBezTo>
                  <a:pt x="771" y="15"/>
                  <a:pt x="771" y="15"/>
                  <a:pt x="771" y="15"/>
                </a:cubicBezTo>
                <a:moveTo>
                  <a:pt x="173" y="14"/>
                </a:moveTo>
                <a:cubicBezTo>
                  <a:pt x="173" y="15"/>
                  <a:pt x="173" y="15"/>
                  <a:pt x="173" y="15"/>
                </a:cubicBezTo>
                <a:cubicBezTo>
                  <a:pt x="173" y="16"/>
                  <a:pt x="174" y="16"/>
                  <a:pt x="174" y="16"/>
                </a:cubicBezTo>
                <a:cubicBezTo>
                  <a:pt x="174" y="15"/>
                  <a:pt x="174" y="15"/>
                  <a:pt x="174" y="15"/>
                </a:cubicBezTo>
                <a:cubicBezTo>
                  <a:pt x="174" y="15"/>
                  <a:pt x="173" y="15"/>
                  <a:pt x="173" y="14"/>
                </a:cubicBezTo>
                <a:moveTo>
                  <a:pt x="595" y="14"/>
                </a:moveTo>
                <a:cubicBezTo>
                  <a:pt x="595" y="15"/>
                  <a:pt x="595" y="15"/>
                  <a:pt x="595" y="15"/>
                </a:cubicBezTo>
                <a:cubicBezTo>
                  <a:pt x="598" y="16"/>
                  <a:pt x="601" y="18"/>
                  <a:pt x="604" y="20"/>
                </a:cubicBezTo>
                <a:cubicBezTo>
                  <a:pt x="604" y="18"/>
                  <a:pt x="604" y="18"/>
                  <a:pt x="604" y="18"/>
                </a:cubicBezTo>
                <a:cubicBezTo>
                  <a:pt x="602" y="17"/>
                  <a:pt x="601" y="17"/>
                  <a:pt x="600" y="16"/>
                </a:cubicBezTo>
                <a:cubicBezTo>
                  <a:pt x="599" y="16"/>
                  <a:pt x="599" y="16"/>
                  <a:pt x="599" y="16"/>
                </a:cubicBezTo>
                <a:cubicBezTo>
                  <a:pt x="599" y="16"/>
                  <a:pt x="599" y="16"/>
                  <a:pt x="599" y="16"/>
                </a:cubicBezTo>
                <a:cubicBezTo>
                  <a:pt x="598" y="15"/>
                  <a:pt x="597" y="14"/>
                  <a:pt x="595" y="14"/>
                </a:cubicBezTo>
                <a:moveTo>
                  <a:pt x="87" y="13"/>
                </a:moveTo>
                <a:cubicBezTo>
                  <a:pt x="84" y="14"/>
                  <a:pt x="81" y="16"/>
                  <a:pt x="78" y="18"/>
                </a:cubicBezTo>
                <a:cubicBezTo>
                  <a:pt x="78" y="23"/>
                  <a:pt x="78" y="23"/>
                  <a:pt x="78" y="23"/>
                </a:cubicBezTo>
                <a:cubicBezTo>
                  <a:pt x="81" y="23"/>
                  <a:pt x="84" y="25"/>
                  <a:pt x="87" y="27"/>
                </a:cubicBezTo>
                <a:cubicBezTo>
                  <a:pt x="87" y="26"/>
                  <a:pt x="87" y="26"/>
                  <a:pt x="87" y="26"/>
                </a:cubicBezTo>
                <a:cubicBezTo>
                  <a:pt x="87" y="26"/>
                  <a:pt x="87" y="26"/>
                  <a:pt x="86" y="26"/>
                </a:cubicBezTo>
                <a:cubicBezTo>
                  <a:pt x="86" y="26"/>
                  <a:pt x="86" y="26"/>
                  <a:pt x="86" y="26"/>
                </a:cubicBezTo>
                <a:cubicBezTo>
                  <a:pt x="86" y="26"/>
                  <a:pt x="86" y="26"/>
                  <a:pt x="86" y="26"/>
                </a:cubicBezTo>
                <a:cubicBezTo>
                  <a:pt x="84" y="24"/>
                  <a:pt x="81" y="23"/>
                  <a:pt x="80" y="20"/>
                </a:cubicBezTo>
                <a:cubicBezTo>
                  <a:pt x="79" y="20"/>
                  <a:pt x="79" y="20"/>
                  <a:pt x="79" y="20"/>
                </a:cubicBezTo>
                <a:cubicBezTo>
                  <a:pt x="80" y="19"/>
                  <a:pt x="80" y="19"/>
                  <a:pt x="80" y="19"/>
                </a:cubicBezTo>
                <a:cubicBezTo>
                  <a:pt x="82" y="17"/>
                  <a:pt x="84" y="16"/>
                  <a:pt x="87" y="15"/>
                </a:cubicBezTo>
                <a:cubicBezTo>
                  <a:pt x="87" y="13"/>
                  <a:pt x="87" y="13"/>
                  <a:pt x="87" y="13"/>
                </a:cubicBezTo>
                <a:moveTo>
                  <a:pt x="1035" y="13"/>
                </a:moveTo>
                <a:cubicBezTo>
                  <a:pt x="1036" y="13"/>
                  <a:pt x="1037" y="13"/>
                  <a:pt x="1038" y="13"/>
                </a:cubicBezTo>
                <a:cubicBezTo>
                  <a:pt x="1038" y="13"/>
                  <a:pt x="1038" y="13"/>
                  <a:pt x="1038" y="13"/>
                </a:cubicBezTo>
                <a:cubicBezTo>
                  <a:pt x="1038" y="13"/>
                  <a:pt x="1038" y="13"/>
                  <a:pt x="1038" y="13"/>
                </a:cubicBezTo>
                <a:cubicBezTo>
                  <a:pt x="1047" y="17"/>
                  <a:pt x="1056" y="19"/>
                  <a:pt x="1065" y="24"/>
                </a:cubicBezTo>
                <a:cubicBezTo>
                  <a:pt x="1065" y="24"/>
                  <a:pt x="1065" y="24"/>
                  <a:pt x="1065" y="24"/>
                </a:cubicBezTo>
                <a:cubicBezTo>
                  <a:pt x="1065" y="24"/>
                  <a:pt x="1065" y="24"/>
                  <a:pt x="1065" y="24"/>
                </a:cubicBezTo>
                <a:cubicBezTo>
                  <a:pt x="1070" y="27"/>
                  <a:pt x="1075" y="30"/>
                  <a:pt x="1081" y="33"/>
                </a:cubicBezTo>
                <a:cubicBezTo>
                  <a:pt x="1081" y="32"/>
                  <a:pt x="1081" y="32"/>
                  <a:pt x="1081" y="32"/>
                </a:cubicBezTo>
                <a:cubicBezTo>
                  <a:pt x="1073" y="28"/>
                  <a:pt x="1065" y="24"/>
                  <a:pt x="1057" y="20"/>
                </a:cubicBezTo>
                <a:cubicBezTo>
                  <a:pt x="1049" y="17"/>
                  <a:pt x="1043" y="14"/>
                  <a:pt x="1035" y="13"/>
                </a:cubicBezTo>
                <a:moveTo>
                  <a:pt x="812" y="12"/>
                </a:moveTo>
                <a:cubicBezTo>
                  <a:pt x="805" y="14"/>
                  <a:pt x="799" y="17"/>
                  <a:pt x="793" y="21"/>
                </a:cubicBezTo>
                <a:cubicBezTo>
                  <a:pt x="793" y="24"/>
                  <a:pt x="793" y="24"/>
                  <a:pt x="793" y="24"/>
                </a:cubicBezTo>
                <a:cubicBezTo>
                  <a:pt x="795" y="22"/>
                  <a:pt x="795" y="22"/>
                  <a:pt x="795" y="22"/>
                </a:cubicBezTo>
                <a:cubicBezTo>
                  <a:pt x="800" y="17"/>
                  <a:pt x="806" y="14"/>
                  <a:pt x="812" y="13"/>
                </a:cubicBezTo>
                <a:cubicBezTo>
                  <a:pt x="812" y="12"/>
                  <a:pt x="812" y="12"/>
                  <a:pt x="812" y="12"/>
                </a:cubicBezTo>
                <a:moveTo>
                  <a:pt x="65" y="12"/>
                </a:moveTo>
                <a:cubicBezTo>
                  <a:pt x="64" y="13"/>
                  <a:pt x="64" y="13"/>
                  <a:pt x="63" y="14"/>
                </a:cubicBezTo>
                <a:cubicBezTo>
                  <a:pt x="63" y="18"/>
                  <a:pt x="63" y="18"/>
                  <a:pt x="63" y="18"/>
                </a:cubicBezTo>
                <a:cubicBezTo>
                  <a:pt x="63" y="17"/>
                  <a:pt x="64" y="16"/>
                  <a:pt x="65" y="15"/>
                </a:cubicBezTo>
                <a:cubicBezTo>
                  <a:pt x="65" y="12"/>
                  <a:pt x="65" y="12"/>
                  <a:pt x="65" y="12"/>
                </a:cubicBezTo>
                <a:moveTo>
                  <a:pt x="42" y="11"/>
                </a:moveTo>
                <a:cubicBezTo>
                  <a:pt x="42" y="12"/>
                  <a:pt x="42" y="12"/>
                  <a:pt x="42" y="12"/>
                </a:cubicBezTo>
                <a:cubicBezTo>
                  <a:pt x="44" y="13"/>
                  <a:pt x="46" y="14"/>
                  <a:pt x="48" y="15"/>
                </a:cubicBezTo>
                <a:cubicBezTo>
                  <a:pt x="48" y="15"/>
                  <a:pt x="48" y="15"/>
                  <a:pt x="48" y="15"/>
                </a:cubicBezTo>
                <a:cubicBezTo>
                  <a:pt x="49" y="15"/>
                  <a:pt x="49" y="15"/>
                  <a:pt x="49" y="15"/>
                </a:cubicBezTo>
                <a:cubicBezTo>
                  <a:pt x="50" y="16"/>
                  <a:pt x="51" y="17"/>
                  <a:pt x="52" y="18"/>
                </a:cubicBezTo>
                <a:cubicBezTo>
                  <a:pt x="52" y="16"/>
                  <a:pt x="52" y="16"/>
                  <a:pt x="52" y="16"/>
                </a:cubicBezTo>
                <a:cubicBezTo>
                  <a:pt x="52" y="16"/>
                  <a:pt x="52" y="16"/>
                  <a:pt x="52" y="16"/>
                </a:cubicBezTo>
                <a:cubicBezTo>
                  <a:pt x="49" y="15"/>
                  <a:pt x="45" y="13"/>
                  <a:pt x="42" y="11"/>
                </a:cubicBezTo>
                <a:moveTo>
                  <a:pt x="550" y="11"/>
                </a:moveTo>
                <a:cubicBezTo>
                  <a:pt x="550" y="12"/>
                  <a:pt x="550" y="12"/>
                  <a:pt x="550" y="12"/>
                </a:cubicBezTo>
                <a:cubicBezTo>
                  <a:pt x="556" y="15"/>
                  <a:pt x="560" y="21"/>
                  <a:pt x="563" y="26"/>
                </a:cubicBezTo>
                <a:cubicBezTo>
                  <a:pt x="563" y="26"/>
                  <a:pt x="564" y="26"/>
                  <a:pt x="564" y="26"/>
                </a:cubicBezTo>
                <a:cubicBezTo>
                  <a:pt x="564" y="26"/>
                  <a:pt x="564" y="26"/>
                  <a:pt x="564" y="26"/>
                </a:cubicBezTo>
                <a:cubicBezTo>
                  <a:pt x="566" y="26"/>
                  <a:pt x="567" y="26"/>
                  <a:pt x="568" y="26"/>
                </a:cubicBezTo>
                <a:cubicBezTo>
                  <a:pt x="568" y="23"/>
                  <a:pt x="568" y="23"/>
                  <a:pt x="568" y="23"/>
                </a:cubicBezTo>
                <a:cubicBezTo>
                  <a:pt x="568" y="23"/>
                  <a:pt x="568" y="23"/>
                  <a:pt x="568" y="23"/>
                </a:cubicBezTo>
                <a:cubicBezTo>
                  <a:pt x="568" y="24"/>
                  <a:pt x="567" y="24"/>
                  <a:pt x="567" y="24"/>
                </a:cubicBezTo>
                <a:cubicBezTo>
                  <a:pt x="566" y="25"/>
                  <a:pt x="566" y="25"/>
                  <a:pt x="566" y="25"/>
                </a:cubicBezTo>
                <a:cubicBezTo>
                  <a:pt x="565" y="25"/>
                  <a:pt x="565" y="25"/>
                  <a:pt x="565" y="25"/>
                </a:cubicBezTo>
                <a:cubicBezTo>
                  <a:pt x="565" y="25"/>
                  <a:pt x="565" y="25"/>
                  <a:pt x="565" y="25"/>
                </a:cubicBezTo>
                <a:cubicBezTo>
                  <a:pt x="565" y="25"/>
                  <a:pt x="565" y="25"/>
                  <a:pt x="565" y="25"/>
                </a:cubicBezTo>
                <a:cubicBezTo>
                  <a:pt x="564" y="25"/>
                  <a:pt x="563" y="25"/>
                  <a:pt x="563" y="24"/>
                </a:cubicBezTo>
                <a:cubicBezTo>
                  <a:pt x="562" y="24"/>
                  <a:pt x="562" y="23"/>
                  <a:pt x="561" y="23"/>
                </a:cubicBezTo>
                <a:cubicBezTo>
                  <a:pt x="561" y="21"/>
                  <a:pt x="560" y="20"/>
                  <a:pt x="560" y="20"/>
                </a:cubicBezTo>
                <a:cubicBezTo>
                  <a:pt x="560" y="20"/>
                  <a:pt x="560" y="20"/>
                  <a:pt x="560" y="20"/>
                </a:cubicBezTo>
                <a:cubicBezTo>
                  <a:pt x="560" y="20"/>
                  <a:pt x="560" y="20"/>
                  <a:pt x="560" y="20"/>
                </a:cubicBezTo>
                <a:cubicBezTo>
                  <a:pt x="557" y="16"/>
                  <a:pt x="554" y="13"/>
                  <a:pt x="550" y="11"/>
                </a:cubicBezTo>
                <a:moveTo>
                  <a:pt x="535" y="11"/>
                </a:moveTo>
                <a:cubicBezTo>
                  <a:pt x="533" y="12"/>
                  <a:pt x="530" y="13"/>
                  <a:pt x="528" y="14"/>
                </a:cubicBezTo>
                <a:cubicBezTo>
                  <a:pt x="528" y="15"/>
                  <a:pt x="528" y="15"/>
                  <a:pt x="528" y="15"/>
                </a:cubicBezTo>
                <a:cubicBezTo>
                  <a:pt x="530" y="14"/>
                  <a:pt x="533" y="13"/>
                  <a:pt x="535" y="12"/>
                </a:cubicBezTo>
                <a:cubicBezTo>
                  <a:pt x="535" y="11"/>
                  <a:pt x="535" y="11"/>
                  <a:pt x="535" y="11"/>
                </a:cubicBezTo>
                <a:moveTo>
                  <a:pt x="775" y="11"/>
                </a:moveTo>
                <a:cubicBezTo>
                  <a:pt x="774" y="12"/>
                  <a:pt x="774" y="12"/>
                  <a:pt x="773" y="13"/>
                </a:cubicBezTo>
                <a:cubicBezTo>
                  <a:pt x="773" y="15"/>
                  <a:pt x="773" y="15"/>
                  <a:pt x="773" y="15"/>
                </a:cubicBezTo>
                <a:cubicBezTo>
                  <a:pt x="774" y="14"/>
                  <a:pt x="775" y="13"/>
                  <a:pt x="775" y="12"/>
                </a:cubicBezTo>
                <a:cubicBezTo>
                  <a:pt x="775" y="11"/>
                  <a:pt x="775" y="11"/>
                  <a:pt x="775" y="11"/>
                </a:cubicBezTo>
                <a:moveTo>
                  <a:pt x="818" y="11"/>
                </a:moveTo>
                <a:cubicBezTo>
                  <a:pt x="817" y="11"/>
                  <a:pt x="816" y="11"/>
                  <a:pt x="814" y="12"/>
                </a:cubicBezTo>
                <a:cubicBezTo>
                  <a:pt x="814" y="12"/>
                  <a:pt x="814" y="12"/>
                  <a:pt x="814" y="12"/>
                </a:cubicBezTo>
                <a:cubicBezTo>
                  <a:pt x="816" y="12"/>
                  <a:pt x="817" y="12"/>
                  <a:pt x="818" y="12"/>
                </a:cubicBezTo>
                <a:cubicBezTo>
                  <a:pt x="818" y="11"/>
                  <a:pt x="818" y="11"/>
                  <a:pt x="818" y="11"/>
                </a:cubicBezTo>
                <a:moveTo>
                  <a:pt x="1204" y="10"/>
                </a:moveTo>
                <a:cubicBezTo>
                  <a:pt x="1203" y="12"/>
                  <a:pt x="1202" y="13"/>
                  <a:pt x="1201" y="15"/>
                </a:cubicBezTo>
                <a:cubicBezTo>
                  <a:pt x="1201" y="16"/>
                  <a:pt x="1201" y="16"/>
                  <a:pt x="1201" y="16"/>
                </a:cubicBezTo>
                <a:cubicBezTo>
                  <a:pt x="1200" y="15"/>
                  <a:pt x="1200" y="15"/>
                  <a:pt x="1200" y="15"/>
                </a:cubicBezTo>
                <a:cubicBezTo>
                  <a:pt x="1198" y="15"/>
                  <a:pt x="1197" y="15"/>
                  <a:pt x="1195" y="15"/>
                </a:cubicBezTo>
                <a:cubicBezTo>
                  <a:pt x="1195" y="15"/>
                  <a:pt x="1195" y="15"/>
                  <a:pt x="1195" y="15"/>
                </a:cubicBezTo>
                <a:cubicBezTo>
                  <a:pt x="1193" y="15"/>
                  <a:pt x="1191" y="15"/>
                  <a:pt x="1189" y="15"/>
                </a:cubicBezTo>
                <a:cubicBezTo>
                  <a:pt x="1190" y="15"/>
                  <a:pt x="1190" y="15"/>
                  <a:pt x="1191" y="15"/>
                </a:cubicBezTo>
                <a:cubicBezTo>
                  <a:pt x="1195" y="15"/>
                  <a:pt x="1199" y="16"/>
                  <a:pt x="1203" y="18"/>
                </a:cubicBezTo>
                <a:cubicBezTo>
                  <a:pt x="1203" y="17"/>
                  <a:pt x="1203" y="17"/>
                  <a:pt x="1203" y="17"/>
                </a:cubicBezTo>
                <a:cubicBezTo>
                  <a:pt x="1203" y="16"/>
                  <a:pt x="1203" y="16"/>
                  <a:pt x="1203" y="16"/>
                </a:cubicBezTo>
                <a:cubicBezTo>
                  <a:pt x="1203" y="15"/>
                  <a:pt x="1203" y="13"/>
                  <a:pt x="1204" y="12"/>
                </a:cubicBezTo>
                <a:cubicBezTo>
                  <a:pt x="1204" y="11"/>
                  <a:pt x="1204" y="11"/>
                  <a:pt x="1204" y="11"/>
                </a:cubicBezTo>
                <a:cubicBezTo>
                  <a:pt x="1204" y="10"/>
                  <a:pt x="1204" y="10"/>
                  <a:pt x="1204" y="10"/>
                </a:cubicBezTo>
                <a:moveTo>
                  <a:pt x="540" y="10"/>
                </a:moveTo>
                <a:cubicBezTo>
                  <a:pt x="539" y="10"/>
                  <a:pt x="538" y="10"/>
                  <a:pt x="537" y="11"/>
                </a:cubicBezTo>
                <a:cubicBezTo>
                  <a:pt x="537" y="12"/>
                  <a:pt x="537" y="12"/>
                  <a:pt x="537" y="12"/>
                </a:cubicBezTo>
                <a:cubicBezTo>
                  <a:pt x="539" y="12"/>
                  <a:pt x="540" y="11"/>
                  <a:pt x="542" y="11"/>
                </a:cubicBezTo>
                <a:cubicBezTo>
                  <a:pt x="542" y="11"/>
                  <a:pt x="542" y="11"/>
                  <a:pt x="542" y="11"/>
                </a:cubicBezTo>
                <a:cubicBezTo>
                  <a:pt x="542" y="11"/>
                  <a:pt x="542" y="11"/>
                  <a:pt x="542" y="11"/>
                </a:cubicBezTo>
                <a:cubicBezTo>
                  <a:pt x="543" y="11"/>
                  <a:pt x="543" y="11"/>
                  <a:pt x="544" y="11"/>
                </a:cubicBezTo>
                <a:cubicBezTo>
                  <a:pt x="545" y="11"/>
                  <a:pt x="547" y="11"/>
                  <a:pt x="548" y="11"/>
                </a:cubicBezTo>
                <a:cubicBezTo>
                  <a:pt x="548" y="11"/>
                  <a:pt x="548" y="11"/>
                  <a:pt x="548" y="11"/>
                </a:cubicBezTo>
                <a:cubicBezTo>
                  <a:pt x="545" y="10"/>
                  <a:pt x="543" y="10"/>
                  <a:pt x="540" y="10"/>
                </a:cubicBezTo>
                <a:moveTo>
                  <a:pt x="106" y="9"/>
                </a:moveTo>
                <a:cubicBezTo>
                  <a:pt x="100" y="10"/>
                  <a:pt x="94" y="10"/>
                  <a:pt x="89" y="13"/>
                </a:cubicBezTo>
                <a:cubicBezTo>
                  <a:pt x="89" y="14"/>
                  <a:pt x="89" y="14"/>
                  <a:pt x="89" y="14"/>
                </a:cubicBezTo>
                <a:cubicBezTo>
                  <a:pt x="90" y="13"/>
                  <a:pt x="91" y="13"/>
                  <a:pt x="93" y="12"/>
                </a:cubicBezTo>
                <a:cubicBezTo>
                  <a:pt x="93" y="12"/>
                  <a:pt x="93" y="12"/>
                  <a:pt x="93" y="12"/>
                </a:cubicBezTo>
                <a:cubicBezTo>
                  <a:pt x="106" y="11"/>
                  <a:pt x="106" y="11"/>
                  <a:pt x="106" y="11"/>
                </a:cubicBezTo>
                <a:cubicBezTo>
                  <a:pt x="106" y="9"/>
                  <a:pt x="106" y="9"/>
                  <a:pt x="106" y="9"/>
                </a:cubicBezTo>
                <a:moveTo>
                  <a:pt x="111" y="8"/>
                </a:moveTo>
                <a:cubicBezTo>
                  <a:pt x="110" y="9"/>
                  <a:pt x="109" y="9"/>
                  <a:pt x="108" y="9"/>
                </a:cubicBezTo>
                <a:cubicBezTo>
                  <a:pt x="108" y="10"/>
                  <a:pt x="108" y="10"/>
                  <a:pt x="108" y="10"/>
                </a:cubicBezTo>
                <a:cubicBezTo>
                  <a:pt x="111" y="10"/>
                  <a:pt x="111" y="10"/>
                  <a:pt x="111" y="10"/>
                </a:cubicBezTo>
                <a:cubicBezTo>
                  <a:pt x="111" y="8"/>
                  <a:pt x="111" y="8"/>
                  <a:pt x="111" y="8"/>
                </a:cubicBezTo>
                <a:moveTo>
                  <a:pt x="837" y="8"/>
                </a:moveTo>
                <a:cubicBezTo>
                  <a:pt x="831" y="8"/>
                  <a:pt x="826" y="9"/>
                  <a:pt x="821" y="10"/>
                </a:cubicBezTo>
                <a:cubicBezTo>
                  <a:pt x="821" y="10"/>
                  <a:pt x="821" y="10"/>
                  <a:pt x="821" y="10"/>
                </a:cubicBezTo>
                <a:cubicBezTo>
                  <a:pt x="820" y="10"/>
                  <a:pt x="820" y="10"/>
                  <a:pt x="820" y="10"/>
                </a:cubicBezTo>
                <a:cubicBezTo>
                  <a:pt x="820" y="10"/>
                  <a:pt x="820" y="10"/>
                  <a:pt x="820" y="10"/>
                </a:cubicBezTo>
                <a:cubicBezTo>
                  <a:pt x="820" y="11"/>
                  <a:pt x="820" y="11"/>
                  <a:pt x="820" y="11"/>
                </a:cubicBezTo>
                <a:cubicBezTo>
                  <a:pt x="822" y="11"/>
                  <a:pt x="825" y="10"/>
                  <a:pt x="827" y="10"/>
                </a:cubicBezTo>
                <a:cubicBezTo>
                  <a:pt x="827" y="10"/>
                  <a:pt x="827" y="10"/>
                  <a:pt x="827" y="10"/>
                </a:cubicBezTo>
                <a:cubicBezTo>
                  <a:pt x="827" y="10"/>
                  <a:pt x="827" y="10"/>
                  <a:pt x="827" y="10"/>
                </a:cubicBezTo>
                <a:cubicBezTo>
                  <a:pt x="830" y="9"/>
                  <a:pt x="834" y="9"/>
                  <a:pt x="837" y="9"/>
                </a:cubicBezTo>
                <a:cubicBezTo>
                  <a:pt x="837" y="8"/>
                  <a:pt x="837" y="8"/>
                  <a:pt x="837" y="8"/>
                </a:cubicBezTo>
                <a:moveTo>
                  <a:pt x="839" y="8"/>
                </a:moveTo>
                <a:cubicBezTo>
                  <a:pt x="839" y="9"/>
                  <a:pt x="839" y="9"/>
                  <a:pt x="839" y="9"/>
                </a:cubicBezTo>
                <a:cubicBezTo>
                  <a:pt x="844" y="9"/>
                  <a:pt x="849" y="10"/>
                  <a:pt x="855" y="10"/>
                </a:cubicBezTo>
                <a:cubicBezTo>
                  <a:pt x="855" y="10"/>
                  <a:pt x="855" y="10"/>
                  <a:pt x="855" y="10"/>
                </a:cubicBezTo>
                <a:cubicBezTo>
                  <a:pt x="855" y="10"/>
                  <a:pt x="855" y="10"/>
                  <a:pt x="855" y="10"/>
                </a:cubicBezTo>
                <a:cubicBezTo>
                  <a:pt x="864" y="12"/>
                  <a:pt x="874" y="13"/>
                  <a:pt x="883" y="17"/>
                </a:cubicBezTo>
                <a:cubicBezTo>
                  <a:pt x="883" y="16"/>
                  <a:pt x="883" y="16"/>
                  <a:pt x="883" y="16"/>
                </a:cubicBezTo>
                <a:cubicBezTo>
                  <a:pt x="877" y="14"/>
                  <a:pt x="871" y="12"/>
                  <a:pt x="865" y="11"/>
                </a:cubicBezTo>
                <a:cubicBezTo>
                  <a:pt x="865" y="11"/>
                  <a:pt x="865" y="11"/>
                  <a:pt x="865" y="11"/>
                </a:cubicBezTo>
                <a:cubicBezTo>
                  <a:pt x="865" y="11"/>
                  <a:pt x="865" y="11"/>
                  <a:pt x="865" y="11"/>
                </a:cubicBezTo>
                <a:cubicBezTo>
                  <a:pt x="857" y="9"/>
                  <a:pt x="848" y="8"/>
                  <a:pt x="839" y="8"/>
                </a:cubicBezTo>
                <a:moveTo>
                  <a:pt x="581" y="8"/>
                </a:moveTo>
                <a:cubicBezTo>
                  <a:pt x="581" y="9"/>
                  <a:pt x="581" y="9"/>
                  <a:pt x="581" y="9"/>
                </a:cubicBezTo>
                <a:cubicBezTo>
                  <a:pt x="585" y="10"/>
                  <a:pt x="589" y="12"/>
                  <a:pt x="593" y="14"/>
                </a:cubicBezTo>
                <a:cubicBezTo>
                  <a:pt x="593" y="13"/>
                  <a:pt x="593" y="13"/>
                  <a:pt x="593" y="13"/>
                </a:cubicBezTo>
                <a:cubicBezTo>
                  <a:pt x="589" y="11"/>
                  <a:pt x="585" y="9"/>
                  <a:pt x="581" y="8"/>
                </a:cubicBezTo>
                <a:moveTo>
                  <a:pt x="69" y="8"/>
                </a:moveTo>
                <a:cubicBezTo>
                  <a:pt x="68" y="9"/>
                  <a:pt x="67" y="9"/>
                  <a:pt x="67" y="10"/>
                </a:cubicBezTo>
                <a:cubicBezTo>
                  <a:pt x="67" y="13"/>
                  <a:pt x="67" y="13"/>
                  <a:pt x="67" y="13"/>
                </a:cubicBezTo>
                <a:cubicBezTo>
                  <a:pt x="67" y="12"/>
                  <a:pt x="68" y="11"/>
                  <a:pt x="69" y="10"/>
                </a:cubicBezTo>
                <a:cubicBezTo>
                  <a:pt x="69" y="8"/>
                  <a:pt x="69" y="8"/>
                  <a:pt x="69" y="8"/>
                </a:cubicBezTo>
                <a:moveTo>
                  <a:pt x="127" y="8"/>
                </a:moveTo>
                <a:cubicBezTo>
                  <a:pt x="122" y="8"/>
                  <a:pt x="118" y="8"/>
                  <a:pt x="113" y="8"/>
                </a:cubicBezTo>
                <a:cubicBezTo>
                  <a:pt x="113" y="10"/>
                  <a:pt x="113" y="10"/>
                  <a:pt x="113" y="10"/>
                </a:cubicBezTo>
                <a:cubicBezTo>
                  <a:pt x="118" y="9"/>
                  <a:pt x="122" y="9"/>
                  <a:pt x="127" y="9"/>
                </a:cubicBezTo>
                <a:cubicBezTo>
                  <a:pt x="127" y="8"/>
                  <a:pt x="127" y="8"/>
                  <a:pt x="127" y="8"/>
                </a:cubicBezTo>
                <a:moveTo>
                  <a:pt x="743" y="8"/>
                </a:moveTo>
                <a:cubicBezTo>
                  <a:pt x="743" y="9"/>
                  <a:pt x="743" y="9"/>
                  <a:pt x="743" y="9"/>
                </a:cubicBezTo>
                <a:cubicBezTo>
                  <a:pt x="749" y="11"/>
                  <a:pt x="755" y="14"/>
                  <a:pt x="761" y="18"/>
                </a:cubicBezTo>
                <a:cubicBezTo>
                  <a:pt x="761" y="16"/>
                  <a:pt x="761" y="16"/>
                  <a:pt x="761" y="16"/>
                </a:cubicBezTo>
                <a:cubicBezTo>
                  <a:pt x="755" y="13"/>
                  <a:pt x="749" y="10"/>
                  <a:pt x="743" y="8"/>
                </a:cubicBezTo>
                <a:moveTo>
                  <a:pt x="129" y="7"/>
                </a:moveTo>
                <a:cubicBezTo>
                  <a:pt x="129" y="7"/>
                  <a:pt x="129" y="7"/>
                  <a:pt x="129" y="7"/>
                </a:cubicBezTo>
                <a:cubicBezTo>
                  <a:pt x="129" y="9"/>
                  <a:pt x="129" y="9"/>
                  <a:pt x="129" y="9"/>
                </a:cubicBezTo>
                <a:cubicBezTo>
                  <a:pt x="130" y="9"/>
                  <a:pt x="131" y="9"/>
                  <a:pt x="133" y="9"/>
                </a:cubicBezTo>
                <a:cubicBezTo>
                  <a:pt x="146" y="9"/>
                  <a:pt x="159" y="10"/>
                  <a:pt x="171" y="15"/>
                </a:cubicBezTo>
                <a:cubicBezTo>
                  <a:pt x="171" y="13"/>
                  <a:pt x="171" y="13"/>
                  <a:pt x="171" y="13"/>
                </a:cubicBezTo>
                <a:cubicBezTo>
                  <a:pt x="170" y="13"/>
                  <a:pt x="169" y="13"/>
                  <a:pt x="168" y="12"/>
                </a:cubicBezTo>
                <a:cubicBezTo>
                  <a:pt x="168" y="12"/>
                  <a:pt x="168" y="12"/>
                  <a:pt x="168" y="12"/>
                </a:cubicBezTo>
                <a:cubicBezTo>
                  <a:pt x="156" y="8"/>
                  <a:pt x="141" y="8"/>
                  <a:pt x="129" y="7"/>
                </a:cubicBezTo>
                <a:moveTo>
                  <a:pt x="606" y="7"/>
                </a:moveTo>
                <a:cubicBezTo>
                  <a:pt x="606" y="8"/>
                  <a:pt x="606" y="8"/>
                  <a:pt x="606" y="8"/>
                </a:cubicBezTo>
                <a:cubicBezTo>
                  <a:pt x="606" y="8"/>
                  <a:pt x="606" y="8"/>
                  <a:pt x="606" y="8"/>
                </a:cubicBezTo>
                <a:cubicBezTo>
                  <a:pt x="607" y="8"/>
                  <a:pt x="607" y="8"/>
                  <a:pt x="607" y="8"/>
                </a:cubicBezTo>
                <a:cubicBezTo>
                  <a:pt x="607" y="9"/>
                  <a:pt x="607" y="9"/>
                  <a:pt x="607" y="9"/>
                </a:cubicBezTo>
                <a:cubicBezTo>
                  <a:pt x="611" y="12"/>
                  <a:pt x="617" y="14"/>
                  <a:pt x="622" y="18"/>
                </a:cubicBezTo>
                <a:cubicBezTo>
                  <a:pt x="622" y="16"/>
                  <a:pt x="622" y="16"/>
                  <a:pt x="622" y="16"/>
                </a:cubicBezTo>
                <a:cubicBezTo>
                  <a:pt x="616" y="13"/>
                  <a:pt x="611" y="10"/>
                  <a:pt x="606" y="7"/>
                </a:cubicBezTo>
                <a:moveTo>
                  <a:pt x="1001" y="7"/>
                </a:moveTo>
                <a:cubicBezTo>
                  <a:pt x="1001" y="8"/>
                  <a:pt x="1001" y="8"/>
                  <a:pt x="1001" y="8"/>
                </a:cubicBezTo>
                <a:cubicBezTo>
                  <a:pt x="1012" y="9"/>
                  <a:pt x="1023" y="11"/>
                  <a:pt x="1034" y="13"/>
                </a:cubicBezTo>
                <a:cubicBezTo>
                  <a:pt x="1023" y="10"/>
                  <a:pt x="1012" y="8"/>
                  <a:pt x="1001" y="7"/>
                </a:cubicBezTo>
                <a:moveTo>
                  <a:pt x="767" y="7"/>
                </a:moveTo>
                <a:cubicBezTo>
                  <a:pt x="766" y="8"/>
                  <a:pt x="765" y="9"/>
                  <a:pt x="765" y="10"/>
                </a:cubicBezTo>
                <a:cubicBezTo>
                  <a:pt x="764" y="10"/>
                  <a:pt x="764" y="10"/>
                  <a:pt x="764" y="11"/>
                </a:cubicBezTo>
                <a:cubicBezTo>
                  <a:pt x="764" y="11"/>
                  <a:pt x="764" y="11"/>
                  <a:pt x="764" y="11"/>
                </a:cubicBezTo>
                <a:cubicBezTo>
                  <a:pt x="765" y="12"/>
                  <a:pt x="765" y="12"/>
                  <a:pt x="766" y="12"/>
                </a:cubicBezTo>
                <a:cubicBezTo>
                  <a:pt x="766" y="12"/>
                  <a:pt x="766" y="12"/>
                  <a:pt x="766" y="12"/>
                </a:cubicBezTo>
                <a:cubicBezTo>
                  <a:pt x="766" y="12"/>
                  <a:pt x="767" y="12"/>
                  <a:pt x="767" y="12"/>
                </a:cubicBezTo>
                <a:cubicBezTo>
                  <a:pt x="767" y="11"/>
                  <a:pt x="767" y="11"/>
                  <a:pt x="767" y="11"/>
                </a:cubicBezTo>
                <a:cubicBezTo>
                  <a:pt x="766" y="10"/>
                  <a:pt x="766" y="10"/>
                  <a:pt x="766" y="10"/>
                </a:cubicBezTo>
                <a:cubicBezTo>
                  <a:pt x="767" y="9"/>
                  <a:pt x="767" y="9"/>
                  <a:pt x="767" y="9"/>
                </a:cubicBezTo>
                <a:cubicBezTo>
                  <a:pt x="767" y="9"/>
                  <a:pt x="767" y="9"/>
                  <a:pt x="767" y="9"/>
                </a:cubicBezTo>
                <a:cubicBezTo>
                  <a:pt x="767" y="7"/>
                  <a:pt x="767" y="7"/>
                  <a:pt x="767" y="7"/>
                </a:cubicBezTo>
                <a:cubicBezTo>
                  <a:pt x="767" y="7"/>
                  <a:pt x="767" y="7"/>
                  <a:pt x="767" y="7"/>
                </a:cubicBezTo>
                <a:moveTo>
                  <a:pt x="983" y="6"/>
                </a:moveTo>
                <a:cubicBezTo>
                  <a:pt x="981" y="6"/>
                  <a:pt x="979" y="7"/>
                  <a:pt x="976" y="7"/>
                </a:cubicBezTo>
                <a:cubicBezTo>
                  <a:pt x="966" y="8"/>
                  <a:pt x="966" y="8"/>
                  <a:pt x="966" y="8"/>
                </a:cubicBezTo>
                <a:cubicBezTo>
                  <a:pt x="966" y="8"/>
                  <a:pt x="966" y="8"/>
                  <a:pt x="966" y="8"/>
                </a:cubicBezTo>
                <a:cubicBezTo>
                  <a:pt x="958" y="10"/>
                  <a:pt x="949" y="12"/>
                  <a:pt x="940" y="14"/>
                </a:cubicBezTo>
                <a:cubicBezTo>
                  <a:pt x="930" y="18"/>
                  <a:pt x="930" y="18"/>
                  <a:pt x="930" y="18"/>
                </a:cubicBezTo>
                <a:cubicBezTo>
                  <a:pt x="930" y="17"/>
                  <a:pt x="930" y="17"/>
                  <a:pt x="930" y="17"/>
                </a:cubicBezTo>
                <a:cubicBezTo>
                  <a:pt x="930" y="16"/>
                  <a:pt x="929" y="16"/>
                  <a:pt x="928" y="15"/>
                </a:cubicBezTo>
                <a:cubicBezTo>
                  <a:pt x="927" y="14"/>
                  <a:pt x="927" y="13"/>
                  <a:pt x="926" y="12"/>
                </a:cubicBezTo>
                <a:cubicBezTo>
                  <a:pt x="926" y="14"/>
                  <a:pt x="926" y="14"/>
                  <a:pt x="926" y="14"/>
                </a:cubicBezTo>
                <a:cubicBezTo>
                  <a:pt x="927" y="15"/>
                  <a:pt x="928" y="16"/>
                  <a:pt x="929" y="17"/>
                </a:cubicBezTo>
                <a:cubicBezTo>
                  <a:pt x="929" y="18"/>
                  <a:pt x="929" y="18"/>
                  <a:pt x="929" y="18"/>
                </a:cubicBezTo>
                <a:cubicBezTo>
                  <a:pt x="929" y="18"/>
                  <a:pt x="929" y="18"/>
                  <a:pt x="929" y="18"/>
                </a:cubicBezTo>
                <a:cubicBezTo>
                  <a:pt x="928" y="19"/>
                  <a:pt x="927" y="20"/>
                  <a:pt x="926" y="20"/>
                </a:cubicBezTo>
                <a:cubicBezTo>
                  <a:pt x="926" y="21"/>
                  <a:pt x="926" y="21"/>
                  <a:pt x="926" y="21"/>
                </a:cubicBezTo>
                <a:cubicBezTo>
                  <a:pt x="933" y="17"/>
                  <a:pt x="940" y="15"/>
                  <a:pt x="948" y="13"/>
                </a:cubicBezTo>
                <a:cubicBezTo>
                  <a:pt x="948" y="13"/>
                  <a:pt x="948" y="13"/>
                  <a:pt x="948" y="13"/>
                </a:cubicBezTo>
                <a:cubicBezTo>
                  <a:pt x="956" y="11"/>
                  <a:pt x="956" y="11"/>
                  <a:pt x="956" y="11"/>
                </a:cubicBezTo>
                <a:cubicBezTo>
                  <a:pt x="966" y="8"/>
                  <a:pt x="976" y="7"/>
                  <a:pt x="985" y="7"/>
                </a:cubicBezTo>
                <a:cubicBezTo>
                  <a:pt x="990" y="7"/>
                  <a:pt x="995" y="7"/>
                  <a:pt x="999" y="7"/>
                </a:cubicBezTo>
                <a:cubicBezTo>
                  <a:pt x="999" y="7"/>
                  <a:pt x="999" y="7"/>
                  <a:pt x="999" y="7"/>
                </a:cubicBezTo>
                <a:cubicBezTo>
                  <a:pt x="994" y="7"/>
                  <a:pt x="989" y="6"/>
                  <a:pt x="983" y="6"/>
                </a:cubicBezTo>
                <a:moveTo>
                  <a:pt x="570" y="6"/>
                </a:moveTo>
                <a:cubicBezTo>
                  <a:pt x="570" y="7"/>
                  <a:pt x="570" y="7"/>
                  <a:pt x="570" y="7"/>
                </a:cubicBezTo>
                <a:cubicBezTo>
                  <a:pt x="573" y="7"/>
                  <a:pt x="576" y="7"/>
                  <a:pt x="579" y="8"/>
                </a:cubicBezTo>
                <a:cubicBezTo>
                  <a:pt x="579" y="7"/>
                  <a:pt x="579" y="7"/>
                  <a:pt x="579" y="7"/>
                </a:cubicBezTo>
                <a:cubicBezTo>
                  <a:pt x="577" y="7"/>
                  <a:pt x="576" y="7"/>
                  <a:pt x="574" y="7"/>
                </a:cubicBezTo>
                <a:cubicBezTo>
                  <a:pt x="574" y="7"/>
                  <a:pt x="574" y="7"/>
                  <a:pt x="574" y="7"/>
                </a:cubicBezTo>
                <a:cubicBezTo>
                  <a:pt x="574" y="7"/>
                  <a:pt x="574" y="7"/>
                  <a:pt x="574" y="7"/>
                </a:cubicBezTo>
                <a:cubicBezTo>
                  <a:pt x="573" y="6"/>
                  <a:pt x="573" y="6"/>
                  <a:pt x="573" y="6"/>
                </a:cubicBezTo>
                <a:cubicBezTo>
                  <a:pt x="573" y="6"/>
                  <a:pt x="572" y="6"/>
                  <a:pt x="570" y="6"/>
                </a:cubicBezTo>
                <a:moveTo>
                  <a:pt x="898" y="5"/>
                </a:moveTo>
                <a:cubicBezTo>
                  <a:pt x="898" y="6"/>
                  <a:pt x="898" y="6"/>
                  <a:pt x="898" y="6"/>
                </a:cubicBezTo>
                <a:cubicBezTo>
                  <a:pt x="903" y="8"/>
                  <a:pt x="907" y="10"/>
                  <a:pt x="911" y="14"/>
                </a:cubicBezTo>
                <a:cubicBezTo>
                  <a:pt x="911" y="14"/>
                  <a:pt x="911" y="14"/>
                  <a:pt x="911" y="14"/>
                </a:cubicBezTo>
                <a:cubicBezTo>
                  <a:pt x="911" y="14"/>
                  <a:pt x="911" y="14"/>
                  <a:pt x="911" y="14"/>
                </a:cubicBezTo>
                <a:cubicBezTo>
                  <a:pt x="912" y="14"/>
                  <a:pt x="913" y="15"/>
                  <a:pt x="913" y="15"/>
                </a:cubicBezTo>
                <a:cubicBezTo>
                  <a:pt x="913" y="14"/>
                  <a:pt x="913" y="14"/>
                  <a:pt x="913" y="14"/>
                </a:cubicBezTo>
                <a:cubicBezTo>
                  <a:pt x="909" y="11"/>
                  <a:pt x="903" y="8"/>
                  <a:pt x="898" y="5"/>
                </a:cubicBezTo>
                <a:moveTo>
                  <a:pt x="23" y="4"/>
                </a:moveTo>
                <a:cubicBezTo>
                  <a:pt x="23" y="4"/>
                  <a:pt x="23" y="4"/>
                  <a:pt x="23" y="4"/>
                </a:cubicBezTo>
                <a:cubicBezTo>
                  <a:pt x="29" y="6"/>
                  <a:pt x="35" y="9"/>
                  <a:pt x="40" y="11"/>
                </a:cubicBezTo>
                <a:cubicBezTo>
                  <a:pt x="40" y="10"/>
                  <a:pt x="40" y="10"/>
                  <a:pt x="40" y="10"/>
                </a:cubicBezTo>
                <a:cubicBezTo>
                  <a:pt x="34" y="8"/>
                  <a:pt x="29" y="6"/>
                  <a:pt x="23" y="4"/>
                </a:cubicBezTo>
                <a:moveTo>
                  <a:pt x="788" y="3"/>
                </a:moveTo>
                <a:cubicBezTo>
                  <a:pt x="785" y="4"/>
                  <a:pt x="782" y="5"/>
                  <a:pt x="781" y="7"/>
                </a:cubicBezTo>
                <a:cubicBezTo>
                  <a:pt x="780" y="8"/>
                  <a:pt x="779" y="9"/>
                  <a:pt x="777" y="10"/>
                </a:cubicBezTo>
                <a:cubicBezTo>
                  <a:pt x="777" y="11"/>
                  <a:pt x="777" y="11"/>
                  <a:pt x="777" y="11"/>
                </a:cubicBezTo>
                <a:cubicBezTo>
                  <a:pt x="780" y="9"/>
                  <a:pt x="783" y="7"/>
                  <a:pt x="785" y="5"/>
                </a:cubicBezTo>
                <a:cubicBezTo>
                  <a:pt x="785" y="5"/>
                  <a:pt x="785" y="5"/>
                  <a:pt x="785" y="5"/>
                </a:cubicBezTo>
                <a:cubicBezTo>
                  <a:pt x="785" y="5"/>
                  <a:pt x="785" y="5"/>
                  <a:pt x="785" y="5"/>
                </a:cubicBezTo>
                <a:cubicBezTo>
                  <a:pt x="788" y="4"/>
                  <a:pt x="788" y="4"/>
                  <a:pt x="788" y="4"/>
                </a:cubicBezTo>
                <a:cubicBezTo>
                  <a:pt x="788" y="3"/>
                  <a:pt x="788" y="3"/>
                  <a:pt x="788" y="3"/>
                </a:cubicBezTo>
                <a:moveTo>
                  <a:pt x="76" y="3"/>
                </a:moveTo>
                <a:cubicBezTo>
                  <a:pt x="74" y="4"/>
                  <a:pt x="73" y="5"/>
                  <a:pt x="71" y="6"/>
                </a:cubicBezTo>
                <a:cubicBezTo>
                  <a:pt x="71" y="8"/>
                  <a:pt x="71" y="8"/>
                  <a:pt x="71" y="8"/>
                </a:cubicBezTo>
                <a:cubicBezTo>
                  <a:pt x="73" y="7"/>
                  <a:pt x="74" y="5"/>
                  <a:pt x="76" y="4"/>
                </a:cubicBezTo>
                <a:cubicBezTo>
                  <a:pt x="76" y="3"/>
                  <a:pt x="76" y="3"/>
                  <a:pt x="76" y="3"/>
                </a:cubicBezTo>
                <a:moveTo>
                  <a:pt x="595" y="2"/>
                </a:moveTo>
                <a:cubicBezTo>
                  <a:pt x="595" y="3"/>
                  <a:pt x="595" y="3"/>
                  <a:pt x="595" y="3"/>
                </a:cubicBezTo>
                <a:cubicBezTo>
                  <a:pt x="598" y="5"/>
                  <a:pt x="601" y="6"/>
                  <a:pt x="604" y="8"/>
                </a:cubicBezTo>
                <a:cubicBezTo>
                  <a:pt x="604" y="6"/>
                  <a:pt x="604" y="6"/>
                  <a:pt x="604" y="6"/>
                </a:cubicBezTo>
                <a:cubicBezTo>
                  <a:pt x="601" y="5"/>
                  <a:pt x="598" y="4"/>
                  <a:pt x="595" y="2"/>
                </a:cubicBezTo>
                <a:moveTo>
                  <a:pt x="915" y="2"/>
                </a:moveTo>
                <a:cubicBezTo>
                  <a:pt x="915" y="5"/>
                  <a:pt x="915" y="5"/>
                  <a:pt x="915" y="5"/>
                </a:cubicBezTo>
                <a:cubicBezTo>
                  <a:pt x="918" y="6"/>
                  <a:pt x="920" y="8"/>
                  <a:pt x="923" y="10"/>
                </a:cubicBezTo>
                <a:cubicBezTo>
                  <a:pt x="923" y="10"/>
                  <a:pt x="924" y="11"/>
                  <a:pt x="924" y="11"/>
                </a:cubicBezTo>
                <a:cubicBezTo>
                  <a:pt x="924" y="9"/>
                  <a:pt x="924" y="9"/>
                  <a:pt x="924" y="9"/>
                </a:cubicBezTo>
                <a:cubicBezTo>
                  <a:pt x="921" y="8"/>
                  <a:pt x="917" y="5"/>
                  <a:pt x="915" y="2"/>
                </a:cubicBezTo>
                <a:moveTo>
                  <a:pt x="791" y="2"/>
                </a:moveTo>
                <a:cubicBezTo>
                  <a:pt x="791" y="2"/>
                  <a:pt x="790" y="2"/>
                  <a:pt x="790" y="2"/>
                </a:cubicBezTo>
                <a:cubicBezTo>
                  <a:pt x="790" y="3"/>
                  <a:pt x="790" y="3"/>
                  <a:pt x="790" y="3"/>
                </a:cubicBezTo>
                <a:cubicBezTo>
                  <a:pt x="791" y="2"/>
                  <a:pt x="791" y="2"/>
                  <a:pt x="791" y="2"/>
                </a:cubicBezTo>
                <a:cubicBezTo>
                  <a:pt x="791" y="2"/>
                  <a:pt x="791" y="2"/>
                  <a:pt x="791" y="2"/>
                </a:cubicBezTo>
                <a:moveTo>
                  <a:pt x="725" y="2"/>
                </a:moveTo>
                <a:cubicBezTo>
                  <a:pt x="725" y="3"/>
                  <a:pt x="725" y="3"/>
                  <a:pt x="725" y="3"/>
                </a:cubicBezTo>
                <a:cubicBezTo>
                  <a:pt x="731" y="4"/>
                  <a:pt x="736" y="6"/>
                  <a:pt x="741" y="8"/>
                </a:cubicBezTo>
                <a:cubicBezTo>
                  <a:pt x="741" y="7"/>
                  <a:pt x="741" y="7"/>
                  <a:pt x="741" y="7"/>
                </a:cubicBezTo>
                <a:cubicBezTo>
                  <a:pt x="736" y="5"/>
                  <a:pt x="731" y="3"/>
                  <a:pt x="725" y="2"/>
                </a:cubicBezTo>
                <a:moveTo>
                  <a:pt x="65" y="1"/>
                </a:moveTo>
                <a:cubicBezTo>
                  <a:pt x="64" y="1"/>
                  <a:pt x="64" y="1"/>
                  <a:pt x="63" y="1"/>
                </a:cubicBezTo>
                <a:cubicBezTo>
                  <a:pt x="63" y="4"/>
                  <a:pt x="63" y="4"/>
                  <a:pt x="63" y="4"/>
                </a:cubicBezTo>
                <a:cubicBezTo>
                  <a:pt x="64" y="3"/>
                  <a:pt x="64" y="3"/>
                  <a:pt x="65" y="2"/>
                </a:cubicBezTo>
                <a:cubicBezTo>
                  <a:pt x="65" y="1"/>
                  <a:pt x="65" y="1"/>
                  <a:pt x="65" y="1"/>
                </a:cubicBezTo>
                <a:moveTo>
                  <a:pt x="769" y="0"/>
                </a:moveTo>
                <a:cubicBezTo>
                  <a:pt x="769" y="7"/>
                  <a:pt x="769" y="7"/>
                  <a:pt x="769" y="7"/>
                </a:cubicBezTo>
                <a:cubicBezTo>
                  <a:pt x="770" y="6"/>
                  <a:pt x="770" y="6"/>
                  <a:pt x="771" y="6"/>
                </a:cubicBezTo>
                <a:cubicBezTo>
                  <a:pt x="771" y="1"/>
                  <a:pt x="771" y="1"/>
                  <a:pt x="771" y="1"/>
                </a:cubicBezTo>
                <a:cubicBezTo>
                  <a:pt x="769" y="0"/>
                  <a:pt x="769" y="0"/>
                  <a:pt x="769" y="0"/>
                </a:cubicBezTo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1" y="0"/>
                </a:cubicBezTo>
                <a:cubicBezTo>
                  <a:pt x="1" y="0"/>
                  <a:pt x="1" y="0"/>
                  <a:pt x="1" y="0"/>
                </a:cubicBezTo>
                <a:cubicBezTo>
                  <a:pt x="12" y="1"/>
                  <a:pt x="12" y="1"/>
                  <a:pt x="12" y="1"/>
                </a:cubicBezTo>
                <a:cubicBezTo>
                  <a:pt x="8" y="0"/>
                  <a:pt x="4" y="0"/>
                  <a:pt x="0" y="0"/>
                </a:cubicBezTo>
              </a:path>
            </a:pathLst>
          </a:custGeom>
          <a:solidFill>
            <a:srgbClr val="E8888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17" name="PA_任意多边形 1449"/>
          <p:cNvSpPr>
            <a:spLocks/>
          </p:cNvSpPr>
          <p:nvPr>
            <p:custDataLst>
              <p:tags r:id="rId32"/>
            </p:custDataLst>
          </p:nvPr>
        </p:nvSpPr>
        <p:spPr bwMode="auto">
          <a:xfrm>
            <a:off x="-61913" y="6756400"/>
            <a:ext cx="3175" cy="3175"/>
          </a:xfrm>
          <a:custGeom>
            <a:avLst/>
            <a:gdLst>
              <a:gd name="T0" fmla="*/ 1 w 1"/>
              <a:gd name="T1" fmla="*/ 0 h 1"/>
              <a:gd name="T2" fmla="*/ 1 w 1"/>
              <a:gd name="T3" fmla="*/ 0 h 1"/>
              <a:gd name="T4" fmla="*/ 0 w 1"/>
              <a:gd name="T5" fmla="*/ 0 h 1"/>
              <a:gd name="T6" fmla="*/ 1 w 1"/>
              <a:gd name="T7" fmla="*/ 1 h 1"/>
              <a:gd name="T8" fmla="*/ 1 w 1"/>
              <a:gd name="T9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" h="1"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0" y="0"/>
                  <a:pt x="0" y="0"/>
                </a:cubicBezTo>
                <a:cubicBezTo>
                  <a:pt x="0" y="1"/>
                  <a:pt x="1" y="1"/>
                  <a:pt x="1" y="1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rgbClr val="F2EED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18" name="PA_任意多边形 1450"/>
          <p:cNvSpPr>
            <a:spLocks noEditPoints="1"/>
          </p:cNvSpPr>
          <p:nvPr>
            <p:custDataLst>
              <p:tags r:id="rId33"/>
            </p:custDataLst>
          </p:nvPr>
        </p:nvSpPr>
        <p:spPr bwMode="auto">
          <a:xfrm>
            <a:off x="-58738" y="6756400"/>
            <a:ext cx="3087688" cy="166688"/>
          </a:xfrm>
          <a:custGeom>
            <a:avLst/>
            <a:gdLst>
              <a:gd name="T0" fmla="*/ 1284 w 1284"/>
              <a:gd name="T1" fmla="*/ 22 h 69"/>
              <a:gd name="T2" fmla="*/ 670 w 1284"/>
              <a:gd name="T3" fmla="*/ 21 h 69"/>
              <a:gd name="T4" fmla="*/ 669 w 1284"/>
              <a:gd name="T5" fmla="*/ 63 h 69"/>
              <a:gd name="T6" fmla="*/ 654 w 1284"/>
              <a:gd name="T7" fmla="*/ 64 h 69"/>
              <a:gd name="T8" fmla="*/ 630 w 1284"/>
              <a:gd name="T9" fmla="*/ 63 h 69"/>
              <a:gd name="T10" fmla="*/ 423 w 1284"/>
              <a:gd name="T11" fmla="*/ 29 h 69"/>
              <a:gd name="T12" fmla="*/ 440 w 1284"/>
              <a:gd name="T13" fmla="*/ 47 h 69"/>
              <a:gd name="T14" fmla="*/ 443 w 1284"/>
              <a:gd name="T15" fmla="*/ 26 h 69"/>
              <a:gd name="T16" fmla="*/ 449 w 1284"/>
              <a:gd name="T17" fmla="*/ 18 h 69"/>
              <a:gd name="T18" fmla="*/ 747 w 1284"/>
              <a:gd name="T19" fmla="*/ 50 h 69"/>
              <a:gd name="T20" fmla="*/ 532 w 1284"/>
              <a:gd name="T21" fmla="*/ 18 h 69"/>
              <a:gd name="T22" fmla="*/ 89 w 1284"/>
              <a:gd name="T23" fmla="*/ 17 h 69"/>
              <a:gd name="T24" fmla="*/ 790 w 1284"/>
              <a:gd name="T25" fmla="*/ 21 h 69"/>
              <a:gd name="T26" fmla="*/ 176 w 1284"/>
              <a:gd name="T27" fmla="*/ 26 h 69"/>
              <a:gd name="T28" fmla="*/ 797 w 1284"/>
              <a:gd name="T29" fmla="*/ 17 h 69"/>
              <a:gd name="T30" fmla="*/ 810 w 1284"/>
              <a:gd name="T31" fmla="*/ 17 h 69"/>
              <a:gd name="T32" fmla="*/ 47 w 1284"/>
              <a:gd name="T33" fmla="*/ 28 h 69"/>
              <a:gd name="T34" fmla="*/ 44 w 1284"/>
              <a:gd name="T35" fmla="*/ 47 h 69"/>
              <a:gd name="T36" fmla="*/ 583 w 1284"/>
              <a:gd name="T37" fmla="*/ 37 h 69"/>
              <a:gd name="T38" fmla="*/ 40 w 1284"/>
              <a:gd name="T39" fmla="*/ 23 h 69"/>
              <a:gd name="T40" fmla="*/ 1232 w 1284"/>
              <a:gd name="T41" fmla="*/ 21 h 69"/>
              <a:gd name="T42" fmla="*/ 129 w 1284"/>
              <a:gd name="T43" fmla="*/ 12 h 69"/>
              <a:gd name="T44" fmla="*/ 893 w 1284"/>
              <a:gd name="T45" fmla="*/ 20 h 69"/>
              <a:gd name="T46" fmla="*/ 887 w 1284"/>
              <a:gd name="T47" fmla="*/ 31 h 69"/>
              <a:gd name="T48" fmla="*/ 883 w 1284"/>
              <a:gd name="T49" fmla="*/ 24 h 69"/>
              <a:gd name="T50" fmla="*/ 725 w 1284"/>
              <a:gd name="T51" fmla="*/ 11 h 69"/>
              <a:gd name="T52" fmla="*/ 959 w 1284"/>
              <a:gd name="T53" fmla="*/ 15 h 69"/>
              <a:gd name="T54" fmla="*/ 604 w 1284"/>
              <a:gd name="T55" fmla="*/ 13 h 69"/>
              <a:gd name="T56" fmla="*/ 93 w 1284"/>
              <a:gd name="T57" fmla="*/ 10 h 69"/>
              <a:gd name="T58" fmla="*/ 279 w 1284"/>
              <a:gd name="T59" fmla="*/ 9 h 69"/>
              <a:gd name="T60" fmla="*/ 281 w 1284"/>
              <a:gd name="T61" fmla="*/ 9 h 69"/>
              <a:gd name="T62" fmla="*/ 1083 w 1284"/>
              <a:gd name="T63" fmla="*/ 8 h 69"/>
              <a:gd name="T64" fmla="*/ 1269 w 1284"/>
              <a:gd name="T65" fmla="*/ 9 h 69"/>
              <a:gd name="T66" fmla="*/ 1203 w 1284"/>
              <a:gd name="T67" fmla="*/ 65 h 69"/>
              <a:gd name="T68" fmla="*/ 1178 w 1284"/>
              <a:gd name="T69" fmla="*/ 51 h 69"/>
              <a:gd name="T70" fmla="*/ 1201 w 1284"/>
              <a:gd name="T71" fmla="*/ 60 h 69"/>
              <a:gd name="T72" fmla="*/ 1196 w 1284"/>
              <a:gd name="T73" fmla="*/ 41 h 69"/>
              <a:gd name="T74" fmla="*/ 1194 w 1284"/>
              <a:gd name="T75" fmla="*/ 46 h 69"/>
              <a:gd name="T76" fmla="*/ 1178 w 1284"/>
              <a:gd name="T77" fmla="*/ 36 h 69"/>
              <a:gd name="T78" fmla="*/ 395 w 1284"/>
              <a:gd name="T79" fmla="*/ 20 h 69"/>
              <a:gd name="T80" fmla="*/ 710 w 1284"/>
              <a:gd name="T81" fmla="*/ 8 h 69"/>
              <a:gd name="T82" fmla="*/ 1274 w 1284"/>
              <a:gd name="T83" fmla="*/ 14 h 69"/>
              <a:gd name="T84" fmla="*/ 380 w 1284"/>
              <a:gd name="T85" fmla="*/ 5 h 69"/>
              <a:gd name="T86" fmla="*/ 1099 w 1284"/>
              <a:gd name="T87" fmla="*/ 22 h 69"/>
              <a:gd name="T88" fmla="*/ 1123 w 1284"/>
              <a:gd name="T89" fmla="*/ 6 h 69"/>
              <a:gd name="T90" fmla="*/ 1127 w 1284"/>
              <a:gd name="T91" fmla="*/ 3 h 69"/>
              <a:gd name="T92" fmla="*/ 821 w 1284"/>
              <a:gd name="T93" fmla="*/ 21 h 69"/>
              <a:gd name="T94" fmla="*/ 827 w 1284"/>
              <a:gd name="T95" fmla="*/ 12 h 69"/>
              <a:gd name="T96" fmla="*/ 830 w 1284"/>
              <a:gd name="T97" fmla="*/ 4 h 69"/>
              <a:gd name="T98" fmla="*/ 767 w 1284"/>
              <a:gd name="T99" fmla="*/ 3 h 69"/>
              <a:gd name="T100" fmla="*/ 127 w 1284"/>
              <a:gd name="T101" fmla="*/ 2 h 69"/>
              <a:gd name="T102" fmla="*/ 127 w 1284"/>
              <a:gd name="T103" fmla="*/ 22 h 69"/>
              <a:gd name="T104" fmla="*/ 115 w 1284"/>
              <a:gd name="T105" fmla="*/ 7 h 69"/>
              <a:gd name="T106" fmla="*/ 885 w 1284"/>
              <a:gd name="T107" fmla="*/ 3 h 69"/>
              <a:gd name="T108" fmla="*/ 845 w 1284"/>
              <a:gd name="T109" fmla="*/ 2 h 69"/>
              <a:gd name="T110" fmla="*/ 471 w 1284"/>
              <a:gd name="T111" fmla="*/ 40 h 69"/>
              <a:gd name="T112" fmla="*/ 491 w 1284"/>
              <a:gd name="T113" fmla="*/ 61 h 69"/>
              <a:gd name="T114" fmla="*/ 482 w 1284"/>
              <a:gd name="T115" fmla="*/ 21 h 69"/>
              <a:gd name="T116" fmla="*/ 491 w 1284"/>
              <a:gd name="T117" fmla="*/ 1 h 69"/>
              <a:gd name="T118" fmla="*/ 989 w 1284"/>
              <a:gd name="T119" fmla="*/ 0 h 69"/>
              <a:gd name="T120" fmla="*/ 1 w 1284"/>
              <a:gd name="T121" fmla="*/ 1 h 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284" h="69">
                <a:moveTo>
                  <a:pt x="1230" y="20"/>
                </a:moveTo>
                <a:cubicBezTo>
                  <a:pt x="1229" y="22"/>
                  <a:pt x="1228" y="23"/>
                  <a:pt x="1227" y="24"/>
                </a:cubicBezTo>
                <a:cubicBezTo>
                  <a:pt x="1227" y="25"/>
                  <a:pt x="1227" y="25"/>
                  <a:pt x="1227" y="25"/>
                </a:cubicBezTo>
                <a:cubicBezTo>
                  <a:pt x="1228" y="25"/>
                  <a:pt x="1229" y="25"/>
                  <a:pt x="1229" y="26"/>
                </a:cubicBezTo>
                <a:cubicBezTo>
                  <a:pt x="1230" y="26"/>
                  <a:pt x="1230" y="26"/>
                  <a:pt x="1230" y="26"/>
                </a:cubicBezTo>
                <a:cubicBezTo>
                  <a:pt x="1230" y="24"/>
                  <a:pt x="1230" y="24"/>
                  <a:pt x="1230" y="24"/>
                </a:cubicBezTo>
                <a:cubicBezTo>
                  <a:pt x="1228" y="24"/>
                  <a:pt x="1228" y="24"/>
                  <a:pt x="1228" y="24"/>
                </a:cubicBezTo>
                <a:cubicBezTo>
                  <a:pt x="1230" y="22"/>
                  <a:pt x="1230" y="22"/>
                  <a:pt x="1230" y="22"/>
                </a:cubicBezTo>
                <a:cubicBezTo>
                  <a:pt x="1230" y="22"/>
                  <a:pt x="1230" y="22"/>
                  <a:pt x="1230" y="22"/>
                </a:cubicBezTo>
                <a:cubicBezTo>
                  <a:pt x="1230" y="21"/>
                  <a:pt x="1230" y="21"/>
                  <a:pt x="1230" y="21"/>
                </a:cubicBezTo>
                <a:cubicBezTo>
                  <a:pt x="1230" y="20"/>
                  <a:pt x="1230" y="20"/>
                  <a:pt x="1230" y="20"/>
                </a:cubicBezTo>
                <a:moveTo>
                  <a:pt x="1283" y="20"/>
                </a:moveTo>
                <a:cubicBezTo>
                  <a:pt x="1282" y="20"/>
                  <a:pt x="1282" y="20"/>
                  <a:pt x="1281" y="21"/>
                </a:cubicBezTo>
                <a:cubicBezTo>
                  <a:pt x="1282" y="21"/>
                  <a:pt x="1283" y="22"/>
                  <a:pt x="1284" y="23"/>
                </a:cubicBezTo>
                <a:cubicBezTo>
                  <a:pt x="1284" y="23"/>
                  <a:pt x="1284" y="23"/>
                  <a:pt x="1284" y="23"/>
                </a:cubicBezTo>
                <a:cubicBezTo>
                  <a:pt x="1284" y="23"/>
                  <a:pt x="1284" y="23"/>
                  <a:pt x="1284" y="23"/>
                </a:cubicBezTo>
                <a:cubicBezTo>
                  <a:pt x="1284" y="23"/>
                  <a:pt x="1284" y="22"/>
                  <a:pt x="1284" y="22"/>
                </a:cubicBezTo>
                <a:cubicBezTo>
                  <a:pt x="1284" y="22"/>
                  <a:pt x="1284" y="21"/>
                  <a:pt x="1284" y="20"/>
                </a:cubicBezTo>
                <a:cubicBezTo>
                  <a:pt x="1284" y="20"/>
                  <a:pt x="1283" y="20"/>
                  <a:pt x="1283" y="20"/>
                </a:cubicBezTo>
                <a:moveTo>
                  <a:pt x="108" y="19"/>
                </a:moveTo>
                <a:cubicBezTo>
                  <a:pt x="108" y="21"/>
                  <a:pt x="108" y="21"/>
                  <a:pt x="108" y="21"/>
                </a:cubicBezTo>
                <a:cubicBezTo>
                  <a:pt x="109" y="22"/>
                  <a:pt x="110" y="22"/>
                  <a:pt x="111" y="23"/>
                </a:cubicBezTo>
                <a:cubicBezTo>
                  <a:pt x="111" y="21"/>
                  <a:pt x="111" y="21"/>
                  <a:pt x="111" y="21"/>
                </a:cubicBezTo>
                <a:cubicBezTo>
                  <a:pt x="111" y="21"/>
                  <a:pt x="111" y="21"/>
                  <a:pt x="111" y="21"/>
                </a:cubicBezTo>
                <a:cubicBezTo>
                  <a:pt x="111" y="21"/>
                  <a:pt x="111" y="21"/>
                  <a:pt x="111" y="21"/>
                </a:cubicBezTo>
                <a:cubicBezTo>
                  <a:pt x="110" y="20"/>
                  <a:pt x="109" y="20"/>
                  <a:pt x="108" y="19"/>
                </a:cubicBezTo>
                <a:moveTo>
                  <a:pt x="525" y="19"/>
                </a:moveTo>
                <a:cubicBezTo>
                  <a:pt x="525" y="19"/>
                  <a:pt x="525" y="20"/>
                  <a:pt x="525" y="20"/>
                </a:cubicBezTo>
                <a:cubicBezTo>
                  <a:pt x="524" y="20"/>
                  <a:pt x="524" y="21"/>
                  <a:pt x="523" y="21"/>
                </a:cubicBezTo>
                <a:cubicBezTo>
                  <a:pt x="523" y="22"/>
                  <a:pt x="523" y="22"/>
                  <a:pt x="523" y="22"/>
                </a:cubicBezTo>
                <a:cubicBezTo>
                  <a:pt x="524" y="23"/>
                  <a:pt x="525" y="23"/>
                  <a:pt x="525" y="24"/>
                </a:cubicBezTo>
                <a:cubicBezTo>
                  <a:pt x="525" y="19"/>
                  <a:pt x="525" y="19"/>
                  <a:pt x="525" y="19"/>
                </a:cubicBezTo>
                <a:moveTo>
                  <a:pt x="677" y="19"/>
                </a:moveTo>
                <a:cubicBezTo>
                  <a:pt x="675" y="19"/>
                  <a:pt x="672" y="20"/>
                  <a:pt x="670" y="21"/>
                </a:cubicBezTo>
                <a:cubicBezTo>
                  <a:pt x="670" y="21"/>
                  <a:pt x="670" y="21"/>
                  <a:pt x="670" y="21"/>
                </a:cubicBezTo>
                <a:cubicBezTo>
                  <a:pt x="670" y="21"/>
                  <a:pt x="670" y="21"/>
                  <a:pt x="670" y="21"/>
                </a:cubicBezTo>
                <a:cubicBezTo>
                  <a:pt x="651" y="24"/>
                  <a:pt x="634" y="43"/>
                  <a:pt x="627" y="61"/>
                </a:cubicBezTo>
                <a:cubicBezTo>
                  <a:pt x="627" y="61"/>
                  <a:pt x="627" y="61"/>
                  <a:pt x="627" y="61"/>
                </a:cubicBezTo>
                <a:cubicBezTo>
                  <a:pt x="627" y="62"/>
                  <a:pt x="627" y="62"/>
                  <a:pt x="627" y="63"/>
                </a:cubicBezTo>
                <a:cubicBezTo>
                  <a:pt x="626" y="63"/>
                  <a:pt x="626" y="64"/>
                  <a:pt x="625" y="64"/>
                </a:cubicBezTo>
                <a:cubicBezTo>
                  <a:pt x="625" y="64"/>
                  <a:pt x="624" y="64"/>
                  <a:pt x="624" y="64"/>
                </a:cubicBezTo>
                <a:cubicBezTo>
                  <a:pt x="624" y="67"/>
                  <a:pt x="624" y="67"/>
                  <a:pt x="624" y="67"/>
                </a:cubicBezTo>
                <a:cubicBezTo>
                  <a:pt x="677" y="67"/>
                  <a:pt x="677" y="67"/>
                  <a:pt x="677" y="67"/>
                </a:cubicBezTo>
                <a:cubicBezTo>
                  <a:pt x="677" y="64"/>
                  <a:pt x="677" y="64"/>
                  <a:pt x="677" y="64"/>
                </a:cubicBezTo>
                <a:cubicBezTo>
                  <a:pt x="673" y="64"/>
                  <a:pt x="673" y="64"/>
                  <a:pt x="673" y="64"/>
                </a:cubicBezTo>
                <a:cubicBezTo>
                  <a:pt x="673" y="63"/>
                  <a:pt x="673" y="63"/>
                  <a:pt x="673" y="63"/>
                </a:cubicBezTo>
                <a:cubicBezTo>
                  <a:pt x="672" y="62"/>
                  <a:pt x="672" y="62"/>
                  <a:pt x="672" y="62"/>
                </a:cubicBezTo>
                <a:cubicBezTo>
                  <a:pt x="672" y="61"/>
                  <a:pt x="672" y="61"/>
                  <a:pt x="672" y="61"/>
                </a:cubicBezTo>
                <a:cubicBezTo>
                  <a:pt x="673" y="59"/>
                  <a:pt x="675" y="58"/>
                  <a:pt x="677" y="57"/>
                </a:cubicBezTo>
                <a:cubicBezTo>
                  <a:pt x="677" y="56"/>
                  <a:pt x="677" y="56"/>
                  <a:pt x="677" y="56"/>
                </a:cubicBezTo>
                <a:cubicBezTo>
                  <a:pt x="674" y="58"/>
                  <a:pt x="671" y="60"/>
                  <a:pt x="669" y="63"/>
                </a:cubicBezTo>
                <a:cubicBezTo>
                  <a:pt x="668" y="64"/>
                  <a:pt x="668" y="64"/>
                  <a:pt x="668" y="64"/>
                </a:cubicBezTo>
                <a:cubicBezTo>
                  <a:pt x="668" y="64"/>
                  <a:pt x="668" y="64"/>
                  <a:pt x="668" y="64"/>
                </a:cubicBezTo>
                <a:cubicBezTo>
                  <a:pt x="667" y="64"/>
                  <a:pt x="665" y="64"/>
                  <a:pt x="664" y="64"/>
                </a:cubicBezTo>
                <a:cubicBezTo>
                  <a:pt x="664" y="64"/>
                  <a:pt x="664" y="64"/>
                  <a:pt x="664" y="64"/>
                </a:cubicBezTo>
                <a:cubicBezTo>
                  <a:pt x="664" y="64"/>
                  <a:pt x="664" y="64"/>
                  <a:pt x="664" y="64"/>
                </a:cubicBezTo>
                <a:cubicBezTo>
                  <a:pt x="662" y="64"/>
                  <a:pt x="660" y="64"/>
                  <a:pt x="658" y="63"/>
                </a:cubicBezTo>
                <a:cubicBezTo>
                  <a:pt x="658" y="63"/>
                  <a:pt x="658" y="63"/>
                  <a:pt x="658" y="63"/>
                </a:cubicBezTo>
                <a:cubicBezTo>
                  <a:pt x="658" y="62"/>
                  <a:pt x="658" y="62"/>
                  <a:pt x="658" y="62"/>
                </a:cubicBezTo>
                <a:cubicBezTo>
                  <a:pt x="658" y="62"/>
                  <a:pt x="658" y="62"/>
                  <a:pt x="658" y="62"/>
                </a:cubicBezTo>
                <a:cubicBezTo>
                  <a:pt x="658" y="60"/>
                  <a:pt x="658" y="59"/>
                  <a:pt x="659" y="57"/>
                </a:cubicBezTo>
                <a:cubicBezTo>
                  <a:pt x="660" y="56"/>
                  <a:pt x="661" y="55"/>
                  <a:pt x="662" y="53"/>
                </a:cubicBezTo>
                <a:cubicBezTo>
                  <a:pt x="662" y="53"/>
                  <a:pt x="662" y="53"/>
                  <a:pt x="662" y="53"/>
                </a:cubicBezTo>
                <a:cubicBezTo>
                  <a:pt x="663" y="53"/>
                  <a:pt x="663" y="53"/>
                  <a:pt x="663" y="53"/>
                </a:cubicBezTo>
                <a:cubicBezTo>
                  <a:pt x="667" y="50"/>
                  <a:pt x="672" y="47"/>
                  <a:pt x="677" y="46"/>
                </a:cubicBezTo>
                <a:cubicBezTo>
                  <a:pt x="677" y="44"/>
                  <a:pt x="677" y="44"/>
                  <a:pt x="677" y="44"/>
                </a:cubicBezTo>
                <a:cubicBezTo>
                  <a:pt x="667" y="48"/>
                  <a:pt x="658" y="53"/>
                  <a:pt x="654" y="63"/>
                </a:cubicBezTo>
                <a:cubicBezTo>
                  <a:pt x="654" y="64"/>
                  <a:pt x="654" y="64"/>
                  <a:pt x="654" y="64"/>
                </a:cubicBezTo>
                <a:cubicBezTo>
                  <a:pt x="653" y="64"/>
                  <a:pt x="653" y="64"/>
                  <a:pt x="653" y="64"/>
                </a:cubicBezTo>
                <a:cubicBezTo>
                  <a:pt x="653" y="64"/>
                  <a:pt x="653" y="64"/>
                  <a:pt x="653" y="64"/>
                </a:cubicBezTo>
                <a:cubicBezTo>
                  <a:pt x="651" y="64"/>
                  <a:pt x="649" y="64"/>
                  <a:pt x="647" y="64"/>
                </a:cubicBezTo>
                <a:cubicBezTo>
                  <a:pt x="645" y="64"/>
                  <a:pt x="643" y="64"/>
                  <a:pt x="642" y="63"/>
                </a:cubicBezTo>
                <a:cubicBezTo>
                  <a:pt x="641" y="63"/>
                  <a:pt x="641" y="63"/>
                  <a:pt x="641" y="63"/>
                </a:cubicBezTo>
                <a:cubicBezTo>
                  <a:pt x="642" y="62"/>
                  <a:pt x="642" y="62"/>
                  <a:pt x="642" y="62"/>
                </a:cubicBezTo>
                <a:cubicBezTo>
                  <a:pt x="647" y="48"/>
                  <a:pt x="660" y="40"/>
                  <a:pt x="672" y="35"/>
                </a:cubicBezTo>
                <a:cubicBezTo>
                  <a:pt x="672" y="35"/>
                  <a:pt x="672" y="35"/>
                  <a:pt x="672" y="35"/>
                </a:cubicBezTo>
                <a:cubicBezTo>
                  <a:pt x="677" y="33"/>
                  <a:pt x="677" y="33"/>
                  <a:pt x="677" y="33"/>
                </a:cubicBezTo>
                <a:cubicBezTo>
                  <a:pt x="677" y="32"/>
                  <a:pt x="677" y="32"/>
                  <a:pt x="677" y="32"/>
                </a:cubicBezTo>
                <a:cubicBezTo>
                  <a:pt x="661" y="37"/>
                  <a:pt x="646" y="47"/>
                  <a:pt x="639" y="64"/>
                </a:cubicBezTo>
                <a:cubicBezTo>
                  <a:pt x="639" y="65"/>
                  <a:pt x="639" y="65"/>
                  <a:pt x="639" y="65"/>
                </a:cubicBezTo>
                <a:cubicBezTo>
                  <a:pt x="638" y="65"/>
                  <a:pt x="638" y="65"/>
                  <a:pt x="638" y="65"/>
                </a:cubicBezTo>
                <a:cubicBezTo>
                  <a:pt x="636" y="65"/>
                  <a:pt x="636" y="65"/>
                  <a:pt x="636" y="65"/>
                </a:cubicBezTo>
                <a:cubicBezTo>
                  <a:pt x="636" y="64"/>
                  <a:pt x="636" y="64"/>
                  <a:pt x="636" y="64"/>
                </a:cubicBezTo>
                <a:cubicBezTo>
                  <a:pt x="635" y="64"/>
                  <a:pt x="634" y="64"/>
                  <a:pt x="633" y="64"/>
                </a:cubicBezTo>
                <a:cubicBezTo>
                  <a:pt x="632" y="64"/>
                  <a:pt x="631" y="64"/>
                  <a:pt x="630" y="63"/>
                </a:cubicBezTo>
                <a:cubicBezTo>
                  <a:pt x="630" y="63"/>
                  <a:pt x="629" y="62"/>
                  <a:pt x="629" y="61"/>
                </a:cubicBezTo>
                <a:cubicBezTo>
                  <a:pt x="629" y="61"/>
                  <a:pt x="629" y="60"/>
                  <a:pt x="630" y="60"/>
                </a:cubicBezTo>
                <a:cubicBezTo>
                  <a:pt x="632" y="48"/>
                  <a:pt x="642" y="40"/>
                  <a:pt x="649" y="31"/>
                </a:cubicBezTo>
                <a:cubicBezTo>
                  <a:pt x="650" y="31"/>
                  <a:pt x="650" y="31"/>
                  <a:pt x="650" y="31"/>
                </a:cubicBezTo>
                <a:cubicBezTo>
                  <a:pt x="650" y="31"/>
                  <a:pt x="650" y="31"/>
                  <a:pt x="650" y="31"/>
                </a:cubicBezTo>
                <a:cubicBezTo>
                  <a:pt x="658" y="26"/>
                  <a:pt x="667" y="22"/>
                  <a:pt x="677" y="20"/>
                </a:cubicBezTo>
                <a:cubicBezTo>
                  <a:pt x="677" y="19"/>
                  <a:pt x="677" y="19"/>
                  <a:pt x="677" y="19"/>
                </a:cubicBezTo>
                <a:moveTo>
                  <a:pt x="924" y="19"/>
                </a:moveTo>
                <a:cubicBezTo>
                  <a:pt x="921" y="21"/>
                  <a:pt x="918" y="23"/>
                  <a:pt x="915" y="25"/>
                </a:cubicBezTo>
                <a:cubicBezTo>
                  <a:pt x="915" y="26"/>
                  <a:pt x="915" y="26"/>
                  <a:pt x="915" y="26"/>
                </a:cubicBezTo>
                <a:cubicBezTo>
                  <a:pt x="918" y="24"/>
                  <a:pt x="921" y="22"/>
                  <a:pt x="924" y="20"/>
                </a:cubicBezTo>
                <a:cubicBezTo>
                  <a:pt x="924" y="19"/>
                  <a:pt x="924" y="19"/>
                  <a:pt x="924" y="19"/>
                </a:cubicBezTo>
                <a:moveTo>
                  <a:pt x="443" y="18"/>
                </a:moveTo>
                <a:cubicBezTo>
                  <a:pt x="437" y="20"/>
                  <a:pt x="431" y="22"/>
                  <a:pt x="427" y="26"/>
                </a:cubicBezTo>
                <a:cubicBezTo>
                  <a:pt x="426" y="26"/>
                  <a:pt x="426" y="26"/>
                  <a:pt x="426" y="26"/>
                </a:cubicBezTo>
                <a:cubicBezTo>
                  <a:pt x="426" y="26"/>
                  <a:pt x="426" y="26"/>
                  <a:pt x="426" y="26"/>
                </a:cubicBezTo>
                <a:cubicBezTo>
                  <a:pt x="425" y="27"/>
                  <a:pt x="424" y="28"/>
                  <a:pt x="423" y="29"/>
                </a:cubicBezTo>
                <a:cubicBezTo>
                  <a:pt x="423" y="31"/>
                  <a:pt x="423" y="31"/>
                  <a:pt x="423" y="31"/>
                </a:cubicBezTo>
                <a:cubicBezTo>
                  <a:pt x="424" y="29"/>
                  <a:pt x="426" y="28"/>
                  <a:pt x="428" y="28"/>
                </a:cubicBezTo>
                <a:cubicBezTo>
                  <a:pt x="429" y="28"/>
                  <a:pt x="429" y="28"/>
                  <a:pt x="429" y="28"/>
                </a:cubicBezTo>
                <a:cubicBezTo>
                  <a:pt x="431" y="28"/>
                  <a:pt x="432" y="28"/>
                  <a:pt x="433" y="29"/>
                </a:cubicBezTo>
                <a:cubicBezTo>
                  <a:pt x="434" y="30"/>
                  <a:pt x="435" y="31"/>
                  <a:pt x="435" y="32"/>
                </a:cubicBezTo>
                <a:cubicBezTo>
                  <a:pt x="435" y="32"/>
                  <a:pt x="435" y="32"/>
                  <a:pt x="435" y="32"/>
                </a:cubicBezTo>
                <a:cubicBezTo>
                  <a:pt x="435" y="32"/>
                  <a:pt x="435" y="32"/>
                  <a:pt x="435" y="32"/>
                </a:cubicBezTo>
                <a:cubicBezTo>
                  <a:pt x="436" y="32"/>
                  <a:pt x="436" y="33"/>
                  <a:pt x="436" y="34"/>
                </a:cubicBezTo>
                <a:cubicBezTo>
                  <a:pt x="436" y="36"/>
                  <a:pt x="435" y="37"/>
                  <a:pt x="434" y="39"/>
                </a:cubicBezTo>
                <a:cubicBezTo>
                  <a:pt x="434" y="40"/>
                  <a:pt x="434" y="41"/>
                  <a:pt x="434" y="41"/>
                </a:cubicBezTo>
                <a:cubicBezTo>
                  <a:pt x="434" y="43"/>
                  <a:pt x="434" y="44"/>
                  <a:pt x="436" y="46"/>
                </a:cubicBezTo>
                <a:cubicBezTo>
                  <a:pt x="436" y="46"/>
                  <a:pt x="436" y="46"/>
                  <a:pt x="436" y="46"/>
                </a:cubicBezTo>
                <a:cubicBezTo>
                  <a:pt x="436" y="46"/>
                  <a:pt x="436" y="46"/>
                  <a:pt x="436" y="46"/>
                </a:cubicBezTo>
                <a:cubicBezTo>
                  <a:pt x="438" y="47"/>
                  <a:pt x="441" y="49"/>
                  <a:pt x="443" y="50"/>
                </a:cubicBezTo>
                <a:cubicBezTo>
                  <a:pt x="443" y="46"/>
                  <a:pt x="443" y="46"/>
                  <a:pt x="443" y="46"/>
                </a:cubicBezTo>
                <a:cubicBezTo>
                  <a:pt x="442" y="46"/>
                  <a:pt x="441" y="47"/>
                  <a:pt x="440" y="47"/>
                </a:cubicBezTo>
                <a:cubicBezTo>
                  <a:pt x="440" y="47"/>
                  <a:pt x="440" y="47"/>
                  <a:pt x="440" y="47"/>
                </a:cubicBezTo>
                <a:cubicBezTo>
                  <a:pt x="440" y="47"/>
                  <a:pt x="440" y="47"/>
                  <a:pt x="440" y="47"/>
                </a:cubicBezTo>
                <a:cubicBezTo>
                  <a:pt x="439" y="46"/>
                  <a:pt x="438" y="46"/>
                  <a:pt x="437" y="45"/>
                </a:cubicBezTo>
                <a:cubicBezTo>
                  <a:pt x="436" y="44"/>
                  <a:pt x="436" y="43"/>
                  <a:pt x="435" y="42"/>
                </a:cubicBezTo>
                <a:cubicBezTo>
                  <a:pt x="435" y="42"/>
                  <a:pt x="435" y="41"/>
                  <a:pt x="435" y="41"/>
                </a:cubicBezTo>
                <a:cubicBezTo>
                  <a:pt x="435" y="40"/>
                  <a:pt x="435" y="40"/>
                  <a:pt x="436" y="39"/>
                </a:cubicBezTo>
                <a:cubicBezTo>
                  <a:pt x="437" y="39"/>
                  <a:pt x="437" y="38"/>
                  <a:pt x="438" y="38"/>
                </a:cubicBezTo>
                <a:cubicBezTo>
                  <a:pt x="438" y="38"/>
                  <a:pt x="438" y="38"/>
                  <a:pt x="438" y="38"/>
                </a:cubicBezTo>
                <a:cubicBezTo>
                  <a:pt x="438" y="38"/>
                  <a:pt x="438" y="38"/>
                  <a:pt x="439" y="39"/>
                </a:cubicBezTo>
                <a:cubicBezTo>
                  <a:pt x="440" y="37"/>
                  <a:pt x="442" y="36"/>
                  <a:pt x="443" y="35"/>
                </a:cubicBezTo>
                <a:cubicBezTo>
                  <a:pt x="443" y="33"/>
                  <a:pt x="443" y="33"/>
                  <a:pt x="443" y="33"/>
                </a:cubicBezTo>
                <a:cubicBezTo>
                  <a:pt x="442" y="34"/>
                  <a:pt x="441" y="35"/>
                  <a:pt x="439" y="36"/>
                </a:cubicBezTo>
                <a:cubicBezTo>
                  <a:pt x="438" y="37"/>
                  <a:pt x="438" y="37"/>
                  <a:pt x="438" y="37"/>
                </a:cubicBezTo>
                <a:cubicBezTo>
                  <a:pt x="438" y="35"/>
                  <a:pt x="438" y="35"/>
                  <a:pt x="438" y="35"/>
                </a:cubicBezTo>
                <a:cubicBezTo>
                  <a:pt x="438" y="31"/>
                  <a:pt x="438" y="31"/>
                  <a:pt x="438" y="31"/>
                </a:cubicBezTo>
                <a:cubicBezTo>
                  <a:pt x="438" y="31"/>
                  <a:pt x="438" y="31"/>
                  <a:pt x="438" y="31"/>
                </a:cubicBezTo>
                <a:cubicBezTo>
                  <a:pt x="440" y="30"/>
                  <a:pt x="441" y="28"/>
                  <a:pt x="443" y="27"/>
                </a:cubicBezTo>
                <a:cubicBezTo>
                  <a:pt x="443" y="26"/>
                  <a:pt x="443" y="26"/>
                  <a:pt x="443" y="26"/>
                </a:cubicBezTo>
                <a:cubicBezTo>
                  <a:pt x="442" y="26"/>
                  <a:pt x="441" y="27"/>
                  <a:pt x="440" y="28"/>
                </a:cubicBezTo>
                <a:cubicBezTo>
                  <a:pt x="439" y="29"/>
                  <a:pt x="437" y="29"/>
                  <a:pt x="436" y="29"/>
                </a:cubicBezTo>
                <a:cubicBezTo>
                  <a:pt x="436" y="29"/>
                  <a:pt x="436" y="29"/>
                  <a:pt x="436" y="29"/>
                </a:cubicBezTo>
                <a:cubicBezTo>
                  <a:pt x="434" y="29"/>
                  <a:pt x="432" y="28"/>
                  <a:pt x="430" y="26"/>
                </a:cubicBezTo>
                <a:cubicBezTo>
                  <a:pt x="430" y="25"/>
                  <a:pt x="430" y="25"/>
                  <a:pt x="430" y="25"/>
                </a:cubicBezTo>
                <a:cubicBezTo>
                  <a:pt x="431" y="25"/>
                  <a:pt x="431" y="25"/>
                  <a:pt x="431" y="25"/>
                </a:cubicBezTo>
                <a:cubicBezTo>
                  <a:pt x="434" y="22"/>
                  <a:pt x="439" y="21"/>
                  <a:pt x="443" y="20"/>
                </a:cubicBezTo>
                <a:cubicBezTo>
                  <a:pt x="443" y="18"/>
                  <a:pt x="443" y="18"/>
                  <a:pt x="443" y="18"/>
                </a:cubicBezTo>
                <a:moveTo>
                  <a:pt x="537" y="18"/>
                </a:moveTo>
                <a:cubicBezTo>
                  <a:pt x="537" y="20"/>
                  <a:pt x="537" y="20"/>
                  <a:pt x="537" y="20"/>
                </a:cubicBezTo>
                <a:cubicBezTo>
                  <a:pt x="541" y="20"/>
                  <a:pt x="544" y="21"/>
                  <a:pt x="548" y="21"/>
                </a:cubicBezTo>
                <a:cubicBezTo>
                  <a:pt x="548" y="21"/>
                  <a:pt x="548" y="21"/>
                  <a:pt x="548" y="21"/>
                </a:cubicBezTo>
                <a:cubicBezTo>
                  <a:pt x="544" y="20"/>
                  <a:pt x="541" y="19"/>
                  <a:pt x="537" y="18"/>
                </a:cubicBezTo>
                <a:moveTo>
                  <a:pt x="449" y="18"/>
                </a:moveTo>
                <a:cubicBezTo>
                  <a:pt x="448" y="18"/>
                  <a:pt x="447" y="18"/>
                  <a:pt x="445" y="18"/>
                </a:cubicBezTo>
                <a:cubicBezTo>
                  <a:pt x="445" y="19"/>
                  <a:pt x="445" y="19"/>
                  <a:pt x="445" y="19"/>
                </a:cubicBezTo>
                <a:cubicBezTo>
                  <a:pt x="447" y="19"/>
                  <a:pt x="448" y="19"/>
                  <a:pt x="449" y="18"/>
                </a:cubicBezTo>
                <a:cubicBezTo>
                  <a:pt x="449" y="18"/>
                  <a:pt x="449" y="18"/>
                  <a:pt x="449" y="18"/>
                </a:cubicBezTo>
                <a:moveTo>
                  <a:pt x="743" y="18"/>
                </a:moveTo>
                <a:cubicBezTo>
                  <a:pt x="743" y="19"/>
                  <a:pt x="743" y="19"/>
                  <a:pt x="743" y="19"/>
                </a:cubicBezTo>
                <a:cubicBezTo>
                  <a:pt x="749" y="22"/>
                  <a:pt x="754" y="25"/>
                  <a:pt x="758" y="31"/>
                </a:cubicBezTo>
                <a:cubicBezTo>
                  <a:pt x="758" y="31"/>
                  <a:pt x="758" y="31"/>
                  <a:pt x="758" y="31"/>
                </a:cubicBezTo>
                <a:cubicBezTo>
                  <a:pt x="758" y="32"/>
                  <a:pt x="758" y="32"/>
                  <a:pt x="758" y="32"/>
                </a:cubicBezTo>
                <a:cubicBezTo>
                  <a:pt x="757" y="33"/>
                  <a:pt x="757" y="35"/>
                  <a:pt x="756" y="37"/>
                </a:cubicBezTo>
                <a:cubicBezTo>
                  <a:pt x="756" y="39"/>
                  <a:pt x="756" y="42"/>
                  <a:pt x="755" y="44"/>
                </a:cubicBezTo>
                <a:cubicBezTo>
                  <a:pt x="755" y="45"/>
                  <a:pt x="754" y="46"/>
                  <a:pt x="752" y="47"/>
                </a:cubicBezTo>
                <a:cubicBezTo>
                  <a:pt x="752" y="47"/>
                  <a:pt x="752" y="47"/>
                  <a:pt x="752" y="47"/>
                </a:cubicBezTo>
                <a:cubicBezTo>
                  <a:pt x="752" y="47"/>
                  <a:pt x="752" y="47"/>
                  <a:pt x="752" y="47"/>
                </a:cubicBezTo>
                <a:cubicBezTo>
                  <a:pt x="751" y="48"/>
                  <a:pt x="749" y="49"/>
                  <a:pt x="747" y="49"/>
                </a:cubicBezTo>
                <a:cubicBezTo>
                  <a:pt x="747" y="49"/>
                  <a:pt x="747" y="49"/>
                  <a:pt x="747" y="49"/>
                </a:cubicBezTo>
                <a:cubicBezTo>
                  <a:pt x="746" y="49"/>
                  <a:pt x="744" y="48"/>
                  <a:pt x="743" y="48"/>
                </a:cubicBezTo>
                <a:cubicBezTo>
                  <a:pt x="743" y="48"/>
                  <a:pt x="743" y="48"/>
                  <a:pt x="743" y="48"/>
                </a:cubicBezTo>
                <a:cubicBezTo>
                  <a:pt x="743" y="48"/>
                  <a:pt x="743" y="48"/>
                  <a:pt x="743" y="48"/>
                </a:cubicBezTo>
                <a:cubicBezTo>
                  <a:pt x="744" y="49"/>
                  <a:pt x="745" y="50"/>
                  <a:pt x="747" y="50"/>
                </a:cubicBezTo>
                <a:cubicBezTo>
                  <a:pt x="747" y="50"/>
                  <a:pt x="747" y="50"/>
                  <a:pt x="747" y="50"/>
                </a:cubicBezTo>
                <a:cubicBezTo>
                  <a:pt x="750" y="50"/>
                  <a:pt x="752" y="49"/>
                  <a:pt x="754" y="47"/>
                </a:cubicBezTo>
                <a:cubicBezTo>
                  <a:pt x="757" y="45"/>
                  <a:pt x="757" y="42"/>
                  <a:pt x="758" y="39"/>
                </a:cubicBezTo>
                <a:cubicBezTo>
                  <a:pt x="759" y="35"/>
                  <a:pt x="759" y="32"/>
                  <a:pt x="761" y="29"/>
                </a:cubicBezTo>
                <a:cubicBezTo>
                  <a:pt x="761" y="26"/>
                  <a:pt x="761" y="26"/>
                  <a:pt x="761" y="26"/>
                </a:cubicBezTo>
                <a:cubicBezTo>
                  <a:pt x="760" y="27"/>
                  <a:pt x="760" y="27"/>
                  <a:pt x="759" y="28"/>
                </a:cubicBezTo>
                <a:cubicBezTo>
                  <a:pt x="758" y="28"/>
                  <a:pt x="758" y="28"/>
                  <a:pt x="758" y="28"/>
                </a:cubicBezTo>
                <a:cubicBezTo>
                  <a:pt x="758" y="28"/>
                  <a:pt x="758" y="28"/>
                  <a:pt x="758" y="28"/>
                </a:cubicBezTo>
                <a:cubicBezTo>
                  <a:pt x="753" y="23"/>
                  <a:pt x="748" y="20"/>
                  <a:pt x="743" y="18"/>
                </a:cubicBezTo>
                <a:moveTo>
                  <a:pt x="528" y="17"/>
                </a:moveTo>
                <a:cubicBezTo>
                  <a:pt x="528" y="19"/>
                  <a:pt x="528" y="19"/>
                  <a:pt x="528" y="19"/>
                </a:cubicBezTo>
                <a:cubicBezTo>
                  <a:pt x="528" y="19"/>
                  <a:pt x="528" y="18"/>
                  <a:pt x="529" y="18"/>
                </a:cubicBezTo>
                <a:cubicBezTo>
                  <a:pt x="529" y="18"/>
                  <a:pt x="530" y="19"/>
                  <a:pt x="530" y="19"/>
                </a:cubicBezTo>
                <a:cubicBezTo>
                  <a:pt x="532" y="19"/>
                  <a:pt x="533" y="19"/>
                  <a:pt x="535" y="20"/>
                </a:cubicBezTo>
                <a:cubicBezTo>
                  <a:pt x="535" y="18"/>
                  <a:pt x="535" y="18"/>
                  <a:pt x="535" y="18"/>
                </a:cubicBezTo>
                <a:cubicBezTo>
                  <a:pt x="534" y="18"/>
                  <a:pt x="533" y="18"/>
                  <a:pt x="532" y="18"/>
                </a:cubicBezTo>
                <a:cubicBezTo>
                  <a:pt x="532" y="18"/>
                  <a:pt x="532" y="18"/>
                  <a:pt x="532" y="18"/>
                </a:cubicBezTo>
                <a:cubicBezTo>
                  <a:pt x="531" y="18"/>
                  <a:pt x="529" y="18"/>
                  <a:pt x="528" y="17"/>
                </a:cubicBezTo>
                <a:moveTo>
                  <a:pt x="703" y="17"/>
                </a:moveTo>
                <a:cubicBezTo>
                  <a:pt x="703" y="18"/>
                  <a:pt x="703" y="18"/>
                  <a:pt x="703" y="18"/>
                </a:cubicBezTo>
                <a:cubicBezTo>
                  <a:pt x="709" y="19"/>
                  <a:pt x="716" y="20"/>
                  <a:pt x="722" y="22"/>
                </a:cubicBezTo>
                <a:cubicBezTo>
                  <a:pt x="722" y="21"/>
                  <a:pt x="722" y="21"/>
                  <a:pt x="722" y="21"/>
                </a:cubicBezTo>
                <a:cubicBezTo>
                  <a:pt x="716" y="19"/>
                  <a:pt x="710" y="18"/>
                  <a:pt x="703" y="17"/>
                </a:cubicBezTo>
                <a:moveTo>
                  <a:pt x="692" y="17"/>
                </a:moveTo>
                <a:cubicBezTo>
                  <a:pt x="688" y="18"/>
                  <a:pt x="683" y="18"/>
                  <a:pt x="679" y="18"/>
                </a:cubicBezTo>
                <a:cubicBezTo>
                  <a:pt x="679" y="20"/>
                  <a:pt x="679" y="20"/>
                  <a:pt x="679" y="20"/>
                </a:cubicBezTo>
                <a:cubicBezTo>
                  <a:pt x="684" y="19"/>
                  <a:pt x="690" y="18"/>
                  <a:pt x="695" y="18"/>
                </a:cubicBezTo>
                <a:cubicBezTo>
                  <a:pt x="697" y="18"/>
                  <a:pt x="699" y="18"/>
                  <a:pt x="701" y="18"/>
                </a:cubicBezTo>
                <a:cubicBezTo>
                  <a:pt x="701" y="17"/>
                  <a:pt x="701" y="17"/>
                  <a:pt x="701" y="17"/>
                </a:cubicBezTo>
                <a:cubicBezTo>
                  <a:pt x="698" y="17"/>
                  <a:pt x="695" y="17"/>
                  <a:pt x="692" y="17"/>
                </a:cubicBezTo>
                <a:moveTo>
                  <a:pt x="89" y="16"/>
                </a:moveTo>
                <a:cubicBezTo>
                  <a:pt x="89" y="16"/>
                  <a:pt x="89" y="16"/>
                  <a:pt x="89" y="16"/>
                </a:cubicBezTo>
                <a:cubicBezTo>
                  <a:pt x="89" y="17"/>
                  <a:pt x="89" y="17"/>
                  <a:pt x="89" y="17"/>
                </a:cubicBezTo>
                <a:cubicBezTo>
                  <a:pt x="89" y="17"/>
                  <a:pt x="89" y="17"/>
                  <a:pt x="89" y="17"/>
                </a:cubicBezTo>
                <a:cubicBezTo>
                  <a:pt x="94" y="24"/>
                  <a:pt x="100" y="29"/>
                  <a:pt x="106" y="35"/>
                </a:cubicBezTo>
                <a:cubicBezTo>
                  <a:pt x="106" y="31"/>
                  <a:pt x="106" y="31"/>
                  <a:pt x="106" y="31"/>
                </a:cubicBezTo>
                <a:cubicBezTo>
                  <a:pt x="106" y="31"/>
                  <a:pt x="106" y="31"/>
                  <a:pt x="106" y="31"/>
                </a:cubicBezTo>
                <a:cubicBezTo>
                  <a:pt x="103" y="31"/>
                  <a:pt x="103" y="31"/>
                  <a:pt x="103" y="31"/>
                </a:cubicBezTo>
                <a:cubicBezTo>
                  <a:pt x="103" y="31"/>
                  <a:pt x="103" y="31"/>
                  <a:pt x="103" y="31"/>
                </a:cubicBezTo>
                <a:cubicBezTo>
                  <a:pt x="100" y="28"/>
                  <a:pt x="96" y="25"/>
                  <a:pt x="94" y="21"/>
                </a:cubicBezTo>
                <a:cubicBezTo>
                  <a:pt x="93" y="20"/>
                  <a:pt x="92" y="19"/>
                  <a:pt x="92" y="19"/>
                </a:cubicBezTo>
                <a:cubicBezTo>
                  <a:pt x="91" y="18"/>
                  <a:pt x="91" y="17"/>
                  <a:pt x="90" y="17"/>
                </a:cubicBezTo>
                <a:cubicBezTo>
                  <a:pt x="90" y="16"/>
                  <a:pt x="90" y="16"/>
                  <a:pt x="89" y="16"/>
                </a:cubicBezTo>
                <a:moveTo>
                  <a:pt x="791" y="16"/>
                </a:moveTo>
                <a:cubicBezTo>
                  <a:pt x="791" y="16"/>
                  <a:pt x="790" y="16"/>
                  <a:pt x="790" y="17"/>
                </a:cubicBezTo>
                <a:cubicBezTo>
                  <a:pt x="790" y="17"/>
                  <a:pt x="790" y="17"/>
                  <a:pt x="790" y="17"/>
                </a:cubicBezTo>
                <a:cubicBezTo>
                  <a:pt x="790" y="17"/>
                  <a:pt x="790" y="17"/>
                  <a:pt x="790" y="17"/>
                </a:cubicBezTo>
                <a:cubicBezTo>
                  <a:pt x="790" y="24"/>
                  <a:pt x="790" y="24"/>
                  <a:pt x="790" y="24"/>
                </a:cubicBezTo>
                <a:cubicBezTo>
                  <a:pt x="790" y="24"/>
                  <a:pt x="791" y="25"/>
                  <a:pt x="791" y="26"/>
                </a:cubicBezTo>
                <a:cubicBezTo>
                  <a:pt x="791" y="23"/>
                  <a:pt x="791" y="23"/>
                  <a:pt x="791" y="23"/>
                </a:cubicBezTo>
                <a:cubicBezTo>
                  <a:pt x="791" y="22"/>
                  <a:pt x="790" y="22"/>
                  <a:pt x="790" y="21"/>
                </a:cubicBezTo>
                <a:cubicBezTo>
                  <a:pt x="790" y="20"/>
                  <a:pt x="791" y="19"/>
                  <a:pt x="791" y="18"/>
                </a:cubicBezTo>
                <a:cubicBezTo>
                  <a:pt x="791" y="16"/>
                  <a:pt x="791" y="16"/>
                  <a:pt x="791" y="16"/>
                </a:cubicBezTo>
                <a:moveTo>
                  <a:pt x="1153" y="15"/>
                </a:moveTo>
                <a:cubicBezTo>
                  <a:pt x="1151" y="16"/>
                  <a:pt x="1149" y="16"/>
                  <a:pt x="1146" y="16"/>
                </a:cubicBezTo>
                <a:cubicBezTo>
                  <a:pt x="1140" y="18"/>
                  <a:pt x="1135" y="20"/>
                  <a:pt x="1130" y="24"/>
                </a:cubicBezTo>
                <a:cubicBezTo>
                  <a:pt x="1130" y="25"/>
                  <a:pt x="1130" y="25"/>
                  <a:pt x="1130" y="25"/>
                </a:cubicBezTo>
                <a:cubicBezTo>
                  <a:pt x="1135" y="21"/>
                  <a:pt x="1142" y="19"/>
                  <a:pt x="1148" y="17"/>
                </a:cubicBezTo>
                <a:cubicBezTo>
                  <a:pt x="1148" y="17"/>
                  <a:pt x="1148" y="17"/>
                  <a:pt x="1148" y="17"/>
                </a:cubicBezTo>
                <a:cubicBezTo>
                  <a:pt x="1148" y="17"/>
                  <a:pt x="1148" y="17"/>
                  <a:pt x="1148" y="17"/>
                </a:cubicBezTo>
                <a:cubicBezTo>
                  <a:pt x="1150" y="17"/>
                  <a:pt x="1152" y="17"/>
                  <a:pt x="1153" y="16"/>
                </a:cubicBezTo>
                <a:cubicBezTo>
                  <a:pt x="1153" y="15"/>
                  <a:pt x="1153" y="15"/>
                  <a:pt x="1153" y="15"/>
                </a:cubicBezTo>
                <a:moveTo>
                  <a:pt x="176" y="14"/>
                </a:moveTo>
                <a:cubicBezTo>
                  <a:pt x="176" y="15"/>
                  <a:pt x="176" y="15"/>
                  <a:pt x="176" y="15"/>
                </a:cubicBezTo>
                <a:cubicBezTo>
                  <a:pt x="178" y="16"/>
                  <a:pt x="181" y="18"/>
                  <a:pt x="181" y="21"/>
                </a:cubicBezTo>
                <a:cubicBezTo>
                  <a:pt x="182" y="21"/>
                  <a:pt x="182" y="21"/>
                  <a:pt x="182" y="21"/>
                </a:cubicBezTo>
                <a:cubicBezTo>
                  <a:pt x="181" y="22"/>
                  <a:pt x="181" y="22"/>
                  <a:pt x="181" y="22"/>
                </a:cubicBezTo>
                <a:cubicBezTo>
                  <a:pt x="180" y="23"/>
                  <a:pt x="178" y="25"/>
                  <a:pt x="176" y="26"/>
                </a:cubicBezTo>
                <a:cubicBezTo>
                  <a:pt x="176" y="26"/>
                  <a:pt x="176" y="26"/>
                  <a:pt x="176" y="26"/>
                </a:cubicBezTo>
                <a:cubicBezTo>
                  <a:pt x="176" y="29"/>
                  <a:pt x="176" y="29"/>
                  <a:pt x="176" y="29"/>
                </a:cubicBezTo>
                <a:cubicBezTo>
                  <a:pt x="179" y="26"/>
                  <a:pt x="182" y="23"/>
                  <a:pt x="185" y="20"/>
                </a:cubicBezTo>
                <a:cubicBezTo>
                  <a:pt x="185" y="18"/>
                  <a:pt x="185" y="18"/>
                  <a:pt x="185" y="18"/>
                </a:cubicBezTo>
                <a:cubicBezTo>
                  <a:pt x="184" y="19"/>
                  <a:pt x="184" y="19"/>
                  <a:pt x="183" y="19"/>
                </a:cubicBezTo>
                <a:cubicBezTo>
                  <a:pt x="183" y="19"/>
                  <a:pt x="183" y="19"/>
                  <a:pt x="183" y="19"/>
                </a:cubicBezTo>
                <a:cubicBezTo>
                  <a:pt x="183" y="19"/>
                  <a:pt x="183" y="19"/>
                  <a:pt x="182" y="19"/>
                </a:cubicBezTo>
                <a:cubicBezTo>
                  <a:pt x="182" y="19"/>
                  <a:pt x="182" y="19"/>
                  <a:pt x="182" y="19"/>
                </a:cubicBezTo>
                <a:cubicBezTo>
                  <a:pt x="182" y="18"/>
                  <a:pt x="182" y="18"/>
                  <a:pt x="182" y="18"/>
                </a:cubicBezTo>
                <a:cubicBezTo>
                  <a:pt x="180" y="17"/>
                  <a:pt x="178" y="15"/>
                  <a:pt x="176" y="14"/>
                </a:cubicBezTo>
                <a:moveTo>
                  <a:pt x="799" y="13"/>
                </a:moveTo>
                <a:cubicBezTo>
                  <a:pt x="799" y="13"/>
                  <a:pt x="799" y="13"/>
                  <a:pt x="799" y="13"/>
                </a:cubicBezTo>
                <a:cubicBezTo>
                  <a:pt x="797" y="13"/>
                  <a:pt x="795" y="14"/>
                  <a:pt x="793" y="14"/>
                </a:cubicBezTo>
                <a:cubicBezTo>
                  <a:pt x="793" y="16"/>
                  <a:pt x="793" y="16"/>
                  <a:pt x="793" y="16"/>
                </a:cubicBezTo>
                <a:cubicBezTo>
                  <a:pt x="793" y="16"/>
                  <a:pt x="794" y="16"/>
                  <a:pt x="794" y="16"/>
                </a:cubicBezTo>
                <a:cubicBezTo>
                  <a:pt x="794" y="16"/>
                  <a:pt x="794" y="16"/>
                  <a:pt x="794" y="16"/>
                </a:cubicBezTo>
                <a:cubicBezTo>
                  <a:pt x="795" y="16"/>
                  <a:pt x="796" y="17"/>
                  <a:pt x="797" y="17"/>
                </a:cubicBezTo>
                <a:cubicBezTo>
                  <a:pt x="797" y="18"/>
                  <a:pt x="798" y="19"/>
                  <a:pt x="799" y="19"/>
                </a:cubicBezTo>
                <a:cubicBezTo>
                  <a:pt x="799" y="19"/>
                  <a:pt x="799" y="19"/>
                  <a:pt x="799" y="19"/>
                </a:cubicBezTo>
                <a:cubicBezTo>
                  <a:pt x="799" y="19"/>
                  <a:pt x="799" y="19"/>
                  <a:pt x="799" y="19"/>
                </a:cubicBezTo>
                <a:cubicBezTo>
                  <a:pt x="803" y="24"/>
                  <a:pt x="809" y="28"/>
                  <a:pt x="812" y="33"/>
                </a:cubicBezTo>
                <a:cubicBezTo>
                  <a:pt x="812" y="33"/>
                  <a:pt x="812" y="34"/>
                  <a:pt x="812" y="34"/>
                </a:cubicBezTo>
                <a:cubicBezTo>
                  <a:pt x="812" y="32"/>
                  <a:pt x="812" y="32"/>
                  <a:pt x="812" y="32"/>
                </a:cubicBezTo>
                <a:cubicBezTo>
                  <a:pt x="808" y="27"/>
                  <a:pt x="803" y="22"/>
                  <a:pt x="799" y="17"/>
                </a:cubicBezTo>
                <a:cubicBezTo>
                  <a:pt x="798" y="16"/>
                  <a:pt x="798" y="16"/>
                  <a:pt x="798" y="16"/>
                </a:cubicBezTo>
                <a:cubicBezTo>
                  <a:pt x="799" y="15"/>
                  <a:pt x="799" y="15"/>
                  <a:pt x="799" y="15"/>
                </a:cubicBezTo>
                <a:cubicBezTo>
                  <a:pt x="800" y="15"/>
                  <a:pt x="801" y="15"/>
                  <a:pt x="802" y="15"/>
                </a:cubicBezTo>
                <a:cubicBezTo>
                  <a:pt x="803" y="15"/>
                  <a:pt x="805" y="16"/>
                  <a:pt x="806" y="16"/>
                </a:cubicBezTo>
                <a:cubicBezTo>
                  <a:pt x="806" y="16"/>
                  <a:pt x="806" y="16"/>
                  <a:pt x="806" y="16"/>
                </a:cubicBezTo>
                <a:cubicBezTo>
                  <a:pt x="807" y="17"/>
                  <a:pt x="807" y="17"/>
                  <a:pt x="807" y="17"/>
                </a:cubicBezTo>
                <a:cubicBezTo>
                  <a:pt x="807" y="18"/>
                  <a:pt x="809" y="19"/>
                  <a:pt x="810" y="19"/>
                </a:cubicBezTo>
                <a:cubicBezTo>
                  <a:pt x="811" y="20"/>
                  <a:pt x="812" y="20"/>
                  <a:pt x="812" y="21"/>
                </a:cubicBezTo>
                <a:cubicBezTo>
                  <a:pt x="812" y="19"/>
                  <a:pt x="812" y="19"/>
                  <a:pt x="812" y="19"/>
                </a:cubicBezTo>
                <a:cubicBezTo>
                  <a:pt x="812" y="19"/>
                  <a:pt x="811" y="18"/>
                  <a:pt x="810" y="17"/>
                </a:cubicBezTo>
                <a:cubicBezTo>
                  <a:pt x="810" y="17"/>
                  <a:pt x="809" y="16"/>
                  <a:pt x="808" y="16"/>
                </a:cubicBezTo>
                <a:cubicBezTo>
                  <a:pt x="808" y="16"/>
                  <a:pt x="808" y="16"/>
                  <a:pt x="808" y="16"/>
                </a:cubicBezTo>
                <a:cubicBezTo>
                  <a:pt x="808" y="16"/>
                  <a:pt x="808" y="16"/>
                  <a:pt x="808" y="16"/>
                </a:cubicBezTo>
                <a:cubicBezTo>
                  <a:pt x="805" y="15"/>
                  <a:pt x="802" y="13"/>
                  <a:pt x="799" y="13"/>
                </a:cubicBezTo>
                <a:moveTo>
                  <a:pt x="42" y="13"/>
                </a:moveTo>
                <a:cubicBezTo>
                  <a:pt x="42" y="13"/>
                  <a:pt x="42" y="13"/>
                  <a:pt x="42" y="13"/>
                </a:cubicBezTo>
                <a:cubicBezTo>
                  <a:pt x="51" y="19"/>
                  <a:pt x="51" y="19"/>
                  <a:pt x="51" y="19"/>
                </a:cubicBezTo>
                <a:cubicBezTo>
                  <a:pt x="51" y="19"/>
                  <a:pt x="51" y="19"/>
                  <a:pt x="51" y="19"/>
                </a:cubicBezTo>
                <a:cubicBezTo>
                  <a:pt x="51" y="19"/>
                  <a:pt x="51" y="20"/>
                  <a:pt x="51" y="21"/>
                </a:cubicBezTo>
                <a:cubicBezTo>
                  <a:pt x="51" y="22"/>
                  <a:pt x="51" y="23"/>
                  <a:pt x="50" y="24"/>
                </a:cubicBezTo>
                <a:cubicBezTo>
                  <a:pt x="50" y="25"/>
                  <a:pt x="49" y="26"/>
                  <a:pt x="49" y="26"/>
                </a:cubicBezTo>
                <a:cubicBezTo>
                  <a:pt x="48" y="27"/>
                  <a:pt x="48" y="27"/>
                  <a:pt x="48" y="27"/>
                </a:cubicBezTo>
                <a:cubicBezTo>
                  <a:pt x="47" y="26"/>
                  <a:pt x="47" y="26"/>
                  <a:pt x="47" y="26"/>
                </a:cubicBezTo>
                <a:cubicBezTo>
                  <a:pt x="45" y="25"/>
                  <a:pt x="44" y="24"/>
                  <a:pt x="42" y="24"/>
                </a:cubicBezTo>
                <a:cubicBezTo>
                  <a:pt x="42" y="24"/>
                  <a:pt x="42" y="24"/>
                  <a:pt x="42" y="24"/>
                </a:cubicBezTo>
                <a:cubicBezTo>
                  <a:pt x="44" y="25"/>
                  <a:pt x="45" y="27"/>
                  <a:pt x="47" y="28"/>
                </a:cubicBezTo>
                <a:cubicBezTo>
                  <a:pt x="47" y="28"/>
                  <a:pt x="47" y="28"/>
                  <a:pt x="47" y="28"/>
                </a:cubicBezTo>
                <a:cubicBezTo>
                  <a:pt x="47" y="28"/>
                  <a:pt x="47" y="28"/>
                  <a:pt x="47" y="28"/>
                </a:cubicBezTo>
                <a:cubicBezTo>
                  <a:pt x="49" y="31"/>
                  <a:pt x="49" y="35"/>
                  <a:pt x="50" y="39"/>
                </a:cubicBezTo>
                <a:cubicBezTo>
                  <a:pt x="50" y="39"/>
                  <a:pt x="50" y="39"/>
                  <a:pt x="50" y="39"/>
                </a:cubicBezTo>
                <a:cubicBezTo>
                  <a:pt x="50" y="39"/>
                  <a:pt x="50" y="39"/>
                  <a:pt x="50" y="39"/>
                </a:cubicBezTo>
                <a:cubicBezTo>
                  <a:pt x="50" y="40"/>
                  <a:pt x="49" y="41"/>
                  <a:pt x="48" y="41"/>
                </a:cubicBezTo>
                <a:cubicBezTo>
                  <a:pt x="48" y="41"/>
                  <a:pt x="48" y="41"/>
                  <a:pt x="48" y="41"/>
                </a:cubicBezTo>
                <a:cubicBezTo>
                  <a:pt x="47" y="41"/>
                  <a:pt x="46" y="40"/>
                  <a:pt x="46" y="40"/>
                </a:cubicBezTo>
                <a:cubicBezTo>
                  <a:pt x="46" y="40"/>
                  <a:pt x="46" y="40"/>
                  <a:pt x="46" y="40"/>
                </a:cubicBezTo>
                <a:cubicBezTo>
                  <a:pt x="46" y="40"/>
                  <a:pt x="46" y="40"/>
                  <a:pt x="46" y="40"/>
                </a:cubicBezTo>
                <a:cubicBezTo>
                  <a:pt x="44" y="38"/>
                  <a:pt x="43" y="38"/>
                  <a:pt x="42" y="37"/>
                </a:cubicBezTo>
                <a:cubicBezTo>
                  <a:pt x="42" y="37"/>
                  <a:pt x="42" y="37"/>
                  <a:pt x="42" y="37"/>
                </a:cubicBezTo>
                <a:cubicBezTo>
                  <a:pt x="44" y="39"/>
                  <a:pt x="47" y="40"/>
                  <a:pt x="48" y="43"/>
                </a:cubicBezTo>
                <a:cubicBezTo>
                  <a:pt x="48" y="44"/>
                  <a:pt x="48" y="44"/>
                  <a:pt x="48" y="44"/>
                </a:cubicBezTo>
                <a:cubicBezTo>
                  <a:pt x="47" y="44"/>
                  <a:pt x="47" y="44"/>
                  <a:pt x="47" y="44"/>
                </a:cubicBezTo>
                <a:cubicBezTo>
                  <a:pt x="46" y="45"/>
                  <a:pt x="44" y="46"/>
                  <a:pt x="42" y="46"/>
                </a:cubicBezTo>
                <a:cubicBezTo>
                  <a:pt x="42" y="47"/>
                  <a:pt x="42" y="47"/>
                  <a:pt x="42" y="47"/>
                </a:cubicBezTo>
                <a:cubicBezTo>
                  <a:pt x="43" y="47"/>
                  <a:pt x="43" y="47"/>
                  <a:pt x="44" y="47"/>
                </a:cubicBezTo>
                <a:cubicBezTo>
                  <a:pt x="45" y="47"/>
                  <a:pt x="45" y="47"/>
                  <a:pt x="46" y="47"/>
                </a:cubicBezTo>
                <a:cubicBezTo>
                  <a:pt x="48" y="46"/>
                  <a:pt x="50" y="44"/>
                  <a:pt x="51" y="42"/>
                </a:cubicBezTo>
                <a:cubicBezTo>
                  <a:pt x="51" y="40"/>
                  <a:pt x="51" y="39"/>
                  <a:pt x="51" y="38"/>
                </a:cubicBezTo>
                <a:cubicBezTo>
                  <a:pt x="51" y="36"/>
                  <a:pt x="51" y="35"/>
                  <a:pt x="50" y="33"/>
                </a:cubicBezTo>
                <a:cubicBezTo>
                  <a:pt x="50" y="33"/>
                  <a:pt x="50" y="33"/>
                  <a:pt x="50" y="33"/>
                </a:cubicBezTo>
                <a:cubicBezTo>
                  <a:pt x="50" y="33"/>
                  <a:pt x="50" y="33"/>
                  <a:pt x="50" y="33"/>
                </a:cubicBezTo>
                <a:cubicBezTo>
                  <a:pt x="50" y="29"/>
                  <a:pt x="50" y="26"/>
                  <a:pt x="52" y="24"/>
                </a:cubicBezTo>
                <a:cubicBezTo>
                  <a:pt x="52" y="19"/>
                  <a:pt x="52" y="19"/>
                  <a:pt x="52" y="19"/>
                </a:cubicBezTo>
                <a:cubicBezTo>
                  <a:pt x="49" y="17"/>
                  <a:pt x="45" y="15"/>
                  <a:pt x="42" y="13"/>
                </a:cubicBezTo>
                <a:moveTo>
                  <a:pt x="581" y="13"/>
                </a:moveTo>
                <a:cubicBezTo>
                  <a:pt x="581" y="14"/>
                  <a:pt x="581" y="14"/>
                  <a:pt x="581" y="14"/>
                </a:cubicBezTo>
                <a:cubicBezTo>
                  <a:pt x="585" y="17"/>
                  <a:pt x="589" y="19"/>
                  <a:pt x="592" y="24"/>
                </a:cubicBezTo>
                <a:cubicBezTo>
                  <a:pt x="593" y="24"/>
                  <a:pt x="593" y="24"/>
                  <a:pt x="593" y="24"/>
                </a:cubicBezTo>
                <a:cubicBezTo>
                  <a:pt x="584" y="37"/>
                  <a:pt x="584" y="37"/>
                  <a:pt x="584" y="37"/>
                </a:cubicBezTo>
                <a:cubicBezTo>
                  <a:pt x="584" y="37"/>
                  <a:pt x="584" y="37"/>
                  <a:pt x="584" y="37"/>
                </a:cubicBezTo>
                <a:cubicBezTo>
                  <a:pt x="583" y="37"/>
                  <a:pt x="583" y="37"/>
                  <a:pt x="583" y="37"/>
                </a:cubicBezTo>
                <a:cubicBezTo>
                  <a:pt x="583" y="37"/>
                  <a:pt x="583" y="37"/>
                  <a:pt x="583" y="37"/>
                </a:cubicBezTo>
                <a:cubicBezTo>
                  <a:pt x="582" y="37"/>
                  <a:pt x="581" y="36"/>
                  <a:pt x="581" y="36"/>
                </a:cubicBezTo>
                <a:cubicBezTo>
                  <a:pt x="581" y="37"/>
                  <a:pt x="581" y="37"/>
                  <a:pt x="581" y="37"/>
                </a:cubicBezTo>
                <a:cubicBezTo>
                  <a:pt x="581" y="38"/>
                  <a:pt x="582" y="38"/>
                  <a:pt x="583" y="39"/>
                </a:cubicBezTo>
                <a:cubicBezTo>
                  <a:pt x="583" y="40"/>
                  <a:pt x="583" y="40"/>
                  <a:pt x="583" y="40"/>
                </a:cubicBezTo>
                <a:cubicBezTo>
                  <a:pt x="581" y="44"/>
                  <a:pt x="581" y="44"/>
                  <a:pt x="581" y="44"/>
                </a:cubicBezTo>
                <a:cubicBezTo>
                  <a:pt x="581" y="48"/>
                  <a:pt x="581" y="48"/>
                  <a:pt x="581" y="48"/>
                </a:cubicBezTo>
                <a:cubicBezTo>
                  <a:pt x="581" y="47"/>
                  <a:pt x="582" y="46"/>
                  <a:pt x="582" y="45"/>
                </a:cubicBezTo>
                <a:cubicBezTo>
                  <a:pt x="582" y="45"/>
                  <a:pt x="582" y="45"/>
                  <a:pt x="582" y="45"/>
                </a:cubicBezTo>
                <a:cubicBezTo>
                  <a:pt x="582" y="45"/>
                  <a:pt x="582" y="45"/>
                  <a:pt x="582" y="45"/>
                </a:cubicBezTo>
                <a:cubicBezTo>
                  <a:pt x="586" y="38"/>
                  <a:pt x="590" y="32"/>
                  <a:pt x="593" y="26"/>
                </a:cubicBezTo>
                <a:cubicBezTo>
                  <a:pt x="593" y="22"/>
                  <a:pt x="593" y="22"/>
                  <a:pt x="593" y="22"/>
                </a:cubicBezTo>
                <a:cubicBezTo>
                  <a:pt x="593" y="22"/>
                  <a:pt x="593" y="22"/>
                  <a:pt x="593" y="22"/>
                </a:cubicBezTo>
                <a:cubicBezTo>
                  <a:pt x="592" y="22"/>
                  <a:pt x="592" y="22"/>
                  <a:pt x="592" y="22"/>
                </a:cubicBezTo>
                <a:cubicBezTo>
                  <a:pt x="589" y="18"/>
                  <a:pt x="585" y="15"/>
                  <a:pt x="581" y="13"/>
                </a:cubicBezTo>
                <a:moveTo>
                  <a:pt x="23" y="12"/>
                </a:moveTo>
                <a:cubicBezTo>
                  <a:pt x="23" y="13"/>
                  <a:pt x="23" y="13"/>
                  <a:pt x="23" y="13"/>
                </a:cubicBezTo>
                <a:cubicBezTo>
                  <a:pt x="29" y="16"/>
                  <a:pt x="35" y="19"/>
                  <a:pt x="40" y="23"/>
                </a:cubicBezTo>
                <a:cubicBezTo>
                  <a:pt x="40" y="22"/>
                  <a:pt x="40" y="22"/>
                  <a:pt x="40" y="22"/>
                </a:cubicBezTo>
                <a:cubicBezTo>
                  <a:pt x="35" y="19"/>
                  <a:pt x="29" y="15"/>
                  <a:pt x="23" y="12"/>
                </a:cubicBezTo>
                <a:moveTo>
                  <a:pt x="87" y="12"/>
                </a:moveTo>
                <a:cubicBezTo>
                  <a:pt x="86" y="12"/>
                  <a:pt x="86" y="13"/>
                  <a:pt x="86" y="13"/>
                </a:cubicBezTo>
                <a:cubicBezTo>
                  <a:pt x="85" y="13"/>
                  <a:pt x="85" y="13"/>
                  <a:pt x="85" y="13"/>
                </a:cubicBezTo>
                <a:cubicBezTo>
                  <a:pt x="85" y="13"/>
                  <a:pt x="85" y="13"/>
                  <a:pt x="85" y="13"/>
                </a:cubicBezTo>
                <a:cubicBezTo>
                  <a:pt x="83" y="15"/>
                  <a:pt x="82" y="17"/>
                  <a:pt x="82" y="18"/>
                </a:cubicBezTo>
                <a:cubicBezTo>
                  <a:pt x="82" y="19"/>
                  <a:pt x="83" y="21"/>
                  <a:pt x="84" y="23"/>
                </a:cubicBezTo>
                <a:cubicBezTo>
                  <a:pt x="85" y="24"/>
                  <a:pt x="86" y="25"/>
                  <a:pt x="87" y="26"/>
                </a:cubicBezTo>
                <a:cubicBezTo>
                  <a:pt x="87" y="24"/>
                  <a:pt x="87" y="24"/>
                  <a:pt x="87" y="24"/>
                </a:cubicBezTo>
                <a:cubicBezTo>
                  <a:pt x="85" y="22"/>
                  <a:pt x="84" y="20"/>
                  <a:pt x="84" y="18"/>
                </a:cubicBezTo>
                <a:cubicBezTo>
                  <a:pt x="84" y="17"/>
                  <a:pt x="84" y="17"/>
                  <a:pt x="84" y="17"/>
                </a:cubicBezTo>
                <a:cubicBezTo>
                  <a:pt x="84" y="17"/>
                  <a:pt x="84" y="17"/>
                  <a:pt x="84" y="17"/>
                </a:cubicBezTo>
                <a:cubicBezTo>
                  <a:pt x="85" y="16"/>
                  <a:pt x="86" y="15"/>
                  <a:pt x="87" y="14"/>
                </a:cubicBezTo>
                <a:cubicBezTo>
                  <a:pt x="87" y="12"/>
                  <a:pt x="87" y="12"/>
                  <a:pt x="87" y="12"/>
                </a:cubicBezTo>
                <a:moveTo>
                  <a:pt x="1232" y="12"/>
                </a:moveTo>
                <a:cubicBezTo>
                  <a:pt x="1232" y="21"/>
                  <a:pt x="1232" y="21"/>
                  <a:pt x="1232" y="21"/>
                </a:cubicBezTo>
                <a:cubicBezTo>
                  <a:pt x="1233" y="21"/>
                  <a:pt x="1234" y="21"/>
                  <a:pt x="1234" y="21"/>
                </a:cubicBezTo>
                <a:cubicBezTo>
                  <a:pt x="1235" y="21"/>
                  <a:pt x="1235" y="21"/>
                  <a:pt x="1236" y="21"/>
                </a:cubicBezTo>
                <a:cubicBezTo>
                  <a:pt x="1236" y="20"/>
                  <a:pt x="1236" y="20"/>
                  <a:pt x="1236" y="20"/>
                </a:cubicBezTo>
                <a:cubicBezTo>
                  <a:pt x="1235" y="19"/>
                  <a:pt x="1234" y="19"/>
                  <a:pt x="1233" y="19"/>
                </a:cubicBezTo>
                <a:cubicBezTo>
                  <a:pt x="1232" y="18"/>
                  <a:pt x="1232" y="18"/>
                  <a:pt x="1232" y="18"/>
                </a:cubicBezTo>
                <a:cubicBezTo>
                  <a:pt x="1232" y="18"/>
                  <a:pt x="1232" y="18"/>
                  <a:pt x="1232" y="18"/>
                </a:cubicBezTo>
                <a:cubicBezTo>
                  <a:pt x="1232" y="16"/>
                  <a:pt x="1232" y="14"/>
                  <a:pt x="1232" y="12"/>
                </a:cubicBezTo>
                <a:moveTo>
                  <a:pt x="173" y="12"/>
                </a:moveTo>
                <a:cubicBezTo>
                  <a:pt x="173" y="13"/>
                  <a:pt x="173" y="13"/>
                  <a:pt x="173" y="13"/>
                </a:cubicBezTo>
                <a:cubicBezTo>
                  <a:pt x="173" y="13"/>
                  <a:pt x="174" y="13"/>
                  <a:pt x="174" y="14"/>
                </a:cubicBezTo>
                <a:cubicBezTo>
                  <a:pt x="174" y="13"/>
                  <a:pt x="174" y="13"/>
                  <a:pt x="174" y="13"/>
                </a:cubicBezTo>
                <a:cubicBezTo>
                  <a:pt x="174" y="12"/>
                  <a:pt x="173" y="12"/>
                  <a:pt x="173" y="12"/>
                </a:cubicBezTo>
                <a:moveTo>
                  <a:pt x="134" y="12"/>
                </a:moveTo>
                <a:cubicBezTo>
                  <a:pt x="134" y="12"/>
                  <a:pt x="134" y="12"/>
                  <a:pt x="134" y="12"/>
                </a:cubicBezTo>
                <a:cubicBezTo>
                  <a:pt x="133" y="12"/>
                  <a:pt x="132" y="12"/>
                  <a:pt x="131" y="12"/>
                </a:cubicBezTo>
                <a:cubicBezTo>
                  <a:pt x="130" y="12"/>
                  <a:pt x="130" y="12"/>
                  <a:pt x="129" y="12"/>
                </a:cubicBezTo>
                <a:cubicBezTo>
                  <a:pt x="129" y="12"/>
                  <a:pt x="129" y="12"/>
                  <a:pt x="129" y="12"/>
                </a:cubicBezTo>
                <a:cubicBezTo>
                  <a:pt x="129" y="12"/>
                  <a:pt x="129" y="12"/>
                  <a:pt x="129" y="12"/>
                </a:cubicBezTo>
                <a:cubicBezTo>
                  <a:pt x="129" y="13"/>
                  <a:pt x="129" y="13"/>
                  <a:pt x="129" y="13"/>
                </a:cubicBezTo>
                <a:cubicBezTo>
                  <a:pt x="129" y="13"/>
                  <a:pt x="130" y="13"/>
                  <a:pt x="131" y="13"/>
                </a:cubicBezTo>
                <a:cubicBezTo>
                  <a:pt x="132" y="13"/>
                  <a:pt x="134" y="13"/>
                  <a:pt x="135" y="13"/>
                </a:cubicBezTo>
                <a:cubicBezTo>
                  <a:pt x="142" y="13"/>
                  <a:pt x="147" y="15"/>
                  <a:pt x="153" y="16"/>
                </a:cubicBezTo>
                <a:cubicBezTo>
                  <a:pt x="153" y="16"/>
                  <a:pt x="153" y="16"/>
                  <a:pt x="153" y="16"/>
                </a:cubicBezTo>
                <a:cubicBezTo>
                  <a:pt x="168" y="23"/>
                  <a:pt x="168" y="23"/>
                  <a:pt x="168" y="23"/>
                </a:cubicBezTo>
                <a:cubicBezTo>
                  <a:pt x="168" y="23"/>
                  <a:pt x="168" y="23"/>
                  <a:pt x="168" y="23"/>
                </a:cubicBezTo>
                <a:cubicBezTo>
                  <a:pt x="169" y="24"/>
                  <a:pt x="170" y="24"/>
                  <a:pt x="171" y="25"/>
                </a:cubicBezTo>
                <a:cubicBezTo>
                  <a:pt x="171" y="24"/>
                  <a:pt x="171" y="24"/>
                  <a:pt x="171" y="24"/>
                </a:cubicBezTo>
                <a:cubicBezTo>
                  <a:pt x="168" y="22"/>
                  <a:pt x="165" y="21"/>
                  <a:pt x="162" y="19"/>
                </a:cubicBezTo>
                <a:cubicBezTo>
                  <a:pt x="162" y="19"/>
                  <a:pt x="162" y="19"/>
                  <a:pt x="162" y="19"/>
                </a:cubicBezTo>
                <a:cubicBezTo>
                  <a:pt x="162" y="19"/>
                  <a:pt x="162" y="19"/>
                  <a:pt x="162" y="19"/>
                </a:cubicBezTo>
                <a:cubicBezTo>
                  <a:pt x="154" y="15"/>
                  <a:pt x="144" y="12"/>
                  <a:pt x="134" y="12"/>
                </a:cubicBezTo>
                <a:moveTo>
                  <a:pt x="885" y="12"/>
                </a:moveTo>
                <a:cubicBezTo>
                  <a:pt x="885" y="13"/>
                  <a:pt x="885" y="13"/>
                  <a:pt x="885" y="13"/>
                </a:cubicBezTo>
                <a:cubicBezTo>
                  <a:pt x="888" y="14"/>
                  <a:pt x="891" y="16"/>
                  <a:pt x="893" y="20"/>
                </a:cubicBezTo>
                <a:cubicBezTo>
                  <a:pt x="893" y="20"/>
                  <a:pt x="893" y="20"/>
                  <a:pt x="893" y="20"/>
                </a:cubicBezTo>
                <a:cubicBezTo>
                  <a:pt x="893" y="20"/>
                  <a:pt x="893" y="21"/>
                  <a:pt x="893" y="21"/>
                </a:cubicBezTo>
                <a:cubicBezTo>
                  <a:pt x="893" y="23"/>
                  <a:pt x="892" y="24"/>
                  <a:pt x="891" y="25"/>
                </a:cubicBezTo>
                <a:cubicBezTo>
                  <a:pt x="890" y="26"/>
                  <a:pt x="889" y="26"/>
                  <a:pt x="888" y="26"/>
                </a:cubicBezTo>
                <a:cubicBezTo>
                  <a:pt x="888" y="26"/>
                  <a:pt x="888" y="26"/>
                  <a:pt x="888" y="26"/>
                </a:cubicBezTo>
                <a:cubicBezTo>
                  <a:pt x="887" y="26"/>
                  <a:pt x="886" y="26"/>
                  <a:pt x="885" y="25"/>
                </a:cubicBezTo>
                <a:cubicBezTo>
                  <a:pt x="885" y="26"/>
                  <a:pt x="885" y="26"/>
                  <a:pt x="885" y="26"/>
                </a:cubicBezTo>
                <a:cubicBezTo>
                  <a:pt x="885" y="27"/>
                  <a:pt x="885" y="27"/>
                  <a:pt x="885" y="27"/>
                </a:cubicBezTo>
                <a:cubicBezTo>
                  <a:pt x="886" y="27"/>
                  <a:pt x="886" y="27"/>
                  <a:pt x="886" y="27"/>
                </a:cubicBezTo>
                <a:cubicBezTo>
                  <a:pt x="886" y="28"/>
                  <a:pt x="886" y="28"/>
                  <a:pt x="886" y="28"/>
                </a:cubicBezTo>
                <a:cubicBezTo>
                  <a:pt x="886" y="29"/>
                  <a:pt x="886" y="29"/>
                  <a:pt x="886" y="29"/>
                </a:cubicBezTo>
                <a:cubicBezTo>
                  <a:pt x="886" y="29"/>
                  <a:pt x="885" y="30"/>
                  <a:pt x="885" y="30"/>
                </a:cubicBezTo>
                <a:cubicBezTo>
                  <a:pt x="885" y="31"/>
                  <a:pt x="885" y="31"/>
                  <a:pt x="885" y="31"/>
                </a:cubicBezTo>
                <a:cubicBezTo>
                  <a:pt x="885" y="32"/>
                  <a:pt x="885" y="32"/>
                  <a:pt x="885" y="32"/>
                </a:cubicBezTo>
                <a:cubicBezTo>
                  <a:pt x="885" y="32"/>
                  <a:pt x="886" y="31"/>
                  <a:pt x="886" y="31"/>
                </a:cubicBezTo>
                <a:cubicBezTo>
                  <a:pt x="887" y="31"/>
                  <a:pt x="887" y="31"/>
                  <a:pt x="887" y="31"/>
                </a:cubicBezTo>
                <a:cubicBezTo>
                  <a:pt x="887" y="31"/>
                  <a:pt x="887" y="31"/>
                  <a:pt x="887" y="31"/>
                </a:cubicBezTo>
                <a:cubicBezTo>
                  <a:pt x="890" y="28"/>
                  <a:pt x="893" y="24"/>
                  <a:pt x="896" y="21"/>
                </a:cubicBezTo>
                <a:cubicBezTo>
                  <a:pt x="896" y="18"/>
                  <a:pt x="896" y="18"/>
                  <a:pt x="896" y="18"/>
                </a:cubicBezTo>
                <a:cubicBezTo>
                  <a:pt x="896" y="18"/>
                  <a:pt x="896" y="18"/>
                  <a:pt x="895" y="18"/>
                </a:cubicBezTo>
                <a:cubicBezTo>
                  <a:pt x="895" y="18"/>
                  <a:pt x="895" y="18"/>
                  <a:pt x="895" y="18"/>
                </a:cubicBezTo>
                <a:cubicBezTo>
                  <a:pt x="895" y="18"/>
                  <a:pt x="895" y="18"/>
                  <a:pt x="895" y="18"/>
                </a:cubicBezTo>
                <a:cubicBezTo>
                  <a:pt x="892" y="15"/>
                  <a:pt x="888" y="13"/>
                  <a:pt x="885" y="12"/>
                </a:cubicBezTo>
                <a:moveTo>
                  <a:pt x="840" y="11"/>
                </a:moveTo>
                <a:cubicBezTo>
                  <a:pt x="840" y="11"/>
                  <a:pt x="840" y="11"/>
                  <a:pt x="840" y="11"/>
                </a:cubicBezTo>
                <a:cubicBezTo>
                  <a:pt x="840" y="11"/>
                  <a:pt x="839" y="11"/>
                  <a:pt x="839" y="11"/>
                </a:cubicBezTo>
                <a:cubicBezTo>
                  <a:pt x="839" y="12"/>
                  <a:pt x="839" y="12"/>
                  <a:pt x="839" y="12"/>
                </a:cubicBezTo>
                <a:cubicBezTo>
                  <a:pt x="840" y="12"/>
                  <a:pt x="840" y="12"/>
                  <a:pt x="841" y="12"/>
                </a:cubicBezTo>
                <a:cubicBezTo>
                  <a:pt x="844" y="12"/>
                  <a:pt x="846" y="12"/>
                  <a:pt x="848" y="12"/>
                </a:cubicBezTo>
                <a:cubicBezTo>
                  <a:pt x="848" y="12"/>
                  <a:pt x="848" y="12"/>
                  <a:pt x="848" y="12"/>
                </a:cubicBezTo>
                <a:cubicBezTo>
                  <a:pt x="848" y="12"/>
                  <a:pt x="848" y="12"/>
                  <a:pt x="848" y="12"/>
                </a:cubicBezTo>
                <a:cubicBezTo>
                  <a:pt x="848" y="12"/>
                  <a:pt x="848" y="12"/>
                  <a:pt x="848" y="12"/>
                </a:cubicBezTo>
                <a:cubicBezTo>
                  <a:pt x="861" y="14"/>
                  <a:pt x="873" y="18"/>
                  <a:pt x="883" y="25"/>
                </a:cubicBezTo>
                <a:cubicBezTo>
                  <a:pt x="883" y="24"/>
                  <a:pt x="883" y="24"/>
                  <a:pt x="883" y="24"/>
                </a:cubicBezTo>
                <a:cubicBezTo>
                  <a:pt x="881" y="23"/>
                  <a:pt x="880" y="21"/>
                  <a:pt x="879" y="21"/>
                </a:cubicBezTo>
                <a:cubicBezTo>
                  <a:pt x="878" y="21"/>
                  <a:pt x="878" y="21"/>
                  <a:pt x="878" y="21"/>
                </a:cubicBezTo>
                <a:cubicBezTo>
                  <a:pt x="878" y="21"/>
                  <a:pt x="878" y="21"/>
                  <a:pt x="878" y="21"/>
                </a:cubicBezTo>
                <a:cubicBezTo>
                  <a:pt x="867" y="14"/>
                  <a:pt x="854" y="11"/>
                  <a:pt x="840" y="11"/>
                </a:cubicBezTo>
                <a:moveTo>
                  <a:pt x="1001" y="11"/>
                </a:moveTo>
                <a:cubicBezTo>
                  <a:pt x="1001" y="12"/>
                  <a:pt x="1001" y="12"/>
                  <a:pt x="1001" y="12"/>
                </a:cubicBezTo>
                <a:cubicBezTo>
                  <a:pt x="1016" y="13"/>
                  <a:pt x="1031" y="16"/>
                  <a:pt x="1043" y="20"/>
                </a:cubicBezTo>
                <a:cubicBezTo>
                  <a:pt x="1044" y="20"/>
                  <a:pt x="1044" y="20"/>
                  <a:pt x="1044" y="20"/>
                </a:cubicBezTo>
                <a:cubicBezTo>
                  <a:pt x="1044" y="20"/>
                  <a:pt x="1044" y="20"/>
                  <a:pt x="1044" y="20"/>
                </a:cubicBezTo>
                <a:cubicBezTo>
                  <a:pt x="1057" y="27"/>
                  <a:pt x="1071" y="34"/>
                  <a:pt x="1080" y="46"/>
                </a:cubicBezTo>
                <a:cubicBezTo>
                  <a:pt x="1080" y="46"/>
                  <a:pt x="1081" y="46"/>
                  <a:pt x="1081" y="46"/>
                </a:cubicBezTo>
                <a:cubicBezTo>
                  <a:pt x="1081" y="45"/>
                  <a:pt x="1081" y="45"/>
                  <a:pt x="1081" y="45"/>
                </a:cubicBezTo>
                <a:cubicBezTo>
                  <a:pt x="1064" y="26"/>
                  <a:pt x="1041" y="16"/>
                  <a:pt x="1017" y="13"/>
                </a:cubicBezTo>
                <a:cubicBezTo>
                  <a:pt x="1017" y="13"/>
                  <a:pt x="1017" y="13"/>
                  <a:pt x="1017" y="13"/>
                </a:cubicBezTo>
                <a:cubicBezTo>
                  <a:pt x="1017" y="13"/>
                  <a:pt x="1017" y="13"/>
                  <a:pt x="1017" y="13"/>
                </a:cubicBezTo>
                <a:cubicBezTo>
                  <a:pt x="1012" y="12"/>
                  <a:pt x="1007" y="11"/>
                  <a:pt x="1001" y="11"/>
                </a:cubicBezTo>
                <a:moveTo>
                  <a:pt x="725" y="11"/>
                </a:moveTo>
                <a:cubicBezTo>
                  <a:pt x="725" y="12"/>
                  <a:pt x="725" y="12"/>
                  <a:pt x="725" y="12"/>
                </a:cubicBezTo>
                <a:cubicBezTo>
                  <a:pt x="731" y="14"/>
                  <a:pt x="736" y="16"/>
                  <a:pt x="741" y="18"/>
                </a:cubicBezTo>
                <a:cubicBezTo>
                  <a:pt x="741" y="17"/>
                  <a:pt x="741" y="17"/>
                  <a:pt x="741" y="17"/>
                </a:cubicBezTo>
                <a:cubicBezTo>
                  <a:pt x="736" y="14"/>
                  <a:pt x="731" y="13"/>
                  <a:pt x="725" y="11"/>
                </a:cubicBezTo>
                <a:moveTo>
                  <a:pt x="993" y="10"/>
                </a:moveTo>
                <a:cubicBezTo>
                  <a:pt x="992" y="10"/>
                  <a:pt x="990" y="11"/>
                  <a:pt x="989" y="11"/>
                </a:cubicBezTo>
                <a:cubicBezTo>
                  <a:pt x="989" y="11"/>
                  <a:pt x="989" y="11"/>
                  <a:pt x="989" y="11"/>
                </a:cubicBezTo>
                <a:cubicBezTo>
                  <a:pt x="989" y="11"/>
                  <a:pt x="989" y="11"/>
                  <a:pt x="989" y="11"/>
                </a:cubicBezTo>
                <a:cubicBezTo>
                  <a:pt x="988" y="11"/>
                  <a:pt x="988" y="11"/>
                  <a:pt x="987" y="11"/>
                </a:cubicBezTo>
                <a:cubicBezTo>
                  <a:pt x="964" y="11"/>
                  <a:pt x="944" y="18"/>
                  <a:pt x="926" y="30"/>
                </a:cubicBezTo>
                <a:cubicBezTo>
                  <a:pt x="926" y="31"/>
                  <a:pt x="926" y="31"/>
                  <a:pt x="926" y="31"/>
                </a:cubicBezTo>
                <a:cubicBezTo>
                  <a:pt x="928" y="30"/>
                  <a:pt x="929" y="29"/>
                  <a:pt x="931" y="28"/>
                </a:cubicBezTo>
                <a:cubicBezTo>
                  <a:pt x="931" y="28"/>
                  <a:pt x="931" y="28"/>
                  <a:pt x="931" y="28"/>
                </a:cubicBezTo>
                <a:cubicBezTo>
                  <a:pt x="931" y="28"/>
                  <a:pt x="931" y="28"/>
                  <a:pt x="931" y="28"/>
                </a:cubicBezTo>
                <a:cubicBezTo>
                  <a:pt x="939" y="22"/>
                  <a:pt x="949" y="19"/>
                  <a:pt x="959" y="15"/>
                </a:cubicBezTo>
                <a:cubicBezTo>
                  <a:pt x="959" y="15"/>
                  <a:pt x="959" y="15"/>
                  <a:pt x="959" y="15"/>
                </a:cubicBezTo>
                <a:cubicBezTo>
                  <a:pt x="959" y="15"/>
                  <a:pt x="959" y="15"/>
                  <a:pt x="959" y="15"/>
                </a:cubicBezTo>
                <a:cubicBezTo>
                  <a:pt x="969" y="12"/>
                  <a:pt x="980" y="11"/>
                  <a:pt x="991" y="11"/>
                </a:cubicBezTo>
                <a:cubicBezTo>
                  <a:pt x="994" y="11"/>
                  <a:pt x="996" y="11"/>
                  <a:pt x="999" y="12"/>
                </a:cubicBezTo>
                <a:cubicBezTo>
                  <a:pt x="999" y="11"/>
                  <a:pt x="999" y="11"/>
                  <a:pt x="999" y="11"/>
                </a:cubicBezTo>
                <a:cubicBezTo>
                  <a:pt x="997" y="11"/>
                  <a:pt x="995" y="10"/>
                  <a:pt x="993" y="10"/>
                </a:cubicBezTo>
                <a:moveTo>
                  <a:pt x="604" y="10"/>
                </a:moveTo>
                <a:cubicBezTo>
                  <a:pt x="604" y="11"/>
                  <a:pt x="603" y="12"/>
                  <a:pt x="603" y="13"/>
                </a:cubicBezTo>
                <a:cubicBezTo>
                  <a:pt x="602" y="14"/>
                  <a:pt x="601" y="15"/>
                  <a:pt x="600" y="15"/>
                </a:cubicBezTo>
                <a:cubicBezTo>
                  <a:pt x="599" y="16"/>
                  <a:pt x="599" y="16"/>
                  <a:pt x="599" y="16"/>
                </a:cubicBezTo>
                <a:cubicBezTo>
                  <a:pt x="599" y="16"/>
                  <a:pt x="599" y="16"/>
                  <a:pt x="599" y="16"/>
                </a:cubicBezTo>
                <a:cubicBezTo>
                  <a:pt x="597" y="15"/>
                  <a:pt x="596" y="15"/>
                  <a:pt x="595" y="14"/>
                </a:cubicBezTo>
                <a:cubicBezTo>
                  <a:pt x="595" y="16"/>
                  <a:pt x="595" y="16"/>
                  <a:pt x="595" y="16"/>
                </a:cubicBezTo>
                <a:cubicBezTo>
                  <a:pt x="596" y="16"/>
                  <a:pt x="597" y="17"/>
                  <a:pt x="597" y="18"/>
                </a:cubicBezTo>
                <a:cubicBezTo>
                  <a:pt x="598" y="18"/>
                  <a:pt x="598" y="18"/>
                  <a:pt x="598" y="18"/>
                </a:cubicBezTo>
                <a:cubicBezTo>
                  <a:pt x="597" y="19"/>
                  <a:pt x="597" y="19"/>
                  <a:pt x="597" y="19"/>
                </a:cubicBezTo>
                <a:cubicBezTo>
                  <a:pt x="597" y="20"/>
                  <a:pt x="596" y="20"/>
                  <a:pt x="595" y="21"/>
                </a:cubicBezTo>
                <a:cubicBezTo>
                  <a:pt x="595" y="24"/>
                  <a:pt x="595" y="24"/>
                  <a:pt x="595" y="24"/>
                </a:cubicBezTo>
                <a:cubicBezTo>
                  <a:pt x="598" y="20"/>
                  <a:pt x="601" y="16"/>
                  <a:pt x="604" y="13"/>
                </a:cubicBezTo>
                <a:cubicBezTo>
                  <a:pt x="604" y="10"/>
                  <a:pt x="604" y="10"/>
                  <a:pt x="604" y="10"/>
                </a:cubicBezTo>
                <a:moveTo>
                  <a:pt x="528" y="10"/>
                </a:moveTo>
                <a:cubicBezTo>
                  <a:pt x="528" y="14"/>
                  <a:pt x="528" y="14"/>
                  <a:pt x="528" y="14"/>
                </a:cubicBezTo>
                <a:cubicBezTo>
                  <a:pt x="528" y="13"/>
                  <a:pt x="528" y="13"/>
                  <a:pt x="528" y="12"/>
                </a:cubicBezTo>
                <a:cubicBezTo>
                  <a:pt x="528" y="11"/>
                  <a:pt x="528" y="11"/>
                  <a:pt x="528" y="10"/>
                </a:cubicBezTo>
                <a:moveTo>
                  <a:pt x="93" y="10"/>
                </a:moveTo>
                <a:cubicBezTo>
                  <a:pt x="92" y="10"/>
                  <a:pt x="90" y="11"/>
                  <a:pt x="89" y="11"/>
                </a:cubicBezTo>
                <a:cubicBezTo>
                  <a:pt x="89" y="12"/>
                  <a:pt x="89" y="12"/>
                  <a:pt x="89" y="12"/>
                </a:cubicBezTo>
                <a:cubicBezTo>
                  <a:pt x="90" y="11"/>
                  <a:pt x="92" y="11"/>
                  <a:pt x="93" y="11"/>
                </a:cubicBezTo>
                <a:cubicBezTo>
                  <a:pt x="94" y="11"/>
                  <a:pt x="94" y="11"/>
                  <a:pt x="95" y="11"/>
                </a:cubicBezTo>
                <a:cubicBezTo>
                  <a:pt x="95" y="11"/>
                  <a:pt x="95" y="11"/>
                  <a:pt x="95" y="11"/>
                </a:cubicBezTo>
                <a:cubicBezTo>
                  <a:pt x="95" y="11"/>
                  <a:pt x="95" y="11"/>
                  <a:pt x="95" y="11"/>
                </a:cubicBezTo>
                <a:cubicBezTo>
                  <a:pt x="99" y="13"/>
                  <a:pt x="103" y="17"/>
                  <a:pt x="106" y="20"/>
                </a:cubicBezTo>
                <a:cubicBezTo>
                  <a:pt x="106" y="18"/>
                  <a:pt x="106" y="18"/>
                  <a:pt x="106" y="18"/>
                </a:cubicBezTo>
                <a:cubicBezTo>
                  <a:pt x="102" y="16"/>
                  <a:pt x="99" y="12"/>
                  <a:pt x="95" y="11"/>
                </a:cubicBezTo>
                <a:cubicBezTo>
                  <a:pt x="95" y="10"/>
                  <a:pt x="94" y="10"/>
                  <a:pt x="93" y="10"/>
                </a:cubicBezTo>
                <a:cubicBezTo>
                  <a:pt x="93" y="10"/>
                  <a:pt x="93" y="10"/>
                  <a:pt x="93" y="10"/>
                </a:cubicBezTo>
                <a:moveTo>
                  <a:pt x="279" y="9"/>
                </a:moveTo>
                <a:cubicBezTo>
                  <a:pt x="272" y="10"/>
                  <a:pt x="264" y="10"/>
                  <a:pt x="256" y="12"/>
                </a:cubicBezTo>
                <a:cubicBezTo>
                  <a:pt x="256" y="12"/>
                  <a:pt x="256" y="12"/>
                  <a:pt x="256" y="12"/>
                </a:cubicBezTo>
                <a:cubicBezTo>
                  <a:pt x="256" y="12"/>
                  <a:pt x="256" y="12"/>
                  <a:pt x="256" y="12"/>
                </a:cubicBezTo>
                <a:cubicBezTo>
                  <a:pt x="243" y="15"/>
                  <a:pt x="230" y="21"/>
                  <a:pt x="219" y="28"/>
                </a:cubicBezTo>
                <a:cubicBezTo>
                  <a:pt x="210" y="36"/>
                  <a:pt x="200" y="43"/>
                  <a:pt x="192" y="52"/>
                </a:cubicBezTo>
                <a:cubicBezTo>
                  <a:pt x="192" y="53"/>
                  <a:pt x="192" y="53"/>
                  <a:pt x="192" y="53"/>
                </a:cubicBezTo>
                <a:cubicBezTo>
                  <a:pt x="191" y="53"/>
                  <a:pt x="191" y="53"/>
                  <a:pt x="191" y="53"/>
                </a:cubicBezTo>
                <a:cubicBezTo>
                  <a:pt x="190" y="53"/>
                  <a:pt x="188" y="55"/>
                  <a:pt x="187" y="56"/>
                </a:cubicBezTo>
                <a:cubicBezTo>
                  <a:pt x="187" y="58"/>
                  <a:pt x="187" y="58"/>
                  <a:pt x="187" y="58"/>
                </a:cubicBezTo>
                <a:cubicBezTo>
                  <a:pt x="197" y="49"/>
                  <a:pt x="207" y="39"/>
                  <a:pt x="217" y="30"/>
                </a:cubicBezTo>
                <a:cubicBezTo>
                  <a:pt x="217" y="30"/>
                  <a:pt x="217" y="30"/>
                  <a:pt x="217" y="30"/>
                </a:cubicBezTo>
                <a:cubicBezTo>
                  <a:pt x="217" y="30"/>
                  <a:pt x="217" y="30"/>
                  <a:pt x="217" y="30"/>
                </a:cubicBezTo>
                <a:cubicBezTo>
                  <a:pt x="226" y="26"/>
                  <a:pt x="234" y="20"/>
                  <a:pt x="244" y="17"/>
                </a:cubicBezTo>
                <a:cubicBezTo>
                  <a:pt x="244" y="17"/>
                  <a:pt x="244" y="17"/>
                  <a:pt x="244" y="17"/>
                </a:cubicBezTo>
                <a:cubicBezTo>
                  <a:pt x="255" y="13"/>
                  <a:pt x="267" y="10"/>
                  <a:pt x="279" y="10"/>
                </a:cubicBezTo>
                <a:cubicBezTo>
                  <a:pt x="279" y="9"/>
                  <a:pt x="279" y="9"/>
                  <a:pt x="279" y="9"/>
                </a:cubicBezTo>
                <a:moveTo>
                  <a:pt x="281" y="9"/>
                </a:moveTo>
                <a:cubicBezTo>
                  <a:pt x="281" y="10"/>
                  <a:pt x="281" y="10"/>
                  <a:pt x="281" y="10"/>
                </a:cubicBezTo>
                <a:cubicBezTo>
                  <a:pt x="286" y="10"/>
                  <a:pt x="290" y="10"/>
                  <a:pt x="295" y="11"/>
                </a:cubicBezTo>
                <a:cubicBezTo>
                  <a:pt x="295" y="11"/>
                  <a:pt x="295" y="11"/>
                  <a:pt x="295" y="11"/>
                </a:cubicBezTo>
                <a:cubicBezTo>
                  <a:pt x="309" y="12"/>
                  <a:pt x="320" y="18"/>
                  <a:pt x="333" y="21"/>
                </a:cubicBezTo>
                <a:cubicBezTo>
                  <a:pt x="333" y="21"/>
                  <a:pt x="333" y="21"/>
                  <a:pt x="333" y="21"/>
                </a:cubicBezTo>
                <a:cubicBezTo>
                  <a:pt x="333" y="21"/>
                  <a:pt x="333" y="21"/>
                  <a:pt x="333" y="21"/>
                </a:cubicBezTo>
                <a:cubicBezTo>
                  <a:pt x="344" y="26"/>
                  <a:pt x="354" y="31"/>
                  <a:pt x="364" y="38"/>
                </a:cubicBezTo>
                <a:cubicBezTo>
                  <a:pt x="364" y="38"/>
                  <a:pt x="364" y="38"/>
                  <a:pt x="364" y="38"/>
                </a:cubicBezTo>
                <a:cubicBezTo>
                  <a:pt x="364" y="38"/>
                  <a:pt x="364" y="38"/>
                  <a:pt x="364" y="38"/>
                </a:cubicBezTo>
                <a:cubicBezTo>
                  <a:pt x="367" y="41"/>
                  <a:pt x="372" y="44"/>
                  <a:pt x="375" y="48"/>
                </a:cubicBezTo>
                <a:cubicBezTo>
                  <a:pt x="375" y="46"/>
                  <a:pt x="375" y="46"/>
                  <a:pt x="375" y="46"/>
                </a:cubicBezTo>
                <a:cubicBezTo>
                  <a:pt x="371" y="43"/>
                  <a:pt x="368" y="39"/>
                  <a:pt x="364" y="36"/>
                </a:cubicBezTo>
                <a:cubicBezTo>
                  <a:pt x="348" y="28"/>
                  <a:pt x="332" y="19"/>
                  <a:pt x="315" y="15"/>
                </a:cubicBezTo>
                <a:cubicBezTo>
                  <a:pt x="315" y="15"/>
                  <a:pt x="315" y="15"/>
                  <a:pt x="315" y="15"/>
                </a:cubicBezTo>
                <a:cubicBezTo>
                  <a:pt x="315" y="15"/>
                  <a:pt x="315" y="15"/>
                  <a:pt x="315" y="15"/>
                </a:cubicBezTo>
                <a:cubicBezTo>
                  <a:pt x="304" y="11"/>
                  <a:pt x="293" y="9"/>
                  <a:pt x="281" y="9"/>
                </a:cubicBezTo>
                <a:moveTo>
                  <a:pt x="8" y="8"/>
                </a:moveTo>
                <a:cubicBezTo>
                  <a:pt x="9" y="8"/>
                  <a:pt x="9" y="9"/>
                  <a:pt x="10" y="9"/>
                </a:cubicBezTo>
                <a:cubicBezTo>
                  <a:pt x="14" y="9"/>
                  <a:pt x="17" y="11"/>
                  <a:pt x="21" y="12"/>
                </a:cubicBezTo>
                <a:cubicBezTo>
                  <a:pt x="21" y="12"/>
                  <a:pt x="21" y="12"/>
                  <a:pt x="21" y="12"/>
                </a:cubicBezTo>
                <a:cubicBezTo>
                  <a:pt x="17" y="10"/>
                  <a:pt x="13" y="9"/>
                  <a:pt x="8" y="8"/>
                </a:cubicBezTo>
                <a:moveTo>
                  <a:pt x="4" y="8"/>
                </a:moveTo>
                <a:cubicBezTo>
                  <a:pt x="3" y="8"/>
                  <a:pt x="2" y="8"/>
                  <a:pt x="1" y="8"/>
                </a:cubicBezTo>
                <a:cubicBezTo>
                  <a:pt x="1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4" y="8"/>
                  <a:pt x="5" y="8"/>
                  <a:pt x="6" y="8"/>
                </a:cubicBezTo>
                <a:cubicBezTo>
                  <a:pt x="7" y="8"/>
                  <a:pt x="7" y="8"/>
                  <a:pt x="7" y="8"/>
                </a:cubicBezTo>
                <a:cubicBezTo>
                  <a:pt x="6" y="8"/>
                  <a:pt x="5" y="8"/>
                  <a:pt x="4" y="8"/>
                </a:cubicBezTo>
                <a:moveTo>
                  <a:pt x="1083" y="8"/>
                </a:moveTo>
                <a:cubicBezTo>
                  <a:pt x="1083" y="8"/>
                  <a:pt x="1083" y="8"/>
                  <a:pt x="1083" y="8"/>
                </a:cubicBezTo>
                <a:cubicBezTo>
                  <a:pt x="1083" y="8"/>
                  <a:pt x="1084" y="9"/>
                  <a:pt x="1085" y="9"/>
                </a:cubicBezTo>
                <a:cubicBezTo>
                  <a:pt x="1084" y="9"/>
                  <a:pt x="1083" y="8"/>
                  <a:pt x="1083" y="8"/>
                </a:cubicBezTo>
                <a:moveTo>
                  <a:pt x="677" y="7"/>
                </a:moveTo>
                <a:cubicBezTo>
                  <a:pt x="675" y="7"/>
                  <a:pt x="673" y="7"/>
                  <a:pt x="671" y="8"/>
                </a:cubicBezTo>
                <a:cubicBezTo>
                  <a:pt x="671" y="8"/>
                  <a:pt x="671" y="8"/>
                  <a:pt x="671" y="8"/>
                </a:cubicBezTo>
                <a:cubicBezTo>
                  <a:pt x="671" y="8"/>
                  <a:pt x="671" y="8"/>
                  <a:pt x="671" y="8"/>
                </a:cubicBezTo>
                <a:cubicBezTo>
                  <a:pt x="653" y="13"/>
                  <a:pt x="635" y="25"/>
                  <a:pt x="624" y="40"/>
                </a:cubicBezTo>
                <a:cubicBezTo>
                  <a:pt x="624" y="43"/>
                  <a:pt x="624" y="43"/>
                  <a:pt x="624" y="43"/>
                </a:cubicBezTo>
                <a:cubicBezTo>
                  <a:pt x="631" y="32"/>
                  <a:pt x="641" y="22"/>
                  <a:pt x="653" y="16"/>
                </a:cubicBezTo>
                <a:cubicBezTo>
                  <a:pt x="653" y="16"/>
                  <a:pt x="653" y="16"/>
                  <a:pt x="653" y="16"/>
                </a:cubicBezTo>
                <a:cubicBezTo>
                  <a:pt x="653" y="16"/>
                  <a:pt x="653" y="16"/>
                  <a:pt x="653" y="16"/>
                </a:cubicBezTo>
                <a:cubicBezTo>
                  <a:pt x="658" y="15"/>
                  <a:pt x="661" y="12"/>
                  <a:pt x="666" y="10"/>
                </a:cubicBezTo>
                <a:cubicBezTo>
                  <a:pt x="670" y="9"/>
                  <a:pt x="673" y="8"/>
                  <a:pt x="677" y="8"/>
                </a:cubicBezTo>
                <a:cubicBezTo>
                  <a:pt x="677" y="7"/>
                  <a:pt x="677" y="7"/>
                  <a:pt x="677" y="7"/>
                </a:cubicBezTo>
                <a:moveTo>
                  <a:pt x="1275" y="6"/>
                </a:moveTo>
                <a:cubicBezTo>
                  <a:pt x="1273" y="6"/>
                  <a:pt x="1271" y="7"/>
                  <a:pt x="1269" y="8"/>
                </a:cubicBezTo>
                <a:cubicBezTo>
                  <a:pt x="1269" y="8"/>
                  <a:pt x="1269" y="8"/>
                  <a:pt x="1269" y="8"/>
                </a:cubicBezTo>
                <a:cubicBezTo>
                  <a:pt x="1269" y="8"/>
                  <a:pt x="1269" y="8"/>
                  <a:pt x="1269" y="9"/>
                </a:cubicBezTo>
                <a:cubicBezTo>
                  <a:pt x="1269" y="9"/>
                  <a:pt x="1269" y="9"/>
                  <a:pt x="1269" y="9"/>
                </a:cubicBezTo>
                <a:cubicBezTo>
                  <a:pt x="1269" y="8"/>
                  <a:pt x="1269" y="8"/>
                  <a:pt x="1269" y="8"/>
                </a:cubicBezTo>
                <a:cubicBezTo>
                  <a:pt x="1270" y="8"/>
                  <a:pt x="1270" y="8"/>
                  <a:pt x="1270" y="8"/>
                </a:cubicBezTo>
                <a:cubicBezTo>
                  <a:pt x="1270" y="8"/>
                  <a:pt x="1270" y="8"/>
                  <a:pt x="1270" y="8"/>
                </a:cubicBezTo>
                <a:cubicBezTo>
                  <a:pt x="1270" y="8"/>
                  <a:pt x="1270" y="8"/>
                  <a:pt x="1270" y="8"/>
                </a:cubicBezTo>
                <a:cubicBezTo>
                  <a:pt x="1270" y="8"/>
                  <a:pt x="1270" y="8"/>
                  <a:pt x="1270" y="8"/>
                </a:cubicBezTo>
                <a:cubicBezTo>
                  <a:pt x="1272" y="7"/>
                  <a:pt x="1273" y="7"/>
                  <a:pt x="1275" y="7"/>
                </a:cubicBezTo>
                <a:cubicBezTo>
                  <a:pt x="1275" y="7"/>
                  <a:pt x="1275" y="7"/>
                  <a:pt x="1275" y="7"/>
                </a:cubicBezTo>
                <a:cubicBezTo>
                  <a:pt x="1275" y="6"/>
                  <a:pt x="1275" y="6"/>
                  <a:pt x="1275" y="6"/>
                </a:cubicBezTo>
                <a:moveTo>
                  <a:pt x="570" y="6"/>
                </a:moveTo>
                <a:cubicBezTo>
                  <a:pt x="570" y="8"/>
                  <a:pt x="570" y="8"/>
                  <a:pt x="570" y="8"/>
                </a:cubicBezTo>
                <a:cubicBezTo>
                  <a:pt x="573" y="9"/>
                  <a:pt x="576" y="10"/>
                  <a:pt x="579" y="12"/>
                </a:cubicBezTo>
                <a:cubicBezTo>
                  <a:pt x="579" y="12"/>
                  <a:pt x="579" y="12"/>
                  <a:pt x="579" y="12"/>
                </a:cubicBezTo>
                <a:cubicBezTo>
                  <a:pt x="577" y="10"/>
                  <a:pt x="574" y="9"/>
                  <a:pt x="572" y="8"/>
                </a:cubicBezTo>
                <a:cubicBezTo>
                  <a:pt x="572" y="7"/>
                  <a:pt x="571" y="7"/>
                  <a:pt x="570" y="6"/>
                </a:cubicBezTo>
                <a:moveTo>
                  <a:pt x="1202" y="65"/>
                </a:moveTo>
                <a:cubicBezTo>
                  <a:pt x="1202" y="65"/>
                  <a:pt x="1202" y="65"/>
                  <a:pt x="1202" y="65"/>
                </a:cubicBezTo>
                <a:cubicBezTo>
                  <a:pt x="1203" y="65"/>
                  <a:pt x="1203" y="65"/>
                  <a:pt x="1203" y="65"/>
                </a:cubicBezTo>
                <a:cubicBezTo>
                  <a:pt x="1203" y="67"/>
                  <a:pt x="1203" y="67"/>
                  <a:pt x="1203" y="67"/>
                </a:cubicBezTo>
                <a:cubicBezTo>
                  <a:pt x="1202" y="67"/>
                  <a:pt x="1202" y="67"/>
                  <a:pt x="1202" y="67"/>
                </a:cubicBezTo>
                <a:cubicBezTo>
                  <a:pt x="1202" y="66"/>
                  <a:pt x="1202" y="66"/>
                  <a:pt x="1202" y="66"/>
                </a:cubicBezTo>
                <a:cubicBezTo>
                  <a:pt x="1202" y="65"/>
                  <a:pt x="1202" y="65"/>
                  <a:pt x="1202" y="65"/>
                </a:cubicBezTo>
                <a:moveTo>
                  <a:pt x="1204" y="6"/>
                </a:moveTo>
                <a:cubicBezTo>
                  <a:pt x="1203" y="7"/>
                  <a:pt x="1203" y="7"/>
                  <a:pt x="1203" y="7"/>
                </a:cubicBezTo>
                <a:cubicBezTo>
                  <a:pt x="1202" y="7"/>
                  <a:pt x="1202" y="7"/>
                  <a:pt x="1202" y="7"/>
                </a:cubicBezTo>
                <a:cubicBezTo>
                  <a:pt x="1201" y="7"/>
                  <a:pt x="1200" y="7"/>
                  <a:pt x="1199" y="7"/>
                </a:cubicBezTo>
                <a:cubicBezTo>
                  <a:pt x="1194" y="7"/>
                  <a:pt x="1190" y="9"/>
                  <a:pt x="1186" y="13"/>
                </a:cubicBezTo>
                <a:cubicBezTo>
                  <a:pt x="1185" y="16"/>
                  <a:pt x="1184" y="19"/>
                  <a:pt x="1183" y="22"/>
                </a:cubicBezTo>
                <a:cubicBezTo>
                  <a:pt x="1183" y="22"/>
                  <a:pt x="1183" y="22"/>
                  <a:pt x="1183" y="22"/>
                </a:cubicBezTo>
                <a:cubicBezTo>
                  <a:pt x="1183" y="22"/>
                  <a:pt x="1183" y="22"/>
                  <a:pt x="1183" y="22"/>
                </a:cubicBezTo>
                <a:cubicBezTo>
                  <a:pt x="1180" y="26"/>
                  <a:pt x="1177" y="31"/>
                  <a:pt x="1177" y="35"/>
                </a:cubicBezTo>
                <a:cubicBezTo>
                  <a:pt x="1177" y="37"/>
                  <a:pt x="1177" y="38"/>
                  <a:pt x="1177" y="39"/>
                </a:cubicBezTo>
                <a:cubicBezTo>
                  <a:pt x="1179" y="40"/>
                  <a:pt x="1179" y="42"/>
                  <a:pt x="1179" y="43"/>
                </a:cubicBezTo>
                <a:cubicBezTo>
                  <a:pt x="1179" y="45"/>
                  <a:pt x="1178" y="48"/>
                  <a:pt x="1178" y="50"/>
                </a:cubicBezTo>
                <a:cubicBezTo>
                  <a:pt x="1178" y="50"/>
                  <a:pt x="1178" y="51"/>
                  <a:pt x="1178" y="51"/>
                </a:cubicBezTo>
                <a:cubicBezTo>
                  <a:pt x="1178" y="51"/>
                  <a:pt x="1178" y="51"/>
                  <a:pt x="1178" y="51"/>
                </a:cubicBezTo>
                <a:cubicBezTo>
                  <a:pt x="1178" y="51"/>
                  <a:pt x="1178" y="51"/>
                  <a:pt x="1178" y="51"/>
                </a:cubicBezTo>
                <a:cubicBezTo>
                  <a:pt x="1179" y="56"/>
                  <a:pt x="1182" y="62"/>
                  <a:pt x="1187" y="64"/>
                </a:cubicBezTo>
                <a:cubicBezTo>
                  <a:pt x="1188" y="64"/>
                  <a:pt x="1188" y="64"/>
                  <a:pt x="1188" y="64"/>
                </a:cubicBezTo>
                <a:cubicBezTo>
                  <a:pt x="1187" y="65"/>
                  <a:pt x="1187" y="65"/>
                  <a:pt x="1187" y="65"/>
                </a:cubicBezTo>
                <a:cubicBezTo>
                  <a:pt x="1186" y="67"/>
                  <a:pt x="1186" y="67"/>
                  <a:pt x="1186" y="67"/>
                </a:cubicBezTo>
                <a:cubicBezTo>
                  <a:pt x="1186" y="67"/>
                  <a:pt x="1186" y="67"/>
                  <a:pt x="1186" y="67"/>
                </a:cubicBezTo>
                <a:cubicBezTo>
                  <a:pt x="1179" y="67"/>
                  <a:pt x="1172" y="67"/>
                  <a:pt x="1165" y="67"/>
                </a:cubicBezTo>
                <a:cubicBezTo>
                  <a:pt x="1162" y="67"/>
                  <a:pt x="1159" y="67"/>
                  <a:pt x="1155" y="67"/>
                </a:cubicBezTo>
                <a:cubicBezTo>
                  <a:pt x="1155" y="68"/>
                  <a:pt x="1155" y="68"/>
                  <a:pt x="1155" y="68"/>
                </a:cubicBezTo>
                <a:cubicBezTo>
                  <a:pt x="1172" y="69"/>
                  <a:pt x="1188" y="69"/>
                  <a:pt x="1204" y="69"/>
                </a:cubicBezTo>
                <a:cubicBezTo>
                  <a:pt x="1204" y="62"/>
                  <a:pt x="1204" y="62"/>
                  <a:pt x="1204" y="62"/>
                </a:cubicBezTo>
                <a:cubicBezTo>
                  <a:pt x="1203" y="62"/>
                  <a:pt x="1203" y="62"/>
                  <a:pt x="1202" y="62"/>
                </a:cubicBezTo>
                <a:cubicBezTo>
                  <a:pt x="1202" y="62"/>
                  <a:pt x="1202" y="62"/>
                  <a:pt x="1202" y="62"/>
                </a:cubicBezTo>
                <a:cubicBezTo>
                  <a:pt x="1201" y="62"/>
                  <a:pt x="1201" y="62"/>
                  <a:pt x="1201" y="62"/>
                </a:cubicBezTo>
                <a:cubicBezTo>
                  <a:pt x="1201" y="61"/>
                  <a:pt x="1201" y="61"/>
                  <a:pt x="1201" y="61"/>
                </a:cubicBezTo>
                <a:cubicBezTo>
                  <a:pt x="1201" y="60"/>
                  <a:pt x="1201" y="60"/>
                  <a:pt x="1201" y="60"/>
                </a:cubicBezTo>
                <a:cubicBezTo>
                  <a:pt x="1201" y="59"/>
                  <a:pt x="1202" y="58"/>
                  <a:pt x="1204" y="57"/>
                </a:cubicBezTo>
                <a:cubicBezTo>
                  <a:pt x="1204" y="55"/>
                  <a:pt x="1204" y="55"/>
                  <a:pt x="1204" y="55"/>
                </a:cubicBezTo>
                <a:cubicBezTo>
                  <a:pt x="1203" y="55"/>
                  <a:pt x="1201" y="55"/>
                  <a:pt x="1201" y="55"/>
                </a:cubicBezTo>
                <a:cubicBezTo>
                  <a:pt x="1200" y="55"/>
                  <a:pt x="1200" y="55"/>
                  <a:pt x="1200" y="55"/>
                </a:cubicBezTo>
                <a:cubicBezTo>
                  <a:pt x="1200" y="55"/>
                  <a:pt x="1200" y="55"/>
                  <a:pt x="1200" y="55"/>
                </a:cubicBezTo>
                <a:cubicBezTo>
                  <a:pt x="1199" y="54"/>
                  <a:pt x="1198" y="52"/>
                  <a:pt x="1198" y="51"/>
                </a:cubicBezTo>
                <a:cubicBezTo>
                  <a:pt x="1198" y="50"/>
                  <a:pt x="1198" y="50"/>
                  <a:pt x="1198" y="50"/>
                </a:cubicBezTo>
                <a:cubicBezTo>
                  <a:pt x="1199" y="50"/>
                  <a:pt x="1199" y="50"/>
                  <a:pt x="1199" y="50"/>
                </a:cubicBezTo>
                <a:cubicBezTo>
                  <a:pt x="1200" y="49"/>
                  <a:pt x="1202" y="49"/>
                  <a:pt x="1204" y="48"/>
                </a:cubicBezTo>
                <a:cubicBezTo>
                  <a:pt x="1204" y="48"/>
                  <a:pt x="1204" y="48"/>
                  <a:pt x="1204" y="48"/>
                </a:cubicBezTo>
                <a:cubicBezTo>
                  <a:pt x="1202" y="48"/>
                  <a:pt x="1200" y="48"/>
                  <a:pt x="1199" y="49"/>
                </a:cubicBezTo>
                <a:cubicBezTo>
                  <a:pt x="1198" y="50"/>
                  <a:pt x="1198" y="50"/>
                  <a:pt x="1198" y="50"/>
                </a:cubicBezTo>
                <a:cubicBezTo>
                  <a:pt x="1197" y="49"/>
                  <a:pt x="1197" y="49"/>
                  <a:pt x="1197" y="49"/>
                </a:cubicBezTo>
                <a:cubicBezTo>
                  <a:pt x="1196" y="48"/>
                  <a:pt x="1196" y="47"/>
                  <a:pt x="1196" y="46"/>
                </a:cubicBezTo>
                <a:cubicBezTo>
                  <a:pt x="1196" y="44"/>
                  <a:pt x="1196" y="43"/>
                  <a:pt x="1196" y="42"/>
                </a:cubicBezTo>
                <a:cubicBezTo>
                  <a:pt x="1196" y="41"/>
                  <a:pt x="1196" y="41"/>
                  <a:pt x="1196" y="41"/>
                </a:cubicBezTo>
                <a:cubicBezTo>
                  <a:pt x="1196" y="41"/>
                  <a:pt x="1196" y="41"/>
                  <a:pt x="1196" y="41"/>
                </a:cubicBezTo>
                <a:cubicBezTo>
                  <a:pt x="1197" y="41"/>
                  <a:pt x="1198" y="40"/>
                  <a:pt x="1198" y="40"/>
                </a:cubicBezTo>
                <a:cubicBezTo>
                  <a:pt x="1198" y="40"/>
                  <a:pt x="1198" y="40"/>
                  <a:pt x="1198" y="40"/>
                </a:cubicBezTo>
                <a:cubicBezTo>
                  <a:pt x="1199" y="40"/>
                  <a:pt x="1199" y="40"/>
                  <a:pt x="1200" y="40"/>
                </a:cubicBezTo>
                <a:cubicBezTo>
                  <a:pt x="1200" y="40"/>
                  <a:pt x="1200" y="40"/>
                  <a:pt x="1200" y="40"/>
                </a:cubicBezTo>
                <a:cubicBezTo>
                  <a:pt x="1200" y="40"/>
                  <a:pt x="1200" y="40"/>
                  <a:pt x="1200" y="40"/>
                </a:cubicBezTo>
                <a:cubicBezTo>
                  <a:pt x="1201" y="40"/>
                  <a:pt x="1202" y="40"/>
                  <a:pt x="1204" y="40"/>
                </a:cubicBezTo>
                <a:cubicBezTo>
                  <a:pt x="1204" y="39"/>
                  <a:pt x="1204" y="39"/>
                  <a:pt x="1204" y="39"/>
                </a:cubicBezTo>
                <a:cubicBezTo>
                  <a:pt x="1202" y="39"/>
                  <a:pt x="1201" y="39"/>
                  <a:pt x="1199" y="39"/>
                </a:cubicBezTo>
                <a:cubicBezTo>
                  <a:pt x="1198" y="39"/>
                  <a:pt x="1198" y="39"/>
                  <a:pt x="1198" y="39"/>
                </a:cubicBezTo>
                <a:cubicBezTo>
                  <a:pt x="1198" y="38"/>
                  <a:pt x="1198" y="38"/>
                  <a:pt x="1198" y="38"/>
                </a:cubicBezTo>
                <a:cubicBezTo>
                  <a:pt x="1199" y="36"/>
                  <a:pt x="1201" y="34"/>
                  <a:pt x="1203" y="33"/>
                </a:cubicBezTo>
                <a:cubicBezTo>
                  <a:pt x="1203" y="33"/>
                  <a:pt x="1203" y="33"/>
                  <a:pt x="1203" y="33"/>
                </a:cubicBezTo>
                <a:cubicBezTo>
                  <a:pt x="1203" y="33"/>
                  <a:pt x="1203" y="33"/>
                  <a:pt x="1203" y="33"/>
                </a:cubicBezTo>
                <a:cubicBezTo>
                  <a:pt x="1204" y="33"/>
                  <a:pt x="1204" y="33"/>
                  <a:pt x="1204" y="33"/>
                </a:cubicBezTo>
                <a:cubicBezTo>
                  <a:pt x="1204" y="32"/>
                  <a:pt x="1204" y="32"/>
                  <a:pt x="1204" y="32"/>
                </a:cubicBezTo>
                <a:cubicBezTo>
                  <a:pt x="1202" y="33"/>
                  <a:pt x="1200" y="33"/>
                  <a:pt x="1198" y="35"/>
                </a:cubicBezTo>
                <a:cubicBezTo>
                  <a:pt x="1196" y="38"/>
                  <a:pt x="1194" y="42"/>
                  <a:pt x="1194" y="46"/>
                </a:cubicBezTo>
                <a:cubicBezTo>
                  <a:pt x="1194" y="47"/>
                  <a:pt x="1195" y="49"/>
                  <a:pt x="1195" y="50"/>
                </a:cubicBezTo>
                <a:cubicBezTo>
                  <a:pt x="1195" y="50"/>
                  <a:pt x="1195" y="50"/>
                  <a:pt x="1195" y="50"/>
                </a:cubicBezTo>
                <a:cubicBezTo>
                  <a:pt x="1195" y="51"/>
                  <a:pt x="1195" y="51"/>
                  <a:pt x="1195" y="51"/>
                </a:cubicBezTo>
                <a:cubicBezTo>
                  <a:pt x="1195" y="52"/>
                  <a:pt x="1196" y="53"/>
                  <a:pt x="1197" y="54"/>
                </a:cubicBezTo>
                <a:cubicBezTo>
                  <a:pt x="1198" y="56"/>
                  <a:pt x="1199" y="57"/>
                  <a:pt x="1199" y="59"/>
                </a:cubicBezTo>
                <a:cubicBezTo>
                  <a:pt x="1199" y="60"/>
                  <a:pt x="1199" y="62"/>
                  <a:pt x="1197" y="63"/>
                </a:cubicBezTo>
                <a:cubicBezTo>
                  <a:pt x="1196" y="64"/>
                  <a:pt x="1195" y="64"/>
                  <a:pt x="1194" y="64"/>
                </a:cubicBezTo>
                <a:cubicBezTo>
                  <a:pt x="1194" y="64"/>
                  <a:pt x="1194" y="64"/>
                  <a:pt x="1194" y="64"/>
                </a:cubicBezTo>
                <a:cubicBezTo>
                  <a:pt x="1193" y="64"/>
                  <a:pt x="1192" y="64"/>
                  <a:pt x="1191" y="64"/>
                </a:cubicBezTo>
                <a:cubicBezTo>
                  <a:pt x="1188" y="63"/>
                  <a:pt x="1185" y="62"/>
                  <a:pt x="1183" y="60"/>
                </a:cubicBezTo>
                <a:cubicBezTo>
                  <a:pt x="1181" y="58"/>
                  <a:pt x="1179" y="55"/>
                  <a:pt x="1179" y="52"/>
                </a:cubicBezTo>
                <a:cubicBezTo>
                  <a:pt x="1179" y="52"/>
                  <a:pt x="1179" y="52"/>
                  <a:pt x="1179" y="52"/>
                </a:cubicBezTo>
                <a:cubicBezTo>
                  <a:pt x="1179" y="51"/>
                  <a:pt x="1179" y="51"/>
                  <a:pt x="1179" y="50"/>
                </a:cubicBezTo>
                <a:cubicBezTo>
                  <a:pt x="1179" y="47"/>
                  <a:pt x="1180" y="44"/>
                  <a:pt x="1182" y="42"/>
                </a:cubicBezTo>
                <a:cubicBezTo>
                  <a:pt x="1179" y="40"/>
                  <a:pt x="1179" y="40"/>
                  <a:pt x="1179" y="40"/>
                </a:cubicBezTo>
                <a:cubicBezTo>
                  <a:pt x="1179" y="39"/>
                  <a:pt x="1179" y="39"/>
                  <a:pt x="1179" y="39"/>
                </a:cubicBezTo>
                <a:cubicBezTo>
                  <a:pt x="1178" y="38"/>
                  <a:pt x="1178" y="37"/>
                  <a:pt x="1178" y="36"/>
                </a:cubicBezTo>
                <a:cubicBezTo>
                  <a:pt x="1178" y="33"/>
                  <a:pt x="1179" y="30"/>
                  <a:pt x="1180" y="28"/>
                </a:cubicBezTo>
                <a:cubicBezTo>
                  <a:pt x="1180" y="26"/>
                  <a:pt x="1181" y="25"/>
                  <a:pt x="1183" y="25"/>
                </a:cubicBezTo>
                <a:cubicBezTo>
                  <a:pt x="1184" y="24"/>
                  <a:pt x="1185" y="24"/>
                  <a:pt x="1186" y="24"/>
                </a:cubicBezTo>
                <a:cubicBezTo>
                  <a:pt x="1186" y="24"/>
                  <a:pt x="1186" y="24"/>
                  <a:pt x="1186" y="23"/>
                </a:cubicBezTo>
                <a:cubicBezTo>
                  <a:pt x="1186" y="22"/>
                  <a:pt x="1185" y="20"/>
                  <a:pt x="1185" y="19"/>
                </a:cubicBezTo>
                <a:cubicBezTo>
                  <a:pt x="1185" y="17"/>
                  <a:pt x="1186" y="15"/>
                  <a:pt x="1187" y="13"/>
                </a:cubicBezTo>
                <a:cubicBezTo>
                  <a:pt x="1187" y="13"/>
                  <a:pt x="1187" y="13"/>
                  <a:pt x="1187" y="13"/>
                </a:cubicBezTo>
                <a:cubicBezTo>
                  <a:pt x="1187" y="13"/>
                  <a:pt x="1187" y="13"/>
                  <a:pt x="1187" y="13"/>
                </a:cubicBezTo>
                <a:cubicBezTo>
                  <a:pt x="1191" y="10"/>
                  <a:pt x="1195" y="8"/>
                  <a:pt x="1199" y="8"/>
                </a:cubicBezTo>
                <a:cubicBezTo>
                  <a:pt x="1199" y="8"/>
                  <a:pt x="1199" y="8"/>
                  <a:pt x="1199" y="8"/>
                </a:cubicBezTo>
                <a:cubicBezTo>
                  <a:pt x="1201" y="8"/>
                  <a:pt x="1202" y="8"/>
                  <a:pt x="1204" y="9"/>
                </a:cubicBezTo>
                <a:cubicBezTo>
                  <a:pt x="1204" y="6"/>
                  <a:pt x="1204" y="6"/>
                  <a:pt x="1204" y="6"/>
                </a:cubicBezTo>
                <a:moveTo>
                  <a:pt x="421" y="6"/>
                </a:moveTo>
                <a:cubicBezTo>
                  <a:pt x="414" y="11"/>
                  <a:pt x="408" y="17"/>
                  <a:pt x="400" y="23"/>
                </a:cubicBezTo>
                <a:cubicBezTo>
                  <a:pt x="400" y="23"/>
                  <a:pt x="400" y="23"/>
                  <a:pt x="400" y="23"/>
                </a:cubicBezTo>
                <a:cubicBezTo>
                  <a:pt x="400" y="23"/>
                  <a:pt x="400" y="23"/>
                  <a:pt x="400" y="23"/>
                </a:cubicBezTo>
                <a:cubicBezTo>
                  <a:pt x="398" y="22"/>
                  <a:pt x="396" y="21"/>
                  <a:pt x="395" y="20"/>
                </a:cubicBezTo>
                <a:cubicBezTo>
                  <a:pt x="394" y="18"/>
                  <a:pt x="394" y="17"/>
                  <a:pt x="393" y="16"/>
                </a:cubicBezTo>
                <a:cubicBezTo>
                  <a:pt x="391" y="14"/>
                  <a:pt x="389" y="13"/>
                  <a:pt x="387" y="11"/>
                </a:cubicBezTo>
                <a:cubicBezTo>
                  <a:pt x="387" y="12"/>
                  <a:pt x="387" y="12"/>
                  <a:pt x="387" y="12"/>
                </a:cubicBezTo>
                <a:cubicBezTo>
                  <a:pt x="391" y="15"/>
                  <a:pt x="395" y="19"/>
                  <a:pt x="397" y="25"/>
                </a:cubicBezTo>
                <a:cubicBezTo>
                  <a:pt x="398" y="25"/>
                  <a:pt x="398" y="25"/>
                  <a:pt x="398" y="25"/>
                </a:cubicBezTo>
                <a:cubicBezTo>
                  <a:pt x="397" y="26"/>
                  <a:pt x="397" y="26"/>
                  <a:pt x="397" y="26"/>
                </a:cubicBezTo>
                <a:cubicBezTo>
                  <a:pt x="394" y="29"/>
                  <a:pt x="392" y="35"/>
                  <a:pt x="387" y="38"/>
                </a:cubicBezTo>
                <a:cubicBezTo>
                  <a:pt x="387" y="40"/>
                  <a:pt x="387" y="40"/>
                  <a:pt x="387" y="40"/>
                </a:cubicBezTo>
                <a:cubicBezTo>
                  <a:pt x="388" y="40"/>
                  <a:pt x="388" y="39"/>
                  <a:pt x="389" y="39"/>
                </a:cubicBezTo>
                <a:cubicBezTo>
                  <a:pt x="393" y="31"/>
                  <a:pt x="400" y="25"/>
                  <a:pt x="406" y="19"/>
                </a:cubicBezTo>
                <a:cubicBezTo>
                  <a:pt x="406" y="19"/>
                  <a:pt x="406" y="19"/>
                  <a:pt x="406" y="19"/>
                </a:cubicBezTo>
                <a:cubicBezTo>
                  <a:pt x="406" y="19"/>
                  <a:pt x="406" y="19"/>
                  <a:pt x="406" y="19"/>
                </a:cubicBezTo>
                <a:cubicBezTo>
                  <a:pt x="411" y="15"/>
                  <a:pt x="416" y="11"/>
                  <a:pt x="421" y="7"/>
                </a:cubicBezTo>
                <a:cubicBezTo>
                  <a:pt x="421" y="6"/>
                  <a:pt x="421" y="6"/>
                  <a:pt x="421" y="6"/>
                </a:cubicBezTo>
                <a:moveTo>
                  <a:pt x="703" y="6"/>
                </a:moveTo>
                <a:cubicBezTo>
                  <a:pt x="703" y="7"/>
                  <a:pt x="703" y="7"/>
                  <a:pt x="703" y="7"/>
                </a:cubicBezTo>
                <a:cubicBezTo>
                  <a:pt x="705" y="7"/>
                  <a:pt x="708" y="7"/>
                  <a:pt x="710" y="8"/>
                </a:cubicBezTo>
                <a:cubicBezTo>
                  <a:pt x="710" y="8"/>
                  <a:pt x="710" y="8"/>
                  <a:pt x="710" y="8"/>
                </a:cubicBezTo>
                <a:cubicBezTo>
                  <a:pt x="710" y="8"/>
                  <a:pt x="710" y="8"/>
                  <a:pt x="710" y="8"/>
                </a:cubicBezTo>
                <a:cubicBezTo>
                  <a:pt x="714" y="9"/>
                  <a:pt x="718" y="10"/>
                  <a:pt x="722" y="11"/>
                </a:cubicBezTo>
                <a:cubicBezTo>
                  <a:pt x="722" y="10"/>
                  <a:pt x="722" y="10"/>
                  <a:pt x="722" y="10"/>
                </a:cubicBezTo>
                <a:cubicBezTo>
                  <a:pt x="719" y="9"/>
                  <a:pt x="716" y="8"/>
                  <a:pt x="713" y="7"/>
                </a:cubicBezTo>
                <a:cubicBezTo>
                  <a:pt x="710" y="7"/>
                  <a:pt x="706" y="6"/>
                  <a:pt x="703" y="6"/>
                </a:cubicBezTo>
                <a:moveTo>
                  <a:pt x="1257" y="6"/>
                </a:moveTo>
                <a:cubicBezTo>
                  <a:pt x="1257" y="7"/>
                  <a:pt x="1257" y="7"/>
                  <a:pt x="1257" y="7"/>
                </a:cubicBezTo>
                <a:cubicBezTo>
                  <a:pt x="1264" y="10"/>
                  <a:pt x="1271" y="13"/>
                  <a:pt x="1277" y="17"/>
                </a:cubicBezTo>
                <a:cubicBezTo>
                  <a:pt x="1277" y="17"/>
                  <a:pt x="1277" y="17"/>
                  <a:pt x="1277" y="17"/>
                </a:cubicBezTo>
                <a:cubicBezTo>
                  <a:pt x="1277" y="17"/>
                  <a:pt x="1277" y="17"/>
                  <a:pt x="1278" y="17"/>
                </a:cubicBezTo>
                <a:cubicBezTo>
                  <a:pt x="1277" y="16"/>
                  <a:pt x="1277" y="16"/>
                  <a:pt x="1277" y="15"/>
                </a:cubicBezTo>
                <a:cubicBezTo>
                  <a:pt x="1277" y="15"/>
                  <a:pt x="1277" y="15"/>
                  <a:pt x="1277" y="15"/>
                </a:cubicBezTo>
                <a:cubicBezTo>
                  <a:pt x="1277" y="15"/>
                  <a:pt x="1277" y="15"/>
                  <a:pt x="1277" y="15"/>
                </a:cubicBezTo>
                <a:cubicBezTo>
                  <a:pt x="1276" y="15"/>
                  <a:pt x="1276" y="15"/>
                  <a:pt x="1275" y="15"/>
                </a:cubicBezTo>
                <a:cubicBezTo>
                  <a:pt x="1275" y="14"/>
                  <a:pt x="1275" y="14"/>
                  <a:pt x="1275" y="14"/>
                </a:cubicBezTo>
                <a:cubicBezTo>
                  <a:pt x="1275" y="14"/>
                  <a:pt x="1275" y="14"/>
                  <a:pt x="1274" y="14"/>
                </a:cubicBezTo>
                <a:cubicBezTo>
                  <a:pt x="1274" y="14"/>
                  <a:pt x="1274" y="14"/>
                  <a:pt x="1274" y="14"/>
                </a:cubicBezTo>
                <a:cubicBezTo>
                  <a:pt x="1273" y="14"/>
                  <a:pt x="1272" y="14"/>
                  <a:pt x="1271" y="13"/>
                </a:cubicBezTo>
                <a:cubicBezTo>
                  <a:pt x="1270" y="12"/>
                  <a:pt x="1269" y="12"/>
                  <a:pt x="1269" y="11"/>
                </a:cubicBezTo>
                <a:cubicBezTo>
                  <a:pt x="1269" y="11"/>
                  <a:pt x="1269" y="11"/>
                  <a:pt x="1269" y="11"/>
                </a:cubicBezTo>
                <a:cubicBezTo>
                  <a:pt x="1268" y="11"/>
                  <a:pt x="1268" y="11"/>
                  <a:pt x="1268" y="11"/>
                </a:cubicBezTo>
                <a:cubicBezTo>
                  <a:pt x="1268" y="11"/>
                  <a:pt x="1268" y="10"/>
                  <a:pt x="1268" y="10"/>
                </a:cubicBezTo>
                <a:cubicBezTo>
                  <a:pt x="1268" y="10"/>
                  <a:pt x="1268" y="10"/>
                  <a:pt x="1268" y="10"/>
                </a:cubicBezTo>
                <a:cubicBezTo>
                  <a:pt x="1268" y="10"/>
                  <a:pt x="1268" y="10"/>
                  <a:pt x="1268" y="10"/>
                </a:cubicBezTo>
                <a:cubicBezTo>
                  <a:pt x="1268" y="10"/>
                  <a:pt x="1267" y="10"/>
                  <a:pt x="1266" y="10"/>
                </a:cubicBezTo>
                <a:cubicBezTo>
                  <a:pt x="1266" y="10"/>
                  <a:pt x="1266" y="10"/>
                  <a:pt x="1266" y="10"/>
                </a:cubicBezTo>
                <a:cubicBezTo>
                  <a:pt x="1266" y="10"/>
                  <a:pt x="1266" y="10"/>
                  <a:pt x="1266" y="10"/>
                </a:cubicBezTo>
                <a:cubicBezTo>
                  <a:pt x="1264" y="9"/>
                  <a:pt x="1262" y="9"/>
                  <a:pt x="1260" y="7"/>
                </a:cubicBezTo>
                <a:cubicBezTo>
                  <a:pt x="1260" y="6"/>
                  <a:pt x="1260" y="6"/>
                  <a:pt x="1260" y="6"/>
                </a:cubicBezTo>
                <a:cubicBezTo>
                  <a:pt x="1260" y="6"/>
                  <a:pt x="1260" y="6"/>
                  <a:pt x="1260" y="6"/>
                </a:cubicBezTo>
                <a:cubicBezTo>
                  <a:pt x="1259" y="6"/>
                  <a:pt x="1259" y="6"/>
                  <a:pt x="1259" y="6"/>
                </a:cubicBezTo>
                <a:cubicBezTo>
                  <a:pt x="1258" y="6"/>
                  <a:pt x="1258" y="6"/>
                  <a:pt x="1257" y="6"/>
                </a:cubicBezTo>
                <a:moveTo>
                  <a:pt x="380" y="5"/>
                </a:moveTo>
                <a:cubicBezTo>
                  <a:pt x="380" y="7"/>
                  <a:pt x="380" y="7"/>
                  <a:pt x="380" y="7"/>
                </a:cubicBezTo>
                <a:cubicBezTo>
                  <a:pt x="382" y="8"/>
                  <a:pt x="384" y="9"/>
                  <a:pt x="385" y="10"/>
                </a:cubicBezTo>
                <a:cubicBezTo>
                  <a:pt x="385" y="9"/>
                  <a:pt x="385" y="9"/>
                  <a:pt x="385" y="9"/>
                </a:cubicBezTo>
                <a:cubicBezTo>
                  <a:pt x="384" y="8"/>
                  <a:pt x="382" y="7"/>
                  <a:pt x="380" y="5"/>
                </a:cubicBezTo>
                <a:moveTo>
                  <a:pt x="693" y="5"/>
                </a:moveTo>
                <a:cubicBezTo>
                  <a:pt x="688" y="5"/>
                  <a:pt x="683" y="6"/>
                  <a:pt x="679" y="6"/>
                </a:cubicBezTo>
                <a:cubicBezTo>
                  <a:pt x="679" y="8"/>
                  <a:pt x="679" y="8"/>
                  <a:pt x="679" y="8"/>
                </a:cubicBezTo>
                <a:cubicBezTo>
                  <a:pt x="683" y="7"/>
                  <a:pt x="688" y="7"/>
                  <a:pt x="693" y="7"/>
                </a:cubicBezTo>
                <a:cubicBezTo>
                  <a:pt x="696" y="7"/>
                  <a:pt x="698" y="7"/>
                  <a:pt x="701" y="7"/>
                </a:cubicBezTo>
                <a:cubicBezTo>
                  <a:pt x="701" y="6"/>
                  <a:pt x="701" y="6"/>
                  <a:pt x="701" y="6"/>
                </a:cubicBezTo>
                <a:cubicBezTo>
                  <a:pt x="698" y="5"/>
                  <a:pt x="696" y="5"/>
                  <a:pt x="693" y="5"/>
                </a:cubicBezTo>
                <a:moveTo>
                  <a:pt x="1123" y="5"/>
                </a:moveTo>
                <a:cubicBezTo>
                  <a:pt x="1123" y="5"/>
                  <a:pt x="1123" y="5"/>
                  <a:pt x="1122" y="5"/>
                </a:cubicBezTo>
                <a:cubicBezTo>
                  <a:pt x="1116" y="11"/>
                  <a:pt x="1108" y="16"/>
                  <a:pt x="1102" y="22"/>
                </a:cubicBezTo>
                <a:cubicBezTo>
                  <a:pt x="1101" y="22"/>
                  <a:pt x="1101" y="22"/>
                  <a:pt x="1101" y="22"/>
                </a:cubicBezTo>
                <a:cubicBezTo>
                  <a:pt x="1101" y="22"/>
                  <a:pt x="1101" y="22"/>
                  <a:pt x="1101" y="22"/>
                </a:cubicBezTo>
                <a:cubicBezTo>
                  <a:pt x="1099" y="22"/>
                  <a:pt x="1099" y="22"/>
                  <a:pt x="1099" y="22"/>
                </a:cubicBezTo>
                <a:cubicBezTo>
                  <a:pt x="1099" y="22"/>
                  <a:pt x="1099" y="22"/>
                  <a:pt x="1099" y="22"/>
                </a:cubicBezTo>
                <a:cubicBezTo>
                  <a:pt x="1097" y="19"/>
                  <a:pt x="1094" y="17"/>
                  <a:pt x="1092" y="15"/>
                </a:cubicBezTo>
                <a:cubicBezTo>
                  <a:pt x="1094" y="17"/>
                  <a:pt x="1096" y="19"/>
                  <a:pt x="1098" y="22"/>
                </a:cubicBezTo>
                <a:cubicBezTo>
                  <a:pt x="1098" y="22"/>
                  <a:pt x="1098" y="22"/>
                  <a:pt x="1098" y="22"/>
                </a:cubicBezTo>
                <a:cubicBezTo>
                  <a:pt x="1098" y="22"/>
                  <a:pt x="1098" y="22"/>
                  <a:pt x="1098" y="22"/>
                </a:cubicBezTo>
                <a:cubicBezTo>
                  <a:pt x="1098" y="26"/>
                  <a:pt x="1098" y="26"/>
                  <a:pt x="1098" y="26"/>
                </a:cubicBezTo>
                <a:cubicBezTo>
                  <a:pt x="1098" y="26"/>
                  <a:pt x="1098" y="26"/>
                  <a:pt x="1098" y="26"/>
                </a:cubicBezTo>
                <a:cubicBezTo>
                  <a:pt x="1095" y="29"/>
                  <a:pt x="1094" y="34"/>
                  <a:pt x="1090" y="37"/>
                </a:cubicBezTo>
                <a:cubicBezTo>
                  <a:pt x="1090" y="38"/>
                  <a:pt x="1090" y="38"/>
                  <a:pt x="1090" y="38"/>
                </a:cubicBezTo>
                <a:cubicBezTo>
                  <a:pt x="1094" y="33"/>
                  <a:pt x="1099" y="27"/>
                  <a:pt x="1103" y="22"/>
                </a:cubicBezTo>
                <a:cubicBezTo>
                  <a:pt x="1103" y="22"/>
                  <a:pt x="1103" y="22"/>
                  <a:pt x="1103" y="22"/>
                </a:cubicBezTo>
                <a:cubicBezTo>
                  <a:pt x="1103" y="21"/>
                  <a:pt x="1103" y="21"/>
                  <a:pt x="1103" y="21"/>
                </a:cubicBezTo>
                <a:cubicBezTo>
                  <a:pt x="1108" y="16"/>
                  <a:pt x="1115" y="11"/>
                  <a:pt x="1121" y="7"/>
                </a:cubicBezTo>
                <a:cubicBezTo>
                  <a:pt x="1121" y="7"/>
                  <a:pt x="1121" y="7"/>
                  <a:pt x="1121" y="7"/>
                </a:cubicBezTo>
                <a:cubicBezTo>
                  <a:pt x="1121" y="7"/>
                  <a:pt x="1121" y="7"/>
                  <a:pt x="1121" y="7"/>
                </a:cubicBezTo>
                <a:cubicBezTo>
                  <a:pt x="1121" y="7"/>
                  <a:pt x="1121" y="7"/>
                  <a:pt x="1121" y="7"/>
                </a:cubicBezTo>
                <a:cubicBezTo>
                  <a:pt x="1122" y="7"/>
                  <a:pt x="1122" y="6"/>
                  <a:pt x="1123" y="6"/>
                </a:cubicBezTo>
                <a:cubicBezTo>
                  <a:pt x="1123" y="5"/>
                  <a:pt x="1123" y="5"/>
                  <a:pt x="1123" y="5"/>
                </a:cubicBezTo>
                <a:moveTo>
                  <a:pt x="743" y="5"/>
                </a:moveTo>
                <a:cubicBezTo>
                  <a:pt x="743" y="6"/>
                  <a:pt x="743" y="6"/>
                  <a:pt x="743" y="6"/>
                </a:cubicBezTo>
                <a:cubicBezTo>
                  <a:pt x="743" y="6"/>
                  <a:pt x="743" y="6"/>
                  <a:pt x="743" y="6"/>
                </a:cubicBezTo>
                <a:cubicBezTo>
                  <a:pt x="744" y="6"/>
                  <a:pt x="744" y="6"/>
                  <a:pt x="744" y="6"/>
                </a:cubicBezTo>
                <a:cubicBezTo>
                  <a:pt x="747" y="8"/>
                  <a:pt x="751" y="10"/>
                  <a:pt x="755" y="13"/>
                </a:cubicBezTo>
                <a:cubicBezTo>
                  <a:pt x="757" y="15"/>
                  <a:pt x="759" y="17"/>
                  <a:pt x="761" y="19"/>
                </a:cubicBezTo>
                <a:cubicBezTo>
                  <a:pt x="761" y="8"/>
                  <a:pt x="761" y="8"/>
                  <a:pt x="761" y="8"/>
                </a:cubicBezTo>
                <a:cubicBezTo>
                  <a:pt x="760" y="9"/>
                  <a:pt x="759" y="11"/>
                  <a:pt x="759" y="13"/>
                </a:cubicBezTo>
                <a:cubicBezTo>
                  <a:pt x="759" y="14"/>
                  <a:pt x="759" y="14"/>
                  <a:pt x="759" y="14"/>
                </a:cubicBezTo>
                <a:cubicBezTo>
                  <a:pt x="757" y="13"/>
                  <a:pt x="757" y="13"/>
                  <a:pt x="757" y="13"/>
                </a:cubicBezTo>
                <a:cubicBezTo>
                  <a:pt x="753" y="10"/>
                  <a:pt x="748" y="7"/>
                  <a:pt x="743" y="5"/>
                </a:cubicBezTo>
                <a:moveTo>
                  <a:pt x="1127" y="3"/>
                </a:moveTo>
                <a:cubicBezTo>
                  <a:pt x="1126" y="4"/>
                  <a:pt x="1125" y="4"/>
                  <a:pt x="1125" y="4"/>
                </a:cubicBezTo>
                <a:cubicBezTo>
                  <a:pt x="1125" y="5"/>
                  <a:pt x="1125" y="5"/>
                  <a:pt x="1125" y="5"/>
                </a:cubicBezTo>
                <a:cubicBezTo>
                  <a:pt x="1125" y="5"/>
                  <a:pt x="1126" y="5"/>
                  <a:pt x="1127" y="4"/>
                </a:cubicBezTo>
                <a:cubicBezTo>
                  <a:pt x="1127" y="3"/>
                  <a:pt x="1127" y="3"/>
                  <a:pt x="1127" y="3"/>
                </a:cubicBezTo>
                <a:moveTo>
                  <a:pt x="581" y="3"/>
                </a:moveTo>
                <a:cubicBezTo>
                  <a:pt x="581" y="5"/>
                  <a:pt x="581" y="5"/>
                  <a:pt x="581" y="5"/>
                </a:cubicBezTo>
                <a:cubicBezTo>
                  <a:pt x="585" y="8"/>
                  <a:pt x="590" y="10"/>
                  <a:pt x="593" y="14"/>
                </a:cubicBezTo>
                <a:cubicBezTo>
                  <a:pt x="593" y="13"/>
                  <a:pt x="593" y="13"/>
                  <a:pt x="593" y="13"/>
                </a:cubicBezTo>
                <a:cubicBezTo>
                  <a:pt x="589" y="10"/>
                  <a:pt x="585" y="6"/>
                  <a:pt x="581" y="3"/>
                </a:cubicBezTo>
                <a:moveTo>
                  <a:pt x="377" y="3"/>
                </a:moveTo>
                <a:cubicBezTo>
                  <a:pt x="377" y="4"/>
                  <a:pt x="377" y="4"/>
                  <a:pt x="377" y="4"/>
                </a:cubicBezTo>
                <a:cubicBezTo>
                  <a:pt x="378" y="4"/>
                  <a:pt x="378" y="5"/>
                  <a:pt x="378" y="5"/>
                </a:cubicBezTo>
                <a:cubicBezTo>
                  <a:pt x="378" y="4"/>
                  <a:pt x="378" y="4"/>
                  <a:pt x="378" y="4"/>
                </a:cubicBezTo>
                <a:cubicBezTo>
                  <a:pt x="378" y="4"/>
                  <a:pt x="378" y="3"/>
                  <a:pt x="377" y="3"/>
                </a:cubicBezTo>
                <a:moveTo>
                  <a:pt x="820" y="3"/>
                </a:moveTo>
                <a:cubicBezTo>
                  <a:pt x="820" y="5"/>
                  <a:pt x="820" y="5"/>
                  <a:pt x="820" y="5"/>
                </a:cubicBezTo>
                <a:cubicBezTo>
                  <a:pt x="821" y="7"/>
                  <a:pt x="822" y="9"/>
                  <a:pt x="823" y="10"/>
                </a:cubicBezTo>
                <a:cubicBezTo>
                  <a:pt x="823" y="12"/>
                  <a:pt x="824" y="13"/>
                  <a:pt x="824" y="14"/>
                </a:cubicBezTo>
                <a:cubicBezTo>
                  <a:pt x="824" y="17"/>
                  <a:pt x="823" y="19"/>
                  <a:pt x="821" y="21"/>
                </a:cubicBezTo>
                <a:cubicBezTo>
                  <a:pt x="821" y="21"/>
                  <a:pt x="821" y="21"/>
                  <a:pt x="821" y="21"/>
                </a:cubicBezTo>
                <a:cubicBezTo>
                  <a:pt x="821" y="21"/>
                  <a:pt x="821" y="21"/>
                  <a:pt x="821" y="21"/>
                </a:cubicBezTo>
                <a:cubicBezTo>
                  <a:pt x="821" y="21"/>
                  <a:pt x="820" y="21"/>
                  <a:pt x="820" y="22"/>
                </a:cubicBezTo>
                <a:cubicBezTo>
                  <a:pt x="820" y="22"/>
                  <a:pt x="820" y="22"/>
                  <a:pt x="820" y="22"/>
                </a:cubicBezTo>
                <a:cubicBezTo>
                  <a:pt x="820" y="25"/>
                  <a:pt x="820" y="25"/>
                  <a:pt x="820" y="25"/>
                </a:cubicBezTo>
                <a:cubicBezTo>
                  <a:pt x="825" y="22"/>
                  <a:pt x="831" y="22"/>
                  <a:pt x="837" y="22"/>
                </a:cubicBezTo>
                <a:cubicBezTo>
                  <a:pt x="837" y="21"/>
                  <a:pt x="837" y="21"/>
                  <a:pt x="837" y="21"/>
                </a:cubicBezTo>
                <a:cubicBezTo>
                  <a:pt x="833" y="21"/>
                  <a:pt x="829" y="21"/>
                  <a:pt x="826" y="21"/>
                </a:cubicBezTo>
                <a:cubicBezTo>
                  <a:pt x="825" y="21"/>
                  <a:pt x="825" y="21"/>
                  <a:pt x="825" y="21"/>
                </a:cubicBezTo>
                <a:cubicBezTo>
                  <a:pt x="825" y="21"/>
                  <a:pt x="825" y="21"/>
                  <a:pt x="825" y="21"/>
                </a:cubicBezTo>
                <a:cubicBezTo>
                  <a:pt x="824" y="20"/>
                  <a:pt x="824" y="20"/>
                  <a:pt x="824" y="20"/>
                </a:cubicBezTo>
                <a:cubicBezTo>
                  <a:pt x="824" y="18"/>
                  <a:pt x="825" y="17"/>
                  <a:pt x="825" y="16"/>
                </a:cubicBezTo>
                <a:cubicBezTo>
                  <a:pt x="826" y="16"/>
                  <a:pt x="826" y="16"/>
                  <a:pt x="826" y="16"/>
                </a:cubicBezTo>
                <a:cubicBezTo>
                  <a:pt x="826" y="16"/>
                  <a:pt x="826" y="16"/>
                  <a:pt x="826" y="16"/>
                </a:cubicBezTo>
                <a:cubicBezTo>
                  <a:pt x="829" y="13"/>
                  <a:pt x="833" y="13"/>
                  <a:pt x="837" y="12"/>
                </a:cubicBezTo>
                <a:cubicBezTo>
                  <a:pt x="837" y="12"/>
                  <a:pt x="837" y="12"/>
                  <a:pt x="837" y="12"/>
                </a:cubicBezTo>
                <a:cubicBezTo>
                  <a:pt x="834" y="12"/>
                  <a:pt x="831" y="12"/>
                  <a:pt x="828" y="12"/>
                </a:cubicBezTo>
                <a:cubicBezTo>
                  <a:pt x="828" y="12"/>
                  <a:pt x="828" y="12"/>
                  <a:pt x="828" y="12"/>
                </a:cubicBezTo>
                <a:cubicBezTo>
                  <a:pt x="827" y="12"/>
                  <a:pt x="827" y="12"/>
                  <a:pt x="827" y="12"/>
                </a:cubicBezTo>
                <a:cubicBezTo>
                  <a:pt x="827" y="12"/>
                  <a:pt x="827" y="12"/>
                  <a:pt x="827" y="12"/>
                </a:cubicBezTo>
                <a:cubicBezTo>
                  <a:pt x="826" y="12"/>
                  <a:pt x="826" y="12"/>
                  <a:pt x="825" y="12"/>
                </a:cubicBezTo>
                <a:cubicBezTo>
                  <a:pt x="825" y="11"/>
                  <a:pt x="825" y="11"/>
                  <a:pt x="824" y="10"/>
                </a:cubicBezTo>
                <a:cubicBezTo>
                  <a:pt x="824" y="9"/>
                  <a:pt x="824" y="8"/>
                  <a:pt x="824" y="8"/>
                </a:cubicBezTo>
                <a:cubicBezTo>
                  <a:pt x="824" y="8"/>
                  <a:pt x="824" y="8"/>
                  <a:pt x="824" y="8"/>
                </a:cubicBezTo>
                <a:cubicBezTo>
                  <a:pt x="823" y="7"/>
                  <a:pt x="823" y="7"/>
                  <a:pt x="823" y="7"/>
                </a:cubicBezTo>
                <a:cubicBezTo>
                  <a:pt x="822" y="5"/>
                  <a:pt x="821" y="4"/>
                  <a:pt x="820" y="3"/>
                </a:cubicBezTo>
                <a:moveTo>
                  <a:pt x="23" y="3"/>
                </a:moveTo>
                <a:cubicBezTo>
                  <a:pt x="23" y="3"/>
                  <a:pt x="23" y="3"/>
                  <a:pt x="23" y="3"/>
                </a:cubicBezTo>
                <a:cubicBezTo>
                  <a:pt x="25" y="4"/>
                  <a:pt x="28" y="5"/>
                  <a:pt x="30" y="6"/>
                </a:cubicBezTo>
                <a:cubicBezTo>
                  <a:pt x="40" y="12"/>
                  <a:pt x="40" y="12"/>
                  <a:pt x="40" y="12"/>
                </a:cubicBezTo>
                <a:cubicBezTo>
                  <a:pt x="40" y="12"/>
                  <a:pt x="40" y="12"/>
                  <a:pt x="40" y="12"/>
                </a:cubicBezTo>
                <a:cubicBezTo>
                  <a:pt x="36" y="9"/>
                  <a:pt x="31" y="7"/>
                  <a:pt x="27" y="4"/>
                </a:cubicBezTo>
                <a:cubicBezTo>
                  <a:pt x="26" y="3"/>
                  <a:pt x="25" y="3"/>
                  <a:pt x="23" y="3"/>
                </a:cubicBezTo>
                <a:moveTo>
                  <a:pt x="837" y="2"/>
                </a:moveTo>
                <a:cubicBezTo>
                  <a:pt x="836" y="2"/>
                  <a:pt x="836" y="2"/>
                  <a:pt x="836" y="2"/>
                </a:cubicBezTo>
                <a:cubicBezTo>
                  <a:pt x="834" y="3"/>
                  <a:pt x="832" y="3"/>
                  <a:pt x="830" y="4"/>
                </a:cubicBezTo>
                <a:cubicBezTo>
                  <a:pt x="828" y="5"/>
                  <a:pt x="826" y="5"/>
                  <a:pt x="825" y="7"/>
                </a:cubicBezTo>
                <a:cubicBezTo>
                  <a:pt x="825" y="7"/>
                  <a:pt x="825" y="7"/>
                  <a:pt x="825" y="7"/>
                </a:cubicBezTo>
                <a:cubicBezTo>
                  <a:pt x="827" y="7"/>
                  <a:pt x="827" y="7"/>
                  <a:pt x="827" y="7"/>
                </a:cubicBezTo>
                <a:cubicBezTo>
                  <a:pt x="829" y="5"/>
                  <a:pt x="829" y="5"/>
                  <a:pt x="829" y="5"/>
                </a:cubicBezTo>
                <a:cubicBezTo>
                  <a:pt x="829" y="5"/>
                  <a:pt x="829" y="5"/>
                  <a:pt x="829" y="5"/>
                </a:cubicBezTo>
                <a:cubicBezTo>
                  <a:pt x="831" y="5"/>
                  <a:pt x="834" y="4"/>
                  <a:pt x="837" y="3"/>
                </a:cubicBezTo>
                <a:cubicBezTo>
                  <a:pt x="837" y="2"/>
                  <a:pt x="837" y="2"/>
                  <a:pt x="837" y="2"/>
                </a:cubicBezTo>
                <a:moveTo>
                  <a:pt x="108" y="2"/>
                </a:moveTo>
                <a:cubicBezTo>
                  <a:pt x="108" y="3"/>
                  <a:pt x="108" y="3"/>
                  <a:pt x="108" y="3"/>
                </a:cubicBezTo>
                <a:cubicBezTo>
                  <a:pt x="109" y="4"/>
                  <a:pt x="110" y="5"/>
                  <a:pt x="111" y="6"/>
                </a:cubicBezTo>
                <a:cubicBezTo>
                  <a:pt x="111" y="4"/>
                  <a:pt x="111" y="4"/>
                  <a:pt x="111" y="4"/>
                </a:cubicBezTo>
                <a:cubicBezTo>
                  <a:pt x="111" y="4"/>
                  <a:pt x="111" y="4"/>
                  <a:pt x="111" y="4"/>
                </a:cubicBezTo>
                <a:cubicBezTo>
                  <a:pt x="110" y="3"/>
                  <a:pt x="109" y="3"/>
                  <a:pt x="108" y="2"/>
                </a:cubicBezTo>
                <a:moveTo>
                  <a:pt x="767" y="2"/>
                </a:moveTo>
                <a:cubicBezTo>
                  <a:pt x="766" y="3"/>
                  <a:pt x="764" y="5"/>
                  <a:pt x="763" y="6"/>
                </a:cubicBezTo>
                <a:cubicBezTo>
                  <a:pt x="763" y="7"/>
                  <a:pt x="763" y="7"/>
                  <a:pt x="763" y="7"/>
                </a:cubicBezTo>
                <a:cubicBezTo>
                  <a:pt x="764" y="6"/>
                  <a:pt x="766" y="4"/>
                  <a:pt x="767" y="3"/>
                </a:cubicBezTo>
                <a:cubicBezTo>
                  <a:pt x="767" y="2"/>
                  <a:pt x="767" y="2"/>
                  <a:pt x="767" y="2"/>
                </a:cubicBezTo>
                <a:moveTo>
                  <a:pt x="176" y="2"/>
                </a:moveTo>
                <a:cubicBezTo>
                  <a:pt x="176" y="3"/>
                  <a:pt x="176" y="3"/>
                  <a:pt x="176" y="3"/>
                </a:cubicBezTo>
                <a:cubicBezTo>
                  <a:pt x="180" y="5"/>
                  <a:pt x="183" y="6"/>
                  <a:pt x="185" y="9"/>
                </a:cubicBezTo>
                <a:cubicBezTo>
                  <a:pt x="185" y="7"/>
                  <a:pt x="185" y="7"/>
                  <a:pt x="185" y="7"/>
                </a:cubicBezTo>
                <a:cubicBezTo>
                  <a:pt x="182" y="5"/>
                  <a:pt x="179" y="4"/>
                  <a:pt x="176" y="2"/>
                </a:cubicBezTo>
                <a:moveTo>
                  <a:pt x="129" y="2"/>
                </a:moveTo>
                <a:cubicBezTo>
                  <a:pt x="129" y="3"/>
                  <a:pt x="129" y="3"/>
                  <a:pt x="129" y="3"/>
                </a:cubicBezTo>
                <a:cubicBezTo>
                  <a:pt x="143" y="4"/>
                  <a:pt x="157" y="5"/>
                  <a:pt x="170" y="11"/>
                </a:cubicBezTo>
                <a:cubicBezTo>
                  <a:pt x="170" y="11"/>
                  <a:pt x="170" y="11"/>
                  <a:pt x="170" y="11"/>
                </a:cubicBezTo>
                <a:cubicBezTo>
                  <a:pt x="170" y="11"/>
                  <a:pt x="170" y="11"/>
                  <a:pt x="170" y="11"/>
                </a:cubicBezTo>
                <a:cubicBezTo>
                  <a:pt x="170" y="11"/>
                  <a:pt x="170" y="12"/>
                  <a:pt x="171" y="12"/>
                </a:cubicBezTo>
                <a:cubicBezTo>
                  <a:pt x="171" y="11"/>
                  <a:pt x="171" y="11"/>
                  <a:pt x="171" y="11"/>
                </a:cubicBezTo>
                <a:cubicBezTo>
                  <a:pt x="165" y="8"/>
                  <a:pt x="160" y="6"/>
                  <a:pt x="154" y="5"/>
                </a:cubicBezTo>
                <a:cubicBezTo>
                  <a:pt x="154" y="5"/>
                  <a:pt x="154" y="5"/>
                  <a:pt x="154" y="5"/>
                </a:cubicBezTo>
                <a:cubicBezTo>
                  <a:pt x="146" y="4"/>
                  <a:pt x="137" y="2"/>
                  <a:pt x="129" y="2"/>
                </a:cubicBezTo>
                <a:moveTo>
                  <a:pt x="127" y="2"/>
                </a:moveTo>
                <a:cubicBezTo>
                  <a:pt x="122" y="2"/>
                  <a:pt x="117" y="2"/>
                  <a:pt x="113" y="3"/>
                </a:cubicBezTo>
                <a:cubicBezTo>
                  <a:pt x="113" y="8"/>
                  <a:pt x="113" y="8"/>
                  <a:pt x="113" y="8"/>
                </a:cubicBezTo>
                <a:cubicBezTo>
                  <a:pt x="114" y="8"/>
                  <a:pt x="114" y="9"/>
                  <a:pt x="115" y="9"/>
                </a:cubicBezTo>
                <a:cubicBezTo>
                  <a:pt x="116" y="10"/>
                  <a:pt x="116" y="11"/>
                  <a:pt x="116" y="12"/>
                </a:cubicBezTo>
                <a:cubicBezTo>
                  <a:pt x="116" y="13"/>
                  <a:pt x="116" y="14"/>
                  <a:pt x="115" y="14"/>
                </a:cubicBezTo>
                <a:cubicBezTo>
                  <a:pt x="115" y="15"/>
                  <a:pt x="115" y="16"/>
                  <a:pt x="115" y="16"/>
                </a:cubicBezTo>
                <a:cubicBezTo>
                  <a:pt x="115" y="16"/>
                  <a:pt x="115" y="16"/>
                  <a:pt x="115" y="17"/>
                </a:cubicBezTo>
                <a:cubicBezTo>
                  <a:pt x="116" y="17"/>
                  <a:pt x="116" y="17"/>
                  <a:pt x="116" y="17"/>
                </a:cubicBezTo>
                <a:cubicBezTo>
                  <a:pt x="116" y="18"/>
                  <a:pt x="116" y="18"/>
                  <a:pt x="116" y="18"/>
                </a:cubicBezTo>
                <a:cubicBezTo>
                  <a:pt x="115" y="19"/>
                  <a:pt x="114" y="20"/>
                  <a:pt x="113" y="21"/>
                </a:cubicBezTo>
                <a:cubicBezTo>
                  <a:pt x="113" y="23"/>
                  <a:pt x="113" y="23"/>
                  <a:pt x="113" y="23"/>
                </a:cubicBezTo>
                <a:cubicBezTo>
                  <a:pt x="114" y="23"/>
                  <a:pt x="114" y="23"/>
                  <a:pt x="114" y="23"/>
                </a:cubicBezTo>
                <a:cubicBezTo>
                  <a:pt x="113" y="23"/>
                  <a:pt x="113" y="23"/>
                  <a:pt x="113" y="23"/>
                </a:cubicBezTo>
                <a:cubicBezTo>
                  <a:pt x="113" y="27"/>
                  <a:pt x="113" y="27"/>
                  <a:pt x="113" y="27"/>
                </a:cubicBezTo>
                <a:cubicBezTo>
                  <a:pt x="115" y="25"/>
                  <a:pt x="117" y="24"/>
                  <a:pt x="120" y="24"/>
                </a:cubicBezTo>
                <a:cubicBezTo>
                  <a:pt x="122" y="23"/>
                  <a:pt x="124" y="23"/>
                  <a:pt x="127" y="23"/>
                </a:cubicBezTo>
                <a:cubicBezTo>
                  <a:pt x="127" y="22"/>
                  <a:pt x="127" y="22"/>
                  <a:pt x="127" y="22"/>
                </a:cubicBezTo>
                <a:cubicBezTo>
                  <a:pt x="124" y="23"/>
                  <a:pt x="120" y="23"/>
                  <a:pt x="117" y="23"/>
                </a:cubicBezTo>
                <a:cubicBezTo>
                  <a:pt x="116" y="23"/>
                  <a:pt x="116" y="23"/>
                  <a:pt x="116" y="23"/>
                </a:cubicBezTo>
                <a:cubicBezTo>
                  <a:pt x="116" y="22"/>
                  <a:pt x="116" y="22"/>
                  <a:pt x="116" y="22"/>
                </a:cubicBezTo>
                <a:cubicBezTo>
                  <a:pt x="116" y="21"/>
                  <a:pt x="117" y="20"/>
                  <a:pt x="118" y="19"/>
                </a:cubicBezTo>
                <a:cubicBezTo>
                  <a:pt x="118" y="19"/>
                  <a:pt x="119" y="19"/>
                  <a:pt x="119" y="19"/>
                </a:cubicBezTo>
                <a:cubicBezTo>
                  <a:pt x="119" y="17"/>
                  <a:pt x="120" y="15"/>
                  <a:pt x="122" y="14"/>
                </a:cubicBezTo>
                <a:cubicBezTo>
                  <a:pt x="123" y="13"/>
                  <a:pt x="125" y="13"/>
                  <a:pt x="127" y="13"/>
                </a:cubicBezTo>
                <a:cubicBezTo>
                  <a:pt x="127" y="12"/>
                  <a:pt x="127" y="12"/>
                  <a:pt x="127" y="12"/>
                </a:cubicBezTo>
                <a:cubicBezTo>
                  <a:pt x="126" y="12"/>
                  <a:pt x="126" y="12"/>
                  <a:pt x="125" y="12"/>
                </a:cubicBezTo>
                <a:cubicBezTo>
                  <a:pt x="125" y="12"/>
                  <a:pt x="125" y="12"/>
                  <a:pt x="125" y="12"/>
                </a:cubicBezTo>
                <a:cubicBezTo>
                  <a:pt x="124" y="12"/>
                  <a:pt x="123" y="12"/>
                  <a:pt x="122" y="13"/>
                </a:cubicBezTo>
                <a:cubicBezTo>
                  <a:pt x="121" y="13"/>
                  <a:pt x="120" y="14"/>
                  <a:pt x="119" y="14"/>
                </a:cubicBezTo>
                <a:cubicBezTo>
                  <a:pt x="119" y="14"/>
                  <a:pt x="119" y="14"/>
                  <a:pt x="119" y="14"/>
                </a:cubicBezTo>
                <a:cubicBezTo>
                  <a:pt x="119" y="14"/>
                  <a:pt x="118" y="14"/>
                  <a:pt x="118" y="13"/>
                </a:cubicBezTo>
                <a:cubicBezTo>
                  <a:pt x="117" y="13"/>
                  <a:pt x="117" y="12"/>
                  <a:pt x="117" y="12"/>
                </a:cubicBezTo>
                <a:cubicBezTo>
                  <a:pt x="116" y="11"/>
                  <a:pt x="116" y="10"/>
                  <a:pt x="115" y="9"/>
                </a:cubicBezTo>
                <a:cubicBezTo>
                  <a:pt x="115" y="8"/>
                  <a:pt x="115" y="8"/>
                  <a:pt x="115" y="7"/>
                </a:cubicBezTo>
                <a:cubicBezTo>
                  <a:pt x="114" y="7"/>
                  <a:pt x="114" y="7"/>
                  <a:pt x="114" y="7"/>
                </a:cubicBezTo>
                <a:cubicBezTo>
                  <a:pt x="115" y="6"/>
                  <a:pt x="115" y="6"/>
                  <a:pt x="115" y="6"/>
                </a:cubicBezTo>
                <a:cubicBezTo>
                  <a:pt x="115" y="5"/>
                  <a:pt x="117" y="4"/>
                  <a:pt x="118" y="4"/>
                </a:cubicBezTo>
                <a:cubicBezTo>
                  <a:pt x="119" y="3"/>
                  <a:pt x="121" y="3"/>
                  <a:pt x="122" y="3"/>
                </a:cubicBezTo>
                <a:cubicBezTo>
                  <a:pt x="123" y="3"/>
                  <a:pt x="123" y="3"/>
                  <a:pt x="124" y="3"/>
                </a:cubicBezTo>
                <a:cubicBezTo>
                  <a:pt x="125" y="3"/>
                  <a:pt x="126" y="3"/>
                  <a:pt x="126" y="3"/>
                </a:cubicBezTo>
                <a:cubicBezTo>
                  <a:pt x="126" y="3"/>
                  <a:pt x="126" y="3"/>
                  <a:pt x="126" y="3"/>
                </a:cubicBezTo>
                <a:cubicBezTo>
                  <a:pt x="126" y="3"/>
                  <a:pt x="126" y="3"/>
                  <a:pt x="126" y="3"/>
                </a:cubicBezTo>
                <a:cubicBezTo>
                  <a:pt x="126" y="3"/>
                  <a:pt x="126" y="3"/>
                  <a:pt x="127" y="3"/>
                </a:cubicBezTo>
                <a:cubicBezTo>
                  <a:pt x="127" y="2"/>
                  <a:pt x="127" y="2"/>
                  <a:pt x="127" y="2"/>
                </a:cubicBezTo>
                <a:moveTo>
                  <a:pt x="1249" y="2"/>
                </a:moveTo>
                <a:cubicBezTo>
                  <a:pt x="1249" y="4"/>
                  <a:pt x="1249" y="4"/>
                  <a:pt x="1249" y="4"/>
                </a:cubicBezTo>
                <a:cubicBezTo>
                  <a:pt x="1251" y="4"/>
                  <a:pt x="1253" y="5"/>
                  <a:pt x="1255" y="6"/>
                </a:cubicBezTo>
                <a:cubicBezTo>
                  <a:pt x="1255" y="5"/>
                  <a:pt x="1255" y="5"/>
                  <a:pt x="1255" y="5"/>
                </a:cubicBezTo>
                <a:cubicBezTo>
                  <a:pt x="1253" y="4"/>
                  <a:pt x="1251" y="3"/>
                  <a:pt x="1249" y="2"/>
                </a:cubicBezTo>
                <a:moveTo>
                  <a:pt x="885" y="2"/>
                </a:moveTo>
                <a:cubicBezTo>
                  <a:pt x="885" y="3"/>
                  <a:pt x="885" y="3"/>
                  <a:pt x="885" y="3"/>
                </a:cubicBezTo>
                <a:cubicBezTo>
                  <a:pt x="889" y="5"/>
                  <a:pt x="893" y="6"/>
                  <a:pt x="896" y="8"/>
                </a:cubicBezTo>
                <a:cubicBezTo>
                  <a:pt x="896" y="7"/>
                  <a:pt x="896" y="7"/>
                  <a:pt x="896" y="7"/>
                </a:cubicBezTo>
                <a:cubicBezTo>
                  <a:pt x="893" y="5"/>
                  <a:pt x="889" y="3"/>
                  <a:pt x="885" y="2"/>
                </a:cubicBezTo>
                <a:moveTo>
                  <a:pt x="845" y="2"/>
                </a:moveTo>
                <a:cubicBezTo>
                  <a:pt x="845" y="2"/>
                  <a:pt x="845" y="2"/>
                  <a:pt x="845" y="2"/>
                </a:cubicBezTo>
                <a:cubicBezTo>
                  <a:pt x="843" y="2"/>
                  <a:pt x="841" y="2"/>
                  <a:pt x="839" y="2"/>
                </a:cubicBezTo>
                <a:cubicBezTo>
                  <a:pt x="839" y="3"/>
                  <a:pt x="839" y="3"/>
                  <a:pt x="839" y="3"/>
                </a:cubicBezTo>
                <a:cubicBezTo>
                  <a:pt x="841" y="3"/>
                  <a:pt x="843" y="3"/>
                  <a:pt x="845" y="3"/>
                </a:cubicBezTo>
                <a:cubicBezTo>
                  <a:pt x="855" y="3"/>
                  <a:pt x="865" y="5"/>
                  <a:pt x="874" y="9"/>
                </a:cubicBezTo>
                <a:cubicBezTo>
                  <a:pt x="874" y="9"/>
                  <a:pt x="874" y="9"/>
                  <a:pt x="874" y="9"/>
                </a:cubicBezTo>
                <a:cubicBezTo>
                  <a:pt x="874" y="9"/>
                  <a:pt x="874" y="9"/>
                  <a:pt x="874" y="9"/>
                </a:cubicBezTo>
                <a:cubicBezTo>
                  <a:pt x="877" y="10"/>
                  <a:pt x="880" y="11"/>
                  <a:pt x="883" y="12"/>
                </a:cubicBezTo>
                <a:cubicBezTo>
                  <a:pt x="883" y="11"/>
                  <a:pt x="883" y="11"/>
                  <a:pt x="883" y="11"/>
                </a:cubicBezTo>
                <a:cubicBezTo>
                  <a:pt x="880" y="10"/>
                  <a:pt x="877" y="8"/>
                  <a:pt x="874" y="8"/>
                </a:cubicBezTo>
                <a:cubicBezTo>
                  <a:pt x="874" y="8"/>
                  <a:pt x="874" y="8"/>
                  <a:pt x="874" y="8"/>
                </a:cubicBezTo>
                <a:cubicBezTo>
                  <a:pt x="874" y="8"/>
                  <a:pt x="874" y="8"/>
                  <a:pt x="874" y="8"/>
                </a:cubicBezTo>
                <a:cubicBezTo>
                  <a:pt x="865" y="4"/>
                  <a:pt x="855" y="2"/>
                  <a:pt x="845" y="2"/>
                </a:cubicBezTo>
                <a:moveTo>
                  <a:pt x="595" y="1"/>
                </a:moveTo>
                <a:cubicBezTo>
                  <a:pt x="595" y="2"/>
                  <a:pt x="595" y="2"/>
                  <a:pt x="595" y="2"/>
                </a:cubicBezTo>
                <a:cubicBezTo>
                  <a:pt x="598" y="4"/>
                  <a:pt x="601" y="6"/>
                  <a:pt x="604" y="8"/>
                </a:cubicBezTo>
                <a:cubicBezTo>
                  <a:pt x="604" y="8"/>
                  <a:pt x="604" y="8"/>
                  <a:pt x="604" y="8"/>
                </a:cubicBezTo>
                <a:cubicBezTo>
                  <a:pt x="604" y="8"/>
                  <a:pt x="604" y="8"/>
                  <a:pt x="604" y="8"/>
                </a:cubicBezTo>
                <a:cubicBezTo>
                  <a:pt x="604" y="7"/>
                  <a:pt x="604" y="7"/>
                  <a:pt x="603" y="7"/>
                </a:cubicBezTo>
                <a:cubicBezTo>
                  <a:pt x="603" y="6"/>
                  <a:pt x="603" y="6"/>
                  <a:pt x="603" y="6"/>
                </a:cubicBezTo>
                <a:cubicBezTo>
                  <a:pt x="600" y="4"/>
                  <a:pt x="598" y="3"/>
                  <a:pt x="595" y="1"/>
                </a:cubicBezTo>
                <a:moveTo>
                  <a:pt x="491" y="1"/>
                </a:moveTo>
                <a:cubicBezTo>
                  <a:pt x="489" y="2"/>
                  <a:pt x="487" y="3"/>
                  <a:pt x="485" y="5"/>
                </a:cubicBezTo>
                <a:cubicBezTo>
                  <a:pt x="483" y="8"/>
                  <a:pt x="481" y="11"/>
                  <a:pt x="481" y="15"/>
                </a:cubicBezTo>
                <a:cubicBezTo>
                  <a:pt x="481" y="16"/>
                  <a:pt x="481" y="17"/>
                  <a:pt x="481" y="18"/>
                </a:cubicBezTo>
                <a:cubicBezTo>
                  <a:pt x="482" y="19"/>
                  <a:pt x="482" y="19"/>
                  <a:pt x="482" y="19"/>
                </a:cubicBezTo>
                <a:cubicBezTo>
                  <a:pt x="481" y="20"/>
                  <a:pt x="481" y="20"/>
                  <a:pt x="481" y="20"/>
                </a:cubicBezTo>
                <a:cubicBezTo>
                  <a:pt x="477" y="22"/>
                  <a:pt x="474" y="27"/>
                  <a:pt x="472" y="32"/>
                </a:cubicBezTo>
                <a:cubicBezTo>
                  <a:pt x="473" y="33"/>
                  <a:pt x="473" y="34"/>
                  <a:pt x="473" y="35"/>
                </a:cubicBezTo>
                <a:cubicBezTo>
                  <a:pt x="473" y="37"/>
                  <a:pt x="472" y="38"/>
                  <a:pt x="471" y="40"/>
                </a:cubicBezTo>
                <a:cubicBezTo>
                  <a:pt x="470" y="41"/>
                  <a:pt x="470" y="43"/>
                  <a:pt x="470" y="44"/>
                </a:cubicBezTo>
                <a:cubicBezTo>
                  <a:pt x="470" y="44"/>
                  <a:pt x="470" y="44"/>
                  <a:pt x="470" y="44"/>
                </a:cubicBezTo>
                <a:cubicBezTo>
                  <a:pt x="470" y="44"/>
                  <a:pt x="470" y="44"/>
                  <a:pt x="470" y="44"/>
                </a:cubicBezTo>
                <a:cubicBezTo>
                  <a:pt x="469" y="45"/>
                  <a:pt x="469" y="47"/>
                  <a:pt x="469" y="48"/>
                </a:cubicBezTo>
                <a:cubicBezTo>
                  <a:pt x="469" y="54"/>
                  <a:pt x="472" y="59"/>
                  <a:pt x="477" y="62"/>
                </a:cubicBezTo>
                <a:cubicBezTo>
                  <a:pt x="479" y="64"/>
                  <a:pt x="479" y="64"/>
                  <a:pt x="479" y="64"/>
                </a:cubicBezTo>
                <a:cubicBezTo>
                  <a:pt x="476" y="64"/>
                  <a:pt x="476" y="64"/>
                  <a:pt x="476" y="64"/>
                </a:cubicBezTo>
                <a:cubicBezTo>
                  <a:pt x="470" y="64"/>
                  <a:pt x="464" y="64"/>
                  <a:pt x="458" y="64"/>
                </a:cubicBezTo>
                <a:cubicBezTo>
                  <a:pt x="456" y="64"/>
                  <a:pt x="453" y="64"/>
                  <a:pt x="451" y="64"/>
                </a:cubicBezTo>
                <a:cubicBezTo>
                  <a:pt x="451" y="66"/>
                  <a:pt x="451" y="66"/>
                  <a:pt x="451" y="66"/>
                </a:cubicBezTo>
                <a:cubicBezTo>
                  <a:pt x="491" y="66"/>
                  <a:pt x="491" y="66"/>
                  <a:pt x="491" y="66"/>
                </a:cubicBezTo>
                <a:cubicBezTo>
                  <a:pt x="491" y="64"/>
                  <a:pt x="491" y="64"/>
                  <a:pt x="491" y="64"/>
                </a:cubicBezTo>
                <a:cubicBezTo>
                  <a:pt x="491" y="64"/>
                  <a:pt x="491" y="64"/>
                  <a:pt x="491" y="64"/>
                </a:cubicBezTo>
                <a:cubicBezTo>
                  <a:pt x="491" y="63"/>
                  <a:pt x="491" y="63"/>
                  <a:pt x="491" y="63"/>
                </a:cubicBezTo>
                <a:cubicBezTo>
                  <a:pt x="491" y="63"/>
                  <a:pt x="490" y="63"/>
                  <a:pt x="490" y="62"/>
                </a:cubicBezTo>
                <a:cubicBezTo>
                  <a:pt x="491" y="61"/>
                  <a:pt x="491" y="61"/>
                  <a:pt x="491" y="61"/>
                </a:cubicBezTo>
                <a:cubicBezTo>
                  <a:pt x="491" y="61"/>
                  <a:pt x="491" y="61"/>
                  <a:pt x="491" y="61"/>
                </a:cubicBezTo>
                <a:cubicBezTo>
                  <a:pt x="491" y="61"/>
                  <a:pt x="491" y="61"/>
                  <a:pt x="491" y="61"/>
                </a:cubicBezTo>
                <a:cubicBezTo>
                  <a:pt x="491" y="59"/>
                  <a:pt x="491" y="59"/>
                  <a:pt x="491" y="59"/>
                </a:cubicBezTo>
                <a:cubicBezTo>
                  <a:pt x="489" y="61"/>
                  <a:pt x="486" y="61"/>
                  <a:pt x="483" y="61"/>
                </a:cubicBezTo>
                <a:cubicBezTo>
                  <a:pt x="482" y="61"/>
                  <a:pt x="480" y="61"/>
                  <a:pt x="479" y="61"/>
                </a:cubicBezTo>
                <a:cubicBezTo>
                  <a:pt x="479" y="61"/>
                  <a:pt x="479" y="61"/>
                  <a:pt x="479" y="61"/>
                </a:cubicBezTo>
                <a:cubicBezTo>
                  <a:pt x="479" y="61"/>
                  <a:pt x="479" y="61"/>
                  <a:pt x="479" y="61"/>
                </a:cubicBezTo>
                <a:cubicBezTo>
                  <a:pt x="474" y="59"/>
                  <a:pt x="471" y="54"/>
                  <a:pt x="471" y="49"/>
                </a:cubicBezTo>
                <a:cubicBezTo>
                  <a:pt x="471" y="47"/>
                  <a:pt x="471" y="45"/>
                  <a:pt x="471" y="43"/>
                </a:cubicBezTo>
                <a:cubicBezTo>
                  <a:pt x="471" y="41"/>
                  <a:pt x="472" y="39"/>
                  <a:pt x="474" y="38"/>
                </a:cubicBezTo>
                <a:cubicBezTo>
                  <a:pt x="474" y="36"/>
                  <a:pt x="474" y="34"/>
                  <a:pt x="474" y="32"/>
                </a:cubicBezTo>
                <a:cubicBezTo>
                  <a:pt x="474" y="31"/>
                  <a:pt x="474" y="30"/>
                  <a:pt x="474" y="29"/>
                </a:cubicBezTo>
                <a:cubicBezTo>
                  <a:pt x="474" y="29"/>
                  <a:pt x="474" y="29"/>
                  <a:pt x="474" y="29"/>
                </a:cubicBezTo>
                <a:cubicBezTo>
                  <a:pt x="474" y="29"/>
                  <a:pt x="474" y="29"/>
                  <a:pt x="474" y="29"/>
                </a:cubicBezTo>
                <a:cubicBezTo>
                  <a:pt x="475" y="28"/>
                  <a:pt x="476" y="26"/>
                  <a:pt x="477" y="25"/>
                </a:cubicBezTo>
                <a:cubicBezTo>
                  <a:pt x="478" y="24"/>
                  <a:pt x="479" y="23"/>
                  <a:pt x="481" y="22"/>
                </a:cubicBezTo>
                <a:cubicBezTo>
                  <a:pt x="481" y="22"/>
                  <a:pt x="481" y="21"/>
                  <a:pt x="481" y="21"/>
                </a:cubicBezTo>
                <a:cubicBezTo>
                  <a:pt x="482" y="21"/>
                  <a:pt x="482" y="21"/>
                  <a:pt x="482" y="21"/>
                </a:cubicBezTo>
                <a:cubicBezTo>
                  <a:pt x="483" y="21"/>
                  <a:pt x="483" y="21"/>
                  <a:pt x="483" y="21"/>
                </a:cubicBezTo>
                <a:cubicBezTo>
                  <a:pt x="483" y="21"/>
                  <a:pt x="483" y="21"/>
                  <a:pt x="483" y="21"/>
                </a:cubicBezTo>
                <a:cubicBezTo>
                  <a:pt x="484" y="21"/>
                  <a:pt x="484" y="21"/>
                  <a:pt x="484" y="21"/>
                </a:cubicBezTo>
                <a:cubicBezTo>
                  <a:pt x="484" y="21"/>
                  <a:pt x="484" y="21"/>
                  <a:pt x="484" y="21"/>
                </a:cubicBezTo>
                <a:cubicBezTo>
                  <a:pt x="484" y="21"/>
                  <a:pt x="484" y="21"/>
                  <a:pt x="484" y="21"/>
                </a:cubicBezTo>
                <a:cubicBezTo>
                  <a:pt x="484" y="21"/>
                  <a:pt x="484" y="21"/>
                  <a:pt x="484" y="21"/>
                </a:cubicBezTo>
                <a:cubicBezTo>
                  <a:pt x="484" y="20"/>
                  <a:pt x="484" y="20"/>
                  <a:pt x="484" y="20"/>
                </a:cubicBezTo>
                <a:cubicBezTo>
                  <a:pt x="484" y="20"/>
                  <a:pt x="484" y="20"/>
                  <a:pt x="484" y="20"/>
                </a:cubicBezTo>
                <a:cubicBezTo>
                  <a:pt x="483" y="19"/>
                  <a:pt x="483" y="19"/>
                  <a:pt x="483" y="18"/>
                </a:cubicBezTo>
                <a:cubicBezTo>
                  <a:pt x="483" y="18"/>
                  <a:pt x="483" y="18"/>
                  <a:pt x="483" y="18"/>
                </a:cubicBezTo>
                <a:cubicBezTo>
                  <a:pt x="483" y="18"/>
                  <a:pt x="483" y="18"/>
                  <a:pt x="483" y="18"/>
                </a:cubicBezTo>
                <a:cubicBezTo>
                  <a:pt x="482" y="17"/>
                  <a:pt x="482" y="16"/>
                  <a:pt x="482" y="15"/>
                </a:cubicBezTo>
                <a:cubicBezTo>
                  <a:pt x="482" y="12"/>
                  <a:pt x="484" y="9"/>
                  <a:pt x="485" y="7"/>
                </a:cubicBezTo>
                <a:cubicBezTo>
                  <a:pt x="485" y="7"/>
                  <a:pt x="485" y="7"/>
                  <a:pt x="485" y="7"/>
                </a:cubicBezTo>
                <a:cubicBezTo>
                  <a:pt x="485" y="6"/>
                  <a:pt x="485" y="6"/>
                  <a:pt x="485" y="6"/>
                </a:cubicBezTo>
                <a:cubicBezTo>
                  <a:pt x="487" y="5"/>
                  <a:pt x="489" y="3"/>
                  <a:pt x="491" y="2"/>
                </a:cubicBezTo>
                <a:cubicBezTo>
                  <a:pt x="491" y="1"/>
                  <a:pt x="491" y="1"/>
                  <a:pt x="491" y="1"/>
                </a:cubicBezTo>
                <a:moveTo>
                  <a:pt x="173" y="0"/>
                </a:moveTo>
                <a:cubicBezTo>
                  <a:pt x="173" y="1"/>
                  <a:pt x="173" y="1"/>
                  <a:pt x="173" y="1"/>
                </a:cubicBezTo>
                <a:cubicBezTo>
                  <a:pt x="173" y="2"/>
                  <a:pt x="174" y="2"/>
                  <a:pt x="174" y="2"/>
                </a:cubicBezTo>
                <a:cubicBezTo>
                  <a:pt x="174" y="1"/>
                  <a:pt x="174" y="1"/>
                  <a:pt x="174" y="1"/>
                </a:cubicBezTo>
                <a:cubicBezTo>
                  <a:pt x="174" y="1"/>
                  <a:pt x="173" y="1"/>
                  <a:pt x="173" y="0"/>
                </a:cubicBezTo>
                <a:moveTo>
                  <a:pt x="1001" y="0"/>
                </a:moveTo>
                <a:cubicBezTo>
                  <a:pt x="1001" y="1"/>
                  <a:pt x="1001" y="1"/>
                  <a:pt x="1001" y="1"/>
                </a:cubicBezTo>
                <a:cubicBezTo>
                  <a:pt x="1010" y="2"/>
                  <a:pt x="1019" y="3"/>
                  <a:pt x="1028" y="5"/>
                </a:cubicBezTo>
                <a:cubicBezTo>
                  <a:pt x="1028" y="5"/>
                  <a:pt x="1028" y="5"/>
                  <a:pt x="1028" y="5"/>
                </a:cubicBezTo>
                <a:cubicBezTo>
                  <a:pt x="1028" y="5"/>
                  <a:pt x="1028" y="5"/>
                  <a:pt x="1028" y="5"/>
                </a:cubicBezTo>
                <a:cubicBezTo>
                  <a:pt x="1037" y="7"/>
                  <a:pt x="1046" y="10"/>
                  <a:pt x="1054" y="14"/>
                </a:cubicBezTo>
                <a:cubicBezTo>
                  <a:pt x="1061" y="18"/>
                  <a:pt x="1067" y="23"/>
                  <a:pt x="1074" y="26"/>
                </a:cubicBezTo>
                <a:cubicBezTo>
                  <a:pt x="1058" y="13"/>
                  <a:pt x="1039" y="6"/>
                  <a:pt x="1019" y="3"/>
                </a:cubicBezTo>
                <a:cubicBezTo>
                  <a:pt x="1019" y="3"/>
                  <a:pt x="1019" y="3"/>
                  <a:pt x="1019" y="3"/>
                </a:cubicBezTo>
                <a:cubicBezTo>
                  <a:pt x="1019" y="3"/>
                  <a:pt x="1019" y="3"/>
                  <a:pt x="1019" y="3"/>
                </a:cubicBezTo>
                <a:cubicBezTo>
                  <a:pt x="1013" y="2"/>
                  <a:pt x="1007" y="1"/>
                  <a:pt x="1001" y="0"/>
                </a:cubicBezTo>
                <a:moveTo>
                  <a:pt x="989" y="0"/>
                </a:moveTo>
                <a:cubicBezTo>
                  <a:pt x="979" y="0"/>
                  <a:pt x="969" y="1"/>
                  <a:pt x="960" y="3"/>
                </a:cubicBezTo>
                <a:cubicBezTo>
                  <a:pt x="960" y="3"/>
                  <a:pt x="960" y="3"/>
                  <a:pt x="960" y="3"/>
                </a:cubicBezTo>
                <a:cubicBezTo>
                  <a:pt x="960" y="3"/>
                  <a:pt x="960" y="3"/>
                  <a:pt x="960" y="3"/>
                </a:cubicBezTo>
                <a:cubicBezTo>
                  <a:pt x="952" y="5"/>
                  <a:pt x="945" y="7"/>
                  <a:pt x="937" y="10"/>
                </a:cubicBezTo>
                <a:cubicBezTo>
                  <a:pt x="934" y="13"/>
                  <a:pt x="930" y="15"/>
                  <a:pt x="926" y="17"/>
                </a:cubicBezTo>
                <a:cubicBezTo>
                  <a:pt x="926" y="19"/>
                  <a:pt x="926" y="19"/>
                  <a:pt x="926" y="19"/>
                </a:cubicBezTo>
                <a:cubicBezTo>
                  <a:pt x="934" y="13"/>
                  <a:pt x="943" y="7"/>
                  <a:pt x="953" y="5"/>
                </a:cubicBezTo>
                <a:cubicBezTo>
                  <a:pt x="964" y="2"/>
                  <a:pt x="976" y="1"/>
                  <a:pt x="987" y="1"/>
                </a:cubicBezTo>
                <a:cubicBezTo>
                  <a:pt x="991" y="1"/>
                  <a:pt x="995" y="1"/>
                  <a:pt x="999" y="1"/>
                </a:cubicBezTo>
                <a:cubicBezTo>
                  <a:pt x="999" y="0"/>
                  <a:pt x="999" y="0"/>
                  <a:pt x="999" y="0"/>
                </a:cubicBezTo>
                <a:cubicBezTo>
                  <a:pt x="996" y="0"/>
                  <a:pt x="992" y="0"/>
                  <a:pt x="989" y="0"/>
                </a:cubicBezTo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0" y="0"/>
                  <a:pt x="0" y="0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1" y="1"/>
                </a:cubicBezTo>
                <a:cubicBezTo>
                  <a:pt x="1" y="1"/>
                  <a:pt x="1" y="1"/>
                  <a:pt x="1" y="1"/>
                </a:cubicBezTo>
                <a:cubicBezTo>
                  <a:pt x="2" y="1"/>
                  <a:pt x="4" y="0"/>
                  <a:pt x="6" y="0"/>
                </a:cubicBezTo>
                <a:cubicBezTo>
                  <a:pt x="6" y="0"/>
                  <a:pt x="7" y="0"/>
                  <a:pt x="7" y="0"/>
                </a:cubicBezTo>
                <a:cubicBezTo>
                  <a:pt x="12" y="1"/>
                  <a:pt x="17" y="1"/>
                  <a:pt x="21" y="3"/>
                </a:cubicBezTo>
                <a:cubicBezTo>
                  <a:pt x="21" y="2"/>
                  <a:pt x="21" y="2"/>
                  <a:pt x="21" y="2"/>
                </a:cubicBezTo>
                <a:cubicBezTo>
                  <a:pt x="16" y="1"/>
                  <a:pt x="11" y="0"/>
                  <a:pt x="6" y="0"/>
                </a:cubicBezTo>
                <a:cubicBezTo>
                  <a:pt x="5" y="0"/>
                  <a:pt x="5" y="0"/>
                  <a:pt x="5" y="0"/>
                </a:cubicBezTo>
                <a:cubicBezTo>
                  <a:pt x="4" y="0"/>
                  <a:pt x="2" y="0"/>
                  <a:pt x="1" y="0"/>
                </a:cubicBezTo>
              </a:path>
            </a:pathLst>
          </a:custGeom>
          <a:solidFill>
            <a:srgbClr val="E8888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19" name="PA_任意多边形 1451"/>
          <p:cNvSpPr>
            <a:spLocks noEditPoints="1"/>
          </p:cNvSpPr>
          <p:nvPr>
            <p:custDataLst>
              <p:tags r:id="rId34"/>
            </p:custDataLst>
          </p:nvPr>
        </p:nvSpPr>
        <p:spPr bwMode="auto">
          <a:xfrm>
            <a:off x="-73025" y="6807200"/>
            <a:ext cx="14288" cy="107950"/>
          </a:xfrm>
          <a:custGeom>
            <a:avLst/>
            <a:gdLst>
              <a:gd name="T0" fmla="*/ 6 w 6"/>
              <a:gd name="T1" fmla="*/ 43 h 45"/>
              <a:gd name="T2" fmla="*/ 1 w 6"/>
              <a:gd name="T3" fmla="*/ 43 h 45"/>
              <a:gd name="T4" fmla="*/ 1 w 6"/>
              <a:gd name="T5" fmla="*/ 44 h 45"/>
              <a:gd name="T6" fmla="*/ 0 w 6"/>
              <a:gd name="T7" fmla="*/ 44 h 45"/>
              <a:gd name="T8" fmla="*/ 2 w 6"/>
              <a:gd name="T9" fmla="*/ 45 h 45"/>
              <a:gd name="T10" fmla="*/ 6 w 6"/>
              <a:gd name="T11" fmla="*/ 45 h 45"/>
              <a:gd name="T12" fmla="*/ 6 w 6"/>
              <a:gd name="T13" fmla="*/ 43 h 45"/>
              <a:gd name="T14" fmla="*/ 6 w 6"/>
              <a:gd name="T15" fmla="*/ 34 h 45"/>
              <a:gd name="T16" fmla="*/ 6 w 6"/>
              <a:gd name="T17" fmla="*/ 35 h 45"/>
              <a:gd name="T18" fmla="*/ 6 w 6"/>
              <a:gd name="T19" fmla="*/ 35 h 45"/>
              <a:gd name="T20" fmla="*/ 6 w 6"/>
              <a:gd name="T21" fmla="*/ 35 h 45"/>
              <a:gd name="T22" fmla="*/ 6 w 6"/>
              <a:gd name="T23" fmla="*/ 35 h 45"/>
              <a:gd name="T24" fmla="*/ 6 w 6"/>
              <a:gd name="T25" fmla="*/ 34 h 45"/>
              <a:gd name="T26" fmla="*/ 6 w 6"/>
              <a:gd name="T27" fmla="*/ 25 h 45"/>
              <a:gd name="T28" fmla="*/ 5 w 6"/>
              <a:gd name="T29" fmla="*/ 26 h 45"/>
              <a:gd name="T30" fmla="*/ 5 w 6"/>
              <a:gd name="T31" fmla="*/ 26 h 45"/>
              <a:gd name="T32" fmla="*/ 5 w 6"/>
              <a:gd name="T33" fmla="*/ 26 h 45"/>
              <a:gd name="T34" fmla="*/ 6 w 6"/>
              <a:gd name="T35" fmla="*/ 26 h 45"/>
              <a:gd name="T36" fmla="*/ 6 w 6"/>
              <a:gd name="T37" fmla="*/ 25 h 45"/>
              <a:gd name="T38" fmla="*/ 6 w 6"/>
              <a:gd name="T39" fmla="*/ 0 h 45"/>
              <a:gd name="T40" fmla="*/ 5 w 6"/>
              <a:gd name="T41" fmla="*/ 0 h 45"/>
              <a:gd name="T42" fmla="*/ 5 w 6"/>
              <a:gd name="T43" fmla="*/ 0 h 45"/>
              <a:gd name="T44" fmla="*/ 5 w 6"/>
              <a:gd name="T45" fmla="*/ 0 h 45"/>
              <a:gd name="T46" fmla="*/ 5 w 6"/>
              <a:gd name="T47" fmla="*/ 0 h 45"/>
              <a:gd name="T48" fmla="*/ 6 w 6"/>
              <a:gd name="T49" fmla="*/ 0 h 45"/>
              <a:gd name="T50" fmla="*/ 6 w 6"/>
              <a:gd name="T51" fmla="*/ 0 h 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6" h="45">
                <a:moveTo>
                  <a:pt x="6" y="43"/>
                </a:moveTo>
                <a:cubicBezTo>
                  <a:pt x="1" y="43"/>
                  <a:pt x="1" y="43"/>
                  <a:pt x="1" y="43"/>
                </a:cubicBezTo>
                <a:cubicBezTo>
                  <a:pt x="1" y="43"/>
                  <a:pt x="1" y="43"/>
                  <a:pt x="1" y="44"/>
                </a:cubicBezTo>
                <a:cubicBezTo>
                  <a:pt x="0" y="44"/>
                  <a:pt x="0" y="44"/>
                  <a:pt x="0" y="44"/>
                </a:cubicBezTo>
                <a:cubicBezTo>
                  <a:pt x="2" y="45"/>
                  <a:pt x="2" y="45"/>
                  <a:pt x="2" y="45"/>
                </a:cubicBezTo>
                <a:cubicBezTo>
                  <a:pt x="3" y="45"/>
                  <a:pt x="5" y="45"/>
                  <a:pt x="6" y="45"/>
                </a:cubicBezTo>
                <a:cubicBezTo>
                  <a:pt x="6" y="43"/>
                  <a:pt x="6" y="43"/>
                  <a:pt x="6" y="43"/>
                </a:cubicBezTo>
                <a:moveTo>
                  <a:pt x="6" y="34"/>
                </a:moveTo>
                <a:cubicBezTo>
                  <a:pt x="6" y="35"/>
                  <a:pt x="6" y="35"/>
                  <a:pt x="6" y="35"/>
                </a:cubicBezTo>
                <a:cubicBezTo>
                  <a:pt x="6" y="35"/>
                  <a:pt x="6" y="35"/>
                  <a:pt x="6" y="35"/>
                </a:cubicBezTo>
                <a:cubicBezTo>
                  <a:pt x="6" y="35"/>
                  <a:pt x="6" y="35"/>
                  <a:pt x="6" y="35"/>
                </a:cubicBezTo>
                <a:cubicBezTo>
                  <a:pt x="6" y="35"/>
                  <a:pt x="6" y="35"/>
                  <a:pt x="6" y="35"/>
                </a:cubicBezTo>
                <a:cubicBezTo>
                  <a:pt x="6" y="34"/>
                  <a:pt x="6" y="34"/>
                  <a:pt x="6" y="34"/>
                </a:cubicBezTo>
                <a:moveTo>
                  <a:pt x="6" y="25"/>
                </a:moveTo>
                <a:cubicBezTo>
                  <a:pt x="6" y="26"/>
                  <a:pt x="5" y="26"/>
                  <a:pt x="5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5"/>
                  <a:pt x="6" y="25"/>
                  <a:pt x="6" y="25"/>
                </a:cubicBezTo>
                <a:moveTo>
                  <a:pt x="6" y="0"/>
                </a:moveTo>
                <a:cubicBezTo>
                  <a:pt x="6" y="0"/>
                  <a:pt x="5" y="0"/>
                  <a:pt x="5" y="0"/>
                </a:cubicBezTo>
                <a:cubicBezTo>
                  <a:pt x="5" y="0"/>
                  <a:pt x="5" y="0"/>
                  <a:pt x="5" y="0"/>
                </a:cubicBezTo>
                <a:cubicBezTo>
                  <a:pt x="5" y="0"/>
                  <a:pt x="5" y="0"/>
                  <a:pt x="5" y="0"/>
                </a:cubicBezTo>
                <a:cubicBezTo>
                  <a:pt x="5" y="0"/>
                  <a:pt x="5" y="0"/>
                  <a:pt x="5" y="0"/>
                </a:cubicBezTo>
                <a:cubicBezTo>
                  <a:pt x="5" y="0"/>
                  <a:pt x="6" y="0"/>
                  <a:pt x="6" y="0"/>
                </a:cubicBezTo>
                <a:cubicBezTo>
                  <a:pt x="6" y="0"/>
                  <a:pt x="6" y="0"/>
                  <a:pt x="6" y="0"/>
                </a:cubicBezTo>
              </a:path>
            </a:pathLst>
          </a:custGeom>
          <a:solidFill>
            <a:srgbClr val="F2EED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20" name="PA_任意多边形 1452"/>
          <p:cNvSpPr>
            <a:spLocks noEditPoints="1"/>
          </p:cNvSpPr>
          <p:nvPr>
            <p:custDataLst>
              <p:tags r:id="rId35"/>
            </p:custDataLst>
          </p:nvPr>
        </p:nvSpPr>
        <p:spPr bwMode="auto">
          <a:xfrm>
            <a:off x="-58738" y="6805613"/>
            <a:ext cx="3089275" cy="117475"/>
          </a:xfrm>
          <a:custGeom>
            <a:avLst/>
            <a:gdLst>
              <a:gd name="T0" fmla="*/ 791 w 1285"/>
              <a:gd name="T1" fmla="*/ 46 h 49"/>
              <a:gd name="T2" fmla="*/ 500 w 1285"/>
              <a:gd name="T3" fmla="*/ 44 h 49"/>
              <a:gd name="T4" fmla="*/ 535 w 1285"/>
              <a:gd name="T5" fmla="*/ 44 h 49"/>
              <a:gd name="T6" fmla="*/ 377 w 1285"/>
              <a:gd name="T7" fmla="*/ 43 h 49"/>
              <a:gd name="T8" fmla="*/ 537 w 1285"/>
              <a:gd name="T9" fmla="*/ 43 h 49"/>
              <a:gd name="T10" fmla="*/ 1126 w 1285"/>
              <a:gd name="T11" fmla="*/ 44 h 49"/>
              <a:gd name="T12" fmla="*/ 683 w 1285"/>
              <a:gd name="T13" fmla="*/ 44 h 49"/>
              <a:gd name="T14" fmla="*/ 52 w 1285"/>
              <a:gd name="T15" fmla="*/ 41 h 49"/>
              <a:gd name="T16" fmla="*/ 793 w 1285"/>
              <a:gd name="T17" fmla="*/ 41 h 49"/>
              <a:gd name="T18" fmla="*/ 783 w 1285"/>
              <a:gd name="T19" fmla="*/ 44 h 49"/>
              <a:gd name="T20" fmla="*/ 496 w 1285"/>
              <a:gd name="T21" fmla="*/ 41 h 49"/>
              <a:gd name="T22" fmla="*/ 913 w 1285"/>
              <a:gd name="T23" fmla="*/ 45 h 49"/>
              <a:gd name="T24" fmla="*/ 771 w 1285"/>
              <a:gd name="T25" fmla="*/ 36 h 49"/>
              <a:gd name="T26" fmla="*/ 1130 w 1285"/>
              <a:gd name="T27" fmla="*/ 37 h 49"/>
              <a:gd name="T28" fmla="*/ 731 w 1285"/>
              <a:gd name="T29" fmla="*/ 44 h 49"/>
              <a:gd name="T30" fmla="*/ 65 w 1285"/>
              <a:gd name="T31" fmla="*/ 33 h 49"/>
              <a:gd name="T32" fmla="*/ 78 w 1285"/>
              <a:gd name="T33" fmla="*/ 32 h 49"/>
              <a:gd name="T34" fmla="*/ 700 w 1285"/>
              <a:gd name="T35" fmla="*/ 30 h 49"/>
              <a:gd name="T36" fmla="*/ 106 w 1285"/>
              <a:gd name="T37" fmla="*/ 46 h 49"/>
              <a:gd name="T38" fmla="*/ 528 w 1285"/>
              <a:gd name="T39" fmla="*/ 29 h 49"/>
              <a:gd name="T40" fmla="*/ 573 w 1285"/>
              <a:gd name="T41" fmla="*/ 44 h 49"/>
              <a:gd name="T42" fmla="*/ 1001 w 1285"/>
              <a:gd name="T43" fmla="*/ 40 h 49"/>
              <a:gd name="T44" fmla="*/ 498 w 1285"/>
              <a:gd name="T45" fmla="*/ 28 h 49"/>
              <a:gd name="T46" fmla="*/ 501 w 1285"/>
              <a:gd name="T47" fmla="*/ 28 h 49"/>
              <a:gd name="T48" fmla="*/ 608 w 1285"/>
              <a:gd name="T49" fmla="*/ 44 h 49"/>
              <a:gd name="T50" fmla="*/ 1087 w 1285"/>
              <a:gd name="T51" fmla="*/ 24 h 49"/>
              <a:gd name="T52" fmla="*/ 79 w 1285"/>
              <a:gd name="T53" fmla="*/ 21 h 49"/>
              <a:gd name="T54" fmla="*/ 837 w 1285"/>
              <a:gd name="T55" fmla="*/ 24 h 49"/>
              <a:gd name="T56" fmla="*/ 113 w 1285"/>
              <a:gd name="T57" fmla="*/ 19 h 49"/>
              <a:gd name="T58" fmla="*/ 1249 w 1285"/>
              <a:gd name="T59" fmla="*/ 18 h 49"/>
              <a:gd name="T60" fmla="*/ 1285 w 1285"/>
              <a:gd name="T61" fmla="*/ 16 h 49"/>
              <a:gd name="T62" fmla="*/ 87 w 1285"/>
              <a:gd name="T63" fmla="*/ 19 h 49"/>
              <a:gd name="T64" fmla="*/ 954 w 1285"/>
              <a:gd name="T65" fmla="*/ 46 h 49"/>
              <a:gd name="T66" fmla="*/ 488 w 1285"/>
              <a:gd name="T67" fmla="*/ 19 h 49"/>
              <a:gd name="T68" fmla="*/ 1088 w 1285"/>
              <a:gd name="T69" fmla="*/ 18 h 49"/>
              <a:gd name="T70" fmla="*/ 1225 w 1285"/>
              <a:gd name="T71" fmla="*/ 24 h 49"/>
              <a:gd name="T72" fmla="*/ 1112 w 1285"/>
              <a:gd name="T73" fmla="*/ 27 h 49"/>
              <a:gd name="T74" fmla="*/ 1135 w 1285"/>
              <a:gd name="T75" fmla="*/ 11 h 49"/>
              <a:gd name="T76" fmla="*/ 1153 w 1285"/>
              <a:gd name="T77" fmla="*/ 16 h 49"/>
              <a:gd name="T78" fmla="*/ 550 w 1285"/>
              <a:gd name="T79" fmla="*/ 11 h 49"/>
              <a:gd name="T80" fmla="*/ 419 w 1285"/>
              <a:gd name="T81" fmla="*/ 21 h 49"/>
              <a:gd name="T82" fmla="*/ 1271 w 1285"/>
              <a:gd name="T83" fmla="*/ 34 h 49"/>
              <a:gd name="T84" fmla="*/ 1272 w 1285"/>
              <a:gd name="T85" fmla="*/ 48 h 49"/>
              <a:gd name="T86" fmla="*/ 537 w 1285"/>
              <a:gd name="T87" fmla="*/ 9 h 49"/>
              <a:gd name="T88" fmla="*/ 748 w 1285"/>
              <a:gd name="T89" fmla="*/ 12 h 49"/>
              <a:gd name="T90" fmla="*/ 529 w 1285"/>
              <a:gd name="T91" fmla="*/ 13 h 49"/>
              <a:gd name="T92" fmla="*/ 796 w 1285"/>
              <a:gd name="T93" fmla="*/ 26 h 49"/>
              <a:gd name="T94" fmla="*/ 40 w 1285"/>
              <a:gd name="T95" fmla="*/ 25 h 49"/>
              <a:gd name="T96" fmla="*/ 173 w 1285"/>
              <a:gd name="T97" fmla="*/ 8 h 49"/>
              <a:gd name="T98" fmla="*/ 246 w 1285"/>
              <a:gd name="T99" fmla="*/ 9 h 49"/>
              <a:gd name="T100" fmla="*/ 237 w 1285"/>
              <a:gd name="T101" fmla="*/ 44 h 49"/>
              <a:gd name="T102" fmla="*/ 256 w 1285"/>
              <a:gd name="T103" fmla="*/ 7 h 49"/>
              <a:gd name="T104" fmla="*/ 352 w 1285"/>
              <a:gd name="T105" fmla="*/ 40 h 49"/>
              <a:gd name="T106" fmla="*/ 281 w 1285"/>
              <a:gd name="T107" fmla="*/ 46 h 49"/>
              <a:gd name="T108" fmla="*/ 947 w 1285"/>
              <a:gd name="T109" fmla="*/ 13 h 49"/>
              <a:gd name="T110" fmla="*/ 735 w 1285"/>
              <a:gd name="T111" fmla="*/ 4 h 49"/>
              <a:gd name="T112" fmla="*/ 157 w 1285"/>
              <a:gd name="T113" fmla="*/ 24 h 49"/>
              <a:gd name="T114" fmla="*/ 550 w 1285"/>
              <a:gd name="T115" fmla="*/ 2 h 49"/>
              <a:gd name="T116" fmla="*/ 839 w 1285"/>
              <a:gd name="T117" fmla="*/ 12 h 49"/>
              <a:gd name="T118" fmla="*/ 883 w 1285"/>
              <a:gd name="T119" fmla="*/ 14 h 49"/>
              <a:gd name="T120" fmla="*/ 0 w 1285"/>
              <a:gd name="T121" fmla="*/ 10 h 49"/>
              <a:gd name="T122" fmla="*/ 18 w 1285"/>
              <a:gd name="T123" fmla="*/ 37 h 49"/>
              <a:gd name="T124" fmla="*/ 16 w 1285"/>
              <a:gd name="T125" fmla="*/ 20 h 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285" h="49">
                <a:moveTo>
                  <a:pt x="1088" y="46"/>
                </a:moveTo>
                <a:cubicBezTo>
                  <a:pt x="1087" y="46"/>
                  <a:pt x="1086" y="46"/>
                  <a:pt x="1085" y="47"/>
                </a:cubicBezTo>
                <a:cubicBezTo>
                  <a:pt x="1085" y="47"/>
                  <a:pt x="1085" y="47"/>
                  <a:pt x="1085" y="47"/>
                </a:cubicBezTo>
                <a:cubicBezTo>
                  <a:pt x="1084" y="47"/>
                  <a:pt x="1084" y="47"/>
                  <a:pt x="1084" y="47"/>
                </a:cubicBezTo>
                <a:cubicBezTo>
                  <a:pt x="1084" y="47"/>
                  <a:pt x="1084" y="47"/>
                  <a:pt x="1084" y="47"/>
                </a:cubicBezTo>
                <a:cubicBezTo>
                  <a:pt x="1084" y="47"/>
                  <a:pt x="1083" y="46"/>
                  <a:pt x="1083" y="46"/>
                </a:cubicBezTo>
                <a:cubicBezTo>
                  <a:pt x="1083" y="48"/>
                  <a:pt x="1083" y="48"/>
                  <a:pt x="1083" y="48"/>
                </a:cubicBezTo>
                <a:cubicBezTo>
                  <a:pt x="1085" y="48"/>
                  <a:pt x="1087" y="48"/>
                  <a:pt x="1088" y="48"/>
                </a:cubicBezTo>
                <a:cubicBezTo>
                  <a:pt x="1088" y="46"/>
                  <a:pt x="1088" y="46"/>
                  <a:pt x="1088" y="46"/>
                </a:cubicBezTo>
                <a:moveTo>
                  <a:pt x="1238" y="46"/>
                </a:moveTo>
                <a:cubicBezTo>
                  <a:pt x="1238" y="49"/>
                  <a:pt x="1238" y="49"/>
                  <a:pt x="1238" y="49"/>
                </a:cubicBezTo>
                <a:cubicBezTo>
                  <a:pt x="1241" y="49"/>
                  <a:pt x="1244" y="49"/>
                  <a:pt x="1247" y="49"/>
                </a:cubicBezTo>
                <a:cubicBezTo>
                  <a:pt x="1247" y="48"/>
                  <a:pt x="1247" y="48"/>
                  <a:pt x="1247" y="48"/>
                </a:cubicBezTo>
                <a:cubicBezTo>
                  <a:pt x="1245" y="48"/>
                  <a:pt x="1243" y="48"/>
                  <a:pt x="1242" y="47"/>
                </a:cubicBezTo>
                <a:cubicBezTo>
                  <a:pt x="1240" y="47"/>
                  <a:pt x="1239" y="46"/>
                  <a:pt x="1238" y="46"/>
                </a:cubicBezTo>
                <a:moveTo>
                  <a:pt x="915" y="45"/>
                </a:moveTo>
                <a:cubicBezTo>
                  <a:pt x="915" y="47"/>
                  <a:pt x="915" y="47"/>
                  <a:pt x="915" y="47"/>
                </a:cubicBezTo>
                <a:cubicBezTo>
                  <a:pt x="918" y="47"/>
                  <a:pt x="921" y="47"/>
                  <a:pt x="924" y="47"/>
                </a:cubicBezTo>
                <a:cubicBezTo>
                  <a:pt x="924" y="45"/>
                  <a:pt x="924" y="45"/>
                  <a:pt x="924" y="45"/>
                </a:cubicBezTo>
                <a:cubicBezTo>
                  <a:pt x="924" y="45"/>
                  <a:pt x="923" y="45"/>
                  <a:pt x="922" y="45"/>
                </a:cubicBezTo>
                <a:cubicBezTo>
                  <a:pt x="922" y="45"/>
                  <a:pt x="922" y="45"/>
                  <a:pt x="922" y="45"/>
                </a:cubicBezTo>
                <a:cubicBezTo>
                  <a:pt x="920" y="45"/>
                  <a:pt x="918" y="45"/>
                  <a:pt x="915" y="45"/>
                </a:cubicBezTo>
                <a:moveTo>
                  <a:pt x="775" y="44"/>
                </a:moveTo>
                <a:cubicBezTo>
                  <a:pt x="775" y="45"/>
                  <a:pt x="774" y="45"/>
                  <a:pt x="773" y="45"/>
                </a:cubicBezTo>
                <a:cubicBezTo>
                  <a:pt x="773" y="45"/>
                  <a:pt x="773" y="45"/>
                  <a:pt x="773" y="45"/>
                </a:cubicBezTo>
                <a:cubicBezTo>
                  <a:pt x="773" y="45"/>
                  <a:pt x="773" y="45"/>
                  <a:pt x="773" y="45"/>
                </a:cubicBezTo>
                <a:cubicBezTo>
                  <a:pt x="773" y="46"/>
                  <a:pt x="773" y="46"/>
                  <a:pt x="773" y="46"/>
                </a:cubicBezTo>
                <a:cubicBezTo>
                  <a:pt x="774" y="46"/>
                  <a:pt x="775" y="46"/>
                  <a:pt x="775" y="46"/>
                </a:cubicBezTo>
                <a:cubicBezTo>
                  <a:pt x="775" y="44"/>
                  <a:pt x="775" y="44"/>
                  <a:pt x="775" y="44"/>
                </a:cubicBezTo>
                <a:moveTo>
                  <a:pt x="791" y="44"/>
                </a:moveTo>
                <a:cubicBezTo>
                  <a:pt x="791" y="44"/>
                  <a:pt x="790" y="44"/>
                  <a:pt x="790" y="44"/>
                </a:cubicBezTo>
                <a:cubicBezTo>
                  <a:pt x="790" y="46"/>
                  <a:pt x="790" y="46"/>
                  <a:pt x="790" y="46"/>
                </a:cubicBezTo>
                <a:cubicBezTo>
                  <a:pt x="790" y="46"/>
                  <a:pt x="791" y="46"/>
                  <a:pt x="791" y="46"/>
                </a:cubicBezTo>
                <a:cubicBezTo>
                  <a:pt x="791" y="44"/>
                  <a:pt x="791" y="44"/>
                  <a:pt x="791" y="44"/>
                </a:cubicBezTo>
                <a:moveTo>
                  <a:pt x="769" y="44"/>
                </a:moveTo>
                <a:cubicBezTo>
                  <a:pt x="769" y="46"/>
                  <a:pt x="769" y="46"/>
                  <a:pt x="769" y="46"/>
                </a:cubicBezTo>
                <a:cubicBezTo>
                  <a:pt x="770" y="46"/>
                  <a:pt x="770" y="46"/>
                  <a:pt x="771" y="46"/>
                </a:cubicBezTo>
                <a:cubicBezTo>
                  <a:pt x="771" y="44"/>
                  <a:pt x="771" y="44"/>
                  <a:pt x="771" y="44"/>
                </a:cubicBezTo>
                <a:cubicBezTo>
                  <a:pt x="770" y="44"/>
                  <a:pt x="770" y="44"/>
                  <a:pt x="769" y="44"/>
                </a:cubicBezTo>
                <a:moveTo>
                  <a:pt x="449" y="44"/>
                </a:moveTo>
                <a:cubicBezTo>
                  <a:pt x="448" y="44"/>
                  <a:pt x="447" y="44"/>
                  <a:pt x="445" y="44"/>
                </a:cubicBezTo>
                <a:cubicBezTo>
                  <a:pt x="445" y="46"/>
                  <a:pt x="445" y="46"/>
                  <a:pt x="445" y="46"/>
                </a:cubicBezTo>
                <a:cubicBezTo>
                  <a:pt x="449" y="46"/>
                  <a:pt x="449" y="46"/>
                  <a:pt x="449" y="46"/>
                </a:cubicBezTo>
                <a:cubicBezTo>
                  <a:pt x="449" y="44"/>
                  <a:pt x="449" y="44"/>
                  <a:pt x="449" y="44"/>
                </a:cubicBezTo>
                <a:moveTo>
                  <a:pt x="593" y="44"/>
                </a:moveTo>
                <a:cubicBezTo>
                  <a:pt x="581" y="44"/>
                  <a:pt x="581" y="44"/>
                  <a:pt x="581" y="44"/>
                </a:cubicBezTo>
                <a:cubicBezTo>
                  <a:pt x="581" y="47"/>
                  <a:pt x="581" y="47"/>
                  <a:pt x="581" y="47"/>
                </a:cubicBezTo>
                <a:cubicBezTo>
                  <a:pt x="585" y="47"/>
                  <a:pt x="589" y="46"/>
                  <a:pt x="593" y="46"/>
                </a:cubicBezTo>
                <a:cubicBezTo>
                  <a:pt x="593" y="44"/>
                  <a:pt x="593" y="44"/>
                  <a:pt x="593" y="44"/>
                </a:cubicBezTo>
                <a:moveTo>
                  <a:pt x="174" y="44"/>
                </a:moveTo>
                <a:cubicBezTo>
                  <a:pt x="174" y="44"/>
                  <a:pt x="174" y="44"/>
                  <a:pt x="174" y="44"/>
                </a:cubicBezTo>
                <a:cubicBezTo>
                  <a:pt x="173" y="44"/>
                  <a:pt x="173" y="44"/>
                  <a:pt x="173" y="44"/>
                </a:cubicBezTo>
                <a:cubicBezTo>
                  <a:pt x="173" y="46"/>
                  <a:pt x="173" y="46"/>
                  <a:pt x="173" y="46"/>
                </a:cubicBezTo>
                <a:cubicBezTo>
                  <a:pt x="173" y="46"/>
                  <a:pt x="174" y="46"/>
                  <a:pt x="174" y="46"/>
                </a:cubicBezTo>
                <a:cubicBezTo>
                  <a:pt x="174" y="44"/>
                  <a:pt x="174" y="44"/>
                  <a:pt x="174" y="44"/>
                </a:cubicBezTo>
                <a:moveTo>
                  <a:pt x="500" y="44"/>
                </a:moveTo>
                <a:cubicBezTo>
                  <a:pt x="500" y="46"/>
                  <a:pt x="500" y="46"/>
                  <a:pt x="500" y="46"/>
                </a:cubicBezTo>
                <a:cubicBezTo>
                  <a:pt x="521" y="46"/>
                  <a:pt x="521" y="46"/>
                  <a:pt x="521" y="46"/>
                </a:cubicBezTo>
                <a:cubicBezTo>
                  <a:pt x="523" y="46"/>
                  <a:pt x="524" y="46"/>
                  <a:pt x="525" y="46"/>
                </a:cubicBezTo>
                <a:cubicBezTo>
                  <a:pt x="525" y="44"/>
                  <a:pt x="525" y="44"/>
                  <a:pt x="525" y="44"/>
                </a:cubicBezTo>
                <a:cubicBezTo>
                  <a:pt x="522" y="44"/>
                  <a:pt x="518" y="44"/>
                  <a:pt x="514" y="44"/>
                </a:cubicBezTo>
                <a:cubicBezTo>
                  <a:pt x="510" y="44"/>
                  <a:pt x="506" y="44"/>
                  <a:pt x="503" y="44"/>
                </a:cubicBezTo>
                <a:cubicBezTo>
                  <a:pt x="503" y="44"/>
                  <a:pt x="503" y="44"/>
                  <a:pt x="503" y="44"/>
                </a:cubicBezTo>
                <a:cubicBezTo>
                  <a:pt x="503" y="45"/>
                  <a:pt x="503" y="45"/>
                  <a:pt x="503" y="45"/>
                </a:cubicBezTo>
                <a:cubicBezTo>
                  <a:pt x="502" y="44"/>
                  <a:pt x="502" y="44"/>
                  <a:pt x="502" y="44"/>
                </a:cubicBezTo>
                <a:cubicBezTo>
                  <a:pt x="500" y="44"/>
                  <a:pt x="500" y="44"/>
                  <a:pt x="500" y="44"/>
                </a:cubicBezTo>
                <a:moveTo>
                  <a:pt x="113" y="44"/>
                </a:moveTo>
                <a:cubicBezTo>
                  <a:pt x="113" y="46"/>
                  <a:pt x="113" y="46"/>
                  <a:pt x="113" y="46"/>
                </a:cubicBezTo>
                <a:cubicBezTo>
                  <a:pt x="118" y="46"/>
                  <a:pt x="122" y="46"/>
                  <a:pt x="127" y="46"/>
                </a:cubicBezTo>
                <a:cubicBezTo>
                  <a:pt x="127" y="44"/>
                  <a:pt x="127" y="44"/>
                  <a:pt x="127" y="44"/>
                </a:cubicBezTo>
                <a:cubicBezTo>
                  <a:pt x="122" y="44"/>
                  <a:pt x="118" y="44"/>
                  <a:pt x="113" y="44"/>
                </a:cubicBezTo>
                <a:moveTo>
                  <a:pt x="69" y="44"/>
                </a:moveTo>
                <a:cubicBezTo>
                  <a:pt x="68" y="44"/>
                  <a:pt x="67" y="44"/>
                  <a:pt x="67" y="44"/>
                </a:cubicBezTo>
                <a:cubicBezTo>
                  <a:pt x="67" y="46"/>
                  <a:pt x="67" y="46"/>
                  <a:pt x="67" y="46"/>
                </a:cubicBezTo>
                <a:cubicBezTo>
                  <a:pt x="67" y="46"/>
                  <a:pt x="68" y="46"/>
                  <a:pt x="69" y="46"/>
                </a:cubicBezTo>
                <a:cubicBezTo>
                  <a:pt x="69" y="44"/>
                  <a:pt x="69" y="44"/>
                  <a:pt x="69" y="44"/>
                </a:cubicBezTo>
                <a:moveTo>
                  <a:pt x="52" y="44"/>
                </a:moveTo>
                <a:cubicBezTo>
                  <a:pt x="42" y="44"/>
                  <a:pt x="42" y="44"/>
                  <a:pt x="42" y="44"/>
                </a:cubicBezTo>
                <a:cubicBezTo>
                  <a:pt x="42" y="46"/>
                  <a:pt x="42" y="46"/>
                  <a:pt x="42" y="46"/>
                </a:cubicBezTo>
                <a:cubicBezTo>
                  <a:pt x="45" y="46"/>
                  <a:pt x="49" y="46"/>
                  <a:pt x="52" y="46"/>
                </a:cubicBezTo>
                <a:cubicBezTo>
                  <a:pt x="52" y="44"/>
                  <a:pt x="52" y="44"/>
                  <a:pt x="52" y="44"/>
                </a:cubicBezTo>
                <a:moveTo>
                  <a:pt x="423" y="44"/>
                </a:moveTo>
                <a:cubicBezTo>
                  <a:pt x="423" y="46"/>
                  <a:pt x="423" y="46"/>
                  <a:pt x="423" y="46"/>
                </a:cubicBezTo>
                <a:cubicBezTo>
                  <a:pt x="443" y="46"/>
                  <a:pt x="443" y="46"/>
                  <a:pt x="443" y="46"/>
                </a:cubicBezTo>
                <a:cubicBezTo>
                  <a:pt x="443" y="44"/>
                  <a:pt x="443" y="44"/>
                  <a:pt x="443" y="44"/>
                </a:cubicBezTo>
                <a:cubicBezTo>
                  <a:pt x="437" y="44"/>
                  <a:pt x="430" y="44"/>
                  <a:pt x="423" y="44"/>
                </a:cubicBezTo>
                <a:moveTo>
                  <a:pt x="87" y="44"/>
                </a:moveTo>
                <a:cubicBezTo>
                  <a:pt x="85" y="44"/>
                  <a:pt x="84" y="44"/>
                  <a:pt x="82" y="44"/>
                </a:cubicBezTo>
                <a:cubicBezTo>
                  <a:pt x="82" y="44"/>
                  <a:pt x="82" y="44"/>
                  <a:pt x="82" y="44"/>
                </a:cubicBezTo>
                <a:cubicBezTo>
                  <a:pt x="81" y="44"/>
                  <a:pt x="79" y="44"/>
                  <a:pt x="78" y="44"/>
                </a:cubicBezTo>
                <a:cubicBezTo>
                  <a:pt x="78" y="46"/>
                  <a:pt x="78" y="46"/>
                  <a:pt x="78" y="46"/>
                </a:cubicBezTo>
                <a:cubicBezTo>
                  <a:pt x="81" y="46"/>
                  <a:pt x="84" y="46"/>
                  <a:pt x="87" y="46"/>
                </a:cubicBezTo>
                <a:cubicBezTo>
                  <a:pt x="87" y="44"/>
                  <a:pt x="87" y="44"/>
                  <a:pt x="87" y="44"/>
                </a:cubicBezTo>
                <a:moveTo>
                  <a:pt x="63" y="44"/>
                </a:moveTo>
                <a:cubicBezTo>
                  <a:pt x="63" y="46"/>
                  <a:pt x="63" y="46"/>
                  <a:pt x="63" y="46"/>
                </a:cubicBezTo>
                <a:cubicBezTo>
                  <a:pt x="64" y="46"/>
                  <a:pt x="64" y="46"/>
                  <a:pt x="65" y="46"/>
                </a:cubicBezTo>
                <a:cubicBezTo>
                  <a:pt x="65" y="44"/>
                  <a:pt x="65" y="44"/>
                  <a:pt x="65" y="44"/>
                </a:cubicBezTo>
                <a:cubicBezTo>
                  <a:pt x="64" y="44"/>
                  <a:pt x="64" y="44"/>
                  <a:pt x="63" y="44"/>
                </a:cubicBezTo>
                <a:moveTo>
                  <a:pt x="535" y="44"/>
                </a:moveTo>
                <a:cubicBezTo>
                  <a:pt x="535" y="44"/>
                  <a:pt x="535" y="44"/>
                  <a:pt x="535" y="44"/>
                </a:cubicBezTo>
                <a:cubicBezTo>
                  <a:pt x="533" y="44"/>
                  <a:pt x="530" y="44"/>
                  <a:pt x="528" y="44"/>
                </a:cubicBezTo>
                <a:cubicBezTo>
                  <a:pt x="528" y="46"/>
                  <a:pt x="528" y="46"/>
                  <a:pt x="528" y="46"/>
                </a:cubicBezTo>
                <a:cubicBezTo>
                  <a:pt x="531" y="46"/>
                  <a:pt x="533" y="46"/>
                  <a:pt x="535" y="46"/>
                </a:cubicBezTo>
                <a:cubicBezTo>
                  <a:pt x="535" y="44"/>
                  <a:pt x="535" y="44"/>
                  <a:pt x="535" y="44"/>
                </a:cubicBezTo>
                <a:moveTo>
                  <a:pt x="380" y="43"/>
                </a:moveTo>
                <a:cubicBezTo>
                  <a:pt x="380" y="46"/>
                  <a:pt x="380" y="46"/>
                  <a:pt x="380" y="46"/>
                </a:cubicBezTo>
                <a:cubicBezTo>
                  <a:pt x="385" y="46"/>
                  <a:pt x="385" y="46"/>
                  <a:pt x="385" y="46"/>
                </a:cubicBezTo>
                <a:cubicBezTo>
                  <a:pt x="385" y="44"/>
                  <a:pt x="385" y="44"/>
                  <a:pt x="385" y="44"/>
                </a:cubicBezTo>
                <a:cubicBezTo>
                  <a:pt x="384" y="44"/>
                  <a:pt x="382" y="44"/>
                  <a:pt x="380" y="43"/>
                </a:cubicBezTo>
                <a:moveTo>
                  <a:pt x="71" y="43"/>
                </a:moveTo>
                <a:cubicBezTo>
                  <a:pt x="71" y="43"/>
                  <a:pt x="71" y="43"/>
                  <a:pt x="71" y="43"/>
                </a:cubicBezTo>
                <a:cubicBezTo>
                  <a:pt x="71" y="46"/>
                  <a:pt x="71" y="46"/>
                  <a:pt x="71" y="46"/>
                </a:cubicBezTo>
                <a:cubicBezTo>
                  <a:pt x="73" y="46"/>
                  <a:pt x="74" y="46"/>
                  <a:pt x="76" y="46"/>
                </a:cubicBezTo>
                <a:cubicBezTo>
                  <a:pt x="76" y="44"/>
                  <a:pt x="76" y="44"/>
                  <a:pt x="76" y="44"/>
                </a:cubicBezTo>
                <a:cubicBezTo>
                  <a:pt x="75" y="44"/>
                  <a:pt x="75" y="44"/>
                  <a:pt x="75" y="44"/>
                </a:cubicBezTo>
                <a:cubicBezTo>
                  <a:pt x="76" y="45"/>
                  <a:pt x="76" y="45"/>
                  <a:pt x="76" y="45"/>
                </a:cubicBezTo>
                <a:cubicBezTo>
                  <a:pt x="72" y="44"/>
                  <a:pt x="72" y="44"/>
                  <a:pt x="72" y="44"/>
                </a:cubicBezTo>
                <a:cubicBezTo>
                  <a:pt x="71" y="44"/>
                  <a:pt x="71" y="44"/>
                  <a:pt x="71" y="44"/>
                </a:cubicBezTo>
                <a:cubicBezTo>
                  <a:pt x="72" y="43"/>
                  <a:pt x="72" y="43"/>
                  <a:pt x="72" y="43"/>
                </a:cubicBezTo>
                <a:cubicBezTo>
                  <a:pt x="71" y="43"/>
                  <a:pt x="71" y="43"/>
                  <a:pt x="71" y="43"/>
                </a:cubicBezTo>
                <a:moveTo>
                  <a:pt x="170" y="43"/>
                </a:moveTo>
                <a:cubicBezTo>
                  <a:pt x="169" y="43"/>
                  <a:pt x="169" y="43"/>
                  <a:pt x="169" y="43"/>
                </a:cubicBezTo>
                <a:cubicBezTo>
                  <a:pt x="155" y="44"/>
                  <a:pt x="142" y="44"/>
                  <a:pt x="129" y="44"/>
                </a:cubicBezTo>
                <a:cubicBezTo>
                  <a:pt x="129" y="46"/>
                  <a:pt x="129" y="46"/>
                  <a:pt x="129" y="46"/>
                </a:cubicBezTo>
                <a:cubicBezTo>
                  <a:pt x="143" y="46"/>
                  <a:pt x="157" y="46"/>
                  <a:pt x="171" y="46"/>
                </a:cubicBezTo>
                <a:cubicBezTo>
                  <a:pt x="171" y="43"/>
                  <a:pt x="171" y="43"/>
                  <a:pt x="171" y="43"/>
                </a:cubicBezTo>
                <a:cubicBezTo>
                  <a:pt x="171" y="43"/>
                  <a:pt x="170" y="43"/>
                  <a:pt x="170" y="43"/>
                </a:cubicBezTo>
                <a:moveTo>
                  <a:pt x="377" y="43"/>
                </a:moveTo>
                <a:cubicBezTo>
                  <a:pt x="377" y="46"/>
                  <a:pt x="377" y="46"/>
                  <a:pt x="377" y="46"/>
                </a:cubicBezTo>
                <a:cubicBezTo>
                  <a:pt x="378" y="46"/>
                  <a:pt x="378" y="46"/>
                  <a:pt x="378" y="46"/>
                </a:cubicBezTo>
                <a:cubicBezTo>
                  <a:pt x="378" y="43"/>
                  <a:pt x="378" y="43"/>
                  <a:pt x="378" y="43"/>
                </a:cubicBezTo>
                <a:cubicBezTo>
                  <a:pt x="378" y="43"/>
                  <a:pt x="378" y="43"/>
                  <a:pt x="377" y="43"/>
                </a:cubicBezTo>
                <a:moveTo>
                  <a:pt x="1232" y="43"/>
                </a:moveTo>
                <a:cubicBezTo>
                  <a:pt x="1232" y="48"/>
                  <a:pt x="1232" y="48"/>
                  <a:pt x="1232" y="48"/>
                </a:cubicBezTo>
                <a:cubicBezTo>
                  <a:pt x="1232" y="49"/>
                  <a:pt x="1232" y="49"/>
                  <a:pt x="1232" y="49"/>
                </a:cubicBezTo>
                <a:cubicBezTo>
                  <a:pt x="1233" y="49"/>
                  <a:pt x="1235" y="49"/>
                  <a:pt x="1236" y="49"/>
                </a:cubicBezTo>
                <a:cubicBezTo>
                  <a:pt x="1236" y="45"/>
                  <a:pt x="1236" y="45"/>
                  <a:pt x="1236" y="45"/>
                </a:cubicBezTo>
                <a:cubicBezTo>
                  <a:pt x="1235" y="44"/>
                  <a:pt x="1233" y="43"/>
                  <a:pt x="1232" y="43"/>
                </a:cubicBezTo>
                <a:moveTo>
                  <a:pt x="820" y="43"/>
                </a:moveTo>
                <a:cubicBezTo>
                  <a:pt x="820" y="46"/>
                  <a:pt x="820" y="46"/>
                  <a:pt x="820" y="46"/>
                </a:cubicBezTo>
                <a:cubicBezTo>
                  <a:pt x="825" y="47"/>
                  <a:pt x="831" y="47"/>
                  <a:pt x="837" y="47"/>
                </a:cubicBezTo>
                <a:cubicBezTo>
                  <a:pt x="837" y="45"/>
                  <a:pt x="837" y="45"/>
                  <a:pt x="837" y="45"/>
                </a:cubicBezTo>
                <a:cubicBezTo>
                  <a:pt x="826" y="45"/>
                  <a:pt x="826" y="45"/>
                  <a:pt x="826" y="45"/>
                </a:cubicBezTo>
                <a:cubicBezTo>
                  <a:pt x="826" y="45"/>
                  <a:pt x="826" y="45"/>
                  <a:pt x="826" y="45"/>
                </a:cubicBezTo>
                <a:cubicBezTo>
                  <a:pt x="824" y="44"/>
                  <a:pt x="822" y="43"/>
                  <a:pt x="820" y="43"/>
                </a:cubicBezTo>
                <a:moveTo>
                  <a:pt x="108" y="43"/>
                </a:moveTo>
                <a:cubicBezTo>
                  <a:pt x="108" y="46"/>
                  <a:pt x="108" y="46"/>
                  <a:pt x="108" y="46"/>
                </a:cubicBezTo>
                <a:cubicBezTo>
                  <a:pt x="109" y="46"/>
                  <a:pt x="110" y="46"/>
                  <a:pt x="111" y="46"/>
                </a:cubicBezTo>
                <a:cubicBezTo>
                  <a:pt x="111" y="44"/>
                  <a:pt x="111" y="44"/>
                  <a:pt x="111" y="44"/>
                </a:cubicBezTo>
                <a:cubicBezTo>
                  <a:pt x="111" y="44"/>
                  <a:pt x="111" y="44"/>
                  <a:pt x="111" y="44"/>
                </a:cubicBezTo>
                <a:cubicBezTo>
                  <a:pt x="111" y="44"/>
                  <a:pt x="111" y="44"/>
                  <a:pt x="111" y="44"/>
                </a:cubicBezTo>
                <a:cubicBezTo>
                  <a:pt x="111" y="44"/>
                  <a:pt x="111" y="44"/>
                  <a:pt x="111" y="44"/>
                </a:cubicBezTo>
                <a:cubicBezTo>
                  <a:pt x="110" y="44"/>
                  <a:pt x="110" y="44"/>
                  <a:pt x="110" y="44"/>
                </a:cubicBezTo>
                <a:cubicBezTo>
                  <a:pt x="110" y="43"/>
                  <a:pt x="109" y="43"/>
                  <a:pt x="108" y="43"/>
                </a:cubicBezTo>
                <a:moveTo>
                  <a:pt x="1206" y="43"/>
                </a:moveTo>
                <a:cubicBezTo>
                  <a:pt x="1206" y="48"/>
                  <a:pt x="1206" y="48"/>
                  <a:pt x="1206" y="48"/>
                </a:cubicBezTo>
                <a:cubicBezTo>
                  <a:pt x="1206" y="48"/>
                  <a:pt x="1207" y="48"/>
                  <a:pt x="1207" y="48"/>
                </a:cubicBezTo>
                <a:cubicBezTo>
                  <a:pt x="1207" y="48"/>
                  <a:pt x="1207" y="48"/>
                  <a:pt x="1207" y="48"/>
                </a:cubicBezTo>
                <a:cubicBezTo>
                  <a:pt x="1207" y="48"/>
                  <a:pt x="1207" y="48"/>
                  <a:pt x="1207" y="48"/>
                </a:cubicBezTo>
                <a:cubicBezTo>
                  <a:pt x="1215" y="49"/>
                  <a:pt x="1222" y="49"/>
                  <a:pt x="1230" y="49"/>
                </a:cubicBezTo>
                <a:cubicBezTo>
                  <a:pt x="1230" y="47"/>
                  <a:pt x="1230" y="47"/>
                  <a:pt x="1230" y="47"/>
                </a:cubicBezTo>
                <a:cubicBezTo>
                  <a:pt x="1228" y="47"/>
                  <a:pt x="1226" y="48"/>
                  <a:pt x="1225" y="48"/>
                </a:cubicBezTo>
                <a:cubicBezTo>
                  <a:pt x="1218" y="48"/>
                  <a:pt x="1212" y="44"/>
                  <a:pt x="1206" y="43"/>
                </a:cubicBezTo>
                <a:moveTo>
                  <a:pt x="537" y="41"/>
                </a:moveTo>
                <a:cubicBezTo>
                  <a:pt x="537" y="43"/>
                  <a:pt x="537" y="43"/>
                  <a:pt x="537" y="43"/>
                </a:cubicBezTo>
                <a:cubicBezTo>
                  <a:pt x="537" y="43"/>
                  <a:pt x="537" y="43"/>
                  <a:pt x="537" y="43"/>
                </a:cubicBezTo>
                <a:cubicBezTo>
                  <a:pt x="537" y="43"/>
                  <a:pt x="537" y="43"/>
                  <a:pt x="537" y="43"/>
                </a:cubicBezTo>
                <a:cubicBezTo>
                  <a:pt x="537" y="46"/>
                  <a:pt x="537" y="46"/>
                  <a:pt x="537" y="46"/>
                </a:cubicBezTo>
                <a:cubicBezTo>
                  <a:pt x="541" y="46"/>
                  <a:pt x="544" y="46"/>
                  <a:pt x="548" y="46"/>
                </a:cubicBezTo>
                <a:cubicBezTo>
                  <a:pt x="548" y="44"/>
                  <a:pt x="548" y="44"/>
                  <a:pt x="548" y="44"/>
                </a:cubicBezTo>
                <a:cubicBezTo>
                  <a:pt x="547" y="44"/>
                  <a:pt x="546" y="44"/>
                  <a:pt x="545" y="45"/>
                </a:cubicBezTo>
                <a:cubicBezTo>
                  <a:pt x="545" y="45"/>
                  <a:pt x="545" y="45"/>
                  <a:pt x="545" y="45"/>
                </a:cubicBezTo>
                <a:cubicBezTo>
                  <a:pt x="545" y="45"/>
                  <a:pt x="545" y="45"/>
                  <a:pt x="545" y="45"/>
                </a:cubicBezTo>
                <a:cubicBezTo>
                  <a:pt x="545" y="44"/>
                  <a:pt x="545" y="44"/>
                  <a:pt x="545" y="44"/>
                </a:cubicBezTo>
                <a:cubicBezTo>
                  <a:pt x="542" y="43"/>
                  <a:pt x="540" y="42"/>
                  <a:pt x="537" y="41"/>
                </a:cubicBezTo>
                <a:moveTo>
                  <a:pt x="1249" y="41"/>
                </a:moveTo>
                <a:cubicBezTo>
                  <a:pt x="1249" y="41"/>
                  <a:pt x="1249" y="41"/>
                  <a:pt x="1249" y="41"/>
                </a:cubicBezTo>
                <a:cubicBezTo>
                  <a:pt x="1251" y="42"/>
                  <a:pt x="1252" y="43"/>
                  <a:pt x="1254" y="44"/>
                </a:cubicBezTo>
                <a:cubicBezTo>
                  <a:pt x="1254" y="45"/>
                  <a:pt x="1254" y="45"/>
                  <a:pt x="1254" y="45"/>
                </a:cubicBezTo>
                <a:cubicBezTo>
                  <a:pt x="1254" y="45"/>
                  <a:pt x="1254" y="45"/>
                  <a:pt x="1254" y="45"/>
                </a:cubicBezTo>
                <a:cubicBezTo>
                  <a:pt x="1254" y="48"/>
                  <a:pt x="1254" y="48"/>
                  <a:pt x="1254" y="48"/>
                </a:cubicBezTo>
                <a:cubicBezTo>
                  <a:pt x="1253" y="47"/>
                  <a:pt x="1253" y="47"/>
                  <a:pt x="1253" y="47"/>
                </a:cubicBezTo>
                <a:cubicBezTo>
                  <a:pt x="1253" y="47"/>
                  <a:pt x="1252" y="47"/>
                  <a:pt x="1252" y="47"/>
                </a:cubicBezTo>
                <a:cubicBezTo>
                  <a:pt x="1252" y="47"/>
                  <a:pt x="1252" y="47"/>
                  <a:pt x="1252" y="47"/>
                </a:cubicBezTo>
                <a:cubicBezTo>
                  <a:pt x="1251" y="47"/>
                  <a:pt x="1250" y="47"/>
                  <a:pt x="1249" y="48"/>
                </a:cubicBezTo>
                <a:cubicBezTo>
                  <a:pt x="1249" y="49"/>
                  <a:pt x="1249" y="49"/>
                  <a:pt x="1249" y="49"/>
                </a:cubicBezTo>
                <a:cubicBezTo>
                  <a:pt x="1251" y="49"/>
                  <a:pt x="1253" y="49"/>
                  <a:pt x="1255" y="49"/>
                </a:cubicBezTo>
                <a:cubicBezTo>
                  <a:pt x="1255" y="44"/>
                  <a:pt x="1255" y="44"/>
                  <a:pt x="1255" y="44"/>
                </a:cubicBezTo>
                <a:cubicBezTo>
                  <a:pt x="1253" y="43"/>
                  <a:pt x="1251" y="42"/>
                  <a:pt x="1249" y="41"/>
                </a:cubicBezTo>
                <a:moveTo>
                  <a:pt x="744" y="40"/>
                </a:moveTo>
                <a:cubicBezTo>
                  <a:pt x="744" y="41"/>
                  <a:pt x="743" y="41"/>
                  <a:pt x="743" y="41"/>
                </a:cubicBezTo>
                <a:cubicBezTo>
                  <a:pt x="743" y="46"/>
                  <a:pt x="743" y="46"/>
                  <a:pt x="743" y="46"/>
                </a:cubicBezTo>
                <a:cubicBezTo>
                  <a:pt x="749" y="46"/>
                  <a:pt x="755" y="46"/>
                  <a:pt x="761" y="46"/>
                </a:cubicBezTo>
                <a:cubicBezTo>
                  <a:pt x="761" y="42"/>
                  <a:pt x="761" y="42"/>
                  <a:pt x="761" y="42"/>
                </a:cubicBezTo>
                <a:cubicBezTo>
                  <a:pt x="759" y="42"/>
                  <a:pt x="756" y="43"/>
                  <a:pt x="754" y="43"/>
                </a:cubicBezTo>
                <a:cubicBezTo>
                  <a:pt x="751" y="43"/>
                  <a:pt x="747" y="42"/>
                  <a:pt x="744" y="40"/>
                </a:cubicBezTo>
                <a:moveTo>
                  <a:pt x="1127" y="40"/>
                </a:moveTo>
                <a:cubicBezTo>
                  <a:pt x="1126" y="41"/>
                  <a:pt x="1126" y="42"/>
                  <a:pt x="1126" y="44"/>
                </a:cubicBezTo>
                <a:cubicBezTo>
                  <a:pt x="1126" y="44"/>
                  <a:pt x="1125" y="45"/>
                  <a:pt x="1125" y="46"/>
                </a:cubicBezTo>
                <a:cubicBezTo>
                  <a:pt x="1125" y="48"/>
                  <a:pt x="1125" y="48"/>
                  <a:pt x="1125" y="48"/>
                </a:cubicBezTo>
                <a:cubicBezTo>
                  <a:pt x="1125" y="48"/>
                  <a:pt x="1126" y="48"/>
                  <a:pt x="1127" y="48"/>
                </a:cubicBezTo>
                <a:cubicBezTo>
                  <a:pt x="1127" y="44"/>
                  <a:pt x="1127" y="44"/>
                  <a:pt x="1127" y="44"/>
                </a:cubicBezTo>
                <a:cubicBezTo>
                  <a:pt x="1127" y="40"/>
                  <a:pt x="1127" y="40"/>
                  <a:pt x="1127" y="40"/>
                </a:cubicBezTo>
                <a:cubicBezTo>
                  <a:pt x="1127" y="40"/>
                  <a:pt x="1127" y="40"/>
                  <a:pt x="1127" y="40"/>
                </a:cubicBezTo>
                <a:moveTo>
                  <a:pt x="814" y="40"/>
                </a:moveTo>
                <a:cubicBezTo>
                  <a:pt x="814" y="44"/>
                  <a:pt x="814" y="44"/>
                  <a:pt x="814" y="44"/>
                </a:cubicBezTo>
                <a:cubicBezTo>
                  <a:pt x="814" y="46"/>
                  <a:pt x="814" y="46"/>
                  <a:pt x="814" y="46"/>
                </a:cubicBezTo>
                <a:cubicBezTo>
                  <a:pt x="816" y="46"/>
                  <a:pt x="817" y="46"/>
                  <a:pt x="818" y="46"/>
                </a:cubicBezTo>
                <a:cubicBezTo>
                  <a:pt x="818" y="42"/>
                  <a:pt x="818" y="42"/>
                  <a:pt x="818" y="42"/>
                </a:cubicBezTo>
                <a:cubicBezTo>
                  <a:pt x="817" y="41"/>
                  <a:pt x="816" y="41"/>
                  <a:pt x="814" y="40"/>
                </a:cubicBezTo>
                <a:moveTo>
                  <a:pt x="703" y="40"/>
                </a:moveTo>
                <a:cubicBezTo>
                  <a:pt x="703" y="41"/>
                  <a:pt x="703" y="41"/>
                  <a:pt x="703" y="41"/>
                </a:cubicBezTo>
                <a:cubicBezTo>
                  <a:pt x="704" y="42"/>
                  <a:pt x="704" y="42"/>
                  <a:pt x="705" y="42"/>
                </a:cubicBezTo>
                <a:cubicBezTo>
                  <a:pt x="709" y="44"/>
                  <a:pt x="709" y="44"/>
                  <a:pt x="709" y="44"/>
                </a:cubicBezTo>
                <a:cubicBezTo>
                  <a:pt x="705" y="44"/>
                  <a:pt x="705" y="44"/>
                  <a:pt x="705" y="44"/>
                </a:cubicBezTo>
                <a:cubicBezTo>
                  <a:pt x="705" y="44"/>
                  <a:pt x="705" y="44"/>
                  <a:pt x="705" y="44"/>
                </a:cubicBezTo>
                <a:cubicBezTo>
                  <a:pt x="704" y="44"/>
                  <a:pt x="704" y="44"/>
                  <a:pt x="703" y="44"/>
                </a:cubicBezTo>
                <a:cubicBezTo>
                  <a:pt x="703" y="44"/>
                  <a:pt x="703" y="44"/>
                  <a:pt x="703" y="44"/>
                </a:cubicBezTo>
                <a:cubicBezTo>
                  <a:pt x="703" y="47"/>
                  <a:pt x="703" y="47"/>
                  <a:pt x="703" y="47"/>
                </a:cubicBezTo>
                <a:cubicBezTo>
                  <a:pt x="712" y="47"/>
                  <a:pt x="712" y="47"/>
                  <a:pt x="712" y="47"/>
                </a:cubicBezTo>
                <a:cubicBezTo>
                  <a:pt x="715" y="47"/>
                  <a:pt x="719" y="47"/>
                  <a:pt x="722" y="47"/>
                </a:cubicBezTo>
                <a:cubicBezTo>
                  <a:pt x="722" y="44"/>
                  <a:pt x="722" y="44"/>
                  <a:pt x="722" y="44"/>
                </a:cubicBezTo>
                <a:cubicBezTo>
                  <a:pt x="720" y="44"/>
                  <a:pt x="720" y="44"/>
                  <a:pt x="720" y="44"/>
                </a:cubicBezTo>
                <a:cubicBezTo>
                  <a:pt x="720" y="44"/>
                  <a:pt x="720" y="44"/>
                  <a:pt x="720" y="44"/>
                </a:cubicBezTo>
                <a:cubicBezTo>
                  <a:pt x="719" y="44"/>
                  <a:pt x="719" y="44"/>
                  <a:pt x="719" y="44"/>
                </a:cubicBezTo>
                <a:cubicBezTo>
                  <a:pt x="714" y="42"/>
                  <a:pt x="709" y="40"/>
                  <a:pt x="703" y="40"/>
                </a:cubicBezTo>
                <a:moveTo>
                  <a:pt x="701" y="39"/>
                </a:moveTo>
                <a:cubicBezTo>
                  <a:pt x="701" y="39"/>
                  <a:pt x="701" y="39"/>
                  <a:pt x="701" y="39"/>
                </a:cubicBezTo>
                <a:cubicBezTo>
                  <a:pt x="694" y="40"/>
                  <a:pt x="688" y="40"/>
                  <a:pt x="683" y="44"/>
                </a:cubicBezTo>
                <a:cubicBezTo>
                  <a:pt x="683" y="44"/>
                  <a:pt x="683" y="44"/>
                  <a:pt x="683" y="44"/>
                </a:cubicBezTo>
                <a:cubicBezTo>
                  <a:pt x="683" y="44"/>
                  <a:pt x="683" y="44"/>
                  <a:pt x="683" y="44"/>
                </a:cubicBezTo>
                <a:cubicBezTo>
                  <a:pt x="683" y="44"/>
                  <a:pt x="683" y="44"/>
                  <a:pt x="683" y="44"/>
                </a:cubicBezTo>
                <a:cubicBezTo>
                  <a:pt x="679" y="44"/>
                  <a:pt x="679" y="44"/>
                  <a:pt x="679" y="44"/>
                </a:cubicBezTo>
                <a:cubicBezTo>
                  <a:pt x="679" y="47"/>
                  <a:pt x="679" y="47"/>
                  <a:pt x="679" y="47"/>
                </a:cubicBezTo>
                <a:cubicBezTo>
                  <a:pt x="701" y="47"/>
                  <a:pt x="701" y="47"/>
                  <a:pt x="701" y="47"/>
                </a:cubicBezTo>
                <a:cubicBezTo>
                  <a:pt x="701" y="44"/>
                  <a:pt x="701" y="44"/>
                  <a:pt x="701" y="44"/>
                </a:cubicBezTo>
                <a:cubicBezTo>
                  <a:pt x="700" y="44"/>
                  <a:pt x="699" y="44"/>
                  <a:pt x="698" y="43"/>
                </a:cubicBezTo>
                <a:cubicBezTo>
                  <a:pt x="697" y="42"/>
                  <a:pt x="697" y="42"/>
                  <a:pt x="697" y="42"/>
                </a:cubicBezTo>
                <a:cubicBezTo>
                  <a:pt x="698" y="41"/>
                  <a:pt x="698" y="41"/>
                  <a:pt x="698" y="41"/>
                </a:cubicBezTo>
                <a:cubicBezTo>
                  <a:pt x="699" y="41"/>
                  <a:pt x="699" y="41"/>
                  <a:pt x="700" y="41"/>
                </a:cubicBezTo>
                <a:cubicBezTo>
                  <a:pt x="700" y="41"/>
                  <a:pt x="700" y="41"/>
                  <a:pt x="700" y="41"/>
                </a:cubicBezTo>
                <a:cubicBezTo>
                  <a:pt x="700" y="41"/>
                  <a:pt x="700" y="41"/>
                  <a:pt x="700" y="41"/>
                </a:cubicBezTo>
                <a:cubicBezTo>
                  <a:pt x="700" y="41"/>
                  <a:pt x="701" y="41"/>
                  <a:pt x="701" y="41"/>
                </a:cubicBezTo>
                <a:cubicBezTo>
                  <a:pt x="701" y="39"/>
                  <a:pt x="701" y="39"/>
                  <a:pt x="701" y="39"/>
                </a:cubicBezTo>
                <a:moveTo>
                  <a:pt x="23" y="39"/>
                </a:moveTo>
                <a:cubicBezTo>
                  <a:pt x="23" y="41"/>
                  <a:pt x="23" y="41"/>
                  <a:pt x="23" y="41"/>
                </a:cubicBezTo>
                <a:cubicBezTo>
                  <a:pt x="24" y="41"/>
                  <a:pt x="24" y="41"/>
                  <a:pt x="24" y="42"/>
                </a:cubicBezTo>
                <a:cubicBezTo>
                  <a:pt x="25" y="42"/>
                  <a:pt x="25" y="42"/>
                  <a:pt x="25" y="42"/>
                </a:cubicBezTo>
                <a:cubicBezTo>
                  <a:pt x="24" y="43"/>
                  <a:pt x="24" y="43"/>
                  <a:pt x="24" y="43"/>
                </a:cubicBezTo>
                <a:cubicBezTo>
                  <a:pt x="24" y="43"/>
                  <a:pt x="23" y="44"/>
                  <a:pt x="23" y="44"/>
                </a:cubicBezTo>
                <a:cubicBezTo>
                  <a:pt x="23" y="44"/>
                  <a:pt x="23" y="44"/>
                  <a:pt x="23" y="44"/>
                </a:cubicBezTo>
                <a:cubicBezTo>
                  <a:pt x="23" y="44"/>
                  <a:pt x="23" y="44"/>
                  <a:pt x="23" y="44"/>
                </a:cubicBezTo>
                <a:cubicBezTo>
                  <a:pt x="23" y="46"/>
                  <a:pt x="23" y="46"/>
                  <a:pt x="23" y="46"/>
                </a:cubicBezTo>
                <a:cubicBezTo>
                  <a:pt x="29" y="46"/>
                  <a:pt x="34" y="46"/>
                  <a:pt x="40" y="46"/>
                </a:cubicBezTo>
                <a:cubicBezTo>
                  <a:pt x="40" y="44"/>
                  <a:pt x="40" y="44"/>
                  <a:pt x="40" y="44"/>
                </a:cubicBezTo>
                <a:cubicBezTo>
                  <a:pt x="34" y="44"/>
                  <a:pt x="34" y="44"/>
                  <a:pt x="34" y="44"/>
                </a:cubicBezTo>
                <a:cubicBezTo>
                  <a:pt x="34" y="44"/>
                  <a:pt x="34" y="44"/>
                  <a:pt x="34" y="44"/>
                </a:cubicBezTo>
                <a:cubicBezTo>
                  <a:pt x="32" y="42"/>
                  <a:pt x="32" y="42"/>
                  <a:pt x="32" y="42"/>
                </a:cubicBezTo>
                <a:cubicBezTo>
                  <a:pt x="29" y="42"/>
                  <a:pt x="26" y="41"/>
                  <a:pt x="23" y="39"/>
                </a:cubicBezTo>
                <a:moveTo>
                  <a:pt x="52" y="39"/>
                </a:moveTo>
                <a:cubicBezTo>
                  <a:pt x="51" y="39"/>
                  <a:pt x="50" y="39"/>
                  <a:pt x="49" y="39"/>
                </a:cubicBezTo>
                <a:cubicBezTo>
                  <a:pt x="49" y="39"/>
                  <a:pt x="48" y="40"/>
                  <a:pt x="48" y="40"/>
                </a:cubicBezTo>
                <a:cubicBezTo>
                  <a:pt x="49" y="40"/>
                  <a:pt x="50" y="41"/>
                  <a:pt x="51" y="41"/>
                </a:cubicBezTo>
                <a:cubicBezTo>
                  <a:pt x="51" y="41"/>
                  <a:pt x="52" y="41"/>
                  <a:pt x="52" y="41"/>
                </a:cubicBezTo>
                <a:cubicBezTo>
                  <a:pt x="52" y="39"/>
                  <a:pt x="52" y="39"/>
                  <a:pt x="52" y="39"/>
                </a:cubicBezTo>
                <a:moveTo>
                  <a:pt x="896" y="39"/>
                </a:moveTo>
                <a:cubicBezTo>
                  <a:pt x="894" y="41"/>
                  <a:pt x="891" y="43"/>
                  <a:pt x="888" y="45"/>
                </a:cubicBezTo>
                <a:cubicBezTo>
                  <a:pt x="887" y="45"/>
                  <a:pt x="887" y="45"/>
                  <a:pt x="887" y="45"/>
                </a:cubicBezTo>
                <a:cubicBezTo>
                  <a:pt x="887" y="45"/>
                  <a:pt x="887" y="45"/>
                  <a:pt x="887" y="45"/>
                </a:cubicBezTo>
                <a:cubicBezTo>
                  <a:pt x="887" y="45"/>
                  <a:pt x="886" y="45"/>
                  <a:pt x="885" y="45"/>
                </a:cubicBezTo>
                <a:cubicBezTo>
                  <a:pt x="885" y="47"/>
                  <a:pt x="885" y="47"/>
                  <a:pt x="885" y="47"/>
                </a:cubicBezTo>
                <a:cubicBezTo>
                  <a:pt x="889" y="47"/>
                  <a:pt x="892" y="47"/>
                  <a:pt x="896" y="47"/>
                </a:cubicBezTo>
                <a:cubicBezTo>
                  <a:pt x="896" y="45"/>
                  <a:pt x="896" y="45"/>
                  <a:pt x="896" y="45"/>
                </a:cubicBezTo>
                <a:cubicBezTo>
                  <a:pt x="896" y="45"/>
                  <a:pt x="896" y="45"/>
                  <a:pt x="896" y="45"/>
                </a:cubicBezTo>
                <a:cubicBezTo>
                  <a:pt x="896" y="45"/>
                  <a:pt x="896" y="45"/>
                  <a:pt x="896" y="45"/>
                </a:cubicBezTo>
                <a:cubicBezTo>
                  <a:pt x="895" y="45"/>
                  <a:pt x="895" y="45"/>
                  <a:pt x="895" y="45"/>
                </a:cubicBezTo>
                <a:cubicBezTo>
                  <a:pt x="894" y="46"/>
                  <a:pt x="894" y="46"/>
                  <a:pt x="894" y="46"/>
                </a:cubicBezTo>
                <a:cubicBezTo>
                  <a:pt x="894" y="44"/>
                  <a:pt x="894" y="44"/>
                  <a:pt x="894" y="44"/>
                </a:cubicBezTo>
                <a:cubicBezTo>
                  <a:pt x="894" y="42"/>
                  <a:pt x="894" y="42"/>
                  <a:pt x="894" y="42"/>
                </a:cubicBezTo>
                <a:cubicBezTo>
                  <a:pt x="894" y="42"/>
                  <a:pt x="894" y="42"/>
                  <a:pt x="894" y="42"/>
                </a:cubicBezTo>
                <a:cubicBezTo>
                  <a:pt x="895" y="41"/>
                  <a:pt x="896" y="40"/>
                  <a:pt x="896" y="40"/>
                </a:cubicBezTo>
                <a:cubicBezTo>
                  <a:pt x="896" y="39"/>
                  <a:pt x="896" y="39"/>
                  <a:pt x="896" y="39"/>
                </a:cubicBezTo>
                <a:moveTo>
                  <a:pt x="767" y="39"/>
                </a:moveTo>
                <a:cubicBezTo>
                  <a:pt x="766" y="40"/>
                  <a:pt x="764" y="40"/>
                  <a:pt x="763" y="41"/>
                </a:cubicBezTo>
                <a:cubicBezTo>
                  <a:pt x="763" y="41"/>
                  <a:pt x="763" y="41"/>
                  <a:pt x="763" y="41"/>
                </a:cubicBezTo>
                <a:cubicBezTo>
                  <a:pt x="763" y="46"/>
                  <a:pt x="763" y="46"/>
                  <a:pt x="763" y="46"/>
                </a:cubicBezTo>
                <a:cubicBezTo>
                  <a:pt x="764" y="46"/>
                  <a:pt x="766" y="46"/>
                  <a:pt x="767" y="46"/>
                </a:cubicBezTo>
                <a:cubicBezTo>
                  <a:pt x="767" y="44"/>
                  <a:pt x="767" y="44"/>
                  <a:pt x="767" y="44"/>
                </a:cubicBezTo>
                <a:cubicBezTo>
                  <a:pt x="767" y="43"/>
                  <a:pt x="767" y="43"/>
                  <a:pt x="767" y="43"/>
                </a:cubicBezTo>
                <a:cubicBezTo>
                  <a:pt x="767" y="42"/>
                  <a:pt x="767" y="42"/>
                  <a:pt x="767" y="42"/>
                </a:cubicBezTo>
                <a:cubicBezTo>
                  <a:pt x="767" y="42"/>
                  <a:pt x="767" y="42"/>
                  <a:pt x="767" y="42"/>
                </a:cubicBezTo>
                <a:cubicBezTo>
                  <a:pt x="767" y="42"/>
                  <a:pt x="767" y="42"/>
                  <a:pt x="767" y="42"/>
                </a:cubicBezTo>
                <a:cubicBezTo>
                  <a:pt x="767" y="41"/>
                  <a:pt x="767" y="41"/>
                  <a:pt x="767" y="41"/>
                </a:cubicBezTo>
                <a:cubicBezTo>
                  <a:pt x="767" y="41"/>
                  <a:pt x="767" y="41"/>
                  <a:pt x="767" y="41"/>
                </a:cubicBezTo>
                <a:cubicBezTo>
                  <a:pt x="767" y="39"/>
                  <a:pt x="767" y="39"/>
                  <a:pt x="767" y="39"/>
                </a:cubicBezTo>
                <a:moveTo>
                  <a:pt x="793" y="39"/>
                </a:moveTo>
                <a:cubicBezTo>
                  <a:pt x="793" y="41"/>
                  <a:pt x="793" y="41"/>
                  <a:pt x="793" y="41"/>
                </a:cubicBezTo>
                <a:cubicBezTo>
                  <a:pt x="793" y="41"/>
                  <a:pt x="793" y="41"/>
                  <a:pt x="793" y="41"/>
                </a:cubicBezTo>
                <a:cubicBezTo>
                  <a:pt x="794" y="42"/>
                  <a:pt x="794" y="42"/>
                  <a:pt x="794" y="42"/>
                </a:cubicBezTo>
                <a:cubicBezTo>
                  <a:pt x="795" y="42"/>
                  <a:pt x="795" y="42"/>
                  <a:pt x="795" y="42"/>
                </a:cubicBezTo>
                <a:cubicBezTo>
                  <a:pt x="794" y="43"/>
                  <a:pt x="794" y="43"/>
                  <a:pt x="794" y="43"/>
                </a:cubicBezTo>
                <a:cubicBezTo>
                  <a:pt x="794" y="43"/>
                  <a:pt x="794" y="43"/>
                  <a:pt x="793" y="43"/>
                </a:cubicBezTo>
                <a:cubicBezTo>
                  <a:pt x="793" y="43"/>
                  <a:pt x="793" y="43"/>
                  <a:pt x="793" y="43"/>
                </a:cubicBezTo>
                <a:cubicBezTo>
                  <a:pt x="793" y="46"/>
                  <a:pt x="793" y="46"/>
                  <a:pt x="793" y="46"/>
                </a:cubicBezTo>
                <a:cubicBezTo>
                  <a:pt x="800" y="46"/>
                  <a:pt x="806" y="46"/>
                  <a:pt x="812" y="46"/>
                </a:cubicBezTo>
                <a:cubicBezTo>
                  <a:pt x="812" y="44"/>
                  <a:pt x="812" y="44"/>
                  <a:pt x="812" y="44"/>
                </a:cubicBezTo>
                <a:cubicBezTo>
                  <a:pt x="811" y="45"/>
                  <a:pt x="809" y="45"/>
                  <a:pt x="808" y="45"/>
                </a:cubicBezTo>
                <a:cubicBezTo>
                  <a:pt x="805" y="45"/>
                  <a:pt x="802" y="44"/>
                  <a:pt x="799" y="44"/>
                </a:cubicBezTo>
                <a:cubicBezTo>
                  <a:pt x="798" y="44"/>
                  <a:pt x="798" y="44"/>
                  <a:pt x="798" y="44"/>
                </a:cubicBezTo>
                <a:cubicBezTo>
                  <a:pt x="798" y="44"/>
                  <a:pt x="798" y="44"/>
                  <a:pt x="798" y="44"/>
                </a:cubicBezTo>
                <a:cubicBezTo>
                  <a:pt x="796" y="42"/>
                  <a:pt x="795" y="40"/>
                  <a:pt x="793" y="39"/>
                </a:cubicBezTo>
                <a:moveTo>
                  <a:pt x="71" y="38"/>
                </a:moveTo>
                <a:cubicBezTo>
                  <a:pt x="71" y="39"/>
                  <a:pt x="71" y="39"/>
                  <a:pt x="71" y="39"/>
                </a:cubicBezTo>
                <a:cubicBezTo>
                  <a:pt x="72" y="40"/>
                  <a:pt x="73" y="41"/>
                  <a:pt x="73" y="42"/>
                </a:cubicBezTo>
                <a:cubicBezTo>
                  <a:pt x="74" y="42"/>
                  <a:pt x="74" y="42"/>
                  <a:pt x="74" y="42"/>
                </a:cubicBezTo>
                <a:cubicBezTo>
                  <a:pt x="74" y="42"/>
                  <a:pt x="74" y="41"/>
                  <a:pt x="74" y="41"/>
                </a:cubicBezTo>
                <a:cubicBezTo>
                  <a:pt x="74" y="41"/>
                  <a:pt x="74" y="41"/>
                  <a:pt x="74" y="41"/>
                </a:cubicBezTo>
                <a:cubicBezTo>
                  <a:pt x="73" y="40"/>
                  <a:pt x="73" y="40"/>
                  <a:pt x="72" y="39"/>
                </a:cubicBezTo>
                <a:cubicBezTo>
                  <a:pt x="72" y="39"/>
                  <a:pt x="72" y="39"/>
                  <a:pt x="71" y="38"/>
                </a:cubicBezTo>
                <a:moveTo>
                  <a:pt x="777" y="38"/>
                </a:moveTo>
                <a:cubicBezTo>
                  <a:pt x="777" y="40"/>
                  <a:pt x="777" y="40"/>
                  <a:pt x="777" y="40"/>
                </a:cubicBezTo>
                <a:cubicBezTo>
                  <a:pt x="778" y="41"/>
                  <a:pt x="778" y="42"/>
                  <a:pt x="778" y="43"/>
                </a:cubicBezTo>
                <a:cubicBezTo>
                  <a:pt x="778" y="44"/>
                  <a:pt x="778" y="44"/>
                  <a:pt x="778" y="44"/>
                </a:cubicBezTo>
                <a:cubicBezTo>
                  <a:pt x="777" y="44"/>
                  <a:pt x="777" y="44"/>
                  <a:pt x="777" y="44"/>
                </a:cubicBezTo>
                <a:cubicBezTo>
                  <a:pt x="777" y="46"/>
                  <a:pt x="777" y="46"/>
                  <a:pt x="777" y="46"/>
                </a:cubicBezTo>
                <a:cubicBezTo>
                  <a:pt x="781" y="46"/>
                  <a:pt x="784" y="46"/>
                  <a:pt x="788" y="46"/>
                </a:cubicBezTo>
                <a:cubicBezTo>
                  <a:pt x="788" y="44"/>
                  <a:pt x="788" y="44"/>
                  <a:pt x="788" y="44"/>
                </a:cubicBezTo>
                <a:cubicBezTo>
                  <a:pt x="786" y="44"/>
                  <a:pt x="785" y="44"/>
                  <a:pt x="784" y="44"/>
                </a:cubicBezTo>
                <a:cubicBezTo>
                  <a:pt x="783" y="44"/>
                  <a:pt x="783" y="44"/>
                  <a:pt x="783" y="44"/>
                </a:cubicBezTo>
                <a:cubicBezTo>
                  <a:pt x="783" y="44"/>
                  <a:pt x="783" y="44"/>
                  <a:pt x="783" y="44"/>
                </a:cubicBezTo>
                <a:cubicBezTo>
                  <a:pt x="781" y="42"/>
                  <a:pt x="779" y="40"/>
                  <a:pt x="777" y="38"/>
                </a:cubicBezTo>
                <a:moveTo>
                  <a:pt x="185" y="38"/>
                </a:moveTo>
                <a:cubicBezTo>
                  <a:pt x="182" y="40"/>
                  <a:pt x="180" y="43"/>
                  <a:pt x="176" y="43"/>
                </a:cubicBezTo>
                <a:cubicBezTo>
                  <a:pt x="176" y="46"/>
                  <a:pt x="176" y="46"/>
                  <a:pt x="176" y="46"/>
                </a:cubicBezTo>
                <a:cubicBezTo>
                  <a:pt x="179" y="46"/>
                  <a:pt x="182" y="46"/>
                  <a:pt x="185" y="46"/>
                </a:cubicBezTo>
                <a:cubicBezTo>
                  <a:pt x="185" y="44"/>
                  <a:pt x="185" y="44"/>
                  <a:pt x="185" y="44"/>
                </a:cubicBezTo>
                <a:cubicBezTo>
                  <a:pt x="185" y="43"/>
                  <a:pt x="184" y="43"/>
                  <a:pt x="184" y="43"/>
                </a:cubicBezTo>
                <a:cubicBezTo>
                  <a:pt x="183" y="43"/>
                  <a:pt x="183" y="43"/>
                  <a:pt x="183" y="43"/>
                </a:cubicBezTo>
                <a:cubicBezTo>
                  <a:pt x="183" y="42"/>
                  <a:pt x="183" y="42"/>
                  <a:pt x="183" y="42"/>
                </a:cubicBezTo>
                <a:cubicBezTo>
                  <a:pt x="183" y="41"/>
                  <a:pt x="183" y="41"/>
                  <a:pt x="183" y="41"/>
                </a:cubicBezTo>
                <a:cubicBezTo>
                  <a:pt x="184" y="41"/>
                  <a:pt x="184" y="41"/>
                  <a:pt x="184" y="41"/>
                </a:cubicBezTo>
                <a:cubicBezTo>
                  <a:pt x="184" y="40"/>
                  <a:pt x="185" y="40"/>
                  <a:pt x="185" y="40"/>
                </a:cubicBezTo>
                <a:cubicBezTo>
                  <a:pt x="185" y="38"/>
                  <a:pt x="185" y="38"/>
                  <a:pt x="185" y="38"/>
                </a:cubicBezTo>
                <a:moveTo>
                  <a:pt x="171" y="38"/>
                </a:moveTo>
                <a:cubicBezTo>
                  <a:pt x="170" y="38"/>
                  <a:pt x="169" y="39"/>
                  <a:pt x="169" y="39"/>
                </a:cubicBezTo>
                <a:cubicBezTo>
                  <a:pt x="168" y="40"/>
                  <a:pt x="168" y="40"/>
                  <a:pt x="168" y="40"/>
                </a:cubicBezTo>
                <a:cubicBezTo>
                  <a:pt x="168" y="40"/>
                  <a:pt x="169" y="41"/>
                  <a:pt x="169" y="41"/>
                </a:cubicBezTo>
                <a:cubicBezTo>
                  <a:pt x="170" y="42"/>
                  <a:pt x="170" y="42"/>
                  <a:pt x="170" y="42"/>
                </a:cubicBezTo>
                <a:cubicBezTo>
                  <a:pt x="171" y="40"/>
                  <a:pt x="171" y="40"/>
                  <a:pt x="171" y="40"/>
                </a:cubicBezTo>
                <a:cubicBezTo>
                  <a:pt x="171" y="38"/>
                  <a:pt x="171" y="38"/>
                  <a:pt x="171" y="38"/>
                </a:cubicBezTo>
                <a:moveTo>
                  <a:pt x="528" y="38"/>
                </a:moveTo>
                <a:cubicBezTo>
                  <a:pt x="528" y="39"/>
                  <a:pt x="528" y="39"/>
                  <a:pt x="528" y="39"/>
                </a:cubicBezTo>
                <a:cubicBezTo>
                  <a:pt x="531" y="40"/>
                  <a:pt x="533" y="41"/>
                  <a:pt x="535" y="42"/>
                </a:cubicBezTo>
                <a:cubicBezTo>
                  <a:pt x="535" y="42"/>
                  <a:pt x="535" y="42"/>
                  <a:pt x="535" y="42"/>
                </a:cubicBezTo>
                <a:cubicBezTo>
                  <a:pt x="535" y="40"/>
                  <a:pt x="535" y="40"/>
                  <a:pt x="535" y="40"/>
                </a:cubicBezTo>
                <a:cubicBezTo>
                  <a:pt x="533" y="39"/>
                  <a:pt x="531" y="38"/>
                  <a:pt x="528" y="38"/>
                </a:cubicBezTo>
                <a:moveTo>
                  <a:pt x="494" y="38"/>
                </a:moveTo>
                <a:cubicBezTo>
                  <a:pt x="494" y="46"/>
                  <a:pt x="494" y="46"/>
                  <a:pt x="494" y="46"/>
                </a:cubicBezTo>
                <a:cubicBezTo>
                  <a:pt x="498" y="46"/>
                  <a:pt x="498" y="46"/>
                  <a:pt x="498" y="46"/>
                </a:cubicBezTo>
                <a:cubicBezTo>
                  <a:pt x="498" y="44"/>
                  <a:pt x="498" y="44"/>
                  <a:pt x="498" y="44"/>
                </a:cubicBezTo>
                <a:cubicBezTo>
                  <a:pt x="495" y="44"/>
                  <a:pt x="495" y="44"/>
                  <a:pt x="495" y="44"/>
                </a:cubicBezTo>
                <a:cubicBezTo>
                  <a:pt x="496" y="42"/>
                  <a:pt x="496" y="42"/>
                  <a:pt x="496" y="42"/>
                </a:cubicBezTo>
                <a:cubicBezTo>
                  <a:pt x="496" y="42"/>
                  <a:pt x="496" y="41"/>
                  <a:pt x="496" y="41"/>
                </a:cubicBezTo>
                <a:cubicBezTo>
                  <a:pt x="496" y="40"/>
                  <a:pt x="496" y="39"/>
                  <a:pt x="495" y="38"/>
                </a:cubicBezTo>
                <a:cubicBezTo>
                  <a:pt x="495" y="38"/>
                  <a:pt x="495" y="38"/>
                  <a:pt x="495" y="38"/>
                </a:cubicBezTo>
                <a:cubicBezTo>
                  <a:pt x="495" y="38"/>
                  <a:pt x="495" y="38"/>
                  <a:pt x="495" y="38"/>
                </a:cubicBezTo>
                <a:cubicBezTo>
                  <a:pt x="494" y="38"/>
                  <a:pt x="494" y="38"/>
                  <a:pt x="494" y="38"/>
                </a:cubicBezTo>
                <a:moveTo>
                  <a:pt x="883" y="37"/>
                </a:moveTo>
                <a:cubicBezTo>
                  <a:pt x="878" y="41"/>
                  <a:pt x="873" y="45"/>
                  <a:pt x="866" y="45"/>
                </a:cubicBezTo>
                <a:cubicBezTo>
                  <a:pt x="866" y="45"/>
                  <a:pt x="866" y="45"/>
                  <a:pt x="866" y="45"/>
                </a:cubicBezTo>
                <a:cubicBezTo>
                  <a:pt x="839" y="45"/>
                  <a:pt x="839" y="45"/>
                  <a:pt x="839" y="45"/>
                </a:cubicBezTo>
                <a:cubicBezTo>
                  <a:pt x="839" y="47"/>
                  <a:pt x="839" y="47"/>
                  <a:pt x="839" y="47"/>
                </a:cubicBezTo>
                <a:cubicBezTo>
                  <a:pt x="852" y="47"/>
                  <a:pt x="866" y="47"/>
                  <a:pt x="880" y="47"/>
                </a:cubicBezTo>
                <a:cubicBezTo>
                  <a:pt x="881" y="47"/>
                  <a:pt x="882" y="47"/>
                  <a:pt x="883" y="47"/>
                </a:cubicBezTo>
                <a:cubicBezTo>
                  <a:pt x="883" y="45"/>
                  <a:pt x="883" y="45"/>
                  <a:pt x="883" y="45"/>
                </a:cubicBezTo>
                <a:cubicBezTo>
                  <a:pt x="882" y="45"/>
                  <a:pt x="882" y="45"/>
                  <a:pt x="882" y="45"/>
                </a:cubicBezTo>
                <a:cubicBezTo>
                  <a:pt x="881" y="45"/>
                  <a:pt x="880" y="44"/>
                  <a:pt x="879" y="43"/>
                </a:cubicBezTo>
                <a:cubicBezTo>
                  <a:pt x="879" y="43"/>
                  <a:pt x="879" y="43"/>
                  <a:pt x="879" y="43"/>
                </a:cubicBezTo>
                <a:cubicBezTo>
                  <a:pt x="879" y="42"/>
                  <a:pt x="879" y="42"/>
                  <a:pt x="879" y="42"/>
                </a:cubicBezTo>
                <a:cubicBezTo>
                  <a:pt x="881" y="41"/>
                  <a:pt x="882" y="40"/>
                  <a:pt x="883" y="39"/>
                </a:cubicBezTo>
                <a:cubicBezTo>
                  <a:pt x="883" y="37"/>
                  <a:pt x="883" y="37"/>
                  <a:pt x="883" y="37"/>
                </a:cubicBezTo>
                <a:moveTo>
                  <a:pt x="421" y="37"/>
                </a:moveTo>
                <a:cubicBezTo>
                  <a:pt x="421" y="38"/>
                  <a:pt x="420" y="38"/>
                  <a:pt x="420" y="39"/>
                </a:cubicBezTo>
                <a:cubicBezTo>
                  <a:pt x="420" y="39"/>
                  <a:pt x="420" y="39"/>
                  <a:pt x="420" y="39"/>
                </a:cubicBezTo>
                <a:cubicBezTo>
                  <a:pt x="420" y="39"/>
                  <a:pt x="420" y="39"/>
                  <a:pt x="420" y="39"/>
                </a:cubicBezTo>
                <a:cubicBezTo>
                  <a:pt x="421" y="39"/>
                  <a:pt x="421" y="39"/>
                  <a:pt x="421" y="39"/>
                </a:cubicBezTo>
                <a:cubicBezTo>
                  <a:pt x="421" y="37"/>
                  <a:pt x="421" y="37"/>
                  <a:pt x="421" y="37"/>
                </a:cubicBezTo>
                <a:moveTo>
                  <a:pt x="913" y="36"/>
                </a:moveTo>
                <a:cubicBezTo>
                  <a:pt x="911" y="38"/>
                  <a:pt x="909" y="41"/>
                  <a:pt x="908" y="43"/>
                </a:cubicBezTo>
                <a:cubicBezTo>
                  <a:pt x="908" y="43"/>
                  <a:pt x="908" y="43"/>
                  <a:pt x="908" y="43"/>
                </a:cubicBezTo>
                <a:cubicBezTo>
                  <a:pt x="908" y="43"/>
                  <a:pt x="908" y="43"/>
                  <a:pt x="908" y="43"/>
                </a:cubicBezTo>
                <a:cubicBezTo>
                  <a:pt x="906" y="45"/>
                  <a:pt x="904" y="45"/>
                  <a:pt x="902" y="45"/>
                </a:cubicBezTo>
                <a:cubicBezTo>
                  <a:pt x="901" y="45"/>
                  <a:pt x="899" y="45"/>
                  <a:pt x="898" y="45"/>
                </a:cubicBezTo>
                <a:cubicBezTo>
                  <a:pt x="898" y="47"/>
                  <a:pt x="898" y="47"/>
                  <a:pt x="898" y="47"/>
                </a:cubicBezTo>
                <a:cubicBezTo>
                  <a:pt x="903" y="47"/>
                  <a:pt x="908" y="47"/>
                  <a:pt x="913" y="47"/>
                </a:cubicBezTo>
                <a:cubicBezTo>
                  <a:pt x="913" y="45"/>
                  <a:pt x="913" y="45"/>
                  <a:pt x="913" y="45"/>
                </a:cubicBezTo>
                <a:cubicBezTo>
                  <a:pt x="913" y="45"/>
                  <a:pt x="913" y="45"/>
                  <a:pt x="913" y="45"/>
                </a:cubicBezTo>
                <a:cubicBezTo>
                  <a:pt x="912" y="45"/>
                  <a:pt x="912" y="45"/>
                  <a:pt x="912" y="45"/>
                </a:cubicBezTo>
                <a:cubicBezTo>
                  <a:pt x="912" y="44"/>
                  <a:pt x="911" y="43"/>
                  <a:pt x="911" y="42"/>
                </a:cubicBezTo>
                <a:cubicBezTo>
                  <a:pt x="912" y="41"/>
                  <a:pt x="913" y="40"/>
                  <a:pt x="913" y="39"/>
                </a:cubicBezTo>
                <a:cubicBezTo>
                  <a:pt x="913" y="36"/>
                  <a:pt x="913" y="36"/>
                  <a:pt x="913" y="36"/>
                </a:cubicBezTo>
                <a:moveTo>
                  <a:pt x="61" y="36"/>
                </a:moveTo>
                <a:cubicBezTo>
                  <a:pt x="60" y="37"/>
                  <a:pt x="58" y="38"/>
                  <a:pt x="56" y="39"/>
                </a:cubicBezTo>
                <a:cubicBezTo>
                  <a:pt x="56" y="39"/>
                  <a:pt x="55" y="39"/>
                  <a:pt x="54" y="39"/>
                </a:cubicBezTo>
                <a:cubicBezTo>
                  <a:pt x="54" y="40"/>
                  <a:pt x="54" y="40"/>
                  <a:pt x="54" y="40"/>
                </a:cubicBezTo>
                <a:cubicBezTo>
                  <a:pt x="56" y="40"/>
                  <a:pt x="57" y="40"/>
                  <a:pt x="58" y="40"/>
                </a:cubicBezTo>
                <a:cubicBezTo>
                  <a:pt x="58" y="40"/>
                  <a:pt x="58" y="40"/>
                  <a:pt x="58" y="40"/>
                </a:cubicBezTo>
                <a:cubicBezTo>
                  <a:pt x="59" y="40"/>
                  <a:pt x="59" y="40"/>
                  <a:pt x="59" y="40"/>
                </a:cubicBezTo>
                <a:cubicBezTo>
                  <a:pt x="59" y="41"/>
                  <a:pt x="59" y="41"/>
                  <a:pt x="59" y="42"/>
                </a:cubicBezTo>
                <a:cubicBezTo>
                  <a:pt x="59" y="42"/>
                  <a:pt x="59" y="43"/>
                  <a:pt x="59" y="43"/>
                </a:cubicBezTo>
                <a:cubicBezTo>
                  <a:pt x="58" y="44"/>
                  <a:pt x="58" y="44"/>
                  <a:pt x="58" y="44"/>
                </a:cubicBezTo>
                <a:cubicBezTo>
                  <a:pt x="58" y="44"/>
                  <a:pt x="58" y="44"/>
                  <a:pt x="58" y="44"/>
                </a:cubicBezTo>
                <a:cubicBezTo>
                  <a:pt x="54" y="44"/>
                  <a:pt x="54" y="44"/>
                  <a:pt x="54" y="44"/>
                </a:cubicBezTo>
                <a:cubicBezTo>
                  <a:pt x="54" y="46"/>
                  <a:pt x="54" y="46"/>
                  <a:pt x="54" y="46"/>
                </a:cubicBezTo>
                <a:cubicBezTo>
                  <a:pt x="57" y="46"/>
                  <a:pt x="59" y="46"/>
                  <a:pt x="61" y="46"/>
                </a:cubicBezTo>
                <a:cubicBezTo>
                  <a:pt x="61" y="42"/>
                  <a:pt x="61" y="42"/>
                  <a:pt x="61" y="42"/>
                </a:cubicBezTo>
                <a:cubicBezTo>
                  <a:pt x="61" y="42"/>
                  <a:pt x="61" y="42"/>
                  <a:pt x="61" y="42"/>
                </a:cubicBezTo>
                <a:cubicBezTo>
                  <a:pt x="61" y="41"/>
                  <a:pt x="61" y="41"/>
                  <a:pt x="61" y="41"/>
                </a:cubicBezTo>
                <a:cubicBezTo>
                  <a:pt x="61" y="41"/>
                  <a:pt x="61" y="41"/>
                  <a:pt x="61" y="41"/>
                </a:cubicBezTo>
                <a:cubicBezTo>
                  <a:pt x="60" y="41"/>
                  <a:pt x="60" y="41"/>
                  <a:pt x="60" y="41"/>
                </a:cubicBezTo>
                <a:cubicBezTo>
                  <a:pt x="60" y="41"/>
                  <a:pt x="60" y="40"/>
                  <a:pt x="60" y="40"/>
                </a:cubicBezTo>
                <a:cubicBezTo>
                  <a:pt x="60" y="39"/>
                  <a:pt x="60" y="39"/>
                  <a:pt x="61" y="38"/>
                </a:cubicBezTo>
                <a:cubicBezTo>
                  <a:pt x="61" y="38"/>
                  <a:pt x="61" y="38"/>
                  <a:pt x="61" y="38"/>
                </a:cubicBezTo>
                <a:cubicBezTo>
                  <a:pt x="61" y="36"/>
                  <a:pt x="61" y="36"/>
                  <a:pt x="61" y="36"/>
                </a:cubicBezTo>
                <a:moveTo>
                  <a:pt x="771" y="36"/>
                </a:moveTo>
                <a:cubicBezTo>
                  <a:pt x="770" y="36"/>
                  <a:pt x="770" y="37"/>
                  <a:pt x="769" y="37"/>
                </a:cubicBezTo>
                <a:cubicBezTo>
                  <a:pt x="769" y="39"/>
                  <a:pt x="769" y="39"/>
                  <a:pt x="769" y="39"/>
                </a:cubicBezTo>
                <a:cubicBezTo>
                  <a:pt x="770" y="39"/>
                  <a:pt x="770" y="39"/>
                  <a:pt x="771" y="38"/>
                </a:cubicBezTo>
                <a:cubicBezTo>
                  <a:pt x="771" y="36"/>
                  <a:pt x="771" y="36"/>
                  <a:pt x="771" y="36"/>
                </a:cubicBezTo>
                <a:moveTo>
                  <a:pt x="498" y="36"/>
                </a:moveTo>
                <a:cubicBezTo>
                  <a:pt x="498" y="36"/>
                  <a:pt x="497" y="36"/>
                  <a:pt x="497" y="36"/>
                </a:cubicBezTo>
                <a:cubicBezTo>
                  <a:pt x="498" y="37"/>
                  <a:pt x="498" y="37"/>
                  <a:pt x="498" y="37"/>
                </a:cubicBezTo>
                <a:cubicBezTo>
                  <a:pt x="498" y="36"/>
                  <a:pt x="498" y="36"/>
                  <a:pt x="498" y="36"/>
                </a:cubicBezTo>
                <a:moveTo>
                  <a:pt x="550" y="36"/>
                </a:moveTo>
                <a:cubicBezTo>
                  <a:pt x="550" y="37"/>
                  <a:pt x="550" y="37"/>
                  <a:pt x="550" y="37"/>
                </a:cubicBezTo>
                <a:cubicBezTo>
                  <a:pt x="552" y="38"/>
                  <a:pt x="552" y="38"/>
                  <a:pt x="552" y="38"/>
                </a:cubicBezTo>
                <a:cubicBezTo>
                  <a:pt x="556" y="38"/>
                  <a:pt x="559" y="40"/>
                  <a:pt x="562" y="41"/>
                </a:cubicBezTo>
                <a:cubicBezTo>
                  <a:pt x="565" y="43"/>
                  <a:pt x="565" y="43"/>
                  <a:pt x="565" y="43"/>
                </a:cubicBezTo>
                <a:cubicBezTo>
                  <a:pt x="561" y="43"/>
                  <a:pt x="561" y="43"/>
                  <a:pt x="561" y="43"/>
                </a:cubicBezTo>
                <a:cubicBezTo>
                  <a:pt x="558" y="44"/>
                  <a:pt x="554" y="44"/>
                  <a:pt x="550" y="44"/>
                </a:cubicBezTo>
                <a:cubicBezTo>
                  <a:pt x="550" y="46"/>
                  <a:pt x="550" y="46"/>
                  <a:pt x="550" y="46"/>
                </a:cubicBezTo>
                <a:cubicBezTo>
                  <a:pt x="556" y="46"/>
                  <a:pt x="562" y="47"/>
                  <a:pt x="568" y="47"/>
                </a:cubicBezTo>
                <a:cubicBezTo>
                  <a:pt x="568" y="43"/>
                  <a:pt x="568" y="43"/>
                  <a:pt x="568" y="43"/>
                </a:cubicBezTo>
                <a:cubicBezTo>
                  <a:pt x="563" y="40"/>
                  <a:pt x="556" y="38"/>
                  <a:pt x="550" y="36"/>
                </a:cubicBezTo>
                <a:moveTo>
                  <a:pt x="1238" y="35"/>
                </a:moveTo>
                <a:cubicBezTo>
                  <a:pt x="1238" y="36"/>
                  <a:pt x="1238" y="36"/>
                  <a:pt x="1238" y="36"/>
                </a:cubicBezTo>
                <a:cubicBezTo>
                  <a:pt x="1241" y="38"/>
                  <a:pt x="1244" y="39"/>
                  <a:pt x="1247" y="40"/>
                </a:cubicBezTo>
                <a:cubicBezTo>
                  <a:pt x="1247" y="40"/>
                  <a:pt x="1247" y="40"/>
                  <a:pt x="1247" y="40"/>
                </a:cubicBezTo>
                <a:cubicBezTo>
                  <a:pt x="1244" y="38"/>
                  <a:pt x="1241" y="37"/>
                  <a:pt x="1238" y="35"/>
                </a:cubicBezTo>
                <a:moveTo>
                  <a:pt x="1206" y="35"/>
                </a:moveTo>
                <a:cubicBezTo>
                  <a:pt x="1206" y="37"/>
                  <a:pt x="1206" y="37"/>
                  <a:pt x="1206" y="37"/>
                </a:cubicBezTo>
                <a:cubicBezTo>
                  <a:pt x="1206" y="36"/>
                  <a:pt x="1207" y="36"/>
                  <a:pt x="1207" y="36"/>
                </a:cubicBezTo>
                <a:cubicBezTo>
                  <a:pt x="1209" y="36"/>
                  <a:pt x="1211" y="37"/>
                  <a:pt x="1212" y="37"/>
                </a:cubicBezTo>
                <a:cubicBezTo>
                  <a:pt x="1212" y="37"/>
                  <a:pt x="1212" y="37"/>
                  <a:pt x="1212" y="37"/>
                </a:cubicBezTo>
                <a:cubicBezTo>
                  <a:pt x="1212" y="37"/>
                  <a:pt x="1212" y="37"/>
                  <a:pt x="1212" y="37"/>
                </a:cubicBezTo>
                <a:cubicBezTo>
                  <a:pt x="1213" y="37"/>
                  <a:pt x="1213" y="37"/>
                  <a:pt x="1213" y="37"/>
                </a:cubicBezTo>
                <a:cubicBezTo>
                  <a:pt x="1215" y="38"/>
                  <a:pt x="1219" y="39"/>
                  <a:pt x="1222" y="40"/>
                </a:cubicBezTo>
                <a:cubicBezTo>
                  <a:pt x="1225" y="40"/>
                  <a:pt x="1227" y="41"/>
                  <a:pt x="1230" y="43"/>
                </a:cubicBezTo>
                <a:cubicBezTo>
                  <a:pt x="1230" y="42"/>
                  <a:pt x="1230" y="42"/>
                  <a:pt x="1230" y="42"/>
                </a:cubicBezTo>
                <a:cubicBezTo>
                  <a:pt x="1222" y="39"/>
                  <a:pt x="1214" y="36"/>
                  <a:pt x="1206" y="35"/>
                </a:cubicBezTo>
                <a:moveTo>
                  <a:pt x="1130" y="35"/>
                </a:moveTo>
                <a:cubicBezTo>
                  <a:pt x="1130" y="37"/>
                  <a:pt x="1130" y="37"/>
                  <a:pt x="1130" y="37"/>
                </a:cubicBezTo>
                <a:cubicBezTo>
                  <a:pt x="1130" y="37"/>
                  <a:pt x="1130" y="37"/>
                  <a:pt x="1130" y="37"/>
                </a:cubicBezTo>
                <a:cubicBezTo>
                  <a:pt x="1131" y="37"/>
                  <a:pt x="1131" y="37"/>
                  <a:pt x="1131" y="37"/>
                </a:cubicBezTo>
                <a:cubicBezTo>
                  <a:pt x="1132" y="37"/>
                  <a:pt x="1132" y="37"/>
                  <a:pt x="1132" y="37"/>
                </a:cubicBezTo>
                <a:cubicBezTo>
                  <a:pt x="1134" y="41"/>
                  <a:pt x="1138" y="42"/>
                  <a:pt x="1141" y="44"/>
                </a:cubicBezTo>
                <a:cubicBezTo>
                  <a:pt x="1144" y="46"/>
                  <a:pt x="1144" y="46"/>
                  <a:pt x="1144" y="46"/>
                </a:cubicBezTo>
                <a:cubicBezTo>
                  <a:pt x="1133" y="47"/>
                  <a:pt x="1133" y="47"/>
                  <a:pt x="1133" y="47"/>
                </a:cubicBezTo>
                <a:cubicBezTo>
                  <a:pt x="1132" y="47"/>
                  <a:pt x="1132" y="47"/>
                  <a:pt x="1131" y="47"/>
                </a:cubicBezTo>
                <a:cubicBezTo>
                  <a:pt x="1131" y="47"/>
                  <a:pt x="1130" y="47"/>
                  <a:pt x="1130" y="47"/>
                </a:cubicBezTo>
                <a:cubicBezTo>
                  <a:pt x="1130" y="48"/>
                  <a:pt x="1130" y="48"/>
                  <a:pt x="1130" y="48"/>
                </a:cubicBezTo>
                <a:cubicBezTo>
                  <a:pt x="1138" y="48"/>
                  <a:pt x="1146" y="48"/>
                  <a:pt x="1153" y="48"/>
                </a:cubicBezTo>
                <a:cubicBezTo>
                  <a:pt x="1153" y="47"/>
                  <a:pt x="1153" y="47"/>
                  <a:pt x="1153" y="47"/>
                </a:cubicBezTo>
                <a:cubicBezTo>
                  <a:pt x="1153" y="47"/>
                  <a:pt x="1152" y="47"/>
                  <a:pt x="1151" y="47"/>
                </a:cubicBezTo>
                <a:cubicBezTo>
                  <a:pt x="1151" y="47"/>
                  <a:pt x="1151" y="47"/>
                  <a:pt x="1151" y="47"/>
                </a:cubicBezTo>
                <a:cubicBezTo>
                  <a:pt x="1150" y="46"/>
                  <a:pt x="1150" y="46"/>
                  <a:pt x="1150" y="46"/>
                </a:cubicBezTo>
                <a:cubicBezTo>
                  <a:pt x="1150" y="45"/>
                  <a:pt x="1150" y="45"/>
                  <a:pt x="1150" y="45"/>
                </a:cubicBezTo>
                <a:cubicBezTo>
                  <a:pt x="1149" y="44"/>
                  <a:pt x="1149" y="44"/>
                  <a:pt x="1148" y="44"/>
                </a:cubicBezTo>
                <a:cubicBezTo>
                  <a:pt x="1147" y="44"/>
                  <a:pt x="1146" y="44"/>
                  <a:pt x="1144" y="44"/>
                </a:cubicBezTo>
                <a:cubicBezTo>
                  <a:pt x="1143" y="44"/>
                  <a:pt x="1142" y="43"/>
                  <a:pt x="1141" y="43"/>
                </a:cubicBezTo>
                <a:cubicBezTo>
                  <a:pt x="1137" y="41"/>
                  <a:pt x="1133" y="38"/>
                  <a:pt x="1130" y="35"/>
                </a:cubicBezTo>
                <a:moveTo>
                  <a:pt x="174" y="35"/>
                </a:moveTo>
                <a:cubicBezTo>
                  <a:pt x="174" y="35"/>
                  <a:pt x="173" y="36"/>
                  <a:pt x="173" y="36"/>
                </a:cubicBezTo>
                <a:cubicBezTo>
                  <a:pt x="173" y="38"/>
                  <a:pt x="173" y="38"/>
                  <a:pt x="173" y="38"/>
                </a:cubicBezTo>
                <a:cubicBezTo>
                  <a:pt x="173" y="38"/>
                  <a:pt x="174" y="37"/>
                  <a:pt x="174" y="37"/>
                </a:cubicBezTo>
                <a:cubicBezTo>
                  <a:pt x="174" y="35"/>
                  <a:pt x="174" y="35"/>
                  <a:pt x="174" y="35"/>
                </a:cubicBezTo>
                <a:moveTo>
                  <a:pt x="790" y="35"/>
                </a:moveTo>
                <a:cubicBezTo>
                  <a:pt x="790" y="36"/>
                  <a:pt x="790" y="36"/>
                  <a:pt x="790" y="36"/>
                </a:cubicBezTo>
                <a:cubicBezTo>
                  <a:pt x="790" y="37"/>
                  <a:pt x="791" y="38"/>
                  <a:pt x="791" y="38"/>
                </a:cubicBezTo>
                <a:cubicBezTo>
                  <a:pt x="791" y="36"/>
                  <a:pt x="791" y="36"/>
                  <a:pt x="791" y="36"/>
                </a:cubicBezTo>
                <a:cubicBezTo>
                  <a:pt x="791" y="36"/>
                  <a:pt x="790" y="35"/>
                  <a:pt x="790" y="35"/>
                </a:cubicBezTo>
                <a:moveTo>
                  <a:pt x="725" y="34"/>
                </a:moveTo>
                <a:cubicBezTo>
                  <a:pt x="725" y="38"/>
                  <a:pt x="725" y="38"/>
                  <a:pt x="725" y="38"/>
                </a:cubicBezTo>
                <a:cubicBezTo>
                  <a:pt x="727" y="39"/>
                  <a:pt x="729" y="41"/>
                  <a:pt x="730" y="43"/>
                </a:cubicBezTo>
                <a:cubicBezTo>
                  <a:pt x="731" y="44"/>
                  <a:pt x="731" y="44"/>
                  <a:pt x="731" y="44"/>
                </a:cubicBezTo>
                <a:cubicBezTo>
                  <a:pt x="729" y="44"/>
                  <a:pt x="729" y="44"/>
                  <a:pt x="729" y="44"/>
                </a:cubicBezTo>
                <a:cubicBezTo>
                  <a:pt x="725" y="44"/>
                  <a:pt x="725" y="44"/>
                  <a:pt x="725" y="44"/>
                </a:cubicBezTo>
                <a:cubicBezTo>
                  <a:pt x="725" y="47"/>
                  <a:pt x="725" y="47"/>
                  <a:pt x="725" y="47"/>
                </a:cubicBezTo>
                <a:cubicBezTo>
                  <a:pt x="731" y="47"/>
                  <a:pt x="736" y="47"/>
                  <a:pt x="741" y="46"/>
                </a:cubicBezTo>
                <a:cubicBezTo>
                  <a:pt x="741" y="41"/>
                  <a:pt x="741" y="41"/>
                  <a:pt x="741" y="41"/>
                </a:cubicBezTo>
                <a:cubicBezTo>
                  <a:pt x="740" y="41"/>
                  <a:pt x="739" y="42"/>
                  <a:pt x="738" y="42"/>
                </a:cubicBezTo>
                <a:cubicBezTo>
                  <a:pt x="735" y="42"/>
                  <a:pt x="732" y="41"/>
                  <a:pt x="729" y="38"/>
                </a:cubicBezTo>
                <a:cubicBezTo>
                  <a:pt x="727" y="37"/>
                  <a:pt x="726" y="36"/>
                  <a:pt x="725" y="34"/>
                </a:cubicBezTo>
                <a:moveTo>
                  <a:pt x="67" y="34"/>
                </a:moveTo>
                <a:cubicBezTo>
                  <a:pt x="67" y="36"/>
                  <a:pt x="67" y="36"/>
                  <a:pt x="67" y="36"/>
                </a:cubicBezTo>
                <a:cubicBezTo>
                  <a:pt x="67" y="37"/>
                  <a:pt x="68" y="37"/>
                  <a:pt x="69" y="38"/>
                </a:cubicBezTo>
                <a:cubicBezTo>
                  <a:pt x="69" y="37"/>
                  <a:pt x="69" y="37"/>
                  <a:pt x="69" y="37"/>
                </a:cubicBezTo>
                <a:cubicBezTo>
                  <a:pt x="69" y="37"/>
                  <a:pt x="68" y="37"/>
                  <a:pt x="68" y="36"/>
                </a:cubicBezTo>
                <a:cubicBezTo>
                  <a:pt x="67" y="36"/>
                  <a:pt x="67" y="35"/>
                  <a:pt x="67" y="35"/>
                </a:cubicBezTo>
                <a:cubicBezTo>
                  <a:pt x="67" y="34"/>
                  <a:pt x="67" y="34"/>
                  <a:pt x="67" y="34"/>
                </a:cubicBezTo>
                <a:moveTo>
                  <a:pt x="508" y="34"/>
                </a:moveTo>
                <a:cubicBezTo>
                  <a:pt x="506" y="34"/>
                  <a:pt x="505" y="34"/>
                  <a:pt x="504" y="34"/>
                </a:cubicBezTo>
                <a:cubicBezTo>
                  <a:pt x="502" y="34"/>
                  <a:pt x="501" y="35"/>
                  <a:pt x="500" y="35"/>
                </a:cubicBezTo>
                <a:cubicBezTo>
                  <a:pt x="500" y="36"/>
                  <a:pt x="500" y="36"/>
                  <a:pt x="500" y="36"/>
                </a:cubicBezTo>
                <a:cubicBezTo>
                  <a:pt x="502" y="35"/>
                  <a:pt x="504" y="35"/>
                  <a:pt x="506" y="35"/>
                </a:cubicBezTo>
                <a:cubicBezTo>
                  <a:pt x="507" y="35"/>
                  <a:pt x="508" y="35"/>
                  <a:pt x="508" y="35"/>
                </a:cubicBezTo>
                <a:cubicBezTo>
                  <a:pt x="508" y="35"/>
                  <a:pt x="508" y="35"/>
                  <a:pt x="508" y="35"/>
                </a:cubicBezTo>
                <a:cubicBezTo>
                  <a:pt x="509" y="35"/>
                  <a:pt x="511" y="35"/>
                  <a:pt x="512" y="35"/>
                </a:cubicBezTo>
                <a:cubicBezTo>
                  <a:pt x="512" y="35"/>
                  <a:pt x="512" y="35"/>
                  <a:pt x="512" y="35"/>
                </a:cubicBezTo>
                <a:cubicBezTo>
                  <a:pt x="512" y="35"/>
                  <a:pt x="512" y="35"/>
                  <a:pt x="512" y="35"/>
                </a:cubicBezTo>
                <a:cubicBezTo>
                  <a:pt x="516" y="36"/>
                  <a:pt x="521" y="37"/>
                  <a:pt x="525" y="38"/>
                </a:cubicBezTo>
                <a:cubicBezTo>
                  <a:pt x="525" y="37"/>
                  <a:pt x="525" y="37"/>
                  <a:pt x="525" y="37"/>
                </a:cubicBezTo>
                <a:cubicBezTo>
                  <a:pt x="520" y="35"/>
                  <a:pt x="514" y="34"/>
                  <a:pt x="508" y="34"/>
                </a:cubicBezTo>
                <a:moveTo>
                  <a:pt x="65" y="33"/>
                </a:moveTo>
                <a:cubicBezTo>
                  <a:pt x="64" y="34"/>
                  <a:pt x="64" y="34"/>
                  <a:pt x="63" y="35"/>
                </a:cubicBezTo>
                <a:cubicBezTo>
                  <a:pt x="63" y="37"/>
                  <a:pt x="63" y="37"/>
                  <a:pt x="63" y="37"/>
                </a:cubicBezTo>
                <a:cubicBezTo>
                  <a:pt x="64" y="36"/>
                  <a:pt x="64" y="36"/>
                  <a:pt x="65" y="36"/>
                </a:cubicBezTo>
                <a:cubicBezTo>
                  <a:pt x="65" y="33"/>
                  <a:pt x="65" y="33"/>
                  <a:pt x="65" y="33"/>
                </a:cubicBezTo>
                <a:moveTo>
                  <a:pt x="1232" y="33"/>
                </a:moveTo>
                <a:cubicBezTo>
                  <a:pt x="1232" y="34"/>
                  <a:pt x="1232" y="34"/>
                  <a:pt x="1232" y="34"/>
                </a:cubicBezTo>
                <a:cubicBezTo>
                  <a:pt x="1233" y="34"/>
                  <a:pt x="1235" y="35"/>
                  <a:pt x="1236" y="35"/>
                </a:cubicBezTo>
                <a:cubicBezTo>
                  <a:pt x="1236" y="35"/>
                  <a:pt x="1236" y="35"/>
                  <a:pt x="1236" y="35"/>
                </a:cubicBezTo>
                <a:cubicBezTo>
                  <a:pt x="1235" y="34"/>
                  <a:pt x="1233" y="33"/>
                  <a:pt x="1232" y="33"/>
                </a:cubicBezTo>
                <a:moveTo>
                  <a:pt x="604" y="33"/>
                </a:moveTo>
                <a:cubicBezTo>
                  <a:pt x="603" y="36"/>
                  <a:pt x="602" y="40"/>
                  <a:pt x="600" y="44"/>
                </a:cubicBezTo>
                <a:cubicBezTo>
                  <a:pt x="600" y="44"/>
                  <a:pt x="600" y="44"/>
                  <a:pt x="600" y="44"/>
                </a:cubicBezTo>
                <a:cubicBezTo>
                  <a:pt x="600" y="44"/>
                  <a:pt x="600" y="44"/>
                  <a:pt x="600" y="44"/>
                </a:cubicBezTo>
                <a:cubicBezTo>
                  <a:pt x="599" y="44"/>
                  <a:pt x="599" y="44"/>
                  <a:pt x="599" y="44"/>
                </a:cubicBezTo>
                <a:cubicBezTo>
                  <a:pt x="595" y="44"/>
                  <a:pt x="595" y="44"/>
                  <a:pt x="595" y="44"/>
                </a:cubicBezTo>
                <a:cubicBezTo>
                  <a:pt x="595" y="46"/>
                  <a:pt x="595" y="46"/>
                  <a:pt x="595" y="46"/>
                </a:cubicBezTo>
                <a:cubicBezTo>
                  <a:pt x="596" y="46"/>
                  <a:pt x="597" y="46"/>
                  <a:pt x="598" y="46"/>
                </a:cubicBezTo>
                <a:cubicBezTo>
                  <a:pt x="598" y="46"/>
                  <a:pt x="599" y="46"/>
                  <a:pt x="599" y="46"/>
                </a:cubicBezTo>
                <a:cubicBezTo>
                  <a:pt x="599" y="46"/>
                  <a:pt x="599" y="46"/>
                  <a:pt x="599" y="46"/>
                </a:cubicBezTo>
                <a:cubicBezTo>
                  <a:pt x="600" y="46"/>
                  <a:pt x="600" y="46"/>
                  <a:pt x="600" y="46"/>
                </a:cubicBezTo>
                <a:cubicBezTo>
                  <a:pt x="601" y="47"/>
                  <a:pt x="601" y="47"/>
                  <a:pt x="601" y="47"/>
                </a:cubicBezTo>
                <a:cubicBezTo>
                  <a:pt x="601" y="47"/>
                  <a:pt x="601" y="47"/>
                  <a:pt x="601" y="47"/>
                </a:cubicBezTo>
                <a:cubicBezTo>
                  <a:pt x="604" y="47"/>
                  <a:pt x="604" y="47"/>
                  <a:pt x="604" y="47"/>
                </a:cubicBezTo>
                <a:cubicBezTo>
                  <a:pt x="604" y="43"/>
                  <a:pt x="604" y="43"/>
                  <a:pt x="604" y="43"/>
                </a:cubicBezTo>
                <a:cubicBezTo>
                  <a:pt x="604" y="42"/>
                  <a:pt x="604" y="42"/>
                  <a:pt x="604" y="42"/>
                </a:cubicBezTo>
                <a:cubicBezTo>
                  <a:pt x="603" y="42"/>
                  <a:pt x="603" y="42"/>
                  <a:pt x="603" y="42"/>
                </a:cubicBezTo>
                <a:cubicBezTo>
                  <a:pt x="603" y="42"/>
                  <a:pt x="603" y="42"/>
                  <a:pt x="603" y="42"/>
                </a:cubicBezTo>
                <a:cubicBezTo>
                  <a:pt x="603" y="41"/>
                  <a:pt x="603" y="41"/>
                  <a:pt x="603" y="41"/>
                </a:cubicBezTo>
                <a:cubicBezTo>
                  <a:pt x="603" y="40"/>
                  <a:pt x="603" y="39"/>
                  <a:pt x="604" y="37"/>
                </a:cubicBezTo>
                <a:cubicBezTo>
                  <a:pt x="604" y="33"/>
                  <a:pt x="604" y="33"/>
                  <a:pt x="604" y="33"/>
                </a:cubicBezTo>
                <a:moveTo>
                  <a:pt x="78" y="32"/>
                </a:moveTo>
                <a:cubicBezTo>
                  <a:pt x="78" y="33"/>
                  <a:pt x="78" y="33"/>
                  <a:pt x="78" y="33"/>
                </a:cubicBezTo>
                <a:cubicBezTo>
                  <a:pt x="81" y="35"/>
                  <a:pt x="83" y="37"/>
                  <a:pt x="85" y="39"/>
                </a:cubicBezTo>
                <a:cubicBezTo>
                  <a:pt x="86" y="39"/>
                  <a:pt x="86" y="39"/>
                  <a:pt x="86" y="39"/>
                </a:cubicBezTo>
                <a:cubicBezTo>
                  <a:pt x="87" y="41"/>
                  <a:pt x="87" y="41"/>
                  <a:pt x="87" y="41"/>
                </a:cubicBezTo>
                <a:cubicBezTo>
                  <a:pt x="87" y="39"/>
                  <a:pt x="87" y="39"/>
                  <a:pt x="87" y="39"/>
                </a:cubicBezTo>
                <a:cubicBezTo>
                  <a:pt x="78" y="32"/>
                  <a:pt x="78" y="32"/>
                  <a:pt x="78" y="32"/>
                </a:cubicBezTo>
                <a:moveTo>
                  <a:pt x="537" y="31"/>
                </a:moveTo>
                <a:cubicBezTo>
                  <a:pt x="537" y="33"/>
                  <a:pt x="537" y="33"/>
                  <a:pt x="537" y="33"/>
                </a:cubicBezTo>
                <a:cubicBezTo>
                  <a:pt x="548" y="36"/>
                  <a:pt x="548" y="36"/>
                  <a:pt x="548" y="36"/>
                </a:cubicBezTo>
                <a:cubicBezTo>
                  <a:pt x="548" y="35"/>
                  <a:pt x="548" y="35"/>
                  <a:pt x="548" y="35"/>
                </a:cubicBezTo>
                <a:cubicBezTo>
                  <a:pt x="544" y="34"/>
                  <a:pt x="541" y="33"/>
                  <a:pt x="537" y="31"/>
                </a:cubicBezTo>
                <a:moveTo>
                  <a:pt x="423" y="31"/>
                </a:moveTo>
                <a:cubicBezTo>
                  <a:pt x="423" y="36"/>
                  <a:pt x="423" y="36"/>
                  <a:pt x="423" y="36"/>
                </a:cubicBezTo>
                <a:cubicBezTo>
                  <a:pt x="423" y="36"/>
                  <a:pt x="424" y="36"/>
                  <a:pt x="424" y="36"/>
                </a:cubicBezTo>
                <a:cubicBezTo>
                  <a:pt x="425" y="35"/>
                  <a:pt x="425" y="35"/>
                  <a:pt x="425" y="35"/>
                </a:cubicBezTo>
                <a:cubicBezTo>
                  <a:pt x="425" y="36"/>
                  <a:pt x="425" y="36"/>
                  <a:pt x="425" y="36"/>
                </a:cubicBezTo>
                <a:cubicBezTo>
                  <a:pt x="427" y="37"/>
                  <a:pt x="429" y="38"/>
                  <a:pt x="430" y="38"/>
                </a:cubicBezTo>
                <a:cubicBezTo>
                  <a:pt x="430" y="38"/>
                  <a:pt x="430" y="38"/>
                  <a:pt x="430" y="38"/>
                </a:cubicBezTo>
                <a:cubicBezTo>
                  <a:pt x="431" y="38"/>
                  <a:pt x="431" y="38"/>
                  <a:pt x="431" y="38"/>
                </a:cubicBezTo>
                <a:cubicBezTo>
                  <a:pt x="431" y="38"/>
                  <a:pt x="431" y="38"/>
                  <a:pt x="431" y="38"/>
                </a:cubicBezTo>
                <a:cubicBezTo>
                  <a:pt x="431" y="38"/>
                  <a:pt x="431" y="38"/>
                  <a:pt x="431" y="38"/>
                </a:cubicBezTo>
                <a:cubicBezTo>
                  <a:pt x="430" y="37"/>
                  <a:pt x="430" y="37"/>
                  <a:pt x="430" y="37"/>
                </a:cubicBezTo>
                <a:cubicBezTo>
                  <a:pt x="429" y="37"/>
                  <a:pt x="428" y="36"/>
                  <a:pt x="427" y="35"/>
                </a:cubicBezTo>
                <a:cubicBezTo>
                  <a:pt x="427" y="35"/>
                  <a:pt x="427" y="35"/>
                  <a:pt x="427" y="35"/>
                </a:cubicBezTo>
                <a:cubicBezTo>
                  <a:pt x="426" y="35"/>
                  <a:pt x="426" y="35"/>
                  <a:pt x="426" y="35"/>
                </a:cubicBezTo>
                <a:cubicBezTo>
                  <a:pt x="426" y="34"/>
                  <a:pt x="426" y="33"/>
                  <a:pt x="425" y="32"/>
                </a:cubicBezTo>
                <a:cubicBezTo>
                  <a:pt x="424" y="32"/>
                  <a:pt x="424" y="32"/>
                  <a:pt x="423" y="31"/>
                </a:cubicBezTo>
                <a:moveTo>
                  <a:pt x="703" y="30"/>
                </a:moveTo>
                <a:cubicBezTo>
                  <a:pt x="703" y="31"/>
                  <a:pt x="703" y="31"/>
                  <a:pt x="703" y="31"/>
                </a:cubicBezTo>
                <a:cubicBezTo>
                  <a:pt x="709" y="31"/>
                  <a:pt x="716" y="33"/>
                  <a:pt x="721" y="37"/>
                </a:cubicBezTo>
                <a:cubicBezTo>
                  <a:pt x="722" y="37"/>
                  <a:pt x="722" y="37"/>
                  <a:pt x="722" y="37"/>
                </a:cubicBezTo>
                <a:cubicBezTo>
                  <a:pt x="722" y="34"/>
                  <a:pt x="722" y="34"/>
                  <a:pt x="722" y="34"/>
                </a:cubicBezTo>
                <a:cubicBezTo>
                  <a:pt x="722" y="34"/>
                  <a:pt x="722" y="34"/>
                  <a:pt x="722" y="34"/>
                </a:cubicBezTo>
                <a:cubicBezTo>
                  <a:pt x="719" y="34"/>
                  <a:pt x="719" y="34"/>
                  <a:pt x="719" y="34"/>
                </a:cubicBezTo>
                <a:cubicBezTo>
                  <a:pt x="719" y="34"/>
                  <a:pt x="719" y="34"/>
                  <a:pt x="719" y="34"/>
                </a:cubicBezTo>
                <a:cubicBezTo>
                  <a:pt x="717" y="32"/>
                  <a:pt x="714" y="31"/>
                  <a:pt x="711" y="31"/>
                </a:cubicBezTo>
                <a:cubicBezTo>
                  <a:pt x="708" y="30"/>
                  <a:pt x="705" y="30"/>
                  <a:pt x="703" y="30"/>
                </a:cubicBezTo>
                <a:moveTo>
                  <a:pt x="701" y="30"/>
                </a:moveTo>
                <a:cubicBezTo>
                  <a:pt x="700" y="30"/>
                  <a:pt x="700" y="30"/>
                  <a:pt x="700" y="30"/>
                </a:cubicBezTo>
                <a:cubicBezTo>
                  <a:pt x="692" y="30"/>
                  <a:pt x="685" y="31"/>
                  <a:pt x="679" y="35"/>
                </a:cubicBezTo>
                <a:cubicBezTo>
                  <a:pt x="679" y="36"/>
                  <a:pt x="679" y="36"/>
                  <a:pt x="679" y="36"/>
                </a:cubicBezTo>
                <a:cubicBezTo>
                  <a:pt x="679" y="36"/>
                  <a:pt x="679" y="36"/>
                  <a:pt x="679" y="36"/>
                </a:cubicBezTo>
                <a:cubicBezTo>
                  <a:pt x="679" y="36"/>
                  <a:pt x="679" y="36"/>
                  <a:pt x="679" y="36"/>
                </a:cubicBezTo>
                <a:cubicBezTo>
                  <a:pt x="679" y="36"/>
                  <a:pt x="679" y="36"/>
                  <a:pt x="679" y="36"/>
                </a:cubicBezTo>
                <a:cubicBezTo>
                  <a:pt x="686" y="33"/>
                  <a:pt x="693" y="31"/>
                  <a:pt x="701" y="31"/>
                </a:cubicBezTo>
                <a:cubicBezTo>
                  <a:pt x="701" y="30"/>
                  <a:pt x="701" y="30"/>
                  <a:pt x="701" y="30"/>
                </a:cubicBezTo>
                <a:moveTo>
                  <a:pt x="89" y="29"/>
                </a:moveTo>
                <a:cubicBezTo>
                  <a:pt x="89" y="31"/>
                  <a:pt x="89" y="31"/>
                  <a:pt x="89" y="31"/>
                </a:cubicBezTo>
                <a:cubicBezTo>
                  <a:pt x="89" y="31"/>
                  <a:pt x="89" y="31"/>
                  <a:pt x="90" y="31"/>
                </a:cubicBezTo>
                <a:cubicBezTo>
                  <a:pt x="94" y="34"/>
                  <a:pt x="98" y="37"/>
                  <a:pt x="102" y="42"/>
                </a:cubicBezTo>
                <a:cubicBezTo>
                  <a:pt x="104" y="44"/>
                  <a:pt x="104" y="44"/>
                  <a:pt x="104" y="44"/>
                </a:cubicBezTo>
                <a:cubicBezTo>
                  <a:pt x="102" y="44"/>
                  <a:pt x="102" y="44"/>
                  <a:pt x="102" y="44"/>
                </a:cubicBezTo>
                <a:cubicBezTo>
                  <a:pt x="97" y="44"/>
                  <a:pt x="97" y="44"/>
                  <a:pt x="97" y="44"/>
                </a:cubicBezTo>
                <a:cubicBezTo>
                  <a:pt x="97" y="44"/>
                  <a:pt x="97" y="44"/>
                  <a:pt x="97" y="44"/>
                </a:cubicBezTo>
                <a:cubicBezTo>
                  <a:pt x="97" y="43"/>
                  <a:pt x="96" y="43"/>
                  <a:pt x="96" y="43"/>
                </a:cubicBezTo>
                <a:cubicBezTo>
                  <a:pt x="96" y="43"/>
                  <a:pt x="96" y="43"/>
                  <a:pt x="96" y="43"/>
                </a:cubicBezTo>
                <a:cubicBezTo>
                  <a:pt x="95" y="43"/>
                  <a:pt x="93" y="44"/>
                  <a:pt x="92" y="44"/>
                </a:cubicBezTo>
                <a:cubicBezTo>
                  <a:pt x="92" y="44"/>
                  <a:pt x="92" y="44"/>
                  <a:pt x="92" y="44"/>
                </a:cubicBezTo>
                <a:cubicBezTo>
                  <a:pt x="91" y="44"/>
                  <a:pt x="91" y="44"/>
                  <a:pt x="90" y="43"/>
                </a:cubicBezTo>
                <a:cubicBezTo>
                  <a:pt x="90" y="43"/>
                  <a:pt x="89" y="42"/>
                  <a:pt x="89" y="41"/>
                </a:cubicBezTo>
                <a:cubicBezTo>
                  <a:pt x="89" y="41"/>
                  <a:pt x="89" y="41"/>
                  <a:pt x="89" y="41"/>
                </a:cubicBezTo>
                <a:cubicBezTo>
                  <a:pt x="89" y="46"/>
                  <a:pt x="89" y="46"/>
                  <a:pt x="89" y="46"/>
                </a:cubicBezTo>
                <a:cubicBezTo>
                  <a:pt x="91" y="45"/>
                  <a:pt x="94" y="45"/>
                  <a:pt x="96" y="45"/>
                </a:cubicBezTo>
                <a:cubicBezTo>
                  <a:pt x="96" y="45"/>
                  <a:pt x="96" y="45"/>
                  <a:pt x="96" y="45"/>
                </a:cubicBezTo>
                <a:cubicBezTo>
                  <a:pt x="97" y="46"/>
                  <a:pt x="97" y="46"/>
                  <a:pt x="97" y="46"/>
                </a:cubicBezTo>
                <a:cubicBezTo>
                  <a:pt x="97" y="46"/>
                  <a:pt x="97" y="46"/>
                  <a:pt x="98" y="46"/>
                </a:cubicBezTo>
                <a:cubicBezTo>
                  <a:pt x="98" y="46"/>
                  <a:pt x="98" y="46"/>
                  <a:pt x="98" y="46"/>
                </a:cubicBezTo>
                <a:cubicBezTo>
                  <a:pt x="98" y="46"/>
                  <a:pt x="99" y="46"/>
                  <a:pt x="99" y="45"/>
                </a:cubicBezTo>
                <a:cubicBezTo>
                  <a:pt x="100" y="45"/>
                  <a:pt x="101" y="45"/>
                  <a:pt x="102" y="45"/>
                </a:cubicBezTo>
                <a:cubicBezTo>
                  <a:pt x="102" y="45"/>
                  <a:pt x="102" y="45"/>
                  <a:pt x="102" y="45"/>
                </a:cubicBezTo>
                <a:cubicBezTo>
                  <a:pt x="103" y="45"/>
                  <a:pt x="104" y="45"/>
                  <a:pt x="104" y="46"/>
                </a:cubicBezTo>
                <a:cubicBezTo>
                  <a:pt x="105" y="46"/>
                  <a:pt x="105" y="46"/>
                  <a:pt x="106" y="46"/>
                </a:cubicBezTo>
                <a:cubicBezTo>
                  <a:pt x="106" y="42"/>
                  <a:pt x="106" y="42"/>
                  <a:pt x="106" y="42"/>
                </a:cubicBezTo>
                <a:cubicBezTo>
                  <a:pt x="100" y="39"/>
                  <a:pt x="94" y="34"/>
                  <a:pt x="89" y="29"/>
                </a:cubicBezTo>
                <a:moveTo>
                  <a:pt x="775" y="29"/>
                </a:moveTo>
                <a:cubicBezTo>
                  <a:pt x="775" y="31"/>
                  <a:pt x="774" y="32"/>
                  <a:pt x="773" y="34"/>
                </a:cubicBezTo>
                <a:cubicBezTo>
                  <a:pt x="773" y="37"/>
                  <a:pt x="773" y="37"/>
                  <a:pt x="773" y="37"/>
                </a:cubicBezTo>
                <a:cubicBezTo>
                  <a:pt x="773" y="37"/>
                  <a:pt x="773" y="37"/>
                  <a:pt x="773" y="37"/>
                </a:cubicBezTo>
                <a:cubicBezTo>
                  <a:pt x="774" y="36"/>
                  <a:pt x="774" y="36"/>
                  <a:pt x="774" y="36"/>
                </a:cubicBezTo>
                <a:cubicBezTo>
                  <a:pt x="774" y="37"/>
                  <a:pt x="774" y="37"/>
                  <a:pt x="774" y="37"/>
                </a:cubicBezTo>
                <a:cubicBezTo>
                  <a:pt x="775" y="38"/>
                  <a:pt x="775" y="38"/>
                  <a:pt x="775" y="38"/>
                </a:cubicBezTo>
                <a:cubicBezTo>
                  <a:pt x="775" y="36"/>
                  <a:pt x="775" y="36"/>
                  <a:pt x="775" y="36"/>
                </a:cubicBezTo>
                <a:cubicBezTo>
                  <a:pt x="775" y="36"/>
                  <a:pt x="775" y="36"/>
                  <a:pt x="775" y="36"/>
                </a:cubicBezTo>
                <a:cubicBezTo>
                  <a:pt x="775" y="35"/>
                  <a:pt x="775" y="35"/>
                  <a:pt x="775" y="34"/>
                </a:cubicBezTo>
                <a:cubicBezTo>
                  <a:pt x="775" y="34"/>
                  <a:pt x="775" y="34"/>
                  <a:pt x="775" y="34"/>
                </a:cubicBezTo>
                <a:cubicBezTo>
                  <a:pt x="775" y="34"/>
                  <a:pt x="775" y="34"/>
                  <a:pt x="775" y="34"/>
                </a:cubicBezTo>
                <a:cubicBezTo>
                  <a:pt x="775" y="33"/>
                  <a:pt x="775" y="33"/>
                  <a:pt x="775" y="33"/>
                </a:cubicBezTo>
                <a:cubicBezTo>
                  <a:pt x="775" y="33"/>
                  <a:pt x="775" y="33"/>
                  <a:pt x="775" y="33"/>
                </a:cubicBezTo>
                <a:cubicBezTo>
                  <a:pt x="775" y="32"/>
                  <a:pt x="775" y="32"/>
                  <a:pt x="775" y="32"/>
                </a:cubicBezTo>
                <a:cubicBezTo>
                  <a:pt x="775" y="29"/>
                  <a:pt x="775" y="29"/>
                  <a:pt x="775" y="29"/>
                </a:cubicBezTo>
                <a:moveTo>
                  <a:pt x="1218" y="29"/>
                </a:moveTo>
                <a:cubicBezTo>
                  <a:pt x="1222" y="30"/>
                  <a:pt x="1226" y="32"/>
                  <a:pt x="1230" y="33"/>
                </a:cubicBezTo>
                <a:cubicBezTo>
                  <a:pt x="1230" y="32"/>
                  <a:pt x="1230" y="32"/>
                  <a:pt x="1230" y="32"/>
                </a:cubicBezTo>
                <a:cubicBezTo>
                  <a:pt x="1229" y="32"/>
                  <a:pt x="1228" y="32"/>
                  <a:pt x="1227" y="32"/>
                </a:cubicBezTo>
                <a:cubicBezTo>
                  <a:pt x="1227" y="32"/>
                  <a:pt x="1227" y="32"/>
                  <a:pt x="1227" y="32"/>
                </a:cubicBezTo>
                <a:cubicBezTo>
                  <a:pt x="1227" y="32"/>
                  <a:pt x="1227" y="32"/>
                  <a:pt x="1227" y="32"/>
                </a:cubicBezTo>
                <a:cubicBezTo>
                  <a:pt x="1227" y="32"/>
                  <a:pt x="1227" y="32"/>
                  <a:pt x="1227" y="32"/>
                </a:cubicBezTo>
                <a:cubicBezTo>
                  <a:pt x="1224" y="31"/>
                  <a:pt x="1221" y="30"/>
                  <a:pt x="1218" y="29"/>
                </a:cubicBezTo>
                <a:moveTo>
                  <a:pt x="528" y="29"/>
                </a:moveTo>
                <a:cubicBezTo>
                  <a:pt x="528" y="30"/>
                  <a:pt x="528" y="30"/>
                  <a:pt x="528" y="30"/>
                </a:cubicBezTo>
                <a:cubicBezTo>
                  <a:pt x="535" y="32"/>
                  <a:pt x="535" y="32"/>
                  <a:pt x="535" y="32"/>
                </a:cubicBezTo>
                <a:cubicBezTo>
                  <a:pt x="535" y="31"/>
                  <a:pt x="535" y="31"/>
                  <a:pt x="535" y="31"/>
                </a:cubicBezTo>
                <a:cubicBezTo>
                  <a:pt x="535" y="31"/>
                  <a:pt x="535" y="31"/>
                  <a:pt x="535" y="31"/>
                </a:cubicBezTo>
                <a:cubicBezTo>
                  <a:pt x="535" y="31"/>
                  <a:pt x="535" y="31"/>
                  <a:pt x="535" y="31"/>
                </a:cubicBezTo>
                <a:cubicBezTo>
                  <a:pt x="533" y="30"/>
                  <a:pt x="531" y="29"/>
                  <a:pt x="528" y="29"/>
                </a:cubicBezTo>
                <a:moveTo>
                  <a:pt x="69" y="29"/>
                </a:moveTo>
                <a:cubicBezTo>
                  <a:pt x="68" y="30"/>
                  <a:pt x="67" y="31"/>
                  <a:pt x="67" y="32"/>
                </a:cubicBezTo>
                <a:cubicBezTo>
                  <a:pt x="67" y="34"/>
                  <a:pt x="67" y="34"/>
                  <a:pt x="67" y="34"/>
                </a:cubicBezTo>
                <a:cubicBezTo>
                  <a:pt x="67" y="34"/>
                  <a:pt x="67" y="34"/>
                  <a:pt x="67" y="34"/>
                </a:cubicBezTo>
                <a:cubicBezTo>
                  <a:pt x="68" y="33"/>
                  <a:pt x="68" y="32"/>
                  <a:pt x="69" y="31"/>
                </a:cubicBezTo>
                <a:cubicBezTo>
                  <a:pt x="69" y="29"/>
                  <a:pt x="69" y="29"/>
                  <a:pt x="69" y="29"/>
                </a:cubicBezTo>
                <a:moveTo>
                  <a:pt x="377" y="28"/>
                </a:moveTo>
                <a:cubicBezTo>
                  <a:pt x="377" y="35"/>
                  <a:pt x="377" y="35"/>
                  <a:pt x="377" y="35"/>
                </a:cubicBezTo>
                <a:cubicBezTo>
                  <a:pt x="378" y="35"/>
                  <a:pt x="378" y="34"/>
                  <a:pt x="378" y="34"/>
                </a:cubicBezTo>
                <a:cubicBezTo>
                  <a:pt x="378" y="29"/>
                  <a:pt x="378" y="29"/>
                  <a:pt x="378" y="29"/>
                </a:cubicBezTo>
                <a:cubicBezTo>
                  <a:pt x="378" y="29"/>
                  <a:pt x="378" y="29"/>
                  <a:pt x="378" y="29"/>
                </a:cubicBezTo>
                <a:cubicBezTo>
                  <a:pt x="378" y="29"/>
                  <a:pt x="377" y="29"/>
                  <a:pt x="377" y="28"/>
                </a:cubicBezTo>
                <a:moveTo>
                  <a:pt x="1249" y="28"/>
                </a:moveTo>
                <a:cubicBezTo>
                  <a:pt x="1249" y="29"/>
                  <a:pt x="1249" y="29"/>
                  <a:pt x="1249" y="29"/>
                </a:cubicBezTo>
                <a:cubicBezTo>
                  <a:pt x="1249" y="29"/>
                  <a:pt x="1249" y="30"/>
                  <a:pt x="1249" y="30"/>
                </a:cubicBezTo>
                <a:cubicBezTo>
                  <a:pt x="1249" y="30"/>
                  <a:pt x="1249" y="30"/>
                  <a:pt x="1249" y="30"/>
                </a:cubicBezTo>
                <a:cubicBezTo>
                  <a:pt x="1250" y="30"/>
                  <a:pt x="1250" y="30"/>
                  <a:pt x="1250" y="30"/>
                </a:cubicBezTo>
                <a:cubicBezTo>
                  <a:pt x="1250" y="30"/>
                  <a:pt x="1250" y="30"/>
                  <a:pt x="1250" y="30"/>
                </a:cubicBezTo>
                <a:cubicBezTo>
                  <a:pt x="1251" y="31"/>
                  <a:pt x="1253" y="32"/>
                  <a:pt x="1255" y="34"/>
                </a:cubicBezTo>
                <a:cubicBezTo>
                  <a:pt x="1255" y="32"/>
                  <a:pt x="1255" y="32"/>
                  <a:pt x="1255" y="32"/>
                </a:cubicBezTo>
                <a:cubicBezTo>
                  <a:pt x="1253" y="31"/>
                  <a:pt x="1251" y="29"/>
                  <a:pt x="1249" y="28"/>
                </a:cubicBezTo>
                <a:moveTo>
                  <a:pt x="579" y="28"/>
                </a:moveTo>
                <a:cubicBezTo>
                  <a:pt x="578" y="31"/>
                  <a:pt x="577" y="34"/>
                  <a:pt x="576" y="36"/>
                </a:cubicBezTo>
                <a:cubicBezTo>
                  <a:pt x="575" y="38"/>
                  <a:pt x="575" y="38"/>
                  <a:pt x="575" y="38"/>
                </a:cubicBezTo>
                <a:cubicBezTo>
                  <a:pt x="574" y="37"/>
                  <a:pt x="574" y="37"/>
                  <a:pt x="574" y="37"/>
                </a:cubicBezTo>
                <a:cubicBezTo>
                  <a:pt x="573" y="36"/>
                  <a:pt x="572" y="35"/>
                  <a:pt x="570" y="34"/>
                </a:cubicBezTo>
                <a:cubicBezTo>
                  <a:pt x="570" y="36"/>
                  <a:pt x="570" y="36"/>
                  <a:pt x="570" y="36"/>
                </a:cubicBezTo>
                <a:cubicBezTo>
                  <a:pt x="571" y="36"/>
                  <a:pt x="572" y="37"/>
                  <a:pt x="573" y="38"/>
                </a:cubicBezTo>
                <a:cubicBezTo>
                  <a:pt x="574" y="39"/>
                  <a:pt x="575" y="40"/>
                  <a:pt x="575" y="41"/>
                </a:cubicBezTo>
                <a:cubicBezTo>
                  <a:pt x="574" y="42"/>
                  <a:pt x="574" y="42"/>
                  <a:pt x="574" y="42"/>
                </a:cubicBezTo>
                <a:cubicBezTo>
                  <a:pt x="574" y="42"/>
                  <a:pt x="574" y="42"/>
                  <a:pt x="574" y="42"/>
                </a:cubicBezTo>
                <a:cubicBezTo>
                  <a:pt x="574" y="42"/>
                  <a:pt x="574" y="42"/>
                  <a:pt x="574" y="42"/>
                </a:cubicBezTo>
                <a:cubicBezTo>
                  <a:pt x="574" y="43"/>
                  <a:pt x="574" y="43"/>
                  <a:pt x="573" y="44"/>
                </a:cubicBezTo>
                <a:cubicBezTo>
                  <a:pt x="573" y="44"/>
                  <a:pt x="572" y="44"/>
                  <a:pt x="572" y="44"/>
                </a:cubicBezTo>
                <a:cubicBezTo>
                  <a:pt x="572" y="44"/>
                  <a:pt x="572" y="44"/>
                  <a:pt x="572" y="44"/>
                </a:cubicBezTo>
                <a:cubicBezTo>
                  <a:pt x="572" y="44"/>
                  <a:pt x="572" y="44"/>
                  <a:pt x="571" y="44"/>
                </a:cubicBezTo>
                <a:cubicBezTo>
                  <a:pt x="571" y="44"/>
                  <a:pt x="571" y="44"/>
                  <a:pt x="570" y="44"/>
                </a:cubicBezTo>
                <a:cubicBezTo>
                  <a:pt x="570" y="44"/>
                  <a:pt x="570" y="44"/>
                  <a:pt x="570" y="44"/>
                </a:cubicBezTo>
                <a:cubicBezTo>
                  <a:pt x="570" y="47"/>
                  <a:pt x="570" y="47"/>
                  <a:pt x="570" y="47"/>
                </a:cubicBezTo>
                <a:cubicBezTo>
                  <a:pt x="573" y="47"/>
                  <a:pt x="576" y="47"/>
                  <a:pt x="579" y="47"/>
                </a:cubicBezTo>
                <a:cubicBezTo>
                  <a:pt x="579" y="44"/>
                  <a:pt x="579" y="44"/>
                  <a:pt x="579" y="44"/>
                </a:cubicBezTo>
                <a:cubicBezTo>
                  <a:pt x="577" y="43"/>
                  <a:pt x="577" y="43"/>
                  <a:pt x="577" y="43"/>
                </a:cubicBezTo>
                <a:cubicBezTo>
                  <a:pt x="577" y="42"/>
                  <a:pt x="577" y="42"/>
                  <a:pt x="577" y="42"/>
                </a:cubicBezTo>
                <a:cubicBezTo>
                  <a:pt x="577" y="39"/>
                  <a:pt x="578" y="36"/>
                  <a:pt x="579" y="33"/>
                </a:cubicBezTo>
                <a:cubicBezTo>
                  <a:pt x="579" y="28"/>
                  <a:pt x="579" y="28"/>
                  <a:pt x="579" y="28"/>
                </a:cubicBezTo>
                <a:moveTo>
                  <a:pt x="445" y="28"/>
                </a:moveTo>
                <a:cubicBezTo>
                  <a:pt x="445" y="31"/>
                  <a:pt x="445" y="31"/>
                  <a:pt x="445" y="31"/>
                </a:cubicBezTo>
                <a:cubicBezTo>
                  <a:pt x="446" y="31"/>
                  <a:pt x="446" y="31"/>
                  <a:pt x="447" y="31"/>
                </a:cubicBezTo>
                <a:cubicBezTo>
                  <a:pt x="448" y="31"/>
                  <a:pt x="448" y="31"/>
                  <a:pt x="449" y="30"/>
                </a:cubicBezTo>
                <a:cubicBezTo>
                  <a:pt x="449" y="28"/>
                  <a:pt x="449" y="28"/>
                  <a:pt x="449" y="28"/>
                </a:cubicBezTo>
                <a:cubicBezTo>
                  <a:pt x="449" y="29"/>
                  <a:pt x="448" y="29"/>
                  <a:pt x="447" y="29"/>
                </a:cubicBezTo>
                <a:cubicBezTo>
                  <a:pt x="447" y="29"/>
                  <a:pt x="447" y="29"/>
                  <a:pt x="447" y="29"/>
                </a:cubicBezTo>
                <a:cubicBezTo>
                  <a:pt x="447" y="29"/>
                  <a:pt x="446" y="29"/>
                  <a:pt x="445" y="28"/>
                </a:cubicBezTo>
                <a:moveTo>
                  <a:pt x="1001" y="28"/>
                </a:moveTo>
                <a:cubicBezTo>
                  <a:pt x="1001" y="28"/>
                  <a:pt x="1001" y="28"/>
                  <a:pt x="1001" y="28"/>
                </a:cubicBezTo>
                <a:cubicBezTo>
                  <a:pt x="1018" y="30"/>
                  <a:pt x="1035" y="34"/>
                  <a:pt x="1048" y="43"/>
                </a:cubicBezTo>
                <a:cubicBezTo>
                  <a:pt x="1049" y="44"/>
                  <a:pt x="1049" y="44"/>
                  <a:pt x="1049" y="44"/>
                </a:cubicBezTo>
                <a:cubicBezTo>
                  <a:pt x="1048" y="44"/>
                  <a:pt x="1048" y="44"/>
                  <a:pt x="1048" y="44"/>
                </a:cubicBezTo>
                <a:cubicBezTo>
                  <a:pt x="1048" y="46"/>
                  <a:pt x="1048" y="46"/>
                  <a:pt x="1048" y="46"/>
                </a:cubicBezTo>
                <a:cubicBezTo>
                  <a:pt x="1047" y="46"/>
                  <a:pt x="1047" y="46"/>
                  <a:pt x="1047" y="46"/>
                </a:cubicBezTo>
                <a:cubicBezTo>
                  <a:pt x="1046" y="46"/>
                  <a:pt x="1046" y="46"/>
                  <a:pt x="1045" y="46"/>
                </a:cubicBezTo>
                <a:cubicBezTo>
                  <a:pt x="1045" y="46"/>
                  <a:pt x="1045" y="46"/>
                  <a:pt x="1045" y="46"/>
                </a:cubicBezTo>
                <a:cubicBezTo>
                  <a:pt x="1042" y="46"/>
                  <a:pt x="1038" y="46"/>
                  <a:pt x="1034" y="46"/>
                </a:cubicBezTo>
                <a:cubicBezTo>
                  <a:pt x="1030" y="46"/>
                  <a:pt x="1026" y="46"/>
                  <a:pt x="1023" y="43"/>
                </a:cubicBezTo>
                <a:cubicBezTo>
                  <a:pt x="1017" y="40"/>
                  <a:pt x="1009" y="39"/>
                  <a:pt x="1001" y="39"/>
                </a:cubicBezTo>
                <a:cubicBezTo>
                  <a:pt x="1001" y="40"/>
                  <a:pt x="1001" y="40"/>
                  <a:pt x="1001" y="40"/>
                </a:cubicBezTo>
                <a:cubicBezTo>
                  <a:pt x="1007" y="40"/>
                  <a:pt x="1014" y="40"/>
                  <a:pt x="1019" y="43"/>
                </a:cubicBezTo>
                <a:cubicBezTo>
                  <a:pt x="1020" y="43"/>
                  <a:pt x="1020" y="43"/>
                  <a:pt x="1020" y="43"/>
                </a:cubicBezTo>
                <a:cubicBezTo>
                  <a:pt x="1020" y="44"/>
                  <a:pt x="1020" y="44"/>
                  <a:pt x="1020" y="44"/>
                </a:cubicBezTo>
                <a:cubicBezTo>
                  <a:pt x="1019" y="46"/>
                  <a:pt x="1019" y="46"/>
                  <a:pt x="1019" y="46"/>
                </a:cubicBezTo>
                <a:cubicBezTo>
                  <a:pt x="1018" y="46"/>
                  <a:pt x="1018" y="46"/>
                  <a:pt x="1018" y="46"/>
                </a:cubicBezTo>
                <a:cubicBezTo>
                  <a:pt x="1013" y="46"/>
                  <a:pt x="1007" y="46"/>
                  <a:pt x="1001" y="46"/>
                </a:cubicBezTo>
                <a:cubicBezTo>
                  <a:pt x="1001" y="48"/>
                  <a:pt x="1001" y="48"/>
                  <a:pt x="1001" y="48"/>
                </a:cubicBezTo>
                <a:cubicBezTo>
                  <a:pt x="1017" y="48"/>
                  <a:pt x="1017" y="48"/>
                  <a:pt x="1017" y="48"/>
                </a:cubicBezTo>
                <a:cubicBezTo>
                  <a:pt x="1055" y="48"/>
                  <a:pt x="1055" y="48"/>
                  <a:pt x="1055" y="48"/>
                </a:cubicBezTo>
                <a:cubicBezTo>
                  <a:pt x="1056" y="48"/>
                  <a:pt x="1056" y="48"/>
                  <a:pt x="1056" y="48"/>
                </a:cubicBezTo>
                <a:cubicBezTo>
                  <a:pt x="1056" y="49"/>
                  <a:pt x="1056" y="49"/>
                  <a:pt x="1057" y="49"/>
                </a:cubicBezTo>
                <a:cubicBezTo>
                  <a:pt x="1057" y="49"/>
                  <a:pt x="1057" y="49"/>
                  <a:pt x="1057" y="49"/>
                </a:cubicBezTo>
                <a:cubicBezTo>
                  <a:pt x="1057" y="49"/>
                  <a:pt x="1057" y="49"/>
                  <a:pt x="1058" y="48"/>
                </a:cubicBezTo>
                <a:cubicBezTo>
                  <a:pt x="1059" y="48"/>
                  <a:pt x="1059" y="47"/>
                  <a:pt x="1061" y="47"/>
                </a:cubicBezTo>
                <a:cubicBezTo>
                  <a:pt x="1061" y="47"/>
                  <a:pt x="1061" y="47"/>
                  <a:pt x="1061" y="48"/>
                </a:cubicBezTo>
                <a:cubicBezTo>
                  <a:pt x="1068" y="48"/>
                  <a:pt x="1074" y="48"/>
                  <a:pt x="1081" y="48"/>
                </a:cubicBezTo>
                <a:cubicBezTo>
                  <a:pt x="1081" y="40"/>
                  <a:pt x="1081" y="40"/>
                  <a:pt x="1081" y="40"/>
                </a:cubicBezTo>
                <a:cubicBezTo>
                  <a:pt x="1080" y="41"/>
                  <a:pt x="1080" y="41"/>
                  <a:pt x="1080" y="42"/>
                </a:cubicBezTo>
                <a:cubicBezTo>
                  <a:pt x="1080" y="43"/>
                  <a:pt x="1079" y="44"/>
                  <a:pt x="1078" y="45"/>
                </a:cubicBezTo>
                <a:cubicBezTo>
                  <a:pt x="1078" y="46"/>
                  <a:pt x="1078" y="46"/>
                  <a:pt x="1078" y="46"/>
                </a:cubicBezTo>
                <a:cubicBezTo>
                  <a:pt x="1077" y="46"/>
                  <a:pt x="1077" y="46"/>
                  <a:pt x="1077" y="46"/>
                </a:cubicBezTo>
                <a:cubicBezTo>
                  <a:pt x="1074" y="44"/>
                  <a:pt x="1071" y="42"/>
                  <a:pt x="1068" y="40"/>
                </a:cubicBezTo>
                <a:cubicBezTo>
                  <a:pt x="1067" y="40"/>
                  <a:pt x="1066" y="39"/>
                  <a:pt x="1065" y="38"/>
                </a:cubicBezTo>
                <a:cubicBezTo>
                  <a:pt x="1071" y="42"/>
                  <a:pt x="1071" y="42"/>
                  <a:pt x="1071" y="42"/>
                </a:cubicBezTo>
                <a:cubicBezTo>
                  <a:pt x="1071" y="43"/>
                  <a:pt x="1071" y="43"/>
                  <a:pt x="1071" y="43"/>
                </a:cubicBezTo>
                <a:cubicBezTo>
                  <a:pt x="1072" y="46"/>
                  <a:pt x="1072" y="46"/>
                  <a:pt x="1072" y="46"/>
                </a:cubicBezTo>
                <a:cubicBezTo>
                  <a:pt x="1071" y="46"/>
                  <a:pt x="1071" y="46"/>
                  <a:pt x="1071" y="46"/>
                </a:cubicBezTo>
                <a:cubicBezTo>
                  <a:pt x="1068" y="46"/>
                  <a:pt x="1066" y="46"/>
                  <a:pt x="1063" y="46"/>
                </a:cubicBezTo>
                <a:cubicBezTo>
                  <a:pt x="1060" y="46"/>
                  <a:pt x="1057" y="46"/>
                  <a:pt x="1055" y="46"/>
                </a:cubicBezTo>
                <a:cubicBezTo>
                  <a:pt x="1055" y="46"/>
                  <a:pt x="1055" y="46"/>
                  <a:pt x="1055" y="46"/>
                </a:cubicBezTo>
                <a:cubicBezTo>
                  <a:pt x="1054" y="46"/>
                  <a:pt x="1054" y="46"/>
                  <a:pt x="1054" y="46"/>
                </a:cubicBezTo>
                <a:cubicBezTo>
                  <a:pt x="1039" y="35"/>
                  <a:pt x="1021" y="29"/>
                  <a:pt x="1001" y="28"/>
                </a:cubicBezTo>
                <a:moveTo>
                  <a:pt x="498" y="28"/>
                </a:moveTo>
                <a:cubicBezTo>
                  <a:pt x="497" y="28"/>
                  <a:pt x="497" y="28"/>
                  <a:pt x="497" y="28"/>
                </a:cubicBezTo>
                <a:cubicBezTo>
                  <a:pt x="497" y="28"/>
                  <a:pt x="497" y="28"/>
                  <a:pt x="497" y="28"/>
                </a:cubicBezTo>
                <a:cubicBezTo>
                  <a:pt x="497" y="28"/>
                  <a:pt x="497" y="28"/>
                  <a:pt x="497" y="28"/>
                </a:cubicBezTo>
                <a:cubicBezTo>
                  <a:pt x="497" y="28"/>
                  <a:pt x="497" y="28"/>
                  <a:pt x="497" y="28"/>
                </a:cubicBezTo>
                <a:cubicBezTo>
                  <a:pt x="498" y="29"/>
                  <a:pt x="498" y="29"/>
                  <a:pt x="498" y="29"/>
                </a:cubicBezTo>
                <a:cubicBezTo>
                  <a:pt x="498" y="28"/>
                  <a:pt x="498" y="28"/>
                  <a:pt x="498" y="28"/>
                </a:cubicBezTo>
                <a:moveTo>
                  <a:pt x="1207" y="27"/>
                </a:moveTo>
                <a:cubicBezTo>
                  <a:pt x="1207" y="27"/>
                  <a:pt x="1207" y="27"/>
                  <a:pt x="1207" y="27"/>
                </a:cubicBezTo>
                <a:cubicBezTo>
                  <a:pt x="1207" y="27"/>
                  <a:pt x="1206" y="27"/>
                  <a:pt x="1206" y="27"/>
                </a:cubicBezTo>
                <a:cubicBezTo>
                  <a:pt x="1206" y="28"/>
                  <a:pt x="1206" y="28"/>
                  <a:pt x="1206" y="28"/>
                </a:cubicBezTo>
                <a:cubicBezTo>
                  <a:pt x="1206" y="28"/>
                  <a:pt x="1207" y="28"/>
                  <a:pt x="1207" y="28"/>
                </a:cubicBezTo>
                <a:cubicBezTo>
                  <a:pt x="1210" y="28"/>
                  <a:pt x="1212" y="28"/>
                  <a:pt x="1214" y="28"/>
                </a:cubicBezTo>
                <a:cubicBezTo>
                  <a:pt x="1214" y="28"/>
                  <a:pt x="1214" y="28"/>
                  <a:pt x="1214" y="28"/>
                </a:cubicBezTo>
                <a:cubicBezTo>
                  <a:pt x="1215" y="28"/>
                  <a:pt x="1215" y="28"/>
                  <a:pt x="1216" y="28"/>
                </a:cubicBezTo>
                <a:cubicBezTo>
                  <a:pt x="1213" y="28"/>
                  <a:pt x="1210" y="27"/>
                  <a:pt x="1207" y="27"/>
                </a:cubicBezTo>
                <a:moveTo>
                  <a:pt x="494" y="27"/>
                </a:moveTo>
                <a:cubicBezTo>
                  <a:pt x="494" y="27"/>
                  <a:pt x="494" y="27"/>
                  <a:pt x="494" y="27"/>
                </a:cubicBezTo>
                <a:cubicBezTo>
                  <a:pt x="494" y="27"/>
                  <a:pt x="494" y="27"/>
                  <a:pt x="494" y="27"/>
                </a:cubicBezTo>
                <a:cubicBezTo>
                  <a:pt x="494" y="27"/>
                  <a:pt x="494" y="27"/>
                  <a:pt x="494" y="27"/>
                </a:cubicBezTo>
                <a:cubicBezTo>
                  <a:pt x="494" y="27"/>
                  <a:pt x="494" y="27"/>
                  <a:pt x="494" y="27"/>
                </a:cubicBezTo>
                <a:moveTo>
                  <a:pt x="1156" y="27"/>
                </a:moveTo>
                <a:cubicBezTo>
                  <a:pt x="1156" y="27"/>
                  <a:pt x="1156" y="27"/>
                  <a:pt x="1156" y="27"/>
                </a:cubicBezTo>
                <a:cubicBezTo>
                  <a:pt x="1156" y="27"/>
                  <a:pt x="1156" y="27"/>
                  <a:pt x="1156" y="27"/>
                </a:cubicBezTo>
                <a:cubicBezTo>
                  <a:pt x="1155" y="27"/>
                  <a:pt x="1155" y="27"/>
                  <a:pt x="1155" y="27"/>
                </a:cubicBezTo>
                <a:cubicBezTo>
                  <a:pt x="1155" y="27"/>
                  <a:pt x="1155" y="27"/>
                  <a:pt x="1155" y="27"/>
                </a:cubicBezTo>
                <a:cubicBezTo>
                  <a:pt x="1155" y="27"/>
                  <a:pt x="1155" y="27"/>
                  <a:pt x="1155" y="27"/>
                </a:cubicBezTo>
                <a:cubicBezTo>
                  <a:pt x="1156" y="27"/>
                  <a:pt x="1156" y="27"/>
                  <a:pt x="1156" y="27"/>
                </a:cubicBezTo>
                <a:moveTo>
                  <a:pt x="509" y="26"/>
                </a:moveTo>
                <a:cubicBezTo>
                  <a:pt x="506" y="26"/>
                  <a:pt x="503" y="27"/>
                  <a:pt x="500" y="27"/>
                </a:cubicBezTo>
                <a:cubicBezTo>
                  <a:pt x="500" y="29"/>
                  <a:pt x="500" y="29"/>
                  <a:pt x="500" y="29"/>
                </a:cubicBezTo>
                <a:cubicBezTo>
                  <a:pt x="500" y="29"/>
                  <a:pt x="500" y="29"/>
                  <a:pt x="501" y="28"/>
                </a:cubicBezTo>
                <a:cubicBezTo>
                  <a:pt x="501" y="28"/>
                  <a:pt x="501" y="28"/>
                  <a:pt x="501" y="28"/>
                </a:cubicBezTo>
                <a:cubicBezTo>
                  <a:pt x="501" y="28"/>
                  <a:pt x="501" y="28"/>
                  <a:pt x="501" y="28"/>
                </a:cubicBezTo>
                <a:cubicBezTo>
                  <a:pt x="504" y="28"/>
                  <a:pt x="507" y="28"/>
                  <a:pt x="510" y="28"/>
                </a:cubicBezTo>
                <a:cubicBezTo>
                  <a:pt x="515" y="28"/>
                  <a:pt x="520" y="28"/>
                  <a:pt x="525" y="29"/>
                </a:cubicBezTo>
                <a:cubicBezTo>
                  <a:pt x="525" y="28"/>
                  <a:pt x="525" y="28"/>
                  <a:pt x="525" y="28"/>
                </a:cubicBezTo>
                <a:cubicBezTo>
                  <a:pt x="520" y="27"/>
                  <a:pt x="515" y="26"/>
                  <a:pt x="509" y="26"/>
                </a:cubicBezTo>
                <a:moveTo>
                  <a:pt x="924" y="26"/>
                </a:moveTo>
                <a:cubicBezTo>
                  <a:pt x="921" y="29"/>
                  <a:pt x="918" y="31"/>
                  <a:pt x="915" y="34"/>
                </a:cubicBezTo>
                <a:cubicBezTo>
                  <a:pt x="915" y="36"/>
                  <a:pt x="915" y="36"/>
                  <a:pt x="915" y="36"/>
                </a:cubicBezTo>
                <a:cubicBezTo>
                  <a:pt x="918" y="33"/>
                  <a:pt x="921" y="30"/>
                  <a:pt x="924" y="28"/>
                </a:cubicBezTo>
                <a:cubicBezTo>
                  <a:pt x="924" y="26"/>
                  <a:pt x="924" y="26"/>
                  <a:pt x="924" y="26"/>
                </a:cubicBezTo>
                <a:moveTo>
                  <a:pt x="185" y="25"/>
                </a:moveTo>
                <a:cubicBezTo>
                  <a:pt x="182" y="28"/>
                  <a:pt x="179" y="30"/>
                  <a:pt x="176" y="33"/>
                </a:cubicBezTo>
                <a:cubicBezTo>
                  <a:pt x="176" y="35"/>
                  <a:pt x="176" y="35"/>
                  <a:pt x="176" y="35"/>
                </a:cubicBezTo>
                <a:cubicBezTo>
                  <a:pt x="179" y="33"/>
                  <a:pt x="182" y="30"/>
                  <a:pt x="185" y="27"/>
                </a:cubicBezTo>
                <a:cubicBezTo>
                  <a:pt x="185" y="25"/>
                  <a:pt x="185" y="25"/>
                  <a:pt x="185" y="25"/>
                </a:cubicBezTo>
                <a:moveTo>
                  <a:pt x="1238" y="24"/>
                </a:moveTo>
                <a:cubicBezTo>
                  <a:pt x="1238" y="25"/>
                  <a:pt x="1238" y="25"/>
                  <a:pt x="1238" y="25"/>
                </a:cubicBezTo>
                <a:cubicBezTo>
                  <a:pt x="1241" y="26"/>
                  <a:pt x="1244" y="27"/>
                  <a:pt x="1247" y="28"/>
                </a:cubicBezTo>
                <a:cubicBezTo>
                  <a:pt x="1247" y="27"/>
                  <a:pt x="1247" y="27"/>
                  <a:pt x="1247" y="27"/>
                </a:cubicBezTo>
                <a:cubicBezTo>
                  <a:pt x="1244" y="26"/>
                  <a:pt x="1241" y="25"/>
                  <a:pt x="1238" y="24"/>
                </a:cubicBezTo>
                <a:moveTo>
                  <a:pt x="1235" y="23"/>
                </a:moveTo>
                <a:cubicBezTo>
                  <a:pt x="1234" y="24"/>
                  <a:pt x="1234" y="24"/>
                  <a:pt x="1234" y="24"/>
                </a:cubicBezTo>
                <a:cubicBezTo>
                  <a:pt x="1234" y="24"/>
                  <a:pt x="1234" y="24"/>
                  <a:pt x="1234" y="24"/>
                </a:cubicBezTo>
                <a:cubicBezTo>
                  <a:pt x="1235" y="24"/>
                  <a:pt x="1235" y="24"/>
                  <a:pt x="1236" y="25"/>
                </a:cubicBezTo>
                <a:cubicBezTo>
                  <a:pt x="1236" y="24"/>
                  <a:pt x="1236" y="24"/>
                  <a:pt x="1236" y="24"/>
                </a:cubicBezTo>
                <a:cubicBezTo>
                  <a:pt x="1235" y="23"/>
                  <a:pt x="1235" y="23"/>
                  <a:pt x="1235" y="23"/>
                </a:cubicBezTo>
                <a:moveTo>
                  <a:pt x="622" y="23"/>
                </a:moveTo>
                <a:cubicBezTo>
                  <a:pt x="619" y="28"/>
                  <a:pt x="616" y="33"/>
                  <a:pt x="615" y="38"/>
                </a:cubicBezTo>
                <a:cubicBezTo>
                  <a:pt x="615" y="39"/>
                  <a:pt x="615" y="40"/>
                  <a:pt x="614" y="41"/>
                </a:cubicBezTo>
                <a:cubicBezTo>
                  <a:pt x="614" y="42"/>
                  <a:pt x="614" y="43"/>
                  <a:pt x="614" y="44"/>
                </a:cubicBezTo>
                <a:cubicBezTo>
                  <a:pt x="613" y="44"/>
                  <a:pt x="613" y="44"/>
                  <a:pt x="613" y="44"/>
                </a:cubicBezTo>
                <a:cubicBezTo>
                  <a:pt x="613" y="44"/>
                  <a:pt x="613" y="44"/>
                  <a:pt x="613" y="44"/>
                </a:cubicBezTo>
                <a:cubicBezTo>
                  <a:pt x="613" y="44"/>
                  <a:pt x="613" y="44"/>
                  <a:pt x="613" y="44"/>
                </a:cubicBezTo>
                <a:cubicBezTo>
                  <a:pt x="612" y="44"/>
                  <a:pt x="610" y="44"/>
                  <a:pt x="608" y="44"/>
                </a:cubicBezTo>
                <a:cubicBezTo>
                  <a:pt x="607" y="44"/>
                  <a:pt x="607" y="44"/>
                  <a:pt x="606" y="44"/>
                </a:cubicBezTo>
                <a:cubicBezTo>
                  <a:pt x="606" y="47"/>
                  <a:pt x="606" y="47"/>
                  <a:pt x="606" y="47"/>
                </a:cubicBezTo>
                <a:cubicBezTo>
                  <a:pt x="622" y="47"/>
                  <a:pt x="622" y="47"/>
                  <a:pt x="622" y="47"/>
                </a:cubicBezTo>
                <a:cubicBezTo>
                  <a:pt x="622" y="44"/>
                  <a:pt x="622" y="44"/>
                  <a:pt x="622" y="44"/>
                </a:cubicBezTo>
                <a:cubicBezTo>
                  <a:pt x="621" y="44"/>
                  <a:pt x="621" y="44"/>
                  <a:pt x="620" y="44"/>
                </a:cubicBezTo>
                <a:cubicBezTo>
                  <a:pt x="620" y="44"/>
                  <a:pt x="620" y="44"/>
                  <a:pt x="620" y="44"/>
                </a:cubicBezTo>
                <a:cubicBezTo>
                  <a:pt x="620" y="44"/>
                  <a:pt x="620" y="44"/>
                  <a:pt x="620" y="44"/>
                </a:cubicBezTo>
                <a:cubicBezTo>
                  <a:pt x="620" y="45"/>
                  <a:pt x="620" y="45"/>
                  <a:pt x="620" y="45"/>
                </a:cubicBezTo>
                <a:cubicBezTo>
                  <a:pt x="620" y="45"/>
                  <a:pt x="620" y="45"/>
                  <a:pt x="620" y="45"/>
                </a:cubicBezTo>
                <a:cubicBezTo>
                  <a:pt x="619" y="45"/>
                  <a:pt x="618" y="44"/>
                  <a:pt x="617" y="44"/>
                </a:cubicBezTo>
                <a:cubicBezTo>
                  <a:pt x="617" y="43"/>
                  <a:pt x="617" y="43"/>
                  <a:pt x="616" y="42"/>
                </a:cubicBezTo>
                <a:cubicBezTo>
                  <a:pt x="616" y="41"/>
                  <a:pt x="616" y="40"/>
                  <a:pt x="616" y="39"/>
                </a:cubicBezTo>
                <a:cubicBezTo>
                  <a:pt x="616" y="39"/>
                  <a:pt x="616" y="39"/>
                  <a:pt x="616" y="39"/>
                </a:cubicBezTo>
                <a:cubicBezTo>
                  <a:pt x="616" y="39"/>
                  <a:pt x="616" y="39"/>
                  <a:pt x="616" y="39"/>
                </a:cubicBezTo>
                <a:cubicBezTo>
                  <a:pt x="618" y="34"/>
                  <a:pt x="619" y="31"/>
                  <a:pt x="622" y="27"/>
                </a:cubicBezTo>
                <a:cubicBezTo>
                  <a:pt x="622" y="23"/>
                  <a:pt x="622" y="23"/>
                  <a:pt x="622" y="23"/>
                </a:cubicBezTo>
                <a:moveTo>
                  <a:pt x="550" y="23"/>
                </a:moveTo>
                <a:cubicBezTo>
                  <a:pt x="550" y="24"/>
                  <a:pt x="550" y="24"/>
                  <a:pt x="550" y="24"/>
                </a:cubicBezTo>
                <a:cubicBezTo>
                  <a:pt x="555" y="28"/>
                  <a:pt x="562" y="29"/>
                  <a:pt x="568" y="34"/>
                </a:cubicBezTo>
                <a:cubicBezTo>
                  <a:pt x="568" y="34"/>
                  <a:pt x="568" y="34"/>
                  <a:pt x="568" y="34"/>
                </a:cubicBezTo>
                <a:cubicBezTo>
                  <a:pt x="568" y="33"/>
                  <a:pt x="568" y="33"/>
                  <a:pt x="568" y="33"/>
                </a:cubicBezTo>
                <a:cubicBezTo>
                  <a:pt x="563" y="29"/>
                  <a:pt x="556" y="26"/>
                  <a:pt x="550" y="23"/>
                </a:cubicBezTo>
                <a:moveTo>
                  <a:pt x="896" y="22"/>
                </a:moveTo>
                <a:cubicBezTo>
                  <a:pt x="893" y="25"/>
                  <a:pt x="890" y="29"/>
                  <a:pt x="888" y="32"/>
                </a:cubicBezTo>
                <a:cubicBezTo>
                  <a:pt x="888" y="32"/>
                  <a:pt x="888" y="32"/>
                  <a:pt x="888" y="32"/>
                </a:cubicBezTo>
                <a:cubicBezTo>
                  <a:pt x="887" y="32"/>
                  <a:pt x="887" y="32"/>
                  <a:pt x="887" y="32"/>
                </a:cubicBezTo>
                <a:cubicBezTo>
                  <a:pt x="887" y="33"/>
                  <a:pt x="886" y="34"/>
                  <a:pt x="885" y="35"/>
                </a:cubicBezTo>
                <a:cubicBezTo>
                  <a:pt x="885" y="36"/>
                  <a:pt x="885" y="36"/>
                  <a:pt x="885" y="36"/>
                </a:cubicBezTo>
                <a:cubicBezTo>
                  <a:pt x="889" y="32"/>
                  <a:pt x="892" y="28"/>
                  <a:pt x="896" y="24"/>
                </a:cubicBezTo>
                <a:cubicBezTo>
                  <a:pt x="896" y="22"/>
                  <a:pt x="896" y="22"/>
                  <a:pt x="896" y="22"/>
                </a:cubicBezTo>
                <a:moveTo>
                  <a:pt x="1088" y="22"/>
                </a:moveTo>
                <a:cubicBezTo>
                  <a:pt x="1088" y="22"/>
                  <a:pt x="1088" y="22"/>
                  <a:pt x="1088" y="22"/>
                </a:cubicBezTo>
                <a:cubicBezTo>
                  <a:pt x="1088" y="22"/>
                  <a:pt x="1087" y="23"/>
                  <a:pt x="1087" y="24"/>
                </a:cubicBezTo>
                <a:cubicBezTo>
                  <a:pt x="1086" y="24"/>
                  <a:pt x="1086" y="25"/>
                  <a:pt x="1085" y="26"/>
                </a:cubicBezTo>
                <a:cubicBezTo>
                  <a:pt x="1085" y="26"/>
                  <a:pt x="1084" y="27"/>
                  <a:pt x="1083" y="27"/>
                </a:cubicBezTo>
                <a:cubicBezTo>
                  <a:pt x="1083" y="27"/>
                  <a:pt x="1083" y="27"/>
                  <a:pt x="1083" y="27"/>
                </a:cubicBezTo>
                <a:cubicBezTo>
                  <a:pt x="1083" y="27"/>
                  <a:pt x="1083" y="27"/>
                  <a:pt x="1083" y="27"/>
                </a:cubicBezTo>
                <a:cubicBezTo>
                  <a:pt x="1083" y="27"/>
                  <a:pt x="1083" y="27"/>
                  <a:pt x="1083" y="27"/>
                </a:cubicBezTo>
                <a:cubicBezTo>
                  <a:pt x="1083" y="28"/>
                  <a:pt x="1083" y="28"/>
                  <a:pt x="1083" y="28"/>
                </a:cubicBezTo>
                <a:cubicBezTo>
                  <a:pt x="1083" y="28"/>
                  <a:pt x="1083" y="29"/>
                  <a:pt x="1083" y="29"/>
                </a:cubicBezTo>
                <a:cubicBezTo>
                  <a:pt x="1083" y="29"/>
                  <a:pt x="1083" y="30"/>
                  <a:pt x="1083" y="30"/>
                </a:cubicBezTo>
                <a:cubicBezTo>
                  <a:pt x="1083" y="33"/>
                  <a:pt x="1083" y="33"/>
                  <a:pt x="1083" y="33"/>
                </a:cubicBezTo>
                <a:cubicBezTo>
                  <a:pt x="1084" y="29"/>
                  <a:pt x="1086" y="26"/>
                  <a:pt x="1088" y="22"/>
                </a:cubicBezTo>
                <a:moveTo>
                  <a:pt x="570" y="21"/>
                </a:moveTo>
                <a:cubicBezTo>
                  <a:pt x="570" y="23"/>
                  <a:pt x="570" y="23"/>
                  <a:pt x="570" y="23"/>
                </a:cubicBezTo>
                <a:cubicBezTo>
                  <a:pt x="570" y="23"/>
                  <a:pt x="570" y="23"/>
                  <a:pt x="570" y="23"/>
                </a:cubicBezTo>
                <a:cubicBezTo>
                  <a:pt x="571" y="23"/>
                  <a:pt x="571" y="23"/>
                  <a:pt x="571" y="23"/>
                </a:cubicBezTo>
                <a:cubicBezTo>
                  <a:pt x="572" y="24"/>
                  <a:pt x="572" y="24"/>
                  <a:pt x="573" y="25"/>
                </a:cubicBezTo>
                <a:cubicBezTo>
                  <a:pt x="574" y="26"/>
                  <a:pt x="574" y="26"/>
                  <a:pt x="574" y="26"/>
                </a:cubicBezTo>
                <a:cubicBezTo>
                  <a:pt x="575" y="27"/>
                  <a:pt x="575" y="27"/>
                  <a:pt x="575" y="27"/>
                </a:cubicBezTo>
                <a:cubicBezTo>
                  <a:pt x="575" y="27"/>
                  <a:pt x="575" y="27"/>
                  <a:pt x="575" y="27"/>
                </a:cubicBezTo>
                <a:cubicBezTo>
                  <a:pt x="575" y="27"/>
                  <a:pt x="575" y="27"/>
                  <a:pt x="575" y="27"/>
                </a:cubicBezTo>
                <a:cubicBezTo>
                  <a:pt x="576" y="26"/>
                  <a:pt x="576" y="26"/>
                  <a:pt x="576" y="26"/>
                </a:cubicBezTo>
                <a:cubicBezTo>
                  <a:pt x="576" y="26"/>
                  <a:pt x="576" y="26"/>
                  <a:pt x="576" y="26"/>
                </a:cubicBezTo>
                <a:cubicBezTo>
                  <a:pt x="576" y="26"/>
                  <a:pt x="576" y="26"/>
                  <a:pt x="576" y="26"/>
                </a:cubicBezTo>
                <a:cubicBezTo>
                  <a:pt x="574" y="25"/>
                  <a:pt x="572" y="23"/>
                  <a:pt x="570" y="21"/>
                </a:cubicBezTo>
                <a:moveTo>
                  <a:pt x="449" y="21"/>
                </a:moveTo>
                <a:cubicBezTo>
                  <a:pt x="448" y="22"/>
                  <a:pt x="447" y="23"/>
                  <a:pt x="445" y="24"/>
                </a:cubicBezTo>
                <a:cubicBezTo>
                  <a:pt x="445" y="26"/>
                  <a:pt x="445" y="26"/>
                  <a:pt x="445" y="26"/>
                </a:cubicBezTo>
                <a:cubicBezTo>
                  <a:pt x="446" y="25"/>
                  <a:pt x="448" y="24"/>
                  <a:pt x="449" y="23"/>
                </a:cubicBezTo>
                <a:cubicBezTo>
                  <a:pt x="449" y="21"/>
                  <a:pt x="449" y="21"/>
                  <a:pt x="449" y="21"/>
                </a:cubicBezTo>
                <a:moveTo>
                  <a:pt x="79" y="21"/>
                </a:moveTo>
                <a:cubicBezTo>
                  <a:pt x="82" y="23"/>
                  <a:pt x="84" y="26"/>
                  <a:pt x="87" y="29"/>
                </a:cubicBezTo>
                <a:cubicBezTo>
                  <a:pt x="87" y="28"/>
                  <a:pt x="87" y="28"/>
                  <a:pt x="87" y="28"/>
                </a:cubicBezTo>
                <a:cubicBezTo>
                  <a:pt x="85" y="26"/>
                  <a:pt x="84" y="25"/>
                  <a:pt x="83" y="24"/>
                </a:cubicBezTo>
                <a:cubicBezTo>
                  <a:pt x="82" y="22"/>
                  <a:pt x="81" y="21"/>
                  <a:pt x="79" y="21"/>
                </a:cubicBezTo>
                <a:moveTo>
                  <a:pt x="790" y="21"/>
                </a:moveTo>
                <a:cubicBezTo>
                  <a:pt x="790" y="22"/>
                  <a:pt x="790" y="22"/>
                  <a:pt x="790" y="22"/>
                </a:cubicBezTo>
                <a:cubicBezTo>
                  <a:pt x="790" y="23"/>
                  <a:pt x="791" y="23"/>
                  <a:pt x="791" y="24"/>
                </a:cubicBezTo>
                <a:cubicBezTo>
                  <a:pt x="791" y="21"/>
                  <a:pt x="791" y="21"/>
                  <a:pt x="791" y="21"/>
                </a:cubicBezTo>
                <a:cubicBezTo>
                  <a:pt x="791" y="21"/>
                  <a:pt x="790" y="21"/>
                  <a:pt x="790" y="21"/>
                </a:cubicBezTo>
                <a:moveTo>
                  <a:pt x="703" y="20"/>
                </a:moveTo>
                <a:cubicBezTo>
                  <a:pt x="703" y="21"/>
                  <a:pt x="703" y="21"/>
                  <a:pt x="703" y="21"/>
                </a:cubicBezTo>
                <a:cubicBezTo>
                  <a:pt x="709" y="22"/>
                  <a:pt x="715" y="24"/>
                  <a:pt x="720" y="27"/>
                </a:cubicBezTo>
                <a:cubicBezTo>
                  <a:pt x="721" y="27"/>
                  <a:pt x="721" y="27"/>
                  <a:pt x="721" y="27"/>
                </a:cubicBezTo>
                <a:cubicBezTo>
                  <a:pt x="722" y="32"/>
                  <a:pt x="722" y="32"/>
                  <a:pt x="722" y="32"/>
                </a:cubicBezTo>
                <a:cubicBezTo>
                  <a:pt x="722" y="26"/>
                  <a:pt x="722" y="26"/>
                  <a:pt x="722" y="26"/>
                </a:cubicBezTo>
                <a:cubicBezTo>
                  <a:pt x="722" y="26"/>
                  <a:pt x="722" y="26"/>
                  <a:pt x="722" y="26"/>
                </a:cubicBezTo>
                <a:cubicBezTo>
                  <a:pt x="722" y="26"/>
                  <a:pt x="722" y="26"/>
                  <a:pt x="722" y="26"/>
                </a:cubicBezTo>
                <a:cubicBezTo>
                  <a:pt x="722" y="21"/>
                  <a:pt x="722" y="21"/>
                  <a:pt x="722" y="21"/>
                </a:cubicBezTo>
                <a:cubicBezTo>
                  <a:pt x="721" y="22"/>
                  <a:pt x="721" y="23"/>
                  <a:pt x="720" y="24"/>
                </a:cubicBezTo>
                <a:cubicBezTo>
                  <a:pt x="719" y="24"/>
                  <a:pt x="719" y="24"/>
                  <a:pt x="719" y="24"/>
                </a:cubicBezTo>
                <a:cubicBezTo>
                  <a:pt x="719" y="24"/>
                  <a:pt x="719" y="24"/>
                  <a:pt x="719" y="24"/>
                </a:cubicBezTo>
                <a:cubicBezTo>
                  <a:pt x="714" y="22"/>
                  <a:pt x="709" y="20"/>
                  <a:pt x="703" y="20"/>
                </a:cubicBezTo>
                <a:moveTo>
                  <a:pt x="701" y="20"/>
                </a:moveTo>
                <a:cubicBezTo>
                  <a:pt x="698" y="20"/>
                  <a:pt x="696" y="20"/>
                  <a:pt x="693" y="20"/>
                </a:cubicBezTo>
                <a:cubicBezTo>
                  <a:pt x="689" y="21"/>
                  <a:pt x="684" y="22"/>
                  <a:pt x="679" y="23"/>
                </a:cubicBezTo>
                <a:cubicBezTo>
                  <a:pt x="679" y="25"/>
                  <a:pt x="679" y="25"/>
                  <a:pt x="679" y="25"/>
                </a:cubicBezTo>
                <a:cubicBezTo>
                  <a:pt x="685" y="23"/>
                  <a:pt x="692" y="21"/>
                  <a:pt x="699" y="21"/>
                </a:cubicBezTo>
                <a:cubicBezTo>
                  <a:pt x="700" y="21"/>
                  <a:pt x="700" y="21"/>
                  <a:pt x="701" y="21"/>
                </a:cubicBezTo>
                <a:cubicBezTo>
                  <a:pt x="701" y="20"/>
                  <a:pt x="701" y="20"/>
                  <a:pt x="701" y="20"/>
                </a:cubicBezTo>
                <a:moveTo>
                  <a:pt x="820" y="20"/>
                </a:moveTo>
                <a:cubicBezTo>
                  <a:pt x="820" y="21"/>
                  <a:pt x="820" y="21"/>
                  <a:pt x="820" y="21"/>
                </a:cubicBezTo>
                <a:cubicBezTo>
                  <a:pt x="825" y="25"/>
                  <a:pt x="831" y="28"/>
                  <a:pt x="837" y="30"/>
                </a:cubicBezTo>
                <a:cubicBezTo>
                  <a:pt x="837" y="29"/>
                  <a:pt x="837" y="29"/>
                  <a:pt x="837" y="29"/>
                </a:cubicBezTo>
                <a:cubicBezTo>
                  <a:pt x="835" y="29"/>
                  <a:pt x="834" y="28"/>
                  <a:pt x="832" y="27"/>
                </a:cubicBezTo>
                <a:cubicBezTo>
                  <a:pt x="832" y="26"/>
                  <a:pt x="832" y="26"/>
                  <a:pt x="832" y="26"/>
                </a:cubicBezTo>
                <a:cubicBezTo>
                  <a:pt x="833" y="25"/>
                  <a:pt x="833" y="25"/>
                  <a:pt x="833" y="25"/>
                </a:cubicBezTo>
                <a:cubicBezTo>
                  <a:pt x="834" y="24"/>
                  <a:pt x="835" y="24"/>
                  <a:pt x="837" y="24"/>
                </a:cubicBezTo>
                <a:cubicBezTo>
                  <a:pt x="837" y="23"/>
                  <a:pt x="837" y="23"/>
                  <a:pt x="837" y="23"/>
                </a:cubicBezTo>
                <a:cubicBezTo>
                  <a:pt x="836" y="23"/>
                  <a:pt x="835" y="23"/>
                  <a:pt x="833" y="23"/>
                </a:cubicBezTo>
                <a:cubicBezTo>
                  <a:pt x="833" y="23"/>
                  <a:pt x="833" y="23"/>
                  <a:pt x="833" y="23"/>
                </a:cubicBezTo>
                <a:cubicBezTo>
                  <a:pt x="833" y="23"/>
                  <a:pt x="833" y="23"/>
                  <a:pt x="833" y="23"/>
                </a:cubicBezTo>
                <a:cubicBezTo>
                  <a:pt x="832" y="23"/>
                  <a:pt x="832" y="24"/>
                  <a:pt x="831" y="24"/>
                </a:cubicBezTo>
                <a:cubicBezTo>
                  <a:pt x="830" y="25"/>
                  <a:pt x="829" y="25"/>
                  <a:pt x="828" y="25"/>
                </a:cubicBezTo>
                <a:cubicBezTo>
                  <a:pt x="828" y="25"/>
                  <a:pt x="828" y="25"/>
                  <a:pt x="828" y="25"/>
                </a:cubicBezTo>
                <a:cubicBezTo>
                  <a:pt x="828" y="25"/>
                  <a:pt x="828" y="25"/>
                  <a:pt x="828" y="25"/>
                </a:cubicBezTo>
                <a:cubicBezTo>
                  <a:pt x="827" y="25"/>
                  <a:pt x="827" y="25"/>
                  <a:pt x="827" y="25"/>
                </a:cubicBezTo>
                <a:cubicBezTo>
                  <a:pt x="825" y="23"/>
                  <a:pt x="822" y="22"/>
                  <a:pt x="820" y="20"/>
                </a:cubicBezTo>
                <a:moveTo>
                  <a:pt x="913" y="19"/>
                </a:moveTo>
                <a:cubicBezTo>
                  <a:pt x="907" y="25"/>
                  <a:pt x="903" y="31"/>
                  <a:pt x="898" y="37"/>
                </a:cubicBezTo>
                <a:cubicBezTo>
                  <a:pt x="898" y="38"/>
                  <a:pt x="898" y="38"/>
                  <a:pt x="898" y="38"/>
                </a:cubicBezTo>
                <a:cubicBezTo>
                  <a:pt x="904" y="32"/>
                  <a:pt x="908" y="26"/>
                  <a:pt x="913" y="21"/>
                </a:cubicBezTo>
                <a:cubicBezTo>
                  <a:pt x="913" y="19"/>
                  <a:pt x="913" y="19"/>
                  <a:pt x="913" y="19"/>
                </a:cubicBezTo>
                <a:moveTo>
                  <a:pt x="1127" y="19"/>
                </a:moveTo>
                <a:cubicBezTo>
                  <a:pt x="1126" y="23"/>
                  <a:pt x="1125" y="26"/>
                  <a:pt x="1125" y="29"/>
                </a:cubicBezTo>
                <a:cubicBezTo>
                  <a:pt x="1125" y="30"/>
                  <a:pt x="1125" y="30"/>
                  <a:pt x="1125" y="30"/>
                </a:cubicBezTo>
                <a:cubicBezTo>
                  <a:pt x="1125" y="30"/>
                  <a:pt x="1125" y="30"/>
                  <a:pt x="1125" y="30"/>
                </a:cubicBezTo>
                <a:cubicBezTo>
                  <a:pt x="1125" y="31"/>
                  <a:pt x="1125" y="31"/>
                  <a:pt x="1125" y="31"/>
                </a:cubicBezTo>
                <a:cubicBezTo>
                  <a:pt x="1125" y="31"/>
                  <a:pt x="1125" y="31"/>
                  <a:pt x="1125" y="31"/>
                </a:cubicBezTo>
                <a:cubicBezTo>
                  <a:pt x="1125" y="31"/>
                  <a:pt x="1125" y="31"/>
                  <a:pt x="1125" y="31"/>
                </a:cubicBezTo>
                <a:cubicBezTo>
                  <a:pt x="1126" y="31"/>
                  <a:pt x="1126" y="31"/>
                  <a:pt x="1127" y="31"/>
                </a:cubicBezTo>
                <a:cubicBezTo>
                  <a:pt x="1127" y="29"/>
                  <a:pt x="1127" y="29"/>
                  <a:pt x="1127" y="29"/>
                </a:cubicBezTo>
                <a:cubicBezTo>
                  <a:pt x="1126" y="28"/>
                  <a:pt x="1126" y="28"/>
                  <a:pt x="1126" y="28"/>
                </a:cubicBezTo>
                <a:cubicBezTo>
                  <a:pt x="1126" y="28"/>
                  <a:pt x="1126" y="28"/>
                  <a:pt x="1126" y="27"/>
                </a:cubicBezTo>
                <a:cubicBezTo>
                  <a:pt x="1126" y="25"/>
                  <a:pt x="1126" y="23"/>
                  <a:pt x="1127" y="21"/>
                </a:cubicBezTo>
                <a:cubicBezTo>
                  <a:pt x="1127" y="19"/>
                  <a:pt x="1127" y="19"/>
                  <a:pt x="1127" y="19"/>
                </a:cubicBezTo>
                <a:moveTo>
                  <a:pt x="113" y="19"/>
                </a:moveTo>
                <a:cubicBezTo>
                  <a:pt x="113" y="20"/>
                  <a:pt x="113" y="20"/>
                  <a:pt x="113" y="20"/>
                </a:cubicBezTo>
                <a:cubicBezTo>
                  <a:pt x="118" y="24"/>
                  <a:pt x="122" y="27"/>
                  <a:pt x="127" y="29"/>
                </a:cubicBezTo>
                <a:cubicBezTo>
                  <a:pt x="127" y="28"/>
                  <a:pt x="127" y="28"/>
                  <a:pt x="127" y="28"/>
                </a:cubicBezTo>
                <a:cubicBezTo>
                  <a:pt x="122" y="26"/>
                  <a:pt x="118" y="22"/>
                  <a:pt x="113" y="19"/>
                </a:cubicBezTo>
                <a:moveTo>
                  <a:pt x="782" y="19"/>
                </a:moveTo>
                <a:cubicBezTo>
                  <a:pt x="782" y="19"/>
                  <a:pt x="782" y="19"/>
                  <a:pt x="782" y="19"/>
                </a:cubicBezTo>
                <a:cubicBezTo>
                  <a:pt x="780" y="19"/>
                  <a:pt x="779" y="19"/>
                  <a:pt x="777" y="22"/>
                </a:cubicBezTo>
                <a:cubicBezTo>
                  <a:pt x="777" y="29"/>
                  <a:pt x="777" y="29"/>
                  <a:pt x="777" y="29"/>
                </a:cubicBezTo>
                <a:cubicBezTo>
                  <a:pt x="778" y="28"/>
                  <a:pt x="779" y="28"/>
                  <a:pt x="779" y="28"/>
                </a:cubicBezTo>
                <a:cubicBezTo>
                  <a:pt x="780" y="28"/>
                  <a:pt x="780" y="28"/>
                  <a:pt x="780" y="28"/>
                </a:cubicBezTo>
                <a:cubicBezTo>
                  <a:pt x="780" y="28"/>
                  <a:pt x="780" y="28"/>
                  <a:pt x="780" y="28"/>
                </a:cubicBezTo>
                <a:cubicBezTo>
                  <a:pt x="782" y="30"/>
                  <a:pt x="785" y="32"/>
                  <a:pt x="788" y="34"/>
                </a:cubicBezTo>
                <a:cubicBezTo>
                  <a:pt x="788" y="33"/>
                  <a:pt x="788" y="33"/>
                  <a:pt x="788" y="33"/>
                </a:cubicBezTo>
                <a:cubicBezTo>
                  <a:pt x="785" y="30"/>
                  <a:pt x="782" y="28"/>
                  <a:pt x="778" y="26"/>
                </a:cubicBezTo>
                <a:cubicBezTo>
                  <a:pt x="778" y="25"/>
                  <a:pt x="778" y="25"/>
                  <a:pt x="778" y="25"/>
                </a:cubicBezTo>
                <a:cubicBezTo>
                  <a:pt x="778" y="25"/>
                  <a:pt x="778" y="25"/>
                  <a:pt x="778" y="25"/>
                </a:cubicBezTo>
                <a:cubicBezTo>
                  <a:pt x="778" y="23"/>
                  <a:pt x="778" y="23"/>
                  <a:pt x="778" y="23"/>
                </a:cubicBezTo>
                <a:cubicBezTo>
                  <a:pt x="778" y="23"/>
                  <a:pt x="778" y="23"/>
                  <a:pt x="778" y="23"/>
                </a:cubicBezTo>
                <a:cubicBezTo>
                  <a:pt x="779" y="22"/>
                  <a:pt x="779" y="21"/>
                  <a:pt x="780" y="20"/>
                </a:cubicBezTo>
                <a:cubicBezTo>
                  <a:pt x="781" y="20"/>
                  <a:pt x="782" y="20"/>
                  <a:pt x="782" y="20"/>
                </a:cubicBezTo>
                <a:cubicBezTo>
                  <a:pt x="784" y="20"/>
                  <a:pt x="786" y="21"/>
                  <a:pt x="788" y="21"/>
                </a:cubicBezTo>
                <a:cubicBezTo>
                  <a:pt x="788" y="20"/>
                  <a:pt x="788" y="20"/>
                  <a:pt x="788" y="20"/>
                </a:cubicBezTo>
                <a:cubicBezTo>
                  <a:pt x="786" y="19"/>
                  <a:pt x="784" y="19"/>
                  <a:pt x="782" y="19"/>
                </a:cubicBezTo>
                <a:moveTo>
                  <a:pt x="498" y="18"/>
                </a:moveTo>
                <a:cubicBezTo>
                  <a:pt x="494" y="19"/>
                  <a:pt x="494" y="19"/>
                  <a:pt x="494" y="19"/>
                </a:cubicBezTo>
                <a:cubicBezTo>
                  <a:pt x="494" y="21"/>
                  <a:pt x="494" y="21"/>
                  <a:pt x="494" y="21"/>
                </a:cubicBezTo>
                <a:cubicBezTo>
                  <a:pt x="495" y="20"/>
                  <a:pt x="497" y="19"/>
                  <a:pt x="498" y="19"/>
                </a:cubicBezTo>
                <a:cubicBezTo>
                  <a:pt x="498" y="18"/>
                  <a:pt x="498" y="18"/>
                  <a:pt x="498" y="18"/>
                </a:cubicBezTo>
                <a:moveTo>
                  <a:pt x="537" y="18"/>
                </a:moveTo>
                <a:cubicBezTo>
                  <a:pt x="537" y="19"/>
                  <a:pt x="537" y="19"/>
                  <a:pt x="537" y="19"/>
                </a:cubicBezTo>
                <a:cubicBezTo>
                  <a:pt x="540" y="20"/>
                  <a:pt x="543" y="21"/>
                  <a:pt x="546" y="22"/>
                </a:cubicBezTo>
                <a:cubicBezTo>
                  <a:pt x="547" y="22"/>
                  <a:pt x="547" y="22"/>
                  <a:pt x="547" y="22"/>
                </a:cubicBezTo>
                <a:cubicBezTo>
                  <a:pt x="547" y="22"/>
                  <a:pt x="547" y="22"/>
                  <a:pt x="547" y="22"/>
                </a:cubicBezTo>
                <a:cubicBezTo>
                  <a:pt x="547" y="22"/>
                  <a:pt x="547" y="22"/>
                  <a:pt x="548" y="23"/>
                </a:cubicBezTo>
                <a:cubicBezTo>
                  <a:pt x="548" y="22"/>
                  <a:pt x="548" y="22"/>
                  <a:pt x="548" y="22"/>
                </a:cubicBezTo>
                <a:cubicBezTo>
                  <a:pt x="544" y="20"/>
                  <a:pt x="541" y="19"/>
                  <a:pt x="537" y="18"/>
                </a:cubicBezTo>
                <a:moveTo>
                  <a:pt x="1249" y="18"/>
                </a:moveTo>
                <a:cubicBezTo>
                  <a:pt x="1249" y="19"/>
                  <a:pt x="1249" y="19"/>
                  <a:pt x="1249" y="19"/>
                </a:cubicBezTo>
                <a:cubicBezTo>
                  <a:pt x="1249" y="19"/>
                  <a:pt x="1249" y="19"/>
                  <a:pt x="1249" y="19"/>
                </a:cubicBezTo>
                <a:cubicBezTo>
                  <a:pt x="1250" y="19"/>
                  <a:pt x="1250" y="19"/>
                  <a:pt x="1250" y="19"/>
                </a:cubicBezTo>
                <a:cubicBezTo>
                  <a:pt x="1252" y="20"/>
                  <a:pt x="1253" y="21"/>
                  <a:pt x="1255" y="22"/>
                </a:cubicBezTo>
                <a:cubicBezTo>
                  <a:pt x="1255" y="21"/>
                  <a:pt x="1255" y="21"/>
                  <a:pt x="1255" y="21"/>
                </a:cubicBezTo>
                <a:cubicBezTo>
                  <a:pt x="1253" y="20"/>
                  <a:pt x="1251" y="19"/>
                  <a:pt x="1249" y="18"/>
                </a:cubicBezTo>
                <a:moveTo>
                  <a:pt x="76" y="17"/>
                </a:moveTo>
                <a:cubicBezTo>
                  <a:pt x="74" y="18"/>
                  <a:pt x="72" y="19"/>
                  <a:pt x="72" y="22"/>
                </a:cubicBezTo>
                <a:cubicBezTo>
                  <a:pt x="72" y="22"/>
                  <a:pt x="72" y="23"/>
                  <a:pt x="71" y="24"/>
                </a:cubicBezTo>
                <a:cubicBezTo>
                  <a:pt x="71" y="29"/>
                  <a:pt x="71" y="29"/>
                  <a:pt x="71" y="29"/>
                </a:cubicBezTo>
                <a:cubicBezTo>
                  <a:pt x="72" y="29"/>
                  <a:pt x="72" y="29"/>
                  <a:pt x="72" y="29"/>
                </a:cubicBezTo>
                <a:cubicBezTo>
                  <a:pt x="72" y="29"/>
                  <a:pt x="72" y="29"/>
                  <a:pt x="72" y="29"/>
                </a:cubicBezTo>
                <a:cubicBezTo>
                  <a:pt x="73" y="30"/>
                  <a:pt x="75" y="31"/>
                  <a:pt x="76" y="32"/>
                </a:cubicBezTo>
                <a:cubicBezTo>
                  <a:pt x="76" y="30"/>
                  <a:pt x="76" y="30"/>
                  <a:pt x="76" y="30"/>
                </a:cubicBezTo>
                <a:cubicBezTo>
                  <a:pt x="73" y="28"/>
                  <a:pt x="73" y="28"/>
                  <a:pt x="73" y="28"/>
                </a:cubicBezTo>
                <a:cubicBezTo>
                  <a:pt x="73" y="28"/>
                  <a:pt x="73" y="28"/>
                  <a:pt x="73" y="28"/>
                </a:cubicBezTo>
                <a:cubicBezTo>
                  <a:pt x="72" y="27"/>
                  <a:pt x="72" y="26"/>
                  <a:pt x="72" y="25"/>
                </a:cubicBezTo>
                <a:cubicBezTo>
                  <a:pt x="72" y="22"/>
                  <a:pt x="74" y="20"/>
                  <a:pt x="75" y="18"/>
                </a:cubicBezTo>
                <a:cubicBezTo>
                  <a:pt x="75" y="18"/>
                  <a:pt x="75" y="18"/>
                  <a:pt x="75" y="18"/>
                </a:cubicBezTo>
                <a:cubicBezTo>
                  <a:pt x="75" y="18"/>
                  <a:pt x="75" y="18"/>
                  <a:pt x="75" y="18"/>
                </a:cubicBezTo>
                <a:cubicBezTo>
                  <a:pt x="76" y="18"/>
                  <a:pt x="76" y="18"/>
                  <a:pt x="76" y="18"/>
                </a:cubicBezTo>
                <a:cubicBezTo>
                  <a:pt x="76" y="18"/>
                  <a:pt x="76" y="18"/>
                  <a:pt x="76" y="18"/>
                </a:cubicBezTo>
                <a:cubicBezTo>
                  <a:pt x="76" y="17"/>
                  <a:pt x="76" y="17"/>
                  <a:pt x="76" y="17"/>
                </a:cubicBezTo>
                <a:moveTo>
                  <a:pt x="1284" y="16"/>
                </a:moveTo>
                <a:cubicBezTo>
                  <a:pt x="1283" y="16"/>
                  <a:pt x="1283" y="17"/>
                  <a:pt x="1282" y="18"/>
                </a:cubicBezTo>
                <a:cubicBezTo>
                  <a:pt x="1282" y="19"/>
                  <a:pt x="1281" y="19"/>
                  <a:pt x="1281" y="20"/>
                </a:cubicBezTo>
                <a:cubicBezTo>
                  <a:pt x="1281" y="20"/>
                  <a:pt x="1281" y="20"/>
                  <a:pt x="1281" y="20"/>
                </a:cubicBezTo>
                <a:cubicBezTo>
                  <a:pt x="1281" y="20"/>
                  <a:pt x="1282" y="20"/>
                  <a:pt x="1282" y="20"/>
                </a:cubicBezTo>
                <a:cubicBezTo>
                  <a:pt x="1283" y="19"/>
                  <a:pt x="1284" y="18"/>
                  <a:pt x="1284" y="17"/>
                </a:cubicBezTo>
                <a:cubicBezTo>
                  <a:pt x="1284" y="17"/>
                  <a:pt x="1284" y="17"/>
                  <a:pt x="1284" y="17"/>
                </a:cubicBezTo>
                <a:cubicBezTo>
                  <a:pt x="1284" y="17"/>
                  <a:pt x="1284" y="17"/>
                  <a:pt x="1284" y="17"/>
                </a:cubicBezTo>
                <a:cubicBezTo>
                  <a:pt x="1285" y="16"/>
                  <a:pt x="1285" y="16"/>
                  <a:pt x="1285" y="16"/>
                </a:cubicBezTo>
                <a:cubicBezTo>
                  <a:pt x="1285" y="16"/>
                  <a:pt x="1285" y="16"/>
                  <a:pt x="1285" y="16"/>
                </a:cubicBezTo>
                <a:cubicBezTo>
                  <a:pt x="1284" y="16"/>
                  <a:pt x="1284" y="16"/>
                  <a:pt x="1284" y="16"/>
                </a:cubicBezTo>
                <a:moveTo>
                  <a:pt x="380" y="16"/>
                </a:moveTo>
                <a:cubicBezTo>
                  <a:pt x="380" y="18"/>
                  <a:pt x="380" y="18"/>
                  <a:pt x="380" y="18"/>
                </a:cubicBezTo>
                <a:cubicBezTo>
                  <a:pt x="381" y="19"/>
                  <a:pt x="382" y="20"/>
                  <a:pt x="383" y="22"/>
                </a:cubicBezTo>
                <a:cubicBezTo>
                  <a:pt x="384" y="22"/>
                  <a:pt x="384" y="22"/>
                  <a:pt x="384" y="22"/>
                </a:cubicBezTo>
                <a:cubicBezTo>
                  <a:pt x="383" y="23"/>
                  <a:pt x="383" y="23"/>
                  <a:pt x="383" y="23"/>
                </a:cubicBezTo>
                <a:cubicBezTo>
                  <a:pt x="383" y="23"/>
                  <a:pt x="382" y="24"/>
                  <a:pt x="382" y="25"/>
                </a:cubicBezTo>
                <a:cubicBezTo>
                  <a:pt x="381" y="26"/>
                  <a:pt x="381" y="27"/>
                  <a:pt x="380" y="28"/>
                </a:cubicBezTo>
                <a:cubicBezTo>
                  <a:pt x="380" y="30"/>
                  <a:pt x="380" y="30"/>
                  <a:pt x="380" y="30"/>
                </a:cubicBezTo>
                <a:cubicBezTo>
                  <a:pt x="382" y="28"/>
                  <a:pt x="383" y="25"/>
                  <a:pt x="385" y="23"/>
                </a:cubicBezTo>
                <a:cubicBezTo>
                  <a:pt x="385" y="19"/>
                  <a:pt x="385" y="19"/>
                  <a:pt x="385" y="19"/>
                </a:cubicBezTo>
                <a:cubicBezTo>
                  <a:pt x="385" y="20"/>
                  <a:pt x="385" y="20"/>
                  <a:pt x="385" y="20"/>
                </a:cubicBezTo>
                <a:cubicBezTo>
                  <a:pt x="384" y="19"/>
                  <a:pt x="384" y="19"/>
                  <a:pt x="384" y="19"/>
                </a:cubicBezTo>
                <a:cubicBezTo>
                  <a:pt x="383" y="19"/>
                  <a:pt x="381" y="17"/>
                  <a:pt x="380" y="16"/>
                </a:cubicBezTo>
                <a:moveTo>
                  <a:pt x="741" y="16"/>
                </a:moveTo>
                <a:cubicBezTo>
                  <a:pt x="741" y="16"/>
                  <a:pt x="741" y="16"/>
                  <a:pt x="741" y="16"/>
                </a:cubicBezTo>
                <a:cubicBezTo>
                  <a:pt x="741" y="17"/>
                  <a:pt x="741" y="17"/>
                  <a:pt x="741" y="17"/>
                </a:cubicBezTo>
                <a:cubicBezTo>
                  <a:pt x="741" y="17"/>
                  <a:pt x="741" y="17"/>
                  <a:pt x="741" y="17"/>
                </a:cubicBezTo>
                <a:cubicBezTo>
                  <a:pt x="740" y="18"/>
                  <a:pt x="740" y="19"/>
                  <a:pt x="740" y="21"/>
                </a:cubicBezTo>
                <a:cubicBezTo>
                  <a:pt x="740" y="22"/>
                  <a:pt x="740" y="24"/>
                  <a:pt x="741" y="26"/>
                </a:cubicBezTo>
                <a:cubicBezTo>
                  <a:pt x="741" y="26"/>
                  <a:pt x="741" y="26"/>
                  <a:pt x="741" y="26"/>
                </a:cubicBezTo>
                <a:cubicBezTo>
                  <a:pt x="741" y="25"/>
                  <a:pt x="741" y="25"/>
                  <a:pt x="741" y="25"/>
                </a:cubicBezTo>
                <a:cubicBezTo>
                  <a:pt x="741" y="18"/>
                  <a:pt x="741" y="18"/>
                  <a:pt x="741" y="18"/>
                </a:cubicBezTo>
                <a:cubicBezTo>
                  <a:pt x="741" y="16"/>
                  <a:pt x="741" y="16"/>
                  <a:pt x="741" y="16"/>
                </a:cubicBezTo>
                <a:moveTo>
                  <a:pt x="79" y="16"/>
                </a:moveTo>
                <a:cubicBezTo>
                  <a:pt x="78" y="16"/>
                  <a:pt x="78" y="16"/>
                  <a:pt x="78" y="16"/>
                </a:cubicBezTo>
                <a:cubicBezTo>
                  <a:pt x="78" y="16"/>
                  <a:pt x="78" y="16"/>
                  <a:pt x="78" y="16"/>
                </a:cubicBezTo>
                <a:cubicBezTo>
                  <a:pt x="78" y="17"/>
                  <a:pt x="78" y="17"/>
                  <a:pt x="78" y="17"/>
                </a:cubicBezTo>
                <a:cubicBezTo>
                  <a:pt x="78" y="17"/>
                  <a:pt x="79" y="17"/>
                  <a:pt x="79" y="17"/>
                </a:cubicBezTo>
                <a:cubicBezTo>
                  <a:pt x="80" y="17"/>
                  <a:pt x="82" y="18"/>
                  <a:pt x="83" y="18"/>
                </a:cubicBezTo>
                <a:cubicBezTo>
                  <a:pt x="84" y="18"/>
                  <a:pt x="85" y="19"/>
                  <a:pt x="87" y="19"/>
                </a:cubicBezTo>
                <a:cubicBezTo>
                  <a:pt x="87" y="19"/>
                  <a:pt x="87" y="19"/>
                  <a:pt x="87" y="19"/>
                </a:cubicBezTo>
                <a:cubicBezTo>
                  <a:pt x="87" y="19"/>
                  <a:pt x="87" y="19"/>
                  <a:pt x="87" y="19"/>
                </a:cubicBezTo>
                <a:cubicBezTo>
                  <a:pt x="87" y="17"/>
                  <a:pt x="87" y="17"/>
                  <a:pt x="87" y="17"/>
                </a:cubicBezTo>
                <a:cubicBezTo>
                  <a:pt x="86" y="17"/>
                  <a:pt x="86" y="17"/>
                  <a:pt x="85" y="17"/>
                </a:cubicBezTo>
                <a:cubicBezTo>
                  <a:pt x="83" y="17"/>
                  <a:pt x="81" y="16"/>
                  <a:pt x="79" y="16"/>
                </a:cubicBezTo>
                <a:moveTo>
                  <a:pt x="1001" y="16"/>
                </a:moveTo>
                <a:cubicBezTo>
                  <a:pt x="1001" y="16"/>
                  <a:pt x="1001" y="16"/>
                  <a:pt x="1001" y="16"/>
                </a:cubicBezTo>
                <a:cubicBezTo>
                  <a:pt x="1011" y="18"/>
                  <a:pt x="1021" y="20"/>
                  <a:pt x="1030" y="23"/>
                </a:cubicBezTo>
                <a:cubicBezTo>
                  <a:pt x="1041" y="26"/>
                  <a:pt x="1051" y="32"/>
                  <a:pt x="1062" y="37"/>
                </a:cubicBezTo>
                <a:cubicBezTo>
                  <a:pt x="1043" y="26"/>
                  <a:pt x="1023" y="18"/>
                  <a:pt x="1001" y="16"/>
                </a:cubicBezTo>
                <a:moveTo>
                  <a:pt x="989" y="15"/>
                </a:moveTo>
                <a:cubicBezTo>
                  <a:pt x="986" y="15"/>
                  <a:pt x="984" y="15"/>
                  <a:pt x="981" y="15"/>
                </a:cubicBezTo>
                <a:cubicBezTo>
                  <a:pt x="981" y="15"/>
                  <a:pt x="981" y="15"/>
                  <a:pt x="981" y="15"/>
                </a:cubicBezTo>
                <a:cubicBezTo>
                  <a:pt x="981" y="15"/>
                  <a:pt x="981" y="15"/>
                  <a:pt x="981" y="15"/>
                </a:cubicBezTo>
                <a:cubicBezTo>
                  <a:pt x="981" y="15"/>
                  <a:pt x="980" y="15"/>
                  <a:pt x="980" y="15"/>
                </a:cubicBezTo>
                <a:cubicBezTo>
                  <a:pt x="965" y="15"/>
                  <a:pt x="952" y="21"/>
                  <a:pt x="941" y="27"/>
                </a:cubicBezTo>
                <a:cubicBezTo>
                  <a:pt x="936" y="33"/>
                  <a:pt x="930" y="37"/>
                  <a:pt x="928" y="42"/>
                </a:cubicBezTo>
                <a:cubicBezTo>
                  <a:pt x="927" y="43"/>
                  <a:pt x="927" y="44"/>
                  <a:pt x="926" y="44"/>
                </a:cubicBezTo>
                <a:cubicBezTo>
                  <a:pt x="926" y="47"/>
                  <a:pt x="926" y="47"/>
                  <a:pt x="926" y="47"/>
                </a:cubicBezTo>
                <a:cubicBezTo>
                  <a:pt x="933" y="47"/>
                  <a:pt x="933" y="47"/>
                  <a:pt x="933" y="47"/>
                </a:cubicBezTo>
                <a:cubicBezTo>
                  <a:pt x="999" y="47"/>
                  <a:pt x="999" y="47"/>
                  <a:pt x="999" y="47"/>
                </a:cubicBezTo>
                <a:cubicBezTo>
                  <a:pt x="999" y="46"/>
                  <a:pt x="999" y="46"/>
                  <a:pt x="999" y="46"/>
                </a:cubicBezTo>
                <a:cubicBezTo>
                  <a:pt x="993" y="46"/>
                  <a:pt x="987" y="46"/>
                  <a:pt x="981" y="45"/>
                </a:cubicBezTo>
                <a:cubicBezTo>
                  <a:pt x="978" y="45"/>
                  <a:pt x="978" y="45"/>
                  <a:pt x="978" y="45"/>
                </a:cubicBezTo>
                <a:cubicBezTo>
                  <a:pt x="981" y="43"/>
                  <a:pt x="981" y="43"/>
                  <a:pt x="981" y="43"/>
                </a:cubicBezTo>
                <a:cubicBezTo>
                  <a:pt x="984" y="41"/>
                  <a:pt x="987" y="41"/>
                  <a:pt x="990" y="40"/>
                </a:cubicBezTo>
                <a:cubicBezTo>
                  <a:pt x="990" y="40"/>
                  <a:pt x="990" y="40"/>
                  <a:pt x="990" y="40"/>
                </a:cubicBezTo>
                <a:cubicBezTo>
                  <a:pt x="990" y="40"/>
                  <a:pt x="990" y="40"/>
                  <a:pt x="990" y="40"/>
                </a:cubicBezTo>
                <a:cubicBezTo>
                  <a:pt x="990" y="40"/>
                  <a:pt x="990" y="40"/>
                  <a:pt x="990" y="40"/>
                </a:cubicBezTo>
                <a:cubicBezTo>
                  <a:pt x="993" y="40"/>
                  <a:pt x="996" y="40"/>
                  <a:pt x="999" y="40"/>
                </a:cubicBezTo>
                <a:cubicBezTo>
                  <a:pt x="999" y="39"/>
                  <a:pt x="999" y="39"/>
                  <a:pt x="999" y="39"/>
                </a:cubicBezTo>
                <a:cubicBezTo>
                  <a:pt x="990" y="39"/>
                  <a:pt x="980" y="41"/>
                  <a:pt x="973" y="45"/>
                </a:cubicBezTo>
                <a:cubicBezTo>
                  <a:pt x="973" y="45"/>
                  <a:pt x="973" y="45"/>
                  <a:pt x="973" y="45"/>
                </a:cubicBezTo>
                <a:cubicBezTo>
                  <a:pt x="954" y="46"/>
                  <a:pt x="954" y="46"/>
                  <a:pt x="954" y="46"/>
                </a:cubicBezTo>
                <a:cubicBezTo>
                  <a:pt x="954" y="46"/>
                  <a:pt x="954" y="46"/>
                  <a:pt x="954" y="46"/>
                </a:cubicBezTo>
                <a:cubicBezTo>
                  <a:pt x="954" y="46"/>
                  <a:pt x="954" y="46"/>
                  <a:pt x="954" y="46"/>
                </a:cubicBezTo>
                <a:cubicBezTo>
                  <a:pt x="953" y="46"/>
                  <a:pt x="952" y="45"/>
                  <a:pt x="951" y="45"/>
                </a:cubicBezTo>
                <a:cubicBezTo>
                  <a:pt x="951" y="44"/>
                  <a:pt x="951" y="43"/>
                  <a:pt x="951" y="42"/>
                </a:cubicBezTo>
                <a:cubicBezTo>
                  <a:pt x="951" y="42"/>
                  <a:pt x="951" y="42"/>
                  <a:pt x="951" y="42"/>
                </a:cubicBezTo>
                <a:cubicBezTo>
                  <a:pt x="951" y="41"/>
                  <a:pt x="951" y="41"/>
                  <a:pt x="951" y="41"/>
                </a:cubicBezTo>
                <a:cubicBezTo>
                  <a:pt x="964" y="31"/>
                  <a:pt x="981" y="28"/>
                  <a:pt x="998" y="28"/>
                </a:cubicBezTo>
                <a:cubicBezTo>
                  <a:pt x="998" y="28"/>
                  <a:pt x="999" y="28"/>
                  <a:pt x="999" y="28"/>
                </a:cubicBezTo>
                <a:cubicBezTo>
                  <a:pt x="999" y="28"/>
                  <a:pt x="999" y="28"/>
                  <a:pt x="999" y="28"/>
                </a:cubicBezTo>
                <a:cubicBezTo>
                  <a:pt x="998" y="28"/>
                  <a:pt x="996" y="28"/>
                  <a:pt x="995" y="28"/>
                </a:cubicBezTo>
                <a:cubicBezTo>
                  <a:pt x="989" y="28"/>
                  <a:pt x="984" y="28"/>
                  <a:pt x="978" y="29"/>
                </a:cubicBezTo>
                <a:cubicBezTo>
                  <a:pt x="972" y="30"/>
                  <a:pt x="966" y="34"/>
                  <a:pt x="959" y="35"/>
                </a:cubicBezTo>
                <a:cubicBezTo>
                  <a:pt x="957" y="37"/>
                  <a:pt x="954" y="38"/>
                  <a:pt x="952" y="39"/>
                </a:cubicBezTo>
                <a:cubicBezTo>
                  <a:pt x="950" y="40"/>
                  <a:pt x="948" y="42"/>
                  <a:pt x="947" y="44"/>
                </a:cubicBezTo>
                <a:cubicBezTo>
                  <a:pt x="947" y="45"/>
                  <a:pt x="947" y="45"/>
                  <a:pt x="947" y="45"/>
                </a:cubicBezTo>
                <a:cubicBezTo>
                  <a:pt x="946" y="45"/>
                  <a:pt x="946" y="45"/>
                  <a:pt x="946" y="45"/>
                </a:cubicBezTo>
                <a:cubicBezTo>
                  <a:pt x="944" y="45"/>
                  <a:pt x="943" y="45"/>
                  <a:pt x="941" y="45"/>
                </a:cubicBezTo>
                <a:cubicBezTo>
                  <a:pt x="937" y="45"/>
                  <a:pt x="933" y="45"/>
                  <a:pt x="930" y="45"/>
                </a:cubicBezTo>
                <a:cubicBezTo>
                  <a:pt x="930" y="45"/>
                  <a:pt x="930" y="45"/>
                  <a:pt x="930" y="45"/>
                </a:cubicBezTo>
                <a:cubicBezTo>
                  <a:pt x="929" y="45"/>
                  <a:pt x="929" y="45"/>
                  <a:pt x="929" y="45"/>
                </a:cubicBezTo>
                <a:cubicBezTo>
                  <a:pt x="929" y="44"/>
                  <a:pt x="929" y="44"/>
                  <a:pt x="929" y="44"/>
                </a:cubicBezTo>
                <a:cubicBezTo>
                  <a:pt x="929" y="41"/>
                  <a:pt x="930" y="39"/>
                  <a:pt x="932" y="37"/>
                </a:cubicBezTo>
                <a:cubicBezTo>
                  <a:pt x="934" y="35"/>
                  <a:pt x="936" y="34"/>
                  <a:pt x="938" y="32"/>
                </a:cubicBezTo>
                <a:cubicBezTo>
                  <a:pt x="938" y="32"/>
                  <a:pt x="938" y="32"/>
                  <a:pt x="938" y="32"/>
                </a:cubicBezTo>
                <a:cubicBezTo>
                  <a:pt x="938" y="32"/>
                  <a:pt x="938" y="32"/>
                  <a:pt x="938" y="32"/>
                </a:cubicBezTo>
                <a:cubicBezTo>
                  <a:pt x="945" y="23"/>
                  <a:pt x="956" y="21"/>
                  <a:pt x="966" y="18"/>
                </a:cubicBezTo>
                <a:cubicBezTo>
                  <a:pt x="966" y="17"/>
                  <a:pt x="966" y="17"/>
                  <a:pt x="966" y="17"/>
                </a:cubicBezTo>
                <a:cubicBezTo>
                  <a:pt x="966" y="17"/>
                  <a:pt x="966" y="17"/>
                  <a:pt x="966" y="17"/>
                </a:cubicBezTo>
                <a:cubicBezTo>
                  <a:pt x="973" y="16"/>
                  <a:pt x="980" y="16"/>
                  <a:pt x="987" y="16"/>
                </a:cubicBezTo>
                <a:cubicBezTo>
                  <a:pt x="991" y="16"/>
                  <a:pt x="995" y="16"/>
                  <a:pt x="999" y="16"/>
                </a:cubicBezTo>
                <a:cubicBezTo>
                  <a:pt x="999" y="16"/>
                  <a:pt x="999" y="16"/>
                  <a:pt x="999" y="16"/>
                </a:cubicBezTo>
                <a:cubicBezTo>
                  <a:pt x="996" y="15"/>
                  <a:pt x="993" y="15"/>
                  <a:pt x="989" y="15"/>
                </a:cubicBezTo>
                <a:moveTo>
                  <a:pt x="491" y="14"/>
                </a:moveTo>
                <a:cubicBezTo>
                  <a:pt x="490" y="16"/>
                  <a:pt x="489" y="17"/>
                  <a:pt x="488" y="19"/>
                </a:cubicBezTo>
                <a:cubicBezTo>
                  <a:pt x="488" y="19"/>
                  <a:pt x="488" y="19"/>
                  <a:pt x="488" y="19"/>
                </a:cubicBezTo>
                <a:cubicBezTo>
                  <a:pt x="488" y="19"/>
                  <a:pt x="488" y="19"/>
                  <a:pt x="488" y="19"/>
                </a:cubicBezTo>
                <a:cubicBezTo>
                  <a:pt x="488" y="20"/>
                  <a:pt x="488" y="20"/>
                  <a:pt x="488" y="21"/>
                </a:cubicBezTo>
                <a:cubicBezTo>
                  <a:pt x="488" y="22"/>
                  <a:pt x="489" y="23"/>
                  <a:pt x="490" y="24"/>
                </a:cubicBezTo>
                <a:cubicBezTo>
                  <a:pt x="490" y="25"/>
                  <a:pt x="491" y="26"/>
                  <a:pt x="491" y="26"/>
                </a:cubicBezTo>
                <a:cubicBezTo>
                  <a:pt x="491" y="20"/>
                  <a:pt x="491" y="20"/>
                  <a:pt x="491" y="20"/>
                </a:cubicBezTo>
                <a:cubicBezTo>
                  <a:pt x="491" y="20"/>
                  <a:pt x="491" y="20"/>
                  <a:pt x="491" y="20"/>
                </a:cubicBezTo>
                <a:cubicBezTo>
                  <a:pt x="491" y="18"/>
                  <a:pt x="491" y="18"/>
                  <a:pt x="491" y="18"/>
                </a:cubicBezTo>
                <a:cubicBezTo>
                  <a:pt x="491" y="17"/>
                  <a:pt x="491" y="17"/>
                  <a:pt x="491" y="17"/>
                </a:cubicBezTo>
                <a:cubicBezTo>
                  <a:pt x="491" y="17"/>
                  <a:pt x="491" y="17"/>
                  <a:pt x="491" y="17"/>
                </a:cubicBezTo>
                <a:cubicBezTo>
                  <a:pt x="491" y="16"/>
                  <a:pt x="491" y="16"/>
                  <a:pt x="491" y="16"/>
                </a:cubicBezTo>
                <a:cubicBezTo>
                  <a:pt x="491" y="14"/>
                  <a:pt x="491" y="14"/>
                  <a:pt x="491" y="14"/>
                </a:cubicBezTo>
                <a:moveTo>
                  <a:pt x="814" y="14"/>
                </a:moveTo>
                <a:cubicBezTo>
                  <a:pt x="814" y="16"/>
                  <a:pt x="814" y="16"/>
                  <a:pt x="814" y="16"/>
                </a:cubicBezTo>
                <a:cubicBezTo>
                  <a:pt x="815" y="17"/>
                  <a:pt x="817" y="19"/>
                  <a:pt x="818" y="20"/>
                </a:cubicBezTo>
                <a:cubicBezTo>
                  <a:pt x="818" y="18"/>
                  <a:pt x="818" y="18"/>
                  <a:pt x="818" y="18"/>
                </a:cubicBezTo>
                <a:cubicBezTo>
                  <a:pt x="817" y="17"/>
                  <a:pt x="815" y="16"/>
                  <a:pt x="814" y="14"/>
                </a:cubicBezTo>
                <a:moveTo>
                  <a:pt x="127" y="14"/>
                </a:moveTo>
                <a:cubicBezTo>
                  <a:pt x="125" y="14"/>
                  <a:pt x="124" y="15"/>
                  <a:pt x="123" y="15"/>
                </a:cubicBezTo>
                <a:cubicBezTo>
                  <a:pt x="121" y="16"/>
                  <a:pt x="120" y="17"/>
                  <a:pt x="120" y="18"/>
                </a:cubicBezTo>
                <a:cubicBezTo>
                  <a:pt x="120" y="18"/>
                  <a:pt x="121" y="19"/>
                  <a:pt x="121" y="19"/>
                </a:cubicBezTo>
                <a:cubicBezTo>
                  <a:pt x="123" y="17"/>
                  <a:pt x="125" y="16"/>
                  <a:pt x="127" y="16"/>
                </a:cubicBezTo>
                <a:cubicBezTo>
                  <a:pt x="127" y="14"/>
                  <a:pt x="127" y="14"/>
                  <a:pt x="127" y="14"/>
                </a:cubicBezTo>
                <a:moveTo>
                  <a:pt x="1083" y="13"/>
                </a:moveTo>
                <a:cubicBezTo>
                  <a:pt x="1083" y="14"/>
                  <a:pt x="1083" y="14"/>
                  <a:pt x="1083" y="14"/>
                </a:cubicBezTo>
                <a:cubicBezTo>
                  <a:pt x="1084" y="16"/>
                  <a:pt x="1086" y="17"/>
                  <a:pt x="1088" y="19"/>
                </a:cubicBezTo>
                <a:cubicBezTo>
                  <a:pt x="1088" y="19"/>
                  <a:pt x="1088" y="19"/>
                  <a:pt x="1088" y="19"/>
                </a:cubicBezTo>
                <a:cubicBezTo>
                  <a:pt x="1088" y="19"/>
                  <a:pt x="1088" y="19"/>
                  <a:pt x="1088" y="19"/>
                </a:cubicBezTo>
                <a:cubicBezTo>
                  <a:pt x="1088" y="22"/>
                  <a:pt x="1088" y="22"/>
                  <a:pt x="1088" y="22"/>
                </a:cubicBezTo>
                <a:cubicBezTo>
                  <a:pt x="1088" y="22"/>
                  <a:pt x="1088" y="22"/>
                  <a:pt x="1088" y="22"/>
                </a:cubicBezTo>
                <a:cubicBezTo>
                  <a:pt x="1088" y="18"/>
                  <a:pt x="1088" y="18"/>
                  <a:pt x="1088" y="18"/>
                </a:cubicBezTo>
                <a:cubicBezTo>
                  <a:pt x="1088" y="18"/>
                  <a:pt x="1088" y="18"/>
                  <a:pt x="1088" y="18"/>
                </a:cubicBezTo>
                <a:cubicBezTo>
                  <a:pt x="1088" y="18"/>
                  <a:pt x="1088" y="18"/>
                  <a:pt x="1088" y="18"/>
                </a:cubicBezTo>
                <a:cubicBezTo>
                  <a:pt x="1086" y="17"/>
                  <a:pt x="1084" y="15"/>
                  <a:pt x="1083" y="13"/>
                </a:cubicBezTo>
                <a:moveTo>
                  <a:pt x="1238" y="13"/>
                </a:moveTo>
                <a:cubicBezTo>
                  <a:pt x="1238" y="15"/>
                  <a:pt x="1238" y="15"/>
                  <a:pt x="1238" y="15"/>
                </a:cubicBezTo>
                <a:cubicBezTo>
                  <a:pt x="1241" y="16"/>
                  <a:pt x="1244" y="17"/>
                  <a:pt x="1247" y="18"/>
                </a:cubicBezTo>
                <a:cubicBezTo>
                  <a:pt x="1247" y="17"/>
                  <a:pt x="1247" y="17"/>
                  <a:pt x="1247" y="17"/>
                </a:cubicBezTo>
                <a:cubicBezTo>
                  <a:pt x="1244" y="16"/>
                  <a:pt x="1241" y="14"/>
                  <a:pt x="1238" y="13"/>
                </a:cubicBezTo>
                <a:moveTo>
                  <a:pt x="377" y="13"/>
                </a:moveTo>
                <a:cubicBezTo>
                  <a:pt x="377" y="15"/>
                  <a:pt x="377" y="15"/>
                  <a:pt x="377" y="15"/>
                </a:cubicBezTo>
                <a:cubicBezTo>
                  <a:pt x="378" y="15"/>
                  <a:pt x="378" y="15"/>
                  <a:pt x="378" y="16"/>
                </a:cubicBezTo>
                <a:cubicBezTo>
                  <a:pt x="378" y="14"/>
                  <a:pt x="378" y="14"/>
                  <a:pt x="378" y="14"/>
                </a:cubicBezTo>
                <a:cubicBezTo>
                  <a:pt x="378" y="14"/>
                  <a:pt x="378" y="13"/>
                  <a:pt x="377" y="13"/>
                </a:cubicBezTo>
                <a:moveTo>
                  <a:pt x="837" y="12"/>
                </a:moveTo>
                <a:cubicBezTo>
                  <a:pt x="834" y="13"/>
                  <a:pt x="832" y="13"/>
                  <a:pt x="830" y="13"/>
                </a:cubicBezTo>
                <a:cubicBezTo>
                  <a:pt x="827" y="14"/>
                  <a:pt x="826" y="15"/>
                  <a:pt x="824" y="16"/>
                </a:cubicBezTo>
                <a:cubicBezTo>
                  <a:pt x="824" y="16"/>
                  <a:pt x="825" y="16"/>
                  <a:pt x="825" y="17"/>
                </a:cubicBezTo>
                <a:cubicBezTo>
                  <a:pt x="825" y="17"/>
                  <a:pt x="825" y="17"/>
                  <a:pt x="826" y="17"/>
                </a:cubicBezTo>
                <a:cubicBezTo>
                  <a:pt x="829" y="15"/>
                  <a:pt x="833" y="14"/>
                  <a:pt x="837" y="13"/>
                </a:cubicBezTo>
                <a:cubicBezTo>
                  <a:pt x="837" y="12"/>
                  <a:pt x="837" y="12"/>
                  <a:pt x="837" y="12"/>
                </a:cubicBezTo>
                <a:moveTo>
                  <a:pt x="1206" y="12"/>
                </a:moveTo>
                <a:cubicBezTo>
                  <a:pt x="1206" y="12"/>
                  <a:pt x="1206" y="12"/>
                  <a:pt x="1206" y="12"/>
                </a:cubicBezTo>
                <a:cubicBezTo>
                  <a:pt x="1206" y="12"/>
                  <a:pt x="1207" y="12"/>
                  <a:pt x="1207" y="12"/>
                </a:cubicBezTo>
                <a:cubicBezTo>
                  <a:pt x="1212" y="12"/>
                  <a:pt x="1217" y="14"/>
                  <a:pt x="1220" y="18"/>
                </a:cubicBezTo>
                <a:cubicBezTo>
                  <a:pt x="1221" y="19"/>
                  <a:pt x="1221" y="19"/>
                  <a:pt x="1221" y="19"/>
                </a:cubicBezTo>
                <a:cubicBezTo>
                  <a:pt x="1220" y="20"/>
                  <a:pt x="1220" y="20"/>
                  <a:pt x="1220" y="20"/>
                </a:cubicBezTo>
                <a:cubicBezTo>
                  <a:pt x="1219" y="21"/>
                  <a:pt x="1219" y="21"/>
                  <a:pt x="1219" y="21"/>
                </a:cubicBezTo>
                <a:cubicBezTo>
                  <a:pt x="1218" y="21"/>
                  <a:pt x="1218" y="21"/>
                  <a:pt x="1218" y="21"/>
                </a:cubicBezTo>
                <a:cubicBezTo>
                  <a:pt x="1215" y="20"/>
                  <a:pt x="1210" y="20"/>
                  <a:pt x="1206" y="19"/>
                </a:cubicBezTo>
                <a:cubicBezTo>
                  <a:pt x="1206" y="20"/>
                  <a:pt x="1206" y="20"/>
                  <a:pt x="1206" y="20"/>
                </a:cubicBezTo>
                <a:cubicBezTo>
                  <a:pt x="1211" y="20"/>
                  <a:pt x="1217" y="21"/>
                  <a:pt x="1222" y="23"/>
                </a:cubicBezTo>
                <a:cubicBezTo>
                  <a:pt x="1222" y="23"/>
                  <a:pt x="1222" y="23"/>
                  <a:pt x="1222" y="23"/>
                </a:cubicBezTo>
                <a:cubicBezTo>
                  <a:pt x="1223" y="23"/>
                  <a:pt x="1223" y="23"/>
                  <a:pt x="1223" y="23"/>
                </a:cubicBezTo>
                <a:cubicBezTo>
                  <a:pt x="1223" y="24"/>
                  <a:pt x="1224" y="24"/>
                  <a:pt x="1225" y="24"/>
                </a:cubicBezTo>
                <a:cubicBezTo>
                  <a:pt x="1225" y="24"/>
                  <a:pt x="1225" y="24"/>
                  <a:pt x="1225" y="24"/>
                </a:cubicBezTo>
                <a:cubicBezTo>
                  <a:pt x="1226" y="24"/>
                  <a:pt x="1228" y="23"/>
                  <a:pt x="1230" y="22"/>
                </a:cubicBezTo>
                <a:cubicBezTo>
                  <a:pt x="1230" y="21"/>
                  <a:pt x="1230" y="21"/>
                  <a:pt x="1230" y="21"/>
                </a:cubicBezTo>
                <a:cubicBezTo>
                  <a:pt x="1229" y="21"/>
                  <a:pt x="1229" y="21"/>
                  <a:pt x="1229" y="21"/>
                </a:cubicBezTo>
                <a:cubicBezTo>
                  <a:pt x="1227" y="22"/>
                  <a:pt x="1226" y="22"/>
                  <a:pt x="1225" y="22"/>
                </a:cubicBezTo>
                <a:cubicBezTo>
                  <a:pt x="1224" y="22"/>
                  <a:pt x="1224" y="22"/>
                  <a:pt x="1224" y="22"/>
                </a:cubicBezTo>
                <a:cubicBezTo>
                  <a:pt x="1224" y="22"/>
                  <a:pt x="1224" y="22"/>
                  <a:pt x="1224" y="22"/>
                </a:cubicBezTo>
                <a:cubicBezTo>
                  <a:pt x="1223" y="18"/>
                  <a:pt x="1219" y="14"/>
                  <a:pt x="1215" y="13"/>
                </a:cubicBezTo>
                <a:cubicBezTo>
                  <a:pt x="1212" y="12"/>
                  <a:pt x="1209" y="12"/>
                  <a:pt x="1206" y="12"/>
                </a:cubicBezTo>
                <a:moveTo>
                  <a:pt x="924" y="11"/>
                </a:moveTo>
                <a:cubicBezTo>
                  <a:pt x="923" y="12"/>
                  <a:pt x="923" y="12"/>
                  <a:pt x="922" y="13"/>
                </a:cubicBezTo>
                <a:cubicBezTo>
                  <a:pt x="922" y="13"/>
                  <a:pt x="922" y="13"/>
                  <a:pt x="922" y="13"/>
                </a:cubicBezTo>
                <a:cubicBezTo>
                  <a:pt x="922" y="13"/>
                  <a:pt x="922" y="13"/>
                  <a:pt x="922" y="13"/>
                </a:cubicBezTo>
                <a:cubicBezTo>
                  <a:pt x="919" y="14"/>
                  <a:pt x="918" y="17"/>
                  <a:pt x="915" y="18"/>
                </a:cubicBezTo>
                <a:cubicBezTo>
                  <a:pt x="915" y="19"/>
                  <a:pt x="915" y="19"/>
                  <a:pt x="915" y="19"/>
                </a:cubicBezTo>
                <a:cubicBezTo>
                  <a:pt x="918" y="17"/>
                  <a:pt x="921" y="15"/>
                  <a:pt x="924" y="13"/>
                </a:cubicBezTo>
                <a:cubicBezTo>
                  <a:pt x="924" y="11"/>
                  <a:pt x="924" y="11"/>
                  <a:pt x="924" y="11"/>
                </a:cubicBezTo>
                <a:moveTo>
                  <a:pt x="449" y="11"/>
                </a:moveTo>
                <a:cubicBezTo>
                  <a:pt x="448" y="11"/>
                  <a:pt x="447" y="12"/>
                  <a:pt x="445" y="12"/>
                </a:cubicBezTo>
                <a:cubicBezTo>
                  <a:pt x="445" y="14"/>
                  <a:pt x="445" y="14"/>
                  <a:pt x="445" y="14"/>
                </a:cubicBezTo>
                <a:cubicBezTo>
                  <a:pt x="446" y="13"/>
                  <a:pt x="447" y="13"/>
                  <a:pt x="448" y="13"/>
                </a:cubicBezTo>
                <a:cubicBezTo>
                  <a:pt x="448" y="12"/>
                  <a:pt x="449" y="12"/>
                  <a:pt x="449" y="12"/>
                </a:cubicBezTo>
                <a:cubicBezTo>
                  <a:pt x="449" y="12"/>
                  <a:pt x="449" y="12"/>
                  <a:pt x="449" y="12"/>
                </a:cubicBezTo>
                <a:cubicBezTo>
                  <a:pt x="449" y="11"/>
                  <a:pt x="449" y="11"/>
                  <a:pt x="449" y="11"/>
                </a:cubicBezTo>
                <a:moveTo>
                  <a:pt x="498" y="11"/>
                </a:moveTo>
                <a:cubicBezTo>
                  <a:pt x="497" y="11"/>
                  <a:pt x="496" y="11"/>
                  <a:pt x="495" y="11"/>
                </a:cubicBezTo>
                <a:cubicBezTo>
                  <a:pt x="495" y="12"/>
                  <a:pt x="495" y="12"/>
                  <a:pt x="495" y="12"/>
                </a:cubicBezTo>
                <a:cubicBezTo>
                  <a:pt x="494" y="12"/>
                  <a:pt x="494" y="12"/>
                  <a:pt x="494" y="12"/>
                </a:cubicBezTo>
                <a:cubicBezTo>
                  <a:pt x="494" y="13"/>
                  <a:pt x="494" y="13"/>
                  <a:pt x="494" y="13"/>
                </a:cubicBezTo>
                <a:cubicBezTo>
                  <a:pt x="495" y="13"/>
                  <a:pt x="497" y="12"/>
                  <a:pt x="498" y="12"/>
                </a:cubicBezTo>
                <a:cubicBezTo>
                  <a:pt x="498" y="11"/>
                  <a:pt x="498" y="11"/>
                  <a:pt x="498" y="11"/>
                </a:cubicBezTo>
                <a:moveTo>
                  <a:pt x="1123" y="11"/>
                </a:moveTo>
                <a:cubicBezTo>
                  <a:pt x="1119" y="16"/>
                  <a:pt x="1115" y="21"/>
                  <a:pt x="1112" y="26"/>
                </a:cubicBezTo>
                <a:cubicBezTo>
                  <a:pt x="1112" y="27"/>
                  <a:pt x="1112" y="27"/>
                  <a:pt x="1112" y="27"/>
                </a:cubicBezTo>
                <a:cubicBezTo>
                  <a:pt x="1112" y="27"/>
                  <a:pt x="1112" y="27"/>
                  <a:pt x="1112" y="27"/>
                </a:cubicBezTo>
                <a:cubicBezTo>
                  <a:pt x="1108" y="32"/>
                  <a:pt x="1108" y="39"/>
                  <a:pt x="1107" y="45"/>
                </a:cubicBezTo>
                <a:cubicBezTo>
                  <a:pt x="1107" y="46"/>
                  <a:pt x="1107" y="46"/>
                  <a:pt x="1107" y="46"/>
                </a:cubicBezTo>
                <a:cubicBezTo>
                  <a:pt x="1106" y="46"/>
                  <a:pt x="1106" y="46"/>
                  <a:pt x="1106" y="46"/>
                </a:cubicBezTo>
                <a:cubicBezTo>
                  <a:pt x="1104" y="46"/>
                  <a:pt x="1102" y="46"/>
                  <a:pt x="1100" y="46"/>
                </a:cubicBezTo>
                <a:cubicBezTo>
                  <a:pt x="1097" y="46"/>
                  <a:pt x="1094" y="46"/>
                  <a:pt x="1090" y="46"/>
                </a:cubicBezTo>
                <a:cubicBezTo>
                  <a:pt x="1090" y="48"/>
                  <a:pt x="1090" y="48"/>
                  <a:pt x="1090" y="48"/>
                </a:cubicBezTo>
                <a:cubicBezTo>
                  <a:pt x="1101" y="48"/>
                  <a:pt x="1112" y="48"/>
                  <a:pt x="1123" y="48"/>
                </a:cubicBezTo>
                <a:cubicBezTo>
                  <a:pt x="1123" y="47"/>
                  <a:pt x="1123" y="47"/>
                  <a:pt x="1123" y="47"/>
                </a:cubicBezTo>
                <a:cubicBezTo>
                  <a:pt x="1122" y="47"/>
                  <a:pt x="1122" y="47"/>
                  <a:pt x="1122" y="47"/>
                </a:cubicBezTo>
                <a:cubicBezTo>
                  <a:pt x="1122" y="47"/>
                  <a:pt x="1122" y="47"/>
                  <a:pt x="1122" y="47"/>
                </a:cubicBezTo>
                <a:cubicBezTo>
                  <a:pt x="1121" y="47"/>
                  <a:pt x="1121" y="47"/>
                  <a:pt x="1120" y="47"/>
                </a:cubicBezTo>
                <a:cubicBezTo>
                  <a:pt x="1120" y="46"/>
                  <a:pt x="1120" y="46"/>
                  <a:pt x="1120" y="46"/>
                </a:cubicBezTo>
                <a:cubicBezTo>
                  <a:pt x="1120" y="46"/>
                  <a:pt x="1120" y="46"/>
                  <a:pt x="1120" y="46"/>
                </a:cubicBezTo>
                <a:cubicBezTo>
                  <a:pt x="1119" y="45"/>
                  <a:pt x="1119" y="44"/>
                  <a:pt x="1119" y="43"/>
                </a:cubicBezTo>
                <a:cubicBezTo>
                  <a:pt x="1119" y="41"/>
                  <a:pt x="1119" y="39"/>
                  <a:pt x="1120" y="38"/>
                </a:cubicBezTo>
                <a:cubicBezTo>
                  <a:pt x="1121" y="36"/>
                  <a:pt x="1122" y="35"/>
                  <a:pt x="1123" y="34"/>
                </a:cubicBezTo>
                <a:cubicBezTo>
                  <a:pt x="1123" y="32"/>
                  <a:pt x="1123" y="32"/>
                  <a:pt x="1123" y="32"/>
                </a:cubicBezTo>
                <a:cubicBezTo>
                  <a:pt x="1120" y="36"/>
                  <a:pt x="1118" y="40"/>
                  <a:pt x="1116" y="45"/>
                </a:cubicBezTo>
                <a:cubicBezTo>
                  <a:pt x="1116" y="45"/>
                  <a:pt x="1116" y="45"/>
                  <a:pt x="1116" y="45"/>
                </a:cubicBezTo>
                <a:cubicBezTo>
                  <a:pt x="1116" y="46"/>
                  <a:pt x="1116" y="46"/>
                  <a:pt x="1116" y="46"/>
                </a:cubicBezTo>
                <a:cubicBezTo>
                  <a:pt x="1115" y="46"/>
                  <a:pt x="1114" y="47"/>
                  <a:pt x="1112" y="47"/>
                </a:cubicBezTo>
                <a:cubicBezTo>
                  <a:pt x="1111" y="47"/>
                  <a:pt x="1110" y="46"/>
                  <a:pt x="1109" y="46"/>
                </a:cubicBezTo>
                <a:cubicBezTo>
                  <a:pt x="1109" y="46"/>
                  <a:pt x="1109" y="46"/>
                  <a:pt x="1109" y="46"/>
                </a:cubicBezTo>
                <a:cubicBezTo>
                  <a:pt x="1109" y="45"/>
                  <a:pt x="1109" y="45"/>
                  <a:pt x="1109" y="45"/>
                </a:cubicBezTo>
                <a:cubicBezTo>
                  <a:pt x="1109" y="45"/>
                  <a:pt x="1109" y="44"/>
                  <a:pt x="1109" y="43"/>
                </a:cubicBezTo>
                <a:cubicBezTo>
                  <a:pt x="1109" y="39"/>
                  <a:pt x="1110" y="36"/>
                  <a:pt x="1110" y="33"/>
                </a:cubicBezTo>
                <a:cubicBezTo>
                  <a:pt x="1110" y="33"/>
                  <a:pt x="1110" y="33"/>
                  <a:pt x="1110" y="33"/>
                </a:cubicBezTo>
                <a:cubicBezTo>
                  <a:pt x="1110" y="33"/>
                  <a:pt x="1110" y="33"/>
                  <a:pt x="1110" y="33"/>
                </a:cubicBezTo>
                <a:cubicBezTo>
                  <a:pt x="1112" y="26"/>
                  <a:pt x="1117" y="18"/>
                  <a:pt x="1123" y="13"/>
                </a:cubicBezTo>
                <a:cubicBezTo>
                  <a:pt x="1123" y="11"/>
                  <a:pt x="1123" y="11"/>
                  <a:pt x="1123" y="11"/>
                </a:cubicBezTo>
                <a:moveTo>
                  <a:pt x="1135" y="11"/>
                </a:moveTo>
                <a:cubicBezTo>
                  <a:pt x="1135" y="11"/>
                  <a:pt x="1135" y="11"/>
                  <a:pt x="1135" y="11"/>
                </a:cubicBezTo>
                <a:cubicBezTo>
                  <a:pt x="1134" y="11"/>
                  <a:pt x="1132" y="11"/>
                  <a:pt x="1131" y="12"/>
                </a:cubicBezTo>
                <a:cubicBezTo>
                  <a:pt x="1131" y="12"/>
                  <a:pt x="1131" y="12"/>
                  <a:pt x="1131" y="12"/>
                </a:cubicBezTo>
                <a:cubicBezTo>
                  <a:pt x="1130" y="13"/>
                  <a:pt x="1130" y="13"/>
                  <a:pt x="1130" y="13"/>
                </a:cubicBezTo>
                <a:cubicBezTo>
                  <a:pt x="1130" y="14"/>
                  <a:pt x="1130" y="14"/>
                  <a:pt x="1130" y="14"/>
                </a:cubicBezTo>
                <a:cubicBezTo>
                  <a:pt x="1131" y="13"/>
                  <a:pt x="1132" y="12"/>
                  <a:pt x="1133" y="12"/>
                </a:cubicBezTo>
                <a:cubicBezTo>
                  <a:pt x="1133" y="12"/>
                  <a:pt x="1133" y="12"/>
                  <a:pt x="1133" y="12"/>
                </a:cubicBezTo>
                <a:cubicBezTo>
                  <a:pt x="1133" y="12"/>
                  <a:pt x="1133" y="12"/>
                  <a:pt x="1133" y="12"/>
                </a:cubicBezTo>
                <a:cubicBezTo>
                  <a:pt x="1134" y="11"/>
                  <a:pt x="1135" y="11"/>
                  <a:pt x="1136" y="11"/>
                </a:cubicBezTo>
                <a:cubicBezTo>
                  <a:pt x="1138" y="11"/>
                  <a:pt x="1141" y="12"/>
                  <a:pt x="1143" y="13"/>
                </a:cubicBezTo>
                <a:cubicBezTo>
                  <a:pt x="1143" y="14"/>
                  <a:pt x="1143" y="14"/>
                  <a:pt x="1143" y="14"/>
                </a:cubicBezTo>
                <a:cubicBezTo>
                  <a:pt x="1143" y="14"/>
                  <a:pt x="1143" y="14"/>
                  <a:pt x="1143" y="14"/>
                </a:cubicBezTo>
                <a:cubicBezTo>
                  <a:pt x="1144" y="14"/>
                  <a:pt x="1144" y="15"/>
                  <a:pt x="1144" y="16"/>
                </a:cubicBezTo>
                <a:cubicBezTo>
                  <a:pt x="1144" y="18"/>
                  <a:pt x="1143" y="19"/>
                  <a:pt x="1142" y="20"/>
                </a:cubicBezTo>
                <a:cubicBezTo>
                  <a:pt x="1142" y="20"/>
                  <a:pt x="1141" y="21"/>
                  <a:pt x="1141" y="22"/>
                </a:cubicBezTo>
                <a:cubicBezTo>
                  <a:pt x="1141" y="23"/>
                  <a:pt x="1141" y="23"/>
                  <a:pt x="1141" y="23"/>
                </a:cubicBezTo>
                <a:cubicBezTo>
                  <a:pt x="1142" y="23"/>
                  <a:pt x="1142" y="23"/>
                  <a:pt x="1142" y="23"/>
                </a:cubicBezTo>
                <a:cubicBezTo>
                  <a:pt x="1142" y="23"/>
                  <a:pt x="1142" y="23"/>
                  <a:pt x="1142" y="23"/>
                </a:cubicBezTo>
                <a:cubicBezTo>
                  <a:pt x="1142" y="25"/>
                  <a:pt x="1143" y="26"/>
                  <a:pt x="1144" y="27"/>
                </a:cubicBezTo>
                <a:cubicBezTo>
                  <a:pt x="1146" y="28"/>
                  <a:pt x="1147" y="28"/>
                  <a:pt x="1149" y="29"/>
                </a:cubicBezTo>
                <a:cubicBezTo>
                  <a:pt x="1150" y="29"/>
                  <a:pt x="1152" y="28"/>
                  <a:pt x="1153" y="28"/>
                </a:cubicBezTo>
                <a:cubicBezTo>
                  <a:pt x="1153" y="27"/>
                  <a:pt x="1153" y="27"/>
                  <a:pt x="1153" y="27"/>
                </a:cubicBezTo>
                <a:cubicBezTo>
                  <a:pt x="1152" y="28"/>
                  <a:pt x="1151" y="28"/>
                  <a:pt x="1150" y="28"/>
                </a:cubicBezTo>
                <a:cubicBezTo>
                  <a:pt x="1150" y="28"/>
                  <a:pt x="1150" y="28"/>
                  <a:pt x="1150" y="28"/>
                </a:cubicBezTo>
                <a:cubicBezTo>
                  <a:pt x="1149" y="28"/>
                  <a:pt x="1148" y="28"/>
                  <a:pt x="1147" y="27"/>
                </a:cubicBezTo>
                <a:cubicBezTo>
                  <a:pt x="1146" y="27"/>
                  <a:pt x="1145" y="26"/>
                  <a:pt x="1144" y="26"/>
                </a:cubicBezTo>
                <a:cubicBezTo>
                  <a:pt x="1143" y="25"/>
                  <a:pt x="1142" y="24"/>
                  <a:pt x="1142" y="22"/>
                </a:cubicBezTo>
                <a:cubicBezTo>
                  <a:pt x="1142" y="22"/>
                  <a:pt x="1142" y="22"/>
                  <a:pt x="1142" y="22"/>
                </a:cubicBezTo>
                <a:cubicBezTo>
                  <a:pt x="1142" y="21"/>
                  <a:pt x="1143" y="21"/>
                  <a:pt x="1143" y="20"/>
                </a:cubicBezTo>
                <a:cubicBezTo>
                  <a:pt x="1143" y="20"/>
                  <a:pt x="1144" y="20"/>
                  <a:pt x="1144" y="20"/>
                </a:cubicBezTo>
                <a:cubicBezTo>
                  <a:pt x="1144" y="20"/>
                  <a:pt x="1144" y="20"/>
                  <a:pt x="1144" y="20"/>
                </a:cubicBezTo>
                <a:cubicBezTo>
                  <a:pt x="1145" y="20"/>
                  <a:pt x="1145" y="20"/>
                  <a:pt x="1145" y="20"/>
                </a:cubicBezTo>
                <a:cubicBezTo>
                  <a:pt x="1146" y="20"/>
                  <a:pt x="1146" y="20"/>
                  <a:pt x="1146" y="20"/>
                </a:cubicBezTo>
                <a:cubicBezTo>
                  <a:pt x="1148" y="18"/>
                  <a:pt x="1151" y="17"/>
                  <a:pt x="1153" y="16"/>
                </a:cubicBezTo>
                <a:cubicBezTo>
                  <a:pt x="1153" y="14"/>
                  <a:pt x="1153" y="14"/>
                  <a:pt x="1153" y="14"/>
                </a:cubicBezTo>
                <a:cubicBezTo>
                  <a:pt x="1151" y="15"/>
                  <a:pt x="1149" y="16"/>
                  <a:pt x="1148" y="17"/>
                </a:cubicBezTo>
                <a:cubicBezTo>
                  <a:pt x="1147" y="18"/>
                  <a:pt x="1147" y="18"/>
                  <a:pt x="1147" y="18"/>
                </a:cubicBezTo>
                <a:cubicBezTo>
                  <a:pt x="1146" y="17"/>
                  <a:pt x="1146" y="17"/>
                  <a:pt x="1146" y="17"/>
                </a:cubicBezTo>
                <a:cubicBezTo>
                  <a:pt x="1146" y="16"/>
                  <a:pt x="1144" y="14"/>
                  <a:pt x="1144" y="12"/>
                </a:cubicBezTo>
                <a:cubicBezTo>
                  <a:pt x="1143" y="12"/>
                  <a:pt x="1143" y="12"/>
                  <a:pt x="1143" y="12"/>
                </a:cubicBezTo>
                <a:cubicBezTo>
                  <a:pt x="1141" y="12"/>
                  <a:pt x="1138" y="11"/>
                  <a:pt x="1135" y="11"/>
                </a:cubicBezTo>
                <a:moveTo>
                  <a:pt x="500" y="11"/>
                </a:moveTo>
                <a:cubicBezTo>
                  <a:pt x="500" y="12"/>
                  <a:pt x="500" y="12"/>
                  <a:pt x="500" y="12"/>
                </a:cubicBezTo>
                <a:cubicBezTo>
                  <a:pt x="500" y="12"/>
                  <a:pt x="500" y="12"/>
                  <a:pt x="500" y="12"/>
                </a:cubicBezTo>
                <a:cubicBezTo>
                  <a:pt x="500" y="12"/>
                  <a:pt x="500" y="12"/>
                  <a:pt x="500" y="12"/>
                </a:cubicBezTo>
                <a:cubicBezTo>
                  <a:pt x="500" y="12"/>
                  <a:pt x="500" y="12"/>
                  <a:pt x="500" y="12"/>
                </a:cubicBezTo>
                <a:cubicBezTo>
                  <a:pt x="501" y="12"/>
                  <a:pt x="502" y="12"/>
                  <a:pt x="503" y="12"/>
                </a:cubicBezTo>
                <a:cubicBezTo>
                  <a:pt x="504" y="12"/>
                  <a:pt x="505" y="12"/>
                  <a:pt x="505" y="13"/>
                </a:cubicBezTo>
                <a:cubicBezTo>
                  <a:pt x="506" y="13"/>
                  <a:pt x="507" y="14"/>
                  <a:pt x="507" y="14"/>
                </a:cubicBezTo>
                <a:cubicBezTo>
                  <a:pt x="507" y="15"/>
                  <a:pt x="507" y="15"/>
                  <a:pt x="507" y="15"/>
                </a:cubicBezTo>
                <a:cubicBezTo>
                  <a:pt x="500" y="18"/>
                  <a:pt x="500" y="18"/>
                  <a:pt x="500" y="18"/>
                </a:cubicBezTo>
                <a:cubicBezTo>
                  <a:pt x="500" y="18"/>
                  <a:pt x="500" y="18"/>
                  <a:pt x="500" y="18"/>
                </a:cubicBezTo>
                <a:cubicBezTo>
                  <a:pt x="504" y="18"/>
                  <a:pt x="508" y="18"/>
                  <a:pt x="512" y="17"/>
                </a:cubicBezTo>
                <a:cubicBezTo>
                  <a:pt x="512" y="17"/>
                  <a:pt x="512" y="17"/>
                  <a:pt x="512" y="17"/>
                </a:cubicBezTo>
                <a:cubicBezTo>
                  <a:pt x="520" y="22"/>
                  <a:pt x="520" y="22"/>
                  <a:pt x="520" y="22"/>
                </a:cubicBezTo>
                <a:cubicBezTo>
                  <a:pt x="520" y="22"/>
                  <a:pt x="520" y="22"/>
                  <a:pt x="520" y="22"/>
                </a:cubicBezTo>
                <a:cubicBezTo>
                  <a:pt x="520" y="22"/>
                  <a:pt x="520" y="22"/>
                  <a:pt x="520" y="22"/>
                </a:cubicBezTo>
                <a:cubicBezTo>
                  <a:pt x="522" y="22"/>
                  <a:pt x="524" y="21"/>
                  <a:pt x="525" y="20"/>
                </a:cubicBezTo>
                <a:cubicBezTo>
                  <a:pt x="525" y="19"/>
                  <a:pt x="525" y="19"/>
                  <a:pt x="525" y="19"/>
                </a:cubicBezTo>
                <a:cubicBezTo>
                  <a:pt x="525" y="19"/>
                  <a:pt x="525" y="19"/>
                  <a:pt x="525" y="19"/>
                </a:cubicBezTo>
                <a:cubicBezTo>
                  <a:pt x="524" y="20"/>
                  <a:pt x="522" y="20"/>
                  <a:pt x="521" y="20"/>
                </a:cubicBezTo>
                <a:cubicBezTo>
                  <a:pt x="521" y="20"/>
                  <a:pt x="521" y="20"/>
                  <a:pt x="521" y="20"/>
                </a:cubicBezTo>
                <a:cubicBezTo>
                  <a:pt x="520" y="20"/>
                  <a:pt x="520" y="20"/>
                  <a:pt x="520" y="20"/>
                </a:cubicBezTo>
                <a:cubicBezTo>
                  <a:pt x="520" y="20"/>
                  <a:pt x="520" y="20"/>
                  <a:pt x="520" y="20"/>
                </a:cubicBezTo>
                <a:cubicBezTo>
                  <a:pt x="520" y="20"/>
                  <a:pt x="520" y="20"/>
                  <a:pt x="520" y="20"/>
                </a:cubicBezTo>
                <a:cubicBezTo>
                  <a:pt x="513" y="16"/>
                  <a:pt x="507" y="11"/>
                  <a:pt x="500" y="11"/>
                </a:cubicBezTo>
                <a:moveTo>
                  <a:pt x="550" y="11"/>
                </a:moveTo>
                <a:cubicBezTo>
                  <a:pt x="550" y="11"/>
                  <a:pt x="550" y="11"/>
                  <a:pt x="550" y="11"/>
                </a:cubicBezTo>
                <a:cubicBezTo>
                  <a:pt x="556" y="14"/>
                  <a:pt x="563" y="17"/>
                  <a:pt x="568" y="22"/>
                </a:cubicBezTo>
                <a:cubicBezTo>
                  <a:pt x="568" y="20"/>
                  <a:pt x="568" y="20"/>
                  <a:pt x="568" y="20"/>
                </a:cubicBezTo>
                <a:cubicBezTo>
                  <a:pt x="563" y="16"/>
                  <a:pt x="556" y="13"/>
                  <a:pt x="550" y="11"/>
                </a:cubicBezTo>
                <a:moveTo>
                  <a:pt x="421" y="10"/>
                </a:moveTo>
                <a:cubicBezTo>
                  <a:pt x="420" y="11"/>
                  <a:pt x="420" y="11"/>
                  <a:pt x="419" y="11"/>
                </a:cubicBezTo>
                <a:cubicBezTo>
                  <a:pt x="410" y="16"/>
                  <a:pt x="404" y="27"/>
                  <a:pt x="400" y="36"/>
                </a:cubicBezTo>
                <a:cubicBezTo>
                  <a:pt x="400" y="37"/>
                  <a:pt x="400" y="37"/>
                  <a:pt x="400" y="37"/>
                </a:cubicBezTo>
                <a:cubicBezTo>
                  <a:pt x="400" y="37"/>
                  <a:pt x="400" y="37"/>
                  <a:pt x="400" y="37"/>
                </a:cubicBezTo>
                <a:cubicBezTo>
                  <a:pt x="399" y="37"/>
                  <a:pt x="399" y="39"/>
                  <a:pt x="398" y="40"/>
                </a:cubicBezTo>
                <a:cubicBezTo>
                  <a:pt x="398" y="41"/>
                  <a:pt x="398" y="43"/>
                  <a:pt x="396" y="44"/>
                </a:cubicBezTo>
                <a:cubicBezTo>
                  <a:pt x="396" y="44"/>
                  <a:pt x="396" y="44"/>
                  <a:pt x="396" y="44"/>
                </a:cubicBezTo>
                <a:cubicBezTo>
                  <a:pt x="396" y="44"/>
                  <a:pt x="396" y="44"/>
                  <a:pt x="396" y="44"/>
                </a:cubicBezTo>
                <a:cubicBezTo>
                  <a:pt x="393" y="44"/>
                  <a:pt x="390" y="44"/>
                  <a:pt x="387" y="44"/>
                </a:cubicBezTo>
                <a:cubicBezTo>
                  <a:pt x="387" y="46"/>
                  <a:pt x="387" y="46"/>
                  <a:pt x="387" y="46"/>
                </a:cubicBezTo>
                <a:cubicBezTo>
                  <a:pt x="421" y="46"/>
                  <a:pt x="421" y="46"/>
                  <a:pt x="421" y="46"/>
                </a:cubicBezTo>
                <a:cubicBezTo>
                  <a:pt x="421" y="44"/>
                  <a:pt x="421" y="44"/>
                  <a:pt x="421" y="44"/>
                </a:cubicBezTo>
                <a:cubicBezTo>
                  <a:pt x="416" y="44"/>
                  <a:pt x="410" y="44"/>
                  <a:pt x="405" y="44"/>
                </a:cubicBezTo>
                <a:cubicBezTo>
                  <a:pt x="405" y="44"/>
                  <a:pt x="404" y="44"/>
                  <a:pt x="403" y="44"/>
                </a:cubicBezTo>
                <a:cubicBezTo>
                  <a:pt x="402" y="44"/>
                  <a:pt x="401" y="44"/>
                  <a:pt x="401" y="43"/>
                </a:cubicBezTo>
                <a:cubicBezTo>
                  <a:pt x="400" y="42"/>
                  <a:pt x="400" y="42"/>
                  <a:pt x="400" y="41"/>
                </a:cubicBezTo>
                <a:cubicBezTo>
                  <a:pt x="400" y="40"/>
                  <a:pt x="400" y="40"/>
                  <a:pt x="400" y="40"/>
                </a:cubicBezTo>
                <a:cubicBezTo>
                  <a:pt x="400" y="40"/>
                  <a:pt x="400" y="40"/>
                  <a:pt x="400" y="40"/>
                </a:cubicBezTo>
                <a:cubicBezTo>
                  <a:pt x="400" y="40"/>
                  <a:pt x="400" y="40"/>
                  <a:pt x="400" y="40"/>
                </a:cubicBezTo>
                <a:cubicBezTo>
                  <a:pt x="402" y="34"/>
                  <a:pt x="405" y="28"/>
                  <a:pt x="409" y="22"/>
                </a:cubicBezTo>
                <a:cubicBezTo>
                  <a:pt x="409" y="22"/>
                  <a:pt x="409" y="22"/>
                  <a:pt x="409" y="22"/>
                </a:cubicBezTo>
                <a:cubicBezTo>
                  <a:pt x="410" y="21"/>
                  <a:pt x="412" y="19"/>
                  <a:pt x="413" y="17"/>
                </a:cubicBezTo>
                <a:cubicBezTo>
                  <a:pt x="415" y="15"/>
                  <a:pt x="417" y="14"/>
                  <a:pt x="419" y="14"/>
                </a:cubicBezTo>
                <a:cubicBezTo>
                  <a:pt x="420" y="14"/>
                  <a:pt x="420" y="14"/>
                  <a:pt x="420" y="14"/>
                </a:cubicBezTo>
                <a:cubicBezTo>
                  <a:pt x="420" y="14"/>
                  <a:pt x="420" y="14"/>
                  <a:pt x="420" y="14"/>
                </a:cubicBezTo>
                <a:cubicBezTo>
                  <a:pt x="421" y="16"/>
                  <a:pt x="421" y="16"/>
                  <a:pt x="421" y="16"/>
                </a:cubicBezTo>
                <a:cubicBezTo>
                  <a:pt x="420" y="16"/>
                  <a:pt x="420" y="16"/>
                  <a:pt x="420" y="16"/>
                </a:cubicBezTo>
                <a:cubicBezTo>
                  <a:pt x="419" y="17"/>
                  <a:pt x="419" y="19"/>
                  <a:pt x="419" y="21"/>
                </a:cubicBezTo>
                <a:cubicBezTo>
                  <a:pt x="419" y="23"/>
                  <a:pt x="419" y="25"/>
                  <a:pt x="418" y="26"/>
                </a:cubicBezTo>
                <a:cubicBezTo>
                  <a:pt x="418" y="28"/>
                  <a:pt x="417" y="29"/>
                  <a:pt x="416" y="30"/>
                </a:cubicBezTo>
                <a:cubicBezTo>
                  <a:pt x="414" y="33"/>
                  <a:pt x="412" y="36"/>
                  <a:pt x="410" y="40"/>
                </a:cubicBezTo>
                <a:cubicBezTo>
                  <a:pt x="410" y="40"/>
                  <a:pt x="410" y="40"/>
                  <a:pt x="410" y="40"/>
                </a:cubicBezTo>
                <a:cubicBezTo>
                  <a:pt x="410" y="40"/>
                  <a:pt x="411" y="40"/>
                  <a:pt x="411" y="40"/>
                </a:cubicBezTo>
                <a:cubicBezTo>
                  <a:pt x="412" y="39"/>
                  <a:pt x="413" y="37"/>
                  <a:pt x="414" y="35"/>
                </a:cubicBezTo>
                <a:cubicBezTo>
                  <a:pt x="415" y="33"/>
                  <a:pt x="416" y="31"/>
                  <a:pt x="419" y="30"/>
                </a:cubicBezTo>
                <a:cubicBezTo>
                  <a:pt x="419" y="29"/>
                  <a:pt x="419" y="29"/>
                  <a:pt x="419" y="29"/>
                </a:cubicBezTo>
                <a:cubicBezTo>
                  <a:pt x="420" y="30"/>
                  <a:pt x="420" y="30"/>
                  <a:pt x="420" y="30"/>
                </a:cubicBezTo>
                <a:cubicBezTo>
                  <a:pt x="420" y="30"/>
                  <a:pt x="421" y="30"/>
                  <a:pt x="421" y="31"/>
                </a:cubicBezTo>
                <a:cubicBezTo>
                  <a:pt x="421" y="29"/>
                  <a:pt x="421" y="29"/>
                  <a:pt x="421" y="29"/>
                </a:cubicBezTo>
                <a:cubicBezTo>
                  <a:pt x="421" y="28"/>
                  <a:pt x="421" y="28"/>
                  <a:pt x="421" y="28"/>
                </a:cubicBezTo>
                <a:cubicBezTo>
                  <a:pt x="420" y="27"/>
                  <a:pt x="420" y="25"/>
                  <a:pt x="420" y="24"/>
                </a:cubicBezTo>
                <a:cubicBezTo>
                  <a:pt x="420" y="22"/>
                  <a:pt x="420" y="20"/>
                  <a:pt x="421" y="19"/>
                </a:cubicBezTo>
                <a:cubicBezTo>
                  <a:pt x="421" y="10"/>
                  <a:pt x="421" y="10"/>
                  <a:pt x="421" y="10"/>
                </a:cubicBezTo>
                <a:moveTo>
                  <a:pt x="570" y="9"/>
                </a:moveTo>
                <a:cubicBezTo>
                  <a:pt x="570" y="10"/>
                  <a:pt x="570" y="10"/>
                  <a:pt x="570" y="10"/>
                </a:cubicBezTo>
                <a:cubicBezTo>
                  <a:pt x="573" y="12"/>
                  <a:pt x="576" y="14"/>
                  <a:pt x="579" y="16"/>
                </a:cubicBezTo>
                <a:cubicBezTo>
                  <a:pt x="579" y="14"/>
                  <a:pt x="579" y="14"/>
                  <a:pt x="579" y="14"/>
                </a:cubicBezTo>
                <a:cubicBezTo>
                  <a:pt x="576" y="13"/>
                  <a:pt x="573" y="11"/>
                  <a:pt x="570" y="9"/>
                </a:cubicBezTo>
                <a:moveTo>
                  <a:pt x="703" y="9"/>
                </a:moveTo>
                <a:cubicBezTo>
                  <a:pt x="703" y="10"/>
                  <a:pt x="703" y="10"/>
                  <a:pt x="703" y="10"/>
                </a:cubicBezTo>
                <a:cubicBezTo>
                  <a:pt x="710" y="10"/>
                  <a:pt x="717" y="12"/>
                  <a:pt x="722" y="15"/>
                </a:cubicBezTo>
                <a:cubicBezTo>
                  <a:pt x="722" y="12"/>
                  <a:pt x="722" y="12"/>
                  <a:pt x="722" y="12"/>
                </a:cubicBezTo>
                <a:cubicBezTo>
                  <a:pt x="719" y="12"/>
                  <a:pt x="716" y="12"/>
                  <a:pt x="713" y="10"/>
                </a:cubicBezTo>
                <a:cubicBezTo>
                  <a:pt x="709" y="9"/>
                  <a:pt x="706" y="9"/>
                  <a:pt x="703" y="9"/>
                </a:cubicBezTo>
                <a:moveTo>
                  <a:pt x="1257" y="9"/>
                </a:moveTo>
                <a:cubicBezTo>
                  <a:pt x="1257" y="10"/>
                  <a:pt x="1257" y="10"/>
                  <a:pt x="1257" y="10"/>
                </a:cubicBezTo>
                <a:cubicBezTo>
                  <a:pt x="1264" y="14"/>
                  <a:pt x="1271" y="18"/>
                  <a:pt x="1276" y="25"/>
                </a:cubicBezTo>
                <a:cubicBezTo>
                  <a:pt x="1276" y="25"/>
                  <a:pt x="1276" y="25"/>
                  <a:pt x="1276" y="25"/>
                </a:cubicBezTo>
                <a:cubicBezTo>
                  <a:pt x="1276" y="26"/>
                  <a:pt x="1276" y="26"/>
                  <a:pt x="1276" y="26"/>
                </a:cubicBezTo>
                <a:cubicBezTo>
                  <a:pt x="1275" y="28"/>
                  <a:pt x="1274" y="31"/>
                  <a:pt x="1272" y="33"/>
                </a:cubicBezTo>
                <a:cubicBezTo>
                  <a:pt x="1271" y="34"/>
                  <a:pt x="1271" y="34"/>
                  <a:pt x="1271" y="34"/>
                </a:cubicBezTo>
                <a:cubicBezTo>
                  <a:pt x="1262" y="26"/>
                  <a:pt x="1262" y="26"/>
                  <a:pt x="1262" y="26"/>
                </a:cubicBezTo>
                <a:cubicBezTo>
                  <a:pt x="1262" y="26"/>
                  <a:pt x="1262" y="26"/>
                  <a:pt x="1262" y="26"/>
                </a:cubicBezTo>
                <a:cubicBezTo>
                  <a:pt x="1261" y="25"/>
                  <a:pt x="1259" y="24"/>
                  <a:pt x="1257" y="22"/>
                </a:cubicBezTo>
                <a:cubicBezTo>
                  <a:pt x="1257" y="23"/>
                  <a:pt x="1257" y="23"/>
                  <a:pt x="1257" y="23"/>
                </a:cubicBezTo>
                <a:cubicBezTo>
                  <a:pt x="1261" y="26"/>
                  <a:pt x="1265" y="29"/>
                  <a:pt x="1268" y="33"/>
                </a:cubicBezTo>
                <a:cubicBezTo>
                  <a:pt x="1269" y="33"/>
                  <a:pt x="1270" y="33"/>
                  <a:pt x="1270" y="33"/>
                </a:cubicBezTo>
                <a:cubicBezTo>
                  <a:pt x="1271" y="34"/>
                  <a:pt x="1271" y="35"/>
                  <a:pt x="1271" y="35"/>
                </a:cubicBezTo>
                <a:cubicBezTo>
                  <a:pt x="1271" y="36"/>
                  <a:pt x="1271" y="37"/>
                  <a:pt x="1270" y="38"/>
                </a:cubicBezTo>
                <a:cubicBezTo>
                  <a:pt x="1270" y="39"/>
                  <a:pt x="1270" y="39"/>
                  <a:pt x="1269" y="40"/>
                </a:cubicBezTo>
                <a:cubicBezTo>
                  <a:pt x="1269" y="40"/>
                  <a:pt x="1269" y="40"/>
                  <a:pt x="1269" y="40"/>
                </a:cubicBezTo>
                <a:cubicBezTo>
                  <a:pt x="1269" y="41"/>
                  <a:pt x="1269" y="41"/>
                  <a:pt x="1269" y="41"/>
                </a:cubicBezTo>
                <a:cubicBezTo>
                  <a:pt x="1268" y="41"/>
                  <a:pt x="1268" y="41"/>
                  <a:pt x="1267" y="41"/>
                </a:cubicBezTo>
                <a:cubicBezTo>
                  <a:pt x="1267" y="41"/>
                  <a:pt x="1267" y="41"/>
                  <a:pt x="1267" y="41"/>
                </a:cubicBezTo>
                <a:cubicBezTo>
                  <a:pt x="1266" y="41"/>
                  <a:pt x="1265" y="40"/>
                  <a:pt x="1265" y="40"/>
                </a:cubicBezTo>
                <a:cubicBezTo>
                  <a:pt x="1264" y="39"/>
                  <a:pt x="1264" y="39"/>
                  <a:pt x="1263" y="38"/>
                </a:cubicBezTo>
                <a:cubicBezTo>
                  <a:pt x="1263" y="38"/>
                  <a:pt x="1263" y="38"/>
                  <a:pt x="1263" y="38"/>
                </a:cubicBezTo>
                <a:cubicBezTo>
                  <a:pt x="1263" y="38"/>
                  <a:pt x="1263" y="38"/>
                  <a:pt x="1263" y="38"/>
                </a:cubicBezTo>
                <a:cubicBezTo>
                  <a:pt x="1261" y="37"/>
                  <a:pt x="1259" y="35"/>
                  <a:pt x="1257" y="33"/>
                </a:cubicBezTo>
                <a:cubicBezTo>
                  <a:pt x="1257" y="35"/>
                  <a:pt x="1257" y="35"/>
                  <a:pt x="1257" y="35"/>
                </a:cubicBezTo>
                <a:cubicBezTo>
                  <a:pt x="1261" y="37"/>
                  <a:pt x="1265" y="40"/>
                  <a:pt x="1267" y="44"/>
                </a:cubicBezTo>
                <a:cubicBezTo>
                  <a:pt x="1267" y="44"/>
                  <a:pt x="1267" y="44"/>
                  <a:pt x="1267" y="44"/>
                </a:cubicBezTo>
                <a:cubicBezTo>
                  <a:pt x="1267" y="45"/>
                  <a:pt x="1267" y="45"/>
                  <a:pt x="1267" y="45"/>
                </a:cubicBezTo>
                <a:cubicBezTo>
                  <a:pt x="1267" y="45"/>
                  <a:pt x="1267" y="45"/>
                  <a:pt x="1267" y="45"/>
                </a:cubicBezTo>
                <a:cubicBezTo>
                  <a:pt x="1267" y="46"/>
                  <a:pt x="1267" y="47"/>
                  <a:pt x="1266" y="47"/>
                </a:cubicBezTo>
                <a:cubicBezTo>
                  <a:pt x="1266" y="47"/>
                  <a:pt x="1265" y="47"/>
                  <a:pt x="1265" y="47"/>
                </a:cubicBezTo>
                <a:cubicBezTo>
                  <a:pt x="1264" y="47"/>
                  <a:pt x="1263" y="47"/>
                  <a:pt x="1263" y="47"/>
                </a:cubicBezTo>
                <a:cubicBezTo>
                  <a:pt x="1262" y="47"/>
                  <a:pt x="1262" y="47"/>
                  <a:pt x="1262" y="47"/>
                </a:cubicBezTo>
                <a:cubicBezTo>
                  <a:pt x="1262" y="48"/>
                  <a:pt x="1262" y="48"/>
                  <a:pt x="1262" y="48"/>
                </a:cubicBezTo>
                <a:cubicBezTo>
                  <a:pt x="1262" y="47"/>
                  <a:pt x="1262" y="47"/>
                  <a:pt x="1262" y="47"/>
                </a:cubicBezTo>
                <a:cubicBezTo>
                  <a:pt x="1260" y="46"/>
                  <a:pt x="1258" y="46"/>
                  <a:pt x="1257" y="45"/>
                </a:cubicBezTo>
                <a:cubicBezTo>
                  <a:pt x="1257" y="49"/>
                  <a:pt x="1257" y="49"/>
                  <a:pt x="1257" y="49"/>
                </a:cubicBezTo>
                <a:cubicBezTo>
                  <a:pt x="1262" y="49"/>
                  <a:pt x="1267" y="49"/>
                  <a:pt x="1272" y="49"/>
                </a:cubicBezTo>
                <a:cubicBezTo>
                  <a:pt x="1272" y="49"/>
                  <a:pt x="1272" y="49"/>
                  <a:pt x="1272" y="48"/>
                </a:cubicBezTo>
                <a:cubicBezTo>
                  <a:pt x="1272" y="48"/>
                  <a:pt x="1272" y="48"/>
                  <a:pt x="1272" y="47"/>
                </a:cubicBezTo>
                <a:cubicBezTo>
                  <a:pt x="1271" y="47"/>
                  <a:pt x="1271" y="47"/>
                  <a:pt x="1271" y="47"/>
                </a:cubicBezTo>
                <a:cubicBezTo>
                  <a:pt x="1270" y="47"/>
                  <a:pt x="1270" y="47"/>
                  <a:pt x="1270" y="47"/>
                </a:cubicBezTo>
                <a:cubicBezTo>
                  <a:pt x="1270" y="46"/>
                  <a:pt x="1270" y="45"/>
                  <a:pt x="1270" y="44"/>
                </a:cubicBezTo>
                <a:cubicBezTo>
                  <a:pt x="1270" y="39"/>
                  <a:pt x="1273" y="35"/>
                  <a:pt x="1275" y="31"/>
                </a:cubicBezTo>
                <a:cubicBezTo>
                  <a:pt x="1275" y="29"/>
                  <a:pt x="1277" y="26"/>
                  <a:pt x="1278" y="24"/>
                </a:cubicBezTo>
                <a:cubicBezTo>
                  <a:pt x="1278" y="24"/>
                  <a:pt x="1277" y="23"/>
                  <a:pt x="1277" y="22"/>
                </a:cubicBezTo>
                <a:cubicBezTo>
                  <a:pt x="1277" y="22"/>
                  <a:pt x="1277" y="22"/>
                  <a:pt x="1276" y="22"/>
                </a:cubicBezTo>
                <a:cubicBezTo>
                  <a:pt x="1276" y="22"/>
                  <a:pt x="1276" y="22"/>
                  <a:pt x="1276" y="22"/>
                </a:cubicBezTo>
                <a:cubicBezTo>
                  <a:pt x="1276" y="22"/>
                  <a:pt x="1276" y="22"/>
                  <a:pt x="1276" y="22"/>
                </a:cubicBezTo>
                <a:cubicBezTo>
                  <a:pt x="1276" y="22"/>
                  <a:pt x="1276" y="22"/>
                  <a:pt x="1276" y="22"/>
                </a:cubicBezTo>
                <a:cubicBezTo>
                  <a:pt x="1276" y="22"/>
                  <a:pt x="1276" y="22"/>
                  <a:pt x="1276" y="22"/>
                </a:cubicBezTo>
                <a:cubicBezTo>
                  <a:pt x="1270" y="17"/>
                  <a:pt x="1264" y="12"/>
                  <a:pt x="1257" y="9"/>
                </a:cubicBezTo>
                <a:moveTo>
                  <a:pt x="694" y="8"/>
                </a:moveTo>
                <a:cubicBezTo>
                  <a:pt x="689" y="8"/>
                  <a:pt x="684" y="10"/>
                  <a:pt x="679" y="11"/>
                </a:cubicBezTo>
                <a:cubicBezTo>
                  <a:pt x="679" y="12"/>
                  <a:pt x="679" y="12"/>
                  <a:pt x="679" y="12"/>
                </a:cubicBezTo>
                <a:cubicBezTo>
                  <a:pt x="685" y="11"/>
                  <a:pt x="692" y="9"/>
                  <a:pt x="699" y="9"/>
                </a:cubicBezTo>
                <a:cubicBezTo>
                  <a:pt x="699" y="9"/>
                  <a:pt x="700" y="9"/>
                  <a:pt x="701" y="9"/>
                </a:cubicBezTo>
                <a:cubicBezTo>
                  <a:pt x="701" y="9"/>
                  <a:pt x="701" y="9"/>
                  <a:pt x="701" y="9"/>
                </a:cubicBezTo>
                <a:cubicBezTo>
                  <a:pt x="700" y="9"/>
                  <a:pt x="699" y="9"/>
                  <a:pt x="698" y="9"/>
                </a:cubicBezTo>
                <a:cubicBezTo>
                  <a:pt x="698" y="9"/>
                  <a:pt x="698" y="9"/>
                  <a:pt x="698" y="9"/>
                </a:cubicBezTo>
                <a:cubicBezTo>
                  <a:pt x="698" y="9"/>
                  <a:pt x="698" y="9"/>
                  <a:pt x="698" y="9"/>
                </a:cubicBezTo>
                <a:cubicBezTo>
                  <a:pt x="697" y="9"/>
                  <a:pt x="695" y="8"/>
                  <a:pt x="694" y="8"/>
                </a:cubicBezTo>
                <a:cubicBezTo>
                  <a:pt x="694" y="8"/>
                  <a:pt x="694" y="8"/>
                  <a:pt x="694" y="8"/>
                </a:cubicBezTo>
                <a:moveTo>
                  <a:pt x="1077" y="8"/>
                </a:moveTo>
                <a:cubicBezTo>
                  <a:pt x="1076" y="8"/>
                  <a:pt x="1076" y="8"/>
                  <a:pt x="1076" y="8"/>
                </a:cubicBezTo>
                <a:cubicBezTo>
                  <a:pt x="1078" y="9"/>
                  <a:pt x="1080" y="11"/>
                  <a:pt x="1081" y="12"/>
                </a:cubicBezTo>
                <a:cubicBezTo>
                  <a:pt x="1081" y="11"/>
                  <a:pt x="1081" y="11"/>
                  <a:pt x="1081" y="11"/>
                </a:cubicBezTo>
                <a:cubicBezTo>
                  <a:pt x="1080" y="10"/>
                  <a:pt x="1078" y="9"/>
                  <a:pt x="1077" y="8"/>
                </a:cubicBezTo>
                <a:moveTo>
                  <a:pt x="537" y="8"/>
                </a:moveTo>
                <a:cubicBezTo>
                  <a:pt x="537" y="9"/>
                  <a:pt x="537" y="9"/>
                  <a:pt x="537" y="9"/>
                </a:cubicBezTo>
                <a:cubicBezTo>
                  <a:pt x="537" y="9"/>
                  <a:pt x="537" y="9"/>
                  <a:pt x="537" y="9"/>
                </a:cubicBezTo>
                <a:cubicBezTo>
                  <a:pt x="537" y="9"/>
                  <a:pt x="537" y="9"/>
                  <a:pt x="537" y="9"/>
                </a:cubicBezTo>
                <a:cubicBezTo>
                  <a:pt x="541" y="9"/>
                  <a:pt x="544" y="10"/>
                  <a:pt x="548" y="11"/>
                </a:cubicBezTo>
                <a:cubicBezTo>
                  <a:pt x="548" y="10"/>
                  <a:pt x="548" y="10"/>
                  <a:pt x="548" y="10"/>
                </a:cubicBezTo>
                <a:cubicBezTo>
                  <a:pt x="546" y="9"/>
                  <a:pt x="544" y="9"/>
                  <a:pt x="542" y="9"/>
                </a:cubicBezTo>
                <a:cubicBezTo>
                  <a:pt x="542" y="9"/>
                  <a:pt x="542" y="9"/>
                  <a:pt x="542" y="9"/>
                </a:cubicBezTo>
                <a:cubicBezTo>
                  <a:pt x="542" y="9"/>
                  <a:pt x="542" y="9"/>
                  <a:pt x="542" y="9"/>
                </a:cubicBezTo>
                <a:cubicBezTo>
                  <a:pt x="541" y="8"/>
                  <a:pt x="539" y="8"/>
                  <a:pt x="537" y="8"/>
                </a:cubicBezTo>
                <a:moveTo>
                  <a:pt x="1127" y="7"/>
                </a:moveTo>
                <a:cubicBezTo>
                  <a:pt x="1126" y="8"/>
                  <a:pt x="1125" y="8"/>
                  <a:pt x="1125" y="9"/>
                </a:cubicBezTo>
                <a:cubicBezTo>
                  <a:pt x="1125" y="10"/>
                  <a:pt x="1125" y="10"/>
                  <a:pt x="1125" y="10"/>
                </a:cubicBezTo>
                <a:cubicBezTo>
                  <a:pt x="1125" y="9"/>
                  <a:pt x="1126" y="9"/>
                  <a:pt x="1127" y="8"/>
                </a:cubicBezTo>
                <a:cubicBezTo>
                  <a:pt x="1127" y="7"/>
                  <a:pt x="1127" y="7"/>
                  <a:pt x="1127" y="7"/>
                </a:cubicBezTo>
                <a:moveTo>
                  <a:pt x="89" y="7"/>
                </a:moveTo>
                <a:cubicBezTo>
                  <a:pt x="89" y="9"/>
                  <a:pt x="89" y="9"/>
                  <a:pt x="89" y="9"/>
                </a:cubicBezTo>
                <a:cubicBezTo>
                  <a:pt x="89" y="10"/>
                  <a:pt x="90" y="12"/>
                  <a:pt x="90" y="13"/>
                </a:cubicBezTo>
                <a:cubicBezTo>
                  <a:pt x="90" y="14"/>
                  <a:pt x="90" y="15"/>
                  <a:pt x="90" y="15"/>
                </a:cubicBezTo>
                <a:cubicBezTo>
                  <a:pt x="89" y="16"/>
                  <a:pt x="89" y="16"/>
                  <a:pt x="89" y="16"/>
                </a:cubicBezTo>
                <a:cubicBezTo>
                  <a:pt x="89" y="16"/>
                  <a:pt x="89" y="16"/>
                  <a:pt x="89" y="16"/>
                </a:cubicBezTo>
                <a:cubicBezTo>
                  <a:pt x="89" y="16"/>
                  <a:pt x="89" y="16"/>
                  <a:pt x="89" y="16"/>
                </a:cubicBezTo>
                <a:cubicBezTo>
                  <a:pt x="89" y="18"/>
                  <a:pt x="89" y="18"/>
                  <a:pt x="89" y="18"/>
                </a:cubicBezTo>
                <a:cubicBezTo>
                  <a:pt x="91" y="16"/>
                  <a:pt x="92" y="15"/>
                  <a:pt x="92" y="13"/>
                </a:cubicBezTo>
                <a:cubicBezTo>
                  <a:pt x="92" y="11"/>
                  <a:pt x="90" y="9"/>
                  <a:pt x="89" y="7"/>
                </a:cubicBezTo>
                <a:moveTo>
                  <a:pt x="743" y="7"/>
                </a:moveTo>
                <a:cubicBezTo>
                  <a:pt x="743" y="8"/>
                  <a:pt x="743" y="8"/>
                  <a:pt x="743" y="8"/>
                </a:cubicBezTo>
                <a:cubicBezTo>
                  <a:pt x="744" y="8"/>
                  <a:pt x="745" y="9"/>
                  <a:pt x="745" y="10"/>
                </a:cubicBezTo>
                <a:cubicBezTo>
                  <a:pt x="745" y="10"/>
                  <a:pt x="745" y="10"/>
                  <a:pt x="745" y="10"/>
                </a:cubicBezTo>
                <a:cubicBezTo>
                  <a:pt x="745" y="10"/>
                  <a:pt x="745" y="10"/>
                  <a:pt x="745" y="10"/>
                </a:cubicBezTo>
                <a:cubicBezTo>
                  <a:pt x="746" y="11"/>
                  <a:pt x="746" y="11"/>
                  <a:pt x="746" y="12"/>
                </a:cubicBezTo>
                <a:cubicBezTo>
                  <a:pt x="746" y="13"/>
                  <a:pt x="745" y="14"/>
                  <a:pt x="745" y="14"/>
                </a:cubicBezTo>
                <a:cubicBezTo>
                  <a:pt x="744" y="15"/>
                  <a:pt x="744" y="15"/>
                  <a:pt x="743" y="15"/>
                </a:cubicBezTo>
                <a:cubicBezTo>
                  <a:pt x="743" y="16"/>
                  <a:pt x="743" y="16"/>
                  <a:pt x="743" y="16"/>
                </a:cubicBezTo>
                <a:cubicBezTo>
                  <a:pt x="743" y="16"/>
                  <a:pt x="744" y="16"/>
                  <a:pt x="744" y="15"/>
                </a:cubicBezTo>
                <a:cubicBezTo>
                  <a:pt x="745" y="15"/>
                  <a:pt x="746" y="15"/>
                  <a:pt x="747" y="14"/>
                </a:cubicBezTo>
                <a:cubicBezTo>
                  <a:pt x="747" y="14"/>
                  <a:pt x="748" y="13"/>
                  <a:pt x="748" y="12"/>
                </a:cubicBezTo>
                <a:cubicBezTo>
                  <a:pt x="748" y="11"/>
                  <a:pt x="747" y="11"/>
                  <a:pt x="747" y="10"/>
                </a:cubicBezTo>
                <a:cubicBezTo>
                  <a:pt x="746" y="9"/>
                  <a:pt x="745" y="8"/>
                  <a:pt x="743" y="7"/>
                </a:cubicBezTo>
                <a:moveTo>
                  <a:pt x="1153" y="7"/>
                </a:moveTo>
                <a:cubicBezTo>
                  <a:pt x="1152" y="7"/>
                  <a:pt x="1152" y="7"/>
                  <a:pt x="1152" y="7"/>
                </a:cubicBezTo>
                <a:cubicBezTo>
                  <a:pt x="1151" y="8"/>
                  <a:pt x="1150" y="8"/>
                  <a:pt x="1149" y="8"/>
                </a:cubicBezTo>
                <a:cubicBezTo>
                  <a:pt x="1147" y="9"/>
                  <a:pt x="1146" y="9"/>
                  <a:pt x="1146" y="9"/>
                </a:cubicBezTo>
                <a:cubicBezTo>
                  <a:pt x="1145" y="10"/>
                  <a:pt x="1145" y="10"/>
                  <a:pt x="1145" y="10"/>
                </a:cubicBezTo>
                <a:cubicBezTo>
                  <a:pt x="1147" y="9"/>
                  <a:pt x="1150" y="8"/>
                  <a:pt x="1153" y="8"/>
                </a:cubicBezTo>
                <a:cubicBezTo>
                  <a:pt x="1153" y="7"/>
                  <a:pt x="1153" y="7"/>
                  <a:pt x="1153" y="7"/>
                </a:cubicBezTo>
                <a:moveTo>
                  <a:pt x="913" y="7"/>
                </a:moveTo>
                <a:cubicBezTo>
                  <a:pt x="908" y="11"/>
                  <a:pt x="903" y="15"/>
                  <a:pt x="898" y="20"/>
                </a:cubicBezTo>
                <a:cubicBezTo>
                  <a:pt x="898" y="22"/>
                  <a:pt x="898" y="22"/>
                  <a:pt x="898" y="22"/>
                </a:cubicBezTo>
                <a:cubicBezTo>
                  <a:pt x="902" y="17"/>
                  <a:pt x="907" y="12"/>
                  <a:pt x="912" y="8"/>
                </a:cubicBezTo>
                <a:cubicBezTo>
                  <a:pt x="912" y="8"/>
                  <a:pt x="912" y="8"/>
                  <a:pt x="912" y="8"/>
                </a:cubicBezTo>
                <a:cubicBezTo>
                  <a:pt x="912" y="8"/>
                  <a:pt x="912" y="8"/>
                  <a:pt x="912" y="8"/>
                </a:cubicBezTo>
                <a:cubicBezTo>
                  <a:pt x="912" y="8"/>
                  <a:pt x="913" y="8"/>
                  <a:pt x="913" y="7"/>
                </a:cubicBezTo>
                <a:cubicBezTo>
                  <a:pt x="913" y="7"/>
                  <a:pt x="913" y="7"/>
                  <a:pt x="913" y="7"/>
                </a:cubicBezTo>
                <a:moveTo>
                  <a:pt x="1232" y="6"/>
                </a:moveTo>
                <a:cubicBezTo>
                  <a:pt x="1232" y="10"/>
                  <a:pt x="1232" y="10"/>
                  <a:pt x="1232" y="10"/>
                </a:cubicBezTo>
                <a:cubicBezTo>
                  <a:pt x="1232" y="11"/>
                  <a:pt x="1232" y="12"/>
                  <a:pt x="1232" y="13"/>
                </a:cubicBezTo>
                <a:cubicBezTo>
                  <a:pt x="1232" y="14"/>
                  <a:pt x="1232" y="15"/>
                  <a:pt x="1232" y="16"/>
                </a:cubicBezTo>
                <a:cubicBezTo>
                  <a:pt x="1232" y="20"/>
                  <a:pt x="1232" y="20"/>
                  <a:pt x="1232" y="20"/>
                </a:cubicBezTo>
                <a:cubicBezTo>
                  <a:pt x="1234" y="15"/>
                  <a:pt x="1234" y="15"/>
                  <a:pt x="1234" y="15"/>
                </a:cubicBezTo>
                <a:cubicBezTo>
                  <a:pt x="1235" y="15"/>
                  <a:pt x="1235" y="15"/>
                  <a:pt x="1235" y="15"/>
                </a:cubicBezTo>
                <a:cubicBezTo>
                  <a:pt x="1235" y="15"/>
                  <a:pt x="1236" y="15"/>
                  <a:pt x="1236" y="15"/>
                </a:cubicBezTo>
                <a:cubicBezTo>
                  <a:pt x="1236" y="12"/>
                  <a:pt x="1236" y="12"/>
                  <a:pt x="1236" y="12"/>
                </a:cubicBezTo>
                <a:cubicBezTo>
                  <a:pt x="1235" y="12"/>
                  <a:pt x="1235" y="12"/>
                  <a:pt x="1234" y="12"/>
                </a:cubicBezTo>
                <a:cubicBezTo>
                  <a:pt x="1233" y="12"/>
                  <a:pt x="1233" y="12"/>
                  <a:pt x="1233" y="12"/>
                </a:cubicBezTo>
                <a:cubicBezTo>
                  <a:pt x="1233" y="11"/>
                  <a:pt x="1233" y="11"/>
                  <a:pt x="1233" y="11"/>
                </a:cubicBezTo>
                <a:cubicBezTo>
                  <a:pt x="1233" y="9"/>
                  <a:pt x="1233" y="8"/>
                  <a:pt x="1232" y="6"/>
                </a:cubicBezTo>
                <a:moveTo>
                  <a:pt x="528" y="6"/>
                </a:moveTo>
                <a:cubicBezTo>
                  <a:pt x="528" y="10"/>
                  <a:pt x="528" y="10"/>
                  <a:pt x="528" y="10"/>
                </a:cubicBezTo>
                <a:cubicBezTo>
                  <a:pt x="529" y="11"/>
                  <a:pt x="529" y="12"/>
                  <a:pt x="529" y="13"/>
                </a:cubicBezTo>
                <a:cubicBezTo>
                  <a:pt x="529" y="14"/>
                  <a:pt x="529" y="14"/>
                  <a:pt x="529" y="15"/>
                </a:cubicBezTo>
                <a:cubicBezTo>
                  <a:pt x="529" y="16"/>
                  <a:pt x="529" y="16"/>
                  <a:pt x="529" y="16"/>
                </a:cubicBezTo>
                <a:cubicBezTo>
                  <a:pt x="528" y="16"/>
                  <a:pt x="528" y="16"/>
                  <a:pt x="528" y="16"/>
                </a:cubicBezTo>
                <a:cubicBezTo>
                  <a:pt x="528" y="19"/>
                  <a:pt x="528" y="19"/>
                  <a:pt x="528" y="19"/>
                </a:cubicBezTo>
                <a:cubicBezTo>
                  <a:pt x="529" y="18"/>
                  <a:pt x="529" y="18"/>
                  <a:pt x="529" y="18"/>
                </a:cubicBezTo>
                <a:cubicBezTo>
                  <a:pt x="530" y="18"/>
                  <a:pt x="530" y="18"/>
                  <a:pt x="530" y="18"/>
                </a:cubicBezTo>
                <a:cubicBezTo>
                  <a:pt x="530" y="18"/>
                  <a:pt x="530" y="18"/>
                  <a:pt x="530" y="18"/>
                </a:cubicBezTo>
                <a:cubicBezTo>
                  <a:pt x="532" y="18"/>
                  <a:pt x="533" y="18"/>
                  <a:pt x="535" y="19"/>
                </a:cubicBezTo>
                <a:cubicBezTo>
                  <a:pt x="535" y="18"/>
                  <a:pt x="535" y="18"/>
                  <a:pt x="535" y="18"/>
                </a:cubicBezTo>
                <a:cubicBezTo>
                  <a:pt x="534" y="18"/>
                  <a:pt x="534" y="17"/>
                  <a:pt x="534" y="17"/>
                </a:cubicBezTo>
                <a:cubicBezTo>
                  <a:pt x="533" y="17"/>
                  <a:pt x="533" y="17"/>
                  <a:pt x="533" y="17"/>
                </a:cubicBezTo>
                <a:cubicBezTo>
                  <a:pt x="533" y="17"/>
                  <a:pt x="533" y="17"/>
                  <a:pt x="533" y="17"/>
                </a:cubicBezTo>
                <a:cubicBezTo>
                  <a:pt x="532" y="17"/>
                  <a:pt x="531" y="17"/>
                  <a:pt x="531" y="16"/>
                </a:cubicBezTo>
                <a:cubicBezTo>
                  <a:pt x="530" y="16"/>
                  <a:pt x="530" y="15"/>
                  <a:pt x="530" y="14"/>
                </a:cubicBezTo>
                <a:cubicBezTo>
                  <a:pt x="530" y="13"/>
                  <a:pt x="530" y="12"/>
                  <a:pt x="530" y="12"/>
                </a:cubicBezTo>
                <a:cubicBezTo>
                  <a:pt x="530" y="11"/>
                  <a:pt x="531" y="10"/>
                  <a:pt x="531" y="10"/>
                </a:cubicBezTo>
                <a:cubicBezTo>
                  <a:pt x="531" y="9"/>
                  <a:pt x="531" y="9"/>
                  <a:pt x="531" y="9"/>
                </a:cubicBezTo>
                <a:cubicBezTo>
                  <a:pt x="532" y="9"/>
                  <a:pt x="532" y="9"/>
                  <a:pt x="532" y="9"/>
                </a:cubicBezTo>
                <a:cubicBezTo>
                  <a:pt x="535" y="9"/>
                  <a:pt x="535" y="9"/>
                  <a:pt x="535" y="9"/>
                </a:cubicBezTo>
                <a:cubicBezTo>
                  <a:pt x="535" y="8"/>
                  <a:pt x="535" y="8"/>
                  <a:pt x="535" y="8"/>
                </a:cubicBezTo>
                <a:cubicBezTo>
                  <a:pt x="534" y="8"/>
                  <a:pt x="532" y="8"/>
                  <a:pt x="531" y="7"/>
                </a:cubicBezTo>
                <a:cubicBezTo>
                  <a:pt x="530" y="7"/>
                  <a:pt x="529" y="7"/>
                  <a:pt x="528" y="6"/>
                </a:cubicBezTo>
                <a:moveTo>
                  <a:pt x="793" y="6"/>
                </a:moveTo>
                <a:cubicBezTo>
                  <a:pt x="793" y="8"/>
                  <a:pt x="793" y="8"/>
                  <a:pt x="793" y="8"/>
                </a:cubicBezTo>
                <a:cubicBezTo>
                  <a:pt x="795" y="10"/>
                  <a:pt x="797" y="12"/>
                  <a:pt x="798" y="15"/>
                </a:cubicBezTo>
                <a:cubicBezTo>
                  <a:pt x="799" y="15"/>
                  <a:pt x="799" y="16"/>
                  <a:pt x="799" y="17"/>
                </a:cubicBezTo>
                <a:cubicBezTo>
                  <a:pt x="799" y="18"/>
                  <a:pt x="799" y="18"/>
                  <a:pt x="798" y="19"/>
                </a:cubicBezTo>
                <a:cubicBezTo>
                  <a:pt x="798" y="20"/>
                  <a:pt x="798" y="20"/>
                  <a:pt x="797" y="20"/>
                </a:cubicBezTo>
                <a:cubicBezTo>
                  <a:pt x="796" y="21"/>
                  <a:pt x="794" y="21"/>
                  <a:pt x="793" y="21"/>
                </a:cubicBezTo>
                <a:cubicBezTo>
                  <a:pt x="793" y="26"/>
                  <a:pt x="793" y="26"/>
                  <a:pt x="793" y="26"/>
                </a:cubicBezTo>
                <a:cubicBezTo>
                  <a:pt x="799" y="31"/>
                  <a:pt x="806" y="35"/>
                  <a:pt x="812" y="40"/>
                </a:cubicBezTo>
                <a:cubicBezTo>
                  <a:pt x="812" y="39"/>
                  <a:pt x="812" y="39"/>
                  <a:pt x="812" y="39"/>
                </a:cubicBezTo>
                <a:cubicBezTo>
                  <a:pt x="807" y="35"/>
                  <a:pt x="801" y="30"/>
                  <a:pt x="796" y="26"/>
                </a:cubicBezTo>
                <a:cubicBezTo>
                  <a:pt x="795" y="26"/>
                  <a:pt x="795" y="26"/>
                  <a:pt x="795" y="26"/>
                </a:cubicBezTo>
                <a:cubicBezTo>
                  <a:pt x="795" y="26"/>
                  <a:pt x="795" y="26"/>
                  <a:pt x="795" y="26"/>
                </a:cubicBezTo>
                <a:cubicBezTo>
                  <a:pt x="795" y="24"/>
                  <a:pt x="795" y="24"/>
                  <a:pt x="795" y="24"/>
                </a:cubicBezTo>
                <a:cubicBezTo>
                  <a:pt x="795" y="23"/>
                  <a:pt x="795" y="23"/>
                  <a:pt x="795" y="23"/>
                </a:cubicBezTo>
                <a:cubicBezTo>
                  <a:pt x="796" y="22"/>
                  <a:pt x="798" y="21"/>
                  <a:pt x="799" y="20"/>
                </a:cubicBezTo>
                <a:cubicBezTo>
                  <a:pt x="800" y="19"/>
                  <a:pt x="801" y="18"/>
                  <a:pt x="801" y="17"/>
                </a:cubicBezTo>
                <a:cubicBezTo>
                  <a:pt x="801" y="17"/>
                  <a:pt x="801" y="17"/>
                  <a:pt x="801" y="17"/>
                </a:cubicBezTo>
                <a:cubicBezTo>
                  <a:pt x="800" y="15"/>
                  <a:pt x="799" y="13"/>
                  <a:pt x="798" y="11"/>
                </a:cubicBezTo>
                <a:cubicBezTo>
                  <a:pt x="798" y="11"/>
                  <a:pt x="798" y="11"/>
                  <a:pt x="798" y="11"/>
                </a:cubicBezTo>
                <a:cubicBezTo>
                  <a:pt x="798" y="11"/>
                  <a:pt x="798" y="11"/>
                  <a:pt x="798" y="11"/>
                </a:cubicBezTo>
                <a:cubicBezTo>
                  <a:pt x="797" y="10"/>
                  <a:pt x="795" y="8"/>
                  <a:pt x="793" y="6"/>
                </a:cubicBezTo>
                <a:moveTo>
                  <a:pt x="111" y="6"/>
                </a:moveTo>
                <a:cubicBezTo>
                  <a:pt x="108" y="9"/>
                  <a:pt x="108" y="9"/>
                  <a:pt x="108" y="9"/>
                </a:cubicBezTo>
                <a:cubicBezTo>
                  <a:pt x="108" y="16"/>
                  <a:pt x="108" y="16"/>
                  <a:pt x="108" y="16"/>
                </a:cubicBezTo>
                <a:cubicBezTo>
                  <a:pt x="109" y="17"/>
                  <a:pt x="110" y="18"/>
                  <a:pt x="111" y="19"/>
                </a:cubicBezTo>
                <a:cubicBezTo>
                  <a:pt x="111" y="18"/>
                  <a:pt x="111" y="18"/>
                  <a:pt x="111" y="18"/>
                </a:cubicBezTo>
                <a:cubicBezTo>
                  <a:pt x="110" y="17"/>
                  <a:pt x="108" y="15"/>
                  <a:pt x="108" y="13"/>
                </a:cubicBezTo>
                <a:cubicBezTo>
                  <a:pt x="108" y="12"/>
                  <a:pt x="109" y="12"/>
                  <a:pt x="109" y="11"/>
                </a:cubicBezTo>
                <a:cubicBezTo>
                  <a:pt x="109" y="11"/>
                  <a:pt x="109" y="11"/>
                  <a:pt x="109" y="11"/>
                </a:cubicBezTo>
                <a:cubicBezTo>
                  <a:pt x="109" y="11"/>
                  <a:pt x="109" y="11"/>
                  <a:pt x="109" y="11"/>
                </a:cubicBezTo>
                <a:cubicBezTo>
                  <a:pt x="110" y="10"/>
                  <a:pt x="110" y="10"/>
                  <a:pt x="110" y="9"/>
                </a:cubicBezTo>
                <a:cubicBezTo>
                  <a:pt x="111" y="9"/>
                  <a:pt x="111" y="9"/>
                  <a:pt x="111" y="8"/>
                </a:cubicBezTo>
                <a:cubicBezTo>
                  <a:pt x="111" y="6"/>
                  <a:pt x="111" y="6"/>
                  <a:pt x="111" y="6"/>
                </a:cubicBezTo>
                <a:moveTo>
                  <a:pt x="23" y="5"/>
                </a:moveTo>
                <a:cubicBezTo>
                  <a:pt x="23" y="7"/>
                  <a:pt x="23" y="7"/>
                  <a:pt x="23" y="7"/>
                </a:cubicBezTo>
                <a:cubicBezTo>
                  <a:pt x="25" y="7"/>
                  <a:pt x="26" y="7"/>
                  <a:pt x="28" y="8"/>
                </a:cubicBezTo>
                <a:cubicBezTo>
                  <a:pt x="30" y="8"/>
                  <a:pt x="32" y="9"/>
                  <a:pt x="34" y="10"/>
                </a:cubicBezTo>
                <a:cubicBezTo>
                  <a:pt x="34" y="11"/>
                  <a:pt x="34" y="11"/>
                  <a:pt x="34" y="11"/>
                </a:cubicBezTo>
                <a:cubicBezTo>
                  <a:pt x="34" y="11"/>
                  <a:pt x="34" y="11"/>
                  <a:pt x="34" y="11"/>
                </a:cubicBezTo>
                <a:cubicBezTo>
                  <a:pt x="34" y="14"/>
                  <a:pt x="33" y="17"/>
                  <a:pt x="33" y="20"/>
                </a:cubicBezTo>
                <a:cubicBezTo>
                  <a:pt x="33" y="22"/>
                  <a:pt x="34" y="23"/>
                  <a:pt x="35" y="25"/>
                </a:cubicBezTo>
                <a:cubicBezTo>
                  <a:pt x="37" y="26"/>
                  <a:pt x="38" y="26"/>
                  <a:pt x="40" y="27"/>
                </a:cubicBezTo>
                <a:cubicBezTo>
                  <a:pt x="40" y="25"/>
                  <a:pt x="40" y="25"/>
                  <a:pt x="40" y="25"/>
                </a:cubicBezTo>
                <a:cubicBezTo>
                  <a:pt x="40" y="25"/>
                  <a:pt x="39" y="25"/>
                  <a:pt x="39" y="25"/>
                </a:cubicBezTo>
                <a:cubicBezTo>
                  <a:pt x="39" y="25"/>
                  <a:pt x="39" y="25"/>
                  <a:pt x="39" y="25"/>
                </a:cubicBezTo>
                <a:cubicBezTo>
                  <a:pt x="38" y="25"/>
                  <a:pt x="38" y="25"/>
                  <a:pt x="38" y="25"/>
                </a:cubicBezTo>
                <a:cubicBezTo>
                  <a:pt x="38" y="25"/>
                  <a:pt x="38" y="25"/>
                  <a:pt x="38" y="25"/>
                </a:cubicBezTo>
                <a:cubicBezTo>
                  <a:pt x="36" y="24"/>
                  <a:pt x="35" y="21"/>
                  <a:pt x="35" y="19"/>
                </a:cubicBezTo>
                <a:cubicBezTo>
                  <a:pt x="35" y="19"/>
                  <a:pt x="35" y="19"/>
                  <a:pt x="35" y="19"/>
                </a:cubicBezTo>
                <a:cubicBezTo>
                  <a:pt x="35" y="18"/>
                  <a:pt x="35" y="18"/>
                  <a:pt x="35" y="18"/>
                </a:cubicBezTo>
                <a:cubicBezTo>
                  <a:pt x="36" y="15"/>
                  <a:pt x="36" y="15"/>
                  <a:pt x="36" y="15"/>
                </a:cubicBezTo>
                <a:cubicBezTo>
                  <a:pt x="37" y="15"/>
                  <a:pt x="37" y="15"/>
                  <a:pt x="37" y="15"/>
                </a:cubicBezTo>
                <a:cubicBezTo>
                  <a:pt x="38" y="16"/>
                  <a:pt x="39" y="16"/>
                  <a:pt x="40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39" y="15"/>
                  <a:pt x="37" y="13"/>
                  <a:pt x="36" y="11"/>
                </a:cubicBezTo>
                <a:cubicBezTo>
                  <a:pt x="32" y="8"/>
                  <a:pt x="28" y="7"/>
                  <a:pt x="23" y="5"/>
                </a:cubicBezTo>
                <a:moveTo>
                  <a:pt x="622" y="5"/>
                </a:moveTo>
                <a:cubicBezTo>
                  <a:pt x="620" y="7"/>
                  <a:pt x="619" y="8"/>
                  <a:pt x="617" y="9"/>
                </a:cubicBezTo>
                <a:cubicBezTo>
                  <a:pt x="615" y="14"/>
                  <a:pt x="612" y="17"/>
                  <a:pt x="610" y="20"/>
                </a:cubicBezTo>
                <a:cubicBezTo>
                  <a:pt x="610" y="20"/>
                  <a:pt x="610" y="20"/>
                  <a:pt x="610" y="20"/>
                </a:cubicBezTo>
                <a:cubicBezTo>
                  <a:pt x="610" y="20"/>
                  <a:pt x="610" y="20"/>
                  <a:pt x="610" y="20"/>
                </a:cubicBezTo>
                <a:cubicBezTo>
                  <a:pt x="608" y="22"/>
                  <a:pt x="607" y="25"/>
                  <a:pt x="606" y="27"/>
                </a:cubicBezTo>
                <a:cubicBezTo>
                  <a:pt x="606" y="31"/>
                  <a:pt x="606" y="31"/>
                  <a:pt x="606" y="31"/>
                </a:cubicBezTo>
                <a:cubicBezTo>
                  <a:pt x="609" y="23"/>
                  <a:pt x="614" y="16"/>
                  <a:pt x="619" y="9"/>
                </a:cubicBezTo>
                <a:cubicBezTo>
                  <a:pt x="619" y="9"/>
                  <a:pt x="619" y="9"/>
                  <a:pt x="619" y="9"/>
                </a:cubicBezTo>
                <a:cubicBezTo>
                  <a:pt x="619" y="9"/>
                  <a:pt x="619" y="9"/>
                  <a:pt x="619" y="9"/>
                </a:cubicBezTo>
                <a:cubicBezTo>
                  <a:pt x="620" y="8"/>
                  <a:pt x="621" y="7"/>
                  <a:pt x="622" y="6"/>
                </a:cubicBezTo>
                <a:cubicBezTo>
                  <a:pt x="622" y="5"/>
                  <a:pt x="622" y="5"/>
                  <a:pt x="622" y="5"/>
                </a:cubicBezTo>
                <a:moveTo>
                  <a:pt x="1249" y="5"/>
                </a:moveTo>
                <a:cubicBezTo>
                  <a:pt x="1249" y="7"/>
                  <a:pt x="1249" y="7"/>
                  <a:pt x="1249" y="7"/>
                </a:cubicBezTo>
                <a:cubicBezTo>
                  <a:pt x="1251" y="7"/>
                  <a:pt x="1253" y="8"/>
                  <a:pt x="1255" y="9"/>
                </a:cubicBezTo>
                <a:cubicBezTo>
                  <a:pt x="1255" y="8"/>
                  <a:pt x="1255" y="8"/>
                  <a:pt x="1255" y="8"/>
                </a:cubicBezTo>
                <a:cubicBezTo>
                  <a:pt x="1253" y="7"/>
                  <a:pt x="1251" y="6"/>
                  <a:pt x="1249" y="5"/>
                </a:cubicBezTo>
                <a:moveTo>
                  <a:pt x="173" y="5"/>
                </a:moveTo>
                <a:cubicBezTo>
                  <a:pt x="173" y="7"/>
                  <a:pt x="173" y="7"/>
                  <a:pt x="173" y="7"/>
                </a:cubicBezTo>
                <a:cubicBezTo>
                  <a:pt x="173" y="7"/>
                  <a:pt x="173" y="7"/>
                  <a:pt x="173" y="8"/>
                </a:cubicBezTo>
                <a:cubicBezTo>
                  <a:pt x="174" y="8"/>
                  <a:pt x="174" y="9"/>
                  <a:pt x="174" y="9"/>
                </a:cubicBezTo>
                <a:cubicBezTo>
                  <a:pt x="174" y="10"/>
                  <a:pt x="174" y="10"/>
                  <a:pt x="174" y="10"/>
                </a:cubicBezTo>
                <a:cubicBezTo>
                  <a:pt x="174" y="10"/>
                  <a:pt x="174" y="10"/>
                  <a:pt x="174" y="10"/>
                </a:cubicBezTo>
                <a:cubicBezTo>
                  <a:pt x="173" y="10"/>
                  <a:pt x="173" y="11"/>
                  <a:pt x="173" y="11"/>
                </a:cubicBezTo>
                <a:cubicBezTo>
                  <a:pt x="173" y="13"/>
                  <a:pt x="173" y="13"/>
                  <a:pt x="173" y="13"/>
                </a:cubicBezTo>
                <a:cubicBezTo>
                  <a:pt x="173" y="12"/>
                  <a:pt x="174" y="12"/>
                  <a:pt x="174" y="11"/>
                </a:cubicBezTo>
                <a:cubicBezTo>
                  <a:pt x="174" y="6"/>
                  <a:pt x="174" y="6"/>
                  <a:pt x="174" y="6"/>
                </a:cubicBezTo>
                <a:cubicBezTo>
                  <a:pt x="174" y="6"/>
                  <a:pt x="173" y="5"/>
                  <a:pt x="173" y="5"/>
                </a:cubicBezTo>
                <a:moveTo>
                  <a:pt x="449" y="4"/>
                </a:moveTo>
                <a:cubicBezTo>
                  <a:pt x="449" y="4"/>
                  <a:pt x="448" y="4"/>
                  <a:pt x="448" y="4"/>
                </a:cubicBezTo>
                <a:cubicBezTo>
                  <a:pt x="447" y="4"/>
                  <a:pt x="447" y="4"/>
                  <a:pt x="447" y="4"/>
                </a:cubicBezTo>
                <a:cubicBezTo>
                  <a:pt x="447" y="4"/>
                  <a:pt x="447" y="4"/>
                  <a:pt x="447" y="4"/>
                </a:cubicBezTo>
                <a:cubicBezTo>
                  <a:pt x="447" y="4"/>
                  <a:pt x="447" y="4"/>
                  <a:pt x="447" y="4"/>
                </a:cubicBezTo>
                <a:cubicBezTo>
                  <a:pt x="447" y="4"/>
                  <a:pt x="446" y="5"/>
                  <a:pt x="445" y="5"/>
                </a:cubicBezTo>
                <a:cubicBezTo>
                  <a:pt x="445" y="6"/>
                  <a:pt x="445" y="6"/>
                  <a:pt x="445" y="6"/>
                </a:cubicBezTo>
                <a:cubicBezTo>
                  <a:pt x="446" y="6"/>
                  <a:pt x="448" y="5"/>
                  <a:pt x="449" y="5"/>
                </a:cubicBezTo>
                <a:cubicBezTo>
                  <a:pt x="449" y="4"/>
                  <a:pt x="449" y="4"/>
                  <a:pt x="449" y="4"/>
                </a:cubicBezTo>
                <a:moveTo>
                  <a:pt x="1001" y="3"/>
                </a:moveTo>
                <a:cubicBezTo>
                  <a:pt x="1001" y="4"/>
                  <a:pt x="1001" y="4"/>
                  <a:pt x="1001" y="4"/>
                </a:cubicBezTo>
                <a:cubicBezTo>
                  <a:pt x="1016" y="6"/>
                  <a:pt x="1031" y="8"/>
                  <a:pt x="1044" y="13"/>
                </a:cubicBezTo>
                <a:cubicBezTo>
                  <a:pt x="1057" y="19"/>
                  <a:pt x="1068" y="26"/>
                  <a:pt x="1079" y="36"/>
                </a:cubicBezTo>
                <a:cubicBezTo>
                  <a:pt x="1080" y="36"/>
                  <a:pt x="1080" y="36"/>
                  <a:pt x="1081" y="37"/>
                </a:cubicBezTo>
                <a:cubicBezTo>
                  <a:pt x="1081" y="37"/>
                  <a:pt x="1081" y="37"/>
                  <a:pt x="1081" y="37"/>
                </a:cubicBezTo>
                <a:cubicBezTo>
                  <a:pt x="1081" y="35"/>
                  <a:pt x="1081" y="35"/>
                  <a:pt x="1081" y="35"/>
                </a:cubicBezTo>
                <a:cubicBezTo>
                  <a:pt x="1081" y="35"/>
                  <a:pt x="1081" y="35"/>
                  <a:pt x="1081" y="35"/>
                </a:cubicBezTo>
                <a:cubicBezTo>
                  <a:pt x="1080" y="35"/>
                  <a:pt x="1080" y="35"/>
                  <a:pt x="1080" y="35"/>
                </a:cubicBezTo>
                <a:cubicBezTo>
                  <a:pt x="1079" y="35"/>
                  <a:pt x="1079" y="35"/>
                  <a:pt x="1079" y="35"/>
                </a:cubicBezTo>
                <a:cubicBezTo>
                  <a:pt x="1074" y="30"/>
                  <a:pt x="1068" y="27"/>
                  <a:pt x="1063" y="22"/>
                </a:cubicBezTo>
                <a:cubicBezTo>
                  <a:pt x="1056" y="19"/>
                  <a:pt x="1050" y="15"/>
                  <a:pt x="1044" y="12"/>
                </a:cubicBezTo>
                <a:cubicBezTo>
                  <a:pt x="1030" y="7"/>
                  <a:pt x="1016" y="5"/>
                  <a:pt x="1001" y="3"/>
                </a:cubicBezTo>
                <a:moveTo>
                  <a:pt x="279" y="3"/>
                </a:moveTo>
                <a:cubicBezTo>
                  <a:pt x="268" y="3"/>
                  <a:pt x="256" y="5"/>
                  <a:pt x="246" y="9"/>
                </a:cubicBezTo>
                <a:cubicBezTo>
                  <a:pt x="246" y="9"/>
                  <a:pt x="246" y="9"/>
                  <a:pt x="246" y="9"/>
                </a:cubicBezTo>
                <a:cubicBezTo>
                  <a:pt x="246" y="9"/>
                  <a:pt x="246" y="9"/>
                  <a:pt x="246" y="9"/>
                </a:cubicBezTo>
                <a:cubicBezTo>
                  <a:pt x="226" y="15"/>
                  <a:pt x="211" y="30"/>
                  <a:pt x="195" y="43"/>
                </a:cubicBezTo>
                <a:cubicBezTo>
                  <a:pt x="195" y="43"/>
                  <a:pt x="195" y="43"/>
                  <a:pt x="195" y="43"/>
                </a:cubicBezTo>
                <a:cubicBezTo>
                  <a:pt x="195" y="43"/>
                  <a:pt x="195" y="43"/>
                  <a:pt x="195" y="43"/>
                </a:cubicBezTo>
                <a:cubicBezTo>
                  <a:pt x="195" y="43"/>
                  <a:pt x="195" y="43"/>
                  <a:pt x="195" y="43"/>
                </a:cubicBezTo>
                <a:cubicBezTo>
                  <a:pt x="195" y="43"/>
                  <a:pt x="195" y="43"/>
                  <a:pt x="195" y="43"/>
                </a:cubicBezTo>
                <a:cubicBezTo>
                  <a:pt x="192" y="43"/>
                  <a:pt x="190" y="44"/>
                  <a:pt x="188" y="44"/>
                </a:cubicBezTo>
                <a:cubicBezTo>
                  <a:pt x="187" y="44"/>
                  <a:pt x="187" y="44"/>
                  <a:pt x="187" y="44"/>
                </a:cubicBezTo>
                <a:cubicBezTo>
                  <a:pt x="187" y="46"/>
                  <a:pt x="187" y="46"/>
                  <a:pt x="187" y="46"/>
                </a:cubicBezTo>
                <a:cubicBezTo>
                  <a:pt x="194" y="46"/>
                  <a:pt x="201" y="46"/>
                  <a:pt x="209" y="46"/>
                </a:cubicBezTo>
                <a:cubicBezTo>
                  <a:pt x="224" y="46"/>
                  <a:pt x="239" y="46"/>
                  <a:pt x="254" y="46"/>
                </a:cubicBezTo>
                <a:cubicBezTo>
                  <a:pt x="263" y="46"/>
                  <a:pt x="271" y="46"/>
                  <a:pt x="279" y="46"/>
                </a:cubicBezTo>
                <a:cubicBezTo>
                  <a:pt x="279" y="44"/>
                  <a:pt x="279" y="44"/>
                  <a:pt x="279" y="44"/>
                </a:cubicBezTo>
                <a:cubicBezTo>
                  <a:pt x="279" y="43"/>
                  <a:pt x="279" y="43"/>
                  <a:pt x="278" y="43"/>
                </a:cubicBezTo>
                <a:cubicBezTo>
                  <a:pt x="277" y="41"/>
                  <a:pt x="277" y="41"/>
                  <a:pt x="277" y="41"/>
                </a:cubicBezTo>
                <a:cubicBezTo>
                  <a:pt x="279" y="41"/>
                  <a:pt x="279" y="41"/>
                  <a:pt x="279" y="41"/>
                </a:cubicBezTo>
                <a:cubicBezTo>
                  <a:pt x="279" y="41"/>
                  <a:pt x="279" y="41"/>
                  <a:pt x="279" y="41"/>
                </a:cubicBezTo>
                <a:cubicBezTo>
                  <a:pt x="279" y="40"/>
                  <a:pt x="279" y="40"/>
                  <a:pt x="279" y="40"/>
                </a:cubicBezTo>
                <a:cubicBezTo>
                  <a:pt x="277" y="40"/>
                  <a:pt x="274" y="40"/>
                  <a:pt x="272" y="40"/>
                </a:cubicBezTo>
                <a:cubicBezTo>
                  <a:pt x="268" y="43"/>
                  <a:pt x="263" y="44"/>
                  <a:pt x="258" y="44"/>
                </a:cubicBezTo>
                <a:cubicBezTo>
                  <a:pt x="253" y="44"/>
                  <a:pt x="247" y="43"/>
                  <a:pt x="243" y="43"/>
                </a:cubicBezTo>
                <a:cubicBezTo>
                  <a:pt x="243" y="43"/>
                  <a:pt x="243" y="43"/>
                  <a:pt x="243" y="43"/>
                </a:cubicBezTo>
                <a:cubicBezTo>
                  <a:pt x="242" y="43"/>
                  <a:pt x="242" y="43"/>
                  <a:pt x="242" y="43"/>
                </a:cubicBezTo>
                <a:cubicBezTo>
                  <a:pt x="242" y="42"/>
                  <a:pt x="242" y="42"/>
                  <a:pt x="242" y="42"/>
                </a:cubicBezTo>
                <a:cubicBezTo>
                  <a:pt x="242" y="41"/>
                  <a:pt x="242" y="41"/>
                  <a:pt x="242" y="41"/>
                </a:cubicBezTo>
                <a:cubicBezTo>
                  <a:pt x="250" y="37"/>
                  <a:pt x="250" y="37"/>
                  <a:pt x="250" y="37"/>
                </a:cubicBezTo>
                <a:cubicBezTo>
                  <a:pt x="250" y="37"/>
                  <a:pt x="250" y="37"/>
                  <a:pt x="250" y="37"/>
                </a:cubicBezTo>
                <a:cubicBezTo>
                  <a:pt x="259" y="33"/>
                  <a:pt x="269" y="30"/>
                  <a:pt x="279" y="30"/>
                </a:cubicBezTo>
                <a:cubicBezTo>
                  <a:pt x="279" y="29"/>
                  <a:pt x="279" y="29"/>
                  <a:pt x="279" y="29"/>
                </a:cubicBezTo>
                <a:cubicBezTo>
                  <a:pt x="269" y="30"/>
                  <a:pt x="258" y="32"/>
                  <a:pt x="249" y="36"/>
                </a:cubicBezTo>
                <a:cubicBezTo>
                  <a:pt x="244" y="38"/>
                  <a:pt x="240" y="39"/>
                  <a:pt x="237" y="43"/>
                </a:cubicBezTo>
                <a:cubicBezTo>
                  <a:pt x="237" y="44"/>
                  <a:pt x="237" y="44"/>
                  <a:pt x="237" y="44"/>
                </a:cubicBezTo>
                <a:cubicBezTo>
                  <a:pt x="237" y="44"/>
                  <a:pt x="237" y="44"/>
                  <a:pt x="237" y="44"/>
                </a:cubicBezTo>
                <a:cubicBezTo>
                  <a:pt x="237" y="44"/>
                  <a:pt x="237" y="44"/>
                  <a:pt x="237" y="44"/>
                </a:cubicBezTo>
                <a:cubicBezTo>
                  <a:pt x="233" y="44"/>
                  <a:pt x="229" y="44"/>
                  <a:pt x="225" y="44"/>
                </a:cubicBezTo>
                <a:cubicBezTo>
                  <a:pt x="222" y="44"/>
                  <a:pt x="220" y="44"/>
                  <a:pt x="217" y="43"/>
                </a:cubicBezTo>
                <a:cubicBezTo>
                  <a:pt x="215" y="43"/>
                  <a:pt x="215" y="43"/>
                  <a:pt x="215" y="43"/>
                </a:cubicBezTo>
                <a:cubicBezTo>
                  <a:pt x="216" y="42"/>
                  <a:pt x="216" y="42"/>
                  <a:pt x="216" y="42"/>
                </a:cubicBezTo>
                <a:cubicBezTo>
                  <a:pt x="222" y="35"/>
                  <a:pt x="230" y="27"/>
                  <a:pt x="239" y="25"/>
                </a:cubicBezTo>
                <a:cubicBezTo>
                  <a:pt x="248" y="21"/>
                  <a:pt x="256" y="18"/>
                  <a:pt x="266" y="17"/>
                </a:cubicBezTo>
                <a:cubicBezTo>
                  <a:pt x="266" y="17"/>
                  <a:pt x="266" y="17"/>
                  <a:pt x="266" y="17"/>
                </a:cubicBezTo>
                <a:cubicBezTo>
                  <a:pt x="266" y="17"/>
                  <a:pt x="266" y="17"/>
                  <a:pt x="266" y="17"/>
                </a:cubicBezTo>
                <a:cubicBezTo>
                  <a:pt x="268" y="16"/>
                  <a:pt x="269" y="16"/>
                  <a:pt x="271" y="16"/>
                </a:cubicBezTo>
                <a:cubicBezTo>
                  <a:pt x="274" y="16"/>
                  <a:pt x="277" y="17"/>
                  <a:pt x="279" y="17"/>
                </a:cubicBezTo>
                <a:cubicBezTo>
                  <a:pt x="279" y="15"/>
                  <a:pt x="279" y="15"/>
                  <a:pt x="279" y="15"/>
                </a:cubicBezTo>
                <a:cubicBezTo>
                  <a:pt x="277" y="15"/>
                  <a:pt x="276" y="15"/>
                  <a:pt x="274" y="15"/>
                </a:cubicBezTo>
                <a:cubicBezTo>
                  <a:pt x="274" y="15"/>
                  <a:pt x="274" y="15"/>
                  <a:pt x="274" y="15"/>
                </a:cubicBezTo>
                <a:cubicBezTo>
                  <a:pt x="267" y="15"/>
                  <a:pt x="261" y="17"/>
                  <a:pt x="254" y="18"/>
                </a:cubicBezTo>
                <a:cubicBezTo>
                  <a:pt x="249" y="19"/>
                  <a:pt x="244" y="21"/>
                  <a:pt x="239" y="23"/>
                </a:cubicBezTo>
                <a:cubicBezTo>
                  <a:pt x="239" y="23"/>
                  <a:pt x="239" y="23"/>
                  <a:pt x="239" y="23"/>
                </a:cubicBezTo>
                <a:cubicBezTo>
                  <a:pt x="239" y="23"/>
                  <a:pt x="239" y="23"/>
                  <a:pt x="239" y="23"/>
                </a:cubicBezTo>
                <a:cubicBezTo>
                  <a:pt x="229" y="25"/>
                  <a:pt x="223" y="34"/>
                  <a:pt x="215" y="40"/>
                </a:cubicBezTo>
                <a:cubicBezTo>
                  <a:pt x="212" y="44"/>
                  <a:pt x="212" y="44"/>
                  <a:pt x="212" y="44"/>
                </a:cubicBezTo>
                <a:cubicBezTo>
                  <a:pt x="211" y="44"/>
                  <a:pt x="211" y="44"/>
                  <a:pt x="211" y="44"/>
                </a:cubicBezTo>
                <a:cubicBezTo>
                  <a:pt x="210" y="44"/>
                  <a:pt x="209" y="44"/>
                  <a:pt x="208" y="44"/>
                </a:cubicBezTo>
                <a:cubicBezTo>
                  <a:pt x="205" y="44"/>
                  <a:pt x="203" y="43"/>
                  <a:pt x="201" y="43"/>
                </a:cubicBezTo>
                <a:cubicBezTo>
                  <a:pt x="199" y="42"/>
                  <a:pt x="199" y="42"/>
                  <a:pt x="199" y="42"/>
                </a:cubicBezTo>
                <a:cubicBezTo>
                  <a:pt x="200" y="41"/>
                  <a:pt x="200" y="41"/>
                  <a:pt x="200" y="41"/>
                </a:cubicBezTo>
                <a:cubicBezTo>
                  <a:pt x="201" y="40"/>
                  <a:pt x="203" y="39"/>
                  <a:pt x="204" y="38"/>
                </a:cubicBezTo>
                <a:cubicBezTo>
                  <a:pt x="206" y="37"/>
                  <a:pt x="207" y="36"/>
                  <a:pt x="207" y="34"/>
                </a:cubicBezTo>
                <a:cubicBezTo>
                  <a:pt x="207" y="34"/>
                  <a:pt x="207" y="34"/>
                  <a:pt x="207" y="34"/>
                </a:cubicBezTo>
                <a:cubicBezTo>
                  <a:pt x="208" y="34"/>
                  <a:pt x="208" y="34"/>
                  <a:pt x="208" y="34"/>
                </a:cubicBezTo>
                <a:cubicBezTo>
                  <a:pt x="215" y="29"/>
                  <a:pt x="222" y="23"/>
                  <a:pt x="230" y="17"/>
                </a:cubicBezTo>
                <a:cubicBezTo>
                  <a:pt x="230" y="17"/>
                  <a:pt x="230" y="17"/>
                  <a:pt x="230" y="17"/>
                </a:cubicBezTo>
                <a:cubicBezTo>
                  <a:pt x="242" y="11"/>
                  <a:pt x="242" y="11"/>
                  <a:pt x="242" y="11"/>
                </a:cubicBezTo>
                <a:cubicBezTo>
                  <a:pt x="256" y="7"/>
                  <a:pt x="256" y="7"/>
                  <a:pt x="256" y="7"/>
                </a:cubicBezTo>
                <a:cubicBezTo>
                  <a:pt x="262" y="5"/>
                  <a:pt x="262" y="5"/>
                  <a:pt x="262" y="5"/>
                </a:cubicBezTo>
                <a:cubicBezTo>
                  <a:pt x="263" y="5"/>
                  <a:pt x="263" y="5"/>
                  <a:pt x="263" y="5"/>
                </a:cubicBezTo>
                <a:cubicBezTo>
                  <a:pt x="268" y="5"/>
                  <a:pt x="274" y="4"/>
                  <a:pt x="279" y="4"/>
                </a:cubicBezTo>
                <a:cubicBezTo>
                  <a:pt x="279" y="3"/>
                  <a:pt x="279" y="3"/>
                  <a:pt x="279" y="3"/>
                </a:cubicBezTo>
                <a:moveTo>
                  <a:pt x="284" y="3"/>
                </a:moveTo>
                <a:cubicBezTo>
                  <a:pt x="283" y="3"/>
                  <a:pt x="282" y="3"/>
                  <a:pt x="281" y="3"/>
                </a:cubicBezTo>
                <a:cubicBezTo>
                  <a:pt x="281" y="4"/>
                  <a:pt x="281" y="4"/>
                  <a:pt x="281" y="4"/>
                </a:cubicBezTo>
                <a:cubicBezTo>
                  <a:pt x="292" y="4"/>
                  <a:pt x="302" y="4"/>
                  <a:pt x="312" y="7"/>
                </a:cubicBezTo>
                <a:cubicBezTo>
                  <a:pt x="325" y="9"/>
                  <a:pt x="334" y="16"/>
                  <a:pt x="346" y="20"/>
                </a:cubicBezTo>
                <a:cubicBezTo>
                  <a:pt x="346" y="20"/>
                  <a:pt x="346" y="20"/>
                  <a:pt x="346" y="20"/>
                </a:cubicBezTo>
                <a:cubicBezTo>
                  <a:pt x="346" y="20"/>
                  <a:pt x="346" y="20"/>
                  <a:pt x="346" y="20"/>
                </a:cubicBezTo>
                <a:cubicBezTo>
                  <a:pt x="351" y="23"/>
                  <a:pt x="356" y="25"/>
                  <a:pt x="361" y="28"/>
                </a:cubicBezTo>
                <a:cubicBezTo>
                  <a:pt x="365" y="31"/>
                  <a:pt x="370" y="34"/>
                  <a:pt x="373" y="40"/>
                </a:cubicBezTo>
                <a:cubicBezTo>
                  <a:pt x="373" y="40"/>
                  <a:pt x="373" y="40"/>
                  <a:pt x="373" y="40"/>
                </a:cubicBezTo>
                <a:cubicBezTo>
                  <a:pt x="373" y="40"/>
                  <a:pt x="373" y="40"/>
                  <a:pt x="373" y="40"/>
                </a:cubicBezTo>
                <a:cubicBezTo>
                  <a:pt x="373" y="43"/>
                  <a:pt x="373" y="43"/>
                  <a:pt x="373" y="43"/>
                </a:cubicBezTo>
                <a:cubicBezTo>
                  <a:pt x="372" y="43"/>
                  <a:pt x="372" y="43"/>
                  <a:pt x="372" y="43"/>
                </a:cubicBezTo>
                <a:cubicBezTo>
                  <a:pt x="370" y="44"/>
                  <a:pt x="368" y="44"/>
                  <a:pt x="366" y="44"/>
                </a:cubicBezTo>
                <a:cubicBezTo>
                  <a:pt x="364" y="44"/>
                  <a:pt x="362" y="44"/>
                  <a:pt x="360" y="44"/>
                </a:cubicBezTo>
                <a:cubicBezTo>
                  <a:pt x="360" y="44"/>
                  <a:pt x="360" y="44"/>
                  <a:pt x="360" y="44"/>
                </a:cubicBezTo>
                <a:cubicBezTo>
                  <a:pt x="360" y="44"/>
                  <a:pt x="360" y="44"/>
                  <a:pt x="360" y="44"/>
                </a:cubicBezTo>
                <a:cubicBezTo>
                  <a:pt x="344" y="33"/>
                  <a:pt x="328" y="23"/>
                  <a:pt x="309" y="19"/>
                </a:cubicBezTo>
                <a:cubicBezTo>
                  <a:pt x="309" y="19"/>
                  <a:pt x="309" y="19"/>
                  <a:pt x="309" y="19"/>
                </a:cubicBezTo>
                <a:cubicBezTo>
                  <a:pt x="309" y="19"/>
                  <a:pt x="309" y="19"/>
                  <a:pt x="309" y="19"/>
                </a:cubicBezTo>
                <a:cubicBezTo>
                  <a:pt x="301" y="16"/>
                  <a:pt x="291" y="16"/>
                  <a:pt x="281" y="15"/>
                </a:cubicBezTo>
                <a:cubicBezTo>
                  <a:pt x="281" y="17"/>
                  <a:pt x="281" y="17"/>
                  <a:pt x="281" y="17"/>
                </a:cubicBezTo>
                <a:cubicBezTo>
                  <a:pt x="285" y="17"/>
                  <a:pt x="288" y="17"/>
                  <a:pt x="291" y="17"/>
                </a:cubicBezTo>
                <a:cubicBezTo>
                  <a:pt x="291" y="17"/>
                  <a:pt x="291" y="17"/>
                  <a:pt x="291" y="17"/>
                </a:cubicBezTo>
                <a:cubicBezTo>
                  <a:pt x="291" y="17"/>
                  <a:pt x="291" y="17"/>
                  <a:pt x="291" y="17"/>
                </a:cubicBezTo>
                <a:cubicBezTo>
                  <a:pt x="314" y="18"/>
                  <a:pt x="333" y="27"/>
                  <a:pt x="351" y="39"/>
                </a:cubicBezTo>
                <a:cubicBezTo>
                  <a:pt x="351" y="39"/>
                  <a:pt x="351" y="39"/>
                  <a:pt x="351" y="39"/>
                </a:cubicBezTo>
                <a:cubicBezTo>
                  <a:pt x="351" y="39"/>
                  <a:pt x="351" y="39"/>
                  <a:pt x="351" y="39"/>
                </a:cubicBezTo>
                <a:cubicBezTo>
                  <a:pt x="351" y="39"/>
                  <a:pt x="351" y="39"/>
                  <a:pt x="352" y="40"/>
                </a:cubicBezTo>
                <a:cubicBezTo>
                  <a:pt x="352" y="40"/>
                  <a:pt x="353" y="40"/>
                  <a:pt x="353" y="41"/>
                </a:cubicBezTo>
                <a:cubicBezTo>
                  <a:pt x="354" y="41"/>
                  <a:pt x="354" y="41"/>
                  <a:pt x="354" y="42"/>
                </a:cubicBezTo>
                <a:cubicBezTo>
                  <a:pt x="354" y="42"/>
                  <a:pt x="354" y="43"/>
                  <a:pt x="354" y="43"/>
                </a:cubicBezTo>
                <a:cubicBezTo>
                  <a:pt x="353" y="44"/>
                  <a:pt x="353" y="44"/>
                  <a:pt x="353" y="44"/>
                </a:cubicBezTo>
                <a:cubicBezTo>
                  <a:pt x="353" y="44"/>
                  <a:pt x="353" y="44"/>
                  <a:pt x="353" y="44"/>
                </a:cubicBezTo>
                <a:cubicBezTo>
                  <a:pt x="349" y="44"/>
                  <a:pt x="346" y="44"/>
                  <a:pt x="343" y="44"/>
                </a:cubicBezTo>
                <a:cubicBezTo>
                  <a:pt x="339" y="44"/>
                  <a:pt x="336" y="44"/>
                  <a:pt x="332" y="44"/>
                </a:cubicBezTo>
                <a:cubicBezTo>
                  <a:pt x="332" y="44"/>
                  <a:pt x="332" y="44"/>
                  <a:pt x="332" y="44"/>
                </a:cubicBezTo>
                <a:cubicBezTo>
                  <a:pt x="318" y="36"/>
                  <a:pt x="318" y="36"/>
                  <a:pt x="318" y="36"/>
                </a:cubicBezTo>
                <a:cubicBezTo>
                  <a:pt x="312" y="35"/>
                  <a:pt x="308" y="31"/>
                  <a:pt x="302" y="30"/>
                </a:cubicBezTo>
                <a:cubicBezTo>
                  <a:pt x="302" y="30"/>
                  <a:pt x="302" y="30"/>
                  <a:pt x="302" y="30"/>
                </a:cubicBezTo>
                <a:cubicBezTo>
                  <a:pt x="302" y="30"/>
                  <a:pt x="302" y="30"/>
                  <a:pt x="302" y="30"/>
                </a:cubicBezTo>
                <a:cubicBezTo>
                  <a:pt x="296" y="29"/>
                  <a:pt x="290" y="29"/>
                  <a:pt x="284" y="29"/>
                </a:cubicBezTo>
                <a:cubicBezTo>
                  <a:pt x="283" y="29"/>
                  <a:pt x="282" y="29"/>
                  <a:pt x="281" y="29"/>
                </a:cubicBezTo>
                <a:cubicBezTo>
                  <a:pt x="281" y="29"/>
                  <a:pt x="281" y="29"/>
                  <a:pt x="281" y="29"/>
                </a:cubicBezTo>
                <a:cubicBezTo>
                  <a:pt x="283" y="29"/>
                  <a:pt x="284" y="29"/>
                  <a:pt x="286" y="29"/>
                </a:cubicBezTo>
                <a:cubicBezTo>
                  <a:pt x="289" y="29"/>
                  <a:pt x="292" y="29"/>
                  <a:pt x="295" y="30"/>
                </a:cubicBezTo>
                <a:cubicBezTo>
                  <a:pt x="295" y="30"/>
                  <a:pt x="295" y="30"/>
                  <a:pt x="295" y="30"/>
                </a:cubicBezTo>
                <a:cubicBezTo>
                  <a:pt x="305" y="32"/>
                  <a:pt x="317" y="34"/>
                  <a:pt x="324" y="42"/>
                </a:cubicBezTo>
                <a:cubicBezTo>
                  <a:pt x="326" y="43"/>
                  <a:pt x="326" y="43"/>
                  <a:pt x="326" y="43"/>
                </a:cubicBezTo>
                <a:cubicBezTo>
                  <a:pt x="324" y="43"/>
                  <a:pt x="324" y="43"/>
                  <a:pt x="324" y="43"/>
                </a:cubicBezTo>
                <a:cubicBezTo>
                  <a:pt x="317" y="44"/>
                  <a:pt x="310" y="44"/>
                  <a:pt x="303" y="44"/>
                </a:cubicBezTo>
                <a:cubicBezTo>
                  <a:pt x="303" y="44"/>
                  <a:pt x="303" y="44"/>
                  <a:pt x="303" y="44"/>
                </a:cubicBezTo>
                <a:cubicBezTo>
                  <a:pt x="302" y="44"/>
                  <a:pt x="302" y="44"/>
                  <a:pt x="302" y="44"/>
                </a:cubicBezTo>
                <a:cubicBezTo>
                  <a:pt x="297" y="40"/>
                  <a:pt x="289" y="40"/>
                  <a:pt x="281" y="39"/>
                </a:cubicBezTo>
                <a:cubicBezTo>
                  <a:pt x="281" y="41"/>
                  <a:pt x="281" y="41"/>
                  <a:pt x="281" y="41"/>
                </a:cubicBezTo>
                <a:cubicBezTo>
                  <a:pt x="283" y="41"/>
                  <a:pt x="284" y="41"/>
                  <a:pt x="286" y="41"/>
                </a:cubicBezTo>
                <a:cubicBezTo>
                  <a:pt x="287" y="41"/>
                  <a:pt x="289" y="41"/>
                  <a:pt x="290" y="41"/>
                </a:cubicBezTo>
                <a:cubicBezTo>
                  <a:pt x="294" y="43"/>
                  <a:pt x="294" y="43"/>
                  <a:pt x="294" y="43"/>
                </a:cubicBezTo>
                <a:cubicBezTo>
                  <a:pt x="290" y="43"/>
                  <a:pt x="290" y="43"/>
                  <a:pt x="290" y="43"/>
                </a:cubicBezTo>
                <a:cubicBezTo>
                  <a:pt x="288" y="44"/>
                  <a:pt x="285" y="44"/>
                  <a:pt x="283" y="44"/>
                </a:cubicBezTo>
                <a:cubicBezTo>
                  <a:pt x="282" y="44"/>
                  <a:pt x="282" y="44"/>
                  <a:pt x="281" y="44"/>
                </a:cubicBezTo>
                <a:cubicBezTo>
                  <a:pt x="281" y="46"/>
                  <a:pt x="281" y="46"/>
                  <a:pt x="281" y="46"/>
                </a:cubicBezTo>
                <a:cubicBezTo>
                  <a:pt x="301" y="46"/>
                  <a:pt x="320" y="46"/>
                  <a:pt x="340" y="46"/>
                </a:cubicBezTo>
                <a:cubicBezTo>
                  <a:pt x="350" y="46"/>
                  <a:pt x="360" y="46"/>
                  <a:pt x="370" y="46"/>
                </a:cubicBezTo>
                <a:cubicBezTo>
                  <a:pt x="370" y="46"/>
                  <a:pt x="370" y="46"/>
                  <a:pt x="370" y="46"/>
                </a:cubicBezTo>
                <a:cubicBezTo>
                  <a:pt x="375" y="46"/>
                  <a:pt x="375" y="46"/>
                  <a:pt x="375" y="46"/>
                </a:cubicBezTo>
                <a:cubicBezTo>
                  <a:pt x="375" y="43"/>
                  <a:pt x="375" y="43"/>
                  <a:pt x="375" y="43"/>
                </a:cubicBezTo>
                <a:cubicBezTo>
                  <a:pt x="375" y="43"/>
                  <a:pt x="375" y="43"/>
                  <a:pt x="375" y="43"/>
                </a:cubicBezTo>
                <a:cubicBezTo>
                  <a:pt x="375" y="42"/>
                  <a:pt x="375" y="42"/>
                  <a:pt x="375" y="42"/>
                </a:cubicBezTo>
                <a:cubicBezTo>
                  <a:pt x="375" y="42"/>
                  <a:pt x="375" y="41"/>
                  <a:pt x="375" y="41"/>
                </a:cubicBezTo>
                <a:cubicBezTo>
                  <a:pt x="375" y="40"/>
                  <a:pt x="375" y="40"/>
                  <a:pt x="375" y="40"/>
                </a:cubicBezTo>
                <a:cubicBezTo>
                  <a:pt x="375" y="36"/>
                  <a:pt x="375" y="36"/>
                  <a:pt x="375" y="36"/>
                </a:cubicBezTo>
                <a:cubicBezTo>
                  <a:pt x="375" y="36"/>
                  <a:pt x="375" y="37"/>
                  <a:pt x="375" y="37"/>
                </a:cubicBezTo>
                <a:cubicBezTo>
                  <a:pt x="375" y="37"/>
                  <a:pt x="374" y="37"/>
                  <a:pt x="373" y="37"/>
                </a:cubicBezTo>
                <a:cubicBezTo>
                  <a:pt x="373" y="37"/>
                  <a:pt x="373" y="37"/>
                  <a:pt x="373" y="37"/>
                </a:cubicBezTo>
                <a:cubicBezTo>
                  <a:pt x="373" y="37"/>
                  <a:pt x="373" y="37"/>
                  <a:pt x="372" y="37"/>
                </a:cubicBezTo>
                <a:cubicBezTo>
                  <a:pt x="372" y="37"/>
                  <a:pt x="372" y="37"/>
                  <a:pt x="372" y="37"/>
                </a:cubicBezTo>
                <a:cubicBezTo>
                  <a:pt x="372" y="37"/>
                  <a:pt x="372" y="37"/>
                  <a:pt x="372" y="37"/>
                </a:cubicBezTo>
                <a:cubicBezTo>
                  <a:pt x="368" y="32"/>
                  <a:pt x="364" y="29"/>
                  <a:pt x="359" y="26"/>
                </a:cubicBezTo>
                <a:cubicBezTo>
                  <a:pt x="359" y="26"/>
                  <a:pt x="359" y="26"/>
                  <a:pt x="359" y="26"/>
                </a:cubicBezTo>
                <a:cubicBezTo>
                  <a:pt x="359" y="26"/>
                  <a:pt x="359" y="26"/>
                  <a:pt x="359" y="26"/>
                </a:cubicBezTo>
                <a:cubicBezTo>
                  <a:pt x="351" y="21"/>
                  <a:pt x="342" y="18"/>
                  <a:pt x="333" y="13"/>
                </a:cubicBezTo>
                <a:cubicBezTo>
                  <a:pt x="328" y="12"/>
                  <a:pt x="324" y="9"/>
                  <a:pt x="319" y="8"/>
                </a:cubicBezTo>
                <a:cubicBezTo>
                  <a:pt x="319" y="7"/>
                  <a:pt x="319" y="7"/>
                  <a:pt x="319" y="7"/>
                </a:cubicBezTo>
                <a:cubicBezTo>
                  <a:pt x="319" y="7"/>
                  <a:pt x="319" y="7"/>
                  <a:pt x="319" y="7"/>
                </a:cubicBezTo>
                <a:cubicBezTo>
                  <a:pt x="319" y="8"/>
                  <a:pt x="319" y="8"/>
                  <a:pt x="319" y="8"/>
                </a:cubicBezTo>
                <a:cubicBezTo>
                  <a:pt x="319" y="8"/>
                  <a:pt x="319" y="8"/>
                  <a:pt x="319" y="8"/>
                </a:cubicBezTo>
                <a:cubicBezTo>
                  <a:pt x="319" y="8"/>
                  <a:pt x="319" y="8"/>
                  <a:pt x="319" y="8"/>
                </a:cubicBezTo>
                <a:cubicBezTo>
                  <a:pt x="308" y="5"/>
                  <a:pt x="296" y="3"/>
                  <a:pt x="284" y="3"/>
                </a:cubicBezTo>
                <a:moveTo>
                  <a:pt x="989" y="3"/>
                </a:moveTo>
                <a:cubicBezTo>
                  <a:pt x="987" y="3"/>
                  <a:pt x="985" y="3"/>
                  <a:pt x="983" y="3"/>
                </a:cubicBezTo>
                <a:cubicBezTo>
                  <a:pt x="983" y="3"/>
                  <a:pt x="983" y="3"/>
                  <a:pt x="983" y="3"/>
                </a:cubicBezTo>
                <a:cubicBezTo>
                  <a:pt x="970" y="4"/>
                  <a:pt x="958" y="6"/>
                  <a:pt x="947" y="13"/>
                </a:cubicBezTo>
                <a:cubicBezTo>
                  <a:pt x="947" y="13"/>
                  <a:pt x="947" y="13"/>
                  <a:pt x="947" y="13"/>
                </a:cubicBezTo>
                <a:cubicBezTo>
                  <a:pt x="947" y="13"/>
                  <a:pt x="947" y="13"/>
                  <a:pt x="947" y="13"/>
                </a:cubicBezTo>
                <a:cubicBezTo>
                  <a:pt x="940" y="16"/>
                  <a:pt x="932" y="20"/>
                  <a:pt x="926" y="25"/>
                </a:cubicBezTo>
                <a:cubicBezTo>
                  <a:pt x="926" y="26"/>
                  <a:pt x="926" y="26"/>
                  <a:pt x="926" y="26"/>
                </a:cubicBezTo>
                <a:cubicBezTo>
                  <a:pt x="932" y="21"/>
                  <a:pt x="939" y="17"/>
                  <a:pt x="946" y="15"/>
                </a:cubicBezTo>
                <a:cubicBezTo>
                  <a:pt x="955" y="10"/>
                  <a:pt x="965" y="5"/>
                  <a:pt x="976" y="4"/>
                </a:cubicBezTo>
                <a:cubicBezTo>
                  <a:pt x="978" y="4"/>
                  <a:pt x="980" y="4"/>
                  <a:pt x="981" y="4"/>
                </a:cubicBezTo>
                <a:cubicBezTo>
                  <a:pt x="984" y="4"/>
                  <a:pt x="986" y="4"/>
                  <a:pt x="989" y="4"/>
                </a:cubicBezTo>
                <a:cubicBezTo>
                  <a:pt x="989" y="4"/>
                  <a:pt x="989" y="4"/>
                  <a:pt x="989" y="4"/>
                </a:cubicBezTo>
                <a:cubicBezTo>
                  <a:pt x="991" y="4"/>
                  <a:pt x="992" y="4"/>
                  <a:pt x="994" y="3"/>
                </a:cubicBezTo>
                <a:cubicBezTo>
                  <a:pt x="995" y="3"/>
                  <a:pt x="995" y="3"/>
                  <a:pt x="995" y="3"/>
                </a:cubicBezTo>
                <a:cubicBezTo>
                  <a:pt x="995" y="3"/>
                  <a:pt x="995" y="3"/>
                  <a:pt x="995" y="3"/>
                </a:cubicBezTo>
                <a:cubicBezTo>
                  <a:pt x="996" y="4"/>
                  <a:pt x="998" y="4"/>
                  <a:pt x="999" y="4"/>
                </a:cubicBezTo>
                <a:cubicBezTo>
                  <a:pt x="999" y="3"/>
                  <a:pt x="999" y="3"/>
                  <a:pt x="999" y="3"/>
                </a:cubicBezTo>
                <a:cubicBezTo>
                  <a:pt x="996" y="3"/>
                  <a:pt x="992" y="3"/>
                  <a:pt x="989" y="3"/>
                </a:cubicBezTo>
                <a:moveTo>
                  <a:pt x="725" y="2"/>
                </a:moveTo>
                <a:cubicBezTo>
                  <a:pt x="725" y="3"/>
                  <a:pt x="725" y="3"/>
                  <a:pt x="725" y="3"/>
                </a:cubicBezTo>
                <a:cubicBezTo>
                  <a:pt x="725" y="3"/>
                  <a:pt x="726" y="4"/>
                  <a:pt x="726" y="4"/>
                </a:cubicBezTo>
                <a:cubicBezTo>
                  <a:pt x="726" y="4"/>
                  <a:pt x="726" y="5"/>
                  <a:pt x="726" y="5"/>
                </a:cubicBezTo>
                <a:cubicBezTo>
                  <a:pt x="726" y="6"/>
                  <a:pt x="726" y="7"/>
                  <a:pt x="725" y="8"/>
                </a:cubicBezTo>
                <a:cubicBezTo>
                  <a:pt x="725" y="16"/>
                  <a:pt x="725" y="16"/>
                  <a:pt x="725" y="16"/>
                </a:cubicBezTo>
                <a:cubicBezTo>
                  <a:pt x="725" y="16"/>
                  <a:pt x="725" y="16"/>
                  <a:pt x="725" y="16"/>
                </a:cubicBezTo>
                <a:cubicBezTo>
                  <a:pt x="726" y="16"/>
                  <a:pt x="726" y="16"/>
                  <a:pt x="726" y="16"/>
                </a:cubicBezTo>
                <a:cubicBezTo>
                  <a:pt x="726" y="16"/>
                  <a:pt x="726" y="16"/>
                  <a:pt x="726" y="16"/>
                </a:cubicBezTo>
                <a:cubicBezTo>
                  <a:pt x="726" y="15"/>
                  <a:pt x="726" y="15"/>
                  <a:pt x="726" y="14"/>
                </a:cubicBezTo>
                <a:cubicBezTo>
                  <a:pt x="725" y="14"/>
                  <a:pt x="725" y="13"/>
                  <a:pt x="725" y="12"/>
                </a:cubicBezTo>
                <a:cubicBezTo>
                  <a:pt x="725" y="11"/>
                  <a:pt x="725" y="11"/>
                  <a:pt x="726" y="10"/>
                </a:cubicBezTo>
                <a:cubicBezTo>
                  <a:pt x="726" y="10"/>
                  <a:pt x="726" y="10"/>
                  <a:pt x="726" y="10"/>
                </a:cubicBezTo>
                <a:cubicBezTo>
                  <a:pt x="727" y="8"/>
                  <a:pt x="729" y="6"/>
                  <a:pt x="732" y="5"/>
                </a:cubicBezTo>
                <a:cubicBezTo>
                  <a:pt x="732" y="5"/>
                  <a:pt x="732" y="5"/>
                  <a:pt x="732" y="5"/>
                </a:cubicBezTo>
                <a:cubicBezTo>
                  <a:pt x="732" y="5"/>
                  <a:pt x="732" y="5"/>
                  <a:pt x="732" y="5"/>
                </a:cubicBezTo>
                <a:cubicBezTo>
                  <a:pt x="733" y="5"/>
                  <a:pt x="733" y="5"/>
                  <a:pt x="734" y="5"/>
                </a:cubicBezTo>
                <a:cubicBezTo>
                  <a:pt x="737" y="5"/>
                  <a:pt x="739" y="6"/>
                  <a:pt x="741" y="7"/>
                </a:cubicBezTo>
                <a:cubicBezTo>
                  <a:pt x="741" y="6"/>
                  <a:pt x="741" y="6"/>
                  <a:pt x="741" y="6"/>
                </a:cubicBezTo>
                <a:cubicBezTo>
                  <a:pt x="739" y="5"/>
                  <a:pt x="737" y="4"/>
                  <a:pt x="735" y="4"/>
                </a:cubicBezTo>
                <a:cubicBezTo>
                  <a:pt x="734" y="4"/>
                  <a:pt x="733" y="4"/>
                  <a:pt x="732" y="4"/>
                </a:cubicBezTo>
                <a:cubicBezTo>
                  <a:pt x="732" y="4"/>
                  <a:pt x="732" y="4"/>
                  <a:pt x="732" y="4"/>
                </a:cubicBezTo>
                <a:cubicBezTo>
                  <a:pt x="732" y="4"/>
                  <a:pt x="732" y="4"/>
                  <a:pt x="732" y="4"/>
                </a:cubicBezTo>
                <a:cubicBezTo>
                  <a:pt x="730" y="4"/>
                  <a:pt x="727" y="3"/>
                  <a:pt x="725" y="2"/>
                </a:cubicBezTo>
                <a:moveTo>
                  <a:pt x="135" y="2"/>
                </a:moveTo>
                <a:cubicBezTo>
                  <a:pt x="133" y="2"/>
                  <a:pt x="131" y="2"/>
                  <a:pt x="129" y="2"/>
                </a:cubicBezTo>
                <a:cubicBezTo>
                  <a:pt x="129" y="3"/>
                  <a:pt x="129" y="3"/>
                  <a:pt x="129" y="3"/>
                </a:cubicBezTo>
                <a:cubicBezTo>
                  <a:pt x="129" y="3"/>
                  <a:pt x="130" y="3"/>
                  <a:pt x="130" y="3"/>
                </a:cubicBezTo>
                <a:cubicBezTo>
                  <a:pt x="139" y="3"/>
                  <a:pt x="148" y="5"/>
                  <a:pt x="155" y="9"/>
                </a:cubicBezTo>
                <a:cubicBezTo>
                  <a:pt x="155" y="9"/>
                  <a:pt x="155" y="9"/>
                  <a:pt x="155" y="9"/>
                </a:cubicBezTo>
                <a:cubicBezTo>
                  <a:pt x="155" y="9"/>
                  <a:pt x="155" y="9"/>
                  <a:pt x="155" y="9"/>
                </a:cubicBezTo>
                <a:cubicBezTo>
                  <a:pt x="157" y="10"/>
                  <a:pt x="159" y="11"/>
                  <a:pt x="161" y="11"/>
                </a:cubicBezTo>
                <a:cubicBezTo>
                  <a:pt x="163" y="12"/>
                  <a:pt x="165" y="13"/>
                  <a:pt x="166" y="15"/>
                </a:cubicBezTo>
                <a:cubicBezTo>
                  <a:pt x="166" y="16"/>
                  <a:pt x="166" y="16"/>
                  <a:pt x="166" y="16"/>
                </a:cubicBezTo>
                <a:cubicBezTo>
                  <a:pt x="166" y="16"/>
                  <a:pt x="166" y="16"/>
                  <a:pt x="166" y="16"/>
                </a:cubicBezTo>
                <a:cubicBezTo>
                  <a:pt x="166" y="17"/>
                  <a:pt x="165" y="18"/>
                  <a:pt x="164" y="19"/>
                </a:cubicBezTo>
                <a:cubicBezTo>
                  <a:pt x="164" y="19"/>
                  <a:pt x="163" y="20"/>
                  <a:pt x="162" y="20"/>
                </a:cubicBezTo>
                <a:cubicBezTo>
                  <a:pt x="162" y="20"/>
                  <a:pt x="162" y="20"/>
                  <a:pt x="162" y="20"/>
                </a:cubicBezTo>
                <a:cubicBezTo>
                  <a:pt x="162" y="21"/>
                  <a:pt x="162" y="21"/>
                  <a:pt x="162" y="21"/>
                </a:cubicBezTo>
                <a:cubicBezTo>
                  <a:pt x="162" y="21"/>
                  <a:pt x="161" y="21"/>
                  <a:pt x="160" y="21"/>
                </a:cubicBezTo>
                <a:cubicBezTo>
                  <a:pt x="160" y="21"/>
                  <a:pt x="160" y="21"/>
                  <a:pt x="160" y="21"/>
                </a:cubicBezTo>
                <a:cubicBezTo>
                  <a:pt x="159" y="21"/>
                  <a:pt x="158" y="21"/>
                  <a:pt x="157" y="20"/>
                </a:cubicBezTo>
                <a:cubicBezTo>
                  <a:pt x="157" y="20"/>
                  <a:pt x="156" y="19"/>
                  <a:pt x="156" y="19"/>
                </a:cubicBezTo>
                <a:cubicBezTo>
                  <a:pt x="149" y="16"/>
                  <a:pt x="142" y="13"/>
                  <a:pt x="135" y="13"/>
                </a:cubicBezTo>
                <a:cubicBezTo>
                  <a:pt x="135" y="13"/>
                  <a:pt x="135" y="13"/>
                  <a:pt x="135" y="13"/>
                </a:cubicBezTo>
                <a:cubicBezTo>
                  <a:pt x="133" y="13"/>
                  <a:pt x="131" y="13"/>
                  <a:pt x="129" y="14"/>
                </a:cubicBezTo>
                <a:cubicBezTo>
                  <a:pt x="129" y="15"/>
                  <a:pt x="129" y="15"/>
                  <a:pt x="129" y="15"/>
                </a:cubicBezTo>
                <a:cubicBezTo>
                  <a:pt x="131" y="15"/>
                  <a:pt x="133" y="14"/>
                  <a:pt x="135" y="14"/>
                </a:cubicBezTo>
                <a:cubicBezTo>
                  <a:pt x="143" y="14"/>
                  <a:pt x="151" y="17"/>
                  <a:pt x="157" y="21"/>
                </a:cubicBezTo>
                <a:cubicBezTo>
                  <a:pt x="157" y="21"/>
                  <a:pt x="157" y="21"/>
                  <a:pt x="157" y="21"/>
                </a:cubicBezTo>
                <a:cubicBezTo>
                  <a:pt x="157" y="21"/>
                  <a:pt x="157" y="21"/>
                  <a:pt x="157" y="21"/>
                </a:cubicBezTo>
                <a:cubicBezTo>
                  <a:pt x="157" y="21"/>
                  <a:pt x="158" y="22"/>
                  <a:pt x="158" y="22"/>
                </a:cubicBezTo>
                <a:cubicBezTo>
                  <a:pt x="158" y="23"/>
                  <a:pt x="157" y="24"/>
                  <a:pt x="157" y="24"/>
                </a:cubicBezTo>
                <a:cubicBezTo>
                  <a:pt x="157" y="25"/>
                  <a:pt x="157" y="25"/>
                  <a:pt x="157" y="25"/>
                </a:cubicBezTo>
                <a:cubicBezTo>
                  <a:pt x="157" y="25"/>
                  <a:pt x="157" y="25"/>
                  <a:pt x="157" y="25"/>
                </a:cubicBezTo>
                <a:cubicBezTo>
                  <a:pt x="156" y="25"/>
                  <a:pt x="155" y="26"/>
                  <a:pt x="153" y="26"/>
                </a:cubicBezTo>
                <a:cubicBezTo>
                  <a:pt x="153" y="26"/>
                  <a:pt x="153" y="26"/>
                  <a:pt x="153" y="26"/>
                </a:cubicBezTo>
                <a:cubicBezTo>
                  <a:pt x="152" y="26"/>
                  <a:pt x="151" y="25"/>
                  <a:pt x="149" y="24"/>
                </a:cubicBezTo>
                <a:cubicBezTo>
                  <a:pt x="146" y="23"/>
                  <a:pt x="143" y="23"/>
                  <a:pt x="139" y="23"/>
                </a:cubicBezTo>
                <a:cubicBezTo>
                  <a:pt x="139" y="23"/>
                  <a:pt x="139" y="23"/>
                  <a:pt x="139" y="23"/>
                </a:cubicBezTo>
                <a:cubicBezTo>
                  <a:pt x="135" y="23"/>
                  <a:pt x="132" y="23"/>
                  <a:pt x="129" y="26"/>
                </a:cubicBezTo>
                <a:cubicBezTo>
                  <a:pt x="129" y="26"/>
                  <a:pt x="129" y="26"/>
                  <a:pt x="129" y="26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33" y="25"/>
                  <a:pt x="137" y="24"/>
                  <a:pt x="142" y="24"/>
                </a:cubicBezTo>
                <a:cubicBezTo>
                  <a:pt x="144" y="24"/>
                  <a:pt x="147" y="24"/>
                  <a:pt x="149" y="26"/>
                </a:cubicBezTo>
                <a:cubicBezTo>
                  <a:pt x="151" y="27"/>
                  <a:pt x="151" y="27"/>
                  <a:pt x="151" y="27"/>
                </a:cubicBezTo>
                <a:cubicBezTo>
                  <a:pt x="149" y="27"/>
                  <a:pt x="149" y="27"/>
                  <a:pt x="149" y="27"/>
                </a:cubicBezTo>
                <a:cubicBezTo>
                  <a:pt x="145" y="29"/>
                  <a:pt x="141" y="31"/>
                  <a:pt x="136" y="31"/>
                </a:cubicBezTo>
                <a:cubicBezTo>
                  <a:pt x="136" y="31"/>
                  <a:pt x="136" y="31"/>
                  <a:pt x="136" y="31"/>
                </a:cubicBezTo>
                <a:cubicBezTo>
                  <a:pt x="134" y="31"/>
                  <a:pt x="131" y="30"/>
                  <a:pt x="129" y="29"/>
                </a:cubicBezTo>
                <a:cubicBezTo>
                  <a:pt x="129" y="29"/>
                  <a:pt x="129" y="29"/>
                  <a:pt x="129" y="29"/>
                </a:cubicBezTo>
                <a:cubicBezTo>
                  <a:pt x="129" y="30"/>
                  <a:pt x="129" y="30"/>
                  <a:pt x="129" y="30"/>
                </a:cubicBezTo>
                <a:cubicBezTo>
                  <a:pt x="129" y="30"/>
                  <a:pt x="129" y="30"/>
                  <a:pt x="129" y="30"/>
                </a:cubicBezTo>
                <a:cubicBezTo>
                  <a:pt x="129" y="30"/>
                  <a:pt x="129" y="30"/>
                  <a:pt x="129" y="30"/>
                </a:cubicBezTo>
                <a:cubicBezTo>
                  <a:pt x="131" y="31"/>
                  <a:pt x="134" y="32"/>
                  <a:pt x="137" y="32"/>
                </a:cubicBezTo>
                <a:cubicBezTo>
                  <a:pt x="137" y="32"/>
                  <a:pt x="137" y="32"/>
                  <a:pt x="137" y="32"/>
                </a:cubicBezTo>
                <a:cubicBezTo>
                  <a:pt x="146" y="32"/>
                  <a:pt x="155" y="27"/>
                  <a:pt x="162" y="22"/>
                </a:cubicBezTo>
                <a:cubicBezTo>
                  <a:pt x="165" y="19"/>
                  <a:pt x="168" y="17"/>
                  <a:pt x="171" y="15"/>
                </a:cubicBezTo>
                <a:cubicBezTo>
                  <a:pt x="171" y="13"/>
                  <a:pt x="171" y="13"/>
                  <a:pt x="171" y="13"/>
                </a:cubicBezTo>
                <a:cubicBezTo>
                  <a:pt x="170" y="13"/>
                  <a:pt x="169" y="13"/>
                  <a:pt x="168" y="14"/>
                </a:cubicBezTo>
                <a:cubicBezTo>
                  <a:pt x="168" y="14"/>
                  <a:pt x="168" y="14"/>
                  <a:pt x="168" y="14"/>
                </a:cubicBezTo>
                <a:cubicBezTo>
                  <a:pt x="168" y="14"/>
                  <a:pt x="168" y="14"/>
                  <a:pt x="168" y="14"/>
                </a:cubicBezTo>
                <a:cubicBezTo>
                  <a:pt x="158" y="10"/>
                  <a:pt x="150" y="5"/>
                  <a:pt x="141" y="2"/>
                </a:cubicBezTo>
                <a:cubicBezTo>
                  <a:pt x="139" y="2"/>
                  <a:pt x="137" y="2"/>
                  <a:pt x="135" y="2"/>
                </a:cubicBezTo>
                <a:moveTo>
                  <a:pt x="550" y="1"/>
                </a:moveTo>
                <a:cubicBezTo>
                  <a:pt x="550" y="2"/>
                  <a:pt x="550" y="2"/>
                  <a:pt x="550" y="2"/>
                </a:cubicBezTo>
                <a:cubicBezTo>
                  <a:pt x="556" y="4"/>
                  <a:pt x="562" y="6"/>
                  <a:pt x="568" y="9"/>
                </a:cubicBezTo>
                <a:cubicBezTo>
                  <a:pt x="568" y="8"/>
                  <a:pt x="568" y="8"/>
                  <a:pt x="568" y="8"/>
                </a:cubicBezTo>
                <a:cubicBezTo>
                  <a:pt x="565" y="6"/>
                  <a:pt x="561" y="5"/>
                  <a:pt x="556" y="3"/>
                </a:cubicBezTo>
                <a:cubicBezTo>
                  <a:pt x="556" y="3"/>
                  <a:pt x="556" y="3"/>
                  <a:pt x="556" y="3"/>
                </a:cubicBezTo>
                <a:cubicBezTo>
                  <a:pt x="554" y="2"/>
                  <a:pt x="552" y="2"/>
                  <a:pt x="550" y="1"/>
                </a:cubicBezTo>
                <a:moveTo>
                  <a:pt x="814" y="1"/>
                </a:moveTo>
                <a:cubicBezTo>
                  <a:pt x="814" y="3"/>
                  <a:pt x="814" y="3"/>
                  <a:pt x="814" y="3"/>
                </a:cubicBezTo>
                <a:cubicBezTo>
                  <a:pt x="815" y="4"/>
                  <a:pt x="815" y="5"/>
                  <a:pt x="815" y="5"/>
                </a:cubicBezTo>
                <a:cubicBezTo>
                  <a:pt x="815" y="6"/>
                  <a:pt x="815" y="7"/>
                  <a:pt x="814" y="8"/>
                </a:cubicBezTo>
                <a:cubicBezTo>
                  <a:pt x="814" y="8"/>
                  <a:pt x="814" y="8"/>
                  <a:pt x="814" y="8"/>
                </a:cubicBezTo>
                <a:cubicBezTo>
                  <a:pt x="814" y="8"/>
                  <a:pt x="814" y="8"/>
                  <a:pt x="814" y="8"/>
                </a:cubicBezTo>
                <a:cubicBezTo>
                  <a:pt x="814" y="8"/>
                  <a:pt x="814" y="8"/>
                  <a:pt x="814" y="8"/>
                </a:cubicBezTo>
                <a:cubicBezTo>
                  <a:pt x="816" y="7"/>
                  <a:pt x="817" y="7"/>
                  <a:pt x="818" y="6"/>
                </a:cubicBezTo>
                <a:cubicBezTo>
                  <a:pt x="818" y="2"/>
                  <a:pt x="818" y="2"/>
                  <a:pt x="818" y="2"/>
                </a:cubicBezTo>
                <a:cubicBezTo>
                  <a:pt x="818" y="2"/>
                  <a:pt x="818" y="2"/>
                  <a:pt x="818" y="2"/>
                </a:cubicBezTo>
                <a:cubicBezTo>
                  <a:pt x="818" y="2"/>
                  <a:pt x="818" y="2"/>
                  <a:pt x="818" y="2"/>
                </a:cubicBezTo>
                <a:cubicBezTo>
                  <a:pt x="817" y="2"/>
                  <a:pt x="815" y="2"/>
                  <a:pt x="814" y="1"/>
                </a:cubicBezTo>
                <a:moveTo>
                  <a:pt x="839" y="1"/>
                </a:moveTo>
                <a:cubicBezTo>
                  <a:pt x="839" y="2"/>
                  <a:pt x="839" y="2"/>
                  <a:pt x="839" y="2"/>
                </a:cubicBezTo>
                <a:cubicBezTo>
                  <a:pt x="851" y="2"/>
                  <a:pt x="864" y="7"/>
                  <a:pt x="875" y="11"/>
                </a:cubicBezTo>
                <a:cubicBezTo>
                  <a:pt x="875" y="11"/>
                  <a:pt x="875" y="11"/>
                  <a:pt x="875" y="11"/>
                </a:cubicBezTo>
                <a:cubicBezTo>
                  <a:pt x="875" y="11"/>
                  <a:pt x="875" y="11"/>
                  <a:pt x="875" y="11"/>
                </a:cubicBezTo>
                <a:cubicBezTo>
                  <a:pt x="876" y="12"/>
                  <a:pt x="877" y="12"/>
                  <a:pt x="877" y="13"/>
                </a:cubicBezTo>
                <a:cubicBezTo>
                  <a:pt x="878" y="14"/>
                  <a:pt x="879" y="15"/>
                  <a:pt x="879" y="16"/>
                </a:cubicBezTo>
                <a:cubicBezTo>
                  <a:pt x="879" y="16"/>
                  <a:pt x="879" y="16"/>
                  <a:pt x="879" y="16"/>
                </a:cubicBezTo>
                <a:cubicBezTo>
                  <a:pt x="878" y="17"/>
                  <a:pt x="878" y="17"/>
                  <a:pt x="878" y="17"/>
                </a:cubicBezTo>
                <a:cubicBezTo>
                  <a:pt x="878" y="17"/>
                  <a:pt x="877" y="18"/>
                  <a:pt x="877" y="19"/>
                </a:cubicBezTo>
                <a:cubicBezTo>
                  <a:pt x="876" y="20"/>
                  <a:pt x="875" y="21"/>
                  <a:pt x="873" y="21"/>
                </a:cubicBezTo>
                <a:cubicBezTo>
                  <a:pt x="873" y="21"/>
                  <a:pt x="873" y="21"/>
                  <a:pt x="873" y="21"/>
                </a:cubicBezTo>
                <a:cubicBezTo>
                  <a:pt x="873" y="21"/>
                  <a:pt x="873" y="21"/>
                  <a:pt x="873" y="21"/>
                </a:cubicBezTo>
                <a:cubicBezTo>
                  <a:pt x="862" y="17"/>
                  <a:pt x="852" y="12"/>
                  <a:pt x="839" y="12"/>
                </a:cubicBezTo>
                <a:cubicBezTo>
                  <a:pt x="839" y="12"/>
                  <a:pt x="839" y="12"/>
                  <a:pt x="839" y="12"/>
                </a:cubicBezTo>
                <a:cubicBezTo>
                  <a:pt x="839" y="12"/>
                  <a:pt x="839" y="12"/>
                  <a:pt x="839" y="12"/>
                </a:cubicBezTo>
                <a:cubicBezTo>
                  <a:pt x="839" y="13"/>
                  <a:pt x="839" y="13"/>
                  <a:pt x="839" y="13"/>
                </a:cubicBezTo>
                <a:cubicBezTo>
                  <a:pt x="842" y="13"/>
                  <a:pt x="845" y="14"/>
                  <a:pt x="847" y="14"/>
                </a:cubicBezTo>
                <a:cubicBezTo>
                  <a:pt x="848" y="14"/>
                  <a:pt x="848" y="14"/>
                  <a:pt x="848" y="14"/>
                </a:cubicBezTo>
                <a:cubicBezTo>
                  <a:pt x="848" y="14"/>
                  <a:pt x="848" y="14"/>
                  <a:pt x="848" y="14"/>
                </a:cubicBezTo>
                <a:cubicBezTo>
                  <a:pt x="855" y="16"/>
                  <a:pt x="864" y="17"/>
                  <a:pt x="871" y="21"/>
                </a:cubicBezTo>
                <a:cubicBezTo>
                  <a:pt x="871" y="22"/>
                  <a:pt x="871" y="22"/>
                  <a:pt x="871" y="22"/>
                </a:cubicBezTo>
                <a:cubicBezTo>
                  <a:pt x="871" y="23"/>
                  <a:pt x="871" y="23"/>
                  <a:pt x="871" y="23"/>
                </a:cubicBezTo>
                <a:cubicBezTo>
                  <a:pt x="870" y="24"/>
                  <a:pt x="869" y="25"/>
                  <a:pt x="868" y="26"/>
                </a:cubicBezTo>
                <a:cubicBezTo>
                  <a:pt x="867" y="26"/>
                  <a:pt x="866" y="27"/>
                  <a:pt x="865" y="28"/>
                </a:cubicBezTo>
                <a:cubicBezTo>
                  <a:pt x="864" y="28"/>
                  <a:pt x="864" y="28"/>
                  <a:pt x="864" y="28"/>
                </a:cubicBezTo>
                <a:cubicBezTo>
                  <a:pt x="864" y="28"/>
                  <a:pt x="864" y="28"/>
                  <a:pt x="864" y="28"/>
                </a:cubicBezTo>
                <a:cubicBezTo>
                  <a:pt x="856" y="25"/>
                  <a:pt x="848" y="23"/>
                  <a:pt x="840" y="23"/>
                </a:cubicBezTo>
                <a:cubicBezTo>
                  <a:pt x="840" y="23"/>
                  <a:pt x="840" y="23"/>
                  <a:pt x="840" y="23"/>
                </a:cubicBezTo>
                <a:cubicBezTo>
                  <a:pt x="839" y="23"/>
                  <a:pt x="839" y="23"/>
                  <a:pt x="839" y="23"/>
                </a:cubicBezTo>
                <a:cubicBezTo>
                  <a:pt x="839" y="24"/>
                  <a:pt x="839" y="24"/>
                  <a:pt x="839" y="24"/>
                </a:cubicBezTo>
                <a:cubicBezTo>
                  <a:pt x="840" y="24"/>
                  <a:pt x="842" y="24"/>
                  <a:pt x="843" y="24"/>
                </a:cubicBezTo>
                <a:cubicBezTo>
                  <a:pt x="843" y="24"/>
                  <a:pt x="843" y="24"/>
                  <a:pt x="843" y="24"/>
                </a:cubicBezTo>
                <a:cubicBezTo>
                  <a:pt x="843" y="24"/>
                  <a:pt x="843" y="24"/>
                  <a:pt x="843" y="24"/>
                </a:cubicBezTo>
                <a:cubicBezTo>
                  <a:pt x="848" y="25"/>
                  <a:pt x="853" y="25"/>
                  <a:pt x="857" y="27"/>
                </a:cubicBezTo>
                <a:cubicBezTo>
                  <a:pt x="858" y="28"/>
                  <a:pt x="858" y="28"/>
                  <a:pt x="858" y="28"/>
                </a:cubicBezTo>
                <a:cubicBezTo>
                  <a:pt x="857" y="29"/>
                  <a:pt x="857" y="29"/>
                  <a:pt x="857" y="29"/>
                </a:cubicBezTo>
                <a:cubicBezTo>
                  <a:pt x="855" y="30"/>
                  <a:pt x="853" y="30"/>
                  <a:pt x="851" y="31"/>
                </a:cubicBezTo>
                <a:cubicBezTo>
                  <a:pt x="848" y="31"/>
                  <a:pt x="846" y="31"/>
                  <a:pt x="845" y="31"/>
                </a:cubicBezTo>
                <a:cubicBezTo>
                  <a:pt x="844" y="31"/>
                  <a:pt x="844" y="31"/>
                  <a:pt x="844" y="31"/>
                </a:cubicBezTo>
                <a:cubicBezTo>
                  <a:pt x="844" y="31"/>
                  <a:pt x="844" y="31"/>
                  <a:pt x="844" y="31"/>
                </a:cubicBezTo>
                <a:cubicBezTo>
                  <a:pt x="843" y="30"/>
                  <a:pt x="842" y="30"/>
                  <a:pt x="841" y="30"/>
                </a:cubicBezTo>
                <a:cubicBezTo>
                  <a:pt x="840" y="30"/>
                  <a:pt x="839" y="30"/>
                  <a:pt x="839" y="30"/>
                </a:cubicBezTo>
                <a:cubicBezTo>
                  <a:pt x="839" y="31"/>
                  <a:pt x="839" y="31"/>
                  <a:pt x="839" y="31"/>
                </a:cubicBezTo>
                <a:cubicBezTo>
                  <a:pt x="842" y="31"/>
                  <a:pt x="845" y="32"/>
                  <a:pt x="848" y="32"/>
                </a:cubicBezTo>
                <a:cubicBezTo>
                  <a:pt x="851" y="32"/>
                  <a:pt x="855" y="31"/>
                  <a:pt x="858" y="30"/>
                </a:cubicBezTo>
                <a:cubicBezTo>
                  <a:pt x="858" y="30"/>
                  <a:pt x="858" y="30"/>
                  <a:pt x="858" y="30"/>
                </a:cubicBezTo>
                <a:cubicBezTo>
                  <a:pt x="859" y="30"/>
                  <a:pt x="859" y="30"/>
                  <a:pt x="859" y="30"/>
                </a:cubicBezTo>
                <a:cubicBezTo>
                  <a:pt x="868" y="29"/>
                  <a:pt x="876" y="21"/>
                  <a:pt x="883" y="14"/>
                </a:cubicBezTo>
                <a:cubicBezTo>
                  <a:pt x="883" y="12"/>
                  <a:pt x="883" y="12"/>
                  <a:pt x="883" y="12"/>
                </a:cubicBezTo>
                <a:cubicBezTo>
                  <a:pt x="882" y="13"/>
                  <a:pt x="882" y="13"/>
                  <a:pt x="882" y="13"/>
                </a:cubicBezTo>
                <a:cubicBezTo>
                  <a:pt x="881" y="13"/>
                  <a:pt x="881" y="13"/>
                  <a:pt x="881" y="13"/>
                </a:cubicBezTo>
                <a:cubicBezTo>
                  <a:pt x="881" y="13"/>
                  <a:pt x="881" y="13"/>
                  <a:pt x="881" y="13"/>
                </a:cubicBezTo>
                <a:cubicBezTo>
                  <a:pt x="871" y="8"/>
                  <a:pt x="860" y="5"/>
                  <a:pt x="848" y="2"/>
                </a:cubicBezTo>
                <a:cubicBezTo>
                  <a:pt x="845" y="1"/>
                  <a:pt x="842" y="1"/>
                  <a:pt x="839" y="1"/>
                </a:cubicBezTo>
                <a:moveTo>
                  <a:pt x="1238" y="1"/>
                </a:moveTo>
                <a:cubicBezTo>
                  <a:pt x="1238" y="1"/>
                  <a:pt x="1238" y="1"/>
                  <a:pt x="1238" y="1"/>
                </a:cubicBezTo>
                <a:cubicBezTo>
                  <a:pt x="1240" y="2"/>
                  <a:pt x="1241" y="3"/>
                  <a:pt x="1243" y="3"/>
                </a:cubicBezTo>
                <a:cubicBezTo>
                  <a:pt x="1244" y="4"/>
                  <a:pt x="1246" y="5"/>
                  <a:pt x="1247" y="6"/>
                </a:cubicBezTo>
                <a:cubicBezTo>
                  <a:pt x="1247" y="4"/>
                  <a:pt x="1247" y="4"/>
                  <a:pt x="1247" y="4"/>
                </a:cubicBezTo>
                <a:cubicBezTo>
                  <a:pt x="1244" y="3"/>
                  <a:pt x="1241" y="2"/>
                  <a:pt x="1238" y="1"/>
                </a:cubicBezTo>
                <a:moveTo>
                  <a:pt x="763" y="1"/>
                </a:moveTo>
                <a:cubicBezTo>
                  <a:pt x="763" y="6"/>
                  <a:pt x="763" y="6"/>
                  <a:pt x="763" y="6"/>
                </a:cubicBezTo>
                <a:cubicBezTo>
                  <a:pt x="764" y="6"/>
                  <a:pt x="765" y="5"/>
                  <a:pt x="766" y="5"/>
                </a:cubicBezTo>
                <a:cubicBezTo>
                  <a:pt x="766" y="5"/>
                  <a:pt x="766" y="4"/>
                  <a:pt x="766" y="4"/>
                </a:cubicBezTo>
                <a:cubicBezTo>
                  <a:pt x="765" y="4"/>
                  <a:pt x="764" y="2"/>
                  <a:pt x="763" y="1"/>
                </a:cubicBezTo>
                <a:moveTo>
                  <a:pt x="4" y="0"/>
                </a:moveTo>
                <a:cubicBezTo>
                  <a:pt x="4" y="0"/>
                  <a:pt x="4" y="0"/>
                  <a:pt x="4" y="0"/>
                </a:cubicBezTo>
                <a:cubicBezTo>
                  <a:pt x="3" y="0"/>
                  <a:pt x="1" y="0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1" y="1"/>
                  <a:pt x="2" y="1"/>
                  <a:pt x="3" y="1"/>
                </a:cubicBezTo>
                <a:cubicBezTo>
                  <a:pt x="9" y="1"/>
                  <a:pt x="14" y="2"/>
                  <a:pt x="18" y="5"/>
                </a:cubicBezTo>
                <a:cubicBezTo>
                  <a:pt x="19" y="5"/>
                  <a:pt x="19" y="5"/>
                  <a:pt x="19" y="5"/>
                </a:cubicBezTo>
                <a:cubicBezTo>
                  <a:pt x="19" y="6"/>
                  <a:pt x="19" y="6"/>
                  <a:pt x="19" y="6"/>
                </a:cubicBezTo>
                <a:cubicBezTo>
                  <a:pt x="18" y="7"/>
                  <a:pt x="17" y="8"/>
                  <a:pt x="16" y="9"/>
                </a:cubicBezTo>
                <a:cubicBezTo>
                  <a:pt x="15" y="10"/>
                  <a:pt x="14" y="10"/>
                  <a:pt x="13" y="11"/>
                </a:cubicBezTo>
                <a:cubicBezTo>
                  <a:pt x="12" y="11"/>
                  <a:pt x="12" y="11"/>
                  <a:pt x="12" y="11"/>
                </a:cubicBezTo>
                <a:cubicBezTo>
                  <a:pt x="12" y="11"/>
                  <a:pt x="12" y="11"/>
                  <a:pt x="12" y="11"/>
                </a:cubicBezTo>
                <a:cubicBezTo>
                  <a:pt x="10" y="10"/>
                  <a:pt x="7" y="10"/>
                  <a:pt x="4" y="10"/>
                </a:cubicBezTo>
                <a:cubicBezTo>
                  <a:pt x="4" y="10"/>
                  <a:pt x="4" y="10"/>
                  <a:pt x="4" y="10"/>
                </a:cubicBezTo>
                <a:cubicBezTo>
                  <a:pt x="3" y="10"/>
                  <a:pt x="1" y="10"/>
                  <a:pt x="0" y="10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10"/>
                  <a:pt x="0" y="10"/>
                  <a:pt x="0" y="10"/>
                </a:cubicBezTo>
                <a:cubicBezTo>
                  <a:pt x="1" y="10"/>
                  <a:pt x="2" y="10"/>
                  <a:pt x="3" y="10"/>
                </a:cubicBezTo>
                <a:cubicBezTo>
                  <a:pt x="6" y="10"/>
                  <a:pt x="10" y="11"/>
                  <a:pt x="12" y="13"/>
                </a:cubicBezTo>
                <a:cubicBezTo>
                  <a:pt x="13" y="13"/>
                  <a:pt x="13" y="13"/>
                  <a:pt x="13" y="13"/>
                </a:cubicBezTo>
                <a:cubicBezTo>
                  <a:pt x="13" y="13"/>
                  <a:pt x="13" y="13"/>
                  <a:pt x="13" y="13"/>
                </a:cubicBezTo>
                <a:cubicBezTo>
                  <a:pt x="13" y="14"/>
                  <a:pt x="14" y="16"/>
                  <a:pt x="14" y="17"/>
                </a:cubicBezTo>
                <a:cubicBezTo>
                  <a:pt x="14" y="18"/>
                  <a:pt x="13" y="19"/>
                  <a:pt x="13" y="19"/>
                </a:cubicBezTo>
                <a:cubicBezTo>
                  <a:pt x="13" y="20"/>
                  <a:pt x="13" y="20"/>
                  <a:pt x="13" y="20"/>
                </a:cubicBezTo>
                <a:cubicBezTo>
                  <a:pt x="12" y="20"/>
                  <a:pt x="12" y="20"/>
                  <a:pt x="12" y="20"/>
                </a:cubicBezTo>
                <a:cubicBezTo>
                  <a:pt x="9" y="19"/>
                  <a:pt x="6" y="18"/>
                  <a:pt x="2" y="18"/>
                </a:cubicBezTo>
                <a:cubicBezTo>
                  <a:pt x="2" y="18"/>
                  <a:pt x="2" y="18"/>
                  <a:pt x="2" y="18"/>
                </a:cubicBezTo>
                <a:cubicBezTo>
                  <a:pt x="2" y="18"/>
                  <a:pt x="1" y="18"/>
                  <a:pt x="1" y="18"/>
                </a:cubicBezTo>
                <a:cubicBezTo>
                  <a:pt x="1" y="18"/>
                  <a:pt x="1" y="18"/>
                  <a:pt x="1" y="18"/>
                </a:cubicBezTo>
                <a:cubicBezTo>
                  <a:pt x="6" y="18"/>
                  <a:pt x="11" y="20"/>
                  <a:pt x="14" y="23"/>
                </a:cubicBezTo>
                <a:cubicBezTo>
                  <a:pt x="15" y="23"/>
                  <a:pt x="15" y="23"/>
                  <a:pt x="15" y="23"/>
                </a:cubicBezTo>
                <a:cubicBezTo>
                  <a:pt x="14" y="24"/>
                  <a:pt x="14" y="24"/>
                  <a:pt x="14" y="24"/>
                </a:cubicBezTo>
                <a:cubicBezTo>
                  <a:pt x="14" y="24"/>
                  <a:pt x="14" y="25"/>
                  <a:pt x="14" y="25"/>
                </a:cubicBezTo>
                <a:cubicBezTo>
                  <a:pt x="14" y="26"/>
                  <a:pt x="14" y="27"/>
                  <a:pt x="13" y="28"/>
                </a:cubicBezTo>
                <a:cubicBezTo>
                  <a:pt x="13" y="28"/>
                  <a:pt x="12" y="29"/>
                  <a:pt x="11" y="29"/>
                </a:cubicBezTo>
                <a:cubicBezTo>
                  <a:pt x="11" y="29"/>
                  <a:pt x="11" y="29"/>
                  <a:pt x="11" y="29"/>
                </a:cubicBezTo>
                <a:cubicBezTo>
                  <a:pt x="11" y="29"/>
                  <a:pt x="11" y="29"/>
                  <a:pt x="11" y="29"/>
                </a:cubicBezTo>
                <a:cubicBezTo>
                  <a:pt x="11" y="29"/>
                  <a:pt x="11" y="29"/>
                  <a:pt x="11" y="29"/>
                </a:cubicBezTo>
                <a:cubicBezTo>
                  <a:pt x="8" y="28"/>
                  <a:pt x="5" y="26"/>
                  <a:pt x="2" y="26"/>
                </a:cubicBezTo>
                <a:cubicBezTo>
                  <a:pt x="2" y="26"/>
                  <a:pt x="2" y="26"/>
                  <a:pt x="2" y="26"/>
                </a:cubicBezTo>
                <a:cubicBezTo>
                  <a:pt x="1" y="26"/>
                  <a:pt x="1" y="26"/>
                  <a:pt x="0" y="26"/>
                </a:cubicBezTo>
                <a:cubicBezTo>
                  <a:pt x="0" y="27"/>
                  <a:pt x="0" y="27"/>
                  <a:pt x="0" y="27"/>
                </a:cubicBezTo>
                <a:cubicBezTo>
                  <a:pt x="0" y="27"/>
                  <a:pt x="0" y="27"/>
                  <a:pt x="0" y="27"/>
                </a:cubicBezTo>
                <a:cubicBezTo>
                  <a:pt x="1" y="27"/>
                  <a:pt x="2" y="27"/>
                  <a:pt x="3" y="27"/>
                </a:cubicBezTo>
                <a:cubicBezTo>
                  <a:pt x="7" y="27"/>
                  <a:pt x="12" y="29"/>
                  <a:pt x="15" y="31"/>
                </a:cubicBezTo>
                <a:cubicBezTo>
                  <a:pt x="15" y="32"/>
                  <a:pt x="15" y="32"/>
                  <a:pt x="15" y="32"/>
                </a:cubicBezTo>
                <a:cubicBezTo>
                  <a:pt x="15" y="32"/>
                  <a:pt x="15" y="32"/>
                  <a:pt x="15" y="32"/>
                </a:cubicBezTo>
                <a:cubicBezTo>
                  <a:pt x="15" y="33"/>
                  <a:pt x="16" y="33"/>
                  <a:pt x="17" y="34"/>
                </a:cubicBezTo>
                <a:cubicBezTo>
                  <a:pt x="17" y="35"/>
                  <a:pt x="18" y="36"/>
                  <a:pt x="18" y="37"/>
                </a:cubicBezTo>
                <a:cubicBezTo>
                  <a:pt x="18" y="38"/>
                  <a:pt x="18" y="38"/>
                  <a:pt x="18" y="39"/>
                </a:cubicBezTo>
                <a:cubicBezTo>
                  <a:pt x="17" y="39"/>
                  <a:pt x="17" y="39"/>
                  <a:pt x="17" y="39"/>
                </a:cubicBezTo>
                <a:cubicBezTo>
                  <a:pt x="17" y="39"/>
                  <a:pt x="17" y="39"/>
                  <a:pt x="17" y="39"/>
                </a:cubicBezTo>
                <a:cubicBezTo>
                  <a:pt x="12" y="38"/>
                  <a:pt x="7" y="35"/>
                  <a:pt x="2" y="35"/>
                </a:cubicBezTo>
                <a:cubicBezTo>
                  <a:pt x="2" y="35"/>
                  <a:pt x="2" y="35"/>
                  <a:pt x="2" y="35"/>
                </a:cubicBezTo>
                <a:cubicBezTo>
                  <a:pt x="1" y="35"/>
                  <a:pt x="1" y="35"/>
                  <a:pt x="0" y="35"/>
                </a:cubicBezTo>
                <a:cubicBezTo>
                  <a:pt x="0" y="35"/>
                  <a:pt x="0" y="35"/>
                  <a:pt x="0" y="35"/>
                </a:cubicBezTo>
                <a:cubicBezTo>
                  <a:pt x="0" y="36"/>
                  <a:pt x="0" y="36"/>
                  <a:pt x="0" y="36"/>
                </a:cubicBezTo>
                <a:cubicBezTo>
                  <a:pt x="0" y="36"/>
                  <a:pt x="0" y="36"/>
                  <a:pt x="1" y="36"/>
                </a:cubicBezTo>
                <a:cubicBezTo>
                  <a:pt x="1" y="36"/>
                  <a:pt x="2" y="35"/>
                  <a:pt x="3" y="35"/>
                </a:cubicBezTo>
                <a:cubicBezTo>
                  <a:pt x="3" y="35"/>
                  <a:pt x="3" y="35"/>
                  <a:pt x="3" y="35"/>
                </a:cubicBezTo>
                <a:cubicBezTo>
                  <a:pt x="3" y="35"/>
                  <a:pt x="3" y="35"/>
                  <a:pt x="3" y="35"/>
                </a:cubicBezTo>
                <a:cubicBezTo>
                  <a:pt x="8" y="37"/>
                  <a:pt x="14" y="38"/>
                  <a:pt x="18" y="42"/>
                </a:cubicBezTo>
                <a:cubicBezTo>
                  <a:pt x="19" y="43"/>
                  <a:pt x="19" y="43"/>
                  <a:pt x="19" y="43"/>
                </a:cubicBezTo>
                <a:cubicBezTo>
                  <a:pt x="18" y="44"/>
                  <a:pt x="18" y="44"/>
                  <a:pt x="18" y="44"/>
                </a:cubicBezTo>
                <a:cubicBezTo>
                  <a:pt x="17" y="44"/>
                  <a:pt x="17" y="44"/>
                  <a:pt x="17" y="44"/>
                </a:cubicBezTo>
                <a:cubicBezTo>
                  <a:pt x="0" y="44"/>
                  <a:pt x="0" y="44"/>
                  <a:pt x="0" y="44"/>
                </a:cubicBezTo>
                <a:cubicBezTo>
                  <a:pt x="0" y="46"/>
                  <a:pt x="0" y="46"/>
                  <a:pt x="0" y="46"/>
                </a:cubicBezTo>
                <a:cubicBezTo>
                  <a:pt x="7" y="46"/>
                  <a:pt x="14" y="46"/>
                  <a:pt x="21" y="46"/>
                </a:cubicBezTo>
                <a:cubicBezTo>
                  <a:pt x="21" y="44"/>
                  <a:pt x="21" y="44"/>
                  <a:pt x="21" y="44"/>
                </a:cubicBezTo>
                <a:cubicBezTo>
                  <a:pt x="21" y="44"/>
                  <a:pt x="21" y="44"/>
                  <a:pt x="21" y="44"/>
                </a:cubicBezTo>
                <a:cubicBezTo>
                  <a:pt x="20" y="44"/>
                  <a:pt x="20" y="44"/>
                  <a:pt x="20" y="44"/>
                </a:cubicBezTo>
                <a:cubicBezTo>
                  <a:pt x="20" y="43"/>
                  <a:pt x="20" y="43"/>
                  <a:pt x="20" y="43"/>
                </a:cubicBezTo>
                <a:cubicBezTo>
                  <a:pt x="20" y="42"/>
                  <a:pt x="20" y="42"/>
                  <a:pt x="20" y="42"/>
                </a:cubicBezTo>
                <a:cubicBezTo>
                  <a:pt x="20" y="41"/>
                  <a:pt x="20" y="41"/>
                  <a:pt x="20" y="41"/>
                </a:cubicBezTo>
                <a:cubicBezTo>
                  <a:pt x="20" y="40"/>
                  <a:pt x="21" y="40"/>
                  <a:pt x="21" y="40"/>
                </a:cubicBezTo>
                <a:cubicBezTo>
                  <a:pt x="21" y="38"/>
                  <a:pt x="21" y="38"/>
                  <a:pt x="21" y="38"/>
                </a:cubicBezTo>
                <a:cubicBezTo>
                  <a:pt x="19" y="36"/>
                  <a:pt x="18" y="34"/>
                  <a:pt x="16" y="32"/>
                </a:cubicBezTo>
                <a:cubicBezTo>
                  <a:pt x="15" y="31"/>
                  <a:pt x="15" y="30"/>
                  <a:pt x="15" y="29"/>
                </a:cubicBezTo>
                <a:cubicBezTo>
                  <a:pt x="15" y="27"/>
                  <a:pt x="16" y="26"/>
                  <a:pt x="16" y="25"/>
                </a:cubicBezTo>
                <a:cubicBezTo>
                  <a:pt x="17" y="24"/>
                  <a:pt x="17" y="23"/>
                  <a:pt x="17" y="22"/>
                </a:cubicBezTo>
                <a:cubicBezTo>
                  <a:pt x="17" y="21"/>
                  <a:pt x="17" y="21"/>
                  <a:pt x="16" y="20"/>
                </a:cubicBezTo>
                <a:cubicBezTo>
                  <a:pt x="16" y="20"/>
                  <a:pt x="16" y="20"/>
                  <a:pt x="16" y="20"/>
                </a:cubicBezTo>
                <a:cubicBezTo>
                  <a:pt x="16" y="20"/>
                  <a:pt x="16" y="20"/>
                  <a:pt x="16" y="20"/>
                </a:cubicBezTo>
                <a:cubicBezTo>
                  <a:pt x="15" y="19"/>
                  <a:pt x="15" y="18"/>
                  <a:pt x="15" y="18"/>
                </a:cubicBezTo>
                <a:cubicBezTo>
                  <a:pt x="15" y="16"/>
                  <a:pt x="16" y="16"/>
                  <a:pt x="16" y="15"/>
                </a:cubicBezTo>
                <a:cubicBezTo>
                  <a:pt x="16" y="14"/>
                  <a:pt x="17" y="14"/>
                  <a:pt x="17" y="13"/>
                </a:cubicBezTo>
                <a:cubicBezTo>
                  <a:pt x="17" y="13"/>
                  <a:pt x="17" y="13"/>
                  <a:pt x="16" y="12"/>
                </a:cubicBezTo>
                <a:cubicBezTo>
                  <a:pt x="16" y="11"/>
                  <a:pt x="16" y="11"/>
                  <a:pt x="16" y="11"/>
                </a:cubicBezTo>
                <a:cubicBezTo>
                  <a:pt x="16" y="11"/>
                  <a:pt x="16" y="11"/>
                  <a:pt x="16" y="11"/>
                </a:cubicBezTo>
                <a:cubicBezTo>
                  <a:pt x="17" y="9"/>
                  <a:pt x="19" y="8"/>
                  <a:pt x="21" y="7"/>
                </a:cubicBezTo>
                <a:cubicBezTo>
                  <a:pt x="21" y="5"/>
                  <a:pt x="21" y="5"/>
                  <a:pt x="21" y="5"/>
                </a:cubicBezTo>
                <a:cubicBezTo>
                  <a:pt x="16" y="3"/>
                  <a:pt x="10" y="0"/>
                  <a:pt x="4" y="0"/>
                </a:cubicBezTo>
              </a:path>
            </a:pathLst>
          </a:custGeom>
          <a:solidFill>
            <a:srgbClr val="E8888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21" name="PA_任意多边形 1453"/>
          <p:cNvSpPr>
            <a:spLocks noEditPoints="1"/>
          </p:cNvSpPr>
          <p:nvPr>
            <p:custDataLst>
              <p:tags r:id="rId36"/>
            </p:custDataLst>
          </p:nvPr>
        </p:nvSpPr>
        <p:spPr bwMode="auto">
          <a:xfrm>
            <a:off x="-77788" y="6689725"/>
            <a:ext cx="19050" cy="230188"/>
          </a:xfrm>
          <a:custGeom>
            <a:avLst/>
            <a:gdLst>
              <a:gd name="T0" fmla="*/ 2 w 8"/>
              <a:gd name="T1" fmla="*/ 90 h 96"/>
              <a:gd name="T2" fmla="*/ 1 w 8"/>
              <a:gd name="T3" fmla="*/ 92 h 96"/>
              <a:gd name="T4" fmla="*/ 0 w 8"/>
              <a:gd name="T5" fmla="*/ 94 h 96"/>
              <a:gd name="T6" fmla="*/ 4 w 8"/>
              <a:gd name="T7" fmla="*/ 96 h 96"/>
              <a:gd name="T8" fmla="*/ 8 w 8"/>
              <a:gd name="T9" fmla="*/ 96 h 96"/>
              <a:gd name="T10" fmla="*/ 4 w 8"/>
              <a:gd name="T11" fmla="*/ 94 h 96"/>
              <a:gd name="T12" fmla="*/ 3 w 8"/>
              <a:gd name="T13" fmla="*/ 93 h 96"/>
              <a:gd name="T14" fmla="*/ 8 w 8"/>
              <a:gd name="T15" fmla="*/ 92 h 96"/>
              <a:gd name="T16" fmla="*/ 8 w 8"/>
              <a:gd name="T17" fmla="*/ 81 h 96"/>
              <a:gd name="T18" fmla="*/ 7 w 8"/>
              <a:gd name="T19" fmla="*/ 81 h 96"/>
              <a:gd name="T20" fmla="*/ 6 w 8"/>
              <a:gd name="T21" fmla="*/ 84 h 96"/>
              <a:gd name="T22" fmla="*/ 8 w 8"/>
              <a:gd name="T23" fmla="*/ 86 h 96"/>
              <a:gd name="T24" fmla="*/ 8 w 8"/>
              <a:gd name="T25" fmla="*/ 86 h 96"/>
              <a:gd name="T26" fmla="*/ 8 w 8"/>
              <a:gd name="T27" fmla="*/ 84 h 96"/>
              <a:gd name="T28" fmla="*/ 8 w 8"/>
              <a:gd name="T29" fmla="*/ 84 h 96"/>
              <a:gd name="T30" fmla="*/ 8 w 8"/>
              <a:gd name="T31" fmla="*/ 81 h 96"/>
              <a:gd name="T32" fmla="*/ 6 w 8"/>
              <a:gd name="T33" fmla="*/ 73 h 96"/>
              <a:gd name="T34" fmla="*/ 5 w 8"/>
              <a:gd name="T35" fmla="*/ 74 h 96"/>
              <a:gd name="T36" fmla="*/ 6 w 8"/>
              <a:gd name="T37" fmla="*/ 77 h 96"/>
              <a:gd name="T38" fmla="*/ 8 w 8"/>
              <a:gd name="T39" fmla="*/ 75 h 96"/>
              <a:gd name="T40" fmla="*/ 7 w 8"/>
              <a:gd name="T41" fmla="*/ 75 h 96"/>
              <a:gd name="T42" fmla="*/ 8 w 8"/>
              <a:gd name="T43" fmla="*/ 74 h 96"/>
              <a:gd name="T44" fmla="*/ 8 w 8"/>
              <a:gd name="T45" fmla="*/ 64 h 96"/>
              <a:gd name="T46" fmla="*/ 7 w 8"/>
              <a:gd name="T47" fmla="*/ 64 h 96"/>
              <a:gd name="T48" fmla="*/ 7 w 8"/>
              <a:gd name="T49" fmla="*/ 66 h 96"/>
              <a:gd name="T50" fmla="*/ 8 w 8"/>
              <a:gd name="T51" fmla="*/ 68 h 96"/>
              <a:gd name="T52" fmla="*/ 8 w 8"/>
              <a:gd name="T53" fmla="*/ 64 h 96"/>
              <a:gd name="T54" fmla="*/ 7 w 8"/>
              <a:gd name="T55" fmla="*/ 56 h 96"/>
              <a:gd name="T56" fmla="*/ 7 w 8"/>
              <a:gd name="T57" fmla="*/ 56 h 96"/>
              <a:gd name="T58" fmla="*/ 7 w 8"/>
              <a:gd name="T59" fmla="*/ 60 h 96"/>
              <a:gd name="T60" fmla="*/ 8 w 8"/>
              <a:gd name="T61" fmla="*/ 60 h 96"/>
              <a:gd name="T62" fmla="*/ 8 w 8"/>
              <a:gd name="T63" fmla="*/ 56 h 96"/>
              <a:gd name="T64" fmla="*/ 6 w 8"/>
              <a:gd name="T65" fmla="*/ 47 h 96"/>
              <a:gd name="T66" fmla="*/ 6 w 8"/>
              <a:gd name="T67" fmla="*/ 47 h 96"/>
              <a:gd name="T68" fmla="*/ 6 w 8"/>
              <a:gd name="T69" fmla="*/ 51 h 96"/>
              <a:gd name="T70" fmla="*/ 6 w 8"/>
              <a:gd name="T71" fmla="*/ 51 h 96"/>
              <a:gd name="T72" fmla="*/ 8 w 8"/>
              <a:gd name="T73" fmla="*/ 49 h 96"/>
              <a:gd name="T74" fmla="*/ 7 w 8"/>
              <a:gd name="T75" fmla="*/ 49 h 96"/>
              <a:gd name="T76" fmla="*/ 7 w 8"/>
              <a:gd name="T77" fmla="*/ 49 h 96"/>
              <a:gd name="T78" fmla="*/ 8 w 8"/>
              <a:gd name="T79" fmla="*/ 47 h 96"/>
              <a:gd name="T80" fmla="*/ 6 w 8"/>
              <a:gd name="T81" fmla="*/ 35 h 96"/>
              <a:gd name="T82" fmla="*/ 5 w 8"/>
              <a:gd name="T83" fmla="*/ 36 h 96"/>
              <a:gd name="T84" fmla="*/ 6 w 8"/>
              <a:gd name="T85" fmla="*/ 37 h 96"/>
              <a:gd name="T86" fmla="*/ 8 w 8"/>
              <a:gd name="T87" fmla="*/ 34 h 96"/>
              <a:gd name="T88" fmla="*/ 7 w 8"/>
              <a:gd name="T89" fmla="*/ 26 h 96"/>
              <a:gd name="T90" fmla="*/ 5 w 8"/>
              <a:gd name="T91" fmla="*/ 29 h 96"/>
              <a:gd name="T92" fmla="*/ 8 w 8"/>
              <a:gd name="T93" fmla="*/ 31 h 96"/>
              <a:gd name="T94" fmla="*/ 7 w 8"/>
              <a:gd name="T95" fmla="*/ 28 h 96"/>
              <a:gd name="T96" fmla="*/ 8 w 8"/>
              <a:gd name="T97" fmla="*/ 28 h 96"/>
              <a:gd name="T98" fmla="*/ 7 w 8"/>
              <a:gd name="T99" fmla="*/ 0 h 96"/>
              <a:gd name="T100" fmla="*/ 4 w 8"/>
              <a:gd name="T101" fmla="*/ 0 h 96"/>
              <a:gd name="T102" fmla="*/ 3 w 8"/>
              <a:gd name="T103" fmla="*/ 2 h 96"/>
              <a:gd name="T104" fmla="*/ 3 w 8"/>
              <a:gd name="T105" fmla="*/ 4 h 96"/>
              <a:gd name="T106" fmla="*/ 6 w 8"/>
              <a:gd name="T107" fmla="*/ 5 h 96"/>
              <a:gd name="T108" fmla="*/ 8 w 8"/>
              <a:gd name="T109" fmla="*/ 5 h 96"/>
              <a:gd name="T110" fmla="*/ 8 w 8"/>
              <a:gd name="T111" fmla="*/ 2 h 96"/>
              <a:gd name="T112" fmla="*/ 6 w 8"/>
              <a:gd name="T113" fmla="*/ 3 h 96"/>
              <a:gd name="T114" fmla="*/ 5 w 8"/>
              <a:gd name="T115" fmla="*/ 3 h 96"/>
              <a:gd name="T116" fmla="*/ 5 w 8"/>
              <a:gd name="T117" fmla="*/ 2 h 96"/>
              <a:gd name="T118" fmla="*/ 8 w 8"/>
              <a:gd name="T119" fmla="*/ 2 h 96"/>
              <a:gd name="T120" fmla="*/ 7 w 8"/>
              <a:gd name="T121" fmla="*/ 0 h 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8" h="96">
                <a:moveTo>
                  <a:pt x="8" y="90"/>
                </a:moveTo>
                <a:cubicBezTo>
                  <a:pt x="2" y="90"/>
                  <a:pt x="2" y="90"/>
                  <a:pt x="2" y="90"/>
                </a:cubicBezTo>
                <a:cubicBezTo>
                  <a:pt x="1" y="91"/>
                  <a:pt x="1" y="91"/>
                  <a:pt x="1" y="91"/>
                </a:cubicBezTo>
                <a:cubicBezTo>
                  <a:pt x="1" y="91"/>
                  <a:pt x="1" y="91"/>
                  <a:pt x="1" y="92"/>
                </a:cubicBezTo>
                <a:cubicBezTo>
                  <a:pt x="0" y="92"/>
                  <a:pt x="0" y="93"/>
                  <a:pt x="0" y="94"/>
                </a:cubicBezTo>
                <a:cubicBezTo>
                  <a:pt x="0" y="94"/>
                  <a:pt x="0" y="94"/>
                  <a:pt x="0" y="94"/>
                </a:cubicBezTo>
                <a:cubicBezTo>
                  <a:pt x="3" y="96"/>
                  <a:pt x="3" y="96"/>
                  <a:pt x="3" y="96"/>
                </a:cubicBezTo>
                <a:cubicBezTo>
                  <a:pt x="4" y="96"/>
                  <a:pt x="4" y="96"/>
                  <a:pt x="4" y="96"/>
                </a:cubicBezTo>
                <a:cubicBezTo>
                  <a:pt x="4" y="96"/>
                  <a:pt x="4" y="96"/>
                  <a:pt x="4" y="96"/>
                </a:cubicBezTo>
                <a:cubicBezTo>
                  <a:pt x="5" y="96"/>
                  <a:pt x="7" y="96"/>
                  <a:pt x="8" y="96"/>
                </a:cubicBezTo>
                <a:cubicBezTo>
                  <a:pt x="8" y="94"/>
                  <a:pt x="8" y="94"/>
                  <a:pt x="8" y="94"/>
                </a:cubicBezTo>
                <a:cubicBezTo>
                  <a:pt x="7" y="94"/>
                  <a:pt x="5" y="94"/>
                  <a:pt x="4" y="94"/>
                </a:cubicBezTo>
                <a:cubicBezTo>
                  <a:pt x="2" y="93"/>
                  <a:pt x="2" y="93"/>
                  <a:pt x="2" y="93"/>
                </a:cubicBezTo>
                <a:cubicBezTo>
                  <a:pt x="2" y="93"/>
                  <a:pt x="2" y="93"/>
                  <a:pt x="3" y="93"/>
                </a:cubicBezTo>
                <a:cubicBezTo>
                  <a:pt x="3" y="92"/>
                  <a:pt x="3" y="92"/>
                  <a:pt x="3" y="92"/>
                </a:cubicBezTo>
                <a:cubicBezTo>
                  <a:pt x="8" y="92"/>
                  <a:pt x="8" y="92"/>
                  <a:pt x="8" y="92"/>
                </a:cubicBezTo>
                <a:cubicBezTo>
                  <a:pt x="8" y="90"/>
                  <a:pt x="8" y="90"/>
                  <a:pt x="8" y="90"/>
                </a:cubicBezTo>
                <a:moveTo>
                  <a:pt x="8" y="81"/>
                </a:moveTo>
                <a:cubicBezTo>
                  <a:pt x="8" y="81"/>
                  <a:pt x="8" y="81"/>
                  <a:pt x="8" y="81"/>
                </a:cubicBezTo>
                <a:cubicBezTo>
                  <a:pt x="7" y="81"/>
                  <a:pt x="7" y="81"/>
                  <a:pt x="7" y="81"/>
                </a:cubicBezTo>
                <a:cubicBezTo>
                  <a:pt x="7" y="81"/>
                  <a:pt x="7" y="81"/>
                  <a:pt x="7" y="81"/>
                </a:cubicBezTo>
                <a:cubicBezTo>
                  <a:pt x="6" y="82"/>
                  <a:pt x="6" y="83"/>
                  <a:pt x="6" y="84"/>
                </a:cubicBezTo>
                <a:cubicBezTo>
                  <a:pt x="6" y="84"/>
                  <a:pt x="6" y="85"/>
                  <a:pt x="7" y="86"/>
                </a:cubicBezTo>
                <a:cubicBezTo>
                  <a:pt x="7" y="86"/>
                  <a:pt x="7" y="86"/>
                  <a:pt x="8" y="86"/>
                </a:cubicBezTo>
                <a:cubicBezTo>
                  <a:pt x="8" y="86"/>
                  <a:pt x="8" y="86"/>
                  <a:pt x="8" y="86"/>
                </a:cubicBezTo>
                <a:cubicBezTo>
                  <a:pt x="8" y="86"/>
                  <a:pt x="8" y="86"/>
                  <a:pt x="8" y="86"/>
                </a:cubicBezTo>
                <a:cubicBezTo>
                  <a:pt x="8" y="84"/>
                  <a:pt x="8" y="84"/>
                  <a:pt x="8" y="84"/>
                </a:cubicBezTo>
                <a:cubicBezTo>
                  <a:pt x="8" y="84"/>
                  <a:pt x="8" y="84"/>
                  <a:pt x="8" y="84"/>
                </a:cubicBezTo>
                <a:cubicBezTo>
                  <a:pt x="8" y="84"/>
                  <a:pt x="8" y="84"/>
                  <a:pt x="8" y="84"/>
                </a:cubicBezTo>
                <a:cubicBezTo>
                  <a:pt x="8" y="84"/>
                  <a:pt x="8" y="84"/>
                  <a:pt x="8" y="84"/>
                </a:cubicBezTo>
                <a:cubicBezTo>
                  <a:pt x="8" y="83"/>
                  <a:pt x="8" y="83"/>
                  <a:pt x="8" y="83"/>
                </a:cubicBezTo>
                <a:cubicBezTo>
                  <a:pt x="8" y="81"/>
                  <a:pt x="8" y="81"/>
                  <a:pt x="8" y="81"/>
                </a:cubicBezTo>
                <a:moveTo>
                  <a:pt x="8" y="72"/>
                </a:moveTo>
                <a:cubicBezTo>
                  <a:pt x="7" y="73"/>
                  <a:pt x="7" y="73"/>
                  <a:pt x="6" y="73"/>
                </a:cubicBezTo>
                <a:cubicBezTo>
                  <a:pt x="6" y="73"/>
                  <a:pt x="6" y="73"/>
                  <a:pt x="6" y="73"/>
                </a:cubicBezTo>
                <a:cubicBezTo>
                  <a:pt x="5" y="74"/>
                  <a:pt x="5" y="74"/>
                  <a:pt x="5" y="74"/>
                </a:cubicBezTo>
                <a:cubicBezTo>
                  <a:pt x="5" y="74"/>
                  <a:pt x="5" y="74"/>
                  <a:pt x="5" y="75"/>
                </a:cubicBezTo>
                <a:cubicBezTo>
                  <a:pt x="5" y="76"/>
                  <a:pt x="6" y="77"/>
                  <a:pt x="6" y="77"/>
                </a:cubicBezTo>
                <a:cubicBezTo>
                  <a:pt x="7" y="77"/>
                  <a:pt x="7" y="77"/>
                  <a:pt x="8" y="77"/>
                </a:cubicBezTo>
                <a:cubicBezTo>
                  <a:pt x="8" y="75"/>
                  <a:pt x="8" y="75"/>
                  <a:pt x="8" y="75"/>
                </a:cubicBezTo>
                <a:cubicBezTo>
                  <a:pt x="7" y="75"/>
                  <a:pt x="7" y="75"/>
                  <a:pt x="7" y="75"/>
                </a:cubicBezTo>
                <a:cubicBezTo>
                  <a:pt x="7" y="75"/>
                  <a:pt x="7" y="75"/>
                  <a:pt x="7" y="75"/>
                </a:cubicBezTo>
                <a:cubicBezTo>
                  <a:pt x="7" y="75"/>
                  <a:pt x="7" y="75"/>
                  <a:pt x="7" y="75"/>
                </a:cubicBezTo>
                <a:cubicBezTo>
                  <a:pt x="7" y="75"/>
                  <a:pt x="8" y="75"/>
                  <a:pt x="8" y="74"/>
                </a:cubicBezTo>
                <a:cubicBezTo>
                  <a:pt x="8" y="72"/>
                  <a:pt x="8" y="72"/>
                  <a:pt x="8" y="72"/>
                </a:cubicBezTo>
                <a:moveTo>
                  <a:pt x="8" y="64"/>
                </a:moveTo>
                <a:cubicBezTo>
                  <a:pt x="8" y="64"/>
                  <a:pt x="8" y="64"/>
                  <a:pt x="8" y="64"/>
                </a:cubicBezTo>
                <a:cubicBezTo>
                  <a:pt x="7" y="64"/>
                  <a:pt x="7" y="64"/>
                  <a:pt x="7" y="64"/>
                </a:cubicBezTo>
                <a:cubicBezTo>
                  <a:pt x="7" y="64"/>
                  <a:pt x="7" y="64"/>
                  <a:pt x="7" y="64"/>
                </a:cubicBezTo>
                <a:cubicBezTo>
                  <a:pt x="7" y="65"/>
                  <a:pt x="7" y="65"/>
                  <a:pt x="7" y="66"/>
                </a:cubicBezTo>
                <a:cubicBezTo>
                  <a:pt x="7" y="67"/>
                  <a:pt x="7" y="67"/>
                  <a:pt x="7" y="68"/>
                </a:cubicBezTo>
                <a:cubicBezTo>
                  <a:pt x="8" y="68"/>
                  <a:pt x="8" y="68"/>
                  <a:pt x="8" y="68"/>
                </a:cubicBezTo>
                <a:cubicBezTo>
                  <a:pt x="8" y="68"/>
                  <a:pt x="8" y="68"/>
                  <a:pt x="8" y="68"/>
                </a:cubicBezTo>
                <a:cubicBezTo>
                  <a:pt x="8" y="64"/>
                  <a:pt x="8" y="64"/>
                  <a:pt x="8" y="64"/>
                </a:cubicBezTo>
                <a:moveTo>
                  <a:pt x="8" y="56"/>
                </a:moveTo>
                <a:cubicBezTo>
                  <a:pt x="8" y="56"/>
                  <a:pt x="8" y="56"/>
                  <a:pt x="7" y="56"/>
                </a:cubicBezTo>
                <a:cubicBezTo>
                  <a:pt x="7" y="56"/>
                  <a:pt x="7" y="56"/>
                  <a:pt x="7" y="56"/>
                </a:cubicBezTo>
                <a:cubicBezTo>
                  <a:pt x="7" y="56"/>
                  <a:pt x="7" y="56"/>
                  <a:pt x="7" y="56"/>
                </a:cubicBezTo>
                <a:cubicBezTo>
                  <a:pt x="6" y="57"/>
                  <a:pt x="6" y="58"/>
                  <a:pt x="6" y="58"/>
                </a:cubicBezTo>
                <a:cubicBezTo>
                  <a:pt x="6" y="59"/>
                  <a:pt x="6" y="60"/>
                  <a:pt x="7" y="60"/>
                </a:cubicBezTo>
                <a:cubicBezTo>
                  <a:pt x="7" y="60"/>
                  <a:pt x="7" y="60"/>
                  <a:pt x="7" y="60"/>
                </a:cubicBezTo>
                <a:cubicBezTo>
                  <a:pt x="8" y="60"/>
                  <a:pt x="8" y="60"/>
                  <a:pt x="8" y="60"/>
                </a:cubicBezTo>
                <a:cubicBezTo>
                  <a:pt x="8" y="60"/>
                  <a:pt x="8" y="60"/>
                  <a:pt x="8" y="60"/>
                </a:cubicBezTo>
                <a:cubicBezTo>
                  <a:pt x="8" y="56"/>
                  <a:pt x="8" y="56"/>
                  <a:pt x="8" y="56"/>
                </a:cubicBezTo>
                <a:moveTo>
                  <a:pt x="8" y="47"/>
                </a:moveTo>
                <a:cubicBezTo>
                  <a:pt x="7" y="47"/>
                  <a:pt x="7" y="47"/>
                  <a:pt x="6" y="47"/>
                </a:cubicBezTo>
                <a:cubicBezTo>
                  <a:pt x="6" y="47"/>
                  <a:pt x="6" y="47"/>
                  <a:pt x="6" y="47"/>
                </a:cubicBezTo>
                <a:cubicBezTo>
                  <a:pt x="6" y="47"/>
                  <a:pt x="6" y="47"/>
                  <a:pt x="6" y="47"/>
                </a:cubicBezTo>
                <a:cubicBezTo>
                  <a:pt x="5" y="47"/>
                  <a:pt x="5" y="48"/>
                  <a:pt x="5" y="49"/>
                </a:cubicBezTo>
                <a:cubicBezTo>
                  <a:pt x="5" y="50"/>
                  <a:pt x="5" y="51"/>
                  <a:pt x="6" y="51"/>
                </a:cubicBezTo>
                <a:cubicBezTo>
                  <a:pt x="6" y="51"/>
                  <a:pt x="6" y="51"/>
                  <a:pt x="6" y="51"/>
                </a:cubicBezTo>
                <a:cubicBezTo>
                  <a:pt x="6" y="51"/>
                  <a:pt x="6" y="51"/>
                  <a:pt x="6" y="51"/>
                </a:cubicBezTo>
                <a:cubicBezTo>
                  <a:pt x="7" y="51"/>
                  <a:pt x="7" y="51"/>
                  <a:pt x="8" y="51"/>
                </a:cubicBezTo>
                <a:cubicBezTo>
                  <a:pt x="8" y="49"/>
                  <a:pt x="8" y="49"/>
                  <a:pt x="8" y="49"/>
                </a:cubicBezTo>
                <a:cubicBezTo>
                  <a:pt x="8" y="49"/>
                  <a:pt x="7" y="49"/>
                  <a:pt x="7" y="49"/>
                </a:cubicBezTo>
                <a:cubicBezTo>
                  <a:pt x="7" y="49"/>
                  <a:pt x="7" y="49"/>
                  <a:pt x="7" y="49"/>
                </a:cubicBezTo>
                <a:cubicBezTo>
                  <a:pt x="7" y="49"/>
                  <a:pt x="7" y="49"/>
                  <a:pt x="7" y="49"/>
                </a:cubicBezTo>
                <a:cubicBezTo>
                  <a:pt x="7" y="49"/>
                  <a:pt x="7" y="49"/>
                  <a:pt x="7" y="49"/>
                </a:cubicBezTo>
                <a:cubicBezTo>
                  <a:pt x="7" y="49"/>
                  <a:pt x="8" y="49"/>
                  <a:pt x="8" y="49"/>
                </a:cubicBezTo>
                <a:cubicBezTo>
                  <a:pt x="8" y="47"/>
                  <a:pt x="8" y="47"/>
                  <a:pt x="8" y="47"/>
                </a:cubicBezTo>
                <a:moveTo>
                  <a:pt x="8" y="34"/>
                </a:moveTo>
                <a:cubicBezTo>
                  <a:pt x="7" y="34"/>
                  <a:pt x="7" y="35"/>
                  <a:pt x="6" y="35"/>
                </a:cubicBezTo>
                <a:cubicBezTo>
                  <a:pt x="5" y="35"/>
                  <a:pt x="5" y="35"/>
                  <a:pt x="5" y="35"/>
                </a:cubicBezTo>
                <a:cubicBezTo>
                  <a:pt x="5" y="36"/>
                  <a:pt x="5" y="36"/>
                  <a:pt x="5" y="36"/>
                </a:cubicBezTo>
                <a:cubicBezTo>
                  <a:pt x="5" y="37"/>
                  <a:pt x="5" y="37"/>
                  <a:pt x="5" y="37"/>
                </a:cubicBezTo>
                <a:cubicBezTo>
                  <a:pt x="6" y="37"/>
                  <a:pt x="6" y="37"/>
                  <a:pt x="6" y="37"/>
                </a:cubicBezTo>
                <a:cubicBezTo>
                  <a:pt x="7" y="38"/>
                  <a:pt x="7" y="38"/>
                  <a:pt x="8" y="38"/>
                </a:cubicBezTo>
                <a:cubicBezTo>
                  <a:pt x="8" y="34"/>
                  <a:pt x="8" y="34"/>
                  <a:pt x="8" y="34"/>
                </a:cubicBezTo>
                <a:moveTo>
                  <a:pt x="8" y="26"/>
                </a:moveTo>
                <a:cubicBezTo>
                  <a:pt x="8" y="26"/>
                  <a:pt x="7" y="26"/>
                  <a:pt x="7" y="26"/>
                </a:cubicBezTo>
                <a:cubicBezTo>
                  <a:pt x="6" y="26"/>
                  <a:pt x="5" y="27"/>
                  <a:pt x="5" y="28"/>
                </a:cubicBezTo>
                <a:cubicBezTo>
                  <a:pt x="5" y="29"/>
                  <a:pt x="5" y="29"/>
                  <a:pt x="5" y="29"/>
                </a:cubicBezTo>
                <a:cubicBezTo>
                  <a:pt x="5" y="29"/>
                  <a:pt x="5" y="29"/>
                  <a:pt x="5" y="29"/>
                </a:cubicBezTo>
                <a:cubicBezTo>
                  <a:pt x="6" y="30"/>
                  <a:pt x="7" y="31"/>
                  <a:pt x="8" y="31"/>
                </a:cubicBezTo>
                <a:cubicBezTo>
                  <a:pt x="8" y="29"/>
                  <a:pt x="8" y="29"/>
                  <a:pt x="8" y="29"/>
                </a:cubicBezTo>
                <a:cubicBezTo>
                  <a:pt x="8" y="29"/>
                  <a:pt x="7" y="29"/>
                  <a:pt x="7" y="28"/>
                </a:cubicBezTo>
                <a:cubicBezTo>
                  <a:pt x="7" y="28"/>
                  <a:pt x="8" y="28"/>
                  <a:pt x="8" y="28"/>
                </a:cubicBezTo>
                <a:cubicBezTo>
                  <a:pt x="8" y="28"/>
                  <a:pt x="8" y="28"/>
                  <a:pt x="8" y="28"/>
                </a:cubicBezTo>
                <a:cubicBezTo>
                  <a:pt x="8" y="26"/>
                  <a:pt x="8" y="26"/>
                  <a:pt x="8" y="26"/>
                </a:cubicBezTo>
                <a:moveTo>
                  <a:pt x="7" y="0"/>
                </a:moveTo>
                <a:cubicBezTo>
                  <a:pt x="7" y="0"/>
                  <a:pt x="6" y="0"/>
                  <a:pt x="5" y="0"/>
                </a:cubicBezTo>
                <a:cubicBezTo>
                  <a:pt x="4" y="0"/>
                  <a:pt x="4" y="0"/>
                  <a:pt x="4" y="0"/>
                </a:cubicBezTo>
                <a:cubicBezTo>
                  <a:pt x="4" y="0"/>
                  <a:pt x="4" y="0"/>
                  <a:pt x="4" y="0"/>
                </a:cubicBezTo>
                <a:cubicBezTo>
                  <a:pt x="4" y="1"/>
                  <a:pt x="3" y="1"/>
                  <a:pt x="3" y="2"/>
                </a:cubicBezTo>
                <a:cubicBezTo>
                  <a:pt x="3" y="3"/>
                  <a:pt x="3" y="3"/>
                  <a:pt x="3" y="4"/>
                </a:cubicBezTo>
                <a:cubicBezTo>
                  <a:pt x="3" y="4"/>
                  <a:pt x="3" y="4"/>
                  <a:pt x="3" y="4"/>
                </a:cubicBezTo>
                <a:cubicBezTo>
                  <a:pt x="3" y="4"/>
                  <a:pt x="3" y="4"/>
                  <a:pt x="3" y="4"/>
                </a:cubicBezTo>
                <a:cubicBezTo>
                  <a:pt x="4" y="5"/>
                  <a:pt x="5" y="5"/>
                  <a:pt x="6" y="5"/>
                </a:cubicBezTo>
                <a:cubicBezTo>
                  <a:pt x="6" y="5"/>
                  <a:pt x="6" y="5"/>
                  <a:pt x="6" y="5"/>
                </a:cubicBezTo>
                <a:cubicBezTo>
                  <a:pt x="7" y="5"/>
                  <a:pt x="7" y="5"/>
                  <a:pt x="8" y="5"/>
                </a:cubicBezTo>
                <a:cubicBezTo>
                  <a:pt x="8" y="5"/>
                  <a:pt x="8" y="5"/>
                  <a:pt x="8" y="5"/>
                </a:cubicBezTo>
                <a:cubicBezTo>
                  <a:pt x="8" y="2"/>
                  <a:pt x="8" y="2"/>
                  <a:pt x="8" y="2"/>
                </a:cubicBezTo>
                <a:cubicBezTo>
                  <a:pt x="8" y="2"/>
                  <a:pt x="7" y="3"/>
                  <a:pt x="7" y="3"/>
                </a:cubicBezTo>
                <a:cubicBezTo>
                  <a:pt x="7" y="3"/>
                  <a:pt x="6" y="3"/>
                  <a:pt x="6" y="3"/>
                </a:cubicBezTo>
                <a:cubicBezTo>
                  <a:pt x="6" y="3"/>
                  <a:pt x="6" y="3"/>
                  <a:pt x="6" y="3"/>
                </a:cubicBezTo>
                <a:cubicBezTo>
                  <a:pt x="6" y="3"/>
                  <a:pt x="6" y="3"/>
                  <a:pt x="5" y="3"/>
                </a:cubicBezTo>
                <a:cubicBezTo>
                  <a:pt x="5" y="2"/>
                  <a:pt x="5" y="2"/>
                  <a:pt x="5" y="2"/>
                </a:cubicBezTo>
                <a:cubicBezTo>
                  <a:pt x="5" y="2"/>
                  <a:pt x="5" y="2"/>
                  <a:pt x="5" y="2"/>
                </a:cubicBezTo>
                <a:cubicBezTo>
                  <a:pt x="6" y="2"/>
                  <a:pt x="7" y="2"/>
                  <a:pt x="7" y="2"/>
                </a:cubicBezTo>
                <a:cubicBezTo>
                  <a:pt x="8" y="2"/>
                  <a:pt x="8" y="2"/>
                  <a:pt x="8" y="2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8" y="0"/>
                  <a:pt x="7" y="0"/>
                </a:cubicBezTo>
              </a:path>
            </a:pathLst>
          </a:custGeom>
          <a:solidFill>
            <a:srgbClr val="F2EED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22" name="PA_任意多边形 1454"/>
          <p:cNvSpPr>
            <a:spLocks noEditPoints="1"/>
          </p:cNvSpPr>
          <p:nvPr>
            <p:custDataLst>
              <p:tags r:id="rId37"/>
            </p:custDataLst>
          </p:nvPr>
        </p:nvSpPr>
        <p:spPr bwMode="auto">
          <a:xfrm>
            <a:off x="22225" y="6534150"/>
            <a:ext cx="2995613" cy="131763"/>
          </a:xfrm>
          <a:custGeom>
            <a:avLst/>
            <a:gdLst>
              <a:gd name="T0" fmla="*/ 820 w 1246"/>
              <a:gd name="T1" fmla="*/ 51 h 55"/>
              <a:gd name="T2" fmla="*/ 24 w 1246"/>
              <a:gd name="T3" fmla="*/ 50 h 55"/>
              <a:gd name="T4" fmla="*/ 2 w 1246"/>
              <a:gd name="T5" fmla="*/ 51 h 55"/>
              <a:gd name="T6" fmla="*/ 27 w 1246"/>
              <a:gd name="T7" fmla="*/ 54 h 55"/>
              <a:gd name="T8" fmla="*/ 1204 w 1246"/>
              <a:gd name="T9" fmla="*/ 49 h 55"/>
              <a:gd name="T10" fmla="*/ 1221 w 1246"/>
              <a:gd name="T11" fmla="*/ 43 h 55"/>
              <a:gd name="T12" fmla="*/ 1231 w 1246"/>
              <a:gd name="T13" fmla="*/ 34 h 55"/>
              <a:gd name="T14" fmla="*/ 1190 w 1246"/>
              <a:gd name="T15" fmla="*/ 55 h 55"/>
              <a:gd name="T16" fmla="*/ 1225 w 1246"/>
              <a:gd name="T17" fmla="*/ 41 h 55"/>
              <a:gd name="T18" fmla="*/ 1198 w 1246"/>
              <a:gd name="T19" fmla="*/ 55 h 55"/>
              <a:gd name="T20" fmla="*/ 1205 w 1246"/>
              <a:gd name="T21" fmla="*/ 54 h 55"/>
              <a:gd name="T22" fmla="*/ 1229 w 1246"/>
              <a:gd name="T23" fmla="*/ 49 h 55"/>
              <a:gd name="T24" fmla="*/ 1225 w 1246"/>
              <a:gd name="T25" fmla="*/ 43 h 55"/>
              <a:gd name="T26" fmla="*/ 168 w 1246"/>
              <a:gd name="T27" fmla="*/ 41 h 55"/>
              <a:gd name="T28" fmla="*/ 186 w 1246"/>
              <a:gd name="T29" fmla="*/ 39 h 55"/>
              <a:gd name="T30" fmla="*/ 175 w 1246"/>
              <a:gd name="T31" fmla="*/ 55 h 55"/>
              <a:gd name="T32" fmla="*/ 201 w 1246"/>
              <a:gd name="T33" fmla="*/ 55 h 55"/>
              <a:gd name="T34" fmla="*/ 878 w 1246"/>
              <a:gd name="T35" fmla="*/ 33 h 55"/>
              <a:gd name="T36" fmla="*/ 880 w 1246"/>
              <a:gd name="T37" fmla="*/ 29 h 55"/>
              <a:gd name="T38" fmla="*/ 881 w 1246"/>
              <a:gd name="T39" fmla="*/ 45 h 55"/>
              <a:gd name="T40" fmla="*/ 901 w 1246"/>
              <a:gd name="T41" fmla="*/ 48 h 55"/>
              <a:gd name="T42" fmla="*/ 909 w 1246"/>
              <a:gd name="T43" fmla="*/ 55 h 55"/>
              <a:gd name="T44" fmla="*/ 823 w 1246"/>
              <a:gd name="T45" fmla="*/ 49 h 55"/>
              <a:gd name="T46" fmla="*/ 1204 w 1246"/>
              <a:gd name="T47" fmla="*/ 19 h 55"/>
              <a:gd name="T48" fmla="*/ 1170 w 1246"/>
              <a:gd name="T49" fmla="*/ 37 h 55"/>
              <a:gd name="T50" fmla="*/ 1214 w 1246"/>
              <a:gd name="T51" fmla="*/ 17 h 55"/>
              <a:gd name="T52" fmla="*/ 851 w 1246"/>
              <a:gd name="T53" fmla="*/ 46 h 55"/>
              <a:gd name="T54" fmla="*/ 862 w 1246"/>
              <a:gd name="T55" fmla="*/ 21 h 55"/>
              <a:gd name="T56" fmla="*/ 834 w 1246"/>
              <a:gd name="T57" fmla="*/ 11 h 55"/>
              <a:gd name="T58" fmla="*/ 848 w 1246"/>
              <a:gd name="T59" fmla="*/ 41 h 55"/>
              <a:gd name="T60" fmla="*/ 822 w 1246"/>
              <a:gd name="T61" fmla="*/ 23 h 55"/>
              <a:gd name="T62" fmla="*/ 851 w 1246"/>
              <a:gd name="T63" fmla="*/ 54 h 55"/>
              <a:gd name="T64" fmla="*/ 840 w 1246"/>
              <a:gd name="T65" fmla="*/ 10 h 55"/>
              <a:gd name="T66" fmla="*/ 861 w 1246"/>
              <a:gd name="T67" fmla="*/ 55 h 55"/>
              <a:gd name="T68" fmla="*/ 862 w 1246"/>
              <a:gd name="T69" fmla="*/ 16 h 55"/>
              <a:gd name="T70" fmla="*/ 33 w 1246"/>
              <a:gd name="T71" fmla="*/ 44 h 55"/>
              <a:gd name="T72" fmla="*/ 53 w 1246"/>
              <a:gd name="T73" fmla="*/ 43 h 55"/>
              <a:gd name="T74" fmla="*/ 139 w 1246"/>
              <a:gd name="T75" fmla="*/ 31 h 55"/>
              <a:gd name="T76" fmla="*/ 73 w 1246"/>
              <a:gd name="T77" fmla="*/ 43 h 55"/>
              <a:gd name="T78" fmla="*/ 35 w 1246"/>
              <a:gd name="T79" fmla="*/ 40 h 55"/>
              <a:gd name="T80" fmla="*/ 47 w 1246"/>
              <a:gd name="T81" fmla="*/ 31 h 55"/>
              <a:gd name="T82" fmla="*/ 46 w 1246"/>
              <a:gd name="T83" fmla="*/ 27 h 55"/>
              <a:gd name="T84" fmla="*/ 161 w 1246"/>
              <a:gd name="T85" fmla="*/ 38 h 55"/>
              <a:gd name="T86" fmla="*/ 77 w 1246"/>
              <a:gd name="T87" fmla="*/ 20 h 55"/>
              <a:gd name="T88" fmla="*/ 151 w 1246"/>
              <a:gd name="T89" fmla="*/ 25 h 55"/>
              <a:gd name="T90" fmla="*/ 142 w 1246"/>
              <a:gd name="T91" fmla="*/ 53 h 55"/>
              <a:gd name="T92" fmla="*/ 138 w 1246"/>
              <a:gd name="T93" fmla="*/ 26 h 55"/>
              <a:gd name="T94" fmla="*/ 136 w 1246"/>
              <a:gd name="T95" fmla="*/ 11 h 55"/>
              <a:gd name="T96" fmla="*/ 115 w 1246"/>
              <a:gd name="T97" fmla="*/ 31 h 55"/>
              <a:gd name="T98" fmla="*/ 97 w 1246"/>
              <a:gd name="T99" fmla="*/ 49 h 55"/>
              <a:gd name="T100" fmla="*/ 112 w 1246"/>
              <a:gd name="T101" fmla="*/ 32 h 55"/>
              <a:gd name="T102" fmla="*/ 70 w 1246"/>
              <a:gd name="T103" fmla="*/ 22 h 55"/>
              <a:gd name="T104" fmla="*/ 113 w 1246"/>
              <a:gd name="T105" fmla="*/ 35 h 55"/>
              <a:gd name="T106" fmla="*/ 73 w 1246"/>
              <a:gd name="T107" fmla="*/ 17 h 55"/>
              <a:gd name="T108" fmla="*/ 79 w 1246"/>
              <a:gd name="T109" fmla="*/ 3 h 55"/>
              <a:gd name="T110" fmla="*/ 77 w 1246"/>
              <a:gd name="T111" fmla="*/ 22 h 55"/>
              <a:gd name="T112" fmla="*/ 77 w 1246"/>
              <a:gd name="T113" fmla="*/ 40 h 55"/>
              <a:gd name="T114" fmla="*/ 35 w 1246"/>
              <a:gd name="T115" fmla="*/ 24 h 55"/>
              <a:gd name="T116" fmla="*/ 40 w 1246"/>
              <a:gd name="T117" fmla="*/ 42 h 55"/>
              <a:gd name="T118" fmla="*/ 56 w 1246"/>
              <a:gd name="T119" fmla="*/ 45 h 55"/>
              <a:gd name="T120" fmla="*/ 121 w 1246"/>
              <a:gd name="T121" fmla="*/ 53 h 55"/>
              <a:gd name="T122" fmla="*/ 142 w 1246"/>
              <a:gd name="T123" fmla="*/ 11 h 55"/>
              <a:gd name="T124" fmla="*/ 140 w 1246"/>
              <a:gd name="T125" fmla="*/ 38 h 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246" h="55">
                <a:moveTo>
                  <a:pt x="90" y="55"/>
                </a:moveTo>
                <a:cubicBezTo>
                  <a:pt x="90" y="55"/>
                  <a:pt x="90" y="55"/>
                  <a:pt x="90" y="55"/>
                </a:cubicBezTo>
                <a:cubicBezTo>
                  <a:pt x="87" y="55"/>
                  <a:pt x="85" y="55"/>
                  <a:pt x="83" y="55"/>
                </a:cubicBezTo>
                <a:cubicBezTo>
                  <a:pt x="102" y="55"/>
                  <a:pt x="102" y="55"/>
                  <a:pt x="102" y="55"/>
                </a:cubicBezTo>
                <a:cubicBezTo>
                  <a:pt x="101" y="55"/>
                  <a:pt x="101" y="55"/>
                  <a:pt x="100" y="55"/>
                </a:cubicBezTo>
                <a:cubicBezTo>
                  <a:pt x="100" y="55"/>
                  <a:pt x="99" y="55"/>
                  <a:pt x="98" y="55"/>
                </a:cubicBezTo>
                <a:cubicBezTo>
                  <a:pt x="97" y="55"/>
                  <a:pt x="95" y="55"/>
                  <a:pt x="94" y="55"/>
                </a:cubicBezTo>
                <a:cubicBezTo>
                  <a:pt x="94" y="55"/>
                  <a:pt x="94" y="55"/>
                  <a:pt x="94" y="55"/>
                </a:cubicBezTo>
                <a:cubicBezTo>
                  <a:pt x="93" y="55"/>
                  <a:pt x="93" y="55"/>
                  <a:pt x="93" y="55"/>
                </a:cubicBezTo>
                <a:cubicBezTo>
                  <a:pt x="92" y="55"/>
                  <a:pt x="91" y="55"/>
                  <a:pt x="90" y="55"/>
                </a:cubicBezTo>
                <a:cubicBezTo>
                  <a:pt x="90" y="55"/>
                  <a:pt x="90" y="55"/>
                  <a:pt x="90" y="55"/>
                </a:cubicBezTo>
                <a:moveTo>
                  <a:pt x="35" y="54"/>
                </a:moveTo>
                <a:cubicBezTo>
                  <a:pt x="35" y="55"/>
                  <a:pt x="35" y="55"/>
                  <a:pt x="35" y="55"/>
                </a:cubicBezTo>
                <a:cubicBezTo>
                  <a:pt x="36" y="55"/>
                  <a:pt x="36" y="55"/>
                  <a:pt x="36" y="55"/>
                </a:cubicBezTo>
                <a:cubicBezTo>
                  <a:pt x="35" y="54"/>
                  <a:pt x="35" y="54"/>
                  <a:pt x="35" y="54"/>
                </a:cubicBezTo>
                <a:moveTo>
                  <a:pt x="820" y="51"/>
                </a:moveTo>
                <a:cubicBezTo>
                  <a:pt x="820" y="53"/>
                  <a:pt x="820" y="53"/>
                  <a:pt x="820" y="53"/>
                </a:cubicBezTo>
                <a:cubicBezTo>
                  <a:pt x="821" y="53"/>
                  <a:pt x="823" y="54"/>
                  <a:pt x="824" y="54"/>
                </a:cubicBezTo>
                <a:cubicBezTo>
                  <a:pt x="825" y="54"/>
                  <a:pt x="825" y="54"/>
                  <a:pt x="825" y="54"/>
                </a:cubicBezTo>
                <a:cubicBezTo>
                  <a:pt x="825" y="54"/>
                  <a:pt x="825" y="54"/>
                  <a:pt x="825" y="54"/>
                </a:cubicBezTo>
                <a:cubicBezTo>
                  <a:pt x="829" y="54"/>
                  <a:pt x="834" y="54"/>
                  <a:pt x="838" y="55"/>
                </a:cubicBezTo>
                <a:cubicBezTo>
                  <a:pt x="847" y="55"/>
                  <a:pt x="847" y="55"/>
                  <a:pt x="847" y="55"/>
                </a:cubicBezTo>
                <a:cubicBezTo>
                  <a:pt x="840" y="53"/>
                  <a:pt x="833" y="52"/>
                  <a:pt x="825" y="52"/>
                </a:cubicBezTo>
                <a:cubicBezTo>
                  <a:pt x="823" y="52"/>
                  <a:pt x="821" y="51"/>
                  <a:pt x="820" y="51"/>
                </a:cubicBezTo>
                <a:moveTo>
                  <a:pt x="31" y="55"/>
                </a:moveTo>
                <a:cubicBezTo>
                  <a:pt x="30" y="54"/>
                  <a:pt x="30" y="54"/>
                  <a:pt x="29" y="53"/>
                </a:cubicBezTo>
                <a:cubicBezTo>
                  <a:pt x="29" y="52"/>
                  <a:pt x="29" y="52"/>
                  <a:pt x="29" y="52"/>
                </a:cubicBezTo>
                <a:cubicBezTo>
                  <a:pt x="30" y="52"/>
                  <a:pt x="30" y="53"/>
                  <a:pt x="31" y="53"/>
                </a:cubicBezTo>
                <a:cubicBezTo>
                  <a:pt x="31" y="55"/>
                  <a:pt x="31" y="55"/>
                  <a:pt x="31" y="55"/>
                </a:cubicBezTo>
                <a:moveTo>
                  <a:pt x="8" y="51"/>
                </a:moveTo>
                <a:cubicBezTo>
                  <a:pt x="8" y="50"/>
                  <a:pt x="8" y="50"/>
                  <a:pt x="8" y="50"/>
                </a:cubicBezTo>
                <a:cubicBezTo>
                  <a:pt x="9" y="50"/>
                  <a:pt x="10" y="50"/>
                  <a:pt x="11" y="50"/>
                </a:cubicBezTo>
                <a:cubicBezTo>
                  <a:pt x="11" y="50"/>
                  <a:pt x="11" y="50"/>
                  <a:pt x="11" y="50"/>
                </a:cubicBezTo>
                <a:cubicBezTo>
                  <a:pt x="12" y="50"/>
                  <a:pt x="13" y="50"/>
                  <a:pt x="14" y="51"/>
                </a:cubicBezTo>
                <a:cubicBezTo>
                  <a:pt x="15" y="51"/>
                  <a:pt x="15" y="51"/>
                  <a:pt x="16" y="51"/>
                </a:cubicBezTo>
                <a:cubicBezTo>
                  <a:pt x="16" y="51"/>
                  <a:pt x="16" y="51"/>
                  <a:pt x="16" y="51"/>
                </a:cubicBezTo>
                <a:cubicBezTo>
                  <a:pt x="17" y="51"/>
                  <a:pt x="18" y="51"/>
                  <a:pt x="18" y="51"/>
                </a:cubicBezTo>
                <a:cubicBezTo>
                  <a:pt x="18" y="52"/>
                  <a:pt x="18" y="52"/>
                  <a:pt x="18" y="52"/>
                </a:cubicBezTo>
                <a:cubicBezTo>
                  <a:pt x="18" y="52"/>
                  <a:pt x="18" y="52"/>
                  <a:pt x="18" y="52"/>
                </a:cubicBezTo>
                <a:cubicBezTo>
                  <a:pt x="16" y="52"/>
                  <a:pt x="13" y="51"/>
                  <a:pt x="11" y="51"/>
                </a:cubicBezTo>
                <a:cubicBezTo>
                  <a:pt x="11" y="51"/>
                  <a:pt x="11" y="51"/>
                  <a:pt x="11" y="51"/>
                </a:cubicBezTo>
                <a:cubicBezTo>
                  <a:pt x="10" y="51"/>
                  <a:pt x="9" y="51"/>
                  <a:pt x="8" y="51"/>
                </a:cubicBezTo>
                <a:moveTo>
                  <a:pt x="20" y="51"/>
                </a:moveTo>
                <a:cubicBezTo>
                  <a:pt x="20" y="50"/>
                  <a:pt x="20" y="50"/>
                  <a:pt x="20" y="50"/>
                </a:cubicBezTo>
                <a:cubicBezTo>
                  <a:pt x="21" y="50"/>
                  <a:pt x="22" y="49"/>
                  <a:pt x="22" y="49"/>
                </a:cubicBezTo>
                <a:cubicBezTo>
                  <a:pt x="23" y="49"/>
                  <a:pt x="23" y="49"/>
                  <a:pt x="23" y="49"/>
                </a:cubicBezTo>
                <a:cubicBezTo>
                  <a:pt x="23" y="49"/>
                  <a:pt x="23" y="49"/>
                  <a:pt x="24" y="50"/>
                </a:cubicBezTo>
                <a:cubicBezTo>
                  <a:pt x="24" y="50"/>
                  <a:pt x="24" y="50"/>
                  <a:pt x="24" y="50"/>
                </a:cubicBezTo>
                <a:cubicBezTo>
                  <a:pt x="24" y="50"/>
                  <a:pt x="24" y="50"/>
                  <a:pt x="24" y="50"/>
                </a:cubicBezTo>
                <a:cubicBezTo>
                  <a:pt x="25" y="50"/>
                  <a:pt x="26" y="50"/>
                  <a:pt x="27" y="51"/>
                </a:cubicBezTo>
                <a:cubicBezTo>
                  <a:pt x="27" y="52"/>
                  <a:pt x="27" y="52"/>
                  <a:pt x="27" y="52"/>
                </a:cubicBezTo>
                <a:cubicBezTo>
                  <a:pt x="26" y="51"/>
                  <a:pt x="24" y="50"/>
                  <a:pt x="22" y="50"/>
                </a:cubicBezTo>
                <a:cubicBezTo>
                  <a:pt x="22" y="50"/>
                  <a:pt x="21" y="50"/>
                  <a:pt x="20" y="51"/>
                </a:cubicBezTo>
                <a:moveTo>
                  <a:pt x="23" y="47"/>
                </a:moveTo>
                <a:cubicBezTo>
                  <a:pt x="23" y="47"/>
                  <a:pt x="23" y="47"/>
                  <a:pt x="23" y="47"/>
                </a:cubicBezTo>
                <a:cubicBezTo>
                  <a:pt x="22" y="47"/>
                  <a:pt x="21" y="47"/>
                  <a:pt x="20" y="48"/>
                </a:cubicBezTo>
                <a:cubicBezTo>
                  <a:pt x="20" y="48"/>
                  <a:pt x="20" y="48"/>
                  <a:pt x="20" y="48"/>
                </a:cubicBezTo>
                <a:cubicBezTo>
                  <a:pt x="19" y="48"/>
                  <a:pt x="19" y="48"/>
                  <a:pt x="19" y="48"/>
                </a:cubicBezTo>
                <a:cubicBezTo>
                  <a:pt x="18" y="49"/>
                  <a:pt x="18" y="49"/>
                  <a:pt x="18" y="49"/>
                </a:cubicBezTo>
                <a:cubicBezTo>
                  <a:pt x="18" y="49"/>
                  <a:pt x="17" y="49"/>
                  <a:pt x="16" y="49"/>
                </a:cubicBezTo>
                <a:cubicBezTo>
                  <a:pt x="16" y="49"/>
                  <a:pt x="16" y="49"/>
                  <a:pt x="16" y="49"/>
                </a:cubicBezTo>
                <a:cubicBezTo>
                  <a:pt x="16" y="49"/>
                  <a:pt x="15" y="49"/>
                  <a:pt x="15" y="49"/>
                </a:cubicBezTo>
                <a:cubicBezTo>
                  <a:pt x="15" y="49"/>
                  <a:pt x="15" y="49"/>
                  <a:pt x="15" y="49"/>
                </a:cubicBezTo>
                <a:cubicBezTo>
                  <a:pt x="15" y="49"/>
                  <a:pt x="15" y="49"/>
                  <a:pt x="15" y="49"/>
                </a:cubicBezTo>
                <a:cubicBezTo>
                  <a:pt x="13" y="48"/>
                  <a:pt x="12" y="48"/>
                  <a:pt x="11" y="48"/>
                </a:cubicBezTo>
                <a:cubicBezTo>
                  <a:pt x="11" y="48"/>
                  <a:pt x="11" y="48"/>
                  <a:pt x="11" y="48"/>
                </a:cubicBezTo>
                <a:cubicBezTo>
                  <a:pt x="10" y="48"/>
                  <a:pt x="9" y="48"/>
                  <a:pt x="8" y="48"/>
                </a:cubicBezTo>
                <a:cubicBezTo>
                  <a:pt x="8" y="48"/>
                  <a:pt x="8" y="48"/>
                  <a:pt x="8" y="48"/>
                </a:cubicBezTo>
                <a:cubicBezTo>
                  <a:pt x="7" y="49"/>
                  <a:pt x="7" y="49"/>
                  <a:pt x="7" y="49"/>
                </a:cubicBezTo>
                <a:cubicBezTo>
                  <a:pt x="6" y="49"/>
                  <a:pt x="6" y="49"/>
                  <a:pt x="6" y="49"/>
                </a:cubicBezTo>
                <a:cubicBezTo>
                  <a:pt x="6" y="49"/>
                  <a:pt x="6" y="49"/>
                  <a:pt x="6" y="49"/>
                </a:cubicBezTo>
                <a:cubicBezTo>
                  <a:pt x="5" y="50"/>
                  <a:pt x="4" y="51"/>
                  <a:pt x="2" y="51"/>
                </a:cubicBezTo>
                <a:cubicBezTo>
                  <a:pt x="2" y="51"/>
                  <a:pt x="2" y="51"/>
                  <a:pt x="2" y="51"/>
                </a:cubicBezTo>
                <a:cubicBezTo>
                  <a:pt x="2" y="52"/>
                  <a:pt x="2" y="52"/>
                  <a:pt x="2" y="52"/>
                </a:cubicBezTo>
                <a:cubicBezTo>
                  <a:pt x="1" y="53"/>
                  <a:pt x="1" y="54"/>
                  <a:pt x="0" y="55"/>
                </a:cubicBezTo>
                <a:cubicBezTo>
                  <a:pt x="3" y="55"/>
                  <a:pt x="3" y="55"/>
                  <a:pt x="3" y="55"/>
                </a:cubicBezTo>
                <a:cubicBezTo>
                  <a:pt x="3" y="54"/>
                  <a:pt x="3" y="54"/>
                  <a:pt x="4" y="53"/>
                </a:cubicBezTo>
                <a:cubicBezTo>
                  <a:pt x="4" y="52"/>
                  <a:pt x="5" y="52"/>
                  <a:pt x="6" y="51"/>
                </a:cubicBezTo>
                <a:cubicBezTo>
                  <a:pt x="6" y="52"/>
                  <a:pt x="6" y="52"/>
                  <a:pt x="6" y="52"/>
                </a:cubicBezTo>
                <a:cubicBezTo>
                  <a:pt x="6" y="52"/>
                  <a:pt x="6" y="53"/>
                  <a:pt x="6" y="53"/>
                </a:cubicBezTo>
                <a:cubicBezTo>
                  <a:pt x="5" y="53"/>
                  <a:pt x="4" y="54"/>
                  <a:pt x="4" y="55"/>
                </a:cubicBezTo>
                <a:cubicBezTo>
                  <a:pt x="6" y="55"/>
                  <a:pt x="6" y="55"/>
                  <a:pt x="6" y="55"/>
                </a:cubicBezTo>
                <a:cubicBezTo>
                  <a:pt x="7" y="55"/>
                  <a:pt x="7" y="55"/>
                  <a:pt x="7" y="54"/>
                </a:cubicBezTo>
                <a:cubicBezTo>
                  <a:pt x="8" y="54"/>
                  <a:pt x="8" y="54"/>
                  <a:pt x="8" y="54"/>
                </a:cubicBezTo>
                <a:cubicBezTo>
                  <a:pt x="8" y="54"/>
                  <a:pt x="8" y="54"/>
                  <a:pt x="8" y="54"/>
                </a:cubicBezTo>
                <a:cubicBezTo>
                  <a:pt x="8" y="54"/>
                  <a:pt x="8" y="54"/>
                  <a:pt x="8" y="54"/>
                </a:cubicBezTo>
                <a:cubicBezTo>
                  <a:pt x="8" y="54"/>
                  <a:pt x="8" y="54"/>
                  <a:pt x="8" y="54"/>
                </a:cubicBezTo>
                <a:cubicBezTo>
                  <a:pt x="9" y="53"/>
                  <a:pt x="10" y="53"/>
                  <a:pt x="11" y="53"/>
                </a:cubicBezTo>
                <a:cubicBezTo>
                  <a:pt x="11" y="53"/>
                  <a:pt x="11" y="53"/>
                  <a:pt x="11" y="53"/>
                </a:cubicBezTo>
                <a:cubicBezTo>
                  <a:pt x="13" y="53"/>
                  <a:pt x="16" y="54"/>
                  <a:pt x="18" y="54"/>
                </a:cubicBezTo>
                <a:cubicBezTo>
                  <a:pt x="18" y="55"/>
                  <a:pt x="18" y="55"/>
                  <a:pt x="18" y="55"/>
                </a:cubicBezTo>
                <a:cubicBezTo>
                  <a:pt x="19" y="54"/>
                  <a:pt x="19" y="54"/>
                  <a:pt x="19" y="54"/>
                </a:cubicBezTo>
                <a:cubicBezTo>
                  <a:pt x="19" y="54"/>
                  <a:pt x="20" y="53"/>
                  <a:pt x="20" y="53"/>
                </a:cubicBezTo>
                <a:cubicBezTo>
                  <a:pt x="21" y="53"/>
                  <a:pt x="22" y="52"/>
                  <a:pt x="22" y="52"/>
                </a:cubicBezTo>
                <a:cubicBezTo>
                  <a:pt x="23" y="52"/>
                  <a:pt x="23" y="52"/>
                  <a:pt x="23" y="52"/>
                </a:cubicBezTo>
                <a:cubicBezTo>
                  <a:pt x="24" y="52"/>
                  <a:pt x="26" y="53"/>
                  <a:pt x="27" y="54"/>
                </a:cubicBezTo>
                <a:cubicBezTo>
                  <a:pt x="28" y="54"/>
                  <a:pt x="28" y="55"/>
                  <a:pt x="28" y="55"/>
                </a:cubicBezTo>
                <a:cubicBezTo>
                  <a:pt x="35" y="55"/>
                  <a:pt x="35" y="55"/>
                  <a:pt x="35" y="55"/>
                </a:cubicBezTo>
                <a:cubicBezTo>
                  <a:pt x="34" y="54"/>
                  <a:pt x="33" y="53"/>
                  <a:pt x="33" y="52"/>
                </a:cubicBezTo>
                <a:cubicBezTo>
                  <a:pt x="33" y="52"/>
                  <a:pt x="33" y="52"/>
                  <a:pt x="33" y="52"/>
                </a:cubicBezTo>
                <a:cubicBezTo>
                  <a:pt x="32" y="52"/>
                  <a:pt x="32" y="52"/>
                  <a:pt x="32" y="52"/>
                </a:cubicBezTo>
                <a:cubicBezTo>
                  <a:pt x="31" y="50"/>
                  <a:pt x="31" y="50"/>
                  <a:pt x="31" y="50"/>
                </a:cubicBezTo>
                <a:cubicBezTo>
                  <a:pt x="31" y="50"/>
                  <a:pt x="31" y="50"/>
                  <a:pt x="31" y="50"/>
                </a:cubicBezTo>
                <a:cubicBezTo>
                  <a:pt x="30" y="50"/>
                  <a:pt x="30" y="50"/>
                  <a:pt x="29" y="50"/>
                </a:cubicBezTo>
                <a:cubicBezTo>
                  <a:pt x="29" y="49"/>
                  <a:pt x="29" y="49"/>
                  <a:pt x="29" y="49"/>
                </a:cubicBezTo>
                <a:cubicBezTo>
                  <a:pt x="29" y="49"/>
                  <a:pt x="29" y="49"/>
                  <a:pt x="29" y="49"/>
                </a:cubicBezTo>
                <a:cubicBezTo>
                  <a:pt x="27" y="48"/>
                  <a:pt x="27" y="48"/>
                  <a:pt x="27" y="48"/>
                </a:cubicBezTo>
                <a:cubicBezTo>
                  <a:pt x="27" y="49"/>
                  <a:pt x="27" y="49"/>
                  <a:pt x="27" y="49"/>
                </a:cubicBezTo>
                <a:cubicBezTo>
                  <a:pt x="26" y="48"/>
                  <a:pt x="26" y="48"/>
                  <a:pt x="25" y="48"/>
                </a:cubicBezTo>
                <a:cubicBezTo>
                  <a:pt x="24" y="47"/>
                  <a:pt x="23" y="47"/>
                  <a:pt x="23" y="47"/>
                </a:cubicBezTo>
                <a:moveTo>
                  <a:pt x="1198" y="53"/>
                </a:moveTo>
                <a:cubicBezTo>
                  <a:pt x="1198" y="52"/>
                  <a:pt x="1198" y="52"/>
                  <a:pt x="1198" y="52"/>
                </a:cubicBezTo>
                <a:cubicBezTo>
                  <a:pt x="1199" y="51"/>
                  <a:pt x="1201" y="50"/>
                  <a:pt x="1202" y="49"/>
                </a:cubicBezTo>
                <a:cubicBezTo>
                  <a:pt x="1202" y="50"/>
                  <a:pt x="1202" y="50"/>
                  <a:pt x="1202" y="50"/>
                </a:cubicBezTo>
                <a:cubicBezTo>
                  <a:pt x="1201" y="51"/>
                  <a:pt x="1199" y="52"/>
                  <a:pt x="1198" y="53"/>
                </a:cubicBezTo>
                <a:moveTo>
                  <a:pt x="1204" y="49"/>
                </a:moveTo>
                <a:cubicBezTo>
                  <a:pt x="1204" y="48"/>
                  <a:pt x="1204" y="48"/>
                  <a:pt x="1204" y="48"/>
                </a:cubicBezTo>
                <a:cubicBezTo>
                  <a:pt x="1207" y="47"/>
                  <a:pt x="1210" y="46"/>
                  <a:pt x="1213" y="45"/>
                </a:cubicBezTo>
                <a:cubicBezTo>
                  <a:pt x="1213" y="46"/>
                  <a:pt x="1213" y="46"/>
                  <a:pt x="1213" y="46"/>
                </a:cubicBezTo>
                <a:cubicBezTo>
                  <a:pt x="1210" y="47"/>
                  <a:pt x="1207" y="48"/>
                  <a:pt x="1204" y="49"/>
                </a:cubicBezTo>
                <a:moveTo>
                  <a:pt x="1222" y="45"/>
                </a:moveTo>
                <a:cubicBezTo>
                  <a:pt x="1221" y="45"/>
                  <a:pt x="1221" y="45"/>
                  <a:pt x="1221" y="45"/>
                </a:cubicBezTo>
                <a:cubicBezTo>
                  <a:pt x="1221" y="45"/>
                  <a:pt x="1221" y="45"/>
                  <a:pt x="1222" y="45"/>
                </a:cubicBezTo>
                <a:cubicBezTo>
                  <a:pt x="1222" y="45"/>
                  <a:pt x="1222" y="45"/>
                  <a:pt x="1222" y="45"/>
                </a:cubicBezTo>
                <a:cubicBezTo>
                  <a:pt x="1222" y="45"/>
                  <a:pt x="1223" y="45"/>
                  <a:pt x="1223" y="45"/>
                </a:cubicBezTo>
                <a:cubicBezTo>
                  <a:pt x="1223" y="45"/>
                  <a:pt x="1223" y="45"/>
                  <a:pt x="1223" y="45"/>
                </a:cubicBezTo>
                <a:cubicBezTo>
                  <a:pt x="1223" y="45"/>
                  <a:pt x="1223" y="45"/>
                  <a:pt x="1223" y="45"/>
                </a:cubicBezTo>
                <a:cubicBezTo>
                  <a:pt x="1222" y="45"/>
                  <a:pt x="1222" y="45"/>
                  <a:pt x="1222" y="45"/>
                </a:cubicBezTo>
                <a:cubicBezTo>
                  <a:pt x="1222" y="45"/>
                  <a:pt x="1222" y="45"/>
                  <a:pt x="1222" y="45"/>
                </a:cubicBezTo>
                <a:cubicBezTo>
                  <a:pt x="1222" y="45"/>
                  <a:pt x="1222" y="45"/>
                  <a:pt x="1222" y="45"/>
                </a:cubicBezTo>
                <a:cubicBezTo>
                  <a:pt x="1222" y="45"/>
                  <a:pt x="1222" y="45"/>
                  <a:pt x="1222" y="45"/>
                </a:cubicBezTo>
                <a:cubicBezTo>
                  <a:pt x="1222" y="45"/>
                  <a:pt x="1222" y="45"/>
                  <a:pt x="1222" y="45"/>
                </a:cubicBezTo>
                <a:moveTo>
                  <a:pt x="1198" y="46"/>
                </a:moveTo>
                <a:cubicBezTo>
                  <a:pt x="1198" y="45"/>
                  <a:pt x="1198" y="45"/>
                  <a:pt x="1198" y="45"/>
                </a:cubicBezTo>
                <a:cubicBezTo>
                  <a:pt x="1199" y="44"/>
                  <a:pt x="1201" y="44"/>
                  <a:pt x="1202" y="43"/>
                </a:cubicBezTo>
                <a:cubicBezTo>
                  <a:pt x="1202" y="44"/>
                  <a:pt x="1202" y="44"/>
                  <a:pt x="1202" y="44"/>
                </a:cubicBezTo>
                <a:cubicBezTo>
                  <a:pt x="1201" y="45"/>
                  <a:pt x="1199" y="45"/>
                  <a:pt x="1198" y="46"/>
                </a:cubicBezTo>
                <a:moveTo>
                  <a:pt x="1215" y="45"/>
                </a:moveTo>
                <a:cubicBezTo>
                  <a:pt x="1215" y="44"/>
                  <a:pt x="1215" y="44"/>
                  <a:pt x="1215" y="44"/>
                </a:cubicBezTo>
                <a:cubicBezTo>
                  <a:pt x="1216" y="44"/>
                  <a:pt x="1217" y="43"/>
                  <a:pt x="1219" y="43"/>
                </a:cubicBezTo>
                <a:cubicBezTo>
                  <a:pt x="1219" y="43"/>
                  <a:pt x="1219" y="43"/>
                  <a:pt x="1219" y="43"/>
                </a:cubicBezTo>
                <a:cubicBezTo>
                  <a:pt x="1219" y="43"/>
                  <a:pt x="1219" y="43"/>
                  <a:pt x="1219" y="43"/>
                </a:cubicBezTo>
                <a:cubicBezTo>
                  <a:pt x="1219" y="42"/>
                  <a:pt x="1220" y="42"/>
                  <a:pt x="1221" y="42"/>
                </a:cubicBezTo>
                <a:cubicBezTo>
                  <a:pt x="1221" y="43"/>
                  <a:pt x="1221" y="43"/>
                  <a:pt x="1221" y="43"/>
                </a:cubicBezTo>
                <a:cubicBezTo>
                  <a:pt x="1220" y="43"/>
                  <a:pt x="1219" y="44"/>
                  <a:pt x="1219" y="45"/>
                </a:cubicBezTo>
                <a:cubicBezTo>
                  <a:pt x="1219" y="45"/>
                  <a:pt x="1219" y="45"/>
                  <a:pt x="1219" y="45"/>
                </a:cubicBezTo>
                <a:cubicBezTo>
                  <a:pt x="1217" y="45"/>
                  <a:pt x="1216" y="45"/>
                  <a:pt x="1215" y="45"/>
                </a:cubicBezTo>
                <a:moveTo>
                  <a:pt x="1204" y="42"/>
                </a:moveTo>
                <a:cubicBezTo>
                  <a:pt x="1204" y="42"/>
                  <a:pt x="1204" y="42"/>
                  <a:pt x="1204" y="42"/>
                </a:cubicBezTo>
                <a:cubicBezTo>
                  <a:pt x="1207" y="41"/>
                  <a:pt x="1210" y="40"/>
                  <a:pt x="1213" y="39"/>
                </a:cubicBezTo>
                <a:cubicBezTo>
                  <a:pt x="1213" y="40"/>
                  <a:pt x="1213" y="40"/>
                  <a:pt x="1213" y="40"/>
                </a:cubicBezTo>
                <a:cubicBezTo>
                  <a:pt x="1207" y="41"/>
                  <a:pt x="1207" y="41"/>
                  <a:pt x="1207" y="41"/>
                </a:cubicBezTo>
                <a:cubicBezTo>
                  <a:pt x="1206" y="41"/>
                  <a:pt x="1206" y="41"/>
                  <a:pt x="1206" y="41"/>
                </a:cubicBezTo>
                <a:cubicBezTo>
                  <a:pt x="1206" y="42"/>
                  <a:pt x="1205" y="42"/>
                  <a:pt x="1204" y="42"/>
                </a:cubicBezTo>
                <a:moveTo>
                  <a:pt x="1215" y="39"/>
                </a:moveTo>
                <a:cubicBezTo>
                  <a:pt x="1215" y="38"/>
                  <a:pt x="1215" y="38"/>
                  <a:pt x="1215" y="38"/>
                </a:cubicBezTo>
                <a:cubicBezTo>
                  <a:pt x="1217" y="38"/>
                  <a:pt x="1219" y="37"/>
                  <a:pt x="1221" y="37"/>
                </a:cubicBezTo>
                <a:cubicBezTo>
                  <a:pt x="1221" y="38"/>
                  <a:pt x="1221" y="38"/>
                  <a:pt x="1221" y="38"/>
                </a:cubicBezTo>
                <a:cubicBezTo>
                  <a:pt x="1215" y="39"/>
                  <a:pt x="1215" y="39"/>
                  <a:pt x="1215" y="39"/>
                </a:cubicBezTo>
                <a:moveTo>
                  <a:pt x="1223" y="37"/>
                </a:moveTo>
                <a:cubicBezTo>
                  <a:pt x="1223" y="37"/>
                  <a:pt x="1223" y="37"/>
                  <a:pt x="1223" y="37"/>
                </a:cubicBezTo>
                <a:cubicBezTo>
                  <a:pt x="1223" y="37"/>
                  <a:pt x="1224" y="37"/>
                  <a:pt x="1224" y="37"/>
                </a:cubicBezTo>
                <a:cubicBezTo>
                  <a:pt x="1224" y="37"/>
                  <a:pt x="1223" y="37"/>
                  <a:pt x="1223" y="37"/>
                </a:cubicBezTo>
                <a:moveTo>
                  <a:pt x="1242" y="32"/>
                </a:moveTo>
                <a:cubicBezTo>
                  <a:pt x="1240" y="32"/>
                  <a:pt x="1238" y="33"/>
                  <a:pt x="1237" y="34"/>
                </a:cubicBezTo>
                <a:cubicBezTo>
                  <a:pt x="1236" y="34"/>
                  <a:pt x="1235" y="34"/>
                  <a:pt x="1233" y="34"/>
                </a:cubicBezTo>
                <a:cubicBezTo>
                  <a:pt x="1233" y="34"/>
                  <a:pt x="1233" y="34"/>
                  <a:pt x="1233" y="34"/>
                </a:cubicBezTo>
                <a:cubicBezTo>
                  <a:pt x="1233" y="34"/>
                  <a:pt x="1232" y="34"/>
                  <a:pt x="1231" y="34"/>
                </a:cubicBezTo>
                <a:cubicBezTo>
                  <a:pt x="1231" y="34"/>
                  <a:pt x="1231" y="34"/>
                  <a:pt x="1231" y="34"/>
                </a:cubicBezTo>
                <a:cubicBezTo>
                  <a:pt x="1231" y="34"/>
                  <a:pt x="1231" y="34"/>
                  <a:pt x="1231" y="34"/>
                </a:cubicBezTo>
                <a:cubicBezTo>
                  <a:pt x="1228" y="34"/>
                  <a:pt x="1225" y="34"/>
                  <a:pt x="1223" y="35"/>
                </a:cubicBezTo>
                <a:cubicBezTo>
                  <a:pt x="1223" y="35"/>
                  <a:pt x="1223" y="35"/>
                  <a:pt x="1223" y="35"/>
                </a:cubicBezTo>
                <a:cubicBezTo>
                  <a:pt x="1222" y="35"/>
                  <a:pt x="1222" y="35"/>
                  <a:pt x="1222" y="35"/>
                </a:cubicBezTo>
                <a:cubicBezTo>
                  <a:pt x="1222" y="35"/>
                  <a:pt x="1222" y="35"/>
                  <a:pt x="1222" y="35"/>
                </a:cubicBezTo>
                <a:cubicBezTo>
                  <a:pt x="1221" y="35"/>
                  <a:pt x="1221" y="35"/>
                  <a:pt x="1221" y="35"/>
                </a:cubicBezTo>
                <a:cubicBezTo>
                  <a:pt x="1221" y="35"/>
                  <a:pt x="1221" y="35"/>
                  <a:pt x="1221" y="35"/>
                </a:cubicBezTo>
                <a:cubicBezTo>
                  <a:pt x="1219" y="35"/>
                  <a:pt x="1216" y="36"/>
                  <a:pt x="1214" y="37"/>
                </a:cubicBezTo>
                <a:cubicBezTo>
                  <a:pt x="1210" y="37"/>
                  <a:pt x="1206" y="39"/>
                  <a:pt x="1203" y="40"/>
                </a:cubicBezTo>
                <a:cubicBezTo>
                  <a:pt x="1201" y="41"/>
                  <a:pt x="1199" y="42"/>
                  <a:pt x="1198" y="43"/>
                </a:cubicBezTo>
                <a:cubicBezTo>
                  <a:pt x="1198" y="43"/>
                  <a:pt x="1198" y="43"/>
                  <a:pt x="1198" y="43"/>
                </a:cubicBezTo>
                <a:cubicBezTo>
                  <a:pt x="1196" y="44"/>
                  <a:pt x="1196" y="44"/>
                  <a:pt x="1196" y="44"/>
                </a:cubicBezTo>
                <a:cubicBezTo>
                  <a:pt x="1196" y="44"/>
                  <a:pt x="1196" y="44"/>
                  <a:pt x="1196" y="44"/>
                </a:cubicBezTo>
                <a:cubicBezTo>
                  <a:pt x="1196" y="44"/>
                  <a:pt x="1196" y="44"/>
                  <a:pt x="1196" y="44"/>
                </a:cubicBezTo>
                <a:cubicBezTo>
                  <a:pt x="1194" y="45"/>
                  <a:pt x="1193" y="46"/>
                  <a:pt x="1191" y="48"/>
                </a:cubicBezTo>
                <a:cubicBezTo>
                  <a:pt x="1191" y="48"/>
                  <a:pt x="1191" y="48"/>
                  <a:pt x="1191" y="48"/>
                </a:cubicBezTo>
                <a:cubicBezTo>
                  <a:pt x="1188" y="50"/>
                  <a:pt x="1185" y="52"/>
                  <a:pt x="1183" y="55"/>
                </a:cubicBezTo>
                <a:cubicBezTo>
                  <a:pt x="1186" y="55"/>
                  <a:pt x="1186" y="55"/>
                  <a:pt x="1186" y="55"/>
                </a:cubicBezTo>
                <a:cubicBezTo>
                  <a:pt x="1188" y="53"/>
                  <a:pt x="1190" y="51"/>
                  <a:pt x="1192" y="49"/>
                </a:cubicBezTo>
                <a:cubicBezTo>
                  <a:pt x="1193" y="48"/>
                  <a:pt x="1195" y="48"/>
                  <a:pt x="1196" y="47"/>
                </a:cubicBezTo>
                <a:cubicBezTo>
                  <a:pt x="1196" y="48"/>
                  <a:pt x="1196" y="48"/>
                  <a:pt x="1196" y="48"/>
                </a:cubicBezTo>
                <a:cubicBezTo>
                  <a:pt x="1193" y="50"/>
                  <a:pt x="1190" y="52"/>
                  <a:pt x="1187" y="55"/>
                </a:cubicBezTo>
                <a:cubicBezTo>
                  <a:pt x="1190" y="55"/>
                  <a:pt x="1190" y="55"/>
                  <a:pt x="1190" y="55"/>
                </a:cubicBezTo>
                <a:cubicBezTo>
                  <a:pt x="1192" y="53"/>
                  <a:pt x="1195" y="51"/>
                  <a:pt x="1197" y="49"/>
                </a:cubicBezTo>
                <a:cubicBezTo>
                  <a:pt x="1199" y="48"/>
                  <a:pt x="1200" y="47"/>
                  <a:pt x="1202" y="46"/>
                </a:cubicBezTo>
                <a:cubicBezTo>
                  <a:pt x="1202" y="46"/>
                  <a:pt x="1202" y="46"/>
                  <a:pt x="1202" y="46"/>
                </a:cubicBezTo>
                <a:cubicBezTo>
                  <a:pt x="1204" y="45"/>
                  <a:pt x="1204" y="45"/>
                  <a:pt x="1204" y="45"/>
                </a:cubicBezTo>
                <a:cubicBezTo>
                  <a:pt x="1204" y="45"/>
                  <a:pt x="1204" y="45"/>
                  <a:pt x="1204" y="45"/>
                </a:cubicBezTo>
                <a:cubicBezTo>
                  <a:pt x="1204" y="45"/>
                  <a:pt x="1204" y="45"/>
                  <a:pt x="1204" y="45"/>
                </a:cubicBezTo>
                <a:cubicBezTo>
                  <a:pt x="1204" y="45"/>
                  <a:pt x="1204" y="45"/>
                  <a:pt x="1204" y="45"/>
                </a:cubicBezTo>
                <a:cubicBezTo>
                  <a:pt x="1205" y="44"/>
                  <a:pt x="1206" y="43"/>
                  <a:pt x="1207" y="43"/>
                </a:cubicBezTo>
                <a:cubicBezTo>
                  <a:pt x="1213" y="42"/>
                  <a:pt x="1213" y="42"/>
                  <a:pt x="1213" y="42"/>
                </a:cubicBezTo>
                <a:cubicBezTo>
                  <a:pt x="1213" y="42"/>
                  <a:pt x="1213" y="42"/>
                  <a:pt x="1213" y="42"/>
                </a:cubicBezTo>
                <a:cubicBezTo>
                  <a:pt x="1214" y="41"/>
                  <a:pt x="1214" y="41"/>
                  <a:pt x="1214" y="41"/>
                </a:cubicBezTo>
                <a:cubicBezTo>
                  <a:pt x="1215" y="41"/>
                  <a:pt x="1215" y="41"/>
                  <a:pt x="1215" y="41"/>
                </a:cubicBezTo>
                <a:cubicBezTo>
                  <a:pt x="1215" y="41"/>
                  <a:pt x="1215" y="41"/>
                  <a:pt x="1215" y="41"/>
                </a:cubicBezTo>
                <a:cubicBezTo>
                  <a:pt x="1221" y="40"/>
                  <a:pt x="1221" y="40"/>
                  <a:pt x="1221" y="40"/>
                </a:cubicBezTo>
                <a:cubicBezTo>
                  <a:pt x="1221" y="40"/>
                  <a:pt x="1221" y="40"/>
                  <a:pt x="1221" y="40"/>
                </a:cubicBezTo>
                <a:cubicBezTo>
                  <a:pt x="1222" y="39"/>
                  <a:pt x="1222" y="39"/>
                  <a:pt x="1222" y="39"/>
                </a:cubicBezTo>
                <a:cubicBezTo>
                  <a:pt x="1223" y="39"/>
                  <a:pt x="1223" y="39"/>
                  <a:pt x="1223" y="39"/>
                </a:cubicBezTo>
                <a:cubicBezTo>
                  <a:pt x="1223" y="39"/>
                  <a:pt x="1223" y="39"/>
                  <a:pt x="1223" y="39"/>
                </a:cubicBezTo>
                <a:cubicBezTo>
                  <a:pt x="1224" y="39"/>
                  <a:pt x="1225" y="38"/>
                  <a:pt x="1226" y="38"/>
                </a:cubicBezTo>
                <a:cubicBezTo>
                  <a:pt x="1226" y="38"/>
                  <a:pt x="1226" y="38"/>
                  <a:pt x="1226" y="38"/>
                </a:cubicBezTo>
                <a:cubicBezTo>
                  <a:pt x="1226" y="38"/>
                  <a:pt x="1226" y="38"/>
                  <a:pt x="1226" y="38"/>
                </a:cubicBezTo>
                <a:cubicBezTo>
                  <a:pt x="1226" y="38"/>
                  <a:pt x="1227" y="39"/>
                  <a:pt x="1228" y="39"/>
                </a:cubicBezTo>
                <a:cubicBezTo>
                  <a:pt x="1228" y="40"/>
                  <a:pt x="1227" y="40"/>
                  <a:pt x="1227" y="40"/>
                </a:cubicBezTo>
                <a:cubicBezTo>
                  <a:pt x="1227" y="40"/>
                  <a:pt x="1226" y="41"/>
                  <a:pt x="1225" y="41"/>
                </a:cubicBezTo>
                <a:cubicBezTo>
                  <a:pt x="1225" y="41"/>
                  <a:pt x="1225" y="41"/>
                  <a:pt x="1225" y="41"/>
                </a:cubicBezTo>
                <a:cubicBezTo>
                  <a:pt x="1224" y="41"/>
                  <a:pt x="1224" y="41"/>
                  <a:pt x="1223" y="40"/>
                </a:cubicBezTo>
                <a:cubicBezTo>
                  <a:pt x="1223" y="40"/>
                  <a:pt x="1223" y="40"/>
                  <a:pt x="1223" y="40"/>
                </a:cubicBezTo>
                <a:cubicBezTo>
                  <a:pt x="1222" y="40"/>
                  <a:pt x="1222" y="40"/>
                  <a:pt x="1222" y="40"/>
                </a:cubicBezTo>
                <a:cubicBezTo>
                  <a:pt x="1221" y="40"/>
                  <a:pt x="1221" y="40"/>
                  <a:pt x="1221" y="40"/>
                </a:cubicBezTo>
                <a:cubicBezTo>
                  <a:pt x="1221" y="40"/>
                  <a:pt x="1221" y="40"/>
                  <a:pt x="1221" y="40"/>
                </a:cubicBezTo>
                <a:cubicBezTo>
                  <a:pt x="1220" y="40"/>
                  <a:pt x="1219" y="40"/>
                  <a:pt x="1218" y="41"/>
                </a:cubicBezTo>
                <a:cubicBezTo>
                  <a:pt x="1217" y="41"/>
                  <a:pt x="1216" y="42"/>
                  <a:pt x="1215" y="42"/>
                </a:cubicBezTo>
                <a:cubicBezTo>
                  <a:pt x="1215" y="42"/>
                  <a:pt x="1215" y="42"/>
                  <a:pt x="1215" y="42"/>
                </a:cubicBezTo>
                <a:cubicBezTo>
                  <a:pt x="1214" y="42"/>
                  <a:pt x="1214" y="42"/>
                  <a:pt x="1214" y="42"/>
                </a:cubicBezTo>
                <a:cubicBezTo>
                  <a:pt x="1213" y="43"/>
                  <a:pt x="1213" y="43"/>
                  <a:pt x="1213" y="43"/>
                </a:cubicBezTo>
                <a:cubicBezTo>
                  <a:pt x="1213" y="43"/>
                  <a:pt x="1213" y="43"/>
                  <a:pt x="1213" y="43"/>
                </a:cubicBezTo>
                <a:cubicBezTo>
                  <a:pt x="1210" y="44"/>
                  <a:pt x="1206" y="45"/>
                  <a:pt x="1203" y="47"/>
                </a:cubicBezTo>
                <a:cubicBezTo>
                  <a:pt x="1201" y="47"/>
                  <a:pt x="1199" y="48"/>
                  <a:pt x="1198" y="49"/>
                </a:cubicBezTo>
                <a:cubicBezTo>
                  <a:pt x="1198" y="49"/>
                  <a:pt x="1198" y="49"/>
                  <a:pt x="1198" y="49"/>
                </a:cubicBezTo>
                <a:cubicBezTo>
                  <a:pt x="1196" y="50"/>
                  <a:pt x="1196" y="50"/>
                  <a:pt x="1196" y="50"/>
                </a:cubicBezTo>
                <a:cubicBezTo>
                  <a:pt x="1196" y="50"/>
                  <a:pt x="1196" y="50"/>
                  <a:pt x="1196" y="50"/>
                </a:cubicBezTo>
                <a:cubicBezTo>
                  <a:pt x="1196" y="50"/>
                  <a:pt x="1196" y="50"/>
                  <a:pt x="1196" y="50"/>
                </a:cubicBezTo>
                <a:cubicBezTo>
                  <a:pt x="1194" y="52"/>
                  <a:pt x="1193" y="53"/>
                  <a:pt x="1191" y="55"/>
                </a:cubicBezTo>
                <a:cubicBezTo>
                  <a:pt x="1194" y="55"/>
                  <a:pt x="1194" y="55"/>
                  <a:pt x="1194" y="55"/>
                </a:cubicBezTo>
                <a:cubicBezTo>
                  <a:pt x="1194" y="54"/>
                  <a:pt x="1195" y="54"/>
                  <a:pt x="1196" y="53"/>
                </a:cubicBezTo>
                <a:cubicBezTo>
                  <a:pt x="1196" y="55"/>
                  <a:pt x="1196" y="55"/>
                  <a:pt x="1196" y="55"/>
                </a:cubicBezTo>
                <a:cubicBezTo>
                  <a:pt x="1196" y="55"/>
                  <a:pt x="1195" y="55"/>
                  <a:pt x="1195" y="55"/>
                </a:cubicBezTo>
                <a:cubicBezTo>
                  <a:pt x="1198" y="55"/>
                  <a:pt x="1198" y="55"/>
                  <a:pt x="1198" y="55"/>
                </a:cubicBezTo>
                <a:cubicBezTo>
                  <a:pt x="1200" y="54"/>
                  <a:pt x="1201" y="53"/>
                  <a:pt x="1202" y="53"/>
                </a:cubicBezTo>
                <a:cubicBezTo>
                  <a:pt x="1202" y="53"/>
                  <a:pt x="1202" y="53"/>
                  <a:pt x="1202" y="53"/>
                </a:cubicBezTo>
                <a:cubicBezTo>
                  <a:pt x="1203" y="52"/>
                  <a:pt x="1203" y="52"/>
                  <a:pt x="1203" y="52"/>
                </a:cubicBezTo>
                <a:cubicBezTo>
                  <a:pt x="1204" y="52"/>
                  <a:pt x="1204" y="52"/>
                  <a:pt x="1204" y="52"/>
                </a:cubicBezTo>
                <a:cubicBezTo>
                  <a:pt x="1204" y="52"/>
                  <a:pt x="1204" y="52"/>
                  <a:pt x="1204" y="52"/>
                </a:cubicBezTo>
                <a:cubicBezTo>
                  <a:pt x="1204" y="52"/>
                  <a:pt x="1204" y="52"/>
                  <a:pt x="1204" y="52"/>
                </a:cubicBezTo>
                <a:cubicBezTo>
                  <a:pt x="1207" y="50"/>
                  <a:pt x="1211" y="49"/>
                  <a:pt x="1214" y="47"/>
                </a:cubicBezTo>
                <a:cubicBezTo>
                  <a:pt x="1216" y="47"/>
                  <a:pt x="1217" y="47"/>
                  <a:pt x="1218" y="47"/>
                </a:cubicBezTo>
                <a:cubicBezTo>
                  <a:pt x="1218" y="47"/>
                  <a:pt x="1218" y="47"/>
                  <a:pt x="1218" y="47"/>
                </a:cubicBezTo>
                <a:cubicBezTo>
                  <a:pt x="1216" y="48"/>
                  <a:pt x="1215" y="50"/>
                  <a:pt x="1214" y="52"/>
                </a:cubicBezTo>
                <a:cubicBezTo>
                  <a:pt x="1214" y="52"/>
                  <a:pt x="1214" y="52"/>
                  <a:pt x="1214" y="52"/>
                </a:cubicBezTo>
                <a:cubicBezTo>
                  <a:pt x="1213" y="52"/>
                  <a:pt x="1211" y="52"/>
                  <a:pt x="1210" y="52"/>
                </a:cubicBezTo>
                <a:cubicBezTo>
                  <a:pt x="1208" y="52"/>
                  <a:pt x="1206" y="52"/>
                  <a:pt x="1205" y="52"/>
                </a:cubicBezTo>
                <a:cubicBezTo>
                  <a:pt x="1204" y="52"/>
                  <a:pt x="1204" y="53"/>
                  <a:pt x="1204" y="53"/>
                </a:cubicBezTo>
                <a:cubicBezTo>
                  <a:pt x="1204" y="52"/>
                  <a:pt x="1204" y="52"/>
                  <a:pt x="1204" y="52"/>
                </a:cubicBezTo>
                <a:cubicBezTo>
                  <a:pt x="1203" y="53"/>
                  <a:pt x="1203" y="53"/>
                  <a:pt x="1203" y="53"/>
                </a:cubicBezTo>
                <a:cubicBezTo>
                  <a:pt x="1202" y="53"/>
                  <a:pt x="1202" y="53"/>
                  <a:pt x="1202" y="53"/>
                </a:cubicBezTo>
                <a:cubicBezTo>
                  <a:pt x="1202" y="53"/>
                  <a:pt x="1202" y="53"/>
                  <a:pt x="1202" y="53"/>
                </a:cubicBezTo>
                <a:cubicBezTo>
                  <a:pt x="1201" y="54"/>
                  <a:pt x="1201" y="54"/>
                  <a:pt x="1200" y="55"/>
                </a:cubicBezTo>
                <a:cubicBezTo>
                  <a:pt x="1204" y="55"/>
                  <a:pt x="1204" y="55"/>
                  <a:pt x="1204" y="55"/>
                </a:cubicBezTo>
                <a:cubicBezTo>
                  <a:pt x="1204" y="55"/>
                  <a:pt x="1204" y="55"/>
                  <a:pt x="1204" y="55"/>
                </a:cubicBezTo>
                <a:cubicBezTo>
                  <a:pt x="1204" y="55"/>
                  <a:pt x="1204" y="55"/>
                  <a:pt x="1204" y="55"/>
                </a:cubicBezTo>
                <a:cubicBezTo>
                  <a:pt x="1205" y="54"/>
                  <a:pt x="1205" y="54"/>
                  <a:pt x="1205" y="54"/>
                </a:cubicBezTo>
                <a:cubicBezTo>
                  <a:pt x="1205" y="54"/>
                  <a:pt x="1205" y="54"/>
                  <a:pt x="1205" y="54"/>
                </a:cubicBezTo>
                <a:cubicBezTo>
                  <a:pt x="1205" y="54"/>
                  <a:pt x="1205" y="54"/>
                  <a:pt x="1205" y="54"/>
                </a:cubicBezTo>
                <a:cubicBezTo>
                  <a:pt x="1205" y="54"/>
                  <a:pt x="1205" y="54"/>
                  <a:pt x="1205" y="54"/>
                </a:cubicBezTo>
                <a:cubicBezTo>
                  <a:pt x="1205" y="54"/>
                  <a:pt x="1205" y="54"/>
                  <a:pt x="1205" y="54"/>
                </a:cubicBezTo>
                <a:cubicBezTo>
                  <a:pt x="1207" y="54"/>
                  <a:pt x="1208" y="54"/>
                  <a:pt x="1210" y="54"/>
                </a:cubicBezTo>
                <a:cubicBezTo>
                  <a:pt x="1211" y="54"/>
                  <a:pt x="1212" y="54"/>
                  <a:pt x="1213" y="54"/>
                </a:cubicBezTo>
                <a:cubicBezTo>
                  <a:pt x="1213" y="55"/>
                  <a:pt x="1213" y="55"/>
                  <a:pt x="1213" y="55"/>
                </a:cubicBezTo>
                <a:cubicBezTo>
                  <a:pt x="1212" y="54"/>
                  <a:pt x="1210" y="54"/>
                  <a:pt x="1209" y="54"/>
                </a:cubicBezTo>
                <a:cubicBezTo>
                  <a:pt x="1208" y="54"/>
                  <a:pt x="1207" y="54"/>
                  <a:pt x="1206" y="55"/>
                </a:cubicBezTo>
                <a:cubicBezTo>
                  <a:pt x="1206" y="55"/>
                  <a:pt x="1206" y="55"/>
                  <a:pt x="1205" y="55"/>
                </a:cubicBezTo>
                <a:cubicBezTo>
                  <a:pt x="1215" y="55"/>
                  <a:pt x="1215" y="55"/>
                  <a:pt x="1215" y="55"/>
                </a:cubicBezTo>
                <a:cubicBezTo>
                  <a:pt x="1215" y="54"/>
                  <a:pt x="1215" y="54"/>
                  <a:pt x="1215" y="54"/>
                </a:cubicBezTo>
                <a:cubicBezTo>
                  <a:pt x="1215" y="54"/>
                  <a:pt x="1215" y="54"/>
                  <a:pt x="1215" y="54"/>
                </a:cubicBezTo>
                <a:cubicBezTo>
                  <a:pt x="1216" y="53"/>
                  <a:pt x="1216" y="53"/>
                  <a:pt x="1216" y="53"/>
                </a:cubicBezTo>
                <a:cubicBezTo>
                  <a:pt x="1217" y="51"/>
                  <a:pt x="1218" y="49"/>
                  <a:pt x="1220" y="47"/>
                </a:cubicBezTo>
                <a:cubicBezTo>
                  <a:pt x="1220" y="47"/>
                  <a:pt x="1220" y="47"/>
                  <a:pt x="1220" y="47"/>
                </a:cubicBezTo>
                <a:cubicBezTo>
                  <a:pt x="1220" y="47"/>
                  <a:pt x="1220" y="47"/>
                  <a:pt x="1221" y="47"/>
                </a:cubicBezTo>
                <a:cubicBezTo>
                  <a:pt x="1221" y="47"/>
                  <a:pt x="1221" y="47"/>
                  <a:pt x="1221" y="47"/>
                </a:cubicBezTo>
                <a:cubicBezTo>
                  <a:pt x="1221" y="49"/>
                  <a:pt x="1221" y="49"/>
                  <a:pt x="1221" y="49"/>
                </a:cubicBezTo>
                <a:cubicBezTo>
                  <a:pt x="1219" y="50"/>
                  <a:pt x="1217" y="52"/>
                  <a:pt x="1216" y="55"/>
                </a:cubicBezTo>
                <a:cubicBezTo>
                  <a:pt x="1218" y="55"/>
                  <a:pt x="1218" y="55"/>
                  <a:pt x="1218" y="55"/>
                </a:cubicBezTo>
                <a:cubicBezTo>
                  <a:pt x="1219" y="53"/>
                  <a:pt x="1220" y="51"/>
                  <a:pt x="1222" y="50"/>
                </a:cubicBezTo>
                <a:cubicBezTo>
                  <a:pt x="1222" y="50"/>
                  <a:pt x="1222" y="50"/>
                  <a:pt x="1222" y="50"/>
                </a:cubicBezTo>
                <a:cubicBezTo>
                  <a:pt x="1222" y="50"/>
                  <a:pt x="1222" y="50"/>
                  <a:pt x="1222" y="50"/>
                </a:cubicBezTo>
                <a:cubicBezTo>
                  <a:pt x="1229" y="49"/>
                  <a:pt x="1229" y="49"/>
                  <a:pt x="1229" y="49"/>
                </a:cubicBezTo>
                <a:cubicBezTo>
                  <a:pt x="1229" y="48"/>
                  <a:pt x="1229" y="48"/>
                  <a:pt x="1229" y="48"/>
                </a:cubicBezTo>
                <a:cubicBezTo>
                  <a:pt x="1230" y="44"/>
                  <a:pt x="1233" y="41"/>
                  <a:pt x="1237" y="38"/>
                </a:cubicBezTo>
                <a:cubicBezTo>
                  <a:pt x="1239" y="37"/>
                  <a:pt x="1243" y="37"/>
                  <a:pt x="1246" y="37"/>
                </a:cubicBezTo>
                <a:cubicBezTo>
                  <a:pt x="1245" y="37"/>
                  <a:pt x="1245" y="37"/>
                  <a:pt x="1245" y="37"/>
                </a:cubicBezTo>
                <a:cubicBezTo>
                  <a:pt x="1243" y="37"/>
                  <a:pt x="1242" y="37"/>
                  <a:pt x="1241" y="37"/>
                </a:cubicBezTo>
                <a:cubicBezTo>
                  <a:pt x="1240" y="37"/>
                  <a:pt x="1240" y="37"/>
                  <a:pt x="1240" y="37"/>
                </a:cubicBezTo>
                <a:cubicBezTo>
                  <a:pt x="1240" y="37"/>
                  <a:pt x="1240" y="37"/>
                  <a:pt x="1240" y="37"/>
                </a:cubicBezTo>
                <a:cubicBezTo>
                  <a:pt x="1240" y="37"/>
                  <a:pt x="1240" y="37"/>
                  <a:pt x="1239" y="37"/>
                </a:cubicBezTo>
                <a:cubicBezTo>
                  <a:pt x="1239" y="37"/>
                  <a:pt x="1239" y="36"/>
                  <a:pt x="1238" y="36"/>
                </a:cubicBezTo>
                <a:cubicBezTo>
                  <a:pt x="1238" y="36"/>
                  <a:pt x="1238" y="36"/>
                  <a:pt x="1238" y="36"/>
                </a:cubicBezTo>
                <a:cubicBezTo>
                  <a:pt x="1237" y="36"/>
                  <a:pt x="1237" y="36"/>
                  <a:pt x="1236" y="36"/>
                </a:cubicBezTo>
                <a:cubicBezTo>
                  <a:pt x="1236" y="36"/>
                  <a:pt x="1236" y="36"/>
                  <a:pt x="1236" y="36"/>
                </a:cubicBezTo>
                <a:cubicBezTo>
                  <a:pt x="1236" y="36"/>
                  <a:pt x="1236" y="36"/>
                  <a:pt x="1236" y="36"/>
                </a:cubicBezTo>
                <a:cubicBezTo>
                  <a:pt x="1231" y="39"/>
                  <a:pt x="1228" y="43"/>
                  <a:pt x="1227" y="47"/>
                </a:cubicBezTo>
                <a:cubicBezTo>
                  <a:pt x="1223" y="48"/>
                  <a:pt x="1223" y="48"/>
                  <a:pt x="1223" y="48"/>
                </a:cubicBezTo>
                <a:cubicBezTo>
                  <a:pt x="1223" y="47"/>
                  <a:pt x="1223" y="47"/>
                  <a:pt x="1223" y="47"/>
                </a:cubicBezTo>
                <a:cubicBezTo>
                  <a:pt x="1223" y="47"/>
                  <a:pt x="1223" y="47"/>
                  <a:pt x="1224" y="47"/>
                </a:cubicBezTo>
                <a:cubicBezTo>
                  <a:pt x="1224" y="47"/>
                  <a:pt x="1224" y="47"/>
                  <a:pt x="1225" y="46"/>
                </a:cubicBezTo>
                <a:cubicBezTo>
                  <a:pt x="1225" y="46"/>
                  <a:pt x="1225" y="46"/>
                  <a:pt x="1225" y="46"/>
                </a:cubicBezTo>
                <a:cubicBezTo>
                  <a:pt x="1225" y="46"/>
                  <a:pt x="1225" y="46"/>
                  <a:pt x="1225" y="46"/>
                </a:cubicBezTo>
                <a:cubicBezTo>
                  <a:pt x="1225" y="45"/>
                  <a:pt x="1225" y="44"/>
                  <a:pt x="1224" y="43"/>
                </a:cubicBezTo>
                <a:cubicBezTo>
                  <a:pt x="1224" y="43"/>
                  <a:pt x="1223" y="43"/>
                  <a:pt x="1223" y="43"/>
                </a:cubicBezTo>
                <a:cubicBezTo>
                  <a:pt x="1223" y="42"/>
                  <a:pt x="1223" y="42"/>
                  <a:pt x="1223" y="42"/>
                </a:cubicBezTo>
                <a:cubicBezTo>
                  <a:pt x="1224" y="43"/>
                  <a:pt x="1224" y="43"/>
                  <a:pt x="1225" y="43"/>
                </a:cubicBezTo>
                <a:cubicBezTo>
                  <a:pt x="1226" y="43"/>
                  <a:pt x="1227" y="42"/>
                  <a:pt x="1228" y="42"/>
                </a:cubicBezTo>
                <a:cubicBezTo>
                  <a:pt x="1229" y="41"/>
                  <a:pt x="1230" y="40"/>
                  <a:pt x="1230" y="39"/>
                </a:cubicBezTo>
                <a:cubicBezTo>
                  <a:pt x="1230" y="38"/>
                  <a:pt x="1230" y="38"/>
                  <a:pt x="1230" y="38"/>
                </a:cubicBezTo>
                <a:cubicBezTo>
                  <a:pt x="1230" y="38"/>
                  <a:pt x="1230" y="38"/>
                  <a:pt x="1230" y="38"/>
                </a:cubicBezTo>
                <a:cubicBezTo>
                  <a:pt x="1229" y="37"/>
                  <a:pt x="1227" y="37"/>
                  <a:pt x="1226" y="36"/>
                </a:cubicBezTo>
                <a:cubicBezTo>
                  <a:pt x="1225" y="36"/>
                  <a:pt x="1225" y="37"/>
                  <a:pt x="1225" y="37"/>
                </a:cubicBezTo>
                <a:cubicBezTo>
                  <a:pt x="1227" y="36"/>
                  <a:pt x="1229" y="36"/>
                  <a:pt x="1230" y="36"/>
                </a:cubicBezTo>
                <a:cubicBezTo>
                  <a:pt x="1231" y="36"/>
                  <a:pt x="1232" y="36"/>
                  <a:pt x="1233" y="36"/>
                </a:cubicBezTo>
                <a:cubicBezTo>
                  <a:pt x="1233" y="36"/>
                  <a:pt x="1233" y="36"/>
                  <a:pt x="1233" y="36"/>
                </a:cubicBezTo>
                <a:cubicBezTo>
                  <a:pt x="1235" y="36"/>
                  <a:pt x="1236" y="36"/>
                  <a:pt x="1238" y="35"/>
                </a:cubicBezTo>
                <a:cubicBezTo>
                  <a:pt x="1238" y="35"/>
                  <a:pt x="1238" y="35"/>
                  <a:pt x="1238" y="35"/>
                </a:cubicBezTo>
                <a:cubicBezTo>
                  <a:pt x="1238" y="35"/>
                  <a:pt x="1238" y="35"/>
                  <a:pt x="1238" y="35"/>
                </a:cubicBezTo>
                <a:cubicBezTo>
                  <a:pt x="1238" y="35"/>
                  <a:pt x="1238" y="35"/>
                  <a:pt x="1238" y="35"/>
                </a:cubicBezTo>
                <a:cubicBezTo>
                  <a:pt x="1238" y="34"/>
                  <a:pt x="1238" y="34"/>
                  <a:pt x="1238" y="34"/>
                </a:cubicBezTo>
                <a:cubicBezTo>
                  <a:pt x="1239" y="34"/>
                  <a:pt x="1240" y="33"/>
                  <a:pt x="1241" y="33"/>
                </a:cubicBezTo>
                <a:cubicBezTo>
                  <a:pt x="1242" y="33"/>
                  <a:pt x="1242" y="33"/>
                  <a:pt x="1243" y="32"/>
                </a:cubicBezTo>
                <a:cubicBezTo>
                  <a:pt x="1243" y="32"/>
                  <a:pt x="1243" y="32"/>
                  <a:pt x="1243" y="32"/>
                </a:cubicBezTo>
                <a:cubicBezTo>
                  <a:pt x="1243" y="32"/>
                  <a:pt x="1243" y="32"/>
                  <a:pt x="1243" y="32"/>
                </a:cubicBezTo>
                <a:cubicBezTo>
                  <a:pt x="1243" y="32"/>
                  <a:pt x="1243" y="32"/>
                  <a:pt x="1243" y="32"/>
                </a:cubicBezTo>
                <a:cubicBezTo>
                  <a:pt x="1242" y="32"/>
                  <a:pt x="1242" y="32"/>
                  <a:pt x="1242" y="32"/>
                </a:cubicBezTo>
                <a:moveTo>
                  <a:pt x="177" y="30"/>
                </a:moveTo>
                <a:cubicBezTo>
                  <a:pt x="175" y="30"/>
                  <a:pt x="173" y="31"/>
                  <a:pt x="171" y="32"/>
                </a:cubicBezTo>
                <a:cubicBezTo>
                  <a:pt x="170" y="33"/>
                  <a:pt x="169" y="35"/>
                  <a:pt x="169" y="37"/>
                </a:cubicBezTo>
                <a:cubicBezTo>
                  <a:pt x="168" y="38"/>
                  <a:pt x="168" y="40"/>
                  <a:pt x="168" y="41"/>
                </a:cubicBezTo>
                <a:cubicBezTo>
                  <a:pt x="168" y="41"/>
                  <a:pt x="168" y="41"/>
                  <a:pt x="168" y="41"/>
                </a:cubicBezTo>
                <a:cubicBezTo>
                  <a:pt x="168" y="42"/>
                  <a:pt x="168" y="42"/>
                  <a:pt x="168" y="42"/>
                </a:cubicBezTo>
                <a:cubicBezTo>
                  <a:pt x="169" y="45"/>
                  <a:pt x="172" y="46"/>
                  <a:pt x="174" y="48"/>
                </a:cubicBezTo>
                <a:cubicBezTo>
                  <a:pt x="175" y="48"/>
                  <a:pt x="176" y="49"/>
                  <a:pt x="177" y="50"/>
                </a:cubicBezTo>
                <a:cubicBezTo>
                  <a:pt x="178" y="51"/>
                  <a:pt x="178" y="52"/>
                  <a:pt x="178" y="53"/>
                </a:cubicBezTo>
                <a:cubicBezTo>
                  <a:pt x="178" y="54"/>
                  <a:pt x="178" y="54"/>
                  <a:pt x="178" y="54"/>
                </a:cubicBezTo>
                <a:cubicBezTo>
                  <a:pt x="178" y="54"/>
                  <a:pt x="178" y="54"/>
                  <a:pt x="178" y="54"/>
                </a:cubicBezTo>
                <a:cubicBezTo>
                  <a:pt x="178" y="54"/>
                  <a:pt x="178" y="54"/>
                  <a:pt x="178" y="54"/>
                </a:cubicBezTo>
                <a:cubicBezTo>
                  <a:pt x="178" y="54"/>
                  <a:pt x="178" y="55"/>
                  <a:pt x="178" y="55"/>
                </a:cubicBezTo>
                <a:cubicBezTo>
                  <a:pt x="180" y="55"/>
                  <a:pt x="180" y="55"/>
                  <a:pt x="180" y="55"/>
                </a:cubicBezTo>
                <a:cubicBezTo>
                  <a:pt x="180" y="55"/>
                  <a:pt x="180" y="54"/>
                  <a:pt x="180" y="54"/>
                </a:cubicBezTo>
                <a:cubicBezTo>
                  <a:pt x="180" y="53"/>
                  <a:pt x="180" y="53"/>
                  <a:pt x="180" y="53"/>
                </a:cubicBezTo>
                <a:cubicBezTo>
                  <a:pt x="180" y="51"/>
                  <a:pt x="180" y="50"/>
                  <a:pt x="179" y="49"/>
                </a:cubicBezTo>
                <a:cubicBezTo>
                  <a:pt x="177" y="47"/>
                  <a:pt x="175" y="46"/>
                  <a:pt x="174" y="45"/>
                </a:cubicBezTo>
                <a:cubicBezTo>
                  <a:pt x="172" y="44"/>
                  <a:pt x="171" y="43"/>
                  <a:pt x="170" y="41"/>
                </a:cubicBezTo>
                <a:cubicBezTo>
                  <a:pt x="170" y="40"/>
                  <a:pt x="170" y="38"/>
                  <a:pt x="171" y="37"/>
                </a:cubicBezTo>
                <a:cubicBezTo>
                  <a:pt x="171" y="36"/>
                  <a:pt x="172" y="34"/>
                  <a:pt x="173" y="34"/>
                </a:cubicBezTo>
                <a:cubicBezTo>
                  <a:pt x="173" y="34"/>
                  <a:pt x="173" y="34"/>
                  <a:pt x="173" y="34"/>
                </a:cubicBezTo>
                <a:cubicBezTo>
                  <a:pt x="173" y="34"/>
                  <a:pt x="173" y="34"/>
                  <a:pt x="173" y="34"/>
                </a:cubicBezTo>
                <a:cubicBezTo>
                  <a:pt x="174" y="33"/>
                  <a:pt x="175" y="32"/>
                  <a:pt x="177" y="32"/>
                </a:cubicBezTo>
                <a:cubicBezTo>
                  <a:pt x="177" y="32"/>
                  <a:pt x="177" y="32"/>
                  <a:pt x="177" y="32"/>
                </a:cubicBezTo>
                <a:cubicBezTo>
                  <a:pt x="177" y="32"/>
                  <a:pt x="177" y="32"/>
                  <a:pt x="177" y="32"/>
                </a:cubicBezTo>
                <a:cubicBezTo>
                  <a:pt x="178" y="32"/>
                  <a:pt x="179" y="33"/>
                  <a:pt x="180" y="33"/>
                </a:cubicBezTo>
                <a:cubicBezTo>
                  <a:pt x="183" y="34"/>
                  <a:pt x="185" y="36"/>
                  <a:pt x="186" y="39"/>
                </a:cubicBezTo>
                <a:cubicBezTo>
                  <a:pt x="186" y="39"/>
                  <a:pt x="186" y="39"/>
                  <a:pt x="186" y="39"/>
                </a:cubicBezTo>
                <a:cubicBezTo>
                  <a:pt x="186" y="39"/>
                  <a:pt x="186" y="39"/>
                  <a:pt x="186" y="39"/>
                </a:cubicBezTo>
                <a:cubicBezTo>
                  <a:pt x="187" y="40"/>
                  <a:pt x="187" y="43"/>
                  <a:pt x="187" y="45"/>
                </a:cubicBezTo>
                <a:cubicBezTo>
                  <a:pt x="187" y="46"/>
                  <a:pt x="187" y="46"/>
                  <a:pt x="187" y="46"/>
                </a:cubicBezTo>
                <a:cubicBezTo>
                  <a:pt x="188" y="46"/>
                  <a:pt x="188" y="46"/>
                  <a:pt x="188" y="46"/>
                </a:cubicBezTo>
                <a:cubicBezTo>
                  <a:pt x="192" y="47"/>
                  <a:pt x="196" y="51"/>
                  <a:pt x="196" y="55"/>
                </a:cubicBezTo>
                <a:cubicBezTo>
                  <a:pt x="198" y="55"/>
                  <a:pt x="198" y="55"/>
                  <a:pt x="198" y="55"/>
                </a:cubicBezTo>
                <a:cubicBezTo>
                  <a:pt x="197" y="50"/>
                  <a:pt x="194" y="46"/>
                  <a:pt x="189" y="44"/>
                </a:cubicBezTo>
                <a:cubicBezTo>
                  <a:pt x="189" y="42"/>
                  <a:pt x="189" y="40"/>
                  <a:pt x="188" y="38"/>
                </a:cubicBezTo>
                <a:cubicBezTo>
                  <a:pt x="187" y="35"/>
                  <a:pt x="184" y="32"/>
                  <a:pt x="181" y="31"/>
                </a:cubicBezTo>
                <a:cubicBezTo>
                  <a:pt x="181" y="31"/>
                  <a:pt x="181" y="31"/>
                  <a:pt x="181" y="31"/>
                </a:cubicBezTo>
                <a:cubicBezTo>
                  <a:pt x="181" y="31"/>
                  <a:pt x="181" y="31"/>
                  <a:pt x="181" y="31"/>
                </a:cubicBezTo>
                <a:cubicBezTo>
                  <a:pt x="180" y="31"/>
                  <a:pt x="178" y="30"/>
                  <a:pt x="177" y="30"/>
                </a:cubicBezTo>
                <a:moveTo>
                  <a:pt x="177" y="28"/>
                </a:moveTo>
                <a:cubicBezTo>
                  <a:pt x="177" y="28"/>
                  <a:pt x="177" y="28"/>
                  <a:pt x="177" y="28"/>
                </a:cubicBezTo>
                <a:cubicBezTo>
                  <a:pt x="176" y="28"/>
                  <a:pt x="176" y="28"/>
                  <a:pt x="175" y="28"/>
                </a:cubicBezTo>
                <a:cubicBezTo>
                  <a:pt x="171" y="28"/>
                  <a:pt x="167" y="30"/>
                  <a:pt x="166" y="34"/>
                </a:cubicBezTo>
                <a:cubicBezTo>
                  <a:pt x="165" y="35"/>
                  <a:pt x="165" y="37"/>
                  <a:pt x="165" y="39"/>
                </a:cubicBezTo>
                <a:cubicBezTo>
                  <a:pt x="165" y="42"/>
                  <a:pt x="166" y="45"/>
                  <a:pt x="168" y="47"/>
                </a:cubicBezTo>
                <a:cubicBezTo>
                  <a:pt x="169" y="48"/>
                  <a:pt x="169" y="48"/>
                  <a:pt x="169" y="48"/>
                </a:cubicBezTo>
                <a:cubicBezTo>
                  <a:pt x="169" y="48"/>
                  <a:pt x="169" y="48"/>
                  <a:pt x="169" y="48"/>
                </a:cubicBezTo>
                <a:cubicBezTo>
                  <a:pt x="170" y="48"/>
                  <a:pt x="172" y="48"/>
                  <a:pt x="173" y="49"/>
                </a:cubicBezTo>
                <a:cubicBezTo>
                  <a:pt x="174" y="50"/>
                  <a:pt x="175" y="50"/>
                  <a:pt x="175" y="51"/>
                </a:cubicBezTo>
                <a:cubicBezTo>
                  <a:pt x="175" y="52"/>
                  <a:pt x="175" y="53"/>
                  <a:pt x="175" y="55"/>
                </a:cubicBezTo>
                <a:cubicBezTo>
                  <a:pt x="175" y="55"/>
                  <a:pt x="175" y="55"/>
                  <a:pt x="175" y="55"/>
                </a:cubicBezTo>
                <a:cubicBezTo>
                  <a:pt x="177" y="55"/>
                  <a:pt x="177" y="55"/>
                  <a:pt x="177" y="55"/>
                </a:cubicBezTo>
                <a:cubicBezTo>
                  <a:pt x="177" y="55"/>
                  <a:pt x="177" y="55"/>
                  <a:pt x="177" y="55"/>
                </a:cubicBezTo>
                <a:cubicBezTo>
                  <a:pt x="177" y="53"/>
                  <a:pt x="177" y="52"/>
                  <a:pt x="177" y="51"/>
                </a:cubicBezTo>
                <a:cubicBezTo>
                  <a:pt x="177" y="51"/>
                  <a:pt x="177" y="51"/>
                  <a:pt x="177" y="51"/>
                </a:cubicBezTo>
                <a:cubicBezTo>
                  <a:pt x="177" y="51"/>
                  <a:pt x="177" y="51"/>
                  <a:pt x="177" y="51"/>
                </a:cubicBezTo>
                <a:cubicBezTo>
                  <a:pt x="176" y="49"/>
                  <a:pt x="175" y="48"/>
                  <a:pt x="173" y="47"/>
                </a:cubicBezTo>
                <a:cubicBezTo>
                  <a:pt x="172" y="47"/>
                  <a:pt x="171" y="46"/>
                  <a:pt x="170" y="46"/>
                </a:cubicBezTo>
                <a:cubicBezTo>
                  <a:pt x="168" y="44"/>
                  <a:pt x="167" y="42"/>
                  <a:pt x="167" y="39"/>
                </a:cubicBezTo>
                <a:cubicBezTo>
                  <a:pt x="167" y="37"/>
                  <a:pt x="167" y="36"/>
                  <a:pt x="168" y="35"/>
                </a:cubicBezTo>
                <a:cubicBezTo>
                  <a:pt x="168" y="35"/>
                  <a:pt x="168" y="35"/>
                  <a:pt x="168" y="35"/>
                </a:cubicBezTo>
                <a:cubicBezTo>
                  <a:pt x="168" y="35"/>
                  <a:pt x="168" y="35"/>
                  <a:pt x="168" y="35"/>
                </a:cubicBezTo>
                <a:cubicBezTo>
                  <a:pt x="169" y="32"/>
                  <a:pt x="172" y="30"/>
                  <a:pt x="175" y="30"/>
                </a:cubicBezTo>
                <a:cubicBezTo>
                  <a:pt x="175" y="30"/>
                  <a:pt x="175" y="30"/>
                  <a:pt x="175" y="30"/>
                </a:cubicBezTo>
                <a:cubicBezTo>
                  <a:pt x="175" y="30"/>
                  <a:pt x="175" y="30"/>
                  <a:pt x="175" y="30"/>
                </a:cubicBezTo>
                <a:cubicBezTo>
                  <a:pt x="175" y="30"/>
                  <a:pt x="175" y="30"/>
                  <a:pt x="175" y="30"/>
                </a:cubicBezTo>
                <a:cubicBezTo>
                  <a:pt x="176" y="30"/>
                  <a:pt x="177" y="30"/>
                  <a:pt x="177" y="30"/>
                </a:cubicBezTo>
                <a:cubicBezTo>
                  <a:pt x="179" y="30"/>
                  <a:pt x="181" y="30"/>
                  <a:pt x="183" y="32"/>
                </a:cubicBezTo>
                <a:cubicBezTo>
                  <a:pt x="185" y="33"/>
                  <a:pt x="187" y="34"/>
                  <a:pt x="188" y="36"/>
                </a:cubicBezTo>
                <a:cubicBezTo>
                  <a:pt x="191" y="44"/>
                  <a:pt x="191" y="44"/>
                  <a:pt x="191" y="44"/>
                </a:cubicBezTo>
                <a:cubicBezTo>
                  <a:pt x="191" y="44"/>
                  <a:pt x="191" y="44"/>
                  <a:pt x="191" y="44"/>
                </a:cubicBezTo>
                <a:cubicBezTo>
                  <a:pt x="194" y="45"/>
                  <a:pt x="196" y="47"/>
                  <a:pt x="197" y="49"/>
                </a:cubicBezTo>
                <a:cubicBezTo>
                  <a:pt x="198" y="51"/>
                  <a:pt x="198" y="53"/>
                  <a:pt x="199" y="55"/>
                </a:cubicBezTo>
                <a:cubicBezTo>
                  <a:pt x="201" y="55"/>
                  <a:pt x="201" y="55"/>
                  <a:pt x="201" y="55"/>
                </a:cubicBezTo>
                <a:cubicBezTo>
                  <a:pt x="200" y="53"/>
                  <a:pt x="200" y="50"/>
                  <a:pt x="199" y="48"/>
                </a:cubicBezTo>
                <a:cubicBezTo>
                  <a:pt x="197" y="46"/>
                  <a:pt x="195" y="44"/>
                  <a:pt x="193" y="43"/>
                </a:cubicBezTo>
                <a:cubicBezTo>
                  <a:pt x="190" y="35"/>
                  <a:pt x="190" y="35"/>
                  <a:pt x="190" y="35"/>
                </a:cubicBezTo>
                <a:cubicBezTo>
                  <a:pt x="190" y="35"/>
                  <a:pt x="190" y="35"/>
                  <a:pt x="190" y="35"/>
                </a:cubicBezTo>
                <a:cubicBezTo>
                  <a:pt x="188" y="33"/>
                  <a:pt x="186" y="31"/>
                  <a:pt x="184" y="30"/>
                </a:cubicBezTo>
                <a:cubicBezTo>
                  <a:pt x="182" y="29"/>
                  <a:pt x="180" y="28"/>
                  <a:pt x="177" y="28"/>
                </a:cubicBezTo>
                <a:moveTo>
                  <a:pt x="881" y="48"/>
                </a:moveTo>
                <a:cubicBezTo>
                  <a:pt x="881" y="47"/>
                  <a:pt x="881" y="47"/>
                  <a:pt x="881" y="47"/>
                </a:cubicBezTo>
                <a:cubicBezTo>
                  <a:pt x="885" y="47"/>
                  <a:pt x="888" y="48"/>
                  <a:pt x="890" y="51"/>
                </a:cubicBezTo>
                <a:cubicBezTo>
                  <a:pt x="890" y="54"/>
                  <a:pt x="890" y="54"/>
                  <a:pt x="890" y="54"/>
                </a:cubicBezTo>
                <a:cubicBezTo>
                  <a:pt x="890" y="51"/>
                  <a:pt x="888" y="49"/>
                  <a:pt x="885" y="48"/>
                </a:cubicBezTo>
                <a:cubicBezTo>
                  <a:pt x="885" y="48"/>
                  <a:pt x="885" y="48"/>
                  <a:pt x="885" y="48"/>
                </a:cubicBezTo>
                <a:cubicBezTo>
                  <a:pt x="885" y="48"/>
                  <a:pt x="885" y="48"/>
                  <a:pt x="885" y="48"/>
                </a:cubicBezTo>
                <a:cubicBezTo>
                  <a:pt x="884" y="48"/>
                  <a:pt x="883" y="48"/>
                  <a:pt x="882" y="48"/>
                </a:cubicBezTo>
                <a:cubicBezTo>
                  <a:pt x="882" y="48"/>
                  <a:pt x="882" y="48"/>
                  <a:pt x="881" y="48"/>
                </a:cubicBezTo>
                <a:moveTo>
                  <a:pt x="878" y="49"/>
                </a:moveTo>
                <a:cubicBezTo>
                  <a:pt x="874" y="48"/>
                  <a:pt x="874" y="48"/>
                  <a:pt x="874" y="48"/>
                </a:cubicBezTo>
                <a:cubicBezTo>
                  <a:pt x="874" y="46"/>
                  <a:pt x="873" y="43"/>
                  <a:pt x="873" y="41"/>
                </a:cubicBezTo>
                <a:cubicBezTo>
                  <a:pt x="873" y="40"/>
                  <a:pt x="873" y="38"/>
                  <a:pt x="873" y="37"/>
                </a:cubicBezTo>
                <a:cubicBezTo>
                  <a:pt x="874" y="35"/>
                  <a:pt x="875" y="34"/>
                  <a:pt x="876" y="33"/>
                </a:cubicBezTo>
                <a:cubicBezTo>
                  <a:pt x="877" y="33"/>
                  <a:pt x="878" y="32"/>
                  <a:pt x="879" y="32"/>
                </a:cubicBezTo>
                <a:cubicBezTo>
                  <a:pt x="879" y="33"/>
                  <a:pt x="879" y="33"/>
                  <a:pt x="879" y="33"/>
                </a:cubicBezTo>
                <a:cubicBezTo>
                  <a:pt x="879" y="33"/>
                  <a:pt x="879" y="33"/>
                  <a:pt x="879" y="33"/>
                </a:cubicBezTo>
                <a:cubicBezTo>
                  <a:pt x="878" y="33"/>
                  <a:pt x="878" y="33"/>
                  <a:pt x="878" y="33"/>
                </a:cubicBezTo>
                <a:cubicBezTo>
                  <a:pt x="878" y="33"/>
                  <a:pt x="878" y="33"/>
                  <a:pt x="878" y="33"/>
                </a:cubicBezTo>
                <a:cubicBezTo>
                  <a:pt x="876" y="35"/>
                  <a:pt x="876" y="35"/>
                  <a:pt x="876" y="35"/>
                </a:cubicBezTo>
                <a:cubicBezTo>
                  <a:pt x="875" y="35"/>
                  <a:pt x="875" y="35"/>
                  <a:pt x="875" y="35"/>
                </a:cubicBezTo>
                <a:cubicBezTo>
                  <a:pt x="875" y="36"/>
                  <a:pt x="875" y="36"/>
                  <a:pt x="875" y="36"/>
                </a:cubicBezTo>
                <a:cubicBezTo>
                  <a:pt x="875" y="37"/>
                  <a:pt x="875" y="39"/>
                  <a:pt x="875" y="41"/>
                </a:cubicBezTo>
                <a:cubicBezTo>
                  <a:pt x="875" y="43"/>
                  <a:pt x="875" y="45"/>
                  <a:pt x="876" y="47"/>
                </a:cubicBezTo>
                <a:cubicBezTo>
                  <a:pt x="876" y="47"/>
                  <a:pt x="876" y="47"/>
                  <a:pt x="876" y="47"/>
                </a:cubicBezTo>
                <a:cubicBezTo>
                  <a:pt x="877" y="47"/>
                  <a:pt x="877" y="47"/>
                  <a:pt x="877" y="47"/>
                </a:cubicBezTo>
                <a:cubicBezTo>
                  <a:pt x="878" y="47"/>
                  <a:pt x="879" y="47"/>
                  <a:pt x="879" y="47"/>
                </a:cubicBezTo>
                <a:cubicBezTo>
                  <a:pt x="879" y="48"/>
                  <a:pt x="879" y="48"/>
                  <a:pt x="879" y="48"/>
                </a:cubicBezTo>
                <a:cubicBezTo>
                  <a:pt x="879" y="48"/>
                  <a:pt x="879" y="48"/>
                  <a:pt x="878" y="49"/>
                </a:cubicBezTo>
                <a:cubicBezTo>
                  <a:pt x="878" y="49"/>
                  <a:pt x="878" y="49"/>
                  <a:pt x="878" y="49"/>
                </a:cubicBezTo>
                <a:moveTo>
                  <a:pt x="881" y="32"/>
                </a:moveTo>
                <a:cubicBezTo>
                  <a:pt x="881" y="31"/>
                  <a:pt x="881" y="31"/>
                  <a:pt x="881" y="31"/>
                </a:cubicBezTo>
                <a:cubicBezTo>
                  <a:pt x="883" y="31"/>
                  <a:pt x="885" y="30"/>
                  <a:pt x="887" y="29"/>
                </a:cubicBezTo>
                <a:cubicBezTo>
                  <a:pt x="888" y="30"/>
                  <a:pt x="889" y="30"/>
                  <a:pt x="890" y="30"/>
                </a:cubicBezTo>
                <a:cubicBezTo>
                  <a:pt x="890" y="30"/>
                  <a:pt x="890" y="30"/>
                  <a:pt x="890" y="30"/>
                </a:cubicBezTo>
                <a:cubicBezTo>
                  <a:pt x="890" y="30"/>
                  <a:pt x="890" y="30"/>
                  <a:pt x="890" y="30"/>
                </a:cubicBezTo>
                <a:cubicBezTo>
                  <a:pt x="887" y="30"/>
                  <a:pt x="884" y="31"/>
                  <a:pt x="881" y="32"/>
                </a:cubicBezTo>
                <a:moveTo>
                  <a:pt x="887" y="27"/>
                </a:moveTo>
                <a:cubicBezTo>
                  <a:pt x="886" y="27"/>
                  <a:pt x="886" y="27"/>
                  <a:pt x="886" y="27"/>
                </a:cubicBezTo>
                <a:cubicBezTo>
                  <a:pt x="885" y="28"/>
                  <a:pt x="883" y="29"/>
                  <a:pt x="881" y="29"/>
                </a:cubicBezTo>
                <a:cubicBezTo>
                  <a:pt x="881" y="29"/>
                  <a:pt x="881" y="29"/>
                  <a:pt x="881" y="29"/>
                </a:cubicBezTo>
                <a:cubicBezTo>
                  <a:pt x="880" y="29"/>
                  <a:pt x="880" y="29"/>
                  <a:pt x="880" y="29"/>
                </a:cubicBezTo>
                <a:cubicBezTo>
                  <a:pt x="879" y="29"/>
                  <a:pt x="879" y="29"/>
                  <a:pt x="879" y="29"/>
                </a:cubicBezTo>
                <a:cubicBezTo>
                  <a:pt x="879" y="29"/>
                  <a:pt x="879" y="29"/>
                  <a:pt x="879" y="29"/>
                </a:cubicBezTo>
                <a:cubicBezTo>
                  <a:pt x="878" y="30"/>
                  <a:pt x="876" y="31"/>
                  <a:pt x="875" y="32"/>
                </a:cubicBezTo>
                <a:cubicBezTo>
                  <a:pt x="874" y="33"/>
                  <a:pt x="872" y="34"/>
                  <a:pt x="872" y="36"/>
                </a:cubicBezTo>
                <a:cubicBezTo>
                  <a:pt x="872" y="37"/>
                  <a:pt x="872" y="37"/>
                  <a:pt x="872" y="37"/>
                </a:cubicBezTo>
                <a:cubicBezTo>
                  <a:pt x="872" y="37"/>
                  <a:pt x="872" y="37"/>
                  <a:pt x="872" y="37"/>
                </a:cubicBezTo>
                <a:cubicBezTo>
                  <a:pt x="871" y="38"/>
                  <a:pt x="871" y="39"/>
                  <a:pt x="871" y="41"/>
                </a:cubicBezTo>
                <a:cubicBezTo>
                  <a:pt x="871" y="44"/>
                  <a:pt x="872" y="47"/>
                  <a:pt x="873" y="49"/>
                </a:cubicBezTo>
                <a:cubicBezTo>
                  <a:pt x="873" y="49"/>
                  <a:pt x="873" y="49"/>
                  <a:pt x="873" y="49"/>
                </a:cubicBezTo>
                <a:cubicBezTo>
                  <a:pt x="878" y="52"/>
                  <a:pt x="878" y="52"/>
                  <a:pt x="878" y="52"/>
                </a:cubicBezTo>
                <a:cubicBezTo>
                  <a:pt x="879" y="51"/>
                  <a:pt x="879" y="51"/>
                  <a:pt x="879" y="51"/>
                </a:cubicBezTo>
                <a:cubicBezTo>
                  <a:pt x="879" y="50"/>
                  <a:pt x="879" y="50"/>
                  <a:pt x="879" y="50"/>
                </a:cubicBezTo>
                <a:cubicBezTo>
                  <a:pt x="880" y="50"/>
                  <a:pt x="880" y="50"/>
                  <a:pt x="881" y="50"/>
                </a:cubicBezTo>
                <a:cubicBezTo>
                  <a:pt x="881" y="50"/>
                  <a:pt x="882" y="50"/>
                  <a:pt x="882" y="50"/>
                </a:cubicBezTo>
                <a:cubicBezTo>
                  <a:pt x="882" y="50"/>
                  <a:pt x="882" y="50"/>
                  <a:pt x="882" y="50"/>
                </a:cubicBezTo>
                <a:cubicBezTo>
                  <a:pt x="883" y="50"/>
                  <a:pt x="884" y="50"/>
                  <a:pt x="885" y="50"/>
                </a:cubicBezTo>
                <a:cubicBezTo>
                  <a:pt x="887" y="51"/>
                  <a:pt x="888" y="53"/>
                  <a:pt x="889" y="55"/>
                </a:cubicBezTo>
                <a:cubicBezTo>
                  <a:pt x="894" y="55"/>
                  <a:pt x="894" y="55"/>
                  <a:pt x="894" y="55"/>
                </a:cubicBezTo>
                <a:cubicBezTo>
                  <a:pt x="894" y="55"/>
                  <a:pt x="894" y="55"/>
                  <a:pt x="894" y="55"/>
                </a:cubicBezTo>
                <a:cubicBezTo>
                  <a:pt x="894" y="53"/>
                  <a:pt x="893" y="52"/>
                  <a:pt x="892" y="50"/>
                </a:cubicBezTo>
                <a:cubicBezTo>
                  <a:pt x="892" y="50"/>
                  <a:pt x="892" y="50"/>
                  <a:pt x="892" y="50"/>
                </a:cubicBezTo>
                <a:cubicBezTo>
                  <a:pt x="892" y="49"/>
                  <a:pt x="892" y="49"/>
                  <a:pt x="892" y="49"/>
                </a:cubicBezTo>
                <a:cubicBezTo>
                  <a:pt x="889" y="46"/>
                  <a:pt x="885" y="45"/>
                  <a:pt x="881" y="45"/>
                </a:cubicBezTo>
                <a:cubicBezTo>
                  <a:pt x="881" y="45"/>
                  <a:pt x="881" y="45"/>
                  <a:pt x="881" y="45"/>
                </a:cubicBezTo>
                <a:cubicBezTo>
                  <a:pt x="880" y="45"/>
                  <a:pt x="880" y="45"/>
                  <a:pt x="880" y="45"/>
                </a:cubicBezTo>
                <a:cubicBezTo>
                  <a:pt x="879" y="45"/>
                  <a:pt x="878" y="45"/>
                  <a:pt x="877" y="45"/>
                </a:cubicBezTo>
                <a:cubicBezTo>
                  <a:pt x="877" y="44"/>
                  <a:pt x="877" y="43"/>
                  <a:pt x="877" y="41"/>
                </a:cubicBezTo>
                <a:cubicBezTo>
                  <a:pt x="877" y="40"/>
                  <a:pt x="877" y="38"/>
                  <a:pt x="877" y="36"/>
                </a:cubicBezTo>
                <a:cubicBezTo>
                  <a:pt x="879" y="35"/>
                  <a:pt x="879" y="35"/>
                  <a:pt x="879" y="35"/>
                </a:cubicBezTo>
                <a:cubicBezTo>
                  <a:pt x="879" y="35"/>
                  <a:pt x="879" y="35"/>
                  <a:pt x="879" y="35"/>
                </a:cubicBezTo>
                <a:cubicBezTo>
                  <a:pt x="879" y="35"/>
                  <a:pt x="879" y="35"/>
                  <a:pt x="879" y="35"/>
                </a:cubicBezTo>
                <a:cubicBezTo>
                  <a:pt x="881" y="34"/>
                  <a:pt x="881" y="34"/>
                  <a:pt x="881" y="34"/>
                </a:cubicBezTo>
                <a:cubicBezTo>
                  <a:pt x="881" y="34"/>
                  <a:pt x="881" y="34"/>
                  <a:pt x="881" y="34"/>
                </a:cubicBezTo>
                <a:cubicBezTo>
                  <a:pt x="881" y="34"/>
                  <a:pt x="881" y="34"/>
                  <a:pt x="881" y="34"/>
                </a:cubicBezTo>
                <a:cubicBezTo>
                  <a:pt x="884" y="33"/>
                  <a:pt x="887" y="32"/>
                  <a:pt x="890" y="32"/>
                </a:cubicBezTo>
                <a:cubicBezTo>
                  <a:pt x="890" y="32"/>
                  <a:pt x="890" y="32"/>
                  <a:pt x="890" y="32"/>
                </a:cubicBezTo>
                <a:cubicBezTo>
                  <a:pt x="890" y="32"/>
                  <a:pt x="890" y="32"/>
                  <a:pt x="890" y="32"/>
                </a:cubicBezTo>
                <a:cubicBezTo>
                  <a:pt x="890" y="32"/>
                  <a:pt x="890" y="32"/>
                  <a:pt x="890" y="32"/>
                </a:cubicBezTo>
                <a:cubicBezTo>
                  <a:pt x="891" y="32"/>
                  <a:pt x="891" y="32"/>
                  <a:pt x="891" y="32"/>
                </a:cubicBezTo>
                <a:cubicBezTo>
                  <a:pt x="892" y="32"/>
                  <a:pt x="892" y="32"/>
                  <a:pt x="892" y="32"/>
                </a:cubicBezTo>
                <a:cubicBezTo>
                  <a:pt x="893" y="33"/>
                  <a:pt x="893" y="33"/>
                  <a:pt x="894" y="33"/>
                </a:cubicBezTo>
                <a:cubicBezTo>
                  <a:pt x="896" y="34"/>
                  <a:pt x="897" y="36"/>
                  <a:pt x="898" y="38"/>
                </a:cubicBezTo>
                <a:cubicBezTo>
                  <a:pt x="898" y="39"/>
                  <a:pt x="898" y="39"/>
                  <a:pt x="898" y="39"/>
                </a:cubicBezTo>
                <a:cubicBezTo>
                  <a:pt x="898" y="39"/>
                  <a:pt x="898" y="40"/>
                  <a:pt x="897" y="40"/>
                </a:cubicBezTo>
                <a:cubicBezTo>
                  <a:pt x="897" y="41"/>
                  <a:pt x="896" y="41"/>
                  <a:pt x="896" y="42"/>
                </a:cubicBezTo>
                <a:cubicBezTo>
                  <a:pt x="896" y="43"/>
                  <a:pt x="896" y="43"/>
                  <a:pt x="896" y="43"/>
                </a:cubicBezTo>
                <a:cubicBezTo>
                  <a:pt x="896" y="43"/>
                  <a:pt x="896" y="43"/>
                  <a:pt x="896" y="43"/>
                </a:cubicBezTo>
                <a:cubicBezTo>
                  <a:pt x="897" y="45"/>
                  <a:pt x="899" y="47"/>
                  <a:pt x="901" y="48"/>
                </a:cubicBezTo>
                <a:cubicBezTo>
                  <a:pt x="903" y="49"/>
                  <a:pt x="904" y="50"/>
                  <a:pt x="905" y="52"/>
                </a:cubicBezTo>
                <a:cubicBezTo>
                  <a:pt x="905" y="52"/>
                  <a:pt x="905" y="52"/>
                  <a:pt x="905" y="52"/>
                </a:cubicBezTo>
                <a:cubicBezTo>
                  <a:pt x="905" y="52"/>
                  <a:pt x="905" y="52"/>
                  <a:pt x="905" y="52"/>
                </a:cubicBezTo>
                <a:cubicBezTo>
                  <a:pt x="905" y="53"/>
                  <a:pt x="905" y="54"/>
                  <a:pt x="906" y="55"/>
                </a:cubicBezTo>
                <a:cubicBezTo>
                  <a:pt x="908" y="55"/>
                  <a:pt x="908" y="55"/>
                  <a:pt x="908" y="55"/>
                </a:cubicBezTo>
                <a:cubicBezTo>
                  <a:pt x="907" y="54"/>
                  <a:pt x="907" y="53"/>
                  <a:pt x="907" y="51"/>
                </a:cubicBezTo>
                <a:cubicBezTo>
                  <a:pt x="906" y="49"/>
                  <a:pt x="904" y="48"/>
                  <a:pt x="902" y="46"/>
                </a:cubicBezTo>
                <a:cubicBezTo>
                  <a:pt x="901" y="45"/>
                  <a:pt x="899" y="44"/>
                  <a:pt x="898" y="43"/>
                </a:cubicBezTo>
                <a:cubicBezTo>
                  <a:pt x="898" y="42"/>
                  <a:pt x="899" y="42"/>
                  <a:pt x="899" y="41"/>
                </a:cubicBezTo>
                <a:cubicBezTo>
                  <a:pt x="899" y="41"/>
                  <a:pt x="900" y="40"/>
                  <a:pt x="900" y="39"/>
                </a:cubicBezTo>
                <a:cubicBezTo>
                  <a:pt x="900" y="38"/>
                  <a:pt x="900" y="38"/>
                  <a:pt x="900" y="38"/>
                </a:cubicBezTo>
                <a:cubicBezTo>
                  <a:pt x="900" y="38"/>
                  <a:pt x="900" y="38"/>
                  <a:pt x="900" y="38"/>
                </a:cubicBezTo>
                <a:cubicBezTo>
                  <a:pt x="900" y="38"/>
                  <a:pt x="900" y="38"/>
                  <a:pt x="900" y="38"/>
                </a:cubicBezTo>
                <a:cubicBezTo>
                  <a:pt x="899" y="35"/>
                  <a:pt x="897" y="33"/>
                  <a:pt x="895" y="31"/>
                </a:cubicBezTo>
                <a:cubicBezTo>
                  <a:pt x="895" y="31"/>
                  <a:pt x="895" y="31"/>
                  <a:pt x="895" y="31"/>
                </a:cubicBezTo>
                <a:cubicBezTo>
                  <a:pt x="895" y="31"/>
                  <a:pt x="895" y="31"/>
                  <a:pt x="895" y="31"/>
                </a:cubicBezTo>
                <a:cubicBezTo>
                  <a:pt x="894" y="31"/>
                  <a:pt x="893" y="31"/>
                  <a:pt x="892" y="30"/>
                </a:cubicBezTo>
                <a:cubicBezTo>
                  <a:pt x="892" y="30"/>
                  <a:pt x="892" y="30"/>
                  <a:pt x="892" y="30"/>
                </a:cubicBezTo>
                <a:cubicBezTo>
                  <a:pt x="894" y="30"/>
                  <a:pt x="895" y="31"/>
                  <a:pt x="897" y="32"/>
                </a:cubicBezTo>
                <a:cubicBezTo>
                  <a:pt x="899" y="34"/>
                  <a:pt x="901" y="37"/>
                  <a:pt x="901" y="39"/>
                </a:cubicBezTo>
                <a:cubicBezTo>
                  <a:pt x="901" y="40"/>
                  <a:pt x="901" y="41"/>
                  <a:pt x="900" y="42"/>
                </a:cubicBezTo>
                <a:cubicBezTo>
                  <a:pt x="900" y="42"/>
                  <a:pt x="900" y="42"/>
                  <a:pt x="900" y="42"/>
                </a:cubicBezTo>
                <a:cubicBezTo>
                  <a:pt x="900" y="43"/>
                  <a:pt x="900" y="43"/>
                  <a:pt x="900" y="43"/>
                </a:cubicBezTo>
                <a:cubicBezTo>
                  <a:pt x="904" y="46"/>
                  <a:pt x="908" y="50"/>
                  <a:pt x="909" y="55"/>
                </a:cubicBezTo>
                <a:cubicBezTo>
                  <a:pt x="909" y="55"/>
                  <a:pt x="909" y="55"/>
                  <a:pt x="909" y="55"/>
                </a:cubicBezTo>
                <a:cubicBezTo>
                  <a:pt x="911" y="55"/>
                  <a:pt x="911" y="55"/>
                  <a:pt x="911" y="55"/>
                </a:cubicBezTo>
                <a:cubicBezTo>
                  <a:pt x="911" y="55"/>
                  <a:pt x="911" y="55"/>
                  <a:pt x="911" y="55"/>
                </a:cubicBezTo>
                <a:cubicBezTo>
                  <a:pt x="911" y="55"/>
                  <a:pt x="911" y="55"/>
                  <a:pt x="911" y="55"/>
                </a:cubicBezTo>
                <a:cubicBezTo>
                  <a:pt x="911" y="54"/>
                  <a:pt x="911" y="54"/>
                  <a:pt x="911" y="54"/>
                </a:cubicBezTo>
                <a:cubicBezTo>
                  <a:pt x="910" y="49"/>
                  <a:pt x="906" y="45"/>
                  <a:pt x="902" y="42"/>
                </a:cubicBezTo>
                <a:cubicBezTo>
                  <a:pt x="903" y="41"/>
                  <a:pt x="903" y="40"/>
                  <a:pt x="903" y="39"/>
                </a:cubicBezTo>
                <a:cubicBezTo>
                  <a:pt x="903" y="36"/>
                  <a:pt x="900" y="33"/>
                  <a:pt x="899" y="30"/>
                </a:cubicBezTo>
                <a:cubicBezTo>
                  <a:pt x="899" y="30"/>
                  <a:pt x="899" y="30"/>
                  <a:pt x="899" y="30"/>
                </a:cubicBezTo>
                <a:cubicBezTo>
                  <a:pt x="899" y="30"/>
                  <a:pt x="899" y="30"/>
                  <a:pt x="899" y="30"/>
                </a:cubicBezTo>
                <a:cubicBezTo>
                  <a:pt x="896" y="29"/>
                  <a:pt x="894" y="28"/>
                  <a:pt x="891" y="28"/>
                </a:cubicBezTo>
                <a:cubicBezTo>
                  <a:pt x="890" y="28"/>
                  <a:pt x="888" y="28"/>
                  <a:pt x="887" y="27"/>
                </a:cubicBezTo>
                <a:cubicBezTo>
                  <a:pt x="887" y="27"/>
                  <a:pt x="887" y="27"/>
                  <a:pt x="887" y="27"/>
                </a:cubicBezTo>
                <a:moveTo>
                  <a:pt x="820" y="25"/>
                </a:moveTo>
                <a:cubicBezTo>
                  <a:pt x="820" y="27"/>
                  <a:pt x="820" y="27"/>
                  <a:pt x="820" y="27"/>
                </a:cubicBezTo>
                <a:cubicBezTo>
                  <a:pt x="825" y="33"/>
                  <a:pt x="825" y="33"/>
                  <a:pt x="825" y="33"/>
                </a:cubicBezTo>
                <a:cubicBezTo>
                  <a:pt x="827" y="35"/>
                  <a:pt x="827" y="36"/>
                  <a:pt x="827" y="37"/>
                </a:cubicBezTo>
                <a:cubicBezTo>
                  <a:pt x="827" y="39"/>
                  <a:pt x="826" y="41"/>
                  <a:pt x="825" y="43"/>
                </a:cubicBezTo>
                <a:cubicBezTo>
                  <a:pt x="824" y="44"/>
                  <a:pt x="822" y="46"/>
                  <a:pt x="821" y="48"/>
                </a:cubicBezTo>
                <a:cubicBezTo>
                  <a:pt x="821" y="48"/>
                  <a:pt x="820" y="48"/>
                  <a:pt x="820" y="48"/>
                </a:cubicBezTo>
                <a:cubicBezTo>
                  <a:pt x="820" y="50"/>
                  <a:pt x="820" y="50"/>
                  <a:pt x="820" y="50"/>
                </a:cubicBezTo>
                <a:cubicBezTo>
                  <a:pt x="820" y="50"/>
                  <a:pt x="821" y="50"/>
                  <a:pt x="822" y="50"/>
                </a:cubicBezTo>
                <a:cubicBezTo>
                  <a:pt x="823" y="50"/>
                  <a:pt x="823" y="50"/>
                  <a:pt x="823" y="50"/>
                </a:cubicBezTo>
                <a:cubicBezTo>
                  <a:pt x="823" y="49"/>
                  <a:pt x="823" y="49"/>
                  <a:pt x="823" y="49"/>
                </a:cubicBezTo>
                <a:cubicBezTo>
                  <a:pt x="824" y="48"/>
                  <a:pt x="825" y="46"/>
                  <a:pt x="826" y="44"/>
                </a:cubicBezTo>
                <a:cubicBezTo>
                  <a:pt x="828" y="42"/>
                  <a:pt x="829" y="40"/>
                  <a:pt x="829" y="37"/>
                </a:cubicBezTo>
                <a:cubicBezTo>
                  <a:pt x="829" y="35"/>
                  <a:pt x="829" y="33"/>
                  <a:pt x="827" y="31"/>
                </a:cubicBezTo>
                <a:cubicBezTo>
                  <a:pt x="827" y="31"/>
                  <a:pt x="827" y="31"/>
                  <a:pt x="827" y="31"/>
                </a:cubicBezTo>
                <a:cubicBezTo>
                  <a:pt x="820" y="25"/>
                  <a:pt x="820" y="25"/>
                  <a:pt x="820" y="25"/>
                </a:cubicBezTo>
                <a:moveTo>
                  <a:pt x="820" y="13"/>
                </a:moveTo>
                <a:cubicBezTo>
                  <a:pt x="820" y="22"/>
                  <a:pt x="820" y="22"/>
                  <a:pt x="820" y="22"/>
                </a:cubicBezTo>
                <a:cubicBezTo>
                  <a:pt x="820" y="21"/>
                  <a:pt x="820" y="21"/>
                  <a:pt x="820" y="21"/>
                </a:cubicBezTo>
                <a:cubicBezTo>
                  <a:pt x="820" y="21"/>
                  <a:pt x="820" y="21"/>
                  <a:pt x="820" y="20"/>
                </a:cubicBezTo>
                <a:cubicBezTo>
                  <a:pt x="820" y="18"/>
                  <a:pt x="820" y="15"/>
                  <a:pt x="820" y="13"/>
                </a:cubicBezTo>
                <a:moveTo>
                  <a:pt x="1172" y="39"/>
                </a:moveTo>
                <a:cubicBezTo>
                  <a:pt x="1172" y="38"/>
                  <a:pt x="1172" y="38"/>
                  <a:pt x="1172" y="38"/>
                </a:cubicBezTo>
                <a:cubicBezTo>
                  <a:pt x="1173" y="37"/>
                  <a:pt x="1174" y="36"/>
                  <a:pt x="1175" y="35"/>
                </a:cubicBezTo>
                <a:cubicBezTo>
                  <a:pt x="1175" y="35"/>
                  <a:pt x="1175" y="35"/>
                  <a:pt x="1175" y="35"/>
                </a:cubicBezTo>
                <a:cubicBezTo>
                  <a:pt x="1175" y="35"/>
                  <a:pt x="1175" y="35"/>
                  <a:pt x="1175" y="35"/>
                </a:cubicBezTo>
                <a:cubicBezTo>
                  <a:pt x="1181" y="30"/>
                  <a:pt x="1188" y="25"/>
                  <a:pt x="1196" y="22"/>
                </a:cubicBezTo>
                <a:cubicBezTo>
                  <a:pt x="1196" y="22"/>
                  <a:pt x="1196" y="22"/>
                  <a:pt x="1196" y="22"/>
                </a:cubicBezTo>
                <a:cubicBezTo>
                  <a:pt x="1187" y="27"/>
                  <a:pt x="1179" y="32"/>
                  <a:pt x="1172" y="39"/>
                </a:cubicBezTo>
                <a:moveTo>
                  <a:pt x="1198" y="21"/>
                </a:moveTo>
                <a:cubicBezTo>
                  <a:pt x="1198" y="21"/>
                  <a:pt x="1198" y="21"/>
                  <a:pt x="1198" y="21"/>
                </a:cubicBezTo>
                <a:cubicBezTo>
                  <a:pt x="1199" y="20"/>
                  <a:pt x="1201" y="19"/>
                  <a:pt x="1202" y="19"/>
                </a:cubicBezTo>
                <a:cubicBezTo>
                  <a:pt x="1202" y="19"/>
                  <a:pt x="1202" y="19"/>
                  <a:pt x="1202" y="19"/>
                </a:cubicBezTo>
                <a:cubicBezTo>
                  <a:pt x="1201" y="20"/>
                  <a:pt x="1199" y="21"/>
                  <a:pt x="1198" y="21"/>
                </a:cubicBezTo>
                <a:moveTo>
                  <a:pt x="1204" y="19"/>
                </a:moveTo>
                <a:cubicBezTo>
                  <a:pt x="1204" y="18"/>
                  <a:pt x="1204" y="18"/>
                  <a:pt x="1204" y="18"/>
                </a:cubicBezTo>
                <a:cubicBezTo>
                  <a:pt x="1207" y="16"/>
                  <a:pt x="1210" y="15"/>
                  <a:pt x="1213" y="15"/>
                </a:cubicBezTo>
                <a:cubicBezTo>
                  <a:pt x="1213" y="15"/>
                  <a:pt x="1213" y="15"/>
                  <a:pt x="1213" y="15"/>
                </a:cubicBezTo>
                <a:cubicBezTo>
                  <a:pt x="1212" y="15"/>
                  <a:pt x="1212" y="16"/>
                  <a:pt x="1211" y="16"/>
                </a:cubicBezTo>
                <a:cubicBezTo>
                  <a:pt x="1209" y="17"/>
                  <a:pt x="1206" y="18"/>
                  <a:pt x="1204" y="19"/>
                </a:cubicBezTo>
                <a:moveTo>
                  <a:pt x="1215" y="15"/>
                </a:moveTo>
                <a:cubicBezTo>
                  <a:pt x="1215" y="14"/>
                  <a:pt x="1215" y="14"/>
                  <a:pt x="1215" y="14"/>
                </a:cubicBezTo>
                <a:cubicBezTo>
                  <a:pt x="1217" y="14"/>
                  <a:pt x="1219" y="13"/>
                  <a:pt x="1221" y="13"/>
                </a:cubicBezTo>
                <a:cubicBezTo>
                  <a:pt x="1221" y="13"/>
                  <a:pt x="1221" y="13"/>
                  <a:pt x="1221" y="13"/>
                </a:cubicBezTo>
                <a:cubicBezTo>
                  <a:pt x="1219" y="13"/>
                  <a:pt x="1217" y="14"/>
                  <a:pt x="1215" y="15"/>
                </a:cubicBezTo>
                <a:moveTo>
                  <a:pt x="1234" y="9"/>
                </a:moveTo>
                <a:cubicBezTo>
                  <a:pt x="1230" y="9"/>
                  <a:pt x="1227" y="10"/>
                  <a:pt x="1223" y="10"/>
                </a:cubicBezTo>
                <a:cubicBezTo>
                  <a:pt x="1223" y="10"/>
                  <a:pt x="1223" y="10"/>
                  <a:pt x="1223" y="10"/>
                </a:cubicBezTo>
                <a:cubicBezTo>
                  <a:pt x="1222" y="10"/>
                  <a:pt x="1222" y="10"/>
                  <a:pt x="1222" y="10"/>
                </a:cubicBezTo>
                <a:cubicBezTo>
                  <a:pt x="1221" y="10"/>
                  <a:pt x="1221" y="10"/>
                  <a:pt x="1221" y="10"/>
                </a:cubicBezTo>
                <a:cubicBezTo>
                  <a:pt x="1221" y="11"/>
                  <a:pt x="1221" y="11"/>
                  <a:pt x="1221" y="11"/>
                </a:cubicBezTo>
                <a:cubicBezTo>
                  <a:pt x="1219" y="11"/>
                  <a:pt x="1216" y="12"/>
                  <a:pt x="1214" y="12"/>
                </a:cubicBezTo>
                <a:cubicBezTo>
                  <a:pt x="1210" y="13"/>
                  <a:pt x="1206" y="15"/>
                  <a:pt x="1203" y="16"/>
                </a:cubicBezTo>
                <a:cubicBezTo>
                  <a:pt x="1201" y="17"/>
                  <a:pt x="1198" y="18"/>
                  <a:pt x="1196" y="19"/>
                </a:cubicBezTo>
                <a:cubicBezTo>
                  <a:pt x="1188" y="23"/>
                  <a:pt x="1181" y="28"/>
                  <a:pt x="1173" y="33"/>
                </a:cubicBezTo>
                <a:cubicBezTo>
                  <a:pt x="1173" y="34"/>
                  <a:pt x="1172" y="34"/>
                  <a:pt x="1172" y="35"/>
                </a:cubicBezTo>
                <a:cubicBezTo>
                  <a:pt x="1172" y="35"/>
                  <a:pt x="1172" y="35"/>
                  <a:pt x="1172" y="35"/>
                </a:cubicBezTo>
                <a:cubicBezTo>
                  <a:pt x="1170" y="36"/>
                  <a:pt x="1170" y="36"/>
                  <a:pt x="1170" y="36"/>
                </a:cubicBezTo>
                <a:cubicBezTo>
                  <a:pt x="1170" y="37"/>
                  <a:pt x="1170" y="37"/>
                  <a:pt x="1170" y="37"/>
                </a:cubicBezTo>
                <a:cubicBezTo>
                  <a:pt x="1170" y="37"/>
                  <a:pt x="1170" y="37"/>
                  <a:pt x="1170" y="37"/>
                </a:cubicBezTo>
                <a:cubicBezTo>
                  <a:pt x="1164" y="43"/>
                  <a:pt x="1158" y="48"/>
                  <a:pt x="1154" y="55"/>
                </a:cubicBezTo>
                <a:cubicBezTo>
                  <a:pt x="1156" y="55"/>
                  <a:pt x="1156" y="55"/>
                  <a:pt x="1156" y="55"/>
                </a:cubicBezTo>
                <a:cubicBezTo>
                  <a:pt x="1160" y="50"/>
                  <a:pt x="1165" y="45"/>
                  <a:pt x="1170" y="40"/>
                </a:cubicBezTo>
                <a:cubicBezTo>
                  <a:pt x="1170" y="41"/>
                  <a:pt x="1170" y="41"/>
                  <a:pt x="1170" y="41"/>
                </a:cubicBezTo>
                <a:cubicBezTo>
                  <a:pt x="1165" y="45"/>
                  <a:pt x="1161" y="50"/>
                  <a:pt x="1157" y="55"/>
                </a:cubicBezTo>
                <a:cubicBezTo>
                  <a:pt x="1160" y="55"/>
                  <a:pt x="1160" y="55"/>
                  <a:pt x="1160" y="55"/>
                </a:cubicBezTo>
                <a:cubicBezTo>
                  <a:pt x="1163" y="51"/>
                  <a:pt x="1167" y="47"/>
                  <a:pt x="1170" y="43"/>
                </a:cubicBezTo>
                <a:cubicBezTo>
                  <a:pt x="1171" y="42"/>
                  <a:pt x="1171" y="42"/>
                  <a:pt x="1171" y="42"/>
                </a:cubicBezTo>
                <a:cubicBezTo>
                  <a:pt x="1171" y="42"/>
                  <a:pt x="1171" y="42"/>
                  <a:pt x="1171" y="42"/>
                </a:cubicBezTo>
                <a:cubicBezTo>
                  <a:pt x="1172" y="42"/>
                  <a:pt x="1172" y="42"/>
                  <a:pt x="1172" y="42"/>
                </a:cubicBezTo>
                <a:cubicBezTo>
                  <a:pt x="1172" y="42"/>
                  <a:pt x="1172" y="42"/>
                  <a:pt x="1172" y="42"/>
                </a:cubicBezTo>
                <a:cubicBezTo>
                  <a:pt x="1180" y="35"/>
                  <a:pt x="1188" y="29"/>
                  <a:pt x="1197" y="24"/>
                </a:cubicBezTo>
                <a:cubicBezTo>
                  <a:pt x="1199" y="23"/>
                  <a:pt x="1201" y="22"/>
                  <a:pt x="1202" y="21"/>
                </a:cubicBezTo>
                <a:cubicBezTo>
                  <a:pt x="1203" y="21"/>
                  <a:pt x="1203" y="21"/>
                  <a:pt x="1203" y="21"/>
                </a:cubicBezTo>
                <a:cubicBezTo>
                  <a:pt x="1203" y="21"/>
                  <a:pt x="1203" y="21"/>
                  <a:pt x="1203" y="21"/>
                </a:cubicBezTo>
                <a:cubicBezTo>
                  <a:pt x="1204" y="21"/>
                  <a:pt x="1204" y="21"/>
                  <a:pt x="1204" y="21"/>
                </a:cubicBezTo>
                <a:cubicBezTo>
                  <a:pt x="1204" y="21"/>
                  <a:pt x="1204" y="21"/>
                  <a:pt x="1204" y="21"/>
                </a:cubicBezTo>
                <a:cubicBezTo>
                  <a:pt x="1207" y="20"/>
                  <a:pt x="1209" y="18"/>
                  <a:pt x="1212" y="18"/>
                </a:cubicBezTo>
                <a:cubicBezTo>
                  <a:pt x="1212" y="18"/>
                  <a:pt x="1212" y="18"/>
                  <a:pt x="1212" y="18"/>
                </a:cubicBezTo>
                <a:cubicBezTo>
                  <a:pt x="1212" y="18"/>
                  <a:pt x="1212" y="18"/>
                  <a:pt x="1212" y="18"/>
                </a:cubicBezTo>
                <a:cubicBezTo>
                  <a:pt x="1212" y="17"/>
                  <a:pt x="1213" y="17"/>
                  <a:pt x="1213" y="17"/>
                </a:cubicBezTo>
                <a:cubicBezTo>
                  <a:pt x="1213" y="17"/>
                  <a:pt x="1213" y="17"/>
                  <a:pt x="1213" y="17"/>
                </a:cubicBezTo>
                <a:cubicBezTo>
                  <a:pt x="1214" y="17"/>
                  <a:pt x="1214" y="17"/>
                  <a:pt x="1214" y="17"/>
                </a:cubicBezTo>
                <a:cubicBezTo>
                  <a:pt x="1215" y="17"/>
                  <a:pt x="1215" y="17"/>
                  <a:pt x="1215" y="17"/>
                </a:cubicBezTo>
                <a:cubicBezTo>
                  <a:pt x="1215" y="17"/>
                  <a:pt x="1215" y="17"/>
                  <a:pt x="1215" y="17"/>
                </a:cubicBezTo>
                <a:cubicBezTo>
                  <a:pt x="1218" y="16"/>
                  <a:pt x="1220" y="15"/>
                  <a:pt x="1222" y="15"/>
                </a:cubicBezTo>
                <a:cubicBezTo>
                  <a:pt x="1225" y="14"/>
                  <a:pt x="1228" y="14"/>
                  <a:pt x="1231" y="14"/>
                </a:cubicBezTo>
                <a:cubicBezTo>
                  <a:pt x="1234" y="14"/>
                  <a:pt x="1237" y="14"/>
                  <a:pt x="1240" y="14"/>
                </a:cubicBezTo>
                <a:cubicBezTo>
                  <a:pt x="1240" y="14"/>
                  <a:pt x="1240" y="14"/>
                  <a:pt x="1240" y="14"/>
                </a:cubicBezTo>
                <a:cubicBezTo>
                  <a:pt x="1239" y="14"/>
                  <a:pt x="1239" y="14"/>
                  <a:pt x="1239" y="13"/>
                </a:cubicBezTo>
                <a:cubicBezTo>
                  <a:pt x="1239" y="13"/>
                  <a:pt x="1239" y="13"/>
                  <a:pt x="1239" y="12"/>
                </a:cubicBezTo>
                <a:cubicBezTo>
                  <a:pt x="1237" y="12"/>
                  <a:pt x="1234" y="12"/>
                  <a:pt x="1231" y="12"/>
                </a:cubicBezTo>
                <a:cubicBezTo>
                  <a:pt x="1228" y="12"/>
                  <a:pt x="1226" y="12"/>
                  <a:pt x="1223" y="13"/>
                </a:cubicBezTo>
                <a:cubicBezTo>
                  <a:pt x="1223" y="12"/>
                  <a:pt x="1223" y="12"/>
                  <a:pt x="1223" y="12"/>
                </a:cubicBezTo>
                <a:cubicBezTo>
                  <a:pt x="1227" y="12"/>
                  <a:pt x="1230" y="11"/>
                  <a:pt x="1234" y="11"/>
                </a:cubicBezTo>
                <a:cubicBezTo>
                  <a:pt x="1236" y="11"/>
                  <a:pt x="1238" y="12"/>
                  <a:pt x="1240" y="12"/>
                </a:cubicBezTo>
                <a:cubicBezTo>
                  <a:pt x="1241" y="11"/>
                  <a:pt x="1241" y="11"/>
                  <a:pt x="1241" y="11"/>
                </a:cubicBezTo>
                <a:cubicBezTo>
                  <a:pt x="1242" y="11"/>
                  <a:pt x="1242" y="11"/>
                  <a:pt x="1242" y="11"/>
                </a:cubicBezTo>
                <a:cubicBezTo>
                  <a:pt x="1243" y="11"/>
                  <a:pt x="1243" y="11"/>
                  <a:pt x="1243" y="11"/>
                </a:cubicBezTo>
                <a:cubicBezTo>
                  <a:pt x="1243" y="11"/>
                  <a:pt x="1243" y="11"/>
                  <a:pt x="1243" y="11"/>
                </a:cubicBezTo>
                <a:cubicBezTo>
                  <a:pt x="1244" y="11"/>
                  <a:pt x="1245" y="10"/>
                  <a:pt x="1246" y="10"/>
                </a:cubicBezTo>
                <a:cubicBezTo>
                  <a:pt x="1242" y="10"/>
                  <a:pt x="1238" y="9"/>
                  <a:pt x="1234" y="9"/>
                </a:cubicBezTo>
                <a:moveTo>
                  <a:pt x="862" y="43"/>
                </a:moveTo>
                <a:cubicBezTo>
                  <a:pt x="862" y="42"/>
                  <a:pt x="862" y="42"/>
                  <a:pt x="862" y="42"/>
                </a:cubicBezTo>
                <a:cubicBezTo>
                  <a:pt x="862" y="41"/>
                  <a:pt x="862" y="41"/>
                  <a:pt x="862" y="41"/>
                </a:cubicBezTo>
                <a:cubicBezTo>
                  <a:pt x="862" y="43"/>
                  <a:pt x="862" y="43"/>
                  <a:pt x="862" y="43"/>
                </a:cubicBezTo>
                <a:moveTo>
                  <a:pt x="851" y="46"/>
                </a:moveTo>
                <a:cubicBezTo>
                  <a:pt x="851" y="35"/>
                  <a:pt x="851" y="35"/>
                  <a:pt x="851" y="35"/>
                </a:cubicBezTo>
                <a:cubicBezTo>
                  <a:pt x="852" y="37"/>
                  <a:pt x="852" y="38"/>
                  <a:pt x="852" y="40"/>
                </a:cubicBezTo>
                <a:cubicBezTo>
                  <a:pt x="852" y="41"/>
                  <a:pt x="852" y="43"/>
                  <a:pt x="851" y="44"/>
                </a:cubicBezTo>
                <a:cubicBezTo>
                  <a:pt x="851" y="44"/>
                  <a:pt x="851" y="44"/>
                  <a:pt x="851" y="44"/>
                </a:cubicBezTo>
                <a:cubicBezTo>
                  <a:pt x="851" y="44"/>
                  <a:pt x="851" y="44"/>
                  <a:pt x="851" y="44"/>
                </a:cubicBezTo>
                <a:cubicBezTo>
                  <a:pt x="851" y="45"/>
                  <a:pt x="851" y="45"/>
                  <a:pt x="851" y="46"/>
                </a:cubicBezTo>
                <a:moveTo>
                  <a:pt x="864" y="40"/>
                </a:moveTo>
                <a:cubicBezTo>
                  <a:pt x="864" y="38"/>
                  <a:pt x="864" y="38"/>
                  <a:pt x="864" y="38"/>
                </a:cubicBezTo>
                <a:cubicBezTo>
                  <a:pt x="866" y="36"/>
                  <a:pt x="867" y="34"/>
                  <a:pt x="867" y="31"/>
                </a:cubicBezTo>
                <a:cubicBezTo>
                  <a:pt x="867" y="30"/>
                  <a:pt x="867" y="29"/>
                  <a:pt x="866" y="27"/>
                </a:cubicBezTo>
                <a:cubicBezTo>
                  <a:pt x="865" y="26"/>
                  <a:pt x="865" y="25"/>
                  <a:pt x="864" y="24"/>
                </a:cubicBezTo>
                <a:cubicBezTo>
                  <a:pt x="864" y="22"/>
                  <a:pt x="864" y="22"/>
                  <a:pt x="864" y="22"/>
                </a:cubicBezTo>
                <a:cubicBezTo>
                  <a:pt x="865" y="23"/>
                  <a:pt x="866" y="24"/>
                  <a:pt x="866" y="25"/>
                </a:cubicBezTo>
                <a:cubicBezTo>
                  <a:pt x="867" y="26"/>
                  <a:pt x="868" y="28"/>
                  <a:pt x="868" y="31"/>
                </a:cubicBezTo>
                <a:cubicBezTo>
                  <a:pt x="868" y="31"/>
                  <a:pt x="868" y="31"/>
                  <a:pt x="868" y="31"/>
                </a:cubicBezTo>
                <a:cubicBezTo>
                  <a:pt x="868" y="31"/>
                  <a:pt x="868" y="31"/>
                  <a:pt x="868" y="31"/>
                </a:cubicBezTo>
                <a:cubicBezTo>
                  <a:pt x="868" y="31"/>
                  <a:pt x="868" y="31"/>
                  <a:pt x="868" y="32"/>
                </a:cubicBezTo>
                <a:cubicBezTo>
                  <a:pt x="868" y="35"/>
                  <a:pt x="867" y="38"/>
                  <a:pt x="864" y="40"/>
                </a:cubicBezTo>
                <a:cubicBezTo>
                  <a:pt x="864" y="40"/>
                  <a:pt x="864" y="40"/>
                  <a:pt x="864" y="40"/>
                </a:cubicBezTo>
                <a:moveTo>
                  <a:pt x="851" y="15"/>
                </a:moveTo>
                <a:cubicBezTo>
                  <a:pt x="851" y="14"/>
                  <a:pt x="851" y="14"/>
                  <a:pt x="851" y="14"/>
                </a:cubicBezTo>
                <a:cubicBezTo>
                  <a:pt x="855" y="14"/>
                  <a:pt x="858" y="16"/>
                  <a:pt x="861" y="18"/>
                </a:cubicBezTo>
                <a:cubicBezTo>
                  <a:pt x="862" y="18"/>
                  <a:pt x="862" y="19"/>
                  <a:pt x="862" y="19"/>
                </a:cubicBezTo>
                <a:cubicBezTo>
                  <a:pt x="862" y="21"/>
                  <a:pt x="862" y="21"/>
                  <a:pt x="862" y="21"/>
                </a:cubicBezTo>
                <a:cubicBezTo>
                  <a:pt x="860" y="18"/>
                  <a:pt x="857" y="15"/>
                  <a:pt x="852" y="15"/>
                </a:cubicBezTo>
                <a:cubicBezTo>
                  <a:pt x="852" y="15"/>
                  <a:pt x="852" y="15"/>
                  <a:pt x="852" y="15"/>
                </a:cubicBezTo>
                <a:cubicBezTo>
                  <a:pt x="852" y="15"/>
                  <a:pt x="852" y="15"/>
                  <a:pt x="852" y="15"/>
                </a:cubicBezTo>
                <a:cubicBezTo>
                  <a:pt x="852" y="15"/>
                  <a:pt x="851" y="15"/>
                  <a:pt x="851" y="15"/>
                </a:cubicBezTo>
                <a:moveTo>
                  <a:pt x="849" y="35"/>
                </a:moveTo>
                <a:cubicBezTo>
                  <a:pt x="848" y="32"/>
                  <a:pt x="846" y="30"/>
                  <a:pt x="844" y="29"/>
                </a:cubicBezTo>
                <a:cubicBezTo>
                  <a:pt x="844" y="28"/>
                  <a:pt x="844" y="28"/>
                  <a:pt x="844" y="28"/>
                </a:cubicBezTo>
                <a:cubicBezTo>
                  <a:pt x="844" y="28"/>
                  <a:pt x="844" y="28"/>
                  <a:pt x="844" y="28"/>
                </a:cubicBezTo>
                <a:cubicBezTo>
                  <a:pt x="842" y="28"/>
                  <a:pt x="840" y="28"/>
                  <a:pt x="838" y="27"/>
                </a:cubicBezTo>
                <a:cubicBezTo>
                  <a:pt x="837" y="27"/>
                  <a:pt x="835" y="26"/>
                  <a:pt x="834" y="25"/>
                </a:cubicBezTo>
                <a:cubicBezTo>
                  <a:pt x="833" y="21"/>
                  <a:pt x="832" y="19"/>
                  <a:pt x="832" y="15"/>
                </a:cubicBezTo>
                <a:cubicBezTo>
                  <a:pt x="832" y="15"/>
                  <a:pt x="832" y="14"/>
                  <a:pt x="832" y="12"/>
                </a:cubicBezTo>
                <a:cubicBezTo>
                  <a:pt x="833" y="9"/>
                  <a:pt x="836" y="8"/>
                  <a:pt x="839" y="7"/>
                </a:cubicBezTo>
                <a:cubicBezTo>
                  <a:pt x="840" y="7"/>
                  <a:pt x="840" y="7"/>
                  <a:pt x="840" y="7"/>
                </a:cubicBezTo>
                <a:cubicBezTo>
                  <a:pt x="840" y="7"/>
                  <a:pt x="840" y="7"/>
                  <a:pt x="840" y="7"/>
                </a:cubicBezTo>
                <a:cubicBezTo>
                  <a:pt x="844" y="7"/>
                  <a:pt x="847" y="9"/>
                  <a:pt x="849" y="12"/>
                </a:cubicBezTo>
                <a:cubicBezTo>
                  <a:pt x="849" y="15"/>
                  <a:pt x="849" y="15"/>
                  <a:pt x="849" y="15"/>
                </a:cubicBezTo>
                <a:cubicBezTo>
                  <a:pt x="848" y="14"/>
                  <a:pt x="847" y="13"/>
                  <a:pt x="847" y="12"/>
                </a:cubicBezTo>
                <a:cubicBezTo>
                  <a:pt x="845" y="11"/>
                  <a:pt x="844" y="9"/>
                  <a:pt x="842" y="8"/>
                </a:cubicBezTo>
                <a:cubicBezTo>
                  <a:pt x="842" y="8"/>
                  <a:pt x="842" y="8"/>
                  <a:pt x="842" y="8"/>
                </a:cubicBezTo>
                <a:cubicBezTo>
                  <a:pt x="842" y="8"/>
                  <a:pt x="842" y="8"/>
                  <a:pt x="842" y="8"/>
                </a:cubicBezTo>
                <a:cubicBezTo>
                  <a:pt x="841" y="8"/>
                  <a:pt x="840" y="8"/>
                  <a:pt x="840" y="8"/>
                </a:cubicBezTo>
                <a:cubicBezTo>
                  <a:pt x="839" y="8"/>
                  <a:pt x="837" y="8"/>
                  <a:pt x="836" y="9"/>
                </a:cubicBezTo>
                <a:cubicBezTo>
                  <a:pt x="835" y="9"/>
                  <a:pt x="834" y="10"/>
                  <a:pt x="834" y="11"/>
                </a:cubicBezTo>
                <a:cubicBezTo>
                  <a:pt x="834" y="11"/>
                  <a:pt x="834" y="11"/>
                  <a:pt x="834" y="11"/>
                </a:cubicBezTo>
                <a:cubicBezTo>
                  <a:pt x="834" y="11"/>
                  <a:pt x="834" y="11"/>
                  <a:pt x="834" y="11"/>
                </a:cubicBezTo>
                <a:cubicBezTo>
                  <a:pt x="833" y="12"/>
                  <a:pt x="833" y="14"/>
                  <a:pt x="833" y="16"/>
                </a:cubicBezTo>
                <a:cubicBezTo>
                  <a:pt x="833" y="19"/>
                  <a:pt x="834" y="22"/>
                  <a:pt x="836" y="24"/>
                </a:cubicBezTo>
                <a:cubicBezTo>
                  <a:pt x="836" y="25"/>
                  <a:pt x="836" y="25"/>
                  <a:pt x="836" y="25"/>
                </a:cubicBezTo>
                <a:cubicBezTo>
                  <a:pt x="836" y="25"/>
                  <a:pt x="836" y="25"/>
                  <a:pt x="836" y="25"/>
                </a:cubicBezTo>
                <a:cubicBezTo>
                  <a:pt x="837" y="26"/>
                  <a:pt x="839" y="26"/>
                  <a:pt x="840" y="26"/>
                </a:cubicBezTo>
                <a:cubicBezTo>
                  <a:pt x="842" y="27"/>
                  <a:pt x="843" y="27"/>
                  <a:pt x="844" y="27"/>
                </a:cubicBezTo>
                <a:cubicBezTo>
                  <a:pt x="846" y="29"/>
                  <a:pt x="848" y="30"/>
                  <a:pt x="849" y="32"/>
                </a:cubicBezTo>
                <a:cubicBezTo>
                  <a:pt x="849" y="35"/>
                  <a:pt x="849" y="35"/>
                  <a:pt x="849" y="35"/>
                </a:cubicBezTo>
                <a:moveTo>
                  <a:pt x="840" y="5"/>
                </a:moveTo>
                <a:cubicBezTo>
                  <a:pt x="840" y="5"/>
                  <a:pt x="839" y="5"/>
                  <a:pt x="839" y="5"/>
                </a:cubicBezTo>
                <a:cubicBezTo>
                  <a:pt x="839" y="5"/>
                  <a:pt x="839" y="5"/>
                  <a:pt x="839" y="5"/>
                </a:cubicBezTo>
                <a:cubicBezTo>
                  <a:pt x="839" y="5"/>
                  <a:pt x="839" y="5"/>
                  <a:pt x="839" y="5"/>
                </a:cubicBezTo>
                <a:cubicBezTo>
                  <a:pt x="835" y="6"/>
                  <a:pt x="831" y="8"/>
                  <a:pt x="830" y="12"/>
                </a:cubicBezTo>
                <a:cubicBezTo>
                  <a:pt x="830" y="12"/>
                  <a:pt x="830" y="12"/>
                  <a:pt x="830" y="12"/>
                </a:cubicBezTo>
                <a:cubicBezTo>
                  <a:pt x="830" y="12"/>
                  <a:pt x="830" y="12"/>
                  <a:pt x="830" y="12"/>
                </a:cubicBezTo>
                <a:cubicBezTo>
                  <a:pt x="830" y="13"/>
                  <a:pt x="830" y="14"/>
                  <a:pt x="830" y="15"/>
                </a:cubicBezTo>
                <a:cubicBezTo>
                  <a:pt x="830" y="19"/>
                  <a:pt x="831" y="22"/>
                  <a:pt x="833" y="26"/>
                </a:cubicBezTo>
                <a:cubicBezTo>
                  <a:pt x="833" y="26"/>
                  <a:pt x="833" y="26"/>
                  <a:pt x="833" y="26"/>
                </a:cubicBezTo>
                <a:cubicBezTo>
                  <a:pt x="833" y="26"/>
                  <a:pt x="833" y="26"/>
                  <a:pt x="833" y="26"/>
                </a:cubicBezTo>
                <a:cubicBezTo>
                  <a:pt x="834" y="28"/>
                  <a:pt x="836" y="29"/>
                  <a:pt x="838" y="29"/>
                </a:cubicBezTo>
                <a:cubicBezTo>
                  <a:pt x="840" y="30"/>
                  <a:pt x="842" y="30"/>
                  <a:pt x="843" y="30"/>
                </a:cubicBezTo>
                <a:cubicBezTo>
                  <a:pt x="846" y="33"/>
                  <a:pt x="848" y="37"/>
                  <a:pt x="848" y="41"/>
                </a:cubicBezTo>
                <a:cubicBezTo>
                  <a:pt x="848" y="42"/>
                  <a:pt x="848" y="43"/>
                  <a:pt x="848" y="44"/>
                </a:cubicBezTo>
                <a:cubicBezTo>
                  <a:pt x="847" y="46"/>
                  <a:pt x="845" y="47"/>
                  <a:pt x="843" y="48"/>
                </a:cubicBezTo>
                <a:cubicBezTo>
                  <a:pt x="841" y="48"/>
                  <a:pt x="839" y="49"/>
                  <a:pt x="837" y="49"/>
                </a:cubicBezTo>
                <a:cubicBezTo>
                  <a:pt x="837" y="49"/>
                  <a:pt x="837" y="49"/>
                  <a:pt x="837" y="49"/>
                </a:cubicBezTo>
                <a:cubicBezTo>
                  <a:pt x="837" y="49"/>
                  <a:pt x="837" y="49"/>
                  <a:pt x="837" y="49"/>
                </a:cubicBezTo>
                <a:cubicBezTo>
                  <a:pt x="836" y="49"/>
                  <a:pt x="834" y="49"/>
                  <a:pt x="832" y="48"/>
                </a:cubicBezTo>
                <a:cubicBezTo>
                  <a:pt x="832" y="48"/>
                  <a:pt x="832" y="48"/>
                  <a:pt x="832" y="48"/>
                </a:cubicBezTo>
                <a:cubicBezTo>
                  <a:pt x="831" y="49"/>
                  <a:pt x="831" y="49"/>
                  <a:pt x="831" y="49"/>
                </a:cubicBezTo>
                <a:cubicBezTo>
                  <a:pt x="831" y="49"/>
                  <a:pt x="831" y="49"/>
                  <a:pt x="831" y="49"/>
                </a:cubicBezTo>
                <a:cubicBezTo>
                  <a:pt x="831" y="50"/>
                  <a:pt x="831" y="50"/>
                  <a:pt x="831" y="50"/>
                </a:cubicBezTo>
                <a:cubicBezTo>
                  <a:pt x="831" y="50"/>
                  <a:pt x="831" y="50"/>
                  <a:pt x="831" y="50"/>
                </a:cubicBezTo>
                <a:cubicBezTo>
                  <a:pt x="830" y="50"/>
                  <a:pt x="830" y="49"/>
                  <a:pt x="829" y="49"/>
                </a:cubicBezTo>
                <a:cubicBezTo>
                  <a:pt x="829" y="49"/>
                  <a:pt x="828" y="49"/>
                  <a:pt x="828" y="49"/>
                </a:cubicBezTo>
                <a:cubicBezTo>
                  <a:pt x="828" y="49"/>
                  <a:pt x="828" y="49"/>
                  <a:pt x="828" y="49"/>
                </a:cubicBezTo>
                <a:cubicBezTo>
                  <a:pt x="828" y="47"/>
                  <a:pt x="829" y="46"/>
                  <a:pt x="830" y="45"/>
                </a:cubicBezTo>
                <a:cubicBezTo>
                  <a:pt x="831" y="44"/>
                  <a:pt x="832" y="42"/>
                  <a:pt x="833" y="41"/>
                </a:cubicBezTo>
                <a:cubicBezTo>
                  <a:pt x="833" y="40"/>
                  <a:pt x="833" y="40"/>
                  <a:pt x="833" y="40"/>
                </a:cubicBezTo>
                <a:cubicBezTo>
                  <a:pt x="833" y="40"/>
                  <a:pt x="833" y="40"/>
                  <a:pt x="833" y="40"/>
                </a:cubicBezTo>
                <a:cubicBezTo>
                  <a:pt x="832" y="33"/>
                  <a:pt x="828" y="28"/>
                  <a:pt x="824" y="23"/>
                </a:cubicBezTo>
                <a:cubicBezTo>
                  <a:pt x="824" y="21"/>
                  <a:pt x="824" y="20"/>
                  <a:pt x="824" y="18"/>
                </a:cubicBezTo>
                <a:cubicBezTo>
                  <a:pt x="824" y="14"/>
                  <a:pt x="823" y="9"/>
                  <a:pt x="820" y="6"/>
                </a:cubicBezTo>
                <a:cubicBezTo>
                  <a:pt x="820" y="9"/>
                  <a:pt x="820" y="9"/>
                  <a:pt x="820" y="9"/>
                </a:cubicBezTo>
                <a:cubicBezTo>
                  <a:pt x="821" y="12"/>
                  <a:pt x="822" y="15"/>
                  <a:pt x="822" y="18"/>
                </a:cubicBezTo>
                <a:cubicBezTo>
                  <a:pt x="822" y="20"/>
                  <a:pt x="822" y="22"/>
                  <a:pt x="822" y="23"/>
                </a:cubicBezTo>
                <a:cubicBezTo>
                  <a:pt x="822" y="24"/>
                  <a:pt x="822" y="24"/>
                  <a:pt x="822" y="24"/>
                </a:cubicBezTo>
                <a:cubicBezTo>
                  <a:pt x="822" y="24"/>
                  <a:pt x="822" y="24"/>
                  <a:pt x="822" y="24"/>
                </a:cubicBezTo>
                <a:cubicBezTo>
                  <a:pt x="826" y="29"/>
                  <a:pt x="830" y="34"/>
                  <a:pt x="831" y="40"/>
                </a:cubicBezTo>
                <a:cubicBezTo>
                  <a:pt x="830" y="41"/>
                  <a:pt x="829" y="42"/>
                  <a:pt x="828" y="44"/>
                </a:cubicBezTo>
                <a:cubicBezTo>
                  <a:pt x="827" y="45"/>
                  <a:pt x="826" y="47"/>
                  <a:pt x="826" y="49"/>
                </a:cubicBezTo>
                <a:cubicBezTo>
                  <a:pt x="826" y="49"/>
                  <a:pt x="826" y="49"/>
                  <a:pt x="826" y="50"/>
                </a:cubicBezTo>
                <a:cubicBezTo>
                  <a:pt x="826" y="51"/>
                  <a:pt x="826" y="51"/>
                  <a:pt x="826" y="51"/>
                </a:cubicBezTo>
                <a:cubicBezTo>
                  <a:pt x="827" y="51"/>
                  <a:pt x="827" y="51"/>
                  <a:pt x="827" y="51"/>
                </a:cubicBezTo>
                <a:cubicBezTo>
                  <a:pt x="827" y="51"/>
                  <a:pt x="827" y="51"/>
                  <a:pt x="827" y="51"/>
                </a:cubicBezTo>
                <a:cubicBezTo>
                  <a:pt x="827" y="51"/>
                  <a:pt x="828" y="51"/>
                  <a:pt x="829" y="51"/>
                </a:cubicBezTo>
                <a:cubicBezTo>
                  <a:pt x="829" y="51"/>
                  <a:pt x="830" y="52"/>
                  <a:pt x="831" y="52"/>
                </a:cubicBezTo>
                <a:cubicBezTo>
                  <a:pt x="831" y="52"/>
                  <a:pt x="831" y="52"/>
                  <a:pt x="831" y="52"/>
                </a:cubicBezTo>
                <a:cubicBezTo>
                  <a:pt x="831" y="52"/>
                  <a:pt x="832" y="51"/>
                  <a:pt x="832" y="51"/>
                </a:cubicBezTo>
                <a:cubicBezTo>
                  <a:pt x="832" y="51"/>
                  <a:pt x="833" y="51"/>
                  <a:pt x="833" y="50"/>
                </a:cubicBezTo>
                <a:cubicBezTo>
                  <a:pt x="834" y="51"/>
                  <a:pt x="836" y="51"/>
                  <a:pt x="837" y="51"/>
                </a:cubicBezTo>
                <a:cubicBezTo>
                  <a:pt x="839" y="51"/>
                  <a:pt x="842" y="50"/>
                  <a:pt x="844" y="50"/>
                </a:cubicBezTo>
                <a:cubicBezTo>
                  <a:pt x="846" y="49"/>
                  <a:pt x="848" y="48"/>
                  <a:pt x="849" y="46"/>
                </a:cubicBezTo>
                <a:cubicBezTo>
                  <a:pt x="849" y="48"/>
                  <a:pt x="849" y="48"/>
                  <a:pt x="849" y="48"/>
                </a:cubicBezTo>
                <a:cubicBezTo>
                  <a:pt x="848" y="49"/>
                  <a:pt x="846" y="50"/>
                  <a:pt x="844" y="51"/>
                </a:cubicBezTo>
                <a:cubicBezTo>
                  <a:pt x="843" y="52"/>
                  <a:pt x="843" y="52"/>
                  <a:pt x="843" y="52"/>
                </a:cubicBezTo>
                <a:cubicBezTo>
                  <a:pt x="844" y="53"/>
                  <a:pt x="844" y="53"/>
                  <a:pt x="844" y="53"/>
                </a:cubicBezTo>
                <a:cubicBezTo>
                  <a:pt x="846" y="54"/>
                  <a:pt x="847" y="55"/>
                  <a:pt x="849" y="55"/>
                </a:cubicBezTo>
                <a:cubicBezTo>
                  <a:pt x="856" y="55"/>
                  <a:pt x="856" y="55"/>
                  <a:pt x="856" y="55"/>
                </a:cubicBezTo>
                <a:cubicBezTo>
                  <a:pt x="854" y="55"/>
                  <a:pt x="853" y="54"/>
                  <a:pt x="851" y="54"/>
                </a:cubicBezTo>
                <a:cubicBezTo>
                  <a:pt x="851" y="54"/>
                  <a:pt x="851" y="54"/>
                  <a:pt x="851" y="54"/>
                </a:cubicBezTo>
                <a:cubicBezTo>
                  <a:pt x="850" y="53"/>
                  <a:pt x="850" y="53"/>
                  <a:pt x="850" y="53"/>
                </a:cubicBezTo>
                <a:cubicBezTo>
                  <a:pt x="849" y="53"/>
                  <a:pt x="849" y="53"/>
                  <a:pt x="849" y="53"/>
                </a:cubicBezTo>
                <a:cubicBezTo>
                  <a:pt x="849" y="53"/>
                  <a:pt x="849" y="53"/>
                  <a:pt x="849" y="53"/>
                </a:cubicBezTo>
                <a:cubicBezTo>
                  <a:pt x="848" y="53"/>
                  <a:pt x="847" y="52"/>
                  <a:pt x="847" y="52"/>
                </a:cubicBezTo>
                <a:cubicBezTo>
                  <a:pt x="847" y="51"/>
                  <a:pt x="848" y="51"/>
                  <a:pt x="849" y="51"/>
                </a:cubicBezTo>
                <a:cubicBezTo>
                  <a:pt x="849" y="51"/>
                  <a:pt x="849" y="51"/>
                  <a:pt x="849" y="51"/>
                </a:cubicBezTo>
                <a:cubicBezTo>
                  <a:pt x="851" y="49"/>
                  <a:pt x="851" y="49"/>
                  <a:pt x="851" y="49"/>
                </a:cubicBezTo>
                <a:cubicBezTo>
                  <a:pt x="851" y="49"/>
                  <a:pt x="851" y="49"/>
                  <a:pt x="851" y="49"/>
                </a:cubicBezTo>
                <a:cubicBezTo>
                  <a:pt x="851" y="49"/>
                  <a:pt x="851" y="49"/>
                  <a:pt x="851" y="49"/>
                </a:cubicBezTo>
                <a:cubicBezTo>
                  <a:pt x="851" y="48"/>
                  <a:pt x="852" y="48"/>
                  <a:pt x="852" y="47"/>
                </a:cubicBezTo>
                <a:cubicBezTo>
                  <a:pt x="853" y="46"/>
                  <a:pt x="853" y="45"/>
                  <a:pt x="853" y="44"/>
                </a:cubicBezTo>
                <a:cubicBezTo>
                  <a:pt x="854" y="43"/>
                  <a:pt x="854" y="42"/>
                  <a:pt x="854" y="40"/>
                </a:cubicBezTo>
                <a:cubicBezTo>
                  <a:pt x="854" y="37"/>
                  <a:pt x="853" y="34"/>
                  <a:pt x="851" y="31"/>
                </a:cubicBezTo>
                <a:cubicBezTo>
                  <a:pt x="849" y="29"/>
                  <a:pt x="848" y="27"/>
                  <a:pt x="845" y="26"/>
                </a:cubicBezTo>
                <a:cubicBezTo>
                  <a:pt x="845" y="25"/>
                  <a:pt x="845" y="25"/>
                  <a:pt x="845" y="25"/>
                </a:cubicBezTo>
                <a:cubicBezTo>
                  <a:pt x="845" y="25"/>
                  <a:pt x="845" y="25"/>
                  <a:pt x="845" y="25"/>
                </a:cubicBezTo>
                <a:cubicBezTo>
                  <a:pt x="844" y="25"/>
                  <a:pt x="842" y="25"/>
                  <a:pt x="841" y="24"/>
                </a:cubicBezTo>
                <a:cubicBezTo>
                  <a:pt x="839" y="24"/>
                  <a:pt x="838" y="24"/>
                  <a:pt x="837" y="23"/>
                </a:cubicBezTo>
                <a:cubicBezTo>
                  <a:pt x="836" y="21"/>
                  <a:pt x="835" y="18"/>
                  <a:pt x="835" y="16"/>
                </a:cubicBezTo>
                <a:cubicBezTo>
                  <a:pt x="835" y="14"/>
                  <a:pt x="835" y="13"/>
                  <a:pt x="836" y="12"/>
                </a:cubicBezTo>
                <a:cubicBezTo>
                  <a:pt x="836" y="11"/>
                  <a:pt x="836" y="11"/>
                  <a:pt x="837" y="11"/>
                </a:cubicBezTo>
                <a:cubicBezTo>
                  <a:pt x="838" y="10"/>
                  <a:pt x="839" y="10"/>
                  <a:pt x="840" y="10"/>
                </a:cubicBezTo>
                <a:cubicBezTo>
                  <a:pt x="840" y="10"/>
                  <a:pt x="840" y="10"/>
                  <a:pt x="840" y="10"/>
                </a:cubicBezTo>
                <a:cubicBezTo>
                  <a:pt x="840" y="10"/>
                  <a:pt x="841" y="10"/>
                  <a:pt x="842" y="10"/>
                </a:cubicBezTo>
                <a:cubicBezTo>
                  <a:pt x="843" y="11"/>
                  <a:pt x="844" y="12"/>
                  <a:pt x="845" y="13"/>
                </a:cubicBezTo>
                <a:cubicBezTo>
                  <a:pt x="846" y="15"/>
                  <a:pt x="847" y="16"/>
                  <a:pt x="849" y="17"/>
                </a:cubicBezTo>
                <a:cubicBezTo>
                  <a:pt x="849" y="17"/>
                  <a:pt x="849" y="17"/>
                  <a:pt x="849" y="17"/>
                </a:cubicBezTo>
                <a:cubicBezTo>
                  <a:pt x="850" y="17"/>
                  <a:pt x="850" y="17"/>
                  <a:pt x="850" y="17"/>
                </a:cubicBezTo>
                <a:cubicBezTo>
                  <a:pt x="851" y="18"/>
                  <a:pt x="851" y="18"/>
                  <a:pt x="851" y="18"/>
                </a:cubicBezTo>
                <a:cubicBezTo>
                  <a:pt x="851" y="17"/>
                  <a:pt x="851" y="17"/>
                  <a:pt x="851" y="17"/>
                </a:cubicBezTo>
                <a:cubicBezTo>
                  <a:pt x="851" y="17"/>
                  <a:pt x="852" y="17"/>
                  <a:pt x="853" y="17"/>
                </a:cubicBezTo>
                <a:cubicBezTo>
                  <a:pt x="857" y="17"/>
                  <a:pt x="860" y="21"/>
                  <a:pt x="862" y="24"/>
                </a:cubicBezTo>
                <a:cubicBezTo>
                  <a:pt x="863" y="26"/>
                  <a:pt x="864" y="27"/>
                  <a:pt x="864" y="28"/>
                </a:cubicBezTo>
                <a:cubicBezTo>
                  <a:pt x="864" y="28"/>
                  <a:pt x="864" y="28"/>
                  <a:pt x="864" y="28"/>
                </a:cubicBezTo>
                <a:cubicBezTo>
                  <a:pt x="864" y="28"/>
                  <a:pt x="864" y="28"/>
                  <a:pt x="864" y="28"/>
                </a:cubicBezTo>
                <a:cubicBezTo>
                  <a:pt x="865" y="29"/>
                  <a:pt x="865" y="30"/>
                  <a:pt x="865" y="31"/>
                </a:cubicBezTo>
                <a:cubicBezTo>
                  <a:pt x="865" y="33"/>
                  <a:pt x="864" y="35"/>
                  <a:pt x="863" y="36"/>
                </a:cubicBezTo>
                <a:cubicBezTo>
                  <a:pt x="862" y="37"/>
                  <a:pt x="862" y="37"/>
                  <a:pt x="862" y="37"/>
                </a:cubicBezTo>
                <a:cubicBezTo>
                  <a:pt x="862" y="38"/>
                  <a:pt x="862" y="38"/>
                  <a:pt x="862" y="38"/>
                </a:cubicBezTo>
                <a:cubicBezTo>
                  <a:pt x="862" y="38"/>
                  <a:pt x="862" y="38"/>
                  <a:pt x="862" y="38"/>
                </a:cubicBezTo>
                <a:cubicBezTo>
                  <a:pt x="861" y="39"/>
                  <a:pt x="860" y="40"/>
                  <a:pt x="860" y="41"/>
                </a:cubicBezTo>
                <a:cubicBezTo>
                  <a:pt x="859" y="41"/>
                  <a:pt x="859" y="41"/>
                  <a:pt x="859" y="41"/>
                </a:cubicBezTo>
                <a:cubicBezTo>
                  <a:pt x="859" y="42"/>
                  <a:pt x="859" y="42"/>
                  <a:pt x="859" y="42"/>
                </a:cubicBezTo>
                <a:cubicBezTo>
                  <a:pt x="862" y="47"/>
                  <a:pt x="862" y="47"/>
                  <a:pt x="862" y="47"/>
                </a:cubicBezTo>
                <a:cubicBezTo>
                  <a:pt x="863" y="49"/>
                  <a:pt x="863" y="49"/>
                  <a:pt x="863" y="49"/>
                </a:cubicBezTo>
                <a:cubicBezTo>
                  <a:pt x="863" y="51"/>
                  <a:pt x="863" y="52"/>
                  <a:pt x="862" y="53"/>
                </a:cubicBezTo>
                <a:cubicBezTo>
                  <a:pt x="862" y="54"/>
                  <a:pt x="862" y="55"/>
                  <a:pt x="861" y="55"/>
                </a:cubicBezTo>
                <a:cubicBezTo>
                  <a:pt x="864" y="55"/>
                  <a:pt x="864" y="55"/>
                  <a:pt x="864" y="55"/>
                </a:cubicBezTo>
                <a:cubicBezTo>
                  <a:pt x="864" y="54"/>
                  <a:pt x="864" y="54"/>
                  <a:pt x="864" y="54"/>
                </a:cubicBezTo>
                <a:cubicBezTo>
                  <a:pt x="865" y="52"/>
                  <a:pt x="865" y="50"/>
                  <a:pt x="865" y="48"/>
                </a:cubicBezTo>
                <a:cubicBezTo>
                  <a:pt x="865" y="48"/>
                  <a:pt x="865" y="48"/>
                  <a:pt x="865" y="48"/>
                </a:cubicBezTo>
                <a:cubicBezTo>
                  <a:pt x="864" y="47"/>
                  <a:pt x="864" y="47"/>
                  <a:pt x="864" y="47"/>
                </a:cubicBezTo>
                <a:cubicBezTo>
                  <a:pt x="864" y="44"/>
                  <a:pt x="864" y="44"/>
                  <a:pt x="864" y="44"/>
                </a:cubicBezTo>
                <a:cubicBezTo>
                  <a:pt x="865" y="44"/>
                  <a:pt x="865" y="45"/>
                  <a:pt x="865" y="45"/>
                </a:cubicBezTo>
                <a:cubicBezTo>
                  <a:pt x="866" y="46"/>
                  <a:pt x="866" y="47"/>
                  <a:pt x="866" y="48"/>
                </a:cubicBezTo>
                <a:cubicBezTo>
                  <a:pt x="866" y="48"/>
                  <a:pt x="866" y="48"/>
                  <a:pt x="866" y="48"/>
                </a:cubicBezTo>
                <a:cubicBezTo>
                  <a:pt x="866" y="48"/>
                  <a:pt x="866" y="48"/>
                  <a:pt x="866" y="48"/>
                </a:cubicBezTo>
                <a:cubicBezTo>
                  <a:pt x="867" y="48"/>
                  <a:pt x="867" y="49"/>
                  <a:pt x="867" y="49"/>
                </a:cubicBezTo>
                <a:cubicBezTo>
                  <a:pt x="867" y="51"/>
                  <a:pt x="866" y="53"/>
                  <a:pt x="865" y="55"/>
                </a:cubicBezTo>
                <a:cubicBezTo>
                  <a:pt x="867" y="55"/>
                  <a:pt x="867" y="55"/>
                  <a:pt x="867" y="55"/>
                </a:cubicBezTo>
                <a:cubicBezTo>
                  <a:pt x="868" y="53"/>
                  <a:pt x="869" y="51"/>
                  <a:pt x="869" y="49"/>
                </a:cubicBezTo>
                <a:cubicBezTo>
                  <a:pt x="869" y="49"/>
                  <a:pt x="869" y="48"/>
                  <a:pt x="868" y="47"/>
                </a:cubicBezTo>
                <a:cubicBezTo>
                  <a:pt x="868" y="46"/>
                  <a:pt x="867" y="45"/>
                  <a:pt x="867" y="44"/>
                </a:cubicBezTo>
                <a:cubicBezTo>
                  <a:pt x="866" y="43"/>
                  <a:pt x="866" y="42"/>
                  <a:pt x="866" y="42"/>
                </a:cubicBezTo>
                <a:cubicBezTo>
                  <a:pt x="866" y="41"/>
                  <a:pt x="866" y="41"/>
                  <a:pt x="866" y="41"/>
                </a:cubicBezTo>
                <a:cubicBezTo>
                  <a:pt x="868" y="39"/>
                  <a:pt x="870" y="35"/>
                  <a:pt x="870" y="32"/>
                </a:cubicBezTo>
                <a:cubicBezTo>
                  <a:pt x="870" y="31"/>
                  <a:pt x="870" y="31"/>
                  <a:pt x="870" y="30"/>
                </a:cubicBezTo>
                <a:cubicBezTo>
                  <a:pt x="870" y="28"/>
                  <a:pt x="869" y="26"/>
                  <a:pt x="868" y="24"/>
                </a:cubicBezTo>
                <a:cubicBezTo>
                  <a:pt x="867" y="22"/>
                  <a:pt x="865" y="20"/>
                  <a:pt x="864" y="18"/>
                </a:cubicBezTo>
                <a:cubicBezTo>
                  <a:pt x="864" y="18"/>
                  <a:pt x="864" y="17"/>
                  <a:pt x="863" y="17"/>
                </a:cubicBezTo>
                <a:cubicBezTo>
                  <a:pt x="862" y="16"/>
                  <a:pt x="862" y="16"/>
                  <a:pt x="862" y="16"/>
                </a:cubicBezTo>
                <a:cubicBezTo>
                  <a:pt x="862" y="16"/>
                  <a:pt x="862" y="16"/>
                  <a:pt x="862" y="16"/>
                </a:cubicBezTo>
                <a:cubicBezTo>
                  <a:pt x="859" y="14"/>
                  <a:pt x="855" y="12"/>
                  <a:pt x="851" y="12"/>
                </a:cubicBezTo>
                <a:cubicBezTo>
                  <a:pt x="851" y="12"/>
                  <a:pt x="851" y="12"/>
                  <a:pt x="851" y="12"/>
                </a:cubicBezTo>
                <a:cubicBezTo>
                  <a:pt x="849" y="8"/>
                  <a:pt x="845" y="5"/>
                  <a:pt x="840" y="5"/>
                </a:cubicBezTo>
                <a:moveTo>
                  <a:pt x="140" y="55"/>
                </a:moveTo>
                <a:cubicBezTo>
                  <a:pt x="140" y="55"/>
                  <a:pt x="139" y="55"/>
                  <a:pt x="139" y="55"/>
                </a:cubicBezTo>
                <a:cubicBezTo>
                  <a:pt x="139" y="54"/>
                  <a:pt x="139" y="54"/>
                  <a:pt x="139" y="54"/>
                </a:cubicBezTo>
                <a:cubicBezTo>
                  <a:pt x="139" y="54"/>
                  <a:pt x="140" y="54"/>
                  <a:pt x="140" y="54"/>
                </a:cubicBezTo>
                <a:cubicBezTo>
                  <a:pt x="140" y="55"/>
                  <a:pt x="140" y="55"/>
                  <a:pt x="140" y="55"/>
                </a:cubicBezTo>
                <a:moveTo>
                  <a:pt x="79" y="51"/>
                </a:moveTo>
                <a:cubicBezTo>
                  <a:pt x="79" y="49"/>
                  <a:pt x="79" y="49"/>
                  <a:pt x="79" y="49"/>
                </a:cubicBezTo>
                <a:cubicBezTo>
                  <a:pt x="91" y="49"/>
                  <a:pt x="91" y="49"/>
                  <a:pt x="91" y="49"/>
                </a:cubicBezTo>
                <a:cubicBezTo>
                  <a:pt x="91" y="49"/>
                  <a:pt x="91" y="49"/>
                  <a:pt x="91" y="49"/>
                </a:cubicBezTo>
                <a:cubicBezTo>
                  <a:pt x="92" y="49"/>
                  <a:pt x="92" y="48"/>
                  <a:pt x="93" y="48"/>
                </a:cubicBezTo>
                <a:cubicBezTo>
                  <a:pt x="93" y="50"/>
                  <a:pt x="93" y="50"/>
                  <a:pt x="93" y="50"/>
                </a:cubicBezTo>
                <a:cubicBezTo>
                  <a:pt x="88" y="50"/>
                  <a:pt x="84" y="50"/>
                  <a:pt x="79" y="51"/>
                </a:cubicBezTo>
                <a:moveTo>
                  <a:pt x="139" y="47"/>
                </a:moveTo>
                <a:cubicBezTo>
                  <a:pt x="139" y="45"/>
                  <a:pt x="139" y="45"/>
                  <a:pt x="139" y="45"/>
                </a:cubicBezTo>
                <a:cubicBezTo>
                  <a:pt x="139" y="45"/>
                  <a:pt x="140" y="44"/>
                  <a:pt x="140" y="43"/>
                </a:cubicBezTo>
                <a:cubicBezTo>
                  <a:pt x="140" y="46"/>
                  <a:pt x="140" y="46"/>
                  <a:pt x="140" y="46"/>
                </a:cubicBezTo>
                <a:cubicBezTo>
                  <a:pt x="140" y="46"/>
                  <a:pt x="139" y="47"/>
                  <a:pt x="139" y="47"/>
                </a:cubicBezTo>
                <a:moveTo>
                  <a:pt x="33" y="44"/>
                </a:moveTo>
                <a:cubicBezTo>
                  <a:pt x="33" y="44"/>
                  <a:pt x="33" y="44"/>
                  <a:pt x="33" y="44"/>
                </a:cubicBezTo>
                <a:cubicBezTo>
                  <a:pt x="33" y="44"/>
                  <a:pt x="33" y="44"/>
                  <a:pt x="33" y="44"/>
                </a:cubicBezTo>
                <a:cubicBezTo>
                  <a:pt x="33" y="41"/>
                  <a:pt x="33" y="41"/>
                  <a:pt x="33" y="41"/>
                </a:cubicBezTo>
                <a:cubicBezTo>
                  <a:pt x="33" y="41"/>
                  <a:pt x="33" y="41"/>
                  <a:pt x="33" y="41"/>
                </a:cubicBezTo>
                <a:cubicBezTo>
                  <a:pt x="33" y="41"/>
                  <a:pt x="33" y="41"/>
                  <a:pt x="33" y="41"/>
                </a:cubicBezTo>
                <a:cubicBezTo>
                  <a:pt x="33" y="42"/>
                  <a:pt x="34" y="42"/>
                  <a:pt x="35" y="42"/>
                </a:cubicBezTo>
                <a:cubicBezTo>
                  <a:pt x="35" y="42"/>
                  <a:pt x="35" y="42"/>
                  <a:pt x="35" y="42"/>
                </a:cubicBezTo>
                <a:cubicBezTo>
                  <a:pt x="35" y="43"/>
                  <a:pt x="35" y="43"/>
                  <a:pt x="35" y="43"/>
                </a:cubicBezTo>
                <a:cubicBezTo>
                  <a:pt x="34" y="44"/>
                  <a:pt x="33" y="44"/>
                  <a:pt x="33" y="44"/>
                </a:cubicBezTo>
                <a:moveTo>
                  <a:pt x="41" y="40"/>
                </a:moveTo>
                <a:cubicBezTo>
                  <a:pt x="42" y="40"/>
                  <a:pt x="42" y="40"/>
                  <a:pt x="42" y="40"/>
                </a:cubicBezTo>
                <a:cubicBezTo>
                  <a:pt x="42" y="40"/>
                  <a:pt x="42" y="40"/>
                  <a:pt x="42" y="40"/>
                </a:cubicBezTo>
                <a:cubicBezTo>
                  <a:pt x="41" y="40"/>
                  <a:pt x="40" y="40"/>
                  <a:pt x="40" y="40"/>
                </a:cubicBezTo>
                <a:cubicBezTo>
                  <a:pt x="40" y="40"/>
                  <a:pt x="40" y="40"/>
                  <a:pt x="40" y="40"/>
                </a:cubicBezTo>
                <a:cubicBezTo>
                  <a:pt x="40" y="40"/>
                  <a:pt x="40" y="40"/>
                  <a:pt x="40" y="40"/>
                </a:cubicBezTo>
                <a:cubicBezTo>
                  <a:pt x="39" y="41"/>
                  <a:pt x="38" y="41"/>
                  <a:pt x="37" y="42"/>
                </a:cubicBezTo>
                <a:cubicBezTo>
                  <a:pt x="37" y="41"/>
                  <a:pt x="37" y="41"/>
                  <a:pt x="37" y="41"/>
                </a:cubicBezTo>
                <a:cubicBezTo>
                  <a:pt x="38" y="40"/>
                  <a:pt x="39" y="40"/>
                  <a:pt x="40" y="40"/>
                </a:cubicBezTo>
                <a:cubicBezTo>
                  <a:pt x="40" y="40"/>
                  <a:pt x="40" y="40"/>
                  <a:pt x="40" y="40"/>
                </a:cubicBezTo>
                <a:cubicBezTo>
                  <a:pt x="41" y="40"/>
                  <a:pt x="41" y="40"/>
                  <a:pt x="41" y="40"/>
                </a:cubicBezTo>
                <a:cubicBezTo>
                  <a:pt x="41" y="40"/>
                  <a:pt x="41" y="40"/>
                  <a:pt x="41" y="40"/>
                </a:cubicBezTo>
                <a:moveTo>
                  <a:pt x="53" y="43"/>
                </a:moveTo>
                <a:cubicBezTo>
                  <a:pt x="50" y="42"/>
                  <a:pt x="47" y="41"/>
                  <a:pt x="44" y="40"/>
                </a:cubicBezTo>
                <a:cubicBezTo>
                  <a:pt x="44" y="40"/>
                  <a:pt x="44" y="40"/>
                  <a:pt x="44" y="40"/>
                </a:cubicBezTo>
                <a:cubicBezTo>
                  <a:pt x="47" y="40"/>
                  <a:pt x="50" y="41"/>
                  <a:pt x="53" y="42"/>
                </a:cubicBezTo>
                <a:cubicBezTo>
                  <a:pt x="53" y="43"/>
                  <a:pt x="53" y="43"/>
                  <a:pt x="53" y="43"/>
                </a:cubicBezTo>
                <a:moveTo>
                  <a:pt x="74" y="51"/>
                </a:moveTo>
                <a:cubicBezTo>
                  <a:pt x="74" y="50"/>
                  <a:pt x="74" y="50"/>
                  <a:pt x="74" y="50"/>
                </a:cubicBezTo>
                <a:cubicBezTo>
                  <a:pt x="74" y="50"/>
                  <a:pt x="74" y="50"/>
                  <a:pt x="74" y="50"/>
                </a:cubicBezTo>
                <a:cubicBezTo>
                  <a:pt x="75" y="49"/>
                  <a:pt x="75" y="49"/>
                  <a:pt x="75" y="49"/>
                </a:cubicBezTo>
                <a:cubicBezTo>
                  <a:pt x="76" y="49"/>
                  <a:pt x="76" y="49"/>
                  <a:pt x="76" y="49"/>
                </a:cubicBezTo>
                <a:cubicBezTo>
                  <a:pt x="76" y="49"/>
                  <a:pt x="76" y="49"/>
                  <a:pt x="76" y="49"/>
                </a:cubicBezTo>
                <a:cubicBezTo>
                  <a:pt x="76" y="49"/>
                  <a:pt x="77" y="48"/>
                  <a:pt x="77" y="47"/>
                </a:cubicBezTo>
                <a:cubicBezTo>
                  <a:pt x="77" y="46"/>
                  <a:pt x="76" y="45"/>
                  <a:pt x="76" y="44"/>
                </a:cubicBezTo>
                <a:cubicBezTo>
                  <a:pt x="76" y="43"/>
                  <a:pt x="75" y="42"/>
                  <a:pt x="75" y="42"/>
                </a:cubicBezTo>
                <a:cubicBezTo>
                  <a:pt x="75" y="42"/>
                  <a:pt x="75" y="42"/>
                  <a:pt x="75" y="42"/>
                </a:cubicBezTo>
                <a:cubicBezTo>
                  <a:pt x="75" y="41"/>
                  <a:pt x="75" y="41"/>
                  <a:pt x="75" y="41"/>
                </a:cubicBezTo>
                <a:cubicBezTo>
                  <a:pt x="74" y="41"/>
                  <a:pt x="74" y="41"/>
                  <a:pt x="74" y="41"/>
                </a:cubicBezTo>
                <a:cubicBezTo>
                  <a:pt x="74" y="41"/>
                  <a:pt x="74" y="41"/>
                  <a:pt x="74" y="40"/>
                </a:cubicBezTo>
                <a:cubicBezTo>
                  <a:pt x="74" y="39"/>
                  <a:pt x="74" y="39"/>
                  <a:pt x="74" y="39"/>
                </a:cubicBezTo>
                <a:cubicBezTo>
                  <a:pt x="75" y="41"/>
                  <a:pt x="76" y="43"/>
                  <a:pt x="77" y="45"/>
                </a:cubicBezTo>
                <a:cubicBezTo>
                  <a:pt x="77" y="51"/>
                  <a:pt x="77" y="51"/>
                  <a:pt x="77" y="51"/>
                </a:cubicBezTo>
                <a:cubicBezTo>
                  <a:pt x="76" y="51"/>
                  <a:pt x="75" y="51"/>
                  <a:pt x="74" y="51"/>
                </a:cubicBezTo>
                <a:moveTo>
                  <a:pt x="142" y="43"/>
                </a:moveTo>
                <a:cubicBezTo>
                  <a:pt x="142" y="35"/>
                  <a:pt x="142" y="35"/>
                  <a:pt x="142" y="35"/>
                </a:cubicBezTo>
                <a:cubicBezTo>
                  <a:pt x="143" y="36"/>
                  <a:pt x="143" y="37"/>
                  <a:pt x="143" y="39"/>
                </a:cubicBezTo>
                <a:cubicBezTo>
                  <a:pt x="143" y="40"/>
                  <a:pt x="143" y="40"/>
                  <a:pt x="143" y="40"/>
                </a:cubicBezTo>
                <a:cubicBezTo>
                  <a:pt x="143" y="41"/>
                  <a:pt x="143" y="42"/>
                  <a:pt x="142" y="43"/>
                </a:cubicBezTo>
                <a:moveTo>
                  <a:pt x="140" y="33"/>
                </a:moveTo>
                <a:cubicBezTo>
                  <a:pt x="140" y="33"/>
                  <a:pt x="139" y="32"/>
                  <a:pt x="139" y="31"/>
                </a:cubicBezTo>
                <a:cubicBezTo>
                  <a:pt x="139" y="30"/>
                  <a:pt x="139" y="30"/>
                  <a:pt x="139" y="30"/>
                </a:cubicBezTo>
                <a:cubicBezTo>
                  <a:pt x="139" y="30"/>
                  <a:pt x="140" y="31"/>
                  <a:pt x="140" y="31"/>
                </a:cubicBezTo>
                <a:cubicBezTo>
                  <a:pt x="140" y="33"/>
                  <a:pt x="140" y="33"/>
                  <a:pt x="140" y="33"/>
                </a:cubicBezTo>
                <a:moveTo>
                  <a:pt x="31" y="40"/>
                </a:moveTo>
                <a:cubicBezTo>
                  <a:pt x="30" y="38"/>
                  <a:pt x="29" y="36"/>
                  <a:pt x="29" y="34"/>
                </a:cubicBezTo>
                <a:cubicBezTo>
                  <a:pt x="29" y="33"/>
                  <a:pt x="29" y="32"/>
                  <a:pt x="30" y="31"/>
                </a:cubicBezTo>
                <a:cubicBezTo>
                  <a:pt x="30" y="30"/>
                  <a:pt x="30" y="30"/>
                  <a:pt x="31" y="29"/>
                </a:cubicBezTo>
                <a:cubicBezTo>
                  <a:pt x="31" y="33"/>
                  <a:pt x="31" y="33"/>
                  <a:pt x="31" y="33"/>
                </a:cubicBezTo>
                <a:cubicBezTo>
                  <a:pt x="31" y="33"/>
                  <a:pt x="31" y="33"/>
                  <a:pt x="31" y="33"/>
                </a:cubicBezTo>
                <a:cubicBezTo>
                  <a:pt x="31" y="34"/>
                  <a:pt x="31" y="34"/>
                  <a:pt x="31" y="34"/>
                </a:cubicBezTo>
                <a:cubicBezTo>
                  <a:pt x="31" y="35"/>
                  <a:pt x="31" y="35"/>
                  <a:pt x="31" y="35"/>
                </a:cubicBezTo>
                <a:cubicBezTo>
                  <a:pt x="31" y="35"/>
                  <a:pt x="31" y="35"/>
                  <a:pt x="31" y="35"/>
                </a:cubicBezTo>
                <a:cubicBezTo>
                  <a:pt x="31" y="40"/>
                  <a:pt x="31" y="40"/>
                  <a:pt x="31" y="40"/>
                </a:cubicBezTo>
                <a:moveTo>
                  <a:pt x="47" y="31"/>
                </a:moveTo>
                <a:cubicBezTo>
                  <a:pt x="47" y="31"/>
                  <a:pt x="47" y="31"/>
                  <a:pt x="47" y="31"/>
                </a:cubicBezTo>
                <a:cubicBezTo>
                  <a:pt x="49" y="31"/>
                  <a:pt x="50" y="30"/>
                  <a:pt x="51" y="29"/>
                </a:cubicBezTo>
                <a:cubicBezTo>
                  <a:pt x="52" y="28"/>
                  <a:pt x="53" y="28"/>
                  <a:pt x="54" y="28"/>
                </a:cubicBezTo>
                <a:cubicBezTo>
                  <a:pt x="54" y="28"/>
                  <a:pt x="54" y="28"/>
                  <a:pt x="54" y="28"/>
                </a:cubicBezTo>
                <a:cubicBezTo>
                  <a:pt x="54" y="28"/>
                  <a:pt x="54" y="28"/>
                  <a:pt x="54" y="28"/>
                </a:cubicBezTo>
                <a:cubicBezTo>
                  <a:pt x="56" y="28"/>
                  <a:pt x="58" y="29"/>
                  <a:pt x="60" y="29"/>
                </a:cubicBezTo>
                <a:cubicBezTo>
                  <a:pt x="65" y="32"/>
                  <a:pt x="69" y="37"/>
                  <a:pt x="72" y="41"/>
                </a:cubicBezTo>
                <a:cubicBezTo>
                  <a:pt x="73" y="42"/>
                  <a:pt x="73" y="42"/>
                  <a:pt x="73" y="42"/>
                </a:cubicBezTo>
                <a:cubicBezTo>
                  <a:pt x="73" y="43"/>
                  <a:pt x="73" y="43"/>
                  <a:pt x="73" y="43"/>
                </a:cubicBezTo>
                <a:cubicBezTo>
                  <a:pt x="73" y="43"/>
                  <a:pt x="73" y="43"/>
                  <a:pt x="73" y="43"/>
                </a:cubicBezTo>
                <a:cubicBezTo>
                  <a:pt x="73" y="43"/>
                  <a:pt x="74" y="44"/>
                  <a:pt x="74" y="45"/>
                </a:cubicBezTo>
                <a:cubicBezTo>
                  <a:pt x="75" y="46"/>
                  <a:pt x="75" y="46"/>
                  <a:pt x="75" y="47"/>
                </a:cubicBezTo>
                <a:cubicBezTo>
                  <a:pt x="75" y="47"/>
                  <a:pt x="75" y="47"/>
                  <a:pt x="75" y="47"/>
                </a:cubicBezTo>
                <a:cubicBezTo>
                  <a:pt x="74" y="48"/>
                  <a:pt x="74" y="48"/>
                  <a:pt x="74" y="48"/>
                </a:cubicBezTo>
                <a:cubicBezTo>
                  <a:pt x="74" y="48"/>
                  <a:pt x="74" y="48"/>
                  <a:pt x="74" y="48"/>
                </a:cubicBezTo>
                <a:cubicBezTo>
                  <a:pt x="73" y="48"/>
                  <a:pt x="73" y="48"/>
                  <a:pt x="73" y="48"/>
                </a:cubicBezTo>
                <a:cubicBezTo>
                  <a:pt x="72" y="48"/>
                  <a:pt x="72" y="48"/>
                  <a:pt x="72" y="48"/>
                </a:cubicBezTo>
                <a:cubicBezTo>
                  <a:pt x="72" y="48"/>
                  <a:pt x="72" y="48"/>
                  <a:pt x="72" y="48"/>
                </a:cubicBezTo>
                <a:cubicBezTo>
                  <a:pt x="69" y="49"/>
                  <a:pt x="66" y="50"/>
                  <a:pt x="63" y="50"/>
                </a:cubicBezTo>
                <a:cubicBezTo>
                  <a:pt x="61" y="46"/>
                  <a:pt x="58" y="44"/>
                  <a:pt x="55" y="41"/>
                </a:cubicBezTo>
                <a:cubicBezTo>
                  <a:pt x="55" y="41"/>
                  <a:pt x="55" y="41"/>
                  <a:pt x="55" y="41"/>
                </a:cubicBezTo>
                <a:cubicBezTo>
                  <a:pt x="54" y="41"/>
                  <a:pt x="54" y="41"/>
                  <a:pt x="54" y="41"/>
                </a:cubicBezTo>
                <a:cubicBezTo>
                  <a:pt x="53" y="40"/>
                  <a:pt x="53" y="40"/>
                  <a:pt x="53" y="40"/>
                </a:cubicBezTo>
                <a:cubicBezTo>
                  <a:pt x="53" y="40"/>
                  <a:pt x="53" y="40"/>
                  <a:pt x="53" y="40"/>
                </a:cubicBezTo>
                <a:cubicBezTo>
                  <a:pt x="50" y="39"/>
                  <a:pt x="47" y="38"/>
                  <a:pt x="44" y="38"/>
                </a:cubicBezTo>
                <a:cubicBezTo>
                  <a:pt x="44" y="37"/>
                  <a:pt x="44" y="37"/>
                  <a:pt x="44" y="37"/>
                </a:cubicBezTo>
                <a:cubicBezTo>
                  <a:pt x="43" y="37"/>
                  <a:pt x="43" y="37"/>
                  <a:pt x="43" y="37"/>
                </a:cubicBezTo>
                <a:cubicBezTo>
                  <a:pt x="42" y="37"/>
                  <a:pt x="42" y="37"/>
                  <a:pt x="42" y="37"/>
                </a:cubicBezTo>
                <a:cubicBezTo>
                  <a:pt x="42" y="38"/>
                  <a:pt x="42" y="38"/>
                  <a:pt x="42" y="38"/>
                </a:cubicBezTo>
                <a:cubicBezTo>
                  <a:pt x="42" y="38"/>
                  <a:pt x="42" y="38"/>
                  <a:pt x="42" y="38"/>
                </a:cubicBezTo>
                <a:cubicBezTo>
                  <a:pt x="42" y="38"/>
                  <a:pt x="41" y="38"/>
                  <a:pt x="41" y="38"/>
                </a:cubicBezTo>
                <a:cubicBezTo>
                  <a:pt x="40" y="38"/>
                  <a:pt x="40" y="38"/>
                  <a:pt x="40" y="38"/>
                </a:cubicBezTo>
                <a:cubicBezTo>
                  <a:pt x="38" y="38"/>
                  <a:pt x="37" y="39"/>
                  <a:pt x="36" y="40"/>
                </a:cubicBezTo>
                <a:cubicBezTo>
                  <a:pt x="35" y="40"/>
                  <a:pt x="35" y="40"/>
                  <a:pt x="35" y="40"/>
                </a:cubicBezTo>
                <a:cubicBezTo>
                  <a:pt x="35" y="40"/>
                  <a:pt x="35" y="40"/>
                  <a:pt x="35" y="40"/>
                </a:cubicBezTo>
                <a:cubicBezTo>
                  <a:pt x="35" y="40"/>
                  <a:pt x="35" y="40"/>
                  <a:pt x="35" y="40"/>
                </a:cubicBezTo>
                <a:cubicBezTo>
                  <a:pt x="34" y="40"/>
                  <a:pt x="34" y="40"/>
                  <a:pt x="34" y="40"/>
                </a:cubicBezTo>
                <a:cubicBezTo>
                  <a:pt x="33" y="39"/>
                  <a:pt x="33" y="37"/>
                  <a:pt x="33" y="35"/>
                </a:cubicBezTo>
                <a:cubicBezTo>
                  <a:pt x="33" y="35"/>
                  <a:pt x="33" y="35"/>
                  <a:pt x="33" y="35"/>
                </a:cubicBezTo>
                <a:cubicBezTo>
                  <a:pt x="33" y="35"/>
                  <a:pt x="33" y="35"/>
                  <a:pt x="33" y="34"/>
                </a:cubicBezTo>
                <a:cubicBezTo>
                  <a:pt x="33" y="34"/>
                  <a:pt x="33" y="34"/>
                  <a:pt x="33" y="34"/>
                </a:cubicBezTo>
                <a:cubicBezTo>
                  <a:pt x="33" y="32"/>
                  <a:pt x="34" y="30"/>
                  <a:pt x="36" y="29"/>
                </a:cubicBezTo>
                <a:cubicBezTo>
                  <a:pt x="37" y="29"/>
                  <a:pt x="37" y="29"/>
                  <a:pt x="37" y="29"/>
                </a:cubicBezTo>
                <a:cubicBezTo>
                  <a:pt x="37" y="29"/>
                  <a:pt x="37" y="29"/>
                  <a:pt x="37" y="29"/>
                </a:cubicBezTo>
                <a:cubicBezTo>
                  <a:pt x="38" y="29"/>
                  <a:pt x="38" y="29"/>
                  <a:pt x="38" y="29"/>
                </a:cubicBezTo>
                <a:cubicBezTo>
                  <a:pt x="38" y="28"/>
                  <a:pt x="39" y="28"/>
                  <a:pt x="40" y="28"/>
                </a:cubicBezTo>
                <a:cubicBezTo>
                  <a:pt x="40" y="28"/>
                  <a:pt x="40" y="28"/>
                  <a:pt x="40" y="28"/>
                </a:cubicBezTo>
                <a:cubicBezTo>
                  <a:pt x="40" y="28"/>
                  <a:pt x="40" y="28"/>
                  <a:pt x="40" y="28"/>
                </a:cubicBezTo>
                <a:cubicBezTo>
                  <a:pt x="41" y="28"/>
                  <a:pt x="41" y="28"/>
                  <a:pt x="42" y="28"/>
                </a:cubicBezTo>
                <a:cubicBezTo>
                  <a:pt x="42" y="28"/>
                  <a:pt x="42" y="28"/>
                  <a:pt x="42" y="28"/>
                </a:cubicBezTo>
                <a:cubicBezTo>
                  <a:pt x="42" y="29"/>
                  <a:pt x="42" y="29"/>
                  <a:pt x="42" y="29"/>
                </a:cubicBezTo>
                <a:cubicBezTo>
                  <a:pt x="44" y="29"/>
                  <a:pt x="44" y="29"/>
                  <a:pt x="44" y="29"/>
                </a:cubicBezTo>
                <a:cubicBezTo>
                  <a:pt x="44" y="29"/>
                  <a:pt x="44" y="29"/>
                  <a:pt x="44" y="29"/>
                </a:cubicBezTo>
                <a:cubicBezTo>
                  <a:pt x="44" y="29"/>
                  <a:pt x="44" y="29"/>
                  <a:pt x="44" y="29"/>
                </a:cubicBezTo>
                <a:cubicBezTo>
                  <a:pt x="44" y="30"/>
                  <a:pt x="44" y="30"/>
                  <a:pt x="44" y="30"/>
                </a:cubicBezTo>
                <a:cubicBezTo>
                  <a:pt x="45" y="30"/>
                  <a:pt x="45" y="30"/>
                  <a:pt x="45" y="30"/>
                </a:cubicBezTo>
                <a:cubicBezTo>
                  <a:pt x="45" y="30"/>
                  <a:pt x="45" y="30"/>
                  <a:pt x="45" y="30"/>
                </a:cubicBezTo>
                <a:cubicBezTo>
                  <a:pt x="45" y="31"/>
                  <a:pt x="46" y="31"/>
                  <a:pt x="47" y="31"/>
                </a:cubicBezTo>
                <a:moveTo>
                  <a:pt x="33" y="29"/>
                </a:moveTo>
                <a:cubicBezTo>
                  <a:pt x="33" y="28"/>
                  <a:pt x="33" y="28"/>
                  <a:pt x="33" y="28"/>
                </a:cubicBezTo>
                <a:cubicBezTo>
                  <a:pt x="33" y="28"/>
                  <a:pt x="33" y="28"/>
                  <a:pt x="34" y="27"/>
                </a:cubicBezTo>
                <a:cubicBezTo>
                  <a:pt x="34" y="27"/>
                  <a:pt x="35" y="27"/>
                  <a:pt x="35" y="27"/>
                </a:cubicBezTo>
                <a:cubicBezTo>
                  <a:pt x="35" y="27"/>
                  <a:pt x="35" y="27"/>
                  <a:pt x="35" y="27"/>
                </a:cubicBezTo>
                <a:cubicBezTo>
                  <a:pt x="34" y="28"/>
                  <a:pt x="33" y="29"/>
                  <a:pt x="33" y="29"/>
                </a:cubicBezTo>
                <a:moveTo>
                  <a:pt x="37" y="27"/>
                </a:moveTo>
                <a:cubicBezTo>
                  <a:pt x="37" y="26"/>
                  <a:pt x="37" y="26"/>
                  <a:pt x="37" y="26"/>
                </a:cubicBezTo>
                <a:cubicBezTo>
                  <a:pt x="38" y="26"/>
                  <a:pt x="39" y="25"/>
                  <a:pt x="40" y="25"/>
                </a:cubicBezTo>
                <a:cubicBezTo>
                  <a:pt x="41" y="25"/>
                  <a:pt x="41" y="25"/>
                  <a:pt x="42" y="26"/>
                </a:cubicBezTo>
                <a:cubicBezTo>
                  <a:pt x="42" y="26"/>
                  <a:pt x="42" y="26"/>
                  <a:pt x="42" y="26"/>
                </a:cubicBezTo>
                <a:cubicBezTo>
                  <a:pt x="41" y="26"/>
                  <a:pt x="41" y="26"/>
                  <a:pt x="40" y="26"/>
                </a:cubicBezTo>
                <a:cubicBezTo>
                  <a:pt x="39" y="26"/>
                  <a:pt x="38" y="26"/>
                  <a:pt x="37" y="27"/>
                </a:cubicBezTo>
                <a:moveTo>
                  <a:pt x="47" y="27"/>
                </a:moveTo>
                <a:cubicBezTo>
                  <a:pt x="53" y="25"/>
                  <a:pt x="53" y="25"/>
                  <a:pt x="53" y="25"/>
                </a:cubicBezTo>
                <a:cubicBezTo>
                  <a:pt x="53" y="26"/>
                  <a:pt x="53" y="26"/>
                  <a:pt x="53" y="26"/>
                </a:cubicBezTo>
                <a:cubicBezTo>
                  <a:pt x="52" y="26"/>
                  <a:pt x="51" y="26"/>
                  <a:pt x="50" y="27"/>
                </a:cubicBezTo>
                <a:cubicBezTo>
                  <a:pt x="49" y="28"/>
                  <a:pt x="48" y="29"/>
                  <a:pt x="47" y="29"/>
                </a:cubicBezTo>
                <a:cubicBezTo>
                  <a:pt x="47" y="29"/>
                  <a:pt x="47" y="29"/>
                  <a:pt x="47" y="29"/>
                </a:cubicBezTo>
                <a:cubicBezTo>
                  <a:pt x="46" y="29"/>
                  <a:pt x="46" y="29"/>
                  <a:pt x="46" y="29"/>
                </a:cubicBezTo>
                <a:cubicBezTo>
                  <a:pt x="46" y="28"/>
                  <a:pt x="45" y="28"/>
                  <a:pt x="45" y="27"/>
                </a:cubicBezTo>
                <a:cubicBezTo>
                  <a:pt x="45" y="27"/>
                  <a:pt x="44" y="27"/>
                  <a:pt x="44" y="27"/>
                </a:cubicBezTo>
                <a:cubicBezTo>
                  <a:pt x="44" y="26"/>
                  <a:pt x="44" y="26"/>
                  <a:pt x="44" y="26"/>
                </a:cubicBezTo>
                <a:cubicBezTo>
                  <a:pt x="45" y="26"/>
                  <a:pt x="45" y="27"/>
                  <a:pt x="46" y="27"/>
                </a:cubicBezTo>
                <a:cubicBezTo>
                  <a:pt x="47" y="27"/>
                  <a:pt x="47" y="27"/>
                  <a:pt x="47" y="27"/>
                </a:cubicBezTo>
                <a:moveTo>
                  <a:pt x="72" y="38"/>
                </a:moveTo>
                <a:cubicBezTo>
                  <a:pt x="69" y="34"/>
                  <a:pt x="65" y="30"/>
                  <a:pt x="60" y="27"/>
                </a:cubicBezTo>
                <a:cubicBezTo>
                  <a:pt x="60" y="27"/>
                  <a:pt x="60" y="27"/>
                  <a:pt x="60" y="27"/>
                </a:cubicBezTo>
                <a:cubicBezTo>
                  <a:pt x="60" y="27"/>
                  <a:pt x="60" y="27"/>
                  <a:pt x="60" y="27"/>
                </a:cubicBezTo>
                <a:cubicBezTo>
                  <a:pt x="59" y="27"/>
                  <a:pt x="57" y="26"/>
                  <a:pt x="55" y="26"/>
                </a:cubicBezTo>
                <a:cubicBezTo>
                  <a:pt x="55" y="25"/>
                  <a:pt x="55" y="25"/>
                  <a:pt x="55" y="25"/>
                </a:cubicBezTo>
                <a:cubicBezTo>
                  <a:pt x="62" y="26"/>
                  <a:pt x="68" y="30"/>
                  <a:pt x="72" y="36"/>
                </a:cubicBezTo>
                <a:cubicBezTo>
                  <a:pt x="72" y="38"/>
                  <a:pt x="72" y="38"/>
                  <a:pt x="72" y="38"/>
                </a:cubicBezTo>
                <a:moveTo>
                  <a:pt x="153" y="54"/>
                </a:moveTo>
                <a:cubicBezTo>
                  <a:pt x="153" y="45"/>
                  <a:pt x="153" y="45"/>
                  <a:pt x="153" y="45"/>
                </a:cubicBezTo>
                <a:cubicBezTo>
                  <a:pt x="153" y="45"/>
                  <a:pt x="153" y="45"/>
                  <a:pt x="153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55" y="45"/>
                  <a:pt x="156" y="44"/>
                  <a:pt x="157" y="43"/>
                </a:cubicBezTo>
                <a:cubicBezTo>
                  <a:pt x="158" y="42"/>
                  <a:pt x="158" y="41"/>
                  <a:pt x="159" y="40"/>
                </a:cubicBezTo>
                <a:cubicBezTo>
                  <a:pt x="159" y="40"/>
                  <a:pt x="159" y="40"/>
                  <a:pt x="159" y="40"/>
                </a:cubicBezTo>
                <a:cubicBezTo>
                  <a:pt x="159" y="40"/>
                  <a:pt x="159" y="40"/>
                  <a:pt x="159" y="40"/>
                </a:cubicBezTo>
                <a:cubicBezTo>
                  <a:pt x="159" y="38"/>
                  <a:pt x="159" y="37"/>
                  <a:pt x="159" y="36"/>
                </a:cubicBezTo>
                <a:cubicBezTo>
                  <a:pt x="159" y="33"/>
                  <a:pt x="158" y="30"/>
                  <a:pt x="157" y="27"/>
                </a:cubicBezTo>
                <a:cubicBezTo>
                  <a:pt x="156" y="27"/>
                  <a:pt x="156" y="27"/>
                  <a:pt x="156" y="27"/>
                </a:cubicBezTo>
                <a:cubicBezTo>
                  <a:pt x="156" y="27"/>
                  <a:pt x="156" y="27"/>
                  <a:pt x="156" y="27"/>
                </a:cubicBezTo>
                <a:cubicBezTo>
                  <a:pt x="155" y="26"/>
                  <a:pt x="154" y="25"/>
                  <a:pt x="153" y="24"/>
                </a:cubicBezTo>
                <a:cubicBezTo>
                  <a:pt x="153" y="22"/>
                  <a:pt x="153" y="22"/>
                  <a:pt x="153" y="22"/>
                </a:cubicBezTo>
                <a:cubicBezTo>
                  <a:pt x="158" y="27"/>
                  <a:pt x="161" y="32"/>
                  <a:pt x="161" y="38"/>
                </a:cubicBezTo>
                <a:cubicBezTo>
                  <a:pt x="161" y="39"/>
                  <a:pt x="161" y="39"/>
                  <a:pt x="161" y="39"/>
                </a:cubicBezTo>
                <a:cubicBezTo>
                  <a:pt x="161" y="40"/>
                  <a:pt x="160" y="42"/>
                  <a:pt x="159" y="43"/>
                </a:cubicBezTo>
                <a:cubicBezTo>
                  <a:pt x="157" y="45"/>
                  <a:pt x="156" y="46"/>
                  <a:pt x="154" y="46"/>
                </a:cubicBezTo>
                <a:cubicBezTo>
                  <a:pt x="154" y="47"/>
                  <a:pt x="154" y="47"/>
                  <a:pt x="154" y="47"/>
                </a:cubicBezTo>
                <a:cubicBezTo>
                  <a:pt x="154" y="47"/>
                  <a:pt x="154" y="47"/>
                  <a:pt x="154" y="47"/>
                </a:cubicBezTo>
                <a:cubicBezTo>
                  <a:pt x="154" y="48"/>
                  <a:pt x="154" y="48"/>
                  <a:pt x="154" y="49"/>
                </a:cubicBezTo>
                <a:cubicBezTo>
                  <a:pt x="154" y="51"/>
                  <a:pt x="154" y="52"/>
                  <a:pt x="153" y="54"/>
                </a:cubicBezTo>
                <a:moveTo>
                  <a:pt x="79" y="20"/>
                </a:moveTo>
                <a:cubicBezTo>
                  <a:pt x="79" y="20"/>
                  <a:pt x="79" y="20"/>
                  <a:pt x="79" y="20"/>
                </a:cubicBezTo>
                <a:cubicBezTo>
                  <a:pt x="83" y="21"/>
                  <a:pt x="87" y="23"/>
                  <a:pt x="91" y="25"/>
                </a:cubicBezTo>
                <a:cubicBezTo>
                  <a:pt x="91" y="25"/>
                  <a:pt x="91" y="25"/>
                  <a:pt x="91" y="25"/>
                </a:cubicBezTo>
                <a:cubicBezTo>
                  <a:pt x="91" y="25"/>
                  <a:pt x="91" y="25"/>
                  <a:pt x="91" y="25"/>
                </a:cubicBezTo>
                <a:cubicBezTo>
                  <a:pt x="91" y="25"/>
                  <a:pt x="92" y="25"/>
                  <a:pt x="93" y="26"/>
                </a:cubicBezTo>
                <a:cubicBezTo>
                  <a:pt x="93" y="27"/>
                  <a:pt x="93" y="27"/>
                  <a:pt x="93" y="27"/>
                </a:cubicBezTo>
                <a:cubicBezTo>
                  <a:pt x="89" y="24"/>
                  <a:pt x="85" y="22"/>
                  <a:pt x="81" y="20"/>
                </a:cubicBezTo>
                <a:cubicBezTo>
                  <a:pt x="80" y="20"/>
                  <a:pt x="80" y="20"/>
                  <a:pt x="79" y="20"/>
                </a:cubicBezTo>
                <a:cubicBezTo>
                  <a:pt x="79" y="20"/>
                  <a:pt x="79" y="20"/>
                  <a:pt x="79" y="20"/>
                </a:cubicBezTo>
                <a:moveTo>
                  <a:pt x="74" y="20"/>
                </a:moveTo>
                <a:cubicBezTo>
                  <a:pt x="74" y="19"/>
                  <a:pt x="74" y="19"/>
                  <a:pt x="74" y="19"/>
                </a:cubicBezTo>
                <a:cubicBezTo>
                  <a:pt x="74" y="19"/>
                  <a:pt x="74" y="19"/>
                  <a:pt x="75" y="19"/>
                </a:cubicBezTo>
                <a:cubicBezTo>
                  <a:pt x="75" y="19"/>
                  <a:pt x="75" y="19"/>
                  <a:pt x="75" y="19"/>
                </a:cubicBezTo>
                <a:cubicBezTo>
                  <a:pt x="76" y="19"/>
                  <a:pt x="76" y="19"/>
                  <a:pt x="77" y="19"/>
                </a:cubicBezTo>
                <a:cubicBezTo>
                  <a:pt x="77" y="20"/>
                  <a:pt x="77" y="20"/>
                  <a:pt x="77" y="20"/>
                </a:cubicBezTo>
                <a:cubicBezTo>
                  <a:pt x="77" y="20"/>
                  <a:pt x="77" y="20"/>
                  <a:pt x="77" y="20"/>
                </a:cubicBezTo>
                <a:cubicBezTo>
                  <a:pt x="76" y="20"/>
                  <a:pt x="75" y="20"/>
                  <a:pt x="74" y="20"/>
                </a:cubicBezTo>
                <a:moveTo>
                  <a:pt x="146" y="20"/>
                </a:moveTo>
                <a:cubicBezTo>
                  <a:pt x="145" y="18"/>
                  <a:pt x="144" y="17"/>
                  <a:pt x="142" y="15"/>
                </a:cubicBezTo>
                <a:cubicBezTo>
                  <a:pt x="142" y="14"/>
                  <a:pt x="142" y="14"/>
                  <a:pt x="142" y="14"/>
                </a:cubicBezTo>
                <a:cubicBezTo>
                  <a:pt x="144" y="15"/>
                  <a:pt x="144" y="17"/>
                  <a:pt x="146" y="18"/>
                </a:cubicBezTo>
                <a:cubicBezTo>
                  <a:pt x="147" y="19"/>
                  <a:pt x="149" y="21"/>
                  <a:pt x="151" y="21"/>
                </a:cubicBezTo>
                <a:cubicBezTo>
                  <a:pt x="151" y="22"/>
                  <a:pt x="151" y="22"/>
                  <a:pt x="151" y="22"/>
                </a:cubicBezTo>
                <a:cubicBezTo>
                  <a:pt x="150" y="21"/>
                  <a:pt x="148" y="20"/>
                  <a:pt x="147" y="20"/>
                </a:cubicBezTo>
                <a:cubicBezTo>
                  <a:pt x="146" y="20"/>
                  <a:pt x="146" y="20"/>
                  <a:pt x="146" y="20"/>
                </a:cubicBezTo>
                <a:moveTo>
                  <a:pt x="127" y="23"/>
                </a:moveTo>
                <a:cubicBezTo>
                  <a:pt x="127" y="23"/>
                  <a:pt x="127" y="23"/>
                  <a:pt x="127" y="23"/>
                </a:cubicBezTo>
                <a:cubicBezTo>
                  <a:pt x="127" y="23"/>
                  <a:pt x="126" y="23"/>
                  <a:pt x="125" y="22"/>
                </a:cubicBezTo>
                <a:cubicBezTo>
                  <a:pt x="125" y="20"/>
                  <a:pt x="126" y="18"/>
                  <a:pt x="128" y="15"/>
                </a:cubicBezTo>
                <a:cubicBezTo>
                  <a:pt x="130" y="14"/>
                  <a:pt x="132" y="13"/>
                  <a:pt x="135" y="13"/>
                </a:cubicBezTo>
                <a:cubicBezTo>
                  <a:pt x="136" y="13"/>
                  <a:pt x="136" y="13"/>
                  <a:pt x="137" y="14"/>
                </a:cubicBezTo>
                <a:cubicBezTo>
                  <a:pt x="137" y="14"/>
                  <a:pt x="137" y="14"/>
                  <a:pt x="137" y="14"/>
                </a:cubicBezTo>
                <a:cubicBezTo>
                  <a:pt x="137" y="14"/>
                  <a:pt x="137" y="14"/>
                  <a:pt x="137" y="14"/>
                </a:cubicBezTo>
                <a:cubicBezTo>
                  <a:pt x="138" y="14"/>
                  <a:pt x="138" y="14"/>
                  <a:pt x="138" y="14"/>
                </a:cubicBezTo>
                <a:cubicBezTo>
                  <a:pt x="139" y="15"/>
                  <a:pt x="140" y="16"/>
                  <a:pt x="141" y="16"/>
                </a:cubicBezTo>
                <a:cubicBezTo>
                  <a:pt x="142" y="18"/>
                  <a:pt x="143" y="20"/>
                  <a:pt x="145" y="22"/>
                </a:cubicBezTo>
                <a:cubicBezTo>
                  <a:pt x="145" y="22"/>
                  <a:pt x="145" y="22"/>
                  <a:pt x="145" y="22"/>
                </a:cubicBezTo>
                <a:cubicBezTo>
                  <a:pt x="146" y="22"/>
                  <a:pt x="146" y="22"/>
                  <a:pt x="146" y="22"/>
                </a:cubicBezTo>
                <a:cubicBezTo>
                  <a:pt x="147" y="22"/>
                  <a:pt x="147" y="22"/>
                  <a:pt x="147" y="22"/>
                </a:cubicBezTo>
                <a:cubicBezTo>
                  <a:pt x="148" y="22"/>
                  <a:pt x="150" y="23"/>
                  <a:pt x="151" y="25"/>
                </a:cubicBezTo>
                <a:cubicBezTo>
                  <a:pt x="151" y="25"/>
                  <a:pt x="151" y="25"/>
                  <a:pt x="151" y="25"/>
                </a:cubicBezTo>
                <a:cubicBezTo>
                  <a:pt x="151" y="25"/>
                  <a:pt x="151" y="25"/>
                  <a:pt x="151" y="25"/>
                </a:cubicBezTo>
                <a:cubicBezTo>
                  <a:pt x="153" y="27"/>
                  <a:pt x="153" y="27"/>
                  <a:pt x="153" y="27"/>
                </a:cubicBezTo>
                <a:cubicBezTo>
                  <a:pt x="153" y="26"/>
                  <a:pt x="153" y="26"/>
                  <a:pt x="153" y="26"/>
                </a:cubicBezTo>
                <a:cubicBezTo>
                  <a:pt x="153" y="27"/>
                  <a:pt x="154" y="28"/>
                  <a:pt x="155" y="28"/>
                </a:cubicBezTo>
                <a:cubicBezTo>
                  <a:pt x="156" y="31"/>
                  <a:pt x="157" y="33"/>
                  <a:pt x="157" y="36"/>
                </a:cubicBezTo>
                <a:cubicBezTo>
                  <a:pt x="157" y="37"/>
                  <a:pt x="157" y="38"/>
                  <a:pt x="157" y="39"/>
                </a:cubicBezTo>
                <a:cubicBezTo>
                  <a:pt x="156" y="40"/>
                  <a:pt x="156" y="41"/>
                  <a:pt x="155" y="42"/>
                </a:cubicBezTo>
                <a:cubicBezTo>
                  <a:pt x="155" y="42"/>
                  <a:pt x="154" y="43"/>
                  <a:pt x="154" y="43"/>
                </a:cubicBezTo>
                <a:cubicBezTo>
                  <a:pt x="154" y="43"/>
                  <a:pt x="154" y="43"/>
                  <a:pt x="154" y="43"/>
                </a:cubicBezTo>
                <a:cubicBezTo>
                  <a:pt x="154" y="43"/>
                  <a:pt x="154" y="43"/>
                  <a:pt x="154" y="43"/>
                </a:cubicBezTo>
                <a:cubicBezTo>
                  <a:pt x="153" y="43"/>
                  <a:pt x="153" y="43"/>
                  <a:pt x="153" y="43"/>
                </a:cubicBezTo>
                <a:cubicBezTo>
                  <a:pt x="153" y="42"/>
                  <a:pt x="153" y="42"/>
                  <a:pt x="153" y="42"/>
                </a:cubicBezTo>
                <a:cubicBezTo>
                  <a:pt x="152" y="43"/>
                  <a:pt x="152" y="43"/>
                  <a:pt x="152" y="43"/>
                </a:cubicBezTo>
                <a:cubicBezTo>
                  <a:pt x="151" y="43"/>
                  <a:pt x="151" y="43"/>
                  <a:pt x="151" y="43"/>
                </a:cubicBezTo>
                <a:cubicBezTo>
                  <a:pt x="151" y="44"/>
                  <a:pt x="151" y="44"/>
                  <a:pt x="151" y="44"/>
                </a:cubicBezTo>
                <a:cubicBezTo>
                  <a:pt x="150" y="45"/>
                  <a:pt x="150" y="46"/>
                  <a:pt x="150" y="47"/>
                </a:cubicBezTo>
                <a:cubicBezTo>
                  <a:pt x="150" y="48"/>
                  <a:pt x="150" y="50"/>
                  <a:pt x="150" y="51"/>
                </a:cubicBezTo>
                <a:cubicBezTo>
                  <a:pt x="151" y="51"/>
                  <a:pt x="151" y="51"/>
                  <a:pt x="151" y="51"/>
                </a:cubicBezTo>
                <a:cubicBezTo>
                  <a:pt x="150" y="52"/>
                  <a:pt x="150" y="52"/>
                  <a:pt x="150" y="53"/>
                </a:cubicBezTo>
                <a:cubicBezTo>
                  <a:pt x="149" y="53"/>
                  <a:pt x="148" y="54"/>
                  <a:pt x="148" y="54"/>
                </a:cubicBezTo>
                <a:cubicBezTo>
                  <a:pt x="146" y="54"/>
                  <a:pt x="144" y="53"/>
                  <a:pt x="142" y="53"/>
                </a:cubicBezTo>
                <a:cubicBezTo>
                  <a:pt x="142" y="53"/>
                  <a:pt x="142" y="53"/>
                  <a:pt x="142" y="53"/>
                </a:cubicBezTo>
                <a:cubicBezTo>
                  <a:pt x="142" y="53"/>
                  <a:pt x="142" y="53"/>
                  <a:pt x="142" y="53"/>
                </a:cubicBezTo>
                <a:cubicBezTo>
                  <a:pt x="140" y="52"/>
                  <a:pt x="140" y="52"/>
                  <a:pt x="140" y="52"/>
                </a:cubicBezTo>
                <a:cubicBezTo>
                  <a:pt x="140" y="52"/>
                  <a:pt x="140" y="52"/>
                  <a:pt x="140" y="52"/>
                </a:cubicBezTo>
                <a:cubicBezTo>
                  <a:pt x="140" y="52"/>
                  <a:pt x="139" y="52"/>
                  <a:pt x="138" y="51"/>
                </a:cubicBezTo>
                <a:cubicBezTo>
                  <a:pt x="138" y="51"/>
                  <a:pt x="138" y="51"/>
                  <a:pt x="137" y="51"/>
                </a:cubicBezTo>
                <a:cubicBezTo>
                  <a:pt x="138" y="50"/>
                  <a:pt x="138" y="50"/>
                  <a:pt x="138" y="50"/>
                </a:cubicBezTo>
                <a:cubicBezTo>
                  <a:pt x="139" y="50"/>
                  <a:pt x="139" y="50"/>
                  <a:pt x="139" y="50"/>
                </a:cubicBezTo>
                <a:cubicBezTo>
                  <a:pt x="139" y="50"/>
                  <a:pt x="139" y="50"/>
                  <a:pt x="139" y="50"/>
                </a:cubicBezTo>
                <a:cubicBezTo>
                  <a:pt x="139" y="49"/>
                  <a:pt x="140" y="49"/>
                  <a:pt x="140" y="48"/>
                </a:cubicBezTo>
                <a:cubicBezTo>
                  <a:pt x="140" y="49"/>
                  <a:pt x="140" y="49"/>
                  <a:pt x="140" y="49"/>
                </a:cubicBezTo>
                <a:cubicBezTo>
                  <a:pt x="142" y="47"/>
                  <a:pt x="142" y="47"/>
                  <a:pt x="142" y="47"/>
                </a:cubicBezTo>
                <a:cubicBezTo>
                  <a:pt x="142" y="46"/>
                  <a:pt x="142" y="46"/>
                  <a:pt x="142" y="46"/>
                </a:cubicBezTo>
                <a:cubicBezTo>
                  <a:pt x="142" y="46"/>
                  <a:pt x="142" y="46"/>
                  <a:pt x="142" y="46"/>
                </a:cubicBezTo>
                <a:cubicBezTo>
                  <a:pt x="144" y="45"/>
                  <a:pt x="145" y="43"/>
                  <a:pt x="145" y="41"/>
                </a:cubicBezTo>
                <a:cubicBezTo>
                  <a:pt x="145" y="41"/>
                  <a:pt x="145" y="41"/>
                  <a:pt x="145" y="41"/>
                </a:cubicBezTo>
                <a:cubicBezTo>
                  <a:pt x="145" y="41"/>
                  <a:pt x="145" y="41"/>
                  <a:pt x="145" y="41"/>
                </a:cubicBezTo>
                <a:cubicBezTo>
                  <a:pt x="145" y="40"/>
                  <a:pt x="145" y="40"/>
                  <a:pt x="145" y="39"/>
                </a:cubicBezTo>
                <a:cubicBezTo>
                  <a:pt x="145" y="36"/>
                  <a:pt x="144" y="33"/>
                  <a:pt x="142" y="31"/>
                </a:cubicBezTo>
                <a:cubicBezTo>
                  <a:pt x="142" y="31"/>
                  <a:pt x="142" y="31"/>
                  <a:pt x="142" y="31"/>
                </a:cubicBezTo>
                <a:cubicBezTo>
                  <a:pt x="142" y="30"/>
                  <a:pt x="142" y="30"/>
                  <a:pt x="142" y="30"/>
                </a:cubicBezTo>
                <a:cubicBezTo>
                  <a:pt x="140" y="28"/>
                  <a:pt x="140" y="28"/>
                  <a:pt x="140" y="28"/>
                </a:cubicBezTo>
                <a:cubicBezTo>
                  <a:pt x="140" y="29"/>
                  <a:pt x="140" y="29"/>
                  <a:pt x="140" y="29"/>
                </a:cubicBezTo>
                <a:cubicBezTo>
                  <a:pt x="140" y="28"/>
                  <a:pt x="139" y="27"/>
                  <a:pt x="139" y="27"/>
                </a:cubicBezTo>
                <a:cubicBezTo>
                  <a:pt x="139" y="27"/>
                  <a:pt x="139" y="27"/>
                  <a:pt x="139" y="27"/>
                </a:cubicBezTo>
                <a:cubicBezTo>
                  <a:pt x="138" y="26"/>
                  <a:pt x="138" y="26"/>
                  <a:pt x="138" y="26"/>
                </a:cubicBezTo>
                <a:cubicBezTo>
                  <a:pt x="137" y="25"/>
                  <a:pt x="137" y="25"/>
                  <a:pt x="137" y="25"/>
                </a:cubicBezTo>
                <a:cubicBezTo>
                  <a:pt x="137" y="25"/>
                  <a:pt x="137" y="25"/>
                  <a:pt x="137" y="25"/>
                </a:cubicBezTo>
                <a:cubicBezTo>
                  <a:pt x="136" y="25"/>
                  <a:pt x="135" y="24"/>
                  <a:pt x="134" y="23"/>
                </a:cubicBezTo>
                <a:cubicBezTo>
                  <a:pt x="133" y="23"/>
                  <a:pt x="132" y="23"/>
                  <a:pt x="131" y="23"/>
                </a:cubicBezTo>
                <a:cubicBezTo>
                  <a:pt x="131" y="23"/>
                  <a:pt x="131" y="23"/>
                  <a:pt x="131" y="23"/>
                </a:cubicBezTo>
                <a:cubicBezTo>
                  <a:pt x="130" y="23"/>
                  <a:pt x="128" y="23"/>
                  <a:pt x="127" y="23"/>
                </a:cubicBezTo>
                <a:moveTo>
                  <a:pt x="140" y="13"/>
                </a:moveTo>
                <a:cubicBezTo>
                  <a:pt x="140" y="13"/>
                  <a:pt x="139" y="13"/>
                  <a:pt x="139" y="12"/>
                </a:cubicBezTo>
                <a:cubicBezTo>
                  <a:pt x="139" y="11"/>
                  <a:pt x="139" y="11"/>
                  <a:pt x="139" y="11"/>
                </a:cubicBezTo>
                <a:cubicBezTo>
                  <a:pt x="139" y="11"/>
                  <a:pt x="140" y="12"/>
                  <a:pt x="140" y="12"/>
                </a:cubicBezTo>
                <a:cubicBezTo>
                  <a:pt x="140" y="13"/>
                  <a:pt x="140" y="13"/>
                  <a:pt x="140" y="13"/>
                </a:cubicBezTo>
                <a:moveTo>
                  <a:pt x="137" y="29"/>
                </a:moveTo>
                <a:cubicBezTo>
                  <a:pt x="135" y="27"/>
                  <a:pt x="132" y="26"/>
                  <a:pt x="130" y="26"/>
                </a:cubicBezTo>
                <a:cubicBezTo>
                  <a:pt x="127" y="25"/>
                  <a:pt x="125" y="26"/>
                  <a:pt x="123" y="25"/>
                </a:cubicBezTo>
                <a:cubicBezTo>
                  <a:pt x="122" y="25"/>
                  <a:pt x="122" y="23"/>
                  <a:pt x="122" y="22"/>
                </a:cubicBezTo>
                <a:cubicBezTo>
                  <a:pt x="122" y="20"/>
                  <a:pt x="122" y="19"/>
                  <a:pt x="122" y="18"/>
                </a:cubicBezTo>
                <a:cubicBezTo>
                  <a:pt x="123" y="16"/>
                  <a:pt x="124" y="15"/>
                  <a:pt x="125" y="14"/>
                </a:cubicBezTo>
                <a:cubicBezTo>
                  <a:pt x="126" y="12"/>
                  <a:pt x="128" y="11"/>
                  <a:pt x="129" y="11"/>
                </a:cubicBezTo>
                <a:cubicBezTo>
                  <a:pt x="129" y="11"/>
                  <a:pt x="129" y="11"/>
                  <a:pt x="129" y="11"/>
                </a:cubicBezTo>
                <a:cubicBezTo>
                  <a:pt x="130" y="11"/>
                  <a:pt x="130" y="11"/>
                  <a:pt x="130" y="11"/>
                </a:cubicBezTo>
                <a:cubicBezTo>
                  <a:pt x="131" y="10"/>
                  <a:pt x="133" y="10"/>
                  <a:pt x="134" y="10"/>
                </a:cubicBezTo>
                <a:cubicBezTo>
                  <a:pt x="135" y="10"/>
                  <a:pt x="136" y="10"/>
                  <a:pt x="137" y="10"/>
                </a:cubicBezTo>
                <a:cubicBezTo>
                  <a:pt x="137" y="11"/>
                  <a:pt x="137" y="11"/>
                  <a:pt x="137" y="11"/>
                </a:cubicBezTo>
                <a:cubicBezTo>
                  <a:pt x="136" y="11"/>
                  <a:pt x="136" y="11"/>
                  <a:pt x="136" y="11"/>
                </a:cubicBezTo>
                <a:cubicBezTo>
                  <a:pt x="135" y="11"/>
                  <a:pt x="135" y="11"/>
                  <a:pt x="135" y="11"/>
                </a:cubicBezTo>
                <a:cubicBezTo>
                  <a:pt x="135" y="11"/>
                  <a:pt x="135" y="11"/>
                  <a:pt x="135" y="11"/>
                </a:cubicBezTo>
                <a:cubicBezTo>
                  <a:pt x="132" y="11"/>
                  <a:pt x="129" y="13"/>
                  <a:pt x="127" y="14"/>
                </a:cubicBezTo>
                <a:cubicBezTo>
                  <a:pt x="126" y="14"/>
                  <a:pt x="126" y="14"/>
                  <a:pt x="126" y="14"/>
                </a:cubicBezTo>
                <a:cubicBezTo>
                  <a:pt x="126" y="14"/>
                  <a:pt x="126" y="14"/>
                  <a:pt x="126" y="14"/>
                </a:cubicBezTo>
                <a:cubicBezTo>
                  <a:pt x="125" y="17"/>
                  <a:pt x="123" y="20"/>
                  <a:pt x="123" y="23"/>
                </a:cubicBezTo>
                <a:cubicBezTo>
                  <a:pt x="123" y="24"/>
                  <a:pt x="123" y="24"/>
                  <a:pt x="123" y="24"/>
                </a:cubicBezTo>
                <a:cubicBezTo>
                  <a:pt x="124" y="24"/>
                  <a:pt x="124" y="24"/>
                  <a:pt x="124" y="24"/>
                </a:cubicBezTo>
                <a:cubicBezTo>
                  <a:pt x="125" y="25"/>
                  <a:pt x="126" y="25"/>
                  <a:pt x="127" y="25"/>
                </a:cubicBezTo>
                <a:cubicBezTo>
                  <a:pt x="127" y="25"/>
                  <a:pt x="127" y="25"/>
                  <a:pt x="127" y="25"/>
                </a:cubicBezTo>
                <a:cubicBezTo>
                  <a:pt x="129" y="25"/>
                  <a:pt x="130" y="25"/>
                  <a:pt x="131" y="25"/>
                </a:cubicBezTo>
                <a:cubicBezTo>
                  <a:pt x="131" y="25"/>
                  <a:pt x="131" y="25"/>
                  <a:pt x="131" y="25"/>
                </a:cubicBezTo>
                <a:cubicBezTo>
                  <a:pt x="132" y="25"/>
                  <a:pt x="132" y="25"/>
                  <a:pt x="133" y="25"/>
                </a:cubicBezTo>
                <a:cubicBezTo>
                  <a:pt x="134" y="26"/>
                  <a:pt x="135" y="27"/>
                  <a:pt x="137" y="28"/>
                </a:cubicBezTo>
                <a:cubicBezTo>
                  <a:pt x="137" y="29"/>
                  <a:pt x="137" y="29"/>
                  <a:pt x="137" y="29"/>
                </a:cubicBezTo>
                <a:moveTo>
                  <a:pt x="95" y="8"/>
                </a:moveTo>
                <a:cubicBezTo>
                  <a:pt x="95" y="7"/>
                  <a:pt x="95" y="7"/>
                  <a:pt x="95" y="7"/>
                </a:cubicBezTo>
                <a:cubicBezTo>
                  <a:pt x="95" y="7"/>
                  <a:pt x="96" y="7"/>
                  <a:pt x="97" y="7"/>
                </a:cubicBezTo>
                <a:cubicBezTo>
                  <a:pt x="97" y="7"/>
                  <a:pt x="97" y="7"/>
                  <a:pt x="97" y="7"/>
                </a:cubicBezTo>
                <a:cubicBezTo>
                  <a:pt x="101" y="7"/>
                  <a:pt x="105" y="9"/>
                  <a:pt x="108" y="12"/>
                </a:cubicBezTo>
                <a:cubicBezTo>
                  <a:pt x="112" y="17"/>
                  <a:pt x="115" y="22"/>
                  <a:pt x="115" y="27"/>
                </a:cubicBezTo>
                <a:cubicBezTo>
                  <a:pt x="115" y="28"/>
                  <a:pt x="115" y="29"/>
                  <a:pt x="115" y="30"/>
                </a:cubicBezTo>
                <a:cubicBezTo>
                  <a:pt x="115" y="31"/>
                  <a:pt x="115" y="31"/>
                  <a:pt x="115" y="31"/>
                </a:cubicBezTo>
                <a:cubicBezTo>
                  <a:pt x="115" y="31"/>
                  <a:pt x="115" y="31"/>
                  <a:pt x="115" y="31"/>
                </a:cubicBezTo>
                <a:cubicBezTo>
                  <a:pt x="116" y="35"/>
                  <a:pt x="119" y="39"/>
                  <a:pt x="119" y="42"/>
                </a:cubicBezTo>
                <a:cubicBezTo>
                  <a:pt x="119" y="44"/>
                  <a:pt x="119" y="45"/>
                  <a:pt x="117" y="47"/>
                </a:cubicBezTo>
                <a:cubicBezTo>
                  <a:pt x="116" y="48"/>
                  <a:pt x="116" y="48"/>
                  <a:pt x="116" y="48"/>
                </a:cubicBezTo>
                <a:cubicBezTo>
                  <a:pt x="118" y="49"/>
                  <a:pt x="118" y="49"/>
                  <a:pt x="118" y="49"/>
                </a:cubicBezTo>
                <a:cubicBezTo>
                  <a:pt x="122" y="50"/>
                  <a:pt x="127" y="50"/>
                  <a:pt x="130" y="51"/>
                </a:cubicBezTo>
                <a:cubicBezTo>
                  <a:pt x="131" y="51"/>
                  <a:pt x="131" y="51"/>
                  <a:pt x="131" y="51"/>
                </a:cubicBezTo>
                <a:cubicBezTo>
                  <a:pt x="131" y="51"/>
                  <a:pt x="131" y="51"/>
                  <a:pt x="131" y="51"/>
                </a:cubicBezTo>
                <a:cubicBezTo>
                  <a:pt x="132" y="49"/>
                  <a:pt x="134" y="48"/>
                  <a:pt x="137" y="47"/>
                </a:cubicBezTo>
                <a:cubicBezTo>
                  <a:pt x="137" y="49"/>
                  <a:pt x="137" y="49"/>
                  <a:pt x="137" y="49"/>
                </a:cubicBezTo>
                <a:cubicBezTo>
                  <a:pt x="136" y="49"/>
                  <a:pt x="136" y="49"/>
                  <a:pt x="136" y="49"/>
                </a:cubicBezTo>
                <a:cubicBezTo>
                  <a:pt x="135" y="50"/>
                  <a:pt x="135" y="50"/>
                  <a:pt x="135" y="50"/>
                </a:cubicBezTo>
                <a:cubicBezTo>
                  <a:pt x="133" y="51"/>
                  <a:pt x="133" y="51"/>
                  <a:pt x="133" y="51"/>
                </a:cubicBezTo>
                <a:cubicBezTo>
                  <a:pt x="135" y="52"/>
                  <a:pt x="135" y="52"/>
                  <a:pt x="135" y="52"/>
                </a:cubicBezTo>
                <a:cubicBezTo>
                  <a:pt x="136" y="52"/>
                  <a:pt x="136" y="52"/>
                  <a:pt x="137" y="53"/>
                </a:cubicBezTo>
                <a:cubicBezTo>
                  <a:pt x="137" y="54"/>
                  <a:pt x="137" y="54"/>
                  <a:pt x="137" y="54"/>
                </a:cubicBezTo>
                <a:cubicBezTo>
                  <a:pt x="132" y="53"/>
                  <a:pt x="126" y="52"/>
                  <a:pt x="121" y="51"/>
                </a:cubicBezTo>
                <a:cubicBezTo>
                  <a:pt x="121" y="51"/>
                  <a:pt x="121" y="51"/>
                  <a:pt x="121" y="51"/>
                </a:cubicBezTo>
                <a:cubicBezTo>
                  <a:pt x="112" y="50"/>
                  <a:pt x="103" y="50"/>
                  <a:pt x="95" y="50"/>
                </a:cubicBezTo>
                <a:cubicBezTo>
                  <a:pt x="95" y="50"/>
                  <a:pt x="95" y="50"/>
                  <a:pt x="95" y="50"/>
                </a:cubicBezTo>
                <a:cubicBezTo>
                  <a:pt x="95" y="50"/>
                  <a:pt x="95" y="50"/>
                  <a:pt x="95" y="50"/>
                </a:cubicBezTo>
                <a:cubicBezTo>
                  <a:pt x="95" y="50"/>
                  <a:pt x="95" y="50"/>
                  <a:pt x="95" y="50"/>
                </a:cubicBezTo>
                <a:cubicBezTo>
                  <a:pt x="95" y="49"/>
                  <a:pt x="95" y="49"/>
                  <a:pt x="95" y="49"/>
                </a:cubicBezTo>
                <a:cubicBezTo>
                  <a:pt x="95" y="49"/>
                  <a:pt x="96" y="49"/>
                  <a:pt x="97" y="49"/>
                </a:cubicBezTo>
                <a:cubicBezTo>
                  <a:pt x="97" y="49"/>
                  <a:pt x="97" y="49"/>
                  <a:pt x="97" y="49"/>
                </a:cubicBezTo>
                <a:cubicBezTo>
                  <a:pt x="98" y="49"/>
                  <a:pt x="100" y="49"/>
                  <a:pt x="101" y="48"/>
                </a:cubicBezTo>
                <a:cubicBezTo>
                  <a:pt x="102" y="48"/>
                  <a:pt x="102" y="48"/>
                  <a:pt x="102" y="48"/>
                </a:cubicBezTo>
                <a:cubicBezTo>
                  <a:pt x="101" y="47"/>
                  <a:pt x="101" y="47"/>
                  <a:pt x="101" y="47"/>
                </a:cubicBezTo>
                <a:cubicBezTo>
                  <a:pt x="100" y="45"/>
                  <a:pt x="100" y="42"/>
                  <a:pt x="100" y="40"/>
                </a:cubicBezTo>
                <a:cubicBezTo>
                  <a:pt x="100" y="40"/>
                  <a:pt x="100" y="40"/>
                  <a:pt x="100" y="40"/>
                </a:cubicBezTo>
                <a:cubicBezTo>
                  <a:pt x="100" y="40"/>
                  <a:pt x="100" y="40"/>
                  <a:pt x="100" y="40"/>
                </a:cubicBezTo>
                <a:cubicBezTo>
                  <a:pt x="99" y="36"/>
                  <a:pt x="97" y="32"/>
                  <a:pt x="95" y="29"/>
                </a:cubicBezTo>
                <a:cubicBezTo>
                  <a:pt x="95" y="28"/>
                  <a:pt x="95" y="28"/>
                  <a:pt x="95" y="28"/>
                </a:cubicBezTo>
                <a:cubicBezTo>
                  <a:pt x="98" y="31"/>
                  <a:pt x="101" y="36"/>
                  <a:pt x="101" y="40"/>
                </a:cubicBezTo>
                <a:cubicBezTo>
                  <a:pt x="101" y="41"/>
                  <a:pt x="101" y="41"/>
                  <a:pt x="101" y="41"/>
                </a:cubicBezTo>
                <a:cubicBezTo>
                  <a:pt x="101" y="42"/>
                  <a:pt x="101" y="42"/>
                  <a:pt x="101" y="42"/>
                </a:cubicBezTo>
                <a:cubicBezTo>
                  <a:pt x="101" y="42"/>
                  <a:pt x="101" y="42"/>
                  <a:pt x="101" y="42"/>
                </a:cubicBezTo>
                <a:cubicBezTo>
                  <a:pt x="102" y="43"/>
                  <a:pt x="102" y="44"/>
                  <a:pt x="102" y="45"/>
                </a:cubicBezTo>
                <a:cubicBezTo>
                  <a:pt x="102" y="46"/>
                  <a:pt x="102" y="46"/>
                  <a:pt x="102" y="47"/>
                </a:cubicBezTo>
                <a:cubicBezTo>
                  <a:pt x="102" y="47"/>
                  <a:pt x="102" y="47"/>
                  <a:pt x="102" y="47"/>
                </a:cubicBezTo>
                <a:cubicBezTo>
                  <a:pt x="102" y="48"/>
                  <a:pt x="102" y="48"/>
                  <a:pt x="102" y="48"/>
                </a:cubicBezTo>
                <a:cubicBezTo>
                  <a:pt x="104" y="49"/>
                  <a:pt x="106" y="49"/>
                  <a:pt x="107" y="49"/>
                </a:cubicBezTo>
                <a:cubicBezTo>
                  <a:pt x="109" y="49"/>
                  <a:pt x="112" y="48"/>
                  <a:pt x="113" y="48"/>
                </a:cubicBezTo>
                <a:cubicBezTo>
                  <a:pt x="114" y="48"/>
                  <a:pt x="114" y="48"/>
                  <a:pt x="114" y="48"/>
                </a:cubicBezTo>
                <a:cubicBezTo>
                  <a:pt x="114" y="48"/>
                  <a:pt x="114" y="48"/>
                  <a:pt x="114" y="48"/>
                </a:cubicBezTo>
                <a:cubicBezTo>
                  <a:pt x="116" y="46"/>
                  <a:pt x="118" y="44"/>
                  <a:pt x="118" y="41"/>
                </a:cubicBezTo>
                <a:cubicBezTo>
                  <a:pt x="118" y="40"/>
                  <a:pt x="118" y="38"/>
                  <a:pt x="117" y="37"/>
                </a:cubicBezTo>
                <a:cubicBezTo>
                  <a:pt x="117" y="36"/>
                  <a:pt x="116" y="34"/>
                  <a:pt x="115" y="34"/>
                </a:cubicBezTo>
                <a:cubicBezTo>
                  <a:pt x="114" y="33"/>
                  <a:pt x="113" y="32"/>
                  <a:pt x="112" y="32"/>
                </a:cubicBezTo>
                <a:cubicBezTo>
                  <a:pt x="113" y="30"/>
                  <a:pt x="114" y="29"/>
                  <a:pt x="114" y="27"/>
                </a:cubicBezTo>
                <a:cubicBezTo>
                  <a:pt x="114" y="22"/>
                  <a:pt x="111" y="18"/>
                  <a:pt x="109" y="14"/>
                </a:cubicBezTo>
                <a:cubicBezTo>
                  <a:pt x="109" y="14"/>
                  <a:pt x="109" y="14"/>
                  <a:pt x="109" y="14"/>
                </a:cubicBezTo>
                <a:cubicBezTo>
                  <a:pt x="109" y="14"/>
                  <a:pt x="109" y="14"/>
                  <a:pt x="109" y="14"/>
                </a:cubicBezTo>
                <a:cubicBezTo>
                  <a:pt x="106" y="10"/>
                  <a:pt x="102" y="8"/>
                  <a:pt x="97" y="8"/>
                </a:cubicBezTo>
                <a:cubicBezTo>
                  <a:pt x="97" y="8"/>
                  <a:pt x="97" y="8"/>
                  <a:pt x="97" y="8"/>
                </a:cubicBezTo>
                <a:cubicBezTo>
                  <a:pt x="97" y="8"/>
                  <a:pt x="97" y="8"/>
                  <a:pt x="97" y="8"/>
                </a:cubicBezTo>
                <a:cubicBezTo>
                  <a:pt x="96" y="8"/>
                  <a:pt x="95" y="8"/>
                  <a:pt x="95" y="8"/>
                </a:cubicBezTo>
                <a:cubicBezTo>
                  <a:pt x="95" y="8"/>
                  <a:pt x="95" y="8"/>
                  <a:pt x="95" y="8"/>
                </a:cubicBezTo>
                <a:moveTo>
                  <a:pt x="70" y="22"/>
                </a:moveTo>
                <a:cubicBezTo>
                  <a:pt x="68" y="19"/>
                  <a:pt x="68" y="17"/>
                  <a:pt x="68" y="14"/>
                </a:cubicBezTo>
                <a:cubicBezTo>
                  <a:pt x="68" y="13"/>
                  <a:pt x="68" y="11"/>
                  <a:pt x="68" y="10"/>
                </a:cubicBezTo>
                <a:cubicBezTo>
                  <a:pt x="69" y="9"/>
                  <a:pt x="71" y="7"/>
                  <a:pt x="72" y="6"/>
                </a:cubicBezTo>
                <a:cubicBezTo>
                  <a:pt x="72" y="7"/>
                  <a:pt x="72" y="7"/>
                  <a:pt x="72" y="7"/>
                </a:cubicBezTo>
                <a:cubicBezTo>
                  <a:pt x="71" y="8"/>
                  <a:pt x="70" y="9"/>
                  <a:pt x="70" y="11"/>
                </a:cubicBezTo>
                <a:cubicBezTo>
                  <a:pt x="70" y="11"/>
                  <a:pt x="70" y="11"/>
                  <a:pt x="70" y="11"/>
                </a:cubicBezTo>
                <a:cubicBezTo>
                  <a:pt x="70" y="11"/>
                  <a:pt x="70" y="11"/>
                  <a:pt x="70" y="11"/>
                </a:cubicBezTo>
                <a:cubicBezTo>
                  <a:pt x="70" y="12"/>
                  <a:pt x="69" y="14"/>
                  <a:pt x="69" y="15"/>
                </a:cubicBezTo>
                <a:cubicBezTo>
                  <a:pt x="69" y="16"/>
                  <a:pt x="69" y="17"/>
                  <a:pt x="70" y="18"/>
                </a:cubicBezTo>
                <a:cubicBezTo>
                  <a:pt x="70" y="19"/>
                  <a:pt x="70" y="19"/>
                  <a:pt x="71" y="20"/>
                </a:cubicBezTo>
                <a:cubicBezTo>
                  <a:pt x="72" y="20"/>
                  <a:pt x="72" y="20"/>
                  <a:pt x="72" y="20"/>
                </a:cubicBezTo>
                <a:cubicBezTo>
                  <a:pt x="72" y="20"/>
                  <a:pt x="72" y="20"/>
                  <a:pt x="72" y="20"/>
                </a:cubicBezTo>
                <a:cubicBezTo>
                  <a:pt x="72" y="21"/>
                  <a:pt x="72" y="21"/>
                  <a:pt x="72" y="21"/>
                </a:cubicBezTo>
                <a:cubicBezTo>
                  <a:pt x="71" y="21"/>
                  <a:pt x="70" y="21"/>
                  <a:pt x="70" y="22"/>
                </a:cubicBezTo>
                <a:moveTo>
                  <a:pt x="77" y="7"/>
                </a:moveTo>
                <a:cubicBezTo>
                  <a:pt x="79" y="6"/>
                  <a:pt x="79" y="6"/>
                  <a:pt x="79" y="6"/>
                </a:cubicBezTo>
                <a:cubicBezTo>
                  <a:pt x="79" y="6"/>
                  <a:pt x="79" y="6"/>
                  <a:pt x="79" y="6"/>
                </a:cubicBezTo>
                <a:cubicBezTo>
                  <a:pt x="79" y="6"/>
                  <a:pt x="79" y="6"/>
                  <a:pt x="79" y="6"/>
                </a:cubicBezTo>
                <a:cubicBezTo>
                  <a:pt x="80" y="6"/>
                  <a:pt x="80" y="5"/>
                  <a:pt x="81" y="5"/>
                </a:cubicBezTo>
                <a:cubicBezTo>
                  <a:pt x="82" y="5"/>
                  <a:pt x="82" y="5"/>
                  <a:pt x="83" y="5"/>
                </a:cubicBezTo>
                <a:cubicBezTo>
                  <a:pt x="83" y="5"/>
                  <a:pt x="83" y="5"/>
                  <a:pt x="83" y="5"/>
                </a:cubicBezTo>
                <a:cubicBezTo>
                  <a:pt x="84" y="5"/>
                  <a:pt x="86" y="6"/>
                  <a:pt x="87" y="7"/>
                </a:cubicBezTo>
                <a:cubicBezTo>
                  <a:pt x="88" y="8"/>
                  <a:pt x="90" y="10"/>
                  <a:pt x="91" y="12"/>
                </a:cubicBezTo>
                <a:cubicBezTo>
                  <a:pt x="91" y="12"/>
                  <a:pt x="91" y="12"/>
                  <a:pt x="91" y="12"/>
                </a:cubicBezTo>
                <a:cubicBezTo>
                  <a:pt x="91" y="12"/>
                  <a:pt x="91" y="12"/>
                  <a:pt x="91" y="12"/>
                </a:cubicBezTo>
                <a:cubicBezTo>
                  <a:pt x="93" y="12"/>
                  <a:pt x="93" y="11"/>
                  <a:pt x="94" y="11"/>
                </a:cubicBezTo>
                <a:cubicBezTo>
                  <a:pt x="95" y="11"/>
                  <a:pt x="95" y="10"/>
                  <a:pt x="96" y="10"/>
                </a:cubicBezTo>
                <a:cubicBezTo>
                  <a:pt x="96" y="10"/>
                  <a:pt x="97" y="10"/>
                  <a:pt x="97" y="10"/>
                </a:cubicBezTo>
                <a:cubicBezTo>
                  <a:pt x="97" y="10"/>
                  <a:pt x="97" y="10"/>
                  <a:pt x="97" y="10"/>
                </a:cubicBezTo>
                <a:cubicBezTo>
                  <a:pt x="97" y="10"/>
                  <a:pt x="97" y="10"/>
                  <a:pt x="97" y="10"/>
                </a:cubicBezTo>
                <a:cubicBezTo>
                  <a:pt x="97" y="10"/>
                  <a:pt x="97" y="10"/>
                  <a:pt x="97" y="10"/>
                </a:cubicBezTo>
                <a:cubicBezTo>
                  <a:pt x="97" y="10"/>
                  <a:pt x="97" y="10"/>
                  <a:pt x="97" y="10"/>
                </a:cubicBezTo>
                <a:cubicBezTo>
                  <a:pt x="101" y="10"/>
                  <a:pt x="105" y="12"/>
                  <a:pt x="107" y="15"/>
                </a:cubicBezTo>
                <a:cubicBezTo>
                  <a:pt x="109" y="19"/>
                  <a:pt x="112" y="23"/>
                  <a:pt x="112" y="27"/>
                </a:cubicBezTo>
                <a:cubicBezTo>
                  <a:pt x="112" y="28"/>
                  <a:pt x="111" y="30"/>
                  <a:pt x="110" y="31"/>
                </a:cubicBezTo>
                <a:cubicBezTo>
                  <a:pt x="110" y="32"/>
                  <a:pt x="110" y="32"/>
                  <a:pt x="110" y="32"/>
                </a:cubicBezTo>
                <a:cubicBezTo>
                  <a:pt x="110" y="32"/>
                  <a:pt x="110" y="32"/>
                  <a:pt x="110" y="32"/>
                </a:cubicBezTo>
                <a:cubicBezTo>
                  <a:pt x="111" y="34"/>
                  <a:pt x="112" y="34"/>
                  <a:pt x="113" y="35"/>
                </a:cubicBezTo>
                <a:cubicBezTo>
                  <a:pt x="114" y="36"/>
                  <a:pt x="115" y="37"/>
                  <a:pt x="115" y="38"/>
                </a:cubicBezTo>
                <a:cubicBezTo>
                  <a:pt x="115" y="38"/>
                  <a:pt x="115" y="38"/>
                  <a:pt x="115" y="38"/>
                </a:cubicBezTo>
                <a:cubicBezTo>
                  <a:pt x="115" y="38"/>
                  <a:pt x="115" y="38"/>
                  <a:pt x="115" y="38"/>
                </a:cubicBezTo>
                <a:cubicBezTo>
                  <a:pt x="116" y="39"/>
                  <a:pt x="116" y="40"/>
                  <a:pt x="116" y="41"/>
                </a:cubicBezTo>
                <a:cubicBezTo>
                  <a:pt x="116" y="43"/>
                  <a:pt x="115" y="45"/>
                  <a:pt x="113" y="46"/>
                </a:cubicBezTo>
                <a:cubicBezTo>
                  <a:pt x="111" y="46"/>
                  <a:pt x="109" y="47"/>
                  <a:pt x="107" y="47"/>
                </a:cubicBezTo>
                <a:cubicBezTo>
                  <a:pt x="107" y="47"/>
                  <a:pt x="107" y="47"/>
                  <a:pt x="107" y="47"/>
                </a:cubicBezTo>
                <a:cubicBezTo>
                  <a:pt x="106" y="47"/>
                  <a:pt x="105" y="47"/>
                  <a:pt x="104" y="46"/>
                </a:cubicBezTo>
                <a:cubicBezTo>
                  <a:pt x="104" y="46"/>
                  <a:pt x="104" y="46"/>
                  <a:pt x="104" y="45"/>
                </a:cubicBezTo>
                <a:cubicBezTo>
                  <a:pt x="104" y="44"/>
                  <a:pt x="104" y="42"/>
                  <a:pt x="103" y="41"/>
                </a:cubicBezTo>
                <a:cubicBezTo>
                  <a:pt x="103" y="40"/>
                  <a:pt x="103" y="40"/>
                  <a:pt x="103" y="40"/>
                </a:cubicBezTo>
                <a:cubicBezTo>
                  <a:pt x="103" y="34"/>
                  <a:pt x="99" y="28"/>
                  <a:pt x="94" y="25"/>
                </a:cubicBezTo>
                <a:cubicBezTo>
                  <a:pt x="94" y="24"/>
                  <a:pt x="93" y="24"/>
                  <a:pt x="93" y="24"/>
                </a:cubicBezTo>
                <a:cubicBezTo>
                  <a:pt x="93" y="23"/>
                  <a:pt x="93" y="23"/>
                  <a:pt x="93" y="23"/>
                </a:cubicBezTo>
                <a:cubicBezTo>
                  <a:pt x="93" y="24"/>
                  <a:pt x="93" y="24"/>
                  <a:pt x="93" y="24"/>
                </a:cubicBezTo>
                <a:cubicBezTo>
                  <a:pt x="92" y="23"/>
                  <a:pt x="92" y="23"/>
                  <a:pt x="92" y="23"/>
                </a:cubicBezTo>
                <a:cubicBezTo>
                  <a:pt x="88" y="21"/>
                  <a:pt x="84" y="19"/>
                  <a:pt x="79" y="18"/>
                </a:cubicBezTo>
                <a:cubicBezTo>
                  <a:pt x="79" y="17"/>
                  <a:pt x="79" y="17"/>
                  <a:pt x="79" y="17"/>
                </a:cubicBezTo>
                <a:cubicBezTo>
                  <a:pt x="79" y="17"/>
                  <a:pt x="79" y="17"/>
                  <a:pt x="79" y="17"/>
                </a:cubicBezTo>
                <a:cubicBezTo>
                  <a:pt x="77" y="17"/>
                  <a:pt x="77" y="17"/>
                  <a:pt x="77" y="17"/>
                </a:cubicBezTo>
                <a:cubicBezTo>
                  <a:pt x="77" y="17"/>
                  <a:pt x="77" y="17"/>
                  <a:pt x="77" y="17"/>
                </a:cubicBezTo>
                <a:cubicBezTo>
                  <a:pt x="77" y="17"/>
                  <a:pt x="76" y="17"/>
                  <a:pt x="75" y="17"/>
                </a:cubicBezTo>
                <a:cubicBezTo>
                  <a:pt x="74" y="17"/>
                  <a:pt x="74" y="17"/>
                  <a:pt x="73" y="17"/>
                </a:cubicBezTo>
                <a:cubicBezTo>
                  <a:pt x="73" y="17"/>
                  <a:pt x="73" y="17"/>
                  <a:pt x="73" y="17"/>
                </a:cubicBezTo>
                <a:cubicBezTo>
                  <a:pt x="73" y="17"/>
                  <a:pt x="72" y="17"/>
                  <a:pt x="72" y="18"/>
                </a:cubicBezTo>
                <a:cubicBezTo>
                  <a:pt x="72" y="17"/>
                  <a:pt x="72" y="17"/>
                  <a:pt x="71" y="17"/>
                </a:cubicBezTo>
                <a:cubicBezTo>
                  <a:pt x="71" y="17"/>
                  <a:pt x="71" y="16"/>
                  <a:pt x="71" y="15"/>
                </a:cubicBezTo>
                <a:cubicBezTo>
                  <a:pt x="71" y="14"/>
                  <a:pt x="72" y="12"/>
                  <a:pt x="72" y="11"/>
                </a:cubicBezTo>
                <a:cubicBezTo>
                  <a:pt x="72" y="10"/>
                  <a:pt x="73" y="9"/>
                  <a:pt x="74" y="8"/>
                </a:cubicBezTo>
                <a:cubicBezTo>
                  <a:pt x="74" y="8"/>
                  <a:pt x="74" y="8"/>
                  <a:pt x="74" y="8"/>
                </a:cubicBezTo>
                <a:cubicBezTo>
                  <a:pt x="74" y="8"/>
                  <a:pt x="74" y="8"/>
                  <a:pt x="74" y="8"/>
                </a:cubicBezTo>
                <a:cubicBezTo>
                  <a:pt x="75" y="7"/>
                  <a:pt x="76" y="7"/>
                  <a:pt x="77" y="6"/>
                </a:cubicBezTo>
                <a:cubicBezTo>
                  <a:pt x="77" y="7"/>
                  <a:pt x="77" y="7"/>
                  <a:pt x="77" y="7"/>
                </a:cubicBezTo>
                <a:moveTo>
                  <a:pt x="92" y="10"/>
                </a:moveTo>
                <a:cubicBezTo>
                  <a:pt x="91" y="9"/>
                  <a:pt x="90" y="7"/>
                  <a:pt x="88" y="6"/>
                </a:cubicBezTo>
                <a:cubicBezTo>
                  <a:pt x="88" y="5"/>
                  <a:pt x="87" y="4"/>
                  <a:pt x="86" y="4"/>
                </a:cubicBezTo>
                <a:cubicBezTo>
                  <a:pt x="88" y="5"/>
                  <a:pt x="90" y="6"/>
                  <a:pt x="92" y="8"/>
                </a:cubicBezTo>
                <a:cubicBezTo>
                  <a:pt x="92" y="8"/>
                  <a:pt x="92" y="8"/>
                  <a:pt x="92" y="8"/>
                </a:cubicBezTo>
                <a:cubicBezTo>
                  <a:pt x="93" y="8"/>
                  <a:pt x="93" y="8"/>
                  <a:pt x="93" y="8"/>
                </a:cubicBezTo>
                <a:cubicBezTo>
                  <a:pt x="93" y="10"/>
                  <a:pt x="93" y="10"/>
                  <a:pt x="93" y="10"/>
                </a:cubicBezTo>
                <a:cubicBezTo>
                  <a:pt x="92" y="10"/>
                  <a:pt x="92" y="10"/>
                  <a:pt x="92" y="10"/>
                </a:cubicBezTo>
                <a:moveTo>
                  <a:pt x="74" y="6"/>
                </a:moveTo>
                <a:cubicBezTo>
                  <a:pt x="74" y="4"/>
                  <a:pt x="74" y="4"/>
                  <a:pt x="74" y="4"/>
                </a:cubicBezTo>
                <a:cubicBezTo>
                  <a:pt x="75" y="4"/>
                  <a:pt x="76" y="3"/>
                  <a:pt x="77" y="3"/>
                </a:cubicBezTo>
                <a:cubicBezTo>
                  <a:pt x="77" y="4"/>
                  <a:pt x="77" y="4"/>
                  <a:pt x="77" y="4"/>
                </a:cubicBezTo>
                <a:cubicBezTo>
                  <a:pt x="76" y="5"/>
                  <a:pt x="75" y="5"/>
                  <a:pt x="74" y="6"/>
                </a:cubicBezTo>
                <a:moveTo>
                  <a:pt x="79" y="4"/>
                </a:moveTo>
                <a:cubicBezTo>
                  <a:pt x="79" y="3"/>
                  <a:pt x="79" y="3"/>
                  <a:pt x="79" y="3"/>
                </a:cubicBezTo>
                <a:cubicBezTo>
                  <a:pt x="80" y="2"/>
                  <a:pt x="80" y="2"/>
                  <a:pt x="81" y="2"/>
                </a:cubicBezTo>
                <a:cubicBezTo>
                  <a:pt x="81" y="2"/>
                  <a:pt x="81" y="2"/>
                  <a:pt x="81" y="2"/>
                </a:cubicBezTo>
                <a:cubicBezTo>
                  <a:pt x="82" y="2"/>
                  <a:pt x="83" y="3"/>
                  <a:pt x="84" y="3"/>
                </a:cubicBezTo>
                <a:cubicBezTo>
                  <a:pt x="84" y="3"/>
                  <a:pt x="83" y="3"/>
                  <a:pt x="83" y="3"/>
                </a:cubicBezTo>
                <a:cubicBezTo>
                  <a:pt x="82" y="3"/>
                  <a:pt x="81" y="3"/>
                  <a:pt x="80" y="3"/>
                </a:cubicBezTo>
                <a:cubicBezTo>
                  <a:pt x="80" y="3"/>
                  <a:pt x="80" y="3"/>
                  <a:pt x="80" y="3"/>
                </a:cubicBezTo>
                <a:cubicBezTo>
                  <a:pt x="80" y="3"/>
                  <a:pt x="80" y="3"/>
                  <a:pt x="80" y="3"/>
                </a:cubicBezTo>
                <a:cubicBezTo>
                  <a:pt x="80" y="3"/>
                  <a:pt x="80" y="4"/>
                  <a:pt x="79" y="4"/>
                </a:cubicBezTo>
                <a:moveTo>
                  <a:pt x="81" y="0"/>
                </a:moveTo>
                <a:cubicBezTo>
                  <a:pt x="80" y="0"/>
                  <a:pt x="79" y="1"/>
                  <a:pt x="78" y="1"/>
                </a:cubicBezTo>
                <a:cubicBezTo>
                  <a:pt x="78" y="1"/>
                  <a:pt x="78" y="1"/>
                  <a:pt x="78" y="1"/>
                </a:cubicBezTo>
                <a:cubicBezTo>
                  <a:pt x="78" y="1"/>
                  <a:pt x="78" y="1"/>
                  <a:pt x="78" y="1"/>
                </a:cubicBezTo>
                <a:cubicBezTo>
                  <a:pt x="78" y="1"/>
                  <a:pt x="78" y="1"/>
                  <a:pt x="78" y="1"/>
                </a:cubicBezTo>
                <a:cubicBezTo>
                  <a:pt x="78" y="1"/>
                  <a:pt x="78" y="1"/>
                  <a:pt x="78" y="1"/>
                </a:cubicBezTo>
                <a:cubicBezTo>
                  <a:pt x="76" y="1"/>
                  <a:pt x="74" y="2"/>
                  <a:pt x="72" y="3"/>
                </a:cubicBezTo>
                <a:cubicBezTo>
                  <a:pt x="70" y="4"/>
                  <a:pt x="68" y="7"/>
                  <a:pt x="66" y="9"/>
                </a:cubicBezTo>
                <a:cubicBezTo>
                  <a:pt x="66" y="9"/>
                  <a:pt x="66" y="9"/>
                  <a:pt x="66" y="9"/>
                </a:cubicBezTo>
                <a:cubicBezTo>
                  <a:pt x="66" y="9"/>
                  <a:pt x="66" y="9"/>
                  <a:pt x="66" y="9"/>
                </a:cubicBezTo>
                <a:cubicBezTo>
                  <a:pt x="66" y="11"/>
                  <a:pt x="66" y="12"/>
                  <a:pt x="66" y="14"/>
                </a:cubicBezTo>
                <a:cubicBezTo>
                  <a:pt x="66" y="17"/>
                  <a:pt x="67" y="20"/>
                  <a:pt x="68" y="23"/>
                </a:cubicBezTo>
                <a:cubicBezTo>
                  <a:pt x="69" y="24"/>
                  <a:pt x="69" y="24"/>
                  <a:pt x="69" y="24"/>
                </a:cubicBezTo>
                <a:cubicBezTo>
                  <a:pt x="69" y="24"/>
                  <a:pt x="69" y="24"/>
                  <a:pt x="69" y="24"/>
                </a:cubicBezTo>
                <a:cubicBezTo>
                  <a:pt x="71" y="24"/>
                  <a:pt x="72" y="23"/>
                  <a:pt x="73" y="23"/>
                </a:cubicBezTo>
                <a:cubicBezTo>
                  <a:pt x="75" y="22"/>
                  <a:pt x="76" y="22"/>
                  <a:pt x="77" y="22"/>
                </a:cubicBezTo>
                <a:cubicBezTo>
                  <a:pt x="77" y="22"/>
                  <a:pt x="77" y="22"/>
                  <a:pt x="77" y="22"/>
                </a:cubicBezTo>
                <a:cubicBezTo>
                  <a:pt x="77" y="22"/>
                  <a:pt x="77" y="22"/>
                  <a:pt x="77" y="22"/>
                </a:cubicBezTo>
                <a:cubicBezTo>
                  <a:pt x="77" y="22"/>
                  <a:pt x="77" y="22"/>
                  <a:pt x="77" y="22"/>
                </a:cubicBezTo>
                <a:cubicBezTo>
                  <a:pt x="78" y="22"/>
                  <a:pt x="78" y="22"/>
                  <a:pt x="78" y="22"/>
                </a:cubicBezTo>
                <a:cubicBezTo>
                  <a:pt x="79" y="22"/>
                  <a:pt x="79" y="22"/>
                  <a:pt x="79" y="22"/>
                </a:cubicBezTo>
                <a:cubicBezTo>
                  <a:pt x="79" y="22"/>
                  <a:pt x="79" y="22"/>
                  <a:pt x="79" y="22"/>
                </a:cubicBezTo>
                <a:cubicBezTo>
                  <a:pt x="80" y="22"/>
                  <a:pt x="80" y="22"/>
                  <a:pt x="80" y="22"/>
                </a:cubicBezTo>
                <a:cubicBezTo>
                  <a:pt x="80" y="22"/>
                  <a:pt x="80" y="22"/>
                  <a:pt x="80" y="22"/>
                </a:cubicBezTo>
                <a:cubicBezTo>
                  <a:pt x="84" y="24"/>
                  <a:pt x="89" y="27"/>
                  <a:pt x="93" y="30"/>
                </a:cubicBezTo>
                <a:cubicBezTo>
                  <a:pt x="93" y="30"/>
                  <a:pt x="93" y="30"/>
                  <a:pt x="93" y="30"/>
                </a:cubicBezTo>
                <a:cubicBezTo>
                  <a:pt x="93" y="30"/>
                  <a:pt x="93" y="30"/>
                  <a:pt x="93" y="30"/>
                </a:cubicBezTo>
                <a:cubicBezTo>
                  <a:pt x="94" y="32"/>
                  <a:pt x="94" y="32"/>
                  <a:pt x="94" y="32"/>
                </a:cubicBezTo>
                <a:cubicBezTo>
                  <a:pt x="96" y="34"/>
                  <a:pt x="97" y="37"/>
                  <a:pt x="98" y="40"/>
                </a:cubicBezTo>
                <a:cubicBezTo>
                  <a:pt x="98" y="42"/>
                  <a:pt x="98" y="45"/>
                  <a:pt x="99" y="47"/>
                </a:cubicBezTo>
                <a:cubicBezTo>
                  <a:pt x="98" y="47"/>
                  <a:pt x="98" y="47"/>
                  <a:pt x="97" y="47"/>
                </a:cubicBezTo>
                <a:cubicBezTo>
                  <a:pt x="97" y="47"/>
                  <a:pt x="97" y="47"/>
                  <a:pt x="97" y="47"/>
                </a:cubicBezTo>
                <a:cubicBezTo>
                  <a:pt x="96" y="47"/>
                  <a:pt x="95" y="47"/>
                  <a:pt x="94" y="47"/>
                </a:cubicBezTo>
                <a:cubicBezTo>
                  <a:pt x="93" y="46"/>
                  <a:pt x="93" y="46"/>
                  <a:pt x="93" y="46"/>
                </a:cubicBezTo>
                <a:cubicBezTo>
                  <a:pt x="92" y="46"/>
                  <a:pt x="91" y="47"/>
                  <a:pt x="90" y="47"/>
                </a:cubicBezTo>
                <a:cubicBezTo>
                  <a:pt x="80" y="47"/>
                  <a:pt x="80" y="47"/>
                  <a:pt x="80" y="47"/>
                </a:cubicBezTo>
                <a:cubicBezTo>
                  <a:pt x="80" y="46"/>
                  <a:pt x="80" y="45"/>
                  <a:pt x="79" y="44"/>
                </a:cubicBezTo>
                <a:cubicBezTo>
                  <a:pt x="79" y="44"/>
                  <a:pt x="79" y="44"/>
                  <a:pt x="79" y="44"/>
                </a:cubicBezTo>
                <a:cubicBezTo>
                  <a:pt x="79" y="44"/>
                  <a:pt x="79" y="44"/>
                  <a:pt x="79" y="44"/>
                </a:cubicBezTo>
                <a:cubicBezTo>
                  <a:pt x="77" y="40"/>
                  <a:pt x="77" y="40"/>
                  <a:pt x="77" y="40"/>
                </a:cubicBezTo>
                <a:cubicBezTo>
                  <a:pt x="77" y="41"/>
                  <a:pt x="77" y="41"/>
                  <a:pt x="77" y="41"/>
                </a:cubicBezTo>
                <a:cubicBezTo>
                  <a:pt x="76" y="39"/>
                  <a:pt x="75" y="37"/>
                  <a:pt x="74" y="36"/>
                </a:cubicBezTo>
                <a:cubicBezTo>
                  <a:pt x="74" y="36"/>
                  <a:pt x="74" y="36"/>
                  <a:pt x="74" y="36"/>
                </a:cubicBezTo>
                <a:cubicBezTo>
                  <a:pt x="74" y="35"/>
                  <a:pt x="74" y="35"/>
                  <a:pt x="74" y="35"/>
                </a:cubicBezTo>
                <a:cubicBezTo>
                  <a:pt x="74" y="35"/>
                  <a:pt x="74" y="35"/>
                  <a:pt x="74" y="35"/>
                </a:cubicBezTo>
                <a:cubicBezTo>
                  <a:pt x="72" y="33"/>
                  <a:pt x="72" y="33"/>
                  <a:pt x="72" y="33"/>
                </a:cubicBezTo>
                <a:cubicBezTo>
                  <a:pt x="72" y="33"/>
                  <a:pt x="72" y="33"/>
                  <a:pt x="72" y="33"/>
                </a:cubicBezTo>
                <a:cubicBezTo>
                  <a:pt x="68" y="28"/>
                  <a:pt x="62" y="24"/>
                  <a:pt x="55" y="23"/>
                </a:cubicBezTo>
                <a:cubicBezTo>
                  <a:pt x="55" y="23"/>
                  <a:pt x="55" y="23"/>
                  <a:pt x="55" y="23"/>
                </a:cubicBezTo>
                <a:cubicBezTo>
                  <a:pt x="54" y="23"/>
                  <a:pt x="54" y="23"/>
                  <a:pt x="54" y="23"/>
                </a:cubicBezTo>
                <a:cubicBezTo>
                  <a:pt x="53" y="23"/>
                  <a:pt x="53" y="23"/>
                  <a:pt x="53" y="23"/>
                </a:cubicBezTo>
                <a:cubicBezTo>
                  <a:pt x="53" y="23"/>
                  <a:pt x="53" y="23"/>
                  <a:pt x="53" y="23"/>
                </a:cubicBezTo>
                <a:cubicBezTo>
                  <a:pt x="47" y="25"/>
                  <a:pt x="47" y="25"/>
                  <a:pt x="47" y="25"/>
                </a:cubicBezTo>
                <a:cubicBezTo>
                  <a:pt x="46" y="25"/>
                  <a:pt x="45" y="24"/>
                  <a:pt x="44" y="24"/>
                </a:cubicBezTo>
                <a:cubicBezTo>
                  <a:pt x="44" y="24"/>
                  <a:pt x="44" y="24"/>
                  <a:pt x="44" y="24"/>
                </a:cubicBezTo>
                <a:cubicBezTo>
                  <a:pt x="43" y="24"/>
                  <a:pt x="43" y="24"/>
                  <a:pt x="43" y="24"/>
                </a:cubicBezTo>
                <a:cubicBezTo>
                  <a:pt x="42" y="23"/>
                  <a:pt x="42" y="23"/>
                  <a:pt x="42" y="23"/>
                </a:cubicBezTo>
                <a:cubicBezTo>
                  <a:pt x="42" y="24"/>
                  <a:pt x="42" y="24"/>
                  <a:pt x="42" y="24"/>
                </a:cubicBezTo>
                <a:cubicBezTo>
                  <a:pt x="41" y="23"/>
                  <a:pt x="41" y="23"/>
                  <a:pt x="40" y="23"/>
                </a:cubicBezTo>
                <a:cubicBezTo>
                  <a:pt x="39" y="23"/>
                  <a:pt x="38" y="23"/>
                  <a:pt x="37" y="24"/>
                </a:cubicBezTo>
                <a:cubicBezTo>
                  <a:pt x="37" y="23"/>
                  <a:pt x="37" y="23"/>
                  <a:pt x="37" y="23"/>
                </a:cubicBezTo>
                <a:cubicBezTo>
                  <a:pt x="36" y="24"/>
                  <a:pt x="36" y="24"/>
                  <a:pt x="36" y="24"/>
                </a:cubicBezTo>
                <a:cubicBezTo>
                  <a:pt x="35" y="24"/>
                  <a:pt x="35" y="24"/>
                  <a:pt x="35" y="24"/>
                </a:cubicBezTo>
                <a:cubicBezTo>
                  <a:pt x="35" y="24"/>
                  <a:pt x="35" y="24"/>
                  <a:pt x="35" y="24"/>
                </a:cubicBezTo>
                <a:cubicBezTo>
                  <a:pt x="34" y="25"/>
                  <a:pt x="34" y="25"/>
                  <a:pt x="33" y="25"/>
                </a:cubicBezTo>
                <a:cubicBezTo>
                  <a:pt x="33" y="26"/>
                  <a:pt x="33" y="26"/>
                  <a:pt x="33" y="26"/>
                </a:cubicBezTo>
                <a:cubicBezTo>
                  <a:pt x="33" y="25"/>
                  <a:pt x="33" y="25"/>
                  <a:pt x="33" y="25"/>
                </a:cubicBezTo>
                <a:cubicBezTo>
                  <a:pt x="31" y="26"/>
                  <a:pt x="31" y="26"/>
                  <a:pt x="31" y="26"/>
                </a:cubicBezTo>
                <a:cubicBezTo>
                  <a:pt x="31" y="26"/>
                  <a:pt x="31" y="26"/>
                  <a:pt x="31" y="26"/>
                </a:cubicBezTo>
                <a:cubicBezTo>
                  <a:pt x="30" y="27"/>
                  <a:pt x="28" y="29"/>
                  <a:pt x="28" y="31"/>
                </a:cubicBezTo>
                <a:cubicBezTo>
                  <a:pt x="28" y="31"/>
                  <a:pt x="28" y="31"/>
                  <a:pt x="28" y="31"/>
                </a:cubicBezTo>
                <a:cubicBezTo>
                  <a:pt x="28" y="31"/>
                  <a:pt x="28" y="31"/>
                  <a:pt x="28" y="31"/>
                </a:cubicBezTo>
                <a:cubicBezTo>
                  <a:pt x="27" y="32"/>
                  <a:pt x="27" y="33"/>
                  <a:pt x="27" y="34"/>
                </a:cubicBezTo>
                <a:cubicBezTo>
                  <a:pt x="27" y="38"/>
                  <a:pt x="29" y="41"/>
                  <a:pt x="30" y="45"/>
                </a:cubicBezTo>
                <a:cubicBezTo>
                  <a:pt x="30" y="45"/>
                  <a:pt x="30" y="45"/>
                  <a:pt x="30" y="45"/>
                </a:cubicBezTo>
                <a:cubicBezTo>
                  <a:pt x="30" y="45"/>
                  <a:pt x="30" y="45"/>
                  <a:pt x="30" y="45"/>
                </a:cubicBezTo>
                <a:cubicBezTo>
                  <a:pt x="31" y="45"/>
                  <a:pt x="31" y="45"/>
                  <a:pt x="31" y="45"/>
                </a:cubicBezTo>
                <a:cubicBezTo>
                  <a:pt x="31" y="45"/>
                  <a:pt x="31" y="45"/>
                  <a:pt x="31" y="45"/>
                </a:cubicBezTo>
                <a:cubicBezTo>
                  <a:pt x="31" y="46"/>
                  <a:pt x="31" y="46"/>
                  <a:pt x="31" y="46"/>
                </a:cubicBezTo>
                <a:cubicBezTo>
                  <a:pt x="33" y="47"/>
                  <a:pt x="33" y="47"/>
                  <a:pt x="33" y="47"/>
                </a:cubicBezTo>
                <a:cubicBezTo>
                  <a:pt x="33" y="46"/>
                  <a:pt x="33" y="46"/>
                  <a:pt x="33" y="46"/>
                </a:cubicBezTo>
                <a:cubicBezTo>
                  <a:pt x="33" y="46"/>
                  <a:pt x="33" y="46"/>
                  <a:pt x="33" y="46"/>
                </a:cubicBezTo>
                <a:cubicBezTo>
                  <a:pt x="34" y="46"/>
                  <a:pt x="34" y="46"/>
                  <a:pt x="35" y="45"/>
                </a:cubicBezTo>
                <a:cubicBezTo>
                  <a:pt x="35" y="46"/>
                  <a:pt x="35" y="46"/>
                  <a:pt x="35" y="46"/>
                </a:cubicBezTo>
                <a:cubicBezTo>
                  <a:pt x="37" y="45"/>
                  <a:pt x="37" y="45"/>
                  <a:pt x="37" y="45"/>
                </a:cubicBezTo>
                <a:cubicBezTo>
                  <a:pt x="37" y="44"/>
                  <a:pt x="37" y="44"/>
                  <a:pt x="37" y="44"/>
                </a:cubicBezTo>
                <a:cubicBezTo>
                  <a:pt x="37" y="44"/>
                  <a:pt x="37" y="44"/>
                  <a:pt x="37" y="44"/>
                </a:cubicBezTo>
                <a:cubicBezTo>
                  <a:pt x="38" y="44"/>
                  <a:pt x="39" y="43"/>
                  <a:pt x="40" y="42"/>
                </a:cubicBezTo>
                <a:cubicBezTo>
                  <a:pt x="41" y="42"/>
                  <a:pt x="41" y="42"/>
                  <a:pt x="42" y="42"/>
                </a:cubicBezTo>
                <a:cubicBezTo>
                  <a:pt x="43" y="42"/>
                  <a:pt x="43" y="42"/>
                  <a:pt x="43" y="42"/>
                </a:cubicBezTo>
                <a:cubicBezTo>
                  <a:pt x="43" y="42"/>
                  <a:pt x="43" y="42"/>
                  <a:pt x="43" y="42"/>
                </a:cubicBezTo>
                <a:cubicBezTo>
                  <a:pt x="46" y="42"/>
                  <a:pt x="50" y="44"/>
                  <a:pt x="53" y="46"/>
                </a:cubicBezTo>
                <a:cubicBezTo>
                  <a:pt x="54" y="46"/>
                  <a:pt x="54" y="46"/>
                  <a:pt x="54" y="46"/>
                </a:cubicBezTo>
                <a:cubicBezTo>
                  <a:pt x="54" y="46"/>
                  <a:pt x="54" y="46"/>
                  <a:pt x="54" y="46"/>
                </a:cubicBezTo>
                <a:cubicBezTo>
                  <a:pt x="54" y="47"/>
                  <a:pt x="54" y="47"/>
                  <a:pt x="54" y="47"/>
                </a:cubicBezTo>
                <a:cubicBezTo>
                  <a:pt x="55" y="48"/>
                  <a:pt x="57" y="49"/>
                  <a:pt x="57" y="51"/>
                </a:cubicBezTo>
                <a:cubicBezTo>
                  <a:pt x="57" y="51"/>
                  <a:pt x="57" y="51"/>
                  <a:pt x="57" y="51"/>
                </a:cubicBezTo>
                <a:cubicBezTo>
                  <a:pt x="56" y="52"/>
                  <a:pt x="55" y="52"/>
                  <a:pt x="55" y="52"/>
                </a:cubicBezTo>
                <a:cubicBezTo>
                  <a:pt x="55" y="52"/>
                  <a:pt x="55" y="52"/>
                  <a:pt x="55" y="52"/>
                </a:cubicBezTo>
                <a:cubicBezTo>
                  <a:pt x="53" y="53"/>
                  <a:pt x="53" y="53"/>
                  <a:pt x="53" y="53"/>
                </a:cubicBezTo>
                <a:cubicBezTo>
                  <a:pt x="53" y="53"/>
                  <a:pt x="53" y="53"/>
                  <a:pt x="53" y="53"/>
                </a:cubicBezTo>
                <a:cubicBezTo>
                  <a:pt x="53" y="53"/>
                  <a:pt x="53" y="53"/>
                  <a:pt x="53" y="53"/>
                </a:cubicBezTo>
                <a:cubicBezTo>
                  <a:pt x="51" y="54"/>
                  <a:pt x="50" y="54"/>
                  <a:pt x="49" y="55"/>
                </a:cubicBezTo>
                <a:cubicBezTo>
                  <a:pt x="55" y="55"/>
                  <a:pt x="55" y="55"/>
                  <a:pt x="55" y="55"/>
                </a:cubicBezTo>
                <a:cubicBezTo>
                  <a:pt x="55" y="55"/>
                  <a:pt x="55" y="55"/>
                  <a:pt x="55" y="55"/>
                </a:cubicBezTo>
                <a:cubicBezTo>
                  <a:pt x="56" y="54"/>
                  <a:pt x="57" y="53"/>
                  <a:pt x="58" y="53"/>
                </a:cubicBezTo>
                <a:cubicBezTo>
                  <a:pt x="58" y="53"/>
                  <a:pt x="58" y="53"/>
                  <a:pt x="58" y="53"/>
                </a:cubicBezTo>
                <a:cubicBezTo>
                  <a:pt x="58" y="52"/>
                  <a:pt x="58" y="52"/>
                  <a:pt x="58" y="52"/>
                </a:cubicBezTo>
                <a:cubicBezTo>
                  <a:pt x="59" y="51"/>
                  <a:pt x="59" y="51"/>
                  <a:pt x="59" y="51"/>
                </a:cubicBezTo>
                <a:cubicBezTo>
                  <a:pt x="59" y="48"/>
                  <a:pt x="57" y="47"/>
                  <a:pt x="56" y="45"/>
                </a:cubicBezTo>
                <a:cubicBezTo>
                  <a:pt x="56" y="45"/>
                  <a:pt x="56" y="45"/>
                  <a:pt x="56" y="45"/>
                </a:cubicBezTo>
                <a:cubicBezTo>
                  <a:pt x="56" y="45"/>
                  <a:pt x="56" y="45"/>
                  <a:pt x="56" y="45"/>
                </a:cubicBezTo>
                <a:cubicBezTo>
                  <a:pt x="55" y="45"/>
                  <a:pt x="55" y="45"/>
                  <a:pt x="55" y="45"/>
                </a:cubicBezTo>
                <a:cubicBezTo>
                  <a:pt x="55" y="45"/>
                  <a:pt x="55" y="45"/>
                  <a:pt x="55" y="45"/>
                </a:cubicBezTo>
                <a:cubicBezTo>
                  <a:pt x="55" y="44"/>
                  <a:pt x="55" y="44"/>
                  <a:pt x="55" y="44"/>
                </a:cubicBezTo>
                <a:cubicBezTo>
                  <a:pt x="57" y="46"/>
                  <a:pt x="60" y="48"/>
                  <a:pt x="61" y="51"/>
                </a:cubicBezTo>
                <a:cubicBezTo>
                  <a:pt x="61" y="52"/>
                  <a:pt x="61" y="52"/>
                  <a:pt x="61" y="52"/>
                </a:cubicBezTo>
                <a:cubicBezTo>
                  <a:pt x="62" y="52"/>
                  <a:pt x="62" y="52"/>
                  <a:pt x="62" y="52"/>
                </a:cubicBezTo>
                <a:cubicBezTo>
                  <a:pt x="66" y="52"/>
                  <a:pt x="69" y="51"/>
                  <a:pt x="72" y="50"/>
                </a:cubicBezTo>
                <a:cubicBezTo>
                  <a:pt x="72" y="52"/>
                  <a:pt x="72" y="52"/>
                  <a:pt x="72" y="52"/>
                </a:cubicBezTo>
                <a:cubicBezTo>
                  <a:pt x="67" y="53"/>
                  <a:pt x="62" y="54"/>
                  <a:pt x="58" y="55"/>
                </a:cubicBezTo>
                <a:cubicBezTo>
                  <a:pt x="67" y="55"/>
                  <a:pt x="67" y="55"/>
                  <a:pt x="67" y="55"/>
                </a:cubicBezTo>
                <a:cubicBezTo>
                  <a:pt x="68" y="55"/>
                  <a:pt x="70" y="54"/>
                  <a:pt x="72" y="54"/>
                </a:cubicBezTo>
                <a:cubicBezTo>
                  <a:pt x="72" y="54"/>
                  <a:pt x="72" y="54"/>
                  <a:pt x="72" y="54"/>
                </a:cubicBezTo>
                <a:cubicBezTo>
                  <a:pt x="73" y="54"/>
                  <a:pt x="73" y="54"/>
                  <a:pt x="73" y="54"/>
                </a:cubicBezTo>
                <a:cubicBezTo>
                  <a:pt x="73" y="54"/>
                  <a:pt x="73" y="54"/>
                  <a:pt x="73" y="54"/>
                </a:cubicBezTo>
                <a:cubicBezTo>
                  <a:pt x="74" y="53"/>
                  <a:pt x="74" y="53"/>
                  <a:pt x="74" y="53"/>
                </a:cubicBezTo>
                <a:cubicBezTo>
                  <a:pt x="74" y="53"/>
                  <a:pt x="74" y="53"/>
                  <a:pt x="74" y="53"/>
                </a:cubicBezTo>
                <a:cubicBezTo>
                  <a:pt x="75" y="53"/>
                  <a:pt x="76" y="53"/>
                  <a:pt x="77" y="53"/>
                </a:cubicBezTo>
                <a:cubicBezTo>
                  <a:pt x="77" y="53"/>
                  <a:pt x="77" y="53"/>
                  <a:pt x="77" y="53"/>
                </a:cubicBezTo>
                <a:cubicBezTo>
                  <a:pt x="79" y="53"/>
                  <a:pt x="79" y="53"/>
                  <a:pt x="79" y="53"/>
                </a:cubicBezTo>
                <a:cubicBezTo>
                  <a:pt x="79" y="53"/>
                  <a:pt x="79" y="53"/>
                  <a:pt x="79" y="53"/>
                </a:cubicBezTo>
                <a:cubicBezTo>
                  <a:pt x="79" y="53"/>
                  <a:pt x="79" y="53"/>
                  <a:pt x="79" y="53"/>
                </a:cubicBezTo>
                <a:cubicBezTo>
                  <a:pt x="84" y="52"/>
                  <a:pt x="89" y="52"/>
                  <a:pt x="94" y="52"/>
                </a:cubicBezTo>
                <a:cubicBezTo>
                  <a:pt x="94" y="52"/>
                  <a:pt x="95" y="52"/>
                  <a:pt x="95" y="52"/>
                </a:cubicBezTo>
                <a:cubicBezTo>
                  <a:pt x="103" y="52"/>
                  <a:pt x="112" y="52"/>
                  <a:pt x="121" y="53"/>
                </a:cubicBezTo>
                <a:cubicBezTo>
                  <a:pt x="125" y="53"/>
                  <a:pt x="128" y="54"/>
                  <a:pt x="132" y="55"/>
                </a:cubicBezTo>
                <a:cubicBezTo>
                  <a:pt x="142" y="55"/>
                  <a:pt x="142" y="55"/>
                  <a:pt x="142" y="55"/>
                </a:cubicBezTo>
                <a:cubicBezTo>
                  <a:pt x="142" y="55"/>
                  <a:pt x="142" y="55"/>
                  <a:pt x="142" y="55"/>
                </a:cubicBezTo>
                <a:cubicBezTo>
                  <a:pt x="143" y="55"/>
                  <a:pt x="143" y="55"/>
                  <a:pt x="143" y="55"/>
                </a:cubicBezTo>
                <a:cubicBezTo>
                  <a:pt x="150" y="55"/>
                  <a:pt x="150" y="55"/>
                  <a:pt x="150" y="55"/>
                </a:cubicBezTo>
                <a:cubicBezTo>
                  <a:pt x="150" y="55"/>
                  <a:pt x="151" y="54"/>
                  <a:pt x="151" y="54"/>
                </a:cubicBezTo>
                <a:cubicBezTo>
                  <a:pt x="151" y="55"/>
                  <a:pt x="151" y="55"/>
                  <a:pt x="151" y="55"/>
                </a:cubicBezTo>
                <a:cubicBezTo>
                  <a:pt x="155" y="55"/>
                  <a:pt x="155" y="55"/>
                  <a:pt x="155" y="55"/>
                </a:cubicBezTo>
                <a:cubicBezTo>
                  <a:pt x="155" y="53"/>
                  <a:pt x="156" y="51"/>
                  <a:pt x="156" y="49"/>
                </a:cubicBezTo>
                <a:cubicBezTo>
                  <a:pt x="156" y="49"/>
                  <a:pt x="156" y="48"/>
                  <a:pt x="156" y="48"/>
                </a:cubicBezTo>
                <a:cubicBezTo>
                  <a:pt x="157" y="47"/>
                  <a:pt x="159" y="46"/>
                  <a:pt x="160" y="44"/>
                </a:cubicBezTo>
                <a:cubicBezTo>
                  <a:pt x="162" y="43"/>
                  <a:pt x="163" y="41"/>
                  <a:pt x="163" y="39"/>
                </a:cubicBezTo>
                <a:cubicBezTo>
                  <a:pt x="163" y="39"/>
                  <a:pt x="163" y="39"/>
                  <a:pt x="163" y="39"/>
                </a:cubicBezTo>
                <a:cubicBezTo>
                  <a:pt x="163" y="39"/>
                  <a:pt x="163" y="39"/>
                  <a:pt x="163" y="39"/>
                </a:cubicBezTo>
                <a:cubicBezTo>
                  <a:pt x="163" y="38"/>
                  <a:pt x="163" y="38"/>
                  <a:pt x="163" y="38"/>
                </a:cubicBezTo>
                <a:cubicBezTo>
                  <a:pt x="163" y="30"/>
                  <a:pt x="158" y="24"/>
                  <a:pt x="153" y="19"/>
                </a:cubicBezTo>
                <a:cubicBezTo>
                  <a:pt x="151" y="18"/>
                  <a:pt x="151" y="18"/>
                  <a:pt x="151" y="18"/>
                </a:cubicBezTo>
                <a:cubicBezTo>
                  <a:pt x="151" y="19"/>
                  <a:pt x="151" y="19"/>
                  <a:pt x="151" y="19"/>
                </a:cubicBezTo>
                <a:cubicBezTo>
                  <a:pt x="149" y="19"/>
                  <a:pt x="148" y="18"/>
                  <a:pt x="147" y="17"/>
                </a:cubicBezTo>
                <a:cubicBezTo>
                  <a:pt x="146" y="15"/>
                  <a:pt x="145" y="13"/>
                  <a:pt x="143" y="12"/>
                </a:cubicBezTo>
                <a:cubicBezTo>
                  <a:pt x="142" y="11"/>
                  <a:pt x="142" y="11"/>
                  <a:pt x="142" y="11"/>
                </a:cubicBezTo>
                <a:cubicBezTo>
                  <a:pt x="142" y="11"/>
                  <a:pt x="142" y="11"/>
                  <a:pt x="142" y="11"/>
                </a:cubicBezTo>
                <a:cubicBezTo>
                  <a:pt x="142" y="11"/>
                  <a:pt x="142" y="11"/>
                  <a:pt x="142" y="11"/>
                </a:cubicBezTo>
                <a:cubicBezTo>
                  <a:pt x="142" y="11"/>
                  <a:pt x="142" y="11"/>
                  <a:pt x="142" y="11"/>
                </a:cubicBezTo>
                <a:cubicBezTo>
                  <a:pt x="140" y="9"/>
                  <a:pt x="140" y="9"/>
                  <a:pt x="140" y="9"/>
                </a:cubicBezTo>
                <a:cubicBezTo>
                  <a:pt x="140" y="10"/>
                  <a:pt x="140" y="10"/>
                  <a:pt x="140" y="10"/>
                </a:cubicBezTo>
                <a:cubicBezTo>
                  <a:pt x="140" y="10"/>
                  <a:pt x="139" y="9"/>
                  <a:pt x="139" y="9"/>
                </a:cubicBezTo>
                <a:cubicBezTo>
                  <a:pt x="139" y="9"/>
                  <a:pt x="139" y="9"/>
                  <a:pt x="139" y="9"/>
                </a:cubicBezTo>
                <a:cubicBezTo>
                  <a:pt x="138" y="9"/>
                  <a:pt x="138" y="9"/>
                  <a:pt x="138" y="9"/>
                </a:cubicBezTo>
                <a:cubicBezTo>
                  <a:pt x="137" y="8"/>
                  <a:pt x="137" y="8"/>
                  <a:pt x="137" y="8"/>
                </a:cubicBezTo>
                <a:cubicBezTo>
                  <a:pt x="137" y="8"/>
                  <a:pt x="137" y="8"/>
                  <a:pt x="137" y="8"/>
                </a:cubicBezTo>
                <a:cubicBezTo>
                  <a:pt x="136" y="8"/>
                  <a:pt x="135" y="8"/>
                  <a:pt x="134" y="8"/>
                </a:cubicBezTo>
                <a:cubicBezTo>
                  <a:pt x="132" y="8"/>
                  <a:pt x="131" y="8"/>
                  <a:pt x="129" y="9"/>
                </a:cubicBezTo>
                <a:cubicBezTo>
                  <a:pt x="127" y="9"/>
                  <a:pt x="125" y="11"/>
                  <a:pt x="124" y="12"/>
                </a:cubicBezTo>
                <a:cubicBezTo>
                  <a:pt x="122" y="14"/>
                  <a:pt x="121" y="15"/>
                  <a:pt x="120" y="17"/>
                </a:cubicBezTo>
                <a:cubicBezTo>
                  <a:pt x="120" y="17"/>
                  <a:pt x="120" y="17"/>
                  <a:pt x="120" y="17"/>
                </a:cubicBezTo>
                <a:cubicBezTo>
                  <a:pt x="120" y="17"/>
                  <a:pt x="120" y="17"/>
                  <a:pt x="120" y="17"/>
                </a:cubicBezTo>
                <a:cubicBezTo>
                  <a:pt x="120" y="18"/>
                  <a:pt x="120" y="20"/>
                  <a:pt x="120" y="22"/>
                </a:cubicBezTo>
                <a:cubicBezTo>
                  <a:pt x="120" y="24"/>
                  <a:pt x="120" y="26"/>
                  <a:pt x="121" y="27"/>
                </a:cubicBezTo>
                <a:cubicBezTo>
                  <a:pt x="122" y="27"/>
                  <a:pt x="122" y="27"/>
                  <a:pt x="122" y="27"/>
                </a:cubicBezTo>
                <a:cubicBezTo>
                  <a:pt x="122" y="27"/>
                  <a:pt x="122" y="27"/>
                  <a:pt x="122" y="27"/>
                </a:cubicBezTo>
                <a:cubicBezTo>
                  <a:pt x="125" y="28"/>
                  <a:pt x="127" y="27"/>
                  <a:pt x="130" y="28"/>
                </a:cubicBezTo>
                <a:cubicBezTo>
                  <a:pt x="132" y="28"/>
                  <a:pt x="134" y="29"/>
                  <a:pt x="136" y="31"/>
                </a:cubicBezTo>
                <a:cubicBezTo>
                  <a:pt x="136" y="32"/>
                  <a:pt x="136" y="32"/>
                  <a:pt x="136" y="32"/>
                </a:cubicBezTo>
                <a:cubicBezTo>
                  <a:pt x="136" y="32"/>
                  <a:pt x="136" y="32"/>
                  <a:pt x="136" y="32"/>
                </a:cubicBezTo>
                <a:cubicBezTo>
                  <a:pt x="137" y="32"/>
                  <a:pt x="137" y="32"/>
                  <a:pt x="137" y="32"/>
                </a:cubicBezTo>
                <a:cubicBezTo>
                  <a:pt x="137" y="32"/>
                  <a:pt x="137" y="32"/>
                  <a:pt x="137" y="32"/>
                </a:cubicBezTo>
                <a:cubicBezTo>
                  <a:pt x="139" y="34"/>
                  <a:pt x="140" y="36"/>
                  <a:pt x="140" y="38"/>
                </a:cubicBezTo>
                <a:cubicBezTo>
                  <a:pt x="140" y="39"/>
                  <a:pt x="140" y="39"/>
                  <a:pt x="140" y="39"/>
                </a:cubicBezTo>
                <a:cubicBezTo>
                  <a:pt x="140" y="39"/>
                  <a:pt x="140" y="39"/>
                  <a:pt x="140" y="39"/>
                </a:cubicBezTo>
                <a:cubicBezTo>
                  <a:pt x="140" y="39"/>
                  <a:pt x="140" y="39"/>
                  <a:pt x="140" y="39"/>
                </a:cubicBezTo>
                <a:cubicBezTo>
                  <a:pt x="140" y="41"/>
                  <a:pt x="139" y="42"/>
                  <a:pt x="138" y="43"/>
                </a:cubicBezTo>
                <a:cubicBezTo>
                  <a:pt x="137" y="44"/>
                  <a:pt x="137" y="44"/>
                  <a:pt x="137" y="44"/>
                </a:cubicBezTo>
                <a:cubicBezTo>
                  <a:pt x="137" y="44"/>
                  <a:pt x="137" y="44"/>
                  <a:pt x="137" y="44"/>
                </a:cubicBezTo>
                <a:cubicBezTo>
                  <a:pt x="137" y="44"/>
                  <a:pt x="137" y="44"/>
                  <a:pt x="137" y="44"/>
                </a:cubicBezTo>
                <a:cubicBezTo>
                  <a:pt x="134" y="46"/>
                  <a:pt x="132" y="47"/>
                  <a:pt x="130" y="49"/>
                </a:cubicBezTo>
                <a:cubicBezTo>
                  <a:pt x="127" y="48"/>
                  <a:pt x="123" y="48"/>
                  <a:pt x="120" y="47"/>
                </a:cubicBezTo>
                <a:cubicBezTo>
                  <a:pt x="121" y="46"/>
                  <a:pt x="121" y="44"/>
                  <a:pt x="121" y="42"/>
                </a:cubicBezTo>
                <a:cubicBezTo>
                  <a:pt x="121" y="38"/>
                  <a:pt x="118" y="34"/>
                  <a:pt x="117" y="30"/>
                </a:cubicBezTo>
                <a:cubicBezTo>
                  <a:pt x="117" y="29"/>
                  <a:pt x="117" y="28"/>
                  <a:pt x="117" y="27"/>
                </a:cubicBezTo>
                <a:cubicBezTo>
                  <a:pt x="117" y="21"/>
                  <a:pt x="114" y="15"/>
                  <a:pt x="110" y="11"/>
                </a:cubicBezTo>
                <a:cubicBezTo>
                  <a:pt x="110" y="11"/>
                  <a:pt x="110" y="11"/>
                  <a:pt x="110" y="11"/>
                </a:cubicBezTo>
                <a:cubicBezTo>
                  <a:pt x="110" y="11"/>
                  <a:pt x="110" y="11"/>
                  <a:pt x="110" y="11"/>
                </a:cubicBezTo>
                <a:cubicBezTo>
                  <a:pt x="106" y="8"/>
                  <a:pt x="102" y="5"/>
                  <a:pt x="97" y="5"/>
                </a:cubicBezTo>
                <a:cubicBezTo>
                  <a:pt x="97" y="5"/>
                  <a:pt x="97" y="5"/>
                  <a:pt x="97" y="5"/>
                </a:cubicBezTo>
                <a:cubicBezTo>
                  <a:pt x="96" y="5"/>
                  <a:pt x="95" y="5"/>
                  <a:pt x="93" y="5"/>
                </a:cubicBezTo>
                <a:cubicBezTo>
                  <a:pt x="93" y="5"/>
                  <a:pt x="93" y="5"/>
                  <a:pt x="93" y="5"/>
                </a:cubicBezTo>
                <a:cubicBezTo>
                  <a:pt x="93" y="5"/>
                  <a:pt x="93" y="5"/>
                  <a:pt x="92" y="6"/>
                </a:cubicBezTo>
                <a:cubicBezTo>
                  <a:pt x="89" y="3"/>
                  <a:pt x="85" y="0"/>
                  <a:pt x="81" y="0"/>
                </a:cubicBezTo>
              </a:path>
            </a:pathLst>
          </a:custGeom>
          <a:solidFill>
            <a:srgbClr val="E8888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23" name="PA_任意多边形 1455"/>
          <p:cNvSpPr>
            <a:spLocks noEditPoints="1"/>
          </p:cNvSpPr>
          <p:nvPr>
            <p:custDataLst>
              <p:tags r:id="rId38"/>
            </p:custDataLst>
          </p:nvPr>
        </p:nvSpPr>
        <p:spPr bwMode="auto">
          <a:xfrm>
            <a:off x="965200" y="6665913"/>
            <a:ext cx="2046288" cy="134938"/>
          </a:xfrm>
          <a:custGeom>
            <a:avLst/>
            <a:gdLst>
              <a:gd name="T0" fmla="*/ 366 w 851"/>
              <a:gd name="T1" fmla="*/ 51 h 56"/>
              <a:gd name="T2" fmla="*/ 386 w 851"/>
              <a:gd name="T3" fmla="*/ 54 h 56"/>
              <a:gd name="T4" fmla="*/ 245 w 851"/>
              <a:gd name="T5" fmla="*/ 46 h 56"/>
              <a:gd name="T6" fmla="*/ 297 w 851"/>
              <a:gd name="T7" fmla="*/ 52 h 56"/>
              <a:gd name="T8" fmla="*/ 267 w 851"/>
              <a:gd name="T9" fmla="*/ 41 h 56"/>
              <a:gd name="T10" fmla="*/ 17 w 851"/>
              <a:gd name="T11" fmla="*/ 35 h 56"/>
              <a:gd name="T12" fmla="*/ 19 w 851"/>
              <a:gd name="T13" fmla="*/ 54 h 56"/>
              <a:gd name="T14" fmla="*/ 45 w 851"/>
              <a:gd name="T15" fmla="*/ 11 h 56"/>
              <a:gd name="T16" fmla="*/ 86 w 851"/>
              <a:gd name="T17" fmla="*/ 1 h 56"/>
              <a:gd name="T18" fmla="*/ 46 w 851"/>
              <a:gd name="T19" fmla="*/ 19 h 56"/>
              <a:gd name="T20" fmla="*/ 37 w 851"/>
              <a:gd name="T21" fmla="*/ 55 h 56"/>
              <a:gd name="T22" fmla="*/ 79 w 851"/>
              <a:gd name="T23" fmla="*/ 15 h 56"/>
              <a:gd name="T24" fmla="*/ 110 w 851"/>
              <a:gd name="T25" fmla="*/ 3 h 56"/>
              <a:gd name="T26" fmla="*/ 203 w 851"/>
              <a:gd name="T27" fmla="*/ 0 h 56"/>
              <a:gd name="T28" fmla="*/ 144 w 851"/>
              <a:gd name="T29" fmla="*/ 46 h 56"/>
              <a:gd name="T30" fmla="*/ 177 w 851"/>
              <a:gd name="T31" fmla="*/ 44 h 56"/>
              <a:gd name="T32" fmla="*/ 349 w 851"/>
              <a:gd name="T33" fmla="*/ 39 h 56"/>
              <a:gd name="T34" fmla="*/ 315 w 851"/>
              <a:gd name="T35" fmla="*/ 43 h 56"/>
              <a:gd name="T36" fmla="*/ 373 w 851"/>
              <a:gd name="T37" fmla="*/ 38 h 56"/>
              <a:gd name="T38" fmla="*/ 173 w 851"/>
              <a:gd name="T39" fmla="*/ 52 h 56"/>
              <a:gd name="T40" fmla="*/ 196 w 851"/>
              <a:gd name="T41" fmla="*/ 34 h 56"/>
              <a:gd name="T42" fmla="*/ 341 w 851"/>
              <a:gd name="T43" fmla="*/ 31 h 56"/>
              <a:gd name="T44" fmla="*/ 82 w 851"/>
              <a:gd name="T45" fmla="*/ 32 h 56"/>
              <a:gd name="T46" fmla="*/ 118 w 851"/>
              <a:gd name="T47" fmla="*/ 25 h 56"/>
              <a:gd name="T48" fmla="*/ 134 w 851"/>
              <a:gd name="T49" fmla="*/ 32 h 56"/>
              <a:gd name="T50" fmla="*/ 111 w 851"/>
              <a:gd name="T51" fmla="*/ 23 h 56"/>
              <a:gd name="T52" fmla="*/ 169 w 851"/>
              <a:gd name="T53" fmla="*/ 29 h 56"/>
              <a:gd name="T54" fmla="*/ 394 w 851"/>
              <a:gd name="T55" fmla="*/ 22 h 56"/>
              <a:gd name="T56" fmla="*/ 340 w 851"/>
              <a:gd name="T57" fmla="*/ 24 h 56"/>
              <a:gd name="T58" fmla="*/ 351 w 851"/>
              <a:gd name="T59" fmla="*/ 23 h 56"/>
              <a:gd name="T60" fmla="*/ 144 w 851"/>
              <a:gd name="T61" fmla="*/ 11 h 56"/>
              <a:gd name="T62" fmla="*/ 153 w 851"/>
              <a:gd name="T63" fmla="*/ 17 h 56"/>
              <a:gd name="T64" fmla="*/ 253 w 851"/>
              <a:gd name="T65" fmla="*/ 12 h 56"/>
              <a:gd name="T66" fmla="*/ 386 w 851"/>
              <a:gd name="T67" fmla="*/ 6 h 56"/>
              <a:gd name="T68" fmla="*/ 365 w 851"/>
              <a:gd name="T69" fmla="*/ 4 h 56"/>
              <a:gd name="T70" fmla="*/ 203 w 851"/>
              <a:gd name="T71" fmla="*/ 27 h 56"/>
              <a:gd name="T72" fmla="*/ 144 w 851"/>
              <a:gd name="T73" fmla="*/ 4 h 56"/>
              <a:gd name="T74" fmla="*/ 351 w 851"/>
              <a:gd name="T75" fmla="*/ 11 h 56"/>
              <a:gd name="T76" fmla="*/ 353 w 851"/>
              <a:gd name="T77" fmla="*/ 0 h 56"/>
              <a:gd name="T78" fmla="*/ 313 w 851"/>
              <a:gd name="T79" fmla="*/ 1 h 56"/>
              <a:gd name="T80" fmla="*/ 340 w 851"/>
              <a:gd name="T81" fmla="*/ 26 h 56"/>
              <a:gd name="T82" fmla="*/ 252 w 851"/>
              <a:gd name="T83" fmla="*/ 10 h 56"/>
              <a:gd name="T84" fmla="*/ 205 w 851"/>
              <a:gd name="T85" fmla="*/ 26 h 56"/>
              <a:gd name="T86" fmla="*/ 208 w 851"/>
              <a:gd name="T87" fmla="*/ 11 h 56"/>
              <a:gd name="T88" fmla="*/ 145 w 851"/>
              <a:gd name="T89" fmla="*/ 2 h 56"/>
              <a:gd name="T90" fmla="*/ 99 w 851"/>
              <a:gd name="T91" fmla="*/ 25 h 56"/>
              <a:gd name="T92" fmla="*/ 67 w 851"/>
              <a:gd name="T93" fmla="*/ 41 h 56"/>
              <a:gd name="T94" fmla="*/ 102 w 851"/>
              <a:gd name="T95" fmla="*/ 40 h 56"/>
              <a:gd name="T96" fmla="*/ 155 w 851"/>
              <a:gd name="T97" fmla="*/ 54 h 56"/>
              <a:gd name="T98" fmla="*/ 169 w 851"/>
              <a:gd name="T99" fmla="*/ 54 h 56"/>
              <a:gd name="T100" fmla="*/ 315 w 851"/>
              <a:gd name="T101" fmla="*/ 22 h 56"/>
              <a:gd name="T102" fmla="*/ 275 w 851"/>
              <a:gd name="T103" fmla="*/ 30 h 56"/>
              <a:gd name="T104" fmla="*/ 252 w 851"/>
              <a:gd name="T105" fmla="*/ 36 h 56"/>
              <a:gd name="T106" fmla="*/ 335 w 851"/>
              <a:gd name="T107" fmla="*/ 46 h 56"/>
              <a:gd name="T108" fmla="*/ 388 w 851"/>
              <a:gd name="T109" fmla="*/ 41 h 56"/>
              <a:gd name="T110" fmla="*/ 400 w 851"/>
              <a:gd name="T111" fmla="*/ 54 h 56"/>
              <a:gd name="T112" fmla="*/ 401 w 851"/>
              <a:gd name="T113" fmla="*/ 48 h 56"/>
              <a:gd name="T114" fmla="*/ 403 w 851"/>
              <a:gd name="T115" fmla="*/ 40 h 56"/>
              <a:gd name="T116" fmla="*/ 388 w 851"/>
              <a:gd name="T117" fmla="*/ 31 h 56"/>
              <a:gd name="T118" fmla="*/ 411 w 851"/>
              <a:gd name="T119" fmla="*/ 18 h 56"/>
              <a:gd name="T120" fmla="*/ 412 w 851"/>
              <a:gd name="T121" fmla="*/ 6 h 56"/>
              <a:gd name="T122" fmla="*/ 362 w 851"/>
              <a:gd name="T123" fmla="*/ 13 h 56"/>
              <a:gd name="T124" fmla="*/ 351 w 851"/>
              <a:gd name="T125" fmla="*/ 15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851" h="56">
                <a:moveTo>
                  <a:pt x="850" y="55"/>
                </a:moveTo>
                <a:cubicBezTo>
                  <a:pt x="846" y="55"/>
                  <a:pt x="846" y="55"/>
                  <a:pt x="846" y="55"/>
                </a:cubicBezTo>
                <a:cubicBezTo>
                  <a:pt x="847" y="55"/>
                  <a:pt x="848" y="56"/>
                  <a:pt x="849" y="56"/>
                </a:cubicBezTo>
                <a:cubicBezTo>
                  <a:pt x="849" y="56"/>
                  <a:pt x="850" y="55"/>
                  <a:pt x="851" y="55"/>
                </a:cubicBezTo>
                <a:cubicBezTo>
                  <a:pt x="850" y="55"/>
                  <a:pt x="850" y="55"/>
                  <a:pt x="850" y="55"/>
                </a:cubicBezTo>
                <a:moveTo>
                  <a:pt x="376" y="53"/>
                </a:moveTo>
                <a:cubicBezTo>
                  <a:pt x="375" y="53"/>
                  <a:pt x="374" y="53"/>
                  <a:pt x="373" y="53"/>
                </a:cubicBezTo>
                <a:cubicBezTo>
                  <a:pt x="372" y="54"/>
                  <a:pt x="372" y="54"/>
                  <a:pt x="372" y="54"/>
                </a:cubicBezTo>
                <a:cubicBezTo>
                  <a:pt x="373" y="55"/>
                  <a:pt x="373" y="55"/>
                  <a:pt x="373" y="55"/>
                </a:cubicBezTo>
                <a:cubicBezTo>
                  <a:pt x="381" y="55"/>
                  <a:pt x="381" y="55"/>
                  <a:pt x="381" y="55"/>
                </a:cubicBezTo>
                <a:cubicBezTo>
                  <a:pt x="381" y="55"/>
                  <a:pt x="381" y="55"/>
                  <a:pt x="381" y="55"/>
                </a:cubicBezTo>
                <a:cubicBezTo>
                  <a:pt x="380" y="54"/>
                  <a:pt x="380" y="54"/>
                  <a:pt x="380" y="54"/>
                </a:cubicBezTo>
                <a:cubicBezTo>
                  <a:pt x="380" y="54"/>
                  <a:pt x="380" y="54"/>
                  <a:pt x="380" y="54"/>
                </a:cubicBezTo>
                <a:cubicBezTo>
                  <a:pt x="379" y="54"/>
                  <a:pt x="377" y="53"/>
                  <a:pt x="376" y="53"/>
                </a:cubicBezTo>
                <a:moveTo>
                  <a:pt x="266" y="53"/>
                </a:moveTo>
                <a:cubicBezTo>
                  <a:pt x="266" y="53"/>
                  <a:pt x="266" y="53"/>
                  <a:pt x="266" y="53"/>
                </a:cubicBezTo>
                <a:cubicBezTo>
                  <a:pt x="266" y="53"/>
                  <a:pt x="266" y="53"/>
                  <a:pt x="266" y="53"/>
                </a:cubicBezTo>
                <a:cubicBezTo>
                  <a:pt x="261" y="54"/>
                  <a:pt x="256" y="54"/>
                  <a:pt x="252" y="55"/>
                </a:cubicBezTo>
                <a:cubicBezTo>
                  <a:pt x="251" y="55"/>
                  <a:pt x="251" y="55"/>
                  <a:pt x="251" y="55"/>
                </a:cubicBezTo>
                <a:cubicBezTo>
                  <a:pt x="265" y="55"/>
                  <a:pt x="265" y="55"/>
                  <a:pt x="265" y="55"/>
                </a:cubicBezTo>
                <a:cubicBezTo>
                  <a:pt x="266" y="55"/>
                  <a:pt x="266" y="55"/>
                  <a:pt x="266" y="55"/>
                </a:cubicBezTo>
                <a:cubicBezTo>
                  <a:pt x="269" y="55"/>
                  <a:pt x="272" y="55"/>
                  <a:pt x="274" y="55"/>
                </a:cubicBezTo>
                <a:cubicBezTo>
                  <a:pt x="288" y="55"/>
                  <a:pt x="288" y="55"/>
                  <a:pt x="288" y="55"/>
                </a:cubicBezTo>
                <a:cubicBezTo>
                  <a:pt x="284" y="54"/>
                  <a:pt x="280" y="53"/>
                  <a:pt x="276" y="53"/>
                </a:cubicBezTo>
                <a:cubicBezTo>
                  <a:pt x="272" y="53"/>
                  <a:pt x="269" y="53"/>
                  <a:pt x="266" y="53"/>
                </a:cubicBezTo>
                <a:moveTo>
                  <a:pt x="373" y="49"/>
                </a:moveTo>
                <a:cubicBezTo>
                  <a:pt x="371" y="49"/>
                  <a:pt x="369" y="50"/>
                  <a:pt x="367" y="50"/>
                </a:cubicBezTo>
                <a:cubicBezTo>
                  <a:pt x="367" y="50"/>
                  <a:pt x="367" y="50"/>
                  <a:pt x="367" y="50"/>
                </a:cubicBezTo>
                <a:cubicBezTo>
                  <a:pt x="366" y="51"/>
                  <a:pt x="366" y="51"/>
                  <a:pt x="366" y="51"/>
                </a:cubicBezTo>
                <a:cubicBezTo>
                  <a:pt x="365" y="51"/>
                  <a:pt x="365" y="51"/>
                  <a:pt x="365" y="51"/>
                </a:cubicBezTo>
                <a:cubicBezTo>
                  <a:pt x="365" y="51"/>
                  <a:pt x="365" y="51"/>
                  <a:pt x="365" y="51"/>
                </a:cubicBezTo>
                <a:cubicBezTo>
                  <a:pt x="365" y="52"/>
                  <a:pt x="364" y="52"/>
                  <a:pt x="364" y="53"/>
                </a:cubicBezTo>
                <a:cubicBezTo>
                  <a:pt x="364" y="51"/>
                  <a:pt x="364" y="51"/>
                  <a:pt x="364" y="51"/>
                </a:cubicBezTo>
                <a:cubicBezTo>
                  <a:pt x="362" y="54"/>
                  <a:pt x="362" y="54"/>
                  <a:pt x="362" y="54"/>
                </a:cubicBezTo>
                <a:cubicBezTo>
                  <a:pt x="362" y="54"/>
                  <a:pt x="362" y="54"/>
                  <a:pt x="362" y="54"/>
                </a:cubicBezTo>
                <a:cubicBezTo>
                  <a:pt x="362" y="54"/>
                  <a:pt x="362" y="54"/>
                  <a:pt x="362" y="54"/>
                </a:cubicBezTo>
                <a:cubicBezTo>
                  <a:pt x="362" y="54"/>
                  <a:pt x="362" y="54"/>
                  <a:pt x="362" y="54"/>
                </a:cubicBezTo>
                <a:cubicBezTo>
                  <a:pt x="362" y="54"/>
                  <a:pt x="362" y="54"/>
                  <a:pt x="362" y="54"/>
                </a:cubicBezTo>
                <a:cubicBezTo>
                  <a:pt x="362" y="55"/>
                  <a:pt x="362" y="55"/>
                  <a:pt x="362" y="55"/>
                </a:cubicBezTo>
                <a:cubicBezTo>
                  <a:pt x="362" y="55"/>
                  <a:pt x="362" y="55"/>
                  <a:pt x="362" y="55"/>
                </a:cubicBezTo>
                <a:cubicBezTo>
                  <a:pt x="362" y="55"/>
                  <a:pt x="362" y="55"/>
                  <a:pt x="362" y="55"/>
                </a:cubicBezTo>
                <a:cubicBezTo>
                  <a:pt x="364" y="55"/>
                  <a:pt x="364" y="55"/>
                  <a:pt x="364" y="55"/>
                </a:cubicBezTo>
                <a:cubicBezTo>
                  <a:pt x="365" y="54"/>
                  <a:pt x="365" y="54"/>
                  <a:pt x="365" y="54"/>
                </a:cubicBezTo>
                <a:cubicBezTo>
                  <a:pt x="365" y="55"/>
                  <a:pt x="365" y="55"/>
                  <a:pt x="365" y="55"/>
                </a:cubicBezTo>
                <a:cubicBezTo>
                  <a:pt x="370" y="55"/>
                  <a:pt x="370" y="55"/>
                  <a:pt x="370" y="55"/>
                </a:cubicBezTo>
                <a:cubicBezTo>
                  <a:pt x="369" y="54"/>
                  <a:pt x="368" y="54"/>
                  <a:pt x="368" y="54"/>
                </a:cubicBezTo>
                <a:cubicBezTo>
                  <a:pt x="368" y="54"/>
                  <a:pt x="367" y="54"/>
                  <a:pt x="367" y="54"/>
                </a:cubicBezTo>
                <a:cubicBezTo>
                  <a:pt x="367" y="52"/>
                  <a:pt x="367" y="52"/>
                  <a:pt x="367" y="52"/>
                </a:cubicBezTo>
                <a:cubicBezTo>
                  <a:pt x="369" y="52"/>
                  <a:pt x="371" y="51"/>
                  <a:pt x="373" y="51"/>
                </a:cubicBezTo>
                <a:cubicBezTo>
                  <a:pt x="373" y="51"/>
                  <a:pt x="373" y="51"/>
                  <a:pt x="373" y="51"/>
                </a:cubicBezTo>
                <a:cubicBezTo>
                  <a:pt x="376" y="51"/>
                  <a:pt x="379" y="53"/>
                  <a:pt x="382" y="54"/>
                </a:cubicBezTo>
                <a:cubicBezTo>
                  <a:pt x="382" y="54"/>
                  <a:pt x="382" y="54"/>
                  <a:pt x="382" y="54"/>
                </a:cubicBezTo>
                <a:cubicBezTo>
                  <a:pt x="382" y="54"/>
                  <a:pt x="382" y="54"/>
                  <a:pt x="382" y="54"/>
                </a:cubicBezTo>
                <a:cubicBezTo>
                  <a:pt x="383" y="54"/>
                  <a:pt x="383" y="54"/>
                  <a:pt x="384" y="55"/>
                </a:cubicBezTo>
                <a:cubicBezTo>
                  <a:pt x="387" y="55"/>
                  <a:pt x="387" y="55"/>
                  <a:pt x="387" y="55"/>
                </a:cubicBezTo>
                <a:cubicBezTo>
                  <a:pt x="386" y="54"/>
                  <a:pt x="386" y="54"/>
                  <a:pt x="386" y="54"/>
                </a:cubicBezTo>
                <a:cubicBezTo>
                  <a:pt x="386" y="55"/>
                  <a:pt x="386" y="55"/>
                  <a:pt x="386" y="55"/>
                </a:cubicBezTo>
                <a:cubicBezTo>
                  <a:pt x="386" y="54"/>
                  <a:pt x="386" y="54"/>
                  <a:pt x="386" y="54"/>
                </a:cubicBezTo>
                <a:cubicBezTo>
                  <a:pt x="385" y="53"/>
                  <a:pt x="384" y="52"/>
                  <a:pt x="383" y="52"/>
                </a:cubicBezTo>
                <a:cubicBezTo>
                  <a:pt x="380" y="51"/>
                  <a:pt x="376" y="49"/>
                  <a:pt x="373" y="49"/>
                </a:cubicBezTo>
                <a:moveTo>
                  <a:pt x="296" y="49"/>
                </a:moveTo>
                <a:cubicBezTo>
                  <a:pt x="292" y="48"/>
                  <a:pt x="288" y="47"/>
                  <a:pt x="284" y="46"/>
                </a:cubicBezTo>
                <a:cubicBezTo>
                  <a:pt x="284" y="46"/>
                  <a:pt x="284" y="46"/>
                  <a:pt x="284" y="46"/>
                </a:cubicBezTo>
                <a:cubicBezTo>
                  <a:pt x="284" y="46"/>
                  <a:pt x="284" y="46"/>
                  <a:pt x="284" y="46"/>
                </a:cubicBezTo>
                <a:cubicBezTo>
                  <a:pt x="282" y="45"/>
                  <a:pt x="279" y="45"/>
                  <a:pt x="277" y="45"/>
                </a:cubicBezTo>
                <a:cubicBezTo>
                  <a:pt x="277" y="44"/>
                  <a:pt x="277" y="44"/>
                  <a:pt x="277" y="44"/>
                </a:cubicBezTo>
                <a:cubicBezTo>
                  <a:pt x="280" y="44"/>
                  <a:pt x="284" y="45"/>
                  <a:pt x="287" y="45"/>
                </a:cubicBezTo>
                <a:cubicBezTo>
                  <a:pt x="290" y="46"/>
                  <a:pt x="293" y="47"/>
                  <a:pt x="296" y="48"/>
                </a:cubicBezTo>
                <a:cubicBezTo>
                  <a:pt x="296" y="49"/>
                  <a:pt x="296" y="49"/>
                  <a:pt x="296" y="49"/>
                </a:cubicBezTo>
                <a:moveTo>
                  <a:pt x="253" y="46"/>
                </a:moveTo>
                <a:cubicBezTo>
                  <a:pt x="253" y="44"/>
                  <a:pt x="253" y="44"/>
                  <a:pt x="253" y="44"/>
                </a:cubicBezTo>
                <a:cubicBezTo>
                  <a:pt x="257" y="44"/>
                  <a:pt x="262" y="43"/>
                  <a:pt x="267" y="43"/>
                </a:cubicBezTo>
                <a:cubicBezTo>
                  <a:pt x="270" y="43"/>
                  <a:pt x="272" y="43"/>
                  <a:pt x="275" y="44"/>
                </a:cubicBezTo>
                <a:cubicBezTo>
                  <a:pt x="275" y="45"/>
                  <a:pt x="275" y="45"/>
                  <a:pt x="275" y="45"/>
                </a:cubicBezTo>
                <a:cubicBezTo>
                  <a:pt x="272" y="45"/>
                  <a:pt x="270" y="45"/>
                  <a:pt x="267" y="45"/>
                </a:cubicBezTo>
                <a:cubicBezTo>
                  <a:pt x="262" y="45"/>
                  <a:pt x="257" y="45"/>
                  <a:pt x="253" y="46"/>
                </a:cubicBezTo>
                <a:moveTo>
                  <a:pt x="267" y="41"/>
                </a:moveTo>
                <a:cubicBezTo>
                  <a:pt x="262" y="41"/>
                  <a:pt x="257" y="42"/>
                  <a:pt x="253" y="42"/>
                </a:cubicBezTo>
                <a:cubicBezTo>
                  <a:pt x="253" y="42"/>
                  <a:pt x="253" y="42"/>
                  <a:pt x="253" y="42"/>
                </a:cubicBezTo>
                <a:cubicBezTo>
                  <a:pt x="252" y="43"/>
                  <a:pt x="252" y="43"/>
                  <a:pt x="252" y="43"/>
                </a:cubicBezTo>
                <a:cubicBezTo>
                  <a:pt x="252" y="43"/>
                  <a:pt x="252" y="43"/>
                  <a:pt x="251" y="43"/>
                </a:cubicBezTo>
                <a:cubicBezTo>
                  <a:pt x="251" y="43"/>
                  <a:pt x="251" y="43"/>
                  <a:pt x="251" y="43"/>
                </a:cubicBezTo>
                <a:cubicBezTo>
                  <a:pt x="251" y="43"/>
                  <a:pt x="251" y="43"/>
                  <a:pt x="251" y="43"/>
                </a:cubicBezTo>
                <a:cubicBezTo>
                  <a:pt x="249" y="43"/>
                  <a:pt x="246" y="43"/>
                  <a:pt x="244" y="44"/>
                </a:cubicBezTo>
                <a:cubicBezTo>
                  <a:pt x="236" y="46"/>
                  <a:pt x="228" y="50"/>
                  <a:pt x="220" y="55"/>
                </a:cubicBezTo>
                <a:cubicBezTo>
                  <a:pt x="224" y="55"/>
                  <a:pt x="224" y="55"/>
                  <a:pt x="224" y="55"/>
                </a:cubicBezTo>
                <a:cubicBezTo>
                  <a:pt x="231" y="51"/>
                  <a:pt x="238" y="48"/>
                  <a:pt x="245" y="46"/>
                </a:cubicBezTo>
                <a:cubicBezTo>
                  <a:pt x="245" y="46"/>
                  <a:pt x="245" y="46"/>
                  <a:pt x="245" y="46"/>
                </a:cubicBezTo>
                <a:cubicBezTo>
                  <a:pt x="245" y="46"/>
                  <a:pt x="245" y="46"/>
                  <a:pt x="245" y="46"/>
                </a:cubicBezTo>
                <a:cubicBezTo>
                  <a:pt x="247" y="45"/>
                  <a:pt x="249" y="45"/>
                  <a:pt x="251" y="45"/>
                </a:cubicBezTo>
                <a:cubicBezTo>
                  <a:pt x="251" y="46"/>
                  <a:pt x="251" y="46"/>
                  <a:pt x="251" y="46"/>
                </a:cubicBezTo>
                <a:cubicBezTo>
                  <a:pt x="247" y="46"/>
                  <a:pt x="244" y="47"/>
                  <a:pt x="240" y="48"/>
                </a:cubicBezTo>
                <a:cubicBezTo>
                  <a:pt x="235" y="50"/>
                  <a:pt x="232" y="53"/>
                  <a:pt x="227" y="54"/>
                </a:cubicBezTo>
                <a:cubicBezTo>
                  <a:pt x="227" y="54"/>
                  <a:pt x="227" y="54"/>
                  <a:pt x="227" y="54"/>
                </a:cubicBezTo>
                <a:cubicBezTo>
                  <a:pt x="227" y="54"/>
                  <a:pt x="227" y="54"/>
                  <a:pt x="227" y="54"/>
                </a:cubicBezTo>
                <a:cubicBezTo>
                  <a:pt x="227" y="54"/>
                  <a:pt x="226" y="55"/>
                  <a:pt x="226" y="55"/>
                </a:cubicBezTo>
                <a:cubicBezTo>
                  <a:pt x="231" y="55"/>
                  <a:pt x="231" y="55"/>
                  <a:pt x="231" y="55"/>
                </a:cubicBezTo>
                <a:cubicBezTo>
                  <a:pt x="234" y="53"/>
                  <a:pt x="237" y="51"/>
                  <a:pt x="241" y="50"/>
                </a:cubicBezTo>
                <a:cubicBezTo>
                  <a:pt x="241" y="50"/>
                  <a:pt x="241" y="50"/>
                  <a:pt x="241" y="50"/>
                </a:cubicBezTo>
                <a:cubicBezTo>
                  <a:pt x="241" y="50"/>
                  <a:pt x="241" y="50"/>
                  <a:pt x="241" y="50"/>
                </a:cubicBezTo>
                <a:cubicBezTo>
                  <a:pt x="244" y="49"/>
                  <a:pt x="248" y="48"/>
                  <a:pt x="251" y="48"/>
                </a:cubicBezTo>
                <a:cubicBezTo>
                  <a:pt x="251" y="48"/>
                  <a:pt x="251" y="48"/>
                  <a:pt x="251" y="48"/>
                </a:cubicBezTo>
                <a:cubicBezTo>
                  <a:pt x="252" y="48"/>
                  <a:pt x="252" y="48"/>
                  <a:pt x="252" y="48"/>
                </a:cubicBezTo>
                <a:cubicBezTo>
                  <a:pt x="253" y="48"/>
                  <a:pt x="253" y="48"/>
                  <a:pt x="253" y="48"/>
                </a:cubicBezTo>
                <a:cubicBezTo>
                  <a:pt x="253" y="48"/>
                  <a:pt x="253" y="48"/>
                  <a:pt x="253" y="48"/>
                </a:cubicBezTo>
                <a:cubicBezTo>
                  <a:pt x="257" y="47"/>
                  <a:pt x="262" y="47"/>
                  <a:pt x="267" y="47"/>
                </a:cubicBezTo>
                <a:cubicBezTo>
                  <a:pt x="270" y="47"/>
                  <a:pt x="272" y="47"/>
                  <a:pt x="275" y="47"/>
                </a:cubicBezTo>
                <a:cubicBezTo>
                  <a:pt x="275" y="47"/>
                  <a:pt x="275" y="47"/>
                  <a:pt x="275" y="47"/>
                </a:cubicBezTo>
                <a:cubicBezTo>
                  <a:pt x="276" y="47"/>
                  <a:pt x="276" y="47"/>
                  <a:pt x="276" y="47"/>
                </a:cubicBezTo>
                <a:cubicBezTo>
                  <a:pt x="277" y="47"/>
                  <a:pt x="277" y="47"/>
                  <a:pt x="277" y="47"/>
                </a:cubicBezTo>
                <a:cubicBezTo>
                  <a:pt x="277" y="47"/>
                  <a:pt x="277" y="47"/>
                  <a:pt x="277" y="47"/>
                </a:cubicBezTo>
                <a:cubicBezTo>
                  <a:pt x="279" y="47"/>
                  <a:pt x="281" y="47"/>
                  <a:pt x="284" y="48"/>
                </a:cubicBezTo>
                <a:cubicBezTo>
                  <a:pt x="288" y="49"/>
                  <a:pt x="292" y="50"/>
                  <a:pt x="296" y="51"/>
                </a:cubicBezTo>
                <a:cubicBezTo>
                  <a:pt x="296" y="52"/>
                  <a:pt x="296" y="52"/>
                  <a:pt x="296" y="52"/>
                </a:cubicBezTo>
                <a:cubicBezTo>
                  <a:pt x="297" y="52"/>
                  <a:pt x="297" y="52"/>
                  <a:pt x="297" y="52"/>
                </a:cubicBezTo>
                <a:cubicBezTo>
                  <a:pt x="297" y="52"/>
                  <a:pt x="297" y="52"/>
                  <a:pt x="297" y="52"/>
                </a:cubicBezTo>
                <a:cubicBezTo>
                  <a:pt x="298" y="52"/>
                  <a:pt x="298" y="52"/>
                  <a:pt x="298" y="52"/>
                </a:cubicBezTo>
                <a:cubicBezTo>
                  <a:pt x="301" y="53"/>
                  <a:pt x="304" y="54"/>
                  <a:pt x="307" y="55"/>
                </a:cubicBezTo>
                <a:cubicBezTo>
                  <a:pt x="312" y="55"/>
                  <a:pt x="312" y="55"/>
                  <a:pt x="312" y="55"/>
                </a:cubicBezTo>
                <a:cubicBezTo>
                  <a:pt x="308" y="53"/>
                  <a:pt x="304" y="51"/>
                  <a:pt x="299" y="50"/>
                </a:cubicBezTo>
                <a:cubicBezTo>
                  <a:pt x="299" y="49"/>
                  <a:pt x="299" y="49"/>
                  <a:pt x="299" y="49"/>
                </a:cubicBezTo>
                <a:cubicBezTo>
                  <a:pt x="305" y="51"/>
                  <a:pt x="310" y="52"/>
                  <a:pt x="315" y="55"/>
                </a:cubicBezTo>
                <a:cubicBezTo>
                  <a:pt x="315" y="55"/>
                  <a:pt x="315" y="55"/>
                  <a:pt x="315" y="55"/>
                </a:cubicBezTo>
                <a:cubicBezTo>
                  <a:pt x="320" y="55"/>
                  <a:pt x="320" y="55"/>
                  <a:pt x="320" y="55"/>
                </a:cubicBezTo>
                <a:cubicBezTo>
                  <a:pt x="319" y="54"/>
                  <a:pt x="318" y="54"/>
                  <a:pt x="317" y="53"/>
                </a:cubicBezTo>
                <a:cubicBezTo>
                  <a:pt x="317" y="53"/>
                  <a:pt x="317" y="53"/>
                  <a:pt x="317" y="53"/>
                </a:cubicBezTo>
                <a:cubicBezTo>
                  <a:pt x="317" y="53"/>
                  <a:pt x="317" y="53"/>
                  <a:pt x="317" y="53"/>
                </a:cubicBezTo>
                <a:cubicBezTo>
                  <a:pt x="317" y="53"/>
                  <a:pt x="317" y="53"/>
                  <a:pt x="317" y="53"/>
                </a:cubicBezTo>
                <a:cubicBezTo>
                  <a:pt x="315" y="52"/>
                  <a:pt x="315" y="52"/>
                  <a:pt x="315" y="52"/>
                </a:cubicBezTo>
                <a:cubicBezTo>
                  <a:pt x="315" y="52"/>
                  <a:pt x="315" y="52"/>
                  <a:pt x="315" y="52"/>
                </a:cubicBezTo>
                <a:cubicBezTo>
                  <a:pt x="310" y="50"/>
                  <a:pt x="305" y="48"/>
                  <a:pt x="299" y="47"/>
                </a:cubicBezTo>
                <a:cubicBezTo>
                  <a:pt x="299" y="46"/>
                  <a:pt x="299" y="46"/>
                  <a:pt x="299" y="46"/>
                </a:cubicBezTo>
                <a:cubicBezTo>
                  <a:pt x="298" y="46"/>
                  <a:pt x="298" y="46"/>
                  <a:pt x="298" y="46"/>
                </a:cubicBezTo>
                <a:cubicBezTo>
                  <a:pt x="297" y="46"/>
                  <a:pt x="297" y="46"/>
                  <a:pt x="297" y="46"/>
                </a:cubicBezTo>
                <a:cubicBezTo>
                  <a:pt x="297" y="46"/>
                  <a:pt x="297" y="46"/>
                  <a:pt x="297" y="46"/>
                </a:cubicBezTo>
                <a:cubicBezTo>
                  <a:pt x="294" y="45"/>
                  <a:pt x="291" y="44"/>
                  <a:pt x="287" y="43"/>
                </a:cubicBezTo>
                <a:cubicBezTo>
                  <a:pt x="287" y="43"/>
                  <a:pt x="287" y="43"/>
                  <a:pt x="287" y="43"/>
                </a:cubicBezTo>
                <a:cubicBezTo>
                  <a:pt x="287" y="43"/>
                  <a:pt x="287" y="43"/>
                  <a:pt x="287" y="43"/>
                </a:cubicBezTo>
                <a:cubicBezTo>
                  <a:pt x="284" y="43"/>
                  <a:pt x="280" y="42"/>
                  <a:pt x="277" y="42"/>
                </a:cubicBezTo>
                <a:cubicBezTo>
                  <a:pt x="277" y="42"/>
                  <a:pt x="277" y="42"/>
                  <a:pt x="277" y="42"/>
                </a:cubicBezTo>
                <a:cubicBezTo>
                  <a:pt x="276" y="42"/>
                  <a:pt x="276" y="42"/>
                  <a:pt x="276" y="42"/>
                </a:cubicBezTo>
                <a:cubicBezTo>
                  <a:pt x="276" y="42"/>
                  <a:pt x="276" y="42"/>
                  <a:pt x="276" y="42"/>
                </a:cubicBezTo>
                <a:cubicBezTo>
                  <a:pt x="275" y="42"/>
                  <a:pt x="275" y="42"/>
                  <a:pt x="275" y="42"/>
                </a:cubicBezTo>
                <a:cubicBezTo>
                  <a:pt x="275" y="42"/>
                  <a:pt x="275" y="42"/>
                  <a:pt x="275" y="42"/>
                </a:cubicBezTo>
                <a:cubicBezTo>
                  <a:pt x="272" y="41"/>
                  <a:pt x="270" y="41"/>
                  <a:pt x="267" y="41"/>
                </a:cubicBezTo>
                <a:moveTo>
                  <a:pt x="19" y="35"/>
                </a:moveTo>
                <a:cubicBezTo>
                  <a:pt x="19" y="33"/>
                  <a:pt x="19" y="33"/>
                  <a:pt x="19" y="33"/>
                </a:cubicBezTo>
                <a:cubicBezTo>
                  <a:pt x="21" y="33"/>
                  <a:pt x="22" y="33"/>
                  <a:pt x="23" y="33"/>
                </a:cubicBezTo>
                <a:cubicBezTo>
                  <a:pt x="23" y="34"/>
                  <a:pt x="23" y="34"/>
                  <a:pt x="23" y="34"/>
                </a:cubicBezTo>
                <a:cubicBezTo>
                  <a:pt x="22" y="34"/>
                  <a:pt x="21" y="34"/>
                  <a:pt x="19" y="35"/>
                </a:cubicBezTo>
                <a:moveTo>
                  <a:pt x="49" y="0"/>
                </a:moveTo>
                <a:cubicBezTo>
                  <a:pt x="47" y="0"/>
                  <a:pt x="47" y="0"/>
                  <a:pt x="47" y="0"/>
                </a:cubicBezTo>
                <a:cubicBezTo>
                  <a:pt x="45" y="3"/>
                  <a:pt x="44" y="7"/>
                  <a:pt x="43" y="11"/>
                </a:cubicBezTo>
                <a:cubicBezTo>
                  <a:pt x="41" y="15"/>
                  <a:pt x="40" y="19"/>
                  <a:pt x="40" y="25"/>
                </a:cubicBezTo>
                <a:cubicBezTo>
                  <a:pt x="40" y="26"/>
                  <a:pt x="40" y="26"/>
                  <a:pt x="40" y="27"/>
                </a:cubicBezTo>
                <a:cubicBezTo>
                  <a:pt x="36" y="29"/>
                  <a:pt x="31" y="29"/>
                  <a:pt x="27" y="30"/>
                </a:cubicBezTo>
                <a:cubicBezTo>
                  <a:pt x="26" y="30"/>
                  <a:pt x="26" y="30"/>
                  <a:pt x="25" y="30"/>
                </a:cubicBezTo>
                <a:cubicBezTo>
                  <a:pt x="25" y="30"/>
                  <a:pt x="25" y="30"/>
                  <a:pt x="25" y="30"/>
                </a:cubicBezTo>
                <a:cubicBezTo>
                  <a:pt x="24" y="30"/>
                  <a:pt x="24" y="30"/>
                  <a:pt x="24" y="30"/>
                </a:cubicBezTo>
                <a:cubicBezTo>
                  <a:pt x="23" y="30"/>
                  <a:pt x="23" y="30"/>
                  <a:pt x="23" y="30"/>
                </a:cubicBezTo>
                <a:cubicBezTo>
                  <a:pt x="23" y="31"/>
                  <a:pt x="23" y="31"/>
                  <a:pt x="23" y="31"/>
                </a:cubicBezTo>
                <a:cubicBezTo>
                  <a:pt x="22" y="31"/>
                  <a:pt x="21" y="31"/>
                  <a:pt x="19" y="31"/>
                </a:cubicBezTo>
                <a:cubicBezTo>
                  <a:pt x="19" y="31"/>
                  <a:pt x="19" y="31"/>
                  <a:pt x="19" y="31"/>
                </a:cubicBezTo>
                <a:cubicBezTo>
                  <a:pt x="18" y="32"/>
                  <a:pt x="18" y="32"/>
                  <a:pt x="18" y="32"/>
                </a:cubicBezTo>
                <a:cubicBezTo>
                  <a:pt x="17" y="32"/>
                  <a:pt x="17" y="32"/>
                  <a:pt x="17" y="32"/>
                </a:cubicBezTo>
                <a:cubicBezTo>
                  <a:pt x="17" y="32"/>
                  <a:pt x="17" y="32"/>
                  <a:pt x="17" y="32"/>
                </a:cubicBezTo>
                <a:cubicBezTo>
                  <a:pt x="12" y="34"/>
                  <a:pt x="6" y="36"/>
                  <a:pt x="0" y="39"/>
                </a:cubicBezTo>
                <a:cubicBezTo>
                  <a:pt x="0" y="39"/>
                  <a:pt x="0" y="39"/>
                  <a:pt x="0" y="39"/>
                </a:cubicBezTo>
                <a:cubicBezTo>
                  <a:pt x="0" y="41"/>
                  <a:pt x="0" y="41"/>
                  <a:pt x="0" y="41"/>
                </a:cubicBezTo>
                <a:cubicBezTo>
                  <a:pt x="0" y="41"/>
                  <a:pt x="1" y="41"/>
                  <a:pt x="1" y="41"/>
                </a:cubicBezTo>
                <a:cubicBezTo>
                  <a:pt x="1" y="41"/>
                  <a:pt x="1" y="41"/>
                  <a:pt x="1" y="41"/>
                </a:cubicBezTo>
                <a:cubicBezTo>
                  <a:pt x="1" y="41"/>
                  <a:pt x="1" y="41"/>
                  <a:pt x="1" y="41"/>
                </a:cubicBezTo>
                <a:cubicBezTo>
                  <a:pt x="6" y="38"/>
                  <a:pt x="12" y="36"/>
                  <a:pt x="17" y="34"/>
                </a:cubicBezTo>
                <a:cubicBezTo>
                  <a:pt x="17" y="35"/>
                  <a:pt x="17" y="35"/>
                  <a:pt x="17" y="35"/>
                </a:cubicBezTo>
                <a:cubicBezTo>
                  <a:pt x="17" y="35"/>
                  <a:pt x="17" y="35"/>
                  <a:pt x="17" y="35"/>
                </a:cubicBezTo>
                <a:cubicBezTo>
                  <a:pt x="17" y="35"/>
                  <a:pt x="17" y="35"/>
                  <a:pt x="17" y="35"/>
                </a:cubicBezTo>
                <a:cubicBezTo>
                  <a:pt x="17" y="35"/>
                  <a:pt x="17" y="35"/>
                  <a:pt x="17" y="35"/>
                </a:cubicBezTo>
                <a:cubicBezTo>
                  <a:pt x="17" y="35"/>
                  <a:pt x="17" y="35"/>
                  <a:pt x="17" y="35"/>
                </a:cubicBezTo>
                <a:cubicBezTo>
                  <a:pt x="17" y="35"/>
                  <a:pt x="17" y="35"/>
                  <a:pt x="17" y="35"/>
                </a:cubicBezTo>
                <a:cubicBezTo>
                  <a:pt x="11" y="37"/>
                  <a:pt x="5" y="39"/>
                  <a:pt x="0" y="42"/>
                </a:cubicBezTo>
                <a:cubicBezTo>
                  <a:pt x="0" y="45"/>
                  <a:pt x="0" y="45"/>
                  <a:pt x="0" y="45"/>
                </a:cubicBezTo>
                <a:cubicBezTo>
                  <a:pt x="6" y="42"/>
                  <a:pt x="11" y="39"/>
                  <a:pt x="17" y="37"/>
                </a:cubicBezTo>
                <a:cubicBezTo>
                  <a:pt x="18" y="37"/>
                  <a:pt x="18" y="37"/>
                  <a:pt x="18" y="37"/>
                </a:cubicBezTo>
                <a:cubicBezTo>
                  <a:pt x="18" y="37"/>
                  <a:pt x="18" y="37"/>
                  <a:pt x="18" y="37"/>
                </a:cubicBezTo>
                <a:cubicBezTo>
                  <a:pt x="18" y="37"/>
                  <a:pt x="18" y="37"/>
                  <a:pt x="18" y="37"/>
                </a:cubicBezTo>
                <a:cubicBezTo>
                  <a:pt x="19" y="37"/>
                  <a:pt x="19" y="37"/>
                  <a:pt x="19" y="37"/>
                </a:cubicBezTo>
                <a:cubicBezTo>
                  <a:pt x="19" y="37"/>
                  <a:pt x="19" y="37"/>
                  <a:pt x="19" y="37"/>
                </a:cubicBezTo>
                <a:cubicBezTo>
                  <a:pt x="21" y="36"/>
                  <a:pt x="23" y="36"/>
                  <a:pt x="24" y="35"/>
                </a:cubicBezTo>
                <a:cubicBezTo>
                  <a:pt x="29" y="34"/>
                  <a:pt x="33" y="33"/>
                  <a:pt x="37" y="33"/>
                </a:cubicBezTo>
                <a:cubicBezTo>
                  <a:pt x="37" y="33"/>
                  <a:pt x="37" y="33"/>
                  <a:pt x="37" y="33"/>
                </a:cubicBezTo>
                <a:cubicBezTo>
                  <a:pt x="38" y="33"/>
                  <a:pt x="40" y="33"/>
                  <a:pt x="41" y="34"/>
                </a:cubicBezTo>
                <a:cubicBezTo>
                  <a:pt x="40" y="36"/>
                  <a:pt x="40" y="38"/>
                  <a:pt x="40" y="40"/>
                </a:cubicBezTo>
                <a:cubicBezTo>
                  <a:pt x="40" y="41"/>
                  <a:pt x="40" y="42"/>
                  <a:pt x="40" y="43"/>
                </a:cubicBezTo>
                <a:cubicBezTo>
                  <a:pt x="38" y="45"/>
                  <a:pt x="35" y="48"/>
                  <a:pt x="33" y="51"/>
                </a:cubicBezTo>
                <a:cubicBezTo>
                  <a:pt x="32" y="51"/>
                  <a:pt x="31" y="52"/>
                  <a:pt x="30" y="52"/>
                </a:cubicBezTo>
                <a:cubicBezTo>
                  <a:pt x="29" y="53"/>
                  <a:pt x="29" y="53"/>
                  <a:pt x="28" y="53"/>
                </a:cubicBezTo>
                <a:cubicBezTo>
                  <a:pt x="27" y="53"/>
                  <a:pt x="27" y="53"/>
                  <a:pt x="26" y="53"/>
                </a:cubicBezTo>
                <a:cubicBezTo>
                  <a:pt x="26" y="53"/>
                  <a:pt x="26" y="53"/>
                  <a:pt x="26" y="53"/>
                </a:cubicBezTo>
                <a:cubicBezTo>
                  <a:pt x="26" y="53"/>
                  <a:pt x="26" y="53"/>
                  <a:pt x="26" y="53"/>
                </a:cubicBezTo>
                <a:cubicBezTo>
                  <a:pt x="26" y="53"/>
                  <a:pt x="25" y="53"/>
                  <a:pt x="25" y="53"/>
                </a:cubicBezTo>
                <a:cubicBezTo>
                  <a:pt x="24" y="53"/>
                  <a:pt x="24" y="53"/>
                  <a:pt x="24" y="53"/>
                </a:cubicBezTo>
                <a:cubicBezTo>
                  <a:pt x="22" y="54"/>
                  <a:pt x="21" y="54"/>
                  <a:pt x="19" y="54"/>
                </a:cubicBezTo>
                <a:cubicBezTo>
                  <a:pt x="19" y="54"/>
                  <a:pt x="19" y="54"/>
                  <a:pt x="19" y="54"/>
                </a:cubicBezTo>
                <a:cubicBezTo>
                  <a:pt x="18" y="54"/>
                  <a:pt x="18" y="54"/>
                  <a:pt x="18" y="54"/>
                </a:cubicBezTo>
                <a:cubicBezTo>
                  <a:pt x="17" y="54"/>
                  <a:pt x="17" y="54"/>
                  <a:pt x="17" y="54"/>
                </a:cubicBezTo>
                <a:cubicBezTo>
                  <a:pt x="17" y="54"/>
                  <a:pt x="17" y="54"/>
                  <a:pt x="17" y="54"/>
                </a:cubicBezTo>
                <a:cubicBezTo>
                  <a:pt x="17" y="55"/>
                  <a:pt x="16" y="55"/>
                  <a:pt x="16" y="55"/>
                </a:cubicBezTo>
                <a:cubicBezTo>
                  <a:pt x="30" y="55"/>
                  <a:pt x="30" y="55"/>
                  <a:pt x="30" y="55"/>
                </a:cubicBezTo>
                <a:cubicBezTo>
                  <a:pt x="30" y="55"/>
                  <a:pt x="31" y="54"/>
                  <a:pt x="31" y="54"/>
                </a:cubicBezTo>
                <a:cubicBezTo>
                  <a:pt x="32" y="54"/>
                  <a:pt x="33" y="53"/>
                  <a:pt x="34" y="53"/>
                </a:cubicBezTo>
                <a:cubicBezTo>
                  <a:pt x="34" y="53"/>
                  <a:pt x="34" y="53"/>
                  <a:pt x="34" y="53"/>
                </a:cubicBezTo>
                <a:cubicBezTo>
                  <a:pt x="35" y="52"/>
                  <a:pt x="35" y="52"/>
                  <a:pt x="35" y="52"/>
                </a:cubicBezTo>
                <a:cubicBezTo>
                  <a:pt x="37" y="49"/>
                  <a:pt x="39" y="46"/>
                  <a:pt x="42" y="44"/>
                </a:cubicBezTo>
                <a:cubicBezTo>
                  <a:pt x="42" y="44"/>
                  <a:pt x="42" y="44"/>
                  <a:pt x="42" y="44"/>
                </a:cubicBezTo>
                <a:cubicBezTo>
                  <a:pt x="42" y="44"/>
                  <a:pt x="42" y="44"/>
                  <a:pt x="42" y="44"/>
                </a:cubicBezTo>
                <a:cubicBezTo>
                  <a:pt x="42" y="42"/>
                  <a:pt x="42" y="41"/>
                  <a:pt x="42" y="40"/>
                </a:cubicBezTo>
                <a:cubicBezTo>
                  <a:pt x="42" y="37"/>
                  <a:pt x="42" y="35"/>
                  <a:pt x="43" y="34"/>
                </a:cubicBezTo>
                <a:cubicBezTo>
                  <a:pt x="44" y="32"/>
                  <a:pt x="44" y="32"/>
                  <a:pt x="44" y="32"/>
                </a:cubicBezTo>
                <a:cubicBezTo>
                  <a:pt x="43" y="32"/>
                  <a:pt x="43" y="32"/>
                  <a:pt x="43" y="32"/>
                </a:cubicBezTo>
                <a:cubicBezTo>
                  <a:pt x="41" y="32"/>
                  <a:pt x="39" y="31"/>
                  <a:pt x="37" y="31"/>
                </a:cubicBezTo>
                <a:cubicBezTo>
                  <a:pt x="33" y="31"/>
                  <a:pt x="29" y="32"/>
                  <a:pt x="25" y="33"/>
                </a:cubicBezTo>
                <a:cubicBezTo>
                  <a:pt x="25" y="32"/>
                  <a:pt x="25" y="32"/>
                  <a:pt x="25" y="32"/>
                </a:cubicBezTo>
                <a:cubicBezTo>
                  <a:pt x="26" y="32"/>
                  <a:pt x="26" y="32"/>
                  <a:pt x="27" y="32"/>
                </a:cubicBezTo>
                <a:cubicBezTo>
                  <a:pt x="27" y="32"/>
                  <a:pt x="27" y="32"/>
                  <a:pt x="27" y="32"/>
                </a:cubicBezTo>
                <a:cubicBezTo>
                  <a:pt x="27" y="32"/>
                  <a:pt x="27" y="32"/>
                  <a:pt x="27" y="32"/>
                </a:cubicBezTo>
                <a:cubicBezTo>
                  <a:pt x="27" y="32"/>
                  <a:pt x="27" y="32"/>
                  <a:pt x="27" y="32"/>
                </a:cubicBezTo>
                <a:cubicBezTo>
                  <a:pt x="31" y="31"/>
                  <a:pt x="37" y="31"/>
                  <a:pt x="41" y="29"/>
                </a:cubicBezTo>
                <a:cubicBezTo>
                  <a:pt x="42" y="29"/>
                  <a:pt x="42" y="29"/>
                  <a:pt x="42" y="29"/>
                </a:cubicBezTo>
                <a:cubicBezTo>
                  <a:pt x="42" y="28"/>
                  <a:pt x="42" y="28"/>
                  <a:pt x="42" y="28"/>
                </a:cubicBezTo>
                <a:cubicBezTo>
                  <a:pt x="42" y="27"/>
                  <a:pt x="42" y="26"/>
                  <a:pt x="42" y="25"/>
                </a:cubicBezTo>
                <a:cubicBezTo>
                  <a:pt x="42" y="20"/>
                  <a:pt x="43" y="16"/>
                  <a:pt x="45" y="11"/>
                </a:cubicBezTo>
                <a:cubicBezTo>
                  <a:pt x="45" y="11"/>
                  <a:pt x="45" y="11"/>
                  <a:pt x="45" y="11"/>
                </a:cubicBezTo>
                <a:cubicBezTo>
                  <a:pt x="45" y="11"/>
                  <a:pt x="45" y="11"/>
                  <a:pt x="45" y="11"/>
                </a:cubicBezTo>
                <a:cubicBezTo>
                  <a:pt x="46" y="7"/>
                  <a:pt x="47" y="4"/>
                  <a:pt x="49" y="0"/>
                </a:cubicBezTo>
                <a:moveTo>
                  <a:pt x="68" y="25"/>
                </a:moveTo>
                <a:cubicBezTo>
                  <a:pt x="68" y="19"/>
                  <a:pt x="68" y="19"/>
                  <a:pt x="68" y="19"/>
                </a:cubicBezTo>
                <a:cubicBezTo>
                  <a:pt x="70" y="16"/>
                  <a:pt x="70" y="12"/>
                  <a:pt x="72" y="9"/>
                </a:cubicBezTo>
                <a:cubicBezTo>
                  <a:pt x="72" y="16"/>
                  <a:pt x="72" y="16"/>
                  <a:pt x="72" y="16"/>
                </a:cubicBezTo>
                <a:cubicBezTo>
                  <a:pt x="70" y="17"/>
                  <a:pt x="70" y="19"/>
                  <a:pt x="69" y="21"/>
                </a:cubicBezTo>
                <a:cubicBezTo>
                  <a:pt x="69" y="21"/>
                  <a:pt x="69" y="21"/>
                  <a:pt x="69" y="21"/>
                </a:cubicBezTo>
                <a:cubicBezTo>
                  <a:pt x="69" y="21"/>
                  <a:pt x="69" y="21"/>
                  <a:pt x="69" y="21"/>
                </a:cubicBezTo>
                <a:cubicBezTo>
                  <a:pt x="69" y="22"/>
                  <a:pt x="69" y="23"/>
                  <a:pt x="69" y="24"/>
                </a:cubicBezTo>
                <a:cubicBezTo>
                  <a:pt x="69" y="24"/>
                  <a:pt x="69" y="24"/>
                  <a:pt x="68" y="25"/>
                </a:cubicBezTo>
                <a:moveTo>
                  <a:pt x="96" y="0"/>
                </a:moveTo>
                <a:cubicBezTo>
                  <a:pt x="91" y="0"/>
                  <a:pt x="91" y="0"/>
                  <a:pt x="91" y="0"/>
                </a:cubicBezTo>
                <a:cubicBezTo>
                  <a:pt x="90" y="1"/>
                  <a:pt x="89" y="3"/>
                  <a:pt x="88" y="4"/>
                </a:cubicBezTo>
                <a:cubicBezTo>
                  <a:pt x="86" y="6"/>
                  <a:pt x="85" y="8"/>
                  <a:pt x="85" y="10"/>
                </a:cubicBezTo>
                <a:cubicBezTo>
                  <a:pt x="85" y="11"/>
                  <a:pt x="85" y="12"/>
                  <a:pt x="85" y="13"/>
                </a:cubicBezTo>
                <a:cubicBezTo>
                  <a:pt x="85" y="13"/>
                  <a:pt x="85" y="13"/>
                  <a:pt x="84" y="13"/>
                </a:cubicBezTo>
                <a:cubicBezTo>
                  <a:pt x="84" y="13"/>
                  <a:pt x="84" y="13"/>
                  <a:pt x="84" y="13"/>
                </a:cubicBezTo>
                <a:cubicBezTo>
                  <a:pt x="83" y="13"/>
                  <a:pt x="82" y="13"/>
                  <a:pt x="81" y="13"/>
                </a:cubicBezTo>
                <a:cubicBezTo>
                  <a:pt x="81" y="13"/>
                  <a:pt x="81" y="13"/>
                  <a:pt x="81" y="13"/>
                </a:cubicBezTo>
                <a:cubicBezTo>
                  <a:pt x="80" y="13"/>
                  <a:pt x="80" y="13"/>
                  <a:pt x="79" y="13"/>
                </a:cubicBezTo>
                <a:cubicBezTo>
                  <a:pt x="77" y="13"/>
                  <a:pt x="75" y="14"/>
                  <a:pt x="74" y="15"/>
                </a:cubicBezTo>
                <a:cubicBezTo>
                  <a:pt x="74" y="13"/>
                  <a:pt x="74" y="13"/>
                  <a:pt x="74" y="13"/>
                </a:cubicBezTo>
                <a:cubicBezTo>
                  <a:pt x="83" y="11"/>
                  <a:pt x="83" y="11"/>
                  <a:pt x="83" y="11"/>
                </a:cubicBezTo>
                <a:cubicBezTo>
                  <a:pt x="83" y="10"/>
                  <a:pt x="83" y="10"/>
                  <a:pt x="83" y="10"/>
                </a:cubicBezTo>
                <a:cubicBezTo>
                  <a:pt x="83" y="7"/>
                  <a:pt x="85" y="4"/>
                  <a:pt x="87" y="2"/>
                </a:cubicBezTo>
                <a:cubicBezTo>
                  <a:pt x="88" y="1"/>
                  <a:pt x="89" y="1"/>
                  <a:pt x="90" y="0"/>
                </a:cubicBezTo>
                <a:cubicBezTo>
                  <a:pt x="86" y="0"/>
                  <a:pt x="86" y="0"/>
                  <a:pt x="86" y="0"/>
                </a:cubicBezTo>
                <a:cubicBezTo>
                  <a:pt x="86" y="0"/>
                  <a:pt x="86" y="1"/>
                  <a:pt x="86" y="1"/>
                </a:cubicBezTo>
                <a:cubicBezTo>
                  <a:pt x="83" y="3"/>
                  <a:pt x="82" y="6"/>
                  <a:pt x="81" y="9"/>
                </a:cubicBezTo>
                <a:cubicBezTo>
                  <a:pt x="76" y="10"/>
                  <a:pt x="76" y="10"/>
                  <a:pt x="76" y="10"/>
                </a:cubicBezTo>
                <a:cubicBezTo>
                  <a:pt x="77" y="7"/>
                  <a:pt x="79" y="4"/>
                  <a:pt x="83" y="2"/>
                </a:cubicBezTo>
                <a:cubicBezTo>
                  <a:pt x="83" y="1"/>
                  <a:pt x="84" y="1"/>
                  <a:pt x="85" y="0"/>
                </a:cubicBezTo>
                <a:cubicBezTo>
                  <a:pt x="82" y="0"/>
                  <a:pt x="82" y="0"/>
                  <a:pt x="82" y="0"/>
                </a:cubicBezTo>
                <a:cubicBezTo>
                  <a:pt x="82" y="0"/>
                  <a:pt x="81" y="0"/>
                  <a:pt x="81" y="0"/>
                </a:cubicBezTo>
                <a:cubicBezTo>
                  <a:pt x="78" y="3"/>
                  <a:pt x="75" y="6"/>
                  <a:pt x="74" y="10"/>
                </a:cubicBezTo>
                <a:cubicBezTo>
                  <a:pt x="74" y="6"/>
                  <a:pt x="74" y="6"/>
                  <a:pt x="74" y="6"/>
                </a:cubicBezTo>
                <a:cubicBezTo>
                  <a:pt x="74" y="6"/>
                  <a:pt x="74" y="6"/>
                  <a:pt x="74" y="6"/>
                </a:cubicBezTo>
                <a:cubicBezTo>
                  <a:pt x="76" y="4"/>
                  <a:pt x="78" y="2"/>
                  <a:pt x="80" y="0"/>
                </a:cubicBezTo>
                <a:cubicBezTo>
                  <a:pt x="77" y="0"/>
                  <a:pt x="77" y="0"/>
                  <a:pt x="77" y="0"/>
                </a:cubicBezTo>
                <a:cubicBezTo>
                  <a:pt x="76" y="1"/>
                  <a:pt x="75" y="2"/>
                  <a:pt x="74" y="3"/>
                </a:cubicBezTo>
                <a:cubicBezTo>
                  <a:pt x="74" y="3"/>
                  <a:pt x="74" y="3"/>
                  <a:pt x="74" y="3"/>
                </a:cubicBezTo>
                <a:cubicBezTo>
                  <a:pt x="73" y="4"/>
                  <a:pt x="73" y="4"/>
                  <a:pt x="73" y="4"/>
                </a:cubicBezTo>
                <a:cubicBezTo>
                  <a:pt x="72" y="4"/>
                  <a:pt x="72" y="5"/>
                  <a:pt x="72" y="5"/>
                </a:cubicBezTo>
                <a:cubicBezTo>
                  <a:pt x="72" y="5"/>
                  <a:pt x="72" y="5"/>
                  <a:pt x="72" y="5"/>
                </a:cubicBezTo>
                <a:cubicBezTo>
                  <a:pt x="68" y="9"/>
                  <a:pt x="68" y="15"/>
                  <a:pt x="66" y="19"/>
                </a:cubicBezTo>
                <a:cubicBezTo>
                  <a:pt x="66" y="19"/>
                  <a:pt x="66" y="20"/>
                  <a:pt x="66" y="20"/>
                </a:cubicBezTo>
                <a:cubicBezTo>
                  <a:pt x="66" y="20"/>
                  <a:pt x="66" y="20"/>
                  <a:pt x="66" y="20"/>
                </a:cubicBezTo>
                <a:cubicBezTo>
                  <a:pt x="65" y="21"/>
                  <a:pt x="65" y="21"/>
                  <a:pt x="65" y="21"/>
                </a:cubicBezTo>
                <a:cubicBezTo>
                  <a:pt x="65" y="21"/>
                  <a:pt x="65" y="21"/>
                  <a:pt x="65" y="21"/>
                </a:cubicBezTo>
                <a:cubicBezTo>
                  <a:pt x="65" y="21"/>
                  <a:pt x="65" y="21"/>
                  <a:pt x="65" y="21"/>
                </a:cubicBezTo>
                <a:cubicBezTo>
                  <a:pt x="65" y="21"/>
                  <a:pt x="65" y="21"/>
                  <a:pt x="65" y="21"/>
                </a:cubicBezTo>
                <a:cubicBezTo>
                  <a:pt x="61" y="22"/>
                  <a:pt x="56" y="21"/>
                  <a:pt x="52" y="23"/>
                </a:cubicBezTo>
                <a:cubicBezTo>
                  <a:pt x="50" y="23"/>
                  <a:pt x="49" y="25"/>
                  <a:pt x="48" y="26"/>
                </a:cubicBezTo>
                <a:cubicBezTo>
                  <a:pt x="47" y="27"/>
                  <a:pt x="46" y="27"/>
                  <a:pt x="46" y="27"/>
                </a:cubicBezTo>
                <a:cubicBezTo>
                  <a:pt x="46" y="27"/>
                  <a:pt x="46" y="27"/>
                  <a:pt x="46" y="27"/>
                </a:cubicBezTo>
                <a:cubicBezTo>
                  <a:pt x="45" y="27"/>
                  <a:pt x="45" y="27"/>
                  <a:pt x="45" y="27"/>
                </a:cubicBezTo>
                <a:cubicBezTo>
                  <a:pt x="46" y="19"/>
                  <a:pt x="46" y="19"/>
                  <a:pt x="46" y="19"/>
                </a:cubicBezTo>
                <a:cubicBezTo>
                  <a:pt x="48" y="13"/>
                  <a:pt x="49" y="7"/>
                  <a:pt x="51" y="2"/>
                </a:cubicBezTo>
                <a:cubicBezTo>
                  <a:pt x="52" y="1"/>
                  <a:pt x="52" y="1"/>
                  <a:pt x="52" y="0"/>
                </a:cubicBezTo>
                <a:cubicBezTo>
                  <a:pt x="50" y="0"/>
                  <a:pt x="50" y="0"/>
                  <a:pt x="50" y="0"/>
                </a:cubicBezTo>
                <a:cubicBezTo>
                  <a:pt x="50" y="0"/>
                  <a:pt x="50" y="1"/>
                  <a:pt x="50" y="1"/>
                </a:cubicBezTo>
                <a:cubicBezTo>
                  <a:pt x="50" y="1"/>
                  <a:pt x="50" y="1"/>
                  <a:pt x="50" y="1"/>
                </a:cubicBezTo>
                <a:cubicBezTo>
                  <a:pt x="47" y="7"/>
                  <a:pt x="46" y="13"/>
                  <a:pt x="44" y="18"/>
                </a:cubicBezTo>
                <a:cubicBezTo>
                  <a:pt x="44" y="18"/>
                  <a:pt x="44" y="18"/>
                  <a:pt x="44" y="18"/>
                </a:cubicBezTo>
                <a:cubicBezTo>
                  <a:pt x="43" y="28"/>
                  <a:pt x="43" y="28"/>
                  <a:pt x="43" y="28"/>
                </a:cubicBezTo>
                <a:cubicBezTo>
                  <a:pt x="44" y="28"/>
                  <a:pt x="44" y="28"/>
                  <a:pt x="44" y="28"/>
                </a:cubicBezTo>
                <a:cubicBezTo>
                  <a:pt x="44" y="29"/>
                  <a:pt x="45" y="29"/>
                  <a:pt x="46" y="29"/>
                </a:cubicBezTo>
                <a:cubicBezTo>
                  <a:pt x="46" y="29"/>
                  <a:pt x="46" y="29"/>
                  <a:pt x="46" y="29"/>
                </a:cubicBezTo>
                <a:cubicBezTo>
                  <a:pt x="47" y="29"/>
                  <a:pt x="48" y="28"/>
                  <a:pt x="50" y="27"/>
                </a:cubicBezTo>
                <a:cubicBezTo>
                  <a:pt x="51" y="26"/>
                  <a:pt x="52" y="25"/>
                  <a:pt x="53" y="25"/>
                </a:cubicBezTo>
                <a:cubicBezTo>
                  <a:pt x="53" y="25"/>
                  <a:pt x="53" y="25"/>
                  <a:pt x="53" y="25"/>
                </a:cubicBezTo>
                <a:cubicBezTo>
                  <a:pt x="53" y="25"/>
                  <a:pt x="53" y="25"/>
                  <a:pt x="53" y="25"/>
                </a:cubicBezTo>
                <a:cubicBezTo>
                  <a:pt x="56" y="23"/>
                  <a:pt x="61" y="24"/>
                  <a:pt x="65" y="23"/>
                </a:cubicBezTo>
                <a:cubicBezTo>
                  <a:pt x="65" y="25"/>
                  <a:pt x="65" y="25"/>
                  <a:pt x="65" y="25"/>
                </a:cubicBezTo>
                <a:cubicBezTo>
                  <a:pt x="64" y="24"/>
                  <a:pt x="63" y="24"/>
                  <a:pt x="62" y="24"/>
                </a:cubicBezTo>
                <a:cubicBezTo>
                  <a:pt x="57" y="24"/>
                  <a:pt x="51" y="25"/>
                  <a:pt x="48" y="30"/>
                </a:cubicBezTo>
                <a:cubicBezTo>
                  <a:pt x="48" y="30"/>
                  <a:pt x="48" y="30"/>
                  <a:pt x="48" y="30"/>
                </a:cubicBezTo>
                <a:cubicBezTo>
                  <a:pt x="48" y="30"/>
                  <a:pt x="48" y="30"/>
                  <a:pt x="48" y="30"/>
                </a:cubicBezTo>
                <a:cubicBezTo>
                  <a:pt x="46" y="33"/>
                  <a:pt x="43" y="36"/>
                  <a:pt x="43" y="40"/>
                </a:cubicBezTo>
                <a:cubicBezTo>
                  <a:pt x="43" y="41"/>
                  <a:pt x="44" y="42"/>
                  <a:pt x="45" y="44"/>
                </a:cubicBezTo>
                <a:cubicBezTo>
                  <a:pt x="45" y="44"/>
                  <a:pt x="45" y="44"/>
                  <a:pt x="45" y="44"/>
                </a:cubicBezTo>
                <a:cubicBezTo>
                  <a:pt x="45" y="44"/>
                  <a:pt x="44" y="44"/>
                  <a:pt x="44" y="45"/>
                </a:cubicBezTo>
                <a:cubicBezTo>
                  <a:pt x="44" y="45"/>
                  <a:pt x="43" y="45"/>
                  <a:pt x="42" y="46"/>
                </a:cubicBezTo>
                <a:cubicBezTo>
                  <a:pt x="41" y="46"/>
                  <a:pt x="40" y="46"/>
                  <a:pt x="40" y="47"/>
                </a:cubicBezTo>
                <a:cubicBezTo>
                  <a:pt x="38" y="50"/>
                  <a:pt x="36" y="52"/>
                  <a:pt x="35" y="55"/>
                </a:cubicBezTo>
                <a:cubicBezTo>
                  <a:pt x="37" y="55"/>
                  <a:pt x="37" y="55"/>
                  <a:pt x="37" y="55"/>
                </a:cubicBezTo>
                <a:cubicBezTo>
                  <a:pt x="38" y="53"/>
                  <a:pt x="39" y="51"/>
                  <a:pt x="41" y="49"/>
                </a:cubicBezTo>
                <a:cubicBezTo>
                  <a:pt x="41" y="49"/>
                  <a:pt x="41" y="49"/>
                  <a:pt x="41" y="49"/>
                </a:cubicBezTo>
                <a:cubicBezTo>
                  <a:pt x="41" y="49"/>
                  <a:pt x="41" y="49"/>
                  <a:pt x="41" y="49"/>
                </a:cubicBezTo>
                <a:cubicBezTo>
                  <a:pt x="42" y="48"/>
                  <a:pt x="43" y="48"/>
                  <a:pt x="44" y="47"/>
                </a:cubicBezTo>
                <a:cubicBezTo>
                  <a:pt x="44" y="47"/>
                  <a:pt x="45" y="47"/>
                  <a:pt x="46" y="46"/>
                </a:cubicBezTo>
                <a:cubicBezTo>
                  <a:pt x="46" y="46"/>
                  <a:pt x="47" y="45"/>
                  <a:pt x="47" y="44"/>
                </a:cubicBezTo>
                <a:cubicBezTo>
                  <a:pt x="47" y="43"/>
                  <a:pt x="47" y="43"/>
                  <a:pt x="47" y="43"/>
                </a:cubicBezTo>
                <a:cubicBezTo>
                  <a:pt x="46" y="43"/>
                  <a:pt x="46" y="43"/>
                  <a:pt x="46" y="43"/>
                </a:cubicBezTo>
                <a:cubicBezTo>
                  <a:pt x="46" y="43"/>
                  <a:pt x="46" y="43"/>
                  <a:pt x="46" y="43"/>
                </a:cubicBezTo>
                <a:cubicBezTo>
                  <a:pt x="46" y="42"/>
                  <a:pt x="45" y="41"/>
                  <a:pt x="45" y="40"/>
                </a:cubicBezTo>
                <a:cubicBezTo>
                  <a:pt x="45" y="37"/>
                  <a:pt x="47" y="34"/>
                  <a:pt x="49" y="31"/>
                </a:cubicBezTo>
                <a:cubicBezTo>
                  <a:pt x="52" y="27"/>
                  <a:pt x="57" y="26"/>
                  <a:pt x="62" y="26"/>
                </a:cubicBezTo>
                <a:cubicBezTo>
                  <a:pt x="63" y="26"/>
                  <a:pt x="64" y="26"/>
                  <a:pt x="65" y="27"/>
                </a:cubicBezTo>
                <a:cubicBezTo>
                  <a:pt x="65" y="27"/>
                  <a:pt x="65" y="27"/>
                  <a:pt x="65" y="27"/>
                </a:cubicBezTo>
                <a:cubicBezTo>
                  <a:pt x="66" y="27"/>
                  <a:pt x="66" y="27"/>
                  <a:pt x="66" y="27"/>
                </a:cubicBezTo>
                <a:cubicBezTo>
                  <a:pt x="67" y="27"/>
                  <a:pt x="67" y="27"/>
                  <a:pt x="67" y="27"/>
                </a:cubicBezTo>
                <a:cubicBezTo>
                  <a:pt x="67" y="27"/>
                  <a:pt x="67" y="27"/>
                  <a:pt x="67" y="27"/>
                </a:cubicBezTo>
                <a:cubicBezTo>
                  <a:pt x="68" y="27"/>
                  <a:pt x="68" y="27"/>
                  <a:pt x="68" y="27"/>
                </a:cubicBezTo>
                <a:cubicBezTo>
                  <a:pt x="68" y="27"/>
                  <a:pt x="68" y="27"/>
                  <a:pt x="68" y="27"/>
                </a:cubicBezTo>
                <a:cubicBezTo>
                  <a:pt x="68" y="27"/>
                  <a:pt x="68" y="27"/>
                  <a:pt x="68" y="27"/>
                </a:cubicBezTo>
                <a:cubicBezTo>
                  <a:pt x="68" y="27"/>
                  <a:pt x="68" y="27"/>
                  <a:pt x="68" y="27"/>
                </a:cubicBezTo>
                <a:cubicBezTo>
                  <a:pt x="69" y="27"/>
                  <a:pt x="69" y="27"/>
                  <a:pt x="69" y="27"/>
                </a:cubicBezTo>
                <a:cubicBezTo>
                  <a:pt x="70" y="26"/>
                  <a:pt x="71" y="25"/>
                  <a:pt x="71" y="24"/>
                </a:cubicBezTo>
                <a:cubicBezTo>
                  <a:pt x="71" y="23"/>
                  <a:pt x="71" y="22"/>
                  <a:pt x="71" y="21"/>
                </a:cubicBezTo>
                <a:cubicBezTo>
                  <a:pt x="71" y="20"/>
                  <a:pt x="72" y="19"/>
                  <a:pt x="72" y="19"/>
                </a:cubicBezTo>
                <a:cubicBezTo>
                  <a:pt x="73" y="18"/>
                  <a:pt x="73" y="18"/>
                  <a:pt x="73" y="18"/>
                </a:cubicBezTo>
                <a:cubicBezTo>
                  <a:pt x="74" y="17"/>
                  <a:pt x="74" y="17"/>
                  <a:pt x="74" y="17"/>
                </a:cubicBezTo>
                <a:cubicBezTo>
                  <a:pt x="74" y="17"/>
                  <a:pt x="74" y="17"/>
                  <a:pt x="74" y="17"/>
                </a:cubicBezTo>
                <a:cubicBezTo>
                  <a:pt x="75" y="16"/>
                  <a:pt x="77" y="15"/>
                  <a:pt x="79" y="15"/>
                </a:cubicBezTo>
                <a:cubicBezTo>
                  <a:pt x="79" y="15"/>
                  <a:pt x="79" y="15"/>
                  <a:pt x="79" y="15"/>
                </a:cubicBezTo>
                <a:cubicBezTo>
                  <a:pt x="79" y="15"/>
                  <a:pt x="79" y="15"/>
                  <a:pt x="79" y="15"/>
                </a:cubicBezTo>
                <a:cubicBezTo>
                  <a:pt x="80" y="15"/>
                  <a:pt x="80" y="15"/>
                  <a:pt x="80" y="15"/>
                </a:cubicBezTo>
                <a:cubicBezTo>
                  <a:pt x="80" y="15"/>
                  <a:pt x="80" y="15"/>
                  <a:pt x="81" y="15"/>
                </a:cubicBezTo>
                <a:cubicBezTo>
                  <a:pt x="81" y="15"/>
                  <a:pt x="81" y="15"/>
                  <a:pt x="81" y="15"/>
                </a:cubicBezTo>
                <a:cubicBezTo>
                  <a:pt x="82" y="15"/>
                  <a:pt x="83" y="15"/>
                  <a:pt x="84" y="15"/>
                </a:cubicBezTo>
                <a:cubicBezTo>
                  <a:pt x="84" y="15"/>
                  <a:pt x="84" y="15"/>
                  <a:pt x="84" y="15"/>
                </a:cubicBezTo>
                <a:cubicBezTo>
                  <a:pt x="85" y="15"/>
                  <a:pt x="86" y="15"/>
                  <a:pt x="87" y="14"/>
                </a:cubicBezTo>
                <a:cubicBezTo>
                  <a:pt x="88" y="13"/>
                  <a:pt x="88" y="13"/>
                  <a:pt x="88" y="13"/>
                </a:cubicBezTo>
                <a:cubicBezTo>
                  <a:pt x="88" y="13"/>
                  <a:pt x="88" y="13"/>
                  <a:pt x="88" y="13"/>
                </a:cubicBezTo>
                <a:cubicBezTo>
                  <a:pt x="87" y="12"/>
                  <a:pt x="87" y="11"/>
                  <a:pt x="87" y="10"/>
                </a:cubicBezTo>
                <a:cubicBezTo>
                  <a:pt x="87" y="9"/>
                  <a:pt x="88" y="7"/>
                  <a:pt x="89" y="5"/>
                </a:cubicBezTo>
                <a:cubicBezTo>
                  <a:pt x="90" y="4"/>
                  <a:pt x="92" y="2"/>
                  <a:pt x="94" y="1"/>
                </a:cubicBezTo>
                <a:cubicBezTo>
                  <a:pt x="95" y="0"/>
                  <a:pt x="95" y="0"/>
                  <a:pt x="96" y="0"/>
                </a:cubicBezTo>
                <a:moveTo>
                  <a:pt x="101" y="0"/>
                </a:moveTo>
                <a:cubicBezTo>
                  <a:pt x="101" y="0"/>
                  <a:pt x="101" y="0"/>
                  <a:pt x="101" y="0"/>
                </a:cubicBezTo>
                <a:cubicBezTo>
                  <a:pt x="101" y="0"/>
                  <a:pt x="101" y="0"/>
                  <a:pt x="101" y="0"/>
                </a:cubicBezTo>
                <a:cubicBezTo>
                  <a:pt x="101" y="0"/>
                  <a:pt x="101" y="0"/>
                  <a:pt x="101" y="0"/>
                </a:cubicBezTo>
                <a:moveTo>
                  <a:pt x="115" y="0"/>
                </a:moveTo>
                <a:cubicBezTo>
                  <a:pt x="111" y="0"/>
                  <a:pt x="111" y="0"/>
                  <a:pt x="111" y="0"/>
                </a:cubicBezTo>
                <a:cubicBezTo>
                  <a:pt x="111" y="0"/>
                  <a:pt x="111" y="0"/>
                  <a:pt x="111" y="0"/>
                </a:cubicBezTo>
                <a:cubicBezTo>
                  <a:pt x="111" y="0"/>
                  <a:pt x="111" y="0"/>
                  <a:pt x="111" y="0"/>
                </a:cubicBezTo>
                <a:cubicBezTo>
                  <a:pt x="109" y="0"/>
                  <a:pt x="109" y="0"/>
                  <a:pt x="109" y="0"/>
                </a:cubicBezTo>
                <a:cubicBezTo>
                  <a:pt x="109" y="0"/>
                  <a:pt x="109" y="0"/>
                  <a:pt x="109" y="0"/>
                </a:cubicBezTo>
                <a:cubicBezTo>
                  <a:pt x="109" y="0"/>
                  <a:pt x="109" y="0"/>
                  <a:pt x="109" y="0"/>
                </a:cubicBezTo>
                <a:cubicBezTo>
                  <a:pt x="102" y="0"/>
                  <a:pt x="102" y="0"/>
                  <a:pt x="102" y="0"/>
                </a:cubicBezTo>
                <a:cubicBezTo>
                  <a:pt x="105" y="0"/>
                  <a:pt x="107" y="1"/>
                  <a:pt x="109" y="2"/>
                </a:cubicBezTo>
                <a:cubicBezTo>
                  <a:pt x="109" y="3"/>
                  <a:pt x="109" y="3"/>
                  <a:pt x="109" y="3"/>
                </a:cubicBezTo>
                <a:cubicBezTo>
                  <a:pt x="110" y="3"/>
                  <a:pt x="110" y="3"/>
                  <a:pt x="110" y="3"/>
                </a:cubicBezTo>
                <a:cubicBezTo>
                  <a:pt x="110" y="5"/>
                  <a:pt x="110" y="5"/>
                  <a:pt x="110" y="5"/>
                </a:cubicBezTo>
                <a:cubicBezTo>
                  <a:pt x="111" y="3"/>
                  <a:pt x="111" y="3"/>
                  <a:pt x="111" y="3"/>
                </a:cubicBezTo>
                <a:cubicBezTo>
                  <a:pt x="111" y="4"/>
                  <a:pt x="111" y="4"/>
                  <a:pt x="111" y="4"/>
                </a:cubicBezTo>
                <a:cubicBezTo>
                  <a:pt x="111" y="3"/>
                  <a:pt x="111" y="3"/>
                  <a:pt x="111" y="3"/>
                </a:cubicBezTo>
                <a:cubicBezTo>
                  <a:pt x="111" y="3"/>
                  <a:pt x="111" y="3"/>
                  <a:pt x="111" y="3"/>
                </a:cubicBezTo>
                <a:cubicBezTo>
                  <a:pt x="112" y="2"/>
                  <a:pt x="114" y="1"/>
                  <a:pt x="115" y="0"/>
                </a:cubicBezTo>
                <a:moveTo>
                  <a:pt x="129" y="0"/>
                </a:moveTo>
                <a:cubicBezTo>
                  <a:pt x="125" y="0"/>
                  <a:pt x="125" y="0"/>
                  <a:pt x="125" y="0"/>
                </a:cubicBezTo>
                <a:cubicBezTo>
                  <a:pt x="125" y="0"/>
                  <a:pt x="126" y="1"/>
                  <a:pt x="127" y="1"/>
                </a:cubicBezTo>
                <a:cubicBezTo>
                  <a:pt x="127" y="1"/>
                  <a:pt x="127" y="1"/>
                  <a:pt x="127" y="1"/>
                </a:cubicBezTo>
                <a:cubicBezTo>
                  <a:pt x="128" y="1"/>
                  <a:pt x="128" y="1"/>
                  <a:pt x="129" y="0"/>
                </a:cubicBezTo>
                <a:moveTo>
                  <a:pt x="165" y="0"/>
                </a:moveTo>
                <a:cubicBezTo>
                  <a:pt x="162" y="0"/>
                  <a:pt x="162" y="0"/>
                  <a:pt x="162" y="0"/>
                </a:cubicBezTo>
                <a:cubicBezTo>
                  <a:pt x="162" y="0"/>
                  <a:pt x="162" y="0"/>
                  <a:pt x="162" y="0"/>
                </a:cubicBezTo>
                <a:cubicBezTo>
                  <a:pt x="162" y="0"/>
                  <a:pt x="162" y="0"/>
                  <a:pt x="162" y="0"/>
                </a:cubicBezTo>
                <a:cubicBezTo>
                  <a:pt x="163" y="0"/>
                  <a:pt x="163" y="0"/>
                  <a:pt x="163" y="0"/>
                </a:cubicBezTo>
                <a:cubicBezTo>
                  <a:pt x="164" y="0"/>
                  <a:pt x="164" y="0"/>
                  <a:pt x="165" y="0"/>
                </a:cubicBezTo>
                <a:moveTo>
                  <a:pt x="235" y="0"/>
                </a:moveTo>
                <a:cubicBezTo>
                  <a:pt x="232" y="0"/>
                  <a:pt x="232" y="0"/>
                  <a:pt x="232" y="0"/>
                </a:cubicBezTo>
                <a:cubicBezTo>
                  <a:pt x="234" y="3"/>
                  <a:pt x="237" y="5"/>
                  <a:pt x="239" y="8"/>
                </a:cubicBezTo>
                <a:cubicBezTo>
                  <a:pt x="240" y="9"/>
                  <a:pt x="240" y="9"/>
                  <a:pt x="241" y="10"/>
                </a:cubicBezTo>
                <a:cubicBezTo>
                  <a:pt x="241" y="11"/>
                  <a:pt x="242" y="11"/>
                  <a:pt x="242" y="11"/>
                </a:cubicBezTo>
                <a:cubicBezTo>
                  <a:pt x="242" y="11"/>
                  <a:pt x="242" y="11"/>
                  <a:pt x="242" y="11"/>
                </a:cubicBezTo>
                <a:cubicBezTo>
                  <a:pt x="239" y="12"/>
                  <a:pt x="236" y="13"/>
                  <a:pt x="234" y="15"/>
                </a:cubicBezTo>
                <a:cubicBezTo>
                  <a:pt x="231" y="16"/>
                  <a:pt x="228" y="17"/>
                  <a:pt x="226" y="17"/>
                </a:cubicBezTo>
                <a:cubicBezTo>
                  <a:pt x="225" y="17"/>
                  <a:pt x="225" y="17"/>
                  <a:pt x="225" y="17"/>
                </a:cubicBezTo>
                <a:cubicBezTo>
                  <a:pt x="219" y="11"/>
                  <a:pt x="213" y="5"/>
                  <a:pt x="207" y="0"/>
                </a:cubicBezTo>
                <a:cubicBezTo>
                  <a:pt x="203" y="0"/>
                  <a:pt x="203" y="0"/>
                  <a:pt x="203" y="0"/>
                </a:cubicBezTo>
                <a:cubicBezTo>
                  <a:pt x="203" y="0"/>
                  <a:pt x="203" y="0"/>
                  <a:pt x="203" y="0"/>
                </a:cubicBezTo>
                <a:cubicBezTo>
                  <a:pt x="203" y="0"/>
                  <a:pt x="203" y="0"/>
                  <a:pt x="203" y="0"/>
                </a:cubicBezTo>
                <a:cubicBezTo>
                  <a:pt x="211" y="6"/>
                  <a:pt x="217" y="12"/>
                  <a:pt x="223" y="18"/>
                </a:cubicBezTo>
                <a:cubicBezTo>
                  <a:pt x="224" y="19"/>
                  <a:pt x="224" y="19"/>
                  <a:pt x="224" y="19"/>
                </a:cubicBezTo>
                <a:cubicBezTo>
                  <a:pt x="224" y="19"/>
                  <a:pt x="224" y="19"/>
                  <a:pt x="224" y="19"/>
                </a:cubicBezTo>
                <a:cubicBezTo>
                  <a:pt x="225" y="19"/>
                  <a:pt x="225" y="19"/>
                  <a:pt x="226" y="19"/>
                </a:cubicBezTo>
                <a:cubicBezTo>
                  <a:pt x="229" y="19"/>
                  <a:pt x="232" y="18"/>
                  <a:pt x="234" y="16"/>
                </a:cubicBezTo>
                <a:cubicBezTo>
                  <a:pt x="237" y="15"/>
                  <a:pt x="240" y="14"/>
                  <a:pt x="242" y="13"/>
                </a:cubicBezTo>
                <a:cubicBezTo>
                  <a:pt x="243" y="13"/>
                  <a:pt x="243" y="13"/>
                  <a:pt x="243" y="13"/>
                </a:cubicBezTo>
                <a:cubicBezTo>
                  <a:pt x="243" y="13"/>
                  <a:pt x="243" y="13"/>
                  <a:pt x="243" y="13"/>
                </a:cubicBezTo>
                <a:cubicBezTo>
                  <a:pt x="243" y="12"/>
                  <a:pt x="244" y="12"/>
                  <a:pt x="244" y="11"/>
                </a:cubicBezTo>
                <a:cubicBezTo>
                  <a:pt x="244" y="10"/>
                  <a:pt x="243" y="9"/>
                  <a:pt x="243" y="9"/>
                </a:cubicBezTo>
                <a:cubicBezTo>
                  <a:pt x="242" y="8"/>
                  <a:pt x="241" y="7"/>
                  <a:pt x="241" y="7"/>
                </a:cubicBezTo>
                <a:cubicBezTo>
                  <a:pt x="241" y="7"/>
                  <a:pt x="241" y="7"/>
                  <a:pt x="241" y="7"/>
                </a:cubicBezTo>
                <a:cubicBezTo>
                  <a:pt x="241" y="7"/>
                  <a:pt x="241" y="7"/>
                  <a:pt x="241" y="7"/>
                </a:cubicBezTo>
                <a:cubicBezTo>
                  <a:pt x="239" y="4"/>
                  <a:pt x="237" y="2"/>
                  <a:pt x="235" y="0"/>
                </a:cubicBezTo>
                <a:moveTo>
                  <a:pt x="337" y="0"/>
                </a:moveTo>
                <a:cubicBezTo>
                  <a:pt x="337" y="0"/>
                  <a:pt x="337" y="0"/>
                  <a:pt x="337" y="0"/>
                </a:cubicBezTo>
                <a:cubicBezTo>
                  <a:pt x="337" y="0"/>
                  <a:pt x="337" y="0"/>
                  <a:pt x="337" y="0"/>
                </a:cubicBezTo>
                <a:cubicBezTo>
                  <a:pt x="337" y="0"/>
                  <a:pt x="337" y="0"/>
                  <a:pt x="337" y="0"/>
                </a:cubicBezTo>
                <a:moveTo>
                  <a:pt x="343" y="0"/>
                </a:moveTo>
                <a:cubicBezTo>
                  <a:pt x="343" y="0"/>
                  <a:pt x="343" y="0"/>
                  <a:pt x="343" y="0"/>
                </a:cubicBezTo>
                <a:cubicBezTo>
                  <a:pt x="343" y="0"/>
                  <a:pt x="343" y="0"/>
                  <a:pt x="343" y="0"/>
                </a:cubicBezTo>
                <a:cubicBezTo>
                  <a:pt x="343" y="0"/>
                  <a:pt x="343" y="0"/>
                  <a:pt x="343" y="0"/>
                </a:cubicBezTo>
                <a:moveTo>
                  <a:pt x="102" y="52"/>
                </a:moveTo>
                <a:cubicBezTo>
                  <a:pt x="102" y="48"/>
                  <a:pt x="102" y="48"/>
                  <a:pt x="102" y="48"/>
                </a:cubicBezTo>
                <a:cubicBezTo>
                  <a:pt x="102" y="49"/>
                  <a:pt x="102" y="49"/>
                  <a:pt x="102" y="50"/>
                </a:cubicBezTo>
                <a:cubicBezTo>
                  <a:pt x="102" y="51"/>
                  <a:pt x="102" y="51"/>
                  <a:pt x="102" y="52"/>
                </a:cubicBezTo>
                <a:moveTo>
                  <a:pt x="153" y="50"/>
                </a:moveTo>
                <a:cubicBezTo>
                  <a:pt x="150" y="48"/>
                  <a:pt x="147" y="47"/>
                  <a:pt x="144" y="46"/>
                </a:cubicBezTo>
                <a:cubicBezTo>
                  <a:pt x="144" y="44"/>
                  <a:pt x="144" y="44"/>
                  <a:pt x="144" y="44"/>
                </a:cubicBezTo>
                <a:cubicBezTo>
                  <a:pt x="145" y="45"/>
                  <a:pt x="146" y="45"/>
                  <a:pt x="146" y="46"/>
                </a:cubicBezTo>
                <a:cubicBezTo>
                  <a:pt x="148" y="47"/>
                  <a:pt x="151" y="48"/>
                  <a:pt x="153" y="50"/>
                </a:cubicBezTo>
                <a:cubicBezTo>
                  <a:pt x="153" y="50"/>
                  <a:pt x="153" y="50"/>
                  <a:pt x="153" y="50"/>
                </a:cubicBezTo>
                <a:moveTo>
                  <a:pt x="167" y="52"/>
                </a:moveTo>
                <a:cubicBezTo>
                  <a:pt x="164" y="48"/>
                  <a:pt x="159" y="46"/>
                  <a:pt x="155" y="43"/>
                </a:cubicBezTo>
                <a:cubicBezTo>
                  <a:pt x="155" y="41"/>
                  <a:pt x="155" y="41"/>
                  <a:pt x="155" y="41"/>
                </a:cubicBezTo>
                <a:cubicBezTo>
                  <a:pt x="159" y="44"/>
                  <a:pt x="163" y="48"/>
                  <a:pt x="167" y="51"/>
                </a:cubicBezTo>
                <a:cubicBezTo>
                  <a:pt x="167" y="52"/>
                  <a:pt x="167" y="52"/>
                  <a:pt x="167" y="52"/>
                </a:cubicBezTo>
                <a:moveTo>
                  <a:pt x="401" y="45"/>
                </a:moveTo>
                <a:cubicBezTo>
                  <a:pt x="399" y="45"/>
                  <a:pt x="399" y="45"/>
                  <a:pt x="399" y="45"/>
                </a:cubicBezTo>
                <a:cubicBezTo>
                  <a:pt x="399" y="45"/>
                  <a:pt x="399" y="45"/>
                  <a:pt x="399" y="45"/>
                </a:cubicBezTo>
                <a:cubicBezTo>
                  <a:pt x="400" y="43"/>
                  <a:pt x="402" y="43"/>
                  <a:pt x="404" y="42"/>
                </a:cubicBezTo>
                <a:cubicBezTo>
                  <a:pt x="406" y="41"/>
                  <a:pt x="408" y="41"/>
                  <a:pt x="410" y="40"/>
                </a:cubicBezTo>
                <a:cubicBezTo>
                  <a:pt x="410" y="40"/>
                  <a:pt x="410" y="40"/>
                  <a:pt x="411" y="40"/>
                </a:cubicBezTo>
                <a:cubicBezTo>
                  <a:pt x="411" y="41"/>
                  <a:pt x="411" y="41"/>
                  <a:pt x="411" y="41"/>
                </a:cubicBezTo>
                <a:cubicBezTo>
                  <a:pt x="408" y="42"/>
                  <a:pt x="405" y="43"/>
                  <a:pt x="403" y="43"/>
                </a:cubicBezTo>
                <a:cubicBezTo>
                  <a:pt x="403" y="43"/>
                  <a:pt x="403" y="43"/>
                  <a:pt x="403" y="43"/>
                </a:cubicBezTo>
                <a:cubicBezTo>
                  <a:pt x="401" y="45"/>
                  <a:pt x="401" y="45"/>
                  <a:pt x="401" y="45"/>
                </a:cubicBezTo>
                <a:moveTo>
                  <a:pt x="337" y="45"/>
                </a:moveTo>
                <a:cubicBezTo>
                  <a:pt x="337" y="44"/>
                  <a:pt x="337" y="44"/>
                  <a:pt x="337" y="44"/>
                </a:cubicBezTo>
                <a:cubicBezTo>
                  <a:pt x="338" y="43"/>
                  <a:pt x="340" y="41"/>
                  <a:pt x="341" y="40"/>
                </a:cubicBezTo>
                <a:cubicBezTo>
                  <a:pt x="341" y="41"/>
                  <a:pt x="341" y="41"/>
                  <a:pt x="341" y="41"/>
                </a:cubicBezTo>
                <a:cubicBezTo>
                  <a:pt x="340" y="42"/>
                  <a:pt x="338" y="44"/>
                  <a:pt x="337" y="45"/>
                </a:cubicBezTo>
                <a:moveTo>
                  <a:pt x="178" y="46"/>
                </a:moveTo>
                <a:cubicBezTo>
                  <a:pt x="178" y="46"/>
                  <a:pt x="178" y="46"/>
                  <a:pt x="178" y="46"/>
                </a:cubicBezTo>
                <a:cubicBezTo>
                  <a:pt x="175" y="44"/>
                  <a:pt x="172" y="42"/>
                  <a:pt x="169" y="40"/>
                </a:cubicBezTo>
                <a:cubicBezTo>
                  <a:pt x="169" y="39"/>
                  <a:pt x="169" y="39"/>
                  <a:pt x="169" y="39"/>
                </a:cubicBezTo>
                <a:cubicBezTo>
                  <a:pt x="172" y="41"/>
                  <a:pt x="174" y="42"/>
                  <a:pt x="177" y="44"/>
                </a:cubicBezTo>
                <a:cubicBezTo>
                  <a:pt x="177" y="44"/>
                  <a:pt x="177" y="44"/>
                  <a:pt x="177" y="45"/>
                </a:cubicBezTo>
                <a:cubicBezTo>
                  <a:pt x="178" y="45"/>
                  <a:pt x="178" y="45"/>
                  <a:pt x="178" y="46"/>
                </a:cubicBezTo>
                <a:cubicBezTo>
                  <a:pt x="178" y="46"/>
                  <a:pt x="178" y="46"/>
                  <a:pt x="178" y="46"/>
                </a:cubicBezTo>
                <a:moveTo>
                  <a:pt x="153" y="42"/>
                </a:moveTo>
                <a:cubicBezTo>
                  <a:pt x="152" y="42"/>
                  <a:pt x="152" y="41"/>
                  <a:pt x="152" y="41"/>
                </a:cubicBezTo>
                <a:cubicBezTo>
                  <a:pt x="152" y="41"/>
                  <a:pt x="152" y="41"/>
                  <a:pt x="152" y="41"/>
                </a:cubicBezTo>
                <a:cubicBezTo>
                  <a:pt x="152" y="41"/>
                  <a:pt x="152" y="41"/>
                  <a:pt x="152" y="41"/>
                </a:cubicBezTo>
                <a:cubicBezTo>
                  <a:pt x="150" y="40"/>
                  <a:pt x="149" y="40"/>
                  <a:pt x="148" y="39"/>
                </a:cubicBezTo>
                <a:cubicBezTo>
                  <a:pt x="147" y="39"/>
                  <a:pt x="146" y="39"/>
                  <a:pt x="146" y="39"/>
                </a:cubicBezTo>
                <a:cubicBezTo>
                  <a:pt x="146" y="39"/>
                  <a:pt x="145" y="38"/>
                  <a:pt x="145" y="38"/>
                </a:cubicBezTo>
                <a:cubicBezTo>
                  <a:pt x="145" y="37"/>
                  <a:pt x="145" y="37"/>
                  <a:pt x="145" y="37"/>
                </a:cubicBezTo>
                <a:cubicBezTo>
                  <a:pt x="145" y="37"/>
                  <a:pt x="145" y="37"/>
                  <a:pt x="145" y="37"/>
                </a:cubicBezTo>
                <a:cubicBezTo>
                  <a:pt x="148" y="38"/>
                  <a:pt x="150" y="39"/>
                  <a:pt x="153" y="40"/>
                </a:cubicBezTo>
                <a:cubicBezTo>
                  <a:pt x="153" y="42"/>
                  <a:pt x="153" y="42"/>
                  <a:pt x="153" y="42"/>
                </a:cubicBezTo>
                <a:moveTo>
                  <a:pt x="351" y="38"/>
                </a:moveTo>
                <a:cubicBezTo>
                  <a:pt x="351" y="37"/>
                  <a:pt x="351" y="37"/>
                  <a:pt x="351" y="37"/>
                </a:cubicBezTo>
                <a:cubicBezTo>
                  <a:pt x="362" y="37"/>
                  <a:pt x="362" y="37"/>
                  <a:pt x="362" y="37"/>
                </a:cubicBezTo>
                <a:cubicBezTo>
                  <a:pt x="362" y="38"/>
                  <a:pt x="362" y="38"/>
                  <a:pt x="362" y="38"/>
                </a:cubicBezTo>
                <a:cubicBezTo>
                  <a:pt x="360" y="38"/>
                  <a:pt x="359" y="38"/>
                  <a:pt x="357" y="38"/>
                </a:cubicBezTo>
                <a:cubicBezTo>
                  <a:pt x="355" y="38"/>
                  <a:pt x="353" y="38"/>
                  <a:pt x="351" y="38"/>
                </a:cubicBezTo>
                <a:moveTo>
                  <a:pt x="347" y="39"/>
                </a:moveTo>
                <a:cubicBezTo>
                  <a:pt x="347" y="36"/>
                  <a:pt x="347" y="36"/>
                  <a:pt x="347" y="36"/>
                </a:cubicBezTo>
                <a:cubicBezTo>
                  <a:pt x="347" y="37"/>
                  <a:pt x="348" y="37"/>
                  <a:pt x="348" y="37"/>
                </a:cubicBezTo>
                <a:cubicBezTo>
                  <a:pt x="348" y="37"/>
                  <a:pt x="348" y="37"/>
                  <a:pt x="348" y="37"/>
                </a:cubicBezTo>
                <a:cubicBezTo>
                  <a:pt x="349" y="37"/>
                  <a:pt x="349" y="37"/>
                  <a:pt x="349" y="37"/>
                </a:cubicBezTo>
                <a:cubicBezTo>
                  <a:pt x="349" y="39"/>
                  <a:pt x="349" y="39"/>
                  <a:pt x="349" y="39"/>
                </a:cubicBezTo>
                <a:cubicBezTo>
                  <a:pt x="349" y="39"/>
                  <a:pt x="349" y="39"/>
                  <a:pt x="349" y="39"/>
                </a:cubicBezTo>
                <a:cubicBezTo>
                  <a:pt x="349" y="39"/>
                  <a:pt x="349" y="39"/>
                  <a:pt x="349" y="39"/>
                </a:cubicBezTo>
                <a:cubicBezTo>
                  <a:pt x="349" y="39"/>
                  <a:pt x="349" y="39"/>
                  <a:pt x="349" y="39"/>
                </a:cubicBezTo>
                <a:cubicBezTo>
                  <a:pt x="348" y="39"/>
                  <a:pt x="347" y="39"/>
                  <a:pt x="347" y="39"/>
                </a:cubicBezTo>
                <a:moveTo>
                  <a:pt x="71" y="37"/>
                </a:moveTo>
                <a:cubicBezTo>
                  <a:pt x="71" y="37"/>
                  <a:pt x="71" y="37"/>
                  <a:pt x="71" y="37"/>
                </a:cubicBezTo>
                <a:cubicBezTo>
                  <a:pt x="72" y="37"/>
                  <a:pt x="72" y="37"/>
                  <a:pt x="72" y="37"/>
                </a:cubicBezTo>
                <a:cubicBezTo>
                  <a:pt x="72" y="37"/>
                  <a:pt x="72" y="36"/>
                  <a:pt x="72" y="36"/>
                </a:cubicBezTo>
                <a:cubicBezTo>
                  <a:pt x="72" y="38"/>
                  <a:pt x="72" y="38"/>
                  <a:pt x="72" y="38"/>
                </a:cubicBezTo>
                <a:cubicBezTo>
                  <a:pt x="72" y="38"/>
                  <a:pt x="72" y="38"/>
                  <a:pt x="72" y="38"/>
                </a:cubicBezTo>
                <a:cubicBezTo>
                  <a:pt x="71" y="38"/>
                  <a:pt x="69" y="39"/>
                  <a:pt x="68" y="39"/>
                </a:cubicBezTo>
                <a:cubicBezTo>
                  <a:pt x="68" y="38"/>
                  <a:pt x="68" y="38"/>
                  <a:pt x="68" y="38"/>
                </a:cubicBezTo>
                <a:cubicBezTo>
                  <a:pt x="69" y="38"/>
                  <a:pt x="70" y="37"/>
                  <a:pt x="71" y="37"/>
                </a:cubicBezTo>
                <a:cubicBezTo>
                  <a:pt x="71" y="37"/>
                  <a:pt x="71" y="37"/>
                  <a:pt x="71" y="37"/>
                </a:cubicBezTo>
                <a:moveTo>
                  <a:pt x="392" y="41"/>
                </a:moveTo>
                <a:cubicBezTo>
                  <a:pt x="391" y="40"/>
                  <a:pt x="390" y="39"/>
                  <a:pt x="388" y="38"/>
                </a:cubicBezTo>
                <a:cubicBezTo>
                  <a:pt x="388" y="36"/>
                  <a:pt x="388" y="36"/>
                  <a:pt x="388" y="36"/>
                </a:cubicBezTo>
                <a:cubicBezTo>
                  <a:pt x="388" y="36"/>
                  <a:pt x="388" y="36"/>
                  <a:pt x="388" y="36"/>
                </a:cubicBezTo>
                <a:cubicBezTo>
                  <a:pt x="390" y="37"/>
                  <a:pt x="391" y="38"/>
                  <a:pt x="392" y="39"/>
                </a:cubicBezTo>
                <a:cubicBezTo>
                  <a:pt x="392" y="41"/>
                  <a:pt x="392" y="41"/>
                  <a:pt x="392" y="41"/>
                </a:cubicBezTo>
                <a:moveTo>
                  <a:pt x="142" y="45"/>
                </a:moveTo>
                <a:cubicBezTo>
                  <a:pt x="139" y="43"/>
                  <a:pt x="135" y="41"/>
                  <a:pt x="131" y="40"/>
                </a:cubicBezTo>
                <a:cubicBezTo>
                  <a:pt x="129" y="39"/>
                  <a:pt x="126" y="37"/>
                  <a:pt x="124" y="37"/>
                </a:cubicBezTo>
                <a:cubicBezTo>
                  <a:pt x="124" y="36"/>
                  <a:pt x="124" y="36"/>
                  <a:pt x="124" y="36"/>
                </a:cubicBezTo>
                <a:cubicBezTo>
                  <a:pt x="130" y="38"/>
                  <a:pt x="137" y="40"/>
                  <a:pt x="142" y="43"/>
                </a:cubicBezTo>
                <a:cubicBezTo>
                  <a:pt x="142" y="45"/>
                  <a:pt x="142" y="45"/>
                  <a:pt x="142" y="45"/>
                </a:cubicBezTo>
                <a:moveTo>
                  <a:pt x="315" y="43"/>
                </a:moveTo>
                <a:cubicBezTo>
                  <a:pt x="310" y="41"/>
                  <a:pt x="305" y="38"/>
                  <a:pt x="299" y="37"/>
                </a:cubicBezTo>
                <a:cubicBezTo>
                  <a:pt x="299" y="36"/>
                  <a:pt x="299" y="36"/>
                  <a:pt x="299" y="36"/>
                </a:cubicBezTo>
                <a:cubicBezTo>
                  <a:pt x="304" y="37"/>
                  <a:pt x="309" y="39"/>
                  <a:pt x="313" y="41"/>
                </a:cubicBezTo>
                <a:cubicBezTo>
                  <a:pt x="313" y="41"/>
                  <a:pt x="314" y="41"/>
                  <a:pt x="315" y="42"/>
                </a:cubicBezTo>
                <a:cubicBezTo>
                  <a:pt x="315" y="43"/>
                  <a:pt x="315" y="43"/>
                  <a:pt x="315" y="43"/>
                </a:cubicBezTo>
                <a:moveTo>
                  <a:pt x="365" y="39"/>
                </a:moveTo>
                <a:cubicBezTo>
                  <a:pt x="365" y="39"/>
                  <a:pt x="365" y="39"/>
                  <a:pt x="365" y="39"/>
                </a:cubicBezTo>
                <a:cubicBezTo>
                  <a:pt x="364" y="39"/>
                  <a:pt x="364" y="39"/>
                  <a:pt x="364" y="39"/>
                </a:cubicBezTo>
                <a:cubicBezTo>
                  <a:pt x="364" y="37"/>
                  <a:pt x="364" y="37"/>
                  <a:pt x="364" y="37"/>
                </a:cubicBezTo>
                <a:cubicBezTo>
                  <a:pt x="364" y="37"/>
                  <a:pt x="364" y="37"/>
                  <a:pt x="364" y="37"/>
                </a:cubicBezTo>
                <a:cubicBezTo>
                  <a:pt x="364" y="36"/>
                  <a:pt x="364" y="36"/>
                  <a:pt x="364" y="36"/>
                </a:cubicBezTo>
                <a:cubicBezTo>
                  <a:pt x="365" y="36"/>
                  <a:pt x="365" y="35"/>
                  <a:pt x="365" y="35"/>
                </a:cubicBezTo>
                <a:cubicBezTo>
                  <a:pt x="365" y="39"/>
                  <a:pt x="365" y="39"/>
                  <a:pt x="365" y="39"/>
                </a:cubicBezTo>
                <a:moveTo>
                  <a:pt x="376" y="37"/>
                </a:moveTo>
                <a:cubicBezTo>
                  <a:pt x="376" y="37"/>
                  <a:pt x="376" y="37"/>
                  <a:pt x="376" y="37"/>
                </a:cubicBezTo>
                <a:cubicBezTo>
                  <a:pt x="379" y="35"/>
                  <a:pt x="382" y="35"/>
                  <a:pt x="385" y="34"/>
                </a:cubicBezTo>
                <a:cubicBezTo>
                  <a:pt x="385" y="34"/>
                  <a:pt x="385" y="34"/>
                  <a:pt x="385" y="34"/>
                </a:cubicBezTo>
                <a:cubicBezTo>
                  <a:pt x="385" y="34"/>
                  <a:pt x="385" y="34"/>
                  <a:pt x="385" y="34"/>
                </a:cubicBezTo>
                <a:cubicBezTo>
                  <a:pt x="386" y="34"/>
                  <a:pt x="386" y="34"/>
                  <a:pt x="386" y="34"/>
                </a:cubicBezTo>
                <a:cubicBezTo>
                  <a:pt x="386" y="37"/>
                  <a:pt x="386" y="37"/>
                  <a:pt x="386" y="37"/>
                </a:cubicBezTo>
                <a:cubicBezTo>
                  <a:pt x="385" y="37"/>
                  <a:pt x="384" y="36"/>
                  <a:pt x="382" y="36"/>
                </a:cubicBezTo>
                <a:cubicBezTo>
                  <a:pt x="382" y="36"/>
                  <a:pt x="382" y="36"/>
                  <a:pt x="382" y="36"/>
                </a:cubicBezTo>
                <a:cubicBezTo>
                  <a:pt x="382" y="36"/>
                  <a:pt x="382" y="36"/>
                  <a:pt x="382" y="36"/>
                </a:cubicBezTo>
                <a:cubicBezTo>
                  <a:pt x="381" y="37"/>
                  <a:pt x="378" y="37"/>
                  <a:pt x="376" y="38"/>
                </a:cubicBezTo>
                <a:cubicBezTo>
                  <a:pt x="375" y="38"/>
                  <a:pt x="373" y="38"/>
                  <a:pt x="372" y="39"/>
                </a:cubicBezTo>
                <a:cubicBezTo>
                  <a:pt x="372" y="40"/>
                  <a:pt x="371" y="41"/>
                  <a:pt x="371" y="42"/>
                </a:cubicBezTo>
                <a:cubicBezTo>
                  <a:pt x="370" y="42"/>
                  <a:pt x="370" y="42"/>
                  <a:pt x="370" y="42"/>
                </a:cubicBezTo>
                <a:cubicBezTo>
                  <a:pt x="370" y="42"/>
                  <a:pt x="370" y="42"/>
                  <a:pt x="370" y="42"/>
                </a:cubicBezTo>
                <a:cubicBezTo>
                  <a:pt x="370" y="42"/>
                  <a:pt x="370" y="42"/>
                  <a:pt x="369" y="41"/>
                </a:cubicBezTo>
                <a:cubicBezTo>
                  <a:pt x="369" y="41"/>
                  <a:pt x="368" y="40"/>
                  <a:pt x="367" y="40"/>
                </a:cubicBezTo>
                <a:cubicBezTo>
                  <a:pt x="367" y="39"/>
                  <a:pt x="367" y="39"/>
                  <a:pt x="367" y="39"/>
                </a:cubicBezTo>
                <a:cubicBezTo>
                  <a:pt x="368" y="39"/>
                  <a:pt x="368" y="39"/>
                  <a:pt x="369" y="39"/>
                </a:cubicBezTo>
                <a:cubicBezTo>
                  <a:pt x="369" y="39"/>
                  <a:pt x="369" y="39"/>
                  <a:pt x="369" y="39"/>
                </a:cubicBezTo>
                <a:cubicBezTo>
                  <a:pt x="371" y="39"/>
                  <a:pt x="372" y="38"/>
                  <a:pt x="373" y="38"/>
                </a:cubicBezTo>
                <a:cubicBezTo>
                  <a:pt x="374" y="37"/>
                  <a:pt x="375" y="36"/>
                  <a:pt x="375" y="36"/>
                </a:cubicBezTo>
                <a:cubicBezTo>
                  <a:pt x="375" y="36"/>
                  <a:pt x="375" y="36"/>
                  <a:pt x="375" y="36"/>
                </a:cubicBezTo>
                <a:cubicBezTo>
                  <a:pt x="376" y="37"/>
                  <a:pt x="376" y="37"/>
                  <a:pt x="376" y="37"/>
                </a:cubicBezTo>
                <a:cubicBezTo>
                  <a:pt x="376" y="37"/>
                  <a:pt x="376" y="37"/>
                  <a:pt x="376" y="37"/>
                </a:cubicBezTo>
                <a:moveTo>
                  <a:pt x="122" y="36"/>
                </a:moveTo>
                <a:cubicBezTo>
                  <a:pt x="118" y="35"/>
                  <a:pt x="115" y="34"/>
                  <a:pt x="111" y="34"/>
                </a:cubicBezTo>
                <a:cubicBezTo>
                  <a:pt x="111" y="33"/>
                  <a:pt x="111" y="33"/>
                  <a:pt x="111" y="33"/>
                </a:cubicBezTo>
                <a:cubicBezTo>
                  <a:pt x="114" y="33"/>
                  <a:pt x="117" y="34"/>
                  <a:pt x="119" y="34"/>
                </a:cubicBezTo>
                <a:cubicBezTo>
                  <a:pt x="120" y="34"/>
                  <a:pt x="121" y="35"/>
                  <a:pt x="122" y="35"/>
                </a:cubicBezTo>
                <a:cubicBezTo>
                  <a:pt x="122" y="36"/>
                  <a:pt x="122" y="36"/>
                  <a:pt x="122" y="36"/>
                </a:cubicBezTo>
                <a:moveTo>
                  <a:pt x="296" y="36"/>
                </a:moveTo>
                <a:cubicBezTo>
                  <a:pt x="290" y="35"/>
                  <a:pt x="283" y="33"/>
                  <a:pt x="277" y="33"/>
                </a:cubicBezTo>
                <a:cubicBezTo>
                  <a:pt x="277" y="32"/>
                  <a:pt x="277" y="32"/>
                  <a:pt x="277" y="32"/>
                </a:cubicBezTo>
                <a:cubicBezTo>
                  <a:pt x="283" y="33"/>
                  <a:pt x="290" y="34"/>
                  <a:pt x="296" y="35"/>
                </a:cubicBezTo>
                <a:cubicBezTo>
                  <a:pt x="296" y="36"/>
                  <a:pt x="296" y="36"/>
                  <a:pt x="296" y="36"/>
                </a:cubicBezTo>
                <a:moveTo>
                  <a:pt x="388" y="35"/>
                </a:moveTo>
                <a:cubicBezTo>
                  <a:pt x="388" y="33"/>
                  <a:pt x="388" y="33"/>
                  <a:pt x="388" y="33"/>
                </a:cubicBezTo>
                <a:cubicBezTo>
                  <a:pt x="389" y="32"/>
                  <a:pt x="391" y="32"/>
                  <a:pt x="392" y="32"/>
                </a:cubicBezTo>
                <a:cubicBezTo>
                  <a:pt x="392" y="33"/>
                  <a:pt x="392" y="33"/>
                  <a:pt x="392" y="33"/>
                </a:cubicBezTo>
                <a:cubicBezTo>
                  <a:pt x="391" y="34"/>
                  <a:pt x="390" y="34"/>
                  <a:pt x="388" y="35"/>
                </a:cubicBezTo>
                <a:cubicBezTo>
                  <a:pt x="388" y="35"/>
                  <a:pt x="388" y="35"/>
                  <a:pt x="388" y="35"/>
                </a:cubicBezTo>
                <a:moveTo>
                  <a:pt x="153" y="38"/>
                </a:moveTo>
                <a:cubicBezTo>
                  <a:pt x="151" y="37"/>
                  <a:pt x="149" y="36"/>
                  <a:pt x="146" y="36"/>
                </a:cubicBezTo>
                <a:cubicBezTo>
                  <a:pt x="146" y="32"/>
                  <a:pt x="146" y="32"/>
                  <a:pt x="146" y="32"/>
                </a:cubicBezTo>
                <a:cubicBezTo>
                  <a:pt x="149" y="32"/>
                  <a:pt x="151" y="33"/>
                  <a:pt x="153" y="34"/>
                </a:cubicBezTo>
                <a:cubicBezTo>
                  <a:pt x="159" y="36"/>
                  <a:pt x="163" y="39"/>
                  <a:pt x="168" y="42"/>
                </a:cubicBezTo>
                <a:cubicBezTo>
                  <a:pt x="171" y="44"/>
                  <a:pt x="173" y="46"/>
                  <a:pt x="176" y="47"/>
                </a:cubicBezTo>
                <a:cubicBezTo>
                  <a:pt x="176" y="48"/>
                  <a:pt x="176" y="49"/>
                  <a:pt x="175" y="49"/>
                </a:cubicBezTo>
                <a:cubicBezTo>
                  <a:pt x="174" y="50"/>
                  <a:pt x="174" y="51"/>
                  <a:pt x="173" y="52"/>
                </a:cubicBezTo>
                <a:cubicBezTo>
                  <a:pt x="172" y="51"/>
                  <a:pt x="170" y="50"/>
                  <a:pt x="169" y="50"/>
                </a:cubicBezTo>
                <a:cubicBezTo>
                  <a:pt x="164" y="47"/>
                  <a:pt x="160" y="42"/>
                  <a:pt x="155" y="39"/>
                </a:cubicBezTo>
                <a:cubicBezTo>
                  <a:pt x="155" y="39"/>
                  <a:pt x="155" y="39"/>
                  <a:pt x="155" y="39"/>
                </a:cubicBezTo>
                <a:cubicBezTo>
                  <a:pt x="154" y="38"/>
                  <a:pt x="154" y="38"/>
                  <a:pt x="154" y="38"/>
                </a:cubicBezTo>
                <a:cubicBezTo>
                  <a:pt x="153" y="37"/>
                  <a:pt x="153" y="37"/>
                  <a:pt x="153" y="37"/>
                </a:cubicBezTo>
                <a:cubicBezTo>
                  <a:pt x="153" y="38"/>
                  <a:pt x="153" y="38"/>
                  <a:pt x="153" y="38"/>
                </a:cubicBezTo>
                <a:moveTo>
                  <a:pt x="253" y="34"/>
                </a:moveTo>
                <a:cubicBezTo>
                  <a:pt x="253" y="32"/>
                  <a:pt x="253" y="32"/>
                  <a:pt x="253" y="32"/>
                </a:cubicBezTo>
                <a:cubicBezTo>
                  <a:pt x="258" y="32"/>
                  <a:pt x="264" y="32"/>
                  <a:pt x="270" y="32"/>
                </a:cubicBezTo>
                <a:cubicBezTo>
                  <a:pt x="272" y="32"/>
                  <a:pt x="273" y="32"/>
                  <a:pt x="275" y="32"/>
                </a:cubicBezTo>
                <a:cubicBezTo>
                  <a:pt x="275" y="33"/>
                  <a:pt x="275" y="33"/>
                  <a:pt x="275" y="33"/>
                </a:cubicBezTo>
                <a:cubicBezTo>
                  <a:pt x="273" y="33"/>
                  <a:pt x="271" y="33"/>
                  <a:pt x="270" y="33"/>
                </a:cubicBezTo>
                <a:cubicBezTo>
                  <a:pt x="264" y="33"/>
                  <a:pt x="258" y="33"/>
                  <a:pt x="253" y="34"/>
                </a:cubicBezTo>
                <a:moveTo>
                  <a:pt x="180" y="49"/>
                </a:moveTo>
                <a:cubicBezTo>
                  <a:pt x="180" y="47"/>
                  <a:pt x="180" y="47"/>
                  <a:pt x="180" y="47"/>
                </a:cubicBezTo>
                <a:cubicBezTo>
                  <a:pt x="180" y="47"/>
                  <a:pt x="180" y="47"/>
                  <a:pt x="180" y="47"/>
                </a:cubicBezTo>
                <a:cubicBezTo>
                  <a:pt x="180" y="47"/>
                  <a:pt x="181" y="47"/>
                  <a:pt x="181" y="46"/>
                </a:cubicBezTo>
                <a:cubicBezTo>
                  <a:pt x="181" y="46"/>
                  <a:pt x="181" y="46"/>
                  <a:pt x="181" y="46"/>
                </a:cubicBezTo>
                <a:cubicBezTo>
                  <a:pt x="182" y="46"/>
                  <a:pt x="182" y="46"/>
                  <a:pt x="182" y="46"/>
                </a:cubicBezTo>
                <a:cubicBezTo>
                  <a:pt x="182" y="45"/>
                  <a:pt x="183" y="44"/>
                  <a:pt x="184" y="43"/>
                </a:cubicBezTo>
                <a:cubicBezTo>
                  <a:pt x="185" y="42"/>
                  <a:pt x="187" y="41"/>
                  <a:pt x="187" y="39"/>
                </a:cubicBezTo>
                <a:cubicBezTo>
                  <a:pt x="187" y="38"/>
                  <a:pt x="186" y="38"/>
                  <a:pt x="186" y="37"/>
                </a:cubicBezTo>
                <a:cubicBezTo>
                  <a:pt x="186" y="36"/>
                  <a:pt x="185" y="36"/>
                  <a:pt x="184" y="36"/>
                </a:cubicBezTo>
                <a:cubicBezTo>
                  <a:pt x="183" y="34"/>
                  <a:pt x="181" y="34"/>
                  <a:pt x="180" y="33"/>
                </a:cubicBezTo>
                <a:cubicBezTo>
                  <a:pt x="180" y="32"/>
                  <a:pt x="180" y="32"/>
                  <a:pt x="180" y="32"/>
                </a:cubicBezTo>
                <a:cubicBezTo>
                  <a:pt x="183" y="33"/>
                  <a:pt x="186" y="36"/>
                  <a:pt x="189" y="38"/>
                </a:cubicBezTo>
                <a:cubicBezTo>
                  <a:pt x="189" y="38"/>
                  <a:pt x="189" y="38"/>
                  <a:pt x="189" y="38"/>
                </a:cubicBezTo>
                <a:cubicBezTo>
                  <a:pt x="190" y="38"/>
                  <a:pt x="190" y="38"/>
                  <a:pt x="190" y="38"/>
                </a:cubicBezTo>
                <a:cubicBezTo>
                  <a:pt x="192" y="37"/>
                  <a:pt x="194" y="36"/>
                  <a:pt x="196" y="34"/>
                </a:cubicBezTo>
                <a:cubicBezTo>
                  <a:pt x="196" y="36"/>
                  <a:pt x="196" y="36"/>
                  <a:pt x="196" y="36"/>
                </a:cubicBezTo>
                <a:cubicBezTo>
                  <a:pt x="192" y="38"/>
                  <a:pt x="188" y="41"/>
                  <a:pt x="185" y="44"/>
                </a:cubicBezTo>
                <a:cubicBezTo>
                  <a:pt x="185" y="44"/>
                  <a:pt x="185" y="44"/>
                  <a:pt x="185" y="44"/>
                </a:cubicBezTo>
                <a:cubicBezTo>
                  <a:pt x="185" y="44"/>
                  <a:pt x="185" y="44"/>
                  <a:pt x="185" y="44"/>
                </a:cubicBezTo>
                <a:cubicBezTo>
                  <a:pt x="183" y="45"/>
                  <a:pt x="182" y="47"/>
                  <a:pt x="180" y="49"/>
                </a:cubicBezTo>
                <a:moveTo>
                  <a:pt x="102" y="34"/>
                </a:moveTo>
                <a:cubicBezTo>
                  <a:pt x="102" y="32"/>
                  <a:pt x="102" y="32"/>
                  <a:pt x="102" y="32"/>
                </a:cubicBezTo>
                <a:cubicBezTo>
                  <a:pt x="104" y="32"/>
                  <a:pt x="107" y="32"/>
                  <a:pt x="109" y="33"/>
                </a:cubicBezTo>
                <a:cubicBezTo>
                  <a:pt x="109" y="34"/>
                  <a:pt x="109" y="34"/>
                  <a:pt x="109" y="34"/>
                </a:cubicBezTo>
                <a:cubicBezTo>
                  <a:pt x="108" y="34"/>
                  <a:pt x="106" y="34"/>
                  <a:pt x="104" y="34"/>
                </a:cubicBezTo>
                <a:cubicBezTo>
                  <a:pt x="104" y="34"/>
                  <a:pt x="103" y="34"/>
                  <a:pt x="102" y="34"/>
                </a:cubicBezTo>
                <a:moveTo>
                  <a:pt x="167" y="39"/>
                </a:moveTo>
                <a:cubicBezTo>
                  <a:pt x="164" y="37"/>
                  <a:pt x="159" y="34"/>
                  <a:pt x="155" y="32"/>
                </a:cubicBezTo>
                <a:cubicBezTo>
                  <a:pt x="155" y="31"/>
                  <a:pt x="155" y="31"/>
                  <a:pt x="155" y="31"/>
                </a:cubicBezTo>
                <a:cubicBezTo>
                  <a:pt x="159" y="33"/>
                  <a:pt x="163" y="35"/>
                  <a:pt x="167" y="38"/>
                </a:cubicBezTo>
                <a:cubicBezTo>
                  <a:pt x="167" y="39"/>
                  <a:pt x="167" y="39"/>
                  <a:pt x="167" y="39"/>
                </a:cubicBezTo>
                <a:moveTo>
                  <a:pt x="394" y="33"/>
                </a:moveTo>
                <a:cubicBezTo>
                  <a:pt x="394" y="31"/>
                  <a:pt x="394" y="31"/>
                  <a:pt x="394" y="31"/>
                </a:cubicBezTo>
                <a:cubicBezTo>
                  <a:pt x="399" y="30"/>
                  <a:pt x="405" y="30"/>
                  <a:pt x="411" y="30"/>
                </a:cubicBezTo>
                <a:cubicBezTo>
                  <a:pt x="411" y="31"/>
                  <a:pt x="411" y="31"/>
                  <a:pt x="411" y="31"/>
                </a:cubicBezTo>
                <a:cubicBezTo>
                  <a:pt x="411" y="31"/>
                  <a:pt x="411" y="31"/>
                  <a:pt x="410" y="31"/>
                </a:cubicBezTo>
                <a:cubicBezTo>
                  <a:pt x="410" y="31"/>
                  <a:pt x="410" y="31"/>
                  <a:pt x="410" y="31"/>
                </a:cubicBezTo>
                <a:cubicBezTo>
                  <a:pt x="410" y="31"/>
                  <a:pt x="410" y="31"/>
                  <a:pt x="410" y="31"/>
                </a:cubicBezTo>
                <a:cubicBezTo>
                  <a:pt x="405" y="32"/>
                  <a:pt x="399" y="31"/>
                  <a:pt x="394" y="33"/>
                </a:cubicBezTo>
                <a:moveTo>
                  <a:pt x="341" y="34"/>
                </a:moveTo>
                <a:cubicBezTo>
                  <a:pt x="340" y="33"/>
                  <a:pt x="338" y="32"/>
                  <a:pt x="337" y="31"/>
                </a:cubicBezTo>
                <a:cubicBezTo>
                  <a:pt x="337" y="29"/>
                  <a:pt x="337" y="29"/>
                  <a:pt x="337" y="29"/>
                </a:cubicBezTo>
                <a:cubicBezTo>
                  <a:pt x="338" y="30"/>
                  <a:pt x="339" y="30"/>
                  <a:pt x="340" y="31"/>
                </a:cubicBezTo>
                <a:cubicBezTo>
                  <a:pt x="341" y="31"/>
                  <a:pt x="341" y="31"/>
                  <a:pt x="341" y="31"/>
                </a:cubicBezTo>
                <a:cubicBezTo>
                  <a:pt x="341" y="31"/>
                  <a:pt x="341" y="31"/>
                  <a:pt x="341" y="31"/>
                </a:cubicBezTo>
                <a:cubicBezTo>
                  <a:pt x="341" y="34"/>
                  <a:pt x="341" y="34"/>
                  <a:pt x="341" y="34"/>
                </a:cubicBezTo>
                <a:moveTo>
                  <a:pt x="144" y="37"/>
                </a:moveTo>
                <a:cubicBezTo>
                  <a:pt x="144" y="28"/>
                  <a:pt x="144" y="28"/>
                  <a:pt x="144" y="28"/>
                </a:cubicBezTo>
                <a:cubicBezTo>
                  <a:pt x="147" y="28"/>
                  <a:pt x="150" y="29"/>
                  <a:pt x="153" y="30"/>
                </a:cubicBezTo>
                <a:cubicBezTo>
                  <a:pt x="153" y="31"/>
                  <a:pt x="153" y="31"/>
                  <a:pt x="153" y="31"/>
                </a:cubicBezTo>
                <a:cubicBezTo>
                  <a:pt x="150" y="31"/>
                  <a:pt x="148" y="30"/>
                  <a:pt x="145" y="30"/>
                </a:cubicBezTo>
                <a:cubicBezTo>
                  <a:pt x="144" y="29"/>
                  <a:pt x="144" y="29"/>
                  <a:pt x="144" y="29"/>
                </a:cubicBezTo>
                <a:cubicBezTo>
                  <a:pt x="144" y="37"/>
                  <a:pt x="144" y="37"/>
                  <a:pt x="144" y="37"/>
                </a:cubicBezTo>
                <a:cubicBezTo>
                  <a:pt x="144" y="37"/>
                  <a:pt x="144" y="37"/>
                  <a:pt x="144" y="37"/>
                </a:cubicBezTo>
                <a:moveTo>
                  <a:pt x="95" y="34"/>
                </a:moveTo>
                <a:cubicBezTo>
                  <a:pt x="96" y="33"/>
                  <a:pt x="96" y="33"/>
                  <a:pt x="96" y="33"/>
                </a:cubicBezTo>
                <a:cubicBezTo>
                  <a:pt x="96" y="31"/>
                  <a:pt x="98" y="29"/>
                  <a:pt x="99" y="28"/>
                </a:cubicBezTo>
                <a:cubicBezTo>
                  <a:pt x="99" y="34"/>
                  <a:pt x="99" y="34"/>
                  <a:pt x="99" y="34"/>
                </a:cubicBezTo>
                <a:cubicBezTo>
                  <a:pt x="99" y="34"/>
                  <a:pt x="98" y="34"/>
                  <a:pt x="98" y="34"/>
                </a:cubicBezTo>
                <a:cubicBezTo>
                  <a:pt x="98" y="34"/>
                  <a:pt x="98" y="34"/>
                  <a:pt x="98" y="34"/>
                </a:cubicBezTo>
                <a:cubicBezTo>
                  <a:pt x="97" y="35"/>
                  <a:pt x="97" y="35"/>
                  <a:pt x="97" y="35"/>
                </a:cubicBezTo>
                <a:cubicBezTo>
                  <a:pt x="97" y="35"/>
                  <a:pt x="97" y="35"/>
                  <a:pt x="97" y="35"/>
                </a:cubicBezTo>
                <a:cubicBezTo>
                  <a:pt x="97" y="36"/>
                  <a:pt x="97" y="36"/>
                  <a:pt x="97" y="36"/>
                </a:cubicBezTo>
                <a:cubicBezTo>
                  <a:pt x="98" y="37"/>
                  <a:pt x="99" y="39"/>
                  <a:pt x="99" y="40"/>
                </a:cubicBezTo>
                <a:cubicBezTo>
                  <a:pt x="99" y="43"/>
                  <a:pt x="99" y="43"/>
                  <a:pt x="99" y="43"/>
                </a:cubicBezTo>
                <a:cubicBezTo>
                  <a:pt x="99" y="42"/>
                  <a:pt x="99" y="41"/>
                  <a:pt x="98" y="40"/>
                </a:cubicBezTo>
                <a:cubicBezTo>
                  <a:pt x="97" y="37"/>
                  <a:pt x="94" y="35"/>
                  <a:pt x="91" y="34"/>
                </a:cubicBezTo>
                <a:cubicBezTo>
                  <a:pt x="89" y="33"/>
                  <a:pt x="86" y="33"/>
                  <a:pt x="83" y="33"/>
                </a:cubicBezTo>
                <a:cubicBezTo>
                  <a:pt x="83" y="33"/>
                  <a:pt x="83" y="33"/>
                  <a:pt x="83" y="33"/>
                </a:cubicBezTo>
                <a:cubicBezTo>
                  <a:pt x="83" y="33"/>
                  <a:pt x="83" y="33"/>
                  <a:pt x="83" y="33"/>
                </a:cubicBezTo>
                <a:cubicBezTo>
                  <a:pt x="79" y="33"/>
                  <a:pt x="76" y="34"/>
                  <a:pt x="74" y="36"/>
                </a:cubicBezTo>
                <a:cubicBezTo>
                  <a:pt x="74" y="34"/>
                  <a:pt x="74" y="34"/>
                  <a:pt x="74" y="34"/>
                </a:cubicBezTo>
                <a:cubicBezTo>
                  <a:pt x="76" y="33"/>
                  <a:pt x="79" y="32"/>
                  <a:pt x="82" y="32"/>
                </a:cubicBezTo>
                <a:cubicBezTo>
                  <a:pt x="82" y="32"/>
                  <a:pt x="82" y="32"/>
                  <a:pt x="82" y="32"/>
                </a:cubicBezTo>
                <a:cubicBezTo>
                  <a:pt x="86" y="32"/>
                  <a:pt x="90" y="33"/>
                  <a:pt x="94" y="34"/>
                </a:cubicBezTo>
                <a:cubicBezTo>
                  <a:pt x="95" y="34"/>
                  <a:pt x="95" y="34"/>
                  <a:pt x="95" y="34"/>
                </a:cubicBezTo>
                <a:moveTo>
                  <a:pt x="343" y="40"/>
                </a:moveTo>
                <a:cubicBezTo>
                  <a:pt x="343" y="39"/>
                  <a:pt x="343" y="39"/>
                  <a:pt x="343" y="39"/>
                </a:cubicBezTo>
                <a:cubicBezTo>
                  <a:pt x="344" y="39"/>
                  <a:pt x="344" y="39"/>
                  <a:pt x="344" y="39"/>
                </a:cubicBezTo>
                <a:cubicBezTo>
                  <a:pt x="344" y="38"/>
                  <a:pt x="344" y="38"/>
                  <a:pt x="344" y="38"/>
                </a:cubicBezTo>
                <a:cubicBezTo>
                  <a:pt x="344" y="37"/>
                  <a:pt x="344" y="37"/>
                  <a:pt x="344" y="37"/>
                </a:cubicBezTo>
                <a:cubicBezTo>
                  <a:pt x="344" y="37"/>
                  <a:pt x="344" y="37"/>
                  <a:pt x="344" y="37"/>
                </a:cubicBezTo>
                <a:cubicBezTo>
                  <a:pt x="343" y="36"/>
                  <a:pt x="343" y="36"/>
                  <a:pt x="343" y="36"/>
                </a:cubicBezTo>
                <a:cubicBezTo>
                  <a:pt x="343" y="29"/>
                  <a:pt x="343" y="29"/>
                  <a:pt x="343" y="29"/>
                </a:cubicBezTo>
                <a:cubicBezTo>
                  <a:pt x="344" y="28"/>
                  <a:pt x="344" y="27"/>
                  <a:pt x="345" y="27"/>
                </a:cubicBezTo>
                <a:cubicBezTo>
                  <a:pt x="345" y="31"/>
                  <a:pt x="345" y="31"/>
                  <a:pt x="345" y="31"/>
                </a:cubicBezTo>
                <a:cubicBezTo>
                  <a:pt x="345" y="40"/>
                  <a:pt x="345" y="40"/>
                  <a:pt x="345" y="40"/>
                </a:cubicBezTo>
                <a:cubicBezTo>
                  <a:pt x="344" y="40"/>
                  <a:pt x="344" y="40"/>
                  <a:pt x="343" y="40"/>
                </a:cubicBezTo>
                <a:moveTo>
                  <a:pt x="178" y="32"/>
                </a:moveTo>
                <a:cubicBezTo>
                  <a:pt x="175" y="30"/>
                  <a:pt x="172" y="28"/>
                  <a:pt x="169" y="27"/>
                </a:cubicBezTo>
                <a:cubicBezTo>
                  <a:pt x="169" y="26"/>
                  <a:pt x="169" y="26"/>
                  <a:pt x="169" y="26"/>
                </a:cubicBezTo>
                <a:cubicBezTo>
                  <a:pt x="171" y="26"/>
                  <a:pt x="172" y="27"/>
                  <a:pt x="173" y="28"/>
                </a:cubicBezTo>
                <a:cubicBezTo>
                  <a:pt x="173" y="28"/>
                  <a:pt x="173" y="28"/>
                  <a:pt x="173" y="28"/>
                </a:cubicBezTo>
                <a:cubicBezTo>
                  <a:pt x="174" y="28"/>
                  <a:pt x="174" y="28"/>
                  <a:pt x="174" y="28"/>
                </a:cubicBezTo>
                <a:cubicBezTo>
                  <a:pt x="175" y="29"/>
                  <a:pt x="176" y="29"/>
                  <a:pt x="178" y="30"/>
                </a:cubicBezTo>
                <a:cubicBezTo>
                  <a:pt x="178" y="32"/>
                  <a:pt x="178" y="32"/>
                  <a:pt x="178" y="32"/>
                </a:cubicBezTo>
                <a:moveTo>
                  <a:pt x="109" y="31"/>
                </a:moveTo>
                <a:cubicBezTo>
                  <a:pt x="107" y="30"/>
                  <a:pt x="104" y="30"/>
                  <a:pt x="103" y="30"/>
                </a:cubicBezTo>
                <a:cubicBezTo>
                  <a:pt x="105" y="28"/>
                  <a:pt x="107" y="27"/>
                  <a:pt x="110" y="26"/>
                </a:cubicBezTo>
                <a:cubicBezTo>
                  <a:pt x="111" y="26"/>
                  <a:pt x="111" y="26"/>
                  <a:pt x="111" y="26"/>
                </a:cubicBezTo>
                <a:cubicBezTo>
                  <a:pt x="112" y="26"/>
                  <a:pt x="114" y="25"/>
                  <a:pt x="116" y="25"/>
                </a:cubicBezTo>
                <a:cubicBezTo>
                  <a:pt x="117" y="25"/>
                  <a:pt x="117" y="25"/>
                  <a:pt x="118" y="25"/>
                </a:cubicBezTo>
                <a:cubicBezTo>
                  <a:pt x="119" y="25"/>
                  <a:pt x="121" y="25"/>
                  <a:pt x="122" y="26"/>
                </a:cubicBezTo>
                <a:cubicBezTo>
                  <a:pt x="128" y="28"/>
                  <a:pt x="131" y="33"/>
                  <a:pt x="134" y="37"/>
                </a:cubicBezTo>
                <a:cubicBezTo>
                  <a:pt x="131" y="36"/>
                  <a:pt x="127" y="35"/>
                  <a:pt x="124" y="34"/>
                </a:cubicBezTo>
                <a:cubicBezTo>
                  <a:pt x="124" y="34"/>
                  <a:pt x="124" y="34"/>
                  <a:pt x="124" y="34"/>
                </a:cubicBezTo>
                <a:cubicBezTo>
                  <a:pt x="123" y="34"/>
                  <a:pt x="123" y="34"/>
                  <a:pt x="123" y="34"/>
                </a:cubicBezTo>
                <a:cubicBezTo>
                  <a:pt x="123" y="34"/>
                  <a:pt x="123" y="34"/>
                  <a:pt x="123" y="34"/>
                </a:cubicBezTo>
                <a:cubicBezTo>
                  <a:pt x="123" y="34"/>
                  <a:pt x="123" y="34"/>
                  <a:pt x="123" y="34"/>
                </a:cubicBezTo>
                <a:cubicBezTo>
                  <a:pt x="122" y="33"/>
                  <a:pt x="121" y="33"/>
                  <a:pt x="120" y="32"/>
                </a:cubicBezTo>
                <a:cubicBezTo>
                  <a:pt x="120" y="32"/>
                  <a:pt x="120" y="32"/>
                  <a:pt x="120" y="32"/>
                </a:cubicBezTo>
                <a:cubicBezTo>
                  <a:pt x="119" y="32"/>
                  <a:pt x="119" y="32"/>
                  <a:pt x="119" y="32"/>
                </a:cubicBezTo>
                <a:cubicBezTo>
                  <a:pt x="117" y="32"/>
                  <a:pt x="114" y="31"/>
                  <a:pt x="111" y="31"/>
                </a:cubicBezTo>
                <a:cubicBezTo>
                  <a:pt x="111" y="31"/>
                  <a:pt x="111" y="31"/>
                  <a:pt x="111" y="31"/>
                </a:cubicBezTo>
                <a:cubicBezTo>
                  <a:pt x="110" y="31"/>
                  <a:pt x="110" y="31"/>
                  <a:pt x="110" y="31"/>
                </a:cubicBezTo>
                <a:cubicBezTo>
                  <a:pt x="110" y="31"/>
                  <a:pt x="110" y="31"/>
                  <a:pt x="110" y="31"/>
                </a:cubicBezTo>
                <a:cubicBezTo>
                  <a:pt x="109" y="31"/>
                  <a:pt x="109" y="31"/>
                  <a:pt x="109" y="31"/>
                </a:cubicBezTo>
                <a:cubicBezTo>
                  <a:pt x="109" y="31"/>
                  <a:pt x="109" y="31"/>
                  <a:pt x="109" y="31"/>
                </a:cubicBezTo>
                <a:moveTo>
                  <a:pt x="367" y="36"/>
                </a:moveTo>
                <a:cubicBezTo>
                  <a:pt x="367" y="33"/>
                  <a:pt x="367" y="33"/>
                  <a:pt x="367" y="33"/>
                </a:cubicBezTo>
                <a:cubicBezTo>
                  <a:pt x="373" y="29"/>
                  <a:pt x="379" y="26"/>
                  <a:pt x="386" y="24"/>
                </a:cubicBezTo>
                <a:cubicBezTo>
                  <a:pt x="386" y="25"/>
                  <a:pt x="386" y="25"/>
                  <a:pt x="386" y="25"/>
                </a:cubicBezTo>
                <a:cubicBezTo>
                  <a:pt x="380" y="26"/>
                  <a:pt x="374" y="29"/>
                  <a:pt x="369" y="34"/>
                </a:cubicBezTo>
                <a:cubicBezTo>
                  <a:pt x="367" y="36"/>
                  <a:pt x="367" y="36"/>
                  <a:pt x="367" y="36"/>
                </a:cubicBezTo>
                <a:moveTo>
                  <a:pt x="138" y="38"/>
                </a:moveTo>
                <a:cubicBezTo>
                  <a:pt x="138" y="38"/>
                  <a:pt x="138" y="38"/>
                  <a:pt x="138" y="38"/>
                </a:cubicBezTo>
                <a:cubicBezTo>
                  <a:pt x="138" y="38"/>
                  <a:pt x="137" y="38"/>
                  <a:pt x="137" y="38"/>
                </a:cubicBezTo>
                <a:cubicBezTo>
                  <a:pt x="134" y="33"/>
                  <a:pt x="130" y="27"/>
                  <a:pt x="124" y="24"/>
                </a:cubicBezTo>
                <a:cubicBezTo>
                  <a:pt x="124" y="23"/>
                  <a:pt x="124" y="23"/>
                  <a:pt x="124" y="23"/>
                </a:cubicBezTo>
                <a:cubicBezTo>
                  <a:pt x="128" y="25"/>
                  <a:pt x="131" y="28"/>
                  <a:pt x="134" y="32"/>
                </a:cubicBezTo>
                <a:cubicBezTo>
                  <a:pt x="134" y="32"/>
                  <a:pt x="134" y="32"/>
                  <a:pt x="134" y="32"/>
                </a:cubicBezTo>
                <a:cubicBezTo>
                  <a:pt x="134" y="32"/>
                  <a:pt x="134" y="32"/>
                  <a:pt x="134" y="32"/>
                </a:cubicBezTo>
                <a:cubicBezTo>
                  <a:pt x="134" y="32"/>
                  <a:pt x="135" y="33"/>
                  <a:pt x="135" y="35"/>
                </a:cubicBezTo>
                <a:cubicBezTo>
                  <a:pt x="136" y="35"/>
                  <a:pt x="136" y="36"/>
                  <a:pt x="137" y="36"/>
                </a:cubicBezTo>
                <a:cubicBezTo>
                  <a:pt x="137" y="37"/>
                  <a:pt x="138" y="37"/>
                  <a:pt x="139" y="37"/>
                </a:cubicBezTo>
                <a:cubicBezTo>
                  <a:pt x="139" y="37"/>
                  <a:pt x="139" y="37"/>
                  <a:pt x="139" y="37"/>
                </a:cubicBezTo>
                <a:cubicBezTo>
                  <a:pt x="139" y="37"/>
                  <a:pt x="139" y="37"/>
                  <a:pt x="139" y="37"/>
                </a:cubicBezTo>
                <a:cubicBezTo>
                  <a:pt x="140" y="37"/>
                  <a:pt x="140" y="37"/>
                  <a:pt x="140" y="37"/>
                </a:cubicBezTo>
                <a:cubicBezTo>
                  <a:pt x="140" y="37"/>
                  <a:pt x="140" y="37"/>
                  <a:pt x="141" y="36"/>
                </a:cubicBezTo>
                <a:cubicBezTo>
                  <a:pt x="141" y="36"/>
                  <a:pt x="142" y="36"/>
                  <a:pt x="142" y="35"/>
                </a:cubicBezTo>
                <a:cubicBezTo>
                  <a:pt x="142" y="35"/>
                  <a:pt x="142" y="35"/>
                  <a:pt x="142" y="35"/>
                </a:cubicBezTo>
                <a:cubicBezTo>
                  <a:pt x="142" y="38"/>
                  <a:pt x="142" y="38"/>
                  <a:pt x="142" y="38"/>
                </a:cubicBezTo>
                <a:cubicBezTo>
                  <a:pt x="141" y="38"/>
                  <a:pt x="140" y="38"/>
                  <a:pt x="138" y="38"/>
                </a:cubicBezTo>
                <a:moveTo>
                  <a:pt x="102" y="27"/>
                </a:moveTo>
                <a:cubicBezTo>
                  <a:pt x="102" y="26"/>
                  <a:pt x="102" y="26"/>
                  <a:pt x="102" y="26"/>
                </a:cubicBezTo>
                <a:cubicBezTo>
                  <a:pt x="104" y="25"/>
                  <a:pt x="107" y="24"/>
                  <a:pt x="109" y="23"/>
                </a:cubicBezTo>
                <a:cubicBezTo>
                  <a:pt x="109" y="24"/>
                  <a:pt x="109" y="24"/>
                  <a:pt x="109" y="24"/>
                </a:cubicBezTo>
                <a:cubicBezTo>
                  <a:pt x="107" y="25"/>
                  <a:pt x="104" y="26"/>
                  <a:pt x="102" y="27"/>
                </a:cubicBezTo>
                <a:moveTo>
                  <a:pt x="347" y="27"/>
                </a:moveTo>
                <a:cubicBezTo>
                  <a:pt x="347" y="25"/>
                  <a:pt x="347" y="25"/>
                  <a:pt x="347" y="25"/>
                </a:cubicBezTo>
                <a:cubicBezTo>
                  <a:pt x="348" y="24"/>
                  <a:pt x="348" y="24"/>
                  <a:pt x="349" y="23"/>
                </a:cubicBezTo>
                <a:cubicBezTo>
                  <a:pt x="349" y="24"/>
                  <a:pt x="349" y="24"/>
                  <a:pt x="349" y="24"/>
                </a:cubicBezTo>
                <a:cubicBezTo>
                  <a:pt x="349" y="25"/>
                  <a:pt x="348" y="26"/>
                  <a:pt x="347" y="27"/>
                </a:cubicBezTo>
                <a:moveTo>
                  <a:pt x="388" y="24"/>
                </a:moveTo>
                <a:cubicBezTo>
                  <a:pt x="388" y="24"/>
                  <a:pt x="388" y="24"/>
                  <a:pt x="388" y="24"/>
                </a:cubicBezTo>
                <a:cubicBezTo>
                  <a:pt x="390" y="23"/>
                  <a:pt x="391" y="23"/>
                  <a:pt x="392" y="23"/>
                </a:cubicBezTo>
                <a:cubicBezTo>
                  <a:pt x="392" y="24"/>
                  <a:pt x="392" y="24"/>
                  <a:pt x="392" y="24"/>
                </a:cubicBezTo>
                <a:cubicBezTo>
                  <a:pt x="391" y="24"/>
                  <a:pt x="390" y="24"/>
                  <a:pt x="388" y="24"/>
                </a:cubicBezTo>
                <a:moveTo>
                  <a:pt x="111" y="24"/>
                </a:moveTo>
                <a:cubicBezTo>
                  <a:pt x="111" y="23"/>
                  <a:pt x="111" y="23"/>
                  <a:pt x="111" y="23"/>
                </a:cubicBezTo>
                <a:cubicBezTo>
                  <a:pt x="112" y="22"/>
                  <a:pt x="113" y="22"/>
                  <a:pt x="114" y="22"/>
                </a:cubicBezTo>
                <a:cubicBezTo>
                  <a:pt x="117" y="22"/>
                  <a:pt x="119" y="22"/>
                  <a:pt x="122" y="23"/>
                </a:cubicBezTo>
                <a:cubicBezTo>
                  <a:pt x="122" y="23"/>
                  <a:pt x="122" y="23"/>
                  <a:pt x="122" y="23"/>
                </a:cubicBezTo>
                <a:cubicBezTo>
                  <a:pt x="121" y="23"/>
                  <a:pt x="119" y="23"/>
                  <a:pt x="118" y="23"/>
                </a:cubicBezTo>
                <a:cubicBezTo>
                  <a:pt x="117" y="23"/>
                  <a:pt x="117" y="23"/>
                  <a:pt x="116" y="23"/>
                </a:cubicBezTo>
                <a:cubicBezTo>
                  <a:pt x="116" y="23"/>
                  <a:pt x="116" y="23"/>
                  <a:pt x="116" y="23"/>
                </a:cubicBezTo>
                <a:cubicBezTo>
                  <a:pt x="116" y="23"/>
                  <a:pt x="116" y="23"/>
                  <a:pt x="116" y="23"/>
                </a:cubicBezTo>
                <a:cubicBezTo>
                  <a:pt x="114" y="23"/>
                  <a:pt x="113" y="24"/>
                  <a:pt x="111" y="24"/>
                </a:cubicBezTo>
                <a:moveTo>
                  <a:pt x="153" y="28"/>
                </a:moveTo>
                <a:cubicBezTo>
                  <a:pt x="150" y="27"/>
                  <a:pt x="147" y="26"/>
                  <a:pt x="144" y="26"/>
                </a:cubicBezTo>
                <a:cubicBezTo>
                  <a:pt x="144" y="26"/>
                  <a:pt x="144" y="26"/>
                  <a:pt x="144" y="26"/>
                </a:cubicBezTo>
                <a:cubicBezTo>
                  <a:pt x="144" y="26"/>
                  <a:pt x="144" y="26"/>
                  <a:pt x="144" y="26"/>
                </a:cubicBezTo>
                <a:cubicBezTo>
                  <a:pt x="143" y="25"/>
                  <a:pt x="142" y="23"/>
                  <a:pt x="142" y="21"/>
                </a:cubicBezTo>
                <a:cubicBezTo>
                  <a:pt x="142" y="20"/>
                  <a:pt x="142" y="20"/>
                  <a:pt x="142" y="20"/>
                </a:cubicBezTo>
                <a:cubicBezTo>
                  <a:pt x="142" y="20"/>
                  <a:pt x="142" y="20"/>
                  <a:pt x="142" y="20"/>
                </a:cubicBezTo>
                <a:cubicBezTo>
                  <a:pt x="142" y="20"/>
                  <a:pt x="142" y="20"/>
                  <a:pt x="142" y="20"/>
                </a:cubicBezTo>
                <a:cubicBezTo>
                  <a:pt x="142" y="21"/>
                  <a:pt x="142" y="21"/>
                  <a:pt x="142" y="21"/>
                </a:cubicBezTo>
                <a:cubicBezTo>
                  <a:pt x="143" y="21"/>
                  <a:pt x="143" y="21"/>
                  <a:pt x="143" y="21"/>
                </a:cubicBezTo>
                <a:cubicBezTo>
                  <a:pt x="144" y="22"/>
                  <a:pt x="144" y="22"/>
                  <a:pt x="144" y="22"/>
                </a:cubicBezTo>
                <a:cubicBezTo>
                  <a:pt x="144" y="21"/>
                  <a:pt x="144" y="21"/>
                  <a:pt x="144" y="21"/>
                </a:cubicBezTo>
                <a:cubicBezTo>
                  <a:pt x="147" y="21"/>
                  <a:pt x="150" y="21"/>
                  <a:pt x="153" y="22"/>
                </a:cubicBezTo>
                <a:cubicBezTo>
                  <a:pt x="153" y="22"/>
                  <a:pt x="153" y="22"/>
                  <a:pt x="153" y="22"/>
                </a:cubicBezTo>
                <a:cubicBezTo>
                  <a:pt x="153" y="22"/>
                  <a:pt x="153" y="22"/>
                  <a:pt x="153" y="22"/>
                </a:cubicBezTo>
                <a:cubicBezTo>
                  <a:pt x="155" y="23"/>
                  <a:pt x="155" y="23"/>
                  <a:pt x="155" y="23"/>
                </a:cubicBezTo>
                <a:cubicBezTo>
                  <a:pt x="155" y="23"/>
                  <a:pt x="155" y="23"/>
                  <a:pt x="155" y="23"/>
                </a:cubicBezTo>
                <a:cubicBezTo>
                  <a:pt x="159" y="24"/>
                  <a:pt x="163" y="26"/>
                  <a:pt x="167" y="28"/>
                </a:cubicBezTo>
                <a:cubicBezTo>
                  <a:pt x="167" y="28"/>
                  <a:pt x="167" y="28"/>
                  <a:pt x="167" y="28"/>
                </a:cubicBezTo>
                <a:cubicBezTo>
                  <a:pt x="168" y="28"/>
                  <a:pt x="168" y="28"/>
                  <a:pt x="168" y="28"/>
                </a:cubicBezTo>
                <a:cubicBezTo>
                  <a:pt x="169" y="29"/>
                  <a:pt x="169" y="29"/>
                  <a:pt x="169" y="29"/>
                </a:cubicBezTo>
                <a:cubicBezTo>
                  <a:pt x="169" y="29"/>
                  <a:pt x="169" y="29"/>
                  <a:pt x="169" y="29"/>
                </a:cubicBezTo>
                <a:cubicBezTo>
                  <a:pt x="172" y="30"/>
                  <a:pt x="175" y="32"/>
                  <a:pt x="178" y="34"/>
                </a:cubicBezTo>
                <a:cubicBezTo>
                  <a:pt x="178" y="34"/>
                  <a:pt x="178" y="34"/>
                  <a:pt x="178" y="34"/>
                </a:cubicBezTo>
                <a:cubicBezTo>
                  <a:pt x="178" y="34"/>
                  <a:pt x="178" y="34"/>
                  <a:pt x="178" y="34"/>
                </a:cubicBezTo>
                <a:cubicBezTo>
                  <a:pt x="180" y="35"/>
                  <a:pt x="180" y="35"/>
                  <a:pt x="180" y="35"/>
                </a:cubicBezTo>
                <a:cubicBezTo>
                  <a:pt x="180" y="35"/>
                  <a:pt x="180" y="35"/>
                  <a:pt x="180" y="35"/>
                </a:cubicBezTo>
                <a:cubicBezTo>
                  <a:pt x="181" y="36"/>
                  <a:pt x="182" y="36"/>
                  <a:pt x="183" y="37"/>
                </a:cubicBezTo>
                <a:cubicBezTo>
                  <a:pt x="183" y="37"/>
                  <a:pt x="183" y="37"/>
                  <a:pt x="183" y="37"/>
                </a:cubicBezTo>
                <a:cubicBezTo>
                  <a:pt x="183" y="37"/>
                  <a:pt x="183" y="37"/>
                  <a:pt x="183" y="37"/>
                </a:cubicBezTo>
                <a:cubicBezTo>
                  <a:pt x="184" y="38"/>
                  <a:pt x="184" y="38"/>
                  <a:pt x="184" y="38"/>
                </a:cubicBezTo>
                <a:cubicBezTo>
                  <a:pt x="185" y="39"/>
                  <a:pt x="185" y="39"/>
                  <a:pt x="185" y="39"/>
                </a:cubicBezTo>
                <a:cubicBezTo>
                  <a:pt x="185" y="39"/>
                  <a:pt x="184" y="40"/>
                  <a:pt x="183" y="42"/>
                </a:cubicBezTo>
                <a:cubicBezTo>
                  <a:pt x="182" y="43"/>
                  <a:pt x="181" y="44"/>
                  <a:pt x="180" y="45"/>
                </a:cubicBezTo>
                <a:cubicBezTo>
                  <a:pt x="180" y="45"/>
                  <a:pt x="180" y="45"/>
                  <a:pt x="180" y="45"/>
                </a:cubicBezTo>
                <a:cubicBezTo>
                  <a:pt x="180" y="44"/>
                  <a:pt x="180" y="44"/>
                  <a:pt x="180" y="44"/>
                </a:cubicBezTo>
                <a:cubicBezTo>
                  <a:pt x="180" y="44"/>
                  <a:pt x="180" y="44"/>
                  <a:pt x="180" y="44"/>
                </a:cubicBezTo>
                <a:cubicBezTo>
                  <a:pt x="180" y="44"/>
                  <a:pt x="180" y="44"/>
                  <a:pt x="180" y="44"/>
                </a:cubicBezTo>
                <a:cubicBezTo>
                  <a:pt x="179" y="44"/>
                  <a:pt x="179" y="44"/>
                  <a:pt x="179" y="44"/>
                </a:cubicBezTo>
                <a:cubicBezTo>
                  <a:pt x="179" y="43"/>
                  <a:pt x="179" y="43"/>
                  <a:pt x="178" y="42"/>
                </a:cubicBezTo>
                <a:cubicBezTo>
                  <a:pt x="178" y="42"/>
                  <a:pt x="178" y="42"/>
                  <a:pt x="178" y="42"/>
                </a:cubicBezTo>
                <a:cubicBezTo>
                  <a:pt x="178" y="42"/>
                  <a:pt x="178" y="42"/>
                  <a:pt x="178" y="42"/>
                </a:cubicBezTo>
                <a:cubicBezTo>
                  <a:pt x="175" y="41"/>
                  <a:pt x="172" y="39"/>
                  <a:pt x="169" y="37"/>
                </a:cubicBezTo>
                <a:cubicBezTo>
                  <a:pt x="164" y="34"/>
                  <a:pt x="160" y="31"/>
                  <a:pt x="155" y="29"/>
                </a:cubicBezTo>
                <a:cubicBezTo>
                  <a:pt x="155" y="29"/>
                  <a:pt x="155" y="29"/>
                  <a:pt x="155" y="29"/>
                </a:cubicBezTo>
                <a:cubicBezTo>
                  <a:pt x="154" y="29"/>
                  <a:pt x="154" y="29"/>
                  <a:pt x="154" y="29"/>
                </a:cubicBezTo>
                <a:cubicBezTo>
                  <a:pt x="153" y="28"/>
                  <a:pt x="153" y="28"/>
                  <a:pt x="153" y="28"/>
                </a:cubicBezTo>
                <a:cubicBezTo>
                  <a:pt x="153" y="28"/>
                  <a:pt x="153" y="28"/>
                  <a:pt x="153" y="28"/>
                </a:cubicBezTo>
                <a:moveTo>
                  <a:pt x="394" y="23"/>
                </a:moveTo>
                <a:cubicBezTo>
                  <a:pt x="394" y="22"/>
                  <a:pt x="394" y="22"/>
                  <a:pt x="394" y="22"/>
                </a:cubicBezTo>
                <a:cubicBezTo>
                  <a:pt x="394" y="22"/>
                  <a:pt x="394" y="22"/>
                  <a:pt x="394" y="22"/>
                </a:cubicBezTo>
                <a:cubicBezTo>
                  <a:pt x="395" y="22"/>
                  <a:pt x="395" y="22"/>
                  <a:pt x="395" y="22"/>
                </a:cubicBezTo>
                <a:cubicBezTo>
                  <a:pt x="395" y="22"/>
                  <a:pt x="395" y="22"/>
                  <a:pt x="395" y="22"/>
                </a:cubicBezTo>
                <a:cubicBezTo>
                  <a:pt x="400" y="21"/>
                  <a:pt x="405" y="20"/>
                  <a:pt x="411" y="20"/>
                </a:cubicBezTo>
                <a:cubicBezTo>
                  <a:pt x="411" y="21"/>
                  <a:pt x="411" y="21"/>
                  <a:pt x="411" y="21"/>
                </a:cubicBezTo>
                <a:cubicBezTo>
                  <a:pt x="408" y="21"/>
                  <a:pt x="404" y="21"/>
                  <a:pt x="401" y="22"/>
                </a:cubicBezTo>
                <a:cubicBezTo>
                  <a:pt x="401" y="22"/>
                  <a:pt x="401" y="22"/>
                  <a:pt x="401" y="22"/>
                </a:cubicBezTo>
                <a:cubicBezTo>
                  <a:pt x="401" y="22"/>
                  <a:pt x="401" y="22"/>
                  <a:pt x="401" y="22"/>
                </a:cubicBezTo>
                <a:cubicBezTo>
                  <a:pt x="399" y="22"/>
                  <a:pt x="396" y="23"/>
                  <a:pt x="394" y="23"/>
                </a:cubicBezTo>
                <a:moveTo>
                  <a:pt x="167" y="26"/>
                </a:moveTo>
                <a:cubicBezTo>
                  <a:pt x="163" y="24"/>
                  <a:pt x="159" y="22"/>
                  <a:pt x="155" y="21"/>
                </a:cubicBezTo>
                <a:cubicBezTo>
                  <a:pt x="155" y="20"/>
                  <a:pt x="155" y="20"/>
                  <a:pt x="155" y="20"/>
                </a:cubicBezTo>
                <a:cubicBezTo>
                  <a:pt x="159" y="21"/>
                  <a:pt x="163" y="23"/>
                  <a:pt x="167" y="25"/>
                </a:cubicBezTo>
                <a:cubicBezTo>
                  <a:pt x="167" y="26"/>
                  <a:pt x="167" y="26"/>
                  <a:pt x="167" y="26"/>
                </a:cubicBezTo>
                <a:moveTo>
                  <a:pt x="335" y="30"/>
                </a:moveTo>
                <a:cubicBezTo>
                  <a:pt x="329" y="26"/>
                  <a:pt x="323" y="23"/>
                  <a:pt x="317" y="21"/>
                </a:cubicBezTo>
                <a:cubicBezTo>
                  <a:pt x="317" y="20"/>
                  <a:pt x="317" y="20"/>
                  <a:pt x="317" y="20"/>
                </a:cubicBezTo>
                <a:cubicBezTo>
                  <a:pt x="323" y="22"/>
                  <a:pt x="329" y="25"/>
                  <a:pt x="335" y="28"/>
                </a:cubicBezTo>
                <a:cubicBezTo>
                  <a:pt x="335" y="30"/>
                  <a:pt x="335" y="30"/>
                  <a:pt x="335" y="30"/>
                </a:cubicBezTo>
                <a:moveTo>
                  <a:pt x="180" y="20"/>
                </a:moveTo>
                <a:cubicBezTo>
                  <a:pt x="180" y="20"/>
                  <a:pt x="180" y="20"/>
                  <a:pt x="180" y="20"/>
                </a:cubicBezTo>
                <a:cubicBezTo>
                  <a:pt x="180" y="19"/>
                  <a:pt x="180" y="19"/>
                  <a:pt x="180" y="19"/>
                </a:cubicBezTo>
                <a:cubicBezTo>
                  <a:pt x="185" y="22"/>
                  <a:pt x="190" y="25"/>
                  <a:pt x="196" y="28"/>
                </a:cubicBezTo>
                <a:cubicBezTo>
                  <a:pt x="196" y="30"/>
                  <a:pt x="196" y="30"/>
                  <a:pt x="196" y="30"/>
                </a:cubicBezTo>
                <a:cubicBezTo>
                  <a:pt x="191" y="26"/>
                  <a:pt x="185" y="24"/>
                  <a:pt x="181" y="21"/>
                </a:cubicBezTo>
                <a:cubicBezTo>
                  <a:pt x="181" y="20"/>
                  <a:pt x="181" y="20"/>
                  <a:pt x="181" y="20"/>
                </a:cubicBezTo>
                <a:cubicBezTo>
                  <a:pt x="180" y="20"/>
                  <a:pt x="180" y="20"/>
                  <a:pt x="180" y="20"/>
                </a:cubicBezTo>
                <a:moveTo>
                  <a:pt x="340" y="24"/>
                </a:moveTo>
                <a:cubicBezTo>
                  <a:pt x="340" y="24"/>
                  <a:pt x="340" y="24"/>
                  <a:pt x="340" y="24"/>
                </a:cubicBezTo>
                <a:cubicBezTo>
                  <a:pt x="339" y="24"/>
                  <a:pt x="339" y="24"/>
                  <a:pt x="338" y="23"/>
                </a:cubicBezTo>
                <a:cubicBezTo>
                  <a:pt x="338" y="23"/>
                  <a:pt x="338" y="23"/>
                  <a:pt x="338" y="23"/>
                </a:cubicBezTo>
                <a:cubicBezTo>
                  <a:pt x="338" y="22"/>
                  <a:pt x="338" y="22"/>
                  <a:pt x="339" y="22"/>
                </a:cubicBezTo>
                <a:cubicBezTo>
                  <a:pt x="339" y="21"/>
                  <a:pt x="340" y="20"/>
                  <a:pt x="341" y="19"/>
                </a:cubicBezTo>
                <a:cubicBezTo>
                  <a:pt x="341" y="19"/>
                  <a:pt x="341" y="19"/>
                  <a:pt x="341" y="19"/>
                </a:cubicBezTo>
                <a:cubicBezTo>
                  <a:pt x="341" y="21"/>
                  <a:pt x="341" y="21"/>
                  <a:pt x="341" y="21"/>
                </a:cubicBezTo>
                <a:cubicBezTo>
                  <a:pt x="341" y="21"/>
                  <a:pt x="341" y="21"/>
                  <a:pt x="341" y="21"/>
                </a:cubicBezTo>
                <a:cubicBezTo>
                  <a:pt x="340" y="22"/>
                  <a:pt x="340" y="22"/>
                  <a:pt x="340" y="22"/>
                </a:cubicBezTo>
                <a:cubicBezTo>
                  <a:pt x="341" y="23"/>
                  <a:pt x="341" y="23"/>
                  <a:pt x="341" y="23"/>
                </a:cubicBezTo>
                <a:cubicBezTo>
                  <a:pt x="341" y="24"/>
                  <a:pt x="341" y="24"/>
                  <a:pt x="341" y="24"/>
                </a:cubicBezTo>
                <a:cubicBezTo>
                  <a:pt x="341" y="24"/>
                  <a:pt x="340" y="24"/>
                  <a:pt x="340" y="24"/>
                </a:cubicBezTo>
                <a:moveTo>
                  <a:pt x="153" y="20"/>
                </a:moveTo>
                <a:cubicBezTo>
                  <a:pt x="150" y="19"/>
                  <a:pt x="147" y="19"/>
                  <a:pt x="144" y="19"/>
                </a:cubicBezTo>
                <a:cubicBezTo>
                  <a:pt x="144" y="18"/>
                  <a:pt x="144" y="18"/>
                  <a:pt x="144" y="18"/>
                </a:cubicBezTo>
                <a:cubicBezTo>
                  <a:pt x="146" y="18"/>
                  <a:pt x="147" y="18"/>
                  <a:pt x="147" y="18"/>
                </a:cubicBezTo>
                <a:cubicBezTo>
                  <a:pt x="148" y="19"/>
                  <a:pt x="148" y="19"/>
                  <a:pt x="148" y="19"/>
                </a:cubicBezTo>
                <a:cubicBezTo>
                  <a:pt x="148" y="19"/>
                  <a:pt x="148" y="19"/>
                  <a:pt x="148" y="19"/>
                </a:cubicBezTo>
                <a:cubicBezTo>
                  <a:pt x="148" y="19"/>
                  <a:pt x="148" y="19"/>
                  <a:pt x="148" y="19"/>
                </a:cubicBezTo>
                <a:cubicBezTo>
                  <a:pt x="150" y="19"/>
                  <a:pt x="151" y="19"/>
                  <a:pt x="153" y="19"/>
                </a:cubicBezTo>
                <a:cubicBezTo>
                  <a:pt x="153" y="20"/>
                  <a:pt x="153" y="20"/>
                  <a:pt x="153" y="20"/>
                </a:cubicBezTo>
                <a:moveTo>
                  <a:pt x="351" y="23"/>
                </a:moveTo>
                <a:cubicBezTo>
                  <a:pt x="351" y="22"/>
                  <a:pt x="351" y="22"/>
                  <a:pt x="351" y="22"/>
                </a:cubicBezTo>
                <a:cubicBezTo>
                  <a:pt x="353" y="21"/>
                  <a:pt x="354" y="20"/>
                  <a:pt x="355" y="19"/>
                </a:cubicBezTo>
                <a:cubicBezTo>
                  <a:pt x="356" y="17"/>
                  <a:pt x="359" y="16"/>
                  <a:pt x="362" y="15"/>
                </a:cubicBezTo>
                <a:cubicBezTo>
                  <a:pt x="362" y="16"/>
                  <a:pt x="362" y="16"/>
                  <a:pt x="362" y="16"/>
                </a:cubicBezTo>
                <a:cubicBezTo>
                  <a:pt x="359" y="17"/>
                  <a:pt x="359" y="17"/>
                  <a:pt x="359" y="17"/>
                </a:cubicBezTo>
                <a:cubicBezTo>
                  <a:pt x="359" y="17"/>
                  <a:pt x="359" y="17"/>
                  <a:pt x="359" y="17"/>
                </a:cubicBezTo>
                <a:cubicBezTo>
                  <a:pt x="359" y="17"/>
                  <a:pt x="359" y="17"/>
                  <a:pt x="359" y="17"/>
                </a:cubicBezTo>
                <a:cubicBezTo>
                  <a:pt x="357" y="19"/>
                  <a:pt x="354" y="21"/>
                  <a:pt x="351" y="23"/>
                </a:cubicBezTo>
                <a:moveTo>
                  <a:pt x="178" y="20"/>
                </a:moveTo>
                <a:cubicBezTo>
                  <a:pt x="175" y="18"/>
                  <a:pt x="172" y="17"/>
                  <a:pt x="169" y="15"/>
                </a:cubicBezTo>
                <a:cubicBezTo>
                  <a:pt x="169" y="14"/>
                  <a:pt x="169" y="14"/>
                  <a:pt x="169" y="14"/>
                </a:cubicBezTo>
                <a:cubicBezTo>
                  <a:pt x="172" y="16"/>
                  <a:pt x="175" y="17"/>
                  <a:pt x="178" y="18"/>
                </a:cubicBezTo>
                <a:cubicBezTo>
                  <a:pt x="178" y="20"/>
                  <a:pt x="178" y="20"/>
                  <a:pt x="178" y="20"/>
                </a:cubicBezTo>
                <a:moveTo>
                  <a:pt x="364" y="15"/>
                </a:moveTo>
                <a:cubicBezTo>
                  <a:pt x="364" y="14"/>
                  <a:pt x="364" y="14"/>
                  <a:pt x="364" y="14"/>
                </a:cubicBezTo>
                <a:cubicBezTo>
                  <a:pt x="364" y="14"/>
                  <a:pt x="365" y="14"/>
                  <a:pt x="365" y="14"/>
                </a:cubicBezTo>
                <a:cubicBezTo>
                  <a:pt x="365" y="14"/>
                  <a:pt x="365" y="14"/>
                  <a:pt x="365" y="14"/>
                </a:cubicBezTo>
                <a:cubicBezTo>
                  <a:pt x="364" y="15"/>
                  <a:pt x="364" y="15"/>
                  <a:pt x="364" y="15"/>
                </a:cubicBezTo>
                <a:moveTo>
                  <a:pt x="315" y="20"/>
                </a:moveTo>
                <a:cubicBezTo>
                  <a:pt x="310" y="18"/>
                  <a:pt x="305" y="16"/>
                  <a:pt x="299" y="15"/>
                </a:cubicBezTo>
                <a:cubicBezTo>
                  <a:pt x="299" y="14"/>
                  <a:pt x="299" y="14"/>
                  <a:pt x="299" y="14"/>
                </a:cubicBezTo>
                <a:cubicBezTo>
                  <a:pt x="305" y="15"/>
                  <a:pt x="310" y="17"/>
                  <a:pt x="315" y="19"/>
                </a:cubicBezTo>
                <a:cubicBezTo>
                  <a:pt x="315" y="20"/>
                  <a:pt x="315" y="20"/>
                  <a:pt x="315" y="20"/>
                </a:cubicBezTo>
                <a:moveTo>
                  <a:pt x="343" y="19"/>
                </a:moveTo>
                <a:cubicBezTo>
                  <a:pt x="343" y="12"/>
                  <a:pt x="343" y="12"/>
                  <a:pt x="343" y="12"/>
                </a:cubicBezTo>
                <a:cubicBezTo>
                  <a:pt x="345" y="13"/>
                  <a:pt x="345" y="13"/>
                  <a:pt x="345" y="13"/>
                </a:cubicBezTo>
                <a:cubicBezTo>
                  <a:pt x="345" y="18"/>
                  <a:pt x="345" y="18"/>
                  <a:pt x="345" y="18"/>
                </a:cubicBezTo>
                <a:cubicBezTo>
                  <a:pt x="344" y="18"/>
                  <a:pt x="344" y="18"/>
                  <a:pt x="343" y="19"/>
                </a:cubicBezTo>
                <a:moveTo>
                  <a:pt x="347" y="16"/>
                </a:moveTo>
                <a:cubicBezTo>
                  <a:pt x="347" y="13"/>
                  <a:pt x="347" y="13"/>
                  <a:pt x="347" y="13"/>
                </a:cubicBezTo>
                <a:cubicBezTo>
                  <a:pt x="348" y="13"/>
                  <a:pt x="349" y="12"/>
                  <a:pt x="349" y="12"/>
                </a:cubicBezTo>
                <a:cubicBezTo>
                  <a:pt x="349" y="14"/>
                  <a:pt x="349" y="14"/>
                  <a:pt x="349" y="14"/>
                </a:cubicBezTo>
                <a:cubicBezTo>
                  <a:pt x="349" y="14"/>
                  <a:pt x="348" y="15"/>
                  <a:pt x="347" y="16"/>
                </a:cubicBezTo>
                <a:moveTo>
                  <a:pt x="142" y="12"/>
                </a:moveTo>
                <a:cubicBezTo>
                  <a:pt x="143" y="12"/>
                  <a:pt x="143" y="12"/>
                  <a:pt x="143" y="12"/>
                </a:cubicBezTo>
                <a:cubicBezTo>
                  <a:pt x="144" y="12"/>
                  <a:pt x="144" y="12"/>
                  <a:pt x="144" y="12"/>
                </a:cubicBezTo>
                <a:cubicBezTo>
                  <a:pt x="144" y="11"/>
                  <a:pt x="144" y="11"/>
                  <a:pt x="144" y="11"/>
                </a:cubicBezTo>
                <a:cubicBezTo>
                  <a:pt x="145" y="11"/>
                  <a:pt x="146" y="11"/>
                  <a:pt x="146" y="11"/>
                </a:cubicBezTo>
                <a:cubicBezTo>
                  <a:pt x="149" y="11"/>
                  <a:pt x="151" y="12"/>
                  <a:pt x="154" y="12"/>
                </a:cubicBezTo>
                <a:cubicBezTo>
                  <a:pt x="155" y="12"/>
                  <a:pt x="156" y="13"/>
                  <a:pt x="158" y="13"/>
                </a:cubicBezTo>
                <a:cubicBezTo>
                  <a:pt x="158" y="13"/>
                  <a:pt x="158" y="13"/>
                  <a:pt x="158" y="13"/>
                </a:cubicBezTo>
                <a:cubicBezTo>
                  <a:pt x="158" y="13"/>
                  <a:pt x="158" y="13"/>
                  <a:pt x="158" y="13"/>
                </a:cubicBezTo>
                <a:cubicBezTo>
                  <a:pt x="162" y="14"/>
                  <a:pt x="165" y="15"/>
                  <a:pt x="167" y="17"/>
                </a:cubicBezTo>
                <a:cubicBezTo>
                  <a:pt x="167" y="17"/>
                  <a:pt x="167" y="17"/>
                  <a:pt x="167" y="17"/>
                </a:cubicBezTo>
                <a:cubicBezTo>
                  <a:pt x="168" y="17"/>
                  <a:pt x="168" y="17"/>
                  <a:pt x="168" y="17"/>
                </a:cubicBezTo>
                <a:cubicBezTo>
                  <a:pt x="169" y="18"/>
                  <a:pt x="169" y="18"/>
                  <a:pt x="169" y="18"/>
                </a:cubicBezTo>
                <a:cubicBezTo>
                  <a:pt x="169" y="18"/>
                  <a:pt x="169" y="18"/>
                  <a:pt x="169" y="18"/>
                </a:cubicBezTo>
                <a:cubicBezTo>
                  <a:pt x="172" y="19"/>
                  <a:pt x="175" y="21"/>
                  <a:pt x="178" y="22"/>
                </a:cubicBezTo>
                <a:cubicBezTo>
                  <a:pt x="178" y="22"/>
                  <a:pt x="178" y="22"/>
                  <a:pt x="178" y="22"/>
                </a:cubicBezTo>
                <a:cubicBezTo>
                  <a:pt x="179" y="22"/>
                  <a:pt x="179" y="22"/>
                  <a:pt x="179" y="22"/>
                </a:cubicBezTo>
                <a:cubicBezTo>
                  <a:pt x="179" y="22"/>
                  <a:pt x="179" y="22"/>
                  <a:pt x="179" y="22"/>
                </a:cubicBezTo>
                <a:cubicBezTo>
                  <a:pt x="179" y="22"/>
                  <a:pt x="179" y="22"/>
                  <a:pt x="179" y="22"/>
                </a:cubicBezTo>
                <a:cubicBezTo>
                  <a:pt x="179" y="22"/>
                  <a:pt x="179" y="22"/>
                  <a:pt x="180" y="22"/>
                </a:cubicBezTo>
                <a:cubicBezTo>
                  <a:pt x="185" y="26"/>
                  <a:pt x="191" y="28"/>
                  <a:pt x="195" y="32"/>
                </a:cubicBezTo>
                <a:cubicBezTo>
                  <a:pt x="193" y="33"/>
                  <a:pt x="191" y="35"/>
                  <a:pt x="189" y="36"/>
                </a:cubicBezTo>
                <a:cubicBezTo>
                  <a:pt x="186" y="34"/>
                  <a:pt x="183" y="31"/>
                  <a:pt x="179" y="29"/>
                </a:cubicBezTo>
                <a:cubicBezTo>
                  <a:pt x="178" y="28"/>
                  <a:pt x="176" y="27"/>
                  <a:pt x="174" y="26"/>
                </a:cubicBezTo>
                <a:cubicBezTo>
                  <a:pt x="173" y="25"/>
                  <a:pt x="171" y="24"/>
                  <a:pt x="169" y="23"/>
                </a:cubicBezTo>
                <a:cubicBezTo>
                  <a:pt x="169" y="23"/>
                  <a:pt x="169" y="23"/>
                  <a:pt x="169" y="23"/>
                </a:cubicBezTo>
                <a:cubicBezTo>
                  <a:pt x="169" y="23"/>
                  <a:pt x="169" y="23"/>
                  <a:pt x="169" y="23"/>
                </a:cubicBezTo>
                <a:cubicBezTo>
                  <a:pt x="167" y="22"/>
                  <a:pt x="167" y="22"/>
                  <a:pt x="167" y="22"/>
                </a:cubicBezTo>
                <a:cubicBezTo>
                  <a:pt x="167" y="22"/>
                  <a:pt x="167" y="22"/>
                  <a:pt x="167" y="22"/>
                </a:cubicBezTo>
                <a:cubicBezTo>
                  <a:pt x="163" y="21"/>
                  <a:pt x="159" y="19"/>
                  <a:pt x="155" y="18"/>
                </a:cubicBezTo>
                <a:cubicBezTo>
                  <a:pt x="155" y="18"/>
                  <a:pt x="155" y="18"/>
                  <a:pt x="155" y="18"/>
                </a:cubicBezTo>
                <a:cubicBezTo>
                  <a:pt x="154" y="18"/>
                  <a:pt x="154" y="18"/>
                  <a:pt x="154" y="18"/>
                </a:cubicBezTo>
                <a:cubicBezTo>
                  <a:pt x="153" y="17"/>
                  <a:pt x="153" y="17"/>
                  <a:pt x="153" y="17"/>
                </a:cubicBezTo>
                <a:cubicBezTo>
                  <a:pt x="153" y="17"/>
                  <a:pt x="153" y="17"/>
                  <a:pt x="153" y="17"/>
                </a:cubicBezTo>
                <a:cubicBezTo>
                  <a:pt x="151" y="17"/>
                  <a:pt x="150" y="17"/>
                  <a:pt x="148" y="17"/>
                </a:cubicBezTo>
                <a:cubicBezTo>
                  <a:pt x="147" y="16"/>
                  <a:pt x="145" y="16"/>
                  <a:pt x="144" y="16"/>
                </a:cubicBezTo>
                <a:cubicBezTo>
                  <a:pt x="144" y="15"/>
                  <a:pt x="144" y="15"/>
                  <a:pt x="144" y="15"/>
                </a:cubicBezTo>
                <a:cubicBezTo>
                  <a:pt x="143" y="15"/>
                  <a:pt x="143" y="15"/>
                  <a:pt x="143" y="15"/>
                </a:cubicBezTo>
                <a:cubicBezTo>
                  <a:pt x="142" y="15"/>
                  <a:pt x="142" y="15"/>
                  <a:pt x="142" y="15"/>
                </a:cubicBezTo>
                <a:cubicBezTo>
                  <a:pt x="142" y="15"/>
                  <a:pt x="142" y="15"/>
                  <a:pt x="142" y="15"/>
                </a:cubicBezTo>
                <a:cubicBezTo>
                  <a:pt x="142" y="15"/>
                  <a:pt x="142" y="15"/>
                  <a:pt x="142" y="15"/>
                </a:cubicBezTo>
                <a:cubicBezTo>
                  <a:pt x="141" y="15"/>
                  <a:pt x="141" y="15"/>
                  <a:pt x="141" y="14"/>
                </a:cubicBezTo>
                <a:cubicBezTo>
                  <a:pt x="141" y="12"/>
                  <a:pt x="141" y="12"/>
                  <a:pt x="141" y="12"/>
                </a:cubicBezTo>
                <a:cubicBezTo>
                  <a:pt x="142" y="12"/>
                  <a:pt x="142" y="12"/>
                  <a:pt x="142" y="12"/>
                </a:cubicBezTo>
                <a:cubicBezTo>
                  <a:pt x="142" y="12"/>
                  <a:pt x="142" y="12"/>
                  <a:pt x="142" y="12"/>
                </a:cubicBezTo>
                <a:moveTo>
                  <a:pt x="296" y="14"/>
                </a:moveTo>
                <a:cubicBezTo>
                  <a:pt x="290" y="13"/>
                  <a:pt x="283" y="12"/>
                  <a:pt x="277" y="11"/>
                </a:cubicBezTo>
                <a:cubicBezTo>
                  <a:pt x="277" y="10"/>
                  <a:pt x="277" y="10"/>
                  <a:pt x="277" y="10"/>
                </a:cubicBezTo>
                <a:cubicBezTo>
                  <a:pt x="279" y="10"/>
                  <a:pt x="281" y="11"/>
                  <a:pt x="283" y="11"/>
                </a:cubicBezTo>
                <a:cubicBezTo>
                  <a:pt x="287" y="11"/>
                  <a:pt x="292" y="12"/>
                  <a:pt x="296" y="13"/>
                </a:cubicBezTo>
                <a:cubicBezTo>
                  <a:pt x="296" y="14"/>
                  <a:pt x="296" y="14"/>
                  <a:pt x="296" y="14"/>
                </a:cubicBezTo>
                <a:moveTo>
                  <a:pt x="253" y="12"/>
                </a:moveTo>
                <a:cubicBezTo>
                  <a:pt x="253" y="12"/>
                  <a:pt x="253" y="12"/>
                  <a:pt x="253" y="12"/>
                </a:cubicBezTo>
                <a:cubicBezTo>
                  <a:pt x="254" y="11"/>
                  <a:pt x="255" y="11"/>
                  <a:pt x="256" y="11"/>
                </a:cubicBezTo>
                <a:cubicBezTo>
                  <a:pt x="260" y="10"/>
                  <a:pt x="264" y="10"/>
                  <a:pt x="267" y="10"/>
                </a:cubicBezTo>
                <a:cubicBezTo>
                  <a:pt x="270" y="10"/>
                  <a:pt x="272" y="10"/>
                  <a:pt x="275" y="10"/>
                </a:cubicBezTo>
                <a:cubicBezTo>
                  <a:pt x="275" y="11"/>
                  <a:pt x="275" y="11"/>
                  <a:pt x="275" y="11"/>
                </a:cubicBezTo>
                <a:cubicBezTo>
                  <a:pt x="271" y="11"/>
                  <a:pt x="267" y="11"/>
                  <a:pt x="263" y="11"/>
                </a:cubicBezTo>
                <a:cubicBezTo>
                  <a:pt x="263" y="11"/>
                  <a:pt x="263" y="11"/>
                  <a:pt x="263" y="11"/>
                </a:cubicBezTo>
                <a:cubicBezTo>
                  <a:pt x="263" y="11"/>
                  <a:pt x="263" y="11"/>
                  <a:pt x="263" y="11"/>
                </a:cubicBezTo>
                <a:cubicBezTo>
                  <a:pt x="263" y="11"/>
                  <a:pt x="263" y="11"/>
                  <a:pt x="263" y="11"/>
                </a:cubicBezTo>
                <a:cubicBezTo>
                  <a:pt x="260" y="11"/>
                  <a:pt x="256" y="12"/>
                  <a:pt x="253" y="12"/>
                </a:cubicBezTo>
                <a:moveTo>
                  <a:pt x="167" y="14"/>
                </a:moveTo>
                <a:cubicBezTo>
                  <a:pt x="165" y="13"/>
                  <a:pt x="162" y="12"/>
                  <a:pt x="159" y="11"/>
                </a:cubicBezTo>
                <a:cubicBezTo>
                  <a:pt x="157" y="11"/>
                  <a:pt x="156" y="11"/>
                  <a:pt x="155" y="10"/>
                </a:cubicBezTo>
                <a:cubicBezTo>
                  <a:pt x="155" y="9"/>
                  <a:pt x="155" y="9"/>
                  <a:pt x="155" y="9"/>
                </a:cubicBezTo>
                <a:cubicBezTo>
                  <a:pt x="159" y="10"/>
                  <a:pt x="163" y="12"/>
                  <a:pt x="167" y="13"/>
                </a:cubicBezTo>
                <a:cubicBezTo>
                  <a:pt x="167" y="14"/>
                  <a:pt x="167" y="14"/>
                  <a:pt x="167" y="14"/>
                </a:cubicBezTo>
                <a:moveTo>
                  <a:pt x="341" y="12"/>
                </a:moveTo>
                <a:cubicBezTo>
                  <a:pt x="340" y="10"/>
                  <a:pt x="338" y="9"/>
                  <a:pt x="337" y="9"/>
                </a:cubicBezTo>
                <a:cubicBezTo>
                  <a:pt x="337" y="8"/>
                  <a:pt x="337" y="8"/>
                  <a:pt x="337" y="8"/>
                </a:cubicBezTo>
                <a:cubicBezTo>
                  <a:pt x="338" y="8"/>
                  <a:pt x="339" y="8"/>
                  <a:pt x="340" y="9"/>
                </a:cubicBezTo>
                <a:cubicBezTo>
                  <a:pt x="341" y="10"/>
                  <a:pt x="341" y="10"/>
                  <a:pt x="341" y="10"/>
                </a:cubicBezTo>
                <a:cubicBezTo>
                  <a:pt x="341" y="12"/>
                  <a:pt x="341" y="12"/>
                  <a:pt x="341" y="12"/>
                </a:cubicBezTo>
                <a:moveTo>
                  <a:pt x="144" y="9"/>
                </a:moveTo>
                <a:cubicBezTo>
                  <a:pt x="144" y="8"/>
                  <a:pt x="144" y="8"/>
                  <a:pt x="144" y="8"/>
                </a:cubicBezTo>
                <a:cubicBezTo>
                  <a:pt x="146" y="8"/>
                  <a:pt x="148" y="8"/>
                  <a:pt x="149" y="8"/>
                </a:cubicBezTo>
                <a:cubicBezTo>
                  <a:pt x="150" y="9"/>
                  <a:pt x="152" y="9"/>
                  <a:pt x="153" y="9"/>
                </a:cubicBezTo>
                <a:cubicBezTo>
                  <a:pt x="153" y="10"/>
                  <a:pt x="153" y="10"/>
                  <a:pt x="153" y="10"/>
                </a:cubicBezTo>
                <a:cubicBezTo>
                  <a:pt x="151" y="10"/>
                  <a:pt x="148" y="9"/>
                  <a:pt x="146" y="9"/>
                </a:cubicBezTo>
                <a:cubicBezTo>
                  <a:pt x="146" y="9"/>
                  <a:pt x="145" y="9"/>
                  <a:pt x="144" y="9"/>
                </a:cubicBezTo>
                <a:moveTo>
                  <a:pt x="196" y="18"/>
                </a:moveTo>
                <a:cubicBezTo>
                  <a:pt x="191" y="15"/>
                  <a:pt x="185" y="12"/>
                  <a:pt x="180" y="9"/>
                </a:cubicBezTo>
                <a:cubicBezTo>
                  <a:pt x="180" y="8"/>
                  <a:pt x="180" y="8"/>
                  <a:pt x="180" y="8"/>
                </a:cubicBezTo>
                <a:cubicBezTo>
                  <a:pt x="185" y="11"/>
                  <a:pt x="190" y="14"/>
                  <a:pt x="196" y="17"/>
                </a:cubicBezTo>
                <a:cubicBezTo>
                  <a:pt x="196" y="18"/>
                  <a:pt x="196" y="18"/>
                  <a:pt x="196" y="18"/>
                </a:cubicBezTo>
                <a:moveTo>
                  <a:pt x="367" y="14"/>
                </a:moveTo>
                <a:cubicBezTo>
                  <a:pt x="367" y="13"/>
                  <a:pt x="367" y="13"/>
                  <a:pt x="367" y="13"/>
                </a:cubicBezTo>
                <a:cubicBezTo>
                  <a:pt x="367" y="13"/>
                  <a:pt x="367" y="13"/>
                  <a:pt x="367" y="13"/>
                </a:cubicBezTo>
                <a:cubicBezTo>
                  <a:pt x="368" y="13"/>
                  <a:pt x="368" y="13"/>
                  <a:pt x="368" y="13"/>
                </a:cubicBezTo>
                <a:cubicBezTo>
                  <a:pt x="374" y="10"/>
                  <a:pt x="380" y="8"/>
                  <a:pt x="386" y="6"/>
                </a:cubicBezTo>
                <a:cubicBezTo>
                  <a:pt x="386" y="7"/>
                  <a:pt x="386" y="7"/>
                  <a:pt x="386" y="7"/>
                </a:cubicBezTo>
                <a:cubicBezTo>
                  <a:pt x="382" y="9"/>
                  <a:pt x="376" y="10"/>
                  <a:pt x="372" y="12"/>
                </a:cubicBezTo>
                <a:cubicBezTo>
                  <a:pt x="367" y="14"/>
                  <a:pt x="367" y="14"/>
                  <a:pt x="367" y="14"/>
                </a:cubicBezTo>
                <a:moveTo>
                  <a:pt x="388" y="7"/>
                </a:moveTo>
                <a:cubicBezTo>
                  <a:pt x="388" y="6"/>
                  <a:pt x="388" y="6"/>
                  <a:pt x="388" y="6"/>
                </a:cubicBezTo>
                <a:cubicBezTo>
                  <a:pt x="390" y="6"/>
                  <a:pt x="391" y="5"/>
                  <a:pt x="392" y="5"/>
                </a:cubicBezTo>
                <a:cubicBezTo>
                  <a:pt x="392" y="6"/>
                  <a:pt x="392" y="6"/>
                  <a:pt x="392" y="6"/>
                </a:cubicBezTo>
                <a:cubicBezTo>
                  <a:pt x="391" y="6"/>
                  <a:pt x="390" y="7"/>
                  <a:pt x="388" y="7"/>
                </a:cubicBezTo>
                <a:moveTo>
                  <a:pt x="322" y="12"/>
                </a:moveTo>
                <a:cubicBezTo>
                  <a:pt x="322" y="12"/>
                  <a:pt x="322" y="12"/>
                  <a:pt x="322" y="12"/>
                </a:cubicBezTo>
                <a:cubicBezTo>
                  <a:pt x="321" y="12"/>
                  <a:pt x="321" y="12"/>
                  <a:pt x="321" y="12"/>
                </a:cubicBezTo>
                <a:cubicBezTo>
                  <a:pt x="319" y="10"/>
                  <a:pt x="318" y="9"/>
                  <a:pt x="317" y="7"/>
                </a:cubicBezTo>
                <a:cubicBezTo>
                  <a:pt x="317" y="5"/>
                  <a:pt x="317" y="5"/>
                  <a:pt x="317" y="5"/>
                </a:cubicBezTo>
                <a:cubicBezTo>
                  <a:pt x="318" y="7"/>
                  <a:pt x="319" y="9"/>
                  <a:pt x="321" y="10"/>
                </a:cubicBezTo>
                <a:cubicBezTo>
                  <a:pt x="322" y="10"/>
                  <a:pt x="322" y="10"/>
                  <a:pt x="322" y="10"/>
                </a:cubicBezTo>
                <a:cubicBezTo>
                  <a:pt x="322" y="10"/>
                  <a:pt x="322" y="10"/>
                  <a:pt x="322" y="10"/>
                </a:cubicBezTo>
                <a:cubicBezTo>
                  <a:pt x="325" y="9"/>
                  <a:pt x="329" y="8"/>
                  <a:pt x="333" y="8"/>
                </a:cubicBezTo>
                <a:cubicBezTo>
                  <a:pt x="333" y="8"/>
                  <a:pt x="333" y="8"/>
                  <a:pt x="333" y="8"/>
                </a:cubicBezTo>
                <a:cubicBezTo>
                  <a:pt x="333" y="8"/>
                  <a:pt x="334" y="8"/>
                  <a:pt x="335" y="8"/>
                </a:cubicBezTo>
                <a:cubicBezTo>
                  <a:pt x="335" y="9"/>
                  <a:pt x="335" y="9"/>
                  <a:pt x="335" y="9"/>
                </a:cubicBezTo>
                <a:cubicBezTo>
                  <a:pt x="334" y="9"/>
                  <a:pt x="334" y="9"/>
                  <a:pt x="333" y="9"/>
                </a:cubicBezTo>
                <a:cubicBezTo>
                  <a:pt x="331" y="9"/>
                  <a:pt x="329" y="9"/>
                  <a:pt x="327" y="9"/>
                </a:cubicBezTo>
                <a:cubicBezTo>
                  <a:pt x="327" y="9"/>
                  <a:pt x="327" y="9"/>
                  <a:pt x="327" y="9"/>
                </a:cubicBezTo>
                <a:cubicBezTo>
                  <a:pt x="327" y="9"/>
                  <a:pt x="327" y="9"/>
                  <a:pt x="327" y="9"/>
                </a:cubicBezTo>
                <a:cubicBezTo>
                  <a:pt x="326" y="10"/>
                  <a:pt x="325" y="10"/>
                  <a:pt x="324" y="11"/>
                </a:cubicBezTo>
                <a:cubicBezTo>
                  <a:pt x="323" y="12"/>
                  <a:pt x="322" y="12"/>
                  <a:pt x="322" y="12"/>
                </a:cubicBezTo>
                <a:moveTo>
                  <a:pt x="364" y="6"/>
                </a:moveTo>
                <a:cubicBezTo>
                  <a:pt x="364" y="5"/>
                  <a:pt x="364" y="5"/>
                  <a:pt x="364" y="5"/>
                </a:cubicBezTo>
                <a:cubicBezTo>
                  <a:pt x="364" y="4"/>
                  <a:pt x="365" y="4"/>
                  <a:pt x="365" y="4"/>
                </a:cubicBezTo>
                <a:cubicBezTo>
                  <a:pt x="365" y="5"/>
                  <a:pt x="365" y="5"/>
                  <a:pt x="365" y="5"/>
                </a:cubicBezTo>
                <a:cubicBezTo>
                  <a:pt x="365" y="5"/>
                  <a:pt x="364" y="5"/>
                  <a:pt x="364" y="6"/>
                </a:cubicBezTo>
                <a:moveTo>
                  <a:pt x="394" y="6"/>
                </a:moveTo>
                <a:cubicBezTo>
                  <a:pt x="394" y="5"/>
                  <a:pt x="394" y="5"/>
                  <a:pt x="394" y="5"/>
                </a:cubicBezTo>
                <a:cubicBezTo>
                  <a:pt x="396" y="4"/>
                  <a:pt x="399" y="4"/>
                  <a:pt x="402" y="4"/>
                </a:cubicBezTo>
                <a:cubicBezTo>
                  <a:pt x="405" y="4"/>
                  <a:pt x="408" y="4"/>
                  <a:pt x="411" y="4"/>
                </a:cubicBezTo>
                <a:cubicBezTo>
                  <a:pt x="411" y="4"/>
                  <a:pt x="411" y="4"/>
                  <a:pt x="411" y="4"/>
                </a:cubicBezTo>
                <a:cubicBezTo>
                  <a:pt x="405" y="5"/>
                  <a:pt x="399" y="5"/>
                  <a:pt x="394" y="6"/>
                </a:cubicBezTo>
                <a:moveTo>
                  <a:pt x="178" y="8"/>
                </a:moveTo>
                <a:cubicBezTo>
                  <a:pt x="175" y="7"/>
                  <a:pt x="172" y="5"/>
                  <a:pt x="169" y="4"/>
                </a:cubicBezTo>
                <a:cubicBezTo>
                  <a:pt x="169" y="3"/>
                  <a:pt x="169" y="3"/>
                  <a:pt x="169" y="3"/>
                </a:cubicBezTo>
                <a:cubicBezTo>
                  <a:pt x="172" y="4"/>
                  <a:pt x="175" y="6"/>
                  <a:pt x="178" y="7"/>
                </a:cubicBezTo>
                <a:cubicBezTo>
                  <a:pt x="178" y="8"/>
                  <a:pt x="178" y="8"/>
                  <a:pt x="178" y="8"/>
                </a:cubicBezTo>
                <a:moveTo>
                  <a:pt x="148" y="4"/>
                </a:moveTo>
                <a:cubicBezTo>
                  <a:pt x="150" y="4"/>
                  <a:pt x="152" y="3"/>
                  <a:pt x="154" y="3"/>
                </a:cubicBezTo>
                <a:cubicBezTo>
                  <a:pt x="154" y="3"/>
                  <a:pt x="154" y="3"/>
                  <a:pt x="154" y="3"/>
                </a:cubicBezTo>
                <a:cubicBezTo>
                  <a:pt x="154" y="3"/>
                  <a:pt x="154" y="3"/>
                  <a:pt x="155" y="3"/>
                </a:cubicBezTo>
                <a:cubicBezTo>
                  <a:pt x="159" y="4"/>
                  <a:pt x="164" y="5"/>
                  <a:pt x="168" y="6"/>
                </a:cubicBezTo>
                <a:cubicBezTo>
                  <a:pt x="168" y="6"/>
                  <a:pt x="168" y="6"/>
                  <a:pt x="168" y="6"/>
                </a:cubicBezTo>
                <a:cubicBezTo>
                  <a:pt x="172" y="7"/>
                  <a:pt x="175" y="9"/>
                  <a:pt x="178" y="10"/>
                </a:cubicBezTo>
                <a:cubicBezTo>
                  <a:pt x="178" y="10"/>
                  <a:pt x="178" y="10"/>
                  <a:pt x="178" y="10"/>
                </a:cubicBezTo>
                <a:cubicBezTo>
                  <a:pt x="178" y="11"/>
                  <a:pt x="178" y="11"/>
                  <a:pt x="178" y="11"/>
                </a:cubicBezTo>
                <a:cubicBezTo>
                  <a:pt x="180" y="11"/>
                  <a:pt x="180" y="11"/>
                  <a:pt x="180" y="11"/>
                </a:cubicBezTo>
                <a:cubicBezTo>
                  <a:pt x="180" y="11"/>
                  <a:pt x="180" y="11"/>
                  <a:pt x="180" y="11"/>
                </a:cubicBezTo>
                <a:cubicBezTo>
                  <a:pt x="186" y="14"/>
                  <a:pt x="191" y="17"/>
                  <a:pt x="196" y="21"/>
                </a:cubicBezTo>
                <a:cubicBezTo>
                  <a:pt x="196" y="21"/>
                  <a:pt x="196" y="21"/>
                  <a:pt x="196" y="21"/>
                </a:cubicBezTo>
                <a:cubicBezTo>
                  <a:pt x="199" y="23"/>
                  <a:pt x="201" y="25"/>
                  <a:pt x="204" y="27"/>
                </a:cubicBezTo>
                <a:cubicBezTo>
                  <a:pt x="204" y="27"/>
                  <a:pt x="204" y="27"/>
                  <a:pt x="204" y="27"/>
                </a:cubicBezTo>
                <a:cubicBezTo>
                  <a:pt x="203" y="27"/>
                  <a:pt x="203" y="27"/>
                  <a:pt x="203" y="27"/>
                </a:cubicBezTo>
                <a:cubicBezTo>
                  <a:pt x="203" y="28"/>
                  <a:pt x="202" y="28"/>
                  <a:pt x="201" y="29"/>
                </a:cubicBezTo>
                <a:cubicBezTo>
                  <a:pt x="200" y="28"/>
                  <a:pt x="199" y="28"/>
                  <a:pt x="198" y="27"/>
                </a:cubicBezTo>
                <a:cubicBezTo>
                  <a:pt x="198" y="27"/>
                  <a:pt x="198" y="27"/>
                  <a:pt x="198" y="27"/>
                </a:cubicBezTo>
                <a:cubicBezTo>
                  <a:pt x="197" y="27"/>
                  <a:pt x="197" y="27"/>
                  <a:pt x="197" y="27"/>
                </a:cubicBezTo>
                <a:cubicBezTo>
                  <a:pt x="196" y="26"/>
                  <a:pt x="196" y="26"/>
                  <a:pt x="196" y="26"/>
                </a:cubicBezTo>
                <a:cubicBezTo>
                  <a:pt x="196" y="26"/>
                  <a:pt x="196" y="26"/>
                  <a:pt x="196" y="26"/>
                </a:cubicBezTo>
                <a:cubicBezTo>
                  <a:pt x="190" y="23"/>
                  <a:pt x="185" y="20"/>
                  <a:pt x="180" y="17"/>
                </a:cubicBezTo>
                <a:cubicBezTo>
                  <a:pt x="180" y="17"/>
                  <a:pt x="180" y="17"/>
                  <a:pt x="180" y="17"/>
                </a:cubicBezTo>
                <a:cubicBezTo>
                  <a:pt x="179" y="17"/>
                  <a:pt x="179" y="17"/>
                  <a:pt x="179" y="17"/>
                </a:cubicBezTo>
                <a:cubicBezTo>
                  <a:pt x="178" y="16"/>
                  <a:pt x="178" y="16"/>
                  <a:pt x="178" y="16"/>
                </a:cubicBezTo>
                <a:cubicBezTo>
                  <a:pt x="178" y="16"/>
                  <a:pt x="178" y="16"/>
                  <a:pt x="178" y="16"/>
                </a:cubicBezTo>
                <a:cubicBezTo>
                  <a:pt x="175" y="15"/>
                  <a:pt x="172" y="13"/>
                  <a:pt x="169" y="12"/>
                </a:cubicBezTo>
                <a:cubicBezTo>
                  <a:pt x="169" y="12"/>
                  <a:pt x="169" y="12"/>
                  <a:pt x="169" y="12"/>
                </a:cubicBezTo>
                <a:cubicBezTo>
                  <a:pt x="169" y="12"/>
                  <a:pt x="169" y="12"/>
                  <a:pt x="169" y="12"/>
                </a:cubicBezTo>
                <a:cubicBezTo>
                  <a:pt x="167" y="11"/>
                  <a:pt x="167" y="11"/>
                  <a:pt x="167" y="11"/>
                </a:cubicBezTo>
                <a:cubicBezTo>
                  <a:pt x="167" y="11"/>
                  <a:pt x="167" y="11"/>
                  <a:pt x="167" y="11"/>
                </a:cubicBezTo>
                <a:cubicBezTo>
                  <a:pt x="163" y="10"/>
                  <a:pt x="159" y="8"/>
                  <a:pt x="155" y="7"/>
                </a:cubicBezTo>
                <a:cubicBezTo>
                  <a:pt x="155" y="7"/>
                  <a:pt x="155" y="7"/>
                  <a:pt x="155" y="7"/>
                </a:cubicBezTo>
                <a:cubicBezTo>
                  <a:pt x="154" y="7"/>
                  <a:pt x="154" y="7"/>
                  <a:pt x="154" y="7"/>
                </a:cubicBezTo>
                <a:cubicBezTo>
                  <a:pt x="154" y="7"/>
                  <a:pt x="154" y="7"/>
                  <a:pt x="154" y="7"/>
                </a:cubicBezTo>
                <a:cubicBezTo>
                  <a:pt x="153" y="7"/>
                  <a:pt x="153" y="7"/>
                  <a:pt x="153" y="7"/>
                </a:cubicBezTo>
                <a:cubicBezTo>
                  <a:pt x="153" y="7"/>
                  <a:pt x="153" y="7"/>
                  <a:pt x="153" y="7"/>
                </a:cubicBezTo>
                <a:cubicBezTo>
                  <a:pt x="152" y="7"/>
                  <a:pt x="151" y="7"/>
                  <a:pt x="149" y="6"/>
                </a:cubicBezTo>
                <a:cubicBezTo>
                  <a:pt x="149" y="6"/>
                  <a:pt x="149" y="6"/>
                  <a:pt x="149" y="6"/>
                </a:cubicBezTo>
                <a:cubicBezTo>
                  <a:pt x="149" y="6"/>
                  <a:pt x="149" y="6"/>
                  <a:pt x="149" y="6"/>
                </a:cubicBezTo>
                <a:cubicBezTo>
                  <a:pt x="149" y="6"/>
                  <a:pt x="148" y="6"/>
                  <a:pt x="147" y="6"/>
                </a:cubicBezTo>
                <a:cubicBezTo>
                  <a:pt x="146" y="6"/>
                  <a:pt x="145" y="6"/>
                  <a:pt x="143" y="6"/>
                </a:cubicBezTo>
                <a:cubicBezTo>
                  <a:pt x="143" y="6"/>
                  <a:pt x="143" y="6"/>
                  <a:pt x="143" y="6"/>
                </a:cubicBezTo>
                <a:cubicBezTo>
                  <a:pt x="143" y="6"/>
                  <a:pt x="144" y="5"/>
                  <a:pt x="144" y="4"/>
                </a:cubicBezTo>
                <a:cubicBezTo>
                  <a:pt x="145" y="4"/>
                  <a:pt x="145" y="4"/>
                  <a:pt x="146" y="3"/>
                </a:cubicBezTo>
                <a:cubicBezTo>
                  <a:pt x="146" y="4"/>
                  <a:pt x="147" y="4"/>
                  <a:pt x="148" y="4"/>
                </a:cubicBezTo>
                <a:moveTo>
                  <a:pt x="142" y="32"/>
                </a:moveTo>
                <a:cubicBezTo>
                  <a:pt x="141" y="26"/>
                  <a:pt x="137" y="20"/>
                  <a:pt x="137" y="13"/>
                </a:cubicBezTo>
                <a:cubicBezTo>
                  <a:pt x="137" y="12"/>
                  <a:pt x="137" y="11"/>
                  <a:pt x="138" y="10"/>
                </a:cubicBezTo>
                <a:cubicBezTo>
                  <a:pt x="138" y="7"/>
                  <a:pt x="140" y="4"/>
                  <a:pt x="142" y="1"/>
                </a:cubicBezTo>
                <a:cubicBezTo>
                  <a:pt x="142" y="3"/>
                  <a:pt x="142" y="3"/>
                  <a:pt x="142" y="3"/>
                </a:cubicBezTo>
                <a:cubicBezTo>
                  <a:pt x="141" y="4"/>
                  <a:pt x="141" y="6"/>
                  <a:pt x="141" y="7"/>
                </a:cubicBezTo>
                <a:cubicBezTo>
                  <a:pt x="140" y="8"/>
                  <a:pt x="140" y="8"/>
                  <a:pt x="140" y="8"/>
                </a:cubicBezTo>
                <a:cubicBezTo>
                  <a:pt x="142" y="8"/>
                  <a:pt x="142" y="8"/>
                  <a:pt x="142" y="8"/>
                </a:cubicBezTo>
                <a:cubicBezTo>
                  <a:pt x="142" y="8"/>
                  <a:pt x="142" y="8"/>
                  <a:pt x="142" y="8"/>
                </a:cubicBezTo>
                <a:cubicBezTo>
                  <a:pt x="142" y="10"/>
                  <a:pt x="142" y="10"/>
                  <a:pt x="142" y="10"/>
                </a:cubicBezTo>
                <a:cubicBezTo>
                  <a:pt x="142" y="10"/>
                  <a:pt x="141" y="10"/>
                  <a:pt x="140" y="10"/>
                </a:cubicBezTo>
                <a:cubicBezTo>
                  <a:pt x="139" y="10"/>
                  <a:pt x="139" y="10"/>
                  <a:pt x="139" y="10"/>
                </a:cubicBezTo>
                <a:cubicBezTo>
                  <a:pt x="139" y="14"/>
                  <a:pt x="139" y="14"/>
                  <a:pt x="139" y="14"/>
                </a:cubicBezTo>
                <a:cubicBezTo>
                  <a:pt x="139" y="14"/>
                  <a:pt x="139" y="14"/>
                  <a:pt x="139" y="14"/>
                </a:cubicBezTo>
                <a:cubicBezTo>
                  <a:pt x="139" y="15"/>
                  <a:pt x="139" y="15"/>
                  <a:pt x="139" y="15"/>
                </a:cubicBezTo>
                <a:cubicBezTo>
                  <a:pt x="139" y="16"/>
                  <a:pt x="140" y="16"/>
                  <a:pt x="141" y="17"/>
                </a:cubicBezTo>
                <a:cubicBezTo>
                  <a:pt x="141" y="17"/>
                  <a:pt x="142" y="17"/>
                  <a:pt x="142" y="17"/>
                </a:cubicBezTo>
                <a:cubicBezTo>
                  <a:pt x="142" y="18"/>
                  <a:pt x="142" y="18"/>
                  <a:pt x="142" y="18"/>
                </a:cubicBezTo>
                <a:cubicBezTo>
                  <a:pt x="142" y="18"/>
                  <a:pt x="142" y="18"/>
                  <a:pt x="141" y="18"/>
                </a:cubicBezTo>
                <a:cubicBezTo>
                  <a:pt x="140" y="18"/>
                  <a:pt x="140" y="18"/>
                  <a:pt x="140" y="18"/>
                </a:cubicBezTo>
                <a:cubicBezTo>
                  <a:pt x="140" y="21"/>
                  <a:pt x="140" y="21"/>
                  <a:pt x="140" y="21"/>
                </a:cubicBezTo>
                <a:cubicBezTo>
                  <a:pt x="140" y="21"/>
                  <a:pt x="140" y="21"/>
                  <a:pt x="140" y="21"/>
                </a:cubicBezTo>
                <a:cubicBezTo>
                  <a:pt x="140" y="22"/>
                  <a:pt x="140" y="22"/>
                  <a:pt x="140" y="22"/>
                </a:cubicBezTo>
                <a:cubicBezTo>
                  <a:pt x="140" y="23"/>
                  <a:pt x="141" y="25"/>
                  <a:pt x="142" y="27"/>
                </a:cubicBezTo>
                <a:cubicBezTo>
                  <a:pt x="142" y="32"/>
                  <a:pt x="142" y="32"/>
                  <a:pt x="142" y="32"/>
                </a:cubicBezTo>
                <a:moveTo>
                  <a:pt x="351" y="12"/>
                </a:moveTo>
                <a:cubicBezTo>
                  <a:pt x="351" y="11"/>
                  <a:pt x="351" y="11"/>
                  <a:pt x="351" y="11"/>
                </a:cubicBezTo>
                <a:cubicBezTo>
                  <a:pt x="353" y="10"/>
                  <a:pt x="354" y="9"/>
                  <a:pt x="355" y="8"/>
                </a:cubicBezTo>
                <a:cubicBezTo>
                  <a:pt x="355" y="8"/>
                  <a:pt x="355" y="8"/>
                  <a:pt x="355" y="8"/>
                </a:cubicBezTo>
                <a:cubicBezTo>
                  <a:pt x="355" y="7"/>
                  <a:pt x="355" y="7"/>
                  <a:pt x="355" y="7"/>
                </a:cubicBezTo>
                <a:cubicBezTo>
                  <a:pt x="354" y="5"/>
                  <a:pt x="353" y="4"/>
                  <a:pt x="351" y="2"/>
                </a:cubicBezTo>
                <a:cubicBezTo>
                  <a:pt x="351" y="1"/>
                  <a:pt x="351" y="1"/>
                  <a:pt x="351" y="1"/>
                </a:cubicBezTo>
                <a:cubicBezTo>
                  <a:pt x="354" y="3"/>
                  <a:pt x="355" y="4"/>
                  <a:pt x="357" y="6"/>
                </a:cubicBezTo>
                <a:cubicBezTo>
                  <a:pt x="357" y="7"/>
                  <a:pt x="357" y="7"/>
                  <a:pt x="357" y="7"/>
                </a:cubicBezTo>
                <a:cubicBezTo>
                  <a:pt x="361" y="6"/>
                  <a:pt x="361" y="6"/>
                  <a:pt x="361" y="6"/>
                </a:cubicBezTo>
                <a:cubicBezTo>
                  <a:pt x="361" y="5"/>
                  <a:pt x="361" y="5"/>
                  <a:pt x="362" y="5"/>
                </a:cubicBezTo>
                <a:cubicBezTo>
                  <a:pt x="362" y="7"/>
                  <a:pt x="362" y="7"/>
                  <a:pt x="362" y="7"/>
                </a:cubicBezTo>
                <a:cubicBezTo>
                  <a:pt x="358" y="8"/>
                  <a:pt x="355" y="10"/>
                  <a:pt x="351" y="12"/>
                </a:cubicBezTo>
                <a:moveTo>
                  <a:pt x="389" y="0"/>
                </a:moveTo>
                <a:cubicBezTo>
                  <a:pt x="379" y="0"/>
                  <a:pt x="379" y="0"/>
                  <a:pt x="379" y="0"/>
                </a:cubicBezTo>
                <a:cubicBezTo>
                  <a:pt x="375" y="1"/>
                  <a:pt x="371" y="2"/>
                  <a:pt x="367" y="4"/>
                </a:cubicBezTo>
                <a:cubicBezTo>
                  <a:pt x="367" y="3"/>
                  <a:pt x="367" y="3"/>
                  <a:pt x="367" y="3"/>
                </a:cubicBezTo>
                <a:cubicBezTo>
                  <a:pt x="369" y="3"/>
                  <a:pt x="370" y="2"/>
                  <a:pt x="372" y="1"/>
                </a:cubicBezTo>
                <a:cubicBezTo>
                  <a:pt x="372" y="1"/>
                  <a:pt x="372" y="1"/>
                  <a:pt x="372" y="1"/>
                </a:cubicBezTo>
                <a:cubicBezTo>
                  <a:pt x="372" y="0"/>
                  <a:pt x="372" y="0"/>
                  <a:pt x="372" y="0"/>
                </a:cubicBezTo>
                <a:cubicBezTo>
                  <a:pt x="372" y="0"/>
                  <a:pt x="372" y="0"/>
                  <a:pt x="372" y="0"/>
                </a:cubicBezTo>
                <a:cubicBezTo>
                  <a:pt x="369" y="0"/>
                  <a:pt x="369" y="0"/>
                  <a:pt x="369" y="0"/>
                </a:cubicBezTo>
                <a:cubicBezTo>
                  <a:pt x="368" y="1"/>
                  <a:pt x="367" y="1"/>
                  <a:pt x="366" y="2"/>
                </a:cubicBezTo>
                <a:cubicBezTo>
                  <a:pt x="365" y="2"/>
                  <a:pt x="364" y="2"/>
                  <a:pt x="364" y="2"/>
                </a:cubicBezTo>
                <a:cubicBezTo>
                  <a:pt x="364" y="2"/>
                  <a:pt x="364" y="2"/>
                  <a:pt x="364" y="2"/>
                </a:cubicBezTo>
                <a:cubicBezTo>
                  <a:pt x="362" y="3"/>
                  <a:pt x="362" y="3"/>
                  <a:pt x="362" y="3"/>
                </a:cubicBezTo>
                <a:cubicBezTo>
                  <a:pt x="362" y="3"/>
                  <a:pt x="362" y="3"/>
                  <a:pt x="362" y="3"/>
                </a:cubicBezTo>
                <a:cubicBezTo>
                  <a:pt x="362" y="3"/>
                  <a:pt x="362" y="3"/>
                  <a:pt x="362" y="3"/>
                </a:cubicBezTo>
                <a:cubicBezTo>
                  <a:pt x="361" y="3"/>
                  <a:pt x="360" y="3"/>
                  <a:pt x="360" y="4"/>
                </a:cubicBezTo>
                <a:cubicBezTo>
                  <a:pt x="358" y="5"/>
                  <a:pt x="358" y="5"/>
                  <a:pt x="358" y="5"/>
                </a:cubicBezTo>
                <a:cubicBezTo>
                  <a:pt x="357" y="3"/>
                  <a:pt x="355" y="1"/>
                  <a:pt x="353" y="0"/>
                </a:cubicBezTo>
                <a:cubicBezTo>
                  <a:pt x="349" y="0"/>
                  <a:pt x="349" y="0"/>
                  <a:pt x="349" y="0"/>
                </a:cubicBezTo>
                <a:cubicBezTo>
                  <a:pt x="349" y="1"/>
                  <a:pt x="349" y="1"/>
                  <a:pt x="349" y="1"/>
                </a:cubicBezTo>
                <a:cubicBezTo>
                  <a:pt x="349" y="1"/>
                  <a:pt x="349" y="0"/>
                  <a:pt x="348" y="0"/>
                </a:cubicBezTo>
                <a:cubicBezTo>
                  <a:pt x="344" y="0"/>
                  <a:pt x="344" y="0"/>
                  <a:pt x="344" y="0"/>
                </a:cubicBezTo>
                <a:cubicBezTo>
                  <a:pt x="344" y="0"/>
                  <a:pt x="345" y="0"/>
                  <a:pt x="345" y="1"/>
                </a:cubicBezTo>
                <a:cubicBezTo>
                  <a:pt x="347" y="1"/>
                  <a:pt x="348" y="3"/>
                  <a:pt x="350" y="3"/>
                </a:cubicBezTo>
                <a:cubicBezTo>
                  <a:pt x="351" y="5"/>
                  <a:pt x="352" y="6"/>
                  <a:pt x="353" y="7"/>
                </a:cubicBezTo>
                <a:cubicBezTo>
                  <a:pt x="352" y="8"/>
                  <a:pt x="352" y="8"/>
                  <a:pt x="351" y="9"/>
                </a:cubicBezTo>
                <a:cubicBezTo>
                  <a:pt x="351" y="9"/>
                  <a:pt x="351" y="9"/>
                  <a:pt x="351" y="9"/>
                </a:cubicBezTo>
                <a:cubicBezTo>
                  <a:pt x="350" y="9"/>
                  <a:pt x="350" y="9"/>
                  <a:pt x="350" y="9"/>
                </a:cubicBezTo>
                <a:cubicBezTo>
                  <a:pt x="349" y="9"/>
                  <a:pt x="349" y="9"/>
                  <a:pt x="349" y="9"/>
                </a:cubicBezTo>
                <a:cubicBezTo>
                  <a:pt x="349" y="10"/>
                  <a:pt x="349" y="10"/>
                  <a:pt x="349" y="10"/>
                </a:cubicBezTo>
                <a:cubicBezTo>
                  <a:pt x="348" y="10"/>
                  <a:pt x="347" y="11"/>
                  <a:pt x="346" y="11"/>
                </a:cubicBezTo>
                <a:cubicBezTo>
                  <a:pt x="343" y="9"/>
                  <a:pt x="343" y="9"/>
                  <a:pt x="343" y="9"/>
                </a:cubicBezTo>
                <a:cubicBezTo>
                  <a:pt x="341" y="7"/>
                  <a:pt x="341" y="7"/>
                  <a:pt x="341" y="7"/>
                </a:cubicBezTo>
                <a:cubicBezTo>
                  <a:pt x="341" y="7"/>
                  <a:pt x="341" y="7"/>
                  <a:pt x="341" y="7"/>
                </a:cubicBezTo>
                <a:cubicBezTo>
                  <a:pt x="341" y="7"/>
                  <a:pt x="341" y="7"/>
                  <a:pt x="341" y="7"/>
                </a:cubicBezTo>
                <a:cubicBezTo>
                  <a:pt x="339" y="6"/>
                  <a:pt x="338" y="6"/>
                  <a:pt x="336" y="6"/>
                </a:cubicBezTo>
                <a:cubicBezTo>
                  <a:pt x="336" y="6"/>
                  <a:pt x="336" y="6"/>
                  <a:pt x="336" y="6"/>
                </a:cubicBezTo>
                <a:cubicBezTo>
                  <a:pt x="335" y="6"/>
                  <a:pt x="334" y="6"/>
                  <a:pt x="333" y="6"/>
                </a:cubicBezTo>
                <a:cubicBezTo>
                  <a:pt x="329" y="6"/>
                  <a:pt x="325" y="7"/>
                  <a:pt x="322" y="8"/>
                </a:cubicBezTo>
                <a:cubicBezTo>
                  <a:pt x="320" y="6"/>
                  <a:pt x="318" y="4"/>
                  <a:pt x="318" y="1"/>
                </a:cubicBezTo>
                <a:cubicBezTo>
                  <a:pt x="318" y="1"/>
                  <a:pt x="318" y="0"/>
                  <a:pt x="318" y="0"/>
                </a:cubicBezTo>
                <a:cubicBezTo>
                  <a:pt x="315" y="0"/>
                  <a:pt x="315" y="0"/>
                  <a:pt x="315" y="0"/>
                </a:cubicBezTo>
                <a:cubicBezTo>
                  <a:pt x="315" y="2"/>
                  <a:pt x="315" y="2"/>
                  <a:pt x="315" y="2"/>
                </a:cubicBezTo>
                <a:cubicBezTo>
                  <a:pt x="315" y="2"/>
                  <a:pt x="315" y="1"/>
                  <a:pt x="315" y="1"/>
                </a:cubicBezTo>
                <a:cubicBezTo>
                  <a:pt x="315" y="1"/>
                  <a:pt x="315" y="0"/>
                  <a:pt x="315" y="0"/>
                </a:cubicBezTo>
                <a:cubicBezTo>
                  <a:pt x="313" y="0"/>
                  <a:pt x="313" y="0"/>
                  <a:pt x="313" y="0"/>
                </a:cubicBezTo>
                <a:cubicBezTo>
                  <a:pt x="313" y="0"/>
                  <a:pt x="313" y="1"/>
                  <a:pt x="313" y="1"/>
                </a:cubicBezTo>
                <a:cubicBezTo>
                  <a:pt x="313" y="1"/>
                  <a:pt x="313" y="1"/>
                  <a:pt x="313" y="1"/>
                </a:cubicBezTo>
                <a:cubicBezTo>
                  <a:pt x="313" y="1"/>
                  <a:pt x="313" y="1"/>
                  <a:pt x="313" y="1"/>
                </a:cubicBezTo>
                <a:cubicBezTo>
                  <a:pt x="313" y="1"/>
                  <a:pt x="313" y="1"/>
                  <a:pt x="313" y="1"/>
                </a:cubicBezTo>
                <a:cubicBezTo>
                  <a:pt x="313" y="4"/>
                  <a:pt x="314" y="6"/>
                  <a:pt x="315" y="8"/>
                </a:cubicBezTo>
                <a:cubicBezTo>
                  <a:pt x="315" y="8"/>
                  <a:pt x="315" y="8"/>
                  <a:pt x="315" y="8"/>
                </a:cubicBezTo>
                <a:cubicBezTo>
                  <a:pt x="315" y="8"/>
                  <a:pt x="315" y="8"/>
                  <a:pt x="315" y="8"/>
                </a:cubicBezTo>
                <a:cubicBezTo>
                  <a:pt x="317" y="11"/>
                  <a:pt x="317" y="11"/>
                  <a:pt x="317" y="11"/>
                </a:cubicBezTo>
                <a:cubicBezTo>
                  <a:pt x="317" y="11"/>
                  <a:pt x="317" y="11"/>
                  <a:pt x="317" y="11"/>
                </a:cubicBezTo>
                <a:cubicBezTo>
                  <a:pt x="318" y="11"/>
                  <a:pt x="318" y="12"/>
                  <a:pt x="319" y="13"/>
                </a:cubicBezTo>
                <a:cubicBezTo>
                  <a:pt x="319" y="13"/>
                  <a:pt x="319" y="13"/>
                  <a:pt x="319" y="13"/>
                </a:cubicBezTo>
                <a:cubicBezTo>
                  <a:pt x="319" y="13"/>
                  <a:pt x="319" y="13"/>
                  <a:pt x="319" y="13"/>
                </a:cubicBezTo>
                <a:cubicBezTo>
                  <a:pt x="320" y="14"/>
                  <a:pt x="321" y="14"/>
                  <a:pt x="322" y="14"/>
                </a:cubicBezTo>
                <a:cubicBezTo>
                  <a:pt x="322" y="14"/>
                  <a:pt x="322" y="14"/>
                  <a:pt x="322" y="14"/>
                </a:cubicBezTo>
                <a:cubicBezTo>
                  <a:pt x="323" y="14"/>
                  <a:pt x="324" y="13"/>
                  <a:pt x="325" y="13"/>
                </a:cubicBezTo>
                <a:cubicBezTo>
                  <a:pt x="326" y="12"/>
                  <a:pt x="327" y="11"/>
                  <a:pt x="328" y="11"/>
                </a:cubicBezTo>
                <a:cubicBezTo>
                  <a:pt x="330" y="11"/>
                  <a:pt x="332" y="11"/>
                  <a:pt x="333" y="11"/>
                </a:cubicBezTo>
                <a:cubicBezTo>
                  <a:pt x="334" y="11"/>
                  <a:pt x="335" y="11"/>
                  <a:pt x="336" y="11"/>
                </a:cubicBezTo>
                <a:cubicBezTo>
                  <a:pt x="337" y="11"/>
                  <a:pt x="339" y="12"/>
                  <a:pt x="341" y="14"/>
                </a:cubicBezTo>
                <a:cubicBezTo>
                  <a:pt x="341" y="14"/>
                  <a:pt x="341" y="15"/>
                  <a:pt x="341" y="15"/>
                </a:cubicBezTo>
                <a:cubicBezTo>
                  <a:pt x="341" y="16"/>
                  <a:pt x="341" y="16"/>
                  <a:pt x="341" y="16"/>
                </a:cubicBezTo>
                <a:cubicBezTo>
                  <a:pt x="341" y="17"/>
                  <a:pt x="341" y="17"/>
                  <a:pt x="341" y="17"/>
                </a:cubicBezTo>
                <a:cubicBezTo>
                  <a:pt x="341" y="17"/>
                  <a:pt x="340" y="18"/>
                  <a:pt x="338" y="19"/>
                </a:cubicBezTo>
                <a:cubicBezTo>
                  <a:pt x="338" y="19"/>
                  <a:pt x="337" y="20"/>
                  <a:pt x="337" y="21"/>
                </a:cubicBezTo>
                <a:cubicBezTo>
                  <a:pt x="337" y="21"/>
                  <a:pt x="336" y="22"/>
                  <a:pt x="336" y="23"/>
                </a:cubicBezTo>
                <a:cubicBezTo>
                  <a:pt x="336" y="23"/>
                  <a:pt x="336" y="24"/>
                  <a:pt x="337" y="24"/>
                </a:cubicBezTo>
                <a:cubicBezTo>
                  <a:pt x="337" y="24"/>
                  <a:pt x="337" y="24"/>
                  <a:pt x="337" y="24"/>
                </a:cubicBezTo>
                <a:cubicBezTo>
                  <a:pt x="337" y="25"/>
                  <a:pt x="337" y="25"/>
                  <a:pt x="337" y="25"/>
                </a:cubicBezTo>
                <a:cubicBezTo>
                  <a:pt x="338" y="26"/>
                  <a:pt x="339" y="26"/>
                  <a:pt x="340" y="26"/>
                </a:cubicBezTo>
                <a:cubicBezTo>
                  <a:pt x="340" y="26"/>
                  <a:pt x="340" y="26"/>
                  <a:pt x="340" y="26"/>
                </a:cubicBezTo>
                <a:cubicBezTo>
                  <a:pt x="341" y="26"/>
                  <a:pt x="342" y="26"/>
                  <a:pt x="343" y="25"/>
                </a:cubicBezTo>
                <a:cubicBezTo>
                  <a:pt x="343" y="25"/>
                  <a:pt x="343" y="25"/>
                  <a:pt x="343" y="25"/>
                </a:cubicBezTo>
                <a:cubicBezTo>
                  <a:pt x="344" y="25"/>
                  <a:pt x="344" y="25"/>
                  <a:pt x="344" y="25"/>
                </a:cubicBezTo>
                <a:cubicBezTo>
                  <a:pt x="343" y="26"/>
                  <a:pt x="342" y="27"/>
                  <a:pt x="342" y="28"/>
                </a:cubicBezTo>
                <a:cubicBezTo>
                  <a:pt x="342" y="28"/>
                  <a:pt x="342" y="28"/>
                  <a:pt x="342" y="28"/>
                </a:cubicBezTo>
                <a:cubicBezTo>
                  <a:pt x="341" y="29"/>
                  <a:pt x="341" y="29"/>
                  <a:pt x="341" y="29"/>
                </a:cubicBezTo>
                <a:cubicBezTo>
                  <a:pt x="341" y="29"/>
                  <a:pt x="341" y="29"/>
                  <a:pt x="341" y="29"/>
                </a:cubicBezTo>
                <a:cubicBezTo>
                  <a:pt x="341" y="29"/>
                  <a:pt x="341" y="29"/>
                  <a:pt x="341" y="29"/>
                </a:cubicBezTo>
                <a:cubicBezTo>
                  <a:pt x="339" y="28"/>
                  <a:pt x="338" y="27"/>
                  <a:pt x="336" y="26"/>
                </a:cubicBezTo>
                <a:cubicBezTo>
                  <a:pt x="336" y="26"/>
                  <a:pt x="336" y="26"/>
                  <a:pt x="336" y="26"/>
                </a:cubicBezTo>
                <a:cubicBezTo>
                  <a:pt x="330" y="23"/>
                  <a:pt x="323" y="20"/>
                  <a:pt x="316" y="17"/>
                </a:cubicBezTo>
                <a:cubicBezTo>
                  <a:pt x="316" y="17"/>
                  <a:pt x="316" y="17"/>
                  <a:pt x="316" y="17"/>
                </a:cubicBezTo>
                <a:cubicBezTo>
                  <a:pt x="311" y="15"/>
                  <a:pt x="305" y="13"/>
                  <a:pt x="299" y="11"/>
                </a:cubicBezTo>
                <a:cubicBezTo>
                  <a:pt x="299" y="11"/>
                  <a:pt x="299" y="11"/>
                  <a:pt x="299" y="11"/>
                </a:cubicBezTo>
                <a:cubicBezTo>
                  <a:pt x="298" y="11"/>
                  <a:pt x="298" y="11"/>
                  <a:pt x="298" y="11"/>
                </a:cubicBezTo>
                <a:cubicBezTo>
                  <a:pt x="297" y="11"/>
                  <a:pt x="297" y="11"/>
                  <a:pt x="297" y="11"/>
                </a:cubicBezTo>
                <a:cubicBezTo>
                  <a:pt x="297" y="11"/>
                  <a:pt x="297" y="11"/>
                  <a:pt x="297" y="11"/>
                </a:cubicBezTo>
                <a:cubicBezTo>
                  <a:pt x="292" y="10"/>
                  <a:pt x="288" y="9"/>
                  <a:pt x="283" y="9"/>
                </a:cubicBezTo>
                <a:cubicBezTo>
                  <a:pt x="283" y="9"/>
                  <a:pt x="283" y="9"/>
                  <a:pt x="283" y="9"/>
                </a:cubicBezTo>
                <a:cubicBezTo>
                  <a:pt x="283" y="9"/>
                  <a:pt x="283" y="9"/>
                  <a:pt x="283" y="9"/>
                </a:cubicBezTo>
                <a:cubicBezTo>
                  <a:pt x="283" y="9"/>
                  <a:pt x="283" y="9"/>
                  <a:pt x="283" y="9"/>
                </a:cubicBezTo>
                <a:cubicBezTo>
                  <a:pt x="280" y="9"/>
                  <a:pt x="278" y="8"/>
                  <a:pt x="276" y="8"/>
                </a:cubicBezTo>
                <a:cubicBezTo>
                  <a:pt x="273" y="8"/>
                  <a:pt x="270" y="8"/>
                  <a:pt x="267" y="8"/>
                </a:cubicBezTo>
                <a:cubicBezTo>
                  <a:pt x="264" y="8"/>
                  <a:pt x="260" y="8"/>
                  <a:pt x="256" y="9"/>
                </a:cubicBezTo>
                <a:cubicBezTo>
                  <a:pt x="256" y="9"/>
                  <a:pt x="256" y="9"/>
                  <a:pt x="256" y="9"/>
                </a:cubicBezTo>
                <a:cubicBezTo>
                  <a:pt x="256" y="9"/>
                  <a:pt x="256" y="9"/>
                  <a:pt x="256" y="9"/>
                </a:cubicBezTo>
                <a:cubicBezTo>
                  <a:pt x="255" y="9"/>
                  <a:pt x="254" y="9"/>
                  <a:pt x="253" y="10"/>
                </a:cubicBezTo>
                <a:cubicBezTo>
                  <a:pt x="253" y="10"/>
                  <a:pt x="253" y="10"/>
                  <a:pt x="253" y="10"/>
                </a:cubicBezTo>
                <a:cubicBezTo>
                  <a:pt x="252" y="10"/>
                  <a:pt x="252" y="10"/>
                  <a:pt x="252" y="10"/>
                </a:cubicBezTo>
                <a:cubicBezTo>
                  <a:pt x="252" y="10"/>
                  <a:pt x="252" y="10"/>
                  <a:pt x="252" y="10"/>
                </a:cubicBezTo>
                <a:cubicBezTo>
                  <a:pt x="251" y="10"/>
                  <a:pt x="251" y="10"/>
                  <a:pt x="251" y="10"/>
                </a:cubicBezTo>
                <a:cubicBezTo>
                  <a:pt x="251" y="10"/>
                  <a:pt x="251" y="10"/>
                  <a:pt x="251" y="10"/>
                </a:cubicBezTo>
                <a:cubicBezTo>
                  <a:pt x="250" y="10"/>
                  <a:pt x="250" y="10"/>
                  <a:pt x="249" y="10"/>
                </a:cubicBezTo>
                <a:cubicBezTo>
                  <a:pt x="248" y="10"/>
                  <a:pt x="247" y="10"/>
                  <a:pt x="247" y="10"/>
                </a:cubicBezTo>
                <a:cubicBezTo>
                  <a:pt x="246" y="9"/>
                  <a:pt x="246" y="9"/>
                  <a:pt x="245" y="8"/>
                </a:cubicBezTo>
                <a:cubicBezTo>
                  <a:pt x="245" y="8"/>
                  <a:pt x="245" y="8"/>
                  <a:pt x="245" y="8"/>
                </a:cubicBezTo>
                <a:cubicBezTo>
                  <a:pt x="245" y="7"/>
                  <a:pt x="245" y="7"/>
                  <a:pt x="245" y="7"/>
                </a:cubicBezTo>
                <a:cubicBezTo>
                  <a:pt x="243" y="5"/>
                  <a:pt x="241" y="2"/>
                  <a:pt x="239" y="0"/>
                </a:cubicBezTo>
                <a:cubicBezTo>
                  <a:pt x="236" y="0"/>
                  <a:pt x="236" y="0"/>
                  <a:pt x="236" y="0"/>
                </a:cubicBezTo>
                <a:cubicBezTo>
                  <a:pt x="238" y="3"/>
                  <a:pt x="241" y="6"/>
                  <a:pt x="243" y="9"/>
                </a:cubicBezTo>
                <a:cubicBezTo>
                  <a:pt x="244" y="10"/>
                  <a:pt x="245" y="11"/>
                  <a:pt x="246" y="12"/>
                </a:cubicBezTo>
                <a:cubicBezTo>
                  <a:pt x="247" y="12"/>
                  <a:pt x="248" y="12"/>
                  <a:pt x="249" y="12"/>
                </a:cubicBezTo>
                <a:cubicBezTo>
                  <a:pt x="249" y="12"/>
                  <a:pt x="249" y="12"/>
                  <a:pt x="249" y="12"/>
                </a:cubicBezTo>
                <a:cubicBezTo>
                  <a:pt x="250" y="12"/>
                  <a:pt x="250" y="12"/>
                  <a:pt x="251" y="12"/>
                </a:cubicBezTo>
                <a:cubicBezTo>
                  <a:pt x="251" y="13"/>
                  <a:pt x="251" y="13"/>
                  <a:pt x="251" y="13"/>
                </a:cubicBezTo>
                <a:cubicBezTo>
                  <a:pt x="240" y="15"/>
                  <a:pt x="229" y="20"/>
                  <a:pt x="219" y="24"/>
                </a:cubicBezTo>
                <a:cubicBezTo>
                  <a:pt x="219" y="24"/>
                  <a:pt x="219" y="24"/>
                  <a:pt x="219" y="24"/>
                </a:cubicBezTo>
                <a:cubicBezTo>
                  <a:pt x="219" y="24"/>
                  <a:pt x="219" y="24"/>
                  <a:pt x="219" y="24"/>
                </a:cubicBezTo>
                <a:cubicBezTo>
                  <a:pt x="212" y="27"/>
                  <a:pt x="204" y="30"/>
                  <a:pt x="198" y="35"/>
                </a:cubicBezTo>
                <a:cubicBezTo>
                  <a:pt x="198" y="34"/>
                  <a:pt x="198" y="34"/>
                  <a:pt x="198" y="34"/>
                </a:cubicBezTo>
                <a:cubicBezTo>
                  <a:pt x="198" y="29"/>
                  <a:pt x="198" y="29"/>
                  <a:pt x="198" y="29"/>
                </a:cubicBezTo>
                <a:cubicBezTo>
                  <a:pt x="198" y="30"/>
                  <a:pt x="200" y="30"/>
                  <a:pt x="200" y="31"/>
                </a:cubicBezTo>
                <a:cubicBezTo>
                  <a:pt x="201" y="31"/>
                  <a:pt x="201" y="31"/>
                  <a:pt x="201" y="31"/>
                </a:cubicBezTo>
                <a:cubicBezTo>
                  <a:pt x="201" y="31"/>
                  <a:pt x="201" y="31"/>
                  <a:pt x="201" y="31"/>
                </a:cubicBezTo>
                <a:cubicBezTo>
                  <a:pt x="202" y="30"/>
                  <a:pt x="203" y="30"/>
                  <a:pt x="204" y="30"/>
                </a:cubicBezTo>
                <a:cubicBezTo>
                  <a:pt x="204" y="29"/>
                  <a:pt x="205" y="29"/>
                  <a:pt x="205" y="29"/>
                </a:cubicBezTo>
                <a:cubicBezTo>
                  <a:pt x="205" y="28"/>
                  <a:pt x="206" y="27"/>
                  <a:pt x="206" y="27"/>
                </a:cubicBezTo>
                <a:cubicBezTo>
                  <a:pt x="206" y="26"/>
                  <a:pt x="206" y="26"/>
                  <a:pt x="205" y="26"/>
                </a:cubicBezTo>
                <a:cubicBezTo>
                  <a:pt x="205" y="25"/>
                  <a:pt x="205" y="25"/>
                  <a:pt x="205" y="25"/>
                </a:cubicBezTo>
                <a:cubicBezTo>
                  <a:pt x="205" y="25"/>
                  <a:pt x="205" y="25"/>
                  <a:pt x="205" y="25"/>
                </a:cubicBezTo>
                <a:cubicBezTo>
                  <a:pt x="203" y="24"/>
                  <a:pt x="200" y="22"/>
                  <a:pt x="198" y="20"/>
                </a:cubicBezTo>
                <a:cubicBezTo>
                  <a:pt x="198" y="19"/>
                  <a:pt x="198" y="19"/>
                  <a:pt x="198" y="19"/>
                </a:cubicBezTo>
                <a:cubicBezTo>
                  <a:pt x="201" y="21"/>
                  <a:pt x="205" y="23"/>
                  <a:pt x="208" y="26"/>
                </a:cubicBezTo>
                <a:cubicBezTo>
                  <a:pt x="208" y="26"/>
                  <a:pt x="208" y="26"/>
                  <a:pt x="208" y="26"/>
                </a:cubicBezTo>
                <a:cubicBezTo>
                  <a:pt x="209" y="26"/>
                  <a:pt x="209" y="26"/>
                  <a:pt x="209" y="26"/>
                </a:cubicBezTo>
                <a:cubicBezTo>
                  <a:pt x="211" y="26"/>
                  <a:pt x="213" y="25"/>
                  <a:pt x="214" y="23"/>
                </a:cubicBezTo>
                <a:cubicBezTo>
                  <a:pt x="214" y="22"/>
                  <a:pt x="214" y="22"/>
                  <a:pt x="214" y="22"/>
                </a:cubicBezTo>
                <a:cubicBezTo>
                  <a:pt x="213" y="20"/>
                  <a:pt x="213" y="20"/>
                  <a:pt x="213" y="20"/>
                </a:cubicBezTo>
                <a:cubicBezTo>
                  <a:pt x="213" y="20"/>
                  <a:pt x="213" y="20"/>
                  <a:pt x="213" y="20"/>
                </a:cubicBezTo>
                <a:cubicBezTo>
                  <a:pt x="213" y="20"/>
                  <a:pt x="213" y="20"/>
                  <a:pt x="213" y="20"/>
                </a:cubicBezTo>
                <a:cubicBezTo>
                  <a:pt x="208" y="16"/>
                  <a:pt x="203" y="12"/>
                  <a:pt x="198" y="8"/>
                </a:cubicBezTo>
                <a:cubicBezTo>
                  <a:pt x="198" y="7"/>
                  <a:pt x="198" y="7"/>
                  <a:pt x="198" y="7"/>
                </a:cubicBezTo>
                <a:cubicBezTo>
                  <a:pt x="200" y="9"/>
                  <a:pt x="204" y="11"/>
                  <a:pt x="206" y="13"/>
                </a:cubicBezTo>
                <a:cubicBezTo>
                  <a:pt x="217" y="22"/>
                  <a:pt x="217" y="22"/>
                  <a:pt x="217" y="22"/>
                </a:cubicBezTo>
                <a:cubicBezTo>
                  <a:pt x="217" y="22"/>
                  <a:pt x="217" y="22"/>
                  <a:pt x="217" y="22"/>
                </a:cubicBezTo>
                <a:cubicBezTo>
                  <a:pt x="219" y="22"/>
                  <a:pt x="221" y="21"/>
                  <a:pt x="222" y="20"/>
                </a:cubicBezTo>
                <a:cubicBezTo>
                  <a:pt x="222" y="20"/>
                  <a:pt x="222" y="20"/>
                  <a:pt x="222" y="20"/>
                </a:cubicBezTo>
                <a:cubicBezTo>
                  <a:pt x="222" y="19"/>
                  <a:pt x="222" y="19"/>
                  <a:pt x="222" y="19"/>
                </a:cubicBezTo>
                <a:cubicBezTo>
                  <a:pt x="217" y="11"/>
                  <a:pt x="210" y="8"/>
                  <a:pt x="204" y="2"/>
                </a:cubicBezTo>
                <a:cubicBezTo>
                  <a:pt x="204" y="1"/>
                  <a:pt x="204" y="1"/>
                  <a:pt x="204" y="1"/>
                </a:cubicBezTo>
                <a:cubicBezTo>
                  <a:pt x="204" y="1"/>
                  <a:pt x="204" y="1"/>
                  <a:pt x="204" y="1"/>
                </a:cubicBezTo>
                <a:cubicBezTo>
                  <a:pt x="203" y="1"/>
                  <a:pt x="202" y="0"/>
                  <a:pt x="202" y="0"/>
                </a:cubicBezTo>
                <a:cubicBezTo>
                  <a:pt x="198" y="0"/>
                  <a:pt x="198" y="0"/>
                  <a:pt x="198" y="0"/>
                </a:cubicBezTo>
                <a:cubicBezTo>
                  <a:pt x="200" y="1"/>
                  <a:pt x="201" y="2"/>
                  <a:pt x="203" y="3"/>
                </a:cubicBezTo>
                <a:cubicBezTo>
                  <a:pt x="209" y="9"/>
                  <a:pt x="216" y="13"/>
                  <a:pt x="220" y="20"/>
                </a:cubicBezTo>
                <a:cubicBezTo>
                  <a:pt x="219" y="20"/>
                  <a:pt x="218" y="20"/>
                  <a:pt x="217" y="20"/>
                </a:cubicBezTo>
                <a:cubicBezTo>
                  <a:pt x="208" y="11"/>
                  <a:pt x="208" y="11"/>
                  <a:pt x="208" y="11"/>
                </a:cubicBezTo>
                <a:cubicBezTo>
                  <a:pt x="208" y="11"/>
                  <a:pt x="208" y="11"/>
                  <a:pt x="208" y="11"/>
                </a:cubicBezTo>
                <a:cubicBezTo>
                  <a:pt x="204" y="9"/>
                  <a:pt x="200" y="7"/>
                  <a:pt x="197" y="5"/>
                </a:cubicBezTo>
                <a:cubicBezTo>
                  <a:pt x="195" y="3"/>
                  <a:pt x="193" y="1"/>
                  <a:pt x="191" y="0"/>
                </a:cubicBezTo>
                <a:cubicBezTo>
                  <a:pt x="187" y="0"/>
                  <a:pt x="187" y="0"/>
                  <a:pt x="187" y="0"/>
                </a:cubicBezTo>
                <a:cubicBezTo>
                  <a:pt x="190" y="2"/>
                  <a:pt x="193" y="4"/>
                  <a:pt x="196" y="6"/>
                </a:cubicBezTo>
                <a:cubicBezTo>
                  <a:pt x="196" y="7"/>
                  <a:pt x="196" y="7"/>
                  <a:pt x="196" y="7"/>
                </a:cubicBezTo>
                <a:cubicBezTo>
                  <a:pt x="192" y="4"/>
                  <a:pt x="188" y="2"/>
                  <a:pt x="184" y="0"/>
                </a:cubicBezTo>
                <a:cubicBezTo>
                  <a:pt x="180" y="0"/>
                  <a:pt x="180" y="0"/>
                  <a:pt x="180" y="0"/>
                </a:cubicBezTo>
                <a:cubicBezTo>
                  <a:pt x="186" y="3"/>
                  <a:pt x="191" y="6"/>
                  <a:pt x="196" y="9"/>
                </a:cubicBezTo>
                <a:cubicBezTo>
                  <a:pt x="201" y="13"/>
                  <a:pt x="206" y="17"/>
                  <a:pt x="211" y="21"/>
                </a:cubicBezTo>
                <a:cubicBezTo>
                  <a:pt x="212" y="22"/>
                  <a:pt x="212" y="22"/>
                  <a:pt x="212" y="22"/>
                </a:cubicBezTo>
                <a:cubicBezTo>
                  <a:pt x="211" y="23"/>
                  <a:pt x="210" y="24"/>
                  <a:pt x="209" y="24"/>
                </a:cubicBezTo>
                <a:cubicBezTo>
                  <a:pt x="205" y="21"/>
                  <a:pt x="201" y="18"/>
                  <a:pt x="197" y="16"/>
                </a:cubicBezTo>
                <a:cubicBezTo>
                  <a:pt x="191" y="12"/>
                  <a:pt x="186" y="8"/>
                  <a:pt x="179" y="5"/>
                </a:cubicBezTo>
                <a:cubicBezTo>
                  <a:pt x="176" y="4"/>
                  <a:pt x="173" y="2"/>
                  <a:pt x="170" y="2"/>
                </a:cubicBezTo>
                <a:cubicBezTo>
                  <a:pt x="170" y="1"/>
                  <a:pt x="171" y="1"/>
                  <a:pt x="171" y="0"/>
                </a:cubicBezTo>
                <a:cubicBezTo>
                  <a:pt x="167" y="0"/>
                  <a:pt x="167" y="0"/>
                  <a:pt x="167" y="0"/>
                </a:cubicBezTo>
                <a:cubicBezTo>
                  <a:pt x="167" y="1"/>
                  <a:pt x="167" y="1"/>
                  <a:pt x="167" y="1"/>
                </a:cubicBezTo>
                <a:cubicBezTo>
                  <a:pt x="167" y="2"/>
                  <a:pt x="167" y="2"/>
                  <a:pt x="167" y="2"/>
                </a:cubicBezTo>
                <a:cubicBezTo>
                  <a:pt x="167" y="4"/>
                  <a:pt x="167" y="4"/>
                  <a:pt x="167" y="4"/>
                </a:cubicBezTo>
                <a:cubicBezTo>
                  <a:pt x="164" y="3"/>
                  <a:pt x="159" y="2"/>
                  <a:pt x="155" y="1"/>
                </a:cubicBezTo>
                <a:cubicBezTo>
                  <a:pt x="155" y="0"/>
                  <a:pt x="155" y="0"/>
                  <a:pt x="155" y="0"/>
                </a:cubicBezTo>
                <a:cubicBezTo>
                  <a:pt x="153" y="0"/>
                  <a:pt x="153" y="0"/>
                  <a:pt x="153" y="0"/>
                </a:cubicBezTo>
                <a:cubicBezTo>
                  <a:pt x="153" y="1"/>
                  <a:pt x="153" y="1"/>
                  <a:pt x="153" y="1"/>
                </a:cubicBezTo>
                <a:cubicBezTo>
                  <a:pt x="151" y="1"/>
                  <a:pt x="149" y="2"/>
                  <a:pt x="148" y="2"/>
                </a:cubicBezTo>
                <a:cubicBezTo>
                  <a:pt x="148" y="2"/>
                  <a:pt x="148" y="2"/>
                  <a:pt x="148" y="2"/>
                </a:cubicBezTo>
                <a:cubicBezTo>
                  <a:pt x="147" y="2"/>
                  <a:pt x="146" y="1"/>
                  <a:pt x="146" y="1"/>
                </a:cubicBezTo>
                <a:cubicBezTo>
                  <a:pt x="145" y="1"/>
                  <a:pt x="145" y="1"/>
                  <a:pt x="145" y="1"/>
                </a:cubicBezTo>
                <a:cubicBezTo>
                  <a:pt x="145" y="2"/>
                  <a:pt x="145" y="2"/>
                  <a:pt x="145" y="2"/>
                </a:cubicBezTo>
                <a:cubicBezTo>
                  <a:pt x="145" y="2"/>
                  <a:pt x="144" y="2"/>
                  <a:pt x="144" y="2"/>
                </a:cubicBezTo>
                <a:cubicBezTo>
                  <a:pt x="144" y="0"/>
                  <a:pt x="144" y="0"/>
                  <a:pt x="144" y="0"/>
                </a:cubicBezTo>
                <a:cubicBezTo>
                  <a:pt x="141" y="0"/>
                  <a:pt x="141" y="0"/>
                  <a:pt x="141" y="0"/>
                </a:cubicBezTo>
                <a:cubicBezTo>
                  <a:pt x="139" y="3"/>
                  <a:pt x="137" y="6"/>
                  <a:pt x="136" y="9"/>
                </a:cubicBezTo>
                <a:cubicBezTo>
                  <a:pt x="136" y="9"/>
                  <a:pt x="136" y="9"/>
                  <a:pt x="136" y="9"/>
                </a:cubicBezTo>
                <a:cubicBezTo>
                  <a:pt x="136" y="10"/>
                  <a:pt x="136" y="10"/>
                  <a:pt x="136" y="10"/>
                </a:cubicBezTo>
                <a:cubicBezTo>
                  <a:pt x="135" y="11"/>
                  <a:pt x="135" y="12"/>
                  <a:pt x="135" y="13"/>
                </a:cubicBezTo>
                <a:cubicBezTo>
                  <a:pt x="135" y="21"/>
                  <a:pt x="139" y="27"/>
                  <a:pt x="141" y="34"/>
                </a:cubicBezTo>
                <a:cubicBezTo>
                  <a:pt x="141" y="34"/>
                  <a:pt x="141" y="34"/>
                  <a:pt x="141" y="34"/>
                </a:cubicBezTo>
                <a:cubicBezTo>
                  <a:pt x="140" y="34"/>
                  <a:pt x="140" y="35"/>
                  <a:pt x="139" y="35"/>
                </a:cubicBezTo>
                <a:cubicBezTo>
                  <a:pt x="138" y="35"/>
                  <a:pt x="138" y="35"/>
                  <a:pt x="138" y="35"/>
                </a:cubicBezTo>
                <a:cubicBezTo>
                  <a:pt x="138" y="34"/>
                  <a:pt x="137" y="34"/>
                  <a:pt x="137" y="33"/>
                </a:cubicBezTo>
                <a:cubicBezTo>
                  <a:pt x="136" y="32"/>
                  <a:pt x="136" y="31"/>
                  <a:pt x="135" y="30"/>
                </a:cubicBezTo>
                <a:cubicBezTo>
                  <a:pt x="132" y="26"/>
                  <a:pt x="128" y="23"/>
                  <a:pt x="124" y="21"/>
                </a:cubicBezTo>
                <a:cubicBezTo>
                  <a:pt x="124" y="21"/>
                  <a:pt x="124" y="21"/>
                  <a:pt x="124" y="21"/>
                </a:cubicBezTo>
                <a:cubicBezTo>
                  <a:pt x="123" y="21"/>
                  <a:pt x="123" y="21"/>
                  <a:pt x="123" y="21"/>
                </a:cubicBezTo>
                <a:cubicBezTo>
                  <a:pt x="122" y="20"/>
                  <a:pt x="122" y="20"/>
                  <a:pt x="122" y="20"/>
                </a:cubicBezTo>
                <a:cubicBezTo>
                  <a:pt x="122" y="21"/>
                  <a:pt x="122" y="21"/>
                  <a:pt x="122" y="21"/>
                </a:cubicBezTo>
                <a:cubicBezTo>
                  <a:pt x="119" y="20"/>
                  <a:pt x="116" y="20"/>
                  <a:pt x="113" y="20"/>
                </a:cubicBezTo>
                <a:cubicBezTo>
                  <a:pt x="113" y="20"/>
                  <a:pt x="113" y="20"/>
                  <a:pt x="113" y="20"/>
                </a:cubicBezTo>
                <a:cubicBezTo>
                  <a:pt x="113" y="20"/>
                  <a:pt x="113" y="20"/>
                  <a:pt x="113" y="20"/>
                </a:cubicBezTo>
                <a:cubicBezTo>
                  <a:pt x="112" y="20"/>
                  <a:pt x="111" y="20"/>
                  <a:pt x="110" y="21"/>
                </a:cubicBezTo>
                <a:cubicBezTo>
                  <a:pt x="110" y="21"/>
                  <a:pt x="110" y="21"/>
                  <a:pt x="110" y="21"/>
                </a:cubicBezTo>
                <a:cubicBezTo>
                  <a:pt x="107" y="22"/>
                  <a:pt x="105" y="22"/>
                  <a:pt x="102" y="23"/>
                </a:cubicBezTo>
                <a:cubicBezTo>
                  <a:pt x="102" y="23"/>
                  <a:pt x="102" y="23"/>
                  <a:pt x="102" y="23"/>
                </a:cubicBezTo>
                <a:cubicBezTo>
                  <a:pt x="101" y="24"/>
                  <a:pt x="101" y="24"/>
                  <a:pt x="101" y="24"/>
                </a:cubicBezTo>
                <a:cubicBezTo>
                  <a:pt x="100" y="25"/>
                  <a:pt x="100" y="25"/>
                  <a:pt x="100" y="25"/>
                </a:cubicBezTo>
                <a:cubicBezTo>
                  <a:pt x="99" y="25"/>
                  <a:pt x="99" y="25"/>
                  <a:pt x="99" y="25"/>
                </a:cubicBezTo>
                <a:cubicBezTo>
                  <a:pt x="99" y="25"/>
                  <a:pt x="99" y="25"/>
                  <a:pt x="99" y="25"/>
                </a:cubicBezTo>
                <a:cubicBezTo>
                  <a:pt x="97" y="27"/>
                  <a:pt x="95" y="29"/>
                  <a:pt x="94" y="32"/>
                </a:cubicBezTo>
                <a:cubicBezTo>
                  <a:pt x="90" y="31"/>
                  <a:pt x="86" y="30"/>
                  <a:pt x="82" y="30"/>
                </a:cubicBezTo>
                <a:cubicBezTo>
                  <a:pt x="82" y="30"/>
                  <a:pt x="82" y="30"/>
                  <a:pt x="82" y="30"/>
                </a:cubicBezTo>
                <a:cubicBezTo>
                  <a:pt x="79" y="30"/>
                  <a:pt x="75" y="31"/>
                  <a:pt x="72" y="33"/>
                </a:cubicBezTo>
                <a:cubicBezTo>
                  <a:pt x="71" y="34"/>
                  <a:pt x="71" y="34"/>
                  <a:pt x="70" y="35"/>
                </a:cubicBezTo>
                <a:cubicBezTo>
                  <a:pt x="69" y="36"/>
                  <a:pt x="68" y="36"/>
                  <a:pt x="67" y="36"/>
                </a:cubicBezTo>
                <a:cubicBezTo>
                  <a:pt x="67" y="36"/>
                  <a:pt x="67" y="36"/>
                  <a:pt x="67" y="36"/>
                </a:cubicBezTo>
                <a:cubicBezTo>
                  <a:pt x="66" y="36"/>
                  <a:pt x="66" y="36"/>
                  <a:pt x="66" y="36"/>
                </a:cubicBezTo>
                <a:cubicBezTo>
                  <a:pt x="65" y="36"/>
                  <a:pt x="65" y="36"/>
                  <a:pt x="65" y="36"/>
                </a:cubicBezTo>
                <a:cubicBezTo>
                  <a:pt x="65" y="37"/>
                  <a:pt x="65" y="37"/>
                  <a:pt x="65" y="37"/>
                </a:cubicBezTo>
                <a:cubicBezTo>
                  <a:pt x="63" y="37"/>
                  <a:pt x="60" y="39"/>
                  <a:pt x="58" y="42"/>
                </a:cubicBezTo>
                <a:cubicBezTo>
                  <a:pt x="55" y="45"/>
                  <a:pt x="53" y="49"/>
                  <a:pt x="53" y="53"/>
                </a:cubicBezTo>
                <a:cubicBezTo>
                  <a:pt x="53" y="54"/>
                  <a:pt x="53" y="54"/>
                  <a:pt x="53" y="55"/>
                </a:cubicBezTo>
                <a:cubicBezTo>
                  <a:pt x="55" y="55"/>
                  <a:pt x="55" y="55"/>
                  <a:pt x="55" y="55"/>
                </a:cubicBezTo>
                <a:cubicBezTo>
                  <a:pt x="55" y="54"/>
                  <a:pt x="55" y="54"/>
                  <a:pt x="55" y="53"/>
                </a:cubicBezTo>
                <a:cubicBezTo>
                  <a:pt x="55" y="49"/>
                  <a:pt x="57" y="46"/>
                  <a:pt x="59" y="43"/>
                </a:cubicBezTo>
                <a:cubicBezTo>
                  <a:pt x="61" y="41"/>
                  <a:pt x="63" y="40"/>
                  <a:pt x="65" y="39"/>
                </a:cubicBezTo>
                <a:cubicBezTo>
                  <a:pt x="65" y="40"/>
                  <a:pt x="65" y="40"/>
                  <a:pt x="65" y="40"/>
                </a:cubicBezTo>
                <a:cubicBezTo>
                  <a:pt x="63" y="41"/>
                  <a:pt x="61" y="43"/>
                  <a:pt x="59" y="44"/>
                </a:cubicBezTo>
                <a:cubicBezTo>
                  <a:pt x="59" y="45"/>
                  <a:pt x="59" y="45"/>
                  <a:pt x="59" y="45"/>
                </a:cubicBezTo>
                <a:cubicBezTo>
                  <a:pt x="59" y="45"/>
                  <a:pt x="59" y="45"/>
                  <a:pt x="59" y="45"/>
                </a:cubicBezTo>
                <a:cubicBezTo>
                  <a:pt x="58" y="47"/>
                  <a:pt x="56" y="50"/>
                  <a:pt x="56" y="53"/>
                </a:cubicBezTo>
                <a:cubicBezTo>
                  <a:pt x="56" y="54"/>
                  <a:pt x="56" y="54"/>
                  <a:pt x="56" y="55"/>
                </a:cubicBezTo>
                <a:cubicBezTo>
                  <a:pt x="58" y="55"/>
                  <a:pt x="58" y="55"/>
                  <a:pt x="58" y="55"/>
                </a:cubicBezTo>
                <a:cubicBezTo>
                  <a:pt x="58" y="54"/>
                  <a:pt x="58" y="54"/>
                  <a:pt x="58" y="53"/>
                </a:cubicBezTo>
                <a:cubicBezTo>
                  <a:pt x="58" y="51"/>
                  <a:pt x="59" y="49"/>
                  <a:pt x="61" y="46"/>
                </a:cubicBezTo>
                <a:cubicBezTo>
                  <a:pt x="62" y="44"/>
                  <a:pt x="64" y="43"/>
                  <a:pt x="65" y="42"/>
                </a:cubicBezTo>
                <a:cubicBezTo>
                  <a:pt x="65" y="43"/>
                  <a:pt x="65" y="43"/>
                  <a:pt x="65" y="43"/>
                </a:cubicBezTo>
                <a:cubicBezTo>
                  <a:pt x="67" y="41"/>
                  <a:pt x="67" y="41"/>
                  <a:pt x="67" y="41"/>
                </a:cubicBezTo>
                <a:cubicBezTo>
                  <a:pt x="67" y="41"/>
                  <a:pt x="67" y="41"/>
                  <a:pt x="67" y="41"/>
                </a:cubicBezTo>
                <a:cubicBezTo>
                  <a:pt x="67" y="41"/>
                  <a:pt x="67" y="41"/>
                  <a:pt x="67" y="41"/>
                </a:cubicBezTo>
                <a:cubicBezTo>
                  <a:pt x="67" y="41"/>
                  <a:pt x="67" y="41"/>
                  <a:pt x="67" y="41"/>
                </a:cubicBezTo>
                <a:cubicBezTo>
                  <a:pt x="68" y="41"/>
                  <a:pt x="68" y="41"/>
                  <a:pt x="68" y="41"/>
                </a:cubicBezTo>
                <a:cubicBezTo>
                  <a:pt x="68" y="41"/>
                  <a:pt x="68" y="41"/>
                  <a:pt x="68" y="41"/>
                </a:cubicBezTo>
                <a:cubicBezTo>
                  <a:pt x="69" y="41"/>
                  <a:pt x="71" y="40"/>
                  <a:pt x="72" y="40"/>
                </a:cubicBezTo>
                <a:cubicBezTo>
                  <a:pt x="72" y="42"/>
                  <a:pt x="72" y="42"/>
                  <a:pt x="72" y="42"/>
                </a:cubicBezTo>
                <a:cubicBezTo>
                  <a:pt x="73" y="40"/>
                  <a:pt x="73" y="40"/>
                  <a:pt x="73" y="40"/>
                </a:cubicBezTo>
                <a:cubicBezTo>
                  <a:pt x="74" y="40"/>
                  <a:pt x="74" y="40"/>
                  <a:pt x="74" y="40"/>
                </a:cubicBezTo>
                <a:cubicBezTo>
                  <a:pt x="74" y="39"/>
                  <a:pt x="74" y="39"/>
                  <a:pt x="74" y="39"/>
                </a:cubicBezTo>
                <a:cubicBezTo>
                  <a:pt x="76" y="37"/>
                  <a:pt x="79" y="35"/>
                  <a:pt x="83" y="34"/>
                </a:cubicBezTo>
                <a:cubicBezTo>
                  <a:pt x="86" y="35"/>
                  <a:pt x="88" y="35"/>
                  <a:pt x="91" y="36"/>
                </a:cubicBezTo>
                <a:cubicBezTo>
                  <a:pt x="93" y="37"/>
                  <a:pt x="95" y="38"/>
                  <a:pt x="96" y="41"/>
                </a:cubicBezTo>
                <a:cubicBezTo>
                  <a:pt x="96" y="41"/>
                  <a:pt x="96" y="41"/>
                  <a:pt x="96" y="41"/>
                </a:cubicBezTo>
                <a:cubicBezTo>
                  <a:pt x="96" y="41"/>
                  <a:pt x="96" y="41"/>
                  <a:pt x="96" y="41"/>
                </a:cubicBezTo>
                <a:cubicBezTo>
                  <a:pt x="98" y="44"/>
                  <a:pt x="99" y="47"/>
                  <a:pt x="99" y="51"/>
                </a:cubicBezTo>
                <a:cubicBezTo>
                  <a:pt x="99" y="52"/>
                  <a:pt x="99" y="54"/>
                  <a:pt x="99" y="55"/>
                </a:cubicBezTo>
                <a:cubicBezTo>
                  <a:pt x="113" y="55"/>
                  <a:pt x="113" y="55"/>
                  <a:pt x="113" y="55"/>
                </a:cubicBezTo>
                <a:cubicBezTo>
                  <a:pt x="113" y="55"/>
                  <a:pt x="112" y="54"/>
                  <a:pt x="111" y="54"/>
                </a:cubicBezTo>
                <a:cubicBezTo>
                  <a:pt x="111" y="54"/>
                  <a:pt x="111" y="54"/>
                  <a:pt x="111" y="54"/>
                </a:cubicBezTo>
                <a:cubicBezTo>
                  <a:pt x="110" y="54"/>
                  <a:pt x="110" y="54"/>
                  <a:pt x="110" y="54"/>
                </a:cubicBezTo>
                <a:cubicBezTo>
                  <a:pt x="109" y="54"/>
                  <a:pt x="109" y="54"/>
                  <a:pt x="109" y="54"/>
                </a:cubicBezTo>
                <a:cubicBezTo>
                  <a:pt x="109" y="54"/>
                  <a:pt x="109" y="54"/>
                  <a:pt x="109" y="54"/>
                </a:cubicBezTo>
                <a:cubicBezTo>
                  <a:pt x="108" y="54"/>
                  <a:pt x="107" y="54"/>
                  <a:pt x="106" y="54"/>
                </a:cubicBezTo>
                <a:cubicBezTo>
                  <a:pt x="106" y="54"/>
                  <a:pt x="106" y="54"/>
                  <a:pt x="106" y="54"/>
                </a:cubicBezTo>
                <a:cubicBezTo>
                  <a:pt x="105" y="54"/>
                  <a:pt x="105" y="54"/>
                  <a:pt x="104" y="54"/>
                </a:cubicBezTo>
                <a:cubicBezTo>
                  <a:pt x="104" y="53"/>
                  <a:pt x="104" y="51"/>
                  <a:pt x="104" y="50"/>
                </a:cubicBezTo>
                <a:cubicBezTo>
                  <a:pt x="104" y="47"/>
                  <a:pt x="104" y="44"/>
                  <a:pt x="102" y="41"/>
                </a:cubicBezTo>
                <a:cubicBezTo>
                  <a:pt x="102" y="40"/>
                  <a:pt x="102" y="40"/>
                  <a:pt x="102" y="40"/>
                </a:cubicBezTo>
                <a:cubicBezTo>
                  <a:pt x="102" y="40"/>
                  <a:pt x="102" y="40"/>
                  <a:pt x="102" y="40"/>
                </a:cubicBezTo>
                <a:cubicBezTo>
                  <a:pt x="100" y="37"/>
                  <a:pt x="100" y="37"/>
                  <a:pt x="100" y="37"/>
                </a:cubicBezTo>
                <a:cubicBezTo>
                  <a:pt x="100" y="37"/>
                  <a:pt x="100" y="37"/>
                  <a:pt x="100" y="37"/>
                </a:cubicBezTo>
                <a:cubicBezTo>
                  <a:pt x="100" y="37"/>
                  <a:pt x="100" y="36"/>
                  <a:pt x="99" y="36"/>
                </a:cubicBezTo>
                <a:cubicBezTo>
                  <a:pt x="100" y="36"/>
                  <a:pt x="100" y="36"/>
                  <a:pt x="100" y="36"/>
                </a:cubicBezTo>
                <a:cubicBezTo>
                  <a:pt x="100" y="36"/>
                  <a:pt x="100" y="36"/>
                  <a:pt x="100" y="36"/>
                </a:cubicBezTo>
                <a:cubicBezTo>
                  <a:pt x="101" y="36"/>
                  <a:pt x="101" y="36"/>
                  <a:pt x="101" y="36"/>
                </a:cubicBezTo>
                <a:cubicBezTo>
                  <a:pt x="102" y="36"/>
                  <a:pt x="102" y="36"/>
                  <a:pt x="102" y="36"/>
                </a:cubicBezTo>
                <a:cubicBezTo>
                  <a:pt x="102" y="36"/>
                  <a:pt x="102" y="36"/>
                  <a:pt x="102" y="36"/>
                </a:cubicBezTo>
                <a:cubicBezTo>
                  <a:pt x="103" y="36"/>
                  <a:pt x="104" y="36"/>
                  <a:pt x="104" y="36"/>
                </a:cubicBezTo>
                <a:cubicBezTo>
                  <a:pt x="104" y="36"/>
                  <a:pt x="104" y="36"/>
                  <a:pt x="104" y="36"/>
                </a:cubicBezTo>
                <a:cubicBezTo>
                  <a:pt x="106" y="36"/>
                  <a:pt x="108" y="36"/>
                  <a:pt x="110" y="36"/>
                </a:cubicBezTo>
                <a:cubicBezTo>
                  <a:pt x="114" y="36"/>
                  <a:pt x="118" y="37"/>
                  <a:pt x="122" y="38"/>
                </a:cubicBezTo>
                <a:cubicBezTo>
                  <a:pt x="122" y="38"/>
                  <a:pt x="122" y="38"/>
                  <a:pt x="122" y="38"/>
                </a:cubicBezTo>
                <a:cubicBezTo>
                  <a:pt x="122" y="38"/>
                  <a:pt x="122" y="38"/>
                  <a:pt x="122" y="38"/>
                </a:cubicBezTo>
                <a:cubicBezTo>
                  <a:pt x="122" y="38"/>
                  <a:pt x="122" y="38"/>
                  <a:pt x="122" y="38"/>
                </a:cubicBezTo>
                <a:cubicBezTo>
                  <a:pt x="123" y="38"/>
                  <a:pt x="123" y="38"/>
                  <a:pt x="123" y="38"/>
                </a:cubicBezTo>
                <a:cubicBezTo>
                  <a:pt x="126" y="39"/>
                  <a:pt x="128" y="40"/>
                  <a:pt x="131" y="41"/>
                </a:cubicBezTo>
                <a:cubicBezTo>
                  <a:pt x="131" y="42"/>
                  <a:pt x="131" y="42"/>
                  <a:pt x="131" y="42"/>
                </a:cubicBezTo>
                <a:cubicBezTo>
                  <a:pt x="131" y="42"/>
                  <a:pt x="131" y="42"/>
                  <a:pt x="131" y="42"/>
                </a:cubicBezTo>
                <a:cubicBezTo>
                  <a:pt x="135" y="43"/>
                  <a:pt x="139" y="45"/>
                  <a:pt x="142" y="47"/>
                </a:cubicBezTo>
                <a:cubicBezTo>
                  <a:pt x="142" y="47"/>
                  <a:pt x="142" y="47"/>
                  <a:pt x="142" y="47"/>
                </a:cubicBezTo>
                <a:cubicBezTo>
                  <a:pt x="143" y="47"/>
                  <a:pt x="143" y="47"/>
                  <a:pt x="143" y="47"/>
                </a:cubicBezTo>
                <a:cubicBezTo>
                  <a:pt x="144" y="48"/>
                  <a:pt x="144" y="48"/>
                  <a:pt x="144" y="48"/>
                </a:cubicBezTo>
                <a:cubicBezTo>
                  <a:pt x="144" y="48"/>
                  <a:pt x="144" y="48"/>
                  <a:pt x="144" y="48"/>
                </a:cubicBezTo>
                <a:cubicBezTo>
                  <a:pt x="147" y="49"/>
                  <a:pt x="150" y="51"/>
                  <a:pt x="153" y="53"/>
                </a:cubicBezTo>
                <a:cubicBezTo>
                  <a:pt x="153" y="53"/>
                  <a:pt x="153" y="53"/>
                  <a:pt x="153" y="53"/>
                </a:cubicBezTo>
                <a:cubicBezTo>
                  <a:pt x="153" y="53"/>
                  <a:pt x="153" y="53"/>
                  <a:pt x="153" y="53"/>
                </a:cubicBezTo>
                <a:cubicBezTo>
                  <a:pt x="155" y="54"/>
                  <a:pt x="155" y="54"/>
                  <a:pt x="155" y="54"/>
                </a:cubicBezTo>
                <a:cubicBezTo>
                  <a:pt x="155" y="54"/>
                  <a:pt x="155" y="54"/>
                  <a:pt x="155" y="54"/>
                </a:cubicBezTo>
                <a:cubicBezTo>
                  <a:pt x="155" y="54"/>
                  <a:pt x="155" y="55"/>
                  <a:pt x="156" y="55"/>
                </a:cubicBezTo>
                <a:cubicBezTo>
                  <a:pt x="159" y="55"/>
                  <a:pt x="159" y="55"/>
                  <a:pt x="159" y="55"/>
                </a:cubicBezTo>
                <a:cubicBezTo>
                  <a:pt x="158" y="54"/>
                  <a:pt x="156" y="53"/>
                  <a:pt x="155" y="52"/>
                </a:cubicBezTo>
                <a:cubicBezTo>
                  <a:pt x="155" y="51"/>
                  <a:pt x="155" y="51"/>
                  <a:pt x="155" y="51"/>
                </a:cubicBezTo>
                <a:cubicBezTo>
                  <a:pt x="157" y="52"/>
                  <a:pt x="159" y="53"/>
                  <a:pt x="161" y="55"/>
                </a:cubicBezTo>
                <a:cubicBezTo>
                  <a:pt x="164" y="55"/>
                  <a:pt x="164" y="55"/>
                  <a:pt x="164" y="55"/>
                </a:cubicBezTo>
                <a:cubicBezTo>
                  <a:pt x="161" y="52"/>
                  <a:pt x="158" y="50"/>
                  <a:pt x="155" y="48"/>
                </a:cubicBezTo>
                <a:cubicBezTo>
                  <a:pt x="155" y="48"/>
                  <a:pt x="155" y="48"/>
                  <a:pt x="155" y="48"/>
                </a:cubicBezTo>
                <a:cubicBezTo>
                  <a:pt x="154" y="48"/>
                  <a:pt x="154" y="48"/>
                  <a:pt x="154" y="48"/>
                </a:cubicBezTo>
                <a:cubicBezTo>
                  <a:pt x="154" y="48"/>
                  <a:pt x="154" y="48"/>
                  <a:pt x="154" y="48"/>
                </a:cubicBezTo>
                <a:cubicBezTo>
                  <a:pt x="153" y="47"/>
                  <a:pt x="153" y="47"/>
                  <a:pt x="153" y="47"/>
                </a:cubicBezTo>
                <a:cubicBezTo>
                  <a:pt x="153" y="47"/>
                  <a:pt x="153" y="47"/>
                  <a:pt x="153" y="47"/>
                </a:cubicBezTo>
                <a:cubicBezTo>
                  <a:pt x="151" y="46"/>
                  <a:pt x="149" y="45"/>
                  <a:pt x="148" y="44"/>
                </a:cubicBezTo>
                <a:cubicBezTo>
                  <a:pt x="148" y="44"/>
                  <a:pt x="148" y="44"/>
                  <a:pt x="148" y="44"/>
                </a:cubicBezTo>
                <a:cubicBezTo>
                  <a:pt x="148" y="44"/>
                  <a:pt x="148" y="44"/>
                  <a:pt x="148" y="44"/>
                </a:cubicBezTo>
                <a:cubicBezTo>
                  <a:pt x="146" y="43"/>
                  <a:pt x="145" y="42"/>
                  <a:pt x="144" y="42"/>
                </a:cubicBezTo>
                <a:cubicBezTo>
                  <a:pt x="143" y="41"/>
                  <a:pt x="142" y="41"/>
                  <a:pt x="141" y="40"/>
                </a:cubicBezTo>
                <a:cubicBezTo>
                  <a:pt x="141" y="40"/>
                  <a:pt x="142" y="40"/>
                  <a:pt x="142" y="40"/>
                </a:cubicBezTo>
                <a:cubicBezTo>
                  <a:pt x="142" y="41"/>
                  <a:pt x="142" y="41"/>
                  <a:pt x="142" y="41"/>
                </a:cubicBezTo>
                <a:cubicBezTo>
                  <a:pt x="144" y="39"/>
                  <a:pt x="144" y="39"/>
                  <a:pt x="144" y="39"/>
                </a:cubicBezTo>
                <a:cubicBezTo>
                  <a:pt x="144" y="40"/>
                  <a:pt x="144" y="40"/>
                  <a:pt x="145" y="41"/>
                </a:cubicBezTo>
                <a:cubicBezTo>
                  <a:pt x="146" y="41"/>
                  <a:pt x="147" y="41"/>
                  <a:pt x="148" y="42"/>
                </a:cubicBezTo>
                <a:cubicBezTo>
                  <a:pt x="149" y="42"/>
                  <a:pt x="150" y="42"/>
                  <a:pt x="151" y="43"/>
                </a:cubicBezTo>
                <a:cubicBezTo>
                  <a:pt x="151" y="44"/>
                  <a:pt x="152" y="44"/>
                  <a:pt x="153" y="44"/>
                </a:cubicBezTo>
                <a:cubicBezTo>
                  <a:pt x="158" y="48"/>
                  <a:pt x="163" y="50"/>
                  <a:pt x="167" y="55"/>
                </a:cubicBezTo>
                <a:cubicBezTo>
                  <a:pt x="167" y="55"/>
                  <a:pt x="167" y="55"/>
                  <a:pt x="167" y="55"/>
                </a:cubicBezTo>
                <a:cubicBezTo>
                  <a:pt x="170" y="55"/>
                  <a:pt x="170" y="55"/>
                  <a:pt x="170" y="55"/>
                </a:cubicBezTo>
                <a:cubicBezTo>
                  <a:pt x="170" y="54"/>
                  <a:pt x="170" y="54"/>
                  <a:pt x="169" y="54"/>
                </a:cubicBezTo>
                <a:cubicBezTo>
                  <a:pt x="169" y="52"/>
                  <a:pt x="169" y="52"/>
                  <a:pt x="169" y="52"/>
                </a:cubicBezTo>
                <a:cubicBezTo>
                  <a:pt x="170" y="53"/>
                  <a:pt x="171" y="53"/>
                  <a:pt x="173" y="54"/>
                </a:cubicBezTo>
                <a:cubicBezTo>
                  <a:pt x="173" y="54"/>
                  <a:pt x="173" y="54"/>
                  <a:pt x="173" y="54"/>
                </a:cubicBezTo>
                <a:cubicBezTo>
                  <a:pt x="174" y="53"/>
                  <a:pt x="174" y="53"/>
                  <a:pt x="174" y="53"/>
                </a:cubicBezTo>
                <a:cubicBezTo>
                  <a:pt x="175" y="53"/>
                  <a:pt x="176" y="52"/>
                  <a:pt x="177" y="51"/>
                </a:cubicBezTo>
                <a:cubicBezTo>
                  <a:pt x="177" y="50"/>
                  <a:pt x="178" y="49"/>
                  <a:pt x="178" y="48"/>
                </a:cubicBezTo>
                <a:cubicBezTo>
                  <a:pt x="178" y="51"/>
                  <a:pt x="178" y="51"/>
                  <a:pt x="178" y="51"/>
                </a:cubicBezTo>
                <a:cubicBezTo>
                  <a:pt x="177" y="52"/>
                  <a:pt x="176" y="53"/>
                  <a:pt x="174" y="55"/>
                </a:cubicBezTo>
                <a:cubicBezTo>
                  <a:pt x="177" y="55"/>
                  <a:pt x="177" y="55"/>
                  <a:pt x="177" y="55"/>
                </a:cubicBezTo>
                <a:cubicBezTo>
                  <a:pt x="178" y="54"/>
                  <a:pt x="179" y="53"/>
                  <a:pt x="180" y="52"/>
                </a:cubicBezTo>
                <a:cubicBezTo>
                  <a:pt x="182" y="50"/>
                  <a:pt x="184" y="47"/>
                  <a:pt x="186" y="45"/>
                </a:cubicBezTo>
                <a:cubicBezTo>
                  <a:pt x="189" y="43"/>
                  <a:pt x="192" y="40"/>
                  <a:pt x="196" y="38"/>
                </a:cubicBezTo>
                <a:cubicBezTo>
                  <a:pt x="196" y="38"/>
                  <a:pt x="196" y="38"/>
                  <a:pt x="196" y="38"/>
                </a:cubicBezTo>
                <a:cubicBezTo>
                  <a:pt x="197" y="37"/>
                  <a:pt x="197" y="37"/>
                  <a:pt x="197" y="37"/>
                </a:cubicBezTo>
                <a:cubicBezTo>
                  <a:pt x="198" y="37"/>
                  <a:pt x="198" y="37"/>
                  <a:pt x="198" y="37"/>
                </a:cubicBezTo>
                <a:cubicBezTo>
                  <a:pt x="198" y="37"/>
                  <a:pt x="198" y="37"/>
                  <a:pt x="198" y="37"/>
                </a:cubicBezTo>
                <a:cubicBezTo>
                  <a:pt x="204" y="33"/>
                  <a:pt x="212" y="29"/>
                  <a:pt x="220" y="26"/>
                </a:cubicBezTo>
                <a:cubicBezTo>
                  <a:pt x="230" y="21"/>
                  <a:pt x="241" y="17"/>
                  <a:pt x="252" y="14"/>
                </a:cubicBezTo>
                <a:cubicBezTo>
                  <a:pt x="256" y="14"/>
                  <a:pt x="260" y="13"/>
                  <a:pt x="263" y="13"/>
                </a:cubicBezTo>
                <a:cubicBezTo>
                  <a:pt x="263" y="13"/>
                  <a:pt x="264" y="13"/>
                  <a:pt x="264" y="13"/>
                </a:cubicBezTo>
                <a:cubicBezTo>
                  <a:pt x="268" y="13"/>
                  <a:pt x="272" y="13"/>
                  <a:pt x="276" y="13"/>
                </a:cubicBezTo>
                <a:cubicBezTo>
                  <a:pt x="276" y="13"/>
                  <a:pt x="276" y="13"/>
                  <a:pt x="276" y="13"/>
                </a:cubicBezTo>
                <a:cubicBezTo>
                  <a:pt x="283" y="14"/>
                  <a:pt x="289" y="15"/>
                  <a:pt x="296" y="16"/>
                </a:cubicBezTo>
                <a:cubicBezTo>
                  <a:pt x="296" y="17"/>
                  <a:pt x="296" y="17"/>
                  <a:pt x="296" y="17"/>
                </a:cubicBezTo>
                <a:cubicBezTo>
                  <a:pt x="297" y="17"/>
                  <a:pt x="297" y="17"/>
                  <a:pt x="297" y="17"/>
                </a:cubicBezTo>
                <a:cubicBezTo>
                  <a:pt x="297" y="17"/>
                  <a:pt x="297" y="17"/>
                  <a:pt x="297" y="17"/>
                </a:cubicBezTo>
                <a:cubicBezTo>
                  <a:pt x="298" y="17"/>
                  <a:pt x="298" y="17"/>
                  <a:pt x="298" y="17"/>
                </a:cubicBezTo>
                <a:cubicBezTo>
                  <a:pt x="304" y="18"/>
                  <a:pt x="309" y="20"/>
                  <a:pt x="315" y="22"/>
                </a:cubicBezTo>
                <a:cubicBezTo>
                  <a:pt x="315" y="22"/>
                  <a:pt x="315" y="22"/>
                  <a:pt x="315" y="22"/>
                </a:cubicBezTo>
                <a:cubicBezTo>
                  <a:pt x="316" y="22"/>
                  <a:pt x="316" y="22"/>
                  <a:pt x="316" y="22"/>
                </a:cubicBezTo>
                <a:cubicBezTo>
                  <a:pt x="317" y="23"/>
                  <a:pt x="317" y="23"/>
                  <a:pt x="317" y="23"/>
                </a:cubicBezTo>
                <a:cubicBezTo>
                  <a:pt x="317" y="23"/>
                  <a:pt x="317" y="23"/>
                  <a:pt x="317" y="23"/>
                </a:cubicBezTo>
                <a:cubicBezTo>
                  <a:pt x="323" y="25"/>
                  <a:pt x="329" y="28"/>
                  <a:pt x="335" y="32"/>
                </a:cubicBezTo>
                <a:cubicBezTo>
                  <a:pt x="335" y="32"/>
                  <a:pt x="335" y="32"/>
                  <a:pt x="335" y="32"/>
                </a:cubicBezTo>
                <a:cubicBezTo>
                  <a:pt x="335" y="32"/>
                  <a:pt x="335" y="32"/>
                  <a:pt x="335" y="32"/>
                </a:cubicBezTo>
                <a:cubicBezTo>
                  <a:pt x="337" y="33"/>
                  <a:pt x="337" y="33"/>
                  <a:pt x="337" y="33"/>
                </a:cubicBezTo>
                <a:cubicBezTo>
                  <a:pt x="337" y="33"/>
                  <a:pt x="337" y="33"/>
                  <a:pt x="337" y="33"/>
                </a:cubicBezTo>
                <a:cubicBezTo>
                  <a:pt x="338" y="34"/>
                  <a:pt x="340" y="35"/>
                  <a:pt x="342" y="37"/>
                </a:cubicBezTo>
                <a:cubicBezTo>
                  <a:pt x="342" y="37"/>
                  <a:pt x="342" y="37"/>
                  <a:pt x="342" y="37"/>
                </a:cubicBezTo>
                <a:cubicBezTo>
                  <a:pt x="342" y="37"/>
                  <a:pt x="342" y="37"/>
                  <a:pt x="342" y="37"/>
                </a:cubicBezTo>
                <a:cubicBezTo>
                  <a:pt x="340" y="39"/>
                  <a:pt x="337" y="41"/>
                  <a:pt x="335" y="43"/>
                </a:cubicBezTo>
                <a:cubicBezTo>
                  <a:pt x="333" y="44"/>
                  <a:pt x="332" y="46"/>
                  <a:pt x="331" y="49"/>
                </a:cubicBezTo>
                <a:cubicBezTo>
                  <a:pt x="327" y="45"/>
                  <a:pt x="322" y="42"/>
                  <a:pt x="316" y="40"/>
                </a:cubicBezTo>
                <a:cubicBezTo>
                  <a:pt x="316" y="40"/>
                  <a:pt x="316" y="40"/>
                  <a:pt x="316" y="40"/>
                </a:cubicBezTo>
                <a:cubicBezTo>
                  <a:pt x="316" y="40"/>
                  <a:pt x="316" y="40"/>
                  <a:pt x="316" y="40"/>
                </a:cubicBezTo>
                <a:cubicBezTo>
                  <a:pt x="315" y="39"/>
                  <a:pt x="315" y="39"/>
                  <a:pt x="315" y="39"/>
                </a:cubicBezTo>
                <a:cubicBezTo>
                  <a:pt x="315" y="39"/>
                  <a:pt x="315" y="39"/>
                  <a:pt x="315" y="39"/>
                </a:cubicBezTo>
                <a:cubicBezTo>
                  <a:pt x="315" y="39"/>
                  <a:pt x="314" y="39"/>
                  <a:pt x="314" y="39"/>
                </a:cubicBezTo>
                <a:cubicBezTo>
                  <a:pt x="314" y="39"/>
                  <a:pt x="314" y="39"/>
                  <a:pt x="314" y="39"/>
                </a:cubicBezTo>
                <a:cubicBezTo>
                  <a:pt x="314" y="39"/>
                  <a:pt x="314" y="39"/>
                  <a:pt x="314" y="39"/>
                </a:cubicBezTo>
                <a:cubicBezTo>
                  <a:pt x="309" y="37"/>
                  <a:pt x="304" y="35"/>
                  <a:pt x="299" y="34"/>
                </a:cubicBezTo>
                <a:cubicBezTo>
                  <a:pt x="298" y="34"/>
                  <a:pt x="298" y="33"/>
                  <a:pt x="298" y="33"/>
                </a:cubicBezTo>
                <a:cubicBezTo>
                  <a:pt x="297" y="33"/>
                  <a:pt x="297" y="33"/>
                  <a:pt x="297" y="33"/>
                </a:cubicBezTo>
                <a:cubicBezTo>
                  <a:pt x="291" y="32"/>
                  <a:pt x="284" y="31"/>
                  <a:pt x="277" y="30"/>
                </a:cubicBezTo>
                <a:cubicBezTo>
                  <a:pt x="277" y="30"/>
                  <a:pt x="277" y="30"/>
                  <a:pt x="277" y="30"/>
                </a:cubicBezTo>
                <a:cubicBezTo>
                  <a:pt x="276" y="30"/>
                  <a:pt x="276" y="30"/>
                  <a:pt x="276" y="30"/>
                </a:cubicBezTo>
                <a:cubicBezTo>
                  <a:pt x="275" y="30"/>
                  <a:pt x="275" y="30"/>
                  <a:pt x="275" y="30"/>
                </a:cubicBezTo>
                <a:cubicBezTo>
                  <a:pt x="275" y="30"/>
                  <a:pt x="275" y="30"/>
                  <a:pt x="275" y="30"/>
                </a:cubicBezTo>
                <a:cubicBezTo>
                  <a:pt x="273" y="30"/>
                  <a:pt x="272" y="30"/>
                  <a:pt x="270" y="30"/>
                </a:cubicBezTo>
                <a:cubicBezTo>
                  <a:pt x="270" y="30"/>
                  <a:pt x="270" y="30"/>
                  <a:pt x="270" y="30"/>
                </a:cubicBezTo>
                <a:cubicBezTo>
                  <a:pt x="270" y="30"/>
                  <a:pt x="270" y="30"/>
                  <a:pt x="270" y="30"/>
                </a:cubicBezTo>
                <a:cubicBezTo>
                  <a:pt x="264" y="30"/>
                  <a:pt x="259" y="30"/>
                  <a:pt x="253" y="30"/>
                </a:cubicBezTo>
                <a:cubicBezTo>
                  <a:pt x="253" y="30"/>
                  <a:pt x="253" y="30"/>
                  <a:pt x="253" y="30"/>
                </a:cubicBezTo>
                <a:cubicBezTo>
                  <a:pt x="252" y="30"/>
                  <a:pt x="252" y="30"/>
                  <a:pt x="252" y="30"/>
                </a:cubicBezTo>
                <a:cubicBezTo>
                  <a:pt x="251" y="30"/>
                  <a:pt x="251" y="30"/>
                  <a:pt x="251" y="30"/>
                </a:cubicBezTo>
                <a:cubicBezTo>
                  <a:pt x="251" y="31"/>
                  <a:pt x="251" y="31"/>
                  <a:pt x="251" y="31"/>
                </a:cubicBezTo>
                <a:cubicBezTo>
                  <a:pt x="249" y="31"/>
                  <a:pt x="246" y="31"/>
                  <a:pt x="244" y="32"/>
                </a:cubicBezTo>
                <a:cubicBezTo>
                  <a:pt x="244" y="32"/>
                  <a:pt x="244" y="32"/>
                  <a:pt x="244" y="32"/>
                </a:cubicBezTo>
                <a:cubicBezTo>
                  <a:pt x="244" y="32"/>
                  <a:pt x="244" y="32"/>
                  <a:pt x="244" y="32"/>
                </a:cubicBezTo>
                <a:cubicBezTo>
                  <a:pt x="240" y="34"/>
                  <a:pt x="236" y="35"/>
                  <a:pt x="231" y="37"/>
                </a:cubicBezTo>
                <a:cubicBezTo>
                  <a:pt x="231" y="37"/>
                  <a:pt x="231" y="37"/>
                  <a:pt x="231" y="37"/>
                </a:cubicBezTo>
                <a:cubicBezTo>
                  <a:pt x="231" y="37"/>
                  <a:pt x="231" y="37"/>
                  <a:pt x="231" y="37"/>
                </a:cubicBezTo>
                <a:cubicBezTo>
                  <a:pt x="221" y="42"/>
                  <a:pt x="211" y="48"/>
                  <a:pt x="202" y="55"/>
                </a:cubicBezTo>
                <a:cubicBezTo>
                  <a:pt x="205" y="55"/>
                  <a:pt x="205" y="55"/>
                  <a:pt x="205" y="55"/>
                </a:cubicBezTo>
                <a:cubicBezTo>
                  <a:pt x="214" y="49"/>
                  <a:pt x="223" y="44"/>
                  <a:pt x="232" y="39"/>
                </a:cubicBezTo>
                <a:cubicBezTo>
                  <a:pt x="236" y="37"/>
                  <a:pt x="241" y="36"/>
                  <a:pt x="245" y="34"/>
                </a:cubicBezTo>
                <a:cubicBezTo>
                  <a:pt x="247" y="33"/>
                  <a:pt x="249" y="33"/>
                  <a:pt x="251" y="33"/>
                </a:cubicBezTo>
                <a:cubicBezTo>
                  <a:pt x="251" y="34"/>
                  <a:pt x="251" y="34"/>
                  <a:pt x="251" y="34"/>
                </a:cubicBezTo>
                <a:cubicBezTo>
                  <a:pt x="246" y="35"/>
                  <a:pt x="241" y="37"/>
                  <a:pt x="236" y="38"/>
                </a:cubicBezTo>
                <a:cubicBezTo>
                  <a:pt x="236" y="38"/>
                  <a:pt x="236" y="38"/>
                  <a:pt x="236" y="38"/>
                </a:cubicBezTo>
                <a:cubicBezTo>
                  <a:pt x="236" y="38"/>
                  <a:pt x="236" y="38"/>
                  <a:pt x="236" y="38"/>
                </a:cubicBezTo>
                <a:cubicBezTo>
                  <a:pt x="226" y="43"/>
                  <a:pt x="216" y="48"/>
                  <a:pt x="206" y="55"/>
                </a:cubicBezTo>
                <a:cubicBezTo>
                  <a:pt x="210" y="55"/>
                  <a:pt x="210" y="55"/>
                  <a:pt x="210" y="55"/>
                </a:cubicBezTo>
                <a:cubicBezTo>
                  <a:pt x="218" y="49"/>
                  <a:pt x="228" y="45"/>
                  <a:pt x="237" y="40"/>
                </a:cubicBezTo>
                <a:cubicBezTo>
                  <a:pt x="241" y="39"/>
                  <a:pt x="246" y="37"/>
                  <a:pt x="251" y="36"/>
                </a:cubicBezTo>
                <a:cubicBezTo>
                  <a:pt x="251" y="36"/>
                  <a:pt x="251" y="36"/>
                  <a:pt x="251" y="36"/>
                </a:cubicBezTo>
                <a:cubicBezTo>
                  <a:pt x="252" y="36"/>
                  <a:pt x="252" y="36"/>
                  <a:pt x="252" y="36"/>
                </a:cubicBezTo>
                <a:cubicBezTo>
                  <a:pt x="252" y="36"/>
                  <a:pt x="252" y="36"/>
                  <a:pt x="252" y="36"/>
                </a:cubicBezTo>
                <a:cubicBezTo>
                  <a:pt x="253" y="36"/>
                  <a:pt x="253" y="36"/>
                  <a:pt x="253" y="36"/>
                </a:cubicBezTo>
                <a:cubicBezTo>
                  <a:pt x="253" y="36"/>
                  <a:pt x="253" y="36"/>
                  <a:pt x="253" y="36"/>
                </a:cubicBezTo>
                <a:cubicBezTo>
                  <a:pt x="258" y="35"/>
                  <a:pt x="264" y="35"/>
                  <a:pt x="270" y="35"/>
                </a:cubicBezTo>
                <a:cubicBezTo>
                  <a:pt x="272" y="35"/>
                  <a:pt x="274" y="35"/>
                  <a:pt x="276" y="35"/>
                </a:cubicBezTo>
                <a:cubicBezTo>
                  <a:pt x="276" y="35"/>
                  <a:pt x="276" y="35"/>
                  <a:pt x="276" y="35"/>
                </a:cubicBezTo>
                <a:cubicBezTo>
                  <a:pt x="283" y="35"/>
                  <a:pt x="290" y="36"/>
                  <a:pt x="296" y="38"/>
                </a:cubicBezTo>
                <a:cubicBezTo>
                  <a:pt x="296" y="39"/>
                  <a:pt x="296" y="39"/>
                  <a:pt x="296" y="39"/>
                </a:cubicBezTo>
                <a:cubicBezTo>
                  <a:pt x="297" y="39"/>
                  <a:pt x="297" y="39"/>
                  <a:pt x="297" y="39"/>
                </a:cubicBezTo>
                <a:cubicBezTo>
                  <a:pt x="298" y="39"/>
                  <a:pt x="298" y="39"/>
                  <a:pt x="298" y="39"/>
                </a:cubicBezTo>
                <a:cubicBezTo>
                  <a:pt x="298" y="39"/>
                  <a:pt x="298" y="39"/>
                  <a:pt x="298" y="39"/>
                </a:cubicBezTo>
                <a:cubicBezTo>
                  <a:pt x="304" y="40"/>
                  <a:pt x="310" y="43"/>
                  <a:pt x="316" y="45"/>
                </a:cubicBezTo>
                <a:cubicBezTo>
                  <a:pt x="316" y="46"/>
                  <a:pt x="316" y="46"/>
                  <a:pt x="317" y="46"/>
                </a:cubicBezTo>
                <a:cubicBezTo>
                  <a:pt x="317" y="46"/>
                  <a:pt x="317" y="46"/>
                  <a:pt x="317" y="46"/>
                </a:cubicBezTo>
                <a:cubicBezTo>
                  <a:pt x="317" y="46"/>
                  <a:pt x="317" y="46"/>
                  <a:pt x="317" y="46"/>
                </a:cubicBezTo>
                <a:cubicBezTo>
                  <a:pt x="317" y="46"/>
                  <a:pt x="317" y="46"/>
                  <a:pt x="317" y="46"/>
                </a:cubicBezTo>
                <a:cubicBezTo>
                  <a:pt x="317" y="46"/>
                  <a:pt x="317" y="46"/>
                  <a:pt x="317" y="46"/>
                </a:cubicBezTo>
                <a:cubicBezTo>
                  <a:pt x="320" y="48"/>
                  <a:pt x="324" y="50"/>
                  <a:pt x="327" y="53"/>
                </a:cubicBezTo>
                <a:cubicBezTo>
                  <a:pt x="328" y="53"/>
                  <a:pt x="329" y="54"/>
                  <a:pt x="330" y="55"/>
                </a:cubicBezTo>
                <a:cubicBezTo>
                  <a:pt x="333" y="55"/>
                  <a:pt x="333" y="55"/>
                  <a:pt x="333" y="55"/>
                </a:cubicBezTo>
                <a:cubicBezTo>
                  <a:pt x="332" y="53"/>
                  <a:pt x="330" y="52"/>
                  <a:pt x="329" y="51"/>
                </a:cubicBezTo>
                <a:cubicBezTo>
                  <a:pt x="325" y="48"/>
                  <a:pt x="321" y="46"/>
                  <a:pt x="318" y="44"/>
                </a:cubicBezTo>
                <a:cubicBezTo>
                  <a:pt x="318" y="44"/>
                  <a:pt x="318" y="44"/>
                  <a:pt x="317" y="44"/>
                </a:cubicBezTo>
                <a:cubicBezTo>
                  <a:pt x="317" y="44"/>
                  <a:pt x="317" y="44"/>
                  <a:pt x="317" y="44"/>
                </a:cubicBezTo>
                <a:cubicBezTo>
                  <a:pt x="317" y="43"/>
                  <a:pt x="317" y="43"/>
                  <a:pt x="317" y="43"/>
                </a:cubicBezTo>
                <a:cubicBezTo>
                  <a:pt x="322" y="45"/>
                  <a:pt x="327" y="48"/>
                  <a:pt x="331" y="51"/>
                </a:cubicBezTo>
                <a:cubicBezTo>
                  <a:pt x="333" y="52"/>
                  <a:pt x="333" y="52"/>
                  <a:pt x="333" y="52"/>
                </a:cubicBezTo>
                <a:cubicBezTo>
                  <a:pt x="333" y="51"/>
                  <a:pt x="333" y="51"/>
                  <a:pt x="333" y="51"/>
                </a:cubicBezTo>
                <a:cubicBezTo>
                  <a:pt x="333" y="49"/>
                  <a:pt x="334" y="47"/>
                  <a:pt x="335" y="46"/>
                </a:cubicBezTo>
                <a:cubicBezTo>
                  <a:pt x="335" y="55"/>
                  <a:pt x="335" y="55"/>
                  <a:pt x="335" y="55"/>
                </a:cubicBezTo>
                <a:cubicBezTo>
                  <a:pt x="338" y="55"/>
                  <a:pt x="338" y="55"/>
                  <a:pt x="338" y="55"/>
                </a:cubicBezTo>
                <a:cubicBezTo>
                  <a:pt x="337" y="53"/>
                  <a:pt x="337" y="50"/>
                  <a:pt x="337" y="48"/>
                </a:cubicBezTo>
                <a:cubicBezTo>
                  <a:pt x="339" y="46"/>
                  <a:pt x="341" y="44"/>
                  <a:pt x="343" y="43"/>
                </a:cubicBezTo>
                <a:cubicBezTo>
                  <a:pt x="344" y="42"/>
                  <a:pt x="345" y="42"/>
                  <a:pt x="346" y="42"/>
                </a:cubicBezTo>
                <a:cubicBezTo>
                  <a:pt x="347" y="42"/>
                  <a:pt x="348" y="41"/>
                  <a:pt x="349" y="41"/>
                </a:cubicBezTo>
                <a:cubicBezTo>
                  <a:pt x="349" y="41"/>
                  <a:pt x="349" y="41"/>
                  <a:pt x="349" y="41"/>
                </a:cubicBezTo>
                <a:cubicBezTo>
                  <a:pt x="350" y="41"/>
                  <a:pt x="350" y="41"/>
                  <a:pt x="350" y="41"/>
                </a:cubicBezTo>
                <a:cubicBezTo>
                  <a:pt x="351" y="41"/>
                  <a:pt x="351" y="41"/>
                  <a:pt x="351" y="41"/>
                </a:cubicBezTo>
                <a:cubicBezTo>
                  <a:pt x="351" y="41"/>
                  <a:pt x="351" y="41"/>
                  <a:pt x="351" y="41"/>
                </a:cubicBezTo>
                <a:cubicBezTo>
                  <a:pt x="351" y="40"/>
                  <a:pt x="351" y="40"/>
                  <a:pt x="351" y="40"/>
                </a:cubicBezTo>
                <a:cubicBezTo>
                  <a:pt x="353" y="40"/>
                  <a:pt x="355" y="40"/>
                  <a:pt x="357" y="40"/>
                </a:cubicBezTo>
                <a:cubicBezTo>
                  <a:pt x="359" y="40"/>
                  <a:pt x="361" y="40"/>
                  <a:pt x="362" y="40"/>
                </a:cubicBezTo>
                <a:cubicBezTo>
                  <a:pt x="363" y="41"/>
                  <a:pt x="364" y="41"/>
                  <a:pt x="364" y="41"/>
                </a:cubicBezTo>
                <a:cubicBezTo>
                  <a:pt x="365" y="41"/>
                  <a:pt x="365" y="41"/>
                  <a:pt x="365" y="41"/>
                </a:cubicBezTo>
                <a:cubicBezTo>
                  <a:pt x="365" y="41"/>
                  <a:pt x="365" y="41"/>
                  <a:pt x="366" y="41"/>
                </a:cubicBezTo>
                <a:cubicBezTo>
                  <a:pt x="367" y="42"/>
                  <a:pt x="367" y="42"/>
                  <a:pt x="368" y="43"/>
                </a:cubicBezTo>
                <a:cubicBezTo>
                  <a:pt x="368" y="43"/>
                  <a:pt x="369" y="44"/>
                  <a:pt x="370" y="44"/>
                </a:cubicBezTo>
                <a:cubicBezTo>
                  <a:pt x="370" y="44"/>
                  <a:pt x="370" y="44"/>
                  <a:pt x="370" y="44"/>
                </a:cubicBezTo>
                <a:cubicBezTo>
                  <a:pt x="371" y="44"/>
                  <a:pt x="371" y="44"/>
                  <a:pt x="372" y="44"/>
                </a:cubicBezTo>
                <a:cubicBezTo>
                  <a:pt x="372" y="43"/>
                  <a:pt x="372" y="43"/>
                  <a:pt x="372" y="43"/>
                </a:cubicBezTo>
                <a:cubicBezTo>
                  <a:pt x="372" y="43"/>
                  <a:pt x="372" y="43"/>
                  <a:pt x="372" y="43"/>
                </a:cubicBezTo>
                <a:cubicBezTo>
                  <a:pt x="373" y="42"/>
                  <a:pt x="373" y="41"/>
                  <a:pt x="374" y="40"/>
                </a:cubicBezTo>
                <a:cubicBezTo>
                  <a:pt x="374" y="40"/>
                  <a:pt x="376" y="40"/>
                  <a:pt x="378" y="39"/>
                </a:cubicBezTo>
                <a:cubicBezTo>
                  <a:pt x="379" y="39"/>
                  <a:pt x="381" y="39"/>
                  <a:pt x="383" y="38"/>
                </a:cubicBezTo>
                <a:cubicBezTo>
                  <a:pt x="384" y="38"/>
                  <a:pt x="385" y="39"/>
                  <a:pt x="386" y="39"/>
                </a:cubicBezTo>
                <a:cubicBezTo>
                  <a:pt x="386" y="40"/>
                  <a:pt x="386" y="40"/>
                  <a:pt x="386" y="40"/>
                </a:cubicBezTo>
                <a:cubicBezTo>
                  <a:pt x="387" y="40"/>
                  <a:pt x="387" y="40"/>
                  <a:pt x="387" y="40"/>
                </a:cubicBezTo>
                <a:cubicBezTo>
                  <a:pt x="388" y="41"/>
                  <a:pt x="388" y="41"/>
                  <a:pt x="388" y="41"/>
                </a:cubicBezTo>
                <a:cubicBezTo>
                  <a:pt x="388" y="41"/>
                  <a:pt x="388" y="41"/>
                  <a:pt x="388" y="41"/>
                </a:cubicBezTo>
                <a:cubicBezTo>
                  <a:pt x="390" y="41"/>
                  <a:pt x="391" y="42"/>
                  <a:pt x="392" y="44"/>
                </a:cubicBezTo>
                <a:cubicBezTo>
                  <a:pt x="392" y="44"/>
                  <a:pt x="392" y="44"/>
                  <a:pt x="392" y="44"/>
                </a:cubicBezTo>
                <a:cubicBezTo>
                  <a:pt x="392" y="44"/>
                  <a:pt x="392" y="44"/>
                  <a:pt x="392" y="44"/>
                </a:cubicBezTo>
                <a:cubicBezTo>
                  <a:pt x="394" y="47"/>
                  <a:pt x="394" y="47"/>
                  <a:pt x="394" y="47"/>
                </a:cubicBezTo>
                <a:cubicBezTo>
                  <a:pt x="394" y="47"/>
                  <a:pt x="394" y="47"/>
                  <a:pt x="394" y="47"/>
                </a:cubicBezTo>
                <a:cubicBezTo>
                  <a:pt x="394" y="48"/>
                  <a:pt x="394" y="48"/>
                  <a:pt x="395" y="49"/>
                </a:cubicBezTo>
                <a:cubicBezTo>
                  <a:pt x="395" y="49"/>
                  <a:pt x="395" y="49"/>
                  <a:pt x="395" y="49"/>
                </a:cubicBezTo>
                <a:cubicBezTo>
                  <a:pt x="395" y="49"/>
                  <a:pt x="395" y="49"/>
                  <a:pt x="395" y="49"/>
                </a:cubicBezTo>
                <a:cubicBezTo>
                  <a:pt x="395" y="50"/>
                  <a:pt x="396" y="51"/>
                  <a:pt x="396" y="52"/>
                </a:cubicBezTo>
                <a:cubicBezTo>
                  <a:pt x="396" y="53"/>
                  <a:pt x="396" y="54"/>
                  <a:pt x="395" y="55"/>
                </a:cubicBezTo>
                <a:cubicBezTo>
                  <a:pt x="397" y="55"/>
                  <a:pt x="397" y="55"/>
                  <a:pt x="397" y="55"/>
                </a:cubicBezTo>
                <a:cubicBezTo>
                  <a:pt x="398" y="54"/>
                  <a:pt x="398" y="53"/>
                  <a:pt x="398" y="52"/>
                </a:cubicBezTo>
                <a:cubicBezTo>
                  <a:pt x="398" y="51"/>
                  <a:pt x="397" y="50"/>
                  <a:pt x="397" y="48"/>
                </a:cubicBezTo>
                <a:cubicBezTo>
                  <a:pt x="396" y="47"/>
                  <a:pt x="395" y="45"/>
                  <a:pt x="394" y="43"/>
                </a:cubicBezTo>
                <a:cubicBezTo>
                  <a:pt x="394" y="41"/>
                  <a:pt x="394" y="41"/>
                  <a:pt x="394" y="41"/>
                </a:cubicBezTo>
                <a:cubicBezTo>
                  <a:pt x="395" y="42"/>
                  <a:pt x="396" y="43"/>
                  <a:pt x="397" y="45"/>
                </a:cubicBezTo>
                <a:cubicBezTo>
                  <a:pt x="398" y="46"/>
                  <a:pt x="398" y="46"/>
                  <a:pt x="398" y="46"/>
                </a:cubicBezTo>
                <a:cubicBezTo>
                  <a:pt x="398" y="46"/>
                  <a:pt x="398" y="46"/>
                  <a:pt x="398" y="46"/>
                </a:cubicBezTo>
                <a:cubicBezTo>
                  <a:pt x="398" y="46"/>
                  <a:pt x="398" y="47"/>
                  <a:pt x="398" y="48"/>
                </a:cubicBezTo>
                <a:cubicBezTo>
                  <a:pt x="399" y="49"/>
                  <a:pt x="399" y="49"/>
                  <a:pt x="399" y="50"/>
                </a:cubicBezTo>
                <a:cubicBezTo>
                  <a:pt x="400" y="50"/>
                  <a:pt x="400" y="50"/>
                  <a:pt x="401" y="50"/>
                </a:cubicBezTo>
                <a:cubicBezTo>
                  <a:pt x="401" y="50"/>
                  <a:pt x="401" y="50"/>
                  <a:pt x="401" y="50"/>
                </a:cubicBezTo>
                <a:cubicBezTo>
                  <a:pt x="402" y="50"/>
                  <a:pt x="402" y="50"/>
                  <a:pt x="402" y="50"/>
                </a:cubicBezTo>
                <a:cubicBezTo>
                  <a:pt x="402" y="50"/>
                  <a:pt x="402" y="50"/>
                  <a:pt x="402" y="50"/>
                </a:cubicBezTo>
                <a:cubicBezTo>
                  <a:pt x="405" y="50"/>
                  <a:pt x="408" y="50"/>
                  <a:pt x="411" y="50"/>
                </a:cubicBezTo>
                <a:cubicBezTo>
                  <a:pt x="411" y="50"/>
                  <a:pt x="411" y="50"/>
                  <a:pt x="411" y="50"/>
                </a:cubicBezTo>
                <a:cubicBezTo>
                  <a:pt x="407" y="51"/>
                  <a:pt x="403" y="51"/>
                  <a:pt x="400" y="54"/>
                </a:cubicBezTo>
                <a:cubicBezTo>
                  <a:pt x="400" y="54"/>
                  <a:pt x="400" y="54"/>
                  <a:pt x="400" y="54"/>
                </a:cubicBezTo>
                <a:cubicBezTo>
                  <a:pt x="399" y="54"/>
                  <a:pt x="399" y="54"/>
                  <a:pt x="399" y="54"/>
                </a:cubicBezTo>
                <a:cubicBezTo>
                  <a:pt x="399" y="54"/>
                  <a:pt x="399" y="55"/>
                  <a:pt x="399" y="55"/>
                </a:cubicBezTo>
                <a:cubicBezTo>
                  <a:pt x="402" y="55"/>
                  <a:pt x="402" y="55"/>
                  <a:pt x="402" y="55"/>
                </a:cubicBezTo>
                <a:cubicBezTo>
                  <a:pt x="404" y="53"/>
                  <a:pt x="407" y="53"/>
                  <a:pt x="411" y="52"/>
                </a:cubicBezTo>
                <a:cubicBezTo>
                  <a:pt x="411" y="53"/>
                  <a:pt x="411" y="53"/>
                  <a:pt x="411" y="53"/>
                </a:cubicBezTo>
                <a:cubicBezTo>
                  <a:pt x="412" y="52"/>
                  <a:pt x="412" y="52"/>
                  <a:pt x="412" y="52"/>
                </a:cubicBezTo>
                <a:cubicBezTo>
                  <a:pt x="413" y="52"/>
                  <a:pt x="413" y="52"/>
                  <a:pt x="413" y="52"/>
                </a:cubicBezTo>
                <a:cubicBezTo>
                  <a:pt x="413" y="52"/>
                  <a:pt x="413" y="52"/>
                  <a:pt x="413" y="52"/>
                </a:cubicBezTo>
                <a:cubicBezTo>
                  <a:pt x="413" y="52"/>
                  <a:pt x="414" y="52"/>
                  <a:pt x="415" y="52"/>
                </a:cubicBezTo>
                <a:cubicBezTo>
                  <a:pt x="417" y="52"/>
                  <a:pt x="420" y="52"/>
                  <a:pt x="422" y="52"/>
                </a:cubicBezTo>
                <a:cubicBezTo>
                  <a:pt x="424" y="53"/>
                  <a:pt x="426" y="53"/>
                  <a:pt x="428" y="53"/>
                </a:cubicBezTo>
                <a:cubicBezTo>
                  <a:pt x="428" y="51"/>
                  <a:pt x="428" y="51"/>
                  <a:pt x="428" y="51"/>
                </a:cubicBezTo>
                <a:cubicBezTo>
                  <a:pt x="426" y="51"/>
                  <a:pt x="424" y="51"/>
                  <a:pt x="422" y="50"/>
                </a:cubicBezTo>
                <a:cubicBezTo>
                  <a:pt x="422" y="50"/>
                  <a:pt x="422" y="50"/>
                  <a:pt x="422" y="50"/>
                </a:cubicBezTo>
                <a:cubicBezTo>
                  <a:pt x="422" y="50"/>
                  <a:pt x="422" y="50"/>
                  <a:pt x="422" y="50"/>
                </a:cubicBezTo>
                <a:cubicBezTo>
                  <a:pt x="422" y="50"/>
                  <a:pt x="422" y="50"/>
                  <a:pt x="422" y="50"/>
                </a:cubicBezTo>
                <a:cubicBezTo>
                  <a:pt x="420" y="50"/>
                  <a:pt x="418" y="50"/>
                  <a:pt x="415" y="50"/>
                </a:cubicBezTo>
                <a:cubicBezTo>
                  <a:pt x="414" y="50"/>
                  <a:pt x="414" y="50"/>
                  <a:pt x="413" y="50"/>
                </a:cubicBezTo>
                <a:cubicBezTo>
                  <a:pt x="413" y="49"/>
                  <a:pt x="413" y="49"/>
                  <a:pt x="413" y="49"/>
                </a:cubicBezTo>
                <a:cubicBezTo>
                  <a:pt x="413" y="49"/>
                  <a:pt x="414" y="49"/>
                  <a:pt x="414" y="49"/>
                </a:cubicBezTo>
                <a:cubicBezTo>
                  <a:pt x="414" y="49"/>
                  <a:pt x="414" y="49"/>
                  <a:pt x="414" y="49"/>
                </a:cubicBezTo>
                <a:cubicBezTo>
                  <a:pt x="419" y="49"/>
                  <a:pt x="423" y="50"/>
                  <a:pt x="428" y="50"/>
                </a:cubicBezTo>
                <a:cubicBezTo>
                  <a:pt x="428" y="48"/>
                  <a:pt x="428" y="48"/>
                  <a:pt x="428" y="48"/>
                </a:cubicBezTo>
                <a:cubicBezTo>
                  <a:pt x="423" y="48"/>
                  <a:pt x="419" y="47"/>
                  <a:pt x="414" y="47"/>
                </a:cubicBezTo>
                <a:cubicBezTo>
                  <a:pt x="413" y="47"/>
                  <a:pt x="413" y="47"/>
                  <a:pt x="412" y="48"/>
                </a:cubicBezTo>
                <a:cubicBezTo>
                  <a:pt x="412" y="48"/>
                  <a:pt x="412" y="48"/>
                  <a:pt x="412" y="48"/>
                </a:cubicBezTo>
                <a:cubicBezTo>
                  <a:pt x="408" y="48"/>
                  <a:pt x="405" y="48"/>
                  <a:pt x="402" y="48"/>
                </a:cubicBezTo>
                <a:cubicBezTo>
                  <a:pt x="401" y="48"/>
                  <a:pt x="401" y="48"/>
                  <a:pt x="401" y="48"/>
                </a:cubicBezTo>
                <a:cubicBezTo>
                  <a:pt x="401" y="48"/>
                  <a:pt x="401" y="48"/>
                  <a:pt x="401" y="48"/>
                </a:cubicBezTo>
                <a:cubicBezTo>
                  <a:pt x="401" y="48"/>
                  <a:pt x="401" y="48"/>
                  <a:pt x="401" y="48"/>
                </a:cubicBezTo>
                <a:cubicBezTo>
                  <a:pt x="401" y="48"/>
                  <a:pt x="401" y="48"/>
                  <a:pt x="401" y="48"/>
                </a:cubicBezTo>
                <a:cubicBezTo>
                  <a:pt x="400" y="48"/>
                  <a:pt x="400" y="48"/>
                  <a:pt x="400" y="47"/>
                </a:cubicBezTo>
                <a:cubicBezTo>
                  <a:pt x="400" y="47"/>
                  <a:pt x="400" y="47"/>
                  <a:pt x="400" y="47"/>
                </a:cubicBezTo>
                <a:cubicBezTo>
                  <a:pt x="401" y="47"/>
                  <a:pt x="401" y="47"/>
                  <a:pt x="401" y="47"/>
                </a:cubicBezTo>
                <a:cubicBezTo>
                  <a:pt x="402" y="47"/>
                  <a:pt x="402" y="47"/>
                  <a:pt x="402" y="47"/>
                </a:cubicBezTo>
                <a:cubicBezTo>
                  <a:pt x="404" y="45"/>
                  <a:pt x="404" y="45"/>
                  <a:pt x="404" y="45"/>
                </a:cubicBezTo>
                <a:cubicBezTo>
                  <a:pt x="406" y="44"/>
                  <a:pt x="409" y="44"/>
                  <a:pt x="412" y="43"/>
                </a:cubicBezTo>
                <a:cubicBezTo>
                  <a:pt x="412" y="43"/>
                  <a:pt x="412" y="43"/>
                  <a:pt x="412" y="43"/>
                </a:cubicBezTo>
                <a:cubicBezTo>
                  <a:pt x="414" y="43"/>
                  <a:pt x="417" y="43"/>
                  <a:pt x="419" y="43"/>
                </a:cubicBezTo>
                <a:cubicBezTo>
                  <a:pt x="422" y="43"/>
                  <a:pt x="425" y="43"/>
                  <a:pt x="428" y="43"/>
                </a:cubicBezTo>
                <a:cubicBezTo>
                  <a:pt x="428" y="41"/>
                  <a:pt x="428" y="41"/>
                  <a:pt x="428" y="41"/>
                </a:cubicBezTo>
                <a:cubicBezTo>
                  <a:pt x="425" y="41"/>
                  <a:pt x="422" y="41"/>
                  <a:pt x="419" y="41"/>
                </a:cubicBezTo>
                <a:cubicBezTo>
                  <a:pt x="417" y="41"/>
                  <a:pt x="415" y="41"/>
                  <a:pt x="413" y="41"/>
                </a:cubicBezTo>
                <a:cubicBezTo>
                  <a:pt x="413" y="40"/>
                  <a:pt x="413" y="40"/>
                  <a:pt x="413" y="40"/>
                </a:cubicBezTo>
                <a:cubicBezTo>
                  <a:pt x="415" y="40"/>
                  <a:pt x="417" y="40"/>
                  <a:pt x="419" y="40"/>
                </a:cubicBezTo>
                <a:cubicBezTo>
                  <a:pt x="419" y="40"/>
                  <a:pt x="419" y="40"/>
                  <a:pt x="419" y="40"/>
                </a:cubicBezTo>
                <a:cubicBezTo>
                  <a:pt x="422" y="40"/>
                  <a:pt x="425" y="40"/>
                  <a:pt x="428" y="40"/>
                </a:cubicBezTo>
                <a:cubicBezTo>
                  <a:pt x="428" y="38"/>
                  <a:pt x="428" y="38"/>
                  <a:pt x="428" y="38"/>
                </a:cubicBezTo>
                <a:cubicBezTo>
                  <a:pt x="425" y="38"/>
                  <a:pt x="422" y="38"/>
                  <a:pt x="419" y="38"/>
                </a:cubicBezTo>
                <a:cubicBezTo>
                  <a:pt x="416" y="38"/>
                  <a:pt x="414" y="38"/>
                  <a:pt x="412" y="38"/>
                </a:cubicBezTo>
                <a:cubicBezTo>
                  <a:pt x="411" y="38"/>
                  <a:pt x="411" y="38"/>
                  <a:pt x="411" y="38"/>
                </a:cubicBezTo>
                <a:cubicBezTo>
                  <a:pt x="411" y="38"/>
                  <a:pt x="411" y="38"/>
                  <a:pt x="411" y="38"/>
                </a:cubicBezTo>
                <a:cubicBezTo>
                  <a:pt x="411" y="38"/>
                  <a:pt x="411" y="38"/>
                  <a:pt x="411" y="38"/>
                </a:cubicBezTo>
                <a:cubicBezTo>
                  <a:pt x="411" y="38"/>
                  <a:pt x="410" y="38"/>
                  <a:pt x="410" y="38"/>
                </a:cubicBezTo>
                <a:cubicBezTo>
                  <a:pt x="410" y="38"/>
                  <a:pt x="410" y="38"/>
                  <a:pt x="410" y="38"/>
                </a:cubicBezTo>
                <a:cubicBezTo>
                  <a:pt x="409" y="38"/>
                  <a:pt x="409" y="38"/>
                  <a:pt x="409" y="38"/>
                </a:cubicBezTo>
                <a:cubicBezTo>
                  <a:pt x="409" y="38"/>
                  <a:pt x="409" y="38"/>
                  <a:pt x="409" y="38"/>
                </a:cubicBezTo>
                <a:cubicBezTo>
                  <a:pt x="407" y="39"/>
                  <a:pt x="405" y="40"/>
                  <a:pt x="403" y="40"/>
                </a:cubicBezTo>
                <a:cubicBezTo>
                  <a:pt x="401" y="41"/>
                  <a:pt x="399" y="41"/>
                  <a:pt x="398" y="43"/>
                </a:cubicBezTo>
                <a:cubicBezTo>
                  <a:pt x="397" y="41"/>
                  <a:pt x="395" y="39"/>
                  <a:pt x="394" y="38"/>
                </a:cubicBezTo>
                <a:cubicBezTo>
                  <a:pt x="394" y="38"/>
                  <a:pt x="394" y="38"/>
                  <a:pt x="394" y="38"/>
                </a:cubicBezTo>
                <a:cubicBezTo>
                  <a:pt x="393" y="38"/>
                  <a:pt x="393" y="38"/>
                  <a:pt x="393" y="38"/>
                </a:cubicBezTo>
                <a:cubicBezTo>
                  <a:pt x="392" y="36"/>
                  <a:pt x="392" y="36"/>
                  <a:pt x="392" y="36"/>
                </a:cubicBezTo>
                <a:cubicBezTo>
                  <a:pt x="392" y="36"/>
                  <a:pt x="392" y="36"/>
                  <a:pt x="392" y="36"/>
                </a:cubicBezTo>
                <a:cubicBezTo>
                  <a:pt x="392" y="36"/>
                  <a:pt x="391" y="36"/>
                  <a:pt x="391" y="36"/>
                </a:cubicBezTo>
                <a:cubicBezTo>
                  <a:pt x="392" y="35"/>
                  <a:pt x="392" y="35"/>
                  <a:pt x="393" y="35"/>
                </a:cubicBezTo>
                <a:cubicBezTo>
                  <a:pt x="393" y="35"/>
                  <a:pt x="393" y="35"/>
                  <a:pt x="393" y="35"/>
                </a:cubicBezTo>
                <a:cubicBezTo>
                  <a:pt x="398" y="33"/>
                  <a:pt x="404" y="34"/>
                  <a:pt x="411" y="33"/>
                </a:cubicBezTo>
                <a:cubicBezTo>
                  <a:pt x="411" y="33"/>
                  <a:pt x="411" y="33"/>
                  <a:pt x="412" y="33"/>
                </a:cubicBezTo>
                <a:cubicBezTo>
                  <a:pt x="417" y="33"/>
                  <a:pt x="422" y="34"/>
                  <a:pt x="428" y="34"/>
                </a:cubicBezTo>
                <a:cubicBezTo>
                  <a:pt x="428" y="32"/>
                  <a:pt x="428" y="32"/>
                  <a:pt x="428" y="32"/>
                </a:cubicBezTo>
                <a:cubicBezTo>
                  <a:pt x="423" y="32"/>
                  <a:pt x="418" y="31"/>
                  <a:pt x="413" y="31"/>
                </a:cubicBezTo>
                <a:cubicBezTo>
                  <a:pt x="413" y="30"/>
                  <a:pt x="413" y="30"/>
                  <a:pt x="413" y="30"/>
                </a:cubicBezTo>
                <a:cubicBezTo>
                  <a:pt x="418" y="30"/>
                  <a:pt x="423" y="31"/>
                  <a:pt x="428" y="31"/>
                </a:cubicBezTo>
                <a:cubicBezTo>
                  <a:pt x="428" y="29"/>
                  <a:pt x="428" y="29"/>
                  <a:pt x="428" y="29"/>
                </a:cubicBezTo>
                <a:cubicBezTo>
                  <a:pt x="423" y="29"/>
                  <a:pt x="418" y="28"/>
                  <a:pt x="413" y="28"/>
                </a:cubicBezTo>
                <a:cubicBezTo>
                  <a:pt x="413" y="28"/>
                  <a:pt x="413" y="28"/>
                  <a:pt x="413" y="28"/>
                </a:cubicBezTo>
                <a:cubicBezTo>
                  <a:pt x="412" y="28"/>
                  <a:pt x="412" y="28"/>
                  <a:pt x="412" y="28"/>
                </a:cubicBezTo>
                <a:cubicBezTo>
                  <a:pt x="411" y="28"/>
                  <a:pt x="411" y="28"/>
                  <a:pt x="411" y="28"/>
                </a:cubicBezTo>
                <a:cubicBezTo>
                  <a:pt x="411" y="28"/>
                  <a:pt x="411" y="28"/>
                  <a:pt x="411" y="28"/>
                </a:cubicBezTo>
                <a:cubicBezTo>
                  <a:pt x="405" y="28"/>
                  <a:pt x="399" y="28"/>
                  <a:pt x="394" y="29"/>
                </a:cubicBezTo>
                <a:cubicBezTo>
                  <a:pt x="394" y="29"/>
                  <a:pt x="394" y="29"/>
                  <a:pt x="394" y="29"/>
                </a:cubicBezTo>
                <a:cubicBezTo>
                  <a:pt x="393" y="30"/>
                  <a:pt x="393" y="30"/>
                  <a:pt x="393" y="30"/>
                </a:cubicBezTo>
                <a:cubicBezTo>
                  <a:pt x="392" y="30"/>
                  <a:pt x="392" y="30"/>
                  <a:pt x="392" y="30"/>
                </a:cubicBezTo>
                <a:cubicBezTo>
                  <a:pt x="392" y="30"/>
                  <a:pt x="392" y="30"/>
                  <a:pt x="392" y="30"/>
                </a:cubicBezTo>
                <a:cubicBezTo>
                  <a:pt x="391" y="30"/>
                  <a:pt x="390" y="30"/>
                  <a:pt x="388" y="31"/>
                </a:cubicBezTo>
                <a:cubicBezTo>
                  <a:pt x="388" y="31"/>
                  <a:pt x="388" y="31"/>
                  <a:pt x="388" y="31"/>
                </a:cubicBezTo>
                <a:cubicBezTo>
                  <a:pt x="387" y="31"/>
                  <a:pt x="387" y="31"/>
                  <a:pt x="387" y="31"/>
                </a:cubicBezTo>
                <a:cubicBezTo>
                  <a:pt x="387" y="31"/>
                  <a:pt x="387" y="31"/>
                  <a:pt x="387" y="32"/>
                </a:cubicBezTo>
                <a:cubicBezTo>
                  <a:pt x="386" y="32"/>
                  <a:pt x="386" y="32"/>
                  <a:pt x="386" y="32"/>
                </a:cubicBezTo>
                <a:cubicBezTo>
                  <a:pt x="386" y="32"/>
                  <a:pt x="385" y="32"/>
                  <a:pt x="384" y="33"/>
                </a:cubicBezTo>
                <a:cubicBezTo>
                  <a:pt x="382" y="33"/>
                  <a:pt x="379" y="33"/>
                  <a:pt x="376" y="35"/>
                </a:cubicBezTo>
                <a:cubicBezTo>
                  <a:pt x="375" y="34"/>
                  <a:pt x="375" y="34"/>
                  <a:pt x="375" y="34"/>
                </a:cubicBezTo>
                <a:cubicBezTo>
                  <a:pt x="374" y="35"/>
                  <a:pt x="373" y="35"/>
                  <a:pt x="372" y="36"/>
                </a:cubicBezTo>
                <a:cubicBezTo>
                  <a:pt x="371" y="37"/>
                  <a:pt x="370" y="37"/>
                  <a:pt x="369" y="37"/>
                </a:cubicBezTo>
                <a:cubicBezTo>
                  <a:pt x="369" y="37"/>
                  <a:pt x="369" y="37"/>
                  <a:pt x="369" y="37"/>
                </a:cubicBezTo>
                <a:cubicBezTo>
                  <a:pt x="369" y="37"/>
                  <a:pt x="369" y="37"/>
                  <a:pt x="369" y="37"/>
                </a:cubicBezTo>
                <a:cubicBezTo>
                  <a:pt x="370" y="36"/>
                  <a:pt x="370" y="36"/>
                  <a:pt x="370" y="36"/>
                </a:cubicBezTo>
                <a:cubicBezTo>
                  <a:pt x="370" y="36"/>
                  <a:pt x="370" y="36"/>
                  <a:pt x="370" y="36"/>
                </a:cubicBezTo>
                <a:cubicBezTo>
                  <a:pt x="370" y="36"/>
                  <a:pt x="370" y="36"/>
                  <a:pt x="370" y="36"/>
                </a:cubicBezTo>
                <a:cubicBezTo>
                  <a:pt x="375" y="31"/>
                  <a:pt x="381" y="28"/>
                  <a:pt x="388" y="27"/>
                </a:cubicBezTo>
                <a:cubicBezTo>
                  <a:pt x="390" y="26"/>
                  <a:pt x="391" y="26"/>
                  <a:pt x="393" y="25"/>
                </a:cubicBezTo>
                <a:cubicBezTo>
                  <a:pt x="396" y="25"/>
                  <a:pt x="399" y="24"/>
                  <a:pt x="401" y="24"/>
                </a:cubicBezTo>
                <a:cubicBezTo>
                  <a:pt x="404" y="23"/>
                  <a:pt x="408" y="23"/>
                  <a:pt x="411" y="23"/>
                </a:cubicBezTo>
                <a:cubicBezTo>
                  <a:pt x="412" y="23"/>
                  <a:pt x="412" y="23"/>
                  <a:pt x="412" y="23"/>
                </a:cubicBezTo>
                <a:cubicBezTo>
                  <a:pt x="417" y="23"/>
                  <a:pt x="422" y="24"/>
                  <a:pt x="428" y="24"/>
                </a:cubicBezTo>
                <a:cubicBezTo>
                  <a:pt x="428" y="22"/>
                  <a:pt x="428" y="22"/>
                  <a:pt x="428" y="22"/>
                </a:cubicBezTo>
                <a:cubicBezTo>
                  <a:pt x="423" y="22"/>
                  <a:pt x="418" y="21"/>
                  <a:pt x="413" y="21"/>
                </a:cubicBezTo>
                <a:cubicBezTo>
                  <a:pt x="413" y="20"/>
                  <a:pt x="413" y="20"/>
                  <a:pt x="413" y="20"/>
                </a:cubicBezTo>
                <a:cubicBezTo>
                  <a:pt x="418" y="20"/>
                  <a:pt x="423" y="21"/>
                  <a:pt x="428" y="21"/>
                </a:cubicBezTo>
                <a:cubicBezTo>
                  <a:pt x="428" y="19"/>
                  <a:pt x="428" y="19"/>
                  <a:pt x="428" y="19"/>
                </a:cubicBezTo>
                <a:cubicBezTo>
                  <a:pt x="423" y="19"/>
                  <a:pt x="418" y="18"/>
                  <a:pt x="413" y="18"/>
                </a:cubicBezTo>
                <a:cubicBezTo>
                  <a:pt x="413" y="18"/>
                  <a:pt x="413" y="18"/>
                  <a:pt x="413" y="18"/>
                </a:cubicBezTo>
                <a:cubicBezTo>
                  <a:pt x="412" y="18"/>
                  <a:pt x="412" y="18"/>
                  <a:pt x="412" y="18"/>
                </a:cubicBezTo>
                <a:cubicBezTo>
                  <a:pt x="411" y="18"/>
                  <a:pt x="411" y="18"/>
                  <a:pt x="411" y="18"/>
                </a:cubicBezTo>
                <a:cubicBezTo>
                  <a:pt x="411" y="18"/>
                  <a:pt x="411" y="18"/>
                  <a:pt x="411" y="18"/>
                </a:cubicBezTo>
                <a:cubicBezTo>
                  <a:pt x="405" y="18"/>
                  <a:pt x="400" y="19"/>
                  <a:pt x="394" y="20"/>
                </a:cubicBezTo>
                <a:cubicBezTo>
                  <a:pt x="394" y="20"/>
                  <a:pt x="394" y="20"/>
                  <a:pt x="393" y="20"/>
                </a:cubicBezTo>
                <a:cubicBezTo>
                  <a:pt x="393" y="20"/>
                  <a:pt x="393" y="20"/>
                  <a:pt x="392" y="20"/>
                </a:cubicBezTo>
                <a:cubicBezTo>
                  <a:pt x="391" y="21"/>
                  <a:pt x="389" y="21"/>
                  <a:pt x="387" y="22"/>
                </a:cubicBezTo>
                <a:cubicBezTo>
                  <a:pt x="380" y="24"/>
                  <a:pt x="372" y="27"/>
                  <a:pt x="366" y="32"/>
                </a:cubicBezTo>
                <a:cubicBezTo>
                  <a:pt x="365" y="33"/>
                  <a:pt x="364" y="33"/>
                  <a:pt x="363" y="35"/>
                </a:cubicBezTo>
                <a:cubicBezTo>
                  <a:pt x="363" y="35"/>
                  <a:pt x="363" y="35"/>
                  <a:pt x="363" y="35"/>
                </a:cubicBezTo>
                <a:cubicBezTo>
                  <a:pt x="362" y="35"/>
                  <a:pt x="362" y="35"/>
                  <a:pt x="362" y="35"/>
                </a:cubicBezTo>
                <a:cubicBezTo>
                  <a:pt x="362" y="35"/>
                  <a:pt x="362" y="35"/>
                  <a:pt x="362" y="35"/>
                </a:cubicBezTo>
                <a:cubicBezTo>
                  <a:pt x="350" y="35"/>
                  <a:pt x="350" y="35"/>
                  <a:pt x="350" y="35"/>
                </a:cubicBezTo>
                <a:cubicBezTo>
                  <a:pt x="348" y="35"/>
                  <a:pt x="348" y="35"/>
                  <a:pt x="348" y="35"/>
                </a:cubicBezTo>
                <a:cubicBezTo>
                  <a:pt x="348" y="35"/>
                  <a:pt x="348" y="35"/>
                  <a:pt x="347" y="34"/>
                </a:cubicBezTo>
                <a:cubicBezTo>
                  <a:pt x="347" y="33"/>
                  <a:pt x="347" y="32"/>
                  <a:pt x="347" y="31"/>
                </a:cubicBezTo>
                <a:cubicBezTo>
                  <a:pt x="347" y="31"/>
                  <a:pt x="347" y="31"/>
                  <a:pt x="347" y="31"/>
                </a:cubicBezTo>
                <a:cubicBezTo>
                  <a:pt x="347" y="31"/>
                  <a:pt x="347" y="31"/>
                  <a:pt x="347" y="31"/>
                </a:cubicBezTo>
                <a:cubicBezTo>
                  <a:pt x="347" y="31"/>
                  <a:pt x="347" y="30"/>
                  <a:pt x="347" y="30"/>
                </a:cubicBezTo>
                <a:cubicBezTo>
                  <a:pt x="348" y="29"/>
                  <a:pt x="350" y="27"/>
                  <a:pt x="351" y="25"/>
                </a:cubicBezTo>
                <a:cubicBezTo>
                  <a:pt x="354" y="23"/>
                  <a:pt x="357" y="21"/>
                  <a:pt x="360" y="19"/>
                </a:cubicBezTo>
                <a:cubicBezTo>
                  <a:pt x="362" y="18"/>
                  <a:pt x="362" y="18"/>
                  <a:pt x="362" y="18"/>
                </a:cubicBezTo>
                <a:cubicBezTo>
                  <a:pt x="362" y="18"/>
                  <a:pt x="362" y="18"/>
                  <a:pt x="362" y="18"/>
                </a:cubicBezTo>
                <a:cubicBezTo>
                  <a:pt x="363" y="18"/>
                  <a:pt x="363" y="18"/>
                  <a:pt x="363" y="18"/>
                </a:cubicBezTo>
                <a:cubicBezTo>
                  <a:pt x="364" y="17"/>
                  <a:pt x="364" y="17"/>
                  <a:pt x="364" y="17"/>
                </a:cubicBezTo>
                <a:cubicBezTo>
                  <a:pt x="364" y="17"/>
                  <a:pt x="364" y="17"/>
                  <a:pt x="364" y="17"/>
                </a:cubicBezTo>
                <a:cubicBezTo>
                  <a:pt x="367" y="16"/>
                  <a:pt x="367" y="16"/>
                  <a:pt x="367" y="16"/>
                </a:cubicBezTo>
                <a:cubicBezTo>
                  <a:pt x="373" y="14"/>
                  <a:pt x="373" y="14"/>
                  <a:pt x="373" y="14"/>
                </a:cubicBezTo>
                <a:cubicBezTo>
                  <a:pt x="373" y="14"/>
                  <a:pt x="373" y="14"/>
                  <a:pt x="373" y="14"/>
                </a:cubicBezTo>
                <a:cubicBezTo>
                  <a:pt x="377" y="12"/>
                  <a:pt x="383" y="10"/>
                  <a:pt x="388" y="9"/>
                </a:cubicBezTo>
                <a:cubicBezTo>
                  <a:pt x="390" y="9"/>
                  <a:pt x="391" y="8"/>
                  <a:pt x="393" y="8"/>
                </a:cubicBezTo>
                <a:cubicBezTo>
                  <a:pt x="399" y="7"/>
                  <a:pt x="405" y="7"/>
                  <a:pt x="412" y="6"/>
                </a:cubicBezTo>
                <a:cubicBezTo>
                  <a:pt x="417" y="6"/>
                  <a:pt x="422" y="6"/>
                  <a:pt x="428" y="7"/>
                </a:cubicBezTo>
                <a:cubicBezTo>
                  <a:pt x="428" y="5"/>
                  <a:pt x="428" y="5"/>
                  <a:pt x="428" y="5"/>
                </a:cubicBezTo>
                <a:cubicBezTo>
                  <a:pt x="423" y="4"/>
                  <a:pt x="418" y="4"/>
                  <a:pt x="413" y="4"/>
                </a:cubicBezTo>
                <a:cubicBezTo>
                  <a:pt x="413" y="4"/>
                  <a:pt x="413" y="4"/>
                  <a:pt x="413" y="4"/>
                </a:cubicBezTo>
                <a:cubicBezTo>
                  <a:pt x="418" y="4"/>
                  <a:pt x="423" y="4"/>
                  <a:pt x="428" y="4"/>
                </a:cubicBezTo>
                <a:cubicBezTo>
                  <a:pt x="428" y="2"/>
                  <a:pt x="428" y="2"/>
                  <a:pt x="428" y="2"/>
                </a:cubicBezTo>
                <a:cubicBezTo>
                  <a:pt x="423" y="2"/>
                  <a:pt x="418" y="2"/>
                  <a:pt x="413" y="2"/>
                </a:cubicBezTo>
                <a:cubicBezTo>
                  <a:pt x="413" y="2"/>
                  <a:pt x="413" y="2"/>
                  <a:pt x="413" y="2"/>
                </a:cubicBezTo>
                <a:cubicBezTo>
                  <a:pt x="412" y="2"/>
                  <a:pt x="412" y="2"/>
                  <a:pt x="412" y="2"/>
                </a:cubicBezTo>
                <a:cubicBezTo>
                  <a:pt x="411" y="2"/>
                  <a:pt x="411" y="2"/>
                  <a:pt x="411" y="2"/>
                </a:cubicBezTo>
                <a:cubicBezTo>
                  <a:pt x="411" y="2"/>
                  <a:pt x="411" y="2"/>
                  <a:pt x="411" y="2"/>
                </a:cubicBezTo>
                <a:cubicBezTo>
                  <a:pt x="408" y="2"/>
                  <a:pt x="405" y="2"/>
                  <a:pt x="402" y="2"/>
                </a:cubicBezTo>
                <a:cubicBezTo>
                  <a:pt x="402" y="2"/>
                  <a:pt x="402" y="2"/>
                  <a:pt x="402" y="2"/>
                </a:cubicBezTo>
                <a:cubicBezTo>
                  <a:pt x="401" y="2"/>
                  <a:pt x="401" y="2"/>
                  <a:pt x="401" y="2"/>
                </a:cubicBezTo>
                <a:cubicBezTo>
                  <a:pt x="399" y="2"/>
                  <a:pt x="396" y="2"/>
                  <a:pt x="394" y="3"/>
                </a:cubicBezTo>
                <a:cubicBezTo>
                  <a:pt x="394" y="3"/>
                  <a:pt x="394" y="3"/>
                  <a:pt x="394" y="3"/>
                </a:cubicBezTo>
                <a:cubicBezTo>
                  <a:pt x="393" y="3"/>
                  <a:pt x="393" y="3"/>
                  <a:pt x="393" y="3"/>
                </a:cubicBezTo>
                <a:cubicBezTo>
                  <a:pt x="392" y="3"/>
                  <a:pt x="392" y="3"/>
                  <a:pt x="392" y="3"/>
                </a:cubicBezTo>
                <a:cubicBezTo>
                  <a:pt x="392" y="3"/>
                  <a:pt x="392" y="3"/>
                  <a:pt x="392" y="3"/>
                </a:cubicBezTo>
                <a:cubicBezTo>
                  <a:pt x="390" y="3"/>
                  <a:pt x="389" y="4"/>
                  <a:pt x="387" y="4"/>
                </a:cubicBezTo>
                <a:cubicBezTo>
                  <a:pt x="387" y="4"/>
                  <a:pt x="387" y="4"/>
                  <a:pt x="387" y="4"/>
                </a:cubicBezTo>
                <a:cubicBezTo>
                  <a:pt x="380" y="5"/>
                  <a:pt x="373" y="7"/>
                  <a:pt x="367" y="11"/>
                </a:cubicBezTo>
                <a:cubicBezTo>
                  <a:pt x="367" y="11"/>
                  <a:pt x="367" y="11"/>
                  <a:pt x="366" y="11"/>
                </a:cubicBezTo>
                <a:cubicBezTo>
                  <a:pt x="366" y="11"/>
                  <a:pt x="366" y="11"/>
                  <a:pt x="366" y="11"/>
                </a:cubicBezTo>
                <a:cubicBezTo>
                  <a:pt x="366" y="11"/>
                  <a:pt x="366" y="11"/>
                  <a:pt x="366" y="11"/>
                </a:cubicBezTo>
                <a:cubicBezTo>
                  <a:pt x="365" y="12"/>
                  <a:pt x="364" y="12"/>
                  <a:pt x="364" y="12"/>
                </a:cubicBezTo>
                <a:cubicBezTo>
                  <a:pt x="364" y="12"/>
                  <a:pt x="364" y="12"/>
                  <a:pt x="364" y="12"/>
                </a:cubicBezTo>
                <a:cubicBezTo>
                  <a:pt x="362" y="13"/>
                  <a:pt x="362" y="13"/>
                  <a:pt x="362" y="13"/>
                </a:cubicBezTo>
                <a:cubicBezTo>
                  <a:pt x="362" y="13"/>
                  <a:pt x="362" y="13"/>
                  <a:pt x="362" y="13"/>
                </a:cubicBezTo>
                <a:cubicBezTo>
                  <a:pt x="362" y="13"/>
                  <a:pt x="362" y="13"/>
                  <a:pt x="362" y="13"/>
                </a:cubicBezTo>
                <a:cubicBezTo>
                  <a:pt x="359" y="14"/>
                  <a:pt x="356" y="15"/>
                  <a:pt x="353" y="18"/>
                </a:cubicBezTo>
                <a:cubicBezTo>
                  <a:pt x="353" y="18"/>
                  <a:pt x="352" y="19"/>
                  <a:pt x="351" y="19"/>
                </a:cubicBezTo>
                <a:cubicBezTo>
                  <a:pt x="351" y="19"/>
                  <a:pt x="351" y="19"/>
                  <a:pt x="351" y="19"/>
                </a:cubicBezTo>
                <a:cubicBezTo>
                  <a:pt x="350" y="20"/>
                  <a:pt x="350" y="20"/>
                  <a:pt x="350" y="20"/>
                </a:cubicBezTo>
                <a:cubicBezTo>
                  <a:pt x="349" y="20"/>
                  <a:pt x="349" y="20"/>
                  <a:pt x="349" y="20"/>
                </a:cubicBezTo>
                <a:cubicBezTo>
                  <a:pt x="349" y="20"/>
                  <a:pt x="349" y="20"/>
                  <a:pt x="349" y="20"/>
                </a:cubicBezTo>
                <a:cubicBezTo>
                  <a:pt x="349" y="21"/>
                  <a:pt x="348" y="22"/>
                  <a:pt x="347" y="22"/>
                </a:cubicBezTo>
                <a:cubicBezTo>
                  <a:pt x="347" y="22"/>
                  <a:pt x="347" y="22"/>
                  <a:pt x="347" y="22"/>
                </a:cubicBezTo>
                <a:cubicBezTo>
                  <a:pt x="345" y="24"/>
                  <a:pt x="345" y="24"/>
                  <a:pt x="345" y="24"/>
                </a:cubicBezTo>
                <a:cubicBezTo>
                  <a:pt x="345" y="24"/>
                  <a:pt x="345" y="24"/>
                  <a:pt x="345" y="24"/>
                </a:cubicBezTo>
                <a:cubicBezTo>
                  <a:pt x="345" y="24"/>
                  <a:pt x="345" y="24"/>
                  <a:pt x="345" y="24"/>
                </a:cubicBezTo>
                <a:cubicBezTo>
                  <a:pt x="345" y="24"/>
                  <a:pt x="344" y="24"/>
                  <a:pt x="344" y="25"/>
                </a:cubicBezTo>
                <a:cubicBezTo>
                  <a:pt x="344" y="24"/>
                  <a:pt x="344" y="24"/>
                  <a:pt x="344" y="24"/>
                </a:cubicBezTo>
                <a:cubicBezTo>
                  <a:pt x="344" y="24"/>
                  <a:pt x="344" y="24"/>
                  <a:pt x="344" y="24"/>
                </a:cubicBezTo>
                <a:cubicBezTo>
                  <a:pt x="343" y="22"/>
                  <a:pt x="343" y="22"/>
                  <a:pt x="343" y="22"/>
                </a:cubicBezTo>
                <a:cubicBezTo>
                  <a:pt x="343" y="22"/>
                  <a:pt x="343" y="22"/>
                  <a:pt x="343" y="22"/>
                </a:cubicBezTo>
                <a:cubicBezTo>
                  <a:pt x="343" y="22"/>
                  <a:pt x="343" y="22"/>
                  <a:pt x="343" y="22"/>
                </a:cubicBezTo>
                <a:cubicBezTo>
                  <a:pt x="343" y="22"/>
                  <a:pt x="343" y="22"/>
                  <a:pt x="343" y="22"/>
                </a:cubicBezTo>
                <a:cubicBezTo>
                  <a:pt x="343" y="22"/>
                  <a:pt x="343" y="22"/>
                  <a:pt x="343" y="22"/>
                </a:cubicBezTo>
                <a:cubicBezTo>
                  <a:pt x="343" y="22"/>
                  <a:pt x="343" y="22"/>
                  <a:pt x="343" y="22"/>
                </a:cubicBezTo>
                <a:cubicBezTo>
                  <a:pt x="344" y="21"/>
                  <a:pt x="344" y="21"/>
                  <a:pt x="345" y="20"/>
                </a:cubicBezTo>
                <a:cubicBezTo>
                  <a:pt x="345" y="20"/>
                  <a:pt x="345" y="20"/>
                  <a:pt x="345" y="20"/>
                </a:cubicBezTo>
                <a:cubicBezTo>
                  <a:pt x="346" y="19"/>
                  <a:pt x="346" y="19"/>
                  <a:pt x="346" y="19"/>
                </a:cubicBezTo>
                <a:cubicBezTo>
                  <a:pt x="347" y="19"/>
                  <a:pt x="347" y="19"/>
                  <a:pt x="347" y="19"/>
                </a:cubicBezTo>
                <a:cubicBezTo>
                  <a:pt x="347" y="18"/>
                  <a:pt x="347" y="18"/>
                  <a:pt x="347" y="18"/>
                </a:cubicBezTo>
                <a:cubicBezTo>
                  <a:pt x="348" y="18"/>
                  <a:pt x="348" y="17"/>
                  <a:pt x="349" y="16"/>
                </a:cubicBezTo>
                <a:cubicBezTo>
                  <a:pt x="349" y="16"/>
                  <a:pt x="349" y="16"/>
                  <a:pt x="349" y="16"/>
                </a:cubicBezTo>
                <a:cubicBezTo>
                  <a:pt x="351" y="15"/>
                  <a:pt x="351" y="15"/>
                  <a:pt x="351" y="15"/>
                </a:cubicBezTo>
                <a:cubicBezTo>
                  <a:pt x="351" y="15"/>
                  <a:pt x="351" y="15"/>
                  <a:pt x="351" y="15"/>
                </a:cubicBezTo>
                <a:cubicBezTo>
                  <a:pt x="351" y="15"/>
                  <a:pt x="351" y="15"/>
                  <a:pt x="351" y="15"/>
                </a:cubicBezTo>
                <a:cubicBezTo>
                  <a:pt x="351" y="15"/>
                  <a:pt x="351" y="15"/>
                  <a:pt x="351" y="15"/>
                </a:cubicBezTo>
                <a:cubicBezTo>
                  <a:pt x="355" y="12"/>
                  <a:pt x="358" y="10"/>
                  <a:pt x="362" y="9"/>
                </a:cubicBezTo>
                <a:cubicBezTo>
                  <a:pt x="362" y="9"/>
                  <a:pt x="362" y="9"/>
                  <a:pt x="362" y="9"/>
                </a:cubicBezTo>
                <a:cubicBezTo>
                  <a:pt x="363" y="8"/>
                  <a:pt x="363" y="8"/>
                  <a:pt x="363" y="8"/>
                </a:cubicBezTo>
                <a:cubicBezTo>
                  <a:pt x="364" y="8"/>
                  <a:pt x="364" y="8"/>
                  <a:pt x="364" y="8"/>
                </a:cubicBezTo>
                <a:cubicBezTo>
                  <a:pt x="364" y="8"/>
                  <a:pt x="364" y="8"/>
                  <a:pt x="364" y="8"/>
                </a:cubicBezTo>
                <a:cubicBezTo>
                  <a:pt x="364" y="7"/>
                  <a:pt x="365" y="7"/>
                  <a:pt x="365" y="7"/>
                </a:cubicBezTo>
                <a:cubicBezTo>
                  <a:pt x="365" y="7"/>
                  <a:pt x="365" y="7"/>
                  <a:pt x="365" y="7"/>
                </a:cubicBezTo>
                <a:cubicBezTo>
                  <a:pt x="367" y="6"/>
                  <a:pt x="367" y="6"/>
                  <a:pt x="367" y="6"/>
                </a:cubicBezTo>
                <a:cubicBezTo>
                  <a:pt x="367" y="6"/>
                  <a:pt x="367" y="6"/>
                  <a:pt x="367" y="6"/>
                </a:cubicBezTo>
                <a:cubicBezTo>
                  <a:pt x="367" y="6"/>
                  <a:pt x="367" y="6"/>
                  <a:pt x="367" y="6"/>
                </a:cubicBezTo>
                <a:cubicBezTo>
                  <a:pt x="373" y="4"/>
                  <a:pt x="380" y="2"/>
                  <a:pt x="386" y="0"/>
                </a:cubicBezTo>
                <a:cubicBezTo>
                  <a:pt x="386" y="1"/>
                  <a:pt x="386" y="1"/>
                  <a:pt x="386" y="1"/>
                </a:cubicBezTo>
                <a:cubicBezTo>
                  <a:pt x="388" y="0"/>
                  <a:pt x="388" y="0"/>
                  <a:pt x="388" y="0"/>
                </a:cubicBezTo>
                <a:cubicBezTo>
                  <a:pt x="388" y="0"/>
                  <a:pt x="388" y="0"/>
                  <a:pt x="388" y="0"/>
                </a:cubicBezTo>
                <a:cubicBezTo>
                  <a:pt x="388" y="0"/>
                  <a:pt x="388" y="0"/>
                  <a:pt x="388" y="0"/>
                </a:cubicBezTo>
                <a:cubicBezTo>
                  <a:pt x="388" y="0"/>
                  <a:pt x="388" y="0"/>
                  <a:pt x="388" y="0"/>
                </a:cubicBezTo>
                <a:cubicBezTo>
                  <a:pt x="389" y="0"/>
                  <a:pt x="389" y="0"/>
                  <a:pt x="389" y="0"/>
                </a:cubicBezTo>
              </a:path>
            </a:pathLst>
          </a:custGeom>
          <a:solidFill>
            <a:srgbClr val="E8888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24" name="PA_任意多边形 1456"/>
          <p:cNvSpPr>
            <a:spLocks noEditPoints="1"/>
          </p:cNvSpPr>
          <p:nvPr>
            <p:custDataLst>
              <p:tags r:id="rId39"/>
            </p:custDataLst>
          </p:nvPr>
        </p:nvSpPr>
        <p:spPr bwMode="auto">
          <a:xfrm>
            <a:off x="1993900" y="6797675"/>
            <a:ext cx="1017588" cy="130175"/>
          </a:xfrm>
          <a:custGeom>
            <a:avLst/>
            <a:gdLst>
              <a:gd name="T0" fmla="*/ 39 w 423"/>
              <a:gd name="T1" fmla="*/ 4 h 54"/>
              <a:gd name="T2" fmla="*/ 13 w 423"/>
              <a:gd name="T3" fmla="*/ 0 h 54"/>
              <a:gd name="T4" fmla="*/ 48 w 423"/>
              <a:gd name="T5" fmla="*/ 0 h 54"/>
              <a:gd name="T6" fmla="*/ 384 w 423"/>
              <a:gd name="T7" fmla="*/ 52 h 54"/>
              <a:gd name="T8" fmla="*/ 146 w 423"/>
              <a:gd name="T9" fmla="*/ 45 h 54"/>
              <a:gd name="T10" fmla="*/ 277 w 423"/>
              <a:gd name="T11" fmla="*/ 48 h 54"/>
              <a:gd name="T12" fmla="*/ 40 w 423"/>
              <a:gd name="T13" fmla="*/ 49 h 54"/>
              <a:gd name="T14" fmla="*/ 59 w 423"/>
              <a:gd name="T15" fmla="*/ 39 h 54"/>
              <a:gd name="T16" fmla="*/ 276 w 423"/>
              <a:gd name="T17" fmla="*/ 40 h 54"/>
              <a:gd name="T18" fmla="*/ 271 w 423"/>
              <a:gd name="T19" fmla="*/ 37 h 54"/>
              <a:gd name="T20" fmla="*/ 170 w 423"/>
              <a:gd name="T21" fmla="*/ 44 h 54"/>
              <a:gd name="T22" fmla="*/ 388 w 423"/>
              <a:gd name="T23" fmla="*/ 49 h 54"/>
              <a:gd name="T24" fmla="*/ 395 w 423"/>
              <a:gd name="T25" fmla="*/ 31 h 54"/>
              <a:gd name="T26" fmla="*/ 227 w 423"/>
              <a:gd name="T27" fmla="*/ 43 h 54"/>
              <a:gd name="T28" fmla="*/ 352 w 423"/>
              <a:gd name="T29" fmla="*/ 30 h 54"/>
              <a:gd name="T30" fmla="*/ 380 w 423"/>
              <a:gd name="T31" fmla="*/ 27 h 54"/>
              <a:gd name="T32" fmla="*/ 382 w 423"/>
              <a:gd name="T33" fmla="*/ 30 h 54"/>
              <a:gd name="T34" fmla="*/ 383 w 423"/>
              <a:gd name="T35" fmla="*/ 36 h 54"/>
              <a:gd name="T36" fmla="*/ 234 w 423"/>
              <a:gd name="T37" fmla="*/ 25 h 54"/>
              <a:gd name="T38" fmla="*/ 396 w 423"/>
              <a:gd name="T39" fmla="*/ 22 h 54"/>
              <a:gd name="T40" fmla="*/ 104 w 423"/>
              <a:gd name="T41" fmla="*/ 36 h 54"/>
              <a:gd name="T42" fmla="*/ 414 w 423"/>
              <a:gd name="T43" fmla="*/ 42 h 54"/>
              <a:gd name="T44" fmla="*/ 301 w 423"/>
              <a:gd name="T45" fmla="*/ 20 h 54"/>
              <a:gd name="T46" fmla="*/ 127 w 423"/>
              <a:gd name="T47" fmla="*/ 18 h 54"/>
              <a:gd name="T48" fmla="*/ 144 w 423"/>
              <a:gd name="T49" fmla="*/ 31 h 54"/>
              <a:gd name="T50" fmla="*/ 126 w 423"/>
              <a:gd name="T51" fmla="*/ 18 h 54"/>
              <a:gd name="T52" fmla="*/ 384 w 423"/>
              <a:gd name="T53" fmla="*/ 18 h 54"/>
              <a:gd name="T54" fmla="*/ 352 w 423"/>
              <a:gd name="T55" fmla="*/ 15 h 54"/>
              <a:gd name="T56" fmla="*/ 262 w 423"/>
              <a:gd name="T57" fmla="*/ 49 h 54"/>
              <a:gd name="T58" fmla="*/ 293 w 423"/>
              <a:gd name="T59" fmla="*/ 21 h 54"/>
              <a:gd name="T60" fmla="*/ 289 w 423"/>
              <a:gd name="T61" fmla="*/ 17 h 54"/>
              <a:gd name="T62" fmla="*/ 299 w 423"/>
              <a:gd name="T63" fmla="*/ 13 h 54"/>
              <a:gd name="T64" fmla="*/ 378 w 423"/>
              <a:gd name="T65" fmla="*/ 23 h 54"/>
              <a:gd name="T66" fmla="*/ 224 w 423"/>
              <a:gd name="T67" fmla="*/ 44 h 54"/>
              <a:gd name="T68" fmla="*/ 63 w 423"/>
              <a:gd name="T69" fmla="*/ 41 h 54"/>
              <a:gd name="T70" fmla="*/ 225 w 423"/>
              <a:gd name="T71" fmla="*/ 38 h 54"/>
              <a:gd name="T72" fmla="*/ 381 w 423"/>
              <a:gd name="T73" fmla="*/ 13 h 54"/>
              <a:gd name="T74" fmla="*/ 401 w 423"/>
              <a:gd name="T75" fmla="*/ 22 h 54"/>
              <a:gd name="T76" fmla="*/ 301 w 423"/>
              <a:gd name="T77" fmla="*/ 1 h 54"/>
              <a:gd name="T78" fmla="*/ 269 w 423"/>
              <a:gd name="T79" fmla="*/ 32 h 54"/>
              <a:gd name="T80" fmla="*/ 378 w 423"/>
              <a:gd name="T81" fmla="*/ 0 h 54"/>
              <a:gd name="T82" fmla="*/ 343 w 423"/>
              <a:gd name="T83" fmla="*/ 17 h 54"/>
              <a:gd name="T84" fmla="*/ 328 w 423"/>
              <a:gd name="T85" fmla="*/ 11 h 54"/>
              <a:gd name="T86" fmla="*/ 345 w 423"/>
              <a:gd name="T87" fmla="*/ 42 h 54"/>
              <a:gd name="T88" fmla="*/ 343 w 423"/>
              <a:gd name="T89" fmla="*/ 32 h 54"/>
              <a:gd name="T90" fmla="*/ 334 w 423"/>
              <a:gd name="T91" fmla="*/ 47 h 54"/>
              <a:gd name="T92" fmla="*/ 301 w 423"/>
              <a:gd name="T93" fmla="*/ 48 h 54"/>
              <a:gd name="T94" fmla="*/ 276 w 423"/>
              <a:gd name="T95" fmla="*/ 20 h 54"/>
              <a:gd name="T96" fmla="*/ 311 w 423"/>
              <a:gd name="T97" fmla="*/ 5 h 54"/>
              <a:gd name="T98" fmla="*/ 308 w 423"/>
              <a:gd name="T99" fmla="*/ 9 h 54"/>
              <a:gd name="T100" fmla="*/ 269 w 423"/>
              <a:gd name="T101" fmla="*/ 11 h 54"/>
              <a:gd name="T102" fmla="*/ 244 w 423"/>
              <a:gd name="T103" fmla="*/ 5 h 54"/>
              <a:gd name="T104" fmla="*/ 219 w 423"/>
              <a:gd name="T105" fmla="*/ 11 h 54"/>
              <a:gd name="T106" fmla="*/ 225 w 423"/>
              <a:gd name="T107" fmla="*/ 30 h 54"/>
              <a:gd name="T108" fmla="*/ 135 w 423"/>
              <a:gd name="T109" fmla="*/ 4 h 54"/>
              <a:gd name="T110" fmla="*/ 107 w 423"/>
              <a:gd name="T111" fmla="*/ 0 h 54"/>
              <a:gd name="T112" fmla="*/ 31 w 423"/>
              <a:gd name="T113" fmla="*/ 43 h 54"/>
              <a:gd name="T114" fmla="*/ 44 w 423"/>
              <a:gd name="T115" fmla="*/ 20 h 54"/>
              <a:gd name="T116" fmla="*/ 26 w 423"/>
              <a:gd name="T117" fmla="*/ 52 h 54"/>
              <a:gd name="T118" fmla="*/ 207 w 423"/>
              <a:gd name="T119" fmla="*/ 53 h 54"/>
              <a:gd name="T120" fmla="*/ 394 w 423"/>
              <a:gd name="T121" fmla="*/ 54 h 54"/>
              <a:gd name="T122" fmla="*/ 415 w 423"/>
              <a:gd name="T123" fmla="*/ 43 h 54"/>
              <a:gd name="T124" fmla="*/ 401 w 423"/>
              <a:gd name="T125" fmla="*/ 9 h 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423" h="54">
                <a:moveTo>
                  <a:pt x="48" y="0"/>
                </a:moveTo>
                <a:cubicBezTo>
                  <a:pt x="45" y="0"/>
                  <a:pt x="45" y="0"/>
                  <a:pt x="45" y="0"/>
                </a:cubicBezTo>
                <a:cubicBezTo>
                  <a:pt x="45" y="0"/>
                  <a:pt x="45" y="1"/>
                  <a:pt x="44" y="1"/>
                </a:cubicBezTo>
                <a:cubicBezTo>
                  <a:pt x="44" y="0"/>
                  <a:pt x="44" y="0"/>
                  <a:pt x="44" y="0"/>
                </a:cubicBezTo>
                <a:cubicBezTo>
                  <a:pt x="39" y="0"/>
                  <a:pt x="39" y="0"/>
                  <a:pt x="39" y="0"/>
                </a:cubicBezTo>
                <a:cubicBezTo>
                  <a:pt x="40" y="0"/>
                  <a:pt x="40" y="1"/>
                  <a:pt x="41" y="1"/>
                </a:cubicBezTo>
                <a:cubicBezTo>
                  <a:pt x="41" y="1"/>
                  <a:pt x="41" y="1"/>
                  <a:pt x="41" y="1"/>
                </a:cubicBezTo>
                <a:cubicBezTo>
                  <a:pt x="41" y="1"/>
                  <a:pt x="41" y="1"/>
                  <a:pt x="41" y="1"/>
                </a:cubicBezTo>
                <a:cubicBezTo>
                  <a:pt x="42" y="1"/>
                  <a:pt x="42" y="1"/>
                  <a:pt x="42" y="1"/>
                </a:cubicBezTo>
                <a:cubicBezTo>
                  <a:pt x="42" y="4"/>
                  <a:pt x="42" y="4"/>
                  <a:pt x="42" y="4"/>
                </a:cubicBezTo>
                <a:cubicBezTo>
                  <a:pt x="39" y="7"/>
                  <a:pt x="36" y="11"/>
                  <a:pt x="33" y="14"/>
                </a:cubicBezTo>
                <a:cubicBezTo>
                  <a:pt x="33" y="14"/>
                  <a:pt x="33" y="14"/>
                  <a:pt x="33" y="14"/>
                </a:cubicBezTo>
                <a:cubicBezTo>
                  <a:pt x="32" y="14"/>
                  <a:pt x="32" y="14"/>
                  <a:pt x="32" y="14"/>
                </a:cubicBezTo>
                <a:cubicBezTo>
                  <a:pt x="32" y="14"/>
                  <a:pt x="31" y="15"/>
                  <a:pt x="31" y="15"/>
                </a:cubicBezTo>
                <a:cubicBezTo>
                  <a:pt x="31" y="14"/>
                  <a:pt x="31" y="14"/>
                  <a:pt x="31" y="14"/>
                </a:cubicBezTo>
                <a:cubicBezTo>
                  <a:pt x="31" y="13"/>
                  <a:pt x="31" y="13"/>
                  <a:pt x="31" y="13"/>
                </a:cubicBezTo>
                <a:cubicBezTo>
                  <a:pt x="31" y="13"/>
                  <a:pt x="32" y="12"/>
                  <a:pt x="32" y="12"/>
                </a:cubicBezTo>
                <a:cubicBezTo>
                  <a:pt x="32" y="11"/>
                  <a:pt x="32" y="11"/>
                  <a:pt x="32" y="11"/>
                </a:cubicBezTo>
                <a:cubicBezTo>
                  <a:pt x="32" y="10"/>
                  <a:pt x="32" y="10"/>
                  <a:pt x="32" y="10"/>
                </a:cubicBezTo>
                <a:cubicBezTo>
                  <a:pt x="31" y="10"/>
                  <a:pt x="31" y="10"/>
                  <a:pt x="31" y="10"/>
                </a:cubicBezTo>
                <a:cubicBezTo>
                  <a:pt x="31" y="9"/>
                  <a:pt x="31" y="9"/>
                  <a:pt x="31" y="9"/>
                </a:cubicBezTo>
                <a:cubicBezTo>
                  <a:pt x="31" y="8"/>
                  <a:pt x="31" y="8"/>
                  <a:pt x="31" y="8"/>
                </a:cubicBezTo>
                <a:cubicBezTo>
                  <a:pt x="32" y="9"/>
                  <a:pt x="33" y="9"/>
                  <a:pt x="34" y="9"/>
                </a:cubicBezTo>
                <a:cubicBezTo>
                  <a:pt x="34" y="9"/>
                  <a:pt x="34" y="9"/>
                  <a:pt x="34" y="9"/>
                </a:cubicBezTo>
                <a:cubicBezTo>
                  <a:pt x="35" y="9"/>
                  <a:pt x="36" y="9"/>
                  <a:pt x="37" y="8"/>
                </a:cubicBezTo>
                <a:cubicBezTo>
                  <a:pt x="38" y="7"/>
                  <a:pt x="39" y="6"/>
                  <a:pt x="39" y="4"/>
                </a:cubicBezTo>
                <a:cubicBezTo>
                  <a:pt x="39" y="4"/>
                  <a:pt x="39" y="3"/>
                  <a:pt x="39" y="3"/>
                </a:cubicBezTo>
                <a:cubicBezTo>
                  <a:pt x="38" y="1"/>
                  <a:pt x="38" y="1"/>
                  <a:pt x="37" y="0"/>
                </a:cubicBezTo>
                <a:cubicBezTo>
                  <a:pt x="34" y="0"/>
                  <a:pt x="34" y="0"/>
                  <a:pt x="34" y="0"/>
                </a:cubicBezTo>
                <a:cubicBezTo>
                  <a:pt x="35" y="1"/>
                  <a:pt x="36" y="2"/>
                  <a:pt x="37" y="4"/>
                </a:cubicBezTo>
                <a:cubicBezTo>
                  <a:pt x="37" y="4"/>
                  <a:pt x="37" y="4"/>
                  <a:pt x="37" y="4"/>
                </a:cubicBezTo>
                <a:cubicBezTo>
                  <a:pt x="37" y="4"/>
                  <a:pt x="37" y="4"/>
                  <a:pt x="37" y="4"/>
                </a:cubicBezTo>
                <a:cubicBezTo>
                  <a:pt x="37" y="4"/>
                  <a:pt x="37" y="4"/>
                  <a:pt x="37" y="4"/>
                </a:cubicBezTo>
                <a:cubicBezTo>
                  <a:pt x="38" y="4"/>
                  <a:pt x="37" y="6"/>
                  <a:pt x="36" y="6"/>
                </a:cubicBezTo>
                <a:cubicBezTo>
                  <a:pt x="36" y="6"/>
                  <a:pt x="36" y="6"/>
                  <a:pt x="36" y="6"/>
                </a:cubicBezTo>
                <a:cubicBezTo>
                  <a:pt x="36" y="6"/>
                  <a:pt x="36" y="6"/>
                  <a:pt x="36" y="6"/>
                </a:cubicBezTo>
                <a:cubicBezTo>
                  <a:pt x="35" y="7"/>
                  <a:pt x="34" y="7"/>
                  <a:pt x="34" y="7"/>
                </a:cubicBezTo>
                <a:cubicBezTo>
                  <a:pt x="34" y="7"/>
                  <a:pt x="34" y="7"/>
                  <a:pt x="34" y="7"/>
                </a:cubicBezTo>
                <a:cubicBezTo>
                  <a:pt x="33" y="7"/>
                  <a:pt x="32" y="7"/>
                  <a:pt x="31" y="6"/>
                </a:cubicBezTo>
                <a:cubicBezTo>
                  <a:pt x="31" y="6"/>
                  <a:pt x="31" y="6"/>
                  <a:pt x="31" y="6"/>
                </a:cubicBezTo>
                <a:cubicBezTo>
                  <a:pt x="30" y="6"/>
                  <a:pt x="30" y="6"/>
                  <a:pt x="30" y="6"/>
                </a:cubicBezTo>
                <a:cubicBezTo>
                  <a:pt x="29" y="4"/>
                  <a:pt x="29" y="4"/>
                  <a:pt x="29" y="4"/>
                </a:cubicBezTo>
                <a:cubicBezTo>
                  <a:pt x="29" y="4"/>
                  <a:pt x="29" y="4"/>
                  <a:pt x="29" y="4"/>
                </a:cubicBezTo>
                <a:cubicBezTo>
                  <a:pt x="28" y="3"/>
                  <a:pt x="27" y="3"/>
                  <a:pt x="25" y="2"/>
                </a:cubicBezTo>
                <a:cubicBezTo>
                  <a:pt x="24" y="1"/>
                  <a:pt x="22" y="1"/>
                  <a:pt x="21" y="0"/>
                </a:cubicBezTo>
                <a:cubicBezTo>
                  <a:pt x="16" y="0"/>
                  <a:pt x="16" y="0"/>
                  <a:pt x="16" y="0"/>
                </a:cubicBezTo>
                <a:cubicBezTo>
                  <a:pt x="19" y="1"/>
                  <a:pt x="22" y="2"/>
                  <a:pt x="24" y="4"/>
                </a:cubicBezTo>
                <a:cubicBezTo>
                  <a:pt x="24" y="4"/>
                  <a:pt x="24" y="4"/>
                  <a:pt x="24" y="4"/>
                </a:cubicBezTo>
                <a:cubicBezTo>
                  <a:pt x="25" y="4"/>
                  <a:pt x="25" y="4"/>
                  <a:pt x="25" y="4"/>
                </a:cubicBezTo>
                <a:cubicBezTo>
                  <a:pt x="26" y="4"/>
                  <a:pt x="27" y="6"/>
                  <a:pt x="29" y="7"/>
                </a:cubicBezTo>
                <a:cubicBezTo>
                  <a:pt x="29" y="8"/>
                  <a:pt x="29" y="8"/>
                  <a:pt x="29" y="8"/>
                </a:cubicBezTo>
                <a:cubicBezTo>
                  <a:pt x="24" y="5"/>
                  <a:pt x="19" y="2"/>
                  <a:pt x="13" y="0"/>
                </a:cubicBezTo>
                <a:cubicBezTo>
                  <a:pt x="7" y="0"/>
                  <a:pt x="7" y="0"/>
                  <a:pt x="7" y="0"/>
                </a:cubicBezTo>
                <a:cubicBezTo>
                  <a:pt x="15" y="2"/>
                  <a:pt x="22" y="6"/>
                  <a:pt x="29" y="11"/>
                </a:cubicBezTo>
                <a:cubicBezTo>
                  <a:pt x="29" y="11"/>
                  <a:pt x="29" y="11"/>
                  <a:pt x="29" y="11"/>
                </a:cubicBezTo>
                <a:cubicBezTo>
                  <a:pt x="29" y="11"/>
                  <a:pt x="29" y="11"/>
                  <a:pt x="29" y="11"/>
                </a:cubicBezTo>
                <a:cubicBezTo>
                  <a:pt x="30" y="11"/>
                  <a:pt x="30" y="11"/>
                  <a:pt x="30" y="11"/>
                </a:cubicBezTo>
                <a:cubicBezTo>
                  <a:pt x="29" y="13"/>
                  <a:pt x="29" y="13"/>
                  <a:pt x="29" y="13"/>
                </a:cubicBezTo>
                <a:cubicBezTo>
                  <a:pt x="29" y="13"/>
                  <a:pt x="29" y="13"/>
                  <a:pt x="29" y="13"/>
                </a:cubicBezTo>
                <a:cubicBezTo>
                  <a:pt x="29" y="13"/>
                  <a:pt x="29" y="13"/>
                  <a:pt x="29" y="13"/>
                </a:cubicBezTo>
                <a:cubicBezTo>
                  <a:pt x="29" y="13"/>
                  <a:pt x="28" y="14"/>
                  <a:pt x="27" y="14"/>
                </a:cubicBezTo>
                <a:cubicBezTo>
                  <a:pt x="19" y="9"/>
                  <a:pt x="9" y="7"/>
                  <a:pt x="0" y="4"/>
                </a:cubicBezTo>
                <a:cubicBezTo>
                  <a:pt x="0" y="6"/>
                  <a:pt x="0" y="6"/>
                  <a:pt x="0" y="6"/>
                </a:cubicBezTo>
                <a:cubicBezTo>
                  <a:pt x="9" y="9"/>
                  <a:pt x="18" y="12"/>
                  <a:pt x="27" y="16"/>
                </a:cubicBezTo>
                <a:cubicBezTo>
                  <a:pt x="27" y="16"/>
                  <a:pt x="27" y="16"/>
                  <a:pt x="27" y="16"/>
                </a:cubicBezTo>
                <a:cubicBezTo>
                  <a:pt x="28" y="16"/>
                  <a:pt x="28" y="16"/>
                  <a:pt x="28" y="16"/>
                </a:cubicBezTo>
                <a:cubicBezTo>
                  <a:pt x="28" y="16"/>
                  <a:pt x="28" y="16"/>
                  <a:pt x="29" y="15"/>
                </a:cubicBezTo>
                <a:cubicBezTo>
                  <a:pt x="29" y="17"/>
                  <a:pt x="29" y="17"/>
                  <a:pt x="29" y="17"/>
                </a:cubicBezTo>
                <a:cubicBezTo>
                  <a:pt x="22" y="24"/>
                  <a:pt x="14" y="32"/>
                  <a:pt x="5" y="33"/>
                </a:cubicBezTo>
                <a:cubicBezTo>
                  <a:pt x="4" y="33"/>
                  <a:pt x="4" y="33"/>
                  <a:pt x="4" y="33"/>
                </a:cubicBezTo>
                <a:cubicBezTo>
                  <a:pt x="4" y="33"/>
                  <a:pt x="4" y="33"/>
                  <a:pt x="4" y="33"/>
                </a:cubicBezTo>
                <a:cubicBezTo>
                  <a:pt x="3" y="34"/>
                  <a:pt x="1" y="34"/>
                  <a:pt x="0" y="34"/>
                </a:cubicBezTo>
                <a:cubicBezTo>
                  <a:pt x="0" y="36"/>
                  <a:pt x="0" y="36"/>
                  <a:pt x="0" y="36"/>
                </a:cubicBezTo>
                <a:cubicBezTo>
                  <a:pt x="1" y="36"/>
                  <a:pt x="3" y="36"/>
                  <a:pt x="5" y="35"/>
                </a:cubicBezTo>
                <a:cubicBezTo>
                  <a:pt x="16" y="34"/>
                  <a:pt x="23" y="25"/>
                  <a:pt x="30" y="18"/>
                </a:cubicBezTo>
                <a:cubicBezTo>
                  <a:pt x="32" y="17"/>
                  <a:pt x="33" y="16"/>
                  <a:pt x="34" y="15"/>
                </a:cubicBezTo>
                <a:cubicBezTo>
                  <a:pt x="38" y="12"/>
                  <a:pt x="41" y="8"/>
                  <a:pt x="44" y="5"/>
                </a:cubicBezTo>
                <a:cubicBezTo>
                  <a:pt x="45" y="3"/>
                  <a:pt x="47" y="1"/>
                  <a:pt x="48" y="0"/>
                </a:cubicBezTo>
                <a:moveTo>
                  <a:pt x="254" y="0"/>
                </a:moveTo>
                <a:cubicBezTo>
                  <a:pt x="250" y="0"/>
                  <a:pt x="250" y="0"/>
                  <a:pt x="250" y="0"/>
                </a:cubicBezTo>
                <a:cubicBezTo>
                  <a:pt x="249" y="1"/>
                  <a:pt x="248" y="2"/>
                  <a:pt x="247" y="3"/>
                </a:cubicBezTo>
                <a:cubicBezTo>
                  <a:pt x="246" y="3"/>
                  <a:pt x="246" y="3"/>
                  <a:pt x="246" y="3"/>
                </a:cubicBezTo>
                <a:cubicBezTo>
                  <a:pt x="245" y="2"/>
                  <a:pt x="244" y="1"/>
                  <a:pt x="243" y="0"/>
                </a:cubicBezTo>
                <a:cubicBezTo>
                  <a:pt x="240" y="0"/>
                  <a:pt x="240" y="0"/>
                  <a:pt x="240" y="0"/>
                </a:cubicBezTo>
                <a:cubicBezTo>
                  <a:pt x="242" y="1"/>
                  <a:pt x="243" y="3"/>
                  <a:pt x="245" y="5"/>
                </a:cubicBezTo>
                <a:cubicBezTo>
                  <a:pt x="245" y="5"/>
                  <a:pt x="245" y="5"/>
                  <a:pt x="245" y="5"/>
                </a:cubicBezTo>
                <a:cubicBezTo>
                  <a:pt x="247" y="5"/>
                  <a:pt x="247" y="5"/>
                  <a:pt x="247" y="5"/>
                </a:cubicBezTo>
                <a:cubicBezTo>
                  <a:pt x="247" y="5"/>
                  <a:pt x="247" y="5"/>
                  <a:pt x="247" y="5"/>
                </a:cubicBezTo>
                <a:cubicBezTo>
                  <a:pt x="248" y="5"/>
                  <a:pt x="248" y="5"/>
                  <a:pt x="248" y="5"/>
                </a:cubicBezTo>
                <a:cubicBezTo>
                  <a:pt x="250" y="3"/>
                  <a:pt x="252" y="1"/>
                  <a:pt x="254" y="0"/>
                </a:cubicBezTo>
                <a:moveTo>
                  <a:pt x="230" y="50"/>
                </a:moveTo>
                <a:cubicBezTo>
                  <a:pt x="230" y="50"/>
                  <a:pt x="230" y="50"/>
                  <a:pt x="230" y="50"/>
                </a:cubicBezTo>
                <a:cubicBezTo>
                  <a:pt x="231" y="50"/>
                  <a:pt x="231" y="50"/>
                  <a:pt x="231" y="50"/>
                </a:cubicBezTo>
                <a:cubicBezTo>
                  <a:pt x="232" y="49"/>
                  <a:pt x="233" y="49"/>
                  <a:pt x="234" y="49"/>
                </a:cubicBezTo>
                <a:cubicBezTo>
                  <a:pt x="234" y="51"/>
                  <a:pt x="234" y="51"/>
                  <a:pt x="234" y="51"/>
                </a:cubicBezTo>
                <a:cubicBezTo>
                  <a:pt x="233" y="51"/>
                  <a:pt x="231" y="51"/>
                  <a:pt x="229" y="51"/>
                </a:cubicBezTo>
                <a:cubicBezTo>
                  <a:pt x="229" y="49"/>
                  <a:pt x="229" y="49"/>
                  <a:pt x="229" y="49"/>
                </a:cubicBezTo>
                <a:cubicBezTo>
                  <a:pt x="229" y="49"/>
                  <a:pt x="230" y="50"/>
                  <a:pt x="230" y="50"/>
                </a:cubicBezTo>
                <a:moveTo>
                  <a:pt x="384" y="52"/>
                </a:moveTo>
                <a:cubicBezTo>
                  <a:pt x="384" y="49"/>
                  <a:pt x="384" y="49"/>
                  <a:pt x="384" y="49"/>
                </a:cubicBezTo>
                <a:cubicBezTo>
                  <a:pt x="385" y="49"/>
                  <a:pt x="386" y="50"/>
                  <a:pt x="388" y="50"/>
                </a:cubicBezTo>
                <a:cubicBezTo>
                  <a:pt x="389" y="51"/>
                  <a:pt x="391" y="51"/>
                  <a:pt x="393" y="51"/>
                </a:cubicBezTo>
                <a:cubicBezTo>
                  <a:pt x="393" y="52"/>
                  <a:pt x="393" y="52"/>
                  <a:pt x="393" y="52"/>
                </a:cubicBezTo>
                <a:cubicBezTo>
                  <a:pt x="390" y="52"/>
                  <a:pt x="387" y="52"/>
                  <a:pt x="384" y="52"/>
                </a:cubicBezTo>
                <a:moveTo>
                  <a:pt x="70" y="50"/>
                </a:moveTo>
                <a:cubicBezTo>
                  <a:pt x="67" y="50"/>
                  <a:pt x="64" y="50"/>
                  <a:pt x="61" y="50"/>
                </a:cubicBezTo>
                <a:cubicBezTo>
                  <a:pt x="61" y="48"/>
                  <a:pt x="61" y="48"/>
                  <a:pt x="61" y="48"/>
                </a:cubicBezTo>
                <a:cubicBezTo>
                  <a:pt x="64" y="48"/>
                  <a:pt x="66" y="48"/>
                  <a:pt x="68" y="48"/>
                </a:cubicBezTo>
                <a:cubicBezTo>
                  <a:pt x="68" y="48"/>
                  <a:pt x="68" y="48"/>
                  <a:pt x="68" y="48"/>
                </a:cubicBezTo>
                <a:cubicBezTo>
                  <a:pt x="69" y="48"/>
                  <a:pt x="70" y="48"/>
                  <a:pt x="70" y="48"/>
                </a:cubicBezTo>
                <a:cubicBezTo>
                  <a:pt x="70" y="50"/>
                  <a:pt x="70" y="50"/>
                  <a:pt x="70" y="50"/>
                </a:cubicBezTo>
                <a:moveTo>
                  <a:pt x="378" y="52"/>
                </a:moveTo>
                <a:cubicBezTo>
                  <a:pt x="378" y="51"/>
                  <a:pt x="378" y="51"/>
                  <a:pt x="378" y="51"/>
                </a:cubicBezTo>
                <a:cubicBezTo>
                  <a:pt x="378" y="46"/>
                  <a:pt x="378" y="46"/>
                  <a:pt x="378" y="46"/>
                </a:cubicBezTo>
                <a:cubicBezTo>
                  <a:pt x="379" y="46"/>
                  <a:pt x="381" y="47"/>
                  <a:pt x="382" y="48"/>
                </a:cubicBezTo>
                <a:cubicBezTo>
                  <a:pt x="382" y="52"/>
                  <a:pt x="382" y="52"/>
                  <a:pt x="382" y="52"/>
                </a:cubicBezTo>
                <a:cubicBezTo>
                  <a:pt x="381" y="52"/>
                  <a:pt x="379" y="52"/>
                  <a:pt x="378" y="52"/>
                </a:cubicBezTo>
                <a:moveTo>
                  <a:pt x="352" y="51"/>
                </a:moveTo>
                <a:cubicBezTo>
                  <a:pt x="352" y="46"/>
                  <a:pt x="352" y="46"/>
                  <a:pt x="352" y="46"/>
                </a:cubicBezTo>
                <a:cubicBezTo>
                  <a:pt x="358" y="47"/>
                  <a:pt x="364" y="51"/>
                  <a:pt x="371" y="51"/>
                </a:cubicBezTo>
                <a:cubicBezTo>
                  <a:pt x="372" y="51"/>
                  <a:pt x="374" y="50"/>
                  <a:pt x="376" y="50"/>
                </a:cubicBezTo>
                <a:cubicBezTo>
                  <a:pt x="376" y="52"/>
                  <a:pt x="376" y="52"/>
                  <a:pt x="376" y="52"/>
                </a:cubicBezTo>
                <a:cubicBezTo>
                  <a:pt x="368" y="52"/>
                  <a:pt x="361" y="52"/>
                  <a:pt x="353" y="51"/>
                </a:cubicBezTo>
                <a:cubicBezTo>
                  <a:pt x="353" y="51"/>
                  <a:pt x="353" y="51"/>
                  <a:pt x="353" y="51"/>
                </a:cubicBezTo>
                <a:cubicBezTo>
                  <a:pt x="353" y="51"/>
                  <a:pt x="353" y="51"/>
                  <a:pt x="353" y="51"/>
                </a:cubicBezTo>
                <a:cubicBezTo>
                  <a:pt x="353" y="51"/>
                  <a:pt x="352" y="51"/>
                  <a:pt x="352" y="51"/>
                </a:cubicBezTo>
                <a:moveTo>
                  <a:pt x="146" y="47"/>
                </a:moveTo>
                <a:cubicBezTo>
                  <a:pt x="141" y="47"/>
                  <a:pt x="137" y="47"/>
                  <a:pt x="132" y="46"/>
                </a:cubicBezTo>
                <a:cubicBezTo>
                  <a:pt x="133" y="46"/>
                  <a:pt x="135" y="46"/>
                  <a:pt x="136" y="45"/>
                </a:cubicBezTo>
                <a:cubicBezTo>
                  <a:pt x="140" y="45"/>
                  <a:pt x="143" y="45"/>
                  <a:pt x="146" y="45"/>
                </a:cubicBezTo>
                <a:cubicBezTo>
                  <a:pt x="147" y="45"/>
                  <a:pt x="147" y="45"/>
                  <a:pt x="147" y="45"/>
                </a:cubicBezTo>
                <a:cubicBezTo>
                  <a:pt x="152" y="45"/>
                  <a:pt x="158" y="45"/>
                  <a:pt x="162" y="47"/>
                </a:cubicBezTo>
                <a:cubicBezTo>
                  <a:pt x="157" y="47"/>
                  <a:pt x="152" y="47"/>
                  <a:pt x="146" y="47"/>
                </a:cubicBezTo>
                <a:moveTo>
                  <a:pt x="400" y="51"/>
                </a:moveTo>
                <a:cubicBezTo>
                  <a:pt x="400" y="48"/>
                  <a:pt x="400" y="48"/>
                  <a:pt x="400" y="48"/>
                </a:cubicBezTo>
                <a:cubicBezTo>
                  <a:pt x="400" y="48"/>
                  <a:pt x="400" y="48"/>
                  <a:pt x="400" y="48"/>
                </a:cubicBezTo>
                <a:cubicBezTo>
                  <a:pt x="400" y="47"/>
                  <a:pt x="400" y="47"/>
                  <a:pt x="400" y="47"/>
                </a:cubicBezTo>
                <a:cubicBezTo>
                  <a:pt x="398" y="46"/>
                  <a:pt x="397" y="45"/>
                  <a:pt x="395" y="44"/>
                </a:cubicBezTo>
                <a:cubicBezTo>
                  <a:pt x="395" y="44"/>
                  <a:pt x="395" y="44"/>
                  <a:pt x="395" y="44"/>
                </a:cubicBezTo>
                <a:cubicBezTo>
                  <a:pt x="397" y="45"/>
                  <a:pt x="399" y="46"/>
                  <a:pt x="401" y="47"/>
                </a:cubicBezTo>
                <a:cubicBezTo>
                  <a:pt x="401" y="52"/>
                  <a:pt x="401" y="52"/>
                  <a:pt x="401" y="52"/>
                </a:cubicBezTo>
                <a:cubicBezTo>
                  <a:pt x="399" y="52"/>
                  <a:pt x="397" y="52"/>
                  <a:pt x="395" y="52"/>
                </a:cubicBezTo>
                <a:cubicBezTo>
                  <a:pt x="395" y="51"/>
                  <a:pt x="395" y="51"/>
                  <a:pt x="395" y="51"/>
                </a:cubicBezTo>
                <a:cubicBezTo>
                  <a:pt x="396" y="50"/>
                  <a:pt x="397" y="50"/>
                  <a:pt x="398" y="50"/>
                </a:cubicBezTo>
                <a:cubicBezTo>
                  <a:pt x="398" y="50"/>
                  <a:pt x="398" y="50"/>
                  <a:pt x="398" y="50"/>
                </a:cubicBezTo>
                <a:cubicBezTo>
                  <a:pt x="398" y="50"/>
                  <a:pt x="399" y="50"/>
                  <a:pt x="399" y="50"/>
                </a:cubicBezTo>
                <a:cubicBezTo>
                  <a:pt x="400" y="51"/>
                  <a:pt x="400" y="51"/>
                  <a:pt x="400" y="51"/>
                </a:cubicBezTo>
                <a:moveTo>
                  <a:pt x="271" y="51"/>
                </a:moveTo>
                <a:cubicBezTo>
                  <a:pt x="271" y="49"/>
                  <a:pt x="271" y="49"/>
                  <a:pt x="271" y="49"/>
                </a:cubicBezTo>
                <a:cubicBezTo>
                  <a:pt x="271" y="48"/>
                  <a:pt x="272" y="47"/>
                  <a:pt x="272" y="47"/>
                </a:cubicBezTo>
                <a:cubicBezTo>
                  <a:pt x="272" y="45"/>
                  <a:pt x="272" y="44"/>
                  <a:pt x="273" y="43"/>
                </a:cubicBezTo>
                <a:cubicBezTo>
                  <a:pt x="273" y="43"/>
                  <a:pt x="273" y="43"/>
                  <a:pt x="273" y="43"/>
                </a:cubicBezTo>
                <a:cubicBezTo>
                  <a:pt x="273" y="47"/>
                  <a:pt x="273" y="47"/>
                  <a:pt x="273" y="47"/>
                </a:cubicBezTo>
                <a:cubicBezTo>
                  <a:pt x="273" y="51"/>
                  <a:pt x="273" y="51"/>
                  <a:pt x="273" y="51"/>
                </a:cubicBezTo>
                <a:cubicBezTo>
                  <a:pt x="272" y="51"/>
                  <a:pt x="271" y="51"/>
                  <a:pt x="271" y="51"/>
                </a:cubicBezTo>
                <a:moveTo>
                  <a:pt x="277" y="48"/>
                </a:moveTo>
                <a:cubicBezTo>
                  <a:pt x="276" y="48"/>
                  <a:pt x="276" y="48"/>
                  <a:pt x="276" y="48"/>
                </a:cubicBezTo>
                <a:cubicBezTo>
                  <a:pt x="276" y="48"/>
                  <a:pt x="276" y="48"/>
                  <a:pt x="276" y="48"/>
                </a:cubicBezTo>
                <a:cubicBezTo>
                  <a:pt x="275" y="47"/>
                  <a:pt x="275" y="47"/>
                  <a:pt x="275" y="47"/>
                </a:cubicBezTo>
                <a:cubicBezTo>
                  <a:pt x="275" y="47"/>
                  <a:pt x="275" y="47"/>
                  <a:pt x="275" y="47"/>
                </a:cubicBezTo>
                <a:cubicBezTo>
                  <a:pt x="275" y="47"/>
                  <a:pt x="275" y="47"/>
                  <a:pt x="275" y="46"/>
                </a:cubicBezTo>
                <a:cubicBezTo>
                  <a:pt x="276" y="43"/>
                  <a:pt x="276" y="43"/>
                  <a:pt x="276" y="43"/>
                </a:cubicBezTo>
                <a:cubicBezTo>
                  <a:pt x="276" y="43"/>
                  <a:pt x="276" y="43"/>
                  <a:pt x="276" y="43"/>
                </a:cubicBezTo>
                <a:cubicBezTo>
                  <a:pt x="276" y="43"/>
                  <a:pt x="276" y="43"/>
                  <a:pt x="276" y="43"/>
                </a:cubicBezTo>
                <a:cubicBezTo>
                  <a:pt x="276" y="43"/>
                  <a:pt x="277" y="43"/>
                  <a:pt x="277" y="42"/>
                </a:cubicBezTo>
                <a:cubicBezTo>
                  <a:pt x="279" y="45"/>
                  <a:pt x="281" y="46"/>
                  <a:pt x="284" y="47"/>
                </a:cubicBezTo>
                <a:cubicBezTo>
                  <a:pt x="279" y="48"/>
                  <a:pt x="279" y="48"/>
                  <a:pt x="279" y="48"/>
                </a:cubicBezTo>
                <a:cubicBezTo>
                  <a:pt x="279" y="48"/>
                  <a:pt x="279" y="48"/>
                  <a:pt x="279" y="48"/>
                </a:cubicBezTo>
                <a:cubicBezTo>
                  <a:pt x="278" y="48"/>
                  <a:pt x="278" y="48"/>
                  <a:pt x="277" y="48"/>
                </a:cubicBezTo>
                <a:cubicBezTo>
                  <a:pt x="277" y="48"/>
                  <a:pt x="277" y="48"/>
                  <a:pt x="277" y="48"/>
                </a:cubicBezTo>
                <a:cubicBezTo>
                  <a:pt x="277" y="48"/>
                  <a:pt x="277" y="48"/>
                  <a:pt x="277" y="48"/>
                </a:cubicBezTo>
                <a:moveTo>
                  <a:pt x="31" y="50"/>
                </a:moveTo>
                <a:cubicBezTo>
                  <a:pt x="31" y="48"/>
                  <a:pt x="31" y="48"/>
                  <a:pt x="31" y="48"/>
                </a:cubicBezTo>
                <a:cubicBezTo>
                  <a:pt x="32" y="48"/>
                  <a:pt x="33" y="48"/>
                  <a:pt x="33" y="48"/>
                </a:cubicBezTo>
                <a:cubicBezTo>
                  <a:pt x="33" y="48"/>
                  <a:pt x="33" y="48"/>
                  <a:pt x="33" y="48"/>
                </a:cubicBezTo>
                <a:cubicBezTo>
                  <a:pt x="34" y="48"/>
                  <a:pt x="34" y="48"/>
                  <a:pt x="34" y="48"/>
                </a:cubicBezTo>
                <a:cubicBezTo>
                  <a:pt x="37" y="46"/>
                  <a:pt x="40" y="44"/>
                  <a:pt x="42" y="42"/>
                </a:cubicBezTo>
                <a:cubicBezTo>
                  <a:pt x="42" y="43"/>
                  <a:pt x="42" y="43"/>
                  <a:pt x="42" y="43"/>
                </a:cubicBezTo>
                <a:cubicBezTo>
                  <a:pt x="42" y="43"/>
                  <a:pt x="41" y="44"/>
                  <a:pt x="40" y="45"/>
                </a:cubicBezTo>
                <a:cubicBezTo>
                  <a:pt x="40" y="45"/>
                  <a:pt x="40" y="45"/>
                  <a:pt x="40" y="45"/>
                </a:cubicBezTo>
                <a:cubicBezTo>
                  <a:pt x="40" y="47"/>
                  <a:pt x="40" y="47"/>
                  <a:pt x="40" y="47"/>
                </a:cubicBezTo>
                <a:cubicBezTo>
                  <a:pt x="40" y="49"/>
                  <a:pt x="40" y="49"/>
                  <a:pt x="40" y="49"/>
                </a:cubicBezTo>
                <a:cubicBezTo>
                  <a:pt x="41" y="48"/>
                  <a:pt x="41" y="48"/>
                  <a:pt x="41" y="48"/>
                </a:cubicBezTo>
                <a:cubicBezTo>
                  <a:pt x="42" y="48"/>
                  <a:pt x="42" y="48"/>
                  <a:pt x="42" y="48"/>
                </a:cubicBezTo>
                <a:cubicBezTo>
                  <a:pt x="42" y="48"/>
                  <a:pt x="42" y="48"/>
                  <a:pt x="42" y="48"/>
                </a:cubicBezTo>
                <a:cubicBezTo>
                  <a:pt x="42" y="48"/>
                  <a:pt x="42" y="48"/>
                  <a:pt x="42" y="48"/>
                </a:cubicBezTo>
                <a:cubicBezTo>
                  <a:pt x="42" y="50"/>
                  <a:pt x="42" y="50"/>
                  <a:pt x="42" y="50"/>
                </a:cubicBezTo>
                <a:cubicBezTo>
                  <a:pt x="38" y="50"/>
                  <a:pt x="35" y="50"/>
                  <a:pt x="31" y="50"/>
                </a:cubicBezTo>
                <a:moveTo>
                  <a:pt x="349" y="43"/>
                </a:moveTo>
                <a:cubicBezTo>
                  <a:pt x="349" y="42"/>
                  <a:pt x="350" y="42"/>
                  <a:pt x="351" y="42"/>
                </a:cubicBezTo>
                <a:cubicBezTo>
                  <a:pt x="352" y="42"/>
                  <a:pt x="352" y="41"/>
                  <a:pt x="353" y="41"/>
                </a:cubicBezTo>
                <a:cubicBezTo>
                  <a:pt x="353" y="41"/>
                  <a:pt x="353" y="41"/>
                  <a:pt x="353" y="41"/>
                </a:cubicBezTo>
                <a:cubicBezTo>
                  <a:pt x="355" y="41"/>
                  <a:pt x="357" y="42"/>
                  <a:pt x="358" y="42"/>
                </a:cubicBezTo>
                <a:cubicBezTo>
                  <a:pt x="361" y="43"/>
                  <a:pt x="365" y="44"/>
                  <a:pt x="368" y="45"/>
                </a:cubicBezTo>
                <a:cubicBezTo>
                  <a:pt x="370" y="45"/>
                  <a:pt x="373" y="46"/>
                  <a:pt x="375" y="48"/>
                </a:cubicBezTo>
                <a:cubicBezTo>
                  <a:pt x="373" y="48"/>
                  <a:pt x="372" y="49"/>
                  <a:pt x="371" y="49"/>
                </a:cubicBezTo>
                <a:cubicBezTo>
                  <a:pt x="371" y="49"/>
                  <a:pt x="371" y="49"/>
                  <a:pt x="371" y="49"/>
                </a:cubicBezTo>
                <a:cubicBezTo>
                  <a:pt x="364" y="49"/>
                  <a:pt x="359" y="45"/>
                  <a:pt x="352" y="44"/>
                </a:cubicBezTo>
                <a:cubicBezTo>
                  <a:pt x="352" y="43"/>
                  <a:pt x="352" y="43"/>
                  <a:pt x="352" y="43"/>
                </a:cubicBezTo>
                <a:cubicBezTo>
                  <a:pt x="351" y="43"/>
                  <a:pt x="351" y="43"/>
                  <a:pt x="351" y="43"/>
                </a:cubicBezTo>
                <a:cubicBezTo>
                  <a:pt x="350" y="43"/>
                  <a:pt x="350" y="43"/>
                  <a:pt x="350" y="43"/>
                </a:cubicBezTo>
                <a:cubicBezTo>
                  <a:pt x="350" y="43"/>
                  <a:pt x="350" y="43"/>
                  <a:pt x="350" y="43"/>
                </a:cubicBezTo>
                <a:cubicBezTo>
                  <a:pt x="349" y="43"/>
                  <a:pt x="349" y="43"/>
                  <a:pt x="349" y="43"/>
                </a:cubicBezTo>
                <a:moveTo>
                  <a:pt x="48" y="48"/>
                </a:moveTo>
                <a:cubicBezTo>
                  <a:pt x="50" y="48"/>
                  <a:pt x="52" y="48"/>
                  <a:pt x="54" y="46"/>
                </a:cubicBezTo>
                <a:cubicBezTo>
                  <a:pt x="54" y="46"/>
                  <a:pt x="54" y="46"/>
                  <a:pt x="54" y="46"/>
                </a:cubicBezTo>
                <a:cubicBezTo>
                  <a:pt x="54" y="46"/>
                  <a:pt x="54" y="46"/>
                  <a:pt x="54" y="46"/>
                </a:cubicBezTo>
                <a:cubicBezTo>
                  <a:pt x="55" y="44"/>
                  <a:pt x="57" y="41"/>
                  <a:pt x="59" y="39"/>
                </a:cubicBezTo>
                <a:cubicBezTo>
                  <a:pt x="59" y="42"/>
                  <a:pt x="59" y="42"/>
                  <a:pt x="59" y="42"/>
                </a:cubicBezTo>
                <a:cubicBezTo>
                  <a:pt x="59" y="43"/>
                  <a:pt x="58" y="44"/>
                  <a:pt x="57" y="45"/>
                </a:cubicBezTo>
                <a:cubicBezTo>
                  <a:pt x="57" y="46"/>
                  <a:pt x="58" y="47"/>
                  <a:pt x="58" y="48"/>
                </a:cubicBezTo>
                <a:cubicBezTo>
                  <a:pt x="59" y="48"/>
                  <a:pt x="59" y="48"/>
                  <a:pt x="59" y="48"/>
                </a:cubicBezTo>
                <a:cubicBezTo>
                  <a:pt x="59" y="48"/>
                  <a:pt x="59" y="48"/>
                  <a:pt x="59" y="48"/>
                </a:cubicBezTo>
                <a:cubicBezTo>
                  <a:pt x="59" y="50"/>
                  <a:pt x="59" y="50"/>
                  <a:pt x="59" y="50"/>
                </a:cubicBezTo>
                <a:cubicBezTo>
                  <a:pt x="54" y="50"/>
                  <a:pt x="49" y="50"/>
                  <a:pt x="44" y="50"/>
                </a:cubicBezTo>
                <a:cubicBezTo>
                  <a:pt x="44" y="48"/>
                  <a:pt x="44" y="48"/>
                  <a:pt x="44" y="48"/>
                </a:cubicBezTo>
                <a:cubicBezTo>
                  <a:pt x="45" y="48"/>
                  <a:pt x="47" y="48"/>
                  <a:pt x="48" y="48"/>
                </a:cubicBezTo>
                <a:moveTo>
                  <a:pt x="393" y="43"/>
                </a:moveTo>
                <a:cubicBezTo>
                  <a:pt x="390" y="42"/>
                  <a:pt x="387" y="41"/>
                  <a:pt x="384" y="39"/>
                </a:cubicBezTo>
                <a:cubicBezTo>
                  <a:pt x="384" y="38"/>
                  <a:pt x="384" y="38"/>
                  <a:pt x="384" y="38"/>
                </a:cubicBezTo>
                <a:cubicBezTo>
                  <a:pt x="387" y="40"/>
                  <a:pt x="390" y="41"/>
                  <a:pt x="393" y="43"/>
                </a:cubicBezTo>
                <a:cubicBezTo>
                  <a:pt x="393" y="43"/>
                  <a:pt x="393" y="43"/>
                  <a:pt x="393" y="43"/>
                </a:cubicBezTo>
                <a:moveTo>
                  <a:pt x="352" y="40"/>
                </a:moveTo>
                <a:cubicBezTo>
                  <a:pt x="352" y="38"/>
                  <a:pt x="352" y="38"/>
                  <a:pt x="352" y="38"/>
                </a:cubicBezTo>
                <a:cubicBezTo>
                  <a:pt x="360" y="39"/>
                  <a:pt x="368" y="42"/>
                  <a:pt x="376" y="45"/>
                </a:cubicBezTo>
                <a:cubicBezTo>
                  <a:pt x="376" y="46"/>
                  <a:pt x="376" y="46"/>
                  <a:pt x="376" y="46"/>
                </a:cubicBezTo>
                <a:cubicBezTo>
                  <a:pt x="373" y="44"/>
                  <a:pt x="371" y="43"/>
                  <a:pt x="368" y="43"/>
                </a:cubicBezTo>
                <a:cubicBezTo>
                  <a:pt x="365" y="42"/>
                  <a:pt x="361" y="41"/>
                  <a:pt x="359" y="40"/>
                </a:cubicBezTo>
                <a:cubicBezTo>
                  <a:pt x="358" y="40"/>
                  <a:pt x="358" y="40"/>
                  <a:pt x="358" y="40"/>
                </a:cubicBezTo>
                <a:cubicBezTo>
                  <a:pt x="358" y="40"/>
                  <a:pt x="358" y="40"/>
                  <a:pt x="358" y="40"/>
                </a:cubicBezTo>
                <a:cubicBezTo>
                  <a:pt x="358" y="40"/>
                  <a:pt x="358" y="40"/>
                  <a:pt x="358" y="40"/>
                </a:cubicBezTo>
                <a:cubicBezTo>
                  <a:pt x="357" y="40"/>
                  <a:pt x="355" y="39"/>
                  <a:pt x="353" y="39"/>
                </a:cubicBezTo>
                <a:cubicBezTo>
                  <a:pt x="353" y="39"/>
                  <a:pt x="352" y="39"/>
                  <a:pt x="352" y="40"/>
                </a:cubicBezTo>
                <a:moveTo>
                  <a:pt x="276" y="40"/>
                </a:moveTo>
                <a:cubicBezTo>
                  <a:pt x="276" y="38"/>
                  <a:pt x="276" y="38"/>
                  <a:pt x="276" y="38"/>
                </a:cubicBezTo>
                <a:cubicBezTo>
                  <a:pt x="279" y="41"/>
                  <a:pt x="283" y="44"/>
                  <a:pt x="287" y="46"/>
                </a:cubicBezTo>
                <a:cubicBezTo>
                  <a:pt x="288" y="46"/>
                  <a:pt x="289" y="47"/>
                  <a:pt x="290" y="47"/>
                </a:cubicBezTo>
                <a:cubicBezTo>
                  <a:pt x="292" y="47"/>
                  <a:pt x="293" y="47"/>
                  <a:pt x="294" y="47"/>
                </a:cubicBezTo>
                <a:cubicBezTo>
                  <a:pt x="295" y="47"/>
                  <a:pt x="295" y="47"/>
                  <a:pt x="296" y="48"/>
                </a:cubicBezTo>
                <a:cubicBezTo>
                  <a:pt x="296" y="48"/>
                  <a:pt x="296" y="48"/>
                  <a:pt x="296" y="49"/>
                </a:cubicBezTo>
                <a:cubicBezTo>
                  <a:pt x="297" y="50"/>
                  <a:pt x="297" y="50"/>
                  <a:pt x="297" y="50"/>
                </a:cubicBezTo>
                <a:cubicBezTo>
                  <a:pt x="297" y="50"/>
                  <a:pt x="297" y="50"/>
                  <a:pt x="297" y="50"/>
                </a:cubicBezTo>
                <a:cubicBezTo>
                  <a:pt x="298" y="50"/>
                  <a:pt x="299" y="50"/>
                  <a:pt x="299" y="50"/>
                </a:cubicBezTo>
                <a:cubicBezTo>
                  <a:pt x="299" y="51"/>
                  <a:pt x="299" y="51"/>
                  <a:pt x="299" y="51"/>
                </a:cubicBezTo>
                <a:cubicBezTo>
                  <a:pt x="292" y="51"/>
                  <a:pt x="284" y="51"/>
                  <a:pt x="276" y="51"/>
                </a:cubicBezTo>
                <a:cubicBezTo>
                  <a:pt x="276" y="50"/>
                  <a:pt x="276" y="50"/>
                  <a:pt x="276" y="50"/>
                </a:cubicBezTo>
                <a:cubicBezTo>
                  <a:pt x="276" y="50"/>
                  <a:pt x="277" y="50"/>
                  <a:pt x="277" y="50"/>
                </a:cubicBezTo>
                <a:cubicBezTo>
                  <a:pt x="278" y="50"/>
                  <a:pt x="278" y="50"/>
                  <a:pt x="279" y="50"/>
                </a:cubicBezTo>
                <a:cubicBezTo>
                  <a:pt x="290" y="49"/>
                  <a:pt x="290" y="49"/>
                  <a:pt x="290" y="49"/>
                </a:cubicBezTo>
                <a:cubicBezTo>
                  <a:pt x="287" y="47"/>
                  <a:pt x="287" y="47"/>
                  <a:pt x="287" y="47"/>
                </a:cubicBezTo>
                <a:cubicBezTo>
                  <a:pt x="284" y="45"/>
                  <a:pt x="280" y="44"/>
                  <a:pt x="278" y="40"/>
                </a:cubicBezTo>
                <a:cubicBezTo>
                  <a:pt x="277" y="40"/>
                  <a:pt x="277" y="40"/>
                  <a:pt x="277" y="40"/>
                </a:cubicBezTo>
                <a:cubicBezTo>
                  <a:pt x="276" y="40"/>
                  <a:pt x="276" y="40"/>
                  <a:pt x="276" y="40"/>
                </a:cubicBezTo>
                <a:cubicBezTo>
                  <a:pt x="276" y="40"/>
                  <a:pt x="276" y="40"/>
                  <a:pt x="276" y="40"/>
                </a:cubicBezTo>
                <a:moveTo>
                  <a:pt x="268" y="48"/>
                </a:moveTo>
                <a:cubicBezTo>
                  <a:pt x="267" y="48"/>
                  <a:pt x="267" y="48"/>
                  <a:pt x="267" y="48"/>
                </a:cubicBezTo>
                <a:cubicBezTo>
                  <a:pt x="267" y="47"/>
                  <a:pt x="267" y="47"/>
                  <a:pt x="267" y="46"/>
                </a:cubicBezTo>
                <a:cubicBezTo>
                  <a:pt x="267" y="45"/>
                  <a:pt x="267" y="43"/>
                  <a:pt x="268" y="42"/>
                </a:cubicBezTo>
                <a:cubicBezTo>
                  <a:pt x="269" y="40"/>
                  <a:pt x="270" y="39"/>
                  <a:pt x="271" y="37"/>
                </a:cubicBezTo>
                <a:cubicBezTo>
                  <a:pt x="271" y="37"/>
                  <a:pt x="271" y="37"/>
                  <a:pt x="271" y="37"/>
                </a:cubicBezTo>
                <a:cubicBezTo>
                  <a:pt x="271" y="37"/>
                  <a:pt x="271" y="37"/>
                  <a:pt x="271" y="37"/>
                </a:cubicBezTo>
                <a:cubicBezTo>
                  <a:pt x="271" y="36"/>
                  <a:pt x="271" y="36"/>
                  <a:pt x="271" y="36"/>
                </a:cubicBezTo>
                <a:cubicBezTo>
                  <a:pt x="271" y="36"/>
                  <a:pt x="272" y="36"/>
                  <a:pt x="272" y="37"/>
                </a:cubicBezTo>
                <a:cubicBezTo>
                  <a:pt x="272" y="37"/>
                  <a:pt x="273" y="38"/>
                  <a:pt x="273" y="38"/>
                </a:cubicBezTo>
                <a:cubicBezTo>
                  <a:pt x="273" y="38"/>
                  <a:pt x="273" y="38"/>
                  <a:pt x="273" y="38"/>
                </a:cubicBezTo>
                <a:cubicBezTo>
                  <a:pt x="273" y="38"/>
                  <a:pt x="273" y="39"/>
                  <a:pt x="273" y="39"/>
                </a:cubicBezTo>
                <a:cubicBezTo>
                  <a:pt x="272" y="39"/>
                  <a:pt x="271" y="40"/>
                  <a:pt x="271" y="41"/>
                </a:cubicBezTo>
                <a:cubicBezTo>
                  <a:pt x="271" y="42"/>
                  <a:pt x="270" y="44"/>
                  <a:pt x="270" y="45"/>
                </a:cubicBezTo>
                <a:cubicBezTo>
                  <a:pt x="270" y="46"/>
                  <a:pt x="270" y="47"/>
                  <a:pt x="269" y="47"/>
                </a:cubicBezTo>
                <a:cubicBezTo>
                  <a:pt x="269" y="48"/>
                  <a:pt x="268" y="48"/>
                  <a:pt x="268" y="48"/>
                </a:cubicBezTo>
                <a:moveTo>
                  <a:pt x="382" y="38"/>
                </a:moveTo>
                <a:cubicBezTo>
                  <a:pt x="381" y="38"/>
                  <a:pt x="379" y="37"/>
                  <a:pt x="378" y="37"/>
                </a:cubicBezTo>
                <a:cubicBezTo>
                  <a:pt x="378" y="36"/>
                  <a:pt x="378" y="36"/>
                  <a:pt x="378" y="36"/>
                </a:cubicBezTo>
                <a:cubicBezTo>
                  <a:pt x="379" y="36"/>
                  <a:pt x="381" y="37"/>
                  <a:pt x="382" y="38"/>
                </a:cubicBezTo>
                <a:cubicBezTo>
                  <a:pt x="382" y="38"/>
                  <a:pt x="382" y="38"/>
                  <a:pt x="382" y="38"/>
                </a:cubicBezTo>
                <a:moveTo>
                  <a:pt x="100" y="47"/>
                </a:moveTo>
                <a:cubicBezTo>
                  <a:pt x="99" y="47"/>
                  <a:pt x="99" y="47"/>
                  <a:pt x="99" y="46"/>
                </a:cubicBezTo>
                <a:cubicBezTo>
                  <a:pt x="99" y="46"/>
                  <a:pt x="99" y="46"/>
                  <a:pt x="99" y="46"/>
                </a:cubicBezTo>
                <a:cubicBezTo>
                  <a:pt x="111" y="36"/>
                  <a:pt x="127" y="33"/>
                  <a:pt x="144" y="33"/>
                </a:cubicBezTo>
                <a:cubicBezTo>
                  <a:pt x="145" y="33"/>
                  <a:pt x="146" y="33"/>
                  <a:pt x="146" y="33"/>
                </a:cubicBezTo>
                <a:cubicBezTo>
                  <a:pt x="163" y="35"/>
                  <a:pt x="178" y="38"/>
                  <a:pt x="191" y="47"/>
                </a:cubicBezTo>
                <a:cubicBezTo>
                  <a:pt x="188" y="47"/>
                  <a:pt x="184" y="47"/>
                  <a:pt x="180" y="47"/>
                </a:cubicBezTo>
                <a:cubicBezTo>
                  <a:pt x="180" y="47"/>
                  <a:pt x="180" y="47"/>
                  <a:pt x="180" y="47"/>
                </a:cubicBezTo>
                <a:cubicBezTo>
                  <a:pt x="176" y="47"/>
                  <a:pt x="173" y="47"/>
                  <a:pt x="170" y="44"/>
                </a:cubicBezTo>
                <a:cubicBezTo>
                  <a:pt x="170" y="44"/>
                  <a:pt x="170" y="44"/>
                  <a:pt x="170" y="44"/>
                </a:cubicBezTo>
                <a:cubicBezTo>
                  <a:pt x="170" y="44"/>
                  <a:pt x="170" y="44"/>
                  <a:pt x="170" y="44"/>
                </a:cubicBezTo>
                <a:cubicBezTo>
                  <a:pt x="163" y="41"/>
                  <a:pt x="155" y="40"/>
                  <a:pt x="147" y="40"/>
                </a:cubicBezTo>
                <a:cubicBezTo>
                  <a:pt x="147" y="40"/>
                  <a:pt x="147" y="40"/>
                  <a:pt x="147" y="40"/>
                </a:cubicBezTo>
                <a:cubicBezTo>
                  <a:pt x="146" y="40"/>
                  <a:pt x="146" y="40"/>
                  <a:pt x="146" y="40"/>
                </a:cubicBezTo>
                <a:cubicBezTo>
                  <a:pt x="145" y="40"/>
                  <a:pt x="145" y="40"/>
                  <a:pt x="145" y="40"/>
                </a:cubicBezTo>
                <a:cubicBezTo>
                  <a:pt x="145" y="40"/>
                  <a:pt x="145" y="40"/>
                  <a:pt x="145" y="40"/>
                </a:cubicBezTo>
                <a:cubicBezTo>
                  <a:pt x="136" y="40"/>
                  <a:pt x="126" y="42"/>
                  <a:pt x="118" y="46"/>
                </a:cubicBezTo>
                <a:cubicBezTo>
                  <a:pt x="100" y="47"/>
                  <a:pt x="100" y="47"/>
                  <a:pt x="100" y="47"/>
                </a:cubicBezTo>
                <a:moveTo>
                  <a:pt x="350" y="33"/>
                </a:moveTo>
                <a:cubicBezTo>
                  <a:pt x="351" y="33"/>
                  <a:pt x="351" y="33"/>
                  <a:pt x="351" y="33"/>
                </a:cubicBezTo>
                <a:cubicBezTo>
                  <a:pt x="352" y="33"/>
                  <a:pt x="352" y="33"/>
                  <a:pt x="352" y="33"/>
                </a:cubicBezTo>
                <a:cubicBezTo>
                  <a:pt x="352" y="33"/>
                  <a:pt x="352" y="33"/>
                  <a:pt x="352" y="33"/>
                </a:cubicBezTo>
                <a:cubicBezTo>
                  <a:pt x="352" y="33"/>
                  <a:pt x="353" y="33"/>
                  <a:pt x="353" y="33"/>
                </a:cubicBezTo>
                <a:cubicBezTo>
                  <a:pt x="353" y="33"/>
                  <a:pt x="353" y="33"/>
                  <a:pt x="353" y="33"/>
                </a:cubicBezTo>
                <a:cubicBezTo>
                  <a:pt x="356" y="33"/>
                  <a:pt x="358" y="33"/>
                  <a:pt x="360" y="33"/>
                </a:cubicBezTo>
                <a:cubicBezTo>
                  <a:pt x="361" y="33"/>
                  <a:pt x="362" y="33"/>
                  <a:pt x="362" y="33"/>
                </a:cubicBezTo>
                <a:cubicBezTo>
                  <a:pt x="367" y="35"/>
                  <a:pt x="372" y="37"/>
                  <a:pt x="376" y="38"/>
                </a:cubicBezTo>
                <a:cubicBezTo>
                  <a:pt x="378" y="39"/>
                  <a:pt x="381" y="40"/>
                  <a:pt x="383" y="41"/>
                </a:cubicBezTo>
                <a:cubicBezTo>
                  <a:pt x="386" y="42"/>
                  <a:pt x="390" y="44"/>
                  <a:pt x="393" y="46"/>
                </a:cubicBezTo>
                <a:cubicBezTo>
                  <a:pt x="395" y="47"/>
                  <a:pt x="396" y="47"/>
                  <a:pt x="398" y="48"/>
                </a:cubicBezTo>
                <a:cubicBezTo>
                  <a:pt x="396" y="48"/>
                  <a:pt x="395" y="49"/>
                  <a:pt x="394" y="49"/>
                </a:cubicBezTo>
                <a:cubicBezTo>
                  <a:pt x="394" y="49"/>
                  <a:pt x="394" y="49"/>
                  <a:pt x="393" y="49"/>
                </a:cubicBezTo>
                <a:cubicBezTo>
                  <a:pt x="392" y="49"/>
                  <a:pt x="390" y="49"/>
                  <a:pt x="388" y="48"/>
                </a:cubicBezTo>
                <a:cubicBezTo>
                  <a:pt x="388" y="48"/>
                  <a:pt x="388" y="48"/>
                  <a:pt x="388" y="48"/>
                </a:cubicBezTo>
                <a:cubicBezTo>
                  <a:pt x="388" y="48"/>
                  <a:pt x="388" y="48"/>
                  <a:pt x="388" y="48"/>
                </a:cubicBezTo>
                <a:cubicBezTo>
                  <a:pt x="388" y="48"/>
                  <a:pt x="388" y="48"/>
                  <a:pt x="388" y="48"/>
                </a:cubicBezTo>
                <a:cubicBezTo>
                  <a:pt x="388" y="49"/>
                  <a:pt x="388" y="49"/>
                  <a:pt x="388" y="49"/>
                </a:cubicBezTo>
                <a:cubicBezTo>
                  <a:pt x="388" y="50"/>
                  <a:pt x="388" y="50"/>
                  <a:pt x="388" y="50"/>
                </a:cubicBezTo>
                <a:cubicBezTo>
                  <a:pt x="388" y="49"/>
                  <a:pt x="388" y="49"/>
                  <a:pt x="388" y="49"/>
                </a:cubicBezTo>
                <a:cubicBezTo>
                  <a:pt x="388" y="48"/>
                  <a:pt x="388" y="48"/>
                  <a:pt x="388" y="48"/>
                </a:cubicBezTo>
                <a:cubicBezTo>
                  <a:pt x="387" y="48"/>
                  <a:pt x="385" y="47"/>
                  <a:pt x="383" y="46"/>
                </a:cubicBezTo>
                <a:cubicBezTo>
                  <a:pt x="381" y="45"/>
                  <a:pt x="380" y="44"/>
                  <a:pt x="378" y="44"/>
                </a:cubicBezTo>
                <a:cubicBezTo>
                  <a:pt x="378" y="44"/>
                  <a:pt x="378" y="44"/>
                  <a:pt x="378" y="44"/>
                </a:cubicBezTo>
                <a:cubicBezTo>
                  <a:pt x="377" y="43"/>
                  <a:pt x="377" y="43"/>
                  <a:pt x="377" y="43"/>
                </a:cubicBezTo>
                <a:cubicBezTo>
                  <a:pt x="369" y="40"/>
                  <a:pt x="361" y="37"/>
                  <a:pt x="352" y="36"/>
                </a:cubicBezTo>
                <a:cubicBezTo>
                  <a:pt x="352" y="36"/>
                  <a:pt x="352" y="36"/>
                  <a:pt x="352" y="36"/>
                </a:cubicBezTo>
                <a:cubicBezTo>
                  <a:pt x="351" y="36"/>
                  <a:pt x="351" y="36"/>
                  <a:pt x="351" y="36"/>
                </a:cubicBezTo>
                <a:cubicBezTo>
                  <a:pt x="350" y="36"/>
                  <a:pt x="348" y="36"/>
                  <a:pt x="347" y="36"/>
                </a:cubicBezTo>
                <a:cubicBezTo>
                  <a:pt x="347" y="36"/>
                  <a:pt x="346" y="35"/>
                  <a:pt x="346" y="35"/>
                </a:cubicBezTo>
                <a:cubicBezTo>
                  <a:pt x="347" y="34"/>
                  <a:pt x="349" y="34"/>
                  <a:pt x="350" y="33"/>
                </a:cubicBezTo>
                <a:cubicBezTo>
                  <a:pt x="350" y="33"/>
                  <a:pt x="350" y="33"/>
                  <a:pt x="350" y="33"/>
                </a:cubicBezTo>
                <a:moveTo>
                  <a:pt x="376" y="36"/>
                </a:moveTo>
                <a:cubicBezTo>
                  <a:pt x="372" y="35"/>
                  <a:pt x="368" y="33"/>
                  <a:pt x="364" y="32"/>
                </a:cubicBezTo>
                <a:cubicBezTo>
                  <a:pt x="367" y="33"/>
                  <a:pt x="370" y="34"/>
                  <a:pt x="373" y="35"/>
                </a:cubicBezTo>
                <a:cubicBezTo>
                  <a:pt x="373" y="35"/>
                  <a:pt x="373" y="35"/>
                  <a:pt x="373" y="35"/>
                </a:cubicBezTo>
                <a:cubicBezTo>
                  <a:pt x="373" y="35"/>
                  <a:pt x="373" y="35"/>
                  <a:pt x="373" y="35"/>
                </a:cubicBezTo>
                <a:cubicBezTo>
                  <a:pt x="373" y="35"/>
                  <a:pt x="373" y="35"/>
                  <a:pt x="373" y="35"/>
                </a:cubicBezTo>
                <a:cubicBezTo>
                  <a:pt x="374" y="35"/>
                  <a:pt x="375" y="35"/>
                  <a:pt x="376" y="35"/>
                </a:cubicBezTo>
                <a:cubicBezTo>
                  <a:pt x="376" y="36"/>
                  <a:pt x="376" y="36"/>
                  <a:pt x="376" y="36"/>
                </a:cubicBezTo>
                <a:moveTo>
                  <a:pt x="395" y="33"/>
                </a:moveTo>
                <a:cubicBezTo>
                  <a:pt x="395" y="33"/>
                  <a:pt x="395" y="33"/>
                  <a:pt x="395" y="33"/>
                </a:cubicBezTo>
                <a:cubicBezTo>
                  <a:pt x="395" y="33"/>
                  <a:pt x="395" y="32"/>
                  <a:pt x="395" y="32"/>
                </a:cubicBezTo>
                <a:cubicBezTo>
                  <a:pt x="395" y="31"/>
                  <a:pt x="395" y="31"/>
                  <a:pt x="395" y="31"/>
                </a:cubicBezTo>
                <a:cubicBezTo>
                  <a:pt x="397" y="32"/>
                  <a:pt x="399" y="34"/>
                  <a:pt x="401" y="35"/>
                </a:cubicBezTo>
                <a:cubicBezTo>
                  <a:pt x="401" y="37"/>
                  <a:pt x="401" y="37"/>
                  <a:pt x="401" y="37"/>
                </a:cubicBezTo>
                <a:cubicBezTo>
                  <a:pt x="399" y="35"/>
                  <a:pt x="397" y="34"/>
                  <a:pt x="396" y="33"/>
                </a:cubicBezTo>
                <a:cubicBezTo>
                  <a:pt x="396" y="33"/>
                  <a:pt x="396" y="33"/>
                  <a:pt x="396" y="33"/>
                </a:cubicBezTo>
                <a:cubicBezTo>
                  <a:pt x="395" y="33"/>
                  <a:pt x="395" y="33"/>
                  <a:pt x="395" y="33"/>
                </a:cubicBezTo>
                <a:moveTo>
                  <a:pt x="194" y="49"/>
                </a:moveTo>
                <a:cubicBezTo>
                  <a:pt x="194" y="47"/>
                  <a:pt x="194" y="47"/>
                  <a:pt x="194" y="47"/>
                </a:cubicBezTo>
                <a:cubicBezTo>
                  <a:pt x="195" y="47"/>
                  <a:pt x="195" y="47"/>
                  <a:pt x="195" y="47"/>
                </a:cubicBezTo>
                <a:cubicBezTo>
                  <a:pt x="194" y="46"/>
                  <a:pt x="194" y="46"/>
                  <a:pt x="194" y="46"/>
                </a:cubicBezTo>
                <a:cubicBezTo>
                  <a:pt x="181" y="37"/>
                  <a:pt x="164" y="33"/>
                  <a:pt x="147" y="31"/>
                </a:cubicBezTo>
                <a:cubicBezTo>
                  <a:pt x="147" y="31"/>
                  <a:pt x="147" y="31"/>
                  <a:pt x="147" y="31"/>
                </a:cubicBezTo>
                <a:cubicBezTo>
                  <a:pt x="167" y="32"/>
                  <a:pt x="185" y="38"/>
                  <a:pt x="200" y="49"/>
                </a:cubicBezTo>
                <a:cubicBezTo>
                  <a:pt x="201" y="49"/>
                  <a:pt x="201" y="49"/>
                  <a:pt x="201" y="49"/>
                </a:cubicBezTo>
                <a:cubicBezTo>
                  <a:pt x="201" y="49"/>
                  <a:pt x="201" y="49"/>
                  <a:pt x="201" y="49"/>
                </a:cubicBezTo>
                <a:cubicBezTo>
                  <a:pt x="203" y="49"/>
                  <a:pt x="206" y="49"/>
                  <a:pt x="209" y="49"/>
                </a:cubicBezTo>
                <a:cubicBezTo>
                  <a:pt x="212" y="49"/>
                  <a:pt x="214" y="49"/>
                  <a:pt x="217" y="49"/>
                </a:cubicBezTo>
                <a:cubicBezTo>
                  <a:pt x="218" y="49"/>
                  <a:pt x="218" y="49"/>
                  <a:pt x="218" y="49"/>
                </a:cubicBezTo>
                <a:cubicBezTo>
                  <a:pt x="217" y="46"/>
                  <a:pt x="217" y="46"/>
                  <a:pt x="217" y="46"/>
                </a:cubicBezTo>
                <a:cubicBezTo>
                  <a:pt x="217" y="45"/>
                  <a:pt x="217" y="45"/>
                  <a:pt x="217" y="45"/>
                </a:cubicBezTo>
                <a:cubicBezTo>
                  <a:pt x="211" y="41"/>
                  <a:pt x="211" y="41"/>
                  <a:pt x="211" y="41"/>
                </a:cubicBezTo>
                <a:cubicBezTo>
                  <a:pt x="212" y="42"/>
                  <a:pt x="213" y="43"/>
                  <a:pt x="214" y="43"/>
                </a:cubicBezTo>
                <a:cubicBezTo>
                  <a:pt x="217" y="45"/>
                  <a:pt x="220" y="47"/>
                  <a:pt x="223" y="49"/>
                </a:cubicBezTo>
                <a:cubicBezTo>
                  <a:pt x="224" y="49"/>
                  <a:pt x="224" y="49"/>
                  <a:pt x="224" y="49"/>
                </a:cubicBezTo>
                <a:cubicBezTo>
                  <a:pt x="224" y="48"/>
                  <a:pt x="224" y="48"/>
                  <a:pt x="224" y="48"/>
                </a:cubicBezTo>
                <a:cubicBezTo>
                  <a:pt x="225" y="47"/>
                  <a:pt x="226" y="46"/>
                  <a:pt x="226" y="45"/>
                </a:cubicBezTo>
                <a:cubicBezTo>
                  <a:pt x="226" y="44"/>
                  <a:pt x="226" y="44"/>
                  <a:pt x="227" y="43"/>
                </a:cubicBezTo>
                <a:cubicBezTo>
                  <a:pt x="227" y="51"/>
                  <a:pt x="227" y="51"/>
                  <a:pt x="227" y="51"/>
                </a:cubicBezTo>
                <a:cubicBezTo>
                  <a:pt x="220" y="51"/>
                  <a:pt x="214" y="51"/>
                  <a:pt x="207" y="51"/>
                </a:cubicBezTo>
                <a:cubicBezTo>
                  <a:pt x="207" y="50"/>
                  <a:pt x="207" y="50"/>
                  <a:pt x="207" y="50"/>
                </a:cubicBezTo>
                <a:cubicBezTo>
                  <a:pt x="205" y="50"/>
                  <a:pt x="205" y="51"/>
                  <a:pt x="204" y="51"/>
                </a:cubicBezTo>
                <a:cubicBezTo>
                  <a:pt x="203" y="52"/>
                  <a:pt x="203" y="52"/>
                  <a:pt x="203" y="52"/>
                </a:cubicBezTo>
                <a:cubicBezTo>
                  <a:pt x="203" y="52"/>
                  <a:pt x="203" y="52"/>
                  <a:pt x="203" y="52"/>
                </a:cubicBezTo>
                <a:cubicBezTo>
                  <a:pt x="202" y="52"/>
                  <a:pt x="202" y="52"/>
                  <a:pt x="202" y="51"/>
                </a:cubicBezTo>
                <a:cubicBezTo>
                  <a:pt x="201" y="51"/>
                  <a:pt x="201" y="51"/>
                  <a:pt x="201" y="51"/>
                </a:cubicBezTo>
                <a:cubicBezTo>
                  <a:pt x="163" y="51"/>
                  <a:pt x="163" y="51"/>
                  <a:pt x="163" y="51"/>
                </a:cubicBezTo>
                <a:cubicBezTo>
                  <a:pt x="147" y="51"/>
                  <a:pt x="147" y="51"/>
                  <a:pt x="147" y="51"/>
                </a:cubicBezTo>
                <a:cubicBezTo>
                  <a:pt x="147" y="49"/>
                  <a:pt x="147" y="49"/>
                  <a:pt x="147" y="49"/>
                </a:cubicBezTo>
                <a:cubicBezTo>
                  <a:pt x="153" y="49"/>
                  <a:pt x="159" y="49"/>
                  <a:pt x="164" y="49"/>
                </a:cubicBezTo>
                <a:cubicBezTo>
                  <a:pt x="165" y="49"/>
                  <a:pt x="165" y="49"/>
                  <a:pt x="165" y="49"/>
                </a:cubicBezTo>
                <a:cubicBezTo>
                  <a:pt x="166" y="47"/>
                  <a:pt x="166" y="47"/>
                  <a:pt x="166" y="47"/>
                </a:cubicBezTo>
                <a:cubicBezTo>
                  <a:pt x="166" y="46"/>
                  <a:pt x="166" y="46"/>
                  <a:pt x="166" y="46"/>
                </a:cubicBezTo>
                <a:cubicBezTo>
                  <a:pt x="165" y="46"/>
                  <a:pt x="165" y="46"/>
                  <a:pt x="165" y="46"/>
                </a:cubicBezTo>
                <a:cubicBezTo>
                  <a:pt x="160" y="43"/>
                  <a:pt x="153" y="43"/>
                  <a:pt x="147" y="43"/>
                </a:cubicBezTo>
                <a:cubicBezTo>
                  <a:pt x="147" y="42"/>
                  <a:pt x="147" y="42"/>
                  <a:pt x="147" y="42"/>
                </a:cubicBezTo>
                <a:cubicBezTo>
                  <a:pt x="155" y="42"/>
                  <a:pt x="163" y="43"/>
                  <a:pt x="169" y="46"/>
                </a:cubicBezTo>
                <a:cubicBezTo>
                  <a:pt x="172" y="49"/>
                  <a:pt x="176" y="49"/>
                  <a:pt x="180" y="49"/>
                </a:cubicBezTo>
                <a:cubicBezTo>
                  <a:pt x="184" y="49"/>
                  <a:pt x="188" y="49"/>
                  <a:pt x="191" y="49"/>
                </a:cubicBezTo>
                <a:cubicBezTo>
                  <a:pt x="191" y="49"/>
                  <a:pt x="191" y="49"/>
                  <a:pt x="191" y="49"/>
                </a:cubicBezTo>
                <a:cubicBezTo>
                  <a:pt x="192" y="49"/>
                  <a:pt x="192" y="49"/>
                  <a:pt x="193" y="49"/>
                </a:cubicBezTo>
                <a:cubicBezTo>
                  <a:pt x="194" y="49"/>
                  <a:pt x="194" y="49"/>
                  <a:pt x="194" y="49"/>
                </a:cubicBezTo>
                <a:moveTo>
                  <a:pt x="352" y="31"/>
                </a:moveTo>
                <a:cubicBezTo>
                  <a:pt x="352" y="30"/>
                  <a:pt x="352" y="30"/>
                  <a:pt x="352" y="30"/>
                </a:cubicBezTo>
                <a:cubicBezTo>
                  <a:pt x="352" y="30"/>
                  <a:pt x="353" y="30"/>
                  <a:pt x="353" y="30"/>
                </a:cubicBezTo>
                <a:cubicBezTo>
                  <a:pt x="353" y="30"/>
                  <a:pt x="353" y="30"/>
                  <a:pt x="353" y="30"/>
                </a:cubicBezTo>
                <a:cubicBezTo>
                  <a:pt x="356" y="30"/>
                  <a:pt x="359" y="31"/>
                  <a:pt x="362" y="31"/>
                </a:cubicBezTo>
                <a:cubicBezTo>
                  <a:pt x="361" y="31"/>
                  <a:pt x="361" y="31"/>
                  <a:pt x="360" y="31"/>
                </a:cubicBezTo>
                <a:cubicBezTo>
                  <a:pt x="360" y="31"/>
                  <a:pt x="360" y="31"/>
                  <a:pt x="360" y="31"/>
                </a:cubicBezTo>
                <a:cubicBezTo>
                  <a:pt x="358" y="31"/>
                  <a:pt x="356" y="31"/>
                  <a:pt x="353" y="31"/>
                </a:cubicBezTo>
                <a:cubicBezTo>
                  <a:pt x="353" y="31"/>
                  <a:pt x="352" y="31"/>
                  <a:pt x="352" y="31"/>
                </a:cubicBezTo>
                <a:moveTo>
                  <a:pt x="301" y="30"/>
                </a:moveTo>
                <a:cubicBezTo>
                  <a:pt x="301" y="30"/>
                  <a:pt x="301" y="30"/>
                  <a:pt x="301" y="30"/>
                </a:cubicBezTo>
                <a:cubicBezTo>
                  <a:pt x="301" y="30"/>
                  <a:pt x="301" y="30"/>
                  <a:pt x="301" y="30"/>
                </a:cubicBezTo>
                <a:cubicBezTo>
                  <a:pt x="302" y="30"/>
                  <a:pt x="302" y="30"/>
                  <a:pt x="302" y="30"/>
                </a:cubicBezTo>
                <a:cubicBezTo>
                  <a:pt x="302" y="30"/>
                  <a:pt x="302" y="30"/>
                  <a:pt x="302" y="30"/>
                </a:cubicBezTo>
                <a:cubicBezTo>
                  <a:pt x="302" y="30"/>
                  <a:pt x="302" y="30"/>
                  <a:pt x="302" y="30"/>
                </a:cubicBezTo>
                <a:cubicBezTo>
                  <a:pt x="302" y="30"/>
                  <a:pt x="302" y="30"/>
                  <a:pt x="301" y="30"/>
                </a:cubicBezTo>
                <a:moveTo>
                  <a:pt x="61" y="39"/>
                </a:moveTo>
                <a:cubicBezTo>
                  <a:pt x="61" y="37"/>
                  <a:pt x="61" y="37"/>
                  <a:pt x="61" y="37"/>
                </a:cubicBezTo>
                <a:cubicBezTo>
                  <a:pt x="64" y="34"/>
                  <a:pt x="67" y="32"/>
                  <a:pt x="70" y="29"/>
                </a:cubicBezTo>
                <a:cubicBezTo>
                  <a:pt x="70" y="31"/>
                  <a:pt x="70" y="31"/>
                  <a:pt x="70" y="31"/>
                </a:cubicBezTo>
                <a:cubicBezTo>
                  <a:pt x="67" y="33"/>
                  <a:pt x="64" y="36"/>
                  <a:pt x="61" y="39"/>
                </a:cubicBezTo>
                <a:moveTo>
                  <a:pt x="393" y="31"/>
                </a:moveTo>
                <a:cubicBezTo>
                  <a:pt x="390" y="30"/>
                  <a:pt x="387" y="29"/>
                  <a:pt x="384" y="28"/>
                </a:cubicBezTo>
                <a:cubicBezTo>
                  <a:pt x="384" y="27"/>
                  <a:pt x="384" y="27"/>
                  <a:pt x="384" y="27"/>
                </a:cubicBezTo>
                <a:cubicBezTo>
                  <a:pt x="387" y="28"/>
                  <a:pt x="390" y="29"/>
                  <a:pt x="393" y="30"/>
                </a:cubicBezTo>
                <a:cubicBezTo>
                  <a:pt x="393" y="31"/>
                  <a:pt x="393" y="31"/>
                  <a:pt x="393" y="31"/>
                </a:cubicBezTo>
                <a:moveTo>
                  <a:pt x="382" y="28"/>
                </a:moveTo>
                <a:cubicBezTo>
                  <a:pt x="381" y="27"/>
                  <a:pt x="381" y="27"/>
                  <a:pt x="380" y="27"/>
                </a:cubicBezTo>
                <a:cubicBezTo>
                  <a:pt x="380" y="27"/>
                  <a:pt x="380" y="27"/>
                  <a:pt x="380" y="27"/>
                </a:cubicBezTo>
                <a:cubicBezTo>
                  <a:pt x="381" y="26"/>
                  <a:pt x="381" y="26"/>
                  <a:pt x="381" y="26"/>
                </a:cubicBezTo>
                <a:cubicBezTo>
                  <a:pt x="381" y="26"/>
                  <a:pt x="381" y="26"/>
                  <a:pt x="382" y="27"/>
                </a:cubicBezTo>
                <a:cubicBezTo>
                  <a:pt x="382" y="28"/>
                  <a:pt x="382" y="28"/>
                  <a:pt x="382" y="28"/>
                </a:cubicBezTo>
                <a:moveTo>
                  <a:pt x="31" y="39"/>
                </a:moveTo>
                <a:cubicBezTo>
                  <a:pt x="31" y="38"/>
                  <a:pt x="31" y="38"/>
                  <a:pt x="31" y="38"/>
                </a:cubicBezTo>
                <a:cubicBezTo>
                  <a:pt x="32" y="37"/>
                  <a:pt x="33" y="36"/>
                  <a:pt x="33" y="35"/>
                </a:cubicBezTo>
                <a:cubicBezTo>
                  <a:pt x="34" y="35"/>
                  <a:pt x="34" y="35"/>
                  <a:pt x="34" y="35"/>
                </a:cubicBezTo>
                <a:cubicBezTo>
                  <a:pt x="34" y="35"/>
                  <a:pt x="34" y="35"/>
                  <a:pt x="34" y="35"/>
                </a:cubicBezTo>
                <a:cubicBezTo>
                  <a:pt x="36" y="32"/>
                  <a:pt x="39" y="28"/>
                  <a:pt x="42" y="25"/>
                </a:cubicBezTo>
                <a:cubicBezTo>
                  <a:pt x="42" y="27"/>
                  <a:pt x="42" y="27"/>
                  <a:pt x="42" y="27"/>
                </a:cubicBezTo>
                <a:cubicBezTo>
                  <a:pt x="38" y="31"/>
                  <a:pt x="35" y="35"/>
                  <a:pt x="31" y="39"/>
                </a:cubicBezTo>
                <a:moveTo>
                  <a:pt x="346" y="25"/>
                </a:moveTo>
                <a:cubicBezTo>
                  <a:pt x="347" y="25"/>
                  <a:pt x="349" y="25"/>
                  <a:pt x="351" y="25"/>
                </a:cubicBezTo>
                <a:cubicBezTo>
                  <a:pt x="357" y="25"/>
                  <a:pt x="362" y="25"/>
                  <a:pt x="367" y="28"/>
                </a:cubicBezTo>
                <a:cubicBezTo>
                  <a:pt x="368" y="29"/>
                  <a:pt x="370" y="29"/>
                  <a:pt x="371" y="29"/>
                </a:cubicBezTo>
                <a:cubicBezTo>
                  <a:pt x="371" y="29"/>
                  <a:pt x="371" y="29"/>
                  <a:pt x="371" y="29"/>
                </a:cubicBezTo>
                <a:cubicBezTo>
                  <a:pt x="373" y="29"/>
                  <a:pt x="375" y="28"/>
                  <a:pt x="377" y="27"/>
                </a:cubicBezTo>
                <a:cubicBezTo>
                  <a:pt x="377" y="27"/>
                  <a:pt x="377" y="27"/>
                  <a:pt x="378" y="27"/>
                </a:cubicBezTo>
                <a:cubicBezTo>
                  <a:pt x="378" y="27"/>
                  <a:pt x="378" y="27"/>
                  <a:pt x="378" y="27"/>
                </a:cubicBezTo>
                <a:cubicBezTo>
                  <a:pt x="378" y="27"/>
                  <a:pt x="378" y="27"/>
                  <a:pt x="378" y="27"/>
                </a:cubicBezTo>
                <a:cubicBezTo>
                  <a:pt x="378" y="28"/>
                  <a:pt x="378" y="28"/>
                  <a:pt x="379" y="29"/>
                </a:cubicBezTo>
                <a:cubicBezTo>
                  <a:pt x="379" y="29"/>
                  <a:pt x="379" y="29"/>
                  <a:pt x="379" y="29"/>
                </a:cubicBezTo>
                <a:cubicBezTo>
                  <a:pt x="379" y="29"/>
                  <a:pt x="379" y="29"/>
                  <a:pt x="379" y="29"/>
                </a:cubicBezTo>
                <a:cubicBezTo>
                  <a:pt x="380" y="29"/>
                  <a:pt x="381" y="29"/>
                  <a:pt x="382" y="30"/>
                </a:cubicBezTo>
                <a:cubicBezTo>
                  <a:pt x="382" y="30"/>
                  <a:pt x="382" y="30"/>
                  <a:pt x="382" y="30"/>
                </a:cubicBezTo>
                <a:cubicBezTo>
                  <a:pt x="383" y="30"/>
                  <a:pt x="383" y="30"/>
                  <a:pt x="383" y="30"/>
                </a:cubicBezTo>
                <a:cubicBezTo>
                  <a:pt x="384" y="30"/>
                  <a:pt x="384" y="30"/>
                  <a:pt x="384" y="30"/>
                </a:cubicBezTo>
                <a:cubicBezTo>
                  <a:pt x="384" y="30"/>
                  <a:pt x="384" y="30"/>
                  <a:pt x="384" y="30"/>
                </a:cubicBezTo>
                <a:cubicBezTo>
                  <a:pt x="387" y="31"/>
                  <a:pt x="391" y="32"/>
                  <a:pt x="393" y="34"/>
                </a:cubicBezTo>
                <a:cubicBezTo>
                  <a:pt x="393" y="34"/>
                  <a:pt x="393" y="34"/>
                  <a:pt x="393" y="34"/>
                </a:cubicBezTo>
                <a:cubicBezTo>
                  <a:pt x="394" y="34"/>
                  <a:pt x="394" y="34"/>
                  <a:pt x="394" y="34"/>
                </a:cubicBezTo>
                <a:cubicBezTo>
                  <a:pt x="395" y="35"/>
                  <a:pt x="395" y="35"/>
                  <a:pt x="395" y="35"/>
                </a:cubicBezTo>
                <a:cubicBezTo>
                  <a:pt x="395" y="35"/>
                  <a:pt x="395" y="35"/>
                  <a:pt x="395" y="35"/>
                </a:cubicBezTo>
                <a:cubicBezTo>
                  <a:pt x="397" y="36"/>
                  <a:pt x="399" y="38"/>
                  <a:pt x="401" y="39"/>
                </a:cubicBezTo>
                <a:cubicBezTo>
                  <a:pt x="401" y="39"/>
                  <a:pt x="401" y="39"/>
                  <a:pt x="401" y="39"/>
                </a:cubicBezTo>
                <a:cubicBezTo>
                  <a:pt x="401" y="39"/>
                  <a:pt x="401" y="39"/>
                  <a:pt x="401" y="39"/>
                </a:cubicBezTo>
                <a:cubicBezTo>
                  <a:pt x="403" y="41"/>
                  <a:pt x="403" y="41"/>
                  <a:pt x="403" y="41"/>
                </a:cubicBezTo>
                <a:cubicBezTo>
                  <a:pt x="403" y="40"/>
                  <a:pt x="403" y="40"/>
                  <a:pt x="403" y="40"/>
                </a:cubicBezTo>
                <a:cubicBezTo>
                  <a:pt x="406" y="43"/>
                  <a:pt x="409" y="45"/>
                  <a:pt x="411" y="48"/>
                </a:cubicBezTo>
                <a:cubicBezTo>
                  <a:pt x="411" y="48"/>
                  <a:pt x="411" y="48"/>
                  <a:pt x="411" y="48"/>
                </a:cubicBezTo>
                <a:cubicBezTo>
                  <a:pt x="411" y="48"/>
                  <a:pt x="411" y="48"/>
                  <a:pt x="411" y="48"/>
                </a:cubicBezTo>
                <a:cubicBezTo>
                  <a:pt x="411" y="48"/>
                  <a:pt x="411" y="48"/>
                  <a:pt x="411" y="48"/>
                </a:cubicBezTo>
                <a:cubicBezTo>
                  <a:pt x="411" y="48"/>
                  <a:pt x="411" y="48"/>
                  <a:pt x="411" y="48"/>
                </a:cubicBezTo>
                <a:cubicBezTo>
                  <a:pt x="411" y="48"/>
                  <a:pt x="411" y="48"/>
                  <a:pt x="411" y="48"/>
                </a:cubicBezTo>
                <a:cubicBezTo>
                  <a:pt x="410" y="48"/>
                  <a:pt x="410" y="48"/>
                  <a:pt x="409" y="48"/>
                </a:cubicBezTo>
                <a:cubicBezTo>
                  <a:pt x="409" y="48"/>
                  <a:pt x="409" y="48"/>
                  <a:pt x="408" y="48"/>
                </a:cubicBezTo>
                <a:cubicBezTo>
                  <a:pt x="406" y="47"/>
                  <a:pt x="404" y="46"/>
                  <a:pt x="402" y="46"/>
                </a:cubicBezTo>
                <a:cubicBezTo>
                  <a:pt x="400" y="44"/>
                  <a:pt x="397" y="43"/>
                  <a:pt x="394" y="41"/>
                </a:cubicBezTo>
                <a:cubicBezTo>
                  <a:pt x="391" y="39"/>
                  <a:pt x="388" y="38"/>
                  <a:pt x="384" y="36"/>
                </a:cubicBezTo>
                <a:cubicBezTo>
                  <a:pt x="384" y="36"/>
                  <a:pt x="384" y="36"/>
                  <a:pt x="384" y="36"/>
                </a:cubicBezTo>
                <a:cubicBezTo>
                  <a:pt x="383" y="36"/>
                  <a:pt x="383" y="36"/>
                  <a:pt x="383" y="36"/>
                </a:cubicBezTo>
                <a:cubicBezTo>
                  <a:pt x="382" y="35"/>
                  <a:pt x="382" y="35"/>
                  <a:pt x="382" y="35"/>
                </a:cubicBezTo>
                <a:cubicBezTo>
                  <a:pt x="382" y="35"/>
                  <a:pt x="382" y="35"/>
                  <a:pt x="382" y="35"/>
                </a:cubicBezTo>
                <a:cubicBezTo>
                  <a:pt x="381" y="35"/>
                  <a:pt x="379" y="34"/>
                  <a:pt x="378" y="34"/>
                </a:cubicBezTo>
                <a:cubicBezTo>
                  <a:pt x="378" y="34"/>
                  <a:pt x="378" y="34"/>
                  <a:pt x="378" y="34"/>
                </a:cubicBezTo>
                <a:cubicBezTo>
                  <a:pt x="377" y="33"/>
                  <a:pt x="377" y="33"/>
                  <a:pt x="377" y="33"/>
                </a:cubicBezTo>
                <a:cubicBezTo>
                  <a:pt x="376" y="33"/>
                  <a:pt x="376" y="33"/>
                  <a:pt x="376" y="33"/>
                </a:cubicBezTo>
                <a:cubicBezTo>
                  <a:pt x="376" y="33"/>
                  <a:pt x="376" y="33"/>
                  <a:pt x="376" y="33"/>
                </a:cubicBezTo>
                <a:cubicBezTo>
                  <a:pt x="375" y="33"/>
                  <a:pt x="374" y="33"/>
                  <a:pt x="373" y="33"/>
                </a:cubicBezTo>
                <a:cubicBezTo>
                  <a:pt x="367" y="31"/>
                  <a:pt x="360" y="28"/>
                  <a:pt x="353" y="28"/>
                </a:cubicBezTo>
                <a:cubicBezTo>
                  <a:pt x="353" y="28"/>
                  <a:pt x="352" y="28"/>
                  <a:pt x="352" y="28"/>
                </a:cubicBezTo>
                <a:cubicBezTo>
                  <a:pt x="352" y="28"/>
                  <a:pt x="352" y="28"/>
                  <a:pt x="352" y="28"/>
                </a:cubicBezTo>
                <a:cubicBezTo>
                  <a:pt x="351" y="28"/>
                  <a:pt x="351" y="28"/>
                  <a:pt x="351" y="28"/>
                </a:cubicBezTo>
                <a:cubicBezTo>
                  <a:pt x="350" y="28"/>
                  <a:pt x="350" y="28"/>
                  <a:pt x="350" y="28"/>
                </a:cubicBezTo>
                <a:cubicBezTo>
                  <a:pt x="350" y="29"/>
                  <a:pt x="350" y="29"/>
                  <a:pt x="350" y="29"/>
                </a:cubicBezTo>
                <a:cubicBezTo>
                  <a:pt x="348" y="29"/>
                  <a:pt x="346" y="29"/>
                  <a:pt x="344" y="30"/>
                </a:cubicBezTo>
                <a:cubicBezTo>
                  <a:pt x="344" y="30"/>
                  <a:pt x="344" y="29"/>
                  <a:pt x="344" y="29"/>
                </a:cubicBezTo>
                <a:cubicBezTo>
                  <a:pt x="344" y="28"/>
                  <a:pt x="344" y="27"/>
                  <a:pt x="344" y="25"/>
                </a:cubicBezTo>
                <a:cubicBezTo>
                  <a:pt x="344" y="25"/>
                  <a:pt x="344" y="25"/>
                  <a:pt x="344" y="25"/>
                </a:cubicBezTo>
                <a:cubicBezTo>
                  <a:pt x="344" y="25"/>
                  <a:pt x="344" y="25"/>
                  <a:pt x="344" y="25"/>
                </a:cubicBezTo>
                <a:cubicBezTo>
                  <a:pt x="345" y="25"/>
                  <a:pt x="345" y="25"/>
                  <a:pt x="346" y="25"/>
                </a:cubicBezTo>
                <a:moveTo>
                  <a:pt x="229" y="30"/>
                </a:moveTo>
                <a:cubicBezTo>
                  <a:pt x="229" y="30"/>
                  <a:pt x="229" y="30"/>
                  <a:pt x="229" y="30"/>
                </a:cubicBezTo>
                <a:cubicBezTo>
                  <a:pt x="230" y="30"/>
                  <a:pt x="231" y="29"/>
                  <a:pt x="231" y="29"/>
                </a:cubicBezTo>
                <a:cubicBezTo>
                  <a:pt x="232" y="28"/>
                  <a:pt x="232" y="27"/>
                  <a:pt x="233" y="27"/>
                </a:cubicBezTo>
                <a:cubicBezTo>
                  <a:pt x="233" y="26"/>
                  <a:pt x="234" y="25"/>
                  <a:pt x="234" y="25"/>
                </a:cubicBezTo>
                <a:cubicBezTo>
                  <a:pt x="234" y="25"/>
                  <a:pt x="234" y="25"/>
                  <a:pt x="234" y="25"/>
                </a:cubicBezTo>
                <a:cubicBezTo>
                  <a:pt x="232" y="29"/>
                  <a:pt x="230" y="32"/>
                  <a:pt x="229" y="36"/>
                </a:cubicBezTo>
                <a:cubicBezTo>
                  <a:pt x="229" y="33"/>
                  <a:pt x="229" y="33"/>
                  <a:pt x="229" y="33"/>
                </a:cubicBezTo>
                <a:cubicBezTo>
                  <a:pt x="229" y="33"/>
                  <a:pt x="229" y="32"/>
                  <a:pt x="229" y="32"/>
                </a:cubicBezTo>
                <a:cubicBezTo>
                  <a:pt x="229" y="32"/>
                  <a:pt x="229" y="31"/>
                  <a:pt x="229" y="31"/>
                </a:cubicBezTo>
                <a:cubicBezTo>
                  <a:pt x="229" y="30"/>
                  <a:pt x="229" y="30"/>
                  <a:pt x="229" y="30"/>
                </a:cubicBezTo>
                <a:cubicBezTo>
                  <a:pt x="229" y="30"/>
                  <a:pt x="229" y="30"/>
                  <a:pt x="229" y="30"/>
                </a:cubicBezTo>
                <a:cubicBezTo>
                  <a:pt x="229" y="30"/>
                  <a:pt x="229" y="30"/>
                  <a:pt x="229" y="30"/>
                </a:cubicBezTo>
                <a:moveTo>
                  <a:pt x="44" y="41"/>
                </a:moveTo>
                <a:cubicBezTo>
                  <a:pt x="44" y="40"/>
                  <a:pt x="44" y="40"/>
                  <a:pt x="44" y="40"/>
                </a:cubicBezTo>
                <a:cubicBezTo>
                  <a:pt x="49" y="34"/>
                  <a:pt x="53" y="28"/>
                  <a:pt x="59" y="22"/>
                </a:cubicBezTo>
                <a:cubicBezTo>
                  <a:pt x="59" y="24"/>
                  <a:pt x="59" y="24"/>
                  <a:pt x="59" y="24"/>
                </a:cubicBezTo>
                <a:cubicBezTo>
                  <a:pt x="54" y="29"/>
                  <a:pt x="50" y="35"/>
                  <a:pt x="44" y="41"/>
                </a:cubicBezTo>
                <a:moveTo>
                  <a:pt x="271" y="34"/>
                </a:moveTo>
                <a:cubicBezTo>
                  <a:pt x="271" y="33"/>
                  <a:pt x="271" y="33"/>
                  <a:pt x="271" y="33"/>
                </a:cubicBezTo>
                <a:cubicBezTo>
                  <a:pt x="271" y="33"/>
                  <a:pt x="271" y="33"/>
                  <a:pt x="271" y="33"/>
                </a:cubicBezTo>
                <a:cubicBezTo>
                  <a:pt x="271" y="32"/>
                  <a:pt x="271" y="32"/>
                  <a:pt x="271" y="32"/>
                </a:cubicBezTo>
                <a:cubicBezTo>
                  <a:pt x="271" y="29"/>
                  <a:pt x="272" y="26"/>
                  <a:pt x="273" y="22"/>
                </a:cubicBezTo>
                <a:cubicBezTo>
                  <a:pt x="273" y="24"/>
                  <a:pt x="273" y="24"/>
                  <a:pt x="273" y="24"/>
                </a:cubicBezTo>
                <a:cubicBezTo>
                  <a:pt x="272" y="26"/>
                  <a:pt x="272" y="28"/>
                  <a:pt x="272" y="30"/>
                </a:cubicBezTo>
                <a:cubicBezTo>
                  <a:pt x="272" y="31"/>
                  <a:pt x="272" y="31"/>
                  <a:pt x="272" y="31"/>
                </a:cubicBezTo>
                <a:cubicBezTo>
                  <a:pt x="273" y="32"/>
                  <a:pt x="273" y="32"/>
                  <a:pt x="273" y="32"/>
                </a:cubicBezTo>
                <a:cubicBezTo>
                  <a:pt x="273" y="34"/>
                  <a:pt x="273" y="34"/>
                  <a:pt x="273" y="34"/>
                </a:cubicBezTo>
                <a:cubicBezTo>
                  <a:pt x="272" y="34"/>
                  <a:pt x="272" y="34"/>
                  <a:pt x="271" y="34"/>
                </a:cubicBezTo>
                <a:cubicBezTo>
                  <a:pt x="271" y="34"/>
                  <a:pt x="271" y="34"/>
                  <a:pt x="271" y="34"/>
                </a:cubicBezTo>
                <a:moveTo>
                  <a:pt x="401" y="25"/>
                </a:moveTo>
                <a:cubicBezTo>
                  <a:pt x="399" y="24"/>
                  <a:pt x="398" y="23"/>
                  <a:pt x="396" y="22"/>
                </a:cubicBezTo>
                <a:cubicBezTo>
                  <a:pt x="395" y="22"/>
                  <a:pt x="395" y="22"/>
                  <a:pt x="395" y="22"/>
                </a:cubicBezTo>
                <a:cubicBezTo>
                  <a:pt x="395" y="22"/>
                  <a:pt x="395" y="22"/>
                  <a:pt x="395" y="22"/>
                </a:cubicBezTo>
                <a:cubicBezTo>
                  <a:pt x="395" y="21"/>
                  <a:pt x="395" y="21"/>
                  <a:pt x="395" y="21"/>
                </a:cubicBezTo>
                <a:cubicBezTo>
                  <a:pt x="397" y="22"/>
                  <a:pt x="399" y="23"/>
                  <a:pt x="401" y="24"/>
                </a:cubicBezTo>
                <a:cubicBezTo>
                  <a:pt x="401" y="25"/>
                  <a:pt x="401" y="25"/>
                  <a:pt x="401" y="25"/>
                </a:cubicBezTo>
                <a:moveTo>
                  <a:pt x="87" y="46"/>
                </a:moveTo>
                <a:cubicBezTo>
                  <a:pt x="83" y="46"/>
                  <a:pt x="80" y="46"/>
                  <a:pt x="77" y="46"/>
                </a:cubicBezTo>
                <a:cubicBezTo>
                  <a:pt x="77" y="44"/>
                  <a:pt x="78" y="43"/>
                  <a:pt x="80" y="41"/>
                </a:cubicBezTo>
                <a:cubicBezTo>
                  <a:pt x="81" y="40"/>
                  <a:pt x="84" y="38"/>
                  <a:pt x="85" y="36"/>
                </a:cubicBezTo>
                <a:cubicBezTo>
                  <a:pt x="92" y="28"/>
                  <a:pt x="103" y="26"/>
                  <a:pt x="112" y="22"/>
                </a:cubicBezTo>
                <a:cubicBezTo>
                  <a:pt x="119" y="21"/>
                  <a:pt x="126" y="21"/>
                  <a:pt x="133" y="21"/>
                </a:cubicBezTo>
                <a:cubicBezTo>
                  <a:pt x="137" y="21"/>
                  <a:pt x="142" y="21"/>
                  <a:pt x="146" y="21"/>
                </a:cubicBezTo>
                <a:cubicBezTo>
                  <a:pt x="156" y="22"/>
                  <a:pt x="166" y="25"/>
                  <a:pt x="175" y="27"/>
                </a:cubicBezTo>
                <a:cubicBezTo>
                  <a:pt x="186" y="31"/>
                  <a:pt x="197" y="37"/>
                  <a:pt x="208" y="42"/>
                </a:cubicBezTo>
                <a:cubicBezTo>
                  <a:pt x="216" y="47"/>
                  <a:pt x="216" y="47"/>
                  <a:pt x="216" y="47"/>
                </a:cubicBezTo>
                <a:cubicBezTo>
                  <a:pt x="216" y="47"/>
                  <a:pt x="216" y="47"/>
                  <a:pt x="216" y="47"/>
                </a:cubicBezTo>
                <a:cubicBezTo>
                  <a:pt x="214" y="47"/>
                  <a:pt x="211" y="47"/>
                  <a:pt x="209" y="47"/>
                </a:cubicBezTo>
                <a:cubicBezTo>
                  <a:pt x="206" y="47"/>
                  <a:pt x="204" y="47"/>
                  <a:pt x="201" y="47"/>
                </a:cubicBezTo>
                <a:cubicBezTo>
                  <a:pt x="186" y="36"/>
                  <a:pt x="166" y="30"/>
                  <a:pt x="146" y="29"/>
                </a:cubicBezTo>
                <a:cubicBezTo>
                  <a:pt x="146" y="29"/>
                  <a:pt x="146" y="29"/>
                  <a:pt x="146" y="29"/>
                </a:cubicBezTo>
                <a:cubicBezTo>
                  <a:pt x="145" y="29"/>
                  <a:pt x="143" y="29"/>
                  <a:pt x="141" y="29"/>
                </a:cubicBezTo>
                <a:cubicBezTo>
                  <a:pt x="135" y="29"/>
                  <a:pt x="129" y="29"/>
                  <a:pt x="124" y="30"/>
                </a:cubicBezTo>
                <a:cubicBezTo>
                  <a:pt x="124" y="30"/>
                  <a:pt x="124" y="30"/>
                  <a:pt x="124" y="30"/>
                </a:cubicBezTo>
                <a:cubicBezTo>
                  <a:pt x="124" y="30"/>
                  <a:pt x="124" y="30"/>
                  <a:pt x="124" y="30"/>
                </a:cubicBezTo>
                <a:cubicBezTo>
                  <a:pt x="117" y="31"/>
                  <a:pt x="111" y="35"/>
                  <a:pt x="104" y="36"/>
                </a:cubicBezTo>
                <a:cubicBezTo>
                  <a:pt x="104" y="36"/>
                  <a:pt x="104" y="36"/>
                  <a:pt x="104" y="36"/>
                </a:cubicBezTo>
                <a:cubicBezTo>
                  <a:pt x="104" y="36"/>
                  <a:pt x="104" y="36"/>
                  <a:pt x="104" y="36"/>
                </a:cubicBezTo>
                <a:cubicBezTo>
                  <a:pt x="102" y="38"/>
                  <a:pt x="99" y="39"/>
                  <a:pt x="97" y="40"/>
                </a:cubicBezTo>
                <a:cubicBezTo>
                  <a:pt x="95" y="42"/>
                  <a:pt x="93" y="43"/>
                  <a:pt x="91" y="46"/>
                </a:cubicBezTo>
                <a:cubicBezTo>
                  <a:pt x="90" y="46"/>
                  <a:pt x="88" y="46"/>
                  <a:pt x="87" y="46"/>
                </a:cubicBezTo>
                <a:cubicBezTo>
                  <a:pt x="87" y="46"/>
                  <a:pt x="87" y="46"/>
                  <a:pt x="87" y="46"/>
                </a:cubicBezTo>
                <a:cubicBezTo>
                  <a:pt x="87" y="46"/>
                  <a:pt x="87" y="46"/>
                  <a:pt x="87" y="46"/>
                </a:cubicBezTo>
                <a:moveTo>
                  <a:pt x="379" y="25"/>
                </a:moveTo>
                <a:cubicBezTo>
                  <a:pt x="382" y="20"/>
                  <a:pt x="382" y="20"/>
                  <a:pt x="382" y="20"/>
                </a:cubicBezTo>
                <a:cubicBezTo>
                  <a:pt x="382" y="20"/>
                  <a:pt x="382" y="20"/>
                  <a:pt x="383" y="20"/>
                </a:cubicBezTo>
                <a:cubicBezTo>
                  <a:pt x="386" y="20"/>
                  <a:pt x="390" y="22"/>
                  <a:pt x="394" y="23"/>
                </a:cubicBezTo>
                <a:cubicBezTo>
                  <a:pt x="394" y="24"/>
                  <a:pt x="394" y="24"/>
                  <a:pt x="394" y="24"/>
                </a:cubicBezTo>
                <a:cubicBezTo>
                  <a:pt x="394" y="24"/>
                  <a:pt x="394" y="24"/>
                  <a:pt x="394" y="24"/>
                </a:cubicBezTo>
                <a:cubicBezTo>
                  <a:pt x="395" y="24"/>
                  <a:pt x="395" y="24"/>
                  <a:pt x="395" y="24"/>
                </a:cubicBezTo>
                <a:cubicBezTo>
                  <a:pt x="395" y="24"/>
                  <a:pt x="395" y="24"/>
                  <a:pt x="395" y="24"/>
                </a:cubicBezTo>
                <a:cubicBezTo>
                  <a:pt x="397" y="25"/>
                  <a:pt x="399" y="26"/>
                  <a:pt x="401" y="27"/>
                </a:cubicBezTo>
                <a:cubicBezTo>
                  <a:pt x="401" y="27"/>
                  <a:pt x="401" y="27"/>
                  <a:pt x="401" y="27"/>
                </a:cubicBezTo>
                <a:cubicBezTo>
                  <a:pt x="401" y="28"/>
                  <a:pt x="401" y="28"/>
                  <a:pt x="401" y="28"/>
                </a:cubicBezTo>
                <a:cubicBezTo>
                  <a:pt x="403" y="29"/>
                  <a:pt x="403" y="29"/>
                  <a:pt x="403" y="29"/>
                </a:cubicBezTo>
                <a:cubicBezTo>
                  <a:pt x="403" y="29"/>
                  <a:pt x="403" y="29"/>
                  <a:pt x="403" y="29"/>
                </a:cubicBezTo>
                <a:cubicBezTo>
                  <a:pt x="407" y="31"/>
                  <a:pt x="410" y="34"/>
                  <a:pt x="413" y="37"/>
                </a:cubicBezTo>
                <a:cubicBezTo>
                  <a:pt x="413" y="37"/>
                  <a:pt x="413" y="37"/>
                  <a:pt x="413" y="37"/>
                </a:cubicBezTo>
                <a:cubicBezTo>
                  <a:pt x="414" y="37"/>
                  <a:pt x="414" y="37"/>
                  <a:pt x="414" y="37"/>
                </a:cubicBezTo>
                <a:cubicBezTo>
                  <a:pt x="414" y="38"/>
                  <a:pt x="415" y="38"/>
                  <a:pt x="415" y="38"/>
                </a:cubicBezTo>
                <a:cubicBezTo>
                  <a:pt x="415" y="38"/>
                  <a:pt x="415" y="38"/>
                  <a:pt x="415" y="38"/>
                </a:cubicBezTo>
                <a:cubicBezTo>
                  <a:pt x="415" y="39"/>
                  <a:pt x="415" y="39"/>
                  <a:pt x="414" y="40"/>
                </a:cubicBezTo>
                <a:cubicBezTo>
                  <a:pt x="414" y="41"/>
                  <a:pt x="414" y="41"/>
                  <a:pt x="414" y="42"/>
                </a:cubicBezTo>
                <a:cubicBezTo>
                  <a:pt x="413" y="42"/>
                  <a:pt x="413" y="42"/>
                  <a:pt x="413" y="42"/>
                </a:cubicBezTo>
                <a:cubicBezTo>
                  <a:pt x="413" y="42"/>
                  <a:pt x="413" y="42"/>
                  <a:pt x="413" y="42"/>
                </a:cubicBezTo>
                <a:cubicBezTo>
                  <a:pt x="413" y="42"/>
                  <a:pt x="413" y="42"/>
                  <a:pt x="412" y="41"/>
                </a:cubicBezTo>
                <a:cubicBezTo>
                  <a:pt x="412" y="41"/>
                  <a:pt x="411" y="40"/>
                  <a:pt x="410" y="40"/>
                </a:cubicBezTo>
                <a:cubicBezTo>
                  <a:pt x="408" y="38"/>
                  <a:pt x="406" y="36"/>
                  <a:pt x="403" y="34"/>
                </a:cubicBezTo>
                <a:cubicBezTo>
                  <a:pt x="403" y="34"/>
                  <a:pt x="403" y="34"/>
                  <a:pt x="403" y="34"/>
                </a:cubicBezTo>
                <a:cubicBezTo>
                  <a:pt x="402" y="34"/>
                  <a:pt x="402" y="34"/>
                  <a:pt x="402" y="34"/>
                </a:cubicBezTo>
                <a:cubicBezTo>
                  <a:pt x="401" y="32"/>
                  <a:pt x="401" y="32"/>
                  <a:pt x="401" y="32"/>
                </a:cubicBezTo>
                <a:cubicBezTo>
                  <a:pt x="401" y="33"/>
                  <a:pt x="401" y="33"/>
                  <a:pt x="401" y="33"/>
                </a:cubicBezTo>
                <a:cubicBezTo>
                  <a:pt x="399" y="31"/>
                  <a:pt x="397" y="30"/>
                  <a:pt x="394" y="29"/>
                </a:cubicBezTo>
                <a:cubicBezTo>
                  <a:pt x="391" y="27"/>
                  <a:pt x="388" y="26"/>
                  <a:pt x="384" y="25"/>
                </a:cubicBezTo>
                <a:cubicBezTo>
                  <a:pt x="384" y="25"/>
                  <a:pt x="384" y="25"/>
                  <a:pt x="384" y="25"/>
                </a:cubicBezTo>
                <a:cubicBezTo>
                  <a:pt x="383" y="25"/>
                  <a:pt x="383" y="25"/>
                  <a:pt x="383" y="25"/>
                </a:cubicBezTo>
                <a:cubicBezTo>
                  <a:pt x="382" y="24"/>
                  <a:pt x="382" y="24"/>
                  <a:pt x="382" y="24"/>
                </a:cubicBezTo>
                <a:cubicBezTo>
                  <a:pt x="382" y="24"/>
                  <a:pt x="382" y="24"/>
                  <a:pt x="382" y="24"/>
                </a:cubicBezTo>
                <a:cubicBezTo>
                  <a:pt x="382" y="24"/>
                  <a:pt x="381" y="24"/>
                  <a:pt x="380" y="24"/>
                </a:cubicBezTo>
                <a:cubicBezTo>
                  <a:pt x="380" y="24"/>
                  <a:pt x="380" y="24"/>
                  <a:pt x="380" y="24"/>
                </a:cubicBezTo>
                <a:cubicBezTo>
                  <a:pt x="380" y="24"/>
                  <a:pt x="380" y="24"/>
                  <a:pt x="380" y="24"/>
                </a:cubicBezTo>
                <a:cubicBezTo>
                  <a:pt x="380" y="24"/>
                  <a:pt x="379" y="25"/>
                  <a:pt x="379" y="25"/>
                </a:cubicBezTo>
                <a:moveTo>
                  <a:pt x="208" y="40"/>
                </a:moveTo>
                <a:cubicBezTo>
                  <a:pt x="197" y="35"/>
                  <a:pt x="187" y="29"/>
                  <a:pt x="176" y="26"/>
                </a:cubicBezTo>
                <a:cubicBezTo>
                  <a:pt x="167" y="23"/>
                  <a:pt x="157" y="21"/>
                  <a:pt x="147" y="19"/>
                </a:cubicBezTo>
                <a:cubicBezTo>
                  <a:pt x="147" y="19"/>
                  <a:pt x="147" y="19"/>
                  <a:pt x="147" y="19"/>
                </a:cubicBezTo>
                <a:cubicBezTo>
                  <a:pt x="169" y="21"/>
                  <a:pt x="189" y="29"/>
                  <a:pt x="208" y="40"/>
                </a:cubicBezTo>
                <a:moveTo>
                  <a:pt x="299" y="21"/>
                </a:moveTo>
                <a:cubicBezTo>
                  <a:pt x="301" y="20"/>
                  <a:pt x="301" y="20"/>
                  <a:pt x="301" y="20"/>
                </a:cubicBezTo>
                <a:cubicBezTo>
                  <a:pt x="301" y="20"/>
                  <a:pt x="301" y="20"/>
                  <a:pt x="301" y="20"/>
                </a:cubicBezTo>
                <a:cubicBezTo>
                  <a:pt x="301" y="20"/>
                  <a:pt x="301" y="20"/>
                  <a:pt x="301" y="20"/>
                </a:cubicBezTo>
                <a:cubicBezTo>
                  <a:pt x="304" y="19"/>
                  <a:pt x="306" y="19"/>
                  <a:pt x="309" y="18"/>
                </a:cubicBezTo>
                <a:cubicBezTo>
                  <a:pt x="308" y="22"/>
                  <a:pt x="305" y="25"/>
                  <a:pt x="301" y="28"/>
                </a:cubicBezTo>
                <a:cubicBezTo>
                  <a:pt x="300" y="28"/>
                  <a:pt x="300" y="28"/>
                  <a:pt x="300" y="28"/>
                </a:cubicBezTo>
                <a:cubicBezTo>
                  <a:pt x="299" y="28"/>
                  <a:pt x="299" y="28"/>
                  <a:pt x="299" y="28"/>
                </a:cubicBezTo>
                <a:cubicBezTo>
                  <a:pt x="299" y="28"/>
                  <a:pt x="299" y="28"/>
                  <a:pt x="299" y="28"/>
                </a:cubicBezTo>
                <a:cubicBezTo>
                  <a:pt x="298" y="29"/>
                  <a:pt x="297" y="29"/>
                  <a:pt x="296" y="29"/>
                </a:cubicBezTo>
                <a:cubicBezTo>
                  <a:pt x="296" y="29"/>
                  <a:pt x="296" y="29"/>
                  <a:pt x="296" y="29"/>
                </a:cubicBezTo>
                <a:cubicBezTo>
                  <a:pt x="295" y="29"/>
                  <a:pt x="295" y="29"/>
                  <a:pt x="294" y="29"/>
                </a:cubicBezTo>
                <a:cubicBezTo>
                  <a:pt x="294" y="28"/>
                  <a:pt x="294" y="28"/>
                  <a:pt x="294" y="28"/>
                </a:cubicBezTo>
                <a:cubicBezTo>
                  <a:pt x="294" y="28"/>
                  <a:pt x="294" y="28"/>
                  <a:pt x="294" y="28"/>
                </a:cubicBezTo>
                <a:cubicBezTo>
                  <a:pt x="293" y="28"/>
                  <a:pt x="292" y="28"/>
                  <a:pt x="291" y="27"/>
                </a:cubicBezTo>
                <a:cubicBezTo>
                  <a:pt x="291" y="27"/>
                  <a:pt x="290" y="26"/>
                  <a:pt x="290" y="25"/>
                </a:cubicBezTo>
                <a:cubicBezTo>
                  <a:pt x="290" y="25"/>
                  <a:pt x="290" y="25"/>
                  <a:pt x="290" y="25"/>
                </a:cubicBezTo>
                <a:cubicBezTo>
                  <a:pt x="290" y="25"/>
                  <a:pt x="290" y="25"/>
                  <a:pt x="290" y="25"/>
                </a:cubicBezTo>
                <a:cubicBezTo>
                  <a:pt x="290" y="25"/>
                  <a:pt x="290" y="25"/>
                  <a:pt x="290" y="25"/>
                </a:cubicBezTo>
                <a:cubicBezTo>
                  <a:pt x="291" y="25"/>
                  <a:pt x="291" y="25"/>
                  <a:pt x="291" y="25"/>
                </a:cubicBezTo>
                <a:cubicBezTo>
                  <a:pt x="291" y="25"/>
                  <a:pt x="291" y="25"/>
                  <a:pt x="292" y="25"/>
                </a:cubicBezTo>
                <a:cubicBezTo>
                  <a:pt x="292" y="25"/>
                  <a:pt x="292" y="25"/>
                  <a:pt x="292" y="25"/>
                </a:cubicBezTo>
                <a:cubicBezTo>
                  <a:pt x="293" y="25"/>
                  <a:pt x="293" y="25"/>
                  <a:pt x="293" y="25"/>
                </a:cubicBezTo>
                <a:cubicBezTo>
                  <a:pt x="295" y="23"/>
                  <a:pt x="297" y="22"/>
                  <a:pt x="299" y="21"/>
                </a:cubicBezTo>
                <a:cubicBezTo>
                  <a:pt x="299" y="21"/>
                  <a:pt x="299" y="21"/>
                  <a:pt x="299" y="21"/>
                </a:cubicBezTo>
                <a:moveTo>
                  <a:pt x="127" y="18"/>
                </a:moveTo>
                <a:cubicBezTo>
                  <a:pt x="127" y="18"/>
                  <a:pt x="127" y="18"/>
                  <a:pt x="127" y="18"/>
                </a:cubicBezTo>
                <a:cubicBezTo>
                  <a:pt x="127" y="18"/>
                  <a:pt x="127" y="18"/>
                  <a:pt x="127" y="18"/>
                </a:cubicBezTo>
                <a:cubicBezTo>
                  <a:pt x="130" y="18"/>
                  <a:pt x="132" y="18"/>
                  <a:pt x="135" y="18"/>
                </a:cubicBezTo>
                <a:cubicBezTo>
                  <a:pt x="139" y="18"/>
                  <a:pt x="142" y="18"/>
                  <a:pt x="145" y="19"/>
                </a:cubicBezTo>
                <a:cubicBezTo>
                  <a:pt x="145" y="19"/>
                  <a:pt x="145" y="19"/>
                  <a:pt x="145" y="19"/>
                </a:cubicBezTo>
                <a:cubicBezTo>
                  <a:pt x="141" y="19"/>
                  <a:pt x="137" y="19"/>
                  <a:pt x="133" y="19"/>
                </a:cubicBezTo>
                <a:cubicBezTo>
                  <a:pt x="126" y="19"/>
                  <a:pt x="119" y="19"/>
                  <a:pt x="112" y="20"/>
                </a:cubicBezTo>
                <a:cubicBezTo>
                  <a:pt x="112" y="20"/>
                  <a:pt x="112" y="20"/>
                  <a:pt x="112" y="20"/>
                </a:cubicBezTo>
                <a:cubicBezTo>
                  <a:pt x="112" y="21"/>
                  <a:pt x="112" y="21"/>
                  <a:pt x="112" y="21"/>
                </a:cubicBezTo>
                <a:cubicBezTo>
                  <a:pt x="102" y="24"/>
                  <a:pt x="91" y="26"/>
                  <a:pt x="84" y="35"/>
                </a:cubicBezTo>
                <a:cubicBezTo>
                  <a:pt x="84" y="35"/>
                  <a:pt x="84" y="35"/>
                  <a:pt x="84" y="35"/>
                </a:cubicBezTo>
                <a:cubicBezTo>
                  <a:pt x="84" y="35"/>
                  <a:pt x="84" y="35"/>
                  <a:pt x="84" y="35"/>
                </a:cubicBezTo>
                <a:cubicBezTo>
                  <a:pt x="82" y="37"/>
                  <a:pt x="80" y="38"/>
                  <a:pt x="78" y="40"/>
                </a:cubicBezTo>
                <a:cubicBezTo>
                  <a:pt x="76" y="42"/>
                  <a:pt x="75" y="44"/>
                  <a:pt x="75" y="47"/>
                </a:cubicBezTo>
                <a:cubicBezTo>
                  <a:pt x="75" y="48"/>
                  <a:pt x="75" y="48"/>
                  <a:pt x="75" y="48"/>
                </a:cubicBezTo>
                <a:cubicBezTo>
                  <a:pt x="76" y="48"/>
                  <a:pt x="76" y="48"/>
                  <a:pt x="76" y="48"/>
                </a:cubicBezTo>
                <a:cubicBezTo>
                  <a:pt x="76" y="48"/>
                  <a:pt x="76" y="48"/>
                  <a:pt x="76" y="48"/>
                </a:cubicBezTo>
                <a:cubicBezTo>
                  <a:pt x="79" y="48"/>
                  <a:pt x="83" y="48"/>
                  <a:pt x="87" y="48"/>
                </a:cubicBezTo>
                <a:cubicBezTo>
                  <a:pt x="89" y="48"/>
                  <a:pt x="90" y="48"/>
                  <a:pt x="92" y="48"/>
                </a:cubicBezTo>
                <a:cubicBezTo>
                  <a:pt x="93" y="48"/>
                  <a:pt x="93" y="48"/>
                  <a:pt x="93" y="48"/>
                </a:cubicBezTo>
                <a:cubicBezTo>
                  <a:pt x="93" y="47"/>
                  <a:pt x="93" y="47"/>
                  <a:pt x="93" y="47"/>
                </a:cubicBezTo>
                <a:cubicBezTo>
                  <a:pt x="94" y="45"/>
                  <a:pt x="96" y="43"/>
                  <a:pt x="98" y="42"/>
                </a:cubicBezTo>
                <a:cubicBezTo>
                  <a:pt x="100" y="41"/>
                  <a:pt x="103" y="40"/>
                  <a:pt x="105" y="38"/>
                </a:cubicBezTo>
                <a:cubicBezTo>
                  <a:pt x="112" y="37"/>
                  <a:pt x="118" y="33"/>
                  <a:pt x="124" y="32"/>
                </a:cubicBezTo>
                <a:cubicBezTo>
                  <a:pt x="130" y="31"/>
                  <a:pt x="135" y="31"/>
                  <a:pt x="141" y="31"/>
                </a:cubicBezTo>
                <a:cubicBezTo>
                  <a:pt x="142" y="31"/>
                  <a:pt x="144" y="31"/>
                  <a:pt x="145" y="31"/>
                </a:cubicBezTo>
                <a:cubicBezTo>
                  <a:pt x="145" y="31"/>
                  <a:pt x="145" y="31"/>
                  <a:pt x="145" y="31"/>
                </a:cubicBezTo>
                <a:cubicBezTo>
                  <a:pt x="145" y="31"/>
                  <a:pt x="144" y="31"/>
                  <a:pt x="144" y="31"/>
                </a:cubicBezTo>
                <a:cubicBezTo>
                  <a:pt x="127" y="31"/>
                  <a:pt x="110" y="34"/>
                  <a:pt x="97" y="44"/>
                </a:cubicBezTo>
                <a:cubicBezTo>
                  <a:pt x="97" y="45"/>
                  <a:pt x="97" y="45"/>
                  <a:pt x="97" y="45"/>
                </a:cubicBezTo>
                <a:cubicBezTo>
                  <a:pt x="97" y="45"/>
                  <a:pt x="97" y="45"/>
                  <a:pt x="97" y="45"/>
                </a:cubicBezTo>
                <a:cubicBezTo>
                  <a:pt x="97" y="46"/>
                  <a:pt x="97" y="47"/>
                  <a:pt x="97" y="48"/>
                </a:cubicBezTo>
                <a:cubicBezTo>
                  <a:pt x="98" y="48"/>
                  <a:pt x="99" y="49"/>
                  <a:pt x="100" y="49"/>
                </a:cubicBezTo>
                <a:cubicBezTo>
                  <a:pt x="100" y="49"/>
                  <a:pt x="100" y="49"/>
                  <a:pt x="100" y="49"/>
                </a:cubicBezTo>
                <a:cubicBezTo>
                  <a:pt x="100" y="49"/>
                  <a:pt x="100" y="49"/>
                  <a:pt x="100" y="49"/>
                </a:cubicBezTo>
                <a:cubicBezTo>
                  <a:pt x="119" y="48"/>
                  <a:pt x="119" y="48"/>
                  <a:pt x="119" y="48"/>
                </a:cubicBezTo>
                <a:cubicBezTo>
                  <a:pt x="119" y="48"/>
                  <a:pt x="119" y="48"/>
                  <a:pt x="119" y="48"/>
                </a:cubicBezTo>
                <a:cubicBezTo>
                  <a:pt x="126" y="44"/>
                  <a:pt x="136" y="42"/>
                  <a:pt x="145" y="42"/>
                </a:cubicBezTo>
                <a:cubicBezTo>
                  <a:pt x="145" y="43"/>
                  <a:pt x="145" y="43"/>
                  <a:pt x="145" y="43"/>
                </a:cubicBezTo>
                <a:cubicBezTo>
                  <a:pt x="142" y="43"/>
                  <a:pt x="139" y="43"/>
                  <a:pt x="136" y="43"/>
                </a:cubicBezTo>
                <a:cubicBezTo>
                  <a:pt x="136" y="43"/>
                  <a:pt x="136" y="43"/>
                  <a:pt x="136" y="43"/>
                </a:cubicBezTo>
                <a:cubicBezTo>
                  <a:pt x="136" y="43"/>
                  <a:pt x="136" y="43"/>
                  <a:pt x="136" y="43"/>
                </a:cubicBezTo>
                <a:cubicBezTo>
                  <a:pt x="136" y="43"/>
                  <a:pt x="136" y="43"/>
                  <a:pt x="136" y="43"/>
                </a:cubicBezTo>
                <a:cubicBezTo>
                  <a:pt x="133" y="44"/>
                  <a:pt x="130" y="44"/>
                  <a:pt x="127" y="46"/>
                </a:cubicBezTo>
                <a:cubicBezTo>
                  <a:pt x="124" y="48"/>
                  <a:pt x="124" y="48"/>
                  <a:pt x="124" y="48"/>
                </a:cubicBezTo>
                <a:cubicBezTo>
                  <a:pt x="127" y="48"/>
                  <a:pt x="127" y="48"/>
                  <a:pt x="127" y="48"/>
                </a:cubicBezTo>
                <a:cubicBezTo>
                  <a:pt x="133" y="49"/>
                  <a:pt x="139" y="49"/>
                  <a:pt x="145" y="49"/>
                </a:cubicBezTo>
                <a:cubicBezTo>
                  <a:pt x="145" y="50"/>
                  <a:pt x="145" y="50"/>
                  <a:pt x="145" y="50"/>
                </a:cubicBezTo>
                <a:cubicBezTo>
                  <a:pt x="79" y="50"/>
                  <a:pt x="79" y="50"/>
                  <a:pt x="79" y="50"/>
                </a:cubicBezTo>
                <a:cubicBezTo>
                  <a:pt x="72" y="50"/>
                  <a:pt x="72" y="50"/>
                  <a:pt x="72" y="50"/>
                </a:cubicBezTo>
                <a:cubicBezTo>
                  <a:pt x="72" y="47"/>
                  <a:pt x="72" y="47"/>
                  <a:pt x="72" y="47"/>
                </a:cubicBezTo>
                <a:cubicBezTo>
                  <a:pt x="73" y="47"/>
                  <a:pt x="73" y="46"/>
                  <a:pt x="74" y="45"/>
                </a:cubicBezTo>
                <a:cubicBezTo>
                  <a:pt x="76" y="40"/>
                  <a:pt x="82" y="36"/>
                  <a:pt x="87" y="30"/>
                </a:cubicBezTo>
                <a:cubicBezTo>
                  <a:pt x="98" y="24"/>
                  <a:pt x="111" y="18"/>
                  <a:pt x="126" y="18"/>
                </a:cubicBezTo>
                <a:cubicBezTo>
                  <a:pt x="126" y="18"/>
                  <a:pt x="127" y="18"/>
                  <a:pt x="127" y="18"/>
                </a:cubicBezTo>
                <a:moveTo>
                  <a:pt x="347" y="20"/>
                </a:moveTo>
                <a:cubicBezTo>
                  <a:pt x="347" y="19"/>
                  <a:pt x="348" y="18"/>
                  <a:pt x="350" y="18"/>
                </a:cubicBezTo>
                <a:cubicBezTo>
                  <a:pt x="350" y="18"/>
                  <a:pt x="351" y="18"/>
                  <a:pt x="351" y="17"/>
                </a:cubicBezTo>
                <a:cubicBezTo>
                  <a:pt x="352" y="17"/>
                  <a:pt x="352" y="17"/>
                  <a:pt x="353" y="17"/>
                </a:cubicBezTo>
                <a:cubicBezTo>
                  <a:pt x="353" y="17"/>
                  <a:pt x="353" y="17"/>
                  <a:pt x="353" y="17"/>
                </a:cubicBezTo>
                <a:cubicBezTo>
                  <a:pt x="357" y="17"/>
                  <a:pt x="361" y="19"/>
                  <a:pt x="364" y="22"/>
                </a:cubicBezTo>
                <a:cubicBezTo>
                  <a:pt x="360" y="21"/>
                  <a:pt x="356" y="20"/>
                  <a:pt x="352" y="20"/>
                </a:cubicBezTo>
                <a:cubicBezTo>
                  <a:pt x="352" y="20"/>
                  <a:pt x="352" y="20"/>
                  <a:pt x="352" y="20"/>
                </a:cubicBezTo>
                <a:cubicBezTo>
                  <a:pt x="351" y="20"/>
                  <a:pt x="351" y="20"/>
                  <a:pt x="351" y="20"/>
                </a:cubicBezTo>
                <a:cubicBezTo>
                  <a:pt x="350" y="20"/>
                  <a:pt x="350" y="20"/>
                  <a:pt x="350" y="20"/>
                </a:cubicBezTo>
                <a:cubicBezTo>
                  <a:pt x="350" y="20"/>
                  <a:pt x="350" y="20"/>
                  <a:pt x="350" y="20"/>
                </a:cubicBezTo>
                <a:cubicBezTo>
                  <a:pt x="349" y="20"/>
                  <a:pt x="348" y="20"/>
                  <a:pt x="347" y="20"/>
                </a:cubicBezTo>
                <a:moveTo>
                  <a:pt x="234" y="25"/>
                </a:moveTo>
                <a:cubicBezTo>
                  <a:pt x="234" y="22"/>
                  <a:pt x="234" y="22"/>
                  <a:pt x="234" y="22"/>
                </a:cubicBezTo>
                <a:cubicBezTo>
                  <a:pt x="234" y="22"/>
                  <a:pt x="234" y="22"/>
                  <a:pt x="234" y="22"/>
                </a:cubicBezTo>
                <a:cubicBezTo>
                  <a:pt x="234" y="22"/>
                  <a:pt x="234" y="22"/>
                  <a:pt x="234" y="22"/>
                </a:cubicBezTo>
                <a:cubicBezTo>
                  <a:pt x="232" y="20"/>
                  <a:pt x="230" y="19"/>
                  <a:pt x="229" y="17"/>
                </a:cubicBezTo>
                <a:cubicBezTo>
                  <a:pt x="229" y="16"/>
                  <a:pt x="229" y="16"/>
                  <a:pt x="229" y="16"/>
                </a:cubicBezTo>
                <a:cubicBezTo>
                  <a:pt x="230" y="18"/>
                  <a:pt x="232" y="20"/>
                  <a:pt x="234" y="21"/>
                </a:cubicBezTo>
                <a:cubicBezTo>
                  <a:pt x="234" y="21"/>
                  <a:pt x="234" y="21"/>
                  <a:pt x="234" y="21"/>
                </a:cubicBezTo>
                <a:cubicBezTo>
                  <a:pt x="234" y="21"/>
                  <a:pt x="234" y="21"/>
                  <a:pt x="234" y="21"/>
                </a:cubicBezTo>
                <a:cubicBezTo>
                  <a:pt x="234" y="25"/>
                  <a:pt x="234" y="25"/>
                  <a:pt x="234" y="25"/>
                </a:cubicBezTo>
                <a:cubicBezTo>
                  <a:pt x="234" y="25"/>
                  <a:pt x="234" y="25"/>
                  <a:pt x="234" y="25"/>
                </a:cubicBezTo>
                <a:moveTo>
                  <a:pt x="393" y="21"/>
                </a:moveTo>
                <a:cubicBezTo>
                  <a:pt x="390" y="20"/>
                  <a:pt x="387" y="19"/>
                  <a:pt x="384" y="18"/>
                </a:cubicBezTo>
                <a:cubicBezTo>
                  <a:pt x="384" y="16"/>
                  <a:pt x="384" y="16"/>
                  <a:pt x="384" y="16"/>
                </a:cubicBezTo>
                <a:cubicBezTo>
                  <a:pt x="387" y="17"/>
                  <a:pt x="390" y="19"/>
                  <a:pt x="393" y="20"/>
                </a:cubicBezTo>
                <a:cubicBezTo>
                  <a:pt x="393" y="21"/>
                  <a:pt x="393" y="21"/>
                  <a:pt x="393" y="21"/>
                </a:cubicBezTo>
                <a:moveTo>
                  <a:pt x="352" y="15"/>
                </a:moveTo>
                <a:cubicBezTo>
                  <a:pt x="352" y="15"/>
                  <a:pt x="352" y="15"/>
                  <a:pt x="352" y="15"/>
                </a:cubicBezTo>
                <a:cubicBezTo>
                  <a:pt x="355" y="15"/>
                  <a:pt x="358" y="15"/>
                  <a:pt x="361" y="16"/>
                </a:cubicBezTo>
                <a:cubicBezTo>
                  <a:pt x="365" y="17"/>
                  <a:pt x="369" y="21"/>
                  <a:pt x="370" y="25"/>
                </a:cubicBezTo>
                <a:cubicBezTo>
                  <a:pt x="370" y="25"/>
                  <a:pt x="370" y="25"/>
                  <a:pt x="370" y="25"/>
                </a:cubicBezTo>
                <a:cubicBezTo>
                  <a:pt x="371" y="25"/>
                  <a:pt x="371" y="25"/>
                  <a:pt x="371" y="25"/>
                </a:cubicBezTo>
                <a:cubicBezTo>
                  <a:pt x="372" y="25"/>
                  <a:pt x="373" y="25"/>
                  <a:pt x="375" y="24"/>
                </a:cubicBezTo>
                <a:cubicBezTo>
                  <a:pt x="375" y="24"/>
                  <a:pt x="375" y="24"/>
                  <a:pt x="376" y="24"/>
                </a:cubicBezTo>
                <a:cubicBezTo>
                  <a:pt x="376" y="25"/>
                  <a:pt x="376" y="25"/>
                  <a:pt x="376" y="25"/>
                </a:cubicBezTo>
                <a:cubicBezTo>
                  <a:pt x="374" y="26"/>
                  <a:pt x="372" y="27"/>
                  <a:pt x="371" y="27"/>
                </a:cubicBezTo>
                <a:cubicBezTo>
                  <a:pt x="371" y="27"/>
                  <a:pt x="371" y="27"/>
                  <a:pt x="371" y="27"/>
                </a:cubicBezTo>
                <a:cubicBezTo>
                  <a:pt x="370" y="27"/>
                  <a:pt x="369" y="27"/>
                  <a:pt x="369" y="26"/>
                </a:cubicBezTo>
                <a:cubicBezTo>
                  <a:pt x="368" y="26"/>
                  <a:pt x="368" y="26"/>
                  <a:pt x="368" y="26"/>
                </a:cubicBezTo>
                <a:cubicBezTo>
                  <a:pt x="368" y="26"/>
                  <a:pt x="368" y="26"/>
                  <a:pt x="368" y="26"/>
                </a:cubicBezTo>
                <a:cubicBezTo>
                  <a:pt x="363" y="24"/>
                  <a:pt x="357" y="23"/>
                  <a:pt x="352" y="23"/>
                </a:cubicBezTo>
                <a:cubicBezTo>
                  <a:pt x="352" y="22"/>
                  <a:pt x="352" y="22"/>
                  <a:pt x="352" y="22"/>
                </a:cubicBezTo>
                <a:cubicBezTo>
                  <a:pt x="356" y="23"/>
                  <a:pt x="361" y="23"/>
                  <a:pt x="364" y="24"/>
                </a:cubicBezTo>
                <a:cubicBezTo>
                  <a:pt x="365" y="24"/>
                  <a:pt x="365" y="24"/>
                  <a:pt x="365" y="24"/>
                </a:cubicBezTo>
                <a:cubicBezTo>
                  <a:pt x="366" y="23"/>
                  <a:pt x="366" y="23"/>
                  <a:pt x="366" y="23"/>
                </a:cubicBezTo>
                <a:cubicBezTo>
                  <a:pt x="367" y="22"/>
                  <a:pt x="367" y="22"/>
                  <a:pt x="367" y="22"/>
                </a:cubicBezTo>
                <a:cubicBezTo>
                  <a:pt x="366" y="21"/>
                  <a:pt x="366" y="21"/>
                  <a:pt x="366" y="21"/>
                </a:cubicBezTo>
                <a:cubicBezTo>
                  <a:pt x="363" y="17"/>
                  <a:pt x="358" y="15"/>
                  <a:pt x="353" y="15"/>
                </a:cubicBezTo>
                <a:cubicBezTo>
                  <a:pt x="353" y="15"/>
                  <a:pt x="352" y="15"/>
                  <a:pt x="352" y="15"/>
                </a:cubicBezTo>
                <a:moveTo>
                  <a:pt x="61" y="22"/>
                </a:moveTo>
                <a:cubicBezTo>
                  <a:pt x="61" y="21"/>
                  <a:pt x="61" y="21"/>
                  <a:pt x="61" y="21"/>
                </a:cubicBezTo>
                <a:cubicBezTo>
                  <a:pt x="64" y="20"/>
                  <a:pt x="65" y="17"/>
                  <a:pt x="68" y="16"/>
                </a:cubicBezTo>
                <a:cubicBezTo>
                  <a:pt x="68" y="16"/>
                  <a:pt x="68" y="16"/>
                  <a:pt x="68" y="16"/>
                </a:cubicBezTo>
                <a:cubicBezTo>
                  <a:pt x="68" y="16"/>
                  <a:pt x="68" y="16"/>
                  <a:pt x="68" y="16"/>
                </a:cubicBezTo>
                <a:cubicBezTo>
                  <a:pt x="69" y="15"/>
                  <a:pt x="69" y="15"/>
                  <a:pt x="70" y="14"/>
                </a:cubicBezTo>
                <a:cubicBezTo>
                  <a:pt x="70" y="16"/>
                  <a:pt x="70" y="16"/>
                  <a:pt x="70" y="16"/>
                </a:cubicBezTo>
                <a:cubicBezTo>
                  <a:pt x="67" y="18"/>
                  <a:pt x="64" y="20"/>
                  <a:pt x="61" y="22"/>
                </a:cubicBezTo>
                <a:moveTo>
                  <a:pt x="246" y="49"/>
                </a:moveTo>
                <a:cubicBezTo>
                  <a:pt x="248" y="49"/>
                  <a:pt x="250" y="49"/>
                  <a:pt x="252" y="49"/>
                </a:cubicBezTo>
                <a:cubicBezTo>
                  <a:pt x="253" y="49"/>
                  <a:pt x="253" y="49"/>
                  <a:pt x="253" y="49"/>
                </a:cubicBezTo>
                <a:cubicBezTo>
                  <a:pt x="253" y="48"/>
                  <a:pt x="253" y="48"/>
                  <a:pt x="253" y="48"/>
                </a:cubicBezTo>
                <a:cubicBezTo>
                  <a:pt x="254" y="42"/>
                  <a:pt x="254" y="35"/>
                  <a:pt x="258" y="30"/>
                </a:cubicBezTo>
                <a:cubicBezTo>
                  <a:pt x="258" y="30"/>
                  <a:pt x="258" y="30"/>
                  <a:pt x="258" y="30"/>
                </a:cubicBezTo>
                <a:cubicBezTo>
                  <a:pt x="258" y="29"/>
                  <a:pt x="258" y="29"/>
                  <a:pt x="258" y="29"/>
                </a:cubicBezTo>
                <a:cubicBezTo>
                  <a:pt x="261" y="24"/>
                  <a:pt x="265" y="19"/>
                  <a:pt x="269" y="14"/>
                </a:cubicBezTo>
                <a:cubicBezTo>
                  <a:pt x="269" y="16"/>
                  <a:pt x="269" y="16"/>
                  <a:pt x="269" y="16"/>
                </a:cubicBezTo>
                <a:cubicBezTo>
                  <a:pt x="263" y="21"/>
                  <a:pt x="258" y="29"/>
                  <a:pt x="256" y="36"/>
                </a:cubicBezTo>
                <a:cubicBezTo>
                  <a:pt x="256" y="36"/>
                  <a:pt x="256" y="36"/>
                  <a:pt x="256" y="36"/>
                </a:cubicBezTo>
                <a:cubicBezTo>
                  <a:pt x="256" y="36"/>
                  <a:pt x="256" y="36"/>
                  <a:pt x="256" y="36"/>
                </a:cubicBezTo>
                <a:cubicBezTo>
                  <a:pt x="256" y="39"/>
                  <a:pt x="255" y="42"/>
                  <a:pt x="255" y="46"/>
                </a:cubicBezTo>
                <a:cubicBezTo>
                  <a:pt x="255" y="47"/>
                  <a:pt x="255" y="48"/>
                  <a:pt x="255" y="48"/>
                </a:cubicBezTo>
                <a:cubicBezTo>
                  <a:pt x="255" y="49"/>
                  <a:pt x="255" y="49"/>
                  <a:pt x="255" y="49"/>
                </a:cubicBezTo>
                <a:cubicBezTo>
                  <a:pt x="255" y="49"/>
                  <a:pt x="255" y="49"/>
                  <a:pt x="255" y="49"/>
                </a:cubicBezTo>
                <a:cubicBezTo>
                  <a:pt x="256" y="49"/>
                  <a:pt x="257" y="50"/>
                  <a:pt x="258" y="50"/>
                </a:cubicBezTo>
                <a:cubicBezTo>
                  <a:pt x="260" y="50"/>
                  <a:pt x="261" y="49"/>
                  <a:pt x="262" y="49"/>
                </a:cubicBezTo>
                <a:cubicBezTo>
                  <a:pt x="262" y="48"/>
                  <a:pt x="262" y="48"/>
                  <a:pt x="262" y="48"/>
                </a:cubicBezTo>
                <a:cubicBezTo>
                  <a:pt x="262" y="48"/>
                  <a:pt x="262" y="48"/>
                  <a:pt x="262" y="48"/>
                </a:cubicBezTo>
                <a:cubicBezTo>
                  <a:pt x="264" y="43"/>
                  <a:pt x="266" y="39"/>
                  <a:pt x="269" y="35"/>
                </a:cubicBezTo>
                <a:cubicBezTo>
                  <a:pt x="269" y="37"/>
                  <a:pt x="269" y="37"/>
                  <a:pt x="269" y="37"/>
                </a:cubicBezTo>
                <a:cubicBezTo>
                  <a:pt x="268" y="38"/>
                  <a:pt x="267" y="39"/>
                  <a:pt x="266" y="41"/>
                </a:cubicBezTo>
                <a:cubicBezTo>
                  <a:pt x="265" y="42"/>
                  <a:pt x="265" y="44"/>
                  <a:pt x="265" y="46"/>
                </a:cubicBezTo>
                <a:cubicBezTo>
                  <a:pt x="265" y="47"/>
                  <a:pt x="265" y="48"/>
                  <a:pt x="266" y="49"/>
                </a:cubicBezTo>
                <a:cubicBezTo>
                  <a:pt x="266" y="49"/>
                  <a:pt x="266" y="49"/>
                  <a:pt x="266" y="49"/>
                </a:cubicBezTo>
                <a:cubicBezTo>
                  <a:pt x="266" y="50"/>
                  <a:pt x="266" y="50"/>
                  <a:pt x="266" y="50"/>
                </a:cubicBezTo>
                <a:cubicBezTo>
                  <a:pt x="267" y="50"/>
                  <a:pt x="267" y="50"/>
                  <a:pt x="268" y="50"/>
                </a:cubicBezTo>
                <a:cubicBezTo>
                  <a:pt x="268" y="50"/>
                  <a:pt x="268" y="50"/>
                  <a:pt x="268" y="50"/>
                </a:cubicBezTo>
                <a:cubicBezTo>
                  <a:pt x="268" y="50"/>
                  <a:pt x="268" y="50"/>
                  <a:pt x="269" y="50"/>
                </a:cubicBezTo>
                <a:cubicBezTo>
                  <a:pt x="269" y="51"/>
                  <a:pt x="269" y="51"/>
                  <a:pt x="269" y="51"/>
                </a:cubicBezTo>
                <a:cubicBezTo>
                  <a:pt x="258" y="51"/>
                  <a:pt x="247" y="51"/>
                  <a:pt x="236" y="51"/>
                </a:cubicBezTo>
                <a:cubicBezTo>
                  <a:pt x="236" y="49"/>
                  <a:pt x="236" y="49"/>
                  <a:pt x="236" y="49"/>
                </a:cubicBezTo>
                <a:cubicBezTo>
                  <a:pt x="240" y="49"/>
                  <a:pt x="243" y="49"/>
                  <a:pt x="246" y="49"/>
                </a:cubicBezTo>
                <a:moveTo>
                  <a:pt x="276" y="17"/>
                </a:moveTo>
                <a:cubicBezTo>
                  <a:pt x="276" y="16"/>
                  <a:pt x="276" y="16"/>
                  <a:pt x="276" y="16"/>
                </a:cubicBezTo>
                <a:cubicBezTo>
                  <a:pt x="277" y="15"/>
                  <a:pt x="277" y="15"/>
                  <a:pt x="277" y="15"/>
                </a:cubicBezTo>
                <a:cubicBezTo>
                  <a:pt x="277" y="15"/>
                  <a:pt x="277" y="15"/>
                  <a:pt x="277" y="15"/>
                </a:cubicBezTo>
                <a:cubicBezTo>
                  <a:pt x="278" y="14"/>
                  <a:pt x="280" y="14"/>
                  <a:pt x="281" y="14"/>
                </a:cubicBezTo>
                <a:cubicBezTo>
                  <a:pt x="281" y="14"/>
                  <a:pt x="281" y="14"/>
                  <a:pt x="281" y="14"/>
                </a:cubicBezTo>
                <a:cubicBezTo>
                  <a:pt x="284" y="14"/>
                  <a:pt x="287" y="15"/>
                  <a:pt x="289" y="15"/>
                </a:cubicBezTo>
                <a:cubicBezTo>
                  <a:pt x="290" y="15"/>
                  <a:pt x="290" y="15"/>
                  <a:pt x="290" y="15"/>
                </a:cubicBezTo>
                <a:cubicBezTo>
                  <a:pt x="290" y="17"/>
                  <a:pt x="292" y="19"/>
                  <a:pt x="292" y="20"/>
                </a:cubicBezTo>
                <a:cubicBezTo>
                  <a:pt x="293" y="21"/>
                  <a:pt x="293" y="21"/>
                  <a:pt x="293" y="21"/>
                </a:cubicBezTo>
                <a:cubicBezTo>
                  <a:pt x="294" y="20"/>
                  <a:pt x="294" y="20"/>
                  <a:pt x="294" y="20"/>
                </a:cubicBezTo>
                <a:cubicBezTo>
                  <a:pt x="295" y="19"/>
                  <a:pt x="297" y="18"/>
                  <a:pt x="299" y="17"/>
                </a:cubicBezTo>
                <a:cubicBezTo>
                  <a:pt x="299" y="19"/>
                  <a:pt x="299" y="19"/>
                  <a:pt x="299" y="19"/>
                </a:cubicBezTo>
                <a:cubicBezTo>
                  <a:pt x="297" y="20"/>
                  <a:pt x="294" y="21"/>
                  <a:pt x="292" y="23"/>
                </a:cubicBezTo>
                <a:cubicBezTo>
                  <a:pt x="291" y="23"/>
                  <a:pt x="291" y="23"/>
                  <a:pt x="291" y="23"/>
                </a:cubicBezTo>
                <a:cubicBezTo>
                  <a:pt x="291" y="23"/>
                  <a:pt x="291" y="23"/>
                  <a:pt x="290" y="23"/>
                </a:cubicBezTo>
                <a:cubicBezTo>
                  <a:pt x="290" y="23"/>
                  <a:pt x="290" y="23"/>
                  <a:pt x="290" y="23"/>
                </a:cubicBezTo>
                <a:cubicBezTo>
                  <a:pt x="290" y="23"/>
                  <a:pt x="289" y="23"/>
                  <a:pt x="289" y="23"/>
                </a:cubicBezTo>
                <a:cubicBezTo>
                  <a:pt x="289" y="24"/>
                  <a:pt x="288" y="24"/>
                  <a:pt x="288" y="25"/>
                </a:cubicBezTo>
                <a:cubicBezTo>
                  <a:pt x="288" y="25"/>
                  <a:pt x="288" y="25"/>
                  <a:pt x="288" y="25"/>
                </a:cubicBezTo>
                <a:cubicBezTo>
                  <a:pt x="288" y="27"/>
                  <a:pt x="289" y="28"/>
                  <a:pt x="290" y="29"/>
                </a:cubicBezTo>
                <a:cubicBezTo>
                  <a:pt x="291" y="29"/>
                  <a:pt x="292" y="30"/>
                  <a:pt x="293" y="30"/>
                </a:cubicBezTo>
                <a:cubicBezTo>
                  <a:pt x="294" y="31"/>
                  <a:pt x="295" y="31"/>
                  <a:pt x="296" y="31"/>
                </a:cubicBezTo>
                <a:cubicBezTo>
                  <a:pt x="296" y="31"/>
                  <a:pt x="296" y="31"/>
                  <a:pt x="296" y="31"/>
                </a:cubicBezTo>
                <a:cubicBezTo>
                  <a:pt x="297" y="31"/>
                  <a:pt x="298" y="31"/>
                  <a:pt x="299" y="30"/>
                </a:cubicBezTo>
                <a:cubicBezTo>
                  <a:pt x="299" y="31"/>
                  <a:pt x="299" y="31"/>
                  <a:pt x="299" y="31"/>
                </a:cubicBezTo>
                <a:cubicBezTo>
                  <a:pt x="298" y="31"/>
                  <a:pt x="296" y="32"/>
                  <a:pt x="295" y="32"/>
                </a:cubicBezTo>
                <a:cubicBezTo>
                  <a:pt x="293" y="31"/>
                  <a:pt x="292" y="31"/>
                  <a:pt x="290" y="30"/>
                </a:cubicBezTo>
                <a:cubicBezTo>
                  <a:pt x="289" y="29"/>
                  <a:pt x="288" y="28"/>
                  <a:pt x="288" y="26"/>
                </a:cubicBezTo>
                <a:cubicBezTo>
                  <a:pt x="288" y="26"/>
                  <a:pt x="288" y="26"/>
                  <a:pt x="288" y="26"/>
                </a:cubicBezTo>
                <a:cubicBezTo>
                  <a:pt x="287" y="26"/>
                  <a:pt x="287" y="26"/>
                  <a:pt x="287" y="26"/>
                </a:cubicBezTo>
                <a:cubicBezTo>
                  <a:pt x="287" y="25"/>
                  <a:pt x="287" y="25"/>
                  <a:pt x="287" y="25"/>
                </a:cubicBezTo>
                <a:cubicBezTo>
                  <a:pt x="287" y="24"/>
                  <a:pt x="288" y="23"/>
                  <a:pt x="288" y="23"/>
                </a:cubicBezTo>
                <a:cubicBezTo>
                  <a:pt x="289" y="22"/>
                  <a:pt x="290" y="21"/>
                  <a:pt x="290" y="19"/>
                </a:cubicBezTo>
                <a:cubicBezTo>
                  <a:pt x="290" y="18"/>
                  <a:pt x="290" y="17"/>
                  <a:pt x="289" y="17"/>
                </a:cubicBezTo>
                <a:cubicBezTo>
                  <a:pt x="289" y="17"/>
                  <a:pt x="289" y="17"/>
                  <a:pt x="289" y="17"/>
                </a:cubicBezTo>
                <a:cubicBezTo>
                  <a:pt x="289" y="16"/>
                  <a:pt x="289" y="16"/>
                  <a:pt x="289" y="16"/>
                </a:cubicBezTo>
                <a:cubicBezTo>
                  <a:pt x="287" y="15"/>
                  <a:pt x="284" y="14"/>
                  <a:pt x="282" y="14"/>
                </a:cubicBezTo>
                <a:cubicBezTo>
                  <a:pt x="281" y="14"/>
                  <a:pt x="280" y="14"/>
                  <a:pt x="279" y="15"/>
                </a:cubicBezTo>
                <a:cubicBezTo>
                  <a:pt x="279" y="15"/>
                  <a:pt x="279" y="15"/>
                  <a:pt x="279" y="15"/>
                </a:cubicBezTo>
                <a:cubicBezTo>
                  <a:pt x="279" y="15"/>
                  <a:pt x="279" y="15"/>
                  <a:pt x="279" y="15"/>
                </a:cubicBezTo>
                <a:cubicBezTo>
                  <a:pt x="278" y="15"/>
                  <a:pt x="277" y="16"/>
                  <a:pt x="276" y="17"/>
                </a:cubicBezTo>
                <a:moveTo>
                  <a:pt x="299" y="13"/>
                </a:moveTo>
                <a:cubicBezTo>
                  <a:pt x="301" y="12"/>
                  <a:pt x="301" y="12"/>
                  <a:pt x="301" y="12"/>
                </a:cubicBezTo>
                <a:cubicBezTo>
                  <a:pt x="301" y="12"/>
                  <a:pt x="301" y="12"/>
                  <a:pt x="301" y="12"/>
                </a:cubicBezTo>
                <a:cubicBezTo>
                  <a:pt x="301" y="12"/>
                  <a:pt x="301" y="12"/>
                  <a:pt x="301" y="12"/>
                </a:cubicBezTo>
                <a:cubicBezTo>
                  <a:pt x="303" y="12"/>
                  <a:pt x="305" y="12"/>
                  <a:pt x="308" y="11"/>
                </a:cubicBezTo>
                <a:cubicBezTo>
                  <a:pt x="308" y="12"/>
                  <a:pt x="308" y="12"/>
                  <a:pt x="308" y="12"/>
                </a:cubicBezTo>
                <a:cubicBezTo>
                  <a:pt x="309" y="12"/>
                  <a:pt x="309" y="12"/>
                  <a:pt x="309" y="12"/>
                </a:cubicBezTo>
                <a:cubicBezTo>
                  <a:pt x="309" y="12"/>
                  <a:pt x="309" y="12"/>
                  <a:pt x="309" y="12"/>
                </a:cubicBezTo>
                <a:cubicBezTo>
                  <a:pt x="309" y="13"/>
                  <a:pt x="309" y="13"/>
                  <a:pt x="309" y="13"/>
                </a:cubicBezTo>
                <a:cubicBezTo>
                  <a:pt x="309" y="13"/>
                  <a:pt x="309" y="13"/>
                  <a:pt x="309" y="13"/>
                </a:cubicBezTo>
                <a:cubicBezTo>
                  <a:pt x="309" y="13"/>
                  <a:pt x="309" y="13"/>
                  <a:pt x="309" y="13"/>
                </a:cubicBezTo>
                <a:cubicBezTo>
                  <a:pt x="307" y="13"/>
                  <a:pt x="304" y="14"/>
                  <a:pt x="301" y="15"/>
                </a:cubicBezTo>
                <a:cubicBezTo>
                  <a:pt x="301" y="15"/>
                  <a:pt x="301" y="15"/>
                  <a:pt x="301" y="15"/>
                </a:cubicBezTo>
                <a:cubicBezTo>
                  <a:pt x="300" y="15"/>
                  <a:pt x="300" y="15"/>
                  <a:pt x="300" y="15"/>
                </a:cubicBezTo>
                <a:cubicBezTo>
                  <a:pt x="299" y="15"/>
                  <a:pt x="299" y="15"/>
                  <a:pt x="299" y="15"/>
                </a:cubicBezTo>
                <a:cubicBezTo>
                  <a:pt x="299" y="15"/>
                  <a:pt x="299" y="15"/>
                  <a:pt x="299" y="15"/>
                </a:cubicBezTo>
                <a:cubicBezTo>
                  <a:pt x="297" y="16"/>
                  <a:pt x="295" y="17"/>
                  <a:pt x="294" y="18"/>
                </a:cubicBezTo>
                <a:cubicBezTo>
                  <a:pt x="293" y="17"/>
                  <a:pt x="292" y="16"/>
                  <a:pt x="292" y="15"/>
                </a:cubicBezTo>
                <a:cubicBezTo>
                  <a:pt x="294" y="14"/>
                  <a:pt x="297" y="13"/>
                  <a:pt x="299" y="13"/>
                </a:cubicBezTo>
                <a:cubicBezTo>
                  <a:pt x="299" y="13"/>
                  <a:pt x="299" y="13"/>
                  <a:pt x="299" y="13"/>
                </a:cubicBezTo>
                <a:moveTo>
                  <a:pt x="227" y="15"/>
                </a:moveTo>
                <a:cubicBezTo>
                  <a:pt x="226" y="14"/>
                  <a:pt x="224" y="12"/>
                  <a:pt x="222" y="11"/>
                </a:cubicBezTo>
                <a:cubicBezTo>
                  <a:pt x="223" y="11"/>
                  <a:pt x="223" y="11"/>
                  <a:pt x="223" y="11"/>
                </a:cubicBezTo>
                <a:cubicBezTo>
                  <a:pt x="224" y="12"/>
                  <a:pt x="226" y="13"/>
                  <a:pt x="227" y="14"/>
                </a:cubicBezTo>
                <a:cubicBezTo>
                  <a:pt x="227" y="15"/>
                  <a:pt x="227" y="15"/>
                  <a:pt x="227" y="15"/>
                </a:cubicBezTo>
                <a:moveTo>
                  <a:pt x="271" y="13"/>
                </a:moveTo>
                <a:cubicBezTo>
                  <a:pt x="271" y="12"/>
                  <a:pt x="271" y="12"/>
                  <a:pt x="271" y="12"/>
                </a:cubicBezTo>
                <a:cubicBezTo>
                  <a:pt x="271" y="11"/>
                  <a:pt x="272" y="11"/>
                  <a:pt x="273" y="10"/>
                </a:cubicBezTo>
                <a:cubicBezTo>
                  <a:pt x="273" y="11"/>
                  <a:pt x="273" y="11"/>
                  <a:pt x="273" y="11"/>
                </a:cubicBezTo>
                <a:cubicBezTo>
                  <a:pt x="272" y="12"/>
                  <a:pt x="271" y="12"/>
                  <a:pt x="271" y="13"/>
                </a:cubicBezTo>
                <a:moveTo>
                  <a:pt x="291" y="13"/>
                </a:moveTo>
                <a:cubicBezTo>
                  <a:pt x="291" y="13"/>
                  <a:pt x="291" y="13"/>
                  <a:pt x="292" y="12"/>
                </a:cubicBezTo>
                <a:cubicBezTo>
                  <a:pt x="292" y="12"/>
                  <a:pt x="293" y="12"/>
                  <a:pt x="295" y="11"/>
                </a:cubicBezTo>
                <a:cubicBezTo>
                  <a:pt x="296" y="11"/>
                  <a:pt x="297" y="11"/>
                  <a:pt x="298" y="10"/>
                </a:cubicBezTo>
                <a:cubicBezTo>
                  <a:pt x="299" y="10"/>
                  <a:pt x="299" y="10"/>
                  <a:pt x="299" y="10"/>
                </a:cubicBezTo>
                <a:cubicBezTo>
                  <a:pt x="299" y="11"/>
                  <a:pt x="299" y="11"/>
                  <a:pt x="299" y="11"/>
                </a:cubicBezTo>
                <a:cubicBezTo>
                  <a:pt x="296" y="11"/>
                  <a:pt x="293" y="12"/>
                  <a:pt x="291" y="13"/>
                </a:cubicBezTo>
                <a:moveTo>
                  <a:pt x="44" y="25"/>
                </a:moveTo>
                <a:cubicBezTo>
                  <a:pt x="44" y="23"/>
                  <a:pt x="44" y="23"/>
                  <a:pt x="44" y="23"/>
                </a:cubicBezTo>
                <a:cubicBezTo>
                  <a:pt x="49" y="18"/>
                  <a:pt x="54" y="14"/>
                  <a:pt x="59" y="10"/>
                </a:cubicBezTo>
                <a:cubicBezTo>
                  <a:pt x="59" y="10"/>
                  <a:pt x="59" y="10"/>
                  <a:pt x="59" y="10"/>
                </a:cubicBezTo>
                <a:cubicBezTo>
                  <a:pt x="59" y="11"/>
                  <a:pt x="58" y="11"/>
                  <a:pt x="58" y="11"/>
                </a:cubicBezTo>
                <a:cubicBezTo>
                  <a:pt x="58" y="11"/>
                  <a:pt x="58" y="11"/>
                  <a:pt x="58" y="11"/>
                </a:cubicBezTo>
                <a:cubicBezTo>
                  <a:pt x="58" y="11"/>
                  <a:pt x="58" y="11"/>
                  <a:pt x="58" y="11"/>
                </a:cubicBezTo>
                <a:cubicBezTo>
                  <a:pt x="53" y="15"/>
                  <a:pt x="48" y="20"/>
                  <a:pt x="44" y="25"/>
                </a:cubicBezTo>
                <a:moveTo>
                  <a:pt x="378" y="23"/>
                </a:moveTo>
                <a:cubicBezTo>
                  <a:pt x="378" y="19"/>
                  <a:pt x="378" y="19"/>
                  <a:pt x="378" y="19"/>
                </a:cubicBezTo>
                <a:cubicBezTo>
                  <a:pt x="378" y="18"/>
                  <a:pt x="378" y="17"/>
                  <a:pt x="378" y="16"/>
                </a:cubicBezTo>
                <a:cubicBezTo>
                  <a:pt x="378" y="15"/>
                  <a:pt x="378" y="14"/>
                  <a:pt x="378" y="13"/>
                </a:cubicBezTo>
                <a:cubicBezTo>
                  <a:pt x="378" y="9"/>
                  <a:pt x="378" y="9"/>
                  <a:pt x="378" y="9"/>
                </a:cubicBezTo>
                <a:cubicBezTo>
                  <a:pt x="379" y="11"/>
                  <a:pt x="379" y="12"/>
                  <a:pt x="379" y="14"/>
                </a:cubicBezTo>
                <a:cubicBezTo>
                  <a:pt x="379" y="15"/>
                  <a:pt x="379" y="15"/>
                  <a:pt x="379" y="15"/>
                </a:cubicBezTo>
                <a:cubicBezTo>
                  <a:pt x="380" y="15"/>
                  <a:pt x="380" y="15"/>
                  <a:pt x="380" y="15"/>
                </a:cubicBezTo>
                <a:cubicBezTo>
                  <a:pt x="381" y="15"/>
                  <a:pt x="381" y="15"/>
                  <a:pt x="382" y="15"/>
                </a:cubicBezTo>
                <a:cubicBezTo>
                  <a:pt x="382" y="18"/>
                  <a:pt x="382" y="18"/>
                  <a:pt x="382" y="18"/>
                </a:cubicBezTo>
                <a:cubicBezTo>
                  <a:pt x="382" y="18"/>
                  <a:pt x="381" y="18"/>
                  <a:pt x="381" y="18"/>
                </a:cubicBezTo>
                <a:cubicBezTo>
                  <a:pt x="380" y="18"/>
                  <a:pt x="380" y="18"/>
                  <a:pt x="380" y="18"/>
                </a:cubicBezTo>
                <a:cubicBezTo>
                  <a:pt x="378" y="23"/>
                  <a:pt x="378" y="23"/>
                  <a:pt x="378" y="23"/>
                </a:cubicBezTo>
                <a:moveTo>
                  <a:pt x="135" y="9"/>
                </a:moveTo>
                <a:cubicBezTo>
                  <a:pt x="137" y="9"/>
                  <a:pt x="139" y="9"/>
                  <a:pt x="141" y="8"/>
                </a:cubicBezTo>
                <a:cubicBezTo>
                  <a:pt x="142" y="9"/>
                  <a:pt x="144" y="9"/>
                  <a:pt x="145" y="9"/>
                </a:cubicBezTo>
                <a:cubicBezTo>
                  <a:pt x="145" y="9"/>
                  <a:pt x="145" y="9"/>
                  <a:pt x="145" y="9"/>
                </a:cubicBezTo>
                <a:cubicBezTo>
                  <a:pt x="146" y="9"/>
                  <a:pt x="146" y="9"/>
                  <a:pt x="146" y="9"/>
                </a:cubicBezTo>
                <a:cubicBezTo>
                  <a:pt x="147" y="9"/>
                  <a:pt x="147" y="9"/>
                  <a:pt x="147" y="9"/>
                </a:cubicBezTo>
                <a:cubicBezTo>
                  <a:pt x="147" y="9"/>
                  <a:pt x="147" y="9"/>
                  <a:pt x="147" y="9"/>
                </a:cubicBezTo>
                <a:cubicBezTo>
                  <a:pt x="162" y="11"/>
                  <a:pt x="177" y="13"/>
                  <a:pt x="189" y="18"/>
                </a:cubicBezTo>
                <a:cubicBezTo>
                  <a:pt x="202" y="24"/>
                  <a:pt x="213" y="31"/>
                  <a:pt x="224" y="41"/>
                </a:cubicBezTo>
                <a:cubicBezTo>
                  <a:pt x="224" y="41"/>
                  <a:pt x="224" y="41"/>
                  <a:pt x="224" y="41"/>
                </a:cubicBezTo>
                <a:cubicBezTo>
                  <a:pt x="225" y="41"/>
                  <a:pt x="225" y="41"/>
                  <a:pt x="225" y="41"/>
                </a:cubicBezTo>
                <a:cubicBezTo>
                  <a:pt x="226" y="41"/>
                  <a:pt x="226" y="41"/>
                  <a:pt x="226" y="41"/>
                </a:cubicBezTo>
                <a:cubicBezTo>
                  <a:pt x="226" y="41"/>
                  <a:pt x="226" y="42"/>
                  <a:pt x="226" y="42"/>
                </a:cubicBezTo>
                <a:cubicBezTo>
                  <a:pt x="225" y="42"/>
                  <a:pt x="224" y="43"/>
                  <a:pt x="224" y="44"/>
                </a:cubicBezTo>
                <a:cubicBezTo>
                  <a:pt x="224" y="45"/>
                  <a:pt x="224" y="46"/>
                  <a:pt x="223" y="46"/>
                </a:cubicBezTo>
                <a:cubicBezTo>
                  <a:pt x="221" y="45"/>
                  <a:pt x="218" y="43"/>
                  <a:pt x="215" y="41"/>
                </a:cubicBezTo>
                <a:cubicBezTo>
                  <a:pt x="215" y="41"/>
                  <a:pt x="215" y="41"/>
                  <a:pt x="215" y="41"/>
                </a:cubicBezTo>
                <a:cubicBezTo>
                  <a:pt x="215" y="41"/>
                  <a:pt x="215" y="41"/>
                  <a:pt x="215" y="41"/>
                </a:cubicBezTo>
                <a:cubicBezTo>
                  <a:pt x="194" y="29"/>
                  <a:pt x="172" y="19"/>
                  <a:pt x="147" y="17"/>
                </a:cubicBezTo>
                <a:cubicBezTo>
                  <a:pt x="143" y="16"/>
                  <a:pt x="139" y="16"/>
                  <a:pt x="135" y="16"/>
                </a:cubicBezTo>
                <a:cubicBezTo>
                  <a:pt x="132" y="16"/>
                  <a:pt x="130" y="16"/>
                  <a:pt x="127" y="16"/>
                </a:cubicBezTo>
                <a:cubicBezTo>
                  <a:pt x="127" y="16"/>
                  <a:pt x="126" y="16"/>
                  <a:pt x="126" y="16"/>
                </a:cubicBezTo>
                <a:cubicBezTo>
                  <a:pt x="111" y="16"/>
                  <a:pt x="97" y="22"/>
                  <a:pt x="86" y="29"/>
                </a:cubicBezTo>
                <a:cubicBezTo>
                  <a:pt x="85" y="29"/>
                  <a:pt x="85" y="29"/>
                  <a:pt x="85" y="29"/>
                </a:cubicBezTo>
                <a:cubicBezTo>
                  <a:pt x="85" y="29"/>
                  <a:pt x="85" y="29"/>
                  <a:pt x="85" y="29"/>
                </a:cubicBezTo>
                <a:cubicBezTo>
                  <a:pt x="81" y="34"/>
                  <a:pt x="75" y="38"/>
                  <a:pt x="72" y="44"/>
                </a:cubicBezTo>
                <a:cubicBezTo>
                  <a:pt x="71" y="45"/>
                  <a:pt x="71" y="45"/>
                  <a:pt x="71" y="46"/>
                </a:cubicBezTo>
                <a:cubicBezTo>
                  <a:pt x="70" y="46"/>
                  <a:pt x="69" y="46"/>
                  <a:pt x="68" y="46"/>
                </a:cubicBezTo>
                <a:cubicBezTo>
                  <a:pt x="68" y="46"/>
                  <a:pt x="68" y="46"/>
                  <a:pt x="68" y="46"/>
                </a:cubicBezTo>
                <a:cubicBezTo>
                  <a:pt x="66" y="46"/>
                  <a:pt x="64" y="46"/>
                  <a:pt x="61" y="46"/>
                </a:cubicBezTo>
                <a:cubicBezTo>
                  <a:pt x="61" y="45"/>
                  <a:pt x="61" y="45"/>
                  <a:pt x="61" y="45"/>
                </a:cubicBezTo>
                <a:cubicBezTo>
                  <a:pt x="60" y="45"/>
                  <a:pt x="60" y="45"/>
                  <a:pt x="60" y="45"/>
                </a:cubicBezTo>
                <a:cubicBezTo>
                  <a:pt x="60" y="45"/>
                  <a:pt x="60" y="45"/>
                  <a:pt x="60" y="45"/>
                </a:cubicBezTo>
                <a:cubicBezTo>
                  <a:pt x="60" y="45"/>
                  <a:pt x="60" y="45"/>
                  <a:pt x="60" y="45"/>
                </a:cubicBezTo>
                <a:cubicBezTo>
                  <a:pt x="60" y="45"/>
                  <a:pt x="60" y="45"/>
                  <a:pt x="60" y="45"/>
                </a:cubicBezTo>
                <a:cubicBezTo>
                  <a:pt x="61" y="43"/>
                  <a:pt x="61" y="43"/>
                  <a:pt x="61" y="43"/>
                </a:cubicBezTo>
                <a:cubicBezTo>
                  <a:pt x="61" y="43"/>
                  <a:pt x="61" y="43"/>
                  <a:pt x="61" y="43"/>
                </a:cubicBezTo>
                <a:cubicBezTo>
                  <a:pt x="61" y="43"/>
                  <a:pt x="61" y="43"/>
                  <a:pt x="61" y="43"/>
                </a:cubicBezTo>
                <a:cubicBezTo>
                  <a:pt x="62" y="42"/>
                  <a:pt x="62" y="41"/>
                  <a:pt x="63" y="41"/>
                </a:cubicBezTo>
                <a:cubicBezTo>
                  <a:pt x="63" y="41"/>
                  <a:pt x="63" y="41"/>
                  <a:pt x="63" y="41"/>
                </a:cubicBezTo>
                <a:cubicBezTo>
                  <a:pt x="63" y="41"/>
                  <a:pt x="63" y="41"/>
                  <a:pt x="63" y="41"/>
                </a:cubicBezTo>
                <a:cubicBezTo>
                  <a:pt x="65" y="38"/>
                  <a:pt x="69" y="35"/>
                  <a:pt x="72" y="32"/>
                </a:cubicBezTo>
                <a:cubicBezTo>
                  <a:pt x="72" y="32"/>
                  <a:pt x="72" y="32"/>
                  <a:pt x="72" y="32"/>
                </a:cubicBezTo>
                <a:cubicBezTo>
                  <a:pt x="78" y="27"/>
                  <a:pt x="85" y="22"/>
                  <a:pt x="93" y="19"/>
                </a:cubicBezTo>
                <a:cubicBezTo>
                  <a:pt x="93" y="19"/>
                  <a:pt x="93" y="19"/>
                  <a:pt x="93" y="19"/>
                </a:cubicBezTo>
                <a:cubicBezTo>
                  <a:pt x="93" y="19"/>
                  <a:pt x="93" y="19"/>
                  <a:pt x="93" y="19"/>
                </a:cubicBezTo>
                <a:cubicBezTo>
                  <a:pt x="102" y="14"/>
                  <a:pt x="112" y="10"/>
                  <a:pt x="123" y="9"/>
                </a:cubicBezTo>
                <a:cubicBezTo>
                  <a:pt x="123" y="9"/>
                  <a:pt x="123" y="9"/>
                  <a:pt x="123" y="9"/>
                </a:cubicBezTo>
                <a:cubicBezTo>
                  <a:pt x="123" y="9"/>
                  <a:pt x="123" y="9"/>
                  <a:pt x="123" y="9"/>
                </a:cubicBezTo>
                <a:cubicBezTo>
                  <a:pt x="124" y="9"/>
                  <a:pt x="126" y="9"/>
                  <a:pt x="127" y="9"/>
                </a:cubicBezTo>
                <a:cubicBezTo>
                  <a:pt x="127" y="9"/>
                  <a:pt x="127" y="9"/>
                  <a:pt x="127" y="9"/>
                </a:cubicBezTo>
                <a:cubicBezTo>
                  <a:pt x="130" y="9"/>
                  <a:pt x="132" y="9"/>
                  <a:pt x="135" y="9"/>
                </a:cubicBezTo>
                <a:moveTo>
                  <a:pt x="401" y="12"/>
                </a:moveTo>
                <a:cubicBezTo>
                  <a:pt x="399" y="11"/>
                  <a:pt x="397" y="10"/>
                  <a:pt x="395" y="10"/>
                </a:cubicBezTo>
                <a:cubicBezTo>
                  <a:pt x="395" y="8"/>
                  <a:pt x="395" y="8"/>
                  <a:pt x="395" y="8"/>
                </a:cubicBezTo>
                <a:cubicBezTo>
                  <a:pt x="397" y="9"/>
                  <a:pt x="399" y="10"/>
                  <a:pt x="401" y="11"/>
                </a:cubicBezTo>
                <a:cubicBezTo>
                  <a:pt x="401" y="12"/>
                  <a:pt x="401" y="12"/>
                  <a:pt x="401" y="12"/>
                </a:cubicBezTo>
                <a:moveTo>
                  <a:pt x="227" y="40"/>
                </a:moveTo>
                <a:cubicBezTo>
                  <a:pt x="227" y="40"/>
                  <a:pt x="227" y="40"/>
                  <a:pt x="227" y="40"/>
                </a:cubicBezTo>
                <a:cubicBezTo>
                  <a:pt x="226" y="39"/>
                  <a:pt x="226" y="39"/>
                  <a:pt x="225" y="39"/>
                </a:cubicBezTo>
                <a:cubicBezTo>
                  <a:pt x="214" y="29"/>
                  <a:pt x="203" y="22"/>
                  <a:pt x="190" y="16"/>
                </a:cubicBezTo>
                <a:cubicBezTo>
                  <a:pt x="177" y="11"/>
                  <a:pt x="162" y="9"/>
                  <a:pt x="147" y="7"/>
                </a:cubicBezTo>
                <a:cubicBezTo>
                  <a:pt x="147" y="6"/>
                  <a:pt x="147" y="6"/>
                  <a:pt x="147" y="6"/>
                </a:cubicBezTo>
                <a:cubicBezTo>
                  <a:pt x="162" y="8"/>
                  <a:pt x="176" y="10"/>
                  <a:pt x="190" y="15"/>
                </a:cubicBezTo>
                <a:cubicBezTo>
                  <a:pt x="196" y="18"/>
                  <a:pt x="202" y="22"/>
                  <a:pt x="209" y="25"/>
                </a:cubicBezTo>
                <a:cubicBezTo>
                  <a:pt x="214" y="30"/>
                  <a:pt x="220" y="33"/>
                  <a:pt x="225" y="38"/>
                </a:cubicBezTo>
                <a:cubicBezTo>
                  <a:pt x="226" y="38"/>
                  <a:pt x="226" y="38"/>
                  <a:pt x="226" y="38"/>
                </a:cubicBezTo>
                <a:cubicBezTo>
                  <a:pt x="227" y="38"/>
                  <a:pt x="227" y="38"/>
                  <a:pt x="227" y="38"/>
                </a:cubicBezTo>
                <a:cubicBezTo>
                  <a:pt x="227" y="38"/>
                  <a:pt x="227" y="38"/>
                  <a:pt x="227" y="38"/>
                </a:cubicBezTo>
                <a:cubicBezTo>
                  <a:pt x="227" y="40"/>
                  <a:pt x="227" y="40"/>
                  <a:pt x="227" y="40"/>
                </a:cubicBezTo>
                <a:moveTo>
                  <a:pt x="72" y="29"/>
                </a:moveTo>
                <a:cubicBezTo>
                  <a:pt x="72" y="28"/>
                  <a:pt x="72" y="28"/>
                  <a:pt x="72" y="28"/>
                </a:cubicBezTo>
                <a:cubicBezTo>
                  <a:pt x="78" y="23"/>
                  <a:pt x="86" y="19"/>
                  <a:pt x="93" y="16"/>
                </a:cubicBezTo>
                <a:cubicBezTo>
                  <a:pt x="93" y="16"/>
                  <a:pt x="93" y="16"/>
                  <a:pt x="93" y="16"/>
                </a:cubicBezTo>
                <a:cubicBezTo>
                  <a:pt x="93" y="16"/>
                  <a:pt x="93" y="16"/>
                  <a:pt x="93" y="16"/>
                </a:cubicBezTo>
                <a:cubicBezTo>
                  <a:pt x="104" y="9"/>
                  <a:pt x="116" y="7"/>
                  <a:pt x="129" y="6"/>
                </a:cubicBezTo>
                <a:cubicBezTo>
                  <a:pt x="131" y="6"/>
                  <a:pt x="133" y="6"/>
                  <a:pt x="135" y="6"/>
                </a:cubicBezTo>
                <a:cubicBezTo>
                  <a:pt x="138" y="6"/>
                  <a:pt x="142" y="6"/>
                  <a:pt x="145" y="6"/>
                </a:cubicBezTo>
                <a:cubicBezTo>
                  <a:pt x="145" y="7"/>
                  <a:pt x="145" y="7"/>
                  <a:pt x="145" y="7"/>
                </a:cubicBezTo>
                <a:cubicBezTo>
                  <a:pt x="144" y="7"/>
                  <a:pt x="142" y="7"/>
                  <a:pt x="141" y="6"/>
                </a:cubicBezTo>
                <a:cubicBezTo>
                  <a:pt x="141" y="6"/>
                  <a:pt x="141" y="6"/>
                  <a:pt x="141" y="6"/>
                </a:cubicBezTo>
                <a:cubicBezTo>
                  <a:pt x="140" y="6"/>
                  <a:pt x="140" y="6"/>
                  <a:pt x="140" y="6"/>
                </a:cubicBezTo>
                <a:cubicBezTo>
                  <a:pt x="138" y="7"/>
                  <a:pt x="137" y="7"/>
                  <a:pt x="135" y="7"/>
                </a:cubicBezTo>
                <a:cubicBezTo>
                  <a:pt x="135" y="7"/>
                  <a:pt x="135" y="7"/>
                  <a:pt x="135" y="7"/>
                </a:cubicBezTo>
                <a:cubicBezTo>
                  <a:pt x="132" y="7"/>
                  <a:pt x="130" y="7"/>
                  <a:pt x="127" y="7"/>
                </a:cubicBezTo>
                <a:cubicBezTo>
                  <a:pt x="126" y="7"/>
                  <a:pt x="124" y="7"/>
                  <a:pt x="122" y="7"/>
                </a:cubicBezTo>
                <a:cubicBezTo>
                  <a:pt x="111" y="8"/>
                  <a:pt x="101" y="13"/>
                  <a:pt x="92" y="18"/>
                </a:cubicBezTo>
                <a:cubicBezTo>
                  <a:pt x="85" y="20"/>
                  <a:pt x="78" y="24"/>
                  <a:pt x="72" y="29"/>
                </a:cubicBezTo>
                <a:moveTo>
                  <a:pt x="401" y="22"/>
                </a:moveTo>
                <a:cubicBezTo>
                  <a:pt x="399" y="21"/>
                  <a:pt x="397" y="20"/>
                  <a:pt x="394" y="18"/>
                </a:cubicBezTo>
                <a:cubicBezTo>
                  <a:pt x="391" y="17"/>
                  <a:pt x="387" y="15"/>
                  <a:pt x="383" y="14"/>
                </a:cubicBezTo>
                <a:cubicBezTo>
                  <a:pt x="383" y="14"/>
                  <a:pt x="382" y="13"/>
                  <a:pt x="381" y="13"/>
                </a:cubicBezTo>
                <a:cubicBezTo>
                  <a:pt x="381" y="10"/>
                  <a:pt x="379" y="8"/>
                  <a:pt x="378" y="6"/>
                </a:cubicBezTo>
                <a:cubicBezTo>
                  <a:pt x="379" y="6"/>
                  <a:pt x="380" y="6"/>
                  <a:pt x="380" y="6"/>
                </a:cubicBezTo>
                <a:cubicBezTo>
                  <a:pt x="381" y="6"/>
                  <a:pt x="382" y="6"/>
                  <a:pt x="383" y="6"/>
                </a:cubicBezTo>
                <a:cubicBezTo>
                  <a:pt x="383" y="6"/>
                  <a:pt x="383" y="6"/>
                  <a:pt x="383" y="6"/>
                </a:cubicBezTo>
                <a:cubicBezTo>
                  <a:pt x="385" y="7"/>
                  <a:pt x="386" y="7"/>
                  <a:pt x="387" y="8"/>
                </a:cubicBezTo>
                <a:cubicBezTo>
                  <a:pt x="388" y="8"/>
                  <a:pt x="388" y="8"/>
                  <a:pt x="388" y="8"/>
                </a:cubicBezTo>
                <a:cubicBezTo>
                  <a:pt x="388" y="8"/>
                  <a:pt x="388" y="8"/>
                  <a:pt x="388" y="8"/>
                </a:cubicBezTo>
                <a:cubicBezTo>
                  <a:pt x="389" y="9"/>
                  <a:pt x="391" y="10"/>
                  <a:pt x="393" y="11"/>
                </a:cubicBezTo>
                <a:cubicBezTo>
                  <a:pt x="393" y="11"/>
                  <a:pt x="393" y="11"/>
                  <a:pt x="393" y="11"/>
                </a:cubicBezTo>
                <a:cubicBezTo>
                  <a:pt x="393" y="11"/>
                  <a:pt x="393" y="11"/>
                  <a:pt x="393" y="11"/>
                </a:cubicBezTo>
                <a:cubicBezTo>
                  <a:pt x="395" y="12"/>
                  <a:pt x="395" y="12"/>
                  <a:pt x="395" y="12"/>
                </a:cubicBezTo>
                <a:cubicBezTo>
                  <a:pt x="395" y="12"/>
                  <a:pt x="395" y="12"/>
                  <a:pt x="395" y="12"/>
                </a:cubicBezTo>
                <a:cubicBezTo>
                  <a:pt x="397" y="13"/>
                  <a:pt x="399" y="14"/>
                  <a:pt x="401" y="15"/>
                </a:cubicBezTo>
                <a:cubicBezTo>
                  <a:pt x="401" y="15"/>
                  <a:pt x="401" y="15"/>
                  <a:pt x="401" y="15"/>
                </a:cubicBezTo>
                <a:cubicBezTo>
                  <a:pt x="401" y="15"/>
                  <a:pt x="401" y="15"/>
                  <a:pt x="401" y="15"/>
                </a:cubicBezTo>
                <a:cubicBezTo>
                  <a:pt x="403" y="16"/>
                  <a:pt x="403" y="16"/>
                  <a:pt x="403" y="16"/>
                </a:cubicBezTo>
                <a:cubicBezTo>
                  <a:pt x="403" y="16"/>
                  <a:pt x="403" y="16"/>
                  <a:pt x="403" y="16"/>
                </a:cubicBezTo>
                <a:cubicBezTo>
                  <a:pt x="410" y="19"/>
                  <a:pt x="416" y="23"/>
                  <a:pt x="420" y="29"/>
                </a:cubicBezTo>
                <a:cubicBezTo>
                  <a:pt x="419" y="31"/>
                  <a:pt x="419" y="33"/>
                  <a:pt x="417" y="34"/>
                </a:cubicBezTo>
                <a:cubicBezTo>
                  <a:pt x="410" y="27"/>
                  <a:pt x="410" y="27"/>
                  <a:pt x="410" y="27"/>
                </a:cubicBezTo>
                <a:cubicBezTo>
                  <a:pt x="410" y="27"/>
                  <a:pt x="410" y="27"/>
                  <a:pt x="410" y="27"/>
                </a:cubicBezTo>
                <a:cubicBezTo>
                  <a:pt x="408" y="26"/>
                  <a:pt x="405" y="25"/>
                  <a:pt x="403" y="23"/>
                </a:cubicBezTo>
                <a:cubicBezTo>
                  <a:pt x="403" y="23"/>
                  <a:pt x="403" y="23"/>
                  <a:pt x="403" y="23"/>
                </a:cubicBezTo>
                <a:cubicBezTo>
                  <a:pt x="402" y="23"/>
                  <a:pt x="402" y="23"/>
                  <a:pt x="402" y="23"/>
                </a:cubicBezTo>
                <a:cubicBezTo>
                  <a:pt x="401" y="22"/>
                  <a:pt x="401" y="22"/>
                  <a:pt x="401" y="22"/>
                </a:cubicBezTo>
                <a:cubicBezTo>
                  <a:pt x="401" y="22"/>
                  <a:pt x="401" y="22"/>
                  <a:pt x="401" y="22"/>
                </a:cubicBezTo>
                <a:moveTo>
                  <a:pt x="393" y="9"/>
                </a:moveTo>
                <a:cubicBezTo>
                  <a:pt x="392" y="8"/>
                  <a:pt x="390" y="7"/>
                  <a:pt x="389" y="6"/>
                </a:cubicBezTo>
                <a:cubicBezTo>
                  <a:pt x="387" y="6"/>
                  <a:pt x="386" y="5"/>
                  <a:pt x="384" y="4"/>
                </a:cubicBezTo>
                <a:cubicBezTo>
                  <a:pt x="384" y="4"/>
                  <a:pt x="384" y="4"/>
                  <a:pt x="384" y="4"/>
                </a:cubicBezTo>
                <a:cubicBezTo>
                  <a:pt x="387" y="5"/>
                  <a:pt x="390" y="6"/>
                  <a:pt x="393" y="7"/>
                </a:cubicBezTo>
                <a:cubicBezTo>
                  <a:pt x="393" y="9"/>
                  <a:pt x="393" y="9"/>
                  <a:pt x="393" y="9"/>
                </a:cubicBezTo>
                <a:moveTo>
                  <a:pt x="376" y="9"/>
                </a:moveTo>
                <a:cubicBezTo>
                  <a:pt x="376" y="9"/>
                  <a:pt x="376" y="9"/>
                  <a:pt x="375" y="9"/>
                </a:cubicBezTo>
                <a:cubicBezTo>
                  <a:pt x="375" y="8"/>
                  <a:pt x="374" y="8"/>
                  <a:pt x="373" y="8"/>
                </a:cubicBezTo>
                <a:cubicBezTo>
                  <a:pt x="373" y="8"/>
                  <a:pt x="373" y="8"/>
                  <a:pt x="373" y="7"/>
                </a:cubicBezTo>
                <a:cubicBezTo>
                  <a:pt x="374" y="6"/>
                  <a:pt x="375" y="5"/>
                  <a:pt x="376" y="3"/>
                </a:cubicBezTo>
                <a:cubicBezTo>
                  <a:pt x="376" y="4"/>
                  <a:pt x="376" y="4"/>
                  <a:pt x="376" y="4"/>
                </a:cubicBezTo>
                <a:cubicBezTo>
                  <a:pt x="376" y="5"/>
                  <a:pt x="376" y="5"/>
                  <a:pt x="376" y="5"/>
                </a:cubicBezTo>
                <a:cubicBezTo>
                  <a:pt x="376" y="5"/>
                  <a:pt x="376" y="5"/>
                  <a:pt x="376" y="5"/>
                </a:cubicBezTo>
                <a:cubicBezTo>
                  <a:pt x="374" y="7"/>
                  <a:pt x="374" y="7"/>
                  <a:pt x="374" y="7"/>
                </a:cubicBezTo>
                <a:cubicBezTo>
                  <a:pt x="376" y="7"/>
                  <a:pt x="376" y="7"/>
                  <a:pt x="376" y="7"/>
                </a:cubicBezTo>
                <a:cubicBezTo>
                  <a:pt x="376" y="9"/>
                  <a:pt x="376" y="9"/>
                  <a:pt x="376" y="9"/>
                </a:cubicBezTo>
                <a:moveTo>
                  <a:pt x="61" y="9"/>
                </a:moveTo>
                <a:cubicBezTo>
                  <a:pt x="61" y="8"/>
                  <a:pt x="61" y="8"/>
                  <a:pt x="61" y="8"/>
                </a:cubicBezTo>
                <a:cubicBezTo>
                  <a:pt x="64" y="6"/>
                  <a:pt x="67" y="4"/>
                  <a:pt x="70" y="2"/>
                </a:cubicBezTo>
                <a:cubicBezTo>
                  <a:pt x="70" y="3"/>
                  <a:pt x="70" y="3"/>
                  <a:pt x="70" y="3"/>
                </a:cubicBezTo>
                <a:cubicBezTo>
                  <a:pt x="67" y="5"/>
                  <a:pt x="64" y="7"/>
                  <a:pt x="61" y="9"/>
                </a:cubicBezTo>
                <a:moveTo>
                  <a:pt x="274" y="12"/>
                </a:moveTo>
                <a:cubicBezTo>
                  <a:pt x="276" y="11"/>
                  <a:pt x="276" y="11"/>
                  <a:pt x="276" y="11"/>
                </a:cubicBezTo>
                <a:cubicBezTo>
                  <a:pt x="281" y="7"/>
                  <a:pt x="288" y="4"/>
                  <a:pt x="294" y="2"/>
                </a:cubicBezTo>
                <a:cubicBezTo>
                  <a:pt x="296" y="2"/>
                  <a:pt x="298" y="2"/>
                  <a:pt x="301" y="1"/>
                </a:cubicBezTo>
                <a:cubicBezTo>
                  <a:pt x="301" y="1"/>
                  <a:pt x="301" y="1"/>
                  <a:pt x="301" y="1"/>
                </a:cubicBezTo>
                <a:cubicBezTo>
                  <a:pt x="302" y="1"/>
                  <a:pt x="304" y="1"/>
                  <a:pt x="305" y="1"/>
                </a:cubicBezTo>
                <a:cubicBezTo>
                  <a:pt x="305" y="1"/>
                  <a:pt x="305" y="1"/>
                  <a:pt x="305" y="1"/>
                </a:cubicBezTo>
                <a:cubicBezTo>
                  <a:pt x="306" y="1"/>
                  <a:pt x="306" y="1"/>
                  <a:pt x="307" y="1"/>
                </a:cubicBezTo>
                <a:cubicBezTo>
                  <a:pt x="307" y="1"/>
                  <a:pt x="307" y="1"/>
                  <a:pt x="307" y="1"/>
                </a:cubicBezTo>
                <a:cubicBezTo>
                  <a:pt x="307" y="2"/>
                  <a:pt x="306" y="4"/>
                  <a:pt x="306" y="6"/>
                </a:cubicBezTo>
                <a:cubicBezTo>
                  <a:pt x="300" y="8"/>
                  <a:pt x="300" y="8"/>
                  <a:pt x="300" y="8"/>
                </a:cubicBezTo>
                <a:cubicBezTo>
                  <a:pt x="298" y="8"/>
                  <a:pt x="298" y="8"/>
                  <a:pt x="298" y="8"/>
                </a:cubicBezTo>
                <a:cubicBezTo>
                  <a:pt x="297" y="8"/>
                  <a:pt x="297" y="8"/>
                  <a:pt x="297" y="8"/>
                </a:cubicBezTo>
                <a:cubicBezTo>
                  <a:pt x="297" y="8"/>
                  <a:pt x="297" y="8"/>
                  <a:pt x="297" y="8"/>
                </a:cubicBezTo>
                <a:cubicBezTo>
                  <a:pt x="296" y="9"/>
                  <a:pt x="295" y="9"/>
                  <a:pt x="293" y="10"/>
                </a:cubicBezTo>
                <a:cubicBezTo>
                  <a:pt x="292" y="10"/>
                  <a:pt x="291" y="10"/>
                  <a:pt x="290" y="11"/>
                </a:cubicBezTo>
                <a:cubicBezTo>
                  <a:pt x="290" y="11"/>
                  <a:pt x="289" y="12"/>
                  <a:pt x="289" y="13"/>
                </a:cubicBezTo>
                <a:cubicBezTo>
                  <a:pt x="287" y="12"/>
                  <a:pt x="284" y="12"/>
                  <a:pt x="281" y="12"/>
                </a:cubicBezTo>
                <a:cubicBezTo>
                  <a:pt x="281" y="12"/>
                  <a:pt x="281" y="12"/>
                  <a:pt x="281" y="12"/>
                </a:cubicBezTo>
                <a:cubicBezTo>
                  <a:pt x="279" y="12"/>
                  <a:pt x="277" y="12"/>
                  <a:pt x="275" y="14"/>
                </a:cubicBezTo>
                <a:cubicBezTo>
                  <a:pt x="275" y="14"/>
                  <a:pt x="275" y="14"/>
                  <a:pt x="275" y="14"/>
                </a:cubicBezTo>
                <a:cubicBezTo>
                  <a:pt x="275" y="14"/>
                  <a:pt x="275" y="14"/>
                  <a:pt x="275" y="14"/>
                </a:cubicBezTo>
                <a:cubicBezTo>
                  <a:pt x="275" y="15"/>
                  <a:pt x="275" y="15"/>
                  <a:pt x="275" y="15"/>
                </a:cubicBezTo>
                <a:cubicBezTo>
                  <a:pt x="275" y="15"/>
                  <a:pt x="275" y="15"/>
                  <a:pt x="275" y="15"/>
                </a:cubicBezTo>
                <a:cubicBezTo>
                  <a:pt x="275" y="15"/>
                  <a:pt x="275" y="15"/>
                  <a:pt x="275" y="15"/>
                </a:cubicBezTo>
                <a:cubicBezTo>
                  <a:pt x="275" y="14"/>
                  <a:pt x="275" y="14"/>
                  <a:pt x="275" y="14"/>
                </a:cubicBezTo>
                <a:cubicBezTo>
                  <a:pt x="273" y="17"/>
                  <a:pt x="273" y="17"/>
                  <a:pt x="273" y="17"/>
                </a:cubicBezTo>
                <a:cubicBezTo>
                  <a:pt x="273" y="17"/>
                  <a:pt x="273" y="17"/>
                  <a:pt x="273" y="17"/>
                </a:cubicBezTo>
                <a:cubicBezTo>
                  <a:pt x="273" y="17"/>
                  <a:pt x="273" y="17"/>
                  <a:pt x="273" y="17"/>
                </a:cubicBezTo>
                <a:cubicBezTo>
                  <a:pt x="270" y="21"/>
                  <a:pt x="270" y="27"/>
                  <a:pt x="269" y="32"/>
                </a:cubicBezTo>
                <a:cubicBezTo>
                  <a:pt x="269" y="32"/>
                  <a:pt x="269" y="32"/>
                  <a:pt x="269" y="32"/>
                </a:cubicBezTo>
                <a:cubicBezTo>
                  <a:pt x="269" y="32"/>
                  <a:pt x="269" y="32"/>
                  <a:pt x="269" y="32"/>
                </a:cubicBezTo>
                <a:cubicBezTo>
                  <a:pt x="264" y="36"/>
                  <a:pt x="263" y="42"/>
                  <a:pt x="261" y="47"/>
                </a:cubicBezTo>
                <a:cubicBezTo>
                  <a:pt x="260" y="47"/>
                  <a:pt x="259" y="48"/>
                  <a:pt x="258" y="48"/>
                </a:cubicBezTo>
                <a:cubicBezTo>
                  <a:pt x="258" y="48"/>
                  <a:pt x="258" y="48"/>
                  <a:pt x="258" y="48"/>
                </a:cubicBezTo>
                <a:cubicBezTo>
                  <a:pt x="258" y="48"/>
                  <a:pt x="258" y="48"/>
                  <a:pt x="258" y="48"/>
                </a:cubicBezTo>
                <a:cubicBezTo>
                  <a:pt x="258" y="48"/>
                  <a:pt x="257" y="48"/>
                  <a:pt x="257" y="47"/>
                </a:cubicBezTo>
                <a:cubicBezTo>
                  <a:pt x="257" y="47"/>
                  <a:pt x="257" y="46"/>
                  <a:pt x="257" y="46"/>
                </a:cubicBezTo>
                <a:cubicBezTo>
                  <a:pt x="256" y="43"/>
                  <a:pt x="258" y="40"/>
                  <a:pt x="258" y="37"/>
                </a:cubicBezTo>
                <a:cubicBezTo>
                  <a:pt x="260" y="29"/>
                  <a:pt x="265" y="22"/>
                  <a:pt x="270" y="17"/>
                </a:cubicBezTo>
                <a:cubicBezTo>
                  <a:pt x="271" y="17"/>
                  <a:pt x="271" y="17"/>
                  <a:pt x="271" y="17"/>
                </a:cubicBezTo>
                <a:cubicBezTo>
                  <a:pt x="271" y="17"/>
                  <a:pt x="271" y="17"/>
                  <a:pt x="271" y="17"/>
                </a:cubicBezTo>
                <a:cubicBezTo>
                  <a:pt x="271" y="16"/>
                  <a:pt x="271" y="16"/>
                  <a:pt x="271" y="16"/>
                </a:cubicBezTo>
                <a:cubicBezTo>
                  <a:pt x="272" y="15"/>
                  <a:pt x="273" y="14"/>
                  <a:pt x="274" y="12"/>
                </a:cubicBezTo>
                <a:cubicBezTo>
                  <a:pt x="274" y="12"/>
                  <a:pt x="274" y="12"/>
                  <a:pt x="274" y="12"/>
                </a:cubicBezTo>
                <a:cubicBezTo>
                  <a:pt x="274" y="12"/>
                  <a:pt x="274" y="12"/>
                  <a:pt x="274" y="12"/>
                </a:cubicBezTo>
                <a:moveTo>
                  <a:pt x="380" y="0"/>
                </a:moveTo>
                <a:cubicBezTo>
                  <a:pt x="378" y="0"/>
                  <a:pt x="378" y="0"/>
                  <a:pt x="378" y="0"/>
                </a:cubicBezTo>
                <a:cubicBezTo>
                  <a:pt x="378" y="0"/>
                  <a:pt x="378" y="0"/>
                  <a:pt x="378" y="1"/>
                </a:cubicBezTo>
                <a:cubicBezTo>
                  <a:pt x="378" y="1"/>
                  <a:pt x="378" y="1"/>
                  <a:pt x="378" y="1"/>
                </a:cubicBezTo>
                <a:cubicBezTo>
                  <a:pt x="379" y="2"/>
                  <a:pt x="379" y="2"/>
                  <a:pt x="379" y="2"/>
                </a:cubicBezTo>
                <a:cubicBezTo>
                  <a:pt x="380" y="2"/>
                  <a:pt x="381" y="2"/>
                  <a:pt x="382" y="3"/>
                </a:cubicBezTo>
                <a:cubicBezTo>
                  <a:pt x="382" y="4"/>
                  <a:pt x="382" y="4"/>
                  <a:pt x="382" y="4"/>
                </a:cubicBezTo>
                <a:cubicBezTo>
                  <a:pt x="381" y="4"/>
                  <a:pt x="381" y="4"/>
                  <a:pt x="380" y="4"/>
                </a:cubicBezTo>
                <a:cubicBezTo>
                  <a:pt x="380" y="4"/>
                  <a:pt x="379" y="4"/>
                  <a:pt x="378" y="4"/>
                </a:cubicBezTo>
                <a:cubicBezTo>
                  <a:pt x="378" y="0"/>
                  <a:pt x="378" y="0"/>
                  <a:pt x="378" y="0"/>
                </a:cubicBezTo>
                <a:cubicBezTo>
                  <a:pt x="374" y="0"/>
                  <a:pt x="374" y="0"/>
                  <a:pt x="374" y="0"/>
                </a:cubicBezTo>
                <a:cubicBezTo>
                  <a:pt x="374" y="2"/>
                  <a:pt x="373" y="5"/>
                  <a:pt x="371" y="6"/>
                </a:cubicBezTo>
                <a:cubicBezTo>
                  <a:pt x="370" y="7"/>
                  <a:pt x="370" y="7"/>
                  <a:pt x="370" y="7"/>
                </a:cubicBezTo>
                <a:cubicBezTo>
                  <a:pt x="370" y="8"/>
                  <a:pt x="370" y="8"/>
                  <a:pt x="370" y="8"/>
                </a:cubicBezTo>
                <a:cubicBezTo>
                  <a:pt x="371" y="8"/>
                  <a:pt x="371" y="9"/>
                  <a:pt x="372" y="9"/>
                </a:cubicBezTo>
                <a:cubicBezTo>
                  <a:pt x="372" y="10"/>
                  <a:pt x="373" y="10"/>
                  <a:pt x="374" y="10"/>
                </a:cubicBezTo>
                <a:cubicBezTo>
                  <a:pt x="374" y="10"/>
                  <a:pt x="374" y="11"/>
                  <a:pt x="374" y="11"/>
                </a:cubicBezTo>
                <a:cubicBezTo>
                  <a:pt x="374" y="11"/>
                  <a:pt x="374" y="11"/>
                  <a:pt x="374" y="11"/>
                </a:cubicBezTo>
                <a:cubicBezTo>
                  <a:pt x="375" y="11"/>
                  <a:pt x="375" y="11"/>
                  <a:pt x="375" y="11"/>
                </a:cubicBezTo>
                <a:cubicBezTo>
                  <a:pt x="375" y="12"/>
                  <a:pt x="375" y="13"/>
                  <a:pt x="376" y="14"/>
                </a:cubicBezTo>
                <a:cubicBezTo>
                  <a:pt x="376" y="15"/>
                  <a:pt x="376" y="15"/>
                  <a:pt x="376" y="16"/>
                </a:cubicBezTo>
                <a:cubicBezTo>
                  <a:pt x="376" y="17"/>
                  <a:pt x="376" y="18"/>
                  <a:pt x="376" y="19"/>
                </a:cubicBezTo>
                <a:cubicBezTo>
                  <a:pt x="376" y="19"/>
                  <a:pt x="376" y="19"/>
                  <a:pt x="376" y="19"/>
                </a:cubicBezTo>
                <a:cubicBezTo>
                  <a:pt x="376" y="19"/>
                  <a:pt x="376" y="19"/>
                  <a:pt x="376" y="19"/>
                </a:cubicBezTo>
                <a:cubicBezTo>
                  <a:pt x="376" y="20"/>
                  <a:pt x="375" y="20"/>
                  <a:pt x="375" y="21"/>
                </a:cubicBezTo>
                <a:cubicBezTo>
                  <a:pt x="375" y="22"/>
                  <a:pt x="374" y="22"/>
                  <a:pt x="374" y="23"/>
                </a:cubicBezTo>
                <a:cubicBezTo>
                  <a:pt x="373" y="23"/>
                  <a:pt x="372" y="23"/>
                  <a:pt x="372" y="23"/>
                </a:cubicBezTo>
                <a:cubicBezTo>
                  <a:pt x="370" y="19"/>
                  <a:pt x="366" y="16"/>
                  <a:pt x="362" y="14"/>
                </a:cubicBezTo>
                <a:cubicBezTo>
                  <a:pt x="362" y="14"/>
                  <a:pt x="362" y="14"/>
                  <a:pt x="362" y="14"/>
                </a:cubicBezTo>
                <a:cubicBezTo>
                  <a:pt x="362" y="14"/>
                  <a:pt x="362" y="14"/>
                  <a:pt x="362" y="14"/>
                </a:cubicBezTo>
                <a:cubicBezTo>
                  <a:pt x="359" y="13"/>
                  <a:pt x="355" y="13"/>
                  <a:pt x="352" y="13"/>
                </a:cubicBezTo>
                <a:cubicBezTo>
                  <a:pt x="352" y="13"/>
                  <a:pt x="352" y="13"/>
                  <a:pt x="352" y="13"/>
                </a:cubicBezTo>
                <a:cubicBezTo>
                  <a:pt x="351" y="13"/>
                  <a:pt x="351" y="13"/>
                  <a:pt x="351" y="13"/>
                </a:cubicBezTo>
                <a:cubicBezTo>
                  <a:pt x="350" y="13"/>
                  <a:pt x="350" y="13"/>
                  <a:pt x="350" y="13"/>
                </a:cubicBezTo>
                <a:cubicBezTo>
                  <a:pt x="350" y="13"/>
                  <a:pt x="350" y="13"/>
                  <a:pt x="350" y="13"/>
                </a:cubicBezTo>
                <a:cubicBezTo>
                  <a:pt x="347" y="14"/>
                  <a:pt x="345" y="15"/>
                  <a:pt x="343" y="17"/>
                </a:cubicBezTo>
                <a:cubicBezTo>
                  <a:pt x="343" y="17"/>
                  <a:pt x="343" y="17"/>
                  <a:pt x="343" y="17"/>
                </a:cubicBezTo>
                <a:cubicBezTo>
                  <a:pt x="343" y="17"/>
                  <a:pt x="343" y="17"/>
                  <a:pt x="343" y="17"/>
                </a:cubicBezTo>
                <a:cubicBezTo>
                  <a:pt x="340" y="20"/>
                  <a:pt x="338" y="24"/>
                  <a:pt x="338" y="29"/>
                </a:cubicBezTo>
                <a:cubicBezTo>
                  <a:pt x="338" y="30"/>
                  <a:pt x="339" y="32"/>
                  <a:pt x="339" y="34"/>
                </a:cubicBezTo>
                <a:cubicBezTo>
                  <a:pt x="339" y="36"/>
                  <a:pt x="341" y="37"/>
                  <a:pt x="342" y="39"/>
                </a:cubicBezTo>
                <a:cubicBezTo>
                  <a:pt x="343" y="40"/>
                  <a:pt x="344" y="41"/>
                  <a:pt x="343" y="42"/>
                </a:cubicBezTo>
                <a:cubicBezTo>
                  <a:pt x="343" y="43"/>
                  <a:pt x="343" y="43"/>
                  <a:pt x="342" y="44"/>
                </a:cubicBezTo>
                <a:cubicBezTo>
                  <a:pt x="342" y="44"/>
                  <a:pt x="342" y="44"/>
                  <a:pt x="342" y="44"/>
                </a:cubicBezTo>
                <a:cubicBezTo>
                  <a:pt x="342" y="44"/>
                  <a:pt x="342" y="44"/>
                  <a:pt x="342" y="44"/>
                </a:cubicBezTo>
                <a:cubicBezTo>
                  <a:pt x="341" y="45"/>
                  <a:pt x="341" y="45"/>
                  <a:pt x="340" y="45"/>
                </a:cubicBezTo>
                <a:cubicBezTo>
                  <a:pt x="340" y="45"/>
                  <a:pt x="340" y="45"/>
                  <a:pt x="340" y="45"/>
                </a:cubicBezTo>
                <a:cubicBezTo>
                  <a:pt x="339" y="45"/>
                  <a:pt x="338" y="45"/>
                  <a:pt x="337" y="45"/>
                </a:cubicBezTo>
                <a:cubicBezTo>
                  <a:pt x="337" y="45"/>
                  <a:pt x="337" y="45"/>
                  <a:pt x="337" y="45"/>
                </a:cubicBezTo>
                <a:cubicBezTo>
                  <a:pt x="337" y="45"/>
                  <a:pt x="337" y="45"/>
                  <a:pt x="337" y="45"/>
                </a:cubicBezTo>
                <a:cubicBezTo>
                  <a:pt x="335" y="44"/>
                  <a:pt x="332" y="43"/>
                  <a:pt x="330" y="41"/>
                </a:cubicBezTo>
                <a:cubicBezTo>
                  <a:pt x="328" y="40"/>
                  <a:pt x="327" y="37"/>
                  <a:pt x="327" y="35"/>
                </a:cubicBezTo>
                <a:cubicBezTo>
                  <a:pt x="327" y="35"/>
                  <a:pt x="327" y="35"/>
                  <a:pt x="327" y="35"/>
                </a:cubicBezTo>
                <a:cubicBezTo>
                  <a:pt x="327" y="35"/>
                  <a:pt x="327" y="35"/>
                  <a:pt x="327" y="35"/>
                </a:cubicBezTo>
                <a:cubicBezTo>
                  <a:pt x="327" y="34"/>
                  <a:pt x="327" y="34"/>
                  <a:pt x="327" y="33"/>
                </a:cubicBezTo>
                <a:cubicBezTo>
                  <a:pt x="327" y="30"/>
                  <a:pt x="328" y="28"/>
                  <a:pt x="330" y="25"/>
                </a:cubicBezTo>
                <a:cubicBezTo>
                  <a:pt x="331" y="25"/>
                  <a:pt x="331" y="25"/>
                  <a:pt x="331" y="25"/>
                </a:cubicBezTo>
                <a:cubicBezTo>
                  <a:pt x="326" y="21"/>
                  <a:pt x="326" y="21"/>
                  <a:pt x="326" y="21"/>
                </a:cubicBezTo>
                <a:cubicBezTo>
                  <a:pt x="326" y="20"/>
                  <a:pt x="326" y="19"/>
                  <a:pt x="326" y="19"/>
                </a:cubicBezTo>
                <a:cubicBezTo>
                  <a:pt x="326" y="16"/>
                  <a:pt x="327" y="14"/>
                  <a:pt x="328" y="11"/>
                </a:cubicBezTo>
                <a:cubicBezTo>
                  <a:pt x="328" y="11"/>
                  <a:pt x="328" y="11"/>
                  <a:pt x="328" y="11"/>
                </a:cubicBezTo>
                <a:cubicBezTo>
                  <a:pt x="328" y="11"/>
                  <a:pt x="328" y="11"/>
                  <a:pt x="328" y="11"/>
                </a:cubicBezTo>
                <a:cubicBezTo>
                  <a:pt x="328" y="11"/>
                  <a:pt x="328" y="10"/>
                  <a:pt x="329" y="10"/>
                </a:cubicBezTo>
                <a:cubicBezTo>
                  <a:pt x="329" y="9"/>
                  <a:pt x="330" y="9"/>
                  <a:pt x="331" y="9"/>
                </a:cubicBezTo>
                <a:cubicBezTo>
                  <a:pt x="332" y="9"/>
                  <a:pt x="332" y="9"/>
                  <a:pt x="333" y="8"/>
                </a:cubicBezTo>
                <a:cubicBezTo>
                  <a:pt x="334" y="8"/>
                  <a:pt x="334" y="8"/>
                  <a:pt x="334" y="7"/>
                </a:cubicBezTo>
                <a:cubicBezTo>
                  <a:pt x="335" y="6"/>
                  <a:pt x="335" y="6"/>
                  <a:pt x="335" y="6"/>
                </a:cubicBezTo>
                <a:cubicBezTo>
                  <a:pt x="334" y="6"/>
                  <a:pt x="334" y="6"/>
                  <a:pt x="334" y="6"/>
                </a:cubicBezTo>
                <a:cubicBezTo>
                  <a:pt x="334" y="5"/>
                  <a:pt x="333" y="3"/>
                  <a:pt x="333" y="2"/>
                </a:cubicBezTo>
                <a:cubicBezTo>
                  <a:pt x="333" y="1"/>
                  <a:pt x="333" y="0"/>
                  <a:pt x="334" y="0"/>
                </a:cubicBezTo>
                <a:cubicBezTo>
                  <a:pt x="331" y="0"/>
                  <a:pt x="331" y="0"/>
                  <a:pt x="331" y="0"/>
                </a:cubicBezTo>
                <a:cubicBezTo>
                  <a:pt x="331" y="0"/>
                  <a:pt x="331" y="1"/>
                  <a:pt x="331" y="2"/>
                </a:cubicBezTo>
                <a:cubicBezTo>
                  <a:pt x="331" y="3"/>
                  <a:pt x="332" y="5"/>
                  <a:pt x="332" y="6"/>
                </a:cubicBezTo>
                <a:cubicBezTo>
                  <a:pt x="332" y="7"/>
                  <a:pt x="332" y="7"/>
                  <a:pt x="332" y="7"/>
                </a:cubicBezTo>
                <a:cubicBezTo>
                  <a:pt x="331" y="7"/>
                  <a:pt x="330" y="7"/>
                  <a:pt x="329" y="8"/>
                </a:cubicBezTo>
                <a:cubicBezTo>
                  <a:pt x="327" y="8"/>
                  <a:pt x="326" y="9"/>
                  <a:pt x="326" y="11"/>
                </a:cubicBezTo>
                <a:cubicBezTo>
                  <a:pt x="325" y="13"/>
                  <a:pt x="324" y="16"/>
                  <a:pt x="324" y="19"/>
                </a:cubicBezTo>
                <a:cubicBezTo>
                  <a:pt x="324" y="20"/>
                  <a:pt x="324" y="21"/>
                  <a:pt x="325" y="22"/>
                </a:cubicBezTo>
                <a:cubicBezTo>
                  <a:pt x="325" y="23"/>
                  <a:pt x="325" y="23"/>
                  <a:pt x="325" y="23"/>
                </a:cubicBezTo>
                <a:cubicBezTo>
                  <a:pt x="328" y="25"/>
                  <a:pt x="328" y="25"/>
                  <a:pt x="328" y="25"/>
                </a:cubicBezTo>
                <a:cubicBezTo>
                  <a:pt x="326" y="27"/>
                  <a:pt x="325" y="30"/>
                  <a:pt x="325" y="33"/>
                </a:cubicBezTo>
                <a:cubicBezTo>
                  <a:pt x="325" y="34"/>
                  <a:pt x="325" y="34"/>
                  <a:pt x="325" y="35"/>
                </a:cubicBezTo>
                <a:cubicBezTo>
                  <a:pt x="325" y="38"/>
                  <a:pt x="327" y="41"/>
                  <a:pt x="329" y="43"/>
                </a:cubicBezTo>
                <a:cubicBezTo>
                  <a:pt x="331" y="45"/>
                  <a:pt x="334" y="46"/>
                  <a:pt x="337" y="47"/>
                </a:cubicBezTo>
                <a:cubicBezTo>
                  <a:pt x="338" y="47"/>
                  <a:pt x="339" y="47"/>
                  <a:pt x="340" y="47"/>
                </a:cubicBezTo>
                <a:cubicBezTo>
                  <a:pt x="340" y="47"/>
                  <a:pt x="340" y="47"/>
                  <a:pt x="340" y="47"/>
                </a:cubicBezTo>
                <a:cubicBezTo>
                  <a:pt x="341" y="47"/>
                  <a:pt x="342" y="47"/>
                  <a:pt x="343" y="46"/>
                </a:cubicBezTo>
                <a:cubicBezTo>
                  <a:pt x="345" y="45"/>
                  <a:pt x="345" y="43"/>
                  <a:pt x="345" y="42"/>
                </a:cubicBezTo>
                <a:cubicBezTo>
                  <a:pt x="345" y="40"/>
                  <a:pt x="344" y="39"/>
                  <a:pt x="343" y="37"/>
                </a:cubicBezTo>
                <a:cubicBezTo>
                  <a:pt x="342" y="36"/>
                  <a:pt x="341" y="35"/>
                  <a:pt x="341" y="34"/>
                </a:cubicBezTo>
                <a:cubicBezTo>
                  <a:pt x="341" y="33"/>
                  <a:pt x="341" y="33"/>
                  <a:pt x="341" y="33"/>
                </a:cubicBezTo>
                <a:cubicBezTo>
                  <a:pt x="341" y="33"/>
                  <a:pt x="341" y="33"/>
                  <a:pt x="341" y="33"/>
                </a:cubicBezTo>
                <a:cubicBezTo>
                  <a:pt x="341" y="32"/>
                  <a:pt x="340" y="30"/>
                  <a:pt x="340" y="29"/>
                </a:cubicBezTo>
                <a:cubicBezTo>
                  <a:pt x="340" y="25"/>
                  <a:pt x="342" y="21"/>
                  <a:pt x="344" y="18"/>
                </a:cubicBezTo>
                <a:cubicBezTo>
                  <a:pt x="346" y="16"/>
                  <a:pt x="348" y="16"/>
                  <a:pt x="350" y="15"/>
                </a:cubicBezTo>
                <a:cubicBezTo>
                  <a:pt x="350" y="16"/>
                  <a:pt x="350" y="16"/>
                  <a:pt x="350" y="16"/>
                </a:cubicBezTo>
                <a:cubicBezTo>
                  <a:pt x="350" y="16"/>
                  <a:pt x="350" y="16"/>
                  <a:pt x="349" y="16"/>
                </a:cubicBezTo>
                <a:cubicBezTo>
                  <a:pt x="349" y="16"/>
                  <a:pt x="349" y="16"/>
                  <a:pt x="349" y="16"/>
                </a:cubicBezTo>
                <a:cubicBezTo>
                  <a:pt x="349" y="16"/>
                  <a:pt x="349" y="16"/>
                  <a:pt x="349" y="16"/>
                </a:cubicBezTo>
                <a:cubicBezTo>
                  <a:pt x="347" y="17"/>
                  <a:pt x="345" y="19"/>
                  <a:pt x="344" y="21"/>
                </a:cubicBezTo>
                <a:cubicBezTo>
                  <a:pt x="344" y="22"/>
                  <a:pt x="344" y="22"/>
                  <a:pt x="344" y="22"/>
                </a:cubicBezTo>
                <a:cubicBezTo>
                  <a:pt x="345" y="22"/>
                  <a:pt x="345" y="22"/>
                  <a:pt x="345" y="22"/>
                </a:cubicBezTo>
                <a:cubicBezTo>
                  <a:pt x="347" y="22"/>
                  <a:pt x="348" y="22"/>
                  <a:pt x="350" y="22"/>
                </a:cubicBezTo>
                <a:cubicBezTo>
                  <a:pt x="350" y="23"/>
                  <a:pt x="350" y="23"/>
                  <a:pt x="350" y="23"/>
                </a:cubicBezTo>
                <a:cubicBezTo>
                  <a:pt x="348" y="23"/>
                  <a:pt x="347" y="23"/>
                  <a:pt x="346" y="23"/>
                </a:cubicBezTo>
                <a:cubicBezTo>
                  <a:pt x="346" y="23"/>
                  <a:pt x="346" y="23"/>
                  <a:pt x="346" y="23"/>
                </a:cubicBezTo>
                <a:cubicBezTo>
                  <a:pt x="346" y="23"/>
                  <a:pt x="346" y="23"/>
                  <a:pt x="346" y="23"/>
                </a:cubicBezTo>
                <a:cubicBezTo>
                  <a:pt x="345" y="23"/>
                  <a:pt x="345" y="23"/>
                  <a:pt x="344" y="23"/>
                </a:cubicBezTo>
                <a:cubicBezTo>
                  <a:pt x="344" y="23"/>
                  <a:pt x="344" y="23"/>
                  <a:pt x="344" y="23"/>
                </a:cubicBezTo>
                <a:cubicBezTo>
                  <a:pt x="344" y="23"/>
                  <a:pt x="343" y="24"/>
                  <a:pt x="342" y="24"/>
                </a:cubicBezTo>
                <a:cubicBezTo>
                  <a:pt x="342" y="24"/>
                  <a:pt x="342" y="24"/>
                  <a:pt x="342" y="24"/>
                </a:cubicBezTo>
                <a:cubicBezTo>
                  <a:pt x="342" y="25"/>
                  <a:pt x="342" y="25"/>
                  <a:pt x="342" y="25"/>
                </a:cubicBezTo>
                <a:cubicBezTo>
                  <a:pt x="342" y="26"/>
                  <a:pt x="342" y="27"/>
                  <a:pt x="342" y="29"/>
                </a:cubicBezTo>
                <a:cubicBezTo>
                  <a:pt x="342" y="30"/>
                  <a:pt x="342" y="31"/>
                  <a:pt x="343" y="32"/>
                </a:cubicBezTo>
                <a:cubicBezTo>
                  <a:pt x="344" y="33"/>
                  <a:pt x="344" y="33"/>
                  <a:pt x="344" y="33"/>
                </a:cubicBezTo>
                <a:cubicBezTo>
                  <a:pt x="345" y="32"/>
                  <a:pt x="345" y="32"/>
                  <a:pt x="345" y="32"/>
                </a:cubicBezTo>
                <a:cubicBezTo>
                  <a:pt x="346" y="31"/>
                  <a:pt x="348" y="31"/>
                  <a:pt x="350" y="31"/>
                </a:cubicBezTo>
                <a:cubicBezTo>
                  <a:pt x="350" y="31"/>
                  <a:pt x="350" y="31"/>
                  <a:pt x="350" y="31"/>
                </a:cubicBezTo>
                <a:cubicBezTo>
                  <a:pt x="348" y="32"/>
                  <a:pt x="346" y="32"/>
                  <a:pt x="345" y="33"/>
                </a:cubicBezTo>
                <a:cubicBezTo>
                  <a:pt x="344" y="33"/>
                  <a:pt x="344" y="33"/>
                  <a:pt x="344" y="33"/>
                </a:cubicBezTo>
                <a:cubicBezTo>
                  <a:pt x="344" y="34"/>
                  <a:pt x="344" y="34"/>
                  <a:pt x="344" y="34"/>
                </a:cubicBezTo>
                <a:cubicBezTo>
                  <a:pt x="344" y="35"/>
                  <a:pt x="345" y="37"/>
                  <a:pt x="346" y="38"/>
                </a:cubicBezTo>
                <a:cubicBezTo>
                  <a:pt x="346" y="38"/>
                  <a:pt x="346" y="38"/>
                  <a:pt x="346" y="38"/>
                </a:cubicBezTo>
                <a:cubicBezTo>
                  <a:pt x="347" y="38"/>
                  <a:pt x="347" y="38"/>
                  <a:pt x="347" y="38"/>
                </a:cubicBezTo>
                <a:cubicBezTo>
                  <a:pt x="347" y="38"/>
                  <a:pt x="349" y="38"/>
                  <a:pt x="350" y="38"/>
                </a:cubicBezTo>
                <a:cubicBezTo>
                  <a:pt x="350" y="40"/>
                  <a:pt x="350" y="40"/>
                  <a:pt x="350" y="40"/>
                </a:cubicBezTo>
                <a:cubicBezTo>
                  <a:pt x="348" y="41"/>
                  <a:pt x="347" y="42"/>
                  <a:pt x="347" y="43"/>
                </a:cubicBezTo>
                <a:cubicBezTo>
                  <a:pt x="347" y="44"/>
                  <a:pt x="347" y="44"/>
                  <a:pt x="347" y="44"/>
                </a:cubicBezTo>
                <a:cubicBezTo>
                  <a:pt x="347" y="45"/>
                  <a:pt x="347" y="45"/>
                  <a:pt x="347" y="45"/>
                </a:cubicBezTo>
                <a:cubicBezTo>
                  <a:pt x="348" y="45"/>
                  <a:pt x="348" y="45"/>
                  <a:pt x="348" y="45"/>
                </a:cubicBezTo>
                <a:cubicBezTo>
                  <a:pt x="348" y="45"/>
                  <a:pt x="348" y="45"/>
                  <a:pt x="348" y="45"/>
                </a:cubicBezTo>
                <a:cubicBezTo>
                  <a:pt x="349" y="45"/>
                  <a:pt x="349" y="45"/>
                  <a:pt x="350" y="45"/>
                </a:cubicBezTo>
                <a:cubicBezTo>
                  <a:pt x="350" y="52"/>
                  <a:pt x="350" y="52"/>
                  <a:pt x="350" y="52"/>
                </a:cubicBezTo>
                <a:cubicBezTo>
                  <a:pt x="334" y="52"/>
                  <a:pt x="318" y="52"/>
                  <a:pt x="301" y="51"/>
                </a:cubicBezTo>
                <a:cubicBezTo>
                  <a:pt x="301" y="50"/>
                  <a:pt x="301" y="50"/>
                  <a:pt x="301" y="50"/>
                </a:cubicBezTo>
                <a:cubicBezTo>
                  <a:pt x="305" y="50"/>
                  <a:pt x="308" y="50"/>
                  <a:pt x="311" y="50"/>
                </a:cubicBezTo>
                <a:cubicBezTo>
                  <a:pt x="318" y="50"/>
                  <a:pt x="325" y="50"/>
                  <a:pt x="332" y="50"/>
                </a:cubicBezTo>
                <a:cubicBezTo>
                  <a:pt x="332" y="50"/>
                  <a:pt x="332" y="50"/>
                  <a:pt x="332" y="50"/>
                </a:cubicBezTo>
                <a:cubicBezTo>
                  <a:pt x="333" y="48"/>
                  <a:pt x="333" y="48"/>
                  <a:pt x="333" y="48"/>
                </a:cubicBezTo>
                <a:cubicBezTo>
                  <a:pt x="334" y="47"/>
                  <a:pt x="334" y="47"/>
                  <a:pt x="334" y="47"/>
                </a:cubicBezTo>
                <a:cubicBezTo>
                  <a:pt x="333" y="47"/>
                  <a:pt x="333" y="47"/>
                  <a:pt x="333" y="47"/>
                </a:cubicBezTo>
                <a:cubicBezTo>
                  <a:pt x="328" y="45"/>
                  <a:pt x="325" y="39"/>
                  <a:pt x="324" y="34"/>
                </a:cubicBezTo>
                <a:cubicBezTo>
                  <a:pt x="324" y="34"/>
                  <a:pt x="324" y="34"/>
                  <a:pt x="324" y="34"/>
                </a:cubicBezTo>
                <a:cubicBezTo>
                  <a:pt x="324" y="34"/>
                  <a:pt x="324" y="34"/>
                  <a:pt x="324" y="34"/>
                </a:cubicBezTo>
                <a:cubicBezTo>
                  <a:pt x="324" y="34"/>
                  <a:pt x="324" y="33"/>
                  <a:pt x="324" y="33"/>
                </a:cubicBezTo>
                <a:cubicBezTo>
                  <a:pt x="324" y="31"/>
                  <a:pt x="325" y="28"/>
                  <a:pt x="325" y="26"/>
                </a:cubicBezTo>
                <a:cubicBezTo>
                  <a:pt x="325" y="25"/>
                  <a:pt x="325" y="23"/>
                  <a:pt x="323" y="22"/>
                </a:cubicBezTo>
                <a:cubicBezTo>
                  <a:pt x="323" y="21"/>
                  <a:pt x="323" y="20"/>
                  <a:pt x="323" y="18"/>
                </a:cubicBezTo>
                <a:cubicBezTo>
                  <a:pt x="323" y="14"/>
                  <a:pt x="326" y="9"/>
                  <a:pt x="329" y="5"/>
                </a:cubicBezTo>
                <a:cubicBezTo>
                  <a:pt x="329" y="5"/>
                  <a:pt x="329" y="5"/>
                  <a:pt x="329" y="5"/>
                </a:cubicBezTo>
                <a:cubicBezTo>
                  <a:pt x="329" y="5"/>
                  <a:pt x="329" y="5"/>
                  <a:pt x="329" y="5"/>
                </a:cubicBezTo>
                <a:cubicBezTo>
                  <a:pt x="330" y="3"/>
                  <a:pt x="330" y="1"/>
                  <a:pt x="331" y="0"/>
                </a:cubicBezTo>
                <a:cubicBezTo>
                  <a:pt x="328" y="0"/>
                  <a:pt x="328" y="0"/>
                  <a:pt x="328" y="0"/>
                </a:cubicBezTo>
                <a:cubicBezTo>
                  <a:pt x="328" y="1"/>
                  <a:pt x="328" y="3"/>
                  <a:pt x="328" y="4"/>
                </a:cubicBezTo>
                <a:cubicBezTo>
                  <a:pt x="324" y="8"/>
                  <a:pt x="321" y="13"/>
                  <a:pt x="321" y="18"/>
                </a:cubicBezTo>
                <a:cubicBezTo>
                  <a:pt x="321" y="20"/>
                  <a:pt x="321" y="22"/>
                  <a:pt x="322" y="23"/>
                </a:cubicBezTo>
                <a:cubicBezTo>
                  <a:pt x="322" y="23"/>
                  <a:pt x="322" y="23"/>
                  <a:pt x="322" y="23"/>
                </a:cubicBezTo>
                <a:cubicBezTo>
                  <a:pt x="322" y="23"/>
                  <a:pt x="322" y="23"/>
                  <a:pt x="322" y="23"/>
                </a:cubicBezTo>
                <a:cubicBezTo>
                  <a:pt x="323" y="24"/>
                  <a:pt x="323" y="25"/>
                  <a:pt x="323" y="26"/>
                </a:cubicBezTo>
                <a:cubicBezTo>
                  <a:pt x="323" y="28"/>
                  <a:pt x="322" y="30"/>
                  <a:pt x="322" y="33"/>
                </a:cubicBezTo>
                <a:cubicBezTo>
                  <a:pt x="322" y="33"/>
                  <a:pt x="322" y="34"/>
                  <a:pt x="322" y="35"/>
                </a:cubicBezTo>
                <a:cubicBezTo>
                  <a:pt x="322" y="35"/>
                  <a:pt x="322" y="35"/>
                  <a:pt x="322" y="35"/>
                </a:cubicBezTo>
                <a:cubicBezTo>
                  <a:pt x="323" y="39"/>
                  <a:pt x="325" y="45"/>
                  <a:pt x="330" y="48"/>
                </a:cubicBezTo>
                <a:cubicBezTo>
                  <a:pt x="323" y="48"/>
                  <a:pt x="317" y="48"/>
                  <a:pt x="311" y="48"/>
                </a:cubicBezTo>
                <a:cubicBezTo>
                  <a:pt x="308" y="48"/>
                  <a:pt x="305" y="48"/>
                  <a:pt x="301" y="48"/>
                </a:cubicBezTo>
                <a:cubicBezTo>
                  <a:pt x="301" y="48"/>
                  <a:pt x="301" y="48"/>
                  <a:pt x="301" y="48"/>
                </a:cubicBezTo>
                <a:cubicBezTo>
                  <a:pt x="300" y="48"/>
                  <a:pt x="300" y="48"/>
                  <a:pt x="300" y="48"/>
                </a:cubicBezTo>
                <a:cubicBezTo>
                  <a:pt x="299" y="48"/>
                  <a:pt x="299" y="48"/>
                  <a:pt x="299" y="48"/>
                </a:cubicBezTo>
                <a:cubicBezTo>
                  <a:pt x="299" y="48"/>
                  <a:pt x="299" y="48"/>
                  <a:pt x="299" y="48"/>
                </a:cubicBezTo>
                <a:cubicBezTo>
                  <a:pt x="299" y="48"/>
                  <a:pt x="299" y="48"/>
                  <a:pt x="298" y="48"/>
                </a:cubicBezTo>
                <a:cubicBezTo>
                  <a:pt x="298" y="47"/>
                  <a:pt x="297" y="46"/>
                  <a:pt x="296" y="46"/>
                </a:cubicBezTo>
                <a:cubicBezTo>
                  <a:pt x="295" y="45"/>
                  <a:pt x="293" y="45"/>
                  <a:pt x="292" y="45"/>
                </a:cubicBezTo>
                <a:cubicBezTo>
                  <a:pt x="290" y="45"/>
                  <a:pt x="289" y="45"/>
                  <a:pt x="288" y="44"/>
                </a:cubicBezTo>
                <a:cubicBezTo>
                  <a:pt x="288" y="44"/>
                  <a:pt x="288" y="44"/>
                  <a:pt x="288" y="44"/>
                </a:cubicBezTo>
                <a:cubicBezTo>
                  <a:pt x="288" y="44"/>
                  <a:pt x="288" y="44"/>
                  <a:pt x="288" y="44"/>
                </a:cubicBezTo>
                <a:cubicBezTo>
                  <a:pt x="288" y="44"/>
                  <a:pt x="288" y="44"/>
                  <a:pt x="288" y="44"/>
                </a:cubicBezTo>
                <a:cubicBezTo>
                  <a:pt x="287" y="45"/>
                  <a:pt x="287" y="45"/>
                  <a:pt x="287" y="45"/>
                </a:cubicBezTo>
                <a:cubicBezTo>
                  <a:pt x="287" y="46"/>
                  <a:pt x="287" y="46"/>
                  <a:pt x="287" y="46"/>
                </a:cubicBezTo>
                <a:cubicBezTo>
                  <a:pt x="287" y="45"/>
                  <a:pt x="287" y="45"/>
                  <a:pt x="287" y="45"/>
                </a:cubicBezTo>
                <a:cubicBezTo>
                  <a:pt x="288" y="44"/>
                  <a:pt x="288" y="44"/>
                  <a:pt x="288" y="44"/>
                </a:cubicBezTo>
                <a:cubicBezTo>
                  <a:pt x="284" y="42"/>
                  <a:pt x="279" y="39"/>
                  <a:pt x="276" y="35"/>
                </a:cubicBezTo>
                <a:cubicBezTo>
                  <a:pt x="276" y="34"/>
                  <a:pt x="276" y="34"/>
                  <a:pt x="276" y="34"/>
                </a:cubicBezTo>
                <a:cubicBezTo>
                  <a:pt x="276" y="34"/>
                  <a:pt x="276" y="34"/>
                  <a:pt x="276" y="34"/>
                </a:cubicBezTo>
                <a:cubicBezTo>
                  <a:pt x="275" y="32"/>
                  <a:pt x="275" y="32"/>
                  <a:pt x="275" y="32"/>
                </a:cubicBezTo>
                <a:cubicBezTo>
                  <a:pt x="274" y="31"/>
                  <a:pt x="274" y="31"/>
                  <a:pt x="274" y="31"/>
                </a:cubicBezTo>
                <a:cubicBezTo>
                  <a:pt x="274" y="30"/>
                  <a:pt x="274" y="30"/>
                  <a:pt x="274" y="30"/>
                </a:cubicBezTo>
                <a:cubicBezTo>
                  <a:pt x="274" y="30"/>
                  <a:pt x="274" y="30"/>
                  <a:pt x="274" y="30"/>
                </a:cubicBezTo>
                <a:cubicBezTo>
                  <a:pt x="274" y="30"/>
                  <a:pt x="274" y="30"/>
                  <a:pt x="274" y="30"/>
                </a:cubicBezTo>
                <a:cubicBezTo>
                  <a:pt x="274" y="28"/>
                  <a:pt x="274" y="26"/>
                  <a:pt x="275" y="24"/>
                </a:cubicBezTo>
                <a:cubicBezTo>
                  <a:pt x="275" y="23"/>
                  <a:pt x="275" y="23"/>
                  <a:pt x="275" y="22"/>
                </a:cubicBezTo>
                <a:cubicBezTo>
                  <a:pt x="276" y="20"/>
                  <a:pt x="276" y="20"/>
                  <a:pt x="276" y="20"/>
                </a:cubicBezTo>
                <a:cubicBezTo>
                  <a:pt x="276" y="20"/>
                  <a:pt x="276" y="20"/>
                  <a:pt x="276" y="20"/>
                </a:cubicBezTo>
                <a:cubicBezTo>
                  <a:pt x="276" y="20"/>
                  <a:pt x="276" y="20"/>
                  <a:pt x="276" y="20"/>
                </a:cubicBezTo>
                <a:cubicBezTo>
                  <a:pt x="277" y="19"/>
                  <a:pt x="278" y="17"/>
                  <a:pt x="280" y="17"/>
                </a:cubicBezTo>
                <a:cubicBezTo>
                  <a:pt x="280" y="16"/>
                  <a:pt x="281" y="16"/>
                  <a:pt x="282" y="16"/>
                </a:cubicBezTo>
                <a:cubicBezTo>
                  <a:pt x="282" y="16"/>
                  <a:pt x="282" y="16"/>
                  <a:pt x="282" y="16"/>
                </a:cubicBezTo>
                <a:cubicBezTo>
                  <a:pt x="284" y="16"/>
                  <a:pt x="286" y="17"/>
                  <a:pt x="288" y="18"/>
                </a:cubicBezTo>
                <a:cubicBezTo>
                  <a:pt x="288" y="19"/>
                  <a:pt x="288" y="19"/>
                  <a:pt x="288" y="19"/>
                </a:cubicBezTo>
                <a:cubicBezTo>
                  <a:pt x="288" y="20"/>
                  <a:pt x="288" y="20"/>
                  <a:pt x="287" y="21"/>
                </a:cubicBezTo>
                <a:cubicBezTo>
                  <a:pt x="286" y="22"/>
                  <a:pt x="285" y="23"/>
                  <a:pt x="285" y="25"/>
                </a:cubicBezTo>
                <a:cubicBezTo>
                  <a:pt x="285" y="25"/>
                  <a:pt x="285" y="26"/>
                  <a:pt x="286" y="26"/>
                </a:cubicBezTo>
                <a:cubicBezTo>
                  <a:pt x="286" y="29"/>
                  <a:pt x="287" y="30"/>
                  <a:pt x="289" y="31"/>
                </a:cubicBezTo>
                <a:cubicBezTo>
                  <a:pt x="291" y="32"/>
                  <a:pt x="293" y="33"/>
                  <a:pt x="295" y="34"/>
                </a:cubicBezTo>
                <a:cubicBezTo>
                  <a:pt x="295" y="34"/>
                  <a:pt x="295" y="34"/>
                  <a:pt x="295" y="34"/>
                </a:cubicBezTo>
                <a:cubicBezTo>
                  <a:pt x="295" y="34"/>
                  <a:pt x="295" y="34"/>
                  <a:pt x="295" y="34"/>
                </a:cubicBezTo>
                <a:cubicBezTo>
                  <a:pt x="296" y="34"/>
                  <a:pt x="298" y="33"/>
                  <a:pt x="299" y="33"/>
                </a:cubicBezTo>
                <a:cubicBezTo>
                  <a:pt x="299" y="33"/>
                  <a:pt x="299" y="33"/>
                  <a:pt x="299" y="33"/>
                </a:cubicBezTo>
                <a:cubicBezTo>
                  <a:pt x="300" y="33"/>
                  <a:pt x="300" y="33"/>
                  <a:pt x="300" y="33"/>
                </a:cubicBezTo>
                <a:cubicBezTo>
                  <a:pt x="300" y="33"/>
                  <a:pt x="301" y="32"/>
                  <a:pt x="301" y="32"/>
                </a:cubicBezTo>
                <a:cubicBezTo>
                  <a:pt x="301" y="32"/>
                  <a:pt x="301" y="32"/>
                  <a:pt x="301" y="32"/>
                </a:cubicBezTo>
                <a:cubicBezTo>
                  <a:pt x="306" y="30"/>
                  <a:pt x="310" y="26"/>
                  <a:pt x="312" y="23"/>
                </a:cubicBezTo>
                <a:cubicBezTo>
                  <a:pt x="313" y="22"/>
                  <a:pt x="313" y="22"/>
                  <a:pt x="313" y="22"/>
                </a:cubicBezTo>
                <a:cubicBezTo>
                  <a:pt x="313" y="22"/>
                  <a:pt x="313" y="22"/>
                  <a:pt x="313" y="22"/>
                </a:cubicBezTo>
                <a:cubicBezTo>
                  <a:pt x="314" y="20"/>
                  <a:pt x="315" y="17"/>
                  <a:pt x="315" y="14"/>
                </a:cubicBezTo>
                <a:cubicBezTo>
                  <a:pt x="315" y="13"/>
                  <a:pt x="315" y="13"/>
                  <a:pt x="315" y="12"/>
                </a:cubicBezTo>
                <a:cubicBezTo>
                  <a:pt x="315" y="12"/>
                  <a:pt x="315" y="12"/>
                  <a:pt x="315" y="12"/>
                </a:cubicBezTo>
                <a:cubicBezTo>
                  <a:pt x="315" y="12"/>
                  <a:pt x="315" y="12"/>
                  <a:pt x="315" y="12"/>
                </a:cubicBezTo>
                <a:cubicBezTo>
                  <a:pt x="313" y="9"/>
                  <a:pt x="311" y="7"/>
                  <a:pt x="311" y="5"/>
                </a:cubicBezTo>
                <a:cubicBezTo>
                  <a:pt x="311" y="4"/>
                  <a:pt x="311" y="3"/>
                  <a:pt x="311" y="3"/>
                </a:cubicBezTo>
                <a:cubicBezTo>
                  <a:pt x="311" y="3"/>
                  <a:pt x="311" y="3"/>
                  <a:pt x="311" y="3"/>
                </a:cubicBezTo>
                <a:cubicBezTo>
                  <a:pt x="311" y="2"/>
                  <a:pt x="311" y="2"/>
                  <a:pt x="311" y="2"/>
                </a:cubicBezTo>
                <a:cubicBezTo>
                  <a:pt x="312" y="1"/>
                  <a:pt x="312" y="1"/>
                  <a:pt x="313" y="0"/>
                </a:cubicBezTo>
                <a:cubicBezTo>
                  <a:pt x="313" y="0"/>
                  <a:pt x="313" y="0"/>
                  <a:pt x="313" y="0"/>
                </a:cubicBezTo>
                <a:cubicBezTo>
                  <a:pt x="310" y="0"/>
                  <a:pt x="310" y="0"/>
                  <a:pt x="310" y="0"/>
                </a:cubicBezTo>
                <a:cubicBezTo>
                  <a:pt x="310" y="0"/>
                  <a:pt x="310" y="1"/>
                  <a:pt x="309" y="2"/>
                </a:cubicBezTo>
                <a:cubicBezTo>
                  <a:pt x="309" y="3"/>
                  <a:pt x="309" y="4"/>
                  <a:pt x="309" y="5"/>
                </a:cubicBezTo>
                <a:cubicBezTo>
                  <a:pt x="309" y="8"/>
                  <a:pt x="311" y="10"/>
                  <a:pt x="313" y="13"/>
                </a:cubicBezTo>
                <a:cubicBezTo>
                  <a:pt x="313" y="13"/>
                  <a:pt x="313" y="13"/>
                  <a:pt x="313" y="14"/>
                </a:cubicBezTo>
                <a:cubicBezTo>
                  <a:pt x="313" y="16"/>
                  <a:pt x="312" y="19"/>
                  <a:pt x="311" y="21"/>
                </a:cubicBezTo>
                <a:cubicBezTo>
                  <a:pt x="308" y="24"/>
                  <a:pt x="306" y="27"/>
                  <a:pt x="302" y="29"/>
                </a:cubicBezTo>
                <a:cubicBezTo>
                  <a:pt x="302" y="29"/>
                  <a:pt x="302" y="29"/>
                  <a:pt x="302" y="29"/>
                </a:cubicBezTo>
                <a:cubicBezTo>
                  <a:pt x="306" y="26"/>
                  <a:pt x="310" y="23"/>
                  <a:pt x="311" y="17"/>
                </a:cubicBezTo>
                <a:cubicBezTo>
                  <a:pt x="311" y="16"/>
                  <a:pt x="311" y="16"/>
                  <a:pt x="311" y="16"/>
                </a:cubicBezTo>
                <a:cubicBezTo>
                  <a:pt x="310" y="16"/>
                  <a:pt x="310" y="16"/>
                  <a:pt x="310" y="16"/>
                </a:cubicBezTo>
                <a:cubicBezTo>
                  <a:pt x="307" y="16"/>
                  <a:pt x="304" y="17"/>
                  <a:pt x="301" y="18"/>
                </a:cubicBezTo>
                <a:cubicBezTo>
                  <a:pt x="301" y="17"/>
                  <a:pt x="301" y="17"/>
                  <a:pt x="301" y="17"/>
                </a:cubicBezTo>
                <a:cubicBezTo>
                  <a:pt x="304" y="16"/>
                  <a:pt x="307" y="15"/>
                  <a:pt x="310" y="15"/>
                </a:cubicBezTo>
                <a:cubicBezTo>
                  <a:pt x="311" y="15"/>
                  <a:pt x="311" y="15"/>
                  <a:pt x="311" y="15"/>
                </a:cubicBezTo>
                <a:cubicBezTo>
                  <a:pt x="311" y="15"/>
                  <a:pt x="311" y="15"/>
                  <a:pt x="311" y="15"/>
                </a:cubicBezTo>
                <a:cubicBezTo>
                  <a:pt x="311" y="14"/>
                  <a:pt x="311" y="13"/>
                  <a:pt x="311" y="13"/>
                </a:cubicBezTo>
                <a:cubicBezTo>
                  <a:pt x="311" y="12"/>
                  <a:pt x="311" y="12"/>
                  <a:pt x="311" y="11"/>
                </a:cubicBezTo>
                <a:cubicBezTo>
                  <a:pt x="310" y="11"/>
                  <a:pt x="310" y="11"/>
                  <a:pt x="310" y="11"/>
                </a:cubicBezTo>
                <a:cubicBezTo>
                  <a:pt x="309" y="9"/>
                  <a:pt x="309" y="9"/>
                  <a:pt x="309" y="9"/>
                </a:cubicBezTo>
                <a:cubicBezTo>
                  <a:pt x="308" y="9"/>
                  <a:pt x="308" y="9"/>
                  <a:pt x="308" y="9"/>
                </a:cubicBezTo>
                <a:cubicBezTo>
                  <a:pt x="308" y="9"/>
                  <a:pt x="308" y="9"/>
                  <a:pt x="308" y="9"/>
                </a:cubicBezTo>
                <a:cubicBezTo>
                  <a:pt x="306" y="10"/>
                  <a:pt x="304" y="10"/>
                  <a:pt x="301" y="10"/>
                </a:cubicBezTo>
                <a:cubicBezTo>
                  <a:pt x="301" y="9"/>
                  <a:pt x="301" y="9"/>
                  <a:pt x="301" y="9"/>
                </a:cubicBezTo>
                <a:cubicBezTo>
                  <a:pt x="308" y="8"/>
                  <a:pt x="308" y="8"/>
                  <a:pt x="308" y="8"/>
                </a:cubicBezTo>
                <a:cubicBezTo>
                  <a:pt x="308" y="7"/>
                  <a:pt x="308" y="7"/>
                  <a:pt x="308" y="7"/>
                </a:cubicBezTo>
                <a:cubicBezTo>
                  <a:pt x="308" y="5"/>
                  <a:pt x="309" y="3"/>
                  <a:pt x="309" y="1"/>
                </a:cubicBezTo>
                <a:cubicBezTo>
                  <a:pt x="309" y="0"/>
                  <a:pt x="309" y="0"/>
                  <a:pt x="309" y="0"/>
                </a:cubicBezTo>
                <a:cubicBezTo>
                  <a:pt x="297" y="0"/>
                  <a:pt x="297" y="0"/>
                  <a:pt x="297" y="0"/>
                </a:cubicBezTo>
                <a:cubicBezTo>
                  <a:pt x="296" y="0"/>
                  <a:pt x="295" y="0"/>
                  <a:pt x="294" y="0"/>
                </a:cubicBezTo>
                <a:cubicBezTo>
                  <a:pt x="294" y="0"/>
                  <a:pt x="294" y="0"/>
                  <a:pt x="294" y="0"/>
                </a:cubicBezTo>
                <a:cubicBezTo>
                  <a:pt x="294" y="0"/>
                  <a:pt x="294" y="0"/>
                  <a:pt x="294" y="0"/>
                </a:cubicBezTo>
                <a:cubicBezTo>
                  <a:pt x="294" y="0"/>
                  <a:pt x="294" y="0"/>
                  <a:pt x="294" y="0"/>
                </a:cubicBezTo>
                <a:cubicBezTo>
                  <a:pt x="288" y="2"/>
                  <a:pt x="281" y="4"/>
                  <a:pt x="276" y="8"/>
                </a:cubicBezTo>
                <a:cubicBezTo>
                  <a:pt x="276" y="7"/>
                  <a:pt x="276" y="7"/>
                  <a:pt x="276" y="7"/>
                </a:cubicBezTo>
                <a:cubicBezTo>
                  <a:pt x="280" y="4"/>
                  <a:pt x="285" y="1"/>
                  <a:pt x="290" y="0"/>
                </a:cubicBezTo>
                <a:cubicBezTo>
                  <a:pt x="284" y="0"/>
                  <a:pt x="284" y="0"/>
                  <a:pt x="284" y="0"/>
                </a:cubicBezTo>
                <a:cubicBezTo>
                  <a:pt x="281" y="1"/>
                  <a:pt x="278" y="3"/>
                  <a:pt x="275" y="6"/>
                </a:cubicBezTo>
                <a:cubicBezTo>
                  <a:pt x="275" y="6"/>
                  <a:pt x="275" y="6"/>
                  <a:pt x="275" y="6"/>
                </a:cubicBezTo>
                <a:cubicBezTo>
                  <a:pt x="275" y="5"/>
                  <a:pt x="275" y="5"/>
                  <a:pt x="275" y="5"/>
                </a:cubicBezTo>
                <a:cubicBezTo>
                  <a:pt x="273" y="7"/>
                  <a:pt x="273" y="7"/>
                  <a:pt x="273" y="7"/>
                </a:cubicBezTo>
                <a:cubicBezTo>
                  <a:pt x="273" y="7"/>
                  <a:pt x="273" y="7"/>
                  <a:pt x="273" y="7"/>
                </a:cubicBezTo>
                <a:cubicBezTo>
                  <a:pt x="273" y="7"/>
                  <a:pt x="273" y="7"/>
                  <a:pt x="273" y="7"/>
                </a:cubicBezTo>
                <a:cubicBezTo>
                  <a:pt x="271" y="8"/>
                  <a:pt x="270" y="10"/>
                  <a:pt x="269" y="11"/>
                </a:cubicBezTo>
                <a:cubicBezTo>
                  <a:pt x="269" y="11"/>
                  <a:pt x="269" y="11"/>
                  <a:pt x="269" y="11"/>
                </a:cubicBezTo>
                <a:cubicBezTo>
                  <a:pt x="269" y="11"/>
                  <a:pt x="269" y="11"/>
                  <a:pt x="269" y="11"/>
                </a:cubicBezTo>
                <a:cubicBezTo>
                  <a:pt x="269" y="11"/>
                  <a:pt x="269" y="11"/>
                  <a:pt x="269" y="11"/>
                </a:cubicBezTo>
                <a:cubicBezTo>
                  <a:pt x="269" y="11"/>
                  <a:pt x="269" y="11"/>
                  <a:pt x="269" y="11"/>
                </a:cubicBezTo>
                <a:cubicBezTo>
                  <a:pt x="264" y="16"/>
                  <a:pt x="260" y="22"/>
                  <a:pt x="256" y="28"/>
                </a:cubicBezTo>
                <a:cubicBezTo>
                  <a:pt x="253" y="34"/>
                  <a:pt x="252" y="41"/>
                  <a:pt x="251" y="47"/>
                </a:cubicBezTo>
                <a:cubicBezTo>
                  <a:pt x="249" y="47"/>
                  <a:pt x="248" y="47"/>
                  <a:pt x="246" y="47"/>
                </a:cubicBezTo>
                <a:cubicBezTo>
                  <a:pt x="243" y="47"/>
                  <a:pt x="240" y="47"/>
                  <a:pt x="236" y="47"/>
                </a:cubicBezTo>
                <a:cubicBezTo>
                  <a:pt x="236" y="47"/>
                  <a:pt x="236" y="47"/>
                  <a:pt x="236" y="47"/>
                </a:cubicBezTo>
                <a:cubicBezTo>
                  <a:pt x="235" y="47"/>
                  <a:pt x="235" y="47"/>
                  <a:pt x="235" y="47"/>
                </a:cubicBezTo>
                <a:cubicBezTo>
                  <a:pt x="234" y="47"/>
                  <a:pt x="234" y="47"/>
                  <a:pt x="234" y="47"/>
                </a:cubicBezTo>
                <a:cubicBezTo>
                  <a:pt x="234" y="47"/>
                  <a:pt x="234" y="47"/>
                  <a:pt x="234" y="47"/>
                </a:cubicBezTo>
                <a:cubicBezTo>
                  <a:pt x="233" y="47"/>
                  <a:pt x="232" y="47"/>
                  <a:pt x="230" y="48"/>
                </a:cubicBezTo>
                <a:cubicBezTo>
                  <a:pt x="230" y="48"/>
                  <a:pt x="229" y="47"/>
                  <a:pt x="229" y="47"/>
                </a:cubicBezTo>
                <a:cubicBezTo>
                  <a:pt x="229" y="45"/>
                  <a:pt x="229" y="44"/>
                  <a:pt x="229" y="44"/>
                </a:cubicBezTo>
                <a:cubicBezTo>
                  <a:pt x="229" y="43"/>
                  <a:pt x="229" y="43"/>
                  <a:pt x="229" y="43"/>
                </a:cubicBezTo>
                <a:cubicBezTo>
                  <a:pt x="230" y="37"/>
                  <a:pt x="233" y="31"/>
                  <a:pt x="236" y="25"/>
                </a:cubicBezTo>
                <a:cubicBezTo>
                  <a:pt x="240" y="19"/>
                  <a:pt x="245" y="13"/>
                  <a:pt x="250" y="6"/>
                </a:cubicBezTo>
                <a:cubicBezTo>
                  <a:pt x="253" y="4"/>
                  <a:pt x="255" y="2"/>
                  <a:pt x="257" y="0"/>
                </a:cubicBezTo>
                <a:cubicBezTo>
                  <a:pt x="254" y="0"/>
                  <a:pt x="254" y="0"/>
                  <a:pt x="254" y="0"/>
                </a:cubicBezTo>
                <a:cubicBezTo>
                  <a:pt x="252" y="1"/>
                  <a:pt x="251" y="3"/>
                  <a:pt x="249" y="4"/>
                </a:cubicBezTo>
                <a:cubicBezTo>
                  <a:pt x="249" y="5"/>
                  <a:pt x="249" y="5"/>
                  <a:pt x="249" y="5"/>
                </a:cubicBezTo>
                <a:cubicBezTo>
                  <a:pt x="249" y="5"/>
                  <a:pt x="249" y="5"/>
                  <a:pt x="249" y="5"/>
                </a:cubicBezTo>
                <a:cubicBezTo>
                  <a:pt x="245" y="10"/>
                  <a:pt x="240" y="16"/>
                  <a:pt x="236" y="21"/>
                </a:cubicBezTo>
                <a:cubicBezTo>
                  <a:pt x="236" y="20"/>
                  <a:pt x="236" y="20"/>
                  <a:pt x="236" y="20"/>
                </a:cubicBezTo>
                <a:cubicBezTo>
                  <a:pt x="240" y="17"/>
                  <a:pt x="241" y="12"/>
                  <a:pt x="244" y="9"/>
                </a:cubicBezTo>
                <a:cubicBezTo>
                  <a:pt x="244" y="9"/>
                  <a:pt x="244" y="9"/>
                  <a:pt x="244" y="9"/>
                </a:cubicBezTo>
                <a:cubicBezTo>
                  <a:pt x="244" y="5"/>
                  <a:pt x="244" y="5"/>
                  <a:pt x="244" y="5"/>
                </a:cubicBezTo>
                <a:cubicBezTo>
                  <a:pt x="244" y="5"/>
                  <a:pt x="244" y="5"/>
                  <a:pt x="244" y="5"/>
                </a:cubicBezTo>
                <a:cubicBezTo>
                  <a:pt x="244" y="5"/>
                  <a:pt x="244" y="5"/>
                  <a:pt x="244" y="5"/>
                </a:cubicBezTo>
                <a:cubicBezTo>
                  <a:pt x="243" y="3"/>
                  <a:pt x="241" y="1"/>
                  <a:pt x="240" y="0"/>
                </a:cubicBezTo>
                <a:cubicBezTo>
                  <a:pt x="237" y="0"/>
                  <a:pt x="237" y="0"/>
                  <a:pt x="237" y="0"/>
                </a:cubicBezTo>
                <a:cubicBezTo>
                  <a:pt x="239" y="2"/>
                  <a:pt x="241" y="3"/>
                  <a:pt x="242" y="6"/>
                </a:cubicBezTo>
                <a:cubicBezTo>
                  <a:pt x="242" y="8"/>
                  <a:pt x="242" y="8"/>
                  <a:pt x="242" y="8"/>
                </a:cubicBezTo>
                <a:cubicBezTo>
                  <a:pt x="239" y="12"/>
                  <a:pt x="238" y="16"/>
                  <a:pt x="235" y="19"/>
                </a:cubicBezTo>
                <a:cubicBezTo>
                  <a:pt x="234" y="19"/>
                  <a:pt x="234" y="19"/>
                  <a:pt x="234" y="19"/>
                </a:cubicBezTo>
                <a:cubicBezTo>
                  <a:pt x="232" y="17"/>
                  <a:pt x="231" y="15"/>
                  <a:pt x="229" y="14"/>
                </a:cubicBezTo>
                <a:cubicBezTo>
                  <a:pt x="229" y="14"/>
                  <a:pt x="229" y="14"/>
                  <a:pt x="229" y="14"/>
                </a:cubicBezTo>
                <a:cubicBezTo>
                  <a:pt x="229" y="13"/>
                  <a:pt x="229" y="13"/>
                  <a:pt x="229" y="13"/>
                </a:cubicBezTo>
                <a:cubicBezTo>
                  <a:pt x="227" y="12"/>
                  <a:pt x="227" y="12"/>
                  <a:pt x="227" y="12"/>
                </a:cubicBezTo>
                <a:cubicBezTo>
                  <a:pt x="227" y="12"/>
                  <a:pt x="227" y="12"/>
                  <a:pt x="227" y="12"/>
                </a:cubicBezTo>
                <a:cubicBezTo>
                  <a:pt x="226" y="11"/>
                  <a:pt x="225" y="10"/>
                  <a:pt x="224" y="9"/>
                </a:cubicBezTo>
                <a:cubicBezTo>
                  <a:pt x="224" y="9"/>
                  <a:pt x="224" y="9"/>
                  <a:pt x="224" y="9"/>
                </a:cubicBezTo>
                <a:cubicBezTo>
                  <a:pt x="222" y="9"/>
                  <a:pt x="222" y="9"/>
                  <a:pt x="222" y="9"/>
                </a:cubicBezTo>
                <a:cubicBezTo>
                  <a:pt x="222" y="9"/>
                  <a:pt x="222" y="9"/>
                  <a:pt x="222" y="9"/>
                </a:cubicBezTo>
                <a:cubicBezTo>
                  <a:pt x="222" y="8"/>
                  <a:pt x="222" y="8"/>
                  <a:pt x="222" y="8"/>
                </a:cubicBezTo>
                <a:cubicBezTo>
                  <a:pt x="222" y="8"/>
                  <a:pt x="222" y="8"/>
                  <a:pt x="222" y="8"/>
                </a:cubicBezTo>
                <a:cubicBezTo>
                  <a:pt x="218" y="5"/>
                  <a:pt x="215" y="2"/>
                  <a:pt x="211" y="0"/>
                </a:cubicBezTo>
                <a:cubicBezTo>
                  <a:pt x="207" y="0"/>
                  <a:pt x="207" y="0"/>
                  <a:pt x="207" y="0"/>
                </a:cubicBezTo>
                <a:cubicBezTo>
                  <a:pt x="211" y="2"/>
                  <a:pt x="216" y="5"/>
                  <a:pt x="220" y="9"/>
                </a:cubicBezTo>
                <a:cubicBezTo>
                  <a:pt x="215" y="6"/>
                  <a:pt x="210" y="3"/>
                  <a:pt x="205" y="0"/>
                </a:cubicBezTo>
                <a:cubicBezTo>
                  <a:pt x="201" y="0"/>
                  <a:pt x="201" y="0"/>
                  <a:pt x="201" y="0"/>
                </a:cubicBezTo>
                <a:cubicBezTo>
                  <a:pt x="207" y="3"/>
                  <a:pt x="213" y="8"/>
                  <a:pt x="219" y="10"/>
                </a:cubicBezTo>
                <a:cubicBezTo>
                  <a:pt x="219" y="11"/>
                  <a:pt x="219" y="11"/>
                  <a:pt x="219" y="11"/>
                </a:cubicBezTo>
                <a:cubicBezTo>
                  <a:pt x="219" y="11"/>
                  <a:pt x="219" y="11"/>
                  <a:pt x="219" y="11"/>
                </a:cubicBezTo>
                <a:cubicBezTo>
                  <a:pt x="219" y="11"/>
                  <a:pt x="219" y="11"/>
                  <a:pt x="219" y="11"/>
                </a:cubicBezTo>
                <a:cubicBezTo>
                  <a:pt x="222" y="13"/>
                  <a:pt x="225" y="16"/>
                  <a:pt x="227" y="18"/>
                </a:cubicBezTo>
                <a:cubicBezTo>
                  <a:pt x="227" y="18"/>
                  <a:pt x="227" y="18"/>
                  <a:pt x="227" y="18"/>
                </a:cubicBezTo>
                <a:cubicBezTo>
                  <a:pt x="227" y="18"/>
                  <a:pt x="227" y="18"/>
                  <a:pt x="227" y="18"/>
                </a:cubicBezTo>
                <a:cubicBezTo>
                  <a:pt x="229" y="20"/>
                  <a:pt x="229" y="20"/>
                  <a:pt x="229" y="20"/>
                </a:cubicBezTo>
                <a:cubicBezTo>
                  <a:pt x="229" y="20"/>
                  <a:pt x="229" y="20"/>
                  <a:pt x="229" y="20"/>
                </a:cubicBezTo>
                <a:cubicBezTo>
                  <a:pt x="230" y="21"/>
                  <a:pt x="231" y="22"/>
                  <a:pt x="232" y="23"/>
                </a:cubicBezTo>
                <a:cubicBezTo>
                  <a:pt x="232" y="24"/>
                  <a:pt x="232" y="24"/>
                  <a:pt x="232" y="24"/>
                </a:cubicBezTo>
                <a:cubicBezTo>
                  <a:pt x="232" y="25"/>
                  <a:pt x="231" y="26"/>
                  <a:pt x="231" y="26"/>
                </a:cubicBezTo>
                <a:cubicBezTo>
                  <a:pt x="230" y="27"/>
                  <a:pt x="230" y="27"/>
                  <a:pt x="230" y="27"/>
                </a:cubicBezTo>
                <a:cubicBezTo>
                  <a:pt x="229" y="28"/>
                  <a:pt x="229" y="28"/>
                  <a:pt x="229" y="28"/>
                </a:cubicBezTo>
                <a:cubicBezTo>
                  <a:pt x="229" y="27"/>
                  <a:pt x="229" y="27"/>
                  <a:pt x="229" y="27"/>
                </a:cubicBezTo>
                <a:cubicBezTo>
                  <a:pt x="229" y="25"/>
                  <a:pt x="229" y="25"/>
                  <a:pt x="229" y="25"/>
                </a:cubicBezTo>
                <a:cubicBezTo>
                  <a:pt x="228" y="27"/>
                  <a:pt x="228" y="27"/>
                  <a:pt x="228" y="27"/>
                </a:cubicBezTo>
                <a:cubicBezTo>
                  <a:pt x="217" y="14"/>
                  <a:pt x="203" y="5"/>
                  <a:pt x="187" y="0"/>
                </a:cubicBezTo>
                <a:cubicBezTo>
                  <a:pt x="180" y="0"/>
                  <a:pt x="180" y="0"/>
                  <a:pt x="180" y="0"/>
                </a:cubicBezTo>
                <a:cubicBezTo>
                  <a:pt x="198" y="5"/>
                  <a:pt x="214" y="14"/>
                  <a:pt x="227" y="28"/>
                </a:cubicBezTo>
                <a:cubicBezTo>
                  <a:pt x="227" y="29"/>
                  <a:pt x="227" y="29"/>
                  <a:pt x="227" y="29"/>
                </a:cubicBezTo>
                <a:cubicBezTo>
                  <a:pt x="227" y="29"/>
                  <a:pt x="226" y="29"/>
                  <a:pt x="226" y="29"/>
                </a:cubicBezTo>
                <a:cubicBezTo>
                  <a:pt x="217" y="17"/>
                  <a:pt x="203" y="10"/>
                  <a:pt x="190" y="3"/>
                </a:cubicBezTo>
                <a:cubicBezTo>
                  <a:pt x="190" y="3"/>
                  <a:pt x="190" y="3"/>
                  <a:pt x="190" y="3"/>
                </a:cubicBezTo>
                <a:cubicBezTo>
                  <a:pt x="189" y="3"/>
                  <a:pt x="189" y="3"/>
                  <a:pt x="189" y="3"/>
                </a:cubicBezTo>
                <a:cubicBezTo>
                  <a:pt x="186" y="2"/>
                  <a:pt x="182" y="1"/>
                  <a:pt x="177" y="0"/>
                </a:cubicBezTo>
                <a:cubicBezTo>
                  <a:pt x="168" y="0"/>
                  <a:pt x="168" y="0"/>
                  <a:pt x="168" y="0"/>
                </a:cubicBezTo>
                <a:cubicBezTo>
                  <a:pt x="175" y="1"/>
                  <a:pt x="182" y="3"/>
                  <a:pt x="189" y="5"/>
                </a:cubicBezTo>
                <a:cubicBezTo>
                  <a:pt x="202" y="12"/>
                  <a:pt x="216" y="19"/>
                  <a:pt x="225" y="30"/>
                </a:cubicBezTo>
                <a:cubicBezTo>
                  <a:pt x="225" y="31"/>
                  <a:pt x="225" y="31"/>
                  <a:pt x="225" y="31"/>
                </a:cubicBezTo>
                <a:cubicBezTo>
                  <a:pt x="226" y="31"/>
                  <a:pt x="226" y="31"/>
                  <a:pt x="226" y="31"/>
                </a:cubicBezTo>
                <a:cubicBezTo>
                  <a:pt x="226" y="31"/>
                  <a:pt x="226" y="31"/>
                  <a:pt x="226" y="31"/>
                </a:cubicBezTo>
                <a:cubicBezTo>
                  <a:pt x="226" y="31"/>
                  <a:pt x="227" y="31"/>
                  <a:pt x="227" y="31"/>
                </a:cubicBezTo>
                <a:cubicBezTo>
                  <a:pt x="227" y="31"/>
                  <a:pt x="227" y="31"/>
                  <a:pt x="227" y="31"/>
                </a:cubicBezTo>
                <a:cubicBezTo>
                  <a:pt x="227" y="31"/>
                  <a:pt x="227" y="31"/>
                  <a:pt x="227" y="31"/>
                </a:cubicBezTo>
                <a:cubicBezTo>
                  <a:pt x="227" y="31"/>
                  <a:pt x="227" y="31"/>
                  <a:pt x="227" y="31"/>
                </a:cubicBezTo>
                <a:cubicBezTo>
                  <a:pt x="227" y="32"/>
                  <a:pt x="227" y="32"/>
                  <a:pt x="227" y="32"/>
                </a:cubicBezTo>
                <a:cubicBezTo>
                  <a:pt x="227" y="32"/>
                  <a:pt x="227" y="32"/>
                  <a:pt x="227" y="32"/>
                </a:cubicBezTo>
                <a:cubicBezTo>
                  <a:pt x="227" y="32"/>
                  <a:pt x="227" y="32"/>
                  <a:pt x="227" y="32"/>
                </a:cubicBezTo>
                <a:cubicBezTo>
                  <a:pt x="227" y="33"/>
                  <a:pt x="227" y="33"/>
                  <a:pt x="227" y="33"/>
                </a:cubicBezTo>
                <a:cubicBezTo>
                  <a:pt x="227" y="33"/>
                  <a:pt x="227" y="33"/>
                  <a:pt x="227" y="33"/>
                </a:cubicBezTo>
                <a:cubicBezTo>
                  <a:pt x="227" y="33"/>
                  <a:pt x="227" y="33"/>
                  <a:pt x="227" y="33"/>
                </a:cubicBezTo>
                <a:cubicBezTo>
                  <a:pt x="227" y="34"/>
                  <a:pt x="226" y="35"/>
                  <a:pt x="226" y="35"/>
                </a:cubicBezTo>
                <a:cubicBezTo>
                  <a:pt x="221" y="31"/>
                  <a:pt x="215" y="28"/>
                  <a:pt x="210" y="23"/>
                </a:cubicBezTo>
                <a:cubicBezTo>
                  <a:pt x="210" y="23"/>
                  <a:pt x="210" y="23"/>
                  <a:pt x="210" y="23"/>
                </a:cubicBezTo>
                <a:cubicBezTo>
                  <a:pt x="210" y="23"/>
                  <a:pt x="210" y="23"/>
                  <a:pt x="210" y="23"/>
                </a:cubicBezTo>
                <a:cubicBezTo>
                  <a:pt x="203" y="20"/>
                  <a:pt x="197" y="16"/>
                  <a:pt x="190" y="13"/>
                </a:cubicBezTo>
                <a:cubicBezTo>
                  <a:pt x="190" y="13"/>
                  <a:pt x="190" y="13"/>
                  <a:pt x="190" y="13"/>
                </a:cubicBezTo>
                <a:cubicBezTo>
                  <a:pt x="190" y="13"/>
                  <a:pt x="190" y="13"/>
                  <a:pt x="190" y="13"/>
                </a:cubicBezTo>
                <a:cubicBezTo>
                  <a:pt x="177" y="8"/>
                  <a:pt x="162" y="6"/>
                  <a:pt x="147" y="4"/>
                </a:cubicBezTo>
                <a:cubicBezTo>
                  <a:pt x="147" y="4"/>
                  <a:pt x="147" y="4"/>
                  <a:pt x="147" y="4"/>
                </a:cubicBezTo>
                <a:cubicBezTo>
                  <a:pt x="146" y="4"/>
                  <a:pt x="146" y="4"/>
                  <a:pt x="146" y="4"/>
                </a:cubicBezTo>
                <a:cubicBezTo>
                  <a:pt x="145" y="4"/>
                  <a:pt x="145" y="4"/>
                  <a:pt x="145" y="4"/>
                </a:cubicBezTo>
                <a:cubicBezTo>
                  <a:pt x="145" y="4"/>
                  <a:pt x="145" y="4"/>
                  <a:pt x="145" y="4"/>
                </a:cubicBezTo>
                <a:cubicBezTo>
                  <a:pt x="142" y="4"/>
                  <a:pt x="138" y="4"/>
                  <a:pt x="135" y="4"/>
                </a:cubicBezTo>
                <a:cubicBezTo>
                  <a:pt x="133" y="4"/>
                  <a:pt x="131" y="4"/>
                  <a:pt x="129" y="4"/>
                </a:cubicBezTo>
                <a:cubicBezTo>
                  <a:pt x="129" y="4"/>
                  <a:pt x="129" y="4"/>
                  <a:pt x="129" y="4"/>
                </a:cubicBezTo>
                <a:cubicBezTo>
                  <a:pt x="129" y="4"/>
                  <a:pt x="129" y="4"/>
                  <a:pt x="129" y="4"/>
                </a:cubicBezTo>
                <a:cubicBezTo>
                  <a:pt x="116" y="5"/>
                  <a:pt x="103" y="7"/>
                  <a:pt x="92" y="14"/>
                </a:cubicBezTo>
                <a:cubicBezTo>
                  <a:pt x="85" y="18"/>
                  <a:pt x="77" y="21"/>
                  <a:pt x="71" y="27"/>
                </a:cubicBezTo>
                <a:cubicBezTo>
                  <a:pt x="67" y="29"/>
                  <a:pt x="63" y="32"/>
                  <a:pt x="60" y="36"/>
                </a:cubicBezTo>
                <a:cubicBezTo>
                  <a:pt x="57" y="39"/>
                  <a:pt x="54" y="42"/>
                  <a:pt x="52" y="45"/>
                </a:cubicBezTo>
                <a:cubicBezTo>
                  <a:pt x="51" y="46"/>
                  <a:pt x="50" y="46"/>
                  <a:pt x="48" y="46"/>
                </a:cubicBezTo>
                <a:cubicBezTo>
                  <a:pt x="48" y="46"/>
                  <a:pt x="48" y="46"/>
                  <a:pt x="48" y="46"/>
                </a:cubicBezTo>
                <a:cubicBezTo>
                  <a:pt x="48" y="46"/>
                  <a:pt x="48" y="46"/>
                  <a:pt x="48" y="46"/>
                </a:cubicBezTo>
                <a:cubicBezTo>
                  <a:pt x="47" y="46"/>
                  <a:pt x="45" y="46"/>
                  <a:pt x="44" y="46"/>
                </a:cubicBezTo>
                <a:cubicBezTo>
                  <a:pt x="44" y="46"/>
                  <a:pt x="44" y="46"/>
                  <a:pt x="44" y="46"/>
                </a:cubicBezTo>
                <a:cubicBezTo>
                  <a:pt x="43" y="46"/>
                  <a:pt x="43" y="46"/>
                  <a:pt x="43" y="46"/>
                </a:cubicBezTo>
                <a:cubicBezTo>
                  <a:pt x="43" y="46"/>
                  <a:pt x="43" y="46"/>
                  <a:pt x="43" y="46"/>
                </a:cubicBezTo>
                <a:cubicBezTo>
                  <a:pt x="43" y="46"/>
                  <a:pt x="43" y="46"/>
                  <a:pt x="42" y="46"/>
                </a:cubicBezTo>
                <a:cubicBezTo>
                  <a:pt x="43" y="45"/>
                  <a:pt x="43" y="45"/>
                  <a:pt x="44" y="44"/>
                </a:cubicBezTo>
                <a:cubicBezTo>
                  <a:pt x="44" y="44"/>
                  <a:pt x="44" y="44"/>
                  <a:pt x="44" y="44"/>
                </a:cubicBezTo>
                <a:cubicBezTo>
                  <a:pt x="50" y="38"/>
                  <a:pt x="55" y="30"/>
                  <a:pt x="61" y="25"/>
                </a:cubicBezTo>
                <a:cubicBezTo>
                  <a:pt x="64" y="22"/>
                  <a:pt x="67" y="20"/>
                  <a:pt x="70" y="18"/>
                </a:cubicBezTo>
                <a:cubicBezTo>
                  <a:pt x="70" y="18"/>
                  <a:pt x="70" y="18"/>
                  <a:pt x="70" y="18"/>
                </a:cubicBezTo>
                <a:cubicBezTo>
                  <a:pt x="72" y="17"/>
                  <a:pt x="72" y="17"/>
                  <a:pt x="72" y="17"/>
                </a:cubicBezTo>
                <a:cubicBezTo>
                  <a:pt x="72" y="17"/>
                  <a:pt x="72" y="17"/>
                  <a:pt x="72" y="17"/>
                </a:cubicBezTo>
                <a:cubicBezTo>
                  <a:pt x="72" y="17"/>
                  <a:pt x="72" y="17"/>
                  <a:pt x="72" y="17"/>
                </a:cubicBezTo>
                <a:cubicBezTo>
                  <a:pt x="74" y="15"/>
                  <a:pt x="76" y="14"/>
                  <a:pt x="78" y="13"/>
                </a:cubicBezTo>
                <a:cubicBezTo>
                  <a:pt x="86" y="7"/>
                  <a:pt x="96" y="4"/>
                  <a:pt x="105" y="0"/>
                </a:cubicBezTo>
                <a:cubicBezTo>
                  <a:pt x="106" y="0"/>
                  <a:pt x="106" y="0"/>
                  <a:pt x="107" y="0"/>
                </a:cubicBezTo>
                <a:cubicBezTo>
                  <a:pt x="101" y="0"/>
                  <a:pt x="101" y="0"/>
                  <a:pt x="101" y="0"/>
                </a:cubicBezTo>
                <a:cubicBezTo>
                  <a:pt x="93" y="3"/>
                  <a:pt x="84" y="5"/>
                  <a:pt x="77" y="11"/>
                </a:cubicBezTo>
                <a:cubicBezTo>
                  <a:pt x="77" y="11"/>
                  <a:pt x="77" y="11"/>
                  <a:pt x="77" y="11"/>
                </a:cubicBezTo>
                <a:cubicBezTo>
                  <a:pt x="77" y="11"/>
                  <a:pt x="77" y="11"/>
                  <a:pt x="77" y="11"/>
                </a:cubicBezTo>
                <a:cubicBezTo>
                  <a:pt x="75" y="12"/>
                  <a:pt x="74" y="13"/>
                  <a:pt x="72" y="14"/>
                </a:cubicBezTo>
                <a:cubicBezTo>
                  <a:pt x="72" y="13"/>
                  <a:pt x="72" y="13"/>
                  <a:pt x="72" y="13"/>
                </a:cubicBezTo>
                <a:cubicBezTo>
                  <a:pt x="80" y="7"/>
                  <a:pt x="89" y="3"/>
                  <a:pt x="98" y="0"/>
                </a:cubicBezTo>
                <a:cubicBezTo>
                  <a:pt x="92" y="0"/>
                  <a:pt x="92" y="0"/>
                  <a:pt x="92" y="0"/>
                </a:cubicBezTo>
                <a:cubicBezTo>
                  <a:pt x="85" y="3"/>
                  <a:pt x="79" y="6"/>
                  <a:pt x="72" y="10"/>
                </a:cubicBezTo>
                <a:cubicBezTo>
                  <a:pt x="72" y="10"/>
                  <a:pt x="72" y="10"/>
                  <a:pt x="72" y="10"/>
                </a:cubicBezTo>
                <a:cubicBezTo>
                  <a:pt x="71" y="11"/>
                  <a:pt x="71" y="11"/>
                  <a:pt x="71" y="11"/>
                </a:cubicBezTo>
                <a:cubicBezTo>
                  <a:pt x="70" y="12"/>
                  <a:pt x="70" y="12"/>
                  <a:pt x="70" y="12"/>
                </a:cubicBezTo>
                <a:cubicBezTo>
                  <a:pt x="70" y="12"/>
                  <a:pt x="70" y="12"/>
                  <a:pt x="70" y="12"/>
                </a:cubicBezTo>
                <a:cubicBezTo>
                  <a:pt x="69" y="13"/>
                  <a:pt x="68" y="14"/>
                  <a:pt x="67" y="14"/>
                </a:cubicBezTo>
                <a:cubicBezTo>
                  <a:pt x="64" y="16"/>
                  <a:pt x="62" y="19"/>
                  <a:pt x="60" y="20"/>
                </a:cubicBezTo>
                <a:cubicBezTo>
                  <a:pt x="60" y="20"/>
                  <a:pt x="60" y="20"/>
                  <a:pt x="59" y="20"/>
                </a:cubicBezTo>
                <a:cubicBezTo>
                  <a:pt x="59" y="20"/>
                  <a:pt x="59" y="20"/>
                  <a:pt x="59" y="20"/>
                </a:cubicBezTo>
                <a:cubicBezTo>
                  <a:pt x="59" y="20"/>
                  <a:pt x="59" y="20"/>
                  <a:pt x="59" y="20"/>
                </a:cubicBezTo>
                <a:cubicBezTo>
                  <a:pt x="52" y="26"/>
                  <a:pt x="48" y="33"/>
                  <a:pt x="43" y="39"/>
                </a:cubicBezTo>
                <a:cubicBezTo>
                  <a:pt x="40" y="42"/>
                  <a:pt x="37" y="44"/>
                  <a:pt x="33" y="46"/>
                </a:cubicBezTo>
                <a:cubicBezTo>
                  <a:pt x="32" y="46"/>
                  <a:pt x="32" y="46"/>
                  <a:pt x="31" y="46"/>
                </a:cubicBezTo>
                <a:cubicBezTo>
                  <a:pt x="30" y="46"/>
                  <a:pt x="30" y="46"/>
                  <a:pt x="30" y="46"/>
                </a:cubicBezTo>
                <a:cubicBezTo>
                  <a:pt x="30" y="46"/>
                  <a:pt x="30" y="46"/>
                  <a:pt x="30" y="46"/>
                </a:cubicBezTo>
                <a:cubicBezTo>
                  <a:pt x="29" y="46"/>
                  <a:pt x="28" y="46"/>
                  <a:pt x="28" y="46"/>
                </a:cubicBezTo>
                <a:cubicBezTo>
                  <a:pt x="28" y="46"/>
                  <a:pt x="28" y="46"/>
                  <a:pt x="28" y="46"/>
                </a:cubicBezTo>
                <a:cubicBezTo>
                  <a:pt x="28" y="45"/>
                  <a:pt x="30" y="44"/>
                  <a:pt x="31" y="43"/>
                </a:cubicBezTo>
                <a:cubicBezTo>
                  <a:pt x="35" y="39"/>
                  <a:pt x="38" y="34"/>
                  <a:pt x="42" y="30"/>
                </a:cubicBezTo>
                <a:cubicBezTo>
                  <a:pt x="42" y="30"/>
                  <a:pt x="42" y="30"/>
                  <a:pt x="42" y="30"/>
                </a:cubicBezTo>
                <a:cubicBezTo>
                  <a:pt x="44" y="28"/>
                  <a:pt x="44" y="28"/>
                  <a:pt x="44" y="28"/>
                </a:cubicBezTo>
                <a:cubicBezTo>
                  <a:pt x="44" y="28"/>
                  <a:pt x="44" y="28"/>
                  <a:pt x="44" y="28"/>
                </a:cubicBezTo>
                <a:cubicBezTo>
                  <a:pt x="44" y="28"/>
                  <a:pt x="44" y="28"/>
                  <a:pt x="44" y="28"/>
                </a:cubicBezTo>
                <a:cubicBezTo>
                  <a:pt x="44" y="28"/>
                  <a:pt x="44" y="28"/>
                  <a:pt x="44" y="28"/>
                </a:cubicBezTo>
                <a:cubicBezTo>
                  <a:pt x="49" y="22"/>
                  <a:pt x="53" y="17"/>
                  <a:pt x="59" y="13"/>
                </a:cubicBezTo>
                <a:cubicBezTo>
                  <a:pt x="59" y="13"/>
                  <a:pt x="59" y="13"/>
                  <a:pt x="59" y="13"/>
                </a:cubicBezTo>
                <a:cubicBezTo>
                  <a:pt x="59" y="13"/>
                  <a:pt x="59" y="13"/>
                  <a:pt x="59" y="13"/>
                </a:cubicBezTo>
                <a:cubicBezTo>
                  <a:pt x="61" y="12"/>
                  <a:pt x="61" y="12"/>
                  <a:pt x="61" y="12"/>
                </a:cubicBezTo>
                <a:cubicBezTo>
                  <a:pt x="61" y="12"/>
                  <a:pt x="61" y="12"/>
                  <a:pt x="61" y="12"/>
                </a:cubicBezTo>
                <a:cubicBezTo>
                  <a:pt x="61" y="12"/>
                  <a:pt x="61" y="12"/>
                  <a:pt x="61" y="12"/>
                </a:cubicBezTo>
                <a:cubicBezTo>
                  <a:pt x="65" y="10"/>
                  <a:pt x="67" y="7"/>
                  <a:pt x="70" y="5"/>
                </a:cubicBezTo>
                <a:cubicBezTo>
                  <a:pt x="70" y="6"/>
                  <a:pt x="70" y="6"/>
                  <a:pt x="70" y="6"/>
                </a:cubicBezTo>
                <a:cubicBezTo>
                  <a:pt x="72" y="4"/>
                  <a:pt x="72" y="4"/>
                  <a:pt x="72" y="4"/>
                </a:cubicBezTo>
                <a:cubicBezTo>
                  <a:pt x="72" y="4"/>
                  <a:pt x="72" y="4"/>
                  <a:pt x="72" y="4"/>
                </a:cubicBezTo>
                <a:cubicBezTo>
                  <a:pt x="72" y="4"/>
                  <a:pt x="72" y="4"/>
                  <a:pt x="72" y="4"/>
                </a:cubicBezTo>
                <a:cubicBezTo>
                  <a:pt x="74" y="3"/>
                  <a:pt x="76" y="1"/>
                  <a:pt x="78" y="0"/>
                </a:cubicBezTo>
                <a:cubicBezTo>
                  <a:pt x="75" y="0"/>
                  <a:pt x="75" y="0"/>
                  <a:pt x="75" y="0"/>
                </a:cubicBezTo>
                <a:cubicBezTo>
                  <a:pt x="74" y="0"/>
                  <a:pt x="73" y="1"/>
                  <a:pt x="72" y="2"/>
                </a:cubicBezTo>
                <a:cubicBezTo>
                  <a:pt x="72" y="0"/>
                  <a:pt x="72" y="0"/>
                  <a:pt x="72" y="0"/>
                </a:cubicBezTo>
                <a:cubicBezTo>
                  <a:pt x="73" y="0"/>
                  <a:pt x="73" y="0"/>
                  <a:pt x="73" y="0"/>
                </a:cubicBezTo>
                <a:cubicBezTo>
                  <a:pt x="70" y="0"/>
                  <a:pt x="70" y="0"/>
                  <a:pt x="70" y="0"/>
                </a:cubicBezTo>
                <a:cubicBezTo>
                  <a:pt x="66" y="2"/>
                  <a:pt x="63" y="4"/>
                  <a:pt x="60" y="7"/>
                </a:cubicBezTo>
                <a:cubicBezTo>
                  <a:pt x="54" y="11"/>
                  <a:pt x="49" y="16"/>
                  <a:pt x="44" y="20"/>
                </a:cubicBezTo>
                <a:cubicBezTo>
                  <a:pt x="44" y="20"/>
                  <a:pt x="44" y="20"/>
                  <a:pt x="44" y="20"/>
                </a:cubicBezTo>
                <a:cubicBezTo>
                  <a:pt x="43" y="22"/>
                  <a:pt x="43" y="22"/>
                  <a:pt x="43" y="22"/>
                </a:cubicBezTo>
                <a:cubicBezTo>
                  <a:pt x="42" y="22"/>
                  <a:pt x="42" y="22"/>
                  <a:pt x="42" y="22"/>
                </a:cubicBezTo>
                <a:cubicBezTo>
                  <a:pt x="42" y="22"/>
                  <a:pt x="42" y="22"/>
                  <a:pt x="42" y="22"/>
                </a:cubicBezTo>
                <a:cubicBezTo>
                  <a:pt x="39" y="26"/>
                  <a:pt x="35" y="30"/>
                  <a:pt x="32" y="34"/>
                </a:cubicBezTo>
                <a:cubicBezTo>
                  <a:pt x="32" y="34"/>
                  <a:pt x="31" y="35"/>
                  <a:pt x="31" y="35"/>
                </a:cubicBezTo>
                <a:cubicBezTo>
                  <a:pt x="31" y="35"/>
                  <a:pt x="31" y="35"/>
                  <a:pt x="31" y="35"/>
                </a:cubicBezTo>
                <a:cubicBezTo>
                  <a:pt x="29" y="37"/>
                  <a:pt x="29" y="37"/>
                  <a:pt x="29" y="37"/>
                </a:cubicBezTo>
                <a:cubicBezTo>
                  <a:pt x="29" y="37"/>
                  <a:pt x="29" y="37"/>
                  <a:pt x="29" y="37"/>
                </a:cubicBezTo>
                <a:cubicBezTo>
                  <a:pt x="29" y="37"/>
                  <a:pt x="29" y="37"/>
                  <a:pt x="29" y="37"/>
                </a:cubicBezTo>
                <a:cubicBezTo>
                  <a:pt x="24" y="42"/>
                  <a:pt x="19" y="46"/>
                  <a:pt x="12" y="46"/>
                </a:cubicBezTo>
                <a:cubicBezTo>
                  <a:pt x="12" y="46"/>
                  <a:pt x="12" y="46"/>
                  <a:pt x="12" y="46"/>
                </a:cubicBezTo>
                <a:cubicBezTo>
                  <a:pt x="0" y="46"/>
                  <a:pt x="0" y="46"/>
                  <a:pt x="0" y="46"/>
                </a:cubicBezTo>
                <a:cubicBezTo>
                  <a:pt x="0" y="48"/>
                  <a:pt x="0" y="48"/>
                  <a:pt x="0" y="48"/>
                </a:cubicBezTo>
                <a:cubicBezTo>
                  <a:pt x="12" y="48"/>
                  <a:pt x="12" y="48"/>
                  <a:pt x="12" y="48"/>
                </a:cubicBezTo>
                <a:cubicBezTo>
                  <a:pt x="19" y="48"/>
                  <a:pt x="24" y="44"/>
                  <a:pt x="29" y="40"/>
                </a:cubicBezTo>
                <a:cubicBezTo>
                  <a:pt x="29" y="42"/>
                  <a:pt x="29" y="42"/>
                  <a:pt x="29" y="42"/>
                </a:cubicBezTo>
                <a:cubicBezTo>
                  <a:pt x="28" y="43"/>
                  <a:pt x="27" y="44"/>
                  <a:pt x="25" y="45"/>
                </a:cubicBezTo>
                <a:cubicBezTo>
                  <a:pt x="25" y="46"/>
                  <a:pt x="25" y="46"/>
                  <a:pt x="25" y="46"/>
                </a:cubicBezTo>
                <a:cubicBezTo>
                  <a:pt x="25" y="46"/>
                  <a:pt x="25" y="46"/>
                  <a:pt x="25" y="46"/>
                </a:cubicBezTo>
                <a:cubicBezTo>
                  <a:pt x="26" y="47"/>
                  <a:pt x="27" y="48"/>
                  <a:pt x="28" y="48"/>
                </a:cubicBezTo>
                <a:cubicBezTo>
                  <a:pt x="28" y="48"/>
                  <a:pt x="28" y="48"/>
                  <a:pt x="29" y="48"/>
                </a:cubicBezTo>
                <a:cubicBezTo>
                  <a:pt x="29" y="50"/>
                  <a:pt x="29" y="50"/>
                  <a:pt x="29" y="50"/>
                </a:cubicBezTo>
                <a:cubicBezTo>
                  <a:pt x="28" y="50"/>
                  <a:pt x="27" y="50"/>
                  <a:pt x="26" y="50"/>
                </a:cubicBezTo>
                <a:cubicBezTo>
                  <a:pt x="17" y="50"/>
                  <a:pt x="8" y="50"/>
                  <a:pt x="0" y="50"/>
                </a:cubicBezTo>
                <a:cubicBezTo>
                  <a:pt x="0" y="52"/>
                  <a:pt x="0" y="52"/>
                  <a:pt x="0" y="52"/>
                </a:cubicBezTo>
                <a:cubicBezTo>
                  <a:pt x="8" y="52"/>
                  <a:pt x="17" y="52"/>
                  <a:pt x="26" y="52"/>
                </a:cubicBezTo>
                <a:cubicBezTo>
                  <a:pt x="27" y="52"/>
                  <a:pt x="28" y="52"/>
                  <a:pt x="29" y="52"/>
                </a:cubicBezTo>
                <a:cubicBezTo>
                  <a:pt x="30" y="52"/>
                  <a:pt x="30" y="52"/>
                  <a:pt x="30" y="52"/>
                </a:cubicBezTo>
                <a:cubicBezTo>
                  <a:pt x="34" y="52"/>
                  <a:pt x="38" y="52"/>
                  <a:pt x="42" y="52"/>
                </a:cubicBezTo>
                <a:cubicBezTo>
                  <a:pt x="43" y="52"/>
                  <a:pt x="43" y="52"/>
                  <a:pt x="43" y="52"/>
                </a:cubicBezTo>
                <a:cubicBezTo>
                  <a:pt x="48" y="52"/>
                  <a:pt x="54" y="52"/>
                  <a:pt x="59" y="52"/>
                </a:cubicBezTo>
                <a:cubicBezTo>
                  <a:pt x="59" y="52"/>
                  <a:pt x="59" y="52"/>
                  <a:pt x="59" y="52"/>
                </a:cubicBezTo>
                <a:cubicBezTo>
                  <a:pt x="60" y="52"/>
                  <a:pt x="60" y="52"/>
                  <a:pt x="60" y="52"/>
                </a:cubicBezTo>
                <a:cubicBezTo>
                  <a:pt x="61" y="52"/>
                  <a:pt x="61" y="52"/>
                  <a:pt x="61" y="52"/>
                </a:cubicBezTo>
                <a:cubicBezTo>
                  <a:pt x="61" y="52"/>
                  <a:pt x="61" y="52"/>
                  <a:pt x="61" y="52"/>
                </a:cubicBezTo>
                <a:cubicBezTo>
                  <a:pt x="65" y="52"/>
                  <a:pt x="67" y="52"/>
                  <a:pt x="70" y="52"/>
                </a:cubicBezTo>
                <a:cubicBezTo>
                  <a:pt x="70" y="53"/>
                  <a:pt x="70" y="53"/>
                  <a:pt x="70" y="53"/>
                </a:cubicBezTo>
                <a:cubicBezTo>
                  <a:pt x="71" y="53"/>
                  <a:pt x="71" y="53"/>
                  <a:pt x="71" y="53"/>
                </a:cubicBezTo>
                <a:cubicBezTo>
                  <a:pt x="72" y="53"/>
                  <a:pt x="72" y="53"/>
                  <a:pt x="72" y="53"/>
                </a:cubicBezTo>
                <a:cubicBezTo>
                  <a:pt x="72" y="52"/>
                  <a:pt x="72" y="52"/>
                  <a:pt x="72" y="52"/>
                </a:cubicBezTo>
                <a:cubicBezTo>
                  <a:pt x="79" y="52"/>
                  <a:pt x="79" y="52"/>
                  <a:pt x="79" y="52"/>
                </a:cubicBezTo>
                <a:cubicBezTo>
                  <a:pt x="146" y="53"/>
                  <a:pt x="146" y="53"/>
                  <a:pt x="146" y="53"/>
                </a:cubicBezTo>
                <a:cubicBezTo>
                  <a:pt x="163" y="53"/>
                  <a:pt x="163" y="53"/>
                  <a:pt x="163" y="53"/>
                </a:cubicBezTo>
                <a:cubicBezTo>
                  <a:pt x="201" y="53"/>
                  <a:pt x="201" y="53"/>
                  <a:pt x="201" y="53"/>
                </a:cubicBezTo>
                <a:cubicBezTo>
                  <a:pt x="201" y="53"/>
                  <a:pt x="202" y="54"/>
                  <a:pt x="202" y="54"/>
                </a:cubicBezTo>
                <a:cubicBezTo>
                  <a:pt x="202" y="54"/>
                  <a:pt x="203" y="54"/>
                  <a:pt x="203" y="54"/>
                </a:cubicBezTo>
                <a:cubicBezTo>
                  <a:pt x="204" y="54"/>
                  <a:pt x="204" y="53"/>
                  <a:pt x="205" y="53"/>
                </a:cubicBezTo>
                <a:cubicBezTo>
                  <a:pt x="206" y="53"/>
                  <a:pt x="206" y="52"/>
                  <a:pt x="206" y="52"/>
                </a:cubicBezTo>
                <a:cubicBezTo>
                  <a:pt x="206" y="52"/>
                  <a:pt x="206" y="52"/>
                  <a:pt x="207" y="52"/>
                </a:cubicBezTo>
                <a:cubicBezTo>
                  <a:pt x="207" y="52"/>
                  <a:pt x="207" y="52"/>
                  <a:pt x="207" y="52"/>
                </a:cubicBezTo>
                <a:cubicBezTo>
                  <a:pt x="207" y="53"/>
                  <a:pt x="207" y="53"/>
                  <a:pt x="207" y="53"/>
                </a:cubicBezTo>
                <a:cubicBezTo>
                  <a:pt x="207" y="53"/>
                  <a:pt x="207" y="53"/>
                  <a:pt x="207" y="53"/>
                </a:cubicBezTo>
                <a:cubicBezTo>
                  <a:pt x="214" y="53"/>
                  <a:pt x="220" y="53"/>
                  <a:pt x="227" y="53"/>
                </a:cubicBezTo>
                <a:cubicBezTo>
                  <a:pt x="228" y="53"/>
                  <a:pt x="228" y="53"/>
                  <a:pt x="228" y="53"/>
                </a:cubicBezTo>
                <a:cubicBezTo>
                  <a:pt x="230" y="53"/>
                  <a:pt x="232" y="53"/>
                  <a:pt x="234" y="53"/>
                </a:cubicBezTo>
                <a:cubicBezTo>
                  <a:pt x="235" y="53"/>
                  <a:pt x="235" y="53"/>
                  <a:pt x="235" y="53"/>
                </a:cubicBezTo>
                <a:cubicBezTo>
                  <a:pt x="246" y="53"/>
                  <a:pt x="257" y="53"/>
                  <a:pt x="269" y="53"/>
                </a:cubicBezTo>
                <a:cubicBezTo>
                  <a:pt x="269" y="53"/>
                  <a:pt x="269" y="53"/>
                  <a:pt x="269" y="53"/>
                </a:cubicBezTo>
                <a:cubicBezTo>
                  <a:pt x="270" y="53"/>
                  <a:pt x="270" y="53"/>
                  <a:pt x="270" y="53"/>
                </a:cubicBezTo>
                <a:cubicBezTo>
                  <a:pt x="271" y="53"/>
                  <a:pt x="272" y="53"/>
                  <a:pt x="273" y="53"/>
                </a:cubicBezTo>
                <a:cubicBezTo>
                  <a:pt x="274" y="53"/>
                  <a:pt x="274" y="53"/>
                  <a:pt x="274" y="53"/>
                </a:cubicBezTo>
                <a:cubicBezTo>
                  <a:pt x="274" y="53"/>
                  <a:pt x="275" y="53"/>
                  <a:pt x="275" y="53"/>
                </a:cubicBezTo>
                <a:cubicBezTo>
                  <a:pt x="284" y="53"/>
                  <a:pt x="292" y="53"/>
                  <a:pt x="300" y="53"/>
                </a:cubicBezTo>
                <a:cubicBezTo>
                  <a:pt x="300" y="53"/>
                  <a:pt x="300" y="53"/>
                  <a:pt x="300" y="53"/>
                </a:cubicBezTo>
                <a:cubicBezTo>
                  <a:pt x="317" y="54"/>
                  <a:pt x="334" y="54"/>
                  <a:pt x="350" y="54"/>
                </a:cubicBezTo>
                <a:cubicBezTo>
                  <a:pt x="350" y="54"/>
                  <a:pt x="350" y="54"/>
                  <a:pt x="350" y="54"/>
                </a:cubicBezTo>
                <a:cubicBezTo>
                  <a:pt x="351" y="54"/>
                  <a:pt x="351" y="54"/>
                  <a:pt x="351" y="54"/>
                </a:cubicBezTo>
                <a:cubicBezTo>
                  <a:pt x="352" y="54"/>
                  <a:pt x="352" y="54"/>
                  <a:pt x="352" y="54"/>
                </a:cubicBezTo>
                <a:cubicBezTo>
                  <a:pt x="352" y="53"/>
                  <a:pt x="352" y="53"/>
                  <a:pt x="352" y="53"/>
                </a:cubicBezTo>
                <a:cubicBezTo>
                  <a:pt x="352" y="53"/>
                  <a:pt x="353" y="53"/>
                  <a:pt x="353" y="53"/>
                </a:cubicBezTo>
                <a:cubicBezTo>
                  <a:pt x="353" y="53"/>
                  <a:pt x="353" y="53"/>
                  <a:pt x="353" y="53"/>
                </a:cubicBezTo>
                <a:cubicBezTo>
                  <a:pt x="360" y="54"/>
                  <a:pt x="368" y="54"/>
                  <a:pt x="376" y="54"/>
                </a:cubicBezTo>
                <a:cubicBezTo>
                  <a:pt x="376" y="54"/>
                  <a:pt x="376" y="54"/>
                  <a:pt x="376" y="54"/>
                </a:cubicBezTo>
                <a:cubicBezTo>
                  <a:pt x="377" y="54"/>
                  <a:pt x="377" y="54"/>
                  <a:pt x="377" y="54"/>
                </a:cubicBezTo>
                <a:cubicBezTo>
                  <a:pt x="378" y="54"/>
                  <a:pt x="380" y="54"/>
                  <a:pt x="382" y="54"/>
                </a:cubicBezTo>
                <a:cubicBezTo>
                  <a:pt x="383" y="54"/>
                  <a:pt x="383" y="54"/>
                  <a:pt x="383" y="54"/>
                </a:cubicBezTo>
                <a:cubicBezTo>
                  <a:pt x="386" y="54"/>
                  <a:pt x="390" y="54"/>
                  <a:pt x="393" y="54"/>
                </a:cubicBezTo>
                <a:cubicBezTo>
                  <a:pt x="394" y="54"/>
                  <a:pt x="394" y="54"/>
                  <a:pt x="394" y="54"/>
                </a:cubicBezTo>
                <a:cubicBezTo>
                  <a:pt x="396" y="54"/>
                  <a:pt x="399" y="54"/>
                  <a:pt x="401" y="54"/>
                </a:cubicBezTo>
                <a:cubicBezTo>
                  <a:pt x="402" y="54"/>
                  <a:pt x="402" y="54"/>
                  <a:pt x="402" y="54"/>
                </a:cubicBezTo>
                <a:cubicBezTo>
                  <a:pt x="408" y="54"/>
                  <a:pt x="414" y="54"/>
                  <a:pt x="419" y="54"/>
                </a:cubicBezTo>
                <a:cubicBezTo>
                  <a:pt x="419" y="54"/>
                  <a:pt x="418" y="53"/>
                  <a:pt x="418" y="52"/>
                </a:cubicBezTo>
                <a:cubicBezTo>
                  <a:pt x="413" y="52"/>
                  <a:pt x="408" y="52"/>
                  <a:pt x="403" y="52"/>
                </a:cubicBezTo>
                <a:cubicBezTo>
                  <a:pt x="403" y="48"/>
                  <a:pt x="403" y="48"/>
                  <a:pt x="403" y="48"/>
                </a:cubicBezTo>
                <a:cubicBezTo>
                  <a:pt x="404" y="49"/>
                  <a:pt x="406" y="49"/>
                  <a:pt x="408" y="50"/>
                </a:cubicBezTo>
                <a:cubicBezTo>
                  <a:pt x="408" y="51"/>
                  <a:pt x="408" y="51"/>
                  <a:pt x="408" y="51"/>
                </a:cubicBezTo>
                <a:cubicBezTo>
                  <a:pt x="408" y="50"/>
                  <a:pt x="408" y="50"/>
                  <a:pt x="408" y="50"/>
                </a:cubicBezTo>
                <a:cubicBezTo>
                  <a:pt x="409" y="50"/>
                  <a:pt x="409" y="50"/>
                  <a:pt x="409" y="50"/>
                </a:cubicBezTo>
                <a:cubicBezTo>
                  <a:pt x="409" y="50"/>
                  <a:pt x="410" y="50"/>
                  <a:pt x="411" y="50"/>
                </a:cubicBezTo>
                <a:cubicBezTo>
                  <a:pt x="411" y="50"/>
                  <a:pt x="412" y="50"/>
                  <a:pt x="412" y="50"/>
                </a:cubicBezTo>
                <a:cubicBezTo>
                  <a:pt x="413" y="50"/>
                  <a:pt x="413" y="49"/>
                  <a:pt x="413" y="48"/>
                </a:cubicBezTo>
                <a:cubicBezTo>
                  <a:pt x="413" y="48"/>
                  <a:pt x="413" y="48"/>
                  <a:pt x="413" y="48"/>
                </a:cubicBezTo>
                <a:cubicBezTo>
                  <a:pt x="413" y="47"/>
                  <a:pt x="413" y="47"/>
                  <a:pt x="413" y="47"/>
                </a:cubicBezTo>
                <a:cubicBezTo>
                  <a:pt x="413" y="47"/>
                  <a:pt x="413" y="47"/>
                  <a:pt x="413" y="47"/>
                </a:cubicBezTo>
                <a:cubicBezTo>
                  <a:pt x="411" y="43"/>
                  <a:pt x="407" y="40"/>
                  <a:pt x="403" y="38"/>
                </a:cubicBezTo>
                <a:cubicBezTo>
                  <a:pt x="403" y="36"/>
                  <a:pt x="403" y="36"/>
                  <a:pt x="403" y="36"/>
                </a:cubicBezTo>
                <a:cubicBezTo>
                  <a:pt x="405" y="38"/>
                  <a:pt x="407" y="40"/>
                  <a:pt x="409" y="41"/>
                </a:cubicBezTo>
                <a:cubicBezTo>
                  <a:pt x="409" y="41"/>
                  <a:pt x="409" y="41"/>
                  <a:pt x="409" y="41"/>
                </a:cubicBezTo>
                <a:cubicBezTo>
                  <a:pt x="409" y="41"/>
                  <a:pt x="409" y="41"/>
                  <a:pt x="409" y="41"/>
                </a:cubicBezTo>
                <a:cubicBezTo>
                  <a:pt x="410" y="42"/>
                  <a:pt x="410" y="42"/>
                  <a:pt x="411" y="43"/>
                </a:cubicBezTo>
                <a:cubicBezTo>
                  <a:pt x="411" y="43"/>
                  <a:pt x="412" y="44"/>
                  <a:pt x="413" y="44"/>
                </a:cubicBezTo>
                <a:cubicBezTo>
                  <a:pt x="413" y="44"/>
                  <a:pt x="413" y="44"/>
                  <a:pt x="413" y="44"/>
                </a:cubicBezTo>
                <a:cubicBezTo>
                  <a:pt x="414" y="44"/>
                  <a:pt x="414" y="44"/>
                  <a:pt x="415" y="44"/>
                </a:cubicBezTo>
                <a:cubicBezTo>
                  <a:pt x="415" y="43"/>
                  <a:pt x="415" y="43"/>
                  <a:pt x="415" y="43"/>
                </a:cubicBezTo>
                <a:cubicBezTo>
                  <a:pt x="415" y="43"/>
                  <a:pt x="415" y="43"/>
                  <a:pt x="415" y="43"/>
                </a:cubicBezTo>
                <a:cubicBezTo>
                  <a:pt x="416" y="42"/>
                  <a:pt x="416" y="42"/>
                  <a:pt x="416" y="41"/>
                </a:cubicBezTo>
                <a:cubicBezTo>
                  <a:pt x="417" y="40"/>
                  <a:pt x="417" y="39"/>
                  <a:pt x="417" y="38"/>
                </a:cubicBezTo>
                <a:cubicBezTo>
                  <a:pt x="417" y="38"/>
                  <a:pt x="417" y="37"/>
                  <a:pt x="416" y="36"/>
                </a:cubicBezTo>
                <a:cubicBezTo>
                  <a:pt x="416" y="36"/>
                  <a:pt x="415" y="36"/>
                  <a:pt x="414" y="36"/>
                </a:cubicBezTo>
                <a:cubicBezTo>
                  <a:pt x="411" y="32"/>
                  <a:pt x="407" y="29"/>
                  <a:pt x="403" y="26"/>
                </a:cubicBezTo>
                <a:cubicBezTo>
                  <a:pt x="403" y="25"/>
                  <a:pt x="403" y="25"/>
                  <a:pt x="403" y="25"/>
                </a:cubicBezTo>
                <a:cubicBezTo>
                  <a:pt x="405" y="27"/>
                  <a:pt x="407" y="28"/>
                  <a:pt x="408" y="29"/>
                </a:cubicBezTo>
                <a:cubicBezTo>
                  <a:pt x="417" y="37"/>
                  <a:pt x="417" y="37"/>
                  <a:pt x="417" y="37"/>
                </a:cubicBezTo>
                <a:cubicBezTo>
                  <a:pt x="418" y="36"/>
                  <a:pt x="418" y="36"/>
                  <a:pt x="418" y="36"/>
                </a:cubicBezTo>
                <a:cubicBezTo>
                  <a:pt x="420" y="34"/>
                  <a:pt x="421" y="31"/>
                  <a:pt x="422" y="29"/>
                </a:cubicBezTo>
                <a:cubicBezTo>
                  <a:pt x="422" y="28"/>
                  <a:pt x="422" y="28"/>
                  <a:pt x="422" y="28"/>
                </a:cubicBezTo>
                <a:cubicBezTo>
                  <a:pt x="422" y="28"/>
                  <a:pt x="422" y="28"/>
                  <a:pt x="422" y="28"/>
                </a:cubicBezTo>
                <a:cubicBezTo>
                  <a:pt x="417" y="21"/>
                  <a:pt x="410" y="17"/>
                  <a:pt x="403" y="13"/>
                </a:cubicBezTo>
                <a:cubicBezTo>
                  <a:pt x="403" y="12"/>
                  <a:pt x="403" y="12"/>
                  <a:pt x="403" y="12"/>
                </a:cubicBezTo>
                <a:cubicBezTo>
                  <a:pt x="410" y="15"/>
                  <a:pt x="416" y="20"/>
                  <a:pt x="422" y="25"/>
                </a:cubicBezTo>
                <a:cubicBezTo>
                  <a:pt x="422" y="25"/>
                  <a:pt x="422" y="25"/>
                  <a:pt x="422" y="25"/>
                </a:cubicBezTo>
                <a:cubicBezTo>
                  <a:pt x="422" y="25"/>
                  <a:pt x="422" y="25"/>
                  <a:pt x="422" y="25"/>
                </a:cubicBezTo>
                <a:cubicBezTo>
                  <a:pt x="422" y="25"/>
                  <a:pt x="423" y="25"/>
                  <a:pt x="423" y="25"/>
                </a:cubicBezTo>
                <a:cubicBezTo>
                  <a:pt x="421" y="24"/>
                  <a:pt x="420" y="22"/>
                  <a:pt x="419" y="21"/>
                </a:cubicBezTo>
                <a:cubicBezTo>
                  <a:pt x="419" y="20"/>
                  <a:pt x="419" y="20"/>
                  <a:pt x="419" y="20"/>
                </a:cubicBezTo>
                <a:cubicBezTo>
                  <a:pt x="414" y="16"/>
                  <a:pt x="409" y="12"/>
                  <a:pt x="403" y="10"/>
                </a:cubicBezTo>
                <a:cubicBezTo>
                  <a:pt x="403" y="10"/>
                  <a:pt x="403" y="10"/>
                  <a:pt x="403" y="10"/>
                </a:cubicBezTo>
                <a:cubicBezTo>
                  <a:pt x="402" y="9"/>
                  <a:pt x="402" y="9"/>
                  <a:pt x="402" y="9"/>
                </a:cubicBezTo>
                <a:cubicBezTo>
                  <a:pt x="402" y="9"/>
                  <a:pt x="402" y="9"/>
                  <a:pt x="401" y="9"/>
                </a:cubicBezTo>
                <a:cubicBezTo>
                  <a:pt x="401" y="9"/>
                  <a:pt x="401" y="9"/>
                  <a:pt x="401" y="9"/>
                </a:cubicBezTo>
                <a:cubicBezTo>
                  <a:pt x="399" y="8"/>
                  <a:pt x="397" y="7"/>
                  <a:pt x="394" y="6"/>
                </a:cubicBezTo>
                <a:cubicBezTo>
                  <a:pt x="391" y="4"/>
                  <a:pt x="387" y="3"/>
                  <a:pt x="383" y="1"/>
                </a:cubicBezTo>
                <a:cubicBezTo>
                  <a:pt x="382" y="1"/>
                  <a:pt x="381" y="0"/>
                  <a:pt x="380" y="0"/>
                </a:cubicBezTo>
                <a:cubicBezTo>
                  <a:pt x="380" y="0"/>
                  <a:pt x="380" y="0"/>
                  <a:pt x="380" y="0"/>
                </a:cubicBezTo>
              </a:path>
            </a:pathLst>
          </a:custGeom>
          <a:solidFill>
            <a:srgbClr val="E8888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25" name="PA_任意多边形 1457"/>
          <p:cNvSpPr>
            <a:spLocks noEditPoints="1"/>
          </p:cNvSpPr>
          <p:nvPr>
            <p:custDataLst>
              <p:tags r:id="rId40"/>
            </p:custDataLst>
          </p:nvPr>
        </p:nvSpPr>
        <p:spPr bwMode="auto">
          <a:xfrm>
            <a:off x="-58738" y="6535738"/>
            <a:ext cx="2986088" cy="384175"/>
          </a:xfrm>
          <a:custGeom>
            <a:avLst/>
            <a:gdLst>
              <a:gd name="T0" fmla="*/ 741 w 1242"/>
              <a:gd name="T1" fmla="*/ 49 h 160"/>
              <a:gd name="T2" fmla="*/ 769 w 1242"/>
              <a:gd name="T3" fmla="*/ 48 h 160"/>
              <a:gd name="T4" fmla="*/ 598 w 1242"/>
              <a:gd name="T5" fmla="*/ 50 h 160"/>
              <a:gd name="T6" fmla="*/ 593 w 1242"/>
              <a:gd name="T7" fmla="*/ 37 h 160"/>
              <a:gd name="T8" fmla="*/ 527 w 1242"/>
              <a:gd name="T9" fmla="*/ 45 h 160"/>
              <a:gd name="T10" fmla="*/ 522 w 1242"/>
              <a:gd name="T11" fmla="*/ 54 h 160"/>
              <a:gd name="T12" fmla="*/ 548 w 1242"/>
              <a:gd name="T13" fmla="*/ 53 h 160"/>
              <a:gd name="T14" fmla="*/ 568 w 1242"/>
              <a:gd name="T15" fmla="*/ 52 h 160"/>
              <a:gd name="T16" fmla="*/ 599 w 1242"/>
              <a:gd name="T17" fmla="*/ 43 h 160"/>
              <a:gd name="T18" fmla="*/ 500 w 1242"/>
              <a:gd name="T19" fmla="*/ 28 h 160"/>
              <a:gd name="T20" fmla="*/ 568 w 1242"/>
              <a:gd name="T21" fmla="*/ 11 h 160"/>
              <a:gd name="T22" fmla="*/ 492 w 1242"/>
              <a:gd name="T23" fmla="*/ 37 h 160"/>
              <a:gd name="T24" fmla="*/ 658 w 1242"/>
              <a:gd name="T25" fmla="*/ 54 h 160"/>
              <a:gd name="T26" fmla="*/ 769 w 1242"/>
              <a:gd name="T27" fmla="*/ 40 h 160"/>
              <a:gd name="T28" fmla="*/ 767 w 1242"/>
              <a:gd name="T29" fmla="*/ 41 h 160"/>
              <a:gd name="T30" fmla="*/ 817 w 1242"/>
              <a:gd name="T31" fmla="*/ 20 h 160"/>
              <a:gd name="T32" fmla="*/ 812 w 1242"/>
              <a:gd name="T33" fmla="*/ 46 h 160"/>
              <a:gd name="T34" fmla="*/ 801 w 1242"/>
              <a:gd name="T35" fmla="*/ 28 h 160"/>
              <a:gd name="T36" fmla="*/ 826 w 1242"/>
              <a:gd name="T37" fmla="*/ 4 h 160"/>
              <a:gd name="T38" fmla="*/ 825 w 1242"/>
              <a:gd name="T39" fmla="*/ 23 h 160"/>
              <a:gd name="T40" fmla="*/ 767 w 1242"/>
              <a:gd name="T41" fmla="*/ 18 h 160"/>
              <a:gd name="T42" fmla="*/ 799 w 1242"/>
              <a:gd name="T43" fmla="*/ 48 h 160"/>
              <a:gd name="T44" fmla="*/ 838 w 1242"/>
              <a:gd name="T45" fmla="*/ 26 h 160"/>
              <a:gd name="T46" fmla="*/ 851 w 1242"/>
              <a:gd name="T47" fmla="*/ 7 h 160"/>
              <a:gd name="T48" fmla="*/ 854 w 1242"/>
              <a:gd name="T49" fmla="*/ 116 h 160"/>
              <a:gd name="T50" fmla="*/ 111 w 1242"/>
              <a:gd name="T51" fmla="*/ 118 h 160"/>
              <a:gd name="T52" fmla="*/ 128 w 1242"/>
              <a:gd name="T53" fmla="*/ 124 h 160"/>
              <a:gd name="T54" fmla="*/ 111 w 1242"/>
              <a:gd name="T55" fmla="*/ 123 h 160"/>
              <a:gd name="T56" fmla="*/ 135 w 1242"/>
              <a:gd name="T57" fmla="*/ 125 h 160"/>
              <a:gd name="T58" fmla="*/ 182 w 1242"/>
              <a:gd name="T59" fmla="*/ 113 h 160"/>
              <a:gd name="T60" fmla="*/ 121 w 1242"/>
              <a:gd name="T61" fmla="*/ 111 h 160"/>
              <a:gd name="T62" fmla="*/ 95 w 1242"/>
              <a:gd name="T63" fmla="*/ 112 h 160"/>
              <a:gd name="T64" fmla="*/ 176 w 1242"/>
              <a:gd name="T65" fmla="*/ 124 h 160"/>
              <a:gd name="T66" fmla="*/ 82 w 1242"/>
              <a:gd name="T67" fmla="*/ 156 h 160"/>
              <a:gd name="T68" fmla="*/ 111 w 1242"/>
              <a:gd name="T69" fmla="*/ 155 h 160"/>
              <a:gd name="T70" fmla="*/ 63 w 1242"/>
              <a:gd name="T71" fmla="*/ 153 h 160"/>
              <a:gd name="T72" fmla="*/ 54 w 1242"/>
              <a:gd name="T73" fmla="*/ 156 h 160"/>
              <a:gd name="T74" fmla="*/ 419 w 1242"/>
              <a:gd name="T75" fmla="*/ 148 h 160"/>
              <a:gd name="T76" fmla="*/ 279 w 1242"/>
              <a:gd name="T77" fmla="*/ 144 h 160"/>
              <a:gd name="T78" fmla="*/ 96 w 1242"/>
              <a:gd name="T79" fmla="*/ 157 h 160"/>
              <a:gd name="T80" fmla="*/ 77 w 1242"/>
              <a:gd name="T81" fmla="*/ 134 h 160"/>
              <a:gd name="T82" fmla="*/ 280 w 1242"/>
              <a:gd name="T83" fmla="*/ 139 h 160"/>
              <a:gd name="T84" fmla="*/ 417 w 1242"/>
              <a:gd name="T85" fmla="*/ 135 h 160"/>
              <a:gd name="T86" fmla="*/ 387 w 1242"/>
              <a:gd name="T87" fmla="*/ 158 h 160"/>
              <a:gd name="T88" fmla="*/ 387 w 1242"/>
              <a:gd name="T89" fmla="*/ 158 h 160"/>
              <a:gd name="T90" fmla="*/ 214 w 1242"/>
              <a:gd name="T91" fmla="*/ 151 h 160"/>
              <a:gd name="T92" fmla="*/ 208 w 1242"/>
              <a:gd name="T93" fmla="*/ 146 h 160"/>
              <a:gd name="T94" fmla="*/ 258 w 1242"/>
              <a:gd name="T95" fmla="*/ 156 h 160"/>
              <a:gd name="T96" fmla="*/ 355 w 1242"/>
              <a:gd name="T97" fmla="*/ 112 h 160"/>
              <a:gd name="T98" fmla="*/ 360 w 1242"/>
              <a:gd name="T99" fmla="*/ 137 h 160"/>
              <a:gd name="T100" fmla="*/ 295 w 1242"/>
              <a:gd name="T101" fmla="*/ 142 h 160"/>
              <a:gd name="T102" fmla="*/ 312 w 1242"/>
              <a:gd name="T103" fmla="*/ 119 h 160"/>
              <a:gd name="T104" fmla="*/ 185 w 1242"/>
              <a:gd name="T105" fmla="*/ 147 h 160"/>
              <a:gd name="T106" fmla="*/ 113 w 1242"/>
              <a:gd name="T107" fmla="*/ 154 h 160"/>
              <a:gd name="T108" fmla="*/ 83 w 1242"/>
              <a:gd name="T109" fmla="*/ 116 h 160"/>
              <a:gd name="T110" fmla="*/ 33 w 1242"/>
              <a:gd name="T111" fmla="*/ 153 h 160"/>
              <a:gd name="T112" fmla="*/ 61 w 1242"/>
              <a:gd name="T113" fmla="*/ 114 h 160"/>
              <a:gd name="T114" fmla="*/ 42 w 1242"/>
              <a:gd name="T115" fmla="*/ 139 h 160"/>
              <a:gd name="T116" fmla="*/ 45 w 1242"/>
              <a:gd name="T117" fmla="*/ 121 h 160"/>
              <a:gd name="T118" fmla="*/ 0 w 1242"/>
              <a:gd name="T119" fmla="*/ 160 h 160"/>
              <a:gd name="T120" fmla="*/ 185 w 1242"/>
              <a:gd name="T121" fmla="*/ 160 h 160"/>
              <a:gd name="T122" fmla="*/ 426 w 1242"/>
              <a:gd name="T123" fmla="*/ 143 h 160"/>
              <a:gd name="T124" fmla="*/ 380 w 1242"/>
              <a:gd name="T125" fmla="*/ 146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242" h="160">
                <a:moveTo>
                  <a:pt x="771" y="52"/>
                </a:moveTo>
                <a:cubicBezTo>
                  <a:pt x="770" y="52"/>
                  <a:pt x="770" y="52"/>
                  <a:pt x="769" y="52"/>
                </a:cubicBezTo>
                <a:cubicBezTo>
                  <a:pt x="769" y="50"/>
                  <a:pt x="769" y="50"/>
                  <a:pt x="769" y="50"/>
                </a:cubicBezTo>
                <a:cubicBezTo>
                  <a:pt x="770" y="50"/>
                  <a:pt x="770" y="51"/>
                  <a:pt x="771" y="51"/>
                </a:cubicBezTo>
                <a:cubicBezTo>
                  <a:pt x="771" y="52"/>
                  <a:pt x="771" y="52"/>
                  <a:pt x="771" y="52"/>
                </a:cubicBezTo>
                <a:moveTo>
                  <a:pt x="763" y="49"/>
                </a:moveTo>
                <a:cubicBezTo>
                  <a:pt x="764" y="49"/>
                  <a:pt x="765" y="49"/>
                  <a:pt x="766" y="49"/>
                </a:cubicBezTo>
                <a:cubicBezTo>
                  <a:pt x="766" y="49"/>
                  <a:pt x="766" y="49"/>
                  <a:pt x="766" y="49"/>
                </a:cubicBezTo>
                <a:cubicBezTo>
                  <a:pt x="767" y="49"/>
                  <a:pt x="767" y="49"/>
                  <a:pt x="767" y="49"/>
                </a:cubicBezTo>
                <a:cubicBezTo>
                  <a:pt x="767" y="51"/>
                  <a:pt x="767" y="51"/>
                  <a:pt x="767" y="51"/>
                </a:cubicBezTo>
                <a:cubicBezTo>
                  <a:pt x="767" y="51"/>
                  <a:pt x="767" y="51"/>
                  <a:pt x="767" y="51"/>
                </a:cubicBezTo>
                <a:cubicBezTo>
                  <a:pt x="767" y="51"/>
                  <a:pt x="766" y="51"/>
                  <a:pt x="766" y="51"/>
                </a:cubicBezTo>
                <a:cubicBezTo>
                  <a:pt x="765" y="50"/>
                  <a:pt x="765" y="50"/>
                  <a:pt x="765" y="50"/>
                </a:cubicBezTo>
                <a:cubicBezTo>
                  <a:pt x="765" y="51"/>
                  <a:pt x="765" y="51"/>
                  <a:pt x="765" y="51"/>
                </a:cubicBezTo>
                <a:cubicBezTo>
                  <a:pt x="764" y="52"/>
                  <a:pt x="764" y="52"/>
                  <a:pt x="763" y="52"/>
                </a:cubicBezTo>
                <a:cubicBezTo>
                  <a:pt x="763" y="52"/>
                  <a:pt x="763" y="52"/>
                  <a:pt x="763" y="52"/>
                </a:cubicBezTo>
                <a:cubicBezTo>
                  <a:pt x="763" y="52"/>
                  <a:pt x="763" y="52"/>
                  <a:pt x="763" y="52"/>
                </a:cubicBezTo>
                <a:cubicBezTo>
                  <a:pt x="763" y="49"/>
                  <a:pt x="763" y="49"/>
                  <a:pt x="763" y="49"/>
                </a:cubicBezTo>
                <a:cubicBezTo>
                  <a:pt x="763" y="49"/>
                  <a:pt x="763" y="49"/>
                  <a:pt x="763" y="49"/>
                </a:cubicBezTo>
                <a:moveTo>
                  <a:pt x="743" y="52"/>
                </a:moveTo>
                <a:cubicBezTo>
                  <a:pt x="743" y="50"/>
                  <a:pt x="743" y="50"/>
                  <a:pt x="743" y="50"/>
                </a:cubicBezTo>
                <a:cubicBezTo>
                  <a:pt x="744" y="48"/>
                  <a:pt x="745" y="47"/>
                  <a:pt x="747" y="47"/>
                </a:cubicBezTo>
                <a:cubicBezTo>
                  <a:pt x="748" y="46"/>
                  <a:pt x="749" y="46"/>
                  <a:pt x="751" y="46"/>
                </a:cubicBezTo>
                <a:cubicBezTo>
                  <a:pt x="751" y="46"/>
                  <a:pt x="751" y="46"/>
                  <a:pt x="751" y="46"/>
                </a:cubicBezTo>
                <a:cubicBezTo>
                  <a:pt x="751" y="46"/>
                  <a:pt x="751" y="46"/>
                  <a:pt x="751" y="46"/>
                </a:cubicBezTo>
                <a:cubicBezTo>
                  <a:pt x="753" y="46"/>
                  <a:pt x="756" y="46"/>
                  <a:pt x="758" y="47"/>
                </a:cubicBezTo>
                <a:cubicBezTo>
                  <a:pt x="759" y="48"/>
                  <a:pt x="760" y="49"/>
                  <a:pt x="761" y="49"/>
                </a:cubicBezTo>
                <a:cubicBezTo>
                  <a:pt x="761" y="50"/>
                  <a:pt x="761" y="50"/>
                  <a:pt x="761" y="50"/>
                </a:cubicBezTo>
                <a:cubicBezTo>
                  <a:pt x="761" y="50"/>
                  <a:pt x="760" y="50"/>
                  <a:pt x="760" y="50"/>
                </a:cubicBezTo>
                <a:cubicBezTo>
                  <a:pt x="759" y="49"/>
                  <a:pt x="758" y="48"/>
                  <a:pt x="757" y="47"/>
                </a:cubicBezTo>
                <a:cubicBezTo>
                  <a:pt x="757" y="47"/>
                  <a:pt x="757" y="47"/>
                  <a:pt x="757" y="47"/>
                </a:cubicBezTo>
                <a:cubicBezTo>
                  <a:pt x="757" y="47"/>
                  <a:pt x="757" y="47"/>
                  <a:pt x="757" y="47"/>
                </a:cubicBezTo>
                <a:cubicBezTo>
                  <a:pt x="755" y="47"/>
                  <a:pt x="754" y="47"/>
                  <a:pt x="752" y="47"/>
                </a:cubicBezTo>
                <a:cubicBezTo>
                  <a:pt x="752" y="47"/>
                  <a:pt x="752" y="47"/>
                  <a:pt x="752" y="47"/>
                </a:cubicBezTo>
                <a:cubicBezTo>
                  <a:pt x="748" y="47"/>
                  <a:pt x="745" y="48"/>
                  <a:pt x="743" y="52"/>
                </a:cubicBezTo>
                <a:moveTo>
                  <a:pt x="751" y="44"/>
                </a:moveTo>
                <a:cubicBezTo>
                  <a:pt x="749" y="44"/>
                  <a:pt x="747" y="44"/>
                  <a:pt x="746" y="45"/>
                </a:cubicBezTo>
                <a:cubicBezTo>
                  <a:pt x="745" y="45"/>
                  <a:pt x="744" y="46"/>
                  <a:pt x="743" y="47"/>
                </a:cubicBezTo>
                <a:cubicBezTo>
                  <a:pt x="743" y="47"/>
                  <a:pt x="743" y="47"/>
                  <a:pt x="743" y="47"/>
                </a:cubicBezTo>
                <a:cubicBezTo>
                  <a:pt x="741" y="49"/>
                  <a:pt x="741" y="49"/>
                  <a:pt x="741" y="49"/>
                </a:cubicBezTo>
                <a:cubicBezTo>
                  <a:pt x="741" y="49"/>
                  <a:pt x="741" y="49"/>
                  <a:pt x="741" y="49"/>
                </a:cubicBezTo>
                <a:cubicBezTo>
                  <a:pt x="741" y="49"/>
                  <a:pt x="741" y="49"/>
                  <a:pt x="741" y="49"/>
                </a:cubicBezTo>
                <a:cubicBezTo>
                  <a:pt x="741" y="49"/>
                  <a:pt x="741" y="49"/>
                  <a:pt x="741" y="49"/>
                </a:cubicBezTo>
                <a:cubicBezTo>
                  <a:pt x="740" y="51"/>
                  <a:pt x="739" y="52"/>
                  <a:pt x="739" y="54"/>
                </a:cubicBezTo>
                <a:cubicBezTo>
                  <a:pt x="741" y="54"/>
                  <a:pt x="741" y="54"/>
                  <a:pt x="741" y="54"/>
                </a:cubicBezTo>
                <a:cubicBezTo>
                  <a:pt x="741" y="54"/>
                  <a:pt x="741" y="54"/>
                  <a:pt x="741" y="54"/>
                </a:cubicBezTo>
                <a:cubicBezTo>
                  <a:pt x="741" y="54"/>
                  <a:pt x="741" y="54"/>
                  <a:pt x="741" y="54"/>
                </a:cubicBezTo>
                <a:cubicBezTo>
                  <a:pt x="744" y="54"/>
                  <a:pt x="744" y="54"/>
                  <a:pt x="744" y="54"/>
                </a:cubicBezTo>
                <a:cubicBezTo>
                  <a:pt x="744" y="54"/>
                  <a:pt x="745" y="53"/>
                  <a:pt x="745" y="53"/>
                </a:cubicBezTo>
                <a:cubicBezTo>
                  <a:pt x="746" y="50"/>
                  <a:pt x="749" y="49"/>
                  <a:pt x="752" y="49"/>
                </a:cubicBezTo>
                <a:cubicBezTo>
                  <a:pt x="754" y="49"/>
                  <a:pt x="755" y="49"/>
                  <a:pt x="756" y="49"/>
                </a:cubicBezTo>
                <a:cubicBezTo>
                  <a:pt x="757" y="50"/>
                  <a:pt x="758" y="50"/>
                  <a:pt x="759" y="51"/>
                </a:cubicBezTo>
                <a:cubicBezTo>
                  <a:pt x="759" y="52"/>
                  <a:pt x="760" y="53"/>
                  <a:pt x="761" y="53"/>
                </a:cubicBezTo>
                <a:cubicBezTo>
                  <a:pt x="762" y="54"/>
                  <a:pt x="762" y="54"/>
                  <a:pt x="762" y="54"/>
                </a:cubicBezTo>
                <a:cubicBezTo>
                  <a:pt x="763" y="54"/>
                  <a:pt x="763" y="54"/>
                  <a:pt x="763" y="54"/>
                </a:cubicBezTo>
                <a:cubicBezTo>
                  <a:pt x="763" y="54"/>
                  <a:pt x="763" y="54"/>
                  <a:pt x="763" y="54"/>
                </a:cubicBezTo>
                <a:cubicBezTo>
                  <a:pt x="763" y="54"/>
                  <a:pt x="763" y="54"/>
                  <a:pt x="763" y="54"/>
                </a:cubicBezTo>
                <a:cubicBezTo>
                  <a:pt x="763" y="54"/>
                  <a:pt x="763" y="54"/>
                  <a:pt x="763" y="54"/>
                </a:cubicBezTo>
                <a:cubicBezTo>
                  <a:pt x="763" y="54"/>
                  <a:pt x="763" y="54"/>
                  <a:pt x="763" y="54"/>
                </a:cubicBezTo>
                <a:cubicBezTo>
                  <a:pt x="764" y="54"/>
                  <a:pt x="765" y="54"/>
                  <a:pt x="766" y="53"/>
                </a:cubicBezTo>
                <a:cubicBezTo>
                  <a:pt x="766" y="53"/>
                  <a:pt x="767" y="53"/>
                  <a:pt x="767" y="53"/>
                </a:cubicBezTo>
                <a:cubicBezTo>
                  <a:pt x="767" y="53"/>
                  <a:pt x="767" y="53"/>
                  <a:pt x="767" y="53"/>
                </a:cubicBezTo>
                <a:cubicBezTo>
                  <a:pt x="767" y="53"/>
                  <a:pt x="767" y="53"/>
                  <a:pt x="767" y="53"/>
                </a:cubicBezTo>
                <a:cubicBezTo>
                  <a:pt x="768" y="53"/>
                  <a:pt x="768" y="53"/>
                  <a:pt x="768" y="53"/>
                </a:cubicBezTo>
                <a:cubicBezTo>
                  <a:pt x="769" y="54"/>
                  <a:pt x="769" y="54"/>
                  <a:pt x="769" y="54"/>
                </a:cubicBezTo>
                <a:cubicBezTo>
                  <a:pt x="769" y="54"/>
                  <a:pt x="769" y="54"/>
                  <a:pt x="769" y="54"/>
                </a:cubicBezTo>
                <a:cubicBezTo>
                  <a:pt x="769" y="54"/>
                  <a:pt x="769" y="54"/>
                  <a:pt x="769" y="54"/>
                </a:cubicBezTo>
                <a:cubicBezTo>
                  <a:pt x="770" y="54"/>
                  <a:pt x="770" y="54"/>
                  <a:pt x="770" y="54"/>
                </a:cubicBezTo>
                <a:cubicBezTo>
                  <a:pt x="774" y="54"/>
                  <a:pt x="774" y="54"/>
                  <a:pt x="774" y="54"/>
                </a:cubicBezTo>
                <a:cubicBezTo>
                  <a:pt x="774" y="54"/>
                  <a:pt x="773" y="53"/>
                  <a:pt x="773" y="53"/>
                </a:cubicBezTo>
                <a:cubicBezTo>
                  <a:pt x="773" y="52"/>
                  <a:pt x="773" y="52"/>
                  <a:pt x="773" y="52"/>
                </a:cubicBezTo>
                <a:cubicBezTo>
                  <a:pt x="774" y="53"/>
                  <a:pt x="775" y="53"/>
                  <a:pt x="775" y="54"/>
                </a:cubicBezTo>
                <a:cubicBezTo>
                  <a:pt x="775" y="54"/>
                  <a:pt x="775" y="54"/>
                  <a:pt x="775" y="54"/>
                </a:cubicBezTo>
                <a:cubicBezTo>
                  <a:pt x="779" y="54"/>
                  <a:pt x="779" y="54"/>
                  <a:pt x="779" y="54"/>
                </a:cubicBezTo>
                <a:cubicBezTo>
                  <a:pt x="779" y="53"/>
                  <a:pt x="778" y="53"/>
                  <a:pt x="777" y="52"/>
                </a:cubicBezTo>
                <a:cubicBezTo>
                  <a:pt x="775" y="51"/>
                  <a:pt x="774" y="51"/>
                  <a:pt x="773" y="50"/>
                </a:cubicBezTo>
                <a:cubicBezTo>
                  <a:pt x="773" y="50"/>
                  <a:pt x="773" y="50"/>
                  <a:pt x="773" y="50"/>
                </a:cubicBezTo>
                <a:cubicBezTo>
                  <a:pt x="772" y="50"/>
                  <a:pt x="772" y="50"/>
                  <a:pt x="772" y="50"/>
                </a:cubicBezTo>
                <a:cubicBezTo>
                  <a:pt x="771" y="49"/>
                  <a:pt x="771" y="49"/>
                  <a:pt x="771" y="49"/>
                </a:cubicBezTo>
                <a:cubicBezTo>
                  <a:pt x="771" y="49"/>
                  <a:pt x="771" y="49"/>
                  <a:pt x="771" y="49"/>
                </a:cubicBezTo>
                <a:cubicBezTo>
                  <a:pt x="771" y="48"/>
                  <a:pt x="770" y="48"/>
                  <a:pt x="770" y="48"/>
                </a:cubicBezTo>
                <a:cubicBezTo>
                  <a:pt x="770" y="48"/>
                  <a:pt x="770" y="48"/>
                  <a:pt x="770" y="48"/>
                </a:cubicBezTo>
                <a:cubicBezTo>
                  <a:pt x="769" y="48"/>
                  <a:pt x="769" y="48"/>
                  <a:pt x="769" y="48"/>
                </a:cubicBezTo>
                <a:cubicBezTo>
                  <a:pt x="769" y="48"/>
                  <a:pt x="769" y="48"/>
                  <a:pt x="769" y="48"/>
                </a:cubicBezTo>
                <a:cubicBezTo>
                  <a:pt x="768" y="47"/>
                  <a:pt x="767" y="47"/>
                  <a:pt x="766" y="47"/>
                </a:cubicBezTo>
                <a:cubicBezTo>
                  <a:pt x="765" y="47"/>
                  <a:pt x="764" y="47"/>
                  <a:pt x="763" y="47"/>
                </a:cubicBezTo>
                <a:cubicBezTo>
                  <a:pt x="763" y="47"/>
                  <a:pt x="763" y="47"/>
                  <a:pt x="763" y="47"/>
                </a:cubicBezTo>
                <a:cubicBezTo>
                  <a:pt x="763" y="47"/>
                  <a:pt x="762" y="47"/>
                  <a:pt x="762" y="47"/>
                </a:cubicBezTo>
                <a:cubicBezTo>
                  <a:pt x="761" y="47"/>
                  <a:pt x="760" y="47"/>
                  <a:pt x="759" y="46"/>
                </a:cubicBezTo>
                <a:cubicBezTo>
                  <a:pt x="759" y="45"/>
                  <a:pt x="759" y="45"/>
                  <a:pt x="759" y="45"/>
                </a:cubicBezTo>
                <a:cubicBezTo>
                  <a:pt x="759" y="45"/>
                  <a:pt x="759" y="45"/>
                  <a:pt x="759" y="45"/>
                </a:cubicBezTo>
                <a:cubicBezTo>
                  <a:pt x="756" y="44"/>
                  <a:pt x="754" y="44"/>
                  <a:pt x="751" y="44"/>
                </a:cubicBezTo>
                <a:moveTo>
                  <a:pt x="622" y="50"/>
                </a:moveTo>
                <a:cubicBezTo>
                  <a:pt x="617" y="47"/>
                  <a:pt x="611" y="45"/>
                  <a:pt x="606" y="43"/>
                </a:cubicBezTo>
                <a:cubicBezTo>
                  <a:pt x="606" y="42"/>
                  <a:pt x="606" y="42"/>
                  <a:pt x="606" y="42"/>
                </a:cubicBezTo>
                <a:cubicBezTo>
                  <a:pt x="612" y="44"/>
                  <a:pt x="612" y="44"/>
                  <a:pt x="612" y="44"/>
                </a:cubicBezTo>
                <a:cubicBezTo>
                  <a:pt x="615" y="46"/>
                  <a:pt x="618" y="48"/>
                  <a:pt x="622" y="49"/>
                </a:cubicBezTo>
                <a:cubicBezTo>
                  <a:pt x="622" y="50"/>
                  <a:pt x="622" y="50"/>
                  <a:pt x="622" y="50"/>
                </a:cubicBezTo>
                <a:moveTo>
                  <a:pt x="528" y="43"/>
                </a:moveTo>
                <a:cubicBezTo>
                  <a:pt x="528" y="42"/>
                  <a:pt x="528" y="42"/>
                  <a:pt x="528" y="42"/>
                </a:cubicBezTo>
                <a:cubicBezTo>
                  <a:pt x="531" y="41"/>
                  <a:pt x="533" y="41"/>
                  <a:pt x="535" y="40"/>
                </a:cubicBezTo>
                <a:cubicBezTo>
                  <a:pt x="535" y="41"/>
                  <a:pt x="535" y="41"/>
                  <a:pt x="535" y="41"/>
                </a:cubicBezTo>
                <a:cubicBezTo>
                  <a:pt x="534" y="42"/>
                  <a:pt x="533" y="42"/>
                  <a:pt x="532" y="42"/>
                </a:cubicBezTo>
                <a:cubicBezTo>
                  <a:pt x="532" y="42"/>
                  <a:pt x="532" y="42"/>
                  <a:pt x="532" y="42"/>
                </a:cubicBezTo>
                <a:cubicBezTo>
                  <a:pt x="531" y="42"/>
                  <a:pt x="531" y="42"/>
                  <a:pt x="531" y="42"/>
                </a:cubicBezTo>
                <a:cubicBezTo>
                  <a:pt x="531" y="42"/>
                  <a:pt x="531" y="42"/>
                  <a:pt x="531" y="42"/>
                </a:cubicBezTo>
                <a:cubicBezTo>
                  <a:pt x="530" y="42"/>
                  <a:pt x="529" y="42"/>
                  <a:pt x="528" y="43"/>
                </a:cubicBezTo>
                <a:moveTo>
                  <a:pt x="595" y="53"/>
                </a:moveTo>
                <a:cubicBezTo>
                  <a:pt x="595" y="48"/>
                  <a:pt x="595" y="48"/>
                  <a:pt x="595" y="48"/>
                </a:cubicBezTo>
                <a:cubicBezTo>
                  <a:pt x="596" y="47"/>
                  <a:pt x="596" y="47"/>
                  <a:pt x="596" y="46"/>
                </a:cubicBezTo>
                <a:cubicBezTo>
                  <a:pt x="596" y="45"/>
                  <a:pt x="596" y="45"/>
                  <a:pt x="595" y="44"/>
                </a:cubicBezTo>
                <a:cubicBezTo>
                  <a:pt x="595" y="38"/>
                  <a:pt x="595" y="38"/>
                  <a:pt x="595" y="38"/>
                </a:cubicBezTo>
                <a:cubicBezTo>
                  <a:pt x="596" y="38"/>
                  <a:pt x="596" y="38"/>
                  <a:pt x="596" y="39"/>
                </a:cubicBezTo>
                <a:cubicBezTo>
                  <a:pt x="597" y="40"/>
                  <a:pt x="598" y="41"/>
                  <a:pt x="599" y="41"/>
                </a:cubicBezTo>
                <a:cubicBezTo>
                  <a:pt x="599" y="41"/>
                  <a:pt x="599" y="41"/>
                  <a:pt x="599" y="41"/>
                </a:cubicBezTo>
                <a:cubicBezTo>
                  <a:pt x="600" y="41"/>
                  <a:pt x="601" y="41"/>
                  <a:pt x="601" y="41"/>
                </a:cubicBezTo>
                <a:cubicBezTo>
                  <a:pt x="604" y="41"/>
                  <a:pt x="604" y="41"/>
                  <a:pt x="604" y="41"/>
                </a:cubicBezTo>
                <a:cubicBezTo>
                  <a:pt x="604" y="42"/>
                  <a:pt x="604" y="42"/>
                  <a:pt x="604" y="42"/>
                </a:cubicBezTo>
                <a:cubicBezTo>
                  <a:pt x="602" y="42"/>
                  <a:pt x="600" y="41"/>
                  <a:pt x="598" y="41"/>
                </a:cubicBezTo>
                <a:cubicBezTo>
                  <a:pt x="597" y="41"/>
                  <a:pt x="597" y="41"/>
                  <a:pt x="597" y="41"/>
                </a:cubicBezTo>
                <a:cubicBezTo>
                  <a:pt x="597" y="49"/>
                  <a:pt x="597" y="49"/>
                  <a:pt x="597" y="49"/>
                </a:cubicBezTo>
                <a:cubicBezTo>
                  <a:pt x="598" y="49"/>
                  <a:pt x="598" y="49"/>
                  <a:pt x="598" y="49"/>
                </a:cubicBezTo>
                <a:cubicBezTo>
                  <a:pt x="600" y="50"/>
                  <a:pt x="602" y="50"/>
                  <a:pt x="604" y="50"/>
                </a:cubicBezTo>
                <a:cubicBezTo>
                  <a:pt x="604" y="51"/>
                  <a:pt x="604" y="51"/>
                  <a:pt x="604" y="51"/>
                </a:cubicBezTo>
                <a:cubicBezTo>
                  <a:pt x="602" y="51"/>
                  <a:pt x="601" y="50"/>
                  <a:pt x="598" y="50"/>
                </a:cubicBezTo>
                <a:cubicBezTo>
                  <a:pt x="598" y="50"/>
                  <a:pt x="598" y="50"/>
                  <a:pt x="598" y="50"/>
                </a:cubicBezTo>
                <a:cubicBezTo>
                  <a:pt x="597" y="50"/>
                  <a:pt x="597" y="50"/>
                  <a:pt x="597" y="50"/>
                </a:cubicBezTo>
                <a:cubicBezTo>
                  <a:pt x="597" y="51"/>
                  <a:pt x="596" y="52"/>
                  <a:pt x="595" y="53"/>
                </a:cubicBezTo>
                <a:moveTo>
                  <a:pt x="537" y="41"/>
                </a:moveTo>
                <a:cubicBezTo>
                  <a:pt x="537" y="40"/>
                  <a:pt x="537" y="40"/>
                  <a:pt x="537" y="40"/>
                </a:cubicBezTo>
                <a:cubicBezTo>
                  <a:pt x="541" y="39"/>
                  <a:pt x="544" y="38"/>
                  <a:pt x="548" y="38"/>
                </a:cubicBezTo>
                <a:cubicBezTo>
                  <a:pt x="548" y="39"/>
                  <a:pt x="548" y="39"/>
                  <a:pt x="548" y="39"/>
                </a:cubicBezTo>
                <a:cubicBezTo>
                  <a:pt x="544" y="39"/>
                  <a:pt x="541" y="40"/>
                  <a:pt x="537" y="41"/>
                </a:cubicBezTo>
                <a:moveTo>
                  <a:pt x="551" y="45"/>
                </a:moveTo>
                <a:cubicBezTo>
                  <a:pt x="552" y="45"/>
                  <a:pt x="552" y="45"/>
                  <a:pt x="552" y="45"/>
                </a:cubicBezTo>
                <a:cubicBezTo>
                  <a:pt x="552" y="44"/>
                  <a:pt x="552" y="44"/>
                  <a:pt x="552" y="44"/>
                </a:cubicBezTo>
                <a:cubicBezTo>
                  <a:pt x="552" y="43"/>
                  <a:pt x="553" y="42"/>
                  <a:pt x="553" y="40"/>
                </a:cubicBezTo>
                <a:cubicBezTo>
                  <a:pt x="553" y="39"/>
                  <a:pt x="553" y="39"/>
                  <a:pt x="553" y="39"/>
                </a:cubicBezTo>
                <a:cubicBezTo>
                  <a:pt x="553" y="39"/>
                  <a:pt x="553" y="39"/>
                  <a:pt x="553" y="39"/>
                </a:cubicBezTo>
                <a:cubicBezTo>
                  <a:pt x="552" y="39"/>
                  <a:pt x="551" y="39"/>
                  <a:pt x="550" y="39"/>
                </a:cubicBezTo>
                <a:cubicBezTo>
                  <a:pt x="550" y="37"/>
                  <a:pt x="550" y="37"/>
                  <a:pt x="550" y="37"/>
                </a:cubicBezTo>
                <a:cubicBezTo>
                  <a:pt x="552" y="37"/>
                  <a:pt x="554" y="37"/>
                  <a:pt x="556" y="37"/>
                </a:cubicBezTo>
                <a:cubicBezTo>
                  <a:pt x="556" y="37"/>
                  <a:pt x="556" y="37"/>
                  <a:pt x="556" y="37"/>
                </a:cubicBezTo>
                <a:cubicBezTo>
                  <a:pt x="556" y="37"/>
                  <a:pt x="556" y="37"/>
                  <a:pt x="556" y="37"/>
                </a:cubicBezTo>
                <a:cubicBezTo>
                  <a:pt x="560" y="35"/>
                  <a:pt x="564" y="33"/>
                  <a:pt x="568" y="31"/>
                </a:cubicBezTo>
                <a:cubicBezTo>
                  <a:pt x="568" y="32"/>
                  <a:pt x="568" y="32"/>
                  <a:pt x="568" y="32"/>
                </a:cubicBezTo>
                <a:cubicBezTo>
                  <a:pt x="563" y="33"/>
                  <a:pt x="558" y="36"/>
                  <a:pt x="555" y="42"/>
                </a:cubicBezTo>
                <a:cubicBezTo>
                  <a:pt x="553" y="44"/>
                  <a:pt x="553" y="46"/>
                  <a:pt x="553" y="49"/>
                </a:cubicBezTo>
                <a:cubicBezTo>
                  <a:pt x="553" y="50"/>
                  <a:pt x="553" y="51"/>
                  <a:pt x="553" y="53"/>
                </a:cubicBezTo>
                <a:cubicBezTo>
                  <a:pt x="553" y="53"/>
                  <a:pt x="553" y="53"/>
                  <a:pt x="553" y="53"/>
                </a:cubicBezTo>
                <a:cubicBezTo>
                  <a:pt x="553" y="53"/>
                  <a:pt x="553" y="53"/>
                  <a:pt x="553" y="53"/>
                </a:cubicBezTo>
                <a:cubicBezTo>
                  <a:pt x="553" y="53"/>
                  <a:pt x="552" y="53"/>
                  <a:pt x="551" y="52"/>
                </a:cubicBezTo>
                <a:cubicBezTo>
                  <a:pt x="551" y="52"/>
                  <a:pt x="550" y="52"/>
                  <a:pt x="550" y="51"/>
                </a:cubicBezTo>
                <a:cubicBezTo>
                  <a:pt x="550" y="50"/>
                  <a:pt x="550" y="50"/>
                  <a:pt x="550" y="50"/>
                </a:cubicBezTo>
                <a:cubicBezTo>
                  <a:pt x="550" y="49"/>
                  <a:pt x="550" y="49"/>
                  <a:pt x="550" y="49"/>
                </a:cubicBezTo>
                <a:cubicBezTo>
                  <a:pt x="552" y="47"/>
                  <a:pt x="552" y="47"/>
                  <a:pt x="552" y="47"/>
                </a:cubicBezTo>
                <a:cubicBezTo>
                  <a:pt x="550" y="47"/>
                  <a:pt x="550" y="47"/>
                  <a:pt x="550" y="47"/>
                </a:cubicBezTo>
                <a:cubicBezTo>
                  <a:pt x="550" y="45"/>
                  <a:pt x="550" y="45"/>
                  <a:pt x="550" y="45"/>
                </a:cubicBezTo>
                <a:cubicBezTo>
                  <a:pt x="550" y="45"/>
                  <a:pt x="551" y="45"/>
                  <a:pt x="551" y="45"/>
                </a:cubicBezTo>
                <a:cubicBezTo>
                  <a:pt x="551" y="45"/>
                  <a:pt x="551" y="45"/>
                  <a:pt x="551" y="45"/>
                </a:cubicBezTo>
                <a:moveTo>
                  <a:pt x="593" y="37"/>
                </a:moveTo>
                <a:cubicBezTo>
                  <a:pt x="590" y="33"/>
                  <a:pt x="586" y="30"/>
                  <a:pt x="581" y="30"/>
                </a:cubicBezTo>
                <a:cubicBezTo>
                  <a:pt x="581" y="29"/>
                  <a:pt x="581" y="29"/>
                  <a:pt x="581" y="29"/>
                </a:cubicBezTo>
                <a:cubicBezTo>
                  <a:pt x="584" y="29"/>
                  <a:pt x="588" y="30"/>
                  <a:pt x="591" y="32"/>
                </a:cubicBezTo>
                <a:cubicBezTo>
                  <a:pt x="591" y="33"/>
                  <a:pt x="591" y="33"/>
                  <a:pt x="591" y="33"/>
                </a:cubicBezTo>
                <a:cubicBezTo>
                  <a:pt x="591" y="33"/>
                  <a:pt x="591" y="33"/>
                  <a:pt x="591" y="33"/>
                </a:cubicBezTo>
                <a:cubicBezTo>
                  <a:pt x="592" y="33"/>
                  <a:pt x="593" y="34"/>
                  <a:pt x="593" y="35"/>
                </a:cubicBezTo>
                <a:cubicBezTo>
                  <a:pt x="593" y="37"/>
                  <a:pt x="593" y="37"/>
                  <a:pt x="593" y="37"/>
                </a:cubicBezTo>
                <a:moveTo>
                  <a:pt x="570" y="32"/>
                </a:moveTo>
                <a:cubicBezTo>
                  <a:pt x="570" y="31"/>
                  <a:pt x="570" y="31"/>
                  <a:pt x="570" y="31"/>
                </a:cubicBezTo>
                <a:cubicBezTo>
                  <a:pt x="573" y="30"/>
                  <a:pt x="576" y="29"/>
                  <a:pt x="579" y="29"/>
                </a:cubicBezTo>
                <a:cubicBezTo>
                  <a:pt x="579" y="30"/>
                  <a:pt x="579" y="30"/>
                  <a:pt x="579" y="30"/>
                </a:cubicBezTo>
                <a:cubicBezTo>
                  <a:pt x="578" y="30"/>
                  <a:pt x="578" y="30"/>
                  <a:pt x="578" y="30"/>
                </a:cubicBezTo>
                <a:cubicBezTo>
                  <a:pt x="578" y="30"/>
                  <a:pt x="578" y="30"/>
                  <a:pt x="578" y="30"/>
                </a:cubicBezTo>
                <a:cubicBezTo>
                  <a:pt x="578" y="30"/>
                  <a:pt x="578" y="30"/>
                  <a:pt x="578" y="30"/>
                </a:cubicBezTo>
                <a:cubicBezTo>
                  <a:pt x="576" y="31"/>
                  <a:pt x="573" y="31"/>
                  <a:pt x="570" y="32"/>
                </a:cubicBezTo>
                <a:moveTo>
                  <a:pt x="581" y="27"/>
                </a:moveTo>
                <a:cubicBezTo>
                  <a:pt x="580" y="27"/>
                  <a:pt x="580" y="27"/>
                  <a:pt x="580" y="27"/>
                </a:cubicBezTo>
                <a:cubicBezTo>
                  <a:pt x="580" y="27"/>
                  <a:pt x="580" y="27"/>
                  <a:pt x="580" y="27"/>
                </a:cubicBezTo>
                <a:cubicBezTo>
                  <a:pt x="579" y="27"/>
                  <a:pt x="579" y="27"/>
                  <a:pt x="579" y="27"/>
                </a:cubicBezTo>
                <a:cubicBezTo>
                  <a:pt x="579" y="27"/>
                  <a:pt x="579" y="27"/>
                  <a:pt x="579" y="27"/>
                </a:cubicBezTo>
                <a:cubicBezTo>
                  <a:pt x="576" y="27"/>
                  <a:pt x="572" y="28"/>
                  <a:pt x="569" y="29"/>
                </a:cubicBezTo>
                <a:cubicBezTo>
                  <a:pt x="564" y="30"/>
                  <a:pt x="560" y="33"/>
                  <a:pt x="556" y="35"/>
                </a:cubicBezTo>
                <a:cubicBezTo>
                  <a:pt x="553" y="35"/>
                  <a:pt x="551" y="35"/>
                  <a:pt x="549" y="36"/>
                </a:cubicBezTo>
                <a:cubicBezTo>
                  <a:pt x="545" y="36"/>
                  <a:pt x="541" y="37"/>
                  <a:pt x="537" y="37"/>
                </a:cubicBezTo>
                <a:cubicBezTo>
                  <a:pt x="537" y="37"/>
                  <a:pt x="537" y="37"/>
                  <a:pt x="537" y="37"/>
                </a:cubicBezTo>
                <a:cubicBezTo>
                  <a:pt x="536" y="38"/>
                  <a:pt x="536" y="38"/>
                  <a:pt x="536" y="38"/>
                </a:cubicBezTo>
                <a:cubicBezTo>
                  <a:pt x="535" y="38"/>
                  <a:pt x="535" y="38"/>
                  <a:pt x="535" y="38"/>
                </a:cubicBezTo>
                <a:cubicBezTo>
                  <a:pt x="535" y="38"/>
                  <a:pt x="535" y="38"/>
                  <a:pt x="535" y="38"/>
                </a:cubicBezTo>
                <a:cubicBezTo>
                  <a:pt x="533" y="39"/>
                  <a:pt x="530" y="39"/>
                  <a:pt x="527" y="40"/>
                </a:cubicBezTo>
                <a:cubicBezTo>
                  <a:pt x="527" y="40"/>
                  <a:pt x="527" y="40"/>
                  <a:pt x="527" y="40"/>
                </a:cubicBezTo>
                <a:cubicBezTo>
                  <a:pt x="527" y="40"/>
                  <a:pt x="527" y="40"/>
                  <a:pt x="527" y="40"/>
                </a:cubicBezTo>
                <a:cubicBezTo>
                  <a:pt x="527" y="40"/>
                  <a:pt x="527" y="40"/>
                  <a:pt x="527" y="40"/>
                </a:cubicBezTo>
                <a:cubicBezTo>
                  <a:pt x="527" y="40"/>
                  <a:pt x="527" y="40"/>
                  <a:pt x="526" y="40"/>
                </a:cubicBezTo>
                <a:cubicBezTo>
                  <a:pt x="526" y="40"/>
                  <a:pt x="526" y="40"/>
                  <a:pt x="526" y="40"/>
                </a:cubicBezTo>
                <a:cubicBezTo>
                  <a:pt x="526" y="40"/>
                  <a:pt x="526" y="40"/>
                  <a:pt x="526" y="40"/>
                </a:cubicBezTo>
                <a:cubicBezTo>
                  <a:pt x="526" y="40"/>
                  <a:pt x="526" y="40"/>
                  <a:pt x="526" y="40"/>
                </a:cubicBezTo>
                <a:cubicBezTo>
                  <a:pt x="526" y="40"/>
                  <a:pt x="526" y="40"/>
                  <a:pt x="526" y="40"/>
                </a:cubicBezTo>
                <a:cubicBezTo>
                  <a:pt x="518" y="44"/>
                  <a:pt x="510" y="48"/>
                  <a:pt x="503" y="54"/>
                </a:cubicBezTo>
                <a:cubicBezTo>
                  <a:pt x="506" y="54"/>
                  <a:pt x="506" y="54"/>
                  <a:pt x="506" y="54"/>
                </a:cubicBezTo>
                <a:cubicBezTo>
                  <a:pt x="512" y="49"/>
                  <a:pt x="519" y="46"/>
                  <a:pt x="525" y="43"/>
                </a:cubicBezTo>
                <a:cubicBezTo>
                  <a:pt x="525" y="44"/>
                  <a:pt x="525" y="44"/>
                  <a:pt x="525" y="44"/>
                </a:cubicBezTo>
                <a:cubicBezTo>
                  <a:pt x="523" y="45"/>
                  <a:pt x="521" y="46"/>
                  <a:pt x="519" y="47"/>
                </a:cubicBezTo>
                <a:cubicBezTo>
                  <a:pt x="518" y="47"/>
                  <a:pt x="518" y="47"/>
                  <a:pt x="518" y="47"/>
                </a:cubicBezTo>
                <a:cubicBezTo>
                  <a:pt x="518" y="47"/>
                  <a:pt x="518" y="47"/>
                  <a:pt x="518" y="47"/>
                </a:cubicBezTo>
                <a:cubicBezTo>
                  <a:pt x="515" y="49"/>
                  <a:pt x="511" y="51"/>
                  <a:pt x="508" y="54"/>
                </a:cubicBezTo>
                <a:cubicBezTo>
                  <a:pt x="511" y="54"/>
                  <a:pt x="511" y="54"/>
                  <a:pt x="511" y="54"/>
                </a:cubicBezTo>
                <a:cubicBezTo>
                  <a:pt x="514" y="52"/>
                  <a:pt x="517" y="51"/>
                  <a:pt x="519" y="49"/>
                </a:cubicBezTo>
                <a:cubicBezTo>
                  <a:pt x="522" y="48"/>
                  <a:pt x="524" y="47"/>
                  <a:pt x="527" y="46"/>
                </a:cubicBezTo>
                <a:cubicBezTo>
                  <a:pt x="527" y="46"/>
                  <a:pt x="527" y="46"/>
                  <a:pt x="527" y="45"/>
                </a:cubicBezTo>
                <a:cubicBezTo>
                  <a:pt x="528" y="45"/>
                  <a:pt x="528" y="45"/>
                  <a:pt x="528" y="45"/>
                </a:cubicBezTo>
                <a:cubicBezTo>
                  <a:pt x="528" y="45"/>
                  <a:pt x="528" y="45"/>
                  <a:pt x="528" y="45"/>
                </a:cubicBezTo>
                <a:cubicBezTo>
                  <a:pt x="529" y="45"/>
                  <a:pt x="531" y="44"/>
                  <a:pt x="532" y="44"/>
                </a:cubicBezTo>
                <a:cubicBezTo>
                  <a:pt x="533" y="44"/>
                  <a:pt x="535" y="43"/>
                  <a:pt x="536" y="43"/>
                </a:cubicBezTo>
                <a:cubicBezTo>
                  <a:pt x="541" y="42"/>
                  <a:pt x="545" y="41"/>
                  <a:pt x="549" y="41"/>
                </a:cubicBezTo>
                <a:cubicBezTo>
                  <a:pt x="549" y="41"/>
                  <a:pt x="549" y="41"/>
                  <a:pt x="549" y="41"/>
                </a:cubicBezTo>
                <a:cubicBezTo>
                  <a:pt x="549" y="41"/>
                  <a:pt x="549" y="41"/>
                  <a:pt x="549" y="41"/>
                </a:cubicBezTo>
                <a:cubicBezTo>
                  <a:pt x="550" y="41"/>
                  <a:pt x="551" y="41"/>
                  <a:pt x="551" y="41"/>
                </a:cubicBezTo>
                <a:cubicBezTo>
                  <a:pt x="551" y="42"/>
                  <a:pt x="551" y="42"/>
                  <a:pt x="551" y="43"/>
                </a:cubicBezTo>
                <a:cubicBezTo>
                  <a:pt x="550" y="43"/>
                  <a:pt x="549" y="43"/>
                  <a:pt x="549" y="43"/>
                </a:cubicBezTo>
                <a:cubicBezTo>
                  <a:pt x="549" y="44"/>
                  <a:pt x="549" y="44"/>
                  <a:pt x="549" y="44"/>
                </a:cubicBezTo>
                <a:cubicBezTo>
                  <a:pt x="548" y="44"/>
                  <a:pt x="548" y="44"/>
                  <a:pt x="548" y="44"/>
                </a:cubicBezTo>
                <a:cubicBezTo>
                  <a:pt x="548" y="44"/>
                  <a:pt x="548" y="44"/>
                  <a:pt x="548" y="44"/>
                </a:cubicBezTo>
                <a:cubicBezTo>
                  <a:pt x="543" y="44"/>
                  <a:pt x="540" y="45"/>
                  <a:pt x="536" y="46"/>
                </a:cubicBezTo>
                <a:cubicBezTo>
                  <a:pt x="535" y="46"/>
                  <a:pt x="533" y="47"/>
                  <a:pt x="532" y="47"/>
                </a:cubicBezTo>
                <a:cubicBezTo>
                  <a:pt x="532" y="47"/>
                  <a:pt x="532" y="47"/>
                  <a:pt x="532" y="47"/>
                </a:cubicBezTo>
                <a:cubicBezTo>
                  <a:pt x="530" y="48"/>
                  <a:pt x="530" y="48"/>
                  <a:pt x="530" y="48"/>
                </a:cubicBezTo>
                <a:cubicBezTo>
                  <a:pt x="530" y="48"/>
                  <a:pt x="529" y="48"/>
                  <a:pt x="528" y="48"/>
                </a:cubicBezTo>
                <a:cubicBezTo>
                  <a:pt x="528" y="48"/>
                  <a:pt x="528" y="48"/>
                  <a:pt x="528" y="48"/>
                </a:cubicBezTo>
                <a:cubicBezTo>
                  <a:pt x="528" y="48"/>
                  <a:pt x="528" y="48"/>
                  <a:pt x="528" y="48"/>
                </a:cubicBezTo>
                <a:cubicBezTo>
                  <a:pt x="528" y="48"/>
                  <a:pt x="528" y="48"/>
                  <a:pt x="527" y="48"/>
                </a:cubicBezTo>
                <a:cubicBezTo>
                  <a:pt x="527" y="48"/>
                  <a:pt x="527" y="48"/>
                  <a:pt x="527" y="48"/>
                </a:cubicBezTo>
                <a:cubicBezTo>
                  <a:pt x="526" y="48"/>
                  <a:pt x="526" y="48"/>
                  <a:pt x="526" y="48"/>
                </a:cubicBezTo>
                <a:cubicBezTo>
                  <a:pt x="525" y="48"/>
                  <a:pt x="525" y="48"/>
                  <a:pt x="525" y="48"/>
                </a:cubicBezTo>
                <a:cubicBezTo>
                  <a:pt x="525" y="48"/>
                  <a:pt x="525" y="48"/>
                  <a:pt x="525" y="48"/>
                </a:cubicBezTo>
                <a:cubicBezTo>
                  <a:pt x="524" y="49"/>
                  <a:pt x="523" y="49"/>
                  <a:pt x="522" y="49"/>
                </a:cubicBezTo>
                <a:cubicBezTo>
                  <a:pt x="522" y="49"/>
                  <a:pt x="522" y="49"/>
                  <a:pt x="522" y="49"/>
                </a:cubicBezTo>
                <a:cubicBezTo>
                  <a:pt x="521" y="49"/>
                  <a:pt x="521" y="49"/>
                  <a:pt x="520" y="49"/>
                </a:cubicBezTo>
                <a:cubicBezTo>
                  <a:pt x="520" y="49"/>
                  <a:pt x="520" y="49"/>
                  <a:pt x="520" y="49"/>
                </a:cubicBezTo>
                <a:cubicBezTo>
                  <a:pt x="520" y="49"/>
                  <a:pt x="520" y="49"/>
                  <a:pt x="520" y="49"/>
                </a:cubicBezTo>
                <a:cubicBezTo>
                  <a:pt x="517" y="50"/>
                  <a:pt x="515" y="52"/>
                  <a:pt x="512" y="54"/>
                </a:cubicBezTo>
                <a:cubicBezTo>
                  <a:pt x="516" y="54"/>
                  <a:pt x="516" y="54"/>
                  <a:pt x="516" y="54"/>
                </a:cubicBezTo>
                <a:cubicBezTo>
                  <a:pt x="517" y="53"/>
                  <a:pt x="519" y="52"/>
                  <a:pt x="520" y="51"/>
                </a:cubicBezTo>
                <a:cubicBezTo>
                  <a:pt x="521" y="51"/>
                  <a:pt x="521" y="51"/>
                  <a:pt x="522" y="51"/>
                </a:cubicBezTo>
                <a:cubicBezTo>
                  <a:pt x="523" y="51"/>
                  <a:pt x="524" y="51"/>
                  <a:pt x="525" y="50"/>
                </a:cubicBezTo>
                <a:cubicBezTo>
                  <a:pt x="525" y="52"/>
                  <a:pt x="525" y="52"/>
                  <a:pt x="525" y="52"/>
                </a:cubicBezTo>
                <a:cubicBezTo>
                  <a:pt x="525" y="52"/>
                  <a:pt x="525" y="52"/>
                  <a:pt x="525" y="52"/>
                </a:cubicBezTo>
                <a:cubicBezTo>
                  <a:pt x="523" y="52"/>
                  <a:pt x="521" y="52"/>
                  <a:pt x="519" y="53"/>
                </a:cubicBezTo>
                <a:cubicBezTo>
                  <a:pt x="519" y="53"/>
                  <a:pt x="519" y="53"/>
                  <a:pt x="519" y="53"/>
                </a:cubicBezTo>
                <a:cubicBezTo>
                  <a:pt x="519" y="53"/>
                  <a:pt x="519" y="53"/>
                  <a:pt x="519" y="53"/>
                </a:cubicBezTo>
                <a:cubicBezTo>
                  <a:pt x="518" y="53"/>
                  <a:pt x="518" y="54"/>
                  <a:pt x="517" y="54"/>
                </a:cubicBezTo>
                <a:cubicBezTo>
                  <a:pt x="522" y="54"/>
                  <a:pt x="522" y="54"/>
                  <a:pt x="522" y="54"/>
                </a:cubicBezTo>
                <a:cubicBezTo>
                  <a:pt x="523" y="54"/>
                  <a:pt x="524" y="54"/>
                  <a:pt x="525" y="54"/>
                </a:cubicBezTo>
                <a:cubicBezTo>
                  <a:pt x="525" y="54"/>
                  <a:pt x="525" y="54"/>
                  <a:pt x="525" y="54"/>
                </a:cubicBezTo>
                <a:cubicBezTo>
                  <a:pt x="525" y="54"/>
                  <a:pt x="525" y="54"/>
                  <a:pt x="525" y="54"/>
                </a:cubicBezTo>
                <a:cubicBezTo>
                  <a:pt x="526" y="54"/>
                  <a:pt x="526" y="54"/>
                  <a:pt x="526" y="54"/>
                </a:cubicBezTo>
                <a:cubicBezTo>
                  <a:pt x="527" y="54"/>
                  <a:pt x="527" y="54"/>
                  <a:pt x="527" y="54"/>
                </a:cubicBezTo>
                <a:cubicBezTo>
                  <a:pt x="527" y="54"/>
                  <a:pt x="527" y="54"/>
                  <a:pt x="527" y="54"/>
                </a:cubicBezTo>
                <a:cubicBezTo>
                  <a:pt x="527" y="54"/>
                  <a:pt x="527" y="54"/>
                  <a:pt x="527" y="54"/>
                </a:cubicBezTo>
                <a:cubicBezTo>
                  <a:pt x="528" y="54"/>
                  <a:pt x="528" y="54"/>
                  <a:pt x="528" y="54"/>
                </a:cubicBezTo>
                <a:cubicBezTo>
                  <a:pt x="535" y="54"/>
                  <a:pt x="535" y="54"/>
                  <a:pt x="535" y="54"/>
                </a:cubicBezTo>
                <a:cubicBezTo>
                  <a:pt x="533" y="53"/>
                  <a:pt x="530" y="52"/>
                  <a:pt x="528" y="52"/>
                </a:cubicBezTo>
                <a:cubicBezTo>
                  <a:pt x="528" y="50"/>
                  <a:pt x="528" y="50"/>
                  <a:pt x="528" y="50"/>
                </a:cubicBezTo>
                <a:cubicBezTo>
                  <a:pt x="529" y="50"/>
                  <a:pt x="530" y="50"/>
                  <a:pt x="530" y="50"/>
                </a:cubicBezTo>
                <a:cubicBezTo>
                  <a:pt x="531" y="51"/>
                  <a:pt x="531" y="51"/>
                  <a:pt x="531" y="51"/>
                </a:cubicBezTo>
                <a:cubicBezTo>
                  <a:pt x="533" y="49"/>
                  <a:pt x="533" y="49"/>
                  <a:pt x="533" y="49"/>
                </a:cubicBezTo>
                <a:cubicBezTo>
                  <a:pt x="534" y="48"/>
                  <a:pt x="534" y="48"/>
                  <a:pt x="535" y="48"/>
                </a:cubicBezTo>
                <a:cubicBezTo>
                  <a:pt x="535" y="50"/>
                  <a:pt x="535" y="50"/>
                  <a:pt x="535" y="50"/>
                </a:cubicBezTo>
                <a:cubicBezTo>
                  <a:pt x="534" y="50"/>
                  <a:pt x="534" y="50"/>
                  <a:pt x="534" y="50"/>
                </a:cubicBezTo>
                <a:cubicBezTo>
                  <a:pt x="534" y="51"/>
                  <a:pt x="534" y="51"/>
                  <a:pt x="534" y="51"/>
                </a:cubicBezTo>
                <a:cubicBezTo>
                  <a:pt x="534" y="51"/>
                  <a:pt x="534" y="52"/>
                  <a:pt x="535" y="52"/>
                </a:cubicBezTo>
                <a:cubicBezTo>
                  <a:pt x="535" y="52"/>
                  <a:pt x="535" y="52"/>
                  <a:pt x="535" y="52"/>
                </a:cubicBezTo>
                <a:cubicBezTo>
                  <a:pt x="535" y="54"/>
                  <a:pt x="535" y="54"/>
                  <a:pt x="535" y="54"/>
                </a:cubicBezTo>
                <a:cubicBezTo>
                  <a:pt x="537" y="54"/>
                  <a:pt x="537" y="54"/>
                  <a:pt x="537" y="54"/>
                </a:cubicBezTo>
                <a:cubicBezTo>
                  <a:pt x="537" y="52"/>
                  <a:pt x="537" y="52"/>
                  <a:pt x="537" y="52"/>
                </a:cubicBezTo>
                <a:cubicBezTo>
                  <a:pt x="537" y="52"/>
                  <a:pt x="537" y="52"/>
                  <a:pt x="537" y="52"/>
                </a:cubicBezTo>
                <a:cubicBezTo>
                  <a:pt x="537" y="51"/>
                  <a:pt x="537" y="51"/>
                  <a:pt x="537" y="51"/>
                </a:cubicBezTo>
                <a:cubicBezTo>
                  <a:pt x="539" y="50"/>
                  <a:pt x="539" y="50"/>
                  <a:pt x="539" y="50"/>
                </a:cubicBezTo>
                <a:cubicBezTo>
                  <a:pt x="537" y="50"/>
                  <a:pt x="537" y="50"/>
                  <a:pt x="537" y="50"/>
                </a:cubicBezTo>
                <a:cubicBezTo>
                  <a:pt x="537" y="48"/>
                  <a:pt x="537" y="48"/>
                  <a:pt x="537" y="48"/>
                </a:cubicBezTo>
                <a:cubicBezTo>
                  <a:pt x="541" y="47"/>
                  <a:pt x="544" y="46"/>
                  <a:pt x="548" y="46"/>
                </a:cubicBezTo>
                <a:cubicBezTo>
                  <a:pt x="548" y="47"/>
                  <a:pt x="548" y="47"/>
                  <a:pt x="548" y="47"/>
                </a:cubicBezTo>
                <a:cubicBezTo>
                  <a:pt x="547" y="47"/>
                  <a:pt x="547" y="47"/>
                  <a:pt x="547" y="47"/>
                </a:cubicBezTo>
                <a:cubicBezTo>
                  <a:pt x="547" y="48"/>
                  <a:pt x="547" y="48"/>
                  <a:pt x="547" y="48"/>
                </a:cubicBezTo>
                <a:cubicBezTo>
                  <a:pt x="547" y="49"/>
                  <a:pt x="547" y="49"/>
                  <a:pt x="547" y="49"/>
                </a:cubicBezTo>
                <a:cubicBezTo>
                  <a:pt x="547" y="49"/>
                  <a:pt x="548" y="49"/>
                  <a:pt x="548" y="50"/>
                </a:cubicBezTo>
                <a:cubicBezTo>
                  <a:pt x="548" y="51"/>
                  <a:pt x="548" y="51"/>
                  <a:pt x="548" y="51"/>
                </a:cubicBezTo>
                <a:cubicBezTo>
                  <a:pt x="547" y="51"/>
                  <a:pt x="546" y="51"/>
                  <a:pt x="545" y="51"/>
                </a:cubicBezTo>
                <a:cubicBezTo>
                  <a:pt x="545" y="51"/>
                  <a:pt x="545" y="51"/>
                  <a:pt x="545" y="51"/>
                </a:cubicBezTo>
                <a:cubicBezTo>
                  <a:pt x="542" y="51"/>
                  <a:pt x="540" y="52"/>
                  <a:pt x="537" y="54"/>
                </a:cubicBezTo>
                <a:cubicBezTo>
                  <a:pt x="541" y="54"/>
                  <a:pt x="541" y="54"/>
                  <a:pt x="541" y="54"/>
                </a:cubicBezTo>
                <a:cubicBezTo>
                  <a:pt x="542" y="53"/>
                  <a:pt x="544" y="53"/>
                  <a:pt x="545" y="53"/>
                </a:cubicBezTo>
                <a:cubicBezTo>
                  <a:pt x="545" y="53"/>
                  <a:pt x="545" y="53"/>
                  <a:pt x="545" y="53"/>
                </a:cubicBezTo>
                <a:cubicBezTo>
                  <a:pt x="546" y="53"/>
                  <a:pt x="547" y="53"/>
                  <a:pt x="548" y="53"/>
                </a:cubicBezTo>
                <a:cubicBezTo>
                  <a:pt x="548" y="53"/>
                  <a:pt x="548" y="53"/>
                  <a:pt x="548" y="53"/>
                </a:cubicBezTo>
                <a:cubicBezTo>
                  <a:pt x="548" y="53"/>
                  <a:pt x="548" y="53"/>
                  <a:pt x="548" y="53"/>
                </a:cubicBezTo>
                <a:cubicBezTo>
                  <a:pt x="548" y="53"/>
                  <a:pt x="548" y="53"/>
                  <a:pt x="549" y="53"/>
                </a:cubicBezTo>
                <a:cubicBezTo>
                  <a:pt x="549" y="53"/>
                  <a:pt x="550" y="54"/>
                  <a:pt x="550" y="54"/>
                </a:cubicBezTo>
                <a:cubicBezTo>
                  <a:pt x="550" y="54"/>
                  <a:pt x="551" y="54"/>
                  <a:pt x="551" y="54"/>
                </a:cubicBezTo>
                <a:cubicBezTo>
                  <a:pt x="555" y="54"/>
                  <a:pt x="555" y="54"/>
                  <a:pt x="555" y="54"/>
                </a:cubicBezTo>
                <a:cubicBezTo>
                  <a:pt x="555" y="54"/>
                  <a:pt x="555" y="54"/>
                  <a:pt x="555" y="53"/>
                </a:cubicBezTo>
                <a:cubicBezTo>
                  <a:pt x="556" y="53"/>
                  <a:pt x="556" y="53"/>
                  <a:pt x="556" y="53"/>
                </a:cubicBezTo>
                <a:cubicBezTo>
                  <a:pt x="556" y="53"/>
                  <a:pt x="556" y="53"/>
                  <a:pt x="556" y="53"/>
                </a:cubicBezTo>
                <a:cubicBezTo>
                  <a:pt x="555" y="51"/>
                  <a:pt x="555" y="50"/>
                  <a:pt x="555" y="49"/>
                </a:cubicBezTo>
                <a:cubicBezTo>
                  <a:pt x="555" y="47"/>
                  <a:pt x="555" y="45"/>
                  <a:pt x="556" y="43"/>
                </a:cubicBezTo>
                <a:cubicBezTo>
                  <a:pt x="556" y="43"/>
                  <a:pt x="556" y="43"/>
                  <a:pt x="556" y="43"/>
                </a:cubicBezTo>
                <a:cubicBezTo>
                  <a:pt x="556" y="43"/>
                  <a:pt x="556" y="43"/>
                  <a:pt x="556" y="43"/>
                </a:cubicBezTo>
                <a:cubicBezTo>
                  <a:pt x="559" y="38"/>
                  <a:pt x="564" y="35"/>
                  <a:pt x="569" y="34"/>
                </a:cubicBezTo>
                <a:cubicBezTo>
                  <a:pt x="569" y="34"/>
                  <a:pt x="569" y="34"/>
                  <a:pt x="569" y="34"/>
                </a:cubicBezTo>
                <a:cubicBezTo>
                  <a:pt x="569" y="34"/>
                  <a:pt x="569" y="34"/>
                  <a:pt x="569" y="34"/>
                </a:cubicBezTo>
                <a:cubicBezTo>
                  <a:pt x="570" y="34"/>
                  <a:pt x="570" y="34"/>
                  <a:pt x="570" y="34"/>
                </a:cubicBezTo>
                <a:cubicBezTo>
                  <a:pt x="570" y="34"/>
                  <a:pt x="570" y="34"/>
                  <a:pt x="570" y="34"/>
                </a:cubicBezTo>
                <a:cubicBezTo>
                  <a:pt x="573" y="33"/>
                  <a:pt x="576" y="33"/>
                  <a:pt x="578" y="32"/>
                </a:cubicBezTo>
                <a:cubicBezTo>
                  <a:pt x="579" y="32"/>
                  <a:pt x="579" y="32"/>
                  <a:pt x="580" y="32"/>
                </a:cubicBezTo>
                <a:cubicBezTo>
                  <a:pt x="585" y="32"/>
                  <a:pt x="591" y="35"/>
                  <a:pt x="593" y="40"/>
                </a:cubicBezTo>
                <a:cubicBezTo>
                  <a:pt x="593" y="41"/>
                  <a:pt x="593" y="43"/>
                  <a:pt x="593" y="44"/>
                </a:cubicBezTo>
                <a:cubicBezTo>
                  <a:pt x="593" y="44"/>
                  <a:pt x="593" y="44"/>
                  <a:pt x="593" y="44"/>
                </a:cubicBezTo>
                <a:cubicBezTo>
                  <a:pt x="593" y="44"/>
                  <a:pt x="593" y="44"/>
                  <a:pt x="593" y="44"/>
                </a:cubicBezTo>
                <a:cubicBezTo>
                  <a:pt x="594" y="45"/>
                  <a:pt x="594" y="45"/>
                  <a:pt x="594" y="46"/>
                </a:cubicBezTo>
                <a:cubicBezTo>
                  <a:pt x="594" y="46"/>
                  <a:pt x="594" y="47"/>
                  <a:pt x="594" y="47"/>
                </a:cubicBezTo>
                <a:cubicBezTo>
                  <a:pt x="593" y="47"/>
                  <a:pt x="593" y="47"/>
                  <a:pt x="593" y="47"/>
                </a:cubicBezTo>
                <a:cubicBezTo>
                  <a:pt x="593" y="47"/>
                  <a:pt x="593" y="47"/>
                  <a:pt x="593" y="47"/>
                </a:cubicBezTo>
                <a:cubicBezTo>
                  <a:pt x="593" y="48"/>
                  <a:pt x="593" y="49"/>
                  <a:pt x="592" y="50"/>
                </a:cubicBezTo>
                <a:cubicBezTo>
                  <a:pt x="592" y="51"/>
                  <a:pt x="591" y="51"/>
                  <a:pt x="591" y="52"/>
                </a:cubicBezTo>
                <a:cubicBezTo>
                  <a:pt x="590" y="52"/>
                  <a:pt x="589" y="52"/>
                  <a:pt x="589" y="52"/>
                </a:cubicBezTo>
                <a:cubicBezTo>
                  <a:pt x="589" y="52"/>
                  <a:pt x="589" y="52"/>
                  <a:pt x="589" y="52"/>
                </a:cubicBezTo>
                <a:cubicBezTo>
                  <a:pt x="589" y="52"/>
                  <a:pt x="589" y="52"/>
                  <a:pt x="589" y="52"/>
                </a:cubicBezTo>
                <a:cubicBezTo>
                  <a:pt x="587" y="50"/>
                  <a:pt x="584" y="49"/>
                  <a:pt x="581" y="48"/>
                </a:cubicBezTo>
                <a:cubicBezTo>
                  <a:pt x="581" y="48"/>
                  <a:pt x="581" y="48"/>
                  <a:pt x="581" y="48"/>
                </a:cubicBezTo>
                <a:cubicBezTo>
                  <a:pt x="580" y="48"/>
                  <a:pt x="580" y="48"/>
                  <a:pt x="580" y="48"/>
                </a:cubicBezTo>
                <a:cubicBezTo>
                  <a:pt x="579" y="47"/>
                  <a:pt x="579" y="47"/>
                  <a:pt x="579" y="47"/>
                </a:cubicBezTo>
                <a:cubicBezTo>
                  <a:pt x="579" y="48"/>
                  <a:pt x="579" y="48"/>
                  <a:pt x="579" y="48"/>
                </a:cubicBezTo>
                <a:cubicBezTo>
                  <a:pt x="576" y="48"/>
                  <a:pt x="573" y="49"/>
                  <a:pt x="570" y="51"/>
                </a:cubicBezTo>
                <a:cubicBezTo>
                  <a:pt x="570" y="50"/>
                  <a:pt x="570" y="50"/>
                  <a:pt x="570" y="50"/>
                </a:cubicBezTo>
                <a:cubicBezTo>
                  <a:pt x="569" y="52"/>
                  <a:pt x="569" y="52"/>
                  <a:pt x="569" y="52"/>
                </a:cubicBezTo>
                <a:cubicBezTo>
                  <a:pt x="568" y="52"/>
                  <a:pt x="568" y="52"/>
                  <a:pt x="568" y="52"/>
                </a:cubicBezTo>
                <a:cubicBezTo>
                  <a:pt x="568" y="52"/>
                  <a:pt x="568" y="52"/>
                  <a:pt x="568" y="52"/>
                </a:cubicBezTo>
                <a:cubicBezTo>
                  <a:pt x="568" y="53"/>
                  <a:pt x="567" y="53"/>
                  <a:pt x="567" y="54"/>
                </a:cubicBezTo>
                <a:cubicBezTo>
                  <a:pt x="570" y="54"/>
                  <a:pt x="570" y="54"/>
                  <a:pt x="570" y="54"/>
                </a:cubicBezTo>
                <a:cubicBezTo>
                  <a:pt x="570" y="53"/>
                  <a:pt x="570" y="53"/>
                  <a:pt x="570" y="53"/>
                </a:cubicBezTo>
                <a:cubicBezTo>
                  <a:pt x="573" y="52"/>
                  <a:pt x="576" y="50"/>
                  <a:pt x="579" y="50"/>
                </a:cubicBezTo>
                <a:cubicBezTo>
                  <a:pt x="579" y="51"/>
                  <a:pt x="579" y="51"/>
                  <a:pt x="579" y="51"/>
                </a:cubicBezTo>
                <a:cubicBezTo>
                  <a:pt x="578" y="51"/>
                  <a:pt x="578" y="51"/>
                  <a:pt x="578" y="51"/>
                </a:cubicBezTo>
                <a:cubicBezTo>
                  <a:pt x="578" y="52"/>
                  <a:pt x="578" y="52"/>
                  <a:pt x="578" y="52"/>
                </a:cubicBezTo>
                <a:cubicBezTo>
                  <a:pt x="578" y="53"/>
                  <a:pt x="578" y="53"/>
                  <a:pt x="578" y="53"/>
                </a:cubicBezTo>
                <a:cubicBezTo>
                  <a:pt x="579" y="53"/>
                  <a:pt x="579" y="53"/>
                  <a:pt x="579" y="53"/>
                </a:cubicBezTo>
                <a:cubicBezTo>
                  <a:pt x="579" y="54"/>
                  <a:pt x="579" y="54"/>
                  <a:pt x="579" y="54"/>
                </a:cubicBezTo>
                <a:cubicBezTo>
                  <a:pt x="581" y="54"/>
                  <a:pt x="581" y="54"/>
                  <a:pt x="581" y="54"/>
                </a:cubicBezTo>
                <a:cubicBezTo>
                  <a:pt x="581" y="54"/>
                  <a:pt x="581" y="54"/>
                  <a:pt x="581" y="54"/>
                </a:cubicBezTo>
                <a:cubicBezTo>
                  <a:pt x="581" y="53"/>
                  <a:pt x="581" y="53"/>
                  <a:pt x="581" y="53"/>
                </a:cubicBezTo>
                <a:cubicBezTo>
                  <a:pt x="582" y="52"/>
                  <a:pt x="582" y="52"/>
                  <a:pt x="582" y="52"/>
                </a:cubicBezTo>
                <a:cubicBezTo>
                  <a:pt x="581" y="52"/>
                  <a:pt x="581" y="52"/>
                  <a:pt x="581" y="52"/>
                </a:cubicBezTo>
                <a:cubicBezTo>
                  <a:pt x="581" y="51"/>
                  <a:pt x="581" y="51"/>
                  <a:pt x="581" y="51"/>
                </a:cubicBezTo>
                <a:cubicBezTo>
                  <a:pt x="581" y="51"/>
                  <a:pt x="581" y="51"/>
                  <a:pt x="581" y="51"/>
                </a:cubicBezTo>
                <a:cubicBezTo>
                  <a:pt x="581" y="50"/>
                  <a:pt x="581" y="50"/>
                  <a:pt x="581" y="50"/>
                </a:cubicBezTo>
                <a:cubicBezTo>
                  <a:pt x="583" y="51"/>
                  <a:pt x="586" y="52"/>
                  <a:pt x="588" y="54"/>
                </a:cubicBezTo>
                <a:cubicBezTo>
                  <a:pt x="588" y="54"/>
                  <a:pt x="588" y="54"/>
                  <a:pt x="588" y="54"/>
                </a:cubicBezTo>
                <a:cubicBezTo>
                  <a:pt x="591" y="54"/>
                  <a:pt x="591" y="54"/>
                  <a:pt x="591" y="54"/>
                </a:cubicBezTo>
                <a:cubicBezTo>
                  <a:pt x="591" y="54"/>
                  <a:pt x="591" y="54"/>
                  <a:pt x="592" y="53"/>
                </a:cubicBezTo>
                <a:cubicBezTo>
                  <a:pt x="592" y="53"/>
                  <a:pt x="593" y="53"/>
                  <a:pt x="593" y="52"/>
                </a:cubicBezTo>
                <a:cubicBezTo>
                  <a:pt x="593" y="54"/>
                  <a:pt x="593" y="54"/>
                  <a:pt x="593" y="54"/>
                </a:cubicBezTo>
                <a:cubicBezTo>
                  <a:pt x="597" y="54"/>
                  <a:pt x="597" y="54"/>
                  <a:pt x="597" y="54"/>
                </a:cubicBezTo>
                <a:cubicBezTo>
                  <a:pt x="598" y="53"/>
                  <a:pt x="598" y="53"/>
                  <a:pt x="599" y="52"/>
                </a:cubicBezTo>
                <a:cubicBezTo>
                  <a:pt x="600" y="52"/>
                  <a:pt x="602" y="53"/>
                  <a:pt x="604" y="53"/>
                </a:cubicBezTo>
                <a:cubicBezTo>
                  <a:pt x="605" y="53"/>
                  <a:pt x="605" y="53"/>
                  <a:pt x="605" y="53"/>
                </a:cubicBezTo>
                <a:cubicBezTo>
                  <a:pt x="605" y="54"/>
                  <a:pt x="606" y="54"/>
                  <a:pt x="606" y="54"/>
                </a:cubicBezTo>
                <a:cubicBezTo>
                  <a:pt x="610" y="54"/>
                  <a:pt x="610" y="54"/>
                  <a:pt x="610" y="54"/>
                </a:cubicBezTo>
                <a:cubicBezTo>
                  <a:pt x="609" y="53"/>
                  <a:pt x="607" y="53"/>
                  <a:pt x="606" y="52"/>
                </a:cubicBezTo>
                <a:cubicBezTo>
                  <a:pt x="606" y="51"/>
                  <a:pt x="606" y="51"/>
                  <a:pt x="606" y="51"/>
                </a:cubicBezTo>
                <a:cubicBezTo>
                  <a:pt x="608" y="52"/>
                  <a:pt x="611" y="53"/>
                  <a:pt x="613" y="54"/>
                </a:cubicBezTo>
                <a:cubicBezTo>
                  <a:pt x="617" y="54"/>
                  <a:pt x="617" y="54"/>
                  <a:pt x="617" y="54"/>
                </a:cubicBezTo>
                <a:cubicBezTo>
                  <a:pt x="613" y="52"/>
                  <a:pt x="610" y="50"/>
                  <a:pt x="606" y="49"/>
                </a:cubicBezTo>
                <a:cubicBezTo>
                  <a:pt x="606" y="49"/>
                  <a:pt x="606" y="49"/>
                  <a:pt x="606" y="49"/>
                </a:cubicBezTo>
                <a:cubicBezTo>
                  <a:pt x="605" y="49"/>
                  <a:pt x="605" y="49"/>
                  <a:pt x="605" y="49"/>
                </a:cubicBezTo>
                <a:cubicBezTo>
                  <a:pt x="604" y="48"/>
                  <a:pt x="604" y="48"/>
                  <a:pt x="604" y="48"/>
                </a:cubicBezTo>
                <a:cubicBezTo>
                  <a:pt x="604" y="48"/>
                  <a:pt x="604" y="48"/>
                  <a:pt x="604" y="48"/>
                </a:cubicBezTo>
                <a:cubicBezTo>
                  <a:pt x="602" y="48"/>
                  <a:pt x="601" y="48"/>
                  <a:pt x="599" y="47"/>
                </a:cubicBezTo>
                <a:cubicBezTo>
                  <a:pt x="599" y="43"/>
                  <a:pt x="599" y="43"/>
                  <a:pt x="599" y="43"/>
                </a:cubicBezTo>
                <a:cubicBezTo>
                  <a:pt x="601" y="44"/>
                  <a:pt x="602" y="44"/>
                  <a:pt x="604" y="44"/>
                </a:cubicBezTo>
                <a:cubicBezTo>
                  <a:pt x="604" y="44"/>
                  <a:pt x="604" y="44"/>
                  <a:pt x="604" y="44"/>
                </a:cubicBezTo>
                <a:cubicBezTo>
                  <a:pt x="605" y="45"/>
                  <a:pt x="605" y="45"/>
                  <a:pt x="605" y="45"/>
                </a:cubicBezTo>
                <a:cubicBezTo>
                  <a:pt x="606" y="45"/>
                  <a:pt x="606" y="45"/>
                  <a:pt x="606" y="45"/>
                </a:cubicBezTo>
                <a:cubicBezTo>
                  <a:pt x="606" y="45"/>
                  <a:pt x="606" y="45"/>
                  <a:pt x="606" y="45"/>
                </a:cubicBezTo>
                <a:cubicBezTo>
                  <a:pt x="612" y="47"/>
                  <a:pt x="617" y="50"/>
                  <a:pt x="622" y="53"/>
                </a:cubicBezTo>
                <a:cubicBezTo>
                  <a:pt x="623" y="53"/>
                  <a:pt x="623" y="54"/>
                  <a:pt x="624" y="54"/>
                </a:cubicBezTo>
                <a:cubicBezTo>
                  <a:pt x="628" y="54"/>
                  <a:pt x="628" y="54"/>
                  <a:pt x="628" y="54"/>
                </a:cubicBezTo>
                <a:cubicBezTo>
                  <a:pt x="626" y="53"/>
                  <a:pt x="625" y="52"/>
                  <a:pt x="624" y="51"/>
                </a:cubicBezTo>
                <a:cubicBezTo>
                  <a:pt x="624" y="50"/>
                  <a:pt x="624" y="50"/>
                  <a:pt x="624" y="50"/>
                </a:cubicBezTo>
                <a:cubicBezTo>
                  <a:pt x="626" y="51"/>
                  <a:pt x="628" y="52"/>
                  <a:pt x="629" y="54"/>
                </a:cubicBezTo>
                <a:cubicBezTo>
                  <a:pt x="629" y="54"/>
                  <a:pt x="629" y="54"/>
                  <a:pt x="629" y="54"/>
                </a:cubicBezTo>
                <a:cubicBezTo>
                  <a:pt x="633" y="54"/>
                  <a:pt x="633" y="54"/>
                  <a:pt x="633" y="54"/>
                </a:cubicBezTo>
                <a:cubicBezTo>
                  <a:pt x="632" y="54"/>
                  <a:pt x="631" y="53"/>
                  <a:pt x="631" y="53"/>
                </a:cubicBezTo>
                <a:cubicBezTo>
                  <a:pt x="629" y="50"/>
                  <a:pt x="626" y="49"/>
                  <a:pt x="623" y="48"/>
                </a:cubicBezTo>
                <a:cubicBezTo>
                  <a:pt x="623" y="48"/>
                  <a:pt x="623" y="48"/>
                  <a:pt x="623" y="48"/>
                </a:cubicBezTo>
                <a:cubicBezTo>
                  <a:pt x="620" y="46"/>
                  <a:pt x="616" y="44"/>
                  <a:pt x="613" y="42"/>
                </a:cubicBezTo>
                <a:cubicBezTo>
                  <a:pt x="613" y="42"/>
                  <a:pt x="613" y="42"/>
                  <a:pt x="613" y="42"/>
                </a:cubicBezTo>
                <a:cubicBezTo>
                  <a:pt x="605" y="40"/>
                  <a:pt x="605" y="40"/>
                  <a:pt x="605" y="40"/>
                </a:cubicBezTo>
                <a:cubicBezTo>
                  <a:pt x="601" y="38"/>
                  <a:pt x="601" y="38"/>
                  <a:pt x="601" y="38"/>
                </a:cubicBezTo>
                <a:cubicBezTo>
                  <a:pt x="601" y="39"/>
                  <a:pt x="601" y="39"/>
                  <a:pt x="601" y="39"/>
                </a:cubicBezTo>
                <a:cubicBezTo>
                  <a:pt x="600" y="39"/>
                  <a:pt x="600" y="39"/>
                  <a:pt x="599" y="39"/>
                </a:cubicBezTo>
                <a:cubicBezTo>
                  <a:pt x="599" y="39"/>
                  <a:pt x="598" y="39"/>
                  <a:pt x="597" y="38"/>
                </a:cubicBezTo>
                <a:cubicBezTo>
                  <a:pt x="597" y="37"/>
                  <a:pt x="596" y="35"/>
                  <a:pt x="595" y="34"/>
                </a:cubicBezTo>
                <a:cubicBezTo>
                  <a:pt x="595" y="33"/>
                  <a:pt x="594" y="32"/>
                  <a:pt x="594" y="32"/>
                </a:cubicBezTo>
                <a:cubicBezTo>
                  <a:pt x="593" y="31"/>
                  <a:pt x="593" y="31"/>
                  <a:pt x="593" y="31"/>
                </a:cubicBezTo>
                <a:cubicBezTo>
                  <a:pt x="593" y="32"/>
                  <a:pt x="593" y="32"/>
                  <a:pt x="593" y="32"/>
                </a:cubicBezTo>
                <a:cubicBezTo>
                  <a:pt x="593" y="31"/>
                  <a:pt x="592" y="31"/>
                  <a:pt x="592" y="31"/>
                </a:cubicBezTo>
                <a:cubicBezTo>
                  <a:pt x="588" y="28"/>
                  <a:pt x="585" y="27"/>
                  <a:pt x="581" y="27"/>
                </a:cubicBezTo>
                <a:cubicBezTo>
                  <a:pt x="581" y="27"/>
                  <a:pt x="581" y="27"/>
                  <a:pt x="581" y="27"/>
                </a:cubicBezTo>
                <a:moveTo>
                  <a:pt x="494" y="32"/>
                </a:moveTo>
                <a:cubicBezTo>
                  <a:pt x="494" y="31"/>
                  <a:pt x="494" y="31"/>
                  <a:pt x="494" y="31"/>
                </a:cubicBezTo>
                <a:cubicBezTo>
                  <a:pt x="495" y="30"/>
                  <a:pt x="497" y="29"/>
                  <a:pt x="498" y="28"/>
                </a:cubicBezTo>
                <a:cubicBezTo>
                  <a:pt x="498" y="29"/>
                  <a:pt x="498" y="29"/>
                  <a:pt x="498" y="29"/>
                </a:cubicBezTo>
                <a:cubicBezTo>
                  <a:pt x="497" y="30"/>
                  <a:pt x="495" y="31"/>
                  <a:pt x="494" y="32"/>
                </a:cubicBezTo>
                <a:moveTo>
                  <a:pt x="622" y="24"/>
                </a:moveTo>
                <a:cubicBezTo>
                  <a:pt x="620" y="23"/>
                  <a:pt x="618" y="22"/>
                  <a:pt x="616" y="22"/>
                </a:cubicBezTo>
                <a:cubicBezTo>
                  <a:pt x="612" y="21"/>
                  <a:pt x="609" y="20"/>
                  <a:pt x="606" y="18"/>
                </a:cubicBezTo>
                <a:cubicBezTo>
                  <a:pt x="606" y="18"/>
                  <a:pt x="606" y="18"/>
                  <a:pt x="606" y="18"/>
                </a:cubicBezTo>
                <a:cubicBezTo>
                  <a:pt x="611" y="19"/>
                  <a:pt x="617" y="21"/>
                  <a:pt x="622" y="23"/>
                </a:cubicBezTo>
                <a:cubicBezTo>
                  <a:pt x="622" y="24"/>
                  <a:pt x="622" y="24"/>
                  <a:pt x="622" y="24"/>
                </a:cubicBezTo>
                <a:moveTo>
                  <a:pt x="500" y="28"/>
                </a:moveTo>
                <a:cubicBezTo>
                  <a:pt x="500" y="27"/>
                  <a:pt x="500" y="27"/>
                  <a:pt x="500" y="27"/>
                </a:cubicBezTo>
                <a:cubicBezTo>
                  <a:pt x="507" y="22"/>
                  <a:pt x="514" y="18"/>
                  <a:pt x="523" y="16"/>
                </a:cubicBezTo>
                <a:cubicBezTo>
                  <a:pt x="524" y="16"/>
                  <a:pt x="525" y="16"/>
                  <a:pt x="525" y="16"/>
                </a:cubicBezTo>
                <a:cubicBezTo>
                  <a:pt x="525" y="16"/>
                  <a:pt x="525" y="16"/>
                  <a:pt x="525" y="16"/>
                </a:cubicBezTo>
                <a:cubicBezTo>
                  <a:pt x="516" y="19"/>
                  <a:pt x="508" y="22"/>
                  <a:pt x="500" y="28"/>
                </a:cubicBezTo>
                <a:moveTo>
                  <a:pt x="604" y="18"/>
                </a:moveTo>
                <a:cubicBezTo>
                  <a:pt x="601" y="17"/>
                  <a:pt x="598" y="16"/>
                  <a:pt x="595" y="15"/>
                </a:cubicBezTo>
                <a:cubicBezTo>
                  <a:pt x="595" y="14"/>
                  <a:pt x="595" y="14"/>
                  <a:pt x="595" y="14"/>
                </a:cubicBezTo>
                <a:cubicBezTo>
                  <a:pt x="597" y="14"/>
                  <a:pt x="599" y="15"/>
                  <a:pt x="602" y="16"/>
                </a:cubicBezTo>
                <a:cubicBezTo>
                  <a:pt x="602" y="16"/>
                  <a:pt x="603" y="17"/>
                  <a:pt x="604" y="17"/>
                </a:cubicBezTo>
                <a:cubicBezTo>
                  <a:pt x="604" y="18"/>
                  <a:pt x="604" y="18"/>
                  <a:pt x="604" y="18"/>
                </a:cubicBezTo>
                <a:moveTo>
                  <a:pt x="528" y="16"/>
                </a:moveTo>
                <a:cubicBezTo>
                  <a:pt x="528" y="15"/>
                  <a:pt x="528" y="15"/>
                  <a:pt x="528" y="15"/>
                </a:cubicBezTo>
                <a:cubicBezTo>
                  <a:pt x="531" y="15"/>
                  <a:pt x="533" y="14"/>
                  <a:pt x="535" y="13"/>
                </a:cubicBezTo>
                <a:cubicBezTo>
                  <a:pt x="535" y="14"/>
                  <a:pt x="535" y="14"/>
                  <a:pt x="535" y="14"/>
                </a:cubicBezTo>
                <a:cubicBezTo>
                  <a:pt x="533" y="15"/>
                  <a:pt x="531" y="15"/>
                  <a:pt x="529" y="16"/>
                </a:cubicBezTo>
                <a:cubicBezTo>
                  <a:pt x="529" y="16"/>
                  <a:pt x="529" y="16"/>
                  <a:pt x="528" y="16"/>
                </a:cubicBezTo>
                <a:moveTo>
                  <a:pt x="593" y="14"/>
                </a:moveTo>
                <a:cubicBezTo>
                  <a:pt x="589" y="13"/>
                  <a:pt x="585" y="13"/>
                  <a:pt x="581" y="12"/>
                </a:cubicBezTo>
                <a:cubicBezTo>
                  <a:pt x="581" y="12"/>
                  <a:pt x="581" y="12"/>
                  <a:pt x="581" y="12"/>
                </a:cubicBezTo>
                <a:cubicBezTo>
                  <a:pt x="585" y="12"/>
                  <a:pt x="589" y="13"/>
                  <a:pt x="593" y="13"/>
                </a:cubicBezTo>
                <a:cubicBezTo>
                  <a:pt x="593" y="14"/>
                  <a:pt x="593" y="14"/>
                  <a:pt x="593" y="14"/>
                </a:cubicBezTo>
                <a:moveTo>
                  <a:pt x="537" y="14"/>
                </a:moveTo>
                <a:cubicBezTo>
                  <a:pt x="537" y="13"/>
                  <a:pt x="537" y="13"/>
                  <a:pt x="537" y="13"/>
                </a:cubicBezTo>
                <a:cubicBezTo>
                  <a:pt x="539" y="12"/>
                  <a:pt x="542" y="12"/>
                  <a:pt x="545" y="12"/>
                </a:cubicBezTo>
                <a:cubicBezTo>
                  <a:pt x="546" y="12"/>
                  <a:pt x="547" y="11"/>
                  <a:pt x="548" y="11"/>
                </a:cubicBezTo>
                <a:cubicBezTo>
                  <a:pt x="548" y="12"/>
                  <a:pt x="548" y="12"/>
                  <a:pt x="548" y="12"/>
                </a:cubicBezTo>
                <a:cubicBezTo>
                  <a:pt x="544" y="12"/>
                  <a:pt x="541" y="13"/>
                  <a:pt x="537" y="14"/>
                </a:cubicBezTo>
                <a:moveTo>
                  <a:pt x="570" y="11"/>
                </a:moveTo>
                <a:cubicBezTo>
                  <a:pt x="570" y="10"/>
                  <a:pt x="570" y="10"/>
                  <a:pt x="570" y="10"/>
                </a:cubicBezTo>
                <a:cubicBezTo>
                  <a:pt x="571" y="10"/>
                  <a:pt x="573" y="10"/>
                  <a:pt x="574" y="10"/>
                </a:cubicBezTo>
                <a:cubicBezTo>
                  <a:pt x="576" y="11"/>
                  <a:pt x="577" y="11"/>
                  <a:pt x="579" y="12"/>
                </a:cubicBezTo>
                <a:cubicBezTo>
                  <a:pt x="579" y="12"/>
                  <a:pt x="579" y="12"/>
                  <a:pt x="579" y="12"/>
                </a:cubicBezTo>
                <a:cubicBezTo>
                  <a:pt x="577" y="11"/>
                  <a:pt x="574" y="11"/>
                  <a:pt x="573" y="11"/>
                </a:cubicBezTo>
                <a:cubicBezTo>
                  <a:pt x="573" y="11"/>
                  <a:pt x="573" y="11"/>
                  <a:pt x="573" y="11"/>
                </a:cubicBezTo>
                <a:cubicBezTo>
                  <a:pt x="573" y="11"/>
                  <a:pt x="573" y="11"/>
                  <a:pt x="573" y="11"/>
                </a:cubicBezTo>
                <a:cubicBezTo>
                  <a:pt x="572" y="11"/>
                  <a:pt x="571" y="11"/>
                  <a:pt x="570" y="11"/>
                </a:cubicBezTo>
                <a:moveTo>
                  <a:pt x="550" y="11"/>
                </a:moveTo>
                <a:cubicBezTo>
                  <a:pt x="550" y="11"/>
                  <a:pt x="550" y="11"/>
                  <a:pt x="550" y="11"/>
                </a:cubicBezTo>
                <a:cubicBezTo>
                  <a:pt x="554" y="10"/>
                  <a:pt x="558" y="10"/>
                  <a:pt x="562" y="10"/>
                </a:cubicBezTo>
                <a:cubicBezTo>
                  <a:pt x="564" y="10"/>
                  <a:pt x="566" y="10"/>
                  <a:pt x="568" y="10"/>
                </a:cubicBezTo>
                <a:cubicBezTo>
                  <a:pt x="568" y="11"/>
                  <a:pt x="568" y="11"/>
                  <a:pt x="568" y="11"/>
                </a:cubicBezTo>
                <a:cubicBezTo>
                  <a:pt x="566" y="11"/>
                  <a:pt x="564" y="11"/>
                  <a:pt x="561" y="11"/>
                </a:cubicBezTo>
                <a:cubicBezTo>
                  <a:pt x="557" y="11"/>
                  <a:pt x="554" y="11"/>
                  <a:pt x="550" y="11"/>
                </a:cubicBezTo>
                <a:moveTo>
                  <a:pt x="562" y="8"/>
                </a:moveTo>
                <a:cubicBezTo>
                  <a:pt x="558" y="8"/>
                  <a:pt x="554" y="8"/>
                  <a:pt x="550" y="9"/>
                </a:cubicBezTo>
                <a:cubicBezTo>
                  <a:pt x="550" y="9"/>
                  <a:pt x="550" y="9"/>
                  <a:pt x="550" y="9"/>
                </a:cubicBezTo>
                <a:cubicBezTo>
                  <a:pt x="548" y="9"/>
                  <a:pt x="548" y="9"/>
                  <a:pt x="548" y="9"/>
                </a:cubicBezTo>
                <a:cubicBezTo>
                  <a:pt x="548" y="9"/>
                  <a:pt x="548" y="9"/>
                  <a:pt x="548" y="9"/>
                </a:cubicBezTo>
                <a:cubicBezTo>
                  <a:pt x="548" y="9"/>
                  <a:pt x="548" y="9"/>
                  <a:pt x="548" y="9"/>
                </a:cubicBezTo>
                <a:cubicBezTo>
                  <a:pt x="546" y="9"/>
                  <a:pt x="545" y="10"/>
                  <a:pt x="545" y="10"/>
                </a:cubicBezTo>
                <a:cubicBezTo>
                  <a:pt x="545" y="10"/>
                  <a:pt x="545" y="10"/>
                  <a:pt x="545" y="10"/>
                </a:cubicBezTo>
                <a:cubicBezTo>
                  <a:pt x="541" y="10"/>
                  <a:pt x="538" y="10"/>
                  <a:pt x="536" y="11"/>
                </a:cubicBezTo>
                <a:cubicBezTo>
                  <a:pt x="533" y="12"/>
                  <a:pt x="530" y="13"/>
                  <a:pt x="527" y="13"/>
                </a:cubicBezTo>
                <a:cubicBezTo>
                  <a:pt x="527" y="14"/>
                  <a:pt x="527" y="14"/>
                  <a:pt x="527" y="14"/>
                </a:cubicBezTo>
                <a:cubicBezTo>
                  <a:pt x="526" y="14"/>
                  <a:pt x="526" y="14"/>
                  <a:pt x="526" y="14"/>
                </a:cubicBezTo>
                <a:cubicBezTo>
                  <a:pt x="526" y="14"/>
                  <a:pt x="526" y="14"/>
                  <a:pt x="526" y="14"/>
                </a:cubicBezTo>
                <a:cubicBezTo>
                  <a:pt x="526" y="14"/>
                  <a:pt x="526" y="14"/>
                  <a:pt x="526" y="14"/>
                </a:cubicBezTo>
                <a:cubicBezTo>
                  <a:pt x="525" y="14"/>
                  <a:pt x="524" y="14"/>
                  <a:pt x="523" y="14"/>
                </a:cubicBezTo>
                <a:cubicBezTo>
                  <a:pt x="523" y="14"/>
                  <a:pt x="523" y="14"/>
                  <a:pt x="523" y="14"/>
                </a:cubicBezTo>
                <a:cubicBezTo>
                  <a:pt x="523" y="14"/>
                  <a:pt x="523" y="14"/>
                  <a:pt x="523" y="14"/>
                </a:cubicBezTo>
                <a:cubicBezTo>
                  <a:pt x="514" y="16"/>
                  <a:pt x="507" y="20"/>
                  <a:pt x="500" y="24"/>
                </a:cubicBezTo>
                <a:cubicBezTo>
                  <a:pt x="500" y="24"/>
                  <a:pt x="500" y="24"/>
                  <a:pt x="500" y="24"/>
                </a:cubicBezTo>
                <a:cubicBezTo>
                  <a:pt x="498" y="25"/>
                  <a:pt x="498" y="25"/>
                  <a:pt x="498" y="25"/>
                </a:cubicBezTo>
                <a:cubicBezTo>
                  <a:pt x="498" y="26"/>
                  <a:pt x="498" y="26"/>
                  <a:pt x="498" y="26"/>
                </a:cubicBezTo>
                <a:cubicBezTo>
                  <a:pt x="498" y="26"/>
                  <a:pt x="498" y="26"/>
                  <a:pt x="498" y="26"/>
                </a:cubicBezTo>
                <a:cubicBezTo>
                  <a:pt x="497" y="27"/>
                  <a:pt x="495" y="28"/>
                  <a:pt x="494" y="28"/>
                </a:cubicBezTo>
                <a:cubicBezTo>
                  <a:pt x="494" y="28"/>
                  <a:pt x="494" y="28"/>
                  <a:pt x="494" y="28"/>
                </a:cubicBezTo>
                <a:cubicBezTo>
                  <a:pt x="493" y="30"/>
                  <a:pt x="493" y="30"/>
                  <a:pt x="493" y="30"/>
                </a:cubicBezTo>
                <a:cubicBezTo>
                  <a:pt x="492" y="30"/>
                  <a:pt x="492" y="30"/>
                  <a:pt x="492" y="30"/>
                </a:cubicBezTo>
                <a:cubicBezTo>
                  <a:pt x="492" y="30"/>
                  <a:pt x="492" y="30"/>
                  <a:pt x="492" y="30"/>
                </a:cubicBezTo>
                <a:cubicBezTo>
                  <a:pt x="492" y="30"/>
                  <a:pt x="492" y="30"/>
                  <a:pt x="492" y="30"/>
                </a:cubicBezTo>
                <a:cubicBezTo>
                  <a:pt x="492" y="31"/>
                  <a:pt x="492" y="31"/>
                  <a:pt x="492" y="31"/>
                </a:cubicBezTo>
                <a:cubicBezTo>
                  <a:pt x="490" y="31"/>
                  <a:pt x="490" y="32"/>
                  <a:pt x="489" y="33"/>
                </a:cubicBezTo>
                <a:cubicBezTo>
                  <a:pt x="488" y="33"/>
                  <a:pt x="488" y="33"/>
                  <a:pt x="488" y="33"/>
                </a:cubicBezTo>
                <a:cubicBezTo>
                  <a:pt x="488" y="33"/>
                  <a:pt x="488" y="33"/>
                  <a:pt x="488" y="33"/>
                </a:cubicBezTo>
                <a:cubicBezTo>
                  <a:pt x="483" y="39"/>
                  <a:pt x="477" y="46"/>
                  <a:pt x="473" y="54"/>
                </a:cubicBezTo>
                <a:cubicBezTo>
                  <a:pt x="475" y="54"/>
                  <a:pt x="475" y="54"/>
                  <a:pt x="475" y="54"/>
                </a:cubicBezTo>
                <a:cubicBezTo>
                  <a:pt x="479" y="47"/>
                  <a:pt x="484" y="41"/>
                  <a:pt x="490" y="34"/>
                </a:cubicBezTo>
                <a:cubicBezTo>
                  <a:pt x="490" y="34"/>
                  <a:pt x="491" y="34"/>
                  <a:pt x="491" y="33"/>
                </a:cubicBezTo>
                <a:cubicBezTo>
                  <a:pt x="491" y="35"/>
                  <a:pt x="491" y="35"/>
                  <a:pt x="491" y="35"/>
                </a:cubicBezTo>
                <a:cubicBezTo>
                  <a:pt x="486" y="41"/>
                  <a:pt x="480" y="47"/>
                  <a:pt x="476" y="54"/>
                </a:cubicBezTo>
                <a:cubicBezTo>
                  <a:pt x="478" y="54"/>
                  <a:pt x="478" y="54"/>
                  <a:pt x="478" y="54"/>
                </a:cubicBezTo>
                <a:cubicBezTo>
                  <a:pt x="482" y="48"/>
                  <a:pt x="487" y="42"/>
                  <a:pt x="492" y="37"/>
                </a:cubicBezTo>
                <a:cubicBezTo>
                  <a:pt x="492" y="37"/>
                  <a:pt x="492" y="37"/>
                  <a:pt x="492" y="37"/>
                </a:cubicBezTo>
                <a:cubicBezTo>
                  <a:pt x="493" y="36"/>
                  <a:pt x="493" y="36"/>
                  <a:pt x="493" y="36"/>
                </a:cubicBezTo>
                <a:cubicBezTo>
                  <a:pt x="493" y="36"/>
                  <a:pt x="493" y="36"/>
                  <a:pt x="493" y="36"/>
                </a:cubicBezTo>
                <a:cubicBezTo>
                  <a:pt x="493" y="36"/>
                  <a:pt x="493" y="36"/>
                  <a:pt x="493" y="36"/>
                </a:cubicBezTo>
                <a:cubicBezTo>
                  <a:pt x="494" y="35"/>
                  <a:pt x="494" y="35"/>
                  <a:pt x="494" y="35"/>
                </a:cubicBezTo>
                <a:cubicBezTo>
                  <a:pt x="494" y="35"/>
                  <a:pt x="494" y="35"/>
                  <a:pt x="494" y="35"/>
                </a:cubicBezTo>
                <a:cubicBezTo>
                  <a:pt x="494" y="35"/>
                  <a:pt x="494" y="35"/>
                  <a:pt x="494" y="35"/>
                </a:cubicBezTo>
                <a:cubicBezTo>
                  <a:pt x="496" y="33"/>
                  <a:pt x="497" y="32"/>
                  <a:pt x="499" y="31"/>
                </a:cubicBezTo>
                <a:cubicBezTo>
                  <a:pt x="499" y="31"/>
                  <a:pt x="499" y="31"/>
                  <a:pt x="499" y="31"/>
                </a:cubicBezTo>
                <a:cubicBezTo>
                  <a:pt x="508" y="25"/>
                  <a:pt x="517" y="20"/>
                  <a:pt x="527" y="18"/>
                </a:cubicBezTo>
                <a:cubicBezTo>
                  <a:pt x="527" y="18"/>
                  <a:pt x="527" y="18"/>
                  <a:pt x="527" y="18"/>
                </a:cubicBezTo>
                <a:cubicBezTo>
                  <a:pt x="527" y="18"/>
                  <a:pt x="527" y="18"/>
                  <a:pt x="527" y="18"/>
                </a:cubicBezTo>
                <a:cubicBezTo>
                  <a:pt x="528" y="18"/>
                  <a:pt x="528" y="18"/>
                  <a:pt x="528" y="18"/>
                </a:cubicBezTo>
                <a:cubicBezTo>
                  <a:pt x="528" y="18"/>
                  <a:pt x="528" y="18"/>
                  <a:pt x="528" y="18"/>
                </a:cubicBezTo>
                <a:cubicBezTo>
                  <a:pt x="528" y="18"/>
                  <a:pt x="529" y="18"/>
                  <a:pt x="529" y="18"/>
                </a:cubicBezTo>
                <a:cubicBezTo>
                  <a:pt x="529" y="18"/>
                  <a:pt x="529" y="18"/>
                  <a:pt x="529" y="18"/>
                </a:cubicBezTo>
                <a:cubicBezTo>
                  <a:pt x="530" y="18"/>
                  <a:pt x="530" y="18"/>
                  <a:pt x="530" y="18"/>
                </a:cubicBezTo>
                <a:cubicBezTo>
                  <a:pt x="530" y="18"/>
                  <a:pt x="530" y="18"/>
                  <a:pt x="530" y="18"/>
                </a:cubicBezTo>
                <a:cubicBezTo>
                  <a:pt x="531" y="17"/>
                  <a:pt x="533" y="17"/>
                  <a:pt x="535" y="16"/>
                </a:cubicBezTo>
                <a:cubicBezTo>
                  <a:pt x="535" y="16"/>
                  <a:pt x="535" y="16"/>
                  <a:pt x="535" y="16"/>
                </a:cubicBezTo>
                <a:cubicBezTo>
                  <a:pt x="536" y="16"/>
                  <a:pt x="536" y="16"/>
                  <a:pt x="536" y="16"/>
                </a:cubicBezTo>
                <a:cubicBezTo>
                  <a:pt x="536" y="16"/>
                  <a:pt x="536" y="16"/>
                  <a:pt x="536" y="16"/>
                </a:cubicBezTo>
                <a:cubicBezTo>
                  <a:pt x="537" y="16"/>
                  <a:pt x="537" y="16"/>
                  <a:pt x="537" y="16"/>
                </a:cubicBezTo>
                <a:cubicBezTo>
                  <a:pt x="537" y="16"/>
                  <a:pt x="537" y="16"/>
                  <a:pt x="537" y="16"/>
                </a:cubicBezTo>
                <a:cubicBezTo>
                  <a:pt x="541" y="15"/>
                  <a:pt x="545" y="14"/>
                  <a:pt x="549" y="13"/>
                </a:cubicBezTo>
                <a:cubicBezTo>
                  <a:pt x="553" y="13"/>
                  <a:pt x="557" y="13"/>
                  <a:pt x="561" y="13"/>
                </a:cubicBezTo>
                <a:cubicBezTo>
                  <a:pt x="564" y="13"/>
                  <a:pt x="566" y="13"/>
                  <a:pt x="568" y="13"/>
                </a:cubicBezTo>
                <a:cubicBezTo>
                  <a:pt x="568" y="13"/>
                  <a:pt x="568" y="13"/>
                  <a:pt x="568" y="13"/>
                </a:cubicBezTo>
                <a:cubicBezTo>
                  <a:pt x="569" y="13"/>
                  <a:pt x="569" y="13"/>
                  <a:pt x="569" y="13"/>
                </a:cubicBezTo>
                <a:cubicBezTo>
                  <a:pt x="570" y="13"/>
                  <a:pt x="570" y="13"/>
                  <a:pt x="570" y="13"/>
                </a:cubicBezTo>
                <a:cubicBezTo>
                  <a:pt x="570" y="13"/>
                  <a:pt x="570" y="13"/>
                  <a:pt x="570" y="13"/>
                </a:cubicBezTo>
                <a:cubicBezTo>
                  <a:pt x="571" y="13"/>
                  <a:pt x="572" y="13"/>
                  <a:pt x="573" y="13"/>
                </a:cubicBezTo>
                <a:cubicBezTo>
                  <a:pt x="575" y="13"/>
                  <a:pt x="577" y="13"/>
                  <a:pt x="579" y="14"/>
                </a:cubicBezTo>
                <a:cubicBezTo>
                  <a:pt x="580" y="14"/>
                  <a:pt x="580" y="14"/>
                  <a:pt x="580" y="14"/>
                </a:cubicBezTo>
                <a:cubicBezTo>
                  <a:pt x="581" y="14"/>
                  <a:pt x="581" y="14"/>
                  <a:pt x="581" y="14"/>
                </a:cubicBezTo>
                <a:cubicBezTo>
                  <a:pt x="585" y="15"/>
                  <a:pt x="590" y="16"/>
                  <a:pt x="594" y="17"/>
                </a:cubicBezTo>
                <a:cubicBezTo>
                  <a:pt x="598" y="18"/>
                  <a:pt x="601" y="19"/>
                  <a:pt x="605" y="20"/>
                </a:cubicBezTo>
                <a:cubicBezTo>
                  <a:pt x="608" y="21"/>
                  <a:pt x="611" y="23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7" y="24"/>
                  <a:pt x="620" y="25"/>
                  <a:pt x="622" y="26"/>
                </a:cubicBezTo>
                <a:cubicBezTo>
                  <a:pt x="636" y="33"/>
                  <a:pt x="647" y="43"/>
                  <a:pt x="658" y="54"/>
                </a:cubicBezTo>
                <a:cubicBezTo>
                  <a:pt x="661" y="54"/>
                  <a:pt x="661" y="54"/>
                  <a:pt x="661" y="54"/>
                </a:cubicBezTo>
                <a:cubicBezTo>
                  <a:pt x="650" y="43"/>
                  <a:pt x="638" y="32"/>
                  <a:pt x="624" y="25"/>
                </a:cubicBezTo>
                <a:cubicBezTo>
                  <a:pt x="624" y="24"/>
                  <a:pt x="624" y="24"/>
                  <a:pt x="624" y="24"/>
                </a:cubicBezTo>
                <a:cubicBezTo>
                  <a:pt x="627" y="26"/>
                  <a:pt x="631" y="28"/>
                  <a:pt x="635" y="30"/>
                </a:cubicBezTo>
                <a:cubicBezTo>
                  <a:pt x="645" y="37"/>
                  <a:pt x="654" y="45"/>
                  <a:pt x="662" y="54"/>
                </a:cubicBezTo>
                <a:cubicBezTo>
                  <a:pt x="665" y="54"/>
                  <a:pt x="665" y="54"/>
                  <a:pt x="665" y="54"/>
                </a:cubicBezTo>
                <a:cubicBezTo>
                  <a:pt x="656" y="45"/>
                  <a:pt x="646" y="36"/>
                  <a:pt x="636" y="28"/>
                </a:cubicBezTo>
                <a:cubicBezTo>
                  <a:pt x="636" y="28"/>
                  <a:pt x="636" y="28"/>
                  <a:pt x="636" y="28"/>
                </a:cubicBezTo>
                <a:cubicBezTo>
                  <a:pt x="636" y="28"/>
                  <a:pt x="636" y="28"/>
                  <a:pt x="636" y="28"/>
                </a:cubicBezTo>
                <a:cubicBezTo>
                  <a:pt x="632" y="26"/>
                  <a:pt x="628" y="24"/>
                  <a:pt x="624" y="22"/>
                </a:cubicBezTo>
                <a:cubicBezTo>
                  <a:pt x="624" y="22"/>
                  <a:pt x="624" y="22"/>
                  <a:pt x="624" y="22"/>
                </a:cubicBezTo>
                <a:cubicBezTo>
                  <a:pt x="623" y="22"/>
                  <a:pt x="623" y="22"/>
                  <a:pt x="623" y="22"/>
                </a:cubicBezTo>
                <a:cubicBezTo>
                  <a:pt x="622" y="21"/>
                  <a:pt x="622" y="21"/>
                  <a:pt x="622" y="21"/>
                </a:cubicBezTo>
                <a:cubicBezTo>
                  <a:pt x="622" y="21"/>
                  <a:pt x="622" y="21"/>
                  <a:pt x="622" y="21"/>
                </a:cubicBezTo>
                <a:cubicBezTo>
                  <a:pt x="616" y="19"/>
                  <a:pt x="611" y="17"/>
                  <a:pt x="605" y="15"/>
                </a:cubicBezTo>
                <a:cubicBezTo>
                  <a:pt x="604" y="15"/>
                  <a:pt x="603" y="14"/>
                  <a:pt x="602" y="14"/>
                </a:cubicBezTo>
                <a:cubicBezTo>
                  <a:pt x="600" y="13"/>
                  <a:pt x="598" y="12"/>
                  <a:pt x="595" y="12"/>
                </a:cubicBezTo>
                <a:cubicBezTo>
                  <a:pt x="595" y="12"/>
                  <a:pt x="595" y="12"/>
                  <a:pt x="595" y="12"/>
                </a:cubicBezTo>
                <a:cubicBezTo>
                  <a:pt x="595" y="12"/>
                  <a:pt x="595" y="12"/>
                  <a:pt x="595" y="12"/>
                </a:cubicBezTo>
                <a:cubicBezTo>
                  <a:pt x="595" y="11"/>
                  <a:pt x="595" y="11"/>
                  <a:pt x="595" y="11"/>
                </a:cubicBezTo>
                <a:cubicBezTo>
                  <a:pt x="595" y="11"/>
                  <a:pt x="595" y="11"/>
                  <a:pt x="595" y="11"/>
                </a:cubicBezTo>
                <a:cubicBezTo>
                  <a:pt x="590" y="11"/>
                  <a:pt x="585" y="10"/>
                  <a:pt x="580" y="10"/>
                </a:cubicBezTo>
                <a:cubicBezTo>
                  <a:pt x="578" y="9"/>
                  <a:pt x="576" y="9"/>
                  <a:pt x="574" y="9"/>
                </a:cubicBezTo>
                <a:cubicBezTo>
                  <a:pt x="574" y="8"/>
                  <a:pt x="574" y="8"/>
                  <a:pt x="574" y="8"/>
                </a:cubicBezTo>
                <a:cubicBezTo>
                  <a:pt x="574" y="8"/>
                  <a:pt x="574" y="8"/>
                  <a:pt x="574" y="8"/>
                </a:cubicBezTo>
                <a:cubicBezTo>
                  <a:pt x="574" y="8"/>
                  <a:pt x="574" y="8"/>
                  <a:pt x="574" y="8"/>
                </a:cubicBezTo>
                <a:cubicBezTo>
                  <a:pt x="573" y="8"/>
                  <a:pt x="571" y="8"/>
                  <a:pt x="569" y="8"/>
                </a:cubicBezTo>
                <a:cubicBezTo>
                  <a:pt x="567" y="8"/>
                  <a:pt x="564" y="8"/>
                  <a:pt x="562" y="8"/>
                </a:cubicBezTo>
                <a:moveTo>
                  <a:pt x="820" y="51"/>
                </a:moveTo>
                <a:cubicBezTo>
                  <a:pt x="820" y="50"/>
                  <a:pt x="820" y="50"/>
                  <a:pt x="820" y="50"/>
                </a:cubicBezTo>
                <a:cubicBezTo>
                  <a:pt x="825" y="49"/>
                  <a:pt x="832" y="50"/>
                  <a:pt x="837" y="48"/>
                </a:cubicBezTo>
                <a:cubicBezTo>
                  <a:pt x="837" y="50"/>
                  <a:pt x="837" y="50"/>
                  <a:pt x="837" y="50"/>
                </a:cubicBezTo>
                <a:cubicBezTo>
                  <a:pt x="837" y="50"/>
                  <a:pt x="837" y="50"/>
                  <a:pt x="836" y="50"/>
                </a:cubicBezTo>
                <a:cubicBezTo>
                  <a:pt x="836" y="50"/>
                  <a:pt x="836" y="50"/>
                  <a:pt x="836" y="50"/>
                </a:cubicBezTo>
                <a:cubicBezTo>
                  <a:pt x="836" y="50"/>
                  <a:pt x="836" y="50"/>
                  <a:pt x="836" y="50"/>
                </a:cubicBezTo>
                <a:cubicBezTo>
                  <a:pt x="831" y="50"/>
                  <a:pt x="825" y="51"/>
                  <a:pt x="820" y="51"/>
                </a:cubicBezTo>
                <a:moveTo>
                  <a:pt x="770" y="40"/>
                </a:moveTo>
                <a:cubicBezTo>
                  <a:pt x="771" y="40"/>
                  <a:pt x="771" y="40"/>
                  <a:pt x="771" y="40"/>
                </a:cubicBezTo>
                <a:cubicBezTo>
                  <a:pt x="771" y="40"/>
                  <a:pt x="771" y="40"/>
                  <a:pt x="771" y="40"/>
                </a:cubicBezTo>
                <a:cubicBezTo>
                  <a:pt x="771" y="41"/>
                  <a:pt x="771" y="41"/>
                  <a:pt x="771" y="41"/>
                </a:cubicBezTo>
                <a:cubicBezTo>
                  <a:pt x="769" y="41"/>
                  <a:pt x="769" y="41"/>
                  <a:pt x="769" y="41"/>
                </a:cubicBezTo>
                <a:cubicBezTo>
                  <a:pt x="769" y="40"/>
                  <a:pt x="769" y="40"/>
                  <a:pt x="769" y="40"/>
                </a:cubicBezTo>
                <a:cubicBezTo>
                  <a:pt x="770" y="40"/>
                  <a:pt x="770" y="40"/>
                  <a:pt x="770" y="40"/>
                </a:cubicBezTo>
                <a:moveTo>
                  <a:pt x="791" y="40"/>
                </a:moveTo>
                <a:cubicBezTo>
                  <a:pt x="791" y="39"/>
                  <a:pt x="790" y="39"/>
                  <a:pt x="790" y="39"/>
                </a:cubicBezTo>
                <a:cubicBezTo>
                  <a:pt x="790" y="38"/>
                  <a:pt x="790" y="38"/>
                  <a:pt x="790" y="38"/>
                </a:cubicBezTo>
                <a:cubicBezTo>
                  <a:pt x="790" y="38"/>
                  <a:pt x="791" y="39"/>
                  <a:pt x="791" y="39"/>
                </a:cubicBezTo>
                <a:cubicBezTo>
                  <a:pt x="791" y="40"/>
                  <a:pt x="791" y="40"/>
                  <a:pt x="791" y="40"/>
                </a:cubicBezTo>
                <a:moveTo>
                  <a:pt x="773" y="38"/>
                </a:moveTo>
                <a:cubicBezTo>
                  <a:pt x="773" y="37"/>
                  <a:pt x="773" y="37"/>
                  <a:pt x="773" y="37"/>
                </a:cubicBezTo>
                <a:cubicBezTo>
                  <a:pt x="774" y="36"/>
                  <a:pt x="774" y="36"/>
                  <a:pt x="775" y="36"/>
                </a:cubicBezTo>
                <a:cubicBezTo>
                  <a:pt x="775" y="36"/>
                  <a:pt x="775" y="36"/>
                  <a:pt x="775" y="36"/>
                </a:cubicBezTo>
                <a:cubicBezTo>
                  <a:pt x="774" y="37"/>
                  <a:pt x="773" y="37"/>
                  <a:pt x="773" y="38"/>
                </a:cubicBezTo>
                <a:moveTo>
                  <a:pt x="788" y="38"/>
                </a:moveTo>
                <a:cubicBezTo>
                  <a:pt x="784" y="36"/>
                  <a:pt x="781" y="36"/>
                  <a:pt x="777" y="36"/>
                </a:cubicBezTo>
                <a:cubicBezTo>
                  <a:pt x="777" y="36"/>
                  <a:pt x="777" y="36"/>
                  <a:pt x="777" y="36"/>
                </a:cubicBezTo>
                <a:cubicBezTo>
                  <a:pt x="780" y="36"/>
                  <a:pt x="783" y="36"/>
                  <a:pt x="785" y="36"/>
                </a:cubicBezTo>
                <a:cubicBezTo>
                  <a:pt x="786" y="37"/>
                  <a:pt x="787" y="37"/>
                  <a:pt x="788" y="37"/>
                </a:cubicBezTo>
                <a:cubicBezTo>
                  <a:pt x="788" y="38"/>
                  <a:pt x="788" y="38"/>
                  <a:pt x="788" y="38"/>
                </a:cubicBezTo>
                <a:moveTo>
                  <a:pt x="814" y="52"/>
                </a:moveTo>
                <a:cubicBezTo>
                  <a:pt x="814" y="46"/>
                  <a:pt x="814" y="46"/>
                  <a:pt x="814" y="46"/>
                </a:cubicBezTo>
                <a:cubicBezTo>
                  <a:pt x="815" y="45"/>
                  <a:pt x="815" y="44"/>
                  <a:pt x="815" y="43"/>
                </a:cubicBezTo>
                <a:cubicBezTo>
                  <a:pt x="815" y="42"/>
                  <a:pt x="815" y="40"/>
                  <a:pt x="815" y="40"/>
                </a:cubicBezTo>
                <a:cubicBezTo>
                  <a:pt x="815" y="39"/>
                  <a:pt x="815" y="39"/>
                  <a:pt x="815" y="39"/>
                </a:cubicBezTo>
                <a:cubicBezTo>
                  <a:pt x="815" y="39"/>
                  <a:pt x="814" y="39"/>
                  <a:pt x="814" y="39"/>
                </a:cubicBezTo>
                <a:cubicBezTo>
                  <a:pt x="814" y="35"/>
                  <a:pt x="814" y="35"/>
                  <a:pt x="814" y="35"/>
                </a:cubicBezTo>
                <a:cubicBezTo>
                  <a:pt x="815" y="35"/>
                  <a:pt x="815" y="36"/>
                  <a:pt x="815" y="36"/>
                </a:cubicBezTo>
                <a:cubicBezTo>
                  <a:pt x="816" y="38"/>
                  <a:pt x="816" y="41"/>
                  <a:pt x="816" y="43"/>
                </a:cubicBezTo>
                <a:cubicBezTo>
                  <a:pt x="816" y="45"/>
                  <a:pt x="816" y="47"/>
                  <a:pt x="815" y="48"/>
                </a:cubicBezTo>
                <a:cubicBezTo>
                  <a:pt x="815" y="49"/>
                  <a:pt x="815" y="49"/>
                  <a:pt x="815" y="49"/>
                </a:cubicBezTo>
                <a:cubicBezTo>
                  <a:pt x="816" y="50"/>
                  <a:pt x="816" y="50"/>
                  <a:pt x="816" y="50"/>
                </a:cubicBezTo>
                <a:cubicBezTo>
                  <a:pt x="817" y="51"/>
                  <a:pt x="817" y="51"/>
                  <a:pt x="817" y="51"/>
                </a:cubicBezTo>
                <a:cubicBezTo>
                  <a:pt x="817" y="51"/>
                  <a:pt x="817" y="51"/>
                  <a:pt x="817" y="51"/>
                </a:cubicBezTo>
                <a:cubicBezTo>
                  <a:pt x="817" y="51"/>
                  <a:pt x="818" y="51"/>
                  <a:pt x="818" y="50"/>
                </a:cubicBezTo>
                <a:cubicBezTo>
                  <a:pt x="818" y="52"/>
                  <a:pt x="818" y="52"/>
                  <a:pt x="818" y="52"/>
                </a:cubicBezTo>
                <a:cubicBezTo>
                  <a:pt x="817" y="52"/>
                  <a:pt x="816" y="52"/>
                  <a:pt x="814" y="52"/>
                </a:cubicBezTo>
                <a:moveTo>
                  <a:pt x="760" y="34"/>
                </a:moveTo>
                <a:cubicBezTo>
                  <a:pt x="761" y="34"/>
                  <a:pt x="761" y="34"/>
                  <a:pt x="761" y="34"/>
                </a:cubicBezTo>
                <a:cubicBezTo>
                  <a:pt x="760" y="34"/>
                  <a:pt x="760" y="34"/>
                  <a:pt x="760" y="34"/>
                </a:cubicBezTo>
                <a:moveTo>
                  <a:pt x="767" y="41"/>
                </a:moveTo>
                <a:cubicBezTo>
                  <a:pt x="766" y="40"/>
                  <a:pt x="764" y="38"/>
                  <a:pt x="763" y="35"/>
                </a:cubicBezTo>
                <a:cubicBezTo>
                  <a:pt x="763" y="32"/>
                  <a:pt x="763" y="32"/>
                  <a:pt x="763" y="32"/>
                </a:cubicBezTo>
                <a:cubicBezTo>
                  <a:pt x="764" y="35"/>
                  <a:pt x="765" y="37"/>
                  <a:pt x="767" y="39"/>
                </a:cubicBezTo>
                <a:cubicBezTo>
                  <a:pt x="767" y="41"/>
                  <a:pt x="767" y="41"/>
                  <a:pt x="767" y="41"/>
                </a:cubicBezTo>
                <a:moveTo>
                  <a:pt x="770" y="20"/>
                </a:moveTo>
                <a:cubicBezTo>
                  <a:pt x="770" y="20"/>
                  <a:pt x="770" y="20"/>
                  <a:pt x="770" y="20"/>
                </a:cubicBezTo>
                <a:cubicBezTo>
                  <a:pt x="771" y="20"/>
                  <a:pt x="771" y="20"/>
                  <a:pt x="771" y="20"/>
                </a:cubicBezTo>
                <a:cubicBezTo>
                  <a:pt x="771" y="20"/>
                  <a:pt x="771" y="20"/>
                  <a:pt x="771" y="20"/>
                </a:cubicBezTo>
                <a:cubicBezTo>
                  <a:pt x="771" y="22"/>
                  <a:pt x="771" y="22"/>
                  <a:pt x="771" y="22"/>
                </a:cubicBezTo>
                <a:cubicBezTo>
                  <a:pt x="771" y="22"/>
                  <a:pt x="770" y="22"/>
                  <a:pt x="770" y="22"/>
                </a:cubicBezTo>
                <a:cubicBezTo>
                  <a:pt x="770" y="22"/>
                  <a:pt x="770" y="22"/>
                  <a:pt x="769" y="22"/>
                </a:cubicBezTo>
                <a:cubicBezTo>
                  <a:pt x="769" y="20"/>
                  <a:pt x="769" y="20"/>
                  <a:pt x="769" y="20"/>
                </a:cubicBezTo>
                <a:cubicBezTo>
                  <a:pt x="770" y="20"/>
                  <a:pt x="770" y="20"/>
                  <a:pt x="770" y="20"/>
                </a:cubicBezTo>
                <a:moveTo>
                  <a:pt x="763" y="25"/>
                </a:moveTo>
                <a:cubicBezTo>
                  <a:pt x="763" y="22"/>
                  <a:pt x="763" y="22"/>
                  <a:pt x="763" y="22"/>
                </a:cubicBezTo>
                <a:cubicBezTo>
                  <a:pt x="763" y="22"/>
                  <a:pt x="763" y="22"/>
                  <a:pt x="763" y="22"/>
                </a:cubicBezTo>
                <a:cubicBezTo>
                  <a:pt x="763" y="22"/>
                  <a:pt x="763" y="22"/>
                  <a:pt x="763" y="22"/>
                </a:cubicBezTo>
                <a:cubicBezTo>
                  <a:pt x="763" y="22"/>
                  <a:pt x="763" y="22"/>
                  <a:pt x="763" y="22"/>
                </a:cubicBezTo>
                <a:cubicBezTo>
                  <a:pt x="763" y="22"/>
                  <a:pt x="763" y="22"/>
                  <a:pt x="763" y="22"/>
                </a:cubicBezTo>
                <a:cubicBezTo>
                  <a:pt x="764" y="21"/>
                  <a:pt x="765" y="21"/>
                  <a:pt x="766" y="21"/>
                </a:cubicBezTo>
                <a:cubicBezTo>
                  <a:pt x="767" y="21"/>
                  <a:pt x="767" y="20"/>
                  <a:pt x="767" y="20"/>
                </a:cubicBezTo>
                <a:cubicBezTo>
                  <a:pt x="767" y="21"/>
                  <a:pt x="767" y="21"/>
                  <a:pt x="767" y="21"/>
                </a:cubicBezTo>
                <a:cubicBezTo>
                  <a:pt x="767" y="21"/>
                  <a:pt x="767" y="21"/>
                  <a:pt x="767" y="21"/>
                </a:cubicBezTo>
                <a:cubicBezTo>
                  <a:pt x="767" y="21"/>
                  <a:pt x="766" y="21"/>
                  <a:pt x="766" y="22"/>
                </a:cubicBezTo>
                <a:cubicBezTo>
                  <a:pt x="765" y="22"/>
                  <a:pt x="765" y="22"/>
                  <a:pt x="765" y="22"/>
                </a:cubicBezTo>
                <a:cubicBezTo>
                  <a:pt x="765" y="22"/>
                  <a:pt x="765" y="22"/>
                  <a:pt x="765" y="22"/>
                </a:cubicBezTo>
                <a:cubicBezTo>
                  <a:pt x="764" y="23"/>
                  <a:pt x="763" y="24"/>
                  <a:pt x="763" y="25"/>
                </a:cubicBezTo>
                <a:cubicBezTo>
                  <a:pt x="763" y="25"/>
                  <a:pt x="763" y="25"/>
                  <a:pt x="763" y="25"/>
                </a:cubicBezTo>
                <a:moveTo>
                  <a:pt x="820" y="21"/>
                </a:moveTo>
                <a:cubicBezTo>
                  <a:pt x="820" y="20"/>
                  <a:pt x="820" y="20"/>
                  <a:pt x="820" y="20"/>
                </a:cubicBezTo>
                <a:cubicBezTo>
                  <a:pt x="821" y="20"/>
                  <a:pt x="821" y="20"/>
                  <a:pt x="822" y="20"/>
                </a:cubicBezTo>
                <a:cubicBezTo>
                  <a:pt x="822" y="20"/>
                  <a:pt x="822" y="20"/>
                  <a:pt x="822" y="20"/>
                </a:cubicBezTo>
                <a:cubicBezTo>
                  <a:pt x="822" y="20"/>
                  <a:pt x="823" y="20"/>
                  <a:pt x="823" y="20"/>
                </a:cubicBezTo>
                <a:cubicBezTo>
                  <a:pt x="823" y="20"/>
                  <a:pt x="823" y="20"/>
                  <a:pt x="823" y="20"/>
                </a:cubicBezTo>
                <a:cubicBezTo>
                  <a:pt x="823" y="20"/>
                  <a:pt x="823" y="20"/>
                  <a:pt x="823" y="20"/>
                </a:cubicBezTo>
                <a:cubicBezTo>
                  <a:pt x="828" y="20"/>
                  <a:pt x="833" y="23"/>
                  <a:pt x="837" y="27"/>
                </a:cubicBezTo>
                <a:cubicBezTo>
                  <a:pt x="837" y="29"/>
                  <a:pt x="837" y="29"/>
                  <a:pt x="837" y="29"/>
                </a:cubicBezTo>
                <a:cubicBezTo>
                  <a:pt x="834" y="25"/>
                  <a:pt x="830" y="23"/>
                  <a:pt x="826" y="21"/>
                </a:cubicBezTo>
                <a:cubicBezTo>
                  <a:pt x="825" y="20"/>
                  <a:pt x="824" y="20"/>
                  <a:pt x="823" y="20"/>
                </a:cubicBezTo>
                <a:cubicBezTo>
                  <a:pt x="823" y="20"/>
                  <a:pt x="823" y="20"/>
                  <a:pt x="823" y="20"/>
                </a:cubicBezTo>
                <a:cubicBezTo>
                  <a:pt x="822" y="20"/>
                  <a:pt x="821" y="21"/>
                  <a:pt x="820" y="21"/>
                </a:cubicBezTo>
                <a:moveTo>
                  <a:pt x="814" y="21"/>
                </a:moveTo>
                <a:cubicBezTo>
                  <a:pt x="814" y="21"/>
                  <a:pt x="814" y="21"/>
                  <a:pt x="814" y="21"/>
                </a:cubicBezTo>
                <a:cubicBezTo>
                  <a:pt x="814" y="19"/>
                  <a:pt x="814" y="19"/>
                  <a:pt x="814" y="19"/>
                </a:cubicBezTo>
                <a:cubicBezTo>
                  <a:pt x="815" y="20"/>
                  <a:pt x="816" y="20"/>
                  <a:pt x="817" y="20"/>
                </a:cubicBezTo>
                <a:cubicBezTo>
                  <a:pt x="817" y="20"/>
                  <a:pt x="817" y="20"/>
                  <a:pt x="817" y="20"/>
                </a:cubicBezTo>
                <a:cubicBezTo>
                  <a:pt x="817" y="20"/>
                  <a:pt x="818" y="20"/>
                  <a:pt x="818" y="20"/>
                </a:cubicBezTo>
                <a:cubicBezTo>
                  <a:pt x="818" y="22"/>
                  <a:pt x="818" y="22"/>
                  <a:pt x="818" y="22"/>
                </a:cubicBezTo>
                <a:cubicBezTo>
                  <a:pt x="817" y="22"/>
                  <a:pt x="817" y="22"/>
                  <a:pt x="817" y="22"/>
                </a:cubicBezTo>
                <a:cubicBezTo>
                  <a:pt x="817" y="22"/>
                  <a:pt x="817" y="22"/>
                  <a:pt x="817" y="22"/>
                </a:cubicBezTo>
                <a:cubicBezTo>
                  <a:pt x="816" y="22"/>
                  <a:pt x="816" y="22"/>
                  <a:pt x="815" y="21"/>
                </a:cubicBezTo>
                <a:cubicBezTo>
                  <a:pt x="815" y="21"/>
                  <a:pt x="815" y="21"/>
                  <a:pt x="815" y="21"/>
                </a:cubicBezTo>
                <a:cubicBezTo>
                  <a:pt x="814" y="21"/>
                  <a:pt x="814" y="21"/>
                  <a:pt x="814" y="21"/>
                </a:cubicBezTo>
                <a:moveTo>
                  <a:pt x="773" y="21"/>
                </a:moveTo>
                <a:cubicBezTo>
                  <a:pt x="773" y="19"/>
                  <a:pt x="773" y="19"/>
                  <a:pt x="773" y="19"/>
                </a:cubicBezTo>
                <a:cubicBezTo>
                  <a:pt x="774" y="19"/>
                  <a:pt x="775" y="18"/>
                  <a:pt x="775" y="18"/>
                </a:cubicBezTo>
                <a:cubicBezTo>
                  <a:pt x="775" y="19"/>
                  <a:pt x="775" y="19"/>
                  <a:pt x="775" y="19"/>
                </a:cubicBezTo>
                <a:cubicBezTo>
                  <a:pt x="775" y="19"/>
                  <a:pt x="774" y="20"/>
                  <a:pt x="773" y="21"/>
                </a:cubicBezTo>
                <a:moveTo>
                  <a:pt x="771" y="25"/>
                </a:moveTo>
                <a:cubicBezTo>
                  <a:pt x="772" y="24"/>
                  <a:pt x="772" y="24"/>
                  <a:pt x="772" y="24"/>
                </a:cubicBezTo>
                <a:cubicBezTo>
                  <a:pt x="773" y="24"/>
                  <a:pt x="773" y="24"/>
                  <a:pt x="773" y="24"/>
                </a:cubicBezTo>
                <a:cubicBezTo>
                  <a:pt x="773" y="23"/>
                  <a:pt x="773" y="23"/>
                  <a:pt x="773" y="23"/>
                </a:cubicBezTo>
                <a:cubicBezTo>
                  <a:pt x="774" y="22"/>
                  <a:pt x="775" y="21"/>
                  <a:pt x="777" y="20"/>
                </a:cubicBezTo>
                <a:cubicBezTo>
                  <a:pt x="777" y="20"/>
                  <a:pt x="777" y="20"/>
                  <a:pt x="778" y="20"/>
                </a:cubicBezTo>
                <a:cubicBezTo>
                  <a:pt x="778" y="20"/>
                  <a:pt x="778" y="20"/>
                  <a:pt x="778" y="20"/>
                </a:cubicBezTo>
                <a:cubicBezTo>
                  <a:pt x="781" y="19"/>
                  <a:pt x="784" y="18"/>
                  <a:pt x="787" y="18"/>
                </a:cubicBezTo>
                <a:cubicBezTo>
                  <a:pt x="787" y="18"/>
                  <a:pt x="787" y="18"/>
                  <a:pt x="787" y="18"/>
                </a:cubicBezTo>
                <a:cubicBezTo>
                  <a:pt x="788" y="18"/>
                  <a:pt x="788" y="18"/>
                  <a:pt x="788" y="18"/>
                </a:cubicBezTo>
                <a:cubicBezTo>
                  <a:pt x="790" y="18"/>
                  <a:pt x="791" y="19"/>
                  <a:pt x="792" y="19"/>
                </a:cubicBezTo>
                <a:cubicBezTo>
                  <a:pt x="792" y="20"/>
                  <a:pt x="792" y="20"/>
                  <a:pt x="793" y="20"/>
                </a:cubicBezTo>
                <a:cubicBezTo>
                  <a:pt x="793" y="20"/>
                  <a:pt x="793" y="20"/>
                  <a:pt x="793" y="20"/>
                </a:cubicBezTo>
                <a:cubicBezTo>
                  <a:pt x="793" y="20"/>
                  <a:pt x="793" y="20"/>
                  <a:pt x="793" y="20"/>
                </a:cubicBezTo>
                <a:cubicBezTo>
                  <a:pt x="794" y="21"/>
                  <a:pt x="796" y="22"/>
                  <a:pt x="797" y="24"/>
                </a:cubicBezTo>
                <a:cubicBezTo>
                  <a:pt x="798" y="25"/>
                  <a:pt x="799" y="26"/>
                  <a:pt x="799" y="28"/>
                </a:cubicBezTo>
                <a:cubicBezTo>
                  <a:pt x="799" y="28"/>
                  <a:pt x="799" y="28"/>
                  <a:pt x="799" y="29"/>
                </a:cubicBezTo>
                <a:cubicBezTo>
                  <a:pt x="798" y="30"/>
                  <a:pt x="798" y="30"/>
                  <a:pt x="798" y="30"/>
                </a:cubicBezTo>
                <a:cubicBezTo>
                  <a:pt x="799" y="30"/>
                  <a:pt x="799" y="30"/>
                  <a:pt x="799" y="30"/>
                </a:cubicBezTo>
                <a:cubicBezTo>
                  <a:pt x="802" y="31"/>
                  <a:pt x="805" y="32"/>
                  <a:pt x="807" y="34"/>
                </a:cubicBezTo>
                <a:cubicBezTo>
                  <a:pt x="809" y="35"/>
                  <a:pt x="811" y="37"/>
                  <a:pt x="812" y="39"/>
                </a:cubicBezTo>
                <a:cubicBezTo>
                  <a:pt x="812" y="40"/>
                  <a:pt x="812" y="40"/>
                  <a:pt x="812" y="40"/>
                </a:cubicBezTo>
                <a:cubicBezTo>
                  <a:pt x="813" y="40"/>
                  <a:pt x="813" y="40"/>
                  <a:pt x="813" y="40"/>
                </a:cubicBezTo>
                <a:cubicBezTo>
                  <a:pt x="813" y="40"/>
                  <a:pt x="813" y="40"/>
                  <a:pt x="813" y="40"/>
                </a:cubicBezTo>
                <a:cubicBezTo>
                  <a:pt x="813" y="41"/>
                  <a:pt x="813" y="42"/>
                  <a:pt x="813" y="43"/>
                </a:cubicBezTo>
                <a:cubicBezTo>
                  <a:pt x="813" y="44"/>
                  <a:pt x="813" y="45"/>
                  <a:pt x="812" y="46"/>
                </a:cubicBezTo>
                <a:cubicBezTo>
                  <a:pt x="812" y="46"/>
                  <a:pt x="812" y="46"/>
                  <a:pt x="812" y="46"/>
                </a:cubicBezTo>
                <a:cubicBezTo>
                  <a:pt x="812" y="46"/>
                  <a:pt x="812" y="46"/>
                  <a:pt x="812" y="46"/>
                </a:cubicBezTo>
                <a:cubicBezTo>
                  <a:pt x="812" y="46"/>
                  <a:pt x="812" y="46"/>
                  <a:pt x="812" y="46"/>
                </a:cubicBezTo>
                <a:cubicBezTo>
                  <a:pt x="812" y="46"/>
                  <a:pt x="812" y="46"/>
                  <a:pt x="812" y="46"/>
                </a:cubicBezTo>
                <a:cubicBezTo>
                  <a:pt x="812" y="47"/>
                  <a:pt x="812" y="49"/>
                  <a:pt x="811" y="49"/>
                </a:cubicBezTo>
                <a:cubicBezTo>
                  <a:pt x="803" y="52"/>
                  <a:pt x="803" y="52"/>
                  <a:pt x="803" y="52"/>
                </a:cubicBezTo>
                <a:cubicBezTo>
                  <a:pt x="802" y="51"/>
                  <a:pt x="802" y="49"/>
                  <a:pt x="801" y="48"/>
                </a:cubicBezTo>
                <a:cubicBezTo>
                  <a:pt x="801" y="46"/>
                  <a:pt x="800" y="44"/>
                  <a:pt x="799" y="42"/>
                </a:cubicBezTo>
                <a:cubicBezTo>
                  <a:pt x="799" y="42"/>
                  <a:pt x="799" y="42"/>
                  <a:pt x="799" y="42"/>
                </a:cubicBezTo>
                <a:cubicBezTo>
                  <a:pt x="799" y="42"/>
                  <a:pt x="799" y="42"/>
                  <a:pt x="799" y="42"/>
                </a:cubicBezTo>
                <a:cubicBezTo>
                  <a:pt x="797" y="41"/>
                  <a:pt x="795" y="39"/>
                  <a:pt x="793" y="38"/>
                </a:cubicBezTo>
                <a:cubicBezTo>
                  <a:pt x="793" y="38"/>
                  <a:pt x="793" y="38"/>
                  <a:pt x="793" y="38"/>
                </a:cubicBezTo>
                <a:cubicBezTo>
                  <a:pt x="793" y="37"/>
                  <a:pt x="793" y="37"/>
                  <a:pt x="793" y="37"/>
                </a:cubicBezTo>
                <a:cubicBezTo>
                  <a:pt x="791" y="36"/>
                  <a:pt x="791" y="36"/>
                  <a:pt x="791" y="36"/>
                </a:cubicBezTo>
                <a:cubicBezTo>
                  <a:pt x="791" y="37"/>
                  <a:pt x="791" y="37"/>
                  <a:pt x="791" y="37"/>
                </a:cubicBezTo>
                <a:cubicBezTo>
                  <a:pt x="791" y="36"/>
                  <a:pt x="790" y="36"/>
                  <a:pt x="789" y="36"/>
                </a:cubicBezTo>
                <a:cubicBezTo>
                  <a:pt x="788" y="35"/>
                  <a:pt x="787" y="35"/>
                  <a:pt x="786" y="34"/>
                </a:cubicBezTo>
                <a:cubicBezTo>
                  <a:pt x="786" y="34"/>
                  <a:pt x="786" y="34"/>
                  <a:pt x="786" y="34"/>
                </a:cubicBezTo>
                <a:cubicBezTo>
                  <a:pt x="786" y="34"/>
                  <a:pt x="786" y="34"/>
                  <a:pt x="786" y="34"/>
                </a:cubicBezTo>
                <a:cubicBezTo>
                  <a:pt x="786" y="34"/>
                  <a:pt x="786" y="34"/>
                  <a:pt x="786" y="34"/>
                </a:cubicBezTo>
                <a:cubicBezTo>
                  <a:pt x="783" y="34"/>
                  <a:pt x="780" y="34"/>
                  <a:pt x="777" y="34"/>
                </a:cubicBezTo>
                <a:cubicBezTo>
                  <a:pt x="777" y="33"/>
                  <a:pt x="777" y="33"/>
                  <a:pt x="777" y="33"/>
                </a:cubicBezTo>
                <a:cubicBezTo>
                  <a:pt x="776" y="34"/>
                  <a:pt x="776" y="34"/>
                  <a:pt x="776" y="34"/>
                </a:cubicBezTo>
                <a:cubicBezTo>
                  <a:pt x="775" y="34"/>
                  <a:pt x="775" y="34"/>
                  <a:pt x="775" y="34"/>
                </a:cubicBezTo>
                <a:cubicBezTo>
                  <a:pt x="775" y="34"/>
                  <a:pt x="775" y="34"/>
                  <a:pt x="775" y="34"/>
                </a:cubicBezTo>
                <a:cubicBezTo>
                  <a:pt x="774" y="34"/>
                  <a:pt x="773" y="35"/>
                  <a:pt x="771" y="36"/>
                </a:cubicBezTo>
                <a:cubicBezTo>
                  <a:pt x="770" y="36"/>
                  <a:pt x="770" y="37"/>
                  <a:pt x="770" y="38"/>
                </a:cubicBezTo>
                <a:cubicBezTo>
                  <a:pt x="770" y="38"/>
                  <a:pt x="770" y="38"/>
                  <a:pt x="770" y="38"/>
                </a:cubicBezTo>
                <a:cubicBezTo>
                  <a:pt x="769" y="37"/>
                  <a:pt x="769" y="37"/>
                  <a:pt x="769" y="37"/>
                </a:cubicBezTo>
                <a:cubicBezTo>
                  <a:pt x="766" y="36"/>
                  <a:pt x="765" y="33"/>
                  <a:pt x="764" y="31"/>
                </a:cubicBezTo>
                <a:cubicBezTo>
                  <a:pt x="764" y="30"/>
                  <a:pt x="764" y="29"/>
                  <a:pt x="764" y="29"/>
                </a:cubicBezTo>
                <a:cubicBezTo>
                  <a:pt x="764" y="27"/>
                  <a:pt x="765" y="26"/>
                  <a:pt x="765" y="26"/>
                </a:cubicBezTo>
                <a:cubicBezTo>
                  <a:pt x="765" y="25"/>
                  <a:pt x="766" y="24"/>
                  <a:pt x="766" y="23"/>
                </a:cubicBezTo>
                <a:cubicBezTo>
                  <a:pt x="767" y="23"/>
                  <a:pt x="767" y="23"/>
                  <a:pt x="767" y="23"/>
                </a:cubicBezTo>
                <a:cubicBezTo>
                  <a:pt x="767" y="23"/>
                  <a:pt x="767" y="23"/>
                  <a:pt x="767" y="23"/>
                </a:cubicBezTo>
                <a:cubicBezTo>
                  <a:pt x="767" y="23"/>
                  <a:pt x="767" y="23"/>
                  <a:pt x="767" y="23"/>
                </a:cubicBezTo>
                <a:cubicBezTo>
                  <a:pt x="768" y="23"/>
                  <a:pt x="768" y="23"/>
                  <a:pt x="768" y="23"/>
                </a:cubicBezTo>
                <a:cubicBezTo>
                  <a:pt x="769" y="24"/>
                  <a:pt x="769" y="24"/>
                  <a:pt x="769" y="24"/>
                </a:cubicBezTo>
                <a:cubicBezTo>
                  <a:pt x="769" y="24"/>
                  <a:pt x="769" y="24"/>
                  <a:pt x="769" y="24"/>
                </a:cubicBezTo>
                <a:cubicBezTo>
                  <a:pt x="770" y="24"/>
                  <a:pt x="770" y="24"/>
                  <a:pt x="770" y="24"/>
                </a:cubicBezTo>
                <a:cubicBezTo>
                  <a:pt x="770" y="24"/>
                  <a:pt x="770" y="24"/>
                  <a:pt x="771" y="24"/>
                </a:cubicBezTo>
                <a:cubicBezTo>
                  <a:pt x="771" y="25"/>
                  <a:pt x="771" y="25"/>
                  <a:pt x="771" y="25"/>
                </a:cubicBezTo>
                <a:moveTo>
                  <a:pt x="812" y="36"/>
                </a:moveTo>
                <a:cubicBezTo>
                  <a:pt x="811" y="34"/>
                  <a:pt x="810" y="33"/>
                  <a:pt x="808" y="32"/>
                </a:cubicBezTo>
                <a:cubicBezTo>
                  <a:pt x="806" y="31"/>
                  <a:pt x="803" y="30"/>
                  <a:pt x="801" y="29"/>
                </a:cubicBezTo>
                <a:cubicBezTo>
                  <a:pt x="801" y="28"/>
                  <a:pt x="801" y="28"/>
                  <a:pt x="801" y="28"/>
                </a:cubicBezTo>
                <a:cubicBezTo>
                  <a:pt x="801" y="25"/>
                  <a:pt x="800" y="24"/>
                  <a:pt x="798" y="22"/>
                </a:cubicBezTo>
                <a:cubicBezTo>
                  <a:pt x="797" y="21"/>
                  <a:pt x="795" y="20"/>
                  <a:pt x="794" y="19"/>
                </a:cubicBezTo>
                <a:cubicBezTo>
                  <a:pt x="794" y="18"/>
                  <a:pt x="794" y="18"/>
                  <a:pt x="793" y="18"/>
                </a:cubicBezTo>
                <a:cubicBezTo>
                  <a:pt x="793" y="17"/>
                  <a:pt x="793" y="17"/>
                  <a:pt x="793" y="17"/>
                </a:cubicBezTo>
                <a:cubicBezTo>
                  <a:pt x="798" y="19"/>
                  <a:pt x="801" y="23"/>
                  <a:pt x="803" y="28"/>
                </a:cubicBezTo>
                <a:cubicBezTo>
                  <a:pt x="803" y="28"/>
                  <a:pt x="803" y="28"/>
                  <a:pt x="803" y="28"/>
                </a:cubicBezTo>
                <a:cubicBezTo>
                  <a:pt x="803" y="28"/>
                  <a:pt x="803" y="28"/>
                  <a:pt x="803" y="28"/>
                </a:cubicBezTo>
                <a:cubicBezTo>
                  <a:pt x="806" y="30"/>
                  <a:pt x="810" y="31"/>
                  <a:pt x="812" y="34"/>
                </a:cubicBezTo>
                <a:cubicBezTo>
                  <a:pt x="812" y="36"/>
                  <a:pt x="812" y="36"/>
                  <a:pt x="812" y="36"/>
                </a:cubicBezTo>
                <a:moveTo>
                  <a:pt x="791" y="17"/>
                </a:moveTo>
                <a:cubicBezTo>
                  <a:pt x="791" y="17"/>
                  <a:pt x="790" y="16"/>
                  <a:pt x="790" y="16"/>
                </a:cubicBezTo>
                <a:cubicBezTo>
                  <a:pt x="790" y="15"/>
                  <a:pt x="790" y="15"/>
                  <a:pt x="790" y="15"/>
                </a:cubicBezTo>
                <a:cubicBezTo>
                  <a:pt x="790" y="16"/>
                  <a:pt x="791" y="16"/>
                  <a:pt x="791" y="16"/>
                </a:cubicBezTo>
                <a:cubicBezTo>
                  <a:pt x="791" y="17"/>
                  <a:pt x="791" y="17"/>
                  <a:pt x="791" y="17"/>
                </a:cubicBezTo>
                <a:moveTo>
                  <a:pt x="777" y="18"/>
                </a:moveTo>
                <a:cubicBezTo>
                  <a:pt x="777" y="17"/>
                  <a:pt x="777" y="17"/>
                  <a:pt x="777" y="17"/>
                </a:cubicBezTo>
                <a:cubicBezTo>
                  <a:pt x="780" y="16"/>
                  <a:pt x="784" y="16"/>
                  <a:pt x="787" y="15"/>
                </a:cubicBezTo>
                <a:cubicBezTo>
                  <a:pt x="788" y="15"/>
                  <a:pt x="788" y="15"/>
                  <a:pt x="788" y="15"/>
                </a:cubicBezTo>
                <a:cubicBezTo>
                  <a:pt x="788" y="16"/>
                  <a:pt x="788" y="16"/>
                  <a:pt x="788" y="16"/>
                </a:cubicBezTo>
                <a:cubicBezTo>
                  <a:pt x="788" y="16"/>
                  <a:pt x="787" y="16"/>
                  <a:pt x="787" y="16"/>
                </a:cubicBezTo>
                <a:cubicBezTo>
                  <a:pt x="784" y="16"/>
                  <a:pt x="780" y="17"/>
                  <a:pt x="777" y="18"/>
                </a:cubicBezTo>
                <a:moveTo>
                  <a:pt x="812" y="18"/>
                </a:moveTo>
                <a:cubicBezTo>
                  <a:pt x="811" y="17"/>
                  <a:pt x="811" y="15"/>
                  <a:pt x="811" y="13"/>
                </a:cubicBezTo>
                <a:cubicBezTo>
                  <a:pt x="811" y="11"/>
                  <a:pt x="812" y="8"/>
                  <a:pt x="812" y="7"/>
                </a:cubicBezTo>
                <a:cubicBezTo>
                  <a:pt x="812" y="9"/>
                  <a:pt x="812" y="9"/>
                  <a:pt x="812" y="9"/>
                </a:cubicBezTo>
                <a:cubicBezTo>
                  <a:pt x="812" y="10"/>
                  <a:pt x="812" y="11"/>
                  <a:pt x="812" y="12"/>
                </a:cubicBezTo>
                <a:cubicBezTo>
                  <a:pt x="812" y="13"/>
                  <a:pt x="812" y="14"/>
                  <a:pt x="812" y="15"/>
                </a:cubicBezTo>
                <a:cubicBezTo>
                  <a:pt x="812" y="18"/>
                  <a:pt x="812" y="18"/>
                  <a:pt x="812" y="18"/>
                </a:cubicBezTo>
                <a:moveTo>
                  <a:pt x="814" y="6"/>
                </a:moveTo>
                <a:cubicBezTo>
                  <a:pt x="814" y="4"/>
                  <a:pt x="814" y="4"/>
                  <a:pt x="814" y="4"/>
                </a:cubicBezTo>
                <a:cubicBezTo>
                  <a:pt x="815" y="4"/>
                  <a:pt x="815" y="4"/>
                  <a:pt x="816" y="3"/>
                </a:cubicBezTo>
                <a:cubicBezTo>
                  <a:pt x="817" y="3"/>
                  <a:pt x="817" y="3"/>
                  <a:pt x="818" y="3"/>
                </a:cubicBezTo>
                <a:cubicBezTo>
                  <a:pt x="818" y="3"/>
                  <a:pt x="818" y="3"/>
                  <a:pt x="818" y="3"/>
                </a:cubicBezTo>
                <a:cubicBezTo>
                  <a:pt x="818" y="3"/>
                  <a:pt x="818" y="3"/>
                  <a:pt x="818" y="3"/>
                </a:cubicBezTo>
                <a:cubicBezTo>
                  <a:pt x="818" y="3"/>
                  <a:pt x="818" y="3"/>
                  <a:pt x="818" y="3"/>
                </a:cubicBezTo>
                <a:cubicBezTo>
                  <a:pt x="818" y="3"/>
                  <a:pt x="818" y="3"/>
                  <a:pt x="818" y="3"/>
                </a:cubicBezTo>
                <a:cubicBezTo>
                  <a:pt x="817" y="3"/>
                  <a:pt x="817" y="3"/>
                  <a:pt x="817" y="3"/>
                </a:cubicBezTo>
                <a:cubicBezTo>
                  <a:pt x="817" y="4"/>
                  <a:pt x="817" y="4"/>
                  <a:pt x="817" y="4"/>
                </a:cubicBezTo>
                <a:cubicBezTo>
                  <a:pt x="816" y="4"/>
                  <a:pt x="815" y="5"/>
                  <a:pt x="815" y="5"/>
                </a:cubicBezTo>
                <a:cubicBezTo>
                  <a:pt x="814" y="6"/>
                  <a:pt x="814" y="6"/>
                  <a:pt x="814" y="6"/>
                </a:cubicBezTo>
                <a:moveTo>
                  <a:pt x="826" y="4"/>
                </a:moveTo>
                <a:cubicBezTo>
                  <a:pt x="826" y="4"/>
                  <a:pt x="826" y="4"/>
                  <a:pt x="826" y="4"/>
                </a:cubicBezTo>
                <a:cubicBezTo>
                  <a:pt x="830" y="2"/>
                  <a:pt x="833" y="2"/>
                  <a:pt x="837" y="2"/>
                </a:cubicBezTo>
                <a:cubicBezTo>
                  <a:pt x="837" y="2"/>
                  <a:pt x="837" y="2"/>
                  <a:pt x="837" y="2"/>
                </a:cubicBezTo>
                <a:cubicBezTo>
                  <a:pt x="836" y="2"/>
                  <a:pt x="836" y="2"/>
                  <a:pt x="836" y="2"/>
                </a:cubicBezTo>
                <a:cubicBezTo>
                  <a:pt x="836" y="2"/>
                  <a:pt x="836" y="2"/>
                  <a:pt x="836" y="2"/>
                </a:cubicBezTo>
                <a:cubicBezTo>
                  <a:pt x="832" y="2"/>
                  <a:pt x="829" y="3"/>
                  <a:pt x="826" y="6"/>
                </a:cubicBezTo>
                <a:cubicBezTo>
                  <a:pt x="825" y="5"/>
                  <a:pt x="825" y="5"/>
                  <a:pt x="824" y="4"/>
                </a:cubicBezTo>
                <a:cubicBezTo>
                  <a:pt x="823" y="4"/>
                  <a:pt x="821" y="3"/>
                  <a:pt x="820" y="3"/>
                </a:cubicBezTo>
                <a:cubicBezTo>
                  <a:pt x="820" y="2"/>
                  <a:pt x="820" y="2"/>
                  <a:pt x="820" y="2"/>
                </a:cubicBezTo>
                <a:cubicBezTo>
                  <a:pt x="820" y="2"/>
                  <a:pt x="820" y="2"/>
                  <a:pt x="821" y="2"/>
                </a:cubicBezTo>
                <a:cubicBezTo>
                  <a:pt x="822" y="2"/>
                  <a:pt x="824" y="3"/>
                  <a:pt x="825" y="4"/>
                </a:cubicBezTo>
                <a:cubicBezTo>
                  <a:pt x="826" y="4"/>
                  <a:pt x="826" y="4"/>
                  <a:pt x="826" y="4"/>
                </a:cubicBezTo>
                <a:moveTo>
                  <a:pt x="837" y="0"/>
                </a:moveTo>
                <a:cubicBezTo>
                  <a:pt x="837" y="0"/>
                  <a:pt x="837" y="0"/>
                  <a:pt x="837" y="0"/>
                </a:cubicBezTo>
                <a:cubicBezTo>
                  <a:pt x="833" y="0"/>
                  <a:pt x="829" y="0"/>
                  <a:pt x="826" y="2"/>
                </a:cubicBezTo>
                <a:cubicBezTo>
                  <a:pt x="824" y="1"/>
                  <a:pt x="823" y="0"/>
                  <a:pt x="821" y="0"/>
                </a:cubicBezTo>
                <a:cubicBezTo>
                  <a:pt x="820" y="0"/>
                  <a:pt x="819" y="0"/>
                  <a:pt x="819" y="1"/>
                </a:cubicBezTo>
                <a:cubicBezTo>
                  <a:pt x="818" y="1"/>
                  <a:pt x="816" y="1"/>
                  <a:pt x="815" y="1"/>
                </a:cubicBezTo>
                <a:cubicBezTo>
                  <a:pt x="815" y="1"/>
                  <a:pt x="815" y="1"/>
                  <a:pt x="815" y="1"/>
                </a:cubicBezTo>
                <a:cubicBezTo>
                  <a:pt x="815" y="1"/>
                  <a:pt x="815" y="1"/>
                  <a:pt x="815" y="1"/>
                </a:cubicBezTo>
                <a:cubicBezTo>
                  <a:pt x="815" y="2"/>
                  <a:pt x="815" y="2"/>
                  <a:pt x="814" y="2"/>
                </a:cubicBezTo>
                <a:cubicBezTo>
                  <a:pt x="814" y="2"/>
                  <a:pt x="814" y="2"/>
                  <a:pt x="814" y="2"/>
                </a:cubicBezTo>
                <a:cubicBezTo>
                  <a:pt x="813" y="3"/>
                  <a:pt x="813" y="3"/>
                  <a:pt x="813" y="3"/>
                </a:cubicBezTo>
                <a:cubicBezTo>
                  <a:pt x="812" y="3"/>
                  <a:pt x="812" y="3"/>
                  <a:pt x="812" y="3"/>
                </a:cubicBezTo>
                <a:cubicBezTo>
                  <a:pt x="812" y="3"/>
                  <a:pt x="812" y="3"/>
                  <a:pt x="812" y="3"/>
                </a:cubicBezTo>
                <a:cubicBezTo>
                  <a:pt x="810" y="6"/>
                  <a:pt x="809" y="10"/>
                  <a:pt x="809" y="13"/>
                </a:cubicBezTo>
                <a:cubicBezTo>
                  <a:pt x="809" y="13"/>
                  <a:pt x="809" y="13"/>
                  <a:pt x="809" y="13"/>
                </a:cubicBezTo>
                <a:cubicBezTo>
                  <a:pt x="809" y="13"/>
                  <a:pt x="809" y="13"/>
                  <a:pt x="809" y="13"/>
                </a:cubicBezTo>
                <a:cubicBezTo>
                  <a:pt x="809" y="16"/>
                  <a:pt x="810" y="19"/>
                  <a:pt x="812" y="22"/>
                </a:cubicBezTo>
                <a:cubicBezTo>
                  <a:pt x="812" y="22"/>
                  <a:pt x="812" y="22"/>
                  <a:pt x="812" y="22"/>
                </a:cubicBezTo>
                <a:cubicBezTo>
                  <a:pt x="813" y="22"/>
                  <a:pt x="813" y="22"/>
                  <a:pt x="813" y="22"/>
                </a:cubicBezTo>
                <a:cubicBezTo>
                  <a:pt x="814" y="23"/>
                  <a:pt x="814" y="23"/>
                  <a:pt x="814" y="23"/>
                </a:cubicBezTo>
                <a:cubicBezTo>
                  <a:pt x="814" y="23"/>
                  <a:pt x="814" y="23"/>
                  <a:pt x="814" y="23"/>
                </a:cubicBezTo>
                <a:cubicBezTo>
                  <a:pt x="815" y="24"/>
                  <a:pt x="816" y="24"/>
                  <a:pt x="817" y="24"/>
                </a:cubicBezTo>
                <a:cubicBezTo>
                  <a:pt x="817" y="24"/>
                  <a:pt x="817" y="24"/>
                  <a:pt x="817" y="24"/>
                </a:cubicBezTo>
                <a:cubicBezTo>
                  <a:pt x="817" y="24"/>
                  <a:pt x="817" y="24"/>
                  <a:pt x="818" y="24"/>
                </a:cubicBezTo>
                <a:cubicBezTo>
                  <a:pt x="818" y="24"/>
                  <a:pt x="818" y="24"/>
                  <a:pt x="818" y="24"/>
                </a:cubicBezTo>
                <a:cubicBezTo>
                  <a:pt x="819" y="23"/>
                  <a:pt x="819" y="23"/>
                  <a:pt x="819" y="23"/>
                </a:cubicBezTo>
                <a:cubicBezTo>
                  <a:pt x="820" y="23"/>
                  <a:pt x="820" y="23"/>
                  <a:pt x="820" y="23"/>
                </a:cubicBezTo>
                <a:cubicBezTo>
                  <a:pt x="820" y="23"/>
                  <a:pt x="820" y="23"/>
                  <a:pt x="820" y="23"/>
                </a:cubicBezTo>
                <a:cubicBezTo>
                  <a:pt x="821" y="23"/>
                  <a:pt x="822" y="22"/>
                  <a:pt x="823" y="22"/>
                </a:cubicBezTo>
                <a:cubicBezTo>
                  <a:pt x="823" y="22"/>
                  <a:pt x="823" y="22"/>
                  <a:pt x="823" y="22"/>
                </a:cubicBezTo>
                <a:cubicBezTo>
                  <a:pt x="824" y="22"/>
                  <a:pt x="825" y="22"/>
                  <a:pt x="825" y="23"/>
                </a:cubicBezTo>
                <a:cubicBezTo>
                  <a:pt x="825" y="23"/>
                  <a:pt x="825" y="23"/>
                  <a:pt x="825" y="23"/>
                </a:cubicBezTo>
                <a:cubicBezTo>
                  <a:pt x="826" y="23"/>
                  <a:pt x="826" y="23"/>
                  <a:pt x="826" y="23"/>
                </a:cubicBezTo>
                <a:cubicBezTo>
                  <a:pt x="830" y="25"/>
                  <a:pt x="834" y="28"/>
                  <a:pt x="837" y="32"/>
                </a:cubicBezTo>
                <a:cubicBezTo>
                  <a:pt x="837" y="32"/>
                  <a:pt x="837" y="32"/>
                  <a:pt x="837" y="32"/>
                </a:cubicBezTo>
                <a:cubicBezTo>
                  <a:pt x="837" y="32"/>
                  <a:pt x="837" y="32"/>
                  <a:pt x="837" y="32"/>
                </a:cubicBezTo>
                <a:cubicBezTo>
                  <a:pt x="838" y="33"/>
                  <a:pt x="838" y="33"/>
                  <a:pt x="838" y="33"/>
                </a:cubicBezTo>
                <a:cubicBezTo>
                  <a:pt x="838" y="34"/>
                  <a:pt x="839" y="36"/>
                  <a:pt x="839" y="37"/>
                </a:cubicBezTo>
                <a:cubicBezTo>
                  <a:pt x="839" y="39"/>
                  <a:pt x="839" y="40"/>
                  <a:pt x="839" y="42"/>
                </a:cubicBezTo>
                <a:cubicBezTo>
                  <a:pt x="839" y="44"/>
                  <a:pt x="838" y="45"/>
                  <a:pt x="837" y="46"/>
                </a:cubicBezTo>
                <a:cubicBezTo>
                  <a:pt x="837" y="46"/>
                  <a:pt x="837" y="46"/>
                  <a:pt x="837" y="46"/>
                </a:cubicBezTo>
                <a:cubicBezTo>
                  <a:pt x="832" y="48"/>
                  <a:pt x="825" y="47"/>
                  <a:pt x="819" y="48"/>
                </a:cubicBezTo>
                <a:cubicBezTo>
                  <a:pt x="819" y="48"/>
                  <a:pt x="819" y="48"/>
                  <a:pt x="818" y="48"/>
                </a:cubicBezTo>
                <a:cubicBezTo>
                  <a:pt x="818" y="48"/>
                  <a:pt x="818" y="48"/>
                  <a:pt x="818" y="48"/>
                </a:cubicBezTo>
                <a:cubicBezTo>
                  <a:pt x="818" y="48"/>
                  <a:pt x="818" y="48"/>
                  <a:pt x="818" y="48"/>
                </a:cubicBezTo>
                <a:cubicBezTo>
                  <a:pt x="818" y="48"/>
                  <a:pt x="818" y="48"/>
                  <a:pt x="818" y="48"/>
                </a:cubicBezTo>
                <a:cubicBezTo>
                  <a:pt x="817" y="48"/>
                  <a:pt x="817" y="48"/>
                  <a:pt x="817" y="48"/>
                </a:cubicBezTo>
                <a:cubicBezTo>
                  <a:pt x="818" y="47"/>
                  <a:pt x="818" y="45"/>
                  <a:pt x="818" y="43"/>
                </a:cubicBezTo>
                <a:cubicBezTo>
                  <a:pt x="818" y="40"/>
                  <a:pt x="818" y="38"/>
                  <a:pt x="817" y="35"/>
                </a:cubicBezTo>
                <a:cubicBezTo>
                  <a:pt x="817" y="35"/>
                  <a:pt x="817" y="35"/>
                  <a:pt x="817" y="35"/>
                </a:cubicBezTo>
                <a:cubicBezTo>
                  <a:pt x="817" y="35"/>
                  <a:pt x="817" y="35"/>
                  <a:pt x="817" y="35"/>
                </a:cubicBezTo>
                <a:cubicBezTo>
                  <a:pt x="816" y="34"/>
                  <a:pt x="815" y="33"/>
                  <a:pt x="814" y="32"/>
                </a:cubicBezTo>
                <a:cubicBezTo>
                  <a:pt x="811" y="30"/>
                  <a:pt x="808" y="28"/>
                  <a:pt x="805" y="27"/>
                </a:cubicBezTo>
                <a:cubicBezTo>
                  <a:pt x="803" y="21"/>
                  <a:pt x="798" y="17"/>
                  <a:pt x="793" y="14"/>
                </a:cubicBezTo>
                <a:cubicBezTo>
                  <a:pt x="792" y="14"/>
                  <a:pt x="791" y="14"/>
                  <a:pt x="790" y="13"/>
                </a:cubicBezTo>
                <a:cubicBezTo>
                  <a:pt x="790" y="13"/>
                  <a:pt x="790" y="13"/>
                  <a:pt x="790" y="13"/>
                </a:cubicBezTo>
                <a:cubicBezTo>
                  <a:pt x="789" y="13"/>
                  <a:pt x="789" y="13"/>
                  <a:pt x="789" y="13"/>
                </a:cubicBezTo>
                <a:cubicBezTo>
                  <a:pt x="788" y="13"/>
                  <a:pt x="788" y="13"/>
                  <a:pt x="788" y="13"/>
                </a:cubicBezTo>
                <a:cubicBezTo>
                  <a:pt x="788" y="13"/>
                  <a:pt x="788" y="13"/>
                  <a:pt x="788" y="13"/>
                </a:cubicBezTo>
                <a:cubicBezTo>
                  <a:pt x="788" y="13"/>
                  <a:pt x="787" y="13"/>
                  <a:pt x="787" y="13"/>
                </a:cubicBezTo>
                <a:cubicBezTo>
                  <a:pt x="787" y="13"/>
                  <a:pt x="787" y="13"/>
                  <a:pt x="787" y="13"/>
                </a:cubicBezTo>
                <a:cubicBezTo>
                  <a:pt x="787" y="13"/>
                  <a:pt x="787" y="13"/>
                  <a:pt x="787" y="13"/>
                </a:cubicBezTo>
                <a:cubicBezTo>
                  <a:pt x="784" y="14"/>
                  <a:pt x="780" y="14"/>
                  <a:pt x="776" y="16"/>
                </a:cubicBezTo>
                <a:cubicBezTo>
                  <a:pt x="775" y="16"/>
                  <a:pt x="774" y="16"/>
                  <a:pt x="773" y="17"/>
                </a:cubicBezTo>
                <a:cubicBezTo>
                  <a:pt x="773" y="16"/>
                  <a:pt x="773" y="16"/>
                  <a:pt x="773" y="16"/>
                </a:cubicBezTo>
                <a:cubicBezTo>
                  <a:pt x="771" y="18"/>
                  <a:pt x="771" y="18"/>
                  <a:pt x="771" y="18"/>
                </a:cubicBezTo>
                <a:cubicBezTo>
                  <a:pt x="771" y="18"/>
                  <a:pt x="771" y="18"/>
                  <a:pt x="771" y="18"/>
                </a:cubicBezTo>
                <a:cubicBezTo>
                  <a:pt x="771" y="18"/>
                  <a:pt x="771" y="18"/>
                  <a:pt x="771" y="18"/>
                </a:cubicBezTo>
                <a:cubicBezTo>
                  <a:pt x="771" y="18"/>
                  <a:pt x="770" y="18"/>
                  <a:pt x="770" y="18"/>
                </a:cubicBezTo>
                <a:cubicBezTo>
                  <a:pt x="770" y="18"/>
                  <a:pt x="770" y="18"/>
                  <a:pt x="769" y="18"/>
                </a:cubicBezTo>
                <a:cubicBezTo>
                  <a:pt x="769" y="18"/>
                  <a:pt x="769" y="18"/>
                  <a:pt x="769" y="18"/>
                </a:cubicBezTo>
                <a:cubicBezTo>
                  <a:pt x="768" y="18"/>
                  <a:pt x="768" y="18"/>
                  <a:pt x="768" y="18"/>
                </a:cubicBezTo>
                <a:cubicBezTo>
                  <a:pt x="767" y="18"/>
                  <a:pt x="767" y="18"/>
                  <a:pt x="767" y="18"/>
                </a:cubicBezTo>
                <a:cubicBezTo>
                  <a:pt x="767" y="18"/>
                  <a:pt x="767" y="18"/>
                  <a:pt x="767" y="18"/>
                </a:cubicBezTo>
                <a:cubicBezTo>
                  <a:pt x="767" y="18"/>
                  <a:pt x="766" y="19"/>
                  <a:pt x="765" y="19"/>
                </a:cubicBezTo>
                <a:cubicBezTo>
                  <a:pt x="764" y="19"/>
                  <a:pt x="764" y="20"/>
                  <a:pt x="763" y="20"/>
                </a:cubicBezTo>
                <a:cubicBezTo>
                  <a:pt x="763" y="20"/>
                  <a:pt x="763" y="20"/>
                  <a:pt x="763" y="20"/>
                </a:cubicBezTo>
                <a:cubicBezTo>
                  <a:pt x="763" y="19"/>
                  <a:pt x="763" y="19"/>
                  <a:pt x="763" y="19"/>
                </a:cubicBezTo>
                <a:cubicBezTo>
                  <a:pt x="761" y="21"/>
                  <a:pt x="761" y="21"/>
                  <a:pt x="761" y="21"/>
                </a:cubicBezTo>
                <a:cubicBezTo>
                  <a:pt x="761" y="21"/>
                  <a:pt x="761" y="21"/>
                  <a:pt x="761" y="21"/>
                </a:cubicBezTo>
                <a:cubicBezTo>
                  <a:pt x="761" y="21"/>
                  <a:pt x="761" y="21"/>
                  <a:pt x="761" y="21"/>
                </a:cubicBezTo>
                <a:cubicBezTo>
                  <a:pt x="759" y="23"/>
                  <a:pt x="759" y="25"/>
                  <a:pt x="759" y="28"/>
                </a:cubicBezTo>
                <a:cubicBezTo>
                  <a:pt x="759" y="30"/>
                  <a:pt x="760" y="32"/>
                  <a:pt x="760" y="34"/>
                </a:cubicBezTo>
                <a:cubicBezTo>
                  <a:pt x="760" y="35"/>
                  <a:pt x="760" y="35"/>
                  <a:pt x="760" y="35"/>
                </a:cubicBezTo>
                <a:cubicBezTo>
                  <a:pt x="760" y="36"/>
                  <a:pt x="761" y="36"/>
                  <a:pt x="761" y="36"/>
                </a:cubicBezTo>
                <a:cubicBezTo>
                  <a:pt x="763" y="39"/>
                  <a:pt x="765" y="42"/>
                  <a:pt x="767" y="43"/>
                </a:cubicBezTo>
                <a:cubicBezTo>
                  <a:pt x="767" y="43"/>
                  <a:pt x="767" y="43"/>
                  <a:pt x="767" y="43"/>
                </a:cubicBezTo>
                <a:cubicBezTo>
                  <a:pt x="768" y="43"/>
                  <a:pt x="768" y="43"/>
                  <a:pt x="768" y="43"/>
                </a:cubicBezTo>
                <a:cubicBezTo>
                  <a:pt x="769" y="43"/>
                  <a:pt x="769" y="43"/>
                  <a:pt x="769" y="43"/>
                </a:cubicBezTo>
                <a:cubicBezTo>
                  <a:pt x="769" y="43"/>
                  <a:pt x="769" y="43"/>
                  <a:pt x="769" y="43"/>
                </a:cubicBezTo>
                <a:cubicBezTo>
                  <a:pt x="771" y="43"/>
                  <a:pt x="771" y="43"/>
                  <a:pt x="771" y="43"/>
                </a:cubicBezTo>
                <a:cubicBezTo>
                  <a:pt x="773" y="43"/>
                  <a:pt x="773" y="43"/>
                  <a:pt x="773" y="43"/>
                </a:cubicBezTo>
                <a:cubicBezTo>
                  <a:pt x="774" y="43"/>
                  <a:pt x="774" y="43"/>
                  <a:pt x="774" y="43"/>
                </a:cubicBezTo>
                <a:cubicBezTo>
                  <a:pt x="774" y="42"/>
                  <a:pt x="774" y="42"/>
                  <a:pt x="774" y="42"/>
                </a:cubicBezTo>
                <a:cubicBezTo>
                  <a:pt x="774" y="41"/>
                  <a:pt x="774" y="41"/>
                  <a:pt x="774" y="41"/>
                </a:cubicBezTo>
                <a:cubicBezTo>
                  <a:pt x="774" y="40"/>
                  <a:pt x="775" y="38"/>
                  <a:pt x="777" y="38"/>
                </a:cubicBezTo>
                <a:cubicBezTo>
                  <a:pt x="780" y="38"/>
                  <a:pt x="784" y="38"/>
                  <a:pt x="788" y="40"/>
                </a:cubicBezTo>
                <a:cubicBezTo>
                  <a:pt x="788" y="40"/>
                  <a:pt x="788" y="40"/>
                  <a:pt x="788" y="40"/>
                </a:cubicBezTo>
                <a:cubicBezTo>
                  <a:pt x="788" y="40"/>
                  <a:pt x="788" y="40"/>
                  <a:pt x="788" y="40"/>
                </a:cubicBezTo>
                <a:cubicBezTo>
                  <a:pt x="790" y="41"/>
                  <a:pt x="790" y="41"/>
                  <a:pt x="790" y="41"/>
                </a:cubicBezTo>
                <a:cubicBezTo>
                  <a:pt x="790" y="41"/>
                  <a:pt x="790" y="41"/>
                  <a:pt x="790" y="41"/>
                </a:cubicBezTo>
                <a:cubicBezTo>
                  <a:pt x="790" y="41"/>
                  <a:pt x="791" y="42"/>
                  <a:pt x="792" y="42"/>
                </a:cubicBezTo>
                <a:cubicBezTo>
                  <a:pt x="792" y="43"/>
                  <a:pt x="793" y="44"/>
                  <a:pt x="794" y="44"/>
                </a:cubicBezTo>
                <a:cubicBezTo>
                  <a:pt x="795" y="47"/>
                  <a:pt x="797" y="49"/>
                  <a:pt x="797" y="52"/>
                </a:cubicBezTo>
                <a:cubicBezTo>
                  <a:pt x="797" y="52"/>
                  <a:pt x="797" y="53"/>
                  <a:pt x="797" y="53"/>
                </a:cubicBezTo>
                <a:cubicBezTo>
                  <a:pt x="796" y="54"/>
                  <a:pt x="796" y="54"/>
                  <a:pt x="795" y="54"/>
                </a:cubicBezTo>
                <a:cubicBezTo>
                  <a:pt x="798" y="54"/>
                  <a:pt x="798" y="54"/>
                  <a:pt x="798" y="54"/>
                </a:cubicBezTo>
                <a:cubicBezTo>
                  <a:pt x="799" y="53"/>
                  <a:pt x="799" y="52"/>
                  <a:pt x="799" y="52"/>
                </a:cubicBezTo>
                <a:cubicBezTo>
                  <a:pt x="799" y="48"/>
                  <a:pt x="797" y="45"/>
                  <a:pt x="795" y="43"/>
                </a:cubicBezTo>
                <a:cubicBezTo>
                  <a:pt x="795" y="43"/>
                  <a:pt x="795" y="43"/>
                  <a:pt x="795" y="43"/>
                </a:cubicBezTo>
                <a:cubicBezTo>
                  <a:pt x="795" y="42"/>
                  <a:pt x="795" y="42"/>
                  <a:pt x="795" y="42"/>
                </a:cubicBezTo>
                <a:cubicBezTo>
                  <a:pt x="794" y="42"/>
                  <a:pt x="794" y="42"/>
                  <a:pt x="793" y="41"/>
                </a:cubicBezTo>
                <a:cubicBezTo>
                  <a:pt x="793" y="40"/>
                  <a:pt x="793" y="40"/>
                  <a:pt x="793" y="40"/>
                </a:cubicBezTo>
                <a:cubicBezTo>
                  <a:pt x="795" y="42"/>
                  <a:pt x="796" y="43"/>
                  <a:pt x="798" y="44"/>
                </a:cubicBezTo>
                <a:cubicBezTo>
                  <a:pt x="798" y="45"/>
                  <a:pt x="799" y="46"/>
                  <a:pt x="799" y="48"/>
                </a:cubicBezTo>
                <a:cubicBezTo>
                  <a:pt x="800" y="50"/>
                  <a:pt x="800" y="52"/>
                  <a:pt x="802" y="53"/>
                </a:cubicBezTo>
                <a:cubicBezTo>
                  <a:pt x="802" y="54"/>
                  <a:pt x="802" y="54"/>
                  <a:pt x="802" y="54"/>
                </a:cubicBezTo>
                <a:cubicBezTo>
                  <a:pt x="812" y="51"/>
                  <a:pt x="812" y="51"/>
                  <a:pt x="812" y="51"/>
                </a:cubicBezTo>
                <a:cubicBezTo>
                  <a:pt x="812" y="51"/>
                  <a:pt x="812" y="51"/>
                  <a:pt x="812" y="51"/>
                </a:cubicBezTo>
                <a:cubicBezTo>
                  <a:pt x="812" y="51"/>
                  <a:pt x="812" y="51"/>
                  <a:pt x="812" y="51"/>
                </a:cubicBezTo>
                <a:cubicBezTo>
                  <a:pt x="812" y="52"/>
                  <a:pt x="812" y="52"/>
                  <a:pt x="812" y="52"/>
                </a:cubicBezTo>
                <a:cubicBezTo>
                  <a:pt x="810" y="53"/>
                  <a:pt x="808" y="53"/>
                  <a:pt x="805" y="54"/>
                </a:cubicBezTo>
                <a:cubicBezTo>
                  <a:pt x="815" y="54"/>
                  <a:pt x="815" y="54"/>
                  <a:pt x="815" y="54"/>
                </a:cubicBezTo>
                <a:cubicBezTo>
                  <a:pt x="816" y="54"/>
                  <a:pt x="818" y="54"/>
                  <a:pt x="819" y="53"/>
                </a:cubicBezTo>
                <a:cubicBezTo>
                  <a:pt x="825" y="53"/>
                  <a:pt x="831" y="52"/>
                  <a:pt x="836" y="52"/>
                </a:cubicBezTo>
                <a:cubicBezTo>
                  <a:pt x="837" y="52"/>
                  <a:pt x="837" y="52"/>
                  <a:pt x="837" y="52"/>
                </a:cubicBezTo>
                <a:cubicBezTo>
                  <a:pt x="838" y="52"/>
                  <a:pt x="838" y="52"/>
                  <a:pt x="838" y="52"/>
                </a:cubicBezTo>
                <a:cubicBezTo>
                  <a:pt x="839" y="52"/>
                  <a:pt x="839" y="52"/>
                  <a:pt x="839" y="52"/>
                </a:cubicBezTo>
                <a:cubicBezTo>
                  <a:pt x="839" y="52"/>
                  <a:pt x="839" y="52"/>
                  <a:pt x="839" y="52"/>
                </a:cubicBezTo>
                <a:cubicBezTo>
                  <a:pt x="841" y="52"/>
                  <a:pt x="843" y="52"/>
                  <a:pt x="845" y="52"/>
                </a:cubicBezTo>
                <a:cubicBezTo>
                  <a:pt x="845" y="52"/>
                  <a:pt x="845" y="52"/>
                  <a:pt x="845" y="52"/>
                </a:cubicBezTo>
                <a:cubicBezTo>
                  <a:pt x="848" y="52"/>
                  <a:pt x="851" y="52"/>
                  <a:pt x="854" y="52"/>
                </a:cubicBezTo>
                <a:cubicBezTo>
                  <a:pt x="854" y="50"/>
                  <a:pt x="854" y="50"/>
                  <a:pt x="854" y="50"/>
                </a:cubicBezTo>
                <a:cubicBezTo>
                  <a:pt x="851" y="50"/>
                  <a:pt x="848" y="50"/>
                  <a:pt x="845" y="50"/>
                </a:cubicBezTo>
                <a:cubicBezTo>
                  <a:pt x="843" y="50"/>
                  <a:pt x="841" y="50"/>
                  <a:pt x="839" y="50"/>
                </a:cubicBezTo>
                <a:cubicBezTo>
                  <a:pt x="839" y="47"/>
                  <a:pt x="839" y="47"/>
                  <a:pt x="839" y="47"/>
                </a:cubicBezTo>
                <a:cubicBezTo>
                  <a:pt x="840" y="46"/>
                  <a:pt x="840" y="44"/>
                  <a:pt x="841" y="42"/>
                </a:cubicBezTo>
                <a:cubicBezTo>
                  <a:pt x="841" y="41"/>
                  <a:pt x="841" y="39"/>
                  <a:pt x="841" y="37"/>
                </a:cubicBezTo>
                <a:cubicBezTo>
                  <a:pt x="841" y="37"/>
                  <a:pt x="841" y="37"/>
                  <a:pt x="841" y="37"/>
                </a:cubicBezTo>
                <a:cubicBezTo>
                  <a:pt x="841" y="37"/>
                  <a:pt x="841" y="37"/>
                  <a:pt x="841" y="37"/>
                </a:cubicBezTo>
                <a:cubicBezTo>
                  <a:pt x="841" y="35"/>
                  <a:pt x="840" y="33"/>
                  <a:pt x="839" y="31"/>
                </a:cubicBezTo>
                <a:cubicBezTo>
                  <a:pt x="839" y="30"/>
                  <a:pt x="839" y="30"/>
                  <a:pt x="839" y="30"/>
                </a:cubicBezTo>
                <a:cubicBezTo>
                  <a:pt x="840" y="31"/>
                  <a:pt x="841" y="33"/>
                  <a:pt x="841" y="35"/>
                </a:cubicBezTo>
                <a:cubicBezTo>
                  <a:pt x="841" y="35"/>
                  <a:pt x="841" y="35"/>
                  <a:pt x="841" y="35"/>
                </a:cubicBezTo>
                <a:cubicBezTo>
                  <a:pt x="841" y="35"/>
                  <a:pt x="841" y="35"/>
                  <a:pt x="841" y="35"/>
                </a:cubicBezTo>
                <a:cubicBezTo>
                  <a:pt x="842" y="36"/>
                  <a:pt x="843" y="38"/>
                  <a:pt x="843" y="39"/>
                </a:cubicBezTo>
                <a:cubicBezTo>
                  <a:pt x="843" y="42"/>
                  <a:pt x="842" y="44"/>
                  <a:pt x="841" y="46"/>
                </a:cubicBezTo>
                <a:cubicBezTo>
                  <a:pt x="841" y="46"/>
                  <a:pt x="841" y="46"/>
                  <a:pt x="841" y="46"/>
                </a:cubicBezTo>
                <a:cubicBezTo>
                  <a:pt x="841" y="47"/>
                  <a:pt x="841" y="47"/>
                  <a:pt x="841" y="47"/>
                </a:cubicBezTo>
                <a:cubicBezTo>
                  <a:pt x="842" y="48"/>
                  <a:pt x="842" y="48"/>
                  <a:pt x="842" y="48"/>
                </a:cubicBezTo>
                <a:cubicBezTo>
                  <a:pt x="842" y="48"/>
                  <a:pt x="842" y="48"/>
                  <a:pt x="842" y="48"/>
                </a:cubicBezTo>
                <a:cubicBezTo>
                  <a:pt x="846" y="49"/>
                  <a:pt x="850" y="49"/>
                  <a:pt x="854" y="49"/>
                </a:cubicBezTo>
                <a:cubicBezTo>
                  <a:pt x="854" y="47"/>
                  <a:pt x="854" y="47"/>
                  <a:pt x="854" y="47"/>
                </a:cubicBezTo>
                <a:cubicBezTo>
                  <a:pt x="850" y="47"/>
                  <a:pt x="846" y="47"/>
                  <a:pt x="843" y="46"/>
                </a:cubicBezTo>
                <a:cubicBezTo>
                  <a:pt x="844" y="44"/>
                  <a:pt x="845" y="42"/>
                  <a:pt x="845" y="39"/>
                </a:cubicBezTo>
                <a:cubicBezTo>
                  <a:pt x="845" y="38"/>
                  <a:pt x="844" y="36"/>
                  <a:pt x="843" y="34"/>
                </a:cubicBezTo>
                <a:cubicBezTo>
                  <a:pt x="842" y="31"/>
                  <a:pt x="841" y="29"/>
                  <a:pt x="838" y="26"/>
                </a:cubicBezTo>
                <a:cubicBezTo>
                  <a:pt x="835" y="22"/>
                  <a:pt x="829" y="19"/>
                  <a:pt x="824" y="18"/>
                </a:cubicBezTo>
                <a:cubicBezTo>
                  <a:pt x="823" y="18"/>
                  <a:pt x="822" y="18"/>
                  <a:pt x="822" y="18"/>
                </a:cubicBezTo>
                <a:cubicBezTo>
                  <a:pt x="822" y="18"/>
                  <a:pt x="822" y="18"/>
                  <a:pt x="822" y="18"/>
                </a:cubicBezTo>
                <a:cubicBezTo>
                  <a:pt x="821" y="18"/>
                  <a:pt x="820" y="18"/>
                  <a:pt x="820" y="18"/>
                </a:cubicBezTo>
                <a:cubicBezTo>
                  <a:pt x="820" y="18"/>
                  <a:pt x="820" y="18"/>
                  <a:pt x="820" y="18"/>
                </a:cubicBezTo>
                <a:cubicBezTo>
                  <a:pt x="819" y="18"/>
                  <a:pt x="819" y="18"/>
                  <a:pt x="819" y="18"/>
                </a:cubicBezTo>
                <a:cubicBezTo>
                  <a:pt x="818" y="18"/>
                  <a:pt x="818" y="18"/>
                  <a:pt x="818" y="18"/>
                </a:cubicBezTo>
                <a:cubicBezTo>
                  <a:pt x="818" y="18"/>
                  <a:pt x="818" y="18"/>
                  <a:pt x="818" y="18"/>
                </a:cubicBezTo>
                <a:cubicBezTo>
                  <a:pt x="818" y="18"/>
                  <a:pt x="817" y="18"/>
                  <a:pt x="817" y="18"/>
                </a:cubicBezTo>
                <a:cubicBezTo>
                  <a:pt x="817" y="18"/>
                  <a:pt x="816" y="18"/>
                  <a:pt x="815" y="17"/>
                </a:cubicBezTo>
                <a:cubicBezTo>
                  <a:pt x="815" y="16"/>
                  <a:pt x="815" y="16"/>
                  <a:pt x="814" y="15"/>
                </a:cubicBezTo>
                <a:cubicBezTo>
                  <a:pt x="814" y="14"/>
                  <a:pt x="814" y="13"/>
                  <a:pt x="814" y="12"/>
                </a:cubicBezTo>
                <a:cubicBezTo>
                  <a:pt x="814" y="11"/>
                  <a:pt x="814" y="10"/>
                  <a:pt x="814" y="9"/>
                </a:cubicBezTo>
                <a:cubicBezTo>
                  <a:pt x="815" y="8"/>
                  <a:pt x="815" y="7"/>
                  <a:pt x="816" y="7"/>
                </a:cubicBezTo>
                <a:cubicBezTo>
                  <a:pt x="817" y="6"/>
                  <a:pt x="817" y="6"/>
                  <a:pt x="818" y="5"/>
                </a:cubicBezTo>
                <a:cubicBezTo>
                  <a:pt x="818" y="5"/>
                  <a:pt x="818" y="5"/>
                  <a:pt x="819" y="5"/>
                </a:cubicBezTo>
                <a:cubicBezTo>
                  <a:pt x="819" y="5"/>
                  <a:pt x="819" y="5"/>
                  <a:pt x="819" y="5"/>
                </a:cubicBezTo>
                <a:cubicBezTo>
                  <a:pt x="819" y="5"/>
                  <a:pt x="819" y="5"/>
                  <a:pt x="819" y="5"/>
                </a:cubicBezTo>
                <a:cubicBezTo>
                  <a:pt x="820" y="5"/>
                  <a:pt x="820" y="5"/>
                  <a:pt x="820" y="5"/>
                </a:cubicBezTo>
                <a:cubicBezTo>
                  <a:pt x="820" y="5"/>
                  <a:pt x="820" y="5"/>
                  <a:pt x="820" y="5"/>
                </a:cubicBezTo>
                <a:cubicBezTo>
                  <a:pt x="821" y="5"/>
                  <a:pt x="822" y="5"/>
                  <a:pt x="823" y="6"/>
                </a:cubicBezTo>
                <a:cubicBezTo>
                  <a:pt x="824" y="7"/>
                  <a:pt x="825" y="8"/>
                  <a:pt x="826" y="8"/>
                </a:cubicBezTo>
                <a:cubicBezTo>
                  <a:pt x="827" y="8"/>
                  <a:pt x="827" y="8"/>
                  <a:pt x="827" y="8"/>
                </a:cubicBezTo>
                <a:cubicBezTo>
                  <a:pt x="827" y="7"/>
                  <a:pt x="827" y="7"/>
                  <a:pt x="827" y="7"/>
                </a:cubicBezTo>
                <a:cubicBezTo>
                  <a:pt x="829" y="5"/>
                  <a:pt x="832" y="4"/>
                  <a:pt x="836" y="4"/>
                </a:cubicBezTo>
                <a:cubicBezTo>
                  <a:pt x="836" y="4"/>
                  <a:pt x="837" y="4"/>
                  <a:pt x="838" y="4"/>
                </a:cubicBezTo>
                <a:cubicBezTo>
                  <a:pt x="838" y="4"/>
                  <a:pt x="838" y="4"/>
                  <a:pt x="838" y="4"/>
                </a:cubicBezTo>
                <a:cubicBezTo>
                  <a:pt x="842" y="5"/>
                  <a:pt x="847" y="6"/>
                  <a:pt x="850" y="9"/>
                </a:cubicBezTo>
                <a:cubicBezTo>
                  <a:pt x="852" y="11"/>
                  <a:pt x="852" y="15"/>
                  <a:pt x="852" y="19"/>
                </a:cubicBezTo>
                <a:cubicBezTo>
                  <a:pt x="852" y="19"/>
                  <a:pt x="852" y="19"/>
                  <a:pt x="852" y="19"/>
                </a:cubicBezTo>
                <a:cubicBezTo>
                  <a:pt x="852" y="20"/>
                  <a:pt x="852" y="20"/>
                  <a:pt x="851" y="21"/>
                </a:cubicBezTo>
                <a:cubicBezTo>
                  <a:pt x="851" y="21"/>
                  <a:pt x="850" y="22"/>
                  <a:pt x="850" y="23"/>
                </a:cubicBezTo>
                <a:cubicBezTo>
                  <a:pt x="851" y="23"/>
                  <a:pt x="851" y="23"/>
                  <a:pt x="851" y="23"/>
                </a:cubicBezTo>
                <a:cubicBezTo>
                  <a:pt x="851" y="24"/>
                  <a:pt x="851" y="24"/>
                  <a:pt x="851" y="24"/>
                </a:cubicBezTo>
                <a:cubicBezTo>
                  <a:pt x="854" y="26"/>
                  <a:pt x="854" y="26"/>
                  <a:pt x="854" y="26"/>
                </a:cubicBezTo>
                <a:cubicBezTo>
                  <a:pt x="854" y="24"/>
                  <a:pt x="854" y="24"/>
                  <a:pt x="854" y="24"/>
                </a:cubicBezTo>
                <a:cubicBezTo>
                  <a:pt x="852" y="23"/>
                  <a:pt x="852" y="23"/>
                  <a:pt x="852" y="23"/>
                </a:cubicBezTo>
                <a:cubicBezTo>
                  <a:pt x="852" y="23"/>
                  <a:pt x="852" y="23"/>
                  <a:pt x="852" y="23"/>
                </a:cubicBezTo>
                <a:cubicBezTo>
                  <a:pt x="852" y="22"/>
                  <a:pt x="853" y="22"/>
                  <a:pt x="853" y="21"/>
                </a:cubicBezTo>
                <a:cubicBezTo>
                  <a:pt x="854" y="21"/>
                  <a:pt x="854" y="21"/>
                  <a:pt x="854" y="21"/>
                </a:cubicBezTo>
                <a:cubicBezTo>
                  <a:pt x="854" y="12"/>
                  <a:pt x="854" y="12"/>
                  <a:pt x="854" y="12"/>
                </a:cubicBezTo>
                <a:cubicBezTo>
                  <a:pt x="853" y="10"/>
                  <a:pt x="852" y="8"/>
                  <a:pt x="851" y="7"/>
                </a:cubicBezTo>
                <a:cubicBezTo>
                  <a:pt x="851" y="7"/>
                  <a:pt x="851" y="7"/>
                  <a:pt x="851" y="7"/>
                </a:cubicBezTo>
                <a:cubicBezTo>
                  <a:pt x="851" y="7"/>
                  <a:pt x="851" y="7"/>
                  <a:pt x="851" y="7"/>
                </a:cubicBezTo>
                <a:cubicBezTo>
                  <a:pt x="848" y="5"/>
                  <a:pt x="843" y="3"/>
                  <a:pt x="839" y="2"/>
                </a:cubicBezTo>
                <a:cubicBezTo>
                  <a:pt x="839" y="2"/>
                  <a:pt x="839" y="2"/>
                  <a:pt x="839" y="2"/>
                </a:cubicBezTo>
                <a:cubicBezTo>
                  <a:pt x="843" y="2"/>
                  <a:pt x="847" y="4"/>
                  <a:pt x="851" y="5"/>
                </a:cubicBezTo>
                <a:cubicBezTo>
                  <a:pt x="852" y="6"/>
                  <a:pt x="853" y="7"/>
                  <a:pt x="854" y="8"/>
                </a:cubicBezTo>
                <a:cubicBezTo>
                  <a:pt x="854" y="5"/>
                  <a:pt x="854" y="5"/>
                  <a:pt x="854" y="5"/>
                </a:cubicBezTo>
                <a:cubicBezTo>
                  <a:pt x="853" y="5"/>
                  <a:pt x="852" y="4"/>
                  <a:pt x="852" y="4"/>
                </a:cubicBezTo>
                <a:cubicBezTo>
                  <a:pt x="852" y="4"/>
                  <a:pt x="852" y="4"/>
                  <a:pt x="852" y="4"/>
                </a:cubicBezTo>
                <a:cubicBezTo>
                  <a:pt x="852" y="4"/>
                  <a:pt x="852" y="4"/>
                  <a:pt x="852" y="4"/>
                </a:cubicBezTo>
                <a:cubicBezTo>
                  <a:pt x="848" y="2"/>
                  <a:pt x="843" y="0"/>
                  <a:pt x="839" y="0"/>
                </a:cubicBezTo>
                <a:cubicBezTo>
                  <a:pt x="839" y="0"/>
                  <a:pt x="839" y="0"/>
                  <a:pt x="839" y="0"/>
                </a:cubicBezTo>
                <a:cubicBezTo>
                  <a:pt x="838" y="0"/>
                  <a:pt x="838" y="0"/>
                  <a:pt x="838" y="0"/>
                </a:cubicBezTo>
                <a:cubicBezTo>
                  <a:pt x="837" y="0"/>
                  <a:pt x="837" y="0"/>
                  <a:pt x="837" y="0"/>
                </a:cubicBezTo>
                <a:moveTo>
                  <a:pt x="1242" y="157"/>
                </a:moveTo>
                <a:cubicBezTo>
                  <a:pt x="1242" y="157"/>
                  <a:pt x="1242" y="157"/>
                  <a:pt x="1242" y="157"/>
                </a:cubicBezTo>
                <a:cubicBezTo>
                  <a:pt x="1242" y="157"/>
                  <a:pt x="1242" y="157"/>
                  <a:pt x="1242" y="157"/>
                </a:cubicBezTo>
                <a:moveTo>
                  <a:pt x="854" y="138"/>
                </a:moveTo>
                <a:cubicBezTo>
                  <a:pt x="854" y="140"/>
                  <a:pt x="854" y="140"/>
                  <a:pt x="854" y="140"/>
                </a:cubicBezTo>
                <a:cubicBezTo>
                  <a:pt x="854" y="140"/>
                  <a:pt x="854" y="140"/>
                  <a:pt x="854" y="140"/>
                </a:cubicBezTo>
                <a:cubicBezTo>
                  <a:pt x="854" y="140"/>
                  <a:pt x="854" y="140"/>
                  <a:pt x="854" y="140"/>
                </a:cubicBezTo>
                <a:cubicBezTo>
                  <a:pt x="854" y="142"/>
                  <a:pt x="854" y="142"/>
                  <a:pt x="854" y="142"/>
                </a:cubicBezTo>
                <a:cubicBezTo>
                  <a:pt x="855" y="142"/>
                  <a:pt x="856" y="142"/>
                  <a:pt x="857" y="141"/>
                </a:cubicBezTo>
                <a:cubicBezTo>
                  <a:pt x="858" y="140"/>
                  <a:pt x="858" y="140"/>
                  <a:pt x="858" y="140"/>
                </a:cubicBezTo>
                <a:cubicBezTo>
                  <a:pt x="857" y="139"/>
                  <a:pt x="857" y="139"/>
                  <a:pt x="857" y="139"/>
                </a:cubicBezTo>
                <a:cubicBezTo>
                  <a:pt x="856" y="139"/>
                  <a:pt x="855" y="138"/>
                  <a:pt x="854" y="138"/>
                </a:cubicBezTo>
                <a:moveTo>
                  <a:pt x="854" y="128"/>
                </a:moveTo>
                <a:cubicBezTo>
                  <a:pt x="854" y="130"/>
                  <a:pt x="854" y="130"/>
                  <a:pt x="854" y="130"/>
                </a:cubicBezTo>
                <a:cubicBezTo>
                  <a:pt x="859" y="131"/>
                  <a:pt x="864" y="132"/>
                  <a:pt x="869" y="135"/>
                </a:cubicBezTo>
                <a:cubicBezTo>
                  <a:pt x="868" y="135"/>
                  <a:pt x="868" y="136"/>
                  <a:pt x="867" y="136"/>
                </a:cubicBezTo>
                <a:cubicBezTo>
                  <a:pt x="866" y="137"/>
                  <a:pt x="865" y="137"/>
                  <a:pt x="864" y="138"/>
                </a:cubicBezTo>
                <a:cubicBezTo>
                  <a:pt x="861" y="137"/>
                  <a:pt x="857" y="135"/>
                  <a:pt x="854" y="135"/>
                </a:cubicBezTo>
                <a:cubicBezTo>
                  <a:pt x="854" y="137"/>
                  <a:pt x="854" y="137"/>
                  <a:pt x="854" y="137"/>
                </a:cubicBezTo>
                <a:cubicBezTo>
                  <a:pt x="857" y="137"/>
                  <a:pt x="860" y="139"/>
                  <a:pt x="864" y="140"/>
                </a:cubicBezTo>
                <a:cubicBezTo>
                  <a:pt x="864" y="140"/>
                  <a:pt x="864" y="140"/>
                  <a:pt x="864" y="140"/>
                </a:cubicBezTo>
                <a:cubicBezTo>
                  <a:pt x="865" y="140"/>
                  <a:pt x="865" y="140"/>
                  <a:pt x="865" y="140"/>
                </a:cubicBezTo>
                <a:cubicBezTo>
                  <a:pt x="866" y="139"/>
                  <a:pt x="867" y="138"/>
                  <a:pt x="868" y="138"/>
                </a:cubicBezTo>
                <a:cubicBezTo>
                  <a:pt x="869" y="137"/>
                  <a:pt x="870" y="136"/>
                  <a:pt x="871" y="135"/>
                </a:cubicBezTo>
                <a:cubicBezTo>
                  <a:pt x="871" y="134"/>
                  <a:pt x="871" y="134"/>
                  <a:pt x="871" y="134"/>
                </a:cubicBezTo>
                <a:cubicBezTo>
                  <a:pt x="871" y="133"/>
                  <a:pt x="871" y="133"/>
                  <a:pt x="871" y="133"/>
                </a:cubicBezTo>
                <a:cubicBezTo>
                  <a:pt x="866" y="130"/>
                  <a:pt x="859" y="129"/>
                  <a:pt x="854" y="128"/>
                </a:cubicBezTo>
                <a:moveTo>
                  <a:pt x="854" y="116"/>
                </a:moveTo>
                <a:cubicBezTo>
                  <a:pt x="854" y="118"/>
                  <a:pt x="854" y="118"/>
                  <a:pt x="854" y="118"/>
                </a:cubicBezTo>
                <a:cubicBezTo>
                  <a:pt x="861" y="120"/>
                  <a:pt x="868" y="123"/>
                  <a:pt x="874" y="125"/>
                </a:cubicBezTo>
                <a:cubicBezTo>
                  <a:pt x="875" y="125"/>
                  <a:pt x="876" y="126"/>
                  <a:pt x="876" y="126"/>
                </a:cubicBezTo>
                <a:cubicBezTo>
                  <a:pt x="876" y="127"/>
                  <a:pt x="876" y="127"/>
                  <a:pt x="877" y="128"/>
                </a:cubicBezTo>
                <a:cubicBezTo>
                  <a:pt x="876" y="128"/>
                  <a:pt x="875" y="129"/>
                  <a:pt x="875" y="130"/>
                </a:cubicBezTo>
                <a:cubicBezTo>
                  <a:pt x="874" y="130"/>
                  <a:pt x="874" y="131"/>
                  <a:pt x="873" y="131"/>
                </a:cubicBezTo>
                <a:cubicBezTo>
                  <a:pt x="867" y="129"/>
                  <a:pt x="860" y="126"/>
                  <a:pt x="854" y="124"/>
                </a:cubicBezTo>
                <a:cubicBezTo>
                  <a:pt x="854" y="126"/>
                  <a:pt x="854" y="126"/>
                  <a:pt x="854" y="126"/>
                </a:cubicBezTo>
                <a:cubicBezTo>
                  <a:pt x="860" y="128"/>
                  <a:pt x="866" y="131"/>
                  <a:pt x="873" y="133"/>
                </a:cubicBezTo>
                <a:cubicBezTo>
                  <a:pt x="873" y="133"/>
                  <a:pt x="873" y="133"/>
                  <a:pt x="873" y="133"/>
                </a:cubicBezTo>
                <a:cubicBezTo>
                  <a:pt x="873" y="133"/>
                  <a:pt x="873" y="133"/>
                  <a:pt x="873" y="133"/>
                </a:cubicBezTo>
                <a:cubicBezTo>
                  <a:pt x="875" y="133"/>
                  <a:pt x="876" y="132"/>
                  <a:pt x="877" y="131"/>
                </a:cubicBezTo>
                <a:cubicBezTo>
                  <a:pt x="877" y="130"/>
                  <a:pt x="878" y="129"/>
                  <a:pt x="878" y="129"/>
                </a:cubicBezTo>
                <a:cubicBezTo>
                  <a:pt x="879" y="128"/>
                  <a:pt x="879" y="128"/>
                  <a:pt x="879" y="128"/>
                </a:cubicBezTo>
                <a:cubicBezTo>
                  <a:pt x="879" y="128"/>
                  <a:pt x="879" y="128"/>
                  <a:pt x="879" y="128"/>
                </a:cubicBezTo>
                <a:cubicBezTo>
                  <a:pt x="879" y="127"/>
                  <a:pt x="878" y="126"/>
                  <a:pt x="877" y="125"/>
                </a:cubicBezTo>
                <a:cubicBezTo>
                  <a:pt x="877" y="124"/>
                  <a:pt x="876" y="124"/>
                  <a:pt x="875" y="123"/>
                </a:cubicBezTo>
                <a:cubicBezTo>
                  <a:pt x="875" y="123"/>
                  <a:pt x="875" y="123"/>
                  <a:pt x="875" y="123"/>
                </a:cubicBezTo>
                <a:cubicBezTo>
                  <a:pt x="875" y="123"/>
                  <a:pt x="875" y="123"/>
                  <a:pt x="875" y="123"/>
                </a:cubicBezTo>
                <a:cubicBezTo>
                  <a:pt x="868" y="121"/>
                  <a:pt x="861" y="118"/>
                  <a:pt x="854" y="116"/>
                </a:cubicBezTo>
                <a:moveTo>
                  <a:pt x="136" y="141"/>
                </a:moveTo>
                <a:cubicBezTo>
                  <a:pt x="136" y="141"/>
                  <a:pt x="136" y="141"/>
                  <a:pt x="136" y="141"/>
                </a:cubicBezTo>
                <a:cubicBezTo>
                  <a:pt x="134" y="141"/>
                  <a:pt x="133" y="141"/>
                  <a:pt x="131" y="140"/>
                </a:cubicBezTo>
                <a:cubicBezTo>
                  <a:pt x="135" y="139"/>
                  <a:pt x="138" y="138"/>
                  <a:pt x="142" y="138"/>
                </a:cubicBezTo>
                <a:cubicBezTo>
                  <a:pt x="142" y="138"/>
                  <a:pt x="142" y="138"/>
                  <a:pt x="142" y="138"/>
                </a:cubicBezTo>
                <a:cubicBezTo>
                  <a:pt x="143" y="138"/>
                  <a:pt x="145" y="138"/>
                  <a:pt x="146" y="138"/>
                </a:cubicBezTo>
                <a:cubicBezTo>
                  <a:pt x="143" y="140"/>
                  <a:pt x="139" y="141"/>
                  <a:pt x="136" y="141"/>
                </a:cubicBezTo>
                <a:moveTo>
                  <a:pt x="127" y="141"/>
                </a:moveTo>
                <a:cubicBezTo>
                  <a:pt x="122" y="139"/>
                  <a:pt x="118" y="136"/>
                  <a:pt x="113" y="132"/>
                </a:cubicBezTo>
                <a:cubicBezTo>
                  <a:pt x="113" y="131"/>
                  <a:pt x="113" y="131"/>
                  <a:pt x="113" y="131"/>
                </a:cubicBezTo>
                <a:cubicBezTo>
                  <a:pt x="118" y="134"/>
                  <a:pt x="122" y="138"/>
                  <a:pt x="127" y="140"/>
                </a:cubicBezTo>
                <a:cubicBezTo>
                  <a:pt x="127" y="141"/>
                  <a:pt x="127" y="141"/>
                  <a:pt x="127" y="141"/>
                </a:cubicBezTo>
                <a:moveTo>
                  <a:pt x="121" y="131"/>
                </a:moveTo>
                <a:cubicBezTo>
                  <a:pt x="121" y="131"/>
                  <a:pt x="120" y="130"/>
                  <a:pt x="120" y="130"/>
                </a:cubicBezTo>
                <a:cubicBezTo>
                  <a:pt x="120" y="129"/>
                  <a:pt x="121" y="128"/>
                  <a:pt x="123" y="127"/>
                </a:cubicBezTo>
                <a:cubicBezTo>
                  <a:pt x="124" y="127"/>
                  <a:pt x="125" y="126"/>
                  <a:pt x="127" y="126"/>
                </a:cubicBezTo>
                <a:cubicBezTo>
                  <a:pt x="127" y="128"/>
                  <a:pt x="127" y="128"/>
                  <a:pt x="127" y="128"/>
                </a:cubicBezTo>
                <a:cubicBezTo>
                  <a:pt x="125" y="128"/>
                  <a:pt x="123" y="129"/>
                  <a:pt x="121" y="131"/>
                </a:cubicBezTo>
                <a:moveTo>
                  <a:pt x="111" y="131"/>
                </a:moveTo>
                <a:cubicBezTo>
                  <a:pt x="110" y="130"/>
                  <a:pt x="109" y="129"/>
                  <a:pt x="108" y="128"/>
                </a:cubicBezTo>
                <a:cubicBezTo>
                  <a:pt x="108" y="121"/>
                  <a:pt x="108" y="121"/>
                  <a:pt x="108" y="121"/>
                </a:cubicBezTo>
                <a:cubicBezTo>
                  <a:pt x="111" y="118"/>
                  <a:pt x="111" y="118"/>
                  <a:pt x="111" y="118"/>
                </a:cubicBezTo>
                <a:cubicBezTo>
                  <a:pt x="111" y="120"/>
                  <a:pt x="111" y="120"/>
                  <a:pt x="111" y="120"/>
                </a:cubicBezTo>
                <a:cubicBezTo>
                  <a:pt x="111" y="121"/>
                  <a:pt x="111" y="121"/>
                  <a:pt x="110" y="121"/>
                </a:cubicBezTo>
                <a:cubicBezTo>
                  <a:pt x="110" y="122"/>
                  <a:pt x="110" y="122"/>
                  <a:pt x="109" y="123"/>
                </a:cubicBezTo>
                <a:cubicBezTo>
                  <a:pt x="109" y="123"/>
                  <a:pt x="109" y="123"/>
                  <a:pt x="109" y="123"/>
                </a:cubicBezTo>
                <a:cubicBezTo>
                  <a:pt x="109" y="123"/>
                  <a:pt x="109" y="123"/>
                  <a:pt x="109" y="123"/>
                </a:cubicBezTo>
                <a:cubicBezTo>
                  <a:pt x="109" y="124"/>
                  <a:pt x="108" y="124"/>
                  <a:pt x="108" y="125"/>
                </a:cubicBezTo>
                <a:cubicBezTo>
                  <a:pt x="108" y="127"/>
                  <a:pt x="110" y="129"/>
                  <a:pt x="111" y="130"/>
                </a:cubicBezTo>
                <a:cubicBezTo>
                  <a:pt x="111" y="131"/>
                  <a:pt x="111" y="131"/>
                  <a:pt x="111" y="131"/>
                </a:cubicBezTo>
                <a:moveTo>
                  <a:pt x="173" y="125"/>
                </a:moveTo>
                <a:cubicBezTo>
                  <a:pt x="173" y="123"/>
                  <a:pt x="173" y="123"/>
                  <a:pt x="173" y="123"/>
                </a:cubicBezTo>
                <a:cubicBezTo>
                  <a:pt x="173" y="123"/>
                  <a:pt x="173" y="122"/>
                  <a:pt x="174" y="122"/>
                </a:cubicBezTo>
                <a:cubicBezTo>
                  <a:pt x="174" y="122"/>
                  <a:pt x="174" y="122"/>
                  <a:pt x="174" y="122"/>
                </a:cubicBezTo>
                <a:cubicBezTo>
                  <a:pt x="174" y="121"/>
                  <a:pt x="174" y="121"/>
                  <a:pt x="174" y="121"/>
                </a:cubicBezTo>
                <a:cubicBezTo>
                  <a:pt x="174" y="121"/>
                  <a:pt x="174" y="120"/>
                  <a:pt x="173" y="120"/>
                </a:cubicBezTo>
                <a:cubicBezTo>
                  <a:pt x="173" y="119"/>
                  <a:pt x="173" y="119"/>
                  <a:pt x="173" y="119"/>
                </a:cubicBezTo>
                <a:cubicBezTo>
                  <a:pt x="173" y="117"/>
                  <a:pt x="173" y="117"/>
                  <a:pt x="173" y="117"/>
                </a:cubicBezTo>
                <a:cubicBezTo>
                  <a:pt x="173" y="117"/>
                  <a:pt x="174" y="118"/>
                  <a:pt x="174" y="118"/>
                </a:cubicBezTo>
                <a:cubicBezTo>
                  <a:pt x="174" y="123"/>
                  <a:pt x="174" y="123"/>
                  <a:pt x="174" y="123"/>
                </a:cubicBezTo>
                <a:cubicBezTo>
                  <a:pt x="174" y="124"/>
                  <a:pt x="173" y="124"/>
                  <a:pt x="173" y="125"/>
                </a:cubicBezTo>
                <a:moveTo>
                  <a:pt x="111" y="123"/>
                </a:moveTo>
                <a:cubicBezTo>
                  <a:pt x="113" y="122"/>
                  <a:pt x="113" y="122"/>
                  <a:pt x="113" y="122"/>
                </a:cubicBezTo>
                <a:cubicBezTo>
                  <a:pt x="113" y="122"/>
                  <a:pt x="113" y="122"/>
                  <a:pt x="113" y="122"/>
                </a:cubicBezTo>
                <a:cubicBezTo>
                  <a:pt x="113" y="121"/>
                  <a:pt x="113" y="121"/>
                  <a:pt x="113" y="121"/>
                </a:cubicBezTo>
                <a:cubicBezTo>
                  <a:pt x="115" y="120"/>
                  <a:pt x="118" y="118"/>
                  <a:pt x="120" y="118"/>
                </a:cubicBezTo>
                <a:cubicBezTo>
                  <a:pt x="120" y="118"/>
                  <a:pt x="120" y="118"/>
                  <a:pt x="120" y="118"/>
                </a:cubicBezTo>
                <a:cubicBezTo>
                  <a:pt x="120" y="118"/>
                  <a:pt x="120" y="118"/>
                  <a:pt x="120" y="118"/>
                </a:cubicBezTo>
                <a:cubicBezTo>
                  <a:pt x="123" y="117"/>
                  <a:pt x="125" y="117"/>
                  <a:pt x="128" y="117"/>
                </a:cubicBezTo>
                <a:cubicBezTo>
                  <a:pt x="129" y="117"/>
                  <a:pt x="129" y="117"/>
                  <a:pt x="130" y="117"/>
                </a:cubicBezTo>
                <a:cubicBezTo>
                  <a:pt x="130" y="117"/>
                  <a:pt x="130" y="117"/>
                  <a:pt x="130" y="117"/>
                </a:cubicBezTo>
                <a:cubicBezTo>
                  <a:pt x="139" y="117"/>
                  <a:pt x="147" y="119"/>
                  <a:pt x="154" y="123"/>
                </a:cubicBezTo>
                <a:cubicBezTo>
                  <a:pt x="156" y="124"/>
                  <a:pt x="158" y="125"/>
                  <a:pt x="160" y="125"/>
                </a:cubicBezTo>
                <a:cubicBezTo>
                  <a:pt x="162" y="126"/>
                  <a:pt x="163" y="127"/>
                  <a:pt x="164" y="128"/>
                </a:cubicBezTo>
                <a:cubicBezTo>
                  <a:pt x="164" y="128"/>
                  <a:pt x="164" y="129"/>
                  <a:pt x="163" y="129"/>
                </a:cubicBezTo>
                <a:cubicBezTo>
                  <a:pt x="163" y="130"/>
                  <a:pt x="162" y="130"/>
                  <a:pt x="161" y="131"/>
                </a:cubicBezTo>
                <a:cubicBezTo>
                  <a:pt x="161" y="131"/>
                  <a:pt x="160" y="131"/>
                  <a:pt x="160" y="131"/>
                </a:cubicBezTo>
                <a:cubicBezTo>
                  <a:pt x="160" y="131"/>
                  <a:pt x="160" y="131"/>
                  <a:pt x="160" y="131"/>
                </a:cubicBezTo>
                <a:cubicBezTo>
                  <a:pt x="160" y="131"/>
                  <a:pt x="159" y="131"/>
                  <a:pt x="159" y="131"/>
                </a:cubicBezTo>
                <a:cubicBezTo>
                  <a:pt x="158" y="130"/>
                  <a:pt x="157" y="129"/>
                  <a:pt x="157" y="129"/>
                </a:cubicBezTo>
                <a:cubicBezTo>
                  <a:pt x="157" y="129"/>
                  <a:pt x="157" y="129"/>
                  <a:pt x="157" y="129"/>
                </a:cubicBezTo>
                <a:cubicBezTo>
                  <a:pt x="156" y="129"/>
                  <a:pt x="156" y="129"/>
                  <a:pt x="156" y="129"/>
                </a:cubicBezTo>
                <a:cubicBezTo>
                  <a:pt x="150" y="126"/>
                  <a:pt x="142" y="123"/>
                  <a:pt x="135" y="123"/>
                </a:cubicBezTo>
                <a:cubicBezTo>
                  <a:pt x="133" y="123"/>
                  <a:pt x="130" y="123"/>
                  <a:pt x="128" y="124"/>
                </a:cubicBezTo>
                <a:cubicBezTo>
                  <a:pt x="128" y="124"/>
                  <a:pt x="128" y="124"/>
                  <a:pt x="128" y="124"/>
                </a:cubicBezTo>
                <a:cubicBezTo>
                  <a:pt x="127" y="124"/>
                  <a:pt x="127" y="124"/>
                  <a:pt x="127" y="124"/>
                </a:cubicBezTo>
                <a:cubicBezTo>
                  <a:pt x="127" y="124"/>
                  <a:pt x="127" y="124"/>
                  <a:pt x="127" y="124"/>
                </a:cubicBezTo>
                <a:cubicBezTo>
                  <a:pt x="125" y="124"/>
                  <a:pt x="123" y="125"/>
                  <a:pt x="122" y="126"/>
                </a:cubicBezTo>
                <a:cubicBezTo>
                  <a:pt x="120" y="127"/>
                  <a:pt x="119" y="128"/>
                  <a:pt x="118" y="130"/>
                </a:cubicBezTo>
                <a:cubicBezTo>
                  <a:pt x="118" y="130"/>
                  <a:pt x="118" y="130"/>
                  <a:pt x="118" y="130"/>
                </a:cubicBezTo>
                <a:cubicBezTo>
                  <a:pt x="118" y="130"/>
                  <a:pt x="118" y="130"/>
                  <a:pt x="118" y="130"/>
                </a:cubicBezTo>
                <a:cubicBezTo>
                  <a:pt x="118" y="131"/>
                  <a:pt x="118" y="131"/>
                  <a:pt x="118" y="132"/>
                </a:cubicBezTo>
                <a:cubicBezTo>
                  <a:pt x="119" y="132"/>
                  <a:pt x="119" y="132"/>
                  <a:pt x="120" y="132"/>
                </a:cubicBezTo>
                <a:cubicBezTo>
                  <a:pt x="120" y="133"/>
                  <a:pt x="121" y="133"/>
                  <a:pt x="121" y="133"/>
                </a:cubicBezTo>
                <a:cubicBezTo>
                  <a:pt x="122" y="133"/>
                  <a:pt x="122" y="133"/>
                  <a:pt x="122" y="133"/>
                </a:cubicBezTo>
                <a:cubicBezTo>
                  <a:pt x="122" y="132"/>
                  <a:pt x="122" y="132"/>
                  <a:pt x="122" y="132"/>
                </a:cubicBezTo>
                <a:cubicBezTo>
                  <a:pt x="123" y="131"/>
                  <a:pt x="125" y="130"/>
                  <a:pt x="127" y="130"/>
                </a:cubicBezTo>
                <a:cubicBezTo>
                  <a:pt x="127" y="130"/>
                  <a:pt x="127" y="130"/>
                  <a:pt x="127" y="130"/>
                </a:cubicBezTo>
                <a:cubicBezTo>
                  <a:pt x="128" y="129"/>
                  <a:pt x="128" y="129"/>
                  <a:pt x="128" y="129"/>
                </a:cubicBezTo>
                <a:cubicBezTo>
                  <a:pt x="129" y="129"/>
                  <a:pt x="129" y="129"/>
                  <a:pt x="129" y="129"/>
                </a:cubicBezTo>
                <a:cubicBezTo>
                  <a:pt x="129" y="129"/>
                  <a:pt x="129" y="129"/>
                  <a:pt x="129" y="129"/>
                </a:cubicBezTo>
                <a:cubicBezTo>
                  <a:pt x="131" y="129"/>
                  <a:pt x="133" y="128"/>
                  <a:pt x="135" y="128"/>
                </a:cubicBezTo>
                <a:cubicBezTo>
                  <a:pt x="135" y="128"/>
                  <a:pt x="135" y="128"/>
                  <a:pt x="135" y="128"/>
                </a:cubicBezTo>
                <a:cubicBezTo>
                  <a:pt x="142" y="128"/>
                  <a:pt x="150" y="131"/>
                  <a:pt x="155" y="134"/>
                </a:cubicBezTo>
                <a:cubicBezTo>
                  <a:pt x="156" y="134"/>
                  <a:pt x="156" y="134"/>
                  <a:pt x="156" y="134"/>
                </a:cubicBezTo>
                <a:cubicBezTo>
                  <a:pt x="156" y="135"/>
                  <a:pt x="156" y="135"/>
                  <a:pt x="155" y="135"/>
                </a:cubicBezTo>
                <a:cubicBezTo>
                  <a:pt x="155" y="136"/>
                  <a:pt x="154" y="136"/>
                  <a:pt x="153" y="136"/>
                </a:cubicBezTo>
                <a:cubicBezTo>
                  <a:pt x="153" y="136"/>
                  <a:pt x="153" y="136"/>
                  <a:pt x="153" y="136"/>
                </a:cubicBezTo>
                <a:cubicBezTo>
                  <a:pt x="152" y="136"/>
                  <a:pt x="151" y="135"/>
                  <a:pt x="150" y="135"/>
                </a:cubicBezTo>
                <a:cubicBezTo>
                  <a:pt x="150" y="135"/>
                  <a:pt x="150" y="135"/>
                  <a:pt x="150" y="135"/>
                </a:cubicBezTo>
                <a:cubicBezTo>
                  <a:pt x="150" y="135"/>
                  <a:pt x="150" y="135"/>
                  <a:pt x="150" y="135"/>
                </a:cubicBezTo>
                <a:cubicBezTo>
                  <a:pt x="147" y="133"/>
                  <a:pt x="143" y="133"/>
                  <a:pt x="139" y="133"/>
                </a:cubicBezTo>
                <a:cubicBezTo>
                  <a:pt x="135" y="133"/>
                  <a:pt x="131" y="134"/>
                  <a:pt x="128" y="136"/>
                </a:cubicBezTo>
                <a:cubicBezTo>
                  <a:pt x="127" y="137"/>
                  <a:pt x="127" y="137"/>
                  <a:pt x="127" y="137"/>
                </a:cubicBezTo>
                <a:cubicBezTo>
                  <a:pt x="127" y="137"/>
                  <a:pt x="127" y="137"/>
                  <a:pt x="127" y="137"/>
                </a:cubicBezTo>
                <a:cubicBezTo>
                  <a:pt x="127" y="137"/>
                  <a:pt x="127" y="138"/>
                  <a:pt x="127" y="138"/>
                </a:cubicBezTo>
                <a:cubicBezTo>
                  <a:pt x="127" y="138"/>
                  <a:pt x="127" y="138"/>
                  <a:pt x="127" y="138"/>
                </a:cubicBezTo>
                <a:cubicBezTo>
                  <a:pt x="127" y="138"/>
                  <a:pt x="127" y="138"/>
                  <a:pt x="127" y="138"/>
                </a:cubicBezTo>
                <a:cubicBezTo>
                  <a:pt x="122" y="136"/>
                  <a:pt x="118" y="132"/>
                  <a:pt x="113" y="129"/>
                </a:cubicBezTo>
                <a:cubicBezTo>
                  <a:pt x="113" y="129"/>
                  <a:pt x="113" y="129"/>
                  <a:pt x="113" y="129"/>
                </a:cubicBezTo>
                <a:cubicBezTo>
                  <a:pt x="113" y="129"/>
                  <a:pt x="113" y="129"/>
                  <a:pt x="113" y="129"/>
                </a:cubicBezTo>
                <a:cubicBezTo>
                  <a:pt x="113" y="129"/>
                  <a:pt x="113" y="129"/>
                  <a:pt x="113" y="129"/>
                </a:cubicBezTo>
                <a:cubicBezTo>
                  <a:pt x="112" y="128"/>
                  <a:pt x="110" y="126"/>
                  <a:pt x="110" y="125"/>
                </a:cubicBezTo>
                <a:cubicBezTo>
                  <a:pt x="110" y="125"/>
                  <a:pt x="110" y="124"/>
                  <a:pt x="111" y="124"/>
                </a:cubicBezTo>
                <a:cubicBezTo>
                  <a:pt x="111" y="124"/>
                  <a:pt x="111" y="123"/>
                  <a:pt x="111" y="123"/>
                </a:cubicBezTo>
                <a:cubicBezTo>
                  <a:pt x="111" y="123"/>
                  <a:pt x="111" y="123"/>
                  <a:pt x="111" y="123"/>
                </a:cubicBezTo>
                <a:moveTo>
                  <a:pt x="129" y="115"/>
                </a:moveTo>
                <a:cubicBezTo>
                  <a:pt x="129" y="114"/>
                  <a:pt x="129" y="114"/>
                  <a:pt x="129" y="114"/>
                </a:cubicBezTo>
                <a:cubicBezTo>
                  <a:pt x="131" y="114"/>
                  <a:pt x="133" y="114"/>
                  <a:pt x="135" y="114"/>
                </a:cubicBezTo>
                <a:cubicBezTo>
                  <a:pt x="137" y="114"/>
                  <a:pt x="139" y="114"/>
                  <a:pt x="141" y="114"/>
                </a:cubicBezTo>
                <a:cubicBezTo>
                  <a:pt x="150" y="117"/>
                  <a:pt x="158" y="122"/>
                  <a:pt x="168" y="126"/>
                </a:cubicBezTo>
                <a:cubicBezTo>
                  <a:pt x="168" y="126"/>
                  <a:pt x="168" y="126"/>
                  <a:pt x="168" y="126"/>
                </a:cubicBezTo>
                <a:cubicBezTo>
                  <a:pt x="168" y="126"/>
                  <a:pt x="168" y="126"/>
                  <a:pt x="168" y="126"/>
                </a:cubicBezTo>
                <a:cubicBezTo>
                  <a:pt x="169" y="125"/>
                  <a:pt x="170" y="125"/>
                  <a:pt x="171" y="125"/>
                </a:cubicBezTo>
                <a:cubicBezTo>
                  <a:pt x="171" y="127"/>
                  <a:pt x="171" y="127"/>
                  <a:pt x="171" y="127"/>
                </a:cubicBezTo>
                <a:cubicBezTo>
                  <a:pt x="168" y="129"/>
                  <a:pt x="165" y="131"/>
                  <a:pt x="162" y="134"/>
                </a:cubicBezTo>
                <a:cubicBezTo>
                  <a:pt x="155" y="139"/>
                  <a:pt x="146" y="144"/>
                  <a:pt x="137" y="144"/>
                </a:cubicBezTo>
                <a:cubicBezTo>
                  <a:pt x="137" y="144"/>
                  <a:pt x="137" y="144"/>
                  <a:pt x="137" y="144"/>
                </a:cubicBezTo>
                <a:cubicBezTo>
                  <a:pt x="134" y="144"/>
                  <a:pt x="131" y="143"/>
                  <a:pt x="129" y="142"/>
                </a:cubicBezTo>
                <a:cubicBezTo>
                  <a:pt x="129" y="142"/>
                  <a:pt x="129" y="142"/>
                  <a:pt x="129" y="142"/>
                </a:cubicBezTo>
                <a:cubicBezTo>
                  <a:pt x="129" y="142"/>
                  <a:pt x="129" y="142"/>
                  <a:pt x="129" y="142"/>
                </a:cubicBezTo>
                <a:cubicBezTo>
                  <a:pt x="129" y="141"/>
                  <a:pt x="129" y="141"/>
                  <a:pt x="129" y="141"/>
                </a:cubicBezTo>
                <a:cubicBezTo>
                  <a:pt x="129" y="141"/>
                  <a:pt x="129" y="141"/>
                  <a:pt x="129" y="141"/>
                </a:cubicBezTo>
                <a:cubicBezTo>
                  <a:pt x="131" y="142"/>
                  <a:pt x="134" y="143"/>
                  <a:pt x="136" y="143"/>
                </a:cubicBezTo>
                <a:cubicBezTo>
                  <a:pt x="136" y="143"/>
                  <a:pt x="136" y="143"/>
                  <a:pt x="136" y="143"/>
                </a:cubicBezTo>
                <a:cubicBezTo>
                  <a:pt x="141" y="143"/>
                  <a:pt x="145" y="141"/>
                  <a:pt x="149" y="139"/>
                </a:cubicBezTo>
                <a:cubicBezTo>
                  <a:pt x="151" y="139"/>
                  <a:pt x="151" y="139"/>
                  <a:pt x="151" y="139"/>
                </a:cubicBezTo>
                <a:cubicBezTo>
                  <a:pt x="149" y="138"/>
                  <a:pt x="149" y="138"/>
                  <a:pt x="149" y="138"/>
                </a:cubicBezTo>
                <a:cubicBezTo>
                  <a:pt x="147" y="136"/>
                  <a:pt x="144" y="136"/>
                  <a:pt x="142" y="136"/>
                </a:cubicBezTo>
                <a:cubicBezTo>
                  <a:pt x="137" y="136"/>
                  <a:pt x="133" y="137"/>
                  <a:pt x="130" y="139"/>
                </a:cubicBezTo>
                <a:cubicBezTo>
                  <a:pt x="129" y="138"/>
                  <a:pt x="129" y="138"/>
                  <a:pt x="129" y="138"/>
                </a:cubicBezTo>
                <a:cubicBezTo>
                  <a:pt x="129" y="138"/>
                  <a:pt x="129" y="138"/>
                  <a:pt x="129" y="138"/>
                </a:cubicBezTo>
                <a:cubicBezTo>
                  <a:pt x="132" y="135"/>
                  <a:pt x="135" y="135"/>
                  <a:pt x="139" y="135"/>
                </a:cubicBezTo>
                <a:cubicBezTo>
                  <a:pt x="139" y="135"/>
                  <a:pt x="139" y="135"/>
                  <a:pt x="139" y="135"/>
                </a:cubicBezTo>
                <a:cubicBezTo>
                  <a:pt x="143" y="135"/>
                  <a:pt x="146" y="135"/>
                  <a:pt x="149" y="136"/>
                </a:cubicBezTo>
                <a:cubicBezTo>
                  <a:pt x="151" y="137"/>
                  <a:pt x="152" y="138"/>
                  <a:pt x="153" y="138"/>
                </a:cubicBezTo>
                <a:cubicBezTo>
                  <a:pt x="153" y="138"/>
                  <a:pt x="153" y="138"/>
                  <a:pt x="153" y="138"/>
                </a:cubicBezTo>
                <a:cubicBezTo>
                  <a:pt x="155" y="138"/>
                  <a:pt x="156" y="137"/>
                  <a:pt x="157" y="137"/>
                </a:cubicBezTo>
                <a:cubicBezTo>
                  <a:pt x="157" y="137"/>
                  <a:pt x="157" y="137"/>
                  <a:pt x="157" y="137"/>
                </a:cubicBezTo>
                <a:cubicBezTo>
                  <a:pt x="157" y="136"/>
                  <a:pt x="157" y="136"/>
                  <a:pt x="157" y="136"/>
                </a:cubicBezTo>
                <a:cubicBezTo>
                  <a:pt x="157" y="136"/>
                  <a:pt x="158" y="135"/>
                  <a:pt x="158" y="134"/>
                </a:cubicBezTo>
                <a:cubicBezTo>
                  <a:pt x="158" y="134"/>
                  <a:pt x="157" y="133"/>
                  <a:pt x="157" y="133"/>
                </a:cubicBezTo>
                <a:cubicBezTo>
                  <a:pt x="157" y="133"/>
                  <a:pt x="157" y="133"/>
                  <a:pt x="157" y="133"/>
                </a:cubicBezTo>
                <a:cubicBezTo>
                  <a:pt x="157" y="133"/>
                  <a:pt x="157" y="133"/>
                  <a:pt x="157" y="133"/>
                </a:cubicBezTo>
                <a:cubicBezTo>
                  <a:pt x="151" y="129"/>
                  <a:pt x="143" y="126"/>
                  <a:pt x="135" y="126"/>
                </a:cubicBezTo>
                <a:cubicBezTo>
                  <a:pt x="133" y="126"/>
                  <a:pt x="131" y="127"/>
                  <a:pt x="129" y="127"/>
                </a:cubicBezTo>
                <a:cubicBezTo>
                  <a:pt x="129" y="126"/>
                  <a:pt x="129" y="126"/>
                  <a:pt x="129" y="126"/>
                </a:cubicBezTo>
                <a:cubicBezTo>
                  <a:pt x="131" y="125"/>
                  <a:pt x="133" y="125"/>
                  <a:pt x="135" y="125"/>
                </a:cubicBezTo>
                <a:cubicBezTo>
                  <a:pt x="135" y="125"/>
                  <a:pt x="135" y="125"/>
                  <a:pt x="135" y="125"/>
                </a:cubicBezTo>
                <a:cubicBezTo>
                  <a:pt x="142" y="125"/>
                  <a:pt x="149" y="128"/>
                  <a:pt x="156" y="131"/>
                </a:cubicBezTo>
                <a:cubicBezTo>
                  <a:pt x="156" y="131"/>
                  <a:pt x="157" y="132"/>
                  <a:pt x="157" y="132"/>
                </a:cubicBezTo>
                <a:cubicBezTo>
                  <a:pt x="158" y="133"/>
                  <a:pt x="159" y="133"/>
                  <a:pt x="160" y="133"/>
                </a:cubicBezTo>
                <a:cubicBezTo>
                  <a:pt x="160" y="133"/>
                  <a:pt x="160" y="133"/>
                  <a:pt x="160" y="133"/>
                </a:cubicBezTo>
                <a:cubicBezTo>
                  <a:pt x="161" y="133"/>
                  <a:pt x="162" y="133"/>
                  <a:pt x="162" y="133"/>
                </a:cubicBezTo>
                <a:cubicBezTo>
                  <a:pt x="162" y="132"/>
                  <a:pt x="162" y="132"/>
                  <a:pt x="162" y="132"/>
                </a:cubicBezTo>
                <a:cubicBezTo>
                  <a:pt x="162" y="132"/>
                  <a:pt x="162" y="132"/>
                  <a:pt x="162" y="132"/>
                </a:cubicBezTo>
                <a:cubicBezTo>
                  <a:pt x="163" y="132"/>
                  <a:pt x="164" y="131"/>
                  <a:pt x="164" y="131"/>
                </a:cubicBezTo>
                <a:cubicBezTo>
                  <a:pt x="165" y="130"/>
                  <a:pt x="166" y="129"/>
                  <a:pt x="166" y="128"/>
                </a:cubicBezTo>
                <a:cubicBezTo>
                  <a:pt x="166" y="128"/>
                  <a:pt x="166" y="128"/>
                  <a:pt x="166" y="128"/>
                </a:cubicBezTo>
                <a:cubicBezTo>
                  <a:pt x="166" y="127"/>
                  <a:pt x="166" y="127"/>
                  <a:pt x="166" y="127"/>
                </a:cubicBezTo>
                <a:cubicBezTo>
                  <a:pt x="165" y="125"/>
                  <a:pt x="163" y="124"/>
                  <a:pt x="161" y="123"/>
                </a:cubicBezTo>
                <a:cubicBezTo>
                  <a:pt x="159" y="123"/>
                  <a:pt x="157" y="122"/>
                  <a:pt x="155" y="121"/>
                </a:cubicBezTo>
                <a:cubicBezTo>
                  <a:pt x="155" y="121"/>
                  <a:pt x="155" y="121"/>
                  <a:pt x="155" y="121"/>
                </a:cubicBezTo>
                <a:cubicBezTo>
                  <a:pt x="155" y="121"/>
                  <a:pt x="155" y="121"/>
                  <a:pt x="155" y="121"/>
                </a:cubicBezTo>
                <a:cubicBezTo>
                  <a:pt x="148" y="117"/>
                  <a:pt x="139" y="115"/>
                  <a:pt x="130" y="115"/>
                </a:cubicBezTo>
                <a:cubicBezTo>
                  <a:pt x="130" y="115"/>
                  <a:pt x="129" y="115"/>
                  <a:pt x="129" y="115"/>
                </a:cubicBezTo>
                <a:moveTo>
                  <a:pt x="111" y="115"/>
                </a:moveTo>
                <a:cubicBezTo>
                  <a:pt x="110" y="114"/>
                  <a:pt x="109" y="114"/>
                  <a:pt x="108" y="113"/>
                </a:cubicBezTo>
                <a:cubicBezTo>
                  <a:pt x="108" y="111"/>
                  <a:pt x="108" y="111"/>
                  <a:pt x="108" y="111"/>
                </a:cubicBezTo>
                <a:cubicBezTo>
                  <a:pt x="109" y="112"/>
                  <a:pt x="110" y="112"/>
                  <a:pt x="111" y="113"/>
                </a:cubicBezTo>
                <a:cubicBezTo>
                  <a:pt x="111" y="113"/>
                  <a:pt x="111" y="113"/>
                  <a:pt x="111" y="113"/>
                </a:cubicBezTo>
                <a:cubicBezTo>
                  <a:pt x="111" y="113"/>
                  <a:pt x="111" y="113"/>
                  <a:pt x="111" y="113"/>
                </a:cubicBezTo>
                <a:cubicBezTo>
                  <a:pt x="111" y="115"/>
                  <a:pt x="111" y="115"/>
                  <a:pt x="111" y="115"/>
                </a:cubicBezTo>
                <a:moveTo>
                  <a:pt x="191" y="109"/>
                </a:moveTo>
                <a:cubicBezTo>
                  <a:pt x="188" y="109"/>
                  <a:pt x="188" y="109"/>
                  <a:pt x="188" y="109"/>
                </a:cubicBezTo>
                <a:cubicBezTo>
                  <a:pt x="188" y="109"/>
                  <a:pt x="187" y="110"/>
                  <a:pt x="187" y="110"/>
                </a:cubicBezTo>
                <a:cubicBezTo>
                  <a:pt x="187" y="109"/>
                  <a:pt x="187" y="109"/>
                  <a:pt x="187" y="109"/>
                </a:cubicBezTo>
                <a:cubicBezTo>
                  <a:pt x="180" y="109"/>
                  <a:pt x="180" y="109"/>
                  <a:pt x="180" y="109"/>
                </a:cubicBezTo>
                <a:cubicBezTo>
                  <a:pt x="181" y="109"/>
                  <a:pt x="181" y="110"/>
                  <a:pt x="182" y="110"/>
                </a:cubicBezTo>
                <a:cubicBezTo>
                  <a:pt x="182" y="111"/>
                  <a:pt x="182" y="111"/>
                  <a:pt x="182" y="111"/>
                </a:cubicBezTo>
                <a:cubicBezTo>
                  <a:pt x="182" y="111"/>
                  <a:pt x="182" y="111"/>
                  <a:pt x="182" y="111"/>
                </a:cubicBezTo>
                <a:cubicBezTo>
                  <a:pt x="183" y="111"/>
                  <a:pt x="183" y="111"/>
                  <a:pt x="183" y="111"/>
                </a:cubicBezTo>
                <a:cubicBezTo>
                  <a:pt x="183" y="111"/>
                  <a:pt x="183" y="111"/>
                  <a:pt x="183" y="111"/>
                </a:cubicBezTo>
                <a:cubicBezTo>
                  <a:pt x="184" y="111"/>
                  <a:pt x="184" y="111"/>
                  <a:pt x="185" y="110"/>
                </a:cubicBezTo>
                <a:cubicBezTo>
                  <a:pt x="185" y="112"/>
                  <a:pt x="185" y="112"/>
                  <a:pt x="185" y="112"/>
                </a:cubicBezTo>
                <a:cubicBezTo>
                  <a:pt x="182" y="115"/>
                  <a:pt x="179" y="118"/>
                  <a:pt x="176" y="121"/>
                </a:cubicBezTo>
                <a:cubicBezTo>
                  <a:pt x="176" y="118"/>
                  <a:pt x="176" y="118"/>
                  <a:pt x="176" y="118"/>
                </a:cubicBezTo>
                <a:cubicBezTo>
                  <a:pt x="176" y="118"/>
                  <a:pt x="176" y="118"/>
                  <a:pt x="176" y="118"/>
                </a:cubicBezTo>
                <a:cubicBezTo>
                  <a:pt x="178" y="117"/>
                  <a:pt x="180" y="115"/>
                  <a:pt x="181" y="114"/>
                </a:cubicBezTo>
                <a:cubicBezTo>
                  <a:pt x="182" y="113"/>
                  <a:pt x="182" y="113"/>
                  <a:pt x="182" y="113"/>
                </a:cubicBezTo>
                <a:cubicBezTo>
                  <a:pt x="181" y="113"/>
                  <a:pt x="181" y="113"/>
                  <a:pt x="181" y="113"/>
                </a:cubicBezTo>
                <a:cubicBezTo>
                  <a:pt x="181" y="111"/>
                  <a:pt x="180" y="110"/>
                  <a:pt x="179" y="109"/>
                </a:cubicBezTo>
                <a:cubicBezTo>
                  <a:pt x="175" y="109"/>
                  <a:pt x="175" y="109"/>
                  <a:pt x="175" y="109"/>
                </a:cubicBezTo>
                <a:cubicBezTo>
                  <a:pt x="176" y="109"/>
                  <a:pt x="176" y="109"/>
                  <a:pt x="176" y="109"/>
                </a:cubicBezTo>
                <a:cubicBezTo>
                  <a:pt x="176" y="109"/>
                  <a:pt x="176" y="109"/>
                  <a:pt x="176" y="109"/>
                </a:cubicBezTo>
                <a:cubicBezTo>
                  <a:pt x="178" y="110"/>
                  <a:pt x="179" y="111"/>
                  <a:pt x="179" y="113"/>
                </a:cubicBezTo>
                <a:cubicBezTo>
                  <a:pt x="178" y="114"/>
                  <a:pt x="177" y="115"/>
                  <a:pt x="176" y="116"/>
                </a:cubicBezTo>
                <a:cubicBezTo>
                  <a:pt x="175" y="116"/>
                  <a:pt x="174" y="115"/>
                  <a:pt x="173" y="114"/>
                </a:cubicBezTo>
                <a:cubicBezTo>
                  <a:pt x="173" y="114"/>
                  <a:pt x="173" y="114"/>
                  <a:pt x="173" y="114"/>
                </a:cubicBezTo>
                <a:cubicBezTo>
                  <a:pt x="172" y="114"/>
                  <a:pt x="172" y="114"/>
                  <a:pt x="172" y="114"/>
                </a:cubicBezTo>
                <a:cubicBezTo>
                  <a:pt x="171" y="113"/>
                  <a:pt x="171" y="113"/>
                  <a:pt x="171" y="113"/>
                </a:cubicBezTo>
                <a:cubicBezTo>
                  <a:pt x="171" y="113"/>
                  <a:pt x="171" y="113"/>
                  <a:pt x="171" y="113"/>
                </a:cubicBezTo>
                <a:cubicBezTo>
                  <a:pt x="168" y="112"/>
                  <a:pt x="166" y="111"/>
                  <a:pt x="163" y="110"/>
                </a:cubicBezTo>
                <a:cubicBezTo>
                  <a:pt x="162" y="109"/>
                  <a:pt x="162" y="109"/>
                  <a:pt x="161" y="109"/>
                </a:cubicBezTo>
                <a:cubicBezTo>
                  <a:pt x="157" y="109"/>
                  <a:pt x="157" y="109"/>
                  <a:pt x="157" y="109"/>
                </a:cubicBezTo>
                <a:cubicBezTo>
                  <a:pt x="159" y="110"/>
                  <a:pt x="160" y="110"/>
                  <a:pt x="162" y="111"/>
                </a:cubicBezTo>
                <a:cubicBezTo>
                  <a:pt x="162" y="111"/>
                  <a:pt x="162" y="111"/>
                  <a:pt x="162" y="111"/>
                </a:cubicBezTo>
                <a:cubicBezTo>
                  <a:pt x="162" y="111"/>
                  <a:pt x="162" y="111"/>
                  <a:pt x="162" y="111"/>
                </a:cubicBezTo>
                <a:cubicBezTo>
                  <a:pt x="165" y="113"/>
                  <a:pt x="168" y="114"/>
                  <a:pt x="171" y="116"/>
                </a:cubicBezTo>
                <a:cubicBezTo>
                  <a:pt x="171" y="117"/>
                  <a:pt x="171" y="117"/>
                  <a:pt x="171" y="117"/>
                </a:cubicBezTo>
                <a:cubicBezTo>
                  <a:pt x="170" y="116"/>
                  <a:pt x="169" y="116"/>
                  <a:pt x="168" y="115"/>
                </a:cubicBezTo>
                <a:cubicBezTo>
                  <a:pt x="168" y="115"/>
                  <a:pt x="168" y="115"/>
                  <a:pt x="168" y="115"/>
                </a:cubicBezTo>
                <a:cubicBezTo>
                  <a:pt x="155" y="109"/>
                  <a:pt x="155" y="109"/>
                  <a:pt x="155" y="109"/>
                </a:cubicBezTo>
                <a:cubicBezTo>
                  <a:pt x="147" y="109"/>
                  <a:pt x="147" y="109"/>
                  <a:pt x="147" y="109"/>
                </a:cubicBezTo>
                <a:cubicBezTo>
                  <a:pt x="149" y="109"/>
                  <a:pt x="151" y="110"/>
                  <a:pt x="153" y="110"/>
                </a:cubicBezTo>
                <a:cubicBezTo>
                  <a:pt x="167" y="117"/>
                  <a:pt x="167" y="117"/>
                  <a:pt x="167" y="117"/>
                </a:cubicBezTo>
                <a:cubicBezTo>
                  <a:pt x="168" y="118"/>
                  <a:pt x="170" y="118"/>
                  <a:pt x="171" y="119"/>
                </a:cubicBezTo>
                <a:cubicBezTo>
                  <a:pt x="171" y="120"/>
                  <a:pt x="171" y="120"/>
                  <a:pt x="172" y="121"/>
                </a:cubicBezTo>
                <a:cubicBezTo>
                  <a:pt x="172" y="121"/>
                  <a:pt x="172" y="121"/>
                  <a:pt x="172" y="121"/>
                </a:cubicBezTo>
                <a:cubicBezTo>
                  <a:pt x="172" y="122"/>
                  <a:pt x="171" y="122"/>
                  <a:pt x="171" y="122"/>
                </a:cubicBezTo>
                <a:cubicBezTo>
                  <a:pt x="171" y="122"/>
                  <a:pt x="171" y="122"/>
                  <a:pt x="171" y="122"/>
                </a:cubicBezTo>
                <a:cubicBezTo>
                  <a:pt x="170" y="123"/>
                  <a:pt x="169" y="123"/>
                  <a:pt x="168" y="124"/>
                </a:cubicBezTo>
                <a:cubicBezTo>
                  <a:pt x="159" y="120"/>
                  <a:pt x="151" y="115"/>
                  <a:pt x="141" y="112"/>
                </a:cubicBezTo>
                <a:cubicBezTo>
                  <a:pt x="141" y="112"/>
                  <a:pt x="141" y="112"/>
                  <a:pt x="141" y="112"/>
                </a:cubicBezTo>
                <a:cubicBezTo>
                  <a:pt x="141" y="112"/>
                  <a:pt x="141" y="112"/>
                  <a:pt x="141" y="112"/>
                </a:cubicBezTo>
                <a:cubicBezTo>
                  <a:pt x="139" y="112"/>
                  <a:pt x="137" y="112"/>
                  <a:pt x="135" y="112"/>
                </a:cubicBezTo>
                <a:cubicBezTo>
                  <a:pt x="133" y="112"/>
                  <a:pt x="130" y="112"/>
                  <a:pt x="128" y="112"/>
                </a:cubicBezTo>
                <a:cubicBezTo>
                  <a:pt x="125" y="112"/>
                  <a:pt x="121" y="113"/>
                  <a:pt x="119" y="113"/>
                </a:cubicBezTo>
                <a:cubicBezTo>
                  <a:pt x="119" y="113"/>
                  <a:pt x="119" y="113"/>
                  <a:pt x="119" y="113"/>
                </a:cubicBezTo>
                <a:cubicBezTo>
                  <a:pt x="119" y="113"/>
                  <a:pt x="120" y="113"/>
                  <a:pt x="121" y="112"/>
                </a:cubicBezTo>
                <a:cubicBezTo>
                  <a:pt x="121" y="112"/>
                  <a:pt x="121" y="112"/>
                  <a:pt x="121" y="112"/>
                </a:cubicBezTo>
                <a:cubicBezTo>
                  <a:pt x="121" y="111"/>
                  <a:pt x="121" y="111"/>
                  <a:pt x="121" y="111"/>
                </a:cubicBezTo>
                <a:cubicBezTo>
                  <a:pt x="121" y="110"/>
                  <a:pt x="121" y="109"/>
                  <a:pt x="122" y="109"/>
                </a:cubicBezTo>
                <a:cubicBezTo>
                  <a:pt x="120" y="109"/>
                  <a:pt x="120" y="109"/>
                  <a:pt x="120" y="109"/>
                </a:cubicBezTo>
                <a:cubicBezTo>
                  <a:pt x="119" y="109"/>
                  <a:pt x="119" y="110"/>
                  <a:pt x="119" y="111"/>
                </a:cubicBezTo>
                <a:cubicBezTo>
                  <a:pt x="119" y="111"/>
                  <a:pt x="118" y="111"/>
                  <a:pt x="118" y="111"/>
                </a:cubicBezTo>
                <a:cubicBezTo>
                  <a:pt x="117" y="112"/>
                  <a:pt x="116" y="113"/>
                  <a:pt x="116" y="114"/>
                </a:cubicBezTo>
                <a:cubicBezTo>
                  <a:pt x="116" y="115"/>
                  <a:pt x="116" y="115"/>
                  <a:pt x="116" y="115"/>
                </a:cubicBezTo>
                <a:cubicBezTo>
                  <a:pt x="117" y="115"/>
                  <a:pt x="117" y="115"/>
                  <a:pt x="117" y="115"/>
                </a:cubicBezTo>
                <a:cubicBezTo>
                  <a:pt x="120" y="115"/>
                  <a:pt x="124" y="115"/>
                  <a:pt x="127" y="114"/>
                </a:cubicBezTo>
                <a:cubicBezTo>
                  <a:pt x="127" y="115"/>
                  <a:pt x="127" y="115"/>
                  <a:pt x="127" y="115"/>
                </a:cubicBezTo>
                <a:cubicBezTo>
                  <a:pt x="124" y="115"/>
                  <a:pt x="122" y="115"/>
                  <a:pt x="120" y="116"/>
                </a:cubicBezTo>
                <a:cubicBezTo>
                  <a:pt x="117" y="116"/>
                  <a:pt x="115" y="117"/>
                  <a:pt x="113" y="119"/>
                </a:cubicBezTo>
                <a:cubicBezTo>
                  <a:pt x="113" y="115"/>
                  <a:pt x="113" y="115"/>
                  <a:pt x="113" y="115"/>
                </a:cubicBezTo>
                <a:cubicBezTo>
                  <a:pt x="114" y="115"/>
                  <a:pt x="114" y="115"/>
                  <a:pt x="114" y="115"/>
                </a:cubicBezTo>
                <a:cubicBezTo>
                  <a:pt x="113" y="115"/>
                  <a:pt x="113" y="115"/>
                  <a:pt x="113" y="115"/>
                </a:cubicBezTo>
                <a:cubicBezTo>
                  <a:pt x="113" y="113"/>
                  <a:pt x="113" y="113"/>
                  <a:pt x="113" y="113"/>
                </a:cubicBezTo>
                <a:cubicBezTo>
                  <a:pt x="114" y="112"/>
                  <a:pt x="115" y="111"/>
                  <a:pt x="116" y="110"/>
                </a:cubicBezTo>
                <a:cubicBezTo>
                  <a:pt x="116" y="109"/>
                  <a:pt x="116" y="109"/>
                  <a:pt x="116" y="109"/>
                </a:cubicBezTo>
                <a:cubicBezTo>
                  <a:pt x="115" y="109"/>
                  <a:pt x="115" y="109"/>
                  <a:pt x="115" y="109"/>
                </a:cubicBezTo>
                <a:cubicBezTo>
                  <a:pt x="115" y="109"/>
                  <a:pt x="115" y="109"/>
                  <a:pt x="115" y="109"/>
                </a:cubicBezTo>
                <a:cubicBezTo>
                  <a:pt x="113" y="109"/>
                  <a:pt x="113" y="109"/>
                  <a:pt x="113" y="109"/>
                </a:cubicBezTo>
                <a:cubicBezTo>
                  <a:pt x="113" y="109"/>
                  <a:pt x="113" y="110"/>
                  <a:pt x="113" y="110"/>
                </a:cubicBezTo>
                <a:cubicBezTo>
                  <a:pt x="113" y="110"/>
                  <a:pt x="113" y="111"/>
                  <a:pt x="112" y="111"/>
                </a:cubicBezTo>
                <a:cubicBezTo>
                  <a:pt x="112" y="111"/>
                  <a:pt x="112" y="111"/>
                  <a:pt x="112" y="111"/>
                </a:cubicBezTo>
                <a:cubicBezTo>
                  <a:pt x="110" y="110"/>
                  <a:pt x="109" y="110"/>
                  <a:pt x="108" y="109"/>
                </a:cubicBezTo>
                <a:cubicBezTo>
                  <a:pt x="108" y="109"/>
                  <a:pt x="108" y="109"/>
                  <a:pt x="108" y="109"/>
                </a:cubicBezTo>
                <a:cubicBezTo>
                  <a:pt x="104" y="109"/>
                  <a:pt x="104" y="109"/>
                  <a:pt x="104" y="109"/>
                </a:cubicBezTo>
                <a:cubicBezTo>
                  <a:pt x="105" y="109"/>
                  <a:pt x="105" y="110"/>
                  <a:pt x="106" y="110"/>
                </a:cubicBezTo>
                <a:cubicBezTo>
                  <a:pt x="106" y="112"/>
                  <a:pt x="106" y="112"/>
                  <a:pt x="106" y="112"/>
                </a:cubicBezTo>
                <a:cubicBezTo>
                  <a:pt x="105" y="111"/>
                  <a:pt x="104" y="110"/>
                  <a:pt x="103" y="109"/>
                </a:cubicBezTo>
                <a:cubicBezTo>
                  <a:pt x="100" y="109"/>
                  <a:pt x="100" y="109"/>
                  <a:pt x="100" y="109"/>
                </a:cubicBezTo>
                <a:cubicBezTo>
                  <a:pt x="102" y="111"/>
                  <a:pt x="104" y="113"/>
                  <a:pt x="106" y="114"/>
                </a:cubicBezTo>
                <a:cubicBezTo>
                  <a:pt x="106" y="114"/>
                  <a:pt x="106" y="114"/>
                  <a:pt x="106" y="114"/>
                </a:cubicBezTo>
                <a:cubicBezTo>
                  <a:pt x="106" y="115"/>
                  <a:pt x="106" y="115"/>
                  <a:pt x="106" y="115"/>
                </a:cubicBezTo>
                <a:cubicBezTo>
                  <a:pt x="108" y="116"/>
                  <a:pt x="108" y="116"/>
                  <a:pt x="108" y="116"/>
                </a:cubicBezTo>
                <a:cubicBezTo>
                  <a:pt x="108" y="116"/>
                  <a:pt x="108" y="116"/>
                  <a:pt x="108" y="116"/>
                </a:cubicBezTo>
                <a:cubicBezTo>
                  <a:pt x="109" y="116"/>
                  <a:pt x="109" y="116"/>
                  <a:pt x="110" y="116"/>
                </a:cubicBezTo>
                <a:cubicBezTo>
                  <a:pt x="106" y="120"/>
                  <a:pt x="106" y="120"/>
                  <a:pt x="106" y="120"/>
                </a:cubicBezTo>
                <a:cubicBezTo>
                  <a:pt x="105" y="121"/>
                  <a:pt x="105" y="121"/>
                  <a:pt x="105" y="121"/>
                </a:cubicBezTo>
                <a:cubicBezTo>
                  <a:pt x="104" y="121"/>
                  <a:pt x="104" y="121"/>
                  <a:pt x="104" y="121"/>
                </a:cubicBezTo>
                <a:cubicBezTo>
                  <a:pt x="101" y="118"/>
                  <a:pt x="98" y="115"/>
                  <a:pt x="95" y="112"/>
                </a:cubicBezTo>
                <a:cubicBezTo>
                  <a:pt x="95" y="112"/>
                  <a:pt x="95" y="112"/>
                  <a:pt x="95" y="112"/>
                </a:cubicBezTo>
                <a:cubicBezTo>
                  <a:pt x="95" y="112"/>
                  <a:pt x="95" y="112"/>
                  <a:pt x="95" y="112"/>
                </a:cubicBezTo>
                <a:cubicBezTo>
                  <a:pt x="94" y="111"/>
                  <a:pt x="94" y="110"/>
                  <a:pt x="93" y="109"/>
                </a:cubicBezTo>
                <a:cubicBezTo>
                  <a:pt x="91" y="109"/>
                  <a:pt x="91" y="109"/>
                  <a:pt x="91" y="109"/>
                </a:cubicBezTo>
                <a:cubicBezTo>
                  <a:pt x="91" y="109"/>
                  <a:pt x="91" y="110"/>
                  <a:pt x="92" y="111"/>
                </a:cubicBezTo>
                <a:cubicBezTo>
                  <a:pt x="92" y="111"/>
                  <a:pt x="93" y="112"/>
                  <a:pt x="94" y="113"/>
                </a:cubicBezTo>
                <a:cubicBezTo>
                  <a:pt x="96" y="117"/>
                  <a:pt x="100" y="120"/>
                  <a:pt x="103" y="123"/>
                </a:cubicBezTo>
                <a:cubicBezTo>
                  <a:pt x="103" y="123"/>
                  <a:pt x="103" y="123"/>
                  <a:pt x="103" y="123"/>
                </a:cubicBezTo>
                <a:cubicBezTo>
                  <a:pt x="106" y="123"/>
                  <a:pt x="106" y="123"/>
                  <a:pt x="106" y="123"/>
                </a:cubicBezTo>
                <a:cubicBezTo>
                  <a:pt x="106" y="123"/>
                  <a:pt x="106" y="123"/>
                  <a:pt x="106" y="123"/>
                </a:cubicBezTo>
                <a:cubicBezTo>
                  <a:pt x="106" y="127"/>
                  <a:pt x="106" y="127"/>
                  <a:pt x="106" y="127"/>
                </a:cubicBezTo>
                <a:cubicBezTo>
                  <a:pt x="100" y="121"/>
                  <a:pt x="94" y="116"/>
                  <a:pt x="89" y="109"/>
                </a:cubicBezTo>
                <a:cubicBezTo>
                  <a:pt x="89" y="109"/>
                  <a:pt x="89" y="109"/>
                  <a:pt x="89" y="109"/>
                </a:cubicBezTo>
                <a:cubicBezTo>
                  <a:pt x="87" y="109"/>
                  <a:pt x="87" y="109"/>
                  <a:pt x="87" y="109"/>
                </a:cubicBezTo>
                <a:cubicBezTo>
                  <a:pt x="87" y="109"/>
                  <a:pt x="87" y="109"/>
                  <a:pt x="87" y="109"/>
                </a:cubicBezTo>
                <a:cubicBezTo>
                  <a:pt x="87" y="110"/>
                  <a:pt x="87" y="110"/>
                  <a:pt x="87" y="110"/>
                </a:cubicBezTo>
                <a:cubicBezTo>
                  <a:pt x="87" y="110"/>
                  <a:pt x="87" y="110"/>
                  <a:pt x="87" y="110"/>
                </a:cubicBezTo>
                <a:cubicBezTo>
                  <a:pt x="92" y="117"/>
                  <a:pt x="99" y="123"/>
                  <a:pt x="106" y="129"/>
                </a:cubicBezTo>
                <a:cubicBezTo>
                  <a:pt x="106" y="129"/>
                  <a:pt x="106" y="129"/>
                  <a:pt x="106" y="129"/>
                </a:cubicBezTo>
                <a:cubicBezTo>
                  <a:pt x="106" y="130"/>
                  <a:pt x="106" y="130"/>
                  <a:pt x="106" y="130"/>
                </a:cubicBezTo>
                <a:cubicBezTo>
                  <a:pt x="108" y="131"/>
                  <a:pt x="108" y="131"/>
                  <a:pt x="108" y="131"/>
                </a:cubicBezTo>
                <a:cubicBezTo>
                  <a:pt x="108" y="131"/>
                  <a:pt x="108" y="131"/>
                  <a:pt x="108" y="131"/>
                </a:cubicBezTo>
                <a:cubicBezTo>
                  <a:pt x="109" y="132"/>
                  <a:pt x="110" y="133"/>
                  <a:pt x="112" y="134"/>
                </a:cubicBezTo>
                <a:cubicBezTo>
                  <a:pt x="117" y="137"/>
                  <a:pt x="122" y="141"/>
                  <a:pt x="127" y="144"/>
                </a:cubicBezTo>
                <a:cubicBezTo>
                  <a:pt x="127" y="144"/>
                  <a:pt x="127" y="144"/>
                  <a:pt x="127" y="144"/>
                </a:cubicBezTo>
                <a:cubicBezTo>
                  <a:pt x="127" y="144"/>
                  <a:pt x="127" y="144"/>
                  <a:pt x="127" y="144"/>
                </a:cubicBezTo>
                <a:cubicBezTo>
                  <a:pt x="128" y="144"/>
                  <a:pt x="128" y="144"/>
                  <a:pt x="128" y="144"/>
                </a:cubicBezTo>
                <a:cubicBezTo>
                  <a:pt x="128" y="144"/>
                  <a:pt x="128" y="144"/>
                  <a:pt x="128" y="144"/>
                </a:cubicBezTo>
                <a:cubicBezTo>
                  <a:pt x="128" y="144"/>
                  <a:pt x="128" y="144"/>
                  <a:pt x="128" y="144"/>
                </a:cubicBezTo>
                <a:cubicBezTo>
                  <a:pt x="129" y="145"/>
                  <a:pt x="129" y="145"/>
                  <a:pt x="129" y="145"/>
                </a:cubicBezTo>
                <a:cubicBezTo>
                  <a:pt x="129" y="144"/>
                  <a:pt x="129" y="144"/>
                  <a:pt x="129" y="144"/>
                </a:cubicBezTo>
                <a:cubicBezTo>
                  <a:pt x="131" y="145"/>
                  <a:pt x="134" y="146"/>
                  <a:pt x="137" y="146"/>
                </a:cubicBezTo>
                <a:cubicBezTo>
                  <a:pt x="147" y="146"/>
                  <a:pt x="156" y="141"/>
                  <a:pt x="163" y="135"/>
                </a:cubicBezTo>
                <a:cubicBezTo>
                  <a:pt x="163" y="135"/>
                  <a:pt x="163" y="135"/>
                  <a:pt x="163" y="135"/>
                </a:cubicBezTo>
                <a:cubicBezTo>
                  <a:pt x="163" y="135"/>
                  <a:pt x="163" y="135"/>
                  <a:pt x="163" y="135"/>
                </a:cubicBezTo>
                <a:cubicBezTo>
                  <a:pt x="166" y="133"/>
                  <a:pt x="168" y="131"/>
                  <a:pt x="171" y="129"/>
                </a:cubicBezTo>
                <a:cubicBezTo>
                  <a:pt x="171" y="130"/>
                  <a:pt x="171" y="130"/>
                  <a:pt x="171" y="130"/>
                </a:cubicBezTo>
                <a:cubicBezTo>
                  <a:pt x="172" y="128"/>
                  <a:pt x="172" y="128"/>
                  <a:pt x="172" y="128"/>
                </a:cubicBezTo>
                <a:cubicBezTo>
                  <a:pt x="173" y="128"/>
                  <a:pt x="173" y="128"/>
                  <a:pt x="173" y="128"/>
                </a:cubicBezTo>
                <a:cubicBezTo>
                  <a:pt x="173" y="128"/>
                  <a:pt x="173" y="128"/>
                  <a:pt x="173" y="128"/>
                </a:cubicBezTo>
                <a:cubicBezTo>
                  <a:pt x="173" y="127"/>
                  <a:pt x="174" y="126"/>
                  <a:pt x="174" y="126"/>
                </a:cubicBezTo>
                <a:cubicBezTo>
                  <a:pt x="175" y="125"/>
                  <a:pt x="175" y="125"/>
                  <a:pt x="175" y="125"/>
                </a:cubicBezTo>
                <a:cubicBezTo>
                  <a:pt x="175" y="125"/>
                  <a:pt x="176" y="124"/>
                  <a:pt x="176" y="124"/>
                </a:cubicBezTo>
                <a:cubicBezTo>
                  <a:pt x="176" y="124"/>
                  <a:pt x="176" y="124"/>
                  <a:pt x="176" y="124"/>
                </a:cubicBezTo>
                <a:cubicBezTo>
                  <a:pt x="180" y="121"/>
                  <a:pt x="183" y="117"/>
                  <a:pt x="187" y="113"/>
                </a:cubicBezTo>
                <a:cubicBezTo>
                  <a:pt x="187" y="113"/>
                  <a:pt x="187" y="113"/>
                  <a:pt x="187" y="113"/>
                </a:cubicBezTo>
                <a:cubicBezTo>
                  <a:pt x="188" y="112"/>
                  <a:pt x="189" y="110"/>
                  <a:pt x="191" y="109"/>
                </a:cubicBezTo>
                <a:moveTo>
                  <a:pt x="407" y="109"/>
                </a:moveTo>
                <a:cubicBezTo>
                  <a:pt x="404" y="109"/>
                  <a:pt x="404" y="109"/>
                  <a:pt x="404" y="109"/>
                </a:cubicBezTo>
                <a:cubicBezTo>
                  <a:pt x="403" y="110"/>
                  <a:pt x="401" y="111"/>
                  <a:pt x="400" y="113"/>
                </a:cubicBezTo>
                <a:cubicBezTo>
                  <a:pt x="398" y="112"/>
                  <a:pt x="398" y="111"/>
                  <a:pt x="397" y="110"/>
                </a:cubicBezTo>
                <a:cubicBezTo>
                  <a:pt x="396" y="110"/>
                  <a:pt x="396" y="109"/>
                  <a:pt x="396" y="109"/>
                </a:cubicBezTo>
                <a:cubicBezTo>
                  <a:pt x="393" y="109"/>
                  <a:pt x="393" y="109"/>
                  <a:pt x="393" y="109"/>
                </a:cubicBezTo>
                <a:cubicBezTo>
                  <a:pt x="394" y="110"/>
                  <a:pt x="395" y="111"/>
                  <a:pt x="395" y="112"/>
                </a:cubicBezTo>
                <a:cubicBezTo>
                  <a:pt x="396" y="113"/>
                  <a:pt x="398" y="114"/>
                  <a:pt x="400" y="115"/>
                </a:cubicBezTo>
                <a:cubicBezTo>
                  <a:pt x="400" y="115"/>
                  <a:pt x="400" y="115"/>
                  <a:pt x="400" y="115"/>
                </a:cubicBezTo>
                <a:cubicBezTo>
                  <a:pt x="400" y="115"/>
                  <a:pt x="400" y="115"/>
                  <a:pt x="400" y="115"/>
                </a:cubicBezTo>
                <a:cubicBezTo>
                  <a:pt x="403" y="113"/>
                  <a:pt x="405" y="111"/>
                  <a:pt x="407" y="109"/>
                </a:cubicBezTo>
                <a:moveTo>
                  <a:pt x="174" y="156"/>
                </a:moveTo>
                <a:cubicBezTo>
                  <a:pt x="174" y="156"/>
                  <a:pt x="174" y="156"/>
                  <a:pt x="174" y="156"/>
                </a:cubicBezTo>
                <a:cubicBezTo>
                  <a:pt x="174" y="158"/>
                  <a:pt x="174" y="158"/>
                  <a:pt x="174" y="158"/>
                </a:cubicBezTo>
                <a:cubicBezTo>
                  <a:pt x="174" y="158"/>
                  <a:pt x="173" y="158"/>
                  <a:pt x="173" y="158"/>
                </a:cubicBezTo>
                <a:cubicBezTo>
                  <a:pt x="173" y="156"/>
                  <a:pt x="173" y="156"/>
                  <a:pt x="173" y="156"/>
                </a:cubicBezTo>
                <a:cubicBezTo>
                  <a:pt x="173" y="156"/>
                  <a:pt x="173" y="156"/>
                  <a:pt x="174" y="156"/>
                </a:cubicBezTo>
                <a:moveTo>
                  <a:pt x="113" y="158"/>
                </a:moveTo>
                <a:cubicBezTo>
                  <a:pt x="113" y="156"/>
                  <a:pt x="113" y="156"/>
                  <a:pt x="113" y="156"/>
                </a:cubicBezTo>
                <a:cubicBezTo>
                  <a:pt x="118" y="156"/>
                  <a:pt x="122" y="156"/>
                  <a:pt x="127" y="156"/>
                </a:cubicBezTo>
                <a:cubicBezTo>
                  <a:pt x="127" y="158"/>
                  <a:pt x="127" y="158"/>
                  <a:pt x="127" y="158"/>
                </a:cubicBezTo>
                <a:cubicBezTo>
                  <a:pt x="122" y="158"/>
                  <a:pt x="118" y="158"/>
                  <a:pt x="113" y="158"/>
                </a:cubicBezTo>
                <a:moveTo>
                  <a:pt x="67" y="158"/>
                </a:moveTo>
                <a:cubicBezTo>
                  <a:pt x="67" y="156"/>
                  <a:pt x="67" y="156"/>
                  <a:pt x="67" y="156"/>
                </a:cubicBezTo>
                <a:cubicBezTo>
                  <a:pt x="67" y="156"/>
                  <a:pt x="68" y="156"/>
                  <a:pt x="69" y="156"/>
                </a:cubicBezTo>
                <a:cubicBezTo>
                  <a:pt x="69" y="158"/>
                  <a:pt x="69" y="158"/>
                  <a:pt x="69" y="158"/>
                </a:cubicBezTo>
                <a:cubicBezTo>
                  <a:pt x="68" y="158"/>
                  <a:pt x="67" y="158"/>
                  <a:pt x="67" y="158"/>
                </a:cubicBezTo>
                <a:moveTo>
                  <a:pt x="52" y="158"/>
                </a:moveTo>
                <a:cubicBezTo>
                  <a:pt x="49" y="158"/>
                  <a:pt x="45" y="158"/>
                  <a:pt x="42" y="158"/>
                </a:cubicBezTo>
                <a:cubicBezTo>
                  <a:pt x="42" y="156"/>
                  <a:pt x="42" y="156"/>
                  <a:pt x="42" y="156"/>
                </a:cubicBezTo>
                <a:cubicBezTo>
                  <a:pt x="52" y="156"/>
                  <a:pt x="52" y="156"/>
                  <a:pt x="52" y="156"/>
                </a:cubicBezTo>
                <a:cubicBezTo>
                  <a:pt x="52" y="158"/>
                  <a:pt x="52" y="158"/>
                  <a:pt x="52" y="158"/>
                </a:cubicBezTo>
                <a:moveTo>
                  <a:pt x="82" y="156"/>
                </a:moveTo>
                <a:cubicBezTo>
                  <a:pt x="82" y="156"/>
                  <a:pt x="82" y="156"/>
                  <a:pt x="82" y="156"/>
                </a:cubicBezTo>
                <a:cubicBezTo>
                  <a:pt x="84" y="156"/>
                  <a:pt x="85" y="156"/>
                  <a:pt x="87" y="156"/>
                </a:cubicBezTo>
                <a:cubicBezTo>
                  <a:pt x="87" y="158"/>
                  <a:pt x="87" y="158"/>
                  <a:pt x="87" y="158"/>
                </a:cubicBezTo>
                <a:cubicBezTo>
                  <a:pt x="84" y="158"/>
                  <a:pt x="81" y="158"/>
                  <a:pt x="78" y="158"/>
                </a:cubicBezTo>
                <a:cubicBezTo>
                  <a:pt x="78" y="156"/>
                  <a:pt x="78" y="156"/>
                  <a:pt x="78" y="156"/>
                </a:cubicBezTo>
                <a:cubicBezTo>
                  <a:pt x="79" y="156"/>
                  <a:pt x="81" y="156"/>
                  <a:pt x="82" y="156"/>
                </a:cubicBezTo>
                <a:moveTo>
                  <a:pt x="63" y="158"/>
                </a:moveTo>
                <a:cubicBezTo>
                  <a:pt x="63" y="156"/>
                  <a:pt x="63" y="156"/>
                  <a:pt x="63" y="156"/>
                </a:cubicBezTo>
                <a:cubicBezTo>
                  <a:pt x="64" y="156"/>
                  <a:pt x="64" y="156"/>
                  <a:pt x="65" y="156"/>
                </a:cubicBezTo>
                <a:cubicBezTo>
                  <a:pt x="65" y="158"/>
                  <a:pt x="65" y="158"/>
                  <a:pt x="65" y="158"/>
                </a:cubicBezTo>
                <a:cubicBezTo>
                  <a:pt x="64" y="158"/>
                  <a:pt x="64" y="158"/>
                  <a:pt x="63" y="158"/>
                </a:cubicBezTo>
                <a:moveTo>
                  <a:pt x="380" y="158"/>
                </a:moveTo>
                <a:cubicBezTo>
                  <a:pt x="380" y="155"/>
                  <a:pt x="380" y="155"/>
                  <a:pt x="380" y="155"/>
                </a:cubicBezTo>
                <a:cubicBezTo>
                  <a:pt x="382" y="156"/>
                  <a:pt x="384" y="156"/>
                  <a:pt x="385" y="156"/>
                </a:cubicBezTo>
                <a:cubicBezTo>
                  <a:pt x="385" y="158"/>
                  <a:pt x="385" y="158"/>
                  <a:pt x="385" y="158"/>
                </a:cubicBezTo>
                <a:cubicBezTo>
                  <a:pt x="380" y="158"/>
                  <a:pt x="380" y="158"/>
                  <a:pt x="380" y="158"/>
                </a:cubicBezTo>
                <a:moveTo>
                  <a:pt x="71" y="158"/>
                </a:moveTo>
                <a:cubicBezTo>
                  <a:pt x="71" y="155"/>
                  <a:pt x="71" y="155"/>
                  <a:pt x="71" y="155"/>
                </a:cubicBezTo>
                <a:cubicBezTo>
                  <a:pt x="71" y="155"/>
                  <a:pt x="71" y="155"/>
                  <a:pt x="71" y="155"/>
                </a:cubicBezTo>
                <a:cubicBezTo>
                  <a:pt x="72" y="155"/>
                  <a:pt x="72" y="155"/>
                  <a:pt x="72" y="155"/>
                </a:cubicBezTo>
                <a:cubicBezTo>
                  <a:pt x="71" y="156"/>
                  <a:pt x="71" y="156"/>
                  <a:pt x="71" y="156"/>
                </a:cubicBezTo>
                <a:cubicBezTo>
                  <a:pt x="72" y="156"/>
                  <a:pt x="72" y="156"/>
                  <a:pt x="72" y="156"/>
                </a:cubicBezTo>
                <a:cubicBezTo>
                  <a:pt x="76" y="157"/>
                  <a:pt x="76" y="157"/>
                  <a:pt x="76" y="157"/>
                </a:cubicBezTo>
                <a:cubicBezTo>
                  <a:pt x="75" y="156"/>
                  <a:pt x="75" y="156"/>
                  <a:pt x="75" y="156"/>
                </a:cubicBezTo>
                <a:cubicBezTo>
                  <a:pt x="75" y="156"/>
                  <a:pt x="75" y="156"/>
                  <a:pt x="76" y="156"/>
                </a:cubicBezTo>
                <a:cubicBezTo>
                  <a:pt x="76" y="158"/>
                  <a:pt x="76" y="158"/>
                  <a:pt x="76" y="158"/>
                </a:cubicBezTo>
                <a:cubicBezTo>
                  <a:pt x="74" y="158"/>
                  <a:pt x="73" y="158"/>
                  <a:pt x="71" y="158"/>
                </a:cubicBezTo>
                <a:moveTo>
                  <a:pt x="129" y="158"/>
                </a:moveTo>
                <a:cubicBezTo>
                  <a:pt x="129" y="156"/>
                  <a:pt x="129" y="156"/>
                  <a:pt x="129" y="156"/>
                </a:cubicBezTo>
                <a:cubicBezTo>
                  <a:pt x="142" y="156"/>
                  <a:pt x="155" y="156"/>
                  <a:pt x="169" y="155"/>
                </a:cubicBezTo>
                <a:cubicBezTo>
                  <a:pt x="170" y="155"/>
                  <a:pt x="170" y="155"/>
                  <a:pt x="170" y="155"/>
                </a:cubicBezTo>
                <a:cubicBezTo>
                  <a:pt x="170" y="155"/>
                  <a:pt x="171" y="155"/>
                  <a:pt x="171" y="155"/>
                </a:cubicBezTo>
                <a:cubicBezTo>
                  <a:pt x="171" y="158"/>
                  <a:pt x="171" y="158"/>
                  <a:pt x="171" y="158"/>
                </a:cubicBezTo>
                <a:cubicBezTo>
                  <a:pt x="157" y="158"/>
                  <a:pt x="143" y="158"/>
                  <a:pt x="129" y="158"/>
                </a:cubicBezTo>
                <a:moveTo>
                  <a:pt x="377" y="158"/>
                </a:moveTo>
                <a:cubicBezTo>
                  <a:pt x="377" y="155"/>
                  <a:pt x="377" y="155"/>
                  <a:pt x="377" y="155"/>
                </a:cubicBezTo>
                <a:cubicBezTo>
                  <a:pt x="378" y="155"/>
                  <a:pt x="378" y="155"/>
                  <a:pt x="378" y="155"/>
                </a:cubicBezTo>
                <a:cubicBezTo>
                  <a:pt x="378" y="158"/>
                  <a:pt x="378" y="158"/>
                  <a:pt x="378" y="158"/>
                </a:cubicBezTo>
                <a:cubicBezTo>
                  <a:pt x="377" y="158"/>
                  <a:pt x="377" y="158"/>
                  <a:pt x="377" y="158"/>
                </a:cubicBezTo>
                <a:moveTo>
                  <a:pt x="108" y="158"/>
                </a:moveTo>
                <a:cubicBezTo>
                  <a:pt x="108" y="155"/>
                  <a:pt x="108" y="155"/>
                  <a:pt x="108" y="155"/>
                </a:cubicBezTo>
                <a:cubicBezTo>
                  <a:pt x="109" y="155"/>
                  <a:pt x="110" y="155"/>
                  <a:pt x="110" y="156"/>
                </a:cubicBezTo>
                <a:cubicBezTo>
                  <a:pt x="111" y="156"/>
                  <a:pt x="111" y="156"/>
                  <a:pt x="111" y="156"/>
                </a:cubicBezTo>
                <a:cubicBezTo>
                  <a:pt x="111" y="156"/>
                  <a:pt x="111" y="156"/>
                  <a:pt x="111" y="156"/>
                </a:cubicBezTo>
                <a:cubicBezTo>
                  <a:pt x="111" y="156"/>
                  <a:pt x="111" y="156"/>
                  <a:pt x="111" y="156"/>
                </a:cubicBezTo>
                <a:cubicBezTo>
                  <a:pt x="111" y="158"/>
                  <a:pt x="111" y="158"/>
                  <a:pt x="111" y="158"/>
                </a:cubicBezTo>
                <a:cubicBezTo>
                  <a:pt x="110" y="158"/>
                  <a:pt x="109" y="158"/>
                  <a:pt x="108" y="158"/>
                </a:cubicBezTo>
                <a:moveTo>
                  <a:pt x="111" y="155"/>
                </a:moveTo>
                <a:cubicBezTo>
                  <a:pt x="111" y="154"/>
                  <a:pt x="111" y="154"/>
                  <a:pt x="111" y="154"/>
                </a:cubicBezTo>
                <a:cubicBezTo>
                  <a:pt x="111" y="155"/>
                  <a:pt x="111" y="155"/>
                  <a:pt x="111" y="155"/>
                </a:cubicBezTo>
                <a:moveTo>
                  <a:pt x="23" y="158"/>
                </a:moveTo>
                <a:cubicBezTo>
                  <a:pt x="23" y="156"/>
                  <a:pt x="23" y="156"/>
                  <a:pt x="23" y="156"/>
                </a:cubicBezTo>
                <a:cubicBezTo>
                  <a:pt x="23" y="156"/>
                  <a:pt x="23" y="156"/>
                  <a:pt x="23" y="156"/>
                </a:cubicBezTo>
                <a:cubicBezTo>
                  <a:pt x="23" y="156"/>
                  <a:pt x="23" y="156"/>
                  <a:pt x="23" y="156"/>
                </a:cubicBezTo>
                <a:cubicBezTo>
                  <a:pt x="23" y="156"/>
                  <a:pt x="24" y="155"/>
                  <a:pt x="24" y="155"/>
                </a:cubicBezTo>
                <a:cubicBezTo>
                  <a:pt x="25" y="154"/>
                  <a:pt x="25" y="154"/>
                  <a:pt x="25" y="154"/>
                </a:cubicBezTo>
                <a:cubicBezTo>
                  <a:pt x="24" y="154"/>
                  <a:pt x="24" y="154"/>
                  <a:pt x="24" y="154"/>
                </a:cubicBezTo>
                <a:cubicBezTo>
                  <a:pt x="24" y="153"/>
                  <a:pt x="24" y="153"/>
                  <a:pt x="23" y="153"/>
                </a:cubicBezTo>
                <a:cubicBezTo>
                  <a:pt x="23" y="151"/>
                  <a:pt x="23" y="151"/>
                  <a:pt x="23" y="151"/>
                </a:cubicBezTo>
                <a:cubicBezTo>
                  <a:pt x="26" y="153"/>
                  <a:pt x="29" y="154"/>
                  <a:pt x="32" y="154"/>
                </a:cubicBezTo>
                <a:cubicBezTo>
                  <a:pt x="34" y="156"/>
                  <a:pt x="34" y="156"/>
                  <a:pt x="34" y="156"/>
                </a:cubicBezTo>
                <a:cubicBezTo>
                  <a:pt x="34" y="156"/>
                  <a:pt x="34" y="156"/>
                  <a:pt x="34" y="156"/>
                </a:cubicBezTo>
                <a:cubicBezTo>
                  <a:pt x="40" y="156"/>
                  <a:pt x="40" y="156"/>
                  <a:pt x="40" y="156"/>
                </a:cubicBezTo>
                <a:cubicBezTo>
                  <a:pt x="40" y="158"/>
                  <a:pt x="40" y="158"/>
                  <a:pt x="40" y="158"/>
                </a:cubicBezTo>
                <a:cubicBezTo>
                  <a:pt x="34" y="158"/>
                  <a:pt x="29" y="158"/>
                  <a:pt x="23" y="158"/>
                </a:cubicBezTo>
                <a:moveTo>
                  <a:pt x="51" y="153"/>
                </a:moveTo>
                <a:cubicBezTo>
                  <a:pt x="50" y="153"/>
                  <a:pt x="49" y="152"/>
                  <a:pt x="48" y="152"/>
                </a:cubicBezTo>
                <a:cubicBezTo>
                  <a:pt x="48" y="152"/>
                  <a:pt x="49" y="151"/>
                  <a:pt x="49" y="151"/>
                </a:cubicBezTo>
                <a:cubicBezTo>
                  <a:pt x="50" y="151"/>
                  <a:pt x="51" y="151"/>
                  <a:pt x="52" y="151"/>
                </a:cubicBezTo>
                <a:cubicBezTo>
                  <a:pt x="52" y="153"/>
                  <a:pt x="52" y="153"/>
                  <a:pt x="52" y="153"/>
                </a:cubicBezTo>
                <a:cubicBezTo>
                  <a:pt x="52" y="153"/>
                  <a:pt x="51" y="153"/>
                  <a:pt x="51" y="153"/>
                </a:cubicBezTo>
                <a:moveTo>
                  <a:pt x="73" y="154"/>
                </a:moveTo>
                <a:cubicBezTo>
                  <a:pt x="73" y="153"/>
                  <a:pt x="72" y="152"/>
                  <a:pt x="71" y="151"/>
                </a:cubicBezTo>
                <a:cubicBezTo>
                  <a:pt x="71" y="150"/>
                  <a:pt x="71" y="150"/>
                  <a:pt x="71" y="150"/>
                </a:cubicBezTo>
                <a:cubicBezTo>
                  <a:pt x="72" y="151"/>
                  <a:pt x="72" y="151"/>
                  <a:pt x="72" y="151"/>
                </a:cubicBezTo>
                <a:cubicBezTo>
                  <a:pt x="73" y="152"/>
                  <a:pt x="73" y="152"/>
                  <a:pt x="74" y="153"/>
                </a:cubicBezTo>
                <a:cubicBezTo>
                  <a:pt x="74" y="153"/>
                  <a:pt x="74" y="153"/>
                  <a:pt x="74" y="153"/>
                </a:cubicBezTo>
                <a:cubicBezTo>
                  <a:pt x="74" y="153"/>
                  <a:pt x="74" y="154"/>
                  <a:pt x="74" y="154"/>
                </a:cubicBezTo>
                <a:cubicBezTo>
                  <a:pt x="73" y="154"/>
                  <a:pt x="73" y="154"/>
                  <a:pt x="73" y="154"/>
                </a:cubicBezTo>
                <a:moveTo>
                  <a:pt x="63" y="152"/>
                </a:moveTo>
                <a:cubicBezTo>
                  <a:pt x="62" y="152"/>
                  <a:pt x="62" y="152"/>
                  <a:pt x="62" y="152"/>
                </a:cubicBezTo>
                <a:cubicBezTo>
                  <a:pt x="62" y="151"/>
                  <a:pt x="62" y="151"/>
                  <a:pt x="63" y="151"/>
                </a:cubicBezTo>
                <a:cubicBezTo>
                  <a:pt x="63" y="151"/>
                  <a:pt x="64" y="150"/>
                  <a:pt x="65" y="150"/>
                </a:cubicBezTo>
                <a:cubicBezTo>
                  <a:pt x="67" y="151"/>
                  <a:pt x="68" y="151"/>
                  <a:pt x="69" y="152"/>
                </a:cubicBezTo>
                <a:cubicBezTo>
                  <a:pt x="69" y="153"/>
                  <a:pt x="69" y="153"/>
                  <a:pt x="69" y="153"/>
                </a:cubicBezTo>
                <a:cubicBezTo>
                  <a:pt x="70" y="153"/>
                  <a:pt x="70" y="153"/>
                  <a:pt x="70" y="153"/>
                </a:cubicBezTo>
                <a:cubicBezTo>
                  <a:pt x="70" y="154"/>
                  <a:pt x="70" y="154"/>
                  <a:pt x="70" y="154"/>
                </a:cubicBezTo>
                <a:cubicBezTo>
                  <a:pt x="68" y="154"/>
                  <a:pt x="67" y="154"/>
                  <a:pt x="66" y="154"/>
                </a:cubicBezTo>
                <a:cubicBezTo>
                  <a:pt x="66" y="154"/>
                  <a:pt x="66" y="154"/>
                  <a:pt x="66" y="154"/>
                </a:cubicBezTo>
                <a:cubicBezTo>
                  <a:pt x="65" y="154"/>
                  <a:pt x="64" y="154"/>
                  <a:pt x="63" y="153"/>
                </a:cubicBezTo>
                <a:cubicBezTo>
                  <a:pt x="63" y="152"/>
                  <a:pt x="63" y="152"/>
                  <a:pt x="63" y="152"/>
                </a:cubicBezTo>
                <a:cubicBezTo>
                  <a:pt x="63" y="152"/>
                  <a:pt x="63" y="152"/>
                  <a:pt x="63" y="152"/>
                </a:cubicBezTo>
                <a:moveTo>
                  <a:pt x="176" y="158"/>
                </a:moveTo>
                <a:cubicBezTo>
                  <a:pt x="176" y="155"/>
                  <a:pt x="176" y="155"/>
                  <a:pt x="176" y="155"/>
                </a:cubicBezTo>
                <a:cubicBezTo>
                  <a:pt x="180" y="155"/>
                  <a:pt x="182" y="152"/>
                  <a:pt x="185" y="150"/>
                </a:cubicBezTo>
                <a:cubicBezTo>
                  <a:pt x="185" y="152"/>
                  <a:pt x="185" y="152"/>
                  <a:pt x="185" y="152"/>
                </a:cubicBezTo>
                <a:cubicBezTo>
                  <a:pt x="185" y="152"/>
                  <a:pt x="184" y="152"/>
                  <a:pt x="184" y="153"/>
                </a:cubicBezTo>
                <a:cubicBezTo>
                  <a:pt x="183" y="153"/>
                  <a:pt x="183" y="153"/>
                  <a:pt x="183" y="153"/>
                </a:cubicBezTo>
                <a:cubicBezTo>
                  <a:pt x="183" y="154"/>
                  <a:pt x="183" y="154"/>
                  <a:pt x="183" y="154"/>
                </a:cubicBezTo>
                <a:cubicBezTo>
                  <a:pt x="183" y="155"/>
                  <a:pt x="183" y="155"/>
                  <a:pt x="183" y="155"/>
                </a:cubicBezTo>
                <a:cubicBezTo>
                  <a:pt x="184" y="155"/>
                  <a:pt x="184" y="155"/>
                  <a:pt x="184" y="155"/>
                </a:cubicBezTo>
                <a:cubicBezTo>
                  <a:pt x="184" y="155"/>
                  <a:pt x="185" y="155"/>
                  <a:pt x="185" y="156"/>
                </a:cubicBezTo>
                <a:cubicBezTo>
                  <a:pt x="185" y="158"/>
                  <a:pt x="185" y="158"/>
                  <a:pt x="185" y="158"/>
                </a:cubicBezTo>
                <a:cubicBezTo>
                  <a:pt x="182" y="158"/>
                  <a:pt x="179" y="158"/>
                  <a:pt x="176" y="158"/>
                </a:cubicBezTo>
                <a:moveTo>
                  <a:pt x="170" y="154"/>
                </a:moveTo>
                <a:cubicBezTo>
                  <a:pt x="169" y="153"/>
                  <a:pt x="169" y="153"/>
                  <a:pt x="169" y="153"/>
                </a:cubicBezTo>
                <a:cubicBezTo>
                  <a:pt x="169" y="153"/>
                  <a:pt x="168" y="152"/>
                  <a:pt x="168" y="152"/>
                </a:cubicBezTo>
                <a:cubicBezTo>
                  <a:pt x="169" y="151"/>
                  <a:pt x="169" y="151"/>
                  <a:pt x="169" y="151"/>
                </a:cubicBezTo>
                <a:cubicBezTo>
                  <a:pt x="169" y="151"/>
                  <a:pt x="170" y="150"/>
                  <a:pt x="171" y="150"/>
                </a:cubicBezTo>
                <a:cubicBezTo>
                  <a:pt x="171" y="152"/>
                  <a:pt x="171" y="152"/>
                  <a:pt x="171" y="152"/>
                </a:cubicBezTo>
                <a:cubicBezTo>
                  <a:pt x="170" y="154"/>
                  <a:pt x="170" y="154"/>
                  <a:pt x="170" y="154"/>
                </a:cubicBezTo>
                <a:moveTo>
                  <a:pt x="420" y="151"/>
                </a:moveTo>
                <a:cubicBezTo>
                  <a:pt x="420" y="151"/>
                  <a:pt x="420" y="151"/>
                  <a:pt x="420" y="151"/>
                </a:cubicBezTo>
                <a:cubicBezTo>
                  <a:pt x="420" y="151"/>
                  <a:pt x="420" y="151"/>
                  <a:pt x="420" y="151"/>
                </a:cubicBezTo>
                <a:cubicBezTo>
                  <a:pt x="420" y="150"/>
                  <a:pt x="421" y="150"/>
                  <a:pt x="421" y="149"/>
                </a:cubicBezTo>
                <a:cubicBezTo>
                  <a:pt x="421" y="151"/>
                  <a:pt x="421" y="151"/>
                  <a:pt x="421" y="151"/>
                </a:cubicBezTo>
                <a:cubicBezTo>
                  <a:pt x="421" y="151"/>
                  <a:pt x="421" y="151"/>
                  <a:pt x="420" y="151"/>
                </a:cubicBezTo>
                <a:moveTo>
                  <a:pt x="54" y="152"/>
                </a:moveTo>
                <a:cubicBezTo>
                  <a:pt x="54" y="151"/>
                  <a:pt x="54" y="151"/>
                  <a:pt x="54" y="151"/>
                </a:cubicBezTo>
                <a:cubicBezTo>
                  <a:pt x="55" y="151"/>
                  <a:pt x="56" y="151"/>
                  <a:pt x="56" y="151"/>
                </a:cubicBezTo>
                <a:cubicBezTo>
                  <a:pt x="58" y="150"/>
                  <a:pt x="60" y="149"/>
                  <a:pt x="61" y="148"/>
                </a:cubicBezTo>
                <a:cubicBezTo>
                  <a:pt x="61" y="150"/>
                  <a:pt x="61" y="150"/>
                  <a:pt x="61" y="150"/>
                </a:cubicBezTo>
                <a:cubicBezTo>
                  <a:pt x="61" y="150"/>
                  <a:pt x="61" y="150"/>
                  <a:pt x="61" y="150"/>
                </a:cubicBezTo>
                <a:cubicBezTo>
                  <a:pt x="60" y="151"/>
                  <a:pt x="60" y="151"/>
                  <a:pt x="60" y="152"/>
                </a:cubicBezTo>
                <a:cubicBezTo>
                  <a:pt x="60" y="152"/>
                  <a:pt x="60" y="153"/>
                  <a:pt x="60" y="153"/>
                </a:cubicBezTo>
                <a:cubicBezTo>
                  <a:pt x="61" y="153"/>
                  <a:pt x="61" y="153"/>
                  <a:pt x="61" y="153"/>
                </a:cubicBezTo>
                <a:cubicBezTo>
                  <a:pt x="61" y="153"/>
                  <a:pt x="61" y="153"/>
                  <a:pt x="61" y="153"/>
                </a:cubicBezTo>
                <a:cubicBezTo>
                  <a:pt x="61" y="154"/>
                  <a:pt x="61" y="154"/>
                  <a:pt x="61" y="154"/>
                </a:cubicBezTo>
                <a:cubicBezTo>
                  <a:pt x="61" y="154"/>
                  <a:pt x="61" y="154"/>
                  <a:pt x="61" y="154"/>
                </a:cubicBezTo>
                <a:cubicBezTo>
                  <a:pt x="61" y="158"/>
                  <a:pt x="61" y="158"/>
                  <a:pt x="61" y="158"/>
                </a:cubicBezTo>
                <a:cubicBezTo>
                  <a:pt x="59" y="158"/>
                  <a:pt x="57" y="158"/>
                  <a:pt x="54" y="158"/>
                </a:cubicBezTo>
                <a:cubicBezTo>
                  <a:pt x="54" y="156"/>
                  <a:pt x="54" y="156"/>
                  <a:pt x="54" y="156"/>
                </a:cubicBezTo>
                <a:cubicBezTo>
                  <a:pt x="58" y="156"/>
                  <a:pt x="58" y="156"/>
                  <a:pt x="58" y="156"/>
                </a:cubicBezTo>
                <a:cubicBezTo>
                  <a:pt x="58" y="156"/>
                  <a:pt x="58" y="156"/>
                  <a:pt x="58" y="156"/>
                </a:cubicBezTo>
                <a:cubicBezTo>
                  <a:pt x="59" y="155"/>
                  <a:pt x="59" y="155"/>
                  <a:pt x="59" y="155"/>
                </a:cubicBezTo>
                <a:cubicBezTo>
                  <a:pt x="59" y="155"/>
                  <a:pt x="59" y="154"/>
                  <a:pt x="59" y="154"/>
                </a:cubicBezTo>
                <a:cubicBezTo>
                  <a:pt x="59" y="153"/>
                  <a:pt x="59" y="153"/>
                  <a:pt x="59" y="152"/>
                </a:cubicBezTo>
                <a:cubicBezTo>
                  <a:pt x="58" y="152"/>
                  <a:pt x="58" y="152"/>
                  <a:pt x="58" y="152"/>
                </a:cubicBezTo>
                <a:cubicBezTo>
                  <a:pt x="58" y="152"/>
                  <a:pt x="58" y="152"/>
                  <a:pt x="58" y="152"/>
                </a:cubicBezTo>
                <a:cubicBezTo>
                  <a:pt x="57" y="152"/>
                  <a:pt x="56" y="152"/>
                  <a:pt x="54" y="152"/>
                </a:cubicBezTo>
                <a:moveTo>
                  <a:pt x="173" y="150"/>
                </a:moveTo>
                <a:cubicBezTo>
                  <a:pt x="173" y="148"/>
                  <a:pt x="173" y="148"/>
                  <a:pt x="173" y="148"/>
                </a:cubicBezTo>
                <a:cubicBezTo>
                  <a:pt x="173" y="148"/>
                  <a:pt x="174" y="147"/>
                  <a:pt x="174" y="147"/>
                </a:cubicBezTo>
                <a:cubicBezTo>
                  <a:pt x="174" y="149"/>
                  <a:pt x="174" y="149"/>
                  <a:pt x="174" y="149"/>
                </a:cubicBezTo>
                <a:cubicBezTo>
                  <a:pt x="174" y="149"/>
                  <a:pt x="173" y="150"/>
                  <a:pt x="173" y="150"/>
                </a:cubicBezTo>
                <a:moveTo>
                  <a:pt x="69" y="150"/>
                </a:moveTo>
                <a:cubicBezTo>
                  <a:pt x="68" y="149"/>
                  <a:pt x="67" y="149"/>
                  <a:pt x="67" y="148"/>
                </a:cubicBezTo>
                <a:cubicBezTo>
                  <a:pt x="67" y="146"/>
                  <a:pt x="67" y="146"/>
                  <a:pt x="67" y="146"/>
                </a:cubicBezTo>
                <a:cubicBezTo>
                  <a:pt x="67" y="147"/>
                  <a:pt x="67" y="147"/>
                  <a:pt x="67" y="147"/>
                </a:cubicBezTo>
                <a:cubicBezTo>
                  <a:pt x="67" y="147"/>
                  <a:pt x="67" y="148"/>
                  <a:pt x="68" y="148"/>
                </a:cubicBezTo>
                <a:cubicBezTo>
                  <a:pt x="68" y="149"/>
                  <a:pt x="69" y="149"/>
                  <a:pt x="69" y="149"/>
                </a:cubicBezTo>
                <a:cubicBezTo>
                  <a:pt x="69" y="150"/>
                  <a:pt x="69" y="150"/>
                  <a:pt x="69" y="150"/>
                </a:cubicBezTo>
                <a:moveTo>
                  <a:pt x="69" y="147"/>
                </a:moveTo>
                <a:cubicBezTo>
                  <a:pt x="69" y="147"/>
                  <a:pt x="69" y="147"/>
                  <a:pt x="69" y="147"/>
                </a:cubicBezTo>
                <a:cubicBezTo>
                  <a:pt x="69" y="146"/>
                  <a:pt x="69" y="146"/>
                  <a:pt x="69" y="146"/>
                </a:cubicBezTo>
                <a:cubicBezTo>
                  <a:pt x="69" y="147"/>
                  <a:pt x="69" y="147"/>
                  <a:pt x="69" y="147"/>
                </a:cubicBezTo>
                <a:moveTo>
                  <a:pt x="63" y="149"/>
                </a:moveTo>
                <a:cubicBezTo>
                  <a:pt x="63" y="147"/>
                  <a:pt x="63" y="147"/>
                  <a:pt x="63" y="147"/>
                </a:cubicBezTo>
                <a:cubicBezTo>
                  <a:pt x="64" y="146"/>
                  <a:pt x="64" y="146"/>
                  <a:pt x="65" y="145"/>
                </a:cubicBezTo>
                <a:cubicBezTo>
                  <a:pt x="65" y="148"/>
                  <a:pt x="65" y="148"/>
                  <a:pt x="65" y="148"/>
                </a:cubicBezTo>
                <a:cubicBezTo>
                  <a:pt x="64" y="148"/>
                  <a:pt x="64" y="148"/>
                  <a:pt x="63" y="149"/>
                </a:cubicBezTo>
                <a:moveTo>
                  <a:pt x="87" y="153"/>
                </a:moveTo>
                <a:cubicBezTo>
                  <a:pt x="86" y="151"/>
                  <a:pt x="86" y="151"/>
                  <a:pt x="86" y="151"/>
                </a:cubicBezTo>
                <a:cubicBezTo>
                  <a:pt x="85" y="151"/>
                  <a:pt x="85" y="151"/>
                  <a:pt x="85" y="151"/>
                </a:cubicBezTo>
                <a:cubicBezTo>
                  <a:pt x="83" y="149"/>
                  <a:pt x="81" y="147"/>
                  <a:pt x="78" y="145"/>
                </a:cubicBezTo>
                <a:cubicBezTo>
                  <a:pt x="78" y="144"/>
                  <a:pt x="78" y="144"/>
                  <a:pt x="78" y="144"/>
                </a:cubicBezTo>
                <a:cubicBezTo>
                  <a:pt x="87" y="151"/>
                  <a:pt x="87" y="151"/>
                  <a:pt x="87" y="151"/>
                </a:cubicBezTo>
                <a:cubicBezTo>
                  <a:pt x="87" y="153"/>
                  <a:pt x="87" y="153"/>
                  <a:pt x="87" y="153"/>
                </a:cubicBezTo>
                <a:moveTo>
                  <a:pt x="412" y="154"/>
                </a:moveTo>
                <a:cubicBezTo>
                  <a:pt x="414" y="152"/>
                  <a:pt x="415" y="150"/>
                  <a:pt x="416" y="148"/>
                </a:cubicBezTo>
                <a:cubicBezTo>
                  <a:pt x="417" y="146"/>
                  <a:pt x="418" y="145"/>
                  <a:pt x="419" y="144"/>
                </a:cubicBezTo>
                <a:cubicBezTo>
                  <a:pt x="420" y="144"/>
                  <a:pt x="420" y="144"/>
                  <a:pt x="420" y="144"/>
                </a:cubicBezTo>
                <a:cubicBezTo>
                  <a:pt x="420" y="145"/>
                  <a:pt x="420" y="145"/>
                  <a:pt x="420" y="145"/>
                </a:cubicBezTo>
                <a:cubicBezTo>
                  <a:pt x="420" y="146"/>
                  <a:pt x="420" y="147"/>
                  <a:pt x="419" y="148"/>
                </a:cubicBezTo>
                <a:cubicBezTo>
                  <a:pt x="419" y="149"/>
                  <a:pt x="418" y="150"/>
                  <a:pt x="418" y="151"/>
                </a:cubicBezTo>
                <a:cubicBezTo>
                  <a:pt x="418" y="152"/>
                  <a:pt x="418" y="152"/>
                  <a:pt x="419" y="153"/>
                </a:cubicBezTo>
                <a:cubicBezTo>
                  <a:pt x="419" y="153"/>
                  <a:pt x="419" y="153"/>
                  <a:pt x="419" y="153"/>
                </a:cubicBezTo>
                <a:cubicBezTo>
                  <a:pt x="419" y="153"/>
                  <a:pt x="419" y="153"/>
                  <a:pt x="419" y="153"/>
                </a:cubicBezTo>
                <a:cubicBezTo>
                  <a:pt x="420" y="153"/>
                  <a:pt x="420" y="153"/>
                  <a:pt x="420" y="153"/>
                </a:cubicBezTo>
                <a:cubicBezTo>
                  <a:pt x="420" y="153"/>
                  <a:pt x="420" y="153"/>
                  <a:pt x="420" y="153"/>
                </a:cubicBezTo>
                <a:cubicBezTo>
                  <a:pt x="421" y="153"/>
                  <a:pt x="421" y="153"/>
                  <a:pt x="421" y="153"/>
                </a:cubicBezTo>
                <a:cubicBezTo>
                  <a:pt x="421" y="154"/>
                  <a:pt x="421" y="154"/>
                  <a:pt x="421" y="154"/>
                </a:cubicBezTo>
                <a:cubicBezTo>
                  <a:pt x="421" y="154"/>
                  <a:pt x="421" y="154"/>
                  <a:pt x="421" y="154"/>
                </a:cubicBezTo>
                <a:cubicBezTo>
                  <a:pt x="418" y="154"/>
                  <a:pt x="415" y="154"/>
                  <a:pt x="412" y="154"/>
                </a:cubicBezTo>
                <a:moveTo>
                  <a:pt x="74" y="150"/>
                </a:moveTo>
                <a:cubicBezTo>
                  <a:pt x="73" y="149"/>
                  <a:pt x="72" y="148"/>
                  <a:pt x="71" y="148"/>
                </a:cubicBezTo>
                <a:cubicBezTo>
                  <a:pt x="71" y="148"/>
                  <a:pt x="71" y="148"/>
                  <a:pt x="71" y="148"/>
                </a:cubicBezTo>
                <a:cubicBezTo>
                  <a:pt x="71" y="148"/>
                  <a:pt x="71" y="148"/>
                  <a:pt x="71" y="148"/>
                </a:cubicBezTo>
                <a:cubicBezTo>
                  <a:pt x="69" y="146"/>
                  <a:pt x="69" y="146"/>
                  <a:pt x="69" y="146"/>
                </a:cubicBezTo>
                <a:cubicBezTo>
                  <a:pt x="70" y="145"/>
                  <a:pt x="70" y="145"/>
                  <a:pt x="71" y="144"/>
                </a:cubicBezTo>
                <a:cubicBezTo>
                  <a:pt x="71" y="144"/>
                  <a:pt x="71" y="144"/>
                  <a:pt x="71" y="144"/>
                </a:cubicBezTo>
                <a:cubicBezTo>
                  <a:pt x="72" y="144"/>
                  <a:pt x="72" y="144"/>
                  <a:pt x="72" y="144"/>
                </a:cubicBezTo>
                <a:cubicBezTo>
                  <a:pt x="72" y="143"/>
                  <a:pt x="72" y="143"/>
                  <a:pt x="72" y="143"/>
                </a:cubicBezTo>
                <a:cubicBezTo>
                  <a:pt x="73" y="144"/>
                  <a:pt x="75" y="145"/>
                  <a:pt x="76" y="146"/>
                </a:cubicBezTo>
                <a:cubicBezTo>
                  <a:pt x="76" y="146"/>
                  <a:pt x="76" y="146"/>
                  <a:pt x="76" y="146"/>
                </a:cubicBezTo>
                <a:cubicBezTo>
                  <a:pt x="76" y="147"/>
                  <a:pt x="76" y="147"/>
                  <a:pt x="76" y="147"/>
                </a:cubicBezTo>
                <a:cubicBezTo>
                  <a:pt x="78" y="148"/>
                  <a:pt x="78" y="148"/>
                  <a:pt x="78" y="148"/>
                </a:cubicBezTo>
                <a:cubicBezTo>
                  <a:pt x="78" y="148"/>
                  <a:pt x="78" y="148"/>
                  <a:pt x="78" y="148"/>
                </a:cubicBezTo>
                <a:cubicBezTo>
                  <a:pt x="80" y="149"/>
                  <a:pt x="82" y="151"/>
                  <a:pt x="84" y="153"/>
                </a:cubicBezTo>
                <a:cubicBezTo>
                  <a:pt x="85" y="154"/>
                  <a:pt x="85" y="154"/>
                  <a:pt x="85" y="154"/>
                </a:cubicBezTo>
                <a:cubicBezTo>
                  <a:pt x="84" y="154"/>
                  <a:pt x="83" y="154"/>
                  <a:pt x="82" y="154"/>
                </a:cubicBezTo>
                <a:cubicBezTo>
                  <a:pt x="81" y="154"/>
                  <a:pt x="79" y="154"/>
                  <a:pt x="78" y="154"/>
                </a:cubicBezTo>
                <a:cubicBezTo>
                  <a:pt x="78" y="154"/>
                  <a:pt x="78" y="154"/>
                  <a:pt x="78" y="154"/>
                </a:cubicBezTo>
                <a:cubicBezTo>
                  <a:pt x="77" y="154"/>
                  <a:pt x="77" y="154"/>
                  <a:pt x="77" y="154"/>
                </a:cubicBezTo>
                <a:cubicBezTo>
                  <a:pt x="76" y="153"/>
                  <a:pt x="76" y="153"/>
                  <a:pt x="76" y="153"/>
                </a:cubicBezTo>
                <a:cubicBezTo>
                  <a:pt x="76" y="153"/>
                  <a:pt x="76" y="153"/>
                  <a:pt x="76" y="153"/>
                </a:cubicBezTo>
                <a:cubicBezTo>
                  <a:pt x="76" y="152"/>
                  <a:pt x="76" y="152"/>
                  <a:pt x="75" y="151"/>
                </a:cubicBezTo>
                <a:cubicBezTo>
                  <a:pt x="75" y="151"/>
                  <a:pt x="74" y="150"/>
                  <a:pt x="74" y="150"/>
                </a:cubicBezTo>
                <a:cubicBezTo>
                  <a:pt x="74" y="150"/>
                  <a:pt x="74" y="150"/>
                  <a:pt x="74" y="150"/>
                </a:cubicBezTo>
                <a:cubicBezTo>
                  <a:pt x="74" y="150"/>
                  <a:pt x="74" y="150"/>
                  <a:pt x="74" y="150"/>
                </a:cubicBezTo>
                <a:cubicBezTo>
                  <a:pt x="74" y="150"/>
                  <a:pt x="74" y="150"/>
                  <a:pt x="74" y="150"/>
                </a:cubicBezTo>
                <a:cubicBezTo>
                  <a:pt x="73" y="150"/>
                  <a:pt x="73" y="150"/>
                  <a:pt x="73" y="150"/>
                </a:cubicBezTo>
                <a:cubicBezTo>
                  <a:pt x="72" y="151"/>
                  <a:pt x="72" y="151"/>
                  <a:pt x="72" y="151"/>
                </a:cubicBezTo>
                <a:cubicBezTo>
                  <a:pt x="73" y="150"/>
                  <a:pt x="73" y="150"/>
                  <a:pt x="73" y="150"/>
                </a:cubicBezTo>
                <a:cubicBezTo>
                  <a:pt x="74" y="150"/>
                  <a:pt x="74" y="150"/>
                  <a:pt x="74" y="150"/>
                </a:cubicBezTo>
                <a:moveTo>
                  <a:pt x="279" y="144"/>
                </a:moveTo>
                <a:cubicBezTo>
                  <a:pt x="280" y="144"/>
                  <a:pt x="280" y="144"/>
                  <a:pt x="280" y="144"/>
                </a:cubicBezTo>
                <a:cubicBezTo>
                  <a:pt x="280" y="144"/>
                  <a:pt x="280" y="144"/>
                  <a:pt x="280" y="144"/>
                </a:cubicBezTo>
                <a:cubicBezTo>
                  <a:pt x="281" y="144"/>
                  <a:pt x="281" y="144"/>
                  <a:pt x="281" y="144"/>
                </a:cubicBezTo>
                <a:cubicBezTo>
                  <a:pt x="281" y="143"/>
                  <a:pt x="281" y="143"/>
                  <a:pt x="281" y="143"/>
                </a:cubicBezTo>
                <a:cubicBezTo>
                  <a:pt x="283" y="143"/>
                  <a:pt x="285" y="143"/>
                  <a:pt x="286" y="143"/>
                </a:cubicBezTo>
                <a:cubicBezTo>
                  <a:pt x="289" y="143"/>
                  <a:pt x="292" y="143"/>
                  <a:pt x="294" y="144"/>
                </a:cubicBezTo>
                <a:cubicBezTo>
                  <a:pt x="294" y="144"/>
                  <a:pt x="294" y="144"/>
                  <a:pt x="294" y="144"/>
                </a:cubicBezTo>
                <a:cubicBezTo>
                  <a:pt x="294" y="144"/>
                  <a:pt x="294" y="144"/>
                  <a:pt x="294" y="144"/>
                </a:cubicBezTo>
                <a:cubicBezTo>
                  <a:pt x="304" y="146"/>
                  <a:pt x="314" y="147"/>
                  <a:pt x="321" y="153"/>
                </a:cubicBezTo>
                <a:cubicBezTo>
                  <a:pt x="315" y="154"/>
                  <a:pt x="309" y="154"/>
                  <a:pt x="303" y="154"/>
                </a:cubicBezTo>
                <a:cubicBezTo>
                  <a:pt x="297" y="150"/>
                  <a:pt x="289" y="150"/>
                  <a:pt x="281" y="149"/>
                </a:cubicBezTo>
                <a:cubicBezTo>
                  <a:pt x="281" y="149"/>
                  <a:pt x="281" y="149"/>
                  <a:pt x="281" y="149"/>
                </a:cubicBezTo>
                <a:cubicBezTo>
                  <a:pt x="280" y="149"/>
                  <a:pt x="280" y="149"/>
                  <a:pt x="280" y="149"/>
                </a:cubicBezTo>
                <a:cubicBezTo>
                  <a:pt x="279" y="149"/>
                  <a:pt x="279" y="149"/>
                  <a:pt x="279" y="149"/>
                </a:cubicBezTo>
                <a:cubicBezTo>
                  <a:pt x="279" y="150"/>
                  <a:pt x="279" y="150"/>
                  <a:pt x="279" y="150"/>
                </a:cubicBezTo>
                <a:cubicBezTo>
                  <a:pt x="277" y="150"/>
                  <a:pt x="274" y="150"/>
                  <a:pt x="272" y="150"/>
                </a:cubicBezTo>
                <a:cubicBezTo>
                  <a:pt x="272" y="150"/>
                  <a:pt x="272" y="150"/>
                  <a:pt x="272" y="150"/>
                </a:cubicBezTo>
                <a:cubicBezTo>
                  <a:pt x="271" y="151"/>
                  <a:pt x="271" y="151"/>
                  <a:pt x="271" y="151"/>
                </a:cubicBezTo>
                <a:cubicBezTo>
                  <a:pt x="268" y="153"/>
                  <a:pt x="263" y="154"/>
                  <a:pt x="258" y="154"/>
                </a:cubicBezTo>
                <a:cubicBezTo>
                  <a:pt x="258" y="154"/>
                  <a:pt x="258" y="154"/>
                  <a:pt x="258" y="154"/>
                </a:cubicBezTo>
                <a:cubicBezTo>
                  <a:pt x="254" y="154"/>
                  <a:pt x="250" y="154"/>
                  <a:pt x="246" y="153"/>
                </a:cubicBezTo>
                <a:cubicBezTo>
                  <a:pt x="250" y="151"/>
                  <a:pt x="250" y="151"/>
                  <a:pt x="250" y="151"/>
                </a:cubicBezTo>
                <a:cubicBezTo>
                  <a:pt x="260" y="147"/>
                  <a:pt x="269" y="144"/>
                  <a:pt x="279" y="144"/>
                </a:cubicBezTo>
                <a:cubicBezTo>
                  <a:pt x="279" y="144"/>
                  <a:pt x="279" y="144"/>
                  <a:pt x="279" y="144"/>
                </a:cubicBezTo>
                <a:moveTo>
                  <a:pt x="97" y="156"/>
                </a:moveTo>
                <a:cubicBezTo>
                  <a:pt x="102" y="156"/>
                  <a:pt x="102" y="156"/>
                  <a:pt x="102" y="156"/>
                </a:cubicBezTo>
                <a:cubicBezTo>
                  <a:pt x="104" y="156"/>
                  <a:pt x="104" y="156"/>
                  <a:pt x="104" y="156"/>
                </a:cubicBezTo>
                <a:cubicBezTo>
                  <a:pt x="102" y="154"/>
                  <a:pt x="102" y="154"/>
                  <a:pt x="102" y="154"/>
                </a:cubicBezTo>
                <a:cubicBezTo>
                  <a:pt x="98" y="149"/>
                  <a:pt x="94" y="146"/>
                  <a:pt x="90" y="143"/>
                </a:cubicBezTo>
                <a:cubicBezTo>
                  <a:pt x="89" y="143"/>
                  <a:pt x="89" y="143"/>
                  <a:pt x="89" y="143"/>
                </a:cubicBezTo>
                <a:cubicBezTo>
                  <a:pt x="89" y="141"/>
                  <a:pt x="89" y="141"/>
                  <a:pt x="89" y="141"/>
                </a:cubicBezTo>
                <a:cubicBezTo>
                  <a:pt x="94" y="146"/>
                  <a:pt x="100" y="151"/>
                  <a:pt x="106" y="154"/>
                </a:cubicBezTo>
                <a:cubicBezTo>
                  <a:pt x="106" y="158"/>
                  <a:pt x="106" y="158"/>
                  <a:pt x="106" y="158"/>
                </a:cubicBezTo>
                <a:cubicBezTo>
                  <a:pt x="105" y="158"/>
                  <a:pt x="105" y="158"/>
                  <a:pt x="104" y="158"/>
                </a:cubicBezTo>
                <a:cubicBezTo>
                  <a:pt x="104" y="157"/>
                  <a:pt x="103" y="157"/>
                  <a:pt x="102" y="157"/>
                </a:cubicBezTo>
                <a:cubicBezTo>
                  <a:pt x="102" y="157"/>
                  <a:pt x="102" y="157"/>
                  <a:pt x="102" y="157"/>
                </a:cubicBezTo>
                <a:cubicBezTo>
                  <a:pt x="101" y="157"/>
                  <a:pt x="100" y="157"/>
                  <a:pt x="99" y="157"/>
                </a:cubicBezTo>
                <a:cubicBezTo>
                  <a:pt x="99" y="158"/>
                  <a:pt x="98" y="158"/>
                  <a:pt x="98" y="158"/>
                </a:cubicBezTo>
                <a:cubicBezTo>
                  <a:pt x="98" y="158"/>
                  <a:pt x="98" y="158"/>
                  <a:pt x="98" y="158"/>
                </a:cubicBezTo>
                <a:cubicBezTo>
                  <a:pt x="97" y="158"/>
                  <a:pt x="97" y="158"/>
                  <a:pt x="97" y="158"/>
                </a:cubicBezTo>
                <a:cubicBezTo>
                  <a:pt x="96" y="157"/>
                  <a:pt x="96" y="157"/>
                  <a:pt x="96" y="157"/>
                </a:cubicBezTo>
                <a:cubicBezTo>
                  <a:pt x="96" y="157"/>
                  <a:pt x="96" y="157"/>
                  <a:pt x="96" y="157"/>
                </a:cubicBezTo>
                <a:cubicBezTo>
                  <a:pt x="94" y="157"/>
                  <a:pt x="91" y="157"/>
                  <a:pt x="89" y="158"/>
                </a:cubicBezTo>
                <a:cubicBezTo>
                  <a:pt x="89" y="153"/>
                  <a:pt x="89" y="153"/>
                  <a:pt x="89" y="153"/>
                </a:cubicBezTo>
                <a:cubicBezTo>
                  <a:pt x="89" y="153"/>
                  <a:pt x="89" y="153"/>
                  <a:pt x="89" y="153"/>
                </a:cubicBezTo>
                <a:cubicBezTo>
                  <a:pt x="89" y="154"/>
                  <a:pt x="90" y="155"/>
                  <a:pt x="90" y="155"/>
                </a:cubicBezTo>
                <a:cubicBezTo>
                  <a:pt x="91" y="156"/>
                  <a:pt x="91" y="156"/>
                  <a:pt x="92" y="156"/>
                </a:cubicBezTo>
                <a:cubicBezTo>
                  <a:pt x="92" y="156"/>
                  <a:pt x="92" y="156"/>
                  <a:pt x="92" y="156"/>
                </a:cubicBezTo>
                <a:cubicBezTo>
                  <a:pt x="93" y="156"/>
                  <a:pt x="95" y="155"/>
                  <a:pt x="96" y="155"/>
                </a:cubicBezTo>
                <a:cubicBezTo>
                  <a:pt x="96" y="155"/>
                  <a:pt x="96" y="155"/>
                  <a:pt x="96" y="155"/>
                </a:cubicBezTo>
                <a:cubicBezTo>
                  <a:pt x="96" y="155"/>
                  <a:pt x="97" y="155"/>
                  <a:pt x="97" y="156"/>
                </a:cubicBezTo>
                <a:cubicBezTo>
                  <a:pt x="97" y="156"/>
                  <a:pt x="97" y="156"/>
                  <a:pt x="97" y="156"/>
                </a:cubicBezTo>
                <a:moveTo>
                  <a:pt x="67" y="146"/>
                </a:moveTo>
                <a:cubicBezTo>
                  <a:pt x="67" y="144"/>
                  <a:pt x="67" y="144"/>
                  <a:pt x="67" y="144"/>
                </a:cubicBezTo>
                <a:cubicBezTo>
                  <a:pt x="67" y="143"/>
                  <a:pt x="68" y="142"/>
                  <a:pt x="69" y="141"/>
                </a:cubicBezTo>
                <a:cubicBezTo>
                  <a:pt x="69" y="143"/>
                  <a:pt x="69" y="143"/>
                  <a:pt x="69" y="143"/>
                </a:cubicBezTo>
                <a:cubicBezTo>
                  <a:pt x="68" y="144"/>
                  <a:pt x="68" y="145"/>
                  <a:pt x="67" y="146"/>
                </a:cubicBezTo>
                <a:cubicBezTo>
                  <a:pt x="67" y="146"/>
                  <a:pt x="67" y="146"/>
                  <a:pt x="67" y="146"/>
                </a:cubicBezTo>
                <a:moveTo>
                  <a:pt x="377" y="147"/>
                </a:moveTo>
                <a:cubicBezTo>
                  <a:pt x="377" y="140"/>
                  <a:pt x="377" y="140"/>
                  <a:pt x="377" y="140"/>
                </a:cubicBezTo>
                <a:cubicBezTo>
                  <a:pt x="377" y="141"/>
                  <a:pt x="378" y="141"/>
                  <a:pt x="378" y="141"/>
                </a:cubicBezTo>
                <a:cubicBezTo>
                  <a:pt x="378" y="141"/>
                  <a:pt x="378" y="141"/>
                  <a:pt x="378" y="141"/>
                </a:cubicBezTo>
                <a:cubicBezTo>
                  <a:pt x="378" y="146"/>
                  <a:pt x="378" y="146"/>
                  <a:pt x="378" y="146"/>
                </a:cubicBezTo>
                <a:cubicBezTo>
                  <a:pt x="378" y="146"/>
                  <a:pt x="378" y="147"/>
                  <a:pt x="377" y="147"/>
                </a:cubicBezTo>
                <a:moveTo>
                  <a:pt x="176" y="147"/>
                </a:moveTo>
                <a:cubicBezTo>
                  <a:pt x="176" y="145"/>
                  <a:pt x="176" y="145"/>
                  <a:pt x="176" y="145"/>
                </a:cubicBezTo>
                <a:cubicBezTo>
                  <a:pt x="179" y="142"/>
                  <a:pt x="182" y="140"/>
                  <a:pt x="185" y="137"/>
                </a:cubicBezTo>
                <a:cubicBezTo>
                  <a:pt x="185" y="139"/>
                  <a:pt x="185" y="139"/>
                  <a:pt x="185" y="139"/>
                </a:cubicBezTo>
                <a:cubicBezTo>
                  <a:pt x="182" y="142"/>
                  <a:pt x="179" y="145"/>
                  <a:pt x="176" y="147"/>
                </a:cubicBezTo>
                <a:moveTo>
                  <a:pt x="87" y="141"/>
                </a:moveTo>
                <a:cubicBezTo>
                  <a:pt x="84" y="138"/>
                  <a:pt x="82" y="135"/>
                  <a:pt x="79" y="133"/>
                </a:cubicBezTo>
                <a:cubicBezTo>
                  <a:pt x="81" y="133"/>
                  <a:pt x="82" y="134"/>
                  <a:pt x="83" y="136"/>
                </a:cubicBezTo>
                <a:cubicBezTo>
                  <a:pt x="84" y="137"/>
                  <a:pt x="85" y="138"/>
                  <a:pt x="87" y="140"/>
                </a:cubicBezTo>
                <a:cubicBezTo>
                  <a:pt x="87" y="141"/>
                  <a:pt x="87" y="141"/>
                  <a:pt x="87" y="141"/>
                </a:cubicBezTo>
                <a:moveTo>
                  <a:pt x="87" y="148"/>
                </a:moveTo>
                <a:cubicBezTo>
                  <a:pt x="77" y="141"/>
                  <a:pt x="77" y="141"/>
                  <a:pt x="77" y="141"/>
                </a:cubicBezTo>
                <a:cubicBezTo>
                  <a:pt x="75" y="139"/>
                  <a:pt x="75" y="139"/>
                  <a:pt x="75" y="139"/>
                </a:cubicBezTo>
                <a:cubicBezTo>
                  <a:pt x="74" y="138"/>
                  <a:pt x="74" y="138"/>
                  <a:pt x="74" y="137"/>
                </a:cubicBezTo>
                <a:cubicBezTo>
                  <a:pt x="74" y="136"/>
                  <a:pt x="75" y="133"/>
                  <a:pt x="77" y="132"/>
                </a:cubicBezTo>
                <a:cubicBezTo>
                  <a:pt x="77" y="131"/>
                  <a:pt x="77" y="131"/>
                  <a:pt x="77" y="131"/>
                </a:cubicBezTo>
                <a:cubicBezTo>
                  <a:pt x="77" y="131"/>
                  <a:pt x="77" y="131"/>
                  <a:pt x="77" y="131"/>
                </a:cubicBezTo>
                <a:cubicBezTo>
                  <a:pt x="77" y="132"/>
                  <a:pt x="77" y="132"/>
                  <a:pt x="77" y="132"/>
                </a:cubicBezTo>
                <a:cubicBezTo>
                  <a:pt x="77" y="133"/>
                  <a:pt x="77" y="133"/>
                  <a:pt x="77" y="133"/>
                </a:cubicBezTo>
                <a:cubicBezTo>
                  <a:pt x="77" y="134"/>
                  <a:pt x="77" y="134"/>
                  <a:pt x="77" y="134"/>
                </a:cubicBezTo>
                <a:cubicBezTo>
                  <a:pt x="77" y="134"/>
                  <a:pt x="77" y="134"/>
                  <a:pt x="77" y="134"/>
                </a:cubicBezTo>
                <a:cubicBezTo>
                  <a:pt x="80" y="136"/>
                  <a:pt x="83" y="141"/>
                  <a:pt x="87" y="144"/>
                </a:cubicBezTo>
                <a:cubicBezTo>
                  <a:pt x="87" y="144"/>
                  <a:pt x="88" y="145"/>
                  <a:pt x="88" y="145"/>
                </a:cubicBezTo>
                <a:cubicBezTo>
                  <a:pt x="88" y="145"/>
                  <a:pt x="88" y="145"/>
                  <a:pt x="88" y="145"/>
                </a:cubicBezTo>
                <a:cubicBezTo>
                  <a:pt x="88" y="145"/>
                  <a:pt x="88" y="145"/>
                  <a:pt x="88" y="145"/>
                </a:cubicBezTo>
                <a:cubicBezTo>
                  <a:pt x="92" y="148"/>
                  <a:pt x="96" y="150"/>
                  <a:pt x="99" y="154"/>
                </a:cubicBezTo>
                <a:cubicBezTo>
                  <a:pt x="98" y="154"/>
                  <a:pt x="98" y="154"/>
                  <a:pt x="98" y="154"/>
                </a:cubicBezTo>
                <a:cubicBezTo>
                  <a:pt x="97" y="153"/>
                  <a:pt x="96" y="153"/>
                  <a:pt x="96" y="153"/>
                </a:cubicBezTo>
                <a:cubicBezTo>
                  <a:pt x="94" y="153"/>
                  <a:pt x="93" y="154"/>
                  <a:pt x="92" y="154"/>
                </a:cubicBezTo>
                <a:cubicBezTo>
                  <a:pt x="92" y="154"/>
                  <a:pt x="92" y="154"/>
                  <a:pt x="92" y="154"/>
                </a:cubicBezTo>
                <a:cubicBezTo>
                  <a:pt x="92" y="154"/>
                  <a:pt x="92" y="154"/>
                  <a:pt x="91" y="154"/>
                </a:cubicBezTo>
                <a:cubicBezTo>
                  <a:pt x="91" y="154"/>
                  <a:pt x="91" y="153"/>
                  <a:pt x="91" y="153"/>
                </a:cubicBezTo>
                <a:cubicBezTo>
                  <a:pt x="91" y="152"/>
                  <a:pt x="91" y="152"/>
                  <a:pt x="91" y="152"/>
                </a:cubicBezTo>
                <a:cubicBezTo>
                  <a:pt x="89" y="150"/>
                  <a:pt x="89" y="150"/>
                  <a:pt x="89" y="150"/>
                </a:cubicBezTo>
                <a:cubicBezTo>
                  <a:pt x="89" y="150"/>
                  <a:pt x="89" y="150"/>
                  <a:pt x="89" y="150"/>
                </a:cubicBezTo>
                <a:cubicBezTo>
                  <a:pt x="88" y="150"/>
                  <a:pt x="88" y="150"/>
                  <a:pt x="88" y="150"/>
                </a:cubicBezTo>
                <a:cubicBezTo>
                  <a:pt x="87" y="148"/>
                  <a:pt x="87" y="148"/>
                  <a:pt x="87" y="148"/>
                </a:cubicBezTo>
                <a:cubicBezTo>
                  <a:pt x="87" y="148"/>
                  <a:pt x="87" y="148"/>
                  <a:pt x="87" y="148"/>
                </a:cubicBezTo>
                <a:moveTo>
                  <a:pt x="225" y="154"/>
                </a:moveTo>
                <a:cubicBezTo>
                  <a:pt x="223" y="154"/>
                  <a:pt x="221" y="154"/>
                  <a:pt x="219" y="154"/>
                </a:cubicBezTo>
                <a:cubicBezTo>
                  <a:pt x="225" y="147"/>
                  <a:pt x="232" y="140"/>
                  <a:pt x="239" y="139"/>
                </a:cubicBezTo>
                <a:cubicBezTo>
                  <a:pt x="239" y="139"/>
                  <a:pt x="239" y="139"/>
                  <a:pt x="239" y="139"/>
                </a:cubicBezTo>
                <a:cubicBezTo>
                  <a:pt x="240" y="138"/>
                  <a:pt x="240" y="138"/>
                  <a:pt x="240" y="138"/>
                </a:cubicBezTo>
                <a:cubicBezTo>
                  <a:pt x="248" y="135"/>
                  <a:pt x="257" y="132"/>
                  <a:pt x="266" y="131"/>
                </a:cubicBezTo>
                <a:cubicBezTo>
                  <a:pt x="268" y="130"/>
                  <a:pt x="269" y="130"/>
                  <a:pt x="271" y="130"/>
                </a:cubicBezTo>
                <a:cubicBezTo>
                  <a:pt x="271" y="130"/>
                  <a:pt x="271" y="130"/>
                  <a:pt x="271" y="130"/>
                </a:cubicBezTo>
                <a:cubicBezTo>
                  <a:pt x="274" y="130"/>
                  <a:pt x="276" y="131"/>
                  <a:pt x="279" y="131"/>
                </a:cubicBezTo>
                <a:cubicBezTo>
                  <a:pt x="279" y="131"/>
                  <a:pt x="279" y="131"/>
                  <a:pt x="279" y="131"/>
                </a:cubicBezTo>
                <a:cubicBezTo>
                  <a:pt x="280" y="131"/>
                  <a:pt x="280" y="131"/>
                  <a:pt x="280" y="131"/>
                </a:cubicBezTo>
                <a:cubicBezTo>
                  <a:pt x="284" y="131"/>
                  <a:pt x="287" y="131"/>
                  <a:pt x="291" y="131"/>
                </a:cubicBezTo>
                <a:cubicBezTo>
                  <a:pt x="313" y="132"/>
                  <a:pt x="332" y="141"/>
                  <a:pt x="350" y="153"/>
                </a:cubicBezTo>
                <a:cubicBezTo>
                  <a:pt x="350" y="153"/>
                  <a:pt x="351" y="153"/>
                  <a:pt x="351" y="154"/>
                </a:cubicBezTo>
                <a:cubicBezTo>
                  <a:pt x="352" y="154"/>
                  <a:pt x="352" y="154"/>
                  <a:pt x="352" y="154"/>
                </a:cubicBezTo>
                <a:cubicBezTo>
                  <a:pt x="349" y="154"/>
                  <a:pt x="346" y="154"/>
                  <a:pt x="343" y="154"/>
                </a:cubicBezTo>
                <a:cubicBezTo>
                  <a:pt x="339" y="154"/>
                  <a:pt x="336" y="154"/>
                  <a:pt x="333" y="154"/>
                </a:cubicBezTo>
                <a:cubicBezTo>
                  <a:pt x="319" y="146"/>
                  <a:pt x="319" y="146"/>
                  <a:pt x="319" y="146"/>
                </a:cubicBezTo>
                <a:cubicBezTo>
                  <a:pt x="319" y="146"/>
                  <a:pt x="319" y="146"/>
                  <a:pt x="319" y="146"/>
                </a:cubicBezTo>
                <a:cubicBezTo>
                  <a:pt x="313" y="145"/>
                  <a:pt x="309" y="141"/>
                  <a:pt x="302" y="140"/>
                </a:cubicBezTo>
                <a:cubicBezTo>
                  <a:pt x="297" y="139"/>
                  <a:pt x="291" y="139"/>
                  <a:pt x="284" y="139"/>
                </a:cubicBezTo>
                <a:cubicBezTo>
                  <a:pt x="283" y="139"/>
                  <a:pt x="282" y="139"/>
                  <a:pt x="281" y="139"/>
                </a:cubicBezTo>
                <a:cubicBezTo>
                  <a:pt x="281" y="139"/>
                  <a:pt x="281" y="139"/>
                  <a:pt x="281" y="139"/>
                </a:cubicBezTo>
                <a:cubicBezTo>
                  <a:pt x="280" y="139"/>
                  <a:pt x="280" y="139"/>
                  <a:pt x="280" y="139"/>
                </a:cubicBezTo>
                <a:cubicBezTo>
                  <a:pt x="279" y="139"/>
                  <a:pt x="279" y="139"/>
                  <a:pt x="279" y="139"/>
                </a:cubicBezTo>
                <a:cubicBezTo>
                  <a:pt x="279" y="139"/>
                  <a:pt x="279" y="139"/>
                  <a:pt x="279" y="139"/>
                </a:cubicBezTo>
                <a:cubicBezTo>
                  <a:pt x="269" y="140"/>
                  <a:pt x="258" y="142"/>
                  <a:pt x="248" y="146"/>
                </a:cubicBezTo>
                <a:cubicBezTo>
                  <a:pt x="248" y="146"/>
                  <a:pt x="248" y="146"/>
                  <a:pt x="248" y="146"/>
                </a:cubicBezTo>
                <a:cubicBezTo>
                  <a:pt x="248" y="146"/>
                  <a:pt x="248" y="146"/>
                  <a:pt x="248" y="146"/>
                </a:cubicBezTo>
                <a:cubicBezTo>
                  <a:pt x="244" y="148"/>
                  <a:pt x="239" y="149"/>
                  <a:pt x="236" y="154"/>
                </a:cubicBezTo>
                <a:cubicBezTo>
                  <a:pt x="232" y="154"/>
                  <a:pt x="229" y="154"/>
                  <a:pt x="225" y="154"/>
                </a:cubicBezTo>
                <a:moveTo>
                  <a:pt x="41" y="136"/>
                </a:moveTo>
                <a:cubicBezTo>
                  <a:pt x="41" y="136"/>
                  <a:pt x="41" y="136"/>
                  <a:pt x="41" y="136"/>
                </a:cubicBezTo>
                <a:cubicBezTo>
                  <a:pt x="41" y="135"/>
                  <a:pt x="40" y="135"/>
                  <a:pt x="39" y="135"/>
                </a:cubicBezTo>
                <a:cubicBezTo>
                  <a:pt x="37" y="134"/>
                  <a:pt x="37" y="133"/>
                  <a:pt x="37" y="131"/>
                </a:cubicBezTo>
                <a:cubicBezTo>
                  <a:pt x="37" y="130"/>
                  <a:pt x="37" y="130"/>
                  <a:pt x="37" y="130"/>
                </a:cubicBezTo>
                <a:cubicBezTo>
                  <a:pt x="38" y="130"/>
                  <a:pt x="39" y="130"/>
                  <a:pt x="41" y="131"/>
                </a:cubicBezTo>
                <a:cubicBezTo>
                  <a:pt x="43" y="132"/>
                  <a:pt x="44" y="133"/>
                  <a:pt x="45" y="135"/>
                </a:cubicBezTo>
                <a:cubicBezTo>
                  <a:pt x="44" y="136"/>
                  <a:pt x="43" y="136"/>
                  <a:pt x="41" y="136"/>
                </a:cubicBezTo>
                <a:moveTo>
                  <a:pt x="71" y="141"/>
                </a:moveTo>
                <a:cubicBezTo>
                  <a:pt x="71" y="136"/>
                  <a:pt x="71" y="136"/>
                  <a:pt x="71" y="136"/>
                </a:cubicBezTo>
                <a:cubicBezTo>
                  <a:pt x="72" y="135"/>
                  <a:pt x="72" y="134"/>
                  <a:pt x="72" y="134"/>
                </a:cubicBezTo>
                <a:cubicBezTo>
                  <a:pt x="72" y="131"/>
                  <a:pt x="74" y="130"/>
                  <a:pt x="76" y="129"/>
                </a:cubicBezTo>
                <a:cubicBezTo>
                  <a:pt x="76" y="130"/>
                  <a:pt x="76" y="130"/>
                  <a:pt x="76" y="130"/>
                </a:cubicBezTo>
                <a:cubicBezTo>
                  <a:pt x="76" y="130"/>
                  <a:pt x="76" y="130"/>
                  <a:pt x="76" y="130"/>
                </a:cubicBezTo>
                <a:cubicBezTo>
                  <a:pt x="75" y="130"/>
                  <a:pt x="75" y="130"/>
                  <a:pt x="75" y="130"/>
                </a:cubicBezTo>
                <a:cubicBezTo>
                  <a:pt x="75" y="130"/>
                  <a:pt x="75" y="130"/>
                  <a:pt x="75" y="130"/>
                </a:cubicBezTo>
                <a:cubicBezTo>
                  <a:pt x="75" y="130"/>
                  <a:pt x="75" y="130"/>
                  <a:pt x="75" y="130"/>
                </a:cubicBezTo>
                <a:cubicBezTo>
                  <a:pt x="74" y="132"/>
                  <a:pt x="72" y="134"/>
                  <a:pt x="72" y="137"/>
                </a:cubicBezTo>
                <a:cubicBezTo>
                  <a:pt x="72" y="138"/>
                  <a:pt x="72" y="139"/>
                  <a:pt x="73" y="140"/>
                </a:cubicBezTo>
                <a:cubicBezTo>
                  <a:pt x="73" y="140"/>
                  <a:pt x="73" y="140"/>
                  <a:pt x="73" y="140"/>
                </a:cubicBezTo>
                <a:cubicBezTo>
                  <a:pt x="76" y="142"/>
                  <a:pt x="76" y="142"/>
                  <a:pt x="76" y="142"/>
                </a:cubicBezTo>
                <a:cubicBezTo>
                  <a:pt x="76" y="144"/>
                  <a:pt x="76" y="144"/>
                  <a:pt x="76" y="144"/>
                </a:cubicBezTo>
                <a:cubicBezTo>
                  <a:pt x="75" y="143"/>
                  <a:pt x="73" y="142"/>
                  <a:pt x="72" y="141"/>
                </a:cubicBezTo>
                <a:cubicBezTo>
                  <a:pt x="72" y="141"/>
                  <a:pt x="72" y="141"/>
                  <a:pt x="72" y="141"/>
                </a:cubicBezTo>
                <a:cubicBezTo>
                  <a:pt x="71" y="141"/>
                  <a:pt x="71" y="141"/>
                  <a:pt x="71" y="141"/>
                </a:cubicBezTo>
                <a:moveTo>
                  <a:pt x="405" y="154"/>
                </a:moveTo>
                <a:cubicBezTo>
                  <a:pt x="404" y="154"/>
                  <a:pt x="403" y="154"/>
                  <a:pt x="403" y="154"/>
                </a:cubicBezTo>
                <a:cubicBezTo>
                  <a:pt x="402" y="154"/>
                  <a:pt x="402" y="154"/>
                  <a:pt x="402" y="154"/>
                </a:cubicBezTo>
                <a:cubicBezTo>
                  <a:pt x="402" y="153"/>
                  <a:pt x="402" y="153"/>
                  <a:pt x="402" y="153"/>
                </a:cubicBezTo>
                <a:cubicBezTo>
                  <a:pt x="402" y="153"/>
                  <a:pt x="402" y="153"/>
                  <a:pt x="402" y="153"/>
                </a:cubicBezTo>
                <a:cubicBezTo>
                  <a:pt x="404" y="147"/>
                  <a:pt x="407" y="141"/>
                  <a:pt x="411" y="136"/>
                </a:cubicBezTo>
                <a:cubicBezTo>
                  <a:pt x="411" y="136"/>
                  <a:pt x="411" y="136"/>
                  <a:pt x="411" y="136"/>
                </a:cubicBezTo>
                <a:cubicBezTo>
                  <a:pt x="412" y="134"/>
                  <a:pt x="413" y="132"/>
                  <a:pt x="415" y="130"/>
                </a:cubicBezTo>
                <a:cubicBezTo>
                  <a:pt x="416" y="129"/>
                  <a:pt x="417" y="129"/>
                  <a:pt x="418" y="128"/>
                </a:cubicBezTo>
                <a:cubicBezTo>
                  <a:pt x="417" y="130"/>
                  <a:pt x="417" y="133"/>
                  <a:pt x="417" y="135"/>
                </a:cubicBezTo>
                <a:cubicBezTo>
                  <a:pt x="417" y="136"/>
                  <a:pt x="417" y="137"/>
                  <a:pt x="416" y="138"/>
                </a:cubicBezTo>
                <a:cubicBezTo>
                  <a:pt x="416" y="139"/>
                  <a:pt x="416" y="139"/>
                  <a:pt x="415" y="140"/>
                </a:cubicBezTo>
                <a:cubicBezTo>
                  <a:pt x="415" y="140"/>
                  <a:pt x="415" y="140"/>
                  <a:pt x="415" y="140"/>
                </a:cubicBezTo>
                <a:cubicBezTo>
                  <a:pt x="415" y="140"/>
                  <a:pt x="415" y="140"/>
                  <a:pt x="415" y="140"/>
                </a:cubicBezTo>
                <a:cubicBezTo>
                  <a:pt x="412" y="144"/>
                  <a:pt x="410" y="148"/>
                  <a:pt x="408" y="151"/>
                </a:cubicBezTo>
                <a:cubicBezTo>
                  <a:pt x="408" y="151"/>
                  <a:pt x="408" y="151"/>
                  <a:pt x="408" y="151"/>
                </a:cubicBezTo>
                <a:cubicBezTo>
                  <a:pt x="408" y="152"/>
                  <a:pt x="408" y="152"/>
                  <a:pt x="408" y="152"/>
                </a:cubicBezTo>
                <a:cubicBezTo>
                  <a:pt x="408" y="152"/>
                  <a:pt x="408" y="153"/>
                  <a:pt x="408" y="153"/>
                </a:cubicBezTo>
                <a:cubicBezTo>
                  <a:pt x="409" y="153"/>
                  <a:pt x="410" y="154"/>
                  <a:pt x="410" y="154"/>
                </a:cubicBezTo>
                <a:cubicBezTo>
                  <a:pt x="408" y="154"/>
                  <a:pt x="407" y="154"/>
                  <a:pt x="405" y="154"/>
                </a:cubicBezTo>
                <a:cubicBezTo>
                  <a:pt x="405" y="154"/>
                  <a:pt x="405" y="154"/>
                  <a:pt x="405" y="154"/>
                </a:cubicBezTo>
                <a:moveTo>
                  <a:pt x="380" y="142"/>
                </a:moveTo>
                <a:cubicBezTo>
                  <a:pt x="380" y="140"/>
                  <a:pt x="380" y="140"/>
                  <a:pt x="380" y="140"/>
                </a:cubicBezTo>
                <a:cubicBezTo>
                  <a:pt x="381" y="139"/>
                  <a:pt x="381" y="138"/>
                  <a:pt x="382" y="137"/>
                </a:cubicBezTo>
                <a:cubicBezTo>
                  <a:pt x="382" y="136"/>
                  <a:pt x="383" y="135"/>
                  <a:pt x="383" y="135"/>
                </a:cubicBezTo>
                <a:cubicBezTo>
                  <a:pt x="384" y="134"/>
                  <a:pt x="384" y="134"/>
                  <a:pt x="384" y="134"/>
                </a:cubicBezTo>
                <a:cubicBezTo>
                  <a:pt x="383" y="134"/>
                  <a:pt x="383" y="134"/>
                  <a:pt x="383" y="134"/>
                </a:cubicBezTo>
                <a:cubicBezTo>
                  <a:pt x="382" y="132"/>
                  <a:pt x="381" y="131"/>
                  <a:pt x="380" y="130"/>
                </a:cubicBezTo>
                <a:cubicBezTo>
                  <a:pt x="380" y="128"/>
                  <a:pt x="380" y="128"/>
                  <a:pt x="380" y="128"/>
                </a:cubicBezTo>
                <a:cubicBezTo>
                  <a:pt x="381" y="129"/>
                  <a:pt x="383" y="131"/>
                  <a:pt x="384" y="131"/>
                </a:cubicBezTo>
                <a:cubicBezTo>
                  <a:pt x="385" y="132"/>
                  <a:pt x="385" y="132"/>
                  <a:pt x="385" y="132"/>
                </a:cubicBezTo>
                <a:cubicBezTo>
                  <a:pt x="385" y="131"/>
                  <a:pt x="385" y="131"/>
                  <a:pt x="385" y="131"/>
                </a:cubicBezTo>
                <a:cubicBezTo>
                  <a:pt x="385" y="135"/>
                  <a:pt x="385" y="135"/>
                  <a:pt x="385" y="135"/>
                </a:cubicBezTo>
                <a:cubicBezTo>
                  <a:pt x="383" y="137"/>
                  <a:pt x="382" y="140"/>
                  <a:pt x="380" y="142"/>
                </a:cubicBezTo>
                <a:moveTo>
                  <a:pt x="78" y="129"/>
                </a:moveTo>
                <a:cubicBezTo>
                  <a:pt x="78" y="128"/>
                  <a:pt x="78" y="128"/>
                  <a:pt x="78" y="128"/>
                </a:cubicBezTo>
                <a:cubicBezTo>
                  <a:pt x="78" y="128"/>
                  <a:pt x="78" y="128"/>
                  <a:pt x="78" y="128"/>
                </a:cubicBezTo>
                <a:cubicBezTo>
                  <a:pt x="78" y="128"/>
                  <a:pt x="78" y="128"/>
                  <a:pt x="79" y="128"/>
                </a:cubicBezTo>
                <a:cubicBezTo>
                  <a:pt x="81" y="128"/>
                  <a:pt x="83" y="129"/>
                  <a:pt x="85" y="129"/>
                </a:cubicBezTo>
                <a:cubicBezTo>
                  <a:pt x="86" y="129"/>
                  <a:pt x="86" y="129"/>
                  <a:pt x="87" y="129"/>
                </a:cubicBezTo>
                <a:cubicBezTo>
                  <a:pt x="87" y="131"/>
                  <a:pt x="87" y="131"/>
                  <a:pt x="87" y="131"/>
                </a:cubicBezTo>
                <a:cubicBezTo>
                  <a:pt x="87" y="131"/>
                  <a:pt x="87" y="131"/>
                  <a:pt x="87" y="131"/>
                </a:cubicBezTo>
                <a:cubicBezTo>
                  <a:pt x="87" y="131"/>
                  <a:pt x="87" y="131"/>
                  <a:pt x="87" y="131"/>
                </a:cubicBezTo>
                <a:cubicBezTo>
                  <a:pt x="85" y="131"/>
                  <a:pt x="84" y="130"/>
                  <a:pt x="83" y="130"/>
                </a:cubicBezTo>
                <a:cubicBezTo>
                  <a:pt x="82" y="130"/>
                  <a:pt x="80" y="129"/>
                  <a:pt x="79" y="129"/>
                </a:cubicBezTo>
                <a:cubicBezTo>
                  <a:pt x="79" y="129"/>
                  <a:pt x="78" y="129"/>
                  <a:pt x="78" y="129"/>
                </a:cubicBezTo>
                <a:moveTo>
                  <a:pt x="378" y="128"/>
                </a:moveTo>
                <a:cubicBezTo>
                  <a:pt x="378" y="127"/>
                  <a:pt x="378" y="127"/>
                  <a:pt x="377" y="127"/>
                </a:cubicBezTo>
                <a:cubicBezTo>
                  <a:pt x="377" y="125"/>
                  <a:pt x="377" y="125"/>
                  <a:pt x="377" y="125"/>
                </a:cubicBezTo>
                <a:cubicBezTo>
                  <a:pt x="378" y="125"/>
                  <a:pt x="378" y="126"/>
                  <a:pt x="378" y="126"/>
                </a:cubicBezTo>
                <a:cubicBezTo>
                  <a:pt x="378" y="128"/>
                  <a:pt x="378" y="128"/>
                  <a:pt x="378" y="128"/>
                </a:cubicBezTo>
                <a:moveTo>
                  <a:pt x="387" y="158"/>
                </a:moveTo>
                <a:cubicBezTo>
                  <a:pt x="387" y="156"/>
                  <a:pt x="387" y="156"/>
                  <a:pt x="387" y="156"/>
                </a:cubicBezTo>
                <a:cubicBezTo>
                  <a:pt x="390" y="156"/>
                  <a:pt x="393" y="156"/>
                  <a:pt x="396" y="156"/>
                </a:cubicBezTo>
                <a:cubicBezTo>
                  <a:pt x="396" y="156"/>
                  <a:pt x="396" y="156"/>
                  <a:pt x="396" y="156"/>
                </a:cubicBezTo>
                <a:cubicBezTo>
                  <a:pt x="396" y="156"/>
                  <a:pt x="396" y="156"/>
                  <a:pt x="396" y="156"/>
                </a:cubicBezTo>
                <a:cubicBezTo>
                  <a:pt x="398" y="155"/>
                  <a:pt x="398" y="153"/>
                  <a:pt x="398" y="152"/>
                </a:cubicBezTo>
                <a:cubicBezTo>
                  <a:pt x="399" y="151"/>
                  <a:pt x="399" y="149"/>
                  <a:pt x="400" y="149"/>
                </a:cubicBezTo>
                <a:cubicBezTo>
                  <a:pt x="400" y="149"/>
                  <a:pt x="400" y="149"/>
                  <a:pt x="400" y="149"/>
                </a:cubicBezTo>
                <a:cubicBezTo>
                  <a:pt x="400" y="148"/>
                  <a:pt x="400" y="148"/>
                  <a:pt x="400" y="148"/>
                </a:cubicBezTo>
                <a:cubicBezTo>
                  <a:pt x="404" y="139"/>
                  <a:pt x="410" y="128"/>
                  <a:pt x="419" y="123"/>
                </a:cubicBezTo>
                <a:cubicBezTo>
                  <a:pt x="420" y="123"/>
                  <a:pt x="420" y="123"/>
                  <a:pt x="421" y="122"/>
                </a:cubicBezTo>
                <a:cubicBezTo>
                  <a:pt x="421" y="131"/>
                  <a:pt x="421" y="131"/>
                  <a:pt x="421" y="131"/>
                </a:cubicBezTo>
                <a:cubicBezTo>
                  <a:pt x="420" y="132"/>
                  <a:pt x="420" y="134"/>
                  <a:pt x="420" y="136"/>
                </a:cubicBezTo>
                <a:cubicBezTo>
                  <a:pt x="420" y="137"/>
                  <a:pt x="420" y="139"/>
                  <a:pt x="421" y="140"/>
                </a:cubicBezTo>
                <a:cubicBezTo>
                  <a:pt x="421" y="141"/>
                  <a:pt x="421" y="141"/>
                  <a:pt x="421" y="141"/>
                </a:cubicBezTo>
                <a:cubicBezTo>
                  <a:pt x="421" y="143"/>
                  <a:pt x="421" y="143"/>
                  <a:pt x="421" y="143"/>
                </a:cubicBezTo>
                <a:cubicBezTo>
                  <a:pt x="421" y="142"/>
                  <a:pt x="420" y="142"/>
                  <a:pt x="420" y="142"/>
                </a:cubicBezTo>
                <a:cubicBezTo>
                  <a:pt x="419" y="141"/>
                  <a:pt x="419" y="141"/>
                  <a:pt x="419" y="141"/>
                </a:cubicBezTo>
                <a:cubicBezTo>
                  <a:pt x="419" y="142"/>
                  <a:pt x="419" y="142"/>
                  <a:pt x="419" y="142"/>
                </a:cubicBezTo>
                <a:cubicBezTo>
                  <a:pt x="416" y="143"/>
                  <a:pt x="415" y="145"/>
                  <a:pt x="414" y="147"/>
                </a:cubicBezTo>
                <a:cubicBezTo>
                  <a:pt x="413" y="149"/>
                  <a:pt x="412" y="151"/>
                  <a:pt x="411" y="152"/>
                </a:cubicBezTo>
                <a:cubicBezTo>
                  <a:pt x="411" y="152"/>
                  <a:pt x="410" y="152"/>
                  <a:pt x="410" y="152"/>
                </a:cubicBezTo>
                <a:cubicBezTo>
                  <a:pt x="410" y="152"/>
                  <a:pt x="410" y="152"/>
                  <a:pt x="410" y="152"/>
                </a:cubicBezTo>
                <a:cubicBezTo>
                  <a:pt x="412" y="148"/>
                  <a:pt x="414" y="145"/>
                  <a:pt x="416" y="142"/>
                </a:cubicBezTo>
                <a:cubicBezTo>
                  <a:pt x="417" y="141"/>
                  <a:pt x="418" y="140"/>
                  <a:pt x="418" y="138"/>
                </a:cubicBezTo>
                <a:cubicBezTo>
                  <a:pt x="419" y="137"/>
                  <a:pt x="419" y="135"/>
                  <a:pt x="419" y="133"/>
                </a:cubicBezTo>
                <a:cubicBezTo>
                  <a:pt x="419" y="131"/>
                  <a:pt x="419" y="129"/>
                  <a:pt x="420" y="128"/>
                </a:cubicBezTo>
                <a:cubicBezTo>
                  <a:pt x="421" y="128"/>
                  <a:pt x="421" y="128"/>
                  <a:pt x="421" y="128"/>
                </a:cubicBezTo>
                <a:cubicBezTo>
                  <a:pt x="420" y="126"/>
                  <a:pt x="420" y="126"/>
                  <a:pt x="420" y="126"/>
                </a:cubicBezTo>
                <a:cubicBezTo>
                  <a:pt x="420" y="126"/>
                  <a:pt x="420" y="126"/>
                  <a:pt x="420" y="126"/>
                </a:cubicBezTo>
                <a:cubicBezTo>
                  <a:pt x="419" y="126"/>
                  <a:pt x="419" y="126"/>
                  <a:pt x="419" y="126"/>
                </a:cubicBezTo>
                <a:cubicBezTo>
                  <a:pt x="417" y="126"/>
                  <a:pt x="415" y="127"/>
                  <a:pt x="413" y="129"/>
                </a:cubicBezTo>
                <a:cubicBezTo>
                  <a:pt x="412" y="131"/>
                  <a:pt x="410" y="133"/>
                  <a:pt x="409" y="134"/>
                </a:cubicBezTo>
                <a:cubicBezTo>
                  <a:pt x="405" y="140"/>
                  <a:pt x="402" y="146"/>
                  <a:pt x="400" y="152"/>
                </a:cubicBezTo>
                <a:cubicBezTo>
                  <a:pt x="400" y="152"/>
                  <a:pt x="400" y="152"/>
                  <a:pt x="400" y="152"/>
                </a:cubicBezTo>
                <a:cubicBezTo>
                  <a:pt x="400" y="152"/>
                  <a:pt x="400" y="152"/>
                  <a:pt x="400" y="152"/>
                </a:cubicBezTo>
                <a:cubicBezTo>
                  <a:pt x="400" y="153"/>
                  <a:pt x="400" y="153"/>
                  <a:pt x="400" y="153"/>
                </a:cubicBezTo>
                <a:cubicBezTo>
                  <a:pt x="400" y="154"/>
                  <a:pt x="400" y="154"/>
                  <a:pt x="401" y="155"/>
                </a:cubicBezTo>
                <a:cubicBezTo>
                  <a:pt x="401" y="156"/>
                  <a:pt x="402" y="156"/>
                  <a:pt x="403" y="156"/>
                </a:cubicBezTo>
                <a:cubicBezTo>
                  <a:pt x="404" y="156"/>
                  <a:pt x="405" y="156"/>
                  <a:pt x="405" y="156"/>
                </a:cubicBezTo>
                <a:cubicBezTo>
                  <a:pt x="410" y="156"/>
                  <a:pt x="416" y="156"/>
                  <a:pt x="421" y="156"/>
                </a:cubicBezTo>
                <a:cubicBezTo>
                  <a:pt x="421" y="158"/>
                  <a:pt x="421" y="158"/>
                  <a:pt x="421" y="158"/>
                </a:cubicBezTo>
                <a:cubicBezTo>
                  <a:pt x="387" y="158"/>
                  <a:pt x="387" y="158"/>
                  <a:pt x="387" y="158"/>
                </a:cubicBezTo>
                <a:moveTo>
                  <a:pt x="89" y="130"/>
                </a:moveTo>
                <a:cubicBezTo>
                  <a:pt x="89" y="128"/>
                  <a:pt x="89" y="128"/>
                  <a:pt x="89" y="128"/>
                </a:cubicBezTo>
                <a:cubicBezTo>
                  <a:pt x="89" y="128"/>
                  <a:pt x="89" y="128"/>
                  <a:pt x="89" y="128"/>
                </a:cubicBezTo>
                <a:cubicBezTo>
                  <a:pt x="89" y="128"/>
                  <a:pt x="89" y="128"/>
                  <a:pt x="89" y="128"/>
                </a:cubicBezTo>
                <a:cubicBezTo>
                  <a:pt x="90" y="127"/>
                  <a:pt x="90" y="127"/>
                  <a:pt x="90" y="127"/>
                </a:cubicBezTo>
                <a:cubicBezTo>
                  <a:pt x="90" y="127"/>
                  <a:pt x="90" y="126"/>
                  <a:pt x="90" y="125"/>
                </a:cubicBezTo>
                <a:cubicBezTo>
                  <a:pt x="90" y="124"/>
                  <a:pt x="89" y="122"/>
                  <a:pt x="89" y="121"/>
                </a:cubicBezTo>
                <a:cubicBezTo>
                  <a:pt x="89" y="119"/>
                  <a:pt x="89" y="119"/>
                  <a:pt x="89" y="119"/>
                </a:cubicBezTo>
                <a:cubicBezTo>
                  <a:pt x="90" y="121"/>
                  <a:pt x="92" y="123"/>
                  <a:pt x="92" y="125"/>
                </a:cubicBezTo>
                <a:cubicBezTo>
                  <a:pt x="92" y="127"/>
                  <a:pt x="91" y="128"/>
                  <a:pt x="89" y="130"/>
                </a:cubicBezTo>
                <a:moveTo>
                  <a:pt x="208" y="154"/>
                </a:moveTo>
                <a:cubicBezTo>
                  <a:pt x="206" y="154"/>
                  <a:pt x="204" y="154"/>
                  <a:pt x="203" y="153"/>
                </a:cubicBezTo>
                <a:cubicBezTo>
                  <a:pt x="203" y="153"/>
                  <a:pt x="204" y="152"/>
                  <a:pt x="205" y="151"/>
                </a:cubicBezTo>
                <a:cubicBezTo>
                  <a:pt x="207" y="150"/>
                  <a:pt x="208" y="149"/>
                  <a:pt x="209" y="147"/>
                </a:cubicBezTo>
                <a:cubicBezTo>
                  <a:pt x="216" y="142"/>
                  <a:pt x="223" y="136"/>
                  <a:pt x="231" y="131"/>
                </a:cubicBezTo>
                <a:cubicBezTo>
                  <a:pt x="243" y="125"/>
                  <a:pt x="243" y="125"/>
                  <a:pt x="243" y="125"/>
                </a:cubicBezTo>
                <a:cubicBezTo>
                  <a:pt x="257" y="121"/>
                  <a:pt x="257" y="121"/>
                  <a:pt x="257" y="121"/>
                </a:cubicBezTo>
                <a:cubicBezTo>
                  <a:pt x="263" y="119"/>
                  <a:pt x="263" y="119"/>
                  <a:pt x="263" y="119"/>
                </a:cubicBezTo>
                <a:cubicBezTo>
                  <a:pt x="269" y="119"/>
                  <a:pt x="274" y="118"/>
                  <a:pt x="280" y="118"/>
                </a:cubicBezTo>
                <a:cubicBezTo>
                  <a:pt x="280" y="118"/>
                  <a:pt x="280" y="118"/>
                  <a:pt x="280" y="118"/>
                </a:cubicBezTo>
                <a:cubicBezTo>
                  <a:pt x="291" y="118"/>
                  <a:pt x="302" y="118"/>
                  <a:pt x="311" y="121"/>
                </a:cubicBezTo>
                <a:cubicBezTo>
                  <a:pt x="311" y="121"/>
                  <a:pt x="311" y="121"/>
                  <a:pt x="311" y="121"/>
                </a:cubicBezTo>
                <a:cubicBezTo>
                  <a:pt x="312" y="121"/>
                  <a:pt x="312" y="121"/>
                  <a:pt x="312" y="121"/>
                </a:cubicBezTo>
                <a:cubicBezTo>
                  <a:pt x="324" y="123"/>
                  <a:pt x="333" y="130"/>
                  <a:pt x="345" y="134"/>
                </a:cubicBezTo>
                <a:cubicBezTo>
                  <a:pt x="350" y="137"/>
                  <a:pt x="355" y="139"/>
                  <a:pt x="360" y="142"/>
                </a:cubicBezTo>
                <a:cubicBezTo>
                  <a:pt x="364" y="144"/>
                  <a:pt x="368" y="148"/>
                  <a:pt x="371" y="152"/>
                </a:cubicBezTo>
                <a:cubicBezTo>
                  <a:pt x="371" y="153"/>
                  <a:pt x="371" y="153"/>
                  <a:pt x="371" y="153"/>
                </a:cubicBezTo>
                <a:cubicBezTo>
                  <a:pt x="369" y="154"/>
                  <a:pt x="368" y="154"/>
                  <a:pt x="366" y="154"/>
                </a:cubicBezTo>
                <a:cubicBezTo>
                  <a:pt x="366" y="154"/>
                  <a:pt x="366" y="154"/>
                  <a:pt x="366" y="154"/>
                </a:cubicBezTo>
                <a:cubicBezTo>
                  <a:pt x="365" y="154"/>
                  <a:pt x="363" y="154"/>
                  <a:pt x="361" y="154"/>
                </a:cubicBezTo>
                <a:cubicBezTo>
                  <a:pt x="345" y="144"/>
                  <a:pt x="329" y="133"/>
                  <a:pt x="309" y="129"/>
                </a:cubicBezTo>
                <a:cubicBezTo>
                  <a:pt x="301" y="126"/>
                  <a:pt x="291" y="126"/>
                  <a:pt x="281" y="125"/>
                </a:cubicBezTo>
                <a:cubicBezTo>
                  <a:pt x="281" y="125"/>
                  <a:pt x="281" y="125"/>
                  <a:pt x="281" y="125"/>
                </a:cubicBezTo>
                <a:cubicBezTo>
                  <a:pt x="280" y="125"/>
                  <a:pt x="280" y="125"/>
                  <a:pt x="280" y="125"/>
                </a:cubicBezTo>
                <a:cubicBezTo>
                  <a:pt x="279" y="125"/>
                  <a:pt x="279" y="125"/>
                  <a:pt x="279" y="125"/>
                </a:cubicBezTo>
                <a:cubicBezTo>
                  <a:pt x="279" y="125"/>
                  <a:pt x="279" y="125"/>
                  <a:pt x="279" y="125"/>
                </a:cubicBezTo>
                <a:cubicBezTo>
                  <a:pt x="277" y="125"/>
                  <a:pt x="276" y="125"/>
                  <a:pt x="274" y="125"/>
                </a:cubicBezTo>
                <a:cubicBezTo>
                  <a:pt x="266" y="125"/>
                  <a:pt x="260" y="127"/>
                  <a:pt x="253" y="128"/>
                </a:cubicBezTo>
                <a:cubicBezTo>
                  <a:pt x="253" y="128"/>
                  <a:pt x="253" y="128"/>
                  <a:pt x="253" y="128"/>
                </a:cubicBezTo>
                <a:cubicBezTo>
                  <a:pt x="253" y="128"/>
                  <a:pt x="253" y="128"/>
                  <a:pt x="253" y="128"/>
                </a:cubicBezTo>
                <a:cubicBezTo>
                  <a:pt x="248" y="130"/>
                  <a:pt x="243" y="132"/>
                  <a:pt x="238" y="133"/>
                </a:cubicBezTo>
                <a:cubicBezTo>
                  <a:pt x="228" y="136"/>
                  <a:pt x="222" y="144"/>
                  <a:pt x="214" y="151"/>
                </a:cubicBezTo>
                <a:cubicBezTo>
                  <a:pt x="214" y="151"/>
                  <a:pt x="214" y="151"/>
                  <a:pt x="214" y="151"/>
                </a:cubicBezTo>
                <a:cubicBezTo>
                  <a:pt x="211" y="154"/>
                  <a:pt x="211" y="154"/>
                  <a:pt x="211" y="154"/>
                </a:cubicBezTo>
                <a:cubicBezTo>
                  <a:pt x="210" y="154"/>
                  <a:pt x="209" y="154"/>
                  <a:pt x="208" y="154"/>
                </a:cubicBezTo>
                <a:cubicBezTo>
                  <a:pt x="208" y="154"/>
                  <a:pt x="208" y="154"/>
                  <a:pt x="208" y="154"/>
                </a:cubicBezTo>
                <a:moveTo>
                  <a:pt x="40" y="139"/>
                </a:moveTo>
                <a:cubicBezTo>
                  <a:pt x="38" y="138"/>
                  <a:pt x="37" y="138"/>
                  <a:pt x="35" y="137"/>
                </a:cubicBezTo>
                <a:cubicBezTo>
                  <a:pt x="34" y="135"/>
                  <a:pt x="33" y="134"/>
                  <a:pt x="33" y="132"/>
                </a:cubicBezTo>
                <a:cubicBezTo>
                  <a:pt x="33" y="129"/>
                  <a:pt x="34" y="126"/>
                  <a:pt x="34" y="123"/>
                </a:cubicBezTo>
                <a:cubicBezTo>
                  <a:pt x="34" y="123"/>
                  <a:pt x="34" y="123"/>
                  <a:pt x="34" y="123"/>
                </a:cubicBezTo>
                <a:cubicBezTo>
                  <a:pt x="34" y="122"/>
                  <a:pt x="34" y="122"/>
                  <a:pt x="34" y="122"/>
                </a:cubicBezTo>
                <a:cubicBezTo>
                  <a:pt x="32" y="121"/>
                  <a:pt x="30" y="120"/>
                  <a:pt x="28" y="120"/>
                </a:cubicBezTo>
                <a:cubicBezTo>
                  <a:pt x="26" y="119"/>
                  <a:pt x="25" y="119"/>
                  <a:pt x="23" y="119"/>
                </a:cubicBezTo>
                <a:cubicBezTo>
                  <a:pt x="23" y="117"/>
                  <a:pt x="23" y="117"/>
                  <a:pt x="23" y="117"/>
                </a:cubicBezTo>
                <a:cubicBezTo>
                  <a:pt x="28" y="119"/>
                  <a:pt x="32" y="120"/>
                  <a:pt x="36" y="123"/>
                </a:cubicBezTo>
                <a:cubicBezTo>
                  <a:pt x="37" y="125"/>
                  <a:pt x="39" y="127"/>
                  <a:pt x="40" y="128"/>
                </a:cubicBezTo>
                <a:cubicBezTo>
                  <a:pt x="40" y="128"/>
                  <a:pt x="40" y="128"/>
                  <a:pt x="40" y="128"/>
                </a:cubicBezTo>
                <a:cubicBezTo>
                  <a:pt x="39" y="128"/>
                  <a:pt x="38" y="128"/>
                  <a:pt x="37" y="127"/>
                </a:cubicBezTo>
                <a:cubicBezTo>
                  <a:pt x="36" y="127"/>
                  <a:pt x="36" y="127"/>
                  <a:pt x="36" y="127"/>
                </a:cubicBezTo>
                <a:cubicBezTo>
                  <a:pt x="35" y="130"/>
                  <a:pt x="35" y="130"/>
                  <a:pt x="35" y="130"/>
                </a:cubicBezTo>
                <a:cubicBezTo>
                  <a:pt x="35" y="131"/>
                  <a:pt x="35" y="131"/>
                  <a:pt x="35" y="131"/>
                </a:cubicBezTo>
                <a:cubicBezTo>
                  <a:pt x="35" y="131"/>
                  <a:pt x="35" y="131"/>
                  <a:pt x="35" y="131"/>
                </a:cubicBezTo>
                <a:cubicBezTo>
                  <a:pt x="35" y="133"/>
                  <a:pt x="36" y="136"/>
                  <a:pt x="38" y="137"/>
                </a:cubicBezTo>
                <a:cubicBezTo>
                  <a:pt x="38" y="137"/>
                  <a:pt x="38" y="137"/>
                  <a:pt x="38" y="137"/>
                </a:cubicBezTo>
                <a:cubicBezTo>
                  <a:pt x="39" y="137"/>
                  <a:pt x="39" y="137"/>
                  <a:pt x="39" y="137"/>
                </a:cubicBezTo>
                <a:cubicBezTo>
                  <a:pt x="39" y="137"/>
                  <a:pt x="39" y="137"/>
                  <a:pt x="39" y="137"/>
                </a:cubicBezTo>
                <a:cubicBezTo>
                  <a:pt x="39" y="137"/>
                  <a:pt x="40" y="137"/>
                  <a:pt x="40" y="137"/>
                </a:cubicBezTo>
                <a:cubicBezTo>
                  <a:pt x="40" y="139"/>
                  <a:pt x="40" y="139"/>
                  <a:pt x="40" y="139"/>
                </a:cubicBezTo>
                <a:moveTo>
                  <a:pt x="195" y="155"/>
                </a:moveTo>
                <a:cubicBezTo>
                  <a:pt x="195" y="155"/>
                  <a:pt x="195" y="155"/>
                  <a:pt x="195" y="155"/>
                </a:cubicBezTo>
                <a:cubicBezTo>
                  <a:pt x="195" y="155"/>
                  <a:pt x="195" y="155"/>
                  <a:pt x="195" y="155"/>
                </a:cubicBezTo>
                <a:cubicBezTo>
                  <a:pt x="211" y="142"/>
                  <a:pt x="226" y="127"/>
                  <a:pt x="246" y="121"/>
                </a:cubicBezTo>
                <a:cubicBezTo>
                  <a:pt x="246" y="121"/>
                  <a:pt x="246" y="121"/>
                  <a:pt x="246" y="121"/>
                </a:cubicBezTo>
                <a:cubicBezTo>
                  <a:pt x="246" y="121"/>
                  <a:pt x="246" y="121"/>
                  <a:pt x="246" y="121"/>
                </a:cubicBezTo>
                <a:cubicBezTo>
                  <a:pt x="256" y="117"/>
                  <a:pt x="268" y="115"/>
                  <a:pt x="279" y="115"/>
                </a:cubicBezTo>
                <a:cubicBezTo>
                  <a:pt x="279" y="116"/>
                  <a:pt x="279" y="116"/>
                  <a:pt x="279" y="116"/>
                </a:cubicBezTo>
                <a:cubicBezTo>
                  <a:pt x="274" y="116"/>
                  <a:pt x="268" y="117"/>
                  <a:pt x="263" y="117"/>
                </a:cubicBezTo>
                <a:cubicBezTo>
                  <a:pt x="262" y="117"/>
                  <a:pt x="262" y="117"/>
                  <a:pt x="262" y="117"/>
                </a:cubicBezTo>
                <a:cubicBezTo>
                  <a:pt x="256" y="119"/>
                  <a:pt x="256" y="119"/>
                  <a:pt x="256" y="119"/>
                </a:cubicBezTo>
                <a:cubicBezTo>
                  <a:pt x="242" y="123"/>
                  <a:pt x="242" y="123"/>
                  <a:pt x="242" y="123"/>
                </a:cubicBezTo>
                <a:cubicBezTo>
                  <a:pt x="230" y="129"/>
                  <a:pt x="230" y="129"/>
                  <a:pt x="230" y="129"/>
                </a:cubicBezTo>
                <a:cubicBezTo>
                  <a:pt x="230" y="129"/>
                  <a:pt x="230" y="129"/>
                  <a:pt x="230" y="129"/>
                </a:cubicBezTo>
                <a:cubicBezTo>
                  <a:pt x="222" y="135"/>
                  <a:pt x="215" y="141"/>
                  <a:pt x="208" y="146"/>
                </a:cubicBezTo>
                <a:cubicBezTo>
                  <a:pt x="207" y="146"/>
                  <a:pt x="207" y="146"/>
                  <a:pt x="207" y="146"/>
                </a:cubicBezTo>
                <a:cubicBezTo>
                  <a:pt x="207" y="146"/>
                  <a:pt x="207" y="146"/>
                  <a:pt x="207" y="146"/>
                </a:cubicBezTo>
                <a:cubicBezTo>
                  <a:pt x="207" y="148"/>
                  <a:pt x="206" y="149"/>
                  <a:pt x="204" y="150"/>
                </a:cubicBezTo>
                <a:cubicBezTo>
                  <a:pt x="203" y="151"/>
                  <a:pt x="201" y="152"/>
                  <a:pt x="200" y="153"/>
                </a:cubicBezTo>
                <a:cubicBezTo>
                  <a:pt x="199" y="154"/>
                  <a:pt x="199" y="154"/>
                  <a:pt x="199" y="154"/>
                </a:cubicBezTo>
                <a:cubicBezTo>
                  <a:pt x="201" y="155"/>
                  <a:pt x="201" y="155"/>
                  <a:pt x="201" y="155"/>
                </a:cubicBezTo>
                <a:cubicBezTo>
                  <a:pt x="203" y="155"/>
                  <a:pt x="205" y="156"/>
                  <a:pt x="208" y="156"/>
                </a:cubicBezTo>
                <a:cubicBezTo>
                  <a:pt x="209" y="156"/>
                  <a:pt x="210" y="156"/>
                  <a:pt x="211" y="156"/>
                </a:cubicBezTo>
                <a:cubicBezTo>
                  <a:pt x="212" y="156"/>
                  <a:pt x="212" y="156"/>
                  <a:pt x="212" y="156"/>
                </a:cubicBezTo>
                <a:cubicBezTo>
                  <a:pt x="215" y="152"/>
                  <a:pt x="215" y="152"/>
                  <a:pt x="215" y="152"/>
                </a:cubicBezTo>
                <a:cubicBezTo>
                  <a:pt x="223" y="146"/>
                  <a:pt x="229" y="137"/>
                  <a:pt x="239" y="135"/>
                </a:cubicBezTo>
                <a:cubicBezTo>
                  <a:pt x="239" y="135"/>
                  <a:pt x="239" y="135"/>
                  <a:pt x="239" y="135"/>
                </a:cubicBezTo>
                <a:cubicBezTo>
                  <a:pt x="239" y="135"/>
                  <a:pt x="239" y="135"/>
                  <a:pt x="239" y="135"/>
                </a:cubicBezTo>
                <a:cubicBezTo>
                  <a:pt x="244" y="133"/>
                  <a:pt x="249" y="131"/>
                  <a:pt x="254" y="130"/>
                </a:cubicBezTo>
                <a:cubicBezTo>
                  <a:pt x="261" y="129"/>
                  <a:pt x="267" y="127"/>
                  <a:pt x="274" y="127"/>
                </a:cubicBezTo>
                <a:cubicBezTo>
                  <a:pt x="274" y="127"/>
                  <a:pt x="274" y="127"/>
                  <a:pt x="274" y="127"/>
                </a:cubicBezTo>
                <a:cubicBezTo>
                  <a:pt x="276" y="127"/>
                  <a:pt x="277" y="127"/>
                  <a:pt x="279" y="127"/>
                </a:cubicBezTo>
                <a:cubicBezTo>
                  <a:pt x="279" y="129"/>
                  <a:pt x="279" y="129"/>
                  <a:pt x="279" y="129"/>
                </a:cubicBezTo>
                <a:cubicBezTo>
                  <a:pt x="277" y="129"/>
                  <a:pt x="274" y="128"/>
                  <a:pt x="271" y="128"/>
                </a:cubicBezTo>
                <a:cubicBezTo>
                  <a:pt x="269" y="128"/>
                  <a:pt x="268" y="128"/>
                  <a:pt x="266" y="129"/>
                </a:cubicBezTo>
                <a:cubicBezTo>
                  <a:pt x="266" y="129"/>
                  <a:pt x="266" y="129"/>
                  <a:pt x="266" y="129"/>
                </a:cubicBezTo>
                <a:cubicBezTo>
                  <a:pt x="266" y="129"/>
                  <a:pt x="266" y="129"/>
                  <a:pt x="266" y="129"/>
                </a:cubicBezTo>
                <a:cubicBezTo>
                  <a:pt x="256" y="130"/>
                  <a:pt x="248" y="133"/>
                  <a:pt x="239" y="137"/>
                </a:cubicBezTo>
                <a:cubicBezTo>
                  <a:pt x="230" y="139"/>
                  <a:pt x="222" y="147"/>
                  <a:pt x="216" y="154"/>
                </a:cubicBezTo>
                <a:cubicBezTo>
                  <a:pt x="215" y="155"/>
                  <a:pt x="215" y="155"/>
                  <a:pt x="215" y="155"/>
                </a:cubicBezTo>
                <a:cubicBezTo>
                  <a:pt x="217" y="155"/>
                  <a:pt x="217" y="155"/>
                  <a:pt x="217" y="155"/>
                </a:cubicBezTo>
                <a:cubicBezTo>
                  <a:pt x="220" y="156"/>
                  <a:pt x="222" y="156"/>
                  <a:pt x="225" y="156"/>
                </a:cubicBezTo>
                <a:cubicBezTo>
                  <a:pt x="229" y="156"/>
                  <a:pt x="233" y="156"/>
                  <a:pt x="237" y="156"/>
                </a:cubicBezTo>
                <a:cubicBezTo>
                  <a:pt x="237" y="156"/>
                  <a:pt x="237" y="156"/>
                  <a:pt x="237" y="156"/>
                </a:cubicBezTo>
                <a:cubicBezTo>
                  <a:pt x="237" y="156"/>
                  <a:pt x="237" y="156"/>
                  <a:pt x="237" y="156"/>
                </a:cubicBezTo>
                <a:cubicBezTo>
                  <a:pt x="237" y="155"/>
                  <a:pt x="237" y="155"/>
                  <a:pt x="237" y="155"/>
                </a:cubicBezTo>
                <a:cubicBezTo>
                  <a:pt x="240" y="151"/>
                  <a:pt x="244" y="150"/>
                  <a:pt x="249" y="148"/>
                </a:cubicBezTo>
                <a:cubicBezTo>
                  <a:pt x="258" y="144"/>
                  <a:pt x="269" y="142"/>
                  <a:pt x="279" y="141"/>
                </a:cubicBezTo>
                <a:cubicBezTo>
                  <a:pt x="279" y="142"/>
                  <a:pt x="279" y="142"/>
                  <a:pt x="279" y="142"/>
                </a:cubicBezTo>
                <a:cubicBezTo>
                  <a:pt x="269" y="142"/>
                  <a:pt x="259" y="145"/>
                  <a:pt x="250" y="149"/>
                </a:cubicBezTo>
                <a:cubicBezTo>
                  <a:pt x="250" y="149"/>
                  <a:pt x="250" y="149"/>
                  <a:pt x="250" y="149"/>
                </a:cubicBezTo>
                <a:cubicBezTo>
                  <a:pt x="242" y="153"/>
                  <a:pt x="242" y="153"/>
                  <a:pt x="242" y="153"/>
                </a:cubicBezTo>
                <a:cubicBezTo>
                  <a:pt x="242" y="154"/>
                  <a:pt x="242" y="154"/>
                  <a:pt x="242" y="154"/>
                </a:cubicBezTo>
                <a:cubicBezTo>
                  <a:pt x="242" y="155"/>
                  <a:pt x="242" y="155"/>
                  <a:pt x="242" y="155"/>
                </a:cubicBezTo>
                <a:cubicBezTo>
                  <a:pt x="243" y="155"/>
                  <a:pt x="243" y="155"/>
                  <a:pt x="243" y="155"/>
                </a:cubicBezTo>
                <a:cubicBezTo>
                  <a:pt x="243" y="155"/>
                  <a:pt x="243" y="155"/>
                  <a:pt x="243" y="155"/>
                </a:cubicBezTo>
                <a:cubicBezTo>
                  <a:pt x="247" y="155"/>
                  <a:pt x="253" y="156"/>
                  <a:pt x="258" y="156"/>
                </a:cubicBezTo>
                <a:cubicBezTo>
                  <a:pt x="263" y="156"/>
                  <a:pt x="268" y="155"/>
                  <a:pt x="272" y="152"/>
                </a:cubicBezTo>
                <a:cubicBezTo>
                  <a:pt x="274" y="152"/>
                  <a:pt x="277" y="152"/>
                  <a:pt x="279" y="152"/>
                </a:cubicBezTo>
                <a:cubicBezTo>
                  <a:pt x="279" y="153"/>
                  <a:pt x="279" y="153"/>
                  <a:pt x="279" y="153"/>
                </a:cubicBezTo>
                <a:cubicBezTo>
                  <a:pt x="279" y="153"/>
                  <a:pt x="279" y="153"/>
                  <a:pt x="279" y="153"/>
                </a:cubicBezTo>
                <a:cubicBezTo>
                  <a:pt x="277" y="153"/>
                  <a:pt x="277" y="153"/>
                  <a:pt x="277" y="153"/>
                </a:cubicBezTo>
                <a:cubicBezTo>
                  <a:pt x="278" y="155"/>
                  <a:pt x="278" y="155"/>
                  <a:pt x="278" y="155"/>
                </a:cubicBezTo>
                <a:cubicBezTo>
                  <a:pt x="279" y="155"/>
                  <a:pt x="279" y="155"/>
                  <a:pt x="279" y="156"/>
                </a:cubicBezTo>
                <a:cubicBezTo>
                  <a:pt x="279" y="158"/>
                  <a:pt x="279" y="158"/>
                  <a:pt x="279" y="158"/>
                </a:cubicBezTo>
                <a:cubicBezTo>
                  <a:pt x="271" y="158"/>
                  <a:pt x="263" y="158"/>
                  <a:pt x="254" y="158"/>
                </a:cubicBezTo>
                <a:cubicBezTo>
                  <a:pt x="239" y="158"/>
                  <a:pt x="224" y="158"/>
                  <a:pt x="209" y="158"/>
                </a:cubicBezTo>
                <a:cubicBezTo>
                  <a:pt x="201" y="158"/>
                  <a:pt x="194" y="158"/>
                  <a:pt x="187" y="158"/>
                </a:cubicBezTo>
                <a:cubicBezTo>
                  <a:pt x="187" y="156"/>
                  <a:pt x="187" y="156"/>
                  <a:pt x="187" y="156"/>
                </a:cubicBezTo>
                <a:cubicBezTo>
                  <a:pt x="187" y="156"/>
                  <a:pt x="187" y="156"/>
                  <a:pt x="188" y="156"/>
                </a:cubicBezTo>
                <a:cubicBezTo>
                  <a:pt x="190" y="156"/>
                  <a:pt x="192" y="155"/>
                  <a:pt x="195" y="155"/>
                </a:cubicBezTo>
                <a:cubicBezTo>
                  <a:pt x="195" y="155"/>
                  <a:pt x="195" y="155"/>
                  <a:pt x="195" y="155"/>
                </a:cubicBezTo>
                <a:moveTo>
                  <a:pt x="412" y="109"/>
                </a:moveTo>
                <a:cubicBezTo>
                  <a:pt x="408" y="109"/>
                  <a:pt x="408" y="109"/>
                  <a:pt x="408" y="109"/>
                </a:cubicBezTo>
                <a:cubicBezTo>
                  <a:pt x="408" y="109"/>
                  <a:pt x="407" y="110"/>
                  <a:pt x="406" y="111"/>
                </a:cubicBezTo>
                <a:cubicBezTo>
                  <a:pt x="406" y="111"/>
                  <a:pt x="406" y="111"/>
                  <a:pt x="406" y="111"/>
                </a:cubicBezTo>
                <a:cubicBezTo>
                  <a:pt x="406" y="111"/>
                  <a:pt x="406" y="111"/>
                  <a:pt x="406" y="111"/>
                </a:cubicBezTo>
                <a:cubicBezTo>
                  <a:pt x="400" y="117"/>
                  <a:pt x="393" y="123"/>
                  <a:pt x="389" y="131"/>
                </a:cubicBezTo>
                <a:cubicBezTo>
                  <a:pt x="388" y="131"/>
                  <a:pt x="388" y="132"/>
                  <a:pt x="387" y="132"/>
                </a:cubicBezTo>
                <a:cubicBezTo>
                  <a:pt x="387" y="130"/>
                  <a:pt x="387" y="130"/>
                  <a:pt x="387" y="130"/>
                </a:cubicBezTo>
                <a:cubicBezTo>
                  <a:pt x="392" y="127"/>
                  <a:pt x="394" y="121"/>
                  <a:pt x="397" y="118"/>
                </a:cubicBezTo>
                <a:cubicBezTo>
                  <a:pt x="398" y="117"/>
                  <a:pt x="398" y="117"/>
                  <a:pt x="398" y="117"/>
                </a:cubicBezTo>
                <a:cubicBezTo>
                  <a:pt x="397" y="117"/>
                  <a:pt x="397" y="117"/>
                  <a:pt x="397" y="117"/>
                </a:cubicBezTo>
                <a:cubicBezTo>
                  <a:pt x="396" y="114"/>
                  <a:pt x="394" y="111"/>
                  <a:pt x="392" y="109"/>
                </a:cubicBezTo>
                <a:cubicBezTo>
                  <a:pt x="390" y="109"/>
                  <a:pt x="390" y="109"/>
                  <a:pt x="390" y="109"/>
                </a:cubicBezTo>
                <a:cubicBezTo>
                  <a:pt x="392" y="111"/>
                  <a:pt x="394" y="114"/>
                  <a:pt x="395" y="117"/>
                </a:cubicBezTo>
                <a:cubicBezTo>
                  <a:pt x="392" y="121"/>
                  <a:pt x="390" y="126"/>
                  <a:pt x="386" y="129"/>
                </a:cubicBezTo>
                <a:cubicBezTo>
                  <a:pt x="386" y="129"/>
                  <a:pt x="385" y="129"/>
                  <a:pt x="385" y="129"/>
                </a:cubicBezTo>
                <a:cubicBezTo>
                  <a:pt x="385" y="129"/>
                  <a:pt x="385" y="129"/>
                  <a:pt x="385" y="129"/>
                </a:cubicBezTo>
                <a:cubicBezTo>
                  <a:pt x="383" y="129"/>
                  <a:pt x="382" y="127"/>
                  <a:pt x="381" y="125"/>
                </a:cubicBezTo>
                <a:cubicBezTo>
                  <a:pt x="380" y="125"/>
                  <a:pt x="380" y="125"/>
                  <a:pt x="380" y="125"/>
                </a:cubicBezTo>
                <a:cubicBezTo>
                  <a:pt x="380" y="125"/>
                  <a:pt x="380" y="125"/>
                  <a:pt x="380" y="125"/>
                </a:cubicBezTo>
                <a:cubicBezTo>
                  <a:pt x="379" y="124"/>
                  <a:pt x="378" y="123"/>
                  <a:pt x="377" y="123"/>
                </a:cubicBezTo>
                <a:cubicBezTo>
                  <a:pt x="370" y="118"/>
                  <a:pt x="363" y="113"/>
                  <a:pt x="356" y="109"/>
                </a:cubicBezTo>
                <a:cubicBezTo>
                  <a:pt x="352" y="109"/>
                  <a:pt x="352" y="109"/>
                  <a:pt x="352" y="109"/>
                </a:cubicBezTo>
                <a:cubicBezTo>
                  <a:pt x="360" y="113"/>
                  <a:pt x="368" y="119"/>
                  <a:pt x="375" y="124"/>
                </a:cubicBezTo>
                <a:cubicBezTo>
                  <a:pt x="375" y="125"/>
                  <a:pt x="375" y="125"/>
                  <a:pt x="375" y="125"/>
                </a:cubicBezTo>
                <a:cubicBezTo>
                  <a:pt x="369" y="120"/>
                  <a:pt x="362" y="117"/>
                  <a:pt x="356" y="112"/>
                </a:cubicBezTo>
                <a:cubicBezTo>
                  <a:pt x="355" y="112"/>
                  <a:pt x="355" y="112"/>
                  <a:pt x="355" y="112"/>
                </a:cubicBezTo>
                <a:cubicBezTo>
                  <a:pt x="355" y="112"/>
                  <a:pt x="355" y="112"/>
                  <a:pt x="355" y="112"/>
                </a:cubicBezTo>
                <a:cubicBezTo>
                  <a:pt x="354" y="111"/>
                  <a:pt x="352" y="110"/>
                  <a:pt x="350" y="109"/>
                </a:cubicBezTo>
                <a:cubicBezTo>
                  <a:pt x="346" y="109"/>
                  <a:pt x="346" y="109"/>
                  <a:pt x="346" y="109"/>
                </a:cubicBezTo>
                <a:cubicBezTo>
                  <a:pt x="349" y="110"/>
                  <a:pt x="352" y="112"/>
                  <a:pt x="354" y="113"/>
                </a:cubicBezTo>
                <a:cubicBezTo>
                  <a:pt x="362" y="119"/>
                  <a:pt x="369" y="123"/>
                  <a:pt x="376" y="128"/>
                </a:cubicBezTo>
                <a:cubicBezTo>
                  <a:pt x="376" y="129"/>
                  <a:pt x="378" y="130"/>
                  <a:pt x="379" y="131"/>
                </a:cubicBezTo>
                <a:cubicBezTo>
                  <a:pt x="380" y="132"/>
                  <a:pt x="380" y="133"/>
                  <a:pt x="381" y="134"/>
                </a:cubicBezTo>
                <a:cubicBezTo>
                  <a:pt x="381" y="135"/>
                  <a:pt x="380" y="136"/>
                  <a:pt x="380" y="136"/>
                </a:cubicBezTo>
                <a:cubicBezTo>
                  <a:pt x="379" y="137"/>
                  <a:pt x="379" y="138"/>
                  <a:pt x="379" y="138"/>
                </a:cubicBezTo>
                <a:cubicBezTo>
                  <a:pt x="379" y="139"/>
                  <a:pt x="379" y="139"/>
                  <a:pt x="379" y="139"/>
                </a:cubicBezTo>
                <a:cubicBezTo>
                  <a:pt x="378" y="139"/>
                  <a:pt x="378" y="139"/>
                  <a:pt x="378" y="139"/>
                </a:cubicBezTo>
                <a:cubicBezTo>
                  <a:pt x="378" y="138"/>
                  <a:pt x="378" y="138"/>
                  <a:pt x="377" y="138"/>
                </a:cubicBezTo>
                <a:cubicBezTo>
                  <a:pt x="377" y="137"/>
                  <a:pt x="377" y="137"/>
                  <a:pt x="377" y="137"/>
                </a:cubicBezTo>
                <a:cubicBezTo>
                  <a:pt x="377" y="137"/>
                  <a:pt x="377" y="137"/>
                  <a:pt x="377" y="137"/>
                </a:cubicBezTo>
                <a:cubicBezTo>
                  <a:pt x="375" y="134"/>
                  <a:pt x="375" y="134"/>
                  <a:pt x="375" y="134"/>
                </a:cubicBezTo>
                <a:cubicBezTo>
                  <a:pt x="375" y="136"/>
                  <a:pt x="375" y="136"/>
                  <a:pt x="375" y="136"/>
                </a:cubicBezTo>
                <a:cubicBezTo>
                  <a:pt x="372" y="133"/>
                  <a:pt x="369" y="129"/>
                  <a:pt x="365" y="127"/>
                </a:cubicBezTo>
                <a:cubicBezTo>
                  <a:pt x="365" y="127"/>
                  <a:pt x="365" y="127"/>
                  <a:pt x="365" y="127"/>
                </a:cubicBezTo>
                <a:cubicBezTo>
                  <a:pt x="365" y="127"/>
                  <a:pt x="365" y="127"/>
                  <a:pt x="365" y="127"/>
                </a:cubicBezTo>
                <a:cubicBezTo>
                  <a:pt x="353" y="120"/>
                  <a:pt x="341" y="114"/>
                  <a:pt x="328" y="109"/>
                </a:cubicBezTo>
                <a:cubicBezTo>
                  <a:pt x="322" y="109"/>
                  <a:pt x="322" y="109"/>
                  <a:pt x="322" y="109"/>
                </a:cubicBezTo>
                <a:cubicBezTo>
                  <a:pt x="336" y="113"/>
                  <a:pt x="350" y="121"/>
                  <a:pt x="364" y="128"/>
                </a:cubicBezTo>
                <a:cubicBezTo>
                  <a:pt x="368" y="131"/>
                  <a:pt x="371" y="135"/>
                  <a:pt x="375" y="138"/>
                </a:cubicBezTo>
                <a:cubicBezTo>
                  <a:pt x="375" y="140"/>
                  <a:pt x="375" y="140"/>
                  <a:pt x="375" y="140"/>
                </a:cubicBezTo>
                <a:cubicBezTo>
                  <a:pt x="372" y="136"/>
                  <a:pt x="367" y="133"/>
                  <a:pt x="364" y="130"/>
                </a:cubicBezTo>
                <a:cubicBezTo>
                  <a:pt x="364" y="130"/>
                  <a:pt x="364" y="130"/>
                  <a:pt x="364" y="130"/>
                </a:cubicBezTo>
                <a:cubicBezTo>
                  <a:pt x="364" y="130"/>
                  <a:pt x="364" y="130"/>
                  <a:pt x="364" y="130"/>
                </a:cubicBezTo>
                <a:cubicBezTo>
                  <a:pt x="354" y="123"/>
                  <a:pt x="344" y="118"/>
                  <a:pt x="333" y="113"/>
                </a:cubicBezTo>
                <a:cubicBezTo>
                  <a:pt x="333" y="113"/>
                  <a:pt x="333" y="113"/>
                  <a:pt x="333" y="113"/>
                </a:cubicBezTo>
                <a:cubicBezTo>
                  <a:pt x="333" y="113"/>
                  <a:pt x="333" y="113"/>
                  <a:pt x="333" y="113"/>
                </a:cubicBezTo>
                <a:cubicBezTo>
                  <a:pt x="328" y="112"/>
                  <a:pt x="324" y="110"/>
                  <a:pt x="319" y="109"/>
                </a:cubicBezTo>
                <a:cubicBezTo>
                  <a:pt x="313" y="109"/>
                  <a:pt x="313" y="109"/>
                  <a:pt x="313" y="109"/>
                </a:cubicBezTo>
                <a:cubicBezTo>
                  <a:pt x="319" y="111"/>
                  <a:pt x="325" y="113"/>
                  <a:pt x="332" y="115"/>
                </a:cubicBezTo>
                <a:cubicBezTo>
                  <a:pt x="343" y="120"/>
                  <a:pt x="353" y="125"/>
                  <a:pt x="363" y="132"/>
                </a:cubicBezTo>
                <a:cubicBezTo>
                  <a:pt x="367" y="135"/>
                  <a:pt x="373" y="138"/>
                  <a:pt x="375" y="144"/>
                </a:cubicBezTo>
                <a:cubicBezTo>
                  <a:pt x="375" y="144"/>
                  <a:pt x="375" y="144"/>
                  <a:pt x="375" y="144"/>
                </a:cubicBezTo>
                <a:cubicBezTo>
                  <a:pt x="375" y="144"/>
                  <a:pt x="375" y="144"/>
                  <a:pt x="375" y="144"/>
                </a:cubicBezTo>
                <a:cubicBezTo>
                  <a:pt x="375" y="145"/>
                  <a:pt x="374" y="146"/>
                  <a:pt x="374" y="146"/>
                </a:cubicBezTo>
                <a:cubicBezTo>
                  <a:pt x="374" y="147"/>
                  <a:pt x="374" y="147"/>
                  <a:pt x="374" y="147"/>
                </a:cubicBezTo>
                <a:cubicBezTo>
                  <a:pt x="373" y="147"/>
                  <a:pt x="373" y="147"/>
                  <a:pt x="373" y="147"/>
                </a:cubicBezTo>
                <a:cubicBezTo>
                  <a:pt x="373" y="147"/>
                  <a:pt x="373" y="147"/>
                  <a:pt x="373" y="147"/>
                </a:cubicBezTo>
                <a:cubicBezTo>
                  <a:pt x="369" y="142"/>
                  <a:pt x="365" y="139"/>
                  <a:pt x="360" y="137"/>
                </a:cubicBezTo>
                <a:cubicBezTo>
                  <a:pt x="352" y="131"/>
                  <a:pt x="342" y="128"/>
                  <a:pt x="334" y="123"/>
                </a:cubicBezTo>
                <a:cubicBezTo>
                  <a:pt x="334" y="123"/>
                  <a:pt x="334" y="123"/>
                  <a:pt x="334" y="123"/>
                </a:cubicBezTo>
                <a:cubicBezTo>
                  <a:pt x="334" y="123"/>
                  <a:pt x="334" y="123"/>
                  <a:pt x="334" y="123"/>
                </a:cubicBezTo>
                <a:cubicBezTo>
                  <a:pt x="329" y="122"/>
                  <a:pt x="325" y="120"/>
                  <a:pt x="320" y="118"/>
                </a:cubicBezTo>
                <a:cubicBezTo>
                  <a:pt x="319" y="119"/>
                  <a:pt x="319" y="119"/>
                  <a:pt x="319" y="119"/>
                </a:cubicBezTo>
                <a:cubicBezTo>
                  <a:pt x="319" y="120"/>
                  <a:pt x="319" y="120"/>
                  <a:pt x="319" y="120"/>
                </a:cubicBezTo>
                <a:cubicBezTo>
                  <a:pt x="324" y="121"/>
                  <a:pt x="328" y="124"/>
                  <a:pt x="333" y="125"/>
                </a:cubicBezTo>
                <a:cubicBezTo>
                  <a:pt x="342" y="130"/>
                  <a:pt x="351" y="133"/>
                  <a:pt x="359" y="138"/>
                </a:cubicBezTo>
                <a:cubicBezTo>
                  <a:pt x="359" y="138"/>
                  <a:pt x="359" y="138"/>
                  <a:pt x="359" y="138"/>
                </a:cubicBezTo>
                <a:cubicBezTo>
                  <a:pt x="359" y="138"/>
                  <a:pt x="359" y="138"/>
                  <a:pt x="359" y="138"/>
                </a:cubicBezTo>
                <a:cubicBezTo>
                  <a:pt x="364" y="141"/>
                  <a:pt x="368" y="144"/>
                  <a:pt x="372" y="149"/>
                </a:cubicBezTo>
                <a:cubicBezTo>
                  <a:pt x="372" y="149"/>
                  <a:pt x="372" y="149"/>
                  <a:pt x="372" y="149"/>
                </a:cubicBezTo>
                <a:cubicBezTo>
                  <a:pt x="372" y="149"/>
                  <a:pt x="372" y="149"/>
                  <a:pt x="372" y="149"/>
                </a:cubicBezTo>
                <a:cubicBezTo>
                  <a:pt x="373" y="149"/>
                  <a:pt x="373" y="149"/>
                  <a:pt x="373" y="149"/>
                </a:cubicBezTo>
                <a:cubicBezTo>
                  <a:pt x="373" y="149"/>
                  <a:pt x="373" y="149"/>
                  <a:pt x="373" y="149"/>
                </a:cubicBezTo>
                <a:cubicBezTo>
                  <a:pt x="374" y="149"/>
                  <a:pt x="375" y="149"/>
                  <a:pt x="375" y="149"/>
                </a:cubicBezTo>
                <a:cubicBezTo>
                  <a:pt x="375" y="149"/>
                  <a:pt x="375" y="148"/>
                  <a:pt x="375" y="148"/>
                </a:cubicBezTo>
                <a:cubicBezTo>
                  <a:pt x="375" y="152"/>
                  <a:pt x="375" y="152"/>
                  <a:pt x="375" y="152"/>
                </a:cubicBezTo>
                <a:cubicBezTo>
                  <a:pt x="375" y="153"/>
                  <a:pt x="375" y="153"/>
                  <a:pt x="375" y="153"/>
                </a:cubicBezTo>
                <a:cubicBezTo>
                  <a:pt x="375" y="153"/>
                  <a:pt x="375" y="154"/>
                  <a:pt x="375" y="154"/>
                </a:cubicBezTo>
                <a:cubicBezTo>
                  <a:pt x="375" y="155"/>
                  <a:pt x="375" y="155"/>
                  <a:pt x="375" y="155"/>
                </a:cubicBezTo>
                <a:cubicBezTo>
                  <a:pt x="375" y="155"/>
                  <a:pt x="375" y="155"/>
                  <a:pt x="375" y="155"/>
                </a:cubicBezTo>
                <a:cubicBezTo>
                  <a:pt x="375" y="158"/>
                  <a:pt x="375" y="158"/>
                  <a:pt x="375" y="158"/>
                </a:cubicBezTo>
                <a:cubicBezTo>
                  <a:pt x="370" y="158"/>
                  <a:pt x="370" y="158"/>
                  <a:pt x="370" y="158"/>
                </a:cubicBezTo>
                <a:cubicBezTo>
                  <a:pt x="370" y="158"/>
                  <a:pt x="370" y="158"/>
                  <a:pt x="370" y="158"/>
                </a:cubicBezTo>
                <a:cubicBezTo>
                  <a:pt x="360" y="158"/>
                  <a:pt x="350" y="158"/>
                  <a:pt x="340" y="158"/>
                </a:cubicBezTo>
                <a:cubicBezTo>
                  <a:pt x="320" y="158"/>
                  <a:pt x="301" y="158"/>
                  <a:pt x="281" y="158"/>
                </a:cubicBezTo>
                <a:cubicBezTo>
                  <a:pt x="281" y="156"/>
                  <a:pt x="281" y="156"/>
                  <a:pt x="281" y="156"/>
                </a:cubicBezTo>
                <a:cubicBezTo>
                  <a:pt x="282" y="156"/>
                  <a:pt x="282" y="156"/>
                  <a:pt x="283" y="156"/>
                </a:cubicBezTo>
                <a:cubicBezTo>
                  <a:pt x="285" y="156"/>
                  <a:pt x="288" y="156"/>
                  <a:pt x="290" y="155"/>
                </a:cubicBezTo>
                <a:cubicBezTo>
                  <a:pt x="294" y="155"/>
                  <a:pt x="294" y="155"/>
                  <a:pt x="294" y="155"/>
                </a:cubicBezTo>
                <a:cubicBezTo>
                  <a:pt x="290" y="153"/>
                  <a:pt x="290" y="153"/>
                  <a:pt x="290" y="153"/>
                </a:cubicBezTo>
                <a:cubicBezTo>
                  <a:pt x="289" y="153"/>
                  <a:pt x="287" y="153"/>
                  <a:pt x="286" y="153"/>
                </a:cubicBezTo>
                <a:cubicBezTo>
                  <a:pt x="284" y="153"/>
                  <a:pt x="283" y="153"/>
                  <a:pt x="281" y="153"/>
                </a:cubicBezTo>
                <a:cubicBezTo>
                  <a:pt x="281" y="151"/>
                  <a:pt x="281" y="151"/>
                  <a:pt x="281" y="151"/>
                </a:cubicBezTo>
                <a:cubicBezTo>
                  <a:pt x="289" y="152"/>
                  <a:pt x="297" y="152"/>
                  <a:pt x="302" y="156"/>
                </a:cubicBezTo>
                <a:cubicBezTo>
                  <a:pt x="303" y="156"/>
                  <a:pt x="303" y="156"/>
                  <a:pt x="303" y="156"/>
                </a:cubicBezTo>
                <a:cubicBezTo>
                  <a:pt x="303" y="156"/>
                  <a:pt x="303" y="156"/>
                  <a:pt x="303" y="156"/>
                </a:cubicBezTo>
                <a:cubicBezTo>
                  <a:pt x="310" y="156"/>
                  <a:pt x="317" y="156"/>
                  <a:pt x="324" y="155"/>
                </a:cubicBezTo>
                <a:cubicBezTo>
                  <a:pt x="326" y="155"/>
                  <a:pt x="326" y="155"/>
                  <a:pt x="326" y="155"/>
                </a:cubicBezTo>
                <a:cubicBezTo>
                  <a:pt x="324" y="154"/>
                  <a:pt x="324" y="154"/>
                  <a:pt x="324" y="154"/>
                </a:cubicBezTo>
                <a:cubicBezTo>
                  <a:pt x="317" y="146"/>
                  <a:pt x="305" y="144"/>
                  <a:pt x="295" y="142"/>
                </a:cubicBezTo>
                <a:cubicBezTo>
                  <a:pt x="292" y="141"/>
                  <a:pt x="289" y="141"/>
                  <a:pt x="286" y="141"/>
                </a:cubicBezTo>
                <a:cubicBezTo>
                  <a:pt x="285" y="141"/>
                  <a:pt x="283" y="141"/>
                  <a:pt x="281" y="141"/>
                </a:cubicBezTo>
                <a:cubicBezTo>
                  <a:pt x="281" y="141"/>
                  <a:pt x="281" y="141"/>
                  <a:pt x="281" y="141"/>
                </a:cubicBezTo>
                <a:cubicBezTo>
                  <a:pt x="282" y="141"/>
                  <a:pt x="283" y="141"/>
                  <a:pt x="284" y="141"/>
                </a:cubicBezTo>
                <a:cubicBezTo>
                  <a:pt x="290" y="141"/>
                  <a:pt x="296" y="141"/>
                  <a:pt x="302" y="142"/>
                </a:cubicBezTo>
                <a:cubicBezTo>
                  <a:pt x="302" y="142"/>
                  <a:pt x="302" y="142"/>
                  <a:pt x="302" y="142"/>
                </a:cubicBezTo>
                <a:cubicBezTo>
                  <a:pt x="302" y="142"/>
                  <a:pt x="302" y="142"/>
                  <a:pt x="302" y="142"/>
                </a:cubicBezTo>
                <a:cubicBezTo>
                  <a:pt x="308" y="143"/>
                  <a:pt x="312" y="147"/>
                  <a:pt x="318" y="148"/>
                </a:cubicBezTo>
                <a:cubicBezTo>
                  <a:pt x="332" y="156"/>
                  <a:pt x="332" y="156"/>
                  <a:pt x="332" y="156"/>
                </a:cubicBezTo>
                <a:cubicBezTo>
                  <a:pt x="332" y="156"/>
                  <a:pt x="332" y="156"/>
                  <a:pt x="332" y="156"/>
                </a:cubicBezTo>
                <a:cubicBezTo>
                  <a:pt x="336" y="156"/>
                  <a:pt x="339" y="156"/>
                  <a:pt x="343" y="156"/>
                </a:cubicBezTo>
                <a:cubicBezTo>
                  <a:pt x="346" y="156"/>
                  <a:pt x="349" y="156"/>
                  <a:pt x="353" y="156"/>
                </a:cubicBezTo>
                <a:cubicBezTo>
                  <a:pt x="353" y="156"/>
                  <a:pt x="353" y="156"/>
                  <a:pt x="353" y="156"/>
                </a:cubicBezTo>
                <a:cubicBezTo>
                  <a:pt x="354" y="155"/>
                  <a:pt x="354" y="155"/>
                  <a:pt x="354" y="155"/>
                </a:cubicBezTo>
                <a:cubicBezTo>
                  <a:pt x="354" y="155"/>
                  <a:pt x="354" y="154"/>
                  <a:pt x="354" y="154"/>
                </a:cubicBezTo>
                <a:cubicBezTo>
                  <a:pt x="354" y="153"/>
                  <a:pt x="354" y="153"/>
                  <a:pt x="353" y="153"/>
                </a:cubicBezTo>
                <a:cubicBezTo>
                  <a:pt x="353" y="152"/>
                  <a:pt x="352" y="152"/>
                  <a:pt x="352" y="152"/>
                </a:cubicBezTo>
                <a:cubicBezTo>
                  <a:pt x="351" y="151"/>
                  <a:pt x="351" y="151"/>
                  <a:pt x="351" y="151"/>
                </a:cubicBezTo>
                <a:cubicBezTo>
                  <a:pt x="351" y="151"/>
                  <a:pt x="351" y="151"/>
                  <a:pt x="351" y="151"/>
                </a:cubicBezTo>
                <a:cubicBezTo>
                  <a:pt x="351" y="151"/>
                  <a:pt x="351" y="151"/>
                  <a:pt x="351" y="151"/>
                </a:cubicBezTo>
                <a:cubicBezTo>
                  <a:pt x="333" y="139"/>
                  <a:pt x="314" y="130"/>
                  <a:pt x="291" y="129"/>
                </a:cubicBezTo>
                <a:cubicBezTo>
                  <a:pt x="291" y="129"/>
                  <a:pt x="291" y="129"/>
                  <a:pt x="291" y="129"/>
                </a:cubicBezTo>
                <a:cubicBezTo>
                  <a:pt x="291" y="129"/>
                  <a:pt x="291" y="129"/>
                  <a:pt x="291" y="129"/>
                </a:cubicBezTo>
                <a:cubicBezTo>
                  <a:pt x="288" y="129"/>
                  <a:pt x="285" y="129"/>
                  <a:pt x="281" y="129"/>
                </a:cubicBezTo>
                <a:cubicBezTo>
                  <a:pt x="281" y="127"/>
                  <a:pt x="281" y="127"/>
                  <a:pt x="281" y="127"/>
                </a:cubicBezTo>
                <a:cubicBezTo>
                  <a:pt x="291" y="128"/>
                  <a:pt x="301" y="128"/>
                  <a:pt x="309" y="131"/>
                </a:cubicBezTo>
                <a:cubicBezTo>
                  <a:pt x="309" y="131"/>
                  <a:pt x="309" y="131"/>
                  <a:pt x="309" y="131"/>
                </a:cubicBezTo>
                <a:cubicBezTo>
                  <a:pt x="309" y="131"/>
                  <a:pt x="309" y="131"/>
                  <a:pt x="309" y="131"/>
                </a:cubicBezTo>
                <a:cubicBezTo>
                  <a:pt x="328" y="135"/>
                  <a:pt x="344" y="145"/>
                  <a:pt x="360" y="156"/>
                </a:cubicBezTo>
                <a:cubicBezTo>
                  <a:pt x="360" y="156"/>
                  <a:pt x="360" y="156"/>
                  <a:pt x="360" y="156"/>
                </a:cubicBezTo>
                <a:cubicBezTo>
                  <a:pt x="360" y="156"/>
                  <a:pt x="360" y="156"/>
                  <a:pt x="360" y="156"/>
                </a:cubicBezTo>
                <a:cubicBezTo>
                  <a:pt x="362" y="156"/>
                  <a:pt x="364" y="156"/>
                  <a:pt x="366" y="156"/>
                </a:cubicBezTo>
                <a:cubicBezTo>
                  <a:pt x="368" y="156"/>
                  <a:pt x="370" y="156"/>
                  <a:pt x="372" y="155"/>
                </a:cubicBezTo>
                <a:cubicBezTo>
                  <a:pt x="373" y="155"/>
                  <a:pt x="373" y="155"/>
                  <a:pt x="373" y="155"/>
                </a:cubicBezTo>
                <a:cubicBezTo>
                  <a:pt x="373" y="152"/>
                  <a:pt x="373" y="152"/>
                  <a:pt x="373" y="152"/>
                </a:cubicBezTo>
                <a:cubicBezTo>
                  <a:pt x="373" y="152"/>
                  <a:pt x="373" y="152"/>
                  <a:pt x="373" y="152"/>
                </a:cubicBezTo>
                <a:cubicBezTo>
                  <a:pt x="373" y="152"/>
                  <a:pt x="373" y="152"/>
                  <a:pt x="373" y="152"/>
                </a:cubicBezTo>
                <a:cubicBezTo>
                  <a:pt x="370" y="146"/>
                  <a:pt x="365" y="143"/>
                  <a:pt x="361" y="140"/>
                </a:cubicBezTo>
                <a:cubicBezTo>
                  <a:pt x="356" y="137"/>
                  <a:pt x="351" y="135"/>
                  <a:pt x="346" y="132"/>
                </a:cubicBezTo>
                <a:cubicBezTo>
                  <a:pt x="346" y="132"/>
                  <a:pt x="346" y="132"/>
                  <a:pt x="346" y="132"/>
                </a:cubicBezTo>
                <a:cubicBezTo>
                  <a:pt x="346" y="132"/>
                  <a:pt x="346" y="132"/>
                  <a:pt x="346" y="132"/>
                </a:cubicBezTo>
                <a:cubicBezTo>
                  <a:pt x="334" y="128"/>
                  <a:pt x="325" y="121"/>
                  <a:pt x="312" y="119"/>
                </a:cubicBezTo>
                <a:cubicBezTo>
                  <a:pt x="302" y="116"/>
                  <a:pt x="292" y="116"/>
                  <a:pt x="281" y="116"/>
                </a:cubicBezTo>
                <a:cubicBezTo>
                  <a:pt x="281" y="115"/>
                  <a:pt x="281" y="115"/>
                  <a:pt x="281" y="115"/>
                </a:cubicBezTo>
                <a:cubicBezTo>
                  <a:pt x="282" y="115"/>
                  <a:pt x="283" y="115"/>
                  <a:pt x="284" y="115"/>
                </a:cubicBezTo>
                <a:cubicBezTo>
                  <a:pt x="296" y="115"/>
                  <a:pt x="308" y="117"/>
                  <a:pt x="319" y="120"/>
                </a:cubicBezTo>
                <a:cubicBezTo>
                  <a:pt x="319" y="120"/>
                  <a:pt x="319" y="120"/>
                  <a:pt x="319" y="120"/>
                </a:cubicBezTo>
                <a:cubicBezTo>
                  <a:pt x="319" y="120"/>
                  <a:pt x="319" y="120"/>
                  <a:pt x="319" y="120"/>
                </a:cubicBezTo>
                <a:cubicBezTo>
                  <a:pt x="319" y="119"/>
                  <a:pt x="319" y="119"/>
                  <a:pt x="319" y="119"/>
                </a:cubicBezTo>
                <a:cubicBezTo>
                  <a:pt x="320" y="118"/>
                  <a:pt x="320" y="118"/>
                  <a:pt x="320" y="118"/>
                </a:cubicBezTo>
                <a:cubicBezTo>
                  <a:pt x="308" y="115"/>
                  <a:pt x="296" y="113"/>
                  <a:pt x="284" y="113"/>
                </a:cubicBezTo>
                <a:cubicBezTo>
                  <a:pt x="283" y="113"/>
                  <a:pt x="282" y="113"/>
                  <a:pt x="280" y="113"/>
                </a:cubicBezTo>
                <a:cubicBezTo>
                  <a:pt x="280" y="113"/>
                  <a:pt x="280" y="113"/>
                  <a:pt x="280" y="113"/>
                </a:cubicBezTo>
                <a:cubicBezTo>
                  <a:pt x="268" y="113"/>
                  <a:pt x="256" y="115"/>
                  <a:pt x="245" y="119"/>
                </a:cubicBezTo>
                <a:cubicBezTo>
                  <a:pt x="225" y="125"/>
                  <a:pt x="210" y="140"/>
                  <a:pt x="194" y="153"/>
                </a:cubicBezTo>
                <a:cubicBezTo>
                  <a:pt x="192" y="153"/>
                  <a:pt x="190" y="154"/>
                  <a:pt x="188" y="154"/>
                </a:cubicBezTo>
                <a:cubicBezTo>
                  <a:pt x="188" y="154"/>
                  <a:pt x="188" y="154"/>
                  <a:pt x="188" y="154"/>
                </a:cubicBezTo>
                <a:cubicBezTo>
                  <a:pt x="187" y="154"/>
                  <a:pt x="187" y="154"/>
                  <a:pt x="187" y="154"/>
                </a:cubicBezTo>
                <a:cubicBezTo>
                  <a:pt x="187" y="154"/>
                  <a:pt x="187" y="154"/>
                  <a:pt x="187" y="154"/>
                </a:cubicBezTo>
                <a:cubicBezTo>
                  <a:pt x="186" y="154"/>
                  <a:pt x="186" y="154"/>
                  <a:pt x="186" y="154"/>
                </a:cubicBezTo>
                <a:cubicBezTo>
                  <a:pt x="186" y="154"/>
                  <a:pt x="186" y="154"/>
                  <a:pt x="186" y="154"/>
                </a:cubicBezTo>
                <a:cubicBezTo>
                  <a:pt x="186" y="153"/>
                  <a:pt x="186" y="153"/>
                  <a:pt x="187" y="153"/>
                </a:cubicBezTo>
                <a:cubicBezTo>
                  <a:pt x="197" y="143"/>
                  <a:pt x="207" y="133"/>
                  <a:pt x="218" y="124"/>
                </a:cubicBezTo>
                <a:cubicBezTo>
                  <a:pt x="227" y="119"/>
                  <a:pt x="235" y="113"/>
                  <a:pt x="244" y="111"/>
                </a:cubicBezTo>
                <a:cubicBezTo>
                  <a:pt x="245" y="111"/>
                  <a:pt x="245" y="111"/>
                  <a:pt x="245" y="111"/>
                </a:cubicBezTo>
                <a:cubicBezTo>
                  <a:pt x="245" y="111"/>
                  <a:pt x="245" y="111"/>
                  <a:pt x="245" y="111"/>
                </a:cubicBezTo>
                <a:cubicBezTo>
                  <a:pt x="246" y="110"/>
                  <a:pt x="248" y="109"/>
                  <a:pt x="250" y="109"/>
                </a:cubicBezTo>
                <a:cubicBezTo>
                  <a:pt x="243" y="109"/>
                  <a:pt x="243" y="109"/>
                  <a:pt x="243" y="109"/>
                </a:cubicBezTo>
                <a:cubicBezTo>
                  <a:pt x="234" y="112"/>
                  <a:pt x="226" y="118"/>
                  <a:pt x="217" y="122"/>
                </a:cubicBezTo>
                <a:cubicBezTo>
                  <a:pt x="217" y="122"/>
                  <a:pt x="217" y="122"/>
                  <a:pt x="217" y="122"/>
                </a:cubicBezTo>
                <a:cubicBezTo>
                  <a:pt x="217" y="122"/>
                  <a:pt x="217" y="122"/>
                  <a:pt x="217" y="122"/>
                </a:cubicBezTo>
                <a:cubicBezTo>
                  <a:pt x="207" y="131"/>
                  <a:pt x="197" y="141"/>
                  <a:pt x="187" y="150"/>
                </a:cubicBezTo>
                <a:cubicBezTo>
                  <a:pt x="187" y="148"/>
                  <a:pt x="187" y="148"/>
                  <a:pt x="187" y="148"/>
                </a:cubicBezTo>
                <a:cubicBezTo>
                  <a:pt x="188" y="147"/>
                  <a:pt x="190" y="145"/>
                  <a:pt x="191" y="145"/>
                </a:cubicBezTo>
                <a:cubicBezTo>
                  <a:pt x="192" y="145"/>
                  <a:pt x="192" y="145"/>
                  <a:pt x="192" y="145"/>
                </a:cubicBezTo>
                <a:cubicBezTo>
                  <a:pt x="192" y="144"/>
                  <a:pt x="192" y="144"/>
                  <a:pt x="192" y="144"/>
                </a:cubicBezTo>
                <a:cubicBezTo>
                  <a:pt x="200" y="135"/>
                  <a:pt x="210" y="128"/>
                  <a:pt x="219" y="120"/>
                </a:cubicBezTo>
                <a:cubicBezTo>
                  <a:pt x="226" y="115"/>
                  <a:pt x="233" y="112"/>
                  <a:pt x="241" y="109"/>
                </a:cubicBezTo>
                <a:cubicBezTo>
                  <a:pt x="235" y="109"/>
                  <a:pt x="235" y="109"/>
                  <a:pt x="235" y="109"/>
                </a:cubicBezTo>
                <a:cubicBezTo>
                  <a:pt x="229" y="111"/>
                  <a:pt x="223" y="115"/>
                  <a:pt x="218" y="118"/>
                </a:cubicBezTo>
                <a:cubicBezTo>
                  <a:pt x="218" y="118"/>
                  <a:pt x="218" y="118"/>
                  <a:pt x="218" y="118"/>
                </a:cubicBezTo>
                <a:cubicBezTo>
                  <a:pt x="218" y="118"/>
                  <a:pt x="218" y="118"/>
                  <a:pt x="218" y="118"/>
                </a:cubicBezTo>
                <a:cubicBezTo>
                  <a:pt x="208" y="126"/>
                  <a:pt x="198" y="134"/>
                  <a:pt x="190" y="143"/>
                </a:cubicBezTo>
                <a:cubicBezTo>
                  <a:pt x="189" y="144"/>
                  <a:pt x="187" y="145"/>
                  <a:pt x="185" y="147"/>
                </a:cubicBezTo>
                <a:cubicBezTo>
                  <a:pt x="182" y="150"/>
                  <a:pt x="179" y="153"/>
                  <a:pt x="176" y="153"/>
                </a:cubicBezTo>
                <a:cubicBezTo>
                  <a:pt x="176" y="153"/>
                  <a:pt x="176" y="153"/>
                  <a:pt x="176" y="153"/>
                </a:cubicBezTo>
                <a:cubicBezTo>
                  <a:pt x="175" y="154"/>
                  <a:pt x="175" y="154"/>
                  <a:pt x="175" y="154"/>
                </a:cubicBezTo>
                <a:cubicBezTo>
                  <a:pt x="174" y="154"/>
                  <a:pt x="174" y="154"/>
                  <a:pt x="174" y="154"/>
                </a:cubicBezTo>
                <a:cubicBezTo>
                  <a:pt x="174" y="154"/>
                  <a:pt x="174" y="154"/>
                  <a:pt x="174" y="154"/>
                </a:cubicBezTo>
                <a:cubicBezTo>
                  <a:pt x="174" y="154"/>
                  <a:pt x="174" y="154"/>
                  <a:pt x="174" y="154"/>
                </a:cubicBezTo>
                <a:cubicBezTo>
                  <a:pt x="173" y="154"/>
                  <a:pt x="173" y="154"/>
                  <a:pt x="172" y="154"/>
                </a:cubicBezTo>
                <a:cubicBezTo>
                  <a:pt x="172" y="154"/>
                  <a:pt x="172" y="154"/>
                  <a:pt x="172" y="154"/>
                </a:cubicBezTo>
                <a:cubicBezTo>
                  <a:pt x="172" y="153"/>
                  <a:pt x="172" y="153"/>
                  <a:pt x="172" y="153"/>
                </a:cubicBezTo>
                <a:cubicBezTo>
                  <a:pt x="174" y="152"/>
                  <a:pt x="175" y="151"/>
                  <a:pt x="176" y="150"/>
                </a:cubicBezTo>
                <a:cubicBezTo>
                  <a:pt x="179" y="147"/>
                  <a:pt x="183" y="144"/>
                  <a:pt x="187" y="140"/>
                </a:cubicBezTo>
                <a:cubicBezTo>
                  <a:pt x="195" y="133"/>
                  <a:pt x="203" y="125"/>
                  <a:pt x="213" y="117"/>
                </a:cubicBezTo>
                <a:cubicBezTo>
                  <a:pt x="216" y="114"/>
                  <a:pt x="220" y="111"/>
                  <a:pt x="224" y="109"/>
                </a:cubicBezTo>
                <a:cubicBezTo>
                  <a:pt x="220" y="109"/>
                  <a:pt x="220" y="109"/>
                  <a:pt x="220" y="109"/>
                </a:cubicBezTo>
                <a:cubicBezTo>
                  <a:pt x="217" y="111"/>
                  <a:pt x="214" y="113"/>
                  <a:pt x="211" y="115"/>
                </a:cubicBezTo>
                <a:cubicBezTo>
                  <a:pt x="211" y="115"/>
                  <a:pt x="211" y="115"/>
                  <a:pt x="211" y="115"/>
                </a:cubicBezTo>
                <a:cubicBezTo>
                  <a:pt x="211" y="115"/>
                  <a:pt x="211" y="115"/>
                  <a:pt x="211" y="115"/>
                </a:cubicBezTo>
                <a:cubicBezTo>
                  <a:pt x="203" y="123"/>
                  <a:pt x="195" y="130"/>
                  <a:pt x="187" y="137"/>
                </a:cubicBezTo>
                <a:cubicBezTo>
                  <a:pt x="187" y="135"/>
                  <a:pt x="187" y="135"/>
                  <a:pt x="187" y="135"/>
                </a:cubicBezTo>
                <a:cubicBezTo>
                  <a:pt x="197" y="126"/>
                  <a:pt x="206" y="117"/>
                  <a:pt x="217" y="109"/>
                </a:cubicBezTo>
                <a:cubicBezTo>
                  <a:pt x="214" y="109"/>
                  <a:pt x="214" y="109"/>
                  <a:pt x="214" y="109"/>
                </a:cubicBezTo>
                <a:cubicBezTo>
                  <a:pt x="204" y="116"/>
                  <a:pt x="196" y="124"/>
                  <a:pt x="187" y="133"/>
                </a:cubicBezTo>
                <a:cubicBezTo>
                  <a:pt x="187" y="133"/>
                  <a:pt x="187" y="133"/>
                  <a:pt x="187" y="133"/>
                </a:cubicBezTo>
                <a:cubicBezTo>
                  <a:pt x="185" y="134"/>
                  <a:pt x="185" y="134"/>
                  <a:pt x="185" y="134"/>
                </a:cubicBezTo>
                <a:cubicBezTo>
                  <a:pt x="185" y="134"/>
                  <a:pt x="185" y="134"/>
                  <a:pt x="185" y="134"/>
                </a:cubicBezTo>
                <a:cubicBezTo>
                  <a:pt x="185" y="135"/>
                  <a:pt x="185" y="135"/>
                  <a:pt x="185" y="135"/>
                </a:cubicBezTo>
                <a:cubicBezTo>
                  <a:pt x="185" y="135"/>
                  <a:pt x="185" y="135"/>
                  <a:pt x="185" y="135"/>
                </a:cubicBezTo>
                <a:cubicBezTo>
                  <a:pt x="182" y="138"/>
                  <a:pt x="178" y="141"/>
                  <a:pt x="175" y="144"/>
                </a:cubicBezTo>
                <a:cubicBezTo>
                  <a:pt x="174" y="144"/>
                  <a:pt x="173" y="145"/>
                  <a:pt x="173" y="146"/>
                </a:cubicBezTo>
                <a:cubicBezTo>
                  <a:pt x="173" y="145"/>
                  <a:pt x="173" y="145"/>
                  <a:pt x="173" y="145"/>
                </a:cubicBezTo>
                <a:cubicBezTo>
                  <a:pt x="171" y="147"/>
                  <a:pt x="171" y="147"/>
                  <a:pt x="171" y="147"/>
                </a:cubicBezTo>
                <a:cubicBezTo>
                  <a:pt x="171" y="147"/>
                  <a:pt x="171" y="147"/>
                  <a:pt x="171" y="147"/>
                </a:cubicBezTo>
                <a:cubicBezTo>
                  <a:pt x="171" y="147"/>
                  <a:pt x="171" y="147"/>
                  <a:pt x="171" y="147"/>
                </a:cubicBezTo>
                <a:cubicBezTo>
                  <a:pt x="170" y="148"/>
                  <a:pt x="168" y="149"/>
                  <a:pt x="167" y="150"/>
                </a:cubicBezTo>
                <a:cubicBezTo>
                  <a:pt x="167" y="150"/>
                  <a:pt x="167" y="150"/>
                  <a:pt x="167" y="150"/>
                </a:cubicBezTo>
                <a:cubicBezTo>
                  <a:pt x="167" y="150"/>
                  <a:pt x="167" y="150"/>
                  <a:pt x="167" y="150"/>
                </a:cubicBezTo>
                <a:cubicBezTo>
                  <a:pt x="167" y="150"/>
                  <a:pt x="166" y="151"/>
                  <a:pt x="166" y="152"/>
                </a:cubicBezTo>
                <a:cubicBezTo>
                  <a:pt x="166" y="152"/>
                  <a:pt x="166" y="153"/>
                  <a:pt x="167" y="153"/>
                </a:cubicBezTo>
                <a:cubicBezTo>
                  <a:pt x="153" y="154"/>
                  <a:pt x="141" y="154"/>
                  <a:pt x="128" y="154"/>
                </a:cubicBezTo>
                <a:cubicBezTo>
                  <a:pt x="123" y="154"/>
                  <a:pt x="118" y="154"/>
                  <a:pt x="113" y="154"/>
                </a:cubicBezTo>
                <a:cubicBezTo>
                  <a:pt x="113" y="154"/>
                  <a:pt x="113" y="154"/>
                  <a:pt x="113" y="154"/>
                </a:cubicBezTo>
                <a:cubicBezTo>
                  <a:pt x="113" y="154"/>
                  <a:pt x="113" y="154"/>
                  <a:pt x="113" y="154"/>
                </a:cubicBezTo>
                <a:cubicBezTo>
                  <a:pt x="111" y="154"/>
                  <a:pt x="111" y="154"/>
                  <a:pt x="111" y="154"/>
                </a:cubicBezTo>
                <a:cubicBezTo>
                  <a:pt x="111" y="154"/>
                  <a:pt x="111" y="154"/>
                  <a:pt x="111" y="154"/>
                </a:cubicBezTo>
                <a:cubicBezTo>
                  <a:pt x="111" y="154"/>
                  <a:pt x="111" y="154"/>
                  <a:pt x="111" y="154"/>
                </a:cubicBezTo>
                <a:cubicBezTo>
                  <a:pt x="110" y="153"/>
                  <a:pt x="109" y="153"/>
                  <a:pt x="107" y="152"/>
                </a:cubicBezTo>
                <a:cubicBezTo>
                  <a:pt x="101" y="149"/>
                  <a:pt x="96" y="144"/>
                  <a:pt x="89" y="139"/>
                </a:cubicBezTo>
                <a:cubicBezTo>
                  <a:pt x="89" y="139"/>
                  <a:pt x="89" y="139"/>
                  <a:pt x="89" y="139"/>
                </a:cubicBezTo>
                <a:cubicBezTo>
                  <a:pt x="89" y="139"/>
                  <a:pt x="89" y="139"/>
                  <a:pt x="89" y="139"/>
                </a:cubicBezTo>
                <a:cubicBezTo>
                  <a:pt x="89" y="139"/>
                  <a:pt x="89" y="139"/>
                  <a:pt x="89" y="139"/>
                </a:cubicBezTo>
                <a:cubicBezTo>
                  <a:pt x="88" y="138"/>
                  <a:pt x="88" y="138"/>
                  <a:pt x="88" y="138"/>
                </a:cubicBezTo>
                <a:cubicBezTo>
                  <a:pt x="87" y="137"/>
                  <a:pt x="86" y="136"/>
                  <a:pt x="84" y="134"/>
                </a:cubicBezTo>
                <a:cubicBezTo>
                  <a:pt x="83" y="133"/>
                  <a:pt x="82" y="132"/>
                  <a:pt x="81" y="131"/>
                </a:cubicBezTo>
                <a:cubicBezTo>
                  <a:pt x="81" y="132"/>
                  <a:pt x="82" y="132"/>
                  <a:pt x="82" y="132"/>
                </a:cubicBezTo>
                <a:cubicBezTo>
                  <a:pt x="84" y="132"/>
                  <a:pt x="85" y="133"/>
                  <a:pt x="87" y="133"/>
                </a:cubicBezTo>
                <a:cubicBezTo>
                  <a:pt x="87" y="133"/>
                  <a:pt x="87" y="133"/>
                  <a:pt x="87" y="133"/>
                </a:cubicBezTo>
                <a:cubicBezTo>
                  <a:pt x="87" y="134"/>
                  <a:pt x="87" y="134"/>
                  <a:pt x="87" y="134"/>
                </a:cubicBezTo>
                <a:cubicBezTo>
                  <a:pt x="88" y="133"/>
                  <a:pt x="88" y="133"/>
                  <a:pt x="88" y="133"/>
                </a:cubicBezTo>
                <a:cubicBezTo>
                  <a:pt x="89" y="133"/>
                  <a:pt x="89" y="133"/>
                  <a:pt x="89" y="133"/>
                </a:cubicBezTo>
                <a:cubicBezTo>
                  <a:pt x="89" y="132"/>
                  <a:pt x="89" y="132"/>
                  <a:pt x="89" y="132"/>
                </a:cubicBezTo>
                <a:cubicBezTo>
                  <a:pt x="89" y="132"/>
                  <a:pt x="89" y="132"/>
                  <a:pt x="89" y="132"/>
                </a:cubicBezTo>
                <a:cubicBezTo>
                  <a:pt x="89" y="132"/>
                  <a:pt x="89" y="132"/>
                  <a:pt x="89" y="132"/>
                </a:cubicBezTo>
                <a:cubicBezTo>
                  <a:pt x="89" y="132"/>
                  <a:pt x="89" y="132"/>
                  <a:pt x="89" y="132"/>
                </a:cubicBezTo>
                <a:cubicBezTo>
                  <a:pt x="90" y="132"/>
                  <a:pt x="90" y="132"/>
                  <a:pt x="90" y="132"/>
                </a:cubicBezTo>
                <a:cubicBezTo>
                  <a:pt x="92" y="130"/>
                  <a:pt x="94" y="128"/>
                  <a:pt x="94" y="125"/>
                </a:cubicBezTo>
                <a:cubicBezTo>
                  <a:pt x="94" y="122"/>
                  <a:pt x="91" y="119"/>
                  <a:pt x="89" y="116"/>
                </a:cubicBezTo>
                <a:cubicBezTo>
                  <a:pt x="89" y="116"/>
                  <a:pt x="89" y="116"/>
                  <a:pt x="89" y="116"/>
                </a:cubicBezTo>
                <a:cubicBezTo>
                  <a:pt x="89" y="115"/>
                  <a:pt x="89" y="115"/>
                  <a:pt x="89" y="115"/>
                </a:cubicBezTo>
                <a:cubicBezTo>
                  <a:pt x="87" y="113"/>
                  <a:pt x="87" y="113"/>
                  <a:pt x="87" y="113"/>
                </a:cubicBezTo>
                <a:cubicBezTo>
                  <a:pt x="87" y="113"/>
                  <a:pt x="87" y="113"/>
                  <a:pt x="87" y="113"/>
                </a:cubicBezTo>
                <a:cubicBezTo>
                  <a:pt x="86" y="112"/>
                  <a:pt x="86" y="111"/>
                  <a:pt x="86" y="110"/>
                </a:cubicBezTo>
                <a:cubicBezTo>
                  <a:pt x="86" y="110"/>
                  <a:pt x="86" y="109"/>
                  <a:pt x="87" y="109"/>
                </a:cubicBezTo>
                <a:cubicBezTo>
                  <a:pt x="84" y="109"/>
                  <a:pt x="84" y="109"/>
                  <a:pt x="84" y="109"/>
                </a:cubicBezTo>
                <a:cubicBezTo>
                  <a:pt x="84" y="109"/>
                  <a:pt x="84" y="109"/>
                  <a:pt x="84" y="109"/>
                </a:cubicBezTo>
                <a:cubicBezTo>
                  <a:pt x="84" y="109"/>
                  <a:pt x="84" y="109"/>
                  <a:pt x="84" y="109"/>
                </a:cubicBezTo>
                <a:cubicBezTo>
                  <a:pt x="84" y="110"/>
                  <a:pt x="84" y="110"/>
                  <a:pt x="84" y="110"/>
                </a:cubicBezTo>
                <a:cubicBezTo>
                  <a:pt x="84" y="112"/>
                  <a:pt x="85" y="114"/>
                  <a:pt x="87" y="116"/>
                </a:cubicBezTo>
                <a:cubicBezTo>
                  <a:pt x="87" y="118"/>
                  <a:pt x="87" y="118"/>
                  <a:pt x="87" y="118"/>
                </a:cubicBezTo>
                <a:cubicBezTo>
                  <a:pt x="86" y="117"/>
                  <a:pt x="85" y="116"/>
                  <a:pt x="84" y="115"/>
                </a:cubicBezTo>
                <a:cubicBezTo>
                  <a:pt x="83" y="113"/>
                  <a:pt x="82" y="111"/>
                  <a:pt x="82" y="110"/>
                </a:cubicBezTo>
                <a:cubicBezTo>
                  <a:pt x="82" y="110"/>
                  <a:pt x="82" y="109"/>
                  <a:pt x="82" y="109"/>
                </a:cubicBezTo>
                <a:cubicBezTo>
                  <a:pt x="80" y="109"/>
                  <a:pt x="80" y="109"/>
                  <a:pt x="80" y="109"/>
                </a:cubicBezTo>
                <a:cubicBezTo>
                  <a:pt x="80" y="109"/>
                  <a:pt x="80" y="110"/>
                  <a:pt x="80" y="110"/>
                </a:cubicBezTo>
                <a:cubicBezTo>
                  <a:pt x="80" y="112"/>
                  <a:pt x="81" y="114"/>
                  <a:pt x="83" y="116"/>
                </a:cubicBezTo>
                <a:cubicBezTo>
                  <a:pt x="84" y="118"/>
                  <a:pt x="86" y="120"/>
                  <a:pt x="87" y="122"/>
                </a:cubicBezTo>
                <a:cubicBezTo>
                  <a:pt x="87" y="123"/>
                  <a:pt x="88" y="124"/>
                  <a:pt x="88" y="125"/>
                </a:cubicBezTo>
                <a:cubicBezTo>
                  <a:pt x="88" y="126"/>
                  <a:pt x="88" y="126"/>
                  <a:pt x="88" y="126"/>
                </a:cubicBezTo>
                <a:cubicBezTo>
                  <a:pt x="88" y="127"/>
                  <a:pt x="88" y="127"/>
                  <a:pt x="88" y="127"/>
                </a:cubicBezTo>
                <a:cubicBezTo>
                  <a:pt x="87" y="127"/>
                  <a:pt x="87" y="127"/>
                  <a:pt x="87" y="127"/>
                </a:cubicBezTo>
                <a:cubicBezTo>
                  <a:pt x="87" y="127"/>
                  <a:pt x="87" y="127"/>
                  <a:pt x="87" y="127"/>
                </a:cubicBezTo>
                <a:cubicBezTo>
                  <a:pt x="86" y="127"/>
                  <a:pt x="86" y="127"/>
                  <a:pt x="85" y="127"/>
                </a:cubicBezTo>
                <a:cubicBezTo>
                  <a:pt x="85" y="127"/>
                  <a:pt x="85" y="127"/>
                  <a:pt x="85" y="127"/>
                </a:cubicBezTo>
                <a:cubicBezTo>
                  <a:pt x="83" y="127"/>
                  <a:pt x="81" y="126"/>
                  <a:pt x="79" y="126"/>
                </a:cubicBezTo>
                <a:cubicBezTo>
                  <a:pt x="78" y="126"/>
                  <a:pt x="78" y="126"/>
                  <a:pt x="78" y="126"/>
                </a:cubicBezTo>
                <a:cubicBezTo>
                  <a:pt x="78" y="126"/>
                  <a:pt x="78" y="126"/>
                  <a:pt x="78" y="126"/>
                </a:cubicBezTo>
                <a:cubicBezTo>
                  <a:pt x="78" y="126"/>
                  <a:pt x="78" y="126"/>
                  <a:pt x="78" y="126"/>
                </a:cubicBezTo>
                <a:cubicBezTo>
                  <a:pt x="77" y="126"/>
                  <a:pt x="77" y="126"/>
                  <a:pt x="77" y="126"/>
                </a:cubicBezTo>
                <a:cubicBezTo>
                  <a:pt x="76" y="126"/>
                  <a:pt x="76" y="126"/>
                  <a:pt x="76" y="126"/>
                </a:cubicBezTo>
                <a:cubicBezTo>
                  <a:pt x="76" y="126"/>
                  <a:pt x="76" y="126"/>
                  <a:pt x="76" y="126"/>
                </a:cubicBezTo>
                <a:cubicBezTo>
                  <a:pt x="74" y="127"/>
                  <a:pt x="72" y="128"/>
                  <a:pt x="71" y="130"/>
                </a:cubicBezTo>
                <a:cubicBezTo>
                  <a:pt x="71" y="129"/>
                  <a:pt x="71" y="129"/>
                  <a:pt x="71" y="129"/>
                </a:cubicBezTo>
                <a:cubicBezTo>
                  <a:pt x="71" y="131"/>
                  <a:pt x="71" y="131"/>
                  <a:pt x="71" y="131"/>
                </a:cubicBezTo>
                <a:cubicBezTo>
                  <a:pt x="70" y="131"/>
                  <a:pt x="70" y="132"/>
                  <a:pt x="70" y="133"/>
                </a:cubicBezTo>
                <a:cubicBezTo>
                  <a:pt x="70" y="133"/>
                  <a:pt x="70" y="133"/>
                  <a:pt x="70" y="133"/>
                </a:cubicBezTo>
                <a:cubicBezTo>
                  <a:pt x="70" y="133"/>
                  <a:pt x="70" y="133"/>
                  <a:pt x="70" y="133"/>
                </a:cubicBezTo>
                <a:cubicBezTo>
                  <a:pt x="70" y="134"/>
                  <a:pt x="70" y="134"/>
                  <a:pt x="70" y="134"/>
                </a:cubicBezTo>
                <a:cubicBezTo>
                  <a:pt x="69" y="136"/>
                  <a:pt x="69" y="136"/>
                  <a:pt x="69" y="136"/>
                </a:cubicBezTo>
                <a:cubicBezTo>
                  <a:pt x="69" y="136"/>
                  <a:pt x="69" y="136"/>
                  <a:pt x="69" y="136"/>
                </a:cubicBezTo>
                <a:cubicBezTo>
                  <a:pt x="69" y="136"/>
                  <a:pt x="69" y="136"/>
                  <a:pt x="69" y="136"/>
                </a:cubicBezTo>
                <a:cubicBezTo>
                  <a:pt x="68" y="138"/>
                  <a:pt x="67" y="141"/>
                  <a:pt x="65" y="143"/>
                </a:cubicBezTo>
                <a:cubicBezTo>
                  <a:pt x="64" y="143"/>
                  <a:pt x="63" y="144"/>
                  <a:pt x="62" y="146"/>
                </a:cubicBezTo>
                <a:cubicBezTo>
                  <a:pt x="59" y="147"/>
                  <a:pt x="57" y="148"/>
                  <a:pt x="55" y="149"/>
                </a:cubicBezTo>
                <a:cubicBezTo>
                  <a:pt x="55" y="149"/>
                  <a:pt x="55" y="149"/>
                  <a:pt x="55" y="149"/>
                </a:cubicBezTo>
                <a:cubicBezTo>
                  <a:pt x="55" y="149"/>
                  <a:pt x="55" y="149"/>
                  <a:pt x="55" y="149"/>
                </a:cubicBezTo>
                <a:cubicBezTo>
                  <a:pt x="55" y="149"/>
                  <a:pt x="54" y="149"/>
                  <a:pt x="54" y="149"/>
                </a:cubicBezTo>
                <a:cubicBezTo>
                  <a:pt x="53" y="149"/>
                  <a:pt x="53" y="149"/>
                  <a:pt x="53" y="149"/>
                </a:cubicBezTo>
                <a:cubicBezTo>
                  <a:pt x="52" y="149"/>
                  <a:pt x="52" y="149"/>
                  <a:pt x="52" y="149"/>
                </a:cubicBezTo>
                <a:cubicBezTo>
                  <a:pt x="52" y="149"/>
                  <a:pt x="52" y="149"/>
                  <a:pt x="52" y="149"/>
                </a:cubicBezTo>
                <a:cubicBezTo>
                  <a:pt x="51" y="149"/>
                  <a:pt x="50" y="149"/>
                  <a:pt x="49" y="149"/>
                </a:cubicBezTo>
                <a:cubicBezTo>
                  <a:pt x="48" y="150"/>
                  <a:pt x="46" y="150"/>
                  <a:pt x="46" y="152"/>
                </a:cubicBezTo>
                <a:cubicBezTo>
                  <a:pt x="45" y="152"/>
                  <a:pt x="45" y="152"/>
                  <a:pt x="45" y="152"/>
                </a:cubicBezTo>
                <a:cubicBezTo>
                  <a:pt x="46" y="153"/>
                  <a:pt x="46" y="153"/>
                  <a:pt x="46" y="153"/>
                </a:cubicBezTo>
                <a:cubicBezTo>
                  <a:pt x="46" y="153"/>
                  <a:pt x="47" y="154"/>
                  <a:pt x="47" y="154"/>
                </a:cubicBezTo>
                <a:cubicBezTo>
                  <a:pt x="41" y="154"/>
                  <a:pt x="41" y="154"/>
                  <a:pt x="41" y="154"/>
                </a:cubicBezTo>
                <a:cubicBezTo>
                  <a:pt x="35" y="154"/>
                  <a:pt x="35" y="154"/>
                  <a:pt x="35" y="154"/>
                </a:cubicBezTo>
                <a:cubicBezTo>
                  <a:pt x="33" y="153"/>
                  <a:pt x="33" y="153"/>
                  <a:pt x="33" y="153"/>
                </a:cubicBezTo>
                <a:cubicBezTo>
                  <a:pt x="33" y="152"/>
                  <a:pt x="33" y="152"/>
                  <a:pt x="33" y="152"/>
                </a:cubicBezTo>
                <a:cubicBezTo>
                  <a:pt x="32" y="152"/>
                  <a:pt x="32" y="152"/>
                  <a:pt x="32" y="152"/>
                </a:cubicBezTo>
                <a:cubicBezTo>
                  <a:pt x="29" y="152"/>
                  <a:pt x="25" y="150"/>
                  <a:pt x="23" y="148"/>
                </a:cubicBezTo>
                <a:cubicBezTo>
                  <a:pt x="21" y="147"/>
                  <a:pt x="19" y="145"/>
                  <a:pt x="18" y="143"/>
                </a:cubicBezTo>
                <a:cubicBezTo>
                  <a:pt x="18" y="143"/>
                  <a:pt x="18" y="143"/>
                  <a:pt x="18" y="143"/>
                </a:cubicBezTo>
                <a:cubicBezTo>
                  <a:pt x="18" y="143"/>
                  <a:pt x="18" y="143"/>
                  <a:pt x="18" y="143"/>
                </a:cubicBezTo>
                <a:cubicBezTo>
                  <a:pt x="17" y="142"/>
                  <a:pt x="17" y="141"/>
                  <a:pt x="17" y="141"/>
                </a:cubicBezTo>
                <a:cubicBezTo>
                  <a:pt x="17" y="140"/>
                  <a:pt x="17" y="139"/>
                  <a:pt x="18" y="138"/>
                </a:cubicBezTo>
                <a:cubicBezTo>
                  <a:pt x="19" y="136"/>
                  <a:pt x="19" y="135"/>
                  <a:pt x="19" y="134"/>
                </a:cubicBezTo>
                <a:cubicBezTo>
                  <a:pt x="19" y="133"/>
                  <a:pt x="19" y="132"/>
                  <a:pt x="18" y="131"/>
                </a:cubicBezTo>
                <a:cubicBezTo>
                  <a:pt x="17" y="130"/>
                  <a:pt x="17" y="130"/>
                  <a:pt x="17" y="130"/>
                </a:cubicBezTo>
                <a:cubicBezTo>
                  <a:pt x="17" y="129"/>
                  <a:pt x="17" y="129"/>
                  <a:pt x="18" y="128"/>
                </a:cubicBezTo>
                <a:cubicBezTo>
                  <a:pt x="18" y="127"/>
                  <a:pt x="19" y="126"/>
                  <a:pt x="19" y="125"/>
                </a:cubicBezTo>
                <a:cubicBezTo>
                  <a:pt x="19" y="125"/>
                  <a:pt x="19" y="124"/>
                  <a:pt x="18" y="123"/>
                </a:cubicBezTo>
                <a:cubicBezTo>
                  <a:pt x="19" y="122"/>
                  <a:pt x="21" y="121"/>
                  <a:pt x="22" y="121"/>
                </a:cubicBezTo>
                <a:cubicBezTo>
                  <a:pt x="22" y="121"/>
                  <a:pt x="22" y="121"/>
                  <a:pt x="22" y="121"/>
                </a:cubicBezTo>
                <a:cubicBezTo>
                  <a:pt x="24" y="121"/>
                  <a:pt x="26" y="121"/>
                  <a:pt x="28" y="122"/>
                </a:cubicBezTo>
                <a:cubicBezTo>
                  <a:pt x="30" y="122"/>
                  <a:pt x="31" y="122"/>
                  <a:pt x="32" y="123"/>
                </a:cubicBezTo>
                <a:cubicBezTo>
                  <a:pt x="32" y="126"/>
                  <a:pt x="31" y="129"/>
                  <a:pt x="31" y="132"/>
                </a:cubicBezTo>
                <a:cubicBezTo>
                  <a:pt x="31" y="134"/>
                  <a:pt x="32" y="136"/>
                  <a:pt x="34" y="138"/>
                </a:cubicBezTo>
                <a:cubicBezTo>
                  <a:pt x="34" y="138"/>
                  <a:pt x="34" y="138"/>
                  <a:pt x="34" y="138"/>
                </a:cubicBezTo>
                <a:cubicBezTo>
                  <a:pt x="34" y="138"/>
                  <a:pt x="34" y="138"/>
                  <a:pt x="34" y="138"/>
                </a:cubicBezTo>
                <a:cubicBezTo>
                  <a:pt x="36" y="140"/>
                  <a:pt x="38" y="141"/>
                  <a:pt x="41" y="141"/>
                </a:cubicBezTo>
                <a:cubicBezTo>
                  <a:pt x="42" y="141"/>
                  <a:pt x="43" y="141"/>
                  <a:pt x="44" y="141"/>
                </a:cubicBezTo>
                <a:cubicBezTo>
                  <a:pt x="45" y="141"/>
                  <a:pt x="46" y="141"/>
                  <a:pt x="47" y="141"/>
                </a:cubicBezTo>
                <a:cubicBezTo>
                  <a:pt x="47" y="141"/>
                  <a:pt x="47" y="141"/>
                  <a:pt x="47" y="141"/>
                </a:cubicBezTo>
                <a:cubicBezTo>
                  <a:pt x="47" y="141"/>
                  <a:pt x="47" y="141"/>
                  <a:pt x="47" y="141"/>
                </a:cubicBezTo>
                <a:cubicBezTo>
                  <a:pt x="50" y="140"/>
                  <a:pt x="52" y="137"/>
                  <a:pt x="53" y="135"/>
                </a:cubicBezTo>
                <a:cubicBezTo>
                  <a:pt x="53" y="135"/>
                  <a:pt x="53" y="135"/>
                  <a:pt x="53" y="135"/>
                </a:cubicBezTo>
                <a:cubicBezTo>
                  <a:pt x="53" y="134"/>
                  <a:pt x="53" y="134"/>
                  <a:pt x="53" y="134"/>
                </a:cubicBezTo>
                <a:cubicBezTo>
                  <a:pt x="53" y="133"/>
                  <a:pt x="53" y="131"/>
                  <a:pt x="53" y="130"/>
                </a:cubicBezTo>
                <a:cubicBezTo>
                  <a:pt x="53" y="128"/>
                  <a:pt x="53" y="126"/>
                  <a:pt x="52" y="124"/>
                </a:cubicBezTo>
                <a:cubicBezTo>
                  <a:pt x="52" y="121"/>
                  <a:pt x="52" y="119"/>
                  <a:pt x="54" y="117"/>
                </a:cubicBezTo>
                <a:cubicBezTo>
                  <a:pt x="54" y="116"/>
                  <a:pt x="54" y="116"/>
                  <a:pt x="54" y="116"/>
                </a:cubicBezTo>
                <a:cubicBezTo>
                  <a:pt x="54" y="116"/>
                  <a:pt x="54" y="116"/>
                  <a:pt x="54" y="116"/>
                </a:cubicBezTo>
                <a:cubicBezTo>
                  <a:pt x="55" y="116"/>
                  <a:pt x="55" y="116"/>
                  <a:pt x="55" y="116"/>
                </a:cubicBezTo>
                <a:cubicBezTo>
                  <a:pt x="55" y="115"/>
                  <a:pt x="55" y="115"/>
                  <a:pt x="55" y="115"/>
                </a:cubicBezTo>
                <a:cubicBezTo>
                  <a:pt x="55" y="115"/>
                  <a:pt x="55" y="115"/>
                  <a:pt x="55" y="115"/>
                </a:cubicBezTo>
                <a:cubicBezTo>
                  <a:pt x="55" y="115"/>
                  <a:pt x="55" y="115"/>
                  <a:pt x="55" y="115"/>
                </a:cubicBezTo>
                <a:cubicBezTo>
                  <a:pt x="56" y="114"/>
                  <a:pt x="56" y="114"/>
                  <a:pt x="57" y="114"/>
                </a:cubicBezTo>
                <a:cubicBezTo>
                  <a:pt x="57" y="114"/>
                  <a:pt x="57" y="114"/>
                  <a:pt x="57" y="114"/>
                </a:cubicBezTo>
                <a:cubicBezTo>
                  <a:pt x="58" y="114"/>
                  <a:pt x="59" y="114"/>
                  <a:pt x="61" y="114"/>
                </a:cubicBezTo>
                <a:cubicBezTo>
                  <a:pt x="61" y="114"/>
                  <a:pt x="61" y="114"/>
                  <a:pt x="61" y="114"/>
                </a:cubicBezTo>
                <a:cubicBezTo>
                  <a:pt x="61" y="114"/>
                  <a:pt x="62" y="114"/>
                  <a:pt x="63" y="114"/>
                </a:cubicBezTo>
                <a:cubicBezTo>
                  <a:pt x="63" y="114"/>
                  <a:pt x="63" y="114"/>
                  <a:pt x="63" y="114"/>
                </a:cubicBezTo>
                <a:cubicBezTo>
                  <a:pt x="63" y="113"/>
                  <a:pt x="63" y="113"/>
                  <a:pt x="63" y="113"/>
                </a:cubicBezTo>
                <a:cubicBezTo>
                  <a:pt x="63" y="113"/>
                  <a:pt x="63" y="113"/>
                  <a:pt x="63" y="113"/>
                </a:cubicBezTo>
                <a:cubicBezTo>
                  <a:pt x="64" y="112"/>
                  <a:pt x="64" y="112"/>
                  <a:pt x="64" y="112"/>
                </a:cubicBezTo>
                <a:cubicBezTo>
                  <a:pt x="64" y="112"/>
                  <a:pt x="64" y="112"/>
                  <a:pt x="64" y="112"/>
                </a:cubicBezTo>
                <a:cubicBezTo>
                  <a:pt x="63" y="111"/>
                  <a:pt x="63" y="111"/>
                  <a:pt x="63" y="111"/>
                </a:cubicBezTo>
                <a:cubicBezTo>
                  <a:pt x="62" y="110"/>
                  <a:pt x="62" y="110"/>
                  <a:pt x="62" y="110"/>
                </a:cubicBezTo>
                <a:cubicBezTo>
                  <a:pt x="62" y="110"/>
                  <a:pt x="61" y="109"/>
                  <a:pt x="61" y="109"/>
                </a:cubicBezTo>
                <a:cubicBezTo>
                  <a:pt x="59" y="109"/>
                  <a:pt x="59" y="109"/>
                  <a:pt x="59" y="109"/>
                </a:cubicBezTo>
                <a:cubicBezTo>
                  <a:pt x="59" y="110"/>
                  <a:pt x="60" y="111"/>
                  <a:pt x="61" y="111"/>
                </a:cubicBezTo>
                <a:cubicBezTo>
                  <a:pt x="61" y="112"/>
                  <a:pt x="61" y="112"/>
                  <a:pt x="61" y="112"/>
                </a:cubicBezTo>
                <a:cubicBezTo>
                  <a:pt x="61" y="112"/>
                  <a:pt x="61" y="112"/>
                  <a:pt x="61" y="112"/>
                </a:cubicBezTo>
                <a:cubicBezTo>
                  <a:pt x="61" y="112"/>
                  <a:pt x="61" y="112"/>
                  <a:pt x="61" y="112"/>
                </a:cubicBezTo>
                <a:cubicBezTo>
                  <a:pt x="61" y="112"/>
                  <a:pt x="61" y="112"/>
                  <a:pt x="61" y="112"/>
                </a:cubicBezTo>
                <a:cubicBezTo>
                  <a:pt x="61" y="112"/>
                  <a:pt x="61" y="112"/>
                  <a:pt x="61" y="112"/>
                </a:cubicBezTo>
                <a:cubicBezTo>
                  <a:pt x="60" y="112"/>
                  <a:pt x="59" y="112"/>
                  <a:pt x="57" y="112"/>
                </a:cubicBezTo>
                <a:cubicBezTo>
                  <a:pt x="57" y="112"/>
                  <a:pt x="57" y="112"/>
                  <a:pt x="57" y="112"/>
                </a:cubicBezTo>
                <a:cubicBezTo>
                  <a:pt x="56" y="112"/>
                  <a:pt x="55" y="112"/>
                  <a:pt x="54" y="113"/>
                </a:cubicBezTo>
                <a:cubicBezTo>
                  <a:pt x="54" y="112"/>
                  <a:pt x="54" y="112"/>
                  <a:pt x="54" y="112"/>
                </a:cubicBezTo>
                <a:cubicBezTo>
                  <a:pt x="56" y="111"/>
                  <a:pt x="56" y="111"/>
                  <a:pt x="56" y="111"/>
                </a:cubicBezTo>
                <a:cubicBezTo>
                  <a:pt x="57" y="111"/>
                  <a:pt x="57" y="111"/>
                  <a:pt x="57" y="111"/>
                </a:cubicBezTo>
                <a:cubicBezTo>
                  <a:pt x="57" y="110"/>
                  <a:pt x="57" y="110"/>
                  <a:pt x="57" y="110"/>
                </a:cubicBezTo>
                <a:cubicBezTo>
                  <a:pt x="57" y="110"/>
                  <a:pt x="57" y="109"/>
                  <a:pt x="57" y="109"/>
                </a:cubicBezTo>
                <a:cubicBezTo>
                  <a:pt x="55" y="109"/>
                  <a:pt x="55" y="109"/>
                  <a:pt x="55" y="109"/>
                </a:cubicBezTo>
                <a:cubicBezTo>
                  <a:pt x="55" y="109"/>
                  <a:pt x="55" y="109"/>
                  <a:pt x="55" y="109"/>
                </a:cubicBezTo>
                <a:cubicBezTo>
                  <a:pt x="54" y="110"/>
                  <a:pt x="54" y="110"/>
                  <a:pt x="54" y="110"/>
                </a:cubicBezTo>
                <a:cubicBezTo>
                  <a:pt x="54" y="110"/>
                  <a:pt x="54" y="110"/>
                  <a:pt x="54" y="110"/>
                </a:cubicBezTo>
                <a:cubicBezTo>
                  <a:pt x="54" y="110"/>
                  <a:pt x="54" y="110"/>
                  <a:pt x="54" y="110"/>
                </a:cubicBezTo>
                <a:cubicBezTo>
                  <a:pt x="53" y="109"/>
                  <a:pt x="53" y="109"/>
                  <a:pt x="52" y="109"/>
                </a:cubicBezTo>
                <a:cubicBezTo>
                  <a:pt x="48" y="109"/>
                  <a:pt x="48" y="109"/>
                  <a:pt x="48" y="109"/>
                </a:cubicBezTo>
                <a:cubicBezTo>
                  <a:pt x="50" y="110"/>
                  <a:pt x="51" y="110"/>
                  <a:pt x="52" y="111"/>
                </a:cubicBezTo>
                <a:cubicBezTo>
                  <a:pt x="52" y="116"/>
                  <a:pt x="52" y="116"/>
                  <a:pt x="52" y="116"/>
                </a:cubicBezTo>
                <a:cubicBezTo>
                  <a:pt x="50" y="118"/>
                  <a:pt x="50" y="121"/>
                  <a:pt x="50" y="125"/>
                </a:cubicBezTo>
                <a:cubicBezTo>
                  <a:pt x="50" y="125"/>
                  <a:pt x="50" y="125"/>
                  <a:pt x="50" y="125"/>
                </a:cubicBezTo>
                <a:cubicBezTo>
                  <a:pt x="50" y="125"/>
                  <a:pt x="50" y="125"/>
                  <a:pt x="50" y="125"/>
                </a:cubicBezTo>
                <a:cubicBezTo>
                  <a:pt x="51" y="127"/>
                  <a:pt x="51" y="128"/>
                  <a:pt x="51" y="130"/>
                </a:cubicBezTo>
                <a:cubicBezTo>
                  <a:pt x="51" y="131"/>
                  <a:pt x="51" y="132"/>
                  <a:pt x="51" y="134"/>
                </a:cubicBezTo>
                <a:cubicBezTo>
                  <a:pt x="50" y="136"/>
                  <a:pt x="48" y="138"/>
                  <a:pt x="46" y="139"/>
                </a:cubicBezTo>
                <a:cubicBezTo>
                  <a:pt x="45" y="139"/>
                  <a:pt x="45" y="139"/>
                  <a:pt x="44" y="139"/>
                </a:cubicBezTo>
                <a:cubicBezTo>
                  <a:pt x="43" y="139"/>
                  <a:pt x="43" y="139"/>
                  <a:pt x="42" y="139"/>
                </a:cubicBezTo>
                <a:cubicBezTo>
                  <a:pt x="42" y="138"/>
                  <a:pt x="42" y="138"/>
                  <a:pt x="42" y="138"/>
                </a:cubicBezTo>
                <a:cubicBezTo>
                  <a:pt x="44" y="138"/>
                  <a:pt x="46" y="137"/>
                  <a:pt x="47" y="136"/>
                </a:cubicBezTo>
                <a:cubicBezTo>
                  <a:pt x="48" y="136"/>
                  <a:pt x="48" y="136"/>
                  <a:pt x="48" y="136"/>
                </a:cubicBezTo>
                <a:cubicBezTo>
                  <a:pt x="48" y="135"/>
                  <a:pt x="48" y="135"/>
                  <a:pt x="48" y="135"/>
                </a:cubicBezTo>
                <a:cubicBezTo>
                  <a:pt x="47" y="132"/>
                  <a:pt x="44" y="131"/>
                  <a:pt x="42" y="129"/>
                </a:cubicBezTo>
                <a:cubicBezTo>
                  <a:pt x="42" y="129"/>
                  <a:pt x="42" y="129"/>
                  <a:pt x="42" y="129"/>
                </a:cubicBezTo>
                <a:cubicBezTo>
                  <a:pt x="43" y="130"/>
                  <a:pt x="44" y="130"/>
                  <a:pt x="46" y="132"/>
                </a:cubicBezTo>
                <a:cubicBezTo>
                  <a:pt x="46" y="132"/>
                  <a:pt x="46" y="132"/>
                  <a:pt x="46" y="132"/>
                </a:cubicBezTo>
                <a:cubicBezTo>
                  <a:pt x="46" y="132"/>
                  <a:pt x="46" y="132"/>
                  <a:pt x="46" y="132"/>
                </a:cubicBezTo>
                <a:cubicBezTo>
                  <a:pt x="46" y="132"/>
                  <a:pt x="47" y="133"/>
                  <a:pt x="48" y="133"/>
                </a:cubicBezTo>
                <a:cubicBezTo>
                  <a:pt x="48" y="133"/>
                  <a:pt x="48" y="133"/>
                  <a:pt x="48" y="133"/>
                </a:cubicBezTo>
                <a:cubicBezTo>
                  <a:pt x="49" y="133"/>
                  <a:pt x="50" y="132"/>
                  <a:pt x="50" y="131"/>
                </a:cubicBezTo>
                <a:cubicBezTo>
                  <a:pt x="50" y="131"/>
                  <a:pt x="50" y="131"/>
                  <a:pt x="50" y="131"/>
                </a:cubicBezTo>
                <a:cubicBezTo>
                  <a:pt x="50" y="131"/>
                  <a:pt x="50" y="131"/>
                  <a:pt x="50" y="131"/>
                </a:cubicBezTo>
                <a:cubicBezTo>
                  <a:pt x="49" y="127"/>
                  <a:pt x="49" y="123"/>
                  <a:pt x="47" y="120"/>
                </a:cubicBezTo>
                <a:cubicBezTo>
                  <a:pt x="47" y="120"/>
                  <a:pt x="47" y="120"/>
                  <a:pt x="47" y="120"/>
                </a:cubicBezTo>
                <a:cubicBezTo>
                  <a:pt x="47" y="120"/>
                  <a:pt x="47" y="120"/>
                  <a:pt x="47" y="120"/>
                </a:cubicBezTo>
                <a:cubicBezTo>
                  <a:pt x="45" y="119"/>
                  <a:pt x="44" y="117"/>
                  <a:pt x="42" y="116"/>
                </a:cubicBezTo>
                <a:cubicBezTo>
                  <a:pt x="42" y="116"/>
                  <a:pt x="42" y="116"/>
                  <a:pt x="42" y="116"/>
                </a:cubicBezTo>
                <a:cubicBezTo>
                  <a:pt x="44" y="116"/>
                  <a:pt x="45" y="117"/>
                  <a:pt x="47" y="118"/>
                </a:cubicBezTo>
                <a:cubicBezTo>
                  <a:pt x="48" y="119"/>
                  <a:pt x="48" y="119"/>
                  <a:pt x="48" y="119"/>
                </a:cubicBezTo>
                <a:cubicBezTo>
                  <a:pt x="49" y="118"/>
                  <a:pt x="49" y="118"/>
                  <a:pt x="49" y="118"/>
                </a:cubicBezTo>
                <a:cubicBezTo>
                  <a:pt x="49" y="118"/>
                  <a:pt x="50" y="117"/>
                  <a:pt x="50" y="116"/>
                </a:cubicBezTo>
                <a:cubicBezTo>
                  <a:pt x="51" y="115"/>
                  <a:pt x="51" y="114"/>
                  <a:pt x="51" y="113"/>
                </a:cubicBezTo>
                <a:cubicBezTo>
                  <a:pt x="51" y="112"/>
                  <a:pt x="51" y="111"/>
                  <a:pt x="51" y="111"/>
                </a:cubicBezTo>
                <a:cubicBezTo>
                  <a:pt x="51" y="111"/>
                  <a:pt x="51" y="111"/>
                  <a:pt x="51" y="111"/>
                </a:cubicBezTo>
                <a:cubicBezTo>
                  <a:pt x="48" y="109"/>
                  <a:pt x="48" y="109"/>
                  <a:pt x="48" y="109"/>
                </a:cubicBezTo>
                <a:cubicBezTo>
                  <a:pt x="44" y="109"/>
                  <a:pt x="44" y="109"/>
                  <a:pt x="44" y="109"/>
                </a:cubicBezTo>
                <a:cubicBezTo>
                  <a:pt x="49" y="112"/>
                  <a:pt x="49" y="112"/>
                  <a:pt x="49" y="112"/>
                </a:cubicBezTo>
                <a:cubicBezTo>
                  <a:pt x="49" y="113"/>
                  <a:pt x="49" y="113"/>
                  <a:pt x="49" y="113"/>
                </a:cubicBezTo>
                <a:cubicBezTo>
                  <a:pt x="49" y="113"/>
                  <a:pt x="49" y="114"/>
                  <a:pt x="49" y="115"/>
                </a:cubicBezTo>
                <a:cubicBezTo>
                  <a:pt x="48" y="115"/>
                  <a:pt x="48" y="116"/>
                  <a:pt x="48" y="116"/>
                </a:cubicBezTo>
                <a:cubicBezTo>
                  <a:pt x="45" y="115"/>
                  <a:pt x="44" y="114"/>
                  <a:pt x="42" y="113"/>
                </a:cubicBezTo>
                <a:cubicBezTo>
                  <a:pt x="42" y="113"/>
                  <a:pt x="42" y="113"/>
                  <a:pt x="42" y="113"/>
                </a:cubicBezTo>
                <a:cubicBezTo>
                  <a:pt x="40" y="111"/>
                  <a:pt x="37" y="110"/>
                  <a:pt x="35" y="109"/>
                </a:cubicBezTo>
                <a:cubicBezTo>
                  <a:pt x="31" y="109"/>
                  <a:pt x="31" y="109"/>
                  <a:pt x="31" y="109"/>
                </a:cubicBezTo>
                <a:cubicBezTo>
                  <a:pt x="34" y="111"/>
                  <a:pt x="37" y="112"/>
                  <a:pt x="40" y="114"/>
                </a:cubicBezTo>
                <a:cubicBezTo>
                  <a:pt x="40" y="115"/>
                  <a:pt x="40" y="115"/>
                  <a:pt x="40" y="115"/>
                </a:cubicBezTo>
                <a:cubicBezTo>
                  <a:pt x="37" y="113"/>
                  <a:pt x="34" y="111"/>
                  <a:pt x="30" y="109"/>
                </a:cubicBezTo>
                <a:cubicBezTo>
                  <a:pt x="26" y="109"/>
                  <a:pt x="26" y="109"/>
                  <a:pt x="26" y="109"/>
                </a:cubicBezTo>
                <a:cubicBezTo>
                  <a:pt x="31" y="111"/>
                  <a:pt x="36" y="114"/>
                  <a:pt x="41" y="118"/>
                </a:cubicBezTo>
                <a:cubicBezTo>
                  <a:pt x="42" y="119"/>
                  <a:pt x="44" y="120"/>
                  <a:pt x="45" y="121"/>
                </a:cubicBezTo>
                <a:cubicBezTo>
                  <a:pt x="47" y="124"/>
                  <a:pt x="47" y="127"/>
                  <a:pt x="48" y="131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48" y="131"/>
                  <a:pt x="47" y="130"/>
                  <a:pt x="47" y="130"/>
                </a:cubicBezTo>
                <a:cubicBezTo>
                  <a:pt x="45" y="128"/>
                  <a:pt x="43" y="127"/>
                  <a:pt x="42" y="126"/>
                </a:cubicBezTo>
                <a:cubicBezTo>
                  <a:pt x="40" y="125"/>
                  <a:pt x="39" y="124"/>
                  <a:pt x="38" y="122"/>
                </a:cubicBezTo>
                <a:cubicBezTo>
                  <a:pt x="38" y="122"/>
                  <a:pt x="38" y="122"/>
                  <a:pt x="38" y="122"/>
                </a:cubicBezTo>
                <a:cubicBezTo>
                  <a:pt x="38" y="122"/>
                  <a:pt x="38" y="122"/>
                  <a:pt x="38" y="122"/>
                </a:cubicBezTo>
                <a:cubicBezTo>
                  <a:pt x="33" y="118"/>
                  <a:pt x="28" y="117"/>
                  <a:pt x="23" y="115"/>
                </a:cubicBezTo>
                <a:cubicBezTo>
                  <a:pt x="22" y="115"/>
                  <a:pt x="22" y="115"/>
                  <a:pt x="22" y="115"/>
                </a:cubicBezTo>
                <a:cubicBezTo>
                  <a:pt x="22" y="115"/>
                  <a:pt x="22" y="115"/>
                  <a:pt x="22" y="115"/>
                </a:cubicBezTo>
                <a:cubicBezTo>
                  <a:pt x="17" y="113"/>
                  <a:pt x="11" y="110"/>
                  <a:pt x="4" y="110"/>
                </a:cubicBezTo>
                <a:cubicBezTo>
                  <a:pt x="3" y="110"/>
                  <a:pt x="1" y="110"/>
                  <a:pt x="0" y="111"/>
                </a:cubicBezTo>
                <a:cubicBezTo>
                  <a:pt x="0" y="113"/>
                  <a:pt x="0" y="113"/>
                  <a:pt x="0" y="113"/>
                </a:cubicBezTo>
                <a:cubicBezTo>
                  <a:pt x="1" y="112"/>
                  <a:pt x="3" y="112"/>
                  <a:pt x="4" y="112"/>
                </a:cubicBezTo>
                <a:cubicBezTo>
                  <a:pt x="4" y="112"/>
                  <a:pt x="4" y="112"/>
                  <a:pt x="4" y="112"/>
                </a:cubicBezTo>
                <a:cubicBezTo>
                  <a:pt x="10" y="112"/>
                  <a:pt x="16" y="115"/>
                  <a:pt x="21" y="117"/>
                </a:cubicBezTo>
                <a:cubicBezTo>
                  <a:pt x="21" y="119"/>
                  <a:pt x="21" y="119"/>
                  <a:pt x="21" y="119"/>
                </a:cubicBezTo>
                <a:cubicBezTo>
                  <a:pt x="19" y="120"/>
                  <a:pt x="17" y="121"/>
                  <a:pt x="16" y="123"/>
                </a:cubicBezTo>
                <a:cubicBezTo>
                  <a:pt x="16" y="123"/>
                  <a:pt x="16" y="123"/>
                  <a:pt x="16" y="123"/>
                </a:cubicBezTo>
                <a:cubicBezTo>
                  <a:pt x="16" y="124"/>
                  <a:pt x="16" y="124"/>
                  <a:pt x="16" y="124"/>
                </a:cubicBezTo>
                <a:cubicBezTo>
                  <a:pt x="17" y="125"/>
                  <a:pt x="17" y="125"/>
                  <a:pt x="17" y="125"/>
                </a:cubicBezTo>
                <a:cubicBezTo>
                  <a:pt x="17" y="126"/>
                  <a:pt x="16" y="126"/>
                  <a:pt x="16" y="127"/>
                </a:cubicBezTo>
                <a:cubicBezTo>
                  <a:pt x="16" y="128"/>
                  <a:pt x="15" y="128"/>
                  <a:pt x="15" y="130"/>
                </a:cubicBezTo>
                <a:cubicBezTo>
                  <a:pt x="15" y="130"/>
                  <a:pt x="15" y="131"/>
                  <a:pt x="16" y="132"/>
                </a:cubicBezTo>
                <a:cubicBezTo>
                  <a:pt x="16" y="132"/>
                  <a:pt x="16" y="132"/>
                  <a:pt x="16" y="132"/>
                </a:cubicBezTo>
                <a:cubicBezTo>
                  <a:pt x="16" y="132"/>
                  <a:pt x="16" y="132"/>
                  <a:pt x="16" y="132"/>
                </a:cubicBezTo>
                <a:cubicBezTo>
                  <a:pt x="17" y="133"/>
                  <a:pt x="17" y="133"/>
                  <a:pt x="17" y="134"/>
                </a:cubicBezTo>
                <a:cubicBezTo>
                  <a:pt x="17" y="135"/>
                  <a:pt x="17" y="136"/>
                  <a:pt x="16" y="137"/>
                </a:cubicBezTo>
                <a:cubicBezTo>
                  <a:pt x="16" y="138"/>
                  <a:pt x="15" y="139"/>
                  <a:pt x="15" y="141"/>
                </a:cubicBezTo>
                <a:cubicBezTo>
                  <a:pt x="15" y="142"/>
                  <a:pt x="15" y="143"/>
                  <a:pt x="16" y="144"/>
                </a:cubicBezTo>
                <a:cubicBezTo>
                  <a:pt x="18" y="146"/>
                  <a:pt x="19" y="148"/>
                  <a:pt x="21" y="150"/>
                </a:cubicBezTo>
                <a:cubicBezTo>
                  <a:pt x="21" y="152"/>
                  <a:pt x="21" y="152"/>
                  <a:pt x="21" y="152"/>
                </a:cubicBezTo>
                <a:cubicBezTo>
                  <a:pt x="21" y="152"/>
                  <a:pt x="20" y="152"/>
                  <a:pt x="20" y="153"/>
                </a:cubicBezTo>
                <a:cubicBezTo>
                  <a:pt x="20" y="153"/>
                  <a:pt x="20" y="153"/>
                  <a:pt x="20" y="154"/>
                </a:cubicBezTo>
                <a:cubicBezTo>
                  <a:pt x="20" y="155"/>
                  <a:pt x="20" y="155"/>
                  <a:pt x="20" y="155"/>
                </a:cubicBezTo>
                <a:cubicBezTo>
                  <a:pt x="20" y="156"/>
                  <a:pt x="20" y="156"/>
                  <a:pt x="20" y="156"/>
                </a:cubicBezTo>
                <a:cubicBezTo>
                  <a:pt x="21" y="156"/>
                  <a:pt x="21" y="156"/>
                  <a:pt x="21" y="156"/>
                </a:cubicBezTo>
                <a:cubicBezTo>
                  <a:pt x="21" y="156"/>
                  <a:pt x="21" y="156"/>
                  <a:pt x="21" y="156"/>
                </a:cubicBezTo>
                <a:cubicBezTo>
                  <a:pt x="21" y="158"/>
                  <a:pt x="21" y="158"/>
                  <a:pt x="21" y="158"/>
                </a:cubicBezTo>
                <a:cubicBezTo>
                  <a:pt x="14" y="158"/>
                  <a:pt x="7" y="158"/>
                  <a:pt x="0" y="158"/>
                </a:cubicBezTo>
                <a:cubicBezTo>
                  <a:pt x="0" y="160"/>
                  <a:pt x="0" y="160"/>
                  <a:pt x="0" y="160"/>
                </a:cubicBezTo>
                <a:cubicBezTo>
                  <a:pt x="7" y="160"/>
                  <a:pt x="14" y="160"/>
                  <a:pt x="21" y="160"/>
                </a:cubicBezTo>
                <a:cubicBezTo>
                  <a:pt x="22" y="160"/>
                  <a:pt x="22" y="160"/>
                  <a:pt x="22" y="160"/>
                </a:cubicBezTo>
                <a:cubicBezTo>
                  <a:pt x="28" y="160"/>
                  <a:pt x="34" y="160"/>
                  <a:pt x="40" y="160"/>
                </a:cubicBezTo>
                <a:cubicBezTo>
                  <a:pt x="41" y="160"/>
                  <a:pt x="41" y="160"/>
                  <a:pt x="41" y="160"/>
                </a:cubicBezTo>
                <a:cubicBezTo>
                  <a:pt x="41" y="160"/>
                  <a:pt x="41" y="160"/>
                  <a:pt x="41" y="160"/>
                </a:cubicBezTo>
                <a:cubicBezTo>
                  <a:pt x="45" y="160"/>
                  <a:pt x="48" y="160"/>
                  <a:pt x="52" y="160"/>
                </a:cubicBezTo>
                <a:cubicBezTo>
                  <a:pt x="52" y="160"/>
                  <a:pt x="52" y="160"/>
                  <a:pt x="52" y="160"/>
                </a:cubicBezTo>
                <a:cubicBezTo>
                  <a:pt x="53" y="160"/>
                  <a:pt x="53" y="160"/>
                  <a:pt x="53" y="160"/>
                </a:cubicBezTo>
                <a:cubicBezTo>
                  <a:pt x="56" y="160"/>
                  <a:pt x="59" y="160"/>
                  <a:pt x="61" y="160"/>
                </a:cubicBezTo>
                <a:cubicBezTo>
                  <a:pt x="62" y="160"/>
                  <a:pt x="62" y="160"/>
                  <a:pt x="62" y="160"/>
                </a:cubicBezTo>
                <a:cubicBezTo>
                  <a:pt x="63" y="160"/>
                  <a:pt x="64" y="160"/>
                  <a:pt x="65" y="160"/>
                </a:cubicBezTo>
                <a:cubicBezTo>
                  <a:pt x="66" y="160"/>
                  <a:pt x="66" y="160"/>
                  <a:pt x="66" y="160"/>
                </a:cubicBezTo>
                <a:cubicBezTo>
                  <a:pt x="67" y="160"/>
                  <a:pt x="68" y="160"/>
                  <a:pt x="69" y="160"/>
                </a:cubicBezTo>
                <a:cubicBezTo>
                  <a:pt x="70" y="160"/>
                  <a:pt x="70" y="160"/>
                  <a:pt x="70" y="160"/>
                </a:cubicBezTo>
                <a:cubicBezTo>
                  <a:pt x="71" y="160"/>
                  <a:pt x="71" y="160"/>
                  <a:pt x="71" y="160"/>
                </a:cubicBezTo>
                <a:cubicBezTo>
                  <a:pt x="71" y="160"/>
                  <a:pt x="71" y="160"/>
                  <a:pt x="71" y="160"/>
                </a:cubicBezTo>
                <a:cubicBezTo>
                  <a:pt x="73" y="160"/>
                  <a:pt x="75" y="160"/>
                  <a:pt x="77" y="160"/>
                </a:cubicBezTo>
                <a:cubicBezTo>
                  <a:pt x="80" y="160"/>
                  <a:pt x="83" y="160"/>
                  <a:pt x="87" y="160"/>
                </a:cubicBezTo>
                <a:cubicBezTo>
                  <a:pt x="87" y="160"/>
                  <a:pt x="87" y="160"/>
                  <a:pt x="87" y="160"/>
                </a:cubicBezTo>
                <a:cubicBezTo>
                  <a:pt x="88" y="160"/>
                  <a:pt x="88" y="160"/>
                  <a:pt x="88" y="160"/>
                </a:cubicBezTo>
                <a:cubicBezTo>
                  <a:pt x="89" y="160"/>
                  <a:pt x="89" y="160"/>
                  <a:pt x="89" y="160"/>
                </a:cubicBezTo>
                <a:cubicBezTo>
                  <a:pt x="89" y="160"/>
                  <a:pt x="89" y="160"/>
                  <a:pt x="89" y="160"/>
                </a:cubicBezTo>
                <a:cubicBezTo>
                  <a:pt x="91" y="159"/>
                  <a:pt x="93" y="159"/>
                  <a:pt x="96" y="159"/>
                </a:cubicBezTo>
                <a:cubicBezTo>
                  <a:pt x="96" y="160"/>
                  <a:pt x="97" y="160"/>
                  <a:pt x="98" y="160"/>
                </a:cubicBezTo>
                <a:cubicBezTo>
                  <a:pt x="98" y="160"/>
                  <a:pt x="98" y="160"/>
                  <a:pt x="98" y="160"/>
                </a:cubicBezTo>
                <a:cubicBezTo>
                  <a:pt x="99" y="160"/>
                  <a:pt x="100" y="160"/>
                  <a:pt x="100" y="159"/>
                </a:cubicBezTo>
                <a:cubicBezTo>
                  <a:pt x="101" y="159"/>
                  <a:pt x="102" y="159"/>
                  <a:pt x="102" y="159"/>
                </a:cubicBezTo>
                <a:cubicBezTo>
                  <a:pt x="102" y="159"/>
                  <a:pt x="102" y="159"/>
                  <a:pt x="102" y="159"/>
                </a:cubicBezTo>
                <a:cubicBezTo>
                  <a:pt x="102" y="159"/>
                  <a:pt x="103" y="159"/>
                  <a:pt x="103" y="160"/>
                </a:cubicBezTo>
                <a:cubicBezTo>
                  <a:pt x="104" y="160"/>
                  <a:pt x="104" y="160"/>
                  <a:pt x="104" y="160"/>
                </a:cubicBezTo>
                <a:cubicBezTo>
                  <a:pt x="104" y="160"/>
                  <a:pt x="104" y="160"/>
                  <a:pt x="104" y="160"/>
                </a:cubicBezTo>
                <a:cubicBezTo>
                  <a:pt x="105" y="160"/>
                  <a:pt x="105" y="160"/>
                  <a:pt x="106" y="160"/>
                </a:cubicBezTo>
                <a:cubicBezTo>
                  <a:pt x="107" y="160"/>
                  <a:pt x="107" y="160"/>
                  <a:pt x="107" y="160"/>
                </a:cubicBezTo>
                <a:cubicBezTo>
                  <a:pt x="108" y="160"/>
                  <a:pt x="110" y="160"/>
                  <a:pt x="111" y="160"/>
                </a:cubicBezTo>
                <a:cubicBezTo>
                  <a:pt x="112" y="160"/>
                  <a:pt x="112" y="160"/>
                  <a:pt x="112" y="160"/>
                </a:cubicBezTo>
                <a:cubicBezTo>
                  <a:pt x="117" y="160"/>
                  <a:pt x="122" y="160"/>
                  <a:pt x="127" y="160"/>
                </a:cubicBezTo>
                <a:cubicBezTo>
                  <a:pt x="128" y="160"/>
                  <a:pt x="128" y="160"/>
                  <a:pt x="128" y="160"/>
                </a:cubicBezTo>
                <a:cubicBezTo>
                  <a:pt x="142" y="160"/>
                  <a:pt x="156" y="160"/>
                  <a:pt x="171" y="160"/>
                </a:cubicBezTo>
                <a:cubicBezTo>
                  <a:pt x="172" y="160"/>
                  <a:pt x="172" y="160"/>
                  <a:pt x="172" y="160"/>
                </a:cubicBezTo>
                <a:cubicBezTo>
                  <a:pt x="173" y="160"/>
                  <a:pt x="173" y="160"/>
                  <a:pt x="174" y="160"/>
                </a:cubicBezTo>
                <a:cubicBezTo>
                  <a:pt x="175" y="160"/>
                  <a:pt x="175" y="160"/>
                  <a:pt x="175" y="160"/>
                </a:cubicBezTo>
                <a:cubicBezTo>
                  <a:pt x="178" y="160"/>
                  <a:pt x="182" y="160"/>
                  <a:pt x="185" y="160"/>
                </a:cubicBezTo>
                <a:cubicBezTo>
                  <a:pt x="185" y="160"/>
                  <a:pt x="185" y="160"/>
                  <a:pt x="185" y="160"/>
                </a:cubicBezTo>
                <a:cubicBezTo>
                  <a:pt x="186" y="160"/>
                  <a:pt x="186" y="160"/>
                  <a:pt x="186" y="160"/>
                </a:cubicBezTo>
                <a:cubicBezTo>
                  <a:pt x="187" y="160"/>
                  <a:pt x="187" y="160"/>
                  <a:pt x="187" y="160"/>
                </a:cubicBezTo>
                <a:cubicBezTo>
                  <a:pt x="187" y="160"/>
                  <a:pt x="187" y="160"/>
                  <a:pt x="187" y="160"/>
                </a:cubicBezTo>
                <a:cubicBezTo>
                  <a:pt x="194" y="160"/>
                  <a:pt x="201" y="160"/>
                  <a:pt x="209" y="160"/>
                </a:cubicBezTo>
                <a:cubicBezTo>
                  <a:pt x="224" y="160"/>
                  <a:pt x="239" y="160"/>
                  <a:pt x="254" y="160"/>
                </a:cubicBezTo>
                <a:cubicBezTo>
                  <a:pt x="263" y="160"/>
                  <a:pt x="271" y="160"/>
                  <a:pt x="279" y="160"/>
                </a:cubicBezTo>
                <a:cubicBezTo>
                  <a:pt x="280" y="160"/>
                  <a:pt x="280" y="160"/>
                  <a:pt x="280" y="160"/>
                </a:cubicBezTo>
                <a:cubicBezTo>
                  <a:pt x="300" y="160"/>
                  <a:pt x="320" y="160"/>
                  <a:pt x="340" y="160"/>
                </a:cubicBezTo>
                <a:cubicBezTo>
                  <a:pt x="350" y="160"/>
                  <a:pt x="360" y="160"/>
                  <a:pt x="370" y="160"/>
                </a:cubicBezTo>
                <a:cubicBezTo>
                  <a:pt x="375" y="160"/>
                  <a:pt x="375" y="160"/>
                  <a:pt x="375" y="160"/>
                </a:cubicBezTo>
                <a:cubicBezTo>
                  <a:pt x="375" y="160"/>
                  <a:pt x="375" y="160"/>
                  <a:pt x="375" y="160"/>
                </a:cubicBezTo>
                <a:cubicBezTo>
                  <a:pt x="376" y="160"/>
                  <a:pt x="376" y="160"/>
                  <a:pt x="376" y="160"/>
                </a:cubicBezTo>
                <a:cubicBezTo>
                  <a:pt x="377" y="160"/>
                  <a:pt x="377" y="160"/>
                  <a:pt x="377" y="160"/>
                </a:cubicBezTo>
                <a:cubicBezTo>
                  <a:pt x="377" y="160"/>
                  <a:pt x="377" y="160"/>
                  <a:pt x="377" y="160"/>
                </a:cubicBezTo>
                <a:cubicBezTo>
                  <a:pt x="378" y="160"/>
                  <a:pt x="378" y="160"/>
                  <a:pt x="378" y="160"/>
                </a:cubicBezTo>
                <a:cubicBezTo>
                  <a:pt x="385" y="160"/>
                  <a:pt x="385" y="160"/>
                  <a:pt x="385" y="160"/>
                </a:cubicBezTo>
                <a:cubicBezTo>
                  <a:pt x="386" y="160"/>
                  <a:pt x="386" y="160"/>
                  <a:pt x="386" y="160"/>
                </a:cubicBezTo>
                <a:cubicBezTo>
                  <a:pt x="421" y="160"/>
                  <a:pt x="421" y="160"/>
                  <a:pt x="421" y="160"/>
                </a:cubicBezTo>
                <a:cubicBezTo>
                  <a:pt x="426" y="160"/>
                  <a:pt x="426" y="160"/>
                  <a:pt x="426" y="160"/>
                </a:cubicBezTo>
                <a:cubicBezTo>
                  <a:pt x="426" y="158"/>
                  <a:pt x="426" y="158"/>
                  <a:pt x="426" y="158"/>
                </a:cubicBezTo>
                <a:cubicBezTo>
                  <a:pt x="423" y="158"/>
                  <a:pt x="423" y="158"/>
                  <a:pt x="423" y="158"/>
                </a:cubicBezTo>
                <a:cubicBezTo>
                  <a:pt x="423" y="156"/>
                  <a:pt x="423" y="156"/>
                  <a:pt x="423" y="156"/>
                </a:cubicBezTo>
                <a:cubicBezTo>
                  <a:pt x="424" y="156"/>
                  <a:pt x="425" y="156"/>
                  <a:pt x="426" y="156"/>
                </a:cubicBezTo>
                <a:cubicBezTo>
                  <a:pt x="426" y="154"/>
                  <a:pt x="426" y="154"/>
                  <a:pt x="426" y="154"/>
                </a:cubicBezTo>
                <a:cubicBezTo>
                  <a:pt x="425" y="154"/>
                  <a:pt x="424" y="154"/>
                  <a:pt x="423" y="154"/>
                </a:cubicBezTo>
                <a:cubicBezTo>
                  <a:pt x="423" y="154"/>
                  <a:pt x="423" y="154"/>
                  <a:pt x="423" y="154"/>
                </a:cubicBezTo>
                <a:cubicBezTo>
                  <a:pt x="422" y="154"/>
                  <a:pt x="422" y="154"/>
                  <a:pt x="422" y="154"/>
                </a:cubicBezTo>
                <a:cubicBezTo>
                  <a:pt x="421" y="154"/>
                  <a:pt x="421" y="154"/>
                  <a:pt x="421" y="154"/>
                </a:cubicBezTo>
                <a:cubicBezTo>
                  <a:pt x="422" y="153"/>
                  <a:pt x="422" y="153"/>
                  <a:pt x="422" y="153"/>
                </a:cubicBezTo>
                <a:cubicBezTo>
                  <a:pt x="422" y="153"/>
                  <a:pt x="423" y="152"/>
                  <a:pt x="423" y="152"/>
                </a:cubicBezTo>
                <a:cubicBezTo>
                  <a:pt x="424" y="151"/>
                  <a:pt x="424" y="150"/>
                  <a:pt x="425" y="150"/>
                </a:cubicBezTo>
                <a:cubicBezTo>
                  <a:pt x="425" y="150"/>
                  <a:pt x="426" y="150"/>
                  <a:pt x="426" y="151"/>
                </a:cubicBezTo>
                <a:cubicBezTo>
                  <a:pt x="426" y="148"/>
                  <a:pt x="426" y="148"/>
                  <a:pt x="426" y="148"/>
                </a:cubicBezTo>
                <a:cubicBezTo>
                  <a:pt x="426" y="148"/>
                  <a:pt x="425" y="148"/>
                  <a:pt x="425" y="148"/>
                </a:cubicBezTo>
                <a:cubicBezTo>
                  <a:pt x="425" y="147"/>
                  <a:pt x="425" y="147"/>
                  <a:pt x="425" y="147"/>
                </a:cubicBezTo>
                <a:cubicBezTo>
                  <a:pt x="424" y="148"/>
                  <a:pt x="424" y="148"/>
                  <a:pt x="424" y="148"/>
                </a:cubicBezTo>
                <a:cubicBezTo>
                  <a:pt x="424" y="148"/>
                  <a:pt x="423" y="148"/>
                  <a:pt x="423" y="148"/>
                </a:cubicBezTo>
                <a:cubicBezTo>
                  <a:pt x="423" y="143"/>
                  <a:pt x="423" y="143"/>
                  <a:pt x="423" y="143"/>
                </a:cubicBezTo>
                <a:cubicBezTo>
                  <a:pt x="424" y="144"/>
                  <a:pt x="424" y="144"/>
                  <a:pt x="425" y="144"/>
                </a:cubicBezTo>
                <a:cubicBezTo>
                  <a:pt x="425" y="145"/>
                  <a:pt x="426" y="145"/>
                  <a:pt x="426" y="146"/>
                </a:cubicBezTo>
                <a:cubicBezTo>
                  <a:pt x="426" y="143"/>
                  <a:pt x="426" y="143"/>
                  <a:pt x="426" y="143"/>
                </a:cubicBezTo>
                <a:cubicBezTo>
                  <a:pt x="426" y="143"/>
                  <a:pt x="426" y="143"/>
                  <a:pt x="426" y="143"/>
                </a:cubicBezTo>
                <a:cubicBezTo>
                  <a:pt x="424" y="142"/>
                  <a:pt x="423" y="141"/>
                  <a:pt x="423" y="141"/>
                </a:cubicBezTo>
                <a:cubicBezTo>
                  <a:pt x="423" y="140"/>
                  <a:pt x="423" y="140"/>
                  <a:pt x="423" y="140"/>
                </a:cubicBezTo>
                <a:cubicBezTo>
                  <a:pt x="423" y="139"/>
                  <a:pt x="423" y="139"/>
                  <a:pt x="423" y="139"/>
                </a:cubicBezTo>
                <a:cubicBezTo>
                  <a:pt x="423" y="139"/>
                  <a:pt x="423" y="139"/>
                  <a:pt x="423" y="139"/>
                </a:cubicBezTo>
                <a:cubicBezTo>
                  <a:pt x="422" y="138"/>
                  <a:pt x="422" y="137"/>
                  <a:pt x="422" y="136"/>
                </a:cubicBezTo>
                <a:cubicBezTo>
                  <a:pt x="422" y="135"/>
                  <a:pt x="422" y="133"/>
                  <a:pt x="423" y="131"/>
                </a:cubicBezTo>
                <a:cubicBezTo>
                  <a:pt x="424" y="130"/>
                  <a:pt x="424" y="129"/>
                  <a:pt x="424" y="127"/>
                </a:cubicBezTo>
                <a:cubicBezTo>
                  <a:pt x="424" y="126"/>
                  <a:pt x="424" y="126"/>
                  <a:pt x="424" y="125"/>
                </a:cubicBezTo>
                <a:cubicBezTo>
                  <a:pt x="424" y="124"/>
                  <a:pt x="425" y="123"/>
                  <a:pt x="426" y="123"/>
                </a:cubicBezTo>
                <a:cubicBezTo>
                  <a:pt x="426" y="120"/>
                  <a:pt x="426" y="120"/>
                  <a:pt x="426" y="120"/>
                </a:cubicBezTo>
                <a:cubicBezTo>
                  <a:pt x="425" y="121"/>
                  <a:pt x="424" y="122"/>
                  <a:pt x="423" y="123"/>
                </a:cubicBezTo>
                <a:cubicBezTo>
                  <a:pt x="423" y="121"/>
                  <a:pt x="423" y="121"/>
                  <a:pt x="423" y="121"/>
                </a:cubicBezTo>
                <a:cubicBezTo>
                  <a:pt x="424" y="120"/>
                  <a:pt x="425" y="119"/>
                  <a:pt x="426" y="119"/>
                </a:cubicBezTo>
                <a:cubicBezTo>
                  <a:pt x="426" y="116"/>
                  <a:pt x="426" y="116"/>
                  <a:pt x="426" y="116"/>
                </a:cubicBezTo>
                <a:cubicBezTo>
                  <a:pt x="426" y="116"/>
                  <a:pt x="425" y="116"/>
                  <a:pt x="425" y="117"/>
                </a:cubicBezTo>
                <a:cubicBezTo>
                  <a:pt x="424" y="117"/>
                  <a:pt x="424" y="118"/>
                  <a:pt x="423" y="118"/>
                </a:cubicBezTo>
                <a:cubicBezTo>
                  <a:pt x="423" y="118"/>
                  <a:pt x="423" y="118"/>
                  <a:pt x="423" y="118"/>
                </a:cubicBezTo>
                <a:cubicBezTo>
                  <a:pt x="421" y="120"/>
                  <a:pt x="421" y="120"/>
                  <a:pt x="421" y="120"/>
                </a:cubicBezTo>
                <a:cubicBezTo>
                  <a:pt x="421" y="120"/>
                  <a:pt x="421" y="120"/>
                  <a:pt x="421" y="120"/>
                </a:cubicBezTo>
                <a:cubicBezTo>
                  <a:pt x="421" y="120"/>
                  <a:pt x="421" y="120"/>
                  <a:pt x="421" y="120"/>
                </a:cubicBezTo>
                <a:cubicBezTo>
                  <a:pt x="420" y="120"/>
                  <a:pt x="420" y="121"/>
                  <a:pt x="419" y="121"/>
                </a:cubicBezTo>
                <a:cubicBezTo>
                  <a:pt x="419" y="121"/>
                  <a:pt x="419" y="121"/>
                  <a:pt x="419" y="121"/>
                </a:cubicBezTo>
                <a:cubicBezTo>
                  <a:pt x="418" y="121"/>
                  <a:pt x="418" y="121"/>
                  <a:pt x="418" y="121"/>
                </a:cubicBezTo>
                <a:cubicBezTo>
                  <a:pt x="418" y="121"/>
                  <a:pt x="418" y="121"/>
                  <a:pt x="418" y="121"/>
                </a:cubicBezTo>
                <a:cubicBezTo>
                  <a:pt x="409" y="127"/>
                  <a:pt x="402" y="138"/>
                  <a:pt x="398" y="147"/>
                </a:cubicBezTo>
                <a:cubicBezTo>
                  <a:pt x="397" y="149"/>
                  <a:pt x="397" y="150"/>
                  <a:pt x="396" y="151"/>
                </a:cubicBezTo>
                <a:cubicBezTo>
                  <a:pt x="396" y="152"/>
                  <a:pt x="396" y="153"/>
                  <a:pt x="395" y="154"/>
                </a:cubicBezTo>
                <a:cubicBezTo>
                  <a:pt x="393" y="154"/>
                  <a:pt x="390" y="154"/>
                  <a:pt x="387" y="154"/>
                </a:cubicBezTo>
                <a:cubicBezTo>
                  <a:pt x="386" y="154"/>
                  <a:pt x="386" y="154"/>
                  <a:pt x="386" y="154"/>
                </a:cubicBezTo>
                <a:cubicBezTo>
                  <a:pt x="386" y="154"/>
                  <a:pt x="386" y="154"/>
                  <a:pt x="386" y="154"/>
                </a:cubicBezTo>
                <a:cubicBezTo>
                  <a:pt x="384" y="154"/>
                  <a:pt x="382" y="154"/>
                  <a:pt x="380" y="153"/>
                </a:cubicBezTo>
                <a:cubicBezTo>
                  <a:pt x="380" y="153"/>
                  <a:pt x="380" y="153"/>
                  <a:pt x="380" y="153"/>
                </a:cubicBezTo>
                <a:cubicBezTo>
                  <a:pt x="379" y="153"/>
                  <a:pt x="379" y="153"/>
                  <a:pt x="379" y="153"/>
                </a:cubicBezTo>
                <a:cubicBezTo>
                  <a:pt x="378" y="153"/>
                  <a:pt x="378" y="153"/>
                  <a:pt x="378" y="153"/>
                </a:cubicBezTo>
                <a:cubicBezTo>
                  <a:pt x="378" y="153"/>
                  <a:pt x="378" y="153"/>
                  <a:pt x="378" y="153"/>
                </a:cubicBezTo>
                <a:cubicBezTo>
                  <a:pt x="378" y="153"/>
                  <a:pt x="378" y="153"/>
                  <a:pt x="377" y="153"/>
                </a:cubicBezTo>
                <a:cubicBezTo>
                  <a:pt x="378" y="151"/>
                  <a:pt x="379" y="149"/>
                  <a:pt x="380" y="147"/>
                </a:cubicBezTo>
                <a:cubicBezTo>
                  <a:pt x="380" y="146"/>
                  <a:pt x="380" y="146"/>
                  <a:pt x="380" y="146"/>
                </a:cubicBezTo>
                <a:cubicBezTo>
                  <a:pt x="380" y="146"/>
                  <a:pt x="380" y="146"/>
                  <a:pt x="380" y="146"/>
                </a:cubicBezTo>
                <a:cubicBezTo>
                  <a:pt x="380" y="146"/>
                  <a:pt x="380" y="146"/>
                  <a:pt x="380" y="146"/>
                </a:cubicBezTo>
                <a:cubicBezTo>
                  <a:pt x="380" y="146"/>
                  <a:pt x="380" y="146"/>
                  <a:pt x="380" y="146"/>
                </a:cubicBezTo>
                <a:cubicBezTo>
                  <a:pt x="382" y="143"/>
                  <a:pt x="383" y="140"/>
                  <a:pt x="385" y="138"/>
                </a:cubicBezTo>
                <a:cubicBezTo>
                  <a:pt x="385" y="138"/>
                  <a:pt x="385" y="138"/>
                  <a:pt x="385" y="138"/>
                </a:cubicBezTo>
                <a:cubicBezTo>
                  <a:pt x="387" y="136"/>
                  <a:pt x="387" y="136"/>
                  <a:pt x="387" y="136"/>
                </a:cubicBezTo>
                <a:cubicBezTo>
                  <a:pt x="387" y="135"/>
                  <a:pt x="387" y="135"/>
                  <a:pt x="387" y="135"/>
                </a:cubicBezTo>
                <a:cubicBezTo>
                  <a:pt x="387" y="135"/>
                  <a:pt x="387" y="135"/>
                  <a:pt x="387" y="135"/>
                </a:cubicBezTo>
                <a:cubicBezTo>
                  <a:pt x="388" y="134"/>
                  <a:pt x="389" y="133"/>
                  <a:pt x="390" y="132"/>
                </a:cubicBezTo>
                <a:cubicBezTo>
                  <a:pt x="390" y="132"/>
                  <a:pt x="390" y="132"/>
                  <a:pt x="390" y="132"/>
                </a:cubicBezTo>
                <a:cubicBezTo>
                  <a:pt x="390" y="132"/>
                  <a:pt x="390" y="132"/>
                  <a:pt x="390" y="132"/>
                </a:cubicBezTo>
                <a:cubicBezTo>
                  <a:pt x="395" y="125"/>
                  <a:pt x="401" y="119"/>
                  <a:pt x="407" y="112"/>
                </a:cubicBezTo>
                <a:cubicBezTo>
                  <a:pt x="409" y="111"/>
                  <a:pt x="410" y="110"/>
                  <a:pt x="412" y="109"/>
                </a:cubicBezTo>
              </a:path>
            </a:pathLst>
          </a:custGeom>
          <a:solidFill>
            <a:srgbClr val="E8888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26" name="PA_任意多边形 1458"/>
          <p:cNvSpPr>
            <a:spLocks noEditPoints="1"/>
          </p:cNvSpPr>
          <p:nvPr>
            <p:custDataLst>
              <p:tags r:id="rId41"/>
            </p:custDataLst>
          </p:nvPr>
        </p:nvSpPr>
        <p:spPr bwMode="auto">
          <a:xfrm>
            <a:off x="-58738" y="6665913"/>
            <a:ext cx="3076575" cy="131763"/>
          </a:xfrm>
          <a:custGeom>
            <a:avLst/>
            <a:gdLst>
              <a:gd name="T0" fmla="*/ 1041 w 1280"/>
              <a:gd name="T1" fmla="*/ 55 h 55"/>
              <a:gd name="T2" fmla="*/ 94 w 1280"/>
              <a:gd name="T3" fmla="*/ 51 h 55"/>
              <a:gd name="T4" fmla="*/ 281 w 1280"/>
              <a:gd name="T5" fmla="*/ 47 h 55"/>
              <a:gd name="T6" fmla="*/ 23 w 1280"/>
              <a:gd name="T7" fmla="*/ 50 h 55"/>
              <a:gd name="T8" fmla="*/ 924 w 1280"/>
              <a:gd name="T9" fmla="*/ 55 h 55"/>
              <a:gd name="T10" fmla="*/ 1019 w 1280"/>
              <a:gd name="T11" fmla="*/ 39 h 55"/>
              <a:gd name="T12" fmla="*/ 28 w 1280"/>
              <a:gd name="T13" fmla="*/ 46 h 55"/>
              <a:gd name="T14" fmla="*/ 226 w 1280"/>
              <a:gd name="T15" fmla="*/ 49 h 55"/>
              <a:gd name="T16" fmla="*/ 1230 w 1280"/>
              <a:gd name="T17" fmla="*/ 47 h 55"/>
              <a:gd name="T18" fmla="*/ 1249 w 1280"/>
              <a:gd name="T19" fmla="*/ 34 h 55"/>
              <a:gd name="T20" fmla="*/ 1234 w 1280"/>
              <a:gd name="T21" fmla="*/ 34 h 55"/>
              <a:gd name="T22" fmla="*/ 1254 w 1280"/>
              <a:gd name="T23" fmla="*/ 29 h 55"/>
              <a:gd name="T24" fmla="*/ 1206 w 1280"/>
              <a:gd name="T25" fmla="*/ 39 h 55"/>
              <a:gd name="T26" fmla="*/ 1208 w 1280"/>
              <a:gd name="T27" fmla="*/ 44 h 55"/>
              <a:gd name="T28" fmla="*/ 1268 w 1280"/>
              <a:gd name="T29" fmla="*/ 48 h 55"/>
              <a:gd name="T30" fmla="*/ 1268 w 1280"/>
              <a:gd name="T31" fmla="*/ 44 h 55"/>
              <a:gd name="T32" fmla="*/ 1268 w 1280"/>
              <a:gd name="T33" fmla="*/ 14 h 55"/>
              <a:gd name="T34" fmla="*/ 174 w 1280"/>
              <a:gd name="T35" fmla="*/ 40 h 55"/>
              <a:gd name="T36" fmla="*/ 175 w 1280"/>
              <a:gd name="T37" fmla="*/ 43 h 55"/>
              <a:gd name="T38" fmla="*/ 76 w 1280"/>
              <a:gd name="T39" fmla="*/ 32 h 55"/>
              <a:gd name="T40" fmla="*/ 116 w 1280"/>
              <a:gd name="T41" fmla="*/ 29 h 55"/>
              <a:gd name="T42" fmla="*/ 78 w 1280"/>
              <a:gd name="T43" fmla="*/ 35 h 55"/>
              <a:gd name="T44" fmla="*/ 174 w 1280"/>
              <a:gd name="T45" fmla="*/ 30 h 55"/>
              <a:gd name="T46" fmla="*/ 122 w 1280"/>
              <a:gd name="T47" fmla="*/ 27 h 55"/>
              <a:gd name="T48" fmla="*/ 111 w 1280"/>
              <a:gd name="T49" fmla="*/ 20 h 55"/>
              <a:gd name="T50" fmla="*/ 176 w 1280"/>
              <a:gd name="T51" fmla="*/ 10 h 55"/>
              <a:gd name="T52" fmla="*/ 58 w 1280"/>
              <a:gd name="T53" fmla="*/ 32 h 55"/>
              <a:gd name="T54" fmla="*/ 147 w 1280"/>
              <a:gd name="T55" fmla="*/ 6 h 55"/>
              <a:gd name="T56" fmla="*/ 127 w 1280"/>
              <a:gd name="T57" fmla="*/ 17 h 55"/>
              <a:gd name="T58" fmla="*/ 85 w 1280"/>
              <a:gd name="T59" fmla="*/ 13 h 55"/>
              <a:gd name="T60" fmla="*/ 132 w 1280"/>
              <a:gd name="T61" fmla="*/ 2 h 55"/>
              <a:gd name="T62" fmla="*/ 214 w 1280"/>
              <a:gd name="T63" fmla="*/ 0 h 55"/>
              <a:gd name="T64" fmla="*/ 214 w 1280"/>
              <a:gd name="T65" fmla="*/ 27 h 55"/>
              <a:gd name="T66" fmla="*/ 65 w 1280"/>
              <a:gd name="T67" fmla="*/ 21 h 55"/>
              <a:gd name="T68" fmla="*/ 71 w 1280"/>
              <a:gd name="T69" fmla="*/ 3 h 55"/>
              <a:gd name="T70" fmla="*/ 38 w 1280"/>
              <a:gd name="T71" fmla="*/ 11 h 55"/>
              <a:gd name="T72" fmla="*/ 1 w 1280"/>
              <a:gd name="T73" fmla="*/ 14 h 55"/>
              <a:gd name="T74" fmla="*/ 63 w 1280"/>
              <a:gd name="T75" fmla="*/ 40 h 55"/>
              <a:gd name="T76" fmla="*/ 115 w 1280"/>
              <a:gd name="T77" fmla="*/ 55 h 55"/>
              <a:gd name="T78" fmla="*/ 135 w 1280"/>
              <a:gd name="T79" fmla="*/ 53 h 55"/>
              <a:gd name="T80" fmla="*/ 122 w 1280"/>
              <a:gd name="T81" fmla="*/ 43 h 55"/>
              <a:gd name="T82" fmla="*/ 201 w 1280"/>
              <a:gd name="T83" fmla="*/ 40 h 55"/>
              <a:gd name="T84" fmla="*/ 378 w 1280"/>
              <a:gd name="T85" fmla="*/ 43 h 55"/>
              <a:gd name="T86" fmla="*/ 214 w 1280"/>
              <a:gd name="T87" fmla="*/ 31 h 55"/>
              <a:gd name="T88" fmla="*/ 312 w 1280"/>
              <a:gd name="T89" fmla="*/ 12 h 55"/>
              <a:gd name="T90" fmla="*/ 918 w 1280"/>
              <a:gd name="T91" fmla="*/ 30 h 55"/>
              <a:gd name="T92" fmla="*/ 926 w 1280"/>
              <a:gd name="T93" fmla="*/ 33 h 55"/>
              <a:gd name="T94" fmla="*/ 918 w 1280"/>
              <a:gd name="T95" fmla="*/ 11 h 55"/>
              <a:gd name="T96" fmla="*/ 929 w 1280"/>
              <a:gd name="T97" fmla="*/ 15 h 55"/>
              <a:gd name="T98" fmla="*/ 883 w 1280"/>
              <a:gd name="T99" fmla="*/ 3 h 55"/>
              <a:gd name="T100" fmla="*/ 854 w 1280"/>
              <a:gd name="T101" fmla="*/ 7 h 55"/>
              <a:gd name="T102" fmla="*/ 883 w 1280"/>
              <a:gd name="T103" fmla="*/ 31 h 55"/>
              <a:gd name="T104" fmla="*/ 854 w 1280"/>
              <a:gd name="T105" fmla="*/ 38 h 55"/>
              <a:gd name="T106" fmla="*/ 913 w 1280"/>
              <a:gd name="T107" fmla="*/ 40 h 55"/>
              <a:gd name="T108" fmla="*/ 1057 w 1280"/>
              <a:gd name="T109" fmla="*/ 30 h 55"/>
              <a:gd name="T110" fmla="*/ 1182 w 1280"/>
              <a:gd name="T111" fmla="*/ 12 h 55"/>
              <a:gd name="T112" fmla="*/ 1121 w 1280"/>
              <a:gd name="T113" fmla="*/ 45 h 55"/>
              <a:gd name="T114" fmla="*/ 1153 w 1280"/>
              <a:gd name="T115" fmla="*/ 54 h 55"/>
              <a:gd name="T116" fmla="*/ 1222 w 1280"/>
              <a:gd name="T117" fmla="*/ 4 h 55"/>
              <a:gd name="T118" fmla="*/ 1195 w 1280"/>
              <a:gd name="T119" fmla="*/ 27 h 55"/>
              <a:gd name="T120" fmla="*/ 1217 w 1280"/>
              <a:gd name="T121" fmla="*/ 13 h 55"/>
              <a:gd name="T122" fmla="*/ 1174 w 1280"/>
              <a:gd name="T123" fmla="*/ 41 h 55"/>
              <a:gd name="T124" fmla="*/ 1221 w 1280"/>
              <a:gd name="T125" fmla="*/ 11 h 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280" h="55">
                <a:moveTo>
                  <a:pt x="854" y="51"/>
                </a:moveTo>
                <a:cubicBezTo>
                  <a:pt x="854" y="53"/>
                  <a:pt x="854" y="53"/>
                  <a:pt x="854" y="53"/>
                </a:cubicBezTo>
                <a:cubicBezTo>
                  <a:pt x="856" y="54"/>
                  <a:pt x="858" y="54"/>
                  <a:pt x="861" y="55"/>
                </a:cubicBezTo>
                <a:cubicBezTo>
                  <a:pt x="867" y="55"/>
                  <a:pt x="867" y="55"/>
                  <a:pt x="867" y="55"/>
                </a:cubicBezTo>
                <a:cubicBezTo>
                  <a:pt x="863" y="53"/>
                  <a:pt x="858" y="52"/>
                  <a:pt x="854" y="51"/>
                </a:cubicBezTo>
                <a:moveTo>
                  <a:pt x="854" y="48"/>
                </a:moveTo>
                <a:cubicBezTo>
                  <a:pt x="854" y="50"/>
                  <a:pt x="854" y="50"/>
                  <a:pt x="854" y="50"/>
                </a:cubicBezTo>
                <a:cubicBezTo>
                  <a:pt x="859" y="51"/>
                  <a:pt x="865" y="53"/>
                  <a:pt x="870" y="55"/>
                </a:cubicBezTo>
                <a:cubicBezTo>
                  <a:pt x="875" y="55"/>
                  <a:pt x="875" y="55"/>
                  <a:pt x="875" y="55"/>
                </a:cubicBezTo>
                <a:cubicBezTo>
                  <a:pt x="868" y="52"/>
                  <a:pt x="861" y="50"/>
                  <a:pt x="854" y="48"/>
                </a:cubicBezTo>
                <a:moveTo>
                  <a:pt x="993" y="46"/>
                </a:moveTo>
                <a:cubicBezTo>
                  <a:pt x="992" y="46"/>
                  <a:pt x="990" y="47"/>
                  <a:pt x="989" y="47"/>
                </a:cubicBezTo>
                <a:cubicBezTo>
                  <a:pt x="988" y="47"/>
                  <a:pt x="988" y="47"/>
                  <a:pt x="987" y="47"/>
                </a:cubicBezTo>
                <a:cubicBezTo>
                  <a:pt x="972" y="47"/>
                  <a:pt x="959" y="50"/>
                  <a:pt x="946" y="55"/>
                </a:cubicBezTo>
                <a:cubicBezTo>
                  <a:pt x="952" y="55"/>
                  <a:pt x="952" y="55"/>
                  <a:pt x="952" y="55"/>
                </a:cubicBezTo>
                <a:cubicBezTo>
                  <a:pt x="963" y="51"/>
                  <a:pt x="975" y="49"/>
                  <a:pt x="987" y="49"/>
                </a:cubicBezTo>
                <a:cubicBezTo>
                  <a:pt x="988" y="49"/>
                  <a:pt x="988" y="49"/>
                  <a:pt x="989" y="49"/>
                </a:cubicBezTo>
                <a:cubicBezTo>
                  <a:pt x="989" y="49"/>
                  <a:pt x="989" y="49"/>
                  <a:pt x="989" y="49"/>
                </a:cubicBezTo>
                <a:cubicBezTo>
                  <a:pt x="989" y="49"/>
                  <a:pt x="989" y="49"/>
                  <a:pt x="989" y="49"/>
                </a:cubicBezTo>
                <a:cubicBezTo>
                  <a:pt x="990" y="49"/>
                  <a:pt x="992" y="48"/>
                  <a:pt x="993" y="48"/>
                </a:cubicBezTo>
                <a:cubicBezTo>
                  <a:pt x="995" y="48"/>
                  <a:pt x="997" y="49"/>
                  <a:pt x="999" y="49"/>
                </a:cubicBezTo>
                <a:cubicBezTo>
                  <a:pt x="999" y="50"/>
                  <a:pt x="999" y="50"/>
                  <a:pt x="999" y="50"/>
                </a:cubicBezTo>
                <a:cubicBezTo>
                  <a:pt x="996" y="49"/>
                  <a:pt x="994" y="49"/>
                  <a:pt x="991" y="49"/>
                </a:cubicBezTo>
                <a:cubicBezTo>
                  <a:pt x="980" y="49"/>
                  <a:pt x="969" y="50"/>
                  <a:pt x="959" y="53"/>
                </a:cubicBezTo>
                <a:cubicBezTo>
                  <a:pt x="959" y="53"/>
                  <a:pt x="959" y="53"/>
                  <a:pt x="959" y="53"/>
                </a:cubicBezTo>
                <a:cubicBezTo>
                  <a:pt x="959" y="53"/>
                  <a:pt x="959" y="53"/>
                  <a:pt x="959" y="53"/>
                </a:cubicBezTo>
                <a:cubicBezTo>
                  <a:pt x="957" y="54"/>
                  <a:pt x="956" y="54"/>
                  <a:pt x="955" y="55"/>
                </a:cubicBezTo>
                <a:cubicBezTo>
                  <a:pt x="961" y="55"/>
                  <a:pt x="961" y="55"/>
                  <a:pt x="961" y="55"/>
                </a:cubicBezTo>
                <a:cubicBezTo>
                  <a:pt x="970" y="52"/>
                  <a:pt x="980" y="51"/>
                  <a:pt x="991" y="51"/>
                </a:cubicBezTo>
                <a:cubicBezTo>
                  <a:pt x="994" y="51"/>
                  <a:pt x="997" y="51"/>
                  <a:pt x="1000" y="52"/>
                </a:cubicBezTo>
                <a:cubicBezTo>
                  <a:pt x="1008" y="52"/>
                  <a:pt x="1015" y="53"/>
                  <a:pt x="1022" y="55"/>
                </a:cubicBezTo>
                <a:cubicBezTo>
                  <a:pt x="1031" y="55"/>
                  <a:pt x="1031" y="55"/>
                  <a:pt x="1031" y="55"/>
                </a:cubicBezTo>
                <a:cubicBezTo>
                  <a:pt x="1022" y="52"/>
                  <a:pt x="1012" y="51"/>
                  <a:pt x="1001" y="50"/>
                </a:cubicBezTo>
                <a:cubicBezTo>
                  <a:pt x="1001" y="49"/>
                  <a:pt x="1001" y="49"/>
                  <a:pt x="1001" y="49"/>
                </a:cubicBezTo>
                <a:cubicBezTo>
                  <a:pt x="1007" y="49"/>
                  <a:pt x="1012" y="50"/>
                  <a:pt x="1017" y="51"/>
                </a:cubicBezTo>
                <a:cubicBezTo>
                  <a:pt x="1017" y="51"/>
                  <a:pt x="1017" y="51"/>
                  <a:pt x="1017" y="51"/>
                </a:cubicBezTo>
                <a:cubicBezTo>
                  <a:pt x="1017" y="51"/>
                  <a:pt x="1017" y="51"/>
                  <a:pt x="1017" y="51"/>
                </a:cubicBezTo>
                <a:cubicBezTo>
                  <a:pt x="1023" y="52"/>
                  <a:pt x="1029" y="53"/>
                  <a:pt x="1034" y="55"/>
                </a:cubicBezTo>
                <a:cubicBezTo>
                  <a:pt x="1041" y="55"/>
                  <a:pt x="1041" y="55"/>
                  <a:pt x="1041" y="55"/>
                </a:cubicBezTo>
                <a:cubicBezTo>
                  <a:pt x="1033" y="52"/>
                  <a:pt x="1025" y="50"/>
                  <a:pt x="1017" y="49"/>
                </a:cubicBezTo>
                <a:cubicBezTo>
                  <a:pt x="1012" y="48"/>
                  <a:pt x="1007" y="47"/>
                  <a:pt x="1001" y="47"/>
                </a:cubicBezTo>
                <a:cubicBezTo>
                  <a:pt x="1001" y="47"/>
                  <a:pt x="1001" y="47"/>
                  <a:pt x="1001" y="47"/>
                </a:cubicBezTo>
                <a:cubicBezTo>
                  <a:pt x="1000" y="47"/>
                  <a:pt x="1000" y="47"/>
                  <a:pt x="1000" y="47"/>
                </a:cubicBezTo>
                <a:cubicBezTo>
                  <a:pt x="999" y="47"/>
                  <a:pt x="999" y="47"/>
                  <a:pt x="999" y="47"/>
                </a:cubicBezTo>
                <a:cubicBezTo>
                  <a:pt x="999" y="47"/>
                  <a:pt x="999" y="47"/>
                  <a:pt x="999" y="47"/>
                </a:cubicBezTo>
                <a:cubicBezTo>
                  <a:pt x="997" y="47"/>
                  <a:pt x="995" y="46"/>
                  <a:pt x="993" y="46"/>
                </a:cubicBezTo>
                <a:moveTo>
                  <a:pt x="87" y="55"/>
                </a:moveTo>
                <a:cubicBezTo>
                  <a:pt x="88" y="55"/>
                  <a:pt x="88" y="55"/>
                  <a:pt x="88" y="55"/>
                </a:cubicBezTo>
                <a:cubicBezTo>
                  <a:pt x="87" y="55"/>
                  <a:pt x="87" y="55"/>
                  <a:pt x="87" y="55"/>
                </a:cubicBezTo>
                <a:moveTo>
                  <a:pt x="93" y="46"/>
                </a:moveTo>
                <a:cubicBezTo>
                  <a:pt x="93" y="46"/>
                  <a:pt x="93" y="46"/>
                  <a:pt x="93" y="46"/>
                </a:cubicBezTo>
                <a:cubicBezTo>
                  <a:pt x="91" y="46"/>
                  <a:pt x="89" y="47"/>
                  <a:pt x="87" y="48"/>
                </a:cubicBezTo>
                <a:cubicBezTo>
                  <a:pt x="86" y="48"/>
                  <a:pt x="85" y="49"/>
                  <a:pt x="84" y="49"/>
                </a:cubicBezTo>
                <a:cubicBezTo>
                  <a:pt x="82" y="51"/>
                  <a:pt x="81" y="53"/>
                  <a:pt x="80" y="55"/>
                </a:cubicBezTo>
                <a:cubicBezTo>
                  <a:pt x="82" y="55"/>
                  <a:pt x="82" y="55"/>
                  <a:pt x="82" y="55"/>
                </a:cubicBezTo>
                <a:cubicBezTo>
                  <a:pt x="83" y="54"/>
                  <a:pt x="83" y="52"/>
                  <a:pt x="85" y="51"/>
                </a:cubicBezTo>
                <a:cubicBezTo>
                  <a:pt x="85" y="51"/>
                  <a:pt x="85" y="51"/>
                  <a:pt x="85" y="51"/>
                </a:cubicBezTo>
                <a:cubicBezTo>
                  <a:pt x="86" y="51"/>
                  <a:pt x="86" y="51"/>
                  <a:pt x="86" y="51"/>
                </a:cubicBezTo>
                <a:cubicBezTo>
                  <a:pt x="86" y="51"/>
                  <a:pt x="86" y="50"/>
                  <a:pt x="87" y="50"/>
                </a:cubicBezTo>
                <a:cubicBezTo>
                  <a:pt x="87" y="52"/>
                  <a:pt x="87" y="52"/>
                  <a:pt x="87" y="52"/>
                </a:cubicBezTo>
                <a:cubicBezTo>
                  <a:pt x="86" y="53"/>
                  <a:pt x="85" y="54"/>
                  <a:pt x="84" y="55"/>
                </a:cubicBezTo>
                <a:cubicBezTo>
                  <a:pt x="87" y="55"/>
                  <a:pt x="87" y="55"/>
                  <a:pt x="87" y="55"/>
                </a:cubicBezTo>
                <a:cubicBezTo>
                  <a:pt x="87" y="55"/>
                  <a:pt x="87" y="55"/>
                  <a:pt x="87" y="55"/>
                </a:cubicBezTo>
                <a:cubicBezTo>
                  <a:pt x="87" y="55"/>
                  <a:pt x="87" y="55"/>
                  <a:pt x="87" y="55"/>
                </a:cubicBezTo>
                <a:cubicBezTo>
                  <a:pt x="87" y="55"/>
                  <a:pt x="87" y="55"/>
                  <a:pt x="87" y="55"/>
                </a:cubicBezTo>
                <a:cubicBezTo>
                  <a:pt x="87" y="55"/>
                  <a:pt x="87" y="55"/>
                  <a:pt x="87" y="55"/>
                </a:cubicBezTo>
                <a:cubicBezTo>
                  <a:pt x="89" y="55"/>
                  <a:pt x="89" y="55"/>
                  <a:pt x="89" y="55"/>
                </a:cubicBezTo>
                <a:cubicBezTo>
                  <a:pt x="89" y="55"/>
                  <a:pt x="89" y="55"/>
                  <a:pt x="89" y="55"/>
                </a:cubicBezTo>
                <a:cubicBezTo>
                  <a:pt x="89" y="54"/>
                  <a:pt x="89" y="54"/>
                  <a:pt x="89" y="54"/>
                </a:cubicBezTo>
                <a:cubicBezTo>
                  <a:pt x="89" y="54"/>
                  <a:pt x="89" y="54"/>
                  <a:pt x="89" y="54"/>
                </a:cubicBezTo>
                <a:cubicBezTo>
                  <a:pt x="90" y="54"/>
                  <a:pt x="90" y="54"/>
                  <a:pt x="90" y="55"/>
                </a:cubicBezTo>
                <a:cubicBezTo>
                  <a:pt x="90" y="55"/>
                  <a:pt x="91" y="55"/>
                  <a:pt x="91" y="55"/>
                </a:cubicBezTo>
                <a:cubicBezTo>
                  <a:pt x="93" y="55"/>
                  <a:pt x="93" y="55"/>
                  <a:pt x="93" y="55"/>
                </a:cubicBezTo>
                <a:cubicBezTo>
                  <a:pt x="93" y="55"/>
                  <a:pt x="93" y="55"/>
                  <a:pt x="93" y="55"/>
                </a:cubicBezTo>
                <a:cubicBezTo>
                  <a:pt x="93" y="54"/>
                  <a:pt x="92" y="53"/>
                  <a:pt x="92" y="53"/>
                </a:cubicBezTo>
                <a:cubicBezTo>
                  <a:pt x="91" y="53"/>
                  <a:pt x="90" y="52"/>
                  <a:pt x="90" y="52"/>
                </a:cubicBezTo>
                <a:cubicBezTo>
                  <a:pt x="91" y="51"/>
                  <a:pt x="92" y="51"/>
                  <a:pt x="93" y="51"/>
                </a:cubicBezTo>
                <a:cubicBezTo>
                  <a:pt x="93" y="51"/>
                  <a:pt x="94" y="51"/>
                  <a:pt x="94" y="51"/>
                </a:cubicBezTo>
                <a:cubicBezTo>
                  <a:pt x="96" y="52"/>
                  <a:pt x="98" y="53"/>
                  <a:pt x="100" y="55"/>
                </a:cubicBezTo>
                <a:cubicBezTo>
                  <a:pt x="103" y="55"/>
                  <a:pt x="103" y="55"/>
                  <a:pt x="103" y="55"/>
                </a:cubicBezTo>
                <a:cubicBezTo>
                  <a:pt x="100" y="53"/>
                  <a:pt x="98" y="50"/>
                  <a:pt x="95" y="49"/>
                </a:cubicBezTo>
                <a:cubicBezTo>
                  <a:pt x="95" y="49"/>
                  <a:pt x="95" y="49"/>
                  <a:pt x="95" y="49"/>
                </a:cubicBezTo>
                <a:cubicBezTo>
                  <a:pt x="95" y="49"/>
                  <a:pt x="95" y="49"/>
                  <a:pt x="95" y="49"/>
                </a:cubicBezTo>
                <a:cubicBezTo>
                  <a:pt x="94" y="49"/>
                  <a:pt x="94" y="49"/>
                  <a:pt x="93" y="49"/>
                </a:cubicBezTo>
                <a:cubicBezTo>
                  <a:pt x="92" y="49"/>
                  <a:pt x="90" y="49"/>
                  <a:pt x="89" y="50"/>
                </a:cubicBezTo>
                <a:cubicBezTo>
                  <a:pt x="89" y="49"/>
                  <a:pt x="89" y="49"/>
                  <a:pt x="89" y="49"/>
                </a:cubicBezTo>
                <a:cubicBezTo>
                  <a:pt x="90" y="49"/>
                  <a:pt x="92" y="48"/>
                  <a:pt x="93" y="48"/>
                </a:cubicBezTo>
                <a:cubicBezTo>
                  <a:pt x="93" y="48"/>
                  <a:pt x="93" y="48"/>
                  <a:pt x="93" y="48"/>
                </a:cubicBezTo>
                <a:cubicBezTo>
                  <a:pt x="94" y="48"/>
                  <a:pt x="95" y="48"/>
                  <a:pt x="95" y="49"/>
                </a:cubicBezTo>
                <a:cubicBezTo>
                  <a:pt x="98" y="50"/>
                  <a:pt x="101" y="53"/>
                  <a:pt x="104" y="55"/>
                </a:cubicBezTo>
                <a:cubicBezTo>
                  <a:pt x="108" y="55"/>
                  <a:pt x="108" y="55"/>
                  <a:pt x="108" y="55"/>
                </a:cubicBezTo>
                <a:cubicBezTo>
                  <a:pt x="108" y="55"/>
                  <a:pt x="108" y="55"/>
                  <a:pt x="108" y="55"/>
                </a:cubicBezTo>
                <a:cubicBezTo>
                  <a:pt x="104" y="52"/>
                  <a:pt x="101" y="49"/>
                  <a:pt x="96" y="47"/>
                </a:cubicBezTo>
                <a:cubicBezTo>
                  <a:pt x="95" y="46"/>
                  <a:pt x="94" y="46"/>
                  <a:pt x="93" y="46"/>
                </a:cubicBezTo>
                <a:moveTo>
                  <a:pt x="281" y="45"/>
                </a:moveTo>
                <a:cubicBezTo>
                  <a:pt x="280" y="45"/>
                  <a:pt x="280" y="45"/>
                  <a:pt x="280" y="45"/>
                </a:cubicBezTo>
                <a:cubicBezTo>
                  <a:pt x="279" y="45"/>
                  <a:pt x="279" y="45"/>
                  <a:pt x="279" y="45"/>
                </a:cubicBezTo>
                <a:cubicBezTo>
                  <a:pt x="279" y="45"/>
                  <a:pt x="279" y="45"/>
                  <a:pt x="279" y="45"/>
                </a:cubicBezTo>
                <a:cubicBezTo>
                  <a:pt x="272" y="46"/>
                  <a:pt x="263" y="46"/>
                  <a:pt x="256" y="48"/>
                </a:cubicBezTo>
                <a:cubicBezTo>
                  <a:pt x="249" y="50"/>
                  <a:pt x="242" y="52"/>
                  <a:pt x="235" y="55"/>
                </a:cubicBezTo>
                <a:cubicBezTo>
                  <a:pt x="241" y="55"/>
                  <a:pt x="241" y="55"/>
                  <a:pt x="241" y="55"/>
                </a:cubicBezTo>
                <a:cubicBezTo>
                  <a:pt x="246" y="53"/>
                  <a:pt x="251" y="51"/>
                  <a:pt x="256" y="50"/>
                </a:cubicBezTo>
                <a:cubicBezTo>
                  <a:pt x="256" y="50"/>
                  <a:pt x="256" y="50"/>
                  <a:pt x="256" y="50"/>
                </a:cubicBezTo>
                <a:cubicBezTo>
                  <a:pt x="256" y="50"/>
                  <a:pt x="256" y="50"/>
                  <a:pt x="256" y="50"/>
                </a:cubicBezTo>
                <a:cubicBezTo>
                  <a:pt x="264" y="48"/>
                  <a:pt x="272" y="48"/>
                  <a:pt x="279" y="47"/>
                </a:cubicBezTo>
                <a:cubicBezTo>
                  <a:pt x="279" y="48"/>
                  <a:pt x="279" y="48"/>
                  <a:pt x="279" y="48"/>
                </a:cubicBezTo>
                <a:cubicBezTo>
                  <a:pt x="267" y="48"/>
                  <a:pt x="255" y="51"/>
                  <a:pt x="244" y="55"/>
                </a:cubicBezTo>
                <a:cubicBezTo>
                  <a:pt x="244" y="55"/>
                  <a:pt x="244" y="55"/>
                  <a:pt x="243" y="55"/>
                </a:cubicBezTo>
                <a:cubicBezTo>
                  <a:pt x="250" y="55"/>
                  <a:pt x="250" y="55"/>
                  <a:pt x="250" y="55"/>
                </a:cubicBezTo>
                <a:cubicBezTo>
                  <a:pt x="260" y="52"/>
                  <a:pt x="270" y="50"/>
                  <a:pt x="280" y="50"/>
                </a:cubicBezTo>
                <a:cubicBezTo>
                  <a:pt x="285" y="50"/>
                  <a:pt x="290" y="50"/>
                  <a:pt x="295" y="51"/>
                </a:cubicBezTo>
                <a:cubicBezTo>
                  <a:pt x="301" y="51"/>
                  <a:pt x="307" y="53"/>
                  <a:pt x="313" y="55"/>
                </a:cubicBezTo>
                <a:cubicBezTo>
                  <a:pt x="319" y="55"/>
                  <a:pt x="319" y="55"/>
                  <a:pt x="319" y="55"/>
                </a:cubicBezTo>
                <a:cubicBezTo>
                  <a:pt x="312" y="52"/>
                  <a:pt x="304" y="50"/>
                  <a:pt x="295" y="49"/>
                </a:cubicBezTo>
                <a:cubicBezTo>
                  <a:pt x="295" y="49"/>
                  <a:pt x="295" y="49"/>
                  <a:pt x="295" y="49"/>
                </a:cubicBezTo>
                <a:cubicBezTo>
                  <a:pt x="290" y="48"/>
                  <a:pt x="286" y="48"/>
                  <a:pt x="281" y="48"/>
                </a:cubicBezTo>
                <a:cubicBezTo>
                  <a:pt x="281" y="47"/>
                  <a:pt x="281" y="47"/>
                  <a:pt x="281" y="47"/>
                </a:cubicBezTo>
                <a:cubicBezTo>
                  <a:pt x="293" y="47"/>
                  <a:pt x="304" y="49"/>
                  <a:pt x="315" y="53"/>
                </a:cubicBezTo>
                <a:cubicBezTo>
                  <a:pt x="315" y="53"/>
                  <a:pt x="315" y="53"/>
                  <a:pt x="315" y="53"/>
                </a:cubicBezTo>
                <a:cubicBezTo>
                  <a:pt x="315" y="53"/>
                  <a:pt x="315" y="53"/>
                  <a:pt x="315" y="53"/>
                </a:cubicBezTo>
                <a:cubicBezTo>
                  <a:pt x="317" y="53"/>
                  <a:pt x="320" y="54"/>
                  <a:pt x="322" y="55"/>
                </a:cubicBezTo>
                <a:cubicBezTo>
                  <a:pt x="328" y="55"/>
                  <a:pt x="328" y="55"/>
                  <a:pt x="328" y="55"/>
                </a:cubicBezTo>
                <a:cubicBezTo>
                  <a:pt x="324" y="53"/>
                  <a:pt x="320" y="52"/>
                  <a:pt x="315" y="51"/>
                </a:cubicBezTo>
                <a:cubicBezTo>
                  <a:pt x="305" y="47"/>
                  <a:pt x="293" y="45"/>
                  <a:pt x="281" y="45"/>
                </a:cubicBezTo>
                <a:cubicBezTo>
                  <a:pt x="281" y="45"/>
                  <a:pt x="281" y="45"/>
                  <a:pt x="281" y="45"/>
                </a:cubicBezTo>
                <a:moveTo>
                  <a:pt x="21" y="50"/>
                </a:moveTo>
                <a:cubicBezTo>
                  <a:pt x="17" y="49"/>
                  <a:pt x="14" y="47"/>
                  <a:pt x="10" y="47"/>
                </a:cubicBezTo>
                <a:cubicBezTo>
                  <a:pt x="9" y="47"/>
                  <a:pt x="9" y="46"/>
                  <a:pt x="8" y="46"/>
                </a:cubicBezTo>
                <a:cubicBezTo>
                  <a:pt x="13" y="47"/>
                  <a:pt x="17" y="48"/>
                  <a:pt x="21" y="50"/>
                </a:cubicBezTo>
                <a:cubicBezTo>
                  <a:pt x="21" y="50"/>
                  <a:pt x="21" y="50"/>
                  <a:pt x="21" y="50"/>
                </a:cubicBezTo>
                <a:moveTo>
                  <a:pt x="2" y="46"/>
                </a:moveTo>
                <a:cubicBezTo>
                  <a:pt x="2" y="46"/>
                  <a:pt x="2" y="46"/>
                  <a:pt x="2" y="46"/>
                </a:cubicBezTo>
                <a:cubicBezTo>
                  <a:pt x="2" y="46"/>
                  <a:pt x="1" y="46"/>
                  <a:pt x="1" y="46"/>
                </a:cubicBezTo>
                <a:cubicBezTo>
                  <a:pt x="2" y="46"/>
                  <a:pt x="3" y="46"/>
                  <a:pt x="4" y="46"/>
                </a:cubicBezTo>
                <a:cubicBezTo>
                  <a:pt x="5" y="46"/>
                  <a:pt x="6" y="46"/>
                  <a:pt x="7" y="46"/>
                </a:cubicBezTo>
                <a:cubicBezTo>
                  <a:pt x="7" y="46"/>
                  <a:pt x="7" y="46"/>
                  <a:pt x="6" y="46"/>
                </a:cubicBezTo>
                <a:cubicBezTo>
                  <a:pt x="5" y="46"/>
                  <a:pt x="4" y="46"/>
                  <a:pt x="2" y="46"/>
                </a:cubicBezTo>
                <a:moveTo>
                  <a:pt x="4" y="44"/>
                </a:moveTo>
                <a:cubicBezTo>
                  <a:pt x="3" y="44"/>
                  <a:pt x="1" y="44"/>
                  <a:pt x="0" y="44"/>
                </a:cubicBezTo>
                <a:cubicBezTo>
                  <a:pt x="0" y="48"/>
                  <a:pt x="0" y="48"/>
                  <a:pt x="0" y="48"/>
                </a:cubicBezTo>
                <a:cubicBezTo>
                  <a:pt x="1" y="48"/>
                  <a:pt x="2" y="48"/>
                  <a:pt x="2" y="48"/>
                </a:cubicBezTo>
                <a:cubicBezTo>
                  <a:pt x="4" y="48"/>
                  <a:pt x="5" y="48"/>
                  <a:pt x="6" y="48"/>
                </a:cubicBezTo>
                <a:cubicBezTo>
                  <a:pt x="6" y="48"/>
                  <a:pt x="6" y="48"/>
                  <a:pt x="6" y="48"/>
                </a:cubicBezTo>
                <a:cubicBezTo>
                  <a:pt x="6" y="48"/>
                  <a:pt x="6" y="48"/>
                  <a:pt x="6" y="48"/>
                </a:cubicBezTo>
                <a:cubicBezTo>
                  <a:pt x="7" y="48"/>
                  <a:pt x="8" y="48"/>
                  <a:pt x="9" y="49"/>
                </a:cubicBezTo>
                <a:cubicBezTo>
                  <a:pt x="9" y="49"/>
                  <a:pt x="9" y="49"/>
                  <a:pt x="9" y="49"/>
                </a:cubicBezTo>
                <a:cubicBezTo>
                  <a:pt x="9" y="49"/>
                  <a:pt x="9" y="49"/>
                  <a:pt x="9" y="49"/>
                </a:cubicBezTo>
                <a:cubicBezTo>
                  <a:pt x="13" y="49"/>
                  <a:pt x="17" y="51"/>
                  <a:pt x="21" y="52"/>
                </a:cubicBezTo>
                <a:cubicBezTo>
                  <a:pt x="21" y="53"/>
                  <a:pt x="21" y="53"/>
                  <a:pt x="21" y="53"/>
                </a:cubicBezTo>
                <a:cubicBezTo>
                  <a:pt x="21" y="53"/>
                  <a:pt x="21" y="53"/>
                  <a:pt x="21" y="53"/>
                </a:cubicBezTo>
                <a:cubicBezTo>
                  <a:pt x="23" y="54"/>
                  <a:pt x="23" y="54"/>
                  <a:pt x="23" y="54"/>
                </a:cubicBezTo>
                <a:cubicBezTo>
                  <a:pt x="23" y="53"/>
                  <a:pt x="23" y="53"/>
                  <a:pt x="23" y="53"/>
                </a:cubicBezTo>
                <a:cubicBezTo>
                  <a:pt x="24" y="54"/>
                  <a:pt x="25" y="54"/>
                  <a:pt x="26" y="55"/>
                </a:cubicBezTo>
                <a:cubicBezTo>
                  <a:pt x="30" y="55"/>
                  <a:pt x="30" y="55"/>
                  <a:pt x="30" y="55"/>
                </a:cubicBezTo>
                <a:cubicBezTo>
                  <a:pt x="28" y="53"/>
                  <a:pt x="25" y="52"/>
                  <a:pt x="23" y="51"/>
                </a:cubicBezTo>
                <a:cubicBezTo>
                  <a:pt x="23" y="50"/>
                  <a:pt x="23" y="50"/>
                  <a:pt x="23" y="50"/>
                </a:cubicBezTo>
                <a:cubicBezTo>
                  <a:pt x="26" y="52"/>
                  <a:pt x="29" y="53"/>
                  <a:pt x="31" y="55"/>
                </a:cubicBezTo>
                <a:cubicBezTo>
                  <a:pt x="35" y="55"/>
                  <a:pt x="35" y="55"/>
                  <a:pt x="35" y="55"/>
                </a:cubicBezTo>
                <a:cubicBezTo>
                  <a:pt x="31" y="52"/>
                  <a:pt x="27" y="50"/>
                  <a:pt x="23" y="48"/>
                </a:cubicBezTo>
                <a:cubicBezTo>
                  <a:pt x="23" y="48"/>
                  <a:pt x="23" y="48"/>
                  <a:pt x="23" y="48"/>
                </a:cubicBezTo>
                <a:cubicBezTo>
                  <a:pt x="22" y="48"/>
                  <a:pt x="22" y="48"/>
                  <a:pt x="22" y="48"/>
                </a:cubicBezTo>
                <a:cubicBezTo>
                  <a:pt x="22" y="48"/>
                  <a:pt x="22" y="48"/>
                  <a:pt x="22" y="48"/>
                </a:cubicBezTo>
                <a:cubicBezTo>
                  <a:pt x="21" y="47"/>
                  <a:pt x="21" y="47"/>
                  <a:pt x="21" y="47"/>
                </a:cubicBezTo>
                <a:cubicBezTo>
                  <a:pt x="21" y="47"/>
                  <a:pt x="21" y="47"/>
                  <a:pt x="21" y="47"/>
                </a:cubicBezTo>
                <a:cubicBezTo>
                  <a:pt x="16" y="45"/>
                  <a:pt x="10" y="44"/>
                  <a:pt x="4" y="44"/>
                </a:cubicBezTo>
                <a:moveTo>
                  <a:pt x="426" y="39"/>
                </a:moveTo>
                <a:cubicBezTo>
                  <a:pt x="425" y="39"/>
                  <a:pt x="424" y="40"/>
                  <a:pt x="423" y="41"/>
                </a:cubicBezTo>
                <a:cubicBezTo>
                  <a:pt x="423" y="40"/>
                  <a:pt x="423" y="40"/>
                  <a:pt x="423" y="40"/>
                </a:cubicBezTo>
                <a:cubicBezTo>
                  <a:pt x="422" y="41"/>
                  <a:pt x="422" y="41"/>
                  <a:pt x="422" y="41"/>
                </a:cubicBezTo>
                <a:cubicBezTo>
                  <a:pt x="421" y="42"/>
                  <a:pt x="421" y="42"/>
                  <a:pt x="421" y="42"/>
                </a:cubicBezTo>
                <a:cubicBezTo>
                  <a:pt x="421" y="42"/>
                  <a:pt x="421" y="42"/>
                  <a:pt x="421" y="42"/>
                </a:cubicBezTo>
                <a:cubicBezTo>
                  <a:pt x="415" y="46"/>
                  <a:pt x="410" y="50"/>
                  <a:pt x="404" y="55"/>
                </a:cubicBezTo>
                <a:cubicBezTo>
                  <a:pt x="407" y="55"/>
                  <a:pt x="407" y="55"/>
                  <a:pt x="407" y="55"/>
                </a:cubicBezTo>
                <a:cubicBezTo>
                  <a:pt x="412" y="51"/>
                  <a:pt x="416" y="47"/>
                  <a:pt x="421" y="44"/>
                </a:cubicBezTo>
                <a:cubicBezTo>
                  <a:pt x="421" y="45"/>
                  <a:pt x="421" y="45"/>
                  <a:pt x="421" y="45"/>
                </a:cubicBezTo>
                <a:cubicBezTo>
                  <a:pt x="417" y="48"/>
                  <a:pt x="413" y="51"/>
                  <a:pt x="408" y="55"/>
                </a:cubicBezTo>
                <a:cubicBezTo>
                  <a:pt x="412" y="55"/>
                  <a:pt x="412" y="55"/>
                  <a:pt x="412" y="55"/>
                </a:cubicBezTo>
                <a:cubicBezTo>
                  <a:pt x="415" y="52"/>
                  <a:pt x="418" y="50"/>
                  <a:pt x="422" y="47"/>
                </a:cubicBezTo>
                <a:cubicBezTo>
                  <a:pt x="423" y="47"/>
                  <a:pt x="423" y="47"/>
                  <a:pt x="423" y="47"/>
                </a:cubicBezTo>
                <a:cubicBezTo>
                  <a:pt x="423" y="47"/>
                  <a:pt x="423" y="47"/>
                  <a:pt x="423" y="47"/>
                </a:cubicBezTo>
                <a:cubicBezTo>
                  <a:pt x="423" y="47"/>
                  <a:pt x="423" y="47"/>
                  <a:pt x="423" y="47"/>
                </a:cubicBezTo>
                <a:cubicBezTo>
                  <a:pt x="423" y="47"/>
                  <a:pt x="423" y="47"/>
                  <a:pt x="423" y="47"/>
                </a:cubicBezTo>
                <a:cubicBezTo>
                  <a:pt x="424" y="46"/>
                  <a:pt x="425" y="45"/>
                  <a:pt x="426" y="45"/>
                </a:cubicBezTo>
                <a:cubicBezTo>
                  <a:pt x="426" y="42"/>
                  <a:pt x="426" y="42"/>
                  <a:pt x="426" y="42"/>
                </a:cubicBezTo>
                <a:cubicBezTo>
                  <a:pt x="425" y="43"/>
                  <a:pt x="424" y="44"/>
                  <a:pt x="423" y="44"/>
                </a:cubicBezTo>
                <a:cubicBezTo>
                  <a:pt x="423" y="43"/>
                  <a:pt x="423" y="43"/>
                  <a:pt x="423" y="43"/>
                </a:cubicBezTo>
                <a:cubicBezTo>
                  <a:pt x="424" y="42"/>
                  <a:pt x="425" y="41"/>
                  <a:pt x="426" y="41"/>
                </a:cubicBezTo>
                <a:cubicBezTo>
                  <a:pt x="426" y="39"/>
                  <a:pt x="426" y="39"/>
                  <a:pt x="426" y="39"/>
                </a:cubicBezTo>
                <a:moveTo>
                  <a:pt x="989" y="36"/>
                </a:moveTo>
                <a:cubicBezTo>
                  <a:pt x="979" y="36"/>
                  <a:pt x="969" y="37"/>
                  <a:pt x="960" y="39"/>
                </a:cubicBezTo>
                <a:cubicBezTo>
                  <a:pt x="952" y="41"/>
                  <a:pt x="944" y="43"/>
                  <a:pt x="936" y="46"/>
                </a:cubicBezTo>
                <a:cubicBezTo>
                  <a:pt x="936" y="46"/>
                  <a:pt x="936" y="46"/>
                  <a:pt x="936" y="46"/>
                </a:cubicBezTo>
                <a:cubicBezTo>
                  <a:pt x="936" y="46"/>
                  <a:pt x="936" y="46"/>
                  <a:pt x="936" y="46"/>
                </a:cubicBezTo>
                <a:cubicBezTo>
                  <a:pt x="932" y="49"/>
                  <a:pt x="929" y="51"/>
                  <a:pt x="925" y="54"/>
                </a:cubicBezTo>
                <a:cubicBezTo>
                  <a:pt x="924" y="54"/>
                  <a:pt x="924" y="55"/>
                  <a:pt x="924" y="55"/>
                </a:cubicBezTo>
                <a:cubicBezTo>
                  <a:pt x="927" y="55"/>
                  <a:pt x="927" y="55"/>
                  <a:pt x="927" y="55"/>
                </a:cubicBezTo>
                <a:cubicBezTo>
                  <a:pt x="930" y="53"/>
                  <a:pt x="934" y="50"/>
                  <a:pt x="937" y="48"/>
                </a:cubicBezTo>
                <a:cubicBezTo>
                  <a:pt x="945" y="45"/>
                  <a:pt x="952" y="43"/>
                  <a:pt x="960" y="41"/>
                </a:cubicBezTo>
                <a:cubicBezTo>
                  <a:pt x="960" y="41"/>
                  <a:pt x="960" y="41"/>
                  <a:pt x="960" y="41"/>
                </a:cubicBezTo>
                <a:cubicBezTo>
                  <a:pt x="960" y="41"/>
                  <a:pt x="960" y="41"/>
                  <a:pt x="960" y="41"/>
                </a:cubicBezTo>
                <a:cubicBezTo>
                  <a:pt x="969" y="39"/>
                  <a:pt x="979" y="38"/>
                  <a:pt x="989" y="38"/>
                </a:cubicBezTo>
                <a:cubicBezTo>
                  <a:pt x="992" y="38"/>
                  <a:pt x="996" y="38"/>
                  <a:pt x="999" y="38"/>
                </a:cubicBezTo>
                <a:cubicBezTo>
                  <a:pt x="999" y="39"/>
                  <a:pt x="999" y="39"/>
                  <a:pt x="999" y="39"/>
                </a:cubicBezTo>
                <a:cubicBezTo>
                  <a:pt x="995" y="39"/>
                  <a:pt x="991" y="39"/>
                  <a:pt x="987" y="39"/>
                </a:cubicBezTo>
                <a:cubicBezTo>
                  <a:pt x="976" y="39"/>
                  <a:pt x="964" y="40"/>
                  <a:pt x="953" y="43"/>
                </a:cubicBezTo>
                <a:cubicBezTo>
                  <a:pt x="944" y="45"/>
                  <a:pt x="936" y="50"/>
                  <a:pt x="929" y="55"/>
                </a:cubicBezTo>
                <a:cubicBezTo>
                  <a:pt x="932" y="55"/>
                  <a:pt x="932" y="55"/>
                  <a:pt x="932" y="55"/>
                </a:cubicBezTo>
                <a:cubicBezTo>
                  <a:pt x="939" y="50"/>
                  <a:pt x="946" y="47"/>
                  <a:pt x="954" y="45"/>
                </a:cubicBezTo>
                <a:cubicBezTo>
                  <a:pt x="954" y="45"/>
                  <a:pt x="954" y="45"/>
                  <a:pt x="954" y="45"/>
                </a:cubicBezTo>
                <a:cubicBezTo>
                  <a:pt x="954" y="45"/>
                  <a:pt x="954" y="45"/>
                  <a:pt x="954" y="45"/>
                </a:cubicBezTo>
                <a:cubicBezTo>
                  <a:pt x="964" y="42"/>
                  <a:pt x="976" y="41"/>
                  <a:pt x="987" y="41"/>
                </a:cubicBezTo>
                <a:cubicBezTo>
                  <a:pt x="991" y="41"/>
                  <a:pt x="995" y="41"/>
                  <a:pt x="999" y="41"/>
                </a:cubicBezTo>
                <a:cubicBezTo>
                  <a:pt x="999" y="41"/>
                  <a:pt x="999" y="41"/>
                  <a:pt x="999" y="41"/>
                </a:cubicBezTo>
                <a:cubicBezTo>
                  <a:pt x="1000" y="41"/>
                  <a:pt x="1000" y="41"/>
                  <a:pt x="1000" y="41"/>
                </a:cubicBezTo>
                <a:cubicBezTo>
                  <a:pt x="1001" y="41"/>
                  <a:pt x="1001" y="41"/>
                  <a:pt x="1001" y="41"/>
                </a:cubicBezTo>
                <a:cubicBezTo>
                  <a:pt x="1001" y="41"/>
                  <a:pt x="1001" y="41"/>
                  <a:pt x="1001" y="41"/>
                </a:cubicBezTo>
                <a:cubicBezTo>
                  <a:pt x="1010" y="42"/>
                  <a:pt x="1019" y="43"/>
                  <a:pt x="1028" y="44"/>
                </a:cubicBezTo>
                <a:cubicBezTo>
                  <a:pt x="1036" y="47"/>
                  <a:pt x="1045" y="49"/>
                  <a:pt x="1053" y="54"/>
                </a:cubicBezTo>
                <a:cubicBezTo>
                  <a:pt x="1053" y="54"/>
                  <a:pt x="1053" y="54"/>
                  <a:pt x="1053" y="54"/>
                </a:cubicBezTo>
                <a:cubicBezTo>
                  <a:pt x="1053" y="54"/>
                  <a:pt x="1053" y="54"/>
                  <a:pt x="1053" y="54"/>
                </a:cubicBezTo>
                <a:cubicBezTo>
                  <a:pt x="1054" y="54"/>
                  <a:pt x="1054" y="55"/>
                  <a:pt x="1055" y="55"/>
                </a:cubicBezTo>
                <a:cubicBezTo>
                  <a:pt x="1059" y="55"/>
                  <a:pt x="1059" y="55"/>
                  <a:pt x="1059" y="55"/>
                </a:cubicBezTo>
                <a:cubicBezTo>
                  <a:pt x="1057" y="54"/>
                  <a:pt x="1056" y="53"/>
                  <a:pt x="1054" y="52"/>
                </a:cubicBezTo>
                <a:cubicBezTo>
                  <a:pt x="1046" y="48"/>
                  <a:pt x="1037" y="45"/>
                  <a:pt x="1028" y="43"/>
                </a:cubicBezTo>
                <a:cubicBezTo>
                  <a:pt x="1028" y="43"/>
                  <a:pt x="1028" y="43"/>
                  <a:pt x="1028" y="43"/>
                </a:cubicBezTo>
                <a:cubicBezTo>
                  <a:pt x="1028" y="43"/>
                  <a:pt x="1028" y="43"/>
                  <a:pt x="1028" y="43"/>
                </a:cubicBezTo>
                <a:cubicBezTo>
                  <a:pt x="1019" y="41"/>
                  <a:pt x="1010" y="40"/>
                  <a:pt x="1001" y="39"/>
                </a:cubicBezTo>
                <a:cubicBezTo>
                  <a:pt x="1001" y="38"/>
                  <a:pt x="1001" y="38"/>
                  <a:pt x="1001" y="38"/>
                </a:cubicBezTo>
                <a:cubicBezTo>
                  <a:pt x="1007" y="39"/>
                  <a:pt x="1013" y="40"/>
                  <a:pt x="1019" y="41"/>
                </a:cubicBezTo>
                <a:cubicBezTo>
                  <a:pt x="1019" y="41"/>
                  <a:pt x="1019" y="41"/>
                  <a:pt x="1019" y="41"/>
                </a:cubicBezTo>
                <a:cubicBezTo>
                  <a:pt x="1019" y="41"/>
                  <a:pt x="1019" y="41"/>
                  <a:pt x="1019" y="41"/>
                </a:cubicBezTo>
                <a:cubicBezTo>
                  <a:pt x="1034" y="43"/>
                  <a:pt x="1048" y="48"/>
                  <a:pt x="1061" y="55"/>
                </a:cubicBezTo>
                <a:cubicBezTo>
                  <a:pt x="1065" y="55"/>
                  <a:pt x="1065" y="55"/>
                  <a:pt x="1065" y="55"/>
                </a:cubicBezTo>
                <a:cubicBezTo>
                  <a:pt x="1051" y="46"/>
                  <a:pt x="1036" y="41"/>
                  <a:pt x="1019" y="39"/>
                </a:cubicBezTo>
                <a:cubicBezTo>
                  <a:pt x="1013" y="38"/>
                  <a:pt x="1007" y="37"/>
                  <a:pt x="1001" y="36"/>
                </a:cubicBezTo>
                <a:cubicBezTo>
                  <a:pt x="1001" y="36"/>
                  <a:pt x="1001" y="36"/>
                  <a:pt x="1001" y="36"/>
                </a:cubicBezTo>
                <a:cubicBezTo>
                  <a:pt x="1000" y="36"/>
                  <a:pt x="1000" y="36"/>
                  <a:pt x="1000" y="36"/>
                </a:cubicBezTo>
                <a:cubicBezTo>
                  <a:pt x="1000" y="36"/>
                  <a:pt x="1000" y="36"/>
                  <a:pt x="1000" y="36"/>
                </a:cubicBezTo>
                <a:cubicBezTo>
                  <a:pt x="999" y="36"/>
                  <a:pt x="999" y="36"/>
                  <a:pt x="999" y="36"/>
                </a:cubicBezTo>
                <a:cubicBezTo>
                  <a:pt x="999" y="36"/>
                  <a:pt x="999" y="36"/>
                  <a:pt x="999" y="36"/>
                </a:cubicBezTo>
                <a:cubicBezTo>
                  <a:pt x="996" y="36"/>
                  <a:pt x="992" y="36"/>
                  <a:pt x="989" y="36"/>
                </a:cubicBezTo>
                <a:moveTo>
                  <a:pt x="40" y="50"/>
                </a:moveTo>
                <a:cubicBezTo>
                  <a:pt x="30" y="44"/>
                  <a:pt x="30" y="44"/>
                  <a:pt x="30" y="44"/>
                </a:cubicBezTo>
                <a:cubicBezTo>
                  <a:pt x="28" y="43"/>
                  <a:pt x="25" y="42"/>
                  <a:pt x="23" y="41"/>
                </a:cubicBezTo>
                <a:cubicBezTo>
                  <a:pt x="23" y="41"/>
                  <a:pt x="23" y="41"/>
                  <a:pt x="23" y="41"/>
                </a:cubicBezTo>
                <a:cubicBezTo>
                  <a:pt x="25" y="41"/>
                  <a:pt x="26" y="41"/>
                  <a:pt x="27" y="42"/>
                </a:cubicBezTo>
                <a:cubicBezTo>
                  <a:pt x="31" y="45"/>
                  <a:pt x="36" y="47"/>
                  <a:pt x="40" y="50"/>
                </a:cubicBezTo>
                <a:cubicBezTo>
                  <a:pt x="40" y="50"/>
                  <a:pt x="40" y="50"/>
                  <a:pt x="40" y="50"/>
                </a:cubicBezTo>
                <a:moveTo>
                  <a:pt x="1" y="36"/>
                </a:moveTo>
                <a:cubicBezTo>
                  <a:pt x="1" y="36"/>
                  <a:pt x="0" y="36"/>
                  <a:pt x="0" y="36"/>
                </a:cubicBezTo>
                <a:cubicBezTo>
                  <a:pt x="0" y="38"/>
                  <a:pt x="0" y="38"/>
                  <a:pt x="0" y="38"/>
                </a:cubicBezTo>
                <a:cubicBezTo>
                  <a:pt x="0" y="38"/>
                  <a:pt x="1" y="38"/>
                  <a:pt x="1" y="38"/>
                </a:cubicBezTo>
                <a:cubicBezTo>
                  <a:pt x="1" y="38"/>
                  <a:pt x="1" y="38"/>
                  <a:pt x="1" y="38"/>
                </a:cubicBezTo>
                <a:cubicBezTo>
                  <a:pt x="1" y="38"/>
                  <a:pt x="1" y="38"/>
                  <a:pt x="1" y="38"/>
                </a:cubicBezTo>
                <a:cubicBezTo>
                  <a:pt x="2" y="38"/>
                  <a:pt x="4" y="38"/>
                  <a:pt x="5" y="38"/>
                </a:cubicBezTo>
                <a:cubicBezTo>
                  <a:pt x="6" y="38"/>
                  <a:pt x="6" y="38"/>
                  <a:pt x="6" y="38"/>
                </a:cubicBezTo>
                <a:cubicBezTo>
                  <a:pt x="11" y="38"/>
                  <a:pt x="16" y="39"/>
                  <a:pt x="21" y="40"/>
                </a:cubicBezTo>
                <a:cubicBezTo>
                  <a:pt x="21" y="41"/>
                  <a:pt x="21" y="41"/>
                  <a:pt x="21" y="41"/>
                </a:cubicBezTo>
                <a:cubicBezTo>
                  <a:pt x="17" y="39"/>
                  <a:pt x="12" y="39"/>
                  <a:pt x="7" y="38"/>
                </a:cubicBezTo>
                <a:cubicBezTo>
                  <a:pt x="7" y="38"/>
                  <a:pt x="6" y="38"/>
                  <a:pt x="6" y="38"/>
                </a:cubicBezTo>
                <a:cubicBezTo>
                  <a:pt x="4" y="38"/>
                  <a:pt x="2" y="39"/>
                  <a:pt x="1" y="39"/>
                </a:cubicBezTo>
                <a:cubicBezTo>
                  <a:pt x="1" y="39"/>
                  <a:pt x="1" y="39"/>
                  <a:pt x="1" y="39"/>
                </a:cubicBezTo>
                <a:cubicBezTo>
                  <a:pt x="0" y="39"/>
                  <a:pt x="0" y="39"/>
                  <a:pt x="0" y="39"/>
                </a:cubicBezTo>
                <a:cubicBezTo>
                  <a:pt x="0" y="41"/>
                  <a:pt x="0" y="41"/>
                  <a:pt x="0" y="41"/>
                </a:cubicBezTo>
                <a:cubicBezTo>
                  <a:pt x="0" y="41"/>
                  <a:pt x="0" y="41"/>
                  <a:pt x="1" y="41"/>
                </a:cubicBezTo>
                <a:cubicBezTo>
                  <a:pt x="1" y="41"/>
                  <a:pt x="1" y="41"/>
                  <a:pt x="1" y="41"/>
                </a:cubicBezTo>
                <a:cubicBezTo>
                  <a:pt x="3" y="41"/>
                  <a:pt x="4" y="40"/>
                  <a:pt x="6" y="40"/>
                </a:cubicBezTo>
                <a:cubicBezTo>
                  <a:pt x="6" y="40"/>
                  <a:pt x="6" y="40"/>
                  <a:pt x="6" y="40"/>
                </a:cubicBezTo>
                <a:cubicBezTo>
                  <a:pt x="6" y="40"/>
                  <a:pt x="7" y="40"/>
                  <a:pt x="7" y="40"/>
                </a:cubicBezTo>
                <a:cubicBezTo>
                  <a:pt x="7" y="40"/>
                  <a:pt x="7" y="40"/>
                  <a:pt x="7" y="40"/>
                </a:cubicBezTo>
                <a:cubicBezTo>
                  <a:pt x="7" y="40"/>
                  <a:pt x="7" y="40"/>
                  <a:pt x="7" y="40"/>
                </a:cubicBezTo>
                <a:cubicBezTo>
                  <a:pt x="12" y="41"/>
                  <a:pt x="17" y="42"/>
                  <a:pt x="22" y="43"/>
                </a:cubicBezTo>
                <a:cubicBezTo>
                  <a:pt x="24" y="44"/>
                  <a:pt x="26" y="44"/>
                  <a:pt x="28" y="46"/>
                </a:cubicBezTo>
                <a:cubicBezTo>
                  <a:pt x="28" y="46"/>
                  <a:pt x="28" y="46"/>
                  <a:pt x="28" y="46"/>
                </a:cubicBezTo>
                <a:cubicBezTo>
                  <a:pt x="41" y="53"/>
                  <a:pt x="41" y="53"/>
                  <a:pt x="41" y="53"/>
                </a:cubicBezTo>
                <a:cubicBezTo>
                  <a:pt x="44" y="55"/>
                  <a:pt x="44" y="55"/>
                  <a:pt x="44" y="55"/>
                </a:cubicBezTo>
                <a:cubicBezTo>
                  <a:pt x="48" y="55"/>
                  <a:pt x="48" y="55"/>
                  <a:pt x="48" y="55"/>
                </a:cubicBezTo>
                <a:cubicBezTo>
                  <a:pt x="42" y="51"/>
                  <a:pt x="42" y="51"/>
                  <a:pt x="42" y="51"/>
                </a:cubicBezTo>
                <a:cubicBezTo>
                  <a:pt x="42" y="51"/>
                  <a:pt x="42" y="51"/>
                  <a:pt x="42" y="51"/>
                </a:cubicBezTo>
                <a:cubicBezTo>
                  <a:pt x="44" y="52"/>
                  <a:pt x="46" y="54"/>
                  <a:pt x="48" y="55"/>
                </a:cubicBezTo>
                <a:cubicBezTo>
                  <a:pt x="52" y="55"/>
                  <a:pt x="52" y="55"/>
                  <a:pt x="52" y="55"/>
                </a:cubicBezTo>
                <a:cubicBezTo>
                  <a:pt x="49" y="53"/>
                  <a:pt x="45" y="51"/>
                  <a:pt x="42" y="49"/>
                </a:cubicBezTo>
                <a:cubicBezTo>
                  <a:pt x="42" y="49"/>
                  <a:pt x="42" y="49"/>
                  <a:pt x="42" y="49"/>
                </a:cubicBezTo>
                <a:cubicBezTo>
                  <a:pt x="42" y="48"/>
                  <a:pt x="42" y="48"/>
                  <a:pt x="42" y="48"/>
                </a:cubicBezTo>
                <a:cubicBezTo>
                  <a:pt x="40" y="47"/>
                  <a:pt x="40" y="47"/>
                  <a:pt x="40" y="47"/>
                </a:cubicBezTo>
                <a:cubicBezTo>
                  <a:pt x="40" y="48"/>
                  <a:pt x="40" y="48"/>
                  <a:pt x="40" y="48"/>
                </a:cubicBezTo>
                <a:cubicBezTo>
                  <a:pt x="36" y="45"/>
                  <a:pt x="32" y="43"/>
                  <a:pt x="28" y="40"/>
                </a:cubicBezTo>
                <a:cubicBezTo>
                  <a:pt x="28" y="40"/>
                  <a:pt x="28" y="40"/>
                  <a:pt x="28" y="40"/>
                </a:cubicBezTo>
                <a:cubicBezTo>
                  <a:pt x="28" y="40"/>
                  <a:pt x="28" y="40"/>
                  <a:pt x="28" y="40"/>
                </a:cubicBezTo>
                <a:cubicBezTo>
                  <a:pt x="26" y="39"/>
                  <a:pt x="24" y="39"/>
                  <a:pt x="22" y="38"/>
                </a:cubicBezTo>
                <a:cubicBezTo>
                  <a:pt x="17" y="37"/>
                  <a:pt x="12" y="36"/>
                  <a:pt x="6" y="36"/>
                </a:cubicBezTo>
                <a:cubicBezTo>
                  <a:pt x="6" y="36"/>
                  <a:pt x="6" y="36"/>
                  <a:pt x="6" y="36"/>
                </a:cubicBezTo>
                <a:cubicBezTo>
                  <a:pt x="6" y="36"/>
                  <a:pt x="6" y="36"/>
                  <a:pt x="6" y="36"/>
                </a:cubicBezTo>
                <a:cubicBezTo>
                  <a:pt x="5" y="36"/>
                  <a:pt x="5" y="36"/>
                  <a:pt x="5" y="36"/>
                </a:cubicBezTo>
                <a:cubicBezTo>
                  <a:pt x="5" y="36"/>
                  <a:pt x="5" y="36"/>
                  <a:pt x="5" y="36"/>
                </a:cubicBezTo>
                <a:cubicBezTo>
                  <a:pt x="4" y="36"/>
                  <a:pt x="3" y="36"/>
                  <a:pt x="1" y="36"/>
                </a:cubicBezTo>
                <a:moveTo>
                  <a:pt x="281" y="32"/>
                </a:moveTo>
                <a:cubicBezTo>
                  <a:pt x="280" y="32"/>
                  <a:pt x="280" y="32"/>
                  <a:pt x="280" y="32"/>
                </a:cubicBezTo>
                <a:cubicBezTo>
                  <a:pt x="279" y="32"/>
                  <a:pt x="279" y="32"/>
                  <a:pt x="279" y="32"/>
                </a:cubicBezTo>
                <a:cubicBezTo>
                  <a:pt x="279" y="32"/>
                  <a:pt x="279" y="32"/>
                  <a:pt x="279" y="32"/>
                </a:cubicBezTo>
                <a:cubicBezTo>
                  <a:pt x="260" y="33"/>
                  <a:pt x="241" y="39"/>
                  <a:pt x="225" y="48"/>
                </a:cubicBezTo>
                <a:cubicBezTo>
                  <a:pt x="223" y="48"/>
                  <a:pt x="222" y="49"/>
                  <a:pt x="221" y="50"/>
                </a:cubicBezTo>
                <a:cubicBezTo>
                  <a:pt x="219" y="51"/>
                  <a:pt x="218" y="52"/>
                  <a:pt x="217" y="53"/>
                </a:cubicBezTo>
                <a:cubicBezTo>
                  <a:pt x="217" y="53"/>
                  <a:pt x="217" y="53"/>
                  <a:pt x="217" y="53"/>
                </a:cubicBezTo>
                <a:cubicBezTo>
                  <a:pt x="217" y="53"/>
                  <a:pt x="217" y="53"/>
                  <a:pt x="217" y="53"/>
                </a:cubicBezTo>
                <a:cubicBezTo>
                  <a:pt x="216" y="53"/>
                  <a:pt x="215" y="54"/>
                  <a:pt x="214" y="55"/>
                </a:cubicBezTo>
                <a:cubicBezTo>
                  <a:pt x="217" y="55"/>
                  <a:pt x="217" y="55"/>
                  <a:pt x="217" y="55"/>
                </a:cubicBezTo>
                <a:cubicBezTo>
                  <a:pt x="217" y="55"/>
                  <a:pt x="218" y="55"/>
                  <a:pt x="218" y="54"/>
                </a:cubicBezTo>
                <a:cubicBezTo>
                  <a:pt x="219" y="54"/>
                  <a:pt x="221" y="53"/>
                  <a:pt x="222" y="52"/>
                </a:cubicBezTo>
                <a:cubicBezTo>
                  <a:pt x="223" y="51"/>
                  <a:pt x="224" y="50"/>
                  <a:pt x="225" y="50"/>
                </a:cubicBezTo>
                <a:cubicBezTo>
                  <a:pt x="226" y="49"/>
                  <a:pt x="226" y="49"/>
                  <a:pt x="226" y="49"/>
                </a:cubicBezTo>
                <a:cubicBezTo>
                  <a:pt x="226" y="49"/>
                  <a:pt x="226" y="49"/>
                  <a:pt x="226" y="49"/>
                </a:cubicBezTo>
                <a:cubicBezTo>
                  <a:pt x="242" y="40"/>
                  <a:pt x="260" y="35"/>
                  <a:pt x="279" y="34"/>
                </a:cubicBezTo>
                <a:cubicBezTo>
                  <a:pt x="279" y="35"/>
                  <a:pt x="279" y="35"/>
                  <a:pt x="279" y="35"/>
                </a:cubicBezTo>
                <a:cubicBezTo>
                  <a:pt x="257" y="36"/>
                  <a:pt x="237" y="43"/>
                  <a:pt x="220" y="55"/>
                </a:cubicBezTo>
                <a:cubicBezTo>
                  <a:pt x="224" y="55"/>
                  <a:pt x="224" y="55"/>
                  <a:pt x="224" y="55"/>
                </a:cubicBezTo>
                <a:cubicBezTo>
                  <a:pt x="240" y="44"/>
                  <a:pt x="260" y="38"/>
                  <a:pt x="280" y="37"/>
                </a:cubicBezTo>
                <a:cubicBezTo>
                  <a:pt x="283" y="37"/>
                  <a:pt x="285" y="37"/>
                  <a:pt x="287" y="37"/>
                </a:cubicBezTo>
                <a:cubicBezTo>
                  <a:pt x="309" y="38"/>
                  <a:pt x="328" y="45"/>
                  <a:pt x="346" y="55"/>
                </a:cubicBezTo>
                <a:cubicBezTo>
                  <a:pt x="350" y="55"/>
                  <a:pt x="350" y="55"/>
                  <a:pt x="350" y="55"/>
                </a:cubicBezTo>
                <a:cubicBezTo>
                  <a:pt x="331" y="44"/>
                  <a:pt x="310" y="37"/>
                  <a:pt x="287" y="35"/>
                </a:cubicBezTo>
                <a:cubicBezTo>
                  <a:pt x="287" y="35"/>
                  <a:pt x="287" y="35"/>
                  <a:pt x="287" y="35"/>
                </a:cubicBezTo>
                <a:cubicBezTo>
                  <a:pt x="287" y="35"/>
                  <a:pt x="287" y="35"/>
                  <a:pt x="287" y="35"/>
                </a:cubicBezTo>
                <a:cubicBezTo>
                  <a:pt x="285" y="35"/>
                  <a:pt x="283" y="35"/>
                  <a:pt x="281" y="35"/>
                </a:cubicBezTo>
                <a:cubicBezTo>
                  <a:pt x="281" y="34"/>
                  <a:pt x="281" y="34"/>
                  <a:pt x="281" y="34"/>
                </a:cubicBezTo>
                <a:cubicBezTo>
                  <a:pt x="289" y="34"/>
                  <a:pt x="296" y="35"/>
                  <a:pt x="304" y="36"/>
                </a:cubicBezTo>
                <a:cubicBezTo>
                  <a:pt x="321" y="39"/>
                  <a:pt x="337" y="46"/>
                  <a:pt x="352" y="55"/>
                </a:cubicBezTo>
                <a:cubicBezTo>
                  <a:pt x="356" y="55"/>
                  <a:pt x="356" y="55"/>
                  <a:pt x="356" y="55"/>
                </a:cubicBezTo>
                <a:cubicBezTo>
                  <a:pt x="340" y="45"/>
                  <a:pt x="323" y="37"/>
                  <a:pt x="304" y="34"/>
                </a:cubicBezTo>
                <a:cubicBezTo>
                  <a:pt x="304" y="34"/>
                  <a:pt x="304" y="34"/>
                  <a:pt x="304" y="34"/>
                </a:cubicBezTo>
                <a:cubicBezTo>
                  <a:pt x="304" y="34"/>
                  <a:pt x="304" y="34"/>
                  <a:pt x="304" y="34"/>
                </a:cubicBezTo>
                <a:cubicBezTo>
                  <a:pt x="297" y="33"/>
                  <a:pt x="289" y="32"/>
                  <a:pt x="281" y="32"/>
                </a:cubicBezTo>
                <a:cubicBezTo>
                  <a:pt x="281" y="32"/>
                  <a:pt x="281" y="32"/>
                  <a:pt x="281" y="32"/>
                </a:cubicBezTo>
                <a:moveTo>
                  <a:pt x="1255" y="44"/>
                </a:moveTo>
                <a:cubicBezTo>
                  <a:pt x="1253" y="43"/>
                  <a:pt x="1251" y="42"/>
                  <a:pt x="1249" y="42"/>
                </a:cubicBezTo>
                <a:cubicBezTo>
                  <a:pt x="1249" y="40"/>
                  <a:pt x="1249" y="40"/>
                  <a:pt x="1249" y="40"/>
                </a:cubicBezTo>
                <a:cubicBezTo>
                  <a:pt x="1251" y="41"/>
                  <a:pt x="1253" y="42"/>
                  <a:pt x="1255" y="43"/>
                </a:cubicBezTo>
                <a:cubicBezTo>
                  <a:pt x="1255" y="44"/>
                  <a:pt x="1255" y="44"/>
                  <a:pt x="1255" y="44"/>
                </a:cubicBezTo>
                <a:moveTo>
                  <a:pt x="1226" y="40"/>
                </a:moveTo>
                <a:cubicBezTo>
                  <a:pt x="1226" y="40"/>
                  <a:pt x="1226" y="40"/>
                  <a:pt x="1226" y="40"/>
                </a:cubicBezTo>
                <a:cubicBezTo>
                  <a:pt x="1227" y="40"/>
                  <a:pt x="1227" y="40"/>
                  <a:pt x="1228" y="40"/>
                </a:cubicBezTo>
                <a:cubicBezTo>
                  <a:pt x="1228" y="40"/>
                  <a:pt x="1228" y="40"/>
                  <a:pt x="1228" y="40"/>
                </a:cubicBezTo>
                <a:cubicBezTo>
                  <a:pt x="1228" y="39"/>
                  <a:pt x="1228" y="39"/>
                  <a:pt x="1228" y="39"/>
                </a:cubicBezTo>
                <a:cubicBezTo>
                  <a:pt x="1229" y="38"/>
                  <a:pt x="1229" y="37"/>
                  <a:pt x="1230" y="36"/>
                </a:cubicBezTo>
                <a:cubicBezTo>
                  <a:pt x="1230" y="38"/>
                  <a:pt x="1230" y="38"/>
                  <a:pt x="1230" y="38"/>
                </a:cubicBezTo>
                <a:cubicBezTo>
                  <a:pt x="1229" y="39"/>
                  <a:pt x="1229" y="40"/>
                  <a:pt x="1229" y="41"/>
                </a:cubicBezTo>
                <a:cubicBezTo>
                  <a:pt x="1229" y="42"/>
                  <a:pt x="1229" y="42"/>
                  <a:pt x="1229" y="43"/>
                </a:cubicBezTo>
                <a:cubicBezTo>
                  <a:pt x="1229" y="43"/>
                  <a:pt x="1229" y="43"/>
                  <a:pt x="1229" y="43"/>
                </a:cubicBezTo>
                <a:cubicBezTo>
                  <a:pt x="1230" y="43"/>
                  <a:pt x="1230" y="43"/>
                  <a:pt x="1230" y="43"/>
                </a:cubicBezTo>
                <a:cubicBezTo>
                  <a:pt x="1230" y="43"/>
                  <a:pt x="1230" y="43"/>
                  <a:pt x="1230" y="43"/>
                </a:cubicBezTo>
                <a:cubicBezTo>
                  <a:pt x="1230" y="47"/>
                  <a:pt x="1230" y="47"/>
                  <a:pt x="1230" y="47"/>
                </a:cubicBezTo>
                <a:cubicBezTo>
                  <a:pt x="1229" y="46"/>
                  <a:pt x="1229" y="45"/>
                  <a:pt x="1228" y="45"/>
                </a:cubicBezTo>
                <a:cubicBezTo>
                  <a:pt x="1226" y="43"/>
                  <a:pt x="1224" y="41"/>
                  <a:pt x="1223" y="40"/>
                </a:cubicBezTo>
                <a:cubicBezTo>
                  <a:pt x="1223" y="40"/>
                  <a:pt x="1223" y="40"/>
                  <a:pt x="1223" y="40"/>
                </a:cubicBezTo>
                <a:cubicBezTo>
                  <a:pt x="1223" y="40"/>
                  <a:pt x="1223" y="40"/>
                  <a:pt x="1223" y="40"/>
                </a:cubicBezTo>
                <a:cubicBezTo>
                  <a:pt x="1221" y="39"/>
                  <a:pt x="1218" y="39"/>
                  <a:pt x="1215" y="39"/>
                </a:cubicBezTo>
                <a:cubicBezTo>
                  <a:pt x="1212" y="39"/>
                  <a:pt x="1209" y="40"/>
                  <a:pt x="1206" y="42"/>
                </a:cubicBezTo>
                <a:cubicBezTo>
                  <a:pt x="1206" y="43"/>
                  <a:pt x="1206" y="43"/>
                  <a:pt x="1206" y="44"/>
                </a:cubicBezTo>
                <a:cubicBezTo>
                  <a:pt x="1206" y="42"/>
                  <a:pt x="1206" y="42"/>
                  <a:pt x="1206" y="42"/>
                </a:cubicBezTo>
                <a:cubicBezTo>
                  <a:pt x="1208" y="40"/>
                  <a:pt x="1208" y="40"/>
                  <a:pt x="1208" y="40"/>
                </a:cubicBezTo>
                <a:cubicBezTo>
                  <a:pt x="1210" y="39"/>
                  <a:pt x="1213" y="38"/>
                  <a:pt x="1216" y="38"/>
                </a:cubicBezTo>
                <a:cubicBezTo>
                  <a:pt x="1216" y="38"/>
                  <a:pt x="1216" y="38"/>
                  <a:pt x="1216" y="38"/>
                </a:cubicBezTo>
                <a:cubicBezTo>
                  <a:pt x="1218" y="38"/>
                  <a:pt x="1219" y="38"/>
                  <a:pt x="1220" y="39"/>
                </a:cubicBezTo>
                <a:cubicBezTo>
                  <a:pt x="1221" y="39"/>
                  <a:pt x="1221" y="39"/>
                  <a:pt x="1221" y="39"/>
                </a:cubicBezTo>
                <a:cubicBezTo>
                  <a:pt x="1221" y="39"/>
                  <a:pt x="1221" y="39"/>
                  <a:pt x="1221" y="39"/>
                </a:cubicBezTo>
                <a:cubicBezTo>
                  <a:pt x="1221" y="39"/>
                  <a:pt x="1221" y="39"/>
                  <a:pt x="1221" y="39"/>
                </a:cubicBezTo>
                <a:cubicBezTo>
                  <a:pt x="1221" y="39"/>
                  <a:pt x="1221" y="39"/>
                  <a:pt x="1221" y="39"/>
                </a:cubicBezTo>
                <a:cubicBezTo>
                  <a:pt x="1222" y="39"/>
                  <a:pt x="1223" y="39"/>
                  <a:pt x="1224" y="39"/>
                </a:cubicBezTo>
                <a:cubicBezTo>
                  <a:pt x="1224" y="40"/>
                  <a:pt x="1225" y="40"/>
                  <a:pt x="1226" y="40"/>
                </a:cubicBezTo>
                <a:moveTo>
                  <a:pt x="1255" y="35"/>
                </a:moveTo>
                <a:cubicBezTo>
                  <a:pt x="1256" y="35"/>
                  <a:pt x="1256" y="35"/>
                  <a:pt x="1256" y="35"/>
                </a:cubicBezTo>
                <a:cubicBezTo>
                  <a:pt x="1257" y="35"/>
                  <a:pt x="1257" y="35"/>
                  <a:pt x="1257" y="35"/>
                </a:cubicBezTo>
                <a:cubicBezTo>
                  <a:pt x="1257" y="35"/>
                  <a:pt x="1257" y="35"/>
                  <a:pt x="1257" y="35"/>
                </a:cubicBezTo>
                <a:cubicBezTo>
                  <a:pt x="1258" y="35"/>
                  <a:pt x="1259" y="35"/>
                  <a:pt x="1259" y="35"/>
                </a:cubicBezTo>
                <a:cubicBezTo>
                  <a:pt x="1259" y="35"/>
                  <a:pt x="1259" y="35"/>
                  <a:pt x="1259" y="35"/>
                </a:cubicBezTo>
                <a:cubicBezTo>
                  <a:pt x="1261" y="35"/>
                  <a:pt x="1262" y="35"/>
                  <a:pt x="1263" y="37"/>
                </a:cubicBezTo>
                <a:cubicBezTo>
                  <a:pt x="1264" y="37"/>
                  <a:pt x="1264" y="37"/>
                  <a:pt x="1264" y="38"/>
                </a:cubicBezTo>
                <a:cubicBezTo>
                  <a:pt x="1264" y="38"/>
                  <a:pt x="1264" y="38"/>
                  <a:pt x="1263" y="38"/>
                </a:cubicBezTo>
                <a:cubicBezTo>
                  <a:pt x="1263" y="38"/>
                  <a:pt x="1262" y="39"/>
                  <a:pt x="1261" y="39"/>
                </a:cubicBezTo>
                <a:cubicBezTo>
                  <a:pt x="1260" y="39"/>
                  <a:pt x="1259" y="40"/>
                  <a:pt x="1259" y="40"/>
                </a:cubicBezTo>
                <a:cubicBezTo>
                  <a:pt x="1259" y="41"/>
                  <a:pt x="1258" y="41"/>
                  <a:pt x="1258" y="42"/>
                </a:cubicBezTo>
                <a:cubicBezTo>
                  <a:pt x="1258" y="42"/>
                  <a:pt x="1257" y="42"/>
                  <a:pt x="1256" y="41"/>
                </a:cubicBezTo>
                <a:cubicBezTo>
                  <a:pt x="1254" y="40"/>
                  <a:pt x="1251" y="39"/>
                  <a:pt x="1249" y="38"/>
                </a:cubicBezTo>
                <a:cubicBezTo>
                  <a:pt x="1249" y="37"/>
                  <a:pt x="1250" y="37"/>
                  <a:pt x="1250" y="37"/>
                </a:cubicBezTo>
                <a:cubicBezTo>
                  <a:pt x="1251" y="37"/>
                  <a:pt x="1252" y="36"/>
                  <a:pt x="1252" y="35"/>
                </a:cubicBezTo>
                <a:cubicBezTo>
                  <a:pt x="1253" y="35"/>
                  <a:pt x="1253" y="36"/>
                  <a:pt x="1253" y="36"/>
                </a:cubicBezTo>
                <a:cubicBezTo>
                  <a:pt x="1254" y="36"/>
                  <a:pt x="1254" y="35"/>
                  <a:pt x="1255" y="35"/>
                </a:cubicBezTo>
                <a:cubicBezTo>
                  <a:pt x="1255" y="35"/>
                  <a:pt x="1255" y="35"/>
                  <a:pt x="1255" y="35"/>
                </a:cubicBezTo>
                <a:moveTo>
                  <a:pt x="1249" y="35"/>
                </a:moveTo>
                <a:cubicBezTo>
                  <a:pt x="1249" y="34"/>
                  <a:pt x="1249" y="34"/>
                  <a:pt x="1249" y="34"/>
                </a:cubicBezTo>
                <a:cubicBezTo>
                  <a:pt x="1250" y="33"/>
                  <a:pt x="1252" y="32"/>
                  <a:pt x="1253" y="32"/>
                </a:cubicBezTo>
                <a:cubicBezTo>
                  <a:pt x="1253" y="32"/>
                  <a:pt x="1253" y="32"/>
                  <a:pt x="1253" y="32"/>
                </a:cubicBezTo>
                <a:cubicBezTo>
                  <a:pt x="1254" y="32"/>
                  <a:pt x="1254" y="32"/>
                  <a:pt x="1255" y="32"/>
                </a:cubicBezTo>
                <a:cubicBezTo>
                  <a:pt x="1255" y="32"/>
                  <a:pt x="1255" y="32"/>
                  <a:pt x="1255" y="32"/>
                </a:cubicBezTo>
                <a:cubicBezTo>
                  <a:pt x="1255" y="33"/>
                  <a:pt x="1255" y="33"/>
                  <a:pt x="1255" y="33"/>
                </a:cubicBezTo>
                <a:cubicBezTo>
                  <a:pt x="1254" y="33"/>
                  <a:pt x="1254" y="34"/>
                  <a:pt x="1253" y="34"/>
                </a:cubicBezTo>
                <a:cubicBezTo>
                  <a:pt x="1253" y="34"/>
                  <a:pt x="1253" y="34"/>
                  <a:pt x="1253" y="34"/>
                </a:cubicBezTo>
                <a:cubicBezTo>
                  <a:pt x="1252" y="33"/>
                  <a:pt x="1252" y="33"/>
                  <a:pt x="1252" y="33"/>
                </a:cubicBezTo>
                <a:cubicBezTo>
                  <a:pt x="1252" y="33"/>
                  <a:pt x="1252" y="33"/>
                  <a:pt x="1252" y="33"/>
                </a:cubicBezTo>
                <a:cubicBezTo>
                  <a:pt x="1251" y="34"/>
                  <a:pt x="1251" y="34"/>
                  <a:pt x="1251" y="34"/>
                </a:cubicBezTo>
                <a:cubicBezTo>
                  <a:pt x="1251" y="34"/>
                  <a:pt x="1250" y="35"/>
                  <a:pt x="1250" y="35"/>
                </a:cubicBezTo>
                <a:cubicBezTo>
                  <a:pt x="1249" y="35"/>
                  <a:pt x="1249" y="35"/>
                  <a:pt x="1249" y="35"/>
                </a:cubicBezTo>
                <a:moveTo>
                  <a:pt x="1243" y="36"/>
                </a:moveTo>
                <a:cubicBezTo>
                  <a:pt x="1242" y="36"/>
                  <a:pt x="1242" y="36"/>
                  <a:pt x="1242" y="36"/>
                </a:cubicBezTo>
                <a:cubicBezTo>
                  <a:pt x="1242" y="35"/>
                  <a:pt x="1242" y="35"/>
                  <a:pt x="1242" y="35"/>
                </a:cubicBezTo>
                <a:cubicBezTo>
                  <a:pt x="1242" y="35"/>
                  <a:pt x="1242" y="35"/>
                  <a:pt x="1242" y="34"/>
                </a:cubicBezTo>
                <a:cubicBezTo>
                  <a:pt x="1243" y="34"/>
                  <a:pt x="1244" y="33"/>
                  <a:pt x="1245" y="33"/>
                </a:cubicBezTo>
                <a:cubicBezTo>
                  <a:pt x="1246" y="32"/>
                  <a:pt x="1247" y="32"/>
                  <a:pt x="1248" y="31"/>
                </a:cubicBezTo>
                <a:cubicBezTo>
                  <a:pt x="1248" y="31"/>
                  <a:pt x="1248" y="31"/>
                  <a:pt x="1248" y="31"/>
                </a:cubicBezTo>
                <a:cubicBezTo>
                  <a:pt x="1248" y="31"/>
                  <a:pt x="1248" y="31"/>
                  <a:pt x="1249" y="31"/>
                </a:cubicBezTo>
                <a:cubicBezTo>
                  <a:pt x="1249" y="31"/>
                  <a:pt x="1249" y="31"/>
                  <a:pt x="1249" y="31"/>
                </a:cubicBezTo>
                <a:cubicBezTo>
                  <a:pt x="1249" y="31"/>
                  <a:pt x="1249" y="31"/>
                  <a:pt x="1249" y="31"/>
                </a:cubicBezTo>
                <a:cubicBezTo>
                  <a:pt x="1250" y="31"/>
                  <a:pt x="1250" y="31"/>
                  <a:pt x="1251" y="31"/>
                </a:cubicBezTo>
                <a:cubicBezTo>
                  <a:pt x="1250" y="31"/>
                  <a:pt x="1249" y="31"/>
                  <a:pt x="1249" y="32"/>
                </a:cubicBezTo>
                <a:cubicBezTo>
                  <a:pt x="1249" y="32"/>
                  <a:pt x="1249" y="32"/>
                  <a:pt x="1249" y="32"/>
                </a:cubicBezTo>
                <a:cubicBezTo>
                  <a:pt x="1248" y="32"/>
                  <a:pt x="1248" y="32"/>
                  <a:pt x="1248" y="32"/>
                </a:cubicBezTo>
                <a:cubicBezTo>
                  <a:pt x="1248" y="32"/>
                  <a:pt x="1248" y="32"/>
                  <a:pt x="1247" y="33"/>
                </a:cubicBezTo>
                <a:cubicBezTo>
                  <a:pt x="1247" y="33"/>
                  <a:pt x="1247" y="33"/>
                  <a:pt x="1247" y="33"/>
                </a:cubicBezTo>
                <a:cubicBezTo>
                  <a:pt x="1246" y="34"/>
                  <a:pt x="1244" y="35"/>
                  <a:pt x="1243" y="36"/>
                </a:cubicBezTo>
                <a:cubicBezTo>
                  <a:pt x="1243" y="36"/>
                  <a:pt x="1243" y="36"/>
                  <a:pt x="1243" y="36"/>
                </a:cubicBezTo>
                <a:moveTo>
                  <a:pt x="1236" y="37"/>
                </a:moveTo>
                <a:cubicBezTo>
                  <a:pt x="1235" y="37"/>
                  <a:pt x="1233" y="37"/>
                  <a:pt x="1232" y="37"/>
                </a:cubicBezTo>
                <a:cubicBezTo>
                  <a:pt x="1232" y="34"/>
                  <a:pt x="1232" y="34"/>
                  <a:pt x="1232" y="34"/>
                </a:cubicBezTo>
                <a:cubicBezTo>
                  <a:pt x="1233" y="33"/>
                  <a:pt x="1234" y="31"/>
                  <a:pt x="1236" y="30"/>
                </a:cubicBezTo>
                <a:cubicBezTo>
                  <a:pt x="1236" y="32"/>
                  <a:pt x="1236" y="32"/>
                  <a:pt x="1236" y="32"/>
                </a:cubicBezTo>
                <a:cubicBezTo>
                  <a:pt x="1236" y="32"/>
                  <a:pt x="1236" y="32"/>
                  <a:pt x="1236" y="32"/>
                </a:cubicBezTo>
                <a:cubicBezTo>
                  <a:pt x="1235" y="33"/>
                  <a:pt x="1235" y="33"/>
                  <a:pt x="1235" y="33"/>
                </a:cubicBezTo>
                <a:cubicBezTo>
                  <a:pt x="1234" y="33"/>
                  <a:pt x="1234" y="33"/>
                  <a:pt x="1234" y="33"/>
                </a:cubicBezTo>
                <a:cubicBezTo>
                  <a:pt x="1234" y="34"/>
                  <a:pt x="1234" y="34"/>
                  <a:pt x="1234" y="34"/>
                </a:cubicBezTo>
                <a:cubicBezTo>
                  <a:pt x="1234" y="34"/>
                  <a:pt x="1234" y="34"/>
                  <a:pt x="1234" y="35"/>
                </a:cubicBezTo>
                <a:cubicBezTo>
                  <a:pt x="1235" y="35"/>
                  <a:pt x="1235" y="35"/>
                  <a:pt x="1235" y="35"/>
                </a:cubicBezTo>
                <a:cubicBezTo>
                  <a:pt x="1236" y="36"/>
                  <a:pt x="1236" y="36"/>
                  <a:pt x="1236" y="36"/>
                </a:cubicBezTo>
                <a:cubicBezTo>
                  <a:pt x="1236" y="36"/>
                  <a:pt x="1236" y="35"/>
                  <a:pt x="1236" y="35"/>
                </a:cubicBezTo>
                <a:cubicBezTo>
                  <a:pt x="1236" y="37"/>
                  <a:pt x="1236" y="37"/>
                  <a:pt x="1236" y="37"/>
                </a:cubicBezTo>
                <a:moveTo>
                  <a:pt x="1247" y="41"/>
                </a:moveTo>
                <a:cubicBezTo>
                  <a:pt x="1244" y="40"/>
                  <a:pt x="1241" y="38"/>
                  <a:pt x="1238" y="38"/>
                </a:cubicBezTo>
                <a:cubicBezTo>
                  <a:pt x="1238" y="34"/>
                  <a:pt x="1238" y="34"/>
                  <a:pt x="1238" y="34"/>
                </a:cubicBezTo>
                <a:cubicBezTo>
                  <a:pt x="1238" y="29"/>
                  <a:pt x="1238" y="29"/>
                  <a:pt x="1238" y="29"/>
                </a:cubicBezTo>
                <a:cubicBezTo>
                  <a:pt x="1238" y="29"/>
                  <a:pt x="1238" y="29"/>
                  <a:pt x="1238" y="29"/>
                </a:cubicBezTo>
                <a:cubicBezTo>
                  <a:pt x="1239" y="29"/>
                  <a:pt x="1239" y="29"/>
                  <a:pt x="1239" y="29"/>
                </a:cubicBezTo>
                <a:cubicBezTo>
                  <a:pt x="1242" y="28"/>
                  <a:pt x="1244" y="28"/>
                  <a:pt x="1247" y="27"/>
                </a:cubicBezTo>
                <a:cubicBezTo>
                  <a:pt x="1247" y="29"/>
                  <a:pt x="1247" y="29"/>
                  <a:pt x="1247" y="29"/>
                </a:cubicBezTo>
                <a:cubicBezTo>
                  <a:pt x="1247" y="29"/>
                  <a:pt x="1247" y="29"/>
                  <a:pt x="1247" y="29"/>
                </a:cubicBezTo>
                <a:cubicBezTo>
                  <a:pt x="1246" y="30"/>
                  <a:pt x="1245" y="31"/>
                  <a:pt x="1243" y="32"/>
                </a:cubicBezTo>
                <a:cubicBezTo>
                  <a:pt x="1242" y="32"/>
                  <a:pt x="1242" y="32"/>
                  <a:pt x="1241" y="33"/>
                </a:cubicBezTo>
                <a:cubicBezTo>
                  <a:pt x="1240" y="34"/>
                  <a:pt x="1240" y="34"/>
                  <a:pt x="1240" y="35"/>
                </a:cubicBezTo>
                <a:cubicBezTo>
                  <a:pt x="1240" y="36"/>
                  <a:pt x="1240" y="36"/>
                  <a:pt x="1240" y="36"/>
                </a:cubicBezTo>
                <a:cubicBezTo>
                  <a:pt x="1240" y="36"/>
                  <a:pt x="1240" y="36"/>
                  <a:pt x="1240" y="36"/>
                </a:cubicBezTo>
                <a:cubicBezTo>
                  <a:pt x="1240" y="36"/>
                  <a:pt x="1240" y="37"/>
                  <a:pt x="1241" y="37"/>
                </a:cubicBezTo>
                <a:cubicBezTo>
                  <a:pt x="1241" y="38"/>
                  <a:pt x="1242" y="38"/>
                  <a:pt x="1243" y="38"/>
                </a:cubicBezTo>
                <a:cubicBezTo>
                  <a:pt x="1243" y="38"/>
                  <a:pt x="1243" y="38"/>
                  <a:pt x="1243" y="38"/>
                </a:cubicBezTo>
                <a:cubicBezTo>
                  <a:pt x="1244" y="38"/>
                  <a:pt x="1244" y="38"/>
                  <a:pt x="1244" y="38"/>
                </a:cubicBezTo>
                <a:cubicBezTo>
                  <a:pt x="1244" y="38"/>
                  <a:pt x="1244" y="38"/>
                  <a:pt x="1244" y="38"/>
                </a:cubicBezTo>
                <a:cubicBezTo>
                  <a:pt x="1244" y="38"/>
                  <a:pt x="1244" y="38"/>
                  <a:pt x="1244" y="38"/>
                </a:cubicBezTo>
                <a:cubicBezTo>
                  <a:pt x="1245" y="37"/>
                  <a:pt x="1246" y="36"/>
                  <a:pt x="1247" y="36"/>
                </a:cubicBezTo>
                <a:cubicBezTo>
                  <a:pt x="1247" y="36"/>
                  <a:pt x="1247" y="36"/>
                  <a:pt x="1247" y="36"/>
                </a:cubicBezTo>
                <a:cubicBezTo>
                  <a:pt x="1247" y="37"/>
                  <a:pt x="1247" y="37"/>
                  <a:pt x="1247" y="37"/>
                </a:cubicBezTo>
                <a:cubicBezTo>
                  <a:pt x="1247" y="37"/>
                  <a:pt x="1247" y="37"/>
                  <a:pt x="1247" y="37"/>
                </a:cubicBezTo>
                <a:cubicBezTo>
                  <a:pt x="1245" y="39"/>
                  <a:pt x="1245" y="39"/>
                  <a:pt x="1245" y="39"/>
                </a:cubicBezTo>
                <a:cubicBezTo>
                  <a:pt x="1247" y="39"/>
                  <a:pt x="1247" y="39"/>
                  <a:pt x="1247" y="39"/>
                </a:cubicBezTo>
                <a:cubicBezTo>
                  <a:pt x="1247" y="41"/>
                  <a:pt x="1247" y="41"/>
                  <a:pt x="1247" y="41"/>
                </a:cubicBezTo>
                <a:moveTo>
                  <a:pt x="1249" y="29"/>
                </a:moveTo>
                <a:cubicBezTo>
                  <a:pt x="1249" y="27"/>
                  <a:pt x="1249" y="27"/>
                  <a:pt x="1249" y="27"/>
                </a:cubicBezTo>
                <a:cubicBezTo>
                  <a:pt x="1251" y="28"/>
                  <a:pt x="1253" y="28"/>
                  <a:pt x="1255" y="28"/>
                </a:cubicBezTo>
                <a:cubicBezTo>
                  <a:pt x="1255" y="29"/>
                  <a:pt x="1255" y="29"/>
                  <a:pt x="1255" y="29"/>
                </a:cubicBezTo>
                <a:cubicBezTo>
                  <a:pt x="1255" y="29"/>
                  <a:pt x="1255" y="29"/>
                  <a:pt x="1255" y="29"/>
                </a:cubicBezTo>
                <a:cubicBezTo>
                  <a:pt x="1254" y="29"/>
                  <a:pt x="1254" y="29"/>
                  <a:pt x="1254" y="29"/>
                </a:cubicBezTo>
                <a:cubicBezTo>
                  <a:pt x="1254" y="29"/>
                  <a:pt x="1254" y="29"/>
                  <a:pt x="1254" y="29"/>
                </a:cubicBezTo>
                <a:cubicBezTo>
                  <a:pt x="1253" y="29"/>
                  <a:pt x="1251" y="29"/>
                  <a:pt x="1249" y="29"/>
                </a:cubicBezTo>
                <a:cubicBezTo>
                  <a:pt x="1249" y="29"/>
                  <a:pt x="1249" y="29"/>
                  <a:pt x="1249" y="29"/>
                </a:cubicBezTo>
                <a:moveTo>
                  <a:pt x="1273" y="1"/>
                </a:moveTo>
                <a:cubicBezTo>
                  <a:pt x="1271" y="2"/>
                  <a:pt x="1269" y="4"/>
                  <a:pt x="1268" y="7"/>
                </a:cubicBezTo>
                <a:cubicBezTo>
                  <a:pt x="1268" y="7"/>
                  <a:pt x="1268" y="7"/>
                  <a:pt x="1268" y="7"/>
                </a:cubicBezTo>
                <a:cubicBezTo>
                  <a:pt x="1268" y="7"/>
                  <a:pt x="1268" y="7"/>
                  <a:pt x="1268" y="7"/>
                </a:cubicBezTo>
                <a:cubicBezTo>
                  <a:pt x="1266" y="10"/>
                  <a:pt x="1266" y="12"/>
                  <a:pt x="1266" y="14"/>
                </a:cubicBezTo>
                <a:cubicBezTo>
                  <a:pt x="1266" y="21"/>
                  <a:pt x="1270" y="27"/>
                  <a:pt x="1270" y="33"/>
                </a:cubicBezTo>
                <a:cubicBezTo>
                  <a:pt x="1270" y="33"/>
                  <a:pt x="1270" y="33"/>
                  <a:pt x="1270" y="33"/>
                </a:cubicBezTo>
                <a:cubicBezTo>
                  <a:pt x="1270" y="33"/>
                  <a:pt x="1270" y="33"/>
                  <a:pt x="1270" y="33"/>
                </a:cubicBezTo>
                <a:cubicBezTo>
                  <a:pt x="1270" y="34"/>
                  <a:pt x="1270" y="34"/>
                  <a:pt x="1270" y="34"/>
                </a:cubicBezTo>
                <a:cubicBezTo>
                  <a:pt x="1270" y="34"/>
                  <a:pt x="1270" y="34"/>
                  <a:pt x="1270" y="34"/>
                </a:cubicBezTo>
                <a:cubicBezTo>
                  <a:pt x="1270" y="35"/>
                  <a:pt x="1269" y="35"/>
                  <a:pt x="1269" y="35"/>
                </a:cubicBezTo>
                <a:cubicBezTo>
                  <a:pt x="1268" y="35"/>
                  <a:pt x="1267" y="34"/>
                  <a:pt x="1266" y="33"/>
                </a:cubicBezTo>
                <a:cubicBezTo>
                  <a:pt x="1266" y="32"/>
                  <a:pt x="1265" y="31"/>
                  <a:pt x="1263" y="30"/>
                </a:cubicBezTo>
                <a:cubicBezTo>
                  <a:pt x="1261" y="29"/>
                  <a:pt x="1259" y="27"/>
                  <a:pt x="1256" y="27"/>
                </a:cubicBezTo>
                <a:cubicBezTo>
                  <a:pt x="1254" y="26"/>
                  <a:pt x="1252" y="26"/>
                  <a:pt x="1249" y="25"/>
                </a:cubicBezTo>
                <a:cubicBezTo>
                  <a:pt x="1249" y="25"/>
                  <a:pt x="1249" y="25"/>
                  <a:pt x="1249" y="25"/>
                </a:cubicBezTo>
                <a:cubicBezTo>
                  <a:pt x="1248" y="25"/>
                  <a:pt x="1248" y="25"/>
                  <a:pt x="1248" y="25"/>
                </a:cubicBezTo>
                <a:cubicBezTo>
                  <a:pt x="1247" y="25"/>
                  <a:pt x="1247" y="25"/>
                  <a:pt x="1247" y="25"/>
                </a:cubicBezTo>
                <a:cubicBezTo>
                  <a:pt x="1247" y="25"/>
                  <a:pt x="1247" y="25"/>
                  <a:pt x="1247" y="25"/>
                </a:cubicBezTo>
                <a:cubicBezTo>
                  <a:pt x="1244" y="26"/>
                  <a:pt x="1241" y="26"/>
                  <a:pt x="1238" y="27"/>
                </a:cubicBezTo>
                <a:cubicBezTo>
                  <a:pt x="1238" y="27"/>
                  <a:pt x="1238" y="27"/>
                  <a:pt x="1238" y="27"/>
                </a:cubicBezTo>
                <a:cubicBezTo>
                  <a:pt x="1238" y="27"/>
                  <a:pt x="1238" y="27"/>
                  <a:pt x="1238" y="27"/>
                </a:cubicBezTo>
                <a:cubicBezTo>
                  <a:pt x="1237" y="27"/>
                  <a:pt x="1237" y="27"/>
                  <a:pt x="1237" y="27"/>
                </a:cubicBezTo>
                <a:cubicBezTo>
                  <a:pt x="1237" y="27"/>
                  <a:pt x="1237" y="27"/>
                  <a:pt x="1237" y="27"/>
                </a:cubicBezTo>
                <a:cubicBezTo>
                  <a:pt x="1236" y="28"/>
                  <a:pt x="1236" y="28"/>
                  <a:pt x="1236" y="28"/>
                </a:cubicBezTo>
                <a:cubicBezTo>
                  <a:pt x="1234" y="29"/>
                  <a:pt x="1232" y="31"/>
                  <a:pt x="1230" y="33"/>
                </a:cubicBezTo>
                <a:cubicBezTo>
                  <a:pt x="1228" y="34"/>
                  <a:pt x="1227" y="36"/>
                  <a:pt x="1227" y="38"/>
                </a:cubicBezTo>
                <a:cubicBezTo>
                  <a:pt x="1226" y="38"/>
                  <a:pt x="1226" y="38"/>
                  <a:pt x="1226" y="38"/>
                </a:cubicBezTo>
                <a:cubicBezTo>
                  <a:pt x="1226" y="38"/>
                  <a:pt x="1226" y="38"/>
                  <a:pt x="1226" y="38"/>
                </a:cubicBezTo>
                <a:cubicBezTo>
                  <a:pt x="1226" y="38"/>
                  <a:pt x="1225" y="38"/>
                  <a:pt x="1224" y="38"/>
                </a:cubicBezTo>
                <a:cubicBezTo>
                  <a:pt x="1224" y="37"/>
                  <a:pt x="1223" y="37"/>
                  <a:pt x="1221" y="37"/>
                </a:cubicBezTo>
                <a:cubicBezTo>
                  <a:pt x="1221" y="37"/>
                  <a:pt x="1221" y="37"/>
                  <a:pt x="1221" y="37"/>
                </a:cubicBezTo>
                <a:cubicBezTo>
                  <a:pt x="1219" y="36"/>
                  <a:pt x="1218" y="36"/>
                  <a:pt x="1216" y="36"/>
                </a:cubicBezTo>
                <a:cubicBezTo>
                  <a:pt x="1213" y="36"/>
                  <a:pt x="1210" y="37"/>
                  <a:pt x="1207" y="38"/>
                </a:cubicBezTo>
                <a:cubicBezTo>
                  <a:pt x="1207" y="38"/>
                  <a:pt x="1207" y="38"/>
                  <a:pt x="1207" y="38"/>
                </a:cubicBezTo>
                <a:cubicBezTo>
                  <a:pt x="1206" y="39"/>
                  <a:pt x="1206" y="39"/>
                  <a:pt x="1206" y="39"/>
                </a:cubicBezTo>
                <a:cubicBezTo>
                  <a:pt x="1206" y="39"/>
                  <a:pt x="1206" y="39"/>
                  <a:pt x="1206" y="39"/>
                </a:cubicBezTo>
                <a:cubicBezTo>
                  <a:pt x="1204" y="41"/>
                  <a:pt x="1204" y="41"/>
                  <a:pt x="1204" y="41"/>
                </a:cubicBezTo>
                <a:cubicBezTo>
                  <a:pt x="1204" y="41"/>
                  <a:pt x="1204" y="41"/>
                  <a:pt x="1204" y="41"/>
                </a:cubicBezTo>
                <a:cubicBezTo>
                  <a:pt x="1204" y="41"/>
                  <a:pt x="1204" y="41"/>
                  <a:pt x="1204" y="41"/>
                </a:cubicBezTo>
                <a:cubicBezTo>
                  <a:pt x="1202" y="43"/>
                  <a:pt x="1202" y="43"/>
                  <a:pt x="1202" y="43"/>
                </a:cubicBezTo>
                <a:cubicBezTo>
                  <a:pt x="1201" y="43"/>
                  <a:pt x="1200" y="43"/>
                  <a:pt x="1199" y="43"/>
                </a:cubicBezTo>
                <a:cubicBezTo>
                  <a:pt x="1199" y="43"/>
                  <a:pt x="1199" y="43"/>
                  <a:pt x="1199" y="43"/>
                </a:cubicBezTo>
                <a:cubicBezTo>
                  <a:pt x="1194" y="43"/>
                  <a:pt x="1188" y="45"/>
                  <a:pt x="1185" y="50"/>
                </a:cubicBezTo>
                <a:cubicBezTo>
                  <a:pt x="1185" y="50"/>
                  <a:pt x="1185" y="50"/>
                  <a:pt x="1185" y="50"/>
                </a:cubicBezTo>
                <a:cubicBezTo>
                  <a:pt x="1185" y="50"/>
                  <a:pt x="1185" y="50"/>
                  <a:pt x="1185" y="50"/>
                </a:cubicBezTo>
                <a:cubicBezTo>
                  <a:pt x="1184" y="51"/>
                  <a:pt x="1183" y="53"/>
                  <a:pt x="1182" y="55"/>
                </a:cubicBezTo>
                <a:cubicBezTo>
                  <a:pt x="1185" y="55"/>
                  <a:pt x="1185" y="55"/>
                  <a:pt x="1185" y="55"/>
                </a:cubicBezTo>
                <a:cubicBezTo>
                  <a:pt x="1185" y="53"/>
                  <a:pt x="1186" y="52"/>
                  <a:pt x="1186" y="51"/>
                </a:cubicBezTo>
                <a:cubicBezTo>
                  <a:pt x="1190" y="47"/>
                  <a:pt x="1194" y="45"/>
                  <a:pt x="1199" y="45"/>
                </a:cubicBezTo>
                <a:cubicBezTo>
                  <a:pt x="1200" y="45"/>
                  <a:pt x="1201" y="45"/>
                  <a:pt x="1202" y="45"/>
                </a:cubicBezTo>
                <a:cubicBezTo>
                  <a:pt x="1203" y="45"/>
                  <a:pt x="1203" y="45"/>
                  <a:pt x="1203" y="45"/>
                </a:cubicBezTo>
                <a:cubicBezTo>
                  <a:pt x="1204" y="44"/>
                  <a:pt x="1204" y="44"/>
                  <a:pt x="1204" y="44"/>
                </a:cubicBezTo>
                <a:cubicBezTo>
                  <a:pt x="1204" y="47"/>
                  <a:pt x="1204" y="47"/>
                  <a:pt x="1204" y="47"/>
                </a:cubicBezTo>
                <a:cubicBezTo>
                  <a:pt x="1202" y="46"/>
                  <a:pt x="1201" y="46"/>
                  <a:pt x="1199" y="46"/>
                </a:cubicBezTo>
                <a:cubicBezTo>
                  <a:pt x="1199" y="46"/>
                  <a:pt x="1199" y="46"/>
                  <a:pt x="1199" y="46"/>
                </a:cubicBezTo>
                <a:cubicBezTo>
                  <a:pt x="1195" y="46"/>
                  <a:pt x="1191" y="48"/>
                  <a:pt x="1187" y="51"/>
                </a:cubicBezTo>
                <a:cubicBezTo>
                  <a:pt x="1187" y="51"/>
                  <a:pt x="1187" y="51"/>
                  <a:pt x="1187" y="51"/>
                </a:cubicBezTo>
                <a:cubicBezTo>
                  <a:pt x="1187" y="51"/>
                  <a:pt x="1187" y="51"/>
                  <a:pt x="1187" y="51"/>
                </a:cubicBezTo>
                <a:cubicBezTo>
                  <a:pt x="1186" y="52"/>
                  <a:pt x="1186" y="53"/>
                  <a:pt x="1185" y="55"/>
                </a:cubicBezTo>
                <a:cubicBezTo>
                  <a:pt x="1188" y="55"/>
                  <a:pt x="1188" y="55"/>
                  <a:pt x="1188" y="55"/>
                </a:cubicBezTo>
                <a:cubicBezTo>
                  <a:pt x="1188" y="54"/>
                  <a:pt x="1188" y="53"/>
                  <a:pt x="1189" y="52"/>
                </a:cubicBezTo>
                <a:cubicBezTo>
                  <a:pt x="1192" y="50"/>
                  <a:pt x="1196" y="48"/>
                  <a:pt x="1199" y="48"/>
                </a:cubicBezTo>
                <a:cubicBezTo>
                  <a:pt x="1199" y="48"/>
                  <a:pt x="1199" y="48"/>
                  <a:pt x="1199" y="48"/>
                </a:cubicBezTo>
                <a:cubicBezTo>
                  <a:pt x="1201" y="48"/>
                  <a:pt x="1202" y="48"/>
                  <a:pt x="1203" y="49"/>
                </a:cubicBezTo>
                <a:cubicBezTo>
                  <a:pt x="1204" y="49"/>
                  <a:pt x="1204" y="49"/>
                  <a:pt x="1204" y="49"/>
                </a:cubicBezTo>
                <a:cubicBezTo>
                  <a:pt x="1204" y="49"/>
                  <a:pt x="1204" y="49"/>
                  <a:pt x="1204" y="49"/>
                </a:cubicBezTo>
                <a:cubicBezTo>
                  <a:pt x="1204" y="49"/>
                  <a:pt x="1204" y="49"/>
                  <a:pt x="1204" y="49"/>
                </a:cubicBezTo>
                <a:cubicBezTo>
                  <a:pt x="1205" y="49"/>
                  <a:pt x="1205" y="49"/>
                  <a:pt x="1205" y="49"/>
                </a:cubicBezTo>
                <a:cubicBezTo>
                  <a:pt x="1206" y="49"/>
                  <a:pt x="1206" y="49"/>
                  <a:pt x="1206" y="49"/>
                </a:cubicBezTo>
                <a:cubicBezTo>
                  <a:pt x="1206" y="48"/>
                  <a:pt x="1206" y="48"/>
                  <a:pt x="1206" y="48"/>
                </a:cubicBezTo>
                <a:cubicBezTo>
                  <a:pt x="1206" y="48"/>
                  <a:pt x="1206" y="48"/>
                  <a:pt x="1206" y="47"/>
                </a:cubicBezTo>
                <a:cubicBezTo>
                  <a:pt x="1207" y="47"/>
                  <a:pt x="1207" y="46"/>
                  <a:pt x="1207" y="45"/>
                </a:cubicBezTo>
                <a:cubicBezTo>
                  <a:pt x="1207" y="45"/>
                  <a:pt x="1208" y="44"/>
                  <a:pt x="1208" y="44"/>
                </a:cubicBezTo>
                <a:cubicBezTo>
                  <a:pt x="1208" y="44"/>
                  <a:pt x="1208" y="44"/>
                  <a:pt x="1208" y="44"/>
                </a:cubicBezTo>
                <a:cubicBezTo>
                  <a:pt x="1208" y="44"/>
                  <a:pt x="1208" y="44"/>
                  <a:pt x="1208" y="44"/>
                </a:cubicBezTo>
                <a:cubicBezTo>
                  <a:pt x="1210" y="42"/>
                  <a:pt x="1212" y="41"/>
                  <a:pt x="1215" y="41"/>
                </a:cubicBezTo>
                <a:cubicBezTo>
                  <a:pt x="1215" y="41"/>
                  <a:pt x="1215" y="41"/>
                  <a:pt x="1215" y="41"/>
                </a:cubicBezTo>
                <a:cubicBezTo>
                  <a:pt x="1218" y="41"/>
                  <a:pt x="1220" y="41"/>
                  <a:pt x="1222" y="42"/>
                </a:cubicBezTo>
                <a:cubicBezTo>
                  <a:pt x="1223" y="43"/>
                  <a:pt x="1225" y="44"/>
                  <a:pt x="1226" y="46"/>
                </a:cubicBezTo>
                <a:cubicBezTo>
                  <a:pt x="1228" y="47"/>
                  <a:pt x="1228" y="49"/>
                  <a:pt x="1228" y="51"/>
                </a:cubicBezTo>
                <a:cubicBezTo>
                  <a:pt x="1228" y="51"/>
                  <a:pt x="1228" y="51"/>
                  <a:pt x="1228" y="51"/>
                </a:cubicBezTo>
                <a:cubicBezTo>
                  <a:pt x="1228" y="51"/>
                  <a:pt x="1228" y="51"/>
                  <a:pt x="1228" y="51"/>
                </a:cubicBezTo>
                <a:cubicBezTo>
                  <a:pt x="1229" y="51"/>
                  <a:pt x="1229" y="52"/>
                  <a:pt x="1229" y="53"/>
                </a:cubicBezTo>
                <a:cubicBezTo>
                  <a:pt x="1229" y="53"/>
                  <a:pt x="1229" y="54"/>
                  <a:pt x="1228" y="55"/>
                </a:cubicBezTo>
                <a:cubicBezTo>
                  <a:pt x="1232" y="55"/>
                  <a:pt x="1232" y="55"/>
                  <a:pt x="1232" y="55"/>
                </a:cubicBezTo>
                <a:cubicBezTo>
                  <a:pt x="1232" y="50"/>
                  <a:pt x="1232" y="50"/>
                  <a:pt x="1232" y="50"/>
                </a:cubicBezTo>
                <a:cubicBezTo>
                  <a:pt x="1232" y="51"/>
                  <a:pt x="1232" y="53"/>
                  <a:pt x="1232" y="55"/>
                </a:cubicBezTo>
                <a:cubicBezTo>
                  <a:pt x="1234" y="55"/>
                  <a:pt x="1234" y="55"/>
                  <a:pt x="1234" y="55"/>
                </a:cubicBezTo>
                <a:cubicBezTo>
                  <a:pt x="1234" y="51"/>
                  <a:pt x="1234" y="47"/>
                  <a:pt x="1232" y="43"/>
                </a:cubicBezTo>
                <a:cubicBezTo>
                  <a:pt x="1232" y="43"/>
                  <a:pt x="1232" y="42"/>
                  <a:pt x="1232" y="42"/>
                </a:cubicBezTo>
                <a:cubicBezTo>
                  <a:pt x="1231" y="42"/>
                  <a:pt x="1231" y="42"/>
                  <a:pt x="1231" y="42"/>
                </a:cubicBezTo>
                <a:cubicBezTo>
                  <a:pt x="1231" y="42"/>
                  <a:pt x="1231" y="41"/>
                  <a:pt x="1231" y="41"/>
                </a:cubicBezTo>
                <a:cubicBezTo>
                  <a:pt x="1231" y="40"/>
                  <a:pt x="1231" y="40"/>
                  <a:pt x="1231" y="39"/>
                </a:cubicBezTo>
                <a:cubicBezTo>
                  <a:pt x="1232" y="39"/>
                  <a:pt x="1232" y="39"/>
                  <a:pt x="1232" y="39"/>
                </a:cubicBezTo>
                <a:cubicBezTo>
                  <a:pt x="1233" y="39"/>
                  <a:pt x="1235" y="39"/>
                  <a:pt x="1236" y="39"/>
                </a:cubicBezTo>
                <a:cubicBezTo>
                  <a:pt x="1236" y="39"/>
                  <a:pt x="1236" y="39"/>
                  <a:pt x="1236" y="39"/>
                </a:cubicBezTo>
                <a:cubicBezTo>
                  <a:pt x="1237" y="39"/>
                  <a:pt x="1237" y="39"/>
                  <a:pt x="1237" y="39"/>
                </a:cubicBezTo>
                <a:cubicBezTo>
                  <a:pt x="1237" y="39"/>
                  <a:pt x="1237" y="39"/>
                  <a:pt x="1237" y="39"/>
                </a:cubicBezTo>
                <a:cubicBezTo>
                  <a:pt x="1238" y="40"/>
                  <a:pt x="1238" y="40"/>
                  <a:pt x="1238" y="40"/>
                </a:cubicBezTo>
                <a:cubicBezTo>
                  <a:pt x="1238" y="40"/>
                  <a:pt x="1238" y="40"/>
                  <a:pt x="1238" y="40"/>
                </a:cubicBezTo>
                <a:cubicBezTo>
                  <a:pt x="1241" y="41"/>
                  <a:pt x="1245" y="42"/>
                  <a:pt x="1248" y="43"/>
                </a:cubicBezTo>
                <a:cubicBezTo>
                  <a:pt x="1250" y="44"/>
                  <a:pt x="1253" y="45"/>
                  <a:pt x="1256" y="46"/>
                </a:cubicBezTo>
                <a:cubicBezTo>
                  <a:pt x="1261" y="49"/>
                  <a:pt x="1267" y="52"/>
                  <a:pt x="1272" y="55"/>
                </a:cubicBezTo>
                <a:cubicBezTo>
                  <a:pt x="1276" y="55"/>
                  <a:pt x="1276" y="55"/>
                  <a:pt x="1276" y="55"/>
                </a:cubicBezTo>
                <a:cubicBezTo>
                  <a:pt x="1270" y="51"/>
                  <a:pt x="1263" y="48"/>
                  <a:pt x="1257" y="45"/>
                </a:cubicBezTo>
                <a:cubicBezTo>
                  <a:pt x="1257" y="44"/>
                  <a:pt x="1257" y="44"/>
                  <a:pt x="1257" y="44"/>
                </a:cubicBezTo>
                <a:cubicBezTo>
                  <a:pt x="1258" y="44"/>
                  <a:pt x="1258" y="44"/>
                  <a:pt x="1259" y="44"/>
                </a:cubicBezTo>
                <a:cubicBezTo>
                  <a:pt x="1260" y="44"/>
                  <a:pt x="1260" y="44"/>
                  <a:pt x="1260" y="44"/>
                </a:cubicBezTo>
                <a:cubicBezTo>
                  <a:pt x="1260" y="44"/>
                  <a:pt x="1260" y="44"/>
                  <a:pt x="1260" y="44"/>
                </a:cubicBezTo>
                <a:cubicBezTo>
                  <a:pt x="1260" y="45"/>
                  <a:pt x="1260" y="45"/>
                  <a:pt x="1260" y="45"/>
                </a:cubicBezTo>
                <a:cubicBezTo>
                  <a:pt x="1262" y="47"/>
                  <a:pt x="1264" y="47"/>
                  <a:pt x="1266" y="48"/>
                </a:cubicBezTo>
                <a:cubicBezTo>
                  <a:pt x="1266" y="48"/>
                  <a:pt x="1266" y="48"/>
                  <a:pt x="1266" y="48"/>
                </a:cubicBezTo>
                <a:cubicBezTo>
                  <a:pt x="1266" y="48"/>
                  <a:pt x="1266" y="48"/>
                  <a:pt x="1266" y="48"/>
                </a:cubicBezTo>
                <a:cubicBezTo>
                  <a:pt x="1267" y="48"/>
                  <a:pt x="1268" y="48"/>
                  <a:pt x="1268" y="48"/>
                </a:cubicBezTo>
                <a:cubicBezTo>
                  <a:pt x="1268" y="48"/>
                  <a:pt x="1268" y="48"/>
                  <a:pt x="1268" y="48"/>
                </a:cubicBezTo>
                <a:cubicBezTo>
                  <a:pt x="1268" y="48"/>
                  <a:pt x="1268" y="48"/>
                  <a:pt x="1268" y="48"/>
                </a:cubicBezTo>
                <a:cubicBezTo>
                  <a:pt x="1268" y="48"/>
                  <a:pt x="1268" y="49"/>
                  <a:pt x="1268" y="49"/>
                </a:cubicBezTo>
                <a:cubicBezTo>
                  <a:pt x="1269" y="49"/>
                  <a:pt x="1269" y="49"/>
                  <a:pt x="1269" y="49"/>
                </a:cubicBezTo>
                <a:cubicBezTo>
                  <a:pt x="1269" y="49"/>
                  <a:pt x="1269" y="49"/>
                  <a:pt x="1269" y="49"/>
                </a:cubicBezTo>
                <a:cubicBezTo>
                  <a:pt x="1269" y="50"/>
                  <a:pt x="1270" y="50"/>
                  <a:pt x="1271" y="51"/>
                </a:cubicBezTo>
                <a:cubicBezTo>
                  <a:pt x="1272" y="52"/>
                  <a:pt x="1273" y="52"/>
                  <a:pt x="1274" y="52"/>
                </a:cubicBezTo>
                <a:cubicBezTo>
                  <a:pt x="1274" y="52"/>
                  <a:pt x="1274" y="52"/>
                  <a:pt x="1274" y="52"/>
                </a:cubicBezTo>
                <a:cubicBezTo>
                  <a:pt x="1275" y="52"/>
                  <a:pt x="1275" y="52"/>
                  <a:pt x="1275" y="52"/>
                </a:cubicBezTo>
                <a:cubicBezTo>
                  <a:pt x="1275" y="52"/>
                  <a:pt x="1274" y="51"/>
                  <a:pt x="1274" y="51"/>
                </a:cubicBezTo>
                <a:cubicBezTo>
                  <a:pt x="1274" y="51"/>
                  <a:pt x="1274" y="51"/>
                  <a:pt x="1274" y="50"/>
                </a:cubicBezTo>
                <a:cubicBezTo>
                  <a:pt x="1274" y="50"/>
                  <a:pt x="1274" y="50"/>
                  <a:pt x="1274" y="50"/>
                </a:cubicBezTo>
                <a:cubicBezTo>
                  <a:pt x="1274" y="50"/>
                  <a:pt x="1274" y="50"/>
                  <a:pt x="1274" y="50"/>
                </a:cubicBezTo>
                <a:cubicBezTo>
                  <a:pt x="1274" y="50"/>
                  <a:pt x="1273" y="50"/>
                  <a:pt x="1272" y="49"/>
                </a:cubicBezTo>
                <a:cubicBezTo>
                  <a:pt x="1272" y="49"/>
                  <a:pt x="1271" y="48"/>
                  <a:pt x="1270" y="48"/>
                </a:cubicBezTo>
                <a:cubicBezTo>
                  <a:pt x="1270" y="48"/>
                  <a:pt x="1270" y="48"/>
                  <a:pt x="1270" y="48"/>
                </a:cubicBezTo>
                <a:cubicBezTo>
                  <a:pt x="1271" y="48"/>
                  <a:pt x="1271" y="48"/>
                  <a:pt x="1271" y="47"/>
                </a:cubicBezTo>
                <a:cubicBezTo>
                  <a:pt x="1272" y="47"/>
                  <a:pt x="1273" y="47"/>
                  <a:pt x="1274" y="47"/>
                </a:cubicBezTo>
                <a:cubicBezTo>
                  <a:pt x="1274" y="46"/>
                  <a:pt x="1274" y="46"/>
                  <a:pt x="1274" y="46"/>
                </a:cubicBezTo>
                <a:cubicBezTo>
                  <a:pt x="1274" y="45"/>
                  <a:pt x="1274" y="45"/>
                  <a:pt x="1275" y="45"/>
                </a:cubicBezTo>
                <a:cubicBezTo>
                  <a:pt x="1275" y="45"/>
                  <a:pt x="1275" y="45"/>
                  <a:pt x="1275" y="45"/>
                </a:cubicBezTo>
                <a:cubicBezTo>
                  <a:pt x="1275" y="45"/>
                  <a:pt x="1275" y="45"/>
                  <a:pt x="1275" y="45"/>
                </a:cubicBezTo>
                <a:cubicBezTo>
                  <a:pt x="1273" y="45"/>
                  <a:pt x="1272" y="45"/>
                  <a:pt x="1270" y="46"/>
                </a:cubicBezTo>
                <a:cubicBezTo>
                  <a:pt x="1270" y="46"/>
                  <a:pt x="1270" y="46"/>
                  <a:pt x="1270" y="46"/>
                </a:cubicBezTo>
                <a:cubicBezTo>
                  <a:pt x="1270" y="46"/>
                  <a:pt x="1270" y="46"/>
                  <a:pt x="1270" y="46"/>
                </a:cubicBezTo>
                <a:cubicBezTo>
                  <a:pt x="1270" y="46"/>
                  <a:pt x="1270" y="46"/>
                  <a:pt x="1270" y="46"/>
                </a:cubicBezTo>
                <a:cubicBezTo>
                  <a:pt x="1269" y="46"/>
                  <a:pt x="1269" y="46"/>
                  <a:pt x="1269" y="46"/>
                </a:cubicBezTo>
                <a:cubicBezTo>
                  <a:pt x="1269" y="47"/>
                  <a:pt x="1269" y="47"/>
                  <a:pt x="1269" y="47"/>
                </a:cubicBezTo>
                <a:cubicBezTo>
                  <a:pt x="1269" y="47"/>
                  <a:pt x="1269" y="47"/>
                  <a:pt x="1269" y="47"/>
                </a:cubicBezTo>
                <a:cubicBezTo>
                  <a:pt x="1269" y="46"/>
                  <a:pt x="1269" y="46"/>
                  <a:pt x="1269" y="46"/>
                </a:cubicBezTo>
                <a:cubicBezTo>
                  <a:pt x="1269" y="46"/>
                  <a:pt x="1269" y="46"/>
                  <a:pt x="1269" y="46"/>
                </a:cubicBezTo>
                <a:cubicBezTo>
                  <a:pt x="1271" y="45"/>
                  <a:pt x="1273" y="44"/>
                  <a:pt x="1275" y="44"/>
                </a:cubicBezTo>
                <a:cubicBezTo>
                  <a:pt x="1275" y="44"/>
                  <a:pt x="1275" y="44"/>
                  <a:pt x="1276" y="44"/>
                </a:cubicBezTo>
                <a:cubicBezTo>
                  <a:pt x="1276" y="43"/>
                  <a:pt x="1277" y="43"/>
                  <a:pt x="1277" y="43"/>
                </a:cubicBezTo>
                <a:cubicBezTo>
                  <a:pt x="1277" y="43"/>
                  <a:pt x="1277" y="43"/>
                  <a:pt x="1277" y="43"/>
                </a:cubicBezTo>
                <a:cubicBezTo>
                  <a:pt x="1278" y="43"/>
                  <a:pt x="1278" y="43"/>
                  <a:pt x="1278" y="43"/>
                </a:cubicBezTo>
                <a:cubicBezTo>
                  <a:pt x="1278" y="43"/>
                  <a:pt x="1279" y="42"/>
                  <a:pt x="1280" y="42"/>
                </a:cubicBezTo>
                <a:cubicBezTo>
                  <a:pt x="1278" y="42"/>
                  <a:pt x="1277" y="42"/>
                  <a:pt x="1276" y="42"/>
                </a:cubicBezTo>
                <a:cubicBezTo>
                  <a:pt x="1273" y="42"/>
                  <a:pt x="1270" y="43"/>
                  <a:pt x="1268" y="44"/>
                </a:cubicBezTo>
                <a:cubicBezTo>
                  <a:pt x="1267" y="44"/>
                  <a:pt x="1267" y="44"/>
                  <a:pt x="1267" y="44"/>
                </a:cubicBezTo>
                <a:cubicBezTo>
                  <a:pt x="1267" y="44"/>
                  <a:pt x="1267" y="44"/>
                  <a:pt x="1267" y="44"/>
                </a:cubicBezTo>
                <a:cubicBezTo>
                  <a:pt x="1267" y="44"/>
                  <a:pt x="1267" y="45"/>
                  <a:pt x="1267" y="45"/>
                </a:cubicBezTo>
                <a:cubicBezTo>
                  <a:pt x="1267" y="46"/>
                  <a:pt x="1267" y="46"/>
                  <a:pt x="1267" y="46"/>
                </a:cubicBezTo>
                <a:cubicBezTo>
                  <a:pt x="1267" y="46"/>
                  <a:pt x="1267" y="46"/>
                  <a:pt x="1267" y="46"/>
                </a:cubicBezTo>
                <a:cubicBezTo>
                  <a:pt x="1267" y="46"/>
                  <a:pt x="1267" y="46"/>
                  <a:pt x="1267" y="46"/>
                </a:cubicBezTo>
                <a:cubicBezTo>
                  <a:pt x="1265" y="46"/>
                  <a:pt x="1264" y="45"/>
                  <a:pt x="1262" y="44"/>
                </a:cubicBezTo>
                <a:cubicBezTo>
                  <a:pt x="1265" y="42"/>
                  <a:pt x="1269" y="41"/>
                  <a:pt x="1273" y="41"/>
                </a:cubicBezTo>
                <a:cubicBezTo>
                  <a:pt x="1273" y="41"/>
                  <a:pt x="1273" y="41"/>
                  <a:pt x="1273" y="41"/>
                </a:cubicBezTo>
                <a:cubicBezTo>
                  <a:pt x="1273" y="40"/>
                  <a:pt x="1273" y="40"/>
                  <a:pt x="1273" y="40"/>
                </a:cubicBezTo>
                <a:cubicBezTo>
                  <a:pt x="1274" y="40"/>
                  <a:pt x="1274" y="39"/>
                  <a:pt x="1274" y="39"/>
                </a:cubicBezTo>
                <a:cubicBezTo>
                  <a:pt x="1274" y="39"/>
                  <a:pt x="1274" y="39"/>
                  <a:pt x="1273" y="39"/>
                </a:cubicBezTo>
                <a:cubicBezTo>
                  <a:pt x="1273" y="39"/>
                  <a:pt x="1273" y="39"/>
                  <a:pt x="1273" y="39"/>
                </a:cubicBezTo>
                <a:cubicBezTo>
                  <a:pt x="1269" y="39"/>
                  <a:pt x="1264" y="40"/>
                  <a:pt x="1260" y="44"/>
                </a:cubicBezTo>
                <a:cubicBezTo>
                  <a:pt x="1260" y="43"/>
                  <a:pt x="1260" y="43"/>
                  <a:pt x="1260" y="43"/>
                </a:cubicBezTo>
                <a:cubicBezTo>
                  <a:pt x="1260" y="43"/>
                  <a:pt x="1260" y="43"/>
                  <a:pt x="1260" y="43"/>
                </a:cubicBezTo>
                <a:cubicBezTo>
                  <a:pt x="1260" y="42"/>
                  <a:pt x="1260" y="42"/>
                  <a:pt x="1261" y="41"/>
                </a:cubicBezTo>
                <a:cubicBezTo>
                  <a:pt x="1261" y="41"/>
                  <a:pt x="1262" y="41"/>
                  <a:pt x="1263" y="40"/>
                </a:cubicBezTo>
                <a:cubicBezTo>
                  <a:pt x="1264" y="40"/>
                  <a:pt x="1264" y="40"/>
                  <a:pt x="1265" y="39"/>
                </a:cubicBezTo>
                <a:cubicBezTo>
                  <a:pt x="1265" y="39"/>
                  <a:pt x="1266" y="38"/>
                  <a:pt x="1266" y="38"/>
                </a:cubicBezTo>
                <a:cubicBezTo>
                  <a:pt x="1266" y="37"/>
                  <a:pt x="1266" y="36"/>
                  <a:pt x="1265" y="36"/>
                </a:cubicBezTo>
                <a:cubicBezTo>
                  <a:pt x="1265" y="35"/>
                  <a:pt x="1265" y="35"/>
                  <a:pt x="1265" y="35"/>
                </a:cubicBezTo>
                <a:cubicBezTo>
                  <a:pt x="1265" y="35"/>
                  <a:pt x="1265" y="35"/>
                  <a:pt x="1265" y="35"/>
                </a:cubicBezTo>
                <a:cubicBezTo>
                  <a:pt x="1264" y="34"/>
                  <a:pt x="1262" y="33"/>
                  <a:pt x="1260" y="33"/>
                </a:cubicBezTo>
                <a:cubicBezTo>
                  <a:pt x="1260" y="33"/>
                  <a:pt x="1260" y="33"/>
                  <a:pt x="1259" y="33"/>
                </a:cubicBezTo>
                <a:cubicBezTo>
                  <a:pt x="1259" y="33"/>
                  <a:pt x="1258" y="33"/>
                  <a:pt x="1257" y="33"/>
                </a:cubicBezTo>
                <a:cubicBezTo>
                  <a:pt x="1257" y="29"/>
                  <a:pt x="1257" y="29"/>
                  <a:pt x="1257" y="29"/>
                </a:cubicBezTo>
                <a:cubicBezTo>
                  <a:pt x="1259" y="29"/>
                  <a:pt x="1260" y="30"/>
                  <a:pt x="1262" y="32"/>
                </a:cubicBezTo>
                <a:cubicBezTo>
                  <a:pt x="1262" y="32"/>
                  <a:pt x="1262" y="32"/>
                  <a:pt x="1262" y="32"/>
                </a:cubicBezTo>
                <a:cubicBezTo>
                  <a:pt x="1262" y="32"/>
                  <a:pt x="1262" y="32"/>
                  <a:pt x="1262" y="32"/>
                </a:cubicBezTo>
                <a:cubicBezTo>
                  <a:pt x="1263" y="33"/>
                  <a:pt x="1264" y="34"/>
                  <a:pt x="1265" y="35"/>
                </a:cubicBezTo>
                <a:cubicBezTo>
                  <a:pt x="1266" y="36"/>
                  <a:pt x="1267" y="37"/>
                  <a:pt x="1269" y="37"/>
                </a:cubicBezTo>
                <a:cubicBezTo>
                  <a:pt x="1269" y="37"/>
                  <a:pt x="1269" y="37"/>
                  <a:pt x="1269" y="37"/>
                </a:cubicBezTo>
                <a:cubicBezTo>
                  <a:pt x="1270" y="37"/>
                  <a:pt x="1270" y="37"/>
                  <a:pt x="1270" y="37"/>
                </a:cubicBezTo>
                <a:cubicBezTo>
                  <a:pt x="1270" y="37"/>
                  <a:pt x="1271" y="36"/>
                  <a:pt x="1271" y="36"/>
                </a:cubicBezTo>
                <a:cubicBezTo>
                  <a:pt x="1272" y="35"/>
                  <a:pt x="1272" y="35"/>
                  <a:pt x="1272" y="34"/>
                </a:cubicBezTo>
                <a:cubicBezTo>
                  <a:pt x="1272" y="33"/>
                  <a:pt x="1272" y="33"/>
                  <a:pt x="1272" y="33"/>
                </a:cubicBezTo>
                <a:cubicBezTo>
                  <a:pt x="1272" y="33"/>
                  <a:pt x="1272" y="33"/>
                  <a:pt x="1272" y="33"/>
                </a:cubicBezTo>
                <a:cubicBezTo>
                  <a:pt x="1271" y="26"/>
                  <a:pt x="1268" y="21"/>
                  <a:pt x="1268" y="14"/>
                </a:cubicBezTo>
                <a:cubicBezTo>
                  <a:pt x="1268" y="12"/>
                  <a:pt x="1268" y="10"/>
                  <a:pt x="1269" y="8"/>
                </a:cubicBezTo>
                <a:cubicBezTo>
                  <a:pt x="1271" y="6"/>
                  <a:pt x="1272" y="4"/>
                  <a:pt x="1274" y="3"/>
                </a:cubicBezTo>
                <a:cubicBezTo>
                  <a:pt x="1274" y="3"/>
                  <a:pt x="1274" y="3"/>
                  <a:pt x="1273" y="3"/>
                </a:cubicBezTo>
                <a:cubicBezTo>
                  <a:pt x="1273" y="2"/>
                  <a:pt x="1273" y="2"/>
                  <a:pt x="1273" y="2"/>
                </a:cubicBezTo>
                <a:cubicBezTo>
                  <a:pt x="1273" y="2"/>
                  <a:pt x="1273" y="2"/>
                  <a:pt x="1273" y="2"/>
                </a:cubicBezTo>
                <a:cubicBezTo>
                  <a:pt x="1273" y="1"/>
                  <a:pt x="1273" y="1"/>
                  <a:pt x="1273" y="1"/>
                </a:cubicBezTo>
                <a:moveTo>
                  <a:pt x="184" y="0"/>
                </a:moveTo>
                <a:cubicBezTo>
                  <a:pt x="177" y="0"/>
                  <a:pt x="177" y="0"/>
                  <a:pt x="177" y="0"/>
                </a:cubicBezTo>
                <a:cubicBezTo>
                  <a:pt x="179" y="1"/>
                  <a:pt x="180" y="1"/>
                  <a:pt x="182" y="1"/>
                </a:cubicBezTo>
                <a:cubicBezTo>
                  <a:pt x="183" y="2"/>
                  <a:pt x="183" y="2"/>
                  <a:pt x="183" y="2"/>
                </a:cubicBezTo>
                <a:cubicBezTo>
                  <a:pt x="183" y="1"/>
                  <a:pt x="183" y="1"/>
                  <a:pt x="183" y="1"/>
                </a:cubicBezTo>
                <a:cubicBezTo>
                  <a:pt x="183" y="1"/>
                  <a:pt x="183" y="0"/>
                  <a:pt x="184" y="0"/>
                </a:cubicBezTo>
                <a:moveTo>
                  <a:pt x="174" y="52"/>
                </a:moveTo>
                <a:cubicBezTo>
                  <a:pt x="174" y="51"/>
                  <a:pt x="173" y="51"/>
                  <a:pt x="173" y="51"/>
                </a:cubicBezTo>
                <a:cubicBezTo>
                  <a:pt x="173" y="50"/>
                  <a:pt x="173" y="50"/>
                  <a:pt x="173" y="50"/>
                </a:cubicBezTo>
                <a:cubicBezTo>
                  <a:pt x="173" y="50"/>
                  <a:pt x="174" y="50"/>
                  <a:pt x="174" y="51"/>
                </a:cubicBezTo>
                <a:cubicBezTo>
                  <a:pt x="174" y="52"/>
                  <a:pt x="174" y="52"/>
                  <a:pt x="174" y="52"/>
                </a:cubicBezTo>
                <a:moveTo>
                  <a:pt x="111" y="44"/>
                </a:moveTo>
                <a:cubicBezTo>
                  <a:pt x="110" y="43"/>
                  <a:pt x="109" y="42"/>
                  <a:pt x="108" y="41"/>
                </a:cubicBezTo>
                <a:cubicBezTo>
                  <a:pt x="108" y="40"/>
                  <a:pt x="108" y="40"/>
                  <a:pt x="108" y="40"/>
                </a:cubicBezTo>
                <a:cubicBezTo>
                  <a:pt x="109" y="41"/>
                  <a:pt x="110" y="41"/>
                  <a:pt x="111" y="42"/>
                </a:cubicBezTo>
                <a:cubicBezTo>
                  <a:pt x="111" y="42"/>
                  <a:pt x="111" y="42"/>
                  <a:pt x="111" y="42"/>
                </a:cubicBezTo>
                <a:cubicBezTo>
                  <a:pt x="111" y="44"/>
                  <a:pt x="111" y="44"/>
                  <a:pt x="111" y="44"/>
                </a:cubicBezTo>
                <a:moveTo>
                  <a:pt x="185" y="47"/>
                </a:moveTo>
                <a:cubicBezTo>
                  <a:pt x="183" y="44"/>
                  <a:pt x="180" y="43"/>
                  <a:pt x="176" y="41"/>
                </a:cubicBezTo>
                <a:cubicBezTo>
                  <a:pt x="176" y="40"/>
                  <a:pt x="176" y="40"/>
                  <a:pt x="176" y="40"/>
                </a:cubicBezTo>
                <a:cubicBezTo>
                  <a:pt x="179" y="42"/>
                  <a:pt x="182" y="43"/>
                  <a:pt x="185" y="45"/>
                </a:cubicBezTo>
                <a:cubicBezTo>
                  <a:pt x="185" y="47"/>
                  <a:pt x="185" y="47"/>
                  <a:pt x="185" y="47"/>
                </a:cubicBezTo>
                <a:moveTo>
                  <a:pt x="171" y="50"/>
                </a:moveTo>
                <a:cubicBezTo>
                  <a:pt x="170" y="50"/>
                  <a:pt x="170" y="49"/>
                  <a:pt x="170" y="49"/>
                </a:cubicBezTo>
                <a:cubicBezTo>
                  <a:pt x="170" y="49"/>
                  <a:pt x="170" y="49"/>
                  <a:pt x="170" y="49"/>
                </a:cubicBezTo>
                <a:cubicBezTo>
                  <a:pt x="170" y="49"/>
                  <a:pt x="170" y="49"/>
                  <a:pt x="170" y="49"/>
                </a:cubicBezTo>
                <a:cubicBezTo>
                  <a:pt x="157" y="43"/>
                  <a:pt x="143" y="42"/>
                  <a:pt x="129" y="41"/>
                </a:cubicBezTo>
                <a:cubicBezTo>
                  <a:pt x="129" y="40"/>
                  <a:pt x="129" y="40"/>
                  <a:pt x="129" y="40"/>
                </a:cubicBezTo>
                <a:cubicBezTo>
                  <a:pt x="137" y="40"/>
                  <a:pt x="146" y="42"/>
                  <a:pt x="154" y="43"/>
                </a:cubicBezTo>
                <a:cubicBezTo>
                  <a:pt x="154" y="43"/>
                  <a:pt x="154" y="43"/>
                  <a:pt x="154" y="43"/>
                </a:cubicBezTo>
                <a:cubicBezTo>
                  <a:pt x="160" y="44"/>
                  <a:pt x="165" y="46"/>
                  <a:pt x="171" y="49"/>
                </a:cubicBezTo>
                <a:cubicBezTo>
                  <a:pt x="171" y="50"/>
                  <a:pt x="171" y="50"/>
                  <a:pt x="171" y="50"/>
                </a:cubicBezTo>
                <a:moveTo>
                  <a:pt x="174" y="40"/>
                </a:moveTo>
                <a:cubicBezTo>
                  <a:pt x="174" y="40"/>
                  <a:pt x="173" y="40"/>
                  <a:pt x="173" y="39"/>
                </a:cubicBezTo>
                <a:cubicBezTo>
                  <a:pt x="173" y="38"/>
                  <a:pt x="173" y="38"/>
                  <a:pt x="173" y="38"/>
                </a:cubicBezTo>
                <a:cubicBezTo>
                  <a:pt x="173" y="39"/>
                  <a:pt x="174" y="39"/>
                  <a:pt x="174" y="39"/>
                </a:cubicBezTo>
                <a:cubicBezTo>
                  <a:pt x="174" y="40"/>
                  <a:pt x="174" y="40"/>
                  <a:pt x="174" y="40"/>
                </a:cubicBezTo>
                <a:moveTo>
                  <a:pt x="63" y="37"/>
                </a:moveTo>
                <a:cubicBezTo>
                  <a:pt x="63" y="35"/>
                  <a:pt x="63" y="35"/>
                  <a:pt x="63" y="35"/>
                </a:cubicBezTo>
                <a:cubicBezTo>
                  <a:pt x="63" y="35"/>
                  <a:pt x="64" y="35"/>
                  <a:pt x="64" y="35"/>
                </a:cubicBezTo>
                <a:cubicBezTo>
                  <a:pt x="64" y="35"/>
                  <a:pt x="64" y="35"/>
                  <a:pt x="65" y="35"/>
                </a:cubicBezTo>
                <a:cubicBezTo>
                  <a:pt x="65" y="37"/>
                  <a:pt x="65" y="37"/>
                  <a:pt x="65" y="37"/>
                </a:cubicBezTo>
                <a:cubicBezTo>
                  <a:pt x="64" y="37"/>
                  <a:pt x="64" y="37"/>
                  <a:pt x="63" y="37"/>
                </a:cubicBezTo>
                <a:moveTo>
                  <a:pt x="67" y="36"/>
                </a:moveTo>
                <a:cubicBezTo>
                  <a:pt x="67" y="34"/>
                  <a:pt x="67" y="34"/>
                  <a:pt x="67" y="34"/>
                </a:cubicBezTo>
                <a:cubicBezTo>
                  <a:pt x="67" y="34"/>
                  <a:pt x="68" y="34"/>
                  <a:pt x="69" y="34"/>
                </a:cubicBezTo>
                <a:cubicBezTo>
                  <a:pt x="69" y="35"/>
                  <a:pt x="69" y="35"/>
                  <a:pt x="69" y="35"/>
                </a:cubicBezTo>
                <a:cubicBezTo>
                  <a:pt x="68" y="35"/>
                  <a:pt x="67" y="35"/>
                  <a:pt x="67" y="36"/>
                </a:cubicBezTo>
                <a:moveTo>
                  <a:pt x="106" y="37"/>
                </a:moveTo>
                <a:cubicBezTo>
                  <a:pt x="105" y="36"/>
                  <a:pt x="104" y="36"/>
                  <a:pt x="103" y="35"/>
                </a:cubicBezTo>
                <a:cubicBezTo>
                  <a:pt x="104" y="34"/>
                  <a:pt x="106" y="34"/>
                  <a:pt x="107" y="34"/>
                </a:cubicBezTo>
                <a:cubicBezTo>
                  <a:pt x="108" y="34"/>
                  <a:pt x="108" y="34"/>
                  <a:pt x="109" y="33"/>
                </a:cubicBezTo>
                <a:cubicBezTo>
                  <a:pt x="110" y="33"/>
                  <a:pt x="111" y="33"/>
                  <a:pt x="113" y="33"/>
                </a:cubicBezTo>
                <a:cubicBezTo>
                  <a:pt x="116" y="33"/>
                  <a:pt x="119" y="32"/>
                  <a:pt x="122" y="32"/>
                </a:cubicBezTo>
                <a:cubicBezTo>
                  <a:pt x="123" y="32"/>
                  <a:pt x="125" y="32"/>
                  <a:pt x="127" y="33"/>
                </a:cubicBezTo>
                <a:cubicBezTo>
                  <a:pt x="127" y="33"/>
                  <a:pt x="127" y="33"/>
                  <a:pt x="127" y="33"/>
                </a:cubicBezTo>
                <a:cubicBezTo>
                  <a:pt x="127" y="33"/>
                  <a:pt x="127" y="33"/>
                  <a:pt x="127" y="33"/>
                </a:cubicBezTo>
                <a:cubicBezTo>
                  <a:pt x="129" y="33"/>
                  <a:pt x="129" y="33"/>
                  <a:pt x="129" y="33"/>
                </a:cubicBezTo>
                <a:cubicBezTo>
                  <a:pt x="129" y="33"/>
                  <a:pt x="129" y="33"/>
                  <a:pt x="129" y="33"/>
                </a:cubicBezTo>
                <a:cubicBezTo>
                  <a:pt x="130" y="35"/>
                  <a:pt x="130" y="35"/>
                  <a:pt x="130" y="35"/>
                </a:cubicBezTo>
                <a:cubicBezTo>
                  <a:pt x="130" y="33"/>
                  <a:pt x="130" y="33"/>
                  <a:pt x="130" y="33"/>
                </a:cubicBezTo>
                <a:cubicBezTo>
                  <a:pt x="131" y="33"/>
                  <a:pt x="131" y="33"/>
                  <a:pt x="132" y="33"/>
                </a:cubicBezTo>
                <a:cubicBezTo>
                  <a:pt x="132" y="33"/>
                  <a:pt x="132" y="33"/>
                  <a:pt x="132" y="33"/>
                </a:cubicBezTo>
                <a:cubicBezTo>
                  <a:pt x="142" y="33"/>
                  <a:pt x="152" y="35"/>
                  <a:pt x="162" y="38"/>
                </a:cubicBezTo>
                <a:cubicBezTo>
                  <a:pt x="165" y="39"/>
                  <a:pt x="168" y="40"/>
                  <a:pt x="171" y="41"/>
                </a:cubicBezTo>
                <a:cubicBezTo>
                  <a:pt x="171" y="41"/>
                  <a:pt x="171" y="41"/>
                  <a:pt x="171" y="41"/>
                </a:cubicBezTo>
                <a:cubicBezTo>
                  <a:pt x="171" y="41"/>
                  <a:pt x="171" y="41"/>
                  <a:pt x="171" y="41"/>
                </a:cubicBezTo>
                <a:cubicBezTo>
                  <a:pt x="173" y="42"/>
                  <a:pt x="173" y="42"/>
                  <a:pt x="173" y="42"/>
                </a:cubicBezTo>
                <a:cubicBezTo>
                  <a:pt x="173" y="42"/>
                  <a:pt x="173" y="42"/>
                  <a:pt x="173" y="42"/>
                </a:cubicBezTo>
                <a:cubicBezTo>
                  <a:pt x="173" y="42"/>
                  <a:pt x="174" y="42"/>
                  <a:pt x="174" y="42"/>
                </a:cubicBezTo>
                <a:cubicBezTo>
                  <a:pt x="174" y="43"/>
                  <a:pt x="174" y="43"/>
                  <a:pt x="174" y="43"/>
                </a:cubicBezTo>
                <a:cubicBezTo>
                  <a:pt x="175" y="43"/>
                  <a:pt x="175" y="43"/>
                  <a:pt x="175" y="43"/>
                </a:cubicBezTo>
                <a:cubicBezTo>
                  <a:pt x="176" y="44"/>
                  <a:pt x="176" y="44"/>
                  <a:pt x="176" y="44"/>
                </a:cubicBezTo>
                <a:cubicBezTo>
                  <a:pt x="176" y="43"/>
                  <a:pt x="176" y="43"/>
                  <a:pt x="176" y="43"/>
                </a:cubicBezTo>
                <a:cubicBezTo>
                  <a:pt x="180" y="45"/>
                  <a:pt x="183" y="47"/>
                  <a:pt x="185" y="50"/>
                </a:cubicBezTo>
                <a:cubicBezTo>
                  <a:pt x="185" y="51"/>
                  <a:pt x="186" y="51"/>
                  <a:pt x="186" y="52"/>
                </a:cubicBezTo>
                <a:cubicBezTo>
                  <a:pt x="186" y="52"/>
                  <a:pt x="186" y="52"/>
                  <a:pt x="186" y="52"/>
                </a:cubicBezTo>
                <a:cubicBezTo>
                  <a:pt x="185" y="53"/>
                  <a:pt x="185" y="53"/>
                  <a:pt x="185" y="53"/>
                </a:cubicBezTo>
                <a:cubicBezTo>
                  <a:pt x="185" y="54"/>
                  <a:pt x="185" y="54"/>
                  <a:pt x="185" y="54"/>
                </a:cubicBezTo>
                <a:cubicBezTo>
                  <a:pt x="185" y="54"/>
                  <a:pt x="185" y="54"/>
                  <a:pt x="185" y="54"/>
                </a:cubicBezTo>
                <a:cubicBezTo>
                  <a:pt x="185" y="54"/>
                  <a:pt x="184" y="54"/>
                  <a:pt x="184" y="54"/>
                </a:cubicBezTo>
                <a:cubicBezTo>
                  <a:pt x="184" y="55"/>
                  <a:pt x="184" y="55"/>
                  <a:pt x="183" y="55"/>
                </a:cubicBezTo>
                <a:cubicBezTo>
                  <a:pt x="183" y="55"/>
                  <a:pt x="183" y="55"/>
                  <a:pt x="183" y="55"/>
                </a:cubicBezTo>
                <a:cubicBezTo>
                  <a:pt x="181" y="53"/>
                  <a:pt x="178" y="51"/>
                  <a:pt x="176" y="49"/>
                </a:cubicBezTo>
                <a:cubicBezTo>
                  <a:pt x="174" y="48"/>
                  <a:pt x="174" y="48"/>
                  <a:pt x="174" y="48"/>
                </a:cubicBezTo>
                <a:cubicBezTo>
                  <a:pt x="174" y="48"/>
                  <a:pt x="174" y="48"/>
                  <a:pt x="174" y="48"/>
                </a:cubicBezTo>
                <a:cubicBezTo>
                  <a:pt x="174" y="48"/>
                  <a:pt x="173" y="48"/>
                  <a:pt x="173" y="48"/>
                </a:cubicBezTo>
                <a:cubicBezTo>
                  <a:pt x="173" y="47"/>
                  <a:pt x="173" y="47"/>
                  <a:pt x="173" y="47"/>
                </a:cubicBezTo>
                <a:cubicBezTo>
                  <a:pt x="172" y="47"/>
                  <a:pt x="172" y="47"/>
                  <a:pt x="172" y="47"/>
                </a:cubicBezTo>
                <a:cubicBezTo>
                  <a:pt x="171" y="46"/>
                  <a:pt x="171" y="46"/>
                  <a:pt x="171" y="46"/>
                </a:cubicBezTo>
                <a:cubicBezTo>
                  <a:pt x="171" y="47"/>
                  <a:pt x="171" y="47"/>
                  <a:pt x="171" y="47"/>
                </a:cubicBezTo>
                <a:cubicBezTo>
                  <a:pt x="166" y="44"/>
                  <a:pt x="160" y="42"/>
                  <a:pt x="155" y="41"/>
                </a:cubicBezTo>
                <a:cubicBezTo>
                  <a:pt x="155" y="41"/>
                  <a:pt x="155" y="41"/>
                  <a:pt x="155" y="41"/>
                </a:cubicBezTo>
                <a:cubicBezTo>
                  <a:pt x="147" y="40"/>
                  <a:pt x="138" y="38"/>
                  <a:pt x="129" y="38"/>
                </a:cubicBezTo>
                <a:cubicBezTo>
                  <a:pt x="129" y="38"/>
                  <a:pt x="129" y="38"/>
                  <a:pt x="129" y="38"/>
                </a:cubicBezTo>
                <a:cubicBezTo>
                  <a:pt x="128" y="38"/>
                  <a:pt x="128" y="38"/>
                  <a:pt x="128" y="38"/>
                </a:cubicBezTo>
                <a:cubicBezTo>
                  <a:pt x="127" y="38"/>
                  <a:pt x="127" y="38"/>
                  <a:pt x="127" y="38"/>
                </a:cubicBezTo>
                <a:cubicBezTo>
                  <a:pt x="127" y="38"/>
                  <a:pt x="127" y="38"/>
                  <a:pt x="127" y="38"/>
                </a:cubicBezTo>
                <a:cubicBezTo>
                  <a:pt x="122" y="38"/>
                  <a:pt x="117" y="38"/>
                  <a:pt x="112" y="40"/>
                </a:cubicBezTo>
                <a:cubicBezTo>
                  <a:pt x="112" y="40"/>
                  <a:pt x="112" y="40"/>
                  <a:pt x="112" y="40"/>
                </a:cubicBezTo>
                <a:cubicBezTo>
                  <a:pt x="111" y="39"/>
                  <a:pt x="109" y="39"/>
                  <a:pt x="108" y="38"/>
                </a:cubicBezTo>
                <a:cubicBezTo>
                  <a:pt x="108" y="38"/>
                  <a:pt x="108" y="38"/>
                  <a:pt x="108" y="38"/>
                </a:cubicBezTo>
                <a:cubicBezTo>
                  <a:pt x="107" y="38"/>
                  <a:pt x="107" y="38"/>
                  <a:pt x="107" y="38"/>
                </a:cubicBezTo>
                <a:cubicBezTo>
                  <a:pt x="106" y="37"/>
                  <a:pt x="106" y="37"/>
                  <a:pt x="106" y="37"/>
                </a:cubicBezTo>
                <a:cubicBezTo>
                  <a:pt x="106" y="37"/>
                  <a:pt x="106" y="37"/>
                  <a:pt x="106" y="37"/>
                </a:cubicBezTo>
                <a:moveTo>
                  <a:pt x="71" y="34"/>
                </a:moveTo>
                <a:cubicBezTo>
                  <a:pt x="71" y="33"/>
                  <a:pt x="71" y="33"/>
                  <a:pt x="71" y="33"/>
                </a:cubicBezTo>
                <a:cubicBezTo>
                  <a:pt x="72" y="33"/>
                  <a:pt x="73" y="33"/>
                  <a:pt x="75" y="32"/>
                </a:cubicBezTo>
                <a:cubicBezTo>
                  <a:pt x="75" y="32"/>
                  <a:pt x="75" y="32"/>
                  <a:pt x="75" y="32"/>
                </a:cubicBezTo>
                <a:cubicBezTo>
                  <a:pt x="75" y="32"/>
                  <a:pt x="75" y="32"/>
                  <a:pt x="75" y="32"/>
                </a:cubicBezTo>
                <a:cubicBezTo>
                  <a:pt x="75" y="32"/>
                  <a:pt x="76" y="32"/>
                  <a:pt x="76" y="32"/>
                </a:cubicBezTo>
                <a:cubicBezTo>
                  <a:pt x="76" y="34"/>
                  <a:pt x="76" y="34"/>
                  <a:pt x="76" y="34"/>
                </a:cubicBezTo>
                <a:cubicBezTo>
                  <a:pt x="75" y="34"/>
                  <a:pt x="74" y="34"/>
                  <a:pt x="73" y="34"/>
                </a:cubicBezTo>
                <a:cubicBezTo>
                  <a:pt x="73" y="34"/>
                  <a:pt x="72" y="34"/>
                  <a:pt x="71" y="34"/>
                </a:cubicBezTo>
                <a:moveTo>
                  <a:pt x="92" y="35"/>
                </a:moveTo>
                <a:cubicBezTo>
                  <a:pt x="92" y="35"/>
                  <a:pt x="92" y="35"/>
                  <a:pt x="92" y="35"/>
                </a:cubicBezTo>
                <a:cubicBezTo>
                  <a:pt x="92" y="35"/>
                  <a:pt x="92" y="35"/>
                  <a:pt x="92" y="35"/>
                </a:cubicBezTo>
                <a:cubicBezTo>
                  <a:pt x="97" y="34"/>
                  <a:pt x="101" y="31"/>
                  <a:pt x="106" y="30"/>
                </a:cubicBezTo>
                <a:cubicBezTo>
                  <a:pt x="106" y="32"/>
                  <a:pt x="106" y="32"/>
                  <a:pt x="106" y="32"/>
                </a:cubicBezTo>
                <a:cubicBezTo>
                  <a:pt x="104" y="33"/>
                  <a:pt x="103" y="33"/>
                  <a:pt x="101" y="34"/>
                </a:cubicBezTo>
                <a:cubicBezTo>
                  <a:pt x="100" y="35"/>
                  <a:pt x="100" y="35"/>
                  <a:pt x="100" y="35"/>
                </a:cubicBezTo>
                <a:cubicBezTo>
                  <a:pt x="101" y="35"/>
                  <a:pt x="101" y="35"/>
                  <a:pt x="101" y="35"/>
                </a:cubicBezTo>
                <a:cubicBezTo>
                  <a:pt x="102" y="37"/>
                  <a:pt x="104" y="38"/>
                  <a:pt x="106" y="39"/>
                </a:cubicBezTo>
                <a:cubicBezTo>
                  <a:pt x="106" y="40"/>
                  <a:pt x="106" y="40"/>
                  <a:pt x="106" y="40"/>
                </a:cubicBezTo>
                <a:cubicBezTo>
                  <a:pt x="103" y="38"/>
                  <a:pt x="99" y="36"/>
                  <a:pt x="94" y="36"/>
                </a:cubicBezTo>
                <a:cubicBezTo>
                  <a:pt x="94" y="36"/>
                  <a:pt x="94" y="36"/>
                  <a:pt x="93" y="36"/>
                </a:cubicBezTo>
                <a:cubicBezTo>
                  <a:pt x="93" y="36"/>
                  <a:pt x="93" y="36"/>
                  <a:pt x="93" y="36"/>
                </a:cubicBezTo>
                <a:cubicBezTo>
                  <a:pt x="93" y="36"/>
                  <a:pt x="93" y="36"/>
                  <a:pt x="93" y="36"/>
                </a:cubicBezTo>
                <a:cubicBezTo>
                  <a:pt x="91" y="37"/>
                  <a:pt x="90" y="38"/>
                  <a:pt x="90" y="39"/>
                </a:cubicBezTo>
                <a:cubicBezTo>
                  <a:pt x="89" y="39"/>
                  <a:pt x="89" y="39"/>
                  <a:pt x="89" y="39"/>
                </a:cubicBezTo>
                <a:cubicBezTo>
                  <a:pt x="89" y="37"/>
                  <a:pt x="89" y="37"/>
                  <a:pt x="89" y="37"/>
                </a:cubicBezTo>
                <a:cubicBezTo>
                  <a:pt x="89" y="37"/>
                  <a:pt x="90" y="37"/>
                  <a:pt x="90" y="36"/>
                </a:cubicBezTo>
                <a:cubicBezTo>
                  <a:pt x="91" y="36"/>
                  <a:pt x="91" y="35"/>
                  <a:pt x="91" y="35"/>
                </a:cubicBezTo>
                <a:cubicBezTo>
                  <a:pt x="91" y="35"/>
                  <a:pt x="92" y="35"/>
                  <a:pt x="92" y="35"/>
                </a:cubicBezTo>
                <a:moveTo>
                  <a:pt x="108" y="31"/>
                </a:moveTo>
                <a:cubicBezTo>
                  <a:pt x="108" y="30"/>
                  <a:pt x="108" y="30"/>
                  <a:pt x="108" y="30"/>
                </a:cubicBezTo>
                <a:cubicBezTo>
                  <a:pt x="109" y="30"/>
                  <a:pt x="110" y="30"/>
                  <a:pt x="111" y="29"/>
                </a:cubicBezTo>
                <a:cubicBezTo>
                  <a:pt x="111" y="31"/>
                  <a:pt x="111" y="31"/>
                  <a:pt x="111" y="31"/>
                </a:cubicBezTo>
                <a:cubicBezTo>
                  <a:pt x="110" y="31"/>
                  <a:pt x="109" y="31"/>
                  <a:pt x="108" y="31"/>
                </a:cubicBezTo>
                <a:cubicBezTo>
                  <a:pt x="108" y="31"/>
                  <a:pt x="108" y="31"/>
                  <a:pt x="108" y="31"/>
                </a:cubicBezTo>
                <a:moveTo>
                  <a:pt x="122" y="29"/>
                </a:moveTo>
                <a:cubicBezTo>
                  <a:pt x="123" y="29"/>
                  <a:pt x="123" y="29"/>
                  <a:pt x="124" y="29"/>
                </a:cubicBezTo>
                <a:cubicBezTo>
                  <a:pt x="125" y="29"/>
                  <a:pt x="125" y="29"/>
                  <a:pt x="126" y="29"/>
                </a:cubicBezTo>
                <a:cubicBezTo>
                  <a:pt x="126" y="29"/>
                  <a:pt x="126" y="29"/>
                  <a:pt x="127" y="29"/>
                </a:cubicBezTo>
                <a:cubicBezTo>
                  <a:pt x="127" y="31"/>
                  <a:pt x="127" y="31"/>
                  <a:pt x="127" y="31"/>
                </a:cubicBezTo>
                <a:cubicBezTo>
                  <a:pt x="125" y="30"/>
                  <a:pt x="123" y="30"/>
                  <a:pt x="122" y="30"/>
                </a:cubicBezTo>
                <a:cubicBezTo>
                  <a:pt x="119" y="30"/>
                  <a:pt x="116" y="30"/>
                  <a:pt x="113" y="31"/>
                </a:cubicBezTo>
                <a:cubicBezTo>
                  <a:pt x="113" y="29"/>
                  <a:pt x="113" y="29"/>
                  <a:pt x="113" y="29"/>
                </a:cubicBezTo>
                <a:cubicBezTo>
                  <a:pt x="114" y="29"/>
                  <a:pt x="114" y="29"/>
                  <a:pt x="114" y="29"/>
                </a:cubicBezTo>
                <a:cubicBezTo>
                  <a:pt x="115" y="29"/>
                  <a:pt x="115" y="29"/>
                  <a:pt x="116" y="29"/>
                </a:cubicBezTo>
                <a:cubicBezTo>
                  <a:pt x="116" y="30"/>
                  <a:pt x="116" y="30"/>
                  <a:pt x="116" y="30"/>
                </a:cubicBezTo>
                <a:cubicBezTo>
                  <a:pt x="117" y="29"/>
                  <a:pt x="117" y="29"/>
                  <a:pt x="117" y="29"/>
                </a:cubicBezTo>
                <a:cubicBezTo>
                  <a:pt x="117" y="29"/>
                  <a:pt x="118" y="29"/>
                  <a:pt x="119" y="29"/>
                </a:cubicBezTo>
                <a:cubicBezTo>
                  <a:pt x="119" y="29"/>
                  <a:pt x="119" y="29"/>
                  <a:pt x="119" y="29"/>
                </a:cubicBezTo>
                <a:cubicBezTo>
                  <a:pt x="120" y="29"/>
                  <a:pt x="121" y="29"/>
                  <a:pt x="122" y="29"/>
                </a:cubicBezTo>
                <a:moveTo>
                  <a:pt x="129" y="31"/>
                </a:moveTo>
                <a:cubicBezTo>
                  <a:pt x="129" y="29"/>
                  <a:pt x="129" y="29"/>
                  <a:pt x="129" y="29"/>
                </a:cubicBezTo>
                <a:cubicBezTo>
                  <a:pt x="129" y="29"/>
                  <a:pt x="129" y="29"/>
                  <a:pt x="130" y="29"/>
                </a:cubicBezTo>
                <a:cubicBezTo>
                  <a:pt x="130" y="29"/>
                  <a:pt x="130" y="29"/>
                  <a:pt x="130" y="29"/>
                </a:cubicBezTo>
                <a:cubicBezTo>
                  <a:pt x="130" y="29"/>
                  <a:pt x="131" y="29"/>
                  <a:pt x="131" y="29"/>
                </a:cubicBezTo>
                <a:cubicBezTo>
                  <a:pt x="132" y="29"/>
                  <a:pt x="132" y="29"/>
                  <a:pt x="132" y="29"/>
                </a:cubicBezTo>
                <a:cubicBezTo>
                  <a:pt x="132" y="29"/>
                  <a:pt x="132" y="29"/>
                  <a:pt x="132" y="29"/>
                </a:cubicBezTo>
                <a:cubicBezTo>
                  <a:pt x="132" y="29"/>
                  <a:pt x="132" y="29"/>
                  <a:pt x="132" y="29"/>
                </a:cubicBezTo>
                <a:cubicBezTo>
                  <a:pt x="134" y="29"/>
                  <a:pt x="136" y="30"/>
                  <a:pt x="139" y="30"/>
                </a:cubicBezTo>
                <a:cubicBezTo>
                  <a:pt x="139" y="30"/>
                  <a:pt x="139" y="30"/>
                  <a:pt x="139" y="30"/>
                </a:cubicBezTo>
                <a:cubicBezTo>
                  <a:pt x="140" y="30"/>
                  <a:pt x="141" y="30"/>
                  <a:pt x="142" y="30"/>
                </a:cubicBezTo>
                <a:cubicBezTo>
                  <a:pt x="152" y="32"/>
                  <a:pt x="161" y="34"/>
                  <a:pt x="171" y="38"/>
                </a:cubicBezTo>
                <a:cubicBezTo>
                  <a:pt x="171" y="39"/>
                  <a:pt x="171" y="39"/>
                  <a:pt x="171" y="39"/>
                </a:cubicBezTo>
                <a:cubicBezTo>
                  <a:pt x="168" y="38"/>
                  <a:pt x="165" y="37"/>
                  <a:pt x="163" y="36"/>
                </a:cubicBezTo>
                <a:cubicBezTo>
                  <a:pt x="163" y="36"/>
                  <a:pt x="163" y="36"/>
                  <a:pt x="163" y="36"/>
                </a:cubicBezTo>
                <a:cubicBezTo>
                  <a:pt x="163" y="36"/>
                  <a:pt x="163" y="36"/>
                  <a:pt x="163" y="36"/>
                </a:cubicBezTo>
                <a:cubicBezTo>
                  <a:pt x="153" y="34"/>
                  <a:pt x="143" y="31"/>
                  <a:pt x="132" y="31"/>
                </a:cubicBezTo>
                <a:cubicBezTo>
                  <a:pt x="131" y="31"/>
                  <a:pt x="130" y="31"/>
                  <a:pt x="129" y="31"/>
                </a:cubicBezTo>
                <a:cubicBezTo>
                  <a:pt x="129" y="31"/>
                  <a:pt x="129" y="31"/>
                  <a:pt x="129" y="31"/>
                </a:cubicBezTo>
                <a:moveTo>
                  <a:pt x="185" y="33"/>
                </a:moveTo>
                <a:cubicBezTo>
                  <a:pt x="183" y="33"/>
                  <a:pt x="182" y="32"/>
                  <a:pt x="181" y="31"/>
                </a:cubicBezTo>
                <a:cubicBezTo>
                  <a:pt x="181" y="31"/>
                  <a:pt x="181" y="31"/>
                  <a:pt x="181" y="31"/>
                </a:cubicBezTo>
                <a:cubicBezTo>
                  <a:pt x="180" y="31"/>
                  <a:pt x="180" y="31"/>
                  <a:pt x="180" y="31"/>
                </a:cubicBezTo>
                <a:cubicBezTo>
                  <a:pt x="179" y="30"/>
                  <a:pt x="178" y="30"/>
                  <a:pt x="176" y="29"/>
                </a:cubicBezTo>
                <a:cubicBezTo>
                  <a:pt x="176" y="28"/>
                  <a:pt x="176" y="28"/>
                  <a:pt x="176" y="28"/>
                </a:cubicBezTo>
                <a:cubicBezTo>
                  <a:pt x="179" y="29"/>
                  <a:pt x="182" y="31"/>
                  <a:pt x="185" y="32"/>
                </a:cubicBezTo>
                <a:cubicBezTo>
                  <a:pt x="185" y="33"/>
                  <a:pt x="185" y="33"/>
                  <a:pt x="185" y="33"/>
                </a:cubicBezTo>
                <a:moveTo>
                  <a:pt x="174" y="28"/>
                </a:moveTo>
                <a:cubicBezTo>
                  <a:pt x="174" y="28"/>
                  <a:pt x="173" y="28"/>
                  <a:pt x="173" y="27"/>
                </a:cubicBezTo>
                <a:cubicBezTo>
                  <a:pt x="173" y="26"/>
                  <a:pt x="173" y="26"/>
                  <a:pt x="173" y="26"/>
                </a:cubicBezTo>
                <a:cubicBezTo>
                  <a:pt x="173" y="27"/>
                  <a:pt x="174" y="27"/>
                  <a:pt x="174" y="27"/>
                </a:cubicBezTo>
                <a:cubicBezTo>
                  <a:pt x="174" y="28"/>
                  <a:pt x="174" y="28"/>
                  <a:pt x="174" y="28"/>
                </a:cubicBezTo>
                <a:moveTo>
                  <a:pt x="87" y="39"/>
                </a:moveTo>
                <a:cubicBezTo>
                  <a:pt x="84" y="37"/>
                  <a:pt x="81" y="35"/>
                  <a:pt x="78" y="35"/>
                </a:cubicBezTo>
                <a:cubicBezTo>
                  <a:pt x="78" y="30"/>
                  <a:pt x="78" y="30"/>
                  <a:pt x="78" y="30"/>
                </a:cubicBezTo>
                <a:cubicBezTo>
                  <a:pt x="81" y="28"/>
                  <a:pt x="84" y="26"/>
                  <a:pt x="87" y="25"/>
                </a:cubicBezTo>
                <a:cubicBezTo>
                  <a:pt x="87" y="27"/>
                  <a:pt x="87" y="27"/>
                  <a:pt x="87" y="27"/>
                </a:cubicBezTo>
                <a:cubicBezTo>
                  <a:pt x="84" y="28"/>
                  <a:pt x="82" y="29"/>
                  <a:pt x="80" y="31"/>
                </a:cubicBezTo>
                <a:cubicBezTo>
                  <a:pt x="79" y="32"/>
                  <a:pt x="79" y="32"/>
                  <a:pt x="79" y="32"/>
                </a:cubicBezTo>
                <a:cubicBezTo>
                  <a:pt x="80" y="32"/>
                  <a:pt x="80" y="32"/>
                  <a:pt x="80" y="32"/>
                </a:cubicBezTo>
                <a:cubicBezTo>
                  <a:pt x="81" y="35"/>
                  <a:pt x="84" y="36"/>
                  <a:pt x="86" y="38"/>
                </a:cubicBezTo>
                <a:cubicBezTo>
                  <a:pt x="86" y="38"/>
                  <a:pt x="86" y="38"/>
                  <a:pt x="86" y="38"/>
                </a:cubicBezTo>
                <a:cubicBezTo>
                  <a:pt x="86" y="38"/>
                  <a:pt x="86" y="38"/>
                  <a:pt x="86" y="38"/>
                </a:cubicBezTo>
                <a:cubicBezTo>
                  <a:pt x="87" y="38"/>
                  <a:pt x="87" y="38"/>
                  <a:pt x="87" y="38"/>
                </a:cubicBezTo>
                <a:cubicBezTo>
                  <a:pt x="87" y="39"/>
                  <a:pt x="87" y="39"/>
                  <a:pt x="87" y="39"/>
                </a:cubicBezTo>
                <a:moveTo>
                  <a:pt x="63" y="30"/>
                </a:moveTo>
                <a:cubicBezTo>
                  <a:pt x="63" y="26"/>
                  <a:pt x="63" y="26"/>
                  <a:pt x="63" y="26"/>
                </a:cubicBezTo>
                <a:cubicBezTo>
                  <a:pt x="64" y="25"/>
                  <a:pt x="64" y="25"/>
                  <a:pt x="65" y="24"/>
                </a:cubicBezTo>
                <a:cubicBezTo>
                  <a:pt x="65" y="27"/>
                  <a:pt x="65" y="27"/>
                  <a:pt x="65" y="27"/>
                </a:cubicBezTo>
                <a:cubicBezTo>
                  <a:pt x="64" y="28"/>
                  <a:pt x="64" y="29"/>
                  <a:pt x="63" y="30"/>
                </a:cubicBezTo>
                <a:moveTo>
                  <a:pt x="52" y="30"/>
                </a:moveTo>
                <a:cubicBezTo>
                  <a:pt x="51" y="29"/>
                  <a:pt x="50" y="28"/>
                  <a:pt x="49" y="27"/>
                </a:cubicBezTo>
                <a:cubicBezTo>
                  <a:pt x="48" y="27"/>
                  <a:pt x="48" y="27"/>
                  <a:pt x="48" y="27"/>
                </a:cubicBezTo>
                <a:cubicBezTo>
                  <a:pt x="48" y="27"/>
                  <a:pt x="48" y="27"/>
                  <a:pt x="48" y="27"/>
                </a:cubicBezTo>
                <a:cubicBezTo>
                  <a:pt x="46" y="26"/>
                  <a:pt x="44" y="25"/>
                  <a:pt x="42" y="24"/>
                </a:cubicBezTo>
                <a:cubicBezTo>
                  <a:pt x="42" y="23"/>
                  <a:pt x="42" y="23"/>
                  <a:pt x="42" y="23"/>
                </a:cubicBezTo>
                <a:cubicBezTo>
                  <a:pt x="45" y="25"/>
                  <a:pt x="49" y="27"/>
                  <a:pt x="52" y="28"/>
                </a:cubicBezTo>
                <a:cubicBezTo>
                  <a:pt x="52" y="28"/>
                  <a:pt x="52" y="28"/>
                  <a:pt x="52" y="28"/>
                </a:cubicBezTo>
                <a:cubicBezTo>
                  <a:pt x="52" y="30"/>
                  <a:pt x="52" y="30"/>
                  <a:pt x="52" y="30"/>
                </a:cubicBezTo>
                <a:moveTo>
                  <a:pt x="127" y="23"/>
                </a:moveTo>
                <a:cubicBezTo>
                  <a:pt x="128" y="23"/>
                  <a:pt x="128" y="23"/>
                  <a:pt x="128" y="23"/>
                </a:cubicBezTo>
                <a:cubicBezTo>
                  <a:pt x="128" y="23"/>
                  <a:pt x="128" y="23"/>
                  <a:pt x="128" y="23"/>
                </a:cubicBezTo>
                <a:cubicBezTo>
                  <a:pt x="129" y="23"/>
                  <a:pt x="129" y="23"/>
                  <a:pt x="129" y="23"/>
                </a:cubicBezTo>
                <a:cubicBezTo>
                  <a:pt x="129" y="23"/>
                  <a:pt x="129" y="23"/>
                  <a:pt x="129" y="23"/>
                </a:cubicBezTo>
                <a:cubicBezTo>
                  <a:pt x="130" y="23"/>
                  <a:pt x="131" y="23"/>
                  <a:pt x="133" y="23"/>
                </a:cubicBezTo>
                <a:cubicBezTo>
                  <a:pt x="133" y="23"/>
                  <a:pt x="133" y="23"/>
                  <a:pt x="133" y="23"/>
                </a:cubicBezTo>
                <a:cubicBezTo>
                  <a:pt x="146" y="23"/>
                  <a:pt x="159" y="24"/>
                  <a:pt x="171" y="29"/>
                </a:cubicBezTo>
                <a:cubicBezTo>
                  <a:pt x="171" y="29"/>
                  <a:pt x="171" y="29"/>
                  <a:pt x="171" y="29"/>
                </a:cubicBezTo>
                <a:cubicBezTo>
                  <a:pt x="171" y="29"/>
                  <a:pt x="171" y="29"/>
                  <a:pt x="171" y="29"/>
                </a:cubicBezTo>
                <a:cubicBezTo>
                  <a:pt x="173" y="30"/>
                  <a:pt x="173" y="30"/>
                  <a:pt x="173" y="30"/>
                </a:cubicBezTo>
                <a:cubicBezTo>
                  <a:pt x="173" y="29"/>
                  <a:pt x="173" y="29"/>
                  <a:pt x="173" y="29"/>
                </a:cubicBezTo>
                <a:cubicBezTo>
                  <a:pt x="173" y="30"/>
                  <a:pt x="174" y="30"/>
                  <a:pt x="174" y="30"/>
                </a:cubicBezTo>
                <a:cubicBezTo>
                  <a:pt x="174" y="30"/>
                  <a:pt x="174" y="30"/>
                  <a:pt x="174" y="30"/>
                </a:cubicBezTo>
                <a:cubicBezTo>
                  <a:pt x="175" y="31"/>
                  <a:pt x="175" y="31"/>
                  <a:pt x="175" y="31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31"/>
                  <a:pt x="176" y="31"/>
                  <a:pt x="176" y="31"/>
                </a:cubicBezTo>
                <a:cubicBezTo>
                  <a:pt x="177" y="32"/>
                  <a:pt x="178" y="32"/>
                  <a:pt x="179" y="33"/>
                </a:cubicBezTo>
                <a:cubicBezTo>
                  <a:pt x="181" y="34"/>
                  <a:pt x="183" y="35"/>
                  <a:pt x="185" y="36"/>
                </a:cubicBezTo>
                <a:cubicBezTo>
                  <a:pt x="185" y="36"/>
                  <a:pt x="185" y="36"/>
                  <a:pt x="185" y="36"/>
                </a:cubicBezTo>
                <a:cubicBezTo>
                  <a:pt x="185" y="36"/>
                  <a:pt x="185" y="36"/>
                  <a:pt x="185" y="36"/>
                </a:cubicBezTo>
                <a:cubicBezTo>
                  <a:pt x="187" y="37"/>
                  <a:pt x="187" y="37"/>
                  <a:pt x="187" y="37"/>
                </a:cubicBezTo>
                <a:cubicBezTo>
                  <a:pt x="187" y="37"/>
                  <a:pt x="187" y="37"/>
                  <a:pt x="187" y="37"/>
                </a:cubicBezTo>
                <a:cubicBezTo>
                  <a:pt x="190" y="38"/>
                  <a:pt x="193" y="40"/>
                  <a:pt x="195" y="43"/>
                </a:cubicBezTo>
                <a:cubicBezTo>
                  <a:pt x="194" y="44"/>
                  <a:pt x="193" y="45"/>
                  <a:pt x="193" y="46"/>
                </a:cubicBezTo>
                <a:cubicBezTo>
                  <a:pt x="192" y="46"/>
                  <a:pt x="192" y="47"/>
                  <a:pt x="191" y="47"/>
                </a:cubicBezTo>
                <a:cubicBezTo>
                  <a:pt x="191" y="47"/>
                  <a:pt x="191" y="47"/>
                  <a:pt x="191" y="47"/>
                </a:cubicBezTo>
                <a:cubicBezTo>
                  <a:pt x="189" y="46"/>
                  <a:pt x="188" y="45"/>
                  <a:pt x="186" y="44"/>
                </a:cubicBezTo>
                <a:cubicBezTo>
                  <a:pt x="183" y="42"/>
                  <a:pt x="180" y="40"/>
                  <a:pt x="176" y="38"/>
                </a:cubicBezTo>
                <a:cubicBezTo>
                  <a:pt x="176" y="38"/>
                  <a:pt x="176" y="38"/>
                  <a:pt x="176" y="38"/>
                </a:cubicBezTo>
                <a:cubicBezTo>
                  <a:pt x="176" y="38"/>
                  <a:pt x="176" y="38"/>
                  <a:pt x="176" y="38"/>
                </a:cubicBezTo>
                <a:cubicBezTo>
                  <a:pt x="174" y="37"/>
                  <a:pt x="174" y="37"/>
                  <a:pt x="174" y="37"/>
                </a:cubicBezTo>
                <a:cubicBezTo>
                  <a:pt x="174" y="37"/>
                  <a:pt x="174" y="37"/>
                  <a:pt x="174" y="37"/>
                </a:cubicBezTo>
                <a:cubicBezTo>
                  <a:pt x="174" y="37"/>
                  <a:pt x="173" y="36"/>
                  <a:pt x="172" y="36"/>
                </a:cubicBezTo>
                <a:cubicBezTo>
                  <a:pt x="172" y="36"/>
                  <a:pt x="172" y="36"/>
                  <a:pt x="172" y="36"/>
                </a:cubicBezTo>
                <a:cubicBezTo>
                  <a:pt x="162" y="32"/>
                  <a:pt x="152" y="30"/>
                  <a:pt x="142" y="28"/>
                </a:cubicBezTo>
                <a:cubicBezTo>
                  <a:pt x="142" y="28"/>
                  <a:pt x="142" y="28"/>
                  <a:pt x="142" y="28"/>
                </a:cubicBezTo>
                <a:cubicBezTo>
                  <a:pt x="141" y="28"/>
                  <a:pt x="141" y="28"/>
                  <a:pt x="141" y="28"/>
                </a:cubicBezTo>
                <a:cubicBezTo>
                  <a:pt x="141" y="28"/>
                  <a:pt x="140" y="28"/>
                  <a:pt x="139" y="28"/>
                </a:cubicBezTo>
                <a:cubicBezTo>
                  <a:pt x="139" y="28"/>
                  <a:pt x="139" y="28"/>
                  <a:pt x="139" y="28"/>
                </a:cubicBezTo>
                <a:cubicBezTo>
                  <a:pt x="137" y="28"/>
                  <a:pt x="135" y="27"/>
                  <a:pt x="132" y="27"/>
                </a:cubicBezTo>
                <a:cubicBezTo>
                  <a:pt x="131" y="27"/>
                  <a:pt x="131" y="27"/>
                  <a:pt x="130" y="27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9" y="27"/>
                  <a:pt x="129" y="27"/>
                  <a:pt x="129" y="27"/>
                </a:cubicBezTo>
                <a:cubicBezTo>
                  <a:pt x="129" y="27"/>
                  <a:pt x="129" y="27"/>
                  <a:pt x="129" y="27"/>
                </a:cubicBezTo>
                <a:cubicBezTo>
                  <a:pt x="127" y="27"/>
                  <a:pt x="127" y="27"/>
                  <a:pt x="127" y="27"/>
                </a:cubicBezTo>
                <a:cubicBezTo>
                  <a:pt x="127" y="27"/>
                  <a:pt x="126" y="27"/>
                  <a:pt x="126" y="27"/>
                </a:cubicBezTo>
                <a:cubicBezTo>
                  <a:pt x="126" y="27"/>
                  <a:pt x="126" y="27"/>
                  <a:pt x="126" y="27"/>
                </a:cubicBezTo>
                <a:cubicBezTo>
                  <a:pt x="125" y="27"/>
                  <a:pt x="125" y="27"/>
                  <a:pt x="124" y="27"/>
                </a:cubicBezTo>
                <a:cubicBezTo>
                  <a:pt x="124" y="27"/>
                  <a:pt x="124" y="27"/>
                  <a:pt x="124" y="27"/>
                </a:cubicBezTo>
                <a:cubicBezTo>
                  <a:pt x="124" y="27"/>
                  <a:pt x="124" y="27"/>
                  <a:pt x="124" y="27"/>
                </a:cubicBezTo>
                <a:cubicBezTo>
                  <a:pt x="123" y="27"/>
                  <a:pt x="123" y="27"/>
                  <a:pt x="122" y="27"/>
                </a:cubicBezTo>
                <a:cubicBezTo>
                  <a:pt x="122" y="27"/>
                  <a:pt x="122" y="27"/>
                  <a:pt x="122" y="27"/>
                </a:cubicBezTo>
                <a:cubicBezTo>
                  <a:pt x="122" y="27"/>
                  <a:pt x="122" y="27"/>
                  <a:pt x="122" y="27"/>
                </a:cubicBezTo>
                <a:cubicBezTo>
                  <a:pt x="121" y="27"/>
                  <a:pt x="120" y="27"/>
                  <a:pt x="119" y="27"/>
                </a:cubicBezTo>
                <a:cubicBezTo>
                  <a:pt x="118" y="27"/>
                  <a:pt x="117" y="27"/>
                  <a:pt x="116" y="27"/>
                </a:cubicBezTo>
                <a:cubicBezTo>
                  <a:pt x="116" y="27"/>
                  <a:pt x="115" y="27"/>
                  <a:pt x="114" y="27"/>
                </a:cubicBezTo>
                <a:cubicBezTo>
                  <a:pt x="114" y="27"/>
                  <a:pt x="113" y="27"/>
                  <a:pt x="112" y="27"/>
                </a:cubicBezTo>
                <a:cubicBezTo>
                  <a:pt x="111" y="27"/>
                  <a:pt x="109" y="27"/>
                  <a:pt x="108" y="28"/>
                </a:cubicBezTo>
                <a:cubicBezTo>
                  <a:pt x="108" y="28"/>
                  <a:pt x="108" y="28"/>
                  <a:pt x="108" y="28"/>
                </a:cubicBezTo>
                <a:cubicBezTo>
                  <a:pt x="107" y="28"/>
                  <a:pt x="107" y="28"/>
                  <a:pt x="107" y="28"/>
                </a:cubicBezTo>
                <a:cubicBezTo>
                  <a:pt x="107" y="28"/>
                  <a:pt x="107" y="28"/>
                  <a:pt x="107" y="28"/>
                </a:cubicBezTo>
                <a:cubicBezTo>
                  <a:pt x="107" y="28"/>
                  <a:pt x="107" y="28"/>
                  <a:pt x="107" y="28"/>
                </a:cubicBezTo>
                <a:cubicBezTo>
                  <a:pt x="101" y="29"/>
                  <a:pt x="96" y="32"/>
                  <a:pt x="91" y="33"/>
                </a:cubicBezTo>
                <a:cubicBezTo>
                  <a:pt x="90" y="33"/>
                  <a:pt x="90" y="34"/>
                  <a:pt x="89" y="35"/>
                </a:cubicBezTo>
                <a:cubicBezTo>
                  <a:pt x="88" y="35"/>
                  <a:pt x="88" y="36"/>
                  <a:pt x="88" y="36"/>
                </a:cubicBezTo>
                <a:cubicBezTo>
                  <a:pt x="87" y="36"/>
                  <a:pt x="87" y="36"/>
                  <a:pt x="87" y="36"/>
                </a:cubicBezTo>
                <a:cubicBezTo>
                  <a:pt x="85" y="34"/>
                  <a:pt x="83" y="34"/>
                  <a:pt x="82" y="32"/>
                </a:cubicBezTo>
                <a:cubicBezTo>
                  <a:pt x="83" y="30"/>
                  <a:pt x="85" y="29"/>
                  <a:pt x="88" y="28"/>
                </a:cubicBezTo>
                <a:cubicBezTo>
                  <a:pt x="90" y="28"/>
                  <a:pt x="91" y="27"/>
                  <a:pt x="93" y="26"/>
                </a:cubicBezTo>
                <a:cubicBezTo>
                  <a:pt x="106" y="25"/>
                  <a:pt x="106" y="25"/>
                  <a:pt x="106" y="25"/>
                </a:cubicBezTo>
                <a:cubicBezTo>
                  <a:pt x="106" y="25"/>
                  <a:pt x="106" y="25"/>
                  <a:pt x="106" y="25"/>
                </a:cubicBezTo>
                <a:cubicBezTo>
                  <a:pt x="107" y="24"/>
                  <a:pt x="107" y="24"/>
                  <a:pt x="107" y="24"/>
                </a:cubicBezTo>
                <a:cubicBezTo>
                  <a:pt x="108" y="24"/>
                  <a:pt x="108" y="24"/>
                  <a:pt x="108" y="24"/>
                </a:cubicBezTo>
                <a:cubicBezTo>
                  <a:pt x="108" y="24"/>
                  <a:pt x="108" y="24"/>
                  <a:pt x="108" y="24"/>
                </a:cubicBezTo>
                <a:cubicBezTo>
                  <a:pt x="111" y="24"/>
                  <a:pt x="111" y="24"/>
                  <a:pt x="111" y="24"/>
                </a:cubicBezTo>
                <a:cubicBezTo>
                  <a:pt x="111" y="24"/>
                  <a:pt x="111" y="24"/>
                  <a:pt x="111" y="24"/>
                </a:cubicBezTo>
                <a:cubicBezTo>
                  <a:pt x="113" y="24"/>
                  <a:pt x="113" y="24"/>
                  <a:pt x="113" y="24"/>
                </a:cubicBezTo>
                <a:cubicBezTo>
                  <a:pt x="113" y="24"/>
                  <a:pt x="113" y="24"/>
                  <a:pt x="113" y="24"/>
                </a:cubicBezTo>
                <a:cubicBezTo>
                  <a:pt x="113" y="24"/>
                  <a:pt x="113" y="24"/>
                  <a:pt x="113" y="24"/>
                </a:cubicBezTo>
                <a:cubicBezTo>
                  <a:pt x="118" y="23"/>
                  <a:pt x="122" y="23"/>
                  <a:pt x="127" y="23"/>
                </a:cubicBezTo>
                <a:cubicBezTo>
                  <a:pt x="127" y="23"/>
                  <a:pt x="127" y="23"/>
                  <a:pt x="127" y="23"/>
                </a:cubicBezTo>
                <a:moveTo>
                  <a:pt x="89" y="26"/>
                </a:moveTo>
                <a:cubicBezTo>
                  <a:pt x="89" y="25"/>
                  <a:pt x="89" y="25"/>
                  <a:pt x="89" y="25"/>
                </a:cubicBezTo>
                <a:cubicBezTo>
                  <a:pt x="94" y="22"/>
                  <a:pt x="100" y="22"/>
                  <a:pt x="106" y="21"/>
                </a:cubicBezTo>
                <a:cubicBezTo>
                  <a:pt x="106" y="23"/>
                  <a:pt x="106" y="23"/>
                  <a:pt x="106" y="23"/>
                </a:cubicBezTo>
                <a:cubicBezTo>
                  <a:pt x="93" y="24"/>
                  <a:pt x="93" y="24"/>
                  <a:pt x="93" y="24"/>
                </a:cubicBezTo>
                <a:cubicBezTo>
                  <a:pt x="93" y="24"/>
                  <a:pt x="93" y="24"/>
                  <a:pt x="93" y="24"/>
                </a:cubicBezTo>
                <a:cubicBezTo>
                  <a:pt x="91" y="25"/>
                  <a:pt x="90" y="25"/>
                  <a:pt x="89" y="26"/>
                </a:cubicBezTo>
                <a:moveTo>
                  <a:pt x="108" y="22"/>
                </a:moveTo>
                <a:cubicBezTo>
                  <a:pt x="108" y="21"/>
                  <a:pt x="108" y="21"/>
                  <a:pt x="108" y="21"/>
                </a:cubicBezTo>
                <a:cubicBezTo>
                  <a:pt x="109" y="21"/>
                  <a:pt x="110" y="21"/>
                  <a:pt x="111" y="20"/>
                </a:cubicBezTo>
                <a:cubicBezTo>
                  <a:pt x="111" y="22"/>
                  <a:pt x="111" y="22"/>
                  <a:pt x="111" y="22"/>
                </a:cubicBezTo>
                <a:cubicBezTo>
                  <a:pt x="108" y="22"/>
                  <a:pt x="108" y="22"/>
                  <a:pt x="108" y="22"/>
                </a:cubicBezTo>
                <a:moveTo>
                  <a:pt x="67" y="25"/>
                </a:moveTo>
                <a:cubicBezTo>
                  <a:pt x="67" y="22"/>
                  <a:pt x="67" y="22"/>
                  <a:pt x="67" y="22"/>
                </a:cubicBezTo>
                <a:cubicBezTo>
                  <a:pt x="67" y="21"/>
                  <a:pt x="68" y="21"/>
                  <a:pt x="69" y="20"/>
                </a:cubicBezTo>
                <a:cubicBezTo>
                  <a:pt x="69" y="22"/>
                  <a:pt x="69" y="22"/>
                  <a:pt x="69" y="22"/>
                </a:cubicBezTo>
                <a:cubicBezTo>
                  <a:pt x="68" y="23"/>
                  <a:pt x="67" y="24"/>
                  <a:pt x="67" y="25"/>
                </a:cubicBezTo>
                <a:moveTo>
                  <a:pt x="113" y="22"/>
                </a:moveTo>
                <a:cubicBezTo>
                  <a:pt x="113" y="20"/>
                  <a:pt x="113" y="20"/>
                  <a:pt x="113" y="20"/>
                </a:cubicBezTo>
                <a:cubicBezTo>
                  <a:pt x="118" y="20"/>
                  <a:pt x="122" y="20"/>
                  <a:pt x="127" y="20"/>
                </a:cubicBezTo>
                <a:cubicBezTo>
                  <a:pt x="127" y="21"/>
                  <a:pt x="127" y="21"/>
                  <a:pt x="127" y="21"/>
                </a:cubicBezTo>
                <a:cubicBezTo>
                  <a:pt x="122" y="21"/>
                  <a:pt x="118" y="21"/>
                  <a:pt x="113" y="22"/>
                </a:cubicBezTo>
                <a:moveTo>
                  <a:pt x="129" y="21"/>
                </a:moveTo>
                <a:cubicBezTo>
                  <a:pt x="129" y="19"/>
                  <a:pt x="129" y="19"/>
                  <a:pt x="129" y="19"/>
                </a:cubicBezTo>
                <a:cubicBezTo>
                  <a:pt x="129" y="19"/>
                  <a:pt x="129" y="19"/>
                  <a:pt x="129" y="19"/>
                </a:cubicBezTo>
                <a:cubicBezTo>
                  <a:pt x="141" y="20"/>
                  <a:pt x="156" y="20"/>
                  <a:pt x="168" y="24"/>
                </a:cubicBezTo>
                <a:cubicBezTo>
                  <a:pt x="168" y="24"/>
                  <a:pt x="168" y="24"/>
                  <a:pt x="168" y="24"/>
                </a:cubicBezTo>
                <a:cubicBezTo>
                  <a:pt x="169" y="25"/>
                  <a:pt x="170" y="25"/>
                  <a:pt x="171" y="25"/>
                </a:cubicBezTo>
                <a:cubicBezTo>
                  <a:pt x="171" y="27"/>
                  <a:pt x="171" y="27"/>
                  <a:pt x="171" y="27"/>
                </a:cubicBezTo>
                <a:cubicBezTo>
                  <a:pt x="159" y="22"/>
                  <a:pt x="146" y="21"/>
                  <a:pt x="133" y="21"/>
                </a:cubicBezTo>
                <a:cubicBezTo>
                  <a:pt x="131" y="21"/>
                  <a:pt x="130" y="21"/>
                  <a:pt x="129" y="21"/>
                </a:cubicBezTo>
                <a:moveTo>
                  <a:pt x="40" y="23"/>
                </a:moveTo>
                <a:cubicBezTo>
                  <a:pt x="35" y="21"/>
                  <a:pt x="29" y="18"/>
                  <a:pt x="23" y="16"/>
                </a:cubicBezTo>
                <a:cubicBezTo>
                  <a:pt x="23" y="16"/>
                  <a:pt x="23" y="16"/>
                  <a:pt x="23" y="16"/>
                </a:cubicBezTo>
                <a:cubicBezTo>
                  <a:pt x="29" y="18"/>
                  <a:pt x="34" y="20"/>
                  <a:pt x="40" y="22"/>
                </a:cubicBezTo>
                <a:cubicBezTo>
                  <a:pt x="40" y="23"/>
                  <a:pt x="40" y="23"/>
                  <a:pt x="40" y="23"/>
                </a:cubicBezTo>
                <a:moveTo>
                  <a:pt x="71" y="20"/>
                </a:moveTo>
                <a:cubicBezTo>
                  <a:pt x="71" y="18"/>
                  <a:pt x="71" y="18"/>
                  <a:pt x="71" y="18"/>
                </a:cubicBezTo>
                <a:cubicBezTo>
                  <a:pt x="73" y="17"/>
                  <a:pt x="74" y="16"/>
                  <a:pt x="76" y="15"/>
                </a:cubicBezTo>
                <a:cubicBezTo>
                  <a:pt x="76" y="16"/>
                  <a:pt x="76" y="16"/>
                  <a:pt x="76" y="16"/>
                </a:cubicBezTo>
                <a:cubicBezTo>
                  <a:pt x="74" y="17"/>
                  <a:pt x="73" y="19"/>
                  <a:pt x="71" y="20"/>
                </a:cubicBezTo>
                <a:moveTo>
                  <a:pt x="63" y="16"/>
                </a:moveTo>
                <a:cubicBezTo>
                  <a:pt x="63" y="13"/>
                  <a:pt x="63" y="13"/>
                  <a:pt x="63" y="13"/>
                </a:cubicBezTo>
                <a:cubicBezTo>
                  <a:pt x="64" y="13"/>
                  <a:pt x="64" y="13"/>
                  <a:pt x="65" y="13"/>
                </a:cubicBezTo>
                <a:cubicBezTo>
                  <a:pt x="65" y="14"/>
                  <a:pt x="65" y="14"/>
                  <a:pt x="65" y="14"/>
                </a:cubicBezTo>
                <a:cubicBezTo>
                  <a:pt x="64" y="15"/>
                  <a:pt x="64" y="15"/>
                  <a:pt x="63" y="16"/>
                </a:cubicBezTo>
                <a:moveTo>
                  <a:pt x="185" y="14"/>
                </a:moveTo>
                <a:cubicBezTo>
                  <a:pt x="182" y="13"/>
                  <a:pt x="179" y="12"/>
                  <a:pt x="176" y="11"/>
                </a:cubicBezTo>
                <a:cubicBezTo>
                  <a:pt x="176" y="10"/>
                  <a:pt x="176" y="10"/>
                  <a:pt x="176" y="10"/>
                </a:cubicBezTo>
                <a:cubicBezTo>
                  <a:pt x="179" y="11"/>
                  <a:pt x="182" y="12"/>
                  <a:pt x="185" y="13"/>
                </a:cubicBezTo>
                <a:cubicBezTo>
                  <a:pt x="185" y="14"/>
                  <a:pt x="185" y="14"/>
                  <a:pt x="185" y="14"/>
                </a:cubicBezTo>
                <a:moveTo>
                  <a:pt x="78" y="15"/>
                </a:moveTo>
                <a:cubicBezTo>
                  <a:pt x="78" y="13"/>
                  <a:pt x="78" y="13"/>
                  <a:pt x="78" y="13"/>
                </a:cubicBezTo>
                <a:cubicBezTo>
                  <a:pt x="78" y="13"/>
                  <a:pt x="78" y="13"/>
                  <a:pt x="78" y="13"/>
                </a:cubicBezTo>
                <a:cubicBezTo>
                  <a:pt x="78" y="13"/>
                  <a:pt x="78" y="13"/>
                  <a:pt x="78" y="13"/>
                </a:cubicBezTo>
                <a:cubicBezTo>
                  <a:pt x="78" y="13"/>
                  <a:pt x="78" y="13"/>
                  <a:pt x="78" y="13"/>
                </a:cubicBezTo>
                <a:cubicBezTo>
                  <a:pt x="79" y="13"/>
                  <a:pt x="79" y="13"/>
                  <a:pt x="79" y="13"/>
                </a:cubicBezTo>
                <a:cubicBezTo>
                  <a:pt x="81" y="11"/>
                  <a:pt x="84" y="10"/>
                  <a:pt x="87" y="9"/>
                </a:cubicBezTo>
                <a:cubicBezTo>
                  <a:pt x="87" y="10"/>
                  <a:pt x="87" y="10"/>
                  <a:pt x="87" y="10"/>
                </a:cubicBezTo>
                <a:cubicBezTo>
                  <a:pt x="86" y="11"/>
                  <a:pt x="85" y="11"/>
                  <a:pt x="84" y="11"/>
                </a:cubicBezTo>
                <a:cubicBezTo>
                  <a:pt x="81" y="13"/>
                  <a:pt x="81" y="13"/>
                  <a:pt x="81" y="13"/>
                </a:cubicBezTo>
                <a:cubicBezTo>
                  <a:pt x="80" y="13"/>
                  <a:pt x="80" y="13"/>
                  <a:pt x="80" y="13"/>
                </a:cubicBezTo>
                <a:cubicBezTo>
                  <a:pt x="80" y="14"/>
                  <a:pt x="79" y="14"/>
                  <a:pt x="78" y="15"/>
                </a:cubicBezTo>
                <a:moveTo>
                  <a:pt x="174" y="10"/>
                </a:moveTo>
                <a:cubicBezTo>
                  <a:pt x="174" y="10"/>
                  <a:pt x="173" y="10"/>
                  <a:pt x="173" y="9"/>
                </a:cubicBezTo>
                <a:cubicBezTo>
                  <a:pt x="173" y="9"/>
                  <a:pt x="173" y="9"/>
                  <a:pt x="173" y="9"/>
                </a:cubicBezTo>
                <a:cubicBezTo>
                  <a:pt x="173" y="9"/>
                  <a:pt x="174" y="9"/>
                  <a:pt x="174" y="9"/>
                </a:cubicBezTo>
                <a:cubicBezTo>
                  <a:pt x="174" y="10"/>
                  <a:pt x="174" y="10"/>
                  <a:pt x="174" y="10"/>
                </a:cubicBezTo>
                <a:moveTo>
                  <a:pt x="60" y="35"/>
                </a:moveTo>
                <a:cubicBezTo>
                  <a:pt x="60" y="35"/>
                  <a:pt x="60" y="35"/>
                  <a:pt x="60" y="35"/>
                </a:cubicBezTo>
                <a:cubicBezTo>
                  <a:pt x="58" y="34"/>
                  <a:pt x="56" y="32"/>
                  <a:pt x="54" y="31"/>
                </a:cubicBezTo>
                <a:cubicBezTo>
                  <a:pt x="54" y="26"/>
                  <a:pt x="54" y="26"/>
                  <a:pt x="54" y="26"/>
                </a:cubicBezTo>
                <a:cubicBezTo>
                  <a:pt x="56" y="23"/>
                  <a:pt x="58" y="19"/>
                  <a:pt x="60" y="16"/>
                </a:cubicBezTo>
                <a:cubicBezTo>
                  <a:pt x="60" y="16"/>
                  <a:pt x="60" y="16"/>
                  <a:pt x="60" y="16"/>
                </a:cubicBezTo>
                <a:cubicBezTo>
                  <a:pt x="60" y="15"/>
                  <a:pt x="60" y="15"/>
                  <a:pt x="60" y="15"/>
                </a:cubicBezTo>
                <a:cubicBezTo>
                  <a:pt x="59" y="13"/>
                  <a:pt x="57" y="10"/>
                  <a:pt x="54" y="9"/>
                </a:cubicBezTo>
                <a:cubicBezTo>
                  <a:pt x="54" y="8"/>
                  <a:pt x="54" y="8"/>
                  <a:pt x="54" y="8"/>
                </a:cubicBezTo>
                <a:cubicBezTo>
                  <a:pt x="57" y="10"/>
                  <a:pt x="59" y="11"/>
                  <a:pt x="61" y="14"/>
                </a:cubicBezTo>
                <a:cubicBezTo>
                  <a:pt x="61" y="14"/>
                  <a:pt x="61" y="14"/>
                  <a:pt x="61" y="14"/>
                </a:cubicBezTo>
                <a:cubicBezTo>
                  <a:pt x="61" y="18"/>
                  <a:pt x="61" y="18"/>
                  <a:pt x="61" y="18"/>
                </a:cubicBezTo>
                <a:cubicBezTo>
                  <a:pt x="61" y="18"/>
                  <a:pt x="61" y="18"/>
                  <a:pt x="60" y="19"/>
                </a:cubicBezTo>
                <a:cubicBezTo>
                  <a:pt x="60" y="19"/>
                  <a:pt x="60" y="19"/>
                  <a:pt x="60" y="19"/>
                </a:cubicBezTo>
                <a:cubicBezTo>
                  <a:pt x="60" y="19"/>
                  <a:pt x="60" y="19"/>
                  <a:pt x="60" y="19"/>
                </a:cubicBezTo>
                <a:cubicBezTo>
                  <a:pt x="58" y="22"/>
                  <a:pt x="56" y="25"/>
                  <a:pt x="55" y="29"/>
                </a:cubicBezTo>
                <a:cubicBezTo>
                  <a:pt x="55" y="29"/>
                  <a:pt x="55" y="29"/>
                  <a:pt x="55" y="29"/>
                </a:cubicBezTo>
                <a:cubicBezTo>
                  <a:pt x="55" y="29"/>
                  <a:pt x="55" y="29"/>
                  <a:pt x="55" y="29"/>
                </a:cubicBezTo>
                <a:cubicBezTo>
                  <a:pt x="55" y="30"/>
                  <a:pt x="56" y="30"/>
                  <a:pt x="56" y="31"/>
                </a:cubicBezTo>
                <a:cubicBezTo>
                  <a:pt x="57" y="31"/>
                  <a:pt x="57" y="32"/>
                  <a:pt x="58" y="32"/>
                </a:cubicBezTo>
                <a:cubicBezTo>
                  <a:pt x="58" y="32"/>
                  <a:pt x="58" y="32"/>
                  <a:pt x="58" y="32"/>
                </a:cubicBezTo>
                <a:cubicBezTo>
                  <a:pt x="59" y="32"/>
                  <a:pt x="59" y="31"/>
                  <a:pt x="60" y="31"/>
                </a:cubicBezTo>
                <a:cubicBezTo>
                  <a:pt x="60" y="31"/>
                  <a:pt x="60" y="31"/>
                  <a:pt x="60" y="31"/>
                </a:cubicBezTo>
                <a:cubicBezTo>
                  <a:pt x="60" y="31"/>
                  <a:pt x="60" y="31"/>
                  <a:pt x="60" y="31"/>
                </a:cubicBezTo>
                <a:cubicBezTo>
                  <a:pt x="60" y="30"/>
                  <a:pt x="61" y="29"/>
                  <a:pt x="61" y="29"/>
                </a:cubicBezTo>
                <a:cubicBezTo>
                  <a:pt x="61" y="34"/>
                  <a:pt x="61" y="34"/>
                  <a:pt x="61" y="34"/>
                </a:cubicBezTo>
                <a:cubicBezTo>
                  <a:pt x="60" y="35"/>
                  <a:pt x="60" y="35"/>
                  <a:pt x="60" y="35"/>
                </a:cubicBezTo>
                <a:moveTo>
                  <a:pt x="42" y="9"/>
                </a:moveTo>
                <a:cubicBezTo>
                  <a:pt x="42" y="8"/>
                  <a:pt x="42" y="8"/>
                  <a:pt x="42" y="8"/>
                </a:cubicBezTo>
                <a:cubicBezTo>
                  <a:pt x="43" y="8"/>
                  <a:pt x="43" y="7"/>
                  <a:pt x="44" y="7"/>
                </a:cubicBezTo>
                <a:cubicBezTo>
                  <a:pt x="44" y="7"/>
                  <a:pt x="45" y="7"/>
                  <a:pt x="45" y="7"/>
                </a:cubicBezTo>
                <a:cubicBezTo>
                  <a:pt x="45" y="7"/>
                  <a:pt x="45" y="7"/>
                  <a:pt x="45" y="7"/>
                </a:cubicBezTo>
                <a:cubicBezTo>
                  <a:pt x="48" y="7"/>
                  <a:pt x="50" y="7"/>
                  <a:pt x="52" y="8"/>
                </a:cubicBezTo>
                <a:cubicBezTo>
                  <a:pt x="52" y="8"/>
                  <a:pt x="52" y="8"/>
                  <a:pt x="52" y="8"/>
                </a:cubicBezTo>
                <a:cubicBezTo>
                  <a:pt x="51" y="8"/>
                  <a:pt x="50" y="7"/>
                  <a:pt x="49" y="7"/>
                </a:cubicBezTo>
                <a:cubicBezTo>
                  <a:pt x="49" y="7"/>
                  <a:pt x="49" y="7"/>
                  <a:pt x="49" y="7"/>
                </a:cubicBezTo>
                <a:cubicBezTo>
                  <a:pt x="49" y="7"/>
                  <a:pt x="49" y="7"/>
                  <a:pt x="49" y="7"/>
                </a:cubicBezTo>
                <a:cubicBezTo>
                  <a:pt x="48" y="7"/>
                  <a:pt x="47" y="7"/>
                  <a:pt x="47" y="7"/>
                </a:cubicBezTo>
                <a:cubicBezTo>
                  <a:pt x="47" y="7"/>
                  <a:pt x="47" y="7"/>
                  <a:pt x="47" y="7"/>
                </a:cubicBezTo>
                <a:cubicBezTo>
                  <a:pt x="45" y="7"/>
                  <a:pt x="44" y="8"/>
                  <a:pt x="43" y="8"/>
                </a:cubicBezTo>
                <a:cubicBezTo>
                  <a:pt x="43" y="9"/>
                  <a:pt x="42" y="9"/>
                  <a:pt x="42" y="9"/>
                </a:cubicBezTo>
                <a:moveTo>
                  <a:pt x="71" y="10"/>
                </a:moveTo>
                <a:cubicBezTo>
                  <a:pt x="71" y="7"/>
                  <a:pt x="71" y="7"/>
                  <a:pt x="71" y="7"/>
                </a:cubicBezTo>
                <a:cubicBezTo>
                  <a:pt x="72" y="7"/>
                  <a:pt x="72" y="7"/>
                  <a:pt x="72" y="7"/>
                </a:cubicBezTo>
                <a:cubicBezTo>
                  <a:pt x="73" y="6"/>
                  <a:pt x="75" y="6"/>
                  <a:pt x="76" y="5"/>
                </a:cubicBezTo>
                <a:cubicBezTo>
                  <a:pt x="76" y="7"/>
                  <a:pt x="76" y="7"/>
                  <a:pt x="76" y="7"/>
                </a:cubicBezTo>
                <a:cubicBezTo>
                  <a:pt x="74" y="8"/>
                  <a:pt x="73" y="9"/>
                  <a:pt x="71" y="10"/>
                </a:cubicBezTo>
                <a:moveTo>
                  <a:pt x="111" y="6"/>
                </a:moveTo>
                <a:cubicBezTo>
                  <a:pt x="113" y="6"/>
                  <a:pt x="113" y="6"/>
                  <a:pt x="113" y="6"/>
                </a:cubicBezTo>
                <a:cubicBezTo>
                  <a:pt x="113" y="6"/>
                  <a:pt x="113" y="6"/>
                  <a:pt x="113" y="6"/>
                </a:cubicBezTo>
                <a:cubicBezTo>
                  <a:pt x="113" y="6"/>
                  <a:pt x="113" y="6"/>
                  <a:pt x="113" y="6"/>
                </a:cubicBezTo>
                <a:cubicBezTo>
                  <a:pt x="123" y="4"/>
                  <a:pt x="123" y="4"/>
                  <a:pt x="123" y="4"/>
                </a:cubicBezTo>
                <a:cubicBezTo>
                  <a:pt x="124" y="5"/>
                  <a:pt x="125" y="5"/>
                  <a:pt x="127" y="5"/>
                </a:cubicBezTo>
                <a:cubicBezTo>
                  <a:pt x="127" y="5"/>
                  <a:pt x="127" y="5"/>
                  <a:pt x="127" y="5"/>
                </a:cubicBezTo>
                <a:cubicBezTo>
                  <a:pt x="127" y="5"/>
                  <a:pt x="127" y="5"/>
                  <a:pt x="127" y="5"/>
                </a:cubicBezTo>
                <a:cubicBezTo>
                  <a:pt x="129" y="6"/>
                  <a:pt x="129" y="6"/>
                  <a:pt x="129" y="6"/>
                </a:cubicBezTo>
                <a:cubicBezTo>
                  <a:pt x="129" y="5"/>
                  <a:pt x="129" y="5"/>
                  <a:pt x="129" y="5"/>
                </a:cubicBezTo>
                <a:cubicBezTo>
                  <a:pt x="132" y="6"/>
                  <a:pt x="135" y="6"/>
                  <a:pt x="138" y="6"/>
                </a:cubicBezTo>
                <a:cubicBezTo>
                  <a:pt x="141" y="6"/>
                  <a:pt x="144" y="6"/>
                  <a:pt x="147" y="6"/>
                </a:cubicBezTo>
                <a:cubicBezTo>
                  <a:pt x="156" y="7"/>
                  <a:pt x="163" y="9"/>
                  <a:pt x="171" y="11"/>
                </a:cubicBezTo>
                <a:cubicBezTo>
                  <a:pt x="171" y="11"/>
                  <a:pt x="171" y="11"/>
                  <a:pt x="171" y="11"/>
                </a:cubicBezTo>
                <a:cubicBezTo>
                  <a:pt x="172" y="11"/>
                  <a:pt x="173" y="12"/>
                  <a:pt x="174" y="12"/>
                </a:cubicBezTo>
                <a:cubicBezTo>
                  <a:pt x="174" y="13"/>
                  <a:pt x="174" y="13"/>
                  <a:pt x="174" y="13"/>
                </a:cubicBezTo>
                <a:cubicBezTo>
                  <a:pt x="175" y="13"/>
                  <a:pt x="175" y="13"/>
                  <a:pt x="175" y="13"/>
                </a:cubicBezTo>
                <a:cubicBezTo>
                  <a:pt x="176" y="14"/>
                  <a:pt x="176" y="14"/>
                  <a:pt x="176" y="14"/>
                </a:cubicBezTo>
                <a:cubicBezTo>
                  <a:pt x="176" y="13"/>
                  <a:pt x="176" y="13"/>
                  <a:pt x="176" y="13"/>
                </a:cubicBezTo>
                <a:cubicBezTo>
                  <a:pt x="179" y="14"/>
                  <a:pt x="183" y="15"/>
                  <a:pt x="185" y="17"/>
                </a:cubicBezTo>
                <a:cubicBezTo>
                  <a:pt x="193" y="21"/>
                  <a:pt x="200" y="25"/>
                  <a:pt x="206" y="31"/>
                </a:cubicBezTo>
                <a:cubicBezTo>
                  <a:pt x="207" y="31"/>
                  <a:pt x="207" y="32"/>
                  <a:pt x="207" y="32"/>
                </a:cubicBezTo>
                <a:cubicBezTo>
                  <a:pt x="207" y="33"/>
                  <a:pt x="207" y="33"/>
                  <a:pt x="206" y="33"/>
                </a:cubicBezTo>
                <a:cubicBezTo>
                  <a:pt x="205" y="34"/>
                  <a:pt x="204" y="35"/>
                  <a:pt x="203" y="36"/>
                </a:cubicBezTo>
                <a:cubicBezTo>
                  <a:pt x="202" y="36"/>
                  <a:pt x="200" y="37"/>
                  <a:pt x="199" y="39"/>
                </a:cubicBezTo>
                <a:cubicBezTo>
                  <a:pt x="199" y="39"/>
                  <a:pt x="199" y="39"/>
                  <a:pt x="199" y="39"/>
                </a:cubicBezTo>
                <a:cubicBezTo>
                  <a:pt x="198" y="39"/>
                  <a:pt x="198" y="39"/>
                  <a:pt x="198" y="39"/>
                </a:cubicBezTo>
                <a:cubicBezTo>
                  <a:pt x="197" y="38"/>
                  <a:pt x="197" y="38"/>
                  <a:pt x="196" y="37"/>
                </a:cubicBezTo>
                <a:cubicBezTo>
                  <a:pt x="195" y="36"/>
                  <a:pt x="195" y="36"/>
                  <a:pt x="194" y="35"/>
                </a:cubicBezTo>
                <a:cubicBezTo>
                  <a:pt x="192" y="34"/>
                  <a:pt x="189" y="32"/>
                  <a:pt x="187" y="31"/>
                </a:cubicBezTo>
                <a:cubicBezTo>
                  <a:pt x="187" y="31"/>
                  <a:pt x="187" y="31"/>
                  <a:pt x="187" y="31"/>
                </a:cubicBezTo>
                <a:cubicBezTo>
                  <a:pt x="187" y="31"/>
                  <a:pt x="187" y="31"/>
                  <a:pt x="187" y="31"/>
                </a:cubicBezTo>
                <a:cubicBezTo>
                  <a:pt x="186" y="31"/>
                  <a:pt x="186" y="31"/>
                  <a:pt x="186" y="31"/>
                </a:cubicBezTo>
                <a:cubicBezTo>
                  <a:pt x="185" y="30"/>
                  <a:pt x="185" y="30"/>
                  <a:pt x="185" y="30"/>
                </a:cubicBezTo>
                <a:cubicBezTo>
                  <a:pt x="185" y="30"/>
                  <a:pt x="185" y="30"/>
                  <a:pt x="185" y="30"/>
                </a:cubicBezTo>
                <a:cubicBezTo>
                  <a:pt x="182" y="28"/>
                  <a:pt x="179" y="27"/>
                  <a:pt x="176" y="26"/>
                </a:cubicBezTo>
                <a:cubicBezTo>
                  <a:pt x="176" y="26"/>
                  <a:pt x="176" y="26"/>
                  <a:pt x="176" y="26"/>
                </a:cubicBezTo>
                <a:cubicBezTo>
                  <a:pt x="176" y="25"/>
                  <a:pt x="176" y="25"/>
                  <a:pt x="176" y="25"/>
                </a:cubicBezTo>
                <a:cubicBezTo>
                  <a:pt x="174" y="25"/>
                  <a:pt x="174" y="25"/>
                  <a:pt x="174" y="25"/>
                </a:cubicBezTo>
                <a:cubicBezTo>
                  <a:pt x="174" y="25"/>
                  <a:pt x="174" y="25"/>
                  <a:pt x="174" y="25"/>
                </a:cubicBezTo>
                <a:cubicBezTo>
                  <a:pt x="174" y="25"/>
                  <a:pt x="173" y="24"/>
                  <a:pt x="173" y="24"/>
                </a:cubicBezTo>
                <a:cubicBezTo>
                  <a:pt x="173" y="24"/>
                  <a:pt x="173" y="24"/>
                  <a:pt x="173" y="24"/>
                </a:cubicBezTo>
                <a:cubicBezTo>
                  <a:pt x="172" y="24"/>
                  <a:pt x="172" y="24"/>
                  <a:pt x="172" y="24"/>
                </a:cubicBezTo>
                <a:cubicBezTo>
                  <a:pt x="171" y="23"/>
                  <a:pt x="169" y="23"/>
                  <a:pt x="168" y="23"/>
                </a:cubicBezTo>
                <a:cubicBezTo>
                  <a:pt x="156" y="18"/>
                  <a:pt x="141" y="18"/>
                  <a:pt x="129" y="17"/>
                </a:cubicBezTo>
                <a:cubicBezTo>
                  <a:pt x="129" y="17"/>
                  <a:pt x="129" y="17"/>
                  <a:pt x="129" y="17"/>
                </a:cubicBezTo>
                <a:cubicBezTo>
                  <a:pt x="129" y="17"/>
                  <a:pt x="129" y="17"/>
                  <a:pt x="129" y="17"/>
                </a:cubicBezTo>
                <a:cubicBezTo>
                  <a:pt x="129" y="17"/>
                  <a:pt x="129" y="17"/>
                  <a:pt x="129" y="17"/>
                </a:cubicBezTo>
                <a:cubicBezTo>
                  <a:pt x="129" y="17"/>
                  <a:pt x="129" y="17"/>
                  <a:pt x="129" y="17"/>
                </a:cubicBezTo>
                <a:cubicBezTo>
                  <a:pt x="128" y="17"/>
                  <a:pt x="128" y="17"/>
                  <a:pt x="128" y="17"/>
                </a:cubicBezTo>
                <a:cubicBezTo>
                  <a:pt x="127" y="17"/>
                  <a:pt x="127" y="17"/>
                  <a:pt x="127" y="17"/>
                </a:cubicBezTo>
                <a:cubicBezTo>
                  <a:pt x="127" y="18"/>
                  <a:pt x="127" y="18"/>
                  <a:pt x="127" y="18"/>
                </a:cubicBezTo>
                <a:cubicBezTo>
                  <a:pt x="122" y="18"/>
                  <a:pt x="118" y="18"/>
                  <a:pt x="113" y="18"/>
                </a:cubicBezTo>
                <a:cubicBezTo>
                  <a:pt x="113" y="18"/>
                  <a:pt x="113" y="18"/>
                  <a:pt x="113" y="18"/>
                </a:cubicBezTo>
                <a:cubicBezTo>
                  <a:pt x="112" y="18"/>
                  <a:pt x="112" y="18"/>
                  <a:pt x="112" y="18"/>
                </a:cubicBezTo>
                <a:cubicBezTo>
                  <a:pt x="111" y="18"/>
                  <a:pt x="111" y="18"/>
                  <a:pt x="111" y="18"/>
                </a:cubicBezTo>
                <a:cubicBezTo>
                  <a:pt x="111" y="18"/>
                  <a:pt x="111" y="18"/>
                  <a:pt x="111" y="18"/>
                </a:cubicBezTo>
                <a:cubicBezTo>
                  <a:pt x="110" y="19"/>
                  <a:pt x="109" y="19"/>
                  <a:pt x="108" y="19"/>
                </a:cubicBezTo>
                <a:cubicBezTo>
                  <a:pt x="108" y="19"/>
                  <a:pt x="108" y="19"/>
                  <a:pt x="108" y="19"/>
                </a:cubicBezTo>
                <a:cubicBezTo>
                  <a:pt x="107" y="19"/>
                  <a:pt x="107" y="19"/>
                  <a:pt x="107" y="19"/>
                </a:cubicBezTo>
                <a:cubicBezTo>
                  <a:pt x="106" y="19"/>
                  <a:pt x="106" y="19"/>
                  <a:pt x="106" y="19"/>
                </a:cubicBezTo>
                <a:cubicBezTo>
                  <a:pt x="106" y="19"/>
                  <a:pt x="106" y="19"/>
                  <a:pt x="106" y="19"/>
                </a:cubicBezTo>
                <a:cubicBezTo>
                  <a:pt x="100" y="20"/>
                  <a:pt x="93" y="21"/>
                  <a:pt x="87" y="23"/>
                </a:cubicBezTo>
                <a:cubicBezTo>
                  <a:pt x="84" y="24"/>
                  <a:pt x="81" y="26"/>
                  <a:pt x="78" y="28"/>
                </a:cubicBezTo>
                <a:cubicBezTo>
                  <a:pt x="78" y="27"/>
                  <a:pt x="78" y="27"/>
                  <a:pt x="78" y="27"/>
                </a:cubicBezTo>
                <a:cubicBezTo>
                  <a:pt x="76" y="29"/>
                  <a:pt x="76" y="29"/>
                  <a:pt x="76" y="29"/>
                </a:cubicBezTo>
                <a:cubicBezTo>
                  <a:pt x="76" y="29"/>
                  <a:pt x="76" y="29"/>
                  <a:pt x="76" y="29"/>
                </a:cubicBezTo>
                <a:cubicBezTo>
                  <a:pt x="76" y="29"/>
                  <a:pt x="76" y="29"/>
                  <a:pt x="76" y="29"/>
                </a:cubicBezTo>
                <a:cubicBezTo>
                  <a:pt x="75" y="30"/>
                  <a:pt x="75" y="30"/>
                  <a:pt x="74" y="30"/>
                </a:cubicBezTo>
                <a:cubicBezTo>
                  <a:pt x="73" y="31"/>
                  <a:pt x="72" y="31"/>
                  <a:pt x="71" y="31"/>
                </a:cubicBezTo>
                <a:cubicBezTo>
                  <a:pt x="71" y="31"/>
                  <a:pt x="71" y="31"/>
                  <a:pt x="71" y="31"/>
                </a:cubicBezTo>
                <a:cubicBezTo>
                  <a:pt x="70" y="31"/>
                  <a:pt x="70" y="31"/>
                  <a:pt x="70" y="31"/>
                </a:cubicBezTo>
                <a:cubicBezTo>
                  <a:pt x="70" y="31"/>
                  <a:pt x="70" y="31"/>
                  <a:pt x="70" y="31"/>
                </a:cubicBezTo>
                <a:cubicBezTo>
                  <a:pt x="69" y="31"/>
                  <a:pt x="69" y="31"/>
                  <a:pt x="69" y="31"/>
                </a:cubicBezTo>
                <a:cubicBezTo>
                  <a:pt x="69" y="31"/>
                  <a:pt x="69" y="31"/>
                  <a:pt x="69" y="31"/>
                </a:cubicBezTo>
                <a:cubicBezTo>
                  <a:pt x="68" y="32"/>
                  <a:pt x="67" y="32"/>
                  <a:pt x="67" y="32"/>
                </a:cubicBezTo>
                <a:cubicBezTo>
                  <a:pt x="67" y="32"/>
                  <a:pt x="67" y="32"/>
                  <a:pt x="67" y="32"/>
                </a:cubicBezTo>
                <a:cubicBezTo>
                  <a:pt x="65" y="33"/>
                  <a:pt x="65" y="33"/>
                  <a:pt x="65" y="33"/>
                </a:cubicBezTo>
                <a:cubicBezTo>
                  <a:pt x="65" y="33"/>
                  <a:pt x="65" y="33"/>
                  <a:pt x="65" y="33"/>
                </a:cubicBezTo>
                <a:cubicBezTo>
                  <a:pt x="65" y="33"/>
                  <a:pt x="65" y="33"/>
                  <a:pt x="65" y="33"/>
                </a:cubicBezTo>
                <a:cubicBezTo>
                  <a:pt x="64" y="33"/>
                  <a:pt x="64" y="33"/>
                  <a:pt x="64" y="33"/>
                </a:cubicBezTo>
                <a:cubicBezTo>
                  <a:pt x="65" y="32"/>
                  <a:pt x="65" y="31"/>
                  <a:pt x="65" y="30"/>
                </a:cubicBezTo>
                <a:cubicBezTo>
                  <a:pt x="66" y="28"/>
                  <a:pt x="66" y="28"/>
                  <a:pt x="66" y="28"/>
                </a:cubicBezTo>
                <a:cubicBezTo>
                  <a:pt x="67" y="28"/>
                  <a:pt x="67" y="28"/>
                  <a:pt x="67" y="28"/>
                </a:cubicBezTo>
                <a:cubicBezTo>
                  <a:pt x="67" y="28"/>
                  <a:pt x="67" y="28"/>
                  <a:pt x="67" y="28"/>
                </a:cubicBezTo>
                <a:cubicBezTo>
                  <a:pt x="68" y="26"/>
                  <a:pt x="69" y="25"/>
                  <a:pt x="71" y="23"/>
                </a:cubicBezTo>
                <a:cubicBezTo>
                  <a:pt x="71" y="23"/>
                  <a:pt x="71" y="23"/>
                  <a:pt x="71" y="23"/>
                </a:cubicBezTo>
                <a:cubicBezTo>
                  <a:pt x="73" y="21"/>
                  <a:pt x="75" y="19"/>
                  <a:pt x="77" y="18"/>
                </a:cubicBezTo>
                <a:cubicBezTo>
                  <a:pt x="79" y="17"/>
                  <a:pt x="80" y="16"/>
                  <a:pt x="82" y="15"/>
                </a:cubicBezTo>
                <a:cubicBezTo>
                  <a:pt x="85" y="13"/>
                  <a:pt x="85" y="13"/>
                  <a:pt x="85" y="13"/>
                </a:cubicBezTo>
                <a:cubicBezTo>
                  <a:pt x="85" y="13"/>
                  <a:pt x="85" y="13"/>
                  <a:pt x="85" y="13"/>
                </a:cubicBezTo>
                <a:cubicBezTo>
                  <a:pt x="86" y="13"/>
                  <a:pt x="86" y="13"/>
                  <a:pt x="87" y="13"/>
                </a:cubicBezTo>
                <a:cubicBezTo>
                  <a:pt x="87" y="13"/>
                  <a:pt x="87" y="13"/>
                  <a:pt x="87" y="13"/>
                </a:cubicBezTo>
                <a:cubicBezTo>
                  <a:pt x="88" y="12"/>
                  <a:pt x="88" y="12"/>
                  <a:pt x="88" y="12"/>
                </a:cubicBezTo>
                <a:cubicBezTo>
                  <a:pt x="89" y="12"/>
                  <a:pt x="89" y="12"/>
                  <a:pt x="89" y="12"/>
                </a:cubicBezTo>
                <a:cubicBezTo>
                  <a:pt x="89" y="12"/>
                  <a:pt x="89" y="12"/>
                  <a:pt x="89" y="12"/>
                </a:cubicBezTo>
                <a:cubicBezTo>
                  <a:pt x="94" y="10"/>
                  <a:pt x="100" y="7"/>
                  <a:pt x="106" y="6"/>
                </a:cubicBezTo>
                <a:cubicBezTo>
                  <a:pt x="106" y="6"/>
                  <a:pt x="106" y="6"/>
                  <a:pt x="106" y="6"/>
                </a:cubicBezTo>
                <a:cubicBezTo>
                  <a:pt x="107" y="6"/>
                  <a:pt x="107" y="6"/>
                  <a:pt x="107" y="6"/>
                </a:cubicBezTo>
                <a:cubicBezTo>
                  <a:pt x="108" y="6"/>
                  <a:pt x="108" y="6"/>
                  <a:pt x="108" y="6"/>
                </a:cubicBezTo>
                <a:cubicBezTo>
                  <a:pt x="108" y="6"/>
                  <a:pt x="108" y="6"/>
                  <a:pt x="108" y="6"/>
                </a:cubicBezTo>
                <a:cubicBezTo>
                  <a:pt x="111" y="6"/>
                  <a:pt x="111" y="6"/>
                  <a:pt x="111" y="6"/>
                </a:cubicBezTo>
                <a:cubicBezTo>
                  <a:pt x="111" y="6"/>
                  <a:pt x="111" y="6"/>
                  <a:pt x="111" y="6"/>
                </a:cubicBezTo>
                <a:moveTo>
                  <a:pt x="89" y="10"/>
                </a:moveTo>
                <a:cubicBezTo>
                  <a:pt x="89" y="8"/>
                  <a:pt x="89" y="8"/>
                  <a:pt x="89" y="8"/>
                </a:cubicBezTo>
                <a:cubicBezTo>
                  <a:pt x="91" y="8"/>
                  <a:pt x="93" y="7"/>
                  <a:pt x="95" y="6"/>
                </a:cubicBezTo>
                <a:cubicBezTo>
                  <a:pt x="99" y="5"/>
                  <a:pt x="102" y="4"/>
                  <a:pt x="106" y="3"/>
                </a:cubicBezTo>
                <a:cubicBezTo>
                  <a:pt x="106" y="4"/>
                  <a:pt x="106" y="4"/>
                  <a:pt x="106" y="4"/>
                </a:cubicBezTo>
                <a:cubicBezTo>
                  <a:pt x="106" y="4"/>
                  <a:pt x="106" y="4"/>
                  <a:pt x="106" y="4"/>
                </a:cubicBezTo>
                <a:cubicBezTo>
                  <a:pt x="100" y="5"/>
                  <a:pt x="94" y="8"/>
                  <a:pt x="89" y="10"/>
                </a:cubicBezTo>
                <a:moveTo>
                  <a:pt x="108" y="4"/>
                </a:moveTo>
                <a:cubicBezTo>
                  <a:pt x="108" y="3"/>
                  <a:pt x="108" y="3"/>
                  <a:pt x="108" y="3"/>
                </a:cubicBezTo>
                <a:cubicBezTo>
                  <a:pt x="109" y="3"/>
                  <a:pt x="110" y="3"/>
                  <a:pt x="111" y="3"/>
                </a:cubicBezTo>
                <a:cubicBezTo>
                  <a:pt x="111" y="4"/>
                  <a:pt x="111" y="4"/>
                  <a:pt x="111" y="4"/>
                </a:cubicBezTo>
                <a:cubicBezTo>
                  <a:pt x="108" y="4"/>
                  <a:pt x="108" y="4"/>
                  <a:pt x="108" y="4"/>
                </a:cubicBezTo>
                <a:moveTo>
                  <a:pt x="132" y="2"/>
                </a:moveTo>
                <a:cubicBezTo>
                  <a:pt x="132" y="2"/>
                  <a:pt x="132" y="2"/>
                  <a:pt x="132" y="2"/>
                </a:cubicBezTo>
                <a:cubicBezTo>
                  <a:pt x="133" y="2"/>
                  <a:pt x="134" y="2"/>
                  <a:pt x="134" y="2"/>
                </a:cubicBezTo>
                <a:cubicBezTo>
                  <a:pt x="134" y="2"/>
                  <a:pt x="134" y="2"/>
                  <a:pt x="134" y="2"/>
                </a:cubicBezTo>
                <a:cubicBezTo>
                  <a:pt x="134" y="2"/>
                  <a:pt x="134" y="2"/>
                  <a:pt x="134" y="2"/>
                </a:cubicBezTo>
                <a:cubicBezTo>
                  <a:pt x="147" y="3"/>
                  <a:pt x="159" y="4"/>
                  <a:pt x="171" y="8"/>
                </a:cubicBezTo>
                <a:cubicBezTo>
                  <a:pt x="171" y="9"/>
                  <a:pt x="171" y="9"/>
                  <a:pt x="171" y="9"/>
                </a:cubicBezTo>
                <a:cubicBezTo>
                  <a:pt x="163" y="6"/>
                  <a:pt x="155" y="5"/>
                  <a:pt x="147" y="4"/>
                </a:cubicBezTo>
                <a:cubicBezTo>
                  <a:pt x="147" y="4"/>
                  <a:pt x="147" y="4"/>
                  <a:pt x="147" y="4"/>
                </a:cubicBezTo>
                <a:cubicBezTo>
                  <a:pt x="147" y="4"/>
                  <a:pt x="147" y="4"/>
                  <a:pt x="147" y="4"/>
                </a:cubicBezTo>
                <a:cubicBezTo>
                  <a:pt x="144" y="4"/>
                  <a:pt x="141" y="4"/>
                  <a:pt x="138" y="4"/>
                </a:cubicBezTo>
                <a:cubicBezTo>
                  <a:pt x="135" y="4"/>
                  <a:pt x="132" y="4"/>
                  <a:pt x="129" y="3"/>
                </a:cubicBezTo>
                <a:cubicBezTo>
                  <a:pt x="129" y="2"/>
                  <a:pt x="129" y="2"/>
                  <a:pt x="129" y="2"/>
                </a:cubicBezTo>
                <a:cubicBezTo>
                  <a:pt x="130" y="2"/>
                  <a:pt x="131" y="2"/>
                  <a:pt x="132" y="2"/>
                </a:cubicBezTo>
                <a:cubicBezTo>
                  <a:pt x="132" y="2"/>
                  <a:pt x="132" y="2"/>
                  <a:pt x="132" y="2"/>
                </a:cubicBezTo>
                <a:moveTo>
                  <a:pt x="113" y="4"/>
                </a:moveTo>
                <a:cubicBezTo>
                  <a:pt x="113" y="2"/>
                  <a:pt x="113" y="2"/>
                  <a:pt x="113" y="2"/>
                </a:cubicBezTo>
                <a:cubicBezTo>
                  <a:pt x="117" y="2"/>
                  <a:pt x="120" y="2"/>
                  <a:pt x="124" y="2"/>
                </a:cubicBezTo>
                <a:cubicBezTo>
                  <a:pt x="125" y="2"/>
                  <a:pt x="126" y="2"/>
                  <a:pt x="127" y="2"/>
                </a:cubicBezTo>
                <a:cubicBezTo>
                  <a:pt x="127" y="3"/>
                  <a:pt x="127" y="3"/>
                  <a:pt x="127" y="3"/>
                </a:cubicBezTo>
                <a:cubicBezTo>
                  <a:pt x="125" y="3"/>
                  <a:pt x="124" y="3"/>
                  <a:pt x="123" y="2"/>
                </a:cubicBezTo>
                <a:cubicBezTo>
                  <a:pt x="123" y="2"/>
                  <a:pt x="123" y="2"/>
                  <a:pt x="123" y="2"/>
                </a:cubicBezTo>
                <a:cubicBezTo>
                  <a:pt x="113" y="4"/>
                  <a:pt x="113" y="4"/>
                  <a:pt x="113" y="4"/>
                </a:cubicBezTo>
                <a:moveTo>
                  <a:pt x="78" y="6"/>
                </a:moveTo>
                <a:cubicBezTo>
                  <a:pt x="78" y="5"/>
                  <a:pt x="78" y="5"/>
                  <a:pt x="78" y="5"/>
                </a:cubicBezTo>
                <a:cubicBezTo>
                  <a:pt x="81" y="3"/>
                  <a:pt x="84" y="2"/>
                  <a:pt x="87" y="0"/>
                </a:cubicBezTo>
                <a:cubicBezTo>
                  <a:pt x="87" y="2"/>
                  <a:pt x="87" y="2"/>
                  <a:pt x="87" y="2"/>
                </a:cubicBezTo>
                <a:cubicBezTo>
                  <a:pt x="84" y="3"/>
                  <a:pt x="81" y="5"/>
                  <a:pt x="78" y="6"/>
                </a:cubicBezTo>
                <a:moveTo>
                  <a:pt x="67" y="13"/>
                </a:moveTo>
                <a:cubicBezTo>
                  <a:pt x="67" y="11"/>
                  <a:pt x="67" y="11"/>
                  <a:pt x="67" y="11"/>
                </a:cubicBezTo>
                <a:cubicBezTo>
                  <a:pt x="67" y="10"/>
                  <a:pt x="68" y="10"/>
                  <a:pt x="68" y="9"/>
                </a:cubicBezTo>
                <a:cubicBezTo>
                  <a:pt x="69" y="9"/>
                  <a:pt x="69" y="9"/>
                  <a:pt x="69" y="9"/>
                </a:cubicBezTo>
                <a:cubicBezTo>
                  <a:pt x="69" y="9"/>
                  <a:pt x="69" y="9"/>
                  <a:pt x="69" y="9"/>
                </a:cubicBezTo>
                <a:cubicBezTo>
                  <a:pt x="69" y="8"/>
                  <a:pt x="69" y="8"/>
                  <a:pt x="69" y="7"/>
                </a:cubicBezTo>
                <a:cubicBezTo>
                  <a:pt x="69" y="5"/>
                  <a:pt x="68" y="3"/>
                  <a:pt x="67" y="1"/>
                </a:cubicBezTo>
                <a:cubicBezTo>
                  <a:pt x="67" y="0"/>
                  <a:pt x="67" y="0"/>
                  <a:pt x="67" y="0"/>
                </a:cubicBezTo>
                <a:cubicBezTo>
                  <a:pt x="67" y="1"/>
                  <a:pt x="68" y="3"/>
                  <a:pt x="69" y="4"/>
                </a:cubicBezTo>
                <a:cubicBezTo>
                  <a:pt x="69" y="11"/>
                  <a:pt x="69" y="11"/>
                  <a:pt x="69" y="11"/>
                </a:cubicBezTo>
                <a:cubicBezTo>
                  <a:pt x="68" y="11"/>
                  <a:pt x="67" y="12"/>
                  <a:pt x="67" y="13"/>
                </a:cubicBezTo>
                <a:moveTo>
                  <a:pt x="232" y="0"/>
                </a:moveTo>
                <a:cubicBezTo>
                  <a:pt x="230" y="0"/>
                  <a:pt x="230" y="0"/>
                  <a:pt x="230" y="0"/>
                </a:cubicBezTo>
                <a:cubicBezTo>
                  <a:pt x="230" y="0"/>
                  <a:pt x="230" y="0"/>
                  <a:pt x="230" y="0"/>
                </a:cubicBezTo>
                <a:cubicBezTo>
                  <a:pt x="228" y="8"/>
                  <a:pt x="221" y="14"/>
                  <a:pt x="213" y="16"/>
                </a:cubicBezTo>
                <a:cubicBezTo>
                  <a:pt x="213" y="16"/>
                  <a:pt x="213" y="16"/>
                  <a:pt x="213" y="16"/>
                </a:cubicBezTo>
                <a:cubicBezTo>
                  <a:pt x="213" y="16"/>
                  <a:pt x="213" y="16"/>
                  <a:pt x="213" y="16"/>
                </a:cubicBezTo>
                <a:cubicBezTo>
                  <a:pt x="211" y="16"/>
                  <a:pt x="209" y="15"/>
                  <a:pt x="208" y="14"/>
                </a:cubicBezTo>
                <a:cubicBezTo>
                  <a:pt x="207" y="13"/>
                  <a:pt x="206" y="12"/>
                  <a:pt x="205" y="12"/>
                </a:cubicBezTo>
                <a:cubicBezTo>
                  <a:pt x="206" y="11"/>
                  <a:pt x="207" y="11"/>
                  <a:pt x="208" y="11"/>
                </a:cubicBezTo>
                <a:cubicBezTo>
                  <a:pt x="209" y="10"/>
                  <a:pt x="209" y="10"/>
                  <a:pt x="210" y="9"/>
                </a:cubicBezTo>
                <a:cubicBezTo>
                  <a:pt x="210" y="9"/>
                  <a:pt x="210" y="9"/>
                  <a:pt x="210" y="9"/>
                </a:cubicBezTo>
                <a:cubicBezTo>
                  <a:pt x="210" y="9"/>
                  <a:pt x="210" y="9"/>
                  <a:pt x="210" y="9"/>
                </a:cubicBezTo>
                <a:cubicBezTo>
                  <a:pt x="213" y="7"/>
                  <a:pt x="214" y="4"/>
                  <a:pt x="214" y="1"/>
                </a:cubicBezTo>
                <a:cubicBezTo>
                  <a:pt x="214" y="0"/>
                  <a:pt x="214" y="0"/>
                  <a:pt x="214" y="0"/>
                </a:cubicBezTo>
                <a:cubicBezTo>
                  <a:pt x="212" y="0"/>
                  <a:pt x="212" y="0"/>
                  <a:pt x="212" y="0"/>
                </a:cubicBezTo>
                <a:cubicBezTo>
                  <a:pt x="212" y="0"/>
                  <a:pt x="212" y="0"/>
                  <a:pt x="212" y="1"/>
                </a:cubicBezTo>
                <a:cubicBezTo>
                  <a:pt x="212" y="3"/>
                  <a:pt x="211" y="6"/>
                  <a:pt x="209" y="8"/>
                </a:cubicBezTo>
                <a:cubicBezTo>
                  <a:pt x="208" y="8"/>
                  <a:pt x="207" y="8"/>
                  <a:pt x="207" y="9"/>
                </a:cubicBezTo>
                <a:cubicBezTo>
                  <a:pt x="206" y="9"/>
                  <a:pt x="205" y="10"/>
                  <a:pt x="205" y="10"/>
                </a:cubicBezTo>
                <a:cubicBezTo>
                  <a:pt x="205" y="10"/>
                  <a:pt x="205" y="10"/>
                  <a:pt x="205" y="10"/>
                </a:cubicBezTo>
                <a:cubicBezTo>
                  <a:pt x="205" y="10"/>
                  <a:pt x="205" y="10"/>
                  <a:pt x="205" y="9"/>
                </a:cubicBezTo>
                <a:cubicBezTo>
                  <a:pt x="205" y="9"/>
                  <a:pt x="205" y="9"/>
                  <a:pt x="206" y="8"/>
                </a:cubicBezTo>
                <a:cubicBezTo>
                  <a:pt x="207" y="8"/>
                  <a:pt x="208" y="7"/>
                  <a:pt x="208" y="6"/>
                </a:cubicBezTo>
                <a:cubicBezTo>
                  <a:pt x="210" y="5"/>
                  <a:pt x="211" y="2"/>
                  <a:pt x="211" y="0"/>
                </a:cubicBezTo>
                <a:cubicBezTo>
                  <a:pt x="209" y="0"/>
                  <a:pt x="209" y="0"/>
                  <a:pt x="209" y="0"/>
                </a:cubicBezTo>
                <a:cubicBezTo>
                  <a:pt x="209" y="2"/>
                  <a:pt x="209" y="3"/>
                  <a:pt x="207" y="5"/>
                </a:cubicBezTo>
                <a:cubicBezTo>
                  <a:pt x="207" y="5"/>
                  <a:pt x="207" y="5"/>
                  <a:pt x="207" y="5"/>
                </a:cubicBezTo>
                <a:cubicBezTo>
                  <a:pt x="207" y="5"/>
                  <a:pt x="207" y="5"/>
                  <a:pt x="207" y="5"/>
                </a:cubicBezTo>
                <a:cubicBezTo>
                  <a:pt x="206" y="6"/>
                  <a:pt x="206" y="6"/>
                  <a:pt x="205" y="7"/>
                </a:cubicBezTo>
                <a:cubicBezTo>
                  <a:pt x="204" y="7"/>
                  <a:pt x="203" y="8"/>
                  <a:pt x="203" y="9"/>
                </a:cubicBezTo>
                <a:cubicBezTo>
                  <a:pt x="202" y="9"/>
                  <a:pt x="202" y="9"/>
                  <a:pt x="202" y="9"/>
                </a:cubicBezTo>
                <a:cubicBezTo>
                  <a:pt x="202" y="9"/>
                  <a:pt x="202" y="9"/>
                  <a:pt x="202" y="9"/>
                </a:cubicBezTo>
                <a:cubicBezTo>
                  <a:pt x="202" y="9"/>
                  <a:pt x="202" y="9"/>
                  <a:pt x="202" y="9"/>
                </a:cubicBezTo>
                <a:cubicBezTo>
                  <a:pt x="198" y="7"/>
                  <a:pt x="193" y="4"/>
                  <a:pt x="188" y="1"/>
                </a:cubicBezTo>
                <a:cubicBezTo>
                  <a:pt x="188" y="1"/>
                  <a:pt x="188" y="1"/>
                  <a:pt x="189" y="0"/>
                </a:cubicBezTo>
                <a:cubicBezTo>
                  <a:pt x="185" y="0"/>
                  <a:pt x="185" y="0"/>
                  <a:pt x="185" y="0"/>
                </a:cubicBezTo>
                <a:cubicBezTo>
                  <a:pt x="185" y="2"/>
                  <a:pt x="185" y="2"/>
                  <a:pt x="185" y="2"/>
                </a:cubicBezTo>
                <a:cubicBezTo>
                  <a:pt x="185" y="2"/>
                  <a:pt x="185" y="2"/>
                  <a:pt x="185" y="2"/>
                </a:cubicBezTo>
                <a:cubicBezTo>
                  <a:pt x="185" y="2"/>
                  <a:pt x="185" y="2"/>
                  <a:pt x="185" y="2"/>
                </a:cubicBezTo>
                <a:cubicBezTo>
                  <a:pt x="185" y="4"/>
                  <a:pt x="185" y="4"/>
                  <a:pt x="185" y="4"/>
                </a:cubicBezTo>
                <a:cubicBezTo>
                  <a:pt x="182" y="3"/>
                  <a:pt x="179" y="2"/>
                  <a:pt x="176" y="1"/>
                </a:cubicBezTo>
                <a:cubicBezTo>
                  <a:pt x="176" y="0"/>
                  <a:pt x="176" y="0"/>
                  <a:pt x="176" y="0"/>
                </a:cubicBezTo>
                <a:cubicBezTo>
                  <a:pt x="166" y="0"/>
                  <a:pt x="166" y="0"/>
                  <a:pt x="166" y="0"/>
                </a:cubicBezTo>
                <a:cubicBezTo>
                  <a:pt x="168" y="0"/>
                  <a:pt x="169" y="1"/>
                  <a:pt x="171" y="1"/>
                </a:cubicBezTo>
                <a:cubicBezTo>
                  <a:pt x="171" y="2"/>
                  <a:pt x="171" y="2"/>
                  <a:pt x="171" y="2"/>
                </a:cubicBezTo>
                <a:cubicBezTo>
                  <a:pt x="171" y="2"/>
                  <a:pt x="171" y="2"/>
                  <a:pt x="171" y="2"/>
                </a:cubicBezTo>
                <a:cubicBezTo>
                  <a:pt x="173" y="2"/>
                  <a:pt x="173" y="2"/>
                  <a:pt x="173" y="2"/>
                </a:cubicBezTo>
                <a:cubicBezTo>
                  <a:pt x="173" y="2"/>
                  <a:pt x="173" y="2"/>
                  <a:pt x="173" y="2"/>
                </a:cubicBezTo>
                <a:cubicBezTo>
                  <a:pt x="173" y="2"/>
                  <a:pt x="174" y="2"/>
                  <a:pt x="175" y="2"/>
                </a:cubicBezTo>
                <a:cubicBezTo>
                  <a:pt x="178" y="4"/>
                  <a:pt x="182" y="5"/>
                  <a:pt x="185" y="6"/>
                </a:cubicBezTo>
                <a:cubicBezTo>
                  <a:pt x="196" y="11"/>
                  <a:pt x="207" y="17"/>
                  <a:pt x="214" y="26"/>
                </a:cubicBezTo>
                <a:cubicBezTo>
                  <a:pt x="214" y="27"/>
                  <a:pt x="214" y="27"/>
                  <a:pt x="214" y="27"/>
                </a:cubicBezTo>
                <a:cubicBezTo>
                  <a:pt x="214" y="27"/>
                  <a:pt x="214" y="27"/>
                  <a:pt x="214" y="27"/>
                </a:cubicBezTo>
                <a:cubicBezTo>
                  <a:pt x="214" y="27"/>
                  <a:pt x="213" y="28"/>
                  <a:pt x="213" y="28"/>
                </a:cubicBezTo>
                <a:cubicBezTo>
                  <a:pt x="212" y="28"/>
                  <a:pt x="212" y="28"/>
                  <a:pt x="211" y="29"/>
                </a:cubicBezTo>
                <a:cubicBezTo>
                  <a:pt x="204" y="22"/>
                  <a:pt x="195" y="16"/>
                  <a:pt x="186" y="12"/>
                </a:cubicBezTo>
                <a:cubicBezTo>
                  <a:pt x="186" y="12"/>
                  <a:pt x="186" y="12"/>
                  <a:pt x="186" y="12"/>
                </a:cubicBezTo>
                <a:cubicBezTo>
                  <a:pt x="183" y="10"/>
                  <a:pt x="180" y="9"/>
                  <a:pt x="176" y="8"/>
                </a:cubicBezTo>
                <a:cubicBezTo>
                  <a:pt x="176" y="8"/>
                  <a:pt x="176" y="8"/>
                  <a:pt x="176" y="8"/>
                </a:cubicBezTo>
                <a:cubicBezTo>
                  <a:pt x="176" y="8"/>
                  <a:pt x="176" y="8"/>
                  <a:pt x="176" y="8"/>
                </a:cubicBezTo>
                <a:cubicBezTo>
                  <a:pt x="176" y="8"/>
                  <a:pt x="176" y="8"/>
                  <a:pt x="176" y="8"/>
                </a:cubicBezTo>
                <a:cubicBezTo>
                  <a:pt x="174" y="7"/>
                  <a:pt x="174" y="7"/>
                  <a:pt x="174" y="7"/>
                </a:cubicBezTo>
                <a:cubicBezTo>
                  <a:pt x="174" y="7"/>
                  <a:pt x="174" y="7"/>
                  <a:pt x="174" y="7"/>
                </a:cubicBezTo>
                <a:cubicBezTo>
                  <a:pt x="174" y="7"/>
                  <a:pt x="173" y="7"/>
                  <a:pt x="173" y="6"/>
                </a:cubicBezTo>
                <a:cubicBezTo>
                  <a:pt x="173" y="6"/>
                  <a:pt x="173" y="6"/>
                  <a:pt x="173" y="6"/>
                </a:cubicBezTo>
                <a:cubicBezTo>
                  <a:pt x="172" y="6"/>
                  <a:pt x="172" y="6"/>
                  <a:pt x="172" y="6"/>
                </a:cubicBezTo>
                <a:cubicBezTo>
                  <a:pt x="172" y="6"/>
                  <a:pt x="172" y="6"/>
                  <a:pt x="172" y="6"/>
                </a:cubicBezTo>
                <a:cubicBezTo>
                  <a:pt x="171" y="6"/>
                  <a:pt x="171" y="6"/>
                  <a:pt x="171" y="6"/>
                </a:cubicBezTo>
                <a:cubicBezTo>
                  <a:pt x="171" y="6"/>
                  <a:pt x="171" y="6"/>
                  <a:pt x="171" y="6"/>
                </a:cubicBezTo>
                <a:cubicBezTo>
                  <a:pt x="160" y="2"/>
                  <a:pt x="148" y="1"/>
                  <a:pt x="136" y="0"/>
                </a:cubicBezTo>
                <a:cubicBezTo>
                  <a:pt x="117" y="0"/>
                  <a:pt x="117" y="0"/>
                  <a:pt x="117" y="0"/>
                </a:cubicBezTo>
                <a:cubicBezTo>
                  <a:pt x="116" y="0"/>
                  <a:pt x="115" y="0"/>
                  <a:pt x="113" y="0"/>
                </a:cubicBezTo>
                <a:cubicBezTo>
                  <a:pt x="113" y="0"/>
                  <a:pt x="113" y="0"/>
                  <a:pt x="113" y="0"/>
                </a:cubicBezTo>
                <a:cubicBezTo>
                  <a:pt x="112" y="0"/>
                  <a:pt x="112" y="0"/>
                  <a:pt x="112" y="0"/>
                </a:cubicBezTo>
                <a:cubicBezTo>
                  <a:pt x="111" y="0"/>
                  <a:pt x="111" y="0"/>
                  <a:pt x="111" y="0"/>
                </a:cubicBezTo>
                <a:cubicBezTo>
                  <a:pt x="111" y="1"/>
                  <a:pt x="111" y="1"/>
                  <a:pt x="111" y="1"/>
                </a:cubicBezTo>
                <a:cubicBezTo>
                  <a:pt x="110" y="1"/>
                  <a:pt x="108" y="1"/>
                  <a:pt x="107" y="1"/>
                </a:cubicBezTo>
                <a:cubicBezTo>
                  <a:pt x="103" y="2"/>
                  <a:pt x="99" y="2"/>
                  <a:pt x="95" y="4"/>
                </a:cubicBezTo>
                <a:cubicBezTo>
                  <a:pt x="94" y="4"/>
                  <a:pt x="94" y="4"/>
                  <a:pt x="94" y="4"/>
                </a:cubicBezTo>
                <a:cubicBezTo>
                  <a:pt x="94" y="4"/>
                  <a:pt x="94" y="4"/>
                  <a:pt x="94" y="4"/>
                </a:cubicBezTo>
                <a:cubicBezTo>
                  <a:pt x="92" y="5"/>
                  <a:pt x="90" y="6"/>
                  <a:pt x="87" y="7"/>
                </a:cubicBezTo>
                <a:cubicBezTo>
                  <a:pt x="84" y="7"/>
                  <a:pt x="81" y="9"/>
                  <a:pt x="78" y="11"/>
                </a:cubicBezTo>
                <a:cubicBezTo>
                  <a:pt x="78" y="11"/>
                  <a:pt x="78" y="11"/>
                  <a:pt x="78" y="11"/>
                </a:cubicBezTo>
                <a:cubicBezTo>
                  <a:pt x="77" y="11"/>
                  <a:pt x="77" y="11"/>
                  <a:pt x="77" y="11"/>
                </a:cubicBezTo>
                <a:cubicBezTo>
                  <a:pt x="77" y="11"/>
                  <a:pt x="77" y="11"/>
                  <a:pt x="77" y="11"/>
                </a:cubicBezTo>
                <a:cubicBezTo>
                  <a:pt x="76" y="12"/>
                  <a:pt x="76" y="12"/>
                  <a:pt x="76" y="12"/>
                </a:cubicBezTo>
                <a:cubicBezTo>
                  <a:pt x="74" y="13"/>
                  <a:pt x="72" y="15"/>
                  <a:pt x="70" y="17"/>
                </a:cubicBezTo>
                <a:cubicBezTo>
                  <a:pt x="70" y="17"/>
                  <a:pt x="70" y="17"/>
                  <a:pt x="70" y="17"/>
                </a:cubicBezTo>
                <a:cubicBezTo>
                  <a:pt x="68" y="18"/>
                  <a:pt x="67" y="19"/>
                  <a:pt x="67" y="19"/>
                </a:cubicBezTo>
                <a:cubicBezTo>
                  <a:pt x="67" y="19"/>
                  <a:pt x="67" y="19"/>
                  <a:pt x="67" y="19"/>
                </a:cubicBezTo>
                <a:cubicBezTo>
                  <a:pt x="65" y="21"/>
                  <a:pt x="65" y="21"/>
                  <a:pt x="65" y="21"/>
                </a:cubicBezTo>
                <a:cubicBezTo>
                  <a:pt x="65" y="21"/>
                  <a:pt x="65" y="21"/>
                  <a:pt x="65" y="21"/>
                </a:cubicBezTo>
                <a:cubicBezTo>
                  <a:pt x="65" y="21"/>
                  <a:pt x="65" y="21"/>
                  <a:pt x="65" y="21"/>
                </a:cubicBezTo>
                <a:cubicBezTo>
                  <a:pt x="63" y="23"/>
                  <a:pt x="62" y="24"/>
                  <a:pt x="61" y="25"/>
                </a:cubicBezTo>
                <a:cubicBezTo>
                  <a:pt x="60" y="26"/>
                  <a:pt x="59" y="28"/>
                  <a:pt x="58" y="29"/>
                </a:cubicBezTo>
                <a:cubicBezTo>
                  <a:pt x="58" y="30"/>
                  <a:pt x="58" y="30"/>
                  <a:pt x="58" y="30"/>
                </a:cubicBezTo>
                <a:cubicBezTo>
                  <a:pt x="58" y="29"/>
                  <a:pt x="58" y="29"/>
                  <a:pt x="58" y="29"/>
                </a:cubicBezTo>
                <a:cubicBezTo>
                  <a:pt x="57" y="29"/>
                  <a:pt x="57" y="29"/>
                  <a:pt x="57" y="29"/>
                </a:cubicBezTo>
                <a:cubicBezTo>
                  <a:pt x="58" y="26"/>
                  <a:pt x="60" y="23"/>
                  <a:pt x="61" y="21"/>
                </a:cubicBezTo>
                <a:cubicBezTo>
                  <a:pt x="61" y="21"/>
                  <a:pt x="61" y="21"/>
                  <a:pt x="61" y="21"/>
                </a:cubicBezTo>
                <a:cubicBezTo>
                  <a:pt x="63" y="19"/>
                  <a:pt x="63" y="19"/>
                  <a:pt x="63" y="19"/>
                </a:cubicBezTo>
                <a:cubicBezTo>
                  <a:pt x="63" y="18"/>
                  <a:pt x="63" y="18"/>
                  <a:pt x="63" y="18"/>
                </a:cubicBezTo>
                <a:cubicBezTo>
                  <a:pt x="63" y="18"/>
                  <a:pt x="63" y="18"/>
                  <a:pt x="63" y="18"/>
                </a:cubicBezTo>
                <a:cubicBezTo>
                  <a:pt x="64" y="18"/>
                  <a:pt x="64" y="17"/>
                  <a:pt x="65" y="17"/>
                </a:cubicBezTo>
                <a:cubicBezTo>
                  <a:pt x="65" y="17"/>
                  <a:pt x="65" y="17"/>
                  <a:pt x="65" y="17"/>
                </a:cubicBezTo>
                <a:cubicBezTo>
                  <a:pt x="66" y="15"/>
                  <a:pt x="66" y="15"/>
                  <a:pt x="66" y="15"/>
                </a:cubicBezTo>
                <a:cubicBezTo>
                  <a:pt x="67" y="15"/>
                  <a:pt x="68" y="14"/>
                  <a:pt x="69" y="13"/>
                </a:cubicBezTo>
                <a:cubicBezTo>
                  <a:pt x="69" y="13"/>
                  <a:pt x="69" y="13"/>
                  <a:pt x="69" y="13"/>
                </a:cubicBezTo>
                <a:cubicBezTo>
                  <a:pt x="71" y="12"/>
                  <a:pt x="71" y="12"/>
                  <a:pt x="71" y="12"/>
                </a:cubicBezTo>
                <a:cubicBezTo>
                  <a:pt x="71" y="12"/>
                  <a:pt x="71" y="12"/>
                  <a:pt x="71" y="12"/>
                </a:cubicBezTo>
                <a:cubicBezTo>
                  <a:pt x="71" y="12"/>
                  <a:pt x="71" y="12"/>
                  <a:pt x="71" y="12"/>
                </a:cubicBezTo>
                <a:cubicBezTo>
                  <a:pt x="73" y="11"/>
                  <a:pt x="75" y="10"/>
                  <a:pt x="77" y="9"/>
                </a:cubicBezTo>
                <a:cubicBezTo>
                  <a:pt x="81" y="7"/>
                  <a:pt x="84" y="6"/>
                  <a:pt x="87" y="4"/>
                </a:cubicBezTo>
                <a:cubicBezTo>
                  <a:pt x="87" y="4"/>
                  <a:pt x="87" y="4"/>
                  <a:pt x="87" y="4"/>
                </a:cubicBezTo>
                <a:cubicBezTo>
                  <a:pt x="88" y="4"/>
                  <a:pt x="88" y="4"/>
                  <a:pt x="88" y="4"/>
                </a:cubicBezTo>
                <a:cubicBezTo>
                  <a:pt x="89" y="3"/>
                  <a:pt x="89" y="3"/>
                  <a:pt x="89" y="3"/>
                </a:cubicBezTo>
                <a:cubicBezTo>
                  <a:pt x="89" y="3"/>
                  <a:pt x="89" y="3"/>
                  <a:pt x="89" y="3"/>
                </a:cubicBezTo>
                <a:cubicBezTo>
                  <a:pt x="89" y="3"/>
                  <a:pt x="90" y="3"/>
                  <a:pt x="91" y="2"/>
                </a:cubicBezTo>
                <a:cubicBezTo>
                  <a:pt x="94" y="2"/>
                  <a:pt x="97" y="1"/>
                  <a:pt x="101" y="0"/>
                </a:cubicBezTo>
                <a:cubicBezTo>
                  <a:pt x="92" y="0"/>
                  <a:pt x="92" y="0"/>
                  <a:pt x="92" y="0"/>
                </a:cubicBezTo>
                <a:cubicBezTo>
                  <a:pt x="91" y="0"/>
                  <a:pt x="91" y="0"/>
                  <a:pt x="90" y="0"/>
                </a:cubicBezTo>
                <a:cubicBezTo>
                  <a:pt x="90" y="0"/>
                  <a:pt x="90" y="0"/>
                  <a:pt x="90" y="0"/>
                </a:cubicBezTo>
                <a:cubicBezTo>
                  <a:pt x="90" y="0"/>
                  <a:pt x="90" y="0"/>
                  <a:pt x="90" y="0"/>
                </a:cubicBezTo>
                <a:cubicBezTo>
                  <a:pt x="89" y="1"/>
                  <a:pt x="89" y="1"/>
                  <a:pt x="89" y="1"/>
                </a:cubicBezTo>
                <a:cubicBezTo>
                  <a:pt x="89" y="0"/>
                  <a:pt x="89" y="0"/>
                  <a:pt x="89" y="0"/>
                </a:cubicBezTo>
                <a:cubicBezTo>
                  <a:pt x="83" y="0"/>
                  <a:pt x="83" y="0"/>
                  <a:pt x="83" y="0"/>
                </a:cubicBezTo>
                <a:cubicBezTo>
                  <a:pt x="81" y="1"/>
                  <a:pt x="79" y="2"/>
                  <a:pt x="76" y="3"/>
                </a:cubicBezTo>
                <a:cubicBezTo>
                  <a:pt x="75" y="3"/>
                  <a:pt x="73" y="4"/>
                  <a:pt x="72" y="5"/>
                </a:cubicBezTo>
                <a:cubicBezTo>
                  <a:pt x="72" y="4"/>
                  <a:pt x="71" y="4"/>
                  <a:pt x="71" y="3"/>
                </a:cubicBezTo>
                <a:cubicBezTo>
                  <a:pt x="71" y="3"/>
                  <a:pt x="71" y="3"/>
                  <a:pt x="71" y="3"/>
                </a:cubicBezTo>
                <a:cubicBezTo>
                  <a:pt x="71" y="3"/>
                  <a:pt x="71" y="3"/>
                  <a:pt x="71" y="3"/>
                </a:cubicBezTo>
                <a:cubicBezTo>
                  <a:pt x="70" y="0"/>
                  <a:pt x="70" y="0"/>
                  <a:pt x="70" y="0"/>
                </a:cubicBezTo>
                <a:cubicBezTo>
                  <a:pt x="69" y="0"/>
                  <a:pt x="69" y="0"/>
                  <a:pt x="69" y="0"/>
                </a:cubicBezTo>
                <a:cubicBezTo>
                  <a:pt x="69" y="0"/>
                  <a:pt x="69" y="0"/>
                  <a:pt x="69" y="0"/>
                </a:cubicBezTo>
                <a:cubicBezTo>
                  <a:pt x="69" y="0"/>
                  <a:pt x="69" y="0"/>
                  <a:pt x="69" y="0"/>
                </a:cubicBezTo>
                <a:cubicBezTo>
                  <a:pt x="62" y="0"/>
                  <a:pt x="62" y="0"/>
                  <a:pt x="62" y="0"/>
                </a:cubicBezTo>
                <a:cubicBezTo>
                  <a:pt x="63" y="1"/>
                  <a:pt x="64" y="2"/>
                  <a:pt x="65" y="2"/>
                </a:cubicBezTo>
                <a:cubicBezTo>
                  <a:pt x="66" y="4"/>
                  <a:pt x="67" y="5"/>
                  <a:pt x="67" y="7"/>
                </a:cubicBezTo>
                <a:cubicBezTo>
                  <a:pt x="67" y="8"/>
                  <a:pt x="67" y="8"/>
                  <a:pt x="67" y="8"/>
                </a:cubicBezTo>
                <a:cubicBezTo>
                  <a:pt x="66" y="8"/>
                  <a:pt x="66" y="9"/>
                  <a:pt x="65" y="10"/>
                </a:cubicBezTo>
                <a:cubicBezTo>
                  <a:pt x="64" y="10"/>
                  <a:pt x="64" y="11"/>
                  <a:pt x="63" y="11"/>
                </a:cubicBezTo>
                <a:cubicBezTo>
                  <a:pt x="63" y="10"/>
                  <a:pt x="63" y="10"/>
                  <a:pt x="63" y="10"/>
                </a:cubicBezTo>
                <a:cubicBezTo>
                  <a:pt x="62" y="12"/>
                  <a:pt x="62" y="12"/>
                  <a:pt x="62" y="12"/>
                </a:cubicBezTo>
                <a:cubicBezTo>
                  <a:pt x="60" y="9"/>
                  <a:pt x="57" y="7"/>
                  <a:pt x="54" y="6"/>
                </a:cubicBezTo>
                <a:cubicBezTo>
                  <a:pt x="54" y="6"/>
                  <a:pt x="54" y="6"/>
                  <a:pt x="54" y="6"/>
                </a:cubicBezTo>
                <a:cubicBezTo>
                  <a:pt x="54" y="6"/>
                  <a:pt x="54" y="6"/>
                  <a:pt x="54" y="6"/>
                </a:cubicBezTo>
                <a:cubicBezTo>
                  <a:pt x="52" y="5"/>
                  <a:pt x="52" y="5"/>
                  <a:pt x="52" y="5"/>
                </a:cubicBezTo>
                <a:cubicBezTo>
                  <a:pt x="52" y="5"/>
                  <a:pt x="52" y="5"/>
                  <a:pt x="52" y="5"/>
                </a:cubicBezTo>
                <a:cubicBezTo>
                  <a:pt x="50" y="5"/>
                  <a:pt x="48" y="5"/>
                  <a:pt x="45" y="5"/>
                </a:cubicBezTo>
                <a:cubicBezTo>
                  <a:pt x="45" y="5"/>
                  <a:pt x="45" y="5"/>
                  <a:pt x="45" y="5"/>
                </a:cubicBezTo>
                <a:cubicBezTo>
                  <a:pt x="44" y="5"/>
                  <a:pt x="43" y="5"/>
                  <a:pt x="43" y="5"/>
                </a:cubicBezTo>
                <a:cubicBezTo>
                  <a:pt x="42" y="5"/>
                  <a:pt x="42" y="6"/>
                  <a:pt x="42" y="6"/>
                </a:cubicBezTo>
                <a:cubicBezTo>
                  <a:pt x="41" y="6"/>
                  <a:pt x="41" y="6"/>
                  <a:pt x="41" y="6"/>
                </a:cubicBezTo>
                <a:cubicBezTo>
                  <a:pt x="40" y="6"/>
                  <a:pt x="40" y="6"/>
                  <a:pt x="40" y="6"/>
                </a:cubicBezTo>
                <a:cubicBezTo>
                  <a:pt x="40" y="7"/>
                  <a:pt x="40" y="7"/>
                  <a:pt x="40" y="7"/>
                </a:cubicBezTo>
                <a:cubicBezTo>
                  <a:pt x="40" y="7"/>
                  <a:pt x="40" y="7"/>
                  <a:pt x="40" y="7"/>
                </a:cubicBezTo>
                <a:cubicBezTo>
                  <a:pt x="39" y="6"/>
                  <a:pt x="39" y="4"/>
                  <a:pt x="39" y="3"/>
                </a:cubicBezTo>
                <a:cubicBezTo>
                  <a:pt x="39" y="2"/>
                  <a:pt x="39" y="1"/>
                  <a:pt x="40" y="0"/>
                </a:cubicBezTo>
                <a:cubicBezTo>
                  <a:pt x="38" y="0"/>
                  <a:pt x="38" y="0"/>
                  <a:pt x="38" y="0"/>
                </a:cubicBezTo>
                <a:cubicBezTo>
                  <a:pt x="37" y="1"/>
                  <a:pt x="37" y="2"/>
                  <a:pt x="37" y="3"/>
                </a:cubicBezTo>
                <a:cubicBezTo>
                  <a:pt x="37" y="5"/>
                  <a:pt x="37" y="7"/>
                  <a:pt x="38" y="8"/>
                </a:cubicBezTo>
                <a:cubicBezTo>
                  <a:pt x="38" y="8"/>
                  <a:pt x="38" y="8"/>
                  <a:pt x="38" y="8"/>
                </a:cubicBezTo>
                <a:cubicBezTo>
                  <a:pt x="38" y="9"/>
                  <a:pt x="38" y="9"/>
                  <a:pt x="38" y="9"/>
                </a:cubicBezTo>
                <a:cubicBezTo>
                  <a:pt x="39" y="9"/>
                  <a:pt x="39" y="9"/>
                  <a:pt x="39" y="9"/>
                </a:cubicBezTo>
                <a:cubicBezTo>
                  <a:pt x="39" y="9"/>
                  <a:pt x="39" y="9"/>
                  <a:pt x="39" y="9"/>
                </a:cubicBezTo>
                <a:cubicBezTo>
                  <a:pt x="40" y="9"/>
                  <a:pt x="40" y="9"/>
                  <a:pt x="40" y="9"/>
                </a:cubicBezTo>
                <a:cubicBezTo>
                  <a:pt x="40" y="11"/>
                  <a:pt x="40" y="11"/>
                  <a:pt x="40" y="11"/>
                </a:cubicBezTo>
                <a:cubicBezTo>
                  <a:pt x="40" y="11"/>
                  <a:pt x="40" y="12"/>
                  <a:pt x="39" y="12"/>
                </a:cubicBezTo>
                <a:cubicBezTo>
                  <a:pt x="39" y="12"/>
                  <a:pt x="39" y="12"/>
                  <a:pt x="39" y="12"/>
                </a:cubicBezTo>
                <a:cubicBezTo>
                  <a:pt x="39" y="12"/>
                  <a:pt x="38" y="12"/>
                  <a:pt x="38" y="11"/>
                </a:cubicBezTo>
                <a:cubicBezTo>
                  <a:pt x="38" y="11"/>
                  <a:pt x="38" y="11"/>
                  <a:pt x="38" y="11"/>
                </a:cubicBezTo>
                <a:cubicBezTo>
                  <a:pt x="38" y="10"/>
                  <a:pt x="38" y="10"/>
                  <a:pt x="38" y="10"/>
                </a:cubicBezTo>
                <a:cubicBezTo>
                  <a:pt x="37" y="10"/>
                  <a:pt x="37" y="10"/>
                  <a:pt x="37" y="10"/>
                </a:cubicBezTo>
                <a:cubicBezTo>
                  <a:pt x="36" y="8"/>
                  <a:pt x="36" y="6"/>
                  <a:pt x="36" y="4"/>
                </a:cubicBezTo>
                <a:cubicBezTo>
                  <a:pt x="36" y="2"/>
                  <a:pt x="36" y="1"/>
                  <a:pt x="37" y="0"/>
                </a:cubicBezTo>
                <a:cubicBezTo>
                  <a:pt x="34" y="0"/>
                  <a:pt x="34" y="0"/>
                  <a:pt x="34" y="0"/>
                </a:cubicBezTo>
                <a:cubicBezTo>
                  <a:pt x="34" y="1"/>
                  <a:pt x="34" y="2"/>
                  <a:pt x="34" y="4"/>
                </a:cubicBezTo>
                <a:cubicBezTo>
                  <a:pt x="34" y="6"/>
                  <a:pt x="35" y="9"/>
                  <a:pt x="36" y="11"/>
                </a:cubicBezTo>
                <a:cubicBezTo>
                  <a:pt x="36" y="12"/>
                  <a:pt x="36" y="12"/>
                  <a:pt x="37" y="13"/>
                </a:cubicBezTo>
                <a:cubicBezTo>
                  <a:pt x="38" y="13"/>
                  <a:pt x="38" y="14"/>
                  <a:pt x="39" y="14"/>
                </a:cubicBezTo>
                <a:cubicBezTo>
                  <a:pt x="39" y="14"/>
                  <a:pt x="39" y="14"/>
                  <a:pt x="39" y="14"/>
                </a:cubicBezTo>
                <a:cubicBezTo>
                  <a:pt x="39" y="14"/>
                  <a:pt x="39" y="14"/>
                  <a:pt x="39" y="14"/>
                </a:cubicBezTo>
                <a:cubicBezTo>
                  <a:pt x="40" y="14"/>
                  <a:pt x="40" y="14"/>
                  <a:pt x="40" y="14"/>
                </a:cubicBezTo>
                <a:cubicBezTo>
                  <a:pt x="40" y="14"/>
                  <a:pt x="40" y="14"/>
                  <a:pt x="40" y="14"/>
                </a:cubicBezTo>
                <a:cubicBezTo>
                  <a:pt x="42" y="13"/>
                  <a:pt x="42" y="13"/>
                  <a:pt x="42" y="13"/>
                </a:cubicBezTo>
                <a:cubicBezTo>
                  <a:pt x="42" y="12"/>
                  <a:pt x="42" y="12"/>
                  <a:pt x="42" y="12"/>
                </a:cubicBezTo>
                <a:cubicBezTo>
                  <a:pt x="42" y="12"/>
                  <a:pt x="42" y="12"/>
                  <a:pt x="42" y="12"/>
                </a:cubicBezTo>
                <a:cubicBezTo>
                  <a:pt x="43" y="11"/>
                  <a:pt x="44" y="11"/>
                  <a:pt x="44" y="10"/>
                </a:cubicBezTo>
                <a:cubicBezTo>
                  <a:pt x="45" y="9"/>
                  <a:pt x="46" y="9"/>
                  <a:pt x="47" y="9"/>
                </a:cubicBezTo>
                <a:cubicBezTo>
                  <a:pt x="47" y="9"/>
                  <a:pt x="48" y="9"/>
                  <a:pt x="48" y="9"/>
                </a:cubicBezTo>
                <a:cubicBezTo>
                  <a:pt x="50" y="9"/>
                  <a:pt x="51" y="10"/>
                  <a:pt x="53" y="11"/>
                </a:cubicBezTo>
                <a:cubicBezTo>
                  <a:pt x="53" y="11"/>
                  <a:pt x="53" y="11"/>
                  <a:pt x="53" y="11"/>
                </a:cubicBezTo>
                <a:cubicBezTo>
                  <a:pt x="55" y="12"/>
                  <a:pt x="57" y="13"/>
                  <a:pt x="58" y="15"/>
                </a:cubicBezTo>
                <a:cubicBezTo>
                  <a:pt x="56" y="19"/>
                  <a:pt x="54" y="22"/>
                  <a:pt x="52" y="25"/>
                </a:cubicBezTo>
                <a:cubicBezTo>
                  <a:pt x="52" y="26"/>
                  <a:pt x="52" y="26"/>
                  <a:pt x="52" y="26"/>
                </a:cubicBezTo>
                <a:cubicBezTo>
                  <a:pt x="49" y="24"/>
                  <a:pt x="46" y="23"/>
                  <a:pt x="42" y="21"/>
                </a:cubicBezTo>
                <a:cubicBezTo>
                  <a:pt x="42" y="21"/>
                  <a:pt x="42" y="21"/>
                  <a:pt x="42" y="21"/>
                </a:cubicBezTo>
                <a:cubicBezTo>
                  <a:pt x="42" y="21"/>
                  <a:pt x="42" y="21"/>
                  <a:pt x="42" y="21"/>
                </a:cubicBezTo>
                <a:cubicBezTo>
                  <a:pt x="40" y="20"/>
                  <a:pt x="40" y="20"/>
                  <a:pt x="40" y="20"/>
                </a:cubicBezTo>
                <a:cubicBezTo>
                  <a:pt x="40" y="20"/>
                  <a:pt x="40" y="20"/>
                  <a:pt x="40" y="20"/>
                </a:cubicBezTo>
                <a:cubicBezTo>
                  <a:pt x="34" y="18"/>
                  <a:pt x="28" y="15"/>
                  <a:pt x="22" y="14"/>
                </a:cubicBezTo>
                <a:cubicBezTo>
                  <a:pt x="15" y="12"/>
                  <a:pt x="8" y="10"/>
                  <a:pt x="0" y="10"/>
                </a:cubicBezTo>
                <a:cubicBezTo>
                  <a:pt x="0" y="12"/>
                  <a:pt x="0" y="12"/>
                  <a:pt x="0" y="12"/>
                </a:cubicBezTo>
                <a:cubicBezTo>
                  <a:pt x="4" y="12"/>
                  <a:pt x="8" y="12"/>
                  <a:pt x="12" y="13"/>
                </a:cubicBezTo>
                <a:cubicBezTo>
                  <a:pt x="1" y="12"/>
                  <a:pt x="1" y="12"/>
                  <a:pt x="1" y="12"/>
                </a:cubicBezTo>
                <a:cubicBezTo>
                  <a:pt x="1" y="12"/>
                  <a:pt x="1" y="12"/>
                  <a:pt x="1" y="12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15"/>
                  <a:pt x="0" y="15"/>
                  <a:pt x="0" y="15"/>
                </a:cubicBezTo>
                <a:cubicBezTo>
                  <a:pt x="0" y="14"/>
                  <a:pt x="1" y="14"/>
                  <a:pt x="1" y="14"/>
                </a:cubicBezTo>
                <a:cubicBezTo>
                  <a:pt x="13" y="15"/>
                  <a:pt x="13" y="15"/>
                  <a:pt x="13" y="15"/>
                </a:cubicBezTo>
                <a:cubicBezTo>
                  <a:pt x="15" y="16"/>
                  <a:pt x="18" y="16"/>
                  <a:pt x="21" y="17"/>
                </a:cubicBezTo>
                <a:cubicBezTo>
                  <a:pt x="21" y="18"/>
                  <a:pt x="21" y="18"/>
                  <a:pt x="21" y="18"/>
                </a:cubicBezTo>
                <a:cubicBezTo>
                  <a:pt x="22" y="18"/>
                  <a:pt x="22" y="18"/>
                  <a:pt x="22" y="18"/>
                </a:cubicBezTo>
                <a:cubicBezTo>
                  <a:pt x="23" y="18"/>
                  <a:pt x="23" y="18"/>
                  <a:pt x="23" y="18"/>
                </a:cubicBezTo>
                <a:cubicBezTo>
                  <a:pt x="23" y="18"/>
                  <a:pt x="23" y="18"/>
                  <a:pt x="23" y="18"/>
                </a:cubicBezTo>
                <a:cubicBezTo>
                  <a:pt x="29" y="20"/>
                  <a:pt x="35" y="23"/>
                  <a:pt x="41" y="26"/>
                </a:cubicBezTo>
                <a:cubicBezTo>
                  <a:pt x="43" y="27"/>
                  <a:pt x="45" y="28"/>
                  <a:pt x="47" y="29"/>
                </a:cubicBezTo>
                <a:cubicBezTo>
                  <a:pt x="49" y="30"/>
                  <a:pt x="50" y="31"/>
                  <a:pt x="52" y="32"/>
                </a:cubicBezTo>
                <a:cubicBezTo>
                  <a:pt x="52" y="32"/>
                  <a:pt x="52" y="32"/>
                  <a:pt x="52" y="32"/>
                </a:cubicBezTo>
                <a:cubicBezTo>
                  <a:pt x="53" y="33"/>
                  <a:pt x="53" y="33"/>
                  <a:pt x="53" y="33"/>
                </a:cubicBezTo>
                <a:cubicBezTo>
                  <a:pt x="55" y="34"/>
                  <a:pt x="56" y="35"/>
                  <a:pt x="58" y="36"/>
                </a:cubicBezTo>
                <a:cubicBezTo>
                  <a:pt x="58" y="37"/>
                  <a:pt x="58" y="37"/>
                  <a:pt x="58" y="38"/>
                </a:cubicBezTo>
                <a:cubicBezTo>
                  <a:pt x="57" y="38"/>
                  <a:pt x="57" y="38"/>
                  <a:pt x="57" y="38"/>
                </a:cubicBezTo>
                <a:cubicBezTo>
                  <a:pt x="58" y="38"/>
                  <a:pt x="58" y="38"/>
                  <a:pt x="58" y="38"/>
                </a:cubicBezTo>
                <a:cubicBezTo>
                  <a:pt x="58" y="38"/>
                  <a:pt x="57" y="39"/>
                  <a:pt x="57" y="40"/>
                </a:cubicBezTo>
                <a:cubicBezTo>
                  <a:pt x="56" y="41"/>
                  <a:pt x="55" y="42"/>
                  <a:pt x="55" y="44"/>
                </a:cubicBezTo>
                <a:cubicBezTo>
                  <a:pt x="55" y="46"/>
                  <a:pt x="54" y="47"/>
                  <a:pt x="54" y="48"/>
                </a:cubicBezTo>
                <a:cubicBezTo>
                  <a:pt x="54" y="50"/>
                  <a:pt x="55" y="53"/>
                  <a:pt x="55" y="55"/>
                </a:cubicBezTo>
                <a:cubicBezTo>
                  <a:pt x="57" y="55"/>
                  <a:pt x="57" y="55"/>
                  <a:pt x="57" y="55"/>
                </a:cubicBezTo>
                <a:cubicBezTo>
                  <a:pt x="57" y="53"/>
                  <a:pt x="56" y="50"/>
                  <a:pt x="56" y="48"/>
                </a:cubicBezTo>
                <a:cubicBezTo>
                  <a:pt x="56" y="47"/>
                  <a:pt x="57" y="46"/>
                  <a:pt x="57" y="45"/>
                </a:cubicBezTo>
                <a:cubicBezTo>
                  <a:pt x="57" y="45"/>
                  <a:pt x="57" y="45"/>
                  <a:pt x="57" y="45"/>
                </a:cubicBezTo>
                <a:cubicBezTo>
                  <a:pt x="57" y="44"/>
                  <a:pt x="57" y="44"/>
                  <a:pt x="57" y="44"/>
                </a:cubicBezTo>
                <a:cubicBezTo>
                  <a:pt x="57" y="43"/>
                  <a:pt x="58" y="42"/>
                  <a:pt x="59" y="41"/>
                </a:cubicBezTo>
                <a:cubicBezTo>
                  <a:pt x="59" y="39"/>
                  <a:pt x="60" y="38"/>
                  <a:pt x="60" y="37"/>
                </a:cubicBezTo>
                <a:cubicBezTo>
                  <a:pt x="61" y="36"/>
                  <a:pt x="61" y="36"/>
                  <a:pt x="61" y="36"/>
                </a:cubicBezTo>
                <a:cubicBezTo>
                  <a:pt x="61" y="39"/>
                  <a:pt x="61" y="39"/>
                  <a:pt x="61" y="39"/>
                </a:cubicBezTo>
                <a:cubicBezTo>
                  <a:pt x="60" y="41"/>
                  <a:pt x="59" y="42"/>
                  <a:pt x="59" y="43"/>
                </a:cubicBezTo>
                <a:cubicBezTo>
                  <a:pt x="59" y="43"/>
                  <a:pt x="59" y="43"/>
                  <a:pt x="59" y="43"/>
                </a:cubicBezTo>
                <a:cubicBezTo>
                  <a:pt x="59" y="43"/>
                  <a:pt x="59" y="43"/>
                  <a:pt x="59" y="43"/>
                </a:cubicBezTo>
                <a:cubicBezTo>
                  <a:pt x="58" y="45"/>
                  <a:pt x="58" y="47"/>
                  <a:pt x="58" y="49"/>
                </a:cubicBezTo>
                <a:cubicBezTo>
                  <a:pt x="58" y="51"/>
                  <a:pt x="58" y="53"/>
                  <a:pt x="59" y="55"/>
                </a:cubicBezTo>
                <a:cubicBezTo>
                  <a:pt x="61" y="55"/>
                  <a:pt x="61" y="55"/>
                  <a:pt x="61" y="55"/>
                </a:cubicBezTo>
                <a:cubicBezTo>
                  <a:pt x="60" y="53"/>
                  <a:pt x="60" y="51"/>
                  <a:pt x="60" y="49"/>
                </a:cubicBezTo>
                <a:cubicBezTo>
                  <a:pt x="60" y="47"/>
                  <a:pt x="60" y="45"/>
                  <a:pt x="61" y="44"/>
                </a:cubicBezTo>
                <a:cubicBezTo>
                  <a:pt x="61" y="43"/>
                  <a:pt x="61" y="43"/>
                  <a:pt x="61" y="43"/>
                </a:cubicBezTo>
                <a:cubicBezTo>
                  <a:pt x="61" y="43"/>
                  <a:pt x="61" y="43"/>
                  <a:pt x="61" y="43"/>
                </a:cubicBezTo>
                <a:cubicBezTo>
                  <a:pt x="63" y="40"/>
                  <a:pt x="63" y="40"/>
                  <a:pt x="63" y="40"/>
                </a:cubicBezTo>
                <a:cubicBezTo>
                  <a:pt x="63" y="40"/>
                  <a:pt x="63" y="40"/>
                  <a:pt x="63" y="40"/>
                </a:cubicBezTo>
                <a:cubicBezTo>
                  <a:pt x="63" y="40"/>
                  <a:pt x="63" y="40"/>
                  <a:pt x="63" y="40"/>
                </a:cubicBezTo>
                <a:cubicBezTo>
                  <a:pt x="64" y="40"/>
                  <a:pt x="64" y="39"/>
                  <a:pt x="65" y="39"/>
                </a:cubicBezTo>
                <a:cubicBezTo>
                  <a:pt x="65" y="40"/>
                  <a:pt x="65" y="40"/>
                  <a:pt x="65" y="40"/>
                </a:cubicBezTo>
                <a:cubicBezTo>
                  <a:pt x="66" y="38"/>
                  <a:pt x="66" y="38"/>
                  <a:pt x="66" y="38"/>
                </a:cubicBezTo>
                <a:cubicBezTo>
                  <a:pt x="67" y="38"/>
                  <a:pt x="67" y="38"/>
                  <a:pt x="67" y="38"/>
                </a:cubicBezTo>
                <a:cubicBezTo>
                  <a:pt x="67" y="38"/>
                  <a:pt x="67" y="38"/>
                  <a:pt x="67" y="38"/>
                </a:cubicBezTo>
                <a:cubicBezTo>
                  <a:pt x="67" y="38"/>
                  <a:pt x="67" y="38"/>
                  <a:pt x="67" y="38"/>
                </a:cubicBezTo>
                <a:cubicBezTo>
                  <a:pt x="68" y="37"/>
                  <a:pt x="69" y="37"/>
                  <a:pt x="70" y="37"/>
                </a:cubicBezTo>
                <a:cubicBezTo>
                  <a:pt x="71" y="36"/>
                  <a:pt x="72" y="36"/>
                  <a:pt x="73" y="36"/>
                </a:cubicBezTo>
                <a:cubicBezTo>
                  <a:pt x="74" y="36"/>
                  <a:pt x="75" y="36"/>
                  <a:pt x="76" y="36"/>
                </a:cubicBezTo>
                <a:cubicBezTo>
                  <a:pt x="76" y="36"/>
                  <a:pt x="76" y="36"/>
                  <a:pt x="76" y="36"/>
                </a:cubicBezTo>
                <a:cubicBezTo>
                  <a:pt x="77" y="37"/>
                  <a:pt x="77" y="37"/>
                  <a:pt x="77" y="37"/>
                </a:cubicBezTo>
                <a:cubicBezTo>
                  <a:pt x="78" y="37"/>
                  <a:pt x="78" y="37"/>
                  <a:pt x="78" y="37"/>
                </a:cubicBezTo>
                <a:cubicBezTo>
                  <a:pt x="78" y="37"/>
                  <a:pt x="78" y="37"/>
                  <a:pt x="78" y="37"/>
                </a:cubicBezTo>
                <a:cubicBezTo>
                  <a:pt x="81" y="37"/>
                  <a:pt x="84" y="39"/>
                  <a:pt x="86" y="41"/>
                </a:cubicBezTo>
                <a:cubicBezTo>
                  <a:pt x="86" y="42"/>
                  <a:pt x="86" y="42"/>
                  <a:pt x="86" y="42"/>
                </a:cubicBezTo>
                <a:cubicBezTo>
                  <a:pt x="86" y="42"/>
                  <a:pt x="86" y="42"/>
                  <a:pt x="86" y="42"/>
                </a:cubicBezTo>
                <a:cubicBezTo>
                  <a:pt x="87" y="42"/>
                  <a:pt x="87" y="42"/>
                  <a:pt x="87" y="42"/>
                </a:cubicBezTo>
                <a:cubicBezTo>
                  <a:pt x="87" y="42"/>
                  <a:pt x="87" y="42"/>
                  <a:pt x="87" y="42"/>
                </a:cubicBezTo>
                <a:cubicBezTo>
                  <a:pt x="88" y="42"/>
                  <a:pt x="88" y="42"/>
                  <a:pt x="88" y="42"/>
                </a:cubicBezTo>
                <a:cubicBezTo>
                  <a:pt x="88" y="42"/>
                  <a:pt x="88" y="42"/>
                  <a:pt x="88" y="42"/>
                </a:cubicBezTo>
                <a:cubicBezTo>
                  <a:pt x="89" y="42"/>
                  <a:pt x="89" y="42"/>
                  <a:pt x="89" y="42"/>
                </a:cubicBezTo>
                <a:cubicBezTo>
                  <a:pt x="89" y="42"/>
                  <a:pt x="89" y="42"/>
                  <a:pt x="89" y="42"/>
                </a:cubicBezTo>
                <a:cubicBezTo>
                  <a:pt x="89" y="42"/>
                  <a:pt x="89" y="41"/>
                  <a:pt x="90" y="41"/>
                </a:cubicBezTo>
                <a:cubicBezTo>
                  <a:pt x="91" y="41"/>
                  <a:pt x="91" y="40"/>
                  <a:pt x="92" y="39"/>
                </a:cubicBezTo>
                <a:cubicBezTo>
                  <a:pt x="92" y="39"/>
                  <a:pt x="93" y="38"/>
                  <a:pt x="93" y="38"/>
                </a:cubicBezTo>
                <a:cubicBezTo>
                  <a:pt x="94" y="38"/>
                  <a:pt x="94" y="38"/>
                  <a:pt x="94" y="38"/>
                </a:cubicBezTo>
                <a:cubicBezTo>
                  <a:pt x="94" y="38"/>
                  <a:pt x="94" y="38"/>
                  <a:pt x="95" y="38"/>
                </a:cubicBezTo>
                <a:cubicBezTo>
                  <a:pt x="99" y="38"/>
                  <a:pt x="103" y="40"/>
                  <a:pt x="106" y="42"/>
                </a:cubicBezTo>
                <a:cubicBezTo>
                  <a:pt x="108" y="44"/>
                  <a:pt x="110" y="45"/>
                  <a:pt x="112" y="47"/>
                </a:cubicBezTo>
                <a:cubicBezTo>
                  <a:pt x="112" y="47"/>
                  <a:pt x="113" y="48"/>
                  <a:pt x="113" y="49"/>
                </a:cubicBezTo>
                <a:cubicBezTo>
                  <a:pt x="113" y="49"/>
                  <a:pt x="113" y="49"/>
                  <a:pt x="113" y="49"/>
                </a:cubicBezTo>
                <a:cubicBezTo>
                  <a:pt x="114" y="49"/>
                  <a:pt x="114" y="49"/>
                  <a:pt x="114" y="49"/>
                </a:cubicBezTo>
                <a:cubicBezTo>
                  <a:pt x="114" y="49"/>
                  <a:pt x="114" y="50"/>
                  <a:pt x="114" y="50"/>
                </a:cubicBezTo>
                <a:cubicBezTo>
                  <a:pt x="114" y="50"/>
                  <a:pt x="114" y="51"/>
                  <a:pt x="114" y="51"/>
                </a:cubicBezTo>
                <a:cubicBezTo>
                  <a:pt x="113" y="52"/>
                  <a:pt x="113" y="53"/>
                  <a:pt x="113" y="54"/>
                </a:cubicBezTo>
                <a:cubicBezTo>
                  <a:pt x="113" y="54"/>
                  <a:pt x="113" y="54"/>
                  <a:pt x="113" y="55"/>
                </a:cubicBezTo>
                <a:cubicBezTo>
                  <a:pt x="115" y="55"/>
                  <a:pt x="115" y="55"/>
                  <a:pt x="115" y="55"/>
                </a:cubicBezTo>
                <a:cubicBezTo>
                  <a:pt x="115" y="54"/>
                  <a:pt x="115" y="54"/>
                  <a:pt x="115" y="54"/>
                </a:cubicBezTo>
                <a:cubicBezTo>
                  <a:pt x="115" y="54"/>
                  <a:pt x="115" y="53"/>
                  <a:pt x="115" y="52"/>
                </a:cubicBezTo>
                <a:cubicBezTo>
                  <a:pt x="116" y="52"/>
                  <a:pt x="116" y="51"/>
                  <a:pt x="116" y="50"/>
                </a:cubicBezTo>
                <a:cubicBezTo>
                  <a:pt x="116" y="49"/>
                  <a:pt x="116" y="48"/>
                  <a:pt x="115" y="47"/>
                </a:cubicBezTo>
                <a:cubicBezTo>
                  <a:pt x="114" y="47"/>
                  <a:pt x="114" y="46"/>
                  <a:pt x="113" y="46"/>
                </a:cubicBezTo>
                <a:cubicBezTo>
                  <a:pt x="113" y="41"/>
                  <a:pt x="113" y="41"/>
                  <a:pt x="113" y="41"/>
                </a:cubicBezTo>
                <a:cubicBezTo>
                  <a:pt x="117" y="40"/>
                  <a:pt x="122" y="40"/>
                  <a:pt x="127" y="40"/>
                </a:cubicBezTo>
                <a:cubicBezTo>
                  <a:pt x="127" y="41"/>
                  <a:pt x="127" y="41"/>
                  <a:pt x="127" y="41"/>
                </a:cubicBezTo>
                <a:cubicBezTo>
                  <a:pt x="126" y="41"/>
                  <a:pt x="126" y="41"/>
                  <a:pt x="126" y="41"/>
                </a:cubicBezTo>
                <a:cubicBezTo>
                  <a:pt x="126" y="41"/>
                  <a:pt x="126" y="41"/>
                  <a:pt x="126" y="41"/>
                </a:cubicBezTo>
                <a:cubicBezTo>
                  <a:pt x="126" y="41"/>
                  <a:pt x="126" y="41"/>
                  <a:pt x="126" y="41"/>
                </a:cubicBezTo>
                <a:cubicBezTo>
                  <a:pt x="126" y="41"/>
                  <a:pt x="125" y="41"/>
                  <a:pt x="124" y="41"/>
                </a:cubicBezTo>
                <a:cubicBezTo>
                  <a:pt x="123" y="41"/>
                  <a:pt x="123" y="41"/>
                  <a:pt x="122" y="41"/>
                </a:cubicBezTo>
                <a:cubicBezTo>
                  <a:pt x="121" y="41"/>
                  <a:pt x="119" y="41"/>
                  <a:pt x="118" y="42"/>
                </a:cubicBezTo>
                <a:cubicBezTo>
                  <a:pt x="117" y="42"/>
                  <a:pt x="115" y="43"/>
                  <a:pt x="115" y="44"/>
                </a:cubicBezTo>
                <a:cubicBezTo>
                  <a:pt x="114" y="45"/>
                  <a:pt x="114" y="45"/>
                  <a:pt x="114" y="45"/>
                </a:cubicBezTo>
                <a:cubicBezTo>
                  <a:pt x="115" y="45"/>
                  <a:pt x="115" y="45"/>
                  <a:pt x="115" y="45"/>
                </a:cubicBezTo>
                <a:cubicBezTo>
                  <a:pt x="115" y="46"/>
                  <a:pt x="115" y="46"/>
                  <a:pt x="115" y="47"/>
                </a:cubicBezTo>
                <a:cubicBezTo>
                  <a:pt x="116" y="48"/>
                  <a:pt x="116" y="49"/>
                  <a:pt x="117" y="50"/>
                </a:cubicBezTo>
                <a:cubicBezTo>
                  <a:pt x="117" y="50"/>
                  <a:pt x="117" y="51"/>
                  <a:pt x="118" y="51"/>
                </a:cubicBezTo>
                <a:cubicBezTo>
                  <a:pt x="118" y="52"/>
                  <a:pt x="119" y="52"/>
                  <a:pt x="119" y="52"/>
                </a:cubicBezTo>
                <a:cubicBezTo>
                  <a:pt x="119" y="52"/>
                  <a:pt x="119" y="52"/>
                  <a:pt x="119" y="52"/>
                </a:cubicBezTo>
                <a:cubicBezTo>
                  <a:pt x="120" y="52"/>
                  <a:pt x="121" y="51"/>
                  <a:pt x="122" y="51"/>
                </a:cubicBezTo>
                <a:cubicBezTo>
                  <a:pt x="123" y="50"/>
                  <a:pt x="124" y="50"/>
                  <a:pt x="125" y="50"/>
                </a:cubicBezTo>
                <a:cubicBezTo>
                  <a:pt x="125" y="50"/>
                  <a:pt x="125" y="50"/>
                  <a:pt x="125" y="50"/>
                </a:cubicBezTo>
                <a:cubicBezTo>
                  <a:pt x="126" y="50"/>
                  <a:pt x="126" y="50"/>
                  <a:pt x="127" y="50"/>
                </a:cubicBezTo>
                <a:cubicBezTo>
                  <a:pt x="127" y="51"/>
                  <a:pt x="127" y="51"/>
                  <a:pt x="127" y="51"/>
                </a:cubicBezTo>
                <a:cubicBezTo>
                  <a:pt x="125" y="51"/>
                  <a:pt x="123" y="51"/>
                  <a:pt x="122" y="52"/>
                </a:cubicBezTo>
                <a:cubicBezTo>
                  <a:pt x="121" y="53"/>
                  <a:pt x="120" y="54"/>
                  <a:pt x="120" y="55"/>
                </a:cubicBezTo>
                <a:cubicBezTo>
                  <a:pt x="122" y="55"/>
                  <a:pt x="122" y="55"/>
                  <a:pt x="122" y="55"/>
                </a:cubicBezTo>
                <a:cubicBezTo>
                  <a:pt x="122" y="54"/>
                  <a:pt x="122" y="54"/>
                  <a:pt x="123" y="54"/>
                </a:cubicBezTo>
                <a:cubicBezTo>
                  <a:pt x="124" y="53"/>
                  <a:pt x="126" y="53"/>
                  <a:pt x="128" y="53"/>
                </a:cubicBezTo>
                <a:cubicBezTo>
                  <a:pt x="128" y="53"/>
                  <a:pt x="128" y="53"/>
                  <a:pt x="128" y="53"/>
                </a:cubicBezTo>
                <a:cubicBezTo>
                  <a:pt x="128" y="53"/>
                  <a:pt x="128" y="53"/>
                  <a:pt x="128" y="53"/>
                </a:cubicBezTo>
                <a:cubicBezTo>
                  <a:pt x="129" y="53"/>
                  <a:pt x="130" y="53"/>
                  <a:pt x="130" y="53"/>
                </a:cubicBezTo>
                <a:cubicBezTo>
                  <a:pt x="130" y="53"/>
                  <a:pt x="130" y="53"/>
                  <a:pt x="130" y="53"/>
                </a:cubicBezTo>
                <a:cubicBezTo>
                  <a:pt x="131" y="53"/>
                  <a:pt x="131" y="53"/>
                  <a:pt x="131" y="53"/>
                </a:cubicBezTo>
                <a:cubicBezTo>
                  <a:pt x="132" y="53"/>
                  <a:pt x="134" y="53"/>
                  <a:pt x="135" y="53"/>
                </a:cubicBezTo>
                <a:cubicBezTo>
                  <a:pt x="135" y="53"/>
                  <a:pt x="135" y="53"/>
                  <a:pt x="135" y="53"/>
                </a:cubicBezTo>
                <a:cubicBezTo>
                  <a:pt x="139" y="53"/>
                  <a:pt x="143" y="54"/>
                  <a:pt x="147" y="55"/>
                </a:cubicBezTo>
                <a:cubicBezTo>
                  <a:pt x="155" y="55"/>
                  <a:pt x="155" y="55"/>
                  <a:pt x="155" y="55"/>
                </a:cubicBezTo>
                <a:cubicBezTo>
                  <a:pt x="153" y="54"/>
                  <a:pt x="153" y="54"/>
                  <a:pt x="153" y="54"/>
                </a:cubicBezTo>
                <a:cubicBezTo>
                  <a:pt x="153" y="54"/>
                  <a:pt x="153" y="54"/>
                  <a:pt x="153" y="54"/>
                </a:cubicBezTo>
                <a:cubicBezTo>
                  <a:pt x="147" y="53"/>
                  <a:pt x="142" y="51"/>
                  <a:pt x="135" y="51"/>
                </a:cubicBezTo>
                <a:cubicBezTo>
                  <a:pt x="134" y="51"/>
                  <a:pt x="132" y="51"/>
                  <a:pt x="131" y="51"/>
                </a:cubicBezTo>
                <a:cubicBezTo>
                  <a:pt x="130" y="51"/>
                  <a:pt x="129" y="51"/>
                  <a:pt x="129" y="51"/>
                </a:cubicBezTo>
                <a:cubicBezTo>
                  <a:pt x="129" y="50"/>
                  <a:pt x="129" y="50"/>
                  <a:pt x="129" y="50"/>
                </a:cubicBezTo>
                <a:cubicBezTo>
                  <a:pt x="129" y="50"/>
                  <a:pt x="129" y="50"/>
                  <a:pt x="129" y="50"/>
                </a:cubicBezTo>
                <a:cubicBezTo>
                  <a:pt x="129" y="50"/>
                  <a:pt x="129" y="50"/>
                  <a:pt x="129" y="50"/>
                </a:cubicBezTo>
                <a:cubicBezTo>
                  <a:pt x="130" y="50"/>
                  <a:pt x="130" y="50"/>
                  <a:pt x="131" y="50"/>
                </a:cubicBezTo>
                <a:cubicBezTo>
                  <a:pt x="132" y="50"/>
                  <a:pt x="133" y="50"/>
                  <a:pt x="134" y="50"/>
                </a:cubicBezTo>
                <a:cubicBezTo>
                  <a:pt x="134" y="50"/>
                  <a:pt x="134" y="50"/>
                  <a:pt x="134" y="50"/>
                </a:cubicBezTo>
                <a:cubicBezTo>
                  <a:pt x="142" y="50"/>
                  <a:pt x="150" y="52"/>
                  <a:pt x="157" y="55"/>
                </a:cubicBezTo>
                <a:cubicBezTo>
                  <a:pt x="161" y="55"/>
                  <a:pt x="161" y="55"/>
                  <a:pt x="161" y="55"/>
                </a:cubicBezTo>
                <a:cubicBezTo>
                  <a:pt x="153" y="51"/>
                  <a:pt x="144" y="48"/>
                  <a:pt x="134" y="48"/>
                </a:cubicBezTo>
                <a:cubicBezTo>
                  <a:pt x="133" y="48"/>
                  <a:pt x="132" y="48"/>
                  <a:pt x="130" y="48"/>
                </a:cubicBezTo>
                <a:cubicBezTo>
                  <a:pt x="130" y="48"/>
                  <a:pt x="130" y="48"/>
                  <a:pt x="130" y="48"/>
                </a:cubicBezTo>
                <a:cubicBezTo>
                  <a:pt x="130" y="48"/>
                  <a:pt x="130" y="48"/>
                  <a:pt x="130" y="48"/>
                </a:cubicBezTo>
                <a:cubicBezTo>
                  <a:pt x="129" y="48"/>
                  <a:pt x="129" y="48"/>
                  <a:pt x="129" y="48"/>
                </a:cubicBezTo>
                <a:cubicBezTo>
                  <a:pt x="129" y="48"/>
                  <a:pt x="129" y="48"/>
                  <a:pt x="129" y="48"/>
                </a:cubicBezTo>
                <a:cubicBezTo>
                  <a:pt x="129" y="48"/>
                  <a:pt x="129" y="48"/>
                  <a:pt x="129" y="48"/>
                </a:cubicBezTo>
                <a:cubicBezTo>
                  <a:pt x="129" y="48"/>
                  <a:pt x="129" y="48"/>
                  <a:pt x="129" y="48"/>
                </a:cubicBezTo>
                <a:cubicBezTo>
                  <a:pt x="128" y="48"/>
                  <a:pt x="128" y="48"/>
                  <a:pt x="128" y="48"/>
                </a:cubicBezTo>
                <a:cubicBezTo>
                  <a:pt x="127" y="48"/>
                  <a:pt x="127" y="48"/>
                  <a:pt x="127" y="48"/>
                </a:cubicBezTo>
                <a:cubicBezTo>
                  <a:pt x="127" y="48"/>
                  <a:pt x="127" y="48"/>
                  <a:pt x="127" y="48"/>
                </a:cubicBezTo>
                <a:cubicBezTo>
                  <a:pt x="126" y="48"/>
                  <a:pt x="126" y="48"/>
                  <a:pt x="125" y="48"/>
                </a:cubicBezTo>
                <a:cubicBezTo>
                  <a:pt x="125" y="48"/>
                  <a:pt x="125" y="48"/>
                  <a:pt x="125" y="48"/>
                </a:cubicBezTo>
                <a:cubicBezTo>
                  <a:pt x="124" y="48"/>
                  <a:pt x="123" y="48"/>
                  <a:pt x="121" y="49"/>
                </a:cubicBezTo>
                <a:cubicBezTo>
                  <a:pt x="121" y="49"/>
                  <a:pt x="121" y="49"/>
                  <a:pt x="121" y="49"/>
                </a:cubicBezTo>
                <a:cubicBezTo>
                  <a:pt x="121" y="49"/>
                  <a:pt x="121" y="49"/>
                  <a:pt x="121" y="49"/>
                </a:cubicBezTo>
                <a:cubicBezTo>
                  <a:pt x="120" y="50"/>
                  <a:pt x="120" y="50"/>
                  <a:pt x="119" y="50"/>
                </a:cubicBezTo>
                <a:cubicBezTo>
                  <a:pt x="119" y="50"/>
                  <a:pt x="119" y="50"/>
                  <a:pt x="119" y="50"/>
                </a:cubicBezTo>
                <a:cubicBezTo>
                  <a:pt x="119" y="49"/>
                  <a:pt x="119" y="49"/>
                  <a:pt x="119" y="49"/>
                </a:cubicBezTo>
                <a:cubicBezTo>
                  <a:pt x="118" y="49"/>
                  <a:pt x="118" y="48"/>
                  <a:pt x="118" y="47"/>
                </a:cubicBezTo>
                <a:cubicBezTo>
                  <a:pt x="117" y="46"/>
                  <a:pt x="117" y="45"/>
                  <a:pt x="117" y="45"/>
                </a:cubicBezTo>
                <a:cubicBezTo>
                  <a:pt x="117" y="44"/>
                  <a:pt x="118" y="44"/>
                  <a:pt x="119" y="44"/>
                </a:cubicBezTo>
                <a:cubicBezTo>
                  <a:pt x="120" y="43"/>
                  <a:pt x="121" y="43"/>
                  <a:pt x="122" y="43"/>
                </a:cubicBezTo>
                <a:cubicBezTo>
                  <a:pt x="122" y="43"/>
                  <a:pt x="122" y="43"/>
                  <a:pt x="122" y="43"/>
                </a:cubicBezTo>
                <a:cubicBezTo>
                  <a:pt x="123" y="43"/>
                  <a:pt x="123" y="43"/>
                  <a:pt x="124" y="43"/>
                </a:cubicBezTo>
                <a:cubicBezTo>
                  <a:pt x="125" y="43"/>
                  <a:pt x="126" y="43"/>
                  <a:pt x="126" y="43"/>
                </a:cubicBezTo>
                <a:cubicBezTo>
                  <a:pt x="127" y="43"/>
                  <a:pt x="127" y="43"/>
                  <a:pt x="128" y="43"/>
                </a:cubicBezTo>
                <a:cubicBezTo>
                  <a:pt x="142" y="44"/>
                  <a:pt x="156" y="45"/>
                  <a:pt x="169" y="51"/>
                </a:cubicBezTo>
                <a:cubicBezTo>
                  <a:pt x="169" y="51"/>
                  <a:pt x="170" y="52"/>
                  <a:pt x="171" y="52"/>
                </a:cubicBezTo>
                <a:cubicBezTo>
                  <a:pt x="172" y="53"/>
                  <a:pt x="173" y="53"/>
                  <a:pt x="174" y="54"/>
                </a:cubicBezTo>
                <a:cubicBezTo>
                  <a:pt x="174" y="54"/>
                  <a:pt x="174" y="54"/>
                  <a:pt x="174" y="54"/>
                </a:cubicBezTo>
                <a:cubicBezTo>
                  <a:pt x="175" y="54"/>
                  <a:pt x="175" y="54"/>
                  <a:pt x="175" y="54"/>
                </a:cubicBezTo>
                <a:cubicBezTo>
                  <a:pt x="175" y="55"/>
                  <a:pt x="175" y="55"/>
                  <a:pt x="175" y="55"/>
                </a:cubicBezTo>
                <a:cubicBezTo>
                  <a:pt x="179" y="55"/>
                  <a:pt x="179" y="55"/>
                  <a:pt x="179" y="55"/>
                </a:cubicBezTo>
                <a:cubicBezTo>
                  <a:pt x="178" y="54"/>
                  <a:pt x="177" y="53"/>
                  <a:pt x="176" y="53"/>
                </a:cubicBezTo>
                <a:cubicBezTo>
                  <a:pt x="176" y="52"/>
                  <a:pt x="176" y="52"/>
                  <a:pt x="176" y="52"/>
                </a:cubicBezTo>
                <a:cubicBezTo>
                  <a:pt x="178" y="53"/>
                  <a:pt x="179" y="54"/>
                  <a:pt x="180" y="55"/>
                </a:cubicBezTo>
                <a:cubicBezTo>
                  <a:pt x="187" y="55"/>
                  <a:pt x="187" y="55"/>
                  <a:pt x="187" y="55"/>
                </a:cubicBezTo>
                <a:cubicBezTo>
                  <a:pt x="187" y="54"/>
                  <a:pt x="187" y="54"/>
                  <a:pt x="187" y="54"/>
                </a:cubicBezTo>
                <a:cubicBezTo>
                  <a:pt x="187" y="54"/>
                  <a:pt x="188" y="53"/>
                  <a:pt x="188" y="53"/>
                </a:cubicBezTo>
                <a:cubicBezTo>
                  <a:pt x="189" y="52"/>
                  <a:pt x="189" y="52"/>
                  <a:pt x="189" y="52"/>
                </a:cubicBezTo>
                <a:cubicBezTo>
                  <a:pt x="188" y="52"/>
                  <a:pt x="188" y="52"/>
                  <a:pt x="188" y="52"/>
                </a:cubicBezTo>
                <a:cubicBezTo>
                  <a:pt x="188" y="51"/>
                  <a:pt x="187" y="50"/>
                  <a:pt x="187" y="50"/>
                </a:cubicBezTo>
                <a:cubicBezTo>
                  <a:pt x="187" y="47"/>
                  <a:pt x="187" y="47"/>
                  <a:pt x="187" y="47"/>
                </a:cubicBezTo>
                <a:cubicBezTo>
                  <a:pt x="188" y="47"/>
                  <a:pt x="189" y="48"/>
                  <a:pt x="190" y="49"/>
                </a:cubicBezTo>
                <a:cubicBezTo>
                  <a:pt x="190" y="50"/>
                  <a:pt x="190" y="50"/>
                  <a:pt x="190" y="50"/>
                </a:cubicBezTo>
                <a:cubicBezTo>
                  <a:pt x="190" y="50"/>
                  <a:pt x="190" y="50"/>
                  <a:pt x="190" y="50"/>
                </a:cubicBezTo>
                <a:cubicBezTo>
                  <a:pt x="191" y="50"/>
                  <a:pt x="192" y="49"/>
                  <a:pt x="193" y="49"/>
                </a:cubicBezTo>
                <a:cubicBezTo>
                  <a:pt x="194" y="47"/>
                  <a:pt x="196" y="45"/>
                  <a:pt x="197" y="44"/>
                </a:cubicBezTo>
                <a:cubicBezTo>
                  <a:pt x="197" y="43"/>
                  <a:pt x="197" y="43"/>
                  <a:pt x="197" y="43"/>
                </a:cubicBezTo>
                <a:cubicBezTo>
                  <a:pt x="197" y="43"/>
                  <a:pt x="197" y="43"/>
                  <a:pt x="197" y="43"/>
                </a:cubicBezTo>
                <a:cubicBezTo>
                  <a:pt x="195" y="39"/>
                  <a:pt x="191" y="36"/>
                  <a:pt x="187" y="35"/>
                </a:cubicBezTo>
                <a:cubicBezTo>
                  <a:pt x="187" y="33"/>
                  <a:pt x="187" y="33"/>
                  <a:pt x="187" y="33"/>
                </a:cubicBezTo>
                <a:cubicBezTo>
                  <a:pt x="189" y="34"/>
                  <a:pt x="191" y="35"/>
                  <a:pt x="193" y="37"/>
                </a:cubicBezTo>
                <a:cubicBezTo>
                  <a:pt x="193" y="37"/>
                  <a:pt x="193" y="37"/>
                  <a:pt x="193" y="37"/>
                </a:cubicBezTo>
                <a:cubicBezTo>
                  <a:pt x="193" y="37"/>
                  <a:pt x="193" y="37"/>
                  <a:pt x="193" y="37"/>
                </a:cubicBezTo>
                <a:cubicBezTo>
                  <a:pt x="193" y="37"/>
                  <a:pt x="194" y="38"/>
                  <a:pt x="195" y="39"/>
                </a:cubicBezTo>
                <a:cubicBezTo>
                  <a:pt x="196" y="39"/>
                  <a:pt x="196" y="40"/>
                  <a:pt x="197" y="40"/>
                </a:cubicBezTo>
                <a:cubicBezTo>
                  <a:pt x="197" y="41"/>
                  <a:pt x="198" y="41"/>
                  <a:pt x="199" y="41"/>
                </a:cubicBezTo>
                <a:cubicBezTo>
                  <a:pt x="199" y="41"/>
                  <a:pt x="199" y="41"/>
                  <a:pt x="199" y="41"/>
                </a:cubicBezTo>
                <a:cubicBezTo>
                  <a:pt x="199" y="41"/>
                  <a:pt x="200" y="41"/>
                  <a:pt x="201" y="40"/>
                </a:cubicBezTo>
                <a:cubicBezTo>
                  <a:pt x="201" y="40"/>
                  <a:pt x="201" y="40"/>
                  <a:pt x="201" y="40"/>
                </a:cubicBezTo>
                <a:cubicBezTo>
                  <a:pt x="201" y="40"/>
                  <a:pt x="201" y="40"/>
                  <a:pt x="201" y="40"/>
                </a:cubicBezTo>
                <a:cubicBezTo>
                  <a:pt x="202" y="38"/>
                  <a:pt x="203" y="37"/>
                  <a:pt x="205" y="37"/>
                </a:cubicBezTo>
                <a:cubicBezTo>
                  <a:pt x="206" y="36"/>
                  <a:pt x="207" y="36"/>
                  <a:pt x="208" y="35"/>
                </a:cubicBezTo>
                <a:cubicBezTo>
                  <a:pt x="208" y="34"/>
                  <a:pt x="209" y="33"/>
                  <a:pt x="209" y="32"/>
                </a:cubicBezTo>
                <a:cubicBezTo>
                  <a:pt x="209" y="31"/>
                  <a:pt x="209" y="31"/>
                  <a:pt x="208" y="30"/>
                </a:cubicBezTo>
                <a:cubicBezTo>
                  <a:pt x="208" y="30"/>
                  <a:pt x="208" y="30"/>
                  <a:pt x="208" y="30"/>
                </a:cubicBezTo>
                <a:cubicBezTo>
                  <a:pt x="208" y="29"/>
                  <a:pt x="208" y="29"/>
                  <a:pt x="208" y="29"/>
                </a:cubicBezTo>
                <a:cubicBezTo>
                  <a:pt x="201" y="24"/>
                  <a:pt x="194" y="19"/>
                  <a:pt x="187" y="15"/>
                </a:cubicBezTo>
                <a:cubicBezTo>
                  <a:pt x="187" y="14"/>
                  <a:pt x="187" y="14"/>
                  <a:pt x="187" y="14"/>
                </a:cubicBezTo>
                <a:cubicBezTo>
                  <a:pt x="195" y="18"/>
                  <a:pt x="203" y="24"/>
                  <a:pt x="210" y="30"/>
                </a:cubicBezTo>
                <a:cubicBezTo>
                  <a:pt x="211" y="31"/>
                  <a:pt x="211" y="31"/>
                  <a:pt x="211" y="31"/>
                </a:cubicBezTo>
                <a:cubicBezTo>
                  <a:pt x="211" y="31"/>
                  <a:pt x="211" y="31"/>
                  <a:pt x="211" y="31"/>
                </a:cubicBezTo>
                <a:cubicBezTo>
                  <a:pt x="212" y="30"/>
                  <a:pt x="213" y="30"/>
                  <a:pt x="214" y="29"/>
                </a:cubicBezTo>
                <a:cubicBezTo>
                  <a:pt x="215" y="29"/>
                  <a:pt x="215" y="29"/>
                  <a:pt x="216" y="28"/>
                </a:cubicBezTo>
                <a:cubicBezTo>
                  <a:pt x="216" y="28"/>
                  <a:pt x="216" y="27"/>
                  <a:pt x="216" y="27"/>
                </a:cubicBezTo>
                <a:cubicBezTo>
                  <a:pt x="216" y="26"/>
                  <a:pt x="216" y="26"/>
                  <a:pt x="216" y="26"/>
                </a:cubicBezTo>
                <a:cubicBezTo>
                  <a:pt x="216" y="25"/>
                  <a:pt x="216" y="25"/>
                  <a:pt x="216" y="25"/>
                </a:cubicBezTo>
                <a:cubicBezTo>
                  <a:pt x="216" y="25"/>
                  <a:pt x="216" y="25"/>
                  <a:pt x="216" y="25"/>
                </a:cubicBezTo>
                <a:cubicBezTo>
                  <a:pt x="208" y="16"/>
                  <a:pt x="198" y="9"/>
                  <a:pt x="187" y="4"/>
                </a:cubicBezTo>
                <a:cubicBezTo>
                  <a:pt x="187" y="3"/>
                  <a:pt x="187" y="3"/>
                  <a:pt x="187" y="3"/>
                </a:cubicBezTo>
                <a:cubicBezTo>
                  <a:pt x="192" y="6"/>
                  <a:pt x="197" y="8"/>
                  <a:pt x="201" y="11"/>
                </a:cubicBezTo>
                <a:cubicBezTo>
                  <a:pt x="203" y="12"/>
                  <a:pt x="205" y="14"/>
                  <a:pt x="206" y="15"/>
                </a:cubicBezTo>
                <a:cubicBezTo>
                  <a:pt x="208" y="17"/>
                  <a:pt x="210" y="18"/>
                  <a:pt x="213" y="18"/>
                </a:cubicBezTo>
                <a:cubicBezTo>
                  <a:pt x="213" y="18"/>
                  <a:pt x="213" y="18"/>
                  <a:pt x="214" y="18"/>
                </a:cubicBezTo>
                <a:cubicBezTo>
                  <a:pt x="214" y="18"/>
                  <a:pt x="214" y="18"/>
                  <a:pt x="214" y="18"/>
                </a:cubicBezTo>
                <a:cubicBezTo>
                  <a:pt x="214" y="18"/>
                  <a:pt x="214" y="18"/>
                  <a:pt x="214" y="18"/>
                </a:cubicBezTo>
                <a:cubicBezTo>
                  <a:pt x="222" y="16"/>
                  <a:pt x="230" y="9"/>
                  <a:pt x="232" y="1"/>
                </a:cubicBezTo>
                <a:cubicBezTo>
                  <a:pt x="232" y="1"/>
                  <a:pt x="232" y="1"/>
                  <a:pt x="232" y="1"/>
                </a:cubicBezTo>
                <a:cubicBezTo>
                  <a:pt x="232" y="1"/>
                  <a:pt x="232" y="1"/>
                  <a:pt x="232" y="1"/>
                </a:cubicBezTo>
                <a:cubicBezTo>
                  <a:pt x="232" y="0"/>
                  <a:pt x="232" y="0"/>
                  <a:pt x="232" y="0"/>
                </a:cubicBezTo>
                <a:moveTo>
                  <a:pt x="385" y="48"/>
                </a:moveTo>
                <a:cubicBezTo>
                  <a:pt x="384" y="47"/>
                  <a:pt x="382" y="46"/>
                  <a:pt x="380" y="45"/>
                </a:cubicBezTo>
                <a:cubicBezTo>
                  <a:pt x="380" y="43"/>
                  <a:pt x="380" y="43"/>
                  <a:pt x="380" y="43"/>
                </a:cubicBezTo>
                <a:cubicBezTo>
                  <a:pt x="382" y="45"/>
                  <a:pt x="384" y="46"/>
                  <a:pt x="385" y="47"/>
                </a:cubicBezTo>
                <a:cubicBezTo>
                  <a:pt x="385" y="48"/>
                  <a:pt x="385" y="48"/>
                  <a:pt x="385" y="48"/>
                </a:cubicBezTo>
                <a:moveTo>
                  <a:pt x="378" y="43"/>
                </a:moveTo>
                <a:cubicBezTo>
                  <a:pt x="378" y="43"/>
                  <a:pt x="378" y="42"/>
                  <a:pt x="377" y="42"/>
                </a:cubicBezTo>
                <a:cubicBezTo>
                  <a:pt x="377" y="41"/>
                  <a:pt x="377" y="41"/>
                  <a:pt x="377" y="41"/>
                </a:cubicBezTo>
                <a:cubicBezTo>
                  <a:pt x="378" y="41"/>
                  <a:pt x="378" y="42"/>
                  <a:pt x="378" y="42"/>
                </a:cubicBezTo>
                <a:cubicBezTo>
                  <a:pt x="378" y="43"/>
                  <a:pt x="378" y="43"/>
                  <a:pt x="378" y="43"/>
                </a:cubicBezTo>
                <a:moveTo>
                  <a:pt x="281" y="12"/>
                </a:moveTo>
                <a:cubicBezTo>
                  <a:pt x="281" y="11"/>
                  <a:pt x="281" y="11"/>
                  <a:pt x="281" y="11"/>
                </a:cubicBezTo>
                <a:cubicBezTo>
                  <a:pt x="282" y="11"/>
                  <a:pt x="283" y="11"/>
                  <a:pt x="284" y="11"/>
                </a:cubicBezTo>
                <a:cubicBezTo>
                  <a:pt x="284" y="11"/>
                  <a:pt x="284" y="11"/>
                  <a:pt x="284" y="11"/>
                </a:cubicBezTo>
                <a:cubicBezTo>
                  <a:pt x="293" y="11"/>
                  <a:pt x="303" y="13"/>
                  <a:pt x="312" y="14"/>
                </a:cubicBezTo>
                <a:cubicBezTo>
                  <a:pt x="319" y="16"/>
                  <a:pt x="326" y="16"/>
                  <a:pt x="332" y="19"/>
                </a:cubicBezTo>
                <a:cubicBezTo>
                  <a:pt x="332" y="19"/>
                  <a:pt x="332" y="19"/>
                  <a:pt x="332" y="19"/>
                </a:cubicBezTo>
                <a:cubicBezTo>
                  <a:pt x="332" y="19"/>
                  <a:pt x="332" y="19"/>
                  <a:pt x="332" y="19"/>
                </a:cubicBezTo>
                <a:cubicBezTo>
                  <a:pt x="347" y="24"/>
                  <a:pt x="362" y="31"/>
                  <a:pt x="375" y="40"/>
                </a:cubicBezTo>
                <a:cubicBezTo>
                  <a:pt x="375" y="41"/>
                  <a:pt x="375" y="41"/>
                  <a:pt x="375" y="41"/>
                </a:cubicBezTo>
                <a:cubicBezTo>
                  <a:pt x="375" y="40"/>
                  <a:pt x="374" y="40"/>
                  <a:pt x="373" y="39"/>
                </a:cubicBezTo>
                <a:cubicBezTo>
                  <a:pt x="373" y="39"/>
                  <a:pt x="373" y="39"/>
                  <a:pt x="373" y="39"/>
                </a:cubicBezTo>
                <a:cubicBezTo>
                  <a:pt x="373" y="39"/>
                  <a:pt x="373" y="39"/>
                  <a:pt x="373" y="39"/>
                </a:cubicBezTo>
                <a:cubicBezTo>
                  <a:pt x="350" y="25"/>
                  <a:pt x="325" y="14"/>
                  <a:pt x="297" y="12"/>
                </a:cubicBezTo>
                <a:cubicBezTo>
                  <a:pt x="297" y="12"/>
                  <a:pt x="297" y="12"/>
                  <a:pt x="297" y="12"/>
                </a:cubicBezTo>
                <a:cubicBezTo>
                  <a:pt x="297" y="12"/>
                  <a:pt x="297" y="12"/>
                  <a:pt x="297" y="12"/>
                </a:cubicBezTo>
                <a:cubicBezTo>
                  <a:pt x="292" y="12"/>
                  <a:pt x="287" y="12"/>
                  <a:pt x="281" y="12"/>
                </a:cubicBezTo>
                <a:moveTo>
                  <a:pt x="235" y="0"/>
                </a:moveTo>
                <a:cubicBezTo>
                  <a:pt x="233" y="0"/>
                  <a:pt x="233" y="0"/>
                  <a:pt x="233" y="0"/>
                </a:cubicBezTo>
                <a:cubicBezTo>
                  <a:pt x="233" y="0"/>
                  <a:pt x="233" y="1"/>
                  <a:pt x="233" y="1"/>
                </a:cubicBezTo>
                <a:cubicBezTo>
                  <a:pt x="232" y="6"/>
                  <a:pt x="229" y="10"/>
                  <a:pt x="225" y="14"/>
                </a:cubicBezTo>
                <a:cubicBezTo>
                  <a:pt x="213" y="20"/>
                  <a:pt x="213" y="20"/>
                  <a:pt x="213" y="20"/>
                </a:cubicBezTo>
                <a:cubicBezTo>
                  <a:pt x="213" y="20"/>
                  <a:pt x="213" y="20"/>
                  <a:pt x="213" y="20"/>
                </a:cubicBezTo>
                <a:cubicBezTo>
                  <a:pt x="213" y="22"/>
                  <a:pt x="214" y="23"/>
                  <a:pt x="215" y="24"/>
                </a:cubicBezTo>
                <a:cubicBezTo>
                  <a:pt x="216" y="24"/>
                  <a:pt x="218" y="25"/>
                  <a:pt x="218" y="25"/>
                </a:cubicBezTo>
                <a:cubicBezTo>
                  <a:pt x="219" y="25"/>
                  <a:pt x="219" y="25"/>
                  <a:pt x="219" y="25"/>
                </a:cubicBezTo>
                <a:cubicBezTo>
                  <a:pt x="219" y="25"/>
                  <a:pt x="219" y="25"/>
                  <a:pt x="219" y="25"/>
                </a:cubicBezTo>
                <a:cubicBezTo>
                  <a:pt x="228" y="21"/>
                  <a:pt x="237" y="17"/>
                  <a:pt x="247" y="15"/>
                </a:cubicBezTo>
                <a:cubicBezTo>
                  <a:pt x="254" y="13"/>
                  <a:pt x="261" y="13"/>
                  <a:pt x="269" y="13"/>
                </a:cubicBezTo>
                <a:cubicBezTo>
                  <a:pt x="269" y="13"/>
                  <a:pt x="269" y="13"/>
                  <a:pt x="269" y="13"/>
                </a:cubicBezTo>
                <a:cubicBezTo>
                  <a:pt x="269" y="13"/>
                  <a:pt x="269" y="13"/>
                  <a:pt x="269" y="13"/>
                </a:cubicBezTo>
                <a:cubicBezTo>
                  <a:pt x="272" y="12"/>
                  <a:pt x="276" y="12"/>
                  <a:pt x="279" y="11"/>
                </a:cubicBezTo>
                <a:cubicBezTo>
                  <a:pt x="279" y="13"/>
                  <a:pt x="279" y="13"/>
                  <a:pt x="279" y="13"/>
                </a:cubicBezTo>
                <a:cubicBezTo>
                  <a:pt x="276" y="13"/>
                  <a:pt x="273" y="13"/>
                  <a:pt x="270" y="14"/>
                </a:cubicBezTo>
                <a:cubicBezTo>
                  <a:pt x="260" y="14"/>
                  <a:pt x="248" y="15"/>
                  <a:pt x="238" y="18"/>
                </a:cubicBezTo>
                <a:cubicBezTo>
                  <a:pt x="238" y="18"/>
                  <a:pt x="238" y="18"/>
                  <a:pt x="238" y="18"/>
                </a:cubicBezTo>
                <a:cubicBezTo>
                  <a:pt x="238" y="18"/>
                  <a:pt x="238" y="18"/>
                  <a:pt x="238" y="18"/>
                </a:cubicBezTo>
                <a:cubicBezTo>
                  <a:pt x="229" y="21"/>
                  <a:pt x="221" y="26"/>
                  <a:pt x="214" y="31"/>
                </a:cubicBezTo>
                <a:cubicBezTo>
                  <a:pt x="214" y="31"/>
                  <a:pt x="214" y="31"/>
                  <a:pt x="214" y="31"/>
                </a:cubicBezTo>
                <a:cubicBezTo>
                  <a:pt x="214" y="31"/>
                  <a:pt x="214" y="31"/>
                  <a:pt x="214" y="31"/>
                </a:cubicBezTo>
                <a:cubicBezTo>
                  <a:pt x="204" y="39"/>
                  <a:pt x="196" y="47"/>
                  <a:pt x="188" y="55"/>
                </a:cubicBezTo>
                <a:cubicBezTo>
                  <a:pt x="191" y="55"/>
                  <a:pt x="191" y="55"/>
                  <a:pt x="191" y="55"/>
                </a:cubicBezTo>
                <a:cubicBezTo>
                  <a:pt x="198" y="47"/>
                  <a:pt x="206" y="40"/>
                  <a:pt x="215" y="33"/>
                </a:cubicBezTo>
                <a:cubicBezTo>
                  <a:pt x="223" y="28"/>
                  <a:pt x="230" y="23"/>
                  <a:pt x="239" y="20"/>
                </a:cubicBezTo>
                <a:cubicBezTo>
                  <a:pt x="239" y="20"/>
                  <a:pt x="239" y="20"/>
                  <a:pt x="239" y="20"/>
                </a:cubicBezTo>
                <a:cubicBezTo>
                  <a:pt x="249" y="17"/>
                  <a:pt x="260" y="16"/>
                  <a:pt x="270" y="16"/>
                </a:cubicBezTo>
                <a:cubicBezTo>
                  <a:pt x="270" y="16"/>
                  <a:pt x="270" y="16"/>
                  <a:pt x="270" y="16"/>
                </a:cubicBezTo>
                <a:cubicBezTo>
                  <a:pt x="270" y="16"/>
                  <a:pt x="270" y="16"/>
                  <a:pt x="270" y="16"/>
                </a:cubicBezTo>
                <a:cubicBezTo>
                  <a:pt x="274" y="15"/>
                  <a:pt x="277" y="15"/>
                  <a:pt x="280" y="14"/>
                </a:cubicBezTo>
                <a:cubicBezTo>
                  <a:pt x="286" y="14"/>
                  <a:pt x="292" y="14"/>
                  <a:pt x="297" y="14"/>
                </a:cubicBezTo>
                <a:cubicBezTo>
                  <a:pt x="324" y="16"/>
                  <a:pt x="349" y="26"/>
                  <a:pt x="372" y="41"/>
                </a:cubicBezTo>
                <a:cubicBezTo>
                  <a:pt x="373" y="42"/>
                  <a:pt x="374" y="43"/>
                  <a:pt x="376" y="43"/>
                </a:cubicBezTo>
                <a:cubicBezTo>
                  <a:pt x="376" y="44"/>
                  <a:pt x="378" y="45"/>
                  <a:pt x="378" y="46"/>
                </a:cubicBezTo>
                <a:cubicBezTo>
                  <a:pt x="378" y="46"/>
                  <a:pt x="378" y="46"/>
                  <a:pt x="378" y="46"/>
                </a:cubicBezTo>
                <a:cubicBezTo>
                  <a:pt x="379" y="46"/>
                  <a:pt x="379" y="46"/>
                  <a:pt x="379" y="46"/>
                </a:cubicBezTo>
                <a:cubicBezTo>
                  <a:pt x="380" y="48"/>
                  <a:pt x="380" y="48"/>
                  <a:pt x="380" y="48"/>
                </a:cubicBezTo>
                <a:cubicBezTo>
                  <a:pt x="380" y="47"/>
                  <a:pt x="380" y="47"/>
                  <a:pt x="380" y="47"/>
                </a:cubicBezTo>
                <a:cubicBezTo>
                  <a:pt x="382" y="48"/>
                  <a:pt x="384" y="50"/>
                  <a:pt x="386" y="51"/>
                </a:cubicBezTo>
                <a:cubicBezTo>
                  <a:pt x="387" y="52"/>
                  <a:pt x="389" y="53"/>
                  <a:pt x="390" y="55"/>
                </a:cubicBezTo>
                <a:cubicBezTo>
                  <a:pt x="392" y="55"/>
                  <a:pt x="392" y="55"/>
                  <a:pt x="392" y="55"/>
                </a:cubicBezTo>
                <a:cubicBezTo>
                  <a:pt x="391" y="53"/>
                  <a:pt x="389" y="51"/>
                  <a:pt x="387" y="50"/>
                </a:cubicBezTo>
                <a:cubicBezTo>
                  <a:pt x="387" y="49"/>
                  <a:pt x="387" y="49"/>
                  <a:pt x="387" y="49"/>
                </a:cubicBezTo>
                <a:cubicBezTo>
                  <a:pt x="389" y="51"/>
                  <a:pt x="391" y="52"/>
                  <a:pt x="393" y="54"/>
                </a:cubicBezTo>
                <a:cubicBezTo>
                  <a:pt x="393" y="54"/>
                  <a:pt x="393" y="54"/>
                  <a:pt x="393" y="55"/>
                </a:cubicBezTo>
                <a:cubicBezTo>
                  <a:pt x="396" y="55"/>
                  <a:pt x="396" y="55"/>
                  <a:pt x="396" y="55"/>
                </a:cubicBezTo>
                <a:cubicBezTo>
                  <a:pt x="395" y="54"/>
                  <a:pt x="395" y="53"/>
                  <a:pt x="394" y="53"/>
                </a:cubicBezTo>
                <a:cubicBezTo>
                  <a:pt x="394" y="52"/>
                  <a:pt x="394" y="52"/>
                  <a:pt x="394" y="52"/>
                </a:cubicBezTo>
                <a:cubicBezTo>
                  <a:pt x="394" y="52"/>
                  <a:pt x="394" y="52"/>
                  <a:pt x="394" y="52"/>
                </a:cubicBezTo>
                <a:cubicBezTo>
                  <a:pt x="392" y="50"/>
                  <a:pt x="390" y="48"/>
                  <a:pt x="387" y="46"/>
                </a:cubicBezTo>
                <a:cubicBezTo>
                  <a:pt x="387" y="46"/>
                  <a:pt x="387" y="46"/>
                  <a:pt x="387" y="46"/>
                </a:cubicBezTo>
                <a:cubicBezTo>
                  <a:pt x="387" y="46"/>
                  <a:pt x="387" y="46"/>
                  <a:pt x="387" y="46"/>
                </a:cubicBezTo>
                <a:cubicBezTo>
                  <a:pt x="385" y="45"/>
                  <a:pt x="385" y="45"/>
                  <a:pt x="385" y="45"/>
                </a:cubicBezTo>
                <a:cubicBezTo>
                  <a:pt x="385" y="45"/>
                  <a:pt x="385" y="45"/>
                  <a:pt x="385" y="45"/>
                </a:cubicBezTo>
                <a:cubicBezTo>
                  <a:pt x="384" y="43"/>
                  <a:pt x="382" y="42"/>
                  <a:pt x="380" y="41"/>
                </a:cubicBezTo>
                <a:cubicBezTo>
                  <a:pt x="379" y="40"/>
                  <a:pt x="378" y="39"/>
                  <a:pt x="377" y="38"/>
                </a:cubicBezTo>
                <a:cubicBezTo>
                  <a:pt x="363" y="29"/>
                  <a:pt x="348" y="23"/>
                  <a:pt x="333" y="17"/>
                </a:cubicBezTo>
                <a:cubicBezTo>
                  <a:pt x="326" y="14"/>
                  <a:pt x="319" y="14"/>
                  <a:pt x="312" y="12"/>
                </a:cubicBezTo>
                <a:cubicBezTo>
                  <a:pt x="312" y="12"/>
                  <a:pt x="312" y="12"/>
                  <a:pt x="312" y="12"/>
                </a:cubicBezTo>
                <a:cubicBezTo>
                  <a:pt x="312" y="12"/>
                  <a:pt x="312" y="12"/>
                  <a:pt x="312" y="12"/>
                </a:cubicBezTo>
                <a:cubicBezTo>
                  <a:pt x="303" y="11"/>
                  <a:pt x="294" y="9"/>
                  <a:pt x="284" y="9"/>
                </a:cubicBezTo>
                <a:cubicBezTo>
                  <a:pt x="283" y="9"/>
                  <a:pt x="282" y="9"/>
                  <a:pt x="281" y="9"/>
                </a:cubicBezTo>
                <a:cubicBezTo>
                  <a:pt x="281" y="9"/>
                  <a:pt x="281" y="9"/>
                  <a:pt x="281" y="9"/>
                </a:cubicBezTo>
                <a:cubicBezTo>
                  <a:pt x="280" y="9"/>
                  <a:pt x="280" y="9"/>
                  <a:pt x="280" y="9"/>
                </a:cubicBezTo>
                <a:cubicBezTo>
                  <a:pt x="279" y="9"/>
                  <a:pt x="279" y="9"/>
                  <a:pt x="279" y="9"/>
                </a:cubicBezTo>
                <a:cubicBezTo>
                  <a:pt x="279" y="9"/>
                  <a:pt x="279" y="9"/>
                  <a:pt x="279" y="9"/>
                </a:cubicBezTo>
                <a:cubicBezTo>
                  <a:pt x="276" y="10"/>
                  <a:pt x="272" y="10"/>
                  <a:pt x="268" y="11"/>
                </a:cubicBezTo>
                <a:cubicBezTo>
                  <a:pt x="261" y="11"/>
                  <a:pt x="254" y="11"/>
                  <a:pt x="246" y="13"/>
                </a:cubicBezTo>
                <a:cubicBezTo>
                  <a:pt x="246" y="13"/>
                  <a:pt x="246" y="13"/>
                  <a:pt x="246" y="13"/>
                </a:cubicBezTo>
                <a:cubicBezTo>
                  <a:pt x="246" y="13"/>
                  <a:pt x="246" y="13"/>
                  <a:pt x="246" y="13"/>
                </a:cubicBezTo>
                <a:cubicBezTo>
                  <a:pt x="237" y="15"/>
                  <a:pt x="227" y="19"/>
                  <a:pt x="219" y="23"/>
                </a:cubicBezTo>
                <a:cubicBezTo>
                  <a:pt x="218" y="23"/>
                  <a:pt x="217" y="22"/>
                  <a:pt x="217" y="22"/>
                </a:cubicBezTo>
                <a:cubicBezTo>
                  <a:pt x="216" y="22"/>
                  <a:pt x="216" y="21"/>
                  <a:pt x="216" y="21"/>
                </a:cubicBezTo>
                <a:cubicBezTo>
                  <a:pt x="226" y="16"/>
                  <a:pt x="226" y="16"/>
                  <a:pt x="226" y="16"/>
                </a:cubicBezTo>
                <a:cubicBezTo>
                  <a:pt x="226" y="16"/>
                  <a:pt x="226" y="16"/>
                  <a:pt x="226" y="16"/>
                </a:cubicBezTo>
                <a:cubicBezTo>
                  <a:pt x="230" y="12"/>
                  <a:pt x="234" y="7"/>
                  <a:pt x="235" y="2"/>
                </a:cubicBezTo>
                <a:cubicBezTo>
                  <a:pt x="235" y="1"/>
                  <a:pt x="235" y="1"/>
                  <a:pt x="235" y="1"/>
                </a:cubicBezTo>
                <a:cubicBezTo>
                  <a:pt x="235" y="1"/>
                  <a:pt x="235" y="1"/>
                  <a:pt x="235" y="1"/>
                </a:cubicBezTo>
                <a:cubicBezTo>
                  <a:pt x="235" y="1"/>
                  <a:pt x="235" y="0"/>
                  <a:pt x="235" y="0"/>
                </a:cubicBezTo>
                <a:moveTo>
                  <a:pt x="1085" y="47"/>
                </a:moveTo>
                <a:cubicBezTo>
                  <a:pt x="1084" y="47"/>
                  <a:pt x="1083" y="46"/>
                  <a:pt x="1083" y="46"/>
                </a:cubicBezTo>
                <a:cubicBezTo>
                  <a:pt x="1083" y="46"/>
                  <a:pt x="1083" y="46"/>
                  <a:pt x="1083" y="46"/>
                </a:cubicBezTo>
                <a:cubicBezTo>
                  <a:pt x="1083" y="46"/>
                  <a:pt x="1084" y="47"/>
                  <a:pt x="1085" y="47"/>
                </a:cubicBezTo>
                <a:moveTo>
                  <a:pt x="896" y="46"/>
                </a:moveTo>
                <a:cubicBezTo>
                  <a:pt x="893" y="44"/>
                  <a:pt x="889" y="43"/>
                  <a:pt x="885" y="41"/>
                </a:cubicBezTo>
                <a:cubicBezTo>
                  <a:pt x="885" y="40"/>
                  <a:pt x="885" y="40"/>
                  <a:pt x="885" y="40"/>
                </a:cubicBezTo>
                <a:cubicBezTo>
                  <a:pt x="889" y="41"/>
                  <a:pt x="893" y="43"/>
                  <a:pt x="896" y="45"/>
                </a:cubicBezTo>
                <a:cubicBezTo>
                  <a:pt x="896" y="46"/>
                  <a:pt x="896" y="46"/>
                  <a:pt x="896" y="46"/>
                </a:cubicBezTo>
                <a:moveTo>
                  <a:pt x="896" y="36"/>
                </a:moveTo>
                <a:cubicBezTo>
                  <a:pt x="893" y="33"/>
                  <a:pt x="889" y="32"/>
                  <a:pt x="885" y="30"/>
                </a:cubicBezTo>
                <a:cubicBezTo>
                  <a:pt x="885" y="29"/>
                  <a:pt x="885" y="29"/>
                  <a:pt x="885" y="29"/>
                </a:cubicBezTo>
                <a:cubicBezTo>
                  <a:pt x="889" y="31"/>
                  <a:pt x="893" y="32"/>
                  <a:pt x="896" y="34"/>
                </a:cubicBezTo>
                <a:cubicBezTo>
                  <a:pt x="896" y="36"/>
                  <a:pt x="896" y="36"/>
                  <a:pt x="896" y="36"/>
                </a:cubicBezTo>
                <a:moveTo>
                  <a:pt x="915" y="39"/>
                </a:moveTo>
                <a:cubicBezTo>
                  <a:pt x="915" y="38"/>
                  <a:pt x="915" y="38"/>
                  <a:pt x="915" y="38"/>
                </a:cubicBezTo>
                <a:cubicBezTo>
                  <a:pt x="921" y="35"/>
                  <a:pt x="921" y="35"/>
                  <a:pt x="921" y="35"/>
                </a:cubicBezTo>
                <a:cubicBezTo>
                  <a:pt x="920" y="34"/>
                  <a:pt x="920" y="34"/>
                  <a:pt x="920" y="34"/>
                </a:cubicBezTo>
                <a:cubicBezTo>
                  <a:pt x="920" y="33"/>
                  <a:pt x="919" y="31"/>
                  <a:pt x="918" y="30"/>
                </a:cubicBezTo>
                <a:cubicBezTo>
                  <a:pt x="918" y="30"/>
                  <a:pt x="917" y="29"/>
                  <a:pt x="915" y="28"/>
                </a:cubicBezTo>
                <a:cubicBezTo>
                  <a:pt x="915" y="27"/>
                  <a:pt x="915" y="27"/>
                  <a:pt x="915" y="27"/>
                </a:cubicBezTo>
                <a:cubicBezTo>
                  <a:pt x="918" y="29"/>
                  <a:pt x="920" y="31"/>
                  <a:pt x="923" y="33"/>
                </a:cubicBezTo>
                <a:cubicBezTo>
                  <a:pt x="923" y="33"/>
                  <a:pt x="923" y="33"/>
                  <a:pt x="923" y="33"/>
                </a:cubicBezTo>
                <a:cubicBezTo>
                  <a:pt x="923" y="33"/>
                  <a:pt x="923" y="33"/>
                  <a:pt x="923" y="33"/>
                </a:cubicBezTo>
                <a:cubicBezTo>
                  <a:pt x="923" y="33"/>
                  <a:pt x="923" y="33"/>
                  <a:pt x="923" y="33"/>
                </a:cubicBezTo>
                <a:cubicBezTo>
                  <a:pt x="924" y="33"/>
                  <a:pt x="924" y="33"/>
                  <a:pt x="924" y="33"/>
                </a:cubicBezTo>
                <a:cubicBezTo>
                  <a:pt x="924" y="34"/>
                  <a:pt x="924" y="34"/>
                  <a:pt x="924" y="34"/>
                </a:cubicBezTo>
                <a:cubicBezTo>
                  <a:pt x="921" y="35"/>
                  <a:pt x="918" y="37"/>
                  <a:pt x="916" y="39"/>
                </a:cubicBezTo>
                <a:cubicBezTo>
                  <a:pt x="915" y="39"/>
                  <a:pt x="915" y="39"/>
                  <a:pt x="915" y="39"/>
                </a:cubicBezTo>
                <a:cubicBezTo>
                  <a:pt x="915" y="39"/>
                  <a:pt x="915" y="39"/>
                  <a:pt x="915" y="39"/>
                </a:cubicBezTo>
                <a:moveTo>
                  <a:pt x="1081" y="45"/>
                </a:moveTo>
                <a:cubicBezTo>
                  <a:pt x="1075" y="42"/>
                  <a:pt x="1070" y="39"/>
                  <a:pt x="1065" y="36"/>
                </a:cubicBezTo>
                <a:cubicBezTo>
                  <a:pt x="1065" y="36"/>
                  <a:pt x="1065" y="36"/>
                  <a:pt x="1065" y="36"/>
                </a:cubicBezTo>
                <a:cubicBezTo>
                  <a:pt x="1065" y="36"/>
                  <a:pt x="1065" y="36"/>
                  <a:pt x="1065" y="36"/>
                </a:cubicBezTo>
                <a:cubicBezTo>
                  <a:pt x="1056" y="31"/>
                  <a:pt x="1047" y="29"/>
                  <a:pt x="1038" y="25"/>
                </a:cubicBezTo>
                <a:cubicBezTo>
                  <a:pt x="1038" y="25"/>
                  <a:pt x="1038" y="25"/>
                  <a:pt x="1038" y="25"/>
                </a:cubicBezTo>
                <a:cubicBezTo>
                  <a:pt x="1038" y="25"/>
                  <a:pt x="1038" y="25"/>
                  <a:pt x="1038" y="25"/>
                </a:cubicBezTo>
                <a:cubicBezTo>
                  <a:pt x="1037" y="25"/>
                  <a:pt x="1036" y="25"/>
                  <a:pt x="1035" y="25"/>
                </a:cubicBezTo>
                <a:cubicBezTo>
                  <a:pt x="1043" y="26"/>
                  <a:pt x="1049" y="29"/>
                  <a:pt x="1057" y="32"/>
                </a:cubicBezTo>
                <a:cubicBezTo>
                  <a:pt x="1065" y="36"/>
                  <a:pt x="1073" y="40"/>
                  <a:pt x="1081" y="44"/>
                </a:cubicBezTo>
                <a:cubicBezTo>
                  <a:pt x="1081" y="45"/>
                  <a:pt x="1081" y="45"/>
                  <a:pt x="1081" y="45"/>
                </a:cubicBezTo>
                <a:moveTo>
                  <a:pt x="1034" y="25"/>
                </a:moveTo>
                <a:cubicBezTo>
                  <a:pt x="1023" y="23"/>
                  <a:pt x="1012" y="21"/>
                  <a:pt x="1001" y="20"/>
                </a:cubicBezTo>
                <a:cubicBezTo>
                  <a:pt x="1001" y="19"/>
                  <a:pt x="1001" y="19"/>
                  <a:pt x="1001" y="19"/>
                </a:cubicBezTo>
                <a:cubicBezTo>
                  <a:pt x="1012" y="20"/>
                  <a:pt x="1023" y="22"/>
                  <a:pt x="1034" y="25"/>
                </a:cubicBezTo>
                <a:moveTo>
                  <a:pt x="930" y="30"/>
                </a:moveTo>
                <a:cubicBezTo>
                  <a:pt x="940" y="26"/>
                  <a:pt x="940" y="26"/>
                  <a:pt x="940" y="26"/>
                </a:cubicBezTo>
                <a:cubicBezTo>
                  <a:pt x="949" y="24"/>
                  <a:pt x="958" y="22"/>
                  <a:pt x="966" y="20"/>
                </a:cubicBezTo>
                <a:cubicBezTo>
                  <a:pt x="966" y="20"/>
                  <a:pt x="966" y="20"/>
                  <a:pt x="966" y="20"/>
                </a:cubicBezTo>
                <a:cubicBezTo>
                  <a:pt x="976" y="19"/>
                  <a:pt x="976" y="19"/>
                  <a:pt x="976" y="19"/>
                </a:cubicBezTo>
                <a:cubicBezTo>
                  <a:pt x="979" y="19"/>
                  <a:pt x="981" y="18"/>
                  <a:pt x="983" y="18"/>
                </a:cubicBezTo>
                <a:cubicBezTo>
                  <a:pt x="989" y="18"/>
                  <a:pt x="994" y="19"/>
                  <a:pt x="999" y="19"/>
                </a:cubicBezTo>
                <a:cubicBezTo>
                  <a:pt x="999" y="19"/>
                  <a:pt x="999" y="19"/>
                  <a:pt x="999" y="19"/>
                </a:cubicBezTo>
                <a:cubicBezTo>
                  <a:pt x="995" y="19"/>
                  <a:pt x="990" y="19"/>
                  <a:pt x="985" y="19"/>
                </a:cubicBezTo>
                <a:cubicBezTo>
                  <a:pt x="976" y="19"/>
                  <a:pt x="966" y="20"/>
                  <a:pt x="956" y="23"/>
                </a:cubicBezTo>
                <a:cubicBezTo>
                  <a:pt x="948" y="25"/>
                  <a:pt x="948" y="25"/>
                  <a:pt x="948" y="25"/>
                </a:cubicBezTo>
                <a:cubicBezTo>
                  <a:pt x="948" y="25"/>
                  <a:pt x="948" y="25"/>
                  <a:pt x="948" y="25"/>
                </a:cubicBezTo>
                <a:cubicBezTo>
                  <a:pt x="940" y="27"/>
                  <a:pt x="933" y="29"/>
                  <a:pt x="926" y="33"/>
                </a:cubicBezTo>
                <a:cubicBezTo>
                  <a:pt x="926" y="32"/>
                  <a:pt x="926" y="32"/>
                  <a:pt x="926" y="32"/>
                </a:cubicBezTo>
                <a:cubicBezTo>
                  <a:pt x="927" y="32"/>
                  <a:pt x="928" y="31"/>
                  <a:pt x="929" y="30"/>
                </a:cubicBezTo>
                <a:cubicBezTo>
                  <a:pt x="929" y="30"/>
                  <a:pt x="929" y="30"/>
                  <a:pt x="929" y="30"/>
                </a:cubicBezTo>
                <a:cubicBezTo>
                  <a:pt x="929" y="29"/>
                  <a:pt x="929" y="29"/>
                  <a:pt x="929" y="29"/>
                </a:cubicBezTo>
                <a:cubicBezTo>
                  <a:pt x="928" y="28"/>
                  <a:pt x="927" y="27"/>
                  <a:pt x="926" y="26"/>
                </a:cubicBezTo>
                <a:cubicBezTo>
                  <a:pt x="926" y="24"/>
                  <a:pt x="926" y="24"/>
                  <a:pt x="926" y="24"/>
                </a:cubicBezTo>
                <a:cubicBezTo>
                  <a:pt x="927" y="25"/>
                  <a:pt x="927" y="26"/>
                  <a:pt x="928" y="27"/>
                </a:cubicBezTo>
                <a:cubicBezTo>
                  <a:pt x="929" y="28"/>
                  <a:pt x="930" y="28"/>
                  <a:pt x="930" y="29"/>
                </a:cubicBezTo>
                <a:cubicBezTo>
                  <a:pt x="930" y="30"/>
                  <a:pt x="930" y="30"/>
                  <a:pt x="930" y="30"/>
                </a:cubicBezTo>
                <a:moveTo>
                  <a:pt x="913" y="27"/>
                </a:moveTo>
                <a:cubicBezTo>
                  <a:pt x="913" y="27"/>
                  <a:pt x="912" y="26"/>
                  <a:pt x="911" y="26"/>
                </a:cubicBezTo>
                <a:cubicBezTo>
                  <a:pt x="911" y="26"/>
                  <a:pt x="911" y="26"/>
                  <a:pt x="911" y="26"/>
                </a:cubicBezTo>
                <a:cubicBezTo>
                  <a:pt x="911" y="26"/>
                  <a:pt x="911" y="26"/>
                  <a:pt x="911" y="26"/>
                </a:cubicBezTo>
                <a:cubicBezTo>
                  <a:pt x="907" y="22"/>
                  <a:pt x="903" y="20"/>
                  <a:pt x="898" y="18"/>
                </a:cubicBezTo>
                <a:cubicBezTo>
                  <a:pt x="898" y="17"/>
                  <a:pt x="898" y="17"/>
                  <a:pt x="898" y="17"/>
                </a:cubicBezTo>
                <a:cubicBezTo>
                  <a:pt x="903" y="20"/>
                  <a:pt x="909" y="23"/>
                  <a:pt x="913" y="26"/>
                </a:cubicBezTo>
                <a:cubicBezTo>
                  <a:pt x="913" y="27"/>
                  <a:pt x="913" y="27"/>
                  <a:pt x="913" y="27"/>
                </a:cubicBezTo>
                <a:moveTo>
                  <a:pt x="924" y="23"/>
                </a:moveTo>
                <a:cubicBezTo>
                  <a:pt x="924" y="23"/>
                  <a:pt x="923" y="22"/>
                  <a:pt x="923" y="22"/>
                </a:cubicBezTo>
                <a:cubicBezTo>
                  <a:pt x="920" y="20"/>
                  <a:pt x="918" y="18"/>
                  <a:pt x="915" y="17"/>
                </a:cubicBezTo>
                <a:cubicBezTo>
                  <a:pt x="915" y="14"/>
                  <a:pt x="915" y="14"/>
                  <a:pt x="915" y="14"/>
                </a:cubicBezTo>
                <a:cubicBezTo>
                  <a:pt x="917" y="17"/>
                  <a:pt x="921" y="20"/>
                  <a:pt x="924" y="21"/>
                </a:cubicBezTo>
                <a:cubicBezTo>
                  <a:pt x="924" y="23"/>
                  <a:pt x="924" y="23"/>
                  <a:pt x="924" y="23"/>
                </a:cubicBezTo>
                <a:moveTo>
                  <a:pt x="896" y="17"/>
                </a:moveTo>
                <a:cubicBezTo>
                  <a:pt x="892" y="16"/>
                  <a:pt x="889" y="14"/>
                  <a:pt x="885" y="12"/>
                </a:cubicBezTo>
                <a:cubicBezTo>
                  <a:pt x="885" y="11"/>
                  <a:pt x="885" y="11"/>
                  <a:pt x="885" y="11"/>
                </a:cubicBezTo>
                <a:cubicBezTo>
                  <a:pt x="888" y="13"/>
                  <a:pt x="892" y="15"/>
                  <a:pt x="896" y="16"/>
                </a:cubicBezTo>
                <a:cubicBezTo>
                  <a:pt x="896" y="17"/>
                  <a:pt x="896" y="17"/>
                  <a:pt x="896" y="17"/>
                </a:cubicBezTo>
                <a:moveTo>
                  <a:pt x="913" y="15"/>
                </a:moveTo>
                <a:cubicBezTo>
                  <a:pt x="909" y="12"/>
                  <a:pt x="903" y="9"/>
                  <a:pt x="898" y="7"/>
                </a:cubicBezTo>
                <a:cubicBezTo>
                  <a:pt x="898" y="5"/>
                  <a:pt x="898" y="5"/>
                  <a:pt x="898" y="5"/>
                </a:cubicBezTo>
                <a:cubicBezTo>
                  <a:pt x="905" y="10"/>
                  <a:pt x="905" y="10"/>
                  <a:pt x="905" y="10"/>
                </a:cubicBezTo>
                <a:cubicBezTo>
                  <a:pt x="907" y="11"/>
                  <a:pt x="909" y="12"/>
                  <a:pt x="912" y="12"/>
                </a:cubicBezTo>
                <a:cubicBezTo>
                  <a:pt x="912" y="12"/>
                  <a:pt x="913" y="12"/>
                  <a:pt x="913" y="12"/>
                </a:cubicBezTo>
                <a:cubicBezTo>
                  <a:pt x="913" y="15"/>
                  <a:pt x="913" y="15"/>
                  <a:pt x="913" y="15"/>
                </a:cubicBezTo>
                <a:moveTo>
                  <a:pt x="915" y="12"/>
                </a:moveTo>
                <a:cubicBezTo>
                  <a:pt x="915" y="11"/>
                  <a:pt x="915" y="11"/>
                  <a:pt x="915" y="11"/>
                </a:cubicBezTo>
                <a:cubicBezTo>
                  <a:pt x="917" y="11"/>
                  <a:pt x="918" y="11"/>
                  <a:pt x="918" y="11"/>
                </a:cubicBezTo>
                <a:cubicBezTo>
                  <a:pt x="918" y="11"/>
                  <a:pt x="918" y="11"/>
                  <a:pt x="918" y="11"/>
                </a:cubicBezTo>
                <a:cubicBezTo>
                  <a:pt x="918" y="10"/>
                  <a:pt x="918" y="10"/>
                  <a:pt x="918" y="10"/>
                </a:cubicBezTo>
                <a:cubicBezTo>
                  <a:pt x="920" y="10"/>
                  <a:pt x="921" y="9"/>
                  <a:pt x="922" y="7"/>
                </a:cubicBezTo>
                <a:cubicBezTo>
                  <a:pt x="923" y="6"/>
                  <a:pt x="924" y="6"/>
                  <a:pt x="924" y="4"/>
                </a:cubicBezTo>
                <a:cubicBezTo>
                  <a:pt x="924" y="6"/>
                  <a:pt x="924" y="6"/>
                  <a:pt x="924" y="6"/>
                </a:cubicBezTo>
                <a:cubicBezTo>
                  <a:pt x="922" y="9"/>
                  <a:pt x="919" y="11"/>
                  <a:pt x="916" y="12"/>
                </a:cubicBezTo>
                <a:cubicBezTo>
                  <a:pt x="915" y="12"/>
                  <a:pt x="915" y="12"/>
                  <a:pt x="915" y="12"/>
                </a:cubicBezTo>
                <a:moveTo>
                  <a:pt x="896" y="6"/>
                </a:moveTo>
                <a:cubicBezTo>
                  <a:pt x="893" y="4"/>
                  <a:pt x="889" y="2"/>
                  <a:pt x="885" y="1"/>
                </a:cubicBezTo>
                <a:cubicBezTo>
                  <a:pt x="885" y="1"/>
                  <a:pt x="885" y="1"/>
                  <a:pt x="885" y="1"/>
                </a:cubicBezTo>
                <a:cubicBezTo>
                  <a:pt x="888" y="2"/>
                  <a:pt x="891" y="2"/>
                  <a:pt x="894" y="3"/>
                </a:cubicBezTo>
                <a:cubicBezTo>
                  <a:pt x="894" y="3"/>
                  <a:pt x="894" y="3"/>
                  <a:pt x="894" y="3"/>
                </a:cubicBezTo>
                <a:cubicBezTo>
                  <a:pt x="894" y="3"/>
                  <a:pt x="894" y="3"/>
                  <a:pt x="894" y="3"/>
                </a:cubicBezTo>
                <a:cubicBezTo>
                  <a:pt x="895" y="3"/>
                  <a:pt x="896" y="2"/>
                  <a:pt x="896" y="2"/>
                </a:cubicBezTo>
                <a:cubicBezTo>
                  <a:pt x="896" y="6"/>
                  <a:pt x="896" y="6"/>
                  <a:pt x="896" y="6"/>
                </a:cubicBezTo>
                <a:moveTo>
                  <a:pt x="945" y="0"/>
                </a:moveTo>
                <a:cubicBezTo>
                  <a:pt x="943" y="0"/>
                  <a:pt x="943" y="0"/>
                  <a:pt x="943" y="0"/>
                </a:cubicBezTo>
                <a:cubicBezTo>
                  <a:pt x="943" y="1"/>
                  <a:pt x="943" y="2"/>
                  <a:pt x="943" y="4"/>
                </a:cubicBezTo>
                <a:cubicBezTo>
                  <a:pt x="943" y="6"/>
                  <a:pt x="943" y="8"/>
                  <a:pt x="942" y="10"/>
                </a:cubicBezTo>
                <a:cubicBezTo>
                  <a:pt x="941" y="12"/>
                  <a:pt x="940" y="13"/>
                  <a:pt x="938" y="15"/>
                </a:cubicBezTo>
                <a:cubicBezTo>
                  <a:pt x="934" y="16"/>
                  <a:pt x="930" y="18"/>
                  <a:pt x="927" y="22"/>
                </a:cubicBezTo>
                <a:cubicBezTo>
                  <a:pt x="927" y="22"/>
                  <a:pt x="927" y="22"/>
                  <a:pt x="927" y="22"/>
                </a:cubicBezTo>
                <a:cubicBezTo>
                  <a:pt x="927" y="22"/>
                  <a:pt x="927" y="22"/>
                  <a:pt x="927" y="22"/>
                </a:cubicBezTo>
                <a:cubicBezTo>
                  <a:pt x="926" y="22"/>
                  <a:pt x="926" y="22"/>
                  <a:pt x="926" y="23"/>
                </a:cubicBezTo>
                <a:cubicBezTo>
                  <a:pt x="926" y="21"/>
                  <a:pt x="926" y="21"/>
                  <a:pt x="926" y="21"/>
                </a:cubicBezTo>
                <a:cubicBezTo>
                  <a:pt x="927" y="20"/>
                  <a:pt x="928" y="20"/>
                  <a:pt x="929" y="19"/>
                </a:cubicBezTo>
                <a:cubicBezTo>
                  <a:pt x="929" y="18"/>
                  <a:pt x="930" y="17"/>
                  <a:pt x="930" y="16"/>
                </a:cubicBezTo>
                <a:cubicBezTo>
                  <a:pt x="932" y="16"/>
                  <a:pt x="934" y="15"/>
                  <a:pt x="936" y="14"/>
                </a:cubicBezTo>
                <a:cubicBezTo>
                  <a:pt x="938" y="13"/>
                  <a:pt x="940" y="12"/>
                  <a:pt x="941" y="10"/>
                </a:cubicBezTo>
                <a:cubicBezTo>
                  <a:pt x="941" y="10"/>
                  <a:pt x="941" y="10"/>
                  <a:pt x="941" y="10"/>
                </a:cubicBezTo>
                <a:cubicBezTo>
                  <a:pt x="941" y="10"/>
                  <a:pt x="941" y="10"/>
                  <a:pt x="941" y="10"/>
                </a:cubicBezTo>
                <a:cubicBezTo>
                  <a:pt x="942" y="8"/>
                  <a:pt x="942" y="5"/>
                  <a:pt x="942" y="3"/>
                </a:cubicBezTo>
                <a:cubicBezTo>
                  <a:pt x="942" y="2"/>
                  <a:pt x="942" y="1"/>
                  <a:pt x="942" y="0"/>
                </a:cubicBezTo>
                <a:cubicBezTo>
                  <a:pt x="940" y="0"/>
                  <a:pt x="940" y="0"/>
                  <a:pt x="940" y="0"/>
                </a:cubicBezTo>
                <a:cubicBezTo>
                  <a:pt x="940" y="1"/>
                  <a:pt x="940" y="2"/>
                  <a:pt x="940" y="3"/>
                </a:cubicBezTo>
                <a:cubicBezTo>
                  <a:pt x="940" y="5"/>
                  <a:pt x="940" y="7"/>
                  <a:pt x="939" y="9"/>
                </a:cubicBezTo>
                <a:cubicBezTo>
                  <a:pt x="938" y="11"/>
                  <a:pt x="937" y="12"/>
                  <a:pt x="935" y="12"/>
                </a:cubicBezTo>
                <a:cubicBezTo>
                  <a:pt x="933" y="13"/>
                  <a:pt x="931" y="14"/>
                  <a:pt x="929" y="15"/>
                </a:cubicBezTo>
                <a:cubicBezTo>
                  <a:pt x="929" y="15"/>
                  <a:pt x="929" y="15"/>
                  <a:pt x="929" y="15"/>
                </a:cubicBezTo>
                <a:cubicBezTo>
                  <a:pt x="929" y="15"/>
                  <a:pt x="929" y="15"/>
                  <a:pt x="929" y="15"/>
                </a:cubicBezTo>
                <a:cubicBezTo>
                  <a:pt x="928" y="16"/>
                  <a:pt x="928" y="17"/>
                  <a:pt x="927" y="17"/>
                </a:cubicBezTo>
                <a:cubicBezTo>
                  <a:pt x="927" y="18"/>
                  <a:pt x="926" y="19"/>
                  <a:pt x="925" y="19"/>
                </a:cubicBezTo>
                <a:cubicBezTo>
                  <a:pt x="922" y="18"/>
                  <a:pt x="919" y="16"/>
                  <a:pt x="918" y="14"/>
                </a:cubicBezTo>
                <a:cubicBezTo>
                  <a:pt x="920" y="13"/>
                  <a:pt x="922" y="11"/>
                  <a:pt x="924" y="9"/>
                </a:cubicBezTo>
                <a:cubicBezTo>
                  <a:pt x="924" y="15"/>
                  <a:pt x="924" y="15"/>
                  <a:pt x="924" y="15"/>
                </a:cubicBezTo>
                <a:cubicBezTo>
                  <a:pt x="926" y="7"/>
                  <a:pt x="926" y="7"/>
                  <a:pt x="926" y="7"/>
                </a:cubicBezTo>
                <a:cubicBezTo>
                  <a:pt x="926" y="7"/>
                  <a:pt x="926" y="7"/>
                  <a:pt x="926" y="7"/>
                </a:cubicBezTo>
                <a:cubicBezTo>
                  <a:pt x="926" y="7"/>
                  <a:pt x="926" y="7"/>
                  <a:pt x="926" y="7"/>
                </a:cubicBezTo>
                <a:cubicBezTo>
                  <a:pt x="927" y="5"/>
                  <a:pt x="928" y="3"/>
                  <a:pt x="928" y="0"/>
                </a:cubicBezTo>
                <a:cubicBezTo>
                  <a:pt x="923" y="0"/>
                  <a:pt x="923" y="0"/>
                  <a:pt x="923" y="0"/>
                </a:cubicBezTo>
                <a:cubicBezTo>
                  <a:pt x="923" y="0"/>
                  <a:pt x="923" y="1"/>
                  <a:pt x="923" y="1"/>
                </a:cubicBezTo>
                <a:cubicBezTo>
                  <a:pt x="923" y="2"/>
                  <a:pt x="923" y="2"/>
                  <a:pt x="923" y="2"/>
                </a:cubicBezTo>
                <a:cubicBezTo>
                  <a:pt x="923" y="2"/>
                  <a:pt x="923" y="2"/>
                  <a:pt x="923" y="2"/>
                </a:cubicBezTo>
                <a:cubicBezTo>
                  <a:pt x="923" y="2"/>
                  <a:pt x="923" y="2"/>
                  <a:pt x="923" y="2"/>
                </a:cubicBezTo>
                <a:cubicBezTo>
                  <a:pt x="923" y="2"/>
                  <a:pt x="923" y="2"/>
                  <a:pt x="923" y="2"/>
                </a:cubicBezTo>
                <a:cubicBezTo>
                  <a:pt x="923" y="4"/>
                  <a:pt x="922" y="5"/>
                  <a:pt x="921" y="6"/>
                </a:cubicBezTo>
                <a:cubicBezTo>
                  <a:pt x="920" y="7"/>
                  <a:pt x="918" y="8"/>
                  <a:pt x="917" y="9"/>
                </a:cubicBezTo>
                <a:cubicBezTo>
                  <a:pt x="917" y="9"/>
                  <a:pt x="916" y="9"/>
                  <a:pt x="915" y="9"/>
                </a:cubicBezTo>
                <a:cubicBezTo>
                  <a:pt x="915" y="9"/>
                  <a:pt x="915" y="9"/>
                  <a:pt x="915" y="9"/>
                </a:cubicBezTo>
                <a:cubicBezTo>
                  <a:pt x="914" y="10"/>
                  <a:pt x="914" y="10"/>
                  <a:pt x="914" y="10"/>
                </a:cubicBezTo>
                <a:cubicBezTo>
                  <a:pt x="913" y="10"/>
                  <a:pt x="913" y="10"/>
                  <a:pt x="913" y="10"/>
                </a:cubicBezTo>
                <a:cubicBezTo>
                  <a:pt x="913" y="10"/>
                  <a:pt x="913" y="10"/>
                  <a:pt x="913" y="10"/>
                </a:cubicBezTo>
                <a:cubicBezTo>
                  <a:pt x="913" y="10"/>
                  <a:pt x="912" y="10"/>
                  <a:pt x="912" y="10"/>
                </a:cubicBezTo>
                <a:cubicBezTo>
                  <a:pt x="910" y="10"/>
                  <a:pt x="908" y="9"/>
                  <a:pt x="907" y="8"/>
                </a:cubicBezTo>
                <a:cubicBezTo>
                  <a:pt x="907" y="8"/>
                  <a:pt x="907" y="8"/>
                  <a:pt x="907" y="8"/>
                </a:cubicBezTo>
                <a:cubicBezTo>
                  <a:pt x="899" y="4"/>
                  <a:pt x="899" y="4"/>
                  <a:pt x="899" y="4"/>
                </a:cubicBezTo>
                <a:cubicBezTo>
                  <a:pt x="900" y="2"/>
                  <a:pt x="901" y="1"/>
                  <a:pt x="901" y="0"/>
                </a:cubicBezTo>
                <a:cubicBezTo>
                  <a:pt x="899" y="0"/>
                  <a:pt x="899" y="0"/>
                  <a:pt x="899" y="0"/>
                </a:cubicBezTo>
                <a:cubicBezTo>
                  <a:pt x="899" y="1"/>
                  <a:pt x="898" y="1"/>
                  <a:pt x="898" y="1"/>
                </a:cubicBezTo>
                <a:cubicBezTo>
                  <a:pt x="898" y="0"/>
                  <a:pt x="898" y="0"/>
                  <a:pt x="898" y="0"/>
                </a:cubicBezTo>
                <a:cubicBezTo>
                  <a:pt x="895" y="0"/>
                  <a:pt x="895" y="0"/>
                  <a:pt x="895" y="0"/>
                </a:cubicBezTo>
                <a:cubicBezTo>
                  <a:pt x="895" y="0"/>
                  <a:pt x="894" y="1"/>
                  <a:pt x="894" y="1"/>
                </a:cubicBezTo>
                <a:cubicBezTo>
                  <a:pt x="893" y="1"/>
                  <a:pt x="892" y="0"/>
                  <a:pt x="890" y="0"/>
                </a:cubicBezTo>
                <a:cubicBezTo>
                  <a:pt x="883" y="0"/>
                  <a:pt x="883" y="0"/>
                  <a:pt x="883" y="0"/>
                </a:cubicBezTo>
                <a:cubicBezTo>
                  <a:pt x="883" y="0"/>
                  <a:pt x="883" y="0"/>
                  <a:pt x="883" y="0"/>
                </a:cubicBezTo>
                <a:cubicBezTo>
                  <a:pt x="883" y="0"/>
                  <a:pt x="883" y="0"/>
                  <a:pt x="883" y="0"/>
                </a:cubicBezTo>
                <a:cubicBezTo>
                  <a:pt x="882" y="0"/>
                  <a:pt x="882" y="0"/>
                  <a:pt x="881" y="0"/>
                </a:cubicBezTo>
                <a:cubicBezTo>
                  <a:pt x="872" y="0"/>
                  <a:pt x="872" y="0"/>
                  <a:pt x="872" y="0"/>
                </a:cubicBezTo>
                <a:cubicBezTo>
                  <a:pt x="876" y="1"/>
                  <a:pt x="879" y="1"/>
                  <a:pt x="883" y="3"/>
                </a:cubicBezTo>
                <a:cubicBezTo>
                  <a:pt x="883" y="3"/>
                  <a:pt x="883" y="3"/>
                  <a:pt x="883" y="3"/>
                </a:cubicBezTo>
                <a:cubicBezTo>
                  <a:pt x="884" y="3"/>
                  <a:pt x="884" y="3"/>
                  <a:pt x="884" y="3"/>
                </a:cubicBezTo>
                <a:cubicBezTo>
                  <a:pt x="885" y="3"/>
                  <a:pt x="885" y="3"/>
                  <a:pt x="885" y="3"/>
                </a:cubicBezTo>
                <a:cubicBezTo>
                  <a:pt x="885" y="3"/>
                  <a:pt x="885" y="3"/>
                  <a:pt x="885" y="3"/>
                </a:cubicBezTo>
                <a:cubicBezTo>
                  <a:pt x="889" y="4"/>
                  <a:pt x="893" y="6"/>
                  <a:pt x="896" y="8"/>
                </a:cubicBezTo>
                <a:cubicBezTo>
                  <a:pt x="896" y="8"/>
                  <a:pt x="896" y="8"/>
                  <a:pt x="896" y="8"/>
                </a:cubicBezTo>
                <a:cubicBezTo>
                  <a:pt x="897" y="9"/>
                  <a:pt x="897" y="9"/>
                  <a:pt x="897" y="9"/>
                </a:cubicBezTo>
                <a:cubicBezTo>
                  <a:pt x="898" y="9"/>
                  <a:pt x="898" y="9"/>
                  <a:pt x="898" y="9"/>
                </a:cubicBezTo>
                <a:cubicBezTo>
                  <a:pt x="898" y="9"/>
                  <a:pt x="898" y="9"/>
                  <a:pt x="898" y="9"/>
                </a:cubicBezTo>
                <a:cubicBezTo>
                  <a:pt x="903" y="11"/>
                  <a:pt x="909" y="14"/>
                  <a:pt x="913" y="18"/>
                </a:cubicBezTo>
                <a:cubicBezTo>
                  <a:pt x="913" y="18"/>
                  <a:pt x="913" y="18"/>
                  <a:pt x="913" y="18"/>
                </a:cubicBezTo>
                <a:cubicBezTo>
                  <a:pt x="914" y="18"/>
                  <a:pt x="914" y="18"/>
                  <a:pt x="914" y="18"/>
                </a:cubicBezTo>
                <a:cubicBezTo>
                  <a:pt x="915" y="19"/>
                  <a:pt x="915" y="19"/>
                  <a:pt x="915" y="19"/>
                </a:cubicBezTo>
                <a:cubicBezTo>
                  <a:pt x="915" y="19"/>
                  <a:pt x="915" y="19"/>
                  <a:pt x="915" y="19"/>
                </a:cubicBezTo>
                <a:cubicBezTo>
                  <a:pt x="917" y="20"/>
                  <a:pt x="919" y="22"/>
                  <a:pt x="921" y="23"/>
                </a:cubicBezTo>
                <a:cubicBezTo>
                  <a:pt x="921" y="23"/>
                  <a:pt x="921" y="23"/>
                  <a:pt x="921" y="23"/>
                </a:cubicBezTo>
                <a:cubicBezTo>
                  <a:pt x="921" y="23"/>
                  <a:pt x="921" y="23"/>
                  <a:pt x="921" y="23"/>
                </a:cubicBezTo>
                <a:cubicBezTo>
                  <a:pt x="922" y="24"/>
                  <a:pt x="923" y="25"/>
                  <a:pt x="925" y="27"/>
                </a:cubicBezTo>
                <a:cubicBezTo>
                  <a:pt x="925" y="28"/>
                  <a:pt x="926" y="29"/>
                  <a:pt x="927" y="30"/>
                </a:cubicBezTo>
                <a:cubicBezTo>
                  <a:pt x="926" y="30"/>
                  <a:pt x="926" y="30"/>
                  <a:pt x="925" y="30"/>
                </a:cubicBezTo>
                <a:cubicBezTo>
                  <a:pt x="925" y="30"/>
                  <a:pt x="924" y="31"/>
                  <a:pt x="924" y="31"/>
                </a:cubicBezTo>
                <a:cubicBezTo>
                  <a:pt x="924" y="31"/>
                  <a:pt x="924" y="31"/>
                  <a:pt x="924" y="31"/>
                </a:cubicBezTo>
                <a:cubicBezTo>
                  <a:pt x="921" y="28"/>
                  <a:pt x="918" y="26"/>
                  <a:pt x="915" y="25"/>
                </a:cubicBezTo>
                <a:cubicBezTo>
                  <a:pt x="910" y="21"/>
                  <a:pt x="904" y="18"/>
                  <a:pt x="898" y="15"/>
                </a:cubicBezTo>
                <a:cubicBezTo>
                  <a:pt x="898" y="15"/>
                  <a:pt x="898" y="15"/>
                  <a:pt x="898" y="15"/>
                </a:cubicBezTo>
                <a:cubicBezTo>
                  <a:pt x="898" y="15"/>
                  <a:pt x="898" y="15"/>
                  <a:pt x="898" y="15"/>
                </a:cubicBezTo>
                <a:cubicBezTo>
                  <a:pt x="896" y="14"/>
                  <a:pt x="896" y="14"/>
                  <a:pt x="896" y="14"/>
                </a:cubicBezTo>
                <a:cubicBezTo>
                  <a:pt x="896" y="14"/>
                  <a:pt x="896" y="14"/>
                  <a:pt x="896" y="14"/>
                </a:cubicBezTo>
                <a:cubicBezTo>
                  <a:pt x="893" y="13"/>
                  <a:pt x="889" y="11"/>
                  <a:pt x="886" y="9"/>
                </a:cubicBezTo>
                <a:cubicBezTo>
                  <a:pt x="885" y="9"/>
                  <a:pt x="885" y="9"/>
                  <a:pt x="885" y="9"/>
                </a:cubicBezTo>
                <a:cubicBezTo>
                  <a:pt x="885" y="9"/>
                  <a:pt x="885" y="9"/>
                  <a:pt x="885" y="9"/>
                </a:cubicBezTo>
                <a:cubicBezTo>
                  <a:pt x="885" y="9"/>
                  <a:pt x="885" y="9"/>
                  <a:pt x="885" y="9"/>
                </a:cubicBezTo>
                <a:cubicBezTo>
                  <a:pt x="885" y="8"/>
                  <a:pt x="884" y="8"/>
                  <a:pt x="884" y="8"/>
                </a:cubicBezTo>
                <a:cubicBezTo>
                  <a:pt x="874" y="5"/>
                  <a:pt x="864" y="3"/>
                  <a:pt x="854" y="2"/>
                </a:cubicBezTo>
                <a:cubicBezTo>
                  <a:pt x="854" y="4"/>
                  <a:pt x="854" y="4"/>
                  <a:pt x="854" y="4"/>
                </a:cubicBezTo>
                <a:cubicBezTo>
                  <a:pt x="863" y="5"/>
                  <a:pt x="873" y="7"/>
                  <a:pt x="883" y="10"/>
                </a:cubicBezTo>
                <a:cubicBezTo>
                  <a:pt x="883" y="11"/>
                  <a:pt x="883" y="11"/>
                  <a:pt x="883" y="11"/>
                </a:cubicBezTo>
                <a:cubicBezTo>
                  <a:pt x="874" y="8"/>
                  <a:pt x="864" y="6"/>
                  <a:pt x="854" y="5"/>
                </a:cubicBezTo>
                <a:cubicBezTo>
                  <a:pt x="854" y="7"/>
                  <a:pt x="854" y="7"/>
                  <a:pt x="854" y="7"/>
                </a:cubicBezTo>
                <a:cubicBezTo>
                  <a:pt x="863" y="8"/>
                  <a:pt x="873" y="10"/>
                  <a:pt x="882" y="13"/>
                </a:cubicBezTo>
                <a:cubicBezTo>
                  <a:pt x="883" y="14"/>
                  <a:pt x="883" y="14"/>
                  <a:pt x="883" y="14"/>
                </a:cubicBezTo>
                <a:cubicBezTo>
                  <a:pt x="883" y="14"/>
                  <a:pt x="883" y="14"/>
                  <a:pt x="883" y="14"/>
                </a:cubicBezTo>
                <a:cubicBezTo>
                  <a:pt x="883" y="14"/>
                  <a:pt x="883" y="14"/>
                  <a:pt x="883" y="14"/>
                </a:cubicBezTo>
                <a:cubicBezTo>
                  <a:pt x="883" y="14"/>
                  <a:pt x="883" y="14"/>
                  <a:pt x="883" y="14"/>
                </a:cubicBezTo>
                <a:cubicBezTo>
                  <a:pt x="885" y="15"/>
                  <a:pt x="885" y="15"/>
                  <a:pt x="885" y="15"/>
                </a:cubicBezTo>
                <a:cubicBezTo>
                  <a:pt x="885" y="15"/>
                  <a:pt x="885" y="15"/>
                  <a:pt x="885" y="15"/>
                </a:cubicBezTo>
                <a:cubicBezTo>
                  <a:pt x="889" y="16"/>
                  <a:pt x="893" y="18"/>
                  <a:pt x="897" y="20"/>
                </a:cubicBezTo>
                <a:cubicBezTo>
                  <a:pt x="898" y="20"/>
                  <a:pt x="898" y="20"/>
                  <a:pt x="898" y="20"/>
                </a:cubicBezTo>
                <a:cubicBezTo>
                  <a:pt x="898" y="20"/>
                  <a:pt x="898" y="20"/>
                  <a:pt x="898" y="20"/>
                </a:cubicBezTo>
                <a:cubicBezTo>
                  <a:pt x="902" y="22"/>
                  <a:pt x="906" y="24"/>
                  <a:pt x="910" y="27"/>
                </a:cubicBezTo>
                <a:cubicBezTo>
                  <a:pt x="911" y="28"/>
                  <a:pt x="912" y="29"/>
                  <a:pt x="913" y="29"/>
                </a:cubicBezTo>
                <a:cubicBezTo>
                  <a:pt x="913" y="30"/>
                  <a:pt x="913" y="30"/>
                  <a:pt x="913" y="30"/>
                </a:cubicBezTo>
                <a:cubicBezTo>
                  <a:pt x="914" y="30"/>
                  <a:pt x="914" y="30"/>
                  <a:pt x="914" y="30"/>
                </a:cubicBezTo>
                <a:cubicBezTo>
                  <a:pt x="915" y="31"/>
                  <a:pt x="915" y="31"/>
                  <a:pt x="915" y="31"/>
                </a:cubicBezTo>
                <a:cubicBezTo>
                  <a:pt x="915" y="31"/>
                  <a:pt x="915" y="31"/>
                  <a:pt x="915" y="31"/>
                </a:cubicBezTo>
                <a:cubicBezTo>
                  <a:pt x="916" y="31"/>
                  <a:pt x="917" y="31"/>
                  <a:pt x="917" y="32"/>
                </a:cubicBezTo>
                <a:cubicBezTo>
                  <a:pt x="918" y="32"/>
                  <a:pt x="918" y="33"/>
                  <a:pt x="918" y="34"/>
                </a:cubicBezTo>
                <a:cubicBezTo>
                  <a:pt x="914" y="37"/>
                  <a:pt x="914" y="37"/>
                  <a:pt x="914" y="37"/>
                </a:cubicBezTo>
                <a:cubicBezTo>
                  <a:pt x="908" y="40"/>
                  <a:pt x="908" y="40"/>
                  <a:pt x="908" y="40"/>
                </a:cubicBezTo>
                <a:cubicBezTo>
                  <a:pt x="905" y="37"/>
                  <a:pt x="901" y="35"/>
                  <a:pt x="898" y="33"/>
                </a:cubicBezTo>
                <a:cubicBezTo>
                  <a:pt x="894" y="31"/>
                  <a:pt x="889" y="28"/>
                  <a:pt x="884" y="27"/>
                </a:cubicBezTo>
                <a:cubicBezTo>
                  <a:pt x="878" y="24"/>
                  <a:pt x="872" y="23"/>
                  <a:pt x="866" y="21"/>
                </a:cubicBezTo>
                <a:cubicBezTo>
                  <a:pt x="862" y="20"/>
                  <a:pt x="858" y="20"/>
                  <a:pt x="854" y="19"/>
                </a:cubicBezTo>
                <a:cubicBezTo>
                  <a:pt x="854" y="21"/>
                  <a:pt x="854" y="21"/>
                  <a:pt x="854" y="21"/>
                </a:cubicBezTo>
                <a:cubicBezTo>
                  <a:pt x="857" y="22"/>
                  <a:pt x="861" y="22"/>
                  <a:pt x="865" y="23"/>
                </a:cubicBezTo>
                <a:cubicBezTo>
                  <a:pt x="865" y="23"/>
                  <a:pt x="865" y="23"/>
                  <a:pt x="865" y="23"/>
                </a:cubicBezTo>
                <a:cubicBezTo>
                  <a:pt x="865" y="23"/>
                  <a:pt x="865" y="23"/>
                  <a:pt x="865" y="23"/>
                </a:cubicBezTo>
                <a:cubicBezTo>
                  <a:pt x="871" y="24"/>
                  <a:pt x="877" y="26"/>
                  <a:pt x="883" y="28"/>
                </a:cubicBezTo>
                <a:cubicBezTo>
                  <a:pt x="883" y="29"/>
                  <a:pt x="883" y="29"/>
                  <a:pt x="883" y="29"/>
                </a:cubicBezTo>
                <a:cubicBezTo>
                  <a:pt x="874" y="25"/>
                  <a:pt x="864" y="24"/>
                  <a:pt x="855" y="22"/>
                </a:cubicBezTo>
                <a:cubicBezTo>
                  <a:pt x="855" y="22"/>
                  <a:pt x="855" y="22"/>
                  <a:pt x="855" y="22"/>
                </a:cubicBezTo>
                <a:cubicBezTo>
                  <a:pt x="855" y="22"/>
                  <a:pt x="855" y="22"/>
                  <a:pt x="855" y="22"/>
                </a:cubicBezTo>
                <a:cubicBezTo>
                  <a:pt x="854" y="22"/>
                  <a:pt x="854" y="22"/>
                  <a:pt x="854" y="22"/>
                </a:cubicBezTo>
                <a:cubicBezTo>
                  <a:pt x="854" y="24"/>
                  <a:pt x="854" y="24"/>
                  <a:pt x="854" y="24"/>
                </a:cubicBezTo>
                <a:cubicBezTo>
                  <a:pt x="854" y="24"/>
                  <a:pt x="854" y="24"/>
                  <a:pt x="854" y="24"/>
                </a:cubicBezTo>
                <a:cubicBezTo>
                  <a:pt x="864" y="26"/>
                  <a:pt x="874" y="27"/>
                  <a:pt x="882" y="31"/>
                </a:cubicBezTo>
                <a:cubicBezTo>
                  <a:pt x="882" y="31"/>
                  <a:pt x="882" y="31"/>
                  <a:pt x="882" y="31"/>
                </a:cubicBezTo>
                <a:cubicBezTo>
                  <a:pt x="883" y="31"/>
                  <a:pt x="883" y="31"/>
                  <a:pt x="883" y="31"/>
                </a:cubicBezTo>
                <a:cubicBezTo>
                  <a:pt x="883" y="31"/>
                  <a:pt x="883" y="31"/>
                  <a:pt x="883" y="31"/>
                </a:cubicBezTo>
                <a:cubicBezTo>
                  <a:pt x="883" y="31"/>
                  <a:pt x="883" y="32"/>
                  <a:pt x="884" y="32"/>
                </a:cubicBezTo>
                <a:cubicBezTo>
                  <a:pt x="888" y="34"/>
                  <a:pt x="892" y="36"/>
                  <a:pt x="896" y="38"/>
                </a:cubicBezTo>
                <a:cubicBezTo>
                  <a:pt x="896" y="38"/>
                  <a:pt x="896" y="38"/>
                  <a:pt x="896" y="38"/>
                </a:cubicBezTo>
                <a:cubicBezTo>
                  <a:pt x="897" y="39"/>
                  <a:pt x="897" y="39"/>
                  <a:pt x="897" y="39"/>
                </a:cubicBezTo>
                <a:cubicBezTo>
                  <a:pt x="897" y="39"/>
                  <a:pt x="897" y="39"/>
                  <a:pt x="897" y="39"/>
                </a:cubicBezTo>
                <a:cubicBezTo>
                  <a:pt x="898" y="40"/>
                  <a:pt x="898" y="40"/>
                  <a:pt x="898" y="40"/>
                </a:cubicBezTo>
                <a:cubicBezTo>
                  <a:pt x="900" y="41"/>
                  <a:pt x="902" y="42"/>
                  <a:pt x="903" y="44"/>
                </a:cubicBezTo>
                <a:cubicBezTo>
                  <a:pt x="902" y="46"/>
                  <a:pt x="902" y="46"/>
                  <a:pt x="902" y="46"/>
                </a:cubicBezTo>
                <a:cubicBezTo>
                  <a:pt x="900" y="45"/>
                  <a:pt x="899" y="44"/>
                  <a:pt x="898" y="43"/>
                </a:cubicBezTo>
                <a:cubicBezTo>
                  <a:pt x="894" y="41"/>
                  <a:pt x="889" y="39"/>
                  <a:pt x="885" y="37"/>
                </a:cubicBezTo>
                <a:cubicBezTo>
                  <a:pt x="885" y="37"/>
                  <a:pt x="885" y="37"/>
                  <a:pt x="885" y="37"/>
                </a:cubicBezTo>
                <a:cubicBezTo>
                  <a:pt x="884" y="37"/>
                  <a:pt x="884" y="37"/>
                  <a:pt x="884" y="37"/>
                </a:cubicBezTo>
                <a:cubicBezTo>
                  <a:pt x="883" y="37"/>
                  <a:pt x="883" y="37"/>
                  <a:pt x="883" y="37"/>
                </a:cubicBezTo>
                <a:cubicBezTo>
                  <a:pt x="883" y="37"/>
                  <a:pt x="883" y="37"/>
                  <a:pt x="883" y="37"/>
                </a:cubicBezTo>
                <a:cubicBezTo>
                  <a:pt x="874" y="33"/>
                  <a:pt x="864" y="31"/>
                  <a:pt x="854" y="29"/>
                </a:cubicBezTo>
                <a:cubicBezTo>
                  <a:pt x="854" y="31"/>
                  <a:pt x="854" y="31"/>
                  <a:pt x="854" y="31"/>
                </a:cubicBezTo>
                <a:cubicBezTo>
                  <a:pt x="864" y="33"/>
                  <a:pt x="874" y="35"/>
                  <a:pt x="883" y="39"/>
                </a:cubicBezTo>
                <a:cubicBezTo>
                  <a:pt x="883" y="40"/>
                  <a:pt x="883" y="40"/>
                  <a:pt x="883" y="40"/>
                </a:cubicBezTo>
                <a:cubicBezTo>
                  <a:pt x="874" y="37"/>
                  <a:pt x="864" y="34"/>
                  <a:pt x="854" y="32"/>
                </a:cubicBezTo>
                <a:cubicBezTo>
                  <a:pt x="854" y="34"/>
                  <a:pt x="854" y="34"/>
                  <a:pt x="854" y="34"/>
                </a:cubicBezTo>
                <a:cubicBezTo>
                  <a:pt x="864" y="36"/>
                  <a:pt x="874" y="39"/>
                  <a:pt x="883" y="43"/>
                </a:cubicBezTo>
                <a:cubicBezTo>
                  <a:pt x="883" y="43"/>
                  <a:pt x="883" y="43"/>
                  <a:pt x="883" y="43"/>
                </a:cubicBezTo>
                <a:cubicBezTo>
                  <a:pt x="883" y="43"/>
                  <a:pt x="883" y="43"/>
                  <a:pt x="883" y="43"/>
                </a:cubicBezTo>
                <a:cubicBezTo>
                  <a:pt x="883" y="43"/>
                  <a:pt x="883" y="43"/>
                  <a:pt x="883" y="43"/>
                </a:cubicBezTo>
                <a:cubicBezTo>
                  <a:pt x="885" y="43"/>
                  <a:pt x="885" y="43"/>
                  <a:pt x="885" y="43"/>
                </a:cubicBezTo>
                <a:cubicBezTo>
                  <a:pt x="885" y="43"/>
                  <a:pt x="885" y="43"/>
                  <a:pt x="885" y="43"/>
                </a:cubicBezTo>
                <a:cubicBezTo>
                  <a:pt x="889" y="45"/>
                  <a:pt x="893" y="47"/>
                  <a:pt x="896" y="49"/>
                </a:cubicBezTo>
                <a:cubicBezTo>
                  <a:pt x="896" y="49"/>
                  <a:pt x="896" y="49"/>
                  <a:pt x="896" y="49"/>
                </a:cubicBezTo>
                <a:cubicBezTo>
                  <a:pt x="897" y="49"/>
                  <a:pt x="897" y="49"/>
                  <a:pt x="897" y="49"/>
                </a:cubicBezTo>
                <a:cubicBezTo>
                  <a:pt x="897" y="49"/>
                  <a:pt x="897" y="49"/>
                  <a:pt x="897" y="49"/>
                </a:cubicBezTo>
                <a:cubicBezTo>
                  <a:pt x="898" y="50"/>
                  <a:pt x="898" y="50"/>
                  <a:pt x="899" y="50"/>
                </a:cubicBezTo>
                <a:cubicBezTo>
                  <a:pt x="898" y="51"/>
                  <a:pt x="898" y="53"/>
                  <a:pt x="897" y="53"/>
                </a:cubicBezTo>
                <a:cubicBezTo>
                  <a:pt x="896" y="53"/>
                  <a:pt x="896" y="54"/>
                  <a:pt x="896" y="54"/>
                </a:cubicBezTo>
                <a:cubicBezTo>
                  <a:pt x="895" y="54"/>
                  <a:pt x="895" y="54"/>
                  <a:pt x="895" y="54"/>
                </a:cubicBezTo>
                <a:cubicBezTo>
                  <a:pt x="892" y="51"/>
                  <a:pt x="888" y="49"/>
                  <a:pt x="884" y="47"/>
                </a:cubicBezTo>
                <a:cubicBezTo>
                  <a:pt x="884" y="47"/>
                  <a:pt x="884" y="47"/>
                  <a:pt x="884" y="47"/>
                </a:cubicBezTo>
                <a:cubicBezTo>
                  <a:pt x="881" y="46"/>
                  <a:pt x="878" y="45"/>
                  <a:pt x="875" y="44"/>
                </a:cubicBezTo>
                <a:cubicBezTo>
                  <a:pt x="868" y="41"/>
                  <a:pt x="861" y="39"/>
                  <a:pt x="854" y="38"/>
                </a:cubicBezTo>
                <a:cubicBezTo>
                  <a:pt x="854" y="40"/>
                  <a:pt x="854" y="40"/>
                  <a:pt x="854" y="40"/>
                </a:cubicBezTo>
                <a:cubicBezTo>
                  <a:pt x="861" y="41"/>
                  <a:pt x="868" y="43"/>
                  <a:pt x="874" y="46"/>
                </a:cubicBezTo>
                <a:cubicBezTo>
                  <a:pt x="874" y="46"/>
                  <a:pt x="874" y="46"/>
                  <a:pt x="874" y="46"/>
                </a:cubicBezTo>
                <a:cubicBezTo>
                  <a:pt x="874" y="46"/>
                  <a:pt x="874" y="46"/>
                  <a:pt x="874" y="46"/>
                </a:cubicBezTo>
                <a:cubicBezTo>
                  <a:pt x="877" y="46"/>
                  <a:pt x="880" y="48"/>
                  <a:pt x="883" y="49"/>
                </a:cubicBezTo>
                <a:cubicBezTo>
                  <a:pt x="883" y="50"/>
                  <a:pt x="883" y="50"/>
                  <a:pt x="883" y="50"/>
                </a:cubicBezTo>
                <a:cubicBezTo>
                  <a:pt x="880" y="49"/>
                  <a:pt x="877" y="48"/>
                  <a:pt x="874" y="47"/>
                </a:cubicBezTo>
                <a:cubicBezTo>
                  <a:pt x="874" y="47"/>
                  <a:pt x="874" y="47"/>
                  <a:pt x="874" y="47"/>
                </a:cubicBezTo>
                <a:cubicBezTo>
                  <a:pt x="874" y="47"/>
                  <a:pt x="874" y="47"/>
                  <a:pt x="874" y="47"/>
                </a:cubicBezTo>
                <a:cubicBezTo>
                  <a:pt x="867" y="44"/>
                  <a:pt x="861" y="42"/>
                  <a:pt x="854" y="41"/>
                </a:cubicBezTo>
                <a:cubicBezTo>
                  <a:pt x="854" y="43"/>
                  <a:pt x="854" y="43"/>
                  <a:pt x="854" y="43"/>
                </a:cubicBezTo>
                <a:cubicBezTo>
                  <a:pt x="860" y="44"/>
                  <a:pt x="867" y="46"/>
                  <a:pt x="873" y="49"/>
                </a:cubicBezTo>
                <a:cubicBezTo>
                  <a:pt x="876" y="50"/>
                  <a:pt x="880" y="51"/>
                  <a:pt x="883" y="52"/>
                </a:cubicBezTo>
                <a:cubicBezTo>
                  <a:pt x="883" y="53"/>
                  <a:pt x="883" y="53"/>
                  <a:pt x="883" y="53"/>
                </a:cubicBezTo>
                <a:cubicBezTo>
                  <a:pt x="883" y="53"/>
                  <a:pt x="883" y="53"/>
                  <a:pt x="883" y="53"/>
                </a:cubicBezTo>
                <a:cubicBezTo>
                  <a:pt x="885" y="53"/>
                  <a:pt x="885" y="53"/>
                  <a:pt x="885" y="53"/>
                </a:cubicBezTo>
                <a:cubicBezTo>
                  <a:pt x="885" y="53"/>
                  <a:pt x="885" y="53"/>
                  <a:pt x="885" y="53"/>
                </a:cubicBezTo>
                <a:cubicBezTo>
                  <a:pt x="886" y="54"/>
                  <a:pt x="887" y="54"/>
                  <a:pt x="888" y="55"/>
                </a:cubicBezTo>
                <a:cubicBezTo>
                  <a:pt x="891" y="55"/>
                  <a:pt x="891" y="55"/>
                  <a:pt x="891" y="55"/>
                </a:cubicBezTo>
                <a:cubicBezTo>
                  <a:pt x="889" y="53"/>
                  <a:pt x="887" y="52"/>
                  <a:pt x="885" y="51"/>
                </a:cubicBezTo>
                <a:cubicBezTo>
                  <a:pt x="885" y="50"/>
                  <a:pt x="885" y="50"/>
                  <a:pt x="885" y="50"/>
                </a:cubicBezTo>
                <a:cubicBezTo>
                  <a:pt x="888" y="51"/>
                  <a:pt x="891" y="53"/>
                  <a:pt x="893" y="55"/>
                </a:cubicBezTo>
                <a:cubicBezTo>
                  <a:pt x="898" y="55"/>
                  <a:pt x="898" y="55"/>
                  <a:pt x="898" y="55"/>
                </a:cubicBezTo>
                <a:cubicBezTo>
                  <a:pt x="898" y="54"/>
                  <a:pt x="898" y="54"/>
                  <a:pt x="898" y="54"/>
                </a:cubicBezTo>
                <a:cubicBezTo>
                  <a:pt x="900" y="53"/>
                  <a:pt x="901" y="52"/>
                  <a:pt x="901" y="50"/>
                </a:cubicBezTo>
                <a:cubicBezTo>
                  <a:pt x="901" y="49"/>
                  <a:pt x="901" y="49"/>
                  <a:pt x="901" y="49"/>
                </a:cubicBezTo>
                <a:cubicBezTo>
                  <a:pt x="900" y="49"/>
                  <a:pt x="900" y="49"/>
                  <a:pt x="900" y="49"/>
                </a:cubicBezTo>
                <a:cubicBezTo>
                  <a:pt x="900" y="49"/>
                  <a:pt x="899" y="48"/>
                  <a:pt x="898" y="48"/>
                </a:cubicBezTo>
                <a:cubicBezTo>
                  <a:pt x="898" y="46"/>
                  <a:pt x="898" y="46"/>
                  <a:pt x="898" y="46"/>
                </a:cubicBezTo>
                <a:cubicBezTo>
                  <a:pt x="899" y="47"/>
                  <a:pt x="900" y="47"/>
                  <a:pt x="901" y="48"/>
                </a:cubicBezTo>
                <a:cubicBezTo>
                  <a:pt x="902" y="49"/>
                  <a:pt x="902" y="49"/>
                  <a:pt x="902" y="49"/>
                </a:cubicBezTo>
                <a:cubicBezTo>
                  <a:pt x="906" y="43"/>
                  <a:pt x="906" y="43"/>
                  <a:pt x="906" y="43"/>
                </a:cubicBezTo>
                <a:cubicBezTo>
                  <a:pt x="905" y="43"/>
                  <a:pt x="905" y="43"/>
                  <a:pt x="905" y="43"/>
                </a:cubicBezTo>
                <a:cubicBezTo>
                  <a:pt x="903" y="41"/>
                  <a:pt x="901" y="39"/>
                  <a:pt x="898" y="37"/>
                </a:cubicBezTo>
                <a:cubicBezTo>
                  <a:pt x="898" y="36"/>
                  <a:pt x="898" y="36"/>
                  <a:pt x="898" y="36"/>
                </a:cubicBezTo>
                <a:cubicBezTo>
                  <a:pt x="901" y="38"/>
                  <a:pt x="905" y="40"/>
                  <a:pt x="908" y="42"/>
                </a:cubicBezTo>
                <a:cubicBezTo>
                  <a:pt x="908" y="43"/>
                  <a:pt x="908" y="43"/>
                  <a:pt x="908" y="43"/>
                </a:cubicBezTo>
                <a:cubicBezTo>
                  <a:pt x="913" y="39"/>
                  <a:pt x="913" y="39"/>
                  <a:pt x="913" y="39"/>
                </a:cubicBezTo>
                <a:cubicBezTo>
                  <a:pt x="913" y="40"/>
                  <a:pt x="913" y="40"/>
                  <a:pt x="913" y="40"/>
                </a:cubicBezTo>
                <a:cubicBezTo>
                  <a:pt x="908" y="44"/>
                  <a:pt x="904" y="49"/>
                  <a:pt x="899" y="55"/>
                </a:cubicBezTo>
                <a:cubicBezTo>
                  <a:pt x="902" y="55"/>
                  <a:pt x="902" y="55"/>
                  <a:pt x="902" y="55"/>
                </a:cubicBezTo>
                <a:cubicBezTo>
                  <a:pt x="905" y="50"/>
                  <a:pt x="909" y="46"/>
                  <a:pt x="913" y="43"/>
                </a:cubicBezTo>
                <a:cubicBezTo>
                  <a:pt x="913" y="43"/>
                  <a:pt x="913" y="43"/>
                  <a:pt x="913" y="43"/>
                </a:cubicBezTo>
                <a:cubicBezTo>
                  <a:pt x="915" y="42"/>
                  <a:pt x="915" y="42"/>
                  <a:pt x="915" y="42"/>
                </a:cubicBezTo>
                <a:cubicBezTo>
                  <a:pt x="915" y="42"/>
                  <a:pt x="915" y="42"/>
                  <a:pt x="915" y="42"/>
                </a:cubicBezTo>
                <a:cubicBezTo>
                  <a:pt x="916" y="41"/>
                  <a:pt x="916" y="41"/>
                  <a:pt x="916" y="41"/>
                </a:cubicBezTo>
                <a:cubicBezTo>
                  <a:pt x="916" y="41"/>
                  <a:pt x="916" y="41"/>
                  <a:pt x="917" y="41"/>
                </a:cubicBezTo>
                <a:cubicBezTo>
                  <a:pt x="919" y="39"/>
                  <a:pt x="922" y="37"/>
                  <a:pt x="924" y="36"/>
                </a:cubicBezTo>
                <a:cubicBezTo>
                  <a:pt x="924" y="36"/>
                  <a:pt x="924" y="36"/>
                  <a:pt x="924" y="36"/>
                </a:cubicBezTo>
                <a:cubicBezTo>
                  <a:pt x="926" y="36"/>
                  <a:pt x="926" y="36"/>
                  <a:pt x="926" y="36"/>
                </a:cubicBezTo>
                <a:cubicBezTo>
                  <a:pt x="926" y="35"/>
                  <a:pt x="926" y="35"/>
                  <a:pt x="926" y="35"/>
                </a:cubicBezTo>
                <a:cubicBezTo>
                  <a:pt x="926" y="35"/>
                  <a:pt x="926" y="35"/>
                  <a:pt x="926" y="35"/>
                </a:cubicBezTo>
                <a:cubicBezTo>
                  <a:pt x="933" y="31"/>
                  <a:pt x="941" y="29"/>
                  <a:pt x="948" y="27"/>
                </a:cubicBezTo>
                <a:cubicBezTo>
                  <a:pt x="948" y="27"/>
                  <a:pt x="948" y="27"/>
                  <a:pt x="948" y="27"/>
                </a:cubicBezTo>
                <a:cubicBezTo>
                  <a:pt x="957" y="25"/>
                  <a:pt x="957" y="25"/>
                  <a:pt x="957" y="25"/>
                </a:cubicBezTo>
                <a:cubicBezTo>
                  <a:pt x="957" y="25"/>
                  <a:pt x="957" y="25"/>
                  <a:pt x="957" y="25"/>
                </a:cubicBezTo>
                <a:cubicBezTo>
                  <a:pt x="966" y="22"/>
                  <a:pt x="976" y="21"/>
                  <a:pt x="985" y="21"/>
                </a:cubicBezTo>
                <a:cubicBezTo>
                  <a:pt x="990" y="21"/>
                  <a:pt x="995" y="21"/>
                  <a:pt x="1000" y="22"/>
                </a:cubicBezTo>
                <a:cubicBezTo>
                  <a:pt x="1013" y="23"/>
                  <a:pt x="1025" y="25"/>
                  <a:pt x="1038" y="27"/>
                </a:cubicBezTo>
                <a:cubicBezTo>
                  <a:pt x="1047" y="31"/>
                  <a:pt x="1055" y="33"/>
                  <a:pt x="1064" y="37"/>
                </a:cubicBezTo>
                <a:cubicBezTo>
                  <a:pt x="1069" y="41"/>
                  <a:pt x="1075" y="44"/>
                  <a:pt x="1081" y="47"/>
                </a:cubicBezTo>
                <a:cubicBezTo>
                  <a:pt x="1081" y="47"/>
                  <a:pt x="1081" y="47"/>
                  <a:pt x="1081" y="47"/>
                </a:cubicBezTo>
                <a:cubicBezTo>
                  <a:pt x="1084" y="49"/>
                  <a:pt x="1086" y="50"/>
                  <a:pt x="1088" y="52"/>
                </a:cubicBezTo>
                <a:cubicBezTo>
                  <a:pt x="1088" y="52"/>
                  <a:pt x="1088" y="52"/>
                  <a:pt x="1088" y="52"/>
                </a:cubicBezTo>
                <a:cubicBezTo>
                  <a:pt x="1089" y="53"/>
                  <a:pt x="1089" y="53"/>
                  <a:pt x="1089" y="53"/>
                </a:cubicBezTo>
                <a:cubicBezTo>
                  <a:pt x="1090" y="54"/>
                  <a:pt x="1090" y="54"/>
                  <a:pt x="1090" y="54"/>
                </a:cubicBezTo>
                <a:cubicBezTo>
                  <a:pt x="1090" y="54"/>
                  <a:pt x="1090" y="54"/>
                  <a:pt x="1090" y="54"/>
                </a:cubicBezTo>
                <a:cubicBezTo>
                  <a:pt x="1091" y="54"/>
                  <a:pt x="1091" y="55"/>
                  <a:pt x="1091" y="55"/>
                </a:cubicBezTo>
                <a:cubicBezTo>
                  <a:pt x="1094" y="55"/>
                  <a:pt x="1094" y="55"/>
                  <a:pt x="1094" y="55"/>
                </a:cubicBezTo>
                <a:cubicBezTo>
                  <a:pt x="1093" y="54"/>
                  <a:pt x="1093" y="53"/>
                  <a:pt x="1092" y="53"/>
                </a:cubicBezTo>
                <a:cubicBezTo>
                  <a:pt x="1093" y="53"/>
                  <a:pt x="1093" y="54"/>
                  <a:pt x="1094" y="55"/>
                </a:cubicBezTo>
                <a:cubicBezTo>
                  <a:pt x="1097" y="55"/>
                  <a:pt x="1097" y="55"/>
                  <a:pt x="1097" y="55"/>
                </a:cubicBezTo>
                <a:cubicBezTo>
                  <a:pt x="1095" y="53"/>
                  <a:pt x="1093" y="51"/>
                  <a:pt x="1090" y="49"/>
                </a:cubicBezTo>
                <a:cubicBezTo>
                  <a:pt x="1090" y="49"/>
                  <a:pt x="1090" y="49"/>
                  <a:pt x="1090" y="49"/>
                </a:cubicBezTo>
                <a:cubicBezTo>
                  <a:pt x="1088" y="47"/>
                  <a:pt x="1085" y="45"/>
                  <a:pt x="1082" y="43"/>
                </a:cubicBezTo>
                <a:cubicBezTo>
                  <a:pt x="1074" y="38"/>
                  <a:pt x="1066" y="34"/>
                  <a:pt x="1058" y="30"/>
                </a:cubicBezTo>
                <a:cubicBezTo>
                  <a:pt x="1057" y="30"/>
                  <a:pt x="1057" y="30"/>
                  <a:pt x="1057" y="30"/>
                </a:cubicBezTo>
                <a:cubicBezTo>
                  <a:pt x="1057" y="30"/>
                  <a:pt x="1057" y="30"/>
                  <a:pt x="1057" y="30"/>
                </a:cubicBezTo>
                <a:cubicBezTo>
                  <a:pt x="1050" y="28"/>
                  <a:pt x="1043" y="24"/>
                  <a:pt x="1035" y="23"/>
                </a:cubicBezTo>
                <a:cubicBezTo>
                  <a:pt x="1024" y="20"/>
                  <a:pt x="1012" y="18"/>
                  <a:pt x="1001" y="17"/>
                </a:cubicBezTo>
                <a:cubicBezTo>
                  <a:pt x="1001" y="17"/>
                  <a:pt x="1001" y="17"/>
                  <a:pt x="1001" y="17"/>
                </a:cubicBezTo>
                <a:cubicBezTo>
                  <a:pt x="1001" y="17"/>
                  <a:pt x="1001" y="17"/>
                  <a:pt x="1001" y="17"/>
                </a:cubicBezTo>
                <a:cubicBezTo>
                  <a:pt x="999" y="17"/>
                  <a:pt x="999" y="17"/>
                  <a:pt x="999" y="17"/>
                </a:cubicBezTo>
                <a:cubicBezTo>
                  <a:pt x="999" y="17"/>
                  <a:pt x="999" y="17"/>
                  <a:pt x="999" y="17"/>
                </a:cubicBezTo>
                <a:cubicBezTo>
                  <a:pt x="994" y="17"/>
                  <a:pt x="989" y="16"/>
                  <a:pt x="983" y="16"/>
                </a:cubicBezTo>
                <a:cubicBezTo>
                  <a:pt x="981" y="16"/>
                  <a:pt x="979" y="17"/>
                  <a:pt x="976" y="17"/>
                </a:cubicBezTo>
                <a:cubicBezTo>
                  <a:pt x="976" y="17"/>
                  <a:pt x="976" y="17"/>
                  <a:pt x="976" y="17"/>
                </a:cubicBezTo>
                <a:cubicBezTo>
                  <a:pt x="966" y="18"/>
                  <a:pt x="966" y="18"/>
                  <a:pt x="966" y="18"/>
                </a:cubicBezTo>
                <a:cubicBezTo>
                  <a:pt x="957" y="20"/>
                  <a:pt x="949" y="23"/>
                  <a:pt x="939" y="24"/>
                </a:cubicBezTo>
                <a:cubicBezTo>
                  <a:pt x="939" y="24"/>
                  <a:pt x="939" y="24"/>
                  <a:pt x="939" y="24"/>
                </a:cubicBezTo>
                <a:cubicBezTo>
                  <a:pt x="931" y="27"/>
                  <a:pt x="931" y="27"/>
                  <a:pt x="931" y="27"/>
                </a:cubicBezTo>
                <a:cubicBezTo>
                  <a:pt x="931" y="27"/>
                  <a:pt x="930" y="26"/>
                  <a:pt x="929" y="25"/>
                </a:cubicBezTo>
                <a:cubicBezTo>
                  <a:pt x="929" y="25"/>
                  <a:pt x="928" y="24"/>
                  <a:pt x="928" y="23"/>
                </a:cubicBezTo>
                <a:cubicBezTo>
                  <a:pt x="928" y="23"/>
                  <a:pt x="928" y="23"/>
                  <a:pt x="928" y="23"/>
                </a:cubicBezTo>
                <a:cubicBezTo>
                  <a:pt x="932" y="20"/>
                  <a:pt x="935" y="18"/>
                  <a:pt x="939" y="17"/>
                </a:cubicBezTo>
                <a:cubicBezTo>
                  <a:pt x="939" y="16"/>
                  <a:pt x="939" y="16"/>
                  <a:pt x="939" y="16"/>
                </a:cubicBezTo>
                <a:cubicBezTo>
                  <a:pt x="939" y="16"/>
                  <a:pt x="939" y="16"/>
                  <a:pt x="939" y="16"/>
                </a:cubicBezTo>
                <a:cubicBezTo>
                  <a:pt x="941" y="15"/>
                  <a:pt x="943" y="13"/>
                  <a:pt x="944" y="11"/>
                </a:cubicBezTo>
                <a:cubicBezTo>
                  <a:pt x="945" y="8"/>
                  <a:pt x="945" y="6"/>
                  <a:pt x="945" y="4"/>
                </a:cubicBezTo>
                <a:cubicBezTo>
                  <a:pt x="945" y="2"/>
                  <a:pt x="945" y="1"/>
                  <a:pt x="945" y="0"/>
                </a:cubicBezTo>
                <a:moveTo>
                  <a:pt x="1125" y="43"/>
                </a:moveTo>
                <a:cubicBezTo>
                  <a:pt x="1125" y="42"/>
                  <a:pt x="1125" y="42"/>
                  <a:pt x="1125" y="42"/>
                </a:cubicBezTo>
                <a:cubicBezTo>
                  <a:pt x="1125" y="42"/>
                  <a:pt x="1126" y="42"/>
                  <a:pt x="1127" y="41"/>
                </a:cubicBezTo>
                <a:cubicBezTo>
                  <a:pt x="1127" y="42"/>
                  <a:pt x="1127" y="42"/>
                  <a:pt x="1127" y="42"/>
                </a:cubicBezTo>
                <a:cubicBezTo>
                  <a:pt x="1126" y="43"/>
                  <a:pt x="1125" y="43"/>
                  <a:pt x="1125" y="43"/>
                </a:cubicBezTo>
                <a:moveTo>
                  <a:pt x="1130" y="40"/>
                </a:moveTo>
                <a:cubicBezTo>
                  <a:pt x="1130" y="40"/>
                  <a:pt x="1130" y="40"/>
                  <a:pt x="1130" y="40"/>
                </a:cubicBezTo>
                <a:cubicBezTo>
                  <a:pt x="1131" y="39"/>
                  <a:pt x="1132" y="38"/>
                  <a:pt x="1133" y="38"/>
                </a:cubicBezTo>
                <a:cubicBezTo>
                  <a:pt x="1133" y="38"/>
                  <a:pt x="1133" y="38"/>
                  <a:pt x="1133" y="38"/>
                </a:cubicBezTo>
                <a:cubicBezTo>
                  <a:pt x="1133" y="38"/>
                  <a:pt x="1133" y="38"/>
                  <a:pt x="1133" y="38"/>
                </a:cubicBezTo>
                <a:cubicBezTo>
                  <a:pt x="1139" y="33"/>
                  <a:pt x="1146" y="31"/>
                  <a:pt x="1153" y="29"/>
                </a:cubicBezTo>
                <a:cubicBezTo>
                  <a:pt x="1153" y="30"/>
                  <a:pt x="1153" y="30"/>
                  <a:pt x="1153" y="30"/>
                </a:cubicBezTo>
                <a:cubicBezTo>
                  <a:pt x="1148" y="31"/>
                  <a:pt x="1143" y="32"/>
                  <a:pt x="1139" y="35"/>
                </a:cubicBezTo>
                <a:cubicBezTo>
                  <a:pt x="1135" y="37"/>
                  <a:pt x="1133" y="39"/>
                  <a:pt x="1130" y="40"/>
                </a:cubicBezTo>
                <a:moveTo>
                  <a:pt x="1190" y="0"/>
                </a:moveTo>
                <a:cubicBezTo>
                  <a:pt x="1188" y="0"/>
                  <a:pt x="1188" y="0"/>
                  <a:pt x="1188" y="0"/>
                </a:cubicBezTo>
                <a:cubicBezTo>
                  <a:pt x="1185" y="4"/>
                  <a:pt x="1183" y="8"/>
                  <a:pt x="1182" y="12"/>
                </a:cubicBezTo>
                <a:cubicBezTo>
                  <a:pt x="1181" y="13"/>
                  <a:pt x="1180" y="14"/>
                  <a:pt x="1180" y="16"/>
                </a:cubicBezTo>
                <a:cubicBezTo>
                  <a:pt x="1179" y="17"/>
                  <a:pt x="1179" y="18"/>
                  <a:pt x="1178" y="19"/>
                </a:cubicBezTo>
                <a:cubicBezTo>
                  <a:pt x="1177" y="20"/>
                  <a:pt x="1177" y="21"/>
                  <a:pt x="1177" y="22"/>
                </a:cubicBezTo>
                <a:cubicBezTo>
                  <a:pt x="1177" y="23"/>
                  <a:pt x="1177" y="24"/>
                  <a:pt x="1177" y="25"/>
                </a:cubicBezTo>
                <a:cubicBezTo>
                  <a:pt x="1177" y="25"/>
                  <a:pt x="1177" y="26"/>
                  <a:pt x="1177" y="26"/>
                </a:cubicBezTo>
                <a:cubicBezTo>
                  <a:pt x="1176" y="26"/>
                  <a:pt x="1176" y="26"/>
                  <a:pt x="1176" y="26"/>
                </a:cubicBezTo>
                <a:cubicBezTo>
                  <a:pt x="1176" y="26"/>
                  <a:pt x="1176" y="26"/>
                  <a:pt x="1176" y="26"/>
                </a:cubicBezTo>
                <a:cubicBezTo>
                  <a:pt x="1176" y="26"/>
                  <a:pt x="1176" y="26"/>
                  <a:pt x="1175" y="25"/>
                </a:cubicBezTo>
                <a:cubicBezTo>
                  <a:pt x="1175" y="25"/>
                  <a:pt x="1175" y="25"/>
                  <a:pt x="1175" y="25"/>
                </a:cubicBezTo>
                <a:cubicBezTo>
                  <a:pt x="1175" y="25"/>
                  <a:pt x="1175" y="25"/>
                  <a:pt x="1175" y="25"/>
                </a:cubicBezTo>
                <a:cubicBezTo>
                  <a:pt x="1168" y="25"/>
                  <a:pt x="1162" y="25"/>
                  <a:pt x="1155" y="26"/>
                </a:cubicBezTo>
                <a:cubicBezTo>
                  <a:pt x="1155" y="26"/>
                  <a:pt x="1155" y="26"/>
                  <a:pt x="1155" y="26"/>
                </a:cubicBezTo>
                <a:cubicBezTo>
                  <a:pt x="1154" y="27"/>
                  <a:pt x="1154" y="27"/>
                  <a:pt x="1154" y="27"/>
                </a:cubicBezTo>
                <a:cubicBezTo>
                  <a:pt x="1154" y="27"/>
                  <a:pt x="1154" y="27"/>
                  <a:pt x="1154" y="27"/>
                </a:cubicBezTo>
                <a:cubicBezTo>
                  <a:pt x="1153" y="27"/>
                  <a:pt x="1153" y="27"/>
                  <a:pt x="1153" y="27"/>
                </a:cubicBezTo>
                <a:cubicBezTo>
                  <a:pt x="1153" y="27"/>
                  <a:pt x="1153" y="27"/>
                  <a:pt x="1153" y="27"/>
                </a:cubicBezTo>
                <a:cubicBezTo>
                  <a:pt x="1146" y="29"/>
                  <a:pt x="1138" y="31"/>
                  <a:pt x="1132" y="36"/>
                </a:cubicBezTo>
                <a:cubicBezTo>
                  <a:pt x="1131" y="37"/>
                  <a:pt x="1131" y="37"/>
                  <a:pt x="1130" y="37"/>
                </a:cubicBezTo>
                <a:cubicBezTo>
                  <a:pt x="1130" y="37"/>
                  <a:pt x="1130" y="37"/>
                  <a:pt x="1130" y="37"/>
                </a:cubicBezTo>
                <a:cubicBezTo>
                  <a:pt x="1129" y="38"/>
                  <a:pt x="1129" y="38"/>
                  <a:pt x="1129" y="38"/>
                </a:cubicBezTo>
                <a:cubicBezTo>
                  <a:pt x="1129" y="38"/>
                  <a:pt x="1129" y="38"/>
                  <a:pt x="1129" y="38"/>
                </a:cubicBezTo>
                <a:cubicBezTo>
                  <a:pt x="1129" y="38"/>
                  <a:pt x="1129" y="38"/>
                  <a:pt x="1129" y="38"/>
                </a:cubicBezTo>
                <a:cubicBezTo>
                  <a:pt x="1127" y="39"/>
                  <a:pt x="1127" y="39"/>
                  <a:pt x="1127" y="39"/>
                </a:cubicBezTo>
                <a:cubicBezTo>
                  <a:pt x="1127" y="39"/>
                  <a:pt x="1127" y="39"/>
                  <a:pt x="1127" y="39"/>
                </a:cubicBezTo>
                <a:cubicBezTo>
                  <a:pt x="1127" y="39"/>
                  <a:pt x="1127" y="39"/>
                  <a:pt x="1127" y="39"/>
                </a:cubicBezTo>
                <a:cubicBezTo>
                  <a:pt x="1126" y="40"/>
                  <a:pt x="1125" y="40"/>
                  <a:pt x="1125" y="40"/>
                </a:cubicBezTo>
                <a:cubicBezTo>
                  <a:pt x="1125" y="40"/>
                  <a:pt x="1125" y="40"/>
                  <a:pt x="1125" y="40"/>
                </a:cubicBezTo>
                <a:cubicBezTo>
                  <a:pt x="1123" y="40"/>
                  <a:pt x="1123" y="40"/>
                  <a:pt x="1123" y="40"/>
                </a:cubicBezTo>
                <a:cubicBezTo>
                  <a:pt x="1123" y="41"/>
                  <a:pt x="1123" y="41"/>
                  <a:pt x="1123" y="41"/>
                </a:cubicBezTo>
                <a:cubicBezTo>
                  <a:pt x="1123" y="41"/>
                  <a:pt x="1123" y="41"/>
                  <a:pt x="1123" y="41"/>
                </a:cubicBezTo>
                <a:cubicBezTo>
                  <a:pt x="1122" y="41"/>
                  <a:pt x="1122" y="41"/>
                  <a:pt x="1122" y="41"/>
                </a:cubicBezTo>
                <a:cubicBezTo>
                  <a:pt x="1122" y="41"/>
                  <a:pt x="1122" y="41"/>
                  <a:pt x="1122" y="41"/>
                </a:cubicBezTo>
                <a:cubicBezTo>
                  <a:pt x="1121" y="41"/>
                  <a:pt x="1121" y="41"/>
                  <a:pt x="1121" y="41"/>
                </a:cubicBezTo>
                <a:cubicBezTo>
                  <a:pt x="1116" y="46"/>
                  <a:pt x="1110" y="50"/>
                  <a:pt x="1104" y="55"/>
                </a:cubicBezTo>
                <a:cubicBezTo>
                  <a:pt x="1108" y="55"/>
                  <a:pt x="1108" y="55"/>
                  <a:pt x="1108" y="55"/>
                </a:cubicBezTo>
                <a:cubicBezTo>
                  <a:pt x="1112" y="51"/>
                  <a:pt x="1118" y="47"/>
                  <a:pt x="1122" y="43"/>
                </a:cubicBezTo>
                <a:cubicBezTo>
                  <a:pt x="1123" y="43"/>
                  <a:pt x="1123" y="43"/>
                  <a:pt x="1123" y="43"/>
                </a:cubicBezTo>
                <a:cubicBezTo>
                  <a:pt x="1123" y="44"/>
                  <a:pt x="1123" y="44"/>
                  <a:pt x="1123" y="44"/>
                </a:cubicBezTo>
                <a:cubicBezTo>
                  <a:pt x="1122" y="44"/>
                  <a:pt x="1122" y="45"/>
                  <a:pt x="1121" y="45"/>
                </a:cubicBezTo>
                <a:cubicBezTo>
                  <a:pt x="1121" y="45"/>
                  <a:pt x="1121" y="45"/>
                  <a:pt x="1121" y="45"/>
                </a:cubicBezTo>
                <a:cubicBezTo>
                  <a:pt x="1121" y="45"/>
                  <a:pt x="1121" y="45"/>
                  <a:pt x="1121" y="45"/>
                </a:cubicBezTo>
                <a:cubicBezTo>
                  <a:pt x="1121" y="45"/>
                  <a:pt x="1121" y="45"/>
                  <a:pt x="1121" y="45"/>
                </a:cubicBezTo>
                <a:cubicBezTo>
                  <a:pt x="1117" y="48"/>
                  <a:pt x="1112" y="51"/>
                  <a:pt x="1108" y="55"/>
                </a:cubicBezTo>
                <a:cubicBezTo>
                  <a:pt x="1111" y="55"/>
                  <a:pt x="1111" y="55"/>
                  <a:pt x="1111" y="55"/>
                </a:cubicBezTo>
                <a:cubicBezTo>
                  <a:pt x="1115" y="52"/>
                  <a:pt x="1118" y="49"/>
                  <a:pt x="1122" y="47"/>
                </a:cubicBezTo>
                <a:cubicBezTo>
                  <a:pt x="1123" y="46"/>
                  <a:pt x="1123" y="46"/>
                  <a:pt x="1124" y="46"/>
                </a:cubicBezTo>
                <a:cubicBezTo>
                  <a:pt x="1125" y="45"/>
                  <a:pt x="1127" y="44"/>
                  <a:pt x="1128" y="44"/>
                </a:cubicBezTo>
                <a:cubicBezTo>
                  <a:pt x="1128" y="44"/>
                  <a:pt x="1129" y="43"/>
                  <a:pt x="1129" y="43"/>
                </a:cubicBezTo>
                <a:cubicBezTo>
                  <a:pt x="1129" y="43"/>
                  <a:pt x="1129" y="43"/>
                  <a:pt x="1130" y="43"/>
                </a:cubicBezTo>
                <a:cubicBezTo>
                  <a:pt x="1133" y="41"/>
                  <a:pt x="1136" y="38"/>
                  <a:pt x="1140" y="37"/>
                </a:cubicBezTo>
                <a:cubicBezTo>
                  <a:pt x="1140" y="37"/>
                  <a:pt x="1140" y="37"/>
                  <a:pt x="1140" y="37"/>
                </a:cubicBezTo>
                <a:cubicBezTo>
                  <a:pt x="1140" y="37"/>
                  <a:pt x="1140" y="37"/>
                  <a:pt x="1140" y="37"/>
                </a:cubicBezTo>
                <a:cubicBezTo>
                  <a:pt x="1144" y="34"/>
                  <a:pt x="1149" y="32"/>
                  <a:pt x="1154" y="32"/>
                </a:cubicBezTo>
                <a:cubicBezTo>
                  <a:pt x="1155" y="32"/>
                  <a:pt x="1155" y="32"/>
                  <a:pt x="1155" y="32"/>
                </a:cubicBezTo>
                <a:cubicBezTo>
                  <a:pt x="1161" y="31"/>
                  <a:pt x="1167" y="30"/>
                  <a:pt x="1173" y="30"/>
                </a:cubicBezTo>
                <a:cubicBezTo>
                  <a:pt x="1173" y="30"/>
                  <a:pt x="1173" y="30"/>
                  <a:pt x="1173" y="30"/>
                </a:cubicBezTo>
                <a:cubicBezTo>
                  <a:pt x="1174" y="30"/>
                  <a:pt x="1174" y="30"/>
                  <a:pt x="1175" y="30"/>
                </a:cubicBezTo>
                <a:cubicBezTo>
                  <a:pt x="1175" y="31"/>
                  <a:pt x="1175" y="31"/>
                  <a:pt x="1175" y="31"/>
                </a:cubicBezTo>
                <a:cubicBezTo>
                  <a:pt x="1172" y="36"/>
                  <a:pt x="1172" y="36"/>
                  <a:pt x="1172" y="36"/>
                </a:cubicBezTo>
                <a:cubicBezTo>
                  <a:pt x="1171" y="38"/>
                  <a:pt x="1171" y="39"/>
                  <a:pt x="1171" y="40"/>
                </a:cubicBezTo>
                <a:cubicBezTo>
                  <a:pt x="1171" y="42"/>
                  <a:pt x="1171" y="43"/>
                  <a:pt x="1171" y="44"/>
                </a:cubicBezTo>
                <a:cubicBezTo>
                  <a:pt x="1171" y="45"/>
                  <a:pt x="1171" y="45"/>
                  <a:pt x="1171" y="46"/>
                </a:cubicBezTo>
                <a:cubicBezTo>
                  <a:pt x="1171" y="46"/>
                  <a:pt x="1170" y="46"/>
                  <a:pt x="1170" y="46"/>
                </a:cubicBezTo>
                <a:cubicBezTo>
                  <a:pt x="1169" y="46"/>
                  <a:pt x="1169" y="46"/>
                  <a:pt x="1169" y="46"/>
                </a:cubicBezTo>
                <a:cubicBezTo>
                  <a:pt x="1169" y="47"/>
                  <a:pt x="1169" y="47"/>
                  <a:pt x="1169" y="47"/>
                </a:cubicBezTo>
                <a:cubicBezTo>
                  <a:pt x="1166" y="50"/>
                  <a:pt x="1161" y="51"/>
                  <a:pt x="1155" y="51"/>
                </a:cubicBezTo>
                <a:cubicBezTo>
                  <a:pt x="1155" y="51"/>
                  <a:pt x="1155" y="51"/>
                  <a:pt x="1155" y="51"/>
                </a:cubicBezTo>
                <a:cubicBezTo>
                  <a:pt x="1154" y="51"/>
                  <a:pt x="1154" y="51"/>
                  <a:pt x="1154" y="51"/>
                </a:cubicBezTo>
                <a:cubicBezTo>
                  <a:pt x="1153" y="51"/>
                  <a:pt x="1153" y="51"/>
                  <a:pt x="1153" y="51"/>
                </a:cubicBezTo>
                <a:cubicBezTo>
                  <a:pt x="1153" y="51"/>
                  <a:pt x="1153" y="51"/>
                  <a:pt x="1153" y="51"/>
                </a:cubicBezTo>
                <a:cubicBezTo>
                  <a:pt x="1151" y="52"/>
                  <a:pt x="1149" y="52"/>
                  <a:pt x="1146" y="52"/>
                </a:cubicBezTo>
                <a:cubicBezTo>
                  <a:pt x="1146" y="52"/>
                  <a:pt x="1146" y="52"/>
                  <a:pt x="1146" y="52"/>
                </a:cubicBezTo>
                <a:cubicBezTo>
                  <a:pt x="1146" y="52"/>
                  <a:pt x="1146" y="52"/>
                  <a:pt x="1146" y="52"/>
                </a:cubicBezTo>
                <a:cubicBezTo>
                  <a:pt x="1143" y="53"/>
                  <a:pt x="1141" y="54"/>
                  <a:pt x="1138" y="55"/>
                </a:cubicBezTo>
                <a:cubicBezTo>
                  <a:pt x="1144" y="55"/>
                  <a:pt x="1144" y="55"/>
                  <a:pt x="1144" y="55"/>
                </a:cubicBezTo>
                <a:cubicBezTo>
                  <a:pt x="1145" y="55"/>
                  <a:pt x="1145" y="54"/>
                  <a:pt x="1146" y="54"/>
                </a:cubicBezTo>
                <a:cubicBezTo>
                  <a:pt x="1149" y="54"/>
                  <a:pt x="1151" y="54"/>
                  <a:pt x="1153" y="53"/>
                </a:cubicBezTo>
                <a:cubicBezTo>
                  <a:pt x="1153" y="54"/>
                  <a:pt x="1153" y="54"/>
                  <a:pt x="1153" y="54"/>
                </a:cubicBezTo>
                <a:cubicBezTo>
                  <a:pt x="1153" y="55"/>
                  <a:pt x="1152" y="55"/>
                  <a:pt x="1151" y="55"/>
                </a:cubicBezTo>
                <a:cubicBezTo>
                  <a:pt x="1163" y="55"/>
                  <a:pt x="1163" y="55"/>
                  <a:pt x="1163" y="55"/>
                </a:cubicBezTo>
                <a:cubicBezTo>
                  <a:pt x="1163" y="55"/>
                  <a:pt x="1163" y="55"/>
                  <a:pt x="1162" y="55"/>
                </a:cubicBezTo>
                <a:cubicBezTo>
                  <a:pt x="1162" y="54"/>
                  <a:pt x="1162" y="54"/>
                  <a:pt x="1162" y="54"/>
                </a:cubicBezTo>
                <a:cubicBezTo>
                  <a:pt x="1162" y="54"/>
                  <a:pt x="1162" y="54"/>
                  <a:pt x="1162" y="54"/>
                </a:cubicBezTo>
                <a:cubicBezTo>
                  <a:pt x="1161" y="54"/>
                  <a:pt x="1160" y="54"/>
                  <a:pt x="1159" y="54"/>
                </a:cubicBezTo>
                <a:cubicBezTo>
                  <a:pt x="1158" y="54"/>
                  <a:pt x="1157" y="54"/>
                  <a:pt x="1155" y="54"/>
                </a:cubicBezTo>
                <a:cubicBezTo>
                  <a:pt x="1155" y="53"/>
                  <a:pt x="1155" y="53"/>
                  <a:pt x="1155" y="53"/>
                </a:cubicBezTo>
                <a:cubicBezTo>
                  <a:pt x="1161" y="53"/>
                  <a:pt x="1166" y="52"/>
                  <a:pt x="1170" y="48"/>
                </a:cubicBezTo>
                <a:cubicBezTo>
                  <a:pt x="1171" y="48"/>
                  <a:pt x="1172" y="47"/>
                  <a:pt x="1173" y="47"/>
                </a:cubicBezTo>
                <a:cubicBezTo>
                  <a:pt x="1173" y="46"/>
                  <a:pt x="1173" y="45"/>
                  <a:pt x="1173" y="44"/>
                </a:cubicBezTo>
                <a:cubicBezTo>
                  <a:pt x="1173" y="43"/>
                  <a:pt x="1173" y="41"/>
                  <a:pt x="1173" y="40"/>
                </a:cubicBezTo>
                <a:cubicBezTo>
                  <a:pt x="1173" y="39"/>
                  <a:pt x="1173" y="38"/>
                  <a:pt x="1174" y="37"/>
                </a:cubicBezTo>
                <a:cubicBezTo>
                  <a:pt x="1174" y="37"/>
                  <a:pt x="1174" y="37"/>
                  <a:pt x="1174" y="37"/>
                </a:cubicBezTo>
                <a:cubicBezTo>
                  <a:pt x="1178" y="31"/>
                  <a:pt x="1178" y="31"/>
                  <a:pt x="1178" y="31"/>
                </a:cubicBezTo>
                <a:cubicBezTo>
                  <a:pt x="1178" y="31"/>
                  <a:pt x="1178" y="31"/>
                  <a:pt x="1178" y="31"/>
                </a:cubicBezTo>
                <a:cubicBezTo>
                  <a:pt x="1178" y="30"/>
                  <a:pt x="1177" y="29"/>
                  <a:pt x="1177" y="29"/>
                </a:cubicBezTo>
                <a:cubicBezTo>
                  <a:pt x="1176" y="29"/>
                  <a:pt x="1175" y="28"/>
                  <a:pt x="1175" y="28"/>
                </a:cubicBezTo>
                <a:cubicBezTo>
                  <a:pt x="1174" y="28"/>
                  <a:pt x="1173" y="28"/>
                  <a:pt x="1173" y="28"/>
                </a:cubicBezTo>
                <a:cubicBezTo>
                  <a:pt x="1173" y="28"/>
                  <a:pt x="1173" y="28"/>
                  <a:pt x="1173" y="28"/>
                </a:cubicBezTo>
                <a:cubicBezTo>
                  <a:pt x="1167" y="28"/>
                  <a:pt x="1161" y="29"/>
                  <a:pt x="1155" y="29"/>
                </a:cubicBezTo>
                <a:cubicBezTo>
                  <a:pt x="1155" y="28"/>
                  <a:pt x="1155" y="28"/>
                  <a:pt x="1155" y="28"/>
                </a:cubicBezTo>
                <a:cubicBezTo>
                  <a:pt x="1161" y="27"/>
                  <a:pt x="1168" y="27"/>
                  <a:pt x="1174" y="27"/>
                </a:cubicBezTo>
                <a:cubicBezTo>
                  <a:pt x="1174" y="27"/>
                  <a:pt x="1174" y="27"/>
                  <a:pt x="1174" y="27"/>
                </a:cubicBezTo>
                <a:cubicBezTo>
                  <a:pt x="1175" y="28"/>
                  <a:pt x="1176" y="28"/>
                  <a:pt x="1176" y="28"/>
                </a:cubicBezTo>
                <a:cubicBezTo>
                  <a:pt x="1176" y="28"/>
                  <a:pt x="1176" y="28"/>
                  <a:pt x="1176" y="28"/>
                </a:cubicBezTo>
                <a:cubicBezTo>
                  <a:pt x="1177" y="28"/>
                  <a:pt x="1178" y="27"/>
                  <a:pt x="1179" y="26"/>
                </a:cubicBezTo>
                <a:cubicBezTo>
                  <a:pt x="1179" y="25"/>
                  <a:pt x="1179" y="24"/>
                  <a:pt x="1179" y="23"/>
                </a:cubicBezTo>
                <a:cubicBezTo>
                  <a:pt x="1179" y="22"/>
                  <a:pt x="1179" y="21"/>
                  <a:pt x="1179" y="20"/>
                </a:cubicBezTo>
                <a:cubicBezTo>
                  <a:pt x="1180" y="20"/>
                  <a:pt x="1180" y="20"/>
                  <a:pt x="1180" y="20"/>
                </a:cubicBezTo>
                <a:cubicBezTo>
                  <a:pt x="1180" y="20"/>
                  <a:pt x="1180" y="20"/>
                  <a:pt x="1180" y="20"/>
                </a:cubicBezTo>
                <a:cubicBezTo>
                  <a:pt x="1180" y="19"/>
                  <a:pt x="1181" y="18"/>
                  <a:pt x="1181" y="16"/>
                </a:cubicBezTo>
                <a:cubicBezTo>
                  <a:pt x="1182" y="15"/>
                  <a:pt x="1182" y="14"/>
                  <a:pt x="1183" y="13"/>
                </a:cubicBezTo>
                <a:cubicBezTo>
                  <a:pt x="1183" y="13"/>
                  <a:pt x="1183" y="13"/>
                  <a:pt x="1183" y="13"/>
                </a:cubicBezTo>
                <a:cubicBezTo>
                  <a:pt x="1183" y="13"/>
                  <a:pt x="1183" y="13"/>
                  <a:pt x="1183" y="13"/>
                </a:cubicBezTo>
                <a:cubicBezTo>
                  <a:pt x="1185" y="8"/>
                  <a:pt x="1187" y="4"/>
                  <a:pt x="1190" y="0"/>
                </a:cubicBezTo>
                <a:moveTo>
                  <a:pt x="1228" y="0"/>
                </a:moveTo>
                <a:cubicBezTo>
                  <a:pt x="1225" y="0"/>
                  <a:pt x="1225" y="0"/>
                  <a:pt x="1225" y="0"/>
                </a:cubicBezTo>
                <a:cubicBezTo>
                  <a:pt x="1224" y="1"/>
                  <a:pt x="1223" y="3"/>
                  <a:pt x="1222" y="4"/>
                </a:cubicBezTo>
                <a:cubicBezTo>
                  <a:pt x="1222" y="4"/>
                  <a:pt x="1222" y="4"/>
                  <a:pt x="1222" y="4"/>
                </a:cubicBezTo>
                <a:cubicBezTo>
                  <a:pt x="1222" y="5"/>
                  <a:pt x="1220" y="6"/>
                  <a:pt x="1219" y="7"/>
                </a:cubicBezTo>
                <a:cubicBezTo>
                  <a:pt x="1217" y="8"/>
                  <a:pt x="1216" y="9"/>
                  <a:pt x="1214" y="11"/>
                </a:cubicBezTo>
                <a:cubicBezTo>
                  <a:pt x="1214" y="12"/>
                  <a:pt x="1214" y="12"/>
                  <a:pt x="1214" y="13"/>
                </a:cubicBezTo>
                <a:cubicBezTo>
                  <a:pt x="1213" y="13"/>
                  <a:pt x="1213" y="14"/>
                  <a:pt x="1213" y="15"/>
                </a:cubicBezTo>
                <a:cubicBezTo>
                  <a:pt x="1213" y="15"/>
                  <a:pt x="1213" y="15"/>
                  <a:pt x="1213" y="15"/>
                </a:cubicBezTo>
                <a:cubicBezTo>
                  <a:pt x="1213" y="15"/>
                  <a:pt x="1213" y="15"/>
                  <a:pt x="1213" y="15"/>
                </a:cubicBezTo>
                <a:cubicBezTo>
                  <a:pt x="1212" y="15"/>
                  <a:pt x="1212" y="15"/>
                  <a:pt x="1212" y="15"/>
                </a:cubicBezTo>
                <a:cubicBezTo>
                  <a:pt x="1213" y="14"/>
                  <a:pt x="1213" y="13"/>
                  <a:pt x="1214" y="11"/>
                </a:cubicBezTo>
                <a:cubicBezTo>
                  <a:pt x="1217" y="7"/>
                  <a:pt x="1220" y="4"/>
                  <a:pt x="1224" y="0"/>
                </a:cubicBezTo>
                <a:cubicBezTo>
                  <a:pt x="1221" y="0"/>
                  <a:pt x="1221" y="0"/>
                  <a:pt x="1221" y="0"/>
                </a:cubicBezTo>
                <a:cubicBezTo>
                  <a:pt x="1218" y="3"/>
                  <a:pt x="1215" y="7"/>
                  <a:pt x="1212" y="10"/>
                </a:cubicBezTo>
                <a:cubicBezTo>
                  <a:pt x="1212" y="11"/>
                  <a:pt x="1212" y="11"/>
                  <a:pt x="1212" y="11"/>
                </a:cubicBezTo>
                <a:cubicBezTo>
                  <a:pt x="1212" y="11"/>
                  <a:pt x="1212" y="11"/>
                  <a:pt x="1212" y="11"/>
                </a:cubicBezTo>
                <a:cubicBezTo>
                  <a:pt x="1211" y="12"/>
                  <a:pt x="1210" y="14"/>
                  <a:pt x="1210" y="16"/>
                </a:cubicBezTo>
                <a:cubicBezTo>
                  <a:pt x="1210" y="16"/>
                  <a:pt x="1210" y="16"/>
                  <a:pt x="1210" y="16"/>
                </a:cubicBezTo>
                <a:cubicBezTo>
                  <a:pt x="1211" y="16"/>
                  <a:pt x="1211" y="16"/>
                  <a:pt x="1211" y="16"/>
                </a:cubicBezTo>
                <a:cubicBezTo>
                  <a:pt x="1212" y="17"/>
                  <a:pt x="1212" y="17"/>
                  <a:pt x="1213" y="17"/>
                </a:cubicBezTo>
                <a:cubicBezTo>
                  <a:pt x="1213" y="17"/>
                  <a:pt x="1213" y="17"/>
                  <a:pt x="1213" y="17"/>
                </a:cubicBezTo>
                <a:cubicBezTo>
                  <a:pt x="1214" y="17"/>
                  <a:pt x="1214" y="17"/>
                  <a:pt x="1215" y="16"/>
                </a:cubicBezTo>
                <a:cubicBezTo>
                  <a:pt x="1215" y="15"/>
                  <a:pt x="1215" y="15"/>
                  <a:pt x="1215" y="14"/>
                </a:cubicBezTo>
                <a:cubicBezTo>
                  <a:pt x="1215" y="13"/>
                  <a:pt x="1216" y="13"/>
                  <a:pt x="1216" y="13"/>
                </a:cubicBezTo>
                <a:cubicBezTo>
                  <a:pt x="1216" y="12"/>
                  <a:pt x="1216" y="12"/>
                  <a:pt x="1216" y="12"/>
                </a:cubicBezTo>
                <a:cubicBezTo>
                  <a:pt x="1216" y="12"/>
                  <a:pt x="1216" y="12"/>
                  <a:pt x="1216" y="12"/>
                </a:cubicBezTo>
                <a:cubicBezTo>
                  <a:pt x="1217" y="11"/>
                  <a:pt x="1218" y="10"/>
                  <a:pt x="1220" y="9"/>
                </a:cubicBezTo>
                <a:cubicBezTo>
                  <a:pt x="1221" y="8"/>
                  <a:pt x="1223" y="7"/>
                  <a:pt x="1224" y="5"/>
                </a:cubicBezTo>
                <a:cubicBezTo>
                  <a:pt x="1224" y="5"/>
                  <a:pt x="1224" y="5"/>
                  <a:pt x="1224" y="5"/>
                </a:cubicBezTo>
                <a:cubicBezTo>
                  <a:pt x="1225" y="3"/>
                  <a:pt x="1226" y="2"/>
                  <a:pt x="1228" y="0"/>
                </a:cubicBezTo>
                <a:moveTo>
                  <a:pt x="1201" y="28"/>
                </a:moveTo>
                <a:cubicBezTo>
                  <a:pt x="1201" y="27"/>
                  <a:pt x="1201" y="27"/>
                  <a:pt x="1201" y="27"/>
                </a:cubicBezTo>
                <a:cubicBezTo>
                  <a:pt x="1202" y="25"/>
                  <a:pt x="1203" y="24"/>
                  <a:pt x="1204" y="22"/>
                </a:cubicBezTo>
                <a:cubicBezTo>
                  <a:pt x="1204" y="23"/>
                  <a:pt x="1204" y="23"/>
                  <a:pt x="1204" y="23"/>
                </a:cubicBezTo>
                <a:cubicBezTo>
                  <a:pt x="1204" y="24"/>
                  <a:pt x="1204" y="24"/>
                  <a:pt x="1204" y="24"/>
                </a:cubicBezTo>
                <a:cubicBezTo>
                  <a:pt x="1203" y="25"/>
                  <a:pt x="1203" y="27"/>
                  <a:pt x="1203" y="28"/>
                </a:cubicBezTo>
                <a:cubicBezTo>
                  <a:pt x="1203" y="28"/>
                  <a:pt x="1203" y="28"/>
                  <a:pt x="1203" y="29"/>
                </a:cubicBezTo>
                <a:cubicBezTo>
                  <a:pt x="1203" y="29"/>
                  <a:pt x="1203" y="29"/>
                  <a:pt x="1203" y="30"/>
                </a:cubicBezTo>
                <a:cubicBezTo>
                  <a:pt x="1199" y="28"/>
                  <a:pt x="1195" y="27"/>
                  <a:pt x="1191" y="27"/>
                </a:cubicBezTo>
                <a:cubicBezTo>
                  <a:pt x="1190" y="27"/>
                  <a:pt x="1190" y="27"/>
                  <a:pt x="1189" y="27"/>
                </a:cubicBezTo>
                <a:cubicBezTo>
                  <a:pt x="1191" y="27"/>
                  <a:pt x="1193" y="27"/>
                  <a:pt x="1195" y="27"/>
                </a:cubicBezTo>
                <a:cubicBezTo>
                  <a:pt x="1195" y="27"/>
                  <a:pt x="1195" y="27"/>
                  <a:pt x="1195" y="27"/>
                </a:cubicBezTo>
                <a:cubicBezTo>
                  <a:pt x="1197" y="27"/>
                  <a:pt x="1198" y="27"/>
                  <a:pt x="1200" y="27"/>
                </a:cubicBezTo>
                <a:cubicBezTo>
                  <a:pt x="1201" y="28"/>
                  <a:pt x="1201" y="28"/>
                  <a:pt x="1201" y="28"/>
                </a:cubicBezTo>
                <a:moveTo>
                  <a:pt x="1233" y="7"/>
                </a:moveTo>
                <a:cubicBezTo>
                  <a:pt x="1232" y="7"/>
                  <a:pt x="1232" y="7"/>
                  <a:pt x="1232" y="7"/>
                </a:cubicBezTo>
                <a:cubicBezTo>
                  <a:pt x="1232" y="6"/>
                  <a:pt x="1232" y="6"/>
                  <a:pt x="1232" y="6"/>
                </a:cubicBezTo>
                <a:cubicBezTo>
                  <a:pt x="1233" y="5"/>
                  <a:pt x="1234" y="4"/>
                  <a:pt x="1235" y="3"/>
                </a:cubicBezTo>
                <a:cubicBezTo>
                  <a:pt x="1235" y="2"/>
                  <a:pt x="1235" y="1"/>
                  <a:pt x="1236" y="1"/>
                </a:cubicBezTo>
                <a:cubicBezTo>
                  <a:pt x="1236" y="2"/>
                  <a:pt x="1236" y="2"/>
                  <a:pt x="1236" y="2"/>
                </a:cubicBezTo>
                <a:cubicBezTo>
                  <a:pt x="1235" y="4"/>
                  <a:pt x="1234" y="6"/>
                  <a:pt x="1233" y="7"/>
                </a:cubicBezTo>
                <a:moveTo>
                  <a:pt x="1252" y="0"/>
                </a:moveTo>
                <a:cubicBezTo>
                  <a:pt x="1250" y="0"/>
                  <a:pt x="1250" y="0"/>
                  <a:pt x="1250" y="0"/>
                </a:cubicBezTo>
                <a:cubicBezTo>
                  <a:pt x="1250" y="0"/>
                  <a:pt x="1250" y="0"/>
                  <a:pt x="1250" y="1"/>
                </a:cubicBezTo>
                <a:cubicBezTo>
                  <a:pt x="1250" y="1"/>
                  <a:pt x="1249" y="0"/>
                  <a:pt x="1249" y="0"/>
                </a:cubicBezTo>
                <a:cubicBezTo>
                  <a:pt x="1249" y="0"/>
                  <a:pt x="1249" y="0"/>
                  <a:pt x="1249" y="0"/>
                </a:cubicBezTo>
                <a:cubicBezTo>
                  <a:pt x="1239" y="0"/>
                  <a:pt x="1239" y="0"/>
                  <a:pt x="1239" y="0"/>
                </a:cubicBezTo>
                <a:cubicBezTo>
                  <a:pt x="1239" y="0"/>
                  <a:pt x="1238" y="0"/>
                  <a:pt x="1238" y="1"/>
                </a:cubicBezTo>
                <a:cubicBezTo>
                  <a:pt x="1238" y="0"/>
                  <a:pt x="1238" y="0"/>
                  <a:pt x="1238" y="0"/>
                </a:cubicBezTo>
                <a:cubicBezTo>
                  <a:pt x="1234" y="0"/>
                  <a:pt x="1234" y="0"/>
                  <a:pt x="1234" y="0"/>
                </a:cubicBezTo>
                <a:cubicBezTo>
                  <a:pt x="1234" y="0"/>
                  <a:pt x="1233" y="1"/>
                  <a:pt x="1233" y="1"/>
                </a:cubicBezTo>
                <a:cubicBezTo>
                  <a:pt x="1232" y="3"/>
                  <a:pt x="1231" y="4"/>
                  <a:pt x="1230" y="4"/>
                </a:cubicBezTo>
                <a:cubicBezTo>
                  <a:pt x="1230" y="4"/>
                  <a:pt x="1230" y="4"/>
                  <a:pt x="1230" y="4"/>
                </a:cubicBezTo>
                <a:cubicBezTo>
                  <a:pt x="1230" y="5"/>
                  <a:pt x="1229" y="5"/>
                  <a:pt x="1229" y="5"/>
                </a:cubicBezTo>
                <a:cubicBezTo>
                  <a:pt x="1228" y="4"/>
                  <a:pt x="1228" y="4"/>
                  <a:pt x="1228" y="4"/>
                </a:cubicBezTo>
                <a:cubicBezTo>
                  <a:pt x="1228" y="4"/>
                  <a:pt x="1228" y="4"/>
                  <a:pt x="1228" y="4"/>
                </a:cubicBezTo>
                <a:cubicBezTo>
                  <a:pt x="1229" y="3"/>
                  <a:pt x="1230" y="2"/>
                  <a:pt x="1231" y="1"/>
                </a:cubicBezTo>
                <a:cubicBezTo>
                  <a:pt x="1232" y="1"/>
                  <a:pt x="1232" y="0"/>
                  <a:pt x="1232" y="0"/>
                </a:cubicBezTo>
                <a:cubicBezTo>
                  <a:pt x="1229" y="0"/>
                  <a:pt x="1229" y="0"/>
                  <a:pt x="1229" y="0"/>
                </a:cubicBezTo>
                <a:cubicBezTo>
                  <a:pt x="1228" y="1"/>
                  <a:pt x="1227" y="2"/>
                  <a:pt x="1227" y="3"/>
                </a:cubicBezTo>
                <a:cubicBezTo>
                  <a:pt x="1226" y="3"/>
                  <a:pt x="1226" y="3"/>
                  <a:pt x="1226" y="3"/>
                </a:cubicBezTo>
                <a:cubicBezTo>
                  <a:pt x="1226" y="4"/>
                  <a:pt x="1226" y="4"/>
                  <a:pt x="1226" y="4"/>
                </a:cubicBezTo>
                <a:cubicBezTo>
                  <a:pt x="1226" y="4"/>
                  <a:pt x="1226" y="4"/>
                  <a:pt x="1226" y="4"/>
                </a:cubicBezTo>
                <a:cubicBezTo>
                  <a:pt x="1226" y="5"/>
                  <a:pt x="1227" y="6"/>
                  <a:pt x="1227" y="6"/>
                </a:cubicBezTo>
                <a:cubicBezTo>
                  <a:pt x="1228" y="6"/>
                  <a:pt x="1228" y="7"/>
                  <a:pt x="1229" y="7"/>
                </a:cubicBezTo>
                <a:cubicBezTo>
                  <a:pt x="1229" y="7"/>
                  <a:pt x="1229" y="7"/>
                  <a:pt x="1229" y="7"/>
                </a:cubicBezTo>
                <a:cubicBezTo>
                  <a:pt x="1229" y="7"/>
                  <a:pt x="1229" y="7"/>
                  <a:pt x="1230" y="6"/>
                </a:cubicBezTo>
                <a:cubicBezTo>
                  <a:pt x="1230" y="7"/>
                  <a:pt x="1230" y="7"/>
                  <a:pt x="1230" y="7"/>
                </a:cubicBezTo>
                <a:cubicBezTo>
                  <a:pt x="1227" y="7"/>
                  <a:pt x="1223" y="8"/>
                  <a:pt x="1221" y="9"/>
                </a:cubicBezTo>
                <a:cubicBezTo>
                  <a:pt x="1219" y="10"/>
                  <a:pt x="1218" y="12"/>
                  <a:pt x="1217" y="13"/>
                </a:cubicBezTo>
                <a:cubicBezTo>
                  <a:pt x="1217" y="15"/>
                  <a:pt x="1217" y="16"/>
                  <a:pt x="1216" y="17"/>
                </a:cubicBezTo>
                <a:cubicBezTo>
                  <a:pt x="1214" y="18"/>
                  <a:pt x="1212" y="18"/>
                  <a:pt x="1210" y="19"/>
                </a:cubicBezTo>
                <a:cubicBezTo>
                  <a:pt x="1209" y="19"/>
                  <a:pt x="1207" y="20"/>
                  <a:pt x="1206" y="21"/>
                </a:cubicBezTo>
                <a:cubicBezTo>
                  <a:pt x="1206" y="20"/>
                  <a:pt x="1206" y="20"/>
                  <a:pt x="1206" y="20"/>
                </a:cubicBezTo>
                <a:cubicBezTo>
                  <a:pt x="1207" y="19"/>
                  <a:pt x="1208" y="17"/>
                  <a:pt x="1209" y="15"/>
                </a:cubicBezTo>
                <a:cubicBezTo>
                  <a:pt x="1211" y="10"/>
                  <a:pt x="1215" y="5"/>
                  <a:pt x="1220" y="0"/>
                </a:cubicBezTo>
                <a:cubicBezTo>
                  <a:pt x="1217" y="0"/>
                  <a:pt x="1217" y="0"/>
                  <a:pt x="1217" y="0"/>
                </a:cubicBezTo>
                <a:cubicBezTo>
                  <a:pt x="1212" y="4"/>
                  <a:pt x="1209" y="9"/>
                  <a:pt x="1207" y="15"/>
                </a:cubicBezTo>
                <a:cubicBezTo>
                  <a:pt x="1207" y="15"/>
                  <a:pt x="1207" y="15"/>
                  <a:pt x="1207" y="15"/>
                </a:cubicBezTo>
                <a:cubicBezTo>
                  <a:pt x="1207" y="15"/>
                  <a:pt x="1207" y="15"/>
                  <a:pt x="1207" y="15"/>
                </a:cubicBezTo>
                <a:cubicBezTo>
                  <a:pt x="1207" y="16"/>
                  <a:pt x="1206" y="16"/>
                  <a:pt x="1206" y="17"/>
                </a:cubicBezTo>
                <a:cubicBezTo>
                  <a:pt x="1206" y="17"/>
                  <a:pt x="1206" y="17"/>
                  <a:pt x="1206" y="17"/>
                </a:cubicBezTo>
                <a:cubicBezTo>
                  <a:pt x="1204" y="19"/>
                  <a:pt x="1204" y="19"/>
                  <a:pt x="1204" y="19"/>
                </a:cubicBezTo>
                <a:cubicBezTo>
                  <a:pt x="1204" y="19"/>
                  <a:pt x="1204" y="19"/>
                  <a:pt x="1204" y="19"/>
                </a:cubicBezTo>
                <a:cubicBezTo>
                  <a:pt x="1204" y="19"/>
                  <a:pt x="1204" y="19"/>
                  <a:pt x="1204" y="19"/>
                </a:cubicBezTo>
                <a:cubicBezTo>
                  <a:pt x="1202" y="21"/>
                  <a:pt x="1201" y="23"/>
                  <a:pt x="1199" y="25"/>
                </a:cubicBezTo>
                <a:cubicBezTo>
                  <a:pt x="1198" y="25"/>
                  <a:pt x="1197" y="25"/>
                  <a:pt x="1195" y="25"/>
                </a:cubicBezTo>
                <a:cubicBezTo>
                  <a:pt x="1191" y="25"/>
                  <a:pt x="1186" y="26"/>
                  <a:pt x="1182" y="27"/>
                </a:cubicBezTo>
                <a:cubicBezTo>
                  <a:pt x="1182" y="26"/>
                  <a:pt x="1182" y="26"/>
                  <a:pt x="1182" y="26"/>
                </a:cubicBezTo>
                <a:cubicBezTo>
                  <a:pt x="1182" y="26"/>
                  <a:pt x="1182" y="26"/>
                  <a:pt x="1182" y="26"/>
                </a:cubicBezTo>
                <a:cubicBezTo>
                  <a:pt x="1182" y="22"/>
                  <a:pt x="1183" y="20"/>
                  <a:pt x="1185" y="17"/>
                </a:cubicBezTo>
                <a:cubicBezTo>
                  <a:pt x="1186" y="14"/>
                  <a:pt x="1188" y="11"/>
                  <a:pt x="1189" y="7"/>
                </a:cubicBezTo>
                <a:cubicBezTo>
                  <a:pt x="1190" y="5"/>
                  <a:pt x="1192" y="2"/>
                  <a:pt x="1194" y="0"/>
                </a:cubicBezTo>
                <a:cubicBezTo>
                  <a:pt x="1191" y="0"/>
                  <a:pt x="1191" y="0"/>
                  <a:pt x="1191" y="0"/>
                </a:cubicBezTo>
                <a:cubicBezTo>
                  <a:pt x="1190" y="2"/>
                  <a:pt x="1188" y="4"/>
                  <a:pt x="1187" y="6"/>
                </a:cubicBezTo>
                <a:cubicBezTo>
                  <a:pt x="1187" y="6"/>
                  <a:pt x="1187" y="6"/>
                  <a:pt x="1187" y="6"/>
                </a:cubicBezTo>
                <a:cubicBezTo>
                  <a:pt x="1187" y="7"/>
                  <a:pt x="1187" y="7"/>
                  <a:pt x="1187" y="7"/>
                </a:cubicBezTo>
                <a:cubicBezTo>
                  <a:pt x="1186" y="10"/>
                  <a:pt x="1185" y="13"/>
                  <a:pt x="1183" y="16"/>
                </a:cubicBezTo>
                <a:cubicBezTo>
                  <a:pt x="1181" y="19"/>
                  <a:pt x="1180" y="22"/>
                  <a:pt x="1180" y="26"/>
                </a:cubicBezTo>
                <a:cubicBezTo>
                  <a:pt x="1180" y="26"/>
                  <a:pt x="1180" y="26"/>
                  <a:pt x="1180" y="27"/>
                </a:cubicBezTo>
                <a:cubicBezTo>
                  <a:pt x="1180" y="27"/>
                  <a:pt x="1180" y="27"/>
                  <a:pt x="1180" y="27"/>
                </a:cubicBezTo>
                <a:cubicBezTo>
                  <a:pt x="1181" y="28"/>
                  <a:pt x="1181" y="28"/>
                  <a:pt x="1181" y="28"/>
                </a:cubicBezTo>
                <a:cubicBezTo>
                  <a:pt x="1181" y="29"/>
                  <a:pt x="1181" y="29"/>
                  <a:pt x="1181" y="29"/>
                </a:cubicBezTo>
                <a:cubicBezTo>
                  <a:pt x="1182" y="29"/>
                  <a:pt x="1182" y="29"/>
                  <a:pt x="1182" y="29"/>
                </a:cubicBezTo>
                <a:cubicBezTo>
                  <a:pt x="1183" y="29"/>
                  <a:pt x="1184" y="28"/>
                  <a:pt x="1185" y="28"/>
                </a:cubicBezTo>
                <a:cubicBezTo>
                  <a:pt x="1182" y="29"/>
                  <a:pt x="1180" y="30"/>
                  <a:pt x="1178" y="32"/>
                </a:cubicBezTo>
                <a:cubicBezTo>
                  <a:pt x="1178" y="32"/>
                  <a:pt x="1178" y="32"/>
                  <a:pt x="1178" y="32"/>
                </a:cubicBezTo>
                <a:cubicBezTo>
                  <a:pt x="1178" y="32"/>
                  <a:pt x="1178" y="32"/>
                  <a:pt x="1178" y="32"/>
                </a:cubicBezTo>
                <a:cubicBezTo>
                  <a:pt x="1176" y="34"/>
                  <a:pt x="1174" y="37"/>
                  <a:pt x="1174" y="41"/>
                </a:cubicBezTo>
                <a:cubicBezTo>
                  <a:pt x="1174" y="42"/>
                  <a:pt x="1174" y="43"/>
                  <a:pt x="1174" y="44"/>
                </a:cubicBezTo>
                <a:cubicBezTo>
                  <a:pt x="1174" y="45"/>
                  <a:pt x="1175" y="46"/>
                  <a:pt x="1175" y="46"/>
                </a:cubicBezTo>
                <a:cubicBezTo>
                  <a:pt x="1175" y="47"/>
                  <a:pt x="1175" y="47"/>
                  <a:pt x="1175" y="47"/>
                </a:cubicBezTo>
                <a:cubicBezTo>
                  <a:pt x="1175" y="48"/>
                  <a:pt x="1175" y="48"/>
                  <a:pt x="1175" y="48"/>
                </a:cubicBezTo>
                <a:cubicBezTo>
                  <a:pt x="1172" y="48"/>
                  <a:pt x="1170" y="49"/>
                  <a:pt x="1168" y="50"/>
                </a:cubicBezTo>
                <a:cubicBezTo>
                  <a:pt x="1167" y="50"/>
                  <a:pt x="1167" y="50"/>
                  <a:pt x="1167" y="50"/>
                </a:cubicBezTo>
                <a:cubicBezTo>
                  <a:pt x="1167" y="51"/>
                  <a:pt x="1167" y="51"/>
                  <a:pt x="1167" y="51"/>
                </a:cubicBezTo>
                <a:cubicBezTo>
                  <a:pt x="1167" y="52"/>
                  <a:pt x="1166" y="53"/>
                  <a:pt x="1166" y="54"/>
                </a:cubicBezTo>
                <a:cubicBezTo>
                  <a:pt x="1165" y="54"/>
                  <a:pt x="1165" y="54"/>
                  <a:pt x="1164" y="55"/>
                </a:cubicBezTo>
                <a:cubicBezTo>
                  <a:pt x="1167" y="55"/>
                  <a:pt x="1167" y="55"/>
                  <a:pt x="1167" y="55"/>
                </a:cubicBezTo>
                <a:cubicBezTo>
                  <a:pt x="1168" y="54"/>
                  <a:pt x="1169" y="53"/>
                  <a:pt x="1169" y="52"/>
                </a:cubicBezTo>
                <a:cubicBezTo>
                  <a:pt x="1171" y="51"/>
                  <a:pt x="1173" y="50"/>
                  <a:pt x="1176" y="50"/>
                </a:cubicBezTo>
                <a:cubicBezTo>
                  <a:pt x="1176" y="49"/>
                  <a:pt x="1176" y="49"/>
                  <a:pt x="1176" y="49"/>
                </a:cubicBezTo>
                <a:cubicBezTo>
                  <a:pt x="1176" y="49"/>
                  <a:pt x="1176" y="49"/>
                  <a:pt x="1176" y="49"/>
                </a:cubicBezTo>
                <a:cubicBezTo>
                  <a:pt x="1177" y="49"/>
                  <a:pt x="1177" y="48"/>
                  <a:pt x="1177" y="47"/>
                </a:cubicBezTo>
                <a:cubicBezTo>
                  <a:pt x="1177" y="46"/>
                  <a:pt x="1177" y="46"/>
                  <a:pt x="1177" y="45"/>
                </a:cubicBezTo>
                <a:cubicBezTo>
                  <a:pt x="1177" y="45"/>
                  <a:pt x="1176" y="44"/>
                  <a:pt x="1176" y="44"/>
                </a:cubicBezTo>
                <a:cubicBezTo>
                  <a:pt x="1176" y="44"/>
                  <a:pt x="1176" y="44"/>
                  <a:pt x="1176" y="44"/>
                </a:cubicBezTo>
                <a:cubicBezTo>
                  <a:pt x="1176" y="44"/>
                  <a:pt x="1176" y="44"/>
                  <a:pt x="1176" y="44"/>
                </a:cubicBezTo>
                <a:cubicBezTo>
                  <a:pt x="1176" y="43"/>
                  <a:pt x="1176" y="42"/>
                  <a:pt x="1176" y="41"/>
                </a:cubicBezTo>
                <a:cubicBezTo>
                  <a:pt x="1176" y="38"/>
                  <a:pt x="1178" y="36"/>
                  <a:pt x="1180" y="33"/>
                </a:cubicBezTo>
                <a:cubicBezTo>
                  <a:pt x="1183" y="30"/>
                  <a:pt x="1187" y="29"/>
                  <a:pt x="1191" y="29"/>
                </a:cubicBezTo>
                <a:cubicBezTo>
                  <a:pt x="1191" y="29"/>
                  <a:pt x="1191" y="29"/>
                  <a:pt x="1191" y="29"/>
                </a:cubicBezTo>
                <a:cubicBezTo>
                  <a:pt x="1191" y="29"/>
                  <a:pt x="1191" y="29"/>
                  <a:pt x="1191" y="29"/>
                </a:cubicBezTo>
                <a:cubicBezTo>
                  <a:pt x="1196" y="29"/>
                  <a:pt x="1200" y="30"/>
                  <a:pt x="1203" y="32"/>
                </a:cubicBezTo>
                <a:cubicBezTo>
                  <a:pt x="1204" y="32"/>
                  <a:pt x="1204" y="32"/>
                  <a:pt x="1204" y="32"/>
                </a:cubicBezTo>
                <a:cubicBezTo>
                  <a:pt x="1204" y="31"/>
                  <a:pt x="1204" y="31"/>
                  <a:pt x="1204" y="31"/>
                </a:cubicBezTo>
                <a:cubicBezTo>
                  <a:pt x="1205" y="30"/>
                  <a:pt x="1205" y="30"/>
                  <a:pt x="1205" y="29"/>
                </a:cubicBezTo>
                <a:cubicBezTo>
                  <a:pt x="1205" y="28"/>
                  <a:pt x="1205" y="28"/>
                  <a:pt x="1205" y="28"/>
                </a:cubicBezTo>
                <a:cubicBezTo>
                  <a:pt x="1205" y="27"/>
                  <a:pt x="1205" y="26"/>
                  <a:pt x="1205" y="25"/>
                </a:cubicBezTo>
                <a:cubicBezTo>
                  <a:pt x="1206" y="25"/>
                  <a:pt x="1206" y="25"/>
                  <a:pt x="1206" y="25"/>
                </a:cubicBezTo>
                <a:cubicBezTo>
                  <a:pt x="1206" y="24"/>
                  <a:pt x="1206" y="24"/>
                  <a:pt x="1206" y="24"/>
                </a:cubicBezTo>
                <a:cubicBezTo>
                  <a:pt x="1206" y="24"/>
                  <a:pt x="1206" y="24"/>
                  <a:pt x="1206" y="24"/>
                </a:cubicBezTo>
                <a:cubicBezTo>
                  <a:pt x="1207" y="22"/>
                  <a:pt x="1209" y="21"/>
                  <a:pt x="1211" y="20"/>
                </a:cubicBezTo>
                <a:cubicBezTo>
                  <a:pt x="1213" y="20"/>
                  <a:pt x="1215" y="19"/>
                  <a:pt x="1217" y="19"/>
                </a:cubicBezTo>
                <a:cubicBezTo>
                  <a:pt x="1218" y="19"/>
                  <a:pt x="1218" y="19"/>
                  <a:pt x="1218" y="19"/>
                </a:cubicBezTo>
                <a:cubicBezTo>
                  <a:pt x="1218" y="18"/>
                  <a:pt x="1218" y="18"/>
                  <a:pt x="1218" y="18"/>
                </a:cubicBezTo>
                <a:cubicBezTo>
                  <a:pt x="1219" y="17"/>
                  <a:pt x="1219" y="15"/>
                  <a:pt x="1219" y="14"/>
                </a:cubicBezTo>
                <a:cubicBezTo>
                  <a:pt x="1220" y="12"/>
                  <a:pt x="1220" y="12"/>
                  <a:pt x="1221" y="11"/>
                </a:cubicBezTo>
                <a:cubicBezTo>
                  <a:pt x="1224" y="10"/>
                  <a:pt x="1228" y="9"/>
                  <a:pt x="1231" y="9"/>
                </a:cubicBezTo>
                <a:cubicBezTo>
                  <a:pt x="1231" y="9"/>
                  <a:pt x="1231" y="9"/>
                  <a:pt x="1231" y="9"/>
                </a:cubicBezTo>
                <a:cubicBezTo>
                  <a:pt x="1232" y="9"/>
                  <a:pt x="1232" y="9"/>
                  <a:pt x="1233" y="9"/>
                </a:cubicBezTo>
                <a:cubicBezTo>
                  <a:pt x="1234" y="10"/>
                  <a:pt x="1234" y="10"/>
                  <a:pt x="1234" y="10"/>
                </a:cubicBezTo>
                <a:cubicBezTo>
                  <a:pt x="1234" y="9"/>
                  <a:pt x="1234" y="9"/>
                  <a:pt x="1234" y="9"/>
                </a:cubicBezTo>
                <a:cubicBezTo>
                  <a:pt x="1235" y="7"/>
                  <a:pt x="1236" y="5"/>
                  <a:pt x="1238" y="3"/>
                </a:cubicBezTo>
                <a:cubicBezTo>
                  <a:pt x="1238" y="3"/>
                  <a:pt x="1238" y="3"/>
                  <a:pt x="1238" y="3"/>
                </a:cubicBezTo>
                <a:cubicBezTo>
                  <a:pt x="1238" y="3"/>
                  <a:pt x="1240" y="2"/>
                  <a:pt x="1241" y="2"/>
                </a:cubicBezTo>
                <a:cubicBezTo>
                  <a:pt x="1241" y="2"/>
                  <a:pt x="1241" y="2"/>
                  <a:pt x="1241" y="2"/>
                </a:cubicBezTo>
                <a:cubicBezTo>
                  <a:pt x="1241" y="1"/>
                  <a:pt x="1241" y="1"/>
                  <a:pt x="1241" y="1"/>
                </a:cubicBezTo>
                <a:cubicBezTo>
                  <a:pt x="1242" y="1"/>
                  <a:pt x="1242" y="1"/>
                  <a:pt x="1243" y="1"/>
                </a:cubicBezTo>
                <a:cubicBezTo>
                  <a:pt x="1243" y="1"/>
                  <a:pt x="1243" y="1"/>
                  <a:pt x="1243" y="1"/>
                </a:cubicBezTo>
                <a:cubicBezTo>
                  <a:pt x="1245" y="1"/>
                  <a:pt x="1246" y="2"/>
                  <a:pt x="1248" y="2"/>
                </a:cubicBezTo>
                <a:cubicBezTo>
                  <a:pt x="1249" y="2"/>
                  <a:pt x="1250" y="3"/>
                  <a:pt x="1251" y="3"/>
                </a:cubicBezTo>
                <a:cubicBezTo>
                  <a:pt x="1252" y="3"/>
                  <a:pt x="1252" y="3"/>
                  <a:pt x="1252" y="3"/>
                </a:cubicBezTo>
                <a:cubicBezTo>
                  <a:pt x="1252" y="2"/>
                  <a:pt x="1252" y="2"/>
                  <a:pt x="1252" y="2"/>
                </a:cubicBezTo>
                <a:cubicBezTo>
                  <a:pt x="1252" y="1"/>
                  <a:pt x="1252" y="1"/>
                  <a:pt x="1252" y="0"/>
                </a:cubicBezTo>
              </a:path>
            </a:pathLst>
          </a:custGeom>
          <a:solidFill>
            <a:srgbClr val="E8888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27" name="PA_任意多边形 1459"/>
          <p:cNvSpPr>
            <a:spLocks noEditPoints="1"/>
          </p:cNvSpPr>
          <p:nvPr>
            <p:custDataLst>
              <p:tags r:id="rId42"/>
            </p:custDataLst>
          </p:nvPr>
        </p:nvSpPr>
        <p:spPr bwMode="auto">
          <a:xfrm>
            <a:off x="965200" y="6797675"/>
            <a:ext cx="1028700" cy="125413"/>
          </a:xfrm>
          <a:custGeom>
            <a:avLst/>
            <a:gdLst>
              <a:gd name="T0" fmla="*/ 411 w 428"/>
              <a:gd name="T1" fmla="*/ 13 h 52"/>
              <a:gd name="T2" fmla="*/ 25 w 428"/>
              <a:gd name="T3" fmla="*/ 28 h 52"/>
              <a:gd name="T4" fmla="*/ 19 w 428"/>
              <a:gd name="T5" fmla="*/ 24 h 52"/>
              <a:gd name="T6" fmla="*/ 17 w 428"/>
              <a:gd name="T7" fmla="*/ 14 h 52"/>
              <a:gd name="T8" fmla="*/ 10 w 428"/>
              <a:gd name="T9" fmla="*/ 10 h 52"/>
              <a:gd name="T10" fmla="*/ 31 w 428"/>
              <a:gd name="T11" fmla="*/ 15 h 52"/>
              <a:gd name="T12" fmla="*/ 17 w 428"/>
              <a:gd name="T13" fmla="*/ 1 h 52"/>
              <a:gd name="T14" fmla="*/ 9 w 428"/>
              <a:gd name="T15" fmla="*/ 15 h 52"/>
              <a:gd name="T16" fmla="*/ 34 w 428"/>
              <a:gd name="T17" fmla="*/ 13 h 52"/>
              <a:gd name="T18" fmla="*/ 76 w 428"/>
              <a:gd name="T19" fmla="*/ 47 h 52"/>
              <a:gd name="T20" fmla="*/ 119 w 428"/>
              <a:gd name="T21" fmla="*/ 47 h 52"/>
              <a:gd name="T22" fmla="*/ 277 w 428"/>
              <a:gd name="T23" fmla="*/ 47 h 52"/>
              <a:gd name="T24" fmla="*/ 350 w 428"/>
              <a:gd name="T25" fmla="*/ 45 h 52"/>
              <a:gd name="T26" fmla="*/ 367 w 428"/>
              <a:gd name="T27" fmla="*/ 42 h 52"/>
              <a:gd name="T28" fmla="*/ 72 w 428"/>
              <a:gd name="T29" fmla="*/ 49 h 52"/>
              <a:gd name="T30" fmla="*/ 72 w 428"/>
              <a:gd name="T31" fmla="*/ 40 h 52"/>
              <a:gd name="T32" fmla="*/ 86 w 428"/>
              <a:gd name="T33" fmla="*/ 38 h 52"/>
              <a:gd name="T34" fmla="*/ 253 w 428"/>
              <a:gd name="T35" fmla="*/ 45 h 52"/>
              <a:gd name="T36" fmla="*/ 351 w 428"/>
              <a:gd name="T37" fmla="*/ 36 h 52"/>
              <a:gd name="T38" fmla="*/ 72 w 428"/>
              <a:gd name="T39" fmla="*/ 34 h 52"/>
              <a:gd name="T40" fmla="*/ 109 w 428"/>
              <a:gd name="T41" fmla="*/ 41 h 52"/>
              <a:gd name="T42" fmla="*/ 109 w 428"/>
              <a:gd name="T43" fmla="*/ 34 h 52"/>
              <a:gd name="T44" fmla="*/ 68 w 428"/>
              <a:gd name="T45" fmla="*/ 30 h 52"/>
              <a:gd name="T46" fmla="*/ 180 w 428"/>
              <a:gd name="T47" fmla="*/ 47 h 52"/>
              <a:gd name="T48" fmla="*/ 142 w 428"/>
              <a:gd name="T49" fmla="*/ 37 h 52"/>
              <a:gd name="T50" fmla="*/ 144 w 428"/>
              <a:gd name="T51" fmla="*/ 24 h 52"/>
              <a:gd name="T52" fmla="*/ 402 w 428"/>
              <a:gd name="T53" fmla="*/ 28 h 52"/>
              <a:gd name="T54" fmla="*/ 74 w 428"/>
              <a:gd name="T55" fmla="*/ 24 h 52"/>
              <a:gd name="T56" fmla="*/ 144 w 428"/>
              <a:gd name="T57" fmla="*/ 45 h 52"/>
              <a:gd name="T58" fmla="*/ 122 w 428"/>
              <a:gd name="T59" fmla="*/ 26 h 52"/>
              <a:gd name="T60" fmla="*/ 392 w 428"/>
              <a:gd name="T61" fmla="*/ 21 h 52"/>
              <a:gd name="T62" fmla="*/ 221 w 428"/>
              <a:gd name="T63" fmla="*/ 45 h 52"/>
              <a:gd name="T64" fmla="*/ 124 w 428"/>
              <a:gd name="T65" fmla="*/ 23 h 52"/>
              <a:gd name="T66" fmla="*/ 74 w 428"/>
              <a:gd name="T67" fmla="*/ 15 h 52"/>
              <a:gd name="T68" fmla="*/ 122 w 428"/>
              <a:gd name="T69" fmla="*/ 13 h 52"/>
              <a:gd name="T70" fmla="*/ 107 w 428"/>
              <a:gd name="T71" fmla="*/ 20 h 52"/>
              <a:gd name="T72" fmla="*/ 184 w 428"/>
              <a:gd name="T73" fmla="*/ 23 h 52"/>
              <a:gd name="T74" fmla="*/ 130 w 428"/>
              <a:gd name="T75" fmla="*/ 6 h 52"/>
              <a:gd name="T76" fmla="*/ 153 w 428"/>
              <a:gd name="T77" fmla="*/ 22 h 52"/>
              <a:gd name="T78" fmla="*/ 296 w 428"/>
              <a:gd name="T79" fmla="*/ 7 h 52"/>
              <a:gd name="T80" fmla="*/ 251 w 428"/>
              <a:gd name="T81" fmla="*/ 5 h 52"/>
              <a:gd name="T82" fmla="*/ 215 w 428"/>
              <a:gd name="T83" fmla="*/ 46 h 52"/>
              <a:gd name="T84" fmla="*/ 122 w 428"/>
              <a:gd name="T85" fmla="*/ 4 h 52"/>
              <a:gd name="T86" fmla="*/ 102 w 428"/>
              <a:gd name="T87" fmla="*/ 2 h 52"/>
              <a:gd name="T88" fmla="*/ 394 w 428"/>
              <a:gd name="T89" fmla="*/ 2 h 52"/>
              <a:gd name="T90" fmla="*/ 364 w 428"/>
              <a:gd name="T91" fmla="*/ 0 h 52"/>
              <a:gd name="T92" fmla="*/ 345 w 428"/>
              <a:gd name="T93" fmla="*/ 36 h 52"/>
              <a:gd name="T94" fmla="*/ 306 w 428"/>
              <a:gd name="T95" fmla="*/ 10 h 52"/>
              <a:gd name="T96" fmla="*/ 343 w 428"/>
              <a:gd name="T97" fmla="*/ 7 h 52"/>
              <a:gd name="T98" fmla="*/ 322 w 428"/>
              <a:gd name="T99" fmla="*/ 19 h 52"/>
              <a:gd name="T100" fmla="*/ 194 w 428"/>
              <a:gd name="T101" fmla="*/ 46 h 52"/>
              <a:gd name="T102" fmla="*/ 198 w 428"/>
              <a:gd name="T103" fmla="*/ 6 h 52"/>
              <a:gd name="T104" fmla="*/ 167 w 428"/>
              <a:gd name="T105" fmla="*/ 0 h 52"/>
              <a:gd name="T106" fmla="*/ 153 w 428"/>
              <a:gd name="T107" fmla="*/ 15 h 52"/>
              <a:gd name="T108" fmla="*/ 95 w 428"/>
              <a:gd name="T109" fmla="*/ 21 h 52"/>
              <a:gd name="T110" fmla="*/ 56 w 428"/>
              <a:gd name="T111" fmla="*/ 6 h 52"/>
              <a:gd name="T112" fmla="*/ 53 w 428"/>
              <a:gd name="T113" fmla="*/ 44 h 52"/>
              <a:gd name="T114" fmla="*/ 42 w 428"/>
              <a:gd name="T115" fmla="*/ 27 h 52"/>
              <a:gd name="T116" fmla="*/ 153 w 428"/>
              <a:gd name="T117" fmla="*/ 52 h 52"/>
              <a:gd name="T118" fmla="*/ 387 w 428"/>
              <a:gd name="T119" fmla="*/ 51 h 52"/>
              <a:gd name="T120" fmla="*/ 368 w 428"/>
              <a:gd name="T121" fmla="*/ 1 h 52"/>
              <a:gd name="T122" fmla="*/ 412 w 428"/>
              <a:gd name="T123" fmla="*/ 31 h 52"/>
              <a:gd name="T124" fmla="*/ 428 w 428"/>
              <a:gd name="T125" fmla="*/ 6 h 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428" h="52">
                <a:moveTo>
                  <a:pt x="0" y="34"/>
                </a:moveTo>
                <a:cubicBezTo>
                  <a:pt x="0" y="37"/>
                  <a:pt x="0" y="37"/>
                  <a:pt x="0" y="37"/>
                </a:cubicBezTo>
                <a:cubicBezTo>
                  <a:pt x="0" y="37"/>
                  <a:pt x="0" y="37"/>
                  <a:pt x="0" y="38"/>
                </a:cubicBezTo>
                <a:cubicBezTo>
                  <a:pt x="1" y="38"/>
                  <a:pt x="1" y="38"/>
                  <a:pt x="1" y="38"/>
                </a:cubicBezTo>
                <a:cubicBezTo>
                  <a:pt x="1" y="38"/>
                  <a:pt x="1" y="38"/>
                  <a:pt x="1" y="38"/>
                </a:cubicBezTo>
                <a:cubicBezTo>
                  <a:pt x="2" y="39"/>
                  <a:pt x="3" y="40"/>
                  <a:pt x="4" y="40"/>
                </a:cubicBezTo>
                <a:cubicBezTo>
                  <a:pt x="4" y="40"/>
                  <a:pt x="4" y="40"/>
                  <a:pt x="5" y="41"/>
                </a:cubicBezTo>
                <a:cubicBezTo>
                  <a:pt x="5" y="41"/>
                  <a:pt x="5" y="41"/>
                  <a:pt x="5" y="41"/>
                </a:cubicBezTo>
                <a:cubicBezTo>
                  <a:pt x="5" y="41"/>
                  <a:pt x="5" y="41"/>
                  <a:pt x="5" y="41"/>
                </a:cubicBezTo>
                <a:cubicBezTo>
                  <a:pt x="4" y="41"/>
                  <a:pt x="4" y="41"/>
                  <a:pt x="4" y="41"/>
                </a:cubicBezTo>
                <a:cubicBezTo>
                  <a:pt x="4" y="41"/>
                  <a:pt x="4" y="41"/>
                  <a:pt x="4" y="41"/>
                </a:cubicBezTo>
                <a:cubicBezTo>
                  <a:pt x="3" y="41"/>
                  <a:pt x="2" y="40"/>
                  <a:pt x="0" y="39"/>
                </a:cubicBezTo>
                <a:cubicBezTo>
                  <a:pt x="0" y="42"/>
                  <a:pt x="0" y="42"/>
                  <a:pt x="0" y="42"/>
                </a:cubicBezTo>
                <a:cubicBezTo>
                  <a:pt x="1" y="42"/>
                  <a:pt x="3" y="43"/>
                  <a:pt x="4" y="43"/>
                </a:cubicBezTo>
                <a:cubicBezTo>
                  <a:pt x="5" y="43"/>
                  <a:pt x="5" y="43"/>
                  <a:pt x="6" y="43"/>
                </a:cubicBezTo>
                <a:cubicBezTo>
                  <a:pt x="6" y="43"/>
                  <a:pt x="6" y="43"/>
                  <a:pt x="6" y="43"/>
                </a:cubicBezTo>
                <a:cubicBezTo>
                  <a:pt x="6" y="42"/>
                  <a:pt x="6" y="42"/>
                  <a:pt x="6" y="42"/>
                </a:cubicBezTo>
                <a:cubicBezTo>
                  <a:pt x="6" y="42"/>
                  <a:pt x="7" y="41"/>
                  <a:pt x="7" y="41"/>
                </a:cubicBezTo>
                <a:cubicBezTo>
                  <a:pt x="7" y="40"/>
                  <a:pt x="6" y="39"/>
                  <a:pt x="6" y="39"/>
                </a:cubicBezTo>
                <a:cubicBezTo>
                  <a:pt x="5" y="38"/>
                  <a:pt x="4" y="38"/>
                  <a:pt x="4" y="38"/>
                </a:cubicBezTo>
                <a:cubicBezTo>
                  <a:pt x="3" y="38"/>
                  <a:pt x="3" y="37"/>
                  <a:pt x="2" y="37"/>
                </a:cubicBezTo>
                <a:cubicBezTo>
                  <a:pt x="2" y="36"/>
                  <a:pt x="1" y="35"/>
                  <a:pt x="0" y="34"/>
                </a:cubicBezTo>
                <a:moveTo>
                  <a:pt x="400" y="20"/>
                </a:moveTo>
                <a:cubicBezTo>
                  <a:pt x="399" y="20"/>
                  <a:pt x="399" y="20"/>
                  <a:pt x="399" y="20"/>
                </a:cubicBezTo>
                <a:cubicBezTo>
                  <a:pt x="399" y="19"/>
                  <a:pt x="398" y="19"/>
                  <a:pt x="398" y="19"/>
                </a:cubicBezTo>
                <a:cubicBezTo>
                  <a:pt x="400" y="18"/>
                  <a:pt x="401" y="17"/>
                  <a:pt x="404" y="16"/>
                </a:cubicBezTo>
                <a:cubicBezTo>
                  <a:pt x="406" y="16"/>
                  <a:pt x="408" y="16"/>
                  <a:pt x="411" y="15"/>
                </a:cubicBezTo>
                <a:cubicBezTo>
                  <a:pt x="411" y="16"/>
                  <a:pt x="411" y="16"/>
                  <a:pt x="411" y="16"/>
                </a:cubicBezTo>
                <a:cubicBezTo>
                  <a:pt x="407" y="17"/>
                  <a:pt x="403" y="18"/>
                  <a:pt x="400" y="20"/>
                </a:cubicBezTo>
                <a:moveTo>
                  <a:pt x="413" y="13"/>
                </a:moveTo>
                <a:cubicBezTo>
                  <a:pt x="413" y="13"/>
                  <a:pt x="412" y="13"/>
                  <a:pt x="412" y="13"/>
                </a:cubicBezTo>
                <a:cubicBezTo>
                  <a:pt x="412" y="13"/>
                  <a:pt x="412" y="13"/>
                  <a:pt x="412" y="13"/>
                </a:cubicBezTo>
                <a:cubicBezTo>
                  <a:pt x="412" y="13"/>
                  <a:pt x="412" y="13"/>
                  <a:pt x="411" y="13"/>
                </a:cubicBezTo>
                <a:cubicBezTo>
                  <a:pt x="411" y="13"/>
                  <a:pt x="411" y="13"/>
                  <a:pt x="411" y="13"/>
                </a:cubicBezTo>
                <a:cubicBezTo>
                  <a:pt x="411" y="13"/>
                  <a:pt x="411" y="13"/>
                  <a:pt x="411" y="13"/>
                </a:cubicBezTo>
                <a:cubicBezTo>
                  <a:pt x="411" y="13"/>
                  <a:pt x="411" y="13"/>
                  <a:pt x="411" y="13"/>
                </a:cubicBezTo>
                <a:cubicBezTo>
                  <a:pt x="411" y="13"/>
                  <a:pt x="411" y="13"/>
                  <a:pt x="411" y="13"/>
                </a:cubicBezTo>
                <a:cubicBezTo>
                  <a:pt x="411" y="13"/>
                  <a:pt x="411" y="13"/>
                  <a:pt x="411" y="13"/>
                </a:cubicBezTo>
                <a:cubicBezTo>
                  <a:pt x="409" y="14"/>
                  <a:pt x="406" y="14"/>
                  <a:pt x="403" y="14"/>
                </a:cubicBezTo>
                <a:cubicBezTo>
                  <a:pt x="401" y="15"/>
                  <a:pt x="398" y="16"/>
                  <a:pt x="396" y="19"/>
                </a:cubicBezTo>
                <a:cubicBezTo>
                  <a:pt x="396" y="19"/>
                  <a:pt x="396" y="19"/>
                  <a:pt x="396" y="19"/>
                </a:cubicBezTo>
                <a:cubicBezTo>
                  <a:pt x="396" y="20"/>
                  <a:pt x="396" y="20"/>
                  <a:pt x="396" y="20"/>
                </a:cubicBezTo>
                <a:cubicBezTo>
                  <a:pt x="397" y="21"/>
                  <a:pt x="397" y="21"/>
                  <a:pt x="398" y="21"/>
                </a:cubicBezTo>
                <a:cubicBezTo>
                  <a:pt x="399" y="22"/>
                  <a:pt x="400" y="22"/>
                  <a:pt x="400" y="22"/>
                </a:cubicBezTo>
                <a:cubicBezTo>
                  <a:pt x="400" y="22"/>
                  <a:pt x="400" y="22"/>
                  <a:pt x="400" y="22"/>
                </a:cubicBezTo>
                <a:cubicBezTo>
                  <a:pt x="400" y="21"/>
                  <a:pt x="400" y="21"/>
                  <a:pt x="400" y="21"/>
                </a:cubicBezTo>
                <a:cubicBezTo>
                  <a:pt x="404" y="20"/>
                  <a:pt x="408" y="19"/>
                  <a:pt x="412" y="18"/>
                </a:cubicBezTo>
                <a:cubicBezTo>
                  <a:pt x="415" y="18"/>
                  <a:pt x="418" y="19"/>
                  <a:pt x="421" y="19"/>
                </a:cubicBezTo>
                <a:cubicBezTo>
                  <a:pt x="423" y="20"/>
                  <a:pt x="425" y="20"/>
                  <a:pt x="428" y="21"/>
                </a:cubicBezTo>
                <a:cubicBezTo>
                  <a:pt x="428" y="19"/>
                  <a:pt x="428" y="19"/>
                  <a:pt x="428" y="19"/>
                </a:cubicBezTo>
                <a:cubicBezTo>
                  <a:pt x="425" y="18"/>
                  <a:pt x="423" y="18"/>
                  <a:pt x="422" y="17"/>
                </a:cubicBezTo>
                <a:cubicBezTo>
                  <a:pt x="422" y="17"/>
                  <a:pt x="422" y="17"/>
                  <a:pt x="422" y="17"/>
                </a:cubicBezTo>
                <a:cubicBezTo>
                  <a:pt x="421" y="17"/>
                  <a:pt x="421" y="17"/>
                  <a:pt x="421" y="17"/>
                </a:cubicBezTo>
                <a:cubicBezTo>
                  <a:pt x="419" y="17"/>
                  <a:pt x="416" y="16"/>
                  <a:pt x="413" y="16"/>
                </a:cubicBezTo>
                <a:cubicBezTo>
                  <a:pt x="413" y="15"/>
                  <a:pt x="413" y="15"/>
                  <a:pt x="413" y="15"/>
                </a:cubicBezTo>
                <a:cubicBezTo>
                  <a:pt x="413" y="15"/>
                  <a:pt x="413" y="15"/>
                  <a:pt x="413" y="15"/>
                </a:cubicBezTo>
                <a:cubicBezTo>
                  <a:pt x="413" y="15"/>
                  <a:pt x="413" y="15"/>
                  <a:pt x="413" y="15"/>
                </a:cubicBezTo>
                <a:cubicBezTo>
                  <a:pt x="418" y="15"/>
                  <a:pt x="423" y="16"/>
                  <a:pt x="428" y="17"/>
                </a:cubicBezTo>
                <a:cubicBezTo>
                  <a:pt x="428" y="15"/>
                  <a:pt x="428" y="15"/>
                  <a:pt x="428" y="15"/>
                </a:cubicBezTo>
                <a:cubicBezTo>
                  <a:pt x="423" y="14"/>
                  <a:pt x="418" y="13"/>
                  <a:pt x="413" y="13"/>
                </a:cubicBezTo>
                <a:moveTo>
                  <a:pt x="21" y="34"/>
                </a:moveTo>
                <a:cubicBezTo>
                  <a:pt x="20" y="34"/>
                  <a:pt x="20" y="34"/>
                  <a:pt x="19" y="34"/>
                </a:cubicBezTo>
                <a:cubicBezTo>
                  <a:pt x="19" y="31"/>
                  <a:pt x="19" y="31"/>
                  <a:pt x="19" y="31"/>
                </a:cubicBezTo>
                <a:cubicBezTo>
                  <a:pt x="20" y="32"/>
                  <a:pt x="21" y="32"/>
                  <a:pt x="21" y="32"/>
                </a:cubicBezTo>
                <a:cubicBezTo>
                  <a:pt x="21" y="32"/>
                  <a:pt x="21" y="32"/>
                  <a:pt x="21" y="32"/>
                </a:cubicBezTo>
                <a:cubicBezTo>
                  <a:pt x="22" y="32"/>
                  <a:pt x="23" y="32"/>
                  <a:pt x="23" y="31"/>
                </a:cubicBezTo>
                <a:cubicBezTo>
                  <a:pt x="23" y="33"/>
                  <a:pt x="23" y="33"/>
                  <a:pt x="23" y="33"/>
                </a:cubicBezTo>
                <a:cubicBezTo>
                  <a:pt x="22" y="34"/>
                  <a:pt x="22" y="34"/>
                  <a:pt x="21" y="34"/>
                </a:cubicBezTo>
                <a:moveTo>
                  <a:pt x="23" y="29"/>
                </a:moveTo>
                <a:cubicBezTo>
                  <a:pt x="25" y="28"/>
                  <a:pt x="25" y="28"/>
                  <a:pt x="25" y="28"/>
                </a:cubicBezTo>
                <a:cubicBezTo>
                  <a:pt x="25" y="28"/>
                  <a:pt x="25" y="28"/>
                  <a:pt x="25" y="28"/>
                </a:cubicBezTo>
                <a:cubicBezTo>
                  <a:pt x="25" y="27"/>
                  <a:pt x="25" y="27"/>
                  <a:pt x="25" y="27"/>
                </a:cubicBezTo>
                <a:cubicBezTo>
                  <a:pt x="26" y="27"/>
                  <a:pt x="26" y="27"/>
                  <a:pt x="27" y="26"/>
                </a:cubicBezTo>
                <a:cubicBezTo>
                  <a:pt x="27" y="26"/>
                  <a:pt x="27" y="27"/>
                  <a:pt x="26" y="27"/>
                </a:cubicBezTo>
                <a:cubicBezTo>
                  <a:pt x="26" y="27"/>
                  <a:pt x="25" y="28"/>
                  <a:pt x="25" y="28"/>
                </a:cubicBezTo>
                <a:cubicBezTo>
                  <a:pt x="25" y="29"/>
                  <a:pt x="24" y="29"/>
                  <a:pt x="24" y="29"/>
                </a:cubicBezTo>
                <a:cubicBezTo>
                  <a:pt x="24" y="29"/>
                  <a:pt x="24" y="29"/>
                  <a:pt x="24" y="29"/>
                </a:cubicBezTo>
                <a:cubicBezTo>
                  <a:pt x="23" y="29"/>
                  <a:pt x="22" y="30"/>
                  <a:pt x="22" y="30"/>
                </a:cubicBezTo>
                <a:cubicBezTo>
                  <a:pt x="22" y="29"/>
                  <a:pt x="23" y="29"/>
                  <a:pt x="23" y="29"/>
                </a:cubicBezTo>
                <a:cubicBezTo>
                  <a:pt x="23" y="29"/>
                  <a:pt x="23" y="29"/>
                  <a:pt x="23" y="29"/>
                </a:cubicBezTo>
                <a:moveTo>
                  <a:pt x="19" y="29"/>
                </a:moveTo>
                <a:cubicBezTo>
                  <a:pt x="19" y="27"/>
                  <a:pt x="19" y="27"/>
                  <a:pt x="19" y="27"/>
                </a:cubicBezTo>
                <a:cubicBezTo>
                  <a:pt x="21" y="26"/>
                  <a:pt x="22" y="25"/>
                  <a:pt x="23" y="24"/>
                </a:cubicBezTo>
                <a:cubicBezTo>
                  <a:pt x="23" y="26"/>
                  <a:pt x="23" y="26"/>
                  <a:pt x="23" y="26"/>
                </a:cubicBezTo>
                <a:cubicBezTo>
                  <a:pt x="22" y="27"/>
                  <a:pt x="20" y="28"/>
                  <a:pt x="19" y="29"/>
                </a:cubicBezTo>
                <a:moveTo>
                  <a:pt x="13" y="24"/>
                </a:moveTo>
                <a:cubicBezTo>
                  <a:pt x="13" y="24"/>
                  <a:pt x="13" y="24"/>
                  <a:pt x="13" y="24"/>
                </a:cubicBezTo>
                <a:cubicBezTo>
                  <a:pt x="15" y="22"/>
                  <a:pt x="17" y="21"/>
                  <a:pt x="19" y="19"/>
                </a:cubicBezTo>
                <a:cubicBezTo>
                  <a:pt x="20" y="19"/>
                  <a:pt x="22" y="18"/>
                  <a:pt x="23" y="17"/>
                </a:cubicBezTo>
                <a:cubicBezTo>
                  <a:pt x="23" y="17"/>
                  <a:pt x="23" y="17"/>
                  <a:pt x="23" y="17"/>
                </a:cubicBezTo>
                <a:cubicBezTo>
                  <a:pt x="23" y="17"/>
                  <a:pt x="23" y="17"/>
                  <a:pt x="23" y="17"/>
                </a:cubicBezTo>
                <a:cubicBezTo>
                  <a:pt x="23" y="17"/>
                  <a:pt x="23" y="17"/>
                  <a:pt x="23" y="17"/>
                </a:cubicBezTo>
                <a:cubicBezTo>
                  <a:pt x="24" y="17"/>
                  <a:pt x="24" y="17"/>
                  <a:pt x="24" y="17"/>
                </a:cubicBezTo>
                <a:cubicBezTo>
                  <a:pt x="24" y="17"/>
                  <a:pt x="24" y="17"/>
                  <a:pt x="25" y="17"/>
                </a:cubicBezTo>
                <a:cubicBezTo>
                  <a:pt x="26" y="16"/>
                  <a:pt x="27" y="16"/>
                  <a:pt x="28" y="16"/>
                </a:cubicBezTo>
                <a:cubicBezTo>
                  <a:pt x="28" y="16"/>
                  <a:pt x="28" y="16"/>
                  <a:pt x="28" y="16"/>
                </a:cubicBezTo>
                <a:cubicBezTo>
                  <a:pt x="28" y="16"/>
                  <a:pt x="29" y="16"/>
                  <a:pt x="29" y="16"/>
                </a:cubicBezTo>
                <a:cubicBezTo>
                  <a:pt x="29" y="17"/>
                  <a:pt x="29" y="17"/>
                  <a:pt x="29" y="18"/>
                </a:cubicBezTo>
                <a:cubicBezTo>
                  <a:pt x="29" y="18"/>
                  <a:pt x="29" y="18"/>
                  <a:pt x="29" y="19"/>
                </a:cubicBezTo>
                <a:cubicBezTo>
                  <a:pt x="29" y="19"/>
                  <a:pt x="28" y="20"/>
                  <a:pt x="27" y="20"/>
                </a:cubicBezTo>
                <a:cubicBezTo>
                  <a:pt x="26" y="20"/>
                  <a:pt x="25" y="21"/>
                  <a:pt x="24" y="22"/>
                </a:cubicBezTo>
                <a:cubicBezTo>
                  <a:pt x="23" y="22"/>
                  <a:pt x="23" y="22"/>
                  <a:pt x="23" y="22"/>
                </a:cubicBezTo>
                <a:cubicBezTo>
                  <a:pt x="23" y="22"/>
                  <a:pt x="23" y="22"/>
                  <a:pt x="23" y="22"/>
                </a:cubicBezTo>
                <a:cubicBezTo>
                  <a:pt x="21" y="23"/>
                  <a:pt x="20" y="24"/>
                  <a:pt x="19" y="25"/>
                </a:cubicBezTo>
                <a:cubicBezTo>
                  <a:pt x="19" y="24"/>
                  <a:pt x="19" y="24"/>
                  <a:pt x="19" y="24"/>
                </a:cubicBezTo>
                <a:cubicBezTo>
                  <a:pt x="18" y="26"/>
                  <a:pt x="18" y="26"/>
                  <a:pt x="18" y="26"/>
                </a:cubicBezTo>
                <a:cubicBezTo>
                  <a:pt x="17" y="26"/>
                  <a:pt x="17" y="26"/>
                  <a:pt x="17" y="26"/>
                </a:cubicBezTo>
                <a:cubicBezTo>
                  <a:pt x="17" y="26"/>
                  <a:pt x="17" y="26"/>
                  <a:pt x="17" y="26"/>
                </a:cubicBezTo>
                <a:cubicBezTo>
                  <a:pt x="16" y="27"/>
                  <a:pt x="15" y="28"/>
                  <a:pt x="14" y="28"/>
                </a:cubicBezTo>
                <a:cubicBezTo>
                  <a:pt x="13" y="28"/>
                  <a:pt x="13" y="27"/>
                  <a:pt x="12" y="27"/>
                </a:cubicBezTo>
                <a:cubicBezTo>
                  <a:pt x="12" y="26"/>
                  <a:pt x="11" y="26"/>
                  <a:pt x="11" y="25"/>
                </a:cubicBezTo>
                <a:cubicBezTo>
                  <a:pt x="11" y="24"/>
                  <a:pt x="11" y="24"/>
                  <a:pt x="11" y="24"/>
                </a:cubicBezTo>
                <a:cubicBezTo>
                  <a:pt x="11" y="24"/>
                  <a:pt x="11" y="24"/>
                  <a:pt x="11" y="24"/>
                </a:cubicBezTo>
                <a:cubicBezTo>
                  <a:pt x="11" y="24"/>
                  <a:pt x="11" y="24"/>
                  <a:pt x="11" y="24"/>
                </a:cubicBezTo>
                <a:cubicBezTo>
                  <a:pt x="11" y="24"/>
                  <a:pt x="11" y="24"/>
                  <a:pt x="11" y="24"/>
                </a:cubicBezTo>
                <a:cubicBezTo>
                  <a:pt x="12" y="23"/>
                  <a:pt x="12" y="23"/>
                  <a:pt x="12" y="23"/>
                </a:cubicBezTo>
                <a:cubicBezTo>
                  <a:pt x="12" y="24"/>
                  <a:pt x="12" y="24"/>
                  <a:pt x="12" y="24"/>
                </a:cubicBezTo>
                <a:cubicBezTo>
                  <a:pt x="13" y="24"/>
                  <a:pt x="13" y="24"/>
                  <a:pt x="13" y="24"/>
                </a:cubicBezTo>
                <a:moveTo>
                  <a:pt x="19" y="17"/>
                </a:moveTo>
                <a:cubicBezTo>
                  <a:pt x="19" y="15"/>
                  <a:pt x="19" y="15"/>
                  <a:pt x="19" y="15"/>
                </a:cubicBezTo>
                <a:cubicBezTo>
                  <a:pt x="21" y="15"/>
                  <a:pt x="22" y="14"/>
                  <a:pt x="23" y="14"/>
                </a:cubicBezTo>
                <a:cubicBezTo>
                  <a:pt x="23" y="15"/>
                  <a:pt x="23" y="15"/>
                  <a:pt x="23" y="15"/>
                </a:cubicBezTo>
                <a:cubicBezTo>
                  <a:pt x="23" y="15"/>
                  <a:pt x="23" y="15"/>
                  <a:pt x="23" y="15"/>
                </a:cubicBezTo>
                <a:cubicBezTo>
                  <a:pt x="23" y="15"/>
                  <a:pt x="22" y="15"/>
                  <a:pt x="22" y="16"/>
                </a:cubicBezTo>
                <a:cubicBezTo>
                  <a:pt x="21" y="16"/>
                  <a:pt x="20" y="16"/>
                  <a:pt x="19" y="17"/>
                </a:cubicBezTo>
                <a:moveTo>
                  <a:pt x="17" y="13"/>
                </a:moveTo>
                <a:cubicBezTo>
                  <a:pt x="19" y="12"/>
                  <a:pt x="19" y="12"/>
                  <a:pt x="19" y="12"/>
                </a:cubicBezTo>
                <a:cubicBezTo>
                  <a:pt x="19" y="12"/>
                  <a:pt x="19" y="12"/>
                  <a:pt x="19" y="12"/>
                </a:cubicBezTo>
                <a:cubicBezTo>
                  <a:pt x="19" y="12"/>
                  <a:pt x="19" y="12"/>
                  <a:pt x="19" y="12"/>
                </a:cubicBezTo>
                <a:cubicBezTo>
                  <a:pt x="21" y="11"/>
                  <a:pt x="23" y="10"/>
                  <a:pt x="24" y="9"/>
                </a:cubicBezTo>
                <a:cubicBezTo>
                  <a:pt x="26" y="9"/>
                  <a:pt x="28" y="9"/>
                  <a:pt x="29" y="8"/>
                </a:cubicBezTo>
                <a:cubicBezTo>
                  <a:pt x="29" y="9"/>
                  <a:pt x="29" y="9"/>
                  <a:pt x="29" y="9"/>
                </a:cubicBezTo>
                <a:cubicBezTo>
                  <a:pt x="29" y="10"/>
                  <a:pt x="29" y="10"/>
                  <a:pt x="29" y="11"/>
                </a:cubicBezTo>
                <a:cubicBezTo>
                  <a:pt x="27" y="11"/>
                  <a:pt x="25" y="11"/>
                  <a:pt x="24" y="12"/>
                </a:cubicBezTo>
                <a:cubicBezTo>
                  <a:pt x="24" y="12"/>
                  <a:pt x="24" y="12"/>
                  <a:pt x="24" y="12"/>
                </a:cubicBezTo>
                <a:cubicBezTo>
                  <a:pt x="22" y="12"/>
                  <a:pt x="21" y="13"/>
                  <a:pt x="19" y="13"/>
                </a:cubicBezTo>
                <a:cubicBezTo>
                  <a:pt x="19" y="13"/>
                  <a:pt x="19" y="13"/>
                  <a:pt x="19" y="13"/>
                </a:cubicBezTo>
                <a:cubicBezTo>
                  <a:pt x="18" y="14"/>
                  <a:pt x="18" y="14"/>
                  <a:pt x="18" y="14"/>
                </a:cubicBezTo>
                <a:cubicBezTo>
                  <a:pt x="17" y="14"/>
                  <a:pt x="17" y="14"/>
                  <a:pt x="17" y="14"/>
                </a:cubicBezTo>
                <a:cubicBezTo>
                  <a:pt x="17" y="14"/>
                  <a:pt x="17" y="14"/>
                  <a:pt x="17" y="14"/>
                </a:cubicBezTo>
                <a:cubicBezTo>
                  <a:pt x="16" y="15"/>
                  <a:pt x="15" y="15"/>
                  <a:pt x="14" y="16"/>
                </a:cubicBezTo>
                <a:cubicBezTo>
                  <a:pt x="14" y="15"/>
                  <a:pt x="14" y="15"/>
                  <a:pt x="14" y="15"/>
                </a:cubicBezTo>
                <a:cubicBezTo>
                  <a:pt x="15" y="14"/>
                  <a:pt x="16" y="13"/>
                  <a:pt x="17" y="13"/>
                </a:cubicBezTo>
                <a:cubicBezTo>
                  <a:pt x="17" y="13"/>
                  <a:pt x="17" y="13"/>
                  <a:pt x="17" y="13"/>
                </a:cubicBezTo>
                <a:moveTo>
                  <a:pt x="21" y="7"/>
                </a:moveTo>
                <a:cubicBezTo>
                  <a:pt x="21" y="7"/>
                  <a:pt x="21" y="7"/>
                  <a:pt x="21" y="7"/>
                </a:cubicBezTo>
                <a:cubicBezTo>
                  <a:pt x="22" y="7"/>
                  <a:pt x="22" y="7"/>
                  <a:pt x="22" y="7"/>
                </a:cubicBezTo>
                <a:cubicBezTo>
                  <a:pt x="22" y="7"/>
                  <a:pt x="23" y="7"/>
                  <a:pt x="23" y="7"/>
                </a:cubicBezTo>
                <a:cubicBezTo>
                  <a:pt x="23" y="8"/>
                  <a:pt x="23" y="8"/>
                  <a:pt x="23" y="8"/>
                </a:cubicBezTo>
                <a:cubicBezTo>
                  <a:pt x="22" y="8"/>
                  <a:pt x="20" y="9"/>
                  <a:pt x="19" y="9"/>
                </a:cubicBezTo>
                <a:cubicBezTo>
                  <a:pt x="19" y="8"/>
                  <a:pt x="19" y="8"/>
                  <a:pt x="19" y="8"/>
                </a:cubicBezTo>
                <a:cubicBezTo>
                  <a:pt x="20" y="8"/>
                  <a:pt x="21" y="7"/>
                  <a:pt x="21" y="7"/>
                </a:cubicBezTo>
                <a:cubicBezTo>
                  <a:pt x="21" y="7"/>
                  <a:pt x="21" y="7"/>
                  <a:pt x="21" y="7"/>
                </a:cubicBezTo>
                <a:moveTo>
                  <a:pt x="17" y="5"/>
                </a:moveTo>
                <a:cubicBezTo>
                  <a:pt x="18" y="5"/>
                  <a:pt x="18" y="5"/>
                  <a:pt x="18" y="5"/>
                </a:cubicBezTo>
                <a:cubicBezTo>
                  <a:pt x="18" y="5"/>
                  <a:pt x="18" y="5"/>
                  <a:pt x="18" y="5"/>
                </a:cubicBezTo>
                <a:cubicBezTo>
                  <a:pt x="19" y="4"/>
                  <a:pt x="19" y="4"/>
                  <a:pt x="19" y="4"/>
                </a:cubicBezTo>
                <a:cubicBezTo>
                  <a:pt x="19" y="4"/>
                  <a:pt x="19" y="4"/>
                  <a:pt x="19" y="4"/>
                </a:cubicBezTo>
                <a:cubicBezTo>
                  <a:pt x="21" y="4"/>
                  <a:pt x="22" y="4"/>
                  <a:pt x="24" y="3"/>
                </a:cubicBezTo>
                <a:cubicBezTo>
                  <a:pt x="26" y="3"/>
                  <a:pt x="28" y="3"/>
                  <a:pt x="30" y="3"/>
                </a:cubicBezTo>
                <a:cubicBezTo>
                  <a:pt x="30" y="3"/>
                  <a:pt x="30" y="3"/>
                  <a:pt x="30" y="3"/>
                </a:cubicBezTo>
                <a:cubicBezTo>
                  <a:pt x="29" y="3"/>
                  <a:pt x="27" y="4"/>
                  <a:pt x="25" y="4"/>
                </a:cubicBezTo>
                <a:cubicBezTo>
                  <a:pt x="25" y="4"/>
                  <a:pt x="25" y="4"/>
                  <a:pt x="25" y="4"/>
                </a:cubicBezTo>
                <a:cubicBezTo>
                  <a:pt x="24" y="4"/>
                  <a:pt x="24" y="4"/>
                  <a:pt x="24" y="4"/>
                </a:cubicBezTo>
                <a:cubicBezTo>
                  <a:pt x="23" y="4"/>
                  <a:pt x="23" y="4"/>
                  <a:pt x="23" y="4"/>
                </a:cubicBezTo>
                <a:cubicBezTo>
                  <a:pt x="23" y="4"/>
                  <a:pt x="23" y="4"/>
                  <a:pt x="23" y="4"/>
                </a:cubicBezTo>
                <a:cubicBezTo>
                  <a:pt x="22" y="5"/>
                  <a:pt x="22" y="5"/>
                  <a:pt x="21" y="5"/>
                </a:cubicBezTo>
                <a:cubicBezTo>
                  <a:pt x="20" y="6"/>
                  <a:pt x="20" y="6"/>
                  <a:pt x="19" y="6"/>
                </a:cubicBezTo>
                <a:cubicBezTo>
                  <a:pt x="19" y="6"/>
                  <a:pt x="19" y="6"/>
                  <a:pt x="19" y="6"/>
                </a:cubicBezTo>
                <a:cubicBezTo>
                  <a:pt x="18" y="6"/>
                  <a:pt x="18" y="6"/>
                  <a:pt x="18" y="6"/>
                </a:cubicBezTo>
                <a:cubicBezTo>
                  <a:pt x="17" y="7"/>
                  <a:pt x="17" y="7"/>
                  <a:pt x="17" y="7"/>
                </a:cubicBezTo>
                <a:cubicBezTo>
                  <a:pt x="17" y="7"/>
                  <a:pt x="17" y="7"/>
                  <a:pt x="17" y="7"/>
                </a:cubicBezTo>
                <a:cubicBezTo>
                  <a:pt x="16" y="7"/>
                  <a:pt x="15" y="8"/>
                  <a:pt x="13" y="9"/>
                </a:cubicBezTo>
                <a:cubicBezTo>
                  <a:pt x="12" y="10"/>
                  <a:pt x="11" y="10"/>
                  <a:pt x="10" y="10"/>
                </a:cubicBezTo>
                <a:cubicBezTo>
                  <a:pt x="10" y="10"/>
                  <a:pt x="10" y="10"/>
                  <a:pt x="10" y="10"/>
                </a:cubicBezTo>
                <a:cubicBezTo>
                  <a:pt x="9" y="10"/>
                  <a:pt x="8" y="10"/>
                  <a:pt x="7" y="9"/>
                </a:cubicBezTo>
                <a:cubicBezTo>
                  <a:pt x="10" y="7"/>
                  <a:pt x="14" y="6"/>
                  <a:pt x="17" y="5"/>
                </a:cubicBezTo>
                <a:cubicBezTo>
                  <a:pt x="17" y="5"/>
                  <a:pt x="17" y="5"/>
                  <a:pt x="17" y="5"/>
                </a:cubicBezTo>
                <a:moveTo>
                  <a:pt x="19" y="2"/>
                </a:moveTo>
                <a:cubicBezTo>
                  <a:pt x="19" y="1"/>
                  <a:pt x="19" y="1"/>
                  <a:pt x="19" y="1"/>
                </a:cubicBezTo>
                <a:cubicBezTo>
                  <a:pt x="21" y="1"/>
                  <a:pt x="22" y="1"/>
                  <a:pt x="23" y="1"/>
                </a:cubicBezTo>
                <a:cubicBezTo>
                  <a:pt x="23" y="1"/>
                  <a:pt x="23" y="1"/>
                  <a:pt x="23" y="1"/>
                </a:cubicBezTo>
                <a:cubicBezTo>
                  <a:pt x="22" y="2"/>
                  <a:pt x="21" y="2"/>
                  <a:pt x="19" y="2"/>
                </a:cubicBezTo>
                <a:moveTo>
                  <a:pt x="37" y="0"/>
                </a:moveTo>
                <a:cubicBezTo>
                  <a:pt x="35" y="0"/>
                  <a:pt x="35" y="0"/>
                  <a:pt x="35" y="0"/>
                </a:cubicBezTo>
                <a:cubicBezTo>
                  <a:pt x="34" y="1"/>
                  <a:pt x="34" y="2"/>
                  <a:pt x="34" y="4"/>
                </a:cubicBezTo>
                <a:cubicBezTo>
                  <a:pt x="34" y="4"/>
                  <a:pt x="34" y="5"/>
                  <a:pt x="34" y="5"/>
                </a:cubicBezTo>
                <a:cubicBezTo>
                  <a:pt x="33" y="8"/>
                  <a:pt x="32" y="10"/>
                  <a:pt x="32" y="13"/>
                </a:cubicBezTo>
                <a:cubicBezTo>
                  <a:pt x="32" y="16"/>
                  <a:pt x="33" y="18"/>
                  <a:pt x="33" y="21"/>
                </a:cubicBezTo>
                <a:cubicBezTo>
                  <a:pt x="31" y="23"/>
                  <a:pt x="31" y="25"/>
                  <a:pt x="30" y="27"/>
                </a:cubicBezTo>
                <a:cubicBezTo>
                  <a:pt x="29" y="30"/>
                  <a:pt x="28" y="31"/>
                  <a:pt x="25" y="32"/>
                </a:cubicBezTo>
                <a:cubicBezTo>
                  <a:pt x="25" y="32"/>
                  <a:pt x="25" y="32"/>
                  <a:pt x="25" y="32"/>
                </a:cubicBezTo>
                <a:cubicBezTo>
                  <a:pt x="25" y="32"/>
                  <a:pt x="25" y="32"/>
                  <a:pt x="25" y="32"/>
                </a:cubicBezTo>
                <a:cubicBezTo>
                  <a:pt x="25" y="31"/>
                  <a:pt x="25" y="31"/>
                  <a:pt x="25" y="31"/>
                </a:cubicBezTo>
                <a:cubicBezTo>
                  <a:pt x="25" y="30"/>
                  <a:pt x="25" y="30"/>
                  <a:pt x="25" y="30"/>
                </a:cubicBezTo>
                <a:cubicBezTo>
                  <a:pt x="25" y="30"/>
                  <a:pt x="25" y="30"/>
                  <a:pt x="25" y="30"/>
                </a:cubicBezTo>
                <a:cubicBezTo>
                  <a:pt x="26" y="30"/>
                  <a:pt x="26" y="30"/>
                  <a:pt x="26" y="30"/>
                </a:cubicBezTo>
                <a:cubicBezTo>
                  <a:pt x="26" y="30"/>
                  <a:pt x="26" y="30"/>
                  <a:pt x="26" y="30"/>
                </a:cubicBezTo>
                <a:cubicBezTo>
                  <a:pt x="27" y="30"/>
                  <a:pt x="27" y="29"/>
                  <a:pt x="28" y="28"/>
                </a:cubicBezTo>
                <a:cubicBezTo>
                  <a:pt x="29" y="28"/>
                  <a:pt x="29" y="27"/>
                  <a:pt x="29" y="26"/>
                </a:cubicBezTo>
                <a:cubicBezTo>
                  <a:pt x="29" y="25"/>
                  <a:pt x="29" y="24"/>
                  <a:pt x="29" y="24"/>
                </a:cubicBezTo>
                <a:cubicBezTo>
                  <a:pt x="28" y="23"/>
                  <a:pt x="28" y="23"/>
                  <a:pt x="28" y="23"/>
                </a:cubicBezTo>
                <a:cubicBezTo>
                  <a:pt x="27" y="24"/>
                  <a:pt x="27" y="24"/>
                  <a:pt x="27" y="24"/>
                </a:cubicBezTo>
                <a:cubicBezTo>
                  <a:pt x="27" y="24"/>
                  <a:pt x="26" y="25"/>
                  <a:pt x="25" y="25"/>
                </a:cubicBezTo>
                <a:cubicBezTo>
                  <a:pt x="25" y="23"/>
                  <a:pt x="25" y="23"/>
                  <a:pt x="25" y="23"/>
                </a:cubicBezTo>
                <a:cubicBezTo>
                  <a:pt x="26" y="22"/>
                  <a:pt x="27" y="22"/>
                  <a:pt x="29" y="21"/>
                </a:cubicBezTo>
                <a:cubicBezTo>
                  <a:pt x="29" y="21"/>
                  <a:pt x="30" y="21"/>
                  <a:pt x="31" y="20"/>
                </a:cubicBezTo>
                <a:cubicBezTo>
                  <a:pt x="31" y="19"/>
                  <a:pt x="31" y="19"/>
                  <a:pt x="31" y="18"/>
                </a:cubicBezTo>
                <a:cubicBezTo>
                  <a:pt x="31" y="17"/>
                  <a:pt x="31" y="16"/>
                  <a:pt x="31" y="15"/>
                </a:cubicBezTo>
                <a:cubicBezTo>
                  <a:pt x="31" y="15"/>
                  <a:pt x="31" y="15"/>
                  <a:pt x="31" y="15"/>
                </a:cubicBezTo>
                <a:cubicBezTo>
                  <a:pt x="31" y="15"/>
                  <a:pt x="31" y="15"/>
                  <a:pt x="31" y="15"/>
                </a:cubicBezTo>
                <a:cubicBezTo>
                  <a:pt x="30" y="14"/>
                  <a:pt x="29" y="14"/>
                  <a:pt x="28" y="14"/>
                </a:cubicBezTo>
                <a:cubicBezTo>
                  <a:pt x="28" y="14"/>
                  <a:pt x="28" y="14"/>
                  <a:pt x="28" y="14"/>
                </a:cubicBezTo>
                <a:cubicBezTo>
                  <a:pt x="27" y="14"/>
                  <a:pt x="26" y="14"/>
                  <a:pt x="25" y="14"/>
                </a:cubicBezTo>
                <a:cubicBezTo>
                  <a:pt x="25" y="13"/>
                  <a:pt x="25" y="13"/>
                  <a:pt x="25" y="13"/>
                </a:cubicBezTo>
                <a:cubicBezTo>
                  <a:pt x="27" y="13"/>
                  <a:pt x="28" y="13"/>
                  <a:pt x="29" y="13"/>
                </a:cubicBezTo>
                <a:cubicBezTo>
                  <a:pt x="29" y="13"/>
                  <a:pt x="29" y="13"/>
                  <a:pt x="29" y="13"/>
                </a:cubicBezTo>
                <a:cubicBezTo>
                  <a:pt x="30" y="13"/>
                  <a:pt x="30" y="13"/>
                  <a:pt x="30" y="13"/>
                </a:cubicBezTo>
                <a:cubicBezTo>
                  <a:pt x="30" y="13"/>
                  <a:pt x="30" y="13"/>
                  <a:pt x="30" y="13"/>
                </a:cubicBezTo>
                <a:cubicBezTo>
                  <a:pt x="31" y="12"/>
                  <a:pt x="31" y="10"/>
                  <a:pt x="31" y="9"/>
                </a:cubicBezTo>
                <a:cubicBezTo>
                  <a:pt x="31" y="8"/>
                  <a:pt x="31" y="7"/>
                  <a:pt x="30" y="7"/>
                </a:cubicBezTo>
                <a:cubicBezTo>
                  <a:pt x="30" y="6"/>
                  <a:pt x="30" y="6"/>
                  <a:pt x="30" y="6"/>
                </a:cubicBezTo>
                <a:cubicBezTo>
                  <a:pt x="29" y="6"/>
                  <a:pt x="29" y="6"/>
                  <a:pt x="29" y="6"/>
                </a:cubicBezTo>
                <a:cubicBezTo>
                  <a:pt x="28" y="7"/>
                  <a:pt x="27" y="7"/>
                  <a:pt x="25" y="7"/>
                </a:cubicBezTo>
                <a:cubicBezTo>
                  <a:pt x="25" y="6"/>
                  <a:pt x="25" y="6"/>
                  <a:pt x="25" y="6"/>
                </a:cubicBezTo>
                <a:cubicBezTo>
                  <a:pt x="27" y="6"/>
                  <a:pt x="30" y="5"/>
                  <a:pt x="32" y="4"/>
                </a:cubicBezTo>
                <a:cubicBezTo>
                  <a:pt x="33" y="4"/>
                  <a:pt x="33" y="4"/>
                  <a:pt x="33" y="4"/>
                </a:cubicBezTo>
                <a:cubicBezTo>
                  <a:pt x="32" y="3"/>
                  <a:pt x="32" y="3"/>
                  <a:pt x="32" y="3"/>
                </a:cubicBezTo>
                <a:cubicBezTo>
                  <a:pt x="32" y="3"/>
                  <a:pt x="32" y="3"/>
                  <a:pt x="32" y="3"/>
                </a:cubicBezTo>
                <a:cubicBezTo>
                  <a:pt x="32" y="2"/>
                  <a:pt x="32" y="2"/>
                  <a:pt x="32" y="1"/>
                </a:cubicBezTo>
                <a:cubicBezTo>
                  <a:pt x="31" y="1"/>
                  <a:pt x="31" y="1"/>
                  <a:pt x="30" y="1"/>
                </a:cubicBezTo>
                <a:cubicBezTo>
                  <a:pt x="30" y="1"/>
                  <a:pt x="30" y="1"/>
                  <a:pt x="30" y="1"/>
                </a:cubicBezTo>
                <a:cubicBezTo>
                  <a:pt x="29" y="1"/>
                  <a:pt x="27" y="1"/>
                  <a:pt x="25" y="1"/>
                </a:cubicBezTo>
                <a:cubicBezTo>
                  <a:pt x="25" y="0"/>
                  <a:pt x="25" y="0"/>
                  <a:pt x="25" y="0"/>
                </a:cubicBezTo>
                <a:cubicBezTo>
                  <a:pt x="26" y="0"/>
                  <a:pt x="26" y="0"/>
                  <a:pt x="26" y="0"/>
                </a:cubicBezTo>
                <a:cubicBezTo>
                  <a:pt x="26" y="0"/>
                  <a:pt x="27" y="0"/>
                  <a:pt x="28" y="0"/>
                </a:cubicBezTo>
                <a:cubicBezTo>
                  <a:pt x="28" y="0"/>
                  <a:pt x="28" y="0"/>
                  <a:pt x="28" y="0"/>
                </a:cubicBezTo>
                <a:cubicBezTo>
                  <a:pt x="29" y="0"/>
                  <a:pt x="29" y="0"/>
                  <a:pt x="30" y="0"/>
                </a:cubicBezTo>
                <a:cubicBezTo>
                  <a:pt x="16" y="0"/>
                  <a:pt x="16" y="0"/>
                  <a:pt x="16" y="0"/>
                </a:cubicBezTo>
                <a:cubicBezTo>
                  <a:pt x="10" y="1"/>
                  <a:pt x="4" y="3"/>
                  <a:pt x="0" y="7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9"/>
                  <a:pt x="0" y="9"/>
                  <a:pt x="0" y="9"/>
                </a:cubicBezTo>
                <a:cubicBezTo>
                  <a:pt x="0" y="9"/>
                  <a:pt x="0" y="9"/>
                  <a:pt x="0" y="9"/>
                </a:cubicBezTo>
                <a:cubicBezTo>
                  <a:pt x="1" y="9"/>
                  <a:pt x="1" y="9"/>
                  <a:pt x="1" y="9"/>
                </a:cubicBezTo>
                <a:cubicBezTo>
                  <a:pt x="5" y="5"/>
                  <a:pt x="11" y="3"/>
                  <a:pt x="17" y="1"/>
                </a:cubicBezTo>
                <a:cubicBezTo>
                  <a:pt x="17" y="3"/>
                  <a:pt x="17" y="3"/>
                  <a:pt x="17" y="3"/>
                </a:cubicBezTo>
                <a:cubicBezTo>
                  <a:pt x="13" y="4"/>
                  <a:pt x="8" y="5"/>
                  <a:pt x="5" y="8"/>
                </a:cubicBezTo>
                <a:cubicBezTo>
                  <a:pt x="4" y="8"/>
                  <a:pt x="4" y="8"/>
                  <a:pt x="4" y="8"/>
                </a:cubicBezTo>
                <a:cubicBezTo>
                  <a:pt x="4" y="9"/>
                  <a:pt x="4" y="9"/>
                  <a:pt x="4" y="9"/>
                </a:cubicBezTo>
                <a:cubicBezTo>
                  <a:pt x="6" y="11"/>
                  <a:pt x="8" y="12"/>
                  <a:pt x="10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3" y="12"/>
                  <a:pt x="14" y="11"/>
                </a:cubicBezTo>
                <a:cubicBezTo>
                  <a:pt x="15" y="10"/>
                  <a:pt x="16" y="9"/>
                  <a:pt x="17" y="9"/>
                </a:cubicBezTo>
                <a:cubicBezTo>
                  <a:pt x="17" y="10"/>
                  <a:pt x="17" y="10"/>
                  <a:pt x="17" y="10"/>
                </a:cubicBezTo>
                <a:cubicBezTo>
                  <a:pt x="15" y="11"/>
                  <a:pt x="14" y="13"/>
                  <a:pt x="12" y="14"/>
                </a:cubicBezTo>
                <a:cubicBezTo>
                  <a:pt x="12" y="14"/>
                  <a:pt x="12" y="14"/>
                  <a:pt x="12" y="14"/>
                </a:cubicBezTo>
                <a:cubicBezTo>
                  <a:pt x="12" y="18"/>
                  <a:pt x="12" y="18"/>
                  <a:pt x="12" y="18"/>
                </a:cubicBezTo>
                <a:cubicBezTo>
                  <a:pt x="12" y="20"/>
                  <a:pt x="12" y="20"/>
                  <a:pt x="12" y="20"/>
                </a:cubicBezTo>
                <a:cubicBezTo>
                  <a:pt x="13" y="19"/>
                  <a:pt x="13" y="19"/>
                  <a:pt x="13" y="19"/>
                </a:cubicBezTo>
                <a:cubicBezTo>
                  <a:pt x="15" y="18"/>
                  <a:pt x="16" y="17"/>
                  <a:pt x="17" y="16"/>
                </a:cubicBezTo>
                <a:cubicBezTo>
                  <a:pt x="17" y="18"/>
                  <a:pt x="17" y="18"/>
                  <a:pt x="17" y="18"/>
                </a:cubicBezTo>
                <a:cubicBezTo>
                  <a:pt x="16" y="19"/>
                  <a:pt x="14" y="20"/>
                  <a:pt x="13" y="22"/>
                </a:cubicBezTo>
                <a:cubicBezTo>
                  <a:pt x="12" y="21"/>
                  <a:pt x="12" y="21"/>
                  <a:pt x="12" y="21"/>
                </a:cubicBezTo>
                <a:cubicBezTo>
                  <a:pt x="12" y="21"/>
                  <a:pt x="12" y="21"/>
                  <a:pt x="12" y="21"/>
                </a:cubicBezTo>
                <a:cubicBezTo>
                  <a:pt x="11" y="21"/>
                  <a:pt x="11" y="22"/>
                  <a:pt x="10" y="22"/>
                </a:cubicBezTo>
                <a:cubicBezTo>
                  <a:pt x="9" y="23"/>
                  <a:pt x="9" y="23"/>
                  <a:pt x="9" y="24"/>
                </a:cubicBezTo>
                <a:cubicBezTo>
                  <a:pt x="9" y="24"/>
                  <a:pt x="9" y="25"/>
                  <a:pt x="9" y="25"/>
                </a:cubicBezTo>
                <a:cubicBezTo>
                  <a:pt x="10" y="26"/>
                  <a:pt x="10" y="27"/>
                  <a:pt x="11" y="28"/>
                </a:cubicBezTo>
                <a:cubicBezTo>
                  <a:pt x="12" y="29"/>
                  <a:pt x="13" y="29"/>
                  <a:pt x="14" y="30"/>
                </a:cubicBezTo>
                <a:cubicBezTo>
                  <a:pt x="14" y="30"/>
                  <a:pt x="14" y="30"/>
                  <a:pt x="14" y="30"/>
                </a:cubicBezTo>
                <a:cubicBezTo>
                  <a:pt x="14" y="30"/>
                  <a:pt x="14" y="30"/>
                  <a:pt x="14" y="30"/>
                </a:cubicBezTo>
                <a:cubicBezTo>
                  <a:pt x="15" y="30"/>
                  <a:pt x="16" y="29"/>
                  <a:pt x="17" y="29"/>
                </a:cubicBezTo>
                <a:cubicBezTo>
                  <a:pt x="17" y="33"/>
                  <a:pt x="17" y="33"/>
                  <a:pt x="17" y="33"/>
                </a:cubicBezTo>
                <a:cubicBezTo>
                  <a:pt x="15" y="32"/>
                  <a:pt x="12" y="30"/>
                  <a:pt x="10" y="29"/>
                </a:cubicBezTo>
                <a:cubicBezTo>
                  <a:pt x="10" y="29"/>
                  <a:pt x="10" y="29"/>
                  <a:pt x="10" y="29"/>
                </a:cubicBezTo>
                <a:cubicBezTo>
                  <a:pt x="10" y="29"/>
                  <a:pt x="10" y="29"/>
                  <a:pt x="10" y="29"/>
                </a:cubicBezTo>
                <a:cubicBezTo>
                  <a:pt x="8" y="27"/>
                  <a:pt x="8" y="26"/>
                  <a:pt x="8" y="24"/>
                </a:cubicBezTo>
                <a:cubicBezTo>
                  <a:pt x="8" y="24"/>
                  <a:pt x="8" y="23"/>
                  <a:pt x="8" y="22"/>
                </a:cubicBezTo>
                <a:cubicBezTo>
                  <a:pt x="9" y="20"/>
                  <a:pt x="10" y="19"/>
                  <a:pt x="10" y="17"/>
                </a:cubicBezTo>
                <a:cubicBezTo>
                  <a:pt x="10" y="16"/>
                  <a:pt x="10" y="15"/>
                  <a:pt x="9" y="15"/>
                </a:cubicBezTo>
                <a:cubicBezTo>
                  <a:pt x="9" y="15"/>
                  <a:pt x="9" y="15"/>
                  <a:pt x="9" y="15"/>
                </a:cubicBezTo>
                <a:cubicBezTo>
                  <a:pt x="9" y="15"/>
                  <a:pt x="9" y="15"/>
                  <a:pt x="9" y="15"/>
                </a:cubicBezTo>
                <a:cubicBezTo>
                  <a:pt x="9" y="14"/>
                  <a:pt x="8" y="13"/>
                  <a:pt x="7" y="12"/>
                </a:cubicBezTo>
                <a:cubicBezTo>
                  <a:pt x="6" y="11"/>
                  <a:pt x="5" y="11"/>
                  <a:pt x="3" y="11"/>
                </a:cubicBezTo>
                <a:cubicBezTo>
                  <a:pt x="3" y="11"/>
                  <a:pt x="3" y="11"/>
                  <a:pt x="2" y="11"/>
                </a:cubicBezTo>
                <a:cubicBezTo>
                  <a:pt x="1" y="11"/>
                  <a:pt x="1" y="11"/>
                  <a:pt x="0" y="11"/>
                </a:cubicBezTo>
                <a:cubicBezTo>
                  <a:pt x="0" y="14"/>
                  <a:pt x="0" y="14"/>
                  <a:pt x="0" y="14"/>
                </a:cubicBezTo>
                <a:cubicBezTo>
                  <a:pt x="1" y="13"/>
                  <a:pt x="2" y="13"/>
                  <a:pt x="2" y="13"/>
                </a:cubicBezTo>
                <a:cubicBezTo>
                  <a:pt x="3" y="13"/>
                  <a:pt x="3" y="13"/>
                  <a:pt x="3" y="13"/>
                </a:cubicBezTo>
                <a:cubicBezTo>
                  <a:pt x="3" y="13"/>
                  <a:pt x="3" y="13"/>
                  <a:pt x="3" y="13"/>
                </a:cubicBezTo>
                <a:cubicBezTo>
                  <a:pt x="3" y="13"/>
                  <a:pt x="3" y="13"/>
                  <a:pt x="3" y="13"/>
                </a:cubicBezTo>
                <a:cubicBezTo>
                  <a:pt x="3" y="13"/>
                  <a:pt x="3" y="13"/>
                  <a:pt x="3" y="13"/>
                </a:cubicBezTo>
                <a:cubicBezTo>
                  <a:pt x="4" y="13"/>
                  <a:pt x="5" y="13"/>
                  <a:pt x="6" y="14"/>
                </a:cubicBezTo>
                <a:cubicBezTo>
                  <a:pt x="6" y="14"/>
                  <a:pt x="7" y="15"/>
                  <a:pt x="8" y="16"/>
                </a:cubicBezTo>
                <a:cubicBezTo>
                  <a:pt x="8" y="16"/>
                  <a:pt x="8" y="16"/>
                  <a:pt x="8" y="17"/>
                </a:cubicBezTo>
                <a:cubicBezTo>
                  <a:pt x="8" y="18"/>
                  <a:pt x="7" y="19"/>
                  <a:pt x="6" y="21"/>
                </a:cubicBezTo>
                <a:cubicBezTo>
                  <a:pt x="6" y="21"/>
                  <a:pt x="6" y="21"/>
                  <a:pt x="6" y="21"/>
                </a:cubicBezTo>
                <a:cubicBezTo>
                  <a:pt x="6" y="21"/>
                  <a:pt x="6" y="21"/>
                  <a:pt x="6" y="21"/>
                </a:cubicBezTo>
                <a:cubicBezTo>
                  <a:pt x="6" y="22"/>
                  <a:pt x="6" y="23"/>
                  <a:pt x="6" y="24"/>
                </a:cubicBezTo>
                <a:cubicBezTo>
                  <a:pt x="6" y="27"/>
                  <a:pt x="7" y="29"/>
                  <a:pt x="9" y="30"/>
                </a:cubicBezTo>
                <a:cubicBezTo>
                  <a:pt x="11" y="32"/>
                  <a:pt x="14" y="34"/>
                  <a:pt x="17" y="35"/>
                </a:cubicBezTo>
                <a:cubicBezTo>
                  <a:pt x="17" y="35"/>
                  <a:pt x="17" y="35"/>
                  <a:pt x="17" y="35"/>
                </a:cubicBezTo>
                <a:cubicBezTo>
                  <a:pt x="18" y="35"/>
                  <a:pt x="18" y="35"/>
                  <a:pt x="18" y="35"/>
                </a:cubicBezTo>
                <a:cubicBezTo>
                  <a:pt x="19" y="36"/>
                  <a:pt x="19" y="36"/>
                  <a:pt x="19" y="36"/>
                </a:cubicBezTo>
                <a:cubicBezTo>
                  <a:pt x="19" y="36"/>
                  <a:pt x="19" y="36"/>
                  <a:pt x="19" y="36"/>
                </a:cubicBezTo>
                <a:cubicBezTo>
                  <a:pt x="20" y="36"/>
                  <a:pt x="20" y="36"/>
                  <a:pt x="21" y="36"/>
                </a:cubicBezTo>
                <a:cubicBezTo>
                  <a:pt x="21" y="36"/>
                  <a:pt x="21" y="36"/>
                  <a:pt x="21" y="36"/>
                </a:cubicBezTo>
                <a:cubicBezTo>
                  <a:pt x="22" y="36"/>
                  <a:pt x="23" y="35"/>
                  <a:pt x="24" y="35"/>
                </a:cubicBezTo>
                <a:cubicBezTo>
                  <a:pt x="25" y="35"/>
                  <a:pt x="25" y="35"/>
                  <a:pt x="25" y="35"/>
                </a:cubicBezTo>
                <a:cubicBezTo>
                  <a:pt x="26" y="34"/>
                  <a:pt x="26" y="34"/>
                  <a:pt x="26" y="34"/>
                </a:cubicBezTo>
                <a:cubicBezTo>
                  <a:pt x="29" y="33"/>
                  <a:pt x="31" y="30"/>
                  <a:pt x="32" y="28"/>
                </a:cubicBezTo>
                <a:cubicBezTo>
                  <a:pt x="33" y="26"/>
                  <a:pt x="33" y="23"/>
                  <a:pt x="35" y="22"/>
                </a:cubicBezTo>
                <a:cubicBezTo>
                  <a:pt x="35" y="21"/>
                  <a:pt x="35" y="21"/>
                  <a:pt x="35" y="21"/>
                </a:cubicBezTo>
                <a:cubicBezTo>
                  <a:pt x="35" y="21"/>
                  <a:pt x="35" y="21"/>
                  <a:pt x="35" y="21"/>
                </a:cubicBezTo>
                <a:cubicBezTo>
                  <a:pt x="35" y="18"/>
                  <a:pt x="34" y="16"/>
                  <a:pt x="34" y="13"/>
                </a:cubicBezTo>
                <a:cubicBezTo>
                  <a:pt x="34" y="10"/>
                  <a:pt x="35" y="8"/>
                  <a:pt x="36" y="6"/>
                </a:cubicBezTo>
                <a:cubicBezTo>
                  <a:pt x="36" y="6"/>
                  <a:pt x="36" y="6"/>
                  <a:pt x="36" y="6"/>
                </a:cubicBezTo>
                <a:cubicBezTo>
                  <a:pt x="36" y="5"/>
                  <a:pt x="36" y="5"/>
                  <a:pt x="36" y="5"/>
                </a:cubicBezTo>
                <a:cubicBezTo>
                  <a:pt x="36" y="5"/>
                  <a:pt x="36" y="4"/>
                  <a:pt x="36" y="4"/>
                </a:cubicBezTo>
                <a:cubicBezTo>
                  <a:pt x="36" y="2"/>
                  <a:pt x="36" y="1"/>
                  <a:pt x="37" y="0"/>
                </a:cubicBezTo>
                <a:moveTo>
                  <a:pt x="347" y="48"/>
                </a:moveTo>
                <a:cubicBezTo>
                  <a:pt x="347" y="48"/>
                  <a:pt x="347" y="48"/>
                  <a:pt x="347" y="48"/>
                </a:cubicBezTo>
                <a:cubicBezTo>
                  <a:pt x="348" y="48"/>
                  <a:pt x="349" y="48"/>
                  <a:pt x="349" y="47"/>
                </a:cubicBezTo>
                <a:cubicBezTo>
                  <a:pt x="349" y="49"/>
                  <a:pt x="349" y="49"/>
                  <a:pt x="349" y="49"/>
                </a:cubicBezTo>
                <a:cubicBezTo>
                  <a:pt x="349" y="49"/>
                  <a:pt x="348" y="49"/>
                  <a:pt x="347" y="49"/>
                </a:cubicBezTo>
                <a:cubicBezTo>
                  <a:pt x="347" y="48"/>
                  <a:pt x="347" y="48"/>
                  <a:pt x="347" y="48"/>
                </a:cubicBezTo>
                <a:cubicBezTo>
                  <a:pt x="347" y="48"/>
                  <a:pt x="347" y="48"/>
                  <a:pt x="347" y="48"/>
                </a:cubicBezTo>
                <a:moveTo>
                  <a:pt x="364" y="49"/>
                </a:moveTo>
                <a:cubicBezTo>
                  <a:pt x="364" y="47"/>
                  <a:pt x="364" y="47"/>
                  <a:pt x="364" y="47"/>
                </a:cubicBezTo>
                <a:cubicBezTo>
                  <a:pt x="364" y="47"/>
                  <a:pt x="365" y="47"/>
                  <a:pt x="365" y="47"/>
                </a:cubicBezTo>
                <a:cubicBezTo>
                  <a:pt x="365" y="49"/>
                  <a:pt x="365" y="49"/>
                  <a:pt x="365" y="49"/>
                </a:cubicBezTo>
                <a:cubicBezTo>
                  <a:pt x="365" y="49"/>
                  <a:pt x="364" y="49"/>
                  <a:pt x="364" y="49"/>
                </a:cubicBezTo>
                <a:moveTo>
                  <a:pt x="343" y="49"/>
                </a:moveTo>
                <a:cubicBezTo>
                  <a:pt x="343" y="47"/>
                  <a:pt x="343" y="47"/>
                  <a:pt x="343" y="47"/>
                </a:cubicBezTo>
                <a:cubicBezTo>
                  <a:pt x="344" y="47"/>
                  <a:pt x="344" y="47"/>
                  <a:pt x="345" y="47"/>
                </a:cubicBezTo>
                <a:cubicBezTo>
                  <a:pt x="345" y="49"/>
                  <a:pt x="345" y="49"/>
                  <a:pt x="345" y="49"/>
                </a:cubicBezTo>
                <a:cubicBezTo>
                  <a:pt x="344" y="49"/>
                  <a:pt x="344" y="49"/>
                  <a:pt x="343" y="49"/>
                </a:cubicBezTo>
                <a:moveTo>
                  <a:pt x="19" y="49"/>
                </a:moveTo>
                <a:cubicBezTo>
                  <a:pt x="19" y="47"/>
                  <a:pt x="19" y="47"/>
                  <a:pt x="19" y="47"/>
                </a:cubicBezTo>
                <a:cubicBezTo>
                  <a:pt x="21" y="47"/>
                  <a:pt x="22" y="47"/>
                  <a:pt x="23" y="47"/>
                </a:cubicBezTo>
                <a:cubicBezTo>
                  <a:pt x="23" y="49"/>
                  <a:pt x="23" y="49"/>
                  <a:pt x="23" y="49"/>
                </a:cubicBezTo>
                <a:cubicBezTo>
                  <a:pt x="19" y="49"/>
                  <a:pt x="19" y="49"/>
                  <a:pt x="19" y="49"/>
                </a:cubicBezTo>
                <a:moveTo>
                  <a:pt x="155" y="50"/>
                </a:moveTo>
                <a:cubicBezTo>
                  <a:pt x="155" y="47"/>
                  <a:pt x="155" y="47"/>
                  <a:pt x="155" y="47"/>
                </a:cubicBezTo>
                <a:cubicBezTo>
                  <a:pt x="167" y="47"/>
                  <a:pt x="167" y="47"/>
                  <a:pt x="167" y="47"/>
                </a:cubicBezTo>
                <a:cubicBezTo>
                  <a:pt x="167" y="49"/>
                  <a:pt x="167" y="49"/>
                  <a:pt x="167" y="49"/>
                </a:cubicBezTo>
                <a:cubicBezTo>
                  <a:pt x="163" y="49"/>
                  <a:pt x="159" y="50"/>
                  <a:pt x="155" y="50"/>
                </a:cubicBezTo>
                <a:moveTo>
                  <a:pt x="74" y="49"/>
                </a:moveTo>
                <a:cubicBezTo>
                  <a:pt x="74" y="47"/>
                  <a:pt x="74" y="47"/>
                  <a:pt x="74" y="47"/>
                </a:cubicBezTo>
                <a:cubicBezTo>
                  <a:pt x="76" y="47"/>
                  <a:pt x="76" y="47"/>
                  <a:pt x="76" y="47"/>
                </a:cubicBezTo>
                <a:cubicBezTo>
                  <a:pt x="77" y="48"/>
                  <a:pt x="77" y="48"/>
                  <a:pt x="77" y="48"/>
                </a:cubicBezTo>
                <a:cubicBezTo>
                  <a:pt x="77" y="47"/>
                  <a:pt x="77" y="47"/>
                  <a:pt x="77" y="47"/>
                </a:cubicBezTo>
                <a:cubicBezTo>
                  <a:pt x="80" y="47"/>
                  <a:pt x="84" y="47"/>
                  <a:pt x="88" y="47"/>
                </a:cubicBezTo>
                <a:cubicBezTo>
                  <a:pt x="92" y="47"/>
                  <a:pt x="96" y="47"/>
                  <a:pt x="99" y="47"/>
                </a:cubicBezTo>
                <a:cubicBezTo>
                  <a:pt x="99" y="49"/>
                  <a:pt x="99" y="49"/>
                  <a:pt x="99" y="49"/>
                </a:cubicBezTo>
                <a:cubicBezTo>
                  <a:pt x="98" y="49"/>
                  <a:pt x="97" y="49"/>
                  <a:pt x="95" y="49"/>
                </a:cubicBezTo>
                <a:cubicBezTo>
                  <a:pt x="74" y="49"/>
                  <a:pt x="74" y="49"/>
                  <a:pt x="74" y="49"/>
                </a:cubicBezTo>
                <a:moveTo>
                  <a:pt x="102" y="49"/>
                </a:moveTo>
                <a:cubicBezTo>
                  <a:pt x="102" y="47"/>
                  <a:pt x="102" y="47"/>
                  <a:pt x="102" y="47"/>
                </a:cubicBezTo>
                <a:cubicBezTo>
                  <a:pt x="104" y="47"/>
                  <a:pt x="107" y="47"/>
                  <a:pt x="109" y="47"/>
                </a:cubicBezTo>
                <a:cubicBezTo>
                  <a:pt x="109" y="47"/>
                  <a:pt x="109" y="47"/>
                  <a:pt x="109" y="47"/>
                </a:cubicBezTo>
                <a:cubicBezTo>
                  <a:pt x="109" y="49"/>
                  <a:pt x="109" y="49"/>
                  <a:pt x="109" y="49"/>
                </a:cubicBezTo>
                <a:cubicBezTo>
                  <a:pt x="107" y="49"/>
                  <a:pt x="105" y="49"/>
                  <a:pt x="102" y="49"/>
                </a:cubicBezTo>
                <a:moveTo>
                  <a:pt x="411" y="50"/>
                </a:moveTo>
                <a:cubicBezTo>
                  <a:pt x="405" y="50"/>
                  <a:pt x="399" y="50"/>
                  <a:pt x="394" y="49"/>
                </a:cubicBezTo>
                <a:cubicBezTo>
                  <a:pt x="394" y="46"/>
                  <a:pt x="394" y="46"/>
                  <a:pt x="394" y="46"/>
                </a:cubicBezTo>
                <a:cubicBezTo>
                  <a:pt x="396" y="46"/>
                  <a:pt x="398" y="47"/>
                  <a:pt x="400" y="48"/>
                </a:cubicBezTo>
                <a:cubicBezTo>
                  <a:pt x="400" y="48"/>
                  <a:pt x="400" y="48"/>
                  <a:pt x="400" y="48"/>
                </a:cubicBezTo>
                <a:cubicBezTo>
                  <a:pt x="411" y="48"/>
                  <a:pt x="411" y="48"/>
                  <a:pt x="411" y="48"/>
                </a:cubicBezTo>
                <a:cubicBezTo>
                  <a:pt x="411" y="50"/>
                  <a:pt x="411" y="50"/>
                  <a:pt x="411" y="50"/>
                </a:cubicBezTo>
                <a:moveTo>
                  <a:pt x="119" y="46"/>
                </a:moveTo>
                <a:cubicBezTo>
                  <a:pt x="119" y="46"/>
                  <a:pt x="119" y="46"/>
                  <a:pt x="119" y="46"/>
                </a:cubicBezTo>
                <a:cubicBezTo>
                  <a:pt x="119" y="46"/>
                  <a:pt x="119" y="46"/>
                  <a:pt x="119" y="46"/>
                </a:cubicBezTo>
                <a:moveTo>
                  <a:pt x="77" y="46"/>
                </a:moveTo>
                <a:cubicBezTo>
                  <a:pt x="77" y="46"/>
                  <a:pt x="77" y="46"/>
                  <a:pt x="77" y="46"/>
                </a:cubicBezTo>
                <a:cubicBezTo>
                  <a:pt x="77" y="46"/>
                  <a:pt x="77" y="46"/>
                  <a:pt x="77" y="46"/>
                </a:cubicBezTo>
                <a:moveTo>
                  <a:pt x="294" y="46"/>
                </a:moveTo>
                <a:cubicBezTo>
                  <a:pt x="294" y="45"/>
                  <a:pt x="294" y="45"/>
                  <a:pt x="294" y="45"/>
                </a:cubicBezTo>
                <a:cubicBezTo>
                  <a:pt x="294" y="46"/>
                  <a:pt x="294" y="46"/>
                  <a:pt x="294" y="46"/>
                </a:cubicBezTo>
                <a:moveTo>
                  <a:pt x="111" y="49"/>
                </a:moveTo>
                <a:cubicBezTo>
                  <a:pt x="111" y="46"/>
                  <a:pt x="111" y="46"/>
                  <a:pt x="111" y="46"/>
                </a:cubicBezTo>
                <a:cubicBezTo>
                  <a:pt x="111" y="46"/>
                  <a:pt x="111" y="46"/>
                  <a:pt x="111" y="46"/>
                </a:cubicBezTo>
                <a:cubicBezTo>
                  <a:pt x="111" y="46"/>
                  <a:pt x="111" y="46"/>
                  <a:pt x="111" y="46"/>
                </a:cubicBezTo>
                <a:cubicBezTo>
                  <a:pt x="111" y="44"/>
                  <a:pt x="111" y="44"/>
                  <a:pt x="111" y="44"/>
                </a:cubicBezTo>
                <a:cubicBezTo>
                  <a:pt x="114" y="45"/>
                  <a:pt x="116" y="46"/>
                  <a:pt x="119" y="47"/>
                </a:cubicBezTo>
                <a:cubicBezTo>
                  <a:pt x="119" y="48"/>
                  <a:pt x="119" y="48"/>
                  <a:pt x="119" y="48"/>
                </a:cubicBezTo>
                <a:cubicBezTo>
                  <a:pt x="119" y="48"/>
                  <a:pt x="119" y="48"/>
                  <a:pt x="119" y="48"/>
                </a:cubicBezTo>
                <a:cubicBezTo>
                  <a:pt x="120" y="47"/>
                  <a:pt x="121" y="47"/>
                  <a:pt x="122" y="47"/>
                </a:cubicBezTo>
                <a:cubicBezTo>
                  <a:pt x="122" y="49"/>
                  <a:pt x="122" y="49"/>
                  <a:pt x="122" y="49"/>
                </a:cubicBezTo>
                <a:cubicBezTo>
                  <a:pt x="118" y="49"/>
                  <a:pt x="115" y="49"/>
                  <a:pt x="111" y="49"/>
                </a:cubicBezTo>
                <a:moveTo>
                  <a:pt x="102" y="45"/>
                </a:moveTo>
                <a:cubicBezTo>
                  <a:pt x="102" y="44"/>
                  <a:pt x="102" y="44"/>
                  <a:pt x="102" y="44"/>
                </a:cubicBezTo>
                <a:cubicBezTo>
                  <a:pt x="103" y="44"/>
                  <a:pt x="104" y="45"/>
                  <a:pt x="105" y="45"/>
                </a:cubicBezTo>
                <a:cubicBezTo>
                  <a:pt x="104" y="45"/>
                  <a:pt x="103" y="45"/>
                  <a:pt x="102" y="45"/>
                </a:cubicBezTo>
                <a:moveTo>
                  <a:pt x="317" y="49"/>
                </a:moveTo>
                <a:cubicBezTo>
                  <a:pt x="317" y="44"/>
                  <a:pt x="317" y="44"/>
                  <a:pt x="317" y="44"/>
                </a:cubicBezTo>
                <a:cubicBezTo>
                  <a:pt x="317" y="44"/>
                  <a:pt x="318" y="44"/>
                  <a:pt x="318" y="43"/>
                </a:cubicBezTo>
                <a:cubicBezTo>
                  <a:pt x="321" y="45"/>
                  <a:pt x="325" y="46"/>
                  <a:pt x="328" y="46"/>
                </a:cubicBezTo>
                <a:cubicBezTo>
                  <a:pt x="330" y="46"/>
                  <a:pt x="333" y="45"/>
                  <a:pt x="335" y="45"/>
                </a:cubicBezTo>
                <a:cubicBezTo>
                  <a:pt x="335" y="49"/>
                  <a:pt x="335" y="49"/>
                  <a:pt x="335" y="49"/>
                </a:cubicBezTo>
                <a:cubicBezTo>
                  <a:pt x="329" y="49"/>
                  <a:pt x="323" y="49"/>
                  <a:pt x="317" y="49"/>
                </a:cubicBezTo>
                <a:moveTo>
                  <a:pt x="388" y="49"/>
                </a:moveTo>
                <a:cubicBezTo>
                  <a:pt x="388" y="47"/>
                  <a:pt x="388" y="47"/>
                  <a:pt x="388" y="47"/>
                </a:cubicBezTo>
                <a:cubicBezTo>
                  <a:pt x="388" y="43"/>
                  <a:pt x="388" y="43"/>
                  <a:pt x="388" y="43"/>
                </a:cubicBezTo>
                <a:cubicBezTo>
                  <a:pt x="390" y="44"/>
                  <a:pt x="391" y="44"/>
                  <a:pt x="392" y="45"/>
                </a:cubicBezTo>
                <a:cubicBezTo>
                  <a:pt x="392" y="49"/>
                  <a:pt x="392" y="49"/>
                  <a:pt x="392" y="49"/>
                </a:cubicBezTo>
                <a:cubicBezTo>
                  <a:pt x="391" y="49"/>
                  <a:pt x="390" y="49"/>
                  <a:pt x="388" y="49"/>
                </a:cubicBezTo>
                <a:moveTo>
                  <a:pt x="279" y="47"/>
                </a:moveTo>
                <a:cubicBezTo>
                  <a:pt x="283" y="47"/>
                  <a:pt x="283" y="47"/>
                  <a:pt x="283" y="47"/>
                </a:cubicBezTo>
                <a:cubicBezTo>
                  <a:pt x="279" y="45"/>
                  <a:pt x="279" y="45"/>
                  <a:pt x="279" y="45"/>
                </a:cubicBezTo>
                <a:cubicBezTo>
                  <a:pt x="278" y="45"/>
                  <a:pt x="278" y="45"/>
                  <a:pt x="277" y="44"/>
                </a:cubicBezTo>
                <a:cubicBezTo>
                  <a:pt x="277" y="43"/>
                  <a:pt x="277" y="43"/>
                  <a:pt x="277" y="43"/>
                </a:cubicBezTo>
                <a:cubicBezTo>
                  <a:pt x="283" y="43"/>
                  <a:pt x="288" y="45"/>
                  <a:pt x="293" y="47"/>
                </a:cubicBezTo>
                <a:cubicBezTo>
                  <a:pt x="294" y="47"/>
                  <a:pt x="294" y="47"/>
                  <a:pt x="294" y="47"/>
                </a:cubicBezTo>
                <a:cubicBezTo>
                  <a:pt x="294" y="47"/>
                  <a:pt x="294" y="47"/>
                  <a:pt x="294" y="47"/>
                </a:cubicBezTo>
                <a:cubicBezTo>
                  <a:pt x="296" y="47"/>
                  <a:pt x="296" y="47"/>
                  <a:pt x="296" y="47"/>
                </a:cubicBezTo>
                <a:cubicBezTo>
                  <a:pt x="296" y="50"/>
                  <a:pt x="296" y="50"/>
                  <a:pt x="296" y="50"/>
                </a:cubicBezTo>
                <a:cubicBezTo>
                  <a:pt x="293" y="50"/>
                  <a:pt x="289" y="50"/>
                  <a:pt x="286" y="50"/>
                </a:cubicBezTo>
                <a:cubicBezTo>
                  <a:pt x="277" y="50"/>
                  <a:pt x="277" y="50"/>
                  <a:pt x="277" y="50"/>
                </a:cubicBezTo>
                <a:cubicBezTo>
                  <a:pt x="277" y="47"/>
                  <a:pt x="277" y="47"/>
                  <a:pt x="277" y="47"/>
                </a:cubicBezTo>
                <a:cubicBezTo>
                  <a:pt x="277" y="47"/>
                  <a:pt x="277" y="47"/>
                  <a:pt x="277" y="47"/>
                </a:cubicBezTo>
                <a:cubicBezTo>
                  <a:pt x="278" y="47"/>
                  <a:pt x="278" y="47"/>
                  <a:pt x="279" y="47"/>
                </a:cubicBezTo>
                <a:cubicBezTo>
                  <a:pt x="279" y="47"/>
                  <a:pt x="279" y="47"/>
                  <a:pt x="279" y="47"/>
                </a:cubicBezTo>
                <a:moveTo>
                  <a:pt x="253" y="50"/>
                </a:moveTo>
                <a:cubicBezTo>
                  <a:pt x="253" y="47"/>
                  <a:pt x="253" y="47"/>
                  <a:pt x="253" y="47"/>
                </a:cubicBezTo>
                <a:cubicBezTo>
                  <a:pt x="257" y="47"/>
                  <a:pt x="257" y="47"/>
                  <a:pt x="257" y="47"/>
                </a:cubicBezTo>
                <a:cubicBezTo>
                  <a:pt x="257" y="47"/>
                  <a:pt x="257" y="47"/>
                  <a:pt x="257" y="47"/>
                </a:cubicBezTo>
                <a:cubicBezTo>
                  <a:pt x="257" y="47"/>
                  <a:pt x="257" y="47"/>
                  <a:pt x="257" y="47"/>
                </a:cubicBezTo>
                <a:cubicBezTo>
                  <a:pt x="262" y="43"/>
                  <a:pt x="268" y="43"/>
                  <a:pt x="275" y="42"/>
                </a:cubicBezTo>
                <a:cubicBezTo>
                  <a:pt x="275" y="42"/>
                  <a:pt x="275" y="42"/>
                  <a:pt x="275" y="42"/>
                </a:cubicBezTo>
                <a:cubicBezTo>
                  <a:pt x="275" y="44"/>
                  <a:pt x="275" y="44"/>
                  <a:pt x="275" y="44"/>
                </a:cubicBezTo>
                <a:cubicBezTo>
                  <a:pt x="275" y="44"/>
                  <a:pt x="274" y="44"/>
                  <a:pt x="274" y="44"/>
                </a:cubicBezTo>
                <a:cubicBezTo>
                  <a:pt x="274" y="44"/>
                  <a:pt x="274" y="44"/>
                  <a:pt x="274" y="44"/>
                </a:cubicBezTo>
                <a:cubicBezTo>
                  <a:pt x="273" y="44"/>
                  <a:pt x="273" y="44"/>
                  <a:pt x="272" y="44"/>
                </a:cubicBezTo>
                <a:cubicBezTo>
                  <a:pt x="271" y="45"/>
                  <a:pt x="271" y="45"/>
                  <a:pt x="271" y="45"/>
                </a:cubicBezTo>
                <a:cubicBezTo>
                  <a:pt x="272" y="46"/>
                  <a:pt x="272" y="46"/>
                  <a:pt x="272" y="46"/>
                </a:cubicBezTo>
                <a:cubicBezTo>
                  <a:pt x="273" y="47"/>
                  <a:pt x="274" y="47"/>
                  <a:pt x="275" y="47"/>
                </a:cubicBezTo>
                <a:cubicBezTo>
                  <a:pt x="275" y="50"/>
                  <a:pt x="275" y="50"/>
                  <a:pt x="275" y="50"/>
                </a:cubicBezTo>
                <a:cubicBezTo>
                  <a:pt x="253" y="50"/>
                  <a:pt x="253" y="50"/>
                  <a:pt x="253" y="50"/>
                </a:cubicBezTo>
                <a:moveTo>
                  <a:pt x="72" y="43"/>
                </a:moveTo>
                <a:cubicBezTo>
                  <a:pt x="72" y="43"/>
                  <a:pt x="72" y="42"/>
                  <a:pt x="72" y="42"/>
                </a:cubicBezTo>
                <a:cubicBezTo>
                  <a:pt x="72" y="42"/>
                  <a:pt x="72" y="42"/>
                  <a:pt x="72" y="42"/>
                </a:cubicBezTo>
                <a:cubicBezTo>
                  <a:pt x="72" y="43"/>
                  <a:pt x="72" y="43"/>
                  <a:pt x="72" y="43"/>
                </a:cubicBezTo>
                <a:moveTo>
                  <a:pt x="345" y="44"/>
                </a:moveTo>
                <a:cubicBezTo>
                  <a:pt x="346" y="43"/>
                  <a:pt x="346" y="43"/>
                  <a:pt x="346" y="43"/>
                </a:cubicBezTo>
                <a:cubicBezTo>
                  <a:pt x="347" y="42"/>
                  <a:pt x="347" y="42"/>
                  <a:pt x="347" y="42"/>
                </a:cubicBezTo>
                <a:cubicBezTo>
                  <a:pt x="347" y="42"/>
                  <a:pt x="347" y="42"/>
                  <a:pt x="347" y="42"/>
                </a:cubicBezTo>
                <a:cubicBezTo>
                  <a:pt x="347" y="42"/>
                  <a:pt x="347" y="42"/>
                  <a:pt x="347" y="42"/>
                </a:cubicBezTo>
                <a:cubicBezTo>
                  <a:pt x="347" y="42"/>
                  <a:pt x="348" y="43"/>
                  <a:pt x="348" y="43"/>
                </a:cubicBezTo>
                <a:cubicBezTo>
                  <a:pt x="349" y="43"/>
                  <a:pt x="349" y="44"/>
                  <a:pt x="349" y="44"/>
                </a:cubicBezTo>
                <a:cubicBezTo>
                  <a:pt x="349" y="44"/>
                  <a:pt x="349" y="44"/>
                  <a:pt x="349" y="44"/>
                </a:cubicBezTo>
                <a:cubicBezTo>
                  <a:pt x="349" y="44"/>
                  <a:pt x="349" y="44"/>
                  <a:pt x="349" y="44"/>
                </a:cubicBezTo>
                <a:cubicBezTo>
                  <a:pt x="350" y="44"/>
                  <a:pt x="350" y="44"/>
                  <a:pt x="350" y="44"/>
                </a:cubicBezTo>
                <a:cubicBezTo>
                  <a:pt x="350" y="44"/>
                  <a:pt x="350" y="44"/>
                  <a:pt x="350" y="44"/>
                </a:cubicBezTo>
                <a:cubicBezTo>
                  <a:pt x="350" y="44"/>
                  <a:pt x="350" y="45"/>
                  <a:pt x="350" y="45"/>
                </a:cubicBezTo>
                <a:cubicBezTo>
                  <a:pt x="349" y="45"/>
                  <a:pt x="349" y="45"/>
                  <a:pt x="349" y="45"/>
                </a:cubicBezTo>
                <a:cubicBezTo>
                  <a:pt x="349" y="45"/>
                  <a:pt x="349" y="45"/>
                  <a:pt x="349" y="45"/>
                </a:cubicBezTo>
                <a:cubicBezTo>
                  <a:pt x="349" y="46"/>
                  <a:pt x="348" y="46"/>
                  <a:pt x="347" y="46"/>
                </a:cubicBezTo>
                <a:cubicBezTo>
                  <a:pt x="347" y="46"/>
                  <a:pt x="347" y="46"/>
                  <a:pt x="347" y="46"/>
                </a:cubicBezTo>
                <a:cubicBezTo>
                  <a:pt x="347" y="46"/>
                  <a:pt x="347" y="46"/>
                  <a:pt x="347" y="46"/>
                </a:cubicBezTo>
                <a:cubicBezTo>
                  <a:pt x="347" y="45"/>
                  <a:pt x="347" y="45"/>
                  <a:pt x="347" y="45"/>
                </a:cubicBezTo>
                <a:cubicBezTo>
                  <a:pt x="346" y="45"/>
                  <a:pt x="346" y="45"/>
                  <a:pt x="346" y="45"/>
                </a:cubicBezTo>
                <a:cubicBezTo>
                  <a:pt x="345" y="45"/>
                  <a:pt x="345" y="45"/>
                  <a:pt x="345" y="45"/>
                </a:cubicBezTo>
                <a:cubicBezTo>
                  <a:pt x="345" y="45"/>
                  <a:pt x="345" y="45"/>
                  <a:pt x="345" y="45"/>
                </a:cubicBezTo>
                <a:cubicBezTo>
                  <a:pt x="344" y="45"/>
                  <a:pt x="344" y="45"/>
                  <a:pt x="343" y="45"/>
                </a:cubicBezTo>
                <a:cubicBezTo>
                  <a:pt x="343" y="45"/>
                  <a:pt x="343" y="45"/>
                  <a:pt x="343" y="45"/>
                </a:cubicBezTo>
                <a:cubicBezTo>
                  <a:pt x="344" y="44"/>
                  <a:pt x="344" y="44"/>
                  <a:pt x="345" y="44"/>
                </a:cubicBezTo>
                <a:cubicBezTo>
                  <a:pt x="345" y="44"/>
                  <a:pt x="345" y="44"/>
                  <a:pt x="345" y="44"/>
                </a:cubicBezTo>
                <a:moveTo>
                  <a:pt x="337" y="49"/>
                </a:moveTo>
                <a:cubicBezTo>
                  <a:pt x="337" y="44"/>
                  <a:pt x="337" y="44"/>
                  <a:pt x="337" y="44"/>
                </a:cubicBezTo>
                <a:cubicBezTo>
                  <a:pt x="337" y="44"/>
                  <a:pt x="337" y="44"/>
                  <a:pt x="337" y="44"/>
                </a:cubicBezTo>
                <a:cubicBezTo>
                  <a:pt x="338" y="43"/>
                  <a:pt x="340" y="43"/>
                  <a:pt x="341" y="42"/>
                </a:cubicBezTo>
                <a:cubicBezTo>
                  <a:pt x="341" y="44"/>
                  <a:pt x="341" y="44"/>
                  <a:pt x="341" y="44"/>
                </a:cubicBezTo>
                <a:cubicBezTo>
                  <a:pt x="341" y="44"/>
                  <a:pt x="341" y="44"/>
                  <a:pt x="341" y="44"/>
                </a:cubicBezTo>
                <a:cubicBezTo>
                  <a:pt x="341" y="45"/>
                  <a:pt x="341" y="45"/>
                  <a:pt x="341" y="45"/>
                </a:cubicBezTo>
                <a:cubicBezTo>
                  <a:pt x="341" y="45"/>
                  <a:pt x="341" y="45"/>
                  <a:pt x="341" y="45"/>
                </a:cubicBezTo>
                <a:cubicBezTo>
                  <a:pt x="341" y="45"/>
                  <a:pt x="341" y="45"/>
                  <a:pt x="341" y="45"/>
                </a:cubicBezTo>
                <a:cubicBezTo>
                  <a:pt x="341" y="46"/>
                  <a:pt x="341" y="46"/>
                  <a:pt x="341" y="46"/>
                </a:cubicBezTo>
                <a:cubicBezTo>
                  <a:pt x="341" y="46"/>
                  <a:pt x="341" y="46"/>
                  <a:pt x="341" y="47"/>
                </a:cubicBezTo>
                <a:cubicBezTo>
                  <a:pt x="341" y="49"/>
                  <a:pt x="341" y="49"/>
                  <a:pt x="341" y="49"/>
                </a:cubicBezTo>
                <a:cubicBezTo>
                  <a:pt x="340" y="49"/>
                  <a:pt x="338" y="49"/>
                  <a:pt x="337" y="49"/>
                </a:cubicBezTo>
                <a:moveTo>
                  <a:pt x="367" y="49"/>
                </a:moveTo>
                <a:cubicBezTo>
                  <a:pt x="367" y="46"/>
                  <a:pt x="367" y="46"/>
                  <a:pt x="367" y="46"/>
                </a:cubicBezTo>
                <a:cubicBezTo>
                  <a:pt x="367" y="46"/>
                  <a:pt x="367" y="46"/>
                  <a:pt x="367" y="46"/>
                </a:cubicBezTo>
                <a:cubicBezTo>
                  <a:pt x="368" y="46"/>
                  <a:pt x="368" y="46"/>
                  <a:pt x="368" y="46"/>
                </a:cubicBezTo>
                <a:cubicBezTo>
                  <a:pt x="369" y="45"/>
                  <a:pt x="369" y="45"/>
                  <a:pt x="369" y="45"/>
                </a:cubicBezTo>
                <a:cubicBezTo>
                  <a:pt x="368" y="45"/>
                  <a:pt x="368" y="45"/>
                  <a:pt x="368" y="45"/>
                </a:cubicBezTo>
                <a:cubicBezTo>
                  <a:pt x="367" y="44"/>
                  <a:pt x="367" y="44"/>
                  <a:pt x="367" y="44"/>
                </a:cubicBezTo>
                <a:cubicBezTo>
                  <a:pt x="367" y="44"/>
                  <a:pt x="367" y="44"/>
                  <a:pt x="367" y="44"/>
                </a:cubicBezTo>
                <a:cubicBezTo>
                  <a:pt x="367" y="42"/>
                  <a:pt x="367" y="42"/>
                  <a:pt x="367" y="42"/>
                </a:cubicBezTo>
                <a:cubicBezTo>
                  <a:pt x="369" y="43"/>
                  <a:pt x="370" y="45"/>
                  <a:pt x="372" y="47"/>
                </a:cubicBezTo>
                <a:cubicBezTo>
                  <a:pt x="372" y="47"/>
                  <a:pt x="372" y="47"/>
                  <a:pt x="372" y="47"/>
                </a:cubicBezTo>
                <a:cubicBezTo>
                  <a:pt x="373" y="47"/>
                  <a:pt x="373" y="47"/>
                  <a:pt x="373" y="47"/>
                </a:cubicBezTo>
                <a:cubicBezTo>
                  <a:pt x="376" y="47"/>
                  <a:pt x="379" y="48"/>
                  <a:pt x="382" y="48"/>
                </a:cubicBezTo>
                <a:cubicBezTo>
                  <a:pt x="383" y="48"/>
                  <a:pt x="385" y="48"/>
                  <a:pt x="386" y="47"/>
                </a:cubicBezTo>
                <a:cubicBezTo>
                  <a:pt x="386" y="49"/>
                  <a:pt x="386" y="49"/>
                  <a:pt x="386" y="49"/>
                </a:cubicBezTo>
                <a:cubicBezTo>
                  <a:pt x="380" y="49"/>
                  <a:pt x="374" y="49"/>
                  <a:pt x="367" y="49"/>
                </a:cubicBezTo>
                <a:moveTo>
                  <a:pt x="351" y="49"/>
                </a:moveTo>
                <a:cubicBezTo>
                  <a:pt x="351" y="47"/>
                  <a:pt x="351" y="47"/>
                  <a:pt x="351" y="47"/>
                </a:cubicBezTo>
                <a:cubicBezTo>
                  <a:pt x="352" y="47"/>
                  <a:pt x="352" y="47"/>
                  <a:pt x="352" y="47"/>
                </a:cubicBezTo>
                <a:cubicBezTo>
                  <a:pt x="352" y="46"/>
                  <a:pt x="352" y="46"/>
                  <a:pt x="352" y="46"/>
                </a:cubicBezTo>
                <a:cubicBezTo>
                  <a:pt x="352" y="45"/>
                  <a:pt x="352" y="44"/>
                  <a:pt x="351" y="43"/>
                </a:cubicBezTo>
                <a:cubicBezTo>
                  <a:pt x="351" y="41"/>
                  <a:pt x="351" y="41"/>
                  <a:pt x="351" y="41"/>
                </a:cubicBezTo>
                <a:cubicBezTo>
                  <a:pt x="353" y="43"/>
                  <a:pt x="355" y="45"/>
                  <a:pt x="357" y="47"/>
                </a:cubicBezTo>
                <a:cubicBezTo>
                  <a:pt x="357" y="47"/>
                  <a:pt x="357" y="47"/>
                  <a:pt x="357" y="47"/>
                </a:cubicBezTo>
                <a:cubicBezTo>
                  <a:pt x="358" y="47"/>
                  <a:pt x="358" y="47"/>
                  <a:pt x="358" y="47"/>
                </a:cubicBezTo>
                <a:cubicBezTo>
                  <a:pt x="359" y="47"/>
                  <a:pt x="360" y="47"/>
                  <a:pt x="362" y="47"/>
                </a:cubicBezTo>
                <a:cubicBezTo>
                  <a:pt x="362" y="49"/>
                  <a:pt x="362" y="49"/>
                  <a:pt x="362" y="49"/>
                </a:cubicBezTo>
                <a:cubicBezTo>
                  <a:pt x="358" y="49"/>
                  <a:pt x="355" y="49"/>
                  <a:pt x="351" y="49"/>
                </a:cubicBezTo>
                <a:moveTo>
                  <a:pt x="109" y="45"/>
                </a:moveTo>
                <a:cubicBezTo>
                  <a:pt x="109" y="45"/>
                  <a:pt x="109" y="45"/>
                  <a:pt x="109" y="45"/>
                </a:cubicBezTo>
                <a:cubicBezTo>
                  <a:pt x="107" y="44"/>
                  <a:pt x="105" y="43"/>
                  <a:pt x="102" y="42"/>
                </a:cubicBezTo>
                <a:cubicBezTo>
                  <a:pt x="102" y="41"/>
                  <a:pt x="102" y="41"/>
                  <a:pt x="102" y="41"/>
                </a:cubicBezTo>
                <a:cubicBezTo>
                  <a:pt x="105" y="41"/>
                  <a:pt x="107" y="42"/>
                  <a:pt x="109" y="43"/>
                </a:cubicBezTo>
                <a:cubicBezTo>
                  <a:pt x="109" y="45"/>
                  <a:pt x="109" y="45"/>
                  <a:pt x="109" y="45"/>
                </a:cubicBezTo>
                <a:moveTo>
                  <a:pt x="68" y="49"/>
                </a:moveTo>
                <a:cubicBezTo>
                  <a:pt x="68" y="41"/>
                  <a:pt x="68" y="41"/>
                  <a:pt x="68" y="41"/>
                </a:cubicBezTo>
                <a:cubicBezTo>
                  <a:pt x="68" y="41"/>
                  <a:pt x="68" y="41"/>
                  <a:pt x="69" y="41"/>
                </a:cubicBezTo>
                <a:cubicBezTo>
                  <a:pt x="69" y="41"/>
                  <a:pt x="69" y="41"/>
                  <a:pt x="69" y="41"/>
                </a:cubicBezTo>
                <a:cubicBezTo>
                  <a:pt x="69" y="41"/>
                  <a:pt x="69" y="41"/>
                  <a:pt x="69" y="41"/>
                </a:cubicBezTo>
                <a:cubicBezTo>
                  <a:pt x="70" y="42"/>
                  <a:pt x="70" y="43"/>
                  <a:pt x="70" y="44"/>
                </a:cubicBezTo>
                <a:cubicBezTo>
                  <a:pt x="70" y="44"/>
                  <a:pt x="70" y="45"/>
                  <a:pt x="70" y="45"/>
                </a:cubicBezTo>
                <a:cubicBezTo>
                  <a:pt x="69" y="47"/>
                  <a:pt x="69" y="47"/>
                  <a:pt x="69" y="47"/>
                </a:cubicBezTo>
                <a:cubicBezTo>
                  <a:pt x="72" y="47"/>
                  <a:pt x="72" y="47"/>
                  <a:pt x="72" y="47"/>
                </a:cubicBezTo>
                <a:cubicBezTo>
                  <a:pt x="72" y="49"/>
                  <a:pt x="72" y="49"/>
                  <a:pt x="72" y="49"/>
                </a:cubicBezTo>
                <a:cubicBezTo>
                  <a:pt x="68" y="49"/>
                  <a:pt x="68" y="49"/>
                  <a:pt x="68" y="49"/>
                </a:cubicBezTo>
                <a:moveTo>
                  <a:pt x="82" y="40"/>
                </a:moveTo>
                <a:cubicBezTo>
                  <a:pt x="83" y="40"/>
                  <a:pt x="85" y="40"/>
                  <a:pt x="86" y="40"/>
                </a:cubicBezTo>
                <a:cubicBezTo>
                  <a:pt x="90" y="41"/>
                  <a:pt x="95" y="42"/>
                  <a:pt x="99" y="43"/>
                </a:cubicBezTo>
                <a:cubicBezTo>
                  <a:pt x="99" y="43"/>
                  <a:pt x="99" y="43"/>
                  <a:pt x="99" y="43"/>
                </a:cubicBezTo>
                <a:cubicBezTo>
                  <a:pt x="100" y="43"/>
                  <a:pt x="100" y="43"/>
                  <a:pt x="100" y="43"/>
                </a:cubicBezTo>
                <a:cubicBezTo>
                  <a:pt x="100" y="43"/>
                  <a:pt x="100" y="43"/>
                  <a:pt x="100" y="43"/>
                </a:cubicBezTo>
                <a:cubicBezTo>
                  <a:pt x="101" y="44"/>
                  <a:pt x="101" y="44"/>
                  <a:pt x="101" y="44"/>
                </a:cubicBezTo>
                <a:cubicBezTo>
                  <a:pt x="102" y="45"/>
                  <a:pt x="102" y="45"/>
                  <a:pt x="102" y="45"/>
                </a:cubicBezTo>
                <a:cubicBezTo>
                  <a:pt x="102" y="45"/>
                  <a:pt x="102" y="45"/>
                  <a:pt x="102" y="45"/>
                </a:cubicBezTo>
                <a:cubicBezTo>
                  <a:pt x="101" y="45"/>
                  <a:pt x="101" y="45"/>
                  <a:pt x="101" y="45"/>
                </a:cubicBezTo>
                <a:cubicBezTo>
                  <a:pt x="100" y="45"/>
                  <a:pt x="100" y="45"/>
                  <a:pt x="100" y="45"/>
                </a:cubicBezTo>
                <a:cubicBezTo>
                  <a:pt x="97" y="45"/>
                  <a:pt x="92" y="45"/>
                  <a:pt x="88" y="45"/>
                </a:cubicBezTo>
                <a:cubicBezTo>
                  <a:pt x="84" y="45"/>
                  <a:pt x="80" y="45"/>
                  <a:pt x="77" y="45"/>
                </a:cubicBezTo>
                <a:cubicBezTo>
                  <a:pt x="74" y="45"/>
                  <a:pt x="74" y="45"/>
                  <a:pt x="74" y="45"/>
                </a:cubicBezTo>
                <a:cubicBezTo>
                  <a:pt x="74" y="45"/>
                  <a:pt x="74" y="45"/>
                  <a:pt x="74" y="45"/>
                </a:cubicBezTo>
                <a:cubicBezTo>
                  <a:pt x="73" y="45"/>
                  <a:pt x="73" y="45"/>
                  <a:pt x="73" y="45"/>
                </a:cubicBezTo>
                <a:cubicBezTo>
                  <a:pt x="72" y="44"/>
                  <a:pt x="72" y="44"/>
                  <a:pt x="72" y="44"/>
                </a:cubicBezTo>
                <a:cubicBezTo>
                  <a:pt x="72" y="44"/>
                  <a:pt x="72" y="44"/>
                  <a:pt x="72" y="44"/>
                </a:cubicBezTo>
                <a:cubicBezTo>
                  <a:pt x="72" y="44"/>
                  <a:pt x="72" y="43"/>
                  <a:pt x="72" y="43"/>
                </a:cubicBezTo>
                <a:cubicBezTo>
                  <a:pt x="73" y="42"/>
                  <a:pt x="73" y="42"/>
                  <a:pt x="73" y="42"/>
                </a:cubicBezTo>
                <a:cubicBezTo>
                  <a:pt x="74" y="42"/>
                  <a:pt x="74" y="42"/>
                  <a:pt x="74" y="42"/>
                </a:cubicBezTo>
                <a:cubicBezTo>
                  <a:pt x="74" y="42"/>
                  <a:pt x="74" y="42"/>
                  <a:pt x="74" y="42"/>
                </a:cubicBezTo>
                <a:cubicBezTo>
                  <a:pt x="76" y="40"/>
                  <a:pt x="78" y="40"/>
                  <a:pt x="80" y="40"/>
                </a:cubicBezTo>
                <a:cubicBezTo>
                  <a:pt x="80" y="40"/>
                  <a:pt x="80" y="40"/>
                  <a:pt x="80" y="40"/>
                </a:cubicBezTo>
                <a:cubicBezTo>
                  <a:pt x="81" y="40"/>
                  <a:pt x="81" y="40"/>
                  <a:pt x="82" y="40"/>
                </a:cubicBezTo>
                <a:moveTo>
                  <a:pt x="343" y="42"/>
                </a:moveTo>
                <a:cubicBezTo>
                  <a:pt x="343" y="40"/>
                  <a:pt x="343" y="40"/>
                  <a:pt x="343" y="40"/>
                </a:cubicBezTo>
                <a:cubicBezTo>
                  <a:pt x="344" y="40"/>
                  <a:pt x="344" y="39"/>
                  <a:pt x="345" y="39"/>
                </a:cubicBezTo>
                <a:cubicBezTo>
                  <a:pt x="345" y="41"/>
                  <a:pt x="345" y="41"/>
                  <a:pt x="345" y="41"/>
                </a:cubicBezTo>
                <a:cubicBezTo>
                  <a:pt x="344" y="42"/>
                  <a:pt x="344" y="42"/>
                  <a:pt x="343" y="42"/>
                </a:cubicBezTo>
                <a:moveTo>
                  <a:pt x="72" y="40"/>
                </a:moveTo>
                <a:cubicBezTo>
                  <a:pt x="72" y="40"/>
                  <a:pt x="72" y="40"/>
                  <a:pt x="71" y="39"/>
                </a:cubicBezTo>
                <a:cubicBezTo>
                  <a:pt x="71" y="39"/>
                  <a:pt x="72" y="39"/>
                  <a:pt x="72" y="39"/>
                </a:cubicBezTo>
                <a:cubicBezTo>
                  <a:pt x="72" y="40"/>
                  <a:pt x="72" y="40"/>
                  <a:pt x="72" y="40"/>
                </a:cubicBezTo>
                <a:moveTo>
                  <a:pt x="142" y="50"/>
                </a:moveTo>
                <a:cubicBezTo>
                  <a:pt x="136" y="50"/>
                  <a:pt x="130" y="49"/>
                  <a:pt x="124" y="49"/>
                </a:cubicBezTo>
                <a:cubicBezTo>
                  <a:pt x="124" y="47"/>
                  <a:pt x="124" y="47"/>
                  <a:pt x="124" y="47"/>
                </a:cubicBezTo>
                <a:cubicBezTo>
                  <a:pt x="128" y="47"/>
                  <a:pt x="132" y="47"/>
                  <a:pt x="135" y="46"/>
                </a:cubicBezTo>
                <a:cubicBezTo>
                  <a:pt x="139" y="46"/>
                  <a:pt x="139" y="46"/>
                  <a:pt x="139" y="46"/>
                </a:cubicBezTo>
                <a:cubicBezTo>
                  <a:pt x="136" y="44"/>
                  <a:pt x="136" y="44"/>
                  <a:pt x="136" y="44"/>
                </a:cubicBezTo>
                <a:cubicBezTo>
                  <a:pt x="133" y="43"/>
                  <a:pt x="130" y="41"/>
                  <a:pt x="126" y="41"/>
                </a:cubicBezTo>
                <a:cubicBezTo>
                  <a:pt x="124" y="40"/>
                  <a:pt x="124" y="40"/>
                  <a:pt x="124" y="40"/>
                </a:cubicBezTo>
                <a:cubicBezTo>
                  <a:pt x="124" y="39"/>
                  <a:pt x="124" y="39"/>
                  <a:pt x="124" y="39"/>
                </a:cubicBezTo>
                <a:cubicBezTo>
                  <a:pt x="130" y="41"/>
                  <a:pt x="137" y="43"/>
                  <a:pt x="142" y="46"/>
                </a:cubicBezTo>
                <a:cubicBezTo>
                  <a:pt x="142" y="50"/>
                  <a:pt x="142" y="50"/>
                  <a:pt x="142" y="50"/>
                </a:cubicBezTo>
                <a:moveTo>
                  <a:pt x="365" y="41"/>
                </a:moveTo>
                <a:cubicBezTo>
                  <a:pt x="365" y="41"/>
                  <a:pt x="364" y="40"/>
                  <a:pt x="364" y="39"/>
                </a:cubicBezTo>
                <a:cubicBezTo>
                  <a:pt x="364" y="38"/>
                  <a:pt x="364" y="38"/>
                  <a:pt x="364" y="38"/>
                </a:cubicBezTo>
                <a:cubicBezTo>
                  <a:pt x="364" y="38"/>
                  <a:pt x="365" y="39"/>
                  <a:pt x="365" y="39"/>
                </a:cubicBezTo>
                <a:cubicBezTo>
                  <a:pt x="365" y="41"/>
                  <a:pt x="365" y="41"/>
                  <a:pt x="365" y="41"/>
                </a:cubicBezTo>
                <a:moveTo>
                  <a:pt x="299" y="50"/>
                </a:moveTo>
                <a:cubicBezTo>
                  <a:pt x="299" y="47"/>
                  <a:pt x="299" y="47"/>
                  <a:pt x="299" y="47"/>
                </a:cubicBezTo>
                <a:cubicBezTo>
                  <a:pt x="303" y="47"/>
                  <a:pt x="303" y="47"/>
                  <a:pt x="303" y="47"/>
                </a:cubicBezTo>
                <a:cubicBezTo>
                  <a:pt x="305" y="47"/>
                  <a:pt x="305" y="47"/>
                  <a:pt x="305" y="47"/>
                </a:cubicBezTo>
                <a:cubicBezTo>
                  <a:pt x="304" y="46"/>
                  <a:pt x="304" y="46"/>
                  <a:pt x="304" y="46"/>
                </a:cubicBezTo>
                <a:cubicBezTo>
                  <a:pt x="303" y="44"/>
                  <a:pt x="301" y="42"/>
                  <a:pt x="299" y="41"/>
                </a:cubicBezTo>
                <a:cubicBezTo>
                  <a:pt x="299" y="37"/>
                  <a:pt x="299" y="37"/>
                  <a:pt x="299" y="37"/>
                </a:cubicBezTo>
                <a:cubicBezTo>
                  <a:pt x="300" y="39"/>
                  <a:pt x="301" y="40"/>
                  <a:pt x="303" y="41"/>
                </a:cubicBezTo>
                <a:cubicBezTo>
                  <a:pt x="306" y="44"/>
                  <a:pt x="309" y="45"/>
                  <a:pt x="312" y="45"/>
                </a:cubicBezTo>
                <a:cubicBezTo>
                  <a:pt x="313" y="45"/>
                  <a:pt x="314" y="44"/>
                  <a:pt x="315" y="44"/>
                </a:cubicBezTo>
                <a:cubicBezTo>
                  <a:pt x="315" y="49"/>
                  <a:pt x="315" y="49"/>
                  <a:pt x="315" y="49"/>
                </a:cubicBezTo>
                <a:cubicBezTo>
                  <a:pt x="310" y="50"/>
                  <a:pt x="305" y="50"/>
                  <a:pt x="299" y="50"/>
                </a:cubicBezTo>
                <a:moveTo>
                  <a:pt x="74" y="39"/>
                </a:moveTo>
                <a:cubicBezTo>
                  <a:pt x="74" y="38"/>
                  <a:pt x="74" y="38"/>
                  <a:pt x="74" y="38"/>
                </a:cubicBezTo>
                <a:cubicBezTo>
                  <a:pt x="75" y="38"/>
                  <a:pt x="76" y="37"/>
                  <a:pt x="78" y="37"/>
                </a:cubicBezTo>
                <a:cubicBezTo>
                  <a:pt x="79" y="37"/>
                  <a:pt x="80" y="37"/>
                  <a:pt x="82" y="37"/>
                </a:cubicBezTo>
                <a:cubicBezTo>
                  <a:pt x="88" y="37"/>
                  <a:pt x="94" y="38"/>
                  <a:pt x="99" y="40"/>
                </a:cubicBezTo>
                <a:cubicBezTo>
                  <a:pt x="99" y="41"/>
                  <a:pt x="99" y="41"/>
                  <a:pt x="99" y="41"/>
                </a:cubicBezTo>
                <a:cubicBezTo>
                  <a:pt x="95" y="40"/>
                  <a:pt x="90" y="39"/>
                  <a:pt x="86" y="38"/>
                </a:cubicBezTo>
                <a:cubicBezTo>
                  <a:pt x="86" y="38"/>
                  <a:pt x="86" y="38"/>
                  <a:pt x="86" y="38"/>
                </a:cubicBezTo>
                <a:cubicBezTo>
                  <a:pt x="86" y="38"/>
                  <a:pt x="86" y="38"/>
                  <a:pt x="86" y="38"/>
                </a:cubicBezTo>
                <a:cubicBezTo>
                  <a:pt x="85" y="38"/>
                  <a:pt x="83" y="38"/>
                  <a:pt x="82" y="38"/>
                </a:cubicBezTo>
                <a:cubicBezTo>
                  <a:pt x="82" y="38"/>
                  <a:pt x="82" y="38"/>
                  <a:pt x="82" y="38"/>
                </a:cubicBezTo>
                <a:cubicBezTo>
                  <a:pt x="82" y="38"/>
                  <a:pt x="81" y="38"/>
                  <a:pt x="80" y="38"/>
                </a:cubicBezTo>
                <a:cubicBezTo>
                  <a:pt x="78" y="38"/>
                  <a:pt x="76" y="38"/>
                  <a:pt x="74" y="39"/>
                </a:cubicBezTo>
                <a:moveTo>
                  <a:pt x="248" y="45"/>
                </a:moveTo>
                <a:cubicBezTo>
                  <a:pt x="248" y="45"/>
                  <a:pt x="248" y="45"/>
                  <a:pt x="248" y="45"/>
                </a:cubicBezTo>
                <a:cubicBezTo>
                  <a:pt x="249" y="44"/>
                  <a:pt x="251" y="43"/>
                  <a:pt x="252" y="42"/>
                </a:cubicBezTo>
                <a:cubicBezTo>
                  <a:pt x="253" y="42"/>
                  <a:pt x="253" y="41"/>
                  <a:pt x="253" y="41"/>
                </a:cubicBezTo>
                <a:cubicBezTo>
                  <a:pt x="253" y="41"/>
                  <a:pt x="254" y="41"/>
                  <a:pt x="254" y="41"/>
                </a:cubicBezTo>
                <a:cubicBezTo>
                  <a:pt x="261" y="38"/>
                  <a:pt x="268" y="36"/>
                  <a:pt x="276" y="36"/>
                </a:cubicBezTo>
                <a:cubicBezTo>
                  <a:pt x="282" y="36"/>
                  <a:pt x="289" y="37"/>
                  <a:pt x="295" y="41"/>
                </a:cubicBezTo>
                <a:cubicBezTo>
                  <a:pt x="295" y="42"/>
                  <a:pt x="295" y="42"/>
                  <a:pt x="295" y="42"/>
                </a:cubicBezTo>
                <a:cubicBezTo>
                  <a:pt x="295" y="42"/>
                  <a:pt x="295" y="42"/>
                  <a:pt x="295" y="42"/>
                </a:cubicBezTo>
                <a:cubicBezTo>
                  <a:pt x="296" y="42"/>
                  <a:pt x="296" y="42"/>
                  <a:pt x="296" y="42"/>
                </a:cubicBezTo>
                <a:cubicBezTo>
                  <a:pt x="296" y="42"/>
                  <a:pt x="296" y="42"/>
                  <a:pt x="296" y="42"/>
                </a:cubicBezTo>
                <a:cubicBezTo>
                  <a:pt x="296" y="42"/>
                  <a:pt x="296" y="42"/>
                  <a:pt x="296" y="42"/>
                </a:cubicBezTo>
                <a:cubicBezTo>
                  <a:pt x="297" y="42"/>
                  <a:pt x="297" y="42"/>
                  <a:pt x="297" y="42"/>
                </a:cubicBezTo>
                <a:cubicBezTo>
                  <a:pt x="297" y="42"/>
                  <a:pt x="297" y="42"/>
                  <a:pt x="297" y="42"/>
                </a:cubicBezTo>
                <a:cubicBezTo>
                  <a:pt x="298" y="42"/>
                  <a:pt x="298" y="42"/>
                  <a:pt x="298" y="42"/>
                </a:cubicBezTo>
                <a:cubicBezTo>
                  <a:pt x="299" y="43"/>
                  <a:pt x="301" y="44"/>
                  <a:pt x="302" y="45"/>
                </a:cubicBezTo>
                <a:cubicBezTo>
                  <a:pt x="299" y="45"/>
                  <a:pt x="299" y="45"/>
                  <a:pt x="299" y="45"/>
                </a:cubicBezTo>
                <a:cubicBezTo>
                  <a:pt x="298" y="45"/>
                  <a:pt x="298" y="45"/>
                  <a:pt x="298" y="45"/>
                </a:cubicBezTo>
                <a:cubicBezTo>
                  <a:pt x="294" y="45"/>
                  <a:pt x="294" y="45"/>
                  <a:pt x="294" y="45"/>
                </a:cubicBezTo>
                <a:cubicBezTo>
                  <a:pt x="289" y="43"/>
                  <a:pt x="283" y="41"/>
                  <a:pt x="277" y="41"/>
                </a:cubicBezTo>
                <a:cubicBezTo>
                  <a:pt x="277" y="40"/>
                  <a:pt x="277" y="40"/>
                  <a:pt x="277" y="40"/>
                </a:cubicBezTo>
                <a:cubicBezTo>
                  <a:pt x="276" y="40"/>
                  <a:pt x="276" y="40"/>
                  <a:pt x="276" y="40"/>
                </a:cubicBezTo>
                <a:cubicBezTo>
                  <a:pt x="275" y="40"/>
                  <a:pt x="275" y="40"/>
                  <a:pt x="275" y="40"/>
                </a:cubicBezTo>
                <a:cubicBezTo>
                  <a:pt x="275" y="40"/>
                  <a:pt x="275" y="40"/>
                  <a:pt x="275" y="40"/>
                </a:cubicBezTo>
                <a:cubicBezTo>
                  <a:pt x="275" y="40"/>
                  <a:pt x="275" y="40"/>
                  <a:pt x="275" y="40"/>
                </a:cubicBezTo>
                <a:cubicBezTo>
                  <a:pt x="274" y="40"/>
                  <a:pt x="274" y="40"/>
                  <a:pt x="274" y="40"/>
                </a:cubicBezTo>
                <a:cubicBezTo>
                  <a:pt x="274" y="41"/>
                  <a:pt x="274" y="41"/>
                  <a:pt x="274" y="41"/>
                </a:cubicBezTo>
                <a:cubicBezTo>
                  <a:pt x="268" y="41"/>
                  <a:pt x="262" y="41"/>
                  <a:pt x="256" y="45"/>
                </a:cubicBezTo>
                <a:cubicBezTo>
                  <a:pt x="253" y="45"/>
                  <a:pt x="253" y="45"/>
                  <a:pt x="253" y="45"/>
                </a:cubicBezTo>
                <a:cubicBezTo>
                  <a:pt x="248" y="45"/>
                  <a:pt x="248" y="45"/>
                  <a:pt x="248" y="45"/>
                </a:cubicBezTo>
                <a:moveTo>
                  <a:pt x="169" y="49"/>
                </a:moveTo>
                <a:cubicBezTo>
                  <a:pt x="169" y="47"/>
                  <a:pt x="169" y="47"/>
                  <a:pt x="169" y="47"/>
                </a:cubicBezTo>
                <a:cubicBezTo>
                  <a:pt x="173" y="47"/>
                  <a:pt x="173" y="47"/>
                  <a:pt x="173" y="47"/>
                </a:cubicBezTo>
                <a:cubicBezTo>
                  <a:pt x="174" y="47"/>
                  <a:pt x="174" y="47"/>
                  <a:pt x="174" y="47"/>
                </a:cubicBezTo>
                <a:cubicBezTo>
                  <a:pt x="174" y="47"/>
                  <a:pt x="174" y="47"/>
                  <a:pt x="174" y="47"/>
                </a:cubicBezTo>
                <a:cubicBezTo>
                  <a:pt x="176" y="43"/>
                  <a:pt x="177" y="39"/>
                  <a:pt x="178" y="36"/>
                </a:cubicBezTo>
                <a:cubicBezTo>
                  <a:pt x="178" y="40"/>
                  <a:pt x="178" y="40"/>
                  <a:pt x="178" y="40"/>
                </a:cubicBezTo>
                <a:cubicBezTo>
                  <a:pt x="177" y="42"/>
                  <a:pt x="177" y="43"/>
                  <a:pt x="177" y="44"/>
                </a:cubicBezTo>
                <a:cubicBezTo>
                  <a:pt x="177" y="45"/>
                  <a:pt x="177" y="45"/>
                  <a:pt x="177" y="45"/>
                </a:cubicBezTo>
                <a:cubicBezTo>
                  <a:pt x="177" y="45"/>
                  <a:pt x="177" y="45"/>
                  <a:pt x="177" y="45"/>
                </a:cubicBezTo>
                <a:cubicBezTo>
                  <a:pt x="178" y="45"/>
                  <a:pt x="178" y="45"/>
                  <a:pt x="178" y="45"/>
                </a:cubicBezTo>
                <a:cubicBezTo>
                  <a:pt x="178" y="46"/>
                  <a:pt x="178" y="46"/>
                  <a:pt x="178" y="46"/>
                </a:cubicBezTo>
                <a:cubicBezTo>
                  <a:pt x="178" y="50"/>
                  <a:pt x="178" y="50"/>
                  <a:pt x="178" y="50"/>
                </a:cubicBezTo>
                <a:cubicBezTo>
                  <a:pt x="175" y="50"/>
                  <a:pt x="175" y="50"/>
                  <a:pt x="175" y="50"/>
                </a:cubicBezTo>
                <a:cubicBezTo>
                  <a:pt x="175" y="50"/>
                  <a:pt x="175" y="50"/>
                  <a:pt x="175" y="50"/>
                </a:cubicBezTo>
                <a:cubicBezTo>
                  <a:pt x="174" y="49"/>
                  <a:pt x="174" y="49"/>
                  <a:pt x="174" y="49"/>
                </a:cubicBezTo>
                <a:cubicBezTo>
                  <a:pt x="174" y="49"/>
                  <a:pt x="174" y="49"/>
                  <a:pt x="173" y="49"/>
                </a:cubicBezTo>
                <a:cubicBezTo>
                  <a:pt x="173" y="49"/>
                  <a:pt x="173" y="49"/>
                  <a:pt x="173" y="49"/>
                </a:cubicBezTo>
                <a:cubicBezTo>
                  <a:pt x="173" y="49"/>
                  <a:pt x="172" y="49"/>
                  <a:pt x="172" y="49"/>
                </a:cubicBezTo>
                <a:cubicBezTo>
                  <a:pt x="171" y="49"/>
                  <a:pt x="170" y="49"/>
                  <a:pt x="169" y="49"/>
                </a:cubicBezTo>
                <a:moveTo>
                  <a:pt x="122" y="39"/>
                </a:moveTo>
                <a:cubicBezTo>
                  <a:pt x="111" y="36"/>
                  <a:pt x="111" y="36"/>
                  <a:pt x="111" y="36"/>
                </a:cubicBezTo>
                <a:cubicBezTo>
                  <a:pt x="111" y="34"/>
                  <a:pt x="111" y="34"/>
                  <a:pt x="111" y="34"/>
                </a:cubicBezTo>
                <a:cubicBezTo>
                  <a:pt x="115" y="36"/>
                  <a:pt x="118" y="37"/>
                  <a:pt x="122" y="38"/>
                </a:cubicBezTo>
                <a:cubicBezTo>
                  <a:pt x="122" y="39"/>
                  <a:pt x="122" y="39"/>
                  <a:pt x="122" y="39"/>
                </a:cubicBezTo>
                <a:moveTo>
                  <a:pt x="362" y="45"/>
                </a:moveTo>
                <a:cubicBezTo>
                  <a:pt x="361" y="45"/>
                  <a:pt x="359" y="45"/>
                  <a:pt x="359" y="45"/>
                </a:cubicBezTo>
                <a:cubicBezTo>
                  <a:pt x="356" y="43"/>
                  <a:pt x="353" y="41"/>
                  <a:pt x="351" y="38"/>
                </a:cubicBezTo>
                <a:cubicBezTo>
                  <a:pt x="351" y="38"/>
                  <a:pt x="351" y="38"/>
                  <a:pt x="351" y="38"/>
                </a:cubicBezTo>
                <a:cubicBezTo>
                  <a:pt x="351" y="38"/>
                  <a:pt x="351" y="38"/>
                  <a:pt x="351" y="38"/>
                </a:cubicBezTo>
                <a:cubicBezTo>
                  <a:pt x="351" y="38"/>
                  <a:pt x="351" y="38"/>
                  <a:pt x="351" y="38"/>
                </a:cubicBezTo>
                <a:cubicBezTo>
                  <a:pt x="351" y="37"/>
                  <a:pt x="351" y="37"/>
                  <a:pt x="351" y="37"/>
                </a:cubicBezTo>
                <a:cubicBezTo>
                  <a:pt x="351" y="36"/>
                  <a:pt x="351" y="36"/>
                  <a:pt x="351" y="36"/>
                </a:cubicBezTo>
                <a:cubicBezTo>
                  <a:pt x="351" y="36"/>
                  <a:pt x="351" y="36"/>
                  <a:pt x="351" y="36"/>
                </a:cubicBezTo>
                <a:cubicBezTo>
                  <a:pt x="352" y="35"/>
                  <a:pt x="352" y="35"/>
                  <a:pt x="352" y="34"/>
                </a:cubicBezTo>
                <a:cubicBezTo>
                  <a:pt x="352" y="34"/>
                  <a:pt x="353" y="33"/>
                  <a:pt x="353" y="33"/>
                </a:cubicBezTo>
                <a:cubicBezTo>
                  <a:pt x="356" y="35"/>
                  <a:pt x="359" y="38"/>
                  <a:pt x="362" y="41"/>
                </a:cubicBezTo>
                <a:cubicBezTo>
                  <a:pt x="363" y="42"/>
                  <a:pt x="364" y="43"/>
                  <a:pt x="365" y="44"/>
                </a:cubicBezTo>
                <a:cubicBezTo>
                  <a:pt x="365" y="45"/>
                  <a:pt x="366" y="45"/>
                  <a:pt x="366" y="45"/>
                </a:cubicBezTo>
                <a:cubicBezTo>
                  <a:pt x="365" y="45"/>
                  <a:pt x="365" y="45"/>
                  <a:pt x="365" y="45"/>
                </a:cubicBezTo>
                <a:cubicBezTo>
                  <a:pt x="365" y="45"/>
                  <a:pt x="365" y="45"/>
                  <a:pt x="365" y="45"/>
                </a:cubicBezTo>
                <a:cubicBezTo>
                  <a:pt x="365" y="45"/>
                  <a:pt x="364" y="45"/>
                  <a:pt x="363" y="45"/>
                </a:cubicBezTo>
                <a:cubicBezTo>
                  <a:pt x="362" y="45"/>
                  <a:pt x="362" y="45"/>
                  <a:pt x="362" y="45"/>
                </a:cubicBezTo>
                <a:moveTo>
                  <a:pt x="296" y="40"/>
                </a:moveTo>
                <a:cubicBezTo>
                  <a:pt x="296" y="40"/>
                  <a:pt x="296" y="40"/>
                  <a:pt x="295" y="40"/>
                </a:cubicBezTo>
                <a:cubicBezTo>
                  <a:pt x="290" y="36"/>
                  <a:pt x="283" y="34"/>
                  <a:pt x="277" y="34"/>
                </a:cubicBezTo>
                <a:cubicBezTo>
                  <a:pt x="277" y="33"/>
                  <a:pt x="277" y="33"/>
                  <a:pt x="277" y="33"/>
                </a:cubicBezTo>
                <a:cubicBezTo>
                  <a:pt x="279" y="33"/>
                  <a:pt x="282" y="33"/>
                  <a:pt x="285" y="34"/>
                </a:cubicBezTo>
                <a:cubicBezTo>
                  <a:pt x="288" y="34"/>
                  <a:pt x="291" y="35"/>
                  <a:pt x="293" y="37"/>
                </a:cubicBezTo>
                <a:cubicBezTo>
                  <a:pt x="293" y="37"/>
                  <a:pt x="293" y="37"/>
                  <a:pt x="293" y="37"/>
                </a:cubicBezTo>
                <a:cubicBezTo>
                  <a:pt x="296" y="37"/>
                  <a:pt x="296" y="37"/>
                  <a:pt x="296" y="37"/>
                </a:cubicBezTo>
                <a:cubicBezTo>
                  <a:pt x="296" y="37"/>
                  <a:pt x="296" y="37"/>
                  <a:pt x="296" y="37"/>
                </a:cubicBezTo>
                <a:cubicBezTo>
                  <a:pt x="296" y="40"/>
                  <a:pt x="296" y="40"/>
                  <a:pt x="296" y="40"/>
                </a:cubicBezTo>
                <a:moveTo>
                  <a:pt x="253" y="39"/>
                </a:moveTo>
                <a:cubicBezTo>
                  <a:pt x="253" y="38"/>
                  <a:pt x="253" y="38"/>
                  <a:pt x="253" y="38"/>
                </a:cubicBezTo>
                <a:cubicBezTo>
                  <a:pt x="259" y="34"/>
                  <a:pt x="266" y="33"/>
                  <a:pt x="274" y="33"/>
                </a:cubicBezTo>
                <a:cubicBezTo>
                  <a:pt x="274" y="33"/>
                  <a:pt x="274" y="33"/>
                  <a:pt x="275" y="33"/>
                </a:cubicBezTo>
                <a:cubicBezTo>
                  <a:pt x="275" y="34"/>
                  <a:pt x="275" y="34"/>
                  <a:pt x="275" y="34"/>
                </a:cubicBezTo>
                <a:cubicBezTo>
                  <a:pt x="267" y="34"/>
                  <a:pt x="260" y="36"/>
                  <a:pt x="253" y="39"/>
                </a:cubicBezTo>
                <a:cubicBezTo>
                  <a:pt x="253" y="39"/>
                  <a:pt x="253" y="39"/>
                  <a:pt x="253" y="39"/>
                </a:cubicBezTo>
                <a:cubicBezTo>
                  <a:pt x="253" y="39"/>
                  <a:pt x="253" y="39"/>
                  <a:pt x="253" y="39"/>
                </a:cubicBezTo>
                <a:cubicBezTo>
                  <a:pt x="253" y="39"/>
                  <a:pt x="253" y="39"/>
                  <a:pt x="253" y="39"/>
                </a:cubicBezTo>
                <a:moveTo>
                  <a:pt x="70" y="38"/>
                </a:moveTo>
                <a:cubicBezTo>
                  <a:pt x="69" y="37"/>
                  <a:pt x="69" y="36"/>
                  <a:pt x="69" y="35"/>
                </a:cubicBezTo>
                <a:cubicBezTo>
                  <a:pt x="69" y="34"/>
                  <a:pt x="69" y="33"/>
                  <a:pt x="70" y="32"/>
                </a:cubicBezTo>
                <a:cubicBezTo>
                  <a:pt x="70" y="32"/>
                  <a:pt x="70" y="33"/>
                  <a:pt x="70" y="33"/>
                </a:cubicBezTo>
                <a:cubicBezTo>
                  <a:pt x="71" y="33"/>
                  <a:pt x="71" y="33"/>
                  <a:pt x="71" y="33"/>
                </a:cubicBezTo>
                <a:cubicBezTo>
                  <a:pt x="71" y="34"/>
                  <a:pt x="71" y="34"/>
                  <a:pt x="72" y="34"/>
                </a:cubicBezTo>
                <a:cubicBezTo>
                  <a:pt x="72" y="34"/>
                  <a:pt x="72" y="34"/>
                  <a:pt x="72" y="34"/>
                </a:cubicBezTo>
                <a:cubicBezTo>
                  <a:pt x="72" y="34"/>
                  <a:pt x="72" y="34"/>
                  <a:pt x="72" y="34"/>
                </a:cubicBezTo>
                <a:cubicBezTo>
                  <a:pt x="73" y="34"/>
                  <a:pt x="73" y="34"/>
                  <a:pt x="73" y="34"/>
                </a:cubicBezTo>
                <a:cubicBezTo>
                  <a:pt x="73" y="34"/>
                  <a:pt x="73" y="34"/>
                  <a:pt x="73" y="34"/>
                </a:cubicBezTo>
                <a:cubicBezTo>
                  <a:pt x="74" y="34"/>
                  <a:pt x="74" y="34"/>
                  <a:pt x="74" y="34"/>
                </a:cubicBezTo>
                <a:cubicBezTo>
                  <a:pt x="74" y="34"/>
                  <a:pt x="74" y="34"/>
                  <a:pt x="74" y="34"/>
                </a:cubicBezTo>
                <a:cubicBezTo>
                  <a:pt x="74" y="34"/>
                  <a:pt x="75" y="34"/>
                  <a:pt x="76" y="33"/>
                </a:cubicBezTo>
                <a:cubicBezTo>
                  <a:pt x="78" y="33"/>
                  <a:pt x="81" y="33"/>
                  <a:pt x="84" y="33"/>
                </a:cubicBezTo>
                <a:cubicBezTo>
                  <a:pt x="89" y="33"/>
                  <a:pt x="94" y="33"/>
                  <a:pt x="99" y="34"/>
                </a:cubicBezTo>
                <a:cubicBezTo>
                  <a:pt x="99" y="35"/>
                  <a:pt x="99" y="35"/>
                  <a:pt x="99" y="35"/>
                </a:cubicBezTo>
                <a:cubicBezTo>
                  <a:pt x="100" y="35"/>
                  <a:pt x="100" y="35"/>
                  <a:pt x="100" y="35"/>
                </a:cubicBezTo>
                <a:cubicBezTo>
                  <a:pt x="100" y="35"/>
                  <a:pt x="100" y="35"/>
                  <a:pt x="100" y="35"/>
                </a:cubicBezTo>
                <a:cubicBezTo>
                  <a:pt x="101" y="35"/>
                  <a:pt x="101" y="35"/>
                  <a:pt x="101" y="35"/>
                </a:cubicBezTo>
                <a:cubicBezTo>
                  <a:pt x="101" y="35"/>
                  <a:pt x="101" y="35"/>
                  <a:pt x="101" y="35"/>
                </a:cubicBezTo>
                <a:cubicBezTo>
                  <a:pt x="102" y="35"/>
                  <a:pt x="102" y="35"/>
                  <a:pt x="102" y="35"/>
                </a:cubicBezTo>
                <a:cubicBezTo>
                  <a:pt x="109" y="37"/>
                  <a:pt x="109" y="37"/>
                  <a:pt x="109" y="37"/>
                </a:cubicBezTo>
                <a:cubicBezTo>
                  <a:pt x="109" y="37"/>
                  <a:pt x="109" y="37"/>
                  <a:pt x="109" y="37"/>
                </a:cubicBezTo>
                <a:cubicBezTo>
                  <a:pt x="110" y="37"/>
                  <a:pt x="110" y="37"/>
                  <a:pt x="110" y="37"/>
                </a:cubicBezTo>
                <a:cubicBezTo>
                  <a:pt x="111" y="38"/>
                  <a:pt x="111" y="38"/>
                  <a:pt x="111" y="38"/>
                </a:cubicBezTo>
                <a:cubicBezTo>
                  <a:pt x="111" y="38"/>
                  <a:pt x="111" y="38"/>
                  <a:pt x="111" y="38"/>
                </a:cubicBezTo>
                <a:cubicBezTo>
                  <a:pt x="122" y="41"/>
                  <a:pt x="122" y="41"/>
                  <a:pt x="122" y="41"/>
                </a:cubicBezTo>
                <a:cubicBezTo>
                  <a:pt x="122" y="41"/>
                  <a:pt x="122" y="41"/>
                  <a:pt x="122" y="41"/>
                </a:cubicBezTo>
                <a:cubicBezTo>
                  <a:pt x="122" y="42"/>
                  <a:pt x="122" y="42"/>
                  <a:pt x="122" y="42"/>
                </a:cubicBezTo>
                <a:cubicBezTo>
                  <a:pt x="124" y="42"/>
                  <a:pt x="124" y="42"/>
                  <a:pt x="124" y="42"/>
                </a:cubicBezTo>
                <a:cubicBezTo>
                  <a:pt x="124" y="42"/>
                  <a:pt x="124" y="42"/>
                  <a:pt x="124" y="42"/>
                </a:cubicBezTo>
                <a:cubicBezTo>
                  <a:pt x="126" y="42"/>
                  <a:pt x="126" y="42"/>
                  <a:pt x="126" y="42"/>
                </a:cubicBezTo>
                <a:cubicBezTo>
                  <a:pt x="128" y="43"/>
                  <a:pt x="130" y="44"/>
                  <a:pt x="132" y="45"/>
                </a:cubicBezTo>
                <a:cubicBezTo>
                  <a:pt x="129" y="45"/>
                  <a:pt x="126" y="45"/>
                  <a:pt x="124" y="45"/>
                </a:cubicBezTo>
                <a:cubicBezTo>
                  <a:pt x="123" y="45"/>
                  <a:pt x="123" y="45"/>
                  <a:pt x="123" y="45"/>
                </a:cubicBezTo>
                <a:cubicBezTo>
                  <a:pt x="122" y="45"/>
                  <a:pt x="122" y="45"/>
                  <a:pt x="122" y="45"/>
                </a:cubicBezTo>
                <a:cubicBezTo>
                  <a:pt x="122" y="45"/>
                  <a:pt x="122" y="45"/>
                  <a:pt x="122" y="45"/>
                </a:cubicBezTo>
                <a:cubicBezTo>
                  <a:pt x="121" y="45"/>
                  <a:pt x="120" y="45"/>
                  <a:pt x="119" y="45"/>
                </a:cubicBezTo>
                <a:cubicBezTo>
                  <a:pt x="116" y="44"/>
                  <a:pt x="114" y="43"/>
                  <a:pt x="111" y="42"/>
                </a:cubicBezTo>
                <a:cubicBezTo>
                  <a:pt x="111" y="42"/>
                  <a:pt x="111" y="42"/>
                  <a:pt x="111" y="42"/>
                </a:cubicBezTo>
                <a:cubicBezTo>
                  <a:pt x="110" y="42"/>
                  <a:pt x="110" y="42"/>
                  <a:pt x="109" y="41"/>
                </a:cubicBezTo>
                <a:cubicBezTo>
                  <a:pt x="109" y="41"/>
                  <a:pt x="109" y="41"/>
                  <a:pt x="109" y="41"/>
                </a:cubicBezTo>
                <a:cubicBezTo>
                  <a:pt x="109" y="41"/>
                  <a:pt x="109" y="41"/>
                  <a:pt x="109" y="41"/>
                </a:cubicBezTo>
                <a:cubicBezTo>
                  <a:pt x="107" y="40"/>
                  <a:pt x="105" y="39"/>
                  <a:pt x="102" y="39"/>
                </a:cubicBezTo>
                <a:cubicBezTo>
                  <a:pt x="102" y="38"/>
                  <a:pt x="102" y="38"/>
                  <a:pt x="102" y="38"/>
                </a:cubicBezTo>
                <a:cubicBezTo>
                  <a:pt x="101" y="38"/>
                  <a:pt x="101" y="38"/>
                  <a:pt x="101" y="38"/>
                </a:cubicBezTo>
                <a:cubicBezTo>
                  <a:pt x="100" y="38"/>
                  <a:pt x="100" y="38"/>
                  <a:pt x="100" y="38"/>
                </a:cubicBezTo>
                <a:cubicBezTo>
                  <a:pt x="100" y="38"/>
                  <a:pt x="100" y="38"/>
                  <a:pt x="100" y="38"/>
                </a:cubicBezTo>
                <a:cubicBezTo>
                  <a:pt x="95" y="36"/>
                  <a:pt x="88" y="35"/>
                  <a:pt x="82" y="35"/>
                </a:cubicBezTo>
                <a:cubicBezTo>
                  <a:pt x="82" y="35"/>
                  <a:pt x="82" y="35"/>
                  <a:pt x="82" y="35"/>
                </a:cubicBezTo>
                <a:cubicBezTo>
                  <a:pt x="82" y="35"/>
                  <a:pt x="82" y="35"/>
                  <a:pt x="82" y="35"/>
                </a:cubicBezTo>
                <a:cubicBezTo>
                  <a:pt x="80" y="35"/>
                  <a:pt x="79" y="35"/>
                  <a:pt x="77" y="35"/>
                </a:cubicBezTo>
                <a:cubicBezTo>
                  <a:pt x="77" y="35"/>
                  <a:pt x="77" y="35"/>
                  <a:pt x="77" y="35"/>
                </a:cubicBezTo>
                <a:cubicBezTo>
                  <a:pt x="77" y="35"/>
                  <a:pt x="77" y="35"/>
                  <a:pt x="77" y="35"/>
                </a:cubicBezTo>
                <a:cubicBezTo>
                  <a:pt x="76" y="35"/>
                  <a:pt x="74" y="35"/>
                  <a:pt x="72" y="36"/>
                </a:cubicBezTo>
                <a:cubicBezTo>
                  <a:pt x="72" y="37"/>
                  <a:pt x="71" y="37"/>
                  <a:pt x="71" y="37"/>
                </a:cubicBezTo>
                <a:cubicBezTo>
                  <a:pt x="70" y="38"/>
                  <a:pt x="70" y="38"/>
                  <a:pt x="70" y="38"/>
                </a:cubicBezTo>
                <a:moveTo>
                  <a:pt x="347" y="40"/>
                </a:moveTo>
                <a:cubicBezTo>
                  <a:pt x="347" y="37"/>
                  <a:pt x="347" y="37"/>
                  <a:pt x="347" y="37"/>
                </a:cubicBezTo>
                <a:cubicBezTo>
                  <a:pt x="348" y="35"/>
                  <a:pt x="349" y="34"/>
                  <a:pt x="349" y="32"/>
                </a:cubicBezTo>
                <a:cubicBezTo>
                  <a:pt x="349" y="35"/>
                  <a:pt x="349" y="35"/>
                  <a:pt x="349" y="35"/>
                </a:cubicBezTo>
                <a:cubicBezTo>
                  <a:pt x="349" y="36"/>
                  <a:pt x="349" y="36"/>
                  <a:pt x="349" y="36"/>
                </a:cubicBezTo>
                <a:cubicBezTo>
                  <a:pt x="349" y="36"/>
                  <a:pt x="349" y="36"/>
                  <a:pt x="349" y="36"/>
                </a:cubicBezTo>
                <a:cubicBezTo>
                  <a:pt x="349" y="37"/>
                  <a:pt x="349" y="37"/>
                  <a:pt x="349" y="37"/>
                </a:cubicBezTo>
                <a:cubicBezTo>
                  <a:pt x="349" y="37"/>
                  <a:pt x="349" y="37"/>
                  <a:pt x="349" y="37"/>
                </a:cubicBezTo>
                <a:cubicBezTo>
                  <a:pt x="349" y="37"/>
                  <a:pt x="349" y="37"/>
                  <a:pt x="349" y="37"/>
                </a:cubicBezTo>
                <a:cubicBezTo>
                  <a:pt x="349" y="38"/>
                  <a:pt x="349" y="38"/>
                  <a:pt x="349" y="39"/>
                </a:cubicBezTo>
                <a:cubicBezTo>
                  <a:pt x="349" y="39"/>
                  <a:pt x="349" y="39"/>
                  <a:pt x="349" y="39"/>
                </a:cubicBezTo>
                <a:cubicBezTo>
                  <a:pt x="349" y="41"/>
                  <a:pt x="349" y="41"/>
                  <a:pt x="349" y="41"/>
                </a:cubicBezTo>
                <a:cubicBezTo>
                  <a:pt x="349" y="41"/>
                  <a:pt x="349" y="41"/>
                  <a:pt x="348" y="40"/>
                </a:cubicBezTo>
                <a:cubicBezTo>
                  <a:pt x="348" y="39"/>
                  <a:pt x="348" y="39"/>
                  <a:pt x="348" y="39"/>
                </a:cubicBezTo>
                <a:cubicBezTo>
                  <a:pt x="347" y="40"/>
                  <a:pt x="347" y="40"/>
                  <a:pt x="347" y="40"/>
                </a:cubicBezTo>
                <a:cubicBezTo>
                  <a:pt x="347" y="40"/>
                  <a:pt x="347" y="40"/>
                  <a:pt x="347" y="40"/>
                </a:cubicBezTo>
                <a:moveTo>
                  <a:pt x="109" y="35"/>
                </a:moveTo>
                <a:cubicBezTo>
                  <a:pt x="102" y="33"/>
                  <a:pt x="102" y="33"/>
                  <a:pt x="102" y="33"/>
                </a:cubicBezTo>
                <a:cubicBezTo>
                  <a:pt x="102" y="32"/>
                  <a:pt x="102" y="32"/>
                  <a:pt x="102" y="32"/>
                </a:cubicBezTo>
                <a:cubicBezTo>
                  <a:pt x="105" y="32"/>
                  <a:pt x="107" y="33"/>
                  <a:pt x="109" y="34"/>
                </a:cubicBezTo>
                <a:cubicBezTo>
                  <a:pt x="109" y="34"/>
                  <a:pt x="109" y="34"/>
                  <a:pt x="109" y="34"/>
                </a:cubicBezTo>
                <a:cubicBezTo>
                  <a:pt x="109" y="34"/>
                  <a:pt x="109" y="34"/>
                  <a:pt x="109" y="34"/>
                </a:cubicBezTo>
                <a:cubicBezTo>
                  <a:pt x="109" y="35"/>
                  <a:pt x="109" y="35"/>
                  <a:pt x="109" y="35"/>
                </a:cubicBezTo>
                <a:moveTo>
                  <a:pt x="149" y="41"/>
                </a:moveTo>
                <a:cubicBezTo>
                  <a:pt x="150" y="39"/>
                  <a:pt x="150" y="39"/>
                  <a:pt x="150" y="39"/>
                </a:cubicBezTo>
                <a:cubicBezTo>
                  <a:pt x="151" y="37"/>
                  <a:pt x="152" y="34"/>
                  <a:pt x="153" y="31"/>
                </a:cubicBezTo>
                <a:cubicBezTo>
                  <a:pt x="153" y="36"/>
                  <a:pt x="153" y="36"/>
                  <a:pt x="153" y="36"/>
                </a:cubicBezTo>
                <a:cubicBezTo>
                  <a:pt x="152" y="39"/>
                  <a:pt x="151" y="42"/>
                  <a:pt x="151" y="45"/>
                </a:cubicBezTo>
                <a:cubicBezTo>
                  <a:pt x="151" y="46"/>
                  <a:pt x="151" y="46"/>
                  <a:pt x="151" y="46"/>
                </a:cubicBezTo>
                <a:cubicBezTo>
                  <a:pt x="153" y="47"/>
                  <a:pt x="153" y="47"/>
                  <a:pt x="153" y="47"/>
                </a:cubicBezTo>
                <a:cubicBezTo>
                  <a:pt x="153" y="50"/>
                  <a:pt x="153" y="50"/>
                  <a:pt x="153" y="50"/>
                </a:cubicBezTo>
                <a:cubicBezTo>
                  <a:pt x="150" y="50"/>
                  <a:pt x="147" y="50"/>
                  <a:pt x="144" y="50"/>
                </a:cubicBezTo>
                <a:cubicBezTo>
                  <a:pt x="144" y="47"/>
                  <a:pt x="144" y="47"/>
                  <a:pt x="144" y="47"/>
                </a:cubicBezTo>
                <a:cubicBezTo>
                  <a:pt x="144" y="47"/>
                  <a:pt x="144" y="47"/>
                  <a:pt x="144" y="47"/>
                </a:cubicBezTo>
                <a:cubicBezTo>
                  <a:pt x="145" y="47"/>
                  <a:pt x="145" y="47"/>
                  <a:pt x="145" y="47"/>
                </a:cubicBezTo>
                <a:cubicBezTo>
                  <a:pt x="146" y="47"/>
                  <a:pt x="146" y="47"/>
                  <a:pt x="146" y="47"/>
                </a:cubicBezTo>
                <a:cubicBezTo>
                  <a:pt x="146" y="47"/>
                  <a:pt x="146" y="47"/>
                  <a:pt x="146" y="47"/>
                </a:cubicBezTo>
                <a:cubicBezTo>
                  <a:pt x="146" y="47"/>
                  <a:pt x="147" y="47"/>
                  <a:pt x="147" y="47"/>
                </a:cubicBezTo>
                <a:cubicBezTo>
                  <a:pt x="148" y="46"/>
                  <a:pt x="148" y="46"/>
                  <a:pt x="148" y="45"/>
                </a:cubicBezTo>
                <a:cubicBezTo>
                  <a:pt x="148" y="45"/>
                  <a:pt x="148" y="45"/>
                  <a:pt x="148" y="45"/>
                </a:cubicBezTo>
                <a:cubicBezTo>
                  <a:pt x="148" y="45"/>
                  <a:pt x="148" y="45"/>
                  <a:pt x="148" y="45"/>
                </a:cubicBezTo>
                <a:cubicBezTo>
                  <a:pt x="149" y="44"/>
                  <a:pt x="149" y="44"/>
                  <a:pt x="149" y="44"/>
                </a:cubicBezTo>
                <a:cubicBezTo>
                  <a:pt x="149" y="43"/>
                  <a:pt x="148" y="42"/>
                  <a:pt x="147" y="41"/>
                </a:cubicBezTo>
                <a:cubicBezTo>
                  <a:pt x="146" y="40"/>
                  <a:pt x="145" y="39"/>
                  <a:pt x="144" y="39"/>
                </a:cubicBezTo>
                <a:cubicBezTo>
                  <a:pt x="144" y="37"/>
                  <a:pt x="144" y="37"/>
                  <a:pt x="144" y="37"/>
                </a:cubicBezTo>
                <a:cubicBezTo>
                  <a:pt x="146" y="38"/>
                  <a:pt x="147" y="39"/>
                  <a:pt x="148" y="40"/>
                </a:cubicBezTo>
                <a:cubicBezTo>
                  <a:pt x="149" y="41"/>
                  <a:pt x="149" y="41"/>
                  <a:pt x="149" y="41"/>
                </a:cubicBezTo>
                <a:moveTo>
                  <a:pt x="72" y="32"/>
                </a:moveTo>
                <a:cubicBezTo>
                  <a:pt x="71" y="31"/>
                  <a:pt x="71" y="31"/>
                  <a:pt x="71" y="31"/>
                </a:cubicBezTo>
                <a:cubicBezTo>
                  <a:pt x="71" y="31"/>
                  <a:pt x="71" y="31"/>
                  <a:pt x="71" y="31"/>
                </a:cubicBezTo>
                <a:cubicBezTo>
                  <a:pt x="71" y="31"/>
                  <a:pt x="71" y="31"/>
                  <a:pt x="71" y="31"/>
                </a:cubicBezTo>
                <a:cubicBezTo>
                  <a:pt x="71" y="31"/>
                  <a:pt x="71" y="31"/>
                  <a:pt x="71" y="31"/>
                </a:cubicBezTo>
                <a:cubicBezTo>
                  <a:pt x="72" y="31"/>
                  <a:pt x="72" y="31"/>
                  <a:pt x="72" y="31"/>
                </a:cubicBezTo>
                <a:cubicBezTo>
                  <a:pt x="72" y="32"/>
                  <a:pt x="72" y="32"/>
                  <a:pt x="72" y="32"/>
                </a:cubicBezTo>
                <a:moveTo>
                  <a:pt x="68" y="30"/>
                </a:moveTo>
                <a:cubicBezTo>
                  <a:pt x="68" y="30"/>
                  <a:pt x="68" y="30"/>
                  <a:pt x="68" y="30"/>
                </a:cubicBezTo>
                <a:cubicBezTo>
                  <a:pt x="68" y="30"/>
                  <a:pt x="68" y="30"/>
                  <a:pt x="68" y="30"/>
                </a:cubicBezTo>
                <a:cubicBezTo>
                  <a:pt x="68" y="30"/>
                  <a:pt x="68" y="30"/>
                  <a:pt x="68" y="30"/>
                </a:cubicBezTo>
                <a:cubicBezTo>
                  <a:pt x="68" y="30"/>
                  <a:pt x="68" y="30"/>
                  <a:pt x="68" y="30"/>
                </a:cubicBezTo>
                <a:moveTo>
                  <a:pt x="74" y="32"/>
                </a:moveTo>
                <a:cubicBezTo>
                  <a:pt x="74" y="30"/>
                  <a:pt x="74" y="30"/>
                  <a:pt x="74" y="30"/>
                </a:cubicBezTo>
                <a:cubicBezTo>
                  <a:pt x="77" y="30"/>
                  <a:pt x="80" y="29"/>
                  <a:pt x="83" y="29"/>
                </a:cubicBezTo>
                <a:cubicBezTo>
                  <a:pt x="89" y="29"/>
                  <a:pt x="94" y="30"/>
                  <a:pt x="99" y="31"/>
                </a:cubicBezTo>
                <a:cubicBezTo>
                  <a:pt x="99" y="32"/>
                  <a:pt x="99" y="32"/>
                  <a:pt x="99" y="32"/>
                </a:cubicBezTo>
                <a:cubicBezTo>
                  <a:pt x="94" y="31"/>
                  <a:pt x="89" y="31"/>
                  <a:pt x="84" y="31"/>
                </a:cubicBezTo>
                <a:cubicBezTo>
                  <a:pt x="81" y="31"/>
                  <a:pt x="78" y="31"/>
                  <a:pt x="75" y="31"/>
                </a:cubicBezTo>
                <a:cubicBezTo>
                  <a:pt x="75" y="31"/>
                  <a:pt x="75" y="31"/>
                  <a:pt x="75" y="31"/>
                </a:cubicBezTo>
                <a:cubicBezTo>
                  <a:pt x="75" y="31"/>
                  <a:pt x="75" y="31"/>
                  <a:pt x="75" y="31"/>
                </a:cubicBezTo>
                <a:cubicBezTo>
                  <a:pt x="74" y="32"/>
                  <a:pt x="74" y="32"/>
                  <a:pt x="74" y="32"/>
                </a:cubicBezTo>
                <a:moveTo>
                  <a:pt x="187" y="47"/>
                </a:moveTo>
                <a:cubicBezTo>
                  <a:pt x="187" y="47"/>
                  <a:pt x="187" y="47"/>
                  <a:pt x="187" y="47"/>
                </a:cubicBezTo>
                <a:cubicBezTo>
                  <a:pt x="188" y="47"/>
                  <a:pt x="188" y="47"/>
                  <a:pt x="188" y="47"/>
                </a:cubicBezTo>
                <a:cubicBezTo>
                  <a:pt x="188" y="46"/>
                  <a:pt x="188" y="45"/>
                  <a:pt x="188" y="44"/>
                </a:cubicBezTo>
                <a:cubicBezTo>
                  <a:pt x="189" y="43"/>
                  <a:pt x="189" y="42"/>
                  <a:pt x="189" y="41"/>
                </a:cubicBezTo>
                <a:cubicBezTo>
                  <a:pt x="190" y="36"/>
                  <a:pt x="193" y="31"/>
                  <a:pt x="196" y="26"/>
                </a:cubicBezTo>
                <a:cubicBezTo>
                  <a:pt x="196" y="30"/>
                  <a:pt x="196" y="30"/>
                  <a:pt x="196" y="30"/>
                </a:cubicBezTo>
                <a:cubicBezTo>
                  <a:pt x="193" y="34"/>
                  <a:pt x="192" y="37"/>
                  <a:pt x="190" y="42"/>
                </a:cubicBezTo>
                <a:cubicBezTo>
                  <a:pt x="190" y="42"/>
                  <a:pt x="190" y="42"/>
                  <a:pt x="190" y="42"/>
                </a:cubicBezTo>
                <a:cubicBezTo>
                  <a:pt x="190" y="42"/>
                  <a:pt x="190" y="42"/>
                  <a:pt x="190" y="42"/>
                </a:cubicBezTo>
                <a:cubicBezTo>
                  <a:pt x="190" y="43"/>
                  <a:pt x="190" y="44"/>
                  <a:pt x="190" y="45"/>
                </a:cubicBezTo>
                <a:cubicBezTo>
                  <a:pt x="191" y="46"/>
                  <a:pt x="191" y="46"/>
                  <a:pt x="191" y="47"/>
                </a:cubicBezTo>
                <a:cubicBezTo>
                  <a:pt x="192" y="47"/>
                  <a:pt x="193" y="48"/>
                  <a:pt x="194" y="48"/>
                </a:cubicBezTo>
                <a:cubicBezTo>
                  <a:pt x="194" y="48"/>
                  <a:pt x="194" y="48"/>
                  <a:pt x="194" y="48"/>
                </a:cubicBezTo>
                <a:cubicBezTo>
                  <a:pt x="194" y="47"/>
                  <a:pt x="194" y="47"/>
                  <a:pt x="194" y="47"/>
                </a:cubicBezTo>
                <a:cubicBezTo>
                  <a:pt x="194" y="47"/>
                  <a:pt x="194" y="47"/>
                  <a:pt x="194" y="47"/>
                </a:cubicBezTo>
                <a:cubicBezTo>
                  <a:pt x="194" y="47"/>
                  <a:pt x="194" y="47"/>
                  <a:pt x="194" y="47"/>
                </a:cubicBezTo>
                <a:cubicBezTo>
                  <a:pt x="195" y="47"/>
                  <a:pt x="195" y="47"/>
                  <a:pt x="196" y="47"/>
                </a:cubicBezTo>
                <a:cubicBezTo>
                  <a:pt x="196" y="50"/>
                  <a:pt x="196" y="50"/>
                  <a:pt x="196" y="50"/>
                </a:cubicBezTo>
                <a:cubicBezTo>
                  <a:pt x="180" y="50"/>
                  <a:pt x="180" y="50"/>
                  <a:pt x="180" y="50"/>
                </a:cubicBezTo>
                <a:cubicBezTo>
                  <a:pt x="180" y="47"/>
                  <a:pt x="180" y="47"/>
                  <a:pt x="180" y="47"/>
                </a:cubicBezTo>
                <a:cubicBezTo>
                  <a:pt x="181" y="47"/>
                  <a:pt x="181" y="47"/>
                  <a:pt x="182" y="47"/>
                </a:cubicBezTo>
                <a:cubicBezTo>
                  <a:pt x="184" y="47"/>
                  <a:pt x="186" y="47"/>
                  <a:pt x="187" y="47"/>
                </a:cubicBezTo>
                <a:cubicBezTo>
                  <a:pt x="187" y="47"/>
                  <a:pt x="187" y="47"/>
                  <a:pt x="187" y="47"/>
                </a:cubicBezTo>
                <a:moveTo>
                  <a:pt x="251" y="31"/>
                </a:moveTo>
                <a:cubicBezTo>
                  <a:pt x="252" y="30"/>
                  <a:pt x="252" y="30"/>
                  <a:pt x="252" y="30"/>
                </a:cubicBezTo>
                <a:cubicBezTo>
                  <a:pt x="253" y="30"/>
                  <a:pt x="253" y="30"/>
                  <a:pt x="253" y="30"/>
                </a:cubicBezTo>
                <a:cubicBezTo>
                  <a:pt x="253" y="30"/>
                  <a:pt x="253" y="30"/>
                  <a:pt x="253" y="30"/>
                </a:cubicBezTo>
                <a:cubicBezTo>
                  <a:pt x="259" y="28"/>
                  <a:pt x="266" y="26"/>
                  <a:pt x="273" y="26"/>
                </a:cubicBezTo>
                <a:cubicBezTo>
                  <a:pt x="274" y="26"/>
                  <a:pt x="275" y="26"/>
                  <a:pt x="276" y="26"/>
                </a:cubicBezTo>
                <a:cubicBezTo>
                  <a:pt x="276" y="26"/>
                  <a:pt x="276" y="26"/>
                  <a:pt x="276" y="26"/>
                </a:cubicBezTo>
                <a:cubicBezTo>
                  <a:pt x="282" y="27"/>
                  <a:pt x="287" y="28"/>
                  <a:pt x="293" y="31"/>
                </a:cubicBezTo>
                <a:cubicBezTo>
                  <a:pt x="294" y="35"/>
                  <a:pt x="294" y="35"/>
                  <a:pt x="294" y="35"/>
                </a:cubicBezTo>
                <a:cubicBezTo>
                  <a:pt x="292" y="33"/>
                  <a:pt x="289" y="32"/>
                  <a:pt x="285" y="32"/>
                </a:cubicBezTo>
                <a:cubicBezTo>
                  <a:pt x="282" y="31"/>
                  <a:pt x="279" y="31"/>
                  <a:pt x="277" y="31"/>
                </a:cubicBezTo>
                <a:cubicBezTo>
                  <a:pt x="277" y="31"/>
                  <a:pt x="277" y="31"/>
                  <a:pt x="277" y="31"/>
                </a:cubicBezTo>
                <a:cubicBezTo>
                  <a:pt x="276" y="31"/>
                  <a:pt x="276" y="31"/>
                  <a:pt x="276" y="31"/>
                </a:cubicBezTo>
                <a:cubicBezTo>
                  <a:pt x="275" y="31"/>
                  <a:pt x="275" y="31"/>
                  <a:pt x="275" y="31"/>
                </a:cubicBezTo>
                <a:cubicBezTo>
                  <a:pt x="275" y="31"/>
                  <a:pt x="275" y="31"/>
                  <a:pt x="275" y="31"/>
                </a:cubicBezTo>
                <a:cubicBezTo>
                  <a:pt x="274" y="31"/>
                  <a:pt x="274" y="31"/>
                  <a:pt x="274" y="31"/>
                </a:cubicBezTo>
                <a:cubicBezTo>
                  <a:pt x="274" y="31"/>
                  <a:pt x="274" y="31"/>
                  <a:pt x="274" y="31"/>
                </a:cubicBezTo>
                <a:cubicBezTo>
                  <a:pt x="274" y="31"/>
                  <a:pt x="274" y="31"/>
                  <a:pt x="274" y="31"/>
                </a:cubicBezTo>
                <a:cubicBezTo>
                  <a:pt x="267" y="31"/>
                  <a:pt x="259" y="32"/>
                  <a:pt x="253" y="35"/>
                </a:cubicBezTo>
                <a:cubicBezTo>
                  <a:pt x="253" y="35"/>
                  <a:pt x="253" y="35"/>
                  <a:pt x="253" y="35"/>
                </a:cubicBezTo>
                <a:cubicBezTo>
                  <a:pt x="251" y="36"/>
                  <a:pt x="251" y="36"/>
                  <a:pt x="251" y="36"/>
                </a:cubicBezTo>
                <a:cubicBezTo>
                  <a:pt x="251" y="36"/>
                  <a:pt x="251" y="36"/>
                  <a:pt x="251" y="36"/>
                </a:cubicBezTo>
                <a:cubicBezTo>
                  <a:pt x="251" y="36"/>
                  <a:pt x="251" y="36"/>
                  <a:pt x="251" y="36"/>
                </a:cubicBezTo>
                <a:cubicBezTo>
                  <a:pt x="251" y="36"/>
                  <a:pt x="251" y="36"/>
                  <a:pt x="251" y="36"/>
                </a:cubicBezTo>
                <a:cubicBezTo>
                  <a:pt x="247" y="38"/>
                  <a:pt x="244" y="41"/>
                  <a:pt x="241" y="45"/>
                </a:cubicBezTo>
                <a:cubicBezTo>
                  <a:pt x="240" y="45"/>
                  <a:pt x="239" y="45"/>
                  <a:pt x="238" y="45"/>
                </a:cubicBezTo>
                <a:cubicBezTo>
                  <a:pt x="237" y="45"/>
                  <a:pt x="235" y="45"/>
                  <a:pt x="234" y="45"/>
                </a:cubicBezTo>
                <a:cubicBezTo>
                  <a:pt x="234" y="44"/>
                  <a:pt x="234" y="43"/>
                  <a:pt x="235" y="41"/>
                </a:cubicBezTo>
                <a:cubicBezTo>
                  <a:pt x="236" y="40"/>
                  <a:pt x="237" y="39"/>
                  <a:pt x="238" y="38"/>
                </a:cubicBezTo>
                <a:cubicBezTo>
                  <a:pt x="242" y="35"/>
                  <a:pt x="246" y="32"/>
                  <a:pt x="251" y="31"/>
                </a:cubicBezTo>
                <a:cubicBezTo>
                  <a:pt x="251" y="31"/>
                  <a:pt x="251" y="31"/>
                  <a:pt x="251" y="31"/>
                </a:cubicBezTo>
                <a:moveTo>
                  <a:pt x="142" y="37"/>
                </a:moveTo>
                <a:cubicBezTo>
                  <a:pt x="142" y="37"/>
                  <a:pt x="142" y="37"/>
                  <a:pt x="142" y="37"/>
                </a:cubicBezTo>
                <a:cubicBezTo>
                  <a:pt x="136" y="32"/>
                  <a:pt x="129" y="31"/>
                  <a:pt x="124" y="27"/>
                </a:cubicBezTo>
                <a:cubicBezTo>
                  <a:pt x="124" y="26"/>
                  <a:pt x="124" y="26"/>
                  <a:pt x="124" y="26"/>
                </a:cubicBezTo>
                <a:cubicBezTo>
                  <a:pt x="130" y="29"/>
                  <a:pt x="137" y="32"/>
                  <a:pt x="142" y="36"/>
                </a:cubicBezTo>
                <a:cubicBezTo>
                  <a:pt x="142" y="37"/>
                  <a:pt x="142" y="37"/>
                  <a:pt x="142" y="37"/>
                </a:cubicBezTo>
                <a:moveTo>
                  <a:pt x="362" y="33"/>
                </a:moveTo>
                <a:cubicBezTo>
                  <a:pt x="359" y="31"/>
                  <a:pt x="357" y="29"/>
                  <a:pt x="354" y="27"/>
                </a:cubicBezTo>
                <a:cubicBezTo>
                  <a:pt x="354" y="26"/>
                  <a:pt x="354" y="26"/>
                  <a:pt x="354" y="26"/>
                </a:cubicBezTo>
                <a:cubicBezTo>
                  <a:pt x="354" y="26"/>
                  <a:pt x="355" y="25"/>
                  <a:pt x="355" y="25"/>
                </a:cubicBezTo>
                <a:cubicBezTo>
                  <a:pt x="355" y="25"/>
                  <a:pt x="356" y="25"/>
                  <a:pt x="356" y="25"/>
                </a:cubicBezTo>
                <a:cubicBezTo>
                  <a:pt x="356" y="25"/>
                  <a:pt x="356" y="25"/>
                  <a:pt x="357" y="25"/>
                </a:cubicBezTo>
                <a:cubicBezTo>
                  <a:pt x="358" y="25"/>
                  <a:pt x="359" y="25"/>
                  <a:pt x="361" y="26"/>
                </a:cubicBezTo>
                <a:cubicBezTo>
                  <a:pt x="361" y="26"/>
                  <a:pt x="361" y="26"/>
                  <a:pt x="361" y="26"/>
                </a:cubicBezTo>
                <a:cubicBezTo>
                  <a:pt x="362" y="26"/>
                  <a:pt x="362" y="26"/>
                  <a:pt x="362" y="27"/>
                </a:cubicBezTo>
                <a:cubicBezTo>
                  <a:pt x="363" y="28"/>
                  <a:pt x="365" y="29"/>
                  <a:pt x="366" y="30"/>
                </a:cubicBezTo>
                <a:cubicBezTo>
                  <a:pt x="372" y="36"/>
                  <a:pt x="379" y="40"/>
                  <a:pt x="386" y="45"/>
                </a:cubicBezTo>
                <a:cubicBezTo>
                  <a:pt x="385" y="46"/>
                  <a:pt x="384" y="46"/>
                  <a:pt x="382" y="46"/>
                </a:cubicBezTo>
                <a:cubicBezTo>
                  <a:pt x="379" y="46"/>
                  <a:pt x="376" y="45"/>
                  <a:pt x="373" y="45"/>
                </a:cubicBezTo>
                <a:cubicBezTo>
                  <a:pt x="371" y="43"/>
                  <a:pt x="369" y="41"/>
                  <a:pt x="367" y="39"/>
                </a:cubicBezTo>
                <a:cubicBezTo>
                  <a:pt x="367" y="39"/>
                  <a:pt x="367" y="39"/>
                  <a:pt x="367" y="39"/>
                </a:cubicBezTo>
                <a:cubicBezTo>
                  <a:pt x="367" y="38"/>
                  <a:pt x="367" y="38"/>
                  <a:pt x="367" y="38"/>
                </a:cubicBezTo>
                <a:cubicBezTo>
                  <a:pt x="365" y="36"/>
                  <a:pt x="365" y="36"/>
                  <a:pt x="365" y="36"/>
                </a:cubicBezTo>
                <a:cubicBezTo>
                  <a:pt x="365" y="37"/>
                  <a:pt x="365" y="37"/>
                  <a:pt x="365" y="37"/>
                </a:cubicBezTo>
                <a:cubicBezTo>
                  <a:pt x="365" y="36"/>
                  <a:pt x="364" y="35"/>
                  <a:pt x="364" y="35"/>
                </a:cubicBezTo>
                <a:cubicBezTo>
                  <a:pt x="364" y="35"/>
                  <a:pt x="364" y="35"/>
                  <a:pt x="364" y="35"/>
                </a:cubicBezTo>
                <a:cubicBezTo>
                  <a:pt x="363" y="35"/>
                  <a:pt x="363" y="35"/>
                  <a:pt x="363" y="35"/>
                </a:cubicBezTo>
                <a:cubicBezTo>
                  <a:pt x="362" y="33"/>
                  <a:pt x="362" y="33"/>
                  <a:pt x="362" y="33"/>
                </a:cubicBezTo>
                <a:cubicBezTo>
                  <a:pt x="362" y="33"/>
                  <a:pt x="362" y="33"/>
                  <a:pt x="362" y="33"/>
                </a:cubicBezTo>
                <a:moveTo>
                  <a:pt x="149" y="30"/>
                </a:moveTo>
                <a:cubicBezTo>
                  <a:pt x="148" y="29"/>
                  <a:pt x="148" y="29"/>
                  <a:pt x="148" y="29"/>
                </a:cubicBezTo>
                <a:cubicBezTo>
                  <a:pt x="148" y="29"/>
                  <a:pt x="148" y="29"/>
                  <a:pt x="147" y="28"/>
                </a:cubicBezTo>
                <a:cubicBezTo>
                  <a:pt x="146" y="27"/>
                  <a:pt x="146" y="27"/>
                  <a:pt x="145" y="26"/>
                </a:cubicBezTo>
                <a:cubicBezTo>
                  <a:pt x="144" y="26"/>
                  <a:pt x="144" y="26"/>
                  <a:pt x="144" y="26"/>
                </a:cubicBezTo>
                <a:cubicBezTo>
                  <a:pt x="144" y="26"/>
                  <a:pt x="144" y="26"/>
                  <a:pt x="144" y="2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46" y="26"/>
                  <a:pt x="148" y="28"/>
                  <a:pt x="150" y="29"/>
                </a:cubicBezTo>
                <a:cubicBezTo>
                  <a:pt x="150" y="29"/>
                  <a:pt x="150" y="29"/>
                  <a:pt x="150" y="29"/>
                </a:cubicBezTo>
                <a:cubicBezTo>
                  <a:pt x="150" y="29"/>
                  <a:pt x="150" y="29"/>
                  <a:pt x="150" y="29"/>
                </a:cubicBezTo>
                <a:cubicBezTo>
                  <a:pt x="149" y="30"/>
                  <a:pt x="149" y="30"/>
                  <a:pt x="149" y="30"/>
                </a:cubicBezTo>
                <a:cubicBezTo>
                  <a:pt x="149" y="30"/>
                  <a:pt x="149" y="30"/>
                  <a:pt x="149" y="30"/>
                </a:cubicBezTo>
                <a:cubicBezTo>
                  <a:pt x="149" y="30"/>
                  <a:pt x="149" y="30"/>
                  <a:pt x="149" y="30"/>
                </a:cubicBezTo>
                <a:moveTo>
                  <a:pt x="365" y="27"/>
                </a:moveTo>
                <a:cubicBezTo>
                  <a:pt x="365" y="26"/>
                  <a:pt x="364" y="26"/>
                  <a:pt x="364" y="25"/>
                </a:cubicBezTo>
                <a:cubicBezTo>
                  <a:pt x="364" y="24"/>
                  <a:pt x="364" y="24"/>
                  <a:pt x="364" y="24"/>
                </a:cubicBezTo>
                <a:cubicBezTo>
                  <a:pt x="364" y="24"/>
                  <a:pt x="365" y="24"/>
                  <a:pt x="365" y="24"/>
                </a:cubicBezTo>
                <a:cubicBezTo>
                  <a:pt x="365" y="27"/>
                  <a:pt x="365" y="27"/>
                  <a:pt x="365" y="27"/>
                </a:cubicBezTo>
                <a:moveTo>
                  <a:pt x="296" y="35"/>
                </a:moveTo>
                <a:cubicBezTo>
                  <a:pt x="295" y="30"/>
                  <a:pt x="295" y="30"/>
                  <a:pt x="295" y="30"/>
                </a:cubicBezTo>
                <a:cubicBezTo>
                  <a:pt x="294" y="30"/>
                  <a:pt x="294" y="30"/>
                  <a:pt x="294" y="30"/>
                </a:cubicBezTo>
                <a:cubicBezTo>
                  <a:pt x="289" y="27"/>
                  <a:pt x="283" y="25"/>
                  <a:pt x="277" y="24"/>
                </a:cubicBezTo>
                <a:cubicBezTo>
                  <a:pt x="277" y="23"/>
                  <a:pt x="277" y="23"/>
                  <a:pt x="277" y="23"/>
                </a:cubicBezTo>
                <a:cubicBezTo>
                  <a:pt x="283" y="23"/>
                  <a:pt x="288" y="25"/>
                  <a:pt x="293" y="27"/>
                </a:cubicBezTo>
                <a:cubicBezTo>
                  <a:pt x="293" y="27"/>
                  <a:pt x="293" y="27"/>
                  <a:pt x="293" y="27"/>
                </a:cubicBezTo>
                <a:cubicBezTo>
                  <a:pt x="294" y="27"/>
                  <a:pt x="294" y="27"/>
                  <a:pt x="294" y="27"/>
                </a:cubicBezTo>
                <a:cubicBezTo>
                  <a:pt x="295" y="26"/>
                  <a:pt x="295" y="25"/>
                  <a:pt x="296" y="24"/>
                </a:cubicBezTo>
                <a:cubicBezTo>
                  <a:pt x="296" y="29"/>
                  <a:pt x="296" y="29"/>
                  <a:pt x="296" y="29"/>
                </a:cubicBezTo>
                <a:cubicBezTo>
                  <a:pt x="296" y="29"/>
                  <a:pt x="296" y="29"/>
                  <a:pt x="296" y="29"/>
                </a:cubicBezTo>
                <a:cubicBezTo>
                  <a:pt x="296" y="35"/>
                  <a:pt x="296" y="35"/>
                  <a:pt x="296" y="35"/>
                </a:cubicBezTo>
                <a:moveTo>
                  <a:pt x="253" y="28"/>
                </a:moveTo>
                <a:cubicBezTo>
                  <a:pt x="253" y="26"/>
                  <a:pt x="253" y="26"/>
                  <a:pt x="253" y="26"/>
                </a:cubicBezTo>
                <a:cubicBezTo>
                  <a:pt x="258" y="25"/>
                  <a:pt x="263" y="24"/>
                  <a:pt x="267" y="23"/>
                </a:cubicBezTo>
                <a:cubicBezTo>
                  <a:pt x="270" y="23"/>
                  <a:pt x="272" y="23"/>
                  <a:pt x="275" y="23"/>
                </a:cubicBezTo>
                <a:cubicBezTo>
                  <a:pt x="275" y="24"/>
                  <a:pt x="275" y="24"/>
                  <a:pt x="275" y="24"/>
                </a:cubicBezTo>
                <a:cubicBezTo>
                  <a:pt x="274" y="24"/>
                  <a:pt x="274" y="24"/>
                  <a:pt x="273" y="24"/>
                </a:cubicBezTo>
                <a:cubicBezTo>
                  <a:pt x="266" y="24"/>
                  <a:pt x="259" y="26"/>
                  <a:pt x="253" y="28"/>
                </a:cubicBezTo>
                <a:moveTo>
                  <a:pt x="411" y="33"/>
                </a:moveTo>
                <a:cubicBezTo>
                  <a:pt x="405" y="31"/>
                  <a:pt x="399" y="28"/>
                  <a:pt x="394" y="24"/>
                </a:cubicBezTo>
                <a:cubicBezTo>
                  <a:pt x="394" y="23"/>
                  <a:pt x="394" y="23"/>
                  <a:pt x="394" y="23"/>
                </a:cubicBezTo>
                <a:cubicBezTo>
                  <a:pt x="396" y="25"/>
                  <a:pt x="399" y="26"/>
                  <a:pt x="401" y="28"/>
                </a:cubicBezTo>
                <a:cubicBezTo>
                  <a:pt x="402" y="28"/>
                  <a:pt x="402" y="28"/>
                  <a:pt x="402" y="28"/>
                </a:cubicBezTo>
                <a:cubicBezTo>
                  <a:pt x="402" y="28"/>
                  <a:pt x="402" y="28"/>
                  <a:pt x="402" y="28"/>
                </a:cubicBezTo>
                <a:cubicBezTo>
                  <a:pt x="402" y="28"/>
                  <a:pt x="402" y="28"/>
                  <a:pt x="402" y="28"/>
                </a:cubicBezTo>
                <a:cubicBezTo>
                  <a:pt x="403" y="28"/>
                  <a:pt x="404" y="28"/>
                  <a:pt x="405" y="27"/>
                </a:cubicBezTo>
                <a:cubicBezTo>
                  <a:pt x="406" y="27"/>
                  <a:pt x="406" y="26"/>
                  <a:pt x="407" y="26"/>
                </a:cubicBezTo>
                <a:cubicBezTo>
                  <a:pt x="407" y="26"/>
                  <a:pt x="407" y="26"/>
                  <a:pt x="407" y="26"/>
                </a:cubicBezTo>
                <a:cubicBezTo>
                  <a:pt x="407" y="26"/>
                  <a:pt x="407" y="26"/>
                  <a:pt x="407" y="26"/>
                </a:cubicBezTo>
                <a:cubicBezTo>
                  <a:pt x="409" y="26"/>
                  <a:pt x="410" y="26"/>
                  <a:pt x="411" y="26"/>
                </a:cubicBezTo>
                <a:cubicBezTo>
                  <a:pt x="411" y="27"/>
                  <a:pt x="411" y="27"/>
                  <a:pt x="411" y="27"/>
                </a:cubicBezTo>
                <a:cubicBezTo>
                  <a:pt x="409" y="27"/>
                  <a:pt x="408" y="27"/>
                  <a:pt x="407" y="28"/>
                </a:cubicBezTo>
                <a:cubicBezTo>
                  <a:pt x="406" y="29"/>
                  <a:pt x="406" y="29"/>
                  <a:pt x="406" y="29"/>
                </a:cubicBezTo>
                <a:cubicBezTo>
                  <a:pt x="406" y="30"/>
                  <a:pt x="406" y="30"/>
                  <a:pt x="406" y="30"/>
                </a:cubicBezTo>
                <a:cubicBezTo>
                  <a:pt x="408" y="31"/>
                  <a:pt x="409" y="32"/>
                  <a:pt x="411" y="32"/>
                </a:cubicBezTo>
                <a:cubicBezTo>
                  <a:pt x="411" y="33"/>
                  <a:pt x="411" y="33"/>
                  <a:pt x="411" y="33"/>
                </a:cubicBezTo>
                <a:moveTo>
                  <a:pt x="351" y="32"/>
                </a:moveTo>
                <a:cubicBezTo>
                  <a:pt x="351" y="25"/>
                  <a:pt x="351" y="25"/>
                  <a:pt x="351" y="25"/>
                </a:cubicBezTo>
                <a:cubicBezTo>
                  <a:pt x="353" y="22"/>
                  <a:pt x="354" y="22"/>
                  <a:pt x="356" y="22"/>
                </a:cubicBezTo>
                <a:cubicBezTo>
                  <a:pt x="356" y="22"/>
                  <a:pt x="356" y="22"/>
                  <a:pt x="356" y="22"/>
                </a:cubicBezTo>
                <a:cubicBezTo>
                  <a:pt x="358" y="22"/>
                  <a:pt x="360" y="22"/>
                  <a:pt x="362" y="23"/>
                </a:cubicBezTo>
                <a:cubicBezTo>
                  <a:pt x="362" y="24"/>
                  <a:pt x="362" y="24"/>
                  <a:pt x="362" y="24"/>
                </a:cubicBezTo>
                <a:cubicBezTo>
                  <a:pt x="360" y="24"/>
                  <a:pt x="358" y="23"/>
                  <a:pt x="356" y="23"/>
                </a:cubicBezTo>
                <a:cubicBezTo>
                  <a:pt x="356" y="23"/>
                  <a:pt x="355" y="23"/>
                  <a:pt x="354" y="23"/>
                </a:cubicBezTo>
                <a:cubicBezTo>
                  <a:pt x="353" y="24"/>
                  <a:pt x="353" y="25"/>
                  <a:pt x="352" y="26"/>
                </a:cubicBezTo>
                <a:cubicBezTo>
                  <a:pt x="352" y="26"/>
                  <a:pt x="352" y="26"/>
                  <a:pt x="352" y="26"/>
                </a:cubicBezTo>
                <a:cubicBezTo>
                  <a:pt x="352" y="28"/>
                  <a:pt x="352" y="28"/>
                  <a:pt x="352" y="28"/>
                </a:cubicBezTo>
                <a:cubicBezTo>
                  <a:pt x="352" y="28"/>
                  <a:pt x="352" y="28"/>
                  <a:pt x="352" y="28"/>
                </a:cubicBezTo>
                <a:cubicBezTo>
                  <a:pt x="352" y="29"/>
                  <a:pt x="352" y="29"/>
                  <a:pt x="352" y="29"/>
                </a:cubicBezTo>
                <a:cubicBezTo>
                  <a:pt x="356" y="31"/>
                  <a:pt x="359" y="33"/>
                  <a:pt x="362" y="36"/>
                </a:cubicBezTo>
                <a:cubicBezTo>
                  <a:pt x="362" y="37"/>
                  <a:pt x="362" y="37"/>
                  <a:pt x="362" y="37"/>
                </a:cubicBezTo>
                <a:cubicBezTo>
                  <a:pt x="359" y="35"/>
                  <a:pt x="356" y="33"/>
                  <a:pt x="354" y="31"/>
                </a:cubicBezTo>
                <a:cubicBezTo>
                  <a:pt x="354" y="31"/>
                  <a:pt x="354" y="31"/>
                  <a:pt x="354" y="31"/>
                </a:cubicBezTo>
                <a:cubicBezTo>
                  <a:pt x="353" y="31"/>
                  <a:pt x="353" y="31"/>
                  <a:pt x="353" y="31"/>
                </a:cubicBezTo>
                <a:cubicBezTo>
                  <a:pt x="353" y="31"/>
                  <a:pt x="352" y="31"/>
                  <a:pt x="351" y="32"/>
                </a:cubicBezTo>
                <a:moveTo>
                  <a:pt x="72" y="24"/>
                </a:moveTo>
                <a:cubicBezTo>
                  <a:pt x="73" y="24"/>
                  <a:pt x="73" y="24"/>
                  <a:pt x="73" y="24"/>
                </a:cubicBezTo>
                <a:cubicBezTo>
                  <a:pt x="74" y="24"/>
                  <a:pt x="74" y="24"/>
                  <a:pt x="74" y="24"/>
                </a:cubicBezTo>
                <a:cubicBezTo>
                  <a:pt x="74" y="23"/>
                  <a:pt x="74" y="23"/>
                  <a:pt x="74" y="23"/>
                </a:cubicBezTo>
                <a:cubicBezTo>
                  <a:pt x="77" y="23"/>
                  <a:pt x="82" y="23"/>
                  <a:pt x="86" y="22"/>
                </a:cubicBezTo>
                <a:cubicBezTo>
                  <a:pt x="93" y="27"/>
                  <a:pt x="93" y="27"/>
                  <a:pt x="93" y="27"/>
                </a:cubicBezTo>
                <a:cubicBezTo>
                  <a:pt x="93" y="27"/>
                  <a:pt x="93" y="27"/>
                  <a:pt x="93" y="27"/>
                </a:cubicBezTo>
                <a:cubicBezTo>
                  <a:pt x="94" y="27"/>
                  <a:pt x="94" y="27"/>
                  <a:pt x="94" y="27"/>
                </a:cubicBezTo>
                <a:cubicBezTo>
                  <a:pt x="97" y="27"/>
                  <a:pt x="99" y="26"/>
                  <a:pt x="100" y="25"/>
                </a:cubicBezTo>
                <a:cubicBezTo>
                  <a:pt x="100" y="26"/>
                  <a:pt x="100" y="26"/>
                  <a:pt x="100" y="26"/>
                </a:cubicBezTo>
                <a:cubicBezTo>
                  <a:pt x="102" y="25"/>
                  <a:pt x="102" y="25"/>
                  <a:pt x="102" y="25"/>
                </a:cubicBezTo>
                <a:cubicBezTo>
                  <a:pt x="102" y="25"/>
                  <a:pt x="102" y="25"/>
                  <a:pt x="102" y="25"/>
                </a:cubicBezTo>
                <a:cubicBezTo>
                  <a:pt x="102" y="24"/>
                  <a:pt x="102" y="24"/>
                  <a:pt x="102" y="24"/>
                </a:cubicBezTo>
                <a:cubicBezTo>
                  <a:pt x="103" y="24"/>
                  <a:pt x="103" y="23"/>
                  <a:pt x="104" y="23"/>
                </a:cubicBezTo>
                <a:cubicBezTo>
                  <a:pt x="106" y="23"/>
                  <a:pt x="108" y="23"/>
                  <a:pt x="110" y="24"/>
                </a:cubicBezTo>
                <a:cubicBezTo>
                  <a:pt x="113" y="24"/>
                  <a:pt x="116" y="26"/>
                  <a:pt x="120" y="27"/>
                </a:cubicBezTo>
                <a:cubicBezTo>
                  <a:pt x="120" y="27"/>
                  <a:pt x="121" y="28"/>
                  <a:pt x="122" y="28"/>
                </a:cubicBezTo>
                <a:cubicBezTo>
                  <a:pt x="122" y="28"/>
                  <a:pt x="122" y="28"/>
                  <a:pt x="122" y="28"/>
                </a:cubicBezTo>
                <a:cubicBezTo>
                  <a:pt x="122" y="29"/>
                  <a:pt x="122" y="29"/>
                  <a:pt x="122" y="29"/>
                </a:cubicBezTo>
                <a:cubicBezTo>
                  <a:pt x="124" y="30"/>
                  <a:pt x="124" y="30"/>
                  <a:pt x="124" y="30"/>
                </a:cubicBezTo>
                <a:cubicBezTo>
                  <a:pt x="124" y="29"/>
                  <a:pt x="124" y="29"/>
                  <a:pt x="124" y="29"/>
                </a:cubicBezTo>
                <a:cubicBezTo>
                  <a:pt x="129" y="33"/>
                  <a:pt x="136" y="34"/>
                  <a:pt x="141" y="39"/>
                </a:cubicBezTo>
                <a:cubicBezTo>
                  <a:pt x="141" y="39"/>
                  <a:pt x="141" y="39"/>
                  <a:pt x="141" y="39"/>
                </a:cubicBezTo>
                <a:cubicBezTo>
                  <a:pt x="141" y="39"/>
                  <a:pt x="141" y="39"/>
                  <a:pt x="141" y="39"/>
                </a:cubicBezTo>
                <a:cubicBezTo>
                  <a:pt x="141" y="39"/>
                  <a:pt x="142" y="39"/>
                  <a:pt x="142" y="40"/>
                </a:cubicBezTo>
                <a:cubicBezTo>
                  <a:pt x="142" y="40"/>
                  <a:pt x="142" y="40"/>
                  <a:pt x="142" y="40"/>
                </a:cubicBezTo>
                <a:cubicBezTo>
                  <a:pt x="143" y="40"/>
                  <a:pt x="143" y="40"/>
                  <a:pt x="143" y="40"/>
                </a:cubicBezTo>
                <a:cubicBezTo>
                  <a:pt x="144" y="44"/>
                  <a:pt x="144" y="44"/>
                  <a:pt x="144" y="44"/>
                </a:cubicBezTo>
                <a:cubicBezTo>
                  <a:pt x="144" y="41"/>
                  <a:pt x="144" y="41"/>
                  <a:pt x="144" y="41"/>
                </a:cubicBezTo>
                <a:cubicBezTo>
                  <a:pt x="145" y="41"/>
                  <a:pt x="145" y="42"/>
                  <a:pt x="146" y="42"/>
                </a:cubicBezTo>
                <a:cubicBezTo>
                  <a:pt x="146" y="43"/>
                  <a:pt x="146" y="43"/>
                  <a:pt x="147" y="44"/>
                </a:cubicBezTo>
                <a:cubicBezTo>
                  <a:pt x="146" y="45"/>
                  <a:pt x="146" y="45"/>
                  <a:pt x="146" y="45"/>
                </a:cubicBezTo>
                <a:cubicBezTo>
                  <a:pt x="146" y="45"/>
                  <a:pt x="146" y="45"/>
                  <a:pt x="146" y="45"/>
                </a:cubicBezTo>
                <a:cubicBezTo>
                  <a:pt x="146" y="45"/>
                  <a:pt x="146" y="45"/>
                  <a:pt x="146" y="45"/>
                </a:cubicBezTo>
                <a:cubicBezTo>
                  <a:pt x="146" y="45"/>
                  <a:pt x="146" y="45"/>
                  <a:pt x="146" y="45"/>
                </a:cubicBezTo>
                <a:cubicBezTo>
                  <a:pt x="146" y="45"/>
                  <a:pt x="146" y="45"/>
                  <a:pt x="146" y="45"/>
                </a:cubicBezTo>
                <a:cubicBezTo>
                  <a:pt x="146" y="45"/>
                  <a:pt x="146" y="45"/>
                  <a:pt x="146" y="45"/>
                </a:cubicBezTo>
                <a:cubicBezTo>
                  <a:pt x="145" y="45"/>
                  <a:pt x="145" y="45"/>
                  <a:pt x="144" y="45"/>
                </a:cubicBezTo>
                <a:cubicBezTo>
                  <a:pt x="144" y="45"/>
                  <a:pt x="144" y="45"/>
                  <a:pt x="144" y="45"/>
                </a:cubicBezTo>
                <a:cubicBezTo>
                  <a:pt x="137" y="41"/>
                  <a:pt x="130" y="38"/>
                  <a:pt x="123" y="36"/>
                </a:cubicBezTo>
                <a:cubicBezTo>
                  <a:pt x="119" y="35"/>
                  <a:pt x="115" y="34"/>
                  <a:pt x="111" y="32"/>
                </a:cubicBezTo>
                <a:cubicBezTo>
                  <a:pt x="111" y="32"/>
                  <a:pt x="111" y="32"/>
                  <a:pt x="111" y="32"/>
                </a:cubicBezTo>
                <a:cubicBezTo>
                  <a:pt x="110" y="32"/>
                  <a:pt x="110" y="32"/>
                  <a:pt x="110" y="32"/>
                </a:cubicBezTo>
                <a:cubicBezTo>
                  <a:pt x="110" y="32"/>
                  <a:pt x="110" y="32"/>
                  <a:pt x="110" y="32"/>
                </a:cubicBezTo>
                <a:cubicBezTo>
                  <a:pt x="110" y="32"/>
                  <a:pt x="110" y="32"/>
                  <a:pt x="110" y="32"/>
                </a:cubicBezTo>
                <a:cubicBezTo>
                  <a:pt x="110" y="32"/>
                  <a:pt x="110" y="32"/>
                  <a:pt x="110" y="32"/>
                </a:cubicBezTo>
                <a:cubicBezTo>
                  <a:pt x="110" y="32"/>
                  <a:pt x="110" y="32"/>
                  <a:pt x="110" y="32"/>
                </a:cubicBezTo>
                <a:cubicBezTo>
                  <a:pt x="110" y="32"/>
                  <a:pt x="110" y="32"/>
                  <a:pt x="110" y="32"/>
                </a:cubicBezTo>
                <a:cubicBezTo>
                  <a:pt x="110" y="32"/>
                  <a:pt x="110" y="32"/>
                  <a:pt x="110" y="32"/>
                </a:cubicBezTo>
                <a:cubicBezTo>
                  <a:pt x="107" y="31"/>
                  <a:pt x="105" y="30"/>
                  <a:pt x="102" y="30"/>
                </a:cubicBezTo>
                <a:cubicBezTo>
                  <a:pt x="102" y="30"/>
                  <a:pt x="102" y="30"/>
                  <a:pt x="102" y="30"/>
                </a:cubicBezTo>
                <a:cubicBezTo>
                  <a:pt x="101" y="30"/>
                  <a:pt x="101" y="30"/>
                  <a:pt x="101" y="30"/>
                </a:cubicBezTo>
                <a:cubicBezTo>
                  <a:pt x="101" y="29"/>
                  <a:pt x="101" y="29"/>
                  <a:pt x="101" y="29"/>
                </a:cubicBezTo>
                <a:cubicBezTo>
                  <a:pt x="101" y="29"/>
                  <a:pt x="101" y="29"/>
                  <a:pt x="101" y="29"/>
                </a:cubicBezTo>
                <a:cubicBezTo>
                  <a:pt x="99" y="28"/>
                  <a:pt x="99" y="28"/>
                  <a:pt x="99" y="28"/>
                </a:cubicBezTo>
                <a:cubicBezTo>
                  <a:pt x="99" y="29"/>
                  <a:pt x="99" y="29"/>
                  <a:pt x="99" y="29"/>
                </a:cubicBezTo>
                <a:cubicBezTo>
                  <a:pt x="94" y="28"/>
                  <a:pt x="89" y="27"/>
                  <a:pt x="83" y="27"/>
                </a:cubicBezTo>
                <a:cubicBezTo>
                  <a:pt x="80" y="27"/>
                  <a:pt x="76" y="28"/>
                  <a:pt x="73" y="28"/>
                </a:cubicBezTo>
                <a:cubicBezTo>
                  <a:pt x="72" y="28"/>
                  <a:pt x="72" y="28"/>
                  <a:pt x="72" y="28"/>
                </a:cubicBezTo>
                <a:cubicBezTo>
                  <a:pt x="72" y="28"/>
                  <a:pt x="72" y="28"/>
                  <a:pt x="72" y="28"/>
                </a:cubicBezTo>
                <a:cubicBezTo>
                  <a:pt x="70" y="29"/>
                  <a:pt x="70" y="29"/>
                  <a:pt x="70" y="29"/>
                </a:cubicBezTo>
                <a:cubicBezTo>
                  <a:pt x="70" y="29"/>
                  <a:pt x="70" y="29"/>
                  <a:pt x="70" y="28"/>
                </a:cubicBezTo>
                <a:cubicBezTo>
                  <a:pt x="70" y="28"/>
                  <a:pt x="69" y="28"/>
                  <a:pt x="69" y="27"/>
                </a:cubicBezTo>
                <a:cubicBezTo>
                  <a:pt x="68" y="27"/>
                  <a:pt x="68" y="27"/>
                  <a:pt x="68" y="27"/>
                </a:cubicBezTo>
                <a:cubicBezTo>
                  <a:pt x="68" y="26"/>
                  <a:pt x="68" y="26"/>
                  <a:pt x="68" y="26"/>
                </a:cubicBezTo>
                <a:cubicBezTo>
                  <a:pt x="69" y="25"/>
                  <a:pt x="70" y="25"/>
                  <a:pt x="72" y="24"/>
                </a:cubicBezTo>
                <a:cubicBezTo>
                  <a:pt x="72" y="24"/>
                  <a:pt x="72" y="24"/>
                  <a:pt x="72" y="24"/>
                </a:cubicBezTo>
                <a:moveTo>
                  <a:pt x="68" y="24"/>
                </a:moveTo>
                <a:cubicBezTo>
                  <a:pt x="68" y="22"/>
                  <a:pt x="68" y="22"/>
                  <a:pt x="68" y="22"/>
                </a:cubicBezTo>
                <a:cubicBezTo>
                  <a:pt x="72" y="21"/>
                  <a:pt x="72" y="21"/>
                  <a:pt x="72" y="21"/>
                </a:cubicBezTo>
                <a:cubicBezTo>
                  <a:pt x="72" y="22"/>
                  <a:pt x="72" y="22"/>
                  <a:pt x="72" y="22"/>
                </a:cubicBezTo>
                <a:cubicBezTo>
                  <a:pt x="71" y="22"/>
                  <a:pt x="69" y="23"/>
                  <a:pt x="68" y="24"/>
                </a:cubicBezTo>
                <a:moveTo>
                  <a:pt x="122" y="26"/>
                </a:moveTo>
                <a:cubicBezTo>
                  <a:pt x="121" y="25"/>
                  <a:pt x="121" y="25"/>
                  <a:pt x="121" y="25"/>
                </a:cubicBezTo>
                <a:cubicBezTo>
                  <a:pt x="121" y="25"/>
                  <a:pt x="121" y="25"/>
                  <a:pt x="121" y="25"/>
                </a:cubicBezTo>
                <a:cubicBezTo>
                  <a:pt x="120" y="25"/>
                  <a:pt x="120" y="25"/>
                  <a:pt x="120" y="25"/>
                </a:cubicBezTo>
                <a:cubicBezTo>
                  <a:pt x="117" y="24"/>
                  <a:pt x="114" y="23"/>
                  <a:pt x="111" y="22"/>
                </a:cubicBezTo>
                <a:cubicBezTo>
                  <a:pt x="111" y="21"/>
                  <a:pt x="111" y="21"/>
                  <a:pt x="111" y="21"/>
                </a:cubicBezTo>
                <a:cubicBezTo>
                  <a:pt x="115" y="22"/>
                  <a:pt x="118" y="23"/>
                  <a:pt x="122" y="25"/>
                </a:cubicBezTo>
                <a:cubicBezTo>
                  <a:pt x="122" y="26"/>
                  <a:pt x="122" y="26"/>
                  <a:pt x="122" y="26"/>
                </a:cubicBezTo>
                <a:moveTo>
                  <a:pt x="315" y="29"/>
                </a:moveTo>
                <a:cubicBezTo>
                  <a:pt x="315" y="29"/>
                  <a:pt x="315" y="29"/>
                  <a:pt x="315" y="29"/>
                </a:cubicBezTo>
                <a:cubicBezTo>
                  <a:pt x="314" y="27"/>
                  <a:pt x="314" y="25"/>
                  <a:pt x="314" y="24"/>
                </a:cubicBezTo>
                <a:cubicBezTo>
                  <a:pt x="314" y="22"/>
                  <a:pt x="314" y="21"/>
                  <a:pt x="315" y="20"/>
                </a:cubicBezTo>
                <a:cubicBezTo>
                  <a:pt x="315" y="20"/>
                  <a:pt x="315" y="20"/>
                  <a:pt x="315" y="20"/>
                </a:cubicBezTo>
                <a:cubicBezTo>
                  <a:pt x="315" y="19"/>
                  <a:pt x="315" y="19"/>
                  <a:pt x="315" y="19"/>
                </a:cubicBezTo>
                <a:cubicBezTo>
                  <a:pt x="315" y="19"/>
                  <a:pt x="315" y="19"/>
                  <a:pt x="315" y="19"/>
                </a:cubicBezTo>
                <a:cubicBezTo>
                  <a:pt x="315" y="21"/>
                  <a:pt x="315" y="21"/>
                  <a:pt x="315" y="21"/>
                </a:cubicBezTo>
                <a:cubicBezTo>
                  <a:pt x="315" y="28"/>
                  <a:pt x="315" y="28"/>
                  <a:pt x="315" y="28"/>
                </a:cubicBezTo>
                <a:cubicBezTo>
                  <a:pt x="315" y="29"/>
                  <a:pt x="315" y="29"/>
                  <a:pt x="315" y="29"/>
                </a:cubicBezTo>
                <a:moveTo>
                  <a:pt x="65" y="29"/>
                </a:moveTo>
                <a:cubicBezTo>
                  <a:pt x="65" y="29"/>
                  <a:pt x="64" y="28"/>
                  <a:pt x="64" y="27"/>
                </a:cubicBezTo>
                <a:cubicBezTo>
                  <a:pt x="63" y="26"/>
                  <a:pt x="62" y="25"/>
                  <a:pt x="62" y="24"/>
                </a:cubicBezTo>
                <a:cubicBezTo>
                  <a:pt x="62" y="23"/>
                  <a:pt x="62" y="23"/>
                  <a:pt x="62" y="22"/>
                </a:cubicBezTo>
                <a:cubicBezTo>
                  <a:pt x="62" y="22"/>
                  <a:pt x="62" y="22"/>
                  <a:pt x="62" y="22"/>
                </a:cubicBezTo>
                <a:cubicBezTo>
                  <a:pt x="62" y="22"/>
                  <a:pt x="62" y="22"/>
                  <a:pt x="62" y="22"/>
                </a:cubicBezTo>
                <a:cubicBezTo>
                  <a:pt x="63" y="20"/>
                  <a:pt x="64" y="19"/>
                  <a:pt x="65" y="17"/>
                </a:cubicBezTo>
                <a:cubicBezTo>
                  <a:pt x="65" y="19"/>
                  <a:pt x="65" y="19"/>
                  <a:pt x="65" y="19"/>
                </a:cubicBezTo>
                <a:cubicBezTo>
                  <a:pt x="65" y="19"/>
                  <a:pt x="65" y="19"/>
                  <a:pt x="65" y="20"/>
                </a:cubicBezTo>
                <a:cubicBezTo>
                  <a:pt x="65" y="20"/>
                  <a:pt x="65" y="20"/>
                  <a:pt x="65" y="20"/>
                </a:cubicBezTo>
                <a:cubicBezTo>
                  <a:pt x="65" y="21"/>
                  <a:pt x="65" y="21"/>
                  <a:pt x="65" y="21"/>
                </a:cubicBezTo>
                <a:cubicBezTo>
                  <a:pt x="65" y="23"/>
                  <a:pt x="65" y="23"/>
                  <a:pt x="65" y="23"/>
                </a:cubicBezTo>
                <a:cubicBezTo>
                  <a:pt x="65" y="23"/>
                  <a:pt x="65" y="23"/>
                  <a:pt x="65" y="23"/>
                </a:cubicBezTo>
                <a:cubicBezTo>
                  <a:pt x="65" y="29"/>
                  <a:pt x="65" y="29"/>
                  <a:pt x="65" y="29"/>
                </a:cubicBezTo>
                <a:moveTo>
                  <a:pt x="392" y="23"/>
                </a:moveTo>
                <a:cubicBezTo>
                  <a:pt x="391" y="22"/>
                  <a:pt x="389" y="20"/>
                  <a:pt x="388" y="19"/>
                </a:cubicBezTo>
                <a:cubicBezTo>
                  <a:pt x="388" y="17"/>
                  <a:pt x="388" y="17"/>
                  <a:pt x="388" y="17"/>
                </a:cubicBezTo>
                <a:cubicBezTo>
                  <a:pt x="389" y="19"/>
                  <a:pt x="391" y="20"/>
                  <a:pt x="392" y="21"/>
                </a:cubicBezTo>
                <a:cubicBezTo>
                  <a:pt x="392" y="23"/>
                  <a:pt x="392" y="23"/>
                  <a:pt x="392" y="23"/>
                </a:cubicBezTo>
                <a:moveTo>
                  <a:pt x="68" y="20"/>
                </a:moveTo>
                <a:cubicBezTo>
                  <a:pt x="68" y="20"/>
                  <a:pt x="68" y="20"/>
                  <a:pt x="68" y="20"/>
                </a:cubicBezTo>
                <a:cubicBezTo>
                  <a:pt x="68" y="20"/>
                  <a:pt x="68" y="20"/>
                  <a:pt x="68" y="20"/>
                </a:cubicBezTo>
                <a:cubicBezTo>
                  <a:pt x="68" y="19"/>
                  <a:pt x="68" y="19"/>
                  <a:pt x="68" y="19"/>
                </a:cubicBezTo>
                <a:cubicBezTo>
                  <a:pt x="69" y="18"/>
                  <a:pt x="71" y="17"/>
                  <a:pt x="73" y="17"/>
                </a:cubicBezTo>
                <a:cubicBezTo>
                  <a:pt x="73" y="17"/>
                  <a:pt x="74" y="17"/>
                  <a:pt x="74" y="17"/>
                </a:cubicBezTo>
                <a:cubicBezTo>
                  <a:pt x="75" y="17"/>
                  <a:pt x="76" y="17"/>
                  <a:pt x="77" y="17"/>
                </a:cubicBezTo>
                <a:cubicBezTo>
                  <a:pt x="77" y="17"/>
                  <a:pt x="78" y="17"/>
                  <a:pt x="78" y="17"/>
                </a:cubicBezTo>
                <a:cubicBezTo>
                  <a:pt x="73" y="19"/>
                  <a:pt x="73" y="19"/>
                  <a:pt x="73" y="19"/>
                </a:cubicBezTo>
                <a:cubicBezTo>
                  <a:pt x="68" y="20"/>
                  <a:pt x="68" y="20"/>
                  <a:pt x="68" y="20"/>
                </a:cubicBezTo>
                <a:moveTo>
                  <a:pt x="251" y="19"/>
                </a:moveTo>
                <a:cubicBezTo>
                  <a:pt x="252" y="18"/>
                  <a:pt x="252" y="18"/>
                  <a:pt x="252" y="18"/>
                </a:cubicBezTo>
                <a:cubicBezTo>
                  <a:pt x="253" y="18"/>
                  <a:pt x="253" y="18"/>
                  <a:pt x="253" y="18"/>
                </a:cubicBezTo>
                <a:cubicBezTo>
                  <a:pt x="253" y="17"/>
                  <a:pt x="253" y="17"/>
                  <a:pt x="253" y="17"/>
                </a:cubicBezTo>
                <a:cubicBezTo>
                  <a:pt x="259" y="16"/>
                  <a:pt x="266" y="14"/>
                  <a:pt x="273" y="14"/>
                </a:cubicBezTo>
                <a:cubicBezTo>
                  <a:pt x="274" y="14"/>
                  <a:pt x="275" y="14"/>
                  <a:pt x="276" y="15"/>
                </a:cubicBezTo>
                <a:cubicBezTo>
                  <a:pt x="283" y="15"/>
                  <a:pt x="290" y="17"/>
                  <a:pt x="296" y="21"/>
                </a:cubicBezTo>
                <a:cubicBezTo>
                  <a:pt x="295" y="22"/>
                  <a:pt x="294" y="24"/>
                  <a:pt x="293" y="25"/>
                </a:cubicBezTo>
                <a:cubicBezTo>
                  <a:pt x="288" y="23"/>
                  <a:pt x="283" y="21"/>
                  <a:pt x="277" y="21"/>
                </a:cubicBezTo>
                <a:cubicBezTo>
                  <a:pt x="277" y="21"/>
                  <a:pt x="277" y="21"/>
                  <a:pt x="277" y="21"/>
                </a:cubicBezTo>
                <a:cubicBezTo>
                  <a:pt x="276" y="21"/>
                  <a:pt x="276" y="21"/>
                  <a:pt x="276" y="21"/>
                </a:cubicBezTo>
                <a:cubicBezTo>
                  <a:pt x="275" y="21"/>
                  <a:pt x="275" y="21"/>
                  <a:pt x="275" y="21"/>
                </a:cubicBezTo>
                <a:cubicBezTo>
                  <a:pt x="275" y="21"/>
                  <a:pt x="275" y="21"/>
                  <a:pt x="275" y="21"/>
                </a:cubicBezTo>
                <a:cubicBezTo>
                  <a:pt x="272" y="21"/>
                  <a:pt x="270" y="21"/>
                  <a:pt x="267" y="21"/>
                </a:cubicBezTo>
                <a:cubicBezTo>
                  <a:pt x="267" y="21"/>
                  <a:pt x="267" y="21"/>
                  <a:pt x="267" y="21"/>
                </a:cubicBezTo>
                <a:cubicBezTo>
                  <a:pt x="267" y="21"/>
                  <a:pt x="267" y="21"/>
                  <a:pt x="267" y="21"/>
                </a:cubicBezTo>
                <a:cubicBezTo>
                  <a:pt x="263" y="22"/>
                  <a:pt x="258" y="23"/>
                  <a:pt x="253" y="24"/>
                </a:cubicBezTo>
                <a:cubicBezTo>
                  <a:pt x="253" y="24"/>
                  <a:pt x="253" y="24"/>
                  <a:pt x="253" y="24"/>
                </a:cubicBezTo>
                <a:cubicBezTo>
                  <a:pt x="252" y="25"/>
                  <a:pt x="252" y="25"/>
                  <a:pt x="252" y="25"/>
                </a:cubicBezTo>
                <a:cubicBezTo>
                  <a:pt x="251" y="25"/>
                  <a:pt x="251" y="25"/>
                  <a:pt x="251" y="25"/>
                </a:cubicBezTo>
                <a:cubicBezTo>
                  <a:pt x="251" y="25"/>
                  <a:pt x="251" y="25"/>
                  <a:pt x="251" y="25"/>
                </a:cubicBezTo>
                <a:cubicBezTo>
                  <a:pt x="241" y="29"/>
                  <a:pt x="231" y="34"/>
                  <a:pt x="226" y="45"/>
                </a:cubicBezTo>
                <a:cubicBezTo>
                  <a:pt x="225" y="45"/>
                  <a:pt x="223" y="45"/>
                  <a:pt x="221" y="45"/>
                </a:cubicBezTo>
                <a:cubicBezTo>
                  <a:pt x="221" y="45"/>
                  <a:pt x="221" y="45"/>
                  <a:pt x="221" y="45"/>
                </a:cubicBezTo>
                <a:cubicBezTo>
                  <a:pt x="221" y="45"/>
                  <a:pt x="221" y="45"/>
                  <a:pt x="221" y="45"/>
                </a:cubicBezTo>
                <a:cubicBezTo>
                  <a:pt x="220" y="45"/>
                  <a:pt x="219" y="45"/>
                  <a:pt x="218" y="45"/>
                </a:cubicBezTo>
                <a:cubicBezTo>
                  <a:pt x="223" y="32"/>
                  <a:pt x="235" y="25"/>
                  <a:pt x="247" y="19"/>
                </a:cubicBezTo>
                <a:cubicBezTo>
                  <a:pt x="251" y="18"/>
                  <a:pt x="251" y="18"/>
                  <a:pt x="251" y="18"/>
                </a:cubicBezTo>
                <a:cubicBezTo>
                  <a:pt x="251" y="19"/>
                  <a:pt x="251" y="19"/>
                  <a:pt x="251" y="19"/>
                </a:cubicBezTo>
                <a:moveTo>
                  <a:pt x="68" y="16"/>
                </a:moveTo>
                <a:cubicBezTo>
                  <a:pt x="68" y="15"/>
                  <a:pt x="68" y="15"/>
                  <a:pt x="68" y="15"/>
                </a:cubicBezTo>
                <a:cubicBezTo>
                  <a:pt x="68" y="15"/>
                  <a:pt x="68" y="15"/>
                  <a:pt x="69" y="15"/>
                </a:cubicBezTo>
                <a:cubicBezTo>
                  <a:pt x="69" y="14"/>
                  <a:pt x="69" y="14"/>
                  <a:pt x="69" y="14"/>
                </a:cubicBezTo>
                <a:cubicBezTo>
                  <a:pt x="70" y="14"/>
                  <a:pt x="71" y="14"/>
                  <a:pt x="72" y="14"/>
                </a:cubicBezTo>
                <a:cubicBezTo>
                  <a:pt x="72" y="15"/>
                  <a:pt x="72" y="15"/>
                  <a:pt x="72" y="15"/>
                </a:cubicBezTo>
                <a:cubicBezTo>
                  <a:pt x="71" y="15"/>
                  <a:pt x="69" y="16"/>
                  <a:pt x="68" y="16"/>
                </a:cubicBezTo>
                <a:moveTo>
                  <a:pt x="107" y="18"/>
                </a:moveTo>
                <a:cubicBezTo>
                  <a:pt x="106" y="18"/>
                  <a:pt x="106" y="18"/>
                  <a:pt x="106" y="18"/>
                </a:cubicBezTo>
                <a:cubicBezTo>
                  <a:pt x="106" y="18"/>
                  <a:pt x="106" y="18"/>
                  <a:pt x="106" y="17"/>
                </a:cubicBezTo>
                <a:cubicBezTo>
                  <a:pt x="106" y="17"/>
                  <a:pt x="106" y="16"/>
                  <a:pt x="106" y="15"/>
                </a:cubicBezTo>
                <a:cubicBezTo>
                  <a:pt x="106" y="15"/>
                  <a:pt x="106" y="14"/>
                  <a:pt x="106" y="14"/>
                </a:cubicBezTo>
                <a:cubicBezTo>
                  <a:pt x="109" y="14"/>
                  <a:pt x="109" y="14"/>
                  <a:pt x="109" y="14"/>
                </a:cubicBezTo>
                <a:cubicBezTo>
                  <a:pt x="111" y="14"/>
                  <a:pt x="111" y="14"/>
                  <a:pt x="111" y="14"/>
                </a:cubicBezTo>
                <a:cubicBezTo>
                  <a:pt x="115" y="14"/>
                  <a:pt x="119" y="15"/>
                  <a:pt x="122" y="16"/>
                </a:cubicBezTo>
                <a:cubicBezTo>
                  <a:pt x="123" y="16"/>
                  <a:pt x="123" y="16"/>
                  <a:pt x="123" y="16"/>
                </a:cubicBezTo>
                <a:cubicBezTo>
                  <a:pt x="130" y="19"/>
                  <a:pt x="136" y="23"/>
                  <a:pt x="142" y="27"/>
                </a:cubicBezTo>
                <a:cubicBezTo>
                  <a:pt x="142" y="28"/>
                  <a:pt x="142" y="28"/>
                  <a:pt x="142" y="28"/>
                </a:cubicBezTo>
                <a:cubicBezTo>
                  <a:pt x="143" y="28"/>
                  <a:pt x="143" y="28"/>
                  <a:pt x="143" y="28"/>
                </a:cubicBezTo>
                <a:cubicBezTo>
                  <a:pt x="144" y="29"/>
                  <a:pt x="144" y="29"/>
                  <a:pt x="144" y="29"/>
                </a:cubicBezTo>
                <a:cubicBezTo>
                  <a:pt x="144" y="28"/>
                  <a:pt x="144" y="28"/>
                  <a:pt x="144" y="28"/>
                </a:cubicBezTo>
                <a:cubicBezTo>
                  <a:pt x="145" y="29"/>
                  <a:pt x="145" y="29"/>
                  <a:pt x="146" y="30"/>
                </a:cubicBezTo>
                <a:cubicBezTo>
                  <a:pt x="146" y="30"/>
                  <a:pt x="147" y="31"/>
                  <a:pt x="147" y="31"/>
                </a:cubicBezTo>
                <a:cubicBezTo>
                  <a:pt x="148" y="31"/>
                  <a:pt x="148" y="32"/>
                  <a:pt x="149" y="32"/>
                </a:cubicBezTo>
                <a:cubicBezTo>
                  <a:pt x="149" y="32"/>
                  <a:pt x="149" y="32"/>
                  <a:pt x="149" y="32"/>
                </a:cubicBezTo>
                <a:cubicBezTo>
                  <a:pt x="150" y="32"/>
                  <a:pt x="150" y="31"/>
                  <a:pt x="151" y="31"/>
                </a:cubicBezTo>
                <a:cubicBezTo>
                  <a:pt x="150" y="33"/>
                  <a:pt x="149" y="35"/>
                  <a:pt x="148" y="37"/>
                </a:cubicBezTo>
                <a:cubicBezTo>
                  <a:pt x="147" y="37"/>
                  <a:pt x="145" y="36"/>
                  <a:pt x="144" y="35"/>
                </a:cubicBezTo>
                <a:cubicBezTo>
                  <a:pt x="138" y="31"/>
                  <a:pt x="131" y="27"/>
                  <a:pt x="124" y="23"/>
                </a:cubicBezTo>
                <a:cubicBezTo>
                  <a:pt x="124" y="23"/>
                  <a:pt x="124" y="23"/>
                  <a:pt x="124" y="23"/>
                </a:cubicBezTo>
                <a:cubicBezTo>
                  <a:pt x="123" y="23"/>
                  <a:pt x="123" y="23"/>
                  <a:pt x="123" y="23"/>
                </a:cubicBezTo>
                <a:cubicBezTo>
                  <a:pt x="122" y="22"/>
                  <a:pt x="122" y="22"/>
                  <a:pt x="122" y="22"/>
                </a:cubicBezTo>
                <a:cubicBezTo>
                  <a:pt x="122" y="22"/>
                  <a:pt x="122" y="22"/>
                  <a:pt x="122" y="22"/>
                </a:cubicBezTo>
                <a:cubicBezTo>
                  <a:pt x="118" y="21"/>
                  <a:pt x="115" y="20"/>
                  <a:pt x="111" y="19"/>
                </a:cubicBezTo>
                <a:cubicBezTo>
                  <a:pt x="111" y="19"/>
                  <a:pt x="111" y="19"/>
                  <a:pt x="111" y="19"/>
                </a:cubicBezTo>
                <a:cubicBezTo>
                  <a:pt x="110" y="19"/>
                  <a:pt x="110" y="19"/>
                  <a:pt x="110" y="19"/>
                </a:cubicBezTo>
                <a:cubicBezTo>
                  <a:pt x="109" y="19"/>
                  <a:pt x="109" y="19"/>
                  <a:pt x="109" y="19"/>
                </a:cubicBezTo>
                <a:cubicBezTo>
                  <a:pt x="109" y="19"/>
                  <a:pt x="109" y="19"/>
                  <a:pt x="109" y="19"/>
                </a:cubicBezTo>
                <a:cubicBezTo>
                  <a:pt x="109" y="19"/>
                  <a:pt x="108" y="18"/>
                  <a:pt x="108" y="18"/>
                </a:cubicBezTo>
                <a:cubicBezTo>
                  <a:pt x="108" y="18"/>
                  <a:pt x="108" y="18"/>
                  <a:pt x="108" y="18"/>
                </a:cubicBezTo>
                <a:cubicBezTo>
                  <a:pt x="108" y="18"/>
                  <a:pt x="108" y="18"/>
                  <a:pt x="108" y="18"/>
                </a:cubicBezTo>
                <a:cubicBezTo>
                  <a:pt x="107" y="18"/>
                  <a:pt x="107" y="18"/>
                  <a:pt x="107" y="18"/>
                </a:cubicBezTo>
                <a:moveTo>
                  <a:pt x="74" y="15"/>
                </a:moveTo>
                <a:cubicBezTo>
                  <a:pt x="74" y="14"/>
                  <a:pt x="74" y="14"/>
                  <a:pt x="74" y="14"/>
                </a:cubicBezTo>
                <a:cubicBezTo>
                  <a:pt x="81" y="14"/>
                  <a:pt x="87" y="19"/>
                  <a:pt x="94" y="23"/>
                </a:cubicBezTo>
                <a:cubicBezTo>
                  <a:pt x="94" y="23"/>
                  <a:pt x="94" y="23"/>
                  <a:pt x="94" y="23"/>
                </a:cubicBezTo>
                <a:cubicBezTo>
                  <a:pt x="94" y="23"/>
                  <a:pt x="94" y="23"/>
                  <a:pt x="94" y="23"/>
                </a:cubicBezTo>
                <a:cubicBezTo>
                  <a:pt x="95" y="23"/>
                  <a:pt x="95" y="23"/>
                  <a:pt x="95" y="23"/>
                </a:cubicBezTo>
                <a:cubicBezTo>
                  <a:pt x="95" y="23"/>
                  <a:pt x="95" y="23"/>
                  <a:pt x="95" y="23"/>
                </a:cubicBezTo>
                <a:cubicBezTo>
                  <a:pt x="96" y="23"/>
                  <a:pt x="98" y="23"/>
                  <a:pt x="99" y="22"/>
                </a:cubicBezTo>
                <a:cubicBezTo>
                  <a:pt x="99" y="22"/>
                  <a:pt x="99" y="22"/>
                  <a:pt x="99" y="22"/>
                </a:cubicBezTo>
                <a:cubicBezTo>
                  <a:pt x="99" y="23"/>
                  <a:pt x="99" y="23"/>
                  <a:pt x="99" y="23"/>
                </a:cubicBezTo>
                <a:cubicBezTo>
                  <a:pt x="98" y="24"/>
                  <a:pt x="96" y="25"/>
                  <a:pt x="94" y="25"/>
                </a:cubicBezTo>
                <a:cubicBezTo>
                  <a:pt x="94" y="25"/>
                  <a:pt x="94" y="25"/>
                  <a:pt x="94" y="25"/>
                </a:cubicBezTo>
                <a:cubicBezTo>
                  <a:pt x="94" y="25"/>
                  <a:pt x="94" y="25"/>
                  <a:pt x="94" y="25"/>
                </a:cubicBezTo>
                <a:cubicBezTo>
                  <a:pt x="86" y="20"/>
                  <a:pt x="86" y="20"/>
                  <a:pt x="86" y="20"/>
                </a:cubicBezTo>
                <a:cubicBezTo>
                  <a:pt x="86" y="20"/>
                  <a:pt x="86" y="20"/>
                  <a:pt x="86" y="20"/>
                </a:cubicBezTo>
                <a:cubicBezTo>
                  <a:pt x="82" y="21"/>
                  <a:pt x="78" y="21"/>
                  <a:pt x="74" y="21"/>
                </a:cubicBezTo>
                <a:cubicBezTo>
                  <a:pt x="74" y="21"/>
                  <a:pt x="74" y="21"/>
                  <a:pt x="74" y="21"/>
                </a:cubicBezTo>
                <a:cubicBezTo>
                  <a:pt x="81" y="18"/>
                  <a:pt x="81" y="18"/>
                  <a:pt x="81" y="18"/>
                </a:cubicBezTo>
                <a:cubicBezTo>
                  <a:pt x="81" y="17"/>
                  <a:pt x="81" y="17"/>
                  <a:pt x="81" y="17"/>
                </a:cubicBezTo>
                <a:cubicBezTo>
                  <a:pt x="81" y="17"/>
                  <a:pt x="80" y="16"/>
                  <a:pt x="79" y="16"/>
                </a:cubicBezTo>
                <a:cubicBezTo>
                  <a:pt x="79" y="15"/>
                  <a:pt x="78" y="15"/>
                  <a:pt x="77" y="15"/>
                </a:cubicBezTo>
                <a:cubicBezTo>
                  <a:pt x="76" y="15"/>
                  <a:pt x="75" y="15"/>
                  <a:pt x="74" y="15"/>
                </a:cubicBezTo>
                <a:cubicBezTo>
                  <a:pt x="74" y="15"/>
                  <a:pt x="74" y="15"/>
                  <a:pt x="74" y="15"/>
                </a:cubicBezTo>
                <a:cubicBezTo>
                  <a:pt x="74" y="15"/>
                  <a:pt x="74" y="15"/>
                  <a:pt x="74" y="15"/>
                </a:cubicBezTo>
                <a:cubicBezTo>
                  <a:pt x="74" y="15"/>
                  <a:pt x="74" y="15"/>
                  <a:pt x="74" y="15"/>
                </a:cubicBezTo>
                <a:moveTo>
                  <a:pt x="142" y="25"/>
                </a:moveTo>
                <a:cubicBezTo>
                  <a:pt x="137" y="20"/>
                  <a:pt x="130" y="17"/>
                  <a:pt x="124" y="14"/>
                </a:cubicBezTo>
                <a:cubicBezTo>
                  <a:pt x="124" y="14"/>
                  <a:pt x="124" y="14"/>
                  <a:pt x="124" y="14"/>
                </a:cubicBezTo>
                <a:cubicBezTo>
                  <a:pt x="130" y="16"/>
                  <a:pt x="137" y="19"/>
                  <a:pt x="142" y="23"/>
                </a:cubicBezTo>
                <a:cubicBezTo>
                  <a:pt x="142" y="25"/>
                  <a:pt x="142" y="25"/>
                  <a:pt x="142" y="25"/>
                </a:cubicBezTo>
                <a:moveTo>
                  <a:pt x="153" y="19"/>
                </a:moveTo>
                <a:cubicBezTo>
                  <a:pt x="150" y="17"/>
                  <a:pt x="147" y="15"/>
                  <a:pt x="144" y="13"/>
                </a:cubicBezTo>
                <a:cubicBezTo>
                  <a:pt x="144" y="12"/>
                  <a:pt x="144" y="12"/>
                  <a:pt x="144" y="12"/>
                </a:cubicBezTo>
                <a:cubicBezTo>
                  <a:pt x="147" y="14"/>
                  <a:pt x="150" y="16"/>
                  <a:pt x="153" y="17"/>
                </a:cubicBezTo>
                <a:cubicBezTo>
                  <a:pt x="153" y="19"/>
                  <a:pt x="153" y="19"/>
                  <a:pt x="153" y="19"/>
                </a:cubicBezTo>
                <a:moveTo>
                  <a:pt x="296" y="18"/>
                </a:moveTo>
                <a:cubicBezTo>
                  <a:pt x="291" y="15"/>
                  <a:pt x="284" y="13"/>
                  <a:pt x="277" y="13"/>
                </a:cubicBezTo>
                <a:cubicBezTo>
                  <a:pt x="277" y="12"/>
                  <a:pt x="277" y="12"/>
                  <a:pt x="277" y="12"/>
                </a:cubicBezTo>
                <a:cubicBezTo>
                  <a:pt x="280" y="12"/>
                  <a:pt x="283" y="12"/>
                  <a:pt x="287" y="13"/>
                </a:cubicBezTo>
                <a:cubicBezTo>
                  <a:pt x="290" y="15"/>
                  <a:pt x="293" y="15"/>
                  <a:pt x="296" y="15"/>
                </a:cubicBezTo>
                <a:cubicBezTo>
                  <a:pt x="296" y="18"/>
                  <a:pt x="296" y="18"/>
                  <a:pt x="296" y="18"/>
                </a:cubicBezTo>
                <a:moveTo>
                  <a:pt x="253" y="15"/>
                </a:moveTo>
                <a:cubicBezTo>
                  <a:pt x="253" y="14"/>
                  <a:pt x="253" y="14"/>
                  <a:pt x="253" y="14"/>
                </a:cubicBezTo>
                <a:cubicBezTo>
                  <a:pt x="258" y="13"/>
                  <a:pt x="263" y="11"/>
                  <a:pt x="268" y="11"/>
                </a:cubicBezTo>
                <a:cubicBezTo>
                  <a:pt x="268" y="11"/>
                  <a:pt x="268" y="11"/>
                  <a:pt x="268" y="11"/>
                </a:cubicBezTo>
                <a:cubicBezTo>
                  <a:pt x="269" y="11"/>
                  <a:pt x="271" y="12"/>
                  <a:pt x="272" y="12"/>
                </a:cubicBezTo>
                <a:cubicBezTo>
                  <a:pt x="272" y="12"/>
                  <a:pt x="272" y="12"/>
                  <a:pt x="272" y="12"/>
                </a:cubicBezTo>
                <a:cubicBezTo>
                  <a:pt x="272" y="12"/>
                  <a:pt x="272" y="12"/>
                  <a:pt x="272" y="12"/>
                </a:cubicBezTo>
                <a:cubicBezTo>
                  <a:pt x="273" y="12"/>
                  <a:pt x="274" y="12"/>
                  <a:pt x="275" y="12"/>
                </a:cubicBezTo>
                <a:cubicBezTo>
                  <a:pt x="275" y="12"/>
                  <a:pt x="275" y="12"/>
                  <a:pt x="275" y="12"/>
                </a:cubicBezTo>
                <a:cubicBezTo>
                  <a:pt x="274" y="12"/>
                  <a:pt x="273" y="12"/>
                  <a:pt x="273" y="12"/>
                </a:cubicBezTo>
                <a:cubicBezTo>
                  <a:pt x="266" y="12"/>
                  <a:pt x="259" y="14"/>
                  <a:pt x="253" y="15"/>
                </a:cubicBezTo>
                <a:moveTo>
                  <a:pt x="111" y="12"/>
                </a:moveTo>
                <a:cubicBezTo>
                  <a:pt x="111" y="11"/>
                  <a:pt x="111" y="11"/>
                  <a:pt x="111" y="11"/>
                </a:cubicBezTo>
                <a:cubicBezTo>
                  <a:pt x="113" y="11"/>
                  <a:pt x="115" y="11"/>
                  <a:pt x="116" y="12"/>
                </a:cubicBezTo>
                <a:cubicBezTo>
                  <a:pt x="116" y="12"/>
                  <a:pt x="116" y="12"/>
                  <a:pt x="116" y="12"/>
                </a:cubicBezTo>
                <a:cubicBezTo>
                  <a:pt x="116" y="12"/>
                  <a:pt x="116" y="12"/>
                  <a:pt x="116" y="12"/>
                </a:cubicBezTo>
                <a:cubicBezTo>
                  <a:pt x="118" y="12"/>
                  <a:pt x="120" y="12"/>
                  <a:pt x="122" y="13"/>
                </a:cubicBezTo>
                <a:cubicBezTo>
                  <a:pt x="122" y="14"/>
                  <a:pt x="122" y="14"/>
                  <a:pt x="122" y="14"/>
                </a:cubicBezTo>
                <a:cubicBezTo>
                  <a:pt x="118" y="13"/>
                  <a:pt x="115" y="12"/>
                  <a:pt x="111" y="12"/>
                </a:cubicBezTo>
                <a:cubicBezTo>
                  <a:pt x="111" y="12"/>
                  <a:pt x="111" y="12"/>
                  <a:pt x="111" y="12"/>
                </a:cubicBezTo>
                <a:cubicBezTo>
                  <a:pt x="111" y="12"/>
                  <a:pt x="111" y="12"/>
                  <a:pt x="111" y="12"/>
                </a:cubicBezTo>
                <a:moveTo>
                  <a:pt x="317" y="19"/>
                </a:moveTo>
                <a:cubicBezTo>
                  <a:pt x="317" y="18"/>
                  <a:pt x="317" y="18"/>
                  <a:pt x="317" y="18"/>
                </a:cubicBezTo>
                <a:cubicBezTo>
                  <a:pt x="318" y="18"/>
                  <a:pt x="318" y="18"/>
                  <a:pt x="319" y="17"/>
                </a:cubicBezTo>
                <a:cubicBezTo>
                  <a:pt x="319" y="17"/>
                  <a:pt x="320" y="16"/>
                  <a:pt x="320" y="15"/>
                </a:cubicBezTo>
                <a:cubicBezTo>
                  <a:pt x="320" y="14"/>
                  <a:pt x="320" y="14"/>
                  <a:pt x="319" y="13"/>
                </a:cubicBezTo>
                <a:cubicBezTo>
                  <a:pt x="319" y="13"/>
                  <a:pt x="319" y="13"/>
                  <a:pt x="319" y="13"/>
                </a:cubicBezTo>
                <a:cubicBezTo>
                  <a:pt x="319" y="13"/>
                  <a:pt x="319" y="13"/>
                  <a:pt x="319" y="13"/>
                </a:cubicBezTo>
                <a:cubicBezTo>
                  <a:pt x="319" y="12"/>
                  <a:pt x="318" y="11"/>
                  <a:pt x="317" y="11"/>
                </a:cubicBezTo>
                <a:cubicBezTo>
                  <a:pt x="317" y="10"/>
                  <a:pt x="317" y="10"/>
                  <a:pt x="317" y="10"/>
                </a:cubicBezTo>
                <a:cubicBezTo>
                  <a:pt x="319" y="11"/>
                  <a:pt x="320" y="12"/>
                  <a:pt x="321" y="13"/>
                </a:cubicBezTo>
                <a:cubicBezTo>
                  <a:pt x="321" y="14"/>
                  <a:pt x="322" y="14"/>
                  <a:pt x="322" y="15"/>
                </a:cubicBezTo>
                <a:cubicBezTo>
                  <a:pt x="322" y="16"/>
                  <a:pt x="321" y="17"/>
                  <a:pt x="321" y="17"/>
                </a:cubicBezTo>
                <a:cubicBezTo>
                  <a:pt x="320" y="18"/>
                  <a:pt x="319" y="18"/>
                  <a:pt x="318" y="18"/>
                </a:cubicBezTo>
                <a:cubicBezTo>
                  <a:pt x="318" y="18"/>
                  <a:pt x="317" y="19"/>
                  <a:pt x="317" y="19"/>
                </a:cubicBezTo>
                <a:moveTo>
                  <a:pt x="102" y="22"/>
                </a:moveTo>
                <a:cubicBezTo>
                  <a:pt x="102" y="19"/>
                  <a:pt x="102" y="19"/>
                  <a:pt x="102" y="19"/>
                </a:cubicBezTo>
                <a:cubicBezTo>
                  <a:pt x="103" y="19"/>
                  <a:pt x="103" y="19"/>
                  <a:pt x="103" y="19"/>
                </a:cubicBezTo>
                <a:cubicBezTo>
                  <a:pt x="103" y="18"/>
                  <a:pt x="103" y="18"/>
                  <a:pt x="103" y="18"/>
                </a:cubicBezTo>
                <a:cubicBezTo>
                  <a:pt x="103" y="17"/>
                  <a:pt x="103" y="17"/>
                  <a:pt x="103" y="16"/>
                </a:cubicBezTo>
                <a:cubicBezTo>
                  <a:pt x="103" y="15"/>
                  <a:pt x="103" y="14"/>
                  <a:pt x="102" y="13"/>
                </a:cubicBezTo>
                <a:cubicBezTo>
                  <a:pt x="102" y="9"/>
                  <a:pt x="102" y="9"/>
                  <a:pt x="102" y="9"/>
                </a:cubicBezTo>
                <a:cubicBezTo>
                  <a:pt x="103" y="10"/>
                  <a:pt x="104" y="10"/>
                  <a:pt x="105" y="10"/>
                </a:cubicBezTo>
                <a:cubicBezTo>
                  <a:pt x="106" y="11"/>
                  <a:pt x="108" y="11"/>
                  <a:pt x="109" y="11"/>
                </a:cubicBezTo>
                <a:cubicBezTo>
                  <a:pt x="109" y="12"/>
                  <a:pt x="109" y="12"/>
                  <a:pt x="109" y="12"/>
                </a:cubicBezTo>
                <a:cubicBezTo>
                  <a:pt x="106" y="12"/>
                  <a:pt x="106" y="12"/>
                  <a:pt x="106" y="12"/>
                </a:cubicBezTo>
                <a:cubicBezTo>
                  <a:pt x="105" y="12"/>
                  <a:pt x="105" y="12"/>
                  <a:pt x="105" y="12"/>
                </a:cubicBezTo>
                <a:cubicBezTo>
                  <a:pt x="105" y="13"/>
                  <a:pt x="105" y="13"/>
                  <a:pt x="105" y="13"/>
                </a:cubicBezTo>
                <a:cubicBezTo>
                  <a:pt x="105" y="13"/>
                  <a:pt x="104" y="14"/>
                  <a:pt x="104" y="15"/>
                </a:cubicBezTo>
                <a:cubicBezTo>
                  <a:pt x="104" y="15"/>
                  <a:pt x="104" y="16"/>
                  <a:pt x="104" y="17"/>
                </a:cubicBezTo>
                <a:cubicBezTo>
                  <a:pt x="104" y="18"/>
                  <a:pt x="104" y="19"/>
                  <a:pt x="105" y="19"/>
                </a:cubicBezTo>
                <a:cubicBezTo>
                  <a:pt x="105" y="20"/>
                  <a:pt x="106" y="20"/>
                  <a:pt x="107" y="20"/>
                </a:cubicBezTo>
                <a:cubicBezTo>
                  <a:pt x="107" y="20"/>
                  <a:pt x="107" y="20"/>
                  <a:pt x="107" y="20"/>
                </a:cubicBezTo>
                <a:cubicBezTo>
                  <a:pt x="108" y="20"/>
                  <a:pt x="108" y="20"/>
                  <a:pt x="108" y="20"/>
                </a:cubicBezTo>
                <a:cubicBezTo>
                  <a:pt x="108" y="20"/>
                  <a:pt x="108" y="21"/>
                  <a:pt x="109" y="21"/>
                </a:cubicBezTo>
                <a:cubicBezTo>
                  <a:pt x="109" y="22"/>
                  <a:pt x="109" y="22"/>
                  <a:pt x="109" y="22"/>
                </a:cubicBezTo>
                <a:cubicBezTo>
                  <a:pt x="107" y="21"/>
                  <a:pt x="106" y="21"/>
                  <a:pt x="104" y="21"/>
                </a:cubicBezTo>
                <a:cubicBezTo>
                  <a:pt x="104" y="21"/>
                  <a:pt x="104" y="21"/>
                  <a:pt x="104" y="21"/>
                </a:cubicBezTo>
                <a:cubicBezTo>
                  <a:pt x="103" y="21"/>
                  <a:pt x="103" y="21"/>
                  <a:pt x="103" y="21"/>
                </a:cubicBezTo>
                <a:cubicBezTo>
                  <a:pt x="103" y="21"/>
                  <a:pt x="103" y="21"/>
                  <a:pt x="102" y="22"/>
                </a:cubicBezTo>
                <a:moveTo>
                  <a:pt x="386" y="43"/>
                </a:moveTo>
                <a:cubicBezTo>
                  <a:pt x="380" y="38"/>
                  <a:pt x="373" y="34"/>
                  <a:pt x="367" y="29"/>
                </a:cubicBezTo>
                <a:cubicBezTo>
                  <a:pt x="367" y="24"/>
                  <a:pt x="367" y="24"/>
                  <a:pt x="367" y="24"/>
                </a:cubicBezTo>
                <a:cubicBezTo>
                  <a:pt x="368" y="24"/>
                  <a:pt x="370" y="24"/>
                  <a:pt x="371" y="23"/>
                </a:cubicBezTo>
                <a:cubicBezTo>
                  <a:pt x="372" y="23"/>
                  <a:pt x="372" y="23"/>
                  <a:pt x="372" y="22"/>
                </a:cubicBezTo>
                <a:cubicBezTo>
                  <a:pt x="373" y="21"/>
                  <a:pt x="373" y="21"/>
                  <a:pt x="373" y="20"/>
                </a:cubicBezTo>
                <a:cubicBezTo>
                  <a:pt x="373" y="19"/>
                  <a:pt x="373" y="18"/>
                  <a:pt x="372" y="18"/>
                </a:cubicBezTo>
                <a:cubicBezTo>
                  <a:pt x="371" y="15"/>
                  <a:pt x="369" y="13"/>
                  <a:pt x="367" y="11"/>
                </a:cubicBezTo>
                <a:cubicBezTo>
                  <a:pt x="367" y="9"/>
                  <a:pt x="367" y="9"/>
                  <a:pt x="367" y="9"/>
                </a:cubicBezTo>
                <a:cubicBezTo>
                  <a:pt x="369" y="11"/>
                  <a:pt x="371" y="13"/>
                  <a:pt x="372" y="14"/>
                </a:cubicBezTo>
                <a:cubicBezTo>
                  <a:pt x="372" y="14"/>
                  <a:pt x="372" y="14"/>
                  <a:pt x="372" y="14"/>
                </a:cubicBezTo>
                <a:cubicBezTo>
                  <a:pt x="372" y="14"/>
                  <a:pt x="372" y="14"/>
                  <a:pt x="372" y="14"/>
                </a:cubicBezTo>
                <a:cubicBezTo>
                  <a:pt x="373" y="16"/>
                  <a:pt x="374" y="18"/>
                  <a:pt x="375" y="20"/>
                </a:cubicBezTo>
                <a:cubicBezTo>
                  <a:pt x="375" y="20"/>
                  <a:pt x="375" y="20"/>
                  <a:pt x="375" y="20"/>
                </a:cubicBezTo>
                <a:cubicBezTo>
                  <a:pt x="375" y="21"/>
                  <a:pt x="374" y="22"/>
                  <a:pt x="373" y="23"/>
                </a:cubicBezTo>
                <a:cubicBezTo>
                  <a:pt x="372" y="24"/>
                  <a:pt x="370" y="25"/>
                  <a:pt x="369" y="26"/>
                </a:cubicBezTo>
                <a:cubicBezTo>
                  <a:pt x="369" y="27"/>
                  <a:pt x="369" y="27"/>
                  <a:pt x="369" y="27"/>
                </a:cubicBezTo>
                <a:cubicBezTo>
                  <a:pt x="369" y="29"/>
                  <a:pt x="369" y="29"/>
                  <a:pt x="369" y="29"/>
                </a:cubicBezTo>
                <a:cubicBezTo>
                  <a:pt x="369" y="29"/>
                  <a:pt x="369" y="29"/>
                  <a:pt x="369" y="29"/>
                </a:cubicBezTo>
                <a:cubicBezTo>
                  <a:pt x="370" y="29"/>
                  <a:pt x="370" y="29"/>
                  <a:pt x="370" y="29"/>
                </a:cubicBezTo>
                <a:cubicBezTo>
                  <a:pt x="375" y="33"/>
                  <a:pt x="381" y="38"/>
                  <a:pt x="386" y="42"/>
                </a:cubicBezTo>
                <a:cubicBezTo>
                  <a:pt x="386" y="43"/>
                  <a:pt x="386" y="43"/>
                  <a:pt x="386" y="43"/>
                </a:cubicBezTo>
                <a:moveTo>
                  <a:pt x="180" y="34"/>
                </a:moveTo>
                <a:cubicBezTo>
                  <a:pt x="180" y="30"/>
                  <a:pt x="180" y="30"/>
                  <a:pt x="180" y="30"/>
                </a:cubicBezTo>
                <a:cubicBezTo>
                  <a:pt x="181" y="28"/>
                  <a:pt x="182" y="25"/>
                  <a:pt x="184" y="23"/>
                </a:cubicBezTo>
                <a:cubicBezTo>
                  <a:pt x="184" y="23"/>
                  <a:pt x="184" y="23"/>
                  <a:pt x="184" y="23"/>
                </a:cubicBezTo>
                <a:cubicBezTo>
                  <a:pt x="184" y="23"/>
                  <a:pt x="184" y="23"/>
                  <a:pt x="184" y="23"/>
                </a:cubicBezTo>
                <a:cubicBezTo>
                  <a:pt x="186" y="20"/>
                  <a:pt x="189" y="17"/>
                  <a:pt x="191" y="12"/>
                </a:cubicBezTo>
                <a:cubicBezTo>
                  <a:pt x="193" y="11"/>
                  <a:pt x="194" y="10"/>
                  <a:pt x="196" y="8"/>
                </a:cubicBezTo>
                <a:cubicBezTo>
                  <a:pt x="196" y="9"/>
                  <a:pt x="196" y="9"/>
                  <a:pt x="196" y="9"/>
                </a:cubicBezTo>
                <a:cubicBezTo>
                  <a:pt x="195" y="10"/>
                  <a:pt x="194" y="11"/>
                  <a:pt x="193" y="12"/>
                </a:cubicBezTo>
                <a:cubicBezTo>
                  <a:pt x="193" y="12"/>
                  <a:pt x="193" y="12"/>
                  <a:pt x="193" y="12"/>
                </a:cubicBezTo>
                <a:cubicBezTo>
                  <a:pt x="193" y="12"/>
                  <a:pt x="193" y="12"/>
                  <a:pt x="193" y="12"/>
                </a:cubicBezTo>
                <a:cubicBezTo>
                  <a:pt x="188" y="19"/>
                  <a:pt x="183" y="26"/>
                  <a:pt x="180" y="34"/>
                </a:cubicBezTo>
                <a:moveTo>
                  <a:pt x="299" y="19"/>
                </a:moveTo>
                <a:cubicBezTo>
                  <a:pt x="299" y="11"/>
                  <a:pt x="299" y="11"/>
                  <a:pt x="299" y="11"/>
                </a:cubicBezTo>
                <a:cubicBezTo>
                  <a:pt x="300" y="10"/>
                  <a:pt x="300" y="9"/>
                  <a:pt x="300" y="8"/>
                </a:cubicBezTo>
                <a:cubicBezTo>
                  <a:pt x="300" y="8"/>
                  <a:pt x="300" y="7"/>
                  <a:pt x="300" y="7"/>
                </a:cubicBezTo>
                <a:cubicBezTo>
                  <a:pt x="300" y="7"/>
                  <a:pt x="299" y="6"/>
                  <a:pt x="299" y="6"/>
                </a:cubicBezTo>
                <a:cubicBezTo>
                  <a:pt x="299" y="5"/>
                  <a:pt x="299" y="5"/>
                  <a:pt x="299" y="5"/>
                </a:cubicBezTo>
                <a:cubicBezTo>
                  <a:pt x="301" y="6"/>
                  <a:pt x="304" y="7"/>
                  <a:pt x="306" y="7"/>
                </a:cubicBezTo>
                <a:cubicBezTo>
                  <a:pt x="306" y="7"/>
                  <a:pt x="306" y="7"/>
                  <a:pt x="306" y="7"/>
                </a:cubicBezTo>
                <a:cubicBezTo>
                  <a:pt x="306" y="7"/>
                  <a:pt x="306" y="7"/>
                  <a:pt x="306" y="7"/>
                </a:cubicBezTo>
                <a:cubicBezTo>
                  <a:pt x="307" y="7"/>
                  <a:pt x="308" y="7"/>
                  <a:pt x="309" y="7"/>
                </a:cubicBezTo>
                <a:cubicBezTo>
                  <a:pt x="311" y="7"/>
                  <a:pt x="313" y="8"/>
                  <a:pt x="315" y="9"/>
                </a:cubicBezTo>
                <a:cubicBezTo>
                  <a:pt x="315" y="10"/>
                  <a:pt x="315" y="10"/>
                  <a:pt x="315" y="10"/>
                </a:cubicBezTo>
                <a:cubicBezTo>
                  <a:pt x="313" y="9"/>
                  <a:pt x="311" y="8"/>
                  <a:pt x="308" y="8"/>
                </a:cubicBezTo>
                <a:cubicBezTo>
                  <a:pt x="307" y="8"/>
                  <a:pt x="307" y="8"/>
                  <a:pt x="306" y="8"/>
                </a:cubicBezTo>
                <a:cubicBezTo>
                  <a:pt x="306" y="8"/>
                  <a:pt x="306" y="8"/>
                  <a:pt x="306" y="8"/>
                </a:cubicBezTo>
                <a:cubicBezTo>
                  <a:pt x="306" y="8"/>
                  <a:pt x="306" y="8"/>
                  <a:pt x="306" y="8"/>
                </a:cubicBezTo>
                <a:cubicBezTo>
                  <a:pt x="303" y="9"/>
                  <a:pt x="301" y="11"/>
                  <a:pt x="300" y="13"/>
                </a:cubicBezTo>
                <a:cubicBezTo>
                  <a:pt x="299" y="14"/>
                  <a:pt x="299" y="14"/>
                  <a:pt x="299" y="15"/>
                </a:cubicBezTo>
                <a:cubicBezTo>
                  <a:pt x="299" y="16"/>
                  <a:pt x="299" y="17"/>
                  <a:pt x="300" y="17"/>
                </a:cubicBezTo>
                <a:cubicBezTo>
                  <a:pt x="300" y="18"/>
                  <a:pt x="300" y="18"/>
                  <a:pt x="300" y="19"/>
                </a:cubicBezTo>
                <a:cubicBezTo>
                  <a:pt x="300" y="19"/>
                  <a:pt x="300" y="19"/>
                  <a:pt x="300" y="19"/>
                </a:cubicBezTo>
                <a:cubicBezTo>
                  <a:pt x="300" y="19"/>
                  <a:pt x="300" y="19"/>
                  <a:pt x="299" y="19"/>
                </a:cubicBezTo>
                <a:cubicBezTo>
                  <a:pt x="299" y="19"/>
                  <a:pt x="299" y="19"/>
                  <a:pt x="299" y="19"/>
                </a:cubicBezTo>
                <a:moveTo>
                  <a:pt x="142" y="12"/>
                </a:moveTo>
                <a:cubicBezTo>
                  <a:pt x="136" y="9"/>
                  <a:pt x="130" y="7"/>
                  <a:pt x="124" y="5"/>
                </a:cubicBezTo>
                <a:cubicBezTo>
                  <a:pt x="124" y="4"/>
                  <a:pt x="124" y="4"/>
                  <a:pt x="124" y="4"/>
                </a:cubicBezTo>
                <a:cubicBezTo>
                  <a:pt x="126" y="5"/>
                  <a:pt x="128" y="5"/>
                  <a:pt x="130" y="6"/>
                </a:cubicBezTo>
                <a:cubicBezTo>
                  <a:pt x="130" y="6"/>
                  <a:pt x="130" y="6"/>
                  <a:pt x="130" y="6"/>
                </a:cubicBezTo>
                <a:cubicBezTo>
                  <a:pt x="135" y="8"/>
                  <a:pt x="139" y="9"/>
                  <a:pt x="142" y="11"/>
                </a:cubicBezTo>
                <a:cubicBezTo>
                  <a:pt x="142" y="12"/>
                  <a:pt x="142" y="12"/>
                  <a:pt x="142" y="12"/>
                </a:cubicBezTo>
                <a:moveTo>
                  <a:pt x="388" y="11"/>
                </a:moveTo>
                <a:cubicBezTo>
                  <a:pt x="388" y="11"/>
                  <a:pt x="388" y="11"/>
                  <a:pt x="388" y="11"/>
                </a:cubicBezTo>
                <a:cubicBezTo>
                  <a:pt x="389" y="10"/>
                  <a:pt x="389" y="9"/>
                  <a:pt x="389" y="8"/>
                </a:cubicBezTo>
                <a:cubicBezTo>
                  <a:pt x="389" y="8"/>
                  <a:pt x="389" y="7"/>
                  <a:pt x="388" y="6"/>
                </a:cubicBezTo>
                <a:cubicBezTo>
                  <a:pt x="388" y="4"/>
                  <a:pt x="388" y="4"/>
                  <a:pt x="388" y="4"/>
                </a:cubicBezTo>
                <a:cubicBezTo>
                  <a:pt x="389" y="5"/>
                  <a:pt x="391" y="5"/>
                  <a:pt x="392" y="5"/>
                </a:cubicBezTo>
                <a:cubicBezTo>
                  <a:pt x="392" y="5"/>
                  <a:pt x="392" y="5"/>
                  <a:pt x="392" y="5"/>
                </a:cubicBezTo>
                <a:cubicBezTo>
                  <a:pt x="392" y="5"/>
                  <a:pt x="392" y="5"/>
                  <a:pt x="392" y="5"/>
                </a:cubicBezTo>
                <a:cubicBezTo>
                  <a:pt x="392" y="9"/>
                  <a:pt x="392" y="9"/>
                  <a:pt x="392" y="9"/>
                </a:cubicBezTo>
                <a:cubicBezTo>
                  <a:pt x="391" y="10"/>
                  <a:pt x="390" y="10"/>
                  <a:pt x="388" y="11"/>
                </a:cubicBezTo>
                <a:cubicBezTo>
                  <a:pt x="388" y="11"/>
                  <a:pt x="388" y="11"/>
                  <a:pt x="388" y="11"/>
                </a:cubicBezTo>
                <a:cubicBezTo>
                  <a:pt x="388" y="11"/>
                  <a:pt x="388" y="11"/>
                  <a:pt x="388" y="11"/>
                </a:cubicBezTo>
                <a:moveTo>
                  <a:pt x="110" y="9"/>
                </a:moveTo>
                <a:cubicBezTo>
                  <a:pt x="108" y="9"/>
                  <a:pt x="106" y="9"/>
                  <a:pt x="105" y="8"/>
                </a:cubicBezTo>
                <a:cubicBezTo>
                  <a:pt x="104" y="8"/>
                  <a:pt x="103" y="8"/>
                  <a:pt x="102" y="7"/>
                </a:cubicBezTo>
                <a:cubicBezTo>
                  <a:pt x="102" y="6"/>
                  <a:pt x="102" y="6"/>
                  <a:pt x="102" y="6"/>
                </a:cubicBezTo>
                <a:cubicBezTo>
                  <a:pt x="102" y="6"/>
                  <a:pt x="102" y="6"/>
                  <a:pt x="102" y="6"/>
                </a:cubicBezTo>
                <a:cubicBezTo>
                  <a:pt x="102" y="5"/>
                  <a:pt x="102" y="5"/>
                  <a:pt x="102" y="5"/>
                </a:cubicBezTo>
                <a:cubicBezTo>
                  <a:pt x="102" y="5"/>
                  <a:pt x="102" y="5"/>
                  <a:pt x="102" y="4"/>
                </a:cubicBezTo>
                <a:cubicBezTo>
                  <a:pt x="103" y="4"/>
                  <a:pt x="103" y="4"/>
                  <a:pt x="103" y="4"/>
                </a:cubicBezTo>
                <a:cubicBezTo>
                  <a:pt x="103" y="4"/>
                  <a:pt x="103" y="4"/>
                  <a:pt x="103" y="4"/>
                </a:cubicBezTo>
                <a:cubicBezTo>
                  <a:pt x="103" y="4"/>
                  <a:pt x="103" y="4"/>
                  <a:pt x="103" y="4"/>
                </a:cubicBezTo>
                <a:cubicBezTo>
                  <a:pt x="103" y="4"/>
                  <a:pt x="103" y="4"/>
                  <a:pt x="103" y="4"/>
                </a:cubicBezTo>
                <a:cubicBezTo>
                  <a:pt x="103" y="4"/>
                  <a:pt x="103" y="4"/>
                  <a:pt x="103" y="4"/>
                </a:cubicBezTo>
                <a:cubicBezTo>
                  <a:pt x="105" y="4"/>
                  <a:pt x="108" y="5"/>
                  <a:pt x="110" y="5"/>
                </a:cubicBezTo>
                <a:cubicBezTo>
                  <a:pt x="114" y="5"/>
                  <a:pt x="118" y="6"/>
                  <a:pt x="122" y="7"/>
                </a:cubicBezTo>
                <a:cubicBezTo>
                  <a:pt x="129" y="9"/>
                  <a:pt x="136" y="11"/>
                  <a:pt x="142" y="15"/>
                </a:cubicBezTo>
                <a:cubicBezTo>
                  <a:pt x="142" y="15"/>
                  <a:pt x="142" y="15"/>
                  <a:pt x="142" y="15"/>
                </a:cubicBezTo>
                <a:cubicBezTo>
                  <a:pt x="143" y="15"/>
                  <a:pt x="143" y="15"/>
                  <a:pt x="143" y="15"/>
                </a:cubicBezTo>
                <a:cubicBezTo>
                  <a:pt x="144" y="16"/>
                  <a:pt x="144" y="16"/>
                  <a:pt x="144" y="16"/>
                </a:cubicBezTo>
                <a:cubicBezTo>
                  <a:pt x="144" y="16"/>
                  <a:pt x="144" y="16"/>
                  <a:pt x="144" y="16"/>
                </a:cubicBezTo>
                <a:cubicBezTo>
                  <a:pt x="147" y="17"/>
                  <a:pt x="150" y="19"/>
                  <a:pt x="153" y="22"/>
                </a:cubicBezTo>
                <a:cubicBezTo>
                  <a:pt x="153" y="22"/>
                  <a:pt x="153" y="22"/>
                  <a:pt x="153" y="22"/>
                </a:cubicBezTo>
                <a:cubicBezTo>
                  <a:pt x="153" y="22"/>
                  <a:pt x="153" y="22"/>
                  <a:pt x="153" y="22"/>
                </a:cubicBezTo>
                <a:cubicBezTo>
                  <a:pt x="155" y="23"/>
                  <a:pt x="155" y="23"/>
                  <a:pt x="155" y="23"/>
                </a:cubicBezTo>
                <a:cubicBezTo>
                  <a:pt x="153" y="26"/>
                  <a:pt x="153" y="26"/>
                  <a:pt x="153" y="26"/>
                </a:cubicBezTo>
                <a:cubicBezTo>
                  <a:pt x="153" y="27"/>
                  <a:pt x="153" y="27"/>
                  <a:pt x="153" y="27"/>
                </a:cubicBezTo>
                <a:cubicBezTo>
                  <a:pt x="153" y="27"/>
                  <a:pt x="153" y="27"/>
                  <a:pt x="153" y="27"/>
                </a:cubicBezTo>
                <a:cubicBezTo>
                  <a:pt x="152" y="28"/>
                  <a:pt x="152" y="28"/>
                  <a:pt x="152" y="28"/>
                </a:cubicBezTo>
                <a:cubicBezTo>
                  <a:pt x="152" y="28"/>
                  <a:pt x="152" y="28"/>
                  <a:pt x="152" y="27"/>
                </a:cubicBezTo>
                <a:cubicBezTo>
                  <a:pt x="151" y="27"/>
                  <a:pt x="151" y="27"/>
                  <a:pt x="151" y="27"/>
                </a:cubicBezTo>
                <a:cubicBezTo>
                  <a:pt x="151" y="27"/>
                  <a:pt x="151" y="27"/>
                  <a:pt x="151" y="27"/>
                </a:cubicBezTo>
                <a:cubicBezTo>
                  <a:pt x="149" y="26"/>
                  <a:pt x="147" y="24"/>
                  <a:pt x="144" y="22"/>
                </a:cubicBezTo>
                <a:cubicBezTo>
                  <a:pt x="137" y="17"/>
                  <a:pt x="131" y="14"/>
                  <a:pt x="123" y="11"/>
                </a:cubicBezTo>
                <a:cubicBezTo>
                  <a:pt x="121" y="11"/>
                  <a:pt x="119" y="10"/>
                  <a:pt x="117" y="10"/>
                </a:cubicBezTo>
                <a:cubicBezTo>
                  <a:pt x="115" y="9"/>
                  <a:pt x="113" y="9"/>
                  <a:pt x="111" y="9"/>
                </a:cubicBezTo>
                <a:cubicBezTo>
                  <a:pt x="111" y="9"/>
                  <a:pt x="111" y="9"/>
                  <a:pt x="111" y="9"/>
                </a:cubicBezTo>
                <a:cubicBezTo>
                  <a:pt x="110" y="9"/>
                  <a:pt x="110" y="9"/>
                  <a:pt x="110" y="9"/>
                </a:cubicBezTo>
                <a:cubicBezTo>
                  <a:pt x="110" y="9"/>
                  <a:pt x="110" y="9"/>
                  <a:pt x="110" y="9"/>
                </a:cubicBezTo>
                <a:moveTo>
                  <a:pt x="337" y="9"/>
                </a:moveTo>
                <a:cubicBezTo>
                  <a:pt x="337" y="4"/>
                  <a:pt x="337" y="4"/>
                  <a:pt x="337" y="4"/>
                </a:cubicBezTo>
                <a:cubicBezTo>
                  <a:pt x="337" y="5"/>
                  <a:pt x="339" y="7"/>
                  <a:pt x="340" y="7"/>
                </a:cubicBezTo>
                <a:cubicBezTo>
                  <a:pt x="340" y="7"/>
                  <a:pt x="340" y="8"/>
                  <a:pt x="340" y="8"/>
                </a:cubicBezTo>
                <a:cubicBezTo>
                  <a:pt x="339" y="8"/>
                  <a:pt x="338" y="9"/>
                  <a:pt x="337" y="9"/>
                </a:cubicBezTo>
                <a:moveTo>
                  <a:pt x="251" y="5"/>
                </a:moveTo>
                <a:cubicBezTo>
                  <a:pt x="252" y="5"/>
                  <a:pt x="252" y="5"/>
                  <a:pt x="252" y="5"/>
                </a:cubicBezTo>
                <a:cubicBezTo>
                  <a:pt x="252" y="5"/>
                  <a:pt x="252" y="5"/>
                  <a:pt x="252" y="5"/>
                </a:cubicBezTo>
                <a:cubicBezTo>
                  <a:pt x="253" y="5"/>
                  <a:pt x="253" y="5"/>
                  <a:pt x="253" y="5"/>
                </a:cubicBezTo>
                <a:cubicBezTo>
                  <a:pt x="253" y="5"/>
                  <a:pt x="253" y="5"/>
                  <a:pt x="253" y="5"/>
                </a:cubicBezTo>
                <a:cubicBezTo>
                  <a:pt x="258" y="4"/>
                  <a:pt x="264" y="3"/>
                  <a:pt x="269" y="3"/>
                </a:cubicBezTo>
                <a:cubicBezTo>
                  <a:pt x="271" y="3"/>
                  <a:pt x="273" y="3"/>
                  <a:pt x="275" y="3"/>
                </a:cubicBezTo>
                <a:cubicBezTo>
                  <a:pt x="275" y="3"/>
                  <a:pt x="275" y="3"/>
                  <a:pt x="275" y="3"/>
                </a:cubicBezTo>
                <a:cubicBezTo>
                  <a:pt x="276" y="3"/>
                  <a:pt x="276" y="3"/>
                  <a:pt x="276" y="3"/>
                </a:cubicBezTo>
                <a:cubicBezTo>
                  <a:pt x="276" y="3"/>
                  <a:pt x="276" y="3"/>
                  <a:pt x="276" y="3"/>
                </a:cubicBezTo>
                <a:cubicBezTo>
                  <a:pt x="277" y="3"/>
                  <a:pt x="277" y="3"/>
                  <a:pt x="277" y="3"/>
                </a:cubicBezTo>
                <a:cubicBezTo>
                  <a:pt x="277" y="3"/>
                  <a:pt x="277" y="3"/>
                  <a:pt x="277" y="3"/>
                </a:cubicBezTo>
                <a:cubicBezTo>
                  <a:pt x="283" y="4"/>
                  <a:pt x="290" y="5"/>
                  <a:pt x="296" y="7"/>
                </a:cubicBezTo>
                <a:cubicBezTo>
                  <a:pt x="296" y="7"/>
                  <a:pt x="296" y="7"/>
                  <a:pt x="296" y="7"/>
                </a:cubicBezTo>
                <a:cubicBezTo>
                  <a:pt x="297" y="7"/>
                  <a:pt x="297" y="7"/>
                  <a:pt x="297" y="7"/>
                </a:cubicBezTo>
                <a:cubicBezTo>
                  <a:pt x="297" y="7"/>
                  <a:pt x="297" y="7"/>
                  <a:pt x="297" y="7"/>
                </a:cubicBezTo>
                <a:cubicBezTo>
                  <a:pt x="297" y="8"/>
                  <a:pt x="297" y="8"/>
                  <a:pt x="297" y="8"/>
                </a:cubicBezTo>
                <a:cubicBezTo>
                  <a:pt x="298" y="8"/>
                  <a:pt x="298" y="8"/>
                  <a:pt x="298" y="8"/>
                </a:cubicBezTo>
                <a:cubicBezTo>
                  <a:pt x="298" y="8"/>
                  <a:pt x="298" y="8"/>
                  <a:pt x="298" y="8"/>
                </a:cubicBezTo>
                <a:cubicBezTo>
                  <a:pt x="298" y="8"/>
                  <a:pt x="298" y="8"/>
                  <a:pt x="298" y="8"/>
                </a:cubicBezTo>
                <a:cubicBezTo>
                  <a:pt x="298" y="9"/>
                  <a:pt x="298" y="9"/>
                  <a:pt x="297" y="10"/>
                </a:cubicBezTo>
                <a:cubicBezTo>
                  <a:pt x="297" y="10"/>
                  <a:pt x="297" y="10"/>
                  <a:pt x="297" y="10"/>
                </a:cubicBezTo>
                <a:cubicBezTo>
                  <a:pt x="297" y="11"/>
                  <a:pt x="297" y="11"/>
                  <a:pt x="297" y="11"/>
                </a:cubicBezTo>
                <a:cubicBezTo>
                  <a:pt x="297" y="11"/>
                  <a:pt x="297" y="11"/>
                  <a:pt x="296" y="12"/>
                </a:cubicBezTo>
                <a:cubicBezTo>
                  <a:pt x="296" y="12"/>
                  <a:pt x="296" y="13"/>
                  <a:pt x="296" y="13"/>
                </a:cubicBezTo>
                <a:cubicBezTo>
                  <a:pt x="292" y="13"/>
                  <a:pt x="290" y="13"/>
                  <a:pt x="288" y="11"/>
                </a:cubicBezTo>
                <a:cubicBezTo>
                  <a:pt x="288" y="11"/>
                  <a:pt x="288" y="11"/>
                  <a:pt x="288" y="11"/>
                </a:cubicBezTo>
                <a:cubicBezTo>
                  <a:pt x="287" y="11"/>
                  <a:pt x="287" y="11"/>
                  <a:pt x="287" y="11"/>
                </a:cubicBezTo>
                <a:cubicBezTo>
                  <a:pt x="284" y="11"/>
                  <a:pt x="280" y="10"/>
                  <a:pt x="277" y="10"/>
                </a:cubicBezTo>
                <a:cubicBezTo>
                  <a:pt x="277" y="10"/>
                  <a:pt x="277" y="10"/>
                  <a:pt x="277" y="10"/>
                </a:cubicBezTo>
                <a:cubicBezTo>
                  <a:pt x="276" y="10"/>
                  <a:pt x="276" y="10"/>
                  <a:pt x="276" y="10"/>
                </a:cubicBezTo>
                <a:cubicBezTo>
                  <a:pt x="275" y="10"/>
                  <a:pt x="274" y="10"/>
                  <a:pt x="273" y="10"/>
                </a:cubicBezTo>
                <a:cubicBezTo>
                  <a:pt x="271" y="10"/>
                  <a:pt x="269" y="9"/>
                  <a:pt x="268" y="9"/>
                </a:cubicBezTo>
                <a:cubicBezTo>
                  <a:pt x="263" y="9"/>
                  <a:pt x="258" y="11"/>
                  <a:pt x="253" y="12"/>
                </a:cubicBezTo>
                <a:cubicBezTo>
                  <a:pt x="253" y="12"/>
                  <a:pt x="253" y="12"/>
                  <a:pt x="253" y="12"/>
                </a:cubicBezTo>
                <a:cubicBezTo>
                  <a:pt x="252" y="12"/>
                  <a:pt x="252" y="12"/>
                  <a:pt x="252" y="12"/>
                </a:cubicBezTo>
                <a:cubicBezTo>
                  <a:pt x="251" y="12"/>
                  <a:pt x="251" y="12"/>
                  <a:pt x="251" y="12"/>
                </a:cubicBezTo>
                <a:cubicBezTo>
                  <a:pt x="251" y="12"/>
                  <a:pt x="251" y="12"/>
                  <a:pt x="251" y="12"/>
                </a:cubicBezTo>
                <a:cubicBezTo>
                  <a:pt x="235" y="18"/>
                  <a:pt x="219" y="28"/>
                  <a:pt x="212" y="45"/>
                </a:cubicBezTo>
                <a:cubicBezTo>
                  <a:pt x="210" y="45"/>
                  <a:pt x="210" y="45"/>
                  <a:pt x="210" y="45"/>
                </a:cubicBezTo>
                <a:cubicBezTo>
                  <a:pt x="209" y="45"/>
                  <a:pt x="208" y="45"/>
                  <a:pt x="207" y="45"/>
                </a:cubicBezTo>
                <a:cubicBezTo>
                  <a:pt x="206" y="45"/>
                  <a:pt x="206" y="45"/>
                  <a:pt x="206" y="45"/>
                </a:cubicBezTo>
                <a:cubicBezTo>
                  <a:pt x="205" y="44"/>
                  <a:pt x="205" y="44"/>
                  <a:pt x="205" y="44"/>
                </a:cubicBezTo>
                <a:cubicBezTo>
                  <a:pt x="205" y="44"/>
                  <a:pt x="205" y="44"/>
                  <a:pt x="205" y="43"/>
                </a:cubicBezTo>
                <a:cubicBezTo>
                  <a:pt x="205" y="43"/>
                  <a:pt x="205" y="43"/>
                  <a:pt x="205" y="43"/>
                </a:cubicBezTo>
                <a:cubicBezTo>
                  <a:pt x="205" y="43"/>
                  <a:pt x="205" y="43"/>
                  <a:pt x="205" y="43"/>
                </a:cubicBezTo>
                <a:cubicBezTo>
                  <a:pt x="208" y="33"/>
                  <a:pt x="217" y="24"/>
                  <a:pt x="225" y="16"/>
                </a:cubicBezTo>
                <a:cubicBezTo>
                  <a:pt x="232" y="11"/>
                  <a:pt x="241" y="7"/>
                  <a:pt x="251" y="5"/>
                </a:cubicBezTo>
                <a:cubicBezTo>
                  <a:pt x="251" y="5"/>
                  <a:pt x="251" y="5"/>
                  <a:pt x="251" y="5"/>
                </a:cubicBezTo>
                <a:moveTo>
                  <a:pt x="99" y="7"/>
                </a:moveTo>
                <a:cubicBezTo>
                  <a:pt x="99" y="6"/>
                  <a:pt x="98" y="6"/>
                  <a:pt x="97" y="5"/>
                </a:cubicBezTo>
                <a:cubicBezTo>
                  <a:pt x="97" y="4"/>
                  <a:pt x="97" y="4"/>
                  <a:pt x="97" y="4"/>
                </a:cubicBezTo>
                <a:cubicBezTo>
                  <a:pt x="98" y="4"/>
                  <a:pt x="98" y="3"/>
                  <a:pt x="99" y="3"/>
                </a:cubicBezTo>
                <a:cubicBezTo>
                  <a:pt x="99" y="3"/>
                  <a:pt x="99" y="2"/>
                  <a:pt x="99" y="2"/>
                </a:cubicBezTo>
                <a:cubicBezTo>
                  <a:pt x="99" y="7"/>
                  <a:pt x="99" y="7"/>
                  <a:pt x="99" y="7"/>
                </a:cubicBezTo>
                <a:moveTo>
                  <a:pt x="198" y="50"/>
                </a:moveTo>
                <a:cubicBezTo>
                  <a:pt x="198" y="47"/>
                  <a:pt x="198" y="47"/>
                  <a:pt x="198" y="47"/>
                </a:cubicBezTo>
                <a:cubicBezTo>
                  <a:pt x="198" y="47"/>
                  <a:pt x="199" y="47"/>
                  <a:pt x="199" y="47"/>
                </a:cubicBezTo>
                <a:cubicBezTo>
                  <a:pt x="200" y="47"/>
                  <a:pt x="200" y="46"/>
                  <a:pt x="201" y="46"/>
                </a:cubicBezTo>
                <a:cubicBezTo>
                  <a:pt x="201" y="45"/>
                  <a:pt x="201" y="45"/>
                  <a:pt x="201" y="44"/>
                </a:cubicBezTo>
                <a:cubicBezTo>
                  <a:pt x="201" y="44"/>
                  <a:pt x="201" y="44"/>
                  <a:pt x="201" y="44"/>
                </a:cubicBezTo>
                <a:cubicBezTo>
                  <a:pt x="208" y="26"/>
                  <a:pt x="225" y="7"/>
                  <a:pt x="244" y="4"/>
                </a:cubicBezTo>
                <a:cubicBezTo>
                  <a:pt x="244" y="4"/>
                  <a:pt x="244" y="4"/>
                  <a:pt x="244" y="4"/>
                </a:cubicBezTo>
                <a:cubicBezTo>
                  <a:pt x="244" y="4"/>
                  <a:pt x="244" y="4"/>
                  <a:pt x="244" y="4"/>
                </a:cubicBezTo>
                <a:cubicBezTo>
                  <a:pt x="246" y="3"/>
                  <a:pt x="249" y="2"/>
                  <a:pt x="251" y="2"/>
                </a:cubicBezTo>
                <a:cubicBezTo>
                  <a:pt x="251" y="3"/>
                  <a:pt x="251" y="3"/>
                  <a:pt x="251" y="3"/>
                </a:cubicBezTo>
                <a:cubicBezTo>
                  <a:pt x="241" y="5"/>
                  <a:pt x="232" y="9"/>
                  <a:pt x="224" y="14"/>
                </a:cubicBezTo>
                <a:cubicBezTo>
                  <a:pt x="224" y="14"/>
                  <a:pt x="224" y="14"/>
                  <a:pt x="224" y="14"/>
                </a:cubicBezTo>
                <a:cubicBezTo>
                  <a:pt x="223" y="14"/>
                  <a:pt x="223" y="14"/>
                  <a:pt x="223" y="14"/>
                </a:cubicBezTo>
                <a:cubicBezTo>
                  <a:pt x="216" y="23"/>
                  <a:pt x="206" y="31"/>
                  <a:pt x="204" y="43"/>
                </a:cubicBezTo>
                <a:cubicBezTo>
                  <a:pt x="203" y="43"/>
                  <a:pt x="203" y="44"/>
                  <a:pt x="203" y="44"/>
                </a:cubicBezTo>
                <a:cubicBezTo>
                  <a:pt x="203" y="45"/>
                  <a:pt x="204" y="46"/>
                  <a:pt x="204" y="46"/>
                </a:cubicBezTo>
                <a:cubicBezTo>
                  <a:pt x="205" y="47"/>
                  <a:pt x="206" y="47"/>
                  <a:pt x="207" y="47"/>
                </a:cubicBezTo>
                <a:cubicBezTo>
                  <a:pt x="208" y="47"/>
                  <a:pt x="209" y="47"/>
                  <a:pt x="210" y="47"/>
                </a:cubicBezTo>
                <a:cubicBezTo>
                  <a:pt x="210" y="48"/>
                  <a:pt x="210" y="48"/>
                  <a:pt x="210" y="48"/>
                </a:cubicBezTo>
                <a:cubicBezTo>
                  <a:pt x="212" y="48"/>
                  <a:pt x="212" y="48"/>
                  <a:pt x="212" y="48"/>
                </a:cubicBezTo>
                <a:cubicBezTo>
                  <a:pt x="213" y="48"/>
                  <a:pt x="213" y="48"/>
                  <a:pt x="213" y="48"/>
                </a:cubicBezTo>
                <a:cubicBezTo>
                  <a:pt x="213" y="47"/>
                  <a:pt x="213" y="47"/>
                  <a:pt x="213" y="47"/>
                </a:cubicBezTo>
                <a:cubicBezTo>
                  <a:pt x="220" y="30"/>
                  <a:pt x="235" y="20"/>
                  <a:pt x="251" y="15"/>
                </a:cubicBezTo>
                <a:cubicBezTo>
                  <a:pt x="251" y="16"/>
                  <a:pt x="251" y="16"/>
                  <a:pt x="251" y="16"/>
                </a:cubicBezTo>
                <a:cubicBezTo>
                  <a:pt x="246" y="18"/>
                  <a:pt x="246" y="18"/>
                  <a:pt x="246" y="18"/>
                </a:cubicBezTo>
                <a:cubicBezTo>
                  <a:pt x="246" y="18"/>
                  <a:pt x="246" y="18"/>
                  <a:pt x="246" y="18"/>
                </a:cubicBezTo>
                <a:cubicBezTo>
                  <a:pt x="234" y="23"/>
                  <a:pt x="221" y="31"/>
                  <a:pt x="216" y="45"/>
                </a:cubicBezTo>
                <a:cubicBezTo>
                  <a:pt x="215" y="46"/>
                  <a:pt x="215" y="46"/>
                  <a:pt x="215" y="46"/>
                </a:cubicBezTo>
                <a:cubicBezTo>
                  <a:pt x="216" y="46"/>
                  <a:pt x="216" y="46"/>
                  <a:pt x="216" y="46"/>
                </a:cubicBezTo>
                <a:cubicBezTo>
                  <a:pt x="217" y="47"/>
                  <a:pt x="219" y="47"/>
                  <a:pt x="221" y="47"/>
                </a:cubicBezTo>
                <a:cubicBezTo>
                  <a:pt x="223" y="47"/>
                  <a:pt x="225" y="47"/>
                  <a:pt x="227" y="47"/>
                </a:cubicBezTo>
                <a:cubicBezTo>
                  <a:pt x="227" y="47"/>
                  <a:pt x="227" y="47"/>
                  <a:pt x="227" y="47"/>
                </a:cubicBezTo>
                <a:cubicBezTo>
                  <a:pt x="228" y="47"/>
                  <a:pt x="228" y="47"/>
                  <a:pt x="228" y="47"/>
                </a:cubicBezTo>
                <a:cubicBezTo>
                  <a:pt x="228" y="46"/>
                  <a:pt x="228" y="46"/>
                  <a:pt x="228" y="46"/>
                </a:cubicBezTo>
                <a:cubicBezTo>
                  <a:pt x="232" y="36"/>
                  <a:pt x="241" y="31"/>
                  <a:pt x="251" y="27"/>
                </a:cubicBezTo>
                <a:cubicBezTo>
                  <a:pt x="251" y="29"/>
                  <a:pt x="251" y="29"/>
                  <a:pt x="251" y="29"/>
                </a:cubicBezTo>
                <a:cubicBezTo>
                  <a:pt x="246" y="30"/>
                  <a:pt x="241" y="33"/>
                  <a:pt x="237" y="36"/>
                </a:cubicBezTo>
                <a:cubicBezTo>
                  <a:pt x="236" y="36"/>
                  <a:pt x="236" y="36"/>
                  <a:pt x="236" y="36"/>
                </a:cubicBezTo>
                <a:cubicBezTo>
                  <a:pt x="236" y="36"/>
                  <a:pt x="236" y="36"/>
                  <a:pt x="236" y="36"/>
                </a:cubicBezTo>
                <a:cubicBezTo>
                  <a:pt x="235" y="38"/>
                  <a:pt x="234" y="39"/>
                  <a:pt x="233" y="40"/>
                </a:cubicBezTo>
                <a:cubicBezTo>
                  <a:pt x="232" y="42"/>
                  <a:pt x="232" y="43"/>
                  <a:pt x="232" y="45"/>
                </a:cubicBezTo>
                <a:cubicBezTo>
                  <a:pt x="232" y="45"/>
                  <a:pt x="232" y="45"/>
                  <a:pt x="232" y="45"/>
                </a:cubicBezTo>
                <a:cubicBezTo>
                  <a:pt x="232" y="46"/>
                  <a:pt x="232" y="46"/>
                  <a:pt x="232" y="46"/>
                </a:cubicBezTo>
                <a:cubicBezTo>
                  <a:pt x="232" y="46"/>
                  <a:pt x="232" y="46"/>
                  <a:pt x="232" y="46"/>
                </a:cubicBezTo>
                <a:cubicBezTo>
                  <a:pt x="234" y="47"/>
                  <a:pt x="236" y="47"/>
                  <a:pt x="238" y="47"/>
                </a:cubicBezTo>
                <a:cubicBezTo>
                  <a:pt x="238" y="47"/>
                  <a:pt x="238" y="47"/>
                  <a:pt x="238" y="47"/>
                </a:cubicBezTo>
                <a:cubicBezTo>
                  <a:pt x="238" y="47"/>
                  <a:pt x="238" y="47"/>
                  <a:pt x="238" y="47"/>
                </a:cubicBezTo>
                <a:cubicBezTo>
                  <a:pt x="239" y="47"/>
                  <a:pt x="241" y="47"/>
                  <a:pt x="242" y="47"/>
                </a:cubicBezTo>
                <a:cubicBezTo>
                  <a:pt x="242" y="47"/>
                  <a:pt x="242" y="47"/>
                  <a:pt x="242" y="47"/>
                </a:cubicBezTo>
                <a:cubicBezTo>
                  <a:pt x="243" y="46"/>
                  <a:pt x="243" y="46"/>
                  <a:pt x="243" y="46"/>
                </a:cubicBezTo>
                <a:cubicBezTo>
                  <a:pt x="245" y="43"/>
                  <a:pt x="248" y="41"/>
                  <a:pt x="251" y="39"/>
                </a:cubicBezTo>
                <a:cubicBezTo>
                  <a:pt x="251" y="40"/>
                  <a:pt x="251" y="40"/>
                  <a:pt x="251" y="40"/>
                </a:cubicBezTo>
                <a:cubicBezTo>
                  <a:pt x="249" y="41"/>
                  <a:pt x="247" y="42"/>
                  <a:pt x="246" y="44"/>
                </a:cubicBezTo>
                <a:cubicBezTo>
                  <a:pt x="246" y="45"/>
                  <a:pt x="246" y="45"/>
                  <a:pt x="246" y="45"/>
                </a:cubicBezTo>
                <a:cubicBezTo>
                  <a:pt x="247" y="46"/>
                  <a:pt x="247" y="46"/>
                  <a:pt x="247" y="46"/>
                </a:cubicBezTo>
                <a:cubicBezTo>
                  <a:pt x="247" y="47"/>
                  <a:pt x="247" y="47"/>
                  <a:pt x="247" y="47"/>
                </a:cubicBezTo>
                <a:cubicBezTo>
                  <a:pt x="251" y="47"/>
                  <a:pt x="251" y="47"/>
                  <a:pt x="251" y="47"/>
                </a:cubicBezTo>
                <a:cubicBezTo>
                  <a:pt x="251" y="50"/>
                  <a:pt x="251" y="50"/>
                  <a:pt x="251" y="50"/>
                </a:cubicBezTo>
                <a:cubicBezTo>
                  <a:pt x="198" y="50"/>
                  <a:pt x="198" y="50"/>
                  <a:pt x="198" y="50"/>
                </a:cubicBezTo>
                <a:moveTo>
                  <a:pt x="122" y="4"/>
                </a:moveTo>
                <a:cubicBezTo>
                  <a:pt x="118" y="4"/>
                  <a:pt x="115" y="3"/>
                  <a:pt x="111" y="3"/>
                </a:cubicBezTo>
                <a:cubicBezTo>
                  <a:pt x="111" y="1"/>
                  <a:pt x="111" y="1"/>
                  <a:pt x="111" y="1"/>
                </a:cubicBezTo>
                <a:cubicBezTo>
                  <a:pt x="115" y="2"/>
                  <a:pt x="118" y="3"/>
                  <a:pt x="122" y="4"/>
                </a:cubicBezTo>
                <a:cubicBezTo>
                  <a:pt x="122" y="4"/>
                  <a:pt x="122" y="4"/>
                  <a:pt x="122" y="4"/>
                </a:cubicBezTo>
                <a:moveTo>
                  <a:pt x="321" y="32"/>
                </a:moveTo>
                <a:cubicBezTo>
                  <a:pt x="321" y="32"/>
                  <a:pt x="321" y="32"/>
                  <a:pt x="321" y="32"/>
                </a:cubicBezTo>
                <a:cubicBezTo>
                  <a:pt x="323" y="32"/>
                  <a:pt x="325" y="31"/>
                  <a:pt x="326" y="30"/>
                </a:cubicBezTo>
                <a:cubicBezTo>
                  <a:pt x="326" y="30"/>
                  <a:pt x="326" y="30"/>
                  <a:pt x="326" y="30"/>
                </a:cubicBezTo>
                <a:cubicBezTo>
                  <a:pt x="326" y="30"/>
                  <a:pt x="326" y="30"/>
                  <a:pt x="326" y="30"/>
                </a:cubicBezTo>
                <a:cubicBezTo>
                  <a:pt x="328" y="29"/>
                  <a:pt x="329" y="28"/>
                  <a:pt x="329" y="27"/>
                </a:cubicBezTo>
                <a:cubicBezTo>
                  <a:pt x="330" y="25"/>
                  <a:pt x="330" y="22"/>
                  <a:pt x="330" y="20"/>
                </a:cubicBezTo>
                <a:cubicBezTo>
                  <a:pt x="331" y="18"/>
                  <a:pt x="331" y="16"/>
                  <a:pt x="332" y="15"/>
                </a:cubicBezTo>
                <a:cubicBezTo>
                  <a:pt x="332" y="14"/>
                  <a:pt x="332" y="14"/>
                  <a:pt x="332" y="14"/>
                </a:cubicBezTo>
                <a:cubicBezTo>
                  <a:pt x="332" y="14"/>
                  <a:pt x="332" y="14"/>
                  <a:pt x="332" y="14"/>
                </a:cubicBezTo>
                <a:cubicBezTo>
                  <a:pt x="328" y="8"/>
                  <a:pt x="323" y="5"/>
                  <a:pt x="317" y="2"/>
                </a:cubicBezTo>
                <a:cubicBezTo>
                  <a:pt x="317" y="1"/>
                  <a:pt x="317" y="1"/>
                  <a:pt x="317" y="1"/>
                </a:cubicBezTo>
                <a:cubicBezTo>
                  <a:pt x="322" y="3"/>
                  <a:pt x="327" y="6"/>
                  <a:pt x="332" y="11"/>
                </a:cubicBezTo>
                <a:cubicBezTo>
                  <a:pt x="332" y="11"/>
                  <a:pt x="332" y="11"/>
                  <a:pt x="332" y="11"/>
                </a:cubicBezTo>
                <a:cubicBezTo>
                  <a:pt x="333" y="11"/>
                  <a:pt x="333" y="11"/>
                  <a:pt x="333" y="11"/>
                </a:cubicBezTo>
                <a:cubicBezTo>
                  <a:pt x="334" y="10"/>
                  <a:pt x="334" y="10"/>
                  <a:pt x="335" y="9"/>
                </a:cubicBezTo>
                <a:cubicBezTo>
                  <a:pt x="335" y="12"/>
                  <a:pt x="335" y="12"/>
                  <a:pt x="335" y="12"/>
                </a:cubicBezTo>
                <a:cubicBezTo>
                  <a:pt x="333" y="15"/>
                  <a:pt x="333" y="18"/>
                  <a:pt x="332" y="22"/>
                </a:cubicBezTo>
                <a:cubicBezTo>
                  <a:pt x="331" y="25"/>
                  <a:pt x="331" y="28"/>
                  <a:pt x="328" y="30"/>
                </a:cubicBezTo>
                <a:cubicBezTo>
                  <a:pt x="326" y="32"/>
                  <a:pt x="324" y="33"/>
                  <a:pt x="321" y="33"/>
                </a:cubicBezTo>
                <a:cubicBezTo>
                  <a:pt x="321" y="33"/>
                  <a:pt x="321" y="33"/>
                  <a:pt x="321" y="33"/>
                </a:cubicBezTo>
                <a:cubicBezTo>
                  <a:pt x="319" y="33"/>
                  <a:pt x="318" y="32"/>
                  <a:pt x="317" y="31"/>
                </a:cubicBezTo>
                <a:cubicBezTo>
                  <a:pt x="317" y="31"/>
                  <a:pt x="317" y="31"/>
                  <a:pt x="317" y="31"/>
                </a:cubicBezTo>
                <a:cubicBezTo>
                  <a:pt x="317" y="31"/>
                  <a:pt x="317" y="31"/>
                  <a:pt x="317" y="31"/>
                </a:cubicBezTo>
                <a:cubicBezTo>
                  <a:pt x="318" y="31"/>
                  <a:pt x="320" y="32"/>
                  <a:pt x="321" y="32"/>
                </a:cubicBezTo>
                <a:moveTo>
                  <a:pt x="102" y="2"/>
                </a:moveTo>
                <a:cubicBezTo>
                  <a:pt x="102" y="0"/>
                  <a:pt x="102" y="0"/>
                  <a:pt x="102" y="0"/>
                </a:cubicBezTo>
                <a:cubicBezTo>
                  <a:pt x="103" y="1"/>
                  <a:pt x="105" y="1"/>
                  <a:pt x="106" y="1"/>
                </a:cubicBezTo>
                <a:cubicBezTo>
                  <a:pt x="106" y="1"/>
                  <a:pt x="106" y="1"/>
                  <a:pt x="106" y="1"/>
                </a:cubicBezTo>
                <a:cubicBezTo>
                  <a:pt x="107" y="1"/>
                  <a:pt x="108" y="1"/>
                  <a:pt x="109" y="1"/>
                </a:cubicBezTo>
                <a:cubicBezTo>
                  <a:pt x="109" y="3"/>
                  <a:pt x="109" y="3"/>
                  <a:pt x="109" y="3"/>
                </a:cubicBezTo>
                <a:cubicBezTo>
                  <a:pt x="107" y="2"/>
                  <a:pt x="106" y="2"/>
                  <a:pt x="104" y="2"/>
                </a:cubicBezTo>
                <a:cubicBezTo>
                  <a:pt x="104" y="2"/>
                  <a:pt x="103" y="1"/>
                  <a:pt x="103" y="1"/>
                </a:cubicBezTo>
                <a:cubicBezTo>
                  <a:pt x="102" y="1"/>
                  <a:pt x="102" y="2"/>
                  <a:pt x="102" y="2"/>
                </a:cubicBezTo>
                <a:moveTo>
                  <a:pt x="386" y="12"/>
                </a:moveTo>
                <a:cubicBezTo>
                  <a:pt x="383" y="8"/>
                  <a:pt x="379" y="4"/>
                  <a:pt x="376" y="0"/>
                </a:cubicBezTo>
                <a:cubicBezTo>
                  <a:pt x="377" y="0"/>
                  <a:pt x="378" y="0"/>
                  <a:pt x="379" y="1"/>
                </a:cubicBezTo>
                <a:cubicBezTo>
                  <a:pt x="380" y="2"/>
                  <a:pt x="382" y="3"/>
                  <a:pt x="383" y="4"/>
                </a:cubicBezTo>
                <a:cubicBezTo>
                  <a:pt x="384" y="5"/>
                  <a:pt x="386" y="6"/>
                  <a:pt x="386" y="7"/>
                </a:cubicBezTo>
                <a:cubicBezTo>
                  <a:pt x="386" y="7"/>
                  <a:pt x="386" y="7"/>
                  <a:pt x="386" y="7"/>
                </a:cubicBezTo>
                <a:cubicBezTo>
                  <a:pt x="387" y="7"/>
                  <a:pt x="387" y="7"/>
                  <a:pt x="387" y="7"/>
                </a:cubicBezTo>
                <a:cubicBezTo>
                  <a:pt x="387" y="8"/>
                  <a:pt x="387" y="8"/>
                  <a:pt x="387" y="8"/>
                </a:cubicBezTo>
                <a:cubicBezTo>
                  <a:pt x="387" y="8"/>
                  <a:pt x="387" y="8"/>
                  <a:pt x="387" y="8"/>
                </a:cubicBezTo>
                <a:cubicBezTo>
                  <a:pt x="387" y="9"/>
                  <a:pt x="387" y="9"/>
                  <a:pt x="387" y="10"/>
                </a:cubicBezTo>
                <a:cubicBezTo>
                  <a:pt x="386" y="10"/>
                  <a:pt x="386" y="10"/>
                  <a:pt x="386" y="10"/>
                </a:cubicBezTo>
                <a:cubicBezTo>
                  <a:pt x="386" y="11"/>
                  <a:pt x="386" y="11"/>
                  <a:pt x="386" y="11"/>
                </a:cubicBezTo>
                <a:cubicBezTo>
                  <a:pt x="386" y="12"/>
                  <a:pt x="386" y="12"/>
                  <a:pt x="386" y="12"/>
                </a:cubicBezTo>
                <a:moveTo>
                  <a:pt x="296" y="5"/>
                </a:moveTo>
                <a:cubicBezTo>
                  <a:pt x="290" y="3"/>
                  <a:pt x="283" y="2"/>
                  <a:pt x="277" y="1"/>
                </a:cubicBezTo>
                <a:cubicBezTo>
                  <a:pt x="277" y="0"/>
                  <a:pt x="277" y="0"/>
                  <a:pt x="277" y="0"/>
                </a:cubicBezTo>
                <a:cubicBezTo>
                  <a:pt x="284" y="1"/>
                  <a:pt x="290" y="2"/>
                  <a:pt x="296" y="4"/>
                </a:cubicBezTo>
                <a:cubicBezTo>
                  <a:pt x="296" y="5"/>
                  <a:pt x="296" y="5"/>
                  <a:pt x="296" y="5"/>
                </a:cubicBezTo>
                <a:moveTo>
                  <a:pt x="402" y="0"/>
                </a:moveTo>
                <a:cubicBezTo>
                  <a:pt x="399" y="0"/>
                  <a:pt x="399" y="0"/>
                  <a:pt x="399" y="0"/>
                </a:cubicBezTo>
                <a:cubicBezTo>
                  <a:pt x="399" y="1"/>
                  <a:pt x="398" y="2"/>
                  <a:pt x="398" y="3"/>
                </a:cubicBezTo>
                <a:cubicBezTo>
                  <a:pt x="399" y="4"/>
                  <a:pt x="399" y="4"/>
                  <a:pt x="399" y="4"/>
                </a:cubicBezTo>
                <a:cubicBezTo>
                  <a:pt x="399" y="4"/>
                  <a:pt x="399" y="4"/>
                  <a:pt x="399" y="4"/>
                </a:cubicBezTo>
                <a:cubicBezTo>
                  <a:pt x="400" y="4"/>
                  <a:pt x="400" y="4"/>
                  <a:pt x="400" y="4"/>
                </a:cubicBezTo>
                <a:cubicBezTo>
                  <a:pt x="403" y="4"/>
                  <a:pt x="407" y="4"/>
                  <a:pt x="411" y="4"/>
                </a:cubicBezTo>
                <a:cubicBezTo>
                  <a:pt x="411" y="5"/>
                  <a:pt x="411" y="5"/>
                  <a:pt x="411" y="5"/>
                </a:cubicBezTo>
                <a:cubicBezTo>
                  <a:pt x="405" y="5"/>
                  <a:pt x="399" y="5"/>
                  <a:pt x="394" y="8"/>
                </a:cubicBezTo>
                <a:cubicBezTo>
                  <a:pt x="394" y="5"/>
                  <a:pt x="394" y="5"/>
                  <a:pt x="394" y="5"/>
                </a:cubicBezTo>
                <a:cubicBezTo>
                  <a:pt x="394" y="5"/>
                  <a:pt x="394" y="5"/>
                  <a:pt x="394" y="5"/>
                </a:cubicBezTo>
                <a:cubicBezTo>
                  <a:pt x="394" y="4"/>
                  <a:pt x="395" y="4"/>
                  <a:pt x="395" y="4"/>
                </a:cubicBezTo>
                <a:cubicBezTo>
                  <a:pt x="395" y="4"/>
                  <a:pt x="395" y="4"/>
                  <a:pt x="395" y="4"/>
                </a:cubicBezTo>
                <a:cubicBezTo>
                  <a:pt x="395" y="4"/>
                  <a:pt x="395" y="4"/>
                  <a:pt x="395" y="4"/>
                </a:cubicBezTo>
                <a:cubicBezTo>
                  <a:pt x="396" y="3"/>
                  <a:pt x="397" y="1"/>
                  <a:pt x="397" y="0"/>
                </a:cubicBezTo>
                <a:cubicBezTo>
                  <a:pt x="395" y="0"/>
                  <a:pt x="395" y="0"/>
                  <a:pt x="395" y="0"/>
                </a:cubicBezTo>
                <a:cubicBezTo>
                  <a:pt x="395" y="1"/>
                  <a:pt x="394" y="2"/>
                  <a:pt x="394" y="2"/>
                </a:cubicBezTo>
                <a:cubicBezTo>
                  <a:pt x="393" y="3"/>
                  <a:pt x="393" y="3"/>
                  <a:pt x="393" y="3"/>
                </a:cubicBezTo>
                <a:cubicBezTo>
                  <a:pt x="393" y="3"/>
                  <a:pt x="393" y="3"/>
                  <a:pt x="393" y="3"/>
                </a:cubicBezTo>
                <a:cubicBezTo>
                  <a:pt x="393" y="3"/>
                  <a:pt x="393" y="3"/>
                  <a:pt x="393" y="3"/>
                </a:cubicBezTo>
                <a:cubicBezTo>
                  <a:pt x="392" y="3"/>
                  <a:pt x="392" y="3"/>
                  <a:pt x="392" y="3"/>
                </a:cubicBezTo>
                <a:cubicBezTo>
                  <a:pt x="392" y="3"/>
                  <a:pt x="392" y="3"/>
                  <a:pt x="392" y="3"/>
                </a:cubicBezTo>
                <a:cubicBezTo>
                  <a:pt x="392" y="3"/>
                  <a:pt x="392" y="3"/>
                  <a:pt x="392" y="3"/>
                </a:cubicBezTo>
                <a:cubicBezTo>
                  <a:pt x="391" y="3"/>
                  <a:pt x="390" y="3"/>
                  <a:pt x="388" y="1"/>
                </a:cubicBezTo>
                <a:cubicBezTo>
                  <a:pt x="388" y="1"/>
                  <a:pt x="388" y="1"/>
                  <a:pt x="388" y="1"/>
                </a:cubicBezTo>
                <a:cubicBezTo>
                  <a:pt x="388" y="1"/>
                  <a:pt x="388" y="1"/>
                  <a:pt x="388" y="1"/>
                </a:cubicBezTo>
                <a:cubicBezTo>
                  <a:pt x="387" y="0"/>
                  <a:pt x="387" y="0"/>
                  <a:pt x="387" y="0"/>
                </a:cubicBezTo>
                <a:cubicBezTo>
                  <a:pt x="384" y="0"/>
                  <a:pt x="384" y="0"/>
                  <a:pt x="384" y="0"/>
                </a:cubicBezTo>
                <a:cubicBezTo>
                  <a:pt x="384" y="0"/>
                  <a:pt x="384" y="0"/>
                  <a:pt x="384" y="0"/>
                </a:cubicBezTo>
                <a:cubicBezTo>
                  <a:pt x="385" y="1"/>
                  <a:pt x="386" y="2"/>
                  <a:pt x="386" y="2"/>
                </a:cubicBezTo>
                <a:cubicBezTo>
                  <a:pt x="386" y="4"/>
                  <a:pt x="386" y="4"/>
                  <a:pt x="386" y="4"/>
                </a:cubicBezTo>
                <a:cubicBezTo>
                  <a:pt x="386" y="3"/>
                  <a:pt x="385" y="3"/>
                  <a:pt x="384" y="2"/>
                </a:cubicBezTo>
                <a:cubicBezTo>
                  <a:pt x="383" y="2"/>
                  <a:pt x="381" y="1"/>
                  <a:pt x="381" y="0"/>
                </a:cubicBezTo>
                <a:cubicBezTo>
                  <a:pt x="373" y="0"/>
                  <a:pt x="373" y="0"/>
                  <a:pt x="373" y="0"/>
                </a:cubicBezTo>
                <a:cubicBezTo>
                  <a:pt x="373" y="0"/>
                  <a:pt x="373" y="0"/>
                  <a:pt x="373" y="0"/>
                </a:cubicBezTo>
                <a:cubicBezTo>
                  <a:pt x="377" y="5"/>
                  <a:pt x="382" y="10"/>
                  <a:pt x="386" y="15"/>
                </a:cubicBezTo>
                <a:cubicBezTo>
                  <a:pt x="386" y="17"/>
                  <a:pt x="386" y="17"/>
                  <a:pt x="386" y="17"/>
                </a:cubicBezTo>
                <a:cubicBezTo>
                  <a:pt x="386" y="17"/>
                  <a:pt x="386" y="16"/>
                  <a:pt x="386" y="16"/>
                </a:cubicBezTo>
                <a:cubicBezTo>
                  <a:pt x="383" y="11"/>
                  <a:pt x="377" y="7"/>
                  <a:pt x="373" y="2"/>
                </a:cubicBezTo>
                <a:cubicBezTo>
                  <a:pt x="373" y="2"/>
                  <a:pt x="373" y="2"/>
                  <a:pt x="373" y="2"/>
                </a:cubicBezTo>
                <a:cubicBezTo>
                  <a:pt x="373" y="2"/>
                  <a:pt x="373" y="2"/>
                  <a:pt x="373" y="2"/>
                </a:cubicBezTo>
                <a:cubicBezTo>
                  <a:pt x="372" y="2"/>
                  <a:pt x="371" y="1"/>
                  <a:pt x="371" y="0"/>
                </a:cubicBezTo>
                <a:cubicBezTo>
                  <a:pt x="370" y="0"/>
                  <a:pt x="370" y="0"/>
                  <a:pt x="370" y="0"/>
                </a:cubicBezTo>
                <a:cubicBezTo>
                  <a:pt x="365" y="0"/>
                  <a:pt x="365" y="0"/>
                  <a:pt x="365" y="0"/>
                </a:cubicBezTo>
                <a:cubicBezTo>
                  <a:pt x="365" y="1"/>
                  <a:pt x="365" y="1"/>
                  <a:pt x="365" y="1"/>
                </a:cubicBezTo>
                <a:cubicBezTo>
                  <a:pt x="365" y="2"/>
                  <a:pt x="364" y="3"/>
                  <a:pt x="364" y="4"/>
                </a:cubicBezTo>
                <a:cubicBezTo>
                  <a:pt x="364" y="5"/>
                  <a:pt x="365" y="5"/>
                  <a:pt x="365" y="6"/>
                </a:cubicBezTo>
                <a:cubicBezTo>
                  <a:pt x="365" y="9"/>
                  <a:pt x="365" y="9"/>
                  <a:pt x="365" y="9"/>
                </a:cubicBezTo>
                <a:cubicBezTo>
                  <a:pt x="365" y="8"/>
                  <a:pt x="364" y="7"/>
                  <a:pt x="364" y="7"/>
                </a:cubicBezTo>
                <a:cubicBezTo>
                  <a:pt x="364" y="0"/>
                  <a:pt x="364" y="0"/>
                  <a:pt x="364" y="0"/>
                </a:cubicBezTo>
                <a:cubicBezTo>
                  <a:pt x="364" y="0"/>
                  <a:pt x="364" y="0"/>
                  <a:pt x="364" y="0"/>
                </a:cubicBezTo>
                <a:cubicBezTo>
                  <a:pt x="364" y="0"/>
                  <a:pt x="364" y="0"/>
                  <a:pt x="364" y="0"/>
                </a:cubicBezTo>
                <a:cubicBezTo>
                  <a:pt x="364" y="0"/>
                  <a:pt x="364" y="0"/>
                  <a:pt x="364" y="0"/>
                </a:cubicBezTo>
                <a:cubicBezTo>
                  <a:pt x="362" y="0"/>
                  <a:pt x="362" y="0"/>
                  <a:pt x="362" y="0"/>
                </a:cubicBezTo>
                <a:cubicBezTo>
                  <a:pt x="361" y="1"/>
                  <a:pt x="361" y="2"/>
                  <a:pt x="361" y="3"/>
                </a:cubicBezTo>
                <a:cubicBezTo>
                  <a:pt x="361" y="5"/>
                  <a:pt x="361" y="6"/>
                  <a:pt x="362" y="7"/>
                </a:cubicBezTo>
                <a:cubicBezTo>
                  <a:pt x="362" y="7"/>
                  <a:pt x="362" y="7"/>
                  <a:pt x="362" y="7"/>
                </a:cubicBezTo>
                <a:cubicBezTo>
                  <a:pt x="362" y="7"/>
                  <a:pt x="362" y="7"/>
                  <a:pt x="362" y="7"/>
                </a:cubicBezTo>
                <a:cubicBezTo>
                  <a:pt x="364" y="12"/>
                  <a:pt x="364" y="12"/>
                  <a:pt x="364" y="12"/>
                </a:cubicBezTo>
                <a:cubicBezTo>
                  <a:pt x="364" y="10"/>
                  <a:pt x="364" y="10"/>
                  <a:pt x="364" y="10"/>
                </a:cubicBezTo>
                <a:cubicBezTo>
                  <a:pt x="364" y="11"/>
                  <a:pt x="365" y="11"/>
                  <a:pt x="366" y="12"/>
                </a:cubicBezTo>
                <a:cubicBezTo>
                  <a:pt x="366" y="13"/>
                  <a:pt x="366" y="13"/>
                  <a:pt x="366" y="13"/>
                </a:cubicBezTo>
                <a:cubicBezTo>
                  <a:pt x="368" y="15"/>
                  <a:pt x="370" y="17"/>
                  <a:pt x="370" y="18"/>
                </a:cubicBezTo>
                <a:cubicBezTo>
                  <a:pt x="371" y="19"/>
                  <a:pt x="371" y="20"/>
                  <a:pt x="371" y="20"/>
                </a:cubicBezTo>
                <a:cubicBezTo>
                  <a:pt x="371" y="21"/>
                  <a:pt x="371" y="21"/>
                  <a:pt x="371" y="21"/>
                </a:cubicBezTo>
                <a:cubicBezTo>
                  <a:pt x="370" y="21"/>
                  <a:pt x="370" y="21"/>
                  <a:pt x="370" y="21"/>
                </a:cubicBezTo>
                <a:cubicBezTo>
                  <a:pt x="370" y="21"/>
                  <a:pt x="370" y="21"/>
                  <a:pt x="370" y="21"/>
                </a:cubicBezTo>
                <a:cubicBezTo>
                  <a:pt x="370" y="21"/>
                  <a:pt x="370" y="21"/>
                  <a:pt x="370" y="21"/>
                </a:cubicBezTo>
                <a:cubicBezTo>
                  <a:pt x="369" y="22"/>
                  <a:pt x="368" y="22"/>
                  <a:pt x="367" y="22"/>
                </a:cubicBezTo>
                <a:cubicBezTo>
                  <a:pt x="366" y="22"/>
                  <a:pt x="366" y="22"/>
                  <a:pt x="366" y="22"/>
                </a:cubicBezTo>
                <a:cubicBezTo>
                  <a:pt x="366" y="22"/>
                  <a:pt x="366" y="22"/>
                  <a:pt x="366" y="22"/>
                </a:cubicBezTo>
                <a:cubicBezTo>
                  <a:pt x="366" y="22"/>
                  <a:pt x="365" y="22"/>
                  <a:pt x="364" y="22"/>
                </a:cubicBezTo>
                <a:cubicBezTo>
                  <a:pt x="364" y="22"/>
                  <a:pt x="364" y="22"/>
                  <a:pt x="364" y="22"/>
                </a:cubicBezTo>
                <a:cubicBezTo>
                  <a:pt x="363" y="21"/>
                  <a:pt x="363" y="21"/>
                  <a:pt x="363" y="21"/>
                </a:cubicBezTo>
                <a:cubicBezTo>
                  <a:pt x="362" y="21"/>
                  <a:pt x="362" y="21"/>
                  <a:pt x="362" y="21"/>
                </a:cubicBezTo>
                <a:cubicBezTo>
                  <a:pt x="362" y="21"/>
                  <a:pt x="362" y="21"/>
                  <a:pt x="362" y="21"/>
                </a:cubicBezTo>
                <a:cubicBezTo>
                  <a:pt x="360" y="20"/>
                  <a:pt x="358" y="20"/>
                  <a:pt x="356" y="20"/>
                </a:cubicBezTo>
                <a:cubicBezTo>
                  <a:pt x="356" y="20"/>
                  <a:pt x="356" y="20"/>
                  <a:pt x="356" y="20"/>
                </a:cubicBezTo>
                <a:cubicBezTo>
                  <a:pt x="354" y="20"/>
                  <a:pt x="351" y="21"/>
                  <a:pt x="350" y="24"/>
                </a:cubicBezTo>
                <a:cubicBezTo>
                  <a:pt x="350" y="24"/>
                  <a:pt x="350" y="24"/>
                  <a:pt x="350" y="24"/>
                </a:cubicBezTo>
                <a:cubicBezTo>
                  <a:pt x="349" y="24"/>
                  <a:pt x="349" y="24"/>
                  <a:pt x="349" y="25"/>
                </a:cubicBezTo>
                <a:cubicBezTo>
                  <a:pt x="349" y="25"/>
                  <a:pt x="349" y="25"/>
                  <a:pt x="349" y="25"/>
                </a:cubicBezTo>
                <a:cubicBezTo>
                  <a:pt x="349" y="25"/>
                  <a:pt x="349" y="25"/>
                  <a:pt x="349" y="25"/>
                </a:cubicBezTo>
                <a:cubicBezTo>
                  <a:pt x="349" y="28"/>
                  <a:pt x="348" y="31"/>
                  <a:pt x="346" y="34"/>
                </a:cubicBezTo>
                <a:cubicBezTo>
                  <a:pt x="345" y="36"/>
                  <a:pt x="345" y="36"/>
                  <a:pt x="345" y="36"/>
                </a:cubicBezTo>
                <a:cubicBezTo>
                  <a:pt x="345" y="36"/>
                  <a:pt x="345" y="36"/>
                  <a:pt x="345" y="36"/>
                </a:cubicBezTo>
                <a:cubicBezTo>
                  <a:pt x="345" y="36"/>
                  <a:pt x="345" y="36"/>
                  <a:pt x="345" y="36"/>
                </a:cubicBezTo>
                <a:cubicBezTo>
                  <a:pt x="344" y="37"/>
                  <a:pt x="343" y="38"/>
                  <a:pt x="342" y="39"/>
                </a:cubicBezTo>
                <a:cubicBezTo>
                  <a:pt x="340" y="40"/>
                  <a:pt x="338" y="41"/>
                  <a:pt x="336" y="42"/>
                </a:cubicBezTo>
                <a:cubicBezTo>
                  <a:pt x="335" y="42"/>
                  <a:pt x="335" y="42"/>
                  <a:pt x="335" y="42"/>
                </a:cubicBezTo>
                <a:cubicBezTo>
                  <a:pt x="335" y="43"/>
                  <a:pt x="335" y="43"/>
                  <a:pt x="335" y="43"/>
                </a:cubicBezTo>
                <a:cubicBezTo>
                  <a:pt x="335" y="43"/>
                  <a:pt x="335" y="43"/>
                  <a:pt x="335" y="43"/>
                </a:cubicBezTo>
                <a:cubicBezTo>
                  <a:pt x="335" y="43"/>
                  <a:pt x="335" y="43"/>
                  <a:pt x="335" y="43"/>
                </a:cubicBezTo>
                <a:cubicBezTo>
                  <a:pt x="333" y="43"/>
                  <a:pt x="330" y="44"/>
                  <a:pt x="328" y="44"/>
                </a:cubicBezTo>
                <a:cubicBezTo>
                  <a:pt x="325" y="44"/>
                  <a:pt x="322" y="43"/>
                  <a:pt x="319" y="41"/>
                </a:cubicBezTo>
                <a:cubicBezTo>
                  <a:pt x="319" y="41"/>
                  <a:pt x="319" y="41"/>
                  <a:pt x="319" y="41"/>
                </a:cubicBezTo>
                <a:cubicBezTo>
                  <a:pt x="318" y="41"/>
                  <a:pt x="318" y="41"/>
                  <a:pt x="318" y="41"/>
                </a:cubicBezTo>
                <a:cubicBezTo>
                  <a:pt x="318" y="42"/>
                  <a:pt x="317" y="42"/>
                  <a:pt x="316" y="42"/>
                </a:cubicBezTo>
                <a:cubicBezTo>
                  <a:pt x="315" y="42"/>
                  <a:pt x="313" y="43"/>
                  <a:pt x="312" y="43"/>
                </a:cubicBezTo>
                <a:cubicBezTo>
                  <a:pt x="312" y="43"/>
                  <a:pt x="312" y="43"/>
                  <a:pt x="312" y="43"/>
                </a:cubicBezTo>
                <a:cubicBezTo>
                  <a:pt x="309" y="43"/>
                  <a:pt x="306" y="42"/>
                  <a:pt x="304" y="40"/>
                </a:cubicBezTo>
                <a:cubicBezTo>
                  <a:pt x="304" y="40"/>
                  <a:pt x="304" y="40"/>
                  <a:pt x="304" y="40"/>
                </a:cubicBezTo>
                <a:cubicBezTo>
                  <a:pt x="304" y="40"/>
                  <a:pt x="304" y="40"/>
                  <a:pt x="304" y="40"/>
                </a:cubicBezTo>
                <a:cubicBezTo>
                  <a:pt x="301" y="38"/>
                  <a:pt x="300" y="35"/>
                  <a:pt x="299" y="32"/>
                </a:cubicBezTo>
                <a:cubicBezTo>
                  <a:pt x="299" y="32"/>
                  <a:pt x="299" y="31"/>
                  <a:pt x="299" y="31"/>
                </a:cubicBezTo>
                <a:cubicBezTo>
                  <a:pt x="299" y="30"/>
                  <a:pt x="299" y="30"/>
                  <a:pt x="299" y="30"/>
                </a:cubicBezTo>
                <a:cubicBezTo>
                  <a:pt x="299" y="30"/>
                  <a:pt x="299" y="30"/>
                  <a:pt x="299" y="30"/>
                </a:cubicBezTo>
                <a:cubicBezTo>
                  <a:pt x="299" y="30"/>
                  <a:pt x="299" y="30"/>
                  <a:pt x="299" y="30"/>
                </a:cubicBezTo>
                <a:cubicBezTo>
                  <a:pt x="299" y="30"/>
                  <a:pt x="298" y="29"/>
                  <a:pt x="298" y="29"/>
                </a:cubicBezTo>
                <a:cubicBezTo>
                  <a:pt x="298" y="29"/>
                  <a:pt x="298" y="28"/>
                  <a:pt x="298" y="28"/>
                </a:cubicBezTo>
                <a:cubicBezTo>
                  <a:pt x="298" y="27"/>
                  <a:pt x="298" y="27"/>
                  <a:pt x="299" y="27"/>
                </a:cubicBezTo>
                <a:cubicBezTo>
                  <a:pt x="299" y="26"/>
                  <a:pt x="299" y="26"/>
                  <a:pt x="299" y="26"/>
                </a:cubicBezTo>
                <a:cubicBezTo>
                  <a:pt x="300" y="24"/>
                  <a:pt x="301" y="23"/>
                  <a:pt x="301" y="22"/>
                </a:cubicBezTo>
                <a:cubicBezTo>
                  <a:pt x="301" y="21"/>
                  <a:pt x="301" y="21"/>
                  <a:pt x="301" y="21"/>
                </a:cubicBezTo>
                <a:cubicBezTo>
                  <a:pt x="301" y="21"/>
                  <a:pt x="301" y="20"/>
                  <a:pt x="301" y="20"/>
                </a:cubicBezTo>
                <a:cubicBezTo>
                  <a:pt x="302" y="20"/>
                  <a:pt x="302" y="19"/>
                  <a:pt x="302" y="19"/>
                </a:cubicBezTo>
                <a:cubicBezTo>
                  <a:pt x="302" y="18"/>
                  <a:pt x="302" y="17"/>
                  <a:pt x="302" y="17"/>
                </a:cubicBezTo>
                <a:cubicBezTo>
                  <a:pt x="301" y="16"/>
                  <a:pt x="301" y="15"/>
                  <a:pt x="301" y="15"/>
                </a:cubicBezTo>
                <a:cubicBezTo>
                  <a:pt x="301" y="14"/>
                  <a:pt x="301" y="14"/>
                  <a:pt x="301" y="14"/>
                </a:cubicBezTo>
                <a:cubicBezTo>
                  <a:pt x="301" y="14"/>
                  <a:pt x="301" y="14"/>
                  <a:pt x="301" y="14"/>
                </a:cubicBezTo>
                <a:cubicBezTo>
                  <a:pt x="301" y="14"/>
                  <a:pt x="301" y="14"/>
                  <a:pt x="301" y="14"/>
                </a:cubicBezTo>
                <a:cubicBezTo>
                  <a:pt x="302" y="12"/>
                  <a:pt x="304" y="11"/>
                  <a:pt x="306" y="10"/>
                </a:cubicBezTo>
                <a:cubicBezTo>
                  <a:pt x="307" y="10"/>
                  <a:pt x="308" y="10"/>
                  <a:pt x="308" y="10"/>
                </a:cubicBezTo>
                <a:cubicBezTo>
                  <a:pt x="311" y="10"/>
                  <a:pt x="313" y="11"/>
                  <a:pt x="315" y="12"/>
                </a:cubicBezTo>
                <a:cubicBezTo>
                  <a:pt x="315" y="12"/>
                  <a:pt x="315" y="12"/>
                  <a:pt x="315" y="12"/>
                </a:cubicBezTo>
                <a:cubicBezTo>
                  <a:pt x="316" y="12"/>
                  <a:pt x="316" y="12"/>
                  <a:pt x="316" y="12"/>
                </a:cubicBezTo>
                <a:cubicBezTo>
                  <a:pt x="317" y="13"/>
                  <a:pt x="317" y="13"/>
                  <a:pt x="317" y="13"/>
                </a:cubicBezTo>
                <a:cubicBezTo>
                  <a:pt x="317" y="13"/>
                  <a:pt x="317" y="14"/>
                  <a:pt x="318" y="14"/>
                </a:cubicBezTo>
                <a:cubicBezTo>
                  <a:pt x="318" y="14"/>
                  <a:pt x="318" y="15"/>
                  <a:pt x="318" y="15"/>
                </a:cubicBezTo>
                <a:cubicBezTo>
                  <a:pt x="318" y="15"/>
                  <a:pt x="318" y="15"/>
                  <a:pt x="317" y="16"/>
                </a:cubicBezTo>
                <a:cubicBezTo>
                  <a:pt x="317" y="16"/>
                  <a:pt x="316" y="16"/>
                  <a:pt x="316" y="16"/>
                </a:cubicBezTo>
                <a:cubicBezTo>
                  <a:pt x="315" y="17"/>
                  <a:pt x="314" y="17"/>
                  <a:pt x="314" y="17"/>
                </a:cubicBezTo>
                <a:cubicBezTo>
                  <a:pt x="313" y="18"/>
                  <a:pt x="313" y="18"/>
                  <a:pt x="313" y="19"/>
                </a:cubicBezTo>
                <a:cubicBezTo>
                  <a:pt x="312" y="21"/>
                  <a:pt x="312" y="22"/>
                  <a:pt x="312" y="24"/>
                </a:cubicBezTo>
                <a:cubicBezTo>
                  <a:pt x="312" y="26"/>
                  <a:pt x="312" y="28"/>
                  <a:pt x="313" y="29"/>
                </a:cubicBezTo>
                <a:cubicBezTo>
                  <a:pt x="313" y="29"/>
                  <a:pt x="313" y="29"/>
                  <a:pt x="313" y="29"/>
                </a:cubicBezTo>
                <a:cubicBezTo>
                  <a:pt x="313" y="29"/>
                  <a:pt x="313" y="29"/>
                  <a:pt x="313" y="29"/>
                </a:cubicBezTo>
                <a:cubicBezTo>
                  <a:pt x="314" y="30"/>
                  <a:pt x="314" y="31"/>
                  <a:pt x="315" y="32"/>
                </a:cubicBezTo>
                <a:cubicBezTo>
                  <a:pt x="315" y="32"/>
                  <a:pt x="315" y="32"/>
                  <a:pt x="315" y="32"/>
                </a:cubicBezTo>
                <a:cubicBezTo>
                  <a:pt x="315" y="33"/>
                  <a:pt x="315" y="33"/>
                  <a:pt x="315" y="33"/>
                </a:cubicBezTo>
                <a:cubicBezTo>
                  <a:pt x="317" y="34"/>
                  <a:pt x="317" y="34"/>
                  <a:pt x="317" y="34"/>
                </a:cubicBezTo>
                <a:cubicBezTo>
                  <a:pt x="317" y="34"/>
                  <a:pt x="317" y="34"/>
                  <a:pt x="317" y="34"/>
                </a:cubicBezTo>
                <a:cubicBezTo>
                  <a:pt x="318" y="35"/>
                  <a:pt x="319" y="35"/>
                  <a:pt x="321" y="35"/>
                </a:cubicBezTo>
                <a:cubicBezTo>
                  <a:pt x="321" y="35"/>
                  <a:pt x="321" y="35"/>
                  <a:pt x="321" y="35"/>
                </a:cubicBezTo>
                <a:cubicBezTo>
                  <a:pt x="324" y="35"/>
                  <a:pt x="327" y="34"/>
                  <a:pt x="330" y="31"/>
                </a:cubicBezTo>
                <a:cubicBezTo>
                  <a:pt x="330" y="31"/>
                  <a:pt x="330" y="31"/>
                  <a:pt x="330" y="31"/>
                </a:cubicBezTo>
                <a:cubicBezTo>
                  <a:pt x="330" y="31"/>
                  <a:pt x="330" y="31"/>
                  <a:pt x="330" y="31"/>
                </a:cubicBezTo>
                <a:cubicBezTo>
                  <a:pt x="333" y="29"/>
                  <a:pt x="333" y="25"/>
                  <a:pt x="334" y="22"/>
                </a:cubicBezTo>
                <a:cubicBezTo>
                  <a:pt x="335" y="19"/>
                  <a:pt x="335" y="17"/>
                  <a:pt x="336" y="14"/>
                </a:cubicBezTo>
                <a:cubicBezTo>
                  <a:pt x="337" y="13"/>
                  <a:pt x="337" y="13"/>
                  <a:pt x="337" y="13"/>
                </a:cubicBezTo>
                <a:cubicBezTo>
                  <a:pt x="337" y="13"/>
                  <a:pt x="337" y="13"/>
                  <a:pt x="337" y="13"/>
                </a:cubicBezTo>
                <a:cubicBezTo>
                  <a:pt x="337" y="13"/>
                  <a:pt x="337" y="13"/>
                  <a:pt x="337" y="13"/>
                </a:cubicBezTo>
                <a:cubicBezTo>
                  <a:pt x="337" y="11"/>
                  <a:pt x="339" y="10"/>
                  <a:pt x="341" y="9"/>
                </a:cubicBezTo>
                <a:cubicBezTo>
                  <a:pt x="341" y="9"/>
                  <a:pt x="341" y="9"/>
                  <a:pt x="341" y="9"/>
                </a:cubicBezTo>
                <a:cubicBezTo>
                  <a:pt x="341" y="9"/>
                  <a:pt x="341" y="9"/>
                  <a:pt x="341" y="9"/>
                </a:cubicBezTo>
                <a:cubicBezTo>
                  <a:pt x="341" y="9"/>
                  <a:pt x="342" y="9"/>
                  <a:pt x="342" y="9"/>
                </a:cubicBezTo>
                <a:cubicBezTo>
                  <a:pt x="342" y="8"/>
                  <a:pt x="343" y="8"/>
                  <a:pt x="343" y="7"/>
                </a:cubicBezTo>
                <a:cubicBezTo>
                  <a:pt x="342" y="6"/>
                  <a:pt x="342" y="6"/>
                  <a:pt x="342" y="6"/>
                </a:cubicBezTo>
                <a:cubicBezTo>
                  <a:pt x="342" y="6"/>
                  <a:pt x="342" y="6"/>
                  <a:pt x="342" y="6"/>
                </a:cubicBezTo>
                <a:cubicBezTo>
                  <a:pt x="342" y="6"/>
                  <a:pt x="342" y="6"/>
                  <a:pt x="342" y="6"/>
                </a:cubicBezTo>
                <a:cubicBezTo>
                  <a:pt x="339" y="5"/>
                  <a:pt x="338" y="3"/>
                  <a:pt x="338" y="1"/>
                </a:cubicBezTo>
                <a:cubicBezTo>
                  <a:pt x="338" y="0"/>
                  <a:pt x="338" y="0"/>
                  <a:pt x="338" y="0"/>
                </a:cubicBezTo>
                <a:cubicBezTo>
                  <a:pt x="335" y="0"/>
                  <a:pt x="335" y="0"/>
                  <a:pt x="335" y="0"/>
                </a:cubicBezTo>
                <a:cubicBezTo>
                  <a:pt x="335" y="2"/>
                  <a:pt x="335" y="2"/>
                  <a:pt x="335" y="2"/>
                </a:cubicBezTo>
                <a:cubicBezTo>
                  <a:pt x="334" y="1"/>
                  <a:pt x="334" y="1"/>
                  <a:pt x="333" y="0"/>
                </a:cubicBezTo>
                <a:cubicBezTo>
                  <a:pt x="330" y="0"/>
                  <a:pt x="330" y="0"/>
                  <a:pt x="330" y="0"/>
                </a:cubicBezTo>
                <a:cubicBezTo>
                  <a:pt x="332" y="2"/>
                  <a:pt x="334" y="4"/>
                  <a:pt x="334" y="6"/>
                </a:cubicBezTo>
                <a:cubicBezTo>
                  <a:pt x="334" y="7"/>
                  <a:pt x="334" y="7"/>
                  <a:pt x="334" y="8"/>
                </a:cubicBezTo>
                <a:cubicBezTo>
                  <a:pt x="333" y="8"/>
                  <a:pt x="333" y="8"/>
                  <a:pt x="333" y="9"/>
                </a:cubicBezTo>
                <a:cubicBezTo>
                  <a:pt x="329" y="5"/>
                  <a:pt x="324" y="2"/>
                  <a:pt x="320" y="0"/>
                </a:cubicBezTo>
                <a:cubicBezTo>
                  <a:pt x="315" y="0"/>
                  <a:pt x="315" y="0"/>
                  <a:pt x="315" y="0"/>
                </a:cubicBezTo>
                <a:cubicBezTo>
                  <a:pt x="315" y="1"/>
                  <a:pt x="315" y="1"/>
                  <a:pt x="315" y="1"/>
                </a:cubicBezTo>
                <a:cubicBezTo>
                  <a:pt x="314" y="1"/>
                  <a:pt x="313" y="0"/>
                  <a:pt x="312" y="0"/>
                </a:cubicBezTo>
                <a:cubicBezTo>
                  <a:pt x="307" y="0"/>
                  <a:pt x="307" y="0"/>
                  <a:pt x="307" y="0"/>
                </a:cubicBezTo>
                <a:cubicBezTo>
                  <a:pt x="310" y="1"/>
                  <a:pt x="313" y="2"/>
                  <a:pt x="315" y="3"/>
                </a:cubicBezTo>
                <a:cubicBezTo>
                  <a:pt x="315" y="3"/>
                  <a:pt x="315" y="3"/>
                  <a:pt x="315" y="3"/>
                </a:cubicBezTo>
                <a:cubicBezTo>
                  <a:pt x="316" y="4"/>
                  <a:pt x="316" y="4"/>
                  <a:pt x="316" y="4"/>
                </a:cubicBezTo>
                <a:cubicBezTo>
                  <a:pt x="317" y="4"/>
                  <a:pt x="317" y="4"/>
                  <a:pt x="317" y="4"/>
                </a:cubicBezTo>
                <a:cubicBezTo>
                  <a:pt x="317" y="4"/>
                  <a:pt x="317" y="4"/>
                  <a:pt x="317" y="4"/>
                </a:cubicBezTo>
                <a:cubicBezTo>
                  <a:pt x="322" y="7"/>
                  <a:pt x="326" y="10"/>
                  <a:pt x="330" y="14"/>
                </a:cubicBezTo>
                <a:cubicBezTo>
                  <a:pt x="328" y="17"/>
                  <a:pt x="328" y="20"/>
                  <a:pt x="328" y="22"/>
                </a:cubicBezTo>
                <a:cubicBezTo>
                  <a:pt x="328" y="24"/>
                  <a:pt x="328" y="25"/>
                  <a:pt x="327" y="26"/>
                </a:cubicBezTo>
                <a:cubicBezTo>
                  <a:pt x="327" y="27"/>
                  <a:pt x="326" y="27"/>
                  <a:pt x="325" y="28"/>
                </a:cubicBezTo>
                <a:cubicBezTo>
                  <a:pt x="324" y="29"/>
                  <a:pt x="322" y="30"/>
                  <a:pt x="321" y="30"/>
                </a:cubicBezTo>
                <a:cubicBezTo>
                  <a:pt x="321" y="30"/>
                  <a:pt x="321" y="30"/>
                  <a:pt x="321" y="30"/>
                </a:cubicBezTo>
                <a:cubicBezTo>
                  <a:pt x="320" y="30"/>
                  <a:pt x="319" y="29"/>
                  <a:pt x="318" y="29"/>
                </a:cubicBezTo>
                <a:cubicBezTo>
                  <a:pt x="318" y="28"/>
                  <a:pt x="317" y="27"/>
                  <a:pt x="317" y="25"/>
                </a:cubicBezTo>
                <a:cubicBezTo>
                  <a:pt x="317" y="24"/>
                  <a:pt x="317" y="23"/>
                  <a:pt x="317" y="22"/>
                </a:cubicBezTo>
                <a:cubicBezTo>
                  <a:pt x="317" y="22"/>
                  <a:pt x="317" y="22"/>
                  <a:pt x="317" y="22"/>
                </a:cubicBezTo>
                <a:cubicBezTo>
                  <a:pt x="317" y="21"/>
                  <a:pt x="318" y="21"/>
                  <a:pt x="319" y="20"/>
                </a:cubicBezTo>
                <a:cubicBezTo>
                  <a:pt x="320" y="20"/>
                  <a:pt x="321" y="20"/>
                  <a:pt x="322" y="19"/>
                </a:cubicBezTo>
                <a:cubicBezTo>
                  <a:pt x="322" y="19"/>
                  <a:pt x="322" y="19"/>
                  <a:pt x="322" y="19"/>
                </a:cubicBezTo>
                <a:cubicBezTo>
                  <a:pt x="322" y="19"/>
                  <a:pt x="322" y="19"/>
                  <a:pt x="322" y="19"/>
                </a:cubicBezTo>
                <a:cubicBezTo>
                  <a:pt x="323" y="18"/>
                  <a:pt x="324" y="16"/>
                  <a:pt x="324" y="15"/>
                </a:cubicBezTo>
                <a:cubicBezTo>
                  <a:pt x="324" y="14"/>
                  <a:pt x="323" y="13"/>
                  <a:pt x="323" y="12"/>
                </a:cubicBezTo>
                <a:cubicBezTo>
                  <a:pt x="323" y="12"/>
                  <a:pt x="323" y="12"/>
                  <a:pt x="323" y="12"/>
                </a:cubicBezTo>
                <a:cubicBezTo>
                  <a:pt x="323" y="12"/>
                  <a:pt x="323" y="12"/>
                  <a:pt x="323" y="12"/>
                </a:cubicBezTo>
                <a:cubicBezTo>
                  <a:pt x="321" y="10"/>
                  <a:pt x="319" y="9"/>
                  <a:pt x="317" y="7"/>
                </a:cubicBezTo>
                <a:cubicBezTo>
                  <a:pt x="314" y="6"/>
                  <a:pt x="312" y="5"/>
                  <a:pt x="309" y="5"/>
                </a:cubicBezTo>
                <a:cubicBezTo>
                  <a:pt x="309" y="5"/>
                  <a:pt x="309" y="5"/>
                  <a:pt x="309" y="5"/>
                </a:cubicBezTo>
                <a:cubicBezTo>
                  <a:pt x="308" y="5"/>
                  <a:pt x="307" y="5"/>
                  <a:pt x="306" y="5"/>
                </a:cubicBezTo>
                <a:cubicBezTo>
                  <a:pt x="304" y="5"/>
                  <a:pt x="301" y="4"/>
                  <a:pt x="299" y="3"/>
                </a:cubicBezTo>
                <a:cubicBezTo>
                  <a:pt x="299" y="3"/>
                  <a:pt x="299" y="3"/>
                  <a:pt x="299" y="3"/>
                </a:cubicBezTo>
                <a:cubicBezTo>
                  <a:pt x="298" y="3"/>
                  <a:pt x="298" y="3"/>
                  <a:pt x="298" y="3"/>
                </a:cubicBezTo>
                <a:cubicBezTo>
                  <a:pt x="297" y="3"/>
                  <a:pt x="297" y="3"/>
                  <a:pt x="297" y="3"/>
                </a:cubicBezTo>
                <a:cubicBezTo>
                  <a:pt x="294" y="2"/>
                  <a:pt x="291" y="1"/>
                  <a:pt x="288" y="0"/>
                </a:cubicBezTo>
                <a:cubicBezTo>
                  <a:pt x="274" y="0"/>
                  <a:pt x="274" y="0"/>
                  <a:pt x="274" y="0"/>
                </a:cubicBezTo>
                <a:cubicBezTo>
                  <a:pt x="275" y="0"/>
                  <a:pt x="275" y="0"/>
                  <a:pt x="275" y="0"/>
                </a:cubicBezTo>
                <a:cubicBezTo>
                  <a:pt x="275" y="1"/>
                  <a:pt x="275" y="1"/>
                  <a:pt x="275" y="1"/>
                </a:cubicBezTo>
                <a:cubicBezTo>
                  <a:pt x="273" y="1"/>
                  <a:pt x="271" y="1"/>
                  <a:pt x="269" y="1"/>
                </a:cubicBezTo>
                <a:cubicBezTo>
                  <a:pt x="264" y="1"/>
                  <a:pt x="258" y="2"/>
                  <a:pt x="253" y="3"/>
                </a:cubicBezTo>
                <a:cubicBezTo>
                  <a:pt x="253" y="1"/>
                  <a:pt x="253" y="1"/>
                  <a:pt x="253" y="1"/>
                </a:cubicBezTo>
                <a:cubicBezTo>
                  <a:pt x="257" y="1"/>
                  <a:pt x="261" y="1"/>
                  <a:pt x="265" y="0"/>
                </a:cubicBezTo>
                <a:cubicBezTo>
                  <a:pt x="251" y="0"/>
                  <a:pt x="251" y="0"/>
                  <a:pt x="251" y="0"/>
                </a:cubicBezTo>
                <a:cubicBezTo>
                  <a:pt x="248" y="0"/>
                  <a:pt x="246" y="1"/>
                  <a:pt x="244" y="2"/>
                </a:cubicBezTo>
                <a:cubicBezTo>
                  <a:pt x="223" y="6"/>
                  <a:pt x="206" y="25"/>
                  <a:pt x="199" y="43"/>
                </a:cubicBezTo>
                <a:cubicBezTo>
                  <a:pt x="199" y="43"/>
                  <a:pt x="199" y="43"/>
                  <a:pt x="199" y="43"/>
                </a:cubicBezTo>
                <a:cubicBezTo>
                  <a:pt x="199" y="44"/>
                  <a:pt x="199" y="44"/>
                  <a:pt x="199" y="44"/>
                </a:cubicBezTo>
                <a:cubicBezTo>
                  <a:pt x="199" y="44"/>
                  <a:pt x="199" y="44"/>
                  <a:pt x="199" y="44"/>
                </a:cubicBezTo>
                <a:cubicBezTo>
                  <a:pt x="199" y="45"/>
                  <a:pt x="199" y="45"/>
                  <a:pt x="199" y="45"/>
                </a:cubicBezTo>
                <a:cubicBezTo>
                  <a:pt x="199" y="45"/>
                  <a:pt x="199" y="45"/>
                  <a:pt x="198" y="45"/>
                </a:cubicBezTo>
                <a:cubicBezTo>
                  <a:pt x="198" y="45"/>
                  <a:pt x="197" y="45"/>
                  <a:pt x="197" y="45"/>
                </a:cubicBezTo>
                <a:cubicBezTo>
                  <a:pt x="197" y="45"/>
                  <a:pt x="197" y="45"/>
                  <a:pt x="197" y="45"/>
                </a:cubicBezTo>
                <a:cubicBezTo>
                  <a:pt x="196" y="45"/>
                  <a:pt x="196" y="45"/>
                  <a:pt x="196" y="45"/>
                </a:cubicBezTo>
                <a:cubicBezTo>
                  <a:pt x="196" y="45"/>
                  <a:pt x="196" y="45"/>
                  <a:pt x="196" y="45"/>
                </a:cubicBezTo>
                <a:cubicBezTo>
                  <a:pt x="195" y="45"/>
                  <a:pt x="194" y="45"/>
                  <a:pt x="194" y="46"/>
                </a:cubicBezTo>
                <a:cubicBezTo>
                  <a:pt x="194" y="46"/>
                  <a:pt x="194" y="46"/>
                  <a:pt x="194" y="46"/>
                </a:cubicBezTo>
                <a:cubicBezTo>
                  <a:pt x="193" y="46"/>
                  <a:pt x="193" y="45"/>
                  <a:pt x="193" y="45"/>
                </a:cubicBezTo>
                <a:cubicBezTo>
                  <a:pt x="193" y="45"/>
                  <a:pt x="192" y="44"/>
                  <a:pt x="192" y="44"/>
                </a:cubicBezTo>
                <a:cubicBezTo>
                  <a:pt x="192" y="43"/>
                  <a:pt x="192" y="43"/>
                  <a:pt x="192" y="42"/>
                </a:cubicBezTo>
                <a:cubicBezTo>
                  <a:pt x="194" y="38"/>
                  <a:pt x="195" y="34"/>
                  <a:pt x="197" y="30"/>
                </a:cubicBezTo>
                <a:cubicBezTo>
                  <a:pt x="204" y="18"/>
                  <a:pt x="215" y="7"/>
                  <a:pt x="228" y="1"/>
                </a:cubicBezTo>
                <a:cubicBezTo>
                  <a:pt x="229" y="1"/>
                  <a:pt x="230" y="0"/>
                  <a:pt x="231" y="0"/>
                </a:cubicBezTo>
                <a:cubicBezTo>
                  <a:pt x="226" y="0"/>
                  <a:pt x="226" y="0"/>
                  <a:pt x="226" y="0"/>
                </a:cubicBezTo>
                <a:cubicBezTo>
                  <a:pt x="214" y="5"/>
                  <a:pt x="204" y="15"/>
                  <a:pt x="198" y="26"/>
                </a:cubicBezTo>
                <a:cubicBezTo>
                  <a:pt x="198" y="23"/>
                  <a:pt x="198" y="23"/>
                  <a:pt x="198" y="23"/>
                </a:cubicBezTo>
                <a:cubicBezTo>
                  <a:pt x="204" y="14"/>
                  <a:pt x="214" y="6"/>
                  <a:pt x="224" y="0"/>
                </a:cubicBezTo>
                <a:cubicBezTo>
                  <a:pt x="220" y="0"/>
                  <a:pt x="220" y="0"/>
                  <a:pt x="220" y="0"/>
                </a:cubicBezTo>
                <a:cubicBezTo>
                  <a:pt x="212" y="5"/>
                  <a:pt x="204" y="12"/>
                  <a:pt x="198" y="20"/>
                </a:cubicBezTo>
                <a:cubicBezTo>
                  <a:pt x="198" y="19"/>
                  <a:pt x="198" y="19"/>
                  <a:pt x="198" y="19"/>
                </a:cubicBezTo>
                <a:cubicBezTo>
                  <a:pt x="196" y="22"/>
                  <a:pt x="196" y="22"/>
                  <a:pt x="196" y="22"/>
                </a:cubicBezTo>
                <a:cubicBezTo>
                  <a:pt x="196" y="22"/>
                  <a:pt x="196" y="22"/>
                  <a:pt x="196" y="22"/>
                </a:cubicBezTo>
                <a:cubicBezTo>
                  <a:pt x="196" y="22"/>
                  <a:pt x="196" y="22"/>
                  <a:pt x="196" y="22"/>
                </a:cubicBezTo>
                <a:cubicBezTo>
                  <a:pt x="192" y="28"/>
                  <a:pt x="188" y="34"/>
                  <a:pt x="187" y="41"/>
                </a:cubicBezTo>
                <a:cubicBezTo>
                  <a:pt x="186" y="42"/>
                  <a:pt x="187" y="43"/>
                  <a:pt x="186" y="44"/>
                </a:cubicBezTo>
                <a:cubicBezTo>
                  <a:pt x="186" y="44"/>
                  <a:pt x="186" y="45"/>
                  <a:pt x="186" y="45"/>
                </a:cubicBezTo>
                <a:cubicBezTo>
                  <a:pt x="185" y="45"/>
                  <a:pt x="183" y="45"/>
                  <a:pt x="182" y="45"/>
                </a:cubicBezTo>
                <a:cubicBezTo>
                  <a:pt x="182" y="45"/>
                  <a:pt x="182" y="45"/>
                  <a:pt x="182" y="45"/>
                </a:cubicBezTo>
                <a:cubicBezTo>
                  <a:pt x="182" y="45"/>
                  <a:pt x="182" y="45"/>
                  <a:pt x="182" y="45"/>
                </a:cubicBezTo>
                <a:cubicBezTo>
                  <a:pt x="181" y="45"/>
                  <a:pt x="180" y="45"/>
                  <a:pt x="180" y="45"/>
                </a:cubicBezTo>
                <a:cubicBezTo>
                  <a:pt x="179" y="45"/>
                  <a:pt x="179" y="45"/>
                  <a:pt x="179" y="45"/>
                </a:cubicBezTo>
                <a:cubicBezTo>
                  <a:pt x="179" y="44"/>
                  <a:pt x="179" y="44"/>
                  <a:pt x="179" y="44"/>
                </a:cubicBezTo>
                <a:cubicBezTo>
                  <a:pt x="179" y="43"/>
                  <a:pt x="180" y="42"/>
                  <a:pt x="180" y="41"/>
                </a:cubicBezTo>
                <a:cubicBezTo>
                  <a:pt x="183" y="31"/>
                  <a:pt x="189" y="22"/>
                  <a:pt x="195" y="13"/>
                </a:cubicBezTo>
                <a:cubicBezTo>
                  <a:pt x="196" y="13"/>
                  <a:pt x="196" y="12"/>
                  <a:pt x="197" y="11"/>
                </a:cubicBezTo>
                <a:cubicBezTo>
                  <a:pt x="197" y="10"/>
                  <a:pt x="197" y="10"/>
                  <a:pt x="197" y="10"/>
                </a:cubicBezTo>
                <a:cubicBezTo>
                  <a:pt x="198" y="10"/>
                  <a:pt x="198" y="10"/>
                  <a:pt x="198" y="10"/>
                </a:cubicBezTo>
                <a:cubicBezTo>
                  <a:pt x="198" y="10"/>
                  <a:pt x="198" y="10"/>
                  <a:pt x="198" y="10"/>
                </a:cubicBezTo>
                <a:cubicBezTo>
                  <a:pt x="201" y="6"/>
                  <a:pt x="205" y="3"/>
                  <a:pt x="210" y="0"/>
                </a:cubicBezTo>
                <a:cubicBezTo>
                  <a:pt x="206" y="0"/>
                  <a:pt x="206" y="0"/>
                  <a:pt x="206" y="0"/>
                </a:cubicBezTo>
                <a:cubicBezTo>
                  <a:pt x="203" y="2"/>
                  <a:pt x="200" y="5"/>
                  <a:pt x="198" y="7"/>
                </a:cubicBezTo>
                <a:cubicBezTo>
                  <a:pt x="198" y="6"/>
                  <a:pt x="198" y="6"/>
                  <a:pt x="198" y="6"/>
                </a:cubicBezTo>
                <a:cubicBezTo>
                  <a:pt x="200" y="4"/>
                  <a:pt x="203" y="2"/>
                  <a:pt x="205" y="0"/>
                </a:cubicBezTo>
                <a:cubicBezTo>
                  <a:pt x="202" y="0"/>
                  <a:pt x="202" y="0"/>
                  <a:pt x="202" y="0"/>
                </a:cubicBezTo>
                <a:cubicBezTo>
                  <a:pt x="200" y="1"/>
                  <a:pt x="199" y="2"/>
                  <a:pt x="198" y="3"/>
                </a:cubicBezTo>
                <a:cubicBezTo>
                  <a:pt x="198" y="3"/>
                  <a:pt x="198" y="3"/>
                  <a:pt x="198" y="3"/>
                </a:cubicBezTo>
                <a:cubicBezTo>
                  <a:pt x="196" y="5"/>
                  <a:pt x="196" y="5"/>
                  <a:pt x="196" y="5"/>
                </a:cubicBezTo>
                <a:cubicBezTo>
                  <a:pt x="196" y="5"/>
                  <a:pt x="196" y="5"/>
                  <a:pt x="196" y="5"/>
                </a:cubicBezTo>
                <a:cubicBezTo>
                  <a:pt x="196" y="5"/>
                  <a:pt x="196" y="5"/>
                  <a:pt x="196" y="5"/>
                </a:cubicBezTo>
                <a:cubicBezTo>
                  <a:pt x="194" y="7"/>
                  <a:pt x="192" y="9"/>
                  <a:pt x="190" y="11"/>
                </a:cubicBezTo>
                <a:cubicBezTo>
                  <a:pt x="189" y="11"/>
                  <a:pt x="189" y="11"/>
                  <a:pt x="189" y="11"/>
                </a:cubicBezTo>
                <a:cubicBezTo>
                  <a:pt x="189" y="11"/>
                  <a:pt x="189" y="11"/>
                  <a:pt x="189" y="11"/>
                </a:cubicBezTo>
                <a:cubicBezTo>
                  <a:pt x="187" y="15"/>
                  <a:pt x="185" y="18"/>
                  <a:pt x="182" y="22"/>
                </a:cubicBezTo>
                <a:cubicBezTo>
                  <a:pt x="181" y="23"/>
                  <a:pt x="181" y="24"/>
                  <a:pt x="180" y="26"/>
                </a:cubicBezTo>
                <a:cubicBezTo>
                  <a:pt x="180" y="24"/>
                  <a:pt x="180" y="24"/>
                  <a:pt x="180" y="24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78" y="30"/>
                  <a:pt x="178" y="30"/>
                  <a:pt x="178" y="30"/>
                </a:cubicBezTo>
                <a:cubicBezTo>
                  <a:pt x="178" y="30"/>
                  <a:pt x="178" y="30"/>
                  <a:pt x="178" y="30"/>
                </a:cubicBezTo>
                <a:cubicBezTo>
                  <a:pt x="176" y="35"/>
                  <a:pt x="175" y="40"/>
                  <a:pt x="172" y="45"/>
                </a:cubicBezTo>
                <a:cubicBezTo>
                  <a:pt x="169" y="45"/>
                  <a:pt x="169" y="45"/>
                  <a:pt x="169" y="45"/>
                </a:cubicBezTo>
                <a:cubicBezTo>
                  <a:pt x="168" y="45"/>
                  <a:pt x="168" y="45"/>
                  <a:pt x="168" y="45"/>
                </a:cubicBezTo>
                <a:cubicBezTo>
                  <a:pt x="155" y="45"/>
                  <a:pt x="155" y="45"/>
                  <a:pt x="155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53" y="45"/>
                  <a:pt x="153" y="45"/>
                  <a:pt x="153" y="45"/>
                </a:cubicBezTo>
                <a:cubicBezTo>
                  <a:pt x="154" y="42"/>
                  <a:pt x="154" y="39"/>
                  <a:pt x="155" y="37"/>
                </a:cubicBezTo>
                <a:cubicBezTo>
                  <a:pt x="156" y="34"/>
                  <a:pt x="156" y="31"/>
                  <a:pt x="158" y="29"/>
                </a:cubicBezTo>
                <a:cubicBezTo>
                  <a:pt x="162" y="22"/>
                  <a:pt x="165" y="16"/>
                  <a:pt x="169" y="10"/>
                </a:cubicBezTo>
                <a:cubicBezTo>
                  <a:pt x="169" y="10"/>
                  <a:pt x="169" y="10"/>
                  <a:pt x="169" y="10"/>
                </a:cubicBezTo>
                <a:cubicBezTo>
                  <a:pt x="172" y="7"/>
                  <a:pt x="174" y="3"/>
                  <a:pt x="177" y="0"/>
                </a:cubicBezTo>
                <a:cubicBezTo>
                  <a:pt x="174" y="0"/>
                  <a:pt x="174" y="0"/>
                  <a:pt x="174" y="0"/>
                </a:cubicBezTo>
                <a:cubicBezTo>
                  <a:pt x="173" y="2"/>
                  <a:pt x="171" y="4"/>
                  <a:pt x="169" y="7"/>
                </a:cubicBezTo>
                <a:cubicBezTo>
                  <a:pt x="169" y="4"/>
                  <a:pt x="169" y="4"/>
                  <a:pt x="169" y="4"/>
                </a:cubicBezTo>
                <a:cubicBezTo>
                  <a:pt x="170" y="3"/>
                  <a:pt x="171" y="3"/>
                  <a:pt x="171" y="2"/>
                </a:cubicBezTo>
                <a:cubicBezTo>
                  <a:pt x="172" y="1"/>
                  <a:pt x="172" y="1"/>
                  <a:pt x="172" y="1"/>
                </a:cubicBezTo>
                <a:cubicBezTo>
                  <a:pt x="171" y="1"/>
                  <a:pt x="171" y="1"/>
                  <a:pt x="171" y="1"/>
                </a:cubicBezTo>
                <a:cubicBezTo>
                  <a:pt x="171" y="0"/>
                  <a:pt x="171" y="0"/>
                  <a:pt x="170" y="0"/>
                </a:cubicBezTo>
                <a:cubicBezTo>
                  <a:pt x="167" y="0"/>
                  <a:pt x="167" y="0"/>
                  <a:pt x="167" y="0"/>
                </a:cubicBezTo>
                <a:cubicBezTo>
                  <a:pt x="167" y="0"/>
                  <a:pt x="167" y="0"/>
                  <a:pt x="167" y="0"/>
                </a:cubicBezTo>
                <a:cubicBezTo>
                  <a:pt x="168" y="0"/>
                  <a:pt x="168" y="0"/>
                  <a:pt x="168" y="0"/>
                </a:cubicBezTo>
                <a:cubicBezTo>
                  <a:pt x="169" y="2"/>
                  <a:pt x="169" y="2"/>
                  <a:pt x="169" y="2"/>
                </a:cubicBezTo>
                <a:cubicBezTo>
                  <a:pt x="169" y="2"/>
                  <a:pt x="168" y="2"/>
                  <a:pt x="168" y="3"/>
                </a:cubicBezTo>
                <a:cubicBezTo>
                  <a:pt x="168" y="3"/>
                  <a:pt x="168" y="3"/>
                  <a:pt x="167" y="3"/>
                </a:cubicBezTo>
                <a:cubicBezTo>
                  <a:pt x="166" y="2"/>
                  <a:pt x="165" y="1"/>
                  <a:pt x="164" y="0"/>
                </a:cubicBezTo>
                <a:cubicBezTo>
                  <a:pt x="161" y="0"/>
                  <a:pt x="161" y="0"/>
                  <a:pt x="161" y="0"/>
                </a:cubicBezTo>
                <a:cubicBezTo>
                  <a:pt x="163" y="1"/>
                  <a:pt x="165" y="3"/>
                  <a:pt x="166" y="5"/>
                </a:cubicBezTo>
                <a:cubicBezTo>
                  <a:pt x="167" y="5"/>
                  <a:pt x="167" y="5"/>
                  <a:pt x="167" y="5"/>
                </a:cubicBezTo>
                <a:cubicBezTo>
                  <a:pt x="167" y="5"/>
                  <a:pt x="167" y="5"/>
                  <a:pt x="167" y="5"/>
                </a:cubicBezTo>
                <a:cubicBezTo>
                  <a:pt x="167" y="9"/>
                  <a:pt x="167" y="9"/>
                  <a:pt x="167" y="9"/>
                </a:cubicBezTo>
                <a:cubicBezTo>
                  <a:pt x="164" y="15"/>
                  <a:pt x="160" y="21"/>
                  <a:pt x="156" y="28"/>
                </a:cubicBezTo>
                <a:cubicBezTo>
                  <a:pt x="156" y="28"/>
                  <a:pt x="156" y="28"/>
                  <a:pt x="156" y="28"/>
                </a:cubicBezTo>
                <a:cubicBezTo>
                  <a:pt x="156" y="28"/>
                  <a:pt x="156" y="28"/>
                  <a:pt x="156" y="28"/>
                </a:cubicBezTo>
                <a:cubicBezTo>
                  <a:pt x="156" y="29"/>
                  <a:pt x="155" y="30"/>
                  <a:pt x="155" y="31"/>
                </a:cubicBezTo>
                <a:cubicBezTo>
                  <a:pt x="155" y="27"/>
                  <a:pt x="155" y="27"/>
                  <a:pt x="155" y="27"/>
                </a:cubicBezTo>
                <a:cubicBezTo>
                  <a:pt x="157" y="23"/>
                  <a:pt x="157" y="23"/>
                  <a:pt x="157" y="23"/>
                </a:cubicBezTo>
                <a:cubicBezTo>
                  <a:pt x="157" y="22"/>
                  <a:pt x="157" y="22"/>
                  <a:pt x="157" y="22"/>
                </a:cubicBezTo>
                <a:cubicBezTo>
                  <a:pt x="156" y="21"/>
                  <a:pt x="155" y="21"/>
                  <a:pt x="155" y="20"/>
                </a:cubicBezTo>
                <a:cubicBezTo>
                  <a:pt x="155" y="19"/>
                  <a:pt x="155" y="19"/>
                  <a:pt x="155" y="19"/>
                </a:cubicBezTo>
                <a:cubicBezTo>
                  <a:pt x="155" y="19"/>
                  <a:pt x="156" y="20"/>
                  <a:pt x="157" y="20"/>
                </a:cubicBezTo>
                <a:cubicBezTo>
                  <a:pt x="157" y="20"/>
                  <a:pt x="157" y="20"/>
                  <a:pt x="157" y="20"/>
                </a:cubicBezTo>
                <a:cubicBezTo>
                  <a:pt x="158" y="20"/>
                  <a:pt x="158" y="20"/>
                  <a:pt x="158" y="20"/>
                </a:cubicBezTo>
                <a:cubicBezTo>
                  <a:pt x="158" y="20"/>
                  <a:pt x="158" y="20"/>
                  <a:pt x="158" y="20"/>
                </a:cubicBezTo>
                <a:cubicBezTo>
                  <a:pt x="167" y="7"/>
                  <a:pt x="167" y="7"/>
                  <a:pt x="167" y="7"/>
                </a:cubicBezTo>
                <a:cubicBezTo>
                  <a:pt x="166" y="7"/>
                  <a:pt x="166" y="7"/>
                  <a:pt x="166" y="7"/>
                </a:cubicBezTo>
                <a:cubicBezTo>
                  <a:pt x="164" y="4"/>
                  <a:pt x="162" y="2"/>
                  <a:pt x="159" y="0"/>
                </a:cubicBezTo>
                <a:cubicBezTo>
                  <a:pt x="156" y="0"/>
                  <a:pt x="156" y="0"/>
                  <a:pt x="156" y="0"/>
                </a:cubicBezTo>
                <a:cubicBezTo>
                  <a:pt x="159" y="2"/>
                  <a:pt x="162" y="4"/>
                  <a:pt x="164" y="7"/>
                </a:cubicBezTo>
                <a:cubicBezTo>
                  <a:pt x="157" y="18"/>
                  <a:pt x="157" y="18"/>
                  <a:pt x="157" y="18"/>
                </a:cubicBezTo>
                <a:cubicBezTo>
                  <a:pt x="156" y="18"/>
                  <a:pt x="156" y="17"/>
                  <a:pt x="155" y="16"/>
                </a:cubicBezTo>
                <a:cubicBezTo>
                  <a:pt x="155" y="16"/>
                  <a:pt x="155" y="16"/>
                  <a:pt x="155" y="16"/>
                </a:cubicBezTo>
                <a:cubicBezTo>
                  <a:pt x="154" y="16"/>
                  <a:pt x="154" y="16"/>
                  <a:pt x="154" y="16"/>
                </a:cubicBezTo>
                <a:cubicBezTo>
                  <a:pt x="154" y="16"/>
                  <a:pt x="154" y="16"/>
                  <a:pt x="154" y="16"/>
                </a:cubicBezTo>
                <a:cubicBezTo>
                  <a:pt x="153" y="15"/>
                  <a:pt x="153" y="15"/>
                  <a:pt x="153" y="15"/>
                </a:cubicBezTo>
                <a:cubicBezTo>
                  <a:pt x="153" y="15"/>
                  <a:pt x="153" y="15"/>
                  <a:pt x="153" y="15"/>
                </a:cubicBezTo>
                <a:cubicBezTo>
                  <a:pt x="150" y="13"/>
                  <a:pt x="147" y="12"/>
                  <a:pt x="144" y="10"/>
                </a:cubicBezTo>
                <a:cubicBezTo>
                  <a:pt x="144" y="10"/>
                  <a:pt x="144" y="10"/>
                  <a:pt x="144" y="10"/>
                </a:cubicBezTo>
                <a:cubicBezTo>
                  <a:pt x="144" y="10"/>
                  <a:pt x="144" y="10"/>
                  <a:pt x="144" y="10"/>
                </a:cubicBezTo>
                <a:cubicBezTo>
                  <a:pt x="144" y="10"/>
                  <a:pt x="144" y="10"/>
                  <a:pt x="144" y="10"/>
                </a:cubicBezTo>
                <a:cubicBezTo>
                  <a:pt x="142" y="9"/>
                  <a:pt x="142" y="9"/>
                  <a:pt x="142" y="9"/>
                </a:cubicBezTo>
                <a:cubicBezTo>
                  <a:pt x="142" y="9"/>
                  <a:pt x="142" y="9"/>
                  <a:pt x="142" y="9"/>
                </a:cubicBezTo>
                <a:cubicBezTo>
                  <a:pt x="139" y="7"/>
                  <a:pt x="135" y="6"/>
                  <a:pt x="131" y="4"/>
                </a:cubicBezTo>
                <a:cubicBezTo>
                  <a:pt x="131" y="4"/>
                  <a:pt x="131" y="4"/>
                  <a:pt x="131" y="4"/>
                </a:cubicBezTo>
                <a:cubicBezTo>
                  <a:pt x="131" y="4"/>
                  <a:pt x="131" y="4"/>
                  <a:pt x="131" y="4"/>
                </a:cubicBezTo>
                <a:cubicBezTo>
                  <a:pt x="129" y="3"/>
                  <a:pt x="126" y="3"/>
                  <a:pt x="124" y="2"/>
                </a:cubicBezTo>
                <a:cubicBezTo>
                  <a:pt x="124" y="2"/>
                  <a:pt x="124" y="2"/>
                  <a:pt x="124" y="2"/>
                </a:cubicBezTo>
                <a:cubicBezTo>
                  <a:pt x="123" y="2"/>
                  <a:pt x="123" y="2"/>
                  <a:pt x="123" y="2"/>
                </a:cubicBezTo>
                <a:cubicBezTo>
                  <a:pt x="122" y="2"/>
                  <a:pt x="122" y="2"/>
                  <a:pt x="122" y="2"/>
                </a:cubicBezTo>
                <a:cubicBezTo>
                  <a:pt x="122" y="2"/>
                  <a:pt x="122" y="2"/>
                  <a:pt x="122" y="2"/>
                </a:cubicBezTo>
                <a:cubicBezTo>
                  <a:pt x="119" y="1"/>
                  <a:pt x="116" y="0"/>
                  <a:pt x="113" y="0"/>
                </a:cubicBezTo>
                <a:cubicBezTo>
                  <a:pt x="99" y="0"/>
                  <a:pt x="99" y="0"/>
                  <a:pt x="99" y="0"/>
                </a:cubicBezTo>
                <a:cubicBezTo>
                  <a:pt x="99" y="0"/>
                  <a:pt x="99" y="0"/>
                  <a:pt x="99" y="0"/>
                </a:cubicBezTo>
                <a:cubicBezTo>
                  <a:pt x="98" y="0"/>
                  <a:pt x="98" y="1"/>
                  <a:pt x="97" y="2"/>
                </a:cubicBezTo>
                <a:cubicBezTo>
                  <a:pt x="97" y="2"/>
                  <a:pt x="96" y="3"/>
                  <a:pt x="96" y="3"/>
                </a:cubicBezTo>
                <a:cubicBezTo>
                  <a:pt x="96" y="3"/>
                  <a:pt x="95" y="4"/>
                  <a:pt x="95" y="5"/>
                </a:cubicBezTo>
                <a:cubicBezTo>
                  <a:pt x="95" y="5"/>
                  <a:pt x="95" y="5"/>
                  <a:pt x="95" y="5"/>
                </a:cubicBezTo>
                <a:cubicBezTo>
                  <a:pt x="95" y="6"/>
                  <a:pt x="95" y="6"/>
                  <a:pt x="95" y="6"/>
                </a:cubicBezTo>
                <a:cubicBezTo>
                  <a:pt x="96" y="6"/>
                  <a:pt x="96" y="6"/>
                  <a:pt x="96" y="6"/>
                </a:cubicBezTo>
                <a:cubicBezTo>
                  <a:pt x="97" y="7"/>
                  <a:pt x="99" y="9"/>
                  <a:pt x="99" y="11"/>
                </a:cubicBezTo>
                <a:cubicBezTo>
                  <a:pt x="99" y="11"/>
                  <a:pt x="99" y="11"/>
                  <a:pt x="99" y="11"/>
                </a:cubicBezTo>
                <a:cubicBezTo>
                  <a:pt x="100" y="12"/>
                  <a:pt x="100" y="12"/>
                  <a:pt x="100" y="12"/>
                </a:cubicBezTo>
                <a:cubicBezTo>
                  <a:pt x="101" y="14"/>
                  <a:pt x="101" y="14"/>
                  <a:pt x="101" y="14"/>
                </a:cubicBezTo>
                <a:cubicBezTo>
                  <a:pt x="101" y="15"/>
                  <a:pt x="101" y="15"/>
                  <a:pt x="101" y="16"/>
                </a:cubicBezTo>
                <a:cubicBezTo>
                  <a:pt x="101" y="16"/>
                  <a:pt x="101" y="17"/>
                  <a:pt x="101" y="17"/>
                </a:cubicBezTo>
                <a:cubicBezTo>
                  <a:pt x="100" y="18"/>
                  <a:pt x="100" y="18"/>
                  <a:pt x="100" y="18"/>
                </a:cubicBezTo>
                <a:cubicBezTo>
                  <a:pt x="99" y="19"/>
                  <a:pt x="99" y="19"/>
                  <a:pt x="99" y="19"/>
                </a:cubicBezTo>
                <a:cubicBezTo>
                  <a:pt x="99" y="19"/>
                  <a:pt x="99" y="19"/>
                  <a:pt x="99" y="19"/>
                </a:cubicBezTo>
                <a:cubicBezTo>
                  <a:pt x="99" y="19"/>
                  <a:pt x="98" y="20"/>
                  <a:pt x="98" y="21"/>
                </a:cubicBezTo>
                <a:cubicBezTo>
                  <a:pt x="97" y="21"/>
                  <a:pt x="96" y="21"/>
                  <a:pt x="95" y="21"/>
                </a:cubicBezTo>
                <a:cubicBezTo>
                  <a:pt x="94" y="21"/>
                  <a:pt x="94" y="21"/>
                  <a:pt x="94" y="21"/>
                </a:cubicBezTo>
                <a:cubicBezTo>
                  <a:pt x="88" y="18"/>
                  <a:pt x="82" y="12"/>
                  <a:pt x="74" y="12"/>
                </a:cubicBezTo>
                <a:cubicBezTo>
                  <a:pt x="74" y="11"/>
                  <a:pt x="74" y="11"/>
                  <a:pt x="74" y="11"/>
                </a:cubicBezTo>
                <a:cubicBezTo>
                  <a:pt x="73" y="12"/>
                  <a:pt x="73" y="12"/>
                  <a:pt x="73" y="12"/>
                </a:cubicBezTo>
                <a:cubicBezTo>
                  <a:pt x="72" y="12"/>
                  <a:pt x="72" y="12"/>
                  <a:pt x="72" y="12"/>
                </a:cubicBezTo>
                <a:cubicBezTo>
                  <a:pt x="72" y="12"/>
                  <a:pt x="72" y="12"/>
                  <a:pt x="72" y="12"/>
                </a:cubicBezTo>
                <a:cubicBezTo>
                  <a:pt x="71" y="12"/>
                  <a:pt x="70" y="12"/>
                  <a:pt x="68" y="13"/>
                </a:cubicBezTo>
                <a:cubicBezTo>
                  <a:pt x="68" y="12"/>
                  <a:pt x="68" y="12"/>
                  <a:pt x="68" y="12"/>
                </a:cubicBezTo>
                <a:cubicBezTo>
                  <a:pt x="67" y="13"/>
                  <a:pt x="67" y="13"/>
                  <a:pt x="67" y="13"/>
                </a:cubicBezTo>
                <a:cubicBezTo>
                  <a:pt x="66" y="13"/>
                  <a:pt x="66" y="13"/>
                  <a:pt x="66" y="13"/>
                </a:cubicBezTo>
                <a:cubicBezTo>
                  <a:pt x="66" y="14"/>
                  <a:pt x="66" y="14"/>
                  <a:pt x="66" y="14"/>
                </a:cubicBezTo>
                <a:cubicBezTo>
                  <a:pt x="66" y="14"/>
                  <a:pt x="66" y="14"/>
                  <a:pt x="66" y="14"/>
                </a:cubicBezTo>
                <a:cubicBezTo>
                  <a:pt x="66" y="14"/>
                  <a:pt x="66" y="14"/>
                  <a:pt x="66" y="14"/>
                </a:cubicBezTo>
                <a:cubicBezTo>
                  <a:pt x="66" y="15"/>
                  <a:pt x="66" y="15"/>
                  <a:pt x="66" y="15"/>
                </a:cubicBezTo>
                <a:cubicBezTo>
                  <a:pt x="64" y="16"/>
                  <a:pt x="61" y="18"/>
                  <a:pt x="61" y="22"/>
                </a:cubicBezTo>
                <a:cubicBezTo>
                  <a:pt x="60" y="22"/>
                  <a:pt x="60" y="23"/>
                  <a:pt x="60" y="24"/>
                </a:cubicBezTo>
                <a:cubicBezTo>
                  <a:pt x="60" y="25"/>
                  <a:pt x="61" y="27"/>
                  <a:pt x="62" y="28"/>
                </a:cubicBezTo>
                <a:cubicBezTo>
                  <a:pt x="63" y="29"/>
                  <a:pt x="64" y="30"/>
                  <a:pt x="64" y="31"/>
                </a:cubicBezTo>
                <a:cubicBezTo>
                  <a:pt x="64" y="32"/>
                  <a:pt x="64" y="33"/>
                  <a:pt x="64" y="34"/>
                </a:cubicBezTo>
                <a:cubicBezTo>
                  <a:pt x="64" y="36"/>
                  <a:pt x="64" y="39"/>
                  <a:pt x="64" y="40"/>
                </a:cubicBezTo>
                <a:cubicBezTo>
                  <a:pt x="63" y="42"/>
                  <a:pt x="60" y="42"/>
                  <a:pt x="57" y="42"/>
                </a:cubicBezTo>
                <a:cubicBezTo>
                  <a:pt x="57" y="42"/>
                  <a:pt x="57" y="42"/>
                  <a:pt x="57" y="42"/>
                </a:cubicBezTo>
                <a:cubicBezTo>
                  <a:pt x="56" y="42"/>
                  <a:pt x="55" y="42"/>
                  <a:pt x="54" y="42"/>
                </a:cubicBezTo>
                <a:cubicBezTo>
                  <a:pt x="49" y="40"/>
                  <a:pt x="47" y="36"/>
                  <a:pt x="47" y="32"/>
                </a:cubicBezTo>
                <a:cubicBezTo>
                  <a:pt x="47" y="30"/>
                  <a:pt x="47" y="28"/>
                  <a:pt x="47" y="26"/>
                </a:cubicBezTo>
                <a:cubicBezTo>
                  <a:pt x="47" y="24"/>
                  <a:pt x="48" y="23"/>
                  <a:pt x="50" y="22"/>
                </a:cubicBezTo>
                <a:cubicBezTo>
                  <a:pt x="50" y="22"/>
                  <a:pt x="50" y="22"/>
                  <a:pt x="50" y="22"/>
                </a:cubicBezTo>
                <a:cubicBezTo>
                  <a:pt x="50" y="21"/>
                  <a:pt x="50" y="21"/>
                  <a:pt x="50" y="21"/>
                </a:cubicBezTo>
                <a:cubicBezTo>
                  <a:pt x="50" y="19"/>
                  <a:pt x="50" y="17"/>
                  <a:pt x="50" y="15"/>
                </a:cubicBezTo>
                <a:cubicBezTo>
                  <a:pt x="50" y="15"/>
                  <a:pt x="50" y="14"/>
                  <a:pt x="50" y="13"/>
                </a:cubicBezTo>
                <a:cubicBezTo>
                  <a:pt x="51" y="12"/>
                  <a:pt x="51" y="10"/>
                  <a:pt x="52" y="9"/>
                </a:cubicBezTo>
                <a:cubicBezTo>
                  <a:pt x="53" y="8"/>
                  <a:pt x="54" y="7"/>
                  <a:pt x="56" y="7"/>
                </a:cubicBezTo>
                <a:cubicBezTo>
                  <a:pt x="56" y="6"/>
                  <a:pt x="56" y="6"/>
                  <a:pt x="56" y="6"/>
                </a:cubicBezTo>
                <a:cubicBezTo>
                  <a:pt x="56" y="6"/>
                  <a:pt x="56" y="6"/>
                  <a:pt x="56" y="6"/>
                </a:cubicBezTo>
                <a:cubicBezTo>
                  <a:pt x="56" y="6"/>
                  <a:pt x="56" y="6"/>
                  <a:pt x="56" y="6"/>
                </a:cubicBezTo>
                <a:cubicBezTo>
                  <a:pt x="56" y="6"/>
                  <a:pt x="56" y="6"/>
                  <a:pt x="56" y="6"/>
                </a:cubicBezTo>
                <a:cubicBezTo>
                  <a:pt x="56" y="6"/>
                  <a:pt x="56" y="6"/>
                  <a:pt x="56" y="6"/>
                </a:cubicBezTo>
                <a:cubicBezTo>
                  <a:pt x="57" y="6"/>
                  <a:pt x="57" y="6"/>
                  <a:pt x="57" y="6"/>
                </a:cubicBezTo>
                <a:cubicBezTo>
                  <a:pt x="58" y="6"/>
                  <a:pt x="58" y="6"/>
                  <a:pt x="59" y="6"/>
                </a:cubicBezTo>
                <a:cubicBezTo>
                  <a:pt x="59" y="6"/>
                  <a:pt x="59" y="5"/>
                  <a:pt x="59" y="5"/>
                </a:cubicBezTo>
                <a:cubicBezTo>
                  <a:pt x="60" y="4"/>
                  <a:pt x="60" y="4"/>
                  <a:pt x="60" y="3"/>
                </a:cubicBezTo>
                <a:cubicBezTo>
                  <a:pt x="60" y="3"/>
                  <a:pt x="60" y="2"/>
                  <a:pt x="59" y="2"/>
                </a:cubicBezTo>
                <a:cubicBezTo>
                  <a:pt x="59" y="1"/>
                  <a:pt x="59" y="1"/>
                  <a:pt x="59" y="1"/>
                </a:cubicBezTo>
                <a:cubicBezTo>
                  <a:pt x="58" y="0"/>
                  <a:pt x="58" y="0"/>
                  <a:pt x="58" y="0"/>
                </a:cubicBezTo>
                <a:cubicBezTo>
                  <a:pt x="56" y="0"/>
                  <a:pt x="56" y="0"/>
                  <a:pt x="56" y="0"/>
                </a:cubicBezTo>
                <a:cubicBezTo>
                  <a:pt x="56" y="0"/>
                  <a:pt x="57" y="1"/>
                  <a:pt x="57" y="1"/>
                </a:cubicBezTo>
                <a:cubicBezTo>
                  <a:pt x="57" y="1"/>
                  <a:pt x="57" y="1"/>
                  <a:pt x="57" y="1"/>
                </a:cubicBezTo>
                <a:cubicBezTo>
                  <a:pt x="57" y="1"/>
                  <a:pt x="57" y="1"/>
                  <a:pt x="57" y="1"/>
                </a:cubicBezTo>
                <a:cubicBezTo>
                  <a:pt x="57" y="2"/>
                  <a:pt x="57" y="2"/>
                  <a:pt x="58" y="3"/>
                </a:cubicBezTo>
                <a:cubicBezTo>
                  <a:pt x="58" y="3"/>
                  <a:pt x="58" y="3"/>
                  <a:pt x="58" y="3"/>
                </a:cubicBezTo>
                <a:cubicBezTo>
                  <a:pt x="58" y="4"/>
                  <a:pt x="58" y="4"/>
                  <a:pt x="58" y="4"/>
                </a:cubicBezTo>
                <a:cubicBezTo>
                  <a:pt x="58" y="4"/>
                  <a:pt x="58" y="4"/>
                  <a:pt x="58" y="4"/>
                </a:cubicBezTo>
                <a:cubicBezTo>
                  <a:pt x="58" y="4"/>
                  <a:pt x="58" y="4"/>
                  <a:pt x="58" y="4"/>
                </a:cubicBezTo>
                <a:cubicBezTo>
                  <a:pt x="58" y="4"/>
                  <a:pt x="58" y="4"/>
                  <a:pt x="58" y="4"/>
                </a:cubicBezTo>
                <a:cubicBezTo>
                  <a:pt x="57" y="4"/>
                  <a:pt x="57" y="4"/>
                  <a:pt x="57" y="4"/>
                </a:cubicBezTo>
                <a:cubicBezTo>
                  <a:pt x="57" y="4"/>
                  <a:pt x="57" y="4"/>
                  <a:pt x="57" y="4"/>
                </a:cubicBezTo>
                <a:cubicBezTo>
                  <a:pt x="57" y="4"/>
                  <a:pt x="57" y="4"/>
                  <a:pt x="56" y="4"/>
                </a:cubicBezTo>
                <a:cubicBezTo>
                  <a:pt x="56" y="4"/>
                  <a:pt x="56" y="4"/>
                  <a:pt x="55" y="4"/>
                </a:cubicBezTo>
                <a:cubicBezTo>
                  <a:pt x="55" y="4"/>
                  <a:pt x="55" y="5"/>
                  <a:pt x="55" y="5"/>
                </a:cubicBezTo>
                <a:cubicBezTo>
                  <a:pt x="53" y="6"/>
                  <a:pt x="52" y="7"/>
                  <a:pt x="51" y="8"/>
                </a:cubicBezTo>
                <a:cubicBezTo>
                  <a:pt x="50" y="9"/>
                  <a:pt x="49" y="11"/>
                  <a:pt x="48" y="12"/>
                </a:cubicBezTo>
                <a:cubicBezTo>
                  <a:pt x="48" y="12"/>
                  <a:pt x="48" y="12"/>
                  <a:pt x="48" y="12"/>
                </a:cubicBezTo>
                <a:cubicBezTo>
                  <a:pt x="48" y="12"/>
                  <a:pt x="48" y="12"/>
                  <a:pt x="48" y="12"/>
                </a:cubicBezTo>
                <a:cubicBezTo>
                  <a:pt x="48" y="13"/>
                  <a:pt x="48" y="14"/>
                  <a:pt x="48" y="15"/>
                </a:cubicBezTo>
                <a:cubicBezTo>
                  <a:pt x="48" y="17"/>
                  <a:pt x="48" y="19"/>
                  <a:pt x="48" y="21"/>
                </a:cubicBezTo>
                <a:cubicBezTo>
                  <a:pt x="46" y="22"/>
                  <a:pt x="45" y="24"/>
                  <a:pt x="45" y="26"/>
                </a:cubicBezTo>
                <a:cubicBezTo>
                  <a:pt x="45" y="28"/>
                  <a:pt x="45" y="30"/>
                  <a:pt x="45" y="32"/>
                </a:cubicBezTo>
                <a:cubicBezTo>
                  <a:pt x="45" y="37"/>
                  <a:pt x="48" y="42"/>
                  <a:pt x="53" y="44"/>
                </a:cubicBezTo>
                <a:cubicBezTo>
                  <a:pt x="53" y="44"/>
                  <a:pt x="53" y="44"/>
                  <a:pt x="53" y="44"/>
                </a:cubicBezTo>
                <a:cubicBezTo>
                  <a:pt x="53" y="44"/>
                  <a:pt x="53" y="44"/>
                  <a:pt x="53" y="44"/>
                </a:cubicBezTo>
                <a:cubicBezTo>
                  <a:pt x="54" y="44"/>
                  <a:pt x="56" y="44"/>
                  <a:pt x="57" y="44"/>
                </a:cubicBezTo>
                <a:cubicBezTo>
                  <a:pt x="60" y="44"/>
                  <a:pt x="63" y="44"/>
                  <a:pt x="65" y="42"/>
                </a:cubicBezTo>
                <a:cubicBezTo>
                  <a:pt x="65" y="44"/>
                  <a:pt x="65" y="44"/>
                  <a:pt x="65" y="44"/>
                </a:cubicBezTo>
                <a:cubicBezTo>
                  <a:pt x="65" y="44"/>
                  <a:pt x="65" y="44"/>
                  <a:pt x="65" y="44"/>
                </a:cubicBezTo>
                <a:cubicBezTo>
                  <a:pt x="65" y="44"/>
                  <a:pt x="65" y="44"/>
                  <a:pt x="65" y="44"/>
                </a:cubicBezTo>
                <a:cubicBezTo>
                  <a:pt x="64" y="45"/>
                  <a:pt x="64" y="45"/>
                  <a:pt x="64" y="45"/>
                </a:cubicBezTo>
                <a:cubicBezTo>
                  <a:pt x="64" y="46"/>
                  <a:pt x="65" y="46"/>
                  <a:pt x="65" y="46"/>
                </a:cubicBezTo>
                <a:cubicBezTo>
                  <a:pt x="65" y="47"/>
                  <a:pt x="65" y="47"/>
                  <a:pt x="65" y="47"/>
                </a:cubicBezTo>
                <a:cubicBezTo>
                  <a:pt x="65" y="47"/>
                  <a:pt x="65" y="47"/>
                  <a:pt x="65" y="47"/>
                </a:cubicBezTo>
                <a:cubicBezTo>
                  <a:pt x="65" y="49"/>
                  <a:pt x="65" y="49"/>
                  <a:pt x="65" y="49"/>
                </a:cubicBezTo>
                <a:cubicBezTo>
                  <a:pt x="25" y="49"/>
                  <a:pt x="25" y="49"/>
                  <a:pt x="25" y="49"/>
                </a:cubicBezTo>
                <a:cubicBezTo>
                  <a:pt x="25" y="47"/>
                  <a:pt x="25" y="47"/>
                  <a:pt x="25" y="47"/>
                </a:cubicBezTo>
                <a:cubicBezTo>
                  <a:pt x="27" y="47"/>
                  <a:pt x="30" y="47"/>
                  <a:pt x="32" y="47"/>
                </a:cubicBezTo>
                <a:cubicBezTo>
                  <a:pt x="38" y="47"/>
                  <a:pt x="44" y="47"/>
                  <a:pt x="50" y="47"/>
                </a:cubicBezTo>
                <a:cubicBezTo>
                  <a:pt x="53" y="47"/>
                  <a:pt x="53" y="47"/>
                  <a:pt x="53" y="47"/>
                </a:cubicBezTo>
                <a:cubicBezTo>
                  <a:pt x="51" y="45"/>
                  <a:pt x="51" y="45"/>
                  <a:pt x="51" y="45"/>
                </a:cubicBezTo>
                <a:cubicBezTo>
                  <a:pt x="46" y="42"/>
                  <a:pt x="43" y="37"/>
                  <a:pt x="43" y="31"/>
                </a:cubicBezTo>
                <a:cubicBezTo>
                  <a:pt x="43" y="30"/>
                  <a:pt x="43" y="28"/>
                  <a:pt x="44" y="27"/>
                </a:cubicBezTo>
                <a:cubicBezTo>
                  <a:pt x="44" y="27"/>
                  <a:pt x="44" y="27"/>
                  <a:pt x="44" y="27"/>
                </a:cubicBezTo>
                <a:cubicBezTo>
                  <a:pt x="44" y="27"/>
                  <a:pt x="44" y="27"/>
                  <a:pt x="44" y="27"/>
                </a:cubicBezTo>
                <a:cubicBezTo>
                  <a:pt x="44" y="26"/>
                  <a:pt x="44" y="24"/>
                  <a:pt x="45" y="23"/>
                </a:cubicBezTo>
                <a:cubicBezTo>
                  <a:pt x="46" y="21"/>
                  <a:pt x="47" y="20"/>
                  <a:pt x="47" y="18"/>
                </a:cubicBezTo>
                <a:cubicBezTo>
                  <a:pt x="47" y="17"/>
                  <a:pt x="47" y="16"/>
                  <a:pt x="46" y="15"/>
                </a:cubicBezTo>
                <a:cubicBezTo>
                  <a:pt x="48" y="10"/>
                  <a:pt x="51" y="5"/>
                  <a:pt x="55" y="3"/>
                </a:cubicBezTo>
                <a:cubicBezTo>
                  <a:pt x="56" y="2"/>
                  <a:pt x="56" y="2"/>
                  <a:pt x="56" y="2"/>
                </a:cubicBezTo>
                <a:cubicBezTo>
                  <a:pt x="55" y="1"/>
                  <a:pt x="55" y="1"/>
                  <a:pt x="55" y="1"/>
                </a:cubicBezTo>
                <a:cubicBezTo>
                  <a:pt x="55" y="1"/>
                  <a:pt x="55" y="0"/>
                  <a:pt x="55" y="0"/>
                </a:cubicBezTo>
                <a:cubicBezTo>
                  <a:pt x="53" y="0"/>
                  <a:pt x="53" y="0"/>
                  <a:pt x="53" y="0"/>
                </a:cubicBezTo>
                <a:cubicBezTo>
                  <a:pt x="53" y="0"/>
                  <a:pt x="53" y="1"/>
                  <a:pt x="53" y="1"/>
                </a:cubicBezTo>
                <a:cubicBezTo>
                  <a:pt x="49" y="4"/>
                  <a:pt x="46" y="10"/>
                  <a:pt x="44" y="14"/>
                </a:cubicBezTo>
                <a:cubicBezTo>
                  <a:pt x="44" y="15"/>
                  <a:pt x="44" y="15"/>
                  <a:pt x="44" y="15"/>
                </a:cubicBezTo>
                <a:cubicBezTo>
                  <a:pt x="44" y="15"/>
                  <a:pt x="44" y="15"/>
                  <a:pt x="44" y="15"/>
                </a:cubicBezTo>
                <a:cubicBezTo>
                  <a:pt x="45" y="16"/>
                  <a:pt x="45" y="17"/>
                  <a:pt x="45" y="18"/>
                </a:cubicBezTo>
                <a:cubicBezTo>
                  <a:pt x="45" y="19"/>
                  <a:pt x="44" y="20"/>
                  <a:pt x="43" y="22"/>
                </a:cubicBezTo>
                <a:cubicBezTo>
                  <a:pt x="43" y="23"/>
                  <a:pt x="42" y="25"/>
                  <a:pt x="42" y="27"/>
                </a:cubicBezTo>
                <a:cubicBezTo>
                  <a:pt x="41" y="28"/>
                  <a:pt x="41" y="30"/>
                  <a:pt x="41" y="31"/>
                </a:cubicBezTo>
                <a:cubicBezTo>
                  <a:pt x="41" y="37"/>
                  <a:pt x="44" y="41"/>
                  <a:pt x="48" y="45"/>
                </a:cubicBezTo>
                <a:cubicBezTo>
                  <a:pt x="42" y="45"/>
                  <a:pt x="37" y="45"/>
                  <a:pt x="32" y="45"/>
                </a:cubicBezTo>
                <a:cubicBezTo>
                  <a:pt x="30" y="45"/>
                  <a:pt x="27" y="45"/>
                  <a:pt x="25" y="45"/>
                </a:cubicBezTo>
                <a:cubicBezTo>
                  <a:pt x="25" y="45"/>
                  <a:pt x="25" y="45"/>
                  <a:pt x="25" y="45"/>
                </a:cubicBezTo>
                <a:cubicBezTo>
                  <a:pt x="24" y="45"/>
                  <a:pt x="24" y="45"/>
                  <a:pt x="24" y="45"/>
                </a:cubicBezTo>
                <a:cubicBezTo>
                  <a:pt x="23" y="45"/>
                  <a:pt x="23" y="45"/>
                  <a:pt x="23" y="45"/>
                </a:cubicBezTo>
                <a:cubicBezTo>
                  <a:pt x="23" y="45"/>
                  <a:pt x="23" y="45"/>
                  <a:pt x="23" y="45"/>
                </a:cubicBezTo>
                <a:cubicBezTo>
                  <a:pt x="22" y="45"/>
                  <a:pt x="21" y="45"/>
                  <a:pt x="19" y="45"/>
                </a:cubicBezTo>
                <a:cubicBezTo>
                  <a:pt x="18" y="45"/>
                  <a:pt x="18" y="45"/>
                  <a:pt x="18" y="45"/>
                </a:cubicBezTo>
                <a:cubicBezTo>
                  <a:pt x="12" y="45"/>
                  <a:pt x="6" y="45"/>
                  <a:pt x="0" y="45"/>
                </a:cubicBezTo>
                <a:cubicBezTo>
                  <a:pt x="0" y="47"/>
                  <a:pt x="0" y="47"/>
                  <a:pt x="0" y="47"/>
                </a:cubicBezTo>
                <a:cubicBezTo>
                  <a:pt x="6" y="47"/>
                  <a:pt x="12" y="47"/>
                  <a:pt x="17" y="47"/>
                </a:cubicBezTo>
                <a:cubicBezTo>
                  <a:pt x="17" y="49"/>
                  <a:pt x="17" y="49"/>
                  <a:pt x="17" y="49"/>
                </a:cubicBezTo>
                <a:cubicBezTo>
                  <a:pt x="0" y="49"/>
                  <a:pt x="0" y="49"/>
                  <a:pt x="0" y="49"/>
                </a:cubicBezTo>
                <a:cubicBezTo>
                  <a:pt x="0" y="51"/>
                  <a:pt x="0" y="51"/>
                  <a:pt x="0" y="51"/>
                </a:cubicBezTo>
                <a:cubicBezTo>
                  <a:pt x="17" y="51"/>
                  <a:pt x="17" y="51"/>
                  <a:pt x="17" y="51"/>
                </a:cubicBezTo>
                <a:cubicBezTo>
                  <a:pt x="23" y="51"/>
                  <a:pt x="23" y="51"/>
                  <a:pt x="23" y="51"/>
                </a:cubicBezTo>
                <a:cubicBezTo>
                  <a:pt x="24" y="51"/>
                  <a:pt x="24" y="51"/>
                  <a:pt x="24" y="51"/>
                </a:cubicBezTo>
                <a:cubicBezTo>
                  <a:pt x="65" y="51"/>
                  <a:pt x="65" y="51"/>
                  <a:pt x="65" y="51"/>
                </a:cubicBezTo>
                <a:cubicBezTo>
                  <a:pt x="66" y="51"/>
                  <a:pt x="66" y="51"/>
                  <a:pt x="66" y="51"/>
                </a:cubicBezTo>
                <a:cubicBezTo>
                  <a:pt x="72" y="51"/>
                  <a:pt x="72" y="51"/>
                  <a:pt x="72" y="51"/>
                </a:cubicBezTo>
                <a:cubicBezTo>
                  <a:pt x="95" y="51"/>
                  <a:pt x="95" y="51"/>
                  <a:pt x="95" y="51"/>
                </a:cubicBezTo>
                <a:cubicBezTo>
                  <a:pt x="97" y="51"/>
                  <a:pt x="98" y="51"/>
                  <a:pt x="99" y="51"/>
                </a:cubicBezTo>
                <a:cubicBezTo>
                  <a:pt x="100" y="51"/>
                  <a:pt x="100" y="51"/>
                  <a:pt x="100" y="51"/>
                </a:cubicBezTo>
                <a:cubicBezTo>
                  <a:pt x="101" y="51"/>
                  <a:pt x="101" y="51"/>
                  <a:pt x="101" y="51"/>
                </a:cubicBezTo>
                <a:cubicBezTo>
                  <a:pt x="104" y="51"/>
                  <a:pt x="107" y="51"/>
                  <a:pt x="109" y="51"/>
                </a:cubicBezTo>
                <a:cubicBezTo>
                  <a:pt x="110" y="51"/>
                  <a:pt x="110" y="51"/>
                  <a:pt x="110" y="51"/>
                </a:cubicBezTo>
                <a:cubicBezTo>
                  <a:pt x="114" y="51"/>
                  <a:pt x="118" y="51"/>
                  <a:pt x="122" y="51"/>
                </a:cubicBezTo>
                <a:cubicBezTo>
                  <a:pt x="123" y="51"/>
                  <a:pt x="123" y="51"/>
                  <a:pt x="123" y="51"/>
                </a:cubicBezTo>
                <a:cubicBezTo>
                  <a:pt x="123" y="51"/>
                  <a:pt x="123" y="51"/>
                  <a:pt x="123" y="51"/>
                </a:cubicBezTo>
                <a:cubicBezTo>
                  <a:pt x="129" y="51"/>
                  <a:pt x="136" y="52"/>
                  <a:pt x="142" y="52"/>
                </a:cubicBezTo>
                <a:cubicBezTo>
                  <a:pt x="142" y="52"/>
                  <a:pt x="142" y="52"/>
                  <a:pt x="142" y="52"/>
                </a:cubicBezTo>
                <a:cubicBezTo>
                  <a:pt x="143" y="52"/>
                  <a:pt x="143" y="52"/>
                  <a:pt x="143" y="52"/>
                </a:cubicBezTo>
                <a:cubicBezTo>
                  <a:pt x="147" y="52"/>
                  <a:pt x="150" y="52"/>
                  <a:pt x="153" y="52"/>
                </a:cubicBezTo>
                <a:cubicBezTo>
                  <a:pt x="154" y="52"/>
                  <a:pt x="154" y="52"/>
                  <a:pt x="154" y="52"/>
                </a:cubicBezTo>
                <a:cubicBezTo>
                  <a:pt x="155" y="52"/>
                  <a:pt x="155" y="52"/>
                  <a:pt x="155" y="52"/>
                </a:cubicBezTo>
                <a:cubicBezTo>
                  <a:pt x="155" y="52"/>
                  <a:pt x="155" y="52"/>
                  <a:pt x="155" y="52"/>
                </a:cubicBezTo>
                <a:cubicBezTo>
                  <a:pt x="159" y="52"/>
                  <a:pt x="164" y="51"/>
                  <a:pt x="168" y="51"/>
                </a:cubicBezTo>
                <a:cubicBezTo>
                  <a:pt x="170" y="51"/>
                  <a:pt x="171" y="51"/>
                  <a:pt x="172" y="51"/>
                </a:cubicBezTo>
                <a:cubicBezTo>
                  <a:pt x="172" y="51"/>
                  <a:pt x="172" y="51"/>
                  <a:pt x="172" y="51"/>
                </a:cubicBezTo>
                <a:cubicBezTo>
                  <a:pt x="173" y="51"/>
                  <a:pt x="173" y="51"/>
                  <a:pt x="173" y="51"/>
                </a:cubicBezTo>
                <a:cubicBezTo>
                  <a:pt x="173" y="51"/>
                  <a:pt x="173" y="51"/>
                  <a:pt x="173" y="51"/>
                </a:cubicBezTo>
                <a:cubicBezTo>
                  <a:pt x="174" y="51"/>
                  <a:pt x="174" y="51"/>
                  <a:pt x="174" y="51"/>
                </a:cubicBezTo>
                <a:cubicBezTo>
                  <a:pt x="174" y="51"/>
                  <a:pt x="174" y="52"/>
                  <a:pt x="175" y="52"/>
                </a:cubicBezTo>
                <a:cubicBezTo>
                  <a:pt x="178" y="52"/>
                  <a:pt x="178" y="52"/>
                  <a:pt x="178" y="52"/>
                </a:cubicBezTo>
                <a:cubicBezTo>
                  <a:pt x="179" y="52"/>
                  <a:pt x="179" y="52"/>
                  <a:pt x="179" y="52"/>
                </a:cubicBezTo>
                <a:cubicBezTo>
                  <a:pt x="196" y="52"/>
                  <a:pt x="196" y="52"/>
                  <a:pt x="196" y="52"/>
                </a:cubicBezTo>
                <a:cubicBezTo>
                  <a:pt x="251" y="52"/>
                  <a:pt x="251" y="52"/>
                  <a:pt x="251" y="52"/>
                </a:cubicBezTo>
                <a:cubicBezTo>
                  <a:pt x="275" y="52"/>
                  <a:pt x="275" y="52"/>
                  <a:pt x="275" y="52"/>
                </a:cubicBezTo>
                <a:cubicBezTo>
                  <a:pt x="286" y="52"/>
                  <a:pt x="286" y="52"/>
                  <a:pt x="286" y="52"/>
                </a:cubicBezTo>
                <a:cubicBezTo>
                  <a:pt x="289" y="52"/>
                  <a:pt x="293" y="52"/>
                  <a:pt x="296" y="52"/>
                </a:cubicBezTo>
                <a:cubicBezTo>
                  <a:pt x="297" y="52"/>
                  <a:pt x="297" y="52"/>
                  <a:pt x="297" y="52"/>
                </a:cubicBezTo>
                <a:cubicBezTo>
                  <a:pt x="298" y="52"/>
                  <a:pt x="298" y="52"/>
                  <a:pt x="298" y="52"/>
                </a:cubicBezTo>
                <a:cubicBezTo>
                  <a:pt x="299" y="52"/>
                  <a:pt x="299" y="52"/>
                  <a:pt x="299" y="52"/>
                </a:cubicBezTo>
                <a:cubicBezTo>
                  <a:pt x="305" y="52"/>
                  <a:pt x="310" y="52"/>
                  <a:pt x="316" y="51"/>
                </a:cubicBezTo>
                <a:cubicBezTo>
                  <a:pt x="322" y="51"/>
                  <a:pt x="328" y="51"/>
                  <a:pt x="335" y="51"/>
                </a:cubicBezTo>
                <a:cubicBezTo>
                  <a:pt x="336" y="51"/>
                  <a:pt x="336" y="51"/>
                  <a:pt x="336" y="51"/>
                </a:cubicBezTo>
                <a:cubicBezTo>
                  <a:pt x="338" y="51"/>
                  <a:pt x="340" y="51"/>
                  <a:pt x="341" y="51"/>
                </a:cubicBezTo>
                <a:cubicBezTo>
                  <a:pt x="342" y="51"/>
                  <a:pt x="342" y="51"/>
                  <a:pt x="342" y="51"/>
                </a:cubicBezTo>
                <a:cubicBezTo>
                  <a:pt x="343" y="51"/>
                  <a:pt x="344" y="51"/>
                  <a:pt x="345" y="51"/>
                </a:cubicBezTo>
                <a:cubicBezTo>
                  <a:pt x="346" y="51"/>
                  <a:pt x="346" y="51"/>
                  <a:pt x="346" y="51"/>
                </a:cubicBezTo>
                <a:cubicBezTo>
                  <a:pt x="347" y="51"/>
                  <a:pt x="348" y="51"/>
                  <a:pt x="349" y="51"/>
                </a:cubicBezTo>
                <a:cubicBezTo>
                  <a:pt x="350" y="51"/>
                  <a:pt x="350" y="51"/>
                  <a:pt x="350" y="51"/>
                </a:cubicBezTo>
                <a:cubicBezTo>
                  <a:pt x="354" y="51"/>
                  <a:pt x="358" y="51"/>
                  <a:pt x="362" y="51"/>
                </a:cubicBezTo>
                <a:cubicBezTo>
                  <a:pt x="363" y="51"/>
                  <a:pt x="363" y="51"/>
                  <a:pt x="363" y="51"/>
                </a:cubicBezTo>
                <a:cubicBezTo>
                  <a:pt x="364" y="51"/>
                  <a:pt x="364" y="51"/>
                  <a:pt x="365" y="51"/>
                </a:cubicBezTo>
                <a:cubicBezTo>
                  <a:pt x="366" y="51"/>
                  <a:pt x="366" y="51"/>
                  <a:pt x="366" y="51"/>
                </a:cubicBezTo>
                <a:cubicBezTo>
                  <a:pt x="373" y="51"/>
                  <a:pt x="380" y="51"/>
                  <a:pt x="386" y="51"/>
                </a:cubicBezTo>
                <a:cubicBezTo>
                  <a:pt x="387" y="51"/>
                  <a:pt x="387" y="51"/>
                  <a:pt x="387" y="51"/>
                </a:cubicBezTo>
                <a:cubicBezTo>
                  <a:pt x="389" y="51"/>
                  <a:pt x="391" y="51"/>
                  <a:pt x="393" y="51"/>
                </a:cubicBezTo>
                <a:cubicBezTo>
                  <a:pt x="399" y="52"/>
                  <a:pt x="405" y="52"/>
                  <a:pt x="411" y="52"/>
                </a:cubicBezTo>
                <a:cubicBezTo>
                  <a:pt x="412" y="52"/>
                  <a:pt x="412" y="52"/>
                  <a:pt x="412" y="52"/>
                </a:cubicBezTo>
                <a:cubicBezTo>
                  <a:pt x="417" y="52"/>
                  <a:pt x="422" y="52"/>
                  <a:pt x="428" y="52"/>
                </a:cubicBezTo>
                <a:cubicBezTo>
                  <a:pt x="428" y="50"/>
                  <a:pt x="428" y="50"/>
                  <a:pt x="428" y="50"/>
                </a:cubicBezTo>
                <a:cubicBezTo>
                  <a:pt x="423" y="50"/>
                  <a:pt x="418" y="50"/>
                  <a:pt x="413" y="50"/>
                </a:cubicBezTo>
                <a:cubicBezTo>
                  <a:pt x="413" y="48"/>
                  <a:pt x="413" y="48"/>
                  <a:pt x="413" y="48"/>
                </a:cubicBezTo>
                <a:cubicBezTo>
                  <a:pt x="428" y="48"/>
                  <a:pt x="428" y="48"/>
                  <a:pt x="428" y="48"/>
                </a:cubicBezTo>
                <a:cubicBezTo>
                  <a:pt x="428" y="46"/>
                  <a:pt x="428" y="46"/>
                  <a:pt x="428" y="46"/>
                </a:cubicBezTo>
                <a:cubicBezTo>
                  <a:pt x="413" y="46"/>
                  <a:pt x="413" y="46"/>
                  <a:pt x="413" y="46"/>
                </a:cubicBezTo>
                <a:cubicBezTo>
                  <a:pt x="400" y="46"/>
                  <a:pt x="400" y="46"/>
                  <a:pt x="400" y="46"/>
                </a:cubicBezTo>
                <a:cubicBezTo>
                  <a:pt x="398" y="45"/>
                  <a:pt x="396" y="44"/>
                  <a:pt x="393" y="44"/>
                </a:cubicBezTo>
                <a:cubicBezTo>
                  <a:pt x="392" y="42"/>
                  <a:pt x="390" y="42"/>
                  <a:pt x="388" y="41"/>
                </a:cubicBezTo>
                <a:cubicBezTo>
                  <a:pt x="388" y="40"/>
                  <a:pt x="388" y="40"/>
                  <a:pt x="388" y="40"/>
                </a:cubicBezTo>
                <a:cubicBezTo>
                  <a:pt x="388" y="40"/>
                  <a:pt x="388" y="40"/>
                  <a:pt x="388" y="40"/>
                </a:cubicBezTo>
                <a:cubicBezTo>
                  <a:pt x="388" y="40"/>
                  <a:pt x="388" y="40"/>
                  <a:pt x="388" y="40"/>
                </a:cubicBezTo>
                <a:cubicBezTo>
                  <a:pt x="386" y="39"/>
                  <a:pt x="386" y="39"/>
                  <a:pt x="386" y="39"/>
                </a:cubicBezTo>
                <a:cubicBezTo>
                  <a:pt x="386" y="39"/>
                  <a:pt x="386" y="39"/>
                  <a:pt x="386" y="39"/>
                </a:cubicBezTo>
                <a:cubicBezTo>
                  <a:pt x="381" y="36"/>
                  <a:pt x="376" y="32"/>
                  <a:pt x="371" y="28"/>
                </a:cubicBezTo>
                <a:cubicBezTo>
                  <a:pt x="371" y="27"/>
                  <a:pt x="371" y="27"/>
                  <a:pt x="371" y="27"/>
                </a:cubicBezTo>
                <a:cubicBezTo>
                  <a:pt x="372" y="27"/>
                  <a:pt x="373" y="26"/>
                  <a:pt x="374" y="25"/>
                </a:cubicBezTo>
                <a:cubicBezTo>
                  <a:pt x="375" y="24"/>
                  <a:pt x="377" y="22"/>
                  <a:pt x="377" y="20"/>
                </a:cubicBezTo>
                <a:cubicBezTo>
                  <a:pt x="377" y="19"/>
                  <a:pt x="377" y="19"/>
                  <a:pt x="377" y="19"/>
                </a:cubicBezTo>
                <a:cubicBezTo>
                  <a:pt x="377" y="19"/>
                  <a:pt x="377" y="19"/>
                  <a:pt x="377" y="19"/>
                </a:cubicBezTo>
                <a:cubicBezTo>
                  <a:pt x="377" y="19"/>
                  <a:pt x="377" y="19"/>
                  <a:pt x="377" y="19"/>
                </a:cubicBezTo>
                <a:cubicBezTo>
                  <a:pt x="376" y="17"/>
                  <a:pt x="375" y="15"/>
                  <a:pt x="373" y="13"/>
                </a:cubicBezTo>
                <a:cubicBezTo>
                  <a:pt x="372" y="10"/>
                  <a:pt x="369" y="8"/>
                  <a:pt x="367" y="6"/>
                </a:cubicBezTo>
                <a:cubicBezTo>
                  <a:pt x="367" y="6"/>
                  <a:pt x="367" y="6"/>
                  <a:pt x="367" y="6"/>
                </a:cubicBezTo>
                <a:cubicBezTo>
                  <a:pt x="367" y="5"/>
                  <a:pt x="367" y="5"/>
                  <a:pt x="367" y="5"/>
                </a:cubicBezTo>
                <a:cubicBezTo>
                  <a:pt x="367" y="4"/>
                  <a:pt x="367" y="4"/>
                  <a:pt x="367" y="4"/>
                </a:cubicBezTo>
                <a:cubicBezTo>
                  <a:pt x="366" y="4"/>
                  <a:pt x="366" y="4"/>
                  <a:pt x="366" y="4"/>
                </a:cubicBezTo>
                <a:cubicBezTo>
                  <a:pt x="366" y="3"/>
                  <a:pt x="367" y="2"/>
                  <a:pt x="367" y="2"/>
                </a:cubicBezTo>
                <a:cubicBezTo>
                  <a:pt x="367" y="1"/>
                  <a:pt x="367" y="1"/>
                  <a:pt x="367" y="1"/>
                </a:cubicBezTo>
                <a:cubicBezTo>
                  <a:pt x="367" y="1"/>
                  <a:pt x="367" y="1"/>
                  <a:pt x="367" y="1"/>
                </a:cubicBezTo>
                <a:cubicBezTo>
                  <a:pt x="368" y="1"/>
                  <a:pt x="368" y="1"/>
                  <a:pt x="368" y="1"/>
                </a:cubicBezTo>
                <a:cubicBezTo>
                  <a:pt x="368" y="1"/>
                  <a:pt x="368" y="1"/>
                  <a:pt x="368" y="1"/>
                </a:cubicBezTo>
                <a:cubicBezTo>
                  <a:pt x="368" y="1"/>
                  <a:pt x="369" y="1"/>
                  <a:pt x="369" y="2"/>
                </a:cubicBezTo>
                <a:cubicBezTo>
                  <a:pt x="370" y="2"/>
                  <a:pt x="371" y="3"/>
                  <a:pt x="372" y="4"/>
                </a:cubicBezTo>
                <a:cubicBezTo>
                  <a:pt x="376" y="8"/>
                  <a:pt x="381" y="12"/>
                  <a:pt x="384" y="17"/>
                </a:cubicBezTo>
                <a:cubicBezTo>
                  <a:pt x="384" y="17"/>
                  <a:pt x="384" y="17"/>
                  <a:pt x="384" y="17"/>
                </a:cubicBezTo>
                <a:cubicBezTo>
                  <a:pt x="384" y="17"/>
                  <a:pt x="384" y="17"/>
                  <a:pt x="384" y="17"/>
                </a:cubicBezTo>
                <a:cubicBezTo>
                  <a:pt x="385" y="18"/>
                  <a:pt x="386" y="19"/>
                  <a:pt x="386" y="20"/>
                </a:cubicBezTo>
                <a:cubicBezTo>
                  <a:pt x="386" y="20"/>
                  <a:pt x="386" y="20"/>
                  <a:pt x="386" y="20"/>
                </a:cubicBezTo>
                <a:cubicBezTo>
                  <a:pt x="387" y="20"/>
                  <a:pt x="387" y="20"/>
                  <a:pt x="387" y="20"/>
                </a:cubicBezTo>
                <a:cubicBezTo>
                  <a:pt x="388" y="23"/>
                  <a:pt x="388" y="23"/>
                  <a:pt x="388" y="23"/>
                </a:cubicBezTo>
                <a:cubicBezTo>
                  <a:pt x="388" y="22"/>
                  <a:pt x="388" y="22"/>
                  <a:pt x="388" y="22"/>
                </a:cubicBezTo>
                <a:cubicBezTo>
                  <a:pt x="390" y="23"/>
                  <a:pt x="391" y="25"/>
                  <a:pt x="392" y="26"/>
                </a:cubicBezTo>
                <a:cubicBezTo>
                  <a:pt x="398" y="30"/>
                  <a:pt x="404" y="33"/>
                  <a:pt x="411" y="35"/>
                </a:cubicBezTo>
                <a:cubicBezTo>
                  <a:pt x="411" y="35"/>
                  <a:pt x="411" y="35"/>
                  <a:pt x="411" y="35"/>
                </a:cubicBezTo>
                <a:cubicBezTo>
                  <a:pt x="411" y="35"/>
                  <a:pt x="411" y="35"/>
                  <a:pt x="411" y="35"/>
                </a:cubicBezTo>
                <a:cubicBezTo>
                  <a:pt x="411" y="35"/>
                  <a:pt x="411" y="35"/>
                  <a:pt x="411" y="35"/>
                </a:cubicBezTo>
                <a:cubicBezTo>
                  <a:pt x="413" y="36"/>
                  <a:pt x="413" y="36"/>
                  <a:pt x="413" y="36"/>
                </a:cubicBezTo>
                <a:cubicBezTo>
                  <a:pt x="413" y="36"/>
                  <a:pt x="413" y="36"/>
                  <a:pt x="413" y="36"/>
                </a:cubicBezTo>
                <a:cubicBezTo>
                  <a:pt x="416" y="36"/>
                  <a:pt x="419" y="37"/>
                  <a:pt x="422" y="37"/>
                </a:cubicBezTo>
                <a:cubicBezTo>
                  <a:pt x="424" y="37"/>
                  <a:pt x="426" y="37"/>
                  <a:pt x="428" y="36"/>
                </a:cubicBezTo>
                <a:cubicBezTo>
                  <a:pt x="428" y="34"/>
                  <a:pt x="428" y="34"/>
                  <a:pt x="428" y="34"/>
                </a:cubicBezTo>
                <a:cubicBezTo>
                  <a:pt x="426" y="35"/>
                  <a:pt x="424" y="35"/>
                  <a:pt x="422" y="35"/>
                </a:cubicBezTo>
                <a:cubicBezTo>
                  <a:pt x="419" y="35"/>
                  <a:pt x="416" y="34"/>
                  <a:pt x="413" y="34"/>
                </a:cubicBezTo>
                <a:cubicBezTo>
                  <a:pt x="413" y="33"/>
                  <a:pt x="413" y="33"/>
                  <a:pt x="413" y="33"/>
                </a:cubicBezTo>
                <a:cubicBezTo>
                  <a:pt x="413" y="33"/>
                  <a:pt x="414" y="33"/>
                  <a:pt x="415" y="33"/>
                </a:cubicBezTo>
                <a:cubicBezTo>
                  <a:pt x="416" y="33"/>
                  <a:pt x="417" y="33"/>
                  <a:pt x="418" y="34"/>
                </a:cubicBezTo>
                <a:cubicBezTo>
                  <a:pt x="418" y="34"/>
                  <a:pt x="418" y="34"/>
                  <a:pt x="418" y="34"/>
                </a:cubicBezTo>
                <a:cubicBezTo>
                  <a:pt x="419" y="34"/>
                  <a:pt x="419" y="34"/>
                  <a:pt x="419" y="34"/>
                </a:cubicBezTo>
                <a:cubicBezTo>
                  <a:pt x="420" y="34"/>
                  <a:pt x="422" y="34"/>
                  <a:pt x="425" y="34"/>
                </a:cubicBezTo>
                <a:cubicBezTo>
                  <a:pt x="426" y="33"/>
                  <a:pt x="427" y="33"/>
                  <a:pt x="428" y="33"/>
                </a:cubicBezTo>
                <a:cubicBezTo>
                  <a:pt x="428" y="31"/>
                  <a:pt x="428" y="31"/>
                  <a:pt x="428" y="31"/>
                </a:cubicBezTo>
                <a:cubicBezTo>
                  <a:pt x="427" y="31"/>
                  <a:pt x="426" y="31"/>
                  <a:pt x="425" y="32"/>
                </a:cubicBezTo>
                <a:cubicBezTo>
                  <a:pt x="423" y="32"/>
                  <a:pt x="421" y="32"/>
                  <a:pt x="419" y="32"/>
                </a:cubicBezTo>
                <a:cubicBezTo>
                  <a:pt x="418" y="31"/>
                  <a:pt x="416" y="31"/>
                  <a:pt x="415" y="31"/>
                </a:cubicBezTo>
                <a:cubicBezTo>
                  <a:pt x="414" y="31"/>
                  <a:pt x="413" y="31"/>
                  <a:pt x="412" y="31"/>
                </a:cubicBezTo>
                <a:cubicBezTo>
                  <a:pt x="411" y="30"/>
                  <a:pt x="410" y="30"/>
                  <a:pt x="409" y="29"/>
                </a:cubicBezTo>
                <a:cubicBezTo>
                  <a:pt x="410" y="29"/>
                  <a:pt x="411" y="29"/>
                  <a:pt x="412" y="29"/>
                </a:cubicBezTo>
                <a:cubicBezTo>
                  <a:pt x="413" y="29"/>
                  <a:pt x="415" y="29"/>
                  <a:pt x="417" y="29"/>
                </a:cubicBezTo>
                <a:cubicBezTo>
                  <a:pt x="421" y="29"/>
                  <a:pt x="425" y="30"/>
                  <a:pt x="428" y="31"/>
                </a:cubicBezTo>
                <a:cubicBezTo>
                  <a:pt x="428" y="29"/>
                  <a:pt x="428" y="29"/>
                  <a:pt x="428" y="29"/>
                </a:cubicBezTo>
                <a:cubicBezTo>
                  <a:pt x="424" y="27"/>
                  <a:pt x="421" y="27"/>
                  <a:pt x="417" y="27"/>
                </a:cubicBezTo>
                <a:cubicBezTo>
                  <a:pt x="417" y="27"/>
                  <a:pt x="417" y="27"/>
                  <a:pt x="417" y="27"/>
                </a:cubicBezTo>
                <a:cubicBezTo>
                  <a:pt x="417" y="27"/>
                  <a:pt x="417" y="27"/>
                  <a:pt x="417" y="27"/>
                </a:cubicBezTo>
                <a:cubicBezTo>
                  <a:pt x="416" y="27"/>
                  <a:pt x="414" y="27"/>
                  <a:pt x="413" y="27"/>
                </a:cubicBezTo>
                <a:cubicBezTo>
                  <a:pt x="413" y="26"/>
                  <a:pt x="413" y="26"/>
                  <a:pt x="413" y="26"/>
                </a:cubicBezTo>
                <a:cubicBezTo>
                  <a:pt x="413" y="26"/>
                  <a:pt x="413" y="26"/>
                  <a:pt x="414" y="26"/>
                </a:cubicBezTo>
                <a:cubicBezTo>
                  <a:pt x="414" y="26"/>
                  <a:pt x="414" y="26"/>
                  <a:pt x="414" y="26"/>
                </a:cubicBezTo>
                <a:cubicBezTo>
                  <a:pt x="418" y="26"/>
                  <a:pt x="423" y="26"/>
                  <a:pt x="428" y="28"/>
                </a:cubicBezTo>
                <a:cubicBezTo>
                  <a:pt x="428" y="26"/>
                  <a:pt x="428" y="26"/>
                  <a:pt x="428" y="26"/>
                </a:cubicBezTo>
                <a:cubicBezTo>
                  <a:pt x="423" y="24"/>
                  <a:pt x="418" y="24"/>
                  <a:pt x="414" y="24"/>
                </a:cubicBezTo>
                <a:cubicBezTo>
                  <a:pt x="413" y="24"/>
                  <a:pt x="412" y="24"/>
                  <a:pt x="412" y="24"/>
                </a:cubicBezTo>
                <a:cubicBezTo>
                  <a:pt x="412" y="24"/>
                  <a:pt x="411" y="24"/>
                  <a:pt x="411" y="24"/>
                </a:cubicBezTo>
                <a:cubicBezTo>
                  <a:pt x="410" y="24"/>
                  <a:pt x="409" y="24"/>
                  <a:pt x="407" y="24"/>
                </a:cubicBezTo>
                <a:cubicBezTo>
                  <a:pt x="405" y="24"/>
                  <a:pt x="404" y="25"/>
                  <a:pt x="404" y="25"/>
                </a:cubicBezTo>
                <a:cubicBezTo>
                  <a:pt x="403" y="26"/>
                  <a:pt x="403" y="26"/>
                  <a:pt x="402" y="26"/>
                </a:cubicBezTo>
                <a:cubicBezTo>
                  <a:pt x="399" y="24"/>
                  <a:pt x="396" y="22"/>
                  <a:pt x="393" y="20"/>
                </a:cubicBezTo>
                <a:cubicBezTo>
                  <a:pt x="391" y="18"/>
                  <a:pt x="390" y="16"/>
                  <a:pt x="388" y="14"/>
                </a:cubicBezTo>
                <a:cubicBezTo>
                  <a:pt x="388" y="14"/>
                  <a:pt x="388" y="14"/>
                  <a:pt x="388" y="14"/>
                </a:cubicBezTo>
                <a:cubicBezTo>
                  <a:pt x="388" y="14"/>
                  <a:pt x="388" y="14"/>
                  <a:pt x="388" y="14"/>
                </a:cubicBezTo>
                <a:cubicBezTo>
                  <a:pt x="388" y="13"/>
                  <a:pt x="388" y="13"/>
                  <a:pt x="388" y="13"/>
                </a:cubicBezTo>
                <a:cubicBezTo>
                  <a:pt x="388" y="13"/>
                  <a:pt x="388" y="13"/>
                  <a:pt x="388" y="13"/>
                </a:cubicBezTo>
                <a:cubicBezTo>
                  <a:pt x="389" y="13"/>
                  <a:pt x="389" y="13"/>
                  <a:pt x="390" y="13"/>
                </a:cubicBezTo>
                <a:cubicBezTo>
                  <a:pt x="391" y="12"/>
                  <a:pt x="392" y="11"/>
                  <a:pt x="393" y="10"/>
                </a:cubicBezTo>
                <a:cubicBezTo>
                  <a:pt x="399" y="7"/>
                  <a:pt x="405" y="7"/>
                  <a:pt x="412" y="7"/>
                </a:cubicBezTo>
                <a:cubicBezTo>
                  <a:pt x="417" y="7"/>
                  <a:pt x="422" y="8"/>
                  <a:pt x="428" y="9"/>
                </a:cubicBezTo>
                <a:cubicBezTo>
                  <a:pt x="428" y="7"/>
                  <a:pt x="428" y="7"/>
                  <a:pt x="428" y="7"/>
                </a:cubicBezTo>
                <a:cubicBezTo>
                  <a:pt x="423" y="6"/>
                  <a:pt x="418" y="5"/>
                  <a:pt x="413" y="5"/>
                </a:cubicBezTo>
                <a:cubicBezTo>
                  <a:pt x="413" y="4"/>
                  <a:pt x="413" y="4"/>
                  <a:pt x="413" y="4"/>
                </a:cubicBezTo>
                <a:cubicBezTo>
                  <a:pt x="416" y="4"/>
                  <a:pt x="419" y="4"/>
                  <a:pt x="422" y="5"/>
                </a:cubicBezTo>
                <a:cubicBezTo>
                  <a:pt x="424" y="5"/>
                  <a:pt x="426" y="6"/>
                  <a:pt x="428" y="6"/>
                </a:cubicBezTo>
                <a:cubicBezTo>
                  <a:pt x="428" y="4"/>
                  <a:pt x="428" y="4"/>
                  <a:pt x="428" y="4"/>
                </a:cubicBezTo>
                <a:cubicBezTo>
                  <a:pt x="426" y="4"/>
                  <a:pt x="424" y="3"/>
                  <a:pt x="423" y="3"/>
                </a:cubicBezTo>
                <a:cubicBezTo>
                  <a:pt x="423" y="3"/>
                  <a:pt x="423" y="3"/>
                  <a:pt x="423" y="3"/>
                </a:cubicBezTo>
                <a:cubicBezTo>
                  <a:pt x="423" y="3"/>
                  <a:pt x="423" y="3"/>
                  <a:pt x="423" y="3"/>
                </a:cubicBezTo>
                <a:cubicBezTo>
                  <a:pt x="420" y="2"/>
                  <a:pt x="416" y="2"/>
                  <a:pt x="413" y="2"/>
                </a:cubicBezTo>
                <a:cubicBezTo>
                  <a:pt x="413" y="2"/>
                  <a:pt x="413" y="2"/>
                  <a:pt x="413" y="2"/>
                </a:cubicBezTo>
                <a:cubicBezTo>
                  <a:pt x="412" y="2"/>
                  <a:pt x="412" y="2"/>
                  <a:pt x="412" y="2"/>
                </a:cubicBezTo>
                <a:cubicBezTo>
                  <a:pt x="411" y="2"/>
                  <a:pt x="411" y="2"/>
                  <a:pt x="411" y="2"/>
                </a:cubicBezTo>
                <a:cubicBezTo>
                  <a:pt x="411" y="2"/>
                  <a:pt x="411" y="2"/>
                  <a:pt x="411" y="2"/>
                </a:cubicBezTo>
                <a:cubicBezTo>
                  <a:pt x="407" y="2"/>
                  <a:pt x="404" y="2"/>
                  <a:pt x="400" y="2"/>
                </a:cubicBezTo>
                <a:cubicBezTo>
                  <a:pt x="401" y="2"/>
                  <a:pt x="401" y="1"/>
                  <a:pt x="401" y="0"/>
                </a:cubicBezTo>
                <a:cubicBezTo>
                  <a:pt x="401" y="0"/>
                  <a:pt x="401" y="0"/>
                  <a:pt x="402" y="0"/>
                </a:cubicBezTo>
              </a:path>
            </a:pathLst>
          </a:custGeom>
          <a:solidFill>
            <a:srgbClr val="E8888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28" name="PA_任意多边形 1460"/>
          <p:cNvSpPr>
            <a:spLocks noEditPoints="1"/>
          </p:cNvSpPr>
          <p:nvPr>
            <p:custDataLst>
              <p:tags r:id="rId43"/>
            </p:custDataLst>
          </p:nvPr>
        </p:nvSpPr>
        <p:spPr bwMode="auto">
          <a:xfrm>
            <a:off x="-58738" y="6567488"/>
            <a:ext cx="3097213" cy="350838"/>
          </a:xfrm>
          <a:custGeom>
            <a:avLst/>
            <a:gdLst>
              <a:gd name="T0" fmla="*/ 1203 w 1288"/>
              <a:gd name="T1" fmla="*/ 144 h 146"/>
              <a:gd name="T2" fmla="*/ 2 w 1288"/>
              <a:gd name="T3" fmla="*/ 137 h 146"/>
              <a:gd name="T4" fmla="*/ 18 w 1288"/>
              <a:gd name="T5" fmla="*/ 143 h 146"/>
              <a:gd name="T6" fmla="*/ 0 w 1288"/>
              <a:gd name="T7" fmla="*/ 126 h 146"/>
              <a:gd name="T8" fmla="*/ 3 w 1288"/>
              <a:gd name="T9" fmla="*/ 128 h 146"/>
              <a:gd name="T10" fmla="*/ 0 w 1288"/>
              <a:gd name="T11" fmla="*/ 132 h 146"/>
              <a:gd name="T12" fmla="*/ 17 w 1288"/>
              <a:gd name="T13" fmla="*/ 138 h 146"/>
              <a:gd name="T14" fmla="*/ 15 w 1288"/>
              <a:gd name="T15" fmla="*/ 130 h 146"/>
              <a:gd name="T16" fmla="*/ 1278 w 1288"/>
              <a:gd name="T17" fmla="*/ 123 h 146"/>
              <a:gd name="T18" fmla="*/ 1272 w 1288"/>
              <a:gd name="T19" fmla="*/ 146 h 146"/>
              <a:gd name="T20" fmla="*/ 1276 w 1288"/>
              <a:gd name="T21" fmla="*/ 131 h 146"/>
              <a:gd name="T22" fmla="*/ 1284 w 1288"/>
              <a:gd name="T23" fmla="*/ 113 h 146"/>
              <a:gd name="T24" fmla="*/ 1282 w 1288"/>
              <a:gd name="T25" fmla="*/ 117 h 146"/>
              <a:gd name="T26" fmla="*/ 1284 w 1288"/>
              <a:gd name="T27" fmla="*/ 116 h 146"/>
              <a:gd name="T28" fmla="*/ 1284 w 1288"/>
              <a:gd name="T29" fmla="*/ 113 h 146"/>
              <a:gd name="T30" fmla="*/ 0 w 1288"/>
              <a:gd name="T31" fmla="*/ 100 h 146"/>
              <a:gd name="T32" fmla="*/ 12 w 1288"/>
              <a:gd name="T33" fmla="*/ 108 h 146"/>
              <a:gd name="T34" fmla="*/ 11 w 1288"/>
              <a:gd name="T35" fmla="*/ 113 h 146"/>
              <a:gd name="T36" fmla="*/ 0 w 1288"/>
              <a:gd name="T37" fmla="*/ 119 h 146"/>
              <a:gd name="T38" fmla="*/ 2 w 1288"/>
              <a:gd name="T39" fmla="*/ 123 h 146"/>
              <a:gd name="T40" fmla="*/ 11 w 1288"/>
              <a:gd name="T41" fmla="*/ 128 h 146"/>
              <a:gd name="T42" fmla="*/ 14 w 1288"/>
              <a:gd name="T43" fmla="*/ 123 h 146"/>
              <a:gd name="T44" fmla="*/ 2 w 1288"/>
              <a:gd name="T45" fmla="*/ 117 h 146"/>
              <a:gd name="T46" fmla="*/ 13 w 1288"/>
              <a:gd name="T47" fmla="*/ 112 h 146"/>
              <a:gd name="T48" fmla="*/ 4 w 1288"/>
              <a:gd name="T49" fmla="*/ 109 h 146"/>
              <a:gd name="T50" fmla="*/ 19 w 1288"/>
              <a:gd name="T51" fmla="*/ 105 h 146"/>
              <a:gd name="T52" fmla="*/ 1284 w 1288"/>
              <a:gd name="T53" fmla="*/ 99 h 146"/>
              <a:gd name="T54" fmla="*/ 1280 w 1288"/>
              <a:gd name="T55" fmla="*/ 101 h 146"/>
              <a:gd name="T56" fmla="*/ 1286 w 1288"/>
              <a:gd name="T57" fmla="*/ 103 h 146"/>
              <a:gd name="T58" fmla="*/ 1279 w 1288"/>
              <a:gd name="T59" fmla="*/ 94 h 146"/>
              <a:gd name="T60" fmla="*/ 1279 w 1288"/>
              <a:gd name="T61" fmla="*/ 94 h 146"/>
              <a:gd name="T62" fmla="*/ 1284 w 1288"/>
              <a:gd name="T63" fmla="*/ 90 h 146"/>
              <a:gd name="T64" fmla="*/ 1284 w 1288"/>
              <a:gd name="T65" fmla="*/ 90 h 146"/>
              <a:gd name="T66" fmla="*/ 1281 w 1288"/>
              <a:gd name="T67" fmla="*/ 89 h 146"/>
              <a:gd name="T68" fmla="*/ 1285 w 1288"/>
              <a:gd name="T69" fmla="*/ 88 h 146"/>
              <a:gd name="T70" fmla="*/ 1285 w 1288"/>
              <a:gd name="T71" fmla="*/ 88 h 146"/>
              <a:gd name="T72" fmla="*/ 1284 w 1288"/>
              <a:gd name="T73" fmla="*/ 83 h 146"/>
              <a:gd name="T74" fmla="*/ 1273 w 1288"/>
              <a:gd name="T75" fmla="*/ 77 h 146"/>
              <a:gd name="T76" fmla="*/ 1278 w 1288"/>
              <a:gd name="T77" fmla="*/ 78 h 146"/>
              <a:gd name="T78" fmla="*/ 1275 w 1288"/>
              <a:gd name="T79" fmla="*/ 76 h 146"/>
              <a:gd name="T80" fmla="*/ 1282 w 1288"/>
              <a:gd name="T81" fmla="*/ 74 h 146"/>
              <a:gd name="T82" fmla="*/ 1272 w 1288"/>
              <a:gd name="T83" fmla="*/ 66 h 146"/>
              <a:gd name="T84" fmla="*/ 1276 w 1288"/>
              <a:gd name="T85" fmla="*/ 71 h 146"/>
              <a:gd name="T86" fmla="*/ 1273 w 1288"/>
              <a:gd name="T87" fmla="*/ 68 h 146"/>
              <a:gd name="T88" fmla="*/ 1285 w 1288"/>
              <a:gd name="T89" fmla="*/ 68 h 146"/>
              <a:gd name="T90" fmla="*/ 1282 w 1288"/>
              <a:gd name="T91" fmla="*/ 66 h 146"/>
              <a:gd name="T92" fmla="*/ 1283 w 1288"/>
              <a:gd name="T93" fmla="*/ 58 h 146"/>
              <a:gd name="T94" fmla="*/ 1269 w 1288"/>
              <a:gd name="T95" fmla="*/ 60 h 146"/>
              <a:gd name="T96" fmla="*/ 1279 w 1288"/>
              <a:gd name="T97" fmla="*/ 62 h 146"/>
              <a:gd name="T98" fmla="*/ 1273 w 1288"/>
              <a:gd name="T99" fmla="*/ 58 h 146"/>
              <a:gd name="T100" fmla="*/ 1275 w 1288"/>
              <a:gd name="T101" fmla="*/ 51 h 146"/>
              <a:gd name="T102" fmla="*/ 1288 w 1288"/>
              <a:gd name="T103" fmla="*/ 51 h 146"/>
              <a:gd name="T104" fmla="*/ 1288 w 1288"/>
              <a:gd name="T105" fmla="*/ 51 h 146"/>
              <a:gd name="T106" fmla="*/ 1271 w 1288"/>
              <a:gd name="T107" fmla="*/ 49 h 146"/>
              <a:gd name="T108" fmla="*/ 1270 w 1288"/>
              <a:gd name="T109" fmla="*/ 56 h 146"/>
              <a:gd name="T110" fmla="*/ 1271 w 1288"/>
              <a:gd name="T111" fmla="*/ 54 h 146"/>
              <a:gd name="T112" fmla="*/ 1280 w 1288"/>
              <a:gd name="T113" fmla="*/ 46 h 146"/>
              <a:gd name="T114" fmla="*/ 1273 w 1288"/>
              <a:gd name="T115" fmla="*/ 48 h 146"/>
              <a:gd name="T116" fmla="*/ 1280 w 1288"/>
              <a:gd name="T117" fmla="*/ 45 h 146"/>
              <a:gd name="T118" fmla="*/ 1281 w 1288"/>
              <a:gd name="T119" fmla="*/ 41 h 146"/>
              <a:gd name="T120" fmla="*/ 65 w 1288"/>
              <a:gd name="T121" fmla="*/ 21 h 146"/>
              <a:gd name="T122" fmla="*/ 1281 w 1288"/>
              <a:gd name="T123" fmla="*/ 19 h 146"/>
              <a:gd name="T124" fmla="*/ 1280 w 1288"/>
              <a:gd name="T125" fmla="*/ 1 h 1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288" h="146">
                <a:moveTo>
                  <a:pt x="1203" y="144"/>
                </a:moveTo>
                <a:cubicBezTo>
                  <a:pt x="1202" y="144"/>
                  <a:pt x="1202" y="144"/>
                  <a:pt x="1202" y="144"/>
                </a:cubicBezTo>
                <a:cubicBezTo>
                  <a:pt x="1202" y="145"/>
                  <a:pt x="1202" y="145"/>
                  <a:pt x="1202" y="145"/>
                </a:cubicBezTo>
                <a:cubicBezTo>
                  <a:pt x="1202" y="146"/>
                  <a:pt x="1202" y="146"/>
                  <a:pt x="1202" y="146"/>
                </a:cubicBezTo>
                <a:cubicBezTo>
                  <a:pt x="1203" y="146"/>
                  <a:pt x="1203" y="146"/>
                  <a:pt x="1203" y="146"/>
                </a:cubicBezTo>
                <a:cubicBezTo>
                  <a:pt x="1203" y="144"/>
                  <a:pt x="1203" y="144"/>
                  <a:pt x="1203" y="144"/>
                </a:cubicBezTo>
                <a:moveTo>
                  <a:pt x="3" y="134"/>
                </a:moveTo>
                <a:cubicBezTo>
                  <a:pt x="3" y="134"/>
                  <a:pt x="3" y="134"/>
                  <a:pt x="3" y="134"/>
                </a:cubicBezTo>
                <a:cubicBezTo>
                  <a:pt x="2" y="134"/>
                  <a:pt x="1" y="135"/>
                  <a:pt x="1" y="135"/>
                </a:cubicBezTo>
                <a:cubicBezTo>
                  <a:pt x="0" y="135"/>
                  <a:pt x="0" y="135"/>
                  <a:pt x="0" y="135"/>
                </a:cubicBezTo>
                <a:cubicBezTo>
                  <a:pt x="0" y="137"/>
                  <a:pt x="0" y="137"/>
                  <a:pt x="0" y="137"/>
                </a:cubicBezTo>
                <a:cubicBezTo>
                  <a:pt x="1" y="137"/>
                  <a:pt x="1" y="137"/>
                  <a:pt x="2" y="137"/>
                </a:cubicBezTo>
                <a:cubicBezTo>
                  <a:pt x="2" y="137"/>
                  <a:pt x="2" y="136"/>
                  <a:pt x="2" y="136"/>
                </a:cubicBezTo>
                <a:cubicBezTo>
                  <a:pt x="7" y="138"/>
                  <a:pt x="12" y="139"/>
                  <a:pt x="15" y="141"/>
                </a:cubicBezTo>
                <a:cubicBezTo>
                  <a:pt x="0" y="141"/>
                  <a:pt x="0" y="141"/>
                  <a:pt x="0" y="141"/>
                </a:cubicBezTo>
                <a:cubicBezTo>
                  <a:pt x="0" y="143"/>
                  <a:pt x="0" y="143"/>
                  <a:pt x="0" y="143"/>
                </a:cubicBezTo>
                <a:cubicBezTo>
                  <a:pt x="17" y="143"/>
                  <a:pt x="17" y="143"/>
                  <a:pt x="17" y="143"/>
                </a:cubicBezTo>
                <a:cubicBezTo>
                  <a:pt x="18" y="143"/>
                  <a:pt x="18" y="143"/>
                  <a:pt x="18" y="143"/>
                </a:cubicBezTo>
                <a:cubicBezTo>
                  <a:pt x="19" y="142"/>
                  <a:pt x="19" y="142"/>
                  <a:pt x="19" y="142"/>
                </a:cubicBezTo>
                <a:cubicBezTo>
                  <a:pt x="18" y="141"/>
                  <a:pt x="18" y="141"/>
                  <a:pt x="18" y="141"/>
                </a:cubicBezTo>
                <a:cubicBezTo>
                  <a:pt x="14" y="137"/>
                  <a:pt x="8" y="136"/>
                  <a:pt x="3" y="134"/>
                </a:cubicBezTo>
                <a:cubicBezTo>
                  <a:pt x="3" y="134"/>
                  <a:pt x="3" y="134"/>
                  <a:pt x="3" y="134"/>
                </a:cubicBezTo>
                <a:moveTo>
                  <a:pt x="3" y="126"/>
                </a:moveTo>
                <a:cubicBezTo>
                  <a:pt x="2" y="126"/>
                  <a:pt x="1" y="126"/>
                  <a:pt x="0" y="126"/>
                </a:cubicBezTo>
                <a:cubicBezTo>
                  <a:pt x="0" y="126"/>
                  <a:pt x="0" y="126"/>
                  <a:pt x="0" y="126"/>
                </a:cubicBezTo>
                <a:cubicBezTo>
                  <a:pt x="0" y="128"/>
                  <a:pt x="0" y="128"/>
                  <a:pt x="0" y="128"/>
                </a:cubicBezTo>
                <a:cubicBezTo>
                  <a:pt x="0" y="128"/>
                  <a:pt x="0" y="128"/>
                  <a:pt x="0" y="128"/>
                </a:cubicBezTo>
                <a:cubicBezTo>
                  <a:pt x="1" y="128"/>
                  <a:pt x="1" y="128"/>
                  <a:pt x="1" y="128"/>
                </a:cubicBezTo>
                <a:cubicBezTo>
                  <a:pt x="1" y="128"/>
                  <a:pt x="1" y="128"/>
                  <a:pt x="1" y="128"/>
                </a:cubicBezTo>
                <a:cubicBezTo>
                  <a:pt x="1" y="128"/>
                  <a:pt x="2" y="128"/>
                  <a:pt x="3" y="128"/>
                </a:cubicBezTo>
                <a:cubicBezTo>
                  <a:pt x="3" y="128"/>
                  <a:pt x="3" y="128"/>
                  <a:pt x="3" y="128"/>
                </a:cubicBezTo>
                <a:cubicBezTo>
                  <a:pt x="6" y="128"/>
                  <a:pt x="10" y="130"/>
                  <a:pt x="13" y="132"/>
                </a:cubicBezTo>
                <a:cubicBezTo>
                  <a:pt x="14" y="133"/>
                  <a:pt x="15" y="134"/>
                  <a:pt x="15" y="134"/>
                </a:cubicBezTo>
                <a:cubicBezTo>
                  <a:pt x="15" y="135"/>
                  <a:pt x="16" y="135"/>
                  <a:pt x="16" y="136"/>
                </a:cubicBezTo>
                <a:cubicBezTo>
                  <a:pt x="12" y="134"/>
                  <a:pt x="7" y="132"/>
                  <a:pt x="2" y="132"/>
                </a:cubicBezTo>
                <a:cubicBezTo>
                  <a:pt x="1" y="132"/>
                  <a:pt x="1" y="132"/>
                  <a:pt x="0" y="132"/>
                </a:cubicBezTo>
                <a:cubicBezTo>
                  <a:pt x="0" y="134"/>
                  <a:pt x="0" y="134"/>
                  <a:pt x="0" y="134"/>
                </a:cubicBezTo>
                <a:cubicBezTo>
                  <a:pt x="0" y="134"/>
                  <a:pt x="0" y="134"/>
                  <a:pt x="0" y="134"/>
                </a:cubicBezTo>
                <a:cubicBezTo>
                  <a:pt x="1" y="134"/>
                  <a:pt x="1" y="134"/>
                  <a:pt x="2" y="134"/>
                </a:cubicBezTo>
                <a:cubicBezTo>
                  <a:pt x="2" y="134"/>
                  <a:pt x="2" y="134"/>
                  <a:pt x="2" y="134"/>
                </a:cubicBezTo>
                <a:cubicBezTo>
                  <a:pt x="7" y="134"/>
                  <a:pt x="12" y="137"/>
                  <a:pt x="17" y="138"/>
                </a:cubicBezTo>
                <a:cubicBezTo>
                  <a:pt x="17" y="138"/>
                  <a:pt x="17" y="138"/>
                  <a:pt x="17" y="138"/>
                </a:cubicBezTo>
                <a:cubicBezTo>
                  <a:pt x="18" y="138"/>
                  <a:pt x="18" y="138"/>
                  <a:pt x="18" y="138"/>
                </a:cubicBezTo>
                <a:cubicBezTo>
                  <a:pt x="18" y="137"/>
                  <a:pt x="18" y="137"/>
                  <a:pt x="18" y="136"/>
                </a:cubicBezTo>
                <a:cubicBezTo>
                  <a:pt x="18" y="135"/>
                  <a:pt x="17" y="134"/>
                  <a:pt x="17" y="133"/>
                </a:cubicBezTo>
                <a:cubicBezTo>
                  <a:pt x="16" y="132"/>
                  <a:pt x="15" y="132"/>
                  <a:pt x="15" y="131"/>
                </a:cubicBezTo>
                <a:cubicBezTo>
                  <a:pt x="15" y="131"/>
                  <a:pt x="15" y="131"/>
                  <a:pt x="15" y="131"/>
                </a:cubicBezTo>
                <a:cubicBezTo>
                  <a:pt x="15" y="130"/>
                  <a:pt x="15" y="130"/>
                  <a:pt x="15" y="130"/>
                </a:cubicBezTo>
                <a:cubicBezTo>
                  <a:pt x="12" y="128"/>
                  <a:pt x="7" y="126"/>
                  <a:pt x="3" y="126"/>
                </a:cubicBezTo>
                <a:moveTo>
                  <a:pt x="722" y="125"/>
                </a:moveTo>
                <a:cubicBezTo>
                  <a:pt x="722" y="125"/>
                  <a:pt x="722" y="125"/>
                  <a:pt x="722" y="125"/>
                </a:cubicBezTo>
                <a:moveTo>
                  <a:pt x="722" y="125"/>
                </a:moveTo>
                <a:cubicBezTo>
                  <a:pt x="722" y="125"/>
                  <a:pt x="722" y="125"/>
                  <a:pt x="722" y="125"/>
                </a:cubicBezTo>
                <a:moveTo>
                  <a:pt x="1278" y="123"/>
                </a:moveTo>
                <a:cubicBezTo>
                  <a:pt x="1277" y="125"/>
                  <a:pt x="1275" y="128"/>
                  <a:pt x="1275" y="130"/>
                </a:cubicBezTo>
                <a:cubicBezTo>
                  <a:pt x="1273" y="134"/>
                  <a:pt x="1270" y="138"/>
                  <a:pt x="1270" y="143"/>
                </a:cubicBezTo>
                <a:cubicBezTo>
                  <a:pt x="1270" y="144"/>
                  <a:pt x="1270" y="145"/>
                  <a:pt x="1270" y="146"/>
                </a:cubicBezTo>
                <a:cubicBezTo>
                  <a:pt x="1271" y="146"/>
                  <a:pt x="1271" y="146"/>
                  <a:pt x="1271" y="146"/>
                </a:cubicBezTo>
                <a:cubicBezTo>
                  <a:pt x="1272" y="146"/>
                  <a:pt x="1272" y="146"/>
                  <a:pt x="1272" y="146"/>
                </a:cubicBezTo>
                <a:cubicBezTo>
                  <a:pt x="1272" y="146"/>
                  <a:pt x="1272" y="146"/>
                  <a:pt x="1272" y="146"/>
                </a:cubicBezTo>
                <a:cubicBezTo>
                  <a:pt x="1273" y="146"/>
                  <a:pt x="1273" y="146"/>
                  <a:pt x="1273" y="146"/>
                </a:cubicBezTo>
                <a:cubicBezTo>
                  <a:pt x="1273" y="146"/>
                  <a:pt x="1273" y="146"/>
                  <a:pt x="1273" y="146"/>
                </a:cubicBezTo>
                <a:cubicBezTo>
                  <a:pt x="1275" y="144"/>
                  <a:pt x="1275" y="144"/>
                  <a:pt x="1275" y="144"/>
                </a:cubicBezTo>
                <a:cubicBezTo>
                  <a:pt x="1272" y="144"/>
                  <a:pt x="1272" y="144"/>
                  <a:pt x="1272" y="144"/>
                </a:cubicBezTo>
                <a:cubicBezTo>
                  <a:pt x="1272" y="144"/>
                  <a:pt x="1272" y="143"/>
                  <a:pt x="1272" y="143"/>
                </a:cubicBezTo>
                <a:cubicBezTo>
                  <a:pt x="1272" y="139"/>
                  <a:pt x="1275" y="135"/>
                  <a:pt x="1276" y="131"/>
                </a:cubicBezTo>
                <a:cubicBezTo>
                  <a:pt x="1277" y="131"/>
                  <a:pt x="1277" y="131"/>
                  <a:pt x="1277" y="131"/>
                </a:cubicBezTo>
                <a:cubicBezTo>
                  <a:pt x="1277" y="131"/>
                  <a:pt x="1277" y="131"/>
                  <a:pt x="1277" y="131"/>
                </a:cubicBezTo>
                <a:cubicBezTo>
                  <a:pt x="1277" y="129"/>
                  <a:pt x="1278" y="127"/>
                  <a:pt x="1280" y="125"/>
                </a:cubicBezTo>
                <a:cubicBezTo>
                  <a:pt x="1279" y="125"/>
                  <a:pt x="1279" y="124"/>
                  <a:pt x="1279" y="124"/>
                </a:cubicBezTo>
                <a:cubicBezTo>
                  <a:pt x="1279" y="124"/>
                  <a:pt x="1278" y="124"/>
                  <a:pt x="1278" y="123"/>
                </a:cubicBezTo>
                <a:moveTo>
                  <a:pt x="1284" y="113"/>
                </a:moveTo>
                <a:cubicBezTo>
                  <a:pt x="1284" y="113"/>
                  <a:pt x="1284" y="113"/>
                  <a:pt x="1284" y="113"/>
                </a:cubicBezTo>
                <a:cubicBezTo>
                  <a:pt x="1284" y="113"/>
                  <a:pt x="1284" y="113"/>
                  <a:pt x="1284" y="113"/>
                </a:cubicBezTo>
                <a:cubicBezTo>
                  <a:pt x="1283" y="113"/>
                  <a:pt x="1282" y="114"/>
                  <a:pt x="1281" y="115"/>
                </a:cubicBezTo>
                <a:cubicBezTo>
                  <a:pt x="1281" y="115"/>
                  <a:pt x="1280" y="116"/>
                  <a:pt x="1280" y="117"/>
                </a:cubicBezTo>
                <a:cubicBezTo>
                  <a:pt x="1280" y="118"/>
                  <a:pt x="1280" y="118"/>
                  <a:pt x="1281" y="119"/>
                </a:cubicBezTo>
                <a:cubicBezTo>
                  <a:pt x="1281" y="118"/>
                  <a:pt x="1282" y="118"/>
                  <a:pt x="1282" y="117"/>
                </a:cubicBezTo>
                <a:cubicBezTo>
                  <a:pt x="1283" y="116"/>
                  <a:pt x="1283" y="115"/>
                  <a:pt x="1284" y="115"/>
                </a:cubicBezTo>
                <a:cubicBezTo>
                  <a:pt x="1285" y="115"/>
                  <a:pt x="1285" y="115"/>
                  <a:pt x="1285" y="115"/>
                </a:cubicBezTo>
                <a:cubicBezTo>
                  <a:pt x="1285" y="115"/>
                  <a:pt x="1285" y="115"/>
                  <a:pt x="1285" y="115"/>
                </a:cubicBezTo>
                <a:cubicBezTo>
                  <a:pt x="1284" y="116"/>
                  <a:pt x="1284" y="116"/>
                  <a:pt x="1284" y="116"/>
                </a:cubicBezTo>
                <a:cubicBezTo>
                  <a:pt x="1284" y="116"/>
                  <a:pt x="1284" y="116"/>
                  <a:pt x="1284" y="116"/>
                </a:cubicBezTo>
                <a:cubicBezTo>
                  <a:pt x="1284" y="116"/>
                  <a:pt x="1284" y="116"/>
                  <a:pt x="1284" y="116"/>
                </a:cubicBezTo>
                <a:cubicBezTo>
                  <a:pt x="1284" y="117"/>
                  <a:pt x="1283" y="118"/>
                  <a:pt x="1282" y="119"/>
                </a:cubicBezTo>
                <a:cubicBezTo>
                  <a:pt x="1282" y="119"/>
                  <a:pt x="1282" y="119"/>
                  <a:pt x="1282" y="119"/>
                </a:cubicBezTo>
                <a:cubicBezTo>
                  <a:pt x="1284" y="118"/>
                  <a:pt x="1285" y="117"/>
                  <a:pt x="1287" y="116"/>
                </a:cubicBezTo>
                <a:cubicBezTo>
                  <a:pt x="1287" y="116"/>
                  <a:pt x="1287" y="115"/>
                  <a:pt x="1287" y="115"/>
                </a:cubicBezTo>
                <a:cubicBezTo>
                  <a:pt x="1287" y="115"/>
                  <a:pt x="1286" y="114"/>
                  <a:pt x="1286" y="114"/>
                </a:cubicBezTo>
                <a:cubicBezTo>
                  <a:pt x="1285" y="113"/>
                  <a:pt x="1285" y="113"/>
                  <a:pt x="1284" y="113"/>
                </a:cubicBezTo>
                <a:moveTo>
                  <a:pt x="320" y="105"/>
                </a:moveTo>
                <a:cubicBezTo>
                  <a:pt x="320" y="105"/>
                  <a:pt x="320" y="105"/>
                  <a:pt x="320" y="105"/>
                </a:cubicBezTo>
                <a:cubicBezTo>
                  <a:pt x="320" y="105"/>
                  <a:pt x="320" y="105"/>
                  <a:pt x="320" y="105"/>
                </a:cubicBezTo>
                <a:cubicBezTo>
                  <a:pt x="320" y="105"/>
                  <a:pt x="320" y="105"/>
                  <a:pt x="320" y="105"/>
                </a:cubicBezTo>
                <a:moveTo>
                  <a:pt x="3" y="100"/>
                </a:moveTo>
                <a:cubicBezTo>
                  <a:pt x="2" y="100"/>
                  <a:pt x="1" y="100"/>
                  <a:pt x="0" y="100"/>
                </a:cubicBezTo>
                <a:cubicBezTo>
                  <a:pt x="0" y="102"/>
                  <a:pt x="0" y="102"/>
                  <a:pt x="0" y="102"/>
                </a:cubicBezTo>
                <a:cubicBezTo>
                  <a:pt x="1" y="102"/>
                  <a:pt x="2" y="102"/>
                  <a:pt x="3" y="102"/>
                </a:cubicBezTo>
                <a:cubicBezTo>
                  <a:pt x="3" y="102"/>
                  <a:pt x="3" y="102"/>
                  <a:pt x="3" y="102"/>
                </a:cubicBezTo>
                <a:cubicBezTo>
                  <a:pt x="8" y="102"/>
                  <a:pt x="13" y="103"/>
                  <a:pt x="16" y="105"/>
                </a:cubicBezTo>
                <a:cubicBezTo>
                  <a:pt x="16" y="106"/>
                  <a:pt x="16" y="106"/>
                  <a:pt x="15" y="106"/>
                </a:cubicBezTo>
                <a:cubicBezTo>
                  <a:pt x="14" y="107"/>
                  <a:pt x="13" y="107"/>
                  <a:pt x="12" y="108"/>
                </a:cubicBezTo>
                <a:cubicBezTo>
                  <a:pt x="10" y="107"/>
                  <a:pt x="7" y="107"/>
                  <a:pt x="4" y="107"/>
                </a:cubicBezTo>
                <a:cubicBezTo>
                  <a:pt x="3" y="107"/>
                  <a:pt x="1" y="107"/>
                  <a:pt x="0" y="107"/>
                </a:cubicBezTo>
                <a:cubicBezTo>
                  <a:pt x="0" y="111"/>
                  <a:pt x="0" y="111"/>
                  <a:pt x="0" y="111"/>
                </a:cubicBezTo>
                <a:cubicBezTo>
                  <a:pt x="1" y="111"/>
                  <a:pt x="2" y="111"/>
                  <a:pt x="3" y="111"/>
                </a:cubicBezTo>
                <a:cubicBezTo>
                  <a:pt x="3" y="111"/>
                  <a:pt x="3" y="111"/>
                  <a:pt x="3" y="111"/>
                </a:cubicBezTo>
                <a:cubicBezTo>
                  <a:pt x="6" y="111"/>
                  <a:pt x="9" y="112"/>
                  <a:pt x="11" y="113"/>
                </a:cubicBezTo>
                <a:cubicBezTo>
                  <a:pt x="11" y="114"/>
                  <a:pt x="12" y="115"/>
                  <a:pt x="12" y="116"/>
                </a:cubicBezTo>
                <a:cubicBezTo>
                  <a:pt x="12" y="116"/>
                  <a:pt x="12" y="116"/>
                  <a:pt x="12" y="117"/>
                </a:cubicBezTo>
                <a:cubicBezTo>
                  <a:pt x="9" y="116"/>
                  <a:pt x="5" y="115"/>
                  <a:pt x="2" y="115"/>
                </a:cubicBezTo>
                <a:cubicBezTo>
                  <a:pt x="1" y="115"/>
                  <a:pt x="1" y="115"/>
                  <a:pt x="0" y="115"/>
                </a:cubicBezTo>
                <a:cubicBezTo>
                  <a:pt x="0" y="119"/>
                  <a:pt x="0" y="119"/>
                  <a:pt x="0" y="119"/>
                </a:cubicBezTo>
                <a:cubicBezTo>
                  <a:pt x="0" y="119"/>
                  <a:pt x="0" y="119"/>
                  <a:pt x="0" y="119"/>
                </a:cubicBezTo>
                <a:cubicBezTo>
                  <a:pt x="0" y="119"/>
                  <a:pt x="0" y="119"/>
                  <a:pt x="0" y="119"/>
                </a:cubicBezTo>
                <a:cubicBezTo>
                  <a:pt x="5" y="119"/>
                  <a:pt x="9" y="120"/>
                  <a:pt x="12" y="123"/>
                </a:cubicBezTo>
                <a:cubicBezTo>
                  <a:pt x="12" y="124"/>
                  <a:pt x="12" y="124"/>
                  <a:pt x="12" y="125"/>
                </a:cubicBezTo>
                <a:cubicBezTo>
                  <a:pt x="12" y="125"/>
                  <a:pt x="12" y="125"/>
                  <a:pt x="12" y="126"/>
                </a:cubicBezTo>
                <a:cubicBezTo>
                  <a:pt x="11" y="126"/>
                  <a:pt x="11" y="126"/>
                  <a:pt x="11" y="126"/>
                </a:cubicBezTo>
                <a:cubicBezTo>
                  <a:pt x="8" y="125"/>
                  <a:pt x="5" y="123"/>
                  <a:pt x="2" y="123"/>
                </a:cubicBezTo>
                <a:cubicBezTo>
                  <a:pt x="2" y="123"/>
                  <a:pt x="2" y="123"/>
                  <a:pt x="2" y="123"/>
                </a:cubicBezTo>
                <a:cubicBezTo>
                  <a:pt x="1" y="123"/>
                  <a:pt x="1" y="123"/>
                  <a:pt x="0" y="123"/>
                </a:cubicBezTo>
                <a:cubicBezTo>
                  <a:pt x="0" y="125"/>
                  <a:pt x="0" y="125"/>
                  <a:pt x="0" y="125"/>
                </a:cubicBezTo>
                <a:cubicBezTo>
                  <a:pt x="1" y="125"/>
                  <a:pt x="1" y="125"/>
                  <a:pt x="2" y="125"/>
                </a:cubicBezTo>
                <a:cubicBezTo>
                  <a:pt x="2" y="125"/>
                  <a:pt x="2" y="125"/>
                  <a:pt x="2" y="125"/>
                </a:cubicBezTo>
                <a:cubicBezTo>
                  <a:pt x="5" y="125"/>
                  <a:pt x="8" y="127"/>
                  <a:pt x="11" y="128"/>
                </a:cubicBezTo>
                <a:cubicBezTo>
                  <a:pt x="11" y="128"/>
                  <a:pt x="11" y="128"/>
                  <a:pt x="11" y="128"/>
                </a:cubicBezTo>
                <a:cubicBezTo>
                  <a:pt x="11" y="128"/>
                  <a:pt x="11" y="128"/>
                  <a:pt x="11" y="128"/>
                </a:cubicBezTo>
                <a:cubicBezTo>
                  <a:pt x="11" y="128"/>
                  <a:pt x="11" y="128"/>
                  <a:pt x="11" y="128"/>
                </a:cubicBezTo>
                <a:cubicBezTo>
                  <a:pt x="12" y="128"/>
                  <a:pt x="13" y="127"/>
                  <a:pt x="13" y="127"/>
                </a:cubicBezTo>
                <a:cubicBezTo>
                  <a:pt x="14" y="126"/>
                  <a:pt x="14" y="125"/>
                  <a:pt x="14" y="124"/>
                </a:cubicBezTo>
                <a:cubicBezTo>
                  <a:pt x="14" y="124"/>
                  <a:pt x="14" y="123"/>
                  <a:pt x="14" y="123"/>
                </a:cubicBezTo>
                <a:cubicBezTo>
                  <a:pt x="15" y="122"/>
                  <a:pt x="15" y="122"/>
                  <a:pt x="15" y="122"/>
                </a:cubicBezTo>
                <a:cubicBezTo>
                  <a:pt x="14" y="122"/>
                  <a:pt x="14" y="122"/>
                  <a:pt x="14" y="122"/>
                </a:cubicBezTo>
                <a:cubicBezTo>
                  <a:pt x="11" y="119"/>
                  <a:pt x="6" y="117"/>
                  <a:pt x="1" y="117"/>
                </a:cubicBezTo>
                <a:cubicBezTo>
                  <a:pt x="1" y="117"/>
                  <a:pt x="1" y="117"/>
                  <a:pt x="1" y="117"/>
                </a:cubicBezTo>
                <a:cubicBezTo>
                  <a:pt x="1" y="117"/>
                  <a:pt x="2" y="117"/>
                  <a:pt x="2" y="117"/>
                </a:cubicBezTo>
                <a:cubicBezTo>
                  <a:pt x="2" y="117"/>
                  <a:pt x="2" y="117"/>
                  <a:pt x="2" y="117"/>
                </a:cubicBezTo>
                <a:cubicBezTo>
                  <a:pt x="6" y="117"/>
                  <a:pt x="9" y="118"/>
                  <a:pt x="12" y="119"/>
                </a:cubicBezTo>
                <a:cubicBezTo>
                  <a:pt x="13" y="119"/>
                  <a:pt x="13" y="119"/>
                  <a:pt x="13" y="119"/>
                </a:cubicBezTo>
                <a:cubicBezTo>
                  <a:pt x="13" y="118"/>
                  <a:pt x="13" y="118"/>
                  <a:pt x="13" y="118"/>
                </a:cubicBezTo>
                <a:cubicBezTo>
                  <a:pt x="13" y="118"/>
                  <a:pt x="14" y="117"/>
                  <a:pt x="14" y="116"/>
                </a:cubicBezTo>
                <a:cubicBezTo>
                  <a:pt x="14" y="115"/>
                  <a:pt x="13" y="113"/>
                  <a:pt x="13" y="112"/>
                </a:cubicBezTo>
                <a:cubicBezTo>
                  <a:pt x="13" y="112"/>
                  <a:pt x="13" y="112"/>
                  <a:pt x="13" y="112"/>
                </a:cubicBezTo>
                <a:cubicBezTo>
                  <a:pt x="12" y="112"/>
                  <a:pt x="12" y="112"/>
                  <a:pt x="12" y="112"/>
                </a:cubicBezTo>
                <a:cubicBezTo>
                  <a:pt x="10" y="110"/>
                  <a:pt x="6" y="109"/>
                  <a:pt x="3" y="109"/>
                </a:cubicBezTo>
                <a:cubicBezTo>
                  <a:pt x="2" y="109"/>
                  <a:pt x="1" y="109"/>
                  <a:pt x="0" y="109"/>
                </a:cubicBezTo>
                <a:cubicBezTo>
                  <a:pt x="0" y="109"/>
                  <a:pt x="0" y="109"/>
                  <a:pt x="0" y="109"/>
                </a:cubicBezTo>
                <a:cubicBezTo>
                  <a:pt x="0" y="109"/>
                  <a:pt x="0" y="109"/>
                  <a:pt x="0" y="109"/>
                </a:cubicBezTo>
                <a:cubicBezTo>
                  <a:pt x="1" y="109"/>
                  <a:pt x="3" y="109"/>
                  <a:pt x="4" y="109"/>
                </a:cubicBezTo>
                <a:cubicBezTo>
                  <a:pt x="4" y="109"/>
                  <a:pt x="4" y="109"/>
                  <a:pt x="4" y="109"/>
                </a:cubicBezTo>
                <a:cubicBezTo>
                  <a:pt x="7" y="109"/>
                  <a:pt x="10" y="109"/>
                  <a:pt x="12" y="110"/>
                </a:cubicBezTo>
                <a:cubicBezTo>
                  <a:pt x="12" y="110"/>
                  <a:pt x="12" y="110"/>
                  <a:pt x="12" y="110"/>
                </a:cubicBezTo>
                <a:cubicBezTo>
                  <a:pt x="13" y="110"/>
                  <a:pt x="13" y="110"/>
                  <a:pt x="13" y="110"/>
                </a:cubicBezTo>
                <a:cubicBezTo>
                  <a:pt x="14" y="109"/>
                  <a:pt x="15" y="109"/>
                  <a:pt x="16" y="108"/>
                </a:cubicBezTo>
                <a:cubicBezTo>
                  <a:pt x="17" y="107"/>
                  <a:pt x="18" y="106"/>
                  <a:pt x="19" y="105"/>
                </a:cubicBezTo>
                <a:cubicBezTo>
                  <a:pt x="19" y="104"/>
                  <a:pt x="19" y="104"/>
                  <a:pt x="19" y="104"/>
                </a:cubicBezTo>
                <a:cubicBezTo>
                  <a:pt x="18" y="104"/>
                  <a:pt x="18" y="104"/>
                  <a:pt x="18" y="104"/>
                </a:cubicBezTo>
                <a:cubicBezTo>
                  <a:pt x="14" y="101"/>
                  <a:pt x="9" y="100"/>
                  <a:pt x="3" y="100"/>
                </a:cubicBezTo>
                <a:moveTo>
                  <a:pt x="1285" y="97"/>
                </a:moveTo>
                <a:cubicBezTo>
                  <a:pt x="1284" y="98"/>
                  <a:pt x="1283" y="98"/>
                  <a:pt x="1283" y="99"/>
                </a:cubicBezTo>
                <a:cubicBezTo>
                  <a:pt x="1283" y="99"/>
                  <a:pt x="1284" y="99"/>
                  <a:pt x="1284" y="99"/>
                </a:cubicBezTo>
                <a:cubicBezTo>
                  <a:pt x="1284" y="100"/>
                  <a:pt x="1284" y="101"/>
                  <a:pt x="1284" y="101"/>
                </a:cubicBezTo>
                <a:cubicBezTo>
                  <a:pt x="1284" y="101"/>
                  <a:pt x="1284" y="102"/>
                  <a:pt x="1284" y="102"/>
                </a:cubicBezTo>
                <a:cubicBezTo>
                  <a:pt x="1284" y="102"/>
                  <a:pt x="1284" y="102"/>
                  <a:pt x="1284" y="102"/>
                </a:cubicBezTo>
                <a:cubicBezTo>
                  <a:pt x="1284" y="102"/>
                  <a:pt x="1284" y="102"/>
                  <a:pt x="1284" y="102"/>
                </a:cubicBezTo>
                <a:cubicBezTo>
                  <a:pt x="1283" y="101"/>
                  <a:pt x="1282" y="100"/>
                  <a:pt x="1281" y="100"/>
                </a:cubicBezTo>
                <a:cubicBezTo>
                  <a:pt x="1281" y="100"/>
                  <a:pt x="1280" y="101"/>
                  <a:pt x="1280" y="101"/>
                </a:cubicBezTo>
                <a:cubicBezTo>
                  <a:pt x="1281" y="102"/>
                  <a:pt x="1282" y="103"/>
                  <a:pt x="1282" y="104"/>
                </a:cubicBezTo>
                <a:cubicBezTo>
                  <a:pt x="1283" y="104"/>
                  <a:pt x="1283" y="104"/>
                  <a:pt x="1283" y="104"/>
                </a:cubicBezTo>
                <a:cubicBezTo>
                  <a:pt x="1283" y="104"/>
                  <a:pt x="1283" y="104"/>
                  <a:pt x="1283" y="104"/>
                </a:cubicBezTo>
                <a:cubicBezTo>
                  <a:pt x="1284" y="104"/>
                  <a:pt x="1284" y="104"/>
                  <a:pt x="1284" y="104"/>
                </a:cubicBezTo>
                <a:cubicBezTo>
                  <a:pt x="1284" y="104"/>
                  <a:pt x="1284" y="104"/>
                  <a:pt x="1284" y="104"/>
                </a:cubicBezTo>
                <a:cubicBezTo>
                  <a:pt x="1284" y="104"/>
                  <a:pt x="1285" y="103"/>
                  <a:pt x="1286" y="103"/>
                </a:cubicBezTo>
                <a:cubicBezTo>
                  <a:pt x="1286" y="102"/>
                  <a:pt x="1286" y="102"/>
                  <a:pt x="1286" y="101"/>
                </a:cubicBezTo>
                <a:cubicBezTo>
                  <a:pt x="1286" y="100"/>
                  <a:pt x="1286" y="99"/>
                  <a:pt x="1286" y="99"/>
                </a:cubicBezTo>
                <a:cubicBezTo>
                  <a:pt x="1286" y="99"/>
                  <a:pt x="1286" y="99"/>
                  <a:pt x="1286" y="99"/>
                </a:cubicBezTo>
                <a:cubicBezTo>
                  <a:pt x="1286" y="99"/>
                  <a:pt x="1286" y="99"/>
                  <a:pt x="1286" y="99"/>
                </a:cubicBezTo>
                <a:cubicBezTo>
                  <a:pt x="1285" y="98"/>
                  <a:pt x="1285" y="98"/>
                  <a:pt x="1285" y="97"/>
                </a:cubicBezTo>
                <a:moveTo>
                  <a:pt x="1279" y="94"/>
                </a:moveTo>
                <a:cubicBezTo>
                  <a:pt x="1279" y="94"/>
                  <a:pt x="1278" y="94"/>
                  <a:pt x="1277" y="94"/>
                </a:cubicBezTo>
                <a:cubicBezTo>
                  <a:pt x="1277" y="94"/>
                  <a:pt x="1277" y="94"/>
                  <a:pt x="1277" y="94"/>
                </a:cubicBezTo>
                <a:cubicBezTo>
                  <a:pt x="1277" y="95"/>
                  <a:pt x="1277" y="95"/>
                  <a:pt x="1278" y="96"/>
                </a:cubicBezTo>
                <a:cubicBezTo>
                  <a:pt x="1278" y="96"/>
                  <a:pt x="1279" y="95"/>
                  <a:pt x="1280" y="95"/>
                </a:cubicBezTo>
                <a:cubicBezTo>
                  <a:pt x="1279" y="95"/>
                  <a:pt x="1279" y="95"/>
                  <a:pt x="1279" y="95"/>
                </a:cubicBezTo>
                <a:cubicBezTo>
                  <a:pt x="1279" y="95"/>
                  <a:pt x="1279" y="94"/>
                  <a:pt x="1279" y="94"/>
                </a:cubicBezTo>
                <a:cubicBezTo>
                  <a:pt x="1279" y="94"/>
                  <a:pt x="1279" y="94"/>
                  <a:pt x="1279" y="94"/>
                </a:cubicBezTo>
                <a:cubicBezTo>
                  <a:pt x="1279" y="94"/>
                  <a:pt x="1279" y="94"/>
                  <a:pt x="1279" y="94"/>
                </a:cubicBezTo>
                <a:cubicBezTo>
                  <a:pt x="1280" y="94"/>
                  <a:pt x="1280" y="94"/>
                  <a:pt x="1280" y="94"/>
                </a:cubicBezTo>
                <a:cubicBezTo>
                  <a:pt x="1279" y="94"/>
                  <a:pt x="1279" y="94"/>
                  <a:pt x="1279" y="94"/>
                </a:cubicBezTo>
                <a:cubicBezTo>
                  <a:pt x="1279" y="94"/>
                  <a:pt x="1279" y="94"/>
                  <a:pt x="1279" y="94"/>
                </a:cubicBezTo>
                <a:moveTo>
                  <a:pt x="1284" y="90"/>
                </a:moveTo>
                <a:cubicBezTo>
                  <a:pt x="1284" y="90"/>
                  <a:pt x="1284" y="90"/>
                  <a:pt x="1284" y="90"/>
                </a:cubicBezTo>
                <a:cubicBezTo>
                  <a:pt x="1284" y="91"/>
                  <a:pt x="1284" y="91"/>
                  <a:pt x="1284" y="91"/>
                </a:cubicBezTo>
                <a:cubicBezTo>
                  <a:pt x="1285" y="91"/>
                  <a:pt x="1285" y="91"/>
                  <a:pt x="1285" y="91"/>
                </a:cubicBezTo>
                <a:cubicBezTo>
                  <a:pt x="1285" y="91"/>
                  <a:pt x="1285" y="91"/>
                  <a:pt x="1284" y="90"/>
                </a:cubicBezTo>
                <a:cubicBezTo>
                  <a:pt x="1284" y="90"/>
                  <a:pt x="1284" y="90"/>
                  <a:pt x="1284" y="90"/>
                </a:cubicBezTo>
                <a:cubicBezTo>
                  <a:pt x="1284" y="90"/>
                  <a:pt x="1284" y="90"/>
                  <a:pt x="1284" y="90"/>
                </a:cubicBezTo>
                <a:cubicBezTo>
                  <a:pt x="1284" y="90"/>
                  <a:pt x="1284" y="90"/>
                  <a:pt x="1284" y="90"/>
                </a:cubicBezTo>
                <a:moveTo>
                  <a:pt x="1276" y="89"/>
                </a:moveTo>
                <a:cubicBezTo>
                  <a:pt x="1276" y="89"/>
                  <a:pt x="1276" y="89"/>
                  <a:pt x="1276" y="89"/>
                </a:cubicBezTo>
                <a:cubicBezTo>
                  <a:pt x="1276" y="90"/>
                  <a:pt x="1276" y="90"/>
                  <a:pt x="1276" y="90"/>
                </a:cubicBezTo>
                <a:cubicBezTo>
                  <a:pt x="1276" y="90"/>
                  <a:pt x="1276" y="89"/>
                  <a:pt x="1276" y="89"/>
                </a:cubicBezTo>
                <a:moveTo>
                  <a:pt x="1281" y="89"/>
                </a:moveTo>
                <a:cubicBezTo>
                  <a:pt x="1280" y="89"/>
                  <a:pt x="1280" y="89"/>
                  <a:pt x="1280" y="89"/>
                </a:cubicBezTo>
                <a:cubicBezTo>
                  <a:pt x="1281" y="89"/>
                  <a:pt x="1282" y="89"/>
                  <a:pt x="1283" y="89"/>
                </a:cubicBezTo>
                <a:cubicBezTo>
                  <a:pt x="1283" y="89"/>
                  <a:pt x="1283" y="89"/>
                  <a:pt x="1283" y="89"/>
                </a:cubicBezTo>
                <a:cubicBezTo>
                  <a:pt x="1283" y="89"/>
                  <a:pt x="1283" y="89"/>
                  <a:pt x="1283" y="89"/>
                </a:cubicBezTo>
                <a:cubicBezTo>
                  <a:pt x="1282" y="89"/>
                  <a:pt x="1282" y="89"/>
                  <a:pt x="1281" y="89"/>
                </a:cubicBezTo>
                <a:moveTo>
                  <a:pt x="1285" y="88"/>
                </a:moveTo>
                <a:cubicBezTo>
                  <a:pt x="1283" y="88"/>
                  <a:pt x="1281" y="88"/>
                  <a:pt x="1280" y="88"/>
                </a:cubicBezTo>
                <a:cubicBezTo>
                  <a:pt x="1280" y="88"/>
                  <a:pt x="1281" y="88"/>
                  <a:pt x="1282" y="88"/>
                </a:cubicBezTo>
                <a:cubicBezTo>
                  <a:pt x="1283" y="88"/>
                  <a:pt x="1283" y="88"/>
                  <a:pt x="1284" y="88"/>
                </a:cubicBezTo>
                <a:cubicBezTo>
                  <a:pt x="1285" y="88"/>
                  <a:pt x="1285" y="88"/>
                  <a:pt x="1285" y="88"/>
                </a:cubicBezTo>
                <a:cubicBezTo>
                  <a:pt x="1285" y="88"/>
                  <a:pt x="1285" y="88"/>
                  <a:pt x="1285" y="88"/>
                </a:cubicBezTo>
                <a:cubicBezTo>
                  <a:pt x="1285" y="88"/>
                  <a:pt x="1285" y="88"/>
                  <a:pt x="1285" y="88"/>
                </a:cubicBezTo>
                <a:cubicBezTo>
                  <a:pt x="1285" y="88"/>
                  <a:pt x="1285" y="88"/>
                  <a:pt x="1285" y="88"/>
                </a:cubicBezTo>
                <a:moveTo>
                  <a:pt x="1286" y="82"/>
                </a:moveTo>
                <a:cubicBezTo>
                  <a:pt x="1284" y="82"/>
                  <a:pt x="1282" y="82"/>
                  <a:pt x="1280" y="82"/>
                </a:cubicBezTo>
                <a:cubicBezTo>
                  <a:pt x="1281" y="83"/>
                  <a:pt x="1282" y="83"/>
                  <a:pt x="1283" y="83"/>
                </a:cubicBezTo>
                <a:cubicBezTo>
                  <a:pt x="1283" y="83"/>
                  <a:pt x="1283" y="83"/>
                  <a:pt x="1283" y="83"/>
                </a:cubicBezTo>
                <a:cubicBezTo>
                  <a:pt x="1284" y="83"/>
                  <a:pt x="1284" y="83"/>
                  <a:pt x="1284" y="83"/>
                </a:cubicBezTo>
                <a:cubicBezTo>
                  <a:pt x="1284" y="83"/>
                  <a:pt x="1285" y="83"/>
                  <a:pt x="1285" y="83"/>
                </a:cubicBezTo>
                <a:cubicBezTo>
                  <a:pt x="1286" y="82"/>
                  <a:pt x="1286" y="82"/>
                  <a:pt x="1286" y="82"/>
                </a:cubicBezTo>
                <a:cubicBezTo>
                  <a:pt x="1286" y="82"/>
                  <a:pt x="1286" y="82"/>
                  <a:pt x="1286" y="82"/>
                </a:cubicBezTo>
                <a:cubicBezTo>
                  <a:pt x="1286" y="82"/>
                  <a:pt x="1286" y="82"/>
                  <a:pt x="1286" y="82"/>
                </a:cubicBezTo>
                <a:moveTo>
                  <a:pt x="1274" y="75"/>
                </a:moveTo>
                <a:cubicBezTo>
                  <a:pt x="1274" y="76"/>
                  <a:pt x="1273" y="76"/>
                  <a:pt x="1273" y="77"/>
                </a:cubicBezTo>
                <a:cubicBezTo>
                  <a:pt x="1273" y="77"/>
                  <a:pt x="1274" y="78"/>
                  <a:pt x="1274" y="79"/>
                </a:cubicBezTo>
                <a:cubicBezTo>
                  <a:pt x="1274" y="79"/>
                  <a:pt x="1275" y="79"/>
                  <a:pt x="1275" y="79"/>
                </a:cubicBezTo>
                <a:cubicBezTo>
                  <a:pt x="1275" y="79"/>
                  <a:pt x="1275" y="79"/>
                  <a:pt x="1275" y="79"/>
                </a:cubicBezTo>
                <a:cubicBezTo>
                  <a:pt x="1276" y="78"/>
                  <a:pt x="1277" y="78"/>
                  <a:pt x="1277" y="78"/>
                </a:cubicBezTo>
                <a:cubicBezTo>
                  <a:pt x="1278" y="78"/>
                  <a:pt x="1279" y="78"/>
                  <a:pt x="1280" y="78"/>
                </a:cubicBezTo>
                <a:cubicBezTo>
                  <a:pt x="1279" y="78"/>
                  <a:pt x="1278" y="78"/>
                  <a:pt x="1278" y="78"/>
                </a:cubicBezTo>
                <a:cubicBezTo>
                  <a:pt x="1277" y="78"/>
                  <a:pt x="1276" y="78"/>
                  <a:pt x="1276" y="77"/>
                </a:cubicBezTo>
                <a:cubicBezTo>
                  <a:pt x="1276" y="77"/>
                  <a:pt x="1275" y="77"/>
                  <a:pt x="1275" y="77"/>
                </a:cubicBezTo>
                <a:cubicBezTo>
                  <a:pt x="1275" y="76"/>
                  <a:pt x="1275" y="76"/>
                  <a:pt x="1276" y="76"/>
                </a:cubicBezTo>
                <a:cubicBezTo>
                  <a:pt x="1276" y="76"/>
                  <a:pt x="1275" y="76"/>
                  <a:pt x="1275" y="76"/>
                </a:cubicBezTo>
                <a:cubicBezTo>
                  <a:pt x="1275" y="76"/>
                  <a:pt x="1275" y="76"/>
                  <a:pt x="1275" y="76"/>
                </a:cubicBezTo>
                <a:cubicBezTo>
                  <a:pt x="1275" y="76"/>
                  <a:pt x="1275" y="76"/>
                  <a:pt x="1275" y="76"/>
                </a:cubicBezTo>
                <a:cubicBezTo>
                  <a:pt x="1274" y="75"/>
                  <a:pt x="1274" y="75"/>
                  <a:pt x="1274" y="75"/>
                </a:cubicBezTo>
                <a:moveTo>
                  <a:pt x="1281" y="74"/>
                </a:moveTo>
                <a:cubicBezTo>
                  <a:pt x="1281" y="74"/>
                  <a:pt x="1280" y="75"/>
                  <a:pt x="1280" y="75"/>
                </a:cubicBezTo>
                <a:cubicBezTo>
                  <a:pt x="1281" y="75"/>
                  <a:pt x="1282" y="76"/>
                  <a:pt x="1284" y="76"/>
                </a:cubicBezTo>
                <a:cubicBezTo>
                  <a:pt x="1284" y="76"/>
                  <a:pt x="1283" y="75"/>
                  <a:pt x="1283" y="75"/>
                </a:cubicBezTo>
                <a:cubicBezTo>
                  <a:pt x="1283" y="75"/>
                  <a:pt x="1282" y="74"/>
                  <a:pt x="1282" y="74"/>
                </a:cubicBezTo>
                <a:cubicBezTo>
                  <a:pt x="1282" y="74"/>
                  <a:pt x="1282" y="74"/>
                  <a:pt x="1281" y="74"/>
                </a:cubicBezTo>
                <a:moveTo>
                  <a:pt x="771" y="72"/>
                </a:moveTo>
                <a:cubicBezTo>
                  <a:pt x="771" y="72"/>
                  <a:pt x="771" y="72"/>
                  <a:pt x="771" y="72"/>
                </a:cubicBezTo>
                <a:moveTo>
                  <a:pt x="771" y="72"/>
                </a:moveTo>
                <a:cubicBezTo>
                  <a:pt x="771" y="72"/>
                  <a:pt x="771" y="72"/>
                  <a:pt x="771" y="72"/>
                </a:cubicBezTo>
                <a:moveTo>
                  <a:pt x="1272" y="66"/>
                </a:moveTo>
                <a:cubicBezTo>
                  <a:pt x="1272" y="66"/>
                  <a:pt x="1272" y="66"/>
                  <a:pt x="1272" y="66"/>
                </a:cubicBezTo>
                <a:cubicBezTo>
                  <a:pt x="1272" y="67"/>
                  <a:pt x="1272" y="67"/>
                  <a:pt x="1272" y="67"/>
                </a:cubicBezTo>
                <a:cubicBezTo>
                  <a:pt x="1272" y="67"/>
                  <a:pt x="1272" y="67"/>
                  <a:pt x="1272" y="67"/>
                </a:cubicBezTo>
                <a:cubicBezTo>
                  <a:pt x="1272" y="69"/>
                  <a:pt x="1273" y="71"/>
                  <a:pt x="1274" y="71"/>
                </a:cubicBezTo>
                <a:cubicBezTo>
                  <a:pt x="1274" y="72"/>
                  <a:pt x="1275" y="72"/>
                  <a:pt x="1275" y="72"/>
                </a:cubicBezTo>
                <a:cubicBezTo>
                  <a:pt x="1275" y="72"/>
                  <a:pt x="1276" y="71"/>
                  <a:pt x="1276" y="71"/>
                </a:cubicBezTo>
                <a:cubicBezTo>
                  <a:pt x="1277" y="71"/>
                  <a:pt x="1278" y="71"/>
                  <a:pt x="1279" y="70"/>
                </a:cubicBezTo>
                <a:cubicBezTo>
                  <a:pt x="1279" y="70"/>
                  <a:pt x="1279" y="70"/>
                  <a:pt x="1280" y="70"/>
                </a:cubicBezTo>
                <a:cubicBezTo>
                  <a:pt x="1278" y="70"/>
                  <a:pt x="1277" y="70"/>
                  <a:pt x="1276" y="70"/>
                </a:cubicBezTo>
                <a:cubicBezTo>
                  <a:pt x="1276" y="70"/>
                  <a:pt x="1275" y="70"/>
                  <a:pt x="1275" y="69"/>
                </a:cubicBezTo>
                <a:cubicBezTo>
                  <a:pt x="1274" y="69"/>
                  <a:pt x="1274" y="69"/>
                  <a:pt x="1274" y="68"/>
                </a:cubicBezTo>
                <a:cubicBezTo>
                  <a:pt x="1274" y="68"/>
                  <a:pt x="1274" y="68"/>
                  <a:pt x="1273" y="68"/>
                </a:cubicBezTo>
                <a:cubicBezTo>
                  <a:pt x="1273" y="68"/>
                  <a:pt x="1273" y="67"/>
                  <a:pt x="1272" y="67"/>
                </a:cubicBezTo>
                <a:cubicBezTo>
                  <a:pt x="1272" y="66"/>
                  <a:pt x="1272" y="66"/>
                  <a:pt x="1272" y="66"/>
                </a:cubicBezTo>
                <a:moveTo>
                  <a:pt x="1282" y="66"/>
                </a:moveTo>
                <a:cubicBezTo>
                  <a:pt x="1281" y="66"/>
                  <a:pt x="1281" y="66"/>
                  <a:pt x="1280" y="66"/>
                </a:cubicBezTo>
                <a:cubicBezTo>
                  <a:pt x="1281" y="67"/>
                  <a:pt x="1283" y="67"/>
                  <a:pt x="1285" y="68"/>
                </a:cubicBezTo>
                <a:cubicBezTo>
                  <a:pt x="1285" y="68"/>
                  <a:pt x="1285" y="68"/>
                  <a:pt x="1285" y="68"/>
                </a:cubicBezTo>
                <a:cubicBezTo>
                  <a:pt x="1285" y="68"/>
                  <a:pt x="1285" y="68"/>
                  <a:pt x="1285" y="68"/>
                </a:cubicBezTo>
                <a:cubicBezTo>
                  <a:pt x="1285" y="68"/>
                  <a:pt x="1285" y="68"/>
                  <a:pt x="1285" y="68"/>
                </a:cubicBezTo>
                <a:cubicBezTo>
                  <a:pt x="1285" y="68"/>
                  <a:pt x="1285" y="68"/>
                  <a:pt x="1285" y="68"/>
                </a:cubicBezTo>
                <a:cubicBezTo>
                  <a:pt x="1285" y="68"/>
                  <a:pt x="1285" y="68"/>
                  <a:pt x="1286" y="67"/>
                </a:cubicBezTo>
                <a:cubicBezTo>
                  <a:pt x="1285" y="66"/>
                  <a:pt x="1284" y="66"/>
                  <a:pt x="1282" y="66"/>
                </a:cubicBezTo>
                <a:cubicBezTo>
                  <a:pt x="1282" y="66"/>
                  <a:pt x="1282" y="66"/>
                  <a:pt x="1282" y="66"/>
                </a:cubicBezTo>
                <a:moveTo>
                  <a:pt x="1283" y="58"/>
                </a:moveTo>
                <a:cubicBezTo>
                  <a:pt x="1282" y="58"/>
                  <a:pt x="1281" y="58"/>
                  <a:pt x="1280" y="58"/>
                </a:cubicBezTo>
                <a:cubicBezTo>
                  <a:pt x="1281" y="59"/>
                  <a:pt x="1283" y="59"/>
                  <a:pt x="1285" y="59"/>
                </a:cubicBezTo>
                <a:cubicBezTo>
                  <a:pt x="1285" y="59"/>
                  <a:pt x="1285" y="59"/>
                  <a:pt x="1286" y="59"/>
                </a:cubicBezTo>
                <a:cubicBezTo>
                  <a:pt x="1286" y="59"/>
                  <a:pt x="1286" y="59"/>
                  <a:pt x="1286" y="59"/>
                </a:cubicBezTo>
                <a:cubicBezTo>
                  <a:pt x="1285" y="58"/>
                  <a:pt x="1284" y="58"/>
                  <a:pt x="1283" y="58"/>
                </a:cubicBezTo>
                <a:cubicBezTo>
                  <a:pt x="1283" y="58"/>
                  <a:pt x="1283" y="58"/>
                  <a:pt x="1283" y="58"/>
                </a:cubicBezTo>
                <a:moveTo>
                  <a:pt x="1272" y="57"/>
                </a:moveTo>
                <a:cubicBezTo>
                  <a:pt x="1272" y="57"/>
                  <a:pt x="1271" y="58"/>
                  <a:pt x="1270" y="58"/>
                </a:cubicBezTo>
                <a:cubicBezTo>
                  <a:pt x="1270" y="58"/>
                  <a:pt x="1270" y="58"/>
                  <a:pt x="1270" y="58"/>
                </a:cubicBezTo>
                <a:cubicBezTo>
                  <a:pt x="1270" y="59"/>
                  <a:pt x="1270" y="59"/>
                  <a:pt x="1270" y="59"/>
                </a:cubicBezTo>
                <a:cubicBezTo>
                  <a:pt x="1269" y="59"/>
                  <a:pt x="1269" y="60"/>
                  <a:pt x="1269" y="60"/>
                </a:cubicBezTo>
                <a:cubicBezTo>
                  <a:pt x="1269" y="61"/>
                  <a:pt x="1270" y="62"/>
                  <a:pt x="1271" y="63"/>
                </a:cubicBezTo>
                <a:cubicBezTo>
                  <a:pt x="1271" y="63"/>
                  <a:pt x="1271" y="63"/>
                  <a:pt x="1271" y="63"/>
                </a:cubicBezTo>
                <a:cubicBezTo>
                  <a:pt x="1271" y="63"/>
                  <a:pt x="1271" y="63"/>
                  <a:pt x="1271" y="63"/>
                </a:cubicBezTo>
                <a:cubicBezTo>
                  <a:pt x="1272" y="64"/>
                  <a:pt x="1273" y="64"/>
                  <a:pt x="1274" y="64"/>
                </a:cubicBezTo>
                <a:cubicBezTo>
                  <a:pt x="1276" y="63"/>
                  <a:pt x="1278" y="62"/>
                  <a:pt x="1280" y="62"/>
                </a:cubicBezTo>
                <a:cubicBezTo>
                  <a:pt x="1280" y="62"/>
                  <a:pt x="1280" y="62"/>
                  <a:pt x="1279" y="62"/>
                </a:cubicBezTo>
                <a:cubicBezTo>
                  <a:pt x="1277" y="62"/>
                  <a:pt x="1274" y="62"/>
                  <a:pt x="1272" y="61"/>
                </a:cubicBezTo>
                <a:cubicBezTo>
                  <a:pt x="1272" y="61"/>
                  <a:pt x="1271" y="61"/>
                  <a:pt x="1271" y="60"/>
                </a:cubicBezTo>
                <a:cubicBezTo>
                  <a:pt x="1271" y="60"/>
                  <a:pt x="1271" y="60"/>
                  <a:pt x="1271" y="60"/>
                </a:cubicBezTo>
                <a:cubicBezTo>
                  <a:pt x="1272" y="59"/>
                  <a:pt x="1272" y="59"/>
                  <a:pt x="1273" y="59"/>
                </a:cubicBezTo>
                <a:cubicBezTo>
                  <a:pt x="1273" y="59"/>
                  <a:pt x="1273" y="59"/>
                  <a:pt x="1273" y="59"/>
                </a:cubicBezTo>
                <a:cubicBezTo>
                  <a:pt x="1273" y="58"/>
                  <a:pt x="1273" y="58"/>
                  <a:pt x="1273" y="58"/>
                </a:cubicBezTo>
                <a:cubicBezTo>
                  <a:pt x="1272" y="57"/>
                  <a:pt x="1272" y="57"/>
                  <a:pt x="1272" y="57"/>
                </a:cubicBezTo>
                <a:cubicBezTo>
                  <a:pt x="1272" y="57"/>
                  <a:pt x="1272" y="57"/>
                  <a:pt x="1272" y="57"/>
                </a:cubicBezTo>
                <a:moveTo>
                  <a:pt x="13" y="56"/>
                </a:moveTo>
                <a:cubicBezTo>
                  <a:pt x="13" y="56"/>
                  <a:pt x="13" y="56"/>
                  <a:pt x="13" y="56"/>
                </a:cubicBezTo>
                <a:cubicBezTo>
                  <a:pt x="13" y="56"/>
                  <a:pt x="13" y="56"/>
                  <a:pt x="13" y="56"/>
                </a:cubicBezTo>
                <a:moveTo>
                  <a:pt x="1275" y="51"/>
                </a:moveTo>
                <a:cubicBezTo>
                  <a:pt x="1274" y="51"/>
                  <a:pt x="1274" y="51"/>
                  <a:pt x="1273" y="52"/>
                </a:cubicBezTo>
                <a:cubicBezTo>
                  <a:pt x="1273" y="52"/>
                  <a:pt x="1273" y="52"/>
                  <a:pt x="1273" y="52"/>
                </a:cubicBezTo>
                <a:cubicBezTo>
                  <a:pt x="1274" y="52"/>
                  <a:pt x="1274" y="52"/>
                  <a:pt x="1274" y="52"/>
                </a:cubicBezTo>
                <a:cubicBezTo>
                  <a:pt x="1274" y="52"/>
                  <a:pt x="1274" y="52"/>
                  <a:pt x="1274" y="52"/>
                </a:cubicBezTo>
                <a:cubicBezTo>
                  <a:pt x="1274" y="51"/>
                  <a:pt x="1275" y="51"/>
                  <a:pt x="1275" y="51"/>
                </a:cubicBezTo>
                <a:moveTo>
                  <a:pt x="1288" y="51"/>
                </a:moveTo>
                <a:cubicBezTo>
                  <a:pt x="1288" y="51"/>
                  <a:pt x="1287" y="51"/>
                  <a:pt x="1287" y="51"/>
                </a:cubicBezTo>
                <a:cubicBezTo>
                  <a:pt x="1287" y="51"/>
                  <a:pt x="1287" y="51"/>
                  <a:pt x="1287" y="52"/>
                </a:cubicBezTo>
                <a:cubicBezTo>
                  <a:pt x="1287" y="52"/>
                  <a:pt x="1287" y="52"/>
                  <a:pt x="1287" y="52"/>
                </a:cubicBezTo>
                <a:cubicBezTo>
                  <a:pt x="1288" y="52"/>
                  <a:pt x="1288" y="52"/>
                  <a:pt x="1288" y="52"/>
                </a:cubicBezTo>
                <a:cubicBezTo>
                  <a:pt x="1288" y="52"/>
                  <a:pt x="1288" y="52"/>
                  <a:pt x="1288" y="52"/>
                </a:cubicBezTo>
                <a:cubicBezTo>
                  <a:pt x="1288" y="51"/>
                  <a:pt x="1288" y="51"/>
                  <a:pt x="1288" y="51"/>
                </a:cubicBezTo>
                <a:moveTo>
                  <a:pt x="1280" y="51"/>
                </a:moveTo>
                <a:cubicBezTo>
                  <a:pt x="1280" y="51"/>
                  <a:pt x="1280" y="51"/>
                  <a:pt x="1280" y="51"/>
                </a:cubicBezTo>
                <a:cubicBezTo>
                  <a:pt x="1281" y="51"/>
                  <a:pt x="1282" y="51"/>
                  <a:pt x="1284" y="51"/>
                </a:cubicBezTo>
                <a:cubicBezTo>
                  <a:pt x="1283" y="51"/>
                  <a:pt x="1281" y="51"/>
                  <a:pt x="1280" y="51"/>
                </a:cubicBezTo>
                <a:cubicBezTo>
                  <a:pt x="1280" y="51"/>
                  <a:pt x="1280" y="51"/>
                  <a:pt x="1280" y="51"/>
                </a:cubicBezTo>
                <a:moveTo>
                  <a:pt x="1271" y="49"/>
                </a:moveTo>
                <a:cubicBezTo>
                  <a:pt x="1271" y="49"/>
                  <a:pt x="1270" y="49"/>
                  <a:pt x="1270" y="50"/>
                </a:cubicBezTo>
                <a:cubicBezTo>
                  <a:pt x="1270" y="50"/>
                  <a:pt x="1270" y="50"/>
                  <a:pt x="1270" y="50"/>
                </a:cubicBezTo>
                <a:cubicBezTo>
                  <a:pt x="1270" y="50"/>
                  <a:pt x="1270" y="50"/>
                  <a:pt x="1270" y="50"/>
                </a:cubicBezTo>
                <a:cubicBezTo>
                  <a:pt x="1269" y="51"/>
                  <a:pt x="1269" y="52"/>
                  <a:pt x="1269" y="54"/>
                </a:cubicBezTo>
                <a:cubicBezTo>
                  <a:pt x="1269" y="55"/>
                  <a:pt x="1269" y="55"/>
                  <a:pt x="1269" y="56"/>
                </a:cubicBezTo>
                <a:cubicBezTo>
                  <a:pt x="1270" y="56"/>
                  <a:pt x="1270" y="56"/>
                  <a:pt x="1270" y="56"/>
                </a:cubicBezTo>
                <a:cubicBezTo>
                  <a:pt x="1273" y="56"/>
                  <a:pt x="1273" y="56"/>
                  <a:pt x="1273" y="56"/>
                </a:cubicBezTo>
                <a:cubicBezTo>
                  <a:pt x="1273" y="56"/>
                  <a:pt x="1273" y="56"/>
                  <a:pt x="1273" y="55"/>
                </a:cubicBezTo>
                <a:cubicBezTo>
                  <a:pt x="1274" y="55"/>
                  <a:pt x="1274" y="55"/>
                  <a:pt x="1275" y="55"/>
                </a:cubicBezTo>
                <a:cubicBezTo>
                  <a:pt x="1276" y="55"/>
                  <a:pt x="1277" y="54"/>
                  <a:pt x="1277" y="54"/>
                </a:cubicBezTo>
                <a:cubicBezTo>
                  <a:pt x="1277" y="54"/>
                  <a:pt x="1277" y="54"/>
                  <a:pt x="1277" y="54"/>
                </a:cubicBezTo>
                <a:cubicBezTo>
                  <a:pt x="1271" y="54"/>
                  <a:pt x="1271" y="54"/>
                  <a:pt x="1271" y="54"/>
                </a:cubicBezTo>
                <a:cubicBezTo>
                  <a:pt x="1271" y="54"/>
                  <a:pt x="1271" y="54"/>
                  <a:pt x="1271" y="54"/>
                </a:cubicBezTo>
                <a:cubicBezTo>
                  <a:pt x="1271" y="53"/>
                  <a:pt x="1271" y="52"/>
                  <a:pt x="1271" y="52"/>
                </a:cubicBezTo>
                <a:cubicBezTo>
                  <a:pt x="1271" y="51"/>
                  <a:pt x="1271" y="51"/>
                  <a:pt x="1271" y="51"/>
                </a:cubicBezTo>
                <a:cubicBezTo>
                  <a:pt x="1271" y="51"/>
                  <a:pt x="1271" y="50"/>
                  <a:pt x="1271" y="50"/>
                </a:cubicBezTo>
                <a:cubicBezTo>
                  <a:pt x="1271" y="50"/>
                  <a:pt x="1271" y="49"/>
                  <a:pt x="1271" y="49"/>
                </a:cubicBezTo>
                <a:moveTo>
                  <a:pt x="1280" y="46"/>
                </a:moveTo>
                <a:cubicBezTo>
                  <a:pt x="1280" y="46"/>
                  <a:pt x="1280" y="46"/>
                  <a:pt x="1280" y="46"/>
                </a:cubicBezTo>
                <a:cubicBezTo>
                  <a:pt x="1280" y="46"/>
                  <a:pt x="1280" y="46"/>
                  <a:pt x="1281" y="46"/>
                </a:cubicBezTo>
                <a:cubicBezTo>
                  <a:pt x="1280" y="46"/>
                  <a:pt x="1280" y="46"/>
                  <a:pt x="1280" y="46"/>
                </a:cubicBezTo>
                <a:moveTo>
                  <a:pt x="1275" y="44"/>
                </a:moveTo>
                <a:cubicBezTo>
                  <a:pt x="1274" y="45"/>
                  <a:pt x="1274" y="46"/>
                  <a:pt x="1273" y="47"/>
                </a:cubicBezTo>
                <a:cubicBezTo>
                  <a:pt x="1273" y="48"/>
                  <a:pt x="1273" y="48"/>
                  <a:pt x="1273" y="48"/>
                </a:cubicBezTo>
                <a:cubicBezTo>
                  <a:pt x="1273" y="47"/>
                  <a:pt x="1274" y="47"/>
                  <a:pt x="1274" y="47"/>
                </a:cubicBezTo>
                <a:cubicBezTo>
                  <a:pt x="1275" y="46"/>
                  <a:pt x="1277" y="46"/>
                  <a:pt x="1278" y="46"/>
                </a:cubicBezTo>
                <a:cubicBezTo>
                  <a:pt x="1278" y="46"/>
                  <a:pt x="1277" y="46"/>
                  <a:pt x="1276" y="46"/>
                </a:cubicBezTo>
                <a:cubicBezTo>
                  <a:pt x="1276" y="46"/>
                  <a:pt x="1276" y="46"/>
                  <a:pt x="1276" y="46"/>
                </a:cubicBezTo>
                <a:cubicBezTo>
                  <a:pt x="1276" y="46"/>
                  <a:pt x="1276" y="46"/>
                  <a:pt x="1277" y="46"/>
                </a:cubicBezTo>
                <a:cubicBezTo>
                  <a:pt x="1277" y="45"/>
                  <a:pt x="1278" y="45"/>
                  <a:pt x="1280" y="45"/>
                </a:cubicBezTo>
                <a:cubicBezTo>
                  <a:pt x="1278" y="45"/>
                  <a:pt x="1277" y="45"/>
                  <a:pt x="1275" y="44"/>
                </a:cubicBezTo>
                <a:moveTo>
                  <a:pt x="1283" y="40"/>
                </a:moveTo>
                <a:cubicBezTo>
                  <a:pt x="1282" y="40"/>
                  <a:pt x="1281" y="40"/>
                  <a:pt x="1280" y="41"/>
                </a:cubicBezTo>
                <a:cubicBezTo>
                  <a:pt x="1280" y="41"/>
                  <a:pt x="1280" y="41"/>
                  <a:pt x="1280" y="41"/>
                </a:cubicBezTo>
                <a:cubicBezTo>
                  <a:pt x="1280" y="41"/>
                  <a:pt x="1280" y="41"/>
                  <a:pt x="1280" y="41"/>
                </a:cubicBezTo>
                <a:cubicBezTo>
                  <a:pt x="1281" y="41"/>
                  <a:pt x="1281" y="41"/>
                  <a:pt x="1281" y="41"/>
                </a:cubicBezTo>
                <a:cubicBezTo>
                  <a:pt x="1281" y="41"/>
                  <a:pt x="1281" y="41"/>
                  <a:pt x="1281" y="41"/>
                </a:cubicBezTo>
                <a:cubicBezTo>
                  <a:pt x="1281" y="41"/>
                  <a:pt x="1281" y="41"/>
                  <a:pt x="1281" y="41"/>
                </a:cubicBezTo>
                <a:cubicBezTo>
                  <a:pt x="1283" y="41"/>
                  <a:pt x="1285" y="41"/>
                  <a:pt x="1286" y="42"/>
                </a:cubicBezTo>
                <a:cubicBezTo>
                  <a:pt x="1286" y="41"/>
                  <a:pt x="1285" y="41"/>
                  <a:pt x="1285" y="41"/>
                </a:cubicBezTo>
                <a:cubicBezTo>
                  <a:pt x="1284" y="40"/>
                  <a:pt x="1284" y="40"/>
                  <a:pt x="1283" y="40"/>
                </a:cubicBezTo>
                <a:moveTo>
                  <a:pt x="65" y="21"/>
                </a:moveTo>
                <a:cubicBezTo>
                  <a:pt x="65" y="21"/>
                  <a:pt x="65" y="21"/>
                  <a:pt x="65" y="21"/>
                </a:cubicBezTo>
                <a:moveTo>
                  <a:pt x="65" y="21"/>
                </a:moveTo>
                <a:cubicBezTo>
                  <a:pt x="65" y="21"/>
                  <a:pt x="65" y="21"/>
                  <a:pt x="65" y="21"/>
                </a:cubicBezTo>
                <a:moveTo>
                  <a:pt x="1281" y="18"/>
                </a:moveTo>
                <a:cubicBezTo>
                  <a:pt x="1281" y="18"/>
                  <a:pt x="1280" y="18"/>
                  <a:pt x="1280" y="19"/>
                </a:cubicBezTo>
                <a:cubicBezTo>
                  <a:pt x="1280" y="19"/>
                  <a:pt x="1281" y="19"/>
                  <a:pt x="1281" y="19"/>
                </a:cubicBezTo>
                <a:cubicBezTo>
                  <a:pt x="1281" y="19"/>
                  <a:pt x="1282" y="19"/>
                  <a:pt x="1282" y="18"/>
                </a:cubicBezTo>
                <a:cubicBezTo>
                  <a:pt x="1282" y="18"/>
                  <a:pt x="1281" y="18"/>
                  <a:pt x="1281" y="18"/>
                </a:cubicBezTo>
                <a:moveTo>
                  <a:pt x="1286" y="0"/>
                </a:moveTo>
                <a:cubicBezTo>
                  <a:pt x="1286" y="0"/>
                  <a:pt x="1285" y="0"/>
                  <a:pt x="1285" y="0"/>
                </a:cubicBezTo>
                <a:cubicBezTo>
                  <a:pt x="1285" y="0"/>
                  <a:pt x="1285" y="0"/>
                  <a:pt x="1285" y="0"/>
                </a:cubicBezTo>
                <a:cubicBezTo>
                  <a:pt x="1283" y="0"/>
                  <a:pt x="1281" y="1"/>
                  <a:pt x="1280" y="1"/>
                </a:cubicBezTo>
                <a:cubicBezTo>
                  <a:pt x="1280" y="1"/>
                  <a:pt x="1281" y="1"/>
                  <a:pt x="1282" y="1"/>
                </a:cubicBezTo>
                <a:cubicBezTo>
                  <a:pt x="1282" y="1"/>
                  <a:pt x="1282" y="1"/>
                  <a:pt x="1282" y="1"/>
                </a:cubicBezTo>
                <a:cubicBezTo>
                  <a:pt x="1283" y="1"/>
                  <a:pt x="1284" y="1"/>
                  <a:pt x="1285" y="1"/>
                </a:cubicBezTo>
                <a:cubicBezTo>
                  <a:pt x="1286" y="1"/>
                  <a:pt x="1286" y="1"/>
                  <a:pt x="1286" y="1"/>
                </a:cubicBezTo>
                <a:cubicBezTo>
                  <a:pt x="1286" y="0"/>
                  <a:pt x="1286" y="0"/>
                  <a:pt x="1286" y="0"/>
                </a:cubicBezTo>
              </a:path>
            </a:pathLst>
          </a:custGeom>
          <a:solidFill>
            <a:srgbClr val="E8888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29" name="PA_任意多边形 1461"/>
          <p:cNvSpPr>
            <a:spLocks/>
          </p:cNvSpPr>
          <p:nvPr>
            <p:custDataLst>
              <p:tags r:id="rId44"/>
            </p:custDataLst>
          </p:nvPr>
        </p:nvSpPr>
        <p:spPr bwMode="auto">
          <a:xfrm>
            <a:off x="3021012" y="6927850"/>
            <a:ext cx="12700" cy="3175"/>
          </a:xfrm>
          <a:custGeom>
            <a:avLst/>
            <a:gdLst>
              <a:gd name="T0" fmla="*/ 5 w 5"/>
              <a:gd name="T1" fmla="*/ 0 h 1"/>
              <a:gd name="T2" fmla="*/ 0 w 5"/>
              <a:gd name="T3" fmla="*/ 0 h 1"/>
              <a:gd name="T4" fmla="*/ 4 w 5"/>
              <a:gd name="T5" fmla="*/ 1 h 1"/>
              <a:gd name="T6" fmla="*/ 5 w 5"/>
              <a:gd name="T7" fmla="*/ 1 h 1"/>
              <a:gd name="T8" fmla="*/ 5 w 5"/>
              <a:gd name="T9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" h="1">
                <a:moveTo>
                  <a:pt x="5" y="0"/>
                </a:moveTo>
                <a:cubicBezTo>
                  <a:pt x="0" y="0"/>
                  <a:pt x="0" y="0"/>
                  <a:pt x="0" y="0"/>
                </a:cubicBezTo>
                <a:cubicBezTo>
                  <a:pt x="1" y="0"/>
                  <a:pt x="3" y="1"/>
                  <a:pt x="4" y="1"/>
                </a:cubicBezTo>
                <a:cubicBezTo>
                  <a:pt x="5" y="1"/>
                  <a:pt x="5" y="1"/>
                  <a:pt x="5" y="1"/>
                </a:cubicBezTo>
                <a:cubicBezTo>
                  <a:pt x="5" y="0"/>
                  <a:pt x="5" y="0"/>
                  <a:pt x="5" y="0"/>
                </a:cubicBezTo>
              </a:path>
            </a:pathLst>
          </a:custGeom>
          <a:solidFill>
            <a:srgbClr val="F2EED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30" name="PA_任意多边形 1462"/>
          <p:cNvSpPr>
            <a:spLocks/>
          </p:cNvSpPr>
          <p:nvPr>
            <p:custDataLst>
              <p:tags r:id="rId45"/>
            </p:custDataLst>
          </p:nvPr>
        </p:nvSpPr>
        <p:spPr bwMode="auto">
          <a:xfrm>
            <a:off x="3017837" y="6927850"/>
            <a:ext cx="15875" cy="0"/>
          </a:xfrm>
          <a:custGeom>
            <a:avLst/>
            <a:gdLst>
              <a:gd name="T0" fmla="*/ 6 w 6"/>
              <a:gd name="T1" fmla="*/ 0 w 6"/>
              <a:gd name="T2" fmla="*/ 1 w 6"/>
              <a:gd name="T3" fmla="*/ 6 w 6"/>
              <a:gd name="T4" fmla="*/ 6 w 6"/>
              <a:gd name="T5" fmla="*/ 6 w 6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</a:cxnLst>
            <a:rect l="0" t="0" r="r" b="b"/>
            <a:pathLst>
              <a:path w="6">
                <a:moveTo>
                  <a:pt x="6" y="0"/>
                </a:moveTo>
                <a:cubicBezTo>
                  <a:pt x="4" y="0"/>
                  <a:pt x="2" y="0"/>
                  <a:pt x="0" y="0"/>
                </a:cubicBezTo>
                <a:cubicBezTo>
                  <a:pt x="0" y="0"/>
                  <a:pt x="0" y="0"/>
                  <a:pt x="1" y="0"/>
                </a:cubicBezTo>
                <a:cubicBezTo>
                  <a:pt x="6" y="0"/>
                  <a:pt x="6" y="0"/>
                  <a:pt x="6" y="0"/>
                </a:cubicBezTo>
                <a:cubicBezTo>
                  <a:pt x="6" y="0"/>
                  <a:pt x="6" y="0"/>
                  <a:pt x="6" y="0"/>
                </a:cubicBezTo>
                <a:cubicBezTo>
                  <a:pt x="6" y="0"/>
                  <a:pt x="6" y="0"/>
                  <a:pt x="6" y="0"/>
                </a:cubicBezTo>
              </a:path>
            </a:pathLst>
          </a:custGeom>
          <a:solidFill>
            <a:srgbClr val="E8888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31" name="PA_任意多边形 1463"/>
          <p:cNvSpPr>
            <a:spLocks noEditPoints="1"/>
          </p:cNvSpPr>
          <p:nvPr>
            <p:custDataLst>
              <p:tags r:id="rId46"/>
            </p:custDataLst>
          </p:nvPr>
        </p:nvSpPr>
        <p:spPr bwMode="auto">
          <a:xfrm>
            <a:off x="3006725" y="6538913"/>
            <a:ext cx="3094038" cy="336550"/>
          </a:xfrm>
          <a:custGeom>
            <a:avLst/>
            <a:gdLst>
              <a:gd name="T0" fmla="*/ 371 w 1287"/>
              <a:gd name="T1" fmla="*/ 92 h 140"/>
              <a:gd name="T2" fmla="*/ 841 w 1287"/>
              <a:gd name="T3" fmla="*/ 88 h 140"/>
              <a:gd name="T4" fmla="*/ 473 w 1287"/>
              <a:gd name="T5" fmla="*/ 87 h 140"/>
              <a:gd name="T6" fmla="*/ 562 w 1287"/>
              <a:gd name="T7" fmla="*/ 88 h 140"/>
              <a:gd name="T8" fmla="*/ 672 w 1287"/>
              <a:gd name="T9" fmla="*/ 90 h 140"/>
              <a:gd name="T10" fmla="*/ 1193 w 1287"/>
              <a:gd name="T11" fmla="*/ 88 h 140"/>
              <a:gd name="T12" fmla="*/ 399 w 1287"/>
              <a:gd name="T13" fmla="*/ 82 h 140"/>
              <a:gd name="T14" fmla="*/ 1108 w 1287"/>
              <a:gd name="T15" fmla="*/ 81 h 140"/>
              <a:gd name="T16" fmla="*/ 40 w 1287"/>
              <a:gd name="T17" fmla="*/ 91 h 140"/>
              <a:gd name="T18" fmla="*/ 513 w 1287"/>
              <a:gd name="T19" fmla="*/ 93 h 140"/>
              <a:gd name="T20" fmla="*/ 246 w 1287"/>
              <a:gd name="T21" fmla="*/ 78 h 140"/>
              <a:gd name="T22" fmla="*/ 756 w 1287"/>
              <a:gd name="T23" fmla="*/ 79 h 140"/>
              <a:gd name="T24" fmla="*/ 1173 w 1287"/>
              <a:gd name="T25" fmla="*/ 75 h 140"/>
              <a:gd name="T26" fmla="*/ 523 w 1287"/>
              <a:gd name="T27" fmla="*/ 81 h 140"/>
              <a:gd name="T28" fmla="*/ 299 w 1287"/>
              <a:gd name="T29" fmla="*/ 72 h 140"/>
              <a:gd name="T30" fmla="*/ 0 w 1287"/>
              <a:gd name="T31" fmla="*/ 69 h 140"/>
              <a:gd name="T32" fmla="*/ 515 w 1287"/>
              <a:gd name="T33" fmla="*/ 72 h 140"/>
              <a:gd name="T34" fmla="*/ 581 w 1287"/>
              <a:gd name="T35" fmla="*/ 63 h 140"/>
              <a:gd name="T36" fmla="*/ 1110 w 1287"/>
              <a:gd name="T37" fmla="*/ 62 h 140"/>
              <a:gd name="T38" fmla="*/ 678 w 1287"/>
              <a:gd name="T39" fmla="*/ 61 h 140"/>
              <a:gd name="T40" fmla="*/ 466 w 1287"/>
              <a:gd name="T41" fmla="*/ 58 h 140"/>
              <a:gd name="T42" fmla="*/ 457 w 1287"/>
              <a:gd name="T43" fmla="*/ 57 h 140"/>
              <a:gd name="T44" fmla="*/ 718 w 1287"/>
              <a:gd name="T45" fmla="*/ 61 h 140"/>
              <a:gd name="T46" fmla="*/ 10 w 1287"/>
              <a:gd name="T47" fmla="*/ 60 h 140"/>
              <a:gd name="T48" fmla="*/ 10 w 1287"/>
              <a:gd name="T49" fmla="*/ 86 h 140"/>
              <a:gd name="T50" fmla="*/ 48 w 1287"/>
              <a:gd name="T51" fmla="*/ 54 h 140"/>
              <a:gd name="T52" fmla="*/ 44 w 1287"/>
              <a:gd name="T53" fmla="*/ 53 h 140"/>
              <a:gd name="T54" fmla="*/ 775 w 1287"/>
              <a:gd name="T55" fmla="*/ 64 h 140"/>
              <a:gd name="T56" fmla="*/ 703 w 1287"/>
              <a:gd name="T57" fmla="*/ 52 h 140"/>
              <a:gd name="T58" fmla="*/ 1239 w 1287"/>
              <a:gd name="T59" fmla="*/ 49 h 140"/>
              <a:gd name="T60" fmla="*/ 1171 w 1287"/>
              <a:gd name="T61" fmla="*/ 49 h 140"/>
              <a:gd name="T62" fmla="*/ 73 w 1287"/>
              <a:gd name="T63" fmla="*/ 64 h 140"/>
              <a:gd name="T64" fmla="*/ 739 w 1287"/>
              <a:gd name="T65" fmla="*/ 50 h 140"/>
              <a:gd name="T66" fmla="*/ 386 w 1287"/>
              <a:gd name="T67" fmla="*/ 42 h 140"/>
              <a:gd name="T68" fmla="*/ 472 w 1287"/>
              <a:gd name="T69" fmla="*/ 50 h 140"/>
              <a:gd name="T70" fmla="*/ 513 w 1287"/>
              <a:gd name="T71" fmla="*/ 39 h 140"/>
              <a:gd name="T72" fmla="*/ 120 w 1287"/>
              <a:gd name="T73" fmla="*/ 119 h 140"/>
              <a:gd name="T74" fmla="*/ 1208 w 1287"/>
              <a:gd name="T75" fmla="*/ 38 h 140"/>
              <a:gd name="T76" fmla="*/ 680 w 1287"/>
              <a:gd name="T77" fmla="*/ 41 h 140"/>
              <a:gd name="T78" fmla="*/ 497 w 1287"/>
              <a:gd name="T79" fmla="*/ 37 h 140"/>
              <a:gd name="T80" fmla="*/ 23 w 1287"/>
              <a:gd name="T81" fmla="*/ 45 h 140"/>
              <a:gd name="T82" fmla="*/ 814 w 1287"/>
              <a:gd name="T83" fmla="*/ 97 h 140"/>
              <a:gd name="T84" fmla="*/ 825 w 1287"/>
              <a:gd name="T85" fmla="*/ 112 h 140"/>
              <a:gd name="T86" fmla="*/ 716 w 1287"/>
              <a:gd name="T87" fmla="*/ 30 h 140"/>
              <a:gd name="T88" fmla="*/ 377 w 1287"/>
              <a:gd name="T89" fmla="*/ 39 h 140"/>
              <a:gd name="T90" fmla="*/ 691 w 1287"/>
              <a:gd name="T91" fmla="*/ 36 h 140"/>
              <a:gd name="T92" fmla="*/ 1097 w 1287"/>
              <a:gd name="T93" fmla="*/ 100 h 140"/>
              <a:gd name="T94" fmla="*/ 1070 w 1287"/>
              <a:gd name="T95" fmla="*/ 71 h 140"/>
              <a:gd name="T96" fmla="*/ 1075 w 1287"/>
              <a:gd name="T97" fmla="*/ 28 h 140"/>
              <a:gd name="T98" fmla="*/ 661 w 1287"/>
              <a:gd name="T99" fmla="*/ 88 h 140"/>
              <a:gd name="T100" fmla="*/ 616 w 1287"/>
              <a:gd name="T101" fmla="*/ 66 h 140"/>
              <a:gd name="T102" fmla="*/ 1096 w 1287"/>
              <a:gd name="T103" fmla="*/ 47 h 140"/>
              <a:gd name="T104" fmla="*/ 513 w 1287"/>
              <a:gd name="T105" fmla="*/ 19 h 140"/>
              <a:gd name="T106" fmla="*/ 1158 w 1287"/>
              <a:gd name="T107" fmla="*/ 24 h 140"/>
              <a:gd name="T108" fmla="*/ 759 w 1287"/>
              <a:gd name="T109" fmla="*/ 15 h 140"/>
              <a:gd name="T110" fmla="*/ 1108 w 1287"/>
              <a:gd name="T111" fmla="*/ 12 h 140"/>
              <a:gd name="T112" fmla="*/ 711 w 1287"/>
              <a:gd name="T113" fmla="*/ 10 h 140"/>
              <a:gd name="T114" fmla="*/ 472 w 1287"/>
              <a:gd name="T115" fmla="*/ 17 h 140"/>
              <a:gd name="T116" fmla="*/ 1119 w 1287"/>
              <a:gd name="T117" fmla="*/ 49 h 140"/>
              <a:gd name="T118" fmla="*/ 1142 w 1287"/>
              <a:gd name="T119" fmla="*/ 12 h 140"/>
              <a:gd name="T120" fmla="*/ 1173 w 1287"/>
              <a:gd name="T121" fmla="*/ 2 h 140"/>
              <a:gd name="T122" fmla="*/ 442 w 1287"/>
              <a:gd name="T123" fmla="*/ 38 h 140"/>
              <a:gd name="T124" fmla="*/ 1170 w 1287"/>
              <a:gd name="T125" fmla="*/ 0 h 1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287" h="140">
                <a:moveTo>
                  <a:pt x="55" y="89"/>
                </a:moveTo>
                <a:cubicBezTo>
                  <a:pt x="55" y="91"/>
                  <a:pt x="55" y="91"/>
                  <a:pt x="55" y="91"/>
                </a:cubicBezTo>
                <a:cubicBezTo>
                  <a:pt x="55" y="92"/>
                  <a:pt x="55" y="93"/>
                  <a:pt x="55" y="94"/>
                </a:cubicBezTo>
                <a:cubicBezTo>
                  <a:pt x="55" y="95"/>
                  <a:pt x="55" y="95"/>
                  <a:pt x="55" y="96"/>
                </a:cubicBezTo>
                <a:cubicBezTo>
                  <a:pt x="55" y="96"/>
                  <a:pt x="55" y="96"/>
                  <a:pt x="55" y="96"/>
                </a:cubicBezTo>
                <a:cubicBezTo>
                  <a:pt x="55" y="96"/>
                  <a:pt x="55" y="96"/>
                  <a:pt x="55" y="96"/>
                </a:cubicBezTo>
                <a:cubicBezTo>
                  <a:pt x="55" y="96"/>
                  <a:pt x="55" y="96"/>
                  <a:pt x="55" y="96"/>
                </a:cubicBezTo>
                <a:cubicBezTo>
                  <a:pt x="55" y="96"/>
                  <a:pt x="55" y="96"/>
                  <a:pt x="55" y="96"/>
                </a:cubicBezTo>
                <a:cubicBezTo>
                  <a:pt x="55" y="100"/>
                  <a:pt x="55" y="100"/>
                  <a:pt x="55" y="100"/>
                </a:cubicBezTo>
                <a:cubicBezTo>
                  <a:pt x="55" y="99"/>
                  <a:pt x="56" y="98"/>
                  <a:pt x="57" y="98"/>
                </a:cubicBezTo>
                <a:cubicBezTo>
                  <a:pt x="58" y="96"/>
                  <a:pt x="60" y="94"/>
                  <a:pt x="61" y="93"/>
                </a:cubicBezTo>
                <a:cubicBezTo>
                  <a:pt x="61" y="93"/>
                  <a:pt x="61" y="93"/>
                  <a:pt x="61" y="93"/>
                </a:cubicBezTo>
                <a:cubicBezTo>
                  <a:pt x="62" y="93"/>
                  <a:pt x="62" y="93"/>
                  <a:pt x="62" y="93"/>
                </a:cubicBezTo>
                <a:cubicBezTo>
                  <a:pt x="64" y="92"/>
                  <a:pt x="66" y="92"/>
                  <a:pt x="69" y="92"/>
                </a:cubicBezTo>
                <a:cubicBezTo>
                  <a:pt x="69" y="92"/>
                  <a:pt x="69" y="92"/>
                  <a:pt x="69" y="92"/>
                </a:cubicBezTo>
                <a:cubicBezTo>
                  <a:pt x="72" y="92"/>
                  <a:pt x="76" y="93"/>
                  <a:pt x="78" y="95"/>
                </a:cubicBezTo>
                <a:cubicBezTo>
                  <a:pt x="78" y="96"/>
                  <a:pt x="78" y="96"/>
                  <a:pt x="79" y="97"/>
                </a:cubicBezTo>
                <a:cubicBezTo>
                  <a:pt x="79" y="95"/>
                  <a:pt x="79" y="95"/>
                  <a:pt x="79" y="95"/>
                </a:cubicBezTo>
                <a:cubicBezTo>
                  <a:pt x="76" y="93"/>
                  <a:pt x="76" y="93"/>
                  <a:pt x="76" y="93"/>
                </a:cubicBezTo>
                <a:cubicBezTo>
                  <a:pt x="74" y="92"/>
                  <a:pt x="71" y="91"/>
                  <a:pt x="68" y="91"/>
                </a:cubicBezTo>
                <a:cubicBezTo>
                  <a:pt x="68" y="91"/>
                  <a:pt x="68" y="91"/>
                  <a:pt x="68" y="91"/>
                </a:cubicBezTo>
                <a:cubicBezTo>
                  <a:pt x="67" y="91"/>
                  <a:pt x="65" y="91"/>
                  <a:pt x="64" y="92"/>
                </a:cubicBezTo>
                <a:cubicBezTo>
                  <a:pt x="64" y="92"/>
                  <a:pt x="64" y="92"/>
                  <a:pt x="64" y="92"/>
                </a:cubicBezTo>
                <a:cubicBezTo>
                  <a:pt x="63" y="92"/>
                  <a:pt x="63" y="92"/>
                  <a:pt x="63" y="92"/>
                </a:cubicBezTo>
                <a:cubicBezTo>
                  <a:pt x="63" y="92"/>
                  <a:pt x="63" y="92"/>
                  <a:pt x="63" y="92"/>
                </a:cubicBezTo>
                <a:cubicBezTo>
                  <a:pt x="63" y="92"/>
                  <a:pt x="63" y="92"/>
                  <a:pt x="63" y="92"/>
                </a:cubicBezTo>
                <a:cubicBezTo>
                  <a:pt x="62" y="92"/>
                  <a:pt x="62" y="92"/>
                  <a:pt x="61" y="92"/>
                </a:cubicBezTo>
                <a:cubicBezTo>
                  <a:pt x="60" y="93"/>
                  <a:pt x="59" y="93"/>
                  <a:pt x="58" y="93"/>
                </a:cubicBezTo>
                <a:cubicBezTo>
                  <a:pt x="58" y="93"/>
                  <a:pt x="58" y="93"/>
                  <a:pt x="58" y="93"/>
                </a:cubicBezTo>
                <a:cubicBezTo>
                  <a:pt x="57" y="93"/>
                  <a:pt x="57" y="93"/>
                  <a:pt x="56" y="93"/>
                </a:cubicBezTo>
                <a:cubicBezTo>
                  <a:pt x="56" y="93"/>
                  <a:pt x="56" y="93"/>
                  <a:pt x="56" y="93"/>
                </a:cubicBezTo>
                <a:cubicBezTo>
                  <a:pt x="56" y="92"/>
                  <a:pt x="56" y="92"/>
                  <a:pt x="56" y="92"/>
                </a:cubicBezTo>
                <a:cubicBezTo>
                  <a:pt x="56" y="91"/>
                  <a:pt x="55" y="90"/>
                  <a:pt x="55" y="89"/>
                </a:cubicBezTo>
                <a:moveTo>
                  <a:pt x="559" y="89"/>
                </a:moveTo>
                <a:cubicBezTo>
                  <a:pt x="554" y="90"/>
                  <a:pt x="550" y="92"/>
                  <a:pt x="546" y="94"/>
                </a:cubicBezTo>
                <a:cubicBezTo>
                  <a:pt x="546" y="94"/>
                  <a:pt x="546" y="94"/>
                  <a:pt x="546" y="94"/>
                </a:cubicBezTo>
                <a:cubicBezTo>
                  <a:pt x="545" y="94"/>
                  <a:pt x="544" y="94"/>
                  <a:pt x="543" y="95"/>
                </a:cubicBezTo>
                <a:cubicBezTo>
                  <a:pt x="543" y="96"/>
                  <a:pt x="543" y="96"/>
                  <a:pt x="543" y="96"/>
                </a:cubicBezTo>
                <a:cubicBezTo>
                  <a:pt x="548" y="94"/>
                  <a:pt x="554" y="91"/>
                  <a:pt x="559" y="90"/>
                </a:cubicBezTo>
                <a:cubicBezTo>
                  <a:pt x="559" y="89"/>
                  <a:pt x="559" y="89"/>
                  <a:pt x="559" y="89"/>
                </a:cubicBezTo>
                <a:moveTo>
                  <a:pt x="386" y="89"/>
                </a:moveTo>
                <a:cubicBezTo>
                  <a:pt x="383" y="91"/>
                  <a:pt x="380" y="93"/>
                  <a:pt x="377" y="95"/>
                </a:cubicBezTo>
                <a:cubicBezTo>
                  <a:pt x="376" y="96"/>
                  <a:pt x="376" y="96"/>
                  <a:pt x="376" y="96"/>
                </a:cubicBezTo>
                <a:cubicBezTo>
                  <a:pt x="371" y="92"/>
                  <a:pt x="371" y="92"/>
                  <a:pt x="371" y="92"/>
                </a:cubicBezTo>
                <a:cubicBezTo>
                  <a:pt x="371" y="93"/>
                  <a:pt x="371" y="93"/>
                  <a:pt x="371" y="93"/>
                </a:cubicBezTo>
                <a:cubicBezTo>
                  <a:pt x="377" y="97"/>
                  <a:pt x="381" y="103"/>
                  <a:pt x="386" y="109"/>
                </a:cubicBezTo>
                <a:cubicBezTo>
                  <a:pt x="386" y="107"/>
                  <a:pt x="386" y="107"/>
                  <a:pt x="386" y="107"/>
                </a:cubicBezTo>
                <a:cubicBezTo>
                  <a:pt x="385" y="106"/>
                  <a:pt x="384" y="105"/>
                  <a:pt x="383" y="103"/>
                </a:cubicBezTo>
                <a:cubicBezTo>
                  <a:pt x="383" y="102"/>
                  <a:pt x="383" y="102"/>
                  <a:pt x="383" y="102"/>
                </a:cubicBezTo>
                <a:cubicBezTo>
                  <a:pt x="384" y="102"/>
                  <a:pt x="384" y="102"/>
                  <a:pt x="384" y="102"/>
                </a:cubicBezTo>
                <a:cubicBezTo>
                  <a:pt x="385" y="102"/>
                  <a:pt x="385" y="101"/>
                  <a:pt x="386" y="101"/>
                </a:cubicBezTo>
                <a:cubicBezTo>
                  <a:pt x="386" y="99"/>
                  <a:pt x="386" y="99"/>
                  <a:pt x="386" y="99"/>
                </a:cubicBezTo>
                <a:cubicBezTo>
                  <a:pt x="385" y="100"/>
                  <a:pt x="384" y="100"/>
                  <a:pt x="383" y="101"/>
                </a:cubicBezTo>
                <a:cubicBezTo>
                  <a:pt x="382" y="102"/>
                  <a:pt x="382" y="102"/>
                  <a:pt x="382" y="102"/>
                </a:cubicBezTo>
                <a:cubicBezTo>
                  <a:pt x="378" y="96"/>
                  <a:pt x="378" y="96"/>
                  <a:pt x="378" y="96"/>
                </a:cubicBezTo>
                <a:cubicBezTo>
                  <a:pt x="379" y="96"/>
                  <a:pt x="379" y="96"/>
                  <a:pt x="379" y="96"/>
                </a:cubicBezTo>
                <a:cubicBezTo>
                  <a:pt x="381" y="94"/>
                  <a:pt x="384" y="92"/>
                  <a:pt x="386" y="90"/>
                </a:cubicBezTo>
                <a:cubicBezTo>
                  <a:pt x="386" y="89"/>
                  <a:pt x="386" y="89"/>
                  <a:pt x="386" y="89"/>
                </a:cubicBezTo>
                <a:moveTo>
                  <a:pt x="1220" y="88"/>
                </a:moveTo>
                <a:cubicBezTo>
                  <a:pt x="1220" y="90"/>
                  <a:pt x="1220" y="90"/>
                  <a:pt x="1220" y="90"/>
                </a:cubicBezTo>
                <a:cubicBezTo>
                  <a:pt x="1220" y="90"/>
                  <a:pt x="1221" y="90"/>
                  <a:pt x="1221" y="90"/>
                </a:cubicBezTo>
                <a:cubicBezTo>
                  <a:pt x="1221" y="88"/>
                  <a:pt x="1221" y="88"/>
                  <a:pt x="1221" y="88"/>
                </a:cubicBezTo>
                <a:cubicBezTo>
                  <a:pt x="1221" y="88"/>
                  <a:pt x="1220" y="88"/>
                  <a:pt x="1220" y="88"/>
                </a:cubicBezTo>
                <a:cubicBezTo>
                  <a:pt x="1220" y="88"/>
                  <a:pt x="1220" y="88"/>
                  <a:pt x="1220" y="88"/>
                </a:cubicBezTo>
                <a:moveTo>
                  <a:pt x="493" y="88"/>
                </a:moveTo>
                <a:cubicBezTo>
                  <a:pt x="493" y="92"/>
                  <a:pt x="493" y="92"/>
                  <a:pt x="493" y="92"/>
                </a:cubicBezTo>
                <a:cubicBezTo>
                  <a:pt x="493" y="92"/>
                  <a:pt x="493" y="92"/>
                  <a:pt x="494" y="92"/>
                </a:cubicBezTo>
                <a:cubicBezTo>
                  <a:pt x="494" y="92"/>
                  <a:pt x="494" y="92"/>
                  <a:pt x="495" y="92"/>
                </a:cubicBezTo>
                <a:cubicBezTo>
                  <a:pt x="495" y="90"/>
                  <a:pt x="495" y="90"/>
                  <a:pt x="495" y="90"/>
                </a:cubicBezTo>
                <a:cubicBezTo>
                  <a:pt x="494" y="90"/>
                  <a:pt x="494" y="90"/>
                  <a:pt x="494" y="90"/>
                </a:cubicBezTo>
                <a:cubicBezTo>
                  <a:pt x="494" y="89"/>
                  <a:pt x="494" y="89"/>
                  <a:pt x="494" y="89"/>
                </a:cubicBezTo>
                <a:cubicBezTo>
                  <a:pt x="494" y="89"/>
                  <a:pt x="493" y="88"/>
                  <a:pt x="493" y="88"/>
                </a:cubicBezTo>
                <a:moveTo>
                  <a:pt x="1005" y="87"/>
                </a:moveTo>
                <a:cubicBezTo>
                  <a:pt x="1005" y="88"/>
                  <a:pt x="1005" y="88"/>
                  <a:pt x="1005" y="88"/>
                </a:cubicBezTo>
                <a:cubicBezTo>
                  <a:pt x="1030" y="89"/>
                  <a:pt x="1054" y="99"/>
                  <a:pt x="1073" y="114"/>
                </a:cubicBezTo>
                <a:cubicBezTo>
                  <a:pt x="1073" y="114"/>
                  <a:pt x="1073" y="114"/>
                  <a:pt x="1073" y="114"/>
                </a:cubicBezTo>
                <a:cubicBezTo>
                  <a:pt x="1073" y="114"/>
                  <a:pt x="1073" y="114"/>
                  <a:pt x="1073" y="114"/>
                </a:cubicBezTo>
                <a:cubicBezTo>
                  <a:pt x="1082" y="122"/>
                  <a:pt x="1090" y="129"/>
                  <a:pt x="1097" y="136"/>
                </a:cubicBezTo>
                <a:cubicBezTo>
                  <a:pt x="1097" y="134"/>
                  <a:pt x="1097" y="134"/>
                  <a:pt x="1097" y="134"/>
                </a:cubicBezTo>
                <a:cubicBezTo>
                  <a:pt x="1087" y="125"/>
                  <a:pt x="1078" y="116"/>
                  <a:pt x="1066" y="107"/>
                </a:cubicBezTo>
                <a:cubicBezTo>
                  <a:pt x="1065" y="107"/>
                  <a:pt x="1063" y="106"/>
                  <a:pt x="1062" y="105"/>
                </a:cubicBezTo>
                <a:cubicBezTo>
                  <a:pt x="1061" y="104"/>
                  <a:pt x="1060" y="103"/>
                  <a:pt x="1059" y="103"/>
                </a:cubicBezTo>
                <a:cubicBezTo>
                  <a:pt x="1059" y="102"/>
                  <a:pt x="1059" y="102"/>
                  <a:pt x="1059" y="102"/>
                </a:cubicBezTo>
                <a:cubicBezTo>
                  <a:pt x="1058" y="102"/>
                  <a:pt x="1058" y="102"/>
                  <a:pt x="1058" y="102"/>
                </a:cubicBezTo>
                <a:cubicBezTo>
                  <a:pt x="1043" y="93"/>
                  <a:pt x="1024" y="88"/>
                  <a:pt x="1005" y="87"/>
                </a:cubicBezTo>
                <a:moveTo>
                  <a:pt x="841" y="87"/>
                </a:moveTo>
                <a:cubicBezTo>
                  <a:pt x="841" y="88"/>
                  <a:pt x="841" y="88"/>
                  <a:pt x="841" y="88"/>
                </a:cubicBezTo>
                <a:cubicBezTo>
                  <a:pt x="841" y="88"/>
                  <a:pt x="841" y="88"/>
                  <a:pt x="841" y="88"/>
                </a:cubicBezTo>
                <a:cubicBezTo>
                  <a:pt x="841" y="88"/>
                  <a:pt x="841" y="88"/>
                  <a:pt x="841" y="88"/>
                </a:cubicBezTo>
                <a:cubicBezTo>
                  <a:pt x="841" y="88"/>
                  <a:pt x="841" y="88"/>
                  <a:pt x="841" y="88"/>
                </a:cubicBezTo>
                <a:cubicBezTo>
                  <a:pt x="842" y="88"/>
                  <a:pt x="842" y="88"/>
                  <a:pt x="842" y="88"/>
                </a:cubicBezTo>
                <a:cubicBezTo>
                  <a:pt x="849" y="90"/>
                  <a:pt x="855" y="93"/>
                  <a:pt x="861" y="97"/>
                </a:cubicBezTo>
                <a:cubicBezTo>
                  <a:pt x="861" y="96"/>
                  <a:pt x="861" y="96"/>
                  <a:pt x="861" y="96"/>
                </a:cubicBezTo>
                <a:cubicBezTo>
                  <a:pt x="860" y="95"/>
                  <a:pt x="859" y="94"/>
                  <a:pt x="857" y="94"/>
                </a:cubicBezTo>
                <a:cubicBezTo>
                  <a:pt x="857" y="94"/>
                  <a:pt x="857" y="94"/>
                  <a:pt x="857" y="94"/>
                </a:cubicBezTo>
                <a:cubicBezTo>
                  <a:pt x="857" y="94"/>
                  <a:pt x="857" y="94"/>
                  <a:pt x="857" y="94"/>
                </a:cubicBezTo>
                <a:cubicBezTo>
                  <a:pt x="852" y="91"/>
                  <a:pt x="846" y="89"/>
                  <a:pt x="841" y="87"/>
                </a:cubicBezTo>
                <a:moveTo>
                  <a:pt x="1003" y="87"/>
                </a:moveTo>
                <a:cubicBezTo>
                  <a:pt x="995" y="87"/>
                  <a:pt x="988" y="88"/>
                  <a:pt x="981" y="89"/>
                </a:cubicBezTo>
                <a:cubicBezTo>
                  <a:pt x="954" y="94"/>
                  <a:pt x="931" y="107"/>
                  <a:pt x="909" y="123"/>
                </a:cubicBezTo>
                <a:cubicBezTo>
                  <a:pt x="909" y="124"/>
                  <a:pt x="909" y="124"/>
                  <a:pt x="909" y="124"/>
                </a:cubicBezTo>
                <a:cubicBezTo>
                  <a:pt x="915" y="119"/>
                  <a:pt x="922" y="116"/>
                  <a:pt x="929" y="111"/>
                </a:cubicBezTo>
                <a:cubicBezTo>
                  <a:pt x="929" y="111"/>
                  <a:pt x="929" y="111"/>
                  <a:pt x="929" y="111"/>
                </a:cubicBezTo>
                <a:cubicBezTo>
                  <a:pt x="929" y="111"/>
                  <a:pt x="929" y="111"/>
                  <a:pt x="929" y="111"/>
                </a:cubicBezTo>
                <a:cubicBezTo>
                  <a:pt x="949" y="99"/>
                  <a:pt x="972" y="90"/>
                  <a:pt x="997" y="88"/>
                </a:cubicBezTo>
                <a:cubicBezTo>
                  <a:pt x="997" y="88"/>
                  <a:pt x="997" y="88"/>
                  <a:pt x="997" y="88"/>
                </a:cubicBezTo>
                <a:cubicBezTo>
                  <a:pt x="997" y="88"/>
                  <a:pt x="997" y="88"/>
                  <a:pt x="997" y="88"/>
                </a:cubicBezTo>
                <a:cubicBezTo>
                  <a:pt x="999" y="88"/>
                  <a:pt x="1001" y="88"/>
                  <a:pt x="1003" y="88"/>
                </a:cubicBezTo>
                <a:cubicBezTo>
                  <a:pt x="1003" y="87"/>
                  <a:pt x="1003" y="87"/>
                  <a:pt x="1003" y="87"/>
                </a:cubicBezTo>
                <a:moveTo>
                  <a:pt x="472" y="87"/>
                </a:moveTo>
                <a:cubicBezTo>
                  <a:pt x="472" y="90"/>
                  <a:pt x="472" y="90"/>
                  <a:pt x="472" y="90"/>
                </a:cubicBezTo>
                <a:cubicBezTo>
                  <a:pt x="473" y="90"/>
                  <a:pt x="474" y="89"/>
                  <a:pt x="476" y="89"/>
                </a:cubicBezTo>
                <a:cubicBezTo>
                  <a:pt x="476" y="89"/>
                  <a:pt x="476" y="89"/>
                  <a:pt x="476" y="89"/>
                </a:cubicBezTo>
                <a:cubicBezTo>
                  <a:pt x="476" y="89"/>
                  <a:pt x="476" y="89"/>
                  <a:pt x="476" y="89"/>
                </a:cubicBezTo>
                <a:cubicBezTo>
                  <a:pt x="477" y="90"/>
                  <a:pt x="479" y="90"/>
                  <a:pt x="481" y="90"/>
                </a:cubicBezTo>
                <a:cubicBezTo>
                  <a:pt x="482" y="91"/>
                  <a:pt x="484" y="91"/>
                  <a:pt x="486" y="92"/>
                </a:cubicBezTo>
                <a:cubicBezTo>
                  <a:pt x="487" y="93"/>
                  <a:pt x="487" y="94"/>
                  <a:pt x="488" y="95"/>
                </a:cubicBezTo>
                <a:cubicBezTo>
                  <a:pt x="488" y="95"/>
                  <a:pt x="488" y="95"/>
                  <a:pt x="488" y="95"/>
                </a:cubicBezTo>
                <a:cubicBezTo>
                  <a:pt x="488" y="95"/>
                  <a:pt x="488" y="95"/>
                  <a:pt x="488" y="95"/>
                </a:cubicBezTo>
                <a:cubicBezTo>
                  <a:pt x="488" y="95"/>
                  <a:pt x="489" y="95"/>
                  <a:pt x="489" y="94"/>
                </a:cubicBezTo>
                <a:cubicBezTo>
                  <a:pt x="490" y="94"/>
                  <a:pt x="490" y="93"/>
                  <a:pt x="491" y="93"/>
                </a:cubicBezTo>
                <a:cubicBezTo>
                  <a:pt x="491" y="92"/>
                  <a:pt x="491" y="92"/>
                  <a:pt x="491" y="92"/>
                </a:cubicBezTo>
                <a:cubicBezTo>
                  <a:pt x="490" y="92"/>
                  <a:pt x="490" y="92"/>
                  <a:pt x="489" y="92"/>
                </a:cubicBezTo>
                <a:cubicBezTo>
                  <a:pt x="489" y="92"/>
                  <a:pt x="489" y="92"/>
                  <a:pt x="489" y="92"/>
                </a:cubicBezTo>
                <a:cubicBezTo>
                  <a:pt x="488" y="92"/>
                  <a:pt x="487" y="91"/>
                  <a:pt x="486" y="91"/>
                </a:cubicBezTo>
                <a:cubicBezTo>
                  <a:pt x="485" y="90"/>
                  <a:pt x="484" y="89"/>
                  <a:pt x="483" y="89"/>
                </a:cubicBezTo>
                <a:cubicBezTo>
                  <a:pt x="483" y="89"/>
                  <a:pt x="483" y="89"/>
                  <a:pt x="483" y="89"/>
                </a:cubicBezTo>
                <a:cubicBezTo>
                  <a:pt x="482" y="90"/>
                  <a:pt x="482" y="90"/>
                  <a:pt x="482" y="90"/>
                </a:cubicBezTo>
                <a:cubicBezTo>
                  <a:pt x="482" y="90"/>
                  <a:pt x="482" y="90"/>
                  <a:pt x="482" y="90"/>
                </a:cubicBezTo>
                <a:cubicBezTo>
                  <a:pt x="482" y="90"/>
                  <a:pt x="482" y="90"/>
                  <a:pt x="482" y="90"/>
                </a:cubicBezTo>
                <a:cubicBezTo>
                  <a:pt x="479" y="88"/>
                  <a:pt x="476" y="88"/>
                  <a:pt x="473" y="87"/>
                </a:cubicBezTo>
                <a:cubicBezTo>
                  <a:pt x="473" y="87"/>
                  <a:pt x="473" y="87"/>
                  <a:pt x="473" y="87"/>
                </a:cubicBezTo>
                <a:cubicBezTo>
                  <a:pt x="473" y="87"/>
                  <a:pt x="473" y="87"/>
                  <a:pt x="473" y="87"/>
                </a:cubicBezTo>
                <a:cubicBezTo>
                  <a:pt x="473" y="87"/>
                  <a:pt x="472" y="87"/>
                  <a:pt x="472" y="87"/>
                </a:cubicBezTo>
                <a:moveTo>
                  <a:pt x="1215" y="87"/>
                </a:moveTo>
                <a:cubicBezTo>
                  <a:pt x="1215" y="88"/>
                  <a:pt x="1215" y="88"/>
                  <a:pt x="1215" y="88"/>
                </a:cubicBezTo>
                <a:cubicBezTo>
                  <a:pt x="1216" y="88"/>
                  <a:pt x="1217" y="88"/>
                  <a:pt x="1218" y="89"/>
                </a:cubicBezTo>
                <a:cubicBezTo>
                  <a:pt x="1218" y="87"/>
                  <a:pt x="1218" y="87"/>
                  <a:pt x="1218" y="87"/>
                </a:cubicBezTo>
                <a:cubicBezTo>
                  <a:pt x="1217" y="87"/>
                  <a:pt x="1216" y="87"/>
                  <a:pt x="1215" y="87"/>
                </a:cubicBezTo>
                <a:moveTo>
                  <a:pt x="747" y="86"/>
                </a:moveTo>
                <a:cubicBezTo>
                  <a:pt x="744" y="86"/>
                  <a:pt x="742" y="87"/>
                  <a:pt x="739" y="87"/>
                </a:cubicBezTo>
                <a:cubicBezTo>
                  <a:pt x="738" y="87"/>
                  <a:pt x="738" y="88"/>
                  <a:pt x="737" y="88"/>
                </a:cubicBezTo>
                <a:cubicBezTo>
                  <a:pt x="737" y="89"/>
                  <a:pt x="737" y="89"/>
                  <a:pt x="737" y="89"/>
                </a:cubicBezTo>
                <a:cubicBezTo>
                  <a:pt x="740" y="88"/>
                  <a:pt x="744" y="87"/>
                  <a:pt x="747" y="87"/>
                </a:cubicBezTo>
                <a:cubicBezTo>
                  <a:pt x="747" y="86"/>
                  <a:pt x="747" y="86"/>
                  <a:pt x="747" y="86"/>
                </a:cubicBezTo>
                <a:moveTo>
                  <a:pt x="835" y="86"/>
                </a:moveTo>
                <a:cubicBezTo>
                  <a:pt x="835" y="87"/>
                  <a:pt x="835" y="87"/>
                  <a:pt x="835" y="87"/>
                </a:cubicBezTo>
                <a:cubicBezTo>
                  <a:pt x="836" y="87"/>
                  <a:pt x="838" y="87"/>
                  <a:pt x="839" y="88"/>
                </a:cubicBezTo>
                <a:cubicBezTo>
                  <a:pt x="839" y="86"/>
                  <a:pt x="839" y="86"/>
                  <a:pt x="839" y="86"/>
                </a:cubicBezTo>
                <a:cubicBezTo>
                  <a:pt x="838" y="86"/>
                  <a:pt x="836" y="86"/>
                  <a:pt x="835" y="86"/>
                </a:cubicBezTo>
                <a:moveTo>
                  <a:pt x="607" y="86"/>
                </a:moveTo>
                <a:cubicBezTo>
                  <a:pt x="607" y="87"/>
                  <a:pt x="607" y="87"/>
                  <a:pt x="607" y="87"/>
                </a:cubicBezTo>
                <a:cubicBezTo>
                  <a:pt x="613" y="88"/>
                  <a:pt x="617" y="90"/>
                  <a:pt x="622" y="91"/>
                </a:cubicBezTo>
                <a:cubicBezTo>
                  <a:pt x="622" y="91"/>
                  <a:pt x="622" y="91"/>
                  <a:pt x="622" y="91"/>
                </a:cubicBezTo>
                <a:cubicBezTo>
                  <a:pt x="622" y="91"/>
                  <a:pt x="622" y="91"/>
                  <a:pt x="622" y="91"/>
                </a:cubicBezTo>
                <a:cubicBezTo>
                  <a:pt x="635" y="98"/>
                  <a:pt x="649" y="104"/>
                  <a:pt x="661" y="115"/>
                </a:cubicBezTo>
                <a:cubicBezTo>
                  <a:pt x="661" y="114"/>
                  <a:pt x="661" y="114"/>
                  <a:pt x="661" y="114"/>
                </a:cubicBezTo>
                <a:cubicBezTo>
                  <a:pt x="650" y="105"/>
                  <a:pt x="638" y="98"/>
                  <a:pt x="626" y="92"/>
                </a:cubicBezTo>
                <a:cubicBezTo>
                  <a:pt x="622" y="90"/>
                  <a:pt x="618" y="89"/>
                  <a:pt x="614" y="87"/>
                </a:cubicBezTo>
                <a:cubicBezTo>
                  <a:pt x="612" y="86"/>
                  <a:pt x="609" y="86"/>
                  <a:pt x="607" y="86"/>
                </a:cubicBezTo>
                <a:moveTo>
                  <a:pt x="31" y="85"/>
                </a:moveTo>
                <a:cubicBezTo>
                  <a:pt x="31" y="85"/>
                  <a:pt x="31" y="85"/>
                  <a:pt x="31" y="85"/>
                </a:cubicBezTo>
                <a:cubicBezTo>
                  <a:pt x="30" y="85"/>
                  <a:pt x="30" y="85"/>
                  <a:pt x="30" y="85"/>
                </a:cubicBezTo>
                <a:cubicBezTo>
                  <a:pt x="29" y="85"/>
                  <a:pt x="29" y="85"/>
                  <a:pt x="29" y="85"/>
                </a:cubicBezTo>
                <a:cubicBezTo>
                  <a:pt x="29" y="86"/>
                  <a:pt x="29" y="86"/>
                  <a:pt x="29" y="86"/>
                </a:cubicBezTo>
                <a:cubicBezTo>
                  <a:pt x="30" y="86"/>
                  <a:pt x="30" y="87"/>
                  <a:pt x="31" y="87"/>
                </a:cubicBezTo>
                <a:cubicBezTo>
                  <a:pt x="31" y="87"/>
                  <a:pt x="31" y="87"/>
                  <a:pt x="31" y="87"/>
                </a:cubicBezTo>
                <a:cubicBezTo>
                  <a:pt x="32" y="86"/>
                  <a:pt x="32" y="86"/>
                  <a:pt x="32" y="86"/>
                </a:cubicBezTo>
                <a:cubicBezTo>
                  <a:pt x="32" y="86"/>
                  <a:pt x="32" y="86"/>
                  <a:pt x="32" y="86"/>
                </a:cubicBezTo>
                <a:cubicBezTo>
                  <a:pt x="33" y="87"/>
                  <a:pt x="33" y="87"/>
                  <a:pt x="33" y="87"/>
                </a:cubicBezTo>
                <a:cubicBezTo>
                  <a:pt x="33" y="87"/>
                  <a:pt x="34" y="88"/>
                  <a:pt x="35" y="88"/>
                </a:cubicBezTo>
                <a:cubicBezTo>
                  <a:pt x="35" y="88"/>
                  <a:pt x="35" y="88"/>
                  <a:pt x="35" y="88"/>
                </a:cubicBezTo>
                <a:cubicBezTo>
                  <a:pt x="35" y="87"/>
                  <a:pt x="35" y="87"/>
                  <a:pt x="35" y="87"/>
                </a:cubicBezTo>
                <a:cubicBezTo>
                  <a:pt x="34" y="86"/>
                  <a:pt x="32" y="85"/>
                  <a:pt x="31" y="85"/>
                </a:cubicBezTo>
                <a:moveTo>
                  <a:pt x="581" y="85"/>
                </a:moveTo>
                <a:cubicBezTo>
                  <a:pt x="575" y="86"/>
                  <a:pt x="568" y="87"/>
                  <a:pt x="562" y="88"/>
                </a:cubicBezTo>
                <a:cubicBezTo>
                  <a:pt x="562" y="89"/>
                  <a:pt x="562" y="89"/>
                  <a:pt x="562" y="89"/>
                </a:cubicBezTo>
                <a:cubicBezTo>
                  <a:pt x="568" y="88"/>
                  <a:pt x="575" y="86"/>
                  <a:pt x="581" y="86"/>
                </a:cubicBezTo>
                <a:cubicBezTo>
                  <a:pt x="581" y="85"/>
                  <a:pt x="581" y="85"/>
                  <a:pt x="581" y="85"/>
                </a:cubicBezTo>
                <a:moveTo>
                  <a:pt x="1208" y="85"/>
                </a:moveTo>
                <a:cubicBezTo>
                  <a:pt x="1208" y="87"/>
                  <a:pt x="1208" y="87"/>
                  <a:pt x="1208" y="87"/>
                </a:cubicBezTo>
                <a:cubicBezTo>
                  <a:pt x="1209" y="87"/>
                  <a:pt x="1210" y="87"/>
                  <a:pt x="1211" y="87"/>
                </a:cubicBezTo>
                <a:cubicBezTo>
                  <a:pt x="1212" y="87"/>
                  <a:pt x="1212" y="87"/>
                  <a:pt x="1213" y="87"/>
                </a:cubicBezTo>
                <a:cubicBezTo>
                  <a:pt x="1213" y="86"/>
                  <a:pt x="1213" y="86"/>
                  <a:pt x="1213" y="86"/>
                </a:cubicBezTo>
                <a:cubicBezTo>
                  <a:pt x="1212" y="86"/>
                  <a:pt x="1211" y="86"/>
                  <a:pt x="1209" y="85"/>
                </a:cubicBezTo>
                <a:cubicBezTo>
                  <a:pt x="1209" y="85"/>
                  <a:pt x="1209" y="85"/>
                  <a:pt x="1209" y="85"/>
                </a:cubicBezTo>
                <a:cubicBezTo>
                  <a:pt x="1209" y="85"/>
                  <a:pt x="1209" y="85"/>
                  <a:pt x="1209" y="85"/>
                </a:cubicBezTo>
                <a:cubicBezTo>
                  <a:pt x="1209" y="85"/>
                  <a:pt x="1209" y="85"/>
                  <a:pt x="1208" y="85"/>
                </a:cubicBezTo>
                <a:moveTo>
                  <a:pt x="466" y="85"/>
                </a:moveTo>
                <a:cubicBezTo>
                  <a:pt x="466" y="86"/>
                  <a:pt x="466" y="86"/>
                  <a:pt x="466" y="86"/>
                </a:cubicBezTo>
                <a:cubicBezTo>
                  <a:pt x="467" y="87"/>
                  <a:pt x="469" y="87"/>
                  <a:pt x="470" y="88"/>
                </a:cubicBezTo>
                <a:cubicBezTo>
                  <a:pt x="470" y="88"/>
                  <a:pt x="470" y="88"/>
                  <a:pt x="470" y="88"/>
                </a:cubicBezTo>
                <a:cubicBezTo>
                  <a:pt x="470" y="86"/>
                  <a:pt x="470" y="86"/>
                  <a:pt x="470" y="86"/>
                </a:cubicBezTo>
                <a:cubicBezTo>
                  <a:pt x="469" y="85"/>
                  <a:pt x="468" y="85"/>
                  <a:pt x="466" y="85"/>
                </a:cubicBezTo>
                <a:moveTo>
                  <a:pt x="588" y="85"/>
                </a:moveTo>
                <a:cubicBezTo>
                  <a:pt x="587" y="85"/>
                  <a:pt x="585" y="85"/>
                  <a:pt x="583" y="85"/>
                </a:cubicBezTo>
                <a:cubicBezTo>
                  <a:pt x="583" y="86"/>
                  <a:pt x="583" y="86"/>
                  <a:pt x="583" y="86"/>
                </a:cubicBezTo>
                <a:cubicBezTo>
                  <a:pt x="585" y="86"/>
                  <a:pt x="587" y="86"/>
                  <a:pt x="588" y="86"/>
                </a:cubicBezTo>
                <a:cubicBezTo>
                  <a:pt x="594" y="86"/>
                  <a:pt x="600" y="86"/>
                  <a:pt x="605" y="87"/>
                </a:cubicBezTo>
                <a:cubicBezTo>
                  <a:pt x="605" y="85"/>
                  <a:pt x="605" y="85"/>
                  <a:pt x="605" y="85"/>
                </a:cubicBezTo>
                <a:cubicBezTo>
                  <a:pt x="600" y="85"/>
                  <a:pt x="594" y="85"/>
                  <a:pt x="588" y="85"/>
                </a:cubicBezTo>
                <a:moveTo>
                  <a:pt x="678" y="85"/>
                </a:moveTo>
                <a:cubicBezTo>
                  <a:pt x="675" y="86"/>
                  <a:pt x="673" y="89"/>
                  <a:pt x="669" y="91"/>
                </a:cubicBezTo>
                <a:cubicBezTo>
                  <a:pt x="669" y="91"/>
                  <a:pt x="669" y="91"/>
                  <a:pt x="669" y="91"/>
                </a:cubicBezTo>
                <a:cubicBezTo>
                  <a:pt x="668" y="91"/>
                  <a:pt x="668" y="91"/>
                  <a:pt x="668" y="91"/>
                </a:cubicBezTo>
                <a:cubicBezTo>
                  <a:pt x="666" y="90"/>
                  <a:pt x="664" y="89"/>
                  <a:pt x="663" y="87"/>
                </a:cubicBezTo>
                <a:cubicBezTo>
                  <a:pt x="663" y="89"/>
                  <a:pt x="663" y="89"/>
                  <a:pt x="663" y="89"/>
                </a:cubicBezTo>
                <a:cubicBezTo>
                  <a:pt x="666" y="91"/>
                  <a:pt x="670" y="94"/>
                  <a:pt x="673" y="97"/>
                </a:cubicBezTo>
                <a:cubicBezTo>
                  <a:pt x="673" y="97"/>
                  <a:pt x="673" y="97"/>
                  <a:pt x="673" y="97"/>
                </a:cubicBezTo>
                <a:cubicBezTo>
                  <a:pt x="673" y="97"/>
                  <a:pt x="673" y="97"/>
                  <a:pt x="673" y="97"/>
                </a:cubicBezTo>
                <a:cubicBezTo>
                  <a:pt x="675" y="98"/>
                  <a:pt x="677" y="100"/>
                  <a:pt x="678" y="102"/>
                </a:cubicBezTo>
                <a:cubicBezTo>
                  <a:pt x="678" y="100"/>
                  <a:pt x="678" y="100"/>
                  <a:pt x="678" y="100"/>
                </a:cubicBezTo>
                <a:cubicBezTo>
                  <a:pt x="678" y="100"/>
                  <a:pt x="678" y="100"/>
                  <a:pt x="678" y="100"/>
                </a:cubicBezTo>
                <a:cubicBezTo>
                  <a:pt x="678" y="100"/>
                  <a:pt x="678" y="100"/>
                  <a:pt x="678" y="100"/>
                </a:cubicBezTo>
                <a:cubicBezTo>
                  <a:pt x="678" y="100"/>
                  <a:pt x="678" y="100"/>
                  <a:pt x="677" y="99"/>
                </a:cubicBezTo>
                <a:cubicBezTo>
                  <a:pt x="677" y="99"/>
                  <a:pt x="677" y="99"/>
                  <a:pt x="677" y="99"/>
                </a:cubicBezTo>
                <a:cubicBezTo>
                  <a:pt x="677" y="99"/>
                  <a:pt x="677" y="99"/>
                  <a:pt x="677" y="99"/>
                </a:cubicBezTo>
                <a:cubicBezTo>
                  <a:pt x="676" y="98"/>
                  <a:pt x="675" y="97"/>
                  <a:pt x="674" y="96"/>
                </a:cubicBezTo>
                <a:cubicBezTo>
                  <a:pt x="673" y="95"/>
                  <a:pt x="672" y="94"/>
                  <a:pt x="672" y="92"/>
                </a:cubicBezTo>
                <a:cubicBezTo>
                  <a:pt x="672" y="91"/>
                  <a:pt x="672" y="91"/>
                  <a:pt x="672" y="90"/>
                </a:cubicBezTo>
                <a:cubicBezTo>
                  <a:pt x="673" y="89"/>
                  <a:pt x="673" y="89"/>
                  <a:pt x="674" y="89"/>
                </a:cubicBezTo>
                <a:cubicBezTo>
                  <a:pt x="676" y="87"/>
                  <a:pt x="677" y="87"/>
                  <a:pt x="678" y="86"/>
                </a:cubicBezTo>
                <a:cubicBezTo>
                  <a:pt x="678" y="85"/>
                  <a:pt x="678" y="85"/>
                  <a:pt x="678" y="85"/>
                </a:cubicBezTo>
                <a:moveTo>
                  <a:pt x="756" y="85"/>
                </a:moveTo>
                <a:cubicBezTo>
                  <a:pt x="754" y="85"/>
                  <a:pt x="752" y="85"/>
                  <a:pt x="749" y="86"/>
                </a:cubicBezTo>
                <a:cubicBezTo>
                  <a:pt x="749" y="87"/>
                  <a:pt x="749" y="87"/>
                  <a:pt x="749" y="87"/>
                </a:cubicBezTo>
                <a:cubicBezTo>
                  <a:pt x="751" y="87"/>
                  <a:pt x="752" y="87"/>
                  <a:pt x="754" y="87"/>
                </a:cubicBezTo>
                <a:cubicBezTo>
                  <a:pt x="755" y="87"/>
                  <a:pt x="755" y="87"/>
                  <a:pt x="756" y="87"/>
                </a:cubicBezTo>
                <a:cubicBezTo>
                  <a:pt x="756" y="85"/>
                  <a:pt x="756" y="85"/>
                  <a:pt x="756" y="85"/>
                </a:cubicBezTo>
                <a:moveTo>
                  <a:pt x="703" y="84"/>
                </a:moveTo>
                <a:cubicBezTo>
                  <a:pt x="699" y="86"/>
                  <a:pt x="695" y="88"/>
                  <a:pt x="691" y="91"/>
                </a:cubicBezTo>
                <a:cubicBezTo>
                  <a:pt x="691" y="92"/>
                  <a:pt x="691" y="92"/>
                  <a:pt x="691" y="92"/>
                </a:cubicBezTo>
                <a:cubicBezTo>
                  <a:pt x="695" y="90"/>
                  <a:pt x="699" y="87"/>
                  <a:pt x="703" y="85"/>
                </a:cubicBezTo>
                <a:cubicBezTo>
                  <a:pt x="703" y="84"/>
                  <a:pt x="703" y="84"/>
                  <a:pt x="703" y="84"/>
                </a:cubicBezTo>
                <a:moveTo>
                  <a:pt x="48" y="83"/>
                </a:moveTo>
                <a:cubicBezTo>
                  <a:pt x="48" y="85"/>
                  <a:pt x="48" y="85"/>
                  <a:pt x="48" y="85"/>
                </a:cubicBezTo>
                <a:cubicBezTo>
                  <a:pt x="48" y="85"/>
                  <a:pt x="48" y="85"/>
                  <a:pt x="49" y="85"/>
                </a:cubicBezTo>
                <a:cubicBezTo>
                  <a:pt x="49" y="86"/>
                  <a:pt x="49" y="86"/>
                  <a:pt x="50" y="86"/>
                </a:cubicBezTo>
                <a:cubicBezTo>
                  <a:pt x="50" y="86"/>
                  <a:pt x="50" y="86"/>
                  <a:pt x="50" y="86"/>
                </a:cubicBezTo>
                <a:cubicBezTo>
                  <a:pt x="50" y="87"/>
                  <a:pt x="50" y="87"/>
                  <a:pt x="50" y="87"/>
                </a:cubicBezTo>
                <a:cubicBezTo>
                  <a:pt x="50" y="87"/>
                  <a:pt x="50" y="87"/>
                  <a:pt x="50" y="87"/>
                </a:cubicBezTo>
                <a:cubicBezTo>
                  <a:pt x="50" y="88"/>
                  <a:pt x="50" y="88"/>
                  <a:pt x="49" y="88"/>
                </a:cubicBezTo>
                <a:cubicBezTo>
                  <a:pt x="49" y="89"/>
                  <a:pt x="49" y="89"/>
                  <a:pt x="49" y="89"/>
                </a:cubicBezTo>
                <a:cubicBezTo>
                  <a:pt x="48" y="89"/>
                  <a:pt x="48" y="88"/>
                  <a:pt x="48" y="88"/>
                </a:cubicBezTo>
                <a:cubicBezTo>
                  <a:pt x="48" y="90"/>
                  <a:pt x="48" y="90"/>
                  <a:pt x="48" y="90"/>
                </a:cubicBezTo>
                <a:cubicBezTo>
                  <a:pt x="50" y="90"/>
                  <a:pt x="51" y="90"/>
                  <a:pt x="53" y="90"/>
                </a:cubicBezTo>
                <a:cubicBezTo>
                  <a:pt x="53" y="87"/>
                  <a:pt x="53" y="87"/>
                  <a:pt x="53" y="87"/>
                </a:cubicBezTo>
                <a:cubicBezTo>
                  <a:pt x="51" y="86"/>
                  <a:pt x="50" y="84"/>
                  <a:pt x="48" y="83"/>
                </a:cubicBezTo>
                <a:moveTo>
                  <a:pt x="1178" y="83"/>
                </a:moveTo>
                <a:cubicBezTo>
                  <a:pt x="1178" y="85"/>
                  <a:pt x="1178" y="85"/>
                  <a:pt x="1178" y="85"/>
                </a:cubicBezTo>
                <a:cubicBezTo>
                  <a:pt x="1180" y="86"/>
                  <a:pt x="1181" y="86"/>
                  <a:pt x="1183" y="87"/>
                </a:cubicBezTo>
                <a:cubicBezTo>
                  <a:pt x="1184" y="88"/>
                  <a:pt x="1184" y="88"/>
                  <a:pt x="1184" y="88"/>
                </a:cubicBezTo>
                <a:cubicBezTo>
                  <a:pt x="1183" y="88"/>
                  <a:pt x="1183" y="88"/>
                  <a:pt x="1183" y="88"/>
                </a:cubicBezTo>
                <a:cubicBezTo>
                  <a:pt x="1182" y="90"/>
                  <a:pt x="1180" y="91"/>
                  <a:pt x="1178" y="92"/>
                </a:cubicBezTo>
                <a:cubicBezTo>
                  <a:pt x="1178" y="93"/>
                  <a:pt x="1178" y="93"/>
                  <a:pt x="1178" y="93"/>
                </a:cubicBezTo>
                <a:cubicBezTo>
                  <a:pt x="1182" y="91"/>
                  <a:pt x="1186" y="89"/>
                  <a:pt x="1190" y="89"/>
                </a:cubicBezTo>
                <a:cubicBezTo>
                  <a:pt x="1190" y="89"/>
                  <a:pt x="1191" y="89"/>
                  <a:pt x="1191" y="89"/>
                </a:cubicBezTo>
                <a:cubicBezTo>
                  <a:pt x="1191" y="89"/>
                  <a:pt x="1191" y="89"/>
                  <a:pt x="1191" y="89"/>
                </a:cubicBezTo>
                <a:cubicBezTo>
                  <a:pt x="1191" y="89"/>
                  <a:pt x="1191" y="89"/>
                  <a:pt x="1191" y="89"/>
                </a:cubicBezTo>
                <a:cubicBezTo>
                  <a:pt x="1192" y="89"/>
                  <a:pt x="1193" y="90"/>
                  <a:pt x="1194" y="91"/>
                </a:cubicBezTo>
                <a:cubicBezTo>
                  <a:pt x="1195" y="92"/>
                  <a:pt x="1195" y="92"/>
                  <a:pt x="1196" y="92"/>
                </a:cubicBezTo>
                <a:cubicBezTo>
                  <a:pt x="1196" y="90"/>
                  <a:pt x="1196" y="90"/>
                  <a:pt x="1196" y="90"/>
                </a:cubicBezTo>
                <a:cubicBezTo>
                  <a:pt x="1195" y="90"/>
                  <a:pt x="1194" y="90"/>
                  <a:pt x="1194" y="89"/>
                </a:cubicBezTo>
                <a:cubicBezTo>
                  <a:pt x="1193" y="89"/>
                  <a:pt x="1193" y="88"/>
                  <a:pt x="1193" y="88"/>
                </a:cubicBezTo>
                <a:cubicBezTo>
                  <a:pt x="1193" y="88"/>
                  <a:pt x="1193" y="88"/>
                  <a:pt x="1193" y="88"/>
                </a:cubicBezTo>
                <a:cubicBezTo>
                  <a:pt x="1193" y="88"/>
                  <a:pt x="1193" y="88"/>
                  <a:pt x="1193" y="88"/>
                </a:cubicBezTo>
                <a:cubicBezTo>
                  <a:pt x="1192" y="88"/>
                  <a:pt x="1192" y="88"/>
                  <a:pt x="1192" y="88"/>
                </a:cubicBezTo>
                <a:cubicBezTo>
                  <a:pt x="1188" y="87"/>
                  <a:pt x="1183" y="84"/>
                  <a:pt x="1178" y="83"/>
                </a:cubicBezTo>
                <a:moveTo>
                  <a:pt x="446" y="83"/>
                </a:moveTo>
                <a:cubicBezTo>
                  <a:pt x="430" y="84"/>
                  <a:pt x="415" y="87"/>
                  <a:pt x="401" y="92"/>
                </a:cubicBezTo>
                <a:cubicBezTo>
                  <a:pt x="401" y="93"/>
                  <a:pt x="401" y="93"/>
                  <a:pt x="401" y="93"/>
                </a:cubicBezTo>
                <a:cubicBezTo>
                  <a:pt x="415" y="88"/>
                  <a:pt x="430" y="85"/>
                  <a:pt x="446" y="84"/>
                </a:cubicBezTo>
                <a:cubicBezTo>
                  <a:pt x="446" y="83"/>
                  <a:pt x="446" y="83"/>
                  <a:pt x="446" y="83"/>
                </a:cubicBezTo>
                <a:moveTo>
                  <a:pt x="448" y="83"/>
                </a:moveTo>
                <a:cubicBezTo>
                  <a:pt x="448" y="84"/>
                  <a:pt x="448" y="84"/>
                  <a:pt x="448" y="84"/>
                </a:cubicBezTo>
                <a:cubicBezTo>
                  <a:pt x="448" y="84"/>
                  <a:pt x="448" y="84"/>
                  <a:pt x="448" y="84"/>
                </a:cubicBezTo>
                <a:cubicBezTo>
                  <a:pt x="448" y="84"/>
                  <a:pt x="448" y="84"/>
                  <a:pt x="448" y="84"/>
                </a:cubicBezTo>
                <a:cubicBezTo>
                  <a:pt x="448" y="84"/>
                  <a:pt x="448" y="84"/>
                  <a:pt x="448" y="84"/>
                </a:cubicBezTo>
                <a:cubicBezTo>
                  <a:pt x="453" y="85"/>
                  <a:pt x="459" y="84"/>
                  <a:pt x="464" y="86"/>
                </a:cubicBezTo>
                <a:cubicBezTo>
                  <a:pt x="464" y="84"/>
                  <a:pt x="464" y="84"/>
                  <a:pt x="464" y="84"/>
                </a:cubicBezTo>
                <a:cubicBezTo>
                  <a:pt x="459" y="83"/>
                  <a:pt x="453" y="83"/>
                  <a:pt x="448" y="83"/>
                </a:cubicBezTo>
                <a:moveTo>
                  <a:pt x="1173" y="82"/>
                </a:moveTo>
                <a:cubicBezTo>
                  <a:pt x="1173" y="84"/>
                  <a:pt x="1173" y="84"/>
                  <a:pt x="1173" y="84"/>
                </a:cubicBezTo>
                <a:cubicBezTo>
                  <a:pt x="1174" y="84"/>
                  <a:pt x="1175" y="84"/>
                  <a:pt x="1176" y="84"/>
                </a:cubicBezTo>
                <a:cubicBezTo>
                  <a:pt x="1176" y="84"/>
                  <a:pt x="1176" y="84"/>
                  <a:pt x="1176" y="84"/>
                </a:cubicBezTo>
                <a:cubicBezTo>
                  <a:pt x="1176" y="83"/>
                  <a:pt x="1176" y="83"/>
                  <a:pt x="1176" y="83"/>
                </a:cubicBezTo>
                <a:cubicBezTo>
                  <a:pt x="1175" y="83"/>
                  <a:pt x="1174" y="83"/>
                  <a:pt x="1173" y="82"/>
                </a:cubicBezTo>
                <a:moveTo>
                  <a:pt x="1160" y="82"/>
                </a:moveTo>
                <a:cubicBezTo>
                  <a:pt x="1160" y="82"/>
                  <a:pt x="1159" y="82"/>
                  <a:pt x="1158" y="82"/>
                </a:cubicBezTo>
                <a:cubicBezTo>
                  <a:pt x="1158" y="82"/>
                  <a:pt x="1158" y="82"/>
                  <a:pt x="1158" y="82"/>
                </a:cubicBezTo>
                <a:cubicBezTo>
                  <a:pt x="1158" y="82"/>
                  <a:pt x="1158" y="82"/>
                  <a:pt x="1158" y="82"/>
                </a:cubicBezTo>
                <a:cubicBezTo>
                  <a:pt x="1158" y="84"/>
                  <a:pt x="1158" y="84"/>
                  <a:pt x="1158" y="84"/>
                </a:cubicBezTo>
                <a:cubicBezTo>
                  <a:pt x="1159" y="83"/>
                  <a:pt x="1161" y="83"/>
                  <a:pt x="1162" y="83"/>
                </a:cubicBezTo>
                <a:cubicBezTo>
                  <a:pt x="1165" y="83"/>
                  <a:pt x="1168" y="83"/>
                  <a:pt x="1171" y="84"/>
                </a:cubicBezTo>
                <a:cubicBezTo>
                  <a:pt x="1171" y="82"/>
                  <a:pt x="1171" y="82"/>
                  <a:pt x="1171" y="82"/>
                </a:cubicBezTo>
                <a:cubicBezTo>
                  <a:pt x="1170" y="82"/>
                  <a:pt x="1170" y="82"/>
                  <a:pt x="1170" y="82"/>
                </a:cubicBezTo>
                <a:cubicBezTo>
                  <a:pt x="1169" y="82"/>
                  <a:pt x="1169" y="82"/>
                  <a:pt x="1168" y="82"/>
                </a:cubicBezTo>
                <a:cubicBezTo>
                  <a:pt x="1168" y="83"/>
                  <a:pt x="1168" y="83"/>
                  <a:pt x="1168" y="83"/>
                </a:cubicBezTo>
                <a:cubicBezTo>
                  <a:pt x="1168" y="82"/>
                  <a:pt x="1168" y="82"/>
                  <a:pt x="1168" y="82"/>
                </a:cubicBezTo>
                <a:cubicBezTo>
                  <a:pt x="1167" y="82"/>
                  <a:pt x="1166" y="82"/>
                  <a:pt x="1165" y="82"/>
                </a:cubicBezTo>
                <a:cubicBezTo>
                  <a:pt x="1165" y="82"/>
                  <a:pt x="1165" y="82"/>
                  <a:pt x="1165" y="82"/>
                </a:cubicBezTo>
                <a:cubicBezTo>
                  <a:pt x="1164" y="82"/>
                  <a:pt x="1163" y="82"/>
                  <a:pt x="1162" y="82"/>
                </a:cubicBezTo>
                <a:cubicBezTo>
                  <a:pt x="1161" y="82"/>
                  <a:pt x="1161" y="82"/>
                  <a:pt x="1160" y="82"/>
                </a:cubicBezTo>
                <a:moveTo>
                  <a:pt x="399" y="82"/>
                </a:moveTo>
                <a:cubicBezTo>
                  <a:pt x="395" y="84"/>
                  <a:pt x="392" y="85"/>
                  <a:pt x="388" y="87"/>
                </a:cubicBezTo>
                <a:cubicBezTo>
                  <a:pt x="388" y="89"/>
                  <a:pt x="388" y="89"/>
                  <a:pt x="388" y="89"/>
                </a:cubicBezTo>
                <a:cubicBezTo>
                  <a:pt x="392" y="86"/>
                  <a:pt x="396" y="85"/>
                  <a:pt x="399" y="83"/>
                </a:cubicBezTo>
                <a:cubicBezTo>
                  <a:pt x="399" y="82"/>
                  <a:pt x="399" y="82"/>
                  <a:pt x="399" y="82"/>
                </a:cubicBezTo>
                <a:moveTo>
                  <a:pt x="521" y="82"/>
                </a:moveTo>
                <a:cubicBezTo>
                  <a:pt x="520" y="83"/>
                  <a:pt x="519" y="83"/>
                  <a:pt x="518" y="84"/>
                </a:cubicBezTo>
                <a:cubicBezTo>
                  <a:pt x="517" y="84"/>
                  <a:pt x="517" y="84"/>
                  <a:pt x="517" y="84"/>
                </a:cubicBezTo>
                <a:cubicBezTo>
                  <a:pt x="517" y="84"/>
                  <a:pt x="517" y="84"/>
                  <a:pt x="517" y="84"/>
                </a:cubicBezTo>
                <a:cubicBezTo>
                  <a:pt x="517" y="84"/>
                  <a:pt x="517" y="84"/>
                  <a:pt x="517" y="84"/>
                </a:cubicBezTo>
                <a:cubicBezTo>
                  <a:pt x="517" y="87"/>
                  <a:pt x="517" y="87"/>
                  <a:pt x="517" y="87"/>
                </a:cubicBezTo>
                <a:cubicBezTo>
                  <a:pt x="518" y="86"/>
                  <a:pt x="520" y="85"/>
                  <a:pt x="521" y="84"/>
                </a:cubicBezTo>
                <a:cubicBezTo>
                  <a:pt x="521" y="82"/>
                  <a:pt x="521" y="82"/>
                  <a:pt x="521" y="82"/>
                </a:cubicBezTo>
                <a:moveTo>
                  <a:pt x="131" y="82"/>
                </a:moveTo>
                <a:cubicBezTo>
                  <a:pt x="131" y="83"/>
                  <a:pt x="131" y="83"/>
                  <a:pt x="131" y="83"/>
                </a:cubicBezTo>
                <a:cubicBezTo>
                  <a:pt x="136" y="84"/>
                  <a:pt x="141" y="85"/>
                  <a:pt x="145" y="88"/>
                </a:cubicBezTo>
                <a:cubicBezTo>
                  <a:pt x="149" y="90"/>
                  <a:pt x="151" y="92"/>
                  <a:pt x="154" y="93"/>
                </a:cubicBezTo>
                <a:cubicBezTo>
                  <a:pt x="154" y="93"/>
                  <a:pt x="154" y="93"/>
                  <a:pt x="154" y="93"/>
                </a:cubicBezTo>
                <a:cubicBezTo>
                  <a:pt x="153" y="92"/>
                  <a:pt x="152" y="91"/>
                  <a:pt x="151" y="91"/>
                </a:cubicBezTo>
                <a:cubicBezTo>
                  <a:pt x="151" y="91"/>
                  <a:pt x="151" y="91"/>
                  <a:pt x="151" y="91"/>
                </a:cubicBezTo>
                <a:cubicBezTo>
                  <a:pt x="151" y="91"/>
                  <a:pt x="151" y="91"/>
                  <a:pt x="151" y="91"/>
                </a:cubicBezTo>
                <a:cubicBezTo>
                  <a:pt x="145" y="86"/>
                  <a:pt x="138" y="84"/>
                  <a:pt x="131" y="82"/>
                </a:cubicBezTo>
                <a:moveTo>
                  <a:pt x="1154" y="82"/>
                </a:moveTo>
                <a:cubicBezTo>
                  <a:pt x="1154" y="82"/>
                  <a:pt x="1154" y="82"/>
                  <a:pt x="1154" y="82"/>
                </a:cubicBezTo>
                <a:cubicBezTo>
                  <a:pt x="1154" y="82"/>
                  <a:pt x="1153" y="82"/>
                  <a:pt x="1153" y="82"/>
                </a:cubicBezTo>
                <a:cubicBezTo>
                  <a:pt x="1153" y="82"/>
                  <a:pt x="1153" y="82"/>
                  <a:pt x="1153" y="82"/>
                </a:cubicBezTo>
                <a:cubicBezTo>
                  <a:pt x="1152" y="82"/>
                  <a:pt x="1152" y="82"/>
                  <a:pt x="1152" y="82"/>
                </a:cubicBezTo>
                <a:cubicBezTo>
                  <a:pt x="1152" y="82"/>
                  <a:pt x="1152" y="82"/>
                  <a:pt x="1152" y="82"/>
                </a:cubicBezTo>
                <a:cubicBezTo>
                  <a:pt x="1150" y="82"/>
                  <a:pt x="1148" y="83"/>
                  <a:pt x="1145" y="83"/>
                </a:cubicBezTo>
                <a:cubicBezTo>
                  <a:pt x="1145" y="83"/>
                  <a:pt x="1145" y="83"/>
                  <a:pt x="1145" y="83"/>
                </a:cubicBezTo>
                <a:cubicBezTo>
                  <a:pt x="1144" y="83"/>
                  <a:pt x="1143" y="83"/>
                  <a:pt x="1142" y="83"/>
                </a:cubicBezTo>
                <a:cubicBezTo>
                  <a:pt x="1133" y="85"/>
                  <a:pt x="1123" y="87"/>
                  <a:pt x="1114" y="91"/>
                </a:cubicBezTo>
                <a:cubicBezTo>
                  <a:pt x="1114" y="92"/>
                  <a:pt x="1114" y="92"/>
                  <a:pt x="1114" y="92"/>
                </a:cubicBezTo>
                <a:cubicBezTo>
                  <a:pt x="1116" y="91"/>
                  <a:pt x="1119" y="90"/>
                  <a:pt x="1121" y="89"/>
                </a:cubicBezTo>
                <a:cubicBezTo>
                  <a:pt x="1122" y="89"/>
                  <a:pt x="1122" y="89"/>
                  <a:pt x="1122" y="89"/>
                </a:cubicBezTo>
                <a:cubicBezTo>
                  <a:pt x="1122" y="89"/>
                  <a:pt x="1122" y="89"/>
                  <a:pt x="1122" y="89"/>
                </a:cubicBezTo>
                <a:cubicBezTo>
                  <a:pt x="1131" y="87"/>
                  <a:pt x="1142" y="84"/>
                  <a:pt x="1153" y="84"/>
                </a:cubicBezTo>
                <a:cubicBezTo>
                  <a:pt x="1153" y="84"/>
                  <a:pt x="1154" y="84"/>
                  <a:pt x="1155" y="84"/>
                </a:cubicBezTo>
                <a:cubicBezTo>
                  <a:pt x="1156" y="84"/>
                  <a:pt x="1156" y="84"/>
                  <a:pt x="1156" y="84"/>
                </a:cubicBezTo>
                <a:cubicBezTo>
                  <a:pt x="1156" y="82"/>
                  <a:pt x="1156" y="82"/>
                  <a:pt x="1156" y="82"/>
                </a:cubicBezTo>
                <a:cubicBezTo>
                  <a:pt x="1155" y="82"/>
                  <a:pt x="1155" y="82"/>
                  <a:pt x="1154" y="82"/>
                </a:cubicBezTo>
                <a:moveTo>
                  <a:pt x="1108" y="81"/>
                </a:moveTo>
                <a:cubicBezTo>
                  <a:pt x="1105" y="82"/>
                  <a:pt x="1102" y="84"/>
                  <a:pt x="1099" y="85"/>
                </a:cubicBezTo>
                <a:cubicBezTo>
                  <a:pt x="1099" y="86"/>
                  <a:pt x="1099" y="86"/>
                  <a:pt x="1099" y="86"/>
                </a:cubicBezTo>
                <a:cubicBezTo>
                  <a:pt x="1101" y="86"/>
                  <a:pt x="1102" y="85"/>
                  <a:pt x="1104" y="84"/>
                </a:cubicBezTo>
                <a:cubicBezTo>
                  <a:pt x="1104" y="84"/>
                  <a:pt x="1104" y="84"/>
                  <a:pt x="1104" y="84"/>
                </a:cubicBezTo>
                <a:cubicBezTo>
                  <a:pt x="1104" y="84"/>
                  <a:pt x="1104" y="84"/>
                  <a:pt x="1104" y="84"/>
                </a:cubicBezTo>
                <a:cubicBezTo>
                  <a:pt x="1105" y="83"/>
                  <a:pt x="1107" y="83"/>
                  <a:pt x="1108" y="82"/>
                </a:cubicBezTo>
                <a:cubicBezTo>
                  <a:pt x="1108" y="81"/>
                  <a:pt x="1108" y="81"/>
                  <a:pt x="1108" y="81"/>
                </a:cubicBezTo>
                <a:moveTo>
                  <a:pt x="714" y="81"/>
                </a:moveTo>
                <a:cubicBezTo>
                  <a:pt x="711" y="81"/>
                  <a:pt x="709" y="82"/>
                  <a:pt x="705" y="83"/>
                </a:cubicBezTo>
                <a:cubicBezTo>
                  <a:pt x="705" y="84"/>
                  <a:pt x="705" y="84"/>
                  <a:pt x="705" y="84"/>
                </a:cubicBezTo>
                <a:cubicBezTo>
                  <a:pt x="708" y="84"/>
                  <a:pt x="710" y="83"/>
                  <a:pt x="713" y="83"/>
                </a:cubicBezTo>
                <a:cubicBezTo>
                  <a:pt x="714" y="82"/>
                  <a:pt x="714" y="82"/>
                  <a:pt x="714" y="82"/>
                </a:cubicBezTo>
                <a:cubicBezTo>
                  <a:pt x="714" y="90"/>
                  <a:pt x="714" y="90"/>
                  <a:pt x="714" y="90"/>
                </a:cubicBezTo>
                <a:cubicBezTo>
                  <a:pt x="714" y="90"/>
                  <a:pt x="714" y="90"/>
                  <a:pt x="714" y="90"/>
                </a:cubicBezTo>
                <a:cubicBezTo>
                  <a:pt x="714" y="81"/>
                  <a:pt x="714" y="81"/>
                  <a:pt x="714" y="81"/>
                </a:cubicBezTo>
                <a:moveTo>
                  <a:pt x="759" y="81"/>
                </a:moveTo>
                <a:cubicBezTo>
                  <a:pt x="759" y="87"/>
                  <a:pt x="759" y="87"/>
                  <a:pt x="759" y="87"/>
                </a:cubicBezTo>
                <a:cubicBezTo>
                  <a:pt x="759" y="87"/>
                  <a:pt x="760" y="87"/>
                  <a:pt x="760" y="87"/>
                </a:cubicBezTo>
                <a:cubicBezTo>
                  <a:pt x="760" y="87"/>
                  <a:pt x="760" y="87"/>
                  <a:pt x="760" y="87"/>
                </a:cubicBezTo>
                <a:cubicBezTo>
                  <a:pt x="761" y="87"/>
                  <a:pt x="761" y="87"/>
                  <a:pt x="761" y="87"/>
                </a:cubicBezTo>
                <a:cubicBezTo>
                  <a:pt x="762" y="88"/>
                  <a:pt x="762" y="88"/>
                  <a:pt x="762" y="88"/>
                </a:cubicBezTo>
                <a:cubicBezTo>
                  <a:pt x="761" y="89"/>
                  <a:pt x="761" y="89"/>
                  <a:pt x="761" y="89"/>
                </a:cubicBezTo>
                <a:cubicBezTo>
                  <a:pt x="760" y="90"/>
                  <a:pt x="759" y="92"/>
                  <a:pt x="759" y="93"/>
                </a:cubicBezTo>
                <a:cubicBezTo>
                  <a:pt x="759" y="96"/>
                  <a:pt x="759" y="96"/>
                  <a:pt x="759" y="96"/>
                </a:cubicBezTo>
                <a:cubicBezTo>
                  <a:pt x="759" y="95"/>
                  <a:pt x="760" y="94"/>
                  <a:pt x="760" y="93"/>
                </a:cubicBezTo>
                <a:cubicBezTo>
                  <a:pt x="762" y="90"/>
                  <a:pt x="764" y="88"/>
                  <a:pt x="767" y="87"/>
                </a:cubicBezTo>
                <a:cubicBezTo>
                  <a:pt x="770" y="86"/>
                  <a:pt x="773" y="86"/>
                  <a:pt x="775" y="86"/>
                </a:cubicBezTo>
                <a:cubicBezTo>
                  <a:pt x="775" y="86"/>
                  <a:pt x="775" y="86"/>
                  <a:pt x="775" y="86"/>
                </a:cubicBezTo>
                <a:cubicBezTo>
                  <a:pt x="775" y="86"/>
                  <a:pt x="775" y="86"/>
                  <a:pt x="775" y="86"/>
                </a:cubicBezTo>
                <a:cubicBezTo>
                  <a:pt x="779" y="86"/>
                  <a:pt x="782" y="87"/>
                  <a:pt x="784" y="89"/>
                </a:cubicBezTo>
                <a:cubicBezTo>
                  <a:pt x="784" y="87"/>
                  <a:pt x="784" y="87"/>
                  <a:pt x="784" y="87"/>
                </a:cubicBezTo>
                <a:cubicBezTo>
                  <a:pt x="782" y="86"/>
                  <a:pt x="779" y="85"/>
                  <a:pt x="776" y="85"/>
                </a:cubicBezTo>
                <a:cubicBezTo>
                  <a:pt x="776" y="85"/>
                  <a:pt x="776" y="85"/>
                  <a:pt x="776" y="85"/>
                </a:cubicBezTo>
                <a:cubicBezTo>
                  <a:pt x="772" y="85"/>
                  <a:pt x="768" y="86"/>
                  <a:pt x="764" y="87"/>
                </a:cubicBezTo>
                <a:cubicBezTo>
                  <a:pt x="763" y="87"/>
                  <a:pt x="763" y="87"/>
                  <a:pt x="763" y="87"/>
                </a:cubicBezTo>
                <a:cubicBezTo>
                  <a:pt x="763" y="86"/>
                  <a:pt x="763" y="86"/>
                  <a:pt x="763" y="86"/>
                </a:cubicBezTo>
                <a:cubicBezTo>
                  <a:pt x="762" y="84"/>
                  <a:pt x="760" y="82"/>
                  <a:pt x="759" y="81"/>
                </a:cubicBezTo>
                <a:moveTo>
                  <a:pt x="37" y="80"/>
                </a:moveTo>
                <a:cubicBezTo>
                  <a:pt x="37" y="82"/>
                  <a:pt x="37" y="82"/>
                  <a:pt x="37" y="82"/>
                </a:cubicBezTo>
                <a:cubicBezTo>
                  <a:pt x="37" y="82"/>
                  <a:pt x="37" y="82"/>
                  <a:pt x="37" y="82"/>
                </a:cubicBezTo>
                <a:cubicBezTo>
                  <a:pt x="38" y="83"/>
                  <a:pt x="39" y="84"/>
                  <a:pt x="40" y="84"/>
                </a:cubicBezTo>
                <a:cubicBezTo>
                  <a:pt x="41" y="84"/>
                  <a:pt x="42" y="85"/>
                  <a:pt x="43" y="86"/>
                </a:cubicBezTo>
                <a:cubicBezTo>
                  <a:pt x="44" y="87"/>
                  <a:pt x="44" y="87"/>
                  <a:pt x="44" y="88"/>
                </a:cubicBezTo>
                <a:cubicBezTo>
                  <a:pt x="44" y="89"/>
                  <a:pt x="44" y="89"/>
                  <a:pt x="44" y="89"/>
                </a:cubicBezTo>
                <a:cubicBezTo>
                  <a:pt x="44" y="89"/>
                  <a:pt x="44" y="89"/>
                  <a:pt x="44" y="89"/>
                </a:cubicBezTo>
                <a:cubicBezTo>
                  <a:pt x="44" y="89"/>
                  <a:pt x="44" y="90"/>
                  <a:pt x="43" y="90"/>
                </a:cubicBezTo>
                <a:cubicBezTo>
                  <a:pt x="43" y="91"/>
                  <a:pt x="42" y="91"/>
                  <a:pt x="42" y="91"/>
                </a:cubicBezTo>
                <a:cubicBezTo>
                  <a:pt x="42" y="91"/>
                  <a:pt x="42" y="91"/>
                  <a:pt x="42" y="91"/>
                </a:cubicBezTo>
                <a:cubicBezTo>
                  <a:pt x="41" y="91"/>
                  <a:pt x="41" y="91"/>
                  <a:pt x="41" y="91"/>
                </a:cubicBezTo>
                <a:cubicBezTo>
                  <a:pt x="41" y="91"/>
                  <a:pt x="41" y="91"/>
                  <a:pt x="41" y="91"/>
                </a:cubicBezTo>
                <a:cubicBezTo>
                  <a:pt x="40" y="91"/>
                  <a:pt x="40" y="91"/>
                  <a:pt x="40" y="91"/>
                </a:cubicBezTo>
                <a:cubicBezTo>
                  <a:pt x="39" y="90"/>
                  <a:pt x="38" y="89"/>
                  <a:pt x="37" y="89"/>
                </a:cubicBezTo>
                <a:cubicBezTo>
                  <a:pt x="37" y="90"/>
                  <a:pt x="37" y="90"/>
                  <a:pt x="37" y="90"/>
                </a:cubicBezTo>
                <a:cubicBezTo>
                  <a:pt x="37" y="90"/>
                  <a:pt x="37" y="90"/>
                  <a:pt x="37" y="90"/>
                </a:cubicBezTo>
                <a:cubicBezTo>
                  <a:pt x="39" y="92"/>
                  <a:pt x="39" y="92"/>
                  <a:pt x="39" y="92"/>
                </a:cubicBezTo>
                <a:cubicBezTo>
                  <a:pt x="37" y="92"/>
                  <a:pt x="37" y="92"/>
                  <a:pt x="37" y="92"/>
                </a:cubicBezTo>
                <a:cubicBezTo>
                  <a:pt x="37" y="94"/>
                  <a:pt x="37" y="94"/>
                  <a:pt x="37" y="94"/>
                </a:cubicBezTo>
                <a:cubicBezTo>
                  <a:pt x="40" y="93"/>
                  <a:pt x="43" y="91"/>
                  <a:pt x="46" y="91"/>
                </a:cubicBezTo>
                <a:cubicBezTo>
                  <a:pt x="46" y="86"/>
                  <a:pt x="46" y="86"/>
                  <a:pt x="46" y="86"/>
                </a:cubicBezTo>
                <a:cubicBezTo>
                  <a:pt x="46" y="86"/>
                  <a:pt x="46" y="86"/>
                  <a:pt x="46" y="86"/>
                </a:cubicBezTo>
                <a:cubicBezTo>
                  <a:pt x="46" y="82"/>
                  <a:pt x="46" y="82"/>
                  <a:pt x="46" y="82"/>
                </a:cubicBezTo>
                <a:cubicBezTo>
                  <a:pt x="46" y="82"/>
                  <a:pt x="46" y="82"/>
                  <a:pt x="46" y="82"/>
                </a:cubicBezTo>
                <a:cubicBezTo>
                  <a:pt x="46" y="82"/>
                  <a:pt x="46" y="82"/>
                  <a:pt x="46" y="82"/>
                </a:cubicBezTo>
                <a:cubicBezTo>
                  <a:pt x="43" y="81"/>
                  <a:pt x="40" y="81"/>
                  <a:pt x="37" y="80"/>
                </a:cubicBezTo>
                <a:moveTo>
                  <a:pt x="35" y="80"/>
                </a:moveTo>
                <a:cubicBezTo>
                  <a:pt x="33" y="81"/>
                  <a:pt x="31" y="81"/>
                  <a:pt x="29" y="81"/>
                </a:cubicBezTo>
                <a:cubicBezTo>
                  <a:pt x="29" y="82"/>
                  <a:pt x="29" y="82"/>
                  <a:pt x="29" y="82"/>
                </a:cubicBezTo>
                <a:cubicBezTo>
                  <a:pt x="29" y="82"/>
                  <a:pt x="29" y="82"/>
                  <a:pt x="29" y="82"/>
                </a:cubicBezTo>
                <a:cubicBezTo>
                  <a:pt x="30" y="82"/>
                  <a:pt x="30" y="82"/>
                  <a:pt x="30" y="82"/>
                </a:cubicBezTo>
                <a:cubicBezTo>
                  <a:pt x="30" y="82"/>
                  <a:pt x="30" y="82"/>
                  <a:pt x="30" y="82"/>
                </a:cubicBezTo>
                <a:cubicBezTo>
                  <a:pt x="31" y="82"/>
                  <a:pt x="33" y="82"/>
                  <a:pt x="35" y="82"/>
                </a:cubicBezTo>
                <a:cubicBezTo>
                  <a:pt x="35" y="82"/>
                  <a:pt x="35" y="82"/>
                  <a:pt x="35" y="82"/>
                </a:cubicBezTo>
                <a:cubicBezTo>
                  <a:pt x="35" y="82"/>
                  <a:pt x="35" y="82"/>
                  <a:pt x="35" y="82"/>
                </a:cubicBezTo>
                <a:cubicBezTo>
                  <a:pt x="35" y="80"/>
                  <a:pt x="35" y="80"/>
                  <a:pt x="35" y="80"/>
                </a:cubicBezTo>
                <a:moveTo>
                  <a:pt x="369" y="80"/>
                </a:moveTo>
                <a:cubicBezTo>
                  <a:pt x="366" y="82"/>
                  <a:pt x="364" y="84"/>
                  <a:pt x="362" y="86"/>
                </a:cubicBezTo>
                <a:cubicBezTo>
                  <a:pt x="361" y="86"/>
                  <a:pt x="361" y="86"/>
                  <a:pt x="361" y="86"/>
                </a:cubicBezTo>
                <a:cubicBezTo>
                  <a:pt x="361" y="86"/>
                  <a:pt x="361" y="86"/>
                  <a:pt x="361" y="86"/>
                </a:cubicBezTo>
                <a:cubicBezTo>
                  <a:pt x="361" y="86"/>
                  <a:pt x="361" y="86"/>
                  <a:pt x="361" y="86"/>
                </a:cubicBezTo>
                <a:cubicBezTo>
                  <a:pt x="361" y="86"/>
                  <a:pt x="360" y="86"/>
                  <a:pt x="360" y="86"/>
                </a:cubicBezTo>
                <a:cubicBezTo>
                  <a:pt x="360" y="87"/>
                  <a:pt x="360" y="87"/>
                  <a:pt x="360" y="87"/>
                </a:cubicBezTo>
                <a:cubicBezTo>
                  <a:pt x="363" y="88"/>
                  <a:pt x="366" y="90"/>
                  <a:pt x="369" y="92"/>
                </a:cubicBezTo>
                <a:cubicBezTo>
                  <a:pt x="369" y="92"/>
                  <a:pt x="369" y="92"/>
                  <a:pt x="369" y="92"/>
                </a:cubicBezTo>
                <a:cubicBezTo>
                  <a:pt x="369" y="92"/>
                  <a:pt x="369" y="92"/>
                  <a:pt x="369" y="92"/>
                </a:cubicBezTo>
                <a:cubicBezTo>
                  <a:pt x="369" y="91"/>
                  <a:pt x="369" y="91"/>
                  <a:pt x="369" y="91"/>
                </a:cubicBezTo>
                <a:cubicBezTo>
                  <a:pt x="364" y="88"/>
                  <a:pt x="364" y="88"/>
                  <a:pt x="364" y="88"/>
                </a:cubicBezTo>
                <a:cubicBezTo>
                  <a:pt x="364" y="87"/>
                  <a:pt x="364" y="87"/>
                  <a:pt x="364" y="87"/>
                </a:cubicBezTo>
                <a:cubicBezTo>
                  <a:pt x="364" y="86"/>
                  <a:pt x="365" y="84"/>
                  <a:pt x="366" y="83"/>
                </a:cubicBezTo>
                <a:cubicBezTo>
                  <a:pt x="367" y="83"/>
                  <a:pt x="368" y="82"/>
                  <a:pt x="369" y="81"/>
                </a:cubicBezTo>
                <a:cubicBezTo>
                  <a:pt x="369" y="80"/>
                  <a:pt x="369" y="80"/>
                  <a:pt x="369" y="80"/>
                </a:cubicBezTo>
                <a:moveTo>
                  <a:pt x="513" y="80"/>
                </a:moveTo>
                <a:cubicBezTo>
                  <a:pt x="513" y="83"/>
                  <a:pt x="513" y="83"/>
                  <a:pt x="513" y="83"/>
                </a:cubicBezTo>
                <a:cubicBezTo>
                  <a:pt x="513" y="83"/>
                  <a:pt x="513" y="83"/>
                  <a:pt x="513" y="84"/>
                </a:cubicBezTo>
                <a:cubicBezTo>
                  <a:pt x="513" y="84"/>
                  <a:pt x="513" y="84"/>
                  <a:pt x="513" y="84"/>
                </a:cubicBezTo>
                <a:cubicBezTo>
                  <a:pt x="513" y="93"/>
                  <a:pt x="513" y="93"/>
                  <a:pt x="513" y="93"/>
                </a:cubicBezTo>
                <a:cubicBezTo>
                  <a:pt x="514" y="93"/>
                  <a:pt x="514" y="93"/>
                  <a:pt x="515" y="93"/>
                </a:cubicBezTo>
                <a:cubicBezTo>
                  <a:pt x="515" y="92"/>
                  <a:pt x="515" y="92"/>
                  <a:pt x="515" y="92"/>
                </a:cubicBezTo>
                <a:cubicBezTo>
                  <a:pt x="514" y="91"/>
                  <a:pt x="514" y="91"/>
                  <a:pt x="514" y="91"/>
                </a:cubicBezTo>
                <a:cubicBezTo>
                  <a:pt x="514" y="90"/>
                  <a:pt x="514" y="90"/>
                  <a:pt x="514" y="90"/>
                </a:cubicBezTo>
                <a:cubicBezTo>
                  <a:pt x="514" y="90"/>
                  <a:pt x="514" y="90"/>
                  <a:pt x="514" y="90"/>
                </a:cubicBezTo>
                <a:cubicBezTo>
                  <a:pt x="514" y="90"/>
                  <a:pt x="514" y="90"/>
                  <a:pt x="514" y="90"/>
                </a:cubicBezTo>
                <a:cubicBezTo>
                  <a:pt x="515" y="89"/>
                  <a:pt x="515" y="89"/>
                  <a:pt x="515" y="89"/>
                </a:cubicBezTo>
                <a:cubicBezTo>
                  <a:pt x="515" y="82"/>
                  <a:pt x="515" y="82"/>
                  <a:pt x="515" y="82"/>
                </a:cubicBezTo>
                <a:cubicBezTo>
                  <a:pt x="514" y="81"/>
                  <a:pt x="514" y="80"/>
                  <a:pt x="513" y="80"/>
                </a:cubicBezTo>
                <a:moveTo>
                  <a:pt x="1112" y="79"/>
                </a:moveTo>
                <a:cubicBezTo>
                  <a:pt x="1111" y="80"/>
                  <a:pt x="1110" y="80"/>
                  <a:pt x="1110" y="80"/>
                </a:cubicBezTo>
                <a:cubicBezTo>
                  <a:pt x="1110" y="81"/>
                  <a:pt x="1110" y="81"/>
                  <a:pt x="1110" y="81"/>
                </a:cubicBezTo>
                <a:cubicBezTo>
                  <a:pt x="1110" y="81"/>
                  <a:pt x="1111" y="81"/>
                  <a:pt x="1112" y="80"/>
                </a:cubicBezTo>
                <a:cubicBezTo>
                  <a:pt x="1112" y="79"/>
                  <a:pt x="1112" y="79"/>
                  <a:pt x="1112" y="79"/>
                </a:cubicBezTo>
                <a:moveTo>
                  <a:pt x="689" y="79"/>
                </a:moveTo>
                <a:cubicBezTo>
                  <a:pt x="687" y="79"/>
                  <a:pt x="686" y="80"/>
                  <a:pt x="685" y="81"/>
                </a:cubicBezTo>
                <a:cubicBezTo>
                  <a:pt x="685" y="81"/>
                  <a:pt x="685" y="81"/>
                  <a:pt x="685" y="81"/>
                </a:cubicBezTo>
                <a:cubicBezTo>
                  <a:pt x="685" y="81"/>
                  <a:pt x="685" y="81"/>
                  <a:pt x="685" y="81"/>
                </a:cubicBezTo>
                <a:cubicBezTo>
                  <a:pt x="683" y="82"/>
                  <a:pt x="682" y="82"/>
                  <a:pt x="680" y="83"/>
                </a:cubicBezTo>
                <a:cubicBezTo>
                  <a:pt x="680" y="85"/>
                  <a:pt x="680" y="85"/>
                  <a:pt x="680" y="85"/>
                </a:cubicBezTo>
                <a:cubicBezTo>
                  <a:pt x="683" y="83"/>
                  <a:pt x="686" y="81"/>
                  <a:pt x="689" y="80"/>
                </a:cubicBezTo>
                <a:cubicBezTo>
                  <a:pt x="689" y="79"/>
                  <a:pt x="689" y="79"/>
                  <a:pt x="689" y="79"/>
                </a:cubicBezTo>
                <a:moveTo>
                  <a:pt x="1198" y="78"/>
                </a:moveTo>
                <a:cubicBezTo>
                  <a:pt x="1198" y="80"/>
                  <a:pt x="1198" y="80"/>
                  <a:pt x="1198" y="80"/>
                </a:cubicBezTo>
                <a:cubicBezTo>
                  <a:pt x="1200" y="81"/>
                  <a:pt x="1203" y="82"/>
                  <a:pt x="1204" y="84"/>
                </a:cubicBezTo>
                <a:cubicBezTo>
                  <a:pt x="1205" y="85"/>
                  <a:pt x="1205" y="85"/>
                  <a:pt x="1205" y="85"/>
                </a:cubicBezTo>
                <a:cubicBezTo>
                  <a:pt x="1205" y="85"/>
                  <a:pt x="1205" y="85"/>
                  <a:pt x="1205" y="85"/>
                </a:cubicBezTo>
                <a:cubicBezTo>
                  <a:pt x="1203" y="88"/>
                  <a:pt x="1200" y="89"/>
                  <a:pt x="1198" y="91"/>
                </a:cubicBezTo>
                <a:cubicBezTo>
                  <a:pt x="1198" y="91"/>
                  <a:pt x="1198" y="91"/>
                  <a:pt x="1198" y="91"/>
                </a:cubicBezTo>
                <a:cubicBezTo>
                  <a:pt x="1198" y="91"/>
                  <a:pt x="1198" y="91"/>
                  <a:pt x="1198" y="91"/>
                </a:cubicBezTo>
                <a:cubicBezTo>
                  <a:pt x="1198" y="91"/>
                  <a:pt x="1198" y="91"/>
                  <a:pt x="1198" y="91"/>
                </a:cubicBezTo>
                <a:cubicBezTo>
                  <a:pt x="1198" y="92"/>
                  <a:pt x="1198" y="92"/>
                  <a:pt x="1198" y="92"/>
                </a:cubicBezTo>
                <a:cubicBezTo>
                  <a:pt x="1200" y="90"/>
                  <a:pt x="1203" y="88"/>
                  <a:pt x="1206" y="88"/>
                </a:cubicBezTo>
                <a:cubicBezTo>
                  <a:pt x="1206" y="83"/>
                  <a:pt x="1206" y="83"/>
                  <a:pt x="1206" y="83"/>
                </a:cubicBezTo>
                <a:cubicBezTo>
                  <a:pt x="1204" y="81"/>
                  <a:pt x="1201" y="79"/>
                  <a:pt x="1198" y="78"/>
                </a:cubicBezTo>
                <a:moveTo>
                  <a:pt x="249" y="78"/>
                </a:moveTo>
                <a:cubicBezTo>
                  <a:pt x="242" y="79"/>
                  <a:pt x="235" y="82"/>
                  <a:pt x="228" y="85"/>
                </a:cubicBezTo>
                <a:cubicBezTo>
                  <a:pt x="219" y="89"/>
                  <a:pt x="211" y="93"/>
                  <a:pt x="203" y="97"/>
                </a:cubicBezTo>
                <a:cubicBezTo>
                  <a:pt x="203" y="98"/>
                  <a:pt x="203" y="98"/>
                  <a:pt x="203" y="98"/>
                </a:cubicBezTo>
                <a:cubicBezTo>
                  <a:pt x="209" y="95"/>
                  <a:pt x="214" y="92"/>
                  <a:pt x="220" y="89"/>
                </a:cubicBezTo>
                <a:cubicBezTo>
                  <a:pt x="220" y="89"/>
                  <a:pt x="220" y="89"/>
                  <a:pt x="220" y="89"/>
                </a:cubicBezTo>
                <a:cubicBezTo>
                  <a:pt x="220" y="89"/>
                  <a:pt x="220" y="89"/>
                  <a:pt x="220" y="89"/>
                </a:cubicBezTo>
                <a:cubicBezTo>
                  <a:pt x="228" y="84"/>
                  <a:pt x="237" y="82"/>
                  <a:pt x="246" y="78"/>
                </a:cubicBezTo>
                <a:cubicBezTo>
                  <a:pt x="246" y="78"/>
                  <a:pt x="246" y="78"/>
                  <a:pt x="246" y="78"/>
                </a:cubicBezTo>
                <a:cubicBezTo>
                  <a:pt x="246" y="78"/>
                  <a:pt x="246" y="78"/>
                  <a:pt x="246" y="78"/>
                </a:cubicBezTo>
                <a:cubicBezTo>
                  <a:pt x="247" y="78"/>
                  <a:pt x="248" y="78"/>
                  <a:pt x="249" y="78"/>
                </a:cubicBezTo>
                <a:moveTo>
                  <a:pt x="472" y="77"/>
                </a:moveTo>
                <a:cubicBezTo>
                  <a:pt x="472" y="78"/>
                  <a:pt x="472" y="78"/>
                  <a:pt x="472" y="78"/>
                </a:cubicBezTo>
                <a:cubicBezTo>
                  <a:pt x="478" y="79"/>
                  <a:pt x="485" y="82"/>
                  <a:pt x="490" y="87"/>
                </a:cubicBezTo>
                <a:cubicBezTo>
                  <a:pt x="491" y="89"/>
                  <a:pt x="491" y="89"/>
                  <a:pt x="491" y="89"/>
                </a:cubicBezTo>
                <a:cubicBezTo>
                  <a:pt x="491" y="86"/>
                  <a:pt x="491" y="86"/>
                  <a:pt x="491" y="86"/>
                </a:cubicBezTo>
                <a:cubicBezTo>
                  <a:pt x="486" y="82"/>
                  <a:pt x="479" y="79"/>
                  <a:pt x="472" y="77"/>
                </a:cubicBezTo>
                <a:moveTo>
                  <a:pt x="1220" y="77"/>
                </a:moveTo>
                <a:cubicBezTo>
                  <a:pt x="1220" y="80"/>
                  <a:pt x="1220" y="80"/>
                  <a:pt x="1220" y="80"/>
                </a:cubicBezTo>
                <a:cubicBezTo>
                  <a:pt x="1220" y="81"/>
                  <a:pt x="1221" y="82"/>
                  <a:pt x="1221" y="83"/>
                </a:cubicBezTo>
                <a:cubicBezTo>
                  <a:pt x="1221" y="79"/>
                  <a:pt x="1221" y="79"/>
                  <a:pt x="1221" y="79"/>
                </a:cubicBezTo>
                <a:cubicBezTo>
                  <a:pt x="1221" y="78"/>
                  <a:pt x="1220" y="78"/>
                  <a:pt x="1220" y="77"/>
                </a:cubicBezTo>
                <a:moveTo>
                  <a:pt x="1242" y="76"/>
                </a:moveTo>
                <a:cubicBezTo>
                  <a:pt x="1239" y="78"/>
                  <a:pt x="1235" y="80"/>
                  <a:pt x="1232" y="81"/>
                </a:cubicBezTo>
                <a:cubicBezTo>
                  <a:pt x="1232" y="81"/>
                  <a:pt x="1232" y="81"/>
                  <a:pt x="1232" y="81"/>
                </a:cubicBezTo>
                <a:cubicBezTo>
                  <a:pt x="1232" y="83"/>
                  <a:pt x="1232" y="83"/>
                  <a:pt x="1232" y="83"/>
                </a:cubicBezTo>
                <a:cubicBezTo>
                  <a:pt x="1233" y="82"/>
                  <a:pt x="1234" y="81"/>
                  <a:pt x="1236" y="80"/>
                </a:cubicBezTo>
                <a:cubicBezTo>
                  <a:pt x="1236" y="80"/>
                  <a:pt x="1236" y="80"/>
                  <a:pt x="1236" y="80"/>
                </a:cubicBezTo>
                <a:cubicBezTo>
                  <a:pt x="1236" y="80"/>
                  <a:pt x="1236" y="80"/>
                  <a:pt x="1236" y="80"/>
                </a:cubicBezTo>
                <a:cubicBezTo>
                  <a:pt x="1238" y="79"/>
                  <a:pt x="1240" y="78"/>
                  <a:pt x="1242" y="77"/>
                </a:cubicBezTo>
                <a:cubicBezTo>
                  <a:pt x="1242" y="76"/>
                  <a:pt x="1242" y="76"/>
                  <a:pt x="1242" y="76"/>
                </a:cubicBezTo>
                <a:moveTo>
                  <a:pt x="735" y="76"/>
                </a:moveTo>
                <a:cubicBezTo>
                  <a:pt x="731" y="78"/>
                  <a:pt x="727" y="81"/>
                  <a:pt x="725" y="85"/>
                </a:cubicBezTo>
                <a:cubicBezTo>
                  <a:pt x="725" y="85"/>
                  <a:pt x="725" y="85"/>
                  <a:pt x="725" y="85"/>
                </a:cubicBezTo>
                <a:cubicBezTo>
                  <a:pt x="724" y="85"/>
                  <a:pt x="724" y="85"/>
                  <a:pt x="724" y="85"/>
                </a:cubicBezTo>
                <a:cubicBezTo>
                  <a:pt x="724" y="85"/>
                  <a:pt x="724" y="86"/>
                  <a:pt x="723" y="87"/>
                </a:cubicBezTo>
                <a:cubicBezTo>
                  <a:pt x="723" y="88"/>
                  <a:pt x="722" y="89"/>
                  <a:pt x="722" y="89"/>
                </a:cubicBezTo>
                <a:cubicBezTo>
                  <a:pt x="721" y="90"/>
                  <a:pt x="720" y="90"/>
                  <a:pt x="719" y="90"/>
                </a:cubicBezTo>
                <a:cubicBezTo>
                  <a:pt x="719" y="90"/>
                  <a:pt x="719" y="90"/>
                  <a:pt x="719" y="90"/>
                </a:cubicBezTo>
                <a:cubicBezTo>
                  <a:pt x="719" y="90"/>
                  <a:pt x="719" y="90"/>
                  <a:pt x="719" y="90"/>
                </a:cubicBezTo>
                <a:cubicBezTo>
                  <a:pt x="719" y="90"/>
                  <a:pt x="719" y="90"/>
                  <a:pt x="719" y="90"/>
                </a:cubicBezTo>
                <a:cubicBezTo>
                  <a:pt x="718" y="90"/>
                  <a:pt x="717" y="89"/>
                  <a:pt x="716" y="88"/>
                </a:cubicBezTo>
                <a:cubicBezTo>
                  <a:pt x="716" y="88"/>
                  <a:pt x="716" y="88"/>
                  <a:pt x="716" y="88"/>
                </a:cubicBezTo>
                <a:cubicBezTo>
                  <a:pt x="716" y="91"/>
                  <a:pt x="716" y="91"/>
                  <a:pt x="716" y="91"/>
                </a:cubicBezTo>
                <a:cubicBezTo>
                  <a:pt x="717" y="91"/>
                  <a:pt x="719" y="91"/>
                  <a:pt x="720" y="91"/>
                </a:cubicBezTo>
                <a:cubicBezTo>
                  <a:pt x="720" y="91"/>
                  <a:pt x="720" y="91"/>
                  <a:pt x="720" y="91"/>
                </a:cubicBezTo>
                <a:cubicBezTo>
                  <a:pt x="720" y="91"/>
                  <a:pt x="721" y="91"/>
                  <a:pt x="721" y="91"/>
                </a:cubicBezTo>
                <a:cubicBezTo>
                  <a:pt x="724" y="86"/>
                  <a:pt x="728" y="80"/>
                  <a:pt x="735" y="77"/>
                </a:cubicBezTo>
                <a:cubicBezTo>
                  <a:pt x="735" y="76"/>
                  <a:pt x="735" y="76"/>
                  <a:pt x="735" y="76"/>
                </a:cubicBezTo>
                <a:moveTo>
                  <a:pt x="749" y="76"/>
                </a:moveTo>
                <a:cubicBezTo>
                  <a:pt x="749" y="77"/>
                  <a:pt x="749" y="77"/>
                  <a:pt x="749" y="77"/>
                </a:cubicBezTo>
                <a:cubicBezTo>
                  <a:pt x="752" y="78"/>
                  <a:pt x="754" y="79"/>
                  <a:pt x="756" y="80"/>
                </a:cubicBezTo>
                <a:cubicBezTo>
                  <a:pt x="756" y="79"/>
                  <a:pt x="756" y="79"/>
                  <a:pt x="756" y="79"/>
                </a:cubicBezTo>
                <a:cubicBezTo>
                  <a:pt x="754" y="78"/>
                  <a:pt x="752" y="77"/>
                  <a:pt x="749" y="76"/>
                </a:cubicBezTo>
                <a:moveTo>
                  <a:pt x="509" y="76"/>
                </a:moveTo>
                <a:cubicBezTo>
                  <a:pt x="509" y="77"/>
                  <a:pt x="509" y="77"/>
                  <a:pt x="509" y="77"/>
                </a:cubicBezTo>
                <a:cubicBezTo>
                  <a:pt x="510" y="78"/>
                  <a:pt x="511" y="79"/>
                  <a:pt x="511" y="80"/>
                </a:cubicBezTo>
                <a:cubicBezTo>
                  <a:pt x="511" y="78"/>
                  <a:pt x="511" y="78"/>
                  <a:pt x="511" y="78"/>
                </a:cubicBezTo>
                <a:cubicBezTo>
                  <a:pt x="511" y="77"/>
                  <a:pt x="510" y="77"/>
                  <a:pt x="509" y="76"/>
                </a:cubicBezTo>
                <a:moveTo>
                  <a:pt x="466" y="76"/>
                </a:moveTo>
                <a:cubicBezTo>
                  <a:pt x="466" y="77"/>
                  <a:pt x="466" y="77"/>
                  <a:pt x="466" y="77"/>
                </a:cubicBezTo>
                <a:cubicBezTo>
                  <a:pt x="468" y="77"/>
                  <a:pt x="469" y="77"/>
                  <a:pt x="470" y="77"/>
                </a:cubicBezTo>
                <a:cubicBezTo>
                  <a:pt x="470" y="77"/>
                  <a:pt x="470" y="77"/>
                  <a:pt x="470" y="77"/>
                </a:cubicBezTo>
                <a:cubicBezTo>
                  <a:pt x="469" y="76"/>
                  <a:pt x="467" y="76"/>
                  <a:pt x="466" y="76"/>
                </a:cubicBezTo>
                <a:moveTo>
                  <a:pt x="81" y="75"/>
                </a:moveTo>
                <a:cubicBezTo>
                  <a:pt x="81" y="76"/>
                  <a:pt x="81" y="76"/>
                  <a:pt x="81" y="76"/>
                </a:cubicBezTo>
                <a:cubicBezTo>
                  <a:pt x="81" y="77"/>
                  <a:pt x="81" y="77"/>
                  <a:pt x="81" y="77"/>
                </a:cubicBezTo>
                <a:cubicBezTo>
                  <a:pt x="81" y="78"/>
                  <a:pt x="81" y="80"/>
                  <a:pt x="81" y="81"/>
                </a:cubicBezTo>
                <a:cubicBezTo>
                  <a:pt x="81" y="81"/>
                  <a:pt x="81" y="81"/>
                  <a:pt x="81" y="82"/>
                </a:cubicBezTo>
                <a:cubicBezTo>
                  <a:pt x="81" y="82"/>
                  <a:pt x="81" y="82"/>
                  <a:pt x="81" y="83"/>
                </a:cubicBezTo>
                <a:cubicBezTo>
                  <a:pt x="85" y="81"/>
                  <a:pt x="89" y="80"/>
                  <a:pt x="93" y="80"/>
                </a:cubicBezTo>
                <a:cubicBezTo>
                  <a:pt x="94" y="80"/>
                  <a:pt x="95" y="80"/>
                  <a:pt x="96" y="80"/>
                </a:cubicBezTo>
                <a:cubicBezTo>
                  <a:pt x="93" y="80"/>
                  <a:pt x="91" y="80"/>
                  <a:pt x="89" y="80"/>
                </a:cubicBezTo>
                <a:cubicBezTo>
                  <a:pt x="89" y="80"/>
                  <a:pt x="89" y="80"/>
                  <a:pt x="89" y="80"/>
                </a:cubicBezTo>
                <a:cubicBezTo>
                  <a:pt x="88" y="80"/>
                  <a:pt x="86" y="80"/>
                  <a:pt x="84" y="80"/>
                </a:cubicBezTo>
                <a:cubicBezTo>
                  <a:pt x="83" y="81"/>
                  <a:pt x="83" y="81"/>
                  <a:pt x="83" y="81"/>
                </a:cubicBezTo>
                <a:cubicBezTo>
                  <a:pt x="83" y="80"/>
                  <a:pt x="83" y="80"/>
                  <a:pt x="83" y="80"/>
                </a:cubicBezTo>
                <a:cubicBezTo>
                  <a:pt x="83" y="78"/>
                  <a:pt x="82" y="77"/>
                  <a:pt x="81" y="75"/>
                </a:cubicBezTo>
                <a:moveTo>
                  <a:pt x="745" y="75"/>
                </a:moveTo>
                <a:cubicBezTo>
                  <a:pt x="742" y="75"/>
                  <a:pt x="739" y="75"/>
                  <a:pt x="737" y="76"/>
                </a:cubicBezTo>
                <a:cubicBezTo>
                  <a:pt x="737" y="76"/>
                  <a:pt x="737" y="76"/>
                  <a:pt x="737" y="76"/>
                </a:cubicBezTo>
                <a:cubicBezTo>
                  <a:pt x="738" y="76"/>
                  <a:pt x="739" y="76"/>
                  <a:pt x="740" y="76"/>
                </a:cubicBezTo>
                <a:cubicBezTo>
                  <a:pt x="741" y="76"/>
                  <a:pt x="742" y="76"/>
                  <a:pt x="742" y="76"/>
                </a:cubicBezTo>
                <a:cubicBezTo>
                  <a:pt x="742" y="76"/>
                  <a:pt x="742" y="76"/>
                  <a:pt x="742" y="76"/>
                </a:cubicBezTo>
                <a:cubicBezTo>
                  <a:pt x="742" y="76"/>
                  <a:pt x="742" y="76"/>
                  <a:pt x="742" y="76"/>
                </a:cubicBezTo>
                <a:cubicBezTo>
                  <a:pt x="744" y="76"/>
                  <a:pt x="746" y="77"/>
                  <a:pt x="747" y="77"/>
                </a:cubicBezTo>
                <a:cubicBezTo>
                  <a:pt x="747" y="76"/>
                  <a:pt x="747" y="76"/>
                  <a:pt x="747" y="76"/>
                </a:cubicBezTo>
                <a:cubicBezTo>
                  <a:pt x="746" y="75"/>
                  <a:pt x="745" y="75"/>
                  <a:pt x="745" y="75"/>
                </a:cubicBezTo>
                <a:moveTo>
                  <a:pt x="1178" y="74"/>
                </a:moveTo>
                <a:cubicBezTo>
                  <a:pt x="1178" y="76"/>
                  <a:pt x="1178" y="76"/>
                  <a:pt x="1178" y="76"/>
                </a:cubicBezTo>
                <a:cubicBezTo>
                  <a:pt x="1191" y="77"/>
                  <a:pt x="1191" y="77"/>
                  <a:pt x="1191" y="77"/>
                </a:cubicBezTo>
                <a:cubicBezTo>
                  <a:pt x="1191" y="77"/>
                  <a:pt x="1191" y="77"/>
                  <a:pt x="1191" y="77"/>
                </a:cubicBezTo>
                <a:cubicBezTo>
                  <a:pt x="1193" y="78"/>
                  <a:pt x="1194" y="78"/>
                  <a:pt x="1196" y="79"/>
                </a:cubicBezTo>
                <a:cubicBezTo>
                  <a:pt x="1196" y="78"/>
                  <a:pt x="1196" y="78"/>
                  <a:pt x="1196" y="78"/>
                </a:cubicBezTo>
                <a:cubicBezTo>
                  <a:pt x="1190" y="75"/>
                  <a:pt x="1184" y="75"/>
                  <a:pt x="1178" y="74"/>
                </a:cubicBezTo>
                <a:moveTo>
                  <a:pt x="1173" y="73"/>
                </a:moveTo>
                <a:cubicBezTo>
                  <a:pt x="1173" y="75"/>
                  <a:pt x="1173" y="75"/>
                  <a:pt x="1173" y="75"/>
                </a:cubicBezTo>
                <a:cubicBezTo>
                  <a:pt x="1173" y="75"/>
                  <a:pt x="1173" y="75"/>
                  <a:pt x="1173" y="75"/>
                </a:cubicBezTo>
                <a:cubicBezTo>
                  <a:pt x="1176" y="75"/>
                  <a:pt x="1176" y="75"/>
                  <a:pt x="1176" y="75"/>
                </a:cubicBezTo>
                <a:cubicBezTo>
                  <a:pt x="1176" y="74"/>
                  <a:pt x="1176" y="74"/>
                  <a:pt x="1176" y="74"/>
                </a:cubicBezTo>
                <a:cubicBezTo>
                  <a:pt x="1175" y="74"/>
                  <a:pt x="1174" y="74"/>
                  <a:pt x="1173" y="73"/>
                </a:cubicBezTo>
                <a:moveTo>
                  <a:pt x="448" y="73"/>
                </a:moveTo>
                <a:cubicBezTo>
                  <a:pt x="448" y="74"/>
                  <a:pt x="448" y="74"/>
                  <a:pt x="448" y="74"/>
                </a:cubicBezTo>
                <a:cubicBezTo>
                  <a:pt x="451" y="74"/>
                  <a:pt x="454" y="74"/>
                  <a:pt x="457" y="75"/>
                </a:cubicBezTo>
                <a:cubicBezTo>
                  <a:pt x="457" y="75"/>
                  <a:pt x="457" y="75"/>
                  <a:pt x="457" y="75"/>
                </a:cubicBezTo>
                <a:cubicBezTo>
                  <a:pt x="457" y="75"/>
                  <a:pt x="457" y="75"/>
                  <a:pt x="457" y="75"/>
                </a:cubicBezTo>
                <a:cubicBezTo>
                  <a:pt x="459" y="75"/>
                  <a:pt x="462" y="76"/>
                  <a:pt x="464" y="76"/>
                </a:cubicBezTo>
                <a:cubicBezTo>
                  <a:pt x="464" y="75"/>
                  <a:pt x="464" y="75"/>
                  <a:pt x="464" y="75"/>
                </a:cubicBezTo>
                <a:cubicBezTo>
                  <a:pt x="464" y="75"/>
                  <a:pt x="464" y="75"/>
                  <a:pt x="464" y="75"/>
                </a:cubicBezTo>
                <a:cubicBezTo>
                  <a:pt x="464" y="75"/>
                  <a:pt x="464" y="75"/>
                  <a:pt x="464" y="75"/>
                </a:cubicBezTo>
                <a:cubicBezTo>
                  <a:pt x="464" y="75"/>
                  <a:pt x="464" y="75"/>
                  <a:pt x="464" y="75"/>
                </a:cubicBezTo>
                <a:cubicBezTo>
                  <a:pt x="464" y="75"/>
                  <a:pt x="464" y="75"/>
                  <a:pt x="464" y="75"/>
                </a:cubicBezTo>
                <a:cubicBezTo>
                  <a:pt x="458" y="74"/>
                  <a:pt x="453" y="73"/>
                  <a:pt x="448" y="73"/>
                </a:cubicBezTo>
                <a:moveTo>
                  <a:pt x="446" y="73"/>
                </a:moveTo>
                <a:cubicBezTo>
                  <a:pt x="436" y="73"/>
                  <a:pt x="428" y="74"/>
                  <a:pt x="419" y="76"/>
                </a:cubicBezTo>
                <a:cubicBezTo>
                  <a:pt x="419" y="76"/>
                  <a:pt x="419" y="76"/>
                  <a:pt x="419" y="76"/>
                </a:cubicBezTo>
                <a:cubicBezTo>
                  <a:pt x="419" y="76"/>
                  <a:pt x="419" y="76"/>
                  <a:pt x="419" y="76"/>
                </a:cubicBezTo>
                <a:cubicBezTo>
                  <a:pt x="413" y="77"/>
                  <a:pt x="407" y="79"/>
                  <a:pt x="401" y="81"/>
                </a:cubicBezTo>
                <a:cubicBezTo>
                  <a:pt x="401" y="82"/>
                  <a:pt x="401" y="82"/>
                  <a:pt x="401" y="82"/>
                </a:cubicBezTo>
                <a:cubicBezTo>
                  <a:pt x="410" y="78"/>
                  <a:pt x="420" y="77"/>
                  <a:pt x="430" y="75"/>
                </a:cubicBezTo>
                <a:cubicBezTo>
                  <a:pt x="430" y="75"/>
                  <a:pt x="430" y="75"/>
                  <a:pt x="430" y="75"/>
                </a:cubicBezTo>
                <a:cubicBezTo>
                  <a:pt x="430" y="75"/>
                  <a:pt x="430" y="75"/>
                  <a:pt x="430" y="75"/>
                </a:cubicBezTo>
                <a:cubicBezTo>
                  <a:pt x="435" y="75"/>
                  <a:pt x="440" y="74"/>
                  <a:pt x="446" y="74"/>
                </a:cubicBezTo>
                <a:cubicBezTo>
                  <a:pt x="446" y="73"/>
                  <a:pt x="446" y="73"/>
                  <a:pt x="446" y="73"/>
                </a:cubicBezTo>
                <a:moveTo>
                  <a:pt x="703" y="73"/>
                </a:moveTo>
                <a:cubicBezTo>
                  <a:pt x="699" y="74"/>
                  <a:pt x="695" y="76"/>
                  <a:pt x="691" y="78"/>
                </a:cubicBezTo>
                <a:cubicBezTo>
                  <a:pt x="691" y="79"/>
                  <a:pt x="691" y="79"/>
                  <a:pt x="691" y="79"/>
                </a:cubicBezTo>
                <a:cubicBezTo>
                  <a:pt x="695" y="77"/>
                  <a:pt x="699" y="75"/>
                  <a:pt x="703" y="74"/>
                </a:cubicBezTo>
                <a:cubicBezTo>
                  <a:pt x="703" y="73"/>
                  <a:pt x="703" y="73"/>
                  <a:pt x="703" y="73"/>
                </a:cubicBezTo>
                <a:moveTo>
                  <a:pt x="1215" y="73"/>
                </a:moveTo>
                <a:cubicBezTo>
                  <a:pt x="1215" y="75"/>
                  <a:pt x="1215" y="75"/>
                  <a:pt x="1215" y="75"/>
                </a:cubicBezTo>
                <a:cubicBezTo>
                  <a:pt x="1216" y="76"/>
                  <a:pt x="1217" y="77"/>
                  <a:pt x="1218" y="78"/>
                </a:cubicBezTo>
                <a:cubicBezTo>
                  <a:pt x="1218" y="75"/>
                  <a:pt x="1218" y="75"/>
                  <a:pt x="1218" y="75"/>
                </a:cubicBezTo>
                <a:cubicBezTo>
                  <a:pt x="1217" y="74"/>
                  <a:pt x="1216" y="74"/>
                  <a:pt x="1215" y="73"/>
                </a:cubicBezTo>
                <a:moveTo>
                  <a:pt x="1158" y="73"/>
                </a:moveTo>
                <a:cubicBezTo>
                  <a:pt x="1158" y="74"/>
                  <a:pt x="1158" y="74"/>
                  <a:pt x="1158" y="74"/>
                </a:cubicBezTo>
                <a:cubicBezTo>
                  <a:pt x="1162" y="74"/>
                  <a:pt x="1166" y="74"/>
                  <a:pt x="1171" y="75"/>
                </a:cubicBezTo>
                <a:cubicBezTo>
                  <a:pt x="1171" y="73"/>
                  <a:pt x="1171" y="73"/>
                  <a:pt x="1171" y="73"/>
                </a:cubicBezTo>
                <a:cubicBezTo>
                  <a:pt x="1166" y="73"/>
                  <a:pt x="1162" y="73"/>
                  <a:pt x="1158" y="73"/>
                </a:cubicBezTo>
                <a:moveTo>
                  <a:pt x="541" y="73"/>
                </a:moveTo>
                <a:cubicBezTo>
                  <a:pt x="535" y="75"/>
                  <a:pt x="529" y="78"/>
                  <a:pt x="523" y="81"/>
                </a:cubicBezTo>
                <a:cubicBezTo>
                  <a:pt x="523" y="83"/>
                  <a:pt x="523" y="83"/>
                  <a:pt x="523" y="83"/>
                </a:cubicBezTo>
                <a:cubicBezTo>
                  <a:pt x="529" y="79"/>
                  <a:pt x="535" y="76"/>
                  <a:pt x="541" y="74"/>
                </a:cubicBezTo>
                <a:cubicBezTo>
                  <a:pt x="541" y="73"/>
                  <a:pt x="541" y="73"/>
                  <a:pt x="541" y="73"/>
                </a:cubicBezTo>
                <a:moveTo>
                  <a:pt x="1156" y="72"/>
                </a:moveTo>
                <a:cubicBezTo>
                  <a:pt x="1156" y="72"/>
                  <a:pt x="1155" y="72"/>
                  <a:pt x="1155" y="72"/>
                </a:cubicBezTo>
                <a:cubicBezTo>
                  <a:pt x="1143" y="73"/>
                  <a:pt x="1129" y="73"/>
                  <a:pt x="1117" y="77"/>
                </a:cubicBezTo>
                <a:cubicBezTo>
                  <a:pt x="1117" y="77"/>
                  <a:pt x="1117" y="77"/>
                  <a:pt x="1117" y="77"/>
                </a:cubicBezTo>
                <a:cubicBezTo>
                  <a:pt x="1116" y="78"/>
                  <a:pt x="1115" y="78"/>
                  <a:pt x="1114" y="78"/>
                </a:cubicBezTo>
                <a:cubicBezTo>
                  <a:pt x="1114" y="80"/>
                  <a:pt x="1114" y="80"/>
                  <a:pt x="1114" y="80"/>
                </a:cubicBezTo>
                <a:cubicBezTo>
                  <a:pt x="1126" y="75"/>
                  <a:pt x="1139" y="74"/>
                  <a:pt x="1151" y="74"/>
                </a:cubicBezTo>
                <a:cubicBezTo>
                  <a:pt x="1153" y="74"/>
                  <a:pt x="1154" y="74"/>
                  <a:pt x="1156" y="74"/>
                </a:cubicBezTo>
                <a:cubicBezTo>
                  <a:pt x="1156" y="72"/>
                  <a:pt x="1156" y="72"/>
                  <a:pt x="1156" y="72"/>
                </a:cubicBezTo>
                <a:moveTo>
                  <a:pt x="678" y="72"/>
                </a:moveTo>
                <a:cubicBezTo>
                  <a:pt x="673" y="75"/>
                  <a:pt x="668" y="78"/>
                  <a:pt x="663" y="81"/>
                </a:cubicBezTo>
                <a:cubicBezTo>
                  <a:pt x="663" y="83"/>
                  <a:pt x="663" y="83"/>
                  <a:pt x="663" y="83"/>
                </a:cubicBezTo>
                <a:cubicBezTo>
                  <a:pt x="667" y="79"/>
                  <a:pt x="673" y="77"/>
                  <a:pt x="677" y="74"/>
                </a:cubicBezTo>
                <a:cubicBezTo>
                  <a:pt x="678" y="73"/>
                  <a:pt x="678" y="73"/>
                  <a:pt x="678" y="73"/>
                </a:cubicBezTo>
                <a:cubicBezTo>
                  <a:pt x="678" y="73"/>
                  <a:pt x="678" y="73"/>
                  <a:pt x="678" y="73"/>
                </a:cubicBezTo>
                <a:cubicBezTo>
                  <a:pt x="678" y="73"/>
                  <a:pt x="678" y="73"/>
                  <a:pt x="678" y="73"/>
                </a:cubicBezTo>
                <a:cubicBezTo>
                  <a:pt x="678" y="73"/>
                  <a:pt x="678" y="73"/>
                  <a:pt x="678" y="73"/>
                </a:cubicBezTo>
                <a:cubicBezTo>
                  <a:pt x="678" y="73"/>
                  <a:pt x="678" y="73"/>
                  <a:pt x="678" y="73"/>
                </a:cubicBezTo>
                <a:cubicBezTo>
                  <a:pt x="678" y="72"/>
                  <a:pt x="678" y="72"/>
                  <a:pt x="678" y="72"/>
                </a:cubicBezTo>
                <a:moveTo>
                  <a:pt x="283" y="72"/>
                </a:moveTo>
                <a:cubicBezTo>
                  <a:pt x="272" y="73"/>
                  <a:pt x="261" y="75"/>
                  <a:pt x="250" y="78"/>
                </a:cubicBezTo>
                <a:cubicBezTo>
                  <a:pt x="261" y="76"/>
                  <a:pt x="272" y="74"/>
                  <a:pt x="283" y="73"/>
                </a:cubicBezTo>
                <a:cubicBezTo>
                  <a:pt x="283" y="72"/>
                  <a:pt x="283" y="72"/>
                  <a:pt x="283" y="72"/>
                </a:cubicBezTo>
                <a:moveTo>
                  <a:pt x="517" y="72"/>
                </a:moveTo>
                <a:cubicBezTo>
                  <a:pt x="517" y="74"/>
                  <a:pt x="517" y="74"/>
                  <a:pt x="517" y="74"/>
                </a:cubicBezTo>
                <a:cubicBezTo>
                  <a:pt x="517" y="74"/>
                  <a:pt x="517" y="74"/>
                  <a:pt x="517" y="74"/>
                </a:cubicBezTo>
                <a:cubicBezTo>
                  <a:pt x="518" y="75"/>
                  <a:pt x="518" y="75"/>
                  <a:pt x="518" y="75"/>
                </a:cubicBezTo>
                <a:cubicBezTo>
                  <a:pt x="517" y="76"/>
                  <a:pt x="517" y="76"/>
                  <a:pt x="517" y="76"/>
                </a:cubicBezTo>
                <a:cubicBezTo>
                  <a:pt x="517" y="76"/>
                  <a:pt x="517" y="76"/>
                  <a:pt x="517" y="76"/>
                </a:cubicBezTo>
                <a:cubicBezTo>
                  <a:pt x="517" y="77"/>
                  <a:pt x="517" y="77"/>
                  <a:pt x="517" y="77"/>
                </a:cubicBezTo>
                <a:cubicBezTo>
                  <a:pt x="517" y="77"/>
                  <a:pt x="518" y="77"/>
                  <a:pt x="518" y="77"/>
                </a:cubicBezTo>
                <a:cubicBezTo>
                  <a:pt x="518" y="77"/>
                  <a:pt x="518" y="77"/>
                  <a:pt x="518" y="77"/>
                </a:cubicBezTo>
                <a:cubicBezTo>
                  <a:pt x="519" y="77"/>
                  <a:pt x="519" y="77"/>
                  <a:pt x="520" y="76"/>
                </a:cubicBezTo>
                <a:cubicBezTo>
                  <a:pt x="520" y="76"/>
                  <a:pt x="520" y="76"/>
                  <a:pt x="520" y="76"/>
                </a:cubicBezTo>
                <a:cubicBezTo>
                  <a:pt x="520" y="75"/>
                  <a:pt x="520" y="75"/>
                  <a:pt x="520" y="75"/>
                </a:cubicBezTo>
                <a:cubicBezTo>
                  <a:pt x="519" y="74"/>
                  <a:pt x="519" y="74"/>
                  <a:pt x="519" y="74"/>
                </a:cubicBezTo>
                <a:cubicBezTo>
                  <a:pt x="518" y="73"/>
                  <a:pt x="517" y="73"/>
                  <a:pt x="517" y="72"/>
                </a:cubicBezTo>
                <a:moveTo>
                  <a:pt x="301" y="71"/>
                </a:moveTo>
                <a:cubicBezTo>
                  <a:pt x="295" y="71"/>
                  <a:pt x="290" y="72"/>
                  <a:pt x="285" y="72"/>
                </a:cubicBezTo>
                <a:cubicBezTo>
                  <a:pt x="285" y="72"/>
                  <a:pt x="285" y="72"/>
                  <a:pt x="285" y="72"/>
                </a:cubicBezTo>
                <a:cubicBezTo>
                  <a:pt x="289" y="72"/>
                  <a:pt x="294" y="72"/>
                  <a:pt x="299" y="72"/>
                </a:cubicBezTo>
                <a:cubicBezTo>
                  <a:pt x="309" y="72"/>
                  <a:pt x="318" y="73"/>
                  <a:pt x="328" y="76"/>
                </a:cubicBezTo>
                <a:cubicBezTo>
                  <a:pt x="336" y="78"/>
                  <a:pt x="336" y="78"/>
                  <a:pt x="336" y="78"/>
                </a:cubicBezTo>
                <a:cubicBezTo>
                  <a:pt x="336" y="78"/>
                  <a:pt x="336" y="78"/>
                  <a:pt x="336" y="78"/>
                </a:cubicBezTo>
                <a:cubicBezTo>
                  <a:pt x="344" y="80"/>
                  <a:pt x="351" y="82"/>
                  <a:pt x="358" y="86"/>
                </a:cubicBezTo>
                <a:cubicBezTo>
                  <a:pt x="358" y="85"/>
                  <a:pt x="358" y="85"/>
                  <a:pt x="358" y="85"/>
                </a:cubicBezTo>
                <a:cubicBezTo>
                  <a:pt x="357" y="85"/>
                  <a:pt x="356" y="84"/>
                  <a:pt x="356" y="83"/>
                </a:cubicBezTo>
                <a:cubicBezTo>
                  <a:pt x="355" y="83"/>
                  <a:pt x="355" y="83"/>
                  <a:pt x="355" y="83"/>
                </a:cubicBezTo>
                <a:cubicBezTo>
                  <a:pt x="356" y="82"/>
                  <a:pt x="356" y="82"/>
                  <a:pt x="356" y="82"/>
                </a:cubicBezTo>
                <a:cubicBezTo>
                  <a:pt x="356" y="81"/>
                  <a:pt x="357" y="80"/>
                  <a:pt x="358" y="79"/>
                </a:cubicBezTo>
                <a:cubicBezTo>
                  <a:pt x="358" y="77"/>
                  <a:pt x="358" y="77"/>
                  <a:pt x="358" y="77"/>
                </a:cubicBezTo>
                <a:cubicBezTo>
                  <a:pt x="358" y="78"/>
                  <a:pt x="357" y="79"/>
                  <a:pt x="356" y="80"/>
                </a:cubicBezTo>
                <a:cubicBezTo>
                  <a:pt x="356" y="81"/>
                  <a:pt x="355" y="81"/>
                  <a:pt x="354" y="82"/>
                </a:cubicBezTo>
                <a:cubicBezTo>
                  <a:pt x="354" y="83"/>
                  <a:pt x="354" y="83"/>
                  <a:pt x="354" y="83"/>
                </a:cubicBezTo>
                <a:cubicBezTo>
                  <a:pt x="344" y="79"/>
                  <a:pt x="344" y="79"/>
                  <a:pt x="344" y="79"/>
                </a:cubicBezTo>
                <a:cubicBezTo>
                  <a:pt x="335" y="77"/>
                  <a:pt x="327" y="75"/>
                  <a:pt x="318" y="73"/>
                </a:cubicBezTo>
                <a:cubicBezTo>
                  <a:pt x="318" y="73"/>
                  <a:pt x="318" y="73"/>
                  <a:pt x="318" y="73"/>
                </a:cubicBezTo>
                <a:cubicBezTo>
                  <a:pt x="308" y="72"/>
                  <a:pt x="308" y="72"/>
                  <a:pt x="308" y="72"/>
                </a:cubicBezTo>
                <a:cubicBezTo>
                  <a:pt x="306" y="72"/>
                  <a:pt x="303" y="71"/>
                  <a:pt x="301" y="71"/>
                </a:cubicBezTo>
                <a:moveTo>
                  <a:pt x="714" y="71"/>
                </a:moveTo>
                <a:cubicBezTo>
                  <a:pt x="713" y="71"/>
                  <a:pt x="712" y="71"/>
                  <a:pt x="711" y="71"/>
                </a:cubicBezTo>
                <a:cubicBezTo>
                  <a:pt x="711" y="72"/>
                  <a:pt x="711" y="72"/>
                  <a:pt x="711" y="72"/>
                </a:cubicBezTo>
                <a:cubicBezTo>
                  <a:pt x="710" y="72"/>
                  <a:pt x="710" y="72"/>
                  <a:pt x="710" y="72"/>
                </a:cubicBezTo>
                <a:cubicBezTo>
                  <a:pt x="709" y="72"/>
                  <a:pt x="707" y="72"/>
                  <a:pt x="705" y="72"/>
                </a:cubicBezTo>
                <a:cubicBezTo>
                  <a:pt x="705" y="73"/>
                  <a:pt x="705" y="73"/>
                  <a:pt x="705" y="73"/>
                </a:cubicBezTo>
                <a:cubicBezTo>
                  <a:pt x="708" y="72"/>
                  <a:pt x="711" y="72"/>
                  <a:pt x="714" y="72"/>
                </a:cubicBezTo>
                <a:cubicBezTo>
                  <a:pt x="714" y="71"/>
                  <a:pt x="714" y="71"/>
                  <a:pt x="714" y="71"/>
                </a:cubicBezTo>
                <a:moveTo>
                  <a:pt x="386" y="70"/>
                </a:moveTo>
                <a:cubicBezTo>
                  <a:pt x="381" y="73"/>
                  <a:pt x="376" y="76"/>
                  <a:pt x="371" y="79"/>
                </a:cubicBezTo>
                <a:cubicBezTo>
                  <a:pt x="371" y="80"/>
                  <a:pt x="371" y="80"/>
                  <a:pt x="371" y="80"/>
                </a:cubicBezTo>
                <a:cubicBezTo>
                  <a:pt x="372" y="80"/>
                  <a:pt x="372" y="79"/>
                  <a:pt x="373" y="79"/>
                </a:cubicBezTo>
                <a:cubicBezTo>
                  <a:pt x="373" y="79"/>
                  <a:pt x="373" y="79"/>
                  <a:pt x="373" y="79"/>
                </a:cubicBezTo>
                <a:cubicBezTo>
                  <a:pt x="373" y="79"/>
                  <a:pt x="373" y="79"/>
                  <a:pt x="373" y="79"/>
                </a:cubicBezTo>
                <a:cubicBezTo>
                  <a:pt x="377" y="75"/>
                  <a:pt x="382" y="73"/>
                  <a:pt x="386" y="71"/>
                </a:cubicBezTo>
                <a:cubicBezTo>
                  <a:pt x="386" y="70"/>
                  <a:pt x="386" y="70"/>
                  <a:pt x="386" y="70"/>
                </a:cubicBezTo>
                <a:moveTo>
                  <a:pt x="1261" y="69"/>
                </a:moveTo>
                <a:cubicBezTo>
                  <a:pt x="1255" y="71"/>
                  <a:pt x="1250" y="73"/>
                  <a:pt x="1244" y="75"/>
                </a:cubicBezTo>
                <a:cubicBezTo>
                  <a:pt x="1244" y="76"/>
                  <a:pt x="1244" y="76"/>
                  <a:pt x="1244" y="76"/>
                </a:cubicBezTo>
                <a:cubicBezTo>
                  <a:pt x="1250" y="74"/>
                  <a:pt x="1255" y="71"/>
                  <a:pt x="1261" y="69"/>
                </a:cubicBezTo>
                <a:cubicBezTo>
                  <a:pt x="1261" y="69"/>
                  <a:pt x="1261" y="69"/>
                  <a:pt x="1261" y="69"/>
                </a:cubicBezTo>
                <a:moveTo>
                  <a:pt x="5" y="68"/>
                </a:moveTo>
                <a:cubicBezTo>
                  <a:pt x="2" y="68"/>
                  <a:pt x="2" y="68"/>
                  <a:pt x="2" y="68"/>
                </a:cubicBezTo>
                <a:cubicBezTo>
                  <a:pt x="2" y="68"/>
                  <a:pt x="1" y="68"/>
                  <a:pt x="1" y="69"/>
                </a:cubicBezTo>
                <a:cubicBezTo>
                  <a:pt x="0" y="69"/>
                  <a:pt x="0" y="69"/>
                  <a:pt x="0" y="69"/>
                </a:cubicBezTo>
                <a:cubicBezTo>
                  <a:pt x="0" y="69"/>
                  <a:pt x="0" y="69"/>
                  <a:pt x="0" y="69"/>
                </a:cubicBezTo>
                <a:cubicBezTo>
                  <a:pt x="1" y="69"/>
                  <a:pt x="3" y="69"/>
                  <a:pt x="5" y="68"/>
                </a:cubicBezTo>
                <a:moveTo>
                  <a:pt x="497" y="68"/>
                </a:moveTo>
                <a:cubicBezTo>
                  <a:pt x="497" y="69"/>
                  <a:pt x="497" y="69"/>
                  <a:pt x="497" y="69"/>
                </a:cubicBezTo>
                <a:cubicBezTo>
                  <a:pt x="499" y="70"/>
                  <a:pt x="499" y="70"/>
                  <a:pt x="499" y="70"/>
                </a:cubicBezTo>
                <a:cubicBezTo>
                  <a:pt x="499" y="70"/>
                  <a:pt x="499" y="70"/>
                  <a:pt x="499" y="70"/>
                </a:cubicBezTo>
                <a:cubicBezTo>
                  <a:pt x="502" y="72"/>
                  <a:pt x="504" y="74"/>
                  <a:pt x="507" y="76"/>
                </a:cubicBezTo>
                <a:cubicBezTo>
                  <a:pt x="507" y="75"/>
                  <a:pt x="507" y="75"/>
                  <a:pt x="507" y="75"/>
                </a:cubicBezTo>
                <a:cubicBezTo>
                  <a:pt x="506" y="74"/>
                  <a:pt x="505" y="73"/>
                  <a:pt x="504" y="72"/>
                </a:cubicBezTo>
                <a:cubicBezTo>
                  <a:pt x="502" y="70"/>
                  <a:pt x="499" y="69"/>
                  <a:pt x="497" y="68"/>
                </a:cubicBezTo>
                <a:moveTo>
                  <a:pt x="1208" y="68"/>
                </a:moveTo>
                <a:cubicBezTo>
                  <a:pt x="1208" y="69"/>
                  <a:pt x="1208" y="69"/>
                  <a:pt x="1208" y="69"/>
                </a:cubicBezTo>
                <a:cubicBezTo>
                  <a:pt x="1210" y="70"/>
                  <a:pt x="1212" y="72"/>
                  <a:pt x="1213" y="73"/>
                </a:cubicBezTo>
                <a:cubicBezTo>
                  <a:pt x="1213" y="71"/>
                  <a:pt x="1213" y="71"/>
                  <a:pt x="1213" y="71"/>
                </a:cubicBezTo>
                <a:cubicBezTo>
                  <a:pt x="1212" y="70"/>
                  <a:pt x="1210" y="69"/>
                  <a:pt x="1208" y="68"/>
                </a:cubicBezTo>
                <a:moveTo>
                  <a:pt x="689" y="67"/>
                </a:moveTo>
                <a:cubicBezTo>
                  <a:pt x="686" y="69"/>
                  <a:pt x="683" y="70"/>
                  <a:pt x="680" y="71"/>
                </a:cubicBezTo>
                <a:cubicBezTo>
                  <a:pt x="680" y="73"/>
                  <a:pt x="680" y="73"/>
                  <a:pt x="680" y="73"/>
                </a:cubicBezTo>
                <a:cubicBezTo>
                  <a:pt x="683" y="71"/>
                  <a:pt x="686" y="70"/>
                  <a:pt x="689" y="68"/>
                </a:cubicBezTo>
                <a:cubicBezTo>
                  <a:pt x="689" y="67"/>
                  <a:pt x="689" y="67"/>
                  <a:pt x="689" y="67"/>
                </a:cubicBezTo>
                <a:moveTo>
                  <a:pt x="369" y="67"/>
                </a:moveTo>
                <a:cubicBezTo>
                  <a:pt x="367" y="70"/>
                  <a:pt x="363" y="73"/>
                  <a:pt x="360" y="74"/>
                </a:cubicBezTo>
                <a:cubicBezTo>
                  <a:pt x="360" y="76"/>
                  <a:pt x="360" y="76"/>
                  <a:pt x="360" y="76"/>
                </a:cubicBezTo>
                <a:cubicBezTo>
                  <a:pt x="360" y="76"/>
                  <a:pt x="361" y="75"/>
                  <a:pt x="362" y="75"/>
                </a:cubicBezTo>
                <a:cubicBezTo>
                  <a:pt x="364" y="73"/>
                  <a:pt x="366" y="71"/>
                  <a:pt x="369" y="70"/>
                </a:cubicBezTo>
                <a:cubicBezTo>
                  <a:pt x="369" y="67"/>
                  <a:pt x="369" y="67"/>
                  <a:pt x="369" y="67"/>
                </a:cubicBezTo>
                <a:moveTo>
                  <a:pt x="493" y="67"/>
                </a:moveTo>
                <a:cubicBezTo>
                  <a:pt x="493" y="67"/>
                  <a:pt x="493" y="67"/>
                  <a:pt x="493" y="67"/>
                </a:cubicBezTo>
                <a:cubicBezTo>
                  <a:pt x="495" y="68"/>
                  <a:pt x="495" y="68"/>
                  <a:pt x="495" y="68"/>
                </a:cubicBezTo>
                <a:cubicBezTo>
                  <a:pt x="495" y="67"/>
                  <a:pt x="495" y="67"/>
                  <a:pt x="495" y="67"/>
                </a:cubicBezTo>
                <a:cubicBezTo>
                  <a:pt x="494" y="67"/>
                  <a:pt x="493" y="67"/>
                  <a:pt x="493" y="67"/>
                </a:cubicBezTo>
                <a:moveTo>
                  <a:pt x="559" y="67"/>
                </a:moveTo>
                <a:cubicBezTo>
                  <a:pt x="554" y="68"/>
                  <a:pt x="548" y="70"/>
                  <a:pt x="543" y="72"/>
                </a:cubicBezTo>
                <a:cubicBezTo>
                  <a:pt x="543" y="73"/>
                  <a:pt x="543" y="73"/>
                  <a:pt x="543" y="73"/>
                </a:cubicBezTo>
                <a:cubicBezTo>
                  <a:pt x="548" y="71"/>
                  <a:pt x="554" y="69"/>
                  <a:pt x="559" y="68"/>
                </a:cubicBezTo>
                <a:cubicBezTo>
                  <a:pt x="559" y="67"/>
                  <a:pt x="559" y="67"/>
                  <a:pt x="559" y="67"/>
                </a:cubicBezTo>
                <a:moveTo>
                  <a:pt x="1220" y="66"/>
                </a:moveTo>
                <a:cubicBezTo>
                  <a:pt x="1220" y="67"/>
                  <a:pt x="1220" y="67"/>
                  <a:pt x="1220" y="67"/>
                </a:cubicBezTo>
                <a:cubicBezTo>
                  <a:pt x="1220" y="68"/>
                  <a:pt x="1221" y="68"/>
                  <a:pt x="1221" y="69"/>
                </a:cubicBezTo>
                <a:cubicBezTo>
                  <a:pt x="1221" y="66"/>
                  <a:pt x="1221" y="66"/>
                  <a:pt x="1221" y="66"/>
                </a:cubicBezTo>
                <a:cubicBezTo>
                  <a:pt x="1221" y="66"/>
                  <a:pt x="1220" y="66"/>
                  <a:pt x="1220" y="66"/>
                </a:cubicBezTo>
                <a:moveTo>
                  <a:pt x="515" y="65"/>
                </a:moveTo>
                <a:cubicBezTo>
                  <a:pt x="513" y="66"/>
                  <a:pt x="513" y="66"/>
                  <a:pt x="513" y="66"/>
                </a:cubicBezTo>
                <a:cubicBezTo>
                  <a:pt x="513" y="71"/>
                  <a:pt x="513" y="71"/>
                  <a:pt x="513" y="71"/>
                </a:cubicBezTo>
                <a:cubicBezTo>
                  <a:pt x="514" y="71"/>
                  <a:pt x="514" y="71"/>
                  <a:pt x="515" y="72"/>
                </a:cubicBezTo>
                <a:cubicBezTo>
                  <a:pt x="515" y="65"/>
                  <a:pt x="515" y="65"/>
                  <a:pt x="515" y="65"/>
                </a:cubicBezTo>
                <a:moveTo>
                  <a:pt x="1285" y="65"/>
                </a:moveTo>
                <a:cubicBezTo>
                  <a:pt x="1280" y="65"/>
                  <a:pt x="1276" y="65"/>
                  <a:pt x="1272" y="66"/>
                </a:cubicBezTo>
                <a:cubicBezTo>
                  <a:pt x="1283" y="65"/>
                  <a:pt x="1283" y="65"/>
                  <a:pt x="1283" y="65"/>
                </a:cubicBezTo>
                <a:cubicBezTo>
                  <a:pt x="1284" y="65"/>
                  <a:pt x="1284" y="65"/>
                  <a:pt x="1284" y="65"/>
                </a:cubicBezTo>
                <a:cubicBezTo>
                  <a:pt x="1284" y="65"/>
                  <a:pt x="1285" y="66"/>
                  <a:pt x="1285" y="66"/>
                </a:cubicBezTo>
                <a:cubicBezTo>
                  <a:pt x="1286" y="66"/>
                  <a:pt x="1286" y="66"/>
                  <a:pt x="1286" y="66"/>
                </a:cubicBezTo>
                <a:cubicBezTo>
                  <a:pt x="1286" y="66"/>
                  <a:pt x="1286" y="66"/>
                  <a:pt x="1286" y="66"/>
                </a:cubicBezTo>
                <a:cubicBezTo>
                  <a:pt x="1287" y="66"/>
                  <a:pt x="1287" y="66"/>
                  <a:pt x="1287" y="66"/>
                </a:cubicBezTo>
                <a:cubicBezTo>
                  <a:pt x="1287" y="65"/>
                  <a:pt x="1287" y="65"/>
                  <a:pt x="1287" y="65"/>
                </a:cubicBezTo>
                <a:cubicBezTo>
                  <a:pt x="1287" y="65"/>
                  <a:pt x="1287" y="65"/>
                  <a:pt x="1287" y="65"/>
                </a:cubicBezTo>
                <a:cubicBezTo>
                  <a:pt x="1286" y="65"/>
                  <a:pt x="1286" y="65"/>
                  <a:pt x="1285" y="65"/>
                </a:cubicBezTo>
                <a:moveTo>
                  <a:pt x="509" y="65"/>
                </a:moveTo>
                <a:cubicBezTo>
                  <a:pt x="509" y="67"/>
                  <a:pt x="509" y="67"/>
                  <a:pt x="509" y="67"/>
                </a:cubicBezTo>
                <a:cubicBezTo>
                  <a:pt x="510" y="67"/>
                  <a:pt x="511" y="68"/>
                  <a:pt x="511" y="69"/>
                </a:cubicBezTo>
                <a:cubicBezTo>
                  <a:pt x="511" y="66"/>
                  <a:pt x="511" y="66"/>
                  <a:pt x="511" y="66"/>
                </a:cubicBezTo>
                <a:cubicBezTo>
                  <a:pt x="511" y="66"/>
                  <a:pt x="510" y="65"/>
                  <a:pt x="509" y="65"/>
                </a:cubicBezTo>
                <a:moveTo>
                  <a:pt x="1000" y="64"/>
                </a:moveTo>
                <a:cubicBezTo>
                  <a:pt x="991" y="64"/>
                  <a:pt x="982" y="66"/>
                  <a:pt x="972" y="67"/>
                </a:cubicBezTo>
                <a:cubicBezTo>
                  <a:pt x="965" y="69"/>
                  <a:pt x="958" y="69"/>
                  <a:pt x="952" y="72"/>
                </a:cubicBezTo>
                <a:cubicBezTo>
                  <a:pt x="952" y="72"/>
                  <a:pt x="952" y="72"/>
                  <a:pt x="952" y="72"/>
                </a:cubicBezTo>
                <a:cubicBezTo>
                  <a:pt x="952" y="72"/>
                  <a:pt x="952" y="72"/>
                  <a:pt x="952" y="72"/>
                </a:cubicBezTo>
                <a:cubicBezTo>
                  <a:pt x="937" y="77"/>
                  <a:pt x="923" y="84"/>
                  <a:pt x="909" y="93"/>
                </a:cubicBezTo>
                <a:cubicBezTo>
                  <a:pt x="909" y="94"/>
                  <a:pt x="909" y="94"/>
                  <a:pt x="909" y="94"/>
                </a:cubicBezTo>
                <a:cubicBezTo>
                  <a:pt x="910" y="93"/>
                  <a:pt x="910" y="93"/>
                  <a:pt x="911" y="92"/>
                </a:cubicBezTo>
                <a:cubicBezTo>
                  <a:pt x="911" y="92"/>
                  <a:pt x="911" y="92"/>
                  <a:pt x="911" y="92"/>
                </a:cubicBezTo>
                <a:cubicBezTo>
                  <a:pt x="911" y="92"/>
                  <a:pt x="911" y="92"/>
                  <a:pt x="911" y="92"/>
                </a:cubicBezTo>
                <a:cubicBezTo>
                  <a:pt x="934" y="78"/>
                  <a:pt x="959" y="67"/>
                  <a:pt x="987" y="65"/>
                </a:cubicBezTo>
                <a:cubicBezTo>
                  <a:pt x="987" y="65"/>
                  <a:pt x="987" y="65"/>
                  <a:pt x="987" y="65"/>
                </a:cubicBezTo>
                <a:cubicBezTo>
                  <a:pt x="987" y="65"/>
                  <a:pt x="987" y="65"/>
                  <a:pt x="987" y="65"/>
                </a:cubicBezTo>
                <a:cubicBezTo>
                  <a:pt x="992" y="65"/>
                  <a:pt x="997" y="65"/>
                  <a:pt x="1003" y="65"/>
                </a:cubicBezTo>
                <a:cubicBezTo>
                  <a:pt x="1003" y="64"/>
                  <a:pt x="1003" y="64"/>
                  <a:pt x="1003" y="64"/>
                </a:cubicBezTo>
                <a:cubicBezTo>
                  <a:pt x="1002" y="64"/>
                  <a:pt x="1001" y="64"/>
                  <a:pt x="1000" y="64"/>
                </a:cubicBezTo>
                <a:moveTo>
                  <a:pt x="399" y="64"/>
                </a:moveTo>
                <a:cubicBezTo>
                  <a:pt x="396" y="66"/>
                  <a:pt x="392" y="68"/>
                  <a:pt x="388" y="69"/>
                </a:cubicBezTo>
                <a:cubicBezTo>
                  <a:pt x="388" y="70"/>
                  <a:pt x="388" y="70"/>
                  <a:pt x="388" y="70"/>
                </a:cubicBezTo>
                <a:cubicBezTo>
                  <a:pt x="392" y="69"/>
                  <a:pt x="396" y="67"/>
                  <a:pt x="399" y="65"/>
                </a:cubicBezTo>
                <a:cubicBezTo>
                  <a:pt x="399" y="64"/>
                  <a:pt x="399" y="64"/>
                  <a:pt x="399" y="64"/>
                </a:cubicBezTo>
                <a:moveTo>
                  <a:pt x="581" y="63"/>
                </a:moveTo>
                <a:cubicBezTo>
                  <a:pt x="580" y="63"/>
                  <a:pt x="578" y="64"/>
                  <a:pt x="575" y="64"/>
                </a:cubicBezTo>
                <a:cubicBezTo>
                  <a:pt x="571" y="64"/>
                  <a:pt x="566" y="65"/>
                  <a:pt x="562" y="66"/>
                </a:cubicBezTo>
                <a:cubicBezTo>
                  <a:pt x="562" y="67"/>
                  <a:pt x="562" y="67"/>
                  <a:pt x="562" y="67"/>
                </a:cubicBezTo>
                <a:cubicBezTo>
                  <a:pt x="569" y="66"/>
                  <a:pt x="575" y="65"/>
                  <a:pt x="581" y="64"/>
                </a:cubicBezTo>
                <a:cubicBezTo>
                  <a:pt x="581" y="63"/>
                  <a:pt x="581" y="63"/>
                  <a:pt x="581" y="63"/>
                </a:cubicBezTo>
                <a:moveTo>
                  <a:pt x="591" y="63"/>
                </a:moveTo>
                <a:cubicBezTo>
                  <a:pt x="588" y="63"/>
                  <a:pt x="586" y="63"/>
                  <a:pt x="583" y="63"/>
                </a:cubicBezTo>
                <a:cubicBezTo>
                  <a:pt x="583" y="64"/>
                  <a:pt x="583" y="64"/>
                  <a:pt x="583" y="64"/>
                </a:cubicBezTo>
                <a:cubicBezTo>
                  <a:pt x="587" y="64"/>
                  <a:pt x="591" y="64"/>
                  <a:pt x="595" y="64"/>
                </a:cubicBezTo>
                <a:cubicBezTo>
                  <a:pt x="595" y="64"/>
                  <a:pt x="595" y="64"/>
                  <a:pt x="595" y="64"/>
                </a:cubicBezTo>
                <a:cubicBezTo>
                  <a:pt x="595" y="64"/>
                  <a:pt x="595" y="64"/>
                  <a:pt x="595" y="64"/>
                </a:cubicBezTo>
                <a:cubicBezTo>
                  <a:pt x="599" y="64"/>
                  <a:pt x="602" y="65"/>
                  <a:pt x="605" y="65"/>
                </a:cubicBezTo>
                <a:cubicBezTo>
                  <a:pt x="605" y="65"/>
                  <a:pt x="605" y="65"/>
                  <a:pt x="605" y="65"/>
                </a:cubicBezTo>
                <a:cubicBezTo>
                  <a:pt x="604" y="64"/>
                  <a:pt x="603" y="64"/>
                  <a:pt x="602" y="64"/>
                </a:cubicBezTo>
                <a:cubicBezTo>
                  <a:pt x="598" y="63"/>
                  <a:pt x="595" y="63"/>
                  <a:pt x="591" y="63"/>
                </a:cubicBezTo>
                <a:moveTo>
                  <a:pt x="1108" y="63"/>
                </a:moveTo>
                <a:cubicBezTo>
                  <a:pt x="1105" y="64"/>
                  <a:pt x="1102" y="65"/>
                  <a:pt x="1099" y="66"/>
                </a:cubicBezTo>
                <a:cubicBezTo>
                  <a:pt x="1099" y="67"/>
                  <a:pt x="1099" y="67"/>
                  <a:pt x="1099" y="67"/>
                </a:cubicBezTo>
                <a:cubicBezTo>
                  <a:pt x="1102" y="66"/>
                  <a:pt x="1105" y="65"/>
                  <a:pt x="1108" y="64"/>
                </a:cubicBezTo>
                <a:cubicBezTo>
                  <a:pt x="1108" y="63"/>
                  <a:pt x="1108" y="63"/>
                  <a:pt x="1108" y="63"/>
                </a:cubicBezTo>
                <a:moveTo>
                  <a:pt x="703" y="62"/>
                </a:moveTo>
                <a:cubicBezTo>
                  <a:pt x="699" y="63"/>
                  <a:pt x="695" y="65"/>
                  <a:pt x="691" y="66"/>
                </a:cubicBezTo>
                <a:cubicBezTo>
                  <a:pt x="691" y="67"/>
                  <a:pt x="691" y="67"/>
                  <a:pt x="691" y="67"/>
                </a:cubicBezTo>
                <a:cubicBezTo>
                  <a:pt x="693" y="66"/>
                  <a:pt x="696" y="65"/>
                  <a:pt x="700" y="64"/>
                </a:cubicBezTo>
                <a:cubicBezTo>
                  <a:pt x="701" y="64"/>
                  <a:pt x="702" y="64"/>
                  <a:pt x="703" y="63"/>
                </a:cubicBezTo>
                <a:cubicBezTo>
                  <a:pt x="703" y="62"/>
                  <a:pt x="703" y="62"/>
                  <a:pt x="703" y="62"/>
                </a:cubicBezTo>
                <a:moveTo>
                  <a:pt x="1198" y="62"/>
                </a:moveTo>
                <a:cubicBezTo>
                  <a:pt x="1198" y="63"/>
                  <a:pt x="1198" y="63"/>
                  <a:pt x="1198" y="63"/>
                </a:cubicBezTo>
                <a:cubicBezTo>
                  <a:pt x="1198" y="64"/>
                  <a:pt x="1199" y="64"/>
                  <a:pt x="1200" y="64"/>
                </a:cubicBezTo>
                <a:cubicBezTo>
                  <a:pt x="1200" y="64"/>
                  <a:pt x="1200" y="64"/>
                  <a:pt x="1200" y="64"/>
                </a:cubicBezTo>
                <a:cubicBezTo>
                  <a:pt x="1204" y="66"/>
                  <a:pt x="1204" y="66"/>
                  <a:pt x="1204" y="66"/>
                </a:cubicBezTo>
                <a:cubicBezTo>
                  <a:pt x="1204" y="66"/>
                  <a:pt x="1204" y="66"/>
                  <a:pt x="1204" y="66"/>
                </a:cubicBezTo>
                <a:cubicBezTo>
                  <a:pt x="1205" y="67"/>
                  <a:pt x="1206" y="67"/>
                  <a:pt x="1206" y="68"/>
                </a:cubicBezTo>
                <a:cubicBezTo>
                  <a:pt x="1206" y="66"/>
                  <a:pt x="1206" y="66"/>
                  <a:pt x="1206" y="66"/>
                </a:cubicBezTo>
                <a:cubicBezTo>
                  <a:pt x="1206" y="66"/>
                  <a:pt x="1206" y="66"/>
                  <a:pt x="1206" y="66"/>
                </a:cubicBezTo>
                <a:cubicBezTo>
                  <a:pt x="1206" y="66"/>
                  <a:pt x="1206" y="66"/>
                  <a:pt x="1206" y="66"/>
                </a:cubicBezTo>
                <a:cubicBezTo>
                  <a:pt x="1206" y="66"/>
                  <a:pt x="1206" y="66"/>
                  <a:pt x="1206" y="66"/>
                </a:cubicBezTo>
                <a:cubicBezTo>
                  <a:pt x="1203" y="64"/>
                  <a:pt x="1200" y="63"/>
                  <a:pt x="1198" y="62"/>
                </a:cubicBezTo>
                <a:moveTo>
                  <a:pt x="786" y="62"/>
                </a:moveTo>
                <a:cubicBezTo>
                  <a:pt x="786" y="69"/>
                  <a:pt x="786" y="69"/>
                  <a:pt x="786" y="69"/>
                </a:cubicBezTo>
                <a:cubicBezTo>
                  <a:pt x="788" y="70"/>
                  <a:pt x="789" y="72"/>
                  <a:pt x="789" y="74"/>
                </a:cubicBezTo>
                <a:cubicBezTo>
                  <a:pt x="789" y="74"/>
                  <a:pt x="789" y="74"/>
                  <a:pt x="789" y="74"/>
                </a:cubicBezTo>
                <a:cubicBezTo>
                  <a:pt x="789" y="74"/>
                  <a:pt x="789" y="74"/>
                  <a:pt x="789" y="74"/>
                </a:cubicBezTo>
                <a:cubicBezTo>
                  <a:pt x="789" y="75"/>
                  <a:pt x="789" y="76"/>
                  <a:pt x="789" y="77"/>
                </a:cubicBezTo>
                <a:cubicBezTo>
                  <a:pt x="789" y="77"/>
                  <a:pt x="789" y="77"/>
                  <a:pt x="790" y="78"/>
                </a:cubicBezTo>
                <a:cubicBezTo>
                  <a:pt x="790" y="72"/>
                  <a:pt x="790" y="72"/>
                  <a:pt x="790" y="72"/>
                </a:cubicBezTo>
                <a:cubicBezTo>
                  <a:pt x="789" y="69"/>
                  <a:pt x="788" y="65"/>
                  <a:pt x="786" y="62"/>
                </a:cubicBezTo>
                <a:moveTo>
                  <a:pt x="1112" y="62"/>
                </a:moveTo>
                <a:cubicBezTo>
                  <a:pt x="1111" y="62"/>
                  <a:pt x="1110" y="62"/>
                  <a:pt x="1110" y="62"/>
                </a:cubicBezTo>
                <a:cubicBezTo>
                  <a:pt x="1110" y="63"/>
                  <a:pt x="1110" y="63"/>
                  <a:pt x="1110" y="63"/>
                </a:cubicBezTo>
                <a:cubicBezTo>
                  <a:pt x="1110" y="63"/>
                  <a:pt x="1111" y="63"/>
                  <a:pt x="1112" y="62"/>
                </a:cubicBezTo>
                <a:cubicBezTo>
                  <a:pt x="1112" y="62"/>
                  <a:pt x="1112" y="62"/>
                  <a:pt x="1112" y="62"/>
                </a:cubicBezTo>
                <a:moveTo>
                  <a:pt x="1230" y="61"/>
                </a:moveTo>
                <a:cubicBezTo>
                  <a:pt x="1228" y="63"/>
                  <a:pt x="1225" y="64"/>
                  <a:pt x="1223" y="67"/>
                </a:cubicBezTo>
                <a:cubicBezTo>
                  <a:pt x="1223" y="67"/>
                  <a:pt x="1223" y="67"/>
                  <a:pt x="1223" y="67"/>
                </a:cubicBezTo>
                <a:cubicBezTo>
                  <a:pt x="1223" y="71"/>
                  <a:pt x="1223" y="71"/>
                  <a:pt x="1223" y="71"/>
                </a:cubicBezTo>
                <a:cubicBezTo>
                  <a:pt x="1223" y="71"/>
                  <a:pt x="1224" y="71"/>
                  <a:pt x="1224" y="72"/>
                </a:cubicBezTo>
                <a:cubicBezTo>
                  <a:pt x="1224" y="72"/>
                  <a:pt x="1224" y="72"/>
                  <a:pt x="1224" y="72"/>
                </a:cubicBezTo>
                <a:cubicBezTo>
                  <a:pt x="1224" y="72"/>
                  <a:pt x="1224" y="72"/>
                  <a:pt x="1224" y="72"/>
                </a:cubicBezTo>
                <a:cubicBezTo>
                  <a:pt x="1226" y="75"/>
                  <a:pt x="1228" y="78"/>
                  <a:pt x="1229" y="82"/>
                </a:cubicBezTo>
                <a:cubicBezTo>
                  <a:pt x="1229" y="82"/>
                  <a:pt x="1229" y="82"/>
                  <a:pt x="1229" y="82"/>
                </a:cubicBezTo>
                <a:cubicBezTo>
                  <a:pt x="1229" y="82"/>
                  <a:pt x="1229" y="82"/>
                  <a:pt x="1229" y="82"/>
                </a:cubicBezTo>
                <a:cubicBezTo>
                  <a:pt x="1229" y="83"/>
                  <a:pt x="1228" y="83"/>
                  <a:pt x="1228" y="84"/>
                </a:cubicBezTo>
                <a:cubicBezTo>
                  <a:pt x="1228" y="84"/>
                  <a:pt x="1227" y="85"/>
                  <a:pt x="1226" y="85"/>
                </a:cubicBezTo>
                <a:cubicBezTo>
                  <a:pt x="1226" y="85"/>
                  <a:pt x="1226" y="85"/>
                  <a:pt x="1226" y="85"/>
                </a:cubicBezTo>
                <a:cubicBezTo>
                  <a:pt x="1225" y="85"/>
                  <a:pt x="1225" y="84"/>
                  <a:pt x="1224" y="84"/>
                </a:cubicBezTo>
                <a:cubicBezTo>
                  <a:pt x="1224" y="84"/>
                  <a:pt x="1224" y="84"/>
                  <a:pt x="1224" y="84"/>
                </a:cubicBezTo>
                <a:cubicBezTo>
                  <a:pt x="1224" y="84"/>
                  <a:pt x="1224" y="84"/>
                  <a:pt x="1224" y="84"/>
                </a:cubicBezTo>
                <a:cubicBezTo>
                  <a:pt x="1224" y="83"/>
                  <a:pt x="1223" y="82"/>
                  <a:pt x="1223" y="82"/>
                </a:cubicBezTo>
                <a:cubicBezTo>
                  <a:pt x="1223" y="87"/>
                  <a:pt x="1223" y="87"/>
                  <a:pt x="1223" y="87"/>
                </a:cubicBezTo>
                <a:cubicBezTo>
                  <a:pt x="1224" y="88"/>
                  <a:pt x="1224" y="88"/>
                  <a:pt x="1224" y="88"/>
                </a:cubicBezTo>
                <a:cubicBezTo>
                  <a:pt x="1224" y="88"/>
                  <a:pt x="1224" y="88"/>
                  <a:pt x="1224" y="88"/>
                </a:cubicBezTo>
                <a:cubicBezTo>
                  <a:pt x="1226" y="87"/>
                  <a:pt x="1228" y="85"/>
                  <a:pt x="1230" y="84"/>
                </a:cubicBezTo>
                <a:cubicBezTo>
                  <a:pt x="1230" y="79"/>
                  <a:pt x="1230" y="79"/>
                  <a:pt x="1230" y="79"/>
                </a:cubicBezTo>
                <a:cubicBezTo>
                  <a:pt x="1228" y="76"/>
                  <a:pt x="1227" y="72"/>
                  <a:pt x="1225" y="69"/>
                </a:cubicBezTo>
                <a:cubicBezTo>
                  <a:pt x="1224" y="69"/>
                  <a:pt x="1224" y="69"/>
                  <a:pt x="1224" y="69"/>
                </a:cubicBezTo>
                <a:cubicBezTo>
                  <a:pt x="1224" y="68"/>
                  <a:pt x="1224" y="68"/>
                  <a:pt x="1224" y="68"/>
                </a:cubicBezTo>
                <a:cubicBezTo>
                  <a:pt x="1225" y="66"/>
                  <a:pt x="1227" y="63"/>
                  <a:pt x="1230" y="62"/>
                </a:cubicBezTo>
                <a:cubicBezTo>
                  <a:pt x="1230" y="61"/>
                  <a:pt x="1230" y="61"/>
                  <a:pt x="1230" y="61"/>
                </a:cubicBezTo>
                <a:moveTo>
                  <a:pt x="521" y="61"/>
                </a:moveTo>
                <a:cubicBezTo>
                  <a:pt x="520" y="61"/>
                  <a:pt x="519" y="61"/>
                  <a:pt x="518" y="62"/>
                </a:cubicBezTo>
                <a:cubicBezTo>
                  <a:pt x="517" y="63"/>
                  <a:pt x="517" y="63"/>
                  <a:pt x="517" y="63"/>
                </a:cubicBezTo>
                <a:cubicBezTo>
                  <a:pt x="517" y="65"/>
                  <a:pt x="517" y="65"/>
                  <a:pt x="517" y="65"/>
                </a:cubicBezTo>
                <a:cubicBezTo>
                  <a:pt x="518" y="63"/>
                  <a:pt x="520" y="62"/>
                  <a:pt x="521" y="62"/>
                </a:cubicBezTo>
                <a:cubicBezTo>
                  <a:pt x="521" y="61"/>
                  <a:pt x="521" y="61"/>
                  <a:pt x="521" y="61"/>
                </a:cubicBezTo>
                <a:moveTo>
                  <a:pt x="714" y="61"/>
                </a:moveTo>
                <a:cubicBezTo>
                  <a:pt x="712" y="61"/>
                  <a:pt x="711" y="61"/>
                  <a:pt x="709" y="61"/>
                </a:cubicBezTo>
                <a:cubicBezTo>
                  <a:pt x="708" y="62"/>
                  <a:pt x="707" y="62"/>
                  <a:pt x="705" y="62"/>
                </a:cubicBezTo>
                <a:cubicBezTo>
                  <a:pt x="705" y="63"/>
                  <a:pt x="705" y="63"/>
                  <a:pt x="705" y="63"/>
                </a:cubicBezTo>
                <a:cubicBezTo>
                  <a:pt x="708" y="63"/>
                  <a:pt x="710" y="62"/>
                  <a:pt x="712" y="62"/>
                </a:cubicBezTo>
                <a:cubicBezTo>
                  <a:pt x="713" y="62"/>
                  <a:pt x="713" y="62"/>
                  <a:pt x="714" y="62"/>
                </a:cubicBezTo>
                <a:cubicBezTo>
                  <a:pt x="714" y="61"/>
                  <a:pt x="714" y="61"/>
                  <a:pt x="714" y="61"/>
                </a:cubicBezTo>
                <a:moveTo>
                  <a:pt x="678" y="61"/>
                </a:moveTo>
                <a:cubicBezTo>
                  <a:pt x="673" y="64"/>
                  <a:pt x="668" y="67"/>
                  <a:pt x="663" y="70"/>
                </a:cubicBezTo>
                <a:cubicBezTo>
                  <a:pt x="663" y="71"/>
                  <a:pt x="663" y="71"/>
                  <a:pt x="663" y="71"/>
                </a:cubicBezTo>
                <a:cubicBezTo>
                  <a:pt x="668" y="68"/>
                  <a:pt x="673" y="65"/>
                  <a:pt x="678" y="62"/>
                </a:cubicBezTo>
                <a:cubicBezTo>
                  <a:pt x="678" y="61"/>
                  <a:pt x="678" y="61"/>
                  <a:pt x="678" y="61"/>
                </a:cubicBezTo>
                <a:moveTo>
                  <a:pt x="1239" y="60"/>
                </a:moveTo>
                <a:cubicBezTo>
                  <a:pt x="1239" y="60"/>
                  <a:pt x="1239" y="60"/>
                  <a:pt x="1239" y="60"/>
                </a:cubicBezTo>
                <a:cubicBezTo>
                  <a:pt x="1236" y="60"/>
                  <a:pt x="1234" y="60"/>
                  <a:pt x="1232" y="61"/>
                </a:cubicBezTo>
                <a:cubicBezTo>
                  <a:pt x="1232" y="61"/>
                  <a:pt x="1232" y="61"/>
                  <a:pt x="1232" y="61"/>
                </a:cubicBezTo>
                <a:cubicBezTo>
                  <a:pt x="1233" y="61"/>
                  <a:pt x="1234" y="60"/>
                  <a:pt x="1236" y="60"/>
                </a:cubicBezTo>
                <a:cubicBezTo>
                  <a:pt x="1236" y="60"/>
                  <a:pt x="1236" y="60"/>
                  <a:pt x="1236" y="60"/>
                </a:cubicBezTo>
                <a:cubicBezTo>
                  <a:pt x="1236" y="60"/>
                  <a:pt x="1236" y="60"/>
                  <a:pt x="1236" y="60"/>
                </a:cubicBezTo>
                <a:cubicBezTo>
                  <a:pt x="1236" y="60"/>
                  <a:pt x="1237" y="60"/>
                  <a:pt x="1237" y="60"/>
                </a:cubicBezTo>
                <a:cubicBezTo>
                  <a:pt x="1237" y="60"/>
                  <a:pt x="1237" y="60"/>
                  <a:pt x="1237" y="60"/>
                </a:cubicBezTo>
                <a:cubicBezTo>
                  <a:pt x="1239" y="60"/>
                  <a:pt x="1240" y="61"/>
                  <a:pt x="1241" y="61"/>
                </a:cubicBezTo>
                <a:cubicBezTo>
                  <a:pt x="1242" y="62"/>
                  <a:pt x="1242" y="62"/>
                  <a:pt x="1242" y="62"/>
                </a:cubicBezTo>
                <a:cubicBezTo>
                  <a:pt x="1242" y="61"/>
                  <a:pt x="1242" y="61"/>
                  <a:pt x="1242" y="61"/>
                </a:cubicBezTo>
                <a:cubicBezTo>
                  <a:pt x="1242" y="61"/>
                  <a:pt x="1241" y="60"/>
                  <a:pt x="1241" y="60"/>
                </a:cubicBezTo>
                <a:cubicBezTo>
                  <a:pt x="1240" y="60"/>
                  <a:pt x="1239" y="60"/>
                  <a:pt x="1239" y="60"/>
                </a:cubicBezTo>
                <a:moveTo>
                  <a:pt x="472" y="59"/>
                </a:moveTo>
                <a:cubicBezTo>
                  <a:pt x="472" y="60"/>
                  <a:pt x="472" y="60"/>
                  <a:pt x="472" y="60"/>
                </a:cubicBezTo>
                <a:cubicBezTo>
                  <a:pt x="477" y="62"/>
                  <a:pt x="482" y="63"/>
                  <a:pt x="486" y="65"/>
                </a:cubicBezTo>
                <a:cubicBezTo>
                  <a:pt x="491" y="67"/>
                  <a:pt x="491" y="67"/>
                  <a:pt x="491" y="67"/>
                </a:cubicBezTo>
                <a:cubicBezTo>
                  <a:pt x="491" y="66"/>
                  <a:pt x="491" y="66"/>
                  <a:pt x="491" y="66"/>
                </a:cubicBezTo>
                <a:cubicBezTo>
                  <a:pt x="491" y="66"/>
                  <a:pt x="491" y="66"/>
                  <a:pt x="491" y="66"/>
                </a:cubicBezTo>
                <a:cubicBezTo>
                  <a:pt x="491" y="66"/>
                  <a:pt x="491" y="66"/>
                  <a:pt x="491" y="66"/>
                </a:cubicBezTo>
                <a:cubicBezTo>
                  <a:pt x="485" y="63"/>
                  <a:pt x="478" y="61"/>
                  <a:pt x="472" y="59"/>
                </a:cubicBezTo>
                <a:moveTo>
                  <a:pt x="1208" y="58"/>
                </a:moveTo>
                <a:cubicBezTo>
                  <a:pt x="1208" y="60"/>
                  <a:pt x="1208" y="60"/>
                  <a:pt x="1208" y="60"/>
                </a:cubicBezTo>
                <a:cubicBezTo>
                  <a:pt x="1210" y="61"/>
                  <a:pt x="1212" y="62"/>
                  <a:pt x="1213" y="63"/>
                </a:cubicBezTo>
                <a:cubicBezTo>
                  <a:pt x="1213" y="60"/>
                  <a:pt x="1213" y="60"/>
                  <a:pt x="1213" y="60"/>
                </a:cubicBezTo>
                <a:cubicBezTo>
                  <a:pt x="1212" y="60"/>
                  <a:pt x="1212" y="60"/>
                  <a:pt x="1212" y="60"/>
                </a:cubicBezTo>
                <a:cubicBezTo>
                  <a:pt x="1211" y="59"/>
                  <a:pt x="1210" y="59"/>
                  <a:pt x="1208" y="58"/>
                </a:cubicBezTo>
                <a:moveTo>
                  <a:pt x="386" y="58"/>
                </a:moveTo>
                <a:cubicBezTo>
                  <a:pt x="379" y="63"/>
                  <a:pt x="379" y="63"/>
                  <a:pt x="379" y="63"/>
                </a:cubicBezTo>
                <a:cubicBezTo>
                  <a:pt x="377" y="64"/>
                  <a:pt x="375" y="65"/>
                  <a:pt x="373" y="65"/>
                </a:cubicBezTo>
                <a:cubicBezTo>
                  <a:pt x="372" y="65"/>
                  <a:pt x="371" y="65"/>
                  <a:pt x="371" y="65"/>
                </a:cubicBezTo>
                <a:cubicBezTo>
                  <a:pt x="371" y="68"/>
                  <a:pt x="371" y="68"/>
                  <a:pt x="371" y="68"/>
                </a:cubicBezTo>
                <a:cubicBezTo>
                  <a:pt x="376" y="65"/>
                  <a:pt x="381" y="62"/>
                  <a:pt x="386" y="60"/>
                </a:cubicBezTo>
                <a:cubicBezTo>
                  <a:pt x="386" y="58"/>
                  <a:pt x="386" y="58"/>
                  <a:pt x="386" y="58"/>
                </a:cubicBezTo>
                <a:moveTo>
                  <a:pt x="466" y="58"/>
                </a:moveTo>
                <a:cubicBezTo>
                  <a:pt x="466" y="59"/>
                  <a:pt x="466" y="59"/>
                  <a:pt x="466" y="59"/>
                </a:cubicBezTo>
                <a:cubicBezTo>
                  <a:pt x="468" y="59"/>
                  <a:pt x="469" y="60"/>
                  <a:pt x="470" y="60"/>
                </a:cubicBezTo>
                <a:cubicBezTo>
                  <a:pt x="470" y="59"/>
                  <a:pt x="470" y="59"/>
                  <a:pt x="470" y="59"/>
                </a:cubicBezTo>
                <a:cubicBezTo>
                  <a:pt x="469" y="59"/>
                  <a:pt x="467" y="58"/>
                  <a:pt x="466" y="58"/>
                </a:cubicBezTo>
                <a:moveTo>
                  <a:pt x="541" y="58"/>
                </a:moveTo>
                <a:cubicBezTo>
                  <a:pt x="540" y="60"/>
                  <a:pt x="539" y="62"/>
                  <a:pt x="537" y="63"/>
                </a:cubicBezTo>
                <a:cubicBezTo>
                  <a:pt x="536" y="63"/>
                  <a:pt x="536" y="63"/>
                  <a:pt x="536" y="63"/>
                </a:cubicBezTo>
                <a:cubicBezTo>
                  <a:pt x="536" y="63"/>
                  <a:pt x="536" y="63"/>
                  <a:pt x="536" y="63"/>
                </a:cubicBezTo>
                <a:cubicBezTo>
                  <a:pt x="533" y="62"/>
                  <a:pt x="529" y="61"/>
                  <a:pt x="526" y="61"/>
                </a:cubicBezTo>
                <a:cubicBezTo>
                  <a:pt x="526" y="61"/>
                  <a:pt x="526" y="61"/>
                  <a:pt x="526" y="61"/>
                </a:cubicBezTo>
                <a:cubicBezTo>
                  <a:pt x="525" y="61"/>
                  <a:pt x="524" y="61"/>
                  <a:pt x="523" y="61"/>
                </a:cubicBezTo>
                <a:cubicBezTo>
                  <a:pt x="523" y="62"/>
                  <a:pt x="523" y="62"/>
                  <a:pt x="523" y="62"/>
                </a:cubicBezTo>
                <a:cubicBezTo>
                  <a:pt x="524" y="62"/>
                  <a:pt x="524" y="62"/>
                  <a:pt x="525" y="62"/>
                </a:cubicBezTo>
                <a:cubicBezTo>
                  <a:pt x="527" y="62"/>
                  <a:pt x="529" y="62"/>
                  <a:pt x="531" y="62"/>
                </a:cubicBezTo>
                <a:cubicBezTo>
                  <a:pt x="531" y="62"/>
                  <a:pt x="531" y="62"/>
                  <a:pt x="531" y="62"/>
                </a:cubicBezTo>
                <a:cubicBezTo>
                  <a:pt x="531" y="62"/>
                  <a:pt x="531" y="62"/>
                  <a:pt x="531" y="62"/>
                </a:cubicBezTo>
                <a:cubicBezTo>
                  <a:pt x="533" y="63"/>
                  <a:pt x="534" y="63"/>
                  <a:pt x="534" y="64"/>
                </a:cubicBezTo>
                <a:cubicBezTo>
                  <a:pt x="535" y="65"/>
                  <a:pt x="536" y="65"/>
                  <a:pt x="536" y="65"/>
                </a:cubicBezTo>
                <a:cubicBezTo>
                  <a:pt x="536" y="65"/>
                  <a:pt x="536" y="65"/>
                  <a:pt x="537" y="65"/>
                </a:cubicBezTo>
                <a:cubicBezTo>
                  <a:pt x="537" y="65"/>
                  <a:pt x="537" y="65"/>
                  <a:pt x="538" y="65"/>
                </a:cubicBezTo>
                <a:cubicBezTo>
                  <a:pt x="539" y="63"/>
                  <a:pt x="540" y="62"/>
                  <a:pt x="541" y="60"/>
                </a:cubicBezTo>
                <a:cubicBezTo>
                  <a:pt x="541" y="58"/>
                  <a:pt x="541" y="58"/>
                  <a:pt x="541" y="58"/>
                </a:cubicBezTo>
                <a:moveTo>
                  <a:pt x="360" y="57"/>
                </a:moveTo>
                <a:cubicBezTo>
                  <a:pt x="360" y="59"/>
                  <a:pt x="360" y="59"/>
                  <a:pt x="360" y="59"/>
                </a:cubicBezTo>
                <a:cubicBezTo>
                  <a:pt x="362" y="62"/>
                  <a:pt x="366" y="64"/>
                  <a:pt x="368" y="65"/>
                </a:cubicBezTo>
                <a:cubicBezTo>
                  <a:pt x="369" y="65"/>
                  <a:pt x="369" y="65"/>
                  <a:pt x="369" y="65"/>
                </a:cubicBezTo>
                <a:cubicBezTo>
                  <a:pt x="369" y="64"/>
                  <a:pt x="369" y="64"/>
                  <a:pt x="369" y="64"/>
                </a:cubicBezTo>
                <a:cubicBezTo>
                  <a:pt x="368" y="64"/>
                  <a:pt x="367" y="64"/>
                  <a:pt x="366" y="64"/>
                </a:cubicBezTo>
                <a:cubicBezTo>
                  <a:pt x="366" y="64"/>
                  <a:pt x="366" y="64"/>
                  <a:pt x="366" y="64"/>
                </a:cubicBezTo>
                <a:cubicBezTo>
                  <a:pt x="366" y="63"/>
                  <a:pt x="366" y="63"/>
                  <a:pt x="366" y="63"/>
                </a:cubicBezTo>
                <a:cubicBezTo>
                  <a:pt x="365" y="63"/>
                  <a:pt x="363" y="62"/>
                  <a:pt x="362" y="60"/>
                </a:cubicBezTo>
                <a:cubicBezTo>
                  <a:pt x="361" y="59"/>
                  <a:pt x="360" y="59"/>
                  <a:pt x="360" y="57"/>
                </a:cubicBezTo>
                <a:moveTo>
                  <a:pt x="493" y="57"/>
                </a:moveTo>
                <a:cubicBezTo>
                  <a:pt x="493" y="58"/>
                  <a:pt x="493" y="58"/>
                  <a:pt x="493" y="58"/>
                </a:cubicBezTo>
                <a:cubicBezTo>
                  <a:pt x="493" y="58"/>
                  <a:pt x="494" y="58"/>
                  <a:pt x="495" y="59"/>
                </a:cubicBezTo>
                <a:cubicBezTo>
                  <a:pt x="495" y="58"/>
                  <a:pt x="495" y="58"/>
                  <a:pt x="495" y="58"/>
                </a:cubicBezTo>
                <a:cubicBezTo>
                  <a:pt x="494" y="57"/>
                  <a:pt x="493" y="57"/>
                  <a:pt x="493" y="57"/>
                </a:cubicBezTo>
                <a:moveTo>
                  <a:pt x="446" y="57"/>
                </a:moveTo>
                <a:cubicBezTo>
                  <a:pt x="430" y="57"/>
                  <a:pt x="416" y="58"/>
                  <a:pt x="401" y="63"/>
                </a:cubicBezTo>
                <a:cubicBezTo>
                  <a:pt x="401" y="64"/>
                  <a:pt x="401" y="64"/>
                  <a:pt x="401" y="64"/>
                </a:cubicBezTo>
                <a:cubicBezTo>
                  <a:pt x="415" y="60"/>
                  <a:pt x="430" y="57"/>
                  <a:pt x="446" y="57"/>
                </a:cubicBezTo>
                <a:cubicBezTo>
                  <a:pt x="446" y="57"/>
                  <a:pt x="446" y="57"/>
                  <a:pt x="446" y="57"/>
                </a:cubicBezTo>
                <a:moveTo>
                  <a:pt x="457" y="57"/>
                </a:moveTo>
                <a:cubicBezTo>
                  <a:pt x="454" y="57"/>
                  <a:pt x="451" y="57"/>
                  <a:pt x="448" y="57"/>
                </a:cubicBezTo>
                <a:cubicBezTo>
                  <a:pt x="448" y="57"/>
                  <a:pt x="448" y="57"/>
                  <a:pt x="448" y="57"/>
                </a:cubicBezTo>
                <a:cubicBezTo>
                  <a:pt x="453" y="58"/>
                  <a:pt x="459" y="58"/>
                  <a:pt x="464" y="59"/>
                </a:cubicBezTo>
                <a:cubicBezTo>
                  <a:pt x="464" y="58"/>
                  <a:pt x="464" y="58"/>
                  <a:pt x="464" y="58"/>
                </a:cubicBezTo>
                <a:cubicBezTo>
                  <a:pt x="462" y="57"/>
                  <a:pt x="459" y="57"/>
                  <a:pt x="457" y="57"/>
                </a:cubicBezTo>
                <a:moveTo>
                  <a:pt x="689" y="56"/>
                </a:moveTo>
                <a:cubicBezTo>
                  <a:pt x="686" y="57"/>
                  <a:pt x="683" y="59"/>
                  <a:pt x="680" y="60"/>
                </a:cubicBezTo>
                <a:cubicBezTo>
                  <a:pt x="680" y="61"/>
                  <a:pt x="680" y="61"/>
                  <a:pt x="680" y="61"/>
                </a:cubicBezTo>
                <a:cubicBezTo>
                  <a:pt x="683" y="60"/>
                  <a:pt x="686" y="58"/>
                  <a:pt x="689" y="57"/>
                </a:cubicBezTo>
                <a:cubicBezTo>
                  <a:pt x="689" y="56"/>
                  <a:pt x="689" y="56"/>
                  <a:pt x="689" y="56"/>
                </a:cubicBezTo>
                <a:moveTo>
                  <a:pt x="1178" y="56"/>
                </a:moveTo>
                <a:cubicBezTo>
                  <a:pt x="1178" y="57"/>
                  <a:pt x="1178" y="57"/>
                  <a:pt x="1178" y="57"/>
                </a:cubicBezTo>
                <a:cubicBezTo>
                  <a:pt x="1178" y="57"/>
                  <a:pt x="1178" y="57"/>
                  <a:pt x="1178" y="57"/>
                </a:cubicBezTo>
                <a:cubicBezTo>
                  <a:pt x="1185" y="58"/>
                  <a:pt x="1190" y="61"/>
                  <a:pt x="1196" y="63"/>
                </a:cubicBezTo>
                <a:cubicBezTo>
                  <a:pt x="1196" y="61"/>
                  <a:pt x="1196" y="61"/>
                  <a:pt x="1196" y="61"/>
                </a:cubicBezTo>
                <a:cubicBezTo>
                  <a:pt x="1193" y="61"/>
                  <a:pt x="1191" y="60"/>
                  <a:pt x="1189" y="59"/>
                </a:cubicBezTo>
                <a:cubicBezTo>
                  <a:pt x="1185" y="58"/>
                  <a:pt x="1182" y="57"/>
                  <a:pt x="1178" y="56"/>
                </a:cubicBezTo>
                <a:moveTo>
                  <a:pt x="1173" y="56"/>
                </a:moveTo>
                <a:cubicBezTo>
                  <a:pt x="1173" y="57"/>
                  <a:pt x="1173" y="57"/>
                  <a:pt x="1173" y="57"/>
                </a:cubicBezTo>
                <a:cubicBezTo>
                  <a:pt x="1176" y="57"/>
                  <a:pt x="1176" y="57"/>
                  <a:pt x="1176" y="57"/>
                </a:cubicBezTo>
                <a:cubicBezTo>
                  <a:pt x="1176" y="56"/>
                  <a:pt x="1176" y="56"/>
                  <a:pt x="1176" y="56"/>
                </a:cubicBezTo>
                <a:cubicBezTo>
                  <a:pt x="1175" y="56"/>
                  <a:pt x="1174" y="56"/>
                  <a:pt x="1173" y="56"/>
                </a:cubicBezTo>
                <a:moveTo>
                  <a:pt x="1152" y="55"/>
                </a:moveTo>
                <a:cubicBezTo>
                  <a:pt x="1151" y="55"/>
                  <a:pt x="1151" y="55"/>
                  <a:pt x="1150" y="55"/>
                </a:cubicBezTo>
                <a:cubicBezTo>
                  <a:pt x="1150" y="55"/>
                  <a:pt x="1150" y="55"/>
                  <a:pt x="1150" y="55"/>
                </a:cubicBezTo>
                <a:cubicBezTo>
                  <a:pt x="1150" y="55"/>
                  <a:pt x="1150" y="55"/>
                  <a:pt x="1150" y="55"/>
                </a:cubicBezTo>
                <a:cubicBezTo>
                  <a:pt x="1137" y="56"/>
                  <a:pt x="1125" y="57"/>
                  <a:pt x="1114" y="61"/>
                </a:cubicBezTo>
                <a:cubicBezTo>
                  <a:pt x="1114" y="62"/>
                  <a:pt x="1114" y="62"/>
                  <a:pt x="1114" y="62"/>
                </a:cubicBezTo>
                <a:cubicBezTo>
                  <a:pt x="1121" y="59"/>
                  <a:pt x="1129" y="58"/>
                  <a:pt x="1137" y="57"/>
                </a:cubicBezTo>
                <a:cubicBezTo>
                  <a:pt x="1137" y="57"/>
                  <a:pt x="1137" y="57"/>
                  <a:pt x="1137" y="57"/>
                </a:cubicBezTo>
                <a:cubicBezTo>
                  <a:pt x="1137" y="57"/>
                  <a:pt x="1137" y="57"/>
                  <a:pt x="1137" y="57"/>
                </a:cubicBezTo>
                <a:cubicBezTo>
                  <a:pt x="1140" y="57"/>
                  <a:pt x="1143" y="57"/>
                  <a:pt x="1147" y="57"/>
                </a:cubicBezTo>
                <a:cubicBezTo>
                  <a:pt x="1150" y="57"/>
                  <a:pt x="1153" y="57"/>
                  <a:pt x="1156" y="56"/>
                </a:cubicBezTo>
                <a:cubicBezTo>
                  <a:pt x="1156" y="55"/>
                  <a:pt x="1156" y="55"/>
                  <a:pt x="1156" y="55"/>
                </a:cubicBezTo>
                <a:cubicBezTo>
                  <a:pt x="1154" y="55"/>
                  <a:pt x="1153" y="55"/>
                  <a:pt x="1152" y="55"/>
                </a:cubicBezTo>
                <a:cubicBezTo>
                  <a:pt x="1152" y="55"/>
                  <a:pt x="1152" y="55"/>
                  <a:pt x="1152" y="55"/>
                </a:cubicBezTo>
                <a:cubicBezTo>
                  <a:pt x="1152" y="55"/>
                  <a:pt x="1152" y="55"/>
                  <a:pt x="1152" y="55"/>
                </a:cubicBezTo>
                <a:moveTo>
                  <a:pt x="1161" y="55"/>
                </a:moveTo>
                <a:cubicBezTo>
                  <a:pt x="1160" y="55"/>
                  <a:pt x="1159" y="55"/>
                  <a:pt x="1158" y="55"/>
                </a:cubicBezTo>
                <a:cubicBezTo>
                  <a:pt x="1158" y="56"/>
                  <a:pt x="1158" y="56"/>
                  <a:pt x="1158" y="56"/>
                </a:cubicBezTo>
                <a:cubicBezTo>
                  <a:pt x="1159" y="56"/>
                  <a:pt x="1160" y="56"/>
                  <a:pt x="1161" y="55"/>
                </a:cubicBezTo>
                <a:cubicBezTo>
                  <a:pt x="1161" y="55"/>
                  <a:pt x="1161" y="55"/>
                  <a:pt x="1161" y="55"/>
                </a:cubicBezTo>
                <a:cubicBezTo>
                  <a:pt x="1171" y="57"/>
                  <a:pt x="1171" y="57"/>
                  <a:pt x="1171" y="57"/>
                </a:cubicBezTo>
                <a:cubicBezTo>
                  <a:pt x="1171" y="55"/>
                  <a:pt x="1171" y="55"/>
                  <a:pt x="1171" y="55"/>
                </a:cubicBezTo>
                <a:cubicBezTo>
                  <a:pt x="1167" y="55"/>
                  <a:pt x="1164" y="55"/>
                  <a:pt x="1161" y="55"/>
                </a:cubicBezTo>
                <a:moveTo>
                  <a:pt x="716" y="54"/>
                </a:moveTo>
                <a:cubicBezTo>
                  <a:pt x="716" y="56"/>
                  <a:pt x="716" y="56"/>
                  <a:pt x="716" y="56"/>
                </a:cubicBezTo>
                <a:cubicBezTo>
                  <a:pt x="717" y="57"/>
                  <a:pt x="717" y="59"/>
                  <a:pt x="718" y="60"/>
                </a:cubicBezTo>
                <a:cubicBezTo>
                  <a:pt x="718" y="61"/>
                  <a:pt x="718" y="61"/>
                  <a:pt x="718" y="61"/>
                </a:cubicBezTo>
                <a:cubicBezTo>
                  <a:pt x="717" y="61"/>
                  <a:pt x="717" y="61"/>
                  <a:pt x="717" y="61"/>
                </a:cubicBezTo>
                <a:cubicBezTo>
                  <a:pt x="716" y="61"/>
                  <a:pt x="716" y="61"/>
                  <a:pt x="716" y="61"/>
                </a:cubicBezTo>
                <a:cubicBezTo>
                  <a:pt x="716" y="63"/>
                  <a:pt x="716" y="63"/>
                  <a:pt x="716" y="63"/>
                </a:cubicBezTo>
                <a:cubicBezTo>
                  <a:pt x="717" y="63"/>
                  <a:pt x="718" y="63"/>
                  <a:pt x="718" y="63"/>
                </a:cubicBezTo>
                <a:cubicBezTo>
                  <a:pt x="719" y="63"/>
                  <a:pt x="719" y="63"/>
                  <a:pt x="719" y="63"/>
                </a:cubicBezTo>
                <a:cubicBezTo>
                  <a:pt x="719" y="64"/>
                  <a:pt x="719" y="64"/>
                  <a:pt x="719" y="64"/>
                </a:cubicBezTo>
                <a:cubicBezTo>
                  <a:pt x="719" y="67"/>
                  <a:pt x="719" y="67"/>
                  <a:pt x="719" y="67"/>
                </a:cubicBezTo>
                <a:cubicBezTo>
                  <a:pt x="719" y="68"/>
                  <a:pt x="719" y="68"/>
                  <a:pt x="719" y="68"/>
                </a:cubicBezTo>
                <a:cubicBezTo>
                  <a:pt x="719" y="69"/>
                  <a:pt x="718" y="69"/>
                  <a:pt x="717" y="70"/>
                </a:cubicBezTo>
                <a:cubicBezTo>
                  <a:pt x="717" y="70"/>
                  <a:pt x="716" y="70"/>
                  <a:pt x="716" y="70"/>
                </a:cubicBezTo>
                <a:cubicBezTo>
                  <a:pt x="716" y="71"/>
                  <a:pt x="716" y="71"/>
                  <a:pt x="716" y="71"/>
                </a:cubicBezTo>
                <a:cubicBezTo>
                  <a:pt x="716" y="71"/>
                  <a:pt x="717" y="71"/>
                  <a:pt x="717" y="71"/>
                </a:cubicBezTo>
                <a:cubicBezTo>
                  <a:pt x="718" y="71"/>
                  <a:pt x="718" y="71"/>
                  <a:pt x="718" y="71"/>
                </a:cubicBezTo>
                <a:cubicBezTo>
                  <a:pt x="718" y="72"/>
                  <a:pt x="718" y="72"/>
                  <a:pt x="718" y="72"/>
                </a:cubicBezTo>
                <a:cubicBezTo>
                  <a:pt x="719" y="74"/>
                  <a:pt x="719" y="74"/>
                  <a:pt x="719" y="74"/>
                </a:cubicBezTo>
                <a:cubicBezTo>
                  <a:pt x="718" y="75"/>
                  <a:pt x="718" y="75"/>
                  <a:pt x="718" y="75"/>
                </a:cubicBezTo>
                <a:cubicBezTo>
                  <a:pt x="718" y="76"/>
                  <a:pt x="717" y="78"/>
                  <a:pt x="716" y="80"/>
                </a:cubicBezTo>
                <a:cubicBezTo>
                  <a:pt x="716" y="85"/>
                  <a:pt x="716" y="85"/>
                  <a:pt x="716" y="85"/>
                </a:cubicBezTo>
                <a:cubicBezTo>
                  <a:pt x="718" y="79"/>
                  <a:pt x="721" y="73"/>
                  <a:pt x="721" y="66"/>
                </a:cubicBezTo>
                <a:cubicBezTo>
                  <a:pt x="721" y="65"/>
                  <a:pt x="721" y="64"/>
                  <a:pt x="721" y="63"/>
                </a:cubicBezTo>
                <a:cubicBezTo>
                  <a:pt x="720" y="60"/>
                  <a:pt x="718" y="57"/>
                  <a:pt x="716" y="54"/>
                </a:cubicBezTo>
                <a:moveTo>
                  <a:pt x="507" y="54"/>
                </a:moveTo>
                <a:cubicBezTo>
                  <a:pt x="505" y="56"/>
                  <a:pt x="503" y="57"/>
                  <a:pt x="502" y="59"/>
                </a:cubicBezTo>
                <a:cubicBezTo>
                  <a:pt x="501" y="60"/>
                  <a:pt x="501" y="60"/>
                  <a:pt x="501" y="60"/>
                </a:cubicBezTo>
                <a:cubicBezTo>
                  <a:pt x="500" y="60"/>
                  <a:pt x="500" y="60"/>
                  <a:pt x="500" y="60"/>
                </a:cubicBezTo>
                <a:cubicBezTo>
                  <a:pt x="498" y="59"/>
                  <a:pt x="498" y="59"/>
                  <a:pt x="498" y="59"/>
                </a:cubicBezTo>
                <a:cubicBezTo>
                  <a:pt x="497" y="58"/>
                  <a:pt x="497" y="58"/>
                  <a:pt x="497" y="58"/>
                </a:cubicBezTo>
                <a:cubicBezTo>
                  <a:pt x="497" y="60"/>
                  <a:pt x="497" y="60"/>
                  <a:pt x="497" y="60"/>
                </a:cubicBezTo>
                <a:cubicBezTo>
                  <a:pt x="500" y="61"/>
                  <a:pt x="504" y="63"/>
                  <a:pt x="507" y="65"/>
                </a:cubicBezTo>
                <a:cubicBezTo>
                  <a:pt x="507" y="64"/>
                  <a:pt x="507" y="64"/>
                  <a:pt x="507" y="64"/>
                </a:cubicBezTo>
                <a:cubicBezTo>
                  <a:pt x="506" y="63"/>
                  <a:pt x="504" y="62"/>
                  <a:pt x="503" y="61"/>
                </a:cubicBezTo>
                <a:cubicBezTo>
                  <a:pt x="503" y="61"/>
                  <a:pt x="503" y="61"/>
                  <a:pt x="503" y="61"/>
                </a:cubicBezTo>
                <a:cubicBezTo>
                  <a:pt x="503" y="60"/>
                  <a:pt x="503" y="60"/>
                  <a:pt x="503" y="60"/>
                </a:cubicBezTo>
                <a:cubicBezTo>
                  <a:pt x="504" y="58"/>
                  <a:pt x="505" y="57"/>
                  <a:pt x="507" y="55"/>
                </a:cubicBezTo>
                <a:cubicBezTo>
                  <a:pt x="507" y="54"/>
                  <a:pt x="507" y="54"/>
                  <a:pt x="507" y="54"/>
                </a:cubicBezTo>
                <a:moveTo>
                  <a:pt x="1" y="54"/>
                </a:moveTo>
                <a:cubicBezTo>
                  <a:pt x="1" y="54"/>
                  <a:pt x="1" y="54"/>
                  <a:pt x="1" y="54"/>
                </a:cubicBezTo>
                <a:cubicBezTo>
                  <a:pt x="1" y="54"/>
                  <a:pt x="1" y="54"/>
                  <a:pt x="0" y="54"/>
                </a:cubicBezTo>
                <a:cubicBezTo>
                  <a:pt x="0" y="54"/>
                  <a:pt x="0" y="54"/>
                  <a:pt x="0" y="54"/>
                </a:cubicBezTo>
                <a:cubicBezTo>
                  <a:pt x="1" y="55"/>
                  <a:pt x="2" y="55"/>
                  <a:pt x="4" y="55"/>
                </a:cubicBezTo>
                <a:cubicBezTo>
                  <a:pt x="5" y="55"/>
                  <a:pt x="7" y="55"/>
                  <a:pt x="8" y="56"/>
                </a:cubicBezTo>
                <a:cubicBezTo>
                  <a:pt x="9" y="56"/>
                  <a:pt x="10" y="57"/>
                  <a:pt x="11" y="59"/>
                </a:cubicBezTo>
                <a:cubicBezTo>
                  <a:pt x="11" y="60"/>
                  <a:pt x="11" y="60"/>
                  <a:pt x="11" y="60"/>
                </a:cubicBezTo>
                <a:cubicBezTo>
                  <a:pt x="10" y="60"/>
                  <a:pt x="10" y="60"/>
                  <a:pt x="10" y="60"/>
                </a:cubicBezTo>
                <a:cubicBezTo>
                  <a:pt x="9" y="60"/>
                  <a:pt x="9" y="60"/>
                  <a:pt x="8" y="60"/>
                </a:cubicBezTo>
                <a:cubicBezTo>
                  <a:pt x="7" y="60"/>
                  <a:pt x="6" y="60"/>
                  <a:pt x="5" y="60"/>
                </a:cubicBezTo>
                <a:cubicBezTo>
                  <a:pt x="4" y="60"/>
                  <a:pt x="4" y="60"/>
                  <a:pt x="4" y="60"/>
                </a:cubicBezTo>
                <a:cubicBezTo>
                  <a:pt x="3" y="60"/>
                  <a:pt x="1" y="60"/>
                  <a:pt x="0" y="61"/>
                </a:cubicBezTo>
                <a:cubicBezTo>
                  <a:pt x="0" y="61"/>
                  <a:pt x="0" y="61"/>
                  <a:pt x="0" y="61"/>
                </a:cubicBezTo>
                <a:cubicBezTo>
                  <a:pt x="0" y="61"/>
                  <a:pt x="0" y="61"/>
                  <a:pt x="0" y="61"/>
                </a:cubicBezTo>
                <a:cubicBezTo>
                  <a:pt x="0" y="61"/>
                  <a:pt x="0" y="61"/>
                  <a:pt x="0" y="61"/>
                </a:cubicBezTo>
                <a:cubicBezTo>
                  <a:pt x="1" y="61"/>
                  <a:pt x="3" y="61"/>
                  <a:pt x="5" y="61"/>
                </a:cubicBezTo>
                <a:cubicBezTo>
                  <a:pt x="5" y="61"/>
                  <a:pt x="5" y="61"/>
                  <a:pt x="5" y="61"/>
                </a:cubicBezTo>
                <a:cubicBezTo>
                  <a:pt x="7" y="61"/>
                  <a:pt x="9" y="61"/>
                  <a:pt x="11" y="62"/>
                </a:cubicBezTo>
                <a:cubicBezTo>
                  <a:pt x="11" y="62"/>
                  <a:pt x="11" y="62"/>
                  <a:pt x="11" y="62"/>
                </a:cubicBezTo>
                <a:cubicBezTo>
                  <a:pt x="11" y="61"/>
                  <a:pt x="11" y="61"/>
                  <a:pt x="11" y="61"/>
                </a:cubicBezTo>
                <a:cubicBezTo>
                  <a:pt x="12" y="61"/>
                  <a:pt x="12" y="61"/>
                  <a:pt x="13" y="61"/>
                </a:cubicBezTo>
                <a:cubicBezTo>
                  <a:pt x="13" y="61"/>
                  <a:pt x="13" y="61"/>
                  <a:pt x="13" y="61"/>
                </a:cubicBezTo>
                <a:cubicBezTo>
                  <a:pt x="13" y="61"/>
                  <a:pt x="14" y="61"/>
                  <a:pt x="14" y="62"/>
                </a:cubicBezTo>
                <a:cubicBezTo>
                  <a:pt x="15" y="62"/>
                  <a:pt x="15" y="62"/>
                  <a:pt x="15" y="62"/>
                </a:cubicBezTo>
                <a:cubicBezTo>
                  <a:pt x="15" y="62"/>
                  <a:pt x="15" y="62"/>
                  <a:pt x="15" y="62"/>
                </a:cubicBezTo>
                <a:cubicBezTo>
                  <a:pt x="15" y="63"/>
                  <a:pt x="16" y="64"/>
                  <a:pt x="16" y="66"/>
                </a:cubicBezTo>
                <a:cubicBezTo>
                  <a:pt x="16" y="67"/>
                  <a:pt x="15" y="67"/>
                  <a:pt x="15" y="68"/>
                </a:cubicBezTo>
                <a:cubicBezTo>
                  <a:pt x="15" y="68"/>
                  <a:pt x="15" y="68"/>
                  <a:pt x="15" y="68"/>
                </a:cubicBezTo>
                <a:cubicBezTo>
                  <a:pt x="10" y="68"/>
                  <a:pt x="10" y="68"/>
                  <a:pt x="10" y="68"/>
                </a:cubicBezTo>
                <a:cubicBezTo>
                  <a:pt x="12" y="69"/>
                  <a:pt x="13" y="69"/>
                  <a:pt x="14" y="70"/>
                </a:cubicBezTo>
                <a:cubicBezTo>
                  <a:pt x="15" y="70"/>
                  <a:pt x="15" y="70"/>
                  <a:pt x="15" y="70"/>
                </a:cubicBezTo>
                <a:cubicBezTo>
                  <a:pt x="15" y="71"/>
                  <a:pt x="15" y="71"/>
                  <a:pt x="15" y="71"/>
                </a:cubicBezTo>
                <a:cubicBezTo>
                  <a:pt x="15" y="71"/>
                  <a:pt x="15" y="72"/>
                  <a:pt x="15" y="72"/>
                </a:cubicBezTo>
                <a:cubicBezTo>
                  <a:pt x="15" y="73"/>
                  <a:pt x="14" y="74"/>
                  <a:pt x="14" y="75"/>
                </a:cubicBezTo>
                <a:cubicBezTo>
                  <a:pt x="13" y="75"/>
                  <a:pt x="13" y="75"/>
                  <a:pt x="13" y="75"/>
                </a:cubicBezTo>
                <a:cubicBezTo>
                  <a:pt x="13" y="75"/>
                  <a:pt x="13" y="75"/>
                  <a:pt x="13" y="75"/>
                </a:cubicBezTo>
                <a:cubicBezTo>
                  <a:pt x="10" y="76"/>
                  <a:pt x="8" y="76"/>
                  <a:pt x="5" y="76"/>
                </a:cubicBezTo>
                <a:cubicBezTo>
                  <a:pt x="3" y="76"/>
                  <a:pt x="1" y="77"/>
                  <a:pt x="0" y="78"/>
                </a:cubicBezTo>
                <a:cubicBezTo>
                  <a:pt x="2" y="77"/>
                  <a:pt x="5" y="76"/>
                  <a:pt x="7" y="76"/>
                </a:cubicBezTo>
                <a:cubicBezTo>
                  <a:pt x="7" y="76"/>
                  <a:pt x="7" y="76"/>
                  <a:pt x="7" y="76"/>
                </a:cubicBezTo>
                <a:cubicBezTo>
                  <a:pt x="9" y="76"/>
                  <a:pt x="11" y="77"/>
                  <a:pt x="12" y="78"/>
                </a:cubicBezTo>
                <a:cubicBezTo>
                  <a:pt x="13" y="79"/>
                  <a:pt x="13" y="79"/>
                  <a:pt x="13" y="79"/>
                </a:cubicBezTo>
                <a:cubicBezTo>
                  <a:pt x="13" y="79"/>
                  <a:pt x="13" y="79"/>
                  <a:pt x="13" y="79"/>
                </a:cubicBezTo>
                <a:cubicBezTo>
                  <a:pt x="12" y="81"/>
                  <a:pt x="12" y="82"/>
                  <a:pt x="11" y="83"/>
                </a:cubicBezTo>
                <a:cubicBezTo>
                  <a:pt x="10" y="83"/>
                  <a:pt x="9" y="84"/>
                  <a:pt x="8" y="84"/>
                </a:cubicBezTo>
                <a:cubicBezTo>
                  <a:pt x="6" y="84"/>
                  <a:pt x="4" y="84"/>
                  <a:pt x="3" y="85"/>
                </a:cubicBezTo>
                <a:cubicBezTo>
                  <a:pt x="2" y="85"/>
                  <a:pt x="1" y="85"/>
                  <a:pt x="1" y="86"/>
                </a:cubicBezTo>
                <a:cubicBezTo>
                  <a:pt x="2" y="85"/>
                  <a:pt x="4" y="84"/>
                  <a:pt x="7" y="84"/>
                </a:cubicBezTo>
                <a:cubicBezTo>
                  <a:pt x="7" y="84"/>
                  <a:pt x="7" y="84"/>
                  <a:pt x="7" y="84"/>
                </a:cubicBezTo>
                <a:cubicBezTo>
                  <a:pt x="8" y="84"/>
                  <a:pt x="9" y="85"/>
                  <a:pt x="10" y="85"/>
                </a:cubicBezTo>
                <a:cubicBezTo>
                  <a:pt x="10" y="85"/>
                  <a:pt x="10" y="85"/>
                  <a:pt x="10" y="85"/>
                </a:cubicBezTo>
                <a:cubicBezTo>
                  <a:pt x="10" y="86"/>
                  <a:pt x="10" y="86"/>
                  <a:pt x="10" y="86"/>
                </a:cubicBezTo>
                <a:cubicBezTo>
                  <a:pt x="11" y="87"/>
                  <a:pt x="11" y="88"/>
                  <a:pt x="11" y="89"/>
                </a:cubicBezTo>
                <a:cubicBezTo>
                  <a:pt x="11" y="90"/>
                  <a:pt x="10" y="91"/>
                  <a:pt x="9" y="91"/>
                </a:cubicBezTo>
                <a:cubicBezTo>
                  <a:pt x="9" y="92"/>
                  <a:pt x="8" y="92"/>
                  <a:pt x="7" y="92"/>
                </a:cubicBezTo>
                <a:cubicBezTo>
                  <a:pt x="5" y="92"/>
                  <a:pt x="3" y="92"/>
                  <a:pt x="2" y="92"/>
                </a:cubicBezTo>
                <a:cubicBezTo>
                  <a:pt x="1" y="92"/>
                  <a:pt x="1" y="93"/>
                  <a:pt x="1" y="93"/>
                </a:cubicBezTo>
                <a:cubicBezTo>
                  <a:pt x="4" y="92"/>
                  <a:pt x="7" y="92"/>
                  <a:pt x="11" y="92"/>
                </a:cubicBezTo>
                <a:cubicBezTo>
                  <a:pt x="11" y="92"/>
                  <a:pt x="11" y="92"/>
                  <a:pt x="11" y="92"/>
                </a:cubicBezTo>
                <a:cubicBezTo>
                  <a:pt x="16" y="92"/>
                  <a:pt x="20" y="93"/>
                  <a:pt x="24" y="97"/>
                </a:cubicBezTo>
                <a:cubicBezTo>
                  <a:pt x="24" y="96"/>
                  <a:pt x="24" y="96"/>
                  <a:pt x="24" y="96"/>
                </a:cubicBezTo>
                <a:cubicBezTo>
                  <a:pt x="24" y="96"/>
                  <a:pt x="24" y="96"/>
                  <a:pt x="24" y="96"/>
                </a:cubicBezTo>
                <a:cubicBezTo>
                  <a:pt x="24" y="95"/>
                  <a:pt x="24" y="95"/>
                  <a:pt x="24" y="95"/>
                </a:cubicBezTo>
                <a:cubicBezTo>
                  <a:pt x="24" y="94"/>
                  <a:pt x="23" y="94"/>
                  <a:pt x="23" y="94"/>
                </a:cubicBezTo>
                <a:cubicBezTo>
                  <a:pt x="22" y="93"/>
                  <a:pt x="21" y="93"/>
                  <a:pt x="20" y="93"/>
                </a:cubicBezTo>
                <a:cubicBezTo>
                  <a:pt x="19" y="92"/>
                  <a:pt x="18" y="92"/>
                  <a:pt x="18" y="91"/>
                </a:cubicBezTo>
                <a:cubicBezTo>
                  <a:pt x="18" y="90"/>
                  <a:pt x="19" y="89"/>
                  <a:pt x="19" y="89"/>
                </a:cubicBezTo>
                <a:cubicBezTo>
                  <a:pt x="19" y="88"/>
                  <a:pt x="19" y="88"/>
                  <a:pt x="19" y="88"/>
                </a:cubicBezTo>
                <a:cubicBezTo>
                  <a:pt x="19" y="88"/>
                  <a:pt x="19" y="88"/>
                  <a:pt x="19" y="88"/>
                </a:cubicBezTo>
                <a:cubicBezTo>
                  <a:pt x="21" y="87"/>
                  <a:pt x="23" y="86"/>
                  <a:pt x="25" y="86"/>
                </a:cubicBezTo>
                <a:cubicBezTo>
                  <a:pt x="25" y="86"/>
                  <a:pt x="25" y="86"/>
                  <a:pt x="25" y="86"/>
                </a:cubicBezTo>
                <a:cubicBezTo>
                  <a:pt x="26" y="86"/>
                  <a:pt x="26" y="86"/>
                  <a:pt x="27" y="86"/>
                </a:cubicBezTo>
                <a:cubicBezTo>
                  <a:pt x="27" y="82"/>
                  <a:pt x="27" y="82"/>
                  <a:pt x="27" y="82"/>
                </a:cubicBezTo>
                <a:cubicBezTo>
                  <a:pt x="26" y="82"/>
                  <a:pt x="24" y="83"/>
                  <a:pt x="22" y="85"/>
                </a:cubicBezTo>
                <a:cubicBezTo>
                  <a:pt x="22" y="85"/>
                  <a:pt x="22" y="85"/>
                  <a:pt x="22" y="85"/>
                </a:cubicBezTo>
                <a:cubicBezTo>
                  <a:pt x="22" y="85"/>
                  <a:pt x="22" y="85"/>
                  <a:pt x="22" y="85"/>
                </a:cubicBezTo>
                <a:cubicBezTo>
                  <a:pt x="21" y="86"/>
                  <a:pt x="20" y="87"/>
                  <a:pt x="19" y="88"/>
                </a:cubicBezTo>
                <a:cubicBezTo>
                  <a:pt x="18" y="89"/>
                  <a:pt x="17" y="90"/>
                  <a:pt x="15" y="90"/>
                </a:cubicBezTo>
                <a:cubicBezTo>
                  <a:pt x="15" y="90"/>
                  <a:pt x="15" y="90"/>
                  <a:pt x="15" y="90"/>
                </a:cubicBezTo>
                <a:cubicBezTo>
                  <a:pt x="14" y="90"/>
                  <a:pt x="14" y="90"/>
                  <a:pt x="14" y="90"/>
                </a:cubicBezTo>
                <a:cubicBezTo>
                  <a:pt x="14" y="90"/>
                  <a:pt x="13" y="89"/>
                  <a:pt x="13" y="89"/>
                </a:cubicBezTo>
                <a:cubicBezTo>
                  <a:pt x="12" y="88"/>
                  <a:pt x="12" y="88"/>
                  <a:pt x="12" y="87"/>
                </a:cubicBezTo>
                <a:cubicBezTo>
                  <a:pt x="12" y="86"/>
                  <a:pt x="12" y="86"/>
                  <a:pt x="12" y="86"/>
                </a:cubicBezTo>
                <a:cubicBezTo>
                  <a:pt x="12" y="86"/>
                  <a:pt x="12" y="86"/>
                  <a:pt x="12" y="86"/>
                </a:cubicBezTo>
                <a:cubicBezTo>
                  <a:pt x="13" y="79"/>
                  <a:pt x="16" y="74"/>
                  <a:pt x="16" y="67"/>
                </a:cubicBezTo>
                <a:cubicBezTo>
                  <a:pt x="16" y="65"/>
                  <a:pt x="16" y="63"/>
                  <a:pt x="15" y="61"/>
                </a:cubicBezTo>
                <a:cubicBezTo>
                  <a:pt x="13" y="57"/>
                  <a:pt x="10" y="55"/>
                  <a:pt x="6" y="55"/>
                </a:cubicBezTo>
                <a:cubicBezTo>
                  <a:pt x="5" y="55"/>
                  <a:pt x="5" y="55"/>
                  <a:pt x="5" y="55"/>
                </a:cubicBezTo>
                <a:cubicBezTo>
                  <a:pt x="4" y="55"/>
                  <a:pt x="2" y="54"/>
                  <a:pt x="1" y="54"/>
                </a:cubicBezTo>
                <a:moveTo>
                  <a:pt x="48" y="54"/>
                </a:moveTo>
                <a:cubicBezTo>
                  <a:pt x="48" y="55"/>
                  <a:pt x="48" y="55"/>
                  <a:pt x="48" y="55"/>
                </a:cubicBezTo>
                <a:cubicBezTo>
                  <a:pt x="50" y="57"/>
                  <a:pt x="50" y="59"/>
                  <a:pt x="51" y="60"/>
                </a:cubicBezTo>
                <a:cubicBezTo>
                  <a:pt x="52" y="60"/>
                  <a:pt x="52" y="60"/>
                  <a:pt x="53" y="60"/>
                </a:cubicBezTo>
                <a:cubicBezTo>
                  <a:pt x="53" y="59"/>
                  <a:pt x="53" y="59"/>
                  <a:pt x="53" y="59"/>
                </a:cubicBezTo>
                <a:cubicBezTo>
                  <a:pt x="51" y="58"/>
                  <a:pt x="50" y="57"/>
                  <a:pt x="50" y="56"/>
                </a:cubicBezTo>
                <a:cubicBezTo>
                  <a:pt x="49" y="55"/>
                  <a:pt x="49" y="54"/>
                  <a:pt x="48" y="54"/>
                </a:cubicBezTo>
                <a:moveTo>
                  <a:pt x="399" y="54"/>
                </a:moveTo>
                <a:cubicBezTo>
                  <a:pt x="396" y="55"/>
                  <a:pt x="393" y="55"/>
                  <a:pt x="391" y="56"/>
                </a:cubicBezTo>
                <a:cubicBezTo>
                  <a:pt x="390" y="56"/>
                  <a:pt x="390" y="56"/>
                  <a:pt x="390" y="56"/>
                </a:cubicBezTo>
                <a:cubicBezTo>
                  <a:pt x="390" y="56"/>
                  <a:pt x="390" y="56"/>
                  <a:pt x="390" y="56"/>
                </a:cubicBezTo>
                <a:cubicBezTo>
                  <a:pt x="389" y="56"/>
                  <a:pt x="388" y="55"/>
                  <a:pt x="388" y="55"/>
                </a:cubicBezTo>
                <a:cubicBezTo>
                  <a:pt x="388" y="59"/>
                  <a:pt x="388" y="59"/>
                  <a:pt x="388" y="59"/>
                </a:cubicBezTo>
                <a:cubicBezTo>
                  <a:pt x="392" y="57"/>
                  <a:pt x="395" y="55"/>
                  <a:pt x="399" y="54"/>
                </a:cubicBezTo>
                <a:cubicBezTo>
                  <a:pt x="399" y="54"/>
                  <a:pt x="399" y="54"/>
                  <a:pt x="399" y="54"/>
                </a:cubicBezTo>
                <a:moveTo>
                  <a:pt x="1198" y="53"/>
                </a:moveTo>
                <a:cubicBezTo>
                  <a:pt x="1198" y="55"/>
                  <a:pt x="1198" y="55"/>
                  <a:pt x="1198" y="55"/>
                </a:cubicBezTo>
                <a:cubicBezTo>
                  <a:pt x="1201" y="56"/>
                  <a:pt x="1203" y="58"/>
                  <a:pt x="1206" y="59"/>
                </a:cubicBezTo>
                <a:cubicBezTo>
                  <a:pt x="1206" y="58"/>
                  <a:pt x="1206" y="58"/>
                  <a:pt x="1206" y="58"/>
                </a:cubicBezTo>
                <a:cubicBezTo>
                  <a:pt x="1203" y="56"/>
                  <a:pt x="1201" y="55"/>
                  <a:pt x="1198" y="53"/>
                </a:cubicBezTo>
                <a:moveTo>
                  <a:pt x="1218" y="53"/>
                </a:moveTo>
                <a:cubicBezTo>
                  <a:pt x="1217" y="54"/>
                  <a:pt x="1216" y="56"/>
                  <a:pt x="1215" y="57"/>
                </a:cubicBezTo>
                <a:cubicBezTo>
                  <a:pt x="1215" y="64"/>
                  <a:pt x="1215" y="64"/>
                  <a:pt x="1215" y="64"/>
                </a:cubicBezTo>
                <a:cubicBezTo>
                  <a:pt x="1216" y="64"/>
                  <a:pt x="1217" y="65"/>
                  <a:pt x="1218" y="66"/>
                </a:cubicBezTo>
                <a:cubicBezTo>
                  <a:pt x="1218" y="64"/>
                  <a:pt x="1218" y="64"/>
                  <a:pt x="1218" y="64"/>
                </a:cubicBezTo>
                <a:cubicBezTo>
                  <a:pt x="1217" y="63"/>
                  <a:pt x="1216" y="63"/>
                  <a:pt x="1216" y="62"/>
                </a:cubicBezTo>
                <a:cubicBezTo>
                  <a:pt x="1215" y="62"/>
                  <a:pt x="1215" y="62"/>
                  <a:pt x="1215" y="62"/>
                </a:cubicBezTo>
                <a:cubicBezTo>
                  <a:pt x="1215" y="62"/>
                  <a:pt x="1215" y="62"/>
                  <a:pt x="1215" y="62"/>
                </a:cubicBezTo>
                <a:cubicBezTo>
                  <a:pt x="1215" y="61"/>
                  <a:pt x="1215" y="61"/>
                  <a:pt x="1215" y="60"/>
                </a:cubicBezTo>
                <a:cubicBezTo>
                  <a:pt x="1215" y="58"/>
                  <a:pt x="1216" y="56"/>
                  <a:pt x="1218" y="54"/>
                </a:cubicBezTo>
                <a:cubicBezTo>
                  <a:pt x="1218" y="53"/>
                  <a:pt x="1218" y="53"/>
                  <a:pt x="1218" y="53"/>
                </a:cubicBezTo>
                <a:moveTo>
                  <a:pt x="543" y="53"/>
                </a:moveTo>
                <a:cubicBezTo>
                  <a:pt x="543" y="55"/>
                  <a:pt x="543" y="55"/>
                  <a:pt x="543" y="55"/>
                </a:cubicBezTo>
                <a:cubicBezTo>
                  <a:pt x="543" y="55"/>
                  <a:pt x="543" y="54"/>
                  <a:pt x="543" y="54"/>
                </a:cubicBezTo>
                <a:cubicBezTo>
                  <a:pt x="543" y="54"/>
                  <a:pt x="543" y="53"/>
                  <a:pt x="543" y="53"/>
                </a:cubicBezTo>
                <a:moveTo>
                  <a:pt x="1099" y="52"/>
                </a:moveTo>
                <a:cubicBezTo>
                  <a:pt x="1099" y="55"/>
                  <a:pt x="1099" y="55"/>
                  <a:pt x="1099" y="55"/>
                </a:cubicBezTo>
                <a:cubicBezTo>
                  <a:pt x="1099" y="55"/>
                  <a:pt x="1099" y="55"/>
                  <a:pt x="1099" y="55"/>
                </a:cubicBezTo>
                <a:cubicBezTo>
                  <a:pt x="1099" y="55"/>
                  <a:pt x="1099" y="55"/>
                  <a:pt x="1099" y="55"/>
                </a:cubicBezTo>
                <a:cubicBezTo>
                  <a:pt x="1099" y="57"/>
                  <a:pt x="1099" y="57"/>
                  <a:pt x="1099" y="57"/>
                </a:cubicBezTo>
                <a:cubicBezTo>
                  <a:pt x="1102" y="56"/>
                  <a:pt x="1105" y="55"/>
                  <a:pt x="1108" y="54"/>
                </a:cubicBezTo>
                <a:cubicBezTo>
                  <a:pt x="1108" y="53"/>
                  <a:pt x="1108" y="53"/>
                  <a:pt x="1108" y="53"/>
                </a:cubicBezTo>
                <a:cubicBezTo>
                  <a:pt x="1106" y="53"/>
                  <a:pt x="1104" y="54"/>
                  <a:pt x="1102" y="54"/>
                </a:cubicBezTo>
                <a:cubicBezTo>
                  <a:pt x="1102" y="55"/>
                  <a:pt x="1102" y="55"/>
                  <a:pt x="1102" y="55"/>
                </a:cubicBezTo>
                <a:cubicBezTo>
                  <a:pt x="1101" y="54"/>
                  <a:pt x="1101" y="54"/>
                  <a:pt x="1101" y="54"/>
                </a:cubicBezTo>
                <a:cubicBezTo>
                  <a:pt x="1101" y="53"/>
                  <a:pt x="1100" y="53"/>
                  <a:pt x="1099" y="52"/>
                </a:cubicBezTo>
                <a:moveTo>
                  <a:pt x="40" y="52"/>
                </a:moveTo>
                <a:cubicBezTo>
                  <a:pt x="39" y="52"/>
                  <a:pt x="38" y="52"/>
                  <a:pt x="37" y="52"/>
                </a:cubicBezTo>
                <a:cubicBezTo>
                  <a:pt x="37" y="53"/>
                  <a:pt x="37" y="53"/>
                  <a:pt x="37" y="53"/>
                </a:cubicBezTo>
                <a:cubicBezTo>
                  <a:pt x="38" y="52"/>
                  <a:pt x="40" y="52"/>
                  <a:pt x="41" y="52"/>
                </a:cubicBezTo>
                <a:cubicBezTo>
                  <a:pt x="42" y="52"/>
                  <a:pt x="43" y="52"/>
                  <a:pt x="44" y="53"/>
                </a:cubicBezTo>
                <a:cubicBezTo>
                  <a:pt x="45" y="53"/>
                  <a:pt x="46" y="53"/>
                  <a:pt x="46" y="54"/>
                </a:cubicBezTo>
                <a:cubicBezTo>
                  <a:pt x="46" y="53"/>
                  <a:pt x="46" y="53"/>
                  <a:pt x="46" y="53"/>
                </a:cubicBezTo>
                <a:cubicBezTo>
                  <a:pt x="46" y="53"/>
                  <a:pt x="46" y="53"/>
                  <a:pt x="46" y="53"/>
                </a:cubicBezTo>
                <a:cubicBezTo>
                  <a:pt x="46" y="52"/>
                  <a:pt x="46" y="52"/>
                  <a:pt x="46" y="52"/>
                </a:cubicBezTo>
                <a:cubicBezTo>
                  <a:pt x="46" y="52"/>
                  <a:pt x="46" y="52"/>
                  <a:pt x="46" y="52"/>
                </a:cubicBezTo>
                <a:cubicBezTo>
                  <a:pt x="45" y="52"/>
                  <a:pt x="45" y="52"/>
                  <a:pt x="45" y="52"/>
                </a:cubicBezTo>
                <a:cubicBezTo>
                  <a:pt x="45" y="52"/>
                  <a:pt x="45" y="52"/>
                  <a:pt x="45" y="52"/>
                </a:cubicBezTo>
                <a:cubicBezTo>
                  <a:pt x="44" y="52"/>
                  <a:pt x="42" y="52"/>
                  <a:pt x="40" y="52"/>
                </a:cubicBezTo>
                <a:moveTo>
                  <a:pt x="1112" y="52"/>
                </a:moveTo>
                <a:cubicBezTo>
                  <a:pt x="1111" y="52"/>
                  <a:pt x="1110" y="52"/>
                  <a:pt x="1110" y="52"/>
                </a:cubicBezTo>
                <a:cubicBezTo>
                  <a:pt x="1110" y="53"/>
                  <a:pt x="1110" y="53"/>
                  <a:pt x="1110" y="53"/>
                </a:cubicBezTo>
                <a:cubicBezTo>
                  <a:pt x="1110" y="53"/>
                  <a:pt x="1111" y="53"/>
                  <a:pt x="1112" y="53"/>
                </a:cubicBezTo>
                <a:cubicBezTo>
                  <a:pt x="1112" y="52"/>
                  <a:pt x="1112" y="52"/>
                  <a:pt x="1112" y="52"/>
                </a:cubicBezTo>
                <a:moveTo>
                  <a:pt x="511" y="51"/>
                </a:moveTo>
                <a:cubicBezTo>
                  <a:pt x="511" y="52"/>
                  <a:pt x="510" y="52"/>
                  <a:pt x="509" y="53"/>
                </a:cubicBezTo>
                <a:cubicBezTo>
                  <a:pt x="509" y="54"/>
                  <a:pt x="509" y="54"/>
                  <a:pt x="509" y="54"/>
                </a:cubicBezTo>
                <a:cubicBezTo>
                  <a:pt x="510" y="53"/>
                  <a:pt x="510" y="53"/>
                  <a:pt x="511" y="52"/>
                </a:cubicBezTo>
                <a:cubicBezTo>
                  <a:pt x="511" y="51"/>
                  <a:pt x="511" y="51"/>
                  <a:pt x="511" y="51"/>
                </a:cubicBezTo>
                <a:moveTo>
                  <a:pt x="1221" y="50"/>
                </a:moveTo>
                <a:cubicBezTo>
                  <a:pt x="1221" y="50"/>
                  <a:pt x="1220" y="51"/>
                  <a:pt x="1220" y="51"/>
                </a:cubicBezTo>
                <a:cubicBezTo>
                  <a:pt x="1220" y="53"/>
                  <a:pt x="1220" y="53"/>
                  <a:pt x="1220" y="53"/>
                </a:cubicBezTo>
                <a:cubicBezTo>
                  <a:pt x="1220" y="52"/>
                  <a:pt x="1221" y="52"/>
                  <a:pt x="1221" y="51"/>
                </a:cubicBezTo>
                <a:cubicBezTo>
                  <a:pt x="1221" y="50"/>
                  <a:pt x="1221" y="50"/>
                  <a:pt x="1221" y="50"/>
                </a:cubicBezTo>
                <a:moveTo>
                  <a:pt x="678" y="50"/>
                </a:moveTo>
                <a:cubicBezTo>
                  <a:pt x="673" y="52"/>
                  <a:pt x="668" y="55"/>
                  <a:pt x="663" y="59"/>
                </a:cubicBezTo>
                <a:cubicBezTo>
                  <a:pt x="663" y="60"/>
                  <a:pt x="663" y="60"/>
                  <a:pt x="663" y="60"/>
                </a:cubicBezTo>
                <a:cubicBezTo>
                  <a:pt x="668" y="56"/>
                  <a:pt x="673" y="53"/>
                  <a:pt x="678" y="51"/>
                </a:cubicBezTo>
                <a:cubicBezTo>
                  <a:pt x="678" y="50"/>
                  <a:pt x="678" y="50"/>
                  <a:pt x="678" y="50"/>
                </a:cubicBezTo>
                <a:moveTo>
                  <a:pt x="759" y="49"/>
                </a:moveTo>
                <a:cubicBezTo>
                  <a:pt x="759" y="51"/>
                  <a:pt x="759" y="51"/>
                  <a:pt x="759" y="51"/>
                </a:cubicBezTo>
                <a:cubicBezTo>
                  <a:pt x="759" y="51"/>
                  <a:pt x="759" y="51"/>
                  <a:pt x="760" y="51"/>
                </a:cubicBezTo>
                <a:cubicBezTo>
                  <a:pt x="761" y="51"/>
                  <a:pt x="763" y="51"/>
                  <a:pt x="765" y="52"/>
                </a:cubicBezTo>
                <a:cubicBezTo>
                  <a:pt x="765" y="52"/>
                  <a:pt x="765" y="52"/>
                  <a:pt x="765" y="52"/>
                </a:cubicBezTo>
                <a:cubicBezTo>
                  <a:pt x="766" y="52"/>
                  <a:pt x="766" y="52"/>
                  <a:pt x="766" y="52"/>
                </a:cubicBezTo>
                <a:cubicBezTo>
                  <a:pt x="767" y="54"/>
                  <a:pt x="769" y="55"/>
                  <a:pt x="771" y="57"/>
                </a:cubicBezTo>
                <a:cubicBezTo>
                  <a:pt x="772" y="59"/>
                  <a:pt x="773" y="61"/>
                  <a:pt x="773" y="63"/>
                </a:cubicBezTo>
                <a:cubicBezTo>
                  <a:pt x="773" y="64"/>
                  <a:pt x="773" y="65"/>
                  <a:pt x="773" y="66"/>
                </a:cubicBezTo>
                <a:cubicBezTo>
                  <a:pt x="773" y="66"/>
                  <a:pt x="774" y="66"/>
                  <a:pt x="774" y="66"/>
                </a:cubicBezTo>
                <a:cubicBezTo>
                  <a:pt x="774" y="66"/>
                  <a:pt x="774" y="66"/>
                  <a:pt x="774" y="66"/>
                </a:cubicBezTo>
                <a:cubicBezTo>
                  <a:pt x="775" y="66"/>
                  <a:pt x="776" y="66"/>
                  <a:pt x="777" y="66"/>
                </a:cubicBezTo>
                <a:cubicBezTo>
                  <a:pt x="778" y="66"/>
                  <a:pt x="779" y="66"/>
                  <a:pt x="779" y="66"/>
                </a:cubicBezTo>
                <a:cubicBezTo>
                  <a:pt x="781" y="66"/>
                  <a:pt x="783" y="67"/>
                  <a:pt x="784" y="68"/>
                </a:cubicBezTo>
                <a:cubicBezTo>
                  <a:pt x="784" y="66"/>
                  <a:pt x="784" y="66"/>
                  <a:pt x="784" y="66"/>
                </a:cubicBezTo>
                <a:cubicBezTo>
                  <a:pt x="775" y="64"/>
                  <a:pt x="775" y="64"/>
                  <a:pt x="775" y="64"/>
                </a:cubicBezTo>
                <a:cubicBezTo>
                  <a:pt x="775" y="63"/>
                  <a:pt x="775" y="63"/>
                  <a:pt x="775" y="63"/>
                </a:cubicBezTo>
                <a:cubicBezTo>
                  <a:pt x="775" y="60"/>
                  <a:pt x="773" y="57"/>
                  <a:pt x="771" y="55"/>
                </a:cubicBezTo>
                <a:cubicBezTo>
                  <a:pt x="769" y="53"/>
                  <a:pt x="766" y="51"/>
                  <a:pt x="764" y="50"/>
                </a:cubicBezTo>
                <a:cubicBezTo>
                  <a:pt x="763" y="50"/>
                  <a:pt x="763" y="50"/>
                  <a:pt x="763" y="50"/>
                </a:cubicBezTo>
                <a:cubicBezTo>
                  <a:pt x="763" y="50"/>
                  <a:pt x="763" y="50"/>
                  <a:pt x="763" y="50"/>
                </a:cubicBezTo>
                <a:cubicBezTo>
                  <a:pt x="761" y="50"/>
                  <a:pt x="760" y="50"/>
                  <a:pt x="759" y="49"/>
                </a:cubicBezTo>
                <a:moveTo>
                  <a:pt x="1244" y="49"/>
                </a:moveTo>
                <a:cubicBezTo>
                  <a:pt x="1244" y="50"/>
                  <a:pt x="1244" y="50"/>
                  <a:pt x="1244" y="50"/>
                </a:cubicBezTo>
                <a:cubicBezTo>
                  <a:pt x="1244" y="50"/>
                  <a:pt x="1244" y="50"/>
                  <a:pt x="1244" y="51"/>
                </a:cubicBezTo>
                <a:cubicBezTo>
                  <a:pt x="1244" y="51"/>
                  <a:pt x="1244" y="51"/>
                  <a:pt x="1244" y="51"/>
                </a:cubicBezTo>
                <a:cubicBezTo>
                  <a:pt x="1247" y="52"/>
                  <a:pt x="1247" y="54"/>
                  <a:pt x="1247" y="56"/>
                </a:cubicBezTo>
                <a:cubicBezTo>
                  <a:pt x="1247" y="58"/>
                  <a:pt x="1247" y="60"/>
                  <a:pt x="1247" y="61"/>
                </a:cubicBezTo>
                <a:cubicBezTo>
                  <a:pt x="1246" y="61"/>
                  <a:pt x="1246" y="61"/>
                  <a:pt x="1246" y="61"/>
                </a:cubicBezTo>
                <a:cubicBezTo>
                  <a:pt x="1246" y="62"/>
                  <a:pt x="1246" y="62"/>
                  <a:pt x="1246" y="62"/>
                </a:cubicBezTo>
                <a:cubicBezTo>
                  <a:pt x="1246" y="62"/>
                  <a:pt x="1245" y="62"/>
                  <a:pt x="1245" y="62"/>
                </a:cubicBezTo>
                <a:cubicBezTo>
                  <a:pt x="1245" y="62"/>
                  <a:pt x="1245" y="62"/>
                  <a:pt x="1245" y="62"/>
                </a:cubicBezTo>
                <a:cubicBezTo>
                  <a:pt x="1245" y="62"/>
                  <a:pt x="1244" y="62"/>
                  <a:pt x="1244" y="62"/>
                </a:cubicBezTo>
                <a:cubicBezTo>
                  <a:pt x="1244" y="64"/>
                  <a:pt x="1244" y="64"/>
                  <a:pt x="1244" y="64"/>
                </a:cubicBezTo>
                <a:cubicBezTo>
                  <a:pt x="1244" y="65"/>
                  <a:pt x="1245" y="65"/>
                  <a:pt x="1245" y="65"/>
                </a:cubicBezTo>
                <a:cubicBezTo>
                  <a:pt x="1245" y="65"/>
                  <a:pt x="1246" y="65"/>
                  <a:pt x="1246" y="64"/>
                </a:cubicBezTo>
                <a:cubicBezTo>
                  <a:pt x="1247" y="64"/>
                  <a:pt x="1247" y="64"/>
                  <a:pt x="1247" y="64"/>
                </a:cubicBezTo>
                <a:cubicBezTo>
                  <a:pt x="1247" y="63"/>
                  <a:pt x="1247" y="63"/>
                  <a:pt x="1247" y="63"/>
                </a:cubicBezTo>
                <a:cubicBezTo>
                  <a:pt x="1247" y="63"/>
                  <a:pt x="1247" y="63"/>
                  <a:pt x="1247" y="63"/>
                </a:cubicBezTo>
                <a:cubicBezTo>
                  <a:pt x="1248" y="61"/>
                  <a:pt x="1248" y="59"/>
                  <a:pt x="1248" y="57"/>
                </a:cubicBezTo>
                <a:cubicBezTo>
                  <a:pt x="1248" y="55"/>
                  <a:pt x="1248" y="53"/>
                  <a:pt x="1247" y="51"/>
                </a:cubicBezTo>
                <a:cubicBezTo>
                  <a:pt x="1246" y="50"/>
                  <a:pt x="1245" y="50"/>
                  <a:pt x="1244" y="49"/>
                </a:cubicBezTo>
                <a:moveTo>
                  <a:pt x="515" y="49"/>
                </a:moveTo>
                <a:cubicBezTo>
                  <a:pt x="514" y="49"/>
                  <a:pt x="514" y="50"/>
                  <a:pt x="513" y="50"/>
                </a:cubicBezTo>
                <a:cubicBezTo>
                  <a:pt x="513" y="51"/>
                  <a:pt x="513" y="51"/>
                  <a:pt x="513" y="51"/>
                </a:cubicBezTo>
                <a:cubicBezTo>
                  <a:pt x="514" y="51"/>
                  <a:pt x="514" y="51"/>
                  <a:pt x="515" y="51"/>
                </a:cubicBezTo>
                <a:cubicBezTo>
                  <a:pt x="515" y="49"/>
                  <a:pt x="515" y="49"/>
                  <a:pt x="515" y="49"/>
                </a:cubicBezTo>
                <a:moveTo>
                  <a:pt x="703" y="49"/>
                </a:moveTo>
                <a:cubicBezTo>
                  <a:pt x="701" y="50"/>
                  <a:pt x="698" y="51"/>
                  <a:pt x="696" y="53"/>
                </a:cubicBezTo>
                <a:cubicBezTo>
                  <a:pt x="696" y="53"/>
                  <a:pt x="696" y="53"/>
                  <a:pt x="696" y="53"/>
                </a:cubicBezTo>
                <a:cubicBezTo>
                  <a:pt x="696" y="53"/>
                  <a:pt x="696" y="53"/>
                  <a:pt x="696" y="53"/>
                </a:cubicBezTo>
                <a:cubicBezTo>
                  <a:pt x="695" y="53"/>
                  <a:pt x="695" y="53"/>
                  <a:pt x="695" y="53"/>
                </a:cubicBezTo>
                <a:cubicBezTo>
                  <a:pt x="694" y="53"/>
                  <a:pt x="693" y="53"/>
                  <a:pt x="693" y="52"/>
                </a:cubicBezTo>
                <a:cubicBezTo>
                  <a:pt x="692" y="52"/>
                  <a:pt x="691" y="52"/>
                  <a:pt x="691" y="51"/>
                </a:cubicBezTo>
                <a:cubicBezTo>
                  <a:pt x="691" y="55"/>
                  <a:pt x="691" y="55"/>
                  <a:pt x="691" y="55"/>
                </a:cubicBezTo>
                <a:cubicBezTo>
                  <a:pt x="691" y="55"/>
                  <a:pt x="691" y="55"/>
                  <a:pt x="691" y="55"/>
                </a:cubicBezTo>
                <a:cubicBezTo>
                  <a:pt x="691" y="57"/>
                  <a:pt x="691" y="57"/>
                  <a:pt x="691" y="57"/>
                </a:cubicBezTo>
                <a:cubicBezTo>
                  <a:pt x="695" y="56"/>
                  <a:pt x="699" y="55"/>
                  <a:pt x="703" y="54"/>
                </a:cubicBezTo>
                <a:cubicBezTo>
                  <a:pt x="703" y="53"/>
                  <a:pt x="703" y="53"/>
                  <a:pt x="703" y="53"/>
                </a:cubicBezTo>
                <a:cubicBezTo>
                  <a:pt x="703" y="53"/>
                  <a:pt x="703" y="53"/>
                  <a:pt x="703" y="52"/>
                </a:cubicBezTo>
                <a:cubicBezTo>
                  <a:pt x="703" y="51"/>
                  <a:pt x="703" y="51"/>
                  <a:pt x="703" y="51"/>
                </a:cubicBezTo>
                <a:cubicBezTo>
                  <a:pt x="703" y="51"/>
                  <a:pt x="703" y="51"/>
                  <a:pt x="703" y="51"/>
                </a:cubicBezTo>
                <a:cubicBezTo>
                  <a:pt x="703" y="50"/>
                  <a:pt x="703" y="50"/>
                  <a:pt x="703" y="50"/>
                </a:cubicBezTo>
                <a:cubicBezTo>
                  <a:pt x="703" y="50"/>
                  <a:pt x="703" y="50"/>
                  <a:pt x="703" y="50"/>
                </a:cubicBezTo>
                <a:cubicBezTo>
                  <a:pt x="703" y="49"/>
                  <a:pt x="703" y="49"/>
                  <a:pt x="703" y="49"/>
                </a:cubicBezTo>
                <a:moveTo>
                  <a:pt x="705" y="49"/>
                </a:moveTo>
                <a:cubicBezTo>
                  <a:pt x="705" y="50"/>
                  <a:pt x="705" y="50"/>
                  <a:pt x="705" y="50"/>
                </a:cubicBezTo>
                <a:cubicBezTo>
                  <a:pt x="706" y="50"/>
                  <a:pt x="706" y="50"/>
                  <a:pt x="706" y="50"/>
                </a:cubicBezTo>
                <a:cubicBezTo>
                  <a:pt x="706" y="51"/>
                  <a:pt x="706" y="51"/>
                  <a:pt x="706" y="51"/>
                </a:cubicBezTo>
                <a:cubicBezTo>
                  <a:pt x="706" y="52"/>
                  <a:pt x="706" y="52"/>
                  <a:pt x="706" y="52"/>
                </a:cubicBezTo>
                <a:cubicBezTo>
                  <a:pt x="706" y="52"/>
                  <a:pt x="706" y="52"/>
                  <a:pt x="706" y="52"/>
                </a:cubicBezTo>
                <a:cubicBezTo>
                  <a:pt x="705" y="52"/>
                  <a:pt x="705" y="52"/>
                  <a:pt x="705" y="52"/>
                </a:cubicBezTo>
                <a:cubicBezTo>
                  <a:pt x="705" y="54"/>
                  <a:pt x="705" y="54"/>
                  <a:pt x="705" y="54"/>
                </a:cubicBezTo>
                <a:cubicBezTo>
                  <a:pt x="707" y="54"/>
                  <a:pt x="709" y="55"/>
                  <a:pt x="710" y="55"/>
                </a:cubicBezTo>
                <a:cubicBezTo>
                  <a:pt x="710" y="55"/>
                  <a:pt x="710" y="55"/>
                  <a:pt x="710" y="55"/>
                </a:cubicBezTo>
                <a:cubicBezTo>
                  <a:pt x="711" y="55"/>
                  <a:pt x="712" y="54"/>
                  <a:pt x="713" y="54"/>
                </a:cubicBezTo>
                <a:cubicBezTo>
                  <a:pt x="713" y="54"/>
                  <a:pt x="713" y="54"/>
                  <a:pt x="713" y="54"/>
                </a:cubicBezTo>
                <a:cubicBezTo>
                  <a:pt x="714" y="55"/>
                  <a:pt x="714" y="55"/>
                  <a:pt x="714" y="55"/>
                </a:cubicBezTo>
                <a:cubicBezTo>
                  <a:pt x="714" y="55"/>
                  <a:pt x="714" y="55"/>
                  <a:pt x="714" y="55"/>
                </a:cubicBezTo>
                <a:cubicBezTo>
                  <a:pt x="714" y="52"/>
                  <a:pt x="714" y="52"/>
                  <a:pt x="714" y="52"/>
                </a:cubicBezTo>
                <a:cubicBezTo>
                  <a:pt x="711" y="51"/>
                  <a:pt x="708" y="49"/>
                  <a:pt x="705" y="49"/>
                </a:cubicBezTo>
                <a:moveTo>
                  <a:pt x="518" y="48"/>
                </a:moveTo>
                <a:cubicBezTo>
                  <a:pt x="518" y="48"/>
                  <a:pt x="517" y="48"/>
                  <a:pt x="517" y="48"/>
                </a:cubicBezTo>
                <a:cubicBezTo>
                  <a:pt x="517" y="50"/>
                  <a:pt x="517" y="50"/>
                  <a:pt x="517" y="50"/>
                </a:cubicBezTo>
                <a:cubicBezTo>
                  <a:pt x="517" y="50"/>
                  <a:pt x="517" y="50"/>
                  <a:pt x="517" y="50"/>
                </a:cubicBezTo>
                <a:cubicBezTo>
                  <a:pt x="518" y="50"/>
                  <a:pt x="518" y="50"/>
                  <a:pt x="518" y="50"/>
                </a:cubicBezTo>
                <a:cubicBezTo>
                  <a:pt x="519" y="49"/>
                  <a:pt x="519" y="49"/>
                  <a:pt x="519" y="49"/>
                </a:cubicBezTo>
                <a:cubicBezTo>
                  <a:pt x="519" y="50"/>
                  <a:pt x="519" y="50"/>
                  <a:pt x="519" y="50"/>
                </a:cubicBezTo>
                <a:cubicBezTo>
                  <a:pt x="520" y="51"/>
                  <a:pt x="521" y="51"/>
                  <a:pt x="521" y="51"/>
                </a:cubicBezTo>
                <a:cubicBezTo>
                  <a:pt x="521" y="51"/>
                  <a:pt x="521" y="51"/>
                  <a:pt x="521" y="51"/>
                </a:cubicBezTo>
                <a:cubicBezTo>
                  <a:pt x="521" y="51"/>
                  <a:pt x="521" y="51"/>
                  <a:pt x="521" y="51"/>
                </a:cubicBezTo>
                <a:cubicBezTo>
                  <a:pt x="521" y="48"/>
                  <a:pt x="521" y="48"/>
                  <a:pt x="521" y="48"/>
                </a:cubicBezTo>
                <a:cubicBezTo>
                  <a:pt x="521" y="48"/>
                  <a:pt x="521" y="48"/>
                  <a:pt x="521" y="48"/>
                </a:cubicBezTo>
                <a:cubicBezTo>
                  <a:pt x="520" y="48"/>
                  <a:pt x="519" y="48"/>
                  <a:pt x="518" y="48"/>
                </a:cubicBezTo>
                <a:moveTo>
                  <a:pt x="1239" y="48"/>
                </a:moveTo>
                <a:cubicBezTo>
                  <a:pt x="1239" y="48"/>
                  <a:pt x="1239" y="48"/>
                  <a:pt x="1239" y="48"/>
                </a:cubicBezTo>
                <a:cubicBezTo>
                  <a:pt x="1238" y="48"/>
                  <a:pt x="1237" y="48"/>
                  <a:pt x="1236" y="49"/>
                </a:cubicBezTo>
                <a:cubicBezTo>
                  <a:pt x="1236" y="49"/>
                  <a:pt x="1235" y="49"/>
                  <a:pt x="1234" y="49"/>
                </a:cubicBezTo>
                <a:cubicBezTo>
                  <a:pt x="1234" y="49"/>
                  <a:pt x="1234" y="49"/>
                  <a:pt x="1234" y="49"/>
                </a:cubicBezTo>
                <a:cubicBezTo>
                  <a:pt x="1233" y="49"/>
                  <a:pt x="1233" y="49"/>
                  <a:pt x="1232" y="49"/>
                </a:cubicBezTo>
                <a:cubicBezTo>
                  <a:pt x="1232" y="50"/>
                  <a:pt x="1232" y="50"/>
                  <a:pt x="1232" y="50"/>
                </a:cubicBezTo>
                <a:cubicBezTo>
                  <a:pt x="1232" y="50"/>
                  <a:pt x="1232" y="50"/>
                  <a:pt x="1232" y="50"/>
                </a:cubicBezTo>
                <a:cubicBezTo>
                  <a:pt x="1234" y="50"/>
                  <a:pt x="1237" y="49"/>
                  <a:pt x="1239" y="49"/>
                </a:cubicBezTo>
                <a:cubicBezTo>
                  <a:pt x="1239" y="49"/>
                  <a:pt x="1239" y="49"/>
                  <a:pt x="1239" y="49"/>
                </a:cubicBezTo>
                <a:cubicBezTo>
                  <a:pt x="1240" y="49"/>
                  <a:pt x="1241" y="49"/>
                  <a:pt x="1242" y="49"/>
                </a:cubicBezTo>
                <a:cubicBezTo>
                  <a:pt x="1242" y="48"/>
                  <a:pt x="1242" y="48"/>
                  <a:pt x="1242" y="48"/>
                </a:cubicBezTo>
                <a:cubicBezTo>
                  <a:pt x="1241" y="48"/>
                  <a:pt x="1240" y="48"/>
                  <a:pt x="1239" y="48"/>
                </a:cubicBezTo>
                <a:moveTo>
                  <a:pt x="448" y="47"/>
                </a:moveTo>
                <a:cubicBezTo>
                  <a:pt x="448" y="49"/>
                  <a:pt x="448" y="49"/>
                  <a:pt x="448" y="49"/>
                </a:cubicBezTo>
                <a:cubicBezTo>
                  <a:pt x="448" y="49"/>
                  <a:pt x="448" y="49"/>
                  <a:pt x="448" y="49"/>
                </a:cubicBezTo>
                <a:cubicBezTo>
                  <a:pt x="448" y="49"/>
                  <a:pt x="448" y="49"/>
                  <a:pt x="448" y="49"/>
                </a:cubicBezTo>
                <a:cubicBezTo>
                  <a:pt x="448" y="49"/>
                  <a:pt x="448" y="49"/>
                  <a:pt x="448" y="49"/>
                </a:cubicBezTo>
                <a:cubicBezTo>
                  <a:pt x="453" y="49"/>
                  <a:pt x="459" y="50"/>
                  <a:pt x="464" y="50"/>
                </a:cubicBezTo>
                <a:cubicBezTo>
                  <a:pt x="464" y="49"/>
                  <a:pt x="464" y="49"/>
                  <a:pt x="464" y="49"/>
                </a:cubicBezTo>
                <a:cubicBezTo>
                  <a:pt x="459" y="48"/>
                  <a:pt x="453" y="49"/>
                  <a:pt x="448" y="47"/>
                </a:cubicBezTo>
                <a:moveTo>
                  <a:pt x="1228" y="47"/>
                </a:moveTo>
                <a:cubicBezTo>
                  <a:pt x="1228" y="47"/>
                  <a:pt x="1228" y="47"/>
                  <a:pt x="1228" y="47"/>
                </a:cubicBezTo>
                <a:cubicBezTo>
                  <a:pt x="1227" y="47"/>
                  <a:pt x="1227" y="47"/>
                  <a:pt x="1226" y="48"/>
                </a:cubicBezTo>
                <a:cubicBezTo>
                  <a:pt x="1226" y="48"/>
                  <a:pt x="1226" y="48"/>
                  <a:pt x="1226" y="48"/>
                </a:cubicBezTo>
                <a:cubicBezTo>
                  <a:pt x="1226" y="48"/>
                  <a:pt x="1226" y="48"/>
                  <a:pt x="1226" y="48"/>
                </a:cubicBezTo>
                <a:cubicBezTo>
                  <a:pt x="1225" y="48"/>
                  <a:pt x="1224" y="48"/>
                  <a:pt x="1223" y="49"/>
                </a:cubicBezTo>
                <a:cubicBezTo>
                  <a:pt x="1223" y="50"/>
                  <a:pt x="1223" y="50"/>
                  <a:pt x="1223" y="50"/>
                </a:cubicBezTo>
                <a:cubicBezTo>
                  <a:pt x="1225" y="49"/>
                  <a:pt x="1226" y="48"/>
                  <a:pt x="1228" y="48"/>
                </a:cubicBezTo>
                <a:cubicBezTo>
                  <a:pt x="1228" y="48"/>
                  <a:pt x="1229" y="48"/>
                  <a:pt x="1230" y="49"/>
                </a:cubicBezTo>
                <a:cubicBezTo>
                  <a:pt x="1230" y="48"/>
                  <a:pt x="1230" y="48"/>
                  <a:pt x="1230" y="48"/>
                </a:cubicBezTo>
                <a:cubicBezTo>
                  <a:pt x="1229" y="48"/>
                  <a:pt x="1228" y="47"/>
                  <a:pt x="1228" y="47"/>
                </a:cubicBezTo>
                <a:moveTo>
                  <a:pt x="48" y="47"/>
                </a:moveTo>
                <a:cubicBezTo>
                  <a:pt x="48" y="48"/>
                  <a:pt x="48" y="48"/>
                  <a:pt x="48" y="48"/>
                </a:cubicBezTo>
                <a:cubicBezTo>
                  <a:pt x="50" y="49"/>
                  <a:pt x="51" y="50"/>
                  <a:pt x="53" y="51"/>
                </a:cubicBezTo>
                <a:cubicBezTo>
                  <a:pt x="53" y="50"/>
                  <a:pt x="53" y="50"/>
                  <a:pt x="53" y="50"/>
                </a:cubicBezTo>
                <a:cubicBezTo>
                  <a:pt x="51" y="49"/>
                  <a:pt x="50" y="48"/>
                  <a:pt x="48" y="47"/>
                </a:cubicBezTo>
                <a:moveTo>
                  <a:pt x="749" y="47"/>
                </a:moveTo>
                <a:cubicBezTo>
                  <a:pt x="749" y="49"/>
                  <a:pt x="749" y="49"/>
                  <a:pt x="749" y="49"/>
                </a:cubicBezTo>
                <a:cubicBezTo>
                  <a:pt x="750" y="49"/>
                  <a:pt x="750" y="49"/>
                  <a:pt x="750" y="49"/>
                </a:cubicBezTo>
                <a:cubicBezTo>
                  <a:pt x="750" y="50"/>
                  <a:pt x="750" y="50"/>
                  <a:pt x="750" y="50"/>
                </a:cubicBezTo>
                <a:cubicBezTo>
                  <a:pt x="750" y="50"/>
                  <a:pt x="750" y="51"/>
                  <a:pt x="749" y="51"/>
                </a:cubicBezTo>
                <a:cubicBezTo>
                  <a:pt x="749" y="51"/>
                  <a:pt x="749" y="51"/>
                  <a:pt x="749" y="51"/>
                </a:cubicBezTo>
                <a:cubicBezTo>
                  <a:pt x="749" y="53"/>
                  <a:pt x="749" y="53"/>
                  <a:pt x="749" y="53"/>
                </a:cubicBezTo>
                <a:cubicBezTo>
                  <a:pt x="751" y="52"/>
                  <a:pt x="754" y="51"/>
                  <a:pt x="756" y="51"/>
                </a:cubicBezTo>
                <a:cubicBezTo>
                  <a:pt x="756" y="49"/>
                  <a:pt x="756" y="49"/>
                  <a:pt x="756" y="49"/>
                </a:cubicBezTo>
                <a:cubicBezTo>
                  <a:pt x="755" y="49"/>
                  <a:pt x="755" y="49"/>
                  <a:pt x="754" y="49"/>
                </a:cubicBezTo>
                <a:cubicBezTo>
                  <a:pt x="753" y="50"/>
                  <a:pt x="753" y="50"/>
                  <a:pt x="753" y="50"/>
                </a:cubicBezTo>
                <a:cubicBezTo>
                  <a:pt x="753" y="49"/>
                  <a:pt x="753" y="49"/>
                  <a:pt x="753" y="49"/>
                </a:cubicBezTo>
                <a:cubicBezTo>
                  <a:pt x="751" y="48"/>
                  <a:pt x="751" y="48"/>
                  <a:pt x="751" y="48"/>
                </a:cubicBezTo>
                <a:cubicBezTo>
                  <a:pt x="751" y="47"/>
                  <a:pt x="750" y="47"/>
                  <a:pt x="749" y="47"/>
                </a:cubicBezTo>
                <a:moveTo>
                  <a:pt x="1158" y="46"/>
                </a:moveTo>
                <a:cubicBezTo>
                  <a:pt x="1158" y="48"/>
                  <a:pt x="1158" y="48"/>
                  <a:pt x="1158" y="48"/>
                </a:cubicBezTo>
                <a:cubicBezTo>
                  <a:pt x="1162" y="48"/>
                  <a:pt x="1166" y="48"/>
                  <a:pt x="1171" y="49"/>
                </a:cubicBezTo>
                <a:cubicBezTo>
                  <a:pt x="1171" y="47"/>
                  <a:pt x="1171" y="47"/>
                  <a:pt x="1171" y="47"/>
                </a:cubicBezTo>
                <a:cubicBezTo>
                  <a:pt x="1159" y="47"/>
                  <a:pt x="1159" y="47"/>
                  <a:pt x="1159" y="47"/>
                </a:cubicBezTo>
                <a:cubicBezTo>
                  <a:pt x="1159" y="47"/>
                  <a:pt x="1159" y="47"/>
                  <a:pt x="1159" y="47"/>
                </a:cubicBezTo>
                <a:cubicBezTo>
                  <a:pt x="1159" y="47"/>
                  <a:pt x="1158" y="46"/>
                  <a:pt x="1158" y="46"/>
                </a:cubicBezTo>
                <a:moveTo>
                  <a:pt x="369" y="45"/>
                </a:moveTo>
                <a:cubicBezTo>
                  <a:pt x="365" y="45"/>
                  <a:pt x="362" y="46"/>
                  <a:pt x="360" y="49"/>
                </a:cubicBezTo>
                <a:cubicBezTo>
                  <a:pt x="360" y="52"/>
                  <a:pt x="360" y="52"/>
                  <a:pt x="360" y="52"/>
                </a:cubicBezTo>
                <a:cubicBezTo>
                  <a:pt x="361" y="49"/>
                  <a:pt x="362" y="47"/>
                  <a:pt x="365" y="46"/>
                </a:cubicBezTo>
                <a:cubicBezTo>
                  <a:pt x="365" y="46"/>
                  <a:pt x="365" y="46"/>
                  <a:pt x="365" y="46"/>
                </a:cubicBezTo>
                <a:cubicBezTo>
                  <a:pt x="365" y="46"/>
                  <a:pt x="365" y="46"/>
                  <a:pt x="365" y="46"/>
                </a:cubicBezTo>
                <a:cubicBezTo>
                  <a:pt x="366" y="46"/>
                  <a:pt x="367" y="46"/>
                  <a:pt x="368" y="46"/>
                </a:cubicBezTo>
                <a:cubicBezTo>
                  <a:pt x="368" y="46"/>
                  <a:pt x="369" y="46"/>
                  <a:pt x="369" y="46"/>
                </a:cubicBezTo>
                <a:cubicBezTo>
                  <a:pt x="369" y="45"/>
                  <a:pt x="369" y="45"/>
                  <a:pt x="369" y="45"/>
                </a:cubicBezTo>
                <a:moveTo>
                  <a:pt x="30" y="45"/>
                </a:moveTo>
                <a:cubicBezTo>
                  <a:pt x="30" y="45"/>
                  <a:pt x="30" y="45"/>
                  <a:pt x="30" y="45"/>
                </a:cubicBezTo>
                <a:cubicBezTo>
                  <a:pt x="30" y="45"/>
                  <a:pt x="30" y="45"/>
                  <a:pt x="29" y="45"/>
                </a:cubicBezTo>
                <a:cubicBezTo>
                  <a:pt x="29" y="47"/>
                  <a:pt x="29" y="47"/>
                  <a:pt x="29" y="47"/>
                </a:cubicBezTo>
                <a:cubicBezTo>
                  <a:pt x="32" y="48"/>
                  <a:pt x="34" y="51"/>
                  <a:pt x="34" y="54"/>
                </a:cubicBezTo>
                <a:cubicBezTo>
                  <a:pt x="34" y="54"/>
                  <a:pt x="35" y="53"/>
                  <a:pt x="35" y="53"/>
                </a:cubicBezTo>
                <a:cubicBezTo>
                  <a:pt x="35" y="52"/>
                  <a:pt x="35" y="52"/>
                  <a:pt x="35" y="52"/>
                </a:cubicBezTo>
                <a:cubicBezTo>
                  <a:pt x="35" y="52"/>
                  <a:pt x="35" y="52"/>
                  <a:pt x="35" y="52"/>
                </a:cubicBezTo>
                <a:cubicBezTo>
                  <a:pt x="35" y="51"/>
                  <a:pt x="35" y="51"/>
                  <a:pt x="35" y="51"/>
                </a:cubicBezTo>
                <a:cubicBezTo>
                  <a:pt x="33" y="49"/>
                  <a:pt x="32" y="47"/>
                  <a:pt x="31" y="45"/>
                </a:cubicBezTo>
                <a:cubicBezTo>
                  <a:pt x="30" y="45"/>
                  <a:pt x="30" y="45"/>
                  <a:pt x="30" y="45"/>
                </a:cubicBezTo>
                <a:moveTo>
                  <a:pt x="533" y="45"/>
                </a:moveTo>
                <a:cubicBezTo>
                  <a:pt x="533" y="45"/>
                  <a:pt x="533" y="45"/>
                  <a:pt x="533" y="45"/>
                </a:cubicBezTo>
                <a:cubicBezTo>
                  <a:pt x="531" y="45"/>
                  <a:pt x="529" y="45"/>
                  <a:pt x="526" y="46"/>
                </a:cubicBezTo>
                <a:cubicBezTo>
                  <a:pt x="526" y="47"/>
                  <a:pt x="524" y="48"/>
                  <a:pt x="523" y="48"/>
                </a:cubicBezTo>
                <a:cubicBezTo>
                  <a:pt x="523" y="49"/>
                  <a:pt x="523" y="49"/>
                  <a:pt x="523" y="49"/>
                </a:cubicBezTo>
                <a:cubicBezTo>
                  <a:pt x="524" y="49"/>
                  <a:pt x="524" y="49"/>
                  <a:pt x="524" y="49"/>
                </a:cubicBezTo>
                <a:cubicBezTo>
                  <a:pt x="525" y="48"/>
                  <a:pt x="526" y="47"/>
                  <a:pt x="527" y="46"/>
                </a:cubicBezTo>
                <a:cubicBezTo>
                  <a:pt x="527" y="46"/>
                  <a:pt x="527" y="46"/>
                  <a:pt x="527" y="46"/>
                </a:cubicBezTo>
                <a:cubicBezTo>
                  <a:pt x="527" y="46"/>
                  <a:pt x="527" y="46"/>
                  <a:pt x="527" y="46"/>
                </a:cubicBezTo>
                <a:cubicBezTo>
                  <a:pt x="529" y="46"/>
                  <a:pt x="530" y="46"/>
                  <a:pt x="532" y="46"/>
                </a:cubicBezTo>
                <a:cubicBezTo>
                  <a:pt x="532" y="46"/>
                  <a:pt x="532" y="46"/>
                  <a:pt x="532" y="46"/>
                </a:cubicBezTo>
                <a:cubicBezTo>
                  <a:pt x="536" y="46"/>
                  <a:pt x="539" y="47"/>
                  <a:pt x="541" y="51"/>
                </a:cubicBezTo>
                <a:cubicBezTo>
                  <a:pt x="541" y="49"/>
                  <a:pt x="541" y="49"/>
                  <a:pt x="541" y="49"/>
                </a:cubicBezTo>
                <a:cubicBezTo>
                  <a:pt x="540" y="47"/>
                  <a:pt x="539" y="46"/>
                  <a:pt x="538" y="46"/>
                </a:cubicBezTo>
                <a:cubicBezTo>
                  <a:pt x="536" y="45"/>
                  <a:pt x="535" y="45"/>
                  <a:pt x="533" y="45"/>
                </a:cubicBezTo>
                <a:moveTo>
                  <a:pt x="55" y="45"/>
                </a:moveTo>
                <a:cubicBezTo>
                  <a:pt x="55" y="46"/>
                  <a:pt x="55" y="46"/>
                  <a:pt x="55" y="46"/>
                </a:cubicBezTo>
                <a:cubicBezTo>
                  <a:pt x="61" y="51"/>
                  <a:pt x="67" y="57"/>
                  <a:pt x="72" y="63"/>
                </a:cubicBezTo>
                <a:cubicBezTo>
                  <a:pt x="72" y="64"/>
                  <a:pt x="72" y="64"/>
                  <a:pt x="72" y="64"/>
                </a:cubicBezTo>
                <a:cubicBezTo>
                  <a:pt x="73" y="64"/>
                  <a:pt x="73" y="64"/>
                  <a:pt x="73" y="64"/>
                </a:cubicBezTo>
                <a:cubicBezTo>
                  <a:pt x="73" y="65"/>
                  <a:pt x="74" y="67"/>
                  <a:pt x="74" y="69"/>
                </a:cubicBezTo>
                <a:cubicBezTo>
                  <a:pt x="74" y="69"/>
                  <a:pt x="74" y="69"/>
                  <a:pt x="74" y="69"/>
                </a:cubicBezTo>
                <a:cubicBezTo>
                  <a:pt x="73" y="69"/>
                  <a:pt x="73" y="69"/>
                  <a:pt x="73" y="69"/>
                </a:cubicBezTo>
                <a:cubicBezTo>
                  <a:pt x="73" y="70"/>
                  <a:pt x="72" y="70"/>
                  <a:pt x="71" y="70"/>
                </a:cubicBezTo>
                <a:cubicBezTo>
                  <a:pt x="71" y="70"/>
                  <a:pt x="71" y="70"/>
                  <a:pt x="71" y="70"/>
                </a:cubicBezTo>
                <a:cubicBezTo>
                  <a:pt x="71" y="70"/>
                  <a:pt x="70" y="70"/>
                  <a:pt x="70" y="70"/>
                </a:cubicBezTo>
                <a:cubicBezTo>
                  <a:pt x="70" y="69"/>
                  <a:pt x="69" y="69"/>
                  <a:pt x="69" y="68"/>
                </a:cubicBezTo>
                <a:cubicBezTo>
                  <a:pt x="69" y="68"/>
                  <a:pt x="69" y="67"/>
                  <a:pt x="69" y="66"/>
                </a:cubicBezTo>
                <a:cubicBezTo>
                  <a:pt x="69" y="66"/>
                  <a:pt x="69" y="66"/>
                  <a:pt x="68" y="66"/>
                </a:cubicBezTo>
                <a:cubicBezTo>
                  <a:pt x="68" y="65"/>
                  <a:pt x="68" y="65"/>
                  <a:pt x="68" y="65"/>
                </a:cubicBezTo>
                <a:cubicBezTo>
                  <a:pt x="68" y="65"/>
                  <a:pt x="68" y="65"/>
                  <a:pt x="68" y="65"/>
                </a:cubicBezTo>
                <a:cubicBezTo>
                  <a:pt x="67" y="64"/>
                  <a:pt x="66" y="63"/>
                  <a:pt x="64" y="62"/>
                </a:cubicBezTo>
                <a:cubicBezTo>
                  <a:pt x="63" y="61"/>
                  <a:pt x="61" y="60"/>
                  <a:pt x="60" y="58"/>
                </a:cubicBezTo>
                <a:cubicBezTo>
                  <a:pt x="60" y="58"/>
                  <a:pt x="60" y="58"/>
                  <a:pt x="60" y="58"/>
                </a:cubicBezTo>
                <a:cubicBezTo>
                  <a:pt x="60" y="58"/>
                  <a:pt x="60" y="58"/>
                  <a:pt x="60" y="58"/>
                </a:cubicBezTo>
                <a:cubicBezTo>
                  <a:pt x="59" y="55"/>
                  <a:pt x="57" y="53"/>
                  <a:pt x="55" y="51"/>
                </a:cubicBezTo>
                <a:cubicBezTo>
                  <a:pt x="55" y="53"/>
                  <a:pt x="55" y="53"/>
                  <a:pt x="55" y="53"/>
                </a:cubicBezTo>
                <a:cubicBezTo>
                  <a:pt x="56" y="54"/>
                  <a:pt x="57" y="55"/>
                  <a:pt x="58" y="56"/>
                </a:cubicBezTo>
                <a:cubicBezTo>
                  <a:pt x="58" y="56"/>
                  <a:pt x="58" y="56"/>
                  <a:pt x="58" y="56"/>
                </a:cubicBezTo>
                <a:cubicBezTo>
                  <a:pt x="58" y="57"/>
                  <a:pt x="58" y="57"/>
                  <a:pt x="58" y="57"/>
                </a:cubicBezTo>
                <a:cubicBezTo>
                  <a:pt x="58" y="57"/>
                  <a:pt x="58" y="57"/>
                  <a:pt x="58" y="57"/>
                </a:cubicBezTo>
                <a:cubicBezTo>
                  <a:pt x="58" y="58"/>
                  <a:pt x="58" y="59"/>
                  <a:pt x="57" y="59"/>
                </a:cubicBezTo>
                <a:cubicBezTo>
                  <a:pt x="57" y="59"/>
                  <a:pt x="56" y="60"/>
                  <a:pt x="56" y="60"/>
                </a:cubicBezTo>
                <a:cubicBezTo>
                  <a:pt x="56" y="60"/>
                  <a:pt x="55" y="60"/>
                  <a:pt x="55" y="60"/>
                </a:cubicBezTo>
                <a:cubicBezTo>
                  <a:pt x="55" y="60"/>
                  <a:pt x="55" y="60"/>
                  <a:pt x="55" y="59"/>
                </a:cubicBezTo>
                <a:cubicBezTo>
                  <a:pt x="55" y="60"/>
                  <a:pt x="55" y="60"/>
                  <a:pt x="55" y="60"/>
                </a:cubicBezTo>
                <a:cubicBezTo>
                  <a:pt x="58" y="60"/>
                  <a:pt x="61" y="61"/>
                  <a:pt x="64" y="62"/>
                </a:cubicBezTo>
                <a:cubicBezTo>
                  <a:pt x="65" y="63"/>
                  <a:pt x="66" y="65"/>
                  <a:pt x="67" y="66"/>
                </a:cubicBezTo>
                <a:cubicBezTo>
                  <a:pt x="67" y="68"/>
                  <a:pt x="67" y="69"/>
                  <a:pt x="68" y="70"/>
                </a:cubicBezTo>
                <a:cubicBezTo>
                  <a:pt x="70" y="71"/>
                  <a:pt x="72" y="71"/>
                  <a:pt x="74" y="72"/>
                </a:cubicBezTo>
                <a:cubicBezTo>
                  <a:pt x="76" y="72"/>
                  <a:pt x="77" y="73"/>
                  <a:pt x="79" y="74"/>
                </a:cubicBezTo>
                <a:cubicBezTo>
                  <a:pt x="79" y="73"/>
                  <a:pt x="79" y="73"/>
                  <a:pt x="79" y="73"/>
                </a:cubicBezTo>
                <a:cubicBezTo>
                  <a:pt x="77" y="72"/>
                  <a:pt x="76" y="70"/>
                  <a:pt x="76" y="68"/>
                </a:cubicBezTo>
                <a:cubicBezTo>
                  <a:pt x="72" y="60"/>
                  <a:pt x="65" y="53"/>
                  <a:pt x="58" y="47"/>
                </a:cubicBezTo>
                <a:cubicBezTo>
                  <a:pt x="58" y="47"/>
                  <a:pt x="58" y="47"/>
                  <a:pt x="58" y="47"/>
                </a:cubicBezTo>
                <a:cubicBezTo>
                  <a:pt x="57" y="46"/>
                  <a:pt x="56" y="46"/>
                  <a:pt x="55" y="45"/>
                </a:cubicBezTo>
                <a:moveTo>
                  <a:pt x="737" y="45"/>
                </a:moveTo>
                <a:cubicBezTo>
                  <a:pt x="737" y="46"/>
                  <a:pt x="737" y="46"/>
                  <a:pt x="737" y="46"/>
                </a:cubicBezTo>
                <a:cubicBezTo>
                  <a:pt x="737" y="46"/>
                  <a:pt x="737" y="46"/>
                  <a:pt x="737" y="46"/>
                </a:cubicBezTo>
                <a:cubicBezTo>
                  <a:pt x="737" y="47"/>
                  <a:pt x="737" y="47"/>
                  <a:pt x="737" y="47"/>
                </a:cubicBezTo>
                <a:cubicBezTo>
                  <a:pt x="737" y="48"/>
                  <a:pt x="737" y="48"/>
                  <a:pt x="737" y="48"/>
                </a:cubicBezTo>
                <a:cubicBezTo>
                  <a:pt x="737" y="49"/>
                  <a:pt x="737" y="49"/>
                  <a:pt x="737" y="49"/>
                </a:cubicBezTo>
                <a:cubicBezTo>
                  <a:pt x="737" y="50"/>
                  <a:pt x="737" y="50"/>
                  <a:pt x="737" y="50"/>
                </a:cubicBezTo>
                <a:cubicBezTo>
                  <a:pt x="737" y="50"/>
                  <a:pt x="738" y="50"/>
                  <a:pt x="739" y="50"/>
                </a:cubicBezTo>
                <a:cubicBezTo>
                  <a:pt x="739" y="50"/>
                  <a:pt x="739" y="50"/>
                  <a:pt x="739" y="50"/>
                </a:cubicBezTo>
                <a:cubicBezTo>
                  <a:pt x="742" y="50"/>
                  <a:pt x="745" y="51"/>
                  <a:pt x="747" y="53"/>
                </a:cubicBezTo>
                <a:cubicBezTo>
                  <a:pt x="747" y="51"/>
                  <a:pt x="747" y="51"/>
                  <a:pt x="747" y="51"/>
                </a:cubicBezTo>
                <a:cubicBezTo>
                  <a:pt x="745" y="49"/>
                  <a:pt x="745" y="49"/>
                  <a:pt x="745" y="49"/>
                </a:cubicBezTo>
                <a:cubicBezTo>
                  <a:pt x="747" y="49"/>
                  <a:pt x="747" y="49"/>
                  <a:pt x="747" y="49"/>
                </a:cubicBezTo>
                <a:cubicBezTo>
                  <a:pt x="747" y="47"/>
                  <a:pt x="747" y="47"/>
                  <a:pt x="747" y="47"/>
                </a:cubicBezTo>
                <a:cubicBezTo>
                  <a:pt x="744" y="46"/>
                  <a:pt x="740" y="45"/>
                  <a:pt x="737" y="45"/>
                </a:cubicBezTo>
                <a:moveTo>
                  <a:pt x="37" y="43"/>
                </a:moveTo>
                <a:cubicBezTo>
                  <a:pt x="37" y="44"/>
                  <a:pt x="37" y="44"/>
                  <a:pt x="37" y="44"/>
                </a:cubicBezTo>
                <a:cubicBezTo>
                  <a:pt x="40" y="45"/>
                  <a:pt x="43" y="46"/>
                  <a:pt x="46" y="47"/>
                </a:cubicBezTo>
                <a:cubicBezTo>
                  <a:pt x="46" y="46"/>
                  <a:pt x="46" y="46"/>
                  <a:pt x="46" y="46"/>
                </a:cubicBezTo>
                <a:cubicBezTo>
                  <a:pt x="43" y="45"/>
                  <a:pt x="40" y="44"/>
                  <a:pt x="37" y="43"/>
                </a:cubicBezTo>
                <a:moveTo>
                  <a:pt x="1196" y="42"/>
                </a:moveTo>
                <a:cubicBezTo>
                  <a:pt x="1193" y="44"/>
                  <a:pt x="1190" y="46"/>
                  <a:pt x="1189" y="49"/>
                </a:cubicBezTo>
                <a:cubicBezTo>
                  <a:pt x="1189" y="50"/>
                  <a:pt x="1189" y="50"/>
                  <a:pt x="1189" y="50"/>
                </a:cubicBezTo>
                <a:cubicBezTo>
                  <a:pt x="1188" y="50"/>
                  <a:pt x="1188" y="50"/>
                  <a:pt x="1188" y="50"/>
                </a:cubicBezTo>
                <a:cubicBezTo>
                  <a:pt x="1185" y="50"/>
                  <a:pt x="1181" y="49"/>
                  <a:pt x="1178" y="48"/>
                </a:cubicBezTo>
                <a:cubicBezTo>
                  <a:pt x="1178" y="50"/>
                  <a:pt x="1178" y="50"/>
                  <a:pt x="1178" y="50"/>
                </a:cubicBezTo>
                <a:cubicBezTo>
                  <a:pt x="1184" y="51"/>
                  <a:pt x="1189" y="52"/>
                  <a:pt x="1194" y="53"/>
                </a:cubicBezTo>
                <a:cubicBezTo>
                  <a:pt x="1194" y="53"/>
                  <a:pt x="1194" y="53"/>
                  <a:pt x="1194" y="53"/>
                </a:cubicBezTo>
                <a:cubicBezTo>
                  <a:pt x="1194" y="53"/>
                  <a:pt x="1194" y="53"/>
                  <a:pt x="1194" y="53"/>
                </a:cubicBezTo>
                <a:cubicBezTo>
                  <a:pt x="1195" y="54"/>
                  <a:pt x="1195" y="54"/>
                  <a:pt x="1196" y="54"/>
                </a:cubicBezTo>
                <a:cubicBezTo>
                  <a:pt x="1196" y="53"/>
                  <a:pt x="1196" y="53"/>
                  <a:pt x="1196" y="53"/>
                </a:cubicBezTo>
                <a:cubicBezTo>
                  <a:pt x="1194" y="52"/>
                  <a:pt x="1193" y="51"/>
                  <a:pt x="1192" y="51"/>
                </a:cubicBezTo>
                <a:cubicBezTo>
                  <a:pt x="1192" y="51"/>
                  <a:pt x="1192" y="51"/>
                  <a:pt x="1192" y="51"/>
                </a:cubicBezTo>
                <a:cubicBezTo>
                  <a:pt x="1192" y="50"/>
                  <a:pt x="1192" y="50"/>
                  <a:pt x="1192" y="50"/>
                </a:cubicBezTo>
                <a:cubicBezTo>
                  <a:pt x="1192" y="49"/>
                  <a:pt x="1192" y="49"/>
                  <a:pt x="1192" y="49"/>
                </a:cubicBezTo>
                <a:cubicBezTo>
                  <a:pt x="1192" y="46"/>
                  <a:pt x="1193" y="45"/>
                  <a:pt x="1194" y="43"/>
                </a:cubicBezTo>
                <a:cubicBezTo>
                  <a:pt x="1194" y="43"/>
                  <a:pt x="1194" y="43"/>
                  <a:pt x="1194" y="43"/>
                </a:cubicBezTo>
                <a:cubicBezTo>
                  <a:pt x="1195" y="43"/>
                  <a:pt x="1195" y="43"/>
                  <a:pt x="1195" y="43"/>
                </a:cubicBezTo>
                <a:cubicBezTo>
                  <a:pt x="1195" y="43"/>
                  <a:pt x="1195" y="43"/>
                  <a:pt x="1195" y="43"/>
                </a:cubicBezTo>
                <a:cubicBezTo>
                  <a:pt x="1196" y="43"/>
                  <a:pt x="1196" y="43"/>
                  <a:pt x="1196" y="43"/>
                </a:cubicBezTo>
                <a:cubicBezTo>
                  <a:pt x="1196" y="42"/>
                  <a:pt x="1196" y="42"/>
                  <a:pt x="1196" y="42"/>
                </a:cubicBezTo>
                <a:moveTo>
                  <a:pt x="759" y="42"/>
                </a:moveTo>
                <a:cubicBezTo>
                  <a:pt x="759" y="43"/>
                  <a:pt x="759" y="43"/>
                  <a:pt x="759" y="43"/>
                </a:cubicBezTo>
                <a:cubicBezTo>
                  <a:pt x="761" y="44"/>
                  <a:pt x="763" y="45"/>
                  <a:pt x="766" y="46"/>
                </a:cubicBezTo>
                <a:cubicBezTo>
                  <a:pt x="766" y="46"/>
                  <a:pt x="766" y="46"/>
                  <a:pt x="766" y="46"/>
                </a:cubicBezTo>
                <a:cubicBezTo>
                  <a:pt x="766" y="46"/>
                  <a:pt x="766" y="46"/>
                  <a:pt x="766" y="46"/>
                </a:cubicBezTo>
                <a:cubicBezTo>
                  <a:pt x="769" y="48"/>
                  <a:pt x="773" y="51"/>
                  <a:pt x="777" y="53"/>
                </a:cubicBezTo>
                <a:cubicBezTo>
                  <a:pt x="780" y="56"/>
                  <a:pt x="783" y="59"/>
                  <a:pt x="784" y="63"/>
                </a:cubicBezTo>
                <a:cubicBezTo>
                  <a:pt x="784" y="59"/>
                  <a:pt x="784" y="59"/>
                  <a:pt x="784" y="59"/>
                </a:cubicBezTo>
                <a:cubicBezTo>
                  <a:pt x="784" y="59"/>
                  <a:pt x="784" y="59"/>
                  <a:pt x="784" y="59"/>
                </a:cubicBezTo>
                <a:cubicBezTo>
                  <a:pt x="777" y="51"/>
                  <a:pt x="768" y="46"/>
                  <a:pt x="759" y="42"/>
                </a:cubicBezTo>
                <a:moveTo>
                  <a:pt x="386" y="42"/>
                </a:moveTo>
                <a:cubicBezTo>
                  <a:pt x="386" y="42"/>
                  <a:pt x="385" y="43"/>
                  <a:pt x="385" y="43"/>
                </a:cubicBezTo>
                <a:cubicBezTo>
                  <a:pt x="384" y="44"/>
                  <a:pt x="384" y="45"/>
                  <a:pt x="384" y="46"/>
                </a:cubicBezTo>
                <a:cubicBezTo>
                  <a:pt x="384" y="46"/>
                  <a:pt x="384" y="46"/>
                  <a:pt x="384" y="46"/>
                </a:cubicBezTo>
                <a:cubicBezTo>
                  <a:pt x="384" y="46"/>
                  <a:pt x="384" y="46"/>
                  <a:pt x="384" y="46"/>
                </a:cubicBezTo>
                <a:cubicBezTo>
                  <a:pt x="384" y="46"/>
                  <a:pt x="384" y="47"/>
                  <a:pt x="384" y="47"/>
                </a:cubicBezTo>
                <a:cubicBezTo>
                  <a:pt x="384" y="50"/>
                  <a:pt x="385" y="52"/>
                  <a:pt x="386" y="54"/>
                </a:cubicBezTo>
                <a:cubicBezTo>
                  <a:pt x="386" y="52"/>
                  <a:pt x="386" y="52"/>
                  <a:pt x="386" y="52"/>
                </a:cubicBezTo>
                <a:cubicBezTo>
                  <a:pt x="385" y="50"/>
                  <a:pt x="385" y="48"/>
                  <a:pt x="385" y="46"/>
                </a:cubicBezTo>
                <a:cubicBezTo>
                  <a:pt x="385" y="46"/>
                  <a:pt x="385" y="46"/>
                  <a:pt x="385" y="46"/>
                </a:cubicBezTo>
                <a:cubicBezTo>
                  <a:pt x="385" y="46"/>
                  <a:pt x="385" y="46"/>
                  <a:pt x="385" y="46"/>
                </a:cubicBezTo>
                <a:cubicBezTo>
                  <a:pt x="386" y="45"/>
                  <a:pt x="386" y="45"/>
                  <a:pt x="386" y="45"/>
                </a:cubicBezTo>
                <a:cubicBezTo>
                  <a:pt x="386" y="42"/>
                  <a:pt x="386" y="42"/>
                  <a:pt x="386" y="42"/>
                </a:cubicBezTo>
                <a:moveTo>
                  <a:pt x="1110" y="41"/>
                </a:moveTo>
                <a:cubicBezTo>
                  <a:pt x="1110" y="44"/>
                  <a:pt x="1110" y="44"/>
                  <a:pt x="1110" y="44"/>
                </a:cubicBezTo>
                <a:cubicBezTo>
                  <a:pt x="1110" y="44"/>
                  <a:pt x="1111" y="45"/>
                  <a:pt x="1112" y="45"/>
                </a:cubicBezTo>
                <a:cubicBezTo>
                  <a:pt x="1112" y="43"/>
                  <a:pt x="1112" y="43"/>
                  <a:pt x="1112" y="43"/>
                </a:cubicBezTo>
                <a:cubicBezTo>
                  <a:pt x="1111" y="43"/>
                  <a:pt x="1110" y="42"/>
                  <a:pt x="1110" y="41"/>
                </a:cubicBezTo>
                <a:moveTo>
                  <a:pt x="678" y="41"/>
                </a:moveTo>
                <a:cubicBezTo>
                  <a:pt x="672" y="43"/>
                  <a:pt x="672" y="43"/>
                  <a:pt x="672" y="43"/>
                </a:cubicBezTo>
                <a:cubicBezTo>
                  <a:pt x="669" y="45"/>
                  <a:pt x="666" y="47"/>
                  <a:pt x="663" y="48"/>
                </a:cubicBezTo>
                <a:cubicBezTo>
                  <a:pt x="663" y="49"/>
                  <a:pt x="663" y="49"/>
                  <a:pt x="663" y="49"/>
                </a:cubicBezTo>
                <a:cubicBezTo>
                  <a:pt x="668" y="46"/>
                  <a:pt x="673" y="44"/>
                  <a:pt x="678" y="42"/>
                </a:cubicBezTo>
                <a:cubicBezTo>
                  <a:pt x="678" y="41"/>
                  <a:pt x="678" y="41"/>
                  <a:pt x="678" y="41"/>
                </a:cubicBezTo>
                <a:moveTo>
                  <a:pt x="48" y="41"/>
                </a:moveTo>
                <a:cubicBezTo>
                  <a:pt x="48" y="42"/>
                  <a:pt x="48" y="42"/>
                  <a:pt x="48" y="42"/>
                </a:cubicBezTo>
                <a:cubicBezTo>
                  <a:pt x="50" y="43"/>
                  <a:pt x="51" y="43"/>
                  <a:pt x="53" y="44"/>
                </a:cubicBezTo>
                <a:cubicBezTo>
                  <a:pt x="53" y="43"/>
                  <a:pt x="53" y="43"/>
                  <a:pt x="53" y="43"/>
                </a:cubicBezTo>
                <a:cubicBezTo>
                  <a:pt x="51" y="42"/>
                  <a:pt x="50" y="42"/>
                  <a:pt x="48" y="41"/>
                </a:cubicBezTo>
                <a:moveTo>
                  <a:pt x="29" y="40"/>
                </a:moveTo>
                <a:cubicBezTo>
                  <a:pt x="29" y="41"/>
                  <a:pt x="29" y="41"/>
                  <a:pt x="29" y="41"/>
                </a:cubicBezTo>
                <a:cubicBezTo>
                  <a:pt x="30" y="41"/>
                  <a:pt x="31" y="42"/>
                  <a:pt x="31" y="43"/>
                </a:cubicBezTo>
                <a:cubicBezTo>
                  <a:pt x="32" y="43"/>
                  <a:pt x="32" y="43"/>
                  <a:pt x="32" y="43"/>
                </a:cubicBezTo>
                <a:cubicBezTo>
                  <a:pt x="33" y="43"/>
                  <a:pt x="34" y="43"/>
                  <a:pt x="35" y="43"/>
                </a:cubicBezTo>
                <a:cubicBezTo>
                  <a:pt x="35" y="42"/>
                  <a:pt x="35" y="42"/>
                  <a:pt x="35" y="42"/>
                </a:cubicBezTo>
                <a:cubicBezTo>
                  <a:pt x="34" y="42"/>
                  <a:pt x="33" y="41"/>
                  <a:pt x="31" y="41"/>
                </a:cubicBezTo>
                <a:cubicBezTo>
                  <a:pt x="31" y="41"/>
                  <a:pt x="31" y="41"/>
                  <a:pt x="31" y="41"/>
                </a:cubicBezTo>
                <a:cubicBezTo>
                  <a:pt x="31" y="41"/>
                  <a:pt x="31" y="41"/>
                  <a:pt x="31" y="41"/>
                </a:cubicBezTo>
                <a:cubicBezTo>
                  <a:pt x="31" y="40"/>
                  <a:pt x="30" y="40"/>
                  <a:pt x="29" y="40"/>
                </a:cubicBezTo>
                <a:moveTo>
                  <a:pt x="491" y="39"/>
                </a:moveTo>
                <a:cubicBezTo>
                  <a:pt x="489" y="41"/>
                  <a:pt x="488" y="42"/>
                  <a:pt x="487" y="43"/>
                </a:cubicBezTo>
                <a:cubicBezTo>
                  <a:pt x="486" y="44"/>
                  <a:pt x="485" y="45"/>
                  <a:pt x="485" y="47"/>
                </a:cubicBezTo>
                <a:cubicBezTo>
                  <a:pt x="484" y="49"/>
                  <a:pt x="484" y="51"/>
                  <a:pt x="483" y="52"/>
                </a:cubicBezTo>
                <a:cubicBezTo>
                  <a:pt x="482" y="53"/>
                  <a:pt x="482" y="53"/>
                  <a:pt x="482" y="53"/>
                </a:cubicBezTo>
                <a:cubicBezTo>
                  <a:pt x="472" y="50"/>
                  <a:pt x="472" y="50"/>
                  <a:pt x="472" y="50"/>
                </a:cubicBezTo>
                <a:cubicBezTo>
                  <a:pt x="472" y="50"/>
                  <a:pt x="472" y="50"/>
                  <a:pt x="472" y="50"/>
                </a:cubicBezTo>
                <a:cubicBezTo>
                  <a:pt x="472" y="50"/>
                  <a:pt x="472" y="50"/>
                  <a:pt x="472" y="50"/>
                </a:cubicBezTo>
                <a:cubicBezTo>
                  <a:pt x="472" y="51"/>
                  <a:pt x="472" y="51"/>
                  <a:pt x="472" y="51"/>
                </a:cubicBezTo>
                <a:cubicBezTo>
                  <a:pt x="478" y="53"/>
                  <a:pt x="485" y="55"/>
                  <a:pt x="491" y="57"/>
                </a:cubicBezTo>
                <a:cubicBezTo>
                  <a:pt x="491" y="56"/>
                  <a:pt x="491" y="56"/>
                  <a:pt x="491" y="56"/>
                </a:cubicBezTo>
                <a:cubicBezTo>
                  <a:pt x="489" y="56"/>
                  <a:pt x="488" y="55"/>
                  <a:pt x="486" y="54"/>
                </a:cubicBezTo>
                <a:cubicBezTo>
                  <a:pt x="486" y="54"/>
                  <a:pt x="486" y="54"/>
                  <a:pt x="486" y="54"/>
                </a:cubicBezTo>
                <a:cubicBezTo>
                  <a:pt x="486" y="53"/>
                  <a:pt x="486" y="53"/>
                  <a:pt x="486" y="53"/>
                </a:cubicBezTo>
                <a:cubicBezTo>
                  <a:pt x="486" y="52"/>
                  <a:pt x="485" y="52"/>
                  <a:pt x="485" y="51"/>
                </a:cubicBezTo>
                <a:cubicBezTo>
                  <a:pt x="485" y="47"/>
                  <a:pt x="487" y="44"/>
                  <a:pt x="489" y="42"/>
                </a:cubicBezTo>
                <a:cubicBezTo>
                  <a:pt x="489" y="42"/>
                  <a:pt x="489" y="42"/>
                  <a:pt x="489" y="42"/>
                </a:cubicBezTo>
                <a:cubicBezTo>
                  <a:pt x="489" y="41"/>
                  <a:pt x="489" y="41"/>
                  <a:pt x="489" y="41"/>
                </a:cubicBezTo>
                <a:cubicBezTo>
                  <a:pt x="490" y="41"/>
                  <a:pt x="490" y="41"/>
                  <a:pt x="491" y="40"/>
                </a:cubicBezTo>
                <a:cubicBezTo>
                  <a:pt x="491" y="39"/>
                  <a:pt x="491" y="39"/>
                  <a:pt x="491" y="39"/>
                </a:cubicBezTo>
                <a:moveTo>
                  <a:pt x="1218" y="39"/>
                </a:moveTo>
                <a:cubicBezTo>
                  <a:pt x="1218" y="39"/>
                  <a:pt x="1218" y="39"/>
                  <a:pt x="1218" y="39"/>
                </a:cubicBezTo>
                <a:cubicBezTo>
                  <a:pt x="1218" y="39"/>
                  <a:pt x="1218" y="39"/>
                  <a:pt x="1218" y="39"/>
                </a:cubicBezTo>
                <a:cubicBezTo>
                  <a:pt x="1217" y="40"/>
                  <a:pt x="1216" y="40"/>
                  <a:pt x="1216" y="40"/>
                </a:cubicBezTo>
                <a:cubicBezTo>
                  <a:pt x="1215" y="40"/>
                  <a:pt x="1215" y="40"/>
                  <a:pt x="1215" y="40"/>
                </a:cubicBezTo>
                <a:cubicBezTo>
                  <a:pt x="1215" y="41"/>
                  <a:pt x="1215" y="41"/>
                  <a:pt x="1215" y="41"/>
                </a:cubicBezTo>
                <a:cubicBezTo>
                  <a:pt x="1216" y="42"/>
                  <a:pt x="1217" y="42"/>
                  <a:pt x="1217" y="42"/>
                </a:cubicBezTo>
                <a:cubicBezTo>
                  <a:pt x="1217" y="42"/>
                  <a:pt x="1217" y="42"/>
                  <a:pt x="1217" y="42"/>
                </a:cubicBezTo>
                <a:cubicBezTo>
                  <a:pt x="1217" y="42"/>
                  <a:pt x="1218" y="42"/>
                  <a:pt x="1218" y="42"/>
                </a:cubicBezTo>
                <a:cubicBezTo>
                  <a:pt x="1218" y="39"/>
                  <a:pt x="1218" y="39"/>
                  <a:pt x="1218" y="39"/>
                </a:cubicBezTo>
                <a:moveTo>
                  <a:pt x="749" y="39"/>
                </a:moveTo>
                <a:cubicBezTo>
                  <a:pt x="749" y="40"/>
                  <a:pt x="749" y="40"/>
                  <a:pt x="749" y="40"/>
                </a:cubicBezTo>
                <a:cubicBezTo>
                  <a:pt x="750" y="41"/>
                  <a:pt x="751" y="41"/>
                  <a:pt x="753" y="41"/>
                </a:cubicBezTo>
                <a:cubicBezTo>
                  <a:pt x="753" y="41"/>
                  <a:pt x="753" y="41"/>
                  <a:pt x="753" y="41"/>
                </a:cubicBezTo>
                <a:cubicBezTo>
                  <a:pt x="753" y="41"/>
                  <a:pt x="753" y="41"/>
                  <a:pt x="753" y="41"/>
                </a:cubicBezTo>
                <a:cubicBezTo>
                  <a:pt x="753" y="41"/>
                  <a:pt x="753" y="41"/>
                  <a:pt x="753" y="41"/>
                </a:cubicBezTo>
                <a:cubicBezTo>
                  <a:pt x="754" y="41"/>
                  <a:pt x="755" y="41"/>
                  <a:pt x="756" y="42"/>
                </a:cubicBezTo>
                <a:cubicBezTo>
                  <a:pt x="756" y="41"/>
                  <a:pt x="756" y="41"/>
                  <a:pt x="756" y="41"/>
                </a:cubicBezTo>
                <a:cubicBezTo>
                  <a:pt x="754" y="40"/>
                  <a:pt x="751" y="40"/>
                  <a:pt x="749" y="39"/>
                </a:cubicBezTo>
                <a:moveTo>
                  <a:pt x="388" y="39"/>
                </a:moveTo>
                <a:cubicBezTo>
                  <a:pt x="388" y="41"/>
                  <a:pt x="388" y="41"/>
                  <a:pt x="388" y="41"/>
                </a:cubicBezTo>
                <a:cubicBezTo>
                  <a:pt x="389" y="40"/>
                  <a:pt x="389" y="40"/>
                  <a:pt x="389" y="40"/>
                </a:cubicBezTo>
                <a:cubicBezTo>
                  <a:pt x="388" y="39"/>
                  <a:pt x="388" y="39"/>
                  <a:pt x="388" y="39"/>
                </a:cubicBezTo>
                <a:moveTo>
                  <a:pt x="513" y="39"/>
                </a:moveTo>
                <a:cubicBezTo>
                  <a:pt x="513" y="40"/>
                  <a:pt x="513" y="40"/>
                  <a:pt x="513" y="40"/>
                </a:cubicBezTo>
                <a:cubicBezTo>
                  <a:pt x="515" y="40"/>
                  <a:pt x="515" y="40"/>
                  <a:pt x="515" y="40"/>
                </a:cubicBezTo>
                <a:cubicBezTo>
                  <a:pt x="515" y="39"/>
                  <a:pt x="515" y="39"/>
                  <a:pt x="515" y="39"/>
                </a:cubicBezTo>
                <a:cubicBezTo>
                  <a:pt x="515" y="39"/>
                  <a:pt x="514" y="39"/>
                  <a:pt x="514" y="39"/>
                </a:cubicBezTo>
                <a:cubicBezTo>
                  <a:pt x="514" y="39"/>
                  <a:pt x="514" y="39"/>
                  <a:pt x="514" y="39"/>
                </a:cubicBezTo>
                <a:cubicBezTo>
                  <a:pt x="513" y="39"/>
                  <a:pt x="513" y="39"/>
                  <a:pt x="513" y="39"/>
                </a:cubicBezTo>
                <a:cubicBezTo>
                  <a:pt x="513" y="39"/>
                  <a:pt x="513" y="39"/>
                  <a:pt x="513" y="39"/>
                </a:cubicBezTo>
                <a:moveTo>
                  <a:pt x="81" y="38"/>
                </a:moveTo>
                <a:cubicBezTo>
                  <a:pt x="81" y="39"/>
                  <a:pt x="81" y="39"/>
                  <a:pt x="81" y="39"/>
                </a:cubicBezTo>
                <a:cubicBezTo>
                  <a:pt x="87" y="45"/>
                  <a:pt x="93" y="52"/>
                  <a:pt x="97" y="59"/>
                </a:cubicBezTo>
                <a:cubicBezTo>
                  <a:pt x="97" y="59"/>
                  <a:pt x="97" y="59"/>
                  <a:pt x="97" y="59"/>
                </a:cubicBezTo>
                <a:cubicBezTo>
                  <a:pt x="97" y="60"/>
                  <a:pt x="97" y="60"/>
                  <a:pt x="97" y="60"/>
                </a:cubicBezTo>
                <a:cubicBezTo>
                  <a:pt x="98" y="63"/>
                  <a:pt x="100" y="66"/>
                  <a:pt x="101" y="69"/>
                </a:cubicBezTo>
                <a:cubicBezTo>
                  <a:pt x="103" y="72"/>
                  <a:pt x="105" y="75"/>
                  <a:pt x="105" y="79"/>
                </a:cubicBezTo>
                <a:cubicBezTo>
                  <a:pt x="105" y="79"/>
                  <a:pt x="104" y="79"/>
                  <a:pt x="104" y="80"/>
                </a:cubicBezTo>
                <a:cubicBezTo>
                  <a:pt x="104" y="80"/>
                  <a:pt x="104" y="80"/>
                  <a:pt x="104" y="80"/>
                </a:cubicBezTo>
                <a:cubicBezTo>
                  <a:pt x="104" y="81"/>
                  <a:pt x="104" y="81"/>
                  <a:pt x="104" y="81"/>
                </a:cubicBezTo>
                <a:cubicBezTo>
                  <a:pt x="103" y="82"/>
                  <a:pt x="103" y="82"/>
                  <a:pt x="103" y="82"/>
                </a:cubicBezTo>
                <a:cubicBezTo>
                  <a:pt x="102" y="82"/>
                  <a:pt x="102" y="82"/>
                  <a:pt x="102" y="82"/>
                </a:cubicBezTo>
                <a:cubicBezTo>
                  <a:pt x="101" y="82"/>
                  <a:pt x="101" y="81"/>
                  <a:pt x="100" y="81"/>
                </a:cubicBezTo>
                <a:cubicBezTo>
                  <a:pt x="102" y="82"/>
                  <a:pt x="104" y="83"/>
                  <a:pt x="106" y="85"/>
                </a:cubicBezTo>
                <a:cubicBezTo>
                  <a:pt x="106" y="85"/>
                  <a:pt x="106" y="85"/>
                  <a:pt x="106" y="85"/>
                </a:cubicBezTo>
                <a:cubicBezTo>
                  <a:pt x="106" y="85"/>
                  <a:pt x="106" y="85"/>
                  <a:pt x="106" y="85"/>
                </a:cubicBezTo>
                <a:cubicBezTo>
                  <a:pt x="108" y="87"/>
                  <a:pt x="110" y="90"/>
                  <a:pt x="110" y="94"/>
                </a:cubicBezTo>
                <a:cubicBezTo>
                  <a:pt x="110" y="95"/>
                  <a:pt x="110" y="96"/>
                  <a:pt x="110" y="97"/>
                </a:cubicBezTo>
                <a:cubicBezTo>
                  <a:pt x="110" y="98"/>
                  <a:pt x="109" y="99"/>
                  <a:pt x="109" y="99"/>
                </a:cubicBezTo>
                <a:cubicBezTo>
                  <a:pt x="109" y="100"/>
                  <a:pt x="109" y="100"/>
                  <a:pt x="109" y="100"/>
                </a:cubicBezTo>
                <a:cubicBezTo>
                  <a:pt x="109" y="101"/>
                  <a:pt x="109" y="101"/>
                  <a:pt x="109" y="101"/>
                </a:cubicBezTo>
                <a:cubicBezTo>
                  <a:pt x="112" y="101"/>
                  <a:pt x="114" y="102"/>
                  <a:pt x="116" y="103"/>
                </a:cubicBezTo>
                <a:cubicBezTo>
                  <a:pt x="117" y="103"/>
                  <a:pt x="117" y="103"/>
                  <a:pt x="117" y="103"/>
                </a:cubicBezTo>
                <a:cubicBezTo>
                  <a:pt x="117" y="104"/>
                  <a:pt x="117" y="104"/>
                  <a:pt x="117" y="104"/>
                </a:cubicBezTo>
                <a:cubicBezTo>
                  <a:pt x="117" y="105"/>
                  <a:pt x="118" y="106"/>
                  <a:pt x="119" y="107"/>
                </a:cubicBezTo>
                <a:cubicBezTo>
                  <a:pt x="119" y="107"/>
                  <a:pt x="120" y="108"/>
                  <a:pt x="121" y="110"/>
                </a:cubicBezTo>
                <a:cubicBezTo>
                  <a:pt x="121" y="111"/>
                  <a:pt x="121" y="112"/>
                  <a:pt x="121" y="113"/>
                </a:cubicBezTo>
                <a:cubicBezTo>
                  <a:pt x="121" y="116"/>
                  <a:pt x="119" y="118"/>
                  <a:pt x="117" y="121"/>
                </a:cubicBezTo>
                <a:cubicBezTo>
                  <a:pt x="117" y="121"/>
                  <a:pt x="117" y="121"/>
                  <a:pt x="117" y="122"/>
                </a:cubicBezTo>
                <a:cubicBezTo>
                  <a:pt x="117" y="124"/>
                  <a:pt x="118" y="127"/>
                  <a:pt x="119" y="129"/>
                </a:cubicBezTo>
                <a:cubicBezTo>
                  <a:pt x="122" y="132"/>
                  <a:pt x="125" y="135"/>
                  <a:pt x="128" y="137"/>
                </a:cubicBezTo>
                <a:cubicBezTo>
                  <a:pt x="128" y="137"/>
                  <a:pt x="128" y="137"/>
                  <a:pt x="128" y="137"/>
                </a:cubicBezTo>
                <a:cubicBezTo>
                  <a:pt x="124" y="134"/>
                  <a:pt x="120" y="131"/>
                  <a:pt x="119" y="125"/>
                </a:cubicBezTo>
                <a:cubicBezTo>
                  <a:pt x="119" y="124"/>
                  <a:pt x="119" y="124"/>
                  <a:pt x="119" y="124"/>
                </a:cubicBezTo>
                <a:cubicBezTo>
                  <a:pt x="120" y="124"/>
                  <a:pt x="120" y="124"/>
                  <a:pt x="120" y="124"/>
                </a:cubicBezTo>
                <a:cubicBezTo>
                  <a:pt x="123" y="124"/>
                  <a:pt x="126" y="125"/>
                  <a:pt x="129" y="126"/>
                </a:cubicBezTo>
                <a:cubicBezTo>
                  <a:pt x="129" y="125"/>
                  <a:pt x="129" y="125"/>
                  <a:pt x="129" y="125"/>
                </a:cubicBezTo>
                <a:cubicBezTo>
                  <a:pt x="126" y="124"/>
                  <a:pt x="123" y="123"/>
                  <a:pt x="120" y="123"/>
                </a:cubicBezTo>
                <a:cubicBezTo>
                  <a:pt x="120" y="123"/>
                  <a:pt x="120" y="123"/>
                  <a:pt x="120" y="123"/>
                </a:cubicBezTo>
                <a:cubicBezTo>
                  <a:pt x="119" y="123"/>
                  <a:pt x="119" y="123"/>
                  <a:pt x="119" y="123"/>
                </a:cubicBezTo>
                <a:cubicBezTo>
                  <a:pt x="119" y="122"/>
                  <a:pt x="119" y="121"/>
                  <a:pt x="119" y="121"/>
                </a:cubicBezTo>
                <a:cubicBezTo>
                  <a:pt x="119" y="120"/>
                  <a:pt x="119" y="120"/>
                  <a:pt x="119" y="119"/>
                </a:cubicBezTo>
                <a:cubicBezTo>
                  <a:pt x="120" y="119"/>
                  <a:pt x="120" y="119"/>
                  <a:pt x="120" y="119"/>
                </a:cubicBezTo>
                <a:cubicBezTo>
                  <a:pt x="122" y="117"/>
                  <a:pt x="122" y="117"/>
                  <a:pt x="122" y="117"/>
                </a:cubicBezTo>
                <a:cubicBezTo>
                  <a:pt x="122" y="117"/>
                  <a:pt x="122" y="117"/>
                  <a:pt x="122" y="117"/>
                </a:cubicBezTo>
                <a:cubicBezTo>
                  <a:pt x="124" y="118"/>
                  <a:pt x="127" y="118"/>
                  <a:pt x="129" y="118"/>
                </a:cubicBezTo>
                <a:cubicBezTo>
                  <a:pt x="129" y="117"/>
                  <a:pt x="129" y="117"/>
                  <a:pt x="129" y="117"/>
                </a:cubicBezTo>
                <a:cubicBezTo>
                  <a:pt x="123" y="116"/>
                  <a:pt x="123" y="116"/>
                  <a:pt x="123" y="116"/>
                </a:cubicBezTo>
                <a:cubicBezTo>
                  <a:pt x="123" y="115"/>
                  <a:pt x="123" y="115"/>
                  <a:pt x="123" y="115"/>
                </a:cubicBezTo>
                <a:cubicBezTo>
                  <a:pt x="123" y="113"/>
                  <a:pt x="122" y="111"/>
                  <a:pt x="122" y="109"/>
                </a:cubicBezTo>
                <a:cubicBezTo>
                  <a:pt x="122" y="108"/>
                  <a:pt x="122" y="108"/>
                  <a:pt x="122" y="108"/>
                </a:cubicBezTo>
                <a:cubicBezTo>
                  <a:pt x="122" y="107"/>
                  <a:pt x="122" y="107"/>
                  <a:pt x="122" y="107"/>
                </a:cubicBezTo>
                <a:cubicBezTo>
                  <a:pt x="123" y="107"/>
                  <a:pt x="123" y="107"/>
                  <a:pt x="123" y="107"/>
                </a:cubicBezTo>
                <a:cubicBezTo>
                  <a:pt x="123" y="107"/>
                  <a:pt x="124" y="107"/>
                  <a:pt x="125" y="107"/>
                </a:cubicBezTo>
                <a:cubicBezTo>
                  <a:pt x="126" y="107"/>
                  <a:pt x="128" y="107"/>
                  <a:pt x="129" y="107"/>
                </a:cubicBezTo>
                <a:cubicBezTo>
                  <a:pt x="129" y="106"/>
                  <a:pt x="129" y="106"/>
                  <a:pt x="129" y="106"/>
                </a:cubicBezTo>
                <a:cubicBezTo>
                  <a:pt x="123" y="106"/>
                  <a:pt x="118" y="105"/>
                  <a:pt x="114" y="101"/>
                </a:cubicBezTo>
                <a:cubicBezTo>
                  <a:pt x="113" y="101"/>
                  <a:pt x="112" y="100"/>
                  <a:pt x="112" y="100"/>
                </a:cubicBezTo>
                <a:cubicBezTo>
                  <a:pt x="111" y="99"/>
                  <a:pt x="111" y="98"/>
                  <a:pt x="111" y="97"/>
                </a:cubicBezTo>
                <a:cubicBezTo>
                  <a:pt x="111" y="96"/>
                  <a:pt x="111" y="94"/>
                  <a:pt x="111" y="93"/>
                </a:cubicBezTo>
                <a:cubicBezTo>
                  <a:pt x="111" y="92"/>
                  <a:pt x="111" y="91"/>
                  <a:pt x="111" y="90"/>
                </a:cubicBezTo>
                <a:cubicBezTo>
                  <a:pt x="111" y="90"/>
                  <a:pt x="111" y="90"/>
                  <a:pt x="111" y="90"/>
                </a:cubicBezTo>
                <a:cubicBezTo>
                  <a:pt x="107" y="84"/>
                  <a:pt x="107" y="84"/>
                  <a:pt x="107" y="84"/>
                </a:cubicBezTo>
                <a:cubicBezTo>
                  <a:pt x="107" y="84"/>
                  <a:pt x="107" y="84"/>
                  <a:pt x="107" y="84"/>
                </a:cubicBezTo>
                <a:cubicBezTo>
                  <a:pt x="107" y="83"/>
                  <a:pt x="107" y="82"/>
                  <a:pt x="107" y="82"/>
                </a:cubicBezTo>
                <a:cubicBezTo>
                  <a:pt x="108" y="82"/>
                  <a:pt x="108" y="82"/>
                  <a:pt x="109" y="82"/>
                </a:cubicBezTo>
                <a:cubicBezTo>
                  <a:pt x="110" y="81"/>
                  <a:pt x="111" y="81"/>
                  <a:pt x="111" y="81"/>
                </a:cubicBezTo>
                <a:cubicBezTo>
                  <a:pt x="111" y="81"/>
                  <a:pt x="111" y="81"/>
                  <a:pt x="111" y="81"/>
                </a:cubicBezTo>
                <a:cubicBezTo>
                  <a:pt x="117" y="81"/>
                  <a:pt x="123" y="82"/>
                  <a:pt x="129" y="82"/>
                </a:cubicBezTo>
                <a:cubicBezTo>
                  <a:pt x="129" y="81"/>
                  <a:pt x="129" y="81"/>
                  <a:pt x="129" y="81"/>
                </a:cubicBezTo>
                <a:cubicBezTo>
                  <a:pt x="123" y="80"/>
                  <a:pt x="117" y="80"/>
                  <a:pt x="110" y="80"/>
                </a:cubicBezTo>
                <a:cubicBezTo>
                  <a:pt x="110" y="80"/>
                  <a:pt x="110" y="80"/>
                  <a:pt x="110" y="80"/>
                </a:cubicBezTo>
                <a:cubicBezTo>
                  <a:pt x="109" y="81"/>
                  <a:pt x="109" y="81"/>
                  <a:pt x="108" y="81"/>
                </a:cubicBezTo>
                <a:cubicBezTo>
                  <a:pt x="108" y="81"/>
                  <a:pt x="108" y="81"/>
                  <a:pt x="108" y="81"/>
                </a:cubicBezTo>
                <a:cubicBezTo>
                  <a:pt x="107" y="81"/>
                  <a:pt x="106" y="80"/>
                  <a:pt x="106" y="80"/>
                </a:cubicBezTo>
                <a:cubicBezTo>
                  <a:pt x="106" y="79"/>
                  <a:pt x="105" y="79"/>
                  <a:pt x="105" y="78"/>
                </a:cubicBezTo>
                <a:cubicBezTo>
                  <a:pt x="105" y="77"/>
                  <a:pt x="105" y="76"/>
                  <a:pt x="105" y="75"/>
                </a:cubicBezTo>
                <a:cubicBezTo>
                  <a:pt x="105" y="74"/>
                  <a:pt x="105" y="74"/>
                  <a:pt x="105" y="73"/>
                </a:cubicBezTo>
                <a:cubicBezTo>
                  <a:pt x="105" y="73"/>
                  <a:pt x="105" y="73"/>
                  <a:pt x="105" y="73"/>
                </a:cubicBezTo>
                <a:cubicBezTo>
                  <a:pt x="105" y="73"/>
                  <a:pt x="105" y="73"/>
                  <a:pt x="105" y="73"/>
                </a:cubicBezTo>
                <a:cubicBezTo>
                  <a:pt x="104" y="72"/>
                  <a:pt x="103" y="71"/>
                  <a:pt x="103" y="69"/>
                </a:cubicBezTo>
                <a:cubicBezTo>
                  <a:pt x="102" y="68"/>
                  <a:pt x="102" y="67"/>
                  <a:pt x="101" y="66"/>
                </a:cubicBezTo>
                <a:cubicBezTo>
                  <a:pt x="101" y="66"/>
                  <a:pt x="101" y="66"/>
                  <a:pt x="101" y="66"/>
                </a:cubicBezTo>
                <a:cubicBezTo>
                  <a:pt x="101" y="66"/>
                  <a:pt x="101" y="66"/>
                  <a:pt x="101" y="66"/>
                </a:cubicBezTo>
                <a:cubicBezTo>
                  <a:pt x="97" y="55"/>
                  <a:pt x="89" y="46"/>
                  <a:pt x="81" y="38"/>
                </a:cubicBezTo>
                <a:moveTo>
                  <a:pt x="1208" y="38"/>
                </a:moveTo>
                <a:cubicBezTo>
                  <a:pt x="1208" y="38"/>
                  <a:pt x="1208" y="38"/>
                  <a:pt x="1208" y="38"/>
                </a:cubicBezTo>
                <a:cubicBezTo>
                  <a:pt x="1209" y="38"/>
                  <a:pt x="1210" y="38"/>
                  <a:pt x="1210" y="38"/>
                </a:cubicBezTo>
                <a:cubicBezTo>
                  <a:pt x="1211" y="38"/>
                  <a:pt x="1211" y="38"/>
                  <a:pt x="1211" y="38"/>
                </a:cubicBezTo>
                <a:cubicBezTo>
                  <a:pt x="1211" y="38"/>
                  <a:pt x="1211" y="38"/>
                  <a:pt x="1211" y="38"/>
                </a:cubicBezTo>
                <a:cubicBezTo>
                  <a:pt x="1212" y="39"/>
                  <a:pt x="1212" y="39"/>
                  <a:pt x="1213" y="40"/>
                </a:cubicBezTo>
                <a:cubicBezTo>
                  <a:pt x="1213" y="39"/>
                  <a:pt x="1213" y="39"/>
                  <a:pt x="1213" y="39"/>
                </a:cubicBezTo>
                <a:cubicBezTo>
                  <a:pt x="1212" y="38"/>
                  <a:pt x="1211" y="38"/>
                  <a:pt x="1210" y="38"/>
                </a:cubicBezTo>
                <a:cubicBezTo>
                  <a:pt x="1210" y="38"/>
                  <a:pt x="1210" y="38"/>
                  <a:pt x="1210" y="38"/>
                </a:cubicBezTo>
                <a:cubicBezTo>
                  <a:pt x="1209" y="38"/>
                  <a:pt x="1209" y="38"/>
                  <a:pt x="1209" y="38"/>
                </a:cubicBezTo>
                <a:cubicBezTo>
                  <a:pt x="1209" y="38"/>
                  <a:pt x="1209" y="38"/>
                  <a:pt x="1209" y="38"/>
                </a:cubicBezTo>
                <a:cubicBezTo>
                  <a:pt x="1208" y="38"/>
                  <a:pt x="1208" y="38"/>
                  <a:pt x="1208" y="38"/>
                </a:cubicBezTo>
                <a:moveTo>
                  <a:pt x="1206" y="38"/>
                </a:moveTo>
                <a:cubicBezTo>
                  <a:pt x="1203" y="38"/>
                  <a:pt x="1200" y="39"/>
                  <a:pt x="1198" y="40"/>
                </a:cubicBezTo>
                <a:cubicBezTo>
                  <a:pt x="1198" y="41"/>
                  <a:pt x="1198" y="41"/>
                  <a:pt x="1198" y="41"/>
                </a:cubicBezTo>
                <a:cubicBezTo>
                  <a:pt x="1200" y="40"/>
                  <a:pt x="1203" y="39"/>
                  <a:pt x="1206" y="38"/>
                </a:cubicBezTo>
                <a:cubicBezTo>
                  <a:pt x="1206" y="38"/>
                  <a:pt x="1206" y="38"/>
                  <a:pt x="1206" y="38"/>
                </a:cubicBezTo>
                <a:moveTo>
                  <a:pt x="1176" y="37"/>
                </a:moveTo>
                <a:cubicBezTo>
                  <a:pt x="1175" y="39"/>
                  <a:pt x="1174" y="41"/>
                  <a:pt x="1173" y="43"/>
                </a:cubicBezTo>
                <a:cubicBezTo>
                  <a:pt x="1173" y="49"/>
                  <a:pt x="1173" y="49"/>
                  <a:pt x="1173" y="49"/>
                </a:cubicBezTo>
                <a:cubicBezTo>
                  <a:pt x="1174" y="49"/>
                  <a:pt x="1175" y="49"/>
                  <a:pt x="1176" y="49"/>
                </a:cubicBezTo>
                <a:cubicBezTo>
                  <a:pt x="1176" y="48"/>
                  <a:pt x="1176" y="48"/>
                  <a:pt x="1176" y="48"/>
                </a:cubicBezTo>
                <a:cubicBezTo>
                  <a:pt x="1176" y="48"/>
                  <a:pt x="1176" y="48"/>
                  <a:pt x="1176" y="48"/>
                </a:cubicBezTo>
                <a:cubicBezTo>
                  <a:pt x="1175" y="47"/>
                  <a:pt x="1175" y="47"/>
                  <a:pt x="1175" y="47"/>
                </a:cubicBezTo>
                <a:cubicBezTo>
                  <a:pt x="1175" y="47"/>
                  <a:pt x="1175" y="47"/>
                  <a:pt x="1175" y="47"/>
                </a:cubicBezTo>
                <a:cubicBezTo>
                  <a:pt x="1174" y="47"/>
                  <a:pt x="1174" y="47"/>
                  <a:pt x="1174" y="47"/>
                </a:cubicBezTo>
                <a:cubicBezTo>
                  <a:pt x="1174" y="47"/>
                  <a:pt x="1173" y="46"/>
                  <a:pt x="1173" y="45"/>
                </a:cubicBezTo>
                <a:cubicBezTo>
                  <a:pt x="1173" y="44"/>
                  <a:pt x="1174" y="43"/>
                  <a:pt x="1174" y="42"/>
                </a:cubicBezTo>
                <a:cubicBezTo>
                  <a:pt x="1175" y="41"/>
                  <a:pt x="1175" y="40"/>
                  <a:pt x="1175" y="40"/>
                </a:cubicBezTo>
                <a:cubicBezTo>
                  <a:pt x="1176" y="40"/>
                  <a:pt x="1176" y="40"/>
                  <a:pt x="1176" y="40"/>
                </a:cubicBezTo>
                <a:cubicBezTo>
                  <a:pt x="1176" y="39"/>
                  <a:pt x="1176" y="39"/>
                  <a:pt x="1176" y="39"/>
                </a:cubicBezTo>
                <a:cubicBezTo>
                  <a:pt x="1176" y="39"/>
                  <a:pt x="1176" y="39"/>
                  <a:pt x="1176" y="39"/>
                </a:cubicBezTo>
                <a:cubicBezTo>
                  <a:pt x="1176" y="39"/>
                  <a:pt x="1176" y="39"/>
                  <a:pt x="1176" y="38"/>
                </a:cubicBezTo>
                <a:cubicBezTo>
                  <a:pt x="1176" y="37"/>
                  <a:pt x="1176" y="37"/>
                  <a:pt x="1176" y="37"/>
                </a:cubicBezTo>
                <a:moveTo>
                  <a:pt x="495" y="37"/>
                </a:moveTo>
                <a:cubicBezTo>
                  <a:pt x="494" y="37"/>
                  <a:pt x="493" y="38"/>
                  <a:pt x="493" y="38"/>
                </a:cubicBezTo>
                <a:cubicBezTo>
                  <a:pt x="493" y="39"/>
                  <a:pt x="493" y="39"/>
                  <a:pt x="493" y="39"/>
                </a:cubicBezTo>
                <a:cubicBezTo>
                  <a:pt x="493" y="38"/>
                  <a:pt x="494" y="38"/>
                  <a:pt x="495" y="38"/>
                </a:cubicBezTo>
                <a:cubicBezTo>
                  <a:pt x="495" y="37"/>
                  <a:pt x="495" y="37"/>
                  <a:pt x="495" y="37"/>
                </a:cubicBezTo>
                <a:moveTo>
                  <a:pt x="689" y="37"/>
                </a:moveTo>
                <a:cubicBezTo>
                  <a:pt x="689" y="37"/>
                  <a:pt x="689" y="37"/>
                  <a:pt x="688" y="38"/>
                </a:cubicBezTo>
                <a:cubicBezTo>
                  <a:pt x="688" y="39"/>
                  <a:pt x="686" y="40"/>
                  <a:pt x="685" y="40"/>
                </a:cubicBezTo>
                <a:cubicBezTo>
                  <a:pt x="685" y="40"/>
                  <a:pt x="685" y="40"/>
                  <a:pt x="685" y="40"/>
                </a:cubicBezTo>
                <a:cubicBezTo>
                  <a:pt x="684" y="40"/>
                  <a:pt x="684" y="40"/>
                  <a:pt x="683" y="40"/>
                </a:cubicBezTo>
                <a:cubicBezTo>
                  <a:pt x="680" y="40"/>
                  <a:pt x="680" y="40"/>
                  <a:pt x="680" y="40"/>
                </a:cubicBezTo>
                <a:cubicBezTo>
                  <a:pt x="680" y="41"/>
                  <a:pt x="680" y="41"/>
                  <a:pt x="680" y="41"/>
                </a:cubicBezTo>
                <a:cubicBezTo>
                  <a:pt x="682" y="41"/>
                  <a:pt x="684" y="40"/>
                  <a:pt x="686" y="40"/>
                </a:cubicBezTo>
                <a:cubicBezTo>
                  <a:pt x="687" y="40"/>
                  <a:pt x="687" y="40"/>
                  <a:pt x="687" y="40"/>
                </a:cubicBezTo>
                <a:cubicBezTo>
                  <a:pt x="687" y="48"/>
                  <a:pt x="687" y="48"/>
                  <a:pt x="687" y="48"/>
                </a:cubicBezTo>
                <a:cubicBezTo>
                  <a:pt x="686" y="48"/>
                  <a:pt x="686" y="48"/>
                  <a:pt x="686" y="48"/>
                </a:cubicBezTo>
                <a:cubicBezTo>
                  <a:pt x="684" y="49"/>
                  <a:pt x="682" y="49"/>
                  <a:pt x="680" y="49"/>
                </a:cubicBezTo>
                <a:cubicBezTo>
                  <a:pt x="680" y="50"/>
                  <a:pt x="680" y="50"/>
                  <a:pt x="680" y="50"/>
                </a:cubicBezTo>
                <a:cubicBezTo>
                  <a:pt x="682" y="50"/>
                  <a:pt x="684" y="49"/>
                  <a:pt x="686" y="49"/>
                </a:cubicBezTo>
                <a:cubicBezTo>
                  <a:pt x="686" y="49"/>
                  <a:pt x="686" y="49"/>
                  <a:pt x="686" y="49"/>
                </a:cubicBezTo>
                <a:cubicBezTo>
                  <a:pt x="687" y="49"/>
                  <a:pt x="687" y="49"/>
                  <a:pt x="687" y="49"/>
                </a:cubicBezTo>
                <a:cubicBezTo>
                  <a:pt x="687" y="50"/>
                  <a:pt x="688" y="51"/>
                  <a:pt x="689" y="52"/>
                </a:cubicBezTo>
                <a:cubicBezTo>
                  <a:pt x="689" y="47"/>
                  <a:pt x="689" y="47"/>
                  <a:pt x="689" y="47"/>
                </a:cubicBezTo>
                <a:cubicBezTo>
                  <a:pt x="689" y="46"/>
                  <a:pt x="689" y="46"/>
                  <a:pt x="689" y="45"/>
                </a:cubicBezTo>
                <a:cubicBezTo>
                  <a:pt x="689" y="44"/>
                  <a:pt x="689" y="44"/>
                  <a:pt x="689" y="43"/>
                </a:cubicBezTo>
                <a:cubicBezTo>
                  <a:pt x="689" y="37"/>
                  <a:pt x="689" y="37"/>
                  <a:pt x="689" y="37"/>
                </a:cubicBezTo>
                <a:moveTo>
                  <a:pt x="37" y="37"/>
                </a:moveTo>
                <a:cubicBezTo>
                  <a:pt x="37" y="38"/>
                  <a:pt x="37" y="38"/>
                  <a:pt x="37" y="38"/>
                </a:cubicBezTo>
                <a:cubicBezTo>
                  <a:pt x="44" y="39"/>
                  <a:pt x="44" y="39"/>
                  <a:pt x="44" y="39"/>
                </a:cubicBezTo>
                <a:cubicBezTo>
                  <a:pt x="44" y="39"/>
                  <a:pt x="44" y="39"/>
                  <a:pt x="44" y="39"/>
                </a:cubicBezTo>
                <a:cubicBezTo>
                  <a:pt x="45" y="40"/>
                  <a:pt x="45" y="40"/>
                  <a:pt x="46" y="40"/>
                </a:cubicBezTo>
                <a:cubicBezTo>
                  <a:pt x="46" y="40"/>
                  <a:pt x="46" y="40"/>
                  <a:pt x="46" y="40"/>
                </a:cubicBezTo>
                <a:cubicBezTo>
                  <a:pt x="43" y="39"/>
                  <a:pt x="40" y="38"/>
                  <a:pt x="37" y="37"/>
                </a:cubicBezTo>
                <a:moveTo>
                  <a:pt x="737" y="37"/>
                </a:moveTo>
                <a:cubicBezTo>
                  <a:pt x="737" y="38"/>
                  <a:pt x="737" y="38"/>
                  <a:pt x="737" y="38"/>
                </a:cubicBezTo>
                <a:cubicBezTo>
                  <a:pt x="740" y="38"/>
                  <a:pt x="744" y="39"/>
                  <a:pt x="747" y="40"/>
                </a:cubicBezTo>
                <a:cubicBezTo>
                  <a:pt x="747" y="39"/>
                  <a:pt x="747" y="39"/>
                  <a:pt x="747" y="39"/>
                </a:cubicBezTo>
                <a:cubicBezTo>
                  <a:pt x="744" y="38"/>
                  <a:pt x="740" y="37"/>
                  <a:pt x="737" y="37"/>
                </a:cubicBezTo>
                <a:moveTo>
                  <a:pt x="29" y="35"/>
                </a:moveTo>
                <a:cubicBezTo>
                  <a:pt x="29" y="36"/>
                  <a:pt x="29" y="36"/>
                  <a:pt x="29" y="36"/>
                </a:cubicBezTo>
                <a:cubicBezTo>
                  <a:pt x="35" y="37"/>
                  <a:pt x="35" y="37"/>
                  <a:pt x="35" y="37"/>
                </a:cubicBezTo>
                <a:cubicBezTo>
                  <a:pt x="35" y="36"/>
                  <a:pt x="35" y="36"/>
                  <a:pt x="35" y="36"/>
                </a:cubicBezTo>
                <a:cubicBezTo>
                  <a:pt x="33" y="36"/>
                  <a:pt x="31" y="35"/>
                  <a:pt x="29" y="35"/>
                </a:cubicBezTo>
                <a:moveTo>
                  <a:pt x="509" y="35"/>
                </a:moveTo>
                <a:cubicBezTo>
                  <a:pt x="509" y="35"/>
                  <a:pt x="509" y="35"/>
                  <a:pt x="509" y="35"/>
                </a:cubicBezTo>
                <a:cubicBezTo>
                  <a:pt x="510" y="36"/>
                  <a:pt x="511" y="36"/>
                  <a:pt x="511" y="37"/>
                </a:cubicBezTo>
                <a:cubicBezTo>
                  <a:pt x="511" y="36"/>
                  <a:pt x="511" y="36"/>
                  <a:pt x="511" y="36"/>
                </a:cubicBezTo>
                <a:cubicBezTo>
                  <a:pt x="511" y="35"/>
                  <a:pt x="510" y="35"/>
                  <a:pt x="509" y="35"/>
                </a:cubicBezTo>
                <a:moveTo>
                  <a:pt x="26" y="35"/>
                </a:moveTo>
                <a:cubicBezTo>
                  <a:pt x="27" y="35"/>
                  <a:pt x="27" y="35"/>
                  <a:pt x="27" y="35"/>
                </a:cubicBezTo>
                <a:cubicBezTo>
                  <a:pt x="27" y="35"/>
                  <a:pt x="27" y="35"/>
                  <a:pt x="27" y="35"/>
                </a:cubicBezTo>
                <a:cubicBezTo>
                  <a:pt x="27" y="35"/>
                  <a:pt x="27" y="35"/>
                  <a:pt x="26" y="35"/>
                </a:cubicBezTo>
                <a:moveTo>
                  <a:pt x="507" y="35"/>
                </a:moveTo>
                <a:cubicBezTo>
                  <a:pt x="504" y="35"/>
                  <a:pt x="501" y="35"/>
                  <a:pt x="499" y="35"/>
                </a:cubicBezTo>
                <a:cubicBezTo>
                  <a:pt x="498" y="36"/>
                  <a:pt x="497" y="36"/>
                  <a:pt x="497" y="36"/>
                </a:cubicBezTo>
                <a:cubicBezTo>
                  <a:pt x="497" y="37"/>
                  <a:pt x="497" y="37"/>
                  <a:pt x="497" y="37"/>
                </a:cubicBezTo>
                <a:cubicBezTo>
                  <a:pt x="500" y="35"/>
                  <a:pt x="503" y="35"/>
                  <a:pt x="507" y="35"/>
                </a:cubicBezTo>
                <a:cubicBezTo>
                  <a:pt x="507" y="35"/>
                  <a:pt x="507" y="35"/>
                  <a:pt x="507" y="35"/>
                </a:cubicBezTo>
                <a:moveTo>
                  <a:pt x="470" y="34"/>
                </a:moveTo>
                <a:cubicBezTo>
                  <a:pt x="470" y="34"/>
                  <a:pt x="469" y="35"/>
                  <a:pt x="469" y="35"/>
                </a:cubicBezTo>
                <a:cubicBezTo>
                  <a:pt x="468" y="37"/>
                  <a:pt x="468" y="40"/>
                  <a:pt x="468" y="42"/>
                </a:cubicBezTo>
                <a:cubicBezTo>
                  <a:pt x="468" y="44"/>
                  <a:pt x="468" y="46"/>
                  <a:pt x="469" y="47"/>
                </a:cubicBezTo>
                <a:cubicBezTo>
                  <a:pt x="469" y="48"/>
                  <a:pt x="469" y="48"/>
                  <a:pt x="469" y="48"/>
                </a:cubicBezTo>
                <a:cubicBezTo>
                  <a:pt x="469" y="48"/>
                  <a:pt x="469" y="48"/>
                  <a:pt x="469" y="48"/>
                </a:cubicBezTo>
                <a:cubicBezTo>
                  <a:pt x="468" y="50"/>
                  <a:pt x="468" y="50"/>
                  <a:pt x="468" y="50"/>
                </a:cubicBezTo>
                <a:cubicBezTo>
                  <a:pt x="467" y="50"/>
                  <a:pt x="467" y="50"/>
                  <a:pt x="467" y="50"/>
                </a:cubicBezTo>
                <a:cubicBezTo>
                  <a:pt x="467" y="50"/>
                  <a:pt x="467" y="50"/>
                  <a:pt x="466" y="49"/>
                </a:cubicBezTo>
                <a:cubicBezTo>
                  <a:pt x="466" y="51"/>
                  <a:pt x="466" y="51"/>
                  <a:pt x="466" y="51"/>
                </a:cubicBezTo>
                <a:cubicBezTo>
                  <a:pt x="467" y="51"/>
                  <a:pt x="469" y="51"/>
                  <a:pt x="470" y="51"/>
                </a:cubicBezTo>
                <a:cubicBezTo>
                  <a:pt x="470" y="45"/>
                  <a:pt x="470" y="45"/>
                  <a:pt x="470" y="45"/>
                </a:cubicBezTo>
                <a:cubicBezTo>
                  <a:pt x="469" y="44"/>
                  <a:pt x="469" y="43"/>
                  <a:pt x="469" y="42"/>
                </a:cubicBezTo>
                <a:cubicBezTo>
                  <a:pt x="469" y="41"/>
                  <a:pt x="469" y="39"/>
                  <a:pt x="469" y="39"/>
                </a:cubicBezTo>
                <a:cubicBezTo>
                  <a:pt x="470" y="38"/>
                  <a:pt x="470" y="38"/>
                  <a:pt x="470" y="38"/>
                </a:cubicBezTo>
                <a:cubicBezTo>
                  <a:pt x="470" y="38"/>
                  <a:pt x="470" y="38"/>
                  <a:pt x="470" y="38"/>
                </a:cubicBezTo>
                <a:cubicBezTo>
                  <a:pt x="470" y="34"/>
                  <a:pt x="470" y="34"/>
                  <a:pt x="470" y="34"/>
                </a:cubicBezTo>
                <a:moveTo>
                  <a:pt x="399" y="33"/>
                </a:moveTo>
                <a:cubicBezTo>
                  <a:pt x="399" y="35"/>
                  <a:pt x="398" y="36"/>
                  <a:pt x="398" y="38"/>
                </a:cubicBezTo>
                <a:cubicBezTo>
                  <a:pt x="398" y="39"/>
                  <a:pt x="398" y="41"/>
                  <a:pt x="399" y="42"/>
                </a:cubicBezTo>
                <a:cubicBezTo>
                  <a:pt x="399" y="42"/>
                  <a:pt x="399" y="42"/>
                  <a:pt x="399" y="42"/>
                </a:cubicBezTo>
                <a:cubicBezTo>
                  <a:pt x="399" y="42"/>
                  <a:pt x="399" y="42"/>
                  <a:pt x="399" y="42"/>
                </a:cubicBezTo>
                <a:cubicBezTo>
                  <a:pt x="399" y="43"/>
                  <a:pt x="399" y="43"/>
                  <a:pt x="399" y="44"/>
                </a:cubicBezTo>
                <a:cubicBezTo>
                  <a:pt x="399" y="33"/>
                  <a:pt x="399" y="33"/>
                  <a:pt x="399" y="33"/>
                </a:cubicBezTo>
                <a:moveTo>
                  <a:pt x="1108" y="33"/>
                </a:moveTo>
                <a:cubicBezTo>
                  <a:pt x="1107" y="34"/>
                  <a:pt x="1107" y="35"/>
                  <a:pt x="1107" y="37"/>
                </a:cubicBezTo>
                <a:cubicBezTo>
                  <a:pt x="1107" y="38"/>
                  <a:pt x="1107" y="38"/>
                  <a:pt x="1107" y="38"/>
                </a:cubicBezTo>
                <a:cubicBezTo>
                  <a:pt x="1107" y="39"/>
                  <a:pt x="1107" y="40"/>
                  <a:pt x="1108" y="41"/>
                </a:cubicBezTo>
                <a:cubicBezTo>
                  <a:pt x="1108" y="33"/>
                  <a:pt x="1108" y="33"/>
                  <a:pt x="1108" y="33"/>
                </a:cubicBezTo>
                <a:moveTo>
                  <a:pt x="8" y="32"/>
                </a:moveTo>
                <a:cubicBezTo>
                  <a:pt x="8" y="32"/>
                  <a:pt x="8" y="32"/>
                  <a:pt x="8" y="32"/>
                </a:cubicBezTo>
                <a:cubicBezTo>
                  <a:pt x="8" y="32"/>
                  <a:pt x="8" y="32"/>
                  <a:pt x="8" y="32"/>
                </a:cubicBezTo>
                <a:cubicBezTo>
                  <a:pt x="7" y="33"/>
                  <a:pt x="7" y="33"/>
                  <a:pt x="6" y="33"/>
                </a:cubicBezTo>
                <a:cubicBezTo>
                  <a:pt x="5" y="33"/>
                  <a:pt x="4" y="32"/>
                  <a:pt x="3" y="32"/>
                </a:cubicBezTo>
                <a:cubicBezTo>
                  <a:pt x="3" y="32"/>
                  <a:pt x="3" y="32"/>
                  <a:pt x="3" y="32"/>
                </a:cubicBezTo>
                <a:cubicBezTo>
                  <a:pt x="2" y="32"/>
                  <a:pt x="1" y="33"/>
                  <a:pt x="1" y="33"/>
                </a:cubicBezTo>
                <a:cubicBezTo>
                  <a:pt x="1" y="33"/>
                  <a:pt x="0" y="33"/>
                  <a:pt x="0" y="33"/>
                </a:cubicBezTo>
                <a:cubicBezTo>
                  <a:pt x="1" y="33"/>
                  <a:pt x="3" y="33"/>
                  <a:pt x="4" y="33"/>
                </a:cubicBezTo>
                <a:cubicBezTo>
                  <a:pt x="7" y="33"/>
                  <a:pt x="11" y="33"/>
                  <a:pt x="14" y="34"/>
                </a:cubicBezTo>
                <a:cubicBezTo>
                  <a:pt x="14" y="34"/>
                  <a:pt x="14" y="34"/>
                  <a:pt x="14" y="34"/>
                </a:cubicBezTo>
                <a:cubicBezTo>
                  <a:pt x="15" y="34"/>
                  <a:pt x="15" y="34"/>
                  <a:pt x="15" y="34"/>
                </a:cubicBezTo>
                <a:cubicBezTo>
                  <a:pt x="19" y="37"/>
                  <a:pt x="22" y="41"/>
                  <a:pt x="23" y="45"/>
                </a:cubicBezTo>
                <a:cubicBezTo>
                  <a:pt x="27" y="46"/>
                  <a:pt x="27" y="46"/>
                  <a:pt x="27" y="46"/>
                </a:cubicBezTo>
                <a:cubicBezTo>
                  <a:pt x="27" y="45"/>
                  <a:pt x="27" y="45"/>
                  <a:pt x="27" y="45"/>
                </a:cubicBezTo>
                <a:cubicBezTo>
                  <a:pt x="27" y="45"/>
                  <a:pt x="27" y="45"/>
                  <a:pt x="27" y="45"/>
                </a:cubicBezTo>
                <a:cubicBezTo>
                  <a:pt x="26" y="45"/>
                  <a:pt x="26" y="45"/>
                  <a:pt x="26" y="44"/>
                </a:cubicBezTo>
                <a:cubicBezTo>
                  <a:pt x="25" y="44"/>
                  <a:pt x="25" y="44"/>
                  <a:pt x="25" y="44"/>
                </a:cubicBezTo>
                <a:cubicBezTo>
                  <a:pt x="25" y="44"/>
                  <a:pt x="25" y="44"/>
                  <a:pt x="25" y="44"/>
                </a:cubicBezTo>
                <a:cubicBezTo>
                  <a:pt x="25" y="43"/>
                  <a:pt x="26" y="42"/>
                  <a:pt x="26" y="41"/>
                </a:cubicBezTo>
                <a:cubicBezTo>
                  <a:pt x="27" y="41"/>
                  <a:pt x="27" y="41"/>
                  <a:pt x="27" y="41"/>
                </a:cubicBezTo>
                <a:cubicBezTo>
                  <a:pt x="27" y="40"/>
                  <a:pt x="27" y="40"/>
                  <a:pt x="27" y="40"/>
                </a:cubicBezTo>
                <a:cubicBezTo>
                  <a:pt x="27" y="41"/>
                  <a:pt x="26" y="41"/>
                  <a:pt x="25" y="41"/>
                </a:cubicBezTo>
                <a:cubicBezTo>
                  <a:pt x="24" y="41"/>
                  <a:pt x="23" y="40"/>
                  <a:pt x="22" y="40"/>
                </a:cubicBezTo>
                <a:cubicBezTo>
                  <a:pt x="21" y="39"/>
                  <a:pt x="20" y="38"/>
                  <a:pt x="20" y="37"/>
                </a:cubicBezTo>
                <a:cubicBezTo>
                  <a:pt x="20" y="36"/>
                  <a:pt x="20" y="36"/>
                  <a:pt x="20" y="36"/>
                </a:cubicBezTo>
                <a:cubicBezTo>
                  <a:pt x="21" y="36"/>
                  <a:pt x="21" y="36"/>
                  <a:pt x="21" y="36"/>
                </a:cubicBezTo>
                <a:cubicBezTo>
                  <a:pt x="22" y="35"/>
                  <a:pt x="23" y="35"/>
                  <a:pt x="25" y="34"/>
                </a:cubicBezTo>
                <a:cubicBezTo>
                  <a:pt x="25" y="34"/>
                  <a:pt x="25" y="35"/>
                  <a:pt x="26" y="35"/>
                </a:cubicBezTo>
                <a:cubicBezTo>
                  <a:pt x="24" y="34"/>
                  <a:pt x="22" y="34"/>
                  <a:pt x="20" y="34"/>
                </a:cubicBezTo>
                <a:cubicBezTo>
                  <a:pt x="19" y="34"/>
                  <a:pt x="18" y="34"/>
                  <a:pt x="17" y="34"/>
                </a:cubicBezTo>
                <a:cubicBezTo>
                  <a:pt x="17" y="34"/>
                  <a:pt x="17" y="34"/>
                  <a:pt x="17" y="34"/>
                </a:cubicBezTo>
                <a:cubicBezTo>
                  <a:pt x="15" y="34"/>
                  <a:pt x="14" y="34"/>
                  <a:pt x="12" y="33"/>
                </a:cubicBezTo>
                <a:cubicBezTo>
                  <a:pt x="11" y="33"/>
                  <a:pt x="10" y="32"/>
                  <a:pt x="8" y="32"/>
                </a:cubicBezTo>
                <a:moveTo>
                  <a:pt x="793" y="32"/>
                </a:moveTo>
                <a:cubicBezTo>
                  <a:pt x="793" y="34"/>
                  <a:pt x="793" y="34"/>
                  <a:pt x="793" y="34"/>
                </a:cubicBezTo>
                <a:cubicBezTo>
                  <a:pt x="799" y="40"/>
                  <a:pt x="804" y="46"/>
                  <a:pt x="809" y="54"/>
                </a:cubicBezTo>
                <a:cubicBezTo>
                  <a:pt x="809" y="54"/>
                  <a:pt x="809" y="54"/>
                  <a:pt x="809" y="54"/>
                </a:cubicBezTo>
                <a:cubicBezTo>
                  <a:pt x="812" y="60"/>
                  <a:pt x="812" y="66"/>
                  <a:pt x="814" y="71"/>
                </a:cubicBezTo>
                <a:cubicBezTo>
                  <a:pt x="814" y="71"/>
                  <a:pt x="814" y="71"/>
                  <a:pt x="814" y="71"/>
                </a:cubicBezTo>
                <a:cubicBezTo>
                  <a:pt x="815" y="81"/>
                  <a:pt x="815" y="81"/>
                  <a:pt x="815" y="81"/>
                </a:cubicBezTo>
                <a:cubicBezTo>
                  <a:pt x="815" y="81"/>
                  <a:pt x="815" y="81"/>
                  <a:pt x="815" y="81"/>
                </a:cubicBezTo>
                <a:cubicBezTo>
                  <a:pt x="814" y="82"/>
                  <a:pt x="813" y="82"/>
                  <a:pt x="813" y="82"/>
                </a:cubicBezTo>
                <a:cubicBezTo>
                  <a:pt x="813" y="82"/>
                  <a:pt x="813" y="82"/>
                  <a:pt x="813" y="82"/>
                </a:cubicBezTo>
                <a:cubicBezTo>
                  <a:pt x="811" y="82"/>
                  <a:pt x="810" y="81"/>
                  <a:pt x="809" y="80"/>
                </a:cubicBezTo>
                <a:cubicBezTo>
                  <a:pt x="808" y="79"/>
                  <a:pt x="807" y="78"/>
                  <a:pt x="806" y="78"/>
                </a:cubicBezTo>
                <a:cubicBezTo>
                  <a:pt x="806" y="78"/>
                  <a:pt x="806" y="78"/>
                  <a:pt x="806" y="78"/>
                </a:cubicBezTo>
                <a:cubicBezTo>
                  <a:pt x="806" y="78"/>
                  <a:pt x="806" y="78"/>
                  <a:pt x="806" y="78"/>
                </a:cubicBezTo>
                <a:cubicBezTo>
                  <a:pt x="802" y="76"/>
                  <a:pt x="797" y="77"/>
                  <a:pt x="793" y="76"/>
                </a:cubicBezTo>
                <a:cubicBezTo>
                  <a:pt x="793" y="78"/>
                  <a:pt x="793" y="78"/>
                  <a:pt x="793" y="78"/>
                </a:cubicBezTo>
                <a:cubicBezTo>
                  <a:pt x="794" y="77"/>
                  <a:pt x="795" y="77"/>
                  <a:pt x="796" y="77"/>
                </a:cubicBezTo>
                <a:cubicBezTo>
                  <a:pt x="801" y="77"/>
                  <a:pt x="807" y="78"/>
                  <a:pt x="811" y="83"/>
                </a:cubicBezTo>
                <a:cubicBezTo>
                  <a:pt x="811" y="83"/>
                  <a:pt x="811" y="83"/>
                  <a:pt x="811" y="83"/>
                </a:cubicBezTo>
                <a:cubicBezTo>
                  <a:pt x="811" y="83"/>
                  <a:pt x="811" y="83"/>
                  <a:pt x="811" y="83"/>
                </a:cubicBezTo>
                <a:cubicBezTo>
                  <a:pt x="812" y="86"/>
                  <a:pt x="815" y="89"/>
                  <a:pt x="815" y="93"/>
                </a:cubicBezTo>
                <a:cubicBezTo>
                  <a:pt x="815" y="94"/>
                  <a:pt x="815" y="95"/>
                  <a:pt x="814" y="97"/>
                </a:cubicBezTo>
                <a:cubicBezTo>
                  <a:pt x="814" y="97"/>
                  <a:pt x="814" y="97"/>
                  <a:pt x="814" y="97"/>
                </a:cubicBezTo>
                <a:cubicBezTo>
                  <a:pt x="814" y="97"/>
                  <a:pt x="814" y="97"/>
                  <a:pt x="814" y="98"/>
                </a:cubicBezTo>
                <a:cubicBezTo>
                  <a:pt x="814" y="98"/>
                  <a:pt x="815" y="98"/>
                  <a:pt x="815" y="98"/>
                </a:cubicBezTo>
                <a:cubicBezTo>
                  <a:pt x="816" y="99"/>
                  <a:pt x="818" y="99"/>
                  <a:pt x="819" y="100"/>
                </a:cubicBezTo>
                <a:cubicBezTo>
                  <a:pt x="822" y="103"/>
                  <a:pt x="824" y="107"/>
                  <a:pt x="824" y="112"/>
                </a:cubicBezTo>
                <a:cubicBezTo>
                  <a:pt x="824" y="112"/>
                  <a:pt x="824" y="113"/>
                  <a:pt x="824" y="113"/>
                </a:cubicBezTo>
                <a:cubicBezTo>
                  <a:pt x="826" y="116"/>
                  <a:pt x="826" y="118"/>
                  <a:pt x="826" y="121"/>
                </a:cubicBezTo>
                <a:cubicBezTo>
                  <a:pt x="826" y="124"/>
                  <a:pt x="826" y="126"/>
                  <a:pt x="825" y="129"/>
                </a:cubicBezTo>
                <a:cubicBezTo>
                  <a:pt x="827" y="131"/>
                  <a:pt x="827" y="133"/>
                  <a:pt x="828" y="135"/>
                </a:cubicBezTo>
                <a:cubicBezTo>
                  <a:pt x="829" y="138"/>
                  <a:pt x="830" y="139"/>
                  <a:pt x="833" y="140"/>
                </a:cubicBezTo>
                <a:cubicBezTo>
                  <a:pt x="833" y="140"/>
                  <a:pt x="833" y="140"/>
                  <a:pt x="833" y="140"/>
                </a:cubicBezTo>
                <a:cubicBezTo>
                  <a:pt x="833" y="140"/>
                  <a:pt x="833" y="140"/>
                  <a:pt x="833" y="140"/>
                </a:cubicBezTo>
                <a:cubicBezTo>
                  <a:pt x="833" y="139"/>
                  <a:pt x="833" y="139"/>
                  <a:pt x="833" y="139"/>
                </a:cubicBezTo>
                <a:cubicBezTo>
                  <a:pt x="833" y="138"/>
                  <a:pt x="833" y="138"/>
                  <a:pt x="833" y="138"/>
                </a:cubicBezTo>
                <a:cubicBezTo>
                  <a:pt x="832" y="138"/>
                  <a:pt x="832" y="138"/>
                  <a:pt x="832" y="138"/>
                </a:cubicBezTo>
                <a:cubicBezTo>
                  <a:pt x="832" y="138"/>
                  <a:pt x="832" y="138"/>
                  <a:pt x="832" y="138"/>
                </a:cubicBezTo>
                <a:cubicBezTo>
                  <a:pt x="832" y="138"/>
                  <a:pt x="831" y="137"/>
                  <a:pt x="830" y="136"/>
                </a:cubicBezTo>
                <a:cubicBezTo>
                  <a:pt x="830" y="136"/>
                  <a:pt x="829" y="135"/>
                  <a:pt x="829" y="134"/>
                </a:cubicBezTo>
                <a:cubicBezTo>
                  <a:pt x="829" y="133"/>
                  <a:pt x="829" y="132"/>
                  <a:pt x="829" y="132"/>
                </a:cubicBezTo>
                <a:cubicBezTo>
                  <a:pt x="830" y="131"/>
                  <a:pt x="830" y="131"/>
                  <a:pt x="830" y="131"/>
                </a:cubicBezTo>
                <a:cubicBezTo>
                  <a:pt x="831" y="132"/>
                  <a:pt x="831" y="132"/>
                  <a:pt x="831" y="132"/>
                </a:cubicBezTo>
                <a:cubicBezTo>
                  <a:pt x="832" y="132"/>
                  <a:pt x="832" y="133"/>
                  <a:pt x="833" y="133"/>
                </a:cubicBezTo>
                <a:cubicBezTo>
                  <a:pt x="833" y="131"/>
                  <a:pt x="833" y="131"/>
                  <a:pt x="833" y="131"/>
                </a:cubicBezTo>
                <a:cubicBezTo>
                  <a:pt x="832" y="131"/>
                  <a:pt x="832" y="130"/>
                  <a:pt x="831" y="130"/>
                </a:cubicBezTo>
                <a:cubicBezTo>
                  <a:pt x="830" y="129"/>
                  <a:pt x="829" y="129"/>
                  <a:pt x="828" y="128"/>
                </a:cubicBezTo>
                <a:cubicBezTo>
                  <a:pt x="827" y="127"/>
                  <a:pt x="827" y="127"/>
                  <a:pt x="827" y="126"/>
                </a:cubicBezTo>
                <a:cubicBezTo>
                  <a:pt x="827" y="125"/>
                  <a:pt x="827" y="124"/>
                  <a:pt x="827" y="123"/>
                </a:cubicBezTo>
                <a:cubicBezTo>
                  <a:pt x="827" y="123"/>
                  <a:pt x="827" y="123"/>
                  <a:pt x="827" y="123"/>
                </a:cubicBezTo>
                <a:cubicBezTo>
                  <a:pt x="828" y="123"/>
                  <a:pt x="828" y="123"/>
                  <a:pt x="828" y="123"/>
                </a:cubicBezTo>
                <a:cubicBezTo>
                  <a:pt x="828" y="122"/>
                  <a:pt x="829" y="122"/>
                  <a:pt x="830" y="122"/>
                </a:cubicBezTo>
                <a:cubicBezTo>
                  <a:pt x="830" y="122"/>
                  <a:pt x="830" y="122"/>
                  <a:pt x="830" y="122"/>
                </a:cubicBezTo>
                <a:cubicBezTo>
                  <a:pt x="831" y="122"/>
                  <a:pt x="832" y="122"/>
                  <a:pt x="833" y="122"/>
                </a:cubicBezTo>
                <a:cubicBezTo>
                  <a:pt x="833" y="121"/>
                  <a:pt x="833" y="121"/>
                  <a:pt x="833" y="121"/>
                </a:cubicBezTo>
                <a:cubicBezTo>
                  <a:pt x="832" y="121"/>
                  <a:pt x="830" y="121"/>
                  <a:pt x="829" y="121"/>
                </a:cubicBezTo>
                <a:cubicBezTo>
                  <a:pt x="829" y="121"/>
                  <a:pt x="829" y="121"/>
                  <a:pt x="829" y="121"/>
                </a:cubicBezTo>
                <a:cubicBezTo>
                  <a:pt x="829" y="121"/>
                  <a:pt x="829" y="121"/>
                  <a:pt x="829" y="121"/>
                </a:cubicBezTo>
                <a:cubicBezTo>
                  <a:pt x="828" y="121"/>
                  <a:pt x="828" y="121"/>
                  <a:pt x="828" y="121"/>
                </a:cubicBezTo>
                <a:cubicBezTo>
                  <a:pt x="827" y="120"/>
                  <a:pt x="827" y="118"/>
                  <a:pt x="827" y="117"/>
                </a:cubicBezTo>
                <a:cubicBezTo>
                  <a:pt x="827" y="116"/>
                  <a:pt x="827" y="115"/>
                  <a:pt x="828" y="115"/>
                </a:cubicBezTo>
                <a:cubicBezTo>
                  <a:pt x="828" y="114"/>
                  <a:pt x="828" y="114"/>
                  <a:pt x="828" y="114"/>
                </a:cubicBezTo>
                <a:cubicBezTo>
                  <a:pt x="829" y="114"/>
                  <a:pt x="829" y="114"/>
                  <a:pt x="829" y="114"/>
                </a:cubicBezTo>
                <a:cubicBezTo>
                  <a:pt x="830" y="115"/>
                  <a:pt x="832" y="115"/>
                  <a:pt x="833" y="115"/>
                </a:cubicBezTo>
                <a:cubicBezTo>
                  <a:pt x="833" y="114"/>
                  <a:pt x="833" y="114"/>
                  <a:pt x="833" y="114"/>
                </a:cubicBezTo>
                <a:cubicBezTo>
                  <a:pt x="831" y="114"/>
                  <a:pt x="829" y="113"/>
                  <a:pt x="827" y="112"/>
                </a:cubicBezTo>
                <a:cubicBezTo>
                  <a:pt x="825" y="112"/>
                  <a:pt x="825" y="112"/>
                  <a:pt x="825" y="112"/>
                </a:cubicBezTo>
                <a:cubicBezTo>
                  <a:pt x="826" y="111"/>
                  <a:pt x="826" y="111"/>
                  <a:pt x="826" y="111"/>
                </a:cubicBezTo>
                <a:cubicBezTo>
                  <a:pt x="826" y="111"/>
                  <a:pt x="826" y="111"/>
                  <a:pt x="826" y="111"/>
                </a:cubicBezTo>
                <a:cubicBezTo>
                  <a:pt x="826" y="110"/>
                  <a:pt x="826" y="110"/>
                  <a:pt x="826" y="109"/>
                </a:cubicBezTo>
                <a:cubicBezTo>
                  <a:pt x="827" y="109"/>
                  <a:pt x="827" y="109"/>
                  <a:pt x="828" y="109"/>
                </a:cubicBezTo>
                <a:cubicBezTo>
                  <a:pt x="828" y="109"/>
                  <a:pt x="828" y="109"/>
                  <a:pt x="828" y="109"/>
                </a:cubicBezTo>
                <a:cubicBezTo>
                  <a:pt x="830" y="109"/>
                  <a:pt x="831" y="109"/>
                  <a:pt x="833" y="109"/>
                </a:cubicBezTo>
                <a:cubicBezTo>
                  <a:pt x="833" y="108"/>
                  <a:pt x="833" y="108"/>
                  <a:pt x="833" y="108"/>
                </a:cubicBezTo>
                <a:cubicBezTo>
                  <a:pt x="833" y="108"/>
                  <a:pt x="833" y="108"/>
                  <a:pt x="833" y="108"/>
                </a:cubicBezTo>
                <a:cubicBezTo>
                  <a:pt x="833" y="108"/>
                  <a:pt x="833" y="108"/>
                  <a:pt x="833" y="108"/>
                </a:cubicBezTo>
                <a:cubicBezTo>
                  <a:pt x="832" y="108"/>
                  <a:pt x="831" y="108"/>
                  <a:pt x="831" y="108"/>
                </a:cubicBezTo>
                <a:cubicBezTo>
                  <a:pt x="831" y="108"/>
                  <a:pt x="831" y="108"/>
                  <a:pt x="831" y="108"/>
                </a:cubicBezTo>
                <a:cubicBezTo>
                  <a:pt x="829" y="108"/>
                  <a:pt x="828" y="108"/>
                  <a:pt x="827" y="107"/>
                </a:cubicBezTo>
                <a:cubicBezTo>
                  <a:pt x="826" y="107"/>
                  <a:pt x="825" y="106"/>
                  <a:pt x="824" y="106"/>
                </a:cubicBezTo>
                <a:cubicBezTo>
                  <a:pt x="824" y="106"/>
                  <a:pt x="824" y="106"/>
                  <a:pt x="824" y="106"/>
                </a:cubicBezTo>
                <a:cubicBezTo>
                  <a:pt x="824" y="105"/>
                  <a:pt x="824" y="105"/>
                  <a:pt x="824" y="105"/>
                </a:cubicBezTo>
                <a:cubicBezTo>
                  <a:pt x="822" y="102"/>
                  <a:pt x="819" y="99"/>
                  <a:pt x="816" y="97"/>
                </a:cubicBezTo>
                <a:cubicBezTo>
                  <a:pt x="816" y="97"/>
                  <a:pt x="816" y="97"/>
                  <a:pt x="816" y="97"/>
                </a:cubicBezTo>
                <a:cubicBezTo>
                  <a:pt x="816" y="97"/>
                  <a:pt x="816" y="97"/>
                  <a:pt x="816" y="97"/>
                </a:cubicBezTo>
                <a:cubicBezTo>
                  <a:pt x="816" y="95"/>
                  <a:pt x="816" y="94"/>
                  <a:pt x="816" y="93"/>
                </a:cubicBezTo>
                <a:cubicBezTo>
                  <a:pt x="816" y="90"/>
                  <a:pt x="816" y="88"/>
                  <a:pt x="815" y="87"/>
                </a:cubicBezTo>
                <a:cubicBezTo>
                  <a:pt x="814" y="85"/>
                  <a:pt x="814" y="85"/>
                  <a:pt x="814" y="85"/>
                </a:cubicBezTo>
                <a:cubicBezTo>
                  <a:pt x="815" y="85"/>
                  <a:pt x="815" y="85"/>
                  <a:pt x="815" y="85"/>
                </a:cubicBezTo>
                <a:cubicBezTo>
                  <a:pt x="818" y="85"/>
                  <a:pt x="820" y="84"/>
                  <a:pt x="822" y="84"/>
                </a:cubicBezTo>
                <a:cubicBezTo>
                  <a:pt x="826" y="84"/>
                  <a:pt x="829" y="85"/>
                  <a:pt x="833" y="86"/>
                </a:cubicBezTo>
                <a:cubicBezTo>
                  <a:pt x="833" y="85"/>
                  <a:pt x="833" y="85"/>
                  <a:pt x="833" y="85"/>
                </a:cubicBezTo>
                <a:cubicBezTo>
                  <a:pt x="832" y="85"/>
                  <a:pt x="832" y="85"/>
                  <a:pt x="832" y="85"/>
                </a:cubicBezTo>
                <a:cubicBezTo>
                  <a:pt x="832" y="85"/>
                  <a:pt x="832" y="85"/>
                  <a:pt x="832" y="85"/>
                </a:cubicBezTo>
                <a:cubicBezTo>
                  <a:pt x="831" y="85"/>
                  <a:pt x="831" y="85"/>
                  <a:pt x="831" y="85"/>
                </a:cubicBezTo>
                <a:cubicBezTo>
                  <a:pt x="831" y="85"/>
                  <a:pt x="831" y="85"/>
                  <a:pt x="831" y="85"/>
                </a:cubicBezTo>
                <a:cubicBezTo>
                  <a:pt x="827" y="84"/>
                  <a:pt x="821" y="84"/>
                  <a:pt x="817" y="82"/>
                </a:cubicBezTo>
                <a:cubicBezTo>
                  <a:pt x="816" y="82"/>
                  <a:pt x="816" y="82"/>
                  <a:pt x="816" y="82"/>
                </a:cubicBezTo>
                <a:cubicBezTo>
                  <a:pt x="816" y="81"/>
                  <a:pt x="816" y="81"/>
                  <a:pt x="816" y="81"/>
                </a:cubicBezTo>
                <a:cubicBezTo>
                  <a:pt x="816" y="80"/>
                  <a:pt x="817" y="79"/>
                  <a:pt x="817" y="78"/>
                </a:cubicBezTo>
                <a:cubicBezTo>
                  <a:pt x="817" y="73"/>
                  <a:pt x="815" y="69"/>
                  <a:pt x="813" y="64"/>
                </a:cubicBezTo>
                <a:cubicBezTo>
                  <a:pt x="813" y="64"/>
                  <a:pt x="813" y="64"/>
                  <a:pt x="813" y="64"/>
                </a:cubicBezTo>
                <a:cubicBezTo>
                  <a:pt x="813" y="64"/>
                  <a:pt x="813" y="64"/>
                  <a:pt x="813" y="64"/>
                </a:cubicBezTo>
                <a:cubicBezTo>
                  <a:pt x="811" y="52"/>
                  <a:pt x="802" y="43"/>
                  <a:pt x="794" y="33"/>
                </a:cubicBezTo>
                <a:cubicBezTo>
                  <a:pt x="794" y="33"/>
                  <a:pt x="793" y="33"/>
                  <a:pt x="793" y="32"/>
                </a:cubicBezTo>
                <a:moveTo>
                  <a:pt x="521" y="31"/>
                </a:moveTo>
                <a:cubicBezTo>
                  <a:pt x="521" y="34"/>
                  <a:pt x="519" y="36"/>
                  <a:pt x="517" y="38"/>
                </a:cubicBezTo>
                <a:cubicBezTo>
                  <a:pt x="517" y="40"/>
                  <a:pt x="517" y="40"/>
                  <a:pt x="517" y="40"/>
                </a:cubicBezTo>
                <a:cubicBezTo>
                  <a:pt x="519" y="39"/>
                  <a:pt x="520" y="37"/>
                  <a:pt x="521" y="35"/>
                </a:cubicBezTo>
                <a:cubicBezTo>
                  <a:pt x="521" y="31"/>
                  <a:pt x="521" y="31"/>
                  <a:pt x="521" y="31"/>
                </a:cubicBezTo>
                <a:moveTo>
                  <a:pt x="716" y="30"/>
                </a:moveTo>
                <a:cubicBezTo>
                  <a:pt x="716" y="31"/>
                  <a:pt x="716" y="31"/>
                  <a:pt x="716" y="31"/>
                </a:cubicBezTo>
                <a:cubicBezTo>
                  <a:pt x="721" y="32"/>
                  <a:pt x="727" y="36"/>
                  <a:pt x="730" y="41"/>
                </a:cubicBezTo>
                <a:cubicBezTo>
                  <a:pt x="731" y="43"/>
                  <a:pt x="731" y="45"/>
                  <a:pt x="731" y="48"/>
                </a:cubicBezTo>
                <a:cubicBezTo>
                  <a:pt x="731" y="49"/>
                  <a:pt x="731" y="50"/>
                  <a:pt x="731" y="52"/>
                </a:cubicBezTo>
                <a:cubicBezTo>
                  <a:pt x="731" y="52"/>
                  <a:pt x="731" y="52"/>
                  <a:pt x="731" y="52"/>
                </a:cubicBezTo>
                <a:cubicBezTo>
                  <a:pt x="731" y="52"/>
                  <a:pt x="731" y="52"/>
                  <a:pt x="731" y="52"/>
                </a:cubicBezTo>
                <a:cubicBezTo>
                  <a:pt x="732" y="52"/>
                  <a:pt x="732" y="52"/>
                  <a:pt x="733" y="51"/>
                </a:cubicBezTo>
                <a:cubicBezTo>
                  <a:pt x="733" y="51"/>
                  <a:pt x="734" y="51"/>
                  <a:pt x="735" y="50"/>
                </a:cubicBezTo>
                <a:cubicBezTo>
                  <a:pt x="735" y="49"/>
                  <a:pt x="735" y="49"/>
                  <a:pt x="735" y="49"/>
                </a:cubicBezTo>
                <a:cubicBezTo>
                  <a:pt x="734" y="48"/>
                  <a:pt x="734" y="48"/>
                  <a:pt x="734" y="48"/>
                </a:cubicBezTo>
                <a:cubicBezTo>
                  <a:pt x="732" y="46"/>
                  <a:pt x="732" y="46"/>
                  <a:pt x="732" y="46"/>
                </a:cubicBezTo>
                <a:cubicBezTo>
                  <a:pt x="735" y="46"/>
                  <a:pt x="735" y="46"/>
                  <a:pt x="735" y="46"/>
                </a:cubicBezTo>
                <a:cubicBezTo>
                  <a:pt x="735" y="44"/>
                  <a:pt x="735" y="44"/>
                  <a:pt x="735" y="44"/>
                </a:cubicBezTo>
                <a:cubicBezTo>
                  <a:pt x="734" y="44"/>
                  <a:pt x="733" y="44"/>
                  <a:pt x="733" y="44"/>
                </a:cubicBezTo>
                <a:cubicBezTo>
                  <a:pt x="733" y="44"/>
                  <a:pt x="733" y="44"/>
                  <a:pt x="733" y="44"/>
                </a:cubicBezTo>
                <a:cubicBezTo>
                  <a:pt x="732" y="44"/>
                  <a:pt x="732" y="44"/>
                  <a:pt x="732" y="44"/>
                </a:cubicBezTo>
                <a:cubicBezTo>
                  <a:pt x="732" y="43"/>
                  <a:pt x="732" y="43"/>
                  <a:pt x="732" y="43"/>
                </a:cubicBezTo>
                <a:cubicBezTo>
                  <a:pt x="732" y="42"/>
                  <a:pt x="731" y="41"/>
                  <a:pt x="731" y="39"/>
                </a:cubicBezTo>
                <a:cubicBezTo>
                  <a:pt x="731" y="38"/>
                  <a:pt x="731" y="38"/>
                  <a:pt x="731" y="38"/>
                </a:cubicBezTo>
                <a:cubicBezTo>
                  <a:pt x="731" y="38"/>
                  <a:pt x="731" y="38"/>
                  <a:pt x="731" y="38"/>
                </a:cubicBezTo>
                <a:cubicBezTo>
                  <a:pt x="733" y="38"/>
                  <a:pt x="734" y="38"/>
                  <a:pt x="735" y="38"/>
                </a:cubicBezTo>
                <a:cubicBezTo>
                  <a:pt x="735" y="36"/>
                  <a:pt x="735" y="36"/>
                  <a:pt x="735" y="36"/>
                </a:cubicBezTo>
                <a:cubicBezTo>
                  <a:pt x="732" y="36"/>
                  <a:pt x="731" y="36"/>
                  <a:pt x="728" y="36"/>
                </a:cubicBezTo>
                <a:cubicBezTo>
                  <a:pt x="728" y="36"/>
                  <a:pt x="728" y="36"/>
                  <a:pt x="728" y="36"/>
                </a:cubicBezTo>
                <a:cubicBezTo>
                  <a:pt x="728" y="36"/>
                  <a:pt x="728" y="36"/>
                  <a:pt x="728" y="36"/>
                </a:cubicBezTo>
                <a:cubicBezTo>
                  <a:pt x="724" y="34"/>
                  <a:pt x="720" y="32"/>
                  <a:pt x="716" y="30"/>
                </a:cubicBezTo>
                <a:moveTo>
                  <a:pt x="371" y="30"/>
                </a:moveTo>
                <a:cubicBezTo>
                  <a:pt x="371" y="31"/>
                  <a:pt x="371" y="31"/>
                  <a:pt x="371" y="31"/>
                </a:cubicBezTo>
                <a:cubicBezTo>
                  <a:pt x="371" y="31"/>
                  <a:pt x="371" y="31"/>
                  <a:pt x="371" y="31"/>
                </a:cubicBezTo>
                <a:cubicBezTo>
                  <a:pt x="372" y="31"/>
                  <a:pt x="372" y="31"/>
                  <a:pt x="372" y="31"/>
                </a:cubicBezTo>
                <a:cubicBezTo>
                  <a:pt x="372" y="31"/>
                  <a:pt x="372" y="31"/>
                  <a:pt x="372" y="31"/>
                </a:cubicBezTo>
                <a:cubicBezTo>
                  <a:pt x="373" y="31"/>
                  <a:pt x="373" y="31"/>
                  <a:pt x="373" y="31"/>
                </a:cubicBezTo>
                <a:cubicBezTo>
                  <a:pt x="375" y="33"/>
                  <a:pt x="375" y="33"/>
                  <a:pt x="375" y="33"/>
                </a:cubicBezTo>
                <a:cubicBezTo>
                  <a:pt x="375" y="34"/>
                  <a:pt x="375" y="34"/>
                  <a:pt x="375" y="34"/>
                </a:cubicBezTo>
                <a:cubicBezTo>
                  <a:pt x="375" y="35"/>
                  <a:pt x="376" y="37"/>
                  <a:pt x="376" y="39"/>
                </a:cubicBezTo>
                <a:cubicBezTo>
                  <a:pt x="376" y="41"/>
                  <a:pt x="375" y="43"/>
                  <a:pt x="374" y="45"/>
                </a:cubicBezTo>
                <a:cubicBezTo>
                  <a:pt x="374" y="45"/>
                  <a:pt x="374" y="45"/>
                  <a:pt x="374" y="45"/>
                </a:cubicBezTo>
                <a:cubicBezTo>
                  <a:pt x="374" y="45"/>
                  <a:pt x="374" y="45"/>
                  <a:pt x="374" y="45"/>
                </a:cubicBezTo>
                <a:cubicBezTo>
                  <a:pt x="373" y="45"/>
                  <a:pt x="372" y="45"/>
                  <a:pt x="371" y="45"/>
                </a:cubicBezTo>
                <a:cubicBezTo>
                  <a:pt x="371" y="46"/>
                  <a:pt x="371" y="46"/>
                  <a:pt x="371" y="46"/>
                </a:cubicBezTo>
                <a:cubicBezTo>
                  <a:pt x="371" y="46"/>
                  <a:pt x="372" y="46"/>
                  <a:pt x="372" y="47"/>
                </a:cubicBezTo>
                <a:cubicBezTo>
                  <a:pt x="372" y="47"/>
                  <a:pt x="372" y="47"/>
                  <a:pt x="373" y="47"/>
                </a:cubicBezTo>
                <a:cubicBezTo>
                  <a:pt x="376" y="46"/>
                  <a:pt x="376" y="46"/>
                  <a:pt x="376" y="46"/>
                </a:cubicBezTo>
                <a:cubicBezTo>
                  <a:pt x="377" y="44"/>
                  <a:pt x="377" y="41"/>
                  <a:pt x="377" y="39"/>
                </a:cubicBezTo>
                <a:cubicBezTo>
                  <a:pt x="377" y="38"/>
                  <a:pt x="377" y="36"/>
                  <a:pt x="377" y="35"/>
                </a:cubicBezTo>
                <a:cubicBezTo>
                  <a:pt x="376" y="33"/>
                  <a:pt x="375" y="32"/>
                  <a:pt x="374" y="31"/>
                </a:cubicBezTo>
                <a:cubicBezTo>
                  <a:pt x="373" y="31"/>
                  <a:pt x="372" y="30"/>
                  <a:pt x="371" y="30"/>
                </a:cubicBezTo>
                <a:moveTo>
                  <a:pt x="358" y="28"/>
                </a:moveTo>
                <a:cubicBezTo>
                  <a:pt x="356" y="28"/>
                  <a:pt x="355" y="29"/>
                  <a:pt x="353" y="30"/>
                </a:cubicBezTo>
                <a:cubicBezTo>
                  <a:pt x="351" y="32"/>
                  <a:pt x="349" y="35"/>
                  <a:pt x="349" y="37"/>
                </a:cubicBezTo>
                <a:cubicBezTo>
                  <a:pt x="349" y="38"/>
                  <a:pt x="349" y="39"/>
                  <a:pt x="350" y="40"/>
                </a:cubicBezTo>
                <a:cubicBezTo>
                  <a:pt x="351" y="40"/>
                  <a:pt x="351" y="40"/>
                  <a:pt x="351" y="40"/>
                </a:cubicBezTo>
                <a:cubicBezTo>
                  <a:pt x="350" y="41"/>
                  <a:pt x="350" y="41"/>
                  <a:pt x="350" y="41"/>
                </a:cubicBezTo>
                <a:cubicBezTo>
                  <a:pt x="346" y="44"/>
                  <a:pt x="343" y="48"/>
                  <a:pt x="341" y="53"/>
                </a:cubicBezTo>
                <a:cubicBezTo>
                  <a:pt x="341" y="54"/>
                  <a:pt x="341" y="55"/>
                  <a:pt x="341" y="57"/>
                </a:cubicBezTo>
                <a:cubicBezTo>
                  <a:pt x="341" y="59"/>
                  <a:pt x="341" y="61"/>
                  <a:pt x="342" y="63"/>
                </a:cubicBezTo>
                <a:cubicBezTo>
                  <a:pt x="343" y="65"/>
                  <a:pt x="344" y="66"/>
                  <a:pt x="346" y="68"/>
                </a:cubicBezTo>
                <a:cubicBezTo>
                  <a:pt x="351" y="69"/>
                  <a:pt x="354" y="71"/>
                  <a:pt x="357" y="75"/>
                </a:cubicBezTo>
                <a:cubicBezTo>
                  <a:pt x="358" y="75"/>
                  <a:pt x="358" y="75"/>
                  <a:pt x="358" y="75"/>
                </a:cubicBezTo>
                <a:cubicBezTo>
                  <a:pt x="358" y="75"/>
                  <a:pt x="358" y="75"/>
                  <a:pt x="358" y="75"/>
                </a:cubicBezTo>
                <a:cubicBezTo>
                  <a:pt x="358" y="75"/>
                  <a:pt x="358" y="75"/>
                  <a:pt x="358" y="76"/>
                </a:cubicBezTo>
                <a:cubicBezTo>
                  <a:pt x="358" y="74"/>
                  <a:pt x="358" y="74"/>
                  <a:pt x="358" y="74"/>
                </a:cubicBezTo>
                <a:cubicBezTo>
                  <a:pt x="357" y="73"/>
                  <a:pt x="356" y="73"/>
                  <a:pt x="356" y="72"/>
                </a:cubicBezTo>
                <a:cubicBezTo>
                  <a:pt x="355" y="71"/>
                  <a:pt x="354" y="70"/>
                  <a:pt x="354" y="69"/>
                </a:cubicBezTo>
                <a:cubicBezTo>
                  <a:pt x="352" y="69"/>
                  <a:pt x="350" y="68"/>
                  <a:pt x="348" y="67"/>
                </a:cubicBezTo>
                <a:cubicBezTo>
                  <a:pt x="346" y="66"/>
                  <a:pt x="344" y="65"/>
                  <a:pt x="343" y="63"/>
                </a:cubicBezTo>
                <a:cubicBezTo>
                  <a:pt x="343" y="63"/>
                  <a:pt x="343" y="63"/>
                  <a:pt x="343" y="63"/>
                </a:cubicBezTo>
                <a:cubicBezTo>
                  <a:pt x="343" y="63"/>
                  <a:pt x="343" y="63"/>
                  <a:pt x="343" y="63"/>
                </a:cubicBezTo>
                <a:cubicBezTo>
                  <a:pt x="343" y="61"/>
                  <a:pt x="342" y="58"/>
                  <a:pt x="342" y="56"/>
                </a:cubicBezTo>
                <a:cubicBezTo>
                  <a:pt x="342" y="54"/>
                  <a:pt x="343" y="52"/>
                  <a:pt x="344" y="49"/>
                </a:cubicBezTo>
                <a:cubicBezTo>
                  <a:pt x="344" y="47"/>
                  <a:pt x="346" y="46"/>
                  <a:pt x="348" y="44"/>
                </a:cubicBezTo>
                <a:cubicBezTo>
                  <a:pt x="350" y="43"/>
                  <a:pt x="351" y="42"/>
                  <a:pt x="352" y="41"/>
                </a:cubicBezTo>
                <a:cubicBezTo>
                  <a:pt x="352" y="40"/>
                  <a:pt x="352" y="40"/>
                  <a:pt x="351" y="39"/>
                </a:cubicBezTo>
                <a:cubicBezTo>
                  <a:pt x="351" y="39"/>
                  <a:pt x="350" y="38"/>
                  <a:pt x="350" y="37"/>
                </a:cubicBezTo>
                <a:cubicBezTo>
                  <a:pt x="350" y="36"/>
                  <a:pt x="350" y="36"/>
                  <a:pt x="350" y="36"/>
                </a:cubicBezTo>
                <a:cubicBezTo>
                  <a:pt x="350" y="36"/>
                  <a:pt x="350" y="36"/>
                  <a:pt x="350" y="36"/>
                </a:cubicBezTo>
                <a:cubicBezTo>
                  <a:pt x="350" y="36"/>
                  <a:pt x="350" y="36"/>
                  <a:pt x="350" y="36"/>
                </a:cubicBezTo>
                <a:cubicBezTo>
                  <a:pt x="351" y="33"/>
                  <a:pt x="353" y="31"/>
                  <a:pt x="355" y="29"/>
                </a:cubicBezTo>
                <a:cubicBezTo>
                  <a:pt x="355" y="29"/>
                  <a:pt x="355" y="29"/>
                  <a:pt x="355" y="29"/>
                </a:cubicBezTo>
                <a:cubicBezTo>
                  <a:pt x="355" y="29"/>
                  <a:pt x="355" y="29"/>
                  <a:pt x="355" y="29"/>
                </a:cubicBezTo>
                <a:cubicBezTo>
                  <a:pt x="356" y="29"/>
                  <a:pt x="357" y="29"/>
                  <a:pt x="358" y="28"/>
                </a:cubicBezTo>
                <a:cubicBezTo>
                  <a:pt x="358" y="28"/>
                  <a:pt x="358" y="28"/>
                  <a:pt x="358" y="28"/>
                </a:cubicBezTo>
                <a:moveTo>
                  <a:pt x="703" y="28"/>
                </a:moveTo>
                <a:cubicBezTo>
                  <a:pt x="700" y="28"/>
                  <a:pt x="697" y="29"/>
                  <a:pt x="693" y="31"/>
                </a:cubicBezTo>
                <a:cubicBezTo>
                  <a:pt x="693" y="32"/>
                  <a:pt x="693" y="32"/>
                  <a:pt x="693" y="32"/>
                </a:cubicBezTo>
                <a:cubicBezTo>
                  <a:pt x="693" y="32"/>
                  <a:pt x="693" y="32"/>
                  <a:pt x="693" y="32"/>
                </a:cubicBezTo>
                <a:cubicBezTo>
                  <a:pt x="692" y="32"/>
                  <a:pt x="691" y="33"/>
                  <a:pt x="691" y="34"/>
                </a:cubicBezTo>
                <a:cubicBezTo>
                  <a:pt x="691" y="36"/>
                  <a:pt x="691" y="36"/>
                  <a:pt x="691" y="36"/>
                </a:cubicBezTo>
                <a:cubicBezTo>
                  <a:pt x="694" y="32"/>
                  <a:pt x="699" y="29"/>
                  <a:pt x="703" y="29"/>
                </a:cubicBezTo>
                <a:cubicBezTo>
                  <a:pt x="703" y="28"/>
                  <a:pt x="703" y="28"/>
                  <a:pt x="703" y="28"/>
                </a:cubicBezTo>
                <a:moveTo>
                  <a:pt x="705" y="28"/>
                </a:moveTo>
                <a:cubicBezTo>
                  <a:pt x="705" y="29"/>
                  <a:pt x="705" y="29"/>
                  <a:pt x="705" y="29"/>
                </a:cubicBezTo>
                <a:cubicBezTo>
                  <a:pt x="706" y="29"/>
                  <a:pt x="706" y="29"/>
                  <a:pt x="706" y="29"/>
                </a:cubicBezTo>
                <a:cubicBezTo>
                  <a:pt x="706" y="29"/>
                  <a:pt x="706" y="29"/>
                  <a:pt x="706" y="29"/>
                </a:cubicBezTo>
                <a:cubicBezTo>
                  <a:pt x="706" y="29"/>
                  <a:pt x="706" y="29"/>
                  <a:pt x="706" y="29"/>
                </a:cubicBezTo>
                <a:cubicBezTo>
                  <a:pt x="709" y="30"/>
                  <a:pt x="711" y="30"/>
                  <a:pt x="714" y="31"/>
                </a:cubicBezTo>
                <a:cubicBezTo>
                  <a:pt x="714" y="30"/>
                  <a:pt x="714" y="30"/>
                  <a:pt x="714" y="30"/>
                </a:cubicBezTo>
                <a:cubicBezTo>
                  <a:pt x="711" y="29"/>
                  <a:pt x="708" y="28"/>
                  <a:pt x="705" y="28"/>
                </a:cubicBezTo>
                <a:moveTo>
                  <a:pt x="1073" y="28"/>
                </a:moveTo>
                <a:cubicBezTo>
                  <a:pt x="1071" y="28"/>
                  <a:pt x="1069" y="28"/>
                  <a:pt x="1067" y="30"/>
                </a:cubicBezTo>
                <a:cubicBezTo>
                  <a:pt x="1065" y="31"/>
                  <a:pt x="1063" y="32"/>
                  <a:pt x="1062" y="34"/>
                </a:cubicBezTo>
                <a:cubicBezTo>
                  <a:pt x="1059" y="42"/>
                  <a:pt x="1059" y="42"/>
                  <a:pt x="1059" y="42"/>
                </a:cubicBezTo>
                <a:cubicBezTo>
                  <a:pt x="1059" y="42"/>
                  <a:pt x="1059" y="42"/>
                  <a:pt x="1059" y="42"/>
                </a:cubicBezTo>
                <a:cubicBezTo>
                  <a:pt x="1056" y="43"/>
                  <a:pt x="1055" y="45"/>
                  <a:pt x="1053" y="47"/>
                </a:cubicBezTo>
                <a:cubicBezTo>
                  <a:pt x="1052" y="49"/>
                  <a:pt x="1052" y="52"/>
                  <a:pt x="1051" y="54"/>
                </a:cubicBezTo>
                <a:cubicBezTo>
                  <a:pt x="1052" y="59"/>
                  <a:pt x="1055" y="63"/>
                  <a:pt x="1060" y="67"/>
                </a:cubicBezTo>
                <a:cubicBezTo>
                  <a:pt x="1071" y="73"/>
                  <a:pt x="1071" y="73"/>
                  <a:pt x="1071" y="73"/>
                </a:cubicBezTo>
                <a:cubicBezTo>
                  <a:pt x="1071" y="73"/>
                  <a:pt x="1071" y="73"/>
                  <a:pt x="1071" y="73"/>
                </a:cubicBezTo>
                <a:cubicBezTo>
                  <a:pt x="1071" y="75"/>
                  <a:pt x="1070" y="76"/>
                  <a:pt x="1069" y="77"/>
                </a:cubicBezTo>
                <a:cubicBezTo>
                  <a:pt x="1068" y="77"/>
                  <a:pt x="1067" y="78"/>
                  <a:pt x="1066" y="78"/>
                </a:cubicBezTo>
                <a:cubicBezTo>
                  <a:pt x="1066" y="78"/>
                  <a:pt x="1066" y="78"/>
                  <a:pt x="1066" y="78"/>
                </a:cubicBezTo>
                <a:cubicBezTo>
                  <a:pt x="1065" y="78"/>
                  <a:pt x="1065" y="78"/>
                  <a:pt x="1065" y="78"/>
                </a:cubicBezTo>
                <a:cubicBezTo>
                  <a:pt x="1056" y="74"/>
                  <a:pt x="1047" y="70"/>
                  <a:pt x="1037" y="68"/>
                </a:cubicBezTo>
                <a:cubicBezTo>
                  <a:pt x="1037" y="68"/>
                  <a:pt x="1037" y="68"/>
                  <a:pt x="1037" y="68"/>
                </a:cubicBezTo>
                <a:cubicBezTo>
                  <a:pt x="1030" y="66"/>
                  <a:pt x="1023" y="66"/>
                  <a:pt x="1016" y="66"/>
                </a:cubicBezTo>
                <a:cubicBezTo>
                  <a:pt x="1016" y="66"/>
                  <a:pt x="1016" y="66"/>
                  <a:pt x="1016" y="66"/>
                </a:cubicBezTo>
                <a:cubicBezTo>
                  <a:pt x="1016" y="66"/>
                  <a:pt x="1016" y="66"/>
                  <a:pt x="1016" y="66"/>
                </a:cubicBezTo>
                <a:cubicBezTo>
                  <a:pt x="1012" y="65"/>
                  <a:pt x="1008" y="65"/>
                  <a:pt x="1005" y="64"/>
                </a:cubicBezTo>
                <a:cubicBezTo>
                  <a:pt x="1005" y="66"/>
                  <a:pt x="1005" y="66"/>
                  <a:pt x="1005" y="66"/>
                </a:cubicBezTo>
                <a:cubicBezTo>
                  <a:pt x="1008" y="66"/>
                  <a:pt x="1011" y="66"/>
                  <a:pt x="1014" y="67"/>
                </a:cubicBezTo>
                <a:cubicBezTo>
                  <a:pt x="1024" y="67"/>
                  <a:pt x="1036" y="68"/>
                  <a:pt x="1046" y="71"/>
                </a:cubicBezTo>
                <a:cubicBezTo>
                  <a:pt x="1046" y="71"/>
                  <a:pt x="1046" y="71"/>
                  <a:pt x="1046" y="71"/>
                </a:cubicBezTo>
                <a:cubicBezTo>
                  <a:pt x="1055" y="74"/>
                  <a:pt x="1063" y="79"/>
                  <a:pt x="1070" y="84"/>
                </a:cubicBezTo>
                <a:cubicBezTo>
                  <a:pt x="1070" y="84"/>
                  <a:pt x="1070" y="84"/>
                  <a:pt x="1070" y="84"/>
                </a:cubicBezTo>
                <a:cubicBezTo>
                  <a:pt x="1070" y="84"/>
                  <a:pt x="1070" y="84"/>
                  <a:pt x="1070" y="84"/>
                </a:cubicBezTo>
                <a:cubicBezTo>
                  <a:pt x="1081" y="92"/>
                  <a:pt x="1089" y="100"/>
                  <a:pt x="1097" y="109"/>
                </a:cubicBezTo>
                <a:cubicBezTo>
                  <a:pt x="1097" y="107"/>
                  <a:pt x="1097" y="107"/>
                  <a:pt x="1097" y="107"/>
                </a:cubicBezTo>
                <a:cubicBezTo>
                  <a:pt x="1097" y="107"/>
                  <a:pt x="1096" y="106"/>
                  <a:pt x="1096" y="106"/>
                </a:cubicBezTo>
                <a:cubicBezTo>
                  <a:pt x="1095" y="105"/>
                  <a:pt x="1095" y="105"/>
                  <a:pt x="1095" y="105"/>
                </a:cubicBezTo>
                <a:cubicBezTo>
                  <a:pt x="1096" y="105"/>
                  <a:pt x="1096" y="105"/>
                  <a:pt x="1096" y="105"/>
                </a:cubicBezTo>
                <a:cubicBezTo>
                  <a:pt x="1096" y="104"/>
                  <a:pt x="1097" y="103"/>
                  <a:pt x="1097" y="103"/>
                </a:cubicBezTo>
                <a:cubicBezTo>
                  <a:pt x="1097" y="100"/>
                  <a:pt x="1097" y="100"/>
                  <a:pt x="1097" y="100"/>
                </a:cubicBezTo>
                <a:cubicBezTo>
                  <a:pt x="1096" y="100"/>
                  <a:pt x="1096" y="101"/>
                  <a:pt x="1094" y="102"/>
                </a:cubicBezTo>
                <a:cubicBezTo>
                  <a:pt x="1094" y="103"/>
                  <a:pt x="1094" y="103"/>
                  <a:pt x="1094" y="103"/>
                </a:cubicBezTo>
                <a:cubicBezTo>
                  <a:pt x="1094" y="103"/>
                  <a:pt x="1094" y="103"/>
                  <a:pt x="1094" y="103"/>
                </a:cubicBezTo>
                <a:cubicBezTo>
                  <a:pt x="1093" y="103"/>
                  <a:pt x="1092" y="102"/>
                  <a:pt x="1092" y="102"/>
                </a:cubicBezTo>
                <a:cubicBezTo>
                  <a:pt x="1091" y="101"/>
                  <a:pt x="1091" y="101"/>
                  <a:pt x="1090" y="100"/>
                </a:cubicBezTo>
                <a:cubicBezTo>
                  <a:pt x="1089" y="99"/>
                  <a:pt x="1088" y="98"/>
                  <a:pt x="1088" y="97"/>
                </a:cubicBezTo>
                <a:cubicBezTo>
                  <a:pt x="1087" y="96"/>
                  <a:pt x="1087" y="96"/>
                  <a:pt x="1087" y="96"/>
                </a:cubicBezTo>
                <a:cubicBezTo>
                  <a:pt x="1087" y="96"/>
                  <a:pt x="1087" y="96"/>
                  <a:pt x="1087" y="96"/>
                </a:cubicBezTo>
                <a:cubicBezTo>
                  <a:pt x="1090" y="92"/>
                  <a:pt x="1094" y="89"/>
                  <a:pt x="1097" y="88"/>
                </a:cubicBezTo>
                <a:cubicBezTo>
                  <a:pt x="1097" y="86"/>
                  <a:pt x="1097" y="86"/>
                  <a:pt x="1097" y="86"/>
                </a:cubicBezTo>
                <a:cubicBezTo>
                  <a:pt x="1095" y="87"/>
                  <a:pt x="1093" y="88"/>
                  <a:pt x="1091" y="90"/>
                </a:cubicBezTo>
                <a:cubicBezTo>
                  <a:pt x="1091" y="90"/>
                  <a:pt x="1091" y="90"/>
                  <a:pt x="1091" y="90"/>
                </a:cubicBezTo>
                <a:cubicBezTo>
                  <a:pt x="1091" y="90"/>
                  <a:pt x="1091" y="90"/>
                  <a:pt x="1091" y="90"/>
                </a:cubicBezTo>
                <a:cubicBezTo>
                  <a:pt x="1091" y="90"/>
                  <a:pt x="1090" y="91"/>
                  <a:pt x="1090" y="91"/>
                </a:cubicBezTo>
                <a:cubicBezTo>
                  <a:pt x="1089" y="92"/>
                  <a:pt x="1089" y="93"/>
                  <a:pt x="1088" y="93"/>
                </a:cubicBezTo>
                <a:cubicBezTo>
                  <a:pt x="1087" y="94"/>
                  <a:pt x="1086" y="94"/>
                  <a:pt x="1086" y="94"/>
                </a:cubicBezTo>
                <a:cubicBezTo>
                  <a:pt x="1086" y="94"/>
                  <a:pt x="1086" y="94"/>
                  <a:pt x="1086" y="94"/>
                </a:cubicBezTo>
                <a:cubicBezTo>
                  <a:pt x="1085" y="94"/>
                  <a:pt x="1084" y="94"/>
                  <a:pt x="1083" y="93"/>
                </a:cubicBezTo>
                <a:cubicBezTo>
                  <a:pt x="1083" y="93"/>
                  <a:pt x="1083" y="93"/>
                  <a:pt x="1083" y="93"/>
                </a:cubicBezTo>
                <a:cubicBezTo>
                  <a:pt x="1083" y="93"/>
                  <a:pt x="1083" y="93"/>
                  <a:pt x="1083" y="93"/>
                </a:cubicBezTo>
                <a:cubicBezTo>
                  <a:pt x="1083" y="92"/>
                  <a:pt x="1082" y="91"/>
                  <a:pt x="1080" y="90"/>
                </a:cubicBezTo>
                <a:cubicBezTo>
                  <a:pt x="1079" y="90"/>
                  <a:pt x="1078" y="89"/>
                  <a:pt x="1077" y="88"/>
                </a:cubicBezTo>
                <a:cubicBezTo>
                  <a:pt x="1076" y="87"/>
                  <a:pt x="1075" y="86"/>
                  <a:pt x="1075" y="85"/>
                </a:cubicBezTo>
                <a:cubicBezTo>
                  <a:pt x="1075" y="84"/>
                  <a:pt x="1076" y="84"/>
                  <a:pt x="1076" y="83"/>
                </a:cubicBezTo>
                <a:cubicBezTo>
                  <a:pt x="1076" y="83"/>
                  <a:pt x="1076" y="83"/>
                  <a:pt x="1076" y="83"/>
                </a:cubicBezTo>
                <a:cubicBezTo>
                  <a:pt x="1076" y="82"/>
                  <a:pt x="1076" y="82"/>
                  <a:pt x="1076" y="82"/>
                </a:cubicBezTo>
                <a:cubicBezTo>
                  <a:pt x="1083" y="77"/>
                  <a:pt x="1090" y="72"/>
                  <a:pt x="1097" y="68"/>
                </a:cubicBezTo>
                <a:cubicBezTo>
                  <a:pt x="1097" y="67"/>
                  <a:pt x="1097" y="67"/>
                  <a:pt x="1097" y="67"/>
                </a:cubicBezTo>
                <a:cubicBezTo>
                  <a:pt x="1089" y="71"/>
                  <a:pt x="1081" y="77"/>
                  <a:pt x="1074" y="83"/>
                </a:cubicBezTo>
                <a:cubicBezTo>
                  <a:pt x="1073" y="84"/>
                  <a:pt x="1073" y="84"/>
                  <a:pt x="1073" y="84"/>
                </a:cubicBezTo>
                <a:cubicBezTo>
                  <a:pt x="1073" y="84"/>
                  <a:pt x="1073" y="84"/>
                  <a:pt x="1073" y="84"/>
                </a:cubicBezTo>
                <a:cubicBezTo>
                  <a:pt x="1072" y="83"/>
                  <a:pt x="1072" y="83"/>
                  <a:pt x="1071" y="83"/>
                </a:cubicBezTo>
                <a:cubicBezTo>
                  <a:pt x="1070" y="82"/>
                  <a:pt x="1069" y="82"/>
                  <a:pt x="1069" y="81"/>
                </a:cubicBezTo>
                <a:cubicBezTo>
                  <a:pt x="1068" y="81"/>
                  <a:pt x="1068" y="80"/>
                  <a:pt x="1068" y="80"/>
                </a:cubicBezTo>
                <a:cubicBezTo>
                  <a:pt x="1068" y="79"/>
                  <a:pt x="1068" y="79"/>
                  <a:pt x="1068" y="79"/>
                </a:cubicBezTo>
                <a:cubicBezTo>
                  <a:pt x="1068" y="78"/>
                  <a:pt x="1068" y="78"/>
                  <a:pt x="1068" y="78"/>
                </a:cubicBezTo>
                <a:cubicBezTo>
                  <a:pt x="1068" y="78"/>
                  <a:pt x="1068" y="78"/>
                  <a:pt x="1068" y="78"/>
                </a:cubicBezTo>
                <a:cubicBezTo>
                  <a:pt x="1076" y="69"/>
                  <a:pt x="1087" y="62"/>
                  <a:pt x="1097" y="57"/>
                </a:cubicBezTo>
                <a:cubicBezTo>
                  <a:pt x="1097" y="56"/>
                  <a:pt x="1097" y="56"/>
                  <a:pt x="1097" y="56"/>
                </a:cubicBezTo>
                <a:cubicBezTo>
                  <a:pt x="1092" y="59"/>
                  <a:pt x="1088" y="61"/>
                  <a:pt x="1083" y="64"/>
                </a:cubicBezTo>
                <a:cubicBezTo>
                  <a:pt x="1083" y="64"/>
                  <a:pt x="1083" y="64"/>
                  <a:pt x="1083" y="64"/>
                </a:cubicBezTo>
                <a:cubicBezTo>
                  <a:pt x="1081" y="65"/>
                  <a:pt x="1079" y="67"/>
                  <a:pt x="1078" y="68"/>
                </a:cubicBezTo>
                <a:cubicBezTo>
                  <a:pt x="1076" y="70"/>
                  <a:pt x="1074" y="71"/>
                  <a:pt x="1072" y="71"/>
                </a:cubicBezTo>
                <a:cubicBezTo>
                  <a:pt x="1071" y="71"/>
                  <a:pt x="1071" y="71"/>
                  <a:pt x="1070" y="71"/>
                </a:cubicBezTo>
                <a:cubicBezTo>
                  <a:pt x="1070" y="71"/>
                  <a:pt x="1070" y="71"/>
                  <a:pt x="1070" y="71"/>
                </a:cubicBezTo>
                <a:cubicBezTo>
                  <a:pt x="1070" y="71"/>
                  <a:pt x="1070" y="71"/>
                  <a:pt x="1070" y="71"/>
                </a:cubicBezTo>
                <a:cubicBezTo>
                  <a:pt x="1062" y="69"/>
                  <a:pt x="1055" y="62"/>
                  <a:pt x="1053" y="54"/>
                </a:cubicBezTo>
                <a:cubicBezTo>
                  <a:pt x="1052" y="54"/>
                  <a:pt x="1052" y="54"/>
                  <a:pt x="1052" y="54"/>
                </a:cubicBezTo>
                <a:cubicBezTo>
                  <a:pt x="1052" y="54"/>
                  <a:pt x="1052" y="54"/>
                  <a:pt x="1052" y="54"/>
                </a:cubicBezTo>
                <a:cubicBezTo>
                  <a:pt x="1053" y="49"/>
                  <a:pt x="1056" y="44"/>
                  <a:pt x="1061" y="42"/>
                </a:cubicBezTo>
                <a:cubicBezTo>
                  <a:pt x="1061" y="40"/>
                  <a:pt x="1061" y="38"/>
                  <a:pt x="1062" y="36"/>
                </a:cubicBezTo>
                <a:cubicBezTo>
                  <a:pt x="1064" y="33"/>
                  <a:pt x="1066" y="30"/>
                  <a:pt x="1069" y="29"/>
                </a:cubicBezTo>
                <a:cubicBezTo>
                  <a:pt x="1070" y="29"/>
                  <a:pt x="1070" y="29"/>
                  <a:pt x="1070" y="29"/>
                </a:cubicBezTo>
                <a:cubicBezTo>
                  <a:pt x="1070" y="29"/>
                  <a:pt x="1070" y="29"/>
                  <a:pt x="1070" y="29"/>
                </a:cubicBezTo>
                <a:cubicBezTo>
                  <a:pt x="1071" y="29"/>
                  <a:pt x="1072" y="28"/>
                  <a:pt x="1073" y="28"/>
                </a:cubicBezTo>
                <a:cubicBezTo>
                  <a:pt x="1075" y="28"/>
                  <a:pt x="1077" y="29"/>
                  <a:pt x="1079" y="30"/>
                </a:cubicBezTo>
                <a:cubicBezTo>
                  <a:pt x="1080" y="31"/>
                  <a:pt x="1081" y="33"/>
                  <a:pt x="1081" y="35"/>
                </a:cubicBezTo>
                <a:cubicBezTo>
                  <a:pt x="1082" y="36"/>
                  <a:pt x="1082" y="38"/>
                  <a:pt x="1082" y="39"/>
                </a:cubicBezTo>
                <a:cubicBezTo>
                  <a:pt x="1082" y="39"/>
                  <a:pt x="1082" y="39"/>
                  <a:pt x="1082" y="39"/>
                </a:cubicBezTo>
                <a:cubicBezTo>
                  <a:pt x="1082" y="40"/>
                  <a:pt x="1082" y="40"/>
                  <a:pt x="1082" y="40"/>
                </a:cubicBezTo>
                <a:cubicBezTo>
                  <a:pt x="1081" y="42"/>
                  <a:pt x="1079" y="43"/>
                  <a:pt x="1078" y="44"/>
                </a:cubicBezTo>
                <a:cubicBezTo>
                  <a:pt x="1076" y="46"/>
                  <a:pt x="1074" y="47"/>
                  <a:pt x="1073" y="48"/>
                </a:cubicBezTo>
                <a:cubicBezTo>
                  <a:pt x="1072" y="49"/>
                  <a:pt x="1072" y="50"/>
                  <a:pt x="1072" y="51"/>
                </a:cubicBezTo>
                <a:cubicBezTo>
                  <a:pt x="1072" y="52"/>
                  <a:pt x="1072" y="52"/>
                  <a:pt x="1072" y="52"/>
                </a:cubicBezTo>
                <a:cubicBezTo>
                  <a:pt x="1072" y="52"/>
                  <a:pt x="1072" y="52"/>
                  <a:pt x="1072" y="52"/>
                </a:cubicBezTo>
                <a:cubicBezTo>
                  <a:pt x="1072" y="52"/>
                  <a:pt x="1072" y="52"/>
                  <a:pt x="1072" y="52"/>
                </a:cubicBezTo>
                <a:cubicBezTo>
                  <a:pt x="1072" y="53"/>
                  <a:pt x="1072" y="53"/>
                  <a:pt x="1072" y="54"/>
                </a:cubicBezTo>
                <a:cubicBezTo>
                  <a:pt x="1072" y="56"/>
                  <a:pt x="1073" y="59"/>
                  <a:pt x="1075" y="61"/>
                </a:cubicBezTo>
                <a:cubicBezTo>
                  <a:pt x="1076" y="61"/>
                  <a:pt x="1077" y="61"/>
                  <a:pt x="1077" y="62"/>
                </a:cubicBezTo>
                <a:cubicBezTo>
                  <a:pt x="1078" y="62"/>
                  <a:pt x="1079" y="63"/>
                  <a:pt x="1079" y="63"/>
                </a:cubicBezTo>
                <a:cubicBezTo>
                  <a:pt x="1079" y="63"/>
                  <a:pt x="1079" y="63"/>
                  <a:pt x="1079" y="63"/>
                </a:cubicBezTo>
                <a:cubicBezTo>
                  <a:pt x="1079" y="63"/>
                  <a:pt x="1079" y="63"/>
                  <a:pt x="1080" y="62"/>
                </a:cubicBezTo>
                <a:cubicBezTo>
                  <a:pt x="1079" y="62"/>
                  <a:pt x="1079" y="62"/>
                  <a:pt x="1078" y="61"/>
                </a:cubicBezTo>
                <a:cubicBezTo>
                  <a:pt x="1078" y="61"/>
                  <a:pt x="1077" y="60"/>
                  <a:pt x="1076" y="59"/>
                </a:cubicBezTo>
                <a:cubicBezTo>
                  <a:pt x="1074" y="57"/>
                  <a:pt x="1073" y="55"/>
                  <a:pt x="1073" y="53"/>
                </a:cubicBezTo>
                <a:cubicBezTo>
                  <a:pt x="1073" y="51"/>
                  <a:pt x="1073" y="50"/>
                  <a:pt x="1073" y="49"/>
                </a:cubicBezTo>
                <a:cubicBezTo>
                  <a:pt x="1073" y="49"/>
                  <a:pt x="1073" y="49"/>
                  <a:pt x="1073" y="49"/>
                </a:cubicBezTo>
                <a:cubicBezTo>
                  <a:pt x="1073" y="49"/>
                  <a:pt x="1073" y="49"/>
                  <a:pt x="1073" y="49"/>
                </a:cubicBezTo>
                <a:cubicBezTo>
                  <a:pt x="1074" y="47"/>
                  <a:pt x="1075" y="46"/>
                  <a:pt x="1077" y="45"/>
                </a:cubicBezTo>
                <a:cubicBezTo>
                  <a:pt x="1078" y="45"/>
                  <a:pt x="1079" y="44"/>
                  <a:pt x="1081" y="44"/>
                </a:cubicBezTo>
                <a:cubicBezTo>
                  <a:pt x="1082" y="42"/>
                  <a:pt x="1083" y="40"/>
                  <a:pt x="1083" y="37"/>
                </a:cubicBezTo>
                <a:cubicBezTo>
                  <a:pt x="1083" y="35"/>
                  <a:pt x="1083" y="34"/>
                  <a:pt x="1082" y="33"/>
                </a:cubicBezTo>
                <a:cubicBezTo>
                  <a:pt x="1082" y="33"/>
                  <a:pt x="1082" y="33"/>
                  <a:pt x="1082" y="33"/>
                </a:cubicBezTo>
                <a:cubicBezTo>
                  <a:pt x="1082" y="33"/>
                  <a:pt x="1082" y="33"/>
                  <a:pt x="1082" y="33"/>
                </a:cubicBezTo>
                <a:cubicBezTo>
                  <a:pt x="1081" y="30"/>
                  <a:pt x="1078" y="28"/>
                  <a:pt x="1075" y="28"/>
                </a:cubicBezTo>
                <a:cubicBezTo>
                  <a:pt x="1075" y="28"/>
                  <a:pt x="1075" y="28"/>
                  <a:pt x="1075" y="28"/>
                </a:cubicBezTo>
                <a:cubicBezTo>
                  <a:pt x="1075" y="28"/>
                  <a:pt x="1075" y="28"/>
                  <a:pt x="1075" y="28"/>
                </a:cubicBezTo>
                <a:cubicBezTo>
                  <a:pt x="1075" y="28"/>
                  <a:pt x="1075" y="28"/>
                  <a:pt x="1075" y="28"/>
                </a:cubicBezTo>
                <a:cubicBezTo>
                  <a:pt x="1074" y="28"/>
                  <a:pt x="1074" y="28"/>
                  <a:pt x="1073" y="28"/>
                </a:cubicBezTo>
                <a:moveTo>
                  <a:pt x="1112" y="28"/>
                </a:moveTo>
                <a:cubicBezTo>
                  <a:pt x="1111" y="28"/>
                  <a:pt x="1110" y="29"/>
                  <a:pt x="1110" y="29"/>
                </a:cubicBezTo>
                <a:cubicBezTo>
                  <a:pt x="1110" y="31"/>
                  <a:pt x="1110" y="31"/>
                  <a:pt x="1110" y="31"/>
                </a:cubicBezTo>
                <a:cubicBezTo>
                  <a:pt x="1110" y="31"/>
                  <a:pt x="1111" y="30"/>
                  <a:pt x="1112" y="29"/>
                </a:cubicBezTo>
                <a:cubicBezTo>
                  <a:pt x="1112" y="28"/>
                  <a:pt x="1112" y="28"/>
                  <a:pt x="1112" y="28"/>
                </a:cubicBezTo>
                <a:moveTo>
                  <a:pt x="363" y="27"/>
                </a:moveTo>
                <a:cubicBezTo>
                  <a:pt x="362" y="28"/>
                  <a:pt x="361" y="28"/>
                  <a:pt x="360" y="28"/>
                </a:cubicBezTo>
                <a:cubicBezTo>
                  <a:pt x="360" y="28"/>
                  <a:pt x="360" y="28"/>
                  <a:pt x="360" y="28"/>
                </a:cubicBezTo>
                <a:cubicBezTo>
                  <a:pt x="360" y="28"/>
                  <a:pt x="360" y="28"/>
                  <a:pt x="360" y="28"/>
                </a:cubicBezTo>
                <a:cubicBezTo>
                  <a:pt x="363" y="28"/>
                  <a:pt x="366" y="29"/>
                  <a:pt x="369" y="30"/>
                </a:cubicBezTo>
                <a:cubicBezTo>
                  <a:pt x="369" y="29"/>
                  <a:pt x="369" y="29"/>
                  <a:pt x="369" y="29"/>
                </a:cubicBezTo>
                <a:cubicBezTo>
                  <a:pt x="367" y="29"/>
                  <a:pt x="365" y="28"/>
                  <a:pt x="363" y="27"/>
                </a:cubicBezTo>
                <a:moveTo>
                  <a:pt x="1220" y="27"/>
                </a:moveTo>
                <a:cubicBezTo>
                  <a:pt x="1220" y="32"/>
                  <a:pt x="1220" y="32"/>
                  <a:pt x="1220" y="32"/>
                </a:cubicBezTo>
                <a:cubicBezTo>
                  <a:pt x="1220" y="33"/>
                  <a:pt x="1220" y="33"/>
                  <a:pt x="1220" y="33"/>
                </a:cubicBezTo>
                <a:cubicBezTo>
                  <a:pt x="1220" y="38"/>
                  <a:pt x="1220" y="38"/>
                  <a:pt x="1220" y="38"/>
                </a:cubicBezTo>
                <a:cubicBezTo>
                  <a:pt x="1220" y="36"/>
                  <a:pt x="1221" y="34"/>
                  <a:pt x="1221" y="32"/>
                </a:cubicBezTo>
                <a:cubicBezTo>
                  <a:pt x="1221" y="31"/>
                  <a:pt x="1221" y="30"/>
                  <a:pt x="1221" y="29"/>
                </a:cubicBezTo>
                <a:cubicBezTo>
                  <a:pt x="1221" y="28"/>
                  <a:pt x="1220" y="28"/>
                  <a:pt x="1220" y="27"/>
                </a:cubicBezTo>
                <a:moveTo>
                  <a:pt x="786" y="27"/>
                </a:moveTo>
                <a:cubicBezTo>
                  <a:pt x="786" y="28"/>
                  <a:pt x="786" y="28"/>
                  <a:pt x="786" y="28"/>
                </a:cubicBezTo>
                <a:cubicBezTo>
                  <a:pt x="788" y="29"/>
                  <a:pt x="789" y="30"/>
                  <a:pt x="790" y="31"/>
                </a:cubicBezTo>
                <a:cubicBezTo>
                  <a:pt x="790" y="30"/>
                  <a:pt x="790" y="30"/>
                  <a:pt x="790" y="30"/>
                </a:cubicBezTo>
                <a:cubicBezTo>
                  <a:pt x="789" y="29"/>
                  <a:pt x="788" y="28"/>
                  <a:pt x="786" y="27"/>
                </a:cubicBezTo>
                <a:moveTo>
                  <a:pt x="1215" y="25"/>
                </a:moveTo>
                <a:cubicBezTo>
                  <a:pt x="1215" y="25"/>
                  <a:pt x="1215" y="25"/>
                  <a:pt x="1215" y="25"/>
                </a:cubicBezTo>
                <a:cubicBezTo>
                  <a:pt x="1216" y="26"/>
                  <a:pt x="1217" y="27"/>
                  <a:pt x="1218" y="27"/>
                </a:cubicBezTo>
                <a:cubicBezTo>
                  <a:pt x="1218" y="26"/>
                  <a:pt x="1218" y="26"/>
                  <a:pt x="1218" y="26"/>
                </a:cubicBezTo>
                <a:cubicBezTo>
                  <a:pt x="1218" y="26"/>
                  <a:pt x="1218" y="26"/>
                  <a:pt x="1218" y="26"/>
                </a:cubicBezTo>
                <a:cubicBezTo>
                  <a:pt x="1217" y="26"/>
                  <a:pt x="1217" y="26"/>
                  <a:pt x="1216" y="25"/>
                </a:cubicBezTo>
                <a:cubicBezTo>
                  <a:pt x="1216" y="25"/>
                  <a:pt x="1215" y="25"/>
                  <a:pt x="1215" y="25"/>
                </a:cubicBezTo>
                <a:moveTo>
                  <a:pt x="661" y="23"/>
                </a:moveTo>
                <a:cubicBezTo>
                  <a:pt x="657" y="25"/>
                  <a:pt x="653" y="27"/>
                  <a:pt x="650" y="29"/>
                </a:cubicBezTo>
                <a:cubicBezTo>
                  <a:pt x="636" y="38"/>
                  <a:pt x="625" y="50"/>
                  <a:pt x="615" y="62"/>
                </a:cubicBezTo>
                <a:cubicBezTo>
                  <a:pt x="614" y="63"/>
                  <a:pt x="614" y="64"/>
                  <a:pt x="613" y="65"/>
                </a:cubicBezTo>
                <a:cubicBezTo>
                  <a:pt x="612" y="65"/>
                  <a:pt x="610" y="65"/>
                  <a:pt x="609" y="65"/>
                </a:cubicBezTo>
                <a:cubicBezTo>
                  <a:pt x="609" y="65"/>
                  <a:pt x="609" y="65"/>
                  <a:pt x="609" y="65"/>
                </a:cubicBezTo>
                <a:cubicBezTo>
                  <a:pt x="609" y="65"/>
                  <a:pt x="608" y="65"/>
                  <a:pt x="607" y="65"/>
                </a:cubicBezTo>
                <a:cubicBezTo>
                  <a:pt x="607" y="66"/>
                  <a:pt x="607" y="66"/>
                  <a:pt x="607" y="66"/>
                </a:cubicBezTo>
                <a:cubicBezTo>
                  <a:pt x="619" y="68"/>
                  <a:pt x="629" y="73"/>
                  <a:pt x="639" y="77"/>
                </a:cubicBezTo>
                <a:cubicBezTo>
                  <a:pt x="639" y="77"/>
                  <a:pt x="639" y="77"/>
                  <a:pt x="639" y="77"/>
                </a:cubicBezTo>
                <a:cubicBezTo>
                  <a:pt x="640" y="77"/>
                  <a:pt x="640" y="77"/>
                  <a:pt x="640" y="77"/>
                </a:cubicBezTo>
                <a:cubicBezTo>
                  <a:pt x="646" y="80"/>
                  <a:pt x="654" y="83"/>
                  <a:pt x="661" y="88"/>
                </a:cubicBezTo>
                <a:cubicBezTo>
                  <a:pt x="661" y="85"/>
                  <a:pt x="661" y="85"/>
                  <a:pt x="661" y="85"/>
                </a:cubicBezTo>
                <a:cubicBezTo>
                  <a:pt x="661" y="82"/>
                  <a:pt x="661" y="82"/>
                  <a:pt x="661" y="82"/>
                </a:cubicBezTo>
                <a:cubicBezTo>
                  <a:pt x="660" y="83"/>
                  <a:pt x="659" y="83"/>
                  <a:pt x="658" y="84"/>
                </a:cubicBezTo>
                <a:cubicBezTo>
                  <a:pt x="657" y="84"/>
                  <a:pt x="657" y="84"/>
                  <a:pt x="657" y="84"/>
                </a:cubicBezTo>
                <a:cubicBezTo>
                  <a:pt x="657" y="84"/>
                  <a:pt x="657" y="84"/>
                  <a:pt x="657" y="84"/>
                </a:cubicBezTo>
                <a:cubicBezTo>
                  <a:pt x="656" y="83"/>
                  <a:pt x="654" y="83"/>
                  <a:pt x="653" y="82"/>
                </a:cubicBezTo>
                <a:cubicBezTo>
                  <a:pt x="653" y="81"/>
                  <a:pt x="653" y="80"/>
                  <a:pt x="653" y="80"/>
                </a:cubicBezTo>
                <a:cubicBezTo>
                  <a:pt x="653" y="79"/>
                  <a:pt x="653" y="79"/>
                  <a:pt x="653" y="79"/>
                </a:cubicBezTo>
                <a:cubicBezTo>
                  <a:pt x="653" y="78"/>
                  <a:pt x="653" y="78"/>
                  <a:pt x="653" y="78"/>
                </a:cubicBezTo>
                <a:cubicBezTo>
                  <a:pt x="653" y="78"/>
                  <a:pt x="653" y="78"/>
                  <a:pt x="653" y="78"/>
                </a:cubicBezTo>
                <a:cubicBezTo>
                  <a:pt x="656" y="77"/>
                  <a:pt x="658" y="75"/>
                  <a:pt x="661" y="73"/>
                </a:cubicBezTo>
                <a:cubicBezTo>
                  <a:pt x="661" y="72"/>
                  <a:pt x="661" y="72"/>
                  <a:pt x="661" y="72"/>
                </a:cubicBezTo>
                <a:cubicBezTo>
                  <a:pt x="657" y="74"/>
                  <a:pt x="653" y="76"/>
                  <a:pt x="650" y="79"/>
                </a:cubicBezTo>
                <a:cubicBezTo>
                  <a:pt x="650" y="79"/>
                  <a:pt x="650" y="79"/>
                  <a:pt x="650" y="79"/>
                </a:cubicBezTo>
                <a:cubicBezTo>
                  <a:pt x="650" y="79"/>
                  <a:pt x="650" y="79"/>
                  <a:pt x="650" y="79"/>
                </a:cubicBezTo>
                <a:cubicBezTo>
                  <a:pt x="650" y="79"/>
                  <a:pt x="650" y="79"/>
                  <a:pt x="650" y="79"/>
                </a:cubicBezTo>
                <a:cubicBezTo>
                  <a:pt x="647" y="79"/>
                  <a:pt x="645" y="78"/>
                  <a:pt x="644" y="76"/>
                </a:cubicBezTo>
                <a:cubicBezTo>
                  <a:pt x="644" y="75"/>
                  <a:pt x="644" y="75"/>
                  <a:pt x="644" y="75"/>
                </a:cubicBezTo>
                <a:cubicBezTo>
                  <a:pt x="644" y="75"/>
                  <a:pt x="644" y="75"/>
                  <a:pt x="644" y="75"/>
                </a:cubicBezTo>
                <a:cubicBezTo>
                  <a:pt x="645" y="73"/>
                  <a:pt x="645" y="73"/>
                  <a:pt x="645" y="73"/>
                </a:cubicBezTo>
                <a:cubicBezTo>
                  <a:pt x="646" y="73"/>
                  <a:pt x="646" y="73"/>
                  <a:pt x="646" y="73"/>
                </a:cubicBezTo>
                <a:cubicBezTo>
                  <a:pt x="650" y="69"/>
                  <a:pt x="655" y="65"/>
                  <a:pt x="661" y="61"/>
                </a:cubicBezTo>
                <a:cubicBezTo>
                  <a:pt x="661" y="60"/>
                  <a:pt x="661" y="60"/>
                  <a:pt x="661" y="60"/>
                </a:cubicBezTo>
                <a:cubicBezTo>
                  <a:pt x="658" y="62"/>
                  <a:pt x="655" y="64"/>
                  <a:pt x="652" y="66"/>
                </a:cubicBezTo>
                <a:cubicBezTo>
                  <a:pt x="642" y="75"/>
                  <a:pt x="642" y="75"/>
                  <a:pt x="642" y="75"/>
                </a:cubicBezTo>
                <a:cubicBezTo>
                  <a:pt x="641" y="75"/>
                  <a:pt x="641" y="75"/>
                  <a:pt x="641" y="75"/>
                </a:cubicBezTo>
                <a:cubicBezTo>
                  <a:pt x="639" y="75"/>
                  <a:pt x="638" y="74"/>
                  <a:pt x="637" y="73"/>
                </a:cubicBezTo>
                <a:cubicBezTo>
                  <a:pt x="636" y="73"/>
                  <a:pt x="636" y="73"/>
                  <a:pt x="636" y="73"/>
                </a:cubicBezTo>
                <a:cubicBezTo>
                  <a:pt x="637" y="72"/>
                  <a:pt x="637" y="72"/>
                  <a:pt x="637" y="72"/>
                </a:cubicBezTo>
                <a:cubicBezTo>
                  <a:pt x="641" y="64"/>
                  <a:pt x="648" y="61"/>
                  <a:pt x="654" y="55"/>
                </a:cubicBezTo>
                <a:cubicBezTo>
                  <a:pt x="654" y="54"/>
                  <a:pt x="654" y="54"/>
                  <a:pt x="654" y="54"/>
                </a:cubicBezTo>
                <a:cubicBezTo>
                  <a:pt x="654" y="54"/>
                  <a:pt x="654" y="54"/>
                  <a:pt x="654" y="54"/>
                </a:cubicBezTo>
                <a:cubicBezTo>
                  <a:pt x="656" y="53"/>
                  <a:pt x="658" y="52"/>
                  <a:pt x="661" y="51"/>
                </a:cubicBezTo>
                <a:cubicBezTo>
                  <a:pt x="661" y="49"/>
                  <a:pt x="661" y="49"/>
                  <a:pt x="661" y="49"/>
                </a:cubicBezTo>
                <a:cubicBezTo>
                  <a:pt x="659" y="50"/>
                  <a:pt x="656" y="51"/>
                  <a:pt x="655" y="53"/>
                </a:cubicBezTo>
                <a:cubicBezTo>
                  <a:pt x="655" y="53"/>
                  <a:pt x="655" y="53"/>
                  <a:pt x="655" y="53"/>
                </a:cubicBezTo>
                <a:cubicBezTo>
                  <a:pt x="655" y="53"/>
                  <a:pt x="655" y="53"/>
                  <a:pt x="655" y="53"/>
                </a:cubicBezTo>
                <a:cubicBezTo>
                  <a:pt x="647" y="59"/>
                  <a:pt x="641" y="65"/>
                  <a:pt x="635" y="71"/>
                </a:cubicBezTo>
                <a:cubicBezTo>
                  <a:pt x="634" y="72"/>
                  <a:pt x="634" y="72"/>
                  <a:pt x="634" y="72"/>
                </a:cubicBezTo>
                <a:cubicBezTo>
                  <a:pt x="634" y="72"/>
                  <a:pt x="634" y="72"/>
                  <a:pt x="634" y="72"/>
                </a:cubicBezTo>
                <a:cubicBezTo>
                  <a:pt x="634" y="72"/>
                  <a:pt x="633" y="72"/>
                  <a:pt x="633" y="72"/>
                </a:cubicBezTo>
                <a:cubicBezTo>
                  <a:pt x="633" y="72"/>
                  <a:pt x="633" y="72"/>
                  <a:pt x="633" y="72"/>
                </a:cubicBezTo>
                <a:cubicBezTo>
                  <a:pt x="629" y="72"/>
                  <a:pt x="626" y="71"/>
                  <a:pt x="624" y="69"/>
                </a:cubicBezTo>
                <a:cubicBezTo>
                  <a:pt x="621" y="68"/>
                  <a:pt x="619" y="67"/>
                  <a:pt x="616" y="66"/>
                </a:cubicBezTo>
                <a:cubicBezTo>
                  <a:pt x="616" y="66"/>
                  <a:pt x="616" y="66"/>
                  <a:pt x="616" y="66"/>
                </a:cubicBezTo>
                <a:cubicBezTo>
                  <a:pt x="615" y="66"/>
                  <a:pt x="615" y="66"/>
                  <a:pt x="615" y="66"/>
                </a:cubicBezTo>
                <a:cubicBezTo>
                  <a:pt x="615" y="65"/>
                  <a:pt x="615" y="65"/>
                  <a:pt x="615" y="64"/>
                </a:cubicBezTo>
                <a:cubicBezTo>
                  <a:pt x="615" y="63"/>
                  <a:pt x="615" y="62"/>
                  <a:pt x="616" y="62"/>
                </a:cubicBezTo>
                <a:cubicBezTo>
                  <a:pt x="616" y="61"/>
                  <a:pt x="617" y="60"/>
                  <a:pt x="617" y="60"/>
                </a:cubicBezTo>
                <a:cubicBezTo>
                  <a:pt x="617" y="60"/>
                  <a:pt x="617" y="60"/>
                  <a:pt x="617" y="60"/>
                </a:cubicBezTo>
                <a:cubicBezTo>
                  <a:pt x="617" y="60"/>
                  <a:pt x="617" y="60"/>
                  <a:pt x="617" y="60"/>
                </a:cubicBezTo>
                <a:cubicBezTo>
                  <a:pt x="630" y="46"/>
                  <a:pt x="644" y="32"/>
                  <a:pt x="661" y="24"/>
                </a:cubicBezTo>
                <a:cubicBezTo>
                  <a:pt x="661" y="23"/>
                  <a:pt x="661" y="23"/>
                  <a:pt x="661" y="23"/>
                </a:cubicBezTo>
                <a:moveTo>
                  <a:pt x="1210" y="23"/>
                </a:moveTo>
                <a:cubicBezTo>
                  <a:pt x="1210" y="23"/>
                  <a:pt x="1209" y="23"/>
                  <a:pt x="1208" y="24"/>
                </a:cubicBezTo>
                <a:cubicBezTo>
                  <a:pt x="1208" y="24"/>
                  <a:pt x="1208" y="24"/>
                  <a:pt x="1208" y="24"/>
                </a:cubicBezTo>
                <a:cubicBezTo>
                  <a:pt x="1209" y="24"/>
                  <a:pt x="1209" y="24"/>
                  <a:pt x="1210" y="24"/>
                </a:cubicBezTo>
                <a:cubicBezTo>
                  <a:pt x="1211" y="24"/>
                  <a:pt x="1212" y="24"/>
                  <a:pt x="1213" y="25"/>
                </a:cubicBezTo>
                <a:cubicBezTo>
                  <a:pt x="1213" y="24"/>
                  <a:pt x="1213" y="24"/>
                  <a:pt x="1213" y="24"/>
                </a:cubicBezTo>
                <a:cubicBezTo>
                  <a:pt x="1212" y="24"/>
                  <a:pt x="1211" y="23"/>
                  <a:pt x="1210" y="23"/>
                </a:cubicBezTo>
                <a:moveTo>
                  <a:pt x="1198" y="23"/>
                </a:moveTo>
                <a:cubicBezTo>
                  <a:pt x="1198" y="24"/>
                  <a:pt x="1198" y="24"/>
                  <a:pt x="1198" y="24"/>
                </a:cubicBezTo>
                <a:cubicBezTo>
                  <a:pt x="1199" y="24"/>
                  <a:pt x="1200" y="24"/>
                  <a:pt x="1201" y="25"/>
                </a:cubicBezTo>
                <a:cubicBezTo>
                  <a:pt x="1201" y="26"/>
                  <a:pt x="1203" y="27"/>
                  <a:pt x="1203" y="27"/>
                </a:cubicBezTo>
                <a:cubicBezTo>
                  <a:pt x="1203" y="27"/>
                  <a:pt x="1203" y="27"/>
                  <a:pt x="1203" y="27"/>
                </a:cubicBezTo>
                <a:cubicBezTo>
                  <a:pt x="1204" y="27"/>
                  <a:pt x="1204" y="27"/>
                  <a:pt x="1204" y="27"/>
                </a:cubicBezTo>
                <a:cubicBezTo>
                  <a:pt x="1204" y="26"/>
                  <a:pt x="1205" y="26"/>
                  <a:pt x="1205" y="25"/>
                </a:cubicBezTo>
                <a:cubicBezTo>
                  <a:pt x="1206" y="25"/>
                  <a:pt x="1206" y="25"/>
                  <a:pt x="1206" y="25"/>
                </a:cubicBezTo>
                <a:cubicBezTo>
                  <a:pt x="1206" y="24"/>
                  <a:pt x="1206" y="24"/>
                  <a:pt x="1206" y="24"/>
                </a:cubicBezTo>
                <a:cubicBezTo>
                  <a:pt x="1206" y="24"/>
                  <a:pt x="1205" y="25"/>
                  <a:pt x="1204" y="25"/>
                </a:cubicBezTo>
                <a:cubicBezTo>
                  <a:pt x="1204" y="25"/>
                  <a:pt x="1204" y="25"/>
                  <a:pt x="1204" y="25"/>
                </a:cubicBezTo>
                <a:cubicBezTo>
                  <a:pt x="1198" y="23"/>
                  <a:pt x="1198" y="23"/>
                  <a:pt x="1198" y="23"/>
                </a:cubicBezTo>
                <a:moveTo>
                  <a:pt x="1196" y="23"/>
                </a:moveTo>
                <a:cubicBezTo>
                  <a:pt x="1188" y="24"/>
                  <a:pt x="1183" y="28"/>
                  <a:pt x="1178" y="34"/>
                </a:cubicBezTo>
                <a:cubicBezTo>
                  <a:pt x="1178" y="36"/>
                  <a:pt x="1178" y="36"/>
                  <a:pt x="1178" y="36"/>
                </a:cubicBezTo>
                <a:cubicBezTo>
                  <a:pt x="1181" y="32"/>
                  <a:pt x="1185" y="28"/>
                  <a:pt x="1190" y="25"/>
                </a:cubicBezTo>
                <a:cubicBezTo>
                  <a:pt x="1190" y="25"/>
                  <a:pt x="1190" y="25"/>
                  <a:pt x="1190" y="25"/>
                </a:cubicBezTo>
                <a:cubicBezTo>
                  <a:pt x="1190" y="25"/>
                  <a:pt x="1190" y="25"/>
                  <a:pt x="1190" y="25"/>
                </a:cubicBezTo>
                <a:cubicBezTo>
                  <a:pt x="1192" y="25"/>
                  <a:pt x="1194" y="24"/>
                  <a:pt x="1196" y="24"/>
                </a:cubicBezTo>
                <a:cubicBezTo>
                  <a:pt x="1196" y="23"/>
                  <a:pt x="1196" y="23"/>
                  <a:pt x="1196" y="23"/>
                </a:cubicBezTo>
                <a:moveTo>
                  <a:pt x="1097" y="20"/>
                </a:moveTo>
                <a:cubicBezTo>
                  <a:pt x="1093" y="25"/>
                  <a:pt x="1089" y="30"/>
                  <a:pt x="1089" y="36"/>
                </a:cubicBezTo>
                <a:cubicBezTo>
                  <a:pt x="1089" y="37"/>
                  <a:pt x="1089" y="37"/>
                  <a:pt x="1089" y="37"/>
                </a:cubicBezTo>
                <a:cubicBezTo>
                  <a:pt x="1089" y="38"/>
                  <a:pt x="1090" y="40"/>
                  <a:pt x="1092" y="41"/>
                </a:cubicBezTo>
                <a:cubicBezTo>
                  <a:pt x="1093" y="43"/>
                  <a:pt x="1095" y="44"/>
                  <a:pt x="1096" y="44"/>
                </a:cubicBezTo>
                <a:cubicBezTo>
                  <a:pt x="1097" y="45"/>
                  <a:pt x="1097" y="45"/>
                  <a:pt x="1097" y="45"/>
                </a:cubicBezTo>
                <a:cubicBezTo>
                  <a:pt x="1096" y="45"/>
                  <a:pt x="1096" y="45"/>
                  <a:pt x="1096" y="45"/>
                </a:cubicBezTo>
                <a:cubicBezTo>
                  <a:pt x="1096" y="46"/>
                  <a:pt x="1096" y="46"/>
                  <a:pt x="1096" y="47"/>
                </a:cubicBezTo>
                <a:cubicBezTo>
                  <a:pt x="1096" y="49"/>
                  <a:pt x="1097" y="50"/>
                  <a:pt x="1097" y="52"/>
                </a:cubicBezTo>
                <a:cubicBezTo>
                  <a:pt x="1097" y="43"/>
                  <a:pt x="1097" y="43"/>
                  <a:pt x="1097" y="43"/>
                </a:cubicBezTo>
                <a:cubicBezTo>
                  <a:pt x="1097" y="43"/>
                  <a:pt x="1097" y="43"/>
                  <a:pt x="1097" y="43"/>
                </a:cubicBezTo>
                <a:cubicBezTo>
                  <a:pt x="1097" y="43"/>
                  <a:pt x="1097" y="43"/>
                  <a:pt x="1097" y="43"/>
                </a:cubicBezTo>
                <a:cubicBezTo>
                  <a:pt x="1095" y="43"/>
                  <a:pt x="1094" y="42"/>
                  <a:pt x="1093" y="41"/>
                </a:cubicBezTo>
                <a:cubicBezTo>
                  <a:pt x="1093" y="40"/>
                  <a:pt x="1092" y="39"/>
                  <a:pt x="1092" y="38"/>
                </a:cubicBezTo>
                <a:cubicBezTo>
                  <a:pt x="1092" y="38"/>
                  <a:pt x="1092" y="38"/>
                  <a:pt x="1092" y="38"/>
                </a:cubicBezTo>
                <a:cubicBezTo>
                  <a:pt x="1092" y="38"/>
                  <a:pt x="1092" y="38"/>
                  <a:pt x="1092" y="38"/>
                </a:cubicBezTo>
                <a:cubicBezTo>
                  <a:pt x="1091" y="36"/>
                  <a:pt x="1091" y="35"/>
                  <a:pt x="1091" y="34"/>
                </a:cubicBezTo>
                <a:cubicBezTo>
                  <a:pt x="1091" y="31"/>
                  <a:pt x="1092" y="28"/>
                  <a:pt x="1094" y="25"/>
                </a:cubicBezTo>
                <a:cubicBezTo>
                  <a:pt x="1094" y="25"/>
                  <a:pt x="1094" y="25"/>
                  <a:pt x="1094" y="25"/>
                </a:cubicBezTo>
                <a:cubicBezTo>
                  <a:pt x="1094" y="25"/>
                  <a:pt x="1094" y="25"/>
                  <a:pt x="1094" y="25"/>
                </a:cubicBezTo>
                <a:cubicBezTo>
                  <a:pt x="1095" y="24"/>
                  <a:pt x="1096" y="23"/>
                  <a:pt x="1097" y="22"/>
                </a:cubicBezTo>
                <a:cubicBezTo>
                  <a:pt x="1097" y="20"/>
                  <a:pt x="1097" y="20"/>
                  <a:pt x="1097" y="20"/>
                </a:cubicBezTo>
                <a:moveTo>
                  <a:pt x="386" y="20"/>
                </a:moveTo>
                <a:cubicBezTo>
                  <a:pt x="385" y="21"/>
                  <a:pt x="385" y="22"/>
                  <a:pt x="384" y="23"/>
                </a:cubicBezTo>
                <a:cubicBezTo>
                  <a:pt x="383" y="24"/>
                  <a:pt x="383" y="26"/>
                  <a:pt x="383" y="29"/>
                </a:cubicBezTo>
                <a:cubicBezTo>
                  <a:pt x="383" y="29"/>
                  <a:pt x="383" y="29"/>
                  <a:pt x="383" y="29"/>
                </a:cubicBezTo>
                <a:cubicBezTo>
                  <a:pt x="383" y="29"/>
                  <a:pt x="383" y="29"/>
                  <a:pt x="383" y="29"/>
                </a:cubicBezTo>
                <a:cubicBezTo>
                  <a:pt x="382" y="29"/>
                  <a:pt x="382" y="29"/>
                  <a:pt x="382" y="30"/>
                </a:cubicBezTo>
                <a:cubicBezTo>
                  <a:pt x="382" y="33"/>
                  <a:pt x="384" y="36"/>
                  <a:pt x="386" y="38"/>
                </a:cubicBezTo>
                <a:cubicBezTo>
                  <a:pt x="386" y="38"/>
                  <a:pt x="386" y="38"/>
                  <a:pt x="386" y="38"/>
                </a:cubicBezTo>
                <a:cubicBezTo>
                  <a:pt x="386" y="36"/>
                  <a:pt x="386" y="36"/>
                  <a:pt x="386" y="36"/>
                </a:cubicBezTo>
                <a:cubicBezTo>
                  <a:pt x="385" y="34"/>
                  <a:pt x="383" y="32"/>
                  <a:pt x="383" y="29"/>
                </a:cubicBezTo>
                <a:cubicBezTo>
                  <a:pt x="383" y="28"/>
                  <a:pt x="384" y="27"/>
                  <a:pt x="384" y="25"/>
                </a:cubicBezTo>
                <a:cubicBezTo>
                  <a:pt x="385" y="24"/>
                  <a:pt x="386" y="23"/>
                  <a:pt x="386" y="22"/>
                </a:cubicBezTo>
                <a:cubicBezTo>
                  <a:pt x="386" y="20"/>
                  <a:pt x="386" y="20"/>
                  <a:pt x="386" y="20"/>
                </a:cubicBezTo>
                <a:moveTo>
                  <a:pt x="55" y="20"/>
                </a:moveTo>
                <a:cubicBezTo>
                  <a:pt x="55" y="20"/>
                  <a:pt x="55" y="20"/>
                  <a:pt x="55" y="20"/>
                </a:cubicBezTo>
                <a:cubicBezTo>
                  <a:pt x="63" y="25"/>
                  <a:pt x="71" y="30"/>
                  <a:pt x="79" y="37"/>
                </a:cubicBezTo>
                <a:cubicBezTo>
                  <a:pt x="79" y="36"/>
                  <a:pt x="79" y="36"/>
                  <a:pt x="79" y="36"/>
                </a:cubicBezTo>
                <a:cubicBezTo>
                  <a:pt x="77" y="35"/>
                  <a:pt x="77" y="34"/>
                  <a:pt x="76" y="33"/>
                </a:cubicBezTo>
                <a:cubicBezTo>
                  <a:pt x="76" y="33"/>
                  <a:pt x="76" y="33"/>
                  <a:pt x="76" y="33"/>
                </a:cubicBezTo>
                <a:cubicBezTo>
                  <a:pt x="76" y="33"/>
                  <a:pt x="76" y="33"/>
                  <a:pt x="76" y="33"/>
                </a:cubicBezTo>
                <a:cubicBezTo>
                  <a:pt x="69" y="28"/>
                  <a:pt x="62" y="23"/>
                  <a:pt x="55" y="20"/>
                </a:cubicBezTo>
                <a:moveTo>
                  <a:pt x="513" y="19"/>
                </a:moveTo>
                <a:cubicBezTo>
                  <a:pt x="513" y="21"/>
                  <a:pt x="513" y="21"/>
                  <a:pt x="513" y="21"/>
                </a:cubicBezTo>
                <a:cubicBezTo>
                  <a:pt x="514" y="21"/>
                  <a:pt x="514" y="21"/>
                  <a:pt x="514" y="21"/>
                </a:cubicBezTo>
                <a:cubicBezTo>
                  <a:pt x="514" y="21"/>
                  <a:pt x="514" y="21"/>
                  <a:pt x="515" y="21"/>
                </a:cubicBezTo>
                <a:cubicBezTo>
                  <a:pt x="515" y="19"/>
                  <a:pt x="515" y="19"/>
                  <a:pt x="515" y="19"/>
                </a:cubicBezTo>
                <a:cubicBezTo>
                  <a:pt x="515" y="19"/>
                  <a:pt x="514" y="19"/>
                  <a:pt x="514" y="19"/>
                </a:cubicBezTo>
                <a:cubicBezTo>
                  <a:pt x="514" y="19"/>
                  <a:pt x="514" y="19"/>
                  <a:pt x="514" y="19"/>
                </a:cubicBezTo>
                <a:cubicBezTo>
                  <a:pt x="514" y="19"/>
                  <a:pt x="514" y="19"/>
                  <a:pt x="514" y="19"/>
                </a:cubicBezTo>
                <a:cubicBezTo>
                  <a:pt x="513" y="19"/>
                  <a:pt x="513" y="19"/>
                  <a:pt x="513" y="19"/>
                </a:cubicBezTo>
                <a:moveTo>
                  <a:pt x="517" y="19"/>
                </a:moveTo>
                <a:cubicBezTo>
                  <a:pt x="517" y="20"/>
                  <a:pt x="517" y="20"/>
                  <a:pt x="517" y="20"/>
                </a:cubicBezTo>
                <a:cubicBezTo>
                  <a:pt x="517" y="20"/>
                  <a:pt x="517" y="20"/>
                  <a:pt x="517" y="20"/>
                </a:cubicBezTo>
                <a:cubicBezTo>
                  <a:pt x="518" y="20"/>
                  <a:pt x="518" y="20"/>
                  <a:pt x="519" y="21"/>
                </a:cubicBezTo>
                <a:cubicBezTo>
                  <a:pt x="519" y="21"/>
                  <a:pt x="519" y="21"/>
                  <a:pt x="519" y="21"/>
                </a:cubicBezTo>
                <a:cubicBezTo>
                  <a:pt x="519" y="21"/>
                  <a:pt x="519" y="21"/>
                  <a:pt x="519" y="21"/>
                </a:cubicBezTo>
                <a:cubicBezTo>
                  <a:pt x="520" y="22"/>
                  <a:pt x="521" y="23"/>
                  <a:pt x="521" y="24"/>
                </a:cubicBezTo>
                <a:cubicBezTo>
                  <a:pt x="521" y="24"/>
                  <a:pt x="521" y="24"/>
                  <a:pt x="521" y="24"/>
                </a:cubicBezTo>
                <a:cubicBezTo>
                  <a:pt x="521" y="21"/>
                  <a:pt x="521" y="21"/>
                  <a:pt x="521" y="21"/>
                </a:cubicBezTo>
                <a:cubicBezTo>
                  <a:pt x="521" y="21"/>
                  <a:pt x="521" y="21"/>
                  <a:pt x="521" y="21"/>
                </a:cubicBezTo>
                <a:cubicBezTo>
                  <a:pt x="521" y="21"/>
                  <a:pt x="521" y="21"/>
                  <a:pt x="521" y="21"/>
                </a:cubicBezTo>
                <a:cubicBezTo>
                  <a:pt x="521" y="21"/>
                  <a:pt x="521" y="21"/>
                  <a:pt x="521" y="21"/>
                </a:cubicBezTo>
                <a:cubicBezTo>
                  <a:pt x="520" y="20"/>
                  <a:pt x="519" y="20"/>
                  <a:pt x="518" y="20"/>
                </a:cubicBezTo>
                <a:cubicBezTo>
                  <a:pt x="518" y="20"/>
                  <a:pt x="517" y="19"/>
                  <a:pt x="517" y="19"/>
                </a:cubicBezTo>
                <a:moveTo>
                  <a:pt x="462" y="19"/>
                </a:moveTo>
                <a:cubicBezTo>
                  <a:pt x="462" y="19"/>
                  <a:pt x="462" y="19"/>
                  <a:pt x="462" y="19"/>
                </a:cubicBezTo>
                <a:cubicBezTo>
                  <a:pt x="462" y="19"/>
                  <a:pt x="462" y="19"/>
                  <a:pt x="461" y="19"/>
                </a:cubicBezTo>
                <a:cubicBezTo>
                  <a:pt x="461" y="19"/>
                  <a:pt x="461" y="19"/>
                  <a:pt x="461" y="19"/>
                </a:cubicBezTo>
                <a:cubicBezTo>
                  <a:pt x="461" y="19"/>
                  <a:pt x="461" y="19"/>
                  <a:pt x="461" y="19"/>
                </a:cubicBezTo>
                <a:cubicBezTo>
                  <a:pt x="456" y="19"/>
                  <a:pt x="451" y="22"/>
                  <a:pt x="448" y="26"/>
                </a:cubicBezTo>
                <a:cubicBezTo>
                  <a:pt x="448" y="28"/>
                  <a:pt x="448" y="28"/>
                  <a:pt x="448" y="28"/>
                </a:cubicBezTo>
                <a:cubicBezTo>
                  <a:pt x="450" y="24"/>
                  <a:pt x="454" y="22"/>
                  <a:pt x="458" y="20"/>
                </a:cubicBezTo>
                <a:cubicBezTo>
                  <a:pt x="459" y="19"/>
                  <a:pt x="460" y="19"/>
                  <a:pt x="461" y="19"/>
                </a:cubicBezTo>
                <a:cubicBezTo>
                  <a:pt x="461" y="19"/>
                  <a:pt x="461" y="19"/>
                  <a:pt x="461" y="19"/>
                </a:cubicBezTo>
                <a:cubicBezTo>
                  <a:pt x="462" y="19"/>
                  <a:pt x="463" y="20"/>
                  <a:pt x="464" y="20"/>
                </a:cubicBezTo>
                <a:cubicBezTo>
                  <a:pt x="464" y="19"/>
                  <a:pt x="464" y="19"/>
                  <a:pt x="464" y="19"/>
                </a:cubicBezTo>
                <a:cubicBezTo>
                  <a:pt x="464" y="19"/>
                  <a:pt x="463" y="19"/>
                  <a:pt x="462" y="19"/>
                </a:cubicBezTo>
                <a:moveTo>
                  <a:pt x="470" y="18"/>
                </a:moveTo>
                <a:cubicBezTo>
                  <a:pt x="469" y="19"/>
                  <a:pt x="468" y="19"/>
                  <a:pt x="467" y="19"/>
                </a:cubicBezTo>
                <a:cubicBezTo>
                  <a:pt x="467" y="19"/>
                  <a:pt x="467" y="19"/>
                  <a:pt x="467" y="19"/>
                </a:cubicBezTo>
                <a:cubicBezTo>
                  <a:pt x="467" y="19"/>
                  <a:pt x="467" y="19"/>
                  <a:pt x="466" y="19"/>
                </a:cubicBezTo>
                <a:cubicBezTo>
                  <a:pt x="466" y="21"/>
                  <a:pt x="466" y="21"/>
                  <a:pt x="466" y="21"/>
                </a:cubicBezTo>
                <a:cubicBezTo>
                  <a:pt x="467" y="21"/>
                  <a:pt x="467" y="21"/>
                  <a:pt x="467" y="21"/>
                </a:cubicBezTo>
                <a:cubicBezTo>
                  <a:pt x="467" y="21"/>
                  <a:pt x="467" y="21"/>
                  <a:pt x="467" y="21"/>
                </a:cubicBezTo>
                <a:cubicBezTo>
                  <a:pt x="468" y="21"/>
                  <a:pt x="469" y="21"/>
                  <a:pt x="469" y="20"/>
                </a:cubicBezTo>
                <a:cubicBezTo>
                  <a:pt x="470" y="20"/>
                  <a:pt x="470" y="20"/>
                  <a:pt x="470" y="20"/>
                </a:cubicBezTo>
                <a:cubicBezTo>
                  <a:pt x="470" y="20"/>
                  <a:pt x="470" y="20"/>
                  <a:pt x="470" y="20"/>
                </a:cubicBezTo>
                <a:cubicBezTo>
                  <a:pt x="470" y="20"/>
                  <a:pt x="470" y="20"/>
                  <a:pt x="470" y="20"/>
                </a:cubicBezTo>
                <a:cubicBezTo>
                  <a:pt x="470" y="18"/>
                  <a:pt x="470" y="18"/>
                  <a:pt x="470" y="18"/>
                </a:cubicBezTo>
                <a:moveTo>
                  <a:pt x="1171" y="18"/>
                </a:moveTo>
                <a:cubicBezTo>
                  <a:pt x="1167" y="19"/>
                  <a:pt x="1163" y="21"/>
                  <a:pt x="1160" y="23"/>
                </a:cubicBezTo>
                <a:cubicBezTo>
                  <a:pt x="1160" y="23"/>
                  <a:pt x="1160" y="23"/>
                  <a:pt x="1160" y="23"/>
                </a:cubicBezTo>
                <a:cubicBezTo>
                  <a:pt x="1160" y="23"/>
                  <a:pt x="1160" y="23"/>
                  <a:pt x="1160" y="23"/>
                </a:cubicBezTo>
                <a:cubicBezTo>
                  <a:pt x="1159" y="23"/>
                  <a:pt x="1158" y="23"/>
                  <a:pt x="1158" y="24"/>
                </a:cubicBezTo>
                <a:cubicBezTo>
                  <a:pt x="1158" y="25"/>
                  <a:pt x="1158" y="25"/>
                  <a:pt x="1158" y="25"/>
                </a:cubicBezTo>
                <a:cubicBezTo>
                  <a:pt x="1161" y="22"/>
                  <a:pt x="1166" y="20"/>
                  <a:pt x="1170" y="18"/>
                </a:cubicBezTo>
                <a:cubicBezTo>
                  <a:pt x="1170" y="18"/>
                  <a:pt x="1170" y="18"/>
                  <a:pt x="1171" y="18"/>
                </a:cubicBezTo>
                <a:cubicBezTo>
                  <a:pt x="1171" y="18"/>
                  <a:pt x="1171" y="18"/>
                  <a:pt x="1171" y="18"/>
                </a:cubicBezTo>
                <a:cubicBezTo>
                  <a:pt x="1171" y="18"/>
                  <a:pt x="1171" y="18"/>
                  <a:pt x="1171" y="18"/>
                </a:cubicBezTo>
                <a:moveTo>
                  <a:pt x="1175" y="17"/>
                </a:moveTo>
                <a:cubicBezTo>
                  <a:pt x="1175" y="17"/>
                  <a:pt x="1174" y="17"/>
                  <a:pt x="1173" y="17"/>
                </a:cubicBezTo>
                <a:cubicBezTo>
                  <a:pt x="1173" y="18"/>
                  <a:pt x="1173" y="18"/>
                  <a:pt x="1173" y="18"/>
                </a:cubicBezTo>
                <a:cubicBezTo>
                  <a:pt x="1173" y="18"/>
                  <a:pt x="1173" y="18"/>
                  <a:pt x="1173" y="18"/>
                </a:cubicBezTo>
                <a:cubicBezTo>
                  <a:pt x="1174" y="18"/>
                  <a:pt x="1175" y="18"/>
                  <a:pt x="1176" y="18"/>
                </a:cubicBezTo>
                <a:cubicBezTo>
                  <a:pt x="1176" y="17"/>
                  <a:pt x="1176" y="17"/>
                  <a:pt x="1176" y="17"/>
                </a:cubicBezTo>
                <a:cubicBezTo>
                  <a:pt x="1176" y="17"/>
                  <a:pt x="1176" y="17"/>
                  <a:pt x="1176" y="17"/>
                </a:cubicBezTo>
                <a:cubicBezTo>
                  <a:pt x="1176" y="17"/>
                  <a:pt x="1175" y="17"/>
                  <a:pt x="1175" y="17"/>
                </a:cubicBezTo>
                <a:moveTo>
                  <a:pt x="509" y="17"/>
                </a:moveTo>
                <a:cubicBezTo>
                  <a:pt x="509" y="18"/>
                  <a:pt x="509" y="18"/>
                  <a:pt x="509" y="18"/>
                </a:cubicBezTo>
                <a:cubicBezTo>
                  <a:pt x="510" y="18"/>
                  <a:pt x="511" y="19"/>
                  <a:pt x="511" y="20"/>
                </a:cubicBezTo>
                <a:cubicBezTo>
                  <a:pt x="511" y="18"/>
                  <a:pt x="511" y="18"/>
                  <a:pt x="511" y="18"/>
                </a:cubicBezTo>
                <a:cubicBezTo>
                  <a:pt x="511" y="18"/>
                  <a:pt x="510" y="17"/>
                  <a:pt x="509" y="17"/>
                </a:cubicBezTo>
                <a:moveTo>
                  <a:pt x="48" y="17"/>
                </a:moveTo>
                <a:cubicBezTo>
                  <a:pt x="48" y="17"/>
                  <a:pt x="48" y="17"/>
                  <a:pt x="48" y="17"/>
                </a:cubicBezTo>
                <a:cubicBezTo>
                  <a:pt x="50" y="18"/>
                  <a:pt x="51" y="19"/>
                  <a:pt x="53" y="19"/>
                </a:cubicBezTo>
                <a:cubicBezTo>
                  <a:pt x="53" y="19"/>
                  <a:pt x="53" y="19"/>
                  <a:pt x="53" y="19"/>
                </a:cubicBezTo>
                <a:cubicBezTo>
                  <a:pt x="51" y="18"/>
                  <a:pt x="50" y="17"/>
                  <a:pt x="48" y="17"/>
                </a:cubicBezTo>
                <a:moveTo>
                  <a:pt x="678" y="17"/>
                </a:moveTo>
                <a:cubicBezTo>
                  <a:pt x="673" y="18"/>
                  <a:pt x="668" y="20"/>
                  <a:pt x="663" y="22"/>
                </a:cubicBezTo>
                <a:cubicBezTo>
                  <a:pt x="663" y="23"/>
                  <a:pt x="663" y="23"/>
                  <a:pt x="663" y="23"/>
                </a:cubicBezTo>
                <a:cubicBezTo>
                  <a:pt x="665" y="22"/>
                  <a:pt x="666" y="21"/>
                  <a:pt x="669" y="21"/>
                </a:cubicBezTo>
                <a:cubicBezTo>
                  <a:pt x="672" y="20"/>
                  <a:pt x="675" y="19"/>
                  <a:pt x="678" y="17"/>
                </a:cubicBezTo>
                <a:cubicBezTo>
                  <a:pt x="678" y="17"/>
                  <a:pt x="678" y="17"/>
                  <a:pt x="678" y="17"/>
                </a:cubicBezTo>
                <a:moveTo>
                  <a:pt x="491" y="16"/>
                </a:moveTo>
                <a:cubicBezTo>
                  <a:pt x="486" y="18"/>
                  <a:pt x="483" y="22"/>
                  <a:pt x="481" y="27"/>
                </a:cubicBezTo>
                <a:cubicBezTo>
                  <a:pt x="481" y="27"/>
                  <a:pt x="481" y="27"/>
                  <a:pt x="481" y="27"/>
                </a:cubicBezTo>
                <a:cubicBezTo>
                  <a:pt x="481" y="27"/>
                  <a:pt x="481" y="27"/>
                  <a:pt x="481" y="27"/>
                </a:cubicBezTo>
                <a:cubicBezTo>
                  <a:pt x="478" y="29"/>
                  <a:pt x="475" y="30"/>
                  <a:pt x="472" y="33"/>
                </a:cubicBezTo>
                <a:cubicBezTo>
                  <a:pt x="472" y="35"/>
                  <a:pt x="472" y="35"/>
                  <a:pt x="472" y="35"/>
                </a:cubicBezTo>
                <a:cubicBezTo>
                  <a:pt x="473" y="33"/>
                  <a:pt x="475" y="32"/>
                  <a:pt x="476" y="31"/>
                </a:cubicBezTo>
                <a:cubicBezTo>
                  <a:pt x="479" y="30"/>
                  <a:pt x="481" y="29"/>
                  <a:pt x="484" y="28"/>
                </a:cubicBezTo>
                <a:cubicBezTo>
                  <a:pt x="484" y="27"/>
                  <a:pt x="483" y="27"/>
                  <a:pt x="483" y="27"/>
                </a:cubicBezTo>
                <a:cubicBezTo>
                  <a:pt x="483" y="24"/>
                  <a:pt x="485" y="23"/>
                  <a:pt x="486" y="21"/>
                </a:cubicBezTo>
                <a:cubicBezTo>
                  <a:pt x="487" y="20"/>
                  <a:pt x="489" y="19"/>
                  <a:pt x="490" y="18"/>
                </a:cubicBezTo>
                <a:cubicBezTo>
                  <a:pt x="491" y="17"/>
                  <a:pt x="491" y="17"/>
                  <a:pt x="491" y="17"/>
                </a:cubicBezTo>
                <a:cubicBezTo>
                  <a:pt x="491" y="16"/>
                  <a:pt x="491" y="16"/>
                  <a:pt x="491" y="16"/>
                </a:cubicBezTo>
                <a:moveTo>
                  <a:pt x="761" y="15"/>
                </a:moveTo>
                <a:cubicBezTo>
                  <a:pt x="760" y="15"/>
                  <a:pt x="760" y="15"/>
                  <a:pt x="759" y="15"/>
                </a:cubicBezTo>
                <a:cubicBezTo>
                  <a:pt x="759" y="15"/>
                  <a:pt x="759" y="15"/>
                  <a:pt x="759" y="15"/>
                </a:cubicBezTo>
                <a:cubicBezTo>
                  <a:pt x="768" y="18"/>
                  <a:pt x="777" y="21"/>
                  <a:pt x="784" y="27"/>
                </a:cubicBezTo>
                <a:cubicBezTo>
                  <a:pt x="784" y="26"/>
                  <a:pt x="784" y="26"/>
                  <a:pt x="784" y="26"/>
                </a:cubicBezTo>
                <a:cubicBezTo>
                  <a:pt x="778" y="21"/>
                  <a:pt x="770" y="17"/>
                  <a:pt x="761" y="15"/>
                </a:cubicBezTo>
                <a:moveTo>
                  <a:pt x="495" y="14"/>
                </a:moveTo>
                <a:cubicBezTo>
                  <a:pt x="494" y="15"/>
                  <a:pt x="493" y="15"/>
                  <a:pt x="493" y="15"/>
                </a:cubicBezTo>
                <a:cubicBezTo>
                  <a:pt x="493" y="16"/>
                  <a:pt x="493" y="16"/>
                  <a:pt x="493" y="16"/>
                </a:cubicBezTo>
                <a:cubicBezTo>
                  <a:pt x="493" y="16"/>
                  <a:pt x="494" y="15"/>
                  <a:pt x="495" y="15"/>
                </a:cubicBezTo>
                <a:cubicBezTo>
                  <a:pt x="495" y="14"/>
                  <a:pt x="495" y="14"/>
                  <a:pt x="495" y="14"/>
                </a:cubicBezTo>
                <a:moveTo>
                  <a:pt x="497" y="14"/>
                </a:moveTo>
                <a:cubicBezTo>
                  <a:pt x="497" y="14"/>
                  <a:pt x="497" y="14"/>
                  <a:pt x="497" y="14"/>
                </a:cubicBezTo>
                <a:cubicBezTo>
                  <a:pt x="497" y="15"/>
                  <a:pt x="497" y="15"/>
                  <a:pt x="497" y="15"/>
                </a:cubicBezTo>
                <a:cubicBezTo>
                  <a:pt x="497" y="15"/>
                  <a:pt x="497" y="15"/>
                  <a:pt x="497" y="15"/>
                </a:cubicBezTo>
                <a:cubicBezTo>
                  <a:pt x="500" y="15"/>
                  <a:pt x="504" y="16"/>
                  <a:pt x="507" y="17"/>
                </a:cubicBezTo>
                <a:cubicBezTo>
                  <a:pt x="507" y="16"/>
                  <a:pt x="507" y="16"/>
                  <a:pt x="507" y="16"/>
                </a:cubicBezTo>
                <a:cubicBezTo>
                  <a:pt x="504" y="15"/>
                  <a:pt x="500" y="15"/>
                  <a:pt x="497" y="14"/>
                </a:cubicBezTo>
                <a:moveTo>
                  <a:pt x="37" y="13"/>
                </a:moveTo>
                <a:cubicBezTo>
                  <a:pt x="37" y="13"/>
                  <a:pt x="37" y="13"/>
                  <a:pt x="37" y="13"/>
                </a:cubicBezTo>
                <a:cubicBezTo>
                  <a:pt x="38" y="13"/>
                  <a:pt x="39" y="14"/>
                  <a:pt x="39" y="14"/>
                </a:cubicBezTo>
                <a:cubicBezTo>
                  <a:pt x="42" y="15"/>
                  <a:pt x="44" y="16"/>
                  <a:pt x="46" y="17"/>
                </a:cubicBezTo>
                <a:cubicBezTo>
                  <a:pt x="46" y="16"/>
                  <a:pt x="46" y="16"/>
                  <a:pt x="46" y="16"/>
                </a:cubicBezTo>
                <a:cubicBezTo>
                  <a:pt x="43" y="14"/>
                  <a:pt x="40" y="13"/>
                  <a:pt x="37" y="13"/>
                </a:cubicBezTo>
                <a:moveTo>
                  <a:pt x="689" y="13"/>
                </a:moveTo>
                <a:cubicBezTo>
                  <a:pt x="687" y="13"/>
                  <a:pt x="685" y="14"/>
                  <a:pt x="683" y="15"/>
                </a:cubicBezTo>
                <a:cubicBezTo>
                  <a:pt x="682" y="15"/>
                  <a:pt x="681" y="15"/>
                  <a:pt x="680" y="16"/>
                </a:cubicBezTo>
                <a:cubicBezTo>
                  <a:pt x="680" y="17"/>
                  <a:pt x="680" y="17"/>
                  <a:pt x="680" y="17"/>
                </a:cubicBezTo>
                <a:cubicBezTo>
                  <a:pt x="683" y="16"/>
                  <a:pt x="686" y="15"/>
                  <a:pt x="689" y="14"/>
                </a:cubicBezTo>
                <a:cubicBezTo>
                  <a:pt x="689" y="13"/>
                  <a:pt x="689" y="13"/>
                  <a:pt x="689" y="13"/>
                </a:cubicBezTo>
                <a:moveTo>
                  <a:pt x="749" y="12"/>
                </a:moveTo>
                <a:cubicBezTo>
                  <a:pt x="749" y="13"/>
                  <a:pt x="749" y="13"/>
                  <a:pt x="749" y="13"/>
                </a:cubicBezTo>
                <a:cubicBezTo>
                  <a:pt x="751" y="14"/>
                  <a:pt x="753" y="14"/>
                  <a:pt x="755" y="15"/>
                </a:cubicBezTo>
                <a:cubicBezTo>
                  <a:pt x="755" y="15"/>
                  <a:pt x="756" y="15"/>
                  <a:pt x="756" y="15"/>
                </a:cubicBezTo>
                <a:cubicBezTo>
                  <a:pt x="756" y="14"/>
                  <a:pt x="756" y="14"/>
                  <a:pt x="756" y="14"/>
                </a:cubicBezTo>
                <a:cubicBezTo>
                  <a:pt x="754" y="14"/>
                  <a:pt x="751" y="13"/>
                  <a:pt x="749" y="12"/>
                </a:cubicBezTo>
                <a:moveTo>
                  <a:pt x="399" y="12"/>
                </a:moveTo>
                <a:cubicBezTo>
                  <a:pt x="395" y="12"/>
                  <a:pt x="392" y="14"/>
                  <a:pt x="389" y="16"/>
                </a:cubicBezTo>
                <a:cubicBezTo>
                  <a:pt x="389" y="16"/>
                  <a:pt x="388" y="17"/>
                  <a:pt x="388" y="17"/>
                </a:cubicBezTo>
                <a:cubicBezTo>
                  <a:pt x="388" y="19"/>
                  <a:pt x="388" y="19"/>
                  <a:pt x="388" y="19"/>
                </a:cubicBezTo>
                <a:cubicBezTo>
                  <a:pt x="390" y="16"/>
                  <a:pt x="393" y="13"/>
                  <a:pt x="398" y="13"/>
                </a:cubicBezTo>
                <a:cubicBezTo>
                  <a:pt x="398" y="13"/>
                  <a:pt x="398" y="13"/>
                  <a:pt x="398" y="13"/>
                </a:cubicBezTo>
                <a:cubicBezTo>
                  <a:pt x="398" y="13"/>
                  <a:pt x="398" y="13"/>
                  <a:pt x="398" y="13"/>
                </a:cubicBezTo>
                <a:cubicBezTo>
                  <a:pt x="399" y="13"/>
                  <a:pt x="399" y="13"/>
                  <a:pt x="399" y="13"/>
                </a:cubicBezTo>
                <a:cubicBezTo>
                  <a:pt x="399" y="12"/>
                  <a:pt x="399" y="12"/>
                  <a:pt x="399" y="12"/>
                </a:cubicBezTo>
                <a:moveTo>
                  <a:pt x="1108" y="12"/>
                </a:moveTo>
                <a:cubicBezTo>
                  <a:pt x="1107" y="13"/>
                  <a:pt x="1106" y="15"/>
                  <a:pt x="1105" y="16"/>
                </a:cubicBezTo>
                <a:cubicBezTo>
                  <a:pt x="1103" y="17"/>
                  <a:pt x="1102" y="19"/>
                  <a:pt x="1099" y="19"/>
                </a:cubicBezTo>
                <a:cubicBezTo>
                  <a:pt x="1099" y="20"/>
                  <a:pt x="1099" y="20"/>
                  <a:pt x="1099" y="20"/>
                </a:cubicBezTo>
                <a:cubicBezTo>
                  <a:pt x="1101" y="19"/>
                  <a:pt x="1102" y="18"/>
                  <a:pt x="1104" y="18"/>
                </a:cubicBezTo>
                <a:cubicBezTo>
                  <a:pt x="1104" y="18"/>
                  <a:pt x="1104" y="18"/>
                  <a:pt x="1104" y="18"/>
                </a:cubicBezTo>
                <a:cubicBezTo>
                  <a:pt x="1105" y="16"/>
                  <a:pt x="1106" y="15"/>
                  <a:pt x="1108" y="13"/>
                </a:cubicBezTo>
                <a:cubicBezTo>
                  <a:pt x="1108" y="12"/>
                  <a:pt x="1108" y="12"/>
                  <a:pt x="1108" y="12"/>
                </a:cubicBezTo>
                <a:moveTo>
                  <a:pt x="703" y="11"/>
                </a:moveTo>
                <a:cubicBezTo>
                  <a:pt x="699" y="11"/>
                  <a:pt x="695" y="12"/>
                  <a:pt x="691" y="12"/>
                </a:cubicBezTo>
                <a:cubicBezTo>
                  <a:pt x="691" y="13"/>
                  <a:pt x="691" y="13"/>
                  <a:pt x="691" y="13"/>
                </a:cubicBezTo>
                <a:cubicBezTo>
                  <a:pt x="695" y="12"/>
                  <a:pt x="699" y="12"/>
                  <a:pt x="703" y="11"/>
                </a:cubicBezTo>
                <a:cubicBezTo>
                  <a:pt x="703" y="11"/>
                  <a:pt x="703" y="11"/>
                  <a:pt x="703" y="11"/>
                </a:cubicBezTo>
                <a:moveTo>
                  <a:pt x="29" y="11"/>
                </a:moveTo>
                <a:cubicBezTo>
                  <a:pt x="29" y="11"/>
                  <a:pt x="29" y="11"/>
                  <a:pt x="29" y="11"/>
                </a:cubicBezTo>
                <a:cubicBezTo>
                  <a:pt x="31" y="11"/>
                  <a:pt x="33" y="12"/>
                  <a:pt x="35" y="13"/>
                </a:cubicBezTo>
                <a:cubicBezTo>
                  <a:pt x="35" y="12"/>
                  <a:pt x="35" y="12"/>
                  <a:pt x="35" y="12"/>
                </a:cubicBezTo>
                <a:cubicBezTo>
                  <a:pt x="33" y="12"/>
                  <a:pt x="31" y="11"/>
                  <a:pt x="29" y="11"/>
                </a:cubicBezTo>
                <a:moveTo>
                  <a:pt x="737" y="10"/>
                </a:moveTo>
                <a:cubicBezTo>
                  <a:pt x="737" y="11"/>
                  <a:pt x="737" y="11"/>
                  <a:pt x="737" y="11"/>
                </a:cubicBezTo>
                <a:cubicBezTo>
                  <a:pt x="740" y="11"/>
                  <a:pt x="744" y="12"/>
                  <a:pt x="747" y="13"/>
                </a:cubicBezTo>
                <a:cubicBezTo>
                  <a:pt x="747" y="12"/>
                  <a:pt x="747" y="12"/>
                  <a:pt x="747" y="12"/>
                </a:cubicBezTo>
                <a:cubicBezTo>
                  <a:pt x="745" y="11"/>
                  <a:pt x="742" y="11"/>
                  <a:pt x="740" y="11"/>
                </a:cubicBezTo>
                <a:cubicBezTo>
                  <a:pt x="739" y="11"/>
                  <a:pt x="738" y="10"/>
                  <a:pt x="737" y="10"/>
                </a:cubicBezTo>
                <a:moveTo>
                  <a:pt x="16" y="9"/>
                </a:moveTo>
                <a:cubicBezTo>
                  <a:pt x="12" y="9"/>
                  <a:pt x="7" y="10"/>
                  <a:pt x="2" y="11"/>
                </a:cubicBezTo>
                <a:cubicBezTo>
                  <a:pt x="2" y="11"/>
                  <a:pt x="1" y="11"/>
                  <a:pt x="1" y="11"/>
                </a:cubicBezTo>
                <a:cubicBezTo>
                  <a:pt x="1" y="11"/>
                  <a:pt x="1" y="11"/>
                  <a:pt x="0" y="11"/>
                </a:cubicBezTo>
                <a:cubicBezTo>
                  <a:pt x="1" y="11"/>
                  <a:pt x="2" y="11"/>
                  <a:pt x="2" y="11"/>
                </a:cubicBezTo>
                <a:cubicBezTo>
                  <a:pt x="2" y="11"/>
                  <a:pt x="2" y="11"/>
                  <a:pt x="2" y="11"/>
                </a:cubicBezTo>
                <a:cubicBezTo>
                  <a:pt x="4" y="11"/>
                  <a:pt x="7" y="10"/>
                  <a:pt x="10" y="10"/>
                </a:cubicBezTo>
                <a:cubicBezTo>
                  <a:pt x="13" y="10"/>
                  <a:pt x="16" y="10"/>
                  <a:pt x="19" y="10"/>
                </a:cubicBezTo>
                <a:cubicBezTo>
                  <a:pt x="22" y="10"/>
                  <a:pt x="25" y="10"/>
                  <a:pt x="27" y="11"/>
                </a:cubicBezTo>
                <a:cubicBezTo>
                  <a:pt x="27" y="10"/>
                  <a:pt x="27" y="10"/>
                  <a:pt x="27" y="10"/>
                </a:cubicBezTo>
                <a:cubicBezTo>
                  <a:pt x="24" y="10"/>
                  <a:pt x="20" y="9"/>
                  <a:pt x="16" y="9"/>
                </a:cubicBezTo>
                <a:moveTo>
                  <a:pt x="1112" y="9"/>
                </a:moveTo>
                <a:cubicBezTo>
                  <a:pt x="1111" y="9"/>
                  <a:pt x="1110" y="10"/>
                  <a:pt x="1110" y="10"/>
                </a:cubicBezTo>
                <a:cubicBezTo>
                  <a:pt x="1110" y="11"/>
                  <a:pt x="1110" y="11"/>
                  <a:pt x="1110" y="11"/>
                </a:cubicBezTo>
                <a:cubicBezTo>
                  <a:pt x="1110" y="11"/>
                  <a:pt x="1111" y="11"/>
                  <a:pt x="1112" y="10"/>
                </a:cubicBezTo>
                <a:cubicBezTo>
                  <a:pt x="1112" y="9"/>
                  <a:pt x="1112" y="9"/>
                  <a:pt x="1112" y="9"/>
                </a:cubicBezTo>
                <a:moveTo>
                  <a:pt x="714" y="9"/>
                </a:moveTo>
                <a:cubicBezTo>
                  <a:pt x="713" y="9"/>
                  <a:pt x="712" y="9"/>
                  <a:pt x="710" y="9"/>
                </a:cubicBezTo>
                <a:cubicBezTo>
                  <a:pt x="709" y="10"/>
                  <a:pt x="707" y="10"/>
                  <a:pt x="705" y="11"/>
                </a:cubicBezTo>
                <a:cubicBezTo>
                  <a:pt x="705" y="11"/>
                  <a:pt x="705" y="11"/>
                  <a:pt x="705" y="11"/>
                </a:cubicBezTo>
                <a:cubicBezTo>
                  <a:pt x="708" y="10"/>
                  <a:pt x="710" y="10"/>
                  <a:pt x="711" y="10"/>
                </a:cubicBezTo>
                <a:cubicBezTo>
                  <a:pt x="712" y="10"/>
                  <a:pt x="712" y="10"/>
                  <a:pt x="712" y="10"/>
                </a:cubicBezTo>
                <a:cubicBezTo>
                  <a:pt x="712" y="10"/>
                  <a:pt x="712" y="10"/>
                  <a:pt x="712" y="10"/>
                </a:cubicBezTo>
                <a:cubicBezTo>
                  <a:pt x="713" y="10"/>
                  <a:pt x="713" y="10"/>
                  <a:pt x="714" y="10"/>
                </a:cubicBezTo>
                <a:cubicBezTo>
                  <a:pt x="714" y="9"/>
                  <a:pt x="714" y="9"/>
                  <a:pt x="714" y="9"/>
                </a:cubicBezTo>
                <a:moveTo>
                  <a:pt x="722" y="9"/>
                </a:moveTo>
                <a:cubicBezTo>
                  <a:pt x="720" y="9"/>
                  <a:pt x="718" y="9"/>
                  <a:pt x="716" y="9"/>
                </a:cubicBezTo>
                <a:cubicBezTo>
                  <a:pt x="716" y="10"/>
                  <a:pt x="716" y="10"/>
                  <a:pt x="716" y="10"/>
                </a:cubicBezTo>
                <a:cubicBezTo>
                  <a:pt x="718" y="10"/>
                  <a:pt x="721" y="10"/>
                  <a:pt x="723" y="10"/>
                </a:cubicBezTo>
                <a:cubicBezTo>
                  <a:pt x="727" y="10"/>
                  <a:pt x="731" y="10"/>
                  <a:pt x="735" y="10"/>
                </a:cubicBezTo>
                <a:cubicBezTo>
                  <a:pt x="735" y="10"/>
                  <a:pt x="735" y="10"/>
                  <a:pt x="735" y="10"/>
                </a:cubicBezTo>
                <a:cubicBezTo>
                  <a:pt x="731" y="9"/>
                  <a:pt x="726" y="9"/>
                  <a:pt x="722" y="9"/>
                </a:cubicBezTo>
                <a:moveTo>
                  <a:pt x="1116" y="8"/>
                </a:moveTo>
                <a:cubicBezTo>
                  <a:pt x="1115" y="8"/>
                  <a:pt x="1114" y="8"/>
                  <a:pt x="1114" y="8"/>
                </a:cubicBezTo>
                <a:cubicBezTo>
                  <a:pt x="1114" y="9"/>
                  <a:pt x="1114" y="9"/>
                  <a:pt x="1114" y="9"/>
                </a:cubicBezTo>
                <a:cubicBezTo>
                  <a:pt x="1114" y="9"/>
                  <a:pt x="1114" y="9"/>
                  <a:pt x="1115" y="9"/>
                </a:cubicBezTo>
                <a:cubicBezTo>
                  <a:pt x="1115" y="9"/>
                  <a:pt x="1115" y="9"/>
                  <a:pt x="1115" y="9"/>
                </a:cubicBezTo>
                <a:cubicBezTo>
                  <a:pt x="1115" y="9"/>
                  <a:pt x="1115" y="9"/>
                  <a:pt x="1115" y="9"/>
                </a:cubicBezTo>
                <a:cubicBezTo>
                  <a:pt x="1118" y="9"/>
                  <a:pt x="1121" y="11"/>
                  <a:pt x="1124" y="12"/>
                </a:cubicBezTo>
                <a:cubicBezTo>
                  <a:pt x="1124" y="12"/>
                  <a:pt x="1124" y="12"/>
                  <a:pt x="1124" y="12"/>
                </a:cubicBezTo>
                <a:cubicBezTo>
                  <a:pt x="1124" y="12"/>
                  <a:pt x="1124" y="12"/>
                  <a:pt x="1124" y="12"/>
                </a:cubicBezTo>
                <a:cubicBezTo>
                  <a:pt x="1126" y="15"/>
                  <a:pt x="1127" y="18"/>
                  <a:pt x="1127" y="21"/>
                </a:cubicBezTo>
                <a:cubicBezTo>
                  <a:pt x="1127" y="22"/>
                  <a:pt x="1127" y="22"/>
                  <a:pt x="1127" y="22"/>
                </a:cubicBezTo>
                <a:cubicBezTo>
                  <a:pt x="1127" y="22"/>
                  <a:pt x="1127" y="22"/>
                  <a:pt x="1127" y="22"/>
                </a:cubicBezTo>
                <a:cubicBezTo>
                  <a:pt x="1125" y="23"/>
                  <a:pt x="1124" y="23"/>
                  <a:pt x="1123" y="23"/>
                </a:cubicBezTo>
                <a:cubicBezTo>
                  <a:pt x="1123" y="23"/>
                  <a:pt x="1123" y="23"/>
                  <a:pt x="1123" y="23"/>
                </a:cubicBezTo>
                <a:cubicBezTo>
                  <a:pt x="1122" y="23"/>
                  <a:pt x="1120" y="23"/>
                  <a:pt x="1119" y="23"/>
                </a:cubicBezTo>
                <a:cubicBezTo>
                  <a:pt x="1119" y="23"/>
                  <a:pt x="1119" y="23"/>
                  <a:pt x="1119" y="23"/>
                </a:cubicBezTo>
                <a:cubicBezTo>
                  <a:pt x="1118" y="23"/>
                  <a:pt x="1118" y="23"/>
                  <a:pt x="1117" y="23"/>
                </a:cubicBezTo>
                <a:cubicBezTo>
                  <a:pt x="1116" y="24"/>
                  <a:pt x="1115" y="25"/>
                  <a:pt x="1114" y="26"/>
                </a:cubicBezTo>
                <a:cubicBezTo>
                  <a:pt x="1114" y="27"/>
                  <a:pt x="1114" y="27"/>
                  <a:pt x="1114" y="27"/>
                </a:cubicBezTo>
                <a:cubicBezTo>
                  <a:pt x="1115" y="25"/>
                  <a:pt x="1118" y="24"/>
                  <a:pt x="1120" y="24"/>
                </a:cubicBezTo>
                <a:cubicBezTo>
                  <a:pt x="1123" y="23"/>
                  <a:pt x="1125" y="24"/>
                  <a:pt x="1128" y="23"/>
                </a:cubicBezTo>
                <a:cubicBezTo>
                  <a:pt x="1128" y="23"/>
                  <a:pt x="1129" y="21"/>
                  <a:pt x="1129" y="20"/>
                </a:cubicBezTo>
                <a:cubicBezTo>
                  <a:pt x="1129" y="18"/>
                  <a:pt x="1128" y="17"/>
                  <a:pt x="1128" y="16"/>
                </a:cubicBezTo>
                <a:cubicBezTo>
                  <a:pt x="1127" y="14"/>
                  <a:pt x="1126" y="13"/>
                  <a:pt x="1125" y="12"/>
                </a:cubicBezTo>
                <a:cubicBezTo>
                  <a:pt x="1124" y="10"/>
                  <a:pt x="1122" y="9"/>
                  <a:pt x="1121" y="9"/>
                </a:cubicBezTo>
                <a:cubicBezTo>
                  <a:pt x="1121" y="9"/>
                  <a:pt x="1121" y="9"/>
                  <a:pt x="1121" y="9"/>
                </a:cubicBezTo>
                <a:cubicBezTo>
                  <a:pt x="1121" y="9"/>
                  <a:pt x="1121" y="9"/>
                  <a:pt x="1121" y="9"/>
                </a:cubicBezTo>
                <a:cubicBezTo>
                  <a:pt x="1119" y="8"/>
                  <a:pt x="1118" y="8"/>
                  <a:pt x="1116" y="8"/>
                </a:cubicBezTo>
                <a:moveTo>
                  <a:pt x="472" y="6"/>
                </a:moveTo>
                <a:cubicBezTo>
                  <a:pt x="472" y="8"/>
                  <a:pt x="472" y="8"/>
                  <a:pt x="472" y="8"/>
                </a:cubicBezTo>
                <a:cubicBezTo>
                  <a:pt x="472" y="9"/>
                  <a:pt x="472" y="10"/>
                  <a:pt x="472" y="11"/>
                </a:cubicBezTo>
                <a:cubicBezTo>
                  <a:pt x="472" y="12"/>
                  <a:pt x="472" y="13"/>
                  <a:pt x="472" y="14"/>
                </a:cubicBezTo>
                <a:cubicBezTo>
                  <a:pt x="472" y="17"/>
                  <a:pt x="472" y="17"/>
                  <a:pt x="472" y="17"/>
                </a:cubicBezTo>
                <a:cubicBezTo>
                  <a:pt x="473" y="16"/>
                  <a:pt x="473" y="14"/>
                  <a:pt x="473" y="12"/>
                </a:cubicBezTo>
                <a:cubicBezTo>
                  <a:pt x="473" y="10"/>
                  <a:pt x="473" y="7"/>
                  <a:pt x="472" y="6"/>
                </a:cubicBezTo>
                <a:moveTo>
                  <a:pt x="410" y="5"/>
                </a:moveTo>
                <a:cubicBezTo>
                  <a:pt x="407" y="5"/>
                  <a:pt x="403" y="7"/>
                  <a:pt x="401" y="10"/>
                </a:cubicBezTo>
                <a:cubicBezTo>
                  <a:pt x="401" y="13"/>
                  <a:pt x="401" y="13"/>
                  <a:pt x="401" y="13"/>
                </a:cubicBezTo>
                <a:cubicBezTo>
                  <a:pt x="402" y="12"/>
                  <a:pt x="403" y="11"/>
                  <a:pt x="404" y="10"/>
                </a:cubicBezTo>
                <a:cubicBezTo>
                  <a:pt x="405" y="9"/>
                  <a:pt x="406" y="7"/>
                  <a:pt x="408" y="6"/>
                </a:cubicBezTo>
                <a:cubicBezTo>
                  <a:pt x="408" y="6"/>
                  <a:pt x="408" y="6"/>
                  <a:pt x="408" y="6"/>
                </a:cubicBezTo>
                <a:cubicBezTo>
                  <a:pt x="408" y="6"/>
                  <a:pt x="408" y="6"/>
                  <a:pt x="408" y="6"/>
                </a:cubicBezTo>
                <a:cubicBezTo>
                  <a:pt x="409" y="6"/>
                  <a:pt x="410" y="6"/>
                  <a:pt x="411" y="6"/>
                </a:cubicBezTo>
                <a:cubicBezTo>
                  <a:pt x="412" y="6"/>
                  <a:pt x="413" y="6"/>
                  <a:pt x="414" y="7"/>
                </a:cubicBezTo>
                <a:cubicBezTo>
                  <a:pt x="415" y="7"/>
                  <a:pt x="416" y="8"/>
                  <a:pt x="416" y="9"/>
                </a:cubicBezTo>
                <a:cubicBezTo>
                  <a:pt x="416" y="9"/>
                  <a:pt x="416" y="9"/>
                  <a:pt x="416" y="9"/>
                </a:cubicBezTo>
                <a:cubicBezTo>
                  <a:pt x="416" y="9"/>
                  <a:pt x="416" y="9"/>
                  <a:pt x="416" y="9"/>
                </a:cubicBezTo>
                <a:cubicBezTo>
                  <a:pt x="417" y="10"/>
                  <a:pt x="417" y="12"/>
                  <a:pt x="417" y="14"/>
                </a:cubicBezTo>
                <a:cubicBezTo>
                  <a:pt x="417" y="17"/>
                  <a:pt x="416" y="20"/>
                  <a:pt x="415" y="22"/>
                </a:cubicBezTo>
                <a:cubicBezTo>
                  <a:pt x="415" y="23"/>
                  <a:pt x="415" y="23"/>
                  <a:pt x="415" y="23"/>
                </a:cubicBezTo>
                <a:cubicBezTo>
                  <a:pt x="414" y="23"/>
                  <a:pt x="414" y="23"/>
                  <a:pt x="414" y="23"/>
                </a:cubicBezTo>
                <a:cubicBezTo>
                  <a:pt x="413" y="24"/>
                  <a:pt x="411" y="24"/>
                  <a:pt x="410" y="24"/>
                </a:cubicBezTo>
                <a:cubicBezTo>
                  <a:pt x="408" y="25"/>
                  <a:pt x="407" y="25"/>
                  <a:pt x="406" y="25"/>
                </a:cubicBezTo>
                <a:cubicBezTo>
                  <a:pt x="404" y="27"/>
                  <a:pt x="403" y="28"/>
                  <a:pt x="401" y="30"/>
                </a:cubicBezTo>
                <a:cubicBezTo>
                  <a:pt x="401" y="33"/>
                  <a:pt x="401" y="33"/>
                  <a:pt x="401" y="33"/>
                </a:cubicBezTo>
                <a:cubicBezTo>
                  <a:pt x="403" y="30"/>
                  <a:pt x="404" y="28"/>
                  <a:pt x="406" y="27"/>
                </a:cubicBezTo>
                <a:cubicBezTo>
                  <a:pt x="406" y="26"/>
                  <a:pt x="406" y="26"/>
                  <a:pt x="406" y="26"/>
                </a:cubicBezTo>
                <a:cubicBezTo>
                  <a:pt x="406" y="26"/>
                  <a:pt x="406" y="26"/>
                  <a:pt x="406" y="26"/>
                </a:cubicBezTo>
                <a:cubicBezTo>
                  <a:pt x="408" y="26"/>
                  <a:pt x="410" y="26"/>
                  <a:pt x="412" y="25"/>
                </a:cubicBezTo>
                <a:cubicBezTo>
                  <a:pt x="414" y="25"/>
                  <a:pt x="415" y="24"/>
                  <a:pt x="416" y="23"/>
                </a:cubicBezTo>
                <a:cubicBezTo>
                  <a:pt x="417" y="19"/>
                  <a:pt x="419" y="17"/>
                  <a:pt x="419" y="13"/>
                </a:cubicBezTo>
                <a:cubicBezTo>
                  <a:pt x="419" y="13"/>
                  <a:pt x="419" y="12"/>
                  <a:pt x="418" y="10"/>
                </a:cubicBezTo>
                <a:cubicBezTo>
                  <a:pt x="417" y="7"/>
                  <a:pt x="414" y="6"/>
                  <a:pt x="411" y="5"/>
                </a:cubicBezTo>
                <a:cubicBezTo>
                  <a:pt x="410" y="5"/>
                  <a:pt x="410" y="5"/>
                  <a:pt x="410" y="5"/>
                </a:cubicBezTo>
                <a:moveTo>
                  <a:pt x="1153" y="5"/>
                </a:moveTo>
                <a:cubicBezTo>
                  <a:pt x="1149" y="5"/>
                  <a:pt x="1145" y="7"/>
                  <a:pt x="1142" y="10"/>
                </a:cubicBezTo>
                <a:cubicBezTo>
                  <a:pt x="1138" y="15"/>
                  <a:pt x="1135" y="20"/>
                  <a:pt x="1135" y="25"/>
                </a:cubicBezTo>
                <a:cubicBezTo>
                  <a:pt x="1135" y="26"/>
                  <a:pt x="1135" y="27"/>
                  <a:pt x="1135" y="28"/>
                </a:cubicBezTo>
                <a:cubicBezTo>
                  <a:pt x="1135" y="29"/>
                  <a:pt x="1135" y="29"/>
                  <a:pt x="1135" y="29"/>
                </a:cubicBezTo>
                <a:cubicBezTo>
                  <a:pt x="1135" y="29"/>
                  <a:pt x="1135" y="29"/>
                  <a:pt x="1135" y="29"/>
                </a:cubicBezTo>
                <a:cubicBezTo>
                  <a:pt x="1134" y="33"/>
                  <a:pt x="1131" y="37"/>
                  <a:pt x="1131" y="40"/>
                </a:cubicBezTo>
                <a:cubicBezTo>
                  <a:pt x="1131" y="42"/>
                  <a:pt x="1131" y="43"/>
                  <a:pt x="1133" y="45"/>
                </a:cubicBezTo>
                <a:cubicBezTo>
                  <a:pt x="1134" y="46"/>
                  <a:pt x="1134" y="46"/>
                  <a:pt x="1134" y="46"/>
                </a:cubicBezTo>
                <a:cubicBezTo>
                  <a:pt x="1133" y="47"/>
                  <a:pt x="1133" y="47"/>
                  <a:pt x="1133" y="47"/>
                </a:cubicBezTo>
                <a:cubicBezTo>
                  <a:pt x="1129" y="48"/>
                  <a:pt x="1124" y="48"/>
                  <a:pt x="1120" y="49"/>
                </a:cubicBezTo>
                <a:cubicBezTo>
                  <a:pt x="1119" y="49"/>
                  <a:pt x="1119" y="49"/>
                  <a:pt x="1119" y="49"/>
                </a:cubicBezTo>
                <a:cubicBezTo>
                  <a:pt x="1119" y="49"/>
                  <a:pt x="1119" y="49"/>
                  <a:pt x="1119" y="49"/>
                </a:cubicBezTo>
                <a:cubicBezTo>
                  <a:pt x="1118" y="47"/>
                  <a:pt x="1116" y="46"/>
                  <a:pt x="1114" y="45"/>
                </a:cubicBezTo>
                <a:cubicBezTo>
                  <a:pt x="1114" y="47"/>
                  <a:pt x="1114" y="47"/>
                  <a:pt x="1114" y="47"/>
                </a:cubicBezTo>
                <a:cubicBezTo>
                  <a:pt x="1114" y="47"/>
                  <a:pt x="1114" y="47"/>
                  <a:pt x="1114" y="47"/>
                </a:cubicBezTo>
                <a:cubicBezTo>
                  <a:pt x="1115" y="48"/>
                  <a:pt x="1115" y="48"/>
                  <a:pt x="1115" y="48"/>
                </a:cubicBezTo>
                <a:cubicBezTo>
                  <a:pt x="1117" y="49"/>
                  <a:pt x="1117" y="49"/>
                  <a:pt x="1117" y="49"/>
                </a:cubicBezTo>
                <a:cubicBezTo>
                  <a:pt x="1115" y="50"/>
                  <a:pt x="1115" y="50"/>
                  <a:pt x="1115" y="50"/>
                </a:cubicBezTo>
                <a:cubicBezTo>
                  <a:pt x="1115" y="50"/>
                  <a:pt x="1114" y="50"/>
                  <a:pt x="1114" y="51"/>
                </a:cubicBezTo>
                <a:cubicBezTo>
                  <a:pt x="1114" y="52"/>
                  <a:pt x="1114" y="52"/>
                  <a:pt x="1114" y="52"/>
                </a:cubicBezTo>
                <a:cubicBezTo>
                  <a:pt x="1119" y="51"/>
                  <a:pt x="1124" y="50"/>
                  <a:pt x="1129" y="49"/>
                </a:cubicBezTo>
                <a:cubicBezTo>
                  <a:pt x="1129" y="49"/>
                  <a:pt x="1129" y="49"/>
                  <a:pt x="1129" y="49"/>
                </a:cubicBezTo>
                <a:cubicBezTo>
                  <a:pt x="1138" y="48"/>
                  <a:pt x="1147" y="48"/>
                  <a:pt x="1155" y="48"/>
                </a:cubicBezTo>
                <a:cubicBezTo>
                  <a:pt x="1155" y="48"/>
                  <a:pt x="1155" y="48"/>
                  <a:pt x="1155" y="48"/>
                </a:cubicBezTo>
                <a:cubicBezTo>
                  <a:pt x="1155" y="48"/>
                  <a:pt x="1155" y="48"/>
                  <a:pt x="1155" y="48"/>
                </a:cubicBezTo>
                <a:cubicBezTo>
                  <a:pt x="1155" y="48"/>
                  <a:pt x="1155" y="48"/>
                  <a:pt x="1156" y="48"/>
                </a:cubicBezTo>
                <a:cubicBezTo>
                  <a:pt x="1156" y="47"/>
                  <a:pt x="1156" y="47"/>
                  <a:pt x="1156" y="47"/>
                </a:cubicBezTo>
                <a:cubicBezTo>
                  <a:pt x="1155" y="47"/>
                  <a:pt x="1154" y="47"/>
                  <a:pt x="1153" y="47"/>
                </a:cubicBezTo>
                <a:cubicBezTo>
                  <a:pt x="1153" y="47"/>
                  <a:pt x="1153" y="47"/>
                  <a:pt x="1153" y="47"/>
                </a:cubicBezTo>
                <a:cubicBezTo>
                  <a:pt x="1152" y="47"/>
                  <a:pt x="1151" y="47"/>
                  <a:pt x="1149" y="46"/>
                </a:cubicBezTo>
                <a:cubicBezTo>
                  <a:pt x="1149" y="46"/>
                  <a:pt x="1149" y="46"/>
                  <a:pt x="1149" y="46"/>
                </a:cubicBezTo>
                <a:cubicBezTo>
                  <a:pt x="1149" y="45"/>
                  <a:pt x="1149" y="45"/>
                  <a:pt x="1149" y="45"/>
                </a:cubicBezTo>
                <a:cubicBezTo>
                  <a:pt x="1150" y="43"/>
                  <a:pt x="1151" y="40"/>
                  <a:pt x="1151" y="38"/>
                </a:cubicBezTo>
                <a:cubicBezTo>
                  <a:pt x="1151" y="38"/>
                  <a:pt x="1151" y="38"/>
                  <a:pt x="1151" y="38"/>
                </a:cubicBezTo>
                <a:cubicBezTo>
                  <a:pt x="1151" y="38"/>
                  <a:pt x="1151" y="38"/>
                  <a:pt x="1151" y="38"/>
                </a:cubicBezTo>
                <a:cubicBezTo>
                  <a:pt x="1151" y="34"/>
                  <a:pt x="1153" y="30"/>
                  <a:pt x="1156" y="27"/>
                </a:cubicBezTo>
                <a:cubicBezTo>
                  <a:pt x="1156" y="26"/>
                  <a:pt x="1156" y="26"/>
                  <a:pt x="1156" y="26"/>
                </a:cubicBezTo>
                <a:cubicBezTo>
                  <a:pt x="1152" y="29"/>
                  <a:pt x="1149" y="34"/>
                  <a:pt x="1149" y="38"/>
                </a:cubicBezTo>
                <a:cubicBezTo>
                  <a:pt x="1149" y="39"/>
                  <a:pt x="1149" y="39"/>
                  <a:pt x="1149" y="39"/>
                </a:cubicBezTo>
                <a:cubicBezTo>
                  <a:pt x="1149" y="40"/>
                  <a:pt x="1149" y="40"/>
                  <a:pt x="1149" y="40"/>
                </a:cubicBezTo>
                <a:cubicBezTo>
                  <a:pt x="1149" y="40"/>
                  <a:pt x="1149" y="40"/>
                  <a:pt x="1149" y="40"/>
                </a:cubicBezTo>
                <a:cubicBezTo>
                  <a:pt x="1149" y="41"/>
                  <a:pt x="1148" y="42"/>
                  <a:pt x="1148" y="43"/>
                </a:cubicBezTo>
                <a:cubicBezTo>
                  <a:pt x="1148" y="44"/>
                  <a:pt x="1148" y="44"/>
                  <a:pt x="1148" y="45"/>
                </a:cubicBezTo>
                <a:cubicBezTo>
                  <a:pt x="1149" y="45"/>
                  <a:pt x="1149" y="45"/>
                  <a:pt x="1149" y="45"/>
                </a:cubicBezTo>
                <a:cubicBezTo>
                  <a:pt x="1148" y="46"/>
                  <a:pt x="1148" y="46"/>
                  <a:pt x="1148" y="46"/>
                </a:cubicBezTo>
                <a:cubicBezTo>
                  <a:pt x="1146" y="47"/>
                  <a:pt x="1145" y="47"/>
                  <a:pt x="1143" y="47"/>
                </a:cubicBezTo>
                <a:cubicBezTo>
                  <a:pt x="1141" y="47"/>
                  <a:pt x="1139" y="46"/>
                  <a:pt x="1137" y="46"/>
                </a:cubicBezTo>
                <a:cubicBezTo>
                  <a:pt x="1137" y="46"/>
                  <a:pt x="1137" y="46"/>
                  <a:pt x="1137" y="46"/>
                </a:cubicBezTo>
                <a:cubicBezTo>
                  <a:pt x="1136" y="46"/>
                  <a:pt x="1136" y="46"/>
                  <a:pt x="1136" y="46"/>
                </a:cubicBezTo>
                <a:cubicBezTo>
                  <a:pt x="1134" y="44"/>
                  <a:pt x="1132" y="42"/>
                  <a:pt x="1132" y="39"/>
                </a:cubicBezTo>
                <a:cubicBezTo>
                  <a:pt x="1132" y="38"/>
                  <a:pt x="1132" y="36"/>
                  <a:pt x="1133" y="35"/>
                </a:cubicBezTo>
                <a:cubicBezTo>
                  <a:pt x="1133" y="34"/>
                  <a:pt x="1135" y="32"/>
                  <a:pt x="1136" y="32"/>
                </a:cubicBezTo>
                <a:cubicBezTo>
                  <a:pt x="1136" y="31"/>
                  <a:pt x="1137" y="30"/>
                  <a:pt x="1138" y="30"/>
                </a:cubicBezTo>
                <a:cubicBezTo>
                  <a:pt x="1137" y="28"/>
                  <a:pt x="1137" y="27"/>
                  <a:pt x="1137" y="25"/>
                </a:cubicBezTo>
                <a:cubicBezTo>
                  <a:pt x="1137" y="20"/>
                  <a:pt x="1139" y="16"/>
                  <a:pt x="1142" y="12"/>
                </a:cubicBezTo>
                <a:cubicBezTo>
                  <a:pt x="1142" y="12"/>
                  <a:pt x="1142" y="12"/>
                  <a:pt x="1142" y="12"/>
                </a:cubicBezTo>
                <a:cubicBezTo>
                  <a:pt x="1142" y="12"/>
                  <a:pt x="1142" y="12"/>
                  <a:pt x="1142" y="12"/>
                </a:cubicBezTo>
                <a:cubicBezTo>
                  <a:pt x="1144" y="8"/>
                  <a:pt x="1148" y="6"/>
                  <a:pt x="1153" y="6"/>
                </a:cubicBezTo>
                <a:cubicBezTo>
                  <a:pt x="1153" y="6"/>
                  <a:pt x="1153" y="6"/>
                  <a:pt x="1153" y="6"/>
                </a:cubicBezTo>
                <a:cubicBezTo>
                  <a:pt x="1153" y="6"/>
                  <a:pt x="1153" y="6"/>
                  <a:pt x="1153" y="6"/>
                </a:cubicBezTo>
                <a:cubicBezTo>
                  <a:pt x="1154" y="6"/>
                  <a:pt x="1155" y="6"/>
                  <a:pt x="1156" y="6"/>
                </a:cubicBezTo>
                <a:cubicBezTo>
                  <a:pt x="1156" y="6"/>
                  <a:pt x="1156" y="6"/>
                  <a:pt x="1156" y="6"/>
                </a:cubicBezTo>
                <a:cubicBezTo>
                  <a:pt x="1156" y="5"/>
                  <a:pt x="1156" y="5"/>
                  <a:pt x="1156" y="5"/>
                </a:cubicBezTo>
                <a:cubicBezTo>
                  <a:pt x="1155" y="5"/>
                  <a:pt x="1154" y="5"/>
                  <a:pt x="1153" y="5"/>
                </a:cubicBezTo>
                <a:cubicBezTo>
                  <a:pt x="1153" y="5"/>
                  <a:pt x="1153" y="5"/>
                  <a:pt x="1153" y="5"/>
                </a:cubicBezTo>
                <a:moveTo>
                  <a:pt x="1178" y="4"/>
                </a:moveTo>
                <a:cubicBezTo>
                  <a:pt x="1178" y="5"/>
                  <a:pt x="1178" y="5"/>
                  <a:pt x="1178" y="5"/>
                </a:cubicBezTo>
                <a:cubicBezTo>
                  <a:pt x="1179" y="6"/>
                  <a:pt x="1180" y="7"/>
                  <a:pt x="1180" y="9"/>
                </a:cubicBezTo>
                <a:cubicBezTo>
                  <a:pt x="1180" y="9"/>
                  <a:pt x="1180" y="9"/>
                  <a:pt x="1180" y="9"/>
                </a:cubicBezTo>
                <a:cubicBezTo>
                  <a:pt x="1180" y="9"/>
                  <a:pt x="1180" y="9"/>
                  <a:pt x="1180" y="9"/>
                </a:cubicBezTo>
                <a:cubicBezTo>
                  <a:pt x="1180" y="10"/>
                  <a:pt x="1181" y="12"/>
                  <a:pt x="1181" y="13"/>
                </a:cubicBezTo>
                <a:cubicBezTo>
                  <a:pt x="1181" y="14"/>
                  <a:pt x="1181" y="15"/>
                  <a:pt x="1181" y="16"/>
                </a:cubicBezTo>
                <a:cubicBezTo>
                  <a:pt x="1180" y="17"/>
                  <a:pt x="1180" y="17"/>
                  <a:pt x="1179" y="18"/>
                </a:cubicBezTo>
                <a:cubicBezTo>
                  <a:pt x="1178" y="18"/>
                  <a:pt x="1178" y="18"/>
                  <a:pt x="1178" y="18"/>
                </a:cubicBezTo>
                <a:cubicBezTo>
                  <a:pt x="1178" y="18"/>
                  <a:pt x="1178" y="18"/>
                  <a:pt x="1178" y="18"/>
                </a:cubicBezTo>
                <a:cubicBezTo>
                  <a:pt x="1178" y="19"/>
                  <a:pt x="1178" y="19"/>
                  <a:pt x="1178" y="19"/>
                </a:cubicBezTo>
                <a:cubicBezTo>
                  <a:pt x="1179" y="19"/>
                  <a:pt x="1180" y="19"/>
                  <a:pt x="1180" y="20"/>
                </a:cubicBezTo>
                <a:cubicBezTo>
                  <a:pt x="1182" y="17"/>
                  <a:pt x="1182" y="15"/>
                  <a:pt x="1182" y="12"/>
                </a:cubicBezTo>
                <a:cubicBezTo>
                  <a:pt x="1182" y="11"/>
                  <a:pt x="1182" y="9"/>
                  <a:pt x="1182" y="8"/>
                </a:cubicBezTo>
                <a:cubicBezTo>
                  <a:pt x="1181" y="7"/>
                  <a:pt x="1180" y="5"/>
                  <a:pt x="1178" y="4"/>
                </a:cubicBezTo>
                <a:moveTo>
                  <a:pt x="1164" y="2"/>
                </a:moveTo>
                <a:cubicBezTo>
                  <a:pt x="1162" y="3"/>
                  <a:pt x="1160" y="4"/>
                  <a:pt x="1159" y="6"/>
                </a:cubicBezTo>
                <a:cubicBezTo>
                  <a:pt x="1158" y="6"/>
                  <a:pt x="1158" y="6"/>
                  <a:pt x="1158" y="6"/>
                </a:cubicBezTo>
                <a:cubicBezTo>
                  <a:pt x="1158" y="6"/>
                  <a:pt x="1158" y="6"/>
                  <a:pt x="1158" y="6"/>
                </a:cubicBezTo>
                <a:cubicBezTo>
                  <a:pt x="1158" y="8"/>
                  <a:pt x="1158" y="8"/>
                  <a:pt x="1158" y="8"/>
                </a:cubicBezTo>
                <a:cubicBezTo>
                  <a:pt x="1158" y="8"/>
                  <a:pt x="1158" y="8"/>
                  <a:pt x="1158" y="8"/>
                </a:cubicBezTo>
                <a:cubicBezTo>
                  <a:pt x="1159" y="7"/>
                  <a:pt x="1160" y="5"/>
                  <a:pt x="1162" y="4"/>
                </a:cubicBezTo>
                <a:cubicBezTo>
                  <a:pt x="1163" y="3"/>
                  <a:pt x="1163" y="2"/>
                  <a:pt x="1164" y="2"/>
                </a:cubicBezTo>
                <a:moveTo>
                  <a:pt x="466" y="2"/>
                </a:moveTo>
                <a:cubicBezTo>
                  <a:pt x="466" y="2"/>
                  <a:pt x="466" y="2"/>
                  <a:pt x="466" y="2"/>
                </a:cubicBezTo>
                <a:cubicBezTo>
                  <a:pt x="467" y="2"/>
                  <a:pt x="467" y="2"/>
                  <a:pt x="467" y="2"/>
                </a:cubicBezTo>
                <a:cubicBezTo>
                  <a:pt x="467" y="2"/>
                  <a:pt x="467" y="2"/>
                  <a:pt x="467" y="2"/>
                </a:cubicBezTo>
                <a:cubicBezTo>
                  <a:pt x="467" y="3"/>
                  <a:pt x="467" y="3"/>
                  <a:pt x="467" y="3"/>
                </a:cubicBezTo>
                <a:cubicBezTo>
                  <a:pt x="468" y="3"/>
                  <a:pt x="469" y="4"/>
                  <a:pt x="470" y="4"/>
                </a:cubicBezTo>
                <a:cubicBezTo>
                  <a:pt x="470" y="5"/>
                  <a:pt x="470" y="5"/>
                  <a:pt x="470" y="5"/>
                </a:cubicBezTo>
                <a:cubicBezTo>
                  <a:pt x="470" y="3"/>
                  <a:pt x="470" y="3"/>
                  <a:pt x="470" y="3"/>
                </a:cubicBezTo>
                <a:cubicBezTo>
                  <a:pt x="469" y="3"/>
                  <a:pt x="469" y="3"/>
                  <a:pt x="468" y="2"/>
                </a:cubicBezTo>
                <a:cubicBezTo>
                  <a:pt x="468" y="2"/>
                  <a:pt x="467" y="2"/>
                  <a:pt x="466" y="2"/>
                </a:cubicBezTo>
                <a:moveTo>
                  <a:pt x="1173" y="1"/>
                </a:moveTo>
                <a:cubicBezTo>
                  <a:pt x="1173" y="2"/>
                  <a:pt x="1173" y="2"/>
                  <a:pt x="1173" y="2"/>
                </a:cubicBezTo>
                <a:cubicBezTo>
                  <a:pt x="1174" y="3"/>
                  <a:pt x="1175" y="3"/>
                  <a:pt x="1176" y="4"/>
                </a:cubicBezTo>
                <a:cubicBezTo>
                  <a:pt x="1176" y="2"/>
                  <a:pt x="1176" y="2"/>
                  <a:pt x="1176" y="2"/>
                </a:cubicBezTo>
                <a:cubicBezTo>
                  <a:pt x="1175" y="2"/>
                  <a:pt x="1174" y="1"/>
                  <a:pt x="1173" y="1"/>
                </a:cubicBezTo>
                <a:moveTo>
                  <a:pt x="446" y="1"/>
                </a:moveTo>
                <a:cubicBezTo>
                  <a:pt x="441" y="1"/>
                  <a:pt x="437" y="3"/>
                  <a:pt x="434" y="4"/>
                </a:cubicBezTo>
                <a:cubicBezTo>
                  <a:pt x="429" y="7"/>
                  <a:pt x="428" y="11"/>
                  <a:pt x="428" y="16"/>
                </a:cubicBezTo>
                <a:cubicBezTo>
                  <a:pt x="428" y="18"/>
                  <a:pt x="428" y="20"/>
                  <a:pt x="429" y="21"/>
                </a:cubicBezTo>
                <a:cubicBezTo>
                  <a:pt x="429" y="22"/>
                  <a:pt x="429" y="22"/>
                  <a:pt x="429" y="22"/>
                </a:cubicBezTo>
                <a:cubicBezTo>
                  <a:pt x="428" y="22"/>
                  <a:pt x="428" y="22"/>
                  <a:pt x="428" y="22"/>
                </a:cubicBezTo>
                <a:cubicBezTo>
                  <a:pt x="424" y="27"/>
                  <a:pt x="420" y="32"/>
                  <a:pt x="419" y="38"/>
                </a:cubicBezTo>
                <a:cubicBezTo>
                  <a:pt x="420" y="39"/>
                  <a:pt x="421" y="40"/>
                  <a:pt x="422" y="42"/>
                </a:cubicBezTo>
                <a:cubicBezTo>
                  <a:pt x="423" y="43"/>
                  <a:pt x="424" y="45"/>
                  <a:pt x="424" y="47"/>
                </a:cubicBezTo>
                <a:cubicBezTo>
                  <a:pt x="424" y="47"/>
                  <a:pt x="424" y="47"/>
                  <a:pt x="424" y="48"/>
                </a:cubicBezTo>
                <a:cubicBezTo>
                  <a:pt x="424" y="49"/>
                  <a:pt x="424" y="49"/>
                  <a:pt x="424" y="49"/>
                </a:cubicBezTo>
                <a:cubicBezTo>
                  <a:pt x="423" y="49"/>
                  <a:pt x="423" y="49"/>
                  <a:pt x="423" y="49"/>
                </a:cubicBezTo>
                <a:cubicBezTo>
                  <a:pt x="423" y="49"/>
                  <a:pt x="423" y="49"/>
                  <a:pt x="423" y="49"/>
                </a:cubicBezTo>
                <a:cubicBezTo>
                  <a:pt x="423" y="49"/>
                  <a:pt x="422" y="49"/>
                  <a:pt x="422" y="49"/>
                </a:cubicBezTo>
                <a:cubicBezTo>
                  <a:pt x="421" y="49"/>
                  <a:pt x="420" y="50"/>
                  <a:pt x="420" y="50"/>
                </a:cubicBezTo>
                <a:cubicBezTo>
                  <a:pt x="420" y="50"/>
                  <a:pt x="420" y="50"/>
                  <a:pt x="420" y="50"/>
                </a:cubicBezTo>
                <a:cubicBezTo>
                  <a:pt x="419" y="50"/>
                  <a:pt x="419" y="49"/>
                  <a:pt x="418" y="49"/>
                </a:cubicBezTo>
                <a:cubicBezTo>
                  <a:pt x="418" y="49"/>
                  <a:pt x="418" y="49"/>
                  <a:pt x="417" y="48"/>
                </a:cubicBezTo>
                <a:cubicBezTo>
                  <a:pt x="416" y="49"/>
                  <a:pt x="415" y="49"/>
                  <a:pt x="413" y="49"/>
                </a:cubicBezTo>
                <a:cubicBezTo>
                  <a:pt x="411" y="49"/>
                  <a:pt x="408" y="48"/>
                  <a:pt x="406" y="48"/>
                </a:cubicBezTo>
                <a:cubicBezTo>
                  <a:pt x="404" y="47"/>
                  <a:pt x="403" y="46"/>
                  <a:pt x="401" y="44"/>
                </a:cubicBezTo>
                <a:cubicBezTo>
                  <a:pt x="401" y="46"/>
                  <a:pt x="401" y="46"/>
                  <a:pt x="401" y="46"/>
                </a:cubicBezTo>
                <a:cubicBezTo>
                  <a:pt x="403" y="47"/>
                  <a:pt x="404" y="48"/>
                  <a:pt x="406" y="49"/>
                </a:cubicBezTo>
                <a:cubicBezTo>
                  <a:pt x="407" y="50"/>
                  <a:pt x="407" y="50"/>
                  <a:pt x="407" y="50"/>
                </a:cubicBezTo>
                <a:cubicBezTo>
                  <a:pt x="406" y="51"/>
                  <a:pt x="406" y="51"/>
                  <a:pt x="406" y="51"/>
                </a:cubicBezTo>
                <a:cubicBezTo>
                  <a:pt x="405" y="52"/>
                  <a:pt x="403" y="53"/>
                  <a:pt x="401" y="53"/>
                </a:cubicBezTo>
                <a:cubicBezTo>
                  <a:pt x="401" y="53"/>
                  <a:pt x="401" y="53"/>
                  <a:pt x="401" y="53"/>
                </a:cubicBezTo>
                <a:cubicBezTo>
                  <a:pt x="409" y="51"/>
                  <a:pt x="417" y="50"/>
                  <a:pt x="425" y="50"/>
                </a:cubicBezTo>
                <a:cubicBezTo>
                  <a:pt x="430" y="49"/>
                  <a:pt x="435" y="49"/>
                  <a:pt x="440" y="49"/>
                </a:cubicBezTo>
                <a:cubicBezTo>
                  <a:pt x="442" y="49"/>
                  <a:pt x="444" y="49"/>
                  <a:pt x="446" y="49"/>
                </a:cubicBezTo>
                <a:cubicBezTo>
                  <a:pt x="446" y="46"/>
                  <a:pt x="446" y="46"/>
                  <a:pt x="446" y="46"/>
                </a:cubicBezTo>
                <a:cubicBezTo>
                  <a:pt x="444" y="45"/>
                  <a:pt x="444" y="43"/>
                  <a:pt x="444" y="41"/>
                </a:cubicBezTo>
                <a:cubicBezTo>
                  <a:pt x="443" y="40"/>
                  <a:pt x="443" y="38"/>
                  <a:pt x="443" y="36"/>
                </a:cubicBezTo>
                <a:cubicBezTo>
                  <a:pt x="443" y="36"/>
                  <a:pt x="443" y="36"/>
                  <a:pt x="443" y="36"/>
                </a:cubicBezTo>
                <a:cubicBezTo>
                  <a:pt x="443" y="36"/>
                  <a:pt x="443" y="36"/>
                  <a:pt x="443" y="36"/>
                </a:cubicBezTo>
                <a:cubicBezTo>
                  <a:pt x="443" y="34"/>
                  <a:pt x="444" y="32"/>
                  <a:pt x="446" y="30"/>
                </a:cubicBezTo>
                <a:cubicBezTo>
                  <a:pt x="446" y="29"/>
                  <a:pt x="446" y="29"/>
                  <a:pt x="446" y="29"/>
                </a:cubicBezTo>
                <a:cubicBezTo>
                  <a:pt x="444" y="30"/>
                  <a:pt x="443" y="32"/>
                  <a:pt x="443" y="34"/>
                </a:cubicBezTo>
                <a:cubicBezTo>
                  <a:pt x="443" y="34"/>
                  <a:pt x="443" y="34"/>
                  <a:pt x="443" y="34"/>
                </a:cubicBezTo>
                <a:cubicBezTo>
                  <a:pt x="443" y="34"/>
                  <a:pt x="443" y="34"/>
                  <a:pt x="443" y="34"/>
                </a:cubicBezTo>
                <a:cubicBezTo>
                  <a:pt x="442" y="35"/>
                  <a:pt x="442" y="37"/>
                  <a:pt x="442" y="38"/>
                </a:cubicBezTo>
                <a:cubicBezTo>
                  <a:pt x="442" y="41"/>
                  <a:pt x="442" y="43"/>
                  <a:pt x="443" y="45"/>
                </a:cubicBezTo>
                <a:cubicBezTo>
                  <a:pt x="443" y="45"/>
                  <a:pt x="443" y="45"/>
                  <a:pt x="443" y="45"/>
                </a:cubicBezTo>
                <a:cubicBezTo>
                  <a:pt x="443" y="46"/>
                  <a:pt x="443" y="46"/>
                  <a:pt x="443" y="46"/>
                </a:cubicBezTo>
                <a:cubicBezTo>
                  <a:pt x="443" y="47"/>
                  <a:pt x="443" y="47"/>
                  <a:pt x="443" y="47"/>
                </a:cubicBezTo>
                <a:cubicBezTo>
                  <a:pt x="442" y="47"/>
                  <a:pt x="442" y="47"/>
                  <a:pt x="442" y="47"/>
                </a:cubicBezTo>
                <a:cubicBezTo>
                  <a:pt x="438" y="48"/>
                  <a:pt x="433" y="48"/>
                  <a:pt x="428" y="48"/>
                </a:cubicBezTo>
                <a:cubicBezTo>
                  <a:pt x="427" y="48"/>
                  <a:pt x="427" y="48"/>
                  <a:pt x="427" y="48"/>
                </a:cubicBezTo>
                <a:cubicBezTo>
                  <a:pt x="427" y="47"/>
                  <a:pt x="427" y="47"/>
                  <a:pt x="427" y="47"/>
                </a:cubicBezTo>
                <a:cubicBezTo>
                  <a:pt x="427" y="46"/>
                  <a:pt x="425" y="44"/>
                  <a:pt x="424" y="42"/>
                </a:cubicBezTo>
                <a:cubicBezTo>
                  <a:pt x="422" y="40"/>
                  <a:pt x="421" y="38"/>
                  <a:pt x="421" y="35"/>
                </a:cubicBezTo>
                <a:cubicBezTo>
                  <a:pt x="421" y="33"/>
                  <a:pt x="422" y="31"/>
                  <a:pt x="424" y="29"/>
                </a:cubicBezTo>
                <a:cubicBezTo>
                  <a:pt x="424" y="29"/>
                  <a:pt x="424" y="29"/>
                  <a:pt x="424" y="29"/>
                </a:cubicBezTo>
                <a:cubicBezTo>
                  <a:pt x="432" y="22"/>
                  <a:pt x="432" y="22"/>
                  <a:pt x="432" y="22"/>
                </a:cubicBezTo>
                <a:cubicBezTo>
                  <a:pt x="432" y="22"/>
                  <a:pt x="432" y="22"/>
                  <a:pt x="432" y="22"/>
                </a:cubicBezTo>
                <a:cubicBezTo>
                  <a:pt x="432" y="21"/>
                  <a:pt x="432" y="21"/>
                  <a:pt x="431" y="21"/>
                </a:cubicBezTo>
                <a:cubicBezTo>
                  <a:pt x="431" y="20"/>
                  <a:pt x="431" y="20"/>
                  <a:pt x="430" y="19"/>
                </a:cubicBezTo>
                <a:cubicBezTo>
                  <a:pt x="430" y="19"/>
                  <a:pt x="430" y="19"/>
                  <a:pt x="430" y="18"/>
                </a:cubicBezTo>
                <a:cubicBezTo>
                  <a:pt x="430" y="14"/>
                  <a:pt x="430" y="9"/>
                  <a:pt x="433" y="6"/>
                </a:cubicBezTo>
                <a:cubicBezTo>
                  <a:pt x="433" y="6"/>
                  <a:pt x="433" y="6"/>
                  <a:pt x="433" y="6"/>
                </a:cubicBezTo>
                <a:cubicBezTo>
                  <a:pt x="433" y="6"/>
                  <a:pt x="433" y="6"/>
                  <a:pt x="433" y="6"/>
                </a:cubicBezTo>
                <a:cubicBezTo>
                  <a:pt x="437" y="4"/>
                  <a:pt x="441" y="2"/>
                  <a:pt x="446" y="1"/>
                </a:cubicBezTo>
                <a:cubicBezTo>
                  <a:pt x="446" y="1"/>
                  <a:pt x="446" y="1"/>
                  <a:pt x="446" y="1"/>
                </a:cubicBezTo>
                <a:moveTo>
                  <a:pt x="448" y="1"/>
                </a:moveTo>
                <a:cubicBezTo>
                  <a:pt x="448" y="1"/>
                  <a:pt x="448" y="1"/>
                  <a:pt x="448" y="1"/>
                </a:cubicBezTo>
                <a:cubicBezTo>
                  <a:pt x="448" y="1"/>
                  <a:pt x="448" y="1"/>
                  <a:pt x="449" y="1"/>
                </a:cubicBezTo>
                <a:cubicBezTo>
                  <a:pt x="449" y="1"/>
                  <a:pt x="449" y="1"/>
                  <a:pt x="449" y="1"/>
                </a:cubicBezTo>
                <a:cubicBezTo>
                  <a:pt x="452" y="1"/>
                  <a:pt x="456" y="2"/>
                  <a:pt x="458" y="5"/>
                </a:cubicBezTo>
                <a:cubicBezTo>
                  <a:pt x="459" y="4"/>
                  <a:pt x="460" y="4"/>
                  <a:pt x="461" y="3"/>
                </a:cubicBezTo>
                <a:cubicBezTo>
                  <a:pt x="462" y="3"/>
                  <a:pt x="463" y="2"/>
                  <a:pt x="464" y="2"/>
                </a:cubicBezTo>
                <a:cubicBezTo>
                  <a:pt x="464" y="1"/>
                  <a:pt x="464" y="1"/>
                  <a:pt x="464" y="1"/>
                </a:cubicBezTo>
                <a:cubicBezTo>
                  <a:pt x="464" y="1"/>
                  <a:pt x="464" y="1"/>
                  <a:pt x="464" y="1"/>
                </a:cubicBezTo>
                <a:cubicBezTo>
                  <a:pt x="462" y="1"/>
                  <a:pt x="460" y="2"/>
                  <a:pt x="459" y="3"/>
                </a:cubicBezTo>
                <a:cubicBezTo>
                  <a:pt x="458" y="3"/>
                  <a:pt x="458" y="3"/>
                  <a:pt x="458" y="3"/>
                </a:cubicBezTo>
                <a:cubicBezTo>
                  <a:pt x="458" y="3"/>
                  <a:pt x="458" y="3"/>
                  <a:pt x="458" y="3"/>
                </a:cubicBezTo>
                <a:cubicBezTo>
                  <a:pt x="455" y="1"/>
                  <a:pt x="451" y="1"/>
                  <a:pt x="448" y="1"/>
                </a:cubicBezTo>
                <a:moveTo>
                  <a:pt x="1169" y="0"/>
                </a:moveTo>
                <a:cubicBezTo>
                  <a:pt x="1168" y="0"/>
                  <a:pt x="1167" y="1"/>
                  <a:pt x="1166" y="1"/>
                </a:cubicBezTo>
                <a:cubicBezTo>
                  <a:pt x="1166" y="1"/>
                  <a:pt x="1167" y="1"/>
                  <a:pt x="1168" y="1"/>
                </a:cubicBezTo>
                <a:cubicBezTo>
                  <a:pt x="1168" y="1"/>
                  <a:pt x="1169" y="1"/>
                  <a:pt x="1170" y="1"/>
                </a:cubicBezTo>
                <a:cubicBezTo>
                  <a:pt x="1170" y="1"/>
                  <a:pt x="1170" y="1"/>
                  <a:pt x="1170" y="1"/>
                </a:cubicBezTo>
                <a:cubicBezTo>
                  <a:pt x="1170" y="1"/>
                  <a:pt x="1170" y="1"/>
                  <a:pt x="1170" y="1"/>
                </a:cubicBezTo>
                <a:cubicBezTo>
                  <a:pt x="1170" y="1"/>
                  <a:pt x="1171" y="2"/>
                  <a:pt x="1171" y="2"/>
                </a:cubicBezTo>
                <a:cubicBezTo>
                  <a:pt x="1171" y="1"/>
                  <a:pt x="1171" y="1"/>
                  <a:pt x="1171" y="1"/>
                </a:cubicBezTo>
                <a:cubicBezTo>
                  <a:pt x="1170" y="0"/>
                  <a:pt x="1170" y="0"/>
                  <a:pt x="1170" y="0"/>
                </a:cubicBezTo>
                <a:cubicBezTo>
                  <a:pt x="1170" y="0"/>
                  <a:pt x="1169" y="0"/>
                  <a:pt x="1169" y="0"/>
                </a:cubicBezTo>
              </a:path>
            </a:pathLst>
          </a:custGeom>
          <a:solidFill>
            <a:srgbClr val="E8888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32" name="PA_任意多边形 1464"/>
          <p:cNvSpPr>
            <a:spLocks noEditPoints="1"/>
          </p:cNvSpPr>
          <p:nvPr>
            <p:custDataLst>
              <p:tags r:id="rId47"/>
            </p:custDataLst>
          </p:nvPr>
        </p:nvSpPr>
        <p:spPr bwMode="auto">
          <a:xfrm>
            <a:off x="3003550" y="6751638"/>
            <a:ext cx="3105150" cy="173038"/>
          </a:xfrm>
          <a:custGeom>
            <a:avLst/>
            <a:gdLst>
              <a:gd name="T0" fmla="*/ 152 w 1291"/>
              <a:gd name="T1" fmla="*/ 69 h 72"/>
              <a:gd name="T2" fmla="*/ 785 w 1291"/>
              <a:gd name="T3" fmla="*/ 58 h 72"/>
              <a:gd name="T4" fmla="*/ 748 w 1291"/>
              <a:gd name="T5" fmla="*/ 55 h 72"/>
              <a:gd name="T6" fmla="*/ 1187 w 1291"/>
              <a:gd name="T7" fmla="*/ 68 h 72"/>
              <a:gd name="T8" fmla="*/ 757 w 1291"/>
              <a:gd name="T9" fmla="*/ 51 h 72"/>
              <a:gd name="T10" fmla="*/ 714 w 1291"/>
              <a:gd name="T11" fmla="*/ 66 h 72"/>
              <a:gd name="T12" fmla="*/ 229 w 1291"/>
              <a:gd name="T13" fmla="*/ 71 h 72"/>
              <a:gd name="T14" fmla="*/ 130 w 1291"/>
              <a:gd name="T15" fmla="*/ 49 h 72"/>
              <a:gd name="T16" fmla="*/ 666 w 1291"/>
              <a:gd name="T17" fmla="*/ 67 h 72"/>
              <a:gd name="T18" fmla="*/ 709 w 1291"/>
              <a:gd name="T19" fmla="*/ 48 h 72"/>
              <a:gd name="T20" fmla="*/ 606 w 1291"/>
              <a:gd name="T21" fmla="*/ 45 h 72"/>
              <a:gd name="T22" fmla="*/ 498 w 1291"/>
              <a:gd name="T23" fmla="*/ 42 h 72"/>
              <a:gd name="T24" fmla="*/ 1213 w 1291"/>
              <a:gd name="T25" fmla="*/ 47 h 72"/>
              <a:gd name="T26" fmla="*/ 1206 w 1291"/>
              <a:gd name="T27" fmla="*/ 39 h 72"/>
              <a:gd name="T28" fmla="*/ 312 w 1291"/>
              <a:gd name="T29" fmla="*/ 67 h 72"/>
              <a:gd name="T30" fmla="*/ 1164 w 1291"/>
              <a:gd name="T31" fmla="*/ 41 h 72"/>
              <a:gd name="T32" fmla="*/ 63 w 1291"/>
              <a:gd name="T33" fmla="*/ 45 h 72"/>
              <a:gd name="T34" fmla="*/ 169 w 1291"/>
              <a:gd name="T35" fmla="*/ 67 h 72"/>
              <a:gd name="T36" fmla="*/ 136 w 1291"/>
              <a:gd name="T37" fmla="*/ 51 h 72"/>
              <a:gd name="T38" fmla="*/ 785 w 1291"/>
              <a:gd name="T39" fmla="*/ 34 h 72"/>
              <a:gd name="T40" fmla="*/ 887 w 1291"/>
              <a:gd name="T41" fmla="*/ 62 h 72"/>
              <a:gd name="T42" fmla="*/ 22 w 1291"/>
              <a:gd name="T43" fmla="*/ 69 h 72"/>
              <a:gd name="T44" fmla="*/ 592 w 1291"/>
              <a:gd name="T45" fmla="*/ 30 h 72"/>
              <a:gd name="T46" fmla="*/ 542 w 1291"/>
              <a:gd name="T47" fmla="*/ 30 h 72"/>
              <a:gd name="T48" fmla="*/ 755 w 1291"/>
              <a:gd name="T49" fmla="*/ 40 h 72"/>
              <a:gd name="T50" fmla="*/ 1262 w 1291"/>
              <a:gd name="T51" fmla="*/ 27 h 72"/>
              <a:gd name="T52" fmla="*/ 1113 w 1291"/>
              <a:gd name="T53" fmla="*/ 33 h 72"/>
              <a:gd name="T54" fmla="*/ 1077 w 1291"/>
              <a:gd name="T55" fmla="*/ 66 h 72"/>
              <a:gd name="T56" fmla="*/ 1031 w 1291"/>
              <a:gd name="T57" fmla="*/ 68 h 72"/>
              <a:gd name="T58" fmla="*/ 1004 w 1291"/>
              <a:gd name="T59" fmla="*/ 61 h 72"/>
              <a:gd name="T60" fmla="*/ 912 w 1291"/>
              <a:gd name="T61" fmla="*/ 62 h 72"/>
              <a:gd name="T62" fmla="*/ 559 w 1291"/>
              <a:gd name="T63" fmla="*/ 38 h 72"/>
              <a:gd name="T64" fmla="*/ 1157 w 1291"/>
              <a:gd name="T65" fmla="*/ 37 h 72"/>
              <a:gd name="T66" fmla="*/ 404 w 1291"/>
              <a:gd name="T67" fmla="*/ 35 h 72"/>
              <a:gd name="T68" fmla="*/ 407 w 1291"/>
              <a:gd name="T69" fmla="*/ 38 h 72"/>
              <a:gd name="T70" fmla="*/ 1291 w 1291"/>
              <a:gd name="T71" fmla="*/ 67 h 72"/>
              <a:gd name="T72" fmla="*/ 1273 w 1291"/>
              <a:gd name="T73" fmla="*/ 42 h 72"/>
              <a:gd name="T74" fmla="*/ 760 w 1291"/>
              <a:gd name="T75" fmla="*/ 21 h 72"/>
              <a:gd name="T76" fmla="*/ 617 w 1291"/>
              <a:gd name="T77" fmla="*/ 66 h 72"/>
              <a:gd name="T78" fmla="*/ 847 w 1291"/>
              <a:gd name="T79" fmla="*/ 41 h 72"/>
              <a:gd name="T80" fmla="*/ 524 w 1291"/>
              <a:gd name="T81" fmla="*/ 28 h 72"/>
              <a:gd name="T82" fmla="*/ 1194 w 1291"/>
              <a:gd name="T83" fmla="*/ 20 h 72"/>
              <a:gd name="T84" fmla="*/ 1109 w 1291"/>
              <a:gd name="T85" fmla="*/ 17 h 72"/>
              <a:gd name="T86" fmla="*/ 1238 w 1291"/>
              <a:gd name="T87" fmla="*/ 45 h 72"/>
              <a:gd name="T88" fmla="*/ 704 w 1291"/>
              <a:gd name="T89" fmla="*/ 16 h 72"/>
              <a:gd name="T90" fmla="*/ 1150 w 1291"/>
              <a:gd name="T91" fmla="*/ 15 h 72"/>
              <a:gd name="T92" fmla="*/ 447 w 1291"/>
              <a:gd name="T93" fmla="*/ 13 h 72"/>
              <a:gd name="T94" fmla="*/ 690 w 1291"/>
              <a:gd name="T95" fmla="*/ 16 h 72"/>
              <a:gd name="T96" fmla="*/ 910 w 1291"/>
              <a:gd name="T97" fmla="*/ 48 h 72"/>
              <a:gd name="T98" fmla="*/ 3 w 1291"/>
              <a:gd name="T99" fmla="*/ 9 h 72"/>
              <a:gd name="T100" fmla="*/ 106 w 1291"/>
              <a:gd name="T101" fmla="*/ 54 h 72"/>
              <a:gd name="T102" fmla="*/ 82 w 1291"/>
              <a:gd name="T103" fmla="*/ 57 h 72"/>
              <a:gd name="T104" fmla="*/ 898 w 1291"/>
              <a:gd name="T105" fmla="*/ 14 h 72"/>
              <a:gd name="T106" fmla="*/ 5 w 1291"/>
              <a:gd name="T107" fmla="*/ 15 h 72"/>
              <a:gd name="T108" fmla="*/ 187 w 1291"/>
              <a:gd name="T109" fmla="*/ 24 h 72"/>
              <a:gd name="T110" fmla="*/ 449 w 1291"/>
              <a:gd name="T111" fmla="*/ 14 h 72"/>
              <a:gd name="T112" fmla="*/ 518 w 1291"/>
              <a:gd name="T113" fmla="*/ 5 h 72"/>
              <a:gd name="T114" fmla="*/ 1168 w 1291"/>
              <a:gd name="T115" fmla="*/ 25 h 72"/>
              <a:gd name="T116" fmla="*/ 682 w 1291"/>
              <a:gd name="T117" fmla="*/ 8 h 72"/>
              <a:gd name="T118" fmla="*/ 794 w 1291"/>
              <a:gd name="T119" fmla="*/ 65 h 72"/>
              <a:gd name="T120" fmla="*/ 286 w 1291"/>
              <a:gd name="T121" fmla="*/ 3 h 72"/>
              <a:gd name="T122" fmla="*/ 511 w 1291"/>
              <a:gd name="T123" fmla="*/ 1 h 72"/>
              <a:gd name="T124" fmla="*/ 1231 w 1291"/>
              <a:gd name="T125" fmla="*/ 23 h 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291" h="72">
                <a:moveTo>
                  <a:pt x="787" y="58"/>
                </a:moveTo>
                <a:cubicBezTo>
                  <a:pt x="787" y="59"/>
                  <a:pt x="787" y="59"/>
                  <a:pt x="787" y="59"/>
                </a:cubicBezTo>
                <a:cubicBezTo>
                  <a:pt x="788" y="59"/>
                  <a:pt x="788" y="59"/>
                  <a:pt x="788" y="58"/>
                </a:cubicBezTo>
                <a:cubicBezTo>
                  <a:pt x="788" y="58"/>
                  <a:pt x="788" y="58"/>
                  <a:pt x="787" y="58"/>
                </a:cubicBezTo>
                <a:moveTo>
                  <a:pt x="736" y="58"/>
                </a:moveTo>
                <a:cubicBezTo>
                  <a:pt x="729" y="60"/>
                  <a:pt x="723" y="62"/>
                  <a:pt x="717" y="65"/>
                </a:cubicBezTo>
                <a:cubicBezTo>
                  <a:pt x="717" y="69"/>
                  <a:pt x="717" y="69"/>
                  <a:pt x="717" y="69"/>
                </a:cubicBezTo>
                <a:cubicBezTo>
                  <a:pt x="723" y="69"/>
                  <a:pt x="729" y="68"/>
                  <a:pt x="736" y="68"/>
                </a:cubicBezTo>
                <a:cubicBezTo>
                  <a:pt x="736" y="66"/>
                  <a:pt x="736" y="66"/>
                  <a:pt x="736" y="66"/>
                </a:cubicBezTo>
                <a:cubicBezTo>
                  <a:pt x="732" y="66"/>
                  <a:pt x="727" y="66"/>
                  <a:pt x="724" y="65"/>
                </a:cubicBezTo>
                <a:cubicBezTo>
                  <a:pt x="721" y="65"/>
                  <a:pt x="721" y="65"/>
                  <a:pt x="721" y="65"/>
                </a:cubicBezTo>
                <a:cubicBezTo>
                  <a:pt x="724" y="63"/>
                  <a:pt x="724" y="63"/>
                  <a:pt x="724" y="63"/>
                </a:cubicBezTo>
                <a:cubicBezTo>
                  <a:pt x="726" y="62"/>
                  <a:pt x="729" y="60"/>
                  <a:pt x="733" y="60"/>
                </a:cubicBezTo>
                <a:cubicBezTo>
                  <a:pt x="736" y="59"/>
                  <a:pt x="736" y="59"/>
                  <a:pt x="736" y="59"/>
                </a:cubicBezTo>
                <a:cubicBezTo>
                  <a:pt x="736" y="58"/>
                  <a:pt x="736" y="58"/>
                  <a:pt x="736" y="58"/>
                </a:cubicBezTo>
                <a:moveTo>
                  <a:pt x="47" y="57"/>
                </a:moveTo>
                <a:cubicBezTo>
                  <a:pt x="44" y="59"/>
                  <a:pt x="41" y="60"/>
                  <a:pt x="38" y="62"/>
                </a:cubicBezTo>
                <a:cubicBezTo>
                  <a:pt x="38" y="62"/>
                  <a:pt x="38" y="62"/>
                  <a:pt x="38" y="62"/>
                </a:cubicBezTo>
                <a:cubicBezTo>
                  <a:pt x="41" y="61"/>
                  <a:pt x="44" y="60"/>
                  <a:pt x="47" y="58"/>
                </a:cubicBezTo>
                <a:cubicBezTo>
                  <a:pt x="47" y="57"/>
                  <a:pt x="47" y="57"/>
                  <a:pt x="47" y="57"/>
                </a:cubicBezTo>
                <a:moveTo>
                  <a:pt x="80" y="57"/>
                </a:moveTo>
                <a:cubicBezTo>
                  <a:pt x="71" y="58"/>
                  <a:pt x="63" y="61"/>
                  <a:pt x="56" y="64"/>
                </a:cubicBezTo>
                <a:cubicBezTo>
                  <a:pt x="56" y="65"/>
                  <a:pt x="56" y="65"/>
                  <a:pt x="56" y="65"/>
                </a:cubicBezTo>
                <a:cubicBezTo>
                  <a:pt x="58" y="63"/>
                  <a:pt x="60" y="62"/>
                  <a:pt x="63" y="62"/>
                </a:cubicBezTo>
                <a:cubicBezTo>
                  <a:pt x="66" y="61"/>
                  <a:pt x="70" y="60"/>
                  <a:pt x="73" y="59"/>
                </a:cubicBezTo>
                <a:cubicBezTo>
                  <a:pt x="73" y="59"/>
                  <a:pt x="73" y="59"/>
                  <a:pt x="73" y="59"/>
                </a:cubicBezTo>
                <a:cubicBezTo>
                  <a:pt x="73" y="59"/>
                  <a:pt x="73" y="59"/>
                  <a:pt x="73" y="59"/>
                </a:cubicBezTo>
                <a:cubicBezTo>
                  <a:pt x="73" y="59"/>
                  <a:pt x="73" y="59"/>
                  <a:pt x="73" y="59"/>
                </a:cubicBezTo>
                <a:cubicBezTo>
                  <a:pt x="74" y="59"/>
                  <a:pt x="76" y="58"/>
                  <a:pt x="78" y="58"/>
                </a:cubicBezTo>
                <a:cubicBezTo>
                  <a:pt x="78" y="58"/>
                  <a:pt x="79" y="58"/>
                  <a:pt x="80" y="59"/>
                </a:cubicBezTo>
                <a:cubicBezTo>
                  <a:pt x="80" y="57"/>
                  <a:pt x="80" y="57"/>
                  <a:pt x="80" y="57"/>
                </a:cubicBezTo>
                <a:moveTo>
                  <a:pt x="155" y="57"/>
                </a:moveTo>
                <a:cubicBezTo>
                  <a:pt x="152" y="60"/>
                  <a:pt x="148" y="63"/>
                  <a:pt x="144" y="65"/>
                </a:cubicBezTo>
                <a:cubicBezTo>
                  <a:pt x="143" y="66"/>
                  <a:pt x="141" y="66"/>
                  <a:pt x="140" y="66"/>
                </a:cubicBezTo>
                <a:cubicBezTo>
                  <a:pt x="138" y="66"/>
                  <a:pt x="137" y="66"/>
                  <a:pt x="136" y="66"/>
                </a:cubicBezTo>
                <a:cubicBezTo>
                  <a:pt x="135" y="67"/>
                  <a:pt x="135" y="67"/>
                  <a:pt x="135" y="68"/>
                </a:cubicBezTo>
                <a:cubicBezTo>
                  <a:pt x="135" y="69"/>
                  <a:pt x="135" y="69"/>
                  <a:pt x="135" y="69"/>
                </a:cubicBezTo>
                <a:cubicBezTo>
                  <a:pt x="134" y="69"/>
                  <a:pt x="134" y="69"/>
                  <a:pt x="134" y="69"/>
                </a:cubicBezTo>
                <a:cubicBezTo>
                  <a:pt x="133" y="69"/>
                  <a:pt x="133" y="69"/>
                  <a:pt x="132" y="69"/>
                </a:cubicBezTo>
                <a:cubicBezTo>
                  <a:pt x="132" y="70"/>
                  <a:pt x="132" y="70"/>
                  <a:pt x="132" y="70"/>
                </a:cubicBezTo>
                <a:cubicBezTo>
                  <a:pt x="140" y="70"/>
                  <a:pt x="147" y="70"/>
                  <a:pt x="155" y="70"/>
                </a:cubicBezTo>
                <a:cubicBezTo>
                  <a:pt x="155" y="69"/>
                  <a:pt x="155" y="69"/>
                  <a:pt x="155" y="69"/>
                </a:cubicBezTo>
                <a:cubicBezTo>
                  <a:pt x="155" y="69"/>
                  <a:pt x="155" y="69"/>
                  <a:pt x="154" y="69"/>
                </a:cubicBezTo>
                <a:cubicBezTo>
                  <a:pt x="154" y="69"/>
                  <a:pt x="153" y="69"/>
                  <a:pt x="152" y="69"/>
                </a:cubicBezTo>
                <a:cubicBezTo>
                  <a:pt x="141" y="68"/>
                  <a:pt x="141" y="68"/>
                  <a:pt x="141" y="68"/>
                </a:cubicBezTo>
                <a:cubicBezTo>
                  <a:pt x="144" y="66"/>
                  <a:pt x="144" y="66"/>
                  <a:pt x="144" y="66"/>
                </a:cubicBezTo>
                <a:cubicBezTo>
                  <a:pt x="147" y="64"/>
                  <a:pt x="151" y="63"/>
                  <a:pt x="154" y="59"/>
                </a:cubicBezTo>
                <a:cubicBezTo>
                  <a:pt x="154" y="59"/>
                  <a:pt x="154" y="59"/>
                  <a:pt x="154" y="59"/>
                </a:cubicBezTo>
                <a:cubicBezTo>
                  <a:pt x="155" y="59"/>
                  <a:pt x="155" y="59"/>
                  <a:pt x="155" y="59"/>
                </a:cubicBezTo>
                <a:cubicBezTo>
                  <a:pt x="155" y="59"/>
                  <a:pt x="155" y="59"/>
                  <a:pt x="155" y="59"/>
                </a:cubicBezTo>
                <a:cubicBezTo>
                  <a:pt x="155" y="57"/>
                  <a:pt x="155" y="57"/>
                  <a:pt x="155" y="57"/>
                </a:cubicBezTo>
                <a:moveTo>
                  <a:pt x="1111" y="57"/>
                </a:moveTo>
                <a:cubicBezTo>
                  <a:pt x="1111" y="59"/>
                  <a:pt x="1111" y="59"/>
                  <a:pt x="1111" y="59"/>
                </a:cubicBezTo>
                <a:cubicBezTo>
                  <a:pt x="1111" y="59"/>
                  <a:pt x="1112" y="60"/>
                  <a:pt x="1113" y="60"/>
                </a:cubicBezTo>
                <a:cubicBezTo>
                  <a:pt x="1113" y="58"/>
                  <a:pt x="1113" y="58"/>
                  <a:pt x="1113" y="58"/>
                </a:cubicBezTo>
                <a:cubicBezTo>
                  <a:pt x="1112" y="58"/>
                  <a:pt x="1111" y="57"/>
                  <a:pt x="1111" y="57"/>
                </a:cubicBezTo>
                <a:moveTo>
                  <a:pt x="496" y="57"/>
                </a:moveTo>
                <a:cubicBezTo>
                  <a:pt x="495" y="57"/>
                  <a:pt x="494" y="58"/>
                  <a:pt x="494" y="58"/>
                </a:cubicBezTo>
                <a:cubicBezTo>
                  <a:pt x="494" y="60"/>
                  <a:pt x="494" y="60"/>
                  <a:pt x="494" y="60"/>
                </a:cubicBezTo>
                <a:cubicBezTo>
                  <a:pt x="494" y="60"/>
                  <a:pt x="495" y="59"/>
                  <a:pt x="496" y="58"/>
                </a:cubicBezTo>
                <a:cubicBezTo>
                  <a:pt x="496" y="57"/>
                  <a:pt x="496" y="57"/>
                  <a:pt x="496" y="57"/>
                </a:cubicBezTo>
                <a:moveTo>
                  <a:pt x="560" y="56"/>
                </a:moveTo>
                <a:cubicBezTo>
                  <a:pt x="559" y="58"/>
                  <a:pt x="558" y="59"/>
                  <a:pt x="556" y="60"/>
                </a:cubicBezTo>
                <a:cubicBezTo>
                  <a:pt x="554" y="63"/>
                  <a:pt x="550" y="64"/>
                  <a:pt x="547" y="64"/>
                </a:cubicBezTo>
                <a:cubicBezTo>
                  <a:pt x="546" y="64"/>
                  <a:pt x="545" y="63"/>
                  <a:pt x="544" y="63"/>
                </a:cubicBezTo>
                <a:cubicBezTo>
                  <a:pt x="544" y="68"/>
                  <a:pt x="544" y="68"/>
                  <a:pt x="544" y="68"/>
                </a:cubicBezTo>
                <a:cubicBezTo>
                  <a:pt x="549" y="69"/>
                  <a:pt x="555" y="69"/>
                  <a:pt x="560" y="69"/>
                </a:cubicBezTo>
                <a:cubicBezTo>
                  <a:pt x="560" y="66"/>
                  <a:pt x="560" y="66"/>
                  <a:pt x="560" y="66"/>
                </a:cubicBezTo>
                <a:cubicBezTo>
                  <a:pt x="554" y="66"/>
                  <a:pt x="554" y="66"/>
                  <a:pt x="554" y="66"/>
                </a:cubicBezTo>
                <a:cubicBezTo>
                  <a:pt x="555" y="65"/>
                  <a:pt x="555" y="65"/>
                  <a:pt x="555" y="65"/>
                </a:cubicBezTo>
                <a:cubicBezTo>
                  <a:pt x="556" y="63"/>
                  <a:pt x="558" y="61"/>
                  <a:pt x="560" y="60"/>
                </a:cubicBezTo>
                <a:cubicBezTo>
                  <a:pt x="560" y="56"/>
                  <a:pt x="560" y="56"/>
                  <a:pt x="560" y="56"/>
                </a:cubicBezTo>
                <a:moveTo>
                  <a:pt x="1219" y="56"/>
                </a:moveTo>
                <a:cubicBezTo>
                  <a:pt x="1219" y="57"/>
                  <a:pt x="1219" y="57"/>
                  <a:pt x="1219" y="57"/>
                </a:cubicBezTo>
                <a:cubicBezTo>
                  <a:pt x="1218" y="57"/>
                  <a:pt x="1218" y="58"/>
                  <a:pt x="1217" y="58"/>
                </a:cubicBezTo>
                <a:cubicBezTo>
                  <a:pt x="1217" y="59"/>
                  <a:pt x="1217" y="59"/>
                  <a:pt x="1216" y="59"/>
                </a:cubicBezTo>
                <a:cubicBezTo>
                  <a:pt x="1216" y="60"/>
                  <a:pt x="1216" y="60"/>
                  <a:pt x="1216" y="60"/>
                </a:cubicBezTo>
                <a:cubicBezTo>
                  <a:pt x="1217" y="59"/>
                  <a:pt x="1218" y="59"/>
                  <a:pt x="1219" y="58"/>
                </a:cubicBezTo>
                <a:cubicBezTo>
                  <a:pt x="1219" y="56"/>
                  <a:pt x="1219" y="56"/>
                  <a:pt x="1219" y="56"/>
                </a:cubicBezTo>
                <a:moveTo>
                  <a:pt x="777" y="56"/>
                </a:moveTo>
                <a:cubicBezTo>
                  <a:pt x="771" y="56"/>
                  <a:pt x="765" y="57"/>
                  <a:pt x="760" y="59"/>
                </a:cubicBezTo>
                <a:cubicBezTo>
                  <a:pt x="760" y="60"/>
                  <a:pt x="760" y="60"/>
                  <a:pt x="760" y="60"/>
                </a:cubicBezTo>
                <a:cubicBezTo>
                  <a:pt x="764" y="59"/>
                  <a:pt x="769" y="58"/>
                  <a:pt x="773" y="57"/>
                </a:cubicBezTo>
                <a:cubicBezTo>
                  <a:pt x="773" y="57"/>
                  <a:pt x="773" y="57"/>
                  <a:pt x="773" y="57"/>
                </a:cubicBezTo>
                <a:cubicBezTo>
                  <a:pt x="774" y="57"/>
                  <a:pt x="774" y="57"/>
                  <a:pt x="774" y="57"/>
                </a:cubicBezTo>
                <a:cubicBezTo>
                  <a:pt x="775" y="57"/>
                  <a:pt x="776" y="57"/>
                  <a:pt x="777" y="57"/>
                </a:cubicBezTo>
                <a:cubicBezTo>
                  <a:pt x="778" y="57"/>
                  <a:pt x="778" y="57"/>
                  <a:pt x="779" y="57"/>
                </a:cubicBezTo>
                <a:cubicBezTo>
                  <a:pt x="781" y="57"/>
                  <a:pt x="783" y="57"/>
                  <a:pt x="785" y="58"/>
                </a:cubicBezTo>
                <a:cubicBezTo>
                  <a:pt x="785" y="57"/>
                  <a:pt x="785" y="57"/>
                  <a:pt x="785" y="57"/>
                </a:cubicBezTo>
                <a:cubicBezTo>
                  <a:pt x="785" y="57"/>
                  <a:pt x="783" y="56"/>
                  <a:pt x="782" y="56"/>
                </a:cubicBezTo>
                <a:cubicBezTo>
                  <a:pt x="780" y="56"/>
                  <a:pt x="779" y="56"/>
                  <a:pt x="777" y="56"/>
                </a:cubicBezTo>
                <a:moveTo>
                  <a:pt x="1221" y="55"/>
                </a:moveTo>
                <a:cubicBezTo>
                  <a:pt x="1221" y="58"/>
                  <a:pt x="1221" y="58"/>
                  <a:pt x="1221" y="58"/>
                </a:cubicBezTo>
                <a:cubicBezTo>
                  <a:pt x="1221" y="58"/>
                  <a:pt x="1222" y="58"/>
                  <a:pt x="1222" y="59"/>
                </a:cubicBezTo>
                <a:cubicBezTo>
                  <a:pt x="1222" y="57"/>
                  <a:pt x="1222" y="57"/>
                  <a:pt x="1222" y="57"/>
                </a:cubicBezTo>
                <a:cubicBezTo>
                  <a:pt x="1222" y="56"/>
                  <a:pt x="1221" y="56"/>
                  <a:pt x="1221" y="55"/>
                </a:cubicBezTo>
                <a:moveTo>
                  <a:pt x="54" y="55"/>
                </a:moveTo>
                <a:cubicBezTo>
                  <a:pt x="52" y="55"/>
                  <a:pt x="51" y="56"/>
                  <a:pt x="49" y="57"/>
                </a:cubicBezTo>
                <a:cubicBezTo>
                  <a:pt x="49" y="57"/>
                  <a:pt x="49" y="57"/>
                  <a:pt x="49" y="57"/>
                </a:cubicBezTo>
                <a:cubicBezTo>
                  <a:pt x="51" y="57"/>
                  <a:pt x="52" y="56"/>
                  <a:pt x="54" y="56"/>
                </a:cubicBezTo>
                <a:cubicBezTo>
                  <a:pt x="54" y="55"/>
                  <a:pt x="54" y="55"/>
                  <a:pt x="54" y="55"/>
                </a:cubicBezTo>
                <a:moveTo>
                  <a:pt x="681" y="55"/>
                </a:moveTo>
                <a:cubicBezTo>
                  <a:pt x="681" y="59"/>
                  <a:pt x="681" y="59"/>
                  <a:pt x="681" y="59"/>
                </a:cubicBezTo>
                <a:cubicBezTo>
                  <a:pt x="682" y="61"/>
                  <a:pt x="682" y="62"/>
                  <a:pt x="682" y="63"/>
                </a:cubicBezTo>
                <a:cubicBezTo>
                  <a:pt x="682" y="64"/>
                  <a:pt x="682" y="64"/>
                  <a:pt x="682" y="64"/>
                </a:cubicBezTo>
                <a:cubicBezTo>
                  <a:pt x="682" y="64"/>
                  <a:pt x="682" y="64"/>
                  <a:pt x="682" y="64"/>
                </a:cubicBezTo>
                <a:cubicBezTo>
                  <a:pt x="682" y="64"/>
                  <a:pt x="682" y="64"/>
                  <a:pt x="682" y="64"/>
                </a:cubicBezTo>
                <a:cubicBezTo>
                  <a:pt x="681" y="65"/>
                  <a:pt x="681" y="65"/>
                  <a:pt x="681" y="65"/>
                </a:cubicBezTo>
                <a:cubicBezTo>
                  <a:pt x="681" y="69"/>
                  <a:pt x="681" y="69"/>
                  <a:pt x="681" y="69"/>
                </a:cubicBezTo>
                <a:cubicBezTo>
                  <a:pt x="684" y="69"/>
                  <a:pt x="684" y="69"/>
                  <a:pt x="684" y="69"/>
                </a:cubicBezTo>
                <a:cubicBezTo>
                  <a:pt x="684" y="69"/>
                  <a:pt x="684" y="69"/>
                  <a:pt x="684" y="69"/>
                </a:cubicBezTo>
                <a:cubicBezTo>
                  <a:pt x="684" y="69"/>
                  <a:pt x="684" y="69"/>
                  <a:pt x="684" y="69"/>
                </a:cubicBezTo>
                <a:cubicBezTo>
                  <a:pt x="685" y="68"/>
                  <a:pt x="685" y="68"/>
                  <a:pt x="685" y="68"/>
                </a:cubicBezTo>
                <a:cubicBezTo>
                  <a:pt x="685" y="68"/>
                  <a:pt x="685" y="68"/>
                  <a:pt x="686" y="68"/>
                </a:cubicBezTo>
                <a:cubicBezTo>
                  <a:pt x="686" y="68"/>
                  <a:pt x="686" y="68"/>
                  <a:pt x="686" y="68"/>
                </a:cubicBezTo>
                <a:cubicBezTo>
                  <a:pt x="687" y="68"/>
                  <a:pt x="687" y="68"/>
                  <a:pt x="687" y="68"/>
                </a:cubicBezTo>
                <a:cubicBezTo>
                  <a:pt x="688" y="68"/>
                  <a:pt x="689" y="68"/>
                  <a:pt x="690" y="68"/>
                </a:cubicBezTo>
                <a:cubicBezTo>
                  <a:pt x="690" y="66"/>
                  <a:pt x="690" y="66"/>
                  <a:pt x="690" y="66"/>
                </a:cubicBezTo>
                <a:cubicBezTo>
                  <a:pt x="686" y="66"/>
                  <a:pt x="686" y="66"/>
                  <a:pt x="686" y="66"/>
                </a:cubicBezTo>
                <a:cubicBezTo>
                  <a:pt x="685" y="66"/>
                  <a:pt x="685" y="66"/>
                  <a:pt x="685" y="66"/>
                </a:cubicBezTo>
                <a:cubicBezTo>
                  <a:pt x="684" y="62"/>
                  <a:pt x="682" y="58"/>
                  <a:pt x="681" y="55"/>
                </a:cubicBezTo>
                <a:moveTo>
                  <a:pt x="1207" y="54"/>
                </a:moveTo>
                <a:cubicBezTo>
                  <a:pt x="1199" y="61"/>
                  <a:pt x="1199" y="61"/>
                  <a:pt x="1199" y="61"/>
                </a:cubicBezTo>
                <a:cubicBezTo>
                  <a:pt x="1199" y="63"/>
                  <a:pt x="1199" y="63"/>
                  <a:pt x="1199" y="63"/>
                </a:cubicBezTo>
                <a:cubicBezTo>
                  <a:pt x="1200" y="61"/>
                  <a:pt x="1200" y="61"/>
                  <a:pt x="1200" y="61"/>
                </a:cubicBezTo>
                <a:cubicBezTo>
                  <a:pt x="1200" y="61"/>
                  <a:pt x="1200" y="61"/>
                  <a:pt x="1200" y="61"/>
                </a:cubicBezTo>
                <a:cubicBezTo>
                  <a:pt x="1202" y="59"/>
                  <a:pt x="1205" y="57"/>
                  <a:pt x="1207" y="55"/>
                </a:cubicBezTo>
                <a:cubicBezTo>
                  <a:pt x="1207" y="54"/>
                  <a:pt x="1207" y="54"/>
                  <a:pt x="1207" y="54"/>
                </a:cubicBezTo>
                <a:moveTo>
                  <a:pt x="748" y="53"/>
                </a:moveTo>
                <a:cubicBezTo>
                  <a:pt x="745" y="55"/>
                  <a:pt x="741" y="56"/>
                  <a:pt x="738" y="57"/>
                </a:cubicBezTo>
                <a:cubicBezTo>
                  <a:pt x="738" y="58"/>
                  <a:pt x="738" y="58"/>
                  <a:pt x="738" y="58"/>
                </a:cubicBezTo>
                <a:cubicBezTo>
                  <a:pt x="748" y="55"/>
                  <a:pt x="748" y="55"/>
                  <a:pt x="748" y="55"/>
                </a:cubicBezTo>
                <a:cubicBezTo>
                  <a:pt x="748" y="53"/>
                  <a:pt x="748" y="53"/>
                  <a:pt x="748" y="53"/>
                </a:cubicBezTo>
                <a:moveTo>
                  <a:pt x="862" y="53"/>
                </a:moveTo>
                <a:cubicBezTo>
                  <a:pt x="862" y="54"/>
                  <a:pt x="861" y="54"/>
                  <a:pt x="861" y="54"/>
                </a:cubicBezTo>
                <a:cubicBezTo>
                  <a:pt x="860" y="55"/>
                  <a:pt x="859" y="56"/>
                  <a:pt x="859" y="57"/>
                </a:cubicBezTo>
                <a:cubicBezTo>
                  <a:pt x="859" y="57"/>
                  <a:pt x="859" y="57"/>
                  <a:pt x="859" y="57"/>
                </a:cubicBezTo>
                <a:cubicBezTo>
                  <a:pt x="859" y="57"/>
                  <a:pt x="859" y="57"/>
                  <a:pt x="859" y="57"/>
                </a:cubicBezTo>
                <a:cubicBezTo>
                  <a:pt x="858" y="58"/>
                  <a:pt x="857" y="58"/>
                  <a:pt x="856" y="59"/>
                </a:cubicBezTo>
                <a:cubicBezTo>
                  <a:pt x="856" y="59"/>
                  <a:pt x="855" y="59"/>
                  <a:pt x="855" y="60"/>
                </a:cubicBezTo>
                <a:cubicBezTo>
                  <a:pt x="855" y="60"/>
                  <a:pt x="855" y="60"/>
                  <a:pt x="855" y="60"/>
                </a:cubicBezTo>
                <a:cubicBezTo>
                  <a:pt x="855" y="60"/>
                  <a:pt x="855" y="60"/>
                  <a:pt x="855" y="60"/>
                </a:cubicBezTo>
                <a:cubicBezTo>
                  <a:pt x="855" y="60"/>
                  <a:pt x="855" y="60"/>
                  <a:pt x="855" y="60"/>
                </a:cubicBezTo>
                <a:cubicBezTo>
                  <a:pt x="855" y="60"/>
                  <a:pt x="855" y="60"/>
                  <a:pt x="855" y="60"/>
                </a:cubicBezTo>
                <a:cubicBezTo>
                  <a:pt x="857" y="60"/>
                  <a:pt x="858" y="59"/>
                  <a:pt x="860" y="58"/>
                </a:cubicBezTo>
                <a:cubicBezTo>
                  <a:pt x="861" y="57"/>
                  <a:pt x="861" y="57"/>
                  <a:pt x="861" y="57"/>
                </a:cubicBezTo>
                <a:cubicBezTo>
                  <a:pt x="861" y="58"/>
                  <a:pt x="861" y="58"/>
                  <a:pt x="861" y="58"/>
                </a:cubicBezTo>
                <a:cubicBezTo>
                  <a:pt x="862" y="58"/>
                  <a:pt x="862" y="58"/>
                  <a:pt x="862" y="58"/>
                </a:cubicBezTo>
                <a:cubicBezTo>
                  <a:pt x="862" y="53"/>
                  <a:pt x="862" y="53"/>
                  <a:pt x="862" y="53"/>
                </a:cubicBezTo>
                <a:moveTo>
                  <a:pt x="582" y="52"/>
                </a:moveTo>
                <a:cubicBezTo>
                  <a:pt x="580" y="52"/>
                  <a:pt x="577" y="52"/>
                  <a:pt x="574" y="53"/>
                </a:cubicBezTo>
                <a:cubicBezTo>
                  <a:pt x="571" y="53"/>
                  <a:pt x="568" y="54"/>
                  <a:pt x="566" y="56"/>
                </a:cubicBezTo>
                <a:cubicBezTo>
                  <a:pt x="566" y="56"/>
                  <a:pt x="566" y="56"/>
                  <a:pt x="566" y="56"/>
                </a:cubicBezTo>
                <a:cubicBezTo>
                  <a:pt x="565" y="56"/>
                  <a:pt x="565" y="56"/>
                  <a:pt x="565" y="56"/>
                </a:cubicBezTo>
                <a:cubicBezTo>
                  <a:pt x="563" y="56"/>
                  <a:pt x="563" y="56"/>
                  <a:pt x="563" y="56"/>
                </a:cubicBezTo>
                <a:cubicBezTo>
                  <a:pt x="563" y="59"/>
                  <a:pt x="563" y="59"/>
                  <a:pt x="563" y="59"/>
                </a:cubicBezTo>
                <a:cubicBezTo>
                  <a:pt x="563" y="59"/>
                  <a:pt x="564" y="59"/>
                  <a:pt x="564" y="59"/>
                </a:cubicBezTo>
                <a:cubicBezTo>
                  <a:pt x="570" y="55"/>
                  <a:pt x="576" y="53"/>
                  <a:pt x="582" y="53"/>
                </a:cubicBezTo>
                <a:cubicBezTo>
                  <a:pt x="582" y="52"/>
                  <a:pt x="582" y="52"/>
                  <a:pt x="582" y="52"/>
                </a:cubicBezTo>
                <a:moveTo>
                  <a:pt x="586" y="52"/>
                </a:moveTo>
                <a:cubicBezTo>
                  <a:pt x="585" y="52"/>
                  <a:pt x="585" y="52"/>
                  <a:pt x="584" y="52"/>
                </a:cubicBezTo>
                <a:cubicBezTo>
                  <a:pt x="584" y="53"/>
                  <a:pt x="584" y="53"/>
                  <a:pt x="584" y="53"/>
                </a:cubicBezTo>
                <a:cubicBezTo>
                  <a:pt x="592" y="53"/>
                  <a:pt x="600" y="55"/>
                  <a:pt x="606" y="58"/>
                </a:cubicBezTo>
                <a:cubicBezTo>
                  <a:pt x="606" y="58"/>
                  <a:pt x="606" y="58"/>
                  <a:pt x="606" y="58"/>
                </a:cubicBezTo>
                <a:cubicBezTo>
                  <a:pt x="606" y="58"/>
                  <a:pt x="606" y="58"/>
                  <a:pt x="606" y="58"/>
                </a:cubicBezTo>
                <a:cubicBezTo>
                  <a:pt x="606" y="58"/>
                  <a:pt x="606" y="58"/>
                  <a:pt x="606" y="58"/>
                </a:cubicBezTo>
                <a:cubicBezTo>
                  <a:pt x="606" y="57"/>
                  <a:pt x="606" y="57"/>
                  <a:pt x="606" y="57"/>
                </a:cubicBezTo>
                <a:cubicBezTo>
                  <a:pt x="600" y="53"/>
                  <a:pt x="593" y="52"/>
                  <a:pt x="586" y="52"/>
                </a:cubicBezTo>
                <a:moveTo>
                  <a:pt x="1197" y="51"/>
                </a:moveTo>
                <a:cubicBezTo>
                  <a:pt x="1191" y="56"/>
                  <a:pt x="1186" y="61"/>
                  <a:pt x="1179" y="64"/>
                </a:cubicBezTo>
                <a:cubicBezTo>
                  <a:pt x="1179" y="68"/>
                  <a:pt x="1179" y="68"/>
                  <a:pt x="1179" y="68"/>
                </a:cubicBezTo>
                <a:cubicBezTo>
                  <a:pt x="1180" y="68"/>
                  <a:pt x="1180" y="68"/>
                  <a:pt x="1181" y="68"/>
                </a:cubicBezTo>
                <a:cubicBezTo>
                  <a:pt x="1182" y="67"/>
                  <a:pt x="1182" y="67"/>
                  <a:pt x="1183" y="67"/>
                </a:cubicBezTo>
                <a:cubicBezTo>
                  <a:pt x="1183" y="67"/>
                  <a:pt x="1183" y="67"/>
                  <a:pt x="1183" y="67"/>
                </a:cubicBezTo>
                <a:cubicBezTo>
                  <a:pt x="1184" y="67"/>
                  <a:pt x="1185" y="67"/>
                  <a:pt x="1186" y="67"/>
                </a:cubicBezTo>
                <a:cubicBezTo>
                  <a:pt x="1186" y="68"/>
                  <a:pt x="1187" y="68"/>
                  <a:pt x="1187" y="68"/>
                </a:cubicBezTo>
                <a:cubicBezTo>
                  <a:pt x="1187" y="68"/>
                  <a:pt x="1187" y="68"/>
                  <a:pt x="1187" y="68"/>
                </a:cubicBezTo>
                <a:cubicBezTo>
                  <a:pt x="1188" y="68"/>
                  <a:pt x="1188" y="68"/>
                  <a:pt x="1189" y="68"/>
                </a:cubicBezTo>
                <a:cubicBezTo>
                  <a:pt x="1189" y="67"/>
                  <a:pt x="1189" y="67"/>
                  <a:pt x="1189" y="67"/>
                </a:cubicBezTo>
                <a:cubicBezTo>
                  <a:pt x="1189" y="67"/>
                  <a:pt x="1189" y="67"/>
                  <a:pt x="1189" y="67"/>
                </a:cubicBezTo>
                <a:cubicBezTo>
                  <a:pt x="1189" y="67"/>
                  <a:pt x="1189" y="67"/>
                  <a:pt x="1189" y="67"/>
                </a:cubicBezTo>
                <a:cubicBezTo>
                  <a:pt x="1192" y="67"/>
                  <a:pt x="1194" y="67"/>
                  <a:pt x="1197" y="68"/>
                </a:cubicBezTo>
                <a:cubicBezTo>
                  <a:pt x="1197" y="63"/>
                  <a:pt x="1197" y="63"/>
                  <a:pt x="1197" y="63"/>
                </a:cubicBezTo>
                <a:cubicBezTo>
                  <a:pt x="1196" y="63"/>
                  <a:pt x="1196" y="63"/>
                  <a:pt x="1196" y="63"/>
                </a:cubicBezTo>
                <a:cubicBezTo>
                  <a:pt x="1196" y="64"/>
                  <a:pt x="1196" y="65"/>
                  <a:pt x="1195" y="65"/>
                </a:cubicBezTo>
                <a:cubicBezTo>
                  <a:pt x="1195" y="66"/>
                  <a:pt x="1194" y="66"/>
                  <a:pt x="1193" y="66"/>
                </a:cubicBezTo>
                <a:cubicBezTo>
                  <a:pt x="1193" y="66"/>
                  <a:pt x="1193" y="66"/>
                  <a:pt x="1193" y="66"/>
                </a:cubicBezTo>
                <a:cubicBezTo>
                  <a:pt x="1192" y="66"/>
                  <a:pt x="1191" y="65"/>
                  <a:pt x="1189" y="65"/>
                </a:cubicBezTo>
                <a:cubicBezTo>
                  <a:pt x="1189" y="65"/>
                  <a:pt x="1189" y="65"/>
                  <a:pt x="1189" y="65"/>
                </a:cubicBezTo>
                <a:cubicBezTo>
                  <a:pt x="1189" y="65"/>
                  <a:pt x="1189" y="65"/>
                  <a:pt x="1188" y="66"/>
                </a:cubicBezTo>
                <a:cubicBezTo>
                  <a:pt x="1188" y="66"/>
                  <a:pt x="1188" y="66"/>
                  <a:pt x="1188" y="66"/>
                </a:cubicBezTo>
                <a:cubicBezTo>
                  <a:pt x="1182" y="66"/>
                  <a:pt x="1182" y="66"/>
                  <a:pt x="1182" y="66"/>
                </a:cubicBezTo>
                <a:cubicBezTo>
                  <a:pt x="1183" y="64"/>
                  <a:pt x="1183" y="64"/>
                  <a:pt x="1183" y="64"/>
                </a:cubicBezTo>
                <a:cubicBezTo>
                  <a:pt x="1187" y="59"/>
                  <a:pt x="1191" y="56"/>
                  <a:pt x="1196" y="53"/>
                </a:cubicBezTo>
                <a:cubicBezTo>
                  <a:pt x="1196" y="53"/>
                  <a:pt x="1196" y="53"/>
                  <a:pt x="1197" y="53"/>
                </a:cubicBezTo>
                <a:cubicBezTo>
                  <a:pt x="1197" y="51"/>
                  <a:pt x="1197" y="51"/>
                  <a:pt x="1197" y="51"/>
                </a:cubicBezTo>
                <a:moveTo>
                  <a:pt x="510" y="51"/>
                </a:moveTo>
                <a:cubicBezTo>
                  <a:pt x="510" y="55"/>
                  <a:pt x="510" y="55"/>
                  <a:pt x="510" y="55"/>
                </a:cubicBezTo>
                <a:cubicBezTo>
                  <a:pt x="510" y="55"/>
                  <a:pt x="510" y="55"/>
                  <a:pt x="510" y="55"/>
                </a:cubicBezTo>
                <a:cubicBezTo>
                  <a:pt x="510" y="56"/>
                  <a:pt x="510" y="56"/>
                  <a:pt x="510" y="56"/>
                </a:cubicBezTo>
                <a:cubicBezTo>
                  <a:pt x="511" y="56"/>
                  <a:pt x="511" y="56"/>
                  <a:pt x="511" y="56"/>
                </a:cubicBezTo>
                <a:cubicBezTo>
                  <a:pt x="511" y="56"/>
                  <a:pt x="511" y="56"/>
                  <a:pt x="511" y="56"/>
                </a:cubicBezTo>
                <a:cubicBezTo>
                  <a:pt x="511" y="57"/>
                  <a:pt x="510" y="57"/>
                  <a:pt x="510" y="58"/>
                </a:cubicBezTo>
                <a:cubicBezTo>
                  <a:pt x="510" y="58"/>
                  <a:pt x="510" y="58"/>
                  <a:pt x="510" y="58"/>
                </a:cubicBezTo>
                <a:cubicBezTo>
                  <a:pt x="510" y="60"/>
                  <a:pt x="510" y="60"/>
                  <a:pt x="510" y="60"/>
                </a:cubicBezTo>
                <a:cubicBezTo>
                  <a:pt x="510" y="60"/>
                  <a:pt x="511" y="60"/>
                  <a:pt x="511" y="59"/>
                </a:cubicBezTo>
                <a:cubicBezTo>
                  <a:pt x="511" y="58"/>
                  <a:pt x="511" y="58"/>
                  <a:pt x="511" y="58"/>
                </a:cubicBezTo>
                <a:cubicBezTo>
                  <a:pt x="512" y="59"/>
                  <a:pt x="512" y="59"/>
                  <a:pt x="512" y="59"/>
                </a:cubicBezTo>
                <a:cubicBezTo>
                  <a:pt x="512" y="59"/>
                  <a:pt x="512" y="59"/>
                  <a:pt x="512" y="59"/>
                </a:cubicBezTo>
                <a:cubicBezTo>
                  <a:pt x="512" y="56"/>
                  <a:pt x="512" y="56"/>
                  <a:pt x="512" y="56"/>
                </a:cubicBezTo>
                <a:cubicBezTo>
                  <a:pt x="511" y="54"/>
                  <a:pt x="510" y="53"/>
                  <a:pt x="510" y="51"/>
                </a:cubicBezTo>
                <a:moveTo>
                  <a:pt x="67" y="51"/>
                </a:moveTo>
                <a:cubicBezTo>
                  <a:pt x="64" y="52"/>
                  <a:pt x="61" y="53"/>
                  <a:pt x="58" y="54"/>
                </a:cubicBezTo>
                <a:cubicBezTo>
                  <a:pt x="58" y="54"/>
                  <a:pt x="58" y="54"/>
                  <a:pt x="58" y="54"/>
                </a:cubicBezTo>
                <a:cubicBezTo>
                  <a:pt x="58" y="54"/>
                  <a:pt x="58" y="54"/>
                  <a:pt x="58" y="54"/>
                </a:cubicBezTo>
                <a:cubicBezTo>
                  <a:pt x="58" y="54"/>
                  <a:pt x="58" y="54"/>
                  <a:pt x="58" y="54"/>
                </a:cubicBezTo>
                <a:cubicBezTo>
                  <a:pt x="57" y="54"/>
                  <a:pt x="56" y="54"/>
                  <a:pt x="56" y="54"/>
                </a:cubicBezTo>
                <a:cubicBezTo>
                  <a:pt x="56" y="55"/>
                  <a:pt x="56" y="55"/>
                  <a:pt x="56" y="55"/>
                </a:cubicBezTo>
                <a:cubicBezTo>
                  <a:pt x="59" y="54"/>
                  <a:pt x="63" y="52"/>
                  <a:pt x="67" y="51"/>
                </a:cubicBezTo>
                <a:moveTo>
                  <a:pt x="757" y="51"/>
                </a:moveTo>
                <a:cubicBezTo>
                  <a:pt x="755" y="51"/>
                  <a:pt x="753" y="52"/>
                  <a:pt x="750" y="53"/>
                </a:cubicBezTo>
                <a:cubicBezTo>
                  <a:pt x="750" y="53"/>
                  <a:pt x="750" y="53"/>
                  <a:pt x="750" y="53"/>
                </a:cubicBezTo>
                <a:cubicBezTo>
                  <a:pt x="750" y="53"/>
                  <a:pt x="750" y="53"/>
                  <a:pt x="750" y="53"/>
                </a:cubicBezTo>
                <a:cubicBezTo>
                  <a:pt x="750" y="54"/>
                  <a:pt x="750" y="54"/>
                  <a:pt x="750" y="54"/>
                </a:cubicBezTo>
                <a:cubicBezTo>
                  <a:pt x="757" y="52"/>
                  <a:pt x="757" y="52"/>
                  <a:pt x="757" y="52"/>
                </a:cubicBezTo>
                <a:cubicBezTo>
                  <a:pt x="757" y="51"/>
                  <a:pt x="757" y="51"/>
                  <a:pt x="757" y="51"/>
                </a:cubicBezTo>
                <a:moveTo>
                  <a:pt x="1216" y="51"/>
                </a:moveTo>
                <a:cubicBezTo>
                  <a:pt x="1216" y="53"/>
                  <a:pt x="1216" y="53"/>
                  <a:pt x="1216" y="53"/>
                </a:cubicBezTo>
                <a:cubicBezTo>
                  <a:pt x="1217" y="54"/>
                  <a:pt x="1218" y="55"/>
                  <a:pt x="1218" y="56"/>
                </a:cubicBezTo>
                <a:cubicBezTo>
                  <a:pt x="1219" y="56"/>
                  <a:pt x="1219" y="56"/>
                  <a:pt x="1219" y="56"/>
                </a:cubicBezTo>
                <a:cubicBezTo>
                  <a:pt x="1219" y="54"/>
                  <a:pt x="1219" y="54"/>
                  <a:pt x="1219" y="54"/>
                </a:cubicBezTo>
                <a:cubicBezTo>
                  <a:pt x="1218" y="53"/>
                  <a:pt x="1217" y="52"/>
                  <a:pt x="1216" y="51"/>
                </a:cubicBezTo>
                <a:moveTo>
                  <a:pt x="908" y="50"/>
                </a:moveTo>
                <a:cubicBezTo>
                  <a:pt x="908" y="51"/>
                  <a:pt x="908" y="51"/>
                  <a:pt x="908" y="51"/>
                </a:cubicBezTo>
                <a:cubicBezTo>
                  <a:pt x="907" y="51"/>
                  <a:pt x="907" y="51"/>
                  <a:pt x="907" y="51"/>
                </a:cubicBezTo>
                <a:cubicBezTo>
                  <a:pt x="907" y="56"/>
                  <a:pt x="907" y="56"/>
                  <a:pt x="907" y="56"/>
                </a:cubicBezTo>
                <a:cubicBezTo>
                  <a:pt x="907" y="56"/>
                  <a:pt x="908" y="57"/>
                  <a:pt x="908" y="57"/>
                </a:cubicBezTo>
                <a:cubicBezTo>
                  <a:pt x="908" y="55"/>
                  <a:pt x="908" y="55"/>
                  <a:pt x="908" y="55"/>
                </a:cubicBezTo>
                <a:cubicBezTo>
                  <a:pt x="908" y="54"/>
                  <a:pt x="908" y="54"/>
                  <a:pt x="908" y="54"/>
                </a:cubicBezTo>
                <a:cubicBezTo>
                  <a:pt x="908" y="54"/>
                  <a:pt x="908" y="53"/>
                  <a:pt x="908" y="53"/>
                </a:cubicBezTo>
                <a:cubicBezTo>
                  <a:pt x="908" y="50"/>
                  <a:pt x="908" y="50"/>
                  <a:pt x="908" y="50"/>
                </a:cubicBezTo>
                <a:moveTo>
                  <a:pt x="36" y="50"/>
                </a:moveTo>
                <a:cubicBezTo>
                  <a:pt x="34" y="51"/>
                  <a:pt x="32" y="53"/>
                  <a:pt x="30" y="54"/>
                </a:cubicBezTo>
                <a:cubicBezTo>
                  <a:pt x="30" y="56"/>
                  <a:pt x="30" y="56"/>
                  <a:pt x="30" y="56"/>
                </a:cubicBezTo>
                <a:cubicBezTo>
                  <a:pt x="32" y="54"/>
                  <a:pt x="34" y="53"/>
                  <a:pt x="35" y="52"/>
                </a:cubicBezTo>
                <a:cubicBezTo>
                  <a:pt x="36" y="52"/>
                  <a:pt x="36" y="52"/>
                  <a:pt x="36" y="52"/>
                </a:cubicBezTo>
                <a:cubicBezTo>
                  <a:pt x="36" y="52"/>
                  <a:pt x="36" y="52"/>
                  <a:pt x="36" y="52"/>
                </a:cubicBezTo>
                <a:cubicBezTo>
                  <a:pt x="36" y="52"/>
                  <a:pt x="36" y="52"/>
                  <a:pt x="36" y="52"/>
                </a:cubicBezTo>
                <a:cubicBezTo>
                  <a:pt x="36" y="51"/>
                  <a:pt x="36" y="51"/>
                  <a:pt x="36" y="51"/>
                </a:cubicBezTo>
                <a:cubicBezTo>
                  <a:pt x="36" y="51"/>
                  <a:pt x="36" y="51"/>
                  <a:pt x="36" y="51"/>
                </a:cubicBezTo>
                <a:cubicBezTo>
                  <a:pt x="36" y="50"/>
                  <a:pt x="36" y="50"/>
                  <a:pt x="36" y="50"/>
                </a:cubicBezTo>
                <a:moveTo>
                  <a:pt x="706" y="50"/>
                </a:moveTo>
                <a:cubicBezTo>
                  <a:pt x="706" y="55"/>
                  <a:pt x="706" y="55"/>
                  <a:pt x="706" y="55"/>
                </a:cubicBezTo>
                <a:cubicBezTo>
                  <a:pt x="707" y="58"/>
                  <a:pt x="708" y="61"/>
                  <a:pt x="708" y="64"/>
                </a:cubicBezTo>
                <a:cubicBezTo>
                  <a:pt x="708" y="65"/>
                  <a:pt x="708" y="65"/>
                  <a:pt x="708" y="65"/>
                </a:cubicBezTo>
                <a:cubicBezTo>
                  <a:pt x="708" y="65"/>
                  <a:pt x="708" y="65"/>
                  <a:pt x="708" y="65"/>
                </a:cubicBezTo>
                <a:cubicBezTo>
                  <a:pt x="706" y="66"/>
                  <a:pt x="706" y="66"/>
                  <a:pt x="706" y="66"/>
                </a:cubicBezTo>
                <a:cubicBezTo>
                  <a:pt x="706" y="69"/>
                  <a:pt x="706" y="69"/>
                  <a:pt x="706" y="69"/>
                </a:cubicBezTo>
                <a:cubicBezTo>
                  <a:pt x="709" y="69"/>
                  <a:pt x="712" y="69"/>
                  <a:pt x="715" y="69"/>
                </a:cubicBezTo>
                <a:cubicBezTo>
                  <a:pt x="715" y="66"/>
                  <a:pt x="715" y="66"/>
                  <a:pt x="715" y="66"/>
                </a:cubicBezTo>
                <a:cubicBezTo>
                  <a:pt x="715" y="66"/>
                  <a:pt x="715" y="66"/>
                  <a:pt x="715" y="66"/>
                </a:cubicBezTo>
                <a:cubicBezTo>
                  <a:pt x="715" y="66"/>
                  <a:pt x="714" y="66"/>
                  <a:pt x="714" y="66"/>
                </a:cubicBezTo>
                <a:cubicBezTo>
                  <a:pt x="714" y="66"/>
                  <a:pt x="714" y="66"/>
                  <a:pt x="714" y="66"/>
                </a:cubicBezTo>
                <a:cubicBezTo>
                  <a:pt x="714" y="66"/>
                  <a:pt x="714" y="66"/>
                  <a:pt x="714" y="66"/>
                </a:cubicBezTo>
                <a:cubicBezTo>
                  <a:pt x="713" y="66"/>
                  <a:pt x="713" y="66"/>
                  <a:pt x="712" y="66"/>
                </a:cubicBezTo>
                <a:cubicBezTo>
                  <a:pt x="711" y="65"/>
                  <a:pt x="711" y="65"/>
                  <a:pt x="711" y="64"/>
                </a:cubicBezTo>
                <a:cubicBezTo>
                  <a:pt x="711" y="64"/>
                  <a:pt x="711" y="64"/>
                  <a:pt x="711" y="64"/>
                </a:cubicBezTo>
                <a:cubicBezTo>
                  <a:pt x="711" y="64"/>
                  <a:pt x="711" y="64"/>
                  <a:pt x="711" y="64"/>
                </a:cubicBezTo>
                <a:cubicBezTo>
                  <a:pt x="711" y="63"/>
                  <a:pt x="711" y="63"/>
                  <a:pt x="711" y="63"/>
                </a:cubicBezTo>
                <a:cubicBezTo>
                  <a:pt x="711" y="62"/>
                  <a:pt x="711" y="61"/>
                  <a:pt x="712" y="60"/>
                </a:cubicBezTo>
                <a:cubicBezTo>
                  <a:pt x="713" y="59"/>
                  <a:pt x="714" y="58"/>
                  <a:pt x="715" y="58"/>
                </a:cubicBezTo>
                <a:cubicBezTo>
                  <a:pt x="715" y="56"/>
                  <a:pt x="715" y="56"/>
                  <a:pt x="715" y="56"/>
                </a:cubicBezTo>
                <a:cubicBezTo>
                  <a:pt x="714" y="57"/>
                  <a:pt x="712" y="58"/>
                  <a:pt x="711" y="59"/>
                </a:cubicBezTo>
                <a:cubicBezTo>
                  <a:pt x="710" y="60"/>
                  <a:pt x="710" y="60"/>
                  <a:pt x="710" y="60"/>
                </a:cubicBezTo>
                <a:cubicBezTo>
                  <a:pt x="710" y="58"/>
                  <a:pt x="710" y="58"/>
                  <a:pt x="710" y="58"/>
                </a:cubicBezTo>
                <a:cubicBezTo>
                  <a:pt x="708" y="56"/>
                  <a:pt x="708" y="53"/>
                  <a:pt x="706" y="50"/>
                </a:cubicBezTo>
                <a:moveTo>
                  <a:pt x="840" y="50"/>
                </a:moveTo>
                <a:cubicBezTo>
                  <a:pt x="839" y="51"/>
                  <a:pt x="839" y="51"/>
                  <a:pt x="838" y="51"/>
                </a:cubicBezTo>
                <a:cubicBezTo>
                  <a:pt x="838" y="51"/>
                  <a:pt x="838" y="51"/>
                  <a:pt x="838" y="51"/>
                </a:cubicBezTo>
                <a:cubicBezTo>
                  <a:pt x="837" y="51"/>
                  <a:pt x="837" y="51"/>
                  <a:pt x="836" y="50"/>
                </a:cubicBezTo>
                <a:cubicBezTo>
                  <a:pt x="836" y="52"/>
                  <a:pt x="836" y="52"/>
                  <a:pt x="836" y="52"/>
                </a:cubicBezTo>
                <a:cubicBezTo>
                  <a:pt x="837" y="53"/>
                  <a:pt x="838" y="53"/>
                  <a:pt x="839" y="53"/>
                </a:cubicBezTo>
                <a:cubicBezTo>
                  <a:pt x="839" y="53"/>
                  <a:pt x="839" y="53"/>
                  <a:pt x="840" y="53"/>
                </a:cubicBezTo>
                <a:cubicBezTo>
                  <a:pt x="840" y="50"/>
                  <a:pt x="840" y="50"/>
                  <a:pt x="840" y="50"/>
                </a:cubicBezTo>
                <a:moveTo>
                  <a:pt x="284" y="50"/>
                </a:moveTo>
                <a:cubicBezTo>
                  <a:pt x="265" y="51"/>
                  <a:pt x="246" y="57"/>
                  <a:pt x="231" y="68"/>
                </a:cubicBezTo>
                <a:cubicBezTo>
                  <a:pt x="231" y="68"/>
                  <a:pt x="231" y="68"/>
                  <a:pt x="231" y="68"/>
                </a:cubicBezTo>
                <a:cubicBezTo>
                  <a:pt x="230" y="68"/>
                  <a:pt x="230" y="68"/>
                  <a:pt x="230" y="68"/>
                </a:cubicBezTo>
                <a:cubicBezTo>
                  <a:pt x="228" y="68"/>
                  <a:pt x="225" y="68"/>
                  <a:pt x="222" y="68"/>
                </a:cubicBezTo>
                <a:cubicBezTo>
                  <a:pt x="220" y="68"/>
                  <a:pt x="217" y="68"/>
                  <a:pt x="214" y="68"/>
                </a:cubicBezTo>
                <a:cubicBezTo>
                  <a:pt x="213" y="68"/>
                  <a:pt x="213" y="68"/>
                  <a:pt x="213" y="68"/>
                </a:cubicBezTo>
                <a:cubicBezTo>
                  <a:pt x="213" y="67"/>
                  <a:pt x="213" y="67"/>
                  <a:pt x="213" y="67"/>
                </a:cubicBezTo>
                <a:cubicBezTo>
                  <a:pt x="214" y="64"/>
                  <a:pt x="214" y="64"/>
                  <a:pt x="214" y="64"/>
                </a:cubicBezTo>
                <a:cubicBezTo>
                  <a:pt x="220" y="60"/>
                  <a:pt x="220" y="60"/>
                  <a:pt x="220" y="60"/>
                </a:cubicBezTo>
                <a:cubicBezTo>
                  <a:pt x="219" y="61"/>
                  <a:pt x="218" y="62"/>
                  <a:pt x="217" y="62"/>
                </a:cubicBezTo>
                <a:cubicBezTo>
                  <a:pt x="214" y="64"/>
                  <a:pt x="211" y="66"/>
                  <a:pt x="208" y="68"/>
                </a:cubicBezTo>
                <a:cubicBezTo>
                  <a:pt x="207" y="68"/>
                  <a:pt x="207" y="68"/>
                  <a:pt x="207" y="68"/>
                </a:cubicBezTo>
                <a:cubicBezTo>
                  <a:pt x="207" y="67"/>
                  <a:pt x="207" y="67"/>
                  <a:pt x="207" y="67"/>
                </a:cubicBezTo>
                <a:cubicBezTo>
                  <a:pt x="206" y="66"/>
                  <a:pt x="206" y="65"/>
                  <a:pt x="205" y="64"/>
                </a:cubicBezTo>
                <a:cubicBezTo>
                  <a:pt x="205" y="63"/>
                  <a:pt x="205" y="63"/>
                  <a:pt x="204" y="62"/>
                </a:cubicBezTo>
                <a:cubicBezTo>
                  <a:pt x="204" y="63"/>
                  <a:pt x="204" y="63"/>
                  <a:pt x="204" y="63"/>
                </a:cubicBezTo>
                <a:cubicBezTo>
                  <a:pt x="204" y="63"/>
                  <a:pt x="204" y="65"/>
                  <a:pt x="204" y="66"/>
                </a:cubicBezTo>
                <a:cubicBezTo>
                  <a:pt x="204" y="70"/>
                  <a:pt x="204" y="70"/>
                  <a:pt x="204" y="70"/>
                </a:cubicBezTo>
                <a:cubicBezTo>
                  <a:pt x="211" y="70"/>
                  <a:pt x="217" y="70"/>
                  <a:pt x="224" y="70"/>
                </a:cubicBezTo>
                <a:cubicBezTo>
                  <a:pt x="224" y="69"/>
                  <a:pt x="224" y="69"/>
                  <a:pt x="225" y="69"/>
                </a:cubicBezTo>
                <a:cubicBezTo>
                  <a:pt x="226" y="69"/>
                  <a:pt x="227" y="70"/>
                  <a:pt x="227" y="70"/>
                </a:cubicBezTo>
                <a:cubicBezTo>
                  <a:pt x="228" y="71"/>
                  <a:pt x="228" y="71"/>
                  <a:pt x="229" y="71"/>
                </a:cubicBezTo>
                <a:cubicBezTo>
                  <a:pt x="229" y="71"/>
                  <a:pt x="229" y="71"/>
                  <a:pt x="229" y="71"/>
                </a:cubicBezTo>
                <a:cubicBezTo>
                  <a:pt x="229" y="71"/>
                  <a:pt x="229" y="71"/>
                  <a:pt x="230" y="70"/>
                </a:cubicBezTo>
                <a:cubicBezTo>
                  <a:pt x="230" y="70"/>
                  <a:pt x="230" y="70"/>
                  <a:pt x="230" y="70"/>
                </a:cubicBezTo>
                <a:cubicBezTo>
                  <a:pt x="268" y="70"/>
                  <a:pt x="268" y="70"/>
                  <a:pt x="268" y="70"/>
                </a:cubicBezTo>
                <a:cubicBezTo>
                  <a:pt x="284" y="70"/>
                  <a:pt x="284" y="70"/>
                  <a:pt x="284" y="70"/>
                </a:cubicBezTo>
                <a:cubicBezTo>
                  <a:pt x="284" y="68"/>
                  <a:pt x="284" y="68"/>
                  <a:pt x="284" y="68"/>
                </a:cubicBezTo>
                <a:cubicBezTo>
                  <a:pt x="278" y="68"/>
                  <a:pt x="273" y="68"/>
                  <a:pt x="267" y="68"/>
                </a:cubicBezTo>
                <a:cubicBezTo>
                  <a:pt x="266" y="68"/>
                  <a:pt x="266" y="68"/>
                  <a:pt x="266" y="68"/>
                </a:cubicBezTo>
                <a:cubicBezTo>
                  <a:pt x="266" y="67"/>
                  <a:pt x="266" y="67"/>
                  <a:pt x="266" y="67"/>
                </a:cubicBezTo>
                <a:cubicBezTo>
                  <a:pt x="265" y="65"/>
                  <a:pt x="265" y="65"/>
                  <a:pt x="265" y="65"/>
                </a:cubicBezTo>
                <a:cubicBezTo>
                  <a:pt x="266" y="65"/>
                  <a:pt x="266" y="65"/>
                  <a:pt x="266" y="65"/>
                </a:cubicBezTo>
                <a:cubicBezTo>
                  <a:pt x="271" y="62"/>
                  <a:pt x="278" y="62"/>
                  <a:pt x="284" y="62"/>
                </a:cubicBezTo>
                <a:cubicBezTo>
                  <a:pt x="284" y="61"/>
                  <a:pt x="284" y="61"/>
                  <a:pt x="284" y="61"/>
                </a:cubicBezTo>
                <a:cubicBezTo>
                  <a:pt x="276" y="61"/>
                  <a:pt x="268" y="62"/>
                  <a:pt x="263" y="65"/>
                </a:cubicBezTo>
                <a:cubicBezTo>
                  <a:pt x="259" y="68"/>
                  <a:pt x="255" y="68"/>
                  <a:pt x="251" y="68"/>
                </a:cubicBezTo>
                <a:cubicBezTo>
                  <a:pt x="247" y="68"/>
                  <a:pt x="243" y="68"/>
                  <a:pt x="240" y="68"/>
                </a:cubicBezTo>
                <a:cubicBezTo>
                  <a:pt x="240" y="68"/>
                  <a:pt x="240" y="68"/>
                  <a:pt x="240" y="68"/>
                </a:cubicBezTo>
                <a:cubicBezTo>
                  <a:pt x="239" y="68"/>
                  <a:pt x="239" y="68"/>
                  <a:pt x="238" y="68"/>
                </a:cubicBezTo>
                <a:cubicBezTo>
                  <a:pt x="238" y="68"/>
                  <a:pt x="238" y="68"/>
                  <a:pt x="238" y="68"/>
                </a:cubicBezTo>
                <a:cubicBezTo>
                  <a:pt x="237" y="67"/>
                  <a:pt x="237" y="67"/>
                  <a:pt x="237" y="67"/>
                </a:cubicBezTo>
                <a:cubicBezTo>
                  <a:pt x="237" y="66"/>
                  <a:pt x="237" y="66"/>
                  <a:pt x="237" y="66"/>
                </a:cubicBezTo>
                <a:cubicBezTo>
                  <a:pt x="237" y="65"/>
                  <a:pt x="237" y="65"/>
                  <a:pt x="237" y="65"/>
                </a:cubicBezTo>
                <a:cubicBezTo>
                  <a:pt x="251" y="56"/>
                  <a:pt x="267" y="52"/>
                  <a:pt x="284" y="50"/>
                </a:cubicBezTo>
                <a:cubicBezTo>
                  <a:pt x="284" y="50"/>
                  <a:pt x="284" y="50"/>
                  <a:pt x="284" y="50"/>
                </a:cubicBezTo>
                <a:moveTo>
                  <a:pt x="787" y="50"/>
                </a:moveTo>
                <a:cubicBezTo>
                  <a:pt x="787" y="51"/>
                  <a:pt x="787" y="51"/>
                  <a:pt x="787" y="51"/>
                </a:cubicBezTo>
                <a:cubicBezTo>
                  <a:pt x="788" y="50"/>
                  <a:pt x="788" y="50"/>
                  <a:pt x="788" y="50"/>
                </a:cubicBezTo>
                <a:cubicBezTo>
                  <a:pt x="788" y="50"/>
                  <a:pt x="788" y="50"/>
                  <a:pt x="788" y="50"/>
                </a:cubicBezTo>
                <a:cubicBezTo>
                  <a:pt x="788" y="50"/>
                  <a:pt x="788" y="50"/>
                  <a:pt x="788" y="50"/>
                </a:cubicBezTo>
                <a:cubicBezTo>
                  <a:pt x="787" y="50"/>
                  <a:pt x="787" y="50"/>
                  <a:pt x="787" y="50"/>
                </a:cubicBezTo>
                <a:moveTo>
                  <a:pt x="78" y="49"/>
                </a:moveTo>
                <a:cubicBezTo>
                  <a:pt x="75" y="49"/>
                  <a:pt x="72" y="50"/>
                  <a:pt x="69" y="50"/>
                </a:cubicBezTo>
                <a:cubicBezTo>
                  <a:pt x="70" y="50"/>
                  <a:pt x="70" y="50"/>
                  <a:pt x="71" y="50"/>
                </a:cubicBezTo>
                <a:cubicBezTo>
                  <a:pt x="71" y="50"/>
                  <a:pt x="71" y="50"/>
                  <a:pt x="71" y="50"/>
                </a:cubicBezTo>
                <a:cubicBezTo>
                  <a:pt x="73" y="50"/>
                  <a:pt x="75" y="50"/>
                  <a:pt x="78" y="50"/>
                </a:cubicBezTo>
                <a:cubicBezTo>
                  <a:pt x="78" y="50"/>
                  <a:pt x="79" y="50"/>
                  <a:pt x="80" y="50"/>
                </a:cubicBezTo>
                <a:cubicBezTo>
                  <a:pt x="80" y="49"/>
                  <a:pt x="80" y="49"/>
                  <a:pt x="80" y="49"/>
                </a:cubicBezTo>
                <a:cubicBezTo>
                  <a:pt x="79" y="49"/>
                  <a:pt x="78" y="49"/>
                  <a:pt x="78" y="49"/>
                </a:cubicBezTo>
                <a:cubicBezTo>
                  <a:pt x="78" y="49"/>
                  <a:pt x="78" y="49"/>
                  <a:pt x="78" y="49"/>
                </a:cubicBezTo>
                <a:moveTo>
                  <a:pt x="791" y="49"/>
                </a:moveTo>
                <a:cubicBezTo>
                  <a:pt x="791" y="49"/>
                  <a:pt x="791" y="49"/>
                  <a:pt x="791" y="49"/>
                </a:cubicBezTo>
                <a:cubicBezTo>
                  <a:pt x="791" y="49"/>
                  <a:pt x="791" y="49"/>
                  <a:pt x="791" y="49"/>
                </a:cubicBezTo>
                <a:cubicBezTo>
                  <a:pt x="791" y="49"/>
                  <a:pt x="791" y="49"/>
                  <a:pt x="791" y="49"/>
                </a:cubicBezTo>
                <a:cubicBezTo>
                  <a:pt x="791" y="49"/>
                  <a:pt x="791" y="49"/>
                  <a:pt x="791" y="49"/>
                </a:cubicBezTo>
                <a:moveTo>
                  <a:pt x="130" y="49"/>
                </a:moveTo>
                <a:cubicBezTo>
                  <a:pt x="129" y="49"/>
                  <a:pt x="129" y="49"/>
                  <a:pt x="129" y="49"/>
                </a:cubicBezTo>
                <a:cubicBezTo>
                  <a:pt x="130" y="49"/>
                  <a:pt x="130" y="49"/>
                  <a:pt x="130" y="49"/>
                </a:cubicBezTo>
                <a:cubicBezTo>
                  <a:pt x="130" y="49"/>
                  <a:pt x="130" y="49"/>
                  <a:pt x="130" y="49"/>
                </a:cubicBezTo>
                <a:cubicBezTo>
                  <a:pt x="130" y="49"/>
                  <a:pt x="130" y="49"/>
                  <a:pt x="130" y="49"/>
                </a:cubicBezTo>
                <a:moveTo>
                  <a:pt x="776" y="48"/>
                </a:moveTo>
                <a:cubicBezTo>
                  <a:pt x="770" y="48"/>
                  <a:pt x="765" y="49"/>
                  <a:pt x="760" y="50"/>
                </a:cubicBezTo>
                <a:cubicBezTo>
                  <a:pt x="760" y="51"/>
                  <a:pt x="760" y="51"/>
                  <a:pt x="760" y="51"/>
                </a:cubicBezTo>
                <a:cubicBezTo>
                  <a:pt x="765" y="50"/>
                  <a:pt x="770" y="50"/>
                  <a:pt x="775" y="50"/>
                </a:cubicBezTo>
                <a:cubicBezTo>
                  <a:pt x="778" y="50"/>
                  <a:pt x="781" y="50"/>
                  <a:pt x="784" y="50"/>
                </a:cubicBezTo>
                <a:cubicBezTo>
                  <a:pt x="784" y="50"/>
                  <a:pt x="784" y="50"/>
                  <a:pt x="784" y="50"/>
                </a:cubicBezTo>
                <a:cubicBezTo>
                  <a:pt x="784" y="50"/>
                  <a:pt x="784" y="50"/>
                  <a:pt x="784" y="50"/>
                </a:cubicBezTo>
                <a:cubicBezTo>
                  <a:pt x="785" y="51"/>
                  <a:pt x="785" y="51"/>
                  <a:pt x="785" y="51"/>
                </a:cubicBezTo>
                <a:cubicBezTo>
                  <a:pt x="785" y="49"/>
                  <a:pt x="785" y="49"/>
                  <a:pt x="785" y="49"/>
                </a:cubicBezTo>
                <a:cubicBezTo>
                  <a:pt x="782" y="49"/>
                  <a:pt x="779" y="48"/>
                  <a:pt x="776" y="48"/>
                </a:cubicBezTo>
                <a:moveTo>
                  <a:pt x="361" y="48"/>
                </a:moveTo>
                <a:cubicBezTo>
                  <a:pt x="361" y="50"/>
                  <a:pt x="361" y="50"/>
                  <a:pt x="361" y="50"/>
                </a:cubicBezTo>
                <a:cubicBezTo>
                  <a:pt x="364" y="52"/>
                  <a:pt x="367" y="55"/>
                  <a:pt x="370" y="58"/>
                </a:cubicBezTo>
                <a:cubicBezTo>
                  <a:pt x="370" y="56"/>
                  <a:pt x="370" y="56"/>
                  <a:pt x="370" y="56"/>
                </a:cubicBezTo>
                <a:cubicBezTo>
                  <a:pt x="367" y="53"/>
                  <a:pt x="364" y="51"/>
                  <a:pt x="361" y="48"/>
                </a:cubicBezTo>
                <a:moveTo>
                  <a:pt x="1100" y="47"/>
                </a:moveTo>
                <a:cubicBezTo>
                  <a:pt x="1100" y="49"/>
                  <a:pt x="1100" y="49"/>
                  <a:pt x="1100" y="49"/>
                </a:cubicBezTo>
                <a:cubicBezTo>
                  <a:pt x="1103" y="52"/>
                  <a:pt x="1106" y="55"/>
                  <a:pt x="1109" y="57"/>
                </a:cubicBezTo>
                <a:cubicBezTo>
                  <a:pt x="1109" y="55"/>
                  <a:pt x="1109" y="55"/>
                  <a:pt x="1109" y="55"/>
                </a:cubicBezTo>
                <a:cubicBezTo>
                  <a:pt x="1106" y="52"/>
                  <a:pt x="1103" y="50"/>
                  <a:pt x="1100" y="47"/>
                </a:cubicBezTo>
                <a:moveTo>
                  <a:pt x="47" y="46"/>
                </a:moveTo>
                <a:cubicBezTo>
                  <a:pt x="44" y="47"/>
                  <a:pt x="41" y="48"/>
                  <a:pt x="38" y="49"/>
                </a:cubicBezTo>
                <a:cubicBezTo>
                  <a:pt x="38" y="50"/>
                  <a:pt x="38" y="50"/>
                  <a:pt x="38" y="50"/>
                </a:cubicBezTo>
                <a:cubicBezTo>
                  <a:pt x="41" y="49"/>
                  <a:pt x="44" y="48"/>
                  <a:pt x="47" y="47"/>
                </a:cubicBezTo>
                <a:cubicBezTo>
                  <a:pt x="47" y="46"/>
                  <a:pt x="47" y="46"/>
                  <a:pt x="47" y="46"/>
                </a:cubicBezTo>
                <a:moveTo>
                  <a:pt x="50" y="45"/>
                </a:moveTo>
                <a:cubicBezTo>
                  <a:pt x="50" y="45"/>
                  <a:pt x="50" y="45"/>
                  <a:pt x="49" y="46"/>
                </a:cubicBezTo>
                <a:cubicBezTo>
                  <a:pt x="49" y="47"/>
                  <a:pt x="49" y="47"/>
                  <a:pt x="49" y="47"/>
                </a:cubicBezTo>
                <a:cubicBezTo>
                  <a:pt x="50" y="46"/>
                  <a:pt x="51" y="46"/>
                  <a:pt x="51" y="46"/>
                </a:cubicBezTo>
                <a:cubicBezTo>
                  <a:pt x="51" y="46"/>
                  <a:pt x="51" y="46"/>
                  <a:pt x="51" y="46"/>
                </a:cubicBezTo>
                <a:cubicBezTo>
                  <a:pt x="50" y="45"/>
                  <a:pt x="50" y="45"/>
                  <a:pt x="50" y="45"/>
                </a:cubicBezTo>
                <a:moveTo>
                  <a:pt x="664" y="45"/>
                </a:moveTo>
                <a:cubicBezTo>
                  <a:pt x="664" y="49"/>
                  <a:pt x="664" y="49"/>
                  <a:pt x="664" y="49"/>
                </a:cubicBezTo>
                <a:cubicBezTo>
                  <a:pt x="666" y="53"/>
                  <a:pt x="667" y="56"/>
                  <a:pt x="669" y="61"/>
                </a:cubicBezTo>
                <a:cubicBezTo>
                  <a:pt x="669" y="61"/>
                  <a:pt x="669" y="61"/>
                  <a:pt x="669" y="61"/>
                </a:cubicBezTo>
                <a:cubicBezTo>
                  <a:pt x="669" y="61"/>
                  <a:pt x="669" y="61"/>
                  <a:pt x="669" y="61"/>
                </a:cubicBezTo>
                <a:cubicBezTo>
                  <a:pt x="669" y="61"/>
                  <a:pt x="669" y="62"/>
                  <a:pt x="669" y="63"/>
                </a:cubicBezTo>
                <a:cubicBezTo>
                  <a:pt x="669" y="64"/>
                  <a:pt x="669" y="65"/>
                  <a:pt x="668" y="66"/>
                </a:cubicBezTo>
                <a:cubicBezTo>
                  <a:pt x="667" y="66"/>
                  <a:pt x="667" y="67"/>
                  <a:pt x="666" y="67"/>
                </a:cubicBezTo>
                <a:cubicBezTo>
                  <a:pt x="666" y="67"/>
                  <a:pt x="666" y="67"/>
                  <a:pt x="666" y="67"/>
                </a:cubicBezTo>
                <a:cubicBezTo>
                  <a:pt x="665" y="66"/>
                  <a:pt x="665" y="66"/>
                  <a:pt x="665" y="66"/>
                </a:cubicBezTo>
                <a:cubicBezTo>
                  <a:pt x="665" y="66"/>
                  <a:pt x="665" y="66"/>
                  <a:pt x="665" y="66"/>
                </a:cubicBezTo>
                <a:cubicBezTo>
                  <a:pt x="665" y="66"/>
                  <a:pt x="665" y="66"/>
                  <a:pt x="665" y="66"/>
                </a:cubicBezTo>
                <a:cubicBezTo>
                  <a:pt x="664" y="66"/>
                  <a:pt x="664" y="66"/>
                  <a:pt x="664" y="66"/>
                </a:cubicBezTo>
                <a:cubicBezTo>
                  <a:pt x="664" y="69"/>
                  <a:pt x="664" y="69"/>
                  <a:pt x="664" y="69"/>
                </a:cubicBezTo>
                <a:cubicBezTo>
                  <a:pt x="679" y="69"/>
                  <a:pt x="679" y="69"/>
                  <a:pt x="679" y="69"/>
                </a:cubicBezTo>
                <a:cubicBezTo>
                  <a:pt x="679" y="66"/>
                  <a:pt x="679" y="66"/>
                  <a:pt x="679" y="66"/>
                </a:cubicBezTo>
                <a:cubicBezTo>
                  <a:pt x="679" y="66"/>
                  <a:pt x="678" y="66"/>
                  <a:pt x="677" y="66"/>
                </a:cubicBezTo>
                <a:cubicBezTo>
                  <a:pt x="675" y="66"/>
                  <a:pt x="674" y="66"/>
                  <a:pt x="672" y="66"/>
                </a:cubicBezTo>
                <a:cubicBezTo>
                  <a:pt x="672" y="66"/>
                  <a:pt x="672" y="66"/>
                  <a:pt x="672" y="66"/>
                </a:cubicBezTo>
                <a:cubicBezTo>
                  <a:pt x="672" y="66"/>
                  <a:pt x="672" y="66"/>
                  <a:pt x="672" y="66"/>
                </a:cubicBezTo>
                <a:cubicBezTo>
                  <a:pt x="672" y="66"/>
                  <a:pt x="672" y="66"/>
                  <a:pt x="672" y="66"/>
                </a:cubicBezTo>
                <a:cubicBezTo>
                  <a:pt x="671" y="65"/>
                  <a:pt x="671" y="64"/>
                  <a:pt x="671" y="63"/>
                </a:cubicBezTo>
                <a:cubicBezTo>
                  <a:pt x="671" y="62"/>
                  <a:pt x="671" y="61"/>
                  <a:pt x="671" y="60"/>
                </a:cubicBezTo>
                <a:cubicBezTo>
                  <a:pt x="669" y="55"/>
                  <a:pt x="667" y="50"/>
                  <a:pt x="664" y="45"/>
                </a:cubicBezTo>
                <a:moveTo>
                  <a:pt x="736" y="45"/>
                </a:moveTo>
                <a:cubicBezTo>
                  <a:pt x="729" y="48"/>
                  <a:pt x="723" y="51"/>
                  <a:pt x="717" y="55"/>
                </a:cubicBezTo>
                <a:cubicBezTo>
                  <a:pt x="717" y="56"/>
                  <a:pt x="717" y="56"/>
                  <a:pt x="717" y="56"/>
                </a:cubicBezTo>
                <a:cubicBezTo>
                  <a:pt x="717" y="56"/>
                  <a:pt x="717" y="56"/>
                  <a:pt x="718" y="56"/>
                </a:cubicBezTo>
                <a:cubicBezTo>
                  <a:pt x="723" y="51"/>
                  <a:pt x="730" y="50"/>
                  <a:pt x="736" y="46"/>
                </a:cubicBezTo>
                <a:cubicBezTo>
                  <a:pt x="736" y="45"/>
                  <a:pt x="736" y="45"/>
                  <a:pt x="736" y="45"/>
                </a:cubicBezTo>
                <a:moveTo>
                  <a:pt x="389" y="44"/>
                </a:moveTo>
                <a:cubicBezTo>
                  <a:pt x="389" y="46"/>
                  <a:pt x="389" y="46"/>
                  <a:pt x="389" y="46"/>
                </a:cubicBezTo>
                <a:cubicBezTo>
                  <a:pt x="393" y="50"/>
                  <a:pt x="397" y="54"/>
                  <a:pt x="400" y="58"/>
                </a:cubicBezTo>
                <a:cubicBezTo>
                  <a:pt x="400" y="57"/>
                  <a:pt x="400" y="57"/>
                  <a:pt x="400" y="57"/>
                </a:cubicBezTo>
                <a:cubicBezTo>
                  <a:pt x="399" y="56"/>
                  <a:pt x="398" y="55"/>
                  <a:pt x="398" y="54"/>
                </a:cubicBezTo>
                <a:cubicBezTo>
                  <a:pt x="398" y="54"/>
                  <a:pt x="398" y="54"/>
                  <a:pt x="398" y="54"/>
                </a:cubicBezTo>
                <a:cubicBezTo>
                  <a:pt x="398" y="54"/>
                  <a:pt x="398" y="54"/>
                  <a:pt x="398" y="54"/>
                </a:cubicBezTo>
                <a:cubicBezTo>
                  <a:pt x="395" y="51"/>
                  <a:pt x="392" y="47"/>
                  <a:pt x="389" y="44"/>
                </a:cubicBezTo>
                <a:moveTo>
                  <a:pt x="197" y="44"/>
                </a:moveTo>
                <a:cubicBezTo>
                  <a:pt x="199" y="48"/>
                  <a:pt x="201" y="51"/>
                  <a:pt x="202" y="55"/>
                </a:cubicBezTo>
                <a:cubicBezTo>
                  <a:pt x="202" y="52"/>
                  <a:pt x="202" y="52"/>
                  <a:pt x="202" y="52"/>
                </a:cubicBezTo>
                <a:cubicBezTo>
                  <a:pt x="202" y="52"/>
                  <a:pt x="202" y="51"/>
                  <a:pt x="202" y="51"/>
                </a:cubicBezTo>
                <a:cubicBezTo>
                  <a:pt x="202" y="51"/>
                  <a:pt x="202" y="50"/>
                  <a:pt x="202" y="50"/>
                </a:cubicBezTo>
                <a:cubicBezTo>
                  <a:pt x="202" y="49"/>
                  <a:pt x="202" y="49"/>
                  <a:pt x="202" y="49"/>
                </a:cubicBezTo>
                <a:cubicBezTo>
                  <a:pt x="202" y="49"/>
                  <a:pt x="202" y="49"/>
                  <a:pt x="202" y="49"/>
                </a:cubicBezTo>
                <a:cubicBezTo>
                  <a:pt x="202" y="49"/>
                  <a:pt x="202" y="49"/>
                  <a:pt x="202" y="49"/>
                </a:cubicBezTo>
                <a:cubicBezTo>
                  <a:pt x="202" y="49"/>
                  <a:pt x="202" y="49"/>
                  <a:pt x="202" y="49"/>
                </a:cubicBezTo>
                <a:cubicBezTo>
                  <a:pt x="201" y="49"/>
                  <a:pt x="200" y="48"/>
                  <a:pt x="200" y="48"/>
                </a:cubicBezTo>
                <a:cubicBezTo>
                  <a:pt x="199" y="47"/>
                  <a:pt x="199" y="47"/>
                  <a:pt x="199" y="46"/>
                </a:cubicBezTo>
                <a:cubicBezTo>
                  <a:pt x="198" y="45"/>
                  <a:pt x="198" y="44"/>
                  <a:pt x="197" y="44"/>
                </a:cubicBezTo>
                <a:cubicBezTo>
                  <a:pt x="197" y="44"/>
                  <a:pt x="197" y="44"/>
                  <a:pt x="197" y="44"/>
                </a:cubicBezTo>
                <a:moveTo>
                  <a:pt x="715" y="43"/>
                </a:moveTo>
                <a:cubicBezTo>
                  <a:pt x="713" y="45"/>
                  <a:pt x="711" y="47"/>
                  <a:pt x="709" y="48"/>
                </a:cubicBezTo>
                <a:cubicBezTo>
                  <a:pt x="709" y="48"/>
                  <a:pt x="709" y="48"/>
                  <a:pt x="709" y="48"/>
                </a:cubicBezTo>
                <a:cubicBezTo>
                  <a:pt x="709" y="48"/>
                  <a:pt x="709" y="48"/>
                  <a:pt x="709" y="48"/>
                </a:cubicBezTo>
                <a:cubicBezTo>
                  <a:pt x="709" y="48"/>
                  <a:pt x="709" y="48"/>
                  <a:pt x="709" y="48"/>
                </a:cubicBezTo>
                <a:cubicBezTo>
                  <a:pt x="710" y="49"/>
                  <a:pt x="710" y="49"/>
                  <a:pt x="710" y="49"/>
                </a:cubicBezTo>
                <a:cubicBezTo>
                  <a:pt x="710" y="49"/>
                  <a:pt x="710" y="49"/>
                  <a:pt x="710" y="49"/>
                </a:cubicBezTo>
                <a:cubicBezTo>
                  <a:pt x="711" y="48"/>
                  <a:pt x="711" y="48"/>
                  <a:pt x="711" y="48"/>
                </a:cubicBezTo>
                <a:cubicBezTo>
                  <a:pt x="711" y="48"/>
                  <a:pt x="711" y="48"/>
                  <a:pt x="712" y="47"/>
                </a:cubicBezTo>
                <a:cubicBezTo>
                  <a:pt x="712" y="47"/>
                  <a:pt x="713" y="46"/>
                  <a:pt x="715" y="45"/>
                </a:cubicBezTo>
                <a:cubicBezTo>
                  <a:pt x="715" y="45"/>
                  <a:pt x="715" y="45"/>
                  <a:pt x="715" y="45"/>
                </a:cubicBezTo>
                <a:cubicBezTo>
                  <a:pt x="715" y="45"/>
                  <a:pt x="715" y="45"/>
                  <a:pt x="715" y="45"/>
                </a:cubicBezTo>
                <a:cubicBezTo>
                  <a:pt x="715" y="43"/>
                  <a:pt x="715" y="43"/>
                  <a:pt x="715" y="43"/>
                </a:cubicBezTo>
                <a:moveTo>
                  <a:pt x="836" y="43"/>
                </a:moveTo>
                <a:cubicBezTo>
                  <a:pt x="836" y="45"/>
                  <a:pt x="836" y="45"/>
                  <a:pt x="836" y="45"/>
                </a:cubicBezTo>
                <a:cubicBezTo>
                  <a:pt x="838" y="46"/>
                  <a:pt x="839" y="47"/>
                  <a:pt x="840" y="48"/>
                </a:cubicBezTo>
                <a:cubicBezTo>
                  <a:pt x="840" y="46"/>
                  <a:pt x="840" y="46"/>
                  <a:pt x="840" y="46"/>
                </a:cubicBezTo>
                <a:cubicBezTo>
                  <a:pt x="839" y="45"/>
                  <a:pt x="837" y="44"/>
                  <a:pt x="836" y="43"/>
                </a:cubicBezTo>
                <a:moveTo>
                  <a:pt x="1206" y="43"/>
                </a:moveTo>
                <a:cubicBezTo>
                  <a:pt x="1205" y="43"/>
                  <a:pt x="1203" y="44"/>
                  <a:pt x="1202" y="46"/>
                </a:cubicBezTo>
                <a:cubicBezTo>
                  <a:pt x="1201" y="47"/>
                  <a:pt x="1200" y="48"/>
                  <a:pt x="1199" y="50"/>
                </a:cubicBezTo>
                <a:cubicBezTo>
                  <a:pt x="1199" y="51"/>
                  <a:pt x="1199" y="51"/>
                  <a:pt x="1199" y="51"/>
                </a:cubicBezTo>
                <a:cubicBezTo>
                  <a:pt x="1201" y="48"/>
                  <a:pt x="1203" y="45"/>
                  <a:pt x="1206" y="43"/>
                </a:cubicBezTo>
                <a:moveTo>
                  <a:pt x="496" y="43"/>
                </a:moveTo>
                <a:cubicBezTo>
                  <a:pt x="495" y="43"/>
                  <a:pt x="494" y="43"/>
                  <a:pt x="494" y="43"/>
                </a:cubicBezTo>
                <a:cubicBezTo>
                  <a:pt x="494" y="46"/>
                  <a:pt x="494" y="46"/>
                  <a:pt x="494" y="46"/>
                </a:cubicBezTo>
                <a:cubicBezTo>
                  <a:pt x="494" y="45"/>
                  <a:pt x="495" y="45"/>
                  <a:pt x="496" y="44"/>
                </a:cubicBezTo>
                <a:cubicBezTo>
                  <a:pt x="496" y="43"/>
                  <a:pt x="496" y="43"/>
                  <a:pt x="496" y="43"/>
                </a:cubicBezTo>
                <a:moveTo>
                  <a:pt x="582" y="42"/>
                </a:moveTo>
                <a:cubicBezTo>
                  <a:pt x="577" y="42"/>
                  <a:pt x="572" y="44"/>
                  <a:pt x="567" y="46"/>
                </a:cubicBezTo>
                <a:cubicBezTo>
                  <a:pt x="566" y="46"/>
                  <a:pt x="566" y="46"/>
                  <a:pt x="566" y="46"/>
                </a:cubicBezTo>
                <a:cubicBezTo>
                  <a:pt x="566" y="46"/>
                  <a:pt x="566" y="46"/>
                  <a:pt x="566" y="46"/>
                </a:cubicBezTo>
                <a:cubicBezTo>
                  <a:pt x="565" y="45"/>
                  <a:pt x="564" y="44"/>
                  <a:pt x="563" y="43"/>
                </a:cubicBezTo>
                <a:cubicBezTo>
                  <a:pt x="563" y="46"/>
                  <a:pt x="563" y="46"/>
                  <a:pt x="563" y="46"/>
                </a:cubicBezTo>
                <a:cubicBezTo>
                  <a:pt x="563" y="47"/>
                  <a:pt x="563" y="48"/>
                  <a:pt x="563" y="48"/>
                </a:cubicBezTo>
                <a:cubicBezTo>
                  <a:pt x="563" y="54"/>
                  <a:pt x="563" y="54"/>
                  <a:pt x="563" y="54"/>
                </a:cubicBezTo>
                <a:cubicBezTo>
                  <a:pt x="565" y="49"/>
                  <a:pt x="565" y="49"/>
                  <a:pt x="565" y="49"/>
                </a:cubicBezTo>
                <a:cubicBezTo>
                  <a:pt x="565" y="49"/>
                  <a:pt x="565" y="49"/>
                  <a:pt x="565" y="49"/>
                </a:cubicBezTo>
                <a:cubicBezTo>
                  <a:pt x="571" y="46"/>
                  <a:pt x="576" y="44"/>
                  <a:pt x="582" y="43"/>
                </a:cubicBezTo>
                <a:cubicBezTo>
                  <a:pt x="582" y="42"/>
                  <a:pt x="582" y="42"/>
                  <a:pt x="582" y="42"/>
                </a:cubicBezTo>
                <a:moveTo>
                  <a:pt x="592" y="42"/>
                </a:moveTo>
                <a:cubicBezTo>
                  <a:pt x="590" y="42"/>
                  <a:pt x="587" y="42"/>
                  <a:pt x="584" y="42"/>
                </a:cubicBezTo>
                <a:cubicBezTo>
                  <a:pt x="584" y="43"/>
                  <a:pt x="584" y="43"/>
                  <a:pt x="584" y="43"/>
                </a:cubicBezTo>
                <a:cubicBezTo>
                  <a:pt x="585" y="43"/>
                  <a:pt x="585" y="43"/>
                  <a:pt x="586" y="43"/>
                </a:cubicBezTo>
                <a:cubicBezTo>
                  <a:pt x="593" y="43"/>
                  <a:pt x="600" y="45"/>
                  <a:pt x="606" y="47"/>
                </a:cubicBezTo>
                <a:cubicBezTo>
                  <a:pt x="606" y="45"/>
                  <a:pt x="606" y="45"/>
                  <a:pt x="606" y="45"/>
                </a:cubicBezTo>
                <a:cubicBezTo>
                  <a:pt x="602" y="44"/>
                  <a:pt x="597" y="43"/>
                  <a:pt x="592" y="42"/>
                </a:cubicBezTo>
                <a:moveTo>
                  <a:pt x="465" y="42"/>
                </a:moveTo>
                <a:cubicBezTo>
                  <a:pt x="463" y="44"/>
                  <a:pt x="460" y="45"/>
                  <a:pt x="458" y="47"/>
                </a:cubicBezTo>
                <a:cubicBezTo>
                  <a:pt x="458" y="47"/>
                  <a:pt x="458" y="47"/>
                  <a:pt x="458" y="47"/>
                </a:cubicBezTo>
                <a:cubicBezTo>
                  <a:pt x="457" y="47"/>
                  <a:pt x="457" y="47"/>
                  <a:pt x="457" y="47"/>
                </a:cubicBezTo>
                <a:cubicBezTo>
                  <a:pt x="457" y="47"/>
                  <a:pt x="457" y="47"/>
                  <a:pt x="457" y="47"/>
                </a:cubicBezTo>
                <a:cubicBezTo>
                  <a:pt x="456" y="47"/>
                  <a:pt x="455" y="47"/>
                  <a:pt x="454" y="46"/>
                </a:cubicBezTo>
                <a:cubicBezTo>
                  <a:pt x="454" y="46"/>
                  <a:pt x="453" y="45"/>
                  <a:pt x="452" y="45"/>
                </a:cubicBezTo>
                <a:cubicBezTo>
                  <a:pt x="452" y="45"/>
                  <a:pt x="452" y="45"/>
                  <a:pt x="452" y="45"/>
                </a:cubicBezTo>
                <a:cubicBezTo>
                  <a:pt x="452" y="45"/>
                  <a:pt x="452" y="45"/>
                  <a:pt x="452" y="45"/>
                </a:cubicBezTo>
                <a:cubicBezTo>
                  <a:pt x="451" y="45"/>
                  <a:pt x="450" y="45"/>
                  <a:pt x="449" y="45"/>
                </a:cubicBezTo>
                <a:cubicBezTo>
                  <a:pt x="449" y="46"/>
                  <a:pt x="449" y="46"/>
                  <a:pt x="449" y="46"/>
                </a:cubicBezTo>
                <a:cubicBezTo>
                  <a:pt x="450" y="46"/>
                  <a:pt x="451" y="46"/>
                  <a:pt x="453" y="47"/>
                </a:cubicBezTo>
                <a:cubicBezTo>
                  <a:pt x="454" y="48"/>
                  <a:pt x="454" y="48"/>
                  <a:pt x="454" y="48"/>
                </a:cubicBezTo>
                <a:cubicBezTo>
                  <a:pt x="453" y="49"/>
                  <a:pt x="453" y="49"/>
                  <a:pt x="453" y="49"/>
                </a:cubicBezTo>
                <a:cubicBezTo>
                  <a:pt x="452" y="50"/>
                  <a:pt x="450" y="51"/>
                  <a:pt x="449" y="51"/>
                </a:cubicBezTo>
                <a:cubicBezTo>
                  <a:pt x="449" y="52"/>
                  <a:pt x="449" y="52"/>
                  <a:pt x="449" y="52"/>
                </a:cubicBezTo>
                <a:cubicBezTo>
                  <a:pt x="455" y="50"/>
                  <a:pt x="460" y="47"/>
                  <a:pt x="465" y="43"/>
                </a:cubicBezTo>
                <a:cubicBezTo>
                  <a:pt x="465" y="42"/>
                  <a:pt x="465" y="42"/>
                  <a:pt x="465" y="42"/>
                </a:cubicBezTo>
                <a:moveTo>
                  <a:pt x="372" y="41"/>
                </a:moveTo>
                <a:cubicBezTo>
                  <a:pt x="372" y="43"/>
                  <a:pt x="372" y="43"/>
                  <a:pt x="372" y="43"/>
                </a:cubicBezTo>
                <a:cubicBezTo>
                  <a:pt x="377" y="48"/>
                  <a:pt x="382" y="54"/>
                  <a:pt x="387" y="60"/>
                </a:cubicBezTo>
                <a:cubicBezTo>
                  <a:pt x="387" y="59"/>
                  <a:pt x="387" y="59"/>
                  <a:pt x="387" y="59"/>
                </a:cubicBezTo>
                <a:cubicBezTo>
                  <a:pt x="382" y="53"/>
                  <a:pt x="378" y="47"/>
                  <a:pt x="372" y="41"/>
                </a:cubicBezTo>
                <a:moveTo>
                  <a:pt x="159" y="41"/>
                </a:moveTo>
                <a:cubicBezTo>
                  <a:pt x="159" y="43"/>
                  <a:pt x="159" y="43"/>
                  <a:pt x="159" y="43"/>
                </a:cubicBezTo>
                <a:cubicBezTo>
                  <a:pt x="159" y="45"/>
                  <a:pt x="159" y="47"/>
                  <a:pt x="159" y="49"/>
                </a:cubicBezTo>
                <a:cubicBezTo>
                  <a:pt x="159" y="50"/>
                  <a:pt x="159" y="50"/>
                  <a:pt x="159" y="50"/>
                </a:cubicBezTo>
                <a:cubicBezTo>
                  <a:pt x="159" y="51"/>
                  <a:pt x="159" y="51"/>
                  <a:pt x="159" y="51"/>
                </a:cubicBezTo>
                <a:cubicBezTo>
                  <a:pt x="159" y="53"/>
                  <a:pt x="159" y="53"/>
                  <a:pt x="159" y="53"/>
                </a:cubicBezTo>
                <a:cubicBezTo>
                  <a:pt x="159" y="53"/>
                  <a:pt x="160" y="53"/>
                  <a:pt x="160" y="53"/>
                </a:cubicBezTo>
                <a:cubicBezTo>
                  <a:pt x="160" y="53"/>
                  <a:pt x="160" y="53"/>
                  <a:pt x="160" y="53"/>
                </a:cubicBezTo>
                <a:cubicBezTo>
                  <a:pt x="160" y="53"/>
                  <a:pt x="160" y="53"/>
                  <a:pt x="160" y="53"/>
                </a:cubicBezTo>
                <a:cubicBezTo>
                  <a:pt x="160" y="52"/>
                  <a:pt x="160" y="52"/>
                  <a:pt x="160" y="52"/>
                </a:cubicBezTo>
                <a:cubicBezTo>
                  <a:pt x="160" y="52"/>
                  <a:pt x="160" y="52"/>
                  <a:pt x="160" y="52"/>
                </a:cubicBezTo>
                <a:cubicBezTo>
                  <a:pt x="160" y="51"/>
                  <a:pt x="160" y="51"/>
                  <a:pt x="160" y="51"/>
                </a:cubicBezTo>
                <a:cubicBezTo>
                  <a:pt x="160" y="48"/>
                  <a:pt x="160" y="45"/>
                  <a:pt x="159" y="41"/>
                </a:cubicBezTo>
                <a:moveTo>
                  <a:pt x="1172" y="41"/>
                </a:moveTo>
                <a:cubicBezTo>
                  <a:pt x="1168" y="44"/>
                  <a:pt x="1164" y="48"/>
                  <a:pt x="1159" y="50"/>
                </a:cubicBezTo>
                <a:cubicBezTo>
                  <a:pt x="1159" y="51"/>
                  <a:pt x="1159" y="51"/>
                  <a:pt x="1159" y="51"/>
                </a:cubicBezTo>
                <a:cubicBezTo>
                  <a:pt x="1163" y="49"/>
                  <a:pt x="1167" y="46"/>
                  <a:pt x="1172" y="42"/>
                </a:cubicBezTo>
                <a:cubicBezTo>
                  <a:pt x="1172" y="41"/>
                  <a:pt x="1172" y="41"/>
                  <a:pt x="1172" y="41"/>
                </a:cubicBezTo>
                <a:moveTo>
                  <a:pt x="503" y="41"/>
                </a:moveTo>
                <a:cubicBezTo>
                  <a:pt x="502" y="41"/>
                  <a:pt x="500" y="41"/>
                  <a:pt x="498" y="42"/>
                </a:cubicBezTo>
                <a:cubicBezTo>
                  <a:pt x="498" y="43"/>
                  <a:pt x="498" y="43"/>
                  <a:pt x="498" y="43"/>
                </a:cubicBezTo>
                <a:cubicBezTo>
                  <a:pt x="499" y="43"/>
                  <a:pt x="501" y="42"/>
                  <a:pt x="503" y="42"/>
                </a:cubicBezTo>
                <a:cubicBezTo>
                  <a:pt x="504" y="42"/>
                  <a:pt x="504" y="42"/>
                  <a:pt x="505" y="42"/>
                </a:cubicBezTo>
                <a:cubicBezTo>
                  <a:pt x="506" y="43"/>
                  <a:pt x="507" y="44"/>
                  <a:pt x="507" y="45"/>
                </a:cubicBezTo>
                <a:cubicBezTo>
                  <a:pt x="507" y="45"/>
                  <a:pt x="507" y="45"/>
                  <a:pt x="507" y="45"/>
                </a:cubicBezTo>
                <a:cubicBezTo>
                  <a:pt x="507" y="45"/>
                  <a:pt x="507" y="45"/>
                  <a:pt x="507" y="45"/>
                </a:cubicBezTo>
                <a:cubicBezTo>
                  <a:pt x="507" y="47"/>
                  <a:pt x="507" y="47"/>
                  <a:pt x="507" y="47"/>
                </a:cubicBezTo>
                <a:cubicBezTo>
                  <a:pt x="507" y="48"/>
                  <a:pt x="507" y="48"/>
                  <a:pt x="507" y="48"/>
                </a:cubicBezTo>
                <a:cubicBezTo>
                  <a:pt x="504" y="50"/>
                  <a:pt x="500" y="52"/>
                  <a:pt x="498" y="55"/>
                </a:cubicBezTo>
                <a:cubicBezTo>
                  <a:pt x="498" y="56"/>
                  <a:pt x="498" y="56"/>
                  <a:pt x="498" y="56"/>
                </a:cubicBezTo>
                <a:cubicBezTo>
                  <a:pt x="500" y="54"/>
                  <a:pt x="503" y="52"/>
                  <a:pt x="505" y="50"/>
                </a:cubicBezTo>
                <a:cubicBezTo>
                  <a:pt x="506" y="50"/>
                  <a:pt x="506" y="50"/>
                  <a:pt x="506" y="50"/>
                </a:cubicBezTo>
                <a:cubicBezTo>
                  <a:pt x="506" y="50"/>
                  <a:pt x="506" y="50"/>
                  <a:pt x="506" y="50"/>
                </a:cubicBezTo>
                <a:cubicBezTo>
                  <a:pt x="507" y="50"/>
                  <a:pt x="507" y="50"/>
                  <a:pt x="508" y="51"/>
                </a:cubicBezTo>
                <a:cubicBezTo>
                  <a:pt x="508" y="44"/>
                  <a:pt x="508" y="44"/>
                  <a:pt x="508" y="44"/>
                </a:cubicBezTo>
                <a:cubicBezTo>
                  <a:pt x="506" y="41"/>
                  <a:pt x="505" y="41"/>
                  <a:pt x="503" y="41"/>
                </a:cubicBezTo>
                <a:cubicBezTo>
                  <a:pt x="503" y="41"/>
                  <a:pt x="503" y="41"/>
                  <a:pt x="503" y="41"/>
                </a:cubicBezTo>
                <a:moveTo>
                  <a:pt x="787" y="40"/>
                </a:moveTo>
                <a:cubicBezTo>
                  <a:pt x="787" y="41"/>
                  <a:pt x="787" y="41"/>
                  <a:pt x="787" y="41"/>
                </a:cubicBezTo>
                <a:cubicBezTo>
                  <a:pt x="789" y="41"/>
                  <a:pt x="790" y="42"/>
                  <a:pt x="791" y="43"/>
                </a:cubicBezTo>
                <a:cubicBezTo>
                  <a:pt x="791" y="41"/>
                  <a:pt x="791" y="41"/>
                  <a:pt x="791" y="41"/>
                </a:cubicBezTo>
                <a:cubicBezTo>
                  <a:pt x="787" y="40"/>
                  <a:pt x="787" y="40"/>
                  <a:pt x="787" y="40"/>
                </a:cubicBezTo>
                <a:moveTo>
                  <a:pt x="748" y="40"/>
                </a:moveTo>
                <a:cubicBezTo>
                  <a:pt x="745" y="41"/>
                  <a:pt x="741" y="42"/>
                  <a:pt x="738" y="44"/>
                </a:cubicBezTo>
                <a:cubicBezTo>
                  <a:pt x="738" y="45"/>
                  <a:pt x="738" y="45"/>
                  <a:pt x="738" y="45"/>
                </a:cubicBezTo>
                <a:cubicBezTo>
                  <a:pt x="738" y="44"/>
                  <a:pt x="738" y="44"/>
                  <a:pt x="738" y="44"/>
                </a:cubicBezTo>
                <a:cubicBezTo>
                  <a:pt x="739" y="44"/>
                  <a:pt x="739" y="44"/>
                  <a:pt x="739" y="44"/>
                </a:cubicBezTo>
                <a:cubicBezTo>
                  <a:pt x="739" y="44"/>
                  <a:pt x="739" y="44"/>
                  <a:pt x="739" y="44"/>
                </a:cubicBezTo>
                <a:cubicBezTo>
                  <a:pt x="742" y="43"/>
                  <a:pt x="745" y="42"/>
                  <a:pt x="748" y="41"/>
                </a:cubicBezTo>
                <a:cubicBezTo>
                  <a:pt x="748" y="40"/>
                  <a:pt x="748" y="40"/>
                  <a:pt x="748" y="40"/>
                </a:cubicBezTo>
                <a:moveTo>
                  <a:pt x="36" y="40"/>
                </a:moveTo>
                <a:cubicBezTo>
                  <a:pt x="34" y="41"/>
                  <a:pt x="32" y="42"/>
                  <a:pt x="30" y="43"/>
                </a:cubicBezTo>
                <a:cubicBezTo>
                  <a:pt x="30" y="44"/>
                  <a:pt x="30" y="44"/>
                  <a:pt x="30" y="44"/>
                </a:cubicBezTo>
                <a:cubicBezTo>
                  <a:pt x="32" y="43"/>
                  <a:pt x="34" y="42"/>
                  <a:pt x="36" y="41"/>
                </a:cubicBezTo>
                <a:cubicBezTo>
                  <a:pt x="36" y="41"/>
                  <a:pt x="36" y="41"/>
                  <a:pt x="36" y="41"/>
                </a:cubicBezTo>
                <a:cubicBezTo>
                  <a:pt x="36" y="41"/>
                  <a:pt x="36" y="41"/>
                  <a:pt x="36" y="41"/>
                </a:cubicBezTo>
                <a:cubicBezTo>
                  <a:pt x="36" y="40"/>
                  <a:pt x="36" y="40"/>
                  <a:pt x="36" y="40"/>
                </a:cubicBezTo>
                <a:moveTo>
                  <a:pt x="1209" y="39"/>
                </a:moveTo>
                <a:cubicBezTo>
                  <a:pt x="1209" y="40"/>
                  <a:pt x="1209" y="40"/>
                  <a:pt x="1209" y="40"/>
                </a:cubicBezTo>
                <a:cubicBezTo>
                  <a:pt x="1209" y="40"/>
                  <a:pt x="1209" y="40"/>
                  <a:pt x="1210" y="40"/>
                </a:cubicBezTo>
                <a:cubicBezTo>
                  <a:pt x="1210" y="40"/>
                  <a:pt x="1210" y="40"/>
                  <a:pt x="1210" y="40"/>
                </a:cubicBezTo>
                <a:cubicBezTo>
                  <a:pt x="1210" y="40"/>
                  <a:pt x="1210" y="40"/>
                  <a:pt x="1210" y="40"/>
                </a:cubicBezTo>
                <a:cubicBezTo>
                  <a:pt x="1210" y="40"/>
                  <a:pt x="1210" y="40"/>
                  <a:pt x="1210" y="40"/>
                </a:cubicBezTo>
                <a:cubicBezTo>
                  <a:pt x="1211" y="42"/>
                  <a:pt x="1213" y="44"/>
                  <a:pt x="1213" y="47"/>
                </a:cubicBezTo>
                <a:cubicBezTo>
                  <a:pt x="1213" y="48"/>
                  <a:pt x="1213" y="49"/>
                  <a:pt x="1212" y="50"/>
                </a:cubicBezTo>
                <a:cubicBezTo>
                  <a:pt x="1212" y="50"/>
                  <a:pt x="1212" y="50"/>
                  <a:pt x="1212" y="50"/>
                </a:cubicBezTo>
                <a:cubicBezTo>
                  <a:pt x="1212" y="50"/>
                  <a:pt x="1212" y="50"/>
                  <a:pt x="1212" y="50"/>
                </a:cubicBezTo>
                <a:cubicBezTo>
                  <a:pt x="1209" y="52"/>
                  <a:pt x="1209" y="52"/>
                  <a:pt x="1209" y="52"/>
                </a:cubicBezTo>
                <a:cubicBezTo>
                  <a:pt x="1209" y="54"/>
                  <a:pt x="1209" y="54"/>
                  <a:pt x="1209" y="54"/>
                </a:cubicBezTo>
                <a:cubicBezTo>
                  <a:pt x="1211" y="53"/>
                  <a:pt x="1212" y="52"/>
                  <a:pt x="1213" y="51"/>
                </a:cubicBezTo>
                <a:cubicBezTo>
                  <a:pt x="1214" y="51"/>
                  <a:pt x="1214" y="51"/>
                  <a:pt x="1214" y="51"/>
                </a:cubicBezTo>
                <a:cubicBezTo>
                  <a:pt x="1214" y="51"/>
                  <a:pt x="1214" y="51"/>
                  <a:pt x="1214" y="51"/>
                </a:cubicBezTo>
                <a:cubicBezTo>
                  <a:pt x="1214" y="46"/>
                  <a:pt x="1214" y="46"/>
                  <a:pt x="1214" y="46"/>
                </a:cubicBezTo>
                <a:cubicBezTo>
                  <a:pt x="1214" y="45"/>
                  <a:pt x="1214" y="44"/>
                  <a:pt x="1214" y="44"/>
                </a:cubicBezTo>
                <a:cubicBezTo>
                  <a:pt x="1213" y="41"/>
                  <a:pt x="1212" y="40"/>
                  <a:pt x="1209" y="39"/>
                </a:cubicBezTo>
                <a:moveTo>
                  <a:pt x="905" y="38"/>
                </a:moveTo>
                <a:cubicBezTo>
                  <a:pt x="904" y="39"/>
                  <a:pt x="903" y="41"/>
                  <a:pt x="901" y="41"/>
                </a:cubicBezTo>
                <a:cubicBezTo>
                  <a:pt x="900" y="42"/>
                  <a:pt x="900" y="42"/>
                  <a:pt x="900" y="42"/>
                </a:cubicBezTo>
                <a:cubicBezTo>
                  <a:pt x="900" y="41"/>
                  <a:pt x="900" y="41"/>
                  <a:pt x="900" y="41"/>
                </a:cubicBezTo>
                <a:cubicBezTo>
                  <a:pt x="900" y="45"/>
                  <a:pt x="900" y="45"/>
                  <a:pt x="900" y="45"/>
                </a:cubicBezTo>
                <a:cubicBezTo>
                  <a:pt x="902" y="47"/>
                  <a:pt x="904" y="50"/>
                  <a:pt x="905" y="52"/>
                </a:cubicBezTo>
                <a:cubicBezTo>
                  <a:pt x="905" y="50"/>
                  <a:pt x="905" y="50"/>
                  <a:pt x="905" y="50"/>
                </a:cubicBezTo>
                <a:cubicBezTo>
                  <a:pt x="904" y="49"/>
                  <a:pt x="904" y="48"/>
                  <a:pt x="904" y="47"/>
                </a:cubicBezTo>
                <a:cubicBezTo>
                  <a:pt x="903" y="46"/>
                  <a:pt x="903" y="45"/>
                  <a:pt x="902" y="45"/>
                </a:cubicBezTo>
                <a:cubicBezTo>
                  <a:pt x="901" y="44"/>
                  <a:pt x="901" y="44"/>
                  <a:pt x="901" y="44"/>
                </a:cubicBezTo>
                <a:cubicBezTo>
                  <a:pt x="902" y="44"/>
                  <a:pt x="902" y="44"/>
                  <a:pt x="902" y="44"/>
                </a:cubicBezTo>
                <a:cubicBezTo>
                  <a:pt x="903" y="42"/>
                  <a:pt x="904" y="41"/>
                  <a:pt x="905" y="40"/>
                </a:cubicBezTo>
                <a:cubicBezTo>
                  <a:pt x="905" y="38"/>
                  <a:pt x="905" y="38"/>
                  <a:pt x="905" y="38"/>
                </a:cubicBezTo>
                <a:moveTo>
                  <a:pt x="544" y="38"/>
                </a:moveTo>
                <a:cubicBezTo>
                  <a:pt x="544" y="40"/>
                  <a:pt x="544" y="40"/>
                  <a:pt x="544" y="40"/>
                </a:cubicBezTo>
                <a:cubicBezTo>
                  <a:pt x="544" y="40"/>
                  <a:pt x="544" y="40"/>
                  <a:pt x="544" y="41"/>
                </a:cubicBezTo>
                <a:cubicBezTo>
                  <a:pt x="544" y="42"/>
                  <a:pt x="544" y="43"/>
                  <a:pt x="544" y="44"/>
                </a:cubicBezTo>
                <a:cubicBezTo>
                  <a:pt x="544" y="48"/>
                  <a:pt x="544" y="48"/>
                  <a:pt x="544" y="48"/>
                </a:cubicBezTo>
                <a:cubicBezTo>
                  <a:pt x="544" y="48"/>
                  <a:pt x="544" y="48"/>
                  <a:pt x="544" y="48"/>
                </a:cubicBezTo>
                <a:cubicBezTo>
                  <a:pt x="545" y="46"/>
                  <a:pt x="545" y="44"/>
                  <a:pt x="545" y="43"/>
                </a:cubicBezTo>
                <a:cubicBezTo>
                  <a:pt x="545" y="41"/>
                  <a:pt x="545" y="40"/>
                  <a:pt x="544" y="39"/>
                </a:cubicBezTo>
                <a:cubicBezTo>
                  <a:pt x="544" y="39"/>
                  <a:pt x="544" y="39"/>
                  <a:pt x="544" y="39"/>
                </a:cubicBezTo>
                <a:cubicBezTo>
                  <a:pt x="544" y="38"/>
                  <a:pt x="544" y="38"/>
                  <a:pt x="544" y="38"/>
                </a:cubicBezTo>
                <a:cubicBezTo>
                  <a:pt x="544" y="38"/>
                  <a:pt x="544" y="38"/>
                  <a:pt x="544" y="38"/>
                </a:cubicBezTo>
                <a:moveTo>
                  <a:pt x="1207" y="38"/>
                </a:moveTo>
                <a:cubicBezTo>
                  <a:pt x="1205" y="38"/>
                  <a:pt x="1202" y="39"/>
                  <a:pt x="1200" y="39"/>
                </a:cubicBezTo>
                <a:cubicBezTo>
                  <a:pt x="1200" y="39"/>
                  <a:pt x="1199" y="39"/>
                  <a:pt x="1199" y="39"/>
                </a:cubicBezTo>
                <a:cubicBezTo>
                  <a:pt x="1199" y="41"/>
                  <a:pt x="1199" y="41"/>
                  <a:pt x="1199" y="41"/>
                </a:cubicBezTo>
                <a:cubicBezTo>
                  <a:pt x="1199" y="41"/>
                  <a:pt x="1199" y="41"/>
                  <a:pt x="1199" y="41"/>
                </a:cubicBezTo>
                <a:cubicBezTo>
                  <a:pt x="1199" y="41"/>
                  <a:pt x="1199" y="41"/>
                  <a:pt x="1199" y="41"/>
                </a:cubicBezTo>
                <a:cubicBezTo>
                  <a:pt x="1200" y="41"/>
                  <a:pt x="1201" y="40"/>
                  <a:pt x="1202" y="40"/>
                </a:cubicBezTo>
                <a:cubicBezTo>
                  <a:pt x="1203" y="40"/>
                  <a:pt x="1205" y="39"/>
                  <a:pt x="1206" y="39"/>
                </a:cubicBezTo>
                <a:cubicBezTo>
                  <a:pt x="1206" y="39"/>
                  <a:pt x="1206" y="39"/>
                  <a:pt x="1206" y="39"/>
                </a:cubicBezTo>
                <a:cubicBezTo>
                  <a:pt x="1207" y="39"/>
                  <a:pt x="1207" y="39"/>
                  <a:pt x="1207" y="39"/>
                </a:cubicBezTo>
                <a:cubicBezTo>
                  <a:pt x="1207" y="38"/>
                  <a:pt x="1207" y="38"/>
                  <a:pt x="1207" y="38"/>
                </a:cubicBezTo>
                <a:cubicBezTo>
                  <a:pt x="1207" y="38"/>
                  <a:pt x="1207" y="38"/>
                  <a:pt x="1207" y="38"/>
                </a:cubicBezTo>
                <a:cubicBezTo>
                  <a:pt x="1207" y="38"/>
                  <a:pt x="1207" y="38"/>
                  <a:pt x="1207" y="38"/>
                </a:cubicBezTo>
                <a:moveTo>
                  <a:pt x="284" y="38"/>
                </a:moveTo>
                <a:cubicBezTo>
                  <a:pt x="262" y="40"/>
                  <a:pt x="242" y="48"/>
                  <a:pt x="223" y="59"/>
                </a:cubicBezTo>
                <a:cubicBezTo>
                  <a:pt x="234" y="54"/>
                  <a:pt x="244" y="48"/>
                  <a:pt x="256" y="45"/>
                </a:cubicBezTo>
                <a:cubicBezTo>
                  <a:pt x="264" y="42"/>
                  <a:pt x="274" y="40"/>
                  <a:pt x="284" y="38"/>
                </a:cubicBezTo>
                <a:cubicBezTo>
                  <a:pt x="284" y="38"/>
                  <a:pt x="284" y="38"/>
                  <a:pt x="284" y="38"/>
                </a:cubicBezTo>
                <a:moveTo>
                  <a:pt x="296" y="37"/>
                </a:moveTo>
                <a:cubicBezTo>
                  <a:pt x="293" y="37"/>
                  <a:pt x="289" y="37"/>
                  <a:pt x="286" y="38"/>
                </a:cubicBezTo>
                <a:cubicBezTo>
                  <a:pt x="286" y="38"/>
                  <a:pt x="286" y="38"/>
                  <a:pt x="286" y="38"/>
                </a:cubicBezTo>
                <a:cubicBezTo>
                  <a:pt x="290" y="38"/>
                  <a:pt x="294" y="38"/>
                  <a:pt x="298" y="38"/>
                </a:cubicBezTo>
                <a:cubicBezTo>
                  <a:pt x="306" y="38"/>
                  <a:pt x="313" y="38"/>
                  <a:pt x="319" y="39"/>
                </a:cubicBezTo>
                <a:cubicBezTo>
                  <a:pt x="319" y="39"/>
                  <a:pt x="319" y="39"/>
                  <a:pt x="319" y="39"/>
                </a:cubicBezTo>
                <a:cubicBezTo>
                  <a:pt x="320" y="40"/>
                  <a:pt x="320" y="40"/>
                  <a:pt x="320" y="40"/>
                </a:cubicBezTo>
                <a:cubicBezTo>
                  <a:pt x="329" y="43"/>
                  <a:pt x="340" y="45"/>
                  <a:pt x="348" y="54"/>
                </a:cubicBezTo>
                <a:cubicBezTo>
                  <a:pt x="348" y="54"/>
                  <a:pt x="348" y="54"/>
                  <a:pt x="348" y="54"/>
                </a:cubicBezTo>
                <a:cubicBezTo>
                  <a:pt x="348" y="54"/>
                  <a:pt x="348" y="54"/>
                  <a:pt x="348" y="54"/>
                </a:cubicBezTo>
                <a:cubicBezTo>
                  <a:pt x="349" y="56"/>
                  <a:pt x="351" y="57"/>
                  <a:pt x="353" y="59"/>
                </a:cubicBezTo>
                <a:cubicBezTo>
                  <a:pt x="355" y="61"/>
                  <a:pt x="357" y="63"/>
                  <a:pt x="357" y="66"/>
                </a:cubicBezTo>
                <a:cubicBezTo>
                  <a:pt x="357" y="67"/>
                  <a:pt x="357" y="67"/>
                  <a:pt x="357" y="67"/>
                </a:cubicBezTo>
                <a:cubicBezTo>
                  <a:pt x="356" y="67"/>
                  <a:pt x="356" y="67"/>
                  <a:pt x="356" y="67"/>
                </a:cubicBezTo>
                <a:cubicBezTo>
                  <a:pt x="356" y="67"/>
                  <a:pt x="356" y="67"/>
                  <a:pt x="356" y="67"/>
                </a:cubicBezTo>
                <a:cubicBezTo>
                  <a:pt x="352" y="67"/>
                  <a:pt x="348" y="67"/>
                  <a:pt x="345" y="67"/>
                </a:cubicBezTo>
                <a:cubicBezTo>
                  <a:pt x="343" y="67"/>
                  <a:pt x="341" y="67"/>
                  <a:pt x="339" y="67"/>
                </a:cubicBezTo>
                <a:cubicBezTo>
                  <a:pt x="339" y="67"/>
                  <a:pt x="339" y="67"/>
                  <a:pt x="339" y="67"/>
                </a:cubicBezTo>
                <a:cubicBezTo>
                  <a:pt x="338" y="66"/>
                  <a:pt x="338" y="66"/>
                  <a:pt x="338" y="66"/>
                </a:cubicBezTo>
                <a:cubicBezTo>
                  <a:pt x="337" y="64"/>
                  <a:pt x="335" y="62"/>
                  <a:pt x="333" y="61"/>
                </a:cubicBezTo>
                <a:cubicBezTo>
                  <a:pt x="331" y="60"/>
                  <a:pt x="329" y="59"/>
                  <a:pt x="326" y="57"/>
                </a:cubicBezTo>
                <a:cubicBezTo>
                  <a:pt x="320" y="56"/>
                  <a:pt x="314" y="52"/>
                  <a:pt x="307" y="51"/>
                </a:cubicBezTo>
                <a:cubicBezTo>
                  <a:pt x="302" y="50"/>
                  <a:pt x="296" y="50"/>
                  <a:pt x="290" y="50"/>
                </a:cubicBezTo>
                <a:cubicBezTo>
                  <a:pt x="289" y="50"/>
                  <a:pt x="287" y="50"/>
                  <a:pt x="286" y="50"/>
                </a:cubicBezTo>
                <a:cubicBezTo>
                  <a:pt x="286" y="50"/>
                  <a:pt x="286" y="50"/>
                  <a:pt x="286" y="50"/>
                </a:cubicBezTo>
                <a:cubicBezTo>
                  <a:pt x="286" y="50"/>
                  <a:pt x="287" y="50"/>
                  <a:pt x="287" y="50"/>
                </a:cubicBezTo>
                <a:cubicBezTo>
                  <a:pt x="305" y="50"/>
                  <a:pt x="321" y="53"/>
                  <a:pt x="334" y="63"/>
                </a:cubicBezTo>
                <a:cubicBezTo>
                  <a:pt x="334" y="64"/>
                  <a:pt x="334" y="64"/>
                  <a:pt x="334" y="64"/>
                </a:cubicBezTo>
                <a:cubicBezTo>
                  <a:pt x="334" y="64"/>
                  <a:pt x="334" y="64"/>
                  <a:pt x="334" y="64"/>
                </a:cubicBezTo>
                <a:cubicBezTo>
                  <a:pt x="334" y="65"/>
                  <a:pt x="334" y="66"/>
                  <a:pt x="334" y="67"/>
                </a:cubicBezTo>
                <a:cubicBezTo>
                  <a:pt x="333" y="67"/>
                  <a:pt x="332" y="68"/>
                  <a:pt x="331" y="68"/>
                </a:cubicBezTo>
                <a:cubicBezTo>
                  <a:pt x="331" y="68"/>
                  <a:pt x="331" y="68"/>
                  <a:pt x="331" y="68"/>
                </a:cubicBezTo>
                <a:cubicBezTo>
                  <a:pt x="331" y="68"/>
                  <a:pt x="331" y="68"/>
                  <a:pt x="331" y="68"/>
                </a:cubicBezTo>
                <a:cubicBezTo>
                  <a:pt x="312" y="67"/>
                  <a:pt x="312" y="67"/>
                  <a:pt x="312" y="67"/>
                </a:cubicBezTo>
                <a:cubicBezTo>
                  <a:pt x="312" y="67"/>
                  <a:pt x="312" y="67"/>
                  <a:pt x="312" y="67"/>
                </a:cubicBezTo>
                <a:cubicBezTo>
                  <a:pt x="305" y="63"/>
                  <a:pt x="295" y="61"/>
                  <a:pt x="286" y="61"/>
                </a:cubicBezTo>
                <a:cubicBezTo>
                  <a:pt x="286" y="62"/>
                  <a:pt x="286" y="62"/>
                  <a:pt x="286" y="62"/>
                </a:cubicBezTo>
                <a:cubicBezTo>
                  <a:pt x="289" y="62"/>
                  <a:pt x="292" y="62"/>
                  <a:pt x="295" y="62"/>
                </a:cubicBezTo>
                <a:cubicBezTo>
                  <a:pt x="295" y="62"/>
                  <a:pt x="295" y="62"/>
                  <a:pt x="295" y="62"/>
                </a:cubicBezTo>
                <a:cubicBezTo>
                  <a:pt x="295" y="62"/>
                  <a:pt x="295" y="62"/>
                  <a:pt x="295" y="62"/>
                </a:cubicBezTo>
                <a:cubicBezTo>
                  <a:pt x="296" y="62"/>
                  <a:pt x="296" y="62"/>
                  <a:pt x="296" y="62"/>
                </a:cubicBezTo>
                <a:cubicBezTo>
                  <a:pt x="298" y="63"/>
                  <a:pt x="301" y="63"/>
                  <a:pt x="304" y="65"/>
                </a:cubicBezTo>
                <a:cubicBezTo>
                  <a:pt x="307" y="67"/>
                  <a:pt x="307" y="67"/>
                  <a:pt x="307" y="67"/>
                </a:cubicBezTo>
                <a:cubicBezTo>
                  <a:pt x="304" y="67"/>
                  <a:pt x="304" y="67"/>
                  <a:pt x="304" y="67"/>
                </a:cubicBezTo>
                <a:cubicBezTo>
                  <a:pt x="298" y="68"/>
                  <a:pt x="292" y="68"/>
                  <a:pt x="286" y="68"/>
                </a:cubicBezTo>
                <a:cubicBezTo>
                  <a:pt x="286" y="69"/>
                  <a:pt x="286" y="69"/>
                  <a:pt x="286" y="69"/>
                </a:cubicBezTo>
                <a:cubicBezTo>
                  <a:pt x="352" y="69"/>
                  <a:pt x="352" y="69"/>
                  <a:pt x="352" y="69"/>
                </a:cubicBezTo>
                <a:cubicBezTo>
                  <a:pt x="359" y="69"/>
                  <a:pt x="359" y="69"/>
                  <a:pt x="359" y="69"/>
                </a:cubicBezTo>
                <a:cubicBezTo>
                  <a:pt x="359" y="66"/>
                  <a:pt x="359" y="66"/>
                  <a:pt x="359" y="66"/>
                </a:cubicBezTo>
                <a:cubicBezTo>
                  <a:pt x="359" y="66"/>
                  <a:pt x="358" y="65"/>
                  <a:pt x="358" y="64"/>
                </a:cubicBezTo>
                <a:cubicBezTo>
                  <a:pt x="355" y="59"/>
                  <a:pt x="349" y="55"/>
                  <a:pt x="345" y="49"/>
                </a:cubicBezTo>
                <a:cubicBezTo>
                  <a:pt x="333" y="43"/>
                  <a:pt x="320" y="37"/>
                  <a:pt x="306" y="37"/>
                </a:cubicBezTo>
                <a:cubicBezTo>
                  <a:pt x="306" y="37"/>
                  <a:pt x="306" y="37"/>
                  <a:pt x="306" y="37"/>
                </a:cubicBezTo>
                <a:cubicBezTo>
                  <a:pt x="305" y="37"/>
                  <a:pt x="305" y="37"/>
                  <a:pt x="304" y="37"/>
                </a:cubicBezTo>
                <a:cubicBezTo>
                  <a:pt x="304" y="37"/>
                  <a:pt x="304" y="37"/>
                  <a:pt x="304" y="37"/>
                </a:cubicBezTo>
                <a:cubicBezTo>
                  <a:pt x="304" y="37"/>
                  <a:pt x="304" y="37"/>
                  <a:pt x="304" y="37"/>
                </a:cubicBezTo>
                <a:cubicBezTo>
                  <a:pt x="301" y="37"/>
                  <a:pt x="299" y="37"/>
                  <a:pt x="296" y="37"/>
                </a:cubicBezTo>
                <a:moveTo>
                  <a:pt x="794" y="36"/>
                </a:moveTo>
                <a:cubicBezTo>
                  <a:pt x="794" y="38"/>
                  <a:pt x="794" y="38"/>
                  <a:pt x="794" y="38"/>
                </a:cubicBezTo>
                <a:cubicBezTo>
                  <a:pt x="794" y="38"/>
                  <a:pt x="794" y="38"/>
                  <a:pt x="794" y="39"/>
                </a:cubicBezTo>
                <a:cubicBezTo>
                  <a:pt x="795" y="39"/>
                  <a:pt x="795" y="39"/>
                  <a:pt x="795" y="39"/>
                </a:cubicBezTo>
                <a:cubicBezTo>
                  <a:pt x="795" y="39"/>
                  <a:pt x="795" y="39"/>
                  <a:pt x="795" y="39"/>
                </a:cubicBezTo>
                <a:cubicBezTo>
                  <a:pt x="795" y="42"/>
                  <a:pt x="795" y="42"/>
                  <a:pt x="795" y="42"/>
                </a:cubicBezTo>
                <a:cubicBezTo>
                  <a:pt x="794" y="42"/>
                  <a:pt x="794" y="42"/>
                  <a:pt x="794" y="42"/>
                </a:cubicBezTo>
                <a:cubicBezTo>
                  <a:pt x="794" y="48"/>
                  <a:pt x="794" y="48"/>
                  <a:pt x="794" y="48"/>
                </a:cubicBezTo>
                <a:cubicBezTo>
                  <a:pt x="794" y="48"/>
                  <a:pt x="795" y="47"/>
                  <a:pt x="796" y="46"/>
                </a:cubicBezTo>
                <a:cubicBezTo>
                  <a:pt x="797" y="45"/>
                  <a:pt x="797" y="44"/>
                  <a:pt x="797" y="43"/>
                </a:cubicBezTo>
                <a:cubicBezTo>
                  <a:pt x="797" y="42"/>
                  <a:pt x="797" y="42"/>
                  <a:pt x="797" y="41"/>
                </a:cubicBezTo>
                <a:cubicBezTo>
                  <a:pt x="797" y="41"/>
                  <a:pt x="797" y="41"/>
                  <a:pt x="797" y="41"/>
                </a:cubicBezTo>
                <a:cubicBezTo>
                  <a:pt x="797" y="41"/>
                  <a:pt x="797" y="41"/>
                  <a:pt x="797" y="41"/>
                </a:cubicBezTo>
                <a:cubicBezTo>
                  <a:pt x="796" y="39"/>
                  <a:pt x="795" y="38"/>
                  <a:pt x="794" y="36"/>
                </a:cubicBezTo>
                <a:moveTo>
                  <a:pt x="471" y="36"/>
                </a:moveTo>
                <a:cubicBezTo>
                  <a:pt x="470" y="38"/>
                  <a:pt x="469" y="39"/>
                  <a:pt x="467" y="40"/>
                </a:cubicBezTo>
                <a:cubicBezTo>
                  <a:pt x="467" y="42"/>
                  <a:pt x="467" y="42"/>
                  <a:pt x="467" y="42"/>
                </a:cubicBezTo>
                <a:cubicBezTo>
                  <a:pt x="469" y="41"/>
                  <a:pt x="470" y="39"/>
                  <a:pt x="471" y="38"/>
                </a:cubicBezTo>
                <a:cubicBezTo>
                  <a:pt x="471" y="36"/>
                  <a:pt x="471" y="36"/>
                  <a:pt x="471" y="36"/>
                </a:cubicBezTo>
                <a:moveTo>
                  <a:pt x="1159" y="36"/>
                </a:moveTo>
                <a:cubicBezTo>
                  <a:pt x="1159" y="38"/>
                  <a:pt x="1159" y="38"/>
                  <a:pt x="1159" y="38"/>
                </a:cubicBezTo>
                <a:cubicBezTo>
                  <a:pt x="1161" y="38"/>
                  <a:pt x="1163" y="39"/>
                  <a:pt x="1164" y="41"/>
                </a:cubicBezTo>
                <a:cubicBezTo>
                  <a:pt x="1165" y="41"/>
                  <a:pt x="1165" y="40"/>
                  <a:pt x="1165" y="40"/>
                </a:cubicBezTo>
                <a:cubicBezTo>
                  <a:pt x="1165" y="39"/>
                  <a:pt x="1164" y="38"/>
                  <a:pt x="1162" y="37"/>
                </a:cubicBezTo>
                <a:cubicBezTo>
                  <a:pt x="1161" y="37"/>
                  <a:pt x="1160" y="36"/>
                  <a:pt x="1159" y="36"/>
                </a:cubicBezTo>
                <a:moveTo>
                  <a:pt x="202" y="35"/>
                </a:moveTo>
                <a:cubicBezTo>
                  <a:pt x="201" y="37"/>
                  <a:pt x="199" y="39"/>
                  <a:pt x="197" y="40"/>
                </a:cubicBezTo>
                <a:cubicBezTo>
                  <a:pt x="197" y="40"/>
                  <a:pt x="197" y="40"/>
                  <a:pt x="197" y="40"/>
                </a:cubicBezTo>
                <a:cubicBezTo>
                  <a:pt x="197" y="40"/>
                  <a:pt x="197" y="40"/>
                  <a:pt x="197" y="40"/>
                </a:cubicBezTo>
                <a:cubicBezTo>
                  <a:pt x="197" y="44"/>
                  <a:pt x="197" y="44"/>
                  <a:pt x="197" y="44"/>
                </a:cubicBezTo>
                <a:cubicBezTo>
                  <a:pt x="197" y="44"/>
                  <a:pt x="197" y="44"/>
                  <a:pt x="197" y="44"/>
                </a:cubicBezTo>
                <a:cubicBezTo>
                  <a:pt x="197" y="43"/>
                  <a:pt x="197" y="43"/>
                  <a:pt x="197" y="43"/>
                </a:cubicBezTo>
                <a:cubicBezTo>
                  <a:pt x="197" y="41"/>
                  <a:pt x="197" y="41"/>
                  <a:pt x="197" y="41"/>
                </a:cubicBezTo>
                <a:cubicBezTo>
                  <a:pt x="198" y="41"/>
                  <a:pt x="198" y="41"/>
                  <a:pt x="198" y="41"/>
                </a:cubicBezTo>
                <a:cubicBezTo>
                  <a:pt x="199" y="39"/>
                  <a:pt x="201" y="38"/>
                  <a:pt x="202" y="36"/>
                </a:cubicBezTo>
                <a:cubicBezTo>
                  <a:pt x="202" y="35"/>
                  <a:pt x="202" y="35"/>
                  <a:pt x="202" y="35"/>
                </a:cubicBezTo>
                <a:moveTo>
                  <a:pt x="47" y="35"/>
                </a:moveTo>
                <a:cubicBezTo>
                  <a:pt x="44" y="36"/>
                  <a:pt x="41" y="38"/>
                  <a:pt x="38" y="39"/>
                </a:cubicBezTo>
                <a:cubicBezTo>
                  <a:pt x="38" y="40"/>
                  <a:pt x="38" y="40"/>
                  <a:pt x="38" y="40"/>
                </a:cubicBezTo>
                <a:cubicBezTo>
                  <a:pt x="41" y="39"/>
                  <a:pt x="44" y="38"/>
                  <a:pt x="47" y="37"/>
                </a:cubicBezTo>
                <a:cubicBezTo>
                  <a:pt x="47" y="35"/>
                  <a:pt x="47" y="35"/>
                  <a:pt x="47" y="35"/>
                </a:cubicBezTo>
                <a:moveTo>
                  <a:pt x="908" y="35"/>
                </a:moveTo>
                <a:cubicBezTo>
                  <a:pt x="908" y="35"/>
                  <a:pt x="907" y="36"/>
                  <a:pt x="907" y="36"/>
                </a:cubicBezTo>
                <a:cubicBezTo>
                  <a:pt x="907" y="38"/>
                  <a:pt x="907" y="38"/>
                  <a:pt x="907" y="38"/>
                </a:cubicBezTo>
                <a:cubicBezTo>
                  <a:pt x="907" y="37"/>
                  <a:pt x="908" y="37"/>
                  <a:pt x="908" y="37"/>
                </a:cubicBezTo>
                <a:cubicBezTo>
                  <a:pt x="908" y="35"/>
                  <a:pt x="908" y="35"/>
                  <a:pt x="908" y="35"/>
                </a:cubicBezTo>
                <a:moveTo>
                  <a:pt x="449" y="34"/>
                </a:moveTo>
                <a:cubicBezTo>
                  <a:pt x="449" y="35"/>
                  <a:pt x="449" y="35"/>
                  <a:pt x="449" y="35"/>
                </a:cubicBezTo>
                <a:cubicBezTo>
                  <a:pt x="452" y="36"/>
                  <a:pt x="456" y="37"/>
                  <a:pt x="460" y="39"/>
                </a:cubicBezTo>
                <a:cubicBezTo>
                  <a:pt x="460" y="39"/>
                  <a:pt x="460" y="39"/>
                  <a:pt x="460" y="39"/>
                </a:cubicBezTo>
                <a:cubicBezTo>
                  <a:pt x="461" y="38"/>
                  <a:pt x="461" y="38"/>
                  <a:pt x="461" y="38"/>
                </a:cubicBezTo>
                <a:cubicBezTo>
                  <a:pt x="460" y="37"/>
                  <a:pt x="458" y="36"/>
                  <a:pt x="456" y="35"/>
                </a:cubicBezTo>
                <a:cubicBezTo>
                  <a:pt x="453" y="35"/>
                  <a:pt x="451" y="35"/>
                  <a:pt x="449" y="34"/>
                </a:cubicBezTo>
                <a:moveTo>
                  <a:pt x="80" y="34"/>
                </a:moveTo>
                <a:cubicBezTo>
                  <a:pt x="76" y="34"/>
                  <a:pt x="73" y="34"/>
                  <a:pt x="70" y="35"/>
                </a:cubicBezTo>
                <a:cubicBezTo>
                  <a:pt x="66" y="36"/>
                  <a:pt x="62" y="40"/>
                  <a:pt x="61" y="44"/>
                </a:cubicBezTo>
                <a:cubicBezTo>
                  <a:pt x="61" y="44"/>
                  <a:pt x="61" y="44"/>
                  <a:pt x="61" y="44"/>
                </a:cubicBezTo>
                <a:cubicBezTo>
                  <a:pt x="60" y="44"/>
                  <a:pt x="60" y="44"/>
                  <a:pt x="60" y="44"/>
                </a:cubicBezTo>
                <a:cubicBezTo>
                  <a:pt x="59" y="44"/>
                  <a:pt x="58" y="44"/>
                  <a:pt x="57" y="43"/>
                </a:cubicBezTo>
                <a:cubicBezTo>
                  <a:pt x="56" y="43"/>
                  <a:pt x="56" y="43"/>
                  <a:pt x="56" y="43"/>
                </a:cubicBezTo>
                <a:cubicBezTo>
                  <a:pt x="56" y="44"/>
                  <a:pt x="56" y="44"/>
                  <a:pt x="56" y="44"/>
                </a:cubicBezTo>
                <a:cubicBezTo>
                  <a:pt x="57" y="45"/>
                  <a:pt x="59" y="46"/>
                  <a:pt x="61" y="46"/>
                </a:cubicBezTo>
                <a:cubicBezTo>
                  <a:pt x="61" y="46"/>
                  <a:pt x="61" y="46"/>
                  <a:pt x="61" y="46"/>
                </a:cubicBezTo>
                <a:cubicBezTo>
                  <a:pt x="61" y="46"/>
                  <a:pt x="62" y="46"/>
                  <a:pt x="63" y="45"/>
                </a:cubicBezTo>
                <a:cubicBezTo>
                  <a:pt x="63" y="45"/>
                  <a:pt x="63" y="45"/>
                  <a:pt x="63" y="45"/>
                </a:cubicBezTo>
                <a:cubicBezTo>
                  <a:pt x="63" y="45"/>
                  <a:pt x="63" y="45"/>
                  <a:pt x="63" y="45"/>
                </a:cubicBezTo>
                <a:cubicBezTo>
                  <a:pt x="68" y="43"/>
                  <a:pt x="74" y="42"/>
                  <a:pt x="80" y="42"/>
                </a:cubicBezTo>
                <a:cubicBezTo>
                  <a:pt x="80" y="41"/>
                  <a:pt x="80" y="41"/>
                  <a:pt x="80" y="41"/>
                </a:cubicBezTo>
                <a:cubicBezTo>
                  <a:pt x="75" y="42"/>
                  <a:pt x="71" y="42"/>
                  <a:pt x="67" y="43"/>
                </a:cubicBezTo>
                <a:cubicBezTo>
                  <a:pt x="66" y="43"/>
                  <a:pt x="66" y="43"/>
                  <a:pt x="66" y="43"/>
                </a:cubicBezTo>
                <a:cubicBezTo>
                  <a:pt x="66" y="42"/>
                  <a:pt x="66" y="42"/>
                  <a:pt x="66" y="42"/>
                </a:cubicBezTo>
                <a:cubicBezTo>
                  <a:pt x="65" y="41"/>
                  <a:pt x="65" y="41"/>
                  <a:pt x="65" y="41"/>
                </a:cubicBezTo>
                <a:cubicBezTo>
                  <a:pt x="65" y="40"/>
                  <a:pt x="65" y="40"/>
                  <a:pt x="65" y="40"/>
                </a:cubicBezTo>
                <a:cubicBezTo>
                  <a:pt x="68" y="36"/>
                  <a:pt x="73" y="34"/>
                  <a:pt x="78" y="34"/>
                </a:cubicBezTo>
                <a:cubicBezTo>
                  <a:pt x="79" y="34"/>
                  <a:pt x="79" y="34"/>
                  <a:pt x="80" y="34"/>
                </a:cubicBezTo>
                <a:cubicBezTo>
                  <a:pt x="80" y="34"/>
                  <a:pt x="80" y="34"/>
                  <a:pt x="80" y="34"/>
                </a:cubicBezTo>
                <a:moveTo>
                  <a:pt x="361" y="33"/>
                </a:moveTo>
                <a:cubicBezTo>
                  <a:pt x="361" y="35"/>
                  <a:pt x="361" y="35"/>
                  <a:pt x="361" y="35"/>
                </a:cubicBezTo>
                <a:cubicBezTo>
                  <a:pt x="364" y="37"/>
                  <a:pt x="367" y="39"/>
                  <a:pt x="370" y="41"/>
                </a:cubicBezTo>
                <a:cubicBezTo>
                  <a:pt x="370" y="40"/>
                  <a:pt x="370" y="40"/>
                  <a:pt x="370" y="40"/>
                </a:cubicBezTo>
                <a:cubicBezTo>
                  <a:pt x="367" y="39"/>
                  <a:pt x="366" y="36"/>
                  <a:pt x="364" y="35"/>
                </a:cubicBezTo>
                <a:cubicBezTo>
                  <a:pt x="364" y="35"/>
                  <a:pt x="364" y="35"/>
                  <a:pt x="364" y="35"/>
                </a:cubicBezTo>
                <a:cubicBezTo>
                  <a:pt x="364" y="35"/>
                  <a:pt x="364" y="35"/>
                  <a:pt x="364" y="35"/>
                </a:cubicBezTo>
                <a:cubicBezTo>
                  <a:pt x="363" y="34"/>
                  <a:pt x="362" y="34"/>
                  <a:pt x="361" y="33"/>
                </a:cubicBezTo>
                <a:moveTo>
                  <a:pt x="836" y="33"/>
                </a:moveTo>
                <a:cubicBezTo>
                  <a:pt x="836" y="34"/>
                  <a:pt x="836" y="34"/>
                  <a:pt x="836" y="34"/>
                </a:cubicBezTo>
                <a:cubicBezTo>
                  <a:pt x="836" y="34"/>
                  <a:pt x="836" y="34"/>
                  <a:pt x="836" y="34"/>
                </a:cubicBezTo>
                <a:cubicBezTo>
                  <a:pt x="837" y="34"/>
                  <a:pt x="837" y="34"/>
                  <a:pt x="837" y="35"/>
                </a:cubicBezTo>
                <a:cubicBezTo>
                  <a:pt x="838" y="35"/>
                  <a:pt x="839" y="35"/>
                  <a:pt x="840" y="36"/>
                </a:cubicBezTo>
                <a:cubicBezTo>
                  <a:pt x="840" y="34"/>
                  <a:pt x="840" y="34"/>
                  <a:pt x="840" y="34"/>
                </a:cubicBezTo>
                <a:cubicBezTo>
                  <a:pt x="839" y="34"/>
                  <a:pt x="837" y="33"/>
                  <a:pt x="836" y="33"/>
                </a:cubicBezTo>
                <a:moveTo>
                  <a:pt x="787" y="33"/>
                </a:moveTo>
                <a:cubicBezTo>
                  <a:pt x="787" y="34"/>
                  <a:pt x="787" y="34"/>
                  <a:pt x="787" y="34"/>
                </a:cubicBezTo>
                <a:cubicBezTo>
                  <a:pt x="789" y="34"/>
                  <a:pt x="790" y="35"/>
                  <a:pt x="791" y="35"/>
                </a:cubicBezTo>
                <a:cubicBezTo>
                  <a:pt x="791" y="34"/>
                  <a:pt x="791" y="34"/>
                  <a:pt x="791" y="34"/>
                </a:cubicBezTo>
                <a:cubicBezTo>
                  <a:pt x="791" y="34"/>
                  <a:pt x="791" y="34"/>
                  <a:pt x="791" y="34"/>
                </a:cubicBezTo>
                <a:cubicBezTo>
                  <a:pt x="790" y="33"/>
                  <a:pt x="790" y="33"/>
                  <a:pt x="790" y="33"/>
                </a:cubicBezTo>
                <a:cubicBezTo>
                  <a:pt x="789" y="33"/>
                  <a:pt x="788" y="33"/>
                  <a:pt x="787" y="33"/>
                </a:cubicBezTo>
                <a:moveTo>
                  <a:pt x="162" y="33"/>
                </a:moveTo>
                <a:cubicBezTo>
                  <a:pt x="162" y="35"/>
                  <a:pt x="162" y="35"/>
                  <a:pt x="162" y="35"/>
                </a:cubicBezTo>
                <a:cubicBezTo>
                  <a:pt x="168" y="40"/>
                  <a:pt x="173" y="48"/>
                  <a:pt x="175" y="55"/>
                </a:cubicBezTo>
                <a:cubicBezTo>
                  <a:pt x="175" y="55"/>
                  <a:pt x="175" y="55"/>
                  <a:pt x="175" y="55"/>
                </a:cubicBezTo>
                <a:cubicBezTo>
                  <a:pt x="175" y="55"/>
                  <a:pt x="175" y="55"/>
                  <a:pt x="175" y="55"/>
                </a:cubicBezTo>
                <a:cubicBezTo>
                  <a:pt x="175" y="58"/>
                  <a:pt x="177" y="61"/>
                  <a:pt x="177" y="65"/>
                </a:cubicBezTo>
                <a:cubicBezTo>
                  <a:pt x="177" y="66"/>
                  <a:pt x="177" y="67"/>
                  <a:pt x="176" y="67"/>
                </a:cubicBezTo>
                <a:cubicBezTo>
                  <a:pt x="176" y="68"/>
                  <a:pt x="176" y="68"/>
                  <a:pt x="176" y="68"/>
                </a:cubicBezTo>
                <a:cubicBezTo>
                  <a:pt x="176" y="68"/>
                  <a:pt x="176" y="68"/>
                  <a:pt x="176" y="68"/>
                </a:cubicBezTo>
                <a:cubicBezTo>
                  <a:pt x="175" y="68"/>
                  <a:pt x="174" y="69"/>
                  <a:pt x="173" y="69"/>
                </a:cubicBezTo>
                <a:cubicBezTo>
                  <a:pt x="172" y="69"/>
                  <a:pt x="170" y="68"/>
                  <a:pt x="169" y="68"/>
                </a:cubicBezTo>
                <a:cubicBezTo>
                  <a:pt x="169" y="67"/>
                  <a:pt x="169" y="67"/>
                  <a:pt x="169" y="67"/>
                </a:cubicBezTo>
                <a:cubicBezTo>
                  <a:pt x="169" y="67"/>
                  <a:pt x="169" y="67"/>
                  <a:pt x="169" y="67"/>
                </a:cubicBezTo>
                <a:cubicBezTo>
                  <a:pt x="167" y="62"/>
                  <a:pt x="166" y="58"/>
                  <a:pt x="162" y="54"/>
                </a:cubicBezTo>
                <a:cubicBezTo>
                  <a:pt x="162" y="56"/>
                  <a:pt x="162" y="56"/>
                  <a:pt x="162" y="56"/>
                </a:cubicBezTo>
                <a:cubicBezTo>
                  <a:pt x="163" y="57"/>
                  <a:pt x="164" y="58"/>
                  <a:pt x="165" y="60"/>
                </a:cubicBezTo>
                <a:cubicBezTo>
                  <a:pt x="166" y="61"/>
                  <a:pt x="167" y="63"/>
                  <a:pt x="167" y="65"/>
                </a:cubicBezTo>
                <a:cubicBezTo>
                  <a:pt x="167" y="66"/>
                  <a:pt x="166" y="67"/>
                  <a:pt x="166" y="68"/>
                </a:cubicBezTo>
                <a:cubicBezTo>
                  <a:pt x="165" y="68"/>
                  <a:pt x="165" y="68"/>
                  <a:pt x="165" y="68"/>
                </a:cubicBezTo>
                <a:cubicBezTo>
                  <a:pt x="165" y="69"/>
                  <a:pt x="165" y="69"/>
                  <a:pt x="165" y="69"/>
                </a:cubicBezTo>
                <a:cubicBezTo>
                  <a:pt x="165" y="69"/>
                  <a:pt x="164" y="69"/>
                  <a:pt x="164" y="69"/>
                </a:cubicBezTo>
                <a:cubicBezTo>
                  <a:pt x="164" y="69"/>
                  <a:pt x="164" y="69"/>
                  <a:pt x="164" y="69"/>
                </a:cubicBezTo>
                <a:cubicBezTo>
                  <a:pt x="163" y="69"/>
                  <a:pt x="163" y="69"/>
                  <a:pt x="162" y="69"/>
                </a:cubicBezTo>
                <a:cubicBezTo>
                  <a:pt x="162" y="70"/>
                  <a:pt x="162" y="70"/>
                  <a:pt x="162" y="70"/>
                </a:cubicBezTo>
                <a:cubicBezTo>
                  <a:pt x="174" y="70"/>
                  <a:pt x="184" y="70"/>
                  <a:pt x="195" y="70"/>
                </a:cubicBezTo>
                <a:cubicBezTo>
                  <a:pt x="195" y="68"/>
                  <a:pt x="195" y="68"/>
                  <a:pt x="195" y="68"/>
                </a:cubicBezTo>
                <a:cubicBezTo>
                  <a:pt x="192" y="68"/>
                  <a:pt x="188" y="68"/>
                  <a:pt x="185" y="68"/>
                </a:cubicBezTo>
                <a:cubicBezTo>
                  <a:pt x="183" y="68"/>
                  <a:pt x="181" y="68"/>
                  <a:pt x="179" y="68"/>
                </a:cubicBezTo>
                <a:cubicBezTo>
                  <a:pt x="179" y="68"/>
                  <a:pt x="179" y="68"/>
                  <a:pt x="179" y="68"/>
                </a:cubicBezTo>
                <a:cubicBezTo>
                  <a:pt x="179" y="67"/>
                  <a:pt x="179" y="67"/>
                  <a:pt x="179" y="67"/>
                </a:cubicBezTo>
                <a:cubicBezTo>
                  <a:pt x="177" y="61"/>
                  <a:pt x="177" y="54"/>
                  <a:pt x="173" y="49"/>
                </a:cubicBezTo>
                <a:cubicBezTo>
                  <a:pt x="173" y="49"/>
                  <a:pt x="173" y="49"/>
                  <a:pt x="173" y="49"/>
                </a:cubicBezTo>
                <a:cubicBezTo>
                  <a:pt x="173" y="48"/>
                  <a:pt x="173" y="48"/>
                  <a:pt x="173" y="48"/>
                </a:cubicBezTo>
                <a:cubicBezTo>
                  <a:pt x="170" y="43"/>
                  <a:pt x="167" y="38"/>
                  <a:pt x="162" y="33"/>
                </a:cubicBezTo>
                <a:moveTo>
                  <a:pt x="150" y="33"/>
                </a:moveTo>
                <a:cubicBezTo>
                  <a:pt x="147" y="33"/>
                  <a:pt x="144" y="34"/>
                  <a:pt x="142" y="34"/>
                </a:cubicBezTo>
                <a:cubicBezTo>
                  <a:pt x="142" y="34"/>
                  <a:pt x="142" y="34"/>
                  <a:pt x="142" y="34"/>
                </a:cubicBezTo>
                <a:cubicBezTo>
                  <a:pt x="141" y="36"/>
                  <a:pt x="140" y="38"/>
                  <a:pt x="139" y="39"/>
                </a:cubicBezTo>
                <a:cubicBezTo>
                  <a:pt x="138" y="40"/>
                  <a:pt x="138" y="40"/>
                  <a:pt x="138" y="40"/>
                </a:cubicBezTo>
                <a:cubicBezTo>
                  <a:pt x="137" y="39"/>
                  <a:pt x="137" y="39"/>
                  <a:pt x="137" y="39"/>
                </a:cubicBezTo>
                <a:cubicBezTo>
                  <a:pt x="136" y="38"/>
                  <a:pt x="134" y="37"/>
                  <a:pt x="132" y="36"/>
                </a:cubicBezTo>
                <a:cubicBezTo>
                  <a:pt x="132" y="38"/>
                  <a:pt x="132" y="38"/>
                  <a:pt x="132" y="38"/>
                </a:cubicBezTo>
                <a:cubicBezTo>
                  <a:pt x="135" y="39"/>
                  <a:pt x="137" y="40"/>
                  <a:pt x="139" y="42"/>
                </a:cubicBezTo>
                <a:cubicBezTo>
                  <a:pt x="140" y="42"/>
                  <a:pt x="140" y="42"/>
                  <a:pt x="140" y="42"/>
                </a:cubicBezTo>
                <a:cubicBezTo>
                  <a:pt x="140" y="42"/>
                  <a:pt x="140" y="42"/>
                  <a:pt x="141" y="42"/>
                </a:cubicBezTo>
                <a:cubicBezTo>
                  <a:pt x="141" y="42"/>
                  <a:pt x="141" y="42"/>
                  <a:pt x="141" y="42"/>
                </a:cubicBezTo>
                <a:cubicBezTo>
                  <a:pt x="142" y="42"/>
                  <a:pt x="142" y="42"/>
                  <a:pt x="142" y="42"/>
                </a:cubicBezTo>
                <a:cubicBezTo>
                  <a:pt x="143" y="43"/>
                  <a:pt x="143" y="43"/>
                  <a:pt x="143" y="44"/>
                </a:cubicBezTo>
                <a:cubicBezTo>
                  <a:pt x="143" y="44"/>
                  <a:pt x="143" y="44"/>
                  <a:pt x="143" y="44"/>
                </a:cubicBezTo>
                <a:cubicBezTo>
                  <a:pt x="143" y="46"/>
                  <a:pt x="142" y="47"/>
                  <a:pt x="141" y="48"/>
                </a:cubicBezTo>
                <a:cubicBezTo>
                  <a:pt x="140" y="48"/>
                  <a:pt x="139" y="49"/>
                  <a:pt x="138" y="49"/>
                </a:cubicBezTo>
                <a:cubicBezTo>
                  <a:pt x="137" y="50"/>
                  <a:pt x="136" y="50"/>
                  <a:pt x="135" y="50"/>
                </a:cubicBezTo>
                <a:cubicBezTo>
                  <a:pt x="135" y="50"/>
                  <a:pt x="135" y="50"/>
                  <a:pt x="135" y="50"/>
                </a:cubicBezTo>
                <a:cubicBezTo>
                  <a:pt x="134" y="50"/>
                  <a:pt x="133" y="50"/>
                  <a:pt x="132" y="49"/>
                </a:cubicBezTo>
                <a:cubicBezTo>
                  <a:pt x="132" y="50"/>
                  <a:pt x="132" y="50"/>
                  <a:pt x="132" y="50"/>
                </a:cubicBezTo>
                <a:cubicBezTo>
                  <a:pt x="133" y="50"/>
                  <a:pt x="135" y="51"/>
                  <a:pt x="136" y="51"/>
                </a:cubicBezTo>
                <a:cubicBezTo>
                  <a:pt x="138" y="50"/>
                  <a:pt x="140" y="50"/>
                  <a:pt x="141" y="49"/>
                </a:cubicBezTo>
                <a:cubicBezTo>
                  <a:pt x="143" y="48"/>
                  <a:pt x="144" y="47"/>
                  <a:pt x="144" y="45"/>
                </a:cubicBezTo>
                <a:cubicBezTo>
                  <a:pt x="144" y="45"/>
                  <a:pt x="144" y="45"/>
                  <a:pt x="144" y="45"/>
                </a:cubicBezTo>
                <a:cubicBezTo>
                  <a:pt x="144" y="45"/>
                  <a:pt x="144" y="45"/>
                  <a:pt x="144" y="45"/>
                </a:cubicBezTo>
                <a:cubicBezTo>
                  <a:pt x="144" y="44"/>
                  <a:pt x="144" y="44"/>
                  <a:pt x="144" y="44"/>
                </a:cubicBezTo>
                <a:cubicBezTo>
                  <a:pt x="144" y="43"/>
                  <a:pt x="143" y="42"/>
                  <a:pt x="143" y="42"/>
                </a:cubicBezTo>
                <a:cubicBezTo>
                  <a:pt x="142" y="41"/>
                  <a:pt x="141" y="40"/>
                  <a:pt x="141" y="38"/>
                </a:cubicBezTo>
                <a:cubicBezTo>
                  <a:pt x="141" y="37"/>
                  <a:pt x="142" y="36"/>
                  <a:pt x="142" y="36"/>
                </a:cubicBezTo>
                <a:cubicBezTo>
                  <a:pt x="142" y="36"/>
                  <a:pt x="142" y="36"/>
                  <a:pt x="142" y="36"/>
                </a:cubicBezTo>
                <a:cubicBezTo>
                  <a:pt x="142" y="35"/>
                  <a:pt x="142" y="35"/>
                  <a:pt x="142" y="35"/>
                </a:cubicBezTo>
                <a:cubicBezTo>
                  <a:pt x="144" y="34"/>
                  <a:pt x="147" y="33"/>
                  <a:pt x="149" y="33"/>
                </a:cubicBezTo>
                <a:cubicBezTo>
                  <a:pt x="150" y="33"/>
                  <a:pt x="151" y="33"/>
                  <a:pt x="152" y="34"/>
                </a:cubicBezTo>
                <a:cubicBezTo>
                  <a:pt x="152" y="34"/>
                  <a:pt x="152" y="34"/>
                  <a:pt x="152" y="34"/>
                </a:cubicBezTo>
                <a:cubicBezTo>
                  <a:pt x="152" y="34"/>
                  <a:pt x="152" y="34"/>
                  <a:pt x="152" y="34"/>
                </a:cubicBezTo>
                <a:cubicBezTo>
                  <a:pt x="153" y="34"/>
                  <a:pt x="154" y="35"/>
                  <a:pt x="155" y="36"/>
                </a:cubicBezTo>
                <a:cubicBezTo>
                  <a:pt x="155" y="35"/>
                  <a:pt x="155" y="35"/>
                  <a:pt x="155" y="35"/>
                </a:cubicBezTo>
                <a:cubicBezTo>
                  <a:pt x="155" y="34"/>
                  <a:pt x="155" y="34"/>
                  <a:pt x="155" y="34"/>
                </a:cubicBezTo>
                <a:cubicBezTo>
                  <a:pt x="154" y="34"/>
                  <a:pt x="154" y="34"/>
                  <a:pt x="154" y="34"/>
                </a:cubicBezTo>
                <a:cubicBezTo>
                  <a:pt x="153" y="33"/>
                  <a:pt x="152" y="33"/>
                  <a:pt x="150" y="33"/>
                </a:cubicBezTo>
                <a:cubicBezTo>
                  <a:pt x="150" y="33"/>
                  <a:pt x="150" y="33"/>
                  <a:pt x="150" y="33"/>
                </a:cubicBezTo>
                <a:moveTo>
                  <a:pt x="785" y="33"/>
                </a:moveTo>
                <a:cubicBezTo>
                  <a:pt x="778" y="33"/>
                  <a:pt x="772" y="38"/>
                  <a:pt x="766" y="42"/>
                </a:cubicBezTo>
                <a:cubicBezTo>
                  <a:pt x="765" y="42"/>
                  <a:pt x="765" y="42"/>
                  <a:pt x="765" y="42"/>
                </a:cubicBezTo>
                <a:cubicBezTo>
                  <a:pt x="765" y="42"/>
                  <a:pt x="765" y="42"/>
                  <a:pt x="765" y="42"/>
                </a:cubicBezTo>
                <a:cubicBezTo>
                  <a:pt x="764" y="42"/>
                  <a:pt x="764" y="42"/>
                  <a:pt x="764" y="42"/>
                </a:cubicBezTo>
                <a:cubicBezTo>
                  <a:pt x="764" y="42"/>
                  <a:pt x="764" y="42"/>
                  <a:pt x="764" y="42"/>
                </a:cubicBezTo>
                <a:cubicBezTo>
                  <a:pt x="763" y="42"/>
                  <a:pt x="762" y="42"/>
                  <a:pt x="761" y="41"/>
                </a:cubicBezTo>
                <a:cubicBezTo>
                  <a:pt x="760" y="41"/>
                  <a:pt x="760" y="41"/>
                  <a:pt x="760" y="41"/>
                </a:cubicBezTo>
                <a:cubicBezTo>
                  <a:pt x="760" y="42"/>
                  <a:pt x="760" y="42"/>
                  <a:pt x="760" y="42"/>
                </a:cubicBezTo>
                <a:cubicBezTo>
                  <a:pt x="761" y="43"/>
                  <a:pt x="763" y="44"/>
                  <a:pt x="765" y="44"/>
                </a:cubicBezTo>
                <a:cubicBezTo>
                  <a:pt x="765" y="44"/>
                  <a:pt x="765" y="44"/>
                  <a:pt x="765" y="44"/>
                </a:cubicBezTo>
                <a:cubicBezTo>
                  <a:pt x="766" y="44"/>
                  <a:pt x="766" y="44"/>
                  <a:pt x="766" y="44"/>
                </a:cubicBezTo>
                <a:cubicBezTo>
                  <a:pt x="773" y="39"/>
                  <a:pt x="773" y="39"/>
                  <a:pt x="773" y="39"/>
                </a:cubicBezTo>
                <a:cubicBezTo>
                  <a:pt x="774" y="39"/>
                  <a:pt x="774" y="39"/>
                  <a:pt x="774" y="39"/>
                </a:cubicBezTo>
                <a:cubicBezTo>
                  <a:pt x="777" y="40"/>
                  <a:pt x="781" y="40"/>
                  <a:pt x="785" y="40"/>
                </a:cubicBezTo>
                <a:cubicBezTo>
                  <a:pt x="785" y="40"/>
                  <a:pt x="785" y="40"/>
                  <a:pt x="785" y="40"/>
                </a:cubicBezTo>
                <a:cubicBezTo>
                  <a:pt x="778" y="37"/>
                  <a:pt x="778" y="37"/>
                  <a:pt x="778" y="37"/>
                </a:cubicBezTo>
                <a:cubicBezTo>
                  <a:pt x="778" y="36"/>
                  <a:pt x="778" y="36"/>
                  <a:pt x="778" y="36"/>
                </a:cubicBezTo>
                <a:cubicBezTo>
                  <a:pt x="779" y="36"/>
                  <a:pt x="779" y="35"/>
                  <a:pt x="780" y="35"/>
                </a:cubicBezTo>
                <a:cubicBezTo>
                  <a:pt x="780" y="34"/>
                  <a:pt x="781" y="34"/>
                  <a:pt x="782" y="34"/>
                </a:cubicBezTo>
                <a:cubicBezTo>
                  <a:pt x="783" y="34"/>
                  <a:pt x="784" y="34"/>
                  <a:pt x="785" y="34"/>
                </a:cubicBezTo>
                <a:cubicBezTo>
                  <a:pt x="785" y="34"/>
                  <a:pt x="785" y="34"/>
                  <a:pt x="785" y="34"/>
                </a:cubicBezTo>
                <a:cubicBezTo>
                  <a:pt x="785" y="34"/>
                  <a:pt x="785" y="34"/>
                  <a:pt x="785" y="34"/>
                </a:cubicBezTo>
                <a:cubicBezTo>
                  <a:pt x="785" y="34"/>
                  <a:pt x="785" y="34"/>
                  <a:pt x="785" y="34"/>
                </a:cubicBezTo>
                <a:cubicBezTo>
                  <a:pt x="785" y="33"/>
                  <a:pt x="785" y="33"/>
                  <a:pt x="785" y="33"/>
                </a:cubicBezTo>
                <a:moveTo>
                  <a:pt x="736" y="33"/>
                </a:moveTo>
                <a:cubicBezTo>
                  <a:pt x="729" y="35"/>
                  <a:pt x="723" y="38"/>
                  <a:pt x="717" y="42"/>
                </a:cubicBezTo>
                <a:cubicBezTo>
                  <a:pt x="717" y="44"/>
                  <a:pt x="717" y="44"/>
                  <a:pt x="717" y="44"/>
                </a:cubicBezTo>
                <a:cubicBezTo>
                  <a:pt x="723" y="39"/>
                  <a:pt x="729" y="36"/>
                  <a:pt x="736" y="33"/>
                </a:cubicBezTo>
                <a:cubicBezTo>
                  <a:pt x="736" y="33"/>
                  <a:pt x="736" y="33"/>
                  <a:pt x="736" y="33"/>
                </a:cubicBezTo>
                <a:moveTo>
                  <a:pt x="864" y="32"/>
                </a:moveTo>
                <a:cubicBezTo>
                  <a:pt x="864" y="41"/>
                  <a:pt x="864" y="41"/>
                  <a:pt x="864" y="41"/>
                </a:cubicBezTo>
                <a:cubicBezTo>
                  <a:pt x="865" y="42"/>
                  <a:pt x="866" y="44"/>
                  <a:pt x="866" y="46"/>
                </a:cubicBezTo>
                <a:cubicBezTo>
                  <a:pt x="866" y="47"/>
                  <a:pt x="865" y="49"/>
                  <a:pt x="864" y="50"/>
                </a:cubicBezTo>
                <a:cubicBezTo>
                  <a:pt x="864" y="50"/>
                  <a:pt x="864" y="51"/>
                  <a:pt x="864" y="51"/>
                </a:cubicBezTo>
                <a:cubicBezTo>
                  <a:pt x="864" y="53"/>
                  <a:pt x="864" y="53"/>
                  <a:pt x="864" y="53"/>
                </a:cubicBezTo>
                <a:cubicBezTo>
                  <a:pt x="865" y="52"/>
                  <a:pt x="865" y="52"/>
                  <a:pt x="866" y="52"/>
                </a:cubicBezTo>
                <a:cubicBezTo>
                  <a:pt x="866" y="51"/>
                  <a:pt x="866" y="51"/>
                  <a:pt x="866" y="51"/>
                </a:cubicBezTo>
                <a:cubicBezTo>
                  <a:pt x="867" y="52"/>
                  <a:pt x="867" y="52"/>
                  <a:pt x="867" y="52"/>
                </a:cubicBezTo>
                <a:cubicBezTo>
                  <a:pt x="869" y="53"/>
                  <a:pt x="870" y="55"/>
                  <a:pt x="871" y="57"/>
                </a:cubicBezTo>
                <a:cubicBezTo>
                  <a:pt x="872" y="59"/>
                  <a:pt x="873" y="61"/>
                  <a:pt x="874" y="62"/>
                </a:cubicBezTo>
                <a:cubicBezTo>
                  <a:pt x="875" y="62"/>
                  <a:pt x="875" y="62"/>
                  <a:pt x="875" y="62"/>
                </a:cubicBezTo>
                <a:cubicBezTo>
                  <a:pt x="873" y="59"/>
                  <a:pt x="871" y="55"/>
                  <a:pt x="869" y="52"/>
                </a:cubicBezTo>
                <a:cubicBezTo>
                  <a:pt x="868" y="51"/>
                  <a:pt x="867" y="50"/>
                  <a:pt x="867" y="48"/>
                </a:cubicBezTo>
                <a:cubicBezTo>
                  <a:pt x="866" y="47"/>
                  <a:pt x="866" y="46"/>
                  <a:pt x="866" y="45"/>
                </a:cubicBezTo>
                <a:cubicBezTo>
                  <a:pt x="866" y="42"/>
                  <a:pt x="866" y="40"/>
                  <a:pt x="865" y="38"/>
                </a:cubicBezTo>
                <a:cubicBezTo>
                  <a:pt x="865" y="38"/>
                  <a:pt x="865" y="38"/>
                  <a:pt x="865" y="38"/>
                </a:cubicBezTo>
                <a:cubicBezTo>
                  <a:pt x="865" y="37"/>
                  <a:pt x="865" y="37"/>
                  <a:pt x="865" y="37"/>
                </a:cubicBezTo>
                <a:cubicBezTo>
                  <a:pt x="866" y="36"/>
                  <a:pt x="866" y="36"/>
                  <a:pt x="866" y="36"/>
                </a:cubicBezTo>
                <a:cubicBezTo>
                  <a:pt x="866" y="36"/>
                  <a:pt x="866" y="36"/>
                  <a:pt x="866" y="36"/>
                </a:cubicBezTo>
                <a:cubicBezTo>
                  <a:pt x="868" y="36"/>
                  <a:pt x="870" y="37"/>
                  <a:pt x="872" y="39"/>
                </a:cubicBezTo>
                <a:cubicBezTo>
                  <a:pt x="873" y="41"/>
                  <a:pt x="875" y="43"/>
                  <a:pt x="876" y="44"/>
                </a:cubicBezTo>
                <a:cubicBezTo>
                  <a:pt x="876" y="44"/>
                  <a:pt x="876" y="44"/>
                  <a:pt x="876" y="44"/>
                </a:cubicBezTo>
                <a:cubicBezTo>
                  <a:pt x="880" y="50"/>
                  <a:pt x="883" y="56"/>
                  <a:pt x="885" y="62"/>
                </a:cubicBezTo>
                <a:cubicBezTo>
                  <a:pt x="885" y="62"/>
                  <a:pt x="885" y="62"/>
                  <a:pt x="885" y="62"/>
                </a:cubicBezTo>
                <a:cubicBezTo>
                  <a:pt x="885" y="62"/>
                  <a:pt x="885" y="62"/>
                  <a:pt x="885" y="62"/>
                </a:cubicBezTo>
                <a:cubicBezTo>
                  <a:pt x="885" y="63"/>
                  <a:pt x="885" y="63"/>
                  <a:pt x="885" y="63"/>
                </a:cubicBezTo>
                <a:cubicBezTo>
                  <a:pt x="885" y="64"/>
                  <a:pt x="885" y="64"/>
                  <a:pt x="885" y="65"/>
                </a:cubicBezTo>
                <a:cubicBezTo>
                  <a:pt x="884" y="65"/>
                  <a:pt x="884" y="66"/>
                  <a:pt x="883" y="66"/>
                </a:cubicBezTo>
                <a:cubicBezTo>
                  <a:pt x="882" y="66"/>
                  <a:pt x="881" y="66"/>
                  <a:pt x="880" y="66"/>
                </a:cubicBezTo>
                <a:cubicBezTo>
                  <a:pt x="875" y="66"/>
                  <a:pt x="869" y="66"/>
                  <a:pt x="864" y="66"/>
                </a:cubicBezTo>
                <a:cubicBezTo>
                  <a:pt x="864" y="68"/>
                  <a:pt x="864" y="68"/>
                  <a:pt x="864" y="68"/>
                </a:cubicBezTo>
                <a:cubicBezTo>
                  <a:pt x="898" y="68"/>
                  <a:pt x="898" y="68"/>
                  <a:pt x="898" y="68"/>
                </a:cubicBezTo>
                <a:cubicBezTo>
                  <a:pt x="898" y="66"/>
                  <a:pt x="898" y="66"/>
                  <a:pt x="898" y="66"/>
                </a:cubicBezTo>
                <a:cubicBezTo>
                  <a:pt x="895" y="66"/>
                  <a:pt x="892" y="66"/>
                  <a:pt x="890" y="66"/>
                </a:cubicBezTo>
                <a:cubicBezTo>
                  <a:pt x="889" y="66"/>
                  <a:pt x="889" y="66"/>
                  <a:pt x="889" y="66"/>
                </a:cubicBezTo>
                <a:cubicBezTo>
                  <a:pt x="889" y="66"/>
                  <a:pt x="889" y="66"/>
                  <a:pt x="889" y="66"/>
                </a:cubicBezTo>
                <a:cubicBezTo>
                  <a:pt x="888" y="65"/>
                  <a:pt x="887" y="63"/>
                  <a:pt x="887" y="62"/>
                </a:cubicBezTo>
                <a:cubicBezTo>
                  <a:pt x="886" y="61"/>
                  <a:pt x="886" y="59"/>
                  <a:pt x="885" y="59"/>
                </a:cubicBezTo>
                <a:cubicBezTo>
                  <a:pt x="885" y="59"/>
                  <a:pt x="885" y="59"/>
                  <a:pt x="885" y="59"/>
                </a:cubicBezTo>
                <a:cubicBezTo>
                  <a:pt x="885" y="58"/>
                  <a:pt x="885" y="58"/>
                  <a:pt x="885" y="58"/>
                </a:cubicBezTo>
                <a:cubicBezTo>
                  <a:pt x="881" y="49"/>
                  <a:pt x="875" y="38"/>
                  <a:pt x="866" y="33"/>
                </a:cubicBezTo>
                <a:cubicBezTo>
                  <a:pt x="866" y="33"/>
                  <a:pt x="865" y="33"/>
                  <a:pt x="864" y="32"/>
                </a:cubicBezTo>
                <a:moveTo>
                  <a:pt x="715" y="31"/>
                </a:moveTo>
                <a:cubicBezTo>
                  <a:pt x="712" y="33"/>
                  <a:pt x="709" y="35"/>
                  <a:pt x="706" y="36"/>
                </a:cubicBezTo>
                <a:cubicBezTo>
                  <a:pt x="706" y="38"/>
                  <a:pt x="706" y="38"/>
                  <a:pt x="706" y="38"/>
                </a:cubicBezTo>
                <a:cubicBezTo>
                  <a:pt x="709" y="36"/>
                  <a:pt x="712" y="34"/>
                  <a:pt x="715" y="32"/>
                </a:cubicBezTo>
                <a:cubicBezTo>
                  <a:pt x="715" y="31"/>
                  <a:pt x="715" y="31"/>
                  <a:pt x="715" y="31"/>
                </a:cubicBezTo>
                <a:moveTo>
                  <a:pt x="582" y="31"/>
                </a:moveTo>
                <a:cubicBezTo>
                  <a:pt x="579" y="31"/>
                  <a:pt x="576" y="31"/>
                  <a:pt x="573" y="32"/>
                </a:cubicBezTo>
                <a:cubicBezTo>
                  <a:pt x="570" y="34"/>
                  <a:pt x="566" y="34"/>
                  <a:pt x="563" y="34"/>
                </a:cubicBezTo>
                <a:cubicBezTo>
                  <a:pt x="563" y="37"/>
                  <a:pt x="563" y="37"/>
                  <a:pt x="563" y="37"/>
                </a:cubicBezTo>
                <a:cubicBezTo>
                  <a:pt x="569" y="34"/>
                  <a:pt x="576" y="32"/>
                  <a:pt x="582" y="32"/>
                </a:cubicBezTo>
                <a:cubicBezTo>
                  <a:pt x="582" y="31"/>
                  <a:pt x="582" y="31"/>
                  <a:pt x="582" y="31"/>
                </a:cubicBezTo>
                <a:moveTo>
                  <a:pt x="28" y="31"/>
                </a:moveTo>
                <a:cubicBezTo>
                  <a:pt x="21" y="34"/>
                  <a:pt x="15" y="39"/>
                  <a:pt x="9" y="44"/>
                </a:cubicBezTo>
                <a:cubicBezTo>
                  <a:pt x="9" y="44"/>
                  <a:pt x="9" y="44"/>
                  <a:pt x="9" y="44"/>
                </a:cubicBezTo>
                <a:cubicBezTo>
                  <a:pt x="9" y="44"/>
                  <a:pt x="9" y="44"/>
                  <a:pt x="9" y="44"/>
                </a:cubicBezTo>
                <a:cubicBezTo>
                  <a:pt x="9" y="44"/>
                  <a:pt x="9" y="44"/>
                  <a:pt x="9" y="44"/>
                </a:cubicBezTo>
                <a:cubicBezTo>
                  <a:pt x="7" y="44"/>
                  <a:pt x="6" y="43"/>
                  <a:pt x="5" y="42"/>
                </a:cubicBezTo>
                <a:cubicBezTo>
                  <a:pt x="4" y="41"/>
                  <a:pt x="3" y="40"/>
                  <a:pt x="3" y="39"/>
                </a:cubicBezTo>
                <a:cubicBezTo>
                  <a:pt x="2" y="39"/>
                  <a:pt x="2" y="38"/>
                  <a:pt x="1" y="38"/>
                </a:cubicBezTo>
                <a:cubicBezTo>
                  <a:pt x="1" y="38"/>
                  <a:pt x="1" y="38"/>
                  <a:pt x="1" y="38"/>
                </a:cubicBezTo>
                <a:cubicBezTo>
                  <a:pt x="1" y="38"/>
                  <a:pt x="1" y="38"/>
                  <a:pt x="1" y="38"/>
                </a:cubicBezTo>
                <a:cubicBezTo>
                  <a:pt x="1" y="39"/>
                  <a:pt x="1" y="39"/>
                  <a:pt x="1" y="39"/>
                </a:cubicBezTo>
                <a:cubicBezTo>
                  <a:pt x="1" y="39"/>
                  <a:pt x="1" y="39"/>
                  <a:pt x="1" y="39"/>
                </a:cubicBezTo>
                <a:cubicBezTo>
                  <a:pt x="1" y="39"/>
                  <a:pt x="1" y="39"/>
                  <a:pt x="1" y="39"/>
                </a:cubicBezTo>
                <a:cubicBezTo>
                  <a:pt x="2" y="41"/>
                  <a:pt x="4" y="43"/>
                  <a:pt x="6" y="46"/>
                </a:cubicBezTo>
                <a:cubicBezTo>
                  <a:pt x="8" y="48"/>
                  <a:pt x="10" y="50"/>
                  <a:pt x="11" y="53"/>
                </a:cubicBezTo>
                <a:cubicBezTo>
                  <a:pt x="12" y="57"/>
                  <a:pt x="15" y="61"/>
                  <a:pt x="15" y="66"/>
                </a:cubicBezTo>
                <a:cubicBezTo>
                  <a:pt x="15" y="67"/>
                  <a:pt x="15" y="68"/>
                  <a:pt x="15" y="69"/>
                </a:cubicBezTo>
                <a:cubicBezTo>
                  <a:pt x="15" y="69"/>
                  <a:pt x="15" y="69"/>
                  <a:pt x="15" y="69"/>
                </a:cubicBezTo>
                <a:cubicBezTo>
                  <a:pt x="2" y="69"/>
                  <a:pt x="2" y="69"/>
                  <a:pt x="2" y="69"/>
                </a:cubicBezTo>
                <a:cubicBezTo>
                  <a:pt x="0" y="70"/>
                  <a:pt x="0" y="70"/>
                  <a:pt x="0" y="70"/>
                </a:cubicBezTo>
                <a:cubicBezTo>
                  <a:pt x="0" y="70"/>
                  <a:pt x="0" y="70"/>
                  <a:pt x="0" y="70"/>
                </a:cubicBezTo>
                <a:cubicBezTo>
                  <a:pt x="0" y="71"/>
                  <a:pt x="0" y="71"/>
                  <a:pt x="0" y="72"/>
                </a:cubicBezTo>
                <a:cubicBezTo>
                  <a:pt x="10" y="71"/>
                  <a:pt x="19" y="71"/>
                  <a:pt x="28" y="71"/>
                </a:cubicBezTo>
                <a:cubicBezTo>
                  <a:pt x="28" y="67"/>
                  <a:pt x="28" y="67"/>
                  <a:pt x="28" y="67"/>
                </a:cubicBezTo>
                <a:cubicBezTo>
                  <a:pt x="27" y="68"/>
                  <a:pt x="25" y="68"/>
                  <a:pt x="24" y="69"/>
                </a:cubicBezTo>
                <a:cubicBezTo>
                  <a:pt x="23" y="70"/>
                  <a:pt x="23" y="70"/>
                  <a:pt x="23" y="70"/>
                </a:cubicBezTo>
                <a:cubicBezTo>
                  <a:pt x="23" y="69"/>
                  <a:pt x="23" y="69"/>
                  <a:pt x="23" y="69"/>
                </a:cubicBezTo>
                <a:cubicBezTo>
                  <a:pt x="22" y="69"/>
                  <a:pt x="22" y="69"/>
                  <a:pt x="22" y="69"/>
                </a:cubicBezTo>
                <a:cubicBezTo>
                  <a:pt x="22" y="69"/>
                  <a:pt x="22" y="69"/>
                  <a:pt x="22" y="69"/>
                </a:cubicBezTo>
                <a:cubicBezTo>
                  <a:pt x="22" y="69"/>
                  <a:pt x="21" y="69"/>
                  <a:pt x="21" y="69"/>
                </a:cubicBezTo>
                <a:cubicBezTo>
                  <a:pt x="20" y="69"/>
                  <a:pt x="20" y="69"/>
                  <a:pt x="19" y="69"/>
                </a:cubicBezTo>
                <a:cubicBezTo>
                  <a:pt x="18" y="69"/>
                  <a:pt x="18" y="68"/>
                  <a:pt x="18" y="67"/>
                </a:cubicBezTo>
                <a:cubicBezTo>
                  <a:pt x="18" y="67"/>
                  <a:pt x="18" y="67"/>
                  <a:pt x="18" y="67"/>
                </a:cubicBezTo>
                <a:cubicBezTo>
                  <a:pt x="18" y="66"/>
                  <a:pt x="18" y="66"/>
                  <a:pt x="18" y="66"/>
                </a:cubicBezTo>
                <a:cubicBezTo>
                  <a:pt x="18" y="66"/>
                  <a:pt x="18" y="66"/>
                  <a:pt x="18" y="66"/>
                </a:cubicBezTo>
                <a:cubicBezTo>
                  <a:pt x="21" y="62"/>
                  <a:pt x="24" y="59"/>
                  <a:pt x="28" y="57"/>
                </a:cubicBezTo>
                <a:cubicBezTo>
                  <a:pt x="28" y="55"/>
                  <a:pt x="28" y="55"/>
                  <a:pt x="28" y="55"/>
                </a:cubicBezTo>
                <a:cubicBezTo>
                  <a:pt x="26" y="57"/>
                  <a:pt x="24" y="59"/>
                  <a:pt x="22" y="60"/>
                </a:cubicBezTo>
                <a:cubicBezTo>
                  <a:pt x="22" y="60"/>
                  <a:pt x="22" y="60"/>
                  <a:pt x="22" y="60"/>
                </a:cubicBezTo>
                <a:cubicBezTo>
                  <a:pt x="22" y="60"/>
                  <a:pt x="22" y="60"/>
                  <a:pt x="22" y="60"/>
                </a:cubicBezTo>
                <a:cubicBezTo>
                  <a:pt x="22" y="61"/>
                  <a:pt x="21" y="61"/>
                  <a:pt x="20" y="62"/>
                </a:cubicBezTo>
                <a:cubicBezTo>
                  <a:pt x="20" y="62"/>
                  <a:pt x="19" y="63"/>
                  <a:pt x="18" y="63"/>
                </a:cubicBezTo>
                <a:cubicBezTo>
                  <a:pt x="18" y="63"/>
                  <a:pt x="18" y="63"/>
                  <a:pt x="18" y="63"/>
                </a:cubicBezTo>
                <a:cubicBezTo>
                  <a:pt x="17" y="63"/>
                  <a:pt x="17" y="63"/>
                  <a:pt x="16" y="63"/>
                </a:cubicBezTo>
                <a:cubicBezTo>
                  <a:pt x="16" y="62"/>
                  <a:pt x="16" y="62"/>
                  <a:pt x="16" y="62"/>
                </a:cubicBezTo>
                <a:cubicBezTo>
                  <a:pt x="16" y="62"/>
                  <a:pt x="16" y="62"/>
                  <a:pt x="16" y="62"/>
                </a:cubicBezTo>
                <a:cubicBezTo>
                  <a:pt x="16" y="61"/>
                  <a:pt x="15" y="61"/>
                  <a:pt x="15" y="60"/>
                </a:cubicBezTo>
                <a:cubicBezTo>
                  <a:pt x="15" y="59"/>
                  <a:pt x="14" y="58"/>
                  <a:pt x="14" y="57"/>
                </a:cubicBezTo>
                <a:cubicBezTo>
                  <a:pt x="14" y="57"/>
                  <a:pt x="14" y="56"/>
                  <a:pt x="15" y="55"/>
                </a:cubicBezTo>
                <a:cubicBezTo>
                  <a:pt x="16" y="55"/>
                  <a:pt x="16" y="55"/>
                  <a:pt x="17" y="55"/>
                </a:cubicBezTo>
                <a:cubicBezTo>
                  <a:pt x="20" y="51"/>
                  <a:pt x="24" y="48"/>
                  <a:pt x="28" y="45"/>
                </a:cubicBezTo>
                <a:cubicBezTo>
                  <a:pt x="28" y="44"/>
                  <a:pt x="28" y="44"/>
                  <a:pt x="28" y="44"/>
                </a:cubicBezTo>
                <a:cubicBezTo>
                  <a:pt x="26" y="46"/>
                  <a:pt x="24" y="47"/>
                  <a:pt x="23" y="48"/>
                </a:cubicBezTo>
                <a:cubicBezTo>
                  <a:pt x="23" y="48"/>
                  <a:pt x="23" y="48"/>
                  <a:pt x="23" y="48"/>
                </a:cubicBezTo>
                <a:cubicBezTo>
                  <a:pt x="14" y="56"/>
                  <a:pt x="14" y="56"/>
                  <a:pt x="14" y="56"/>
                </a:cubicBezTo>
                <a:cubicBezTo>
                  <a:pt x="13" y="55"/>
                  <a:pt x="13" y="55"/>
                  <a:pt x="13" y="55"/>
                </a:cubicBezTo>
                <a:cubicBezTo>
                  <a:pt x="11" y="53"/>
                  <a:pt x="10" y="50"/>
                  <a:pt x="10" y="48"/>
                </a:cubicBezTo>
                <a:cubicBezTo>
                  <a:pt x="9" y="47"/>
                  <a:pt x="9" y="47"/>
                  <a:pt x="9" y="47"/>
                </a:cubicBezTo>
                <a:cubicBezTo>
                  <a:pt x="10" y="47"/>
                  <a:pt x="10" y="47"/>
                  <a:pt x="10" y="47"/>
                </a:cubicBezTo>
                <a:cubicBezTo>
                  <a:pt x="14" y="40"/>
                  <a:pt x="21" y="36"/>
                  <a:pt x="28" y="32"/>
                </a:cubicBezTo>
                <a:cubicBezTo>
                  <a:pt x="28" y="31"/>
                  <a:pt x="28" y="31"/>
                  <a:pt x="28" y="31"/>
                </a:cubicBezTo>
                <a:moveTo>
                  <a:pt x="592" y="30"/>
                </a:moveTo>
                <a:cubicBezTo>
                  <a:pt x="592" y="30"/>
                  <a:pt x="592" y="30"/>
                  <a:pt x="592" y="30"/>
                </a:cubicBezTo>
                <a:cubicBezTo>
                  <a:pt x="590" y="30"/>
                  <a:pt x="589" y="31"/>
                  <a:pt x="587" y="31"/>
                </a:cubicBezTo>
                <a:cubicBezTo>
                  <a:pt x="587" y="31"/>
                  <a:pt x="587" y="31"/>
                  <a:pt x="587" y="31"/>
                </a:cubicBezTo>
                <a:cubicBezTo>
                  <a:pt x="587" y="31"/>
                  <a:pt x="587" y="31"/>
                  <a:pt x="587" y="31"/>
                </a:cubicBezTo>
                <a:cubicBezTo>
                  <a:pt x="586" y="31"/>
                  <a:pt x="585" y="31"/>
                  <a:pt x="584" y="31"/>
                </a:cubicBezTo>
                <a:cubicBezTo>
                  <a:pt x="584" y="31"/>
                  <a:pt x="584" y="31"/>
                  <a:pt x="584" y="31"/>
                </a:cubicBezTo>
                <a:cubicBezTo>
                  <a:pt x="585" y="31"/>
                  <a:pt x="586" y="31"/>
                  <a:pt x="587" y="31"/>
                </a:cubicBezTo>
                <a:cubicBezTo>
                  <a:pt x="593" y="31"/>
                  <a:pt x="600" y="33"/>
                  <a:pt x="606" y="34"/>
                </a:cubicBezTo>
                <a:cubicBezTo>
                  <a:pt x="606" y="33"/>
                  <a:pt x="606" y="33"/>
                  <a:pt x="606" y="33"/>
                </a:cubicBezTo>
                <a:cubicBezTo>
                  <a:pt x="601" y="32"/>
                  <a:pt x="596" y="30"/>
                  <a:pt x="592" y="30"/>
                </a:cubicBezTo>
                <a:moveTo>
                  <a:pt x="209" y="30"/>
                </a:moveTo>
                <a:cubicBezTo>
                  <a:pt x="208" y="30"/>
                  <a:pt x="208" y="30"/>
                  <a:pt x="208" y="30"/>
                </a:cubicBezTo>
                <a:cubicBezTo>
                  <a:pt x="207" y="31"/>
                  <a:pt x="206" y="32"/>
                  <a:pt x="204" y="33"/>
                </a:cubicBezTo>
                <a:cubicBezTo>
                  <a:pt x="204" y="34"/>
                  <a:pt x="204" y="34"/>
                  <a:pt x="204" y="34"/>
                </a:cubicBezTo>
                <a:cubicBezTo>
                  <a:pt x="206" y="33"/>
                  <a:pt x="207" y="31"/>
                  <a:pt x="209" y="30"/>
                </a:cubicBezTo>
                <a:moveTo>
                  <a:pt x="748" y="30"/>
                </a:moveTo>
                <a:cubicBezTo>
                  <a:pt x="746" y="30"/>
                  <a:pt x="744" y="30"/>
                  <a:pt x="743" y="31"/>
                </a:cubicBezTo>
                <a:cubicBezTo>
                  <a:pt x="743" y="31"/>
                  <a:pt x="743" y="31"/>
                  <a:pt x="743" y="31"/>
                </a:cubicBezTo>
                <a:cubicBezTo>
                  <a:pt x="743" y="31"/>
                  <a:pt x="743" y="31"/>
                  <a:pt x="743" y="31"/>
                </a:cubicBezTo>
                <a:cubicBezTo>
                  <a:pt x="741" y="31"/>
                  <a:pt x="739" y="31"/>
                  <a:pt x="738" y="32"/>
                </a:cubicBezTo>
                <a:cubicBezTo>
                  <a:pt x="738" y="33"/>
                  <a:pt x="738" y="33"/>
                  <a:pt x="738" y="33"/>
                </a:cubicBezTo>
                <a:cubicBezTo>
                  <a:pt x="741" y="32"/>
                  <a:pt x="744" y="31"/>
                  <a:pt x="748" y="31"/>
                </a:cubicBezTo>
                <a:cubicBezTo>
                  <a:pt x="748" y="31"/>
                  <a:pt x="748" y="31"/>
                  <a:pt x="748" y="31"/>
                </a:cubicBezTo>
                <a:cubicBezTo>
                  <a:pt x="748" y="31"/>
                  <a:pt x="748" y="31"/>
                  <a:pt x="748" y="31"/>
                </a:cubicBezTo>
                <a:cubicBezTo>
                  <a:pt x="748" y="31"/>
                  <a:pt x="748" y="31"/>
                  <a:pt x="748" y="31"/>
                </a:cubicBezTo>
                <a:cubicBezTo>
                  <a:pt x="748" y="30"/>
                  <a:pt x="748" y="30"/>
                  <a:pt x="748" y="30"/>
                </a:cubicBezTo>
                <a:moveTo>
                  <a:pt x="159" y="29"/>
                </a:moveTo>
                <a:cubicBezTo>
                  <a:pt x="159" y="30"/>
                  <a:pt x="159" y="30"/>
                  <a:pt x="159" y="30"/>
                </a:cubicBezTo>
                <a:cubicBezTo>
                  <a:pt x="159" y="31"/>
                  <a:pt x="160" y="31"/>
                  <a:pt x="160" y="32"/>
                </a:cubicBezTo>
                <a:cubicBezTo>
                  <a:pt x="160" y="31"/>
                  <a:pt x="160" y="31"/>
                  <a:pt x="160" y="31"/>
                </a:cubicBezTo>
                <a:cubicBezTo>
                  <a:pt x="160" y="30"/>
                  <a:pt x="159" y="30"/>
                  <a:pt x="159" y="29"/>
                </a:cubicBezTo>
                <a:moveTo>
                  <a:pt x="1197" y="29"/>
                </a:moveTo>
                <a:cubicBezTo>
                  <a:pt x="1195" y="31"/>
                  <a:pt x="1194" y="33"/>
                  <a:pt x="1194" y="35"/>
                </a:cubicBezTo>
                <a:cubicBezTo>
                  <a:pt x="1194" y="37"/>
                  <a:pt x="1194" y="38"/>
                  <a:pt x="1197" y="40"/>
                </a:cubicBezTo>
                <a:cubicBezTo>
                  <a:pt x="1197" y="38"/>
                  <a:pt x="1197" y="38"/>
                  <a:pt x="1197" y="38"/>
                </a:cubicBezTo>
                <a:cubicBezTo>
                  <a:pt x="1196" y="38"/>
                  <a:pt x="1196" y="38"/>
                  <a:pt x="1196" y="38"/>
                </a:cubicBezTo>
                <a:cubicBezTo>
                  <a:pt x="1196" y="38"/>
                  <a:pt x="1196" y="38"/>
                  <a:pt x="1196" y="38"/>
                </a:cubicBezTo>
                <a:cubicBezTo>
                  <a:pt x="1196" y="37"/>
                  <a:pt x="1196" y="37"/>
                  <a:pt x="1196" y="37"/>
                </a:cubicBezTo>
                <a:cubicBezTo>
                  <a:pt x="1196" y="37"/>
                  <a:pt x="1195" y="36"/>
                  <a:pt x="1195" y="35"/>
                </a:cubicBezTo>
                <a:cubicBezTo>
                  <a:pt x="1195" y="34"/>
                  <a:pt x="1196" y="32"/>
                  <a:pt x="1197" y="31"/>
                </a:cubicBezTo>
                <a:cubicBezTo>
                  <a:pt x="1197" y="29"/>
                  <a:pt x="1197" y="29"/>
                  <a:pt x="1197" y="29"/>
                </a:cubicBezTo>
                <a:moveTo>
                  <a:pt x="542" y="29"/>
                </a:moveTo>
                <a:cubicBezTo>
                  <a:pt x="541" y="30"/>
                  <a:pt x="539" y="31"/>
                  <a:pt x="538" y="32"/>
                </a:cubicBezTo>
                <a:cubicBezTo>
                  <a:pt x="538" y="33"/>
                  <a:pt x="538" y="33"/>
                  <a:pt x="538" y="34"/>
                </a:cubicBezTo>
                <a:cubicBezTo>
                  <a:pt x="538" y="35"/>
                  <a:pt x="538" y="36"/>
                  <a:pt x="538" y="36"/>
                </a:cubicBezTo>
                <a:cubicBezTo>
                  <a:pt x="539" y="37"/>
                  <a:pt x="540" y="37"/>
                  <a:pt x="541" y="37"/>
                </a:cubicBezTo>
                <a:cubicBezTo>
                  <a:pt x="541" y="38"/>
                  <a:pt x="542" y="38"/>
                  <a:pt x="542" y="38"/>
                </a:cubicBezTo>
                <a:cubicBezTo>
                  <a:pt x="542" y="37"/>
                  <a:pt x="542" y="37"/>
                  <a:pt x="542" y="37"/>
                </a:cubicBezTo>
                <a:cubicBezTo>
                  <a:pt x="542" y="37"/>
                  <a:pt x="541" y="37"/>
                  <a:pt x="541" y="36"/>
                </a:cubicBezTo>
                <a:cubicBezTo>
                  <a:pt x="540" y="36"/>
                  <a:pt x="539" y="35"/>
                  <a:pt x="539" y="34"/>
                </a:cubicBezTo>
                <a:cubicBezTo>
                  <a:pt x="539" y="33"/>
                  <a:pt x="539" y="33"/>
                  <a:pt x="540" y="32"/>
                </a:cubicBezTo>
                <a:cubicBezTo>
                  <a:pt x="540" y="32"/>
                  <a:pt x="540" y="32"/>
                  <a:pt x="540" y="32"/>
                </a:cubicBezTo>
                <a:cubicBezTo>
                  <a:pt x="540" y="32"/>
                  <a:pt x="540" y="32"/>
                  <a:pt x="540" y="32"/>
                </a:cubicBezTo>
                <a:cubicBezTo>
                  <a:pt x="541" y="31"/>
                  <a:pt x="541" y="30"/>
                  <a:pt x="542" y="30"/>
                </a:cubicBezTo>
                <a:cubicBezTo>
                  <a:pt x="542" y="29"/>
                  <a:pt x="542" y="29"/>
                  <a:pt x="542" y="29"/>
                </a:cubicBezTo>
                <a:moveTo>
                  <a:pt x="132" y="29"/>
                </a:moveTo>
                <a:cubicBezTo>
                  <a:pt x="132" y="30"/>
                  <a:pt x="132" y="30"/>
                  <a:pt x="132" y="30"/>
                </a:cubicBezTo>
                <a:cubicBezTo>
                  <a:pt x="135" y="30"/>
                  <a:pt x="138" y="31"/>
                  <a:pt x="141" y="32"/>
                </a:cubicBezTo>
                <a:cubicBezTo>
                  <a:pt x="140" y="32"/>
                  <a:pt x="140" y="32"/>
                  <a:pt x="140" y="31"/>
                </a:cubicBezTo>
                <a:cubicBezTo>
                  <a:pt x="139" y="31"/>
                  <a:pt x="139" y="31"/>
                  <a:pt x="138" y="31"/>
                </a:cubicBezTo>
                <a:cubicBezTo>
                  <a:pt x="136" y="30"/>
                  <a:pt x="135" y="30"/>
                  <a:pt x="133" y="29"/>
                </a:cubicBezTo>
                <a:cubicBezTo>
                  <a:pt x="132" y="29"/>
                  <a:pt x="132" y="29"/>
                  <a:pt x="132" y="29"/>
                </a:cubicBezTo>
                <a:moveTo>
                  <a:pt x="372" y="29"/>
                </a:moveTo>
                <a:cubicBezTo>
                  <a:pt x="372" y="29"/>
                  <a:pt x="372" y="29"/>
                  <a:pt x="372" y="29"/>
                </a:cubicBezTo>
                <a:cubicBezTo>
                  <a:pt x="372" y="30"/>
                  <a:pt x="373" y="30"/>
                  <a:pt x="373" y="30"/>
                </a:cubicBezTo>
                <a:cubicBezTo>
                  <a:pt x="373" y="30"/>
                  <a:pt x="373" y="30"/>
                  <a:pt x="373" y="30"/>
                </a:cubicBezTo>
                <a:cubicBezTo>
                  <a:pt x="373" y="30"/>
                  <a:pt x="373" y="30"/>
                  <a:pt x="373" y="30"/>
                </a:cubicBezTo>
                <a:cubicBezTo>
                  <a:pt x="379" y="34"/>
                  <a:pt x="383" y="39"/>
                  <a:pt x="387" y="44"/>
                </a:cubicBezTo>
                <a:cubicBezTo>
                  <a:pt x="387" y="42"/>
                  <a:pt x="387" y="42"/>
                  <a:pt x="387" y="42"/>
                </a:cubicBezTo>
                <a:cubicBezTo>
                  <a:pt x="382" y="37"/>
                  <a:pt x="377" y="33"/>
                  <a:pt x="372" y="29"/>
                </a:cubicBezTo>
                <a:moveTo>
                  <a:pt x="54" y="28"/>
                </a:moveTo>
                <a:cubicBezTo>
                  <a:pt x="53" y="30"/>
                  <a:pt x="52" y="31"/>
                  <a:pt x="52" y="33"/>
                </a:cubicBezTo>
                <a:cubicBezTo>
                  <a:pt x="52" y="34"/>
                  <a:pt x="52" y="34"/>
                  <a:pt x="52" y="34"/>
                </a:cubicBezTo>
                <a:cubicBezTo>
                  <a:pt x="51" y="34"/>
                  <a:pt x="51" y="34"/>
                  <a:pt x="51" y="34"/>
                </a:cubicBezTo>
                <a:cubicBezTo>
                  <a:pt x="50" y="34"/>
                  <a:pt x="50" y="34"/>
                  <a:pt x="49" y="34"/>
                </a:cubicBezTo>
                <a:cubicBezTo>
                  <a:pt x="49" y="37"/>
                  <a:pt x="49" y="37"/>
                  <a:pt x="49" y="37"/>
                </a:cubicBezTo>
                <a:cubicBezTo>
                  <a:pt x="50" y="37"/>
                  <a:pt x="50" y="37"/>
                  <a:pt x="50" y="37"/>
                </a:cubicBezTo>
                <a:cubicBezTo>
                  <a:pt x="51" y="37"/>
                  <a:pt x="51" y="37"/>
                  <a:pt x="51" y="37"/>
                </a:cubicBezTo>
                <a:cubicBezTo>
                  <a:pt x="54" y="42"/>
                  <a:pt x="54" y="42"/>
                  <a:pt x="54" y="42"/>
                </a:cubicBezTo>
                <a:cubicBezTo>
                  <a:pt x="54" y="38"/>
                  <a:pt x="54" y="38"/>
                  <a:pt x="54" y="38"/>
                </a:cubicBezTo>
                <a:cubicBezTo>
                  <a:pt x="53" y="37"/>
                  <a:pt x="53" y="36"/>
                  <a:pt x="53" y="35"/>
                </a:cubicBezTo>
                <a:cubicBezTo>
                  <a:pt x="53" y="34"/>
                  <a:pt x="53" y="33"/>
                  <a:pt x="54" y="32"/>
                </a:cubicBezTo>
                <a:cubicBezTo>
                  <a:pt x="54" y="28"/>
                  <a:pt x="54" y="28"/>
                  <a:pt x="54" y="28"/>
                </a:cubicBezTo>
                <a:moveTo>
                  <a:pt x="757" y="28"/>
                </a:moveTo>
                <a:cubicBezTo>
                  <a:pt x="756" y="29"/>
                  <a:pt x="755" y="29"/>
                  <a:pt x="755" y="29"/>
                </a:cubicBezTo>
                <a:cubicBezTo>
                  <a:pt x="753" y="30"/>
                  <a:pt x="752" y="30"/>
                  <a:pt x="750" y="30"/>
                </a:cubicBezTo>
                <a:cubicBezTo>
                  <a:pt x="750" y="31"/>
                  <a:pt x="750" y="31"/>
                  <a:pt x="750" y="31"/>
                </a:cubicBezTo>
                <a:cubicBezTo>
                  <a:pt x="755" y="31"/>
                  <a:pt x="755" y="31"/>
                  <a:pt x="755" y="31"/>
                </a:cubicBezTo>
                <a:cubicBezTo>
                  <a:pt x="755" y="32"/>
                  <a:pt x="755" y="32"/>
                  <a:pt x="755" y="32"/>
                </a:cubicBezTo>
                <a:cubicBezTo>
                  <a:pt x="755" y="32"/>
                  <a:pt x="755" y="33"/>
                  <a:pt x="755" y="34"/>
                </a:cubicBezTo>
                <a:cubicBezTo>
                  <a:pt x="755" y="34"/>
                  <a:pt x="755" y="35"/>
                  <a:pt x="755" y="36"/>
                </a:cubicBezTo>
                <a:cubicBezTo>
                  <a:pt x="755" y="37"/>
                  <a:pt x="755" y="38"/>
                  <a:pt x="755" y="38"/>
                </a:cubicBezTo>
                <a:cubicBezTo>
                  <a:pt x="754" y="39"/>
                  <a:pt x="753" y="39"/>
                  <a:pt x="752" y="39"/>
                </a:cubicBezTo>
                <a:cubicBezTo>
                  <a:pt x="752" y="39"/>
                  <a:pt x="752" y="39"/>
                  <a:pt x="752" y="39"/>
                </a:cubicBezTo>
                <a:cubicBezTo>
                  <a:pt x="752" y="39"/>
                  <a:pt x="752" y="39"/>
                  <a:pt x="752" y="39"/>
                </a:cubicBezTo>
                <a:cubicBezTo>
                  <a:pt x="751" y="39"/>
                  <a:pt x="751" y="40"/>
                  <a:pt x="750" y="40"/>
                </a:cubicBezTo>
                <a:cubicBezTo>
                  <a:pt x="750" y="41"/>
                  <a:pt x="750" y="41"/>
                  <a:pt x="750" y="41"/>
                </a:cubicBezTo>
                <a:cubicBezTo>
                  <a:pt x="752" y="40"/>
                  <a:pt x="754" y="40"/>
                  <a:pt x="755" y="40"/>
                </a:cubicBezTo>
                <a:cubicBezTo>
                  <a:pt x="756" y="40"/>
                  <a:pt x="756" y="40"/>
                  <a:pt x="756" y="40"/>
                </a:cubicBezTo>
                <a:cubicBezTo>
                  <a:pt x="756" y="40"/>
                  <a:pt x="756" y="40"/>
                  <a:pt x="756" y="40"/>
                </a:cubicBezTo>
                <a:cubicBezTo>
                  <a:pt x="756" y="40"/>
                  <a:pt x="757" y="40"/>
                  <a:pt x="757" y="41"/>
                </a:cubicBezTo>
                <a:cubicBezTo>
                  <a:pt x="757" y="38"/>
                  <a:pt x="757" y="38"/>
                  <a:pt x="757" y="38"/>
                </a:cubicBezTo>
                <a:cubicBezTo>
                  <a:pt x="757" y="38"/>
                  <a:pt x="757" y="38"/>
                  <a:pt x="757" y="38"/>
                </a:cubicBezTo>
                <a:cubicBezTo>
                  <a:pt x="757" y="37"/>
                  <a:pt x="757" y="37"/>
                  <a:pt x="757" y="37"/>
                </a:cubicBezTo>
                <a:cubicBezTo>
                  <a:pt x="756" y="36"/>
                  <a:pt x="756" y="36"/>
                  <a:pt x="756" y="35"/>
                </a:cubicBezTo>
                <a:cubicBezTo>
                  <a:pt x="756" y="34"/>
                  <a:pt x="757" y="33"/>
                  <a:pt x="757" y="32"/>
                </a:cubicBezTo>
                <a:cubicBezTo>
                  <a:pt x="757" y="28"/>
                  <a:pt x="757" y="28"/>
                  <a:pt x="757" y="28"/>
                </a:cubicBezTo>
                <a:moveTo>
                  <a:pt x="492" y="28"/>
                </a:moveTo>
                <a:cubicBezTo>
                  <a:pt x="490" y="30"/>
                  <a:pt x="488" y="32"/>
                  <a:pt x="487" y="33"/>
                </a:cubicBezTo>
                <a:cubicBezTo>
                  <a:pt x="487" y="33"/>
                  <a:pt x="487" y="33"/>
                  <a:pt x="487" y="33"/>
                </a:cubicBezTo>
                <a:cubicBezTo>
                  <a:pt x="487" y="33"/>
                  <a:pt x="487" y="33"/>
                  <a:pt x="487" y="33"/>
                </a:cubicBezTo>
                <a:cubicBezTo>
                  <a:pt x="486" y="35"/>
                  <a:pt x="485" y="37"/>
                  <a:pt x="485" y="39"/>
                </a:cubicBezTo>
                <a:cubicBezTo>
                  <a:pt x="485" y="39"/>
                  <a:pt x="485" y="39"/>
                  <a:pt x="485" y="39"/>
                </a:cubicBezTo>
                <a:cubicBezTo>
                  <a:pt x="485" y="40"/>
                  <a:pt x="485" y="41"/>
                  <a:pt x="486" y="42"/>
                </a:cubicBezTo>
                <a:cubicBezTo>
                  <a:pt x="488" y="43"/>
                  <a:pt x="489" y="44"/>
                  <a:pt x="490" y="45"/>
                </a:cubicBezTo>
                <a:cubicBezTo>
                  <a:pt x="491" y="46"/>
                  <a:pt x="491" y="46"/>
                  <a:pt x="491" y="46"/>
                </a:cubicBezTo>
                <a:cubicBezTo>
                  <a:pt x="490" y="46"/>
                  <a:pt x="490" y="46"/>
                  <a:pt x="490" y="46"/>
                </a:cubicBezTo>
                <a:cubicBezTo>
                  <a:pt x="490" y="48"/>
                  <a:pt x="490" y="48"/>
                  <a:pt x="490" y="48"/>
                </a:cubicBezTo>
                <a:cubicBezTo>
                  <a:pt x="490" y="48"/>
                  <a:pt x="490" y="48"/>
                  <a:pt x="490" y="48"/>
                </a:cubicBezTo>
                <a:cubicBezTo>
                  <a:pt x="484" y="52"/>
                  <a:pt x="479" y="57"/>
                  <a:pt x="473" y="61"/>
                </a:cubicBezTo>
                <a:cubicBezTo>
                  <a:pt x="473" y="62"/>
                  <a:pt x="473" y="62"/>
                  <a:pt x="473" y="62"/>
                </a:cubicBezTo>
                <a:cubicBezTo>
                  <a:pt x="480" y="57"/>
                  <a:pt x="486" y="53"/>
                  <a:pt x="492" y="48"/>
                </a:cubicBezTo>
                <a:cubicBezTo>
                  <a:pt x="492" y="43"/>
                  <a:pt x="492" y="43"/>
                  <a:pt x="492" y="43"/>
                </a:cubicBezTo>
                <a:cubicBezTo>
                  <a:pt x="491" y="43"/>
                  <a:pt x="489" y="43"/>
                  <a:pt x="488" y="42"/>
                </a:cubicBezTo>
                <a:cubicBezTo>
                  <a:pt x="488" y="42"/>
                  <a:pt x="487" y="42"/>
                  <a:pt x="487" y="41"/>
                </a:cubicBezTo>
                <a:cubicBezTo>
                  <a:pt x="487" y="40"/>
                  <a:pt x="486" y="40"/>
                  <a:pt x="486" y="39"/>
                </a:cubicBezTo>
                <a:cubicBezTo>
                  <a:pt x="486" y="38"/>
                  <a:pt x="487" y="37"/>
                  <a:pt x="487" y="37"/>
                </a:cubicBezTo>
                <a:cubicBezTo>
                  <a:pt x="488" y="34"/>
                  <a:pt x="490" y="32"/>
                  <a:pt x="492" y="30"/>
                </a:cubicBezTo>
                <a:cubicBezTo>
                  <a:pt x="492" y="28"/>
                  <a:pt x="492" y="28"/>
                  <a:pt x="492" y="28"/>
                </a:cubicBezTo>
                <a:moveTo>
                  <a:pt x="1174" y="28"/>
                </a:moveTo>
                <a:cubicBezTo>
                  <a:pt x="1174" y="30"/>
                  <a:pt x="1174" y="30"/>
                  <a:pt x="1174" y="30"/>
                </a:cubicBezTo>
                <a:cubicBezTo>
                  <a:pt x="1174" y="31"/>
                  <a:pt x="1175" y="31"/>
                  <a:pt x="1175" y="31"/>
                </a:cubicBezTo>
                <a:cubicBezTo>
                  <a:pt x="1175" y="32"/>
                  <a:pt x="1176" y="32"/>
                  <a:pt x="1176" y="33"/>
                </a:cubicBezTo>
                <a:cubicBezTo>
                  <a:pt x="1176" y="33"/>
                  <a:pt x="1176" y="33"/>
                  <a:pt x="1176" y="33"/>
                </a:cubicBezTo>
                <a:cubicBezTo>
                  <a:pt x="1176" y="33"/>
                  <a:pt x="1176" y="33"/>
                  <a:pt x="1176" y="33"/>
                </a:cubicBezTo>
                <a:cubicBezTo>
                  <a:pt x="1177" y="34"/>
                  <a:pt x="1177" y="34"/>
                  <a:pt x="1177" y="35"/>
                </a:cubicBezTo>
                <a:cubicBezTo>
                  <a:pt x="1177" y="37"/>
                  <a:pt x="1175" y="39"/>
                  <a:pt x="1174" y="40"/>
                </a:cubicBezTo>
                <a:cubicBezTo>
                  <a:pt x="1174" y="41"/>
                  <a:pt x="1174" y="41"/>
                  <a:pt x="1174" y="41"/>
                </a:cubicBezTo>
                <a:cubicBezTo>
                  <a:pt x="1175" y="40"/>
                  <a:pt x="1176" y="39"/>
                  <a:pt x="1177" y="38"/>
                </a:cubicBezTo>
                <a:cubicBezTo>
                  <a:pt x="1177" y="31"/>
                  <a:pt x="1177" y="31"/>
                  <a:pt x="1177" y="31"/>
                </a:cubicBezTo>
                <a:cubicBezTo>
                  <a:pt x="1174" y="28"/>
                  <a:pt x="1174" y="28"/>
                  <a:pt x="1174" y="28"/>
                </a:cubicBezTo>
                <a:moveTo>
                  <a:pt x="1262" y="27"/>
                </a:moveTo>
                <a:cubicBezTo>
                  <a:pt x="1257" y="29"/>
                  <a:pt x="1253" y="30"/>
                  <a:pt x="1249" y="33"/>
                </a:cubicBezTo>
                <a:cubicBezTo>
                  <a:pt x="1248" y="35"/>
                  <a:pt x="1247" y="37"/>
                  <a:pt x="1245" y="38"/>
                </a:cubicBezTo>
                <a:cubicBezTo>
                  <a:pt x="1245" y="38"/>
                  <a:pt x="1245" y="38"/>
                  <a:pt x="1245" y="38"/>
                </a:cubicBezTo>
                <a:cubicBezTo>
                  <a:pt x="1246" y="38"/>
                  <a:pt x="1247" y="38"/>
                  <a:pt x="1248" y="37"/>
                </a:cubicBezTo>
                <a:cubicBezTo>
                  <a:pt x="1249" y="37"/>
                  <a:pt x="1249" y="37"/>
                  <a:pt x="1249" y="37"/>
                </a:cubicBezTo>
                <a:cubicBezTo>
                  <a:pt x="1249" y="38"/>
                  <a:pt x="1249" y="38"/>
                  <a:pt x="1249" y="38"/>
                </a:cubicBezTo>
                <a:cubicBezTo>
                  <a:pt x="1251" y="41"/>
                  <a:pt x="1251" y="41"/>
                  <a:pt x="1251" y="41"/>
                </a:cubicBezTo>
                <a:cubicBezTo>
                  <a:pt x="1251" y="41"/>
                  <a:pt x="1251" y="41"/>
                  <a:pt x="1251" y="41"/>
                </a:cubicBezTo>
                <a:cubicBezTo>
                  <a:pt x="1251" y="43"/>
                  <a:pt x="1250" y="46"/>
                  <a:pt x="1247" y="47"/>
                </a:cubicBezTo>
                <a:cubicBezTo>
                  <a:pt x="1247" y="47"/>
                  <a:pt x="1247" y="47"/>
                  <a:pt x="1247" y="47"/>
                </a:cubicBezTo>
                <a:cubicBezTo>
                  <a:pt x="1247" y="47"/>
                  <a:pt x="1247" y="47"/>
                  <a:pt x="1247" y="47"/>
                </a:cubicBezTo>
                <a:cubicBezTo>
                  <a:pt x="1247" y="47"/>
                  <a:pt x="1246" y="47"/>
                  <a:pt x="1246" y="47"/>
                </a:cubicBezTo>
                <a:cubicBezTo>
                  <a:pt x="1246" y="47"/>
                  <a:pt x="1245" y="47"/>
                  <a:pt x="1245" y="47"/>
                </a:cubicBezTo>
                <a:cubicBezTo>
                  <a:pt x="1245" y="49"/>
                  <a:pt x="1245" y="49"/>
                  <a:pt x="1245" y="49"/>
                </a:cubicBezTo>
                <a:cubicBezTo>
                  <a:pt x="1247" y="48"/>
                  <a:pt x="1248" y="48"/>
                  <a:pt x="1250" y="47"/>
                </a:cubicBezTo>
                <a:cubicBezTo>
                  <a:pt x="1251" y="45"/>
                  <a:pt x="1252" y="44"/>
                  <a:pt x="1252" y="42"/>
                </a:cubicBezTo>
                <a:cubicBezTo>
                  <a:pt x="1252" y="39"/>
                  <a:pt x="1251" y="36"/>
                  <a:pt x="1251" y="33"/>
                </a:cubicBezTo>
                <a:cubicBezTo>
                  <a:pt x="1251" y="33"/>
                  <a:pt x="1251" y="33"/>
                  <a:pt x="1251" y="33"/>
                </a:cubicBezTo>
                <a:cubicBezTo>
                  <a:pt x="1251" y="32"/>
                  <a:pt x="1251" y="32"/>
                  <a:pt x="1251" y="32"/>
                </a:cubicBezTo>
                <a:cubicBezTo>
                  <a:pt x="1253" y="31"/>
                  <a:pt x="1255" y="30"/>
                  <a:pt x="1257" y="30"/>
                </a:cubicBezTo>
                <a:cubicBezTo>
                  <a:pt x="1259" y="29"/>
                  <a:pt x="1261" y="29"/>
                  <a:pt x="1262" y="29"/>
                </a:cubicBezTo>
                <a:cubicBezTo>
                  <a:pt x="1262" y="27"/>
                  <a:pt x="1262" y="27"/>
                  <a:pt x="1262" y="27"/>
                </a:cubicBezTo>
                <a:moveTo>
                  <a:pt x="664" y="27"/>
                </a:moveTo>
                <a:cubicBezTo>
                  <a:pt x="664" y="28"/>
                  <a:pt x="664" y="28"/>
                  <a:pt x="664" y="28"/>
                </a:cubicBezTo>
                <a:cubicBezTo>
                  <a:pt x="665" y="29"/>
                  <a:pt x="665" y="30"/>
                  <a:pt x="666" y="31"/>
                </a:cubicBezTo>
                <a:cubicBezTo>
                  <a:pt x="666" y="31"/>
                  <a:pt x="666" y="31"/>
                  <a:pt x="666" y="31"/>
                </a:cubicBezTo>
                <a:cubicBezTo>
                  <a:pt x="666" y="31"/>
                  <a:pt x="666" y="31"/>
                  <a:pt x="666" y="31"/>
                </a:cubicBezTo>
                <a:cubicBezTo>
                  <a:pt x="671" y="38"/>
                  <a:pt x="676" y="45"/>
                  <a:pt x="679" y="53"/>
                </a:cubicBezTo>
                <a:cubicBezTo>
                  <a:pt x="679" y="49"/>
                  <a:pt x="679" y="49"/>
                  <a:pt x="679" y="49"/>
                </a:cubicBezTo>
                <a:cubicBezTo>
                  <a:pt x="678" y="47"/>
                  <a:pt x="677" y="44"/>
                  <a:pt x="675" y="42"/>
                </a:cubicBezTo>
                <a:cubicBezTo>
                  <a:pt x="675" y="42"/>
                  <a:pt x="675" y="42"/>
                  <a:pt x="675" y="42"/>
                </a:cubicBezTo>
                <a:cubicBezTo>
                  <a:pt x="675" y="42"/>
                  <a:pt x="675" y="42"/>
                  <a:pt x="675" y="42"/>
                </a:cubicBezTo>
                <a:cubicBezTo>
                  <a:pt x="673" y="39"/>
                  <a:pt x="670" y="36"/>
                  <a:pt x="668" y="31"/>
                </a:cubicBezTo>
                <a:cubicBezTo>
                  <a:pt x="667" y="30"/>
                  <a:pt x="665" y="29"/>
                  <a:pt x="664" y="27"/>
                </a:cubicBezTo>
                <a:moveTo>
                  <a:pt x="36" y="27"/>
                </a:moveTo>
                <a:cubicBezTo>
                  <a:pt x="34" y="28"/>
                  <a:pt x="32" y="29"/>
                  <a:pt x="30" y="30"/>
                </a:cubicBezTo>
                <a:cubicBezTo>
                  <a:pt x="30" y="31"/>
                  <a:pt x="30" y="31"/>
                  <a:pt x="30" y="31"/>
                </a:cubicBezTo>
                <a:cubicBezTo>
                  <a:pt x="32" y="30"/>
                  <a:pt x="34" y="29"/>
                  <a:pt x="36" y="29"/>
                </a:cubicBezTo>
                <a:cubicBezTo>
                  <a:pt x="36" y="27"/>
                  <a:pt x="36" y="27"/>
                  <a:pt x="36" y="27"/>
                </a:cubicBezTo>
                <a:moveTo>
                  <a:pt x="1113" y="27"/>
                </a:moveTo>
                <a:cubicBezTo>
                  <a:pt x="1112" y="27"/>
                  <a:pt x="1111" y="28"/>
                  <a:pt x="1111" y="28"/>
                </a:cubicBezTo>
                <a:cubicBezTo>
                  <a:pt x="1111" y="33"/>
                  <a:pt x="1111" y="33"/>
                  <a:pt x="1111" y="33"/>
                </a:cubicBezTo>
                <a:cubicBezTo>
                  <a:pt x="1111" y="34"/>
                  <a:pt x="1112" y="34"/>
                  <a:pt x="1113" y="35"/>
                </a:cubicBezTo>
                <a:cubicBezTo>
                  <a:pt x="1113" y="33"/>
                  <a:pt x="1113" y="33"/>
                  <a:pt x="1113" y="33"/>
                </a:cubicBezTo>
                <a:cubicBezTo>
                  <a:pt x="1112" y="33"/>
                  <a:pt x="1112" y="32"/>
                  <a:pt x="1111" y="32"/>
                </a:cubicBezTo>
                <a:cubicBezTo>
                  <a:pt x="1111" y="32"/>
                  <a:pt x="1111" y="32"/>
                  <a:pt x="1111" y="32"/>
                </a:cubicBezTo>
                <a:cubicBezTo>
                  <a:pt x="1111" y="31"/>
                  <a:pt x="1111" y="31"/>
                  <a:pt x="1111" y="31"/>
                </a:cubicBezTo>
                <a:cubicBezTo>
                  <a:pt x="1111" y="31"/>
                  <a:pt x="1112" y="30"/>
                  <a:pt x="1112" y="30"/>
                </a:cubicBezTo>
                <a:cubicBezTo>
                  <a:pt x="1112" y="29"/>
                  <a:pt x="1112" y="29"/>
                  <a:pt x="1113" y="29"/>
                </a:cubicBezTo>
                <a:cubicBezTo>
                  <a:pt x="1113" y="27"/>
                  <a:pt x="1113" y="27"/>
                  <a:pt x="1113" y="27"/>
                </a:cubicBezTo>
                <a:moveTo>
                  <a:pt x="836" y="26"/>
                </a:moveTo>
                <a:cubicBezTo>
                  <a:pt x="836" y="27"/>
                  <a:pt x="836" y="27"/>
                  <a:pt x="836" y="27"/>
                </a:cubicBezTo>
                <a:cubicBezTo>
                  <a:pt x="837" y="27"/>
                  <a:pt x="839" y="28"/>
                  <a:pt x="840" y="28"/>
                </a:cubicBezTo>
                <a:cubicBezTo>
                  <a:pt x="840" y="27"/>
                  <a:pt x="840" y="27"/>
                  <a:pt x="840" y="27"/>
                </a:cubicBezTo>
                <a:cubicBezTo>
                  <a:pt x="839" y="27"/>
                  <a:pt x="838" y="26"/>
                  <a:pt x="838" y="26"/>
                </a:cubicBezTo>
                <a:cubicBezTo>
                  <a:pt x="838" y="26"/>
                  <a:pt x="838" y="26"/>
                  <a:pt x="838" y="26"/>
                </a:cubicBezTo>
                <a:cubicBezTo>
                  <a:pt x="838" y="26"/>
                  <a:pt x="838" y="26"/>
                  <a:pt x="838" y="26"/>
                </a:cubicBezTo>
                <a:cubicBezTo>
                  <a:pt x="838" y="26"/>
                  <a:pt x="838" y="26"/>
                  <a:pt x="838" y="26"/>
                </a:cubicBezTo>
                <a:cubicBezTo>
                  <a:pt x="837" y="26"/>
                  <a:pt x="837" y="26"/>
                  <a:pt x="836" y="26"/>
                </a:cubicBezTo>
                <a:moveTo>
                  <a:pt x="284" y="25"/>
                </a:moveTo>
                <a:cubicBezTo>
                  <a:pt x="269" y="27"/>
                  <a:pt x="255" y="29"/>
                  <a:pt x="242" y="34"/>
                </a:cubicBezTo>
                <a:cubicBezTo>
                  <a:pt x="235" y="37"/>
                  <a:pt x="229" y="41"/>
                  <a:pt x="222" y="44"/>
                </a:cubicBezTo>
                <a:cubicBezTo>
                  <a:pt x="217" y="49"/>
                  <a:pt x="211" y="52"/>
                  <a:pt x="206" y="57"/>
                </a:cubicBezTo>
                <a:cubicBezTo>
                  <a:pt x="205" y="57"/>
                  <a:pt x="205" y="57"/>
                  <a:pt x="205" y="57"/>
                </a:cubicBezTo>
                <a:cubicBezTo>
                  <a:pt x="205" y="57"/>
                  <a:pt x="205" y="57"/>
                  <a:pt x="205" y="57"/>
                </a:cubicBezTo>
                <a:cubicBezTo>
                  <a:pt x="204" y="57"/>
                  <a:pt x="204" y="57"/>
                  <a:pt x="204" y="57"/>
                </a:cubicBezTo>
                <a:cubicBezTo>
                  <a:pt x="204" y="59"/>
                  <a:pt x="204" y="59"/>
                  <a:pt x="204" y="59"/>
                </a:cubicBezTo>
                <a:cubicBezTo>
                  <a:pt x="204" y="59"/>
                  <a:pt x="205" y="59"/>
                  <a:pt x="205" y="59"/>
                </a:cubicBezTo>
                <a:cubicBezTo>
                  <a:pt x="205" y="58"/>
                  <a:pt x="205" y="58"/>
                  <a:pt x="206" y="58"/>
                </a:cubicBezTo>
                <a:cubicBezTo>
                  <a:pt x="217" y="48"/>
                  <a:pt x="228" y="41"/>
                  <a:pt x="241" y="35"/>
                </a:cubicBezTo>
                <a:cubicBezTo>
                  <a:pt x="254" y="30"/>
                  <a:pt x="269" y="28"/>
                  <a:pt x="284" y="26"/>
                </a:cubicBezTo>
                <a:cubicBezTo>
                  <a:pt x="284" y="25"/>
                  <a:pt x="284" y="25"/>
                  <a:pt x="284" y="25"/>
                </a:cubicBezTo>
                <a:moveTo>
                  <a:pt x="1006" y="25"/>
                </a:moveTo>
                <a:cubicBezTo>
                  <a:pt x="1006" y="26"/>
                  <a:pt x="1006" y="26"/>
                  <a:pt x="1006" y="26"/>
                </a:cubicBezTo>
                <a:cubicBezTo>
                  <a:pt x="1012" y="26"/>
                  <a:pt x="1017" y="27"/>
                  <a:pt x="1023" y="27"/>
                </a:cubicBezTo>
                <a:cubicBezTo>
                  <a:pt x="1023" y="27"/>
                  <a:pt x="1023" y="27"/>
                  <a:pt x="1023" y="27"/>
                </a:cubicBezTo>
                <a:cubicBezTo>
                  <a:pt x="1029" y="29"/>
                  <a:pt x="1029" y="29"/>
                  <a:pt x="1029" y="29"/>
                </a:cubicBezTo>
                <a:cubicBezTo>
                  <a:pt x="1043" y="33"/>
                  <a:pt x="1043" y="33"/>
                  <a:pt x="1043" y="33"/>
                </a:cubicBezTo>
                <a:cubicBezTo>
                  <a:pt x="1055" y="39"/>
                  <a:pt x="1055" y="39"/>
                  <a:pt x="1055" y="39"/>
                </a:cubicBezTo>
                <a:cubicBezTo>
                  <a:pt x="1055" y="39"/>
                  <a:pt x="1055" y="39"/>
                  <a:pt x="1055" y="39"/>
                </a:cubicBezTo>
                <a:cubicBezTo>
                  <a:pt x="1063" y="45"/>
                  <a:pt x="1071" y="51"/>
                  <a:pt x="1078" y="56"/>
                </a:cubicBezTo>
                <a:cubicBezTo>
                  <a:pt x="1078" y="56"/>
                  <a:pt x="1078" y="56"/>
                  <a:pt x="1078" y="56"/>
                </a:cubicBezTo>
                <a:cubicBezTo>
                  <a:pt x="1078" y="56"/>
                  <a:pt x="1078" y="56"/>
                  <a:pt x="1078" y="56"/>
                </a:cubicBezTo>
                <a:cubicBezTo>
                  <a:pt x="1079" y="58"/>
                  <a:pt x="1080" y="59"/>
                  <a:pt x="1081" y="60"/>
                </a:cubicBezTo>
                <a:cubicBezTo>
                  <a:pt x="1082" y="61"/>
                  <a:pt x="1084" y="62"/>
                  <a:pt x="1085" y="63"/>
                </a:cubicBezTo>
                <a:cubicBezTo>
                  <a:pt x="1086" y="64"/>
                  <a:pt x="1086" y="64"/>
                  <a:pt x="1086" y="64"/>
                </a:cubicBezTo>
                <a:cubicBezTo>
                  <a:pt x="1085" y="65"/>
                  <a:pt x="1085" y="65"/>
                  <a:pt x="1085" y="65"/>
                </a:cubicBezTo>
                <a:cubicBezTo>
                  <a:pt x="1083" y="65"/>
                  <a:pt x="1080" y="66"/>
                  <a:pt x="1077" y="66"/>
                </a:cubicBezTo>
                <a:cubicBezTo>
                  <a:pt x="1076" y="66"/>
                  <a:pt x="1075" y="66"/>
                  <a:pt x="1074" y="66"/>
                </a:cubicBezTo>
                <a:cubicBezTo>
                  <a:pt x="1074" y="66"/>
                  <a:pt x="1074" y="66"/>
                  <a:pt x="1074" y="66"/>
                </a:cubicBezTo>
                <a:cubicBezTo>
                  <a:pt x="1070" y="62"/>
                  <a:pt x="1070" y="62"/>
                  <a:pt x="1070" y="62"/>
                </a:cubicBezTo>
                <a:cubicBezTo>
                  <a:pt x="1062" y="56"/>
                  <a:pt x="1056" y="47"/>
                  <a:pt x="1046" y="45"/>
                </a:cubicBezTo>
                <a:cubicBezTo>
                  <a:pt x="1046" y="45"/>
                  <a:pt x="1046" y="45"/>
                  <a:pt x="1046" y="45"/>
                </a:cubicBezTo>
                <a:cubicBezTo>
                  <a:pt x="1046" y="45"/>
                  <a:pt x="1046" y="45"/>
                  <a:pt x="1046" y="45"/>
                </a:cubicBezTo>
                <a:cubicBezTo>
                  <a:pt x="1042" y="43"/>
                  <a:pt x="1037" y="41"/>
                  <a:pt x="1032" y="40"/>
                </a:cubicBezTo>
                <a:cubicBezTo>
                  <a:pt x="1024" y="39"/>
                  <a:pt x="1019" y="37"/>
                  <a:pt x="1011" y="37"/>
                </a:cubicBezTo>
                <a:cubicBezTo>
                  <a:pt x="1011" y="37"/>
                  <a:pt x="1011" y="37"/>
                  <a:pt x="1011" y="37"/>
                </a:cubicBezTo>
                <a:cubicBezTo>
                  <a:pt x="1010" y="37"/>
                  <a:pt x="1008" y="37"/>
                  <a:pt x="1006" y="37"/>
                </a:cubicBezTo>
                <a:cubicBezTo>
                  <a:pt x="1006" y="39"/>
                  <a:pt x="1006" y="39"/>
                  <a:pt x="1006" y="39"/>
                </a:cubicBezTo>
                <a:cubicBezTo>
                  <a:pt x="1009" y="39"/>
                  <a:pt x="1011" y="38"/>
                  <a:pt x="1014" y="38"/>
                </a:cubicBezTo>
                <a:cubicBezTo>
                  <a:pt x="1016" y="38"/>
                  <a:pt x="1018" y="38"/>
                  <a:pt x="1019" y="39"/>
                </a:cubicBezTo>
                <a:cubicBezTo>
                  <a:pt x="1019" y="39"/>
                  <a:pt x="1019" y="39"/>
                  <a:pt x="1019" y="39"/>
                </a:cubicBezTo>
                <a:cubicBezTo>
                  <a:pt x="1019" y="39"/>
                  <a:pt x="1019" y="39"/>
                  <a:pt x="1019" y="39"/>
                </a:cubicBezTo>
                <a:cubicBezTo>
                  <a:pt x="1029" y="40"/>
                  <a:pt x="1038" y="43"/>
                  <a:pt x="1046" y="47"/>
                </a:cubicBezTo>
                <a:cubicBezTo>
                  <a:pt x="1056" y="49"/>
                  <a:pt x="1063" y="57"/>
                  <a:pt x="1069" y="64"/>
                </a:cubicBezTo>
                <a:cubicBezTo>
                  <a:pt x="1070" y="65"/>
                  <a:pt x="1070" y="65"/>
                  <a:pt x="1070" y="65"/>
                </a:cubicBezTo>
                <a:cubicBezTo>
                  <a:pt x="1069" y="65"/>
                  <a:pt x="1069" y="65"/>
                  <a:pt x="1069" y="65"/>
                </a:cubicBezTo>
                <a:cubicBezTo>
                  <a:pt x="1066" y="66"/>
                  <a:pt x="1063" y="66"/>
                  <a:pt x="1060" y="66"/>
                </a:cubicBezTo>
                <a:cubicBezTo>
                  <a:pt x="1056" y="66"/>
                  <a:pt x="1052" y="66"/>
                  <a:pt x="1049" y="66"/>
                </a:cubicBezTo>
                <a:cubicBezTo>
                  <a:pt x="1049" y="66"/>
                  <a:pt x="1049" y="66"/>
                  <a:pt x="1049" y="66"/>
                </a:cubicBezTo>
                <a:cubicBezTo>
                  <a:pt x="1048" y="66"/>
                  <a:pt x="1048" y="66"/>
                  <a:pt x="1048" y="66"/>
                </a:cubicBezTo>
                <a:cubicBezTo>
                  <a:pt x="1048" y="65"/>
                  <a:pt x="1048" y="65"/>
                  <a:pt x="1048" y="65"/>
                </a:cubicBezTo>
                <a:cubicBezTo>
                  <a:pt x="1046" y="61"/>
                  <a:pt x="1041" y="60"/>
                  <a:pt x="1036" y="58"/>
                </a:cubicBezTo>
                <a:cubicBezTo>
                  <a:pt x="1027" y="54"/>
                  <a:pt x="1016" y="52"/>
                  <a:pt x="1006" y="51"/>
                </a:cubicBezTo>
                <a:cubicBezTo>
                  <a:pt x="1006" y="52"/>
                  <a:pt x="1006" y="52"/>
                  <a:pt x="1006" y="52"/>
                </a:cubicBezTo>
                <a:cubicBezTo>
                  <a:pt x="1016" y="52"/>
                  <a:pt x="1026" y="55"/>
                  <a:pt x="1036" y="59"/>
                </a:cubicBezTo>
                <a:cubicBezTo>
                  <a:pt x="1036" y="59"/>
                  <a:pt x="1036" y="59"/>
                  <a:pt x="1036" y="59"/>
                </a:cubicBezTo>
                <a:cubicBezTo>
                  <a:pt x="1043" y="63"/>
                  <a:pt x="1043" y="63"/>
                  <a:pt x="1043" y="63"/>
                </a:cubicBezTo>
                <a:cubicBezTo>
                  <a:pt x="1043" y="64"/>
                  <a:pt x="1043" y="64"/>
                  <a:pt x="1043" y="64"/>
                </a:cubicBezTo>
                <a:cubicBezTo>
                  <a:pt x="1043" y="65"/>
                  <a:pt x="1043" y="65"/>
                  <a:pt x="1043" y="65"/>
                </a:cubicBezTo>
                <a:cubicBezTo>
                  <a:pt x="1042" y="65"/>
                  <a:pt x="1042" y="65"/>
                  <a:pt x="1042" y="65"/>
                </a:cubicBezTo>
                <a:cubicBezTo>
                  <a:pt x="1042" y="65"/>
                  <a:pt x="1042" y="65"/>
                  <a:pt x="1042" y="65"/>
                </a:cubicBezTo>
                <a:cubicBezTo>
                  <a:pt x="1038" y="65"/>
                  <a:pt x="1033" y="66"/>
                  <a:pt x="1027" y="66"/>
                </a:cubicBezTo>
                <a:cubicBezTo>
                  <a:pt x="1022" y="66"/>
                  <a:pt x="1017" y="65"/>
                  <a:pt x="1013" y="62"/>
                </a:cubicBezTo>
                <a:cubicBezTo>
                  <a:pt x="1011" y="62"/>
                  <a:pt x="1008" y="62"/>
                  <a:pt x="1006" y="62"/>
                </a:cubicBezTo>
                <a:cubicBezTo>
                  <a:pt x="1006" y="63"/>
                  <a:pt x="1006" y="63"/>
                  <a:pt x="1006" y="63"/>
                </a:cubicBezTo>
                <a:cubicBezTo>
                  <a:pt x="1006" y="63"/>
                  <a:pt x="1006" y="63"/>
                  <a:pt x="1006" y="63"/>
                </a:cubicBezTo>
                <a:cubicBezTo>
                  <a:pt x="1009" y="63"/>
                  <a:pt x="1009" y="63"/>
                  <a:pt x="1009" y="63"/>
                </a:cubicBezTo>
                <a:cubicBezTo>
                  <a:pt x="1007" y="65"/>
                  <a:pt x="1007" y="65"/>
                  <a:pt x="1007" y="65"/>
                </a:cubicBezTo>
                <a:cubicBezTo>
                  <a:pt x="1007" y="65"/>
                  <a:pt x="1006" y="65"/>
                  <a:pt x="1006" y="66"/>
                </a:cubicBezTo>
                <a:cubicBezTo>
                  <a:pt x="1006" y="68"/>
                  <a:pt x="1006" y="68"/>
                  <a:pt x="1006" y="68"/>
                </a:cubicBezTo>
                <a:cubicBezTo>
                  <a:pt x="1014" y="68"/>
                  <a:pt x="1023" y="68"/>
                  <a:pt x="1031" y="68"/>
                </a:cubicBezTo>
                <a:cubicBezTo>
                  <a:pt x="1046" y="68"/>
                  <a:pt x="1062" y="68"/>
                  <a:pt x="1077" y="68"/>
                </a:cubicBezTo>
                <a:cubicBezTo>
                  <a:pt x="1084" y="68"/>
                  <a:pt x="1091" y="68"/>
                  <a:pt x="1098" y="68"/>
                </a:cubicBezTo>
                <a:cubicBezTo>
                  <a:pt x="1098" y="66"/>
                  <a:pt x="1098" y="66"/>
                  <a:pt x="1098" y="66"/>
                </a:cubicBezTo>
                <a:cubicBezTo>
                  <a:pt x="1098" y="66"/>
                  <a:pt x="1098" y="66"/>
                  <a:pt x="1098" y="66"/>
                </a:cubicBezTo>
                <a:cubicBezTo>
                  <a:pt x="1095" y="66"/>
                  <a:pt x="1093" y="65"/>
                  <a:pt x="1091" y="65"/>
                </a:cubicBezTo>
                <a:cubicBezTo>
                  <a:pt x="1091" y="65"/>
                  <a:pt x="1091" y="65"/>
                  <a:pt x="1091" y="65"/>
                </a:cubicBezTo>
                <a:cubicBezTo>
                  <a:pt x="1090" y="65"/>
                  <a:pt x="1090" y="65"/>
                  <a:pt x="1090" y="65"/>
                </a:cubicBezTo>
                <a:cubicBezTo>
                  <a:pt x="1090" y="65"/>
                  <a:pt x="1090" y="65"/>
                  <a:pt x="1090" y="65"/>
                </a:cubicBezTo>
                <a:cubicBezTo>
                  <a:pt x="1074" y="52"/>
                  <a:pt x="1059" y="37"/>
                  <a:pt x="1040" y="31"/>
                </a:cubicBezTo>
                <a:cubicBezTo>
                  <a:pt x="1039" y="31"/>
                  <a:pt x="1039" y="31"/>
                  <a:pt x="1039" y="31"/>
                </a:cubicBezTo>
                <a:cubicBezTo>
                  <a:pt x="1039" y="31"/>
                  <a:pt x="1039" y="31"/>
                  <a:pt x="1039" y="31"/>
                </a:cubicBezTo>
                <a:cubicBezTo>
                  <a:pt x="1029" y="27"/>
                  <a:pt x="1017" y="25"/>
                  <a:pt x="1006" y="25"/>
                </a:cubicBezTo>
                <a:moveTo>
                  <a:pt x="1001" y="25"/>
                </a:moveTo>
                <a:cubicBezTo>
                  <a:pt x="989" y="25"/>
                  <a:pt x="977" y="27"/>
                  <a:pt x="966" y="30"/>
                </a:cubicBezTo>
                <a:cubicBezTo>
                  <a:pt x="966" y="30"/>
                  <a:pt x="966" y="30"/>
                  <a:pt x="966" y="30"/>
                </a:cubicBezTo>
                <a:cubicBezTo>
                  <a:pt x="966" y="30"/>
                  <a:pt x="966" y="30"/>
                  <a:pt x="966" y="30"/>
                </a:cubicBezTo>
                <a:cubicBezTo>
                  <a:pt x="961" y="31"/>
                  <a:pt x="957" y="34"/>
                  <a:pt x="952" y="35"/>
                </a:cubicBezTo>
                <a:cubicBezTo>
                  <a:pt x="944" y="40"/>
                  <a:pt x="934" y="43"/>
                  <a:pt x="926" y="48"/>
                </a:cubicBezTo>
                <a:cubicBezTo>
                  <a:pt x="926" y="48"/>
                  <a:pt x="926" y="48"/>
                  <a:pt x="926" y="48"/>
                </a:cubicBezTo>
                <a:cubicBezTo>
                  <a:pt x="926" y="48"/>
                  <a:pt x="926" y="48"/>
                  <a:pt x="926" y="48"/>
                </a:cubicBezTo>
                <a:cubicBezTo>
                  <a:pt x="921" y="51"/>
                  <a:pt x="917" y="54"/>
                  <a:pt x="914" y="59"/>
                </a:cubicBezTo>
                <a:cubicBezTo>
                  <a:pt x="913" y="59"/>
                  <a:pt x="913" y="59"/>
                  <a:pt x="913" y="59"/>
                </a:cubicBezTo>
                <a:cubicBezTo>
                  <a:pt x="913" y="59"/>
                  <a:pt x="913" y="59"/>
                  <a:pt x="913" y="59"/>
                </a:cubicBezTo>
                <a:cubicBezTo>
                  <a:pt x="913" y="59"/>
                  <a:pt x="912" y="59"/>
                  <a:pt x="912" y="59"/>
                </a:cubicBezTo>
                <a:cubicBezTo>
                  <a:pt x="912" y="59"/>
                  <a:pt x="912" y="59"/>
                  <a:pt x="912" y="59"/>
                </a:cubicBezTo>
                <a:cubicBezTo>
                  <a:pt x="911" y="59"/>
                  <a:pt x="911" y="59"/>
                  <a:pt x="910" y="59"/>
                </a:cubicBezTo>
                <a:cubicBezTo>
                  <a:pt x="910" y="59"/>
                  <a:pt x="910" y="58"/>
                  <a:pt x="910" y="58"/>
                </a:cubicBezTo>
                <a:cubicBezTo>
                  <a:pt x="910" y="63"/>
                  <a:pt x="910" y="63"/>
                  <a:pt x="910" y="63"/>
                </a:cubicBezTo>
                <a:cubicBezTo>
                  <a:pt x="910" y="63"/>
                  <a:pt x="910" y="64"/>
                  <a:pt x="910" y="64"/>
                </a:cubicBezTo>
                <a:cubicBezTo>
                  <a:pt x="910" y="65"/>
                  <a:pt x="910" y="65"/>
                  <a:pt x="910" y="65"/>
                </a:cubicBezTo>
                <a:cubicBezTo>
                  <a:pt x="910" y="65"/>
                  <a:pt x="910" y="65"/>
                  <a:pt x="910" y="65"/>
                </a:cubicBezTo>
                <a:cubicBezTo>
                  <a:pt x="910" y="68"/>
                  <a:pt x="910" y="68"/>
                  <a:pt x="910" y="68"/>
                </a:cubicBezTo>
                <a:cubicBezTo>
                  <a:pt x="915" y="68"/>
                  <a:pt x="915" y="68"/>
                  <a:pt x="915" y="68"/>
                </a:cubicBezTo>
                <a:cubicBezTo>
                  <a:pt x="915" y="68"/>
                  <a:pt x="915" y="68"/>
                  <a:pt x="915" y="68"/>
                </a:cubicBezTo>
                <a:cubicBezTo>
                  <a:pt x="926" y="68"/>
                  <a:pt x="936" y="68"/>
                  <a:pt x="946" y="68"/>
                </a:cubicBezTo>
                <a:cubicBezTo>
                  <a:pt x="965" y="68"/>
                  <a:pt x="984" y="68"/>
                  <a:pt x="1004" y="68"/>
                </a:cubicBezTo>
                <a:cubicBezTo>
                  <a:pt x="1004" y="66"/>
                  <a:pt x="1004" y="66"/>
                  <a:pt x="1004" y="66"/>
                </a:cubicBezTo>
                <a:cubicBezTo>
                  <a:pt x="1003" y="66"/>
                  <a:pt x="1003" y="66"/>
                  <a:pt x="1002" y="66"/>
                </a:cubicBezTo>
                <a:cubicBezTo>
                  <a:pt x="1000" y="66"/>
                  <a:pt x="998" y="66"/>
                  <a:pt x="996" y="65"/>
                </a:cubicBezTo>
                <a:cubicBezTo>
                  <a:pt x="991" y="65"/>
                  <a:pt x="991" y="65"/>
                  <a:pt x="991" y="65"/>
                </a:cubicBezTo>
                <a:cubicBezTo>
                  <a:pt x="995" y="63"/>
                  <a:pt x="995" y="63"/>
                  <a:pt x="995" y="63"/>
                </a:cubicBezTo>
                <a:cubicBezTo>
                  <a:pt x="997" y="63"/>
                  <a:pt x="998" y="63"/>
                  <a:pt x="999" y="63"/>
                </a:cubicBezTo>
                <a:cubicBezTo>
                  <a:pt x="1001" y="63"/>
                  <a:pt x="1003" y="63"/>
                  <a:pt x="1004" y="63"/>
                </a:cubicBezTo>
                <a:cubicBezTo>
                  <a:pt x="1004" y="61"/>
                  <a:pt x="1004" y="61"/>
                  <a:pt x="1004" y="61"/>
                </a:cubicBezTo>
                <a:cubicBezTo>
                  <a:pt x="996" y="62"/>
                  <a:pt x="989" y="62"/>
                  <a:pt x="983" y="66"/>
                </a:cubicBezTo>
                <a:cubicBezTo>
                  <a:pt x="983" y="66"/>
                  <a:pt x="983" y="66"/>
                  <a:pt x="983" y="66"/>
                </a:cubicBezTo>
                <a:cubicBezTo>
                  <a:pt x="982" y="66"/>
                  <a:pt x="982" y="66"/>
                  <a:pt x="982" y="66"/>
                </a:cubicBezTo>
                <a:cubicBezTo>
                  <a:pt x="976" y="66"/>
                  <a:pt x="968" y="66"/>
                  <a:pt x="962" y="65"/>
                </a:cubicBezTo>
                <a:cubicBezTo>
                  <a:pt x="960" y="65"/>
                  <a:pt x="960" y="65"/>
                  <a:pt x="960" y="65"/>
                </a:cubicBezTo>
                <a:cubicBezTo>
                  <a:pt x="961" y="64"/>
                  <a:pt x="961" y="64"/>
                  <a:pt x="961" y="64"/>
                </a:cubicBezTo>
                <a:cubicBezTo>
                  <a:pt x="969" y="56"/>
                  <a:pt x="980" y="54"/>
                  <a:pt x="991" y="52"/>
                </a:cubicBezTo>
                <a:cubicBezTo>
                  <a:pt x="991" y="52"/>
                  <a:pt x="991" y="52"/>
                  <a:pt x="991" y="52"/>
                </a:cubicBezTo>
                <a:cubicBezTo>
                  <a:pt x="993" y="51"/>
                  <a:pt x="996" y="51"/>
                  <a:pt x="999" y="51"/>
                </a:cubicBezTo>
                <a:cubicBezTo>
                  <a:pt x="1001" y="51"/>
                  <a:pt x="1002" y="51"/>
                  <a:pt x="1004" y="51"/>
                </a:cubicBezTo>
                <a:cubicBezTo>
                  <a:pt x="1004" y="51"/>
                  <a:pt x="1004" y="51"/>
                  <a:pt x="1004" y="51"/>
                </a:cubicBezTo>
                <a:cubicBezTo>
                  <a:pt x="1003" y="51"/>
                  <a:pt x="1002" y="51"/>
                  <a:pt x="1001" y="51"/>
                </a:cubicBezTo>
                <a:cubicBezTo>
                  <a:pt x="995" y="51"/>
                  <a:pt x="989" y="51"/>
                  <a:pt x="983" y="52"/>
                </a:cubicBezTo>
                <a:cubicBezTo>
                  <a:pt x="983" y="52"/>
                  <a:pt x="983" y="52"/>
                  <a:pt x="983" y="52"/>
                </a:cubicBezTo>
                <a:cubicBezTo>
                  <a:pt x="983" y="52"/>
                  <a:pt x="983" y="52"/>
                  <a:pt x="983" y="52"/>
                </a:cubicBezTo>
                <a:cubicBezTo>
                  <a:pt x="977" y="53"/>
                  <a:pt x="973" y="57"/>
                  <a:pt x="967" y="58"/>
                </a:cubicBezTo>
                <a:cubicBezTo>
                  <a:pt x="953" y="66"/>
                  <a:pt x="953" y="66"/>
                  <a:pt x="953" y="66"/>
                </a:cubicBezTo>
                <a:cubicBezTo>
                  <a:pt x="953" y="66"/>
                  <a:pt x="953" y="66"/>
                  <a:pt x="953" y="66"/>
                </a:cubicBezTo>
                <a:cubicBezTo>
                  <a:pt x="950" y="66"/>
                  <a:pt x="946" y="66"/>
                  <a:pt x="943" y="66"/>
                </a:cubicBezTo>
                <a:cubicBezTo>
                  <a:pt x="939" y="66"/>
                  <a:pt x="936" y="66"/>
                  <a:pt x="932" y="66"/>
                </a:cubicBezTo>
                <a:cubicBezTo>
                  <a:pt x="932" y="66"/>
                  <a:pt x="932" y="66"/>
                  <a:pt x="932" y="66"/>
                </a:cubicBezTo>
                <a:cubicBezTo>
                  <a:pt x="932" y="65"/>
                  <a:pt x="932" y="65"/>
                  <a:pt x="932" y="65"/>
                </a:cubicBezTo>
                <a:cubicBezTo>
                  <a:pt x="931" y="65"/>
                  <a:pt x="931" y="64"/>
                  <a:pt x="931" y="64"/>
                </a:cubicBezTo>
                <a:cubicBezTo>
                  <a:pt x="931" y="63"/>
                  <a:pt x="932" y="63"/>
                  <a:pt x="932" y="63"/>
                </a:cubicBezTo>
                <a:cubicBezTo>
                  <a:pt x="933" y="62"/>
                  <a:pt x="933" y="62"/>
                  <a:pt x="933" y="62"/>
                </a:cubicBezTo>
                <a:cubicBezTo>
                  <a:pt x="933" y="61"/>
                  <a:pt x="934" y="61"/>
                  <a:pt x="934" y="61"/>
                </a:cubicBezTo>
                <a:cubicBezTo>
                  <a:pt x="934" y="61"/>
                  <a:pt x="934" y="61"/>
                  <a:pt x="934" y="61"/>
                </a:cubicBezTo>
                <a:cubicBezTo>
                  <a:pt x="934" y="61"/>
                  <a:pt x="934" y="61"/>
                  <a:pt x="934" y="61"/>
                </a:cubicBezTo>
                <a:cubicBezTo>
                  <a:pt x="952" y="49"/>
                  <a:pt x="972" y="40"/>
                  <a:pt x="994" y="39"/>
                </a:cubicBezTo>
                <a:cubicBezTo>
                  <a:pt x="994" y="39"/>
                  <a:pt x="994" y="39"/>
                  <a:pt x="994" y="39"/>
                </a:cubicBezTo>
                <a:cubicBezTo>
                  <a:pt x="994" y="39"/>
                  <a:pt x="994" y="39"/>
                  <a:pt x="994" y="39"/>
                </a:cubicBezTo>
                <a:cubicBezTo>
                  <a:pt x="998" y="39"/>
                  <a:pt x="1001" y="39"/>
                  <a:pt x="1004" y="39"/>
                </a:cubicBezTo>
                <a:cubicBezTo>
                  <a:pt x="1004" y="37"/>
                  <a:pt x="1004" y="37"/>
                  <a:pt x="1004" y="37"/>
                </a:cubicBezTo>
                <a:cubicBezTo>
                  <a:pt x="995" y="38"/>
                  <a:pt x="985" y="38"/>
                  <a:pt x="976" y="41"/>
                </a:cubicBezTo>
                <a:cubicBezTo>
                  <a:pt x="976" y="41"/>
                  <a:pt x="976" y="41"/>
                  <a:pt x="976" y="41"/>
                </a:cubicBezTo>
                <a:cubicBezTo>
                  <a:pt x="976" y="41"/>
                  <a:pt x="976" y="41"/>
                  <a:pt x="976" y="41"/>
                </a:cubicBezTo>
                <a:cubicBezTo>
                  <a:pt x="957" y="45"/>
                  <a:pt x="941" y="55"/>
                  <a:pt x="925" y="66"/>
                </a:cubicBezTo>
                <a:cubicBezTo>
                  <a:pt x="925" y="66"/>
                  <a:pt x="925" y="66"/>
                  <a:pt x="925" y="66"/>
                </a:cubicBezTo>
                <a:cubicBezTo>
                  <a:pt x="925" y="66"/>
                  <a:pt x="925" y="66"/>
                  <a:pt x="925" y="66"/>
                </a:cubicBezTo>
                <a:cubicBezTo>
                  <a:pt x="923" y="66"/>
                  <a:pt x="921" y="66"/>
                  <a:pt x="919" y="66"/>
                </a:cubicBezTo>
                <a:cubicBezTo>
                  <a:pt x="917" y="66"/>
                  <a:pt x="915" y="66"/>
                  <a:pt x="913" y="65"/>
                </a:cubicBezTo>
                <a:cubicBezTo>
                  <a:pt x="913" y="65"/>
                  <a:pt x="913" y="65"/>
                  <a:pt x="913" y="65"/>
                </a:cubicBezTo>
                <a:cubicBezTo>
                  <a:pt x="913" y="64"/>
                  <a:pt x="913" y="64"/>
                  <a:pt x="913" y="64"/>
                </a:cubicBezTo>
                <a:cubicBezTo>
                  <a:pt x="912" y="62"/>
                  <a:pt x="912" y="62"/>
                  <a:pt x="912" y="62"/>
                </a:cubicBezTo>
                <a:cubicBezTo>
                  <a:pt x="912" y="62"/>
                  <a:pt x="912" y="62"/>
                  <a:pt x="912" y="62"/>
                </a:cubicBezTo>
                <a:cubicBezTo>
                  <a:pt x="915" y="56"/>
                  <a:pt x="920" y="53"/>
                  <a:pt x="925" y="50"/>
                </a:cubicBezTo>
                <a:cubicBezTo>
                  <a:pt x="929" y="47"/>
                  <a:pt x="934" y="45"/>
                  <a:pt x="939" y="42"/>
                </a:cubicBezTo>
                <a:cubicBezTo>
                  <a:pt x="939" y="42"/>
                  <a:pt x="939" y="42"/>
                  <a:pt x="939" y="42"/>
                </a:cubicBezTo>
                <a:cubicBezTo>
                  <a:pt x="939" y="42"/>
                  <a:pt x="939" y="42"/>
                  <a:pt x="939" y="42"/>
                </a:cubicBezTo>
                <a:cubicBezTo>
                  <a:pt x="951" y="38"/>
                  <a:pt x="960" y="31"/>
                  <a:pt x="973" y="29"/>
                </a:cubicBezTo>
                <a:cubicBezTo>
                  <a:pt x="983" y="26"/>
                  <a:pt x="993" y="26"/>
                  <a:pt x="1004" y="26"/>
                </a:cubicBezTo>
                <a:cubicBezTo>
                  <a:pt x="1004" y="25"/>
                  <a:pt x="1004" y="25"/>
                  <a:pt x="1004" y="25"/>
                </a:cubicBezTo>
                <a:cubicBezTo>
                  <a:pt x="1003" y="25"/>
                  <a:pt x="1002" y="25"/>
                  <a:pt x="1001" y="25"/>
                </a:cubicBezTo>
                <a:moveTo>
                  <a:pt x="297" y="25"/>
                </a:moveTo>
                <a:cubicBezTo>
                  <a:pt x="293" y="25"/>
                  <a:pt x="289" y="25"/>
                  <a:pt x="286" y="25"/>
                </a:cubicBezTo>
                <a:cubicBezTo>
                  <a:pt x="286" y="26"/>
                  <a:pt x="286" y="26"/>
                  <a:pt x="286" y="26"/>
                </a:cubicBezTo>
                <a:cubicBezTo>
                  <a:pt x="288" y="26"/>
                  <a:pt x="289" y="26"/>
                  <a:pt x="290" y="25"/>
                </a:cubicBezTo>
                <a:cubicBezTo>
                  <a:pt x="291" y="25"/>
                  <a:pt x="291" y="25"/>
                  <a:pt x="291" y="25"/>
                </a:cubicBezTo>
                <a:cubicBezTo>
                  <a:pt x="291" y="25"/>
                  <a:pt x="291" y="25"/>
                  <a:pt x="291" y="25"/>
                </a:cubicBezTo>
                <a:cubicBezTo>
                  <a:pt x="293" y="26"/>
                  <a:pt x="295" y="26"/>
                  <a:pt x="297" y="26"/>
                </a:cubicBezTo>
                <a:cubicBezTo>
                  <a:pt x="297" y="26"/>
                  <a:pt x="297" y="26"/>
                  <a:pt x="297" y="26"/>
                </a:cubicBezTo>
                <a:cubicBezTo>
                  <a:pt x="299" y="26"/>
                  <a:pt x="302" y="26"/>
                  <a:pt x="304" y="26"/>
                </a:cubicBezTo>
                <a:cubicBezTo>
                  <a:pt x="306" y="26"/>
                  <a:pt x="307" y="26"/>
                  <a:pt x="309" y="26"/>
                </a:cubicBezTo>
                <a:cubicBezTo>
                  <a:pt x="320" y="27"/>
                  <a:pt x="330" y="32"/>
                  <a:pt x="339" y="37"/>
                </a:cubicBezTo>
                <a:cubicBezTo>
                  <a:pt x="346" y="39"/>
                  <a:pt x="353" y="43"/>
                  <a:pt x="359" y="48"/>
                </a:cubicBezTo>
                <a:cubicBezTo>
                  <a:pt x="359" y="47"/>
                  <a:pt x="359" y="47"/>
                  <a:pt x="359" y="47"/>
                </a:cubicBezTo>
                <a:cubicBezTo>
                  <a:pt x="353" y="42"/>
                  <a:pt x="345" y="38"/>
                  <a:pt x="338" y="35"/>
                </a:cubicBezTo>
                <a:cubicBezTo>
                  <a:pt x="338" y="35"/>
                  <a:pt x="338" y="35"/>
                  <a:pt x="338" y="35"/>
                </a:cubicBezTo>
                <a:cubicBezTo>
                  <a:pt x="338" y="35"/>
                  <a:pt x="338" y="35"/>
                  <a:pt x="338" y="35"/>
                </a:cubicBezTo>
                <a:cubicBezTo>
                  <a:pt x="328" y="28"/>
                  <a:pt x="315" y="26"/>
                  <a:pt x="302" y="25"/>
                </a:cubicBezTo>
                <a:cubicBezTo>
                  <a:pt x="302" y="25"/>
                  <a:pt x="302" y="25"/>
                  <a:pt x="302" y="25"/>
                </a:cubicBezTo>
                <a:cubicBezTo>
                  <a:pt x="300" y="25"/>
                  <a:pt x="298" y="25"/>
                  <a:pt x="297" y="25"/>
                </a:cubicBezTo>
                <a:moveTo>
                  <a:pt x="560" y="24"/>
                </a:moveTo>
                <a:cubicBezTo>
                  <a:pt x="558" y="25"/>
                  <a:pt x="556" y="26"/>
                  <a:pt x="554" y="26"/>
                </a:cubicBezTo>
                <a:cubicBezTo>
                  <a:pt x="553" y="26"/>
                  <a:pt x="553" y="26"/>
                  <a:pt x="553" y="26"/>
                </a:cubicBezTo>
                <a:cubicBezTo>
                  <a:pt x="553" y="26"/>
                  <a:pt x="553" y="26"/>
                  <a:pt x="553" y="26"/>
                </a:cubicBezTo>
                <a:cubicBezTo>
                  <a:pt x="552" y="26"/>
                  <a:pt x="551" y="26"/>
                  <a:pt x="550" y="26"/>
                </a:cubicBezTo>
                <a:cubicBezTo>
                  <a:pt x="548" y="26"/>
                  <a:pt x="546" y="27"/>
                  <a:pt x="544" y="28"/>
                </a:cubicBezTo>
                <a:cubicBezTo>
                  <a:pt x="544" y="29"/>
                  <a:pt x="544" y="29"/>
                  <a:pt x="544" y="29"/>
                </a:cubicBezTo>
                <a:cubicBezTo>
                  <a:pt x="546" y="28"/>
                  <a:pt x="549" y="27"/>
                  <a:pt x="551" y="27"/>
                </a:cubicBezTo>
                <a:cubicBezTo>
                  <a:pt x="552" y="27"/>
                  <a:pt x="553" y="27"/>
                  <a:pt x="553" y="27"/>
                </a:cubicBezTo>
                <a:cubicBezTo>
                  <a:pt x="553" y="27"/>
                  <a:pt x="553" y="27"/>
                  <a:pt x="553" y="27"/>
                </a:cubicBezTo>
                <a:cubicBezTo>
                  <a:pt x="553" y="27"/>
                  <a:pt x="553" y="27"/>
                  <a:pt x="553" y="27"/>
                </a:cubicBezTo>
                <a:cubicBezTo>
                  <a:pt x="556" y="28"/>
                  <a:pt x="559" y="30"/>
                  <a:pt x="560" y="32"/>
                </a:cubicBezTo>
                <a:cubicBezTo>
                  <a:pt x="560" y="32"/>
                  <a:pt x="560" y="32"/>
                  <a:pt x="560" y="32"/>
                </a:cubicBezTo>
                <a:cubicBezTo>
                  <a:pt x="560" y="33"/>
                  <a:pt x="560" y="33"/>
                  <a:pt x="560" y="34"/>
                </a:cubicBezTo>
                <a:cubicBezTo>
                  <a:pt x="560" y="35"/>
                  <a:pt x="560" y="36"/>
                  <a:pt x="560" y="36"/>
                </a:cubicBezTo>
                <a:cubicBezTo>
                  <a:pt x="559" y="37"/>
                  <a:pt x="559" y="37"/>
                  <a:pt x="559" y="38"/>
                </a:cubicBezTo>
                <a:cubicBezTo>
                  <a:pt x="559" y="38"/>
                  <a:pt x="559" y="38"/>
                  <a:pt x="559" y="38"/>
                </a:cubicBezTo>
                <a:cubicBezTo>
                  <a:pt x="559" y="38"/>
                  <a:pt x="560" y="38"/>
                  <a:pt x="560" y="38"/>
                </a:cubicBezTo>
                <a:cubicBezTo>
                  <a:pt x="560" y="38"/>
                  <a:pt x="560" y="38"/>
                  <a:pt x="560" y="38"/>
                </a:cubicBezTo>
                <a:cubicBezTo>
                  <a:pt x="560" y="30"/>
                  <a:pt x="560" y="30"/>
                  <a:pt x="560" y="30"/>
                </a:cubicBezTo>
                <a:cubicBezTo>
                  <a:pt x="560" y="29"/>
                  <a:pt x="559" y="28"/>
                  <a:pt x="559" y="27"/>
                </a:cubicBezTo>
                <a:cubicBezTo>
                  <a:pt x="559" y="27"/>
                  <a:pt x="559" y="26"/>
                  <a:pt x="559" y="26"/>
                </a:cubicBezTo>
                <a:cubicBezTo>
                  <a:pt x="560" y="26"/>
                  <a:pt x="560" y="25"/>
                  <a:pt x="560" y="25"/>
                </a:cubicBezTo>
                <a:cubicBezTo>
                  <a:pt x="560" y="24"/>
                  <a:pt x="560" y="24"/>
                  <a:pt x="560" y="24"/>
                </a:cubicBezTo>
                <a:moveTo>
                  <a:pt x="1150" y="24"/>
                </a:moveTo>
                <a:cubicBezTo>
                  <a:pt x="1148" y="24"/>
                  <a:pt x="1146" y="24"/>
                  <a:pt x="1144" y="24"/>
                </a:cubicBezTo>
                <a:cubicBezTo>
                  <a:pt x="1135" y="27"/>
                  <a:pt x="1127" y="32"/>
                  <a:pt x="1118" y="36"/>
                </a:cubicBezTo>
                <a:cubicBezTo>
                  <a:pt x="1117" y="36"/>
                  <a:pt x="1117" y="36"/>
                  <a:pt x="1117" y="36"/>
                </a:cubicBezTo>
                <a:cubicBezTo>
                  <a:pt x="1117" y="36"/>
                  <a:pt x="1117" y="36"/>
                  <a:pt x="1117" y="36"/>
                </a:cubicBezTo>
                <a:cubicBezTo>
                  <a:pt x="1116" y="35"/>
                  <a:pt x="1115" y="35"/>
                  <a:pt x="1115" y="35"/>
                </a:cubicBezTo>
                <a:cubicBezTo>
                  <a:pt x="1115" y="37"/>
                  <a:pt x="1115" y="37"/>
                  <a:pt x="1115" y="37"/>
                </a:cubicBezTo>
                <a:cubicBezTo>
                  <a:pt x="1117" y="39"/>
                  <a:pt x="1120" y="41"/>
                  <a:pt x="1123" y="44"/>
                </a:cubicBezTo>
                <a:cubicBezTo>
                  <a:pt x="1130" y="49"/>
                  <a:pt x="1139" y="54"/>
                  <a:pt x="1148" y="54"/>
                </a:cubicBezTo>
                <a:cubicBezTo>
                  <a:pt x="1148" y="54"/>
                  <a:pt x="1148" y="54"/>
                  <a:pt x="1148" y="54"/>
                </a:cubicBezTo>
                <a:cubicBezTo>
                  <a:pt x="1151" y="54"/>
                  <a:pt x="1154" y="53"/>
                  <a:pt x="1157" y="52"/>
                </a:cubicBezTo>
                <a:cubicBezTo>
                  <a:pt x="1157" y="52"/>
                  <a:pt x="1157" y="52"/>
                  <a:pt x="1157" y="52"/>
                </a:cubicBezTo>
                <a:cubicBezTo>
                  <a:pt x="1157" y="52"/>
                  <a:pt x="1157" y="52"/>
                  <a:pt x="1157" y="52"/>
                </a:cubicBezTo>
                <a:cubicBezTo>
                  <a:pt x="1157" y="51"/>
                  <a:pt x="1157" y="51"/>
                  <a:pt x="1157" y="51"/>
                </a:cubicBezTo>
                <a:cubicBezTo>
                  <a:pt x="1156" y="51"/>
                  <a:pt x="1156" y="51"/>
                  <a:pt x="1156" y="51"/>
                </a:cubicBezTo>
                <a:cubicBezTo>
                  <a:pt x="1154" y="52"/>
                  <a:pt x="1152" y="53"/>
                  <a:pt x="1149" y="53"/>
                </a:cubicBezTo>
                <a:cubicBezTo>
                  <a:pt x="1145" y="53"/>
                  <a:pt x="1140" y="51"/>
                  <a:pt x="1136" y="49"/>
                </a:cubicBezTo>
                <a:cubicBezTo>
                  <a:pt x="1135" y="49"/>
                  <a:pt x="1135" y="49"/>
                  <a:pt x="1135" y="49"/>
                </a:cubicBezTo>
                <a:cubicBezTo>
                  <a:pt x="1136" y="48"/>
                  <a:pt x="1136" y="48"/>
                  <a:pt x="1136" y="48"/>
                </a:cubicBezTo>
                <a:cubicBezTo>
                  <a:pt x="1138" y="46"/>
                  <a:pt x="1141" y="46"/>
                  <a:pt x="1144" y="46"/>
                </a:cubicBezTo>
                <a:cubicBezTo>
                  <a:pt x="1148" y="46"/>
                  <a:pt x="1152" y="47"/>
                  <a:pt x="1156" y="49"/>
                </a:cubicBezTo>
                <a:cubicBezTo>
                  <a:pt x="1156" y="49"/>
                  <a:pt x="1156" y="49"/>
                  <a:pt x="1156" y="49"/>
                </a:cubicBezTo>
                <a:cubicBezTo>
                  <a:pt x="1156" y="48"/>
                  <a:pt x="1156" y="48"/>
                  <a:pt x="1156" y="48"/>
                </a:cubicBezTo>
                <a:cubicBezTo>
                  <a:pt x="1153" y="45"/>
                  <a:pt x="1150" y="45"/>
                  <a:pt x="1146" y="45"/>
                </a:cubicBezTo>
                <a:cubicBezTo>
                  <a:pt x="1143" y="45"/>
                  <a:pt x="1139" y="45"/>
                  <a:pt x="1136" y="46"/>
                </a:cubicBezTo>
                <a:cubicBezTo>
                  <a:pt x="1135" y="47"/>
                  <a:pt x="1133" y="48"/>
                  <a:pt x="1132" y="48"/>
                </a:cubicBezTo>
                <a:cubicBezTo>
                  <a:pt x="1132" y="48"/>
                  <a:pt x="1132" y="48"/>
                  <a:pt x="1132" y="48"/>
                </a:cubicBezTo>
                <a:cubicBezTo>
                  <a:pt x="1131" y="48"/>
                  <a:pt x="1130" y="47"/>
                  <a:pt x="1129" y="47"/>
                </a:cubicBezTo>
                <a:cubicBezTo>
                  <a:pt x="1128" y="47"/>
                  <a:pt x="1128" y="47"/>
                  <a:pt x="1128" y="47"/>
                </a:cubicBezTo>
                <a:cubicBezTo>
                  <a:pt x="1128" y="46"/>
                  <a:pt x="1128" y="46"/>
                  <a:pt x="1128" y="46"/>
                </a:cubicBezTo>
                <a:cubicBezTo>
                  <a:pt x="1128" y="46"/>
                  <a:pt x="1128" y="45"/>
                  <a:pt x="1128" y="44"/>
                </a:cubicBezTo>
                <a:cubicBezTo>
                  <a:pt x="1128" y="44"/>
                  <a:pt x="1128" y="43"/>
                  <a:pt x="1128" y="43"/>
                </a:cubicBezTo>
                <a:cubicBezTo>
                  <a:pt x="1129" y="43"/>
                  <a:pt x="1129" y="43"/>
                  <a:pt x="1129" y="43"/>
                </a:cubicBezTo>
                <a:cubicBezTo>
                  <a:pt x="1129" y="43"/>
                  <a:pt x="1129" y="43"/>
                  <a:pt x="1129" y="43"/>
                </a:cubicBezTo>
                <a:cubicBezTo>
                  <a:pt x="1134" y="39"/>
                  <a:pt x="1142" y="36"/>
                  <a:pt x="1150" y="36"/>
                </a:cubicBezTo>
                <a:cubicBezTo>
                  <a:pt x="1152" y="36"/>
                  <a:pt x="1155" y="37"/>
                  <a:pt x="1157" y="37"/>
                </a:cubicBezTo>
                <a:cubicBezTo>
                  <a:pt x="1157" y="36"/>
                  <a:pt x="1157" y="36"/>
                  <a:pt x="1157" y="36"/>
                </a:cubicBezTo>
                <a:cubicBezTo>
                  <a:pt x="1155" y="35"/>
                  <a:pt x="1153" y="35"/>
                  <a:pt x="1151" y="35"/>
                </a:cubicBezTo>
                <a:cubicBezTo>
                  <a:pt x="1151" y="35"/>
                  <a:pt x="1151" y="35"/>
                  <a:pt x="1151" y="35"/>
                </a:cubicBezTo>
                <a:cubicBezTo>
                  <a:pt x="1143" y="35"/>
                  <a:pt x="1136" y="38"/>
                  <a:pt x="1130" y="41"/>
                </a:cubicBezTo>
                <a:cubicBezTo>
                  <a:pt x="1129" y="41"/>
                  <a:pt x="1128" y="42"/>
                  <a:pt x="1128" y="42"/>
                </a:cubicBezTo>
                <a:cubicBezTo>
                  <a:pt x="1127" y="43"/>
                  <a:pt x="1126" y="43"/>
                  <a:pt x="1125" y="43"/>
                </a:cubicBezTo>
                <a:cubicBezTo>
                  <a:pt x="1125" y="43"/>
                  <a:pt x="1125" y="43"/>
                  <a:pt x="1125" y="43"/>
                </a:cubicBezTo>
                <a:cubicBezTo>
                  <a:pt x="1124" y="43"/>
                  <a:pt x="1124" y="43"/>
                  <a:pt x="1123" y="43"/>
                </a:cubicBezTo>
                <a:cubicBezTo>
                  <a:pt x="1123" y="42"/>
                  <a:pt x="1123" y="42"/>
                  <a:pt x="1123" y="42"/>
                </a:cubicBezTo>
                <a:cubicBezTo>
                  <a:pt x="1123" y="42"/>
                  <a:pt x="1123" y="42"/>
                  <a:pt x="1123" y="42"/>
                </a:cubicBezTo>
                <a:cubicBezTo>
                  <a:pt x="1122" y="42"/>
                  <a:pt x="1122" y="41"/>
                  <a:pt x="1121" y="41"/>
                </a:cubicBezTo>
                <a:cubicBezTo>
                  <a:pt x="1120" y="40"/>
                  <a:pt x="1119" y="39"/>
                  <a:pt x="1119" y="38"/>
                </a:cubicBezTo>
                <a:cubicBezTo>
                  <a:pt x="1119" y="38"/>
                  <a:pt x="1119" y="38"/>
                  <a:pt x="1119" y="38"/>
                </a:cubicBezTo>
                <a:cubicBezTo>
                  <a:pt x="1119" y="37"/>
                  <a:pt x="1119" y="37"/>
                  <a:pt x="1119" y="37"/>
                </a:cubicBezTo>
                <a:cubicBezTo>
                  <a:pt x="1121" y="35"/>
                  <a:pt x="1123" y="34"/>
                  <a:pt x="1125" y="33"/>
                </a:cubicBezTo>
                <a:cubicBezTo>
                  <a:pt x="1127" y="33"/>
                  <a:pt x="1129" y="32"/>
                  <a:pt x="1130" y="31"/>
                </a:cubicBezTo>
                <a:cubicBezTo>
                  <a:pt x="1130" y="31"/>
                  <a:pt x="1130" y="31"/>
                  <a:pt x="1130" y="31"/>
                </a:cubicBezTo>
                <a:cubicBezTo>
                  <a:pt x="1130" y="31"/>
                  <a:pt x="1130" y="31"/>
                  <a:pt x="1130" y="31"/>
                </a:cubicBezTo>
                <a:cubicBezTo>
                  <a:pt x="1138" y="27"/>
                  <a:pt x="1146" y="25"/>
                  <a:pt x="1155" y="25"/>
                </a:cubicBezTo>
                <a:cubicBezTo>
                  <a:pt x="1156" y="25"/>
                  <a:pt x="1156" y="25"/>
                  <a:pt x="1157" y="25"/>
                </a:cubicBezTo>
                <a:cubicBezTo>
                  <a:pt x="1157" y="24"/>
                  <a:pt x="1157" y="24"/>
                  <a:pt x="1157" y="24"/>
                </a:cubicBezTo>
                <a:cubicBezTo>
                  <a:pt x="1154" y="24"/>
                  <a:pt x="1152" y="24"/>
                  <a:pt x="1150" y="24"/>
                </a:cubicBezTo>
                <a:moveTo>
                  <a:pt x="736" y="23"/>
                </a:moveTo>
                <a:cubicBezTo>
                  <a:pt x="733" y="24"/>
                  <a:pt x="731" y="24"/>
                  <a:pt x="729" y="25"/>
                </a:cubicBezTo>
                <a:cubicBezTo>
                  <a:pt x="729" y="25"/>
                  <a:pt x="729" y="25"/>
                  <a:pt x="729" y="25"/>
                </a:cubicBezTo>
                <a:cubicBezTo>
                  <a:pt x="725" y="27"/>
                  <a:pt x="721" y="28"/>
                  <a:pt x="717" y="30"/>
                </a:cubicBezTo>
                <a:cubicBezTo>
                  <a:pt x="717" y="31"/>
                  <a:pt x="717" y="31"/>
                  <a:pt x="717" y="31"/>
                </a:cubicBezTo>
                <a:cubicBezTo>
                  <a:pt x="723" y="28"/>
                  <a:pt x="729" y="26"/>
                  <a:pt x="736" y="24"/>
                </a:cubicBezTo>
                <a:cubicBezTo>
                  <a:pt x="736" y="23"/>
                  <a:pt x="736" y="23"/>
                  <a:pt x="736" y="23"/>
                </a:cubicBezTo>
                <a:moveTo>
                  <a:pt x="471" y="23"/>
                </a:moveTo>
                <a:cubicBezTo>
                  <a:pt x="470" y="24"/>
                  <a:pt x="469" y="24"/>
                  <a:pt x="467" y="24"/>
                </a:cubicBezTo>
                <a:cubicBezTo>
                  <a:pt x="467" y="24"/>
                  <a:pt x="467" y="24"/>
                  <a:pt x="467" y="24"/>
                </a:cubicBezTo>
                <a:cubicBezTo>
                  <a:pt x="467" y="28"/>
                  <a:pt x="467" y="28"/>
                  <a:pt x="467" y="28"/>
                </a:cubicBezTo>
                <a:cubicBezTo>
                  <a:pt x="469" y="29"/>
                  <a:pt x="470" y="29"/>
                  <a:pt x="471" y="30"/>
                </a:cubicBezTo>
                <a:cubicBezTo>
                  <a:pt x="471" y="30"/>
                  <a:pt x="471" y="30"/>
                  <a:pt x="471" y="30"/>
                </a:cubicBezTo>
                <a:cubicBezTo>
                  <a:pt x="471" y="30"/>
                  <a:pt x="471" y="30"/>
                  <a:pt x="471" y="30"/>
                </a:cubicBezTo>
                <a:cubicBezTo>
                  <a:pt x="471" y="30"/>
                  <a:pt x="471" y="30"/>
                  <a:pt x="471" y="30"/>
                </a:cubicBezTo>
                <a:cubicBezTo>
                  <a:pt x="470" y="29"/>
                  <a:pt x="470" y="28"/>
                  <a:pt x="470" y="27"/>
                </a:cubicBezTo>
                <a:cubicBezTo>
                  <a:pt x="470" y="27"/>
                  <a:pt x="470" y="26"/>
                  <a:pt x="471" y="25"/>
                </a:cubicBezTo>
                <a:cubicBezTo>
                  <a:pt x="471" y="23"/>
                  <a:pt x="471" y="23"/>
                  <a:pt x="471" y="23"/>
                </a:cubicBezTo>
                <a:moveTo>
                  <a:pt x="447" y="23"/>
                </a:moveTo>
                <a:cubicBezTo>
                  <a:pt x="443" y="23"/>
                  <a:pt x="440" y="23"/>
                  <a:pt x="437" y="24"/>
                </a:cubicBezTo>
                <a:cubicBezTo>
                  <a:pt x="425" y="27"/>
                  <a:pt x="414" y="30"/>
                  <a:pt x="404" y="35"/>
                </a:cubicBezTo>
                <a:cubicBezTo>
                  <a:pt x="404" y="35"/>
                  <a:pt x="404" y="35"/>
                  <a:pt x="404" y="35"/>
                </a:cubicBezTo>
                <a:cubicBezTo>
                  <a:pt x="403" y="35"/>
                  <a:pt x="403" y="35"/>
                  <a:pt x="403" y="35"/>
                </a:cubicBezTo>
                <a:cubicBezTo>
                  <a:pt x="403" y="35"/>
                  <a:pt x="403" y="35"/>
                  <a:pt x="402" y="34"/>
                </a:cubicBezTo>
                <a:cubicBezTo>
                  <a:pt x="402" y="36"/>
                  <a:pt x="402" y="36"/>
                  <a:pt x="402" y="36"/>
                </a:cubicBezTo>
                <a:cubicBezTo>
                  <a:pt x="409" y="43"/>
                  <a:pt x="417" y="51"/>
                  <a:pt x="427" y="52"/>
                </a:cubicBezTo>
                <a:cubicBezTo>
                  <a:pt x="427" y="52"/>
                  <a:pt x="427" y="52"/>
                  <a:pt x="427" y="52"/>
                </a:cubicBezTo>
                <a:cubicBezTo>
                  <a:pt x="427" y="52"/>
                  <a:pt x="427" y="52"/>
                  <a:pt x="427" y="52"/>
                </a:cubicBezTo>
                <a:cubicBezTo>
                  <a:pt x="430" y="53"/>
                  <a:pt x="434" y="54"/>
                  <a:pt x="437" y="54"/>
                </a:cubicBezTo>
                <a:cubicBezTo>
                  <a:pt x="440" y="54"/>
                  <a:pt x="444" y="53"/>
                  <a:pt x="447" y="53"/>
                </a:cubicBezTo>
                <a:cubicBezTo>
                  <a:pt x="447" y="52"/>
                  <a:pt x="447" y="52"/>
                  <a:pt x="447" y="52"/>
                </a:cubicBezTo>
                <a:cubicBezTo>
                  <a:pt x="446" y="52"/>
                  <a:pt x="445" y="52"/>
                  <a:pt x="444" y="52"/>
                </a:cubicBezTo>
                <a:cubicBezTo>
                  <a:pt x="443" y="52"/>
                  <a:pt x="442" y="52"/>
                  <a:pt x="441" y="53"/>
                </a:cubicBezTo>
                <a:cubicBezTo>
                  <a:pt x="441" y="53"/>
                  <a:pt x="441" y="53"/>
                  <a:pt x="441" y="53"/>
                </a:cubicBezTo>
                <a:cubicBezTo>
                  <a:pt x="441" y="53"/>
                  <a:pt x="441" y="53"/>
                  <a:pt x="441" y="53"/>
                </a:cubicBezTo>
                <a:cubicBezTo>
                  <a:pt x="439" y="53"/>
                  <a:pt x="437" y="53"/>
                  <a:pt x="435" y="53"/>
                </a:cubicBezTo>
                <a:cubicBezTo>
                  <a:pt x="432" y="52"/>
                  <a:pt x="430" y="52"/>
                  <a:pt x="429" y="51"/>
                </a:cubicBezTo>
                <a:cubicBezTo>
                  <a:pt x="427" y="50"/>
                  <a:pt x="427" y="50"/>
                  <a:pt x="427" y="50"/>
                </a:cubicBezTo>
                <a:cubicBezTo>
                  <a:pt x="428" y="49"/>
                  <a:pt x="428" y="49"/>
                  <a:pt x="428" y="49"/>
                </a:cubicBezTo>
                <a:cubicBezTo>
                  <a:pt x="432" y="47"/>
                  <a:pt x="437" y="47"/>
                  <a:pt x="442" y="46"/>
                </a:cubicBezTo>
                <a:cubicBezTo>
                  <a:pt x="442" y="46"/>
                  <a:pt x="442" y="46"/>
                  <a:pt x="442" y="46"/>
                </a:cubicBezTo>
                <a:cubicBezTo>
                  <a:pt x="442" y="46"/>
                  <a:pt x="442" y="46"/>
                  <a:pt x="442" y="46"/>
                </a:cubicBezTo>
                <a:cubicBezTo>
                  <a:pt x="443" y="46"/>
                  <a:pt x="445" y="46"/>
                  <a:pt x="447" y="46"/>
                </a:cubicBezTo>
                <a:cubicBezTo>
                  <a:pt x="447" y="45"/>
                  <a:pt x="447" y="45"/>
                  <a:pt x="447" y="45"/>
                </a:cubicBezTo>
                <a:cubicBezTo>
                  <a:pt x="446" y="45"/>
                  <a:pt x="446" y="45"/>
                  <a:pt x="446" y="45"/>
                </a:cubicBezTo>
                <a:cubicBezTo>
                  <a:pt x="437" y="45"/>
                  <a:pt x="429" y="47"/>
                  <a:pt x="421" y="50"/>
                </a:cubicBezTo>
                <a:cubicBezTo>
                  <a:pt x="421" y="50"/>
                  <a:pt x="421" y="50"/>
                  <a:pt x="421" y="50"/>
                </a:cubicBezTo>
                <a:cubicBezTo>
                  <a:pt x="421" y="50"/>
                  <a:pt x="421" y="50"/>
                  <a:pt x="421" y="50"/>
                </a:cubicBezTo>
                <a:cubicBezTo>
                  <a:pt x="420" y="49"/>
                  <a:pt x="418" y="48"/>
                  <a:pt x="417" y="48"/>
                </a:cubicBezTo>
                <a:cubicBezTo>
                  <a:pt x="416" y="47"/>
                  <a:pt x="415" y="46"/>
                  <a:pt x="414" y="45"/>
                </a:cubicBezTo>
                <a:cubicBezTo>
                  <a:pt x="414" y="44"/>
                  <a:pt x="414" y="44"/>
                  <a:pt x="414" y="44"/>
                </a:cubicBezTo>
                <a:cubicBezTo>
                  <a:pt x="415" y="43"/>
                  <a:pt x="415" y="43"/>
                  <a:pt x="415" y="43"/>
                </a:cubicBezTo>
                <a:cubicBezTo>
                  <a:pt x="421" y="39"/>
                  <a:pt x="430" y="38"/>
                  <a:pt x="438" y="36"/>
                </a:cubicBezTo>
                <a:cubicBezTo>
                  <a:pt x="438" y="36"/>
                  <a:pt x="438" y="36"/>
                  <a:pt x="438" y="36"/>
                </a:cubicBezTo>
                <a:cubicBezTo>
                  <a:pt x="438" y="36"/>
                  <a:pt x="438" y="36"/>
                  <a:pt x="438" y="36"/>
                </a:cubicBezTo>
                <a:cubicBezTo>
                  <a:pt x="440" y="36"/>
                  <a:pt x="443" y="35"/>
                  <a:pt x="447" y="35"/>
                </a:cubicBezTo>
                <a:cubicBezTo>
                  <a:pt x="447" y="34"/>
                  <a:pt x="447" y="34"/>
                  <a:pt x="447" y="34"/>
                </a:cubicBezTo>
                <a:cubicBezTo>
                  <a:pt x="446" y="34"/>
                  <a:pt x="446" y="34"/>
                  <a:pt x="446" y="34"/>
                </a:cubicBezTo>
                <a:cubicBezTo>
                  <a:pt x="446" y="34"/>
                  <a:pt x="446" y="34"/>
                  <a:pt x="446" y="34"/>
                </a:cubicBezTo>
                <a:cubicBezTo>
                  <a:pt x="434" y="34"/>
                  <a:pt x="424" y="39"/>
                  <a:pt x="412" y="43"/>
                </a:cubicBezTo>
                <a:cubicBezTo>
                  <a:pt x="412" y="43"/>
                  <a:pt x="412" y="43"/>
                  <a:pt x="412" y="43"/>
                </a:cubicBezTo>
                <a:cubicBezTo>
                  <a:pt x="412" y="43"/>
                  <a:pt x="412" y="43"/>
                  <a:pt x="412" y="43"/>
                </a:cubicBezTo>
                <a:cubicBezTo>
                  <a:pt x="412" y="43"/>
                  <a:pt x="412" y="43"/>
                  <a:pt x="412" y="43"/>
                </a:cubicBezTo>
                <a:cubicBezTo>
                  <a:pt x="410" y="43"/>
                  <a:pt x="409" y="42"/>
                  <a:pt x="409" y="41"/>
                </a:cubicBezTo>
                <a:cubicBezTo>
                  <a:pt x="408" y="40"/>
                  <a:pt x="407" y="39"/>
                  <a:pt x="407" y="39"/>
                </a:cubicBezTo>
                <a:cubicBezTo>
                  <a:pt x="407" y="38"/>
                  <a:pt x="407" y="38"/>
                  <a:pt x="407" y="38"/>
                </a:cubicBezTo>
                <a:cubicBezTo>
                  <a:pt x="407" y="38"/>
                  <a:pt x="407" y="38"/>
                  <a:pt x="407" y="38"/>
                </a:cubicBezTo>
                <a:cubicBezTo>
                  <a:pt x="407" y="37"/>
                  <a:pt x="407" y="36"/>
                  <a:pt x="408" y="35"/>
                </a:cubicBezTo>
                <a:cubicBezTo>
                  <a:pt x="408" y="34"/>
                  <a:pt x="409" y="34"/>
                  <a:pt x="410" y="33"/>
                </a:cubicBezTo>
                <a:cubicBezTo>
                  <a:pt x="410" y="33"/>
                  <a:pt x="410" y="33"/>
                  <a:pt x="410" y="33"/>
                </a:cubicBezTo>
                <a:cubicBezTo>
                  <a:pt x="410" y="33"/>
                  <a:pt x="410" y="33"/>
                  <a:pt x="410" y="33"/>
                </a:cubicBezTo>
                <a:cubicBezTo>
                  <a:pt x="421" y="29"/>
                  <a:pt x="434" y="24"/>
                  <a:pt x="447" y="24"/>
                </a:cubicBezTo>
                <a:cubicBezTo>
                  <a:pt x="447" y="23"/>
                  <a:pt x="447" y="23"/>
                  <a:pt x="447" y="23"/>
                </a:cubicBezTo>
                <a:moveTo>
                  <a:pt x="47" y="23"/>
                </a:moveTo>
                <a:cubicBezTo>
                  <a:pt x="44" y="24"/>
                  <a:pt x="41" y="25"/>
                  <a:pt x="38" y="26"/>
                </a:cubicBezTo>
                <a:cubicBezTo>
                  <a:pt x="38" y="28"/>
                  <a:pt x="38" y="28"/>
                  <a:pt x="38" y="28"/>
                </a:cubicBezTo>
                <a:cubicBezTo>
                  <a:pt x="40" y="27"/>
                  <a:pt x="41" y="26"/>
                  <a:pt x="43" y="25"/>
                </a:cubicBezTo>
                <a:cubicBezTo>
                  <a:pt x="44" y="25"/>
                  <a:pt x="45" y="24"/>
                  <a:pt x="47" y="23"/>
                </a:cubicBezTo>
                <a:cubicBezTo>
                  <a:pt x="47" y="23"/>
                  <a:pt x="47" y="23"/>
                  <a:pt x="47" y="23"/>
                </a:cubicBezTo>
                <a:moveTo>
                  <a:pt x="522" y="23"/>
                </a:moveTo>
                <a:cubicBezTo>
                  <a:pt x="522" y="24"/>
                  <a:pt x="521" y="26"/>
                  <a:pt x="519" y="26"/>
                </a:cubicBezTo>
                <a:cubicBezTo>
                  <a:pt x="519" y="27"/>
                  <a:pt x="519" y="27"/>
                  <a:pt x="519" y="27"/>
                </a:cubicBezTo>
                <a:cubicBezTo>
                  <a:pt x="520" y="27"/>
                  <a:pt x="522" y="28"/>
                  <a:pt x="522" y="28"/>
                </a:cubicBezTo>
                <a:cubicBezTo>
                  <a:pt x="522" y="23"/>
                  <a:pt x="522" y="23"/>
                  <a:pt x="522" y="23"/>
                </a:cubicBezTo>
                <a:moveTo>
                  <a:pt x="1281" y="22"/>
                </a:moveTo>
                <a:cubicBezTo>
                  <a:pt x="1275" y="22"/>
                  <a:pt x="1270" y="25"/>
                  <a:pt x="1264" y="27"/>
                </a:cubicBezTo>
                <a:cubicBezTo>
                  <a:pt x="1264" y="29"/>
                  <a:pt x="1264" y="29"/>
                  <a:pt x="1264" y="29"/>
                </a:cubicBezTo>
                <a:cubicBezTo>
                  <a:pt x="1266" y="30"/>
                  <a:pt x="1268" y="31"/>
                  <a:pt x="1269" y="33"/>
                </a:cubicBezTo>
                <a:cubicBezTo>
                  <a:pt x="1270" y="33"/>
                  <a:pt x="1270" y="33"/>
                  <a:pt x="1270" y="33"/>
                </a:cubicBezTo>
                <a:cubicBezTo>
                  <a:pt x="1269" y="34"/>
                  <a:pt x="1269" y="34"/>
                  <a:pt x="1269" y="34"/>
                </a:cubicBezTo>
                <a:cubicBezTo>
                  <a:pt x="1269" y="35"/>
                  <a:pt x="1269" y="35"/>
                  <a:pt x="1269" y="35"/>
                </a:cubicBezTo>
                <a:cubicBezTo>
                  <a:pt x="1269" y="36"/>
                  <a:pt x="1269" y="36"/>
                  <a:pt x="1269" y="37"/>
                </a:cubicBezTo>
                <a:cubicBezTo>
                  <a:pt x="1270" y="38"/>
                  <a:pt x="1270" y="38"/>
                  <a:pt x="1270" y="40"/>
                </a:cubicBezTo>
                <a:cubicBezTo>
                  <a:pt x="1270" y="40"/>
                  <a:pt x="1270" y="41"/>
                  <a:pt x="1269" y="42"/>
                </a:cubicBezTo>
                <a:cubicBezTo>
                  <a:pt x="1269" y="42"/>
                  <a:pt x="1269" y="42"/>
                  <a:pt x="1269" y="42"/>
                </a:cubicBezTo>
                <a:cubicBezTo>
                  <a:pt x="1269" y="42"/>
                  <a:pt x="1269" y="42"/>
                  <a:pt x="1269" y="42"/>
                </a:cubicBezTo>
                <a:cubicBezTo>
                  <a:pt x="1268" y="43"/>
                  <a:pt x="1268" y="43"/>
                  <a:pt x="1268" y="44"/>
                </a:cubicBezTo>
                <a:cubicBezTo>
                  <a:pt x="1268" y="45"/>
                  <a:pt x="1268" y="46"/>
                  <a:pt x="1269" y="47"/>
                </a:cubicBezTo>
                <a:cubicBezTo>
                  <a:pt x="1270" y="48"/>
                  <a:pt x="1270" y="49"/>
                  <a:pt x="1270" y="51"/>
                </a:cubicBezTo>
                <a:cubicBezTo>
                  <a:pt x="1270" y="52"/>
                  <a:pt x="1270" y="53"/>
                  <a:pt x="1269" y="54"/>
                </a:cubicBezTo>
                <a:cubicBezTo>
                  <a:pt x="1268" y="56"/>
                  <a:pt x="1266" y="58"/>
                  <a:pt x="1264" y="60"/>
                </a:cubicBezTo>
                <a:cubicBezTo>
                  <a:pt x="1264" y="62"/>
                  <a:pt x="1264" y="62"/>
                  <a:pt x="1264" y="62"/>
                </a:cubicBezTo>
                <a:cubicBezTo>
                  <a:pt x="1265" y="62"/>
                  <a:pt x="1265" y="62"/>
                  <a:pt x="1265" y="63"/>
                </a:cubicBezTo>
                <a:cubicBezTo>
                  <a:pt x="1265" y="63"/>
                  <a:pt x="1266" y="63"/>
                  <a:pt x="1266" y="64"/>
                </a:cubicBezTo>
                <a:cubicBezTo>
                  <a:pt x="1266" y="66"/>
                  <a:pt x="1266" y="66"/>
                  <a:pt x="1266" y="66"/>
                </a:cubicBezTo>
                <a:cubicBezTo>
                  <a:pt x="1265" y="66"/>
                  <a:pt x="1265" y="66"/>
                  <a:pt x="1265" y="66"/>
                </a:cubicBezTo>
                <a:cubicBezTo>
                  <a:pt x="1265" y="66"/>
                  <a:pt x="1264" y="66"/>
                  <a:pt x="1264" y="66"/>
                </a:cubicBezTo>
                <a:cubicBezTo>
                  <a:pt x="1264" y="68"/>
                  <a:pt x="1264" y="68"/>
                  <a:pt x="1264" y="68"/>
                </a:cubicBezTo>
                <a:cubicBezTo>
                  <a:pt x="1272" y="68"/>
                  <a:pt x="1281" y="68"/>
                  <a:pt x="1289" y="68"/>
                </a:cubicBezTo>
                <a:cubicBezTo>
                  <a:pt x="1291" y="67"/>
                  <a:pt x="1291" y="67"/>
                  <a:pt x="1291" y="67"/>
                </a:cubicBezTo>
                <a:cubicBezTo>
                  <a:pt x="1291" y="67"/>
                  <a:pt x="1291" y="67"/>
                  <a:pt x="1291" y="67"/>
                </a:cubicBezTo>
                <a:cubicBezTo>
                  <a:pt x="1291" y="66"/>
                  <a:pt x="1291" y="66"/>
                  <a:pt x="1290" y="66"/>
                </a:cubicBezTo>
                <a:cubicBezTo>
                  <a:pt x="1269" y="66"/>
                  <a:pt x="1269" y="66"/>
                  <a:pt x="1269" y="66"/>
                </a:cubicBezTo>
                <a:cubicBezTo>
                  <a:pt x="1268" y="66"/>
                  <a:pt x="1268" y="66"/>
                  <a:pt x="1268" y="66"/>
                </a:cubicBezTo>
                <a:cubicBezTo>
                  <a:pt x="1266" y="65"/>
                  <a:pt x="1266" y="65"/>
                  <a:pt x="1266" y="65"/>
                </a:cubicBezTo>
                <a:cubicBezTo>
                  <a:pt x="1267" y="64"/>
                  <a:pt x="1267" y="64"/>
                  <a:pt x="1267" y="64"/>
                </a:cubicBezTo>
                <a:cubicBezTo>
                  <a:pt x="1271" y="60"/>
                  <a:pt x="1277" y="59"/>
                  <a:pt x="1282" y="57"/>
                </a:cubicBezTo>
                <a:cubicBezTo>
                  <a:pt x="1282" y="57"/>
                  <a:pt x="1282" y="57"/>
                  <a:pt x="1282" y="57"/>
                </a:cubicBezTo>
                <a:cubicBezTo>
                  <a:pt x="1283" y="57"/>
                  <a:pt x="1283" y="57"/>
                  <a:pt x="1283" y="57"/>
                </a:cubicBezTo>
                <a:cubicBezTo>
                  <a:pt x="1283" y="57"/>
                  <a:pt x="1284" y="58"/>
                  <a:pt x="1284" y="58"/>
                </a:cubicBezTo>
                <a:cubicBezTo>
                  <a:pt x="1285" y="58"/>
                  <a:pt x="1285" y="58"/>
                  <a:pt x="1285" y="58"/>
                </a:cubicBezTo>
                <a:cubicBezTo>
                  <a:pt x="1285" y="58"/>
                  <a:pt x="1285" y="58"/>
                  <a:pt x="1285" y="58"/>
                </a:cubicBezTo>
                <a:cubicBezTo>
                  <a:pt x="1285" y="58"/>
                  <a:pt x="1285" y="58"/>
                  <a:pt x="1285" y="58"/>
                </a:cubicBezTo>
                <a:cubicBezTo>
                  <a:pt x="1285" y="57"/>
                  <a:pt x="1285" y="57"/>
                  <a:pt x="1285" y="57"/>
                </a:cubicBezTo>
                <a:cubicBezTo>
                  <a:pt x="1285" y="57"/>
                  <a:pt x="1284" y="57"/>
                  <a:pt x="1283" y="57"/>
                </a:cubicBezTo>
                <a:cubicBezTo>
                  <a:pt x="1283" y="57"/>
                  <a:pt x="1283" y="57"/>
                  <a:pt x="1283" y="57"/>
                </a:cubicBezTo>
                <a:cubicBezTo>
                  <a:pt x="1279" y="57"/>
                  <a:pt x="1274" y="60"/>
                  <a:pt x="1269" y="61"/>
                </a:cubicBezTo>
                <a:cubicBezTo>
                  <a:pt x="1268" y="61"/>
                  <a:pt x="1268" y="61"/>
                  <a:pt x="1268" y="61"/>
                </a:cubicBezTo>
                <a:cubicBezTo>
                  <a:pt x="1268" y="61"/>
                  <a:pt x="1268" y="61"/>
                  <a:pt x="1268" y="61"/>
                </a:cubicBezTo>
                <a:cubicBezTo>
                  <a:pt x="1267" y="60"/>
                  <a:pt x="1267" y="60"/>
                  <a:pt x="1267" y="59"/>
                </a:cubicBezTo>
                <a:cubicBezTo>
                  <a:pt x="1267" y="58"/>
                  <a:pt x="1268" y="57"/>
                  <a:pt x="1269" y="56"/>
                </a:cubicBezTo>
                <a:cubicBezTo>
                  <a:pt x="1269" y="55"/>
                  <a:pt x="1270" y="55"/>
                  <a:pt x="1270" y="54"/>
                </a:cubicBezTo>
                <a:cubicBezTo>
                  <a:pt x="1270" y="54"/>
                  <a:pt x="1270" y="54"/>
                  <a:pt x="1270" y="54"/>
                </a:cubicBezTo>
                <a:cubicBezTo>
                  <a:pt x="1270" y="53"/>
                  <a:pt x="1270" y="53"/>
                  <a:pt x="1270" y="53"/>
                </a:cubicBezTo>
                <a:cubicBezTo>
                  <a:pt x="1274" y="51"/>
                  <a:pt x="1278" y="49"/>
                  <a:pt x="1283" y="49"/>
                </a:cubicBezTo>
                <a:cubicBezTo>
                  <a:pt x="1283" y="49"/>
                  <a:pt x="1284" y="49"/>
                  <a:pt x="1285" y="49"/>
                </a:cubicBezTo>
                <a:cubicBezTo>
                  <a:pt x="1286" y="49"/>
                  <a:pt x="1286" y="49"/>
                  <a:pt x="1286" y="49"/>
                </a:cubicBezTo>
                <a:cubicBezTo>
                  <a:pt x="1286" y="49"/>
                  <a:pt x="1286" y="49"/>
                  <a:pt x="1286" y="49"/>
                </a:cubicBezTo>
                <a:cubicBezTo>
                  <a:pt x="1286" y="49"/>
                  <a:pt x="1286" y="49"/>
                  <a:pt x="1286" y="49"/>
                </a:cubicBezTo>
                <a:cubicBezTo>
                  <a:pt x="1285" y="48"/>
                  <a:pt x="1284" y="48"/>
                  <a:pt x="1283" y="48"/>
                </a:cubicBezTo>
                <a:cubicBezTo>
                  <a:pt x="1283" y="48"/>
                  <a:pt x="1283" y="48"/>
                  <a:pt x="1283" y="48"/>
                </a:cubicBezTo>
                <a:cubicBezTo>
                  <a:pt x="1281" y="48"/>
                  <a:pt x="1278" y="50"/>
                  <a:pt x="1274" y="51"/>
                </a:cubicBezTo>
                <a:cubicBezTo>
                  <a:pt x="1274" y="51"/>
                  <a:pt x="1274" y="51"/>
                  <a:pt x="1274" y="51"/>
                </a:cubicBezTo>
                <a:cubicBezTo>
                  <a:pt x="1274" y="51"/>
                  <a:pt x="1274" y="51"/>
                  <a:pt x="1274" y="51"/>
                </a:cubicBezTo>
                <a:cubicBezTo>
                  <a:pt x="1274" y="51"/>
                  <a:pt x="1274" y="51"/>
                  <a:pt x="1274" y="51"/>
                </a:cubicBezTo>
                <a:cubicBezTo>
                  <a:pt x="1273" y="51"/>
                  <a:pt x="1272" y="50"/>
                  <a:pt x="1272" y="50"/>
                </a:cubicBezTo>
                <a:cubicBezTo>
                  <a:pt x="1272" y="49"/>
                  <a:pt x="1271" y="49"/>
                  <a:pt x="1271" y="48"/>
                </a:cubicBezTo>
                <a:cubicBezTo>
                  <a:pt x="1271" y="47"/>
                  <a:pt x="1271" y="46"/>
                  <a:pt x="1271" y="46"/>
                </a:cubicBezTo>
                <a:cubicBezTo>
                  <a:pt x="1271" y="45"/>
                  <a:pt x="1271" y="45"/>
                  <a:pt x="1271" y="45"/>
                </a:cubicBezTo>
                <a:cubicBezTo>
                  <a:pt x="1271" y="45"/>
                  <a:pt x="1271" y="45"/>
                  <a:pt x="1271" y="45"/>
                </a:cubicBezTo>
                <a:cubicBezTo>
                  <a:pt x="1275" y="42"/>
                  <a:pt x="1279" y="40"/>
                  <a:pt x="1284" y="40"/>
                </a:cubicBezTo>
                <a:cubicBezTo>
                  <a:pt x="1284" y="40"/>
                  <a:pt x="1284" y="40"/>
                  <a:pt x="1284" y="40"/>
                </a:cubicBezTo>
                <a:cubicBezTo>
                  <a:pt x="1284" y="40"/>
                  <a:pt x="1284" y="40"/>
                  <a:pt x="1283" y="40"/>
                </a:cubicBezTo>
                <a:cubicBezTo>
                  <a:pt x="1280" y="40"/>
                  <a:pt x="1277" y="41"/>
                  <a:pt x="1273" y="42"/>
                </a:cubicBezTo>
                <a:cubicBezTo>
                  <a:pt x="1272" y="42"/>
                  <a:pt x="1272" y="42"/>
                  <a:pt x="1272" y="42"/>
                </a:cubicBezTo>
                <a:cubicBezTo>
                  <a:pt x="1272" y="41"/>
                  <a:pt x="1272" y="41"/>
                  <a:pt x="1272" y="41"/>
                </a:cubicBezTo>
                <a:cubicBezTo>
                  <a:pt x="1272" y="41"/>
                  <a:pt x="1272" y="40"/>
                  <a:pt x="1272" y="39"/>
                </a:cubicBezTo>
                <a:cubicBezTo>
                  <a:pt x="1272" y="38"/>
                  <a:pt x="1272" y="36"/>
                  <a:pt x="1272" y="35"/>
                </a:cubicBezTo>
                <a:cubicBezTo>
                  <a:pt x="1273" y="35"/>
                  <a:pt x="1273" y="35"/>
                  <a:pt x="1273" y="35"/>
                </a:cubicBezTo>
                <a:cubicBezTo>
                  <a:pt x="1273" y="35"/>
                  <a:pt x="1273" y="35"/>
                  <a:pt x="1273" y="35"/>
                </a:cubicBezTo>
                <a:cubicBezTo>
                  <a:pt x="1276" y="33"/>
                  <a:pt x="1279" y="32"/>
                  <a:pt x="1283" y="32"/>
                </a:cubicBezTo>
                <a:cubicBezTo>
                  <a:pt x="1284" y="32"/>
                  <a:pt x="1284" y="32"/>
                  <a:pt x="1285" y="32"/>
                </a:cubicBezTo>
                <a:cubicBezTo>
                  <a:pt x="1285" y="32"/>
                  <a:pt x="1285" y="32"/>
                  <a:pt x="1285" y="32"/>
                </a:cubicBezTo>
                <a:cubicBezTo>
                  <a:pt x="1285" y="32"/>
                  <a:pt x="1285" y="32"/>
                  <a:pt x="1285" y="32"/>
                </a:cubicBezTo>
                <a:cubicBezTo>
                  <a:pt x="1284" y="32"/>
                  <a:pt x="1283" y="32"/>
                  <a:pt x="1281" y="32"/>
                </a:cubicBezTo>
                <a:cubicBezTo>
                  <a:pt x="1281" y="32"/>
                  <a:pt x="1281" y="32"/>
                  <a:pt x="1281" y="32"/>
                </a:cubicBezTo>
                <a:cubicBezTo>
                  <a:pt x="1278" y="32"/>
                  <a:pt x="1275" y="32"/>
                  <a:pt x="1273" y="33"/>
                </a:cubicBezTo>
                <a:cubicBezTo>
                  <a:pt x="1273" y="33"/>
                  <a:pt x="1273" y="33"/>
                  <a:pt x="1273" y="33"/>
                </a:cubicBezTo>
                <a:cubicBezTo>
                  <a:pt x="1272" y="33"/>
                  <a:pt x="1272" y="33"/>
                  <a:pt x="1272" y="33"/>
                </a:cubicBezTo>
                <a:cubicBezTo>
                  <a:pt x="1272" y="32"/>
                  <a:pt x="1270" y="32"/>
                  <a:pt x="1269" y="31"/>
                </a:cubicBezTo>
                <a:cubicBezTo>
                  <a:pt x="1268" y="30"/>
                  <a:pt x="1267" y="29"/>
                  <a:pt x="1267" y="28"/>
                </a:cubicBezTo>
                <a:cubicBezTo>
                  <a:pt x="1266" y="27"/>
                  <a:pt x="1266" y="27"/>
                  <a:pt x="1266" y="27"/>
                </a:cubicBezTo>
                <a:cubicBezTo>
                  <a:pt x="1267" y="27"/>
                  <a:pt x="1267" y="27"/>
                  <a:pt x="1267" y="27"/>
                </a:cubicBezTo>
                <a:cubicBezTo>
                  <a:pt x="1271" y="24"/>
                  <a:pt x="1277" y="23"/>
                  <a:pt x="1282" y="23"/>
                </a:cubicBezTo>
                <a:cubicBezTo>
                  <a:pt x="1283" y="23"/>
                  <a:pt x="1285" y="23"/>
                  <a:pt x="1287" y="23"/>
                </a:cubicBezTo>
                <a:cubicBezTo>
                  <a:pt x="1287" y="23"/>
                  <a:pt x="1287" y="23"/>
                  <a:pt x="1287" y="23"/>
                </a:cubicBezTo>
                <a:cubicBezTo>
                  <a:pt x="1287" y="23"/>
                  <a:pt x="1287" y="23"/>
                  <a:pt x="1287" y="23"/>
                </a:cubicBezTo>
                <a:cubicBezTo>
                  <a:pt x="1287" y="23"/>
                  <a:pt x="1287" y="23"/>
                  <a:pt x="1287" y="23"/>
                </a:cubicBezTo>
                <a:cubicBezTo>
                  <a:pt x="1285" y="23"/>
                  <a:pt x="1283" y="22"/>
                  <a:pt x="1281" y="22"/>
                </a:cubicBezTo>
                <a:cubicBezTo>
                  <a:pt x="1281" y="22"/>
                  <a:pt x="1281" y="22"/>
                  <a:pt x="1281" y="22"/>
                </a:cubicBezTo>
                <a:moveTo>
                  <a:pt x="56" y="22"/>
                </a:moveTo>
                <a:cubicBezTo>
                  <a:pt x="56" y="24"/>
                  <a:pt x="56" y="24"/>
                  <a:pt x="56" y="24"/>
                </a:cubicBezTo>
                <a:cubicBezTo>
                  <a:pt x="56" y="24"/>
                  <a:pt x="56" y="24"/>
                  <a:pt x="56" y="24"/>
                </a:cubicBezTo>
                <a:cubicBezTo>
                  <a:pt x="57" y="26"/>
                  <a:pt x="57" y="26"/>
                  <a:pt x="57" y="26"/>
                </a:cubicBezTo>
                <a:cubicBezTo>
                  <a:pt x="56" y="26"/>
                  <a:pt x="56" y="26"/>
                  <a:pt x="56" y="26"/>
                </a:cubicBezTo>
                <a:cubicBezTo>
                  <a:pt x="56" y="28"/>
                  <a:pt x="56" y="28"/>
                  <a:pt x="56" y="28"/>
                </a:cubicBezTo>
                <a:cubicBezTo>
                  <a:pt x="56" y="28"/>
                  <a:pt x="56" y="28"/>
                  <a:pt x="57" y="27"/>
                </a:cubicBezTo>
                <a:cubicBezTo>
                  <a:pt x="57" y="27"/>
                  <a:pt x="58" y="27"/>
                  <a:pt x="58" y="27"/>
                </a:cubicBezTo>
                <a:cubicBezTo>
                  <a:pt x="59" y="26"/>
                  <a:pt x="59" y="26"/>
                  <a:pt x="59" y="26"/>
                </a:cubicBezTo>
                <a:cubicBezTo>
                  <a:pt x="57" y="25"/>
                  <a:pt x="56" y="24"/>
                  <a:pt x="56" y="22"/>
                </a:cubicBezTo>
                <a:moveTo>
                  <a:pt x="1177" y="21"/>
                </a:moveTo>
                <a:cubicBezTo>
                  <a:pt x="1176" y="22"/>
                  <a:pt x="1175" y="22"/>
                  <a:pt x="1174" y="23"/>
                </a:cubicBezTo>
                <a:cubicBezTo>
                  <a:pt x="1174" y="23"/>
                  <a:pt x="1174" y="23"/>
                  <a:pt x="1174" y="23"/>
                </a:cubicBezTo>
                <a:cubicBezTo>
                  <a:pt x="1174" y="23"/>
                  <a:pt x="1174" y="23"/>
                  <a:pt x="1174" y="23"/>
                </a:cubicBezTo>
                <a:cubicBezTo>
                  <a:pt x="1174" y="25"/>
                  <a:pt x="1174" y="25"/>
                  <a:pt x="1174" y="25"/>
                </a:cubicBezTo>
                <a:cubicBezTo>
                  <a:pt x="1175" y="24"/>
                  <a:pt x="1176" y="24"/>
                  <a:pt x="1177" y="23"/>
                </a:cubicBezTo>
                <a:cubicBezTo>
                  <a:pt x="1177" y="21"/>
                  <a:pt x="1177" y="21"/>
                  <a:pt x="1177" y="21"/>
                </a:cubicBezTo>
                <a:moveTo>
                  <a:pt x="760" y="21"/>
                </a:moveTo>
                <a:cubicBezTo>
                  <a:pt x="760" y="26"/>
                  <a:pt x="760" y="26"/>
                  <a:pt x="760" y="26"/>
                </a:cubicBezTo>
                <a:cubicBezTo>
                  <a:pt x="760" y="25"/>
                  <a:pt x="761" y="25"/>
                  <a:pt x="762" y="24"/>
                </a:cubicBezTo>
                <a:cubicBezTo>
                  <a:pt x="762" y="23"/>
                  <a:pt x="762" y="23"/>
                  <a:pt x="762" y="23"/>
                </a:cubicBezTo>
                <a:cubicBezTo>
                  <a:pt x="762" y="23"/>
                  <a:pt x="761" y="23"/>
                  <a:pt x="761" y="22"/>
                </a:cubicBezTo>
                <a:cubicBezTo>
                  <a:pt x="761" y="22"/>
                  <a:pt x="760" y="22"/>
                  <a:pt x="760" y="21"/>
                </a:cubicBezTo>
                <a:moveTo>
                  <a:pt x="608" y="21"/>
                </a:moveTo>
                <a:cubicBezTo>
                  <a:pt x="608" y="22"/>
                  <a:pt x="608" y="22"/>
                  <a:pt x="608" y="22"/>
                </a:cubicBezTo>
                <a:cubicBezTo>
                  <a:pt x="618" y="24"/>
                  <a:pt x="628" y="28"/>
                  <a:pt x="636" y="33"/>
                </a:cubicBezTo>
                <a:cubicBezTo>
                  <a:pt x="636" y="33"/>
                  <a:pt x="636" y="33"/>
                  <a:pt x="636" y="33"/>
                </a:cubicBezTo>
                <a:cubicBezTo>
                  <a:pt x="636" y="33"/>
                  <a:pt x="636" y="33"/>
                  <a:pt x="636" y="33"/>
                </a:cubicBezTo>
                <a:cubicBezTo>
                  <a:pt x="644" y="42"/>
                  <a:pt x="653" y="50"/>
                  <a:pt x="656" y="62"/>
                </a:cubicBezTo>
                <a:cubicBezTo>
                  <a:pt x="656" y="62"/>
                  <a:pt x="656" y="63"/>
                  <a:pt x="656" y="63"/>
                </a:cubicBezTo>
                <a:cubicBezTo>
                  <a:pt x="656" y="64"/>
                  <a:pt x="656" y="65"/>
                  <a:pt x="655" y="65"/>
                </a:cubicBezTo>
                <a:cubicBezTo>
                  <a:pt x="654" y="66"/>
                  <a:pt x="654" y="66"/>
                  <a:pt x="653" y="66"/>
                </a:cubicBezTo>
                <a:cubicBezTo>
                  <a:pt x="652" y="66"/>
                  <a:pt x="650" y="66"/>
                  <a:pt x="649" y="66"/>
                </a:cubicBezTo>
                <a:cubicBezTo>
                  <a:pt x="649" y="67"/>
                  <a:pt x="649" y="67"/>
                  <a:pt x="649" y="67"/>
                </a:cubicBezTo>
                <a:cubicBezTo>
                  <a:pt x="649" y="67"/>
                  <a:pt x="649" y="67"/>
                  <a:pt x="649" y="67"/>
                </a:cubicBezTo>
                <a:cubicBezTo>
                  <a:pt x="646" y="67"/>
                  <a:pt x="646" y="67"/>
                  <a:pt x="646" y="67"/>
                </a:cubicBezTo>
                <a:cubicBezTo>
                  <a:pt x="646" y="66"/>
                  <a:pt x="646" y="66"/>
                  <a:pt x="646" y="66"/>
                </a:cubicBezTo>
                <a:cubicBezTo>
                  <a:pt x="639" y="49"/>
                  <a:pt x="624" y="39"/>
                  <a:pt x="608" y="34"/>
                </a:cubicBezTo>
                <a:cubicBezTo>
                  <a:pt x="608" y="35"/>
                  <a:pt x="608" y="35"/>
                  <a:pt x="608" y="35"/>
                </a:cubicBezTo>
                <a:cubicBezTo>
                  <a:pt x="613" y="37"/>
                  <a:pt x="613" y="37"/>
                  <a:pt x="613" y="37"/>
                </a:cubicBezTo>
                <a:cubicBezTo>
                  <a:pt x="613" y="37"/>
                  <a:pt x="613" y="37"/>
                  <a:pt x="613" y="37"/>
                </a:cubicBezTo>
                <a:cubicBezTo>
                  <a:pt x="625" y="42"/>
                  <a:pt x="638" y="50"/>
                  <a:pt x="644" y="64"/>
                </a:cubicBezTo>
                <a:cubicBezTo>
                  <a:pt x="644" y="65"/>
                  <a:pt x="644" y="65"/>
                  <a:pt x="644" y="65"/>
                </a:cubicBezTo>
                <a:cubicBezTo>
                  <a:pt x="643" y="65"/>
                  <a:pt x="643" y="65"/>
                  <a:pt x="643" y="65"/>
                </a:cubicBezTo>
                <a:cubicBezTo>
                  <a:pt x="642" y="66"/>
                  <a:pt x="640" y="66"/>
                  <a:pt x="638" y="66"/>
                </a:cubicBezTo>
                <a:cubicBezTo>
                  <a:pt x="636" y="66"/>
                  <a:pt x="634" y="66"/>
                  <a:pt x="632" y="66"/>
                </a:cubicBezTo>
                <a:cubicBezTo>
                  <a:pt x="632" y="66"/>
                  <a:pt x="632" y="66"/>
                  <a:pt x="632" y="66"/>
                </a:cubicBezTo>
                <a:cubicBezTo>
                  <a:pt x="631" y="66"/>
                  <a:pt x="631" y="66"/>
                  <a:pt x="631" y="66"/>
                </a:cubicBezTo>
                <a:cubicBezTo>
                  <a:pt x="631" y="65"/>
                  <a:pt x="631" y="65"/>
                  <a:pt x="631" y="65"/>
                </a:cubicBezTo>
                <a:cubicBezTo>
                  <a:pt x="627" y="55"/>
                  <a:pt x="618" y="50"/>
                  <a:pt x="608" y="46"/>
                </a:cubicBezTo>
                <a:cubicBezTo>
                  <a:pt x="608" y="48"/>
                  <a:pt x="608" y="48"/>
                  <a:pt x="608" y="48"/>
                </a:cubicBezTo>
                <a:cubicBezTo>
                  <a:pt x="614" y="49"/>
                  <a:pt x="619" y="52"/>
                  <a:pt x="623" y="55"/>
                </a:cubicBezTo>
                <a:cubicBezTo>
                  <a:pt x="623" y="55"/>
                  <a:pt x="623" y="55"/>
                  <a:pt x="623" y="55"/>
                </a:cubicBezTo>
                <a:cubicBezTo>
                  <a:pt x="623" y="55"/>
                  <a:pt x="623" y="55"/>
                  <a:pt x="623" y="55"/>
                </a:cubicBezTo>
                <a:cubicBezTo>
                  <a:pt x="624" y="57"/>
                  <a:pt x="625" y="58"/>
                  <a:pt x="626" y="59"/>
                </a:cubicBezTo>
                <a:cubicBezTo>
                  <a:pt x="627" y="61"/>
                  <a:pt x="628" y="62"/>
                  <a:pt x="628" y="64"/>
                </a:cubicBezTo>
                <a:cubicBezTo>
                  <a:pt x="628" y="64"/>
                  <a:pt x="628" y="64"/>
                  <a:pt x="628" y="64"/>
                </a:cubicBezTo>
                <a:cubicBezTo>
                  <a:pt x="628" y="65"/>
                  <a:pt x="628" y="65"/>
                  <a:pt x="628" y="65"/>
                </a:cubicBezTo>
                <a:cubicBezTo>
                  <a:pt x="627" y="65"/>
                  <a:pt x="627" y="65"/>
                  <a:pt x="627" y="65"/>
                </a:cubicBezTo>
                <a:cubicBezTo>
                  <a:pt x="625" y="66"/>
                  <a:pt x="623" y="66"/>
                  <a:pt x="621" y="66"/>
                </a:cubicBezTo>
                <a:cubicBezTo>
                  <a:pt x="621" y="66"/>
                  <a:pt x="621" y="66"/>
                  <a:pt x="621" y="66"/>
                </a:cubicBezTo>
                <a:cubicBezTo>
                  <a:pt x="620" y="66"/>
                  <a:pt x="619" y="66"/>
                  <a:pt x="617" y="66"/>
                </a:cubicBezTo>
                <a:cubicBezTo>
                  <a:pt x="617" y="66"/>
                  <a:pt x="617" y="66"/>
                  <a:pt x="617" y="66"/>
                </a:cubicBezTo>
                <a:cubicBezTo>
                  <a:pt x="617" y="65"/>
                  <a:pt x="617" y="65"/>
                  <a:pt x="617" y="65"/>
                </a:cubicBezTo>
                <a:cubicBezTo>
                  <a:pt x="614" y="62"/>
                  <a:pt x="611" y="60"/>
                  <a:pt x="608" y="58"/>
                </a:cubicBezTo>
                <a:cubicBezTo>
                  <a:pt x="608" y="59"/>
                  <a:pt x="608" y="59"/>
                  <a:pt x="608" y="59"/>
                </a:cubicBezTo>
                <a:cubicBezTo>
                  <a:pt x="610" y="60"/>
                  <a:pt x="612" y="61"/>
                  <a:pt x="613" y="63"/>
                </a:cubicBezTo>
                <a:cubicBezTo>
                  <a:pt x="613" y="64"/>
                  <a:pt x="613" y="64"/>
                  <a:pt x="613" y="64"/>
                </a:cubicBezTo>
                <a:cubicBezTo>
                  <a:pt x="613" y="64"/>
                  <a:pt x="613" y="64"/>
                  <a:pt x="613" y="64"/>
                </a:cubicBezTo>
                <a:cubicBezTo>
                  <a:pt x="612" y="66"/>
                  <a:pt x="612" y="66"/>
                  <a:pt x="612" y="66"/>
                </a:cubicBezTo>
                <a:cubicBezTo>
                  <a:pt x="612" y="66"/>
                  <a:pt x="612" y="66"/>
                  <a:pt x="612" y="66"/>
                </a:cubicBezTo>
                <a:cubicBezTo>
                  <a:pt x="608" y="66"/>
                  <a:pt x="608" y="66"/>
                  <a:pt x="608" y="66"/>
                </a:cubicBezTo>
                <a:cubicBezTo>
                  <a:pt x="608" y="69"/>
                  <a:pt x="608" y="69"/>
                  <a:pt x="608" y="69"/>
                </a:cubicBezTo>
                <a:cubicBezTo>
                  <a:pt x="662" y="69"/>
                  <a:pt x="662" y="69"/>
                  <a:pt x="662" y="69"/>
                </a:cubicBezTo>
                <a:cubicBezTo>
                  <a:pt x="662" y="66"/>
                  <a:pt x="662" y="66"/>
                  <a:pt x="662" y="66"/>
                </a:cubicBezTo>
                <a:cubicBezTo>
                  <a:pt x="661" y="66"/>
                  <a:pt x="661" y="66"/>
                  <a:pt x="660" y="66"/>
                </a:cubicBezTo>
                <a:cubicBezTo>
                  <a:pt x="660" y="66"/>
                  <a:pt x="659" y="66"/>
                  <a:pt x="658" y="65"/>
                </a:cubicBezTo>
                <a:cubicBezTo>
                  <a:pt x="658" y="64"/>
                  <a:pt x="658" y="64"/>
                  <a:pt x="658" y="63"/>
                </a:cubicBezTo>
                <a:cubicBezTo>
                  <a:pt x="658" y="63"/>
                  <a:pt x="658" y="63"/>
                  <a:pt x="658" y="63"/>
                </a:cubicBezTo>
                <a:cubicBezTo>
                  <a:pt x="651" y="45"/>
                  <a:pt x="635" y="26"/>
                  <a:pt x="615" y="23"/>
                </a:cubicBezTo>
                <a:cubicBezTo>
                  <a:pt x="615" y="23"/>
                  <a:pt x="615" y="23"/>
                  <a:pt x="615" y="23"/>
                </a:cubicBezTo>
                <a:cubicBezTo>
                  <a:pt x="615" y="23"/>
                  <a:pt x="615" y="23"/>
                  <a:pt x="615" y="23"/>
                </a:cubicBezTo>
                <a:cubicBezTo>
                  <a:pt x="613" y="22"/>
                  <a:pt x="611" y="21"/>
                  <a:pt x="608" y="21"/>
                </a:cubicBezTo>
                <a:moveTo>
                  <a:pt x="361" y="21"/>
                </a:moveTo>
                <a:cubicBezTo>
                  <a:pt x="361" y="22"/>
                  <a:pt x="361" y="22"/>
                  <a:pt x="361" y="22"/>
                </a:cubicBezTo>
                <a:cubicBezTo>
                  <a:pt x="364" y="24"/>
                  <a:pt x="367" y="26"/>
                  <a:pt x="370" y="28"/>
                </a:cubicBezTo>
                <a:cubicBezTo>
                  <a:pt x="370" y="27"/>
                  <a:pt x="370" y="27"/>
                  <a:pt x="370" y="27"/>
                </a:cubicBezTo>
                <a:cubicBezTo>
                  <a:pt x="367" y="25"/>
                  <a:pt x="364" y="23"/>
                  <a:pt x="361" y="21"/>
                </a:cubicBezTo>
                <a:moveTo>
                  <a:pt x="842" y="20"/>
                </a:moveTo>
                <a:cubicBezTo>
                  <a:pt x="842" y="22"/>
                  <a:pt x="842" y="22"/>
                  <a:pt x="842" y="22"/>
                </a:cubicBezTo>
                <a:cubicBezTo>
                  <a:pt x="846" y="23"/>
                  <a:pt x="851" y="24"/>
                  <a:pt x="855" y="27"/>
                </a:cubicBezTo>
                <a:cubicBezTo>
                  <a:pt x="855" y="27"/>
                  <a:pt x="855" y="27"/>
                  <a:pt x="855" y="27"/>
                </a:cubicBezTo>
                <a:cubicBezTo>
                  <a:pt x="855" y="28"/>
                  <a:pt x="855" y="28"/>
                  <a:pt x="855" y="28"/>
                </a:cubicBezTo>
                <a:cubicBezTo>
                  <a:pt x="853" y="30"/>
                  <a:pt x="852" y="31"/>
                  <a:pt x="850" y="31"/>
                </a:cubicBezTo>
                <a:cubicBezTo>
                  <a:pt x="850" y="31"/>
                  <a:pt x="850" y="31"/>
                  <a:pt x="850" y="31"/>
                </a:cubicBezTo>
                <a:cubicBezTo>
                  <a:pt x="848" y="31"/>
                  <a:pt x="846" y="31"/>
                  <a:pt x="845" y="30"/>
                </a:cubicBezTo>
                <a:cubicBezTo>
                  <a:pt x="844" y="29"/>
                  <a:pt x="843" y="28"/>
                  <a:pt x="842" y="28"/>
                </a:cubicBezTo>
                <a:cubicBezTo>
                  <a:pt x="842" y="29"/>
                  <a:pt x="842" y="29"/>
                  <a:pt x="842" y="29"/>
                </a:cubicBezTo>
                <a:cubicBezTo>
                  <a:pt x="844" y="30"/>
                  <a:pt x="846" y="32"/>
                  <a:pt x="847" y="33"/>
                </a:cubicBezTo>
                <a:cubicBezTo>
                  <a:pt x="847" y="33"/>
                  <a:pt x="847" y="33"/>
                  <a:pt x="847" y="33"/>
                </a:cubicBezTo>
                <a:cubicBezTo>
                  <a:pt x="847" y="34"/>
                  <a:pt x="847" y="34"/>
                  <a:pt x="847" y="34"/>
                </a:cubicBezTo>
                <a:cubicBezTo>
                  <a:pt x="847" y="39"/>
                  <a:pt x="847" y="39"/>
                  <a:pt x="847" y="39"/>
                </a:cubicBezTo>
                <a:cubicBezTo>
                  <a:pt x="846" y="38"/>
                  <a:pt x="846" y="38"/>
                  <a:pt x="846" y="38"/>
                </a:cubicBezTo>
                <a:cubicBezTo>
                  <a:pt x="845" y="37"/>
                  <a:pt x="843" y="36"/>
                  <a:pt x="842" y="35"/>
                </a:cubicBezTo>
                <a:cubicBezTo>
                  <a:pt x="842" y="37"/>
                  <a:pt x="842" y="37"/>
                  <a:pt x="842" y="37"/>
                </a:cubicBezTo>
                <a:cubicBezTo>
                  <a:pt x="843" y="38"/>
                  <a:pt x="845" y="39"/>
                  <a:pt x="847" y="41"/>
                </a:cubicBezTo>
                <a:cubicBezTo>
                  <a:pt x="847" y="40"/>
                  <a:pt x="847" y="40"/>
                  <a:pt x="847" y="40"/>
                </a:cubicBezTo>
                <a:cubicBezTo>
                  <a:pt x="847" y="40"/>
                  <a:pt x="847" y="40"/>
                  <a:pt x="847" y="40"/>
                </a:cubicBezTo>
                <a:cubicBezTo>
                  <a:pt x="848" y="40"/>
                  <a:pt x="849" y="41"/>
                  <a:pt x="849" y="41"/>
                </a:cubicBezTo>
                <a:cubicBezTo>
                  <a:pt x="850" y="42"/>
                  <a:pt x="850" y="42"/>
                  <a:pt x="850" y="43"/>
                </a:cubicBezTo>
                <a:cubicBezTo>
                  <a:pt x="850" y="43"/>
                  <a:pt x="850" y="44"/>
                  <a:pt x="850" y="44"/>
                </a:cubicBezTo>
                <a:cubicBezTo>
                  <a:pt x="850" y="45"/>
                  <a:pt x="849" y="46"/>
                  <a:pt x="848" y="47"/>
                </a:cubicBezTo>
                <a:cubicBezTo>
                  <a:pt x="848" y="48"/>
                  <a:pt x="847" y="48"/>
                  <a:pt x="846" y="49"/>
                </a:cubicBezTo>
                <a:cubicBezTo>
                  <a:pt x="845" y="49"/>
                  <a:pt x="845" y="49"/>
                  <a:pt x="845" y="49"/>
                </a:cubicBezTo>
                <a:cubicBezTo>
                  <a:pt x="845" y="49"/>
                  <a:pt x="845" y="49"/>
                  <a:pt x="845" y="49"/>
                </a:cubicBezTo>
                <a:cubicBezTo>
                  <a:pt x="844" y="49"/>
                  <a:pt x="843" y="48"/>
                  <a:pt x="842" y="48"/>
                </a:cubicBezTo>
                <a:cubicBezTo>
                  <a:pt x="842" y="52"/>
                  <a:pt x="842" y="52"/>
                  <a:pt x="842" y="52"/>
                </a:cubicBezTo>
                <a:cubicBezTo>
                  <a:pt x="845" y="51"/>
                  <a:pt x="847" y="49"/>
                  <a:pt x="849" y="48"/>
                </a:cubicBezTo>
                <a:cubicBezTo>
                  <a:pt x="849" y="48"/>
                  <a:pt x="849" y="48"/>
                  <a:pt x="849" y="48"/>
                </a:cubicBezTo>
                <a:cubicBezTo>
                  <a:pt x="849" y="48"/>
                  <a:pt x="849" y="48"/>
                  <a:pt x="849" y="48"/>
                </a:cubicBezTo>
                <a:cubicBezTo>
                  <a:pt x="851" y="46"/>
                  <a:pt x="851" y="45"/>
                  <a:pt x="851" y="43"/>
                </a:cubicBezTo>
                <a:cubicBezTo>
                  <a:pt x="851" y="43"/>
                  <a:pt x="851" y="42"/>
                  <a:pt x="851" y="41"/>
                </a:cubicBezTo>
                <a:cubicBezTo>
                  <a:pt x="850" y="39"/>
                  <a:pt x="849" y="38"/>
                  <a:pt x="849" y="36"/>
                </a:cubicBezTo>
                <a:cubicBezTo>
                  <a:pt x="849" y="35"/>
                  <a:pt x="849" y="34"/>
                  <a:pt x="850" y="34"/>
                </a:cubicBezTo>
                <a:cubicBezTo>
                  <a:pt x="850" y="34"/>
                  <a:pt x="850" y="34"/>
                  <a:pt x="850" y="34"/>
                </a:cubicBezTo>
                <a:cubicBezTo>
                  <a:pt x="850" y="34"/>
                  <a:pt x="850" y="34"/>
                  <a:pt x="850" y="34"/>
                </a:cubicBezTo>
                <a:cubicBezTo>
                  <a:pt x="851" y="33"/>
                  <a:pt x="851" y="32"/>
                  <a:pt x="852" y="31"/>
                </a:cubicBezTo>
                <a:cubicBezTo>
                  <a:pt x="853" y="30"/>
                  <a:pt x="854" y="30"/>
                  <a:pt x="856" y="30"/>
                </a:cubicBezTo>
                <a:cubicBezTo>
                  <a:pt x="856" y="30"/>
                  <a:pt x="857" y="30"/>
                  <a:pt x="857" y="30"/>
                </a:cubicBezTo>
                <a:cubicBezTo>
                  <a:pt x="859" y="30"/>
                  <a:pt x="861" y="31"/>
                  <a:pt x="862" y="33"/>
                </a:cubicBezTo>
                <a:cubicBezTo>
                  <a:pt x="862" y="31"/>
                  <a:pt x="862" y="31"/>
                  <a:pt x="862" y="31"/>
                </a:cubicBezTo>
                <a:cubicBezTo>
                  <a:pt x="861" y="30"/>
                  <a:pt x="860" y="29"/>
                  <a:pt x="859" y="28"/>
                </a:cubicBezTo>
                <a:cubicBezTo>
                  <a:pt x="859" y="28"/>
                  <a:pt x="859" y="28"/>
                  <a:pt x="859" y="28"/>
                </a:cubicBezTo>
                <a:cubicBezTo>
                  <a:pt x="859" y="28"/>
                  <a:pt x="859" y="28"/>
                  <a:pt x="859" y="28"/>
                </a:cubicBezTo>
                <a:cubicBezTo>
                  <a:pt x="855" y="24"/>
                  <a:pt x="849" y="22"/>
                  <a:pt x="842" y="20"/>
                </a:cubicBezTo>
                <a:moveTo>
                  <a:pt x="748" y="20"/>
                </a:moveTo>
                <a:cubicBezTo>
                  <a:pt x="745" y="21"/>
                  <a:pt x="741" y="22"/>
                  <a:pt x="738" y="23"/>
                </a:cubicBezTo>
                <a:cubicBezTo>
                  <a:pt x="738" y="23"/>
                  <a:pt x="738" y="23"/>
                  <a:pt x="738" y="23"/>
                </a:cubicBezTo>
                <a:cubicBezTo>
                  <a:pt x="741" y="23"/>
                  <a:pt x="745" y="22"/>
                  <a:pt x="748" y="22"/>
                </a:cubicBezTo>
                <a:cubicBezTo>
                  <a:pt x="748" y="20"/>
                  <a:pt x="748" y="20"/>
                  <a:pt x="748" y="20"/>
                </a:cubicBezTo>
                <a:moveTo>
                  <a:pt x="836" y="20"/>
                </a:moveTo>
                <a:cubicBezTo>
                  <a:pt x="836" y="20"/>
                  <a:pt x="836" y="20"/>
                  <a:pt x="836" y="20"/>
                </a:cubicBezTo>
                <a:cubicBezTo>
                  <a:pt x="837" y="21"/>
                  <a:pt x="839" y="21"/>
                  <a:pt x="840" y="21"/>
                </a:cubicBezTo>
                <a:cubicBezTo>
                  <a:pt x="840" y="20"/>
                  <a:pt x="840" y="20"/>
                  <a:pt x="840" y="20"/>
                </a:cubicBezTo>
                <a:cubicBezTo>
                  <a:pt x="839" y="20"/>
                  <a:pt x="837" y="20"/>
                  <a:pt x="836" y="20"/>
                </a:cubicBezTo>
                <a:moveTo>
                  <a:pt x="542" y="20"/>
                </a:moveTo>
                <a:cubicBezTo>
                  <a:pt x="537" y="22"/>
                  <a:pt x="532" y="25"/>
                  <a:pt x="527" y="30"/>
                </a:cubicBezTo>
                <a:cubicBezTo>
                  <a:pt x="527" y="30"/>
                  <a:pt x="527" y="30"/>
                  <a:pt x="527" y="30"/>
                </a:cubicBezTo>
                <a:cubicBezTo>
                  <a:pt x="526" y="30"/>
                  <a:pt x="526" y="30"/>
                  <a:pt x="526" y="30"/>
                </a:cubicBezTo>
                <a:cubicBezTo>
                  <a:pt x="526" y="29"/>
                  <a:pt x="525" y="29"/>
                  <a:pt x="524" y="28"/>
                </a:cubicBezTo>
                <a:cubicBezTo>
                  <a:pt x="524" y="31"/>
                  <a:pt x="524" y="31"/>
                  <a:pt x="524" y="31"/>
                </a:cubicBezTo>
                <a:cubicBezTo>
                  <a:pt x="526" y="34"/>
                  <a:pt x="527" y="37"/>
                  <a:pt x="527" y="41"/>
                </a:cubicBezTo>
                <a:cubicBezTo>
                  <a:pt x="528" y="44"/>
                  <a:pt x="529" y="47"/>
                  <a:pt x="531" y="49"/>
                </a:cubicBezTo>
                <a:cubicBezTo>
                  <a:pt x="533" y="51"/>
                  <a:pt x="535" y="52"/>
                  <a:pt x="539" y="52"/>
                </a:cubicBezTo>
                <a:cubicBezTo>
                  <a:pt x="539" y="52"/>
                  <a:pt x="539" y="52"/>
                  <a:pt x="539" y="52"/>
                </a:cubicBezTo>
                <a:cubicBezTo>
                  <a:pt x="540" y="52"/>
                  <a:pt x="541" y="51"/>
                  <a:pt x="542" y="50"/>
                </a:cubicBezTo>
                <a:cubicBezTo>
                  <a:pt x="542" y="50"/>
                  <a:pt x="542" y="50"/>
                  <a:pt x="542" y="50"/>
                </a:cubicBezTo>
                <a:cubicBezTo>
                  <a:pt x="542" y="50"/>
                  <a:pt x="542" y="50"/>
                  <a:pt x="542" y="50"/>
                </a:cubicBezTo>
                <a:cubicBezTo>
                  <a:pt x="541" y="50"/>
                  <a:pt x="540" y="51"/>
                  <a:pt x="539" y="51"/>
                </a:cubicBezTo>
                <a:cubicBezTo>
                  <a:pt x="539" y="51"/>
                  <a:pt x="539" y="51"/>
                  <a:pt x="539" y="51"/>
                </a:cubicBezTo>
                <a:cubicBezTo>
                  <a:pt x="537" y="51"/>
                  <a:pt x="535" y="50"/>
                  <a:pt x="533" y="49"/>
                </a:cubicBezTo>
                <a:cubicBezTo>
                  <a:pt x="533" y="49"/>
                  <a:pt x="533" y="49"/>
                  <a:pt x="533" y="49"/>
                </a:cubicBezTo>
                <a:cubicBezTo>
                  <a:pt x="533" y="49"/>
                  <a:pt x="533" y="49"/>
                  <a:pt x="533" y="49"/>
                </a:cubicBezTo>
                <a:cubicBezTo>
                  <a:pt x="532" y="48"/>
                  <a:pt x="531" y="47"/>
                  <a:pt x="530" y="46"/>
                </a:cubicBezTo>
                <a:cubicBezTo>
                  <a:pt x="529" y="44"/>
                  <a:pt x="529" y="43"/>
                  <a:pt x="529" y="41"/>
                </a:cubicBezTo>
                <a:cubicBezTo>
                  <a:pt x="529" y="39"/>
                  <a:pt x="529" y="36"/>
                  <a:pt x="527" y="34"/>
                </a:cubicBezTo>
                <a:cubicBezTo>
                  <a:pt x="527" y="33"/>
                  <a:pt x="527" y="33"/>
                  <a:pt x="527" y="33"/>
                </a:cubicBezTo>
                <a:cubicBezTo>
                  <a:pt x="527" y="33"/>
                  <a:pt x="527" y="33"/>
                  <a:pt x="527" y="33"/>
                </a:cubicBezTo>
                <a:cubicBezTo>
                  <a:pt x="531" y="27"/>
                  <a:pt x="536" y="24"/>
                  <a:pt x="542" y="21"/>
                </a:cubicBezTo>
                <a:cubicBezTo>
                  <a:pt x="542" y="20"/>
                  <a:pt x="542" y="20"/>
                  <a:pt x="542" y="20"/>
                </a:cubicBezTo>
                <a:moveTo>
                  <a:pt x="757" y="19"/>
                </a:moveTo>
                <a:cubicBezTo>
                  <a:pt x="756" y="20"/>
                  <a:pt x="754" y="20"/>
                  <a:pt x="753" y="20"/>
                </a:cubicBezTo>
                <a:cubicBezTo>
                  <a:pt x="753" y="20"/>
                  <a:pt x="753" y="20"/>
                  <a:pt x="753" y="20"/>
                </a:cubicBezTo>
                <a:cubicBezTo>
                  <a:pt x="752" y="20"/>
                  <a:pt x="751" y="20"/>
                  <a:pt x="750" y="20"/>
                </a:cubicBezTo>
                <a:cubicBezTo>
                  <a:pt x="750" y="22"/>
                  <a:pt x="750" y="22"/>
                  <a:pt x="750" y="22"/>
                </a:cubicBezTo>
                <a:cubicBezTo>
                  <a:pt x="752" y="21"/>
                  <a:pt x="754" y="21"/>
                  <a:pt x="755" y="21"/>
                </a:cubicBezTo>
                <a:cubicBezTo>
                  <a:pt x="756" y="21"/>
                  <a:pt x="756" y="20"/>
                  <a:pt x="757" y="20"/>
                </a:cubicBezTo>
                <a:cubicBezTo>
                  <a:pt x="757" y="20"/>
                  <a:pt x="757" y="21"/>
                  <a:pt x="757" y="21"/>
                </a:cubicBezTo>
                <a:cubicBezTo>
                  <a:pt x="757" y="19"/>
                  <a:pt x="757" y="19"/>
                  <a:pt x="757" y="19"/>
                </a:cubicBezTo>
                <a:moveTo>
                  <a:pt x="582" y="19"/>
                </a:moveTo>
                <a:cubicBezTo>
                  <a:pt x="576" y="20"/>
                  <a:pt x="569" y="21"/>
                  <a:pt x="563" y="23"/>
                </a:cubicBezTo>
                <a:cubicBezTo>
                  <a:pt x="563" y="24"/>
                  <a:pt x="563" y="24"/>
                  <a:pt x="563" y="24"/>
                </a:cubicBezTo>
                <a:cubicBezTo>
                  <a:pt x="569" y="22"/>
                  <a:pt x="576" y="21"/>
                  <a:pt x="582" y="20"/>
                </a:cubicBezTo>
                <a:cubicBezTo>
                  <a:pt x="582" y="19"/>
                  <a:pt x="582" y="19"/>
                  <a:pt x="582" y="19"/>
                </a:cubicBezTo>
                <a:moveTo>
                  <a:pt x="593" y="19"/>
                </a:moveTo>
                <a:cubicBezTo>
                  <a:pt x="590" y="19"/>
                  <a:pt x="587" y="19"/>
                  <a:pt x="584" y="19"/>
                </a:cubicBezTo>
                <a:cubicBezTo>
                  <a:pt x="584" y="20"/>
                  <a:pt x="584" y="20"/>
                  <a:pt x="584" y="20"/>
                </a:cubicBezTo>
                <a:cubicBezTo>
                  <a:pt x="586" y="20"/>
                  <a:pt x="588" y="20"/>
                  <a:pt x="590" y="20"/>
                </a:cubicBezTo>
                <a:cubicBezTo>
                  <a:pt x="595" y="20"/>
                  <a:pt x="601" y="21"/>
                  <a:pt x="606" y="22"/>
                </a:cubicBezTo>
                <a:cubicBezTo>
                  <a:pt x="606" y="20"/>
                  <a:pt x="606" y="20"/>
                  <a:pt x="606" y="20"/>
                </a:cubicBezTo>
                <a:cubicBezTo>
                  <a:pt x="602" y="20"/>
                  <a:pt x="597" y="20"/>
                  <a:pt x="593" y="19"/>
                </a:cubicBezTo>
                <a:moveTo>
                  <a:pt x="1196" y="18"/>
                </a:moveTo>
                <a:cubicBezTo>
                  <a:pt x="1195" y="18"/>
                  <a:pt x="1195" y="18"/>
                  <a:pt x="1195" y="19"/>
                </a:cubicBezTo>
                <a:cubicBezTo>
                  <a:pt x="1195" y="19"/>
                  <a:pt x="1194" y="19"/>
                  <a:pt x="1194" y="20"/>
                </a:cubicBezTo>
                <a:cubicBezTo>
                  <a:pt x="1193" y="21"/>
                  <a:pt x="1193" y="22"/>
                  <a:pt x="1192" y="23"/>
                </a:cubicBezTo>
                <a:cubicBezTo>
                  <a:pt x="1189" y="27"/>
                  <a:pt x="1186" y="30"/>
                  <a:pt x="1182" y="33"/>
                </a:cubicBezTo>
                <a:cubicBezTo>
                  <a:pt x="1182" y="33"/>
                  <a:pt x="1182" y="33"/>
                  <a:pt x="1182" y="33"/>
                </a:cubicBezTo>
                <a:cubicBezTo>
                  <a:pt x="1182" y="33"/>
                  <a:pt x="1182" y="33"/>
                  <a:pt x="1182" y="33"/>
                </a:cubicBezTo>
                <a:cubicBezTo>
                  <a:pt x="1179" y="33"/>
                  <a:pt x="1179" y="33"/>
                  <a:pt x="1179" y="33"/>
                </a:cubicBezTo>
                <a:cubicBezTo>
                  <a:pt x="1179" y="37"/>
                  <a:pt x="1179" y="37"/>
                  <a:pt x="1179" y="37"/>
                </a:cubicBezTo>
                <a:cubicBezTo>
                  <a:pt x="1186" y="31"/>
                  <a:pt x="1192" y="26"/>
                  <a:pt x="1197" y="19"/>
                </a:cubicBezTo>
                <a:cubicBezTo>
                  <a:pt x="1197" y="19"/>
                  <a:pt x="1197" y="19"/>
                  <a:pt x="1197" y="19"/>
                </a:cubicBezTo>
                <a:cubicBezTo>
                  <a:pt x="1196" y="18"/>
                  <a:pt x="1196" y="18"/>
                  <a:pt x="1196" y="18"/>
                </a:cubicBezTo>
                <a:cubicBezTo>
                  <a:pt x="1196" y="18"/>
                  <a:pt x="1196" y="18"/>
                  <a:pt x="1196" y="18"/>
                </a:cubicBezTo>
                <a:moveTo>
                  <a:pt x="494" y="18"/>
                </a:moveTo>
                <a:cubicBezTo>
                  <a:pt x="494" y="20"/>
                  <a:pt x="494" y="20"/>
                  <a:pt x="494" y="20"/>
                </a:cubicBezTo>
                <a:cubicBezTo>
                  <a:pt x="494" y="21"/>
                  <a:pt x="495" y="22"/>
                  <a:pt x="495" y="23"/>
                </a:cubicBezTo>
                <a:cubicBezTo>
                  <a:pt x="495" y="24"/>
                  <a:pt x="494" y="24"/>
                  <a:pt x="494" y="25"/>
                </a:cubicBezTo>
                <a:cubicBezTo>
                  <a:pt x="494" y="28"/>
                  <a:pt x="494" y="28"/>
                  <a:pt x="494" y="28"/>
                </a:cubicBezTo>
                <a:cubicBezTo>
                  <a:pt x="495" y="27"/>
                  <a:pt x="495" y="26"/>
                  <a:pt x="496" y="26"/>
                </a:cubicBezTo>
                <a:cubicBezTo>
                  <a:pt x="496" y="19"/>
                  <a:pt x="496" y="19"/>
                  <a:pt x="496" y="19"/>
                </a:cubicBezTo>
                <a:cubicBezTo>
                  <a:pt x="496" y="19"/>
                  <a:pt x="495" y="19"/>
                  <a:pt x="495" y="19"/>
                </a:cubicBezTo>
                <a:cubicBezTo>
                  <a:pt x="495" y="18"/>
                  <a:pt x="494" y="18"/>
                  <a:pt x="494" y="18"/>
                </a:cubicBezTo>
                <a:moveTo>
                  <a:pt x="132" y="17"/>
                </a:moveTo>
                <a:cubicBezTo>
                  <a:pt x="132" y="18"/>
                  <a:pt x="132" y="18"/>
                  <a:pt x="132" y="18"/>
                </a:cubicBezTo>
                <a:cubicBezTo>
                  <a:pt x="134" y="19"/>
                  <a:pt x="135" y="19"/>
                  <a:pt x="137" y="19"/>
                </a:cubicBezTo>
                <a:cubicBezTo>
                  <a:pt x="137" y="19"/>
                  <a:pt x="137" y="19"/>
                  <a:pt x="137" y="19"/>
                </a:cubicBezTo>
                <a:cubicBezTo>
                  <a:pt x="137" y="19"/>
                  <a:pt x="137" y="19"/>
                  <a:pt x="137" y="19"/>
                </a:cubicBezTo>
                <a:cubicBezTo>
                  <a:pt x="137" y="19"/>
                  <a:pt x="137" y="19"/>
                  <a:pt x="137" y="19"/>
                </a:cubicBezTo>
                <a:cubicBezTo>
                  <a:pt x="144" y="21"/>
                  <a:pt x="150" y="23"/>
                  <a:pt x="155" y="27"/>
                </a:cubicBezTo>
                <a:cubicBezTo>
                  <a:pt x="155" y="26"/>
                  <a:pt x="155" y="26"/>
                  <a:pt x="155" y="26"/>
                </a:cubicBezTo>
                <a:cubicBezTo>
                  <a:pt x="150" y="22"/>
                  <a:pt x="145" y="20"/>
                  <a:pt x="139" y="18"/>
                </a:cubicBezTo>
                <a:cubicBezTo>
                  <a:pt x="137" y="18"/>
                  <a:pt x="134" y="18"/>
                  <a:pt x="132" y="17"/>
                </a:cubicBezTo>
                <a:moveTo>
                  <a:pt x="1109" y="16"/>
                </a:moveTo>
                <a:cubicBezTo>
                  <a:pt x="1107" y="17"/>
                  <a:pt x="1105" y="19"/>
                  <a:pt x="1103" y="20"/>
                </a:cubicBezTo>
                <a:cubicBezTo>
                  <a:pt x="1103" y="21"/>
                  <a:pt x="1103" y="21"/>
                  <a:pt x="1103" y="21"/>
                </a:cubicBezTo>
                <a:cubicBezTo>
                  <a:pt x="1103" y="21"/>
                  <a:pt x="1103" y="21"/>
                  <a:pt x="1103" y="21"/>
                </a:cubicBezTo>
                <a:cubicBezTo>
                  <a:pt x="1103" y="21"/>
                  <a:pt x="1102" y="21"/>
                  <a:pt x="1102" y="21"/>
                </a:cubicBezTo>
                <a:cubicBezTo>
                  <a:pt x="1102" y="21"/>
                  <a:pt x="1102" y="21"/>
                  <a:pt x="1102" y="21"/>
                </a:cubicBezTo>
                <a:cubicBezTo>
                  <a:pt x="1101" y="21"/>
                  <a:pt x="1101" y="21"/>
                  <a:pt x="1100" y="20"/>
                </a:cubicBezTo>
                <a:cubicBezTo>
                  <a:pt x="1100" y="22"/>
                  <a:pt x="1100" y="22"/>
                  <a:pt x="1100" y="22"/>
                </a:cubicBezTo>
                <a:cubicBezTo>
                  <a:pt x="1103" y="25"/>
                  <a:pt x="1106" y="28"/>
                  <a:pt x="1109" y="31"/>
                </a:cubicBezTo>
                <a:cubicBezTo>
                  <a:pt x="1109" y="28"/>
                  <a:pt x="1109" y="28"/>
                  <a:pt x="1109" y="28"/>
                </a:cubicBezTo>
                <a:cubicBezTo>
                  <a:pt x="1109" y="28"/>
                  <a:pt x="1109" y="28"/>
                  <a:pt x="1109" y="28"/>
                </a:cubicBezTo>
                <a:cubicBezTo>
                  <a:pt x="1107" y="27"/>
                  <a:pt x="1105" y="25"/>
                  <a:pt x="1104" y="24"/>
                </a:cubicBezTo>
                <a:cubicBezTo>
                  <a:pt x="1104" y="23"/>
                  <a:pt x="1104" y="23"/>
                  <a:pt x="1104" y="23"/>
                </a:cubicBezTo>
                <a:cubicBezTo>
                  <a:pt x="1104" y="23"/>
                  <a:pt x="1104" y="23"/>
                  <a:pt x="1104" y="23"/>
                </a:cubicBezTo>
                <a:cubicBezTo>
                  <a:pt x="1105" y="20"/>
                  <a:pt x="1107" y="18"/>
                  <a:pt x="1109" y="17"/>
                </a:cubicBezTo>
                <a:cubicBezTo>
                  <a:pt x="1109" y="16"/>
                  <a:pt x="1109" y="16"/>
                  <a:pt x="1109" y="16"/>
                </a:cubicBezTo>
                <a:moveTo>
                  <a:pt x="487" y="15"/>
                </a:moveTo>
                <a:cubicBezTo>
                  <a:pt x="483" y="15"/>
                  <a:pt x="480" y="17"/>
                  <a:pt x="477" y="18"/>
                </a:cubicBezTo>
                <a:cubicBezTo>
                  <a:pt x="477" y="18"/>
                  <a:pt x="477" y="18"/>
                  <a:pt x="477" y="18"/>
                </a:cubicBezTo>
                <a:cubicBezTo>
                  <a:pt x="477" y="18"/>
                  <a:pt x="477" y="18"/>
                  <a:pt x="477" y="18"/>
                </a:cubicBezTo>
                <a:cubicBezTo>
                  <a:pt x="476" y="18"/>
                  <a:pt x="476" y="19"/>
                  <a:pt x="475" y="19"/>
                </a:cubicBezTo>
                <a:cubicBezTo>
                  <a:pt x="474" y="20"/>
                  <a:pt x="474" y="21"/>
                  <a:pt x="473" y="21"/>
                </a:cubicBezTo>
                <a:cubicBezTo>
                  <a:pt x="473" y="23"/>
                  <a:pt x="473" y="23"/>
                  <a:pt x="473" y="23"/>
                </a:cubicBezTo>
                <a:cubicBezTo>
                  <a:pt x="474" y="22"/>
                  <a:pt x="474" y="22"/>
                  <a:pt x="475" y="21"/>
                </a:cubicBezTo>
                <a:cubicBezTo>
                  <a:pt x="477" y="21"/>
                  <a:pt x="478" y="20"/>
                  <a:pt x="479" y="19"/>
                </a:cubicBezTo>
                <a:cubicBezTo>
                  <a:pt x="479" y="18"/>
                  <a:pt x="479" y="18"/>
                  <a:pt x="479" y="18"/>
                </a:cubicBezTo>
                <a:cubicBezTo>
                  <a:pt x="479" y="18"/>
                  <a:pt x="479" y="18"/>
                  <a:pt x="479" y="18"/>
                </a:cubicBezTo>
                <a:cubicBezTo>
                  <a:pt x="480" y="18"/>
                  <a:pt x="482" y="17"/>
                  <a:pt x="484" y="17"/>
                </a:cubicBezTo>
                <a:cubicBezTo>
                  <a:pt x="484" y="17"/>
                  <a:pt x="485" y="17"/>
                  <a:pt x="486" y="17"/>
                </a:cubicBezTo>
                <a:cubicBezTo>
                  <a:pt x="487" y="18"/>
                  <a:pt x="487" y="18"/>
                  <a:pt x="487" y="18"/>
                </a:cubicBezTo>
                <a:cubicBezTo>
                  <a:pt x="486" y="19"/>
                  <a:pt x="486" y="19"/>
                  <a:pt x="486" y="19"/>
                </a:cubicBezTo>
                <a:cubicBezTo>
                  <a:pt x="482" y="24"/>
                  <a:pt x="477" y="29"/>
                  <a:pt x="473" y="34"/>
                </a:cubicBezTo>
                <a:cubicBezTo>
                  <a:pt x="473" y="36"/>
                  <a:pt x="473" y="36"/>
                  <a:pt x="473" y="36"/>
                </a:cubicBezTo>
                <a:cubicBezTo>
                  <a:pt x="473" y="36"/>
                  <a:pt x="473" y="35"/>
                  <a:pt x="474" y="35"/>
                </a:cubicBezTo>
                <a:cubicBezTo>
                  <a:pt x="477" y="30"/>
                  <a:pt x="482" y="26"/>
                  <a:pt x="486" y="21"/>
                </a:cubicBezTo>
                <a:cubicBezTo>
                  <a:pt x="486" y="21"/>
                  <a:pt x="486" y="21"/>
                  <a:pt x="486" y="21"/>
                </a:cubicBezTo>
                <a:cubicBezTo>
                  <a:pt x="486" y="21"/>
                  <a:pt x="486" y="21"/>
                  <a:pt x="486" y="21"/>
                </a:cubicBezTo>
                <a:cubicBezTo>
                  <a:pt x="487" y="21"/>
                  <a:pt x="488" y="20"/>
                  <a:pt x="489" y="19"/>
                </a:cubicBezTo>
                <a:cubicBezTo>
                  <a:pt x="489" y="19"/>
                  <a:pt x="490" y="18"/>
                  <a:pt x="492" y="18"/>
                </a:cubicBezTo>
                <a:cubicBezTo>
                  <a:pt x="492" y="18"/>
                  <a:pt x="492" y="18"/>
                  <a:pt x="492" y="18"/>
                </a:cubicBezTo>
                <a:cubicBezTo>
                  <a:pt x="492" y="18"/>
                  <a:pt x="492" y="18"/>
                  <a:pt x="492" y="18"/>
                </a:cubicBezTo>
                <a:cubicBezTo>
                  <a:pt x="492" y="16"/>
                  <a:pt x="492" y="16"/>
                  <a:pt x="492" y="16"/>
                </a:cubicBezTo>
                <a:cubicBezTo>
                  <a:pt x="490" y="16"/>
                  <a:pt x="488" y="15"/>
                  <a:pt x="487" y="15"/>
                </a:cubicBezTo>
                <a:cubicBezTo>
                  <a:pt x="487" y="15"/>
                  <a:pt x="487" y="15"/>
                  <a:pt x="487" y="15"/>
                </a:cubicBezTo>
                <a:moveTo>
                  <a:pt x="1243" y="15"/>
                </a:moveTo>
                <a:cubicBezTo>
                  <a:pt x="1240" y="17"/>
                  <a:pt x="1236" y="19"/>
                  <a:pt x="1233" y="21"/>
                </a:cubicBezTo>
                <a:cubicBezTo>
                  <a:pt x="1233" y="26"/>
                  <a:pt x="1233" y="26"/>
                  <a:pt x="1233" y="26"/>
                </a:cubicBezTo>
                <a:cubicBezTo>
                  <a:pt x="1235" y="28"/>
                  <a:pt x="1235" y="31"/>
                  <a:pt x="1235" y="35"/>
                </a:cubicBezTo>
                <a:cubicBezTo>
                  <a:pt x="1235" y="35"/>
                  <a:pt x="1235" y="35"/>
                  <a:pt x="1235" y="35"/>
                </a:cubicBezTo>
                <a:cubicBezTo>
                  <a:pt x="1235" y="35"/>
                  <a:pt x="1235" y="35"/>
                  <a:pt x="1235" y="35"/>
                </a:cubicBezTo>
                <a:cubicBezTo>
                  <a:pt x="1234" y="37"/>
                  <a:pt x="1234" y="38"/>
                  <a:pt x="1234" y="40"/>
                </a:cubicBezTo>
                <a:cubicBezTo>
                  <a:pt x="1234" y="41"/>
                  <a:pt x="1234" y="42"/>
                  <a:pt x="1235" y="44"/>
                </a:cubicBezTo>
                <a:cubicBezTo>
                  <a:pt x="1235" y="46"/>
                  <a:pt x="1237" y="48"/>
                  <a:pt x="1239" y="49"/>
                </a:cubicBezTo>
                <a:cubicBezTo>
                  <a:pt x="1240" y="49"/>
                  <a:pt x="1241" y="49"/>
                  <a:pt x="1241" y="49"/>
                </a:cubicBezTo>
                <a:cubicBezTo>
                  <a:pt x="1242" y="49"/>
                  <a:pt x="1243" y="49"/>
                  <a:pt x="1243" y="49"/>
                </a:cubicBezTo>
                <a:cubicBezTo>
                  <a:pt x="1243" y="48"/>
                  <a:pt x="1243" y="48"/>
                  <a:pt x="1243" y="48"/>
                </a:cubicBezTo>
                <a:cubicBezTo>
                  <a:pt x="1242" y="48"/>
                  <a:pt x="1240" y="47"/>
                  <a:pt x="1238" y="46"/>
                </a:cubicBezTo>
                <a:cubicBezTo>
                  <a:pt x="1237" y="46"/>
                  <a:pt x="1237" y="46"/>
                  <a:pt x="1237" y="46"/>
                </a:cubicBezTo>
                <a:cubicBezTo>
                  <a:pt x="1238" y="45"/>
                  <a:pt x="1238" y="45"/>
                  <a:pt x="1238" y="45"/>
                </a:cubicBezTo>
                <a:cubicBezTo>
                  <a:pt x="1239" y="42"/>
                  <a:pt x="1241" y="41"/>
                  <a:pt x="1243" y="39"/>
                </a:cubicBezTo>
                <a:cubicBezTo>
                  <a:pt x="1243" y="39"/>
                  <a:pt x="1243" y="39"/>
                  <a:pt x="1243" y="39"/>
                </a:cubicBezTo>
                <a:cubicBezTo>
                  <a:pt x="1242" y="40"/>
                  <a:pt x="1241" y="40"/>
                  <a:pt x="1240" y="42"/>
                </a:cubicBezTo>
                <a:cubicBezTo>
                  <a:pt x="1240" y="42"/>
                  <a:pt x="1240" y="42"/>
                  <a:pt x="1240" y="42"/>
                </a:cubicBezTo>
                <a:cubicBezTo>
                  <a:pt x="1239" y="42"/>
                  <a:pt x="1239" y="42"/>
                  <a:pt x="1239" y="42"/>
                </a:cubicBezTo>
                <a:cubicBezTo>
                  <a:pt x="1239" y="42"/>
                  <a:pt x="1238" y="43"/>
                  <a:pt x="1237" y="43"/>
                </a:cubicBezTo>
                <a:cubicBezTo>
                  <a:pt x="1237" y="43"/>
                  <a:pt x="1237" y="43"/>
                  <a:pt x="1237" y="43"/>
                </a:cubicBezTo>
                <a:cubicBezTo>
                  <a:pt x="1236" y="43"/>
                  <a:pt x="1236" y="42"/>
                  <a:pt x="1235" y="41"/>
                </a:cubicBezTo>
                <a:cubicBezTo>
                  <a:pt x="1235" y="41"/>
                  <a:pt x="1235" y="41"/>
                  <a:pt x="1235" y="41"/>
                </a:cubicBezTo>
                <a:cubicBezTo>
                  <a:pt x="1235" y="41"/>
                  <a:pt x="1235" y="41"/>
                  <a:pt x="1235" y="41"/>
                </a:cubicBezTo>
                <a:cubicBezTo>
                  <a:pt x="1236" y="37"/>
                  <a:pt x="1236" y="33"/>
                  <a:pt x="1238" y="30"/>
                </a:cubicBezTo>
                <a:cubicBezTo>
                  <a:pt x="1238" y="30"/>
                  <a:pt x="1238" y="30"/>
                  <a:pt x="1238" y="30"/>
                </a:cubicBezTo>
                <a:cubicBezTo>
                  <a:pt x="1238" y="30"/>
                  <a:pt x="1238" y="30"/>
                  <a:pt x="1238" y="30"/>
                </a:cubicBezTo>
                <a:cubicBezTo>
                  <a:pt x="1240" y="29"/>
                  <a:pt x="1242" y="27"/>
                  <a:pt x="1243" y="26"/>
                </a:cubicBezTo>
                <a:cubicBezTo>
                  <a:pt x="1243" y="26"/>
                  <a:pt x="1243" y="26"/>
                  <a:pt x="1243" y="26"/>
                </a:cubicBezTo>
                <a:cubicBezTo>
                  <a:pt x="1241" y="26"/>
                  <a:pt x="1240" y="27"/>
                  <a:pt x="1238" y="28"/>
                </a:cubicBezTo>
                <a:cubicBezTo>
                  <a:pt x="1237" y="29"/>
                  <a:pt x="1237" y="29"/>
                  <a:pt x="1237" y="29"/>
                </a:cubicBezTo>
                <a:cubicBezTo>
                  <a:pt x="1237" y="28"/>
                  <a:pt x="1237" y="28"/>
                  <a:pt x="1237" y="28"/>
                </a:cubicBezTo>
                <a:cubicBezTo>
                  <a:pt x="1236" y="27"/>
                  <a:pt x="1234" y="25"/>
                  <a:pt x="1234" y="23"/>
                </a:cubicBezTo>
                <a:cubicBezTo>
                  <a:pt x="1234" y="22"/>
                  <a:pt x="1234" y="21"/>
                  <a:pt x="1234" y="21"/>
                </a:cubicBezTo>
                <a:cubicBezTo>
                  <a:pt x="1234" y="21"/>
                  <a:pt x="1234" y="21"/>
                  <a:pt x="1234" y="21"/>
                </a:cubicBezTo>
                <a:cubicBezTo>
                  <a:pt x="1243" y="15"/>
                  <a:pt x="1243" y="15"/>
                  <a:pt x="1243" y="15"/>
                </a:cubicBezTo>
                <a:cubicBezTo>
                  <a:pt x="1243" y="15"/>
                  <a:pt x="1243" y="15"/>
                  <a:pt x="1243" y="15"/>
                </a:cubicBezTo>
                <a:moveTo>
                  <a:pt x="704" y="15"/>
                </a:moveTo>
                <a:cubicBezTo>
                  <a:pt x="700" y="17"/>
                  <a:pt x="696" y="20"/>
                  <a:pt x="693" y="24"/>
                </a:cubicBezTo>
                <a:cubicBezTo>
                  <a:pt x="692" y="24"/>
                  <a:pt x="692" y="24"/>
                  <a:pt x="692" y="24"/>
                </a:cubicBezTo>
                <a:cubicBezTo>
                  <a:pt x="692" y="24"/>
                  <a:pt x="692" y="24"/>
                  <a:pt x="692" y="24"/>
                </a:cubicBezTo>
                <a:cubicBezTo>
                  <a:pt x="692" y="28"/>
                  <a:pt x="692" y="28"/>
                  <a:pt x="692" y="28"/>
                </a:cubicBezTo>
                <a:cubicBezTo>
                  <a:pt x="696" y="34"/>
                  <a:pt x="699" y="40"/>
                  <a:pt x="703" y="47"/>
                </a:cubicBezTo>
                <a:cubicBezTo>
                  <a:pt x="703" y="47"/>
                  <a:pt x="703" y="47"/>
                  <a:pt x="703" y="47"/>
                </a:cubicBezTo>
                <a:cubicBezTo>
                  <a:pt x="703" y="47"/>
                  <a:pt x="703" y="47"/>
                  <a:pt x="703" y="47"/>
                </a:cubicBezTo>
                <a:cubicBezTo>
                  <a:pt x="704" y="48"/>
                  <a:pt x="704" y="49"/>
                  <a:pt x="704" y="50"/>
                </a:cubicBezTo>
                <a:cubicBezTo>
                  <a:pt x="704" y="46"/>
                  <a:pt x="704" y="46"/>
                  <a:pt x="704" y="46"/>
                </a:cubicBezTo>
                <a:cubicBezTo>
                  <a:pt x="702" y="42"/>
                  <a:pt x="702" y="42"/>
                  <a:pt x="702" y="42"/>
                </a:cubicBezTo>
                <a:cubicBezTo>
                  <a:pt x="703" y="41"/>
                  <a:pt x="703" y="41"/>
                  <a:pt x="703" y="41"/>
                </a:cubicBezTo>
                <a:cubicBezTo>
                  <a:pt x="703" y="40"/>
                  <a:pt x="704" y="40"/>
                  <a:pt x="704" y="39"/>
                </a:cubicBezTo>
                <a:cubicBezTo>
                  <a:pt x="704" y="38"/>
                  <a:pt x="704" y="38"/>
                  <a:pt x="704" y="38"/>
                </a:cubicBezTo>
                <a:cubicBezTo>
                  <a:pt x="704" y="38"/>
                  <a:pt x="703" y="39"/>
                  <a:pt x="703" y="39"/>
                </a:cubicBezTo>
                <a:cubicBezTo>
                  <a:pt x="702" y="39"/>
                  <a:pt x="702" y="39"/>
                  <a:pt x="702" y="39"/>
                </a:cubicBezTo>
                <a:cubicBezTo>
                  <a:pt x="702" y="39"/>
                  <a:pt x="702" y="39"/>
                  <a:pt x="702" y="39"/>
                </a:cubicBezTo>
                <a:cubicBezTo>
                  <a:pt x="701" y="39"/>
                  <a:pt x="701" y="39"/>
                  <a:pt x="701" y="39"/>
                </a:cubicBezTo>
                <a:cubicBezTo>
                  <a:pt x="693" y="26"/>
                  <a:pt x="693" y="26"/>
                  <a:pt x="693" y="26"/>
                </a:cubicBezTo>
                <a:cubicBezTo>
                  <a:pt x="693" y="26"/>
                  <a:pt x="693" y="26"/>
                  <a:pt x="693" y="26"/>
                </a:cubicBezTo>
                <a:cubicBezTo>
                  <a:pt x="696" y="21"/>
                  <a:pt x="700" y="19"/>
                  <a:pt x="704" y="16"/>
                </a:cubicBezTo>
                <a:cubicBezTo>
                  <a:pt x="704" y="15"/>
                  <a:pt x="704" y="15"/>
                  <a:pt x="704" y="15"/>
                </a:cubicBezTo>
                <a:moveTo>
                  <a:pt x="1262" y="14"/>
                </a:moveTo>
                <a:cubicBezTo>
                  <a:pt x="1256" y="17"/>
                  <a:pt x="1251" y="21"/>
                  <a:pt x="1245" y="24"/>
                </a:cubicBezTo>
                <a:cubicBezTo>
                  <a:pt x="1245" y="25"/>
                  <a:pt x="1245" y="25"/>
                  <a:pt x="1245" y="25"/>
                </a:cubicBezTo>
                <a:cubicBezTo>
                  <a:pt x="1251" y="21"/>
                  <a:pt x="1256" y="18"/>
                  <a:pt x="1262" y="15"/>
                </a:cubicBezTo>
                <a:cubicBezTo>
                  <a:pt x="1262" y="14"/>
                  <a:pt x="1262" y="14"/>
                  <a:pt x="1262" y="14"/>
                </a:cubicBezTo>
                <a:moveTo>
                  <a:pt x="1199" y="14"/>
                </a:moveTo>
                <a:cubicBezTo>
                  <a:pt x="1199" y="16"/>
                  <a:pt x="1199" y="16"/>
                  <a:pt x="1199" y="16"/>
                </a:cubicBezTo>
                <a:cubicBezTo>
                  <a:pt x="1200" y="17"/>
                  <a:pt x="1201" y="18"/>
                  <a:pt x="1201" y="19"/>
                </a:cubicBezTo>
                <a:cubicBezTo>
                  <a:pt x="1201" y="19"/>
                  <a:pt x="1201" y="19"/>
                  <a:pt x="1201" y="19"/>
                </a:cubicBezTo>
                <a:cubicBezTo>
                  <a:pt x="1201" y="20"/>
                  <a:pt x="1201" y="20"/>
                  <a:pt x="1201" y="20"/>
                </a:cubicBezTo>
                <a:cubicBezTo>
                  <a:pt x="1201" y="22"/>
                  <a:pt x="1200" y="24"/>
                  <a:pt x="1199" y="26"/>
                </a:cubicBezTo>
                <a:cubicBezTo>
                  <a:pt x="1199" y="28"/>
                  <a:pt x="1199" y="28"/>
                  <a:pt x="1199" y="28"/>
                </a:cubicBezTo>
                <a:cubicBezTo>
                  <a:pt x="1199" y="27"/>
                  <a:pt x="1200" y="26"/>
                  <a:pt x="1201" y="25"/>
                </a:cubicBezTo>
                <a:cubicBezTo>
                  <a:pt x="1202" y="23"/>
                  <a:pt x="1203" y="21"/>
                  <a:pt x="1203" y="20"/>
                </a:cubicBezTo>
                <a:cubicBezTo>
                  <a:pt x="1203" y="19"/>
                  <a:pt x="1202" y="17"/>
                  <a:pt x="1200" y="15"/>
                </a:cubicBezTo>
                <a:cubicBezTo>
                  <a:pt x="1200" y="15"/>
                  <a:pt x="1200" y="15"/>
                  <a:pt x="1200" y="15"/>
                </a:cubicBezTo>
                <a:cubicBezTo>
                  <a:pt x="1200" y="15"/>
                  <a:pt x="1200" y="15"/>
                  <a:pt x="1200" y="15"/>
                </a:cubicBezTo>
                <a:cubicBezTo>
                  <a:pt x="1199" y="15"/>
                  <a:pt x="1199" y="14"/>
                  <a:pt x="1199" y="14"/>
                </a:cubicBezTo>
                <a:moveTo>
                  <a:pt x="54" y="14"/>
                </a:moveTo>
                <a:cubicBezTo>
                  <a:pt x="53" y="16"/>
                  <a:pt x="53" y="18"/>
                  <a:pt x="53" y="20"/>
                </a:cubicBezTo>
                <a:cubicBezTo>
                  <a:pt x="53" y="20"/>
                  <a:pt x="53" y="20"/>
                  <a:pt x="53" y="20"/>
                </a:cubicBezTo>
                <a:cubicBezTo>
                  <a:pt x="52" y="21"/>
                  <a:pt x="52" y="21"/>
                  <a:pt x="52" y="21"/>
                </a:cubicBezTo>
                <a:cubicBezTo>
                  <a:pt x="51" y="21"/>
                  <a:pt x="50" y="21"/>
                  <a:pt x="49" y="22"/>
                </a:cubicBezTo>
                <a:cubicBezTo>
                  <a:pt x="49" y="23"/>
                  <a:pt x="49" y="23"/>
                  <a:pt x="49" y="23"/>
                </a:cubicBezTo>
                <a:cubicBezTo>
                  <a:pt x="50" y="23"/>
                  <a:pt x="50" y="23"/>
                  <a:pt x="51" y="23"/>
                </a:cubicBezTo>
                <a:cubicBezTo>
                  <a:pt x="52" y="23"/>
                  <a:pt x="53" y="23"/>
                  <a:pt x="54" y="23"/>
                </a:cubicBezTo>
                <a:cubicBezTo>
                  <a:pt x="54" y="14"/>
                  <a:pt x="54" y="14"/>
                  <a:pt x="54" y="14"/>
                </a:cubicBezTo>
                <a:moveTo>
                  <a:pt x="1113" y="14"/>
                </a:moveTo>
                <a:cubicBezTo>
                  <a:pt x="1112" y="14"/>
                  <a:pt x="1111" y="14"/>
                  <a:pt x="1111" y="15"/>
                </a:cubicBezTo>
                <a:cubicBezTo>
                  <a:pt x="1111" y="16"/>
                  <a:pt x="1111" y="16"/>
                  <a:pt x="1111" y="16"/>
                </a:cubicBezTo>
                <a:cubicBezTo>
                  <a:pt x="1111" y="15"/>
                  <a:pt x="1112" y="15"/>
                  <a:pt x="1113" y="15"/>
                </a:cubicBezTo>
                <a:cubicBezTo>
                  <a:pt x="1113" y="14"/>
                  <a:pt x="1113" y="14"/>
                  <a:pt x="1113" y="14"/>
                </a:cubicBezTo>
                <a:moveTo>
                  <a:pt x="1151" y="14"/>
                </a:moveTo>
                <a:cubicBezTo>
                  <a:pt x="1141" y="14"/>
                  <a:pt x="1131" y="17"/>
                  <a:pt x="1123" y="21"/>
                </a:cubicBezTo>
                <a:cubicBezTo>
                  <a:pt x="1123" y="21"/>
                  <a:pt x="1123" y="21"/>
                  <a:pt x="1123" y="21"/>
                </a:cubicBezTo>
                <a:cubicBezTo>
                  <a:pt x="1123" y="21"/>
                  <a:pt x="1123" y="21"/>
                  <a:pt x="1123" y="21"/>
                </a:cubicBezTo>
                <a:cubicBezTo>
                  <a:pt x="1120" y="23"/>
                  <a:pt x="1117" y="24"/>
                  <a:pt x="1115" y="26"/>
                </a:cubicBezTo>
                <a:cubicBezTo>
                  <a:pt x="1115" y="27"/>
                  <a:pt x="1115" y="27"/>
                  <a:pt x="1115" y="27"/>
                </a:cubicBezTo>
                <a:cubicBezTo>
                  <a:pt x="1116" y="26"/>
                  <a:pt x="1117" y="26"/>
                  <a:pt x="1117" y="25"/>
                </a:cubicBezTo>
                <a:cubicBezTo>
                  <a:pt x="1117" y="25"/>
                  <a:pt x="1117" y="25"/>
                  <a:pt x="1117" y="25"/>
                </a:cubicBezTo>
                <a:cubicBezTo>
                  <a:pt x="1132" y="18"/>
                  <a:pt x="1132" y="18"/>
                  <a:pt x="1132" y="18"/>
                </a:cubicBezTo>
                <a:cubicBezTo>
                  <a:pt x="1132" y="18"/>
                  <a:pt x="1132" y="18"/>
                  <a:pt x="1132" y="18"/>
                </a:cubicBezTo>
                <a:cubicBezTo>
                  <a:pt x="1138" y="17"/>
                  <a:pt x="1144" y="15"/>
                  <a:pt x="1150" y="15"/>
                </a:cubicBezTo>
                <a:cubicBezTo>
                  <a:pt x="1152" y="15"/>
                  <a:pt x="1153" y="15"/>
                  <a:pt x="1155" y="15"/>
                </a:cubicBezTo>
                <a:cubicBezTo>
                  <a:pt x="1155" y="15"/>
                  <a:pt x="1156" y="15"/>
                  <a:pt x="1157" y="15"/>
                </a:cubicBezTo>
                <a:cubicBezTo>
                  <a:pt x="1157" y="14"/>
                  <a:pt x="1157" y="14"/>
                  <a:pt x="1157" y="14"/>
                </a:cubicBezTo>
                <a:cubicBezTo>
                  <a:pt x="1156" y="14"/>
                  <a:pt x="1156" y="14"/>
                  <a:pt x="1156" y="14"/>
                </a:cubicBezTo>
                <a:cubicBezTo>
                  <a:pt x="1156" y="14"/>
                  <a:pt x="1156" y="14"/>
                  <a:pt x="1156" y="14"/>
                </a:cubicBezTo>
                <a:cubicBezTo>
                  <a:pt x="1155" y="14"/>
                  <a:pt x="1155" y="14"/>
                  <a:pt x="1154" y="14"/>
                </a:cubicBezTo>
                <a:cubicBezTo>
                  <a:pt x="1153" y="14"/>
                  <a:pt x="1152" y="14"/>
                  <a:pt x="1151" y="14"/>
                </a:cubicBezTo>
                <a:moveTo>
                  <a:pt x="400" y="14"/>
                </a:moveTo>
                <a:cubicBezTo>
                  <a:pt x="397" y="15"/>
                  <a:pt x="394" y="17"/>
                  <a:pt x="391" y="20"/>
                </a:cubicBezTo>
                <a:cubicBezTo>
                  <a:pt x="390" y="20"/>
                  <a:pt x="390" y="20"/>
                  <a:pt x="390" y="20"/>
                </a:cubicBezTo>
                <a:cubicBezTo>
                  <a:pt x="390" y="20"/>
                  <a:pt x="390" y="20"/>
                  <a:pt x="390" y="20"/>
                </a:cubicBezTo>
                <a:cubicBezTo>
                  <a:pt x="390" y="20"/>
                  <a:pt x="389" y="20"/>
                  <a:pt x="389" y="20"/>
                </a:cubicBezTo>
                <a:cubicBezTo>
                  <a:pt x="389" y="23"/>
                  <a:pt x="389" y="23"/>
                  <a:pt x="389" y="23"/>
                </a:cubicBezTo>
                <a:cubicBezTo>
                  <a:pt x="392" y="26"/>
                  <a:pt x="395" y="30"/>
                  <a:pt x="399" y="33"/>
                </a:cubicBezTo>
                <a:cubicBezTo>
                  <a:pt x="399" y="33"/>
                  <a:pt x="399" y="33"/>
                  <a:pt x="399" y="33"/>
                </a:cubicBezTo>
                <a:cubicBezTo>
                  <a:pt x="399" y="33"/>
                  <a:pt x="399" y="33"/>
                  <a:pt x="399" y="33"/>
                </a:cubicBezTo>
                <a:cubicBezTo>
                  <a:pt x="399" y="33"/>
                  <a:pt x="400" y="34"/>
                  <a:pt x="400" y="34"/>
                </a:cubicBezTo>
                <a:cubicBezTo>
                  <a:pt x="400" y="33"/>
                  <a:pt x="400" y="33"/>
                  <a:pt x="400" y="33"/>
                </a:cubicBezTo>
                <a:cubicBezTo>
                  <a:pt x="400" y="32"/>
                  <a:pt x="400" y="32"/>
                  <a:pt x="400" y="32"/>
                </a:cubicBezTo>
                <a:cubicBezTo>
                  <a:pt x="400" y="32"/>
                  <a:pt x="400" y="31"/>
                  <a:pt x="400" y="31"/>
                </a:cubicBezTo>
                <a:cubicBezTo>
                  <a:pt x="400" y="29"/>
                  <a:pt x="400" y="29"/>
                  <a:pt x="400" y="29"/>
                </a:cubicBezTo>
                <a:cubicBezTo>
                  <a:pt x="400" y="29"/>
                  <a:pt x="400" y="29"/>
                  <a:pt x="400" y="29"/>
                </a:cubicBezTo>
                <a:cubicBezTo>
                  <a:pt x="400" y="28"/>
                  <a:pt x="400" y="28"/>
                  <a:pt x="400" y="28"/>
                </a:cubicBezTo>
                <a:cubicBezTo>
                  <a:pt x="400" y="27"/>
                  <a:pt x="400" y="27"/>
                  <a:pt x="400" y="27"/>
                </a:cubicBezTo>
                <a:cubicBezTo>
                  <a:pt x="400" y="28"/>
                  <a:pt x="399" y="28"/>
                  <a:pt x="398" y="28"/>
                </a:cubicBezTo>
                <a:cubicBezTo>
                  <a:pt x="398" y="28"/>
                  <a:pt x="398" y="28"/>
                  <a:pt x="398" y="28"/>
                </a:cubicBezTo>
                <a:cubicBezTo>
                  <a:pt x="396" y="28"/>
                  <a:pt x="395" y="28"/>
                  <a:pt x="394" y="27"/>
                </a:cubicBezTo>
                <a:cubicBezTo>
                  <a:pt x="393" y="26"/>
                  <a:pt x="392" y="25"/>
                  <a:pt x="392" y="23"/>
                </a:cubicBezTo>
                <a:cubicBezTo>
                  <a:pt x="392" y="23"/>
                  <a:pt x="392" y="22"/>
                  <a:pt x="392" y="22"/>
                </a:cubicBezTo>
                <a:cubicBezTo>
                  <a:pt x="394" y="18"/>
                  <a:pt x="397" y="16"/>
                  <a:pt x="400" y="15"/>
                </a:cubicBezTo>
                <a:cubicBezTo>
                  <a:pt x="400" y="14"/>
                  <a:pt x="400" y="14"/>
                  <a:pt x="400" y="14"/>
                </a:cubicBezTo>
                <a:moveTo>
                  <a:pt x="445" y="13"/>
                </a:moveTo>
                <a:cubicBezTo>
                  <a:pt x="432" y="13"/>
                  <a:pt x="418" y="16"/>
                  <a:pt x="407" y="23"/>
                </a:cubicBezTo>
                <a:cubicBezTo>
                  <a:pt x="407" y="23"/>
                  <a:pt x="407" y="23"/>
                  <a:pt x="407" y="23"/>
                </a:cubicBezTo>
                <a:cubicBezTo>
                  <a:pt x="407" y="23"/>
                  <a:pt x="407" y="23"/>
                  <a:pt x="407" y="23"/>
                </a:cubicBezTo>
                <a:cubicBezTo>
                  <a:pt x="406" y="23"/>
                  <a:pt x="404" y="25"/>
                  <a:pt x="402" y="26"/>
                </a:cubicBezTo>
                <a:cubicBezTo>
                  <a:pt x="402" y="27"/>
                  <a:pt x="402" y="27"/>
                  <a:pt x="402" y="27"/>
                </a:cubicBezTo>
                <a:cubicBezTo>
                  <a:pt x="413" y="20"/>
                  <a:pt x="424" y="16"/>
                  <a:pt x="437" y="14"/>
                </a:cubicBezTo>
                <a:cubicBezTo>
                  <a:pt x="437" y="14"/>
                  <a:pt x="437" y="14"/>
                  <a:pt x="437" y="14"/>
                </a:cubicBezTo>
                <a:cubicBezTo>
                  <a:pt x="437" y="14"/>
                  <a:pt x="437" y="14"/>
                  <a:pt x="437" y="14"/>
                </a:cubicBezTo>
                <a:cubicBezTo>
                  <a:pt x="437" y="14"/>
                  <a:pt x="437" y="14"/>
                  <a:pt x="437" y="14"/>
                </a:cubicBezTo>
                <a:cubicBezTo>
                  <a:pt x="439" y="14"/>
                  <a:pt x="442" y="14"/>
                  <a:pt x="444" y="14"/>
                </a:cubicBezTo>
                <a:cubicBezTo>
                  <a:pt x="445" y="14"/>
                  <a:pt x="446" y="14"/>
                  <a:pt x="447" y="14"/>
                </a:cubicBezTo>
                <a:cubicBezTo>
                  <a:pt x="447" y="13"/>
                  <a:pt x="447" y="13"/>
                  <a:pt x="447" y="13"/>
                </a:cubicBezTo>
                <a:cubicBezTo>
                  <a:pt x="446" y="13"/>
                  <a:pt x="445" y="13"/>
                  <a:pt x="445" y="13"/>
                </a:cubicBezTo>
                <a:moveTo>
                  <a:pt x="284" y="13"/>
                </a:moveTo>
                <a:cubicBezTo>
                  <a:pt x="279" y="13"/>
                  <a:pt x="273" y="14"/>
                  <a:pt x="268" y="15"/>
                </a:cubicBezTo>
                <a:cubicBezTo>
                  <a:pt x="268" y="15"/>
                  <a:pt x="268" y="15"/>
                  <a:pt x="268" y="15"/>
                </a:cubicBezTo>
                <a:cubicBezTo>
                  <a:pt x="268" y="15"/>
                  <a:pt x="268" y="15"/>
                  <a:pt x="268" y="15"/>
                </a:cubicBezTo>
                <a:cubicBezTo>
                  <a:pt x="244" y="18"/>
                  <a:pt x="221" y="28"/>
                  <a:pt x="204" y="47"/>
                </a:cubicBezTo>
                <a:cubicBezTo>
                  <a:pt x="204" y="48"/>
                  <a:pt x="204" y="48"/>
                  <a:pt x="204" y="48"/>
                </a:cubicBezTo>
                <a:cubicBezTo>
                  <a:pt x="205" y="48"/>
                  <a:pt x="205" y="48"/>
                  <a:pt x="205" y="48"/>
                </a:cubicBezTo>
                <a:cubicBezTo>
                  <a:pt x="214" y="36"/>
                  <a:pt x="228" y="29"/>
                  <a:pt x="242" y="22"/>
                </a:cubicBezTo>
                <a:cubicBezTo>
                  <a:pt x="242" y="22"/>
                  <a:pt x="242" y="22"/>
                  <a:pt x="242" y="22"/>
                </a:cubicBezTo>
                <a:cubicBezTo>
                  <a:pt x="242" y="22"/>
                  <a:pt x="242" y="22"/>
                  <a:pt x="242" y="22"/>
                </a:cubicBezTo>
                <a:cubicBezTo>
                  <a:pt x="255" y="18"/>
                  <a:pt x="269" y="15"/>
                  <a:pt x="284" y="14"/>
                </a:cubicBezTo>
                <a:cubicBezTo>
                  <a:pt x="284" y="13"/>
                  <a:pt x="284" y="13"/>
                  <a:pt x="284" y="13"/>
                </a:cubicBezTo>
                <a:moveTo>
                  <a:pt x="560" y="13"/>
                </a:moveTo>
                <a:cubicBezTo>
                  <a:pt x="555" y="15"/>
                  <a:pt x="549" y="16"/>
                  <a:pt x="544" y="19"/>
                </a:cubicBezTo>
                <a:cubicBezTo>
                  <a:pt x="544" y="20"/>
                  <a:pt x="544" y="20"/>
                  <a:pt x="544" y="20"/>
                </a:cubicBezTo>
                <a:cubicBezTo>
                  <a:pt x="549" y="18"/>
                  <a:pt x="555" y="16"/>
                  <a:pt x="560" y="14"/>
                </a:cubicBezTo>
                <a:cubicBezTo>
                  <a:pt x="560" y="13"/>
                  <a:pt x="560" y="13"/>
                  <a:pt x="560" y="13"/>
                </a:cubicBezTo>
                <a:moveTo>
                  <a:pt x="292" y="12"/>
                </a:moveTo>
                <a:cubicBezTo>
                  <a:pt x="290" y="12"/>
                  <a:pt x="288" y="13"/>
                  <a:pt x="286" y="13"/>
                </a:cubicBezTo>
                <a:cubicBezTo>
                  <a:pt x="286" y="14"/>
                  <a:pt x="286" y="14"/>
                  <a:pt x="286" y="14"/>
                </a:cubicBezTo>
                <a:cubicBezTo>
                  <a:pt x="289" y="13"/>
                  <a:pt x="292" y="13"/>
                  <a:pt x="295" y="13"/>
                </a:cubicBezTo>
                <a:cubicBezTo>
                  <a:pt x="306" y="13"/>
                  <a:pt x="316" y="14"/>
                  <a:pt x="327" y="17"/>
                </a:cubicBezTo>
                <a:cubicBezTo>
                  <a:pt x="327" y="17"/>
                  <a:pt x="327" y="17"/>
                  <a:pt x="327" y="17"/>
                </a:cubicBezTo>
                <a:cubicBezTo>
                  <a:pt x="327" y="17"/>
                  <a:pt x="327" y="17"/>
                  <a:pt x="327" y="17"/>
                </a:cubicBezTo>
                <a:cubicBezTo>
                  <a:pt x="336" y="21"/>
                  <a:pt x="346" y="24"/>
                  <a:pt x="355" y="30"/>
                </a:cubicBezTo>
                <a:cubicBezTo>
                  <a:pt x="355" y="30"/>
                  <a:pt x="355" y="30"/>
                  <a:pt x="355" y="30"/>
                </a:cubicBezTo>
                <a:cubicBezTo>
                  <a:pt x="355" y="30"/>
                  <a:pt x="355" y="30"/>
                  <a:pt x="355" y="30"/>
                </a:cubicBezTo>
                <a:cubicBezTo>
                  <a:pt x="356" y="31"/>
                  <a:pt x="358" y="32"/>
                  <a:pt x="359" y="33"/>
                </a:cubicBezTo>
                <a:cubicBezTo>
                  <a:pt x="359" y="32"/>
                  <a:pt x="359" y="32"/>
                  <a:pt x="359" y="32"/>
                </a:cubicBezTo>
                <a:cubicBezTo>
                  <a:pt x="341" y="20"/>
                  <a:pt x="321" y="13"/>
                  <a:pt x="298" y="13"/>
                </a:cubicBezTo>
                <a:cubicBezTo>
                  <a:pt x="297" y="13"/>
                  <a:pt x="297" y="13"/>
                  <a:pt x="296" y="13"/>
                </a:cubicBezTo>
                <a:cubicBezTo>
                  <a:pt x="296" y="13"/>
                  <a:pt x="296" y="13"/>
                  <a:pt x="296" y="13"/>
                </a:cubicBezTo>
                <a:cubicBezTo>
                  <a:pt x="296" y="13"/>
                  <a:pt x="296" y="13"/>
                  <a:pt x="296" y="13"/>
                </a:cubicBezTo>
                <a:cubicBezTo>
                  <a:pt x="295" y="13"/>
                  <a:pt x="294" y="12"/>
                  <a:pt x="292" y="12"/>
                </a:cubicBezTo>
                <a:moveTo>
                  <a:pt x="681" y="12"/>
                </a:moveTo>
                <a:cubicBezTo>
                  <a:pt x="681" y="15"/>
                  <a:pt x="681" y="15"/>
                  <a:pt x="681" y="15"/>
                </a:cubicBezTo>
                <a:cubicBezTo>
                  <a:pt x="684" y="18"/>
                  <a:pt x="687" y="22"/>
                  <a:pt x="690" y="26"/>
                </a:cubicBezTo>
                <a:cubicBezTo>
                  <a:pt x="690" y="23"/>
                  <a:pt x="690" y="23"/>
                  <a:pt x="690" y="23"/>
                </a:cubicBezTo>
                <a:cubicBezTo>
                  <a:pt x="689" y="22"/>
                  <a:pt x="688" y="22"/>
                  <a:pt x="688" y="21"/>
                </a:cubicBezTo>
                <a:cubicBezTo>
                  <a:pt x="687" y="20"/>
                  <a:pt x="687" y="20"/>
                  <a:pt x="687" y="20"/>
                </a:cubicBezTo>
                <a:cubicBezTo>
                  <a:pt x="688" y="20"/>
                  <a:pt x="688" y="20"/>
                  <a:pt x="688" y="20"/>
                </a:cubicBezTo>
                <a:cubicBezTo>
                  <a:pt x="689" y="19"/>
                  <a:pt x="689" y="18"/>
                  <a:pt x="690" y="18"/>
                </a:cubicBezTo>
                <a:cubicBezTo>
                  <a:pt x="690" y="16"/>
                  <a:pt x="690" y="16"/>
                  <a:pt x="690" y="16"/>
                </a:cubicBezTo>
                <a:cubicBezTo>
                  <a:pt x="689" y="17"/>
                  <a:pt x="688" y="17"/>
                  <a:pt x="686" y="18"/>
                </a:cubicBezTo>
                <a:cubicBezTo>
                  <a:pt x="686" y="18"/>
                  <a:pt x="686" y="18"/>
                  <a:pt x="686" y="18"/>
                </a:cubicBezTo>
                <a:cubicBezTo>
                  <a:pt x="685" y="17"/>
                  <a:pt x="685" y="17"/>
                  <a:pt x="685" y="17"/>
                </a:cubicBezTo>
                <a:cubicBezTo>
                  <a:pt x="685" y="17"/>
                  <a:pt x="684" y="16"/>
                  <a:pt x="683" y="15"/>
                </a:cubicBezTo>
                <a:cubicBezTo>
                  <a:pt x="682" y="14"/>
                  <a:pt x="682" y="13"/>
                  <a:pt x="681" y="12"/>
                </a:cubicBezTo>
                <a:moveTo>
                  <a:pt x="757" y="12"/>
                </a:moveTo>
                <a:cubicBezTo>
                  <a:pt x="757" y="13"/>
                  <a:pt x="757" y="13"/>
                  <a:pt x="757" y="14"/>
                </a:cubicBezTo>
                <a:cubicBezTo>
                  <a:pt x="757" y="15"/>
                  <a:pt x="757" y="15"/>
                  <a:pt x="757" y="16"/>
                </a:cubicBezTo>
                <a:cubicBezTo>
                  <a:pt x="757" y="12"/>
                  <a:pt x="757" y="12"/>
                  <a:pt x="757" y="12"/>
                </a:cubicBezTo>
                <a:moveTo>
                  <a:pt x="1192" y="12"/>
                </a:moveTo>
                <a:cubicBezTo>
                  <a:pt x="1192" y="12"/>
                  <a:pt x="1192" y="12"/>
                  <a:pt x="1192" y="12"/>
                </a:cubicBezTo>
                <a:cubicBezTo>
                  <a:pt x="1191" y="12"/>
                  <a:pt x="1191" y="12"/>
                  <a:pt x="1190" y="13"/>
                </a:cubicBezTo>
                <a:cubicBezTo>
                  <a:pt x="1186" y="14"/>
                  <a:pt x="1183" y="18"/>
                  <a:pt x="1179" y="20"/>
                </a:cubicBezTo>
                <a:cubicBezTo>
                  <a:pt x="1179" y="22"/>
                  <a:pt x="1179" y="22"/>
                  <a:pt x="1179" y="22"/>
                </a:cubicBezTo>
                <a:cubicBezTo>
                  <a:pt x="1183" y="19"/>
                  <a:pt x="1186" y="15"/>
                  <a:pt x="1190" y="13"/>
                </a:cubicBezTo>
                <a:cubicBezTo>
                  <a:pt x="1191" y="13"/>
                  <a:pt x="1191" y="13"/>
                  <a:pt x="1191" y="13"/>
                </a:cubicBezTo>
                <a:cubicBezTo>
                  <a:pt x="1191" y="13"/>
                  <a:pt x="1191" y="13"/>
                  <a:pt x="1191" y="13"/>
                </a:cubicBezTo>
                <a:cubicBezTo>
                  <a:pt x="1191" y="13"/>
                  <a:pt x="1192" y="13"/>
                  <a:pt x="1192" y="13"/>
                </a:cubicBezTo>
                <a:cubicBezTo>
                  <a:pt x="1194" y="13"/>
                  <a:pt x="1195" y="13"/>
                  <a:pt x="1197" y="14"/>
                </a:cubicBezTo>
                <a:cubicBezTo>
                  <a:pt x="1197" y="13"/>
                  <a:pt x="1197" y="13"/>
                  <a:pt x="1197" y="13"/>
                </a:cubicBezTo>
                <a:cubicBezTo>
                  <a:pt x="1195" y="13"/>
                  <a:pt x="1194" y="12"/>
                  <a:pt x="1192" y="12"/>
                </a:cubicBezTo>
                <a:moveTo>
                  <a:pt x="1006" y="11"/>
                </a:moveTo>
                <a:cubicBezTo>
                  <a:pt x="1006" y="12"/>
                  <a:pt x="1006" y="12"/>
                  <a:pt x="1006" y="12"/>
                </a:cubicBezTo>
                <a:cubicBezTo>
                  <a:pt x="1018" y="12"/>
                  <a:pt x="1030" y="15"/>
                  <a:pt x="1041" y="19"/>
                </a:cubicBezTo>
                <a:cubicBezTo>
                  <a:pt x="1041" y="19"/>
                  <a:pt x="1041" y="19"/>
                  <a:pt x="1041" y="19"/>
                </a:cubicBezTo>
                <a:cubicBezTo>
                  <a:pt x="1051" y="22"/>
                  <a:pt x="1059" y="28"/>
                  <a:pt x="1068" y="32"/>
                </a:cubicBezTo>
                <a:cubicBezTo>
                  <a:pt x="1068" y="32"/>
                  <a:pt x="1068" y="32"/>
                  <a:pt x="1068" y="32"/>
                </a:cubicBezTo>
                <a:cubicBezTo>
                  <a:pt x="1068" y="32"/>
                  <a:pt x="1068" y="32"/>
                  <a:pt x="1068" y="32"/>
                </a:cubicBezTo>
                <a:cubicBezTo>
                  <a:pt x="1079" y="41"/>
                  <a:pt x="1088" y="51"/>
                  <a:pt x="1098" y="60"/>
                </a:cubicBezTo>
                <a:cubicBezTo>
                  <a:pt x="1098" y="58"/>
                  <a:pt x="1098" y="58"/>
                  <a:pt x="1098" y="58"/>
                </a:cubicBezTo>
                <a:cubicBezTo>
                  <a:pt x="1097" y="57"/>
                  <a:pt x="1095" y="55"/>
                  <a:pt x="1094" y="55"/>
                </a:cubicBezTo>
                <a:cubicBezTo>
                  <a:pt x="1094" y="55"/>
                  <a:pt x="1094" y="55"/>
                  <a:pt x="1094" y="55"/>
                </a:cubicBezTo>
                <a:cubicBezTo>
                  <a:pt x="1094" y="54"/>
                  <a:pt x="1094" y="54"/>
                  <a:pt x="1094" y="54"/>
                </a:cubicBezTo>
                <a:cubicBezTo>
                  <a:pt x="1086" y="45"/>
                  <a:pt x="1076" y="38"/>
                  <a:pt x="1066" y="30"/>
                </a:cubicBezTo>
                <a:cubicBezTo>
                  <a:pt x="1055" y="23"/>
                  <a:pt x="1042" y="17"/>
                  <a:pt x="1029" y="14"/>
                </a:cubicBezTo>
                <a:cubicBezTo>
                  <a:pt x="1029" y="14"/>
                  <a:pt x="1029" y="14"/>
                  <a:pt x="1029" y="14"/>
                </a:cubicBezTo>
                <a:cubicBezTo>
                  <a:pt x="1029" y="14"/>
                  <a:pt x="1029" y="14"/>
                  <a:pt x="1029" y="14"/>
                </a:cubicBezTo>
                <a:cubicBezTo>
                  <a:pt x="1022" y="12"/>
                  <a:pt x="1014" y="12"/>
                  <a:pt x="1006" y="11"/>
                </a:cubicBezTo>
                <a:moveTo>
                  <a:pt x="1004" y="11"/>
                </a:moveTo>
                <a:cubicBezTo>
                  <a:pt x="992" y="11"/>
                  <a:pt x="981" y="13"/>
                  <a:pt x="971" y="17"/>
                </a:cubicBezTo>
                <a:cubicBezTo>
                  <a:pt x="970" y="17"/>
                  <a:pt x="970" y="17"/>
                  <a:pt x="970" y="17"/>
                </a:cubicBezTo>
                <a:cubicBezTo>
                  <a:pt x="970" y="17"/>
                  <a:pt x="970" y="17"/>
                  <a:pt x="970" y="17"/>
                </a:cubicBezTo>
                <a:cubicBezTo>
                  <a:pt x="953" y="21"/>
                  <a:pt x="938" y="30"/>
                  <a:pt x="921" y="38"/>
                </a:cubicBezTo>
                <a:cubicBezTo>
                  <a:pt x="917" y="41"/>
                  <a:pt x="914" y="45"/>
                  <a:pt x="910" y="48"/>
                </a:cubicBezTo>
                <a:cubicBezTo>
                  <a:pt x="910" y="50"/>
                  <a:pt x="910" y="50"/>
                  <a:pt x="910" y="50"/>
                </a:cubicBezTo>
                <a:cubicBezTo>
                  <a:pt x="913" y="46"/>
                  <a:pt x="918" y="43"/>
                  <a:pt x="921" y="40"/>
                </a:cubicBezTo>
                <a:cubicBezTo>
                  <a:pt x="921" y="40"/>
                  <a:pt x="921" y="40"/>
                  <a:pt x="921" y="40"/>
                </a:cubicBezTo>
                <a:cubicBezTo>
                  <a:pt x="921" y="40"/>
                  <a:pt x="921" y="40"/>
                  <a:pt x="921" y="40"/>
                </a:cubicBezTo>
                <a:cubicBezTo>
                  <a:pt x="931" y="33"/>
                  <a:pt x="942" y="28"/>
                  <a:pt x="953" y="23"/>
                </a:cubicBezTo>
                <a:cubicBezTo>
                  <a:pt x="953" y="23"/>
                  <a:pt x="953" y="23"/>
                  <a:pt x="953" y="23"/>
                </a:cubicBezTo>
                <a:cubicBezTo>
                  <a:pt x="953" y="23"/>
                  <a:pt x="953" y="23"/>
                  <a:pt x="953" y="23"/>
                </a:cubicBezTo>
                <a:cubicBezTo>
                  <a:pt x="965" y="20"/>
                  <a:pt x="977" y="14"/>
                  <a:pt x="990" y="13"/>
                </a:cubicBezTo>
                <a:cubicBezTo>
                  <a:pt x="990" y="13"/>
                  <a:pt x="990" y="13"/>
                  <a:pt x="990" y="13"/>
                </a:cubicBezTo>
                <a:cubicBezTo>
                  <a:pt x="995" y="12"/>
                  <a:pt x="999" y="12"/>
                  <a:pt x="1004" y="12"/>
                </a:cubicBezTo>
                <a:cubicBezTo>
                  <a:pt x="1004" y="11"/>
                  <a:pt x="1004" y="11"/>
                  <a:pt x="1004" y="11"/>
                </a:cubicBezTo>
                <a:moveTo>
                  <a:pt x="1277" y="10"/>
                </a:moveTo>
                <a:cubicBezTo>
                  <a:pt x="1273" y="11"/>
                  <a:pt x="1268" y="12"/>
                  <a:pt x="1264" y="14"/>
                </a:cubicBezTo>
                <a:cubicBezTo>
                  <a:pt x="1264" y="14"/>
                  <a:pt x="1264" y="14"/>
                  <a:pt x="1264" y="14"/>
                </a:cubicBezTo>
                <a:cubicBezTo>
                  <a:pt x="1268" y="13"/>
                  <a:pt x="1272" y="11"/>
                  <a:pt x="1276" y="11"/>
                </a:cubicBezTo>
                <a:cubicBezTo>
                  <a:pt x="1276" y="11"/>
                  <a:pt x="1277" y="10"/>
                  <a:pt x="1277" y="10"/>
                </a:cubicBezTo>
                <a:moveTo>
                  <a:pt x="1281" y="10"/>
                </a:moveTo>
                <a:cubicBezTo>
                  <a:pt x="1280" y="10"/>
                  <a:pt x="1279" y="10"/>
                  <a:pt x="1278" y="10"/>
                </a:cubicBezTo>
                <a:cubicBezTo>
                  <a:pt x="1279" y="10"/>
                  <a:pt x="1279" y="10"/>
                  <a:pt x="1279" y="10"/>
                </a:cubicBezTo>
                <a:cubicBezTo>
                  <a:pt x="1280" y="10"/>
                  <a:pt x="1282" y="10"/>
                  <a:pt x="1283" y="10"/>
                </a:cubicBezTo>
                <a:cubicBezTo>
                  <a:pt x="1283" y="10"/>
                  <a:pt x="1283" y="10"/>
                  <a:pt x="1283" y="10"/>
                </a:cubicBezTo>
                <a:cubicBezTo>
                  <a:pt x="1283" y="10"/>
                  <a:pt x="1283" y="10"/>
                  <a:pt x="1283" y="10"/>
                </a:cubicBezTo>
                <a:cubicBezTo>
                  <a:pt x="1283" y="10"/>
                  <a:pt x="1284" y="10"/>
                  <a:pt x="1284" y="10"/>
                </a:cubicBezTo>
                <a:cubicBezTo>
                  <a:pt x="1283" y="10"/>
                  <a:pt x="1282" y="10"/>
                  <a:pt x="1281" y="10"/>
                </a:cubicBezTo>
                <a:moveTo>
                  <a:pt x="202" y="10"/>
                </a:moveTo>
                <a:cubicBezTo>
                  <a:pt x="202" y="10"/>
                  <a:pt x="201" y="11"/>
                  <a:pt x="201" y="11"/>
                </a:cubicBezTo>
                <a:cubicBezTo>
                  <a:pt x="201" y="11"/>
                  <a:pt x="202" y="10"/>
                  <a:pt x="202" y="10"/>
                </a:cubicBezTo>
                <a:cubicBezTo>
                  <a:pt x="202" y="10"/>
                  <a:pt x="202" y="10"/>
                  <a:pt x="202" y="10"/>
                </a:cubicBezTo>
                <a:moveTo>
                  <a:pt x="608" y="9"/>
                </a:moveTo>
                <a:cubicBezTo>
                  <a:pt x="608" y="10"/>
                  <a:pt x="608" y="10"/>
                  <a:pt x="608" y="10"/>
                </a:cubicBezTo>
                <a:cubicBezTo>
                  <a:pt x="612" y="10"/>
                  <a:pt x="615" y="11"/>
                  <a:pt x="619" y="12"/>
                </a:cubicBezTo>
                <a:cubicBezTo>
                  <a:pt x="624" y="14"/>
                  <a:pt x="628" y="17"/>
                  <a:pt x="632" y="18"/>
                </a:cubicBezTo>
                <a:cubicBezTo>
                  <a:pt x="632" y="18"/>
                  <a:pt x="632" y="18"/>
                  <a:pt x="632" y="18"/>
                </a:cubicBezTo>
                <a:cubicBezTo>
                  <a:pt x="632" y="18"/>
                  <a:pt x="632" y="18"/>
                  <a:pt x="632" y="18"/>
                </a:cubicBezTo>
                <a:cubicBezTo>
                  <a:pt x="645" y="24"/>
                  <a:pt x="655" y="34"/>
                  <a:pt x="662" y="45"/>
                </a:cubicBezTo>
                <a:cubicBezTo>
                  <a:pt x="662" y="42"/>
                  <a:pt x="662" y="42"/>
                  <a:pt x="662" y="42"/>
                </a:cubicBezTo>
                <a:cubicBezTo>
                  <a:pt x="651" y="27"/>
                  <a:pt x="632" y="15"/>
                  <a:pt x="615" y="10"/>
                </a:cubicBezTo>
                <a:cubicBezTo>
                  <a:pt x="615" y="10"/>
                  <a:pt x="615" y="10"/>
                  <a:pt x="615" y="10"/>
                </a:cubicBezTo>
                <a:cubicBezTo>
                  <a:pt x="615" y="10"/>
                  <a:pt x="615" y="10"/>
                  <a:pt x="615" y="10"/>
                </a:cubicBezTo>
                <a:cubicBezTo>
                  <a:pt x="613" y="9"/>
                  <a:pt x="610" y="9"/>
                  <a:pt x="608" y="9"/>
                </a:cubicBezTo>
                <a:moveTo>
                  <a:pt x="10" y="8"/>
                </a:moveTo>
                <a:cubicBezTo>
                  <a:pt x="10" y="8"/>
                  <a:pt x="10" y="8"/>
                  <a:pt x="10" y="8"/>
                </a:cubicBezTo>
                <a:cubicBezTo>
                  <a:pt x="8" y="8"/>
                  <a:pt x="6" y="8"/>
                  <a:pt x="4" y="9"/>
                </a:cubicBezTo>
                <a:cubicBezTo>
                  <a:pt x="4" y="9"/>
                  <a:pt x="3" y="9"/>
                  <a:pt x="3" y="9"/>
                </a:cubicBezTo>
                <a:cubicBezTo>
                  <a:pt x="3" y="9"/>
                  <a:pt x="3" y="9"/>
                  <a:pt x="3" y="9"/>
                </a:cubicBezTo>
                <a:cubicBezTo>
                  <a:pt x="3" y="9"/>
                  <a:pt x="3" y="9"/>
                  <a:pt x="3" y="9"/>
                </a:cubicBezTo>
                <a:cubicBezTo>
                  <a:pt x="3" y="9"/>
                  <a:pt x="3" y="9"/>
                  <a:pt x="3" y="9"/>
                </a:cubicBezTo>
                <a:cubicBezTo>
                  <a:pt x="5" y="9"/>
                  <a:pt x="8" y="9"/>
                  <a:pt x="11" y="9"/>
                </a:cubicBezTo>
                <a:cubicBezTo>
                  <a:pt x="12" y="9"/>
                  <a:pt x="14" y="9"/>
                  <a:pt x="15" y="10"/>
                </a:cubicBezTo>
                <a:cubicBezTo>
                  <a:pt x="15" y="10"/>
                  <a:pt x="15" y="10"/>
                  <a:pt x="15" y="10"/>
                </a:cubicBezTo>
                <a:cubicBezTo>
                  <a:pt x="16" y="10"/>
                  <a:pt x="16" y="10"/>
                  <a:pt x="16" y="10"/>
                </a:cubicBezTo>
                <a:cubicBezTo>
                  <a:pt x="16" y="10"/>
                  <a:pt x="16" y="10"/>
                  <a:pt x="16" y="10"/>
                </a:cubicBezTo>
                <a:cubicBezTo>
                  <a:pt x="16" y="10"/>
                  <a:pt x="16" y="10"/>
                  <a:pt x="16" y="10"/>
                </a:cubicBezTo>
                <a:cubicBezTo>
                  <a:pt x="17" y="11"/>
                  <a:pt x="17" y="11"/>
                  <a:pt x="17" y="11"/>
                </a:cubicBezTo>
                <a:cubicBezTo>
                  <a:pt x="17" y="11"/>
                  <a:pt x="17" y="11"/>
                  <a:pt x="17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4" y="9"/>
                  <a:pt x="12" y="8"/>
                  <a:pt x="10" y="8"/>
                </a:cubicBezTo>
                <a:moveTo>
                  <a:pt x="715" y="8"/>
                </a:moveTo>
                <a:cubicBezTo>
                  <a:pt x="714" y="9"/>
                  <a:pt x="714" y="9"/>
                  <a:pt x="713" y="10"/>
                </a:cubicBezTo>
                <a:cubicBezTo>
                  <a:pt x="711" y="11"/>
                  <a:pt x="708" y="12"/>
                  <a:pt x="706" y="14"/>
                </a:cubicBezTo>
                <a:cubicBezTo>
                  <a:pt x="706" y="14"/>
                  <a:pt x="706" y="14"/>
                  <a:pt x="706" y="14"/>
                </a:cubicBezTo>
                <a:cubicBezTo>
                  <a:pt x="709" y="12"/>
                  <a:pt x="712" y="11"/>
                  <a:pt x="715" y="10"/>
                </a:cubicBezTo>
                <a:cubicBezTo>
                  <a:pt x="715" y="8"/>
                  <a:pt x="715" y="8"/>
                  <a:pt x="715" y="8"/>
                </a:cubicBezTo>
                <a:moveTo>
                  <a:pt x="83" y="67"/>
                </a:moveTo>
                <a:cubicBezTo>
                  <a:pt x="83" y="67"/>
                  <a:pt x="83" y="67"/>
                  <a:pt x="83" y="67"/>
                </a:cubicBezTo>
                <a:cubicBezTo>
                  <a:pt x="83" y="67"/>
                  <a:pt x="83" y="67"/>
                  <a:pt x="83" y="67"/>
                </a:cubicBezTo>
                <a:cubicBezTo>
                  <a:pt x="83" y="69"/>
                  <a:pt x="83" y="69"/>
                  <a:pt x="83" y="69"/>
                </a:cubicBezTo>
                <a:cubicBezTo>
                  <a:pt x="83" y="69"/>
                  <a:pt x="83" y="69"/>
                  <a:pt x="83" y="69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7"/>
                  <a:pt x="83" y="67"/>
                  <a:pt x="83" y="67"/>
                </a:cubicBezTo>
                <a:moveTo>
                  <a:pt x="82" y="8"/>
                </a:moveTo>
                <a:cubicBezTo>
                  <a:pt x="82" y="11"/>
                  <a:pt x="82" y="11"/>
                  <a:pt x="82" y="11"/>
                </a:cubicBezTo>
                <a:cubicBezTo>
                  <a:pt x="83" y="10"/>
                  <a:pt x="85" y="10"/>
                  <a:pt x="86" y="10"/>
                </a:cubicBezTo>
                <a:cubicBezTo>
                  <a:pt x="90" y="10"/>
                  <a:pt x="95" y="12"/>
                  <a:pt x="98" y="15"/>
                </a:cubicBezTo>
                <a:cubicBezTo>
                  <a:pt x="98" y="15"/>
                  <a:pt x="98" y="15"/>
                  <a:pt x="98" y="15"/>
                </a:cubicBezTo>
                <a:cubicBezTo>
                  <a:pt x="98" y="15"/>
                  <a:pt x="98" y="15"/>
                  <a:pt x="98" y="15"/>
                </a:cubicBezTo>
                <a:cubicBezTo>
                  <a:pt x="99" y="17"/>
                  <a:pt x="100" y="19"/>
                  <a:pt x="100" y="21"/>
                </a:cubicBezTo>
                <a:cubicBezTo>
                  <a:pt x="100" y="22"/>
                  <a:pt x="100" y="24"/>
                  <a:pt x="99" y="25"/>
                </a:cubicBezTo>
                <a:cubicBezTo>
                  <a:pt x="99" y="26"/>
                  <a:pt x="99" y="26"/>
                  <a:pt x="99" y="26"/>
                </a:cubicBezTo>
                <a:cubicBezTo>
                  <a:pt x="100" y="26"/>
                  <a:pt x="100" y="26"/>
                  <a:pt x="100" y="26"/>
                </a:cubicBezTo>
                <a:cubicBezTo>
                  <a:pt x="101" y="26"/>
                  <a:pt x="103" y="26"/>
                  <a:pt x="104" y="27"/>
                </a:cubicBezTo>
                <a:cubicBezTo>
                  <a:pt x="105" y="28"/>
                  <a:pt x="105" y="29"/>
                  <a:pt x="105" y="30"/>
                </a:cubicBezTo>
                <a:cubicBezTo>
                  <a:pt x="106" y="32"/>
                  <a:pt x="107" y="35"/>
                  <a:pt x="107" y="38"/>
                </a:cubicBezTo>
                <a:cubicBezTo>
                  <a:pt x="107" y="39"/>
                  <a:pt x="107" y="40"/>
                  <a:pt x="107" y="41"/>
                </a:cubicBezTo>
                <a:cubicBezTo>
                  <a:pt x="107" y="42"/>
                  <a:pt x="107" y="42"/>
                  <a:pt x="107" y="42"/>
                </a:cubicBezTo>
                <a:cubicBezTo>
                  <a:pt x="103" y="44"/>
                  <a:pt x="103" y="44"/>
                  <a:pt x="103" y="44"/>
                </a:cubicBezTo>
                <a:cubicBezTo>
                  <a:pt x="105" y="46"/>
                  <a:pt x="106" y="49"/>
                  <a:pt x="106" y="52"/>
                </a:cubicBezTo>
                <a:cubicBezTo>
                  <a:pt x="106" y="53"/>
                  <a:pt x="106" y="53"/>
                  <a:pt x="106" y="54"/>
                </a:cubicBezTo>
                <a:cubicBezTo>
                  <a:pt x="106" y="54"/>
                  <a:pt x="106" y="54"/>
                  <a:pt x="106" y="54"/>
                </a:cubicBezTo>
                <a:cubicBezTo>
                  <a:pt x="106" y="57"/>
                  <a:pt x="104" y="60"/>
                  <a:pt x="102" y="62"/>
                </a:cubicBezTo>
                <a:cubicBezTo>
                  <a:pt x="100" y="64"/>
                  <a:pt x="97" y="65"/>
                  <a:pt x="95" y="66"/>
                </a:cubicBezTo>
                <a:cubicBezTo>
                  <a:pt x="94" y="66"/>
                  <a:pt x="93" y="66"/>
                  <a:pt x="92" y="66"/>
                </a:cubicBezTo>
                <a:cubicBezTo>
                  <a:pt x="92" y="66"/>
                  <a:pt x="92" y="66"/>
                  <a:pt x="92" y="66"/>
                </a:cubicBezTo>
                <a:cubicBezTo>
                  <a:pt x="90" y="66"/>
                  <a:pt x="89" y="66"/>
                  <a:pt x="88" y="65"/>
                </a:cubicBezTo>
                <a:cubicBezTo>
                  <a:pt x="86" y="64"/>
                  <a:pt x="86" y="62"/>
                  <a:pt x="86" y="61"/>
                </a:cubicBezTo>
                <a:cubicBezTo>
                  <a:pt x="86" y="59"/>
                  <a:pt x="87" y="58"/>
                  <a:pt x="88" y="56"/>
                </a:cubicBezTo>
                <a:cubicBezTo>
                  <a:pt x="89" y="55"/>
                  <a:pt x="90" y="54"/>
                  <a:pt x="90" y="53"/>
                </a:cubicBezTo>
                <a:cubicBezTo>
                  <a:pt x="90" y="52"/>
                  <a:pt x="90" y="52"/>
                  <a:pt x="90" y="52"/>
                </a:cubicBezTo>
                <a:cubicBezTo>
                  <a:pt x="90" y="52"/>
                  <a:pt x="90" y="52"/>
                  <a:pt x="90" y="52"/>
                </a:cubicBezTo>
                <a:cubicBezTo>
                  <a:pt x="91" y="51"/>
                  <a:pt x="91" y="49"/>
                  <a:pt x="91" y="48"/>
                </a:cubicBezTo>
                <a:cubicBezTo>
                  <a:pt x="91" y="44"/>
                  <a:pt x="89" y="40"/>
                  <a:pt x="87" y="37"/>
                </a:cubicBezTo>
                <a:cubicBezTo>
                  <a:pt x="85" y="35"/>
                  <a:pt x="83" y="35"/>
                  <a:pt x="82" y="34"/>
                </a:cubicBezTo>
                <a:cubicBezTo>
                  <a:pt x="82" y="35"/>
                  <a:pt x="82" y="35"/>
                  <a:pt x="82" y="35"/>
                </a:cubicBezTo>
                <a:cubicBezTo>
                  <a:pt x="82" y="35"/>
                  <a:pt x="82" y="35"/>
                  <a:pt x="82" y="35"/>
                </a:cubicBezTo>
                <a:cubicBezTo>
                  <a:pt x="82" y="35"/>
                  <a:pt x="82" y="35"/>
                  <a:pt x="82" y="35"/>
                </a:cubicBezTo>
                <a:cubicBezTo>
                  <a:pt x="82" y="35"/>
                  <a:pt x="82" y="35"/>
                  <a:pt x="82" y="35"/>
                </a:cubicBezTo>
                <a:cubicBezTo>
                  <a:pt x="84" y="36"/>
                  <a:pt x="86" y="38"/>
                  <a:pt x="87" y="40"/>
                </a:cubicBezTo>
                <a:cubicBezTo>
                  <a:pt x="87" y="41"/>
                  <a:pt x="87" y="41"/>
                  <a:pt x="87" y="41"/>
                </a:cubicBezTo>
                <a:cubicBezTo>
                  <a:pt x="86" y="41"/>
                  <a:pt x="86" y="41"/>
                  <a:pt x="86" y="41"/>
                </a:cubicBezTo>
                <a:cubicBezTo>
                  <a:pt x="85" y="41"/>
                  <a:pt x="83" y="41"/>
                  <a:pt x="82" y="41"/>
                </a:cubicBezTo>
                <a:cubicBezTo>
                  <a:pt x="82" y="42"/>
                  <a:pt x="82" y="42"/>
                  <a:pt x="82" y="42"/>
                </a:cubicBezTo>
                <a:cubicBezTo>
                  <a:pt x="83" y="42"/>
                  <a:pt x="84" y="42"/>
                  <a:pt x="85" y="42"/>
                </a:cubicBezTo>
                <a:cubicBezTo>
                  <a:pt x="85" y="42"/>
                  <a:pt x="85" y="42"/>
                  <a:pt x="86" y="42"/>
                </a:cubicBezTo>
                <a:cubicBezTo>
                  <a:pt x="86" y="42"/>
                  <a:pt x="86" y="42"/>
                  <a:pt x="86" y="42"/>
                </a:cubicBezTo>
                <a:cubicBezTo>
                  <a:pt x="86" y="42"/>
                  <a:pt x="86" y="42"/>
                  <a:pt x="87" y="42"/>
                </a:cubicBezTo>
                <a:cubicBezTo>
                  <a:pt x="87" y="42"/>
                  <a:pt x="87" y="42"/>
                  <a:pt x="87" y="42"/>
                </a:cubicBezTo>
                <a:cubicBezTo>
                  <a:pt x="87" y="42"/>
                  <a:pt x="88" y="43"/>
                  <a:pt x="89" y="43"/>
                </a:cubicBezTo>
                <a:cubicBezTo>
                  <a:pt x="89" y="43"/>
                  <a:pt x="89" y="43"/>
                  <a:pt x="89" y="43"/>
                </a:cubicBezTo>
                <a:cubicBezTo>
                  <a:pt x="89" y="44"/>
                  <a:pt x="89" y="44"/>
                  <a:pt x="89" y="44"/>
                </a:cubicBezTo>
                <a:cubicBezTo>
                  <a:pt x="89" y="45"/>
                  <a:pt x="89" y="46"/>
                  <a:pt x="89" y="48"/>
                </a:cubicBezTo>
                <a:cubicBezTo>
                  <a:pt x="89" y="49"/>
                  <a:pt x="89" y="50"/>
                  <a:pt x="88" y="51"/>
                </a:cubicBezTo>
                <a:cubicBezTo>
                  <a:pt x="87" y="52"/>
                  <a:pt x="87" y="52"/>
                  <a:pt x="87" y="52"/>
                </a:cubicBezTo>
                <a:cubicBezTo>
                  <a:pt x="87" y="51"/>
                  <a:pt x="87" y="51"/>
                  <a:pt x="87" y="51"/>
                </a:cubicBezTo>
                <a:cubicBezTo>
                  <a:pt x="85" y="50"/>
                  <a:pt x="83" y="50"/>
                  <a:pt x="82" y="50"/>
                </a:cubicBezTo>
                <a:cubicBezTo>
                  <a:pt x="82" y="50"/>
                  <a:pt x="82" y="50"/>
                  <a:pt x="82" y="50"/>
                </a:cubicBezTo>
                <a:cubicBezTo>
                  <a:pt x="83" y="51"/>
                  <a:pt x="85" y="51"/>
                  <a:pt x="86" y="52"/>
                </a:cubicBezTo>
                <a:cubicBezTo>
                  <a:pt x="87" y="52"/>
                  <a:pt x="87" y="52"/>
                  <a:pt x="87" y="52"/>
                </a:cubicBezTo>
                <a:cubicBezTo>
                  <a:pt x="87" y="53"/>
                  <a:pt x="87" y="53"/>
                  <a:pt x="87" y="53"/>
                </a:cubicBezTo>
                <a:cubicBezTo>
                  <a:pt x="87" y="54"/>
                  <a:pt x="87" y="56"/>
                  <a:pt x="85" y="57"/>
                </a:cubicBezTo>
                <a:cubicBezTo>
                  <a:pt x="85" y="57"/>
                  <a:pt x="85" y="57"/>
                  <a:pt x="85" y="57"/>
                </a:cubicBezTo>
                <a:cubicBezTo>
                  <a:pt x="85" y="57"/>
                  <a:pt x="85" y="57"/>
                  <a:pt x="85" y="57"/>
                </a:cubicBezTo>
                <a:cubicBezTo>
                  <a:pt x="84" y="57"/>
                  <a:pt x="83" y="57"/>
                  <a:pt x="82" y="57"/>
                </a:cubicBezTo>
                <a:cubicBezTo>
                  <a:pt x="82" y="59"/>
                  <a:pt x="82" y="59"/>
                  <a:pt x="82" y="59"/>
                </a:cubicBezTo>
                <a:cubicBezTo>
                  <a:pt x="83" y="60"/>
                  <a:pt x="84" y="61"/>
                  <a:pt x="84" y="62"/>
                </a:cubicBezTo>
                <a:cubicBezTo>
                  <a:pt x="85" y="63"/>
                  <a:pt x="85" y="63"/>
                  <a:pt x="85" y="63"/>
                </a:cubicBezTo>
                <a:cubicBezTo>
                  <a:pt x="84" y="63"/>
                  <a:pt x="84" y="63"/>
                  <a:pt x="84" y="63"/>
                </a:cubicBezTo>
                <a:cubicBezTo>
                  <a:pt x="84" y="64"/>
                  <a:pt x="84" y="64"/>
                  <a:pt x="84" y="64"/>
                </a:cubicBezTo>
                <a:cubicBezTo>
                  <a:pt x="83" y="64"/>
                  <a:pt x="83" y="64"/>
                  <a:pt x="83" y="64"/>
                </a:cubicBezTo>
                <a:cubicBezTo>
                  <a:pt x="83" y="64"/>
                  <a:pt x="82" y="64"/>
                  <a:pt x="82" y="64"/>
                </a:cubicBezTo>
                <a:cubicBezTo>
                  <a:pt x="82" y="71"/>
                  <a:pt x="82" y="71"/>
                  <a:pt x="82" y="71"/>
                </a:cubicBezTo>
                <a:cubicBezTo>
                  <a:pt x="97" y="71"/>
                  <a:pt x="113" y="71"/>
                  <a:pt x="130" y="70"/>
                </a:cubicBezTo>
                <a:cubicBezTo>
                  <a:pt x="130" y="69"/>
                  <a:pt x="130" y="69"/>
                  <a:pt x="130" y="69"/>
                </a:cubicBezTo>
                <a:cubicBezTo>
                  <a:pt x="127" y="69"/>
                  <a:pt x="124" y="69"/>
                  <a:pt x="120" y="69"/>
                </a:cubicBezTo>
                <a:cubicBezTo>
                  <a:pt x="114" y="69"/>
                  <a:pt x="107" y="69"/>
                  <a:pt x="99" y="69"/>
                </a:cubicBezTo>
                <a:cubicBezTo>
                  <a:pt x="99" y="69"/>
                  <a:pt x="99" y="69"/>
                  <a:pt x="99" y="69"/>
                </a:cubicBezTo>
                <a:cubicBezTo>
                  <a:pt x="99" y="68"/>
                  <a:pt x="99" y="68"/>
                  <a:pt x="99" y="68"/>
                </a:cubicBezTo>
                <a:cubicBezTo>
                  <a:pt x="98" y="66"/>
                  <a:pt x="98" y="66"/>
                  <a:pt x="98" y="66"/>
                </a:cubicBezTo>
                <a:cubicBezTo>
                  <a:pt x="99" y="66"/>
                  <a:pt x="99" y="66"/>
                  <a:pt x="99" y="66"/>
                </a:cubicBezTo>
                <a:cubicBezTo>
                  <a:pt x="104" y="64"/>
                  <a:pt x="106" y="58"/>
                  <a:pt x="107" y="53"/>
                </a:cubicBezTo>
                <a:cubicBezTo>
                  <a:pt x="107" y="53"/>
                  <a:pt x="107" y="53"/>
                  <a:pt x="107" y="53"/>
                </a:cubicBezTo>
                <a:cubicBezTo>
                  <a:pt x="107" y="53"/>
                  <a:pt x="107" y="53"/>
                  <a:pt x="107" y="53"/>
                </a:cubicBezTo>
                <a:cubicBezTo>
                  <a:pt x="107" y="53"/>
                  <a:pt x="107" y="52"/>
                  <a:pt x="107" y="52"/>
                </a:cubicBezTo>
                <a:cubicBezTo>
                  <a:pt x="107" y="50"/>
                  <a:pt x="106" y="47"/>
                  <a:pt x="106" y="45"/>
                </a:cubicBezTo>
                <a:cubicBezTo>
                  <a:pt x="106" y="44"/>
                  <a:pt x="107" y="42"/>
                  <a:pt x="108" y="41"/>
                </a:cubicBezTo>
                <a:cubicBezTo>
                  <a:pt x="108" y="40"/>
                  <a:pt x="109" y="39"/>
                  <a:pt x="109" y="37"/>
                </a:cubicBezTo>
                <a:cubicBezTo>
                  <a:pt x="109" y="33"/>
                  <a:pt x="105" y="28"/>
                  <a:pt x="102" y="24"/>
                </a:cubicBezTo>
                <a:cubicBezTo>
                  <a:pt x="102" y="24"/>
                  <a:pt x="102" y="24"/>
                  <a:pt x="102" y="24"/>
                </a:cubicBezTo>
                <a:cubicBezTo>
                  <a:pt x="102" y="24"/>
                  <a:pt x="102" y="24"/>
                  <a:pt x="102" y="24"/>
                </a:cubicBezTo>
                <a:cubicBezTo>
                  <a:pt x="101" y="21"/>
                  <a:pt x="101" y="18"/>
                  <a:pt x="99" y="15"/>
                </a:cubicBezTo>
                <a:cubicBezTo>
                  <a:pt x="96" y="11"/>
                  <a:pt x="91" y="9"/>
                  <a:pt x="86" y="9"/>
                </a:cubicBezTo>
                <a:cubicBezTo>
                  <a:pt x="85" y="9"/>
                  <a:pt x="84" y="9"/>
                  <a:pt x="83" y="9"/>
                </a:cubicBezTo>
                <a:cubicBezTo>
                  <a:pt x="83" y="9"/>
                  <a:pt x="83" y="9"/>
                  <a:pt x="83" y="9"/>
                </a:cubicBezTo>
                <a:cubicBezTo>
                  <a:pt x="82" y="9"/>
                  <a:pt x="82" y="9"/>
                  <a:pt x="82" y="9"/>
                </a:cubicBezTo>
                <a:cubicBezTo>
                  <a:pt x="82" y="8"/>
                  <a:pt x="82" y="8"/>
                  <a:pt x="82" y="8"/>
                </a:cubicBezTo>
                <a:moveTo>
                  <a:pt x="864" y="8"/>
                </a:moveTo>
                <a:cubicBezTo>
                  <a:pt x="864" y="9"/>
                  <a:pt x="864" y="9"/>
                  <a:pt x="864" y="9"/>
                </a:cubicBezTo>
                <a:cubicBezTo>
                  <a:pt x="870" y="13"/>
                  <a:pt x="874" y="17"/>
                  <a:pt x="879" y="21"/>
                </a:cubicBezTo>
                <a:cubicBezTo>
                  <a:pt x="879" y="21"/>
                  <a:pt x="879" y="21"/>
                  <a:pt x="879" y="21"/>
                </a:cubicBezTo>
                <a:cubicBezTo>
                  <a:pt x="879" y="21"/>
                  <a:pt x="879" y="21"/>
                  <a:pt x="879" y="21"/>
                </a:cubicBezTo>
                <a:cubicBezTo>
                  <a:pt x="886" y="27"/>
                  <a:pt x="892" y="33"/>
                  <a:pt x="897" y="41"/>
                </a:cubicBezTo>
                <a:cubicBezTo>
                  <a:pt x="897" y="41"/>
                  <a:pt x="898" y="42"/>
                  <a:pt x="898" y="42"/>
                </a:cubicBezTo>
                <a:cubicBezTo>
                  <a:pt x="898" y="40"/>
                  <a:pt x="898" y="40"/>
                  <a:pt x="898" y="40"/>
                </a:cubicBezTo>
                <a:cubicBezTo>
                  <a:pt x="894" y="37"/>
                  <a:pt x="892" y="31"/>
                  <a:pt x="888" y="28"/>
                </a:cubicBezTo>
                <a:cubicBezTo>
                  <a:pt x="888" y="27"/>
                  <a:pt x="888" y="27"/>
                  <a:pt x="888" y="27"/>
                </a:cubicBezTo>
                <a:cubicBezTo>
                  <a:pt x="888" y="27"/>
                  <a:pt x="888" y="27"/>
                  <a:pt x="888" y="27"/>
                </a:cubicBezTo>
                <a:cubicBezTo>
                  <a:pt x="890" y="21"/>
                  <a:pt x="894" y="17"/>
                  <a:pt x="898" y="14"/>
                </a:cubicBezTo>
                <a:cubicBezTo>
                  <a:pt x="898" y="13"/>
                  <a:pt x="898" y="13"/>
                  <a:pt x="898" y="13"/>
                </a:cubicBezTo>
                <a:cubicBezTo>
                  <a:pt x="896" y="15"/>
                  <a:pt x="894" y="16"/>
                  <a:pt x="892" y="18"/>
                </a:cubicBezTo>
                <a:cubicBezTo>
                  <a:pt x="892" y="19"/>
                  <a:pt x="891" y="20"/>
                  <a:pt x="890" y="22"/>
                </a:cubicBezTo>
                <a:cubicBezTo>
                  <a:pt x="889" y="23"/>
                  <a:pt x="888" y="24"/>
                  <a:pt x="886" y="25"/>
                </a:cubicBezTo>
                <a:cubicBezTo>
                  <a:pt x="885" y="25"/>
                  <a:pt x="885" y="25"/>
                  <a:pt x="885" y="25"/>
                </a:cubicBezTo>
                <a:cubicBezTo>
                  <a:pt x="885" y="25"/>
                  <a:pt x="885" y="25"/>
                  <a:pt x="885" y="25"/>
                </a:cubicBezTo>
                <a:cubicBezTo>
                  <a:pt x="878" y="19"/>
                  <a:pt x="871" y="13"/>
                  <a:pt x="864" y="8"/>
                </a:cubicBezTo>
                <a:moveTo>
                  <a:pt x="582" y="8"/>
                </a:moveTo>
                <a:cubicBezTo>
                  <a:pt x="579" y="8"/>
                  <a:pt x="576" y="9"/>
                  <a:pt x="572" y="9"/>
                </a:cubicBezTo>
                <a:cubicBezTo>
                  <a:pt x="569" y="10"/>
                  <a:pt x="566" y="11"/>
                  <a:pt x="563" y="12"/>
                </a:cubicBezTo>
                <a:cubicBezTo>
                  <a:pt x="563" y="13"/>
                  <a:pt x="563" y="13"/>
                  <a:pt x="563" y="13"/>
                </a:cubicBezTo>
                <a:cubicBezTo>
                  <a:pt x="567" y="12"/>
                  <a:pt x="571" y="11"/>
                  <a:pt x="575" y="10"/>
                </a:cubicBezTo>
                <a:cubicBezTo>
                  <a:pt x="575" y="10"/>
                  <a:pt x="575" y="10"/>
                  <a:pt x="575" y="10"/>
                </a:cubicBezTo>
                <a:cubicBezTo>
                  <a:pt x="575" y="10"/>
                  <a:pt x="575" y="10"/>
                  <a:pt x="575" y="10"/>
                </a:cubicBezTo>
                <a:cubicBezTo>
                  <a:pt x="578" y="9"/>
                  <a:pt x="580" y="9"/>
                  <a:pt x="582" y="9"/>
                </a:cubicBezTo>
                <a:cubicBezTo>
                  <a:pt x="582" y="8"/>
                  <a:pt x="582" y="8"/>
                  <a:pt x="582" y="8"/>
                </a:cubicBezTo>
                <a:moveTo>
                  <a:pt x="28" y="8"/>
                </a:moveTo>
                <a:cubicBezTo>
                  <a:pt x="28" y="8"/>
                  <a:pt x="27" y="8"/>
                  <a:pt x="26" y="8"/>
                </a:cubicBezTo>
                <a:cubicBezTo>
                  <a:pt x="26" y="8"/>
                  <a:pt x="26" y="8"/>
                  <a:pt x="26" y="8"/>
                </a:cubicBezTo>
                <a:cubicBezTo>
                  <a:pt x="26" y="8"/>
                  <a:pt x="26" y="8"/>
                  <a:pt x="26" y="8"/>
                </a:cubicBezTo>
                <a:cubicBezTo>
                  <a:pt x="25" y="9"/>
                  <a:pt x="25" y="9"/>
                  <a:pt x="25" y="9"/>
                </a:cubicBezTo>
                <a:cubicBezTo>
                  <a:pt x="23" y="11"/>
                  <a:pt x="21" y="11"/>
                  <a:pt x="19" y="12"/>
                </a:cubicBezTo>
                <a:cubicBezTo>
                  <a:pt x="19" y="12"/>
                  <a:pt x="19" y="12"/>
                  <a:pt x="19" y="12"/>
                </a:cubicBezTo>
                <a:cubicBezTo>
                  <a:pt x="19" y="12"/>
                  <a:pt x="19" y="12"/>
                  <a:pt x="19" y="12"/>
                </a:cubicBezTo>
                <a:cubicBezTo>
                  <a:pt x="18" y="12"/>
                  <a:pt x="18" y="12"/>
                  <a:pt x="17" y="12"/>
                </a:cubicBezTo>
                <a:cubicBezTo>
                  <a:pt x="17" y="12"/>
                  <a:pt x="17" y="12"/>
                  <a:pt x="17" y="12"/>
                </a:cubicBezTo>
                <a:cubicBezTo>
                  <a:pt x="17" y="12"/>
                  <a:pt x="17" y="12"/>
                  <a:pt x="17" y="12"/>
                </a:cubicBezTo>
                <a:cubicBezTo>
                  <a:pt x="17" y="12"/>
                  <a:pt x="17" y="13"/>
                  <a:pt x="17" y="13"/>
                </a:cubicBezTo>
                <a:cubicBezTo>
                  <a:pt x="17" y="13"/>
                  <a:pt x="17" y="13"/>
                  <a:pt x="17" y="13"/>
                </a:cubicBezTo>
                <a:cubicBezTo>
                  <a:pt x="16" y="13"/>
                  <a:pt x="16" y="13"/>
                  <a:pt x="16" y="13"/>
                </a:cubicBezTo>
                <a:cubicBezTo>
                  <a:pt x="16" y="14"/>
                  <a:pt x="15" y="14"/>
                  <a:pt x="14" y="15"/>
                </a:cubicBezTo>
                <a:cubicBezTo>
                  <a:pt x="13" y="16"/>
                  <a:pt x="12" y="16"/>
                  <a:pt x="11" y="16"/>
                </a:cubicBezTo>
                <a:cubicBezTo>
                  <a:pt x="11" y="16"/>
                  <a:pt x="11" y="16"/>
                  <a:pt x="11" y="16"/>
                </a:cubicBezTo>
                <a:cubicBezTo>
                  <a:pt x="10" y="16"/>
                  <a:pt x="10" y="16"/>
                  <a:pt x="9" y="16"/>
                </a:cubicBezTo>
                <a:cubicBezTo>
                  <a:pt x="9" y="15"/>
                  <a:pt x="8" y="15"/>
                  <a:pt x="8" y="14"/>
                </a:cubicBezTo>
                <a:cubicBezTo>
                  <a:pt x="7" y="14"/>
                  <a:pt x="6" y="14"/>
                  <a:pt x="4" y="14"/>
                </a:cubicBezTo>
                <a:cubicBezTo>
                  <a:pt x="4" y="14"/>
                  <a:pt x="4" y="14"/>
                  <a:pt x="4" y="14"/>
                </a:cubicBezTo>
                <a:cubicBezTo>
                  <a:pt x="4" y="14"/>
                  <a:pt x="4" y="14"/>
                  <a:pt x="4" y="14"/>
                </a:cubicBezTo>
                <a:cubicBezTo>
                  <a:pt x="4" y="14"/>
                  <a:pt x="3" y="14"/>
                  <a:pt x="2" y="14"/>
                </a:cubicBezTo>
                <a:cubicBezTo>
                  <a:pt x="2" y="15"/>
                  <a:pt x="2" y="15"/>
                  <a:pt x="2" y="15"/>
                </a:cubicBezTo>
                <a:cubicBezTo>
                  <a:pt x="2" y="15"/>
                  <a:pt x="3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4" y="15"/>
                  <a:pt x="4" y="15"/>
                  <a:pt x="5" y="15"/>
                </a:cubicBezTo>
                <a:cubicBezTo>
                  <a:pt x="6" y="15"/>
                  <a:pt x="7" y="15"/>
                  <a:pt x="8" y="16"/>
                </a:cubicBezTo>
                <a:cubicBezTo>
                  <a:pt x="8" y="16"/>
                  <a:pt x="8" y="16"/>
                  <a:pt x="8" y="16"/>
                </a:cubicBezTo>
                <a:cubicBezTo>
                  <a:pt x="8" y="16"/>
                  <a:pt x="8" y="16"/>
                  <a:pt x="8" y="16"/>
                </a:cubicBezTo>
                <a:cubicBezTo>
                  <a:pt x="8" y="17"/>
                  <a:pt x="8" y="17"/>
                  <a:pt x="8" y="17"/>
                </a:cubicBezTo>
                <a:cubicBezTo>
                  <a:pt x="8" y="18"/>
                  <a:pt x="8" y="19"/>
                  <a:pt x="7" y="19"/>
                </a:cubicBezTo>
                <a:cubicBezTo>
                  <a:pt x="7" y="20"/>
                  <a:pt x="6" y="20"/>
                  <a:pt x="6" y="20"/>
                </a:cubicBezTo>
                <a:cubicBezTo>
                  <a:pt x="5" y="21"/>
                  <a:pt x="3" y="21"/>
                  <a:pt x="2" y="22"/>
                </a:cubicBezTo>
                <a:cubicBezTo>
                  <a:pt x="2" y="22"/>
                  <a:pt x="2" y="22"/>
                  <a:pt x="1" y="22"/>
                </a:cubicBezTo>
                <a:cubicBezTo>
                  <a:pt x="1" y="23"/>
                  <a:pt x="1" y="24"/>
                  <a:pt x="1" y="24"/>
                </a:cubicBezTo>
                <a:cubicBezTo>
                  <a:pt x="1" y="24"/>
                  <a:pt x="1" y="25"/>
                  <a:pt x="1" y="25"/>
                </a:cubicBezTo>
                <a:cubicBezTo>
                  <a:pt x="2" y="25"/>
                  <a:pt x="2" y="25"/>
                  <a:pt x="2" y="25"/>
                </a:cubicBezTo>
                <a:cubicBezTo>
                  <a:pt x="2" y="25"/>
                  <a:pt x="2" y="25"/>
                  <a:pt x="2" y="25"/>
                </a:cubicBezTo>
                <a:cubicBezTo>
                  <a:pt x="9" y="18"/>
                  <a:pt x="19" y="13"/>
                  <a:pt x="28" y="9"/>
                </a:cubicBezTo>
                <a:cubicBezTo>
                  <a:pt x="28" y="8"/>
                  <a:pt x="28" y="8"/>
                  <a:pt x="28" y="8"/>
                </a:cubicBezTo>
                <a:moveTo>
                  <a:pt x="905" y="7"/>
                </a:moveTo>
                <a:cubicBezTo>
                  <a:pt x="903" y="9"/>
                  <a:pt x="902" y="10"/>
                  <a:pt x="900" y="11"/>
                </a:cubicBezTo>
                <a:cubicBezTo>
                  <a:pt x="900" y="12"/>
                  <a:pt x="900" y="12"/>
                  <a:pt x="900" y="12"/>
                </a:cubicBezTo>
                <a:cubicBezTo>
                  <a:pt x="902" y="11"/>
                  <a:pt x="903" y="10"/>
                  <a:pt x="905" y="9"/>
                </a:cubicBezTo>
                <a:cubicBezTo>
                  <a:pt x="905" y="7"/>
                  <a:pt x="905" y="7"/>
                  <a:pt x="905" y="7"/>
                </a:cubicBezTo>
                <a:moveTo>
                  <a:pt x="592" y="7"/>
                </a:moveTo>
                <a:cubicBezTo>
                  <a:pt x="589" y="7"/>
                  <a:pt x="587" y="7"/>
                  <a:pt x="584" y="8"/>
                </a:cubicBezTo>
                <a:cubicBezTo>
                  <a:pt x="584" y="9"/>
                  <a:pt x="584" y="9"/>
                  <a:pt x="584" y="9"/>
                </a:cubicBezTo>
                <a:cubicBezTo>
                  <a:pt x="587" y="9"/>
                  <a:pt x="590" y="9"/>
                  <a:pt x="592" y="9"/>
                </a:cubicBezTo>
                <a:cubicBezTo>
                  <a:pt x="597" y="9"/>
                  <a:pt x="602" y="9"/>
                  <a:pt x="606" y="10"/>
                </a:cubicBezTo>
                <a:cubicBezTo>
                  <a:pt x="606" y="8"/>
                  <a:pt x="606" y="8"/>
                  <a:pt x="606" y="8"/>
                </a:cubicBezTo>
                <a:cubicBezTo>
                  <a:pt x="602" y="8"/>
                  <a:pt x="597" y="7"/>
                  <a:pt x="592" y="7"/>
                </a:cubicBezTo>
                <a:moveTo>
                  <a:pt x="162" y="7"/>
                </a:moveTo>
                <a:cubicBezTo>
                  <a:pt x="162" y="8"/>
                  <a:pt x="162" y="8"/>
                  <a:pt x="162" y="8"/>
                </a:cubicBezTo>
                <a:cubicBezTo>
                  <a:pt x="163" y="8"/>
                  <a:pt x="164" y="9"/>
                  <a:pt x="164" y="9"/>
                </a:cubicBezTo>
                <a:cubicBezTo>
                  <a:pt x="164" y="9"/>
                  <a:pt x="164" y="9"/>
                  <a:pt x="164" y="9"/>
                </a:cubicBezTo>
                <a:cubicBezTo>
                  <a:pt x="164" y="9"/>
                  <a:pt x="164" y="9"/>
                  <a:pt x="164" y="9"/>
                </a:cubicBezTo>
                <a:cubicBezTo>
                  <a:pt x="165" y="9"/>
                  <a:pt x="165" y="9"/>
                  <a:pt x="165" y="9"/>
                </a:cubicBezTo>
                <a:cubicBezTo>
                  <a:pt x="171" y="13"/>
                  <a:pt x="177" y="18"/>
                  <a:pt x="182" y="23"/>
                </a:cubicBezTo>
                <a:cubicBezTo>
                  <a:pt x="182" y="24"/>
                  <a:pt x="182" y="24"/>
                  <a:pt x="182" y="24"/>
                </a:cubicBezTo>
                <a:cubicBezTo>
                  <a:pt x="182" y="24"/>
                  <a:pt x="182" y="24"/>
                  <a:pt x="182" y="24"/>
                </a:cubicBezTo>
                <a:cubicBezTo>
                  <a:pt x="187" y="29"/>
                  <a:pt x="191" y="35"/>
                  <a:pt x="195" y="40"/>
                </a:cubicBezTo>
                <a:cubicBezTo>
                  <a:pt x="195" y="39"/>
                  <a:pt x="195" y="39"/>
                  <a:pt x="195" y="39"/>
                </a:cubicBezTo>
                <a:cubicBezTo>
                  <a:pt x="192" y="36"/>
                  <a:pt x="190" y="31"/>
                  <a:pt x="187" y="28"/>
                </a:cubicBezTo>
                <a:cubicBezTo>
                  <a:pt x="187" y="28"/>
                  <a:pt x="187" y="28"/>
                  <a:pt x="187" y="28"/>
                </a:cubicBezTo>
                <a:cubicBezTo>
                  <a:pt x="187" y="28"/>
                  <a:pt x="187" y="28"/>
                  <a:pt x="187" y="28"/>
                </a:cubicBezTo>
                <a:cubicBezTo>
                  <a:pt x="187" y="24"/>
                  <a:pt x="187" y="24"/>
                  <a:pt x="187" y="24"/>
                </a:cubicBezTo>
                <a:cubicBezTo>
                  <a:pt x="187" y="24"/>
                  <a:pt x="187" y="24"/>
                  <a:pt x="187" y="24"/>
                </a:cubicBezTo>
                <a:cubicBezTo>
                  <a:pt x="189" y="21"/>
                  <a:pt x="191" y="19"/>
                  <a:pt x="194" y="17"/>
                </a:cubicBezTo>
                <a:cubicBezTo>
                  <a:pt x="191" y="19"/>
                  <a:pt x="189" y="21"/>
                  <a:pt x="187" y="24"/>
                </a:cubicBezTo>
                <a:cubicBezTo>
                  <a:pt x="186" y="24"/>
                  <a:pt x="186" y="24"/>
                  <a:pt x="186" y="24"/>
                </a:cubicBezTo>
                <a:cubicBezTo>
                  <a:pt x="186" y="24"/>
                  <a:pt x="186" y="24"/>
                  <a:pt x="186" y="24"/>
                </a:cubicBezTo>
                <a:cubicBezTo>
                  <a:pt x="184" y="24"/>
                  <a:pt x="184" y="24"/>
                  <a:pt x="184" y="24"/>
                </a:cubicBezTo>
                <a:cubicBezTo>
                  <a:pt x="183" y="24"/>
                  <a:pt x="183" y="24"/>
                  <a:pt x="183" y="24"/>
                </a:cubicBezTo>
                <a:cubicBezTo>
                  <a:pt x="177" y="18"/>
                  <a:pt x="170" y="13"/>
                  <a:pt x="163" y="7"/>
                </a:cubicBezTo>
                <a:cubicBezTo>
                  <a:pt x="163" y="7"/>
                  <a:pt x="163" y="7"/>
                  <a:pt x="162" y="7"/>
                </a:cubicBezTo>
                <a:moveTo>
                  <a:pt x="542" y="7"/>
                </a:moveTo>
                <a:cubicBezTo>
                  <a:pt x="537" y="9"/>
                  <a:pt x="532" y="12"/>
                  <a:pt x="528" y="15"/>
                </a:cubicBezTo>
                <a:cubicBezTo>
                  <a:pt x="526" y="16"/>
                  <a:pt x="526" y="16"/>
                  <a:pt x="526" y="16"/>
                </a:cubicBezTo>
                <a:cubicBezTo>
                  <a:pt x="526" y="15"/>
                  <a:pt x="526" y="15"/>
                  <a:pt x="526" y="15"/>
                </a:cubicBezTo>
                <a:cubicBezTo>
                  <a:pt x="526" y="13"/>
                  <a:pt x="525" y="11"/>
                  <a:pt x="524" y="10"/>
                </a:cubicBezTo>
                <a:cubicBezTo>
                  <a:pt x="524" y="21"/>
                  <a:pt x="524" y="21"/>
                  <a:pt x="524" y="21"/>
                </a:cubicBezTo>
                <a:cubicBezTo>
                  <a:pt x="526" y="19"/>
                  <a:pt x="528" y="17"/>
                  <a:pt x="531" y="15"/>
                </a:cubicBezTo>
                <a:cubicBezTo>
                  <a:pt x="534" y="12"/>
                  <a:pt x="538" y="10"/>
                  <a:pt x="541" y="8"/>
                </a:cubicBezTo>
                <a:cubicBezTo>
                  <a:pt x="541" y="8"/>
                  <a:pt x="542" y="8"/>
                  <a:pt x="542" y="8"/>
                </a:cubicBezTo>
                <a:cubicBezTo>
                  <a:pt x="542" y="8"/>
                  <a:pt x="542" y="8"/>
                  <a:pt x="542" y="8"/>
                </a:cubicBezTo>
                <a:cubicBezTo>
                  <a:pt x="542" y="7"/>
                  <a:pt x="542" y="7"/>
                  <a:pt x="542" y="7"/>
                </a:cubicBezTo>
                <a:moveTo>
                  <a:pt x="159" y="5"/>
                </a:moveTo>
                <a:cubicBezTo>
                  <a:pt x="159" y="6"/>
                  <a:pt x="159" y="6"/>
                  <a:pt x="159" y="6"/>
                </a:cubicBezTo>
                <a:cubicBezTo>
                  <a:pt x="159" y="7"/>
                  <a:pt x="160" y="7"/>
                  <a:pt x="160" y="7"/>
                </a:cubicBezTo>
                <a:cubicBezTo>
                  <a:pt x="160" y="6"/>
                  <a:pt x="160" y="6"/>
                  <a:pt x="160" y="6"/>
                </a:cubicBezTo>
                <a:cubicBezTo>
                  <a:pt x="160" y="6"/>
                  <a:pt x="159" y="6"/>
                  <a:pt x="159" y="5"/>
                </a:cubicBezTo>
                <a:moveTo>
                  <a:pt x="704" y="5"/>
                </a:moveTo>
                <a:cubicBezTo>
                  <a:pt x="700" y="8"/>
                  <a:pt x="696" y="12"/>
                  <a:pt x="692" y="15"/>
                </a:cubicBezTo>
                <a:cubicBezTo>
                  <a:pt x="692" y="16"/>
                  <a:pt x="692" y="16"/>
                  <a:pt x="692" y="16"/>
                </a:cubicBezTo>
                <a:cubicBezTo>
                  <a:pt x="696" y="12"/>
                  <a:pt x="700" y="10"/>
                  <a:pt x="704" y="7"/>
                </a:cubicBezTo>
                <a:cubicBezTo>
                  <a:pt x="704" y="5"/>
                  <a:pt x="704" y="5"/>
                  <a:pt x="704" y="5"/>
                </a:cubicBezTo>
                <a:moveTo>
                  <a:pt x="908" y="5"/>
                </a:moveTo>
                <a:cubicBezTo>
                  <a:pt x="908" y="5"/>
                  <a:pt x="907" y="6"/>
                  <a:pt x="907" y="6"/>
                </a:cubicBezTo>
                <a:cubicBezTo>
                  <a:pt x="907" y="7"/>
                  <a:pt x="907" y="7"/>
                  <a:pt x="907" y="7"/>
                </a:cubicBezTo>
                <a:cubicBezTo>
                  <a:pt x="907" y="7"/>
                  <a:pt x="908" y="6"/>
                  <a:pt x="908" y="6"/>
                </a:cubicBezTo>
                <a:cubicBezTo>
                  <a:pt x="908" y="5"/>
                  <a:pt x="908" y="5"/>
                  <a:pt x="908" y="5"/>
                </a:cubicBezTo>
                <a:moveTo>
                  <a:pt x="465" y="5"/>
                </a:moveTo>
                <a:cubicBezTo>
                  <a:pt x="464" y="6"/>
                  <a:pt x="463" y="7"/>
                  <a:pt x="462" y="9"/>
                </a:cubicBezTo>
                <a:cubicBezTo>
                  <a:pt x="461" y="10"/>
                  <a:pt x="461" y="10"/>
                  <a:pt x="461" y="10"/>
                </a:cubicBezTo>
                <a:cubicBezTo>
                  <a:pt x="461" y="10"/>
                  <a:pt x="461" y="10"/>
                  <a:pt x="461" y="10"/>
                </a:cubicBezTo>
                <a:cubicBezTo>
                  <a:pt x="461" y="10"/>
                  <a:pt x="461" y="11"/>
                  <a:pt x="461" y="11"/>
                </a:cubicBezTo>
                <a:cubicBezTo>
                  <a:pt x="461" y="12"/>
                  <a:pt x="461" y="13"/>
                  <a:pt x="460" y="14"/>
                </a:cubicBezTo>
                <a:cubicBezTo>
                  <a:pt x="460" y="14"/>
                  <a:pt x="459" y="14"/>
                  <a:pt x="458" y="14"/>
                </a:cubicBezTo>
                <a:cubicBezTo>
                  <a:pt x="458" y="14"/>
                  <a:pt x="458" y="14"/>
                  <a:pt x="458" y="14"/>
                </a:cubicBezTo>
                <a:cubicBezTo>
                  <a:pt x="457" y="14"/>
                  <a:pt x="457" y="14"/>
                  <a:pt x="457" y="14"/>
                </a:cubicBezTo>
                <a:cubicBezTo>
                  <a:pt x="457" y="14"/>
                  <a:pt x="457" y="14"/>
                  <a:pt x="457" y="14"/>
                </a:cubicBezTo>
                <a:cubicBezTo>
                  <a:pt x="454" y="14"/>
                  <a:pt x="451" y="14"/>
                  <a:pt x="449" y="14"/>
                </a:cubicBezTo>
                <a:cubicBezTo>
                  <a:pt x="449" y="14"/>
                  <a:pt x="449" y="14"/>
                  <a:pt x="449" y="14"/>
                </a:cubicBezTo>
                <a:cubicBezTo>
                  <a:pt x="452" y="15"/>
                  <a:pt x="456" y="15"/>
                  <a:pt x="459" y="18"/>
                </a:cubicBezTo>
                <a:cubicBezTo>
                  <a:pt x="460" y="18"/>
                  <a:pt x="460" y="18"/>
                  <a:pt x="460" y="18"/>
                </a:cubicBezTo>
                <a:cubicBezTo>
                  <a:pt x="460" y="18"/>
                  <a:pt x="460" y="18"/>
                  <a:pt x="460" y="18"/>
                </a:cubicBezTo>
                <a:cubicBezTo>
                  <a:pt x="460" y="19"/>
                  <a:pt x="461" y="20"/>
                  <a:pt x="461" y="22"/>
                </a:cubicBezTo>
                <a:cubicBezTo>
                  <a:pt x="461" y="23"/>
                  <a:pt x="461" y="23"/>
                  <a:pt x="461" y="23"/>
                </a:cubicBezTo>
                <a:cubicBezTo>
                  <a:pt x="460" y="23"/>
                  <a:pt x="460" y="23"/>
                  <a:pt x="460" y="23"/>
                </a:cubicBezTo>
                <a:cubicBezTo>
                  <a:pt x="460" y="23"/>
                  <a:pt x="460" y="23"/>
                  <a:pt x="460" y="23"/>
                </a:cubicBezTo>
                <a:cubicBezTo>
                  <a:pt x="456" y="23"/>
                  <a:pt x="452" y="23"/>
                  <a:pt x="449" y="23"/>
                </a:cubicBezTo>
                <a:cubicBezTo>
                  <a:pt x="449" y="24"/>
                  <a:pt x="449" y="24"/>
                  <a:pt x="449" y="24"/>
                </a:cubicBezTo>
                <a:cubicBezTo>
                  <a:pt x="454" y="24"/>
                  <a:pt x="460" y="24"/>
                  <a:pt x="465" y="27"/>
                </a:cubicBezTo>
                <a:cubicBezTo>
                  <a:pt x="465" y="24"/>
                  <a:pt x="465" y="24"/>
                  <a:pt x="465" y="24"/>
                </a:cubicBezTo>
                <a:cubicBezTo>
                  <a:pt x="465" y="24"/>
                  <a:pt x="465" y="24"/>
                  <a:pt x="465" y="24"/>
                </a:cubicBezTo>
                <a:cubicBezTo>
                  <a:pt x="465" y="23"/>
                  <a:pt x="464" y="23"/>
                  <a:pt x="464" y="23"/>
                </a:cubicBezTo>
                <a:cubicBezTo>
                  <a:pt x="464" y="23"/>
                  <a:pt x="464" y="23"/>
                  <a:pt x="464" y="23"/>
                </a:cubicBezTo>
                <a:cubicBezTo>
                  <a:pt x="464" y="23"/>
                  <a:pt x="464" y="23"/>
                  <a:pt x="464" y="23"/>
                </a:cubicBezTo>
                <a:cubicBezTo>
                  <a:pt x="463" y="21"/>
                  <a:pt x="462" y="19"/>
                  <a:pt x="462" y="16"/>
                </a:cubicBezTo>
                <a:cubicBezTo>
                  <a:pt x="462" y="15"/>
                  <a:pt x="462" y="14"/>
                  <a:pt x="463" y="12"/>
                </a:cubicBezTo>
                <a:cubicBezTo>
                  <a:pt x="463" y="11"/>
                  <a:pt x="464" y="9"/>
                  <a:pt x="465" y="7"/>
                </a:cubicBezTo>
                <a:cubicBezTo>
                  <a:pt x="465" y="5"/>
                  <a:pt x="465" y="5"/>
                  <a:pt x="465" y="5"/>
                </a:cubicBezTo>
                <a:moveTo>
                  <a:pt x="1262" y="5"/>
                </a:moveTo>
                <a:cubicBezTo>
                  <a:pt x="1261" y="5"/>
                  <a:pt x="1259" y="5"/>
                  <a:pt x="1258" y="6"/>
                </a:cubicBezTo>
                <a:cubicBezTo>
                  <a:pt x="1254" y="9"/>
                  <a:pt x="1250" y="11"/>
                  <a:pt x="1245" y="14"/>
                </a:cubicBezTo>
                <a:cubicBezTo>
                  <a:pt x="1245" y="14"/>
                  <a:pt x="1245" y="14"/>
                  <a:pt x="1245" y="14"/>
                </a:cubicBezTo>
                <a:cubicBezTo>
                  <a:pt x="1256" y="8"/>
                  <a:pt x="1256" y="8"/>
                  <a:pt x="1256" y="8"/>
                </a:cubicBezTo>
                <a:cubicBezTo>
                  <a:pt x="1258" y="7"/>
                  <a:pt x="1260" y="6"/>
                  <a:pt x="1262" y="5"/>
                </a:cubicBezTo>
                <a:cubicBezTo>
                  <a:pt x="1262" y="5"/>
                  <a:pt x="1262" y="5"/>
                  <a:pt x="1262" y="5"/>
                </a:cubicBezTo>
                <a:moveTo>
                  <a:pt x="449" y="4"/>
                </a:moveTo>
                <a:cubicBezTo>
                  <a:pt x="449" y="5"/>
                  <a:pt x="449" y="5"/>
                  <a:pt x="449" y="5"/>
                </a:cubicBezTo>
                <a:cubicBezTo>
                  <a:pt x="451" y="6"/>
                  <a:pt x="454" y="7"/>
                  <a:pt x="456" y="7"/>
                </a:cubicBezTo>
                <a:cubicBezTo>
                  <a:pt x="456" y="7"/>
                  <a:pt x="456" y="7"/>
                  <a:pt x="456" y="7"/>
                </a:cubicBezTo>
                <a:cubicBezTo>
                  <a:pt x="457" y="8"/>
                  <a:pt x="457" y="8"/>
                  <a:pt x="457" y="8"/>
                </a:cubicBezTo>
                <a:cubicBezTo>
                  <a:pt x="458" y="9"/>
                  <a:pt x="458" y="9"/>
                  <a:pt x="458" y="9"/>
                </a:cubicBezTo>
                <a:cubicBezTo>
                  <a:pt x="460" y="9"/>
                  <a:pt x="460" y="9"/>
                  <a:pt x="460" y="9"/>
                </a:cubicBezTo>
                <a:cubicBezTo>
                  <a:pt x="459" y="7"/>
                  <a:pt x="458" y="7"/>
                  <a:pt x="456" y="6"/>
                </a:cubicBezTo>
                <a:cubicBezTo>
                  <a:pt x="454" y="5"/>
                  <a:pt x="451" y="5"/>
                  <a:pt x="449" y="4"/>
                </a:cubicBezTo>
                <a:cubicBezTo>
                  <a:pt x="449" y="4"/>
                  <a:pt x="449" y="4"/>
                  <a:pt x="449" y="4"/>
                </a:cubicBezTo>
                <a:moveTo>
                  <a:pt x="1177" y="4"/>
                </a:moveTo>
                <a:cubicBezTo>
                  <a:pt x="1176" y="5"/>
                  <a:pt x="1175" y="5"/>
                  <a:pt x="1174" y="6"/>
                </a:cubicBezTo>
                <a:cubicBezTo>
                  <a:pt x="1174" y="6"/>
                  <a:pt x="1174" y="6"/>
                  <a:pt x="1174" y="6"/>
                </a:cubicBezTo>
                <a:cubicBezTo>
                  <a:pt x="1174" y="8"/>
                  <a:pt x="1174" y="8"/>
                  <a:pt x="1174" y="8"/>
                </a:cubicBezTo>
                <a:cubicBezTo>
                  <a:pt x="1175" y="7"/>
                  <a:pt x="1176" y="6"/>
                  <a:pt x="1177" y="5"/>
                </a:cubicBezTo>
                <a:cubicBezTo>
                  <a:pt x="1177" y="4"/>
                  <a:pt x="1177" y="4"/>
                  <a:pt x="1177" y="4"/>
                </a:cubicBezTo>
                <a:moveTo>
                  <a:pt x="518" y="4"/>
                </a:moveTo>
                <a:cubicBezTo>
                  <a:pt x="518" y="5"/>
                  <a:pt x="518" y="5"/>
                  <a:pt x="518" y="5"/>
                </a:cubicBezTo>
                <a:cubicBezTo>
                  <a:pt x="520" y="6"/>
                  <a:pt x="521" y="8"/>
                  <a:pt x="522" y="9"/>
                </a:cubicBezTo>
                <a:cubicBezTo>
                  <a:pt x="522" y="8"/>
                  <a:pt x="522" y="8"/>
                  <a:pt x="522" y="8"/>
                </a:cubicBezTo>
                <a:cubicBezTo>
                  <a:pt x="521" y="7"/>
                  <a:pt x="519" y="5"/>
                  <a:pt x="518" y="4"/>
                </a:cubicBezTo>
                <a:moveTo>
                  <a:pt x="1109" y="4"/>
                </a:moveTo>
                <a:cubicBezTo>
                  <a:pt x="1106" y="6"/>
                  <a:pt x="1103" y="7"/>
                  <a:pt x="1100" y="9"/>
                </a:cubicBezTo>
                <a:cubicBezTo>
                  <a:pt x="1100" y="11"/>
                  <a:pt x="1100" y="11"/>
                  <a:pt x="1100" y="11"/>
                </a:cubicBezTo>
                <a:cubicBezTo>
                  <a:pt x="1103" y="8"/>
                  <a:pt x="1106" y="7"/>
                  <a:pt x="1109" y="5"/>
                </a:cubicBezTo>
                <a:cubicBezTo>
                  <a:pt x="1109" y="4"/>
                  <a:pt x="1109" y="4"/>
                  <a:pt x="1109" y="4"/>
                </a:cubicBezTo>
                <a:moveTo>
                  <a:pt x="1157" y="4"/>
                </a:moveTo>
                <a:cubicBezTo>
                  <a:pt x="1148" y="4"/>
                  <a:pt x="1139" y="6"/>
                  <a:pt x="1131" y="7"/>
                </a:cubicBezTo>
                <a:cubicBezTo>
                  <a:pt x="1131" y="7"/>
                  <a:pt x="1131" y="7"/>
                  <a:pt x="1131" y="7"/>
                </a:cubicBezTo>
                <a:cubicBezTo>
                  <a:pt x="1125" y="8"/>
                  <a:pt x="1120" y="10"/>
                  <a:pt x="1115" y="13"/>
                </a:cubicBezTo>
                <a:cubicBezTo>
                  <a:pt x="1115" y="14"/>
                  <a:pt x="1115" y="14"/>
                  <a:pt x="1115" y="14"/>
                </a:cubicBezTo>
                <a:cubicBezTo>
                  <a:pt x="1115" y="14"/>
                  <a:pt x="1115" y="13"/>
                  <a:pt x="1116" y="13"/>
                </a:cubicBezTo>
                <a:cubicBezTo>
                  <a:pt x="1116" y="13"/>
                  <a:pt x="1116" y="13"/>
                  <a:pt x="1116" y="13"/>
                </a:cubicBezTo>
                <a:cubicBezTo>
                  <a:pt x="1116" y="13"/>
                  <a:pt x="1116" y="13"/>
                  <a:pt x="1116" y="13"/>
                </a:cubicBezTo>
                <a:cubicBezTo>
                  <a:pt x="1128" y="7"/>
                  <a:pt x="1142" y="6"/>
                  <a:pt x="1157" y="5"/>
                </a:cubicBezTo>
                <a:cubicBezTo>
                  <a:pt x="1157" y="4"/>
                  <a:pt x="1157" y="4"/>
                  <a:pt x="1157" y="4"/>
                </a:cubicBezTo>
                <a:moveTo>
                  <a:pt x="1159" y="4"/>
                </a:moveTo>
                <a:cubicBezTo>
                  <a:pt x="1159" y="5"/>
                  <a:pt x="1159" y="5"/>
                  <a:pt x="1159" y="5"/>
                </a:cubicBezTo>
                <a:cubicBezTo>
                  <a:pt x="1159" y="5"/>
                  <a:pt x="1159" y="5"/>
                  <a:pt x="1159" y="5"/>
                </a:cubicBezTo>
                <a:cubicBezTo>
                  <a:pt x="1159" y="5"/>
                  <a:pt x="1159" y="5"/>
                  <a:pt x="1159" y="5"/>
                </a:cubicBezTo>
                <a:cubicBezTo>
                  <a:pt x="1159" y="5"/>
                  <a:pt x="1159" y="5"/>
                  <a:pt x="1159" y="5"/>
                </a:cubicBezTo>
                <a:cubicBezTo>
                  <a:pt x="1160" y="5"/>
                  <a:pt x="1160" y="5"/>
                  <a:pt x="1161" y="5"/>
                </a:cubicBezTo>
                <a:cubicBezTo>
                  <a:pt x="1162" y="5"/>
                  <a:pt x="1162" y="5"/>
                  <a:pt x="1163" y="5"/>
                </a:cubicBezTo>
                <a:cubicBezTo>
                  <a:pt x="1164" y="5"/>
                  <a:pt x="1166" y="5"/>
                  <a:pt x="1167" y="6"/>
                </a:cubicBezTo>
                <a:cubicBezTo>
                  <a:pt x="1169" y="6"/>
                  <a:pt x="1170" y="7"/>
                  <a:pt x="1171" y="8"/>
                </a:cubicBezTo>
                <a:cubicBezTo>
                  <a:pt x="1171" y="9"/>
                  <a:pt x="1171" y="9"/>
                  <a:pt x="1171" y="9"/>
                </a:cubicBezTo>
                <a:cubicBezTo>
                  <a:pt x="1171" y="9"/>
                  <a:pt x="1171" y="9"/>
                  <a:pt x="1171" y="9"/>
                </a:cubicBezTo>
                <a:cubicBezTo>
                  <a:pt x="1170" y="10"/>
                  <a:pt x="1170" y="11"/>
                  <a:pt x="1170" y="12"/>
                </a:cubicBezTo>
                <a:cubicBezTo>
                  <a:pt x="1169" y="13"/>
                  <a:pt x="1169" y="14"/>
                  <a:pt x="1168" y="15"/>
                </a:cubicBezTo>
                <a:cubicBezTo>
                  <a:pt x="1168" y="15"/>
                  <a:pt x="1167" y="16"/>
                  <a:pt x="1166" y="16"/>
                </a:cubicBezTo>
                <a:cubicBezTo>
                  <a:pt x="1166" y="16"/>
                  <a:pt x="1166" y="16"/>
                  <a:pt x="1166" y="16"/>
                </a:cubicBezTo>
                <a:cubicBezTo>
                  <a:pt x="1165" y="16"/>
                  <a:pt x="1164" y="15"/>
                  <a:pt x="1163" y="15"/>
                </a:cubicBezTo>
                <a:cubicBezTo>
                  <a:pt x="1162" y="14"/>
                  <a:pt x="1161" y="14"/>
                  <a:pt x="1160" y="14"/>
                </a:cubicBezTo>
                <a:cubicBezTo>
                  <a:pt x="1160" y="14"/>
                  <a:pt x="1160" y="14"/>
                  <a:pt x="1160" y="14"/>
                </a:cubicBezTo>
                <a:cubicBezTo>
                  <a:pt x="1160" y="14"/>
                  <a:pt x="1159" y="14"/>
                  <a:pt x="1159" y="14"/>
                </a:cubicBezTo>
                <a:cubicBezTo>
                  <a:pt x="1159" y="15"/>
                  <a:pt x="1159" y="15"/>
                  <a:pt x="1159" y="15"/>
                </a:cubicBezTo>
                <a:cubicBezTo>
                  <a:pt x="1160" y="15"/>
                  <a:pt x="1162" y="15"/>
                  <a:pt x="1163" y="16"/>
                </a:cubicBezTo>
                <a:cubicBezTo>
                  <a:pt x="1165" y="17"/>
                  <a:pt x="1166" y="19"/>
                  <a:pt x="1166" y="21"/>
                </a:cubicBezTo>
                <a:cubicBezTo>
                  <a:pt x="1167" y="21"/>
                  <a:pt x="1167" y="21"/>
                  <a:pt x="1168" y="21"/>
                </a:cubicBezTo>
                <a:cubicBezTo>
                  <a:pt x="1168" y="22"/>
                  <a:pt x="1169" y="23"/>
                  <a:pt x="1169" y="24"/>
                </a:cubicBezTo>
                <a:cubicBezTo>
                  <a:pt x="1169" y="25"/>
                  <a:pt x="1169" y="25"/>
                  <a:pt x="1169" y="25"/>
                </a:cubicBezTo>
                <a:cubicBezTo>
                  <a:pt x="1168" y="25"/>
                  <a:pt x="1168" y="25"/>
                  <a:pt x="1168" y="25"/>
                </a:cubicBezTo>
                <a:cubicBezTo>
                  <a:pt x="1165" y="25"/>
                  <a:pt x="1162" y="25"/>
                  <a:pt x="1159" y="24"/>
                </a:cubicBezTo>
                <a:cubicBezTo>
                  <a:pt x="1159" y="25"/>
                  <a:pt x="1159" y="25"/>
                  <a:pt x="1159" y="25"/>
                </a:cubicBezTo>
                <a:cubicBezTo>
                  <a:pt x="1161" y="25"/>
                  <a:pt x="1163" y="25"/>
                  <a:pt x="1165" y="26"/>
                </a:cubicBezTo>
                <a:cubicBezTo>
                  <a:pt x="1168" y="26"/>
                  <a:pt x="1170" y="27"/>
                  <a:pt x="1172" y="29"/>
                </a:cubicBezTo>
                <a:cubicBezTo>
                  <a:pt x="1172" y="25"/>
                  <a:pt x="1172" y="25"/>
                  <a:pt x="1172" y="25"/>
                </a:cubicBezTo>
                <a:cubicBezTo>
                  <a:pt x="1172" y="25"/>
                  <a:pt x="1172" y="25"/>
                  <a:pt x="1172" y="25"/>
                </a:cubicBezTo>
                <a:cubicBezTo>
                  <a:pt x="1172" y="25"/>
                  <a:pt x="1172" y="25"/>
                  <a:pt x="1172" y="25"/>
                </a:cubicBezTo>
                <a:cubicBezTo>
                  <a:pt x="1172" y="23"/>
                  <a:pt x="1172" y="23"/>
                  <a:pt x="1172" y="23"/>
                </a:cubicBezTo>
                <a:cubicBezTo>
                  <a:pt x="1171" y="22"/>
                  <a:pt x="1170" y="21"/>
                  <a:pt x="1170" y="20"/>
                </a:cubicBezTo>
                <a:cubicBezTo>
                  <a:pt x="1169" y="19"/>
                  <a:pt x="1169" y="19"/>
                  <a:pt x="1169" y="19"/>
                </a:cubicBezTo>
                <a:cubicBezTo>
                  <a:pt x="1170" y="19"/>
                  <a:pt x="1170" y="19"/>
                  <a:pt x="1170" y="19"/>
                </a:cubicBezTo>
                <a:cubicBezTo>
                  <a:pt x="1171" y="18"/>
                  <a:pt x="1171" y="18"/>
                  <a:pt x="1171" y="18"/>
                </a:cubicBezTo>
                <a:cubicBezTo>
                  <a:pt x="1171" y="18"/>
                  <a:pt x="1170" y="17"/>
                  <a:pt x="1170" y="16"/>
                </a:cubicBezTo>
                <a:cubicBezTo>
                  <a:pt x="1170" y="16"/>
                  <a:pt x="1169" y="15"/>
                  <a:pt x="1169" y="14"/>
                </a:cubicBezTo>
                <a:cubicBezTo>
                  <a:pt x="1169" y="13"/>
                  <a:pt x="1169" y="12"/>
                  <a:pt x="1170" y="11"/>
                </a:cubicBezTo>
                <a:cubicBezTo>
                  <a:pt x="1171" y="11"/>
                  <a:pt x="1171" y="10"/>
                  <a:pt x="1172" y="10"/>
                </a:cubicBezTo>
                <a:cubicBezTo>
                  <a:pt x="1172" y="5"/>
                  <a:pt x="1172" y="5"/>
                  <a:pt x="1172" y="5"/>
                </a:cubicBezTo>
                <a:cubicBezTo>
                  <a:pt x="1168" y="4"/>
                  <a:pt x="1163" y="4"/>
                  <a:pt x="1159" y="4"/>
                </a:cubicBezTo>
                <a:moveTo>
                  <a:pt x="36" y="4"/>
                </a:moveTo>
                <a:cubicBezTo>
                  <a:pt x="34" y="5"/>
                  <a:pt x="32" y="6"/>
                  <a:pt x="30" y="7"/>
                </a:cubicBezTo>
                <a:cubicBezTo>
                  <a:pt x="30" y="8"/>
                  <a:pt x="30" y="8"/>
                  <a:pt x="30" y="8"/>
                </a:cubicBezTo>
                <a:cubicBezTo>
                  <a:pt x="32" y="7"/>
                  <a:pt x="34" y="6"/>
                  <a:pt x="36" y="6"/>
                </a:cubicBezTo>
                <a:cubicBezTo>
                  <a:pt x="36" y="4"/>
                  <a:pt x="36" y="4"/>
                  <a:pt x="36" y="4"/>
                </a:cubicBezTo>
                <a:moveTo>
                  <a:pt x="400" y="4"/>
                </a:moveTo>
                <a:cubicBezTo>
                  <a:pt x="396" y="5"/>
                  <a:pt x="393" y="7"/>
                  <a:pt x="389" y="9"/>
                </a:cubicBezTo>
                <a:cubicBezTo>
                  <a:pt x="389" y="10"/>
                  <a:pt x="389" y="10"/>
                  <a:pt x="389" y="10"/>
                </a:cubicBezTo>
                <a:cubicBezTo>
                  <a:pt x="393" y="8"/>
                  <a:pt x="397" y="7"/>
                  <a:pt x="400" y="5"/>
                </a:cubicBezTo>
                <a:cubicBezTo>
                  <a:pt x="400" y="4"/>
                  <a:pt x="400" y="4"/>
                  <a:pt x="400" y="4"/>
                </a:cubicBezTo>
                <a:moveTo>
                  <a:pt x="440" y="4"/>
                </a:moveTo>
                <a:cubicBezTo>
                  <a:pt x="430" y="4"/>
                  <a:pt x="420" y="6"/>
                  <a:pt x="411" y="10"/>
                </a:cubicBezTo>
                <a:cubicBezTo>
                  <a:pt x="411" y="10"/>
                  <a:pt x="411" y="10"/>
                  <a:pt x="411" y="10"/>
                </a:cubicBezTo>
                <a:cubicBezTo>
                  <a:pt x="411" y="10"/>
                  <a:pt x="411" y="10"/>
                  <a:pt x="411" y="10"/>
                </a:cubicBezTo>
                <a:cubicBezTo>
                  <a:pt x="408" y="10"/>
                  <a:pt x="405" y="12"/>
                  <a:pt x="402" y="13"/>
                </a:cubicBezTo>
                <a:cubicBezTo>
                  <a:pt x="402" y="14"/>
                  <a:pt x="402" y="14"/>
                  <a:pt x="402" y="14"/>
                </a:cubicBezTo>
                <a:cubicBezTo>
                  <a:pt x="405" y="13"/>
                  <a:pt x="409" y="12"/>
                  <a:pt x="411" y="11"/>
                </a:cubicBezTo>
                <a:cubicBezTo>
                  <a:pt x="411" y="11"/>
                  <a:pt x="411" y="11"/>
                  <a:pt x="411" y="11"/>
                </a:cubicBezTo>
                <a:cubicBezTo>
                  <a:pt x="411" y="11"/>
                  <a:pt x="411" y="11"/>
                  <a:pt x="411" y="11"/>
                </a:cubicBezTo>
                <a:cubicBezTo>
                  <a:pt x="420" y="7"/>
                  <a:pt x="430" y="5"/>
                  <a:pt x="440" y="5"/>
                </a:cubicBezTo>
                <a:cubicBezTo>
                  <a:pt x="442" y="5"/>
                  <a:pt x="444" y="5"/>
                  <a:pt x="447" y="5"/>
                </a:cubicBezTo>
                <a:cubicBezTo>
                  <a:pt x="447" y="4"/>
                  <a:pt x="447" y="4"/>
                  <a:pt x="447" y="4"/>
                </a:cubicBezTo>
                <a:cubicBezTo>
                  <a:pt x="444" y="4"/>
                  <a:pt x="442" y="4"/>
                  <a:pt x="440" y="4"/>
                </a:cubicBezTo>
                <a:moveTo>
                  <a:pt x="690" y="3"/>
                </a:moveTo>
                <a:cubicBezTo>
                  <a:pt x="687" y="5"/>
                  <a:pt x="685" y="6"/>
                  <a:pt x="682" y="8"/>
                </a:cubicBezTo>
                <a:cubicBezTo>
                  <a:pt x="682" y="8"/>
                  <a:pt x="682" y="8"/>
                  <a:pt x="682" y="8"/>
                </a:cubicBezTo>
                <a:cubicBezTo>
                  <a:pt x="682" y="9"/>
                  <a:pt x="682" y="9"/>
                  <a:pt x="682" y="9"/>
                </a:cubicBezTo>
                <a:cubicBezTo>
                  <a:pt x="682" y="9"/>
                  <a:pt x="682" y="9"/>
                  <a:pt x="681" y="10"/>
                </a:cubicBezTo>
                <a:cubicBezTo>
                  <a:pt x="681" y="10"/>
                  <a:pt x="681" y="10"/>
                  <a:pt x="681" y="10"/>
                </a:cubicBezTo>
                <a:cubicBezTo>
                  <a:pt x="682" y="10"/>
                  <a:pt x="682" y="10"/>
                  <a:pt x="682" y="10"/>
                </a:cubicBezTo>
                <a:cubicBezTo>
                  <a:pt x="684" y="8"/>
                  <a:pt x="687" y="6"/>
                  <a:pt x="690" y="4"/>
                </a:cubicBezTo>
                <a:cubicBezTo>
                  <a:pt x="690" y="3"/>
                  <a:pt x="690" y="3"/>
                  <a:pt x="690" y="3"/>
                </a:cubicBezTo>
                <a:moveTo>
                  <a:pt x="794" y="3"/>
                </a:moveTo>
                <a:cubicBezTo>
                  <a:pt x="794" y="4"/>
                  <a:pt x="794" y="4"/>
                  <a:pt x="794" y="4"/>
                </a:cubicBezTo>
                <a:cubicBezTo>
                  <a:pt x="796" y="5"/>
                  <a:pt x="798" y="7"/>
                  <a:pt x="800" y="8"/>
                </a:cubicBezTo>
                <a:cubicBezTo>
                  <a:pt x="800" y="9"/>
                  <a:pt x="800" y="9"/>
                  <a:pt x="800" y="9"/>
                </a:cubicBezTo>
                <a:cubicBezTo>
                  <a:pt x="800" y="9"/>
                  <a:pt x="800" y="9"/>
                  <a:pt x="800" y="9"/>
                </a:cubicBezTo>
                <a:cubicBezTo>
                  <a:pt x="802" y="11"/>
                  <a:pt x="803" y="14"/>
                  <a:pt x="803" y="17"/>
                </a:cubicBezTo>
                <a:cubicBezTo>
                  <a:pt x="803" y="18"/>
                  <a:pt x="803" y="19"/>
                  <a:pt x="802" y="20"/>
                </a:cubicBezTo>
                <a:cubicBezTo>
                  <a:pt x="802" y="20"/>
                  <a:pt x="802" y="20"/>
                  <a:pt x="802" y="20"/>
                </a:cubicBezTo>
                <a:cubicBezTo>
                  <a:pt x="802" y="20"/>
                  <a:pt x="802" y="20"/>
                  <a:pt x="802" y="20"/>
                </a:cubicBezTo>
                <a:cubicBezTo>
                  <a:pt x="802" y="21"/>
                  <a:pt x="802" y="21"/>
                  <a:pt x="802" y="22"/>
                </a:cubicBezTo>
                <a:cubicBezTo>
                  <a:pt x="801" y="22"/>
                  <a:pt x="801" y="22"/>
                  <a:pt x="801" y="22"/>
                </a:cubicBezTo>
                <a:cubicBezTo>
                  <a:pt x="802" y="23"/>
                  <a:pt x="802" y="23"/>
                  <a:pt x="802" y="23"/>
                </a:cubicBezTo>
                <a:cubicBezTo>
                  <a:pt x="802" y="23"/>
                  <a:pt x="802" y="23"/>
                  <a:pt x="802" y="23"/>
                </a:cubicBezTo>
                <a:cubicBezTo>
                  <a:pt x="802" y="23"/>
                  <a:pt x="802" y="23"/>
                  <a:pt x="802" y="23"/>
                </a:cubicBezTo>
                <a:cubicBezTo>
                  <a:pt x="802" y="23"/>
                  <a:pt x="802" y="23"/>
                  <a:pt x="802" y="23"/>
                </a:cubicBezTo>
                <a:cubicBezTo>
                  <a:pt x="802" y="23"/>
                  <a:pt x="802" y="23"/>
                  <a:pt x="802" y="23"/>
                </a:cubicBezTo>
                <a:cubicBezTo>
                  <a:pt x="802" y="23"/>
                  <a:pt x="802" y="23"/>
                  <a:pt x="802" y="23"/>
                </a:cubicBezTo>
                <a:cubicBezTo>
                  <a:pt x="802" y="23"/>
                  <a:pt x="802" y="23"/>
                  <a:pt x="803" y="23"/>
                </a:cubicBezTo>
                <a:cubicBezTo>
                  <a:pt x="803" y="23"/>
                  <a:pt x="804" y="23"/>
                  <a:pt x="804" y="23"/>
                </a:cubicBezTo>
                <a:cubicBezTo>
                  <a:pt x="804" y="23"/>
                  <a:pt x="804" y="24"/>
                  <a:pt x="805" y="24"/>
                </a:cubicBezTo>
                <a:cubicBezTo>
                  <a:pt x="806" y="25"/>
                  <a:pt x="808" y="26"/>
                  <a:pt x="809" y="27"/>
                </a:cubicBezTo>
                <a:cubicBezTo>
                  <a:pt x="810" y="28"/>
                  <a:pt x="810" y="30"/>
                  <a:pt x="811" y="31"/>
                </a:cubicBezTo>
                <a:cubicBezTo>
                  <a:pt x="811" y="31"/>
                  <a:pt x="811" y="31"/>
                  <a:pt x="811" y="31"/>
                </a:cubicBezTo>
                <a:cubicBezTo>
                  <a:pt x="811" y="31"/>
                  <a:pt x="811" y="31"/>
                  <a:pt x="811" y="31"/>
                </a:cubicBezTo>
                <a:cubicBezTo>
                  <a:pt x="812" y="32"/>
                  <a:pt x="812" y="33"/>
                  <a:pt x="812" y="34"/>
                </a:cubicBezTo>
                <a:cubicBezTo>
                  <a:pt x="812" y="36"/>
                  <a:pt x="811" y="38"/>
                  <a:pt x="811" y="40"/>
                </a:cubicBezTo>
                <a:cubicBezTo>
                  <a:pt x="813" y="41"/>
                  <a:pt x="814" y="43"/>
                  <a:pt x="814" y="45"/>
                </a:cubicBezTo>
                <a:cubicBezTo>
                  <a:pt x="815" y="47"/>
                  <a:pt x="815" y="49"/>
                  <a:pt x="815" y="51"/>
                </a:cubicBezTo>
                <a:cubicBezTo>
                  <a:pt x="815" y="56"/>
                  <a:pt x="811" y="61"/>
                  <a:pt x="806" y="63"/>
                </a:cubicBezTo>
                <a:cubicBezTo>
                  <a:pt x="806" y="63"/>
                  <a:pt x="806" y="63"/>
                  <a:pt x="806" y="63"/>
                </a:cubicBezTo>
                <a:cubicBezTo>
                  <a:pt x="806" y="63"/>
                  <a:pt x="806" y="63"/>
                  <a:pt x="806" y="63"/>
                </a:cubicBezTo>
                <a:cubicBezTo>
                  <a:pt x="805" y="63"/>
                  <a:pt x="804" y="63"/>
                  <a:pt x="802" y="63"/>
                </a:cubicBezTo>
                <a:cubicBezTo>
                  <a:pt x="799" y="63"/>
                  <a:pt x="796" y="63"/>
                  <a:pt x="794" y="61"/>
                </a:cubicBezTo>
                <a:cubicBezTo>
                  <a:pt x="794" y="63"/>
                  <a:pt x="794" y="63"/>
                  <a:pt x="794" y="63"/>
                </a:cubicBezTo>
                <a:cubicBezTo>
                  <a:pt x="794" y="63"/>
                  <a:pt x="794" y="63"/>
                  <a:pt x="794" y="63"/>
                </a:cubicBezTo>
                <a:cubicBezTo>
                  <a:pt x="794" y="63"/>
                  <a:pt x="794" y="63"/>
                  <a:pt x="794" y="63"/>
                </a:cubicBezTo>
                <a:cubicBezTo>
                  <a:pt x="795" y="64"/>
                  <a:pt x="795" y="64"/>
                  <a:pt x="795" y="64"/>
                </a:cubicBezTo>
                <a:cubicBezTo>
                  <a:pt x="795" y="65"/>
                  <a:pt x="795" y="65"/>
                  <a:pt x="794" y="65"/>
                </a:cubicBezTo>
                <a:cubicBezTo>
                  <a:pt x="794" y="66"/>
                  <a:pt x="794" y="66"/>
                  <a:pt x="794" y="66"/>
                </a:cubicBezTo>
                <a:cubicBezTo>
                  <a:pt x="794" y="66"/>
                  <a:pt x="794" y="66"/>
                  <a:pt x="794" y="66"/>
                </a:cubicBezTo>
                <a:cubicBezTo>
                  <a:pt x="794" y="68"/>
                  <a:pt x="794" y="68"/>
                  <a:pt x="794" y="68"/>
                </a:cubicBezTo>
                <a:cubicBezTo>
                  <a:pt x="834" y="68"/>
                  <a:pt x="834" y="68"/>
                  <a:pt x="834" y="68"/>
                </a:cubicBezTo>
                <a:cubicBezTo>
                  <a:pt x="834" y="66"/>
                  <a:pt x="834" y="66"/>
                  <a:pt x="834" y="66"/>
                </a:cubicBezTo>
                <a:cubicBezTo>
                  <a:pt x="832" y="66"/>
                  <a:pt x="830" y="66"/>
                  <a:pt x="827" y="66"/>
                </a:cubicBezTo>
                <a:cubicBezTo>
                  <a:pt x="821" y="66"/>
                  <a:pt x="815" y="66"/>
                  <a:pt x="809" y="66"/>
                </a:cubicBezTo>
                <a:cubicBezTo>
                  <a:pt x="806" y="66"/>
                  <a:pt x="806" y="66"/>
                  <a:pt x="806" y="66"/>
                </a:cubicBezTo>
                <a:cubicBezTo>
                  <a:pt x="808" y="64"/>
                  <a:pt x="808" y="64"/>
                  <a:pt x="808" y="64"/>
                </a:cubicBezTo>
                <a:cubicBezTo>
                  <a:pt x="813" y="61"/>
                  <a:pt x="816" y="56"/>
                  <a:pt x="816" y="50"/>
                </a:cubicBezTo>
                <a:cubicBezTo>
                  <a:pt x="816" y="49"/>
                  <a:pt x="816" y="47"/>
                  <a:pt x="816" y="46"/>
                </a:cubicBezTo>
                <a:cubicBezTo>
                  <a:pt x="816" y="46"/>
                  <a:pt x="816" y="46"/>
                  <a:pt x="816" y="46"/>
                </a:cubicBezTo>
                <a:cubicBezTo>
                  <a:pt x="816" y="46"/>
                  <a:pt x="816" y="46"/>
                  <a:pt x="816" y="46"/>
                </a:cubicBezTo>
                <a:cubicBezTo>
                  <a:pt x="816" y="45"/>
                  <a:pt x="815" y="43"/>
                  <a:pt x="814" y="42"/>
                </a:cubicBezTo>
                <a:cubicBezTo>
                  <a:pt x="813" y="40"/>
                  <a:pt x="812" y="39"/>
                  <a:pt x="812" y="37"/>
                </a:cubicBezTo>
                <a:cubicBezTo>
                  <a:pt x="812" y="36"/>
                  <a:pt x="813" y="35"/>
                  <a:pt x="813" y="34"/>
                </a:cubicBezTo>
                <a:cubicBezTo>
                  <a:pt x="811" y="29"/>
                  <a:pt x="809" y="24"/>
                  <a:pt x="804" y="22"/>
                </a:cubicBezTo>
                <a:cubicBezTo>
                  <a:pt x="804" y="21"/>
                  <a:pt x="804" y="21"/>
                  <a:pt x="804" y="21"/>
                </a:cubicBezTo>
                <a:cubicBezTo>
                  <a:pt x="804" y="20"/>
                  <a:pt x="804" y="20"/>
                  <a:pt x="804" y="20"/>
                </a:cubicBezTo>
                <a:cubicBezTo>
                  <a:pt x="804" y="19"/>
                  <a:pt x="805" y="18"/>
                  <a:pt x="805" y="17"/>
                </a:cubicBezTo>
                <a:cubicBezTo>
                  <a:pt x="805" y="13"/>
                  <a:pt x="803" y="10"/>
                  <a:pt x="800" y="7"/>
                </a:cubicBezTo>
                <a:cubicBezTo>
                  <a:pt x="798" y="5"/>
                  <a:pt x="796" y="4"/>
                  <a:pt x="794" y="3"/>
                </a:cubicBezTo>
                <a:moveTo>
                  <a:pt x="788" y="2"/>
                </a:moveTo>
                <a:cubicBezTo>
                  <a:pt x="788" y="2"/>
                  <a:pt x="788" y="2"/>
                  <a:pt x="788" y="2"/>
                </a:cubicBezTo>
                <a:cubicBezTo>
                  <a:pt x="788" y="2"/>
                  <a:pt x="788" y="2"/>
                  <a:pt x="788" y="2"/>
                </a:cubicBezTo>
                <a:moveTo>
                  <a:pt x="1113" y="2"/>
                </a:moveTo>
                <a:cubicBezTo>
                  <a:pt x="1112" y="3"/>
                  <a:pt x="1111" y="3"/>
                  <a:pt x="1111" y="3"/>
                </a:cubicBezTo>
                <a:cubicBezTo>
                  <a:pt x="1111" y="4"/>
                  <a:pt x="1111" y="4"/>
                  <a:pt x="1111" y="4"/>
                </a:cubicBezTo>
                <a:cubicBezTo>
                  <a:pt x="1111" y="4"/>
                  <a:pt x="1112" y="4"/>
                  <a:pt x="1113" y="3"/>
                </a:cubicBezTo>
                <a:cubicBezTo>
                  <a:pt x="1113" y="2"/>
                  <a:pt x="1113" y="2"/>
                  <a:pt x="1113" y="2"/>
                </a:cubicBezTo>
                <a:moveTo>
                  <a:pt x="284" y="2"/>
                </a:moveTo>
                <a:cubicBezTo>
                  <a:pt x="278" y="3"/>
                  <a:pt x="272" y="4"/>
                  <a:pt x="266" y="5"/>
                </a:cubicBezTo>
                <a:cubicBezTo>
                  <a:pt x="266" y="5"/>
                  <a:pt x="266" y="5"/>
                  <a:pt x="266" y="5"/>
                </a:cubicBezTo>
                <a:cubicBezTo>
                  <a:pt x="266" y="5"/>
                  <a:pt x="266" y="5"/>
                  <a:pt x="266" y="5"/>
                </a:cubicBezTo>
                <a:cubicBezTo>
                  <a:pt x="246" y="8"/>
                  <a:pt x="227" y="15"/>
                  <a:pt x="212" y="28"/>
                </a:cubicBezTo>
                <a:cubicBezTo>
                  <a:pt x="218" y="25"/>
                  <a:pt x="224" y="20"/>
                  <a:pt x="231" y="16"/>
                </a:cubicBezTo>
                <a:cubicBezTo>
                  <a:pt x="239" y="12"/>
                  <a:pt x="248" y="9"/>
                  <a:pt x="257" y="7"/>
                </a:cubicBezTo>
                <a:cubicBezTo>
                  <a:pt x="257" y="7"/>
                  <a:pt x="257" y="7"/>
                  <a:pt x="257" y="7"/>
                </a:cubicBezTo>
                <a:cubicBezTo>
                  <a:pt x="257" y="7"/>
                  <a:pt x="257" y="7"/>
                  <a:pt x="257" y="7"/>
                </a:cubicBezTo>
                <a:cubicBezTo>
                  <a:pt x="266" y="5"/>
                  <a:pt x="275" y="4"/>
                  <a:pt x="284" y="3"/>
                </a:cubicBezTo>
                <a:cubicBezTo>
                  <a:pt x="284" y="2"/>
                  <a:pt x="284" y="2"/>
                  <a:pt x="284" y="2"/>
                </a:cubicBezTo>
                <a:moveTo>
                  <a:pt x="297" y="2"/>
                </a:moveTo>
                <a:cubicBezTo>
                  <a:pt x="293" y="2"/>
                  <a:pt x="289" y="2"/>
                  <a:pt x="286" y="2"/>
                </a:cubicBezTo>
                <a:cubicBezTo>
                  <a:pt x="286" y="3"/>
                  <a:pt x="286" y="3"/>
                  <a:pt x="286" y="3"/>
                </a:cubicBezTo>
                <a:cubicBezTo>
                  <a:pt x="290" y="3"/>
                  <a:pt x="294" y="3"/>
                  <a:pt x="298" y="3"/>
                </a:cubicBezTo>
                <a:cubicBezTo>
                  <a:pt x="310" y="3"/>
                  <a:pt x="321" y="4"/>
                  <a:pt x="332" y="7"/>
                </a:cubicBezTo>
                <a:cubicBezTo>
                  <a:pt x="342" y="9"/>
                  <a:pt x="351" y="15"/>
                  <a:pt x="359" y="21"/>
                </a:cubicBezTo>
                <a:cubicBezTo>
                  <a:pt x="359" y="19"/>
                  <a:pt x="359" y="19"/>
                  <a:pt x="359" y="19"/>
                </a:cubicBezTo>
                <a:cubicBezTo>
                  <a:pt x="355" y="17"/>
                  <a:pt x="352" y="15"/>
                  <a:pt x="348" y="12"/>
                </a:cubicBezTo>
                <a:cubicBezTo>
                  <a:pt x="341" y="9"/>
                  <a:pt x="333" y="7"/>
                  <a:pt x="325" y="5"/>
                </a:cubicBezTo>
                <a:cubicBezTo>
                  <a:pt x="325" y="5"/>
                  <a:pt x="325" y="5"/>
                  <a:pt x="325" y="5"/>
                </a:cubicBezTo>
                <a:cubicBezTo>
                  <a:pt x="325" y="5"/>
                  <a:pt x="325" y="5"/>
                  <a:pt x="325" y="5"/>
                </a:cubicBezTo>
                <a:cubicBezTo>
                  <a:pt x="316" y="3"/>
                  <a:pt x="306" y="2"/>
                  <a:pt x="297" y="2"/>
                </a:cubicBezTo>
                <a:moveTo>
                  <a:pt x="1284" y="2"/>
                </a:moveTo>
                <a:cubicBezTo>
                  <a:pt x="1283" y="2"/>
                  <a:pt x="1281" y="2"/>
                  <a:pt x="1280" y="2"/>
                </a:cubicBezTo>
                <a:cubicBezTo>
                  <a:pt x="1279" y="2"/>
                  <a:pt x="1279" y="2"/>
                  <a:pt x="1279" y="2"/>
                </a:cubicBezTo>
                <a:cubicBezTo>
                  <a:pt x="1274" y="2"/>
                  <a:pt x="1269" y="3"/>
                  <a:pt x="1264" y="4"/>
                </a:cubicBezTo>
                <a:cubicBezTo>
                  <a:pt x="1264" y="5"/>
                  <a:pt x="1264" y="5"/>
                  <a:pt x="1264" y="5"/>
                </a:cubicBezTo>
                <a:cubicBezTo>
                  <a:pt x="1269" y="3"/>
                  <a:pt x="1273" y="3"/>
                  <a:pt x="1278" y="2"/>
                </a:cubicBezTo>
                <a:cubicBezTo>
                  <a:pt x="1278" y="2"/>
                  <a:pt x="1279" y="2"/>
                  <a:pt x="1279" y="2"/>
                </a:cubicBezTo>
                <a:cubicBezTo>
                  <a:pt x="1281" y="2"/>
                  <a:pt x="1283" y="3"/>
                  <a:pt x="1284" y="3"/>
                </a:cubicBezTo>
                <a:cubicBezTo>
                  <a:pt x="1284" y="3"/>
                  <a:pt x="1285" y="3"/>
                  <a:pt x="1285" y="3"/>
                </a:cubicBezTo>
                <a:cubicBezTo>
                  <a:pt x="1285" y="3"/>
                  <a:pt x="1286" y="3"/>
                  <a:pt x="1286" y="2"/>
                </a:cubicBezTo>
                <a:cubicBezTo>
                  <a:pt x="1286" y="2"/>
                  <a:pt x="1286" y="2"/>
                  <a:pt x="1285" y="2"/>
                </a:cubicBezTo>
                <a:cubicBezTo>
                  <a:pt x="1285" y="2"/>
                  <a:pt x="1285" y="2"/>
                  <a:pt x="1284" y="2"/>
                </a:cubicBezTo>
                <a:cubicBezTo>
                  <a:pt x="1284" y="2"/>
                  <a:pt x="1284" y="2"/>
                  <a:pt x="1284" y="2"/>
                </a:cubicBezTo>
                <a:cubicBezTo>
                  <a:pt x="1284" y="2"/>
                  <a:pt x="1284" y="2"/>
                  <a:pt x="1284" y="2"/>
                </a:cubicBezTo>
                <a:moveTo>
                  <a:pt x="714" y="1"/>
                </a:moveTo>
                <a:cubicBezTo>
                  <a:pt x="714" y="1"/>
                  <a:pt x="714" y="1"/>
                  <a:pt x="714" y="1"/>
                </a:cubicBezTo>
                <a:cubicBezTo>
                  <a:pt x="711" y="2"/>
                  <a:pt x="709" y="3"/>
                  <a:pt x="706" y="4"/>
                </a:cubicBezTo>
                <a:cubicBezTo>
                  <a:pt x="706" y="6"/>
                  <a:pt x="706" y="6"/>
                  <a:pt x="706" y="6"/>
                </a:cubicBezTo>
                <a:cubicBezTo>
                  <a:pt x="707" y="6"/>
                  <a:pt x="707" y="5"/>
                  <a:pt x="707" y="5"/>
                </a:cubicBezTo>
                <a:cubicBezTo>
                  <a:pt x="707" y="5"/>
                  <a:pt x="707" y="5"/>
                  <a:pt x="707" y="5"/>
                </a:cubicBezTo>
                <a:cubicBezTo>
                  <a:pt x="707" y="5"/>
                  <a:pt x="707" y="5"/>
                  <a:pt x="707" y="5"/>
                </a:cubicBezTo>
                <a:cubicBezTo>
                  <a:pt x="708" y="4"/>
                  <a:pt x="710" y="4"/>
                  <a:pt x="711" y="4"/>
                </a:cubicBezTo>
                <a:cubicBezTo>
                  <a:pt x="712" y="3"/>
                  <a:pt x="713" y="3"/>
                  <a:pt x="713" y="3"/>
                </a:cubicBezTo>
                <a:cubicBezTo>
                  <a:pt x="714" y="3"/>
                  <a:pt x="714" y="2"/>
                  <a:pt x="714" y="2"/>
                </a:cubicBezTo>
                <a:cubicBezTo>
                  <a:pt x="714" y="1"/>
                  <a:pt x="714" y="1"/>
                  <a:pt x="714" y="1"/>
                </a:cubicBezTo>
                <a:moveTo>
                  <a:pt x="498" y="1"/>
                </a:moveTo>
                <a:cubicBezTo>
                  <a:pt x="498" y="2"/>
                  <a:pt x="498" y="2"/>
                  <a:pt x="498" y="2"/>
                </a:cubicBezTo>
                <a:cubicBezTo>
                  <a:pt x="499" y="2"/>
                  <a:pt x="501" y="2"/>
                  <a:pt x="502" y="2"/>
                </a:cubicBezTo>
                <a:cubicBezTo>
                  <a:pt x="504" y="2"/>
                  <a:pt x="506" y="2"/>
                  <a:pt x="508" y="2"/>
                </a:cubicBezTo>
                <a:cubicBezTo>
                  <a:pt x="508" y="1"/>
                  <a:pt x="508" y="1"/>
                  <a:pt x="508" y="1"/>
                </a:cubicBezTo>
                <a:cubicBezTo>
                  <a:pt x="498" y="1"/>
                  <a:pt x="498" y="1"/>
                  <a:pt x="498" y="1"/>
                </a:cubicBezTo>
                <a:moveTo>
                  <a:pt x="512" y="0"/>
                </a:moveTo>
                <a:cubicBezTo>
                  <a:pt x="512" y="1"/>
                  <a:pt x="512" y="1"/>
                  <a:pt x="511" y="1"/>
                </a:cubicBezTo>
                <a:cubicBezTo>
                  <a:pt x="511" y="1"/>
                  <a:pt x="511" y="1"/>
                  <a:pt x="511" y="1"/>
                </a:cubicBezTo>
                <a:cubicBezTo>
                  <a:pt x="511" y="1"/>
                  <a:pt x="511" y="1"/>
                  <a:pt x="511" y="1"/>
                </a:cubicBezTo>
                <a:cubicBezTo>
                  <a:pt x="510" y="1"/>
                  <a:pt x="510" y="1"/>
                  <a:pt x="510" y="1"/>
                </a:cubicBezTo>
                <a:cubicBezTo>
                  <a:pt x="510" y="3"/>
                  <a:pt x="510" y="3"/>
                  <a:pt x="510" y="3"/>
                </a:cubicBezTo>
                <a:cubicBezTo>
                  <a:pt x="510" y="3"/>
                  <a:pt x="510" y="3"/>
                  <a:pt x="510" y="3"/>
                </a:cubicBezTo>
                <a:cubicBezTo>
                  <a:pt x="510" y="3"/>
                  <a:pt x="510" y="3"/>
                  <a:pt x="510" y="3"/>
                </a:cubicBezTo>
                <a:cubicBezTo>
                  <a:pt x="511" y="3"/>
                  <a:pt x="512" y="3"/>
                  <a:pt x="512" y="3"/>
                </a:cubicBezTo>
                <a:cubicBezTo>
                  <a:pt x="512" y="0"/>
                  <a:pt x="512" y="0"/>
                  <a:pt x="512" y="0"/>
                </a:cubicBezTo>
                <a:moveTo>
                  <a:pt x="787" y="0"/>
                </a:moveTo>
                <a:cubicBezTo>
                  <a:pt x="787" y="2"/>
                  <a:pt x="787" y="2"/>
                  <a:pt x="787" y="2"/>
                </a:cubicBezTo>
                <a:cubicBezTo>
                  <a:pt x="787" y="2"/>
                  <a:pt x="787" y="2"/>
                  <a:pt x="787" y="2"/>
                </a:cubicBezTo>
                <a:cubicBezTo>
                  <a:pt x="789" y="2"/>
                  <a:pt x="790" y="3"/>
                  <a:pt x="791" y="3"/>
                </a:cubicBezTo>
                <a:cubicBezTo>
                  <a:pt x="791" y="2"/>
                  <a:pt x="791" y="2"/>
                  <a:pt x="791" y="2"/>
                </a:cubicBezTo>
                <a:cubicBezTo>
                  <a:pt x="790" y="2"/>
                  <a:pt x="789" y="1"/>
                  <a:pt x="789" y="1"/>
                </a:cubicBezTo>
                <a:cubicBezTo>
                  <a:pt x="789" y="1"/>
                  <a:pt x="789" y="1"/>
                  <a:pt x="789" y="1"/>
                </a:cubicBezTo>
                <a:cubicBezTo>
                  <a:pt x="788" y="1"/>
                  <a:pt x="788" y="1"/>
                  <a:pt x="788" y="1"/>
                </a:cubicBezTo>
                <a:cubicBezTo>
                  <a:pt x="788" y="1"/>
                  <a:pt x="788" y="1"/>
                  <a:pt x="788" y="1"/>
                </a:cubicBezTo>
                <a:cubicBezTo>
                  <a:pt x="788" y="1"/>
                  <a:pt x="788" y="0"/>
                  <a:pt x="787" y="0"/>
                </a:cubicBezTo>
                <a:moveTo>
                  <a:pt x="471" y="0"/>
                </a:moveTo>
                <a:cubicBezTo>
                  <a:pt x="471" y="0"/>
                  <a:pt x="471" y="0"/>
                  <a:pt x="471" y="0"/>
                </a:cubicBezTo>
                <a:cubicBezTo>
                  <a:pt x="470" y="1"/>
                  <a:pt x="469" y="2"/>
                  <a:pt x="467" y="3"/>
                </a:cubicBezTo>
                <a:cubicBezTo>
                  <a:pt x="467" y="5"/>
                  <a:pt x="467" y="5"/>
                  <a:pt x="467" y="5"/>
                </a:cubicBezTo>
                <a:cubicBezTo>
                  <a:pt x="468" y="4"/>
                  <a:pt x="470" y="3"/>
                  <a:pt x="471" y="2"/>
                </a:cubicBezTo>
                <a:cubicBezTo>
                  <a:pt x="471" y="0"/>
                  <a:pt x="471" y="0"/>
                  <a:pt x="471" y="0"/>
                </a:cubicBezTo>
                <a:moveTo>
                  <a:pt x="736" y="0"/>
                </a:moveTo>
                <a:cubicBezTo>
                  <a:pt x="729" y="2"/>
                  <a:pt x="723" y="4"/>
                  <a:pt x="717" y="7"/>
                </a:cubicBezTo>
                <a:cubicBezTo>
                  <a:pt x="717" y="9"/>
                  <a:pt x="717" y="9"/>
                  <a:pt x="717" y="9"/>
                </a:cubicBezTo>
                <a:cubicBezTo>
                  <a:pt x="720" y="7"/>
                  <a:pt x="724" y="5"/>
                  <a:pt x="728" y="4"/>
                </a:cubicBezTo>
                <a:cubicBezTo>
                  <a:pt x="730" y="3"/>
                  <a:pt x="733" y="1"/>
                  <a:pt x="736" y="1"/>
                </a:cubicBezTo>
                <a:cubicBezTo>
                  <a:pt x="736" y="0"/>
                  <a:pt x="736" y="0"/>
                  <a:pt x="736" y="0"/>
                </a:cubicBezTo>
                <a:moveTo>
                  <a:pt x="1224" y="0"/>
                </a:moveTo>
                <a:cubicBezTo>
                  <a:pt x="1224" y="3"/>
                  <a:pt x="1224" y="3"/>
                  <a:pt x="1224" y="3"/>
                </a:cubicBezTo>
                <a:cubicBezTo>
                  <a:pt x="1225" y="5"/>
                  <a:pt x="1226" y="6"/>
                  <a:pt x="1227" y="7"/>
                </a:cubicBezTo>
                <a:cubicBezTo>
                  <a:pt x="1227" y="7"/>
                  <a:pt x="1227" y="7"/>
                  <a:pt x="1227" y="7"/>
                </a:cubicBezTo>
                <a:cubicBezTo>
                  <a:pt x="1227" y="7"/>
                  <a:pt x="1227" y="7"/>
                  <a:pt x="1227" y="7"/>
                </a:cubicBezTo>
                <a:cubicBezTo>
                  <a:pt x="1227" y="9"/>
                  <a:pt x="1227" y="11"/>
                  <a:pt x="1227" y="13"/>
                </a:cubicBezTo>
                <a:cubicBezTo>
                  <a:pt x="1227" y="16"/>
                  <a:pt x="1227" y="19"/>
                  <a:pt x="1225" y="21"/>
                </a:cubicBezTo>
                <a:cubicBezTo>
                  <a:pt x="1225" y="22"/>
                  <a:pt x="1225" y="22"/>
                  <a:pt x="1225" y="22"/>
                </a:cubicBezTo>
                <a:cubicBezTo>
                  <a:pt x="1225" y="22"/>
                  <a:pt x="1225" y="22"/>
                  <a:pt x="1225" y="22"/>
                </a:cubicBezTo>
                <a:cubicBezTo>
                  <a:pt x="1224" y="22"/>
                  <a:pt x="1224" y="22"/>
                  <a:pt x="1224" y="22"/>
                </a:cubicBezTo>
                <a:cubicBezTo>
                  <a:pt x="1224" y="22"/>
                  <a:pt x="1224" y="22"/>
                  <a:pt x="1224" y="22"/>
                </a:cubicBezTo>
                <a:cubicBezTo>
                  <a:pt x="1224" y="22"/>
                  <a:pt x="1224" y="22"/>
                  <a:pt x="1225" y="22"/>
                </a:cubicBezTo>
                <a:cubicBezTo>
                  <a:pt x="1225" y="22"/>
                  <a:pt x="1225" y="22"/>
                  <a:pt x="1225" y="22"/>
                </a:cubicBezTo>
                <a:cubicBezTo>
                  <a:pt x="1226" y="22"/>
                  <a:pt x="1227" y="22"/>
                  <a:pt x="1228" y="22"/>
                </a:cubicBezTo>
                <a:cubicBezTo>
                  <a:pt x="1228" y="22"/>
                  <a:pt x="1228" y="22"/>
                  <a:pt x="1228" y="22"/>
                </a:cubicBezTo>
                <a:cubicBezTo>
                  <a:pt x="1229" y="22"/>
                  <a:pt x="1230" y="22"/>
                  <a:pt x="1231" y="23"/>
                </a:cubicBezTo>
                <a:cubicBezTo>
                  <a:pt x="1231" y="22"/>
                  <a:pt x="1231" y="22"/>
                  <a:pt x="1231" y="22"/>
                </a:cubicBezTo>
                <a:cubicBezTo>
                  <a:pt x="1228" y="21"/>
                  <a:pt x="1228" y="21"/>
                  <a:pt x="1228" y="21"/>
                </a:cubicBezTo>
                <a:cubicBezTo>
                  <a:pt x="1228" y="20"/>
                  <a:pt x="1228" y="20"/>
                  <a:pt x="1228" y="20"/>
                </a:cubicBezTo>
                <a:cubicBezTo>
                  <a:pt x="1228" y="17"/>
                  <a:pt x="1229" y="15"/>
                  <a:pt x="1229" y="12"/>
                </a:cubicBezTo>
                <a:cubicBezTo>
                  <a:pt x="1229" y="11"/>
                  <a:pt x="1229" y="10"/>
                  <a:pt x="1228" y="9"/>
                </a:cubicBezTo>
                <a:cubicBezTo>
                  <a:pt x="1228" y="9"/>
                  <a:pt x="1228" y="9"/>
                  <a:pt x="1228" y="9"/>
                </a:cubicBezTo>
                <a:cubicBezTo>
                  <a:pt x="1228" y="8"/>
                  <a:pt x="1228" y="8"/>
                  <a:pt x="1228" y="8"/>
                </a:cubicBezTo>
                <a:cubicBezTo>
                  <a:pt x="1228" y="7"/>
                  <a:pt x="1227" y="6"/>
                  <a:pt x="1227" y="5"/>
                </a:cubicBezTo>
                <a:cubicBezTo>
                  <a:pt x="1226" y="3"/>
                  <a:pt x="1225" y="2"/>
                  <a:pt x="1225" y="1"/>
                </a:cubicBezTo>
                <a:cubicBezTo>
                  <a:pt x="1224" y="0"/>
                  <a:pt x="1224" y="0"/>
                  <a:pt x="1224" y="0"/>
                </a:cubicBezTo>
              </a:path>
            </a:pathLst>
          </a:custGeom>
          <a:solidFill>
            <a:srgbClr val="E8888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33" name="PA_任意多边形 1465"/>
          <p:cNvSpPr>
            <a:spLocks noEditPoints="1"/>
          </p:cNvSpPr>
          <p:nvPr>
            <p:custDataLst>
              <p:tags r:id="rId48"/>
            </p:custDataLst>
          </p:nvPr>
        </p:nvSpPr>
        <p:spPr bwMode="auto">
          <a:xfrm>
            <a:off x="3076575" y="6891338"/>
            <a:ext cx="2962275" cy="31750"/>
          </a:xfrm>
          <a:custGeom>
            <a:avLst/>
            <a:gdLst>
              <a:gd name="T0" fmla="*/ 171 w 1232"/>
              <a:gd name="T1" fmla="*/ 11 h 13"/>
              <a:gd name="T2" fmla="*/ 17 w 1232"/>
              <a:gd name="T3" fmla="*/ 10 h 13"/>
              <a:gd name="T4" fmla="*/ 340 w 1232"/>
              <a:gd name="T5" fmla="*/ 9 h 13"/>
              <a:gd name="T6" fmla="*/ 480 w 1232"/>
              <a:gd name="T7" fmla="*/ 8 h 13"/>
              <a:gd name="T8" fmla="*/ 484 w 1232"/>
              <a:gd name="T9" fmla="*/ 8 h 13"/>
              <a:gd name="T10" fmla="*/ 674 w 1232"/>
              <a:gd name="T11" fmla="*/ 11 h 13"/>
              <a:gd name="T12" fmla="*/ 1083 w 1232"/>
              <a:gd name="T13" fmla="*/ 8 h 13"/>
              <a:gd name="T14" fmla="*/ 753 w 1232"/>
              <a:gd name="T15" fmla="*/ 9 h 13"/>
              <a:gd name="T16" fmla="*/ 755 w 1232"/>
              <a:gd name="T17" fmla="*/ 8 h 13"/>
              <a:gd name="T18" fmla="*/ 1186 w 1232"/>
              <a:gd name="T19" fmla="*/ 10 h 13"/>
              <a:gd name="T20" fmla="*/ 1213 w 1232"/>
              <a:gd name="T21" fmla="*/ 8 h 13"/>
              <a:gd name="T22" fmla="*/ 1169 w 1232"/>
              <a:gd name="T23" fmla="*/ 8 h 13"/>
              <a:gd name="T24" fmla="*/ 1192 w 1232"/>
              <a:gd name="T25" fmla="*/ 8 h 13"/>
              <a:gd name="T26" fmla="*/ 727 w 1232"/>
              <a:gd name="T27" fmla="*/ 10 h 13"/>
              <a:gd name="T28" fmla="*/ 875 w 1232"/>
              <a:gd name="T29" fmla="*/ 10 h 13"/>
              <a:gd name="T30" fmla="*/ 1181 w 1232"/>
              <a:gd name="T31" fmla="*/ 8 h 13"/>
              <a:gd name="T32" fmla="*/ 1085 w 1232"/>
              <a:gd name="T33" fmla="*/ 7 h 13"/>
              <a:gd name="T34" fmla="*/ 877 w 1232"/>
              <a:gd name="T35" fmla="*/ 7 h 13"/>
              <a:gd name="T36" fmla="*/ 24 w 1232"/>
              <a:gd name="T37" fmla="*/ 13 h 13"/>
              <a:gd name="T38" fmla="*/ 419 w 1232"/>
              <a:gd name="T39" fmla="*/ 11 h 13"/>
              <a:gd name="T40" fmla="*/ 1144 w 1232"/>
              <a:gd name="T41" fmla="*/ 8 h 13"/>
              <a:gd name="T42" fmla="*/ 26 w 1232"/>
              <a:gd name="T43" fmla="*/ 13 h 13"/>
              <a:gd name="T44" fmla="*/ 711 w 1232"/>
              <a:gd name="T45" fmla="*/ 8 h 13"/>
              <a:gd name="T46" fmla="*/ 718 w 1232"/>
              <a:gd name="T47" fmla="*/ 7 h 13"/>
              <a:gd name="T48" fmla="*/ 6 w 1232"/>
              <a:gd name="T49" fmla="*/ 12 h 13"/>
              <a:gd name="T50" fmla="*/ 1 w 1232"/>
              <a:gd name="T51" fmla="*/ 8 h 13"/>
              <a:gd name="T52" fmla="*/ 512 w 1232"/>
              <a:gd name="T53" fmla="*/ 10 h 13"/>
              <a:gd name="T54" fmla="*/ 130 w 1232"/>
              <a:gd name="T55" fmla="*/ 12 h 13"/>
              <a:gd name="T56" fmla="*/ 441 w 1232"/>
              <a:gd name="T57" fmla="*/ 10 h 13"/>
              <a:gd name="T58" fmla="*/ 535 w 1232"/>
              <a:gd name="T59" fmla="*/ 8 h 13"/>
              <a:gd name="T60" fmla="*/ 551 w 1232"/>
              <a:gd name="T61" fmla="*/ 8 h 13"/>
              <a:gd name="T62" fmla="*/ 554 w 1232"/>
              <a:gd name="T63" fmla="*/ 3 h 13"/>
              <a:gd name="T64" fmla="*/ 558 w 1232"/>
              <a:gd name="T65" fmla="*/ 7 h 13"/>
              <a:gd name="T66" fmla="*/ 555 w 1232"/>
              <a:gd name="T67" fmla="*/ 3 h 13"/>
              <a:gd name="T68" fmla="*/ 1232 w 1232"/>
              <a:gd name="T69" fmla="*/ 8 h 13"/>
              <a:gd name="T70" fmla="*/ 1203 w 1232"/>
              <a:gd name="T71" fmla="*/ 3 h 13"/>
              <a:gd name="T72" fmla="*/ 359 w 1232"/>
              <a:gd name="T73" fmla="*/ 4 h 13"/>
              <a:gd name="T74" fmla="*/ 360 w 1232"/>
              <a:gd name="T75" fmla="*/ 9 h 13"/>
              <a:gd name="T76" fmla="*/ 368 w 1232"/>
              <a:gd name="T77" fmla="*/ 9 h 13"/>
              <a:gd name="T78" fmla="*/ 489 w 1232"/>
              <a:gd name="T79" fmla="*/ 6 h 13"/>
              <a:gd name="T80" fmla="*/ 488 w 1232"/>
              <a:gd name="T81" fmla="*/ 3 h 13"/>
              <a:gd name="T82" fmla="*/ 443 w 1232"/>
              <a:gd name="T83" fmla="*/ 10 h 13"/>
              <a:gd name="T84" fmla="*/ 462 w 1232"/>
              <a:gd name="T85" fmla="*/ 3 h 13"/>
              <a:gd name="T86" fmla="*/ 1184 w 1232"/>
              <a:gd name="T87" fmla="*/ 3 h 13"/>
              <a:gd name="T88" fmla="*/ 468 w 1232"/>
              <a:gd name="T89" fmla="*/ 10 h 13"/>
              <a:gd name="T90" fmla="*/ 1070 w 1232"/>
              <a:gd name="T91" fmla="*/ 2 h 13"/>
              <a:gd name="T92" fmla="*/ 1070 w 1232"/>
              <a:gd name="T93" fmla="*/ 8 h 13"/>
              <a:gd name="T94" fmla="*/ 1086 w 1232"/>
              <a:gd name="T95" fmla="*/ 6 h 13"/>
              <a:gd name="T96" fmla="*/ 720 w 1232"/>
              <a:gd name="T97" fmla="*/ 6 h 13"/>
              <a:gd name="T98" fmla="*/ 761 w 1232"/>
              <a:gd name="T99" fmla="*/ 2 h 13"/>
              <a:gd name="T100" fmla="*/ 761 w 1232"/>
              <a:gd name="T101" fmla="*/ 10 h 13"/>
              <a:gd name="T102" fmla="*/ 376 w 1232"/>
              <a:gd name="T103" fmla="*/ 7 h 13"/>
              <a:gd name="T104" fmla="*/ 417 w 1232"/>
              <a:gd name="T105" fmla="*/ 9 h 13"/>
              <a:gd name="T106" fmla="*/ 835 w 1232"/>
              <a:gd name="T107" fmla="*/ 3 h 13"/>
              <a:gd name="T108" fmla="*/ 342 w 1232"/>
              <a:gd name="T109" fmla="*/ 9 h 13"/>
              <a:gd name="T110" fmla="*/ 348 w 1232"/>
              <a:gd name="T111" fmla="*/ 7 h 13"/>
              <a:gd name="T112" fmla="*/ 1195 w 1232"/>
              <a:gd name="T113" fmla="*/ 5 h 13"/>
              <a:gd name="T114" fmla="*/ 1197 w 1232"/>
              <a:gd name="T115" fmla="*/ 8 h 13"/>
              <a:gd name="T116" fmla="*/ 1201 w 1232"/>
              <a:gd name="T117" fmla="*/ 4 h 13"/>
              <a:gd name="T118" fmla="*/ 486 w 1232"/>
              <a:gd name="T119" fmla="*/ 1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32" h="13">
                <a:moveTo>
                  <a:pt x="167" y="10"/>
                </a:moveTo>
                <a:cubicBezTo>
                  <a:pt x="167" y="12"/>
                  <a:pt x="167" y="12"/>
                  <a:pt x="167" y="12"/>
                </a:cubicBezTo>
                <a:cubicBezTo>
                  <a:pt x="169" y="12"/>
                  <a:pt x="171" y="12"/>
                  <a:pt x="172" y="12"/>
                </a:cubicBezTo>
                <a:cubicBezTo>
                  <a:pt x="172" y="10"/>
                  <a:pt x="172" y="10"/>
                  <a:pt x="172" y="10"/>
                </a:cubicBezTo>
                <a:cubicBezTo>
                  <a:pt x="172" y="10"/>
                  <a:pt x="171" y="11"/>
                  <a:pt x="171" y="11"/>
                </a:cubicBezTo>
                <a:cubicBezTo>
                  <a:pt x="171" y="11"/>
                  <a:pt x="171" y="11"/>
                  <a:pt x="171" y="11"/>
                </a:cubicBezTo>
                <a:cubicBezTo>
                  <a:pt x="171" y="11"/>
                  <a:pt x="171" y="11"/>
                  <a:pt x="171" y="11"/>
                </a:cubicBezTo>
                <a:cubicBezTo>
                  <a:pt x="169" y="10"/>
                  <a:pt x="168" y="10"/>
                  <a:pt x="167" y="10"/>
                </a:cubicBezTo>
                <a:moveTo>
                  <a:pt x="17" y="10"/>
                </a:moveTo>
                <a:cubicBezTo>
                  <a:pt x="16" y="10"/>
                  <a:pt x="15" y="11"/>
                  <a:pt x="14" y="11"/>
                </a:cubicBezTo>
                <a:cubicBezTo>
                  <a:pt x="12" y="12"/>
                  <a:pt x="10" y="12"/>
                  <a:pt x="8" y="12"/>
                </a:cubicBezTo>
                <a:cubicBezTo>
                  <a:pt x="8" y="13"/>
                  <a:pt x="8" y="13"/>
                  <a:pt x="8" y="13"/>
                </a:cubicBezTo>
                <a:cubicBezTo>
                  <a:pt x="11" y="13"/>
                  <a:pt x="14" y="13"/>
                  <a:pt x="17" y="13"/>
                </a:cubicBezTo>
                <a:cubicBezTo>
                  <a:pt x="17" y="10"/>
                  <a:pt x="17" y="10"/>
                  <a:pt x="17" y="10"/>
                </a:cubicBezTo>
                <a:moveTo>
                  <a:pt x="340" y="9"/>
                </a:moveTo>
                <a:cubicBezTo>
                  <a:pt x="338" y="9"/>
                  <a:pt x="335" y="9"/>
                  <a:pt x="333" y="9"/>
                </a:cubicBezTo>
                <a:cubicBezTo>
                  <a:pt x="333" y="9"/>
                  <a:pt x="333" y="9"/>
                  <a:pt x="333" y="9"/>
                </a:cubicBezTo>
                <a:cubicBezTo>
                  <a:pt x="332" y="9"/>
                  <a:pt x="332" y="9"/>
                  <a:pt x="331" y="9"/>
                </a:cubicBezTo>
                <a:cubicBezTo>
                  <a:pt x="331" y="11"/>
                  <a:pt x="331" y="11"/>
                  <a:pt x="331" y="11"/>
                </a:cubicBezTo>
                <a:cubicBezTo>
                  <a:pt x="334" y="11"/>
                  <a:pt x="337" y="11"/>
                  <a:pt x="340" y="11"/>
                </a:cubicBezTo>
                <a:cubicBezTo>
                  <a:pt x="340" y="9"/>
                  <a:pt x="340" y="9"/>
                  <a:pt x="340" y="9"/>
                </a:cubicBezTo>
                <a:moveTo>
                  <a:pt x="480" y="8"/>
                </a:moveTo>
                <a:cubicBezTo>
                  <a:pt x="480" y="10"/>
                  <a:pt x="480" y="10"/>
                  <a:pt x="480" y="10"/>
                </a:cubicBezTo>
                <a:cubicBezTo>
                  <a:pt x="481" y="10"/>
                  <a:pt x="481" y="10"/>
                  <a:pt x="482" y="10"/>
                </a:cubicBezTo>
                <a:cubicBezTo>
                  <a:pt x="482" y="9"/>
                  <a:pt x="482" y="9"/>
                  <a:pt x="482" y="9"/>
                </a:cubicBezTo>
                <a:cubicBezTo>
                  <a:pt x="482" y="9"/>
                  <a:pt x="482" y="9"/>
                  <a:pt x="482" y="9"/>
                </a:cubicBezTo>
                <a:cubicBezTo>
                  <a:pt x="482" y="9"/>
                  <a:pt x="482" y="9"/>
                  <a:pt x="482" y="9"/>
                </a:cubicBezTo>
                <a:cubicBezTo>
                  <a:pt x="481" y="9"/>
                  <a:pt x="480" y="9"/>
                  <a:pt x="480" y="8"/>
                </a:cubicBezTo>
                <a:moveTo>
                  <a:pt x="464" y="8"/>
                </a:moveTo>
                <a:cubicBezTo>
                  <a:pt x="464" y="10"/>
                  <a:pt x="464" y="10"/>
                  <a:pt x="464" y="10"/>
                </a:cubicBezTo>
                <a:cubicBezTo>
                  <a:pt x="464" y="10"/>
                  <a:pt x="465" y="10"/>
                  <a:pt x="466" y="10"/>
                </a:cubicBezTo>
                <a:cubicBezTo>
                  <a:pt x="466" y="8"/>
                  <a:pt x="466" y="8"/>
                  <a:pt x="466" y="8"/>
                </a:cubicBezTo>
                <a:cubicBezTo>
                  <a:pt x="465" y="8"/>
                  <a:pt x="464" y="8"/>
                  <a:pt x="464" y="8"/>
                </a:cubicBezTo>
                <a:moveTo>
                  <a:pt x="486" y="8"/>
                </a:moveTo>
                <a:cubicBezTo>
                  <a:pt x="485" y="8"/>
                  <a:pt x="485" y="8"/>
                  <a:pt x="484" y="8"/>
                </a:cubicBezTo>
                <a:cubicBezTo>
                  <a:pt x="484" y="10"/>
                  <a:pt x="484" y="10"/>
                  <a:pt x="484" y="10"/>
                </a:cubicBezTo>
                <a:cubicBezTo>
                  <a:pt x="485" y="10"/>
                  <a:pt x="485" y="10"/>
                  <a:pt x="486" y="10"/>
                </a:cubicBezTo>
                <a:cubicBezTo>
                  <a:pt x="486" y="8"/>
                  <a:pt x="486" y="8"/>
                  <a:pt x="486" y="8"/>
                </a:cubicBezTo>
                <a:moveTo>
                  <a:pt x="674" y="8"/>
                </a:moveTo>
                <a:cubicBezTo>
                  <a:pt x="662" y="8"/>
                  <a:pt x="662" y="8"/>
                  <a:pt x="662" y="8"/>
                </a:cubicBezTo>
                <a:cubicBezTo>
                  <a:pt x="662" y="10"/>
                  <a:pt x="662" y="10"/>
                  <a:pt x="662" y="10"/>
                </a:cubicBezTo>
                <a:cubicBezTo>
                  <a:pt x="666" y="10"/>
                  <a:pt x="670" y="11"/>
                  <a:pt x="674" y="11"/>
                </a:cubicBezTo>
                <a:cubicBezTo>
                  <a:pt x="674" y="8"/>
                  <a:pt x="674" y="8"/>
                  <a:pt x="674" y="8"/>
                </a:cubicBezTo>
                <a:moveTo>
                  <a:pt x="810" y="8"/>
                </a:moveTo>
                <a:cubicBezTo>
                  <a:pt x="809" y="8"/>
                  <a:pt x="807" y="8"/>
                  <a:pt x="806" y="8"/>
                </a:cubicBezTo>
                <a:cubicBezTo>
                  <a:pt x="806" y="10"/>
                  <a:pt x="806" y="10"/>
                  <a:pt x="806" y="10"/>
                </a:cubicBezTo>
                <a:cubicBezTo>
                  <a:pt x="810" y="10"/>
                  <a:pt x="810" y="10"/>
                  <a:pt x="810" y="10"/>
                </a:cubicBezTo>
                <a:cubicBezTo>
                  <a:pt x="810" y="8"/>
                  <a:pt x="810" y="8"/>
                  <a:pt x="810" y="8"/>
                </a:cubicBezTo>
                <a:moveTo>
                  <a:pt x="1083" y="8"/>
                </a:moveTo>
                <a:cubicBezTo>
                  <a:pt x="1082" y="8"/>
                  <a:pt x="1082" y="8"/>
                  <a:pt x="1082" y="8"/>
                </a:cubicBezTo>
                <a:cubicBezTo>
                  <a:pt x="1081" y="8"/>
                  <a:pt x="1081" y="8"/>
                  <a:pt x="1081" y="8"/>
                </a:cubicBezTo>
                <a:cubicBezTo>
                  <a:pt x="1081" y="10"/>
                  <a:pt x="1081" y="10"/>
                  <a:pt x="1081" y="10"/>
                </a:cubicBezTo>
                <a:cubicBezTo>
                  <a:pt x="1081" y="10"/>
                  <a:pt x="1082" y="10"/>
                  <a:pt x="1083" y="10"/>
                </a:cubicBezTo>
                <a:cubicBezTo>
                  <a:pt x="1083" y="8"/>
                  <a:pt x="1083" y="8"/>
                  <a:pt x="1083" y="8"/>
                </a:cubicBezTo>
                <a:moveTo>
                  <a:pt x="755" y="8"/>
                </a:moveTo>
                <a:cubicBezTo>
                  <a:pt x="753" y="9"/>
                  <a:pt x="753" y="9"/>
                  <a:pt x="753" y="9"/>
                </a:cubicBezTo>
                <a:cubicBezTo>
                  <a:pt x="753" y="8"/>
                  <a:pt x="753" y="8"/>
                  <a:pt x="753" y="8"/>
                </a:cubicBezTo>
                <a:cubicBezTo>
                  <a:pt x="749" y="8"/>
                  <a:pt x="745" y="8"/>
                  <a:pt x="741" y="8"/>
                </a:cubicBezTo>
                <a:cubicBezTo>
                  <a:pt x="737" y="8"/>
                  <a:pt x="733" y="8"/>
                  <a:pt x="730" y="8"/>
                </a:cubicBezTo>
                <a:cubicBezTo>
                  <a:pt x="730" y="10"/>
                  <a:pt x="730" y="10"/>
                  <a:pt x="730" y="10"/>
                </a:cubicBezTo>
                <a:cubicBezTo>
                  <a:pt x="731" y="10"/>
                  <a:pt x="732" y="10"/>
                  <a:pt x="734" y="10"/>
                </a:cubicBezTo>
                <a:cubicBezTo>
                  <a:pt x="755" y="10"/>
                  <a:pt x="755" y="10"/>
                  <a:pt x="755" y="10"/>
                </a:cubicBezTo>
                <a:cubicBezTo>
                  <a:pt x="755" y="8"/>
                  <a:pt x="755" y="8"/>
                  <a:pt x="755" y="8"/>
                </a:cubicBezTo>
                <a:moveTo>
                  <a:pt x="1142" y="8"/>
                </a:moveTo>
                <a:cubicBezTo>
                  <a:pt x="1137" y="8"/>
                  <a:pt x="1133" y="8"/>
                  <a:pt x="1129" y="8"/>
                </a:cubicBezTo>
                <a:cubicBezTo>
                  <a:pt x="1129" y="10"/>
                  <a:pt x="1129" y="10"/>
                  <a:pt x="1129" y="10"/>
                </a:cubicBezTo>
                <a:cubicBezTo>
                  <a:pt x="1133" y="10"/>
                  <a:pt x="1137" y="10"/>
                  <a:pt x="1142" y="10"/>
                </a:cubicBezTo>
                <a:cubicBezTo>
                  <a:pt x="1142" y="8"/>
                  <a:pt x="1142" y="8"/>
                  <a:pt x="1142" y="8"/>
                </a:cubicBezTo>
                <a:moveTo>
                  <a:pt x="1186" y="8"/>
                </a:moveTo>
                <a:cubicBezTo>
                  <a:pt x="1186" y="10"/>
                  <a:pt x="1186" y="10"/>
                  <a:pt x="1186" y="10"/>
                </a:cubicBezTo>
                <a:cubicBezTo>
                  <a:pt x="1187" y="10"/>
                  <a:pt x="1188" y="10"/>
                  <a:pt x="1189" y="10"/>
                </a:cubicBezTo>
                <a:cubicBezTo>
                  <a:pt x="1189" y="8"/>
                  <a:pt x="1189" y="8"/>
                  <a:pt x="1189" y="8"/>
                </a:cubicBezTo>
                <a:cubicBezTo>
                  <a:pt x="1188" y="8"/>
                  <a:pt x="1187" y="8"/>
                  <a:pt x="1186" y="8"/>
                </a:cubicBezTo>
                <a:moveTo>
                  <a:pt x="1203" y="8"/>
                </a:moveTo>
                <a:cubicBezTo>
                  <a:pt x="1203" y="10"/>
                  <a:pt x="1203" y="10"/>
                  <a:pt x="1203" y="10"/>
                </a:cubicBezTo>
                <a:cubicBezTo>
                  <a:pt x="1206" y="10"/>
                  <a:pt x="1210" y="10"/>
                  <a:pt x="1213" y="10"/>
                </a:cubicBezTo>
                <a:cubicBezTo>
                  <a:pt x="1213" y="8"/>
                  <a:pt x="1213" y="8"/>
                  <a:pt x="1213" y="8"/>
                </a:cubicBezTo>
                <a:cubicBezTo>
                  <a:pt x="1203" y="8"/>
                  <a:pt x="1203" y="8"/>
                  <a:pt x="1203" y="8"/>
                </a:cubicBezTo>
                <a:moveTo>
                  <a:pt x="832" y="8"/>
                </a:moveTo>
                <a:cubicBezTo>
                  <a:pt x="825" y="8"/>
                  <a:pt x="819" y="8"/>
                  <a:pt x="812" y="8"/>
                </a:cubicBezTo>
                <a:cubicBezTo>
                  <a:pt x="812" y="10"/>
                  <a:pt x="812" y="10"/>
                  <a:pt x="812" y="10"/>
                </a:cubicBezTo>
                <a:cubicBezTo>
                  <a:pt x="832" y="10"/>
                  <a:pt x="832" y="10"/>
                  <a:pt x="832" y="10"/>
                </a:cubicBezTo>
                <a:cubicBezTo>
                  <a:pt x="832" y="8"/>
                  <a:pt x="832" y="8"/>
                  <a:pt x="832" y="8"/>
                </a:cubicBezTo>
                <a:moveTo>
                  <a:pt x="1169" y="8"/>
                </a:moveTo>
                <a:cubicBezTo>
                  <a:pt x="1169" y="10"/>
                  <a:pt x="1169" y="10"/>
                  <a:pt x="1169" y="10"/>
                </a:cubicBezTo>
                <a:cubicBezTo>
                  <a:pt x="1172" y="10"/>
                  <a:pt x="1174" y="10"/>
                  <a:pt x="1177" y="10"/>
                </a:cubicBezTo>
                <a:cubicBezTo>
                  <a:pt x="1177" y="8"/>
                  <a:pt x="1177" y="8"/>
                  <a:pt x="1177" y="8"/>
                </a:cubicBezTo>
                <a:cubicBezTo>
                  <a:pt x="1176" y="8"/>
                  <a:pt x="1174" y="8"/>
                  <a:pt x="1173" y="8"/>
                </a:cubicBezTo>
                <a:cubicBezTo>
                  <a:pt x="1173" y="8"/>
                  <a:pt x="1173" y="8"/>
                  <a:pt x="1173" y="8"/>
                </a:cubicBezTo>
                <a:cubicBezTo>
                  <a:pt x="1171" y="8"/>
                  <a:pt x="1170" y="8"/>
                  <a:pt x="1169" y="8"/>
                </a:cubicBezTo>
                <a:moveTo>
                  <a:pt x="1192" y="8"/>
                </a:moveTo>
                <a:cubicBezTo>
                  <a:pt x="1192" y="8"/>
                  <a:pt x="1191" y="8"/>
                  <a:pt x="1191" y="8"/>
                </a:cubicBezTo>
                <a:cubicBezTo>
                  <a:pt x="1191" y="10"/>
                  <a:pt x="1191" y="10"/>
                  <a:pt x="1191" y="10"/>
                </a:cubicBezTo>
                <a:cubicBezTo>
                  <a:pt x="1191" y="10"/>
                  <a:pt x="1192" y="10"/>
                  <a:pt x="1192" y="10"/>
                </a:cubicBezTo>
                <a:cubicBezTo>
                  <a:pt x="1192" y="8"/>
                  <a:pt x="1192" y="8"/>
                  <a:pt x="1192" y="8"/>
                </a:cubicBezTo>
                <a:moveTo>
                  <a:pt x="720" y="8"/>
                </a:moveTo>
                <a:cubicBezTo>
                  <a:pt x="720" y="10"/>
                  <a:pt x="720" y="10"/>
                  <a:pt x="720" y="10"/>
                </a:cubicBezTo>
                <a:cubicBezTo>
                  <a:pt x="722" y="10"/>
                  <a:pt x="725" y="10"/>
                  <a:pt x="727" y="10"/>
                </a:cubicBezTo>
                <a:cubicBezTo>
                  <a:pt x="727" y="8"/>
                  <a:pt x="727" y="8"/>
                  <a:pt x="727" y="8"/>
                </a:cubicBezTo>
                <a:cubicBezTo>
                  <a:pt x="725" y="8"/>
                  <a:pt x="723" y="8"/>
                  <a:pt x="721" y="8"/>
                </a:cubicBezTo>
                <a:cubicBezTo>
                  <a:pt x="720" y="8"/>
                  <a:pt x="720" y="8"/>
                  <a:pt x="720" y="8"/>
                </a:cubicBezTo>
                <a:moveTo>
                  <a:pt x="875" y="7"/>
                </a:moveTo>
                <a:cubicBezTo>
                  <a:pt x="873" y="8"/>
                  <a:pt x="872" y="8"/>
                  <a:pt x="870" y="8"/>
                </a:cubicBezTo>
                <a:cubicBezTo>
                  <a:pt x="870" y="10"/>
                  <a:pt x="870" y="10"/>
                  <a:pt x="870" y="10"/>
                </a:cubicBezTo>
                <a:cubicBezTo>
                  <a:pt x="875" y="10"/>
                  <a:pt x="875" y="10"/>
                  <a:pt x="875" y="10"/>
                </a:cubicBezTo>
                <a:cubicBezTo>
                  <a:pt x="875" y="7"/>
                  <a:pt x="875" y="7"/>
                  <a:pt x="875" y="7"/>
                </a:cubicBezTo>
                <a:moveTo>
                  <a:pt x="1184" y="7"/>
                </a:moveTo>
                <a:cubicBezTo>
                  <a:pt x="1184" y="7"/>
                  <a:pt x="1184" y="7"/>
                  <a:pt x="1184" y="7"/>
                </a:cubicBezTo>
                <a:cubicBezTo>
                  <a:pt x="1184" y="8"/>
                  <a:pt x="1184" y="8"/>
                  <a:pt x="1184" y="8"/>
                </a:cubicBezTo>
                <a:cubicBezTo>
                  <a:pt x="1183" y="8"/>
                  <a:pt x="1183" y="8"/>
                  <a:pt x="1183" y="8"/>
                </a:cubicBezTo>
                <a:cubicBezTo>
                  <a:pt x="1180" y="9"/>
                  <a:pt x="1180" y="9"/>
                  <a:pt x="1180" y="9"/>
                </a:cubicBezTo>
                <a:cubicBezTo>
                  <a:pt x="1181" y="8"/>
                  <a:pt x="1181" y="8"/>
                  <a:pt x="1181" y="8"/>
                </a:cubicBezTo>
                <a:cubicBezTo>
                  <a:pt x="1180" y="8"/>
                  <a:pt x="1180" y="8"/>
                  <a:pt x="1179" y="8"/>
                </a:cubicBezTo>
                <a:cubicBezTo>
                  <a:pt x="1179" y="10"/>
                  <a:pt x="1179" y="10"/>
                  <a:pt x="1179" y="10"/>
                </a:cubicBezTo>
                <a:cubicBezTo>
                  <a:pt x="1181" y="10"/>
                  <a:pt x="1183" y="10"/>
                  <a:pt x="1184" y="10"/>
                </a:cubicBezTo>
                <a:cubicBezTo>
                  <a:pt x="1184" y="7"/>
                  <a:pt x="1184" y="7"/>
                  <a:pt x="1184" y="7"/>
                </a:cubicBezTo>
                <a:cubicBezTo>
                  <a:pt x="1184" y="7"/>
                  <a:pt x="1184" y="7"/>
                  <a:pt x="1184" y="7"/>
                </a:cubicBezTo>
                <a:moveTo>
                  <a:pt x="1087" y="7"/>
                </a:moveTo>
                <a:cubicBezTo>
                  <a:pt x="1085" y="7"/>
                  <a:pt x="1085" y="7"/>
                  <a:pt x="1085" y="7"/>
                </a:cubicBezTo>
                <a:cubicBezTo>
                  <a:pt x="1085" y="7"/>
                  <a:pt x="1085" y="7"/>
                  <a:pt x="1085" y="7"/>
                </a:cubicBezTo>
                <a:cubicBezTo>
                  <a:pt x="1085" y="10"/>
                  <a:pt x="1085" y="10"/>
                  <a:pt x="1085" y="10"/>
                </a:cubicBezTo>
                <a:cubicBezTo>
                  <a:pt x="1099" y="10"/>
                  <a:pt x="1113" y="10"/>
                  <a:pt x="1127" y="10"/>
                </a:cubicBezTo>
                <a:cubicBezTo>
                  <a:pt x="1127" y="8"/>
                  <a:pt x="1127" y="8"/>
                  <a:pt x="1127" y="8"/>
                </a:cubicBezTo>
                <a:cubicBezTo>
                  <a:pt x="1113" y="8"/>
                  <a:pt x="1100" y="8"/>
                  <a:pt x="1087" y="7"/>
                </a:cubicBezTo>
                <a:moveTo>
                  <a:pt x="878" y="7"/>
                </a:moveTo>
                <a:cubicBezTo>
                  <a:pt x="878" y="7"/>
                  <a:pt x="877" y="7"/>
                  <a:pt x="877" y="7"/>
                </a:cubicBezTo>
                <a:cubicBezTo>
                  <a:pt x="877" y="10"/>
                  <a:pt x="877" y="10"/>
                  <a:pt x="877" y="10"/>
                </a:cubicBezTo>
                <a:cubicBezTo>
                  <a:pt x="878" y="10"/>
                  <a:pt x="878" y="10"/>
                  <a:pt x="878" y="10"/>
                </a:cubicBezTo>
                <a:cubicBezTo>
                  <a:pt x="878" y="7"/>
                  <a:pt x="878" y="7"/>
                  <a:pt x="878" y="7"/>
                </a:cubicBezTo>
                <a:moveTo>
                  <a:pt x="24" y="7"/>
                </a:moveTo>
                <a:cubicBezTo>
                  <a:pt x="22" y="7"/>
                  <a:pt x="21" y="8"/>
                  <a:pt x="19" y="9"/>
                </a:cubicBezTo>
                <a:cubicBezTo>
                  <a:pt x="19" y="13"/>
                  <a:pt x="19" y="13"/>
                  <a:pt x="19" y="13"/>
                </a:cubicBezTo>
                <a:cubicBezTo>
                  <a:pt x="21" y="13"/>
                  <a:pt x="22" y="13"/>
                  <a:pt x="24" y="13"/>
                </a:cubicBezTo>
                <a:cubicBezTo>
                  <a:pt x="24" y="10"/>
                  <a:pt x="24" y="10"/>
                  <a:pt x="24" y="10"/>
                </a:cubicBezTo>
                <a:cubicBezTo>
                  <a:pt x="24" y="7"/>
                  <a:pt x="24" y="7"/>
                  <a:pt x="24" y="7"/>
                </a:cubicBezTo>
                <a:moveTo>
                  <a:pt x="435" y="7"/>
                </a:moveTo>
                <a:cubicBezTo>
                  <a:pt x="433" y="7"/>
                  <a:pt x="432" y="8"/>
                  <a:pt x="430" y="9"/>
                </a:cubicBezTo>
                <a:cubicBezTo>
                  <a:pt x="429" y="9"/>
                  <a:pt x="429" y="9"/>
                  <a:pt x="429" y="9"/>
                </a:cubicBezTo>
                <a:cubicBezTo>
                  <a:pt x="419" y="9"/>
                  <a:pt x="419" y="9"/>
                  <a:pt x="419" y="9"/>
                </a:cubicBezTo>
                <a:cubicBezTo>
                  <a:pt x="419" y="11"/>
                  <a:pt x="419" y="11"/>
                  <a:pt x="419" y="11"/>
                </a:cubicBezTo>
                <a:cubicBezTo>
                  <a:pt x="424" y="11"/>
                  <a:pt x="430" y="11"/>
                  <a:pt x="435" y="10"/>
                </a:cubicBezTo>
                <a:cubicBezTo>
                  <a:pt x="435" y="7"/>
                  <a:pt x="435" y="7"/>
                  <a:pt x="435" y="7"/>
                </a:cubicBezTo>
                <a:moveTo>
                  <a:pt x="1147" y="7"/>
                </a:moveTo>
                <a:cubicBezTo>
                  <a:pt x="1146" y="7"/>
                  <a:pt x="1146" y="7"/>
                  <a:pt x="1145" y="8"/>
                </a:cubicBezTo>
                <a:cubicBezTo>
                  <a:pt x="1145" y="8"/>
                  <a:pt x="1145" y="8"/>
                  <a:pt x="1145" y="8"/>
                </a:cubicBezTo>
                <a:cubicBezTo>
                  <a:pt x="1144" y="8"/>
                  <a:pt x="1144" y="8"/>
                  <a:pt x="1144" y="8"/>
                </a:cubicBezTo>
                <a:cubicBezTo>
                  <a:pt x="1144" y="8"/>
                  <a:pt x="1144" y="8"/>
                  <a:pt x="1144" y="8"/>
                </a:cubicBezTo>
                <a:cubicBezTo>
                  <a:pt x="1144" y="10"/>
                  <a:pt x="1144" y="10"/>
                  <a:pt x="1144" y="10"/>
                </a:cubicBezTo>
                <a:cubicBezTo>
                  <a:pt x="1145" y="10"/>
                  <a:pt x="1146" y="10"/>
                  <a:pt x="1147" y="10"/>
                </a:cubicBezTo>
                <a:cubicBezTo>
                  <a:pt x="1147" y="7"/>
                  <a:pt x="1147" y="7"/>
                  <a:pt x="1147" y="7"/>
                </a:cubicBezTo>
                <a:moveTo>
                  <a:pt x="50" y="7"/>
                </a:moveTo>
                <a:cubicBezTo>
                  <a:pt x="43" y="8"/>
                  <a:pt x="37" y="12"/>
                  <a:pt x="30" y="12"/>
                </a:cubicBezTo>
                <a:cubicBezTo>
                  <a:pt x="29" y="12"/>
                  <a:pt x="27" y="11"/>
                  <a:pt x="26" y="11"/>
                </a:cubicBezTo>
                <a:cubicBezTo>
                  <a:pt x="26" y="13"/>
                  <a:pt x="26" y="13"/>
                  <a:pt x="26" y="13"/>
                </a:cubicBezTo>
                <a:cubicBezTo>
                  <a:pt x="33" y="13"/>
                  <a:pt x="41" y="13"/>
                  <a:pt x="48" y="12"/>
                </a:cubicBezTo>
                <a:cubicBezTo>
                  <a:pt x="48" y="12"/>
                  <a:pt x="48" y="12"/>
                  <a:pt x="48" y="12"/>
                </a:cubicBezTo>
                <a:cubicBezTo>
                  <a:pt x="48" y="12"/>
                  <a:pt x="48" y="12"/>
                  <a:pt x="48" y="12"/>
                </a:cubicBezTo>
                <a:cubicBezTo>
                  <a:pt x="48" y="12"/>
                  <a:pt x="49" y="12"/>
                  <a:pt x="50" y="12"/>
                </a:cubicBezTo>
                <a:cubicBezTo>
                  <a:pt x="50" y="7"/>
                  <a:pt x="50" y="7"/>
                  <a:pt x="50" y="7"/>
                </a:cubicBezTo>
                <a:moveTo>
                  <a:pt x="718" y="5"/>
                </a:moveTo>
                <a:cubicBezTo>
                  <a:pt x="716" y="6"/>
                  <a:pt x="713" y="7"/>
                  <a:pt x="711" y="8"/>
                </a:cubicBezTo>
                <a:cubicBezTo>
                  <a:pt x="711" y="9"/>
                  <a:pt x="711" y="9"/>
                  <a:pt x="711" y="9"/>
                </a:cubicBezTo>
                <a:cubicBezTo>
                  <a:pt x="710" y="9"/>
                  <a:pt x="710" y="9"/>
                  <a:pt x="710" y="9"/>
                </a:cubicBezTo>
                <a:cubicBezTo>
                  <a:pt x="709" y="8"/>
                  <a:pt x="708" y="8"/>
                  <a:pt x="708" y="8"/>
                </a:cubicBezTo>
                <a:cubicBezTo>
                  <a:pt x="708" y="10"/>
                  <a:pt x="708" y="10"/>
                  <a:pt x="708" y="10"/>
                </a:cubicBezTo>
                <a:cubicBezTo>
                  <a:pt x="711" y="10"/>
                  <a:pt x="715" y="10"/>
                  <a:pt x="718" y="10"/>
                </a:cubicBezTo>
                <a:cubicBezTo>
                  <a:pt x="718" y="7"/>
                  <a:pt x="718" y="7"/>
                  <a:pt x="718" y="7"/>
                </a:cubicBezTo>
                <a:cubicBezTo>
                  <a:pt x="718" y="7"/>
                  <a:pt x="718" y="7"/>
                  <a:pt x="718" y="7"/>
                </a:cubicBezTo>
                <a:cubicBezTo>
                  <a:pt x="718" y="7"/>
                  <a:pt x="718" y="7"/>
                  <a:pt x="718" y="7"/>
                </a:cubicBezTo>
                <a:cubicBezTo>
                  <a:pt x="718" y="5"/>
                  <a:pt x="718" y="5"/>
                  <a:pt x="718" y="5"/>
                </a:cubicBezTo>
                <a:moveTo>
                  <a:pt x="6" y="5"/>
                </a:moveTo>
                <a:cubicBezTo>
                  <a:pt x="4" y="6"/>
                  <a:pt x="2" y="7"/>
                  <a:pt x="0" y="8"/>
                </a:cubicBezTo>
                <a:cubicBezTo>
                  <a:pt x="0" y="13"/>
                  <a:pt x="0" y="13"/>
                  <a:pt x="0" y="13"/>
                </a:cubicBezTo>
                <a:cubicBezTo>
                  <a:pt x="2" y="13"/>
                  <a:pt x="4" y="13"/>
                  <a:pt x="6" y="13"/>
                </a:cubicBezTo>
                <a:cubicBezTo>
                  <a:pt x="6" y="12"/>
                  <a:pt x="6" y="12"/>
                  <a:pt x="6" y="12"/>
                </a:cubicBezTo>
                <a:cubicBezTo>
                  <a:pt x="5" y="11"/>
                  <a:pt x="4" y="11"/>
                  <a:pt x="3" y="11"/>
                </a:cubicBezTo>
                <a:cubicBezTo>
                  <a:pt x="3" y="11"/>
                  <a:pt x="3" y="11"/>
                  <a:pt x="3" y="11"/>
                </a:cubicBezTo>
                <a:cubicBezTo>
                  <a:pt x="3" y="11"/>
                  <a:pt x="3" y="11"/>
                  <a:pt x="2" y="11"/>
                </a:cubicBezTo>
                <a:cubicBezTo>
                  <a:pt x="1" y="12"/>
                  <a:pt x="1" y="12"/>
                  <a:pt x="1" y="12"/>
                </a:cubicBezTo>
                <a:cubicBezTo>
                  <a:pt x="1" y="10"/>
                  <a:pt x="1" y="10"/>
                  <a:pt x="1" y="10"/>
                </a:cubicBezTo>
                <a:cubicBezTo>
                  <a:pt x="1" y="9"/>
                  <a:pt x="1" y="9"/>
                  <a:pt x="1" y="9"/>
                </a:cubicBezTo>
                <a:cubicBezTo>
                  <a:pt x="1" y="8"/>
                  <a:pt x="1" y="8"/>
                  <a:pt x="1" y="8"/>
                </a:cubicBezTo>
                <a:cubicBezTo>
                  <a:pt x="3" y="7"/>
                  <a:pt x="4" y="6"/>
                  <a:pt x="6" y="5"/>
                </a:cubicBezTo>
                <a:cubicBezTo>
                  <a:pt x="6" y="5"/>
                  <a:pt x="6" y="5"/>
                  <a:pt x="6" y="5"/>
                </a:cubicBezTo>
                <a:moveTo>
                  <a:pt x="511" y="4"/>
                </a:moveTo>
                <a:cubicBezTo>
                  <a:pt x="508" y="6"/>
                  <a:pt x="505" y="7"/>
                  <a:pt x="501" y="7"/>
                </a:cubicBezTo>
                <a:cubicBezTo>
                  <a:pt x="499" y="7"/>
                  <a:pt x="497" y="6"/>
                  <a:pt x="494" y="6"/>
                </a:cubicBezTo>
                <a:cubicBezTo>
                  <a:pt x="494" y="10"/>
                  <a:pt x="494" y="10"/>
                  <a:pt x="494" y="10"/>
                </a:cubicBezTo>
                <a:cubicBezTo>
                  <a:pt x="500" y="10"/>
                  <a:pt x="506" y="10"/>
                  <a:pt x="512" y="10"/>
                </a:cubicBezTo>
                <a:cubicBezTo>
                  <a:pt x="512" y="5"/>
                  <a:pt x="512" y="5"/>
                  <a:pt x="512" y="5"/>
                </a:cubicBezTo>
                <a:cubicBezTo>
                  <a:pt x="512" y="5"/>
                  <a:pt x="511" y="5"/>
                  <a:pt x="511" y="4"/>
                </a:cubicBezTo>
                <a:moveTo>
                  <a:pt x="129" y="4"/>
                </a:moveTo>
                <a:cubicBezTo>
                  <a:pt x="129" y="7"/>
                  <a:pt x="129" y="7"/>
                  <a:pt x="129" y="7"/>
                </a:cubicBezTo>
                <a:cubicBezTo>
                  <a:pt x="129" y="7"/>
                  <a:pt x="129" y="8"/>
                  <a:pt x="129" y="8"/>
                </a:cubicBezTo>
                <a:cubicBezTo>
                  <a:pt x="129" y="12"/>
                  <a:pt x="129" y="12"/>
                  <a:pt x="129" y="12"/>
                </a:cubicBezTo>
                <a:cubicBezTo>
                  <a:pt x="129" y="12"/>
                  <a:pt x="130" y="12"/>
                  <a:pt x="130" y="12"/>
                </a:cubicBezTo>
                <a:cubicBezTo>
                  <a:pt x="130" y="10"/>
                  <a:pt x="130" y="10"/>
                  <a:pt x="130" y="10"/>
                </a:cubicBezTo>
                <a:cubicBezTo>
                  <a:pt x="130" y="9"/>
                  <a:pt x="129" y="7"/>
                  <a:pt x="129" y="6"/>
                </a:cubicBezTo>
                <a:cubicBezTo>
                  <a:pt x="129" y="5"/>
                  <a:pt x="129" y="5"/>
                  <a:pt x="129" y="4"/>
                </a:cubicBezTo>
                <a:moveTo>
                  <a:pt x="441" y="4"/>
                </a:moveTo>
                <a:cubicBezTo>
                  <a:pt x="440" y="5"/>
                  <a:pt x="438" y="5"/>
                  <a:pt x="437" y="6"/>
                </a:cubicBezTo>
                <a:cubicBezTo>
                  <a:pt x="437" y="10"/>
                  <a:pt x="437" y="10"/>
                  <a:pt x="437" y="10"/>
                </a:cubicBezTo>
                <a:cubicBezTo>
                  <a:pt x="438" y="10"/>
                  <a:pt x="440" y="10"/>
                  <a:pt x="441" y="10"/>
                </a:cubicBezTo>
                <a:cubicBezTo>
                  <a:pt x="441" y="7"/>
                  <a:pt x="441" y="7"/>
                  <a:pt x="441" y="7"/>
                </a:cubicBezTo>
                <a:cubicBezTo>
                  <a:pt x="441" y="6"/>
                  <a:pt x="441" y="6"/>
                  <a:pt x="441" y="6"/>
                </a:cubicBezTo>
                <a:cubicBezTo>
                  <a:pt x="441" y="4"/>
                  <a:pt x="441" y="4"/>
                  <a:pt x="441" y="4"/>
                </a:cubicBezTo>
                <a:moveTo>
                  <a:pt x="552" y="4"/>
                </a:moveTo>
                <a:cubicBezTo>
                  <a:pt x="547" y="4"/>
                  <a:pt x="541" y="6"/>
                  <a:pt x="536" y="8"/>
                </a:cubicBezTo>
                <a:cubicBezTo>
                  <a:pt x="536" y="8"/>
                  <a:pt x="536" y="8"/>
                  <a:pt x="536" y="8"/>
                </a:cubicBezTo>
                <a:cubicBezTo>
                  <a:pt x="535" y="8"/>
                  <a:pt x="535" y="8"/>
                  <a:pt x="535" y="8"/>
                </a:cubicBezTo>
                <a:cubicBezTo>
                  <a:pt x="533" y="8"/>
                  <a:pt x="533" y="8"/>
                  <a:pt x="533" y="8"/>
                </a:cubicBezTo>
                <a:cubicBezTo>
                  <a:pt x="533" y="11"/>
                  <a:pt x="533" y="11"/>
                  <a:pt x="533" y="11"/>
                </a:cubicBezTo>
                <a:cubicBezTo>
                  <a:pt x="536" y="11"/>
                  <a:pt x="540" y="11"/>
                  <a:pt x="543" y="11"/>
                </a:cubicBezTo>
                <a:cubicBezTo>
                  <a:pt x="552" y="11"/>
                  <a:pt x="552" y="11"/>
                  <a:pt x="552" y="11"/>
                </a:cubicBezTo>
                <a:cubicBezTo>
                  <a:pt x="552" y="8"/>
                  <a:pt x="552" y="8"/>
                  <a:pt x="552" y="8"/>
                </a:cubicBezTo>
                <a:cubicBezTo>
                  <a:pt x="552" y="8"/>
                  <a:pt x="552" y="8"/>
                  <a:pt x="552" y="8"/>
                </a:cubicBezTo>
                <a:cubicBezTo>
                  <a:pt x="551" y="8"/>
                  <a:pt x="551" y="8"/>
                  <a:pt x="551" y="8"/>
                </a:cubicBezTo>
                <a:cubicBezTo>
                  <a:pt x="551" y="8"/>
                  <a:pt x="551" y="8"/>
                  <a:pt x="551" y="8"/>
                </a:cubicBezTo>
                <a:cubicBezTo>
                  <a:pt x="546" y="8"/>
                  <a:pt x="546" y="8"/>
                  <a:pt x="546" y="8"/>
                </a:cubicBezTo>
                <a:cubicBezTo>
                  <a:pt x="550" y="6"/>
                  <a:pt x="550" y="6"/>
                  <a:pt x="550" y="6"/>
                </a:cubicBezTo>
                <a:cubicBezTo>
                  <a:pt x="551" y="6"/>
                  <a:pt x="552" y="6"/>
                  <a:pt x="552" y="5"/>
                </a:cubicBezTo>
                <a:cubicBezTo>
                  <a:pt x="552" y="4"/>
                  <a:pt x="552" y="4"/>
                  <a:pt x="552" y="4"/>
                </a:cubicBezTo>
                <a:moveTo>
                  <a:pt x="555" y="3"/>
                </a:moveTo>
                <a:cubicBezTo>
                  <a:pt x="555" y="3"/>
                  <a:pt x="555" y="3"/>
                  <a:pt x="554" y="3"/>
                </a:cubicBezTo>
                <a:cubicBezTo>
                  <a:pt x="554" y="5"/>
                  <a:pt x="554" y="5"/>
                  <a:pt x="554" y="5"/>
                </a:cubicBezTo>
                <a:cubicBezTo>
                  <a:pt x="555" y="5"/>
                  <a:pt x="555" y="5"/>
                  <a:pt x="555" y="5"/>
                </a:cubicBezTo>
                <a:cubicBezTo>
                  <a:pt x="555" y="5"/>
                  <a:pt x="555" y="5"/>
                  <a:pt x="555" y="5"/>
                </a:cubicBezTo>
                <a:cubicBezTo>
                  <a:pt x="555" y="5"/>
                  <a:pt x="555" y="5"/>
                  <a:pt x="555" y="5"/>
                </a:cubicBezTo>
                <a:cubicBezTo>
                  <a:pt x="556" y="5"/>
                  <a:pt x="556" y="5"/>
                  <a:pt x="557" y="5"/>
                </a:cubicBezTo>
                <a:cubicBezTo>
                  <a:pt x="559" y="6"/>
                  <a:pt x="559" y="6"/>
                  <a:pt x="559" y="6"/>
                </a:cubicBezTo>
                <a:cubicBezTo>
                  <a:pt x="558" y="7"/>
                  <a:pt x="558" y="7"/>
                  <a:pt x="558" y="7"/>
                </a:cubicBezTo>
                <a:cubicBezTo>
                  <a:pt x="557" y="8"/>
                  <a:pt x="556" y="8"/>
                  <a:pt x="554" y="8"/>
                </a:cubicBezTo>
                <a:cubicBezTo>
                  <a:pt x="554" y="11"/>
                  <a:pt x="554" y="11"/>
                  <a:pt x="554" y="11"/>
                </a:cubicBezTo>
                <a:cubicBezTo>
                  <a:pt x="576" y="11"/>
                  <a:pt x="576" y="11"/>
                  <a:pt x="576" y="11"/>
                </a:cubicBezTo>
                <a:cubicBezTo>
                  <a:pt x="576" y="8"/>
                  <a:pt x="576" y="8"/>
                  <a:pt x="576" y="8"/>
                </a:cubicBezTo>
                <a:cubicBezTo>
                  <a:pt x="572" y="8"/>
                  <a:pt x="572" y="8"/>
                  <a:pt x="572" y="8"/>
                </a:cubicBezTo>
                <a:cubicBezTo>
                  <a:pt x="572" y="8"/>
                  <a:pt x="572" y="8"/>
                  <a:pt x="572" y="8"/>
                </a:cubicBezTo>
                <a:cubicBezTo>
                  <a:pt x="567" y="4"/>
                  <a:pt x="561" y="4"/>
                  <a:pt x="555" y="3"/>
                </a:cubicBezTo>
                <a:moveTo>
                  <a:pt x="1232" y="3"/>
                </a:moveTo>
                <a:cubicBezTo>
                  <a:pt x="1230" y="5"/>
                  <a:pt x="1227" y="6"/>
                  <a:pt x="1223" y="6"/>
                </a:cubicBezTo>
                <a:cubicBezTo>
                  <a:pt x="1221" y="8"/>
                  <a:pt x="1221" y="8"/>
                  <a:pt x="1221" y="8"/>
                </a:cubicBezTo>
                <a:cubicBezTo>
                  <a:pt x="1215" y="8"/>
                  <a:pt x="1215" y="8"/>
                  <a:pt x="1215" y="8"/>
                </a:cubicBezTo>
                <a:cubicBezTo>
                  <a:pt x="1215" y="10"/>
                  <a:pt x="1215" y="10"/>
                  <a:pt x="1215" y="10"/>
                </a:cubicBezTo>
                <a:cubicBezTo>
                  <a:pt x="1221" y="10"/>
                  <a:pt x="1227" y="10"/>
                  <a:pt x="1232" y="10"/>
                </a:cubicBezTo>
                <a:cubicBezTo>
                  <a:pt x="1232" y="8"/>
                  <a:pt x="1232" y="8"/>
                  <a:pt x="1232" y="8"/>
                </a:cubicBezTo>
                <a:cubicBezTo>
                  <a:pt x="1232" y="8"/>
                  <a:pt x="1232" y="8"/>
                  <a:pt x="1232" y="8"/>
                </a:cubicBezTo>
                <a:cubicBezTo>
                  <a:pt x="1232" y="8"/>
                  <a:pt x="1231" y="7"/>
                  <a:pt x="1231" y="7"/>
                </a:cubicBezTo>
                <a:cubicBezTo>
                  <a:pt x="1230" y="6"/>
                  <a:pt x="1230" y="6"/>
                  <a:pt x="1230" y="6"/>
                </a:cubicBezTo>
                <a:cubicBezTo>
                  <a:pt x="1231" y="6"/>
                  <a:pt x="1231" y="6"/>
                  <a:pt x="1231" y="6"/>
                </a:cubicBezTo>
                <a:cubicBezTo>
                  <a:pt x="1231" y="5"/>
                  <a:pt x="1232" y="5"/>
                  <a:pt x="1232" y="5"/>
                </a:cubicBezTo>
                <a:cubicBezTo>
                  <a:pt x="1232" y="3"/>
                  <a:pt x="1232" y="3"/>
                  <a:pt x="1232" y="3"/>
                </a:cubicBezTo>
                <a:moveTo>
                  <a:pt x="1203" y="3"/>
                </a:moveTo>
                <a:cubicBezTo>
                  <a:pt x="1203" y="5"/>
                  <a:pt x="1203" y="5"/>
                  <a:pt x="1203" y="5"/>
                </a:cubicBezTo>
                <a:cubicBezTo>
                  <a:pt x="1203" y="5"/>
                  <a:pt x="1204" y="5"/>
                  <a:pt x="1204" y="5"/>
                </a:cubicBezTo>
                <a:cubicBezTo>
                  <a:pt x="1205" y="5"/>
                  <a:pt x="1206" y="4"/>
                  <a:pt x="1207" y="4"/>
                </a:cubicBezTo>
                <a:cubicBezTo>
                  <a:pt x="1207" y="4"/>
                  <a:pt x="1206" y="3"/>
                  <a:pt x="1206" y="3"/>
                </a:cubicBezTo>
                <a:cubicBezTo>
                  <a:pt x="1205" y="3"/>
                  <a:pt x="1204" y="3"/>
                  <a:pt x="1203" y="3"/>
                </a:cubicBezTo>
                <a:moveTo>
                  <a:pt x="359" y="3"/>
                </a:moveTo>
                <a:cubicBezTo>
                  <a:pt x="359" y="4"/>
                  <a:pt x="359" y="4"/>
                  <a:pt x="359" y="4"/>
                </a:cubicBezTo>
                <a:cubicBezTo>
                  <a:pt x="360" y="4"/>
                  <a:pt x="360" y="5"/>
                  <a:pt x="361" y="6"/>
                </a:cubicBezTo>
                <a:cubicBezTo>
                  <a:pt x="361" y="6"/>
                  <a:pt x="361" y="6"/>
                  <a:pt x="361" y="6"/>
                </a:cubicBezTo>
                <a:cubicBezTo>
                  <a:pt x="361" y="7"/>
                  <a:pt x="361" y="7"/>
                  <a:pt x="361" y="7"/>
                </a:cubicBezTo>
                <a:cubicBezTo>
                  <a:pt x="361" y="10"/>
                  <a:pt x="361" y="10"/>
                  <a:pt x="361" y="10"/>
                </a:cubicBezTo>
                <a:cubicBezTo>
                  <a:pt x="360" y="9"/>
                  <a:pt x="360" y="9"/>
                  <a:pt x="360" y="9"/>
                </a:cubicBezTo>
                <a:cubicBezTo>
                  <a:pt x="360" y="9"/>
                  <a:pt x="360" y="9"/>
                  <a:pt x="360" y="9"/>
                </a:cubicBezTo>
                <a:cubicBezTo>
                  <a:pt x="360" y="9"/>
                  <a:pt x="360" y="9"/>
                  <a:pt x="360" y="9"/>
                </a:cubicBezTo>
                <a:cubicBezTo>
                  <a:pt x="359" y="9"/>
                  <a:pt x="359" y="9"/>
                  <a:pt x="359" y="9"/>
                </a:cubicBezTo>
                <a:cubicBezTo>
                  <a:pt x="359" y="11"/>
                  <a:pt x="359" y="11"/>
                  <a:pt x="359" y="11"/>
                </a:cubicBezTo>
                <a:cubicBezTo>
                  <a:pt x="363" y="11"/>
                  <a:pt x="367" y="11"/>
                  <a:pt x="370" y="11"/>
                </a:cubicBezTo>
                <a:cubicBezTo>
                  <a:pt x="370" y="9"/>
                  <a:pt x="370" y="9"/>
                  <a:pt x="370" y="9"/>
                </a:cubicBezTo>
                <a:cubicBezTo>
                  <a:pt x="370" y="9"/>
                  <a:pt x="369" y="9"/>
                  <a:pt x="368" y="9"/>
                </a:cubicBezTo>
                <a:cubicBezTo>
                  <a:pt x="368" y="9"/>
                  <a:pt x="368" y="9"/>
                  <a:pt x="368" y="9"/>
                </a:cubicBezTo>
                <a:cubicBezTo>
                  <a:pt x="368" y="9"/>
                  <a:pt x="368" y="9"/>
                  <a:pt x="368" y="9"/>
                </a:cubicBezTo>
                <a:cubicBezTo>
                  <a:pt x="364" y="7"/>
                  <a:pt x="362" y="5"/>
                  <a:pt x="359" y="3"/>
                </a:cubicBezTo>
                <a:moveTo>
                  <a:pt x="488" y="3"/>
                </a:moveTo>
                <a:cubicBezTo>
                  <a:pt x="488" y="5"/>
                  <a:pt x="488" y="5"/>
                  <a:pt x="488" y="5"/>
                </a:cubicBezTo>
                <a:cubicBezTo>
                  <a:pt x="488" y="5"/>
                  <a:pt x="488" y="5"/>
                  <a:pt x="488" y="5"/>
                </a:cubicBezTo>
                <a:cubicBezTo>
                  <a:pt x="488" y="6"/>
                  <a:pt x="488" y="6"/>
                  <a:pt x="488" y="6"/>
                </a:cubicBezTo>
                <a:cubicBezTo>
                  <a:pt x="489" y="6"/>
                  <a:pt x="489" y="6"/>
                  <a:pt x="489" y="6"/>
                </a:cubicBezTo>
                <a:cubicBezTo>
                  <a:pt x="489" y="6"/>
                  <a:pt x="489" y="6"/>
                  <a:pt x="489" y="6"/>
                </a:cubicBezTo>
                <a:cubicBezTo>
                  <a:pt x="488" y="7"/>
                  <a:pt x="488" y="7"/>
                  <a:pt x="488" y="7"/>
                </a:cubicBezTo>
                <a:cubicBezTo>
                  <a:pt x="488" y="7"/>
                  <a:pt x="488" y="7"/>
                  <a:pt x="488" y="7"/>
                </a:cubicBezTo>
                <a:cubicBezTo>
                  <a:pt x="488" y="10"/>
                  <a:pt x="488" y="10"/>
                  <a:pt x="488" y="10"/>
                </a:cubicBezTo>
                <a:cubicBezTo>
                  <a:pt x="489" y="10"/>
                  <a:pt x="491" y="10"/>
                  <a:pt x="492" y="10"/>
                </a:cubicBezTo>
                <a:cubicBezTo>
                  <a:pt x="492" y="5"/>
                  <a:pt x="492" y="5"/>
                  <a:pt x="492" y="5"/>
                </a:cubicBezTo>
                <a:cubicBezTo>
                  <a:pt x="492" y="5"/>
                  <a:pt x="492" y="5"/>
                  <a:pt x="492" y="5"/>
                </a:cubicBezTo>
                <a:cubicBezTo>
                  <a:pt x="491" y="4"/>
                  <a:pt x="489" y="4"/>
                  <a:pt x="488" y="3"/>
                </a:cubicBezTo>
                <a:moveTo>
                  <a:pt x="462" y="3"/>
                </a:moveTo>
                <a:cubicBezTo>
                  <a:pt x="460" y="4"/>
                  <a:pt x="459" y="6"/>
                  <a:pt x="457" y="8"/>
                </a:cubicBezTo>
                <a:cubicBezTo>
                  <a:pt x="457" y="8"/>
                  <a:pt x="457" y="8"/>
                  <a:pt x="457" y="8"/>
                </a:cubicBezTo>
                <a:cubicBezTo>
                  <a:pt x="457" y="8"/>
                  <a:pt x="457" y="8"/>
                  <a:pt x="457" y="8"/>
                </a:cubicBezTo>
                <a:cubicBezTo>
                  <a:pt x="454" y="8"/>
                  <a:pt x="450" y="9"/>
                  <a:pt x="447" y="9"/>
                </a:cubicBezTo>
                <a:cubicBezTo>
                  <a:pt x="446" y="9"/>
                  <a:pt x="444" y="9"/>
                  <a:pt x="443" y="8"/>
                </a:cubicBezTo>
                <a:cubicBezTo>
                  <a:pt x="443" y="10"/>
                  <a:pt x="443" y="10"/>
                  <a:pt x="443" y="10"/>
                </a:cubicBezTo>
                <a:cubicBezTo>
                  <a:pt x="449" y="10"/>
                  <a:pt x="455" y="10"/>
                  <a:pt x="462" y="10"/>
                </a:cubicBezTo>
                <a:cubicBezTo>
                  <a:pt x="462" y="7"/>
                  <a:pt x="462" y="7"/>
                  <a:pt x="462" y="7"/>
                </a:cubicBezTo>
                <a:cubicBezTo>
                  <a:pt x="462" y="7"/>
                  <a:pt x="461" y="7"/>
                  <a:pt x="461" y="7"/>
                </a:cubicBezTo>
                <a:cubicBezTo>
                  <a:pt x="461" y="6"/>
                  <a:pt x="461" y="6"/>
                  <a:pt x="461" y="6"/>
                </a:cubicBezTo>
                <a:cubicBezTo>
                  <a:pt x="461" y="6"/>
                  <a:pt x="461" y="6"/>
                  <a:pt x="461" y="6"/>
                </a:cubicBezTo>
                <a:cubicBezTo>
                  <a:pt x="462" y="5"/>
                  <a:pt x="462" y="5"/>
                  <a:pt x="462" y="5"/>
                </a:cubicBezTo>
                <a:cubicBezTo>
                  <a:pt x="462" y="3"/>
                  <a:pt x="462" y="3"/>
                  <a:pt x="462" y="3"/>
                </a:cubicBezTo>
                <a:moveTo>
                  <a:pt x="1184" y="2"/>
                </a:moveTo>
                <a:cubicBezTo>
                  <a:pt x="1184" y="3"/>
                  <a:pt x="1183" y="3"/>
                  <a:pt x="1183" y="3"/>
                </a:cubicBezTo>
                <a:cubicBezTo>
                  <a:pt x="1183" y="4"/>
                  <a:pt x="1182" y="4"/>
                  <a:pt x="1182" y="5"/>
                </a:cubicBezTo>
                <a:cubicBezTo>
                  <a:pt x="1181" y="5"/>
                  <a:pt x="1181" y="5"/>
                  <a:pt x="1181" y="5"/>
                </a:cubicBezTo>
                <a:cubicBezTo>
                  <a:pt x="1181" y="5"/>
                  <a:pt x="1181" y="6"/>
                  <a:pt x="1182" y="6"/>
                </a:cubicBezTo>
                <a:cubicBezTo>
                  <a:pt x="1182" y="6"/>
                  <a:pt x="1182" y="6"/>
                  <a:pt x="1182" y="6"/>
                </a:cubicBezTo>
                <a:cubicBezTo>
                  <a:pt x="1183" y="5"/>
                  <a:pt x="1183" y="4"/>
                  <a:pt x="1184" y="3"/>
                </a:cubicBezTo>
                <a:cubicBezTo>
                  <a:pt x="1184" y="2"/>
                  <a:pt x="1184" y="2"/>
                  <a:pt x="1184" y="2"/>
                </a:cubicBezTo>
                <a:moveTo>
                  <a:pt x="478" y="2"/>
                </a:moveTo>
                <a:cubicBezTo>
                  <a:pt x="476" y="4"/>
                  <a:pt x="474" y="6"/>
                  <a:pt x="472" y="8"/>
                </a:cubicBezTo>
                <a:cubicBezTo>
                  <a:pt x="472" y="8"/>
                  <a:pt x="472" y="8"/>
                  <a:pt x="472" y="8"/>
                </a:cubicBezTo>
                <a:cubicBezTo>
                  <a:pt x="472" y="8"/>
                  <a:pt x="472" y="8"/>
                  <a:pt x="472" y="8"/>
                </a:cubicBezTo>
                <a:cubicBezTo>
                  <a:pt x="470" y="8"/>
                  <a:pt x="469" y="8"/>
                  <a:pt x="468" y="8"/>
                </a:cubicBezTo>
                <a:cubicBezTo>
                  <a:pt x="468" y="10"/>
                  <a:pt x="468" y="10"/>
                  <a:pt x="468" y="10"/>
                </a:cubicBezTo>
                <a:cubicBezTo>
                  <a:pt x="471" y="10"/>
                  <a:pt x="475" y="10"/>
                  <a:pt x="478" y="10"/>
                </a:cubicBezTo>
                <a:cubicBezTo>
                  <a:pt x="478" y="8"/>
                  <a:pt x="478" y="8"/>
                  <a:pt x="478" y="8"/>
                </a:cubicBezTo>
                <a:cubicBezTo>
                  <a:pt x="477" y="8"/>
                  <a:pt x="477" y="8"/>
                  <a:pt x="477" y="8"/>
                </a:cubicBezTo>
                <a:cubicBezTo>
                  <a:pt x="477" y="7"/>
                  <a:pt x="477" y="7"/>
                  <a:pt x="477" y="7"/>
                </a:cubicBezTo>
                <a:cubicBezTo>
                  <a:pt x="477" y="6"/>
                  <a:pt x="477" y="5"/>
                  <a:pt x="478" y="4"/>
                </a:cubicBezTo>
                <a:cubicBezTo>
                  <a:pt x="478" y="2"/>
                  <a:pt x="478" y="2"/>
                  <a:pt x="478" y="2"/>
                </a:cubicBezTo>
                <a:moveTo>
                  <a:pt x="1070" y="2"/>
                </a:moveTo>
                <a:cubicBezTo>
                  <a:pt x="1070" y="4"/>
                  <a:pt x="1070" y="4"/>
                  <a:pt x="1070" y="4"/>
                </a:cubicBezTo>
                <a:cubicBezTo>
                  <a:pt x="1071" y="4"/>
                  <a:pt x="1071" y="4"/>
                  <a:pt x="1071" y="5"/>
                </a:cubicBezTo>
                <a:cubicBezTo>
                  <a:pt x="1072" y="5"/>
                  <a:pt x="1072" y="5"/>
                  <a:pt x="1072" y="5"/>
                </a:cubicBezTo>
                <a:cubicBezTo>
                  <a:pt x="1072" y="5"/>
                  <a:pt x="1072" y="5"/>
                  <a:pt x="1072" y="5"/>
                </a:cubicBezTo>
                <a:cubicBezTo>
                  <a:pt x="1072" y="7"/>
                  <a:pt x="1072" y="7"/>
                  <a:pt x="1072" y="7"/>
                </a:cubicBezTo>
                <a:cubicBezTo>
                  <a:pt x="1071" y="7"/>
                  <a:pt x="1071" y="7"/>
                  <a:pt x="1071" y="7"/>
                </a:cubicBezTo>
                <a:cubicBezTo>
                  <a:pt x="1071" y="7"/>
                  <a:pt x="1071" y="7"/>
                  <a:pt x="1070" y="8"/>
                </a:cubicBezTo>
                <a:cubicBezTo>
                  <a:pt x="1070" y="10"/>
                  <a:pt x="1070" y="10"/>
                  <a:pt x="1070" y="10"/>
                </a:cubicBezTo>
                <a:cubicBezTo>
                  <a:pt x="1073" y="10"/>
                  <a:pt x="1076" y="10"/>
                  <a:pt x="1079" y="10"/>
                </a:cubicBezTo>
                <a:cubicBezTo>
                  <a:pt x="1079" y="7"/>
                  <a:pt x="1079" y="7"/>
                  <a:pt x="1079" y="7"/>
                </a:cubicBezTo>
                <a:cubicBezTo>
                  <a:pt x="1076" y="7"/>
                  <a:pt x="1073" y="4"/>
                  <a:pt x="1070" y="2"/>
                </a:cubicBezTo>
                <a:moveTo>
                  <a:pt x="1085" y="2"/>
                </a:moveTo>
                <a:cubicBezTo>
                  <a:pt x="1085" y="4"/>
                  <a:pt x="1085" y="4"/>
                  <a:pt x="1085" y="4"/>
                </a:cubicBezTo>
                <a:cubicBezTo>
                  <a:pt x="1086" y="6"/>
                  <a:pt x="1086" y="6"/>
                  <a:pt x="1086" y="6"/>
                </a:cubicBezTo>
                <a:cubicBezTo>
                  <a:pt x="1086" y="5"/>
                  <a:pt x="1086" y="5"/>
                  <a:pt x="1086" y="5"/>
                </a:cubicBezTo>
                <a:cubicBezTo>
                  <a:pt x="1087" y="5"/>
                  <a:pt x="1087" y="4"/>
                  <a:pt x="1087" y="4"/>
                </a:cubicBezTo>
                <a:cubicBezTo>
                  <a:pt x="1087" y="3"/>
                  <a:pt x="1087" y="3"/>
                  <a:pt x="1087" y="3"/>
                </a:cubicBezTo>
                <a:cubicBezTo>
                  <a:pt x="1086" y="3"/>
                  <a:pt x="1085" y="2"/>
                  <a:pt x="1085" y="2"/>
                </a:cubicBezTo>
                <a:moveTo>
                  <a:pt x="727" y="2"/>
                </a:moveTo>
                <a:cubicBezTo>
                  <a:pt x="725" y="2"/>
                  <a:pt x="722" y="3"/>
                  <a:pt x="720" y="4"/>
                </a:cubicBezTo>
                <a:cubicBezTo>
                  <a:pt x="720" y="6"/>
                  <a:pt x="720" y="6"/>
                  <a:pt x="720" y="6"/>
                </a:cubicBezTo>
                <a:cubicBezTo>
                  <a:pt x="720" y="6"/>
                  <a:pt x="720" y="6"/>
                  <a:pt x="720" y="6"/>
                </a:cubicBezTo>
                <a:cubicBezTo>
                  <a:pt x="722" y="5"/>
                  <a:pt x="725" y="4"/>
                  <a:pt x="727" y="3"/>
                </a:cubicBezTo>
                <a:cubicBezTo>
                  <a:pt x="727" y="2"/>
                  <a:pt x="727" y="2"/>
                  <a:pt x="727" y="2"/>
                </a:cubicBezTo>
                <a:moveTo>
                  <a:pt x="761" y="2"/>
                </a:moveTo>
                <a:cubicBezTo>
                  <a:pt x="761" y="2"/>
                  <a:pt x="761" y="2"/>
                  <a:pt x="761" y="2"/>
                </a:cubicBezTo>
                <a:cubicBezTo>
                  <a:pt x="761" y="2"/>
                  <a:pt x="761" y="2"/>
                  <a:pt x="761" y="2"/>
                </a:cubicBezTo>
                <a:cubicBezTo>
                  <a:pt x="761" y="2"/>
                  <a:pt x="761" y="2"/>
                  <a:pt x="761" y="2"/>
                </a:cubicBezTo>
                <a:cubicBezTo>
                  <a:pt x="760" y="3"/>
                  <a:pt x="759" y="4"/>
                  <a:pt x="759" y="5"/>
                </a:cubicBezTo>
                <a:cubicBezTo>
                  <a:pt x="759" y="5"/>
                  <a:pt x="759" y="6"/>
                  <a:pt x="759" y="6"/>
                </a:cubicBezTo>
                <a:cubicBezTo>
                  <a:pt x="760" y="8"/>
                  <a:pt x="760" y="8"/>
                  <a:pt x="760" y="8"/>
                </a:cubicBezTo>
                <a:cubicBezTo>
                  <a:pt x="759" y="8"/>
                  <a:pt x="759" y="8"/>
                  <a:pt x="759" y="8"/>
                </a:cubicBezTo>
                <a:cubicBezTo>
                  <a:pt x="757" y="8"/>
                  <a:pt x="757" y="8"/>
                  <a:pt x="757" y="8"/>
                </a:cubicBezTo>
                <a:cubicBezTo>
                  <a:pt x="757" y="10"/>
                  <a:pt x="757" y="10"/>
                  <a:pt x="757" y="10"/>
                </a:cubicBezTo>
                <a:cubicBezTo>
                  <a:pt x="761" y="10"/>
                  <a:pt x="761" y="10"/>
                  <a:pt x="761" y="10"/>
                </a:cubicBezTo>
                <a:cubicBezTo>
                  <a:pt x="761" y="7"/>
                  <a:pt x="761" y="7"/>
                  <a:pt x="761" y="7"/>
                </a:cubicBezTo>
                <a:cubicBezTo>
                  <a:pt x="761" y="6"/>
                  <a:pt x="761" y="6"/>
                  <a:pt x="761" y="6"/>
                </a:cubicBezTo>
                <a:cubicBezTo>
                  <a:pt x="761" y="2"/>
                  <a:pt x="761" y="2"/>
                  <a:pt x="761" y="2"/>
                </a:cubicBezTo>
                <a:moveTo>
                  <a:pt x="372" y="1"/>
                </a:moveTo>
                <a:cubicBezTo>
                  <a:pt x="372" y="3"/>
                  <a:pt x="372" y="3"/>
                  <a:pt x="372" y="3"/>
                </a:cubicBezTo>
                <a:cubicBezTo>
                  <a:pt x="373" y="4"/>
                  <a:pt x="375" y="5"/>
                  <a:pt x="376" y="6"/>
                </a:cubicBezTo>
                <a:cubicBezTo>
                  <a:pt x="376" y="7"/>
                  <a:pt x="376" y="7"/>
                  <a:pt x="376" y="7"/>
                </a:cubicBezTo>
                <a:cubicBezTo>
                  <a:pt x="376" y="7"/>
                  <a:pt x="376" y="7"/>
                  <a:pt x="376" y="7"/>
                </a:cubicBezTo>
                <a:cubicBezTo>
                  <a:pt x="375" y="8"/>
                  <a:pt x="374" y="9"/>
                  <a:pt x="374" y="9"/>
                </a:cubicBezTo>
                <a:cubicBezTo>
                  <a:pt x="373" y="9"/>
                  <a:pt x="373" y="9"/>
                  <a:pt x="372" y="9"/>
                </a:cubicBezTo>
                <a:cubicBezTo>
                  <a:pt x="372" y="11"/>
                  <a:pt x="372" y="11"/>
                  <a:pt x="372" y="11"/>
                </a:cubicBezTo>
                <a:cubicBezTo>
                  <a:pt x="373" y="11"/>
                  <a:pt x="375" y="11"/>
                  <a:pt x="376" y="11"/>
                </a:cubicBezTo>
                <a:cubicBezTo>
                  <a:pt x="389" y="11"/>
                  <a:pt x="403" y="11"/>
                  <a:pt x="417" y="11"/>
                </a:cubicBezTo>
                <a:cubicBezTo>
                  <a:pt x="417" y="9"/>
                  <a:pt x="417" y="9"/>
                  <a:pt x="417" y="9"/>
                </a:cubicBezTo>
                <a:cubicBezTo>
                  <a:pt x="389" y="9"/>
                  <a:pt x="389" y="9"/>
                  <a:pt x="389" y="9"/>
                </a:cubicBezTo>
                <a:cubicBezTo>
                  <a:pt x="382" y="9"/>
                  <a:pt x="377" y="5"/>
                  <a:pt x="372" y="1"/>
                </a:cubicBezTo>
                <a:moveTo>
                  <a:pt x="834" y="1"/>
                </a:moveTo>
                <a:cubicBezTo>
                  <a:pt x="834" y="3"/>
                  <a:pt x="834" y="3"/>
                  <a:pt x="834" y="3"/>
                </a:cubicBezTo>
                <a:cubicBezTo>
                  <a:pt x="834" y="3"/>
                  <a:pt x="834" y="3"/>
                  <a:pt x="835" y="3"/>
                </a:cubicBezTo>
                <a:cubicBezTo>
                  <a:pt x="835" y="3"/>
                  <a:pt x="835" y="3"/>
                  <a:pt x="835" y="3"/>
                </a:cubicBezTo>
                <a:cubicBezTo>
                  <a:pt x="835" y="3"/>
                  <a:pt x="835" y="3"/>
                  <a:pt x="835" y="3"/>
                </a:cubicBezTo>
                <a:cubicBezTo>
                  <a:pt x="835" y="2"/>
                  <a:pt x="835" y="2"/>
                  <a:pt x="834" y="1"/>
                </a:cubicBezTo>
                <a:moveTo>
                  <a:pt x="342" y="0"/>
                </a:moveTo>
                <a:cubicBezTo>
                  <a:pt x="342" y="3"/>
                  <a:pt x="342" y="3"/>
                  <a:pt x="342" y="3"/>
                </a:cubicBezTo>
                <a:cubicBezTo>
                  <a:pt x="343" y="4"/>
                  <a:pt x="344" y="5"/>
                  <a:pt x="344" y="6"/>
                </a:cubicBezTo>
                <a:cubicBezTo>
                  <a:pt x="344" y="7"/>
                  <a:pt x="343" y="8"/>
                  <a:pt x="343" y="9"/>
                </a:cubicBezTo>
                <a:cubicBezTo>
                  <a:pt x="342" y="9"/>
                  <a:pt x="342" y="9"/>
                  <a:pt x="342" y="9"/>
                </a:cubicBezTo>
                <a:cubicBezTo>
                  <a:pt x="342" y="9"/>
                  <a:pt x="342" y="9"/>
                  <a:pt x="342" y="9"/>
                </a:cubicBezTo>
                <a:cubicBezTo>
                  <a:pt x="342" y="11"/>
                  <a:pt x="342" y="11"/>
                  <a:pt x="342" y="11"/>
                </a:cubicBezTo>
                <a:cubicBezTo>
                  <a:pt x="347" y="11"/>
                  <a:pt x="352" y="11"/>
                  <a:pt x="357" y="11"/>
                </a:cubicBezTo>
                <a:cubicBezTo>
                  <a:pt x="357" y="9"/>
                  <a:pt x="357" y="9"/>
                  <a:pt x="357" y="9"/>
                </a:cubicBezTo>
                <a:cubicBezTo>
                  <a:pt x="356" y="9"/>
                  <a:pt x="355" y="9"/>
                  <a:pt x="353" y="9"/>
                </a:cubicBezTo>
                <a:cubicBezTo>
                  <a:pt x="351" y="9"/>
                  <a:pt x="349" y="9"/>
                  <a:pt x="348" y="7"/>
                </a:cubicBezTo>
                <a:cubicBezTo>
                  <a:pt x="348" y="7"/>
                  <a:pt x="348" y="7"/>
                  <a:pt x="348" y="7"/>
                </a:cubicBezTo>
                <a:cubicBezTo>
                  <a:pt x="348" y="7"/>
                  <a:pt x="348" y="7"/>
                  <a:pt x="348" y="7"/>
                </a:cubicBezTo>
                <a:cubicBezTo>
                  <a:pt x="346" y="5"/>
                  <a:pt x="344" y="2"/>
                  <a:pt x="342" y="0"/>
                </a:cubicBezTo>
                <a:moveTo>
                  <a:pt x="1194" y="0"/>
                </a:moveTo>
                <a:cubicBezTo>
                  <a:pt x="1194" y="2"/>
                  <a:pt x="1194" y="2"/>
                  <a:pt x="1194" y="2"/>
                </a:cubicBezTo>
                <a:cubicBezTo>
                  <a:pt x="1195" y="2"/>
                  <a:pt x="1195" y="2"/>
                  <a:pt x="1195" y="2"/>
                </a:cubicBezTo>
                <a:cubicBezTo>
                  <a:pt x="1195" y="3"/>
                  <a:pt x="1195" y="3"/>
                  <a:pt x="1195" y="4"/>
                </a:cubicBezTo>
                <a:cubicBezTo>
                  <a:pt x="1195" y="4"/>
                  <a:pt x="1195" y="5"/>
                  <a:pt x="1195" y="5"/>
                </a:cubicBezTo>
                <a:cubicBezTo>
                  <a:pt x="1195" y="5"/>
                  <a:pt x="1195" y="5"/>
                  <a:pt x="1195" y="5"/>
                </a:cubicBezTo>
                <a:cubicBezTo>
                  <a:pt x="1195" y="5"/>
                  <a:pt x="1195" y="5"/>
                  <a:pt x="1195" y="5"/>
                </a:cubicBezTo>
                <a:cubicBezTo>
                  <a:pt x="1194" y="6"/>
                  <a:pt x="1194" y="6"/>
                  <a:pt x="1194" y="6"/>
                </a:cubicBezTo>
                <a:cubicBezTo>
                  <a:pt x="1194" y="6"/>
                  <a:pt x="1194" y="6"/>
                  <a:pt x="1194" y="6"/>
                </a:cubicBezTo>
                <a:cubicBezTo>
                  <a:pt x="1194" y="10"/>
                  <a:pt x="1194" y="10"/>
                  <a:pt x="1194" y="10"/>
                </a:cubicBezTo>
                <a:cubicBezTo>
                  <a:pt x="1196" y="10"/>
                  <a:pt x="1199" y="10"/>
                  <a:pt x="1201" y="10"/>
                </a:cubicBezTo>
                <a:cubicBezTo>
                  <a:pt x="1201" y="8"/>
                  <a:pt x="1201" y="8"/>
                  <a:pt x="1201" y="8"/>
                </a:cubicBezTo>
                <a:cubicBezTo>
                  <a:pt x="1197" y="8"/>
                  <a:pt x="1197" y="8"/>
                  <a:pt x="1197" y="8"/>
                </a:cubicBezTo>
                <a:cubicBezTo>
                  <a:pt x="1197" y="7"/>
                  <a:pt x="1197" y="7"/>
                  <a:pt x="1197" y="7"/>
                </a:cubicBezTo>
                <a:cubicBezTo>
                  <a:pt x="1196" y="7"/>
                  <a:pt x="1196" y="6"/>
                  <a:pt x="1196" y="6"/>
                </a:cubicBezTo>
                <a:cubicBezTo>
                  <a:pt x="1196" y="5"/>
                  <a:pt x="1196" y="5"/>
                  <a:pt x="1197" y="4"/>
                </a:cubicBezTo>
                <a:cubicBezTo>
                  <a:pt x="1197" y="4"/>
                  <a:pt x="1197" y="4"/>
                  <a:pt x="1197" y="4"/>
                </a:cubicBezTo>
                <a:cubicBezTo>
                  <a:pt x="1197" y="4"/>
                  <a:pt x="1197" y="4"/>
                  <a:pt x="1197" y="4"/>
                </a:cubicBezTo>
                <a:cubicBezTo>
                  <a:pt x="1197" y="4"/>
                  <a:pt x="1197" y="4"/>
                  <a:pt x="1197" y="4"/>
                </a:cubicBezTo>
                <a:cubicBezTo>
                  <a:pt x="1199" y="4"/>
                  <a:pt x="1200" y="4"/>
                  <a:pt x="1201" y="4"/>
                </a:cubicBezTo>
                <a:cubicBezTo>
                  <a:pt x="1201" y="3"/>
                  <a:pt x="1201" y="3"/>
                  <a:pt x="1201" y="3"/>
                </a:cubicBezTo>
                <a:cubicBezTo>
                  <a:pt x="1200" y="3"/>
                  <a:pt x="1200" y="3"/>
                  <a:pt x="1199" y="3"/>
                </a:cubicBezTo>
                <a:cubicBezTo>
                  <a:pt x="1197" y="2"/>
                  <a:pt x="1196" y="1"/>
                  <a:pt x="1194" y="0"/>
                </a:cubicBezTo>
                <a:moveTo>
                  <a:pt x="484" y="0"/>
                </a:moveTo>
                <a:cubicBezTo>
                  <a:pt x="484" y="2"/>
                  <a:pt x="484" y="2"/>
                  <a:pt x="484" y="2"/>
                </a:cubicBezTo>
                <a:cubicBezTo>
                  <a:pt x="485" y="3"/>
                  <a:pt x="485" y="3"/>
                  <a:pt x="486" y="3"/>
                </a:cubicBezTo>
                <a:cubicBezTo>
                  <a:pt x="486" y="1"/>
                  <a:pt x="486" y="1"/>
                  <a:pt x="486" y="1"/>
                </a:cubicBezTo>
                <a:cubicBezTo>
                  <a:pt x="485" y="1"/>
                  <a:pt x="485" y="0"/>
                  <a:pt x="484" y="0"/>
                </a:cubicBezTo>
              </a:path>
            </a:pathLst>
          </a:custGeom>
          <a:solidFill>
            <a:srgbClr val="E8888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34" name="PA_任意多边形 1466"/>
          <p:cNvSpPr>
            <a:spLocks/>
          </p:cNvSpPr>
          <p:nvPr>
            <p:custDataLst>
              <p:tags r:id="rId49"/>
            </p:custDataLst>
          </p:nvPr>
        </p:nvSpPr>
        <p:spPr bwMode="auto">
          <a:xfrm>
            <a:off x="3001962" y="6927850"/>
            <a:ext cx="14288" cy="3175"/>
          </a:xfrm>
          <a:custGeom>
            <a:avLst/>
            <a:gdLst>
              <a:gd name="T0" fmla="*/ 6 w 6"/>
              <a:gd name="T1" fmla="*/ 0 h 1"/>
              <a:gd name="T2" fmla="*/ 0 w 6"/>
              <a:gd name="T3" fmla="*/ 0 h 1"/>
              <a:gd name="T4" fmla="*/ 1 w 6"/>
              <a:gd name="T5" fmla="*/ 1 h 1"/>
              <a:gd name="T6" fmla="*/ 1 w 6"/>
              <a:gd name="T7" fmla="*/ 1 h 1"/>
              <a:gd name="T8" fmla="*/ 6 w 6"/>
              <a:gd name="T9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" h="1">
                <a:moveTo>
                  <a:pt x="6" y="0"/>
                </a:moveTo>
                <a:cubicBezTo>
                  <a:pt x="0" y="0"/>
                  <a:pt x="0" y="0"/>
                  <a:pt x="0" y="0"/>
                </a:cubicBez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ubicBezTo>
                  <a:pt x="3" y="1"/>
                  <a:pt x="4" y="0"/>
                  <a:pt x="6" y="0"/>
                </a:cubicBezTo>
              </a:path>
            </a:pathLst>
          </a:custGeom>
          <a:solidFill>
            <a:srgbClr val="F2EED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35" name="PA_任意多边形 1467"/>
          <p:cNvSpPr>
            <a:spLocks noEditPoints="1"/>
          </p:cNvSpPr>
          <p:nvPr>
            <p:custDataLst>
              <p:tags r:id="rId50"/>
            </p:custDataLst>
          </p:nvPr>
        </p:nvSpPr>
        <p:spPr bwMode="auto">
          <a:xfrm>
            <a:off x="2998787" y="6534150"/>
            <a:ext cx="3013075" cy="263525"/>
          </a:xfrm>
          <a:custGeom>
            <a:avLst/>
            <a:gdLst>
              <a:gd name="T0" fmla="*/ 792 w 1253"/>
              <a:gd name="T1" fmla="*/ 76 h 110"/>
              <a:gd name="T2" fmla="*/ 787 w 1253"/>
              <a:gd name="T3" fmla="*/ 58 h 110"/>
              <a:gd name="T4" fmla="*/ 765 w 1253"/>
              <a:gd name="T5" fmla="*/ 55 h 110"/>
              <a:gd name="T6" fmla="*/ 796 w 1253"/>
              <a:gd name="T7" fmla="*/ 82 h 110"/>
              <a:gd name="T8" fmla="*/ 809 w 1253"/>
              <a:gd name="T9" fmla="*/ 80 h 110"/>
              <a:gd name="T10" fmla="*/ 836 w 1253"/>
              <a:gd name="T11" fmla="*/ 87 h 110"/>
              <a:gd name="T12" fmla="*/ 828 w 1253"/>
              <a:gd name="T13" fmla="*/ 106 h 110"/>
              <a:gd name="T14" fmla="*/ 843 w 1253"/>
              <a:gd name="T15" fmla="*/ 87 h 110"/>
              <a:gd name="T16" fmla="*/ 2 w 1253"/>
              <a:gd name="T17" fmla="*/ 55 h 110"/>
              <a:gd name="T18" fmla="*/ 1242 w 1253"/>
              <a:gd name="T19" fmla="*/ 51 h 110"/>
              <a:gd name="T20" fmla="*/ 1221 w 1253"/>
              <a:gd name="T21" fmla="*/ 52 h 110"/>
              <a:gd name="T22" fmla="*/ 1251 w 1253"/>
              <a:gd name="T23" fmla="*/ 51 h 110"/>
              <a:gd name="T24" fmla="*/ 31 w 1253"/>
              <a:gd name="T25" fmla="*/ 45 h 110"/>
              <a:gd name="T26" fmla="*/ 49 w 1253"/>
              <a:gd name="T27" fmla="*/ 42 h 110"/>
              <a:gd name="T28" fmla="*/ 28 w 1253"/>
              <a:gd name="T29" fmla="*/ 46 h 110"/>
              <a:gd name="T30" fmla="*/ 2 w 1253"/>
              <a:gd name="T31" fmla="*/ 37 h 110"/>
              <a:gd name="T32" fmla="*/ 49 w 1253"/>
              <a:gd name="T33" fmla="*/ 54 h 110"/>
              <a:gd name="T34" fmla="*/ 62 w 1253"/>
              <a:gd name="T35" fmla="*/ 55 h 110"/>
              <a:gd name="T36" fmla="*/ 32 w 1253"/>
              <a:gd name="T37" fmla="*/ 40 h 110"/>
              <a:gd name="T38" fmla="*/ 51 w 1253"/>
              <a:gd name="T39" fmla="*/ 40 h 110"/>
              <a:gd name="T40" fmla="*/ 1073 w 1253"/>
              <a:gd name="T41" fmla="*/ 33 h 110"/>
              <a:gd name="T42" fmla="*/ 427 w 1253"/>
              <a:gd name="T43" fmla="*/ 31 h 110"/>
              <a:gd name="T44" fmla="*/ 1078 w 1253"/>
              <a:gd name="T45" fmla="*/ 30 h 110"/>
              <a:gd name="T46" fmla="*/ 372 w 1253"/>
              <a:gd name="T47" fmla="*/ 48 h 110"/>
              <a:gd name="T48" fmla="*/ 366 w 1253"/>
              <a:gd name="T49" fmla="*/ 29 h 110"/>
              <a:gd name="T50" fmla="*/ 353 w 1253"/>
              <a:gd name="T51" fmla="*/ 38 h 110"/>
              <a:gd name="T52" fmla="*/ 373 w 1253"/>
              <a:gd name="T53" fmla="*/ 34 h 110"/>
              <a:gd name="T54" fmla="*/ 382 w 1253"/>
              <a:gd name="T55" fmla="*/ 36 h 110"/>
              <a:gd name="T56" fmla="*/ 32 w 1253"/>
              <a:gd name="T57" fmla="*/ 13 h 110"/>
              <a:gd name="T58" fmla="*/ 22 w 1253"/>
              <a:gd name="T59" fmla="*/ 14 h 110"/>
              <a:gd name="T60" fmla="*/ 83 w 1253"/>
              <a:gd name="T61" fmla="*/ 36 h 110"/>
              <a:gd name="T62" fmla="*/ 386 w 1253"/>
              <a:gd name="T63" fmla="*/ 31 h 110"/>
              <a:gd name="T64" fmla="*/ 404 w 1253"/>
              <a:gd name="T65" fmla="*/ 32 h 110"/>
              <a:gd name="T66" fmla="*/ 386 w 1253"/>
              <a:gd name="T67" fmla="*/ 44 h 110"/>
              <a:gd name="T68" fmla="*/ 389 w 1253"/>
              <a:gd name="T69" fmla="*/ 28 h 110"/>
              <a:gd name="T70" fmla="*/ 404 w 1253"/>
              <a:gd name="T71" fmla="*/ 51 h 110"/>
              <a:gd name="T72" fmla="*/ 430 w 1253"/>
              <a:gd name="T73" fmla="*/ 25 h 110"/>
              <a:gd name="T74" fmla="*/ 423 w 1253"/>
              <a:gd name="T75" fmla="*/ 12 h 110"/>
              <a:gd name="T76" fmla="*/ 1220 w 1253"/>
              <a:gd name="T77" fmla="*/ 44 h 110"/>
              <a:gd name="T78" fmla="*/ 1179 w 1253"/>
              <a:gd name="T79" fmla="*/ 42 h 110"/>
              <a:gd name="T80" fmla="*/ 1178 w 1253"/>
              <a:gd name="T81" fmla="*/ 47 h 110"/>
              <a:gd name="T82" fmla="*/ 1221 w 1253"/>
              <a:gd name="T83" fmla="*/ 34 h 110"/>
              <a:gd name="T84" fmla="*/ 1221 w 1253"/>
              <a:gd name="T85" fmla="*/ 29 h 110"/>
              <a:gd name="T86" fmla="*/ 1199 w 1253"/>
              <a:gd name="T87" fmla="*/ 26 h 110"/>
              <a:gd name="T88" fmla="*/ 1163 w 1253"/>
              <a:gd name="T89" fmla="*/ 25 h 110"/>
              <a:gd name="T90" fmla="*/ 1117 w 1253"/>
              <a:gd name="T91" fmla="*/ 14 h 110"/>
              <a:gd name="T92" fmla="*/ 1115 w 1253"/>
              <a:gd name="T93" fmla="*/ 50 h 110"/>
              <a:gd name="T94" fmla="*/ 1102 w 1253"/>
              <a:gd name="T95" fmla="*/ 25 h 110"/>
              <a:gd name="T96" fmla="*/ 1130 w 1253"/>
              <a:gd name="T97" fmla="*/ 24 h 110"/>
              <a:gd name="T98" fmla="*/ 1145 w 1253"/>
              <a:gd name="T99" fmla="*/ 14 h 110"/>
              <a:gd name="T100" fmla="*/ 1156 w 1253"/>
              <a:gd name="T101" fmla="*/ 49 h 110"/>
              <a:gd name="T102" fmla="*/ 1183 w 1253"/>
              <a:gd name="T103" fmla="*/ 22 h 110"/>
              <a:gd name="T104" fmla="*/ 1175 w 1253"/>
              <a:gd name="T105" fmla="*/ 17 h 110"/>
              <a:gd name="T106" fmla="*/ 1156 w 1253"/>
              <a:gd name="T107" fmla="*/ 10 h 110"/>
              <a:gd name="T108" fmla="*/ 1161 w 1253"/>
              <a:gd name="T109" fmla="*/ 6 h 110"/>
              <a:gd name="T110" fmla="*/ 1132 w 1253"/>
              <a:gd name="T111" fmla="*/ 27 h 110"/>
              <a:gd name="T112" fmla="*/ 1090 w 1253"/>
              <a:gd name="T113" fmla="*/ 39 h 110"/>
              <a:gd name="T114" fmla="*/ 1181 w 1253"/>
              <a:gd name="T115" fmla="*/ 50 h 110"/>
              <a:gd name="T116" fmla="*/ 1210 w 1253"/>
              <a:gd name="T117" fmla="*/ 42 h 110"/>
              <a:gd name="T118" fmla="*/ 1216 w 1253"/>
              <a:gd name="T119" fmla="*/ 23 h 110"/>
              <a:gd name="T120" fmla="*/ 1156 w 1253"/>
              <a:gd name="T121" fmla="*/ 47 h 110"/>
              <a:gd name="T122" fmla="*/ 1175 w 1253"/>
              <a:gd name="T123" fmla="*/ 1 h 1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253" h="110">
                <a:moveTo>
                  <a:pt x="737" y="55"/>
                </a:moveTo>
                <a:cubicBezTo>
                  <a:pt x="732" y="55"/>
                  <a:pt x="732" y="55"/>
                  <a:pt x="732" y="55"/>
                </a:cubicBezTo>
                <a:cubicBezTo>
                  <a:pt x="733" y="56"/>
                  <a:pt x="734" y="56"/>
                  <a:pt x="734" y="56"/>
                </a:cubicBezTo>
                <a:cubicBezTo>
                  <a:pt x="734" y="56"/>
                  <a:pt x="734" y="56"/>
                  <a:pt x="734" y="56"/>
                </a:cubicBezTo>
                <a:cubicBezTo>
                  <a:pt x="735" y="56"/>
                  <a:pt x="736" y="55"/>
                  <a:pt x="737" y="55"/>
                </a:cubicBezTo>
                <a:moveTo>
                  <a:pt x="759" y="55"/>
                </a:moveTo>
                <a:cubicBezTo>
                  <a:pt x="752" y="55"/>
                  <a:pt x="752" y="55"/>
                  <a:pt x="752" y="55"/>
                </a:cubicBezTo>
                <a:cubicBezTo>
                  <a:pt x="752" y="55"/>
                  <a:pt x="752" y="55"/>
                  <a:pt x="752" y="55"/>
                </a:cubicBezTo>
                <a:cubicBezTo>
                  <a:pt x="752" y="55"/>
                  <a:pt x="752" y="55"/>
                  <a:pt x="752" y="55"/>
                </a:cubicBezTo>
                <a:cubicBezTo>
                  <a:pt x="750" y="55"/>
                  <a:pt x="750" y="55"/>
                  <a:pt x="750" y="55"/>
                </a:cubicBezTo>
                <a:cubicBezTo>
                  <a:pt x="750" y="55"/>
                  <a:pt x="750" y="55"/>
                  <a:pt x="750" y="55"/>
                </a:cubicBezTo>
                <a:cubicBezTo>
                  <a:pt x="750" y="55"/>
                  <a:pt x="750" y="55"/>
                  <a:pt x="750" y="55"/>
                </a:cubicBezTo>
                <a:cubicBezTo>
                  <a:pt x="746" y="55"/>
                  <a:pt x="746" y="55"/>
                  <a:pt x="746" y="55"/>
                </a:cubicBezTo>
                <a:cubicBezTo>
                  <a:pt x="748" y="56"/>
                  <a:pt x="749" y="57"/>
                  <a:pt x="750" y="58"/>
                </a:cubicBezTo>
                <a:cubicBezTo>
                  <a:pt x="750" y="58"/>
                  <a:pt x="750" y="58"/>
                  <a:pt x="750" y="58"/>
                </a:cubicBezTo>
                <a:cubicBezTo>
                  <a:pt x="750" y="59"/>
                  <a:pt x="750" y="59"/>
                  <a:pt x="750" y="59"/>
                </a:cubicBezTo>
                <a:cubicBezTo>
                  <a:pt x="750" y="58"/>
                  <a:pt x="750" y="58"/>
                  <a:pt x="750" y="58"/>
                </a:cubicBezTo>
                <a:cubicBezTo>
                  <a:pt x="752" y="60"/>
                  <a:pt x="752" y="60"/>
                  <a:pt x="752" y="60"/>
                </a:cubicBezTo>
                <a:cubicBezTo>
                  <a:pt x="752" y="58"/>
                  <a:pt x="752" y="58"/>
                  <a:pt x="752" y="58"/>
                </a:cubicBezTo>
                <a:cubicBezTo>
                  <a:pt x="752" y="58"/>
                  <a:pt x="752" y="58"/>
                  <a:pt x="752" y="58"/>
                </a:cubicBezTo>
                <a:cubicBezTo>
                  <a:pt x="752" y="57"/>
                  <a:pt x="752" y="57"/>
                  <a:pt x="752" y="57"/>
                </a:cubicBezTo>
                <a:cubicBezTo>
                  <a:pt x="754" y="56"/>
                  <a:pt x="757" y="55"/>
                  <a:pt x="759" y="55"/>
                </a:cubicBezTo>
                <a:moveTo>
                  <a:pt x="760" y="55"/>
                </a:moveTo>
                <a:cubicBezTo>
                  <a:pt x="760" y="55"/>
                  <a:pt x="760" y="55"/>
                  <a:pt x="760" y="55"/>
                </a:cubicBezTo>
                <a:cubicBezTo>
                  <a:pt x="760" y="55"/>
                  <a:pt x="760" y="55"/>
                  <a:pt x="760" y="55"/>
                </a:cubicBezTo>
                <a:cubicBezTo>
                  <a:pt x="760" y="55"/>
                  <a:pt x="760" y="55"/>
                  <a:pt x="760" y="55"/>
                </a:cubicBezTo>
                <a:moveTo>
                  <a:pt x="793" y="80"/>
                </a:moveTo>
                <a:cubicBezTo>
                  <a:pt x="792" y="79"/>
                  <a:pt x="792" y="79"/>
                  <a:pt x="792" y="79"/>
                </a:cubicBezTo>
                <a:cubicBezTo>
                  <a:pt x="792" y="78"/>
                  <a:pt x="792" y="77"/>
                  <a:pt x="792" y="76"/>
                </a:cubicBezTo>
                <a:cubicBezTo>
                  <a:pt x="792" y="76"/>
                  <a:pt x="792" y="76"/>
                  <a:pt x="792" y="76"/>
                </a:cubicBezTo>
                <a:cubicBezTo>
                  <a:pt x="792" y="76"/>
                  <a:pt x="792" y="76"/>
                  <a:pt x="792" y="76"/>
                </a:cubicBezTo>
                <a:cubicBezTo>
                  <a:pt x="792" y="74"/>
                  <a:pt x="791" y="72"/>
                  <a:pt x="789" y="71"/>
                </a:cubicBezTo>
                <a:cubicBezTo>
                  <a:pt x="789" y="64"/>
                  <a:pt x="789" y="64"/>
                  <a:pt x="789" y="64"/>
                </a:cubicBezTo>
                <a:cubicBezTo>
                  <a:pt x="791" y="67"/>
                  <a:pt x="792" y="71"/>
                  <a:pt x="793" y="74"/>
                </a:cubicBezTo>
                <a:cubicBezTo>
                  <a:pt x="793" y="80"/>
                  <a:pt x="793" y="80"/>
                  <a:pt x="793" y="80"/>
                </a:cubicBezTo>
                <a:moveTo>
                  <a:pt x="811" y="55"/>
                </a:moveTo>
                <a:cubicBezTo>
                  <a:pt x="809" y="55"/>
                  <a:pt x="809" y="55"/>
                  <a:pt x="809" y="55"/>
                </a:cubicBezTo>
                <a:cubicBezTo>
                  <a:pt x="809" y="56"/>
                  <a:pt x="809" y="56"/>
                  <a:pt x="810" y="57"/>
                </a:cubicBezTo>
                <a:cubicBezTo>
                  <a:pt x="813" y="62"/>
                  <a:pt x="813" y="68"/>
                  <a:pt x="815" y="74"/>
                </a:cubicBezTo>
                <a:cubicBezTo>
                  <a:pt x="816" y="82"/>
                  <a:pt x="816" y="82"/>
                  <a:pt x="816" y="82"/>
                </a:cubicBezTo>
                <a:cubicBezTo>
                  <a:pt x="816" y="82"/>
                  <a:pt x="816" y="82"/>
                  <a:pt x="816" y="82"/>
                </a:cubicBezTo>
                <a:cubicBezTo>
                  <a:pt x="816" y="82"/>
                  <a:pt x="816" y="82"/>
                  <a:pt x="816" y="82"/>
                </a:cubicBezTo>
                <a:cubicBezTo>
                  <a:pt x="815" y="82"/>
                  <a:pt x="814" y="82"/>
                  <a:pt x="813" y="81"/>
                </a:cubicBezTo>
                <a:cubicBezTo>
                  <a:pt x="812" y="80"/>
                  <a:pt x="811" y="78"/>
                  <a:pt x="809" y="78"/>
                </a:cubicBezTo>
                <a:cubicBezTo>
                  <a:pt x="805" y="76"/>
                  <a:pt x="800" y="77"/>
                  <a:pt x="796" y="76"/>
                </a:cubicBezTo>
                <a:cubicBezTo>
                  <a:pt x="796" y="76"/>
                  <a:pt x="796" y="76"/>
                  <a:pt x="796" y="76"/>
                </a:cubicBezTo>
                <a:cubicBezTo>
                  <a:pt x="796" y="76"/>
                  <a:pt x="796" y="76"/>
                  <a:pt x="796" y="76"/>
                </a:cubicBezTo>
                <a:cubicBezTo>
                  <a:pt x="796" y="76"/>
                  <a:pt x="796" y="76"/>
                  <a:pt x="796" y="76"/>
                </a:cubicBezTo>
                <a:cubicBezTo>
                  <a:pt x="796" y="76"/>
                  <a:pt x="796" y="76"/>
                  <a:pt x="796" y="76"/>
                </a:cubicBezTo>
                <a:cubicBezTo>
                  <a:pt x="795" y="75"/>
                  <a:pt x="795" y="75"/>
                  <a:pt x="795" y="75"/>
                </a:cubicBezTo>
                <a:cubicBezTo>
                  <a:pt x="795" y="76"/>
                  <a:pt x="795" y="76"/>
                  <a:pt x="795" y="76"/>
                </a:cubicBezTo>
                <a:cubicBezTo>
                  <a:pt x="795" y="75"/>
                  <a:pt x="795" y="75"/>
                  <a:pt x="795" y="75"/>
                </a:cubicBezTo>
                <a:cubicBezTo>
                  <a:pt x="795" y="75"/>
                  <a:pt x="795" y="75"/>
                  <a:pt x="795" y="75"/>
                </a:cubicBezTo>
                <a:cubicBezTo>
                  <a:pt x="795" y="75"/>
                  <a:pt x="795" y="74"/>
                  <a:pt x="795" y="74"/>
                </a:cubicBezTo>
                <a:cubicBezTo>
                  <a:pt x="793" y="70"/>
                  <a:pt x="793" y="64"/>
                  <a:pt x="789" y="60"/>
                </a:cubicBezTo>
                <a:cubicBezTo>
                  <a:pt x="789" y="60"/>
                  <a:pt x="789" y="60"/>
                  <a:pt x="789" y="60"/>
                </a:cubicBezTo>
                <a:cubicBezTo>
                  <a:pt x="789" y="60"/>
                  <a:pt x="789" y="59"/>
                  <a:pt x="789" y="59"/>
                </a:cubicBezTo>
                <a:cubicBezTo>
                  <a:pt x="787" y="58"/>
                  <a:pt x="787" y="58"/>
                  <a:pt x="787" y="58"/>
                </a:cubicBezTo>
                <a:cubicBezTo>
                  <a:pt x="787" y="58"/>
                  <a:pt x="787" y="58"/>
                  <a:pt x="787" y="58"/>
                </a:cubicBezTo>
                <a:cubicBezTo>
                  <a:pt x="786" y="57"/>
                  <a:pt x="785" y="56"/>
                  <a:pt x="784" y="55"/>
                </a:cubicBezTo>
                <a:cubicBezTo>
                  <a:pt x="781" y="55"/>
                  <a:pt x="781" y="55"/>
                  <a:pt x="781" y="55"/>
                </a:cubicBezTo>
                <a:cubicBezTo>
                  <a:pt x="783" y="57"/>
                  <a:pt x="785" y="59"/>
                  <a:pt x="787" y="61"/>
                </a:cubicBezTo>
                <a:cubicBezTo>
                  <a:pt x="787" y="61"/>
                  <a:pt x="787" y="61"/>
                  <a:pt x="787" y="61"/>
                </a:cubicBezTo>
                <a:cubicBezTo>
                  <a:pt x="787" y="65"/>
                  <a:pt x="787" y="65"/>
                  <a:pt x="787" y="65"/>
                </a:cubicBezTo>
                <a:cubicBezTo>
                  <a:pt x="786" y="61"/>
                  <a:pt x="783" y="58"/>
                  <a:pt x="780" y="55"/>
                </a:cubicBezTo>
                <a:cubicBezTo>
                  <a:pt x="780" y="55"/>
                  <a:pt x="780" y="55"/>
                  <a:pt x="780" y="55"/>
                </a:cubicBezTo>
                <a:cubicBezTo>
                  <a:pt x="776" y="55"/>
                  <a:pt x="776" y="55"/>
                  <a:pt x="776" y="55"/>
                </a:cubicBezTo>
                <a:cubicBezTo>
                  <a:pt x="777" y="56"/>
                  <a:pt x="778" y="56"/>
                  <a:pt x="779" y="57"/>
                </a:cubicBezTo>
                <a:cubicBezTo>
                  <a:pt x="782" y="59"/>
                  <a:pt x="784" y="62"/>
                  <a:pt x="785" y="65"/>
                </a:cubicBezTo>
                <a:cubicBezTo>
                  <a:pt x="780" y="64"/>
                  <a:pt x="780" y="64"/>
                  <a:pt x="780" y="64"/>
                </a:cubicBezTo>
                <a:cubicBezTo>
                  <a:pt x="780" y="61"/>
                  <a:pt x="778" y="58"/>
                  <a:pt x="776" y="56"/>
                </a:cubicBezTo>
                <a:cubicBezTo>
                  <a:pt x="775" y="56"/>
                  <a:pt x="775" y="55"/>
                  <a:pt x="775" y="55"/>
                </a:cubicBezTo>
                <a:cubicBezTo>
                  <a:pt x="772" y="55"/>
                  <a:pt x="772" y="55"/>
                  <a:pt x="772" y="55"/>
                </a:cubicBezTo>
                <a:cubicBezTo>
                  <a:pt x="773" y="56"/>
                  <a:pt x="773" y="56"/>
                  <a:pt x="774" y="57"/>
                </a:cubicBezTo>
                <a:cubicBezTo>
                  <a:pt x="776" y="59"/>
                  <a:pt x="778" y="62"/>
                  <a:pt x="778" y="65"/>
                </a:cubicBezTo>
                <a:cubicBezTo>
                  <a:pt x="778" y="66"/>
                  <a:pt x="778" y="66"/>
                  <a:pt x="778" y="66"/>
                </a:cubicBezTo>
                <a:cubicBezTo>
                  <a:pt x="787" y="68"/>
                  <a:pt x="787" y="68"/>
                  <a:pt x="787" y="68"/>
                </a:cubicBezTo>
                <a:cubicBezTo>
                  <a:pt x="787" y="70"/>
                  <a:pt x="787" y="70"/>
                  <a:pt x="787" y="70"/>
                </a:cubicBezTo>
                <a:cubicBezTo>
                  <a:pt x="786" y="69"/>
                  <a:pt x="784" y="68"/>
                  <a:pt x="782" y="68"/>
                </a:cubicBezTo>
                <a:cubicBezTo>
                  <a:pt x="782" y="68"/>
                  <a:pt x="781" y="68"/>
                  <a:pt x="780" y="68"/>
                </a:cubicBezTo>
                <a:cubicBezTo>
                  <a:pt x="779" y="68"/>
                  <a:pt x="778" y="68"/>
                  <a:pt x="777" y="68"/>
                </a:cubicBezTo>
                <a:cubicBezTo>
                  <a:pt x="777" y="68"/>
                  <a:pt x="777" y="68"/>
                  <a:pt x="777" y="68"/>
                </a:cubicBezTo>
                <a:cubicBezTo>
                  <a:pt x="777" y="68"/>
                  <a:pt x="776" y="68"/>
                  <a:pt x="776" y="68"/>
                </a:cubicBezTo>
                <a:cubicBezTo>
                  <a:pt x="776" y="67"/>
                  <a:pt x="776" y="66"/>
                  <a:pt x="776" y="65"/>
                </a:cubicBezTo>
                <a:cubicBezTo>
                  <a:pt x="776" y="63"/>
                  <a:pt x="775" y="61"/>
                  <a:pt x="774" y="59"/>
                </a:cubicBezTo>
                <a:cubicBezTo>
                  <a:pt x="772" y="58"/>
                  <a:pt x="771" y="56"/>
                  <a:pt x="770" y="55"/>
                </a:cubicBezTo>
                <a:cubicBezTo>
                  <a:pt x="765" y="55"/>
                  <a:pt x="765" y="55"/>
                  <a:pt x="765" y="55"/>
                </a:cubicBezTo>
                <a:cubicBezTo>
                  <a:pt x="766" y="55"/>
                  <a:pt x="767" y="55"/>
                  <a:pt x="767" y="56"/>
                </a:cubicBezTo>
                <a:cubicBezTo>
                  <a:pt x="769" y="57"/>
                  <a:pt x="771" y="59"/>
                  <a:pt x="772" y="60"/>
                </a:cubicBezTo>
                <a:cubicBezTo>
                  <a:pt x="773" y="62"/>
                  <a:pt x="774" y="64"/>
                  <a:pt x="774" y="65"/>
                </a:cubicBezTo>
                <a:cubicBezTo>
                  <a:pt x="774" y="66"/>
                  <a:pt x="774" y="67"/>
                  <a:pt x="774" y="68"/>
                </a:cubicBezTo>
                <a:cubicBezTo>
                  <a:pt x="773" y="68"/>
                  <a:pt x="773" y="68"/>
                  <a:pt x="773" y="68"/>
                </a:cubicBezTo>
                <a:cubicBezTo>
                  <a:pt x="774" y="69"/>
                  <a:pt x="774" y="69"/>
                  <a:pt x="774" y="69"/>
                </a:cubicBezTo>
                <a:cubicBezTo>
                  <a:pt x="775" y="70"/>
                  <a:pt x="776" y="70"/>
                  <a:pt x="777" y="70"/>
                </a:cubicBezTo>
                <a:cubicBezTo>
                  <a:pt x="777" y="70"/>
                  <a:pt x="777" y="70"/>
                  <a:pt x="777" y="70"/>
                </a:cubicBezTo>
                <a:cubicBezTo>
                  <a:pt x="778" y="70"/>
                  <a:pt x="779" y="70"/>
                  <a:pt x="780" y="70"/>
                </a:cubicBezTo>
                <a:cubicBezTo>
                  <a:pt x="780" y="70"/>
                  <a:pt x="780" y="70"/>
                  <a:pt x="780" y="70"/>
                </a:cubicBezTo>
                <a:cubicBezTo>
                  <a:pt x="781" y="70"/>
                  <a:pt x="781" y="70"/>
                  <a:pt x="782" y="70"/>
                </a:cubicBezTo>
                <a:cubicBezTo>
                  <a:pt x="782" y="70"/>
                  <a:pt x="782" y="70"/>
                  <a:pt x="782" y="70"/>
                </a:cubicBezTo>
                <a:cubicBezTo>
                  <a:pt x="782" y="70"/>
                  <a:pt x="782" y="70"/>
                  <a:pt x="782" y="70"/>
                </a:cubicBezTo>
                <a:cubicBezTo>
                  <a:pt x="782" y="70"/>
                  <a:pt x="782" y="70"/>
                  <a:pt x="782" y="70"/>
                </a:cubicBezTo>
                <a:cubicBezTo>
                  <a:pt x="784" y="70"/>
                  <a:pt x="786" y="71"/>
                  <a:pt x="787" y="72"/>
                </a:cubicBezTo>
                <a:cubicBezTo>
                  <a:pt x="787" y="72"/>
                  <a:pt x="787" y="72"/>
                  <a:pt x="787" y="72"/>
                </a:cubicBezTo>
                <a:cubicBezTo>
                  <a:pt x="788" y="73"/>
                  <a:pt x="788" y="73"/>
                  <a:pt x="788" y="73"/>
                </a:cubicBezTo>
                <a:cubicBezTo>
                  <a:pt x="789" y="74"/>
                  <a:pt x="789" y="74"/>
                  <a:pt x="789" y="74"/>
                </a:cubicBezTo>
                <a:cubicBezTo>
                  <a:pt x="789" y="74"/>
                  <a:pt x="790" y="75"/>
                  <a:pt x="790" y="76"/>
                </a:cubicBezTo>
                <a:cubicBezTo>
                  <a:pt x="790" y="77"/>
                  <a:pt x="790" y="78"/>
                  <a:pt x="790" y="79"/>
                </a:cubicBezTo>
                <a:cubicBezTo>
                  <a:pt x="790" y="80"/>
                  <a:pt x="791" y="81"/>
                  <a:pt x="793" y="82"/>
                </a:cubicBezTo>
                <a:cubicBezTo>
                  <a:pt x="793" y="82"/>
                  <a:pt x="793" y="82"/>
                  <a:pt x="793" y="82"/>
                </a:cubicBezTo>
                <a:cubicBezTo>
                  <a:pt x="793" y="82"/>
                  <a:pt x="793" y="82"/>
                  <a:pt x="793" y="82"/>
                </a:cubicBezTo>
                <a:cubicBezTo>
                  <a:pt x="793" y="82"/>
                  <a:pt x="793" y="82"/>
                  <a:pt x="793" y="82"/>
                </a:cubicBezTo>
                <a:cubicBezTo>
                  <a:pt x="793" y="82"/>
                  <a:pt x="794" y="82"/>
                  <a:pt x="794" y="82"/>
                </a:cubicBezTo>
                <a:cubicBezTo>
                  <a:pt x="794" y="82"/>
                  <a:pt x="794" y="82"/>
                  <a:pt x="794" y="82"/>
                </a:cubicBezTo>
                <a:cubicBezTo>
                  <a:pt x="795" y="82"/>
                  <a:pt x="795" y="82"/>
                  <a:pt x="795" y="82"/>
                </a:cubicBezTo>
                <a:cubicBezTo>
                  <a:pt x="796" y="82"/>
                  <a:pt x="796" y="82"/>
                  <a:pt x="796" y="82"/>
                </a:cubicBezTo>
                <a:cubicBezTo>
                  <a:pt x="796" y="82"/>
                  <a:pt x="796" y="82"/>
                  <a:pt x="796" y="82"/>
                </a:cubicBezTo>
                <a:cubicBezTo>
                  <a:pt x="797" y="81"/>
                  <a:pt x="798" y="81"/>
                  <a:pt x="799" y="81"/>
                </a:cubicBezTo>
                <a:cubicBezTo>
                  <a:pt x="804" y="81"/>
                  <a:pt x="809" y="82"/>
                  <a:pt x="812" y="86"/>
                </a:cubicBezTo>
                <a:cubicBezTo>
                  <a:pt x="814" y="89"/>
                  <a:pt x="816" y="92"/>
                  <a:pt x="816" y="95"/>
                </a:cubicBezTo>
                <a:cubicBezTo>
                  <a:pt x="816" y="96"/>
                  <a:pt x="816" y="97"/>
                  <a:pt x="815" y="98"/>
                </a:cubicBezTo>
                <a:cubicBezTo>
                  <a:pt x="815" y="98"/>
                  <a:pt x="815" y="98"/>
                  <a:pt x="815" y="98"/>
                </a:cubicBezTo>
                <a:cubicBezTo>
                  <a:pt x="815" y="98"/>
                  <a:pt x="815" y="98"/>
                  <a:pt x="815" y="98"/>
                </a:cubicBezTo>
                <a:cubicBezTo>
                  <a:pt x="815" y="99"/>
                  <a:pt x="815" y="99"/>
                  <a:pt x="815" y="99"/>
                </a:cubicBezTo>
                <a:cubicBezTo>
                  <a:pt x="815" y="100"/>
                  <a:pt x="815" y="101"/>
                  <a:pt x="816" y="101"/>
                </a:cubicBezTo>
                <a:cubicBezTo>
                  <a:pt x="816" y="102"/>
                  <a:pt x="817" y="102"/>
                  <a:pt x="818" y="102"/>
                </a:cubicBezTo>
                <a:cubicBezTo>
                  <a:pt x="819" y="103"/>
                  <a:pt x="820" y="103"/>
                  <a:pt x="820" y="104"/>
                </a:cubicBezTo>
                <a:cubicBezTo>
                  <a:pt x="820" y="104"/>
                  <a:pt x="820" y="104"/>
                  <a:pt x="820" y="104"/>
                </a:cubicBezTo>
                <a:cubicBezTo>
                  <a:pt x="820" y="104"/>
                  <a:pt x="820" y="104"/>
                  <a:pt x="820" y="104"/>
                </a:cubicBezTo>
                <a:cubicBezTo>
                  <a:pt x="822" y="106"/>
                  <a:pt x="823" y="108"/>
                  <a:pt x="824" y="110"/>
                </a:cubicBezTo>
                <a:cubicBezTo>
                  <a:pt x="827" y="110"/>
                  <a:pt x="827" y="110"/>
                  <a:pt x="827" y="110"/>
                </a:cubicBezTo>
                <a:cubicBezTo>
                  <a:pt x="826" y="107"/>
                  <a:pt x="824" y="105"/>
                  <a:pt x="822" y="102"/>
                </a:cubicBezTo>
                <a:cubicBezTo>
                  <a:pt x="821" y="101"/>
                  <a:pt x="819" y="101"/>
                  <a:pt x="818" y="100"/>
                </a:cubicBezTo>
                <a:cubicBezTo>
                  <a:pt x="818" y="100"/>
                  <a:pt x="817" y="100"/>
                  <a:pt x="817" y="100"/>
                </a:cubicBezTo>
                <a:cubicBezTo>
                  <a:pt x="817" y="99"/>
                  <a:pt x="817" y="99"/>
                  <a:pt x="817" y="99"/>
                </a:cubicBezTo>
                <a:cubicBezTo>
                  <a:pt x="817" y="99"/>
                  <a:pt x="817" y="99"/>
                  <a:pt x="817" y="99"/>
                </a:cubicBezTo>
                <a:cubicBezTo>
                  <a:pt x="818" y="97"/>
                  <a:pt x="818" y="96"/>
                  <a:pt x="818" y="95"/>
                </a:cubicBezTo>
                <a:cubicBezTo>
                  <a:pt x="818" y="91"/>
                  <a:pt x="815" y="88"/>
                  <a:pt x="814" y="85"/>
                </a:cubicBezTo>
                <a:cubicBezTo>
                  <a:pt x="814" y="85"/>
                  <a:pt x="814" y="85"/>
                  <a:pt x="814" y="85"/>
                </a:cubicBezTo>
                <a:cubicBezTo>
                  <a:pt x="814" y="85"/>
                  <a:pt x="814" y="85"/>
                  <a:pt x="814" y="85"/>
                </a:cubicBezTo>
                <a:cubicBezTo>
                  <a:pt x="810" y="80"/>
                  <a:pt x="804" y="79"/>
                  <a:pt x="799" y="79"/>
                </a:cubicBezTo>
                <a:cubicBezTo>
                  <a:pt x="798" y="79"/>
                  <a:pt x="797" y="79"/>
                  <a:pt x="796" y="80"/>
                </a:cubicBezTo>
                <a:cubicBezTo>
                  <a:pt x="796" y="78"/>
                  <a:pt x="796" y="78"/>
                  <a:pt x="796" y="78"/>
                </a:cubicBezTo>
                <a:cubicBezTo>
                  <a:pt x="800" y="79"/>
                  <a:pt x="805" y="78"/>
                  <a:pt x="809" y="80"/>
                </a:cubicBezTo>
                <a:cubicBezTo>
                  <a:pt x="809" y="80"/>
                  <a:pt x="809" y="80"/>
                  <a:pt x="809" y="80"/>
                </a:cubicBezTo>
                <a:cubicBezTo>
                  <a:pt x="809" y="80"/>
                  <a:pt x="809" y="80"/>
                  <a:pt x="809" y="80"/>
                </a:cubicBezTo>
                <a:cubicBezTo>
                  <a:pt x="810" y="80"/>
                  <a:pt x="811" y="81"/>
                  <a:pt x="812" y="82"/>
                </a:cubicBezTo>
                <a:cubicBezTo>
                  <a:pt x="813" y="83"/>
                  <a:pt x="814" y="84"/>
                  <a:pt x="816" y="84"/>
                </a:cubicBezTo>
                <a:cubicBezTo>
                  <a:pt x="816" y="84"/>
                  <a:pt x="816" y="84"/>
                  <a:pt x="816" y="84"/>
                </a:cubicBezTo>
                <a:cubicBezTo>
                  <a:pt x="816" y="84"/>
                  <a:pt x="817" y="84"/>
                  <a:pt x="818" y="83"/>
                </a:cubicBezTo>
                <a:cubicBezTo>
                  <a:pt x="818" y="83"/>
                  <a:pt x="818" y="83"/>
                  <a:pt x="818" y="83"/>
                </a:cubicBezTo>
                <a:cubicBezTo>
                  <a:pt x="817" y="73"/>
                  <a:pt x="817" y="73"/>
                  <a:pt x="817" y="73"/>
                </a:cubicBezTo>
                <a:cubicBezTo>
                  <a:pt x="817" y="73"/>
                  <a:pt x="817" y="73"/>
                  <a:pt x="817" y="73"/>
                </a:cubicBezTo>
                <a:cubicBezTo>
                  <a:pt x="815" y="68"/>
                  <a:pt x="815" y="62"/>
                  <a:pt x="812" y="56"/>
                </a:cubicBezTo>
                <a:cubicBezTo>
                  <a:pt x="812" y="56"/>
                  <a:pt x="812" y="56"/>
                  <a:pt x="812" y="56"/>
                </a:cubicBezTo>
                <a:cubicBezTo>
                  <a:pt x="811" y="56"/>
                  <a:pt x="811" y="55"/>
                  <a:pt x="811" y="55"/>
                </a:cubicBezTo>
                <a:moveTo>
                  <a:pt x="842" y="90"/>
                </a:moveTo>
                <a:cubicBezTo>
                  <a:pt x="841" y="89"/>
                  <a:pt x="839" y="89"/>
                  <a:pt x="838" y="89"/>
                </a:cubicBezTo>
                <a:cubicBezTo>
                  <a:pt x="838" y="88"/>
                  <a:pt x="838" y="88"/>
                  <a:pt x="838" y="88"/>
                </a:cubicBezTo>
                <a:cubicBezTo>
                  <a:pt x="839" y="88"/>
                  <a:pt x="841" y="88"/>
                  <a:pt x="842" y="88"/>
                </a:cubicBezTo>
                <a:cubicBezTo>
                  <a:pt x="842" y="90"/>
                  <a:pt x="842" y="90"/>
                  <a:pt x="842" y="90"/>
                </a:cubicBezTo>
                <a:moveTo>
                  <a:pt x="814" y="55"/>
                </a:moveTo>
                <a:cubicBezTo>
                  <a:pt x="812" y="55"/>
                  <a:pt x="812" y="55"/>
                  <a:pt x="812" y="55"/>
                </a:cubicBezTo>
                <a:cubicBezTo>
                  <a:pt x="814" y="59"/>
                  <a:pt x="815" y="62"/>
                  <a:pt x="816" y="66"/>
                </a:cubicBezTo>
                <a:cubicBezTo>
                  <a:pt x="816" y="66"/>
                  <a:pt x="816" y="66"/>
                  <a:pt x="816" y="66"/>
                </a:cubicBezTo>
                <a:cubicBezTo>
                  <a:pt x="816" y="66"/>
                  <a:pt x="816" y="66"/>
                  <a:pt x="816" y="66"/>
                </a:cubicBezTo>
                <a:cubicBezTo>
                  <a:pt x="818" y="71"/>
                  <a:pt x="820" y="75"/>
                  <a:pt x="820" y="80"/>
                </a:cubicBezTo>
                <a:cubicBezTo>
                  <a:pt x="820" y="81"/>
                  <a:pt x="819" y="82"/>
                  <a:pt x="819" y="83"/>
                </a:cubicBezTo>
                <a:cubicBezTo>
                  <a:pt x="819" y="84"/>
                  <a:pt x="819" y="84"/>
                  <a:pt x="819" y="84"/>
                </a:cubicBezTo>
                <a:cubicBezTo>
                  <a:pt x="820" y="84"/>
                  <a:pt x="820" y="84"/>
                  <a:pt x="820" y="84"/>
                </a:cubicBezTo>
                <a:cubicBezTo>
                  <a:pt x="824" y="86"/>
                  <a:pt x="830" y="86"/>
                  <a:pt x="834" y="87"/>
                </a:cubicBezTo>
                <a:cubicBezTo>
                  <a:pt x="834" y="87"/>
                  <a:pt x="834" y="87"/>
                  <a:pt x="834" y="87"/>
                </a:cubicBezTo>
                <a:cubicBezTo>
                  <a:pt x="835" y="87"/>
                  <a:pt x="835" y="87"/>
                  <a:pt x="835" y="87"/>
                </a:cubicBezTo>
                <a:cubicBezTo>
                  <a:pt x="835" y="87"/>
                  <a:pt x="835" y="87"/>
                  <a:pt x="835" y="87"/>
                </a:cubicBezTo>
                <a:cubicBezTo>
                  <a:pt x="835" y="87"/>
                  <a:pt x="835" y="87"/>
                  <a:pt x="836" y="87"/>
                </a:cubicBezTo>
                <a:cubicBezTo>
                  <a:pt x="836" y="88"/>
                  <a:pt x="836" y="88"/>
                  <a:pt x="836" y="88"/>
                </a:cubicBezTo>
                <a:cubicBezTo>
                  <a:pt x="832" y="87"/>
                  <a:pt x="829" y="86"/>
                  <a:pt x="825" y="86"/>
                </a:cubicBezTo>
                <a:cubicBezTo>
                  <a:pt x="823" y="86"/>
                  <a:pt x="821" y="87"/>
                  <a:pt x="818" y="87"/>
                </a:cubicBezTo>
                <a:cubicBezTo>
                  <a:pt x="817" y="87"/>
                  <a:pt x="817" y="87"/>
                  <a:pt x="817" y="87"/>
                </a:cubicBezTo>
                <a:cubicBezTo>
                  <a:pt x="818" y="89"/>
                  <a:pt x="818" y="89"/>
                  <a:pt x="818" y="89"/>
                </a:cubicBezTo>
                <a:cubicBezTo>
                  <a:pt x="819" y="90"/>
                  <a:pt x="819" y="92"/>
                  <a:pt x="819" y="95"/>
                </a:cubicBezTo>
                <a:cubicBezTo>
                  <a:pt x="819" y="96"/>
                  <a:pt x="819" y="97"/>
                  <a:pt x="819" y="99"/>
                </a:cubicBezTo>
                <a:cubicBezTo>
                  <a:pt x="819" y="99"/>
                  <a:pt x="819" y="99"/>
                  <a:pt x="819" y="99"/>
                </a:cubicBezTo>
                <a:cubicBezTo>
                  <a:pt x="819" y="99"/>
                  <a:pt x="819" y="99"/>
                  <a:pt x="819" y="99"/>
                </a:cubicBezTo>
                <a:cubicBezTo>
                  <a:pt x="822" y="101"/>
                  <a:pt x="825" y="104"/>
                  <a:pt x="827" y="107"/>
                </a:cubicBezTo>
                <a:cubicBezTo>
                  <a:pt x="827" y="108"/>
                  <a:pt x="827" y="108"/>
                  <a:pt x="827" y="108"/>
                </a:cubicBezTo>
                <a:cubicBezTo>
                  <a:pt x="827" y="108"/>
                  <a:pt x="827" y="108"/>
                  <a:pt x="827" y="108"/>
                </a:cubicBezTo>
                <a:cubicBezTo>
                  <a:pt x="828" y="108"/>
                  <a:pt x="829" y="109"/>
                  <a:pt x="830" y="109"/>
                </a:cubicBezTo>
                <a:cubicBezTo>
                  <a:pt x="830" y="109"/>
                  <a:pt x="831" y="110"/>
                  <a:pt x="831" y="110"/>
                </a:cubicBezTo>
                <a:cubicBezTo>
                  <a:pt x="846" y="110"/>
                  <a:pt x="846" y="110"/>
                  <a:pt x="846" y="110"/>
                </a:cubicBezTo>
                <a:cubicBezTo>
                  <a:pt x="845" y="110"/>
                  <a:pt x="845" y="110"/>
                  <a:pt x="844" y="109"/>
                </a:cubicBezTo>
                <a:cubicBezTo>
                  <a:pt x="844" y="109"/>
                  <a:pt x="844" y="109"/>
                  <a:pt x="844" y="109"/>
                </a:cubicBezTo>
                <a:cubicBezTo>
                  <a:pt x="843" y="109"/>
                  <a:pt x="843" y="109"/>
                  <a:pt x="843" y="109"/>
                </a:cubicBezTo>
                <a:cubicBezTo>
                  <a:pt x="842" y="109"/>
                  <a:pt x="842" y="109"/>
                  <a:pt x="842" y="109"/>
                </a:cubicBezTo>
                <a:cubicBezTo>
                  <a:pt x="842" y="109"/>
                  <a:pt x="842" y="109"/>
                  <a:pt x="842" y="109"/>
                </a:cubicBezTo>
                <a:cubicBezTo>
                  <a:pt x="841" y="109"/>
                  <a:pt x="839" y="109"/>
                  <a:pt x="838" y="108"/>
                </a:cubicBezTo>
                <a:cubicBezTo>
                  <a:pt x="837" y="108"/>
                  <a:pt x="837" y="108"/>
                  <a:pt x="836" y="108"/>
                </a:cubicBezTo>
                <a:cubicBezTo>
                  <a:pt x="836" y="108"/>
                  <a:pt x="836" y="108"/>
                  <a:pt x="835" y="108"/>
                </a:cubicBezTo>
                <a:cubicBezTo>
                  <a:pt x="835" y="108"/>
                  <a:pt x="835" y="108"/>
                  <a:pt x="835" y="108"/>
                </a:cubicBezTo>
                <a:cubicBezTo>
                  <a:pt x="835" y="108"/>
                  <a:pt x="835" y="108"/>
                  <a:pt x="835" y="108"/>
                </a:cubicBezTo>
                <a:cubicBezTo>
                  <a:pt x="835" y="108"/>
                  <a:pt x="834" y="108"/>
                  <a:pt x="834" y="108"/>
                </a:cubicBezTo>
                <a:cubicBezTo>
                  <a:pt x="834" y="108"/>
                  <a:pt x="834" y="108"/>
                  <a:pt x="834" y="108"/>
                </a:cubicBezTo>
                <a:cubicBezTo>
                  <a:pt x="833" y="108"/>
                  <a:pt x="832" y="108"/>
                  <a:pt x="831" y="107"/>
                </a:cubicBezTo>
                <a:cubicBezTo>
                  <a:pt x="830" y="107"/>
                  <a:pt x="829" y="106"/>
                  <a:pt x="828" y="106"/>
                </a:cubicBezTo>
                <a:cubicBezTo>
                  <a:pt x="826" y="103"/>
                  <a:pt x="824" y="100"/>
                  <a:pt x="821" y="98"/>
                </a:cubicBezTo>
                <a:cubicBezTo>
                  <a:pt x="821" y="97"/>
                  <a:pt x="821" y="96"/>
                  <a:pt x="821" y="95"/>
                </a:cubicBezTo>
                <a:cubicBezTo>
                  <a:pt x="821" y="93"/>
                  <a:pt x="821" y="91"/>
                  <a:pt x="820" y="89"/>
                </a:cubicBezTo>
                <a:cubicBezTo>
                  <a:pt x="822" y="88"/>
                  <a:pt x="823" y="88"/>
                  <a:pt x="825" y="88"/>
                </a:cubicBezTo>
                <a:cubicBezTo>
                  <a:pt x="825" y="88"/>
                  <a:pt x="825" y="88"/>
                  <a:pt x="825" y="88"/>
                </a:cubicBezTo>
                <a:cubicBezTo>
                  <a:pt x="829" y="88"/>
                  <a:pt x="833" y="89"/>
                  <a:pt x="837" y="90"/>
                </a:cubicBezTo>
                <a:cubicBezTo>
                  <a:pt x="839" y="91"/>
                  <a:pt x="840" y="91"/>
                  <a:pt x="842" y="92"/>
                </a:cubicBezTo>
                <a:cubicBezTo>
                  <a:pt x="842" y="92"/>
                  <a:pt x="842" y="92"/>
                  <a:pt x="842" y="92"/>
                </a:cubicBezTo>
                <a:cubicBezTo>
                  <a:pt x="843" y="92"/>
                  <a:pt x="843" y="92"/>
                  <a:pt x="843" y="92"/>
                </a:cubicBezTo>
                <a:cubicBezTo>
                  <a:pt x="843" y="92"/>
                  <a:pt x="843" y="92"/>
                  <a:pt x="843" y="92"/>
                </a:cubicBezTo>
                <a:cubicBezTo>
                  <a:pt x="843" y="92"/>
                  <a:pt x="843" y="92"/>
                  <a:pt x="843" y="92"/>
                </a:cubicBezTo>
                <a:cubicBezTo>
                  <a:pt x="843" y="92"/>
                  <a:pt x="843" y="92"/>
                  <a:pt x="844" y="92"/>
                </a:cubicBezTo>
                <a:cubicBezTo>
                  <a:pt x="851" y="94"/>
                  <a:pt x="857" y="97"/>
                  <a:pt x="863" y="101"/>
                </a:cubicBezTo>
                <a:cubicBezTo>
                  <a:pt x="863" y="99"/>
                  <a:pt x="863" y="99"/>
                  <a:pt x="863" y="99"/>
                </a:cubicBezTo>
                <a:cubicBezTo>
                  <a:pt x="857" y="95"/>
                  <a:pt x="851" y="92"/>
                  <a:pt x="845" y="90"/>
                </a:cubicBezTo>
                <a:cubicBezTo>
                  <a:pt x="844" y="90"/>
                  <a:pt x="844" y="90"/>
                  <a:pt x="844" y="90"/>
                </a:cubicBezTo>
                <a:cubicBezTo>
                  <a:pt x="844" y="90"/>
                  <a:pt x="844" y="90"/>
                  <a:pt x="844" y="90"/>
                </a:cubicBezTo>
                <a:cubicBezTo>
                  <a:pt x="844" y="90"/>
                  <a:pt x="844" y="90"/>
                  <a:pt x="844" y="90"/>
                </a:cubicBezTo>
                <a:cubicBezTo>
                  <a:pt x="844" y="90"/>
                  <a:pt x="844" y="90"/>
                  <a:pt x="844" y="90"/>
                </a:cubicBezTo>
                <a:cubicBezTo>
                  <a:pt x="844" y="89"/>
                  <a:pt x="844" y="89"/>
                  <a:pt x="844" y="89"/>
                </a:cubicBezTo>
                <a:cubicBezTo>
                  <a:pt x="849" y="91"/>
                  <a:pt x="855" y="93"/>
                  <a:pt x="860" y="96"/>
                </a:cubicBezTo>
                <a:cubicBezTo>
                  <a:pt x="860" y="96"/>
                  <a:pt x="860" y="96"/>
                  <a:pt x="860" y="96"/>
                </a:cubicBezTo>
                <a:cubicBezTo>
                  <a:pt x="860" y="96"/>
                  <a:pt x="860" y="96"/>
                  <a:pt x="860" y="96"/>
                </a:cubicBezTo>
                <a:cubicBezTo>
                  <a:pt x="861" y="96"/>
                  <a:pt x="862" y="97"/>
                  <a:pt x="863" y="97"/>
                </a:cubicBezTo>
                <a:cubicBezTo>
                  <a:pt x="863" y="95"/>
                  <a:pt x="863" y="95"/>
                  <a:pt x="863" y="95"/>
                </a:cubicBezTo>
                <a:cubicBezTo>
                  <a:pt x="863" y="94"/>
                  <a:pt x="862" y="94"/>
                  <a:pt x="861" y="94"/>
                </a:cubicBezTo>
                <a:cubicBezTo>
                  <a:pt x="855" y="91"/>
                  <a:pt x="850" y="89"/>
                  <a:pt x="844" y="87"/>
                </a:cubicBezTo>
                <a:cubicBezTo>
                  <a:pt x="844" y="87"/>
                  <a:pt x="844" y="87"/>
                  <a:pt x="844" y="87"/>
                </a:cubicBezTo>
                <a:cubicBezTo>
                  <a:pt x="843" y="87"/>
                  <a:pt x="843" y="87"/>
                  <a:pt x="843" y="87"/>
                </a:cubicBezTo>
                <a:cubicBezTo>
                  <a:pt x="842" y="86"/>
                  <a:pt x="842" y="86"/>
                  <a:pt x="842" y="86"/>
                </a:cubicBezTo>
                <a:cubicBezTo>
                  <a:pt x="842" y="86"/>
                  <a:pt x="842" y="86"/>
                  <a:pt x="842" y="86"/>
                </a:cubicBezTo>
                <a:cubicBezTo>
                  <a:pt x="841" y="86"/>
                  <a:pt x="839" y="86"/>
                  <a:pt x="838" y="86"/>
                </a:cubicBezTo>
                <a:cubicBezTo>
                  <a:pt x="838" y="85"/>
                  <a:pt x="838" y="85"/>
                  <a:pt x="838" y="85"/>
                </a:cubicBezTo>
                <a:cubicBezTo>
                  <a:pt x="837" y="85"/>
                  <a:pt x="837" y="85"/>
                  <a:pt x="837" y="85"/>
                </a:cubicBezTo>
                <a:cubicBezTo>
                  <a:pt x="836" y="85"/>
                  <a:pt x="836" y="85"/>
                  <a:pt x="836" y="85"/>
                </a:cubicBezTo>
                <a:cubicBezTo>
                  <a:pt x="836" y="85"/>
                  <a:pt x="836" y="85"/>
                  <a:pt x="836" y="85"/>
                </a:cubicBezTo>
                <a:cubicBezTo>
                  <a:pt x="836" y="85"/>
                  <a:pt x="835" y="85"/>
                  <a:pt x="835" y="85"/>
                </a:cubicBezTo>
                <a:cubicBezTo>
                  <a:pt x="831" y="84"/>
                  <a:pt x="825" y="84"/>
                  <a:pt x="821" y="82"/>
                </a:cubicBezTo>
                <a:cubicBezTo>
                  <a:pt x="822" y="81"/>
                  <a:pt x="822" y="81"/>
                  <a:pt x="822" y="80"/>
                </a:cubicBezTo>
                <a:cubicBezTo>
                  <a:pt x="822" y="74"/>
                  <a:pt x="820" y="70"/>
                  <a:pt x="818" y="66"/>
                </a:cubicBezTo>
                <a:cubicBezTo>
                  <a:pt x="817" y="62"/>
                  <a:pt x="816" y="58"/>
                  <a:pt x="814" y="55"/>
                </a:cubicBezTo>
                <a:moveTo>
                  <a:pt x="1163" y="55"/>
                </a:moveTo>
                <a:cubicBezTo>
                  <a:pt x="1163" y="55"/>
                  <a:pt x="1163" y="55"/>
                  <a:pt x="1163" y="55"/>
                </a:cubicBezTo>
                <a:cubicBezTo>
                  <a:pt x="1162" y="55"/>
                  <a:pt x="1161" y="55"/>
                  <a:pt x="1160" y="55"/>
                </a:cubicBezTo>
                <a:cubicBezTo>
                  <a:pt x="1160" y="55"/>
                  <a:pt x="1160" y="55"/>
                  <a:pt x="1160" y="55"/>
                </a:cubicBezTo>
                <a:cubicBezTo>
                  <a:pt x="1160" y="55"/>
                  <a:pt x="1160" y="55"/>
                  <a:pt x="1160" y="55"/>
                </a:cubicBezTo>
                <a:cubicBezTo>
                  <a:pt x="1158" y="55"/>
                  <a:pt x="1156" y="55"/>
                  <a:pt x="1155" y="55"/>
                </a:cubicBezTo>
                <a:cubicBezTo>
                  <a:pt x="1154" y="55"/>
                  <a:pt x="1153" y="55"/>
                  <a:pt x="1153" y="55"/>
                </a:cubicBezTo>
                <a:cubicBezTo>
                  <a:pt x="1152" y="55"/>
                  <a:pt x="1152" y="55"/>
                  <a:pt x="1151" y="55"/>
                </a:cubicBezTo>
                <a:cubicBezTo>
                  <a:pt x="1171" y="55"/>
                  <a:pt x="1171" y="55"/>
                  <a:pt x="1171" y="55"/>
                </a:cubicBezTo>
                <a:cubicBezTo>
                  <a:pt x="1168" y="55"/>
                  <a:pt x="1166" y="55"/>
                  <a:pt x="1164" y="55"/>
                </a:cubicBezTo>
                <a:cubicBezTo>
                  <a:pt x="1163" y="55"/>
                  <a:pt x="1163" y="55"/>
                  <a:pt x="1163" y="55"/>
                </a:cubicBezTo>
                <a:moveTo>
                  <a:pt x="1218" y="54"/>
                </a:moveTo>
                <a:cubicBezTo>
                  <a:pt x="1218" y="55"/>
                  <a:pt x="1218" y="55"/>
                  <a:pt x="1218" y="55"/>
                </a:cubicBezTo>
                <a:cubicBezTo>
                  <a:pt x="1218" y="55"/>
                  <a:pt x="1218" y="55"/>
                  <a:pt x="1218" y="55"/>
                </a:cubicBezTo>
                <a:cubicBezTo>
                  <a:pt x="1218" y="54"/>
                  <a:pt x="1218" y="54"/>
                  <a:pt x="1218" y="54"/>
                </a:cubicBezTo>
                <a:moveTo>
                  <a:pt x="4" y="54"/>
                </a:moveTo>
                <a:cubicBezTo>
                  <a:pt x="4" y="54"/>
                  <a:pt x="3" y="54"/>
                  <a:pt x="2" y="55"/>
                </a:cubicBezTo>
                <a:cubicBezTo>
                  <a:pt x="2" y="55"/>
                  <a:pt x="2" y="55"/>
                  <a:pt x="2" y="55"/>
                </a:cubicBezTo>
                <a:cubicBezTo>
                  <a:pt x="12" y="55"/>
                  <a:pt x="12" y="55"/>
                  <a:pt x="12" y="55"/>
                </a:cubicBezTo>
                <a:cubicBezTo>
                  <a:pt x="11" y="55"/>
                  <a:pt x="10" y="55"/>
                  <a:pt x="9" y="55"/>
                </a:cubicBezTo>
                <a:cubicBezTo>
                  <a:pt x="9" y="55"/>
                  <a:pt x="9" y="55"/>
                  <a:pt x="9" y="55"/>
                </a:cubicBezTo>
                <a:cubicBezTo>
                  <a:pt x="9" y="55"/>
                  <a:pt x="9" y="55"/>
                  <a:pt x="9" y="55"/>
                </a:cubicBezTo>
                <a:cubicBezTo>
                  <a:pt x="8" y="55"/>
                  <a:pt x="8" y="55"/>
                  <a:pt x="8" y="55"/>
                </a:cubicBezTo>
                <a:cubicBezTo>
                  <a:pt x="8" y="55"/>
                  <a:pt x="8" y="55"/>
                  <a:pt x="8" y="55"/>
                </a:cubicBezTo>
                <a:cubicBezTo>
                  <a:pt x="7" y="55"/>
                  <a:pt x="6" y="54"/>
                  <a:pt x="4" y="54"/>
                </a:cubicBezTo>
                <a:moveTo>
                  <a:pt x="430" y="52"/>
                </a:moveTo>
                <a:cubicBezTo>
                  <a:pt x="430" y="52"/>
                  <a:pt x="429" y="52"/>
                  <a:pt x="428" y="52"/>
                </a:cubicBezTo>
                <a:cubicBezTo>
                  <a:pt x="421" y="52"/>
                  <a:pt x="413" y="53"/>
                  <a:pt x="406" y="55"/>
                </a:cubicBezTo>
                <a:cubicBezTo>
                  <a:pt x="415" y="55"/>
                  <a:pt x="415" y="55"/>
                  <a:pt x="415" y="55"/>
                </a:cubicBezTo>
                <a:cubicBezTo>
                  <a:pt x="420" y="54"/>
                  <a:pt x="424" y="54"/>
                  <a:pt x="429" y="54"/>
                </a:cubicBezTo>
                <a:cubicBezTo>
                  <a:pt x="429" y="54"/>
                  <a:pt x="429" y="54"/>
                  <a:pt x="429" y="54"/>
                </a:cubicBezTo>
                <a:cubicBezTo>
                  <a:pt x="429" y="54"/>
                  <a:pt x="429" y="54"/>
                  <a:pt x="429" y="54"/>
                </a:cubicBezTo>
                <a:cubicBezTo>
                  <a:pt x="429" y="54"/>
                  <a:pt x="430" y="54"/>
                  <a:pt x="430" y="54"/>
                </a:cubicBezTo>
                <a:cubicBezTo>
                  <a:pt x="430" y="52"/>
                  <a:pt x="430" y="52"/>
                  <a:pt x="430" y="52"/>
                </a:cubicBezTo>
                <a:moveTo>
                  <a:pt x="1223" y="55"/>
                </a:moveTo>
                <a:cubicBezTo>
                  <a:pt x="1223" y="53"/>
                  <a:pt x="1223" y="53"/>
                  <a:pt x="1223" y="53"/>
                </a:cubicBezTo>
                <a:cubicBezTo>
                  <a:pt x="1223" y="53"/>
                  <a:pt x="1224" y="52"/>
                  <a:pt x="1224" y="52"/>
                </a:cubicBezTo>
                <a:cubicBezTo>
                  <a:pt x="1224" y="53"/>
                  <a:pt x="1224" y="53"/>
                  <a:pt x="1224" y="53"/>
                </a:cubicBezTo>
                <a:cubicBezTo>
                  <a:pt x="1224" y="54"/>
                  <a:pt x="1223" y="54"/>
                  <a:pt x="1223" y="55"/>
                </a:cubicBezTo>
                <a:moveTo>
                  <a:pt x="1237" y="51"/>
                </a:moveTo>
                <a:cubicBezTo>
                  <a:pt x="1238" y="51"/>
                  <a:pt x="1239" y="51"/>
                  <a:pt x="1239" y="51"/>
                </a:cubicBezTo>
                <a:cubicBezTo>
                  <a:pt x="1240" y="50"/>
                  <a:pt x="1241" y="50"/>
                  <a:pt x="1242" y="50"/>
                </a:cubicBezTo>
                <a:cubicBezTo>
                  <a:pt x="1242" y="50"/>
                  <a:pt x="1242" y="50"/>
                  <a:pt x="1242" y="50"/>
                </a:cubicBezTo>
                <a:cubicBezTo>
                  <a:pt x="1243" y="50"/>
                  <a:pt x="1244" y="50"/>
                  <a:pt x="1245" y="50"/>
                </a:cubicBezTo>
                <a:cubicBezTo>
                  <a:pt x="1245" y="51"/>
                  <a:pt x="1245" y="51"/>
                  <a:pt x="1245" y="51"/>
                </a:cubicBezTo>
                <a:cubicBezTo>
                  <a:pt x="1244" y="51"/>
                  <a:pt x="1243" y="51"/>
                  <a:pt x="1242" y="51"/>
                </a:cubicBezTo>
                <a:cubicBezTo>
                  <a:pt x="1242" y="51"/>
                  <a:pt x="1242" y="51"/>
                  <a:pt x="1242" y="51"/>
                </a:cubicBezTo>
                <a:cubicBezTo>
                  <a:pt x="1240" y="51"/>
                  <a:pt x="1237" y="52"/>
                  <a:pt x="1235" y="52"/>
                </a:cubicBezTo>
                <a:cubicBezTo>
                  <a:pt x="1235" y="52"/>
                  <a:pt x="1235" y="52"/>
                  <a:pt x="1235" y="52"/>
                </a:cubicBezTo>
                <a:cubicBezTo>
                  <a:pt x="1235" y="51"/>
                  <a:pt x="1235" y="51"/>
                  <a:pt x="1235" y="51"/>
                </a:cubicBezTo>
                <a:cubicBezTo>
                  <a:pt x="1236" y="51"/>
                  <a:pt x="1236" y="51"/>
                  <a:pt x="1237" y="51"/>
                </a:cubicBezTo>
                <a:cubicBezTo>
                  <a:pt x="1237" y="51"/>
                  <a:pt x="1237" y="51"/>
                  <a:pt x="1237" y="51"/>
                </a:cubicBezTo>
                <a:moveTo>
                  <a:pt x="1226" y="52"/>
                </a:moveTo>
                <a:cubicBezTo>
                  <a:pt x="1226" y="51"/>
                  <a:pt x="1226" y="51"/>
                  <a:pt x="1226" y="51"/>
                </a:cubicBezTo>
                <a:cubicBezTo>
                  <a:pt x="1227" y="50"/>
                  <a:pt x="1228" y="50"/>
                  <a:pt x="1229" y="50"/>
                </a:cubicBezTo>
                <a:cubicBezTo>
                  <a:pt x="1229" y="50"/>
                  <a:pt x="1229" y="50"/>
                  <a:pt x="1229" y="50"/>
                </a:cubicBezTo>
                <a:cubicBezTo>
                  <a:pt x="1229" y="50"/>
                  <a:pt x="1229" y="50"/>
                  <a:pt x="1229" y="50"/>
                </a:cubicBezTo>
                <a:cubicBezTo>
                  <a:pt x="1230" y="49"/>
                  <a:pt x="1230" y="49"/>
                  <a:pt x="1231" y="49"/>
                </a:cubicBezTo>
                <a:cubicBezTo>
                  <a:pt x="1231" y="49"/>
                  <a:pt x="1231" y="49"/>
                  <a:pt x="1231" y="49"/>
                </a:cubicBezTo>
                <a:cubicBezTo>
                  <a:pt x="1231" y="49"/>
                  <a:pt x="1232" y="50"/>
                  <a:pt x="1233" y="50"/>
                </a:cubicBezTo>
                <a:cubicBezTo>
                  <a:pt x="1233" y="51"/>
                  <a:pt x="1233" y="51"/>
                  <a:pt x="1233" y="51"/>
                </a:cubicBezTo>
                <a:cubicBezTo>
                  <a:pt x="1232" y="50"/>
                  <a:pt x="1231" y="50"/>
                  <a:pt x="1231" y="50"/>
                </a:cubicBezTo>
                <a:cubicBezTo>
                  <a:pt x="1229" y="50"/>
                  <a:pt x="1228" y="51"/>
                  <a:pt x="1226" y="52"/>
                </a:cubicBezTo>
                <a:moveTo>
                  <a:pt x="1231" y="47"/>
                </a:moveTo>
                <a:cubicBezTo>
                  <a:pt x="1230" y="47"/>
                  <a:pt x="1229" y="47"/>
                  <a:pt x="1228" y="48"/>
                </a:cubicBezTo>
                <a:cubicBezTo>
                  <a:pt x="1228" y="48"/>
                  <a:pt x="1227" y="48"/>
                  <a:pt x="1226" y="49"/>
                </a:cubicBezTo>
                <a:cubicBezTo>
                  <a:pt x="1226" y="48"/>
                  <a:pt x="1226" y="48"/>
                  <a:pt x="1226" y="48"/>
                </a:cubicBezTo>
                <a:cubicBezTo>
                  <a:pt x="1225" y="49"/>
                  <a:pt x="1225" y="49"/>
                  <a:pt x="1225" y="49"/>
                </a:cubicBezTo>
                <a:cubicBezTo>
                  <a:pt x="1224" y="49"/>
                  <a:pt x="1224" y="49"/>
                  <a:pt x="1224" y="49"/>
                </a:cubicBezTo>
                <a:cubicBezTo>
                  <a:pt x="1224" y="50"/>
                  <a:pt x="1224" y="50"/>
                  <a:pt x="1224" y="50"/>
                </a:cubicBezTo>
                <a:cubicBezTo>
                  <a:pt x="1224" y="50"/>
                  <a:pt x="1223" y="50"/>
                  <a:pt x="1223" y="50"/>
                </a:cubicBezTo>
                <a:cubicBezTo>
                  <a:pt x="1223" y="50"/>
                  <a:pt x="1223" y="50"/>
                  <a:pt x="1223" y="50"/>
                </a:cubicBezTo>
                <a:cubicBezTo>
                  <a:pt x="1221" y="52"/>
                  <a:pt x="1221" y="52"/>
                  <a:pt x="1221" y="52"/>
                </a:cubicBezTo>
                <a:cubicBezTo>
                  <a:pt x="1221" y="52"/>
                  <a:pt x="1221" y="52"/>
                  <a:pt x="1221" y="52"/>
                </a:cubicBezTo>
                <a:cubicBezTo>
                  <a:pt x="1221" y="52"/>
                  <a:pt x="1221" y="52"/>
                  <a:pt x="1221" y="52"/>
                </a:cubicBezTo>
                <a:cubicBezTo>
                  <a:pt x="1221" y="52"/>
                  <a:pt x="1221" y="52"/>
                  <a:pt x="1221" y="52"/>
                </a:cubicBezTo>
                <a:cubicBezTo>
                  <a:pt x="1220" y="53"/>
                  <a:pt x="1219" y="54"/>
                  <a:pt x="1218" y="55"/>
                </a:cubicBezTo>
                <a:cubicBezTo>
                  <a:pt x="1225" y="55"/>
                  <a:pt x="1225" y="55"/>
                  <a:pt x="1225" y="55"/>
                </a:cubicBezTo>
                <a:cubicBezTo>
                  <a:pt x="1225" y="55"/>
                  <a:pt x="1226" y="54"/>
                  <a:pt x="1226" y="54"/>
                </a:cubicBezTo>
                <a:cubicBezTo>
                  <a:pt x="1227" y="53"/>
                  <a:pt x="1229" y="52"/>
                  <a:pt x="1231" y="52"/>
                </a:cubicBezTo>
                <a:cubicBezTo>
                  <a:pt x="1231" y="52"/>
                  <a:pt x="1231" y="52"/>
                  <a:pt x="1231" y="52"/>
                </a:cubicBezTo>
                <a:cubicBezTo>
                  <a:pt x="1232" y="52"/>
                  <a:pt x="1233" y="53"/>
                  <a:pt x="1233" y="53"/>
                </a:cubicBezTo>
                <a:cubicBezTo>
                  <a:pt x="1234" y="53"/>
                  <a:pt x="1234" y="54"/>
                  <a:pt x="1234" y="54"/>
                </a:cubicBezTo>
                <a:cubicBezTo>
                  <a:pt x="1235" y="55"/>
                  <a:pt x="1235" y="55"/>
                  <a:pt x="1235" y="55"/>
                </a:cubicBezTo>
                <a:cubicBezTo>
                  <a:pt x="1235" y="54"/>
                  <a:pt x="1235" y="54"/>
                  <a:pt x="1235" y="54"/>
                </a:cubicBezTo>
                <a:cubicBezTo>
                  <a:pt x="1238" y="54"/>
                  <a:pt x="1240" y="53"/>
                  <a:pt x="1242" y="53"/>
                </a:cubicBezTo>
                <a:cubicBezTo>
                  <a:pt x="1242" y="53"/>
                  <a:pt x="1242" y="53"/>
                  <a:pt x="1242" y="53"/>
                </a:cubicBezTo>
                <a:cubicBezTo>
                  <a:pt x="1243" y="53"/>
                  <a:pt x="1244" y="53"/>
                  <a:pt x="1245" y="54"/>
                </a:cubicBezTo>
                <a:cubicBezTo>
                  <a:pt x="1245" y="54"/>
                  <a:pt x="1245" y="54"/>
                  <a:pt x="1245" y="54"/>
                </a:cubicBezTo>
                <a:cubicBezTo>
                  <a:pt x="1245" y="54"/>
                  <a:pt x="1245" y="54"/>
                  <a:pt x="1245" y="54"/>
                </a:cubicBezTo>
                <a:cubicBezTo>
                  <a:pt x="1245" y="54"/>
                  <a:pt x="1245" y="54"/>
                  <a:pt x="1245" y="54"/>
                </a:cubicBezTo>
                <a:cubicBezTo>
                  <a:pt x="1246" y="54"/>
                  <a:pt x="1246" y="54"/>
                  <a:pt x="1246" y="54"/>
                </a:cubicBezTo>
                <a:cubicBezTo>
                  <a:pt x="1246" y="55"/>
                  <a:pt x="1247" y="55"/>
                  <a:pt x="1247" y="55"/>
                </a:cubicBezTo>
                <a:cubicBezTo>
                  <a:pt x="1249" y="55"/>
                  <a:pt x="1249" y="55"/>
                  <a:pt x="1249" y="55"/>
                </a:cubicBezTo>
                <a:cubicBezTo>
                  <a:pt x="1249" y="54"/>
                  <a:pt x="1248" y="53"/>
                  <a:pt x="1247" y="53"/>
                </a:cubicBezTo>
                <a:cubicBezTo>
                  <a:pt x="1247" y="53"/>
                  <a:pt x="1247" y="53"/>
                  <a:pt x="1247" y="53"/>
                </a:cubicBezTo>
                <a:cubicBezTo>
                  <a:pt x="1247" y="52"/>
                  <a:pt x="1247" y="52"/>
                  <a:pt x="1247" y="52"/>
                </a:cubicBezTo>
                <a:cubicBezTo>
                  <a:pt x="1247" y="51"/>
                  <a:pt x="1247" y="51"/>
                  <a:pt x="1247" y="51"/>
                </a:cubicBezTo>
                <a:cubicBezTo>
                  <a:pt x="1248" y="52"/>
                  <a:pt x="1249" y="52"/>
                  <a:pt x="1250" y="53"/>
                </a:cubicBezTo>
                <a:cubicBezTo>
                  <a:pt x="1250" y="54"/>
                  <a:pt x="1250" y="54"/>
                  <a:pt x="1251" y="55"/>
                </a:cubicBezTo>
                <a:cubicBezTo>
                  <a:pt x="1253" y="55"/>
                  <a:pt x="1253" y="55"/>
                  <a:pt x="1253" y="55"/>
                </a:cubicBezTo>
                <a:cubicBezTo>
                  <a:pt x="1252" y="54"/>
                  <a:pt x="1252" y="53"/>
                  <a:pt x="1251" y="52"/>
                </a:cubicBezTo>
                <a:cubicBezTo>
                  <a:pt x="1251" y="51"/>
                  <a:pt x="1251" y="51"/>
                  <a:pt x="1251" y="51"/>
                </a:cubicBezTo>
                <a:cubicBezTo>
                  <a:pt x="1251" y="51"/>
                  <a:pt x="1251" y="51"/>
                  <a:pt x="1251" y="51"/>
                </a:cubicBezTo>
                <a:cubicBezTo>
                  <a:pt x="1250" y="51"/>
                  <a:pt x="1249" y="50"/>
                  <a:pt x="1247" y="49"/>
                </a:cubicBezTo>
                <a:cubicBezTo>
                  <a:pt x="1247" y="49"/>
                  <a:pt x="1247" y="49"/>
                  <a:pt x="1247" y="49"/>
                </a:cubicBezTo>
                <a:cubicBezTo>
                  <a:pt x="1246" y="49"/>
                  <a:pt x="1246" y="49"/>
                  <a:pt x="1246" y="49"/>
                </a:cubicBezTo>
                <a:cubicBezTo>
                  <a:pt x="1245" y="48"/>
                  <a:pt x="1245" y="48"/>
                  <a:pt x="1245" y="48"/>
                </a:cubicBezTo>
                <a:cubicBezTo>
                  <a:pt x="1245" y="48"/>
                  <a:pt x="1245" y="48"/>
                  <a:pt x="1245" y="48"/>
                </a:cubicBezTo>
                <a:cubicBezTo>
                  <a:pt x="1244" y="48"/>
                  <a:pt x="1243" y="48"/>
                  <a:pt x="1242" y="48"/>
                </a:cubicBezTo>
                <a:cubicBezTo>
                  <a:pt x="1242" y="48"/>
                  <a:pt x="1242" y="48"/>
                  <a:pt x="1242" y="48"/>
                </a:cubicBezTo>
                <a:cubicBezTo>
                  <a:pt x="1241" y="48"/>
                  <a:pt x="1240" y="48"/>
                  <a:pt x="1238" y="49"/>
                </a:cubicBezTo>
                <a:cubicBezTo>
                  <a:pt x="1238" y="49"/>
                  <a:pt x="1238" y="49"/>
                  <a:pt x="1238" y="49"/>
                </a:cubicBezTo>
                <a:cubicBezTo>
                  <a:pt x="1238" y="49"/>
                  <a:pt x="1238" y="49"/>
                  <a:pt x="1238" y="49"/>
                </a:cubicBezTo>
                <a:cubicBezTo>
                  <a:pt x="1238" y="49"/>
                  <a:pt x="1238" y="49"/>
                  <a:pt x="1237" y="49"/>
                </a:cubicBezTo>
                <a:cubicBezTo>
                  <a:pt x="1237" y="49"/>
                  <a:pt x="1237" y="49"/>
                  <a:pt x="1237" y="49"/>
                </a:cubicBezTo>
                <a:cubicBezTo>
                  <a:pt x="1236" y="49"/>
                  <a:pt x="1236" y="49"/>
                  <a:pt x="1235" y="49"/>
                </a:cubicBezTo>
                <a:cubicBezTo>
                  <a:pt x="1234" y="48"/>
                  <a:pt x="1234" y="48"/>
                  <a:pt x="1234" y="48"/>
                </a:cubicBezTo>
                <a:cubicBezTo>
                  <a:pt x="1233" y="48"/>
                  <a:pt x="1233" y="48"/>
                  <a:pt x="1233" y="48"/>
                </a:cubicBezTo>
                <a:cubicBezTo>
                  <a:pt x="1233" y="48"/>
                  <a:pt x="1233" y="48"/>
                  <a:pt x="1233" y="48"/>
                </a:cubicBezTo>
                <a:cubicBezTo>
                  <a:pt x="1232" y="47"/>
                  <a:pt x="1232" y="47"/>
                  <a:pt x="1231" y="47"/>
                </a:cubicBezTo>
                <a:cubicBezTo>
                  <a:pt x="1231" y="47"/>
                  <a:pt x="1231" y="47"/>
                  <a:pt x="1231" y="47"/>
                </a:cubicBezTo>
                <a:moveTo>
                  <a:pt x="56" y="53"/>
                </a:moveTo>
                <a:cubicBezTo>
                  <a:pt x="54" y="52"/>
                  <a:pt x="53" y="51"/>
                  <a:pt x="51" y="50"/>
                </a:cubicBezTo>
                <a:cubicBezTo>
                  <a:pt x="51" y="49"/>
                  <a:pt x="51" y="49"/>
                  <a:pt x="51" y="49"/>
                </a:cubicBezTo>
                <a:cubicBezTo>
                  <a:pt x="53" y="50"/>
                  <a:pt x="54" y="51"/>
                  <a:pt x="56" y="52"/>
                </a:cubicBezTo>
                <a:cubicBezTo>
                  <a:pt x="56" y="53"/>
                  <a:pt x="56" y="53"/>
                  <a:pt x="56" y="53"/>
                </a:cubicBezTo>
                <a:moveTo>
                  <a:pt x="49" y="49"/>
                </a:moveTo>
                <a:cubicBezTo>
                  <a:pt x="46" y="48"/>
                  <a:pt x="43" y="47"/>
                  <a:pt x="40" y="46"/>
                </a:cubicBezTo>
                <a:cubicBezTo>
                  <a:pt x="40" y="45"/>
                  <a:pt x="40" y="45"/>
                  <a:pt x="40" y="45"/>
                </a:cubicBezTo>
                <a:cubicBezTo>
                  <a:pt x="43" y="46"/>
                  <a:pt x="46" y="47"/>
                  <a:pt x="49" y="48"/>
                </a:cubicBezTo>
                <a:cubicBezTo>
                  <a:pt x="49" y="49"/>
                  <a:pt x="49" y="49"/>
                  <a:pt x="49" y="49"/>
                </a:cubicBezTo>
                <a:moveTo>
                  <a:pt x="31" y="45"/>
                </a:moveTo>
                <a:cubicBezTo>
                  <a:pt x="30" y="45"/>
                  <a:pt x="30" y="45"/>
                  <a:pt x="30" y="45"/>
                </a:cubicBezTo>
                <a:cubicBezTo>
                  <a:pt x="30" y="45"/>
                  <a:pt x="30" y="45"/>
                  <a:pt x="30" y="45"/>
                </a:cubicBezTo>
                <a:cubicBezTo>
                  <a:pt x="31" y="45"/>
                  <a:pt x="31" y="45"/>
                  <a:pt x="31" y="45"/>
                </a:cubicBezTo>
                <a:cubicBezTo>
                  <a:pt x="31" y="45"/>
                  <a:pt x="31" y="45"/>
                  <a:pt x="31" y="45"/>
                </a:cubicBezTo>
                <a:cubicBezTo>
                  <a:pt x="32" y="45"/>
                  <a:pt x="32" y="45"/>
                  <a:pt x="32" y="45"/>
                </a:cubicBezTo>
                <a:cubicBezTo>
                  <a:pt x="32" y="45"/>
                  <a:pt x="32" y="45"/>
                  <a:pt x="32" y="45"/>
                </a:cubicBezTo>
                <a:cubicBezTo>
                  <a:pt x="31" y="45"/>
                  <a:pt x="31" y="45"/>
                  <a:pt x="31" y="45"/>
                </a:cubicBezTo>
                <a:cubicBezTo>
                  <a:pt x="31" y="45"/>
                  <a:pt x="31" y="45"/>
                  <a:pt x="31" y="45"/>
                </a:cubicBezTo>
                <a:moveTo>
                  <a:pt x="56" y="46"/>
                </a:moveTo>
                <a:cubicBezTo>
                  <a:pt x="54" y="45"/>
                  <a:pt x="53" y="45"/>
                  <a:pt x="51" y="44"/>
                </a:cubicBezTo>
                <a:cubicBezTo>
                  <a:pt x="51" y="43"/>
                  <a:pt x="51" y="43"/>
                  <a:pt x="51" y="43"/>
                </a:cubicBezTo>
                <a:cubicBezTo>
                  <a:pt x="53" y="44"/>
                  <a:pt x="54" y="44"/>
                  <a:pt x="56" y="45"/>
                </a:cubicBezTo>
                <a:cubicBezTo>
                  <a:pt x="56" y="46"/>
                  <a:pt x="56" y="46"/>
                  <a:pt x="56" y="46"/>
                </a:cubicBezTo>
                <a:moveTo>
                  <a:pt x="34" y="45"/>
                </a:moveTo>
                <a:cubicBezTo>
                  <a:pt x="34" y="44"/>
                  <a:pt x="33" y="43"/>
                  <a:pt x="32" y="43"/>
                </a:cubicBezTo>
                <a:cubicBezTo>
                  <a:pt x="32" y="42"/>
                  <a:pt x="32" y="42"/>
                  <a:pt x="32" y="42"/>
                </a:cubicBezTo>
                <a:cubicBezTo>
                  <a:pt x="33" y="42"/>
                  <a:pt x="34" y="42"/>
                  <a:pt x="34" y="43"/>
                </a:cubicBezTo>
                <a:cubicBezTo>
                  <a:pt x="34" y="43"/>
                  <a:pt x="34" y="43"/>
                  <a:pt x="34" y="43"/>
                </a:cubicBezTo>
                <a:cubicBezTo>
                  <a:pt x="34" y="43"/>
                  <a:pt x="34" y="43"/>
                  <a:pt x="34" y="43"/>
                </a:cubicBezTo>
                <a:cubicBezTo>
                  <a:pt x="36" y="43"/>
                  <a:pt x="37" y="44"/>
                  <a:pt x="38" y="44"/>
                </a:cubicBezTo>
                <a:cubicBezTo>
                  <a:pt x="38" y="45"/>
                  <a:pt x="38" y="45"/>
                  <a:pt x="38" y="45"/>
                </a:cubicBezTo>
                <a:cubicBezTo>
                  <a:pt x="37" y="45"/>
                  <a:pt x="36" y="45"/>
                  <a:pt x="35" y="45"/>
                </a:cubicBezTo>
                <a:cubicBezTo>
                  <a:pt x="34" y="45"/>
                  <a:pt x="34" y="45"/>
                  <a:pt x="34" y="45"/>
                </a:cubicBezTo>
                <a:moveTo>
                  <a:pt x="49" y="42"/>
                </a:moveTo>
                <a:cubicBezTo>
                  <a:pt x="48" y="42"/>
                  <a:pt x="48" y="42"/>
                  <a:pt x="47" y="41"/>
                </a:cubicBezTo>
                <a:cubicBezTo>
                  <a:pt x="47" y="41"/>
                  <a:pt x="47" y="41"/>
                  <a:pt x="47" y="41"/>
                </a:cubicBezTo>
                <a:cubicBezTo>
                  <a:pt x="40" y="40"/>
                  <a:pt x="40" y="40"/>
                  <a:pt x="40" y="40"/>
                </a:cubicBezTo>
                <a:cubicBezTo>
                  <a:pt x="40" y="39"/>
                  <a:pt x="40" y="39"/>
                  <a:pt x="40" y="39"/>
                </a:cubicBezTo>
                <a:cubicBezTo>
                  <a:pt x="43" y="40"/>
                  <a:pt x="46" y="41"/>
                  <a:pt x="49" y="42"/>
                </a:cubicBezTo>
                <a:cubicBezTo>
                  <a:pt x="49" y="42"/>
                  <a:pt x="49" y="42"/>
                  <a:pt x="49" y="42"/>
                </a:cubicBezTo>
                <a:moveTo>
                  <a:pt x="38" y="39"/>
                </a:moveTo>
                <a:cubicBezTo>
                  <a:pt x="32" y="38"/>
                  <a:pt x="32" y="38"/>
                  <a:pt x="32" y="38"/>
                </a:cubicBezTo>
                <a:cubicBezTo>
                  <a:pt x="32" y="37"/>
                  <a:pt x="32" y="37"/>
                  <a:pt x="32" y="37"/>
                </a:cubicBezTo>
                <a:cubicBezTo>
                  <a:pt x="34" y="37"/>
                  <a:pt x="36" y="38"/>
                  <a:pt x="38" y="38"/>
                </a:cubicBezTo>
                <a:cubicBezTo>
                  <a:pt x="38" y="39"/>
                  <a:pt x="38" y="39"/>
                  <a:pt x="38" y="39"/>
                </a:cubicBezTo>
                <a:moveTo>
                  <a:pt x="30" y="37"/>
                </a:moveTo>
                <a:cubicBezTo>
                  <a:pt x="30" y="37"/>
                  <a:pt x="30" y="37"/>
                  <a:pt x="29" y="37"/>
                </a:cubicBezTo>
                <a:cubicBezTo>
                  <a:pt x="30" y="37"/>
                  <a:pt x="30" y="37"/>
                  <a:pt x="30" y="37"/>
                </a:cubicBezTo>
                <a:cubicBezTo>
                  <a:pt x="30" y="37"/>
                  <a:pt x="30" y="37"/>
                  <a:pt x="30" y="37"/>
                </a:cubicBezTo>
                <a:moveTo>
                  <a:pt x="9" y="35"/>
                </a:moveTo>
                <a:cubicBezTo>
                  <a:pt x="10" y="35"/>
                  <a:pt x="10" y="35"/>
                  <a:pt x="11" y="34"/>
                </a:cubicBezTo>
                <a:cubicBezTo>
                  <a:pt x="11" y="34"/>
                  <a:pt x="11" y="34"/>
                  <a:pt x="11" y="34"/>
                </a:cubicBezTo>
                <a:cubicBezTo>
                  <a:pt x="11" y="34"/>
                  <a:pt x="11" y="34"/>
                  <a:pt x="11" y="34"/>
                </a:cubicBezTo>
                <a:cubicBezTo>
                  <a:pt x="13" y="34"/>
                  <a:pt x="14" y="35"/>
                  <a:pt x="15" y="35"/>
                </a:cubicBezTo>
                <a:cubicBezTo>
                  <a:pt x="17" y="36"/>
                  <a:pt x="18" y="36"/>
                  <a:pt x="20" y="36"/>
                </a:cubicBezTo>
                <a:cubicBezTo>
                  <a:pt x="20" y="36"/>
                  <a:pt x="20" y="36"/>
                  <a:pt x="20" y="36"/>
                </a:cubicBezTo>
                <a:cubicBezTo>
                  <a:pt x="21" y="36"/>
                  <a:pt x="22" y="36"/>
                  <a:pt x="23" y="36"/>
                </a:cubicBezTo>
                <a:cubicBezTo>
                  <a:pt x="25" y="36"/>
                  <a:pt x="27" y="36"/>
                  <a:pt x="29" y="37"/>
                </a:cubicBezTo>
                <a:cubicBezTo>
                  <a:pt x="28" y="37"/>
                  <a:pt x="28" y="36"/>
                  <a:pt x="28" y="36"/>
                </a:cubicBezTo>
                <a:cubicBezTo>
                  <a:pt x="26" y="37"/>
                  <a:pt x="25" y="37"/>
                  <a:pt x="24" y="38"/>
                </a:cubicBezTo>
                <a:cubicBezTo>
                  <a:pt x="23" y="38"/>
                  <a:pt x="23" y="38"/>
                  <a:pt x="23" y="38"/>
                </a:cubicBezTo>
                <a:cubicBezTo>
                  <a:pt x="23" y="39"/>
                  <a:pt x="23" y="39"/>
                  <a:pt x="23" y="39"/>
                </a:cubicBezTo>
                <a:cubicBezTo>
                  <a:pt x="23" y="40"/>
                  <a:pt x="24" y="41"/>
                  <a:pt x="25" y="42"/>
                </a:cubicBezTo>
                <a:cubicBezTo>
                  <a:pt x="26" y="42"/>
                  <a:pt x="27" y="43"/>
                  <a:pt x="28" y="43"/>
                </a:cubicBezTo>
                <a:cubicBezTo>
                  <a:pt x="29" y="43"/>
                  <a:pt x="30" y="43"/>
                  <a:pt x="30" y="42"/>
                </a:cubicBezTo>
                <a:cubicBezTo>
                  <a:pt x="30" y="43"/>
                  <a:pt x="30" y="43"/>
                  <a:pt x="30" y="43"/>
                </a:cubicBezTo>
                <a:cubicBezTo>
                  <a:pt x="30" y="43"/>
                  <a:pt x="30" y="43"/>
                  <a:pt x="29" y="43"/>
                </a:cubicBezTo>
                <a:cubicBezTo>
                  <a:pt x="29" y="44"/>
                  <a:pt x="28" y="45"/>
                  <a:pt x="28" y="46"/>
                </a:cubicBezTo>
                <a:cubicBezTo>
                  <a:pt x="28" y="46"/>
                  <a:pt x="28" y="46"/>
                  <a:pt x="28" y="46"/>
                </a:cubicBezTo>
                <a:cubicBezTo>
                  <a:pt x="29" y="46"/>
                  <a:pt x="29" y="46"/>
                  <a:pt x="29" y="46"/>
                </a:cubicBezTo>
                <a:cubicBezTo>
                  <a:pt x="29" y="47"/>
                  <a:pt x="29" y="47"/>
                  <a:pt x="30" y="47"/>
                </a:cubicBezTo>
                <a:cubicBezTo>
                  <a:pt x="30" y="47"/>
                  <a:pt x="30" y="47"/>
                  <a:pt x="30" y="47"/>
                </a:cubicBezTo>
                <a:cubicBezTo>
                  <a:pt x="30" y="48"/>
                  <a:pt x="30" y="48"/>
                  <a:pt x="30" y="48"/>
                </a:cubicBezTo>
                <a:cubicBezTo>
                  <a:pt x="26" y="47"/>
                  <a:pt x="26" y="47"/>
                  <a:pt x="26" y="47"/>
                </a:cubicBezTo>
                <a:cubicBezTo>
                  <a:pt x="25" y="43"/>
                  <a:pt x="22" y="39"/>
                  <a:pt x="18" y="36"/>
                </a:cubicBezTo>
                <a:cubicBezTo>
                  <a:pt x="17" y="36"/>
                  <a:pt x="17" y="36"/>
                  <a:pt x="17" y="36"/>
                </a:cubicBezTo>
                <a:cubicBezTo>
                  <a:pt x="17" y="36"/>
                  <a:pt x="17" y="36"/>
                  <a:pt x="17" y="36"/>
                </a:cubicBezTo>
                <a:cubicBezTo>
                  <a:pt x="14" y="35"/>
                  <a:pt x="10" y="35"/>
                  <a:pt x="7" y="35"/>
                </a:cubicBezTo>
                <a:cubicBezTo>
                  <a:pt x="6" y="35"/>
                  <a:pt x="4" y="35"/>
                  <a:pt x="3" y="35"/>
                </a:cubicBezTo>
                <a:cubicBezTo>
                  <a:pt x="3" y="35"/>
                  <a:pt x="4" y="35"/>
                  <a:pt x="4" y="35"/>
                </a:cubicBezTo>
                <a:cubicBezTo>
                  <a:pt x="4" y="35"/>
                  <a:pt x="5" y="34"/>
                  <a:pt x="6" y="34"/>
                </a:cubicBezTo>
                <a:cubicBezTo>
                  <a:pt x="6" y="34"/>
                  <a:pt x="6" y="34"/>
                  <a:pt x="6" y="34"/>
                </a:cubicBezTo>
                <a:cubicBezTo>
                  <a:pt x="7" y="34"/>
                  <a:pt x="8" y="35"/>
                  <a:pt x="9" y="35"/>
                </a:cubicBezTo>
                <a:moveTo>
                  <a:pt x="11" y="32"/>
                </a:moveTo>
                <a:cubicBezTo>
                  <a:pt x="11" y="32"/>
                  <a:pt x="11" y="32"/>
                  <a:pt x="11" y="32"/>
                </a:cubicBezTo>
                <a:cubicBezTo>
                  <a:pt x="11" y="32"/>
                  <a:pt x="11" y="32"/>
                  <a:pt x="11" y="32"/>
                </a:cubicBezTo>
                <a:cubicBezTo>
                  <a:pt x="11" y="32"/>
                  <a:pt x="11" y="32"/>
                  <a:pt x="11" y="32"/>
                </a:cubicBezTo>
                <a:cubicBezTo>
                  <a:pt x="10" y="33"/>
                  <a:pt x="10" y="33"/>
                  <a:pt x="9" y="33"/>
                </a:cubicBezTo>
                <a:cubicBezTo>
                  <a:pt x="8" y="33"/>
                  <a:pt x="7" y="32"/>
                  <a:pt x="6" y="32"/>
                </a:cubicBezTo>
                <a:cubicBezTo>
                  <a:pt x="5" y="32"/>
                  <a:pt x="4" y="33"/>
                  <a:pt x="3" y="33"/>
                </a:cubicBezTo>
                <a:cubicBezTo>
                  <a:pt x="2" y="33"/>
                  <a:pt x="1" y="34"/>
                  <a:pt x="0" y="34"/>
                </a:cubicBezTo>
                <a:cubicBezTo>
                  <a:pt x="0" y="35"/>
                  <a:pt x="0" y="35"/>
                  <a:pt x="0" y="35"/>
                </a:cubicBezTo>
                <a:cubicBezTo>
                  <a:pt x="0" y="35"/>
                  <a:pt x="0" y="35"/>
                  <a:pt x="0" y="35"/>
                </a:cubicBezTo>
                <a:cubicBezTo>
                  <a:pt x="0" y="36"/>
                  <a:pt x="0" y="36"/>
                  <a:pt x="0" y="36"/>
                </a:cubicBezTo>
                <a:cubicBezTo>
                  <a:pt x="1" y="36"/>
                  <a:pt x="1" y="37"/>
                  <a:pt x="1" y="37"/>
                </a:cubicBezTo>
                <a:cubicBezTo>
                  <a:pt x="2" y="37"/>
                  <a:pt x="2" y="37"/>
                  <a:pt x="2" y="37"/>
                </a:cubicBezTo>
                <a:cubicBezTo>
                  <a:pt x="2" y="37"/>
                  <a:pt x="2" y="37"/>
                  <a:pt x="2" y="37"/>
                </a:cubicBezTo>
                <a:cubicBezTo>
                  <a:pt x="3" y="37"/>
                  <a:pt x="3" y="37"/>
                  <a:pt x="3" y="37"/>
                </a:cubicBezTo>
                <a:cubicBezTo>
                  <a:pt x="4" y="37"/>
                  <a:pt x="5" y="37"/>
                  <a:pt x="7" y="37"/>
                </a:cubicBezTo>
                <a:cubicBezTo>
                  <a:pt x="7" y="37"/>
                  <a:pt x="7" y="37"/>
                  <a:pt x="7" y="37"/>
                </a:cubicBezTo>
                <a:cubicBezTo>
                  <a:pt x="10" y="37"/>
                  <a:pt x="13" y="37"/>
                  <a:pt x="17" y="38"/>
                </a:cubicBezTo>
                <a:cubicBezTo>
                  <a:pt x="21" y="41"/>
                  <a:pt x="23" y="44"/>
                  <a:pt x="25" y="48"/>
                </a:cubicBezTo>
                <a:cubicBezTo>
                  <a:pt x="25" y="49"/>
                  <a:pt x="25" y="49"/>
                  <a:pt x="25" y="49"/>
                </a:cubicBezTo>
                <a:cubicBezTo>
                  <a:pt x="31" y="50"/>
                  <a:pt x="31" y="50"/>
                  <a:pt x="31" y="50"/>
                </a:cubicBezTo>
                <a:cubicBezTo>
                  <a:pt x="31" y="50"/>
                  <a:pt x="31" y="50"/>
                  <a:pt x="31" y="50"/>
                </a:cubicBezTo>
                <a:cubicBezTo>
                  <a:pt x="31" y="50"/>
                  <a:pt x="31" y="50"/>
                  <a:pt x="31" y="50"/>
                </a:cubicBezTo>
                <a:cubicBezTo>
                  <a:pt x="33" y="51"/>
                  <a:pt x="34" y="53"/>
                  <a:pt x="35" y="55"/>
                </a:cubicBezTo>
                <a:cubicBezTo>
                  <a:pt x="37" y="55"/>
                  <a:pt x="37" y="55"/>
                  <a:pt x="37" y="55"/>
                </a:cubicBezTo>
                <a:cubicBezTo>
                  <a:pt x="36" y="52"/>
                  <a:pt x="35" y="50"/>
                  <a:pt x="32" y="49"/>
                </a:cubicBezTo>
                <a:cubicBezTo>
                  <a:pt x="32" y="47"/>
                  <a:pt x="32" y="47"/>
                  <a:pt x="32" y="47"/>
                </a:cubicBezTo>
                <a:cubicBezTo>
                  <a:pt x="33" y="47"/>
                  <a:pt x="33" y="47"/>
                  <a:pt x="33" y="47"/>
                </a:cubicBezTo>
                <a:cubicBezTo>
                  <a:pt x="33" y="47"/>
                  <a:pt x="33" y="47"/>
                  <a:pt x="33" y="47"/>
                </a:cubicBezTo>
                <a:cubicBezTo>
                  <a:pt x="34" y="47"/>
                  <a:pt x="34" y="47"/>
                  <a:pt x="34" y="47"/>
                </a:cubicBezTo>
                <a:cubicBezTo>
                  <a:pt x="35" y="49"/>
                  <a:pt x="36" y="51"/>
                  <a:pt x="38" y="53"/>
                </a:cubicBezTo>
                <a:cubicBezTo>
                  <a:pt x="38" y="54"/>
                  <a:pt x="38" y="54"/>
                  <a:pt x="38" y="54"/>
                </a:cubicBezTo>
                <a:cubicBezTo>
                  <a:pt x="38" y="54"/>
                  <a:pt x="38" y="54"/>
                  <a:pt x="38" y="54"/>
                </a:cubicBezTo>
                <a:cubicBezTo>
                  <a:pt x="38" y="55"/>
                  <a:pt x="38" y="55"/>
                  <a:pt x="38" y="55"/>
                </a:cubicBezTo>
                <a:cubicBezTo>
                  <a:pt x="48" y="55"/>
                  <a:pt x="48" y="55"/>
                  <a:pt x="48" y="55"/>
                </a:cubicBezTo>
                <a:cubicBezTo>
                  <a:pt x="48" y="55"/>
                  <a:pt x="47" y="55"/>
                  <a:pt x="47" y="55"/>
                </a:cubicBezTo>
                <a:cubicBezTo>
                  <a:pt x="46" y="54"/>
                  <a:pt x="45" y="54"/>
                  <a:pt x="44" y="54"/>
                </a:cubicBezTo>
                <a:cubicBezTo>
                  <a:pt x="43" y="54"/>
                  <a:pt x="41" y="54"/>
                  <a:pt x="40" y="55"/>
                </a:cubicBezTo>
                <a:cubicBezTo>
                  <a:pt x="40" y="54"/>
                  <a:pt x="40" y="54"/>
                  <a:pt x="40" y="54"/>
                </a:cubicBezTo>
                <a:cubicBezTo>
                  <a:pt x="41" y="54"/>
                  <a:pt x="42" y="54"/>
                  <a:pt x="43" y="54"/>
                </a:cubicBezTo>
                <a:cubicBezTo>
                  <a:pt x="45" y="54"/>
                  <a:pt x="47" y="54"/>
                  <a:pt x="48" y="54"/>
                </a:cubicBezTo>
                <a:cubicBezTo>
                  <a:pt x="48" y="54"/>
                  <a:pt x="48" y="54"/>
                  <a:pt x="48" y="54"/>
                </a:cubicBezTo>
                <a:cubicBezTo>
                  <a:pt x="49" y="54"/>
                  <a:pt x="49" y="54"/>
                  <a:pt x="49" y="54"/>
                </a:cubicBezTo>
                <a:cubicBezTo>
                  <a:pt x="49" y="54"/>
                  <a:pt x="49" y="54"/>
                  <a:pt x="49" y="54"/>
                </a:cubicBezTo>
                <a:cubicBezTo>
                  <a:pt x="49" y="55"/>
                  <a:pt x="49" y="55"/>
                  <a:pt x="49" y="55"/>
                </a:cubicBezTo>
                <a:cubicBezTo>
                  <a:pt x="49" y="55"/>
                  <a:pt x="49" y="55"/>
                  <a:pt x="49" y="55"/>
                </a:cubicBezTo>
                <a:cubicBezTo>
                  <a:pt x="49" y="55"/>
                  <a:pt x="49" y="55"/>
                  <a:pt x="49" y="55"/>
                </a:cubicBezTo>
                <a:cubicBezTo>
                  <a:pt x="53" y="55"/>
                  <a:pt x="53" y="55"/>
                  <a:pt x="53" y="55"/>
                </a:cubicBezTo>
                <a:cubicBezTo>
                  <a:pt x="53" y="54"/>
                  <a:pt x="52" y="54"/>
                  <a:pt x="51" y="53"/>
                </a:cubicBezTo>
                <a:cubicBezTo>
                  <a:pt x="51" y="53"/>
                  <a:pt x="51" y="53"/>
                  <a:pt x="51" y="53"/>
                </a:cubicBezTo>
                <a:cubicBezTo>
                  <a:pt x="50" y="53"/>
                  <a:pt x="50" y="53"/>
                  <a:pt x="50" y="53"/>
                </a:cubicBezTo>
                <a:cubicBezTo>
                  <a:pt x="49" y="52"/>
                  <a:pt x="49" y="52"/>
                  <a:pt x="49" y="52"/>
                </a:cubicBezTo>
                <a:cubicBezTo>
                  <a:pt x="49" y="53"/>
                  <a:pt x="49" y="53"/>
                  <a:pt x="49" y="53"/>
                </a:cubicBezTo>
                <a:cubicBezTo>
                  <a:pt x="49" y="53"/>
                  <a:pt x="49" y="52"/>
                  <a:pt x="49" y="52"/>
                </a:cubicBezTo>
                <a:cubicBezTo>
                  <a:pt x="47" y="52"/>
                  <a:pt x="45" y="52"/>
                  <a:pt x="43" y="52"/>
                </a:cubicBezTo>
                <a:cubicBezTo>
                  <a:pt x="42" y="52"/>
                  <a:pt x="40" y="52"/>
                  <a:pt x="39" y="52"/>
                </a:cubicBezTo>
                <a:cubicBezTo>
                  <a:pt x="39" y="52"/>
                  <a:pt x="39" y="52"/>
                  <a:pt x="39" y="52"/>
                </a:cubicBezTo>
                <a:cubicBezTo>
                  <a:pt x="38" y="50"/>
                  <a:pt x="37" y="48"/>
                  <a:pt x="35" y="47"/>
                </a:cubicBezTo>
                <a:cubicBezTo>
                  <a:pt x="35" y="47"/>
                  <a:pt x="35" y="47"/>
                  <a:pt x="35" y="47"/>
                </a:cubicBezTo>
                <a:cubicBezTo>
                  <a:pt x="37" y="47"/>
                  <a:pt x="38" y="47"/>
                  <a:pt x="39" y="47"/>
                </a:cubicBezTo>
                <a:cubicBezTo>
                  <a:pt x="43" y="49"/>
                  <a:pt x="46" y="50"/>
                  <a:pt x="49" y="52"/>
                </a:cubicBezTo>
                <a:cubicBezTo>
                  <a:pt x="49" y="52"/>
                  <a:pt x="49" y="52"/>
                  <a:pt x="49" y="52"/>
                </a:cubicBezTo>
                <a:cubicBezTo>
                  <a:pt x="50" y="52"/>
                  <a:pt x="50" y="52"/>
                  <a:pt x="50" y="52"/>
                </a:cubicBezTo>
                <a:cubicBezTo>
                  <a:pt x="50" y="52"/>
                  <a:pt x="50" y="52"/>
                  <a:pt x="50" y="52"/>
                </a:cubicBezTo>
                <a:cubicBezTo>
                  <a:pt x="51" y="53"/>
                  <a:pt x="51" y="53"/>
                  <a:pt x="51" y="53"/>
                </a:cubicBezTo>
                <a:cubicBezTo>
                  <a:pt x="51" y="53"/>
                  <a:pt x="51" y="53"/>
                  <a:pt x="51" y="53"/>
                </a:cubicBezTo>
                <a:cubicBezTo>
                  <a:pt x="52" y="53"/>
                  <a:pt x="54" y="54"/>
                  <a:pt x="55" y="55"/>
                </a:cubicBezTo>
                <a:cubicBezTo>
                  <a:pt x="58" y="55"/>
                  <a:pt x="58" y="55"/>
                  <a:pt x="58" y="55"/>
                </a:cubicBezTo>
                <a:cubicBezTo>
                  <a:pt x="58" y="55"/>
                  <a:pt x="58" y="55"/>
                  <a:pt x="58" y="55"/>
                </a:cubicBezTo>
                <a:cubicBezTo>
                  <a:pt x="58" y="53"/>
                  <a:pt x="58" y="53"/>
                  <a:pt x="58" y="53"/>
                </a:cubicBezTo>
                <a:cubicBezTo>
                  <a:pt x="58" y="54"/>
                  <a:pt x="59" y="54"/>
                  <a:pt x="59" y="55"/>
                </a:cubicBezTo>
                <a:cubicBezTo>
                  <a:pt x="62" y="55"/>
                  <a:pt x="62" y="55"/>
                  <a:pt x="62" y="55"/>
                </a:cubicBezTo>
                <a:cubicBezTo>
                  <a:pt x="61" y="53"/>
                  <a:pt x="59" y="52"/>
                  <a:pt x="58" y="50"/>
                </a:cubicBezTo>
                <a:cubicBezTo>
                  <a:pt x="58" y="50"/>
                  <a:pt x="58" y="50"/>
                  <a:pt x="58" y="50"/>
                </a:cubicBezTo>
                <a:cubicBezTo>
                  <a:pt x="57" y="50"/>
                  <a:pt x="57" y="50"/>
                  <a:pt x="57" y="50"/>
                </a:cubicBezTo>
                <a:cubicBezTo>
                  <a:pt x="56" y="49"/>
                  <a:pt x="56" y="49"/>
                  <a:pt x="56" y="49"/>
                </a:cubicBezTo>
                <a:cubicBezTo>
                  <a:pt x="56" y="49"/>
                  <a:pt x="56" y="49"/>
                  <a:pt x="56" y="49"/>
                </a:cubicBezTo>
                <a:cubicBezTo>
                  <a:pt x="54" y="48"/>
                  <a:pt x="52" y="47"/>
                  <a:pt x="51" y="47"/>
                </a:cubicBezTo>
                <a:cubicBezTo>
                  <a:pt x="47" y="45"/>
                  <a:pt x="43" y="44"/>
                  <a:pt x="40" y="43"/>
                </a:cubicBezTo>
                <a:cubicBezTo>
                  <a:pt x="40" y="43"/>
                  <a:pt x="40" y="43"/>
                  <a:pt x="40" y="43"/>
                </a:cubicBezTo>
                <a:cubicBezTo>
                  <a:pt x="40" y="42"/>
                  <a:pt x="40" y="42"/>
                  <a:pt x="40" y="42"/>
                </a:cubicBezTo>
                <a:cubicBezTo>
                  <a:pt x="38" y="42"/>
                  <a:pt x="38" y="42"/>
                  <a:pt x="38" y="42"/>
                </a:cubicBezTo>
                <a:cubicBezTo>
                  <a:pt x="38" y="42"/>
                  <a:pt x="38" y="42"/>
                  <a:pt x="38" y="42"/>
                </a:cubicBezTo>
                <a:cubicBezTo>
                  <a:pt x="37" y="42"/>
                  <a:pt x="36" y="41"/>
                  <a:pt x="35" y="41"/>
                </a:cubicBezTo>
                <a:cubicBezTo>
                  <a:pt x="34" y="40"/>
                  <a:pt x="33" y="40"/>
                  <a:pt x="32" y="40"/>
                </a:cubicBezTo>
                <a:cubicBezTo>
                  <a:pt x="32" y="40"/>
                  <a:pt x="32" y="40"/>
                  <a:pt x="32" y="40"/>
                </a:cubicBezTo>
                <a:cubicBezTo>
                  <a:pt x="31" y="40"/>
                  <a:pt x="31" y="40"/>
                  <a:pt x="31" y="40"/>
                </a:cubicBezTo>
                <a:cubicBezTo>
                  <a:pt x="30" y="40"/>
                  <a:pt x="30" y="40"/>
                  <a:pt x="30" y="40"/>
                </a:cubicBezTo>
                <a:cubicBezTo>
                  <a:pt x="30" y="40"/>
                  <a:pt x="30" y="40"/>
                  <a:pt x="30" y="40"/>
                </a:cubicBezTo>
                <a:cubicBezTo>
                  <a:pt x="30" y="41"/>
                  <a:pt x="29" y="41"/>
                  <a:pt x="28" y="41"/>
                </a:cubicBezTo>
                <a:cubicBezTo>
                  <a:pt x="28" y="41"/>
                  <a:pt x="28" y="41"/>
                  <a:pt x="28" y="41"/>
                </a:cubicBezTo>
                <a:cubicBezTo>
                  <a:pt x="27" y="41"/>
                  <a:pt x="27" y="40"/>
                  <a:pt x="26" y="40"/>
                </a:cubicBezTo>
                <a:cubicBezTo>
                  <a:pt x="26" y="40"/>
                  <a:pt x="26" y="40"/>
                  <a:pt x="25" y="39"/>
                </a:cubicBezTo>
                <a:cubicBezTo>
                  <a:pt x="26" y="39"/>
                  <a:pt x="27" y="38"/>
                  <a:pt x="28" y="38"/>
                </a:cubicBezTo>
                <a:cubicBezTo>
                  <a:pt x="28" y="38"/>
                  <a:pt x="28" y="38"/>
                  <a:pt x="28" y="38"/>
                </a:cubicBezTo>
                <a:cubicBezTo>
                  <a:pt x="28" y="38"/>
                  <a:pt x="28" y="38"/>
                  <a:pt x="28" y="38"/>
                </a:cubicBezTo>
                <a:cubicBezTo>
                  <a:pt x="29" y="38"/>
                  <a:pt x="30" y="39"/>
                  <a:pt x="30" y="39"/>
                </a:cubicBezTo>
                <a:cubicBezTo>
                  <a:pt x="30" y="39"/>
                  <a:pt x="30" y="39"/>
                  <a:pt x="30" y="39"/>
                </a:cubicBezTo>
                <a:cubicBezTo>
                  <a:pt x="31" y="39"/>
                  <a:pt x="31" y="39"/>
                  <a:pt x="31" y="39"/>
                </a:cubicBezTo>
                <a:cubicBezTo>
                  <a:pt x="32" y="40"/>
                  <a:pt x="32" y="40"/>
                  <a:pt x="32" y="40"/>
                </a:cubicBezTo>
                <a:cubicBezTo>
                  <a:pt x="32" y="40"/>
                  <a:pt x="32" y="40"/>
                  <a:pt x="32" y="40"/>
                </a:cubicBezTo>
                <a:cubicBezTo>
                  <a:pt x="38" y="41"/>
                  <a:pt x="38" y="41"/>
                  <a:pt x="38" y="41"/>
                </a:cubicBezTo>
                <a:cubicBezTo>
                  <a:pt x="38" y="41"/>
                  <a:pt x="38" y="41"/>
                  <a:pt x="38" y="41"/>
                </a:cubicBezTo>
                <a:cubicBezTo>
                  <a:pt x="39" y="41"/>
                  <a:pt x="39" y="41"/>
                  <a:pt x="39" y="41"/>
                </a:cubicBezTo>
                <a:cubicBezTo>
                  <a:pt x="40" y="42"/>
                  <a:pt x="40" y="42"/>
                  <a:pt x="40" y="42"/>
                </a:cubicBezTo>
                <a:cubicBezTo>
                  <a:pt x="40" y="42"/>
                  <a:pt x="40" y="42"/>
                  <a:pt x="40" y="42"/>
                </a:cubicBezTo>
                <a:cubicBezTo>
                  <a:pt x="46" y="43"/>
                  <a:pt x="46" y="43"/>
                  <a:pt x="46" y="43"/>
                </a:cubicBezTo>
                <a:cubicBezTo>
                  <a:pt x="47" y="43"/>
                  <a:pt x="48" y="44"/>
                  <a:pt x="49" y="45"/>
                </a:cubicBezTo>
                <a:cubicBezTo>
                  <a:pt x="49" y="45"/>
                  <a:pt x="49" y="45"/>
                  <a:pt x="49" y="45"/>
                </a:cubicBezTo>
                <a:cubicBezTo>
                  <a:pt x="50" y="45"/>
                  <a:pt x="50" y="45"/>
                  <a:pt x="50" y="45"/>
                </a:cubicBezTo>
                <a:cubicBezTo>
                  <a:pt x="51" y="46"/>
                  <a:pt x="51" y="46"/>
                  <a:pt x="51" y="46"/>
                </a:cubicBezTo>
                <a:cubicBezTo>
                  <a:pt x="51" y="46"/>
                  <a:pt x="51" y="46"/>
                  <a:pt x="51" y="46"/>
                </a:cubicBezTo>
                <a:cubicBezTo>
                  <a:pt x="53" y="47"/>
                  <a:pt x="54" y="48"/>
                  <a:pt x="56" y="49"/>
                </a:cubicBezTo>
                <a:cubicBezTo>
                  <a:pt x="59" y="51"/>
                  <a:pt x="61" y="53"/>
                  <a:pt x="63" y="55"/>
                </a:cubicBezTo>
                <a:cubicBezTo>
                  <a:pt x="66" y="55"/>
                  <a:pt x="66" y="55"/>
                  <a:pt x="66" y="55"/>
                </a:cubicBezTo>
                <a:cubicBezTo>
                  <a:pt x="63" y="52"/>
                  <a:pt x="61" y="50"/>
                  <a:pt x="58" y="48"/>
                </a:cubicBezTo>
                <a:cubicBezTo>
                  <a:pt x="58" y="47"/>
                  <a:pt x="58" y="47"/>
                  <a:pt x="58" y="47"/>
                </a:cubicBezTo>
                <a:cubicBezTo>
                  <a:pt x="59" y="48"/>
                  <a:pt x="60" y="48"/>
                  <a:pt x="61" y="49"/>
                </a:cubicBezTo>
                <a:cubicBezTo>
                  <a:pt x="61" y="49"/>
                  <a:pt x="61" y="49"/>
                  <a:pt x="61" y="49"/>
                </a:cubicBezTo>
                <a:cubicBezTo>
                  <a:pt x="63" y="51"/>
                  <a:pt x="66" y="53"/>
                  <a:pt x="68" y="55"/>
                </a:cubicBezTo>
                <a:cubicBezTo>
                  <a:pt x="71" y="55"/>
                  <a:pt x="71" y="55"/>
                  <a:pt x="71" y="55"/>
                </a:cubicBezTo>
                <a:cubicBezTo>
                  <a:pt x="68" y="52"/>
                  <a:pt x="65" y="50"/>
                  <a:pt x="62" y="48"/>
                </a:cubicBezTo>
                <a:cubicBezTo>
                  <a:pt x="62" y="48"/>
                  <a:pt x="62" y="48"/>
                  <a:pt x="62" y="48"/>
                </a:cubicBezTo>
                <a:cubicBezTo>
                  <a:pt x="62" y="48"/>
                  <a:pt x="62" y="48"/>
                  <a:pt x="62" y="48"/>
                </a:cubicBezTo>
                <a:cubicBezTo>
                  <a:pt x="61" y="46"/>
                  <a:pt x="59" y="45"/>
                  <a:pt x="58" y="44"/>
                </a:cubicBezTo>
                <a:cubicBezTo>
                  <a:pt x="58" y="44"/>
                  <a:pt x="58" y="44"/>
                  <a:pt x="58" y="44"/>
                </a:cubicBezTo>
                <a:cubicBezTo>
                  <a:pt x="57" y="44"/>
                  <a:pt x="57" y="44"/>
                  <a:pt x="57" y="44"/>
                </a:cubicBezTo>
                <a:cubicBezTo>
                  <a:pt x="56" y="43"/>
                  <a:pt x="56" y="43"/>
                  <a:pt x="56" y="43"/>
                </a:cubicBezTo>
                <a:cubicBezTo>
                  <a:pt x="56" y="43"/>
                  <a:pt x="56" y="43"/>
                  <a:pt x="56" y="43"/>
                </a:cubicBezTo>
                <a:cubicBezTo>
                  <a:pt x="54" y="42"/>
                  <a:pt x="52" y="41"/>
                  <a:pt x="51" y="40"/>
                </a:cubicBezTo>
                <a:cubicBezTo>
                  <a:pt x="47" y="39"/>
                  <a:pt x="43" y="37"/>
                  <a:pt x="40" y="37"/>
                </a:cubicBezTo>
                <a:cubicBezTo>
                  <a:pt x="37" y="36"/>
                  <a:pt x="35" y="35"/>
                  <a:pt x="32" y="35"/>
                </a:cubicBezTo>
                <a:cubicBezTo>
                  <a:pt x="32" y="35"/>
                  <a:pt x="32" y="35"/>
                  <a:pt x="32" y="35"/>
                </a:cubicBezTo>
                <a:cubicBezTo>
                  <a:pt x="31" y="35"/>
                  <a:pt x="31" y="35"/>
                  <a:pt x="31" y="35"/>
                </a:cubicBezTo>
                <a:cubicBezTo>
                  <a:pt x="31" y="35"/>
                  <a:pt x="31" y="35"/>
                  <a:pt x="31" y="35"/>
                </a:cubicBezTo>
                <a:cubicBezTo>
                  <a:pt x="30" y="35"/>
                  <a:pt x="30" y="35"/>
                  <a:pt x="30" y="35"/>
                </a:cubicBezTo>
                <a:cubicBezTo>
                  <a:pt x="30" y="35"/>
                  <a:pt x="30" y="35"/>
                  <a:pt x="30" y="35"/>
                </a:cubicBezTo>
                <a:cubicBezTo>
                  <a:pt x="28" y="34"/>
                  <a:pt x="25" y="34"/>
                  <a:pt x="23" y="34"/>
                </a:cubicBezTo>
                <a:cubicBezTo>
                  <a:pt x="22" y="34"/>
                  <a:pt x="22" y="34"/>
                  <a:pt x="22" y="34"/>
                </a:cubicBezTo>
                <a:cubicBezTo>
                  <a:pt x="22" y="34"/>
                  <a:pt x="22" y="34"/>
                  <a:pt x="22" y="34"/>
                </a:cubicBezTo>
                <a:cubicBezTo>
                  <a:pt x="21" y="34"/>
                  <a:pt x="20" y="34"/>
                  <a:pt x="20" y="34"/>
                </a:cubicBezTo>
                <a:cubicBezTo>
                  <a:pt x="20" y="34"/>
                  <a:pt x="20" y="34"/>
                  <a:pt x="20" y="34"/>
                </a:cubicBezTo>
                <a:cubicBezTo>
                  <a:pt x="19" y="34"/>
                  <a:pt x="18" y="34"/>
                  <a:pt x="16" y="34"/>
                </a:cubicBezTo>
                <a:cubicBezTo>
                  <a:pt x="15" y="33"/>
                  <a:pt x="13" y="32"/>
                  <a:pt x="11" y="32"/>
                </a:cubicBezTo>
                <a:moveTo>
                  <a:pt x="1076" y="30"/>
                </a:moveTo>
                <a:cubicBezTo>
                  <a:pt x="1075" y="30"/>
                  <a:pt x="1074" y="31"/>
                  <a:pt x="1073" y="31"/>
                </a:cubicBezTo>
                <a:cubicBezTo>
                  <a:pt x="1073" y="31"/>
                  <a:pt x="1073" y="31"/>
                  <a:pt x="1073" y="31"/>
                </a:cubicBezTo>
                <a:cubicBezTo>
                  <a:pt x="1072" y="31"/>
                  <a:pt x="1072" y="31"/>
                  <a:pt x="1072" y="31"/>
                </a:cubicBezTo>
                <a:cubicBezTo>
                  <a:pt x="1069" y="32"/>
                  <a:pt x="1067" y="35"/>
                  <a:pt x="1065" y="38"/>
                </a:cubicBezTo>
                <a:cubicBezTo>
                  <a:pt x="1064" y="40"/>
                  <a:pt x="1064" y="42"/>
                  <a:pt x="1064" y="44"/>
                </a:cubicBezTo>
                <a:cubicBezTo>
                  <a:pt x="1059" y="46"/>
                  <a:pt x="1056" y="50"/>
                  <a:pt x="1055" y="55"/>
                </a:cubicBezTo>
                <a:cubicBezTo>
                  <a:pt x="1057" y="55"/>
                  <a:pt x="1057" y="55"/>
                  <a:pt x="1057" y="55"/>
                </a:cubicBezTo>
                <a:cubicBezTo>
                  <a:pt x="1058" y="51"/>
                  <a:pt x="1061" y="47"/>
                  <a:pt x="1065" y="46"/>
                </a:cubicBezTo>
                <a:cubicBezTo>
                  <a:pt x="1066" y="46"/>
                  <a:pt x="1066" y="46"/>
                  <a:pt x="1066" y="46"/>
                </a:cubicBezTo>
                <a:cubicBezTo>
                  <a:pt x="1066" y="45"/>
                  <a:pt x="1066" y="45"/>
                  <a:pt x="1066" y="45"/>
                </a:cubicBezTo>
                <a:cubicBezTo>
                  <a:pt x="1066" y="43"/>
                  <a:pt x="1066" y="40"/>
                  <a:pt x="1067" y="39"/>
                </a:cubicBezTo>
                <a:cubicBezTo>
                  <a:pt x="1067" y="39"/>
                  <a:pt x="1067" y="39"/>
                  <a:pt x="1067" y="39"/>
                </a:cubicBezTo>
                <a:cubicBezTo>
                  <a:pt x="1067" y="39"/>
                  <a:pt x="1067" y="39"/>
                  <a:pt x="1067" y="39"/>
                </a:cubicBezTo>
                <a:cubicBezTo>
                  <a:pt x="1068" y="36"/>
                  <a:pt x="1070" y="34"/>
                  <a:pt x="1073" y="33"/>
                </a:cubicBezTo>
                <a:cubicBezTo>
                  <a:pt x="1074" y="33"/>
                  <a:pt x="1075" y="32"/>
                  <a:pt x="1076" y="32"/>
                </a:cubicBezTo>
                <a:cubicBezTo>
                  <a:pt x="1076" y="32"/>
                  <a:pt x="1076" y="32"/>
                  <a:pt x="1076" y="32"/>
                </a:cubicBezTo>
                <a:cubicBezTo>
                  <a:pt x="1076" y="32"/>
                  <a:pt x="1076" y="32"/>
                  <a:pt x="1076" y="32"/>
                </a:cubicBezTo>
                <a:cubicBezTo>
                  <a:pt x="1078" y="32"/>
                  <a:pt x="1080" y="33"/>
                  <a:pt x="1081" y="34"/>
                </a:cubicBezTo>
                <a:cubicBezTo>
                  <a:pt x="1081" y="34"/>
                  <a:pt x="1081" y="34"/>
                  <a:pt x="1081" y="34"/>
                </a:cubicBezTo>
                <a:cubicBezTo>
                  <a:pt x="1081" y="34"/>
                  <a:pt x="1081" y="34"/>
                  <a:pt x="1081" y="34"/>
                </a:cubicBezTo>
                <a:cubicBezTo>
                  <a:pt x="1082" y="34"/>
                  <a:pt x="1082" y="36"/>
                  <a:pt x="1083" y="37"/>
                </a:cubicBezTo>
                <a:cubicBezTo>
                  <a:pt x="1083" y="38"/>
                  <a:pt x="1083" y="40"/>
                  <a:pt x="1083" y="41"/>
                </a:cubicBezTo>
                <a:cubicBezTo>
                  <a:pt x="1082" y="43"/>
                  <a:pt x="1080" y="44"/>
                  <a:pt x="1078" y="46"/>
                </a:cubicBezTo>
                <a:cubicBezTo>
                  <a:pt x="1077" y="47"/>
                  <a:pt x="1075" y="47"/>
                  <a:pt x="1075" y="49"/>
                </a:cubicBezTo>
                <a:cubicBezTo>
                  <a:pt x="1074" y="50"/>
                  <a:pt x="1073" y="51"/>
                  <a:pt x="1073" y="53"/>
                </a:cubicBezTo>
                <a:cubicBezTo>
                  <a:pt x="1073" y="54"/>
                  <a:pt x="1073" y="54"/>
                  <a:pt x="1073" y="54"/>
                </a:cubicBezTo>
                <a:cubicBezTo>
                  <a:pt x="1073" y="54"/>
                  <a:pt x="1073" y="55"/>
                  <a:pt x="1073" y="55"/>
                </a:cubicBezTo>
                <a:cubicBezTo>
                  <a:pt x="1075" y="55"/>
                  <a:pt x="1075" y="55"/>
                  <a:pt x="1075" y="55"/>
                </a:cubicBezTo>
                <a:cubicBezTo>
                  <a:pt x="1075" y="55"/>
                  <a:pt x="1075" y="54"/>
                  <a:pt x="1075" y="54"/>
                </a:cubicBezTo>
                <a:cubicBezTo>
                  <a:pt x="1075" y="54"/>
                  <a:pt x="1075" y="54"/>
                  <a:pt x="1075" y="54"/>
                </a:cubicBezTo>
                <a:cubicBezTo>
                  <a:pt x="1075" y="54"/>
                  <a:pt x="1075" y="54"/>
                  <a:pt x="1075" y="54"/>
                </a:cubicBezTo>
                <a:cubicBezTo>
                  <a:pt x="1075" y="53"/>
                  <a:pt x="1075" y="53"/>
                  <a:pt x="1075" y="53"/>
                </a:cubicBezTo>
                <a:cubicBezTo>
                  <a:pt x="1075" y="52"/>
                  <a:pt x="1075" y="51"/>
                  <a:pt x="1076" y="50"/>
                </a:cubicBezTo>
                <a:cubicBezTo>
                  <a:pt x="1077" y="49"/>
                  <a:pt x="1079" y="48"/>
                  <a:pt x="1081" y="46"/>
                </a:cubicBezTo>
                <a:cubicBezTo>
                  <a:pt x="1082" y="45"/>
                  <a:pt x="1084" y="44"/>
                  <a:pt x="1085" y="42"/>
                </a:cubicBezTo>
                <a:cubicBezTo>
                  <a:pt x="1085" y="41"/>
                  <a:pt x="1085" y="41"/>
                  <a:pt x="1085" y="41"/>
                </a:cubicBezTo>
                <a:cubicBezTo>
                  <a:pt x="1085" y="41"/>
                  <a:pt x="1085" y="41"/>
                  <a:pt x="1085" y="41"/>
                </a:cubicBezTo>
                <a:cubicBezTo>
                  <a:pt x="1085" y="40"/>
                  <a:pt x="1085" y="38"/>
                  <a:pt x="1084" y="37"/>
                </a:cubicBezTo>
                <a:cubicBezTo>
                  <a:pt x="1084" y="35"/>
                  <a:pt x="1083" y="33"/>
                  <a:pt x="1082" y="32"/>
                </a:cubicBezTo>
                <a:cubicBezTo>
                  <a:pt x="1080" y="31"/>
                  <a:pt x="1078" y="30"/>
                  <a:pt x="1076" y="30"/>
                </a:cubicBezTo>
                <a:moveTo>
                  <a:pt x="430" y="28"/>
                </a:moveTo>
                <a:cubicBezTo>
                  <a:pt x="427" y="31"/>
                  <a:pt x="427" y="31"/>
                  <a:pt x="427" y="31"/>
                </a:cubicBezTo>
                <a:cubicBezTo>
                  <a:pt x="427" y="31"/>
                  <a:pt x="427" y="31"/>
                  <a:pt x="427" y="31"/>
                </a:cubicBezTo>
                <a:cubicBezTo>
                  <a:pt x="425" y="33"/>
                  <a:pt x="424" y="35"/>
                  <a:pt x="424" y="37"/>
                </a:cubicBezTo>
                <a:cubicBezTo>
                  <a:pt x="424" y="40"/>
                  <a:pt x="425" y="42"/>
                  <a:pt x="427" y="44"/>
                </a:cubicBezTo>
                <a:cubicBezTo>
                  <a:pt x="428" y="46"/>
                  <a:pt x="430" y="48"/>
                  <a:pt x="430" y="49"/>
                </a:cubicBezTo>
                <a:cubicBezTo>
                  <a:pt x="430" y="50"/>
                  <a:pt x="430" y="50"/>
                  <a:pt x="430" y="50"/>
                </a:cubicBezTo>
                <a:cubicBezTo>
                  <a:pt x="430" y="50"/>
                  <a:pt x="430" y="50"/>
                  <a:pt x="430" y="50"/>
                </a:cubicBezTo>
                <a:cubicBezTo>
                  <a:pt x="430" y="45"/>
                  <a:pt x="430" y="45"/>
                  <a:pt x="430" y="45"/>
                </a:cubicBezTo>
                <a:cubicBezTo>
                  <a:pt x="430" y="44"/>
                  <a:pt x="429" y="43"/>
                  <a:pt x="428" y="43"/>
                </a:cubicBezTo>
                <a:cubicBezTo>
                  <a:pt x="427" y="41"/>
                  <a:pt x="426" y="39"/>
                  <a:pt x="426" y="37"/>
                </a:cubicBezTo>
                <a:cubicBezTo>
                  <a:pt x="426" y="36"/>
                  <a:pt x="426" y="35"/>
                  <a:pt x="428" y="33"/>
                </a:cubicBezTo>
                <a:cubicBezTo>
                  <a:pt x="430" y="31"/>
                  <a:pt x="430" y="31"/>
                  <a:pt x="430" y="31"/>
                </a:cubicBezTo>
                <a:cubicBezTo>
                  <a:pt x="430" y="28"/>
                  <a:pt x="430" y="28"/>
                  <a:pt x="430" y="28"/>
                </a:cubicBezTo>
                <a:moveTo>
                  <a:pt x="1076" y="28"/>
                </a:moveTo>
                <a:cubicBezTo>
                  <a:pt x="1073" y="28"/>
                  <a:pt x="1071" y="29"/>
                  <a:pt x="1069" y="30"/>
                </a:cubicBezTo>
                <a:cubicBezTo>
                  <a:pt x="1067" y="31"/>
                  <a:pt x="1065" y="33"/>
                  <a:pt x="1063" y="35"/>
                </a:cubicBezTo>
                <a:cubicBezTo>
                  <a:pt x="1063" y="35"/>
                  <a:pt x="1063" y="35"/>
                  <a:pt x="1063" y="35"/>
                </a:cubicBezTo>
                <a:cubicBezTo>
                  <a:pt x="1061" y="43"/>
                  <a:pt x="1061" y="43"/>
                  <a:pt x="1061" y="43"/>
                </a:cubicBezTo>
                <a:cubicBezTo>
                  <a:pt x="1058" y="44"/>
                  <a:pt x="1056" y="46"/>
                  <a:pt x="1055" y="48"/>
                </a:cubicBezTo>
                <a:cubicBezTo>
                  <a:pt x="1054" y="50"/>
                  <a:pt x="1053" y="53"/>
                  <a:pt x="1052" y="55"/>
                </a:cubicBezTo>
                <a:cubicBezTo>
                  <a:pt x="1054" y="55"/>
                  <a:pt x="1054" y="55"/>
                  <a:pt x="1054" y="55"/>
                </a:cubicBezTo>
                <a:cubicBezTo>
                  <a:pt x="1055" y="53"/>
                  <a:pt x="1055" y="51"/>
                  <a:pt x="1056" y="49"/>
                </a:cubicBezTo>
                <a:cubicBezTo>
                  <a:pt x="1058" y="47"/>
                  <a:pt x="1059" y="45"/>
                  <a:pt x="1062" y="44"/>
                </a:cubicBezTo>
                <a:cubicBezTo>
                  <a:pt x="1062" y="44"/>
                  <a:pt x="1062" y="44"/>
                  <a:pt x="1062" y="44"/>
                </a:cubicBezTo>
                <a:cubicBezTo>
                  <a:pt x="1065" y="36"/>
                  <a:pt x="1065" y="36"/>
                  <a:pt x="1065" y="36"/>
                </a:cubicBezTo>
                <a:cubicBezTo>
                  <a:pt x="1066" y="34"/>
                  <a:pt x="1068" y="33"/>
                  <a:pt x="1070" y="32"/>
                </a:cubicBezTo>
                <a:cubicBezTo>
                  <a:pt x="1072" y="30"/>
                  <a:pt x="1074" y="30"/>
                  <a:pt x="1076" y="30"/>
                </a:cubicBezTo>
                <a:cubicBezTo>
                  <a:pt x="1077" y="30"/>
                  <a:pt x="1077" y="30"/>
                  <a:pt x="1078" y="30"/>
                </a:cubicBezTo>
                <a:cubicBezTo>
                  <a:pt x="1078" y="30"/>
                  <a:pt x="1078" y="30"/>
                  <a:pt x="1078" y="30"/>
                </a:cubicBezTo>
                <a:cubicBezTo>
                  <a:pt x="1078" y="30"/>
                  <a:pt x="1078" y="30"/>
                  <a:pt x="1078" y="30"/>
                </a:cubicBezTo>
                <a:cubicBezTo>
                  <a:pt x="1078" y="30"/>
                  <a:pt x="1078" y="30"/>
                  <a:pt x="1078" y="30"/>
                </a:cubicBezTo>
                <a:cubicBezTo>
                  <a:pt x="1081" y="30"/>
                  <a:pt x="1084" y="32"/>
                  <a:pt x="1085" y="35"/>
                </a:cubicBezTo>
                <a:cubicBezTo>
                  <a:pt x="1085" y="35"/>
                  <a:pt x="1085" y="35"/>
                  <a:pt x="1085" y="35"/>
                </a:cubicBezTo>
                <a:cubicBezTo>
                  <a:pt x="1085" y="35"/>
                  <a:pt x="1085" y="35"/>
                  <a:pt x="1085" y="35"/>
                </a:cubicBezTo>
                <a:cubicBezTo>
                  <a:pt x="1086" y="36"/>
                  <a:pt x="1086" y="37"/>
                  <a:pt x="1086" y="39"/>
                </a:cubicBezTo>
                <a:cubicBezTo>
                  <a:pt x="1086" y="42"/>
                  <a:pt x="1085" y="44"/>
                  <a:pt x="1084" y="46"/>
                </a:cubicBezTo>
                <a:cubicBezTo>
                  <a:pt x="1082" y="46"/>
                  <a:pt x="1081" y="47"/>
                  <a:pt x="1080" y="47"/>
                </a:cubicBezTo>
                <a:cubicBezTo>
                  <a:pt x="1078" y="48"/>
                  <a:pt x="1077" y="49"/>
                  <a:pt x="1076" y="51"/>
                </a:cubicBezTo>
                <a:cubicBezTo>
                  <a:pt x="1076" y="51"/>
                  <a:pt x="1076" y="51"/>
                  <a:pt x="1076" y="51"/>
                </a:cubicBezTo>
                <a:cubicBezTo>
                  <a:pt x="1076" y="51"/>
                  <a:pt x="1076" y="51"/>
                  <a:pt x="1076" y="51"/>
                </a:cubicBezTo>
                <a:cubicBezTo>
                  <a:pt x="1076" y="52"/>
                  <a:pt x="1076" y="53"/>
                  <a:pt x="1076" y="55"/>
                </a:cubicBezTo>
                <a:cubicBezTo>
                  <a:pt x="1076" y="55"/>
                  <a:pt x="1076" y="55"/>
                  <a:pt x="1076" y="55"/>
                </a:cubicBezTo>
                <a:cubicBezTo>
                  <a:pt x="1078" y="55"/>
                  <a:pt x="1078" y="55"/>
                  <a:pt x="1078" y="55"/>
                </a:cubicBezTo>
                <a:cubicBezTo>
                  <a:pt x="1078" y="55"/>
                  <a:pt x="1078" y="55"/>
                  <a:pt x="1078" y="55"/>
                </a:cubicBezTo>
                <a:cubicBezTo>
                  <a:pt x="1078" y="53"/>
                  <a:pt x="1078" y="52"/>
                  <a:pt x="1078" y="51"/>
                </a:cubicBezTo>
                <a:cubicBezTo>
                  <a:pt x="1079" y="50"/>
                  <a:pt x="1079" y="50"/>
                  <a:pt x="1081" y="49"/>
                </a:cubicBezTo>
                <a:cubicBezTo>
                  <a:pt x="1082" y="48"/>
                  <a:pt x="1083" y="48"/>
                  <a:pt x="1084" y="48"/>
                </a:cubicBezTo>
                <a:cubicBezTo>
                  <a:pt x="1085" y="48"/>
                  <a:pt x="1085" y="48"/>
                  <a:pt x="1085" y="48"/>
                </a:cubicBezTo>
                <a:cubicBezTo>
                  <a:pt x="1085" y="47"/>
                  <a:pt x="1085" y="47"/>
                  <a:pt x="1085" y="47"/>
                </a:cubicBezTo>
                <a:cubicBezTo>
                  <a:pt x="1087" y="45"/>
                  <a:pt x="1088" y="42"/>
                  <a:pt x="1088" y="39"/>
                </a:cubicBezTo>
                <a:cubicBezTo>
                  <a:pt x="1088" y="37"/>
                  <a:pt x="1088" y="35"/>
                  <a:pt x="1087" y="34"/>
                </a:cubicBezTo>
                <a:cubicBezTo>
                  <a:pt x="1086" y="30"/>
                  <a:pt x="1082" y="28"/>
                  <a:pt x="1078" y="28"/>
                </a:cubicBezTo>
                <a:cubicBezTo>
                  <a:pt x="1078" y="28"/>
                  <a:pt x="1077" y="28"/>
                  <a:pt x="1076" y="28"/>
                </a:cubicBezTo>
                <a:moveTo>
                  <a:pt x="361" y="50"/>
                </a:moveTo>
                <a:cubicBezTo>
                  <a:pt x="362" y="50"/>
                  <a:pt x="362" y="50"/>
                  <a:pt x="362" y="50"/>
                </a:cubicBezTo>
                <a:cubicBezTo>
                  <a:pt x="361" y="50"/>
                  <a:pt x="361" y="50"/>
                  <a:pt x="361" y="50"/>
                </a:cubicBezTo>
                <a:moveTo>
                  <a:pt x="363" y="54"/>
                </a:moveTo>
                <a:cubicBezTo>
                  <a:pt x="363" y="51"/>
                  <a:pt x="363" y="51"/>
                  <a:pt x="363" y="51"/>
                </a:cubicBezTo>
                <a:cubicBezTo>
                  <a:pt x="365" y="48"/>
                  <a:pt x="368" y="47"/>
                  <a:pt x="372" y="47"/>
                </a:cubicBezTo>
                <a:cubicBezTo>
                  <a:pt x="372" y="48"/>
                  <a:pt x="372" y="48"/>
                  <a:pt x="372" y="48"/>
                </a:cubicBezTo>
                <a:cubicBezTo>
                  <a:pt x="372" y="48"/>
                  <a:pt x="371" y="48"/>
                  <a:pt x="371" y="48"/>
                </a:cubicBezTo>
                <a:cubicBezTo>
                  <a:pt x="370" y="48"/>
                  <a:pt x="369" y="48"/>
                  <a:pt x="368" y="48"/>
                </a:cubicBezTo>
                <a:cubicBezTo>
                  <a:pt x="368" y="48"/>
                  <a:pt x="368" y="48"/>
                  <a:pt x="368" y="48"/>
                </a:cubicBezTo>
                <a:cubicBezTo>
                  <a:pt x="368" y="48"/>
                  <a:pt x="368" y="48"/>
                  <a:pt x="368" y="48"/>
                </a:cubicBezTo>
                <a:cubicBezTo>
                  <a:pt x="365" y="49"/>
                  <a:pt x="364" y="51"/>
                  <a:pt x="363" y="54"/>
                </a:cubicBezTo>
                <a:moveTo>
                  <a:pt x="375" y="33"/>
                </a:moveTo>
                <a:cubicBezTo>
                  <a:pt x="374" y="33"/>
                  <a:pt x="374" y="33"/>
                  <a:pt x="374" y="33"/>
                </a:cubicBezTo>
                <a:cubicBezTo>
                  <a:pt x="374" y="33"/>
                  <a:pt x="374" y="33"/>
                  <a:pt x="374" y="33"/>
                </a:cubicBezTo>
                <a:cubicBezTo>
                  <a:pt x="374" y="32"/>
                  <a:pt x="374" y="32"/>
                  <a:pt x="374" y="32"/>
                </a:cubicBezTo>
                <a:cubicBezTo>
                  <a:pt x="375" y="32"/>
                  <a:pt x="376" y="33"/>
                  <a:pt x="377" y="33"/>
                </a:cubicBezTo>
                <a:cubicBezTo>
                  <a:pt x="378" y="34"/>
                  <a:pt x="379" y="35"/>
                  <a:pt x="380" y="37"/>
                </a:cubicBezTo>
                <a:cubicBezTo>
                  <a:pt x="380" y="38"/>
                  <a:pt x="380" y="40"/>
                  <a:pt x="380" y="41"/>
                </a:cubicBezTo>
                <a:cubicBezTo>
                  <a:pt x="380" y="43"/>
                  <a:pt x="380" y="46"/>
                  <a:pt x="379" y="48"/>
                </a:cubicBezTo>
                <a:cubicBezTo>
                  <a:pt x="376" y="49"/>
                  <a:pt x="376" y="49"/>
                  <a:pt x="376" y="49"/>
                </a:cubicBezTo>
                <a:cubicBezTo>
                  <a:pt x="375" y="49"/>
                  <a:pt x="375" y="49"/>
                  <a:pt x="375" y="49"/>
                </a:cubicBezTo>
                <a:cubicBezTo>
                  <a:pt x="375" y="48"/>
                  <a:pt x="374" y="48"/>
                  <a:pt x="374" y="48"/>
                </a:cubicBezTo>
                <a:cubicBezTo>
                  <a:pt x="374" y="47"/>
                  <a:pt x="374" y="47"/>
                  <a:pt x="374" y="47"/>
                </a:cubicBezTo>
                <a:cubicBezTo>
                  <a:pt x="375" y="47"/>
                  <a:pt x="376" y="47"/>
                  <a:pt x="377" y="47"/>
                </a:cubicBezTo>
                <a:cubicBezTo>
                  <a:pt x="377" y="47"/>
                  <a:pt x="377" y="47"/>
                  <a:pt x="377" y="47"/>
                </a:cubicBezTo>
                <a:cubicBezTo>
                  <a:pt x="377" y="47"/>
                  <a:pt x="377" y="47"/>
                  <a:pt x="377" y="47"/>
                </a:cubicBezTo>
                <a:cubicBezTo>
                  <a:pt x="378" y="45"/>
                  <a:pt x="379" y="43"/>
                  <a:pt x="379" y="41"/>
                </a:cubicBezTo>
                <a:cubicBezTo>
                  <a:pt x="379" y="39"/>
                  <a:pt x="378" y="37"/>
                  <a:pt x="378" y="36"/>
                </a:cubicBezTo>
                <a:cubicBezTo>
                  <a:pt x="378" y="35"/>
                  <a:pt x="378" y="35"/>
                  <a:pt x="378" y="35"/>
                </a:cubicBezTo>
                <a:cubicBezTo>
                  <a:pt x="376" y="33"/>
                  <a:pt x="376" y="33"/>
                  <a:pt x="376" y="33"/>
                </a:cubicBezTo>
                <a:cubicBezTo>
                  <a:pt x="375" y="33"/>
                  <a:pt x="375" y="33"/>
                  <a:pt x="375" y="33"/>
                </a:cubicBezTo>
                <a:cubicBezTo>
                  <a:pt x="375" y="33"/>
                  <a:pt x="375" y="33"/>
                  <a:pt x="375" y="33"/>
                </a:cubicBezTo>
                <a:moveTo>
                  <a:pt x="363" y="30"/>
                </a:moveTo>
                <a:cubicBezTo>
                  <a:pt x="363" y="30"/>
                  <a:pt x="363" y="30"/>
                  <a:pt x="363" y="30"/>
                </a:cubicBezTo>
                <a:cubicBezTo>
                  <a:pt x="364" y="30"/>
                  <a:pt x="365" y="30"/>
                  <a:pt x="366" y="29"/>
                </a:cubicBezTo>
                <a:cubicBezTo>
                  <a:pt x="368" y="30"/>
                  <a:pt x="370" y="31"/>
                  <a:pt x="372" y="31"/>
                </a:cubicBezTo>
                <a:cubicBezTo>
                  <a:pt x="372" y="32"/>
                  <a:pt x="372" y="32"/>
                  <a:pt x="372" y="32"/>
                </a:cubicBezTo>
                <a:cubicBezTo>
                  <a:pt x="369" y="31"/>
                  <a:pt x="366" y="30"/>
                  <a:pt x="363" y="30"/>
                </a:cubicBezTo>
                <a:cubicBezTo>
                  <a:pt x="363" y="30"/>
                  <a:pt x="363" y="30"/>
                  <a:pt x="363" y="30"/>
                </a:cubicBezTo>
                <a:moveTo>
                  <a:pt x="367" y="27"/>
                </a:moveTo>
                <a:cubicBezTo>
                  <a:pt x="366" y="27"/>
                  <a:pt x="366" y="27"/>
                  <a:pt x="366" y="27"/>
                </a:cubicBezTo>
                <a:cubicBezTo>
                  <a:pt x="365" y="28"/>
                  <a:pt x="364" y="28"/>
                  <a:pt x="362" y="28"/>
                </a:cubicBezTo>
                <a:cubicBezTo>
                  <a:pt x="360" y="28"/>
                  <a:pt x="357" y="29"/>
                  <a:pt x="355" y="30"/>
                </a:cubicBezTo>
                <a:cubicBezTo>
                  <a:pt x="354" y="30"/>
                  <a:pt x="354" y="30"/>
                  <a:pt x="354" y="30"/>
                </a:cubicBezTo>
                <a:cubicBezTo>
                  <a:pt x="354" y="30"/>
                  <a:pt x="354" y="30"/>
                  <a:pt x="354" y="30"/>
                </a:cubicBezTo>
                <a:cubicBezTo>
                  <a:pt x="353" y="33"/>
                  <a:pt x="350" y="36"/>
                  <a:pt x="350" y="39"/>
                </a:cubicBezTo>
                <a:cubicBezTo>
                  <a:pt x="350" y="40"/>
                  <a:pt x="350" y="41"/>
                  <a:pt x="351" y="42"/>
                </a:cubicBezTo>
                <a:cubicBezTo>
                  <a:pt x="347" y="45"/>
                  <a:pt x="344" y="49"/>
                  <a:pt x="342" y="54"/>
                </a:cubicBezTo>
                <a:cubicBezTo>
                  <a:pt x="342" y="55"/>
                  <a:pt x="342" y="55"/>
                  <a:pt x="342" y="55"/>
                </a:cubicBezTo>
                <a:cubicBezTo>
                  <a:pt x="342" y="55"/>
                  <a:pt x="342" y="55"/>
                  <a:pt x="342" y="55"/>
                </a:cubicBezTo>
                <a:cubicBezTo>
                  <a:pt x="342" y="55"/>
                  <a:pt x="342" y="55"/>
                  <a:pt x="342" y="55"/>
                </a:cubicBezTo>
                <a:cubicBezTo>
                  <a:pt x="344" y="55"/>
                  <a:pt x="344" y="55"/>
                  <a:pt x="344" y="55"/>
                </a:cubicBezTo>
                <a:cubicBezTo>
                  <a:pt x="344" y="55"/>
                  <a:pt x="344" y="55"/>
                  <a:pt x="344" y="55"/>
                </a:cubicBezTo>
                <a:cubicBezTo>
                  <a:pt x="346" y="50"/>
                  <a:pt x="349" y="46"/>
                  <a:pt x="353" y="43"/>
                </a:cubicBezTo>
                <a:cubicBezTo>
                  <a:pt x="354" y="42"/>
                  <a:pt x="354" y="42"/>
                  <a:pt x="354" y="42"/>
                </a:cubicBezTo>
                <a:cubicBezTo>
                  <a:pt x="353" y="42"/>
                  <a:pt x="353" y="42"/>
                  <a:pt x="353" y="42"/>
                </a:cubicBezTo>
                <a:cubicBezTo>
                  <a:pt x="352" y="41"/>
                  <a:pt x="352" y="40"/>
                  <a:pt x="352" y="39"/>
                </a:cubicBezTo>
                <a:cubicBezTo>
                  <a:pt x="352" y="37"/>
                  <a:pt x="354" y="34"/>
                  <a:pt x="356" y="32"/>
                </a:cubicBezTo>
                <a:cubicBezTo>
                  <a:pt x="358" y="31"/>
                  <a:pt x="359" y="30"/>
                  <a:pt x="361" y="30"/>
                </a:cubicBezTo>
                <a:cubicBezTo>
                  <a:pt x="361" y="30"/>
                  <a:pt x="361" y="30"/>
                  <a:pt x="361" y="30"/>
                </a:cubicBezTo>
                <a:cubicBezTo>
                  <a:pt x="360" y="31"/>
                  <a:pt x="359" y="31"/>
                  <a:pt x="358" y="31"/>
                </a:cubicBezTo>
                <a:cubicBezTo>
                  <a:pt x="358" y="31"/>
                  <a:pt x="358" y="31"/>
                  <a:pt x="358" y="31"/>
                </a:cubicBezTo>
                <a:cubicBezTo>
                  <a:pt x="358" y="31"/>
                  <a:pt x="358" y="31"/>
                  <a:pt x="358" y="31"/>
                </a:cubicBezTo>
                <a:cubicBezTo>
                  <a:pt x="356" y="33"/>
                  <a:pt x="354" y="35"/>
                  <a:pt x="353" y="38"/>
                </a:cubicBezTo>
                <a:cubicBezTo>
                  <a:pt x="353" y="38"/>
                  <a:pt x="353" y="38"/>
                  <a:pt x="353" y="38"/>
                </a:cubicBezTo>
                <a:cubicBezTo>
                  <a:pt x="353" y="38"/>
                  <a:pt x="353" y="38"/>
                  <a:pt x="353" y="38"/>
                </a:cubicBezTo>
                <a:cubicBezTo>
                  <a:pt x="353" y="39"/>
                  <a:pt x="353" y="39"/>
                  <a:pt x="353" y="39"/>
                </a:cubicBezTo>
                <a:cubicBezTo>
                  <a:pt x="353" y="40"/>
                  <a:pt x="354" y="41"/>
                  <a:pt x="354" y="41"/>
                </a:cubicBezTo>
                <a:cubicBezTo>
                  <a:pt x="355" y="42"/>
                  <a:pt x="355" y="42"/>
                  <a:pt x="355" y="43"/>
                </a:cubicBezTo>
                <a:cubicBezTo>
                  <a:pt x="354" y="44"/>
                  <a:pt x="353" y="45"/>
                  <a:pt x="351" y="46"/>
                </a:cubicBezTo>
                <a:cubicBezTo>
                  <a:pt x="349" y="48"/>
                  <a:pt x="347" y="49"/>
                  <a:pt x="347" y="51"/>
                </a:cubicBezTo>
                <a:cubicBezTo>
                  <a:pt x="346" y="53"/>
                  <a:pt x="346" y="54"/>
                  <a:pt x="346" y="55"/>
                </a:cubicBezTo>
                <a:cubicBezTo>
                  <a:pt x="348" y="55"/>
                  <a:pt x="348" y="55"/>
                  <a:pt x="348" y="55"/>
                </a:cubicBezTo>
                <a:cubicBezTo>
                  <a:pt x="348" y="54"/>
                  <a:pt x="348" y="53"/>
                  <a:pt x="349" y="52"/>
                </a:cubicBezTo>
                <a:cubicBezTo>
                  <a:pt x="349" y="52"/>
                  <a:pt x="349" y="52"/>
                  <a:pt x="349" y="52"/>
                </a:cubicBezTo>
                <a:cubicBezTo>
                  <a:pt x="349" y="52"/>
                  <a:pt x="349" y="52"/>
                  <a:pt x="349" y="52"/>
                </a:cubicBezTo>
                <a:cubicBezTo>
                  <a:pt x="349" y="50"/>
                  <a:pt x="351" y="49"/>
                  <a:pt x="352" y="48"/>
                </a:cubicBezTo>
                <a:cubicBezTo>
                  <a:pt x="354" y="47"/>
                  <a:pt x="356" y="45"/>
                  <a:pt x="357" y="43"/>
                </a:cubicBezTo>
                <a:cubicBezTo>
                  <a:pt x="358" y="43"/>
                  <a:pt x="358" y="43"/>
                  <a:pt x="358" y="43"/>
                </a:cubicBezTo>
                <a:cubicBezTo>
                  <a:pt x="357" y="42"/>
                  <a:pt x="357" y="42"/>
                  <a:pt x="357" y="42"/>
                </a:cubicBezTo>
                <a:cubicBezTo>
                  <a:pt x="357" y="41"/>
                  <a:pt x="356" y="41"/>
                  <a:pt x="356" y="40"/>
                </a:cubicBezTo>
                <a:cubicBezTo>
                  <a:pt x="355" y="40"/>
                  <a:pt x="355" y="39"/>
                  <a:pt x="355" y="39"/>
                </a:cubicBezTo>
                <a:cubicBezTo>
                  <a:pt x="355" y="38"/>
                  <a:pt x="355" y="38"/>
                  <a:pt x="355" y="38"/>
                </a:cubicBezTo>
                <a:cubicBezTo>
                  <a:pt x="356" y="36"/>
                  <a:pt x="358" y="34"/>
                  <a:pt x="359" y="33"/>
                </a:cubicBezTo>
                <a:cubicBezTo>
                  <a:pt x="360" y="33"/>
                  <a:pt x="361" y="33"/>
                  <a:pt x="361" y="32"/>
                </a:cubicBezTo>
                <a:cubicBezTo>
                  <a:pt x="362" y="32"/>
                  <a:pt x="362" y="32"/>
                  <a:pt x="362" y="32"/>
                </a:cubicBezTo>
                <a:cubicBezTo>
                  <a:pt x="363" y="32"/>
                  <a:pt x="363" y="32"/>
                  <a:pt x="363" y="32"/>
                </a:cubicBezTo>
                <a:cubicBezTo>
                  <a:pt x="363" y="32"/>
                  <a:pt x="363" y="32"/>
                  <a:pt x="363" y="32"/>
                </a:cubicBezTo>
                <a:cubicBezTo>
                  <a:pt x="363" y="32"/>
                  <a:pt x="363" y="32"/>
                  <a:pt x="363" y="32"/>
                </a:cubicBezTo>
                <a:cubicBezTo>
                  <a:pt x="363" y="32"/>
                  <a:pt x="363" y="32"/>
                  <a:pt x="363" y="32"/>
                </a:cubicBezTo>
                <a:cubicBezTo>
                  <a:pt x="366" y="32"/>
                  <a:pt x="369" y="33"/>
                  <a:pt x="372" y="34"/>
                </a:cubicBezTo>
                <a:cubicBezTo>
                  <a:pt x="372" y="34"/>
                  <a:pt x="372" y="34"/>
                  <a:pt x="372" y="34"/>
                </a:cubicBezTo>
                <a:cubicBezTo>
                  <a:pt x="373" y="34"/>
                  <a:pt x="373" y="34"/>
                  <a:pt x="373" y="34"/>
                </a:cubicBezTo>
                <a:cubicBezTo>
                  <a:pt x="374" y="35"/>
                  <a:pt x="374" y="35"/>
                  <a:pt x="374" y="35"/>
                </a:cubicBezTo>
                <a:cubicBezTo>
                  <a:pt x="374" y="35"/>
                  <a:pt x="374" y="35"/>
                  <a:pt x="374" y="35"/>
                </a:cubicBezTo>
                <a:cubicBezTo>
                  <a:pt x="374" y="35"/>
                  <a:pt x="374" y="35"/>
                  <a:pt x="374" y="35"/>
                </a:cubicBezTo>
                <a:cubicBezTo>
                  <a:pt x="376" y="36"/>
                  <a:pt x="376" y="36"/>
                  <a:pt x="376" y="36"/>
                </a:cubicBezTo>
                <a:cubicBezTo>
                  <a:pt x="376" y="38"/>
                  <a:pt x="377" y="40"/>
                  <a:pt x="377" y="41"/>
                </a:cubicBezTo>
                <a:cubicBezTo>
                  <a:pt x="377" y="43"/>
                  <a:pt x="376" y="44"/>
                  <a:pt x="376" y="45"/>
                </a:cubicBezTo>
                <a:cubicBezTo>
                  <a:pt x="375" y="45"/>
                  <a:pt x="374" y="45"/>
                  <a:pt x="373" y="45"/>
                </a:cubicBezTo>
                <a:cubicBezTo>
                  <a:pt x="372" y="45"/>
                  <a:pt x="372" y="45"/>
                  <a:pt x="372" y="45"/>
                </a:cubicBezTo>
                <a:cubicBezTo>
                  <a:pt x="372" y="45"/>
                  <a:pt x="372" y="45"/>
                  <a:pt x="372" y="45"/>
                </a:cubicBezTo>
                <a:cubicBezTo>
                  <a:pt x="368" y="45"/>
                  <a:pt x="364" y="46"/>
                  <a:pt x="361" y="49"/>
                </a:cubicBezTo>
                <a:cubicBezTo>
                  <a:pt x="361" y="50"/>
                  <a:pt x="361" y="50"/>
                  <a:pt x="361" y="50"/>
                </a:cubicBezTo>
                <a:cubicBezTo>
                  <a:pt x="361" y="50"/>
                  <a:pt x="361" y="50"/>
                  <a:pt x="361" y="50"/>
                </a:cubicBezTo>
                <a:cubicBezTo>
                  <a:pt x="361" y="50"/>
                  <a:pt x="361" y="50"/>
                  <a:pt x="361" y="50"/>
                </a:cubicBezTo>
                <a:cubicBezTo>
                  <a:pt x="360" y="52"/>
                  <a:pt x="359" y="53"/>
                  <a:pt x="359" y="55"/>
                </a:cubicBezTo>
                <a:cubicBezTo>
                  <a:pt x="359" y="55"/>
                  <a:pt x="359" y="55"/>
                  <a:pt x="359" y="55"/>
                </a:cubicBezTo>
                <a:cubicBezTo>
                  <a:pt x="365" y="55"/>
                  <a:pt x="365" y="55"/>
                  <a:pt x="365" y="55"/>
                </a:cubicBezTo>
                <a:cubicBezTo>
                  <a:pt x="365" y="53"/>
                  <a:pt x="367" y="51"/>
                  <a:pt x="369" y="50"/>
                </a:cubicBezTo>
                <a:cubicBezTo>
                  <a:pt x="369" y="50"/>
                  <a:pt x="370" y="50"/>
                  <a:pt x="371" y="50"/>
                </a:cubicBezTo>
                <a:cubicBezTo>
                  <a:pt x="371" y="50"/>
                  <a:pt x="371" y="50"/>
                  <a:pt x="371" y="50"/>
                </a:cubicBezTo>
                <a:cubicBezTo>
                  <a:pt x="372" y="50"/>
                  <a:pt x="372" y="50"/>
                  <a:pt x="373" y="50"/>
                </a:cubicBezTo>
                <a:cubicBezTo>
                  <a:pt x="373" y="50"/>
                  <a:pt x="374" y="50"/>
                  <a:pt x="374" y="50"/>
                </a:cubicBezTo>
                <a:cubicBezTo>
                  <a:pt x="374" y="51"/>
                  <a:pt x="374" y="51"/>
                  <a:pt x="374" y="51"/>
                </a:cubicBezTo>
                <a:cubicBezTo>
                  <a:pt x="375" y="52"/>
                  <a:pt x="375" y="52"/>
                  <a:pt x="375" y="52"/>
                </a:cubicBezTo>
                <a:cubicBezTo>
                  <a:pt x="380" y="49"/>
                  <a:pt x="380" y="49"/>
                  <a:pt x="380" y="49"/>
                </a:cubicBezTo>
                <a:cubicBezTo>
                  <a:pt x="380" y="49"/>
                  <a:pt x="380" y="49"/>
                  <a:pt x="380" y="49"/>
                </a:cubicBezTo>
                <a:cubicBezTo>
                  <a:pt x="382" y="47"/>
                  <a:pt x="382" y="44"/>
                  <a:pt x="382" y="41"/>
                </a:cubicBezTo>
                <a:cubicBezTo>
                  <a:pt x="382" y="39"/>
                  <a:pt x="382" y="38"/>
                  <a:pt x="382" y="37"/>
                </a:cubicBezTo>
                <a:cubicBezTo>
                  <a:pt x="382" y="37"/>
                  <a:pt x="382" y="37"/>
                  <a:pt x="382" y="37"/>
                </a:cubicBezTo>
                <a:cubicBezTo>
                  <a:pt x="382" y="36"/>
                  <a:pt x="382" y="36"/>
                  <a:pt x="382" y="36"/>
                </a:cubicBezTo>
                <a:cubicBezTo>
                  <a:pt x="381" y="34"/>
                  <a:pt x="380" y="33"/>
                  <a:pt x="378" y="32"/>
                </a:cubicBezTo>
                <a:cubicBezTo>
                  <a:pt x="377" y="31"/>
                  <a:pt x="375" y="30"/>
                  <a:pt x="374" y="29"/>
                </a:cubicBezTo>
                <a:cubicBezTo>
                  <a:pt x="374" y="29"/>
                  <a:pt x="374" y="29"/>
                  <a:pt x="374" y="29"/>
                </a:cubicBezTo>
                <a:cubicBezTo>
                  <a:pt x="373" y="29"/>
                  <a:pt x="373" y="29"/>
                  <a:pt x="373" y="29"/>
                </a:cubicBezTo>
                <a:cubicBezTo>
                  <a:pt x="372" y="29"/>
                  <a:pt x="372" y="29"/>
                  <a:pt x="372" y="29"/>
                </a:cubicBezTo>
                <a:cubicBezTo>
                  <a:pt x="372" y="29"/>
                  <a:pt x="372" y="29"/>
                  <a:pt x="372" y="29"/>
                </a:cubicBezTo>
                <a:cubicBezTo>
                  <a:pt x="370" y="29"/>
                  <a:pt x="368" y="28"/>
                  <a:pt x="367" y="27"/>
                </a:cubicBezTo>
                <a:cubicBezTo>
                  <a:pt x="367" y="27"/>
                  <a:pt x="367" y="27"/>
                  <a:pt x="367" y="27"/>
                </a:cubicBezTo>
                <a:moveTo>
                  <a:pt x="82" y="39"/>
                </a:moveTo>
                <a:cubicBezTo>
                  <a:pt x="74" y="32"/>
                  <a:pt x="66" y="27"/>
                  <a:pt x="58" y="22"/>
                </a:cubicBezTo>
                <a:cubicBezTo>
                  <a:pt x="58" y="22"/>
                  <a:pt x="58" y="22"/>
                  <a:pt x="58" y="22"/>
                </a:cubicBezTo>
                <a:cubicBezTo>
                  <a:pt x="65" y="25"/>
                  <a:pt x="72" y="30"/>
                  <a:pt x="79" y="35"/>
                </a:cubicBezTo>
                <a:cubicBezTo>
                  <a:pt x="79" y="35"/>
                  <a:pt x="79" y="35"/>
                  <a:pt x="79" y="35"/>
                </a:cubicBezTo>
                <a:cubicBezTo>
                  <a:pt x="79" y="35"/>
                  <a:pt x="79" y="35"/>
                  <a:pt x="79" y="35"/>
                </a:cubicBezTo>
                <a:cubicBezTo>
                  <a:pt x="80" y="36"/>
                  <a:pt x="80" y="37"/>
                  <a:pt x="82" y="38"/>
                </a:cubicBezTo>
                <a:cubicBezTo>
                  <a:pt x="82" y="39"/>
                  <a:pt x="82" y="39"/>
                  <a:pt x="82" y="39"/>
                </a:cubicBezTo>
                <a:moveTo>
                  <a:pt x="56" y="21"/>
                </a:moveTo>
                <a:cubicBezTo>
                  <a:pt x="54" y="21"/>
                  <a:pt x="53" y="20"/>
                  <a:pt x="51" y="19"/>
                </a:cubicBezTo>
                <a:cubicBezTo>
                  <a:pt x="51" y="19"/>
                  <a:pt x="51" y="19"/>
                  <a:pt x="51" y="19"/>
                </a:cubicBezTo>
                <a:cubicBezTo>
                  <a:pt x="53" y="19"/>
                  <a:pt x="54" y="20"/>
                  <a:pt x="56" y="21"/>
                </a:cubicBezTo>
                <a:cubicBezTo>
                  <a:pt x="56" y="21"/>
                  <a:pt x="56" y="21"/>
                  <a:pt x="56" y="21"/>
                </a:cubicBezTo>
                <a:moveTo>
                  <a:pt x="49" y="19"/>
                </a:moveTo>
                <a:cubicBezTo>
                  <a:pt x="47" y="18"/>
                  <a:pt x="45" y="17"/>
                  <a:pt x="42" y="16"/>
                </a:cubicBezTo>
                <a:cubicBezTo>
                  <a:pt x="42" y="16"/>
                  <a:pt x="41" y="15"/>
                  <a:pt x="40" y="15"/>
                </a:cubicBezTo>
                <a:cubicBezTo>
                  <a:pt x="40" y="15"/>
                  <a:pt x="40" y="15"/>
                  <a:pt x="40" y="15"/>
                </a:cubicBezTo>
                <a:cubicBezTo>
                  <a:pt x="43" y="15"/>
                  <a:pt x="46" y="16"/>
                  <a:pt x="49" y="18"/>
                </a:cubicBezTo>
                <a:cubicBezTo>
                  <a:pt x="49" y="19"/>
                  <a:pt x="49" y="19"/>
                  <a:pt x="49" y="19"/>
                </a:cubicBezTo>
                <a:moveTo>
                  <a:pt x="38" y="15"/>
                </a:moveTo>
                <a:cubicBezTo>
                  <a:pt x="36" y="14"/>
                  <a:pt x="34" y="13"/>
                  <a:pt x="32" y="13"/>
                </a:cubicBezTo>
                <a:cubicBezTo>
                  <a:pt x="32" y="13"/>
                  <a:pt x="32" y="13"/>
                  <a:pt x="32" y="13"/>
                </a:cubicBezTo>
                <a:cubicBezTo>
                  <a:pt x="34" y="13"/>
                  <a:pt x="36" y="14"/>
                  <a:pt x="38" y="14"/>
                </a:cubicBezTo>
                <a:cubicBezTo>
                  <a:pt x="38" y="15"/>
                  <a:pt x="38" y="15"/>
                  <a:pt x="38" y="15"/>
                </a:cubicBezTo>
                <a:moveTo>
                  <a:pt x="5" y="13"/>
                </a:moveTo>
                <a:cubicBezTo>
                  <a:pt x="5" y="13"/>
                  <a:pt x="5" y="13"/>
                  <a:pt x="5" y="13"/>
                </a:cubicBezTo>
                <a:cubicBezTo>
                  <a:pt x="5" y="13"/>
                  <a:pt x="4" y="13"/>
                  <a:pt x="3" y="13"/>
                </a:cubicBezTo>
                <a:cubicBezTo>
                  <a:pt x="4" y="13"/>
                  <a:pt x="4" y="13"/>
                  <a:pt x="4" y="13"/>
                </a:cubicBezTo>
                <a:cubicBezTo>
                  <a:pt x="4" y="13"/>
                  <a:pt x="5" y="13"/>
                  <a:pt x="5" y="13"/>
                </a:cubicBezTo>
                <a:cubicBezTo>
                  <a:pt x="10" y="12"/>
                  <a:pt x="15" y="11"/>
                  <a:pt x="19" y="11"/>
                </a:cubicBezTo>
                <a:cubicBezTo>
                  <a:pt x="23" y="11"/>
                  <a:pt x="27" y="12"/>
                  <a:pt x="30" y="12"/>
                </a:cubicBezTo>
                <a:cubicBezTo>
                  <a:pt x="30" y="13"/>
                  <a:pt x="30" y="13"/>
                  <a:pt x="30" y="13"/>
                </a:cubicBezTo>
                <a:cubicBezTo>
                  <a:pt x="28" y="12"/>
                  <a:pt x="25" y="12"/>
                  <a:pt x="22" y="12"/>
                </a:cubicBezTo>
                <a:cubicBezTo>
                  <a:pt x="19" y="12"/>
                  <a:pt x="16" y="12"/>
                  <a:pt x="13" y="12"/>
                </a:cubicBezTo>
                <a:cubicBezTo>
                  <a:pt x="10" y="12"/>
                  <a:pt x="7" y="13"/>
                  <a:pt x="5" y="13"/>
                </a:cubicBezTo>
                <a:moveTo>
                  <a:pt x="19" y="9"/>
                </a:moveTo>
                <a:cubicBezTo>
                  <a:pt x="15" y="9"/>
                  <a:pt x="10" y="10"/>
                  <a:pt x="5" y="11"/>
                </a:cubicBezTo>
                <a:cubicBezTo>
                  <a:pt x="5" y="11"/>
                  <a:pt x="5" y="11"/>
                  <a:pt x="5" y="11"/>
                </a:cubicBezTo>
                <a:cubicBezTo>
                  <a:pt x="4" y="11"/>
                  <a:pt x="4" y="11"/>
                  <a:pt x="4" y="11"/>
                </a:cubicBezTo>
                <a:cubicBezTo>
                  <a:pt x="4" y="11"/>
                  <a:pt x="4" y="11"/>
                  <a:pt x="3" y="11"/>
                </a:cubicBezTo>
                <a:cubicBezTo>
                  <a:pt x="2" y="12"/>
                  <a:pt x="2" y="12"/>
                  <a:pt x="2" y="12"/>
                </a:cubicBezTo>
                <a:cubicBezTo>
                  <a:pt x="2" y="12"/>
                  <a:pt x="1" y="13"/>
                  <a:pt x="1" y="13"/>
                </a:cubicBezTo>
                <a:cubicBezTo>
                  <a:pt x="1" y="14"/>
                  <a:pt x="1" y="14"/>
                  <a:pt x="2" y="14"/>
                </a:cubicBezTo>
                <a:cubicBezTo>
                  <a:pt x="2" y="15"/>
                  <a:pt x="2" y="15"/>
                  <a:pt x="2" y="15"/>
                </a:cubicBezTo>
                <a:cubicBezTo>
                  <a:pt x="2" y="15"/>
                  <a:pt x="2" y="15"/>
                  <a:pt x="2" y="15"/>
                </a:cubicBezTo>
                <a:cubicBezTo>
                  <a:pt x="3" y="15"/>
                  <a:pt x="4" y="15"/>
                  <a:pt x="5" y="15"/>
                </a:cubicBezTo>
                <a:cubicBezTo>
                  <a:pt x="5" y="15"/>
                  <a:pt x="5" y="15"/>
                  <a:pt x="5" y="15"/>
                </a:cubicBezTo>
                <a:cubicBezTo>
                  <a:pt x="8" y="15"/>
                  <a:pt x="11" y="14"/>
                  <a:pt x="13" y="14"/>
                </a:cubicBezTo>
                <a:cubicBezTo>
                  <a:pt x="13" y="14"/>
                  <a:pt x="13" y="14"/>
                  <a:pt x="13" y="14"/>
                </a:cubicBezTo>
                <a:cubicBezTo>
                  <a:pt x="16" y="14"/>
                  <a:pt x="19" y="14"/>
                  <a:pt x="22" y="14"/>
                </a:cubicBezTo>
                <a:cubicBezTo>
                  <a:pt x="25" y="14"/>
                  <a:pt x="28" y="14"/>
                  <a:pt x="31" y="15"/>
                </a:cubicBezTo>
                <a:cubicBezTo>
                  <a:pt x="33" y="15"/>
                  <a:pt x="36" y="16"/>
                  <a:pt x="38" y="17"/>
                </a:cubicBezTo>
                <a:cubicBezTo>
                  <a:pt x="38" y="17"/>
                  <a:pt x="38" y="17"/>
                  <a:pt x="38" y="17"/>
                </a:cubicBezTo>
                <a:cubicBezTo>
                  <a:pt x="39" y="17"/>
                  <a:pt x="39" y="17"/>
                  <a:pt x="39" y="17"/>
                </a:cubicBezTo>
                <a:cubicBezTo>
                  <a:pt x="40" y="17"/>
                  <a:pt x="40" y="17"/>
                  <a:pt x="40" y="17"/>
                </a:cubicBezTo>
                <a:cubicBezTo>
                  <a:pt x="40" y="17"/>
                  <a:pt x="40" y="17"/>
                  <a:pt x="40" y="17"/>
                </a:cubicBezTo>
                <a:cubicBezTo>
                  <a:pt x="41" y="17"/>
                  <a:pt x="41" y="17"/>
                  <a:pt x="41" y="18"/>
                </a:cubicBezTo>
                <a:cubicBezTo>
                  <a:pt x="41" y="18"/>
                  <a:pt x="41" y="18"/>
                  <a:pt x="41" y="18"/>
                </a:cubicBezTo>
                <a:cubicBezTo>
                  <a:pt x="42" y="18"/>
                  <a:pt x="42" y="18"/>
                  <a:pt x="42" y="18"/>
                </a:cubicBezTo>
                <a:cubicBezTo>
                  <a:pt x="44" y="18"/>
                  <a:pt x="47" y="20"/>
                  <a:pt x="49" y="21"/>
                </a:cubicBezTo>
                <a:cubicBezTo>
                  <a:pt x="49" y="21"/>
                  <a:pt x="49" y="21"/>
                  <a:pt x="49" y="21"/>
                </a:cubicBezTo>
                <a:cubicBezTo>
                  <a:pt x="50" y="21"/>
                  <a:pt x="50" y="21"/>
                  <a:pt x="50" y="21"/>
                </a:cubicBezTo>
                <a:cubicBezTo>
                  <a:pt x="50" y="21"/>
                  <a:pt x="50" y="21"/>
                  <a:pt x="50" y="21"/>
                </a:cubicBezTo>
                <a:cubicBezTo>
                  <a:pt x="51" y="21"/>
                  <a:pt x="51" y="21"/>
                  <a:pt x="51" y="21"/>
                </a:cubicBezTo>
                <a:cubicBezTo>
                  <a:pt x="53" y="22"/>
                  <a:pt x="54" y="23"/>
                  <a:pt x="56" y="24"/>
                </a:cubicBezTo>
                <a:cubicBezTo>
                  <a:pt x="65" y="29"/>
                  <a:pt x="74" y="35"/>
                  <a:pt x="82" y="42"/>
                </a:cubicBezTo>
                <a:cubicBezTo>
                  <a:pt x="82" y="42"/>
                  <a:pt x="82" y="42"/>
                  <a:pt x="82" y="42"/>
                </a:cubicBezTo>
                <a:cubicBezTo>
                  <a:pt x="82" y="42"/>
                  <a:pt x="82" y="42"/>
                  <a:pt x="82" y="42"/>
                </a:cubicBezTo>
                <a:cubicBezTo>
                  <a:pt x="82" y="42"/>
                  <a:pt x="82" y="42"/>
                  <a:pt x="82" y="42"/>
                </a:cubicBezTo>
                <a:cubicBezTo>
                  <a:pt x="83" y="43"/>
                  <a:pt x="83" y="43"/>
                  <a:pt x="83" y="43"/>
                </a:cubicBezTo>
                <a:cubicBezTo>
                  <a:pt x="87" y="47"/>
                  <a:pt x="90" y="51"/>
                  <a:pt x="93" y="55"/>
                </a:cubicBezTo>
                <a:cubicBezTo>
                  <a:pt x="96" y="55"/>
                  <a:pt x="96" y="55"/>
                  <a:pt x="96" y="55"/>
                </a:cubicBezTo>
                <a:cubicBezTo>
                  <a:pt x="92" y="50"/>
                  <a:pt x="88" y="45"/>
                  <a:pt x="84" y="41"/>
                </a:cubicBezTo>
                <a:cubicBezTo>
                  <a:pt x="84" y="40"/>
                  <a:pt x="84" y="40"/>
                  <a:pt x="84" y="40"/>
                </a:cubicBezTo>
                <a:cubicBezTo>
                  <a:pt x="88" y="45"/>
                  <a:pt x="93" y="50"/>
                  <a:pt x="97" y="55"/>
                </a:cubicBezTo>
                <a:cubicBezTo>
                  <a:pt x="99" y="55"/>
                  <a:pt x="99" y="55"/>
                  <a:pt x="99" y="55"/>
                </a:cubicBezTo>
                <a:cubicBezTo>
                  <a:pt x="95" y="48"/>
                  <a:pt x="89" y="43"/>
                  <a:pt x="84" y="37"/>
                </a:cubicBezTo>
                <a:cubicBezTo>
                  <a:pt x="84" y="37"/>
                  <a:pt x="84" y="37"/>
                  <a:pt x="84" y="37"/>
                </a:cubicBezTo>
                <a:cubicBezTo>
                  <a:pt x="83" y="36"/>
                  <a:pt x="83" y="36"/>
                  <a:pt x="83" y="36"/>
                </a:cubicBezTo>
                <a:cubicBezTo>
                  <a:pt x="82" y="35"/>
                  <a:pt x="82" y="35"/>
                  <a:pt x="82" y="35"/>
                </a:cubicBezTo>
                <a:cubicBezTo>
                  <a:pt x="82" y="35"/>
                  <a:pt x="82" y="35"/>
                  <a:pt x="82" y="35"/>
                </a:cubicBezTo>
                <a:cubicBezTo>
                  <a:pt x="81" y="34"/>
                  <a:pt x="80" y="34"/>
                  <a:pt x="80" y="33"/>
                </a:cubicBezTo>
                <a:cubicBezTo>
                  <a:pt x="73" y="28"/>
                  <a:pt x="65" y="23"/>
                  <a:pt x="57" y="19"/>
                </a:cubicBezTo>
                <a:cubicBezTo>
                  <a:pt x="55" y="18"/>
                  <a:pt x="53" y="17"/>
                  <a:pt x="51" y="16"/>
                </a:cubicBezTo>
                <a:cubicBezTo>
                  <a:pt x="47" y="15"/>
                  <a:pt x="43" y="13"/>
                  <a:pt x="40" y="12"/>
                </a:cubicBezTo>
                <a:cubicBezTo>
                  <a:pt x="37" y="12"/>
                  <a:pt x="35" y="11"/>
                  <a:pt x="32" y="11"/>
                </a:cubicBezTo>
                <a:cubicBezTo>
                  <a:pt x="32" y="10"/>
                  <a:pt x="32" y="10"/>
                  <a:pt x="32" y="10"/>
                </a:cubicBezTo>
                <a:cubicBezTo>
                  <a:pt x="32" y="10"/>
                  <a:pt x="32" y="10"/>
                  <a:pt x="32" y="10"/>
                </a:cubicBezTo>
                <a:cubicBezTo>
                  <a:pt x="30" y="10"/>
                  <a:pt x="30" y="10"/>
                  <a:pt x="30" y="10"/>
                </a:cubicBezTo>
                <a:cubicBezTo>
                  <a:pt x="30" y="10"/>
                  <a:pt x="30" y="10"/>
                  <a:pt x="30" y="10"/>
                </a:cubicBezTo>
                <a:cubicBezTo>
                  <a:pt x="27" y="10"/>
                  <a:pt x="23" y="9"/>
                  <a:pt x="19" y="9"/>
                </a:cubicBezTo>
                <a:moveTo>
                  <a:pt x="391" y="43"/>
                </a:moveTo>
                <a:cubicBezTo>
                  <a:pt x="391" y="41"/>
                  <a:pt x="391" y="41"/>
                  <a:pt x="391" y="41"/>
                </a:cubicBezTo>
                <a:cubicBezTo>
                  <a:pt x="391" y="41"/>
                  <a:pt x="391" y="41"/>
                  <a:pt x="392" y="42"/>
                </a:cubicBezTo>
                <a:cubicBezTo>
                  <a:pt x="391" y="43"/>
                  <a:pt x="391" y="43"/>
                  <a:pt x="391" y="43"/>
                </a:cubicBezTo>
                <a:moveTo>
                  <a:pt x="402" y="46"/>
                </a:moveTo>
                <a:cubicBezTo>
                  <a:pt x="402" y="45"/>
                  <a:pt x="402" y="45"/>
                  <a:pt x="402" y="44"/>
                </a:cubicBezTo>
                <a:cubicBezTo>
                  <a:pt x="402" y="44"/>
                  <a:pt x="402" y="44"/>
                  <a:pt x="402" y="44"/>
                </a:cubicBezTo>
                <a:cubicBezTo>
                  <a:pt x="402" y="44"/>
                  <a:pt x="402" y="44"/>
                  <a:pt x="402" y="44"/>
                </a:cubicBezTo>
                <a:cubicBezTo>
                  <a:pt x="401" y="43"/>
                  <a:pt x="401" y="41"/>
                  <a:pt x="401" y="40"/>
                </a:cubicBezTo>
                <a:cubicBezTo>
                  <a:pt x="401" y="38"/>
                  <a:pt x="402" y="37"/>
                  <a:pt x="402" y="35"/>
                </a:cubicBezTo>
                <a:cubicBezTo>
                  <a:pt x="402" y="46"/>
                  <a:pt x="402" y="46"/>
                  <a:pt x="402" y="46"/>
                </a:cubicBezTo>
                <a:moveTo>
                  <a:pt x="389" y="40"/>
                </a:moveTo>
                <a:cubicBezTo>
                  <a:pt x="389" y="40"/>
                  <a:pt x="389" y="40"/>
                  <a:pt x="389" y="40"/>
                </a:cubicBezTo>
                <a:cubicBezTo>
                  <a:pt x="387" y="38"/>
                  <a:pt x="385" y="35"/>
                  <a:pt x="385" y="32"/>
                </a:cubicBezTo>
                <a:cubicBezTo>
                  <a:pt x="385" y="31"/>
                  <a:pt x="385" y="31"/>
                  <a:pt x="386" y="31"/>
                </a:cubicBezTo>
                <a:cubicBezTo>
                  <a:pt x="386" y="31"/>
                  <a:pt x="386" y="31"/>
                  <a:pt x="386" y="31"/>
                </a:cubicBezTo>
                <a:cubicBezTo>
                  <a:pt x="386" y="31"/>
                  <a:pt x="386" y="31"/>
                  <a:pt x="386" y="31"/>
                </a:cubicBezTo>
                <a:cubicBezTo>
                  <a:pt x="386" y="28"/>
                  <a:pt x="386" y="26"/>
                  <a:pt x="387" y="25"/>
                </a:cubicBezTo>
                <a:cubicBezTo>
                  <a:pt x="388" y="24"/>
                  <a:pt x="388" y="23"/>
                  <a:pt x="389" y="22"/>
                </a:cubicBezTo>
                <a:cubicBezTo>
                  <a:pt x="389" y="24"/>
                  <a:pt x="389" y="24"/>
                  <a:pt x="389" y="24"/>
                </a:cubicBezTo>
                <a:cubicBezTo>
                  <a:pt x="389" y="25"/>
                  <a:pt x="388" y="26"/>
                  <a:pt x="387" y="27"/>
                </a:cubicBezTo>
                <a:cubicBezTo>
                  <a:pt x="387" y="29"/>
                  <a:pt x="386" y="30"/>
                  <a:pt x="386" y="31"/>
                </a:cubicBezTo>
                <a:cubicBezTo>
                  <a:pt x="386" y="34"/>
                  <a:pt x="388" y="36"/>
                  <a:pt x="389" y="38"/>
                </a:cubicBezTo>
                <a:cubicBezTo>
                  <a:pt x="389" y="40"/>
                  <a:pt x="389" y="40"/>
                  <a:pt x="389" y="40"/>
                </a:cubicBezTo>
                <a:moveTo>
                  <a:pt x="391" y="21"/>
                </a:moveTo>
                <a:cubicBezTo>
                  <a:pt x="391" y="19"/>
                  <a:pt x="391" y="19"/>
                  <a:pt x="391" y="19"/>
                </a:cubicBezTo>
                <a:cubicBezTo>
                  <a:pt x="391" y="19"/>
                  <a:pt x="392" y="18"/>
                  <a:pt x="392" y="18"/>
                </a:cubicBezTo>
                <a:cubicBezTo>
                  <a:pt x="395" y="16"/>
                  <a:pt x="398" y="14"/>
                  <a:pt x="402" y="14"/>
                </a:cubicBezTo>
                <a:cubicBezTo>
                  <a:pt x="402" y="15"/>
                  <a:pt x="402" y="15"/>
                  <a:pt x="402" y="15"/>
                </a:cubicBezTo>
                <a:cubicBezTo>
                  <a:pt x="402" y="15"/>
                  <a:pt x="402" y="15"/>
                  <a:pt x="401" y="15"/>
                </a:cubicBezTo>
                <a:cubicBezTo>
                  <a:pt x="401" y="15"/>
                  <a:pt x="401" y="15"/>
                  <a:pt x="401" y="15"/>
                </a:cubicBezTo>
                <a:cubicBezTo>
                  <a:pt x="401" y="15"/>
                  <a:pt x="401" y="15"/>
                  <a:pt x="401" y="15"/>
                </a:cubicBezTo>
                <a:cubicBezTo>
                  <a:pt x="396" y="15"/>
                  <a:pt x="393" y="18"/>
                  <a:pt x="391" y="21"/>
                </a:cubicBezTo>
                <a:moveTo>
                  <a:pt x="404" y="15"/>
                </a:moveTo>
                <a:cubicBezTo>
                  <a:pt x="404" y="12"/>
                  <a:pt x="404" y="12"/>
                  <a:pt x="404" y="12"/>
                </a:cubicBezTo>
                <a:cubicBezTo>
                  <a:pt x="406" y="9"/>
                  <a:pt x="410" y="7"/>
                  <a:pt x="413" y="7"/>
                </a:cubicBezTo>
                <a:cubicBezTo>
                  <a:pt x="414" y="7"/>
                  <a:pt x="414" y="7"/>
                  <a:pt x="414" y="7"/>
                </a:cubicBezTo>
                <a:cubicBezTo>
                  <a:pt x="417" y="8"/>
                  <a:pt x="420" y="9"/>
                  <a:pt x="421" y="12"/>
                </a:cubicBezTo>
                <a:cubicBezTo>
                  <a:pt x="422" y="14"/>
                  <a:pt x="422" y="15"/>
                  <a:pt x="422" y="15"/>
                </a:cubicBezTo>
                <a:cubicBezTo>
                  <a:pt x="422" y="19"/>
                  <a:pt x="420" y="21"/>
                  <a:pt x="419" y="25"/>
                </a:cubicBezTo>
                <a:cubicBezTo>
                  <a:pt x="418" y="26"/>
                  <a:pt x="417" y="27"/>
                  <a:pt x="415" y="27"/>
                </a:cubicBezTo>
                <a:cubicBezTo>
                  <a:pt x="413" y="28"/>
                  <a:pt x="411" y="28"/>
                  <a:pt x="409" y="28"/>
                </a:cubicBezTo>
                <a:cubicBezTo>
                  <a:pt x="409" y="28"/>
                  <a:pt x="409" y="28"/>
                  <a:pt x="409" y="28"/>
                </a:cubicBezTo>
                <a:cubicBezTo>
                  <a:pt x="409" y="29"/>
                  <a:pt x="409" y="29"/>
                  <a:pt x="409" y="29"/>
                </a:cubicBezTo>
                <a:cubicBezTo>
                  <a:pt x="407" y="30"/>
                  <a:pt x="406" y="32"/>
                  <a:pt x="404" y="35"/>
                </a:cubicBezTo>
                <a:cubicBezTo>
                  <a:pt x="404" y="32"/>
                  <a:pt x="404" y="32"/>
                  <a:pt x="404" y="32"/>
                </a:cubicBezTo>
                <a:cubicBezTo>
                  <a:pt x="406" y="30"/>
                  <a:pt x="407" y="29"/>
                  <a:pt x="409" y="27"/>
                </a:cubicBezTo>
                <a:cubicBezTo>
                  <a:pt x="410" y="27"/>
                  <a:pt x="411" y="27"/>
                  <a:pt x="413" y="26"/>
                </a:cubicBezTo>
                <a:cubicBezTo>
                  <a:pt x="414" y="26"/>
                  <a:pt x="416" y="26"/>
                  <a:pt x="417" y="25"/>
                </a:cubicBezTo>
                <a:cubicBezTo>
                  <a:pt x="418" y="25"/>
                  <a:pt x="418" y="25"/>
                  <a:pt x="418" y="25"/>
                </a:cubicBezTo>
                <a:cubicBezTo>
                  <a:pt x="418" y="24"/>
                  <a:pt x="418" y="24"/>
                  <a:pt x="418" y="24"/>
                </a:cubicBezTo>
                <a:cubicBezTo>
                  <a:pt x="419" y="22"/>
                  <a:pt x="420" y="19"/>
                  <a:pt x="420" y="16"/>
                </a:cubicBezTo>
                <a:cubicBezTo>
                  <a:pt x="420" y="14"/>
                  <a:pt x="420" y="12"/>
                  <a:pt x="419" y="11"/>
                </a:cubicBezTo>
                <a:cubicBezTo>
                  <a:pt x="419" y="11"/>
                  <a:pt x="419" y="11"/>
                  <a:pt x="419" y="11"/>
                </a:cubicBezTo>
                <a:cubicBezTo>
                  <a:pt x="419" y="11"/>
                  <a:pt x="419" y="11"/>
                  <a:pt x="419" y="11"/>
                </a:cubicBezTo>
                <a:cubicBezTo>
                  <a:pt x="419" y="10"/>
                  <a:pt x="418" y="9"/>
                  <a:pt x="417" y="9"/>
                </a:cubicBezTo>
                <a:cubicBezTo>
                  <a:pt x="416" y="8"/>
                  <a:pt x="415" y="8"/>
                  <a:pt x="414" y="8"/>
                </a:cubicBezTo>
                <a:cubicBezTo>
                  <a:pt x="413" y="8"/>
                  <a:pt x="412" y="8"/>
                  <a:pt x="411" y="8"/>
                </a:cubicBezTo>
                <a:cubicBezTo>
                  <a:pt x="411" y="8"/>
                  <a:pt x="411" y="8"/>
                  <a:pt x="411" y="8"/>
                </a:cubicBezTo>
                <a:cubicBezTo>
                  <a:pt x="411" y="8"/>
                  <a:pt x="411" y="8"/>
                  <a:pt x="411" y="8"/>
                </a:cubicBezTo>
                <a:cubicBezTo>
                  <a:pt x="409" y="9"/>
                  <a:pt x="408" y="11"/>
                  <a:pt x="407" y="12"/>
                </a:cubicBezTo>
                <a:cubicBezTo>
                  <a:pt x="406" y="13"/>
                  <a:pt x="405" y="14"/>
                  <a:pt x="404" y="15"/>
                </a:cubicBezTo>
                <a:moveTo>
                  <a:pt x="413" y="5"/>
                </a:moveTo>
                <a:cubicBezTo>
                  <a:pt x="409" y="5"/>
                  <a:pt x="405" y="8"/>
                  <a:pt x="403" y="12"/>
                </a:cubicBezTo>
                <a:cubicBezTo>
                  <a:pt x="402" y="12"/>
                  <a:pt x="402" y="12"/>
                  <a:pt x="402" y="12"/>
                </a:cubicBezTo>
                <a:cubicBezTo>
                  <a:pt x="398" y="12"/>
                  <a:pt x="394" y="14"/>
                  <a:pt x="391" y="16"/>
                </a:cubicBezTo>
                <a:cubicBezTo>
                  <a:pt x="391" y="16"/>
                  <a:pt x="391" y="16"/>
                  <a:pt x="391" y="16"/>
                </a:cubicBezTo>
                <a:cubicBezTo>
                  <a:pt x="390" y="17"/>
                  <a:pt x="390" y="17"/>
                  <a:pt x="390" y="17"/>
                </a:cubicBezTo>
                <a:cubicBezTo>
                  <a:pt x="390" y="17"/>
                  <a:pt x="389" y="18"/>
                  <a:pt x="389" y="18"/>
                </a:cubicBezTo>
                <a:cubicBezTo>
                  <a:pt x="388" y="20"/>
                  <a:pt x="387" y="22"/>
                  <a:pt x="385" y="24"/>
                </a:cubicBezTo>
                <a:cubicBezTo>
                  <a:pt x="384" y="26"/>
                  <a:pt x="384" y="28"/>
                  <a:pt x="384" y="30"/>
                </a:cubicBezTo>
                <a:cubicBezTo>
                  <a:pt x="383" y="31"/>
                  <a:pt x="383" y="31"/>
                  <a:pt x="383" y="32"/>
                </a:cubicBezTo>
                <a:cubicBezTo>
                  <a:pt x="383" y="35"/>
                  <a:pt x="385" y="39"/>
                  <a:pt x="387" y="41"/>
                </a:cubicBezTo>
                <a:cubicBezTo>
                  <a:pt x="387" y="42"/>
                  <a:pt x="387" y="42"/>
                  <a:pt x="387" y="42"/>
                </a:cubicBezTo>
                <a:cubicBezTo>
                  <a:pt x="387" y="42"/>
                  <a:pt x="387" y="43"/>
                  <a:pt x="386" y="44"/>
                </a:cubicBezTo>
                <a:cubicBezTo>
                  <a:pt x="386" y="45"/>
                  <a:pt x="385" y="46"/>
                  <a:pt x="385" y="47"/>
                </a:cubicBezTo>
                <a:cubicBezTo>
                  <a:pt x="385" y="48"/>
                  <a:pt x="385" y="49"/>
                  <a:pt x="385" y="49"/>
                </a:cubicBezTo>
                <a:cubicBezTo>
                  <a:pt x="385" y="51"/>
                  <a:pt x="385" y="53"/>
                  <a:pt x="386" y="55"/>
                </a:cubicBezTo>
                <a:cubicBezTo>
                  <a:pt x="388" y="55"/>
                  <a:pt x="388" y="55"/>
                  <a:pt x="388" y="55"/>
                </a:cubicBezTo>
                <a:cubicBezTo>
                  <a:pt x="387" y="53"/>
                  <a:pt x="387" y="51"/>
                  <a:pt x="387" y="49"/>
                </a:cubicBezTo>
                <a:cubicBezTo>
                  <a:pt x="387" y="49"/>
                  <a:pt x="387" y="48"/>
                  <a:pt x="387" y="48"/>
                </a:cubicBezTo>
                <a:cubicBezTo>
                  <a:pt x="387" y="48"/>
                  <a:pt x="387" y="48"/>
                  <a:pt x="387" y="48"/>
                </a:cubicBezTo>
                <a:cubicBezTo>
                  <a:pt x="387" y="48"/>
                  <a:pt x="387" y="48"/>
                  <a:pt x="387" y="48"/>
                </a:cubicBezTo>
                <a:cubicBezTo>
                  <a:pt x="387" y="47"/>
                  <a:pt x="387" y="46"/>
                  <a:pt x="388" y="45"/>
                </a:cubicBezTo>
                <a:cubicBezTo>
                  <a:pt x="388" y="45"/>
                  <a:pt x="389" y="44"/>
                  <a:pt x="389" y="44"/>
                </a:cubicBezTo>
                <a:cubicBezTo>
                  <a:pt x="389" y="47"/>
                  <a:pt x="389" y="47"/>
                  <a:pt x="389" y="47"/>
                </a:cubicBezTo>
                <a:cubicBezTo>
                  <a:pt x="388" y="48"/>
                  <a:pt x="388" y="48"/>
                  <a:pt x="388" y="48"/>
                </a:cubicBezTo>
                <a:cubicBezTo>
                  <a:pt x="388" y="48"/>
                  <a:pt x="388" y="48"/>
                  <a:pt x="388" y="48"/>
                </a:cubicBezTo>
                <a:cubicBezTo>
                  <a:pt x="388" y="48"/>
                  <a:pt x="388" y="48"/>
                  <a:pt x="388" y="48"/>
                </a:cubicBezTo>
                <a:cubicBezTo>
                  <a:pt x="388" y="50"/>
                  <a:pt x="388" y="52"/>
                  <a:pt x="389" y="54"/>
                </a:cubicBezTo>
                <a:cubicBezTo>
                  <a:pt x="389" y="55"/>
                  <a:pt x="389" y="55"/>
                  <a:pt x="389" y="55"/>
                </a:cubicBezTo>
                <a:cubicBezTo>
                  <a:pt x="392" y="55"/>
                  <a:pt x="392" y="55"/>
                  <a:pt x="392" y="55"/>
                </a:cubicBezTo>
                <a:cubicBezTo>
                  <a:pt x="392" y="55"/>
                  <a:pt x="391" y="54"/>
                  <a:pt x="391" y="53"/>
                </a:cubicBezTo>
                <a:cubicBezTo>
                  <a:pt x="390" y="52"/>
                  <a:pt x="390" y="51"/>
                  <a:pt x="390" y="49"/>
                </a:cubicBezTo>
                <a:cubicBezTo>
                  <a:pt x="391" y="47"/>
                  <a:pt x="391" y="47"/>
                  <a:pt x="391" y="47"/>
                </a:cubicBezTo>
                <a:cubicBezTo>
                  <a:pt x="394" y="41"/>
                  <a:pt x="394" y="41"/>
                  <a:pt x="394" y="41"/>
                </a:cubicBezTo>
                <a:cubicBezTo>
                  <a:pt x="394" y="41"/>
                  <a:pt x="394" y="41"/>
                  <a:pt x="394" y="41"/>
                </a:cubicBezTo>
                <a:cubicBezTo>
                  <a:pt x="393" y="40"/>
                  <a:pt x="392" y="39"/>
                  <a:pt x="391" y="38"/>
                </a:cubicBezTo>
                <a:cubicBezTo>
                  <a:pt x="391" y="38"/>
                  <a:pt x="391" y="38"/>
                  <a:pt x="391" y="38"/>
                </a:cubicBezTo>
                <a:cubicBezTo>
                  <a:pt x="391" y="37"/>
                  <a:pt x="391" y="37"/>
                  <a:pt x="391" y="37"/>
                </a:cubicBezTo>
                <a:cubicBezTo>
                  <a:pt x="391" y="37"/>
                  <a:pt x="391" y="37"/>
                  <a:pt x="391" y="37"/>
                </a:cubicBezTo>
                <a:cubicBezTo>
                  <a:pt x="390" y="36"/>
                  <a:pt x="390" y="36"/>
                  <a:pt x="390" y="36"/>
                </a:cubicBezTo>
                <a:cubicBezTo>
                  <a:pt x="389" y="35"/>
                  <a:pt x="388" y="33"/>
                  <a:pt x="388" y="31"/>
                </a:cubicBezTo>
                <a:cubicBezTo>
                  <a:pt x="388" y="30"/>
                  <a:pt x="389" y="29"/>
                  <a:pt x="389" y="28"/>
                </a:cubicBezTo>
                <a:cubicBezTo>
                  <a:pt x="389" y="28"/>
                  <a:pt x="389" y="28"/>
                  <a:pt x="389" y="28"/>
                </a:cubicBezTo>
                <a:cubicBezTo>
                  <a:pt x="389" y="28"/>
                  <a:pt x="389" y="28"/>
                  <a:pt x="389" y="28"/>
                </a:cubicBezTo>
                <a:cubicBezTo>
                  <a:pt x="390" y="27"/>
                  <a:pt x="390" y="26"/>
                  <a:pt x="391" y="24"/>
                </a:cubicBezTo>
                <a:cubicBezTo>
                  <a:pt x="393" y="21"/>
                  <a:pt x="396" y="17"/>
                  <a:pt x="401" y="17"/>
                </a:cubicBezTo>
                <a:cubicBezTo>
                  <a:pt x="401" y="17"/>
                  <a:pt x="402" y="17"/>
                  <a:pt x="402" y="17"/>
                </a:cubicBezTo>
                <a:cubicBezTo>
                  <a:pt x="402" y="18"/>
                  <a:pt x="402" y="18"/>
                  <a:pt x="402" y="18"/>
                </a:cubicBezTo>
                <a:cubicBezTo>
                  <a:pt x="404" y="17"/>
                  <a:pt x="404" y="17"/>
                  <a:pt x="404" y="17"/>
                </a:cubicBezTo>
                <a:cubicBezTo>
                  <a:pt x="404" y="17"/>
                  <a:pt x="404" y="17"/>
                  <a:pt x="404" y="17"/>
                </a:cubicBezTo>
                <a:cubicBezTo>
                  <a:pt x="404" y="17"/>
                  <a:pt x="404" y="17"/>
                  <a:pt x="404" y="17"/>
                </a:cubicBezTo>
                <a:cubicBezTo>
                  <a:pt x="406" y="16"/>
                  <a:pt x="407" y="15"/>
                  <a:pt x="408" y="13"/>
                </a:cubicBezTo>
                <a:cubicBezTo>
                  <a:pt x="409" y="12"/>
                  <a:pt x="410" y="11"/>
                  <a:pt x="411" y="10"/>
                </a:cubicBezTo>
                <a:cubicBezTo>
                  <a:pt x="412" y="10"/>
                  <a:pt x="413" y="10"/>
                  <a:pt x="414" y="10"/>
                </a:cubicBezTo>
                <a:cubicBezTo>
                  <a:pt x="414" y="10"/>
                  <a:pt x="414" y="10"/>
                  <a:pt x="414" y="10"/>
                </a:cubicBezTo>
                <a:cubicBezTo>
                  <a:pt x="415" y="10"/>
                  <a:pt x="415" y="10"/>
                  <a:pt x="416" y="11"/>
                </a:cubicBezTo>
                <a:cubicBezTo>
                  <a:pt x="417" y="11"/>
                  <a:pt x="417" y="11"/>
                  <a:pt x="418" y="12"/>
                </a:cubicBezTo>
                <a:cubicBezTo>
                  <a:pt x="418" y="13"/>
                  <a:pt x="418" y="14"/>
                  <a:pt x="418" y="16"/>
                </a:cubicBezTo>
                <a:cubicBezTo>
                  <a:pt x="418" y="18"/>
                  <a:pt x="417" y="21"/>
                  <a:pt x="416" y="23"/>
                </a:cubicBezTo>
                <a:cubicBezTo>
                  <a:pt x="415" y="24"/>
                  <a:pt x="414" y="24"/>
                  <a:pt x="412" y="24"/>
                </a:cubicBezTo>
                <a:cubicBezTo>
                  <a:pt x="411" y="25"/>
                  <a:pt x="409" y="25"/>
                  <a:pt x="408" y="25"/>
                </a:cubicBezTo>
                <a:cubicBezTo>
                  <a:pt x="408" y="25"/>
                  <a:pt x="408" y="25"/>
                  <a:pt x="408" y="25"/>
                </a:cubicBezTo>
                <a:cubicBezTo>
                  <a:pt x="408" y="26"/>
                  <a:pt x="408" y="26"/>
                  <a:pt x="408" y="26"/>
                </a:cubicBezTo>
                <a:cubicBezTo>
                  <a:pt x="406" y="27"/>
                  <a:pt x="404" y="29"/>
                  <a:pt x="403" y="31"/>
                </a:cubicBezTo>
                <a:cubicBezTo>
                  <a:pt x="400" y="34"/>
                  <a:pt x="399" y="37"/>
                  <a:pt x="399" y="40"/>
                </a:cubicBezTo>
                <a:cubicBezTo>
                  <a:pt x="399" y="42"/>
                  <a:pt x="400" y="43"/>
                  <a:pt x="400" y="44"/>
                </a:cubicBezTo>
                <a:cubicBezTo>
                  <a:pt x="400" y="45"/>
                  <a:pt x="400" y="46"/>
                  <a:pt x="401" y="47"/>
                </a:cubicBezTo>
                <a:cubicBezTo>
                  <a:pt x="401" y="48"/>
                  <a:pt x="402" y="48"/>
                  <a:pt x="402" y="49"/>
                </a:cubicBezTo>
                <a:cubicBezTo>
                  <a:pt x="403" y="49"/>
                  <a:pt x="403" y="49"/>
                  <a:pt x="403" y="49"/>
                </a:cubicBezTo>
                <a:cubicBezTo>
                  <a:pt x="404" y="51"/>
                  <a:pt x="404" y="51"/>
                  <a:pt x="404" y="51"/>
                </a:cubicBezTo>
                <a:cubicBezTo>
                  <a:pt x="404" y="51"/>
                  <a:pt x="404" y="51"/>
                  <a:pt x="404" y="51"/>
                </a:cubicBezTo>
                <a:cubicBezTo>
                  <a:pt x="405" y="51"/>
                  <a:pt x="406" y="51"/>
                  <a:pt x="407" y="52"/>
                </a:cubicBezTo>
                <a:cubicBezTo>
                  <a:pt x="406" y="52"/>
                  <a:pt x="405" y="53"/>
                  <a:pt x="404" y="53"/>
                </a:cubicBezTo>
                <a:cubicBezTo>
                  <a:pt x="404" y="53"/>
                  <a:pt x="404" y="53"/>
                  <a:pt x="404" y="53"/>
                </a:cubicBezTo>
                <a:cubicBezTo>
                  <a:pt x="403" y="53"/>
                  <a:pt x="403" y="53"/>
                  <a:pt x="403" y="53"/>
                </a:cubicBezTo>
                <a:cubicBezTo>
                  <a:pt x="402" y="54"/>
                  <a:pt x="402" y="54"/>
                  <a:pt x="402" y="54"/>
                </a:cubicBezTo>
                <a:cubicBezTo>
                  <a:pt x="402" y="54"/>
                  <a:pt x="402" y="54"/>
                  <a:pt x="402" y="54"/>
                </a:cubicBezTo>
                <a:cubicBezTo>
                  <a:pt x="401" y="54"/>
                  <a:pt x="399" y="55"/>
                  <a:pt x="397" y="55"/>
                </a:cubicBezTo>
                <a:cubicBezTo>
                  <a:pt x="404" y="55"/>
                  <a:pt x="404" y="55"/>
                  <a:pt x="404" y="55"/>
                </a:cubicBezTo>
                <a:cubicBezTo>
                  <a:pt x="404" y="55"/>
                  <a:pt x="404" y="55"/>
                  <a:pt x="404" y="55"/>
                </a:cubicBezTo>
                <a:cubicBezTo>
                  <a:pt x="406" y="55"/>
                  <a:pt x="408" y="54"/>
                  <a:pt x="409" y="53"/>
                </a:cubicBezTo>
                <a:cubicBezTo>
                  <a:pt x="410" y="52"/>
                  <a:pt x="410" y="52"/>
                  <a:pt x="410" y="52"/>
                </a:cubicBezTo>
                <a:cubicBezTo>
                  <a:pt x="409" y="51"/>
                  <a:pt x="409" y="51"/>
                  <a:pt x="409" y="51"/>
                </a:cubicBezTo>
                <a:cubicBezTo>
                  <a:pt x="407" y="50"/>
                  <a:pt x="406" y="49"/>
                  <a:pt x="404" y="48"/>
                </a:cubicBezTo>
                <a:cubicBezTo>
                  <a:pt x="404" y="46"/>
                  <a:pt x="404" y="46"/>
                  <a:pt x="404" y="46"/>
                </a:cubicBezTo>
                <a:cubicBezTo>
                  <a:pt x="406" y="48"/>
                  <a:pt x="407" y="49"/>
                  <a:pt x="409" y="50"/>
                </a:cubicBezTo>
                <a:cubicBezTo>
                  <a:pt x="411" y="50"/>
                  <a:pt x="414" y="51"/>
                  <a:pt x="416" y="51"/>
                </a:cubicBezTo>
                <a:cubicBezTo>
                  <a:pt x="418" y="51"/>
                  <a:pt x="419" y="51"/>
                  <a:pt x="420" y="50"/>
                </a:cubicBezTo>
                <a:cubicBezTo>
                  <a:pt x="421" y="51"/>
                  <a:pt x="421" y="51"/>
                  <a:pt x="421" y="51"/>
                </a:cubicBezTo>
                <a:cubicBezTo>
                  <a:pt x="422" y="51"/>
                  <a:pt x="422" y="52"/>
                  <a:pt x="423" y="52"/>
                </a:cubicBezTo>
                <a:cubicBezTo>
                  <a:pt x="423" y="52"/>
                  <a:pt x="423" y="52"/>
                  <a:pt x="423" y="52"/>
                </a:cubicBezTo>
                <a:cubicBezTo>
                  <a:pt x="423" y="52"/>
                  <a:pt x="424" y="51"/>
                  <a:pt x="425" y="51"/>
                </a:cubicBezTo>
                <a:cubicBezTo>
                  <a:pt x="425" y="51"/>
                  <a:pt x="426" y="51"/>
                  <a:pt x="426" y="51"/>
                </a:cubicBezTo>
                <a:cubicBezTo>
                  <a:pt x="426" y="51"/>
                  <a:pt x="426" y="51"/>
                  <a:pt x="426" y="51"/>
                </a:cubicBezTo>
                <a:cubicBezTo>
                  <a:pt x="427" y="51"/>
                  <a:pt x="427" y="51"/>
                  <a:pt x="427" y="51"/>
                </a:cubicBezTo>
                <a:cubicBezTo>
                  <a:pt x="427" y="50"/>
                  <a:pt x="427" y="50"/>
                  <a:pt x="427" y="50"/>
                </a:cubicBezTo>
                <a:cubicBezTo>
                  <a:pt x="427" y="49"/>
                  <a:pt x="427" y="49"/>
                  <a:pt x="427" y="49"/>
                </a:cubicBezTo>
                <a:cubicBezTo>
                  <a:pt x="427" y="47"/>
                  <a:pt x="426" y="45"/>
                  <a:pt x="425" y="44"/>
                </a:cubicBezTo>
                <a:cubicBezTo>
                  <a:pt x="424" y="42"/>
                  <a:pt x="423" y="41"/>
                  <a:pt x="422" y="40"/>
                </a:cubicBezTo>
                <a:cubicBezTo>
                  <a:pt x="423" y="34"/>
                  <a:pt x="427" y="30"/>
                  <a:pt x="430" y="25"/>
                </a:cubicBezTo>
                <a:cubicBezTo>
                  <a:pt x="430" y="11"/>
                  <a:pt x="430" y="11"/>
                  <a:pt x="430" y="11"/>
                </a:cubicBezTo>
                <a:cubicBezTo>
                  <a:pt x="430" y="13"/>
                  <a:pt x="429" y="16"/>
                  <a:pt x="429" y="18"/>
                </a:cubicBezTo>
                <a:cubicBezTo>
                  <a:pt x="429" y="20"/>
                  <a:pt x="429" y="21"/>
                  <a:pt x="430" y="23"/>
                </a:cubicBezTo>
                <a:cubicBezTo>
                  <a:pt x="426" y="28"/>
                  <a:pt x="421" y="33"/>
                  <a:pt x="420" y="40"/>
                </a:cubicBezTo>
                <a:cubicBezTo>
                  <a:pt x="420" y="40"/>
                  <a:pt x="420" y="40"/>
                  <a:pt x="420" y="40"/>
                </a:cubicBezTo>
                <a:cubicBezTo>
                  <a:pt x="421" y="41"/>
                  <a:pt x="421" y="41"/>
                  <a:pt x="421" y="41"/>
                </a:cubicBezTo>
                <a:cubicBezTo>
                  <a:pt x="421" y="42"/>
                  <a:pt x="423" y="44"/>
                  <a:pt x="424" y="45"/>
                </a:cubicBezTo>
                <a:cubicBezTo>
                  <a:pt x="425" y="46"/>
                  <a:pt x="425" y="47"/>
                  <a:pt x="425" y="49"/>
                </a:cubicBezTo>
                <a:cubicBezTo>
                  <a:pt x="425" y="49"/>
                  <a:pt x="425" y="49"/>
                  <a:pt x="425" y="49"/>
                </a:cubicBezTo>
                <a:cubicBezTo>
                  <a:pt x="425" y="49"/>
                  <a:pt x="424" y="49"/>
                  <a:pt x="424" y="49"/>
                </a:cubicBezTo>
                <a:cubicBezTo>
                  <a:pt x="423" y="49"/>
                  <a:pt x="423" y="50"/>
                  <a:pt x="423" y="50"/>
                </a:cubicBezTo>
                <a:cubicBezTo>
                  <a:pt x="423" y="50"/>
                  <a:pt x="423" y="50"/>
                  <a:pt x="423" y="50"/>
                </a:cubicBezTo>
                <a:cubicBezTo>
                  <a:pt x="422" y="49"/>
                  <a:pt x="422" y="49"/>
                  <a:pt x="422" y="49"/>
                </a:cubicBezTo>
                <a:cubicBezTo>
                  <a:pt x="422" y="49"/>
                  <a:pt x="422" y="49"/>
                  <a:pt x="422" y="49"/>
                </a:cubicBezTo>
                <a:cubicBezTo>
                  <a:pt x="422" y="48"/>
                  <a:pt x="422" y="48"/>
                  <a:pt x="422" y="48"/>
                </a:cubicBezTo>
                <a:cubicBezTo>
                  <a:pt x="421" y="48"/>
                  <a:pt x="421" y="48"/>
                  <a:pt x="421" y="48"/>
                </a:cubicBezTo>
                <a:cubicBezTo>
                  <a:pt x="419" y="49"/>
                  <a:pt x="418" y="49"/>
                  <a:pt x="416" y="49"/>
                </a:cubicBezTo>
                <a:cubicBezTo>
                  <a:pt x="416" y="49"/>
                  <a:pt x="416" y="49"/>
                  <a:pt x="416" y="49"/>
                </a:cubicBezTo>
                <a:cubicBezTo>
                  <a:pt x="416" y="49"/>
                  <a:pt x="416" y="49"/>
                  <a:pt x="416" y="49"/>
                </a:cubicBezTo>
                <a:cubicBezTo>
                  <a:pt x="414" y="49"/>
                  <a:pt x="412" y="48"/>
                  <a:pt x="410" y="48"/>
                </a:cubicBezTo>
                <a:cubicBezTo>
                  <a:pt x="408" y="47"/>
                  <a:pt x="407" y="46"/>
                  <a:pt x="406" y="44"/>
                </a:cubicBezTo>
                <a:cubicBezTo>
                  <a:pt x="405" y="43"/>
                  <a:pt x="405" y="42"/>
                  <a:pt x="405" y="41"/>
                </a:cubicBezTo>
                <a:cubicBezTo>
                  <a:pt x="405" y="37"/>
                  <a:pt x="407" y="33"/>
                  <a:pt x="410" y="30"/>
                </a:cubicBezTo>
                <a:cubicBezTo>
                  <a:pt x="412" y="30"/>
                  <a:pt x="414" y="30"/>
                  <a:pt x="415" y="29"/>
                </a:cubicBezTo>
                <a:cubicBezTo>
                  <a:pt x="417" y="29"/>
                  <a:pt x="419" y="28"/>
                  <a:pt x="421" y="26"/>
                </a:cubicBezTo>
                <a:cubicBezTo>
                  <a:pt x="421" y="26"/>
                  <a:pt x="421" y="26"/>
                  <a:pt x="421" y="26"/>
                </a:cubicBezTo>
                <a:cubicBezTo>
                  <a:pt x="421" y="26"/>
                  <a:pt x="421" y="26"/>
                  <a:pt x="421" y="26"/>
                </a:cubicBezTo>
                <a:cubicBezTo>
                  <a:pt x="422" y="22"/>
                  <a:pt x="424" y="19"/>
                  <a:pt x="424" y="15"/>
                </a:cubicBezTo>
                <a:cubicBezTo>
                  <a:pt x="424" y="14"/>
                  <a:pt x="424" y="13"/>
                  <a:pt x="423" y="12"/>
                </a:cubicBezTo>
                <a:cubicBezTo>
                  <a:pt x="423" y="12"/>
                  <a:pt x="423" y="12"/>
                  <a:pt x="423" y="12"/>
                </a:cubicBezTo>
                <a:cubicBezTo>
                  <a:pt x="423" y="12"/>
                  <a:pt x="423" y="12"/>
                  <a:pt x="423" y="12"/>
                </a:cubicBezTo>
                <a:cubicBezTo>
                  <a:pt x="422" y="8"/>
                  <a:pt x="418" y="6"/>
                  <a:pt x="414" y="5"/>
                </a:cubicBezTo>
                <a:cubicBezTo>
                  <a:pt x="414" y="5"/>
                  <a:pt x="414" y="5"/>
                  <a:pt x="414" y="5"/>
                </a:cubicBezTo>
                <a:cubicBezTo>
                  <a:pt x="414" y="5"/>
                  <a:pt x="414" y="5"/>
                  <a:pt x="414" y="5"/>
                </a:cubicBezTo>
                <a:cubicBezTo>
                  <a:pt x="414" y="5"/>
                  <a:pt x="414" y="5"/>
                  <a:pt x="413" y="5"/>
                </a:cubicBezTo>
                <a:moveTo>
                  <a:pt x="1113" y="55"/>
                </a:moveTo>
                <a:cubicBezTo>
                  <a:pt x="1113" y="54"/>
                  <a:pt x="1113" y="54"/>
                  <a:pt x="1113" y="54"/>
                </a:cubicBezTo>
                <a:cubicBezTo>
                  <a:pt x="1113" y="54"/>
                  <a:pt x="1114" y="54"/>
                  <a:pt x="1115" y="54"/>
                </a:cubicBezTo>
                <a:cubicBezTo>
                  <a:pt x="1115" y="55"/>
                  <a:pt x="1115" y="55"/>
                  <a:pt x="1115" y="55"/>
                </a:cubicBezTo>
                <a:cubicBezTo>
                  <a:pt x="1114" y="55"/>
                  <a:pt x="1113" y="55"/>
                  <a:pt x="1113" y="55"/>
                </a:cubicBezTo>
                <a:moveTo>
                  <a:pt x="1174" y="51"/>
                </a:moveTo>
                <a:cubicBezTo>
                  <a:pt x="1169" y="50"/>
                  <a:pt x="1165" y="50"/>
                  <a:pt x="1161" y="50"/>
                </a:cubicBezTo>
                <a:cubicBezTo>
                  <a:pt x="1161" y="48"/>
                  <a:pt x="1161" y="48"/>
                  <a:pt x="1161" y="48"/>
                </a:cubicBezTo>
                <a:cubicBezTo>
                  <a:pt x="1161" y="48"/>
                  <a:pt x="1162" y="49"/>
                  <a:pt x="1162" y="49"/>
                </a:cubicBezTo>
                <a:cubicBezTo>
                  <a:pt x="1162" y="49"/>
                  <a:pt x="1162" y="49"/>
                  <a:pt x="1162" y="49"/>
                </a:cubicBezTo>
                <a:cubicBezTo>
                  <a:pt x="1174" y="49"/>
                  <a:pt x="1174" y="49"/>
                  <a:pt x="1174" y="49"/>
                </a:cubicBezTo>
                <a:cubicBezTo>
                  <a:pt x="1174" y="51"/>
                  <a:pt x="1174" y="51"/>
                  <a:pt x="1174" y="51"/>
                </a:cubicBezTo>
                <a:moveTo>
                  <a:pt x="1115" y="47"/>
                </a:moveTo>
                <a:cubicBezTo>
                  <a:pt x="1114" y="47"/>
                  <a:pt x="1113" y="46"/>
                  <a:pt x="1113" y="46"/>
                </a:cubicBezTo>
                <a:cubicBezTo>
                  <a:pt x="1113" y="43"/>
                  <a:pt x="1113" y="43"/>
                  <a:pt x="1113" y="43"/>
                </a:cubicBezTo>
                <a:cubicBezTo>
                  <a:pt x="1113" y="44"/>
                  <a:pt x="1114" y="45"/>
                  <a:pt x="1115" y="45"/>
                </a:cubicBezTo>
                <a:cubicBezTo>
                  <a:pt x="1115" y="47"/>
                  <a:pt x="1115" y="47"/>
                  <a:pt x="1115" y="47"/>
                </a:cubicBezTo>
                <a:moveTo>
                  <a:pt x="1219" y="42"/>
                </a:moveTo>
                <a:cubicBezTo>
                  <a:pt x="1219" y="42"/>
                  <a:pt x="1220" y="42"/>
                  <a:pt x="1221" y="41"/>
                </a:cubicBezTo>
                <a:cubicBezTo>
                  <a:pt x="1221" y="41"/>
                  <a:pt x="1221" y="41"/>
                  <a:pt x="1221" y="41"/>
                </a:cubicBezTo>
                <a:cubicBezTo>
                  <a:pt x="1221" y="41"/>
                  <a:pt x="1221" y="41"/>
                  <a:pt x="1221" y="41"/>
                </a:cubicBezTo>
                <a:cubicBezTo>
                  <a:pt x="1221" y="44"/>
                  <a:pt x="1221" y="44"/>
                  <a:pt x="1221" y="44"/>
                </a:cubicBezTo>
                <a:cubicBezTo>
                  <a:pt x="1221" y="44"/>
                  <a:pt x="1220" y="44"/>
                  <a:pt x="1220" y="44"/>
                </a:cubicBezTo>
                <a:cubicBezTo>
                  <a:pt x="1220" y="44"/>
                  <a:pt x="1220" y="44"/>
                  <a:pt x="1220" y="44"/>
                </a:cubicBezTo>
                <a:cubicBezTo>
                  <a:pt x="1220" y="44"/>
                  <a:pt x="1219" y="44"/>
                  <a:pt x="1218" y="43"/>
                </a:cubicBezTo>
                <a:cubicBezTo>
                  <a:pt x="1218" y="42"/>
                  <a:pt x="1218" y="42"/>
                  <a:pt x="1218" y="42"/>
                </a:cubicBezTo>
                <a:cubicBezTo>
                  <a:pt x="1218" y="42"/>
                  <a:pt x="1218" y="42"/>
                  <a:pt x="1219" y="42"/>
                </a:cubicBezTo>
                <a:moveTo>
                  <a:pt x="1211" y="40"/>
                </a:moveTo>
                <a:cubicBezTo>
                  <a:pt x="1211" y="40"/>
                  <a:pt x="1211" y="40"/>
                  <a:pt x="1211" y="40"/>
                </a:cubicBezTo>
                <a:cubicBezTo>
                  <a:pt x="1212" y="40"/>
                  <a:pt x="1212" y="40"/>
                  <a:pt x="1212" y="40"/>
                </a:cubicBezTo>
                <a:cubicBezTo>
                  <a:pt x="1212" y="40"/>
                  <a:pt x="1212" y="40"/>
                  <a:pt x="1212" y="40"/>
                </a:cubicBezTo>
                <a:cubicBezTo>
                  <a:pt x="1213" y="40"/>
                  <a:pt x="1213" y="40"/>
                  <a:pt x="1213" y="40"/>
                </a:cubicBezTo>
                <a:cubicBezTo>
                  <a:pt x="1213" y="40"/>
                  <a:pt x="1213" y="40"/>
                  <a:pt x="1213" y="40"/>
                </a:cubicBezTo>
                <a:cubicBezTo>
                  <a:pt x="1214" y="40"/>
                  <a:pt x="1215" y="40"/>
                  <a:pt x="1216" y="41"/>
                </a:cubicBezTo>
                <a:cubicBezTo>
                  <a:pt x="1216" y="42"/>
                  <a:pt x="1216" y="42"/>
                  <a:pt x="1216" y="42"/>
                </a:cubicBezTo>
                <a:cubicBezTo>
                  <a:pt x="1215" y="41"/>
                  <a:pt x="1215" y="41"/>
                  <a:pt x="1214" y="40"/>
                </a:cubicBezTo>
                <a:cubicBezTo>
                  <a:pt x="1214" y="40"/>
                  <a:pt x="1214" y="40"/>
                  <a:pt x="1214" y="40"/>
                </a:cubicBezTo>
                <a:cubicBezTo>
                  <a:pt x="1213" y="40"/>
                  <a:pt x="1213" y="40"/>
                  <a:pt x="1213" y="40"/>
                </a:cubicBezTo>
                <a:cubicBezTo>
                  <a:pt x="1213" y="40"/>
                  <a:pt x="1212" y="40"/>
                  <a:pt x="1211" y="40"/>
                </a:cubicBezTo>
                <a:moveTo>
                  <a:pt x="1201" y="43"/>
                </a:moveTo>
                <a:cubicBezTo>
                  <a:pt x="1201" y="42"/>
                  <a:pt x="1201" y="42"/>
                  <a:pt x="1201" y="42"/>
                </a:cubicBezTo>
                <a:cubicBezTo>
                  <a:pt x="1203" y="41"/>
                  <a:pt x="1206" y="40"/>
                  <a:pt x="1209" y="40"/>
                </a:cubicBezTo>
                <a:cubicBezTo>
                  <a:pt x="1209" y="40"/>
                  <a:pt x="1209" y="40"/>
                  <a:pt x="1209" y="40"/>
                </a:cubicBezTo>
                <a:cubicBezTo>
                  <a:pt x="1206" y="41"/>
                  <a:pt x="1203" y="42"/>
                  <a:pt x="1201" y="43"/>
                </a:cubicBezTo>
                <a:moveTo>
                  <a:pt x="1179" y="51"/>
                </a:moveTo>
                <a:cubicBezTo>
                  <a:pt x="1178" y="51"/>
                  <a:pt x="1177" y="51"/>
                  <a:pt x="1176" y="51"/>
                </a:cubicBezTo>
                <a:cubicBezTo>
                  <a:pt x="1176" y="45"/>
                  <a:pt x="1176" y="45"/>
                  <a:pt x="1176" y="45"/>
                </a:cubicBezTo>
                <a:cubicBezTo>
                  <a:pt x="1177" y="43"/>
                  <a:pt x="1178" y="41"/>
                  <a:pt x="1179" y="39"/>
                </a:cubicBezTo>
                <a:cubicBezTo>
                  <a:pt x="1179" y="40"/>
                  <a:pt x="1179" y="40"/>
                  <a:pt x="1179" y="40"/>
                </a:cubicBezTo>
                <a:cubicBezTo>
                  <a:pt x="1179" y="41"/>
                  <a:pt x="1179" y="41"/>
                  <a:pt x="1179" y="41"/>
                </a:cubicBezTo>
                <a:cubicBezTo>
                  <a:pt x="1179" y="41"/>
                  <a:pt x="1179" y="41"/>
                  <a:pt x="1179" y="41"/>
                </a:cubicBezTo>
                <a:cubicBezTo>
                  <a:pt x="1179" y="42"/>
                  <a:pt x="1179" y="42"/>
                  <a:pt x="1179" y="42"/>
                </a:cubicBezTo>
                <a:cubicBezTo>
                  <a:pt x="1178" y="42"/>
                  <a:pt x="1178" y="42"/>
                  <a:pt x="1178" y="42"/>
                </a:cubicBezTo>
                <a:cubicBezTo>
                  <a:pt x="1178" y="42"/>
                  <a:pt x="1178" y="43"/>
                  <a:pt x="1177" y="44"/>
                </a:cubicBezTo>
                <a:cubicBezTo>
                  <a:pt x="1177" y="45"/>
                  <a:pt x="1176" y="46"/>
                  <a:pt x="1176" y="47"/>
                </a:cubicBezTo>
                <a:cubicBezTo>
                  <a:pt x="1176" y="48"/>
                  <a:pt x="1177" y="49"/>
                  <a:pt x="1177" y="49"/>
                </a:cubicBezTo>
                <a:cubicBezTo>
                  <a:pt x="1178" y="49"/>
                  <a:pt x="1178" y="49"/>
                  <a:pt x="1178" y="49"/>
                </a:cubicBezTo>
                <a:cubicBezTo>
                  <a:pt x="1178" y="49"/>
                  <a:pt x="1178" y="49"/>
                  <a:pt x="1178" y="49"/>
                </a:cubicBezTo>
                <a:cubicBezTo>
                  <a:pt x="1179" y="50"/>
                  <a:pt x="1179" y="50"/>
                  <a:pt x="1179" y="50"/>
                </a:cubicBezTo>
                <a:cubicBezTo>
                  <a:pt x="1179" y="50"/>
                  <a:pt x="1179" y="50"/>
                  <a:pt x="1179" y="50"/>
                </a:cubicBezTo>
                <a:cubicBezTo>
                  <a:pt x="1179" y="51"/>
                  <a:pt x="1179" y="51"/>
                  <a:pt x="1179" y="51"/>
                </a:cubicBezTo>
                <a:moveTo>
                  <a:pt x="1111" y="43"/>
                </a:moveTo>
                <a:cubicBezTo>
                  <a:pt x="1110" y="42"/>
                  <a:pt x="1110" y="41"/>
                  <a:pt x="1110" y="40"/>
                </a:cubicBezTo>
                <a:cubicBezTo>
                  <a:pt x="1110" y="40"/>
                  <a:pt x="1110" y="40"/>
                  <a:pt x="1110" y="39"/>
                </a:cubicBezTo>
                <a:cubicBezTo>
                  <a:pt x="1110" y="37"/>
                  <a:pt x="1110" y="36"/>
                  <a:pt x="1111" y="35"/>
                </a:cubicBezTo>
                <a:cubicBezTo>
                  <a:pt x="1111" y="43"/>
                  <a:pt x="1111" y="43"/>
                  <a:pt x="1111" y="43"/>
                </a:cubicBezTo>
                <a:moveTo>
                  <a:pt x="1113" y="33"/>
                </a:moveTo>
                <a:cubicBezTo>
                  <a:pt x="1113" y="31"/>
                  <a:pt x="1113" y="31"/>
                  <a:pt x="1113" y="31"/>
                </a:cubicBezTo>
                <a:cubicBezTo>
                  <a:pt x="1113" y="31"/>
                  <a:pt x="1114" y="30"/>
                  <a:pt x="1115" y="30"/>
                </a:cubicBezTo>
                <a:cubicBezTo>
                  <a:pt x="1115" y="31"/>
                  <a:pt x="1115" y="31"/>
                  <a:pt x="1115" y="31"/>
                </a:cubicBezTo>
                <a:cubicBezTo>
                  <a:pt x="1114" y="32"/>
                  <a:pt x="1113" y="33"/>
                  <a:pt x="1113" y="33"/>
                </a:cubicBezTo>
                <a:moveTo>
                  <a:pt x="1223" y="40"/>
                </a:moveTo>
                <a:cubicBezTo>
                  <a:pt x="1223" y="35"/>
                  <a:pt x="1223" y="35"/>
                  <a:pt x="1223" y="35"/>
                </a:cubicBezTo>
                <a:cubicBezTo>
                  <a:pt x="1223" y="35"/>
                  <a:pt x="1223" y="35"/>
                  <a:pt x="1223" y="34"/>
                </a:cubicBezTo>
                <a:cubicBezTo>
                  <a:pt x="1223" y="29"/>
                  <a:pt x="1223" y="29"/>
                  <a:pt x="1223" y="29"/>
                </a:cubicBezTo>
                <a:cubicBezTo>
                  <a:pt x="1223" y="30"/>
                  <a:pt x="1224" y="30"/>
                  <a:pt x="1224" y="31"/>
                </a:cubicBezTo>
                <a:cubicBezTo>
                  <a:pt x="1224" y="32"/>
                  <a:pt x="1224" y="33"/>
                  <a:pt x="1224" y="34"/>
                </a:cubicBezTo>
                <a:cubicBezTo>
                  <a:pt x="1224" y="36"/>
                  <a:pt x="1223" y="38"/>
                  <a:pt x="1223" y="40"/>
                </a:cubicBezTo>
                <a:moveTo>
                  <a:pt x="1179" y="48"/>
                </a:moveTo>
                <a:cubicBezTo>
                  <a:pt x="1179" y="48"/>
                  <a:pt x="1179" y="48"/>
                  <a:pt x="1179" y="47"/>
                </a:cubicBezTo>
                <a:cubicBezTo>
                  <a:pt x="1179" y="47"/>
                  <a:pt x="1178" y="47"/>
                  <a:pt x="1178" y="47"/>
                </a:cubicBezTo>
                <a:cubicBezTo>
                  <a:pt x="1178" y="46"/>
                  <a:pt x="1179" y="46"/>
                  <a:pt x="1179" y="45"/>
                </a:cubicBezTo>
                <a:cubicBezTo>
                  <a:pt x="1179" y="44"/>
                  <a:pt x="1180" y="43"/>
                  <a:pt x="1180" y="43"/>
                </a:cubicBezTo>
                <a:cubicBezTo>
                  <a:pt x="1180" y="43"/>
                  <a:pt x="1180" y="43"/>
                  <a:pt x="1180" y="43"/>
                </a:cubicBezTo>
                <a:cubicBezTo>
                  <a:pt x="1181" y="42"/>
                  <a:pt x="1181" y="42"/>
                  <a:pt x="1181" y="42"/>
                </a:cubicBezTo>
                <a:cubicBezTo>
                  <a:pt x="1181" y="41"/>
                  <a:pt x="1181" y="41"/>
                  <a:pt x="1181" y="41"/>
                </a:cubicBezTo>
                <a:cubicBezTo>
                  <a:pt x="1184" y="37"/>
                  <a:pt x="1188" y="32"/>
                  <a:pt x="1194" y="29"/>
                </a:cubicBezTo>
                <a:cubicBezTo>
                  <a:pt x="1196" y="29"/>
                  <a:pt x="1198" y="28"/>
                  <a:pt x="1199" y="28"/>
                </a:cubicBezTo>
                <a:cubicBezTo>
                  <a:pt x="1200" y="28"/>
                  <a:pt x="1200" y="28"/>
                  <a:pt x="1200" y="28"/>
                </a:cubicBezTo>
                <a:cubicBezTo>
                  <a:pt x="1200" y="28"/>
                  <a:pt x="1200" y="28"/>
                  <a:pt x="1200" y="28"/>
                </a:cubicBezTo>
                <a:cubicBezTo>
                  <a:pt x="1201" y="28"/>
                  <a:pt x="1202" y="28"/>
                  <a:pt x="1202" y="29"/>
                </a:cubicBezTo>
                <a:cubicBezTo>
                  <a:pt x="1203" y="30"/>
                  <a:pt x="1204" y="31"/>
                  <a:pt x="1206" y="31"/>
                </a:cubicBezTo>
                <a:cubicBezTo>
                  <a:pt x="1206" y="31"/>
                  <a:pt x="1206" y="31"/>
                  <a:pt x="1206" y="31"/>
                </a:cubicBezTo>
                <a:cubicBezTo>
                  <a:pt x="1207" y="31"/>
                  <a:pt x="1208" y="31"/>
                  <a:pt x="1209" y="30"/>
                </a:cubicBezTo>
                <a:cubicBezTo>
                  <a:pt x="1209" y="30"/>
                  <a:pt x="1209" y="30"/>
                  <a:pt x="1209" y="30"/>
                </a:cubicBezTo>
                <a:cubicBezTo>
                  <a:pt x="1209" y="30"/>
                  <a:pt x="1209" y="30"/>
                  <a:pt x="1209" y="30"/>
                </a:cubicBezTo>
                <a:cubicBezTo>
                  <a:pt x="1209" y="29"/>
                  <a:pt x="1209" y="29"/>
                  <a:pt x="1209" y="29"/>
                </a:cubicBezTo>
                <a:cubicBezTo>
                  <a:pt x="1209" y="29"/>
                  <a:pt x="1209" y="29"/>
                  <a:pt x="1209" y="29"/>
                </a:cubicBezTo>
                <a:cubicBezTo>
                  <a:pt x="1209" y="29"/>
                  <a:pt x="1209" y="29"/>
                  <a:pt x="1209" y="29"/>
                </a:cubicBezTo>
                <a:cubicBezTo>
                  <a:pt x="1211" y="29"/>
                  <a:pt x="1211" y="29"/>
                  <a:pt x="1211" y="29"/>
                </a:cubicBezTo>
                <a:cubicBezTo>
                  <a:pt x="1211" y="28"/>
                  <a:pt x="1211" y="28"/>
                  <a:pt x="1211" y="28"/>
                </a:cubicBezTo>
                <a:cubicBezTo>
                  <a:pt x="1211" y="28"/>
                  <a:pt x="1211" y="28"/>
                  <a:pt x="1211" y="28"/>
                </a:cubicBezTo>
                <a:cubicBezTo>
                  <a:pt x="1212" y="28"/>
                  <a:pt x="1212" y="28"/>
                  <a:pt x="1213" y="28"/>
                </a:cubicBezTo>
                <a:cubicBezTo>
                  <a:pt x="1213" y="28"/>
                  <a:pt x="1213" y="28"/>
                  <a:pt x="1213" y="28"/>
                </a:cubicBezTo>
                <a:cubicBezTo>
                  <a:pt x="1213" y="28"/>
                  <a:pt x="1213" y="28"/>
                  <a:pt x="1213" y="28"/>
                </a:cubicBezTo>
                <a:cubicBezTo>
                  <a:pt x="1214" y="28"/>
                  <a:pt x="1215" y="28"/>
                  <a:pt x="1216" y="29"/>
                </a:cubicBezTo>
                <a:cubicBezTo>
                  <a:pt x="1216" y="29"/>
                  <a:pt x="1216" y="29"/>
                  <a:pt x="1216" y="29"/>
                </a:cubicBezTo>
                <a:cubicBezTo>
                  <a:pt x="1216" y="29"/>
                  <a:pt x="1216" y="29"/>
                  <a:pt x="1216" y="29"/>
                </a:cubicBezTo>
                <a:cubicBezTo>
                  <a:pt x="1217" y="29"/>
                  <a:pt x="1217" y="29"/>
                  <a:pt x="1217" y="29"/>
                </a:cubicBezTo>
                <a:cubicBezTo>
                  <a:pt x="1219" y="30"/>
                  <a:pt x="1220" y="32"/>
                  <a:pt x="1221" y="34"/>
                </a:cubicBezTo>
                <a:cubicBezTo>
                  <a:pt x="1221" y="34"/>
                  <a:pt x="1221" y="34"/>
                  <a:pt x="1221" y="34"/>
                </a:cubicBezTo>
                <a:cubicBezTo>
                  <a:pt x="1221" y="35"/>
                  <a:pt x="1221" y="35"/>
                  <a:pt x="1221" y="35"/>
                </a:cubicBezTo>
                <a:cubicBezTo>
                  <a:pt x="1221" y="35"/>
                  <a:pt x="1221" y="35"/>
                  <a:pt x="1221" y="35"/>
                </a:cubicBezTo>
                <a:cubicBezTo>
                  <a:pt x="1221" y="35"/>
                  <a:pt x="1221" y="35"/>
                  <a:pt x="1221" y="35"/>
                </a:cubicBezTo>
                <a:cubicBezTo>
                  <a:pt x="1221" y="37"/>
                  <a:pt x="1220" y="39"/>
                  <a:pt x="1219" y="40"/>
                </a:cubicBezTo>
                <a:cubicBezTo>
                  <a:pt x="1219" y="40"/>
                  <a:pt x="1219" y="40"/>
                  <a:pt x="1219" y="40"/>
                </a:cubicBezTo>
                <a:cubicBezTo>
                  <a:pt x="1219" y="40"/>
                  <a:pt x="1219" y="40"/>
                  <a:pt x="1219" y="40"/>
                </a:cubicBezTo>
                <a:cubicBezTo>
                  <a:pt x="1219" y="40"/>
                  <a:pt x="1219" y="40"/>
                  <a:pt x="1219" y="40"/>
                </a:cubicBezTo>
                <a:cubicBezTo>
                  <a:pt x="1218" y="40"/>
                  <a:pt x="1218" y="40"/>
                  <a:pt x="1218" y="40"/>
                </a:cubicBezTo>
                <a:cubicBezTo>
                  <a:pt x="1217" y="39"/>
                  <a:pt x="1215" y="38"/>
                  <a:pt x="1213" y="38"/>
                </a:cubicBezTo>
                <a:cubicBezTo>
                  <a:pt x="1212" y="38"/>
                  <a:pt x="1212" y="38"/>
                  <a:pt x="1212" y="38"/>
                </a:cubicBezTo>
                <a:cubicBezTo>
                  <a:pt x="1212" y="38"/>
                  <a:pt x="1212" y="38"/>
                  <a:pt x="1211" y="38"/>
                </a:cubicBezTo>
                <a:cubicBezTo>
                  <a:pt x="1211" y="38"/>
                  <a:pt x="1211" y="38"/>
                  <a:pt x="1211" y="38"/>
                </a:cubicBezTo>
                <a:cubicBezTo>
                  <a:pt x="1211" y="37"/>
                  <a:pt x="1211" y="37"/>
                  <a:pt x="1211" y="37"/>
                </a:cubicBezTo>
                <a:cubicBezTo>
                  <a:pt x="1210" y="37"/>
                  <a:pt x="1210" y="37"/>
                  <a:pt x="1210" y="37"/>
                </a:cubicBezTo>
                <a:cubicBezTo>
                  <a:pt x="1209" y="37"/>
                  <a:pt x="1209" y="37"/>
                  <a:pt x="1209" y="37"/>
                </a:cubicBezTo>
                <a:cubicBezTo>
                  <a:pt x="1209" y="38"/>
                  <a:pt x="1209" y="38"/>
                  <a:pt x="1209" y="38"/>
                </a:cubicBezTo>
                <a:cubicBezTo>
                  <a:pt x="1206" y="38"/>
                  <a:pt x="1203" y="39"/>
                  <a:pt x="1201" y="40"/>
                </a:cubicBezTo>
                <a:cubicBezTo>
                  <a:pt x="1201" y="40"/>
                  <a:pt x="1201" y="40"/>
                  <a:pt x="1201" y="40"/>
                </a:cubicBezTo>
                <a:cubicBezTo>
                  <a:pt x="1199" y="41"/>
                  <a:pt x="1199" y="41"/>
                  <a:pt x="1199" y="41"/>
                </a:cubicBezTo>
                <a:cubicBezTo>
                  <a:pt x="1199" y="41"/>
                  <a:pt x="1199" y="41"/>
                  <a:pt x="1199" y="41"/>
                </a:cubicBezTo>
                <a:cubicBezTo>
                  <a:pt x="1199" y="41"/>
                  <a:pt x="1199" y="41"/>
                  <a:pt x="1199" y="41"/>
                </a:cubicBezTo>
                <a:cubicBezTo>
                  <a:pt x="1195" y="44"/>
                  <a:pt x="1192" y="46"/>
                  <a:pt x="1190" y="50"/>
                </a:cubicBezTo>
                <a:cubicBezTo>
                  <a:pt x="1187" y="50"/>
                  <a:pt x="1185" y="49"/>
                  <a:pt x="1181" y="48"/>
                </a:cubicBezTo>
                <a:cubicBezTo>
                  <a:pt x="1181" y="48"/>
                  <a:pt x="1181" y="48"/>
                  <a:pt x="1181" y="48"/>
                </a:cubicBezTo>
                <a:cubicBezTo>
                  <a:pt x="1180" y="48"/>
                  <a:pt x="1180" y="48"/>
                  <a:pt x="1180" y="48"/>
                </a:cubicBezTo>
                <a:cubicBezTo>
                  <a:pt x="1179" y="48"/>
                  <a:pt x="1179" y="48"/>
                  <a:pt x="1179" y="48"/>
                </a:cubicBezTo>
                <a:cubicBezTo>
                  <a:pt x="1179" y="48"/>
                  <a:pt x="1179" y="48"/>
                  <a:pt x="1179" y="48"/>
                </a:cubicBezTo>
                <a:moveTo>
                  <a:pt x="1221" y="29"/>
                </a:moveTo>
                <a:cubicBezTo>
                  <a:pt x="1220" y="29"/>
                  <a:pt x="1219" y="28"/>
                  <a:pt x="1218" y="27"/>
                </a:cubicBezTo>
                <a:cubicBezTo>
                  <a:pt x="1218" y="27"/>
                  <a:pt x="1218" y="27"/>
                  <a:pt x="1218" y="27"/>
                </a:cubicBezTo>
                <a:cubicBezTo>
                  <a:pt x="1218" y="27"/>
                  <a:pt x="1219" y="27"/>
                  <a:pt x="1219" y="27"/>
                </a:cubicBezTo>
                <a:cubicBezTo>
                  <a:pt x="1220" y="28"/>
                  <a:pt x="1220" y="28"/>
                  <a:pt x="1221" y="28"/>
                </a:cubicBezTo>
                <a:cubicBezTo>
                  <a:pt x="1221" y="28"/>
                  <a:pt x="1221" y="28"/>
                  <a:pt x="1221" y="28"/>
                </a:cubicBezTo>
                <a:cubicBezTo>
                  <a:pt x="1221" y="29"/>
                  <a:pt x="1221" y="29"/>
                  <a:pt x="1221" y="29"/>
                </a:cubicBezTo>
                <a:moveTo>
                  <a:pt x="1211" y="26"/>
                </a:moveTo>
                <a:cubicBezTo>
                  <a:pt x="1211" y="26"/>
                  <a:pt x="1211" y="26"/>
                  <a:pt x="1211" y="26"/>
                </a:cubicBezTo>
                <a:cubicBezTo>
                  <a:pt x="1212" y="25"/>
                  <a:pt x="1213" y="25"/>
                  <a:pt x="1213" y="25"/>
                </a:cubicBezTo>
                <a:cubicBezTo>
                  <a:pt x="1214" y="25"/>
                  <a:pt x="1215" y="26"/>
                  <a:pt x="1216" y="26"/>
                </a:cubicBezTo>
                <a:cubicBezTo>
                  <a:pt x="1216" y="27"/>
                  <a:pt x="1216" y="27"/>
                  <a:pt x="1216" y="27"/>
                </a:cubicBezTo>
                <a:cubicBezTo>
                  <a:pt x="1215" y="26"/>
                  <a:pt x="1214" y="26"/>
                  <a:pt x="1213" y="26"/>
                </a:cubicBezTo>
                <a:cubicBezTo>
                  <a:pt x="1212" y="26"/>
                  <a:pt x="1212" y="26"/>
                  <a:pt x="1211" y="26"/>
                </a:cubicBezTo>
                <a:moveTo>
                  <a:pt x="1206" y="29"/>
                </a:moveTo>
                <a:cubicBezTo>
                  <a:pt x="1206" y="29"/>
                  <a:pt x="1204" y="28"/>
                  <a:pt x="1204" y="27"/>
                </a:cubicBezTo>
                <a:cubicBezTo>
                  <a:pt x="1203" y="26"/>
                  <a:pt x="1202" y="26"/>
                  <a:pt x="1201" y="26"/>
                </a:cubicBezTo>
                <a:cubicBezTo>
                  <a:pt x="1201" y="25"/>
                  <a:pt x="1201" y="25"/>
                  <a:pt x="1201" y="25"/>
                </a:cubicBezTo>
                <a:cubicBezTo>
                  <a:pt x="1207" y="27"/>
                  <a:pt x="1207" y="27"/>
                  <a:pt x="1207" y="27"/>
                </a:cubicBezTo>
                <a:cubicBezTo>
                  <a:pt x="1207" y="27"/>
                  <a:pt x="1207" y="27"/>
                  <a:pt x="1207" y="27"/>
                </a:cubicBezTo>
                <a:cubicBezTo>
                  <a:pt x="1208" y="27"/>
                  <a:pt x="1209" y="26"/>
                  <a:pt x="1209" y="26"/>
                </a:cubicBezTo>
                <a:cubicBezTo>
                  <a:pt x="1209" y="27"/>
                  <a:pt x="1209" y="27"/>
                  <a:pt x="1209" y="27"/>
                </a:cubicBezTo>
                <a:cubicBezTo>
                  <a:pt x="1209" y="27"/>
                  <a:pt x="1209" y="27"/>
                  <a:pt x="1208" y="27"/>
                </a:cubicBezTo>
                <a:cubicBezTo>
                  <a:pt x="1208" y="28"/>
                  <a:pt x="1207" y="28"/>
                  <a:pt x="1207" y="29"/>
                </a:cubicBezTo>
                <a:cubicBezTo>
                  <a:pt x="1206" y="29"/>
                  <a:pt x="1206" y="29"/>
                  <a:pt x="1206" y="29"/>
                </a:cubicBezTo>
                <a:cubicBezTo>
                  <a:pt x="1206" y="29"/>
                  <a:pt x="1206" y="29"/>
                  <a:pt x="1206" y="29"/>
                </a:cubicBezTo>
                <a:moveTo>
                  <a:pt x="1181" y="38"/>
                </a:moveTo>
                <a:cubicBezTo>
                  <a:pt x="1181" y="36"/>
                  <a:pt x="1181" y="36"/>
                  <a:pt x="1181" y="36"/>
                </a:cubicBezTo>
                <a:cubicBezTo>
                  <a:pt x="1186" y="30"/>
                  <a:pt x="1191" y="26"/>
                  <a:pt x="1199" y="25"/>
                </a:cubicBezTo>
                <a:cubicBezTo>
                  <a:pt x="1199" y="26"/>
                  <a:pt x="1199" y="26"/>
                  <a:pt x="1199" y="26"/>
                </a:cubicBezTo>
                <a:cubicBezTo>
                  <a:pt x="1197" y="26"/>
                  <a:pt x="1195" y="27"/>
                  <a:pt x="1193" y="27"/>
                </a:cubicBezTo>
                <a:cubicBezTo>
                  <a:pt x="1193" y="27"/>
                  <a:pt x="1193" y="27"/>
                  <a:pt x="1193" y="27"/>
                </a:cubicBezTo>
                <a:cubicBezTo>
                  <a:pt x="1193" y="27"/>
                  <a:pt x="1193" y="27"/>
                  <a:pt x="1193" y="27"/>
                </a:cubicBezTo>
                <a:cubicBezTo>
                  <a:pt x="1188" y="30"/>
                  <a:pt x="1184" y="34"/>
                  <a:pt x="1181" y="38"/>
                </a:cubicBezTo>
                <a:moveTo>
                  <a:pt x="1100" y="54"/>
                </a:moveTo>
                <a:cubicBezTo>
                  <a:pt x="1100" y="52"/>
                  <a:pt x="1099" y="51"/>
                  <a:pt x="1099" y="49"/>
                </a:cubicBezTo>
                <a:cubicBezTo>
                  <a:pt x="1099" y="48"/>
                  <a:pt x="1099" y="48"/>
                  <a:pt x="1099" y="47"/>
                </a:cubicBezTo>
                <a:cubicBezTo>
                  <a:pt x="1100" y="47"/>
                  <a:pt x="1100" y="47"/>
                  <a:pt x="1100" y="47"/>
                </a:cubicBezTo>
                <a:cubicBezTo>
                  <a:pt x="1099" y="46"/>
                  <a:pt x="1099" y="46"/>
                  <a:pt x="1099" y="46"/>
                </a:cubicBezTo>
                <a:cubicBezTo>
                  <a:pt x="1098" y="46"/>
                  <a:pt x="1096" y="45"/>
                  <a:pt x="1095" y="43"/>
                </a:cubicBezTo>
                <a:cubicBezTo>
                  <a:pt x="1093" y="42"/>
                  <a:pt x="1092" y="40"/>
                  <a:pt x="1092" y="39"/>
                </a:cubicBezTo>
                <a:cubicBezTo>
                  <a:pt x="1092" y="38"/>
                  <a:pt x="1092" y="38"/>
                  <a:pt x="1092" y="38"/>
                </a:cubicBezTo>
                <a:cubicBezTo>
                  <a:pt x="1092" y="32"/>
                  <a:pt x="1096" y="27"/>
                  <a:pt x="1100" y="22"/>
                </a:cubicBezTo>
                <a:cubicBezTo>
                  <a:pt x="1100" y="24"/>
                  <a:pt x="1100" y="24"/>
                  <a:pt x="1100" y="24"/>
                </a:cubicBezTo>
                <a:cubicBezTo>
                  <a:pt x="1099" y="25"/>
                  <a:pt x="1098" y="26"/>
                  <a:pt x="1097" y="27"/>
                </a:cubicBezTo>
                <a:cubicBezTo>
                  <a:pt x="1097" y="27"/>
                  <a:pt x="1097" y="27"/>
                  <a:pt x="1097" y="27"/>
                </a:cubicBezTo>
                <a:cubicBezTo>
                  <a:pt x="1097" y="27"/>
                  <a:pt x="1097" y="27"/>
                  <a:pt x="1097" y="27"/>
                </a:cubicBezTo>
                <a:cubicBezTo>
                  <a:pt x="1095" y="30"/>
                  <a:pt x="1094" y="33"/>
                  <a:pt x="1094" y="36"/>
                </a:cubicBezTo>
                <a:cubicBezTo>
                  <a:pt x="1094" y="37"/>
                  <a:pt x="1094" y="38"/>
                  <a:pt x="1095" y="40"/>
                </a:cubicBezTo>
                <a:cubicBezTo>
                  <a:pt x="1095" y="40"/>
                  <a:pt x="1095" y="40"/>
                  <a:pt x="1095" y="40"/>
                </a:cubicBezTo>
                <a:cubicBezTo>
                  <a:pt x="1095" y="40"/>
                  <a:pt x="1095" y="40"/>
                  <a:pt x="1095" y="40"/>
                </a:cubicBezTo>
                <a:cubicBezTo>
                  <a:pt x="1095" y="41"/>
                  <a:pt x="1096" y="42"/>
                  <a:pt x="1096" y="43"/>
                </a:cubicBezTo>
                <a:cubicBezTo>
                  <a:pt x="1097" y="44"/>
                  <a:pt x="1098" y="45"/>
                  <a:pt x="1100" y="45"/>
                </a:cubicBezTo>
                <a:cubicBezTo>
                  <a:pt x="1100" y="45"/>
                  <a:pt x="1100" y="45"/>
                  <a:pt x="1100" y="45"/>
                </a:cubicBezTo>
                <a:cubicBezTo>
                  <a:pt x="1100" y="45"/>
                  <a:pt x="1100" y="45"/>
                  <a:pt x="1100" y="45"/>
                </a:cubicBezTo>
                <a:cubicBezTo>
                  <a:pt x="1100" y="54"/>
                  <a:pt x="1100" y="54"/>
                  <a:pt x="1100" y="54"/>
                </a:cubicBezTo>
                <a:moveTo>
                  <a:pt x="1161" y="27"/>
                </a:moveTo>
                <a:cubicBezTo>
                  <a:pt x="1161" y="26"/>
                  <a:pt x="1161" y="26"/>
                  <a:pt x="1161" y="26"/>
                </a:cubicBezTo>
                <a:cubicBezTo>
                  <a:pt x="1161" y="25"/>
                  <a:pt x="1162" y="25"/>
                  <a:pt x="1163" y="25"/>
                </a:cubicBezTo>
                <a:cubicBezTo>
                  <a:pt x="1163" y="25"/>
                  <a:pt x="1163" y="25"/>
                  <a:pt x="1163" y="25"/>
                </a:cubicBezTo>
                <a:cubicBezTo>
                  <a:pt x="1163" y="25"/>
                  <a:pt x="1163" y="25"/>
                  <a:pt x="1163" y="25"/>
                </a:cubicBezTo>
                <a:cubicBezTo>
                  <a:pt x="1166" y="23"/>
                  <a:pt x="1170" y="21"/>
                  <a:pt x="1174" y="20"/>
                </a:cubicBezTo>
                <a:cubicBezTo>
                  <a:pt x="1174" y="20"/>
                  <a:pt x="1174" y="20"/>
                  <a:pt x="1174" y="20"/>
                </a:cubicBezTo>
                <a:cubicBezTo>
                  <a:pt x="1174" y="20"/>
                  <a:pt x="1174" y="20"/>
                  <a:pt x="1174" y="20"/>
                </a:cubicBezTo>
                <a:cubicBezTo>
                  <a:pt x="1173" y="20"/>
                  <a:pt x="1173" y="20"/>
                  <a:pt x="1173" y="20"/>
                </a:cubicBezTo>
                <a:cubicBezTo>
                  <a:pt x="1169" y="22"/>
                  <a:pt x="1164" y="24"/>
                  <a:pt x="1161" y="27"/>
                </a:cubicBezTo>
                <a:moveTo>
                  <a:pt x="1176" y="20"/>
                </a:moveTo>
                <a:cubicBezTo>
                  <a:pt x="1176" y="19"/>
                  <a:pt x="1176" y="19"/>
                  <a:pt x="1176" y="19"/>
                </a:cubicBezTo>
                <a:cubicBezTo>
                  <a:pt x="1177" y="19"/>
                  <a:pt x="1178" y="19"/>
                  <a:pt x="1178" y="19"/>
                </a:cubicBezTo>
                <a:cubicBezTo>
                  <a:pt x="1178" y="19"/>
                  <a:pt x="1179" y="19"/>
                  <a:pt x="1179" y="19"/>
                </a:cubicBezTo>
                <a:cubicBezTo>
                  <a:pt x="1179" y="19"/>
                  <a:pt x="1179" y="19"/>
                  <a:pt x="1179" y="19"/>
                </a:cubicBezTo>
                <a:cubicBezTo>
                  <a:pt x="1179" y="20"/>
                  <a:pt x="1179" y="20"/>
                  <a:pt x="1179" y="20"/>
                </a:cubicBezTo>
                <a:cubicBezTo>
                  <a:pt x="1178" y="20"/>
                  <a:pt x="1177" y="20"/>
                  <a:pt x="1176" y="20"/>
                </a:cubicBezTo>
                <a:cubicBezTo>
                  <a:pt x="1176" y="20"/>
                  <a:pt x="1176" y="20"/>
                  <a:pt x="1176" y="20"/>
                </a:cubicBezTo>
                <a:moveTo>
                  <a:pt x="1102" y="22"/>
                </a:moveTo>
                <a:cubicBezTo>
                  <a:pt x="1102" y="21"/>
                  <a:pt x="1102" y="21"/>
                  <a:pt x="1102" y="21"/>
                </a:cubicBezTo>
                <a:cubicBezTo>
                  <a:pt x="1105" y="21"/>
                  <a:pt x="1106" y="19"/>
                  <a:pt x="1108" y="18"/>
                </a:cubicBezTo>
                <a:cubicBezTo>
                  <a:pt x="1109" y="17"/>
                  <a:pt x="1110" y="15"/>
                  <a:pt x="1111" y="14"/>
                </a:cubicBezTo>
                <a:cubicBezTo>
                  <a:pt x="1111" y="15"/>
                  <a:pt x="1111" y="15"/>
                  <a:pt x="1111" y="15"/>
                </a:cubicBezTo>
                <a:cubicBezTo>
                  <a:pt x="1109" y="17"/>
                  <a:pt x="1108" y="18"/>
                  <a:pt x="1107" y="20"/>
                </a:cubicBezTo>
                <a:cubicBezTo>
                  <a:pt x="1107" y="20"/>
                  <a:pt x="1107" y="20"/>
                  <a:pt x="1107" y="20"/>
                </a:cubicBezTo>
                <a:cubicBezTo>
                  <a:pt x="1105" y="20"/>
                  <a:pt x="1104" y="21"/>
                  <a:pt x="1102" y="22"/>
                </a:cubicBezTo>
                <a:moveTo>
                  <a:pt x="1108" y="22"/>
                </a:moveTo>
                <a:cubicBezTo>
                  <a:pt x="1108" y="22"/>
                  <a:pt x="1108" y="22"/>
                  <a:pt x="1108" y="22"/>
                </a:cubicBezTo>
                <a:cubicBezTo>
                  <a:pt x="1110" y="20"/>
                  <a:pt x="1111" y="18"/>
                  <a:pt x="1112" y="16"/>
                </a:cubicBezTo>
                <a:cubicBezTo>
                  <a:pt x="1113" y="16"/>
                  <a:pt x="1114" y="15"/>
                  <a:pt x="1115" y="14"/>
                </a:cubicBezTo>
                <a:cubicBezTo>
                  <a:pt x="1116" y="14"/>
                  <a:pt x="1116" y="14"/>
                  <a:pt x="1116" y="14"/>
                </a:cubicBezTo>
                <a:cubicBezTo>
                  <a:pt x="1117" y="14"/>
                  <a:pt x="1117" y="14"/>
                  <a:pt x="1117" y="14"/>
                </a:cubicBezTo>
                <a:cubicBezTo>
                  <a:pt x="1117" y="14"/>
                  <a:pt x="1117" y="14"/>
                  <a:pt x="1117" y="14"/>
                </a:cubicBezTo>
                <a:cubicBezTo>
                  <a:pt x="1117" y="13"/>
                  <a:pt x="1118" y="13"/>
                  <a:pt x="1118" y="13"/>
                </a:cubicBezTo>
                <a:cubicBezTo>
                  <a:pt x="1121" y="13"/>
                  <a:pt x="1123" y="14"/>
                  <a:pt x="1125" y="15"/>
                </a:cubicBezTo>
                <a:cubicBezTo>
                  <a:pt x="1127" y="18"/>
                  <a:pt x="1128" y="20"/>
                  <a:pt x="1128" y="22"/>
                </a:cubicBezTo>
                <a:cubicBezTo>
                  <a:pt x="1127" y="23"/>
                  <a:pt x="1127" y="23"/>
                  <a:pt x="1126" y="23"/>
                </a:cubicBezTo>
                <a:cubicBezTo>
                  <a:pt x="1126" y="23"/>
                  <a:pt x="1126" y="23"/>
                  <a:pt x="1126" y="23"/>
                </a:cubicBezTo>
                <a:cubicBezTo>
                  <a:pt x="1125" y="23"/>
                  <a:pt x="1124" y="23"/>
                  <a:pt x="1122" y="23"/>
                </a:cubicBezTo>
                <a:cubicBezTo>
                  <a:pt x="1122" y="23"/>
                  <a:pt x="1122" y="23"/>
                  <a:pt x="1122" y="23"/>
                </a:cubicBezTo>
                <a:cubicBezTo>
                  <a:pt x="1121" y="23"/>
                  <a:pt x="1120" y="23"/>
                  <a:pt x="1119" y="23"/>
                </a:cubicBezTo>
                <a:cubicBezTo>
                  <a:pt x="1118" y="24"/>
                  <a:pt x="1118" y="25"/>
                  <a:pt x="1117" y="25"/>
                </a:cubicBezTo>
                <a:cubicBezTo>
                  <a:pt x="1117" y="25"/>
                  <a:pt x="1117" y="25"/>
                  <a:pt x="1117" y="25"/>
                </a:cubicBezTo>
                <a:cubicBezTo>
                  <a:pt x="1115" y="26"/>
                  <a:pt x="1115" y="26"/>
                  <a:pt x="1115" y="26"/>
                </a:cubicBezTo>
                <a:cubicBezTo>
                  <a:pt x="1115" y="27"/>
                  <a:pt x="1115" y="27"/>
                  <a:pt x="1115" y="27"/>
                </a:cubicBezTo>
                <a:cubicBezTo>
                  <a:pt x="1115" y="27"/>
                  <a:pt x="1115" y="27"/>
                  <a:pt x="1115" y="27"/>
                </a:cubicBezTo>
                <a:cubicBezTo>
                  <a:pt x="1114" y="27"/>
                  <a:pt x="1113" y="28"/>
                  <a:pt x="1113" y="29"/>
                </a:cubicBezTo>
                <a:cubicBezTo>
                  <a:pt x="1113" y="28"/>
                  <a:pt x="1113" y="28"/>
                  <a:pt x="1113" y="28"/>
                </a:cubicBezTo>
                <a:cubicBezTo>
                  <a:pt x="1111" y="30"/>
                  <a:pt x="1111" y="30"/>
                  <a:pt x="1111" y="30"/>
                </a:cubicBezTo>
                <a:cubicBezTo>
                  <a:pt x="1111" y="31"/>
                  <a:pt x="1111" y="31"/>
                  <a:pt x="1111" y="31"/>
                </a:cubicBezTo>
                <a:cubicBezTo>
                  <a:pt x="1111" y="31"/>
                  <a:pt x="1111" y="31"/>
                  <a:pt x="1111" y="31"/>
                </a:cubicBezTo>
                <a:cubicBezTo>
                  <a:pt x="1109" y="33"/>
                  <a:pt x="1108" y="36"/>
                  <a:pt x="1108" y="39"/>
                </a:cubicBezTo>
                <a:cubicBezTo>
                  <a:pt x="1108" y="40"/>
                  <a:pt x="1108" y="40"/>
                  <a:pt x="1108" y="41"/>
                </a:cubicBezTo>
                <a:cubicBezTo>
                  <a:pt x="1108" y="41"/>
                  <a:pt x="1108" y="41"/>
                  <a:pt x="1108" y="41"/>
                </a:cubicBezTo>
                <a:cubicBezTo>
                  <a:pt x="1108" y="41"/>
                  <a:pt x="1108" y="41"/>
                  <a:pt x="1108" y="41"/>
                </a:cubicBezTo>
                <a:cubicBezTo>
                  <a:pt x="1108" y="43"/>
                  <a:pt x="1110" y="45"/>
                  <a:pt x="1111" y="46"/>
                </a:cubicBezTo>
                <a:cubicBezTo>
                  <a:pt x="1111" y="46"/>
                  <a:pt x="1111" y="46"/>
                  <a:pt x="1111" y="46"/>
                </a:cubicBezTo>
                <a:cubicBezTo>
                  <a:pt x="1111" y="47"/>
                  <a:pt x="1111" y="47"/>
                  <a:pt x="1111" y="47"/>
                </a:cubicBezTo>
                <a:cubicBezTo>
                  <a:pt x="1113" y="49"/>
                  <a:pt x="1113" y="49"/>
                  <a:pt x="1113" y="49"/>
                </a:cubicBezTo>
                <a:cubicBezTo>
                  <a:pt x="1113" y="48"/>
                  <a:pt x="1113" y="48"/>
                  <a:pt x="1113" y="48"/>
                </a:cubicBezTo>
                <a:cubicBezTo>
                  <a:pt x="1113" y="49"/>
                  <a:pt x="1114" y="49"/>
                  <a:pt x="1115" y="50"/>
                </a:cubicBezTo>
                <a:cubicBezTo>
                  <a:pt x="1115" y="50"/>
                  <a:pt x="1115" y="50"/>
                  <a:pt x="1115" y="50"/>
                </a:cubicBezTo>
                <a:cubicBezTo>
                  <a:pt x="1115" y="50"/>
                  <a:pt x="1115" y="50"/>
                  <a:pt x="1115" y="50"/>
                </a:cubicBezTo>
                <a:cubicBezTo>
                  <a:pt x="1116" y="51"/>
                  <a:pt x="1116" y="51"/>
                  <a:pt x="1116" y="51"/>
                </a:cubicBezTo>
                <a:cubicBezTo>
                  <a:pt x="1116" y="51"/>
                  <a:pt x="1115" y="51"/>
                  <a:pt x="1115" y="51"/>
                </a:cubicBezTo>
                <a:cubicBezTo>
                  <a:pt x="1114" y="52"/>
                  <a:pt x="1114" y="52"/>
                  <a:pt x="1113" y="52"/>
                </a:cubicBezTo>
                <a:cubicBezTo>
                  <a:pt x="1113" y="52"/>
                  <a:pt x="1113" y="52"/>
                  <a:pt x="1113" y="52"/>
                </a:cubicBezTo>
                <a:cubicBezTo>
                  <a:pt x="1111" y="53"/>
                  <a:pt x="1111" y="53"/>
                  <a:pt x="1111" y="53"/>
                </a:cubicBezTo>
                <a:cubicBezTo>
                  <a:pt x="1111" y="53"/>
                  <a:pt x="1111" y="53"/>
                  <a:pt x="1111" y="53"/>
                </a:cubicBezTo>
                <a:cubicBezTo>
                  <a:pt x="1111" y="53"/>
                  <a:pt x="1111" y="53"/>
                  <a:pt x="1111" y="53"/>
                </a:cubicBezTo>
                <a:cubicBezTo>
                  <a:pt x="1109" y="53"/>
                  <a:pt x="1107" y="54"/>
                  <a:pt x="1105" y="54"/>
                </a:cubicBezTo>
                <a:cubicBezTo>
                  <a:pt x="1105" y="54"/>
                  <a:pt x="1104" y="53"/>
                  <a:pt x="1104" y="53"/>
                </a:cubicBezTo>
                <a:cubicBezTo>
                  <a:pt x="1103" y="52"/>
                  <a:pt x="1103" y="52"/>
                  <a:pt x="1103" y="51"/>
                </a:cubicBezTo>
                <a:cubicBezTo>
                  <a:pt x="1103" y="51"/>
                  <a:pt x="1103" y="51"/>
                  <a:pt x="1103" y="51"/>
                </a:cubicBezTo>
                <a:cubicBezTo>
                  <a:pt x="1103" y="51"/>
                  <a:pt x="1103" y="51"/>
                  <a:pt x="1103" y="51"/>
                </a:cubicBezTo>
                <a:cubicBezTo>
                  <a:pt x="1103" y="50"/>
                  <a:pt x="1103" y="48"/>
                  <a:pt x="1103" y="47"/>
                </a:cubicBezTo>
                <a:cubicBezTo>
                  <a:pt x="1103" y="46"/>
                  <a:pt x="1103" y="45"/>
                  <a:pt x="1102" y="44"/>
                </a:cubicBezTo>
                <a:cubicBezTo>
                  <a:pt x="1102" y="43"/>
                  <a:pt x="1102" y="43"/>
                  <a:pt x="1102" y="43"/>
                </a:cubicBezTo>
                <a:cubicBezTo>
                  <a:pt x="1102" y="43"/>
                  <a:pt x="1102" y="43"/>
                  <a:pt x="1102" y="43"/>
                </a:cubicBezTo>
                <a:cubicBezTo>
                  <a:pt x="1100" y="42"/>
                  <a:pt x="1100" y="42"/>
                  <a:pt x="1100" y="42"/>
                </a:cubicBezTo>
                <a:cubicBezTo>
                  <a:pt x="1100" y="43"/>
                  <a:pt x="1100" y="43"/>
                  <a:pt x="1100" y="43"/>
                </a:cubicBezTo>
                <a:cubicBezTo>
                  <a:pt x="1100" y="43"/>
                  <a:pt x="1100" y="43"/>
                  <a:pt x="1100" y="43"/>
                </a:cubicBezTo>
                <a:cubicBezTo>
                  <a:pt x="1100" y="43"/>
                  <a:pt x="1100" y="43"/>
                  <a:pt x="1100" y="43"/>
                </a:cubicBezTo>
                <a:cubicBezTo>
                  <a:pt x="1099" y="43"/>
                  <a:pt x="1099" y="42"/>
                  <a:pt x="1098" y="42"/>
                </a:cubicBezTo>
                <a:cubicBezTo>
                  <a:pt x="1097" y="41"/>
                  <a:pt x="1097" y="40"/>
                  <a:pt x="1096" y="39"/>
                </a:cubicBezTo>
                <a:cubicBezTo>
                  <a:pt x="1096" y="38"/>
                  <a:pt x="1096" y="37"/>
                  <a:pt x="1096" y="36"/>
                </a:cubicBezTo>
                <a:cubicBezTo>
                  <a:pt x="1096" y="33"/>
                  <a:pt x="1097" y="31"/>
                  <a:pt x="1098" y="28"/>
                </a:cubicBezTo>
                <a:cubicBezTo>
                  <a:pt x="1099" y="28"/>
                  <a:pt x="1100" y="27"/>
                  <a:pt x="1100" y="26"/>
                </a:cubicBezTo>
                <a:cubicBezTo>
                  <a:pt x="1100" y="27"/>
                  <a:pt x="1100" y="27"/>
                  <a:pt x="1100" y="27"/>
                </a:cubicBezTo>
                <a:cubicBezTo>
                  <a:pt x="1102" y="25"/>
                  <a:pt x="1102" y="25"/>
                  <a:pt x="1102" y="25"/>
                </a:cubicBezTo>
                <a:cubicBezTo>
                  <a:pt x="1102" y="25"/>
                  <a:pt x="1102" y="25"/>
                  <a:pt x="1102" y="25"/>
                </a:cubicBezTo>
                <a:cubicBezTo>
                  <a:pt x="1102" y="25"/>
                  <a:pt x="1102" y="25"/>
                  <a:pt x="1102" y="25"/>
                </a:cubicBezTo>
                <a:cubicBezTo>
                  <a:pt x="1104" y="23"/>
                  <a:pt x="1105" y="22"/>
                  <a:pt x="1107" y="22"/>
                </a:cubicBezTo>
                <a:cubicBezTo>
                  <a:pt x="1107" y="22"/>
                  <a:pt x="1107" y="22"/>
                  <a:pt x="1107" y="22"/>
                </a:cubicBezTo>
                <a:cubicBezTo>
                  <a:pt x="1108" y="22"/>
                  <a:pt x="1108" y="22"/>
                  <a:pt x="1108" y="22"/>
                </a:cubicBezTo>
                <a:moveTo>
                  <a:pt x="1113" y="14"/>
                </a:moveTo>
                <a:cubicBezTo>
                  <a:pt x="1113" y="12"/>
                  <a:pt x="1113" y="12"/>
                  <a:pt x="1113" y="12"/>
                </a:cubicBezTo>
                <a:cubicBezTo>
                  <a:pt x="1113" y="12"/>
                  <a:pt x="1114" y="11"/>
                  <a:pt x="1115" y="11"/>
                </a:cubicBezTo>
                <a:cubicBezTo>
                  <a:pt x="1115" y="12"/>
                  <a:pt x="1115" y="12"/>
                  <a:pt x="1115" y="12"/>
                </a:cubicBezTo>
                <a:cubicBezTo>
                  <a:pt x="1114" y="13"/>
                  <a:pt x="1113" y="13"/>
                  <a:pt x="1113" y="14"/>
                </a:cubicBezTo>
                <a:moveTo>
                  <a:pt x="1117" y="11"/>
                </a:moveTo>
                <a:cubicBezTo>
                  <a:pt x="1117" y="10"/>
                  <a:pt x="1117" y="10"/>
                  <a:pt x="1117" y="10"/>
                </a:cubicBezTo>
                <a:cubicBezTo>
                  <a:pt x="1117" y="10"/>
                  <a:pt x="1118" y="10"/>
                  <a:pt x="1119" y="10"/>
                </a:cubicBezTo>
                <a:cubicBezTo>
                  <a:pt x="1121" y="10"/>
                  <a:pt x="1122" y="10"/>
                  <a:pt x="1124" y="11"/>
                </a:cubicBezTo>
                <a:cubicBezTo>
                  <a:pt x="1124" y="11"/>
                  <a:pt x="1124" y="11"/>
                  <a:pt x="1124" y="11"/>
                </a:cubicBezTo>
                <a:cubicBezTo>
                  <a:pt x="1124" y="11"/>
                  <a:pt x="1124" y="11"/>
                  <a:pt x="1124" y="11"/>
                </a:cubicBezTo>
                <a:cubicBezTo>
                  <a:pt x="1125" y="11"/>
                  <a:pt x="1127" y="12"/>
                  <a:pt x="1128" y="14"/>
                </a:cubicBezTo>
                <a:cubicBezTo>
                  <a:pt x="1129" y="15"/>
                  <a:pt x="1130" y="16"/>
                  <a:pt x="1131" y="18"/>
                </a:cubicBezTo>
                <a:cubicBezTo>
                  <a:pt x="1131" y="19"/>
                  <a:pt x="1132" y="20"/>
                  <a:pt x="1132" y="22"/>
                </a:cubicBezTo>
                <a:cubicBezTo>
                  <a:pt x="1132" y="23"/>
                  <a:pt x="1131" y="25"/>
                  <a:pt x="1131" y="25"/>
                </a:cubicBezTo>
                <a:cubicBezTo>
                  <a:pt x="1128" y="26"/>
                  <a:pt x="1126" y="25"/>
                  <a:pt x="1123" y="26"/>
                </a:cubicBezTo>
                <a:cubicBezTo>
                  <a:pt x="1121" y="26"/>
                  <a:pt x="1118" y="27"/>
                  <a:pt x="1117" y="29"/>
                </a:cubicBezTo>
                <a:cubicBezTo>
                  <a:pt x="1117" y="28"/>
                  <a:pt x="1117" y="28"/>
                  <a:pt x="1117" y="28"/>
                </a:cubicBezTo>
                <a:cubicBezTo>
                  <a:pt x="1118" y="27"/>
                  <a:pt x="1119" y="26"/>
                  <a:pt x="1120" y="25"/>
                </a:cubicBezTo>
                <a:cubicBezTo>
                  <a:pt x="1121" y="25"/>
                  <a:pt x="1121" y="25"/>
                  <a:pt x="1122" y="25"/>
                </a:cubicBezTo>
                <a:cubicBezTo>
                  <a:pt x="1122" y="25"/>
                  <a:pt x="1122" y="25"/>
                  <a:pt x="1122" y="25"/>
                </a:cubicBezTo>
                <a:cubicBezTo>
                  <a:pt x="1123" y="25"/>
                  <a:pt x="1125" y="25"/>
                  <a:pt x="1126" y="25"/>
                </a:cubicBezTo>
                <a:cubicBezTo>
                  <a:pt x="1126" y="25"/>
                  <a:pt x="1126" y="25"/>
                  <a:pt x="1126" y="25"/>
                </a:cubicBezTo>
                <a:cubicBezTo>
                  <a:pt x="1127" y="25"/>
                  <a:pt x="1128" y="25"/>
                  <a:pt x="1130" y="24"/>
                </a:cubicBezTo>
                <a:cubicBezTo>
                  <a:pt x="1130" y="24"/>
                  <a:pt x="1130" y="24"/>
                  <a:pt x="1130" y="24"/>
                </a:cubicBezTo>
                <a:cubicBezTo>
                  <a:pt x="1130" y="23"/>
                  <a:pt x="1130" y="23"/>
                  <a:pt x="1130" y="23"/>
                </a:cubicBezTo>
                <a:cubicBezTo>
                  <a:pt x="1130" y="20"/>
                  <a:pt x="1129" y="17"/>
                  <a:pt x="1127" y="14"/>
                </a:cubicBezTo>
                <a:cubicBezTo>
                  <a:pt x="1127" y="14"/>
                  <a:pt x="1127" y="14"/>
                  <a:pt x="1127" y="14"/>
                </a:cubicBezTo>
                <a:cubicBezTo>
                  <a:pt x="1127" y="14"/>
                  <a:pt x="1127" y="14"/>
                  <a:pt x="1127" y="14"/>
                </a:cubicBezTo>
                <a:cubicBezTo>
                  <a:pt x="1124" y="13"/>
                  <a:pt x="1121" y="11"/>
                  <a:pt x="1118" y="11"/>
                </a:cubicBezTo>
                <a:cubicBezTo>
                  <a:pt x="1118" y="11"/>
                  <a:pt x="1118" y="11"/>
                  <a:pt x="1118" y="11"/>
                </a:cubicBezTo>
                <a:cubicBezTo>
                  <a:pt x="1118" y="11"/>
                  <a:pt x="1118" y="11"/>
                  <a:pt x="1118" y="11"/>
                </a:cubicBezTo>
                <a:cubicBezTo>
                  <a:pt x="1117" y="11"/>
                  <a:pt x="1117" y="11"/>
                  <a:pt x="1117" y="11"/>
                </a:cubicBezTo>
                <a:moveTo>
                  <a:pt x="1122" y="51"/>
                </a:moveTo>
                <a:cubicBezTo>
                  <a:pt x="1123" y="51"/>
                  <a:pt x="1123" y="51"/>
                  <a:pt x="1123" y="51"/>
                </a:cubicBezTo>
                <a:cubicBezTo>
                  <a:pt x="1127" y="50"/>
                  <a:pt x="1132" y="50"/>
                  <a:pt x="1136" y="49"/>
                </a:cubicBezTo>
                <a:cubicBezTo>
                  <a:pt x="1137" y="48"/>
                  <a:pt x="1137" y="48"/>
                  <a:pt x="1137" y="48"/>
                </a:cubicBezTo>
                <a:cubicBezTo>
                  <a:pt x="1136" y="47"/>
                  <a:pt x="1136" y="47"/>
                  <a:pt x="1136" y="47"/>
                </a:cubicBezTo>
                <a:cubicBezTo>
                  <a:pt x="1134" y="45"/>
                  <a:pt x="1134" y="44"/>
                  <a:pt x="1134" y="42"/>
                </a:cubicBezTo>
                <a:cubicBezTo>
                  <a:pt x="1134" y="39"/>
                  <a:pt x="1137" y="35"/>
                  <a:pt x="1138" y="31"/>
                </a:cubicBezTo>
                <a:cubicBezTo>
                  <a:pt x="1138" y="31"/>
                  <a:pt x="1138" y="31"/>
                  <a:pt x="1138" y="31"/>
                </a:cubicBezTo>
                <a:cubicBezTo>
                  <a:pt x="1138" y="30"/>
                  <a:pt x="1138" y="30"/>
                  <a:pt x="1138" y="30"/>
                </a:cubicBezTo>
                <a:cubicBezTo>
                  <a:pt x="1138" y="29"/>
                  <a:pt x="1138" y="28"/>
                  <a:pt x="1138" y="27"/>
                </a:cubicBezTo>
                <a:cubicBezTo>
                  <a:pt x="1138" y="22"/>
                  <a:pt x="1141" y="17"/>
                  <a:pt x="1145" y="12"/>
                </a:cubicBezTo>
                <a:cubicBezTo>
                  <a:pt x="1148" y="9"/>
                  <a:pt x="1152" y="7"/>
                  <a:pt x="1156" y="7"/>
                </a:cubicBezTo>
                <a:cubicBezTo>
                  <a:pt x="1156" y="7"/>
                  <a:pt x="1156" y="7"/>
                  <a:pt x="1156" y="7"/>
                </a:cubicBezTo>
                <a:cubicBezTo>
                  <a:pt x="1157" y="7"/>
                  <a:pt x="1158" y="7"/>
                  <a:pt x="1159" y="7"/>
                </a:cubicBezTo>
                <a:cubicBezTo>
                  <a:pt x="1159" y="8"/>
                  <a:pt x="1159" y="8"/>
                  <a:pt x="1159" y="8"/>
                </a:cubicBezTo>
                <a:cubicBezTo>
                  <a:pt x="1159" y="8"/>
                  <a:pt x="1159" y="8"/>
                  <a:pt x="1159" y="8"/>
                </a:cubicBezTo>
                <a:cubicBezTo>
                  <a:pt x="1158" y="8"/>
                  <a:pt x="1157" y="8"/>
                  <a:pt x="1156" y="8"/>
                </a:cubicBezTo>
                <a:cubicBezTo>
                  <a:pt x="1156" y="8"/>
                  <a:pt x="1156" y="8"/>
                  <a:pt x="1156" y="8"/>
                </a:cubicBezTo>
                <a:cubicBezTo>
                  <a:pt x="1156" y="8"/>
                  <a:pt x="1156" y="8"/>
                  <a:pt x="1156" y="8"/>
                </a:cubicBezTo>
                <a:cubicBezTo>
                  <a:pt x="1151" y="8"/>
                  <a:pt x="1147" y="10"/>
                  <a:pt x="1145" y="14"/>
                </a:cubicBezTo>
                <a:cubicBezTo>
                  <a:pt x="1145" y="14"/>
                  <a:pt x="1145" y="14"/>
                  <a:pt x="1145" y="14"/>
                </a:cubicBezTo>
                <a:cubicBezTo>
                  <a:pt x="1145" y="14"/>
                  <a:pt x="1145" y="14"/>
                  <a:pt x="1145" y="14"/>
                </a:cubicBezTo>
                <a:cubicBezTo>
                  <a:pt x="1142" y="18"/>
                  <a:pt x="1140" y="22"/>
                  <a:pt x="1140" y="27"/>
                </a:cubicBezTo>
                <a:cubicBezTo>
                  <a:pt x="1140" y="29"/>
                  <a:pt x="1140" y="30"/>
                  <a:pt x="1141" y="32"/>
                </a:cubicBezTo>
                <a:cubicBezTo>
                  <a:pt x="1140" y="32"/>
                  <a:pt x="1139" y="33"/>
                  <a:pt x="1139" y="34"/>
                </a:cubicBezTo>
                <a:cubicBezTo>
                  <a:pt x="1138" y="34"/>
                  <a:pt x="1136" y="36"/>
                  <a:pt x="1136" y="37"/>
                </a:cubicBezTo>
                <a:cubicBezTo>
                  <a:pt x="1135" y="38"/>
                  <a:pt x="1135" y="40"/>
                  <a:pt x="1135" y="41"/>
                </a:cubicBezTo>
                <a:cubicBezTo>
                  <a:pt x="1135" y="44"/>
                  <a:pt x="1137" y="46"/>
                  <a:pt x="1139" y="48"/>
                </a:cubicBezTo>
                <a:cubicBezTo>
                  <a:pt x="1140" y="48"/>
                  <a:pt x="1140" y="48"/>
                  <a:pt x="1140" y="48"/>
                </a:cubicBezTo>
                <a:cubicBezTo>
                  <a:pt x="1140" y="48"/>
                  <a:pt x="1140" y="48"/>
                  <a:pt x="1140" y="48"/>
                </a:cubicBezTo>
                <a:cubicBezTo>
                  <a:pt x="1142" y="48"/>
                  <a:pt x="1144" y="49"/>
                  <a:pt x="1146" y="49"/>
                </a:cubicBezTo>
                <a:cubicBezTo>
                  <a:pt x="1148" y="49"/>
                  <a:pt x="1149" y="49"/>
                  <a:pt x="1151" y="48"/>
                </a:cubicBezTo>
                <a:cubicBezTo>
                  <a:pt x="1152" y="47"/>
                  <a:pt x="1152" y="47"/>
                  <a:pt x="1152" y="47"/>
                </a:cubicBezTo>
                <a:cubicBezTo>
                  <a:pt x="1151" y="47"/>
                  <a:pt x="1151" y="47"/>
                  <a:pt x="1151" y="47"/>
                </a:cubicBezTo>
                <a:cubicBezTo>
                  <a:pt x="1151" y="46"/>
                  <a:pt x="1151" y="46"/>
                  <a:pt x="1151" y="45"/>
                </a:cubicBezTo>
                <a:cubicBezTo>
                  <a:pt x="1151" y="44"/>
                  <a:pt x="1152" y="43"/>
                  <a:pt x="1152" y="42"/>
                </a:cubicBezTo>
                <a:cubicBezTo>
                  <a:pt x="1152" y="42"/>
                  <a:pt x="1152" y="42"/>
                  <a:pt x="1152" y="42"/>
                </a:cubicBezTo>
                <a:cubicBezTo>
                  <a:pt x="1152" y="41"/>
                  <a:pt x="1152" y="41"/>
                  <a:pt x="1152" y="41"/>
                </a:cubicBezTo>
                <a:cubicBezTo>
                  <a:pt x="1152" y="40"/>
                  <a:pt x="1152" y="40"/>
                  <a:pt x="1152" y="40"/>
                </a:cubicBezTo>
                <a:cubicBezTo>
                  <a:pt x="1152" y="36"/>
                  <a:pt x="1155" y="31"/>
                  <a:pt x="1159" y="28"/>
                </a:cubicBezTo>
                <a:cubicBezTo>
                  <a:pt x="1159" y="29"/>
                  <a:pt x="1159" y="29"/>
                  <a:pt x="1159" y="29"/>
                </a:cubicBezTo>
                <a:cubicBezTo>
                  <a:pt x="1156" y="32"/>
                  <a:pt x="1154" y="36"/>
                  <a:pt x="1154" y="40"/>
                </a:cubicBezTo>
                <a:cubicBezTo>
                  <a:pt x="1154" y="40"/>
                  <a:pt x="1154" y="40"/>
                  <a:pt x="1154" y="40"/>
                </a:cubicBezTo>
                <a:cubicBezTo>
                  <a:pt x="1154" y="40"/>
                  <a:pt x="1154" y="40"/>
                  <a:pt x="1154" y="40"/>
                </a:cubicBezTo>
                <a:cubicBezTo>
                  <a:pt x="1154" y="42"/>
                  <a:pt x="1153" y="45"/>
                  <a:pt x="1152" y="47"/>
                </a:cubicBezTo>
                <a:cubicBezTo>
                  <a:pt x="1152" y="48"/>
                  <a:pt x="1152" y="48"/>
                  <a:pt x="1152" y="48"/>
                </a:cubicBezTo>
                <a:cubicBezTo>
                  <a:pt x="1152" y="48"/>
                  <a:pt x="1152" y="48"/>
                  <a:pt x="1152" y="48"/>
                </a:cubicBezTo>
                <a:cubicBezTo>
                  <a:pt x="1154" y="49"/>
                  <a:pt x="1155" y="49"/>
                  <a:pt x="1156" y="49"/>
                </a:cubicBezTo>
                <a:cubicBezTo>
                  <a:pt x="1156" y="49"/>
                  <a:pt x="1156" y="49"/>
                  <a:pt x="1156" y="49"/>
                </a:cubicBezTo>
                <a:cubicBezTo>
                  <a:pt x="1157" y="49"/>
                  <a:pt x="1158" y="49"/>
                  <a:pt x="1159" y="49"/>
                </a:cubicBezTo>
                <a:cubicBezTo>
                  <a:pt x="1159" y="50"/>
                  <a:pt x="1159" y="50"/>
                  <a:pt x="1159" y="50"/>
                </a:cubicBezTo>
                <a:cubicBezTo>
                  <a:pt x="1158" y="50"/>
                  <a:pt x="1158" y="50"/>
                  <a:pt x="1158" y="50"/>
                </a:cubicBezTo>
                <a:cubicBezTo>
                  <a:pt x="1158" y="50"/>
                  <a:pt x="1158" y="50"/>
                  <a:pt x="1158" y="50"/>
                </a:cubicBezTo>
                <a:cubicBezTo>
                  <a:pt x="1158" y="50"/>
                  <a:pt x="1158" y="50"/>
                  <a:pt x="1158" y="50"/>
                </a:cubicBezTo>
                <a:cubicBezTo>
                  <a:pt x="1150" y="50"/>
                  <a:pt x="1141" y="50"/>
                  <a:pt x="1132" y="51"/>
                </a:cubicBezTo>
                <a:cubicBezTo>
                  <a:pt x="1132" y="51"/>
                  <a:pt x="1132" y="51"/>
                  <a:pt x="1132" y="51"/>
                </a:cubicBezTo>
                <a:cubicBezTo>
                  <a:pt x="1127" y="52"/>
                  <a:pt x="1122" y="53"/>
                  <a:pt x="1117" y="54"/>
                </a:cubicBezTo>
                <a:cubicBezTo>
                  <a:pt x="1117" y="53"/>
                  <a:pt x="1117" y="53"/>
                  <a:pt x="1117" y="53"/>
                </a:cubicBezTo>
                <a:cubicBezTo>
                  <a:pt x="1117" y="52"/>
                  <a:pt x="1118" y="52"/>
                  <a:pt x="1118" y="52"/>
                </a:cubicBezTo>
                <a:cubicBezTo>
                  <a:pt x="1120" y="51"/>
                  <a:pt x="1120" y="51"/>
                  <a:pt x="1120" y="51"/>
                </a:cubicBezTo>
                <a:cubicBezTo>
                  <a:pt x="1118" y="50"/>
                  <a:pt x="1118" y="50"/>
                  <a:pt x="1118" y="50"/>
                </a:cubicBezTo>
                <a:cubicBezTo>
                  <a:pt x="1117" y="49"/>
                  <a:pt x="1117" y="49"/>
                  <a:pt x="1117" y="49"/>
                </a:cubicBezTo>
                <a:cubicBezTo>
                  <a:pt x="1117" y="49"/>
                  <a:pt x="1117" y="49"/>
                  <a:pt x="1117" y="49"/>
                </a:cubicBezTo>
                <a:cubicBezTo>
                  <a:pt x="1117" y="47"/>
                  <a:pt x="1117" y="47"/>
                  <a:pt x="1117" y="47"/>
                </a:cubicBezTo>
                <a:cubicBezTo>
                  <a:pt x="1119" y="48"/>
                  <a:pt x="1121" y="49"/>
                  <a:pt x="1122" y="51"/>
                </a:cubicBezTo>
                <a:cubicBezTo>
                  <a:pt x="1122" y="51"/>
                  <a:pt x="1122" y="51"/>
                  <a:pt x="1122" y="51"/>
                </a:cubicBezTo>
                <a:moveTo>
                  <a:pt x="1181" y="20"/>
                </a:moveTo>
                <a:cubicBezTo>
                  <a:pt x="1182" y="20"/>
                  <a:pt x="1182" y="20"/>
                  <a:pt x="1182" y="20"/>
                </a:cubicBezTo>
                <a:cubicBezTo>
                  <a:pt x="1183" y="19"/>
                  <a:pt x="1183" y="19"/>
                  <a:pt x="1184" y="18"/>
                </a:cubicBezTo>
                <a:cubicBezTo>
                  <a:pt x="1184" y="17"/>
                  <a:pt x="1184" y="16"/>
                  <a:pt x="1184" y="15"/>
                </a:cubicBezTo>
                <a:cubicBezTo>
                  <a:pt x="1184" y="14"/>
                  <a:pt x="1183" y="12"/>
                  <a:pt x="1183" y="11"/>
                </a:cubicBezTo>
                <a:cubicBezTo>
                  <a:pt x="1183" y="11"/>
                  <a:pt x="1183" y="11"/>
                  <a:pt x="1183" y="11"/>
                </a:cubicBezTo>
                <a:cubicBezTo>
                  <a:pt x="1183" y="11"/>
                  <a:pt x="1183" y="11"/>
                  <a:pt x="1183" y="11"/>
                </a:cubicBezTo>
                <a:cubicBezTo>
                  <a:pt x="1183" y="9"/>
                  <a:pt x="1182" y="8"/>
                  <a:pt x="1181" y="7"/>
                </a:cubicBezTo>
                <a:cubicBezTo>
                  <a:pt x="1181" y="6"/>
                  <a:pt x="1181" y="6"/>
                  <a:pt x="1181" y="6"/>
                </a:cubicBezTo>
                <a:cubicBezTo>
                  <a:pt x="1183" y="7"/>
                  <a:pt x="1184" y="9"/>
                  <a:pt x="1185" y="10"/>
                </a:cubicBezTo>
                <a:cubicBezTo>
                  <a:pt x="1185" y="11"/>
                  <a:pt x="1185" y="13"/>
                  <a:pt x="1185" y="14"/>
                </a:cubicBezTo>
                <a:cubicBezTo>
                  <a:pt x="1185" y="17"/>
                  <a:pt x="1185" y="19"/>
                  <a:pt x="1183" y="22"/>
                </a:cubicBezTo>
                <a:cubicBezTo>
                  <a:pt x="1183" y="21"/>
                  <a:pt x="1182" y="21"/>
                  <a:pt x="1181" y="21"/>
                </a:cubicBezTo>
                <a:cubicBezTo>
                  <a:pt x="1181" y="20"/>
                  <a:pt x="1181" y="20"/>
                  <a:pt x="1181" y="20"/>
                </a:cubicBezTo>
                <a:cubicBezTo>
                  <a:pt x="1181" y="20"/>
                  <a:pt x="1181" y="20"/>
                  <a:pt x="1181" y="20"/>
                </a:cubicBezTo>
                <a:moveTo>
                  <a:pt x="1162" y="12"/>
                </a:moveTo>
                <a:cubicBezTo>
                  <a:pt x="1162" y="12"/>
                  <a:pt x="1162" y="12"/>
                  <a:pt x="1162" y="12"/>
                </a:cubicBezTo>
                <a:cubicBezTo>
                  <a:pt x="1163" y="12"/>
                  <a:pt x="1163" y="12"/>
                  <a:pt x="1163" y="12"/>
                </a:cubicBezTo>
                <a:cubicBezTo>
                  <a:pt x="1164" y="10"/>
                  <a:pt x="1165" y="8"/>
                  <a:pt x="1166" y="7"/>
                </a:cubicBezTo>
                <a:cubicBezTo>
                  <a:pt x="1168" y="6"/>
                  <a:pt x="1169" y="5"/>
                  <a:pt x="1171" y="5"/>
                </a:cubicBezTo>
                <a:cubicBezTo>
                  <a:pt x="1171" y="5"/>
                  <a:pt x="1171" y="5"/>
                  <a:pt x="1171" y="5"/>
                </a:cubicBezTo>
                <a:cubicBezTo>
                  <a:pt x="1171" y="5"/>
                  <a:pt x="1172" y="5"/>
                  <a:pt x="1172" y="5"/>
                </a:cubicBezTo>
                <a:cubicBezTo>
                  <a:pt x="1173" y="5"/>
                  <a:pt x="1173" y="6"/>
                  <a:pt x="1174" y="6"/>
                </a:cubicBezTo>
                <a:cubicBezTo>
                  <a:pt x="1174" y="6"/>
                  <a:pt x="1174" y="6"/>
                  <a:pt x="1174" y="6"/>
                </a:cubicBezTo>
                <a:cubicBezTo>
                  <a:pt x="1174" y="6"/>
                  <a:pt x="1174" y="6"/>
                  <a:pt x="1174" y="6"/>
                </a:cubicBezTo>
                <a:cubicBezTo>
                  <a:pt x="1174" y="6"/>
                  <a:pt x="1174" y="6"/>
                  <a:pt x="1174" y="6"/>
                </a:cubicBezTo>
                <a:cubicBezTo>
                  <a:pt x="1176" y="7"/>
                  <a:pt x="1176" y="7"/>
                  <a:pt x="1176" y="7"/>
                </a:cubicBezTo>
                <a:cubicBezTo>
                  <a:pt x="1176" y="6"/>
                  <a:pt x="1176" y="6"/>
                  <a:pt x="1176" y="6"/>
                </a:cubicBezTo>
                <a:cubicBezTo>
                  <a:pt x="1177" y="7"/>
                  <a:pt x="1179" y="7"/>
                  <a:pt x="1179" y="8"/>
                </a:cubicBezTo>
                <a:cubicBezTo>
                  <a:pt x="1180" y="8"/>
                  <a:pt x="1180" y="8"/>
                  <a:pt x="1180" y="8"/>
                </a:cubicBezTo>
                <a:cubicBezTo>
                  <a:pt x="1180" y="8"/>
                  <a:pt x="1180" y="8"/>
                  <a:pt x="1180" y="8"/>
                </a:cubicBezTo>
                <a:cubicBezTo>
                  <a:pt x="1180" y="9"/>
                  <a:pt x="1181" y="10"/>
                  <a:pt x="1181" y="11"/>
                </a:cubicBezTo>
                <a:cubicBezTo>
                  <a:pt x="1182" y="12"/>
                  <a:pt x="1182" y="14"/>
                  <a:pt x="1182" y="15"/>
                </a:cubicBezTo>
                <a:cubicBezTo>
                  <a:pt x="1182" y="16"/>
                  <a:pt x="1182" y="17"/>
                  <a:pt x="1182" y="17"/>
                </a:cubicBezTo>
                <a:cubicBezTo>
                  <a:pt x="1182" y="17"/>
                  <a:pt x="1182" y="17"/>
                  <a:pt x="1181" y="18"/>
                </a:cubicBezTo>
                <a:cubicBezTo>
                  <a:pt x="1181" y="17"/>
                  <a:pt x="1181" y="17"/>
                  <a:pt x="1180" y="17"/>
                </a:cubicBezTo>
                <a:cubicBezTo>
                  <a:pt x="1180" y="17"/>
                  <a:pt x="1180" y="17"/>
                  <a:pt x="1180" y="17"/>
                </a:cubicBezTo>
                <a:cubicBezTo>
                  <a:pt x="1180" y="17"/>
                  <a:pt x="1179" y="17"/>
                  <a:pt x="1179" y="17"/>
                </a:cubicBezTo>
                <a:cubicBezTo>
                  <a:pt x="1178" y="17"/>
                  <a:pt x="1177" y="17"/>
                  <a:pt x="1176" y="17"/>
                </a:cubicBezTo>
                <a:cubicBezTo>
                  <a:pt x="1176" y="17"/>
                  <a:pt x="1176" y="17"/>
                  <a:pt x="1176" y="17"/>
                </a:cubicBezTo>
                <a:cubicBezTo>
                  <a:pt x="1175" y="17"/>
                  <a:pt x="1175" y="17"/>
                  <a:pt x="1175" y="17"/>
                </a:cubicBezTo>
                <a:cubicBezTo>
                  <a:pt x="1174" y="17"/>
                  <a:pt x="1174" y="17"/>
                  <a:pt x="1174" y="17"/>
                </a:cubicBezTo>
                <a:cubicBezTo>
                  <a:pt x="1174" y="18"/>
                  <a:pt x="1174" y="18"/>
                  <a:pt x="1174" y="18"/>
                </a:cubicBezTo>
                <a:cubicBezTo>
                  <a:pt x="1169" y="19"/>
                  <a:pt x="1165" y="21"/>
                  <a:pt x="1162" y="23"/>
                </a:cubicBezTo>
                <a:cubicBezTo>
                  <a:pt x="1161" y="23"/>
                  <a:pt x="1161" y="23"/>
                  <a:pt x="1161" y="24"/>
                </a:cubicBezTo>
                <a:cubicBezTo>
                  <a:pt x="1161" y="23"/>
                  <a:pt x="1161" y="23"/>
                  <a:pt x="1161" y="23"/>
                </a:cubicBezTo>
                <a:cubicBezTo>
                  <a:pt x="1160" y="24"/>
                  <a:pt x="1160" y="24"/>
                  <a:pt x="1160" y="24"/>
                </a:cubicBezTo>
                <a:cubicBezTo>
                  <a:pt x="1160" y="24"/>
                  <a:pt x="1159" y="24"/>
                  <a:pt x="1159" y="25"/>
                </a:cubicBezTo>
                <a:cubicBezTo>
                  <a:pt x="1154" y="28"/>
                  <a:pt x="1150" y="34"/>
                  <a:pt x="1150" y="40"/>
                </a:cubicBezTo>
                <a:cubicBezTo>
                  <a:pt x="1150" y="41"/>
                  <a:pt x="1150" y="41"/>
                  <a:pt x="1150" y="41"/>
                </a:cubicBezTo>
                <a:cubicBezTo>
                  <a:pt x="1150" y="42"/>
                  <a:pt x="1149" y="44"/>
                  <a:pt x="1149" y="45"/>
                </a:cubicBezTo>
                <a:cubicBezTo>
                  <a:pt x="1149" y="46"/>
                  <a:pt x="1149" y="46"/>
                  <a:pt x="1149" y="46"/>
                </a:cubicBezTo>
                <a:cubicBezTo>
                  <a:pt x="1148" y="47"/>
                  <a:pt x="1147" y="47"/>
                  <a:pt x="1146" y="47"/>
                </a:cubicBezTo>
                <a:cubicBezTo>
                  <a:pt x="1146" y="47"/>
                  <a:pt x="1146" y="47"/>
                  <a:pt x="1146" y="47"/>
                </a:cubicBezTo>
                <a:cubicBezTo>
                  <a:pt x="1146" y="47"/>
                  <a:pt x="1146" y="47"/>
                  <a:pt x="1146" y="47"/>
                </a:cubicBezTo>
                <a:cubicBezTo>
                  <a:pt x="1144" y="47"/>
                  <a:pt x="1142" y="46"/>
                  <a:pt x="1140" y="46"/>
                </a:cubicBezTo>
                <a:cubicBezTo>
                  <a:pt x="1138" y="45"/>
                  <a:pt x="1137" y="43"/>
                  <a:pt x="1137" y="41"/>
                </a:cubicBezTo>
                <a:cubicBezTo>
                  <a:pt x="1137" y="40"/>
                  <a:pt x="1137" y="39"/>
                  <a:pt x="1138" y="38"/>
                </a:cubicBezTo>
                <a:cubicBezTo>
                  <a:pt x="1138" y="38"/>
                  <a:pt x="1138" y="38"/>
                  <a:pt x="1138" y="38"/>
                </a:cubicBezTo>
                <a:cubicBezTo>
                  <a:pt x="1138" y="38"/>
                  <a:pt x="1138" y="38"/>
                  <a:pt x="1138" y="38"/>
                </a:cubicBezTo>
                <a:cubicBezTo>
                  <a:pt x="1138" y="37"/>
                  <a:pt x="1139" y="36"/>
                  <a:pt x="1140" y="35"/>
                </a:cubicBezTo>
                <a:cubicBezTo>
                  <a:pt x="1141" y="34"/>
                  <a:pt x="1142" y="34"/>
                  <a:pt x="1143" y="32"/>
                </a:cubicBezTo>
                <a:cubicBezTo>
                  <a:pt x="1143" y="32"/>
                  <a:pt x="1143" y="32"/>
                  <a:pt x="1143" y="32"/>
                </a:cubicBezTo>
                <a:cubicBezTo>
                  <a:pt x="1143" y="31"/>
                  <a:pt x="1143" y="31"/>
                  <a:pt x="1143" y="31"/>
                </a:cubicBezTo>
                <a:cubicBezTo>
                  <a:pt x="1142" y="30"/>
                  <a:pt x="1142" y="28"/>
                  <a:pt x="1142" y="27"/>
                </a:cubicBezTo>
                <a:cubicBezTo>
                  <a:pt x="1142" y="23"/>
                  <a:pt x="1144" y="19"/>
                  <a:pt x="1146" y="15"/>
                </a:cubicBezTo>
                <a:cubicBezTo>
                  <a:pt x="1149" y="12"/>
                  <a:pt x="1152" y="10"/>
                  <a:pt x="1156" y="10"/>
                </a:cubicBezTo>
                <a:cubicBezTo>
                  <a:pt x="1156" y="10"/>
                  <a:pt x="1156" y="10"/>
                  <a:pt x="1156" y="10"/>
                </a:cubicBezTo>
                <a:cubicBezTo>
                  <a:pt x="1156" y="10"/>
                  <a:pt x="1156" y="10"/>
                  <a:pt x="1156" y="10"/>
                </a:cubicBezTo>
                <a:cubicBezTo>
                  <a:pt x="1156" y="10"/>
                  <a:pt x="1156" y="10"/>
                  <a:pt x="1156" y="10"/>
                </a:cubicBezTo>
                <a:cubicBezTo>
                  <a:pt x="1156" y="10"/>
                  <a:pt x="1156" y="10"/>
                  <a:pt x="1156" y="10"/>
                </a:cubicBezTo>
                <a:cubicBezTo>
                  <a:pt x="1157" y="10"/>
                  <a:pt x="1157" y="10"/>
                  <a:pt x="1158" y="10"/>
                </a:cubicBezTo>
                <a:cubicBezTo>
                  <a:pt x="1158" y="10"/>
                  <a:pt x="1159" y="11"/>
                  <a:pt x="1159" y="11"/>
                </a:cubicBezTo>
                <a:cubicBezTo>
                  <a:pt x="1160" y="11"/>
                  <a:pt x="1161" y="12"/>
                  <a:pt x="1162" y="12"/>
                </a:cubicBezTo>
                <a:moveTo>
                  <a:pt x="1161" y="8"/>
                </a:moveTo>
                <a:cubicBezTo>
                  <a:pt x="1162" y="8"/>
                  <a:pt x="1162" y="8"/>
                  <a:pt x="1162" y="8"/>
                </a:cubicBezTo>
                <a:cubicBezTo>
                  <a:pt x="1163" y="6"/>
                  <a:pt x="1165" y="5"/>
                  <a:pt x="1167" y="4"/>
                </a:cubicBezTo>
                <a:cubicBezTo>
                  <a:pt x="1166" y="4"/>
                  <a:pt x="1166" y="5"/>
                  <a:pt x="1165" y="6"/>
                </a:cubicBezTo>
                <a:cubicBezTo>
                  <a:pt x="1163" y="7"/>
                  <a:pt x="1162" y="9"/>
                  <a:pt x="1161" y="10"/>
                </a:cubicBezTo>
                <a:cubicBezTo>
                  <a:pt x="1161" y="10"/>
                  <a:pt x="1161" y="10"/>
                  <a:pt x="1161" y="10"/>
                </a:cubicBezTo>
                <a:cubicBezTo>
                  <a:pt x="1161" y="8"/>
                  <a:pt x="1161" y="8"/>
                  <a:pt x="1161" y="8"/>
                </a:cubicBezTo>
                <a:cubicBezTo>
                  <a:pt x="1161" y="8"/>
                  <a:pt x="1161" y="8"/>
                  <a:pt x="1161" y="8"/>
                </a:cubicBezTo>
                <a:moveTo>
                  <a:pt x="1179" y="6"/>
                </a:moveTo>
                <a:cubicBezTo>
                  <a:pt x="1178" y="5"/>
                  <a:pt x="1177" y="5"/>
                  <a:pt x="1176" y="4"/>
                </a:cubicBezTo>
                <a:cubicBezTo>
                  <a:pt x="1176" y="3"/>
                  <a:pt x="1176" y="3"/>
                  <a:pt x="1176" y="3"/>
                </a:cubicBezTo>
                <a:cubicBezTo>
                  <a:pt x="1177" y="3"/>
                  <a:pt x="1178" y="4"/>
                  <a:pt x="1179" y="4"/>
                </a:cubicBezTo>
                <a:cubicBezTo>
                  <a:pt x="1179" y="6"/>
                  <a:pt x="1179" y="6"/>
                  <a:pt x="1179" y="6"/>
                </a:cubicBezTo>
                <a:moveTo>
                  <a:pt x="1169" y="3"/>
                </a:moveTo>
                <a:cubicBezTo>
                  <a:pt x="1170" y="3"/>
                  <a:pt x="1171" y="2"/>
                  <a:pt x="1172" y="2"/>
                </a:cubicBezTo>
                <a:cubicBezTo>
                  <a:pt x="1172" y="2"/>
                  <a:pt x="1173" y="2"/>
                  <a:pt x="1173" y="2"/>
                </a:cubicBezTo>
                <a:cubicBezTo>
                  <a:pt x="1173" y="2"/>
                  <a:pt x="1173" y="2"/>
                  <a:pt x="1174" y="3"/>
                </a:cubicBezTo>
                <a:cubicBezTo>
                  <a:pt x="1174" y="4"/>
                  <a:pt x="1174" y="4"/>
                  <a:pt x="1174" y="4"/>
                </a:cubicBezTo>
                <a:cubicBezTo>
                  <a:pt x="1174" y="4"/>
                  <a:pt x="1173" y="3"/>
                  <a:pt x="1173" y="3"/>
                </a:cubicBezTo>
                <a:cubicBezTo>
                  <a:pt x="1173" y="3"/>
                  <a:pt x="1173" y="3"/>
                  <a:pt x="1173" y="3"/>
                </a:cubicBezTo>
                <a:cubicBezTo>
                  <a:pt x="1173" y="3"/>
                  <a:pt x="1173" y="3"/>
                  <a:pt x="1173" y="3"/>
                </a:cubicBezTo>
                <a:cubicBezTo>
                  <a:pt x="1172" y="3"/>
                  <a:pt x="1171" y="3"/>
                  <a:pt x="1171" y="3"/>
                </a:cubicBezTo>
                <a:cubicBezTo>
                  <a:pt x="1170" y="3"/>
                  <a:pt x="1169" y="3"/>
                  <a:pt x="1169" y="3"/>
                </a:cubicBezTo>
                <a:moveTo>
                  <a:pt x="1173" y="0"/>
                </a:moveTo>
                <a:cubicBezTo>
                  <a:pt x="1168" y="0"/>
                  <a:pt x="1164" y="3"/>
                  <a:pt x="1161" y="6"/>
                </a:cubicBezTo>
                <a:cubicBezTo>
                  <a:pt x="1160" y="5"/>
                  <a:pt x="1160" y="5"/>
                  <a:pt x="1160" y="5"/>
                </a:cubicBezTo>
                <a:cubicBezTo>
                  <a:pt x="1160" y="5"/>
                  <a:pt x="1160" y="5"/>
                  <a:pt x="1160" y="5"/>
                </a:cubicBezTo>
                <a:cubicBezTo>
                  <a:pt x="1159" y="5"/>
                  <a:pt x="1158" y="5"/>
                  <a:pt x="1157" y="5"/>
                </a:cubicBezTo>
                <a:cubicBezTo>
                  <a:pt x="1157" y="5"/>
                  <a:pt x="1157" y="5"/>
                  <a:pt x="1156" y="5"/>
                </a:cubicBezTo>
                <a:cubicBezTo>
                  <a:pt x="1151" y="5"/>
                  <a:pt x="1147" y="8"/>
                  <a:pt x="1143" y="11"/>
                </a:cubicBezTo>
                <a:cubicBezTo>
                  <a:pt x="1143" y="11"/>
                  <a:pt x="1143" y="11"/>
                  <a:pt x="1143" y="11"/>
                </a:cubicBezTo>
                <a:cubicBezTo>
                  <a:pt x="1143" y="11"/>
                  <a:pt x="1143" y="11"/>
                  <a:pt x="1143" y="11"/>
                </a:cubicBezTo>
                <a:cubicBezTo>
                  <a:pt x="1139" y="15"/>
                  <a:pt x="1136" y="21"/>
                  <a:pt x="1136" y="27"/>
                </a:cubicBezTo>
                <a:cubicBezTo>
                  <a:pt x="1136" y="28"/>
                  <a:pt x="1136" y="29"/>
                  <a:pt x="1136" y="30"/>
                </a:cubicBezTo>
                <a:cubicBezTo>
                  <a:pt x="1135" y="34"/>
                  <a:pt x="1132" y="38"/>
                  <a:pt x="1132" y="42"/>
                </a:cubicBezTo>
                <a:cubicBezTo>
                  <a:pt x="1132" y="44"/>
                  <a:pt x="1132" y="46"/>
                  <a:pt x="1134" y="47"/>
                </a:cubicBezTo>
                <a:cubicBezTo>
                  <a:pt x="1130" y="48"/>
                  <a:pt x="1126" y="48"/>
                  <a:pt x="1123" y="49"/>
                </a:cubicBezTo>
                <a:cubicBezTo>
                  <a:pt x="1121" y="47"/>
                  <a:pt x="1119" y="46"/>
                  <a:pt x="1117" y="44"/>
                </a:cubicBezTo>
                <a:cubicBezTo>
                  <a:pt x="1117" y="44"/>
                  <a:pt x="1117" y="44"/>
                  <a:pt x="1117" y="44"/>
                </a:cubicBezTo>
                <a:cubicBezTo>
                  <a:pt x="1116" y="44"/>
                  <a:pt x="1116" y="44"/>
                  <a:pt x="1116" y="44"/>
                </a:cubicBezTo>
                <a:cubicBezTo>
                  <a:pt x="1116" y="43"/>
                  <a:pt x="1116" y="43"/>
                  <a:pt x="1116" y="43"/>
                </a:cubicBezTo>
                <a:cubicBezTo>
                  <a:pt x="1114" y="42"/>
                  <a:pt x="1114" y="41"/>
                  <a:pt x="1114" y="39"/>
                </a:cubicBezTo>
                <a:cubicBezTo>
                  <a:pt x="1114" y="39"/>
                  <a:pt x="1114" y="39"/>
                  <a:pt x="1114" y="39"/>
                </a:cubicBezTo>
                <a:cubicBezTo>
                  <a:pt x="1114" y="39"/>
                  <a:pt x="1114" y="39"/>
                  <a:pt x="1114" y="39"/>
                </a:cubicBezTo>
                <a:cubicBezTo>
                  <a:pt x="1114" y="38"/>
                  <a:pt x="1114" y="38"/>
                  <a:pt x="1114" y="38"/>
                </a:cubicBezTo>
                <a:cubicBezTo>
                  <a:pt x="1114" y="36"/>
                  <a:pt x="1115" y="34"/>
                  <a:pt x="1116" y="32"/>
                </a:cubicBezTo>
                <a:cubicBezTo>
                  <a:pt x="1116" y="32"/>
                  <a:pt x="1116" y="32"/>
                  <a:pt x="1116" y="32"/>
                </a:cubicBezTo>
                <a:cubicBezTo>
                  <a:pt x="1117" y="32"/>
                  <a:pt x="1117" y="32"/>
                  <a:pt x="1117" y="32"/>
                </a:cubicBezTo>
                <a:cubicBezTo>
                  <a:pt x="1117" y="32"/>
                  <a:pt x="1117" y="32"/>
                  <a:pt x="1117" y="32"/>
                </a:cubicBezTo>
                <a:cubicBezTo>
                  <a:pt x="1117" y="32"/>
                  <a:pt x="1117" y="32"/>
                  <a:pt x="1117" y="32"/>
                </a:cubicBezTo>
                <a:cubicBezTo>
                  <a:pt x="1118" y="31"/>
                  <a:pt x="1118" y="31"/>
                  <a:pt x="1118" y="31"/>
                </a:cubicBezTo>
                <a:cubicBezTo>
                  <a:pt x="1119" y="29"/>
                  <a:pt x="1121" y="28"/>
                  <a:pt x="1123" y="28"/>
                </a:cubicBezTo>
                <a:cubicBezTo>
                  <a:pt x="1126" y="27"/>
                  <a:pt x="1129" y="28"/>
                  <a:pt x="1131" y="27"/>
                </a:cubicBezTo>
                <a:cubicBezTo>
                  <a:pt x="1132" y="27"/>
                  <a:pt x="1132" y="27"/>
                  <a:pt x="1132" y="27"/>
                </a:cubicBezTo>
                <a:cubicBezTo>
                  <a:pt x="1132" y="27"/>
                  <a:pt x="1132" y="27"/>
                  <a:pt x="1132" y="27"/>
                </a:cubicBezTo>
                <a:cubicBezTo>
                  <a:pt x="1133" y="26"/>
                  <a:pt x="1134" y="24"/>
                  <a:pt x="1134" y="22"/>
                </a:cubicBezTo>
                <a:cubicBezTo>
                  <a:pt x="1134" y="20"/>
                  <a:pt x="1133" y="18"/>
                  <a:pt x="1133" y="17"/>
                </a:cubicBezTo>
                <a:cubicBezTo>
                  <a:pt x="1133" y="17"/>
                  <a:pt x="1133" y="17"/>
                  <a:pt x="1133" y="17"/>
                </a:cubicBezTo>
                <a:cubicBezTo>
                  <a:pt x="1133" y="17"/>
                  <a:pt x="1133" y="17"/>
                  <a:pt x="1133" y="17"/>
                </a:cubicBezTo>
                <a:cubicBezTo>
                  <a:pt x="1132" y="15"/>
                  <a:pt x="1131" y="14"/>
                  <a:pt x="1130" y="12"/>
                </a:cubicBezTo>
                <a:cubicBezTo>
                  <a:pt x="1128" y="11"/>
                  <a:pt x="1126" y="9"/>
                  <a:pt x="1124" y="9"/>
                </a:cubicBezTo>
                <a:cubicBezTo>
                  <a:pt x="1123" y="8"/>
                  <a:pt x="1121" y="8"/>
                  <a:pt x="1119" y="8"/>
                </a:cubicBezTo>
                <a:cubicBezTo>
                  <a:pt x="1118" y="8"/>
                  <a:pt x="1117" y="8"/>
                  <a:pt x="1117" y="8"/>
                </a:cubicBezTo>
                <a:cubicBezTo>
                  <a:pt x="1117" y="8"/>
                  <a:pt x="1117" y="8"/>
                  <a:pt x="1117" y="8"/>
                </a:cubicBezTo>
                <a:cubicBezTo>
                  <a:pt x="1115" y="9"/>
                  <a:pt x="1115" y="9"/>
                  <a:pt x="1115" y="9"/>
                </a:cubicBezTo>
                <a:cubicBezTo>
                  <a:pt x="1115" y="9"/>
                  <a:pt x="1115" y="9"/>
                  <a:pt x="1115" y="9"/>
                </a:cubicBezTo>
                <a:cubicBezTo>
                  <a:pt x="1115" y="9"/>
                  <a:pt x="1115" y="9"/>
                  <a:pt x="1115" y="9"/>
                </a:cubicBezTo>
                <a:cubicBezTo>
                  <a:pt x="1115" y="9"/>
                  <a:pt x="1115" y="9"/>
                  <a:pt x="1115" y="9"/>
                </a:cubicBezTo>
                <a:cubicBezTo>
                  <a:pt x="1114" y="9"/>
                  <a:pt x="1113" y="10"/>
                  <a:pt x="1113" y="10"/>
                </a:cubicBezTo>
                <a:cubicBezTo>
                  <a:pt x="1113" y="9"/>
                  <a:pt x="1113" y="9"/>
                  <a:pt x="1113" y="9"/>
                </a:cubicBezTo>
                <a:cubicBezTo>
                  <a:pt x="1111" y="11"/>
                  <a:pt x="1111" y="11"/>
                  <a:pt x="1111" y="11"/>
                </a:cubicBezTo>
                <a:cubicBezTo>
                  <a:pt x="1111" y="11"/>
                  <a:pt x="1111" y="11"/>
                  <a:pt x="1111" y="11"/>
                </a:cubicBezTo>
                <a:cubicBezTo>
                  <a:pt x="1111" y="11"/>
                  <a:pt x="1111" y="11"/>
                  <a:pt x="1111" y="11"/>
                </a:cubicBezTo>
                <a:cubicBezTo>
                  <a:pt x="1111" y="11"/>
                  <a:pt x="1111" y="11"/>
                  <a:pt x="1111" y="11"/>
                </a:cubicBezTo>
                <a:cubicBezTo>
                  <a:pt x="1110" y="12"/>
                  <a:pt x="1110" y="12"/>
                  <a:pt x="1110" y="12"/>
                </a:cubicBezTo>
                <a:cubicBezTo>
                  <a:pt x="1108" y="13"/>
                  <a:pt x="1107" y="15"/>
                  <a:pt x="1106" y="17"/>
                </a:cubicBezTo>
                <a:cubicBezTo>
                  <a:pt x="1105" y="18"/>
                  <a:pt x="1104" y="19"/>
                  <a:pt x="1102" y="19"/>
                </a:cubicBezTo>
                <a:cubicBezTo>
                  <a:pt x="1102" y="18"/>
                  <a:pt x="1102" y="18"/>
                  <a:pt x="1102" y="18"/>
                </a:cubicBezTo>
                <a:cubicBezTo>
                  <a:pt x="1101" y="19"/>
                  <a:pt x="1101" y="19"/>
                  <a:pt x="1101" y="19"/>
                </a:cubicBezTo>
                <a:cubicBezTo>
                  <a:pt x="1095" y="24"/>
                  <a:pt x="1090" y="30"/>
                  <a:pt x="1090" y="38"/>
                </a:cubicBezTo>
                <a:cubicBezTo>
                  <a:pt x="1090" y="39"/>
                  <a:pt x="1090" y="39"/>
                  <a:pt x="1090" y="39"/>
                </a:cubicBezTo>
                <a:cubicBezTo>
                  <a:pt x="1090" y="39"/>
                  <a:pt x="1090" y="39"/>
                  <a:pt x="1090" y="39"/>
                </a:cubicBezTo>
                <a:cubicBezTo>
                  <a:pt x="1090" y="39"/>
                  <a:pt x="1090" y="39"/>
                  <a:pt x="1090" y="39"/>
                </a:cubicBezTo>
                <a:cubicBezTo>
                  <a:pt x="1091" y="41"/>
                  <a:pt x="1092" y="43"/>
                  <a:pt x="1093" y="44"/>
                </a:cubicBezTo>
                <a:cubicBezTo>
                  <a:pt x="1094" y="46"/>
                  <a:pt x="1096" y="47"/>
                  <a:pt x="1097" y="48"/>
                </a:cubicBezTo>
                <a:cubicBezTo>
                  <a:pt x="1097" y="48"/>
                  <a:pt x="1097" y="49"/>
                  <a:pt x="1097" y="49"/>
                </a:cubicBezTo>
                <a:cubicBezTo>
                  <a:pt x="1097" y="51"/>
                  <a:pt x="1098" y="53"/>
                  <a:pt x="1099" y="55"/>
                </a:cubicBezTo>
                <a:cubicBezTo>
                  <a:pt x="1102" y="55"/>
                  <a:pt x="1102" y="55"/>
                  <a:pt x="1102" y="55"/>
                </a:cubicBezTo>
                <a:cubicBezTo>
                  <a:pt x="1102" y="54"/>
                  <a:pt x="1102" y="54"/>
                  <a:pt x="1102" y="54"/>
                </a:cubicBezTo>
                <a:cubicBezTo>
                  <a:pt x="1103" y="54"/>
                  <a:pt x="1103" y="55"/>
                  <a:pt x="1103" y="55"/>
                </a:cubicBezTo>
                <a:cubicBezTo>
                  <a:pt x="1110" y="55"/>
                  <a:pt x="1110" y="55"/>
                  <a:pt x="1110" y="55"/>
                </a:cubicBezTo>
                <a:cubicBezTo>
                  <a:pt x="1110" y="55"/>
                  <a:pt x="1111" y="55"/>
                  <a:pt x="1111" y="55"/>
                </a:cubicBezTo>
                <a:cubicBezTo>
                  <a:pt x="1111" y="55"/>
                  <a:pt x="1111" y="55"/>
                  <a:pt x="1111" y="55"/>
                </a:cubicBezTo>
                <a:cubicBezTo>
                  <a:pt x="1121" y="55"/>
                  <a:pt x="1121" y="55"/>
                  <a:pt x="1121" y="55"/>
                </a:cubicBezTo>
                <a:cubicBezTo>
                  <a:pt x="1125" y="54"/>
                  <a:pt x="1128" y="53"/>
                  <a:pt x="1132" y="53"/>
                </a:cubicBezTo>
                <a:cubicBezTo>
                  <a:pt x="1141" y="52"/>
                  <a:pt x="1150" y="52"/>
                  <a:pt x="1158" y="52"/>
                </a:cubicBezTo>
                <a:cubicBezTo>
                  <a:pt x="1158" y="52"/>
                  <a:pt x="1159" y="52"/>
                  <a:pt x="1160" y="52"/>
                </a:cubicBezTo>
                <a:cubicBezTo>
                  <a:pt x="1164" y="52"/>
                  <a:pt x="1169" y="52"/>
                  <a:pt x="1174" y="53"/>
                </a:cubicBezTo>
                <a:cubicBezTo>
                  <a:pt x="1174" y="53"/>
                  <a:pt x="1174" y="53"/>
                  <a:pt x="1174" y="53"/>
                </a:cubicBezTo>
                <a:cubicBezTo>
                  <a:pt x="1175" y="53"/>
                  <a:pt x="1175" y="53"/>
                  <a:pt x="1175" y="53"/>
                </a:cubicBezTo>
                <a:cubicBezTo>
                  <a:pt x="1176" y="53"/>
                  <a:pt x="1176" y="53"/>
                  <a:pt x="1176" y="53"/>
                </a:cubicBezTo>
                <a:cubicBezTo>
                  <a:pt x="1176" y="53"/>
                  <a:pt x="1176" y="53"/>
                  <a:pt x="1176" y="53"/>
                </a:cubicBezTo>
                <a:cubicBezTo>
                  <a:pt x="1177" y="53"/>
                  <a:pt x="1178" y="53"/>
                  <a:pt x="1179" y="53"/>
                </a:cubicBezTo>
                <a:cubicBezTo>
                  <a:pt x="1179" y="53"/>
                  <a:pt x="1179" y="53"/>
                  <a:pt x="1179" y="53"/>
                </a:cubicBezTo>
                <a:cubicBezTo>
                  <a:pt x="1180" y="54"/>
                  <a:pt x="1180" y="54"/>
                  <a:pt x="1180" y="54"/>
                </a:cubicBezTo>
                <a:cubicBezTo>
                  <a:pt x="1180" y="54"/>
                  <a:pt x="1180" y="54"/>
                  <a:pt x="1180" y="54"/>
                </a:cubicBezTo>
                <a:cubicBezTo>
                  <a:pt x="1181" y="54"/>
                  <a:pt x="1181" y="54"/>
                  <a:pt x="1181" y="54"/>
                </a:cubicBezTo>
                <a:cubicBezTo>
                  <a:pt x="1181" y="54"/>
                  <a:pt x="1181" y="54"/>
                  <a:pt x="1181" y="54"/>
                </a:cubicBezTo>
                <a:cubicBezTo>
                  <a:pt x="1183" y="54"/>
                  <a:pt x="1185" y="55"/>
                  <a:pt x="1187" y="55"/>
                </a:cubicBezTo>
                <a:cubicBezTo>
                  <a:pt x="1196" y="55"/>
                  <a:pt x="1196" y="55"/>
                  <a:pt x="1196" y="55"/>
                </a:cubicBezTo>
                <a:cubicBezTo>
                  <a:pt x="1191" y="54"/>
                  <a:pt x="1186" y="53"/>
                  <a:pt x="1181" y="52"/>
                </a:cubicBezTo>
                <a:cubicBezTo>
                  <a:pt x="1181" y="50"/>
                  <a:pt x="1181" y="50"/>
                  <a:pt x="1181" y="50"/>
                </a:cubicBezTo>
                <a:cubicBezTo>
                  <a:pt x="1184" y="51"/>
                  <a:pt x="1188" y="52"/>
                  <a:pt x="1191" y="52"/>
                </a:cubicBezTo>
                <a:cubicBezTo>
                  <a:pt x="1192" y="52"/>
                  <a:pt x="1192" y="52"/>
                  <a:pt x="1192" y="52"/>
                </a:cubicBezTo>
                <a:cubicBezTo>
                  <a:pt x="1192" y="51"/>
                  <a:pt x="1192" y="51"/>
                  <a:pt x="1192" y="51"/>
                </a:cubicBezTo>
                <a:cubicBezTo>
                  <a:pt x="1193" y="48"/>
                  <a:pt x="1196" y="46"/>
                  <a:pt x="1199" y="44"/>
                </a:cubicBezTo>
                <a:cubicBezTo>
                  <a:pt x="1199" y="45"/>
                  <a:pt x="1199" y="45"/>
                  <a:pt x="1199" y="45"/>
                </a:cubicBezTo>
                <a:cubicBezTo>
                  <a:pt x="1198" y="45"/>
                  <a:pt x="1198" y="45"/>
                  <a:pt x="1198" y="45"/>
                </a:cubicBezTo>
                <a:cubicBezTo>
                  <a:pt x="1198" y="45"/>
                  <a:pt x="1198" y="45"/>
                  <a:pt x="1198" y="45"/>
                </a:cubicBezTo>
                <a:cubicBezTo>
                  <a:pt x="1197" y="45"/>
                  <a:pt x="1197" y="45"/>
                  <a:pt x="1197" y="45"/>
                </a:cubicBezTo>
                <a:cubicBezTo>
                  <a:pt x="1197" y="45"/>
                  <a:pt x="1197" y="45"/>
                  <a:pt x="1197" y="45"/>
                </a:cubicBezTo>
                <a:cubicBezTo>
                  <a:pt x="1196" y="47"/>
                  <a:pt x="1195" y="48"/>
                  <a:pt x="1195" y="51"/>
                </a:cubicBezTo>
                <a:cubicBezTo>
                  <a:pt x="1195" y="52"/>
                  <a:pt x="1195" y="52"/>
                  <a:pt x="1195" y="52"/>
                </a:cubicBezTo>
                <a:cubicBezTo>
                  <a:pt x="1195" y="53"/>
                  <a:pt x="1195" y="53"/>
                  <a:pt x="1195" y="53"/>
                </a:cubicBezTo>
                <a:cubicBezTo>
                  <a:pt x="1195" y="53"/>
                  <a:pt x="1195" y="53"/>
                  <a:pt x="1195" y="53"/>
                </a:cubicBezTo>
                <a:cubicBezTo>
                  <a:pt x="1196" y="53"/>
                  <a:pt x="1197" y="54"/>
                  <a:pt x="1199" y="55"/>
                </a:cubicBezTo>
                <a:cubicBezTo>
                  <a:pt x="1199" y="55"/>
                  <a:pt x="1199" y="55"/>
                  <a:pt x="1199" y="55"/>
                </a:cubicBezTo>
                <a:cubicBezTo>
                  <a:pt x="1204" y="55"/>
                  <a:pt x="1204" y="55"/>
                  <a:pt x="1204" y="55"/>
                </a:cubicBezTo>
                <a:cubicBezTo>
                  <a:pt x="1203" y="54"/>
                  <a:pt x="1202" y="54"/>
                  <a:pt x="1201" y="53"/>
                </a:cubicBezTo>
                <a:cubicBezTo>
                  <a:pt x="1201" y="53"/>
                  <a:pt x="1201" y="53"/>
                  <a:pt x="1201" y="53"/>
                </a:cubicBezTo>
                <a:cubicBezTo>
                  <a:pt x="1200" y="53"/>
                  <a:pt x="1200" y="53"/>
                  <a:pt x="1200" y="53"/>
                </a:cubicBezTo>
                <a:cubicBezTo>
                  <a:pt x="1199" y="52"/>
                  <a:pt x="1199" y="52"/>
                  <a:pt x="1199" y="52"/>
                </a:cubicBezTo>
                <a:cubicBezTo>
                  <a:pt x="1199" y="52"/>
                  <a:pt x="1199" y="52"/>
                  <a:pt x="1199" y="52"/>
                </a:cubicBezTo>
                <a:cubicBezTo>
                  <a:pt x="1198" y="52"/>
                  <a:pt x="1197" y="52"/>
                  <a:pt x="1197" y="51"/>
                </a:cubicBezTo>
                <a:cubicBezTo>
                  <a:pt x="1197" y="51"/>
                  <a:pt x="1197" y="51"/>
                  <a:pt x="1197" y="51"/>
                </a:cubicBezTo>
                <a:cubicBezTo>
                  <a:pt x="1197" y="49"/>
                  <a:pt x="1198" y="48"/>
                  <a:pt x="1199" y="47"/>
                </a:cubicBezTo>
                <a:cubicBezTo>
                  <a:pt x="1199" y="46"/>
                  <a:pt x="1199" y="46"/>
                  <a:pt x="1199" y="46"/>
                </a:cubicBezTo>
                <a:cubicBezTo>
                  <a:pt x="1200" y="46"/>
                  <a:pt x="1200" y="46"/>
                  <a:pt x="1200" y="46"/>
                </a:cubicBezTo>
                <a:cubicBezTo>
                  <a:pt x="1200" y="46"/>
                  <a:pt x="1200" y="46"/>
                  <a:pt x="1200" y="46"/>
                </a:cubicBezTo>
                <a:cubicBezTo>
                  <a:pt x="1203" y="44"/>
                  <a:pt x="1207" y="42"/>
                  <a:pt x="1210" y="42"/>
                </a:cubicBezTo>
                <a:cubicBezTo>
                  <a:pt x="1210" y="42"/>
                  <a:pt x="1210" y="42"/>
                  <a:pt x="1210" y="42"/>
                </a:cubicBezTo>
                <a:cubicBezTo>
                  <a:pt x="1211" y="42"/>
                  <a:pt x="1211" y="42"/>
                  <a:pt x="1211" y="42"/>
                </a:cubicBezTo>
                <a:cubicBezTo>
                  <a:pt x="1212" y="42"/>
                  <a:pt x="1213" y="42"/>
                  <a:pt x="1213" y="42"/>
                </a:cubicBezTo>
                <a:cubicBezTo>
                  <a:pt x="1214" y="43"/>
                  <a:pt x="1215" y="44"/>
                  <a:pt x="1216" y="44"/>
                </a:cubicBezTo>
                <a:cubicBezTo>
                  <a:pt x="1216" y="44"/>
                  <a:pt x="1216" y="44"/>
                  <a:pt x="1216" y="44"/>
                </a:cubicBezTo>
                <a:cubicBezTo>
                  <a:pt x="1217" y="45"/>
                  <a:pt x="1217" y="45"/>
                  <a:pt x="1217" y="45"/>
                </a:cubicBezTo>
                <a:cubicBezTo>
                  <a:pt x="1218" y="46"/>
                  <a:pt x="1218" y="46"/>
                  <a:pt x="1218" y="46"/>
                </a:cubicBezTo>
                <a:cubicBezTo>
                  <a:pt x="1218" y="45"/>
                  <a:pt x="1218" y="45"/>
                  <a:pt x="1218" y="45"/>
                </a:cubicBezTo>
                <a:cubicBezTo>
                  <a:pt x="1219" y="46"/>
                  <a:pt x="1220" y="46"/>
                  <a:pt x="1220" y="46"/>
                </a:cubicBezTo>
                <a:cubicBezTo>
                  <a:pt x="1220" y="46"/>
                  <a:pt x="1221" y="46"/>
                  <a:pt x="1221" y="46"/>
                </a:cubicBezTo>
                <a:cubicBezTo>
                  <a:pt x="1221" y="47"/>
                  <a:pt x="1221" y="47"/>
                  <a:pt x="1221" y="47"/>
                </a:cubicBezTo>
                <a:cubicBezTo>
                  <a:pt x="1222" y="46"/>
                  <a:pt x="1222" y="46"/>
                  <a:pt x="1222" y="46"/>
                </a:cubicBezTo>
                <a:cubicBezTo>
                  <a:pt x="1223" y="45"/>
                  <a:pt x="1223" y="45"/>
                  <a:pt x="1223" y="45"/>
                </a:cubicBezTo>
                <a:cubicBezTo>
                  <a:pt x="1223" y="45"/>
                  <a:pt x="1223" y="45"/>
                  <a:pt x="1223" y="45"/>
                </a:cubicBezTo>
                <a:cubicBezTo>
                  <a:pt x="1223" y="45"/>
                  <a:pt x="1223" y="45"/>
                  <a:pt x="1223" y="45"/>
                </a:cubicBezTo>
                <a:cubicBezTo>
                  <a:pt x="1223" y="45"/>
                  <a:pt x="1223" y="45"/>
                  <a:pt x="1223" y="45"/>
                </a:cubicBezTo>
                <a:cubicBezTo>
                  <a:pt x="1223" y="45"/>
                  <a:pt x="1223" y="45"/>
                  <a:pt x="1223" y="45"/>
                </a:cubicBezTo>
                <a:cubicBezTo>
                  <a:pt x="1225" y="41"/>
                  <a:pt x="1226" y="38"/>
                  <a:pt x="1226" y="34"/>
                </a:cubicBezTo>
                <a:cubicBezTo>
                  <a:pt x="1226" y="33"/>
                  <a:pt x="1226" y="32"/>
                  <a:pt x="1226" y="31"/>
                </a:cubicBezTo>
                <a:cubicBezTo>
                  <a:pt x="1226" y="31"/>
                  <a:pt x="1226" y="31"/>
                  <a:pt x="1226" y="31"/>
                </a:cubicBezTo>
                <a:cubicBezTo>
                  <a:pt x="1226" y="31"/>
                  <a:pt x="1226" y="31"/>
                  <a:pt x="1226" y="31"/>
                </a:cubicBezTo>
                <a:cubicBezTo>
                  <a:pt x="1225" y="29"/>
                  <a:pt x="1224" y="27"/>
                  <a:pt x="1222" y="26"/>
                </a:cubicBezTo>
                <a:cubicBezTo>
                  <a:pt x="1222" y="26"/>
                  <a:pt x="1222" y="26"/>
                  <a:pt x="1222" y="26"/>
                </a:cubicBezTo>
                <a:cubicBezTo>
                  <a:pt x="1221" y="25"/>
                  <a:pt x="1221" y="25"/>
                  <a:pt x="1221" y="25"/>
                </a:cubicBezTo>
                <a:cubicBezTo>
                  <a:pt x="1221" y="26"/>
                  <a:pt x="1221" y="26"/>
                  <a:pt x="1221" y="26"/>
                </a:cubicBezTo>
                <a:cubicBezTo>
                  <a:pt x="1220" y="26"/>
                  <a:pt x="1220" y="26"/>
                  <a:pt x="1220" y="25"/>
                </a:cubicBezTo>
                <a:cubicBezTo>
                  <a:pt x="1219" y="25"/>
                  <a:pt x="1219" y="25"/>
                  <a:pt x="1218" y="24"/>
                </a:cubicBezTo>
                <a:cubicBezTo>
                  <a:pt x="1218" y="24"/>
                  <a:pt x="1218" y="24"/>
                  <a:pt x="1218" y="24"/>
                </a:cubicBezTo>
                <a:cubicBezTo>
                  <a:pt x="1218" y="24"/>
                  <a:pt x="1218" y="24"/>
                  <a:pt x="1218" y="24"/>
                </a:cubicBezTo>
                <a:cubicBezTo>
                  <a:pt x="1216" y="23"/>
                  <a:pt x="1216" y="23"/>
                  <a:pt x="1216" y="23"/>
                </a:cubicBezTo>
                <a:cubicBezTo>
                  <a:pt x="1216" y="24"/>
                  <a:pt x="1216" y="24"/>
                  <a:pt x="1216" y="24"/>
                </a:cubicBezTo>
                <a:cubicBezTo>
                  <a:pt x="1215" y="23"/>
                  <a:pt x="1214" y="23"/>
                  <a:pt x="1213" y="23"/>
                </a:cubicBezTo>
                <a:cubicBezTo>
                  <a:pt x="1213" y="23"/>
                  <a:pt x="1212" y="23"/>
                  <a:pt x="1211" y="24"/>
                </a:cubicBezTo>
                <a:cubicBezTo>
                  <a:pt x="1211" y="23"/>
                  <a:pt x="1211" y="23"/>
                  <a:pt x="1211" y="23"/>
                </a:cubicBezTo>
                <a:cubicBezTo>
                  <a:pt x="1210" y="24"/>
                  <a:pt x="1210" y="24"/>
                  <a:pt x="1210" y="24"/>
                </a:cubicBezTo>
                <a:cubicBezTo>
                  <a:pt x="1209" y="24"/>
                  <a:pt x="1209" y="24"/>
                  <a:pt x="1209" y="24"/>
                </a:cubicBezTo>
                <a:cubicBezTo>
                  <a:pt x="1209" y="24"/>
                  <a:pt x="1209" y="24"/>
                  <a:pt x="1209" y="24"/>
                </a:cubicBezTo>
                <a:cubicBezTo>
                  <a:pt x="1208" y="24"/>
                  <a:pt x="1208" y="25"/>
                  <a:pt x="1207" y="25"/>
                </a:cubicBezTo>
                <a:cubicBezTo>
                  <a:pt x="1201" y="23"/>
                  <a:pt x="1201" y="23"/>
                  <a:pt x="1201" y="23"/>
                </a:cubicBezTo>
                <a:cubicBezTo>
                  <a:pt x="1201" y="23"/>
                  <a:pt x="1201" y="23"/>
                  <a:pt x="1201" y="23"/>
                </a:cubicBezTo>
                <a:cubicBezTo>
                  <a:pt x="1200" y="23"/>
                  <a:pt x="1200" y="23"/>
                  <a:pt x="1200" y="23"/>
                </a:cubicBezTo>
                <a:cubicBezTo>
                  <a:pt x="1199" y="23"/>
                  <a:pt x="1199" y="23"/>
                  <a:pt x="1199" y="23"/>
                </a:cubicBezTo>
                <a:cubicBezTo>
                  <a:pt x="1199" y="23"/>
                  <a:pt x="1199" y="23"/>
                  <a:pt x="1199" y="23"/>
                </a:cubicBezTo>
                <a:cubicBezTo>
                  <a:pt x="1191" y="24"/>
                  <a:pt x="1186" y="28"/>
                  <a:pt x="1181" y="33"/>
                </a:cubicBezTo>
                <a:cubicBezTo>
                  <a:pt x="1181" y="33"/>
                  <a:pt x="1181" y="33"/>
                  <a:pt x="1181" y="33"/>
                </a:cubicBezTo>
                <a:cubicBezTo>
                  <a:pt x="1179" y="35"/>
                  <a:pt x="1179" y="35"/>
                  <a:pt x="1179" y="35"/>
                </a:cubicBezTo>
                <a:cubicBezTo>
                  <a:pt x="1179" y="35"/>
                  <a:pt x="1179" y="35"/>
                  <a:pt x="1179" y="35"/>
                </a:cubicBezTo>
                <a:cubicBezTo>
                  <a:pt x="1179" y="36"/>
                  <a:pt x="1179" y="36"/>
                  <a:pt x="1179" y="36"/>
                </a:cubicBezTo>
                <a:cubicBezTo>
                  <a:pt x="1179" y="36"/>
                  <a:pt x="1179" y="36"/>
                  <a:pt x="1179" y="36"/>
                </a:cubicBezTo>
                <a:cubicBezTo>
                  <a:pt x="1178" y="37"/>
                  <a:pt x="1177" y="39"/>
                  <a:pt x="1176" y="41"/>
                </a:cubicBezTo>
                <a:cubicBezTo>
                  <a:pt x="1176" y="40"/>
                  <a:pt x="1176" y="40"/>
                  <a:pt x="1176" y="40"/>
                </a:cubicBezTo>
                <a:cubicBezTo>
                  <a:pt x="1174" y="44"/>
                  <a:pt x="1174" y="44"/>
                  <a:pt x="1174" y="44"/>
                </a:cubicBezTo>
                <a:cubicBezTo>
                  <a:pt x="1174" y="44"/>
                  <a:pt x="1174" y="44"/>
                  <a:pt x="1174" y="44"/>
                </a:cubicBezTo>
                <a:cubicBezTo>
                  <a:pt x="1174" y="44"/>
                  <a:pt x="1174" y="44"/>
                  <a:pt x="1174" y="44"/>
                </a:cubicBezTo>
                <a:cubicBezTo>
                  <a:pt x="1173" y="45"/>
                  <a:pt x="1173" y="46"/>
                  <a:pt x="1173" y="47"/>
                </a:cubicBezTo>
                <a:cubicBezTo>
                  <a:pt x="1163" y="47"/>
                  <a:pt x="1163" y="47"/>
                  <a:pt x="1163" y="47"/>
                </a:cubicBezTo>
                <a:cubicBezTo>
                  <a:pt x="1162" y="47"/>
                  <a:pt x="1161" y="46"/>
                  <a:pt x="1160" y="46"/>
                </a:cubicBezTo>
                <a:cubicBezTo>
                  <a:pt x="1160" y="46"/>
                  <a:pt x="1160" y="46"/>
                  <a:pt x="1159" y="47"/>
                </a:cubicBezTo>
                <a:cubicBezTo>
                  <a:pt x="1158" y="47"/>
                  <a:pt x="1157" y="47"/>
                  <a:pt x="1156" y="47"/>
                </a:cubicBezTo>
                <a:cubicBezTo>
                  <a:pt x="1156" y="47"/>
                  <a:pt x="1156" y="47"/>
                  <a:pt x="1156" y="47"/>
                </a:cubicBezTo>
                <a:cubicBezTo>
                  <a:pt x="1155" y="47"/>
                  <a:pt x="1155" y="47"/>
                  <a:pt x="1154" y="47"/>
                </a:cubicBezTo>
                <a:cubicBezTo>
                  <a:pt x="1155" y="45"/>
                  <a:pt x="1156" y="42"/>
                  <a:pt x="1156" y="40"/>
                </a:cubicBezTo>
                <a:cubicBezTo>
                  <a:pt x="1156" y="37"/>
                  <a:pt x="1157" y="34"/>
                  <a:pt x="1159" y="32"/>
                </a:cubicBezTo>
                <a:cubicBezTo>
                  <a:pt x="1160" y="30"/>
                  <a:pt x="1160" y="30"/>
                  <a:pt x="1160" y="30"/>
                </a:cubicBezTo>
                <a:cubicBezTo>
                  <a:pt x="1161" y="30"/>
                  <a:pt x="1161" y="30"/>
                  <a:pt x="1161" y="30"/>
                </a:cubicBezTo>
                <a:cubicBezTo>
                  <a:pt x="1161" y="30"/>
                  <a:pt x="1161" y="30"/>
                  <a:pt x="1161" y="30"/>
                </a:cubicBezTo>
                <a:cubicBezTo>
                  <a:pt x="1164" y="27"/>
                  <a:pt x="1169" y="24"/>
                  <a:pt x="1173" y="22"/>
                </a:cubicBezTo>
                <a:cubicBezTo>
                  <a:pt x="1174" y="22"/>
                  <a:pt x="1174" y="22"/>
                  <a:pt x="1174" y="22"/>
                </a:cubicBezTo>
                <a:cubicBezTo>
                  <a:pt x="1174" y="22"/>
                  <a:pt x="1174" y="22"/>
                  <a:pt x="1174" y="22"/>
                </a:cubicBezTo>
                <a:cubicBezTo>
                  <a:pt x="1174" y="22"/>
                  <a:pt x="1174" y="22"/>
                  <a:pt x="1174" y="22"/>
                </a:cubicBezTo>
                <a:cubicBezTo>
                  <a:pt x="1175" y="22"/>
                  <a:pt x="1175" y="22"/>
                  <a:pt x="1175" y="22"/>
                </a:cubicBezTo>
                <a:cubicBezTo>
                  <a:pt x="1176" y="22"/>
                  <a:pt x="1176" y="22"/>
                  <a:pt x="1176" y="22"/>
                </a:cubicBezTo>
                <a:cubicBezTo>
                  <a:pt x="1176" y="22"/>
                  <a:pt x="1176" y="22"/>
                  <a:pt x="1176" y="22"/>
                </a:cubicBezTo>
                <a:cubicBezTo>
                  <a:pt x="1176" y="22"/>
                  <a:pt x="1176" y="22"/>
                  <a:pt x="1176" y="22"/>
                </a:cubicBezTo>
                <a:cubicBezTo>
                  <a:pt x="1176" y="22"/>
                  <a:pt x="1176" y="22"/>
                  <a:pt x="1176" y="22"/>
                </a:cubicBezTo>
                <a:cubicBezTo>
                  <a:pt x="1177" y="22"/>
                  <a:pt x="1178" y="22"/>
                  <a:pt x="1180" y="23"/>
                </a:cubicBezTo>
                <a:cubicBezTo>
                  <a:pt x="1181" y="23"/>
                  <a:pt x="1183" y="24"/>
                  <a:pt x="1184" y="24"/>
                </a:cubicBezTo>
                <a:cubicBezTo>
                  <a:pt x="1185" y="24"/>
                  <a:pt x="1185" y="24"/>
                  <a:pt x="1185" y="24"/>
                </a:cubicBezTo>
                <a:cubicBezTo>
                  <a:pt x="1185" y="23"/>
                  <a:pt x="1185" y="23"/>
                  <a:pt x="1185" y="23"/>
                </a:cubicBezTo>
                <a:cubicBezTo>
                  <a:pt x="1187" y="20"/>
                  <a:pt x="1187" y="17"/>
                  <a:pt x="1187" y="14"/>
                </a:cubicBezTo>
                <a:cubicBezTo>
                  <a:pt x="1187" y="12"/>
                  <a:pt x="1187" y="11"/>
                  <a:pt x="1187" y="9"/>
                </a:cubicBezTo>
                <a:cubicBezTo>
                  <a:pt x="1187" y="9"/>
                  <a:pt x="1187" y="9"/>
                  <a:pt x="1187" y="9"/>
                </a:cubicBezTo>
                <a:cubicBezTo>
                  <a:pt x="1187" y="9"/>
                  <a:pt x="1187" y="9"/>
                  <a:pt x="1187" y="9"/>
                </a:cubicBezTo>
                <a:cubicBezTo>
                  <a:pt x="1185" y="7"/>
                  <a:pt x="1183" y="4"/>
                  <a:pt x="1181" y="3"/>
                </a:cubicBezTo>
                <a:cubicBezTo>
                  <a:pt x="1179" y="2"/>
                  <a:pt x="1177" y="1"/>
                  <a:pt x="1175" y="1"/>
                </a:cubicBezTo>
                <a:cubicBezTo>
                  <a:pt x="1175" y="1"/>
                  <a:pt x="1175" y="1"/>
                  <a:pt x="1175" y="1"/>
                </a:cubicBezTo>
                <a:cubicBezTo>
                  <a:pt x="1175" y="1"/>
                  <a:pt x="1175" y="1"/>
                  <a:pt x="1175" y="1"/>
                </a:cubicBezTo>
                <a:cubicBezTo>
                  <a:pt x="1175" y="1"/>
                  <a:pt x="1175" y="1"/>
                  <a:pt x="1175" y="1"/>
                </a:cubicBezTo>
                <a:cubicBezTo>
                  <a:pt x="1175" y="1"/>
                  <a:pt x="1175" y="1"/>
                  <a:pt x="1175" y="1"/>
                </a:cubicBezTo>
                <a:cubicBezTo>
                  <a:pt x="1174" y="1"/>
                  <a:pt x="1173" y="0"/>
                  <a:pt x="1173" y="0"/>
                </a:cubicBezTo>
              </a:path>
            </a:pathLst>
          </a:custGeom>
          <a:solidFill>
            <a:srgbClr val="E8888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36" name="PA_任意多边形 1468"/>
          <p:cNvSpPr>
            <a:spLocks noEditPoints="1"/>
          </p:cNvSpPr>
          <p:nvPr>
            <p:custDataLst>
              <p:tags r:id="rId51"/>
            </p:custDataLst>
          </p:nvPr>
        </p:nvSpPr>
        <p:spPr bwMode="auto">
          <a:xfrm>
            <a:off x="4033837" y="6665913"/>
            <a:ext cx="911225" cy="131763"/>
          </a:xfrm>
          <a:custGeom>
            <a:avLst/>
            <a:gdLst>
              <a:gd name="T0" fmla="*/ 44 w 379"/>
              <a:gd name="T1" fmla="*/ 55 h 55"/>
              <a:gd name="T2" fmla="*/ 59 w 379"/>
              <a:gd name="T3" fmla="*/ 49 h 55"/>
              <a:gd name="T4" fmla="*/ 144 w 379"/>
              <a:gd name="T5" fmla="*/ 43 h 55"/>
              <a:gd name="T6" fmla="*/ 155 w 379"/>
              <a:gd name="T7" fmla="*/ 47 h 55"/>
              <a:gd name="T8" fmla="*/ 180 w 379"/>
              <a:gd name="T9" fmla="*/ 43 h 55"/>
              <a:gd name="T10" fmla="*/ 190 w 379"/>
              <a:gd name="T11" fmla="*/ 11 h 55"/>
              <a:gd name="T12" fmla="*/ 269 w 379"/>
              <a:gd name="T13" fmla="*/ 0 h 55"/>
              <a:gd name="T14" fmla="*/ 94 w 379"/>
              <a:gd name="T15" fmla="*/ 45 h 55"/>
              <a:gd name="T16" fmla="*/ 70 w 379"/>
              <a:gd name="T17" fmla="*/ 37 h 55"/>
              <a:gd name="T18" fmla="*/ 39 w 379"/>
              <a:gd name="T19" fmla="*/ 39 h 55"/>
              <a:gd name="T20" fmla="*/ 45 w 379"/>
              <a:gd name="T21" fmla="*/ 34 h 55"/>
              <a:gd name="T22" fmla="*/ 312 w 379"/>
              <a:gd name="T23" fmla="*/ 34 h 55"/>
              <a:gd name="T24" fmla="*/ 276 w 379"/>
              <a:gd name="T25" fmla="*/ 39 h 55"/>
              <a:gd name="T26" fmla="*/ 246 w 379"/>
              <a:gd name="T27" fmla="*/ 44 h 55"/>
              <a:gd name="T28" fmla="*/ 94 w 379"/>
              <a:gd name="T29" fmla="*/ 29 h 55"/>
              <a:gd name="T30" fmla="*/ 349 w 379"/>
              <a:gd name="T31" fmla="*/ 32 h 55"/>
              <a:gd name="T32" fmla="*/ 258 w 379"/>
              <a:gd name="T33" fmla="*/ 28 h 55"/>
              <a:gd name="T34" fmla="*/ 297 w 379"/>
              <a:gd name="T35" fmla="*/ 37 h 55"/>
              <a:gd name="T36" fmla="*/ 322 w 379"/>
              <a:gd name="T37" fmla="*/ 24 h 55"/>
              <a:gd name="T38" fmla="*/ 289 w 379"/>
              <a:gd name="T39" fmla="*/ 21 h 55"/>
              <a:gd name="T40" fmla="*/ 251 w 379"/>
              <a:gd name="T41" fmla="*/ 35 h 55"/>
              <a:gd name="T42" fmla="*/ 37 w 379"/>
              <a:gd name="T43" fmla="*/ 22 h 55"/>
              <a:gd name="T44" fmla="*/ 90 w 379"/>
              <a:gd name="T45" fmla="*/ 23 h 55"/>
              <a:gd name="T46" fmla="*/ 80 w 379"/>
              <a:gd name="T47" fmla="*/ 22 h 55"/>
              <a:gd name="T48" fmla="*/ 84 w 379"/>
              <a:gd name="T49" fmla="*/ 16 h 55"/>
              <a:gd name="T50" fmla="*/ 277 w 379"/>
              <a:gd name="T51" fmla="*/ 18 h 55"/>
              <a:gd name="T52" fmla="*/ 156 w 379"/>
              <a:gd name="T53" fmla="*/ 10 h 55"/>
              <a:gd name="T54" fmla="*/ 285 w 379"/>
              <a:gd name="T55" fmla="*/ 9 h 55"/>
              <a:gd name="T56" fmla="*/ 109 w 379"/>
              <a:gd name="T57" fmla="*/ 12 h 55"/>
              <a:gd name="T58" fmla="*/ 262 w 379"/>
              <a:gd name="T59" fmla="*/ 4 h 55"/>
              <a:gd name="T60" fmla="*/ 277 w 379"/>
              <a:gd name="T61" fmla="*/ 7 h 55"/>
              <a:gd name="T62" fmla="*/ 251 w 379"/>
              <a:gd name="T63" fmla="*/ 11 h 55"/>
              <a:gd name="T64" fmla="*/ 74 w 379"/>
              <a:gd name="T65" fmla="*/ 7 h 55"/>
              <a:gd name="T66" fmla="*/ 264 w 379"/>
              <a:gd name="T67" fmla="*/ 4 h 55"/>
              <a:gd name="T68" fmla="*/ 227 w 379"/>
              <a:gd name="T69" fmla="*/ 1 h 55"/>
              <a:gd name="T70" fmla="*/ 226 w 379"/>
              <a:gd name="T71" fmla="*/ 29 h 55"/>
              <a:gd name="T72" fmla="*/ 180 w 379"/>
              <a:gd name="T73" fmla="*/ 10 h 55"/>
              <a:gd name="T74" fmla="*/ 90 w 379"/>
              <a:gd name="T75" fmla="*/ 28 h 55"/>
              <a:gd name="T76" fmla="*/ 114 w 379"/>
              <a:gd name="T77" fmla="*/ 11 h 55"/>
              <a:gd name="T78" fmla="*/ 78 w 379"/>
              <a:gd name="T79" fmla="*/ 7 h 55"/>
              <a:gd name="T80" fmla="*/ 43 w 379"/>
              <a:gd name="T81" fmla="*/ 0 h 55"/>
              <a:gd name="T82" fmla="*/ 88 w 379"/>
              <a:gd name="T83" fmla="*/ 22 h 55"/>
              <a:gd name="T84" fmla="*/ 66 w 379"/>
              <a:gd name="T85" fmla="*/ 11 h 55"/>
              <a:gd name="T86" fmla="*/ 38 w 379"/>
              <a:gd name="T87" fmla="*/ 8 h 55"/>
              <a:gd name="T88" fmla="*/ 39 w 379"/>
              <a:gd name="T89" fmla="*/ 20 h 55"/>
              <a:gd name="T90" fmla="*/ 62 w 379"/>
              <a:gd name="T91" fmla="*/ 37 h 55"/>
              <a:gd name="T92" fmla="*/ 0 w 379"/>
              <a:gd name="T93" fmla="*/ 35 h 55"/>
              <a:gd name="T94" fmla="*/ 12 w 379"/>
              <a:gd name="T95" fmla="*/ 41 h 55"/>
              <a:gd name="T96" fmla="*/ 9 w 379"/>
              <a:gd name="T97" fmla="*/ 50 h 55"/>
              <a:gd name="T98" fmla="*/ 33 w 379"/>
              <a:gd name="T99" fmla="*/ 46 h 55"/>
              <a:gd name="T100" fmla="*/ 59 w 379"/>
              <a:gd name="T101" fmla="*/ 43 h 55"/>
              <a:gd name="T102" fmla="*/ 100 w 379"/>
              <a:gd name="T103" fmla="*/ 51 h 55"/>
              <a:gd name="T104" fmla="*/ 179 w 379"/>
              <a:gd name="T105" fmla="*/ 36 h 55"/>
              <a:gd name="T106" fmla="*/ 161 w 379"/>
              <a:gd name="T107" fmla="*/ 30 h 55"/>
              <a:gd name="T108" fmla="*/ 96 w 379"/>
              <a:gd name="T109" fmla="*/ 32 h 55"/>
              <a:gd name="T110" fmla="*/ 257 w 379"/>
              <a:gd name="T111" fmla="*/ 55 h 55"/>
              <a:gd name="T112" fmla="*/ 277 w 379"/>
              <a:gd name="T113" fmla="*/ 48 h 55"/>
              <a:gd name="T114" fmla="*/ 310 w 379"/>
              <a:gd name="T115" fmla="*/ 38 h 55"/>
              <a:gd name="T116" fmla="*/ 333 w 379"/>
              <a:gd name="T117" fmla="*/ 55 h 55"/>
              <a:gd name="T118" fmla="*/ 372 w 379"/>
              <a:gd name="T119" fmla="*/ 44 h 55"/>
              <a:gd name="T120" fmla="*/ 321 w 379"/>
              <a:gd name="T121" fmla="*/ 21 h 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379" h="55">
                <a:moveTo>
                  <a:pt x="56" y="53"/>
                </a:moveTo>
                <a:cubicBezTo>
                  <a:pt x="54" y="53"/>
                  <a:pt x="52" y="54"/>
                  <a:pt x="51" y="54"/>
                </a:cubicBezTo>
                <a:cubicBezTo>
                  <a:pt x="51" y="54"/>
                  <a:pt x="51" y="54"/>
                  <a:pt x="51" y="54"/>
                </a:cubicBezTo>
                <a:cubicBezTo>
                  <a:pt x="51" y="55"/>
                  <a:pt x="51" y="55"/>
                  <a:pt x="51" y="55"/>
                </a:cubicBezTo>
                <a:cubicBezTo>
                  <a:pt x="51" y="55"/>
                  <a:pt x="51" y="55"/>
                  <a:pt x="50" y="55"/>
                </a:cubicBezTo>
                <a:cubicBezTo>
                  <a:pt x="58" y="55"/>
                  <a:pt x="58" y="55"/>
                  <a:pt x="58" y="55"/>
                </a:cubicBezTo>
                <a:cubicBezTo>
                  <a:pt x="59" y="54"/>
                  <a:pt x="59" y="54"/>
                  <a:pt x="59" y="54"/>
                </a:cubicBezTo>
                <a:cubicBezTo>
                  <a:pt x="58" y="53"/>
                  <a:pt x="58" y="53"/>
                  <a:pt x="58" y="53"/>
                </a:cubicBezTo>
                <a:cubicBezTo>
                  <a:pt x="57" y="53"/>
                  <a:pt x="56" y="53"/>
                  <a:pt x="56" y="53"/>
                </a:cubicBezTo>
                <a:moveTo>
                  <a:pt x="165" y="53"/>
                </a:moveTo>
                <a:cubicBezTo>
                  <a:pt x="165" y="53"/>
                  <a:pt x="165" y="53"/>
                  <a:pt x="165" y="53"/>
                </a:cubicBezTo>
                <a:cubicBezTo>
                  <a:pt x="162" y="53"/>
                  <a:pt x="159" y="53"/>
                  <a:pt x="155" y="53"/>
                </a:cubicBezTo>
                <a:cubicBezTo>
                  <a:pt x="151" y="53"/>
                  <a:pt x="147" y="54"/>
                  <a:pt x="143" y="55"/>
                </a:cubicBezTo>
                <a:cubicBezTo>
                  <a:pt x="157" y="55"/>
                  <a:pt x="157" y="55"/>
                  <a:pt x="157" y="55"/>
                </a:cubicBezTo>
                <a:cubicBezTo>
                  <a:pt x="159" y="55"/>
                  <a:pt x="162" y="55"/>
                  <a:pt x="165" y="55"/>
                </a:cubicBezTo>
                <a:cubicBezTo>
                  <a:pt x="165" y="55"/>
                  <a:pt x="166" y="55"/>
                  <a:pt x="166" y="55"/>
                </a:cubicBezTo>
                <a:cubicBezTo>
                  <a:pt x="181" y="55"/>
                  <a:pt x="181" y="55"/>
                  <a:pt x="181" y="55"/>
                </a:cubicBezTo>
                <a:cubicBezTo>
                  <a:pt x="180" y="55"/>
                  <a:pt x="180" y="55"/>
                  <a:pt x="180" y="55"/>
                </a:cubicBezTo>
                <a:cubicBezTo>
                  <a:pt x="175" y="54"/>
                  <a:pt x="170" y="54"/>
                  <a:pt x="165" y="53"/>
                </a:cubicBezTo>
                <a:cubicBezTo>
                  <a:pt x="165" y="53"/>
                  <a:pt x="165" y="53"/>
                  <a:pt x="165" y="53"/>
                </a:cubicBezTo>
                <a:moveTo>
                  <a:pt x="59" y="49"/>
                </a:moveTo>
                <a:cubicBezTo>
                  <a:pt x="55" y="49"/>
                  <a:pt x="52" y="51"/>
                  <a:pt x="49" y="52"/>
                </a:cubicBezTo>
                <a:cubicBezTo>
                  <a:pt x="47" y="52"/>
                  <a:pt x="46" y="53"/>
                  <a:pt x="46" y="54"/>
                </a:cubicBezTo>
                <a:cubicBezTo>
                  <a:pt x="45" y="54"/>
                  <a:pt x="45" y="54"/>
                  <a:pt x="45" y="55"/>
                </a:cubicBezTo>
                <a:cubicBezTo>
                  <a:pt x="45" y="54"/>
                  <a:pt x="45" y="54"/>
                  <a:pt x="45" y="54"/>
                </a:cubicBezTo>
                <a:cubicBezTo>
                  <a:pt x="44" y="55"/>
                  <a:pt x="44" y="55"/>
                  <a:pt x="44" y="55"/>
                </a:cubicBezTo>
                <a:cubicBezTo>
                  <a:pt x="48" y="55"/>
                  <a:pt x="48" y="55"/>
                  <a:pt x="48" y="55"/>
                </a:cubicBezTo>
                <a:cubicBezTo>
                  <a:pt x="48" y="54"/>
                  <a:pt x="49" y="54"/>
                  <a:pt x="49" y="54"/>
                </a:cubicBezTo>
                <a:cubicBezTo>
                  <a:pt x="49" y="54"/>
                  <a:pt x="49" y="54"/>
                  <a:pt x="49" y="54"/>
                </a:cubicBezTo>
                <a:cubicBezTo>
                  <a:pt x="49" y="54"/>
                  <a:pt x="49" y="54"/>
                  <a:pt x="49" y="54"/>
                </a:cubicBezTo>
                <a:cubicBezTo>
                  <a:pt x="52" y="53"/>
                  <a:pt x="55" y="51"/>
                  <a:pt x="59" y="51"/>
                </a:cubicBezTo>
                <a:cubicBezTo>
                  <a:pt x="59" y="51"/>
                  <a:pt x="59" y="51"/>
                  <a:pt x="59" y="51"/>
                </a:cubicBezTo>
                <a:cubicBezTo>
                  <a:pt x="60" y="51"/>
                  <a:pt x="62" y="52"/>
                  <a:pt x="64" y="52"/>
                </a:cubicBezTo>
                <a:cubicBezTo>
                  <a:pt x="64" y="54"/>
                  <a:pt x="64" y="54"/>
                  <a:pt x="64" y="54"/>
                </a:cubicBezTo>
                <a:cubicBezTo>
                  <a:pt x="64" y="54"/>
                  <a:pt x="64" y="54"/>
                  <a:pt x="64" y="54"/>
                </a:cubicBezTo>
                <a:cubicBezTo>
                  <a:pt x="63" y="54"/>
                  <a:pt x="62" y="54"/>
                  <a:pt x="61" y="55"/>
                </a:cubicBezTo>
                <a:cubicBezTo>
                  <a:pt x="66" y="55"/>
                  <a:pt x="66" y="55"/>
                  <a:pt x="66" y="55"/>
                </a:cubicBezTo>
                <a:cubicBezTo>
                  <a:pt x="66" y="54"/>
                  <a:pt x="66" y="54"/>
                  <a:pt x="66" y="54"/>
                </a:cubicBezTo>
                <a:cubicBezTo>
                  <a:pt x="66" y="54"/>
                  <a:pt x="67" y="54"/>
                  <a:pt x="67" y="55"/>
                </a:cubicBezTo>
                <a:cubicBezTo>
                  <a:pt x="70" y="55"/>
                  <a:pt x="70" y="55"/>
                  <a:pt x="70" y="55"/>
                </a:cubicBezTo>
                <a:cubicBezTo>
                  <a:pt x="69" y="55"/>
                  <a:pt x="69" y="54"/>
                  <a:pt x="69" y="54"/>
                </a:cubicBezTo>
                <a:cubicBezTo>
                  <a:pt x="69" y="54"/>
                  <a:pt x="69" y="54"/>
                  <a:pt x="69" y="54"/>
                </a:cubicBezTo>
                <a:cubicBezTo>
                  <a:pt x="69" y="54"/>
                  <a:pt x="69" y="54"/>
                  <a:pt x="69" y="54"/>
                </a:cubicBezTo>
                <a:cubicBezTo>
                  <a:pt x="69" y="54"/>
                  <a:pt x="69" y="54"/>
                  <a:pt x="69" y="54"/>
                </a:cubicBezTo>
                <a:cubicBezTo>
                  <a:pt x="68" y="51"/>
                  <a:pt x="68" y="51"/>
                  <a:pt x="68" y="51"/>
                </a:cubicBezTo>
                <a:cubicBezTo>
                  <a:pt x="68" y="53"/>
                  <a:pt x="68" y="53"/>
                  <a:pt x="68" y="53"/>
                </a:cubicBezTo>
                <a:cubicBezTo>
                  <a:pt x="67" y="52"/>
                  <a:pt x="66" y="52"/>
                  <a:pt x="66" y="51"/>
                </a:cubicBezTo>
                <a:cubicBezTo>
                  <a:pt x="66" y="51"/>
                  <a:pt x="66" y="51"/>
                  <a:pt x="66" y="51"/>
                </a:cubicBezTo>
                <a:cubicBezTo>
                  <a:pt x="65" y="51"/>
                  <a:pt x="65" y="51"/>
                  <a:pt x="65" y="51"/>
                </a:cubicBezTo>
                <a:cubicBezTo>
                  <a:pt x="64" y="50"/>
                  <a:pt x="64" y="50"/>
                  <a:pt x="64" y="50"/>
                </a:cubicBezTo>
                <a:cubicBezTo>
                  <a:pt x="64" y="50"/>
                  <a:pt x="64" y="50"/>
                  <a:pt x="64" y="50"/>
                </a:cubicBezTo>
                <a:cubicBezTo>
                  <a:pt x="62" y="50"/>
                  <a:pt x="60" y="49"/>
                  <a:pt x="59" y="49"/>
                </a:cubicBezTo>
                <a:moveTo>
                  <a:pt x="135" y="49"/>
                </a:moveTo>
                <a:cubicBezTo>
                  <a:pt x="135" y="48"/>
                  <a:pt x="135" y="48"/>
                  <a:pt x="135" y="48"/>
                </a:cubicBezTo>
                <a:cubicBezTo>
                  <a:pt x="138" y="47"/>
                  <a:pt x="141" y="46"/>
                  <a:pt x="144" y="45"/>
                </a:cubicBezTo>
                <a:cubicBezTo>
                  <a:pt x="148" y="45"/>
                  <a:pt x="151" y="44"/>
                  <a:pt x="154" y="44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52" y="45"/>
                  <a:pt x="150" y="45"/>
                  <a:pt x="147" y="46"/>
                </a:cubicBezTo>
                <a:cubicBezTo>
                  <a:pt x="147" y="46"/>
                  <a:pt x="147" y="46"/>
                  <a:pt x="147" y="46"/>
                </a:cubicBezTo>
                <a:cubicBezTo>
                  <a:pt x="147" y="46"/>
                  <a:pt x="147" y="46"/>
                  <a:pt x="147" y="46"/>
                </a:cubicBezTo>
                <a:cubicBezTo>
                  <a:pt x="143" y="47"/>
                  <a:pt x="139" y="48"/>
                  <a:pt x="135" y="49"/>
                </a:cubicBezTo>
                <a:moveTo>
                  <a:pt x="156" y="45"/>
                </a:moveTo>
                <a:cubicBezTo>
                  <a:pt x="156" y="44"/>
                  <a:pt x="156" y="44"/>
                  <a:pt x="156" y="44"/>
                </a:cubicBezTo>
                <a:cubicBezTo>
                  <a:pt x="159" y="43"/>
                  <a:pt x="161" y="43"/>
                  <a:pt x="164" y="43"/>
                </a:cubicBezTo>
                <a:cubicBezTo>
                  <a:pt x="169" y="43"/>
                  <a:pt x="174" y="44"/>
                  <a:pt x="178" y="44"/>
                </a:cubicBezTo>
                <a:cubicBezTo>
                  <a:pt x="178" y="46"/>
                  <a:pt x="178" y="46"/>
                  <a:pt x="178" y="46"/>
                </a:cubicBezTo>
                <a:cubicBezTo>
                  <a:pt x="174" y="45"/>
                  <a:pt x="169" y="45"/>
                  <a:pt x="164" y="45"/>
                </a:cubicBezTo>
                <a:cubicBezTo>
                  <a:pt x="162" y="45"/>
                  <a:pt x="159" y="45"/>
                  <a:pt x="156" y="45"/>
                </a:cubicBezTo>
                <a:moveTo>
                  <a:pt x="164" y="41"/>
                </a:moveTo>
                <a:cubicBezTo>
                  <a:pt x="161" y="41"/>
                  <a:pt x="159" y="41"/>
                  <a:pt x="156" y="42"/>
                </a:cubicBezTo>
                <a:cubicBezTo>
                  <a:pt x="156" y="42"/>
                  <a:pt x="156" y="42"/>
                  <a:pt x="156" y="42"/>
                </a:cubicBezTo>
                <a:cubicBezTo>
                  <a:pt x="155" y="42"/>
                  <a:pt x="155" y="42"/>
                  <a:pt x="155" y="42"/>
                </a:cubicBezTo>
                <a:cubicBezTo>
                  <a:pt x="155" y="42"/>
                  <a:pt x="155" y="42"/>
                  <a:pt x="155" y="42"/>
                </a:cubicBezTo>
                <a:cubicBezTo>
                  <a:pt x="154" y="42"/>
                  <a:pt x="154" y="42"/>
                  <a:pt x="154" y="42"/>
                </a:cubicBezTo>
                <a:cubicBezTo>
                  <a:pt x="154" y="42"/>
                  <a:pt x="154" y="42"/>
                  <a:pt x="154" y="42"/>
                </a:cubicBezTo>
                <a:cubicBezTo>
                  <a:pt x="151" y="42"/>
                  <a:pt x="147" y="43"/>
                  <a:pt x="144" y="43"/>
                </a:cubicBezTo>
                <a:cubicBezTo>
                  <a:pt x="144" y="43"/>
                  <a:pt x="144" y="43"/>
                  <a:pt x="144" y="43"/>
                </a:cubicBezTo>
                <a:cubicBezTo>
                  <a:pt x="144" y="43"/>
                  <a:pt x="144" y="43"/>
                  <a:pt x="144" y="43"/>
                </a:cubicBezTo>
                <a:cubicBezTo>
                  <a:pt x="141" y="44"/>
                  <a:pt x="137" y="45"/>
                  <a:pt x="134" y="46"/>
                </a:cubicBezTo>
                <a:cubicBezTo>
                  <a:pt x="134" y="46"/>
                  <a:pt x="134" y="46"/>
                  <a:pt x="134" y="46"/>
                </a:cubicBezTo>
                <a:cubicBezTo>
                  <a:pt x="133" y="46"/>
                  <a:pt x="133" y="46"/>
                  <a:pt x="133" y="46"/>
                </a:cubicBezTo>
                <a:cubicBezTo>
                  <a:pt x="132" y="46"/>
                  <a:pt x="132" y="46"/>
                  <a:pt x="132" y="46"/>
                </a:cubicBezTo>
                <a:cubicBezTo>
                  <a:pt x="132" y="47"/>
                  <a:pt x="132" y="47"/>
                  <a:pt x="132" y="47"/>
                </a:cubicBezTo>
                <a:cubicBezTo>
                  <a:pt x="127" y="48"/>
                  <a:pt x="121" y="50"/>
                  <a:pt x="116" y="52"/>
                </a:cubicBezTo>
                <a:cubicBezTo>
                  <a:pt x="116" y="52"/>
                  <a:pt x="116" y="52"/>
                  <a:pt x="116" y="52"/>
                </a:cubicBezTo>
                <a:cubicBezTo>
                  <a:pt x="115" y="53"/>
                  <a:pt x="115" y="53"/>
                  <a:pt x="115" y="53"/>
                </a:cubicBezTo>
                <a:cubicBezTo>
                  <a:pt x="114" y="53"/>
                  <a:pt x="114" y="53"/>
                  <a:pt x="114" y="53"/>
                </a:cubicBezTo>
                <a:cubicBezTo>
                  <a:pt x="114" y="53"/>
                  <a:pt x="114" y="53"/>
                  <a:pt x="114" y="53"/>
                </a:cubicBezTo>
                <a:cubicBezTo>
                  <a:pt x="113" y="54"/>
                  <a:pt x="112" y="54"/>
                  <a:pt x="111" y="55"/>
                </a:cubicBezTo>
                <a:cubicBezTo>
                  <a:pt x="116" y="55"/>
                  <a:pt x="116" y="55"/>
                  <a:pt x="116" y="55"/>
                </a:cubicBezTo>
                <a:cubicBezTo>
                  <a:pt x="116" y="55"/>
                  <a:pt x="116" y="55"/>
                  <a:pt x="116" y="55"/>
                </a:cubicBezTo>
                <a:cubicBezTo>
                  <a:pt x="121" y="52"/>
                  <a:pt x="127" y="51"/>
                  <a:pt x="132" y="49"/>
                </a:cubicBezTo>
                <a:cubicBezTo>
                  <a:pt x="132" y="50"/>
                  <a:pt x="132" y="50"/>
                  <a:pt x="132" y="50"/>
                </a:cubicBezTo>
                <a:cubicBezTo>
                  <a:pt x="128" y="51"/>
                  <a:pt x="123" y="53"/>
                  <a:pt x="119" y="55"/>
                </a:cubicBezTo>
                <a:cubicBezTo>
                  <a:pt x="124" y="55"/>
                  <a:pt x="124" y="55"/>
                  <a:pt x="124" y="55"/>
                </a:cubicBezTo>
                <a:cubicBezTo>
                  <a:pt x="127" y="54"/>
                  <a:pt x="130" y="53"/>
                  <a:pt x="133" y="52"/>
                </a:cubicBezTo>
                <a:cubicBezTo>
                  <a:pt x="134" y="52"/>
                  <a:pt x="134" y="52"/>
                  <a:pt x="134" y="52"/>
                </a:cubicBezTo>
                <a:cubicBezTo>
                  <a:pt x="134" y="52"/>
                  <a:pt x="134" y="52"/>
                  <a:pt x="134" y="52"/>
                </a:cubicBezTo>
                <a:cubicBezTo>
                  <a:pt x="135" y="52"/>
                  <a:pt x="135" y="52"/>
                  <a:pt x="135" y="52"/>
                </a:cubicBezTo>
                <a:cubicBezTo>
                  <a:pt x="135" y="51"/>
                  <a:pt x="135" y="51"/>
                  <a:pt x="135" y="51"/>
                </a:cubicBezTo>
                <a:cubicBezTo>
                  <a:pt x="139" y="50"/>
                  <a:pt x="144" y="49"/>
                  <a:pt x="148" y="48"/>
                </a:cubicBezTo>
                <a:cubicBezTo>
                  <a:pt x="150" y="47"/>
                  <a:pt x="152" y="47"/>
                  <a:pt x="154" y="47"/>
                </a:cubicBezTo>
                <a:cubicBezTo>
                  <a:pt x="154" y="47"/>
                  <a:pt x="154" y="47"/>
                  <a:pt x="154" y="47"/>
                </a:cubicBezTo>
                <a:cubicBezTo>
                  <a:pt x="155" y="47"/>
                  <a:pt x="155" y="47"/>
                  <a:pt x="155" y="47"/>
                </a:cubicBezTo>
                <a:cubicBezTo>
                  <a:pt x="156" y="47"/>
                  <a:pt x="156" y="47"/>
                  <a:pt x="156" y="47"/>
                </a:cubicBezTo>
                <a:cubicBezTo>
                  <a:pt x="156" y="47"/>
                  <a:pt x="156" y="47"/>
                  <a:pt x="156" y="47"/>
                </a:cubicBezTo>
                <a:cubicBezTo>
                  <a:pt x="159" y="47"/>
                  <a:pt x="162" y="47"/>
                  <a:pt x="164" y="47"/>
                </a:cubicBezTo>
                <a:cubicBezTo>
                  <a:pt x="169" y="47"/>
                  <a:pt x="174" y="47"/>
                  <a:pt x="178" y="48"/>
                </a:cubicBezTo>
                <a:cubicBezTo>
                  <a:pt x="178" y="48"/>
                  <a:pt x="178" y="48"/>
                  <a:pt x="178" y="48"/>
                </a:cubicBezTo>
                <a:cubicBezTo>
                  <a:pt x="179" y="48"/>
                  <a:pt x="179" y="48"/>
                  <a:pt x="179" y="48"/>
                </a:cubicBezTo>
                <a:cubicBezTo>
                  <a:pt x="180" y="48"/>
                  <a:pt x="180" y="48"/>
                  <a:pt x="180" y="48"/>
                </a:cubicBezTo>
                <a:cubicBezTo>
                  <a:pt x="180" y="48"/>
                  <a:pt x="180" y="48"/>
                  <a:pt x="180" y="48"/>
                </a:cubicBezTo>
                <a:cubicBezTo>
                  <a:pt x="184" y="48"/>
                  <a:pt x="187" y="49"/>
                  <a:pt x="190" y="50"/>
                </a:cubicBezTo>
                <a:cubicBezTo>
                  <a:pt x="190" y="50"/>
                  <a:pt x="190" y="50"/>
                  <a:pt x="190" y="50"/>
                </a:cubicBezTo>
                <a:cubicBezTo>
                  <a:pt x="190" y="50"/>
                  <a:pt x="190" y="50"/>
                  <a:pt x="190" y="50"/>
                </a:cubicBezTo>
                <a:cubicBezTo>
                  <a:pt x="194" y="51"/>
                  <a:pt x="197" y="53"/>
                  <a:pt x="200" y="55"/>
                </a:cubicBezTo>
                <a:cubicBezTo>
                  <a:pt x="205" y="55"/>
                  <a:pt x="205" y="55"/>
                  <a:pt x="205" y="55"/>
                </a:cubicBezTo>
                <a:cubicBezTo>
                  <a:pt x="205" y="55"/>
                  <a:pt x="204" y="54"/>
                  <a:pt x="204" y="54"/>
                </a:cubicBezTo>
                <a:cubicBezTo>
                  <a:pt x="204" y="54"/>
                  <a:pt x="204" y="54"/>
                  <a:pt x="204" y="54"/>
                </a:cubicBezTo>
                <a:cubicBezTo>
                  <a:pt x="204" y="54"/>
                  <a:pt x="204" y="54"/>
                  <a:pt x="204" y="54"/>
                </a:cubicBezTo>
                <a:cubicBezTo>
                  <a:pt x="200" y="53"/>
                  <a:pt x="196" y="50"/>
                  <a:pt x="191" y="48"/>
                </a:cubicBezTo>
                <a:cubicBezTo>
                  <a:pt x="187" y="47"/>
                  <a:pt x="184" y="46"/>
                  <a:pt x="180" y="46"/>
                </a:cubicBezTo>
                <a:cubicBezTo>
                  <a:pt x="180" y="45"/>
                  <a:pt x="180" y="45"/>
                  <a:pt x="180" y="45"/>
                </a:cubicBezTo>
                <a:cubicBezTo>
                  <a:pt x="182" y="45"/>
                  <a:pt x="185" y="45"/>
                  <a:pt x="187" y="46"/>
                </a:cubicBezTo>
                <a:cubicBezTo>
                  <a:pt x="187" y="46"/>
                  <a:pt x="187" y="46"/>
                  <a:pt x="187" y="46"/>
                </a:cubicBezTo>
                <a:cubicBezTo>
                  <a:pt x="187" y="46"/>
                  <a:pt x="187" y="46"/>
                  <a:pt x="187" y="46"/>
                </a:cubicBezTo>
                <a:cubicBezTo>
                  <a:pt x="194" y="48"/>
                  <a:pt x="201" y="51"/>
                  <a:pt x="207" y="55"/>
                </a:cubicBezTo>
                <a:cubicBezTo>
                  <a:pt x="211" y="55"/>
                  <a:pt x="211" y="55"/>
                  <a:pt x="211" y="55"/>
                </a:cubicBezTo>
                <a:cubicBezTo>
                  <a:pt x="204" y="50"/>
                  <a:pt x="195" y="46"/>
                  <a:pt x="187" y="44"/>
                </a:cubicBezTo>
                <a:cubicBezTo>
                  <a:pt x="185" y="43"/>
                  <a:pt x="183" y="43"/>
                  <a:pt x="180" y="43"/>
                </a:cubicBezTo>
                <a:cubicBezTo>
                  <a:pt x="180" y="43"/>
                  <a:pt x="180" y="43"/>
                  <a:pt x="180" y="43"/>
                </a:cubicBezTo>
                <a:cubicBezTo>
                  <a:pt x="180" y="43"/>
                  <a:pt x="180" y="43"/>
                  <a:pt x="180" y="43"/>
                </a:cubicBezTo>
                <a:cubicBezTo>
                  <a:pt x="178" y="42"/>
                  <a:pt x="178" y="42"/>
                  <a:pt x="178" y="42"/>
                </a:cubicBezTo>
                <a:cubicBezTo>
                  <a:pt x="178" y="42"/>
                  <a:pt x="178" y="42"/>
                  <a:pt x="178" y="42"/>
                </a:cubicBezTo>
                <a:cubicBezTo>
                  <a:pt x="174" y="42"/>
                  <a:pt x="169" y="41"/>
                  <a:pt x="164" y="41"/>
                </a:cubicBezTo>
                <a:moveTo>
                  <a:pt x="90" y="28"/>
                </a:moveTo>
                <a:cubicBezTo>
                  <a:pt x="90" y="28"/>
                  <a:pt x="90" y="28"/>
                  <a:pt x="90" y="28"/>
                </a:cubicBezTo>
                <a:cubicBezTo>
                  <a:pt x="90" y="28"/>
                  <a:pt x="90" y="28"/>
                  <a:pt x="90" y="28"/>
                </a:cubicBezTo>
                <a:moveTo>
                  <a:pt x="365" y="20"/>
                </a:moveTo>
                <a:cubicBezTo>
                  <a:pt x="365" y="20"/>
                  <a:pt x="365" y="20"/>
                  <a:pt x="365" y="20"/>
                </a:cubicBezTo>
                <a:moveTo>
                  <a:pt x="88" y="0"/>
                </a:moveTo>
                <a:cubicBezTo>
                  <a:pt x="88" y="0"/>
                  <a:pt x="88" y="0"/>
                  <a:pt x="88" y="0"/>
                </a:cubicBezTo>
                <a:cubicBezTo>
                  <a:pt x="88" y="0"/>
                  <a:pt x="88" y="0"/>
                  <a:pt x="88" y="0"/>
                </a:cubicBezTo>
                <a:cubicBezTo>
                  <a:pt x="88" y="0"/>
                  <a:pt x="88" y="0"/>
                  <a:pt x="88" y="0"/>
                </a:cubicBezTo>
                <a:moveTo>
                  <a:pt x="94" y="0"/>
                </a:moveTo>
                <a:cubicBezTo>
                  <a:pt x="94" y="0"/>
                  <a:pt x="94" y="0"/>
                  <a:pt x="94" y="0"/>
                </a:cubicBezTo>
                <a:cubicBezTo>
                  <a:pt x="94" y="0"/>
                  <a:pt x="94" y="0"/>
                  <a:pt x="94" y="0"/>
                </a:cubicBezTo>
                <a:cubicBezTo>
                  <a:pt x="94" y="0"/>
                  <a:pt x="94" y="0"/>
                  <a:pt x="94" y="0"/>
                </a:cubicBezTo>
                <a:moveTo>
                  <a:pt x="228" y="0"/>
                </a:moveTo>
                <a:cubicBezTo>
                  <a:pt x="225" y="0"/>
                  <a:pt x="225" y="0"/>
                  <a:pt x="225" y="0"/>
                </a:cubicBezTo>
                <a:cubicBezTo>
                  <a:pt x="218" y="5"/>
                  <a:pt x="213" y="11"/>
                  <a:pt x="207" y="17"/>
                </a:cubicBezTo>
                <a:cubicBezTo>
                  <a:pt x="206" y="17"/>
                  <a:pt x="206" y="17"/>
                  <a:pt x="206" y="17"/>
                </a:cubicBezTo>
                <a:cubicBezTo>
                  <a:pt x="206" y="17"/>
                  <a:pt x="206" y="17"/>
                  <a:pt x="206" y="17"/>
                </a:cubicBezTo>
                <a:cubicBezTo>
                  <a:pt x="203" y="17"/>
                  <a:pt x="200" y="16"/>
                  <a:pt x="198" y="15"/>
                </a:cubicBezTo>
                <a:cubicBezTo>
                  <a:pt x="195" y="13"/>
                  <a:pt x="193" y="12"/>
                  <a:pt x="190" y="11"/>
                </a:cubicBezTo>
                <a:cubicBezTo>
                  <a:pt x="190" y="11"/>
                  <a:pt x="190" y="11"/>
                  <a:pt x="190" y="11"/>
                </a:cubicBezTo>
                <a:cubicBezTo>
                  <a:pt x="190" y="11"/>
                  <a:pt x="190" y="11"/>
                  <a:pt x="190" y="10"/>
                </a:cubicBezTo>
                <a:cubicBezTo>
                  <a:pt x="191" y="9"/>
                  <a:pt x="191" y="9"/>
                  <a:pt x="192" y="8"/>
                </a:cubicBezTo>
                <a:cubicBezTo>
                  <a:pt x="194" y="5"/>
                  <a:pt x="197" y="3"/>
                  <a:pt x="199" y="0"/>
                </a:cubicBezTo>
                <a:cubicBezTo>
                  <a:pt x="197" y="0"/>
                  <a:pt x="197" y="0"/>
                  <a:pt x="197" y="0"/>
                </a:cubicBezTo>
                <a:cubicBezTo>
                  <a:pt x="194" y="2"/>
                  <a:pt x="192" y="4"/>
                  <a:pt x="190" y="7"/>
                </a:cubicBezTo>
                <a:cubicBezTo>
                  <a:pt x="190" y="7"/>
                  <a:pt x="190" y="7"/>
                  <a:pt x="190" y="7"/>
                </a:cubicBezTo>
                <a:cubicBezTo>
                  <a:pt x="190" y="7"/>
                  <a:pt x="190" y="7"/>
                  <a:pt x="190" y="7"/>
                </a:cubicBezTo>
                <a:cubicBezTo>
                  <a:pt x="190" y="7"/>
                  <a:pt x="189" y="8"/>
                  <a:pt x="189" y="9"/>
                </a:cubicBezTo>
                <a:cubicBezTo>
                  <a:pt x="188" y="9"/>
                  <a:pt x="188" y="10"/>
                  <a:pt x="188" y="11"/>
                </a:cubicBezTo>
                <a:cubicBezTo>
                  <a:pt x="188" y="12"/>
                  <a:pt x="188" y="12"/>
                  <a:pt x="188" y="13"/>
                </a:cubicBezTo>
                <a:cubicBezTo>
                  <a:pt x="189" y="13"/>
                  <a:pt x="189" y="13"/>
                  <a:pt x="189" y="13"/>
                </a:cubicBezTo>
                <a:cubicBezTo>
                  <a:pt x="189" y="13"/>
                  <a:pt x="189" y="13"/>
                  <a:pt x="189" y="13"/>
                </a:cubicBezTo>
                <a:cubicBezTo>
                  <a:pt x="192" y="14"/>
                  <a:pt x="194" y="15"/>
                  <a:pt x="197" y="16"/>
                </a:cubicBezTo>
                <a:cubicBezTo>
                  <a:pt x="199" y="18"/>
                  <a:pt x="202" y="19"/>
                  <a:pt x="206" y="19"/>
                </a:cubicBezTo>
                <a:cubicBezTo>
                  <a:pt x="206" y="19"/>
                  <a:pt x="206" y="19"/>
                  <a:pt x="206" y="19"/>
                </a:cubicBezTo>
                <a:cubicBezTo>
                  <a:pt x="206" y="19"/>
                  <a:pt x="207" y="19"/>
                  <a:pt x="207" y="19"/>
                </a:cubicBezTo>
                <a:cubicBezTo>
                  <a:pt x="207" y="19"/>
                  <a:pt x="207" y="19"/>
                  <a:pt x="207" y="19"/>
                </a:cubicBezTo>
                <a:cubicBezTo>
                  <a:pt x="208" y="18"/>
                  <a:pt x="208" y="18"/>
                  <a:pt x="208" y="18"/>
                </a:cubicBezTo>
                <a:cubicBezTo>
                  <a:pt x="214" y="12"/>
                  <a:pt x="220" y="6"/>
                  <a:pt x="228" y="0"/>
                </a:cubicBezTo>
                <a:cubicBezTo>
                  <a:pt x="228" y="0"/>
                  <a:pt x="228" y="0"/>
                  <a:pt x="228" y="0"/>
                </a:cubicBezTo>
                <a:moveTo>
                  <a:pt x="269" y="0"/>
                </a:moveTo>
                <a:cubicBezTo>
                  <a:pt x="267" y="0"/>
                  <a:pt x="267" y="0"/>
                  <a:pt x="267" y="0"/>
                </a:cubicBezTo>
                <a:cubicBezTo>
                  <a:pt x="267" y="0"/>
                  <a:pt x="268" y="0"/>
                  <a:pt x="268" y="0"/>
                </a:cubicBezTo>
                <a:cubicBezTo>
                  <a:pt x="269" y="0"/>
                  <a:pt x="269" y="0"/>
                  <a:pt x="269" y="0"/>
                </a:cubicBezTo>
                <a:cubicBezTo>
                  <a:pt x="269" y="0"/>
                  <a:pt x="269" y="0"/>
                  <a:pt x="269" y="0"/>
                </a:cubicBezTo>
                <a:cubicBezTo>
                  <a:pt x="269" y="0"/>
                  <a:pt x="269" y="0"/>
                  <a:pt x="269" y="0"/>
                </a:cubicBezTo>
                <a:moveTo>
                  <a:pt x="329" y="52"/>
                </a:moveTo>
                <a:cubicBezTo>
                  <a:pt x="329" y="51"/>
                  <a:pt x="329" y="51"/>
                  <a:pt x="329" y="50"/>
                </a:cubicBezTo>
                <a:cubicBezTo>
                  <a:pt x="329" y="49"/>
                  <a:pt x="329" y="49"/>
                  <a:pt x="329" y="48"/>
                </a:cubicBezTo>
                <a:cubicBezTo>
                  <a:pt x="329" y="52"/>
                  <a:pt x="329" y="52"/>
                  <a:pt x="329" y="52"/>
                </a:cubicBezTo>
                <a:moveTo>
                  <a:pt x="278" y="50"/>
                </a:moveTo>
                <a:cubicBezTo>
                  <a:pt x="278" y="50"/>
                  <a:pt x="278" y="50"/>
                  <a:pt x="278" y="50"/>
                </a:cubicBezTo>
                <a:cubicBezTo>
                  <a:pt x="280" y="48"/>
                  <a:pt x="283" y="47"/>
                  <a:pt x="285" y="46"/>
                </a:cubicBezTo>
                <a:cubicBezTo>
                  <a:pt x="286" y="45"/>
                  <a:pt x="286" y="45"/>
                  <a:pt x="287" y="44"/>
                </a:cubicBezTo>
                <a:cubicBezTo>
                  <a:pt x="287" y="46"/>
                  <a:pt x="287" y="46"/>
                  <a:pt x="287" y="46"/>
                </a:cubicBezTo>
                <a:cubicBezTo>
                  <a:pt x="284" y="47"/>
                  <a:pt x="281" y="48"/>
                  <a:pt x="278" y="50"/>
                </a:cubicBezTo>
                <a:moveTo>
                  <a:pt x="264" y="52"/>
                </a:moveTo>
                <a:cubicBezTo>
                  <a:pt x="264" y="51"/>
                  <a:pt x="264" y="51"/>
                  <a:pt x="264" y="51"/>
                </a:cubicBezTo>
                <a:cubicBezTo>
                  <a:pt x="268" y="48"/>
                  <a:pt x="272" y="44"/>
                  <a:pt x="276" y="41"/>
                </a:cubicBezTo>
                <a:cubicBezTo>
                  <a:pt x="276" y="43"/>
                  <a:pt x="276" y="43"/>
                  <a:pt x="276" y="43"/>
                </a:cubicBezTo>
                <a:cubicBezTo>
                  <a:pt x="272" y="46"/>
                  <a:pt x="268" y="48"/>
                  <a:pt x="264" y="52"/>
                </a:cubicBezTo>
                <a:moveTo>
                  <a:pt x="30" y="45"/>
                </a:moveTo>
                <a:cubicBezTo>
                  <a:pt x="29" y="44"/>
                  <a:pt x="29" y="44"/>
                  <a:pt x="29" y="44"/>
                </a:cubicBezTo>
                <a:cubicBezTo>
                  <a:pt x="28" y="43"/>
                  <a:pt x="28" y="43"/>
                  <a:pt x="28" y="43"/>
                </a:cubicBezTo>
                <a:cubicBezTo>
                  <a:pt x="28" y="43"/>
                  <a:pt x="28" y="43"/>
                  <a:pt x="28" y="43"/>
                </a:cubicBezTo>
                <a:cubicBezTo>
                  <a:pt x="26" y="43"/>
                  <a:pt x="23" y="42"/>
                  <a:pt x="21" y="41"/>
                </a:cubicBezTo>
                <a:cubicBezTo>
                  <a:pt x="21" y="40"/>
                  <a:pt x="21" y="40"/>
                  <a:pt x="21" y="40"/>
                </a:cubicBezTo>
                <a:cubicBezTo>
                  <a:pt x="21" y="40"/>
                  <a:pt x="21" y="40"/>
                  <a:pt x="21" y="40"/>
                </a:cubicBezTo>
                <a:cubicBezTo>
                  <a:pt x="23" y="41"/>
                  <a:pt x="26" y="41"/>
                  <a:pt x="28" y="42"/>
                </a:cubicBezTo>
                <a:cubicBezTo>
                  <a:pt x="30" y="43"/>
                  <a:pt x="31" y="43"/>
                  <a:pt x="32" y="45"/>
                </a:cubicBezTo>
                <a:cubicBezTo>
                  <a:pt x="30" y="45"/>
                  <a:pt x="30" y="45"/>
                  <a:pt x="30" y="45"/>
                </a:cubicBezTo>
                <a:moveTo>
                  <a:pt x="94" y="45"/>
                </a:moveTo>
                <a:cubicBezTo>
                  <a:pt x="93" y="44"/>
                  <a:pt x="92" y="42"/>
                  <a:pt x="90" y="41"/>
                </a:cubicBezTo>
                <a:cubicBezTo>
                  <a:pt x="90" y="40"/>
                  <a:pt x="90" y="40"/>
                  <a:pt x="90" y="40"/>
                </a:cubicBezTo>
                <a:cubicBezTo>
                  <a:pt x="91" y="41"/>
                  <a:pt x="93" y="43"/>
                  <a:pt x="94" y="44"/>
                </a:cubicBezTo>
                <a:cubicBezTo>
                  <a:pt x="94" y="45"/>
                  <a:pt x="94" y="45"/>
                  <a:pt x="94" y="45"/>
                </a:cubicBezTo>
                <a:moveTo>
                  <a:pt x="253" y="46"/>
                </a:moveTo>
                <a:cubicBezTo>
                  <a:pt x="253" y="46"/>
                  <a:pt x="253" y="46"/>
                  <a:pt x="253" y="46"/>
                </a:cubicBezTo>
                <a:cubicBezTo>
                  <a:pt x="254" y="45"/>
                  <a:pt x="254" y="45"/>
                  <a:pt x="254" y="45"/>
                </a:cubicBezTo>
                <a:cubicBezTo>
                  <a:pt x="254" y="44"/>
                  <a:pt x="254" y="44"/>
                  <a:pt x="254" y="44"/>
                </a:cubicBezTo>
                <a:cubicBezTo>
                  <a:pt x="254" y="44"/>
                  <a:pt x="254" y="44"/>
                  <a:pt x="254" y="44"/>
                </a:cubicBezTo>
                <a:cubicBezTo>
                  <a:pt x="257" y="42"/>
                  <a:pt x="259" y="41"/>
                  <a:pt x="262" y="39"/>
                </a:cubicBezTo>
                <a:cubicBezTo>
                  <a:pt x="262" y="40"/>
                  <a:pt x="262" y="40"/>
                  <a:pt x="262" y="40"/>
                </a:cubicBezTo>
                <a:cubicBezTo>
                  <a:pt x="259" y="42"/>
                  <a:pt x="256" y="44"/>
                  <a:pt x="254" y="46"/>
                </a:cubicBezTo>
                <a:cubicBezTo>
                  <a:pt x="253" y="46"/>
                  <a:pt x="253" y="46"/>
                  <a:pt x="253" y="46"/>
                </a:cubicBezTo>
                <a:moveTo>
                  <a:pt x="278" y="42"/>
                </a:moveTo>
                <a:cubicBezTo>
                  <a:pt x="278" y="40"/>
                  <a:pt x="278" y="40"/>
                  <a:pt x="278" y="40"/>
                </a:cubicBezTo>
                <a:cubicBezTo>
                  <a:pt x="281" y="39"/>
                  <a:pt x="283" y="38"/>
                  <a:pt x="286" y="37"/>
                </a:cubicBezTo>
                <a:cubicBezTo>
                  <a:pt x="286" y="37"/>
                  <a:pt x="286" y="37"/>
                  <a:pt x="286" y="37"/>
                </a:cubicBezTo>
                <a:cubicBezTo>
                  <a:pt x="286" y="38"/>
                  <a:pt x="286" y="38"/>
                  <a:pt x="286" y="38"/>
                </a:cubicBezTo>
                <a:cubicBezTo>
                  <a:pt x="286" y="38"/>
                  <a:pt x="286" y="39"/>
                  <a:pt x="285" y="39"/>
                </a:cubicBezTo>
                <a:cubicBezTo>
                  <a:pt x="285" y="39"/>
                  <a:pt x="284" y="39"/>
                  <a:pt x="283" y="40"/>
                </a:cubicBezTo>
                <a:cubicBezTo>
                  <a:pt x="282" y="40"/>
                  <a:pt x="280" y="40"/>
                  <a:pt x="279" y="41"/>
                </a:cubicBezTo>
                <a:cubicBezTo>
                  <a:pt x="279" y="41"/>
                  <a:pt x="279" y="41"/>
                  <a:pt x="279" y="41"/>
                </a:cubicBezTo>
                <a:cubicBezTo>
                  <a:pt x="279" y="41"/>
                  <a:pt x="279" y="41"/>
                  <a:pt x="279" y="41"/>
                </a:cubicBezTo>
                <a:cubicBezTo>
                  <a:pt x="279" y="41"/>
                  <a:pt x="279" y="42"/>
                  <a:pt x="278" y="42"/>
                </a:cubicBezTo>
                <a:moveTo>
                  <a:pt x="70" y="38"/>
                </a:moveTo>
                <a:cubicBezTo>
                  <a:pt x="70" y="37"/>
                  <a:pt x="70" y="37"/>
                  <a:pt x="70" y="37"/>
                </a:cubicBezTo>
                <a:cubicBezTo>
                  <a:pt x="80" y="37"/>
                  <a:pt x="80" y="37"/>
                  <a:pt x="80" y="37"/>
                </a:cubicBezTo>
                <a:cubicBezTo>
                  <a:pt x="80" y="38"/>
                  <a:pt x="80" y="38"/>
                  <a:pt x="80" y="38"/>
                </a:cubicBezTo>
                <a:cubicBezTo>
                  <a:pt x="78" y="38"/>
                  <a:pt x="76" y="38"/>
                  <a:pt x="74" y="38"/>
                </a:cubicBezTo>
                <a:cubicBezTo>
                  <a:pt x="73" y="38"/>
                  <a:pt x="71" y="38"/>
                  <a:pt x="70" y="38"/>
                </a:cubicBezTo>
                <a:moveTo>
                  <a:pt x="84" y="39"/>
                </a:moveTo>
                <a:cubicBezTo>
                  <a:pt x="84" y="39"/>
                  <a:pt x="83" y="39"/>
                  <a:pt x="82" y="39"/>
                </a:cubicBezTo>
                <a:cubicBezTo>
                  <a:pt x="82" y="39"/>
                  <a:pt x="82" y="39"/>
                  <a:pt x="82" y="39"/>
                </a:cubicBezTo>
                <a:cubicBezTo>
                  <a:pt x="82" y="39"/>
                  <a:pt x="82" y="39"/>
                  <a:pt x="82" y="39"/>
                </a:cubicBezTo>
                <a:cubicBezTo>
                  <a:pt x="82" y="37"/>
                  <a:pt x="82" y="37"/>
                  <a:pt x="82" y="37"/>
                </a:cubicBezTo>
                <a:cubicBezTo>
                  <a:pt x="83" y="37"/>
                  <a:pt x="83" y="37"/>
                  <a:pt x="83" y="37"/>
                </a:cubicBezTo>
                <a:cubicBezTo>
                  <a:pt x="83" y="37"/>
                  <a:pt x="83" y="37"/>
                  <a:pt x="83" y="37"/>
                </a:cubicBezTo>
                <a:cubicBezTo>
                  <a:pt x="83" y="37"/>
                  <a:pt x="83" y="37"/>
                  <a:pt x="83" y="37"/>
                </a:cubicBezTo>
                <a:cubicBezTo>
                  <a:pt x="84" y="37"/>
                  <a:pt x="84" y="37"/>
                  <a:pt x="84" y="36"/>
                </a:cubicBezTo>
                <a:cubicBezTo>
                  <a:pt x="84" y="39"/>
                  <a:pt x="84" y="39"/>
                  <a:pt x="84" y="39"/>
                </a:cubicBezTo>
                <a:moveTo>
                  <a:pt x="363" y="39"/>
                </a:moveTo>
                <a:cubicBezTo>
                  <a:pt x="362" y="39"/>
                  <a:pt x="361" y="38"/>
                  <a:pt x="359" y="38"/>
                </a:cubicBezTo>
                <a:cubicBezTo>
                  <a:pt x="359" y="38"/>
                  <a:pt x="359" y="38"/>
                  <a:pt x="359" y="38"/>
                </a:cubicBezTo>
                <a:cubicBezTo>
                  <a:pt x="359" y="36"/>
                  <a:pt x="359" y="36"/>
                  <a:pt x="359" y="36"/>
                </a:cubicBezTo>
                <a:cubicBezTo>
                  <a:pt x="360" y="36"/>
                  <a:pt x="360" y="37"/>
                  <a:pt x="360" y="37"/>
                </a:cubicBezTo>
                <a:cubicBezTo>
                  <a:pt x="360" y="37"/>
                  <a:pt x="360" y="37"/>
                  <a:pt x="360" y="37"/>
                </a:cubicBezTo>
                <a:cubicBezTo>
                  <a:pt x="361" y="37"/>
                  <a:pt x="361" y="37"/>
                  <a:pt x="361" y="37"/>
                </a:cubicBezTo>
                <a:cubicBezTo>
                  <a:pt x="361" y="37"/>
                  <a:pt x="361" y="37"/>
                  <a:pt x="361" y="37"/>
                </a:cubicBezTo>
                <a:cubicBezTo>
                  <a:pt x="361" y="37"/>
                  <a:pt x="362" y="38"/>
                  <a:pt x="363" y="38"/>
                </a:cubicBezTo>
                <a:cubicBezTo>
                  <a:pt x="363" y="39"/>
                  <a:pt x="363" y="39"/>
                  <a:pt x="363" y="39"/>
                </a:cubicBezTo>
                <a:moveTo>
                  <a:pt x="39" y="41"/>
                </a:moveTo>
                <a:cubicBezTo>
                  <a:pt x="39" y="39"/>
                  <a:pt x="39" y="39"/>
                  <a:pt x="39" y="39"/>
                </a:cubicBezTo>
                <a:cubicBezTo>
                  <a:pt x="41" y="38"/>
                  <a:pt x="42" y="37"/>
                  <a:pt x="43" y="36"/>
                </a:cubicBezTo>
                <a:cubicBezTo>
                  <a:pt x="43" y="36"/>
                  <a:pt x="43" y="36"/>
                  <a:pt x="43" y="36"/>
                </a:cubicBezTo>
                <a:cubicBezTo>
                  <a:pt x="43" y="38"/>
                  <a:pt x="43" y="38"/>
                  <a:pt x="43" y="38"/>
                </a:cubicBezTo>
                <a:cubicBezTo>
                  <a:pt x="42" y="39"/>
                  <a:pt x="40" y="40"/>
                  <a:pt x="39" y="41"/>
                </a:cubicBezTo>
                <a:moveTo>
                  <a:pt x="289" y="45"/>
                </a:moveTo>
                <a:cubicBezTo>
                  <a:pt x="289" y="43"/>
                  <a:pt x="289" y="43"/>
                  <a:pt x="289" y="43"/>
                </a:cubicBezTo>
                <a:cubicBezTo>
                  <a:pt x="295" y="40"/>
                  <a:pt x="301" y="38"/>
                  <a:pt x="308" y="36"/>
                </a:cubicBezTo>
                <a:cubicBezTo>
                  <a:pt x="308" y="37"/>
                  <a:pt x="308" y="37"/>
                  <a:pt x="308" y="37"/>
                </a:cubicBezTo>
                <a:cubicBezTo>
                  <a:pt x="305" y="37"/>
                  <a:pt x="302" y="39"/>
                  <a:pt x="300" y="40"/>
                </a:cubicBezTo>
                <a:cubicBezTo>
                  <a:pt x="296" y="41"/>
                  <a:pt x="292" y="43"/>
                  <a:pt x="289" y="45"/>
                </a:cubicBezTo>
                <a:moveTo>
                  <a:pt x="116" y="43"/>
                </a:moveTo>
                <a:cubicBezTo>
                  <a:pt x="116" y="42"/>
                  <a:pt x="116" y="42"/>
                  <a:pt x="116" y="42"/>
                </a:cubicBezTo>
                <a:cubicBezTo>
                  <a:pt x="117" y="41"/>
                  <a:pt x="118" y="41"/>
                  <a:pt x="119" y="41"/>
                </a:cubicBezTo>
                <a:cubicBezTo>
                  <a:pt x="123" y="39"/>
                  <a:pt x="127" y="37"/>
                  <a:pt x="132" y="36"/>
                </a:cubicBezTo>
                <a:cubicBezTo>
                  <a:pt x="132" y="37"/>
                  <a:pt x="132" y="37"/>
                  <a:pt x="132" y="37"/>
                </a:cubicBezTo>
                <a:cubicBezTo>
                  <a:pt x="127" y="38"/>
                  <a:pt x="121" y="41"/>
                  <a:pt x="116" y="43"/>
                </a:cubicBezTo>
                <a:moveTo>
                  <a:pt x="66" y="39"/>
                </a:moveTo>
                <a:cubicBezTo>
                  <a:pt x="66" y="35"/>
                  <a:pt x="66" y="35"/>
                  <a:pt x="66" y="35"/>
                </a:cubicBezTo>
                <a:cubicBezTo>
                  <a:pt x="66" y="35"/>
                  <a:pt x="67" y="36"/>
                  <a:pt x="67" y="36"/>
                </a:cubicBezTo>
                <a:cubicBezTo>
                  <a:pt x="67" y="37"/>
                  <a:pt x="67" y="37"/>
                  <a:pt x="67" y="37"/>
                </a:cubicBezTo>
                <a:cubicBezTo>
                  <a:pt x="68" y="37"/>
                  <a:pt x="68" y="37"/>
                  <a:pt x="68" y="37"/>
                </a:cubicBezTo>
                <a:cubicBezTo>
                  <a:pt x="68" y="39"/>
                  <a:pt x="68" y="39"/>
                  <a:pt x="68" y="39"/>
                </a:cubicBezTo>
                <a:cubicBezTo>
                  <a:pt x="67" y="39"/>
                  <a:pt x="67" y="39"/>
                  <a:pt x="67" y="39"/>
                </a:cubicBezTo>
                <a:cubicBezTo>
                  <a:pt x="66" y="39"/>
                  <a:pt x="66" y="39"/>
                  <a:pt x="66" y="39"/>
                </a:cubicBezTo>
                <a:moveTo>
                  <a:pt x="45" y="37"/>
                </a:moveTo>
                <a:cubicBezTo>
                  <a:pt x="45" y="34"/>
                  <a:pt x="45" y="34"/>
                  <a:pt x="45" y="34"/>
                </a:cubicBezTo>
                <a:cubicBezTo>
                  <a:pt x="45" y="34"/>
                  <a:pt x="46" y="34"/>
                  <a:pt x="46" y="34"/>
                </a:cubicBezTo>
                <a:cubicBezTo>
                  <a:pt x="46" y="34"/>
                  <a:pt x="46" y="34"/>
                  <a:pt x="46" y="34"/>
                </a:cubicBezTo>
                <a:cubicBezTo>
                  <a:pt x="46" y="34"/>
                  <a:pt x="46" y="34"/>
                  <a:pt x="46" y="34"/>
                </a:cubicBezTo>
                <a:cubicBezTo>
                  <a:pt x="49" y="35"/>
                  <a:pt x="52" y="35"/>
                  <a:pt x="55" y="37"/>
                </a:cubicBezTo>
                <a:cubicBezTo>
                  <a:pt x="55" y="37"/>
                  <a:pt x="55" y="37"/>
                  <a:pt x="55" y="37"/>
                </a:cubicBezTo>
                <a:cubicBezTo>
                  <a:pt x="55" y="37"/>
                  <a:pt x="55" y="37"/>
                  <a:pt x="55" y="37"/>
                </a:cubicBezTo>
                <a:cubicBezTo>
                  <a:pt x="56" y="36"/>
                  <a:pt x="56" y="36"/>
                  <a:pt x="56" y="36"/>
                </a:cubicBezTo>
                <a:cubicBezTo>
                  <a:pt x="56" y="36"/>
                  <a:pt x="56" y="36"/>
                  <a:pt x="56" y="36"/>
                </a:cubicBezTo>
                <a:cubicBezTo>
                  <a:pt x="57" y="36"/>
                  <a:pt x="58" y="37"/>
                  <a:pt x="59" y="38"/>
                </a:cubicBezTo>
                <a:cubicBezTo>
                  <a:pt x="60" y="38"/>
                  <a:pt x="61" y="39"/>
                  <a:pt x="62" y="39"/>
                </a:cubicBezTo>
                <a:cubicBezTo>
                  <a:pt x="62" y="39"/>
                  <a:pt x="62" y="39"/>
                  <a:pt x="62" y="39"/>
                </a:cubicBezTo>
                <a:cubicBezTo>
                  <a:pt x="63" y="39"/>
                  <a:pt x="63" y="39"/>
                  <a:pt x="64" y="39"/>
                </a:cubicBezTo>
                <a:cubicBezTo>
                  <a:pt x="64" y="40"/>
                  <a:pt x="64" y="40"/>
                  <a:pt x="64" y="40"/>
                </a:cubicBezTo>
                <a:cubicBezTo>
                  <a:pt x="63" y="40"/>
                  <a:pt x="63" y="41"/>
                  <a:pt x="62" y="41"/>
                </a:cubicBezTo>
                <a:cubicBezTo>
                  <a:pt x="62" y="42"/>
                  <a:pt x="61" y="42"/>
                  <a:pt x="61" y="42"/>
                </a:cubicBezTo>
                <a:cubicBezTo>
                  <a:pt x="61" y="42"/>
                  <a:pt x="61" y="42"/>
                  <a:pt x="61" y="42"/>
                </a:cubicBezTo>
                <a:cubicBezTo>
                  <a:pt x="61" y="42"/>
                  <a:pt x="61" y="42"/>
                  <a:pt x="61" y="42"/>
                </a:cubicBezTo>
                <a:cubicBezTo>
                  <a:pt x="60" y="41"/>
                  <a:pt x="60" y="40"/>
                  <a:pt x="59" y="39"/>
                </a:cubicBezTo>
                <a:cubicBezTo>
                  <a:pt x="57" y="38"/>
                  <a:pt x="55" y="38"/>
                  <a:pt x="54" y="37"/>
                </a:cubicBezTo>
                <a:cubicBezTo>
                  <a:pt x="52" y="37"/>
                  <a:pt x="50" y="37"/>
                  <a:pt x="49" y="36"/>
                </a:cubicBezTo>
                <a:cubicBezTo>
                  <a:pt x="49" y="36"/>
                  <a:pt x="49" y="36"/>
                  <a:pt x="49" y="36"/>
                </a:cubicBezTo>
                <a:cubicBezTo>
                  <a:pt x="49" y="36"/>
                  <a:pt x="49" y="36"/>
                  <a:pt x="49" y="36"/>
                </a:cubicBezTo>
                <a:cubicBezTo>
                  <a:pt x="47" y="36"/>
                  <a:pt x="46" y="37"/>
                  <a:pt x="45" y="37"/>
                </a:cubicBezTo>
                <a:moveTo>
                  <a:pt x="310" y="36"/>
                </a:moveTo>
                <a:cubicBezTo>
                  <a:pt x="310" y="35"/>
                  <a:pt x="310" y="35"/>
                  <a:pt x="310" y="35"/>
                </a:cubicBezTo>
                <a:cubicBezTo>
                  <a:pt x="311" y="35"/>
                  <a:pt x="311" y="34"/>
                  <a:pt x="312" y="34"/>
                </a:cubicBezTo>
                <a:cubicBezTo>
                  <a:pt x="315" y="34"/>
                  <a:pt x="317" y="33"/>
                  <a:pt x="320" y="33"/>
                </a:cubicBezTo>
                <a:cubicBezTo>
                  <a:pt x="320" y="34"/>
                  <a:pt x="320" y="34"/>
                  <a:pt x="320" y="34"/>
                </a:cubicBezTo>
                <a:cubicBezTo>
                  <a:pt x="317" y="34"/>
                  <a:pt x="313" y="35"/>
                  <a:pt x="310" y="36"/>
                </a:cubicBezTo>
                <a:moveTo>
                  <a:pt x="135" y="36"/>
                </a:moveTo>
                <a:cubicBezTo>
                  <a:pt x="135" y="35"/>
                  <a:pt x="135" y="35"/>
                  <a:pt x="135" y="35"/>
                </a:cubicBezTo>
                <a:cubicBezTo>
                  <a:pt x="141" y="34"/>
                  <a:pt x="148" y="33"/>
                  <a:pt x="154" y="32"/>
                </a:cubicBezTo>
                <a:cubicBezTo>
                  <a:pt x="154" y="33"/>
                  <a:pt x="154" y="33"/>
                  <a:pt x="154" y="33"/>
                </a:cubicBezTo>
                <a:cubicBezTo>
                  <a:pt x="148" y="33"/>
                  <a:pt x="141" y="35"/>
                  <a:pt x="135" y="36"/>
                </a:cubicBezTo>
                <a:moveTo>
                  <a:pt x="43" y="35"/>
                </a:moveTo>
                <a:cubicBezTo>
                  <a:pt x="43" y="35"/>
                  <a:pt x="43" y="35"/>
                  <a:pt x="43" y="35"/>
                </a:cubicBezTo>
                <a:cubicBezTo>
                  <a:pt x="42" y="34"/>
                  <a:pt x="40" y="34"/>
                  <a:pt x="39" y="33"/>
                </a:cubicBezTo>
                <a:cubicBezTo>
                  <a:pt x="39" y="32"/>
                  <a:pt x="39" y="32"/>
                  <a:pt x="39" y="32"/>
                </a:cubicBezTo>
                <a:cubicBezTo>
                  <a:pt x="41" y="32"/>
                  <a:pt x="42" y="32"/>
                  <a:pt x="43" y="33"/>
                </a:cubicBezTo>
                <a:cubicBezTo>
                  <a:pt x="43" y="35"/>
                  <a:pt x="43" y="35"/>
                  <a:pt x="43" y="35"/>
                </a:cubicBezTo>
                <a:moveTo>
                  <a:pt x="258" y="52"/>
                </a:moveTo>
                <a:cubicBezTo>
                  <a:pt x="258" y="51"/>
                  <a:pt x="257" y="50"/>
                  <a:pt x="256" y="49"/>
                </a:cubicBezTo>
                <a:cubicBezTo>
                  <a:pt x="256" y="49"/>
                  <a:pt x="255" y="48"/>
                  <a:pt x="255" y="47"/>
                </a:cubicBezTo>
                <a:cubicBezTo>
                  <a:pt x="258" y="46"/>
                  <a:pt x="261" y="44"/>
                  <a:pt x="263" y="42"/>
                </a:cubicBezTo>
                <a:cubicBezTo>
                  <a:pt x="268" y="39"/>
                  <a:pt x="273" y="36"/>
                  <a:pt x="278" y="34"/>
                </a:cubicBezTo>
                <a:cubicBezTo>
                  <a:pt x="280" y="33"/>
                  <a:pt x="283" y="32"/>
                  <a:pt x="285" y="32"/>
                </a:cubicBezTo>
                <a:cubicBezTo>
                  <a:pt x="285" y="36"/>
                  <a:pt x="285" y="36"/>
                  <a:pt x="285" y="36"/>
                </a:cubicBezTo>
                <a:cubicBezTo>
                  <a:pt x="283" y="36"/>
                  <a:pt x="280" y="37"/>
                  <a:pt x="278" y="38"/>
                </a:cubicBezTo>
                <a:cubicBezTo>
                  <a:pt x="278" y="37"/>
                  <a:pt x="278" y="37"/>
                  <a:pt x="278" y="37"/>
                </a:cubicBezTo>
                <a:cubicBezTo>
                  <a:pt x="277" y="38"/>
                  <a:pt x="277" y="38"/>
                  <a:pt x="277" y="38"/>
                </a:cubicBezTo>
                <a:cubicBezTo>
                  <a:pt x="276" y="39"/>
                  <a:pt x="276" y="39"/>
                  <a:pt x="276" y="39"/>
                </a:cubicBezTo>
                <a:cubicBezTo>
                  <a:pt x="276" y="39"/>
                  <a:pt x="276" y="39"/>
                  <a:pt x="276" y="39"/>
                </a:cubicBezTo>
                <a:cubicBezTo>
                  <a:pt x="272" y="42"/>
                  <a:pt x="267" y="47"/>
                  <a:pt x="262" y="50"/>
                </a:cubicBezTo>
                <a:cubicBezTo>
                  <a:pt x="261" y="50"/>
                  <a:pt x="260" y="51"/>
                  <a:pt x="258" y="52"/>
                </a:cubicBezTo>
                <a:moveTo>
                  <a:pt x="156" y="33"/>
                </a:moveTo>
                <a:cubicBezTo>
                  <a:pt x="156" y="32"/>
                  <a:pt x="156" y="32"/>
                  <a:pt x="156" y="32"/>
                </a:cubicBezTo>
                <a:cubicBezTo>
                  <a:pt x="158" y="32"/>
                  <a:pt x="160" y="32"/>
                  <a:pt x="161" y="32"/>
                </a:cubicBezTo>
                <a:cubicBezTo>
                  <a:pt x="167" y="32"/>
                  <a:pt x="173" y="32"/>
                  <a:pt x="178" y="32"/>
                </a:cubicBezTo>
                <a:cubicBezTo>
                  <a:pt x="178" y="34"/>
                  <a:pt x="178" y="34"/>
                  <a:pt x="178" y="34"/>
                </a:cubicBezTo>
                <a:cubicBezTo>
                  <a:pt x="173" y="33"/>
                  <a:pt x="167" y="33"/>
                  <a:pt x="161" y="33"/>
                </a:cubicBezTo>
                <a:cubicBezTo>
                  <a:pt x="160" y="33"/>
                  <a:pt x="158" y="33"/>
                  <a:pt x="156" y="33"/>
                </a:cubicBezTo>
                <a:moveTo>
                  <a:pt x="242" y="38"/>
                </a:moveTo>
                <a:cubicBezTo>
                  <a:pt x="242" y="38"/>
                  <a:pt x="242" y="38"/>
                  <a:pt x="242" y="38"/>
                </a:cubicBezTo>
                <a:cubicBezTo>
                  <a:pt x="246" y="36"/>
                  <a:pt x="248" y="33"/>
                  <a:pt x="251" y="32"/>
                </a:cubicBezTo>
                <a:cubicBezTo>
                  <a:pt x="251" y="33"/>
                  <a:pt x="251" y="33"/>
                  <a:pt x="251" y="33"/>
                </a:cubicBezTo>
                <a:cubicBezTo>
                  <a:pt x="250" y="34"/>
                  <a:pt x="249" y="34"/>
                  <a:pt x="247" y="36"/>
                </a:cubicBezTo>
                <a:cubicBezTo>
                  <a:pt x="246" y="36"/>
                  <a:pt x="246" y="36"/>
                  <a:pt x="245" y="37"/>
                </a:cubicBezTo>
                <a:cubicBezTo>
                  <a:pt x="245" y="38"/>
                  <a:pt x="245" y="38"/>
                  <a:pt x="245" y="39"/>
                </a:cubicBezTo>
                <a:cubicBezTo>
                  <a:pt x="245" y="41"/>
                  <a:pt x="246" y="42"/>
                  <a:pt x="247" y="43"/>
                </a:cubicBezTo>
                <a:cubicBezTo>
                  <a:pt x="248" y="44"/>
                  <a:pt x="249" y="45"/>
                  <a:pt x="250" y="46"/>
                </a:cubicBezTo>
                <a:cubicBezTo>
                  <a:pt x="250" y="46"/>
                  <a:pt x="250" y="46"/>
                  <a:pt x="250" y="46"/>
                </a:cubicBezTo>
                <a:cubicBezTo>
                  <a:pt x="250" y="46"/>
                  <a:pt x="250" y="46"/>
                  <a:pt x="250" y="46"/>
                </a:cubicBezTo>
                <a:cubicBezTo>
                  <a:pt x="251" y="47"/>
                  <a:pt x="251" y="47"/>
                  <a:pt x="251" y="47"/>
                </a:cubicBezTo>
                <a:cubicBezTo>
                  <a:pt x="251" y="47"/>
                  <a:pt x="251" y="47"/>
                  <a:pt x="251" y="47"/>
                </a:cubicBezTo>
                <a:cubicBezTo>
                  <a:pt x="251" y="49"/>
                  <a:pt x="251" y="49"/>
                  <a:pt x="251" y="49"/>
                </a:cubicBezTo>
                <a:cubicBezTo>
                  <a:pt x="250" y="47"/>
                  <a:pt x="248" y="45"/>
                  <a:pt x="246" y="44"/>
                </a:cubicBezTo>
                <a:cubicBezTo>
                  <a:pt x="246" y="44"/>
                  <a:pt x="246" y="44"/>
                  <a:pt x="246" y="44"/>
                </a:cubicBezTo>
                <a:cubicBezTo>
                  <a:pt x="246" y="44"/>
                  <a:pt x="246" y="44"/>
                  <a:pt x="246" y="44"/>
                </a:cubicBezTo>
                <a:cubicBezTo>
                  <a:pt x="243" y="41"/>
                  <a:pt x="239" y="38"/>
                  <a:pt x="236" y="36"/>
                </a:cubicBezTo>
                <a:cubicBezTo>
                  <a:pt x="236" y="34"/>
                  <a:pt x="236" y="34"/>
                  <a:pt x="236" y="34"/>
                </a:cubicBezTo>
                <a:cubicBezTo>
                  <a:pt x="237" y="36"/>
                  <a:pt x="239" y="37"/>
                  <a:pt x="241" y="38"/>
                </a:cubicBezTo>
                <a:cubicBezTo>
                  <a:pt x="242" y="38"/>
                  <a:pt x="242" y="38"/>
                  <a:pt x="242" y="38"/>
                </a:cubicBezTo>
                <a:moveTo>
                  <a:pt x="322" y="34"/>
                </a:moveTo>
                <a:cubicBezTo>
                  <a:pt x="322" y="33"/>
                  <a:pt x="322" y="33"/>
                  <a:pt x="322" y="33"/>
                </a:cubicBezTo>
                <a:cubicBezTo>
                  <a:pt x="325" y="32"/>
                  <a:pt x="327" y="32"/>
                  <a:pt x="329" y="32"/>
                </a:cubicBezTo>
                <a:cubicBezTo>
                  <a:pt x="329" y="34"/>
                  <a:pt x="329" y="34"/>
                  <a:pt x="329" y="34"/>
                </a:cubicBezTo>
                <a:cubicBezTo>
                  <a:pt x="328" y="34"/>
                  <a:pt x="328" y="34"/>
                  <a:pt x="327" y="34"/>
                </a:cubicBezTo>
                <a:cubicBezTo>
                  <a:pt x="325" y="34"/>
                  <a:pt x="324" y="34"/>
                  <a:pt x="322" y="34"/>
                </a:cubicBezTo>
                <a:moveTo>
                  <a:pt x="264" y="39"/>
                </a:moveTo>
                <a:cubicBezTo>
                  <a:pt x="264" y="38"/>
                  <a:pt x="264" y="38"/>
                  <a:pt x="264" y="38"/>
                </a:cubicBezTo>
                <a:cubicBezTo>
                  <a:pt x="268" y="35"/>
                  <a:pt x="272" y="33"/>
                  <a:pt x="276" y="31"/>
                </a:cubicBezTo>
                <a:cubicBezTo>
                  <a:pt x="276" y="32"/>
                  <a:pt x="276" y="32"/>
                  <a:pt x="276" y="32"/>
                </a:cubicBezTo>
                <a:cubicBezTo>
                  <a:pt x="272" y="34"/>
                  <a:pt x="268" y="37"/>
                  <a:pt x="264" y="39"/>
                </a:cubicBezTo>
                <a:moveTo>
                  <a:pt x="21" y="31"/>
                </a:moveTo>
                <a:cubicBezTo>
                  <a:pt x="21" y="30"/>
                  <a:pt x="21" y="30"/>
                  <a:pt x="21" y="30"/>
                </a:cubicBezTo>
                <a:cubicBezTo>
                  <a:pt x="26" y="30"/>
                  <a:pt x="32" y="30"/>
                  <a:pt x="37" y="31"/>
                </a:cubicBezTo>
                <a:cubicBezTo>
                  <a:pt x="37" y="33"/>
                  <a:pt x="37" y="33"/>
                  <a:pt x="37" y="33"/>
                </a:cubicBezTo>
                <a:cubicBezTo>
                  <a:pt x="32" y="31"/>
                  <a:pt x="26" y="32"/>
                  <a:pt x="21" y="31"/>
                </a:cubicBezTo>
                <a:cubicBezTo>
                  <a:pt x="21" y="31"/>
                  <a:pt x="21" y="31"/>
                  <a:pt x="21" y="31"/>
                </a:cubicBezTo>
                <a:cubicBezTo>
                  <a:pt x="21" y="31"/>
                  <a:pt x="21" y="31"/>
                  <a:pt x="21" y="31"/>
                </a:cubicBezTo>
                <a:cubicBezTo>
                  <a:pt x="21" y="31"/>
                  <a:pt x="21" y="31"/>
                  <a:pt x="21" y="31"/>
                </a:cubicBezTo>
                <a:moveTo>
                  <a:pt x="90" y="31"/>
                </a:moveTo>
                <a:cubicBezTo>
                  <a:pt x="91" y="31"/>
                  <a:pt x="91" y="31"/>
                  <a:pt x="91" y="31"/>
                </a:cubicBezTo>
                <a:cubicBezTo>
                  <a:pt x="92" y="30"/>
                  <a:pt x="93" y="30"/>
                  <a:pt x="94" y="29"/>
                </a:cubicBezTo>
                <a:cubicBezTo>
                  <a:pt x="94" y="31"/>
                  <a:pt x="94" y="31"/>
                  <a:pt x="94" y="31"/>
                </a:cubicBezTo>
                <a:cubicBezTo>
                  <a:pt x="93" y="32"/>
                  <a:pt x="91" y="33"/>
                  <a:pt x="90" y="34"/>
                </a:cubicBezTo>
                <a:cubicBezTo>
                  <a:pt x="90" y="31"/>
                  <a:pt x="90" y="31"/>
                  <a:pt x="90" y="31"/>
                </a:cubicBezTo>
                <a:cubicBezTo>
                  <a:pt x="90" y="31"/>
                  <a:pt x="90" y="31"/>
                  <a:pt x="90" y="31"/>
                </a:cubicBezTo>
                <a:cubicBezTo>
                  <a:pt x="90" y="31"/>
                  <a:pt x="90" y="31"/>
                  <a:pt x="90" y="31"/>
                </a:cubicBezTo>
                <a:moveTo>
                  <a:pt x="278" y="31"/>
                </a:moveTo>
                <a:cubicBezTo>
                  <a:pt x="278" y="30"/>
                  <a:pt x="278" y="30"/>
                  <a:pt x="278" y="30"/>
                </a:cubicBezTo>
                <a:cubicBezTo>
                  <a:pt x="282" y="29"/>
                  <a:pt x="284" y="28"/>
                  <a:pt x="287" y="28"/>
                </a:cubicBezTo>
                <a:cubicBezTo>
                  <a:pt x="287" y="37"/>
                  <a:pt x="287" y="37"/>
                  <a:pt x="287" y="37"/>
                </a:cubicBezTo>
                <a:cubicBezTo>
                  <a:pt x="287" y="37"/>
                  <a:pt x="287" y="37"/>
                  <a:pt x="287" y="37"/>
                </a:cubicBezTo>
                <a:cubicBezTo>
                  <a:pt x="287" y="29"/>
                  <a:pt x="287" y="29"/>
                  <a:pt x="287" y="29"/>
                </a:cubicBezTo>
                <a:cubicBezTo>
                  <a:pt x="286" y="30"/>
                  <a:pt x="286" y="30"/>
                  <a:pt x="286" y="30"/>
                </a:cubicBezTo>
                <a:cubicBezTo>
                  <a:pt x="283" y="30"/>
                  <a:pt x="281" y="31"/>
                  <a:pt x="278" y="31"/>
                </a:cubicBezTo>
                <a:moveTo>
                  <a:pt x="332" y="43"/>
                </a:moveTo>
                <a:cubicBezTo>
                  <a:pt x="332" y="40"/>
                  <a:pt x="332" y="40"/>
                  <a:pt x="332" y="40"/>
                </a:cubicBezTo>
                <a:cubicBezTo>
                  <a:pt x="332" y="39"/>
                  <a:pt x="333" y="37"/>
                  <a:pt x="334" y="36"/>
                </a:cubicBezTo>
                <a:cubicBezTo>
                  <a:pt x="335" y="35"/>
                  <a:pt x="335" y="35"/>
                  <a:pt x="335" y="35"/>
                </a:cubicBezTo>
                <a:cubicBezTo>
                  <a:pt x="334" y="34"/>
                  <a:pt x="334" y="34"/>
                  <a:pt x="334" y="34"/>
                </a:cubicBezTo>
                <a:cubicBezTo>
                  <a:pt x="333" y="34"/>
                  <a:pt x="333" y="34"/>
                  <a:pt x="333" y="34"/>
                </a:cubicBezTo>
                <a:cubicBezTo>
                  <a:pt x="333" y="34"/>
                  <a:pt x="333" y="34"/>
                  <a:pt x="333" y="34"/>
                </a:cubicBezTo>
                <a:cubicBezTo>
                  <a:pt x="333" y="34"/>
                  <a:pt x="332" y="34"/>
                  <a:pt x="332" y="34"/>
                </a:cubicBezTo>
                <a:cubicBezTo>
                  <a:pt x="332" y="28"/>
                  <a:pt x="332" y="28"/>
                  <a:pt x="332" y="28"/>
                </a:cubicBezTo>
                <a:cubicBezTo>
                  <a:pt x="333" y="29"/>
                  <a:pt x="335" y="31"/>
                  <a:pt x="336" y="33"/>
                </a:cubicBezTo>
                <a:cubicBezTo>
                  <a:pt x="336" y="34"/>
                  <a:pt x="336" y="34"/>
                  <a:pt x="336" y="34"/>
                </a:cubicBezTo>
                <a:cubicBezTo>
                  <a:pt x="337" y="34"/>
                  <a:pt x="337" y="34"/>
                  <a:pt x="337" y="34"/>
                </a:cubicBezTo>
                <a:cubicBezTo>
                  <a:pt x="341" y="33"/>
                  <a:pt x="345" y="32"/>
                  <a:pt x="349" y="32"/>
                </a:cubicBezTo>
                <a:cubicBezTo>
                  <a:pt x="349" y="32"/>
                  <a:pt x="349" y="32"/>
                  <a:pt x="349" y="32"/>
                </a:cubicBezTo>
                <a:cubicBezTo>
                  <a:pt x="352" y="32"/>
                  <a:pt x="355" y="33"/>
                  <a:pt x="357" y="34"/>
                </a:cubicBezTo>
                <a:cubicBezTo>
                  <a:pt x="357" y="36"/>
                  <a:pt x="357" y="36"/>
                  <a:pt x="357" y="36"/>
                </a:cubicBezTo>
                <a:cubicBezTo>
                  <a:pt x="355" y="34"/>
                  <a:pt x="352" y="33"/>
                  <a:pt x="348" y="33"/>
                </a:cubicBezTo>
                <a:cubicBezTo>
                  <a:pt x="348" y="33"/>
                  <a:pt x="348" y="33"/>
                  <a:pt x="348" y="33"/>
                </a:cubicBezTo>
                <a:cubicBezTo>
                  <a:pt x="348" y="33"/>
                  <a:pt x="348" y="33"/>
                  <a:pt x="348" y="33"/>
                </a:cubicBezTo>
                <a:cubicBezTo>
                  <a:pt x="346" y="33"/>
                  <a:pt x="343" y="33"/>
                  <a:pt x="340" y="34"/>
                </a:cubicBezTo>
                <a:cubicBezTo>
                  <a:pt x="337" y="35"/>
                  <a:pt x="335" y="37"/>
                  <a:pt x="333" y="40"/>
                </a:cubicBezTo>
                <a:cubicBezTo>
                  <a:pt x="333" y="41"/>
                  <a:pt x="332" y="42"/>
                  <a:pt x="332" y="43"/>
                </a:cubicBezTo>
                <a:moveTo>
                  <a:pt x="88" y="40"/>
                </a:moveTo>
                <a:cubicBezTo>
                  <a:pt x="87" y="40"/>
                  <a:pt x="87" y="40"/>
                  <a:pt x="86" y="40"/>
                </a:cubicBezTo>
                <a:cubicBezTo>
                  <a:pt x="86" y="31"/>
                  <a:pt x="86" y="31"/>
                  <a:pt x="86" y="31"/>
                </a:cubicBezTo>
                <a:cubicBezTo>
                  <a:pt x="86" y="31"/>
                  <a:pt x="86" y="31"/>
                  <a:pt x="86" y="31"/>
                </a:cubicBezTo>
                <a:cubicBezTo>
                  <a:pt x="86" y="30"/>
                  <a:pt x="86" y="30"/>
                  <a:pt x="86" y="30"/>
                </a:cubicBezTo>
                <a:cubicBezTo>
                  <a:pt x="86" y="27"/>
                  <a:pt x="86" y="27"/>
                  <a:pt x="86" y="27"/>
                </a:cubicBezTo>
                <a:cubicBezTo>
                  <a:pt x="87" y="27"/>
                  <a:pt x="87" y="28"/>
                  <a:pt x="88" y="29"/>
                </a:cubicBezTo>
                <a:cubicBezTo>
                  <a:pt x="88" y="36"/>
                  <a:pt x="88" y="36"/>
                  <a:pt x="88" y="36"/>
                </a:cubicBezTo>
                <a:cubicBezTo>
                  <a:pt x="87" y="37"/>
                  <a:pt x="87" y="37"/>
                  <a:pt x="87" y="37"/>
                </a:cubicBezTo>
                <a:cubicBezTo>
                  <a:pt x="87" y="37"/>
                  <a:pt x="87" y="37"/>
                  <a:pt x="87" y="37"/>
                </a:cubicBezTo>
                <a:cubicBezTo>
                  <a:pt x="87" y="37"/>
                  <a:pt x="87" y="37"/>
                  <a:pt x="87" y="37"/>
                </a:cubicBezTo>
                <a:cubicBezTo>
                  <a:pt x="87" y="38"/>
                  <a:pt x="87" y="38"/>
                  <a:pt x="87" y="38"/>
                </a:cubicBezTo>
                <a:cubicBezTo>
                  <a:pt x="88" y="39"/>
                  <a:pt x="88" y="39"/>
                  <a:pt x="88" y="39"/>
                </a:cubicBezTo>
                <a:cubicBezTo>
                  <a:pt x="88" y="40"/>
                  <a:pt x="88" y="40"/>
                  <a:pt x="88" y="40"/>
                </a:cubicBezTo>
                <a:moveTo>
                  <a:pt x="253" y="32"/>
                </a:moveTo>
                <a:cubicBezTo>
                  <a:pt x="253" y="30"/>
                  <a:pt x="253" y="30"/>
                  <a:pt x="253" y="30"/>
                </a:cubicBezTo>
                <a:cubicBezTo>
                  <a:pt x="255" y="29"/>
                  <a:pt x="256" y="29"/>
                  <a:pt x="258" y="28"/>
                </a:cubicBezTo>
                <a:cubicBezTo>
                  <a:pt x="258" y="28"/>
                  <a:pt x="258" y="28"/>
                  <a:pt x="258" y="28"/>
                </a:cubicBezTo>
                <a:cubicBezTo>
                  <a:pt x="258" y="28"/>
                  <a:pt x="258" y="28"/>
                  <a:pt x="258" y="28"/>
                </a:cubicBezTo>
                <a:cubicBezTo>
                  <a:pt x="259" y="27"/>
                  <a:pt x="260" y="26"/>
                  <a:pt x="262" y="26"/>
                </a:cubicBezTo>
                <a:cubicBezTo>
                  <a:pt x="262" y="27"/>
                  <a:pt x="262" y="27"/>
                  <a:pt x="262" y="27"/>
                </a:cubicBezTo>
                <a:cubicBezTo>
                  <a:pt x="259" y="28"/>
                  <a:pt x="256" y="30"/>
                  <a:pt x="253" y="32"/>
                </a:cubicBezTo>
                <a:moveTo>
                  <a:pt x="297" y="37"/>
                </a:moveTo>
                <a:cubicBezTo>
                  <a:pt x="300" y="33"/>
                  <a:pt x="304" y="28"/>
                  <a:pt x="309" y="26"/>
                </a:cubicBezTo>
                <a:cubicBezTo>
                  <a:pt x="310" y="25"/>
                  <a:pt x="312" y="25"/>
                  <a:pt x="313" y="25"/>
                </a:cubicBezTo>
                <a:cubicBezTo>
                  <a:pt x="314" y="25"/>
                  <a:pt x="314" y="25"/>
                  <a:pt x="315" y="25"/>
                </a:cubicBezTo>
                <a:cubicBezTo>
                  <a:pt x="317" y="25"/>
                  <a:pt x="319" y="26"/>
                  <a:pt x="321" y="26"/>
                </a:cubicBezTo>
                <a:cubicBezTo>
                  <a:pt x="324" y="27"/>
                  <a:pt x="326" y="28"/>
                  <a:pt x="329" y="30"/>
                </a:cubicBezTo>
                <a:cubicBezTo>
                  <a:pt x="327" y="30"/>
                  <a:pt x="325" y="30"/>
                  <a:pt x="322" y="31"/>
                </a:cubicBezTo>
                <a:cubicBezTo>
                  <a:pt x="322" y="31"/>
                  <a:pt x="322" y="31"/>
                  <a:pt x="322" y="31"/>
                </a:cubicBezTo>
                <a:cubicBezTo>
                  <a:pt x="321" y="31"/>
                  <a:pt x="321" y="31"/>
                  <a:pt x="321" y="31"/>
                </a:cubicBezTo>
                <a:cubicBezTo>
                  <a:pt x="321" y="31"/>
                  <a:pt x="321" y="31"/>
                  <a:pt x="321" y="31"/>
                </a:cubicBezTo>
                <a:cubicBezTo>
                  <a:pt x="320" y="31"/>
                  <a:pt x="320" y="31"/>
                  <a:pt x="320" y="31"/>
                </a:cubicBezTo>
                <a:cubicBezTo>
                  <a:pt x="320" y="31"/>
                  <a:pt x="320" y="31"/>
                  <a:pt x="320" y="31"/>
                </a:cubicBezTo>
                <a:cubicBezTo>
                  <a:pt x="317" y="31"/>
                  <a:pt x="314" y="32"/>
                  <a:pt x="312" y="32"/>
                </a:cubicBezTo>
                <a:cubicBezTo>
                  <a:pt x="312" y="32"/>
                  <a:pt x="312" y="32"/>
                  <a:pt x="312" y="32"/>
                </a:cubicBezTo>
                <a:cubicBezTo>
                  <a:pt x="312" y="32"/>
                  <a:pt x="312" y="32"/>
                  <a:pt x="312" y="32"/>
                </a:cubicBezTo>
                <a:cubicBezTo>
                  <a:pt x="310" y="33"/>
                  <a:pt x="309" y="33"/>
                  <a:pt x="308" y="34"/>
                </a:cubicBezTo>
                <a:cubicBezTo>
                  <a:pt x="308" y="34"/>
                  <a:pt x="308" y="34"/>
                  <a:pt x="308" y="34"/>
                </a:cubicBezTo>
                <a:cubicBezTo>
                  <a:pt x="308" y="34"/>
                  <a:pt x="308" y="34"/>
                  <a:pt x="308" y="34"/>
                </a:cubicBezTo>
                <a:cubicBezTo>
                  <a:pt x="308" y="34"/>
                  <a:pt x="308" y="34"/>
                  <a:pt x="308" y="34"/>
                </a:cubicBezTo>
                <a:cubicBezTo>
                  <a:pt x="308" y="34"/>
                  <a:pt x="308" y="34"/>
                  <a:pt x="308" y="34"/>
                </a:cubicBezTo>
                <a:cubicBezTo>
                  <a:pt x="304" y="35"/>
                  <a:pt x="301" y="36"/>
                  <a:pt x="297" y="37"/>
                </a:cubicBezTo>
                <a:moveTo>
                  <a:pt x="64" y="36"/>
                </a:moveTo>
                <a:cubicBezTo>
                  <a:pt x="63" y="34"/>
                  <a:pt x="63" y="34"/>
                  <a:pt x="63" y="34"/>
                </a:cubicBezTo>
                <a:cubicBezTo>
                  <a:pt x="58" y="29"/>
                  <a:pt x="51" y="26"/>
                  <a:pt x="45" y="25"/>
                </a:cubicBezTo>
                <a:cubicBezTo>
                  <a:pt x="45" y="24"/>
                  <a:pt x="45" y="24"/>
                  <a:pt x="45" y="24"/>
                </a:cubicBezTo>
                <a:cubicBezTo>
                  <a:pt x="52" y="26"/>
                  <a:pt x="59" y="29"/>
                  <a:pt x="64" y="33"/>
                </a:cubicBezTo>
                <a:cubicBezTo>
                  <a:pt x="64" y="36"/>
                  <a:pt x="64" y="36"/>
                  <a:pt x="64" y="36"/>
                </a:cubicBezTo>
                <a:moveTo>
                  <a:pt x="292" y="37"/>
                </a:moveTo>
                <a:cubicBezTo>
                  <a:pt x="292" y="37"/>
                  <a:pt x="292" y="37"/>
                  <a:pt x="292" y="37"/>
                </a:cubicBezTo>
                <a:cubicBezTo>
                  <a:pt x="292" y="37"/>
                  <a:pt x="292" y="37"/>
                  <a:pt x="292" y="37"/>
                </a:cubicBezTo>
                <a:cubicBezTo>
                  <a:pt x="293" y="37"/>
                  <a:pt x="294" y="37"/>
                  <a:pt x="295" y="36"/>
                </a:cubicBezTo>
                <a:cubicBezTo>
                  <a:pt x="295" y="36"/>
                  <a:pt x="296" y="35"/>
                  <a:pt x="296" y="34"/>
                </a:cubicBezTo>
                <a:cubicBezTo>
                  <a:pt x="297" y="33"/>
                  <a:pt x="297" y="32"/>
                  <a:pt x="297" y="32"/>
                </a:cubicBezTo>
                <a:cubicBezTo>
                  <a:pt x="298" y="32"/>
                  <a:pt x="298" y="32"/>
                  <a:pt x="298" y="32"/>
                </a:cubicBezTo>
                <a:cubicBezTo>
                  <a:pt x="298" y="32"/>
                  <a:pt x="298" y="32"/>
                  <a:pt x="298" y="32"/>
                </a:cubicBezTo>
                <a:cubicBezTo>
                  <a:pt x="300" y="28"/>
                  <a:pt x="304" y="25"/>
                  <a:pt x="308" y="23"/>
                </a:cubicBezTo>
                <a:cubicBezTo>
                  <a:pt x="308" y="24"/>
                  <a:pt x="308" y="24"/>
                  <a:pt x="308" y="24"/>
                </a:cubicBezTo>
                <a:cubicBezTo>
                  <a:pt x="301" y="27"/>
                  <a:pt x="297" y="33"/>
                  <a:pt x="294" y="38"/>
                </a:cubicBezTo>
                <a:cubicBezTo>
                  <a:pt x="294" y="38"/>
                  <a:pt x="293" y="38"/>
                  <a:pt x="293" y="38"/>
                </a:cubicBezTo>
                <a:cubicBezTo>
                  <a:pt x="293" y="38"/>
                  <a:pt x="293" y="38"/>
                  <a:pt x="293" y="38"/>
                </a:cubicBezTo>
                <a:cubicBezTo>
                  <a:pt x="292" y="38"/>
                  <a:pt x="290" y="38"/>
                  <a:pt x="289" y="38"/>
                </a:cubicBezTo>
                <a:cubicBezTo>
                  <a:pt x="289" y="35"/>
                  <a:pt x="289" y="35"/>
                  <a:pt x="289" y="35"/>
                </a:cubicBezTo>
                <a:cubicBezTo>
                  <a:pt x="289" y="35"/>
                  <a:pt x="289" y="35"/>
                  <a:pt x="289" y="35"/>
                </a:cubicBezTo>
                <a:cubicBezTo>
                  <a:pt x="290" y="36"/>
                  <a:pt x="291" y="37"/>
                  <a:pt x="292" y="37"/>
                </a:cubicBezTo>
                <a:cubicBezTo>
                  <a:pt x="292" y="37"/>
                  <a:pt x="292" y="37"/>
                  <a:pt x="292" y="37"/>
                </a:cubicBezTo>
                <a:moveTo>
                  <a:pt x="329" y="27"/>
                </a:moveTo>
                <a:cubicBezTo>
                  <a:pt x="327" y="26"/>
                  <a:pt x="325" y="25"/>
                  <a:pt x="322" y="24"/>
                </a:cubicBezTo>
                <a:cubicBezTo>
                  <a:pt x="322" y="23"/>
                  <a:pt x="322" y="23"/>
                  <a:pt x="322" y="23"/>
                </a:cubicBezTo>
                <a:cubicBezTo>
                  <a:pt x="325" y="24"/>
                  <a:pt x="327" y="25"/>
                  <a:pt x="329" y="26"/>
                </a:cubicBezTo>
                <a:cubicBezTo>
                  <a:pt x="329" y="27"/>
                  <a:pt x="329" y="27"/>
                  <a:pt x="329" y="27"/>
                </a:cubicBezTo>
                <a:moveTo>
                  <a:pt x="84" y="27"/>
                </a:moveTo>
                <a:cubicBezTo>
                  <a:pt x="84" y="26"/>
                  <a:pt x="83" y="25"/>
                  <a:pt x="82" y="24"/>
                </a:cubicBezTo>
                <a:cubicBezTo>
                  <a:pt x="82" y="23"/>
                  <a:pt x="82" y="23"/>
                  <a:pt x="82" y="23"/>
                </a:cubicBezTo>
                <a:cubicBezTo>
                  <a:pt x="83" y="24"/>
                  <a:pt x="84" y="24"/>
                  <a:pt x="84" y="25"/>
                </a:cubicBezTo>
                <a:cubicBezTo>
                  <a:pt x="84" y="27"/>
                  <a:pt x="84" y="27"/>
                  <a:pt x="84" y="27"/>
                </a:cubicBezTo>
                <a:moveTo>
                  <a:pt x="43" y="24"/>
                </a:moveTo>
                <a:cubicBezTo>
                  <a:pt x="42" y="24"/>
                  <a:pt x="41" y="24"/>
                  <a:pt x="39" y="24"/>
                </a:cubicBezTo>
                <a:cubicBezTo>
                  <a:pt x="39" y="23"/>
                  <a:pt x="39" y="23"/>
                  <a:pt x="39" y="23"/>
                </a:cubicBezTo>
                <a:cubicBezTo>
                  <a:pt x="40" y="23"/>
                  <a:pt x="42" y="23"/>
                  <a:pt x="43" y="24"/>
                </a:cubicBezTo>
                <a:cubicBezTo>
                  <a:pt x="43" y="24"/>
                  <a:pt x="43" y="24"/>
                  <a:pt x="43" y="24"/>
                </a:cubicBezTo>
                <a:moveTo>
                  <a:pt x="310" y="23"/>
                </a:moveTo>
                <a:cubicBezTo>
                  <a:pt x="310" y="23"/>
                  <a:pt x="310" y="23"/>
                  <a:pt x="310" y="23"/>
                </a:cubicBezTo>
                <a:cubicBezTo>
                  <a:pt x="312" y="22"/>
                  <a:pt x="315" y="22"/>
                  <a:pt x="318" y="22"/>
                </a:cubicBezTo>
                <a:cubicBezTo>
                  <a:pt x="318" y="22"/>
                  <a:pt x="319" y="22"/>
                  <a:pt x="320" y="23"/>
                </a:cubicBezTo>
                <a:cubicBezTo>
                  <a:pt x="320" y="24"/>
                  <a:pt x="320" y="24"/>
                  <a:pt x="320" y="24"/>
                </a:cubicBezTo>
                <a:cubicBezTo>
                  <a:pt x="319" y="24"/>
                  <a:pt x="317" y="23"/>
                  <a:pt x="315" y="23"/>
                </a:cubicBezTo>
                <a:cubicBezTo>
                  <a:pt x="315" y="23"/>
                  <a:pt x="315" y="23"/>
                  <a:pt x="315" y="23"/>
                </a:cubicBezTo>
                <a:cubicBezTo>
                  <a:pt x="315" y="23"/>
                  <a:pt x="315" y="23"/>
                  <a:pt x="315" y="23"/>
                </a:cubicBezTo>
                <a:cubicBezTo>
                  <a:pt x="315" y="23"/>
                  <a:pt x="314" y="23"/>
                  <a:pt x="313" y="23"/>
                </a:cubicBezTo>
                <a:cubicBezTo>
                  <a:pt x="312" y="23"/>
                  <a:pt x="311" y="23"/>
                  <a:pt x="310" y="23"/>
                </a:cubicBezTo>
                <a:moveTo>
                  <a:pt x="287" y="22"/>
                </a:moveTo>
                <a:cubicBezTo>
                  <a:pt x="288" y="21"/>
                  <a:pt x="288" y="21"/>
                  <a:pt x="288" y="21"/>
                </a:cubicBezTo>
                <a:cubicBezTo>
                  <a:pt x="289" y="21"/>
                  <a:pt x="289" y="21"/>
                  <a:pt x="289" y="21"/>
                </a:cubicBezTo>
                <a:cubicBezTo>
                  <a:pt x="289" y="20"/>
                  <a:pt x="289" y="20"/>
                  <a:pt x="289" y="20"/>
                </a:cubicBezTo>
                <a:cubicBezTo>
                  <a:pt x="289" y="20"/>
                  <a:pt x="289" y="20"/>
                  <a:pt x="289" y="20"/>
                </a:cubicBezTo>
                <a:cubicBezTo>
                  <a:pt x="289" y="21"/>
                  <a:pt x="289" y="21"/>
                  <a:pt x="289" y="21"/>
                </a:cubicBezTo>
                <a:cubicBezTo>
                  <a:pt x="289" y="23"/>
                  <a:pt x="288" y="24"/>
                  <a:pt x="287" y="25"/>
                </a:cubicBezTo>
                <a:cubicBezTo>
                  <a:pt x="287" y="26"/>
                  <a:pt x="287" y="26"/>
                  <a:pt x="287" y="26"/>
                </a:cubicBezTo>
                <a:cubicBezTo>
                  <a:pt x="284" y="26"/>
                  <a:pt x="281" y="27"/>
                  <a:pt x="278" y="28"/>
                </a:cubicBezTo>
                <a:cubicBezTo>
                  <a:pt x="278" y="28"/>
                  <a:pt x="278" y="28"/>
                  <a:pt x="278" y="28"/>
                </a:cubicBezTo>
                <a:cubicBezTo>
                  <a:pt x="277" y="29"/>
                  <a:pt x="277" y="29"/>
                  <a:pt x="277" y="29"/>
                </a:cubicBezTo>
                <a:cubicBezTo>
                  <a:pt x="276" y="29"/>
                  <a:pt x="276" y="29"/>
                  <a:pt x="276" y="29"/>
                </a:cubicBezTo>
                <a:cubicBezTo>
                  <a:pt x="276" y="29"/>
                  <a:pt x="276" y="29"/>
                  <a:pt x="276" y="29"/>
                </a:cubicBezTo>
                <a:cubicBezTo>
                  <a:pt x="272" y="31"/>
                  <a:pt x="267" y="34"/>
                  <a:pt x="262" y="37"/>
                </a:cubicBezTo>
                <a:cubicBezTo>
                  <a:pt x="259" y="39"/>
                  <a:pt x="256" y="41"/>
                  <a:pt x="253" y="42"/>
                </a:cubicBezTo>
                <a:cubicBezTo>
                  <a:pt x="253" y="42"/>
                  <a:pt x="253" y="42"/>
                  <a:pt x="253" y="42"/>
                </a:cubicBezTo>
                <a:cubicBezTo>
                  <a:pt x="253" y="42"/>
                  <a:pt x="253" y="42"/>
                  <a:pt x="253" y="42"/>
                </a:cubicBezTo>
                <a:cubicBezTo>
                  <a:pt x="252" y="43"/>
                  <a:pt x="252" y="43"/>
                  <a:pt x="252" y="44"/>
                </a:cubicBezTo>
                <a:cubicBezTo>
                  <a:pt x="252" y="44"/>
                  <a:pt x="252" y="44"/>
                  <a:pt x="252" y="44"/>
                </a:cubicBezTo>
                <a:cubicBezTo>
                  <a:pt x="252" y="44"/>
                  <a:pt x="252" y="44"/>
                  <a:pt x="252" y="44"/>
                </a:cubicBezTo>
                <a:cubicBezTo>
                  <a:pt x="252" y="44"/>
                  <a:pt x="252" y="44"/>
                  <a:pt x="252" y="44"/>
                </a:cubicBezTo>
                <a:cubicBezTo>
                  <a:pt x="251" y="45"/>
                  <a:pt x="251" y="45"/>
                  <a:pt x="251" y="45"/>
                </a:cubicBezTo>
                <a:cubicBezTo>
                  <a:pt x="251" y="44"/>
                  <a:pt x="249" y="43"/>
                  <a:pt x="248" y="42"/>
                </a:cubicBezTo>
                <a:cubicBezTo>
                  <a:pt x="247" y="40"/>
                  <a:pt x="246" y="39"/>
                  <a:pt x="247" y="39"/>
                </a:cubicBezTo>
                <a:cubicBezTo>
                  <a:pt x="247" y="38"/>
                  <a:pt x="247" y="38"/>
                  <a:pt x="247" y="38"/>
                </a:cubicBezTo>
                <a:cubicBezTo>
                  <a:pt x="247" y="38"/>
                  <a:pt x="247" y="38"/>
                  <a:pt x="248" y="37"/>
                </a:cubicBezTo>
                <a:cubicBezTo>
                  <a:pt x="248" y="37"/>
                  <a:pt x="248" y="37"/>
                  <a:pt x="248" y="37"/>
                </a:cubicBezTo>
                <a:cubicBezTo>
                  <a:pt x="248" y="37"/>
                  <a:pt x="248" y="37"/>
                  <a:pt x="248" y="37"/>
                </a:cubicBezTo>
                <a:cubicBezTo>
                  <a:pt x="249" y="36"/>
                  <a:pt x="250" y="36"/>
                  <a:pt x="251" y="35"/>
                </a:cubicBezTo>
                <a:cubicBezTo>
                  <a:pt x="251" y="35"/>
                  <a:pt x="251" y="35"/>
                  <a:pt x="251" y="35"/>
                </a:cubicBezTo>
                <a:cubicBezTo>
                  <a:pt x="253" y="34"/>
                  <a:pt x="253" y="34"/>
                  <a:pt x="253" y="34"/>
                </a:cubicBezTo>
                <a:cubicBezTo>
                  <a:pt x="253" y="34"/>
                  <a:pt x="253" y="34"/>
                  <a:pt x="253" y="34"/>
                </a:cubicBezTo>
                <a:cubicBezTo>
                  <a:pt x="253" y="34"/>
                  <a:pt x="253" y="34"/>
                  <a:pt x="253" y="34"/>
                </a:cubicBezTo>
                <a:cubicBezTo>
                  <a:pt x="256" y="32"/>
                  <a:pt x="259" y="30"/>
                  <a:pt x="262" y="29"/>
                </a:cubicBezTo>
                <a:cubicBezTo>
                  <a:pt x="262" y="29"/>
                  <a:pt x="262" y="29"/>
                  <a:pt x="262" y="29"/>
                </a:cubicBezTo>
                <a:cubicBezTo>
                  <a:pt x="263" y="28"/>
                  <a:pt x="263" y="28"/>
                  <a:pt x="263" y="28"/>
                </a:cubicBezTo>
                <a:cubicBezTo>
                  <a:pt x="264" y="28"/>
                  <a:pt x="264" y="28"/>
                  <a:pt x="264" y="28"/>
                </a:cubicBezTo>
                <a:cubicBezTo>
                  <a:pt x="264" y="28"/>
                  <a:pt x="264" y="28"/>
                  <a:pt x="264" y="28"/>
                </a:cubicBezTo>
                <a:cubicBezTo>
                  <a:pt x="268" y="26"/>
                  <a:pt x="272" y="24"/>
                  <a:pt x="276" y="23"/>
                </a:cubicBezTo>
                <a:cubicBezTo>
                  <a:pt x="276" y="23"/>
                  <a:pt x="276" y="23"/>
                  <a:pt x="276" y="23"/>
                </a:cubicBezTo>
                <a:cubicBezTo>
                  <a:pt x="278" y="22"/>
                  <a:pt x="278" y="22"/>
                  <a:pt x="278" y="22"/>
                </a:cubicBezTo>
                <a:cubicBezTo>
                  <a:pt x="278" y="22"/>
                  <a:pt x="278" y="22"/>
                  <a:pt x="278" y="22"/>
                </a:cubicBezTo>
                <a:cubicBezTo>
                  <a:pt x="278" y="22"/>
                  <a:pt x="278" y="22"/>
                  <a:pt x="278" y="22"/>
                </a:cubicBezTo>
                <a:cubicBezTo>
                  <a:pt x="281" y="21"/>
                  <a:pt x="284" y="21"/>
                  <a:pt x="287" y="21"/>
                </a:cubicBezTo>
                <a:cubicBezTo>
                  <a:pt x="287" y="22"/>
                  <a:pt x="287" y="22"/>
                  <a:pt x="287" y="22"/>
                </a:cubicBezTo>
                <a:moveTo>
                  <a:pt x="37" y="23"/>
                </a:moveTo>
                <a:cubicBezTo>
                  <a:pt x="35" y="23"/>
                  <a:pt x="32" y="22"/>
                  <a:pt x="30" y="22"/>
                </a:cubicBezTo>
                <a:cubicBezTo>
                  <a:pt x="30" y="22"/>
                  <a:pt x="30" y="22"/>
                  <a:pt x="30" y="22"/>
                </a:cubicBezTo>
                <a:cubicBezTo>
                  <a:pt x="30" y="22"/>
                  <a:pt x="30" y="22"/>
                  <a:pt x="30" y="22"/>
                </a:cubicBezTo>
                <a:cubicBezTo>
                  <a:pt x="27" y="21"/>
                  <a:pt x="24" y="21"/>
                  <a:pt x="21" y="21"/>
                </a:cubicBezTo>
                <a:cubicBezTo>
                  <a:pt x="21" y="20"/>
                  <a:pt x="21" y="20"/>
                  <a:pt x="21" y="20"/>
                </a:cubicBezTo>
                <a:cubicBezTo>
                  <a:pt x="26" y="20"/>
                  <a:pt x="31" y="21"/>
                  <a:pt x="37" y="22"/>
                </a:cubicBezTo>
                <a:cubicBezTo>
                  <a:pt x="37" y="22"/>
                  <a:pt x="37" y="22"/>
                  <a:pt x="37" y="22"/>
                </a:cubicBezTo>
                <a:cubicBezTo>
                  <a:pt x="37" y="22"/>
                  <a:pt x="37" y="22"/>
                  <a:pt x="37" y="22"/>
                </a:cubicBezTo>
                <a:cubicBezTo>
                  <a:pt x="37" y="22"/>
                  <a:pt x="37" y="22"/>
                  <a:pt x="37" y="22"/>
                </a:cubicBezTo>
                <a:cubicBezTo>
                  <a:pt x="37" y="22"/>
                  <a:pt x="37" y="22"/>
                  <a:pt x="37" y="22"/>
                </a:cubicBezTo>
                <a:cubicBezTo>
                  <a:pt x="37" y="23"/>
                  <a:pt x="37" y="23"/>
                  <a:pt x="37" y="23"/>
                </a:cubicBezTo>
                <a:moveTo>
                  <a:pt x="264" y="26"/>
                </a:moveTo>
                <a:cubicBezTo>
                  <a:pt x="264" y="25"/>
                  <a:pt x="264" y="25"/>
                  <a:pt x="264" y="25"/>
                </a:cubicBezTo>
                <a:cubicBezTo>
                  <a:pt x="268" y="23"/>
                  <a:pt x="272" y="21"/>
                  <a:pt x="276" y="20"/>
                </a:cubicBezTo>
                <a:cubicBezTo>
                  <a:pt x="276" y="21"/>
                  <a:pt x="276" y="21"/>
                  <a:pt x="276" y="21"/>
                </a:cubicBezTo>
                <a:cubicBezTo>
                  <a:pt x="272" y="22"/>
                  <a:pt x="268" y="24"/>
                  <a:pt x="264" y="26"/>
                </a:cubicBezTo>
                <a:moveTo>
                  <a:pt x="96" y="30"/>
                </a:moveTo>
                <a:cubicBezTo>
                  <a:pt x="96" y="28"/>
                  <a:pt x="96" y="28"/>
                  <a:pt x="96" y="28"/>
                </a:cubicBezTo>
                <a:cubicBezTo>
                  <a:pt x="102" y="25"/>
                  <a:pt x="108" y="22"/>
                  <a:pt x="114" y="20"/>
                </a:cubicBezTo>
                <a:cubicBezTo>
                  <a:pt x="114" y="21"/>
                  <a:pt x="114" y="21"/>
                  <a:pt x="114" y="21"/>
                </a:cubicBezTo>
                <a:cubicBezTo>
                  <a:pt x="108" y="23"/>
                  <a:pt x="102" y="26"/>
                  <a:pt x="96" y="30"/>
                </a:cubicBezTo>
                <a:moveTo>
                  <a:pt x="236" y="30"/>
                </a:moveTo>
                <a:cubicBezTo>
                  <a:pt x="236" y="28"/>
                  <a:pt x="236" y="28"/>
                  <a:pt x="236" y="28"/>
                </a:cubicBezTo>
                <a:cubicBezTo>
                  <a:pt x="241" y="25"/>
                  <a:pt x="246" y="22"/>
                  <a:pt x="251" y="19"/>
                </a:cubicBezTo>
                <a:cubicBezTo>
                  <a:pt x="251" y="20"/>
                  <a:pt x="251" y="20"/>
                  <a:pt x="251" y="20"/>
                </a:cubicBezTo>
                <a:cubicBezTo>
                  <a:pt x="251" y="20"/>
                  <a:pt x="251" y="20"/>
                  <a:pt x="251" y="20"/>
                </a:cubicBezTo>
                <a:cubicBezTo>
                  <a:pt x="251" y="20"/>
                  <a:pt x="251" y="20"/>
                  <a:pt x="251" y="20"/>
                </a:cubicBezTo>
                <a:cubicBezTo>
                  <a:pt x="251" y="20"/>
                  <a:pt x="251" y="20"/>
                  <a:pt x="251" y="20"/>
                </a:cubicBezTo>
                <a:cubicBezTo>
                  <a:pt x="251" y="20"/>
                  <a:pt x="251" y="20"/>
                  <a:pt x="251" y="20"/>
                </a:cubicBezTo>
                <a:cubicBezTo>
                  <a:pt x="250" y="21"/>
                  <a:pt x="250" y="21"/>
                  <a:pt x="250" y="21"/>
                </a:cubicBezTo>
                <a:cubicBezTo>
                  <a:pt x="246" y="24"/>
                  <a:pt x="240" y="26"/>
                  <a:pt x="236" y="30"/>
                </a:cubicBezTo>
                <a:moveTo>
                  <a:pt x="91" y="24"/>
                </a:moveTo>
                <a:cubicBezTo>
                  <a:pt x="91" y="24"/>
                  <a:pt x="90" y="24"/>
                  <a:pt x="90" y="24"/>
                </a:cubicBezTo>
                <a:cubicBezTo>
                  <a:pt x="90" y="23"/>
                  <a:pt x="90" y="23"/>
                  <a:pt x="90" y="23"/>
                </a:cubicBezTo>
                <a:cubicBezTo>
                  <a:pt x="90" y="23"/>
                  <a:pt x="90" y="23"/>
                  <a:pt x="90" y="23"/>
                </a:cubicBezTo>
                <a:cubicBezTo>
                  <a:pt x="91" y="22"/>
                  <a:pt x="91" y="22"/>
                  <a:pt x="91" y="22"/>
                </a:cubicBezTo>
                <a:cubicBezTo>
                  <a:pt x="90" y="21"/>
                  <a:pt x="90" y="21"/>
                  <a:pt x="90" y="21"/>
                </a:cubicBezTo>
                <a:cubicBezTo>
                  <a:pt x="90" y="21"/>
                  <a:pt x="90" y="21"/>
                  <a:pt x="90" y="21"/>
                </a:cubicBezTo>
                <a:cubicBezTo>
                  <a:pt x="90" y="19"/>
                  <a:pt x="90" y="19"/>
                  <a:pt x="90" y="19"/>
                </a:cubicBezTo>
                <a:cubicBezTo>
                  <a:pt x="90" y="20"/>
                  <a:pt x="91" y="20"/>
                  <a:pt x="92" y="21"/>
                </a:cubicBezTo>
                <a:cubicBezTo>
                  <a:pt x="92" y="21"/>
                  <a:pt x="92" y="21"/>
                  <a:pt x="93" y="22"/>
                </a:cubicBezTo>
                <a:cubicBezTo>
                  <a:pt x="93" y="22"/>
                  <a:pt x="93" y="22"/>
                  <a:pt x="93" y="23"/>
                </a:cubicBezTo>
                <a:cubicBezTo>
                  <a:pt x="93" y="23"/>
                  <a:pt x="93" y="23"/>
                  <a:pt x="93" y="23"/>
                </a:cubicBezTo>
                <a:cubicBezTo>
                  <a:pt x="92" y="24"/>
                  <a:pt x="92" y="24"/>
                  <a:pt x="91" y="24"/>
                </a:cubicBezTo>
                <a:cubicBezTo>
                  <a:pt x="91" y="24"/>
                  <a:pt x="91" y="24"/>
                  <a:pt x="91" y="24"/>
                </a:cubicBezTo>
                <a:moveTo>
                  <a:pt x="283" y="19"/>
                </a:moveTo>
                <a:cubicBezTo>
                  <a:pt x="284" y="19"/>
                  <a:pt x="284" y="19"/>
                  <a:pt x="284" y="19"/>
                </a:cubicBezTo>
                <a:cubicBezTo>
                  <a:pt x="284" y="18"/>
                  <a:pt x="284" y="18"/>
                  <a:pt x="284" y="18"/>
                </a:cubicBezTo>
                <a:cubicBezTo>
                  <a:pt x="285" y="18"/>
                  <a:pt x="286" y="18"/>
                  <a:pt x="287" y="18"/>
                </a:cubicBezTo>
                <a:cubicBezTo>
                  <a:pt x="287" y="19"/>
                  <a:pt x="287" y="19"/>
                  <a:pt x="287" y="19"/>
                </a:cubicBezTo>
                <a:cubicBezTo>
                  <a:pt x="284" y="19"/>
                  <a:pt x="281" y="19"/>
                  <a:pt x="278" y="20"/>
                </a:cubicBezTo>
                <a:cubicBezTo>
                  <a:pt x="278" y="19"/>
                  <a:pt x="278" y="19"/>
                  <a:pt x="278" y="19"/>
                </a:cubicBezTo>
                <a:cubicBezTo>
                  <a:pt x="280" y="19"/>
                  <a:pt x="282" y="19"/>
                  <a:pt x="283" y="19"/>
                </a:cubicBezTo>
                <a:cubicBezTo>
                  <a:pt x="283" y="19"/>
                  <a:pt x="283" y="19"/>
                  <a:pt x="283" y="19"/>
                </a:cubicBezTo>
                <a:moveTo>
                  <a:pt x="80" y="23"/>
                </a:moveTo>
                <a:cubicBezTo>
                  <a:pt x="77" y="21"/>
                  <a:pt x="75" y="19"/>
                  <a:pt x="72" y="17"/>
                </a:cubicBezTo>
                <a:cubicBezTo>
                  <a:pt x="72" y="17"/>
                  <a:pt x="72" y="17"/>
                  <a:pt x="72" y="17"/>
                </a:cubicBezTo>
                <a:cubicBezTo>
                  <a:pt x="70" y="16"/>
                  <a:pt x="70" y="16"/>
                  <a:pt x="70" y="16"/>
                </a:cubicBezTo>
                <a:cubicBezTo>
                  <a:pt x="70" y="15"/>
                  <a:pt x="70" y="15"/>
                  <a:pt x="70" y="15"/>
                </a:cubicBezTo>
                <a:cubicBezTo>
                  <a:pt x="72" y="16"/>
                  <a:pt x="75" y="17"/>
                  <a:pt x="77" y="19"/>
                </a:cubicBezTo>
                <a:cubicBezTo>
                  <a:pt x="78" y="20"/>
                  <a:pt x="79" y="21"/>
                  <a:pt x="80" y="22"/>
                </a:cubicBezTo>
                <a:cubicBezTo>
                  <a:pt x="80" y="23"/>
                  <a:pt x="80" y="23"/>
                  <a:pt x="80" y="23"/>
                </a:cubicBezTo>
                <a:moveTo>
                  <a:pt x="253" y="20"/>
                </a:moveTo>
                <a:cubicBezTo>
                  <a:pt x="253" y="18"/>
                  <a:pt x="253" y="18"/>
                  <a:pt x="253" y="18"/>
                </a:cubicBezTo>
                <a:cubicBezTo>
                  <a:pt x="256" y="17"/>
                  <a:pt x="259" y="16"/>
                  <a:pt x="262" y="14"/>
                </a:cubicBezTo>
                <a:cubicBezTo>
                  <a:pt x="262" y="15"/>
                  <a:pt x="262" y="15"/>
                  <a:pt x="262" y="15"/>
                </a:cubicBezTo>
                <a:cubicBezTo>
                  <a:pt x="259" y="17"/>
                  <a:pt x="256" y="18"/>
                  <a:pt x="253" y="20"/>
                </a:cubicBezTo>
                <a:moveTo>
                  <a:pt x="68" y="15"/>
                </a:moveTo>
                <a:cubicBezTo>
                  <a:pt x="66" y="14"/>
                  <a:pt x="66" y="14"/>
                  <a:pt x="66" y="14"/>
                </a:cubicBezTo>
                <a:cubicBezTo>
                  <a:pt x="66" y="14"/>
                  <a:pt x="66" y="14"/>
                  <a:pt x="66" y="14"/>
                </a:cubicBezTo>
                <a:cubicBezTo>
                  <a:pt x="66" y="14"/>
                  <a:pt x="67" y="14"/>
                  <a:pt x="68" y="14"/>
                </a:cubicBezTo>
                <a:cubicBezTo>
                  <a:pt x="68" y="15"/>
                  <a:pt x="68" y="15"/>
                  <a:pt x="68" y="15"/>
                </a:cubicBezTo>
                <a:moveTo>
                  <a:pt x="116" y="20"/>
                </a:moveTo>
                <a:cubicBezTo>
                  <a:pt x="116" y="19"/>
                  <a:pt x="116" y="19"/>
                  <a:pt x="116" y="19"/>
                </a:cubicBezTo>
                <a:cubicBezTo>
                  <a:pt x="121" y="17"/>
                  <a:pt x="127" y="15"/>
                  <a:pt x="132" y="14"/>
                </a:cubicBezTo>
                <a:cubicBezTo>
                  <a:pt x="132" y="15"/>
                  <a:pt x="132" y="15"/>
                  <a:pt x="132" y="15"/>
                </a:cubicBezTo>
                <a:cubicBezTo>
                  <a:pt x="127" y="16"/>
                  <a:pt x="121" y="18"/>
                  <a:pt x="116" y="20"/>
                </a:cubicBezTo>
                <a:moveTo>
                  <a:pt x="88" y="19"/>
                </a:moveTo>
                <a:cubicBezTo>
                  <a:pt x="87" y="18"/>
                  <a:pt x="87" y="18"/>
                  <a:pt x="86" y="18"/>
                </a:cubicBezTo>
                <a:cubicBezTo>
                  <a:pt x="86" y="13"/>
                  <a:pt x="86" y="13"/>
                  <a:pt x="86" y="13"/>
                </a:cubicBezTo>
                <a:cubicBezTo>
                  <a:pt x="88" y="12"/>
                  <a:pt x="88" y="12"/>
                  <a:pt x="88" y="12"/>
                </a:cubicBezTo>
                <a:cubicBezTo>
                  <a:pt x="88" y="19"/>
                  <a:pt x="88" y="19"/>
                  <a:pt x="88" y="19"/>
                </a:cubicBezTo>
                <a:moveTo>
                  <a:pt x="84" y="16"/>
                </a:moveTo>
                <a:cubicBezTo>
                  <a:pt x="84" y="15"/>
                  <a:pt x="83" y="14"/>
                  <a:pt x="82" y="14"/>
                </a:cubicBezTo>
                <a:cubicBezTo>
                  <a:pt x="82" y="12"/>
                  <a:pt x="82" y="12"/>
                  <a:pt x="82" y="12"/>
                </a:cubicBezTo>
                <a:cubicBezTo>
                  <a:pt x="83" y="12"/>
                  <a:pt x="84" y="13"/>
                  <a:pt x="84" y="13"/>
                </a:cubicBezTo>
                <a:cubicBezTo>
                  <a:pt x="84" y="16"/>
                  <a:pt x="84" y="16"/>
                  <a:pt x="84" y="16"/>
                </a:cubicBezTo>
                <a:moveTo>
                  <a:pt x="262" y="18"/>
                </a:moveTo>
                <a:cubicBezTo>
                  <a:pt x="263" y="17"/>
                  <a:pt x="263" y="17"/>
                  <a:pt x="263" y="17"/>
                </a:cubicBezTo>
                <a:cubicBezTo>
                  <a:pt x="264" y="17"/>
                  <a:pt x="264" y="17"/>
                  <a:pt x="264" y="17"/>
                </a:cubicBezTo>
                <a:cubicBezTo>
                  <a:pt x="264" y="17"/>
                  <a:pt x="264" y="17"/>
                  <a:pt x="264" y="17"/>
                </a:cubicBezTo>
                <a:cubicBezTo>
                  <a:pt x="267" y="15"/>
                  <a:pt x="270" y="14"/>
                  <a:pt x="273" y="13"/>
                </a:cubicBezTo>
                <a:cubicBezTo>
                  <a:pt x="273" y="13"/>
                  <a:pt x="273" y="13"/>
                  <a:pt x="273" y="13"/>
                </a:cubicBezTo>
                <a:cubicBezTo>
                  <a:pt x="273" y="13"/>
                  <a:pt x="273" y="13"/>
                  <a:pt x="273" y="13"/>
                </a:cubicBezTo>
                <a:cubicBezTo>
                  <a:pt x="275" y="13"/>
                  <a:pt x="276" y="12"/>
                  <a:pt x="278" y="12"/>
                </a:cubicBezTo>
                <a:cubicBezTo>
                  <a:pt x="280" y="12"/>
                  <a:pt x="283" y="11"/>
                  <a:pt x="285" y="11"/>
                </a:cubicBezTo>
                <a:cubicBezTo>
                  <a:pt x="286" y="11"/>
                  <a:pt x="286" y="11"/>
                  <a:pt x="287" y="11"/>
                </a:cubicBezTo>
                <a:cubicBezTo>
                  <a:pt x="287" y="12"/>
                  <a:pt x="287" y="12"/>
                  <a:pt x="287" y="12"/>
                </a:cubicBezTo>
                <a:cubicBezTo>
                  <a:pt x="288" y="12"/>
                  <a:pt x="288" y="12"/>
                  <a:pt x="288" y="12"/>
                </a:cubicBezTo>
                <a:cubicBezTo>
                  <a:pt x="289" y="12"/>
                  <a:pt x="289" y="12"/>
                  <a:pt x="289" y="12"/>
                </a:cubicBezTo>
                <a:cubicBezTo>
                  <a:pt x="289" y="12"/>
                  <a:pt x="289" y="12"/>
                  <a:pt x="289" y="12"/>
                </a:cubicBezTo>
                <a:cubicBezTo>
                  <a:pt x="289" y="12"/>
                  <a:pt x="290" y="12"/>
                  <a:pt x="290" y="12"/>
                </a:cubicBezTo>
                <a:cubicBezTo>
                  <a:pt x="290" y="14"/>
                  <a:pt x="290" y="14"/>
                  <a:pt x="290" y="14"/>
                </a:cubicBezTo>
                <a:cubicBezTo>
                  <a:pt x="290" y="15"/>
                  <a:pt x="290" y="15"/>
                  <a:pt x="290" y="15"/>
                </a:cubicBezTo>
                <a:cubicBezTo>
                  <a:pt x="289" y="15"/>
                  <a:pt x="289" y="15"/>
                  <a:pt x="289" y="15"/>
                </a:cubicBezTo>
                <a:cubicBezTo>
                  <a:pt x="289" y="15"/>
                  <a:pt x="289" y="15"/>
                  <a:pt x="289" y="15"/>
                </a:cubicBezTo>
                <a:cubicBezTo>
                  <a:pt x="288" y="15"/>
                  <a:pt x="288" y="15"/>
                  <a:pt x="288" y="15"/>
                </a:cubicBezTo>
                <a:cubicBezTo>
                  <a:pt x="287" y="15"/>
                  <a:pt x="287" y="15"/>
                  <a:pt x="287" y="15"/>
                </a:cubicBezTo>
                <a:cubicBezTo>
                  <a:pt x="287" y="16"/>
                  <a:pt x="287" y="16"/>
                  <a:pt x="287" y="16"/>
                </a:cubicBezTo>
                <a:cubicBezTo>
                  <a:pt x="286" y="16"/>
                  <a:pt x="284" y="16"/>
                  <a:pt x="283" y="17"/>
                </a:cubicBezTo>
                <a:cubicBezTo>
                  <a:pt x="281" y="17"/>
                  <a:pt x="280" y="17"/>
                  <a:pt x="278" y="17"/>
                </a:cubicBezTo>
                <a:cubicBezTo>
                  <a:pt x="278" y="17"/>
                  <a:pt x="278" y="17"/>
                  <a:pt x="278" y="17"/>
                </a:cubicBezTo>
                <a:cubicBezTo>
                  <a:pt x="277" y="18"/>
                  <a:pt x="277" y="18"/>
                  <a:pt x="277" y="18"/>
                </a:cubicBezTo>
                <a:cubicBezTo>
                  <a:pt x="276" y="18"/>
                  <a:pt x="276" y="18"/>
                  <a:pt x="276" y="18"/>
                </a:cubicBezTo>
                <a:cubicBezTo>
                  <a:pt x="276" y="18"/>
                  <a:pt x="276" y="18"/>
                  <a:pt x="276" y="18"/>
                </a:cubicBezTo>
                <a:cubicBezTo>
                  <a:pt x="272" y="19"/>
                  <a:pt x="268" y="21"/>
                  <a:pt x="264" y="22"/>
                </a:cubicBezTo>
                <a:cubicBezTo>
                  <a:pt x="264" y="22"/>
                  <a:pt x="264" y="22"/>
                  <a:pt x="264" y="22"/>
                </a:cubicBezTo>
                <a:cubicBezTo>
                  <a:pt x="262" y="23"/>
                  <a:pt x="262" y="23"/>
                  <a:pt x="262" y="23"/>
                </a:cubicBezTo>
                <a:cubicBezTo>
                  <a:pt x="262" y="23"/>
                  <a:pt x="262" y="23"/>
                  <a:pt x="262" y="23"/>
                </a:cubicBezTo>
                <a:cubicBezTo>
                  <a:pt x="262" y="23"/>
                  <a:pt x="262" y="23"/>
                  <a:pt x="262" y="23"/>
                </a:cubicBezTo>
                <a:cubicBezTo>
                  <a:pt x="260" y="24"/>
                  <a:pt x="258" y="25"/>
                  <a:pt x="257" y="26"/>
                </a:cubicBezTo>
                <a:cubicBezTo>
                  <a:pt x="255" y="27"/>
                  <a:pt x="253" y="28"/>
                  <a:pt x="252" y="29"/>
                </a:cubicBezTo>
                <a:cubicBezTo>
                  <a:pt x="248" y="31"/>
                  <a:pt x="245" y="34"/>
                  <a:pt x="242" y="36"/>
                </a:cubicBezTo>
                <a:cubicBezTo>
                  <a:pt x="240" y="35"/>
                  <a:pt x="238" y="33"/>
                  <a:pt x="236" y="32"/>
                </a:cubicBezTo>
                <a:cubicBezTo>
                  <a:pt x="240" y="28"/>
                  <a:pt x="247" y="26"/>
                  <a:pt x="251" y="22"/>
                </a:cubicBezTo>
                <a:cubicBezTo>
                  <a:pt x="252" y="22"/>
                  <a:pt x="252" y="22"/>
                  <a:pt x="252" y="22"/>
                </a:cubicBezTo>
                <a:cubicBezTo>
                  <a:pt x="252" y="22"/>
                  <a:pt x="252" y="22"/>
                  <a:pt x="252" y="22"/>
                </a:cubicBezTo>
                <a:cubicBezTo>
                  <a:pt x="253" y="22"/>
                  <a:pt x="253" y="22"/>
                  <a:pt x="253" y="22"/>
                </a:cubicBezTo>
                <a:cubicBezTo>
                  <a:pt x="253" y="22"/>
                  <a:pt x="253" y="22"/>
                  <a:pt x="253" y="22"/>
                </a:cubicBezTo>
                <a:cubicBezTo>
                  <a:pt x="256" y="21"/>
                  <a:pt x="259" y="19"/>
                  <a:pt x="262" y="18"/>
                </a:cubicBezTo>
                <a:cubicBezTo>
                  <a:pt x="262" y="18"/>
                  <a:pt x="262" y="18"/>
                  <a:pt x="262" y="18"/>
                </a:cubicBezTo>
                <a:moveTo>
                  <a:pt x="135" y="14"/>
                </a:moveTo>
                <a:cubicBezTo>
                  <a:pt x="135" y="13"/>
                  <a:pt x="135" y="13"/>
                  <a:pt x="135" y="13"/>
                </a:cubicBezTo>
                <a:cubicBezTo>
                  <a:pt x="139" y="12"/>
                  <a:pt x="144" y="11"/>
                  <a:pt x="148" y="11"/>
                </a:cubicBezTo>
                <a:cubicBezTo>
                  <a:pt x="151" y="11"/>
                  <a:pt x="153" y="10"/>
                  <a:pt x="154" y="10"/>
                </a:cubicBezTo>
                <a:cubicBezTo>
                  <a:pt x="154" y="11"/>
                  <a:pt x="154" y="11"/>
                  <a:pt x="154" y="11"/>
                </a:cubicBezTo>
                <a:cubicBezTo>
                  <a:pt x="148" y="12"/>
                  <a:pt x="142" y="13"/>
                  <a:pt x="135" y="14"/>
                </a:cubicBezTo>
                <a:moveTo>
                  <a:pt x="156" y="11"/>
                </a:moveTo>
                <a:cubicBezTo>
                  <a:pt x="156" y="10"/>
                  <a:pt x="156" y="10"/>
                  <a:pt x="156" y="10"/>
                </a:cubicBezTo>
                <a:cubicBezTo>
                  <a:pt x="159" y="10"/>
                  <a:pt x="161" y="10"/>
                  <a:pt x="164" y="10"/>
                </a:cubicBezTo>
                <a:cubicBezTo>
                  <a:pt x="168" y="10"/>
                  <a:pt x="171" y="10"/>
                  <a:pt x="175" y="11"/>
                </a:cubicBezTo>
                <a:cubicBezTo>
                  <a:pt x="176" y="11"/>
                  <a:pt x="177" y="11"/>
                  <a:pt x="178" y="12"/>
                </a:cubicBezTo>
                <a:cubicBezTo>
                  <a:pt x="178" y="12"/>
                  <a:pt x="178" y="12"/>
                  <a:pt x="178" y="12"/>
                </a:cubicBezTo>
                <a:cubicBezTo>
                  <a:pt x="175" y="12"/>
                  <a:pt x="172" y="11"/>
                  <a:pt x="168" y="11"/>
                </a:cubicBezTo>
                <a:cubicBezTo>
                  <a:pt x="168" y="11"/>
                  <a:pt x="168" y="11"/>
                  <a:pt x="168" y="11"/>
                </a:cubicBezTo>
                <a:cubicBezTo>
                  <a:pt x="168" y="11"/>
                  <a:pt x="168" y="11"/>
                  <a:pt x="168" y="11"/>
                </a:cubicBezTo>
                <a:cubicBezTo>
                  <a:pt x="164" y="11"/>
                  <a:pt x="160" y="11"/>
                  <a:pt x="156" y="11"/>
                </a:cubicBezTo>
                <a:moveTo>
                  <a:pt x="264" y="14"/>
                </a:moveTo>
                <a:cubicBezTo>
                  <a:pt x="264" y="13"/>
                  <a:pt x="264" y="13"/>
                  <a:pt x="264" y="13"/>
                </a:cubicBezTo>
                <a:cubicBezTo>
                  <a:pt x="268" y="12"/>
                  <a:pt x="272" y="10"/>
                  <a:pt x="276" y="9"/>
                </a:cubicBezTo>
                <a:cubicBezTo>
                  <a:pt x="276" y="10"/>
                  <a:pt x="276" y="10"/>
                  <a:pt x="276" y="10"/>
                </a:cubicBezTo>
                <a:cubicBezTo>
                  <a:pt x="275" y="11"/>
                  <a:pt x="274" y="11"/>
                  <a:pt x="273" y="11"/>
                </a:cubicBezTo>
                <a:cubicBezTo>
                  <a:pt x="269" y="12"/>
                  <a:pt x="266" y="13"/>
                  <a:pt x="264" y="14"/>
                </a:cubicBezTo>
                <a:moveTo>
                  <a:pt x="90" y="12"/>
                </a:moveTo>
                <a:cubicBezTo>
                  <a:pt x="90" y="10"/>
                  <a:pt x="90" y="10"/>
                  <a:pt x="90" y="10"/>
                </a:cubicBezTo>
                <a:cubicBezTo>
                  <a:pt x="91" y="9"/>
                  <a:pt x="91" y="9"/>
                  <a:pt x="91" y="9"/>
                </a:cubicBezTo>
                <a:cubicBezTo>
                  <a:pt x="92" y="8"/>
                  <a:pt x="93" y="8"/>
                  <a:pt x="94" y="8"/>
                </a:cubicBezTo>
                <a:cubicBezTo>
                  <a:pt x="94" y="9"/>
                  <a:pt x="94" y="9"/>
                  <a:pt x="94" y="9"/>
                </a:cubicBezTo>
                <a:cubicBezTo>
                  <a:pt x="93" y="9"/>
                  <a:pt x="91" y="10"/>
                  <a:pt x="90" y="12"/>
                </a:cubicBezTo>
                <a:moveTo>
                  <a:pt x="278" y="10"/>
                </a:moveTo>
                <a:cubicBezTo>
                  <a:pt x="278" y="9"/>
                  <a:pt x="278" y="9"/>
                  <a:pt x="278" y="9"/>
                </a:cubicBezTo>
                <a:cubicBezTo>
                  <a:pt x="280" y="9"/>
                  <a:pt x="281" y="9"/>
                  <a:pt x="282" y="8"/>
                </a:cubicBezTo>
                <a:cubicBezTo>
                  <a:pt x="284" y="8"/>
                  <a:pt x="285" y="8"/>
                  <a:pt x="287" y="8"/>
                </a:cubicBezTo>
                <a:cubicBezTo>
                  <a:pt x="287" y="9"/>
                  <a:pt x="287" y="9"/>
                  <a:pt x="287" y="9"/>
                </a:cubicBezTo>
                <a:cubicBezTo>
                  <a:pt x="286" y="9"/>
                  <a:pt x="286" y="9"/>
                  <a:pt x="285" y="9"/>
                </a:cubicBezTo>
                <a:cubicBezTo>
                  <a:pt x="283" y="9"/>
                  <a:pt x="281" y="10"/>
                  <a:pt x="278" y="10"/>
                </a:cubicBezTo>
                <a:moveTo>
                  <a:pt x="236" y="18"/>
                </a:moveTo>
                <a:cubicBezTo>
                  <a:pt x="236" y="17"/>
                  <a:pt x="236" y="17"/>
                  <a:pt x="236" y="17"/>
                </a:cubicBezTo>
                <a:cubicBezTo>
                  <a:pt x="241" y="14"/>
                  <a:pt x="246" y="11"/>
                  <a:pt x="251" y="8"/>
                </a:cubicBezTo>
                <a:cubicBezTo>
                  <a:pt x="251" y="9"/>
                  <a:pt x="251" y="9"/>
                  <a:pt x="251" y="9"/>
                </a:cubicBezTo>
                <a:cubicBezTo>
                  <a:pt x="246" y="12"/>
                  <a:pt x="241" y="15"/>
                  <a:pt x="236" y="18"/>
                </a:cubicBezTo>
                <a:moveTo>
                  <a:pt x="64" y="14"/>
                </a:moveTo>
                <a:cubicBezTo>
                  <a:pt x="59" y="12"/>
                  <a:pt x="59" y="12"/>
                  <a:pt x="59" y="12"/>
                </a:cubicBezTo>
                <a:cubicBezTo>
                  <a:pt x="55" y="10"/>
                  <a:pt x="50" y="9"/>
                  <a:pt x="45" y="7"/>
                </a:cubicBezTo>
                <a:cubicBezTo>
                  <a:pt x="45" y="6"/>
                  <a:pt x="45" y="6"/>
                  <a:pt x="45" y="6"/>
                </a:cubicBezTo>
                <a:cubicBezTo>
                  <a:pt x="51" y="8"/>
                  <a:pt x="58" y="10"/>
                  <a:pt x="64" y="13"/>
                </a:cubicBezTo>
                <a:cubicBezTo>
                  <a:pt x="64" y="13"/>
                  <a:pt x="64" y="13"/>
                  <a:pt x="64" y="13"/>
                </a:cubicBezTo>
                <a:cubicBezTo>
                  <a:pt x="64" y="13"/>
                  <a:pt x="64" y="13"/>
                  <a:pt x="64" y="13"/>
                </a:cubicBezTo>
                <a:cubicBezTo>
                  <a:pt x="64" y="14"/>
                  <a:pt x="64" y="14"/>
                  <a:pt x="64" y="14"/>
                </a:cubicBezTo>
                <a:moveTo>
                  <a:pt x="43" y="7"/>
                </a:moveTo>
                <a:cubicBezTo>
                  <a:pt x="42" y="7"/>
                  <a:pt x="41" y="6"/>
                  <a:pt x="39" y="6"/>
                </a:cubicBezTo>
                <a:cubicBezTo>
                  <a:pt x="39" y="5"/>
                  <a:pt x="39" y="5"/>
                  <a:pt x="39" y="5"/>
                </a:cubicBezTo>
                <a:cubicBezTo>
                  <a:pt x="40" y="5"/>
                  <a:pt x="42" y="6"/>
                  <a:pt x="43" y="6"/>
                </a:cubicBezTo>
                <a:cubicBezTo>
                  <a:pt x="43" y="7"/>
                  <a:pt x="43" y="7"/>
                  <a:pt x="43" y="7"/>
                </a:cubicBezTo>
                <a:moveTo>
                  <a:pt x="109" y="10"/>
                </a:moveTo>
                <a:cubicBezTo>
                  <a:pt x="110" y="10"/>
                  <a:pt x="110" y="10"/>
                  <a:pt x="110" y="10"/>
                </a:cubicBezTo>
                <a:cubicBezTo>
                  <a:pt x="112" y="9"/>
                  <a:pt x="113" y="7"/>
                  <a:pt x="114" y="5"/>
                </a:cubicBezTo>
                <a:cubicBezTo>
                  <a:pt x="114" y="7"/>
                  <a:pt x="114" y="7"/>
                  <a:pt x="114" y="7"/>
                </a:cubicBezTo>
                <a:cubicBezTo>
                  <a:pt x="113" y="9"/>
                  <a:pt x="112" y="10"/>
                  <a:pt x="111" y="12"/>
                </a:cubicBezTo>
                <a:cubicBezTo>
                  <a:pt x="110" y="12"/>
                  <a:pt x="110" y="12"/>
                  <a:pt x="110" y="12"/>
                </a:cubicBezTo>
                <a:cubicBezTo>
                  <a:pt x="109" y="12"/>
                  <a:pt x="109" y="12"/>
                  <a:pt x="109" y="12"/>
                </a:cubicBezTo>
                <a:cubicBezTo>
                  <a:pt x="109" y="12"/>
                  <a:pt x="108" y="12"/>
                  <a:pt x="107" y="11"/>
                </a:cubicBezTo>
                <a:cubicBezTo>
                  <a:pt x="107" y="10"/>
                  <a:pt x="106" y="10"/>
                  <a:pt x="104" y="9"/>
                </a:cubicBezTo>
                <a:cubicBezTo>
                  <a:pt x="104" y="9"/>
                  <a:pt x="104" y="9"/>
                  <a:pt x="104" y="9"/>
                </a:cubicBezTo>
                <a:cubicBezTo>
                  <a:pt x="104" y="9"/>
                  <a:pt x="104" y="9"/>
                  <a:pt x="104" y="9"/>
                </a:cubicBezTo>
                <a:cubicBezTo>
                  <a:pt x="102" y="9"/>
                  <a:pt x="100" y="9"/>
                  <a:pt x="98" y="9"/>
                </a:cubicBezTo>
                <a:cubicBezTo>
                  <a:pt x="97" y="9"/>
                  <a:pt x="97" y="9"/>
                  <a:pt x="96" y="9"/>
                </a:cubicBezTo>
                <a:cubicBezTo>
                  <a:pt x="96" y="8"/>
                  <a:pt x="96" y="8"/>
                  <a:pt x="96" y="8"/>
                </a:cubicBezTo>
                <a:cubicBezTo>
                  <a:pt x="97" y="8"/>
                  <a:pt x="98" y="8"/>
                  <a:pt x="99" y="8"/>
                </a:cubicBezTo>
                <a:cubicBezTo>
                  <a:pt x="99" y="8"/>
                  <a:pt x="99" y="8"/>
                  <a:pt x="99" y="8"/>
                </a:cubicBezTo>
                <a:cubicBezTo>
                  <a:pt x="102" y="8"/>
                  <a:pt x="106" y="9"/>
                  <a:pt x="109" y="10"/>
                </a:cubicBezTo>
                <a:cubicBezTo>
                  <a:pt x="109" y="10"/>
                  <a:pt x="109" y="10"/>
                  <a:pt x="109" y="10"/>
                </a:cubicBezTo>
                <a:moveTo>
                  <a:pt x="68" y="6"/>
                </a:moveTo>
                <a:cubicBezTo>
                  <a:pt x="67" y="5"/>
                  <a:pt x="66" y="5"/>
                  <a:pt x="66" y="5"/>
                </a:cubicBezTo>
                <a:cubicBezTo>
                  <a:pt x="66" y="4"/>
                  <a:pt x="66" y="4"/>
                  <a:pt x="66" y="4"/>
                </a:cubicBezTo>
                <a:cubicBezTo>
                  <a:pt x="66" y="4"/>
                  <a:pt x="67" y="4"/>
                  <a:pt x="68" y="5"/>
                </a:cubicBezTo>
                <a:cubicBezTo>
                  <a:pt x="68" y="6"/>
                  <a:pt x="68" y="6"/>
                  <a:pt x="68" y="6"/>
                </a:cubicBezTo>
                <a:moveTo>
                  <a:pt x="37" y="6"/>
                </a:moveTo>
                <a:cubicBezTo>
                  <a:pt x="32" y="5"/>
                  <a:pt x="26" y="5"/>
                  <a:pt x="21" y="4"/>
                </a:cubicBezTo>
                <a:cubicBezTo>
                  <a:pt x="21" y="4"/>
                  <a:pt x="21" y="4"/>
                  <a:pt x="21" y="4"/>
                </a:cubicBezTo>
                <a:cubicBezTo>
                  <a:pt x="24" y="4"/>
                  <a:pt x="27" y="4"/>
                  <a:pt x="30" y="4"/>
                </a:cubicBezTo>
                <a:cubicBezTo>
                  <a:pt x="32" y="4"/>
                  <a:pt x="35" y="4"/>
                  <a:pt x="37" y="5"/>
                </a:cubicBezTo>
                <a:cubicBezTo>
                  <a:pt x="37" y="6"/>
                  <a:pt x="37" y="6"/>
                  <a:pt x="37" y="6"/>
                </a:cubicBezTo>
                <a:moveTo>
                  <a:pt x="253" y="8"/>
                </a:moveTo>
                <a:cubicBezTo>
                  <a:pt x="253" y="7"/>
                  <a:pt x="253" y="7"/>
                  <a:pt x="253" y="7"/>
                </a:cubicBezTo>
                <a:cubicBezTo>
                  <a:pt x="256" y="6"/>
                  <a:pt x="259" y="4"/>
                  <a:pt x="262" y="3"/>
                </a:cubicBezTo>
                <a:cubicBezTo>
                  <a:pt x="262" y="4"/>
                  <a:pt x="262" y="4"/>
                  <a:pt x="262" y="4"/>
                </a:cubicBezTo>
                <a:cubicBezTo>
                  <a:pt x="259" y="5"/>
                  <a:pt x="256" y="7"/>
                  <a:pt x="253" y="8"/>
                </a:cubicBezTo>
                <a:moveTo>
                  <a:pt x="251" y="11"/>
                </a:moveTo>
                <a:cubicBezTo>
                  <a:pt x="253" y="11"/>
                  <a:pt x="253" y="11"/>
                  <a:pt x="253" y="11"/>
                </a:cubicBezTo>
                <a:cubicBezTo>
                  <a:pt x="253" y="11"/>
                  <a:pt x="253" y="11"/>
                  <a:pt x="253" y="11"/>
                </a:cubicBezTo>
                <a:cubicBezTo>
                  <a:pt x="253" y="10"/>
                  <a:pt x="253" y="10"/>
                  <a:pt x="253" y="10"/>
                </a:cubicBezTo>
                <a:cubicBezTo>
                  <a:pt x="253" y="10"/>
                  <a:pt x="253" y="10"/>
                  <a:pt x="253" y="10"/>
                </a:cubicBezTo>
                <a:cubicBezTo>
                  <a:pt x="256" y="9"/>
                  <a:pt x="260" y="7"/>
                  <a:pt x="263" y="6"/>
                </a:cubicBezTo>
                <a:cubicBezTo>
                  <a:pt x="263" y="6"/>
                  <a:pt x="263" y="6"/>
                  <a:pt x="263" y="6"/>
                </a:cubicBezTo>
                <a:cubicBezTo>
                  <a:pt x="267" y="5"/>
                  <a:pt x="272" y="4"/>
                  <a:pt x="277" y="3"/>
                </a:cubicBezTo>
                <a:cubicBezTo>
                  <a:pt x="277" y="3"/>
                  <a:pt x="277" y="3"/>
                  <a:pt x="277" y="3"/>
                </a:cubicBezTo>
                <a:cubicBezTo>
                  <a:pt x="278" y="3"/>
                  <a:pt x="278" y="3"/>
                  <a:pt x="278" y="3"/>
                </a:cubicBezTo>
                <a:cubicBezTo>
                  <a:pt x="279" y="3"/>
                  <a:pt x="281" y="4"/>
                  <a:pt x="283" y="4"/>
                </a:cubicBezTo>
                <a:cubicBezTo>
                  <a:pt x="284" y="4"/>
                  <a:pt x="285" y="4"/>
                  <a:pt x="286" y="3"/>
                </a:cubicBezTo>
                <a:cubicBezTo>
                  <a:pt x="286" y="4"/>
                  <a:pt x="287" y="4"/>
                  <a:pt x="287" y="4"/>
                </a:cubicBezTo>
                <a:cubicBezTo>
                  <a:pt x="288" y="5"/>
                  <a:pt x="288" y="6"/>
                  <a:pt x="288" y="6"/>
                </a:cubicBezTo>
                <a:cubicBezTo>
                  <a:pt x="288" y="6"/>
                  <a:pt x="288" y="6"/>
                  <a:pt x="288" y="6"/>
                </a:cubicBezTo>
                <a:cubicBezTo>
                  <a:pt x="287" y="6"/>
                  <a:pt x="286" y="6"/>
                  <a:pt x="285" y="6"/>
                </a:cubicBezTo>
                <a:cubicBezTo>
                  <a:pt x="284" y="6"/>
                  <a:pt x="283" y="6"/>
                  <a:pt x="282" y="6"/>
                </a:cubicBezTo>
                <a:cubicBezTo>
                  <a:pt x="282" y="6"/>
                  <a:pt x="282" y="6"/>
                  <a:pt x="282" y="6"/>
                </a:cubicBezTo>
                <a:cubicBezTo>
                  <a:pt x="282" y="6"/>
                  <a:pt x="282" y="6"/>
                  <a:pt x="282" y="6"/>
                </a:cubicBezTo>
                <a:cubicBezTo>
                  <a:pt x="281" y="7"/>
                  <a:pt x="280" y="7"/>
                  <a:pt x="278" y="7"/>
                </a:cubicBezTo>
                <a:cubicBezTo>
                  <a:pt x="278" y="7"/>
                  <a:pt x="278" y="7"/>
                  <a:pt x="278" y="7"/>
                </a:cubicBezTo>
                <a:cubicBezTo>
                  <a:pt x="277" y="7"/>
                  <a:pt x="277" y="7"/>
                  <a:pt x="277" y="7"/>
                </a:cubicBezTo>
                <a:cubicBezTo>
                  <a:pt x="277" y="7"/>
                  <a:pt x="277" y="7"/>
                  <a:pt x="277" y="7"/>
                </a:cubicBezTo>
                <a:cubicBezTo>
                  <a:pt x="277" y="7"/>
                  <a:pt x="277" y="7"/>
                  <a:pt x="277" y="7"/>
                </a:cubicBezTo>
                <a:cubicBezTo>
                  <a:pt x="277" y="7"/>
                  <a:pt x="277" y="7"/>
                  <a:pt x="277" y="7"/>
                </a:cubicBezTo>
                <a:cubicBezTo>
                  <a:pt x="276" y="7"/>
                  <a:pt x="276" y="7"/>
                  <a:pt x="276" y="7"/>
                </a:cubicBezTo>
                <a:cubicBezTo>
                  <a:pt x="276" y="7"/>
                  <a:pt x="276" y="7"/>
                  <a:pt x="276" y="7"/>
                </a:cubicBezTo>
                <a:cubicBezTo>
                  <a:pt x="272" y="8"/>
                  <a:pt x="268" y="10"/>
                  <a:pt x="264" y="11"/>
                </a:cubicBezTo>
                <a:cubicBezTo>
                  <a:pt x="264" y="11"/>
                  <a:pt x="264" y="11"/>
                  <a:pt x="264" y="11"/>
                </a:cubicBezTo>
                <a:cubicBezTo>
                  <a:pt x="262" y="12"/>
                  <a:pt x="262" y="12"/>
                  <a:pt x="262" y="12"/>
                </a:cubicBezTo>
                <a:cubicBezTo>
                  <a:pt x="262" y="12"/>
                  <a:pt x="262" y="12"/>
                  <a:pt x="262" y="12"/>
                </a:cubicBezTo>
                <a:cubicBezTo>
                  <a:pt x="262" y="12"/>
                  <a:pt x="262" y="12"/>
                  <a:pt x="262" y="12"/>
                </a:cubicBezTo>
                <a:cubicBezTo>
                  <a:pt x="259" y="13"/>
                  <a:pt x="256" y="15"/>
                  <a:pt x="253" y="16"/>
                </a:cubicBezTo>
                <a:cubicBezTo>
                  <a:pt x="253" y="16"/>
                  <a:pt x="253" y="16"/>
                  <a:pt x="253" y="16"/>
                </a:cubicBezTo>
                <a:cubicBezTo>
                  <a:pt x="252" y="17"/>
                  <a:pt x="252" y="17"/>
                  <a:pt x="252" y="17"/>
                </a:cubicBezTo>
                <a:cubicBezTo>
                  <a:pt x="251" y="17"/>
                  <a:pt x="251" y="17"/>
                  <a:pt x="251" y="17"/>
                </a:cubicBezTo>
                <a:cubicBezTo>
                  <a:pt x="251" y="17"/>
                  <a:pt x="251" y="17"/>
                  <a:pt x="251" y="17"/>
                </a:cubicBezTo>
                <a:cubicBezTo>
                  <a:pt x="246" y="20"/>
                  <a:pt x="241" y="23"/>
                  <a:pt x="236" y="26"/>
                </a:cubicBezTo>
                <a:cubicBezTo>
                  <a:pt x="236" y="26"/>
                  <a:pt x="236" y="26"/>
                  <a:pt x="236" y="26"/>
                </a:cubicBezTo>
                <a:cubicBezTo>
                  <a:pt x="234" y="27"/>
                  <a:pt x="234" y="27"/>
                  <a:pt x="234" y="27"/>
                </a:cubicBezTo>
                <a:cubicBezTo>
                  <a:pt x="234" y="27"/>
                  <a:pt x="234" y="27"/>
                  <a:pt x="234" y="27"/>
                </a:cubicBezTo>
                <a:cubicBezTo>
                  <a:pt x="234" y="27"/>
                  <a:pt x="234" y="27"/>
                  <a:pt x="234" y="27"/>
                </a:cubicBezTo>
                <a:cubicBezTo>
                  <a:pt x="233" y="28"/>
                  <a:pt x="232" y="28"/>
                  <a:pt x="231" y="29"/>
                </a:cubicBezTo>
                <a:cubicBezTo>
                  <a:pt x="230" y="28"/>
                  <a:pt x="229" y="28"/>
                  <a:pt x="228" y="28"/>
                </a:cubicBezTo>
                <a:cubicBezTo>
                  <a:pt x="228" y="27"/>
                  <a:pt x="228" y="27"/>
                  <a:pt x="228" y="27"/>
                </a:cubicBezTo>
                <a:cubicBezTo>
                  <a:pt x="228" y="27"/>
                  <a:pt x="228" y="27"/>
                  <a:pt x="228" y="27"/>
                </a:cubicBezTo>
                <a:cubicBezTo>
                  <a:pt x="228" y="27"/>
                  <a:pt x="228" y="27"/>
                  <a:pt x="228" y="27"/>
                </a:cubicBezTo>
                <a:cubicBezTo>
                  <a:pt x="230" y="25"/>
                  <a:pt x="233" y="23"/>
                  <a:pt x="235" y="21"/>
                </a:cubicBezTo>
                <a:cubicBezTo>
                  <a:pt x="235" y="21"/>
                  <a:pt x="235" y="21"/>
                  <a:pt x="235" y="21"/>
                </a:cubicBezTo>
                <a:cubicBezTo>
                  <a:pt x="240" y="18"/>
                  <a:pt x="246" y="14"/>
                  <a:pt x="251" y="11"/>
                </a:cubicBezTo>
                <a:cubicBezTo>
                  <a:pt x="251" y="11"/>
                  <a:pt x="251" y="11"/>
                  <a:pt x="251" y="11"/>
                </a:cubicBezTo>
                <a:moveTo>
                  <a:pt x="289" y="18"/>
                </a:moveTo>
                <a:cubicBezTo>
                  <a:pt x="289" y="17"/>
                  <a:pt x="289" y="17"/>
                  <a:pt x="289" y="17"/>
                </a:cubicBezTo>
                <a:cubicBezTo>
                  <a:pt x="289" y="17"/>
                  <a:pt x="290" y="17"/>
                  <a:pt x="290" y="17"/>
                </a:cubicBezTo>
                <a:cubicBezTo>
                  <a:pt x="291" y="16"/>
                  <a:pt x="292" y="16"/>
                  <a:pt x="292" y="15"/>
                </a:cubicBezTo>
                <a:cubicBezTo>
                  <a:pt x="292" y="14"/>
                  <a:pt x="292" y="14"/>
                  <a:pt x="292" y="14"/>
                </a:cubicBezTo>
                <a:cubicBezTo>
                  <a:pt x="292" y="11"/>
                  <a:pt x="292" y="11"/>
                  <a:pt x="292" y="11"/>
                </a:cubicBezTo>
                <a:cubicBezTo>
                  <a:pt x="292" y="10"/>
                  <a:pt x="292" y="10"/>
                  <a:pt x="292" y="10"/>
                </a:cubicBezTo>
                <a:cubicBezTo>
                  <a:pt x="291" y="10"/>
                  <a:pt x="291" y="10"/>
                  <a:pt x="291" y="10"/>
                </a:cubicBezTo>
                <a:cubicBezTo>
                  <a:pt x="291" y="10"/>
                  <a:pt x="290" y="10"/>
                  <a:pt x="289" y="10"/>
                </a:cubicBezTo>
                <a:cubicBezTo>
                  <a:pt x="289" y="8"/>
                  <a:pt x="289" y="8"/>
                  <a:pt x="289" y="8"/>
                </a:cubicBezTo>
                <a:cubicBezTo>
                  <a:pt x="289" y="8"/>
                  <a:pt x="289" y="8"/>
                  <a:pt x="290" y="8"/>
                </a:cubicBezTo>
                <a:cubicBezTo>
                  <a:pt x="291" y="8"/>
                  <a:pt x="291" y="8"/>
                  <a:pt x="291" y="8"/>
                </a:cubicBezTo>
                <a:cubicBezTo>
                  <a:pt x="291" y="7"/>
                  <a:pt x="291" y="7"/>
                  <a:pt x="291" y="7"/>
                </a:cubicBezTo>
                <a:cubicBezTo>
                  <a:pt x="290" y="6"/>
                  <a:pt x="290" y="4"/>
                  <a:pt x="289" y="3"/>
                </a:cubicBezTo>
                <a:cubicBezTo>
                  <a:pt x="289" y="1"/>
                  <a:pt x="289" y="1"/>
                  <a:pt x="289" y="1"/>
                </a:cubicBezTo>
                <a:cubicBezTo>
                  <a:pt x="291" y="4"/>
                  <a:pt x="293" y="7"/>
                  <a:pt x="294" y="10"/>
                </a:cubicBezTo>
                <a:cubicBezTo>
                  <a:pt x="294" y="11"/>
                  <a:pt x="294" y="12"/>
                  <a:pt x="294" y="13"/>
                </a:cubicBezTo>
                <a:cubicBezTo>
                  <a:pt x="294" y="20"/>
                  <a:pt x="291" y="26"/>
                  <a:pt x="289" y="32"/>
                </a:cubicBezTo>
                <a:cubicBezTo>
                  <a:pt x="289" y="27"/>
                  <a:pt x="289" y="27"/>
                  <a:pt x="289" y="27"/>
                </a:cubicBezTo>
                <a:cubicBezTo>
                  <a:pt x="290" y="25"/>
                  <a:pt x="291" y="23"/>
                  <a:pt x="291" y="22"/>
                </a:cubicBezTo>
                <a:cubicBezTo>
                  <a:pt x="292" y="21"/>
                  <a:pt x="292" y="21"/>
                  <a:pt x="292" y="21"/>
                </a:cubicBezTo>
                <a:cubicBezTo>
                  <a:pt x="291" y="19"/>
                  <a:pt x="291" y="19"/>
                  <a:pt x="291" y="19"/>
                </a:cubicBezTo>
                <a:cubicBezTo>
                  <a:pt x="291" y="18"/>
                  <a:pt x="291" y="18"/>
                  <a:pt x="291" y="18"/>
                </a:cubicBezTo>
                <a:cubicBezTo>
                  <a:pt x="290" y="18"/>
                  <a:pt x="290" y="18"/>
                  <a:pt x="290" y="18"/>
                </a:cubicBezTo>
                <a:cubicBezTo>
                  <a:pt x="290" y="18"/>
                  <a:pt x="289" y="18"/>
                  <a:pt x="289" y="18"/>
                </a:cubicBezTo>
                <a:moveTo>
                  <a:pt x="74" y="7"/>
                </a:moveTo>
                <a:cubicBezTo>
                  <a:pt x="75" y="6"/>
                  <a:pt x="75" y="6"/>
                  <a:pt x="75" y="6"/>
                </a:cubicBezTo>
                <a:cubicBezTo>
                  <a:pt x="76" y="4"/>
                  <a:pt x="78" y="3"/>
                  <a:pt x="80" y="1"/>
                </a:cubicBezTo>
                <a:cubicBezTo>
                  <a:pt x="80" y="2"/>
                  <a:pt x="80" y="2"/>
                  <a:pt x="80" y="2"/>
                </a:cubicBezTo>
                <a:cubicBezTo>
                  <a:pt x="78" y="4"/>
                  <a:pt x="77" y="5"/>
                  <a:pt x="76" y="7"/>
                </a:cubicBezTo>
                <a:cubicBezTo>
                  <a:pt x="76" y="8"/>
                  <a:pt x="76" y="8"/>
                  <a:pt x="76" y="8"/>
                </a:cubicBezTo>
                <a:cubicBezTo>
                  <a:pt x="76" y="8"/>
                  <a:pt x="76" y="8"/>
                  <a:pt x="76" y="8"/>
                </a:cubicBezTo>
                <a:cubicBezTo>
                  <a:pt x="77" y="9"/>
                  <a:pt x="79" y="10"/>
                  <a:pt x="80" y="11"/>
                </a:cubicBezTo>
                <a:cubicBezTo>
                  <a:pt x="80" y="12"/>
                  <a:pt x="80" y="12"/>
                  <a:pt x="80" y="12"/>
                </a:cubicBezTo>
                <a:cubicBezTo>
                  <a:pt x="77" y="10"/>
                  <a:pt x="73" y="8"/>
                  <a:pt x="70" y="7"/>
                </a:cubicBezTo>
                <a:cubicBezTo>
                  <a:pt x="70" y="5"/>
                  <a:pt x="70" y="5"/>
                  <a:pt x="70" y="5"/>
                </a:cubicBezTo>
                <a:cubicBezTo>
                  <a:pt x="70" y="5"/>
                  <a:pt x="70" y="5"/>
                  <a:pt x="71" y="6"/>
                </a:cubicBezTo>
                <a:cubicBezTo>
                  <a:pt x="73" y="7"/>
                  <a:pt x="73" y="7"/>
                  <a:pt x="73" y="7"/>
                </a:cubicBezTo>
                <a:cubicBezTo>
                  <a:pt x="74" y="7"/>
                  <a:pt x="74" y="7"/>
                  <a:pt x="74" y="7"/>
                </a:cubicBezTo>
                <a:moveTo>
                  <a:pt x="290" y="0"/>
                </a:moveTo>
                <a:cubicBezTo>
                  <a:pt x="287" y="0"/>
                  <a:pt x="287" y="0"/>
                  <a:pt x="287" y="0"/>
                </a:cubicBezTo>
                <a:cubicBezTo>
                  <a:pt x="287" y="2"/>
                  <a:pt x="287" y="2"/>
                  <a:pt x="287" y="2"/>
                </a:cubicBezTo>
                <a:cubicBezTo>
                  <a:pt x="287" y="2"/>
                  <a:pt x="287" y="2"/>
                  <a:pt x="287" y="2"/>
                </a:cubicBezTo>
                <a:cubicBezTo>
                  <a:pt x="286" y="1"/>
                  <a:pt x="286" y="1"/>
                  <a:pt x="286" y="1"/>
                </a:cubicBezTo>
                <a:cubicBezTo>
                  <a:pt x="286" y="1"/>
                  <a:pt x="286" y="1"/>
                  <a:pt x="286" y="1"/>
                </a:cubicBezTo>
                <a:cubicBezTo>
                  <a:pt x="285" y="1"/>
                  <a:pt x="284" y="2"/>
                  <a:pt x="283" y="2"/>
                </a:cubicBezTo>
                <a:cubicBezTo>
                  <a:pt x="283" y="2"/>
                  <a:pt x="283" y="2"/>
                  <a:pt x="283" y="2"/>
                </a:cubicBezTo>
                <a:cubicBezTo>
                  <a:pt x="282" y="2"/>
                  <a:pt x="280" y="1"/>
                  <a:pt x="278" y="1"/>
                </a:cubicBezTo>
                <a:cubicBezTo>
                  <a:pt x="278" y="0"/>
                  <a:pt x="278" y="0"/>
                  <a:pt x="278" y="0"/>
                </a:cubicBezTo>
                <a:cubicBezTo>
                  <a:pt x="276" y="0"/>
                  <a:pt x="276" y="0"/>
                  <a:pt x="276" y="0"/>
                </a:cubicBezTo>
                <a:cubicBezTo>
                  <a:pt x="276" y="1"/>
                  <a:pt x="276" y="1"/>
                  <a:pt x="276" y="1"/>
                </a:cubicBezTo>
                <a:cubicBezTo>
                  <a:pt x="272" y="2"/>
                  <a:pt x="268" y="3"/>
                  <a:pt x="264" y="4"/>
                </a:cubicBezTo>
                <a:cubicBezTo>
                  <a:pt x="264" y="2"/>
                  <a:pt x="264" y="2"/>
                  <a:pt x="264" y="2"/>
                </a:cubicBezTo>
                <a:cubicBezTo>
                  <a:pt x="264" y="2"/>
                  <a:pt x="264" y="2"/>
                  <a:pt x="264" y="2"/>
                </a:cubicBezTo>
                <a:cubicBezTo>
                  <a:pt x="264" y="0"/>
                  <a:pt x="264" y="0"/>
                  <a:pt x="264" y="0"/>
                </a:cubicBezTo>
                <a:cubicBezTo>
                  <a:pt x="260" y="0"/>
                  <a:pt x="260" y="0"/>
                  <a:pt x="260" y="0"/>
                </a:cubicBezTo>
                <a:cubicBezTo>
                  <a:pt x="261" y="1"/>
                  <a:pt x="261" y="1"/>
                  <a:pt x="261" y="2"/>
                </a:cubicBezTo>
                <a:cubicBezTo>
                  <a:pt x="258" y="2"/>
                  <a:pt x="255" y="4"/>
                  <a:pt x="252" y="5"/>
                </a:cubicBezTo>
                <a:cubicBezTo>
                  <a:pt x="246" y="8"/>
                  <a:pt x="240" y="12"/>
                  <a:pt x="234" y="16"/>
                </a:cubicBezTo>
                <a:cubicBezTo>
                  <a:pt x="230" y="18"/>
                  <a:pt x="226" y="21"/>
                  <a:pt x="222" y="24"/>
                </a:cubicBezTo>
                <a:cubicBezTo>
                  <a:pt x="221" y="24"/>
                  <a:pt x="220" y="23"/>
                  <a:pt x="219" y="22"/>
                </a:cubicBezTo>
                <a:cubicBezTo>
                  <a:pt x="220" y="21"/>
                  <a:pt x="220" y="21"/>
                  <a:pt x="220" y="21"/>
                </a:cubicBezTo>
                <a:cubicBezTo>
                  <a:pt x="225" y="17"/>
                  <a:pt x="230" y="13"/>
                  <a:pt x="235" y="9"/>
                </a:cubicBezTo>
                <a:cubicBezTo>
                  <a:pt x="240" y="6"/>
                  <a:pt x="246" y="3"/>
                  <a:pt x="251" y="0"/>
                </a:cubicBezTo>
                <a:cubicBezTo>
                  <a:pt x="247" y="0"/>
                  <a:pt x="247" y="0"/>
                  <a:pt x="247" y="0"/>
                </a:cubicBezTo>
                <a:cubicBezTo>
                  <a:pt x="243" y="2"/>
                  <a:pt x="239" y="4"/>
                  <a:pt x="236" y="7"/>
                </a:cubicBezTo>
                <a:cubicBezTo>
                  <a:pt x="236" y="6"/>
                  <a:pt x="236" y="6"/>
                  <a:pt x="236" y="6"/>
                </a:cubicBezTo>
                <a:cubicBezTo>
                  <a:pt x="239" y="4"/>
                  <a:pt x="241" y="2"/>
                  <a:pt x="245" y="0"/>
                </a:cubicBezTo>
                <a:cubicBezTo>
                  <a:pt x="241" y="0"/>
                  <a:pt x="241" y="0"/>
                  <a:pt x="241" y="0"/>
                </a:cubicBezTo>
                <a:cubicBezTo>
                  <a:pt x="238" y="2"/>
                  <a:pt x="236" y="3"/>
                  <a:pt x="234" y="5"/>
                </a:cubicBezTo>
                <a:cubicBezTo>
                  <a:pt x="231" y="7"/>
                  <a:pt x="227" y="9"/>
                  <a:pt x="224" y="11"/>
                </a:cubicBezTo>
                <a:cubicBezTo>
                  <a:pt x="224" y="11"/>
                  <a:pt x="224" y="11"/>
                  <a:pt x="224" y="11"/>
                </a:cubicBezTo>
                <a:cubicBezTo>
                  <a:pt x="214" y="20"/>
                  <a:pt x="214" y="20"/>
                  <a:pt x="214" y="20"/>
                </a:cubicBezTo>
                <a:cubicBezTo>
                  <a:pt x="213" y="20"/>
                  <a:pt x="212" y="20"/>
                  <a:pt x="212" y="20"/>
                </a:cubicBezTo>
                <a:cubicBezTo>
                  <a:pt x="216" y="13"/>
                  <a:pt x="222" y="9"/>
                  <a:pt x="228" y="3"/>
                </a:cubicBezTo>
                <a:cubicBezTo>
                  <a:pt x="230" y="2"/>
                  <a:pt x="232" y="1"/>
                  <a:pt x="233" y="0"/>
                </a:cubicBezTo>
                <a:cubicBezTo>
                  <a:pt x="230" y="0"/>
                  <a:pt x="230" y="0"/>
                  <a:pt x="230" y="0"/>
                </a:cubicBezTo>
                <a:cubicBezTo>
                  <a:pt x="229" y="0"/>
                  <a:pt x="228" y="1"/>
                  <a:pt x="227" y="1"/>
                </a:cubicBezTo>
                <a:cubicBezTo>
                  <a:pt x="227" y="1"/>
                  <a:pt x="227" y="1"/>
                  <a:pt x="227" y="1"/>
                </a:cubicBezTo>
                <a:cubicBezTo>
                  <a:pt x="227" y="2"/>
                  <a:pt x="227" y="2"/>
                  <a:pt x="227" y="2"/>
                </a:cubicBezTo>
                <a:cubicBezTo>
                  <a:pt x="221" y="8"/>
                  <a:pt x="214" y="11"/>
                  <a:pt x="210" y="19"/>
                </a:cubicBezTo>
                <a:cubicBezTo>
                  <a:pt x="209" y="20"/>
                  <a:pt x="209" y="20"/>
                  <a:pt x="209" y="20"/>
                </a:cubicBezTo>
                <a:cubicBezTo>
                  <a:pt x="210" y="20"/>
                  <a:pt x="210" y="20"/>
                  <a:pt x="210" y="20"/>
                </a:cubicBezTo>
                <a:cubicBezTo>
                  <a:pt x="211" y="21"/>
                  <a:pt x="212" y="22"/>
                  <a:pt x="214" y="22"/>
                </a:cubicBezTo>
                <a:cubicBezTo>
                  <a:pt x="215" y="22"/>
                  <a:pt x="215" y="22"/>
                  <a:pt x="215" y="22"/>
                </a:cubicBezTo>
                <a:cubicBezTo>
                  <a:pt x="225" y="13"/>
                  <a:pt x="225" y="13"/>
                  <a:pt x="225" y="13"/>
                </a:cubicBezTo>
                <a:cubicBezTo>
                  <a:pt x="228" y="11"/>
                  <a:pt x="231" y="9"/>
                  <a:pt x="234" y="7"/>
                </a:cubicBezTo>
                <a:cubicBezTo>
                  <a:pt x="234" y="8"/>
                  <a:pt x="234" y="8"/>
                  <a:pt x="234" y="8"/>
                </a:cubicBezTo>
                <a:cubicBezTo>
                  <a:pt x="228" y="12"/>
                  <a:pt x="223" y="16"/>
                  <a:pt x="219" y="20"/>
                </a:cubicBezTo>
                <a:cubicBezTo>
                  <a:pt x="218" y="20"/>
                  <a:pt x="218" y="20"/>
                  <a:pt x="218" y="20"/>
                </a:cubicBezTo>
                <a:cubicBezTo>
                  <a:pt x="217" y="22"/>
                  <a:pt x="217" y="22"/>
                  <a:pt x="217" y="22"/>
                </a:cubicBezTo>
                <a:cubicBezTo>
                  <a:pt x="217" y="22"/>
                  <a:pt x="217" y="22"/>
                  <a:pt x="217" y="22"/>
                </a:cubicBezTo>
                <a:cubicBezTo>
                  <a:pt x="217" y="23"/>
                  <a:pt x="217" y="23"/>
                  <a:pt x="217" y="23"/>
                </a:cubicBezTo>
                <a:cubicBezTo>
                  <a:pt x="218" y="25"/>
                  <a:pt x="220" y="26"/>
                  <a:pt x="223" y="26"/>
                </a:cubicBezTo>
                <a:cubicBezTo>
                  <a:pt x="223" y="26"/>
                  <a:pt x="223" y="26"/>
                  <a:pt x="223" y="26"/>
                </a:cubicBezTo>
                <a:cubicBezTo>
                  <a:pt x="223" y="26"/>
                  <a:pt x="223" y="26"/>
                  <a:pt x="223" y="26"/>
                </a:cubicBezTo>
                <a:cubicBezTo>
                  <a:pt x="223" y="26"/>
                  <a:pt x="223" y="26"/>
                  <a:pt x="223" y="26"/>
                </a:cubicBezTo>
                <a:cubicBezTo>
                  <a:pt x="226" y="23"/>
                  <a:pt x="230" y="21"/>
                  <a:pt x="234" y="19"/>
                </a:cubicBezTo>
                <a:cubicBezTo>
                  <a:pt x="234" y="20"/>
                  <a:pt x="234" y="20"/>
                  <a:pt x="234" y="20"/>
                </a:cubicBezTo>
                <a:cubicBezTo>
                  <a:pt x="231" y="22"/>
                  <a:pt x="229" y="24"/>
                  <a:pt x="226" y="25"/>
                </a:cubicBezTo>
                <a:cubicBezTo>
                  <a:pt x="226" y="25"/>
                  <a:pt x="226" y="25"/>
                  <a:pt x="226" y="25"/>
                </a:cubicBezTo>
                <a:cubicBezTo>
                  <a:pt x="226" y="26"/>
                  <a:pt x="226" y="26"/>
                  <a:pt x="226" y="26"/>
                </a:cubicBezTo>
                <a:cubicBezTo>
                  <a:pt x="226" y="26"/>
                  <a:pt x="226" y="26"/>
                  <a:pt x="226" y="27"/>
                </a:cubicBezTo>
                <a:cubicBezTo>
                  <a:pt x="226" y="27"/>
                  <a:pt x="226" y="28"/>
                  <a:pt x="226" y="29"/>
                </a:cubicBezTo>
                <a:cubicBezTo>
                  <a:pt x="227" y="30"/>
                  <a:pt x="229" y="30"/>
                  <a:pt x="230" y="31"/>
                </a:cubicBezTo>
                <a:cubicBezTo>
                  <a:pt x="230" y="31"/>
                  <a:pt x="230" y="31"/>
                  <a:pt x="230" y="31"/>
                </a:cubicBezTo>
                <a:cubicBezTo>
                  <a:pt x="231" y="31"/>
                  <a:pt x="231" y="31"/>
                  <a:pt x="231" y="31"/>
                </a:cubicBezTo>
                <a:cubicBezTo>
                  <a:pt x="232" y="30"/>
                  <a:pt x="233" y="30"/>
                  <a:pt x="234" y="29"/>
                </a:cubicBezTo>
                <a:cubicBezTo>
                  <a:pt x="234" y="32"/>
                  <a:pt x="234" y="32"/>
                  <a:pt x="234" y="32"/>
                </a:cubicBezTo>
                <a:cubicBezTo>
                  <a:pt x="234" y="35"/>
                  <a:pt x="234" y="35"/>
                  <a:pt x="234" y="35"/>
                </a:cubicBezTo>
                <a:cubicBezTo>
                  <a:pt x="227" y="30"/>
                  <a:pt x="219" y="27"/>
                  <a:pt x="213" y="24"/>
                </a:cubicBezTo>
                <a:cubicBezTo>
                  <a:pt x="212" y="24"/>
                  <a:pt x="212" y="24"/>
                  <a:pt x="212" y="24"/>
                </a:cubicBezTo>
                <a:cubicBezTo>
                  <a:pt x="212" y="24"/>
                  <a:pt x="212" y="24"/>
                  <a:pt x="212" y="24"/>
                </a:cubicBezTo>
                <a:cubicBezTo>
                  <a:pt x="202" y="20"/>
                  <a:pt x="192" y="15"/>
                  <a:pt x="180" y="13"/>
                </a:cubicBezTo>
                <a:cubicBezTo>
                  <a:pt x="180" y="12"/>
                  <a:pt x="180" y="12"/>
                  <a:pt x="180" y="12"/>
                </a:cubicBezTo>
                <a:cubicBezTo>
                  <a:pt x="181" y="12"/>
                  <a:pt x="182" y="12"/>
                  <a:pt x="182" y="12"/>
                </a:cubicBezTo>
                <a:cubicBezTo>
                  <a:pt x="182" y="12"/>
                  <a:pt x="182" y="12"/>
                  <a:pt x="182" y="12"/>
                </a:cubicBezTo>
                <a:cubicBezTo>
                  <a:pt x="183" y="12"/>
                  <a:pt x="185" y="12"/>
                  <a:pt x="186" y="12"/>
                </a:cubicBezTo>
                <a:cubicBezTo>
                  <a:pt x="187" y="11"/>
                  <a:pt x="187" y="10"/>
                  <a:pt x="188" y="9"/>
                </a:cubicBezTo>
                <a:cubicBezTo>
                  <a:pt x="190" y="6"/>
                  <a:pt x="193" y="3"/>
                  <a:pt x="195" y="0"/>
                </a:cubicBezTo>
                <a:cubicBezTo>
                  <a:pt x="193" y="0"/>
                  <a:pt x="193" y="0"/>
                  <a:pt x="193" y="0"/>
                </a:cubicBezTo>
                <a:cubicBezTo>
                  <a:pt x="190" y="3"/>
                  <a:pt x="188" y="5"/>
                  <a:pt x="186" y="7"/>
                </a:cubicBezTo>
                <a:cubicBezTo>
                  <a:pt x="186" y="8"/>
                  <a:pt x="186" y="8"/>
                  <a:pt x="186" y="8"/>
                </a:cubicBezTo>
                <a:cubicBezTo>
                  <a:pt x="186" y="8"/>
                  <a:pt x="186" y="8"/>
                  <a:pt x="186" y="8"/>
                </a:cubicBezTo>
                <a:cubicBezTo>
                  <a:pt x="186" y="9"/>
                  <a:pt x="185" y="9"/>
                  <a:pt x="184" y="10"/>
                </a:cubicBezTo>
                <a:cubicBezTo>
                  <a:pt x="184" y="10"/>
                  <a:pt x="183" y="10"/>
                  <a:pt x="182" y="10"/>
                </a:cubicBezTo>
                <a:cubicBezTo>
                  <a:pt x="182" y="10"/>
                  <a:pt x="181" y="10"/>
                  <a:pt x="180" y="10"/>
                </a:cubicBezTo>
                <a:cubicBezTo>
                  <a:pt x="180" y="10"/>
                  <a:pt x="180" y="10"/>
                  <a:pt x="180" y="10"/>
                </a:cubicBezTo>
                <a:cubicBezTo>
                  <a:pt x="180" y="10"/>
                  <a:pt x="180" y="10"/>
                  <a:pt x="180" y="10"/>
                </a:cubicBezTo>
                <a:cubicBezTo>
                  <a:pt x="180" y="10"/>
                  <a:pt x="180" y="10"/>
                  <a:pt x="180" y="10"/>
                </a:cubicBezTo>
                <a:cubicBezTo>
                  <a:pt x="178" y="10"/>
                  <a:pt x="178" y="10"/>
                  <a:pt x="178" y="10"/>
                </a:cubicBezTo>
                <a:cubicBezTo>
                  <a:pt x="178" y="10"/>
                  <a:pt x="178" y="10"/>
                  <a:pt x="178" y="10"/>
                </a:cubicBezTo>
                <a:cubicBezTo>
                  <a:pt x="177" y="9"/>
                  <a:pt x="176" y="9"/>
                  <a:pt x="176" y="9"/>
                </a:cubicBezTo>
                <a:cubicBezTo>
                  <a:pt x="175" y="9"/>
                  <a:pt x="175" y="9"/>
                  <a:pt x="175" y="9"/>
                </a:cubicBezTo>
                <a:cubicBezTo>
                  <a:pt x="175" y="9"/>
                  <a:pt x="175" y="9"/>
                  <a:pt x="175" y="9"/>
                </a:cubicBezTo>
                <a:cubicBezTo>
                  <a:pt x="172" y="8"/>
                  <a:pt x="168" y="8"/>
                  <a:pt x="164" y="8"/>
                </a:cubicBezTo>
                <a:cubicBezTo>
                  <a:pt x="161" y="8"/>
                  <a:pt x="158" y="8"/>
                  <a:pt x="155" y="8"/>
                </a:cubicBezTo>
                <a:cubicBezTo>
                  <a:pt x="153" y="8"/>
                  <a:pt x="151" y="9"/>
                  <a:pt x="148" y="9"/>
                </a:cubicBezTo>
                <a:cubicBezTo>
                  <a:pt x="148" y="9"/>
                  <a:pt x="148" y="9"/>
                  <a:pt x="148" y="9"/>
                </a:cubicBezTo>
                <a:cubicBezTo>
                  <a:pt x="148" y="9"/>
                  <a:pt x="148" y="9"/>
                  <a:pt x="148" y="9"/>
                </a:cubicBezTo>
                <a:cubicBezTo>
                  <a:pt x="148" y="9"/>
                  <a:pt x="148" y="9"/>
                  <a:pt x="148" y="9"/>
                </a:cubicBezTo>
                <a:cubicBezTo>
                  <a:pt x="144" y="9"/>
                  <a:pt x="139" y="10"/>
                  <a:pt x="134" y="11"/>
                </a:cubicBezTo>
                <a:cubicBezTo>
                  <a:pt x="134" y="11"/>
                  <a:pt x="134" y="11"/>
                  <a:pt x="134" y="11"/>
                </a:cubicBezTo>
                <a:cubicBezTo>
                  <a:pt x="133" y="11"/>
                  <a:pt x="133" y="11"/>
                  <a:pt x="133" y="11"/>
                </a:cubicBezTo>
                <a:cubicBezTo>
                  <a:pt x="132" y="11"/>
                  <a:pt x="132" y="11"/>
                  <a:pt x="132" y="11"/>
                </a:cubicBezTo>
                <a:cubicBezTo>
                  <a:pt x="132" y="11"/>
                  <a:pt x="132" y="11"/>
                  <a:pt x="132" y="11"/>
                </a:cubicBezTo>
                <a:cubicBezTo>
                  <a:pt x="126" y="13"/>
                  <a:pt x="120" y="15"/>
                  <a:pt x="115" y="17"/>
                </a:cubicBezTo>
                <a:cubicBezTo>
                  <a:pt x="115" y="17"/>
                  <a:pt x="115" y="17"/>
                  <a:pt x="115" y="17"/>
                </a:cubicBezTo>
                <a:cubicBezTo>
                  <a:pt x="108" y="20"/>
                  <a:pt x="101" y="23"/>
                  <a:pt x="95" y="26"/>
                </a:cubicBezTo>
                <a:cubicBezTo>
                  <a:pt x="95" y="26"/>
                  <a:pt x="95" y="26"/>
                  <a:pt x="95" y="26"/>
                </a:cubicBezTo>
                <a:cubicBezTo>
                  <a:pt x="93" y="27"/>
                  <a:pt x="92" y="28"/>
                  <a:pt x="90" y="29"/>
                </a:cubicBezTo>
                <a:cubicBezTo>
                  <a:pt x="90" y="29"/>
                  <a:pt x="90" y="29"/>
                  <a:pt x="90" y="29"/>
                </a:cubicBezTo>
                <a:cubicBezTo>
                  <a:pt x="90" y="29"/>
                  <a:pt x="90" y="29"/>
                  <a:pt x="90" y="29"/>
                </a:cubicBezTo>
                <a:cubicBezTo>
                  <a:pt x="90" y="28"/>
                  <a:pt x="90" y="28"/>
                  <a:pt x="90" y="28"/>
                </a:cubicBezTo>
                <a:cubicBezTo>
                  <a:pt x="90" y="28"/>
                  <a:pt x="90" y="28"/>
                  <a:pt x="90" y="28"/>
                </a:cubicBezTo>
                <a:cubicBezTo>
                  <a:pt x="90" y="28"/>
                  <a:pt x="90" y="28"/>
                  <a:pt x="90" y="28"/>
                </a:cubicBezTo>
                <a:cubicBezTo>
                  <a:pt x="90" y="28"/>
                  <a:pt x="90" y="28"/>
                  <a:pt x="90" y="28"/>
                </a:cubicBezTo>
                <a:cubicBezTo>
                  <a:pt x="90" y="28"/>
                  <a:pt x="90" y="28"/>
                  <a:pt x="90" y="28"/>
                </a:cubicBezTo>
                <a:cubicBezTo>
                  <a:pt x="89" y="27"/>
                  <a:pt x="88" y="26"/>
                  <a:pt x="87" y="25"/>
                </a:cubicBezTo>
                <a:cubicBezTo>
                  <a:pt x="88" y="25"/>
                  <a:pt x="88" y="25"/>
                  <a:pt x="88" y="25"/>
                </a:cubicBezTo>
                <a:cubicBezTo>
                  <a:pt x="88" y="25"/>
                  <a:pt x="88" y="25"/>
                  <a:pt x="88" y="25"/>
                </a:cubicBezTo>
                <a:cubicBezTo>
                  <a:pt x="89" y="26"/>
                  <a:pt x="90" y="26"/>
                  <a:pt x="91" y="26"/>
                </a:cubicBezTo>
                <a:cubicBezTo>
                  <a:pt x="91" y="26"/>
                  <a:pt x="91" y="26"/>
                  <a:pt x="91" y="26"/>
                </a:cubicBezTo>
                <a:cubicBezTo>
                  <a:pt x="92" y="26"/>
                  <a:pt x="94" y="26"/>
                  <a:pt x="94" y="25"/>
                </a:cubicBezTo>
                <a:cubicBezTo>
                  <a:pt x="95" y="24"/>
                  <a:pt x="95" y="24"/>
                  <a:pt x="95" y="24"/>
                </a:cubicBezTo>
                <a:cubicBezTo>
                  <a:pt x="95" y="24"/>
                  <a:pt x="95" y="24"/>
                  <a:pt x="95" y="24"/>
                </a:cubicBezTo>
                <a:cubicBezTo>
                  <a:pt x="95" y="24"/>
                  <a:pt x="95" y="23"/>
                  <a:pt x="95" y="23"/>
                </a:cubicBezTo>
                <a:cubicBezTo>
                  <a:pt x="95" y="22"/>
                  <a:pt x="95" y="21"/>
                  <a:pt x="94" y="21"/>
                </a:cubicBezTo>
                <a:cubicBezTo>
                  <a:pt x="93" y="19"/>
                  <a:pt x="91" y="18"/>
                  <a:pt x="90" y="17"/>
                </a:cubicBezTo>
                <a:cubicBezTo>
                  <a:pt x="90" y="16"/>
                  <a:pt x="90" y="16"/>
                  <a:pt x="90" y="16"/>
                </a:cubicBezTo>
                <a:cubicBezTo>
                  <a:pt x="90" y="16"/>
                  <a:pt x="90" y="16"/>
                  <a:pt x="90" y="15"/>
                </a:cubicBezTo>
                <a:cubicBezTo>
                  <a:pt x="90" y="15"/>
                  <a:pt x="90" y="14"/>
                  <a:pt x="91" y="14"/>
                </a:cubicBezTo>
                <a:cubicBezTo>
                  <a:pt x="92" y="12"/>
                  <a:pt x="94" y="11"/>
                  <a:pt x="96" y="11"/>
                </a:cubicBezTo>
                <a:cubicBezTo>
                  <a:pt x="96" y="11"/>
                  <a:pt x="97" y="11"/>
                  <a:pt x="98" y="11"/>
                </a:cubicBezTo>
                <a:cubicBezTo>
                  <a:pt x="100" y="11"/>
                  <a:pt x="102" y="11"/>
                  <a:pt x="104" y="11"/>
                </a:cubicBezTo>
                <a:cubicBezTo>
                  <a:pt x="104" y="11"/>
                  <a:pt x="105" y="12"/>
                  <a:pt x="106" y="13"/>
                </a:cubicBezTo>
                <a:cubicBezTo>
                  <a:pt x="107" y="13"/>
                  <a:pt x="108" y="14"/>
                  <a:pt x="110" y="14"/>
                </a:cubicBezTo>
                <a:cubicBezTo>
                  <a:pt x="110" y="14"/>
                  <a:pt x="110" y="14"/>
                  <a:pt x="110" y="14"/>
                </a:cubicBezTo>
                <a:cubicBezTo>
                  <a:pt x="110" y="14"/>
                  <a:pt x="111" y="14"/>
                  <a:pt x="112" y="13"/>
                </a:cubicBezTo>
                <a:cubicBezTo>
                  <a:pt x="112" y="13"/>
                  <a:pt x="112" y="13"/>
                  <a:pt x="112" y="13"/>
                </a:cubicBezTo>
                <a:cubicBezTo>
                  <a:pt x="112" y="13"/>
                  <a:pt x="112" y="13"/>
                  <a:pt x="112" y="13"/>
                </a:cubicBezTo>
                <a:cubicBezTo>
                  <a:pt x="113" y="12"/>
                  <a:pt x="114" y="11"/>
                  <a:pt x="114" y="11"/>
                </a:cubicBezTo>
                <a:cubicBezTo>
                  <a:pt x="114" y="11"/>
                  <a:pt x="114" y="11"/>
                  <a:pt x="114" y="11"/>
                </a:cubicBezTo>
                <a:cubicBezTo>
                  <a:pt x="116" y="8"/>
                  <a:pt x="116" y="8"/>
                  <a:pt x="116" y="8"/>
                </a:cubicBezTo>
                <a:cubicBezTo>
                  <a:pt x="116" y="8"/>
                  <a:pt x="116" y="8"/>
                  <a:pt x="116" y="8"/>
                </a:cubicBezTo>
                <a:cubicBezTo>
                  <a:pt x="116" y="8"/>
                  <a:pt x="116" y="8"/>
                  <a:pt x="116" y="8"/>
                </a:cubicBezTo>
                <a:cubicBezTo>
                  <a:pt x="117" y="6"/>
                  <a:pt x="118" y="4"/>
                  <a:pt x="118" y="1"/>
                </a:cubicBezTo>
                <a:cubicBezTo>
                  <a:pt x="118" y="1"/>
                  <a:pt x="118" y="0"/>
                  <a:pt x="118" y="0"/>
                </a:cubicBezTo>
                <a:cubicBezTo>
                  <a:pt x="116" y="0"/>
                  <a:pt x="116" y="0"/>
                  <a:pt x="116" y="0"/>
                </a:cubicBezTo>
                <a:cubicBezTo>
                  <a:pt x="116" y="0"/>
                  <a:pt x="116" y="1"/>
                  <a:pt x="116" y="1"/>
                </a:cubicBezTo>
                <a:cubicBezTo>
                  <a:pt x="116" y="1"/>
                  <a:pt x="116" y="2"/>
                  <a:pt x="116" y="2"/>
                </a:cubicBezTo>
                <a:cubicBezTo>
                  <a:pt x="116" y="0"/>
                  <a:pt x="116" y="0"/>
                  <a:pt x="116" y="0"/>
                </a:cubicBezTo>
                <a:cubicBezTo>
                  <a:pt x="113" y="0"/>
                  <a:pt x="113" y="0"/>
                  <a:pt x="113" y="0"/>
                </a:cubicBezTo>
                <a:cubicBezTo>
                  <a:pt x="113" y="0"/>
                  <a:pt x="113" y="1"/>
                  <a:pt x="113" y="1"/>
                </a:cubicBezTo>
                <a:cubicBezTo>
                  <a:pt x="113" y="4"/>
                  <a:pt x="111" y="6"/>
                  <a:pt x="109" y="8"/>
                </a:cubicBezTo>
                <a:cubicBezTo>
                  <a:pt x="106" y="7"/>
                  <a:pt x="102" y="6"/>
                  <a:pt x="99" y="6"/>
                </a:cubicBezTo>
                <a:cubicBezTo>
                  <a:pt x="98" y="6"/>
                  <a:pt x="96" y="6"/>
                  <a:pt x="95" y="6"/>
                </a:cubicBezTo>
                <a:cubicBezTo>
                  <a:pt x="95" y="6"/>
                  <a:pt x="95" y="6"/>
                  <a:pt x="95" y="6"/>
                </a:cubicBezTo>
                <a:cubicBezTo>
                  <a:pt x="94" y="6"/>
                  <a:pt x="92" y="6"/>
                  <a:pt x="91" y="7"/>
                </a:cubicBezTo>
                <a:cubicBezTo>
                  <a:pt x="90" y="7"/>
                  <a:pt x="90" y="7"/>
                  <a:pt x="90" y="7"/>
                </a:cubicBezTo>
                <a:cubicBezTo>
                  <a:pt x="88" y="9"/>
                  <a:pt x="88" y="9"/>
                  <a:pt x="88" y="9"/>
                </a:cubicBezTo>
                <a:cubicBezTo>
                  <a:pt x="85" y="11"/>
                  <a:pt x="85" y="11"/>
                  <a:pt x="85" y="11"/>
                </a:cubicBezTo>
                <a:cubicBezTo>
                  <a:pt x="84" y="11"/>
                  <a:pt x="83" y="10"/>
                  <a:pt x="82" y="10"/>
                </a:cubicBezTo>
                <a:cubicBezTo>
                  <a:pt x="82" y="9"/>
                  <a:pt x="82" y="9"/>
                  <a:pt x="82" y="9"/>
                </a:cubicBezTo>
                <a:cubicBezTo>
                  <a:pt x="81" y="9"/>
                  <a:pt x="81" y="9"/>
                  <a:pt x="81" y="9"/>
                </a:cubicBezTo>
                <a:cubicBezTo>
                  <a:pt x="80" y="9"/>
                  <a:pt x="80" y="9"/>
                  <a:pt x="80" y="9"/>
                </a:cubicBezTo>
                <a:cubicBezTo>
                  <a:pt x="80" y="9"/>
                  <a:pt x="80" y="9"/>
                  <a:pt x="80" y="9"/>
                </a:cubicBezTo>
                <a:cubicBezTo>
                  <a:pt x="79" y="8"/>
                  <a:pt x="79" y="8"/>
                  <a:pt x="78" y="7"/>
                </a:cubicBezTo>
                <a:cubicBezTo>
                  <a:pt x="79" y="6"/>
                  <a:pt x="80" y="5"/>
                  <a:pt x="81" y="3"/>
                </a:cubicBezTo>
                <a:cubicBezTo>
                  <a:pt x="83" y="3"/>
                  <a:pt x="84" y="1"/>
                  <a:pt x="86" y="1"/>
                </a:cubicBezTo>
                <a:cubicBezTo>
                  <a:pt x="86" y="0"/>
                  <a:pt x="87" y="0"/>
                  <a:pt x="87" y="0"/>
                </a:cubicBezTo>
                <a:cubicBezTo>
                  <a:pt x="83" y="0"/>
                  <a:pt x="83" y="0"/>
                  <a:pt x="83" y="0"/>
                </a:cubicBezTo>
                <a:cubicBezTo>
                  <a:pt x="83" y="0"/>
                  <a:pt x="82" y="1"/>
                  <a:pt x="82" y="1"/>
                </a:cubicBezTo>
                <a:cubicBezTo>
                  <a:pt x="82" y="0"/>
                  <a:pt x="82" y="0"/>
                  <a:pt x="82" y="0"/>
                </a:cubicBezTo>
                <a:cubicBezTo>
                  <a:pt x="78" y="0"/>
                  <a:pt x="78" y="0"/>
                  <a:pt x="78" y="0"/>
                </a:cubicBezTo>
                <a:cubicBezTo>
                  <a:pt x="76" y="1"/>
                  <a:pt x="74" y="3"/>
                  <a:pt x="73" y="5"/>
                </a:cubicBezTo>
                <a:cubicBezTo>
                  <a:pt x="72" y="4"/>
                  <a:pt x="72" y="4"/>
                  <a:pt x="72" y="4"/>
                </a:cubicBezTo>
                <a:cubicBezTo>
                  <a:pt x="71" y="3"/>
                  <a:pt x="70" y="3"/>
                  <a:pt x="70" y="3"/>
                </a:cubicBezTo>
                <a:cubicBezTo>
                  <a:pt x="70" y="3"/>
                  <a:pt x="70" y="3"/>
                  <a:pt x="70" y="3"/>
                </a:cubicBezTo>
                <a:cubicBezTo>
                  <a:pt x="69" y="3"/>
                  <a:pt x="69" y="3"/>
                  <a:pt x="69" y="3"/>
                </a:cubicBezTo>
                <a:cubicBezTo>
                  <a:pt x="68" y="2"/>
                  <a:pt x="68" y="2"/>
                  <a:pt x="68" y="2"/>
                </a:cubicBezTo>
                <a:cubicBezTo>
                  <a:pt x="68" y="2"/>
                  <a:pt x="68" y="2"/>
                  <a:pt x="68" y="2"/>
                </a:cubicBezTo>
                <a:cubicBezTo>
                  <a:pt x="67" y="2"/>
                  <a:pt x="66" y="2"/>
                  <a:pt x="65" y="2"/>
                </a:cubicBezTo>
                <a:cubicBezTo>
                  <a:pt x="64" y="1"/>
                  <a:pt x="63" y="1"/>
                  <a:pt x="62" y="0"/>
                </a:cubicBezTo>
                <a:cubicBezTo>
                  <a:pt x="59" y="0"/>
                  <a:pt x="59" y="0"/>
                  <a:pt x="59" y="0"/>
                </a:cubicBezTo>
                <a:cubicBezTo>
                  <a:pt x="59" y="0"/>
                  <a:pt x="59" y="0"/>
                  <a:pt x="59" y="0"/>
                </a:cubicBezTo>
                <a:cubicBezTo>
                  <a:pt x="59" y="1"/>
                  <a:pt x="59" y="1"/>
                  <a:pt x="59" y="1"/>
                </a:cubicBezTo>
                <a:cubicBezTo>
                  <a:pt x="59" y="1"/>
                  <a:pt x="59" y="1"/>
                  <a:pt x="59" y="1"/>
                </a:cubicBezTo>
                <a:cubicBezTo>
                  <a:pt x="61" y="2"/>
                  <a:pt x="62" y="3"/>
                  <a:pt x="64" y="3"/>
                </a:cubicBezTo>
                <a:cubicBezTo>
                  <a:pt x="64" y="4"/>
                  <a:pt x="64" y="4"/>
                  <a:pt x="64" y="4"/>
                </a:cubicBezTo>
                <a:cubicBezTo>
                  <a:pt x="60" y="2"/>
                  <a:pt x="56" y="1"/>
                  <a:pt x="52" y="0"/>
                </a:cubicBezTo>
                <a:cubicBezTo>
                  <a:pt x="42" y="0"/>
                  <a:pt x="42" y="0"/>
                  <a:pt x="42" y="0"/>
                </a:cubicBezTo>
                <a:cubicBezTo>
                  <a:pt x="43" y="0"/>
                  <a:pt x="43" y="0"/>
                  <a:pt x="43" y="0"/>
                </a:cubicBezTo>
                <a:cubicBezTo>
                  <a:pt x="43" y="0"/>
                  <a:pt x="43" y="0"/>
                  <a:pt x="43" y="0"/>
                </a:cubicBezTo>
                <a:cubicBezTo>
                  <a:pt x="44" y="0"/>
                  <a:pt x="44" y="0"/>
                  <a:pt x="44" y="0"/>
                </a:cubicBezTo>
                <a:cubicBezTo>
                  <a:pt x="44" y="0"/>
                  <a:pt x="44" y="0"/>
                  <a:pt x="44" y="0"/>
                </a:cubicBezTo>
                <a:cubicBezTo>
                  <a:pt x="45" y="1"/>
                  <a:pt x="45" y="1"/>
                  <a:pt x="45" y="1"/>
                </a:cubicBezTo>
                <a:cubicBezTo>
                  <a:pt x="45" y="0"/>
                  <a:pt x="45" y="0"/>
                  <a:pt x="45" y="0"/>
                </a:cubicBezTo>
                <a:cubicBezTo>
                  <a:pt x="51" y="2"/>
                  <a:pt x="58" y="4"/>
                  <a:pt x="64" y="6"/>
                </a:cubicBezTo>
                <a:cubicBezTo>
                  <a:pt x="64" y="6"/>
                  <a:pt x="64" y="6"/>
                  <a:pt x="64" y="6"/>
                </a:cubicBezTo>
                <a:cubicBezTo>
                  <a:pt x="64" y="6"/>
                  <a:pt x="64" y="6"/>
                  <a:pt x="64" y="6"/>
                </a:cubicBezTo>
                <a:cubicBezTo>
                  <a:pt x="66" y="7"/>
                  <a:pt x="66" y="7"/>
                  <a:pt x="66" y="7"/>
                </a:cubicBezTo>
                <a:cubicBezTo>
                  <a:pt x="66" y="7"/>
                  <a:pt x="66" y="7"/>
                  <a:pt x="66" y="7"/>
                </a:cubicBezTo>
                <a:cubicBezTo>
                  <a:pt x="66" y="7"/>
                  <a:pt x="67" y="7"/>
                  <a:pt x="68" y="8"/>
                </a:cubicBezTo>
                <a:cubicBezTo>
                  <a:pt x="68" y="8"/>
                  <a:pt x="68" y="8"/>
                  <a:pt x="68" y="8"/>
                </a:cubicBezTo>
                <a:cubicBezTo>
                  <a:pt x="68" y="8"/>
                  <a:pt x="68" y="8"/>
                  <a:pt x="68" y="8"/>
                </a:cubicBezTo>
                <a:cubicBezTo>
                  <a:pt x="70" y="9"/>
                  <a:pt x="70" y="9"/>
                  <a:pt x="70" y="9"/>
                </a:cubicBezTo>
                <a:cubicBezTo>
                  <a:pt x="70" y="9"/>
                  <a:pt x="70" y="9"/>
                  <a:pt x="70" y="9"/>
                </a:cubicBezTo>
                <a:cubicBezTo>
                  <a:pt x="73" y="10"/>
                  <a:pt x="77" y="12"/>
                  <a:pt x="80" y="15"/>
                </a:cubicBezTo>
                <a:cubicBezTo>
                  <a:pt x="80" y="15"/>
                  <a:pt x="80" y="15"/>
                  <a:pt x="80" y="15"/>
                </a:cubicBezTo>
                <a:cubicBezTo>
                  <a:pt x="80" y="15"/>
                  <a:pt x="80" y="15"/>
                  <a:pt x="80" y="15"/>
                </a:cubicBezTo>
                <a:cubicBezTo>
                  <a:pt x="80" y="15"/>
                  <a:pt x="80" y="15"/>
                  <a:pt x="80" y="15"/>
                </a:cubicBezTo>
                <a:cubicBezTo>
                  <a:pt x="82" y="16"/>
                  <a:pt x="82" y="16"/>
                  <a:pt x="82" y="16"/>
                </a:cubicBezTo>
                <a:cubicBezTo>
                  <a:pt x="82" y="16"/>
                  <a:pt x="82" y="16"/>
                  <a:pt x="82" y="16"/>
                </a:cubicBezTo>
                <a:cubicBezTo>
                  <a:pt x="83" y="17"/>
                  <a:pt x="84" y="18"/>
                  <a:pt x="84" y="18"/>
                </a:cubicBezTo>
                <a:cubicBezTo>
                  <a:pt x="84" y="19"/>
                  <a:pt x="84" y="19"/>
                  <a:pt x="84" y="19"/>
                </a:cubicBezTo>
                <a:cubicBezTo>
                  <a:pt x="85" y="19"/>
                  <a:pt x="85" y="19"/>
                  <a:pt x="85" y="19"/>
                </a:cubicBezTo>
                <a:cubicBezTo>
                  <a:pt x="86" y="20"/>
                  <a:pt x="86" y="20"/>
                  <a:pt x="86" y="20"/>
                </a:cubicBezTo>
                <a:cubicBezTo>
                  <a:pt x="86" y="20"/>
                  <a:pt x="86" y="20"/>
                  <a:pt x="86" y="20"/>
                </a:cubicBezTo>
                <a:cubicBezTo>
                  <a:pt x="87" y="21"/>
                  <a:pt x="87" y="21"/>
                  <a:pt x="88" y="22"/>
                </a:cubicBezTo>
                <a:cubicBezTo>
                  <a:pt x="88" y="22"/>
                  <a:pt x="88" y="22"/>
                  <a:pt x="88" y="22"/>
                </a:cubicBezTo>
                <a:cubicBezTo>
                  <a:pt x="88" y="22"/>
                  <a:pt x="88" y="22"/>
                  <a:pt x="88" y="22"/>
                </a:cubicBezTo>
                <a:cubicBezTo>
                  <a:pt x="88" y="22"/>
                  <a:pt x="88" y="22"/>
                  <a:pt x="88" y="22"/>
                </a:cubicBezTo>
                <a:cubicBezTo>
                  <a:pt x="88" y="22"/>
                  <a:pt x="88" y="22"/>
                  <a:pt x="88" y="22"/>
                </a:cubicBezTo>
                <a:cubicBezTo>
                  <a:pt x="88" y="22"/>
                  <a:pt x="88" y="22"/>
                  <a:pt x="88" y="22"/>
                </a:cubicBezTo>
                <a:cubicBezTo>
                  <a:pt x="87" y="23"/>
                  <a:pt x="87" y="23"/>
                  <a:pt x="87" y="23"/>
                </a:cubicBezTo>
                <a:cubicBezTo>
                  <a:pt x="87" y="24"/>
                  <a:pt x="87" y="24"/>
                  <a:pt x="87" y="24"/>
                </a:cubicBezTo>
                <a:cubicBezTo>
                  <a:pt x="87" y="24"/>
                  <a:pt x="87" y="24"/>
                  <a:pt x="87" y="24"/>
                </a:cubicBezTo>
                <a:cubicBezTo>
                  <a:pt x="87" y="25"/>
                  <a:pt x="87" y="25"/>
                  <a:pt x="87" y="25"/>
                </a:cubicBezTo>
                <a:cubicBezTo>
                  <a:pt x="87" y="24"/>
                  <a:pt x="87" y="24"/>
                  <a:pt x="86" y="24"/>
                </a:cubicBezTo>
                <a:cubicBezTo>
                  <a:pt x="86" y="24"/>
                  <a:pt x="86" y="24"/>
                  <a:pt x="86" y="24"/>
                </a:cubicBezTo>
                <a:cubicBezTo>
                  <a:pt x="86" y="24"/>
                  <a:pt x="86" y="24"/>
                  <a:pt x="86" y="24"/>
                </a:cubicBezTo>
                <a:cubicBezTo>
                  <a:pt x="84" y="22"/>
                  <a:pt x="84" y="22"/>
                  <a:pt x="84" y="22"/>
                </a:cubicBezTo>
                <a:cubicBezTo>
                  <a:pt x="84" y="22"/>
                  <a:pt x="84" y="22"/>
                  <a:pt x="84" y="22"/>
                </a:cubicBezTo>
                <a:cubicBezTo>
                  <a:pt x="84" y="22"/>
                  <a:pt x="83" y="21"/>
                  <a:pt x="82" y="20"/>
                </a:cubicBezTo>
                <a:cubicBezTo>
                  <a:pt x="82" y="20"/>
                  <a:pt x="82" y="20"/>
                  <a:pt x="82" y="20"/>
                </a:cubicBezTo>
                <a:cubicBezTo>
                  <a:pt x="81" y="20"/>
                  <a:pt x="81" y="20"/>
                  <a:pt x="81" y="20"/>
                </a:cubicBezTo>
                <a:cubicBezTo>
                  <a:pt x="80" y="19"/>
                  <a:pt x="80" y="19"/>
                  <a:pt x="80" y="19"/>
                </a:cubicBezTo>
                <a:cubicBezTo>
                  <a:pt x="80" y="19"/>
                  <a:pt x="80" y="19"/>
                  <a:pt x="80" y="19"/>
                </a:cubicBezTo>
                <a:cubicBezTo>
                  <a:pt x="79" y="19"/>
                  <a:pt x="79" y="18"/>
                  <a:pt x="78" y="18"/>
                </a:cubicBezTo>
                <a:cubicBezTo>
                  <a:pt x="76" y="15"/>
                  <a:pt x="72" y="14"/>
                  <a:pt x="70" y="13"/>
                </a:cubicBezTo>
                <a:cubicBezTo>
                  <a:pt x="70" y="13"/>
                  <a:pt x="70" y="13"/>
                  <a:pt x="70" y="13"/>
                </a:cubicBezTo>
                <a:cubicBezTo>
                  <a:pt x="69" y="13"/>
                  <a:pt x="69" y="13"/>
                  <a:pt x="69" y="13"/>
                </a:cubicBezTo>
                <a:cubicBezTo>
                  <a:pt x="68" y="12"/>
                  <a:pt x="68" y="12"/>
                  <a:pt x="68" y="12"/>
                </a:cubicBezTo>
                <a:cubicBezTo>
                  <a:pt x="68" y="12"/>
                  <a:pt x="68" y="12"/>
                  <a:pt x="68" y="12"/>
                </a:cubicBezTo>
                <a:cubicBezTo>
                  <a:pt x="67" y="12"/>
                  <a:pt x="66" y="12"/>
                  <a:pt x="66" y="11"/>
                </a:cubicBezTo>
                <a:cubicBezTo>
                  <a:pt x="66" y="11"/>
                  <a:pt x="66" y="11"/>
                  <a:pt x="66" y="11"/>
                </a:cubicBezTo>
                <a:cubicBezTo>
                  <a:pt x="65" y="11"/>
                  <a:pt x="65" y="11"/>
                  <a:pt x="65" y="11"/>
                </a:cubicBezTo>
                <a:cubicBezTo>
                  <a:pt x="64" y="11"/>
                  <a:pt x="64" y="11"/>
                  <a:pt x="64" y="11"/>
                </a:cubicBezTo>
                <a:cubicBezTo>
                  <a:pt x="58" y="7"/>
                  <a:pt x="51" y="5"/>
                  <a:pt x="44" y="4"/>
                </a:cubicBezTo>
                <a:cubicBezTo>
                  <a:pt x="44" y="4"/>
                  <a:pt x="44" y="4"/>
                  <a:pt x="44" y="4"/>
                </a:cubicBezTo>
                <a:cubicBezTo>
                  <a:pt x="42" y="4"/>
                  <a:pt x="41" y="3"/>
                  <a:pt x="39" y="3"/>
                </a:cubicBezTo>
                <a:cubicBezTo>
                  <a:pt x="39" y="3"/>
                  <a:pt x="39" y="3"/>
                  <a:pt x="39" y="3"/>
                </a:cubicBezTo>
                <a:cubicBezTo>
                  <a:pt x="39" y="3"/>
                  <a:pt x="39" y="3"/>
                  <a:pt x="39" y="3"/>
                </a:cubicBezTo>
                <a:cubicBezTo>
                  <a:pt x="37" y="3"/>
                  <a:pt x="37" y="3"/>
                  <a:pt x="37" y="3"/>
                </a:cubicBezTo>
                <a:cubicBezTo>
                  <a:pt x="37" y="3"/>
                  <a:pt x="37" y="3"/>
                  <a:pt x="37" y="3"/>
                </a:cubicBezTo>
                <a:cubicBezTo>
                  <a:pt x="35" y="2"/>
                  <a:pt x="32" y="2"/>
                  <a:pt x="30" y="2"/>
                </a:cubicBezTo>
                <a:cubicBezTo>
                  <a:pt x="30" y="2"/>
                  <a:pt x="30" y="2"/>
                  <a:pt x="30" y="2"/>
                </a:cubicBezTo>
                <a:cubicBezTo>
                  <a:pt x="30" y="2"/>
                  <a:pt x="30" y="2"/>
                  <a:pt x="30" y="2"/>
                </a:cubicBezTo>
                <a:cubicBezTo>
                  <a:pt x="27" y="2"/>
                  <a:pt x="24" y="2"/>
                  <a:pt x="21" y="2"/>
                </a:cubicBezTo>
                <a:cubicBezTo>
                  <a:pt x="21" y="2"/>
                  <a:pt x="21" y="2"/>
                  <a:pt x="21" y="2"/>
                </a:cubicBezTo>
                <a:cubicBezTo>
                  <a:pt x="20" y="2"/>
                  <a:pt x="20" y="2"/>
                  <a:pt x="20" y="2"/>
                </a:cubicBezTo>
                <a:cubicBezTo>
                  <a:pt x="19" y="2"/>
                  <a:pt x="19" y="2"/>
                  <a:pt x="19" y="2"/>
                </a:cubicBezTo>
                <a:cubicBezTo>
                  <a:pt x="19" y="2"/>
                  <a:pt x="19" y="2"/>
                  <a:pt x="19" y="2"/>
                </a:cubicBezTo>
                <a:cubicBezTo>
                  <a:pt x="12" y="2"/>
                  <a:pt x="6" y="2"/>
                  <a:pt x="0" y="3"/>
                </a:cubicBezTo>
                <a:cubicBezTo>
                  <a:pt x="0" y="5"/>
                  <a:pt x="0" y="5"/>
                  <a:pt x="0" y="5"/>
                </a:cubicBezTo>
                <a:cubicBezTo>
                  <a:pt x="6" y="4"/>
                  <a:pt x="12" y="4"/>
                  <a:pt x="19" y="4"/>
                </a:cubicBezTo>
                <a:cubicBezTo>
                  <a:pt x="19" y="4"/>
                  <a:pt x="19" y="4"/>
                  <a:pt x="19" y="4"/>
                </a:cubicBezTo>
                <a:cubicBezTo>
                  <a:pt x="12" y="4"/>
                  <a:pt x="6" y="5"/>
                  <a:pt x="0" y="5"/>
                </a:cubicBezTo>
                <a:cubicBezTo>
                  <a:pt x="0" y="7"/>
                  <a:pt x="0" y="7"/>
                  <a:pt x="0" y="7"/>
                </a:cubicBezTo>
                <a:cubicBezTo>
                  <a:pt x="7" y="7"/>
                  <a:pt x="13" y="6"/>
                  <a:pt x="19" y="6"/>
                </a:cubicBezTo>
                <a:cubicBezTo>
                  <a:pt x="26" y="7"/>
                  <a:pt x="32" y="7"/>
                  <a:pt x="38" y="8"/>
                </a:cubicBezTo>
                <a:cubicBezTo>
                  <a:pt x="40" y="8"/>
                  <a:pt x="42" y="9"/>
                  <a:pt x="44" y="9"/>
                </a:cubicBezTo>
                <a:cubicBezTo>
                  <a:pt x="49" y="10"/>
                  <a:pt x="54" y="12"/>
                  <a:pt x="59" y="14"/>
                </a:cubicBezTo>
                <a:cubicBezTo>
                  <a:pt x="59" y="14"/>
                  <a:pt x="59" y="14"/>
                  <a:pt x="59" y="14"/>
                </a:cubicBezTo>
                <a:cubicBezTo>
                  <a:pt x="64" y="16"/>
                  <a:pt x="64" y="16"/>
                  <a:pt x="64" y="16"/>
                </a:cubicBezTo>
                <a:cubicBezTo>
                  <a:pt x="68" y="17"/>
                  <a:pt x="68" y="17"/>
                  <a:pt x="68" y="17"/>
                </a:cubicBezTo>
                <a:cubicBezTo>
                  <a:pt x="68" y="17"/>
                  <a:pt x="68" y="17"/>
                  <a:pt x="68" y="17"/>
                </a:cubicBezTo>
                <a:cubicBezTo>
                  <a:pt x="68" y="18"/>
                  <a:pt x="68" y="18"/>
                  <a:pt x="68" y="18"/>
                </a:cubicBezTo>
                <a:cubicBezTo>
                  <a:pt x="70" y="18"/>
                  <a:pt x="70" y="18"/>
                  <a:pt x="70" y="18"/>
                </a:cubicBezTo>
                <a:cubicBezTo>
                  <a:pt x="70" y="18"/>
                  <a:pt x="70" y="18"/>
                  <a:pt x="70" y="18"/>
                </a:cubicBezTo>
                <a:cubicBezTo>
                  <a:pt x="71" y="19"/>
                  <a:pt x="71" y="19"/>
                  <a:pt x="71" y="19"/>
                </a:cubicBezTo>
                <a:cubicBezTo>
                  <a:pt x="74" y="21"/>
                  <a:pt x="77" y="23"/>
                  <a:pt x="80" y="25"/>
                </a:cubicBezTo>
                <a:cubicBezTo>
                  <a:pt x="82" y="27"/>
                  <a:pt x="83" y="29"/>
                  <a:pt x="84" y="30"/>
                </a:cubicBezTo>
                <a:cubicBezTo>
                  <a:pt x="84" y="30"/>
                  <a:pt x="84" y="31"/>
                  <a:pt x="84" y="31"/>
                </a:cubicBezTo>
                <a:cubicBezTo>
                  <a:pt x="84" y="31"/>
                  <a:pt x="84" y="31"/>
                  <a:pt x="84" y="31"/>
                </a:cubicBezTo>
                <a:cubicBezTo>
                  <a:pt x="84" y="31"/>
                  <a:pt x="84" y="31"/>
                  <a:pt x="84" y="31"/>
                </a:cubicBezTo>
                <a:cubicBezTo>
                  <a:pt x="84" y="31"/>
                  <a:pt x="84" y="31"/>
                  <a:pt x="84" y="31"/>
                </a:cubicBezTo>
                <a:cubicBezTo>
                  <a:pt x="84" y="32"/>
                  <a:pt x="84" y="33"/>
                  <a:pt x="84" y="34"/>
                </a:cubicBezTo>
                <a:cubicBezTo>
                  <a:pt x="84" y="35"/>
                  <a:pt x="83" y="35"/>
                  <a:pt x="83" y="35"/>
                </a:cubicBezTo>
                <a:cubicBezTo>
                  <a:pt x="81" y="35"/>
                  <a:pt x="81" y="35"/>
                  <a:pt x="81" y="35"/>
                </a:cubicBezTo>
                <a:cubicBezTo>
                  <a:pt x="70" y="35"/>
                  <a:pt x="70" y="35"/>
                  <a:pt x="70" y="35"/>
                </a:cubicBezTo>
                <a:cubicBezTo>
                  <a:pt x="70" y="35"/>
                  <a:pt x="70" y="35"/>
                  <a:pt x="70" y="35"/>
                </a:cubicBezTo>
                <a:cubicBezTo>
                  <a:pt x="69" y="35"/>
                  <a:pt x="69" y="35"/>
                  <a:pt x="69" y="35"/>
                </a:cubicBezTo>
                <a:cubicBezTo>
                  <a:pt x="68" y="35"/>
                  <a:pt x="68" y="35"/>
                  <a:pt x="68" y="35"/>
                </a:cubicBezTo>
                <a:cubicBezTo>
                  <a:pt x="67" y="33"/>
                  <a:pt x="67" y="33"/>
                  <a:pt x="65" y="32"/>
                </a:cubicBezTo>
                <a:cubicBezTo>
                  <a:pt x="59" y="27"/>
                  <a:pt x="52" y="24"/>
                  <a:pt x="44" y="22"/>
                </a:cubicBezTo>
                <a:cubicBezTo>
                  <a:pt x="42" y="21"/>
                  <a:pt x="40" y="21"/>
                  <a:pt x="39" y="20"/>
                </a:cubicBezTo>
                <a:cubicBezTo>
                  <a:pt x="38" y="20"/>
                  <a:pt x="38" y="20"/>
                  <a:pt x="38" y="20"/>
                </a:cubicBezTo>
                <a:cubicBezTo>
                  <a:pt x="37" y="20"/>
                  <a:pt x="37" y="20"/>
                  <a:pt x="37" y="20"/>
                </a:cubicBezTo>
                <a:cubicBezTo>
                  <a:pt x="32" y="19"/>
                  <a:pt x="26" y="18"/>
                  <a:pt x="21" y="18"/>
                </a:cubicBezTo>
                <a:cubicBezTo>
                  <a:pt x="21" y="18"/>
                  <a:pt x="21" y="18"/>
                  <a:pt x="21" y="18"/>
                </a:cubicBezTo>
                <a:cubicBezTo>
                  <a:pt x="20" y="18"/>
                  <a:pt x="20" y="18"/>
                  <a:pt x="20" y="18"/>
                </a:cubicBezTo>
                <a:cubicBezTo>
                  <a:pt x="19" y="18"/>
                  <a:pt x="19" y="18"/>
                  <a:pt x="19" y="18"/>
                </a:cubicBezTo>
                <a:cubicBezTo>
                  <a:pt x="19" y="18"/>
                  <a:pt x="19" y="18"/>
                  <a:pt x="19" y="18"/>
                </a:cubicBezTo>
                <a:cubicBezTo>
                  <a:pt x="12" y="18"/>
                  <a:pt x="6" y="19"/>
                  <a:pt x="0" y="20"/>
                </a:cubicBezTo>
                <a:cubicBezTo>
                  <a:pt x="0" y="22"/>
                  <a:pt x="0" y="22"/>
                  <a:pt x="0" y="22"/>
                </a:cubicBezTo>
                <a:cubicBezTo>
                  <a:pt x="6" y="21"/>
                  <a:pt x="12" y="20"/>
                  <a:pt x="19" y="20"/>
                </a:cubicBezTo>
                <a:cubicBezTo>
                  <a:pt x="19" y="21"/>
                  <a:pt x="19" y="21"/>
                  <a:pt x="19" y="21"/>
                </a:cubicBezTo>
                <a:cubicBezTo>
                  <a:pt x="13" y="21"/>
                  <a:pt x="8" y="22"/>
                  <a:pt x="3" y="22"/>
                </a:cubicBezTo>
                <a:cubicBezTo>
                  <a:pt x="3" y="22"/>
                  <a:pt x="3" y="22"/>
                  <a:pt x="3" y="22"/>
                </a:cubicBezTo>
                <a:cubicBezTo>
                  <a:pt x="3" y="22"/>
                  <a:pt x="3" y="22"/>
                  <a:pt x="3" y="22"/>
                </a:cubicBezTo>
                <a:cubicBezTo>
                  <a:pt x="2" y="22"/>
                  <a:pt x="1" y="22"/>
                  <a:pt x="0" y="22"/>
                </a:cubicBezTo>
                <a:cubicBezTo>
                  <a:pt x="0" y="25"/>
                  <a:pt x="0" y="25"/>
                  <a:pt x="0" y="25"/>
                </a:cubicBezTo>
                <a:cubicBezTo>
                  <a:pt x="1" y="24"/>
                  <a:pt x="2" y="24"/>
                  <a:pt x="3" y="24"/>
                </a:cubicBezTo>
                <a:cubicBezTo>
                  <a:pt x="8" y="24"/>
                  <a:pt x="14" y="23"/>
                  <a:pt x="20" y="23"/>
                </a:cubicBezTo>
                <a:cubicBezTo>
                  <a:pt x="20" y="23"/>
                  <a:pt x="20" y="23"/>
                  <a:pt x="20" y="23"/>
                </a:cubicBezTo>
                <a:cubicBezTo>
                  <a:pt x="23" y="23"/>
                  <a:pt x="27" y="23"/>
                  <a:pt x="30" y="24"/>
                </a:cubicBezTo>
                <a:cubicBezTo>
                  <a:pt x="32" y="24"/>
                  <a:pt x="35" y="25"/>
                  <a:pt x="38" y="25"/>
                </a:cubicBezTo>
                <a:cubicBezTo>
                  <a:pt x="40" y="26"/>
                  <a:pt x="42" y="26"/>
                  <a:pt x="44" y="27"/>
                </a:cubicBezTo>
                <a:cubicBezTo>
                  <a:pt x="50" y="28"/>
                  <a:pt x="56" y="31"/>
                  <a:pt x="61" y="36"/>
                </a:cubicBezTo>
                <a:cubicBezTo>
                  <a:pt x="61" y="36"/>
                  <a:pt x="61" y="36"/>
                  <a:pt x="61" y="36"/>
                </a:cubicBezTo>
                <a:cubicBezTo>
                  <a:pt x="62" y="37"/>
                  <a:pt x="62" y="37"/>
                  <a:pt x="62" y="37"/>
                </a:cubicBezTo>
                <a:cubicBezTo>
                  <a:pt x="62" y="37"/>
                  <a:pt x="62" y="37"/>
                  <a:pt x="62" y="37"/>
                </a:cubicBezTo>
                <a:cubicBezTo>
                  <a:pt x="62" y="37"/>
                  <a:pt x="62" y="37"/>
                  <a:pt x="62" y="37"/>
                </a:cubicBezTo>
                <a:cubicBezTo>
                  <a:pt x="62" y="37"/>
                  <a:pt x="61" y="37"/>
                  <a:pt x="60" y="36"/>
                </a:cubicBezTo>
                <a:cubicBezTo>
                  <a:pt x="59" y="35"/>
                  <a:pt x="57" y="35"/>
                  <a:pt x="56" y="34"/>
                </a:cubicBezTo>
                <a:cubicBezTo>
                  <a:pt x="55" y="35"/>
                  <a:pt x="55" y="35"/>
                  <a:pt x="55" y="35"/>
                </a:cubicBezTo>
                <a:cubicBezTo>
                  <a:pt x="52" y="33"/>
                  <a:pt x="49" y="33"/>
                  <a:pt x="47" y="33"/>
                </a:cubicBezTo>
                <a:cubicBezTo>
                  <a:pt x="46" y="32"/>
                  <a:pt x="45" y="32"/>
                  <a:pt x="45" y="32"/>
                </a:cubicBezTo>
                <a:cubicBezTo>
                  <a:pt x="45" y="32"/>
                  <a:pt x="45" y="32"/>
                  <a:pt x="45" y="32"/>
                </a:cubicBezTo>
                <a:cubicBezTo>
                  <a:pt x="44" y="31"/>
                  <a:pt x="44" y="31"/>
                  <a:pt x="44" y="31"/>
                </a:cubicBezTo>
                <a:cubicBezTo>
                  <a:pt x="43" y="31"/>
                  <a:pt x="43" y="31"/>
                  <a:pt x="43" y="31"/>
                </a:cubicBezTo>
                <a:cubicBezTo>
                  <a:pt x="43" y="31"/>
                  <a:pt x="43" y="31"/>
                  <a:pt x="43" y="31"/>
                </a:cubicBezTo>
                <a:cubicBezTo>
                  <a:pt x="42" y="30"/>
                  <a:pt x="40" y="30"/>
                  <a:pt x="39" y="30"/>
                </a:cubicBezTo>
                <a:cubicBezTo>
                  <a:pt x="39" y="30"/>
                  <a:pt x="39" y="30"/>
                  <a:pt x="39" y="30"/>
                </a:cubicBezTo>
                <a:cubicBezTo>
                  <a:pt x="39" y="30"/>
                  <a:pt x="39" y="30"/>
                  <a:pt x="39" y="30"/>
                </a:cubicBezTo>
                <a:cubicBezTo>
                  <a:pt x="37" y="29"/>
                  <a:pt x="37" y="29"/>
                  <a:pt x="37" y="29"/>
                </a:cubicBezTo>
                <a:cubicBezTo>
                  <a:pt x="37" y="29"/>
                  <a:pt x="37" y="29"/>
                  <a:pt x="37" y="29"/>
                </a:cubicBezTo>
                <a:cubicBezTo>
                  <a:pt x="32" y="28"/>
                  <a:pt x="26" y="28"/>
                  <a:pt x="21" y="28"/>
                </a:cubicBezTo>
                <a:cubicBezTo>
                  <a:pt x="21" y="28"/>
                  <a:pt x="21" y="28"/>
                  <a:pt x="21" y="28"/>
                </a:cubicBezTo>
                <a:cubicBezTo>
                  <a:pt x="20" y="28"/>
                  <a:pt x="20" y="28"/>
                  <a:pt x="20" y="28"/>
                </a:cubicBezTo>
                <a:cubicBezTo>
                  <a:pt x="19" y="28"/>
                  <a:pt x="19" y="28"/>
                  <a:pt x="19" y="28"/>
                </a:cubicBezTo>
                <a:cubicBezTo>
                  <a:pt x="19" y="28"/>
                  <a:pt x="19" y="28"/>
                  <a:pt x="19" y="28"/>
                </a:cubicBezTo>
                <a:cubicBezTo>
                  <a:pt x="12" y="28"/>
                  <a:pt x="6" y="29"/>
                  <a:pt x="0" y="30"/>
                </a:cubicBezTo>
                <a:cubicBezTo>
                  <a:pt x="0" y="32"/>
                  <a:pt x="0" y="32"/>
                  <a:pt x="0" y="32"/>
                </a:cubicBezTo>
                <a:cubicBezTo>
                  <a:pt x="6" y="31"/>
                  <a:pt x="12" y="30"/>
                  <a:pt x="19" y="30"/>
                </a:cubicBezTo>
                <a:cubicBezTo>
                  <a:pt x="19" y="31"/>
                  <a:pt x="19" y="31"/>
                  <a:pt x="19" y="31"/>
                </a:cubicBezTo>
                <a:cubicBezTo>
                  <a:pt x="12" y="31"/>
                  <a:pt x="6" y="32"/>
                  <a:pt x="0" y="33"/>
                </a:cubicBezTo>
                <a:cubicBezTo>
                  <a:pt x="0" y="35"/>
                  <a:pt x="0" y="35"/>
                  <a:pt x="0" y="35"/>
                </a:cubicBezTo>
                <a:cubicBezTo>
                  <a:pt x="7" y="34"/>
                  <a:pt x="13" y="33"/>
                  <a:pt x="20" y="33"/>
                </a:cubicBezTo>
                <a:cubicBezTo>
                  <a:pt x="20" y="33"/>
                  <a:pt x="20" y="33"/>
                  <a:pt x="21" y="33"/>
                </a:cubicBezTo>
                <a:cubicBezTo>
                  <a:pt x="27" y="34"/>
                  <a:pt x="33" y="33"/>
                  <a:pt x="38" y="35"/>
                </a:cubicBezTo>
                <a:cubicBezTo>
                  <a:pt x="39" y="35"/>
                  <a:pt x="40" y="35"/>
                  <a:pt x="40" y="36"/>
                </a:cubicBezTo>
                <a:cubicBezTo>
                  <a:pt x="40" y="36"/>
                  <a:pt x="40" y="36"/>
                  <a:pt x="39" y="36"/>
                </a:cubicBezTo>
                <a:cubicBezTo>
                  <a:pt x="39" y="36"/>
                  <a:pt x="39" y="36"/>
                  <a:pt x="39" y="36"/>
                </a:cubicBezTo>
                <a:cubicBezTo>
                  <a:pt x="38" y="38"/>
                  <a:pt x="38" y="38"/>
                  <a:pt x="38" y="38"/>
                </a:cubicBezTo>
                <a:cubicBezTo>
                  <a:pt x="37" y="38"/>
                  <a:pt x="37" y="38"/>
                  <a:pt x="37" y="38"/>
                </a:cubicBezTo>
                <a:cubicBezTo>
                  <a:pt x="37" y="38"/>
                  <a:pt x="37" y="38"/>
                  <a:pt x="37" y="38"/>
                </a:cubicBezTo>
                <a:cubicBezTo>
                  <a:pt x="36" y="39"/>
                  <a:pt x="34" y="41"/>
                  <a:pt x="33" y="43"/>
                </a:cubicBezTo>
                <a:cubicBezTo>
                  <a:pt x="32" y="41"/>
                  <a:pt x="30" y="41"/>
                  <a:pt x="28" y="40"/>
                </a:cubicBezTo>
                <a:cubicBezTo>
                  <a:pt x="26" y="40"/>
                  <a:pt x="24" y="39"/>
                  <a:pt x="22" y="38"/>
                </a:cubicBezTo>
                <a:cubicBezTo>
                  <a:pt x="22" y="38"/>
                  <a:pt x="22" y="38"/>
                  <a:pt x="22" y="38"/>
                </a:cubicBezTo>
                <a:cubicBezTo>
                  <a:pt x="22" y="38"/>
                  <a:pt x="22" y="38"/>
                  <a:pt x="22" y="38"/>
                </a:cubicBezTo>
                <a:cubicBezTo>
                  <a:pt x="21" y="38"/>
                  <a:pt x="21" y="38"/>
                  <a:pt x="21" y="38"/>
                </a:cubicBezTo>
                <a:cubicBezTo>
                  <a:pt x="21" y="38"/>
                  <a:pt x="21" y="38"/>
                  <a:pt x="21" y="38"/>
                </a:cubicBezTo>
                <a:cubicBezTo>
                  <a:pt x="21" y="38"/>
                  <a:pt x="21" y="38"/>
                  <a:pt x="21" y="38"/>
                </a:cubicBezTo>
                <a:cubicBezTo>
                  <a:pt x="20" y="38"/>
                  <a:pt x="20" y="38"/>
                  <a:pt x="20" y="38"/>
                </a:cubicBezTo>
                <a:cubicBezTo>
                  <a:pt x="20" y="38"/>
                  <a:pt x="20" y="38"/>
                  <a:pt x="20" y="38"/>
                </a:cubicBezTo>
                <a:cubicBezTo>
                  <a:pt x="17" y="38"/>
                  <a:pt x="15" y="38"/>
                  <a:pt x="12" y="38"/>
                </a:cubicBezTo>
                <a:cubicBezTo>
                  <a:pt x="8" y="38"/>
                  <a:pt x="4" y="38"/>
                  <a:pt x="0" y="39"/>
                </a:cubicBezTo>
                <a:cubicBezTo>
                  <a:pt x="0" y="41"/>
                  <a:pt x="0" y="41"/>
                  <a:pt x="0" y="41"/>
                </a:cubicBezTo>
                <a:cubicBezTo>
                  <a:pt x="4" y="40"/>
                  <a:pt x="8" y="40"/>
                  <a:pt x="12" y="40"/>
                </a:cubicBezTo>
                <a:cubicBezTo>
                  <a:pt x="14" y="40"/>
                  <a:pt x="16" y="40"/>
                  <a:pt x="19" y="40"/>
                </a:cubicBezTo>
                <a:cubicBezTo>
                  <a:pt x="19" y="41"/>
                  <a:pt x="19" y="41"/>
                  <a:pt x="19" y="41"/>
                </a:cubicBezTo>
                <a:cubicBezTo>
                  <a:pt x="16" y="41"/>
                  <a:pt x="14" y="41"/>
                  <a:pt x="12" y="41"/>
                </a:cubicBezTo>
                <a:cubicBezTo>
                  <a:pt x="8" y="41"/>
                  <a:pt x="4" y="41"/>
                  <a:pt x="0" y="42"/>
                </a:cubicBezTo>
                <a:cubicBezTo>
                  <a:pt x="0" y="44"/>
                  <a:pt x="0" y="44"/>
                  <a:pt x="0" y="44"/>
                </a:cubicBezTo>
                <a:cubicBezTo>
                  <a:pt x="4" y="43"/>
                  <a:pt x="8" y="43"/>
                  <a:pt x="12" y="43"/>
                </a:cubicBezTo>
                <a:cubicBezTo>
                  <a:pt x="14" y="43"/>
                  <a:pt x="17" y="43"/>
                  <a:pt x="19" y="43"/>
                </a:cubicBezTo>
                <a:cubicBezTo>
                  <a:pt x="20" y="43"/>
                  <a:pt x="20" y="43"/>
                  <a:pt x="20" y="43"/>
                </a:cubicBezTo>
                <a:cubicBezTo>
                  <a:pt x="22" y="44"/>
                  <a:pt x="25" y="44"/>
                  <a:pt x="27" y="45"/>
                </a:cubicBezTo>
                <a:cubicBezTo>
                  <a:pt x="29" y="47"/>
                  <a:pt x="29" y="47"/>
                  <a:pt x="29" y="47"/>
                </a:cubicBezTo>
                <a:cubicBezTo>
                  <a:pt x="29" y="47"/>
                  <a:pt x="29" y="47"/>
                  <a:pt x="29" y="47"/>
                </a:cubicBezTo>
                <a:cubicBezTo>
                  <a:pt x="31" y="47"/>
                  <a:pt x="31" y="47"/>
                  <a:pt x="31" y="47"/>
                </a:cubicBezTo>
                <a:cubicBezTo>
                  <a:pt x="31" y="47"/>
                  <a:pt x="31" y="47"/>
                  <a:pt x="31" y="48"/>
                </a:cubicBezTo>
                <a:cubicBezTo>
                  <a:pt x="31" y="48"/>
                  <a:pt x="31" y="48"/>
                  <a:pt x="31" y="48"/>
                </a:cubicBezTo>
                <a:cubicBezTo>
                  <a:pt x="30" y="48"/>
                  <a:pt x="30" y="48"/>
                  <a:pt x="30" y="48"/>
                </a:cubicBezTo>
                <a:cubicBezTo>
                  <a:pt x="30" y="48"/>
                  <a:pt x="30" y="48"/>
                  <a:pt x="30" y="48"/>
                </a:cubicBezTo>
                <a:cubicBezTo>
                  <a:pt x="30" y="48"/>
                  <a:pt x="30" y="48"/>
                  <a:pt x="30" y="48"/>
                </a:cubicBezTo>
                <a:cubicBezTo>
                  <a:pt x="30" y="48"/>
                  <a:pt x="30" y="48"/>
                  <a:pt x="30" y="48"/>
                </a:cubicBezTo>
                <a:cubicBezTo>
                  <a:pt x="26" y="48"/>
                  <a:pt x="23" y="48"/>
                  <a:pt x="20" y="48"/>
                </a:cubicBezTo>
                <a:cubicBezTo>
                  <a:pt x="20" y="48"/>
                  <a:pt x="20" y="48"/>
                  <a:pt x="20" y="48"/>
                </a:cubicBezTo>
                <a:cubicBezTo>
                  <a:pt x="19" y="47"/>
                  <a:pt x="18" y="47"/>
                  <a:pt x="17" y="47"/>
                </a:cubicBezTo>
                <a:cubicBezTo>
                  <a:pt x="11" y="47"/>
                  <a:pt x="6" y="48"/>
                  <a:pt x="0" y="49"/>
                </a:cubicBezTo>
                <a:cubicBezTo>
                  <a:pt x="0" y="51"/>
                  <a:pt x="0" y="51"/>
                  <a:pt x="0" y="51"/>
                </a:cubicBezTo>
                <a:cubicBezTo>
                  <a:pt x="6" y="50"/>
                  <a:pt x="11" y="49"/>
                  <a:pt x="17" y="49"/>
                </a:cubicBezTo>
                <a:cubicBezTo>
                  <a:pt x="17" y="49"/>
                  <a:pt x="18" y="49"/>
                  <a:pt x="19" y="49"/>
                </a:cubicBezTo>
                <a:cubicBezTo>
                  <a:pt x="19" y="50"/>
                  <a:pt x="19" y="50"/>
                  <a:pt x="19" y="50"/>
                </a:cubicBezTo>
                <a:cubicBezTo>
                  <a:pt x="18" y="50"/>
                  <a:pt x="17" y="50"/>
                  <a:pt x="16" y="50"/>
                </a:cubicBezTo>
                <a:cubicBezTo>
                  <a:pt x="14" y="50"/>
                  <a:pt x="11" y="50"/>
                  <a:pt x="9" y="50"/>
                </a:cubicBezTo>
                <a:cubicBezTo>
                  <a:pt x="9" y="50"/>
                  <a:pt x="9" y="50"/>
                  <a:pt x="9" y="50"/>
                </a:cubicBezTo>
                <a:cubicBezTo>
                  <a:pt x="9" y="50"/>
                  <a:pt x="9" y="50"/>
                  <a:pt x="9" y="50"/>
                </a:cubicBezTo>
                <a:cubicBezTo>
                  <a:pt x="9" y="50"/>
                  <a:pt x="9" y="50"/>
                  <a:pt x="9" y="50"/>
                </a:cubicBezTo>
                <a:cubicBezTo>
                  <a:pt x="6" y="51"/>
                  <a:pt x="3" y="51"/>
                  <a:pt x="0" y="52"/>
                </a:cubicBezTo>
                <a:cubicBezTo>
                  <a:pt x="0" y="54"/>
                  <a:pt x="0" y="54"/>
                  <a:pt x="0" y="54"/>
                </a:cubicBezTo>
                <a:cubicBezTo>
                  <a:pt x="3" y="53"/>
                  <a:pt x="6" y="53"/>
                  <a:pt x="9" y="52"/>
                </a:cubicBezTo>
                <a:cubicBezTo>
                  <a:pt x="11" y="52"/>
                  <a:pt x="14" y="52"/>
                  <a:pt x="16" y="52"/>
                </a:cubicBezTo>
                <a:cubicBezTo>
                  <a:pt x="17" y="52"/>
                  <a:pt x="18" y="52"/>
                  <a:pt x="19" y="52"/>
                </a:cubicBezTo>
                <a:cubicBezTo>
                  <a:pt x="19" y="52"/>
                  <a:pt x="19" y="52"/>
                  <a:pt x="19" y="52"/>
                </a:cubicBezTo>
                <a:cubicBezTo>
                  <a:pt x="19" y="52"/>
                  <a:pt x="19" y="52"/>
                  <a:pt x="19" y="52"/>
                </a:cubicBezTo>
                <a:cubicBezTo>
                  <a:pt x="21" y="53"/>
                  <a:pt x="21" y="53"/>
                  <a:pt x="21" y="53"/>
                </a:cubicBezTo>
                <a:cubicBezTo>
                  <a:pt x="21" y="52"/>
                  <a:pt x="21" y="52"/>
                  <a:pt x="21" y="52"/>
                </a:cubicBezTo>
                <a:cubicBezTo>
                  <a:pt x="24" y="53"/>
                  <a:pt x="27" y="53"/>
                  <a:pt x="30" y="55"/>
                </a:cubicBezTo>
                <a:cubicBezTo>
                  <a:pt x="32" y="55"/>
                  <a:pt x="32" y="55"/>
                  <a:pt x="32" y="55"/>
                </a:cubicBezTo>
                <a:cubicBezTo>
                  <a:pt x="32" y="55"/>
                  <a:pt x="32" y="54"/>
                  <a:pt x="32" y="54"/>
                </a:cubicBezTo>
                <a:cubicBezTo>
                  <a:pt x="32" y="54"/>
                  <a:pt x="32" y="54"/>
                  <a:pt x="32" y="54"/>
                </a:cubicBezTo>
                <a:cubicBezTo>
                  <a:pt x="31" y="54"/>
                  <a:pt x="31" y="54"/>
                  <a:pt x="31" y="54"/>
                </a:cubicBezTo>
                <a:cubicBezTo>
                  <a:pt x="28" y="51"/>
                  <a:pt x="24" y="51"/>
                  <a:pt x="21" y="50"/>
                </a:cubicBezTo>
                <a:cubicBezTo>
                  <a:pt x="21" y="50"/>
                  <a:pt x="21" y="50"/>
                  <a:pt x="21" y="50"/>
                </a:cubicBezTo>
                <a:cubicBezTo>
                  <a:pt x="23" y="50"/>
                  <a:pt x="26" y="50"/>
                  <a:pt x="29" y="50"/>
                </a:cubicBezTo>
                <a:cubicBezTo>
                  <a:pt x="29" y="50"/>
                  <a:pt x="29" y="50"/>
                  <a:pt x="29" y="50"/>
                </a:cubicBezTo>
                <a:cubicBezTo>
                  <a:pt x="30" y="50"/>
                  <a:pt x="30" y="50"/>
                  <a:pt x="30" y="50"/>
                </a:cubicBezTo>
                <a:cubicBezTo>
                  <a:pt x="30" y="50"/>
                  <a:pt x="30" y="50"/>
                  <a:pt x="30" y="50"/>
                </a:cubicBezTo>
                <a:cubicBezTo>
                  <a:pt x="31" y="50"/>
                  <a:pt x="32" y="50"/>
                  <a:pt x="32" y="50"/>
                </a:cubicBezTo>
                <a:cubicBezTo>
                  <a:pt x="33" y="49"/>
                  <a:pt x="33" y="48"/>
                  <a:pt x="33" y="47"/>
                </a:cubicBezTo>
                <a:cubicBezTo>
                  <a:pt x="33" y="47"/>
                  <a:pt x="33" y="46"/>
                  <a:pt x="33" y="46"/>
                </a:cubicBezTo>
                <a:cubicBezTo>
                  <a:pt x="33" y="46"/>
                  <a:pt x="33" y="46"/>
                  <a:pt x="33" y="46"/>
                </a:cubicBezTo>
                <a:cubicBezTo>
                  <a:pt x="34" y="45"/>
                  <a:pt x="34" y="45"/>
                  <a:pt x="34" y="45"/>
                </a:cubicBezTo>
                <a:cubicBezTo>
                  <a:pt x="35" y="43"/>
                  <a:pt x="36" y="42"/>
                  <a:pt x="37" y="41"/>
                </a:cubicBezTo>
                <a:cubicBezTo>
                  <a:pt x="37" y="43"/>
                  <a:pt x="37" y="43"/>
                  <a:pt x="37" y="43"/>
                </a:cubicBezTo>
                <a:cubicBezTo>
                  <a:pt x="36" y="45"/>
                  <a:pt x="35" y="47"/>
                  <a:pt x="35" y="48"/>
                </a:cubicBezTo>
                <a:cubicBezTo>
                  <a:pt x="34" y="50"/>
                  <a:pt x="34" y="51"/>
                  <a:pt x="34" y="52"/>
                </a:cubicBezTo>
                <a:cubicBezTo>
                  <a:pt x="34" y="53"/>
                  <a:pt x="34" y="54"/>
                  <a:pt x="34" y="55"/>
                </a:cubicBezTo>
                <a:cubicBezTo>
                  <a:pt x="36" y="55"/>
                  <a:pt x="36" y="55"/>
                  <a:pt x="36" y="55"/>
                </a:cubicBezTo>
                <a:cubicBezTo>
                  <a:pt x="36" y="54"/>
                  <a:pt x="36" y="53"/>
                  <a:pt x="36" y="52"/>
                </a:cubicBezTo>
                <a:cubicBezTo>
                  <a:pt x="36" y="51"/>
                  <a:pt x="36" y="50"/>
                  <a:pt x="36" y="49"/>
                </a:cubicBezTo>
                <a:cubicBezTo>
                  <a:pt x="36" y="49"/>
                  <a:pt x="36" y="49"/>
                  <a:pt x="36" y="49"/>
                </a:cubicBezTo>
                <a:cubicBezTo>
                  <a:pt x="36" y="49"/>
                  <a:pt x="36" y="49"/>
                  <a:pt x="36" y="49"/>
                </a:cubicBezTo>
                <a:cubicBezTo>
                  <a:pt x="37" y="48"/>
                  <a:pt x="37" y="48"/>
                  <a:pt x="37" y="47"/>
                </a:cubicBezTo>
                <a:cubicBezTo>
                  <a:pt x="37" y="47"/>
                  <a:pt x="37" y="47"/>
                  <a:pt x="37" y="47"/>
                </a:cubicBezTo>
                <a:cubicBezTo>
                  <a:pt x="39" y="44"/>
                  <a:pt x="39" y="44"/>
                  <a:pt x="39" y="44"/>
                </a:cubicBezTo>
                <a:cubicBezTo>
                  <a:pt x="39" y="44"/>
                  <a:pt x="39" y="44"/>
                  <a:pt x="39" y="44"/>
                </a:cubicBezTo>
                <a:cubicBezTo>
                  <a:pt x="39" y="44"/>
                  <a:pt x="39" y="44"/>
                  <a:pt x="39" y="44"/>
                </a:cubicBezTo>
                <a:cubicBezTo>
                  <a:pt x="40" y="42"/>
                  <a:pt x="42" y="41"/>
                  <a:pt x="43" y="41"/>
                </a:cubicBezTo>
                <a:cubicBezTo>
                  <a:pt x="43" y="41"/>
                  <a:pt x="43" y="41"/>
                  <a:pt x="43" y="41"/>
                </a:cubicBezTo>
                <a:cubicBezTo>
                  <a:pt x="44" y="40"/>
                  <a:pt x="44" y="40"/>
                  <a:pt x="44" y="40"/>
                </a:cubicBezTo>
                <a:cubicBezTo>
                  <a:pt x="45" y="40"/>
                  <a:pt x="45" y="40"/>
                  <a:pt x="45" y="40"/>
                </a:cubicBezTo>
                <a:cubicBezTo>
                  <a:pt x="45" y="39"/>
                  <a:pt x="45" y="39"/>
                  <a:pt x="45" y="39"/>
                </a:cubicBezTo>
                <a:cubicBezTo>
                  <a:pt x="46" y="39"/>
                  <a:pt x="47" y="38"/>
                  <a:pt x="49" y="38"/>
                </a:cubicBezTo>
                <a:cubicBezTo>
                  <a:pt x="51" y="39"/>
                  <a:pt x="53" y="39"/>
                  <a:pt x="55" y="40"/>
                </a:cubicBezTo>
                <a:cubicBezTo>
                  <a:pt x="56" y="40"/>
                  <a:pt x="57" y="40"/>
                  <a:pt x="58" y="40"/>
                </a:cubicBezTo>
                <a:cubicBezTo>
                  <a:pt x="58" y="41"/>
                  <a:pt x="59" y="42"/>
                  <a:pt x="59" y="43"/>
                </a:cubicBezTo>
                <a:cubicBezTo>
                  <a:pt x="59" y="43"/>
                  <a:pt x="59" y="43"/>
                  <a:pt x="59" y="43"/>
                </a:cubicBezTo>
                <a:cubicBezTo>
                  <a:pt x="59" y="44"/>
                  <a:pt x="59" y="44"/>
                  <a:pt x="59" y="44"/>
                </a:cubicBezTo>
                <a:cubicBezTo>
                  <a:pt x="60" y="44"/>
                  <a:pt x="60" y="44"/>
                  <a:pt x="61" y="44"/>
                </a:cubicBezTo>
                <a:cubicBezTo>
                  <a:pt x="61" y="44"/>
                  <a:pt x="61" y="44"/>
                  <a:pt x="61" y="44"/>
                </a:cubicBezTo>
                <a:cubicBezTo>
                  <a:pt x="62" y="44"/>
                  <a:pt x="63" y="43"/>
                  <a:pt x="64" y="43"/>
                </a:cubicBezTo>
                <a:cubicBezTo>
                  <a:pt x="64" y="42"/>
                  <a:pt x="65" y="42"/>
                  <a:pt x="65" y="41"/>
                </a:cubicBezTo>
                <a:cubicBezTo>
                  <a:pt x="66" y="41"/>
                  <a:pt x="66" y="41"/>
                  <a:pt x="66" y="41"/>
                </a:cubicBezTo>
                <a:cubicBezTo>
                  <a:pt x="67" y="41"/>
                  <a:pt x="67" y="41"/>
                  <a:pt x="67" y="41"/>
                </a:cubicBezTo>
                <a:cubicBezTo>
                  <a:pt x="67" y="41"/>
                  <a:pt x="67" y="41"/>
                  <a:pt x="67" y="41"/>
                </a:cubicBezTo>
                <a:cubicBezTo>
                  <a:pt x="67" y="41"/>
                  <a:pt x="67" y="41"/>
                  <a:pt x="67" y="41"/>
                </a:cubicBezTo>
                <a:cubicBezTo>
                  <a:pt x="67" y="41"/>
                  <a:pt x="68" y="41"/>
                  <a:pt x="69" y="40"/>
                </a:cubicBezTo>
                <a:cubicBezTo>
                  <a:pt x="71" y="40"/>
                  <a:pt x="73" y="40"/>
                  <a:pt x="74" y="40"/>
                </a:cubicBezTo>
                <a:cubicBezTo>
                  <a:pt x="76" y="40"/>
                  <a:pt x="78" y="40"/>
                  <a:pt x="80" y="40"/>
                </a:cubicBezTo>
                <a:cubicBezTo>
                  <a:pt x="80" y="41"/>
                  <a:pt x="80" y="41"/>
                  <a:pt x="80" y="41"/>
                </a:cubicBezTo>
                <a:cubicBezTo>
                  <a:pt x="81" y="41"/>
                  <a:pt x="81" y="41"/>
                  <a:pt x="81" y="41"/>
                </a:cubicBezTo>
                <a:cubicBezTo>
                  <a:pt x="81" y="41"/>
                  <a:pt x="81" y="41"/>
                  <a:pt x="81" y="41"/>
                </a:cubicBezTo>
                <a:cubicBezTo>
                  <a:pt x="81" y="41"/>
                  <a:pt x="82" y="41"/>
                  <a:pt x="82" y="41"/>
                </a:cubicBezTo>
                <a:cubicBezTo>
                  <a:pt x="82" y="41"/>
                  <a:pt x="82" y="41"/>
                  <a:pt x="82" y="41"/>
                </a:cubicBezTo>
                <a:cubicBezTo>
                  <a:pt x="83" y="41"/>
                  <a:pt x="84" y="42"/>
                  <a:pt x="85" y="42"/>
                </a:cubicBezTo>
                <a:cubicBezTo>
                  <a:pt x="86" y="42"/>
                  <a:pt x="87" y="42"/>
                  <a:pt x="88" y="43"/>
                </a:cubicBezTo>
                <a:cubicBezTo>
                  <a:pt x="91" y="44"/>
                  <a:pt x="92" y="46"/>
                  <a:pt x="94" y="48"/>
                </a:cubicBezTo>
                <a:cubicBezTo>
                  <a:pt x="94" y="50"/>
                  <a:pt x="94" y="53"/>
                  <a:pt x="94" y="55"/>
                </a:cubicBezTo>
                <a:cubicBezTo>
                  <a:pt x="96" y="55"/>
                  <a:pt x="96" y="55"/>
                  <a:pt x="96" y="55"/>
                </a:cubicBezTo>
                <a:cubicBezTo>
                  <a:pt x="96" y="46"/>
                  <a:pt x="96" y="46"/>
                  <a:pt x="96" y="46"/>
                </a:cubicBezTo>
                <a:cubicBezTo>
                  <a:pt x="97" y="47"/>
                  <a:pt x="98" y="49"/>
                  <a:pt x="98" y="51"/>
                </a:cubicBezTo>
                <a:cubicBezTo>
                  <a:pt x="98" y="52"/>
                  <a:pt x="98" y="52"/>
                  <a:pt x="98" y="52"/>
                </a:cubicBezTo>
                <a:cubicBezTo>
                  <a:pt x="100" y="51"/>
                  <a:pt x="100" y="51"/>
                  <a:pt x="100" y="51"/>
                </a:cubicBezTo>
                <a:cubicBezTo>
                  <a:pt x="104" y="48"/>
                  <a:pt x="109" y="45"/>
                  <a:pt x="114" y="43"/>
                </a:cubicBezTo>
                <a:cubicBezTo>
                  <a:pt x="114" y="44"/>
                  <a:pt x="114" y="44"/>
                  <a:pt x="114" y="44"/>
                </a:cubicBezTo>
                <a:cubicBezTo>
                  <a:pt x="114" y="44"/>
                  <a:pt x="114" y="44"/>
                  <a:pt x="114" y="44"/>
                </a:cubicBezTo>
                <a:cubicBezTo>
                  <a:pt x="114" y="44"/>
                  <a:pt x="113" y="44"/>
                  <a:pt x="113" y="44"/>
                </a:cubicBezTo>
                <a:cubicBezTo>
                  <a:pt x="110" y="46"/>
                  <a:pt x="106" y="48"/>
                  <a:pt x="103" y="51"/>
                </a:cubicBezTo>
                <a:cubicBezTo>
                  <a:pt x="101" y="52"/>
                  <a:pt x="100" y="53"/>
                  <a:pt x="98" y="55"/>
                </a:cubicBezTo>
                <a:cubicBezTo>
                  <a:pt x="101" y="55"/>
                  <a:pt x="101" y="55"/>
                  <a:pt x="101" y="55"/>
                </a:cubicBezTo>
                <a:cubicBezTo>
                  <a:pt x="102" y="54"/>
                  <a:pt x="103" y="53"/>
                  <a:pt x="104" y="53"/>
                </a:cubicBezTo>
                <a:cubicBezTo>
                  <a:pt x="107" y="50"/>
                  <a:pt x="111" y="48"/>
                  <a:pt x="114" y="46"/>
                </a:cubicBezTo>
                <a:cubicBezTo>
                  <a:pt x="114" y="46"/>
                  <a:pt x="114" y="46"/>
                  <a:pt x="114" y="46"/>
                </a:cubicBezTo>
                <a:cubicBezTo>
                  <a:pt x="114" y="46"/>
                  <a:pt x="114" y="46"/>
                  <a:pt x="114" y="46"/>
                </a:cubicBezTo>
                <a:cubicBezTo>
                  <a:pt x="114" y="46"/>
                  <a:pt x="114" y="46"/>
                  <a:pt x="114" y="46"/>
                </a:cubicBezTo>
                <a:cubicBezTo>
                  <a:pt x="115" y="46"/>
                  <a:pt x="115" y="46"/>
                  <a:pt x="115" y="46"/>
                </a:cubicBezTo>
                <a:cubicBezTo>
                  <a:pt x="115" y="46"/>
                  <a:pt x="115" y="45"/>
                  <a:pt x="116" y="45"/>
                </a:cubicBezTo>
                <a:cubicBezTo>
                  <a:pt x="121" y="43"/>
                  <a:pt x="127" y="40"/>
                  <a:pt x="133" y="39"/>
                </a:cubicBezTo>
                <a:cubicBezTo>
                  <a:pt x="133" y="39"/>
                  <a:pt x="133" y="39"/>
                  <a:pt x="133" y="39"/>
                </a:cubicBezTo>
                <a:cubicBezTo>
                  <a:pt x="134" y="39"/>
                  <a:pt x="134" y="39"/>
                  <a:pt x="134" y="39"/>
                </a:cubicBezTo>
                <a:cubicBezTo>
                  <a:pt x="135" y="39"/>
                  <a:pt x="135" y="39"/>
                  <a:pt x="135" y="39"/>
                </a:cubicBezTo>
                <a:cubicBezTo>
                  <a:pt x="135" y="38"/>
                  <a:pt x="135" y="38"/>
                  <a:pt x="135" y="38"/>
                </a:cubicBezTo>
                <a:cubicBezTo>
                  <a:pt x="141" y="36"/>
                  <a:pt x="149" y="35"/>
                  <a:pt x="155" y="35"/>
                </a:cubicBezTo>
                <a:cubicBezTo>
                  <a:pt x="156" y="35"/>
                  <a:pt x="156" y="35"/>
                  <a:pt x="156" y="35"/>
                </a:cubicBezTo>
                <a:cubicBezTo>
                  <a:pt x="157" y="35"/>
                  <a:pt x="159" y="35"/>
                  <a:pt x="161" y="35"/>
                </a:cubicBezTo>
                <a:cubicBezTo>
                  <a:pt x="167" y="35"/>
                  <a:pt x="173" y="35"/>
                  <a:pt x="178" y="36"/>
                </a:cubicBezTo>
                <a:cubicBezTo>
                  <a:pt x="178" y="36"/>
                  <a:pt x="178" y="36"/>
                  <a:pt x="178" y="36"/>
                </a:cubicBezTo>
                <a:cubicBezTo>
                  <a:pt x="179" y="36"/>
                  <a:pt x="179" y="36"/>
                  <a:pt x="179" y="36"/>
                </a:cubicBezTo>
                <a:cubicBezTo>
                  <a:pt x="179" y="36"/>
                  <a:pt x="179" y="36"/>
                  <a:pt x="179" y="36"/>
                </a:cubicBezTo>
                <a:cubicBezTo>
                  <a:pt x="180" y="36"/>
                  <a:pt x="180" y="36"/>
                  <a:pt x="180" y="36"/>
                </a:cubicBezTo>
                <a:cubicBezTo>
                  <a:pt x="180" y="36"/>
                  <a:pt x="180" y="36"/>
                  <a:pt x="180" y="36"/>
                </a:cubicBezTo>
                <a:cubicBezTo>
                  <a:pt x="185" y="37"/>
                  <a:pt x="190" y="39"/>
                  <a:pt x="194" y="40"/>
                </a:cubicBezTo>
                <a:cubicBezTo>
                  <a:pt x="204" y="45"/>
                  <a:pt x="213" y="49"/>
                  <a:pt x="221" y="55"/>
                </a:cubicBezTo>
                <a:cubicBezTo>
                  <a:pt x="225" y="55"/>
                  <a:pt x="225" y="55"/>
                  <a:pt x="225" y="55"/>
                </a:cubicBezTo>
                <a:cubicBezTo>
                  <a:pt x="216" y="48"/>
                  <a:pt x="205" y="43"/>
                  <a:pt x="195" y="38"/>
                </a:cubicBezTo>
                <a:cubicBezTo>
                  <a:pt x="195" y="38"/>
                  <a:pt x="195" y="38"/>
                  <a:pt x="195" y="38"/>
                </a:cubicBezTo>
                <a:cubicBezTo>
                  <a:pt x="195" y="38"/>
                  <a:pt x="195" y="38"/>
                  <a:pt x="195" y="38"/>
                </a:cubicBezTo>
                <a:cubicBezTo>
                  <a:pt x="190" y="37"/>
                  <a:pt x="186" y="35"/>
                  <a:pt x="180" y="34"/>
                </a:cubicBezTo>
                <a:cubicBezTo>
                  <a:pt x="180" y="33"/>
                  <a:pt x="180" y="33"/>
                  <a:pt x="180" y="33"/>
                </a:cubicBezTo>
                <a:cubicBezTo>
                  <a:pt x="182" y="33"/>
                  <a:pt x="185" y="33"/>
                  <a:pt x="187" y="34"/>
                </a:cubicBezTo>
                <a:cubicBezTo>
                  <a:pt x="191" y="36"/>
                  <a:pt x="195" y="37"/>
                  <a:pt x="199" y="39"/>
                </a:cubicBezTo>
                <a:cubicBezTo>
                  <a:pt x="208" y="44"/>
                  <a:pt x="218" y="49"/>
                  <a:pt x="226" y="55"/>
                </a:cubicBezTo>
                <a:cubicBezTo>
                  <a:pt x="229" y="55"/>
                  <a:pt x="229" y="55"/>
                  <a:pt x="229" y="55"/>
                </a:cubicBezTo>
                <a:cubicBezTo>
                  <a:pt x="220" y="48"/>
                  <a:pt x="210" y="42"/>
                  <a:pt x="200" y="37"/>
                </a:cubicBezTo>
                <a:cubicBezTo>
                  <a:pt x="200" y="37"/>
                  <a:pt x="200" y="37"/>
                  <a:pt x="200" y="37"/>
                </a:cubicBezTo>
                <a:cubicBezTo>
                  <a:pt x="200" y="37"/>
                  <a:pt x="200" y="37"/>
                  <a:pt x="200" y="37"/>
                </a:cubicBezTo>
                <a:cubicBezTo>
                  <a:pt x="196" y="35"/>
                  <a:pt x="191" y="34"/>
                  <a:pt x="187" y="32"/>
                </a:cubicBezTo>
                <a:cubicBezTo>
                  <a:pt x="187" y="32"/>
                  <a:pt x="187" y="32"/>
                  <a:pt x="187" y="32"/>
                </a:cubicBezTo>
                <a:cubicBezTo>
                  <a:pt x="187" y="32"/>
                  <a:pt x="187" y="32"/>
                  <a:pt x="187" y="32"/>
                </a:cubicBezTo>
                <a:cubicBezTo>
                  <a:pt x="185" y="31"/>
                  <a:pt x="183" y="31"/>
                  <a:pt x="180" y="31"/>
                </a:cubicBezTo>
                <a:cubicBezTo>
                  <a:pt x="180" y="30"/>
                  <a:pt x="180" y="30"/>
                  <a:pt x="180" y="30"/>
                </a:cubicBezTo>
                <a:cubicBezTo>
                  <a:pt x="179" y="30"/>
                  <a:pt x="179" y="30"/>
                  <a:pt x="179" y="30"/>
                </a:cubicBezTo>
                <a:cubicBezTo>
                  <a:pt x="178" y="30"/>
                  <a:pt x="178" y="30"/>
                  <a:pt x="178" y="30"/>
                </a:cubicBezTo>
                <a:cubicBezTo>
                  <a:pt x="178" y="30"/>
                  <a:pt x="178" y="30"/>
                  <a:pt x="178" y="30"/>
                </a:cubicBezTo>
                <a:cubicBezTo>
                  <a:pt x="173" y="30"/>
                  <a:pt x="167" y="30"/>
                  <a:pt x="161" y="30"/>
                </a:cubicBezTo>
                <a:cubicBezTo>
                  <a:pt x="161" y="30"/>
                  <a:pt x="161" y="30"/>
                  <a:pt x="161" y="30"/>
                </a:cubicBezTo>
                <a:cubicBezTo>
                  <a:pt x="161" y="30"/>
                  <a:pt x="161" y="30"/>
                  <a:pt x="161" y="30"/>
                </a:cubicBezTo>
                <a:cubicBezTo>
                  <a:pt x="159" y="30"/>
                  <a:pt x="158" y="30"/>
                  <a:pt x="156" y="30"/>
                </a:cubicBezTo>
                <a:cubicBezTo>
                  <a:pt x="156" y="30"/>
                  <a:pt x="156" y="30"/>
                  <a:pt x="156" y="30"/>
                </a:cubicBezTo>
                <a:cubicBezTo>
                  <a:pt x="155" y="30"/>
                  <a:pt x="155" y="30"/>
                  <a:pt x="155" y="30"/>
                </a:cubicBezTo>
                <a:cubicBezTo>
                  <a:pt x="154" y="30"/>
                  <a:pt x="154" y="30"/>
                  <a:pt x="154" y="30"/>
                </a:cubicBezTo>
                <a:cubicBezTo>
                  <a:pt x="154" y="30"/>
                  <a:pt x="154" y="30"/>
                  <a:pt x="154" y="30"/>
                </a:cubicBezTo>
                <a:cubicBezTo>
                  <a:pt x="148" y="31"/>
                  <a:pt x="140" y="32"/>
                  <a:pt x="134" y="33"/>
                </a:cubicBezTo>
                <a:cubicBezTo>
                  <a:pt x="134" y="33"/>
                  <a:pt x="133" y="33"/>
                  <a:pt x="133" y="33"/>
                </a:cubicBezTo>
                <a:cubicBezTo>
                  <a:pt x="132" y="34"/>
                  <a:pt x="132" y="34"/>
                  <a:pt x="132" y="34"/>
                </a:cubicBezTo>
                <a:cubicBezTo>
                  <a:pt x="127" y="35"/>
                  <a:pt x="122" y="37"/>
                  <a:pt x="118" y="39"/>
                </a:cubicBezTo>
                <a:cubicBezTo>
                  <a:pt x="118" y="39"/>
                  <a:pt x="118" y="39"/>
                  <a:pt x="118" y="39"/>
                </a:cubicBezTo>
                <a:cubicBezTo>
                  <a:pt x="118" y="39"/>
                  <a:pt x="118" y="39"/>
                  <a:pt x="118" y="39"/>
                </a:cubicBezTo>
                <a:cubicBezTo>
                  <a:pt x="117" y="39"/>
                  <a:pt x="117" y="39"/>
                  <a:pt x="116" y="39"/>
                </a:cubicBezTo>
                <a:cubicBezTo>
                  <a:pt x="116" y="39"/>
                  <a:pt x="116" y="39"/>
                  <a:pt x="116" y="39"/>
                </a:cubicBezTo>
                <a:cubicBezTo>
                  <a:pt x="115" y="40"/>
                  <a:pt x="115" y="40"/>
                  <a:pt x="115" y="40"/>
                </a:cubicBezTo>
                <a:cubicBezTo>
                  <a:pt x="115" y="40"/>
                  <a:pt x="115" y="40"/>
                  <a:pt x="115" y="40"/>
                </a:cubicBezTo>
                <a:cubicBezTo>
                  <a:pt x="110" y="42"/>
                  <a:pt x="105" y="45"/>
                  <a:pt x="100" y="49"/>
                </a:cubicBezTo>
                <a:cubicBezTo>
                  <a:pt x="99" y="46"/>
                  <a:pt x="98" y="44"/>
                  <a:pt x="96" y="43"/>
                </a:cubicBezTo>
                <a:cubicBezTo>
                  <a:pt x="94" y="41"/>
                  <a:pt x="91" y="39"/>
                  <a:pt x="89" y="37"/>
                </a:cubicBezTo>
                <a:cubicBezTo>
                  <a:pt x="89" y="37"/>
                  <a:pt x="89" y="37"/>
                  <a:pt x="89" y="37"/>
                </a:cubicBezTo>
                <a:cubicBezTo>
                  <a:pt x="89" y="37"/>
                  <a:pt x="89" y="37"/>
                  <a:pt x="89" y="37"/>
                </a:cubicBezTo>
                <a:cubicBezTo>
                  <a:pt x="91" y="35"/>
                  <a:pt x="93" y="34"/>
                  <a:pt x="94" y="33"/>
                </a:cubicBezTo>
                <a:cubicBezTo>
                  <a:pt x="94" y="33"/>
                  <a:pt x="94" y="33"/>
                  <a:pt x="94" y="33"/>
                </a:cubicBezTo>
                <a:cubicBezTo>
                  <a:pt x="96" y="32"/>
                  <a:pt x="96" y="32"/>
                  <a:pt x="96" y="32"/>
                </a:cubicBezTo>
                <a:cubicBezTo>
                  <a:pt x="96" y="32"/>
                  <a:pt x="96" y="32"/>
                  <a:pt x="96" y="32"/>
                </a:cubicBezTo>
                <a:cubicBezTo>
                  <a:pt x="96" y="32"/>
                  <a:pt x="96" y="32"/>
                  <a:pt x="96" y="32"/>
                </a:cubicBezTo>
                <a:cubicBezTo>
                  <a:pt x="102" y="28"/>
                  <a:pt x="108" y="25"/>
                  <a:pt x="114" y="23"/>
                </a:cubicBezTo>
                <a:cubicBezTo>
                  <a:pt x="114" y="23"/>
                  <a:pt x="114" y="23"/>
                  <a:pt x="114" y="23"/>
                </a:cubicBezTo>
                <a:cubicBezTo>
                  <a:pt x="116" y="22"/>
                  <a:pt x="116" y="22"/>
                  <a:pt x="116" y="22"/>
                </a:cubicBezTo>
                <a:cubicBezTo>
                  <a:pt x="116" y="22"/>
                  <a:pt x="116" y="22"/>
                  <a:pt x="116" y="22"/>
                </a:cubicBezTo>
                <a:cubicBezTo>
                  <a:pt x="116" y="22"/>
                  <a:pt x="116" y="22"/>
                  <a:pt x="116" y="22"/>
                </a:cubicBezTo>
                <a:cubicBezTo>
                  <a:pt x="122" y="20"/>
                  <a:pt x="127" y="18"/>
                  <a:pt x="133" y="17"/>
                </a:cubicBezTo>
                <a:cubicBezTo>
                  <a:pt x="134" y="17"/>
                  <a:pt x="134" y="17"/>
                  <a:pt x="134" y="17"/>
                </a:cubicBezTo>
                <a:cubicBezTo>
                  <a:pt x="134" y="17"/>
                  <a:pt x="134" y="17"/>
                  <a:pt x="134" y="17"/>
                </a:cubicBezTo>
                <a:cubicBezTo>
                  <a:pt x="135" y="17"/>
                  <a:pt x="135" y="17"/>
                  <a:pt x="135" y="17"/>
                </a:cubicBezTo>
                <a:cubicBezTo>
                  <a:pt x="135" y="16"/>
                  <a:pt x="135" y="16"/>
                  <a:pt x="135" y="16"/>
                </a:cubicBezTo>
                <a:cubicBezTo>
                  <a:pt x="142" y="15"/>
                  <a:pt x="149" y="14"/>
                  <a:pt x="156" y="13"/>
                </a:cubicBezTo>
                <a:cubicBezTo>
                  <a:pt x="156" y="13"/>
                  <a:pt x="156" y="13"/>
                  <a:pt x="156" y="13"/>
                </a:cubicBezTo>
                <a:cubicBezTo>
                  <a:pt x="159" y="13"/>
                  <a:pt x="163" y="13"/>
                  <a:pt x="167" y="13"/>
                </a:cubicBezTo>
                <a:cubicBezTo>
                  <a:pt x="168" y="13"/>
                  <a:pt x="168" y="13"/>
                  <a:pt x="168" y="13"/>
                </a:cubicBezTo>
                <a:cubicBezTo>
                  <a:pt x="172" y="13"/>
                  <a:pt x="175" y="14"/>
                  <a:pt x="179" y="14"/>
                </a:cubicBezTo>
                <a:cubicBezTo>
                  <a:pt x="190" y="17"/>
                  <a:pt x="201" y="21"/>
                  <a:pt x="212" y="26"/>
                </a:cubicBezTo>
                <a:cubicBezTo>
                  <a:pt x="219" y="29"/>
                  <a:pt x="227" y="33"/>
                  <a:pt x="234" y="37"/>
                </a:cubicBezTo>
                <a:cubicBezTo>
                  <a:pt x="234" y="37"/>
                  <a:pt x="234" y="37"/>
                  <a:pt x="234" y="37"/>
                </a:cubicBezTo>
                <a:cubicBezTo>
                  <a:pt x="234" y="37"/>
                  <a:pt x="234" y="37"/>
                  <a:pt x="234" y="37"/>
                </a:cubicBezTo>
                <a:cubicBezTo>
                  <a:pt x="236" y="38"/>
                  <a:pt x="236" y="38"/>
                  <a:pt x="236" y="38"/>
                </a:cubicBezTo>
                <a:cubicBezTo>
                  <a:pt x="236" y="38"/>
                  <a:pt x="236" y="38"/>
                  <a:pt x="236" y="38"/>
                </a:cubicBezTo>
                <a:cubicBezTo>
                  <a:pt x="239" y="40"/>
                  <a:pt x="242" y="43"/>
                  <a:pt x="245" y="45"/>
                </a:cubicBezTo>
                <a:cubicBezTo>
                  <a:pt x="247" y="47"/>
                  <a:pt x="250" y="50"/>
                  <a:pt x="252" y="52"/>
                </a:cubicBezTo>
                <a:cubicBezTo>
                  <a:pt x="253" y="53"/>
                  <a:pt x="253" y="54"/>
                  <a:pt x="254" y="55"/>
                </a:cubicBezTo>
                <a:cubicBezTo>
                  <a:pt x="257" y="55"/>
                  <a:pt x="257" y="55"/>
                  <a:pt x="257" y="55"/>
                </a:cubicBezTo>
                <a:cubicBezTo>
                  <a:pt x="256" y="53"/>
                  <a:pt x="255" y="52"/>
                  <a:pt x="253" y="51"/>
                </a:cubicBezTo>
                <a:cubicBezTo>
                  <a:pt x="253" y="48"/>
                  <a:pt x="253" y="48"/>
                  <a:pt x="253" y="48"/>
                </a:cubicBezTo>
                <a:cubicBezTo>
                  <a:pt x="254" y="49"/>
                  <a:pt x="254" y="50"/>
                  <a:pt x="255" y="51"/>
                </a:cubicBezTo>
                <a:cubicBezTo>
                  <a:pt x="256" y="52"/>
                  <a:pt x="257" y="53"/>
                  <a:pt x="257" y="53"/>
                </a:cubicBezTo>
                <a:cubicBezTo>
                  <a:pt x="258" y="54"/>
                  <a:pt x="258" y="54"/>
                  <a:pt x="258" y="54"/>
                </a:cubicBezTo>
                <a:cubicBezTo>
                  <a:pt x="258" y="54"/>
                  <a:pt x="258" y="54"/>
                  <a:pt x="258" y="54"/>
                </a:cubicBezTo>
                <a:cubicBezTo>
                  <a:pt x="260" y="53"/>
                  <a:pt x="261" y="53"/>
                  <a:pt x="262" y="52"/>
                </a:cubicBezTo>
                <a:cubicBezTo>
                  <a:pt x="262" y="54"/>
                  <a:pt x="262" y="54"/>
                  <a:pt x="262" y="54"/>
                </a:cubicBezTo>
                <a:cubicBezTo>
                  <a:pt x="261" y="54"/>
                  <a:pt x="261" y="54"/>
                  <a:pt x="261" y="55"/>
                </a:cubicBezTo>
                <a:cubicBezTo>
                  <a:pt x="264" y="55"/>
                  <a:pt x="264" y="55"/>
                  <a:pt x="264" y="55"/>
                </a:cubicBezTo>
                <a:cubicBezTo>
                  <a:pt x="264" y="55"/>
                  <a:pt x="264" y="55"/>
                  <a:pt x="264" y="55"/>
                </a:cubicBezTo>
                <a:cubicBezTo>
                  <a:pt x="268" y="50"/>
                  <a:pt x="273" y="48"/>
                  <a:pt x="278" y="44"/>
                </a:cubicBezTo>
                <a:cubicBezTo>
                  <a:pt x="279" y="44"/>
                  <a:pt x="280" y="43"/>
                  <a:pt x="281" y="43"/>
                </a:cubicBezTo>
                <a:cubicBezTo>
                  <a:pt x="281" y="42"/>
                  <a:pt x="283" y="42"/>
                  <a:pt x="284" y="41"/>
                </a:cubicBezTo>
                <a:cubicBezTo>
                  <a:pt x="285" y="41"/>
                  <a:pt x="286" y="41"/>
                  <a:pt x="286" y="41"/>
                </a:cubicBezTo>
                <a:cubicBezTo>
                  <a:pt x="287" y="40"/>
                  <a:pt x="287" y="40"/>
                  <a:pt x="288" y="39"/>
                </a:cubicBezTo>
                <a:cubicBezTo>
                  <a:pt x="289" y="41"/>
                  <a:pt x="289" y="41"/>
                  <a:pt x="289" y="41"/>
                </a:cubicBezTo>
                <a:cubicBezTo>
                  <a:pt x="289" y="40"/>
                  <a:pt x="289" y="40"/>
                  <a:pt x="289" y="40"/>
                </a:cubicBezTo>
                <a:cubicBezTo>
                  <a:pt x="290" y="40"/>
                  <a:pt x="290" y="40"/>
                  <a:pt x="291" y="40"/>
                </a:cubicBezTo>
                <a:cubicBezTo>
                  <a:pt x="290" y="41"/>
                  <a:pt x="289" y="41"/>
                  <a:pt x="288" y="42"/>
                </a:cubicBezTo>
                <a:cubicBezTo>
                  <a:pt x="286" y="42"/>
                  <a:pt x="285" y="43"/>
                  <a:pt x="284" y="44"/>
                </a:cubicBezTo>
                <a:cubicBezTo>
                  <a:pt x="284" y="44"/>
                  <a:pt x="284" y="44"/>
                  <a:pt x="284" y="44"/>
                </a:cubicBezTo>
                <a:cubicBezTo>
                  <a:pt x="284" y="44"/>
                  <a:pt x="284" y="44"/>
                  <a:pt x="284" y="44"/>
                </a:cubicBezTo>
                <a:cubicBezTo>
                  <a:pt x="282" y="45"/>
                  <a:pt x="280" y="46"/>
                  <a:pt x="278" y="47"/>
                </a:cubicBezTo>
                <a:cubicBezTo>
                  <a:pt x="278" y="47"/>
                  <a:pt x="278" y="47"/>
                  <a:pt x="278" y="47"/>
                </a:cubicBezTo>
                <a:cubicBezTo>
                  <a:pt x="277" y="48"/>
                  <a:pt x="277" y="48"/>
                  <a:pt x="277" y="48"/>
                </a:cubicBezTo>
                <a:cubicBezTo>
                  <a:pt x="277" y="48"/>
                  <a:pt x="277" y="48"/>
                  <a:pt x="277" y="48"/>
                </a:cubicBezTo>
                <a:cubicBezTo>
                  <a:pt x="276" y="48"/>
                  <a:pt x="276" y="48"/>
                  <a:pt x="276" y="48"/>
                </a:cubicBezTo>
                <a:cubicBezTo>
                  <a:pt x="276" y="48"/>
                  <a:pt x="276" y="48"/>
                  <a:pt x="276" y="48"/>
                </a:cubicBezTo>
                <a:cubicBezTo>
                  <a:pt x="273" y="50"/>
                  <a:pt x="270" y="52"/>
                  <a:pt x="267" y="55"/>
                </a:cubicBezTo>
                <a:cubicBezTo>
                  <a:pt x="270" y="55"/>
                  <a:pt x="270" y="55"/>
                  <a:pt x="270" y="55"/>
                </a:cubicBezTo>
                <a:cubicBezTo>
                  <a:pt x="272" y="53"/>
                  <a:pt x="274" y="52"/>
                  <a:pt x="276" y="51"/>
                </a:cubicBezTo>
                <a:cubicBezTo>
                  <a:pt x="276" y="52"/>
                  <a:pt x="276" y="52"/>
                  <a:pt x="276" y="52"/>
                </a:cubicBezTo>
                <a:cubicBezTo>
                  <a:pt x="275" y="53"/>
                  <a:pt x="274" y="54"/>
                  <a:pt x="272" y="55"/>
                </a:cubicBezTo>
                <a:cubicBezTo>
                  <a:pt x="276" y="55"/>
                  <a:pt x="276" y="55"/>
                  <a:pt x="276" y="55"/>
                </a:cubicBezTo>
                <a:cubicBezTo>
                  <a:pt x="276" y="55"/>
                  <a:pt x="276" y="54"/>
                  <a:pt x="276" y="54"/>
                </a:cubicBezTo>
                <a:cubicBezTo>
                  <a:pt x="276" y="54"/>
                  <a:pt x="276" y="54"/>
                  <a:pt x="276" y="54"/>
                </a:cubicBezTo>
                <a:cubicBezTo>
                  <a:pt x="278" y="53"/>
                  <a:pt x="278" y="53"/>
                  <a:pt x="278" y="53"/>
                </a:cubicBezTo>
                <a:cubicBezTo>
                  <a:pt x="278" y="53"/>
                  <a:pt x="278" y="53"/>
                  <a:pt x="278" y="53"/>
                </a:cubicBezTo>
                <a:cubicBezTo>
                  <a:pt x="278" y="53"/>
                  <a:pt x="278" y="53"/>
                  <a:pt x="278" y="53"/>
                </a:cubicBezTo>
                <a:cubicBezTo>
                  <a:pt x="281" y="51"/>
                  <a:pt x="284" y="49"/>
                  <a:pt x="287" y="48"/>
                </a:cubicBezTo>
                <a:cubicBezTo>
                  <a:pt x="287" y="48"/>
                  <a:pt x="287" y="48"/>
                  <a:pt x="287" y="48"/>
                </a:cubicBezTo>
                <a:cubicBezTo>
                  <a:pt x="288" y="47"/>
                  <a:pt x="288" y="47"/>
                  <a:pt x="288" y="47"/>
                </a:cubicBezTo>
                <a:cubicBezTo>
                  <a:pt x="289" y="47"/>
                  <a:pt x="289" y="47"/>
                  <a:pt x="289" y="47"/>
                </a:cubicBezTo>
                <a:cubicBezTo>
                  <a:pt x="289" y="47"/>
                  <a:pt x="289" y="47"/>
                  <a:pt x="289" y="47"/>
                </a:cubicBezTo>
                <a:cubicBezTo>
                  <a:pt x="293" y="45"/>
                  <a:pt x="297" y="43"/>
                  <a:pt x="301" y="42"/>
                </a:cubicBezTo>
                <a:cubicBezTo>
                  <a:pt x="301" y="42"/>
                  <a:pt x="301" y="42"/>
                  <a:pt x="301" y="42"/>
                </a:cubicBezTo>
                <a:cubicBezTo>
                  <a:pt x="301" y="41"/>
                  <a:pt x="301" y="41"/>
                  <a:pt x="301" y="41"/>
                </a:cubicBezTo>
                <a:cubicBezTo>
                  <a:pt x="303" y="40"/>
                  <a:pt x="305" y="39"/>
                  <a:pt x="308" y="39"/>
                </a:cubicBezTo>
                <a:cubicBezTo>
                  <a:pt x="309" y="38"/>
                  <a:pt x="309" y="38"/>
                  <a:pt x="309" y="38"/>
                </a:cubicBezTo>
                <a:cubicBezTo>
                  <a:pt x="309" y="38"/>
                  <a:pt x="309" y="38"/>
                  <a:pt x="309" y="38"/>
                </a:cubicBezTo>
                <a:cubicBezTo>
                  <a:pt x="310" y="38"/>
                  <a:pt x="310" y="38"/>
                  <a:pt x="310" y="38"/>
                </a:cubicBezTo>
                <a:cubicBezTo>
                  <a:pt x="310" y="38"/>
                  <a:pt x="310" y="38"/>
                  <a:pt x="310" y="38"/>
                </a:cubicBezTo>
                <a:cubicBezTo>
                  <a:pt x="313" y="37"/>
                  <a:pt x="317" y="36"/>
                  <a:pt x="321" y="36"/>
                </a:cubicBezTo>
                <a:cubicBezTo>
                  <a:pt x="323" y="36"/>
                  <a:pt x="325" y="36"/>
                  <a:pt x="327" y="36"/>
                </a:cubicBezTo>
                <a:cubicBezTo>
                  <a:pt x="327" y="36"/>
                  <a:pt x="327" y="36"/>
                  <a:pt x="327" y="36"/>
                </a:cubicBezTo>
                <a:cubicBezTo>
                  <a:pt x="328" y="36"/>
                  <a:pt x="328" y="36"/>
                  <a:pt x="329" y="36"/>
                </a:cubicBezTo>
                <a:cubicBezTo>
                  <a:pt x="329" y="36"/>
                  <a:pt x="329" y="36"/>
                  <a:pt x="329" y="36"/>
                </a:cubicBezTo>
                <a:cubicBezTo>
                  <a:pt x="330" y="36"/>
                  <a:pt x="330" y="36"/>
                  <a:pt x="330" y="36"/>
                </a:cubicBezTo>
                <a:cubicBezTo>
                  <a:pt x="331" y="36"/>
                  <a:pt x="331" y="36"/>
                  <a:pt x="331" y="36"/>
                </a:cubicBezTo>
                <a:cubicBezTo>
                  <a:pt x="331" y="36"/>
                  <a:pt x="331" y="36"/>
                  <a:pt x="331" y="36"/>
                </a:cubicBezTo>
                <a:cubicBezTo>
                  <a:pt x="331" y="36"/>
                  <a:pt x="332" y="36"/>
                  <a:pt x="332" y="36"/>
                </a:cubicBezTo>
                <a:cubicBezTo>
                  <a:pt x="332" y="36"/>
                  <a:pt x="331" y="37"/>
                  <a:pt x="331" y="37"/>
                </a:cubicBezTo>
                <a:cubicBezTo>
                  <a:pt x="331" y="37"/>
                  <a:pt x="331" y="37"/>
                  <a:pt x="331" y="37"/>
                </a:cubicBezTo>
                <a:cubicBezTo>
                  <a:pt x="329" y="40"/>
                  <a:pt x="329" y="40"/>
                  <a:pt x="329" y="40"/>
                </a:cubicBezTo>
                <a:cubicBezTo>
                  <a:pt x="329" y="40"/>
                  <a:pt x="329" y="40"/>
                  <a:pt x="329" y="40"/>
                </a:cubicBezTo>
                <a:cubicBezTo>
                  <a:pt x="329" y="40"/>
                  <a:pt x="329" y="40"/>
                  <a:pt x="329" y="41"/>
                </a:cubicBezTo>
                <a:cubicBezTo>
                  <a:pt x="328" y="44"/>
                  <a:pt x="327" y="47"/>
                  <a:pt x="327" y="50"/>
                </a:cubicBezTo>
                <a:cubicBezTo>
                  <a:pt x="327" y="51"/>
                  <a:pt x="327" y="53"/>
                  <a:pt x="327" y="54"/>
                </a:cubicBezTo>
                <a:cubicBezTo>
                  <a:pt x="327" y="54"/>
                  <a:pt x="326" y="54"/>
                  <a:pt x="325" y="54"/>
                </a:cubicBezTo>
                <a:cubicBezTo>
                  <a:pt x="325" y="54"/>
                  <a:pt x="325" y="54"/>
                  <a:pt x="325" y="54"/>
                </a:cubicBezTo>
                <a:cubicBezTo>
                  <a:pt x="324" y="54"/>
                  <a:pt x="323" y="54"/>
                  <a:pt x="322" y="54"/>
                </a:cubicBezTo>
                <a:cubicBezTo>
                  <a:pt x="322" y="54"/>
                  <a:pt x="322" y="54"/>
                  <a:pt x="322" y="54"/>
                </a:cubicBezTo>
                <a:cubicBezTo>
                  <a:pt x="321" y="54"/>
                  <a:pt x="321" y="54"/>
                  <a:pt x="321" y="54"/>
                </a:cubicBezTo>
                <a:cubicBezTo>
                  <a:pt x="320" y="54"/>
                  <a:pt x="320" y="54"/>
                  <a:pt x="320" y="54"/>
                </a:cubicBezTo>
                <a:cubicBezTo>
                  <a:pt x="320" y="54"/>
                  <a:pt x="320" y="54"/>
                  <a:pt x="320" y="54"/>
                </a:cubicBezTo>
                <a:cubicBezTo>
                  <a:pt x="319" y="54"/>
                  <a:pt x="319" y="55"/>
                  <a:pt x="318" y="55"/>
                </a:cubicBezTo>
                <a:cubicBezTo>
                  <a:pt x="333" y="55"/>
                  <a:pt x="333" y="55"/>
                  <a:pt x="333" y="55"/>
                </a:cubicBezTo>
                <a:cubicBezTo>
                  <a:pt x="332" y="54"/>
                  <a:pt x="332" y="52"/>
                  <a:pt x="332" y="51"/>
                </a:cubicBezTo>
                <a:cubicBezTo>
                  <a:pt x="332" y="47"/>
                  <a:pt x="333" y="44"/>
                  <a:pt x="335" y="41"/>
                </a:cubicBezTo>
                <a:cubicBezTo>
                  <a:pt x="335" y="41"/>
                  <a:pt x="335" y="41"/>
                  <a:pt x="335" y="41"/>
                </a:cubicBezTo>
                <a:cubicBezTo>
                  <a:pt x="335" y="41"/>
                  <a:pt x="335" y="41"/>
                  <a:pt x="335" y="41"/>
                </a:cubicBezTo>
                <a:cubicBezTo>
                  <a:pt x="336" y="38"/>
                  <a:pt x="338" y="37"/>
                  <a:pt x="340" y="36"/>
                </a:cubicBezTo>
                <a:cubicBezTo>
                  <a:pt x="343" y="35"/>
                  <a:pt x="346" y="35"/>
                  <a:pt x="348" y="34"/>
                </a:cubicBezTo>
                <a:cubicBezTo>
                  <a:pt x="352" y="35"/>
                  <a:pt x="355" y="37"/>
                  <a:pt x="357" y="39"/>
                </a:cubicBezTo>
                <a:cubicBezTo>
                  <a:pt x="357" y="40"/>
                  <a:pt x="357" y="40"/>
                  <a:pt x="357" y="40"/>
                </a:cubicBezTo>
                <a:cubicBezTo>
                  <a:pt x="358" y="40"/>
                  <a:pt x="358" y="40"/>
                  <a:pt x="358" y="40"/>
                </a:cubicBezTo>
                <a:cubicBezTo>
                  <a:pt x="359" y="42"/>
                  <a:pt x="359" y="42"/>
                  <a:pt x="359" y="42"/>
                </a:cubicBezTo>
                <a:cubicBezTo>
                  <a:pt x="359" y="40"/>
                  <a:pt x="359" y="40"/>
                  <a:pt x="359" y="40"/>
                </a:cubicBezTo>
                <a:cubicBezTo>
                  <a:pt x="361" y="40"/>
                  <a:pt x="362" y="41"/>
                  <a:pt x="363" y="41"/>
                </a:cubicBezTo>
                <a:cubicBezTo>
                  <a:pt x="363" y="41"/>
                  <a:pt x="363" y="41"/>
                  <a:pt x="363" y="41"/>
                </a:cubicBezTo>
                <a:cubicBezTo>
                  <a:pt x="364" y="41"/>
                  <a:pt x="364" y="41"/>
                  <a:pt x="364" y="41"/>
                </a:cubicBezTo>
                <a:cubicBezTo>
                  <a:pt x="364" y="41"/>
                  <a:pt x="364" y="41"/>
                  <a:pt x="364" y="41"/>
                </a:cubicBezTo>
                <a:cubicBezTo>
                  <a:pt x="364" y="41"/>
                  <a:pt x="364" y="41"/>
                  <a:pt x="364" y="41"/>
                </a:cubicBezTo>
                <a:cubicBezTo>
                  <a:pt x="366" y="43"/>
                  <a:pt x="366" y="43"/>
                  <a:pt x="366" y="43"/>
                </a:cubicBezTo>
                <a:cubicBezTo>
                  <a:pt x="366" y="42"/>
                  <a:pt x="366" y="42"/>
                  <a:pt x="366" y="42"/>
                </a:cubicBezTo>
                <a:cubicBezTo>
                  <a:pt x="367" y="43"/>
                  <a:pt x="369" y="44"/>
                  <a:pt x="371" y="46"/>
                </a:cubicBezTo>
                <a:cubicBezTo>
                  <a:pt x="372" y="49"/>
                  <a:pt x="373" y="51"/>
                  <a:pt x="373" y="53"/>
                </a:cubicBezTo>
                <a:cubicBezTo>
                  <a:pt x="373" y="54"/>
                  <a:pt x="373" y="54"/>
                  <a:pt x="373" y="55"/>
                </a:cubicBezTo>
                <a:cubicBezTo>
                  <a:pt x="375" y="55"/>
                  <a:pt x="375" y="55"/>
                  <a:pt x="375" y="55"/>
                </a:cubicBezTo>
                <a:cubicBezTo>
                  <a:pt x="375" y="54"/>
                  <a:pt x="375" y="54"/>
                  <a:pt x="375" y="53"/>
                </a:cubicBezTo>
                <a:cubicBezTo>
                  <a:pt x="375" y="50"/>
                  <a:pt x="374" y="47"/>
                  <a:pt x="372" y="45"/>
                </a:cubicBezTo>
                <a:cubicBezTo>
                  <a:pt x="372" y="45"/>
                  <a:pt x="372" y="45"/>
                  <a:pt x="372" y="45"/>
                </a:cubicBezTo>
                <a:cubicBezTo>
                  <a:pt x="372" y="44"/>
                  <a:pt x="372" y="44"/>
                  <a:pt x="372" y="44"/>
                </a:cubicBezTo>
                <a:cubicBezTo>
                  <a:pt x="370" y="43"/>
                  <a:pt x="368" y="41"/>
                  <a:pt x="366" y="40"/>
                </a:cubicBezTo>
                <a:cubicBezTo>
                  <a:pt x="366" y="39"/>
                  <a:pt x="366" y="39"/>
                  <a:pt x="366" y="39"/>
                </a:cubicBezTo>
                <a:cubicBezTo>
                  <a:pt x="368" y="40"/>
                  <a:pt x="370" y="41"/>
                  <a:pt x="372" y="43"/>
                </a:cubicBezTo>
                <a:cubicBezTo>
                  <a:pt x="375" y="46"/>
                  <a:pt x="377" y="49"/>
                  <a:pt x="377" y="53"/>
                </a:cubicBezTo>
                <a:cubicBezTo>
                  <a:pt x="377" y="54"/>
                  <a:pt x="377" y="54"/>
                  <a:pt x="376" y="55"/>
                </a:cubicBezTo>
                <a:cubicBezTo>
                  <a:pt x="379" y="55"/>
                  <a:pt x="379" y="55"/>
                  <a:pt x="379" y="55"/>
                </a:cubicBezTo>
                <a:cubicBezTo>
                  <a:pt x="379" y="54"/>
                  <a:pt x="379" y="54"/>
                  <a:pt x="379" y="53"/>
                </a:cubicBezTo>
                <a:cubicBezTo>
                  <a:pt x="379" y="49"/>
                  <a:pt x="376" y="45"/>
                  <a:pt x="373" y="42"/>
                </a:cubicBezTo>
                <a:cubicBezTo>
                  <a:pt x="371" y="39"/>
                  <a:pt x="369" y="37"/>
                  <a:pt x="366" y="37"/>
                </a:cubicBezTo>
                <a:cubicBezTo>
                  <a:pt x="366" y="36"/>
                  <a:pt x="366" y="36"/>
                  <a:pt x="366" y="36"/>
                </a:cubicBezTo>
                <a:cubicBezTo>
                  <a:pt x="365" y="36"/>
                  <a:pt x="365" y="36"/>
                  <a:pt x="365" y="36"/>
                </a:cubicBezTo>
                <a:cubicBezTo>
                  <a:pt x="364" y="36"/>
                  <a:pt x="364" y="36"/>
                  <a:pt x="364" y="36"/>
                </a:cubicBezTo>
                <a:cubicBezTo>
                  <a:pt x="364" y="36"/>
                  <a:pt x="364" y="36"/>
                  <a:pt x="364" y="36"/>
                </a:cubicBezTo>
                <a:cubicBezTo>
                  <a:pt x="363" y="36"/>
                  <a:pt x="362" y="36"/>
                  <a:pt x="361" y="35"/>
                </a:cubicBezTo>
                <a:cubicBezTo>
                  <a:pt x="361" y="34"/>
                  <a:pt x="360" y="34"/>
                  <a:pt x="359" y="33"/>
                </a:cubicBezTo>
                <a:cubicBezTo>
                  <a:pt x="356" y="31"/>
                  <a:pt x="353" y="30"/>
                  <a:pt x="349" y="30"/>
                </a:cubicBezTo>
                <a:cubicBezTo>
                  <a:pt x="349" y="30"/>
                  <a:pt x="349" y="30"/>
                  <a:pt x="349" y="30"/>
                </a:cubicBezTo>
                <a:cubicBezTo>
                  <a:pt x="345" y="30"/>
                  <a:pt x="341" y="31"/>
                  <a:pt x="337" y="32"/>
                </a:cubicBezTo>
                <a:cubicBezTo>
                  <a:pt x="336" y="29"/>
                  <a:pt x="334" y="27"/>
                  <a:pt x="332" y="25"/>
                </a:cubicBezTo>
                <a:cubicBezTo>
                  <a:pt x="332" y="25"/>
                  <a:pt x="332" y="25"/>
                  <a:pt x="332" y="25"/>
                </a:cubicBezTo>
                <a:cubicBezTo>
                  <a:pt x="331" y="25"/>
                  <a:pt x="331" y="25"/>
                  <a:pt x="331" y="25"/>
                </a:cubicBezTo>
                <a:cubicBezTo>
                  <a:pt x="330" y="24"/>
                  <a:pt x="330" y="24"/>
                  <a:pt x="330" y="24"/>
                </a:cubicBezTo>
                <a:cubicBezTo>
                  <a:pt x="329" y="23"/>
                  <a:pt x="329" y="23"/>
                  <a:pt x="329" y="23"/>
                </a:cubicBezTo>
                <a:cubicBezTo>
                  <a:pt x="329" y="23"/>
                  <a:pt x="329" y="23"/>
                  <a:pt x="329" y="23"/>
                </a:cubicBezTo>
                <a:cubicBezTo>
                  <a:pt x="327" y="22"/>
                  <a:pt x="324" y="22"/>
                  <a:pt x="321" y="21"/>
                </a:cubicBezTo>
                <a:cubicBezTo>
                  <a:pt x="321" y="21"/>
                  <a:pt x="321" y="21"/>
                  <a:pt x="321" y="21"/>
                </a:cubicBezTo>
                <a:cubicBezTo>
                  <a:pt x="320" y="20"/>
                  <a:pt x="319" y="20"/>
                  <a:pt x="318" y="20"/>
                </a:cubicBezTo>
                <a:cubicBezTo>
                  <a:pt x="318" y="20"/>
                  <a:pt x="318" y="20"/>
                  <a:pt x="318" y="20"/>
                </a:cubicBezTo>
                <a:cubicBezTo>
                  <a:pt x="318" y="20"/>
                  <a:pt x="318" y="20"/>
                  <a:pt x="318" y="20"/>
                </a:cubicBezTo>
                <a:cubicBezTo>
                  <a:pt x="315" y="20"/>
                  <a:pt x="312" y="20"/>
                  <a:pt x="310" y="21"/>
                </a:cubicBezTo>
                <a:cubicBezTo>
                  <a:pt x="310" y="20"/>
                  <a:pt x="310" y="20"/>
                  <a:pt x="310" y="20"/>
                </a:cubicBezTo>
                <a:cubicBezTo>
                  <a:pt x="308" y="21"/>
                  <a:pt x="308" y="21"/>
                  <a:pt x="308" y="21"/>
                </a:cubicBezTo>
                <a:cubicBezTo>
                  <a:pt x="308" y="21"/>
                  <a:pt x="308" y="21"/>
                  <a:pt x="308" y="21"/>
                </a:cubicBezTo>
                <a:cubicBezTo>
                  <a:pt x="308" y="21"/>
                  <a:pt x="308" y="21"/>
                  <a:pt x="308" y="21"/>
                </a:cubicBezTo>
                <a:cubicBezTo>
                  <a:pt x="303" y="23"/>
                  <a:pt x="299" y="26"/>
                  <a:pt x="296" y="30"/>
                </a:cubicBezTo>
                <a:cubicBezTo>
                  <a:pt x="295" y="31"/>
                  <a:pt x="295" y="33"/>
                  <a:pt x="294" y="34"/>
                </a:cubicBezTo>
                <a:cubicBezTo>
                  <a:pt x="294" y="34"/>
                  <a:pt x="294" y="34"/>
                  <a:pt x="293" y="35"/>
                </a:cubicBezTo>
                <a:cubicBezTo>
                  <a:pt x="293" y="35"/>
                  <a:pt x="293" y="35"/>
                  <a:pt x="292" y="35"/>
                </a:cubicBezTo>
                <a:cubicBezTo>
                  <a:pt x="292" y="35"/>
                  <a:pt x="291" y="35"/>
                  <a:pt x="291" y="34"/>
                </a:cubicBezTo>
                <a:cubicBezTo>
                  <a:pt x="291" y="34"/>
                  <a:pt x="291" y="34"/>
                  <a:pt x="291" y="34"/>
                </a:cubicBezTo>
                <a:cubicBezTo>
                  <a:pt x="291" y="34"/>
                  <a:pt x="291" y="34"/>
                  <a:pt x="291" y="34"/>
                </a:cubicBezTo>
                <a:cubicBezTo>
                  <a:pt x="292" y="27"/>
                  <a:pt x="296" y="21"/>
                  <a:pt x="296" y="13"/>
                </a:cubicBezTo>
                <a:cubicBezTo>
                  <a:pt x="296" y="12"/>
                  <a:pt x="296" y="11"/>
                  <a:pt x="296" y="10"/>
                </a:cubicBezTo>
                <a:cubicBezTo>
                  <a:pt x="296" y="9"/>
                  <a:pt x="296" y="9"/>
                  <a:pt x="296" y="9"/>
                </a:cubicBezTo>
                <a:cubicBezTo>
                  <a:pt x="296" y="9"/>
                  <a:pt x="296" y="9"/>
                  <a:pt x="296" y="9"/>
                </a:cubicBezTo>
                <a:cubicBezTo>
                  <a:pt x="295" y="6"/>
                  <a:pt x="293" y="3"/>
                  <a:pt x="290" y="0"/>
                </a:cubicBezTo>
              </a:path>
            </a:pathLst>
          </a:custGeom>
          <a:solidFill>
            <a:srgbClr val="E8888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37" name="PA_任意多边形 1469"/>
          <p:cNvSpPr>
            <a:spLocks noEditPoints="1"/>
          </p:cNvSpPr>
          <p:nvPr>
            <p:custDataLst>
              <p:tags r:id="rId52"/>
            </p:custDataLst>
          </p:nvPr>
        </p:nvSpPr>
        <p:spPr bwMode="auto">
          <a:xfrm>
            <a:off x="3924300" y="6797675"/>
            <a:ext cx="2189163" cy="122238"/>
          </a:xfrm>
          <a:custGeom>
            <a:avLst/>
            <a:gdLst>
              <a:gd name="T0" fmla="*/ 9 w 910"/>
              <a:gd name="T1" fmla="*/ 4 h 51"/>
              <a:gd name="T2" fmla="*/ 43 w 910"/>
              <a:gd name="T3" fmla="*/ 35 h 51"/>
              <a:gd name="T4" fmla="*/ 502 w 910"/>
              <a:gd name="T5" fmla="*/ 6 h 51"/>
              <a:gd name="T6" fmla="*/ 793 w 910"/>
              <a:gd name="T7" fmla="*/ 14 h 51"/>
              <a:gd name="T8" fmla="*/ 782 w 910"/>
              <a:gd name="T9" fmla="*/ 9 h 51"/>
              <a:gd name="T10" fmla="*/ 767 w 910"/>
              <a:gd name="T11" fmla="*/ 19 h 51"/>
              <a:gd name="T12" fmla="*/ 767 w 910"/>
              <a:gd name="T13" fmla="*/ 5 h 51"/>
              <a:gd name="T14" fmla="*/ 745 w 910"/>
              <a:gd name="T15" fmla="*/ 27 h 51"/>
              <a:gd name="T16" fmla="*/ 791 w 910"/>
              <a:gd name="T17" fmla="*/ 4 h 51"/>
              <a:gd name="T18" fmla="*/ 796 w 910"/>
              <a:gd name="T19" fmla="*/ 6 h 51"/>
              <a:gd name="T20" fmla="*/ 786 w 910"/>
              <a:gd name="T21" fmla="*/ 6 h 51"/>
              <a:gd name="T22" fmla="*/ 732 w 910"/>
              <a:gd name="T23" fmla="*/ 8 h 51"/>
              <a:gd name="T24" fmla="*/ 719 w 910"/>
              <a:gd name="T25" fmla="*/ 2 h 51"/>
              <a:gd name="T26" fmla="*/ 775 w 910"/>
              <a:gd name="T27" fmla="*/ 35 h 51"/>
              <a:gd name="T28" fmla="*/ 836 w 910"/>
              <a:gd name="T29" fmla="*/ 47 h 51"/>
              <a:gd name="T30" fmla="*/ 831 w 910"/>
              <a:gd name="T31" fmla="*/ 46 h 51"/>
              <a:gd name="T32" fmla="*/ 862 w 910"/>
              <a:gd name="T33" fmla="*/ 49 h 51"/>
              <a:gd name="T34" fmla="*/ 832 w 910"/>
              <a:gd name="T35" fmla="*/ 45 h 51"/>
              <a:gd name="T36" fmla="*/ 734 w 910"/>
              <a:gd name="T37" fmla="*/ 42 h 51"/>
              <a:gd name="T38" fmla="*/ 844 w 910"/>
              <a:gd name="T39" fmla="*/ 46 h 51"/>
              <a:gd name="T40" fmla="*/ 824 w 910"/>
              <a:gd name="T41" fmla="*/ 35 h 51"/>
              <a:gd name="T42" fmla="*/ 833 w 910"/>
              <a:gd name="T43" fmla="*/ 37 h 51"/>
              <a:gd name="T44" fmla="*/ 623 w 910"/>
              <a:gd name="T45" fmla="*/ 35 h 51"/>
              <a:gd name="T46" fmla="*/ 812 w 910"/>
              <a:gd name="T47" fmla="*/ 46 h 51"/>
              <a:gd name="T48" fmla="*/ 525 w 910"/>
              <a:gd name="T49" fmla="*/ 36 h 51"/>
              <a:gd name="T50" fmla="*/ 828 w 910"/>
              <a:gd name="T51" fmla="*/ 30 h 51"/>
              <a:gd name="T52" fmla="*/ 663 w 910"/>
              <a:gd name="T53" fmla="*/ 30 h 51"/>
              <a:gd name="T54" fmla="*/ 826 w 910"/>
              <a:gd name="T55" fmla="*/ 33 h 51"/>
              <a:gd name="T56" fmla="*/ 485 w 910"/>
              <a:gd name="T57" fmla="*/ 24 h 51"/>
              <a:gd name="T58" fmla="*/ 824 w 910"/>
              <a:gd name="T59" fmla="*/ 20 h 51"/>
              <a:gd name="T60" fmla="*/ 515 w 910"/>
              <a:gd name="T61" fmla="*/ 49 h 51"/>
              <a:gd name="T62" fmla="*/ 811 w 910"/>
              <a:gd name="T63" fmla="*/ 16 h 51"/>
              <a:gd name="T64" fmla="*/ 688 w 910"/>
              <a:gd name="T65" fmla="*/ 42 h 51"/>
              <a:gd name="T66" fmla="*/ 863 w 910"/>
              <a:gd name="T67" fmla="*/ 28 h 51"/>
              <a:gd name="T68" fmla="*/ 657 w 910"/>
              <a:gd name="T69" fmla="*/ 12 h 51"/>
              <a:gd name="T70" fmla="*/ 653 w 910"/>
              <a:gd name="T71" fmla="*/ 39 h 51"/>
              <a:gd name="T72" fmla="*/ 530 w 910"/>
              <a:gd name="T73" fmla="*/ 40 h 51"/>
              <a:gd name="T74" fmla="*/ 593 w 910"/>
              <a:gd name="T75" fmla="*/ 22 h 51"/>
              <a:gd name="T76" fmla="*/ 578 w 910"/>
              <a:gd name="T77" fmla="*/ 45 h 51"/>
              <a:gd name="T78" fmla="*/ 882 w 910"/>
              <a:gd name="T79" fmla="*/ 47 h 51"/>
              <a:gd name="T80" fmla="*/ 884 w 910"/>
              <a:gd name="T81" fmla="*/ 8 h 51"/>
              <a:gd name="T82" fmla="*/ 891 w 910"/>
              <a:gd name="T83" fmla="*/ 32 h 51"/>
              <a:gd name="T84" fmla="*/ 899 w 910"/>
              <a:gd name="T85" fmla="*/ 38 h 51"/>
              <a:gd name="T86" fmla="*/ 855 w 910"/>
              <a:gd name="T87" fmla="*/ 9 h 51"/>
              <a:gd name="T88" fmla="*/ 850 w 910"/>
              <a:gd name="T89" fmla="*/ 7 h 51"/>
              <a:gd name="T90" fmla="*/ 839 w 910"/>
              <a:gd name="T91" fmla="*/ 2 h 51"/>
              <a:gd name="T92" fmla="*/ 868 w 910"/>
              <a:gd name="T93" fmla="*/ 29 h 51"/>
              <a:gd name="T94" fmla="*/ 850 w 910"/>
              <a:gd name="T95" fmla="*/ 40 h 51"/>
              <a:gd name="T96" fmla="*/ 816 w 910"/>
              <a:gd name="T97" fmla="*/ 18 h 51"/>
              <a:gd name="T98" fmla="*/ 814 w 910"/>
              <a:gd name="T99" fmla="*/ 23 h 51"/>
              <a:gd name="T100" fmla="*/ 732 w 910"/>
              <a:gd name="T101" fmla="*/ 38 h 51"/>
              <a:gd name="T102" fmla="*/ 728 w 910"/>
              <a:gd name="T103" fmla="*/ 45 h 51"/>
              <a:gd name="T104" fmla="*/ 715 w 910"/>
              <a:gd name="T105" fmla="*/ 45 h 51"/>
              <a:gd name="T106" fmla="*/ 538 w 910"/>
              <a:gd name="T107" fmla="*/ 21 h 51"/>
              <a:gd name="T108" fmla="*/ 547 w 910"/>
              <a:gd name="T109" fmla="*/ 3 h 51"/>
              <a:gd name="T110" fmla="*/ 512 w 910"/>
              <a:gd name="T111" fmla="*/ 23 h 51"/>
              <a:gd name="T112" fmla="*/ 484 w 910"/>
              <a:gd name="T113" fmla="*/ 12 h 51"/>
              <a:gd name="T114" fmla="*/ 480 w 910"/>
              <a:gd name="T115" fmla="*/ 44 h 51"/>
              <a:gd name="T116" fmla="*/ 717 w 910"/>
              <a:gd name="T117" fmla="*/ 51 h 51"/>
              <a:gd name="T118" fmla="*/ 831 w 910"/>
              <a:gd name="T119" fmla="*/ 51 h 51"/>
              <a:gd name="T120" fmla="*/ 904 w 910"/>
              <a:gd name="T121" fmla="*/ 39 h 51"/>
              <a:gd name="T122" fmla="*/ 903 w 910"/>
              <a:gd name="T123" fmla="*/ 21 h 51"/>
              <a:gd name="T124" fmla="*/ 904 w 910"/>
              <a:gd name="T125" fmla="*/ 2 h 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910" h="51">
                <a:moveTo>
                  <a:pt x="41" y="0"/>
                </a:moveTo>
                <a:cubicBezTo>
                  <a:pt x="35" y="0"/>
                  <a:pt x="35" y="0"/>
                  <a:pt x="35" y="0"/>
                </a:cubicBezTo>
                <a:cubicBezTo>
                  <a:pt x="29" y="2"/>
                  <a:pt x="24" y="5"/>
                  <a:pt x="19" y="8"/>
                </a:cubicBezTo>
                <a:cubicBezTo>
                  <a:pt x="19" y="7"/>
                  <a:pt x="19" y="7"/>
                  <a:pt x="19" y="7"/>
                </a:cubicBezTo>
                <a:cubicBezTo>
                  <a:pt x="21" y="6"/>
                  <a:pt x="23" y="4"/>
                  <a:pt x="24" y="4"/>
                </a:cubicBezTo>
                <a:cubicBezTo>
                  <a:pt x="24" y="4"/>
                  <a:pt x="24" y="4"/>
                  <a:pt x="24" y="4"/>
                </a:cubicBezTo>
                <a:cubicBezTo>
                  <a:pt x="24" y="4"/>
                  <a:pt x="24" y="4"/>
                  <a:pt x="24" y="4"/>
                </a:cubicBezTo>
                <a:cubicBezTo>
                  <a:pt x="27" y="2"/>
                  <a:pt x="29" y="1"/>
                  <a:pt x="32" y="0"/>
                </a:cubicBezTo>
                <a:cubicBezTo>
                  <a:pt x="27" y="0"/>
                  <a:pt x="27" y="0"/>
                  <a:pt x="27" y="0"/>
                </a:cubicBezTo>
                <a:cubicBezTo>
                  <a:pt x="26" y="1"/>
                  <a:pt x="24" y="1"/>
                  <a:pt x="23" y="2"/>
                </a:cubicBezTo>
                <a:cubicBezTo>
                  <a:pt x="22" y="3"/>
                  <a:pt x="21" y="3"/>
                  <a:pt x="19" y="4"/>
                </a:cubicBezTo>
                <a:cubicBezTo>
                  <a:pt x="19" y="4"/>
                  <a:pt x="19" y="4"/>
                  <a:pt x="19" y="4"/>
                </a:cubicBezTo>
                <a:cubicBezTo>
                  <a:pt x="18" y="6"/>
                  <a:pt x="18" y="6"/>
                  <a:pt x="18" y="6"/>
                </a:cubicBezTo>
                <a:cubicBezTo>
                  <a:pt x="17" y="6"/>
                  <a:pt x="17" y="6"/>
                  <a:pt x="17" y="6"/>
                </a:cubicBezTo>
                <a:cubicBezTo>
                  <a:pt x="17" y="6"/>
                  <a:pt x="17" y="6"/>
                  <a:pt x="17" y="6"/>
                </a:cubicBezTo>
                <a:cubicBezTo>
                  <a:pt x="16" y="7"/>
                  <a:pt x="16" y="7"/>
                  <a:pt x="15" y="7"/>
                </a:cubicBezTo>
                <a:cubicBezTo>
                  <a:pt x="15" y="7"/>
                  <a:pt x="15" y="7"/>
                  <a:pt x="15" y="7"/>
                </a:cubicBezTo>
                <a:cubicBezTo>
                  <a:pt x="14" y="7"/>
                  <a:pt x="13" y="7"/>
                  <a:pt x="12" y="6"/>
                </a:cubicBezTo>
                <a:cubicBezTo>
                  <a:pt x="12" y="6"/>
                  <a:pt x="12" y="6"/>
                  <a:pt x="12" y="6"/>
                </a:cubicBezTo>
                <a:cubicBezTo>
                  <a:pt x="12" y="6"/>
                  <a:pt x="12" y="6"/>
                  <a:pt x="12" y="6"/>
                </a:cubicBezTo>
                <a:cubicBezTo>
                  <a:pt x="11" y="6"/>
                  <a:pt x="11" y="4"/>
                  <a:pt x="11" y="4"/>
                </a:cubicBezTo>
                <a:cubicBezTo>
                  <a:pt x="11" y="4"/>
                  <a:pt x="11" y="4"/>
                  <a:pt x="11" y="4"/>
                </a:cubicBezTo>
                <a:cubicBezTo>
                  <a:pt x="11" y="4"/>
                  <a:pt x="11" y="4"/>
                  <a:pt x="11" y="4"/>
                </a:cubicBezTo>
                <a:cubicBezTo>
                  <a:pt x="11" y="4"/>
                  <a:pt x="11" y="4"/>
                  <a:pt x="11" y="4"/>
                </a:cubicBezTo>
                <a:cubicBezTo>
                  <a:pt x="12" y="2"/>
                  <a:pt x="13" y="1"/>
                  <a:pt x="15" y="0"/>
                </a:cubicBezTo>
                <a:cubicBezTo>
                  <a:pt x="11" y="0"/>
                  <a:pt x="11" y="0"/>
                  <a:pt x="11" y="0"/>
                </a:cubicBezTo>
                <a:cubicBezTo>
                  <a:pt x="11" y="1"/>
                  <a:pt x="10" y="2"/>
                  <a:pt x="9" y="3"/>
                </a:cubicBezTo>
                <a:cubicBezTo>
                  <a:pt x="9" y="3"/>
                  <a:pt x="9" y="4"/>
                  <a:pt x="9" y="4"/>
                </a:cubicBezTo>
                <a:cubicBezTo>
                  <a:pt x="9" y="6"/>
                  <a:pt x="10" y="7"/>
                  <a:pt x="11" y="8"/>
                </a:cubicBezTo>
                <a:cubicBezTo>
                  <a:pt x="12" y="9"/>
                  <a:pt x="13" y="9"/>
                  <a:pt x="15" y="9"/>
                </a:cubicBezTo>
                <a:cubicBezTo>
                  <a:pt x="15" y="9"/>
                  <a:pt x="15" y="9"/>
                  <a:pt x="15" y="9"/>
                </a:cubicBezTo>
                <a:cubicBezTo>
                  <a:pt x="16" y="9"/>
                  <a:pt x="17" y="9"/>
                  <a:pt x="17" y="8"/>
                </a:cubicBezTo>
                <a:cubicBezTo>
                  <a:pt x="17" y="9"/>
                  <a:pt x="17" y="9"/>
                  <a:pt x="17" y="9"/>
                </a:cubicBezTo>
                <a:cubicBezTo>
                  <a:pt x="17" y="10"/>
                  <a:pt x="17" y="10"/>
                  <a:pt x="17" y="10"/>
                </a:cubicBezTo>
                <a:cubicBezTo>
                  <a:pt x="17" y="10"/>
                  <a:pt x="17" y="10"/>
                  <a:pt x="17" y="10"/>
                </a:cubicBezTo>
                <a:cubicBezTo>
                  <a:pt x="17" y="12"/>
                  <a:pt x="17" y="12"/>
                  <a:pt x="17" y="12"/>
                </a:cubicBezTo>
                <a:cubicBezTo>
                  <a:pt x="17" y="12"/>
                  <a:pt x="17" y="13"/>
                  <a:pt x="17" y="13"/>
                </a:cubicBezTo>
                <a:cubicBezTo>
                  <a:pt x="17" y="14"/>
                  <a:pt x="17" y="14"/>
                  <a:pt x="17" y="14"/>
                </a:cubicBezTo>
                <a:cubicBezTo>
                  <a:pt x="17" y="15"/>
                  <a:pt x="17" y="15"/>
                  <a:pt x="17" y="15"/>
                </a:cubicBezTo>
                <a:cubicBezTo>
                  <a:pt x="17" y="15"/>
                  <a:pt x="16" y="14"/>
                  <a:pt x="16" y="14"/>
                </a:cubicBezTo>
                <a:cubicBezTo>
                  <a:pt x="16" y="14"/>
                  <a:pt x="16" y="14"/>
                  <a:pt x="16" y="14"/>
                </a:cubicBezTo>
                <a:cubicBezTo>
                  <a:pt x="16" y="14"/>
                  <a:pt x="16" y="14"/>
                  <a:pt x="16" y="14"/>
                </a:cubicBezTo>
                <a:cubicBezTo>
                  <a:pt x="12" y="11"/>
                  <a:pt x="9" y="7"/>
                  <a:pt x="6" y="4"/>
                </a:cubicBezTo>
                <a:cubicBezTo>
                  <a:pt x="6" y="1"/>
                  <a:pt x="6" y="1"/>
                  <a:pt x="6" y="1"/>
                </a:cubicBezTo>
                <a:cubicBezTo>
                  <a:pt x="6" y="1"/>
                  <a:pt x="7" y="1"/>
                  <a:pt x="7" y="1"/>
                </a:cubicBezTo>
                <a:cubicBezTo>
                  <a:pt x="7" y="1"/>
                  <a:pt x="7" y="1"/>
                  <a:pt x="7" y="1"/>
                </a:cubicBezTo>
                <a:cubicBezTo>
                  <a:pt x="8" y="1"/>
                  <a:pt x="8" y="1"/>
                  <a:pt x="8" y="1"/>
                </a:cubicBezTo>
                <a:cubicBezTo>
                  <a:pt x="8" y="1"/>
                  <a:pt x="9" y="0"/>
                  <a:pt x="9" y="0"/>
                </a:cubicBezTo>
                <a:cubicBezTo>
                  <a:pt x="4" y="0"/>
                  <a:pt x="4" y="0"/>
                  <a:pt x="4" y="0"/>
                </a:cubicBezTo>
                <a:cubicBezTo>
                  <a:pt x="4" y="1"/>
                  <a:pt x="4" y="1"/>
                  <a:pt x="4" y="1"/>
                </a:cubicBezTo>
                <a:cubicBezTo>
                  <a:pt x="4" y="1"/>
                  <a:pt x="3" y="0"/>
                  <a:pt x="3" y="0"/>
                </a:cubicBezTo>
                <a:cubicBezTo>
                  <a:pt x="0" y="0"/>
                  <a:pt x="0" y="0"/>
                  <a:pt x="0" y="0"/>
                </a:cubicBezTo>
                <a:cubicBezTo>
                  <a:pt x="2" y="1"/>
                  <a:pt x="3" y="3"/>
                  <a:pt x="4" y="5"/>
                </a:cubicBezTo>
                <a:cubicBezTo>
                  <a:pt x="7" y="8"/>
                  <a:pt x="11" y="12"/>
                  <a:pt x="14" y="15"/>
                </a:cubicBezTo>
                <a:cubicBezTo>
                  <a:pt x="15" y="16"/>
                  <a:pt x="16" y="17"/>
                  <a:pt x="18" y="18"/>
                </a:cubicBezTo>
                <a:cubicBezTo>
                  <a:pt x="25" y="25"/>
                  <a:pt x="32" y="34"/>
                  <a:pt x="43" y="35"/>
                </a:cubicBezTo>
                <a:cubicBezTo>
                  <a:pt x="44" y="36"/>
                  <a:pt x="45" y="36"/>
                  <a:pt x="45" y="36"/>
                </a:cubicBezTo>
                <a:cubicBezTo>
                  <a:pt x="45" y="34"/>
                  <a:pt x="45" y="34"/>
                  <a:pt x="45" y="34"/>
                </a:cubicBezTo>
                <a:cubicBezTo>
                  <a:pt x="45" y="34"/>
                  <a:pt x="44" y="34"/>
                  <a:pt x="44" y="33"/>
                </a:cubicBezTo>
                <a:cubicBezTo>
                  <a:pt x="44" y="33"/>
                  <a:pt x="44" y="33"/>
                  <a:pt x="44" y="33"/>
                </a:cubicBezTo>
                <a:cubicBezTo>
                  <a:pt x="44" y="33"/>
                  <a:pt x="44" y="33"/>
                  <a:pt x="44" y="33"/>
                </a:cubicBezTo>
                <a:cubicBezTo>
                  <a:pt x="34" y="32"/>
                  <a:pt x="26" y="24"/>
                  <a:pt x="19" y="17"/>
                </a:cubicBezTo>
                <a:cubicBezTo>
                  <a:pt x="19" y="15"/>
                  <a:pt x="19" y="15"/>
                  <a:pt x="19" y="15"/>
                </a:cubicBezTo>
                <a:cubicBezTo>
                  <a:pt x="20" y="16"/>
                  <a:pt x="20" y="16"/>
                  <a:pt x="20" y="16"/>
                </a:cubicBezTo>
                <a:cubicBezTo>
                  <a:pt x="21" y="16"/>
                  <a:pt x="21" y="16"/>
                  <a:pt x="21" y="16"/>
                </a:cubicBezTo>
                <a:cubicBezTo>
                  <a:pt x="21" y="16"/>
                  <a:pt x="21" y="16"/>
                  <a:pt x="21" y="16"/>
                </a:cubicBezTo>
                <a:cubicBezTo>
                  <a:pt x="29" y="12"/>
                  <a:pt x="37" y="10"/>
                  <a:pt x="45" y="7"/>
                </a:cubicBezTo>
                <a:cubicBezTo>
                  <a:pt x="45" y="5"/>
                  <a:pt x="45" y="5"/>
                  <a:pt x="45" y="5"/>
                </a:cubicBezTo>
                <a:cubicBezTo>
                  <a:pt x="37" y="8"/>
                  <a:pt x="29" y="10"/>
                  <a:pt x="21" y="14"/>
                </a:cubicBezTo>
                <a:cubicBezTo>
                  <a:pt x="20" y="14"/>
                  <a:pt x="20" y="13"/>
                  <a:pt x="19" y="13"/>
                </a:cubicBezTo>
                <a:cubicBezTo>
                  <a:pt x="19" y="13"/>
                  <a:pt x="19" y="13"/>
                  <a:pt x="19" y="13"/>
                </a:cubicBezTo>
                <a:cubicBezTo>
                  <a:pt x="19" y="13"/>
                  <a:pt x="19" y="13"/>
                  <a:pt x="19" y="13"/>
                </a:cubicBezTo>
                <a:cubicBezTo>
                  <a:pt x="19" y="11"/>
                  <a:pt x="19" y="11"/>
                  <a:pt x="19" y="11"/>
                </a:cubicBezTo>
                <a:cubicBezTo>
                  <a:pt x="19" y="11"/>
                  <a:pt x="19" y="11"/>
                  <a:pt x="19" y="11"/>
                </a:cubicBezTo>
                <a:cubicBezTo>
                  <a:pt x="19" y="11"/>
                  <a:pt x="19" y="11"/>
                  <a:pt x="19" y="11"/>
                </a:cubicBezTo>
                <a:cubicBezTo>
                  <a:pt x="19" y="11"/>
                  <a:pt x="19" y="11"/>
                  <a:pt x="19" y="11"/>
                </a:cubicBezTo>
                <a:cubicBezTo>
                  <a:pt x="26" y="6"/>
                  <a:pt x="33" y="2"/>
                  <a:pt x="41" y="0"/>
                </a:cubicBezTo>
                <a:moveTo>
                  <a:pt x="509" y="0"/>
                </a:moveTo>
                <a:cubicBezTo>
                  <a:pt x="507" y="0"/>
                  <a:pt x="507" y="0"/>
                  <a:pt x="507" y="0"/>
                </a:cubicBezTo>
                <a:cubicBezTo>
                  <a:pt x="506" y="0"/>
                  <a:pt x="506" y="1"/>
                  <a:pt x="505" y="1"/>
                </a:cubicBezTo>
                <a:cubicBezTo>
                  <a:pt x="505" y="2"/>
                  <a:pt x="504" y="3"/>
                  <a:pt x="503" y="4"/>
                </a:cubicBezTo>
                <a:cubicBezTo>
                  <a:pt x="501" y="2"/>
                  <a:pt x="499" y="1"/>
                  <a:pt x="498" y="0"/>
                </a:cubicBezTo>
                <a:cubicBezTo>
                  <a:pt x="495" y="0"/>
                  <a:pt x="495" y="0"/>
                  <a:pt x="495" y="0"/>
                </a:cubicBezTo>
                <a:cubicBezTo>
                  <a:pt x="497" y="2"/>
                  <a:pt x="499" y="4"/>
                  <a:pt x="502" y="6"/>
                </a:cubicBezTo>
                <a:cubicBezTo>
                  <a:pt x="502" y="6"/>
                  <a:pt x="502" y="6"/>
                  <a:pt x="502" y="6"/>
                </a:cubicBezTo>
                <a:cubicBezTo>
                  <a:pt x="503" y="6"/>
                  <a:pt x="503" y="6"/>
                  <a:pt x="503" y="6"/>
                </a:cubicBezTo>
                <a:cubicBezTo>
                  <a:pt x="505" y="5"/>
                  <a:pt x="506" y="4"/>
                  <a:pt x="507" y="3"/>
                </a:cubicBezTo>
                <a:cubicBezTo>
                  <a:pt x="508" y="2"/>
                  <a:pt x="508" y="1"/>
                  <a:pt x="509" y="0"/>
                </a:cubicBezTo>
                <a:moveTo>
                  <a:pt x="766" y="32"/>
                </a:moveTo>
                <a:cubicBezTo>
                  <a:pt x="763" y="32"/>
                  <a:pt x="759" y="31"/>
                  <a:pt x="756" y="29"/>
                </a:cubicBezTo>
                <a:cubicBezTo>
                  <a:pt x="757" y="29"/>
                  <a:pt x="759" y="29"/>
                  <a:pt x="761" y="29"/>
                </a:cubicBezTo>
                <a:cubicBezTo>
                  <a:pt x="761" y="29"/>
                  <a:pt x="761" y="29"/>
                  <a:pt x="761" y="29"/>
                </a:cubicBezTo>
                <a:cubicBezTo>
                  <a:pt x="764" y="29"/>
                  <a:pt x="768" y="30"/>
                  <a:pt x="771" y="31"/>
                </a:cubicBezTo>
                <a:cubicBezTo>
                  <a:pt x="769" y="32"/>
                  <a:pt x="768" y="32"/>
                  <a:pt x="766" y="32"/>
                </a:cubicBezTo>
                <a:cubicBezTo>
                  <a:pt x="766" y="32"/>
                  <a:pt x="766" y="32"/>
                  <a:pt x="766" y="32"/>
                </a:cubicBezTo>
                <a:moveTo>
                  <a:pt x="776" y="32"/>
                </a:moveTo>
                <a:cubicBezTo>
                  <a:pt x="776" y="31"/>
                  <a:pt x="776" y="31"/>
                  <a:pt x="776" y="31"/>
                </a:cubicBezTo>
                <a:cubicBezTo>
                  <a:pt x="781" y="29"/>
                  <a:pt x="785" y="25"/>
                  <a:pt x="789" y="22"/>
                </a:cubicBezTo>
                <a:cubicBezTo>
                  <a:pt x="789" y="23"/>
                  <a:pt x="789" y="23"/>
                  <a:pt x="789" y="23"/>
                </a:cubicBezTo>
                <a:cubicBezTo>
                  <a:pt x="784" y="27"/>
                  <a:pt x="780" y="30"/>
                  <a:pt x="776" y="32"/>
                </a:cubicBezTo>
                <a:moveTo>
                  <a:pt x="781" y="22"/>
                </a:moveTo>
                <a:cubicBezTo>
                  <a:pt x="780" y="20"/>
                  <a:pt x="778" y="19"/>
                  <a:pt x="776" y="19"/>
                </a:cubicBezTo>
                <a:cubicBezTo>
                  <a:pt x="776" y="17"/>
                  <a:pt x="776" y="17"/>
                  <a:pt x="776" y="17"/>
                </a:cubicBezTo>
                <a:cubicBezTo>
                  <a:pt x="777" y="17"/>
                  <a:pt x="778" y="18"/>
                  <a:pt x="779" y="18"/>
                </a:cubicBezTo>
                <a:cubicBezTo>
                  <a:pt x="781" y="19"/>
                  <a:pt x="782" y="20"/>
                  <a:pt x="782" y="21"/>
                </a:cubicBezTo>
                <a:cubicBezTo>
                  <a:pt x="782" y="21"/>
                  <a:pt x="782" y="22"/>
                  <a:pt x="781" y="22"/>
                </a:cubicBezTo>
                <a:moveTo>
                  <a:pt x="791" y="22"/>
                </a:moveTo>
                <a:cubicBezTo>
                  <a:pt x="791" y="21"/>
                  <a:pt x="791" y="21"/>
                  <a:pt x="791" y="21"/>
                </a:cubicBezTo>
                <a:cubicBezTo>
                  <a:pt x="792" y="20"/>
                  <a:pt x="794" y="18"/>
                  <a:pt x="794" y="16"/>
                </a:cubicBezTo>
                <a:cubicBezTo>
                  <a:pt x="794" y="15"/>
                  <a:pt x="794" y="15"/>
                  <a:pt x="793" y="14"/>
                </a:cubicBezTo>
                <a:cubicBezTo>
                  <a:pt x="793" y="14"/>
                  <a:pt x="793" y="14"/>
                  <a:pt x="793" y="14"/>
                </a:cubicBezTo>
                <a:cubicBezTo>
                  <a:pt x="793" y="14"/>
                  <a:pt x="793" y="14"/>
                  <a:pt x="793" y="14"/>
                </a:cubicBezTo>
                <a:cubicBezTo>
                  <a:pt x="793" y="13"/>
                  <a:pt x="792" y="13"/>
                  <a:pt x="792" y="12"/>
                </a:cubicBezTo>
                <a:cubicBezTo>
                  <a:pt x="792" y="12"/>
                  <a:pt x="791" y="12"/>
                  <a:pt x="791" y="11"/>
                </a:cubicBezTo>
                <a:cubicBezTo>
                  <a:pt x="791" y="9"/>
                  <a:pt x="791" y="9"/>
                  <a:pt x="791" y="9"/>
                </a:cubicBezTo>
                <a:cubicBezTo>
                  <a:pt x="794" y="12"/>
                  <a:pt x="794" y="12"/>
                  <a:pt x="794" y="12"/>
                </a:cubicBezTo>
                <a:cubicBezTo>
                  <a:pt x="794" y="19"/>
                  <a:pt x="794" y="19"/>
                  <a:pt x="794" y="19"/>
                </a:cubicBezTo>
                <a:cubicBezTo>
                  <a:pt x="793" y="20"/>
                  <a:pt x="792" y="21"/>
                  <a:pt x="791" y="22"/>
                </a:cubicBezTo>
                <a:moveTo>
                  <a:pt x="730" y="16"/>
                </a:moveTo>
                <a:cubicBezTo>
                  <a:pt x="729" y="15"/>
                  <a:pt x="728" y="15"/>
                  <a:pt x="728" y="14"/>
                </a:cubicBezTo>
                <a:cubicBezTo>
                  <a:pt x="728" y="9"/>
                  <a:pt x="728" y="9"/>
                  <a:pt x="728" y="9"/>
                </a:cubicBezTo>
                <a:cubicBezTo>
                  <a:pt x="728" y="9"/>
                  <a:pt x="729" y="8"/>
                  <a:pt x="730" y="8"/>
                </a:cubicBezTo>
                <a:cubicBezTo>
                  <a:pt x="730" y="10"/>
                  <a:pt x="730" y="10"/>
                  <a:pt x="730" y="10"/>
                </a:cubicBezTo>
                <a:cubicBezTo>
                  <a:pt x="729" y="10"/>
                  <a:pt x="729" y="10"/>
                  <a:pt x="729" y="11"/>
                </a:cubicBezTo>
                <a:cubicBezTo>
                  <a:pt x="729" y="11"/>
                  <a:pt x="728" y="12"/>
                  <a:pt x="728" y="12"/>
                </a:cubicBezTo>
                <a:cubicBezTo>
                  <a:pt x="728" y="13"/>
                  <a:pt x="728" y="13"/>
                  <a:pt x="728" y="13"/>
                </a:cubicBezTo>
                <a:cubicBezTo>
                  <a:pt x="728" y="13"/>
                  <a:pt x="728" y="13"/>
                  <a:pt x="728" y="13"/>
                </a:cubicBezTo>
                <a:cubicBezTo>
                  <a:pt x="729" y="13"/>
                  <a:pt x="729" y="14"/>
                  <a:pt x="730" y="14"/>
                </a:cubicBezTo>
                <a:cubicBezTo>
                  <a:pt x="730" y="16"/>
                  <a:pt x="730" y="16"/>
                  <a:pt x="730" y="16"/>
                </a:cubicBezTo>
                <a:moveTo>
                  <a:pt x="742" y="22"/>
                </a:moveTo>
                <a:cubicBezTo>
                  <a:pt x="742" y="22"/>
                  <a:pt x="742" y="22"/>
                  <a:pt x="742" y="22"/>
                </a:cubicBezTo>
                <a:cubicBezTo>
                  <a:pt x="742" y="22"/>
                  <a:pt x="742" y="22"/>
                  <a:pt x="741" y="22"/>
                </a:cubicBezTo>
                <a:cubicBezTo>
                  <a:pt x="741" y="21"/>
                  <a:pt x="740" y="21"/>
                  <a:pt x="739" y="20"/>
                </a:cubicBezTo>
                <a:cubicBezTo>
                  <a:pt x="739" y="20"/>
                  <a:pt x="738" y="19"/>
                  <a:pt x="738" y="19"/>
                </a:cubicBezTo>
                <a:cubicBezTo>
                  <a:pt x="739" y="18"/>
                  <a:pt x="741" y="17"/>
                  <a:pt x="742" y="16"/>
                </a:cubicBezTo>
                <a:cubicBezTo>
                  <a:pt x="744" y="16"/>
                  <a:pt x="746" y="15"/>
                  <a:pt x="748" y="14"/>
                </a:cubicBezTo>
                <a:cubicBezTo>
                  <a:pt x="755" y="10"/>
                  <a:pt x="764" y="8"/>
                  <a:pt x="772" y="8"/>
                </a:cubicBezTo>
                <a:cubicBezTo>
                  <a:pt x="773" y="8"/>
                  <a:pt x="774" y="8"/>
                  <a:pt x="775" y="8"/>
                </a:cubicBezTo>
                <a:cubicBezTo>
                  <a:pt x="777" y="8"/>
                  <a:pt x="780" y="8"/>
                  <a:pt x="782" y="9"/>
                </a:cubicBezTo>
                <a:cubicBezTo>
                  <a:pt x="782" y="9"/>
                  <a:pt x="782" y="9"/>
                  <a:pt x="782" y="9"/>
                </a:cubicBezTo>
                <a:cubicBezTo>
                  <a:pt x="782" y="9"/>
                  <a:pt x="782" y="9"/>
                  <a:pt x="782" y="9"/>
                </a:cubicBezTo>
                <a:cubicBezTo>
                  <a:pt x="785" y="9"/>
                  <a:pt x="787" y="11"/>
                  <a:pt x="789" y="12"/>
                </a:cubicBezTo>
                <a:cubicBezTo>
                  <a:pt x="789" y="13"/>
                  <a:pt x="789" y="13"/>
                  <a:pt x="789" y="13"/>
                </a:cubicBezTo>
                <a:cubicBezTo>
                  <a:pt x="789" y="13"/>
                  <a:pt x="789" y="13"/>
                  <a:pt x="789" y="13"/>
                </a:cubicBezTo>
                <a:cubicBezTo>
                  <a:pt x="791" y="14"/>
                  <a:pt x="791" y="14"/>
                  <a:pt x="791" y="14"/>
                </a:cubicBezTo>
                <a:cubicBezTo>
                  <a:pt x="791" y="14"/>
                  <a:pt x="791" y="14"/>
                  <a:pt x="791" y="14"/>
                </a:cubicBezTo>
                <a:cubicBezTo>
                  <a:pt x="791" y="14"/>
                  <a:pt x="791" y="15"/>
                  <a:pt x="791" y="15"/>
                </a:cubicBezTo>
                <a:cubicBezTo>
                  <a:pt x="792" y="15"/>
                  <a:pt x="792" y="16"/>
                  <a:pt x="792" y="16"/>
                </a:cubicBezTo>
                <a:cubicBezTo>
                  <a:pt x="792" y="17"/>
                  <a:pt x="791" y="19"/>
                  <a:pt x="789" y="20"/>
                </a:cubicBezTo>
                <a:cubicBezTo>
                  <a:pt x="789" y="20"/>
                  <a:pt x="789" y="20"/>
                  <a:pt x="789" y="20"/>
                </a:cubicBezTo>
                <a:cubicBezTo>
                  <a:pt x="789" y="20"/>
                  <a:pt x="789" y="20"/>
                  <a:pt x="789" y="20"/>
                </a:cubicBezTo>
                <a:cubicBezTo>
                  <a:pt x="789" y="20"/>
                  <a:pt x="789" y="20"/>
                  <a:pt x="789" y="20"/>
                </a:cubicBezTo>
                <a:cubicBezTo>
                  <a:pt x="784" y="23"/>
                  <a:pt x="780" y="27"/>
                  <a:pt x="776" y="29"/>
                </a:cubicBezTo>
                <a:cubicBezTo>
                  <a:pt x="776" y="29"/>
                  <a:pt x="776" y="29"/>
                  <a:pt x="776" y="29"/>
                </a:cubicBezTo>
                <a:cubicBezTo>
                  <a:pt x="775" y="29"/>
                  <a:pt x="775" y="29"/>
                  <a:pt x="775" y="29"/>
                </a:cubicBezTo>
                <a:cubicBezTo>
                  <a:pt x="775" y="29"/>
                  <a:pt x="775" y="28"/>
                  <a:pt x="775" y="28"/>
                </a:cubicBezTo>
                <a:cubicBezTo>
                  <a:pt x="775" y="28"/>
                  <a:pt x="775" y="28"/>
                  <a:pt x="775" y="28"/>
                </a:cubicBezTo>
                <a:cubicBezTo>
                  <a:pt x="774" y="27"/>
                  <a:pt x="774" y="27"/>
                  <a:pt x="774" y="27"/>
                </a:cubicBezTo>
                <a:cubicBezTo>
                  <a:pt x="771" y="25"/>
                  <a:pt x="767" y="24"/>
                  <a:pt x="763" y="24"/>
                </a:cubicBezTo>
                <a:cubicBezTo>
                  <a:pt x="759" y="24"/>
                  <a:pt x="755" y="24"/>
                  <a:pt x="752" y="26"/>
                </a:cubicBezTo>
                <a:cubicBezTo>
                  <a:pt x="752" y="26"/>
                  <a:pt x="752" y="26"/>
                  <a:pt x="752" y="26"/>
                </a:cubicBezTo>
                <a:cubicBezTo>
                  <a:pt x="752" y="26"/>
                  <a:pt x="752" y="26"/>
                  <a:pt x="752" y="26"/>
                </a:cubicBezTo>
                <a:cubicBezTo>
                  <a:pt x="751" y="26"/>
                  <a:pt x="750" y="27"/>
                  <a:pt x="749" y="27"/>
                </a:cubicBezTo>
                <a:cubicBezTo>
                  <a:pt x="748" y="27"/>
                  <a:pt x="748" y="27"/>
                  <a:pt x="747" y="26"/>
                </a:cubicBezTo>
                <a:cubicBezTo>
                  <a:pt x="747" y="26"/>
                  <a:pt x="747" y="26"/>
                  <a:pt x="747" y="25"/>
                </a:cubicBezTo>
                <a:cubicBezTo>
                  <a:pt x="747" y="25"/>
                  <a:pt x="747" y="25"/>
                  <a:pt x="747" y="25"/>
                </a:cubicBezTo>
                <a:cubicBezTo>
                  <a:pt x="752" y="22"/>
                  <a:pt x="760" y="19"/>
                  <a:pt x="767" y="19"/>
                </a:cubicBezTo>
                <a:cubicBezTo>
                  <a:pt x="767" y="19"/>
                  <a:pt x="767" y="19"/>
                  <a:pt x="767" y="19"/>
                </a:cubicBezTo>
                <a:cubicBezTo>
                  <a:pt x="769" y="19"/>
                  <a:pt x="772" y="20"/>
                  <a:pt x="774" y="20"/>
                </a:cubicBezTo>
                <a:cubicBezTo>
                  <a:pt x="774" y="20"/>
                  <a:pt x="774" y="20"/>
                  <a:pt x="774" y="20"/>
                </a:cubicBezTo>
                <a:cubicBezTo>
                  <a:pt x="774" y="20"/>
                  <a:pt x="774" y="20"/>
                  <a:pt x="774" y="20"/>
                </a:cubicBezTo>
                <a:cubicBezTo>
                  <a:pt x="776" y="21"/>
                  <a:pt x="776" y="21"/>
                  <a:pt x="776" y="21"/>
                </a:cubicBezTo>
                <a:cubicBezTo>
                  <a:pt x="776" y="21"/>
                  <a:pt x="776" y="21"/>
                  <a:pt x="776" y="21"/>
                </a:cubicBezTo>
                <a:cubicBezTo>
                  <a:pt x="777" y="21"/>
                  <a:pt x="779" y="22"/>
                  <a:pt x="780" y="23"/>
                </a:cubicBezTo>
                <a:cubicBezTo>
                  <a:pt x="781" y="24"/>
                  <a:pt x="781" y="24"/>
                  <a:pt x="781" y="24"/>
                </a:cubicBezTo>
                <a:cubicBezTo>
                  <a:pt x="781" y="24"/>
                  <a:pt x="781" y="24"/>
                  <a:pt x="781" y="24"/>
                </a:cubicBezTo>
                <a:cubicBezTo>
                  <a:pt x="782" y="24"/>
                  <a:pt x="782" y="24"/>
                  <a:pt x="783" y="23"/>
                </a:cubicBezTo>
                <a:cubicBezTo>
                  <a:pt x="783" y="23"/>
                  <a:pt x="784" y="23"/>
                  <a:pt x="784" y="23"/>
                </a:cubicBezTo>
                <a:cubicBezTo>
                  <a:pt x="784" y="22"/>
                  <a:pt x="784" y="22"/>
                  <a:pt x="784" y="21"/>
                </a:cubicBezTo>
                <a:cubicBezTo>
                  <a:pt x="784" y="21"/>
                  <a:pt x="784" y="21"/>
                  <a:pt x="784" y="21"/>
                </a:cubicBezTo>
                <a:cubicBezTo>
                  <a:pt x="784" y="21"/>
                  <a:pt x="784" y="21"/>
                  <a:pt x="784" y="21"/>
                </a:cubicBezTo>
                <a:cubicBezTo>
                  <a:pt x="784" y="19"/>
                  <a:pt x="782" y="18"/>
                  <a:pt x="780" y="17"/>
                </a:cubicBezTo>
                <a:cubicBezTo>
                  <a:pt x="779" y="16"/>
                  <a:pt x="777" y="15"/>
                  <a:pt x="776" y="15"/>
                </a:cubicBezTo>
                <a:cubicBezTo>
                  <a:pt x="776" y="15"/>
                  <a:pt x="776" y="15"/>
                  <a:pt x="776" y="15"/>
                </a:cubicBezTo>
                <a:cubicBezTo>
                  <a:pt x="775" y="15"/>
                  <a:pt x="775" y="15"/>
                  <a:pt x="775" y="15"/>
                </a:cubicBezTo>
                <a:cubicBezTo>
                  <a:pt x="774" y="15"/>
                  <a:pt x="774" y="15"/>
                  <a:pt x="774" y="15"/>
                </a:cubicBezTo>
                <a:cubicBezTo>
                  <a:pt x="772" y="14"/>
                  <a:pt x="770" y="14"/>
                  <a:pt x="768" y="14"/>
                </a:cubicBezTo>
                <a:cubicBezTo>
                  <a:pt x="760" y="14"/>
                  <a:pt x="752" y="17"/>
                  <a:pt x="746" y="20"/>
                </a:cubicBezTo>
                <a:cubicBezTo>
                  <a:pt x="746" y="20"/>
                  <a:pt x="746" y="20"/>
                  <a:pt x="746" y="20"/>
                </a:cubicBezTo>
                <a:cubicBezTo>
                  <a:pt x="746" y="20"/>
                  <a:pt x="746" y="20"/>
                  <a:pt x="746" y="20"/>
                </a:cubicBezTo>
                <a:cubicBezTo>
                  <a:pt x="745" y="20"/>
                  <a:pt x="744" y="21"/>
                  <a:pt x="744" y="22"/>
                </a:cubicBezTo>
                <a:cubicBezTo>
                  <a:pt x="743" y="22"/>
                  <a:pt x="742" y="22"/>
                  <a:pt x="742" y="22"/>
                </a:cubicBezTo>
                <a:moveTo>
                  <a:pt x="734" y="17"/>
                </a:moveTo>
                <a:cubicBezTo>
                  <a:pt x="735" y="17"/>
                  <a:pt x="735" y="17"/>
                  <a:pt x="735" y="17"/>
                </a:cubicBezTo>
                <a:cubicBezTo>
                  <a:pt x="744" y="13"/>
                  <a:pt x="752" y="8"/>
                  <a:pt x="761" y="5"/>
                </a:cubicBezTo>
                <a:cubicBezTo>
                  <a:pt x="763" y="5"/>
                  <a:pt x="765" y="5"/>
                  <a:pt x="767" y="5"/>
                </a:cubicBezTo>
                <a:cubicBezTo>
                  <a:pt x="769" y="5"/>
                  <a:pt x="771" y="5"/>
                  <a:pt x="774" y="5"/>
                </a:cubicBezTo>
                <a:cubicBezTo>
                  <a:pt x="774" y="6"/>
                  <a:pt x="774" y="6"/>
                  <a:pt x="774" y="6"/>
                </a:cubicBezTo>
                <a:cubicBezTo>
                  <a:pt x="773" y="6"/>
                  <a:pt x="773" y="6"/>
                  <a:pt x="772" y="6"/>
                </a:cubicBezTo>
                <a:cubicBezTo>
                  <a:pt x="763" y="6"/>
                  <a:pt x="755" y="8"/>
                  <a:pt x="747" y="12"/>
                </a:cubicBezTo>
                <a:cubicBezTo>
                  <a:pt x="747" y="12"/>
                  <a:pt x="747" y="12"/>
                  <a:pt x="747" y="12"/>
                </a:cubicBezTo>
                <a:cubicBezTo>
                  <a:pt x="747" y="12"/>
                  <a:pt x="747" y="12"/>
                  <a:pt x="747" y="12"/>
                </a:cubicBezTo>
                <a:cubicBezTo>
                  <a:pt x="746" y="13"/>
                  <a:pt x="744" y="14"/>
                  <a:pt x="742" y="14"/>
                </a:cubicBezTo>
                <a:cubicBezTo>
                  <a:pt x="740" y="15"/>
                  <a:pt x="738" y="16"/>
                  <a:pt x="736" y="18"/>
                </a:cubicBezTo>
                <a:cubicBezTo>
                  <a:pt x="736" y="19"/>
                  <a:pt x="736" y="19"/>
                  <a:pt x="736" y="19"/>
                </a:cubicBezTo>
                <a:cubicBezTo>
                  <a:pt x="736" y="19"/>
                  <a:pt x="736" y="19"/>
                  <a:pt x="736" y="19"/>
                </a:cubicBezTo>
                <a:cubicBezTo>
                  <a:pt x="736" y="20"/>
                  <a:pt x="737" y="21"/>
                  <a:pt x="738" y="22"/>
                </a:cubicBezTo>
                <a:cubicBezTo>
                  <a:pt x="739" y="22"/>
                  <a:pt x="739" y="23"/>
                  <a:pt x="740" y="23"/>
                </a:cubicBezTo>
                <a:cubicBezTo>
                  <a:pt x="740" y="23"/>
                  <a:pt x="740" y="23"/>
                  <a:pt x="740" y="23"/>
                </a:cubicBezTo>
                <a:cubicBezTo>
                  <a:pt x="740" y="24"/>
                  <a:pt x="740" y="24"/>
                  <a:pt x="740" y="24"/>
                </a:cubicBezTo>
                <a:cubicBezTo>
                  <a:pt x="741" y="24"/>
                  <a:pt x="741" y="24"/>
                  <a:pt x="742" y="24"/>
                </a:cubicBezTo>
                <a:cubicBezTo>
                  <a:pt x="742" y="24"/>
                  <a:pt x="742" y="24"/>
                  <a:pt x="742" y="24"/>
                </a:cubicBezTo>
                <a:cubicBezTo>
                  <a:pt x="743" y="24"/>
                  <a:pt x="744" y="24"/>
                  <a:pt x="745" y="23"/>
                </a:cubicBezTo>
                <a:cubicBezTo>
                  <a:pt x="745" y="23"/>
                  <a:pt x="746" y="22"/>
                  <a:pt x="747" y="22"/>
                </a:cubicBezTo>
                <a:cubicBezTo>
                  <a:pt x="753" y="19"/>
                  <a:pt x="760" y="16"/>
                  <a:pt x="768" y="16"/>
                </a:cubicBezTo>
                <a:cubicBezTo>
                  <a:pt x="768" y="16"/>
                  <a:pt x="768" y="16"/>
                  <a:pt x="768" y="16"/>
                </a:cubicBezTo>
                <a:cubicBezTo>
                  <a:pt x="770" y="16"/>
                  <a:pt x="772" y="16"/>
                  <a:pt x="774" y="17"/>
                </a:cubicBezTo>
                <a:cubicBezTo>
                  <a:pt x="774" y="18"/>
                  <a:pt x="774" y="18"/>
                  <a:pt x="774" y="18"/>
                </a:cubicBezTo>
                <a:cubicBezTo>
                  <a:pt x="772" y="18"/>
                  <a:pt x="769" y="17"/>
                  <a:pt x="767" y="17"/>
                </a:cubicBezTo>
                <a:cubicBezTo>
                  <a:pt x="759" y="17"/>
                  <a:pt x="751" y="20"/>
                  <a:pt x="746" y="24"/>
                </a:cubicBezTo>
                <a:cubicBezTo>
                  <a:pt x="746" y="24"/>
                  <a:pt x="746" y="24"/>
                  <a:pt x="746" y="24"/>
                </a:cubicBezTo>
                <a:cubicBezTo>
                  <a:pt x="745" y="24"/>
                  <a:pt x="745" y="24"/>
                  <a:pt x="745" y="24"/>
                </a:cubicBezTo>
                <a:cubicBezTo>
                  <a:pt x="745" y="24"/>
                  <a:pt x="745" y="25"/>
                  <a:pt x="745" y="25"/>
                </a:cubicBezTo>
                <a:cubicBezTo>
                  <a:pt x="745" y="26"/>
                  <a:pt x="745" y="27"/>
                  <a:pt x="745" y="27"/>
                </a:cubicBezTo>
                <a:cubicBezTo>
                  <a:pt x="745" y="28"/>
                  <a:pt x="745" y="28"/>
                  <a:pt x="745" y="28"/>
                </a:cubicBezTo>
                <a:cubicBezTo>
                  <a:pt x="746" y="28"/>
                  <a:pt x="746" y="28"/>
                  <a:pt x="746" y="28"/>
                </a:cubicBezTo>
                <a:cubicBezTo>
                  <a:pt x="747" y="28"/>
                  <a:pt x="748" y="29"/>
                  <a:pt x="749" y="29"/>
                </a:cubicBezTo>
                <a:cubicBezTo>
                  <a:pt x="749" y="29"/>
                  <a:pt x="749" y="29"/>
                  <a:pt x="749" y="29"/>
                </a:cubicBezTo>
                <a:cubicBezTo>
                  <a:pt x="750" y="29"/>
                  <a:pt x="752" y="28"/>
                  <a:pt x="753" y="27"/>
                </a:cubicBezTo>
                <a:cubicBezTo>
                  <a:pt x="756" y="26"/>
                  <a:pt x="760" y="26"/>
                  <a:pt x="763" y="26"/>
                </a:cubicBezTo>
                <a:cubicBezTo>
                  <a:pt x="767" y="26"/>
                  <a:pt x="770" y="26"/>
                  <a:pt x="773" y="29"/>
                </a:cubicBezTo>
                <a:cubicBezTo>
                  <a:pt x="773" y="29"/>
                  <a:pt x="773" y="29"/>
                  <a:pt x="773" y="30"/>
                </a:cubicBezTo>
                <a:cubicBezTo>
                  <a:pt x="773" y="30"/>
                  <a:pt x="773" y="30"/>
                  <a:pt x="773" y="30"/>
                </a:cubicBezTo>
                <a:cubicBezTo>
                  <a:pt x="769" y="28"/>
                  <a:pt x="765" y="27"/>
                  <a:pt x="761" y="27"/>
                </a:cubicBezTo>
                <a:cubicBezTo>
                  <a:pt x="758" y="27"/>
                  <a:pt x="755" y="27"/>
                  <a:pt x="753" y="29"/>
                </a:cubicBezTo>
                <a:cubicBezTo>
                  <a:pt x="752" y="30"/>
                  <a:pt x="752" y="30"/>
                  <a:pt x="752" y="30"/>
                </a:cubicBezTo>
                <a:cubicBezTo>
                  <a:pt x="753" y="30"/>
                  <a:pt x="753" y="30"/>
                  <a:pt x="753" y="30"/>
                </a:cubicBezTo>
                <a:cubicBezTo>
                  <a:pt x="757" y="32"/>
                  <a:pt x="762" y="34"/>
                  <a:pt x="766" y="34"/>
                </a:cubicBezTo>
                <a:cubicBezTo>
                  <a:pt x="769" y="34"/>
                  <a:pt x="771" y="33"/>
                  <a:pt x="773" y="32"/>
                </a:cubicBezTo>
                <a:cubicBezTo>
                  <a:pt x="773" y="32"/>
                  <a:pt x="773" y="32"/>
                  <a:pt x="774" y="32"/>
                </a:cubicBezTo>
                <a:cubicBezTo>
                  <a:pt x="774" y="33"/>
                  <a:pt x="774" y="33"/>
                  <a:pt x="774" y="33"/>
                </a:cubicBezTo>
                <a:cubicBezTo>
                  <a:pt x="774" y="33"/>
                  <a:pt x="774" y="33"/>
                  <a:pt x="774" y="33"/>
                </a:cubicBezTo>
                <a:cubicBezTo>
                  <a:pt x="774" y="33"/>
                  <a:pt x="774" y="33"/>
                  <a:pt x="774" y="33"/>
                </a:cubicBezTo>
                <a:cubicBezTo>
                  <a:pt x="771" y="34"/>
                  <a:pt x="768" y="35"/>
                  <a:pt x="765" y="35"/>
                </a:cubicBezTo>
                <a:cubicBezTo>
                  <a:pt x="765" y="35"/>
                  <a:pt x="765" y="35"/>
                  <a:pt x="765" y="35"/>
                </a:cubicBezTo>
                <a:cubicBezTo>
                  <a:pt x="756" y="35"/>
                  <a:pt x="747" y="30"/>
                  <a:pt x="740" y="25"/>
                </a:cubicBezTo>
                <a:cubicBezTo>
                  <a:pt x="737" y="22"/>
                  <a:pt x="734" y="20"/>
                  <a:pt x="732" y="18"/>
                </a:cubicBezTo>
                <a:cubicBezTo>
                  <a:pt x="732" y="16"/>
                  <a:pt x="732" y="16"/>
                  <a:pt x="732" y="16"/>
                </a:cubicBezTo>
                <a:cubicBezTo>
                  <a:pt x="732" y="16"/>
                  <a:pt x="733" y="16"/>
                  <a:pt x="734" y="17"/>
                </a:cubicBezTo>
                <a:cubicBezTo>
                  <a:pt x="734" y="17"/>
                  <a:pt x="734" y="17"/>
                  <a:pt x="734" y="17"/>
                </a:cubicBezTo>
                <a:moveTo>
                  <a:pt x="791" y="6"/>
                </a:moveTo>
                <a:cubicBezTo>
                  <a:pt x="791" y="4"/>
                  <a:pt x="791" y="4"/>
                  <a:pt x="791" y="4"/>
                </a:cubicBezTo>
                <a:cubicBezTo>
                  <a:pt x="791" y="4"/>
                  <a:pt x="791" y="4"/>
                  <a:pt x="791" y="4"/>
                </a:cubicBezTo>
                <a:cubicBezTo>
                  <a:pt x="791" y="4"/>
                  <a:pt x="791" y="4"/>
                  <a:pt x="791" y="4"/>
                </a:cubicBezTo>
                <a:cubicBezTo>
                  <a:pt x="792" y="3"/>
                  <a:pt x="793" y="3"/>
                  <a:pt x="794" y="2"/>
                </a:cubicBezTo>
                <a:cubicBezTo>
                  <a:pt x="794" y="4"/>
                  <a:pt x="794" y="4"/>
                  <a:pt x="794" y="4"/>
                </a:cubicBezTo>
                <a:cubicBezTo>
                  <a:pt x="793" y="5"/>
                  <a:pt x="792" y="5"/>
                  <a:pt x="791" y="6"/>
                </a:cubicBezTo>
                <a:moveTo>
                  <a:pt x="816" y="0"/>
                </a:moveTo>
                <a:cubicBezTo>
                  <a:pt x="814" y="0"/>
                  <a:pt x="814" y="0"/>
                  <a:pt x="814" y="0"/>
                </a:cubicBezTo>
                <a:cubicBezTo>
                  <a:pt x="814" y="0"/>
                  <a:pt x="814" y="0"/>
                  <a:pt x="814" y="0"/>
                </a:cubicBezTo>
                <a:cubicBezTo>
                  <a:pt x="809" y="7"/>
                  <a:pt x="803" y="12"/>
                  <a:pt x="796" y="18"/>
                </a:cubicBezTo>
                <a:cubicBezTo>
                  <a:pt x="796" y="14"/>
                  <a:pt x="796" y="14"/>
                  <a:pt x="796" y="14"/>
                </a:cubicBezTo>
                <a:cubicBezTo>
                  <a:pt x="799" y="14"/>
                  <a:pt x="799" y="14"/>
                  <a:pt x="799" y="14"/>
                </a:cubicBezTo>
                <a:cubicBezTo>
                  <a:pt x="799" y="14"/>
                  <a:pt x="799" y="14"/>
                  <a:pt x="799" y="14"/>
                </a:cubicBezTo>
                <a:cubicBezTo>
                  <a:pt x="799" y="14"/>
                  <a:pt x="799" y="14"/>
                  <a:pt x="799" y="14"/>
                </a:cubicBezTo>
                <a:cubicBezTo>
                  <a:pt x="803" y="11"/>
                  <a:pt x="806" y="8"/>
                  <a:pt x="809" y="4"/>
                </a:cubicBezTo>
                <a:cubicBezTo>
                  <a:pt x="810" y="3"/>
                  <a:pt x="810" y="2"/>
                  <a:pt x="811" y="1"/>
                </a:cubicBezTo>
                <a:cubicBezTo>
                  <a:pt x="811" y="0"/>
                  <a:pt x="811" y="0"/>
                  <a:pt x="812" y="0"/>
                </a:cubicBezTo>
                <a:cubicBezTo>
                  <a:pt x="809" y="0"/>
                  <a:pt x="809" y="0"/>
                  <a:pt x="809" y="0"/>
                </a:cubicBezTo>
                <a:cubicBezTo>
                  <a:pt x="809" y="0"/>
                  <a:pt x="809" y="0"/>
                  <a:pt x="809" y="1"/>
                </a:cubicBezTo>
                <a:cubicBezTo>
                  <a:pt x="808" y="2"/>
                  <a:pt x="808" y="2"/>
                  <a:pt x="807" y="3"/>
                </a:cubicBezTo>
                <a:cubicBezTo>
                  <a:pt x="807" y="3"/>
                  <a:pt x="807" y="3"/>
                  <a:pt x="807" y="3"/>
                </a:cubicBezTo>
                <a:cubicBezTo>
                  <a:pt x="807" y="3"/>
                  <a:pt x="807" y="3"/>
                  <a:pt x="807" y="3"/>
                </a:cubicBezTo>
                <a:cubicBezTo>
                  <a:pt x="805" y="6"/>
                  <a:pt x="801" y="9"/>
                  <a:pt x="798" y="12"/>
                </a:cubicBezTo>
                <a:cubicBezTo>
                  <a:pt x="797" y="12"/>
                  <a:pt x="797" y="12"/>
                  <a:pt x="797" y="12"/>
                </a:cubicBezTo>
                <a:cubicBezTo>
                  <a:pt x="796" y="11"/>
                  <a:pt x="796" y="11"/>
                  <a:pt x="796" y="11"/>
                </a:cubicBezTo>
                <a:cubicBezTo>
                  <a:pt x="792" y="7"/>
                  <a:pt x="792" y="7"/>
                  <a:pt x="792" y="7"/>
                </a:cubicBezTo>
                <a:cubicBezTo>
                  <a:pt x="793" y="7"/>
                  <a:pt x="794" y="7"/>
                  <a:pt x="794" y="7"/>
                </a:cubicBezTo>
                <a:cubicBezTo>
                  <a:pt x="794" y="7"/>
                  <a:pt x="794" y="7"/>
                  <a:pt x="794" y="7"/>
                </a:cubicBezTo>
                <a:cubicBezTo>
                  <a:pt x="796" y="6"/>
                  <a:pt x="796" y="6"/>
                  <a:pt x="796" y="6"/>
                </a:cubicBezTo>
                <a:cubicBezTo>
                  <a:pt x="796" y="6"/>
                  <a:pt x="796" y="6"/>
                  <a:pt x="796" y="6"/>
                </a:cubicBezTo>
                <a:cubicBezTo>
                  <a:pt x="796" y="5"/>
                  <a:pt x="796" y="5"/>
                  <a:pt x="796" y="5"/>
                </a:cubicBezTo>
                <a:cubicBezTo>
                  <a:pt x="796" y="5"/>
                  <a:pt x="796" y="5"/>
                  <a:pt x="796" y="5"/>
                </a:cubicBezTo>
                <a:cubicBezTo>
                  <a:pt x="798" y="4"/>
                  <a:pt x="800" y="2"/>
                  <a:pt x="802" y="0"/>
                </a:cubicBezTo>
                <a:cubicBezTo>
                  <a:pt x="799" y="0"/>
                  <a:pt x="799" y="0"/>
                  <a:pt x="799" y="0"/>
                </a:cubicBezTo>
                <a:cubicBezTo>
                  <a:pt x="798" y="1"/>
                  <a:pt x="797" y="2"/>
                  <a:pt x="796" y="3"/>
                </a:cubicBezTo>
                <a:cubicBezTo>
                  <a:pt x="796" y="1"/>
                  <a:pt x="796" y="1"/>
                  <a:pt x="796" y="1"/>
                </a:cubicBezTo>
                <a:cubicBezTo>
                  <a:pt x="797" y="1"/>
                  <a:pt x="797" y="0"/>
                  <a:pt x="798" y="0"/>
                </a:cubicBezTo>
                <a:cubicBezTo>
                  <a:pt x="795" y="0"/>
                  <a:pt x="795" y="0"/>
                  <a:pt x="795" y="0"/>
                </a:cubicBezTo>
                <a:cubicBezTo>
                  <a:pt x="794" y="0"/>
                  <a:pt x="794" y="0"/>
                  <a:pt x="794" y="0"/>
                </a:cubicBezTo>
                <a:cubicBezTo>
                  <a:pt x="793" y="1"/>
                  <a:pt x="792" y="1"/>
                  <a:pt x="790" y="2"/>
                </a:cubicBezTo>
                <a:cubicBezTo>
                  <a:pt x="790" y="2"/>
                  <a:pt x="790" y="2"/>
                  <a:pt x="790" y="2"/>
                </a:cubicBezTo>
                <a:cubicBezTo>
                  <a:pt x="790" y="2"/>
                  <a:pt x="789" y="1"/>
                  <a:pt x="789" y="1"/>
                </a:cubicBezTo>
                <a:cubicBezTo>
                  <a:pt x="789" y="1"/>
                  <a:pt x="789" y="0"/>
                  <a:pt x="789" y="0"/>
                </a:cubicBezTo>
                <a:cubicBezTo>
                  <a:pt x="787" y="0"/>
                  <a:pt x="787" y="0"/>
                  <a:pt x="787" y="0"/>
                </a:cubicBezTo>
                <a:cubicBezTo>
                  <a:pt x="787" y="0"/>
                  <a:pt x="787" y="0"/>
                  <a:pt x="787" y="0"/>
                </a:cubicBezTo>
                <a:cubicBezTo>
                  <a:pt x="786" y="0"/>
                  <a:pt x="786" y="0"/>
                  <a:pt x="786" y="0"/>
                </a:cubicBezTo>
                <a:cubicBezTo>
                  <a:pt x="787" y="1"/>
                  <a:pt x="787" y="1"/>
                  <a:pt x="787" y="1"/>
                </a:cubicBezTo>
                <a:cubicBezTo>
                  <a:pt x="787" y="2"/>
                  <a:pt x="788" y="3"/>
                  <a:pt x="789" y="4"/>
                </a:cubicBezTo>
                <a:cubicBezTo>
                  <a:pt x="789" y="6"/>
                  <a:pt x="789" y="6"/>
                  <a:pt x="789" y="6"/>
                </a:cubicBezTo>
                <a:cubicBezTo>
                  <a:pt x="789" y="6"/>
                  <a:pt x="789" y="6"/>
                  <a:pt x="789" y="6"/>
                </a:cubicBezTo>
                <a:cubicBezTo>
                  <a:pt x="789" y="6"/>
                  <a:pt x="789" y="6"/>
                  <a:pt x="789" y="6"/>
                </a:cubicBezTo>
                <a:cubicBezTo>
                  <a:pt x="789" y="10"/>
                  <a:pt x="789" y="10"/>
                  <a:pt x="789" y="10"/>
                </a:cubicBezTo>
                <a:cubicBezTo>
                  <a:pt x="787" y="8"/>
                  <a:pt x="785" y="7"/>
                  <a:pt x="782" y="7"/>
                </a:cubicBezTo>
                <a:cubicBezTo>
                  <a:pt x="780" y="6"/>
                  <a:pt x="778" y="6"/>
                  <a:pt x="776" y="6"/>
                </a:cubicBezTo>
                <a:cubicBezTo>
                  <a:pt x="776" y="5"/>
                  <a:pt x="776" y="5"/>
                  <a:pt x="776" y="5"/>
                </a:cubicBezTo>
                <a:cubicBezTo>
                  <a:pt x="779" y="6"/>
                  <a:pt x="782" y="6"/>
                  <a:pt x="785" y="6"/>
                </a:cubicBezTo>
                <a:cubicBezTo>
                  <a:pt x="786" y="6"/>
                  <a:pt x="786" y="6"/>
                  <a:pt x="786" y="6"/>
                </a:cubicBezTo>
                <a:cubicBezTo>
                  <a:pt x="786" y="5"/>
                  <a:pt x="786" y="5"/>
                  <a:pt x="786" y="5"/>
                </a:cubicBezTo>
                <a:cubicBezTo>
                  <a:pt x="786" y="4"/>
                  <a:pt x="785" y="3"/>
                  <a:pt x="785" y="2"/>
                </a:cubicBezTo>
                <a:cubicBezTo>
                  <a:pt x="784" y="2"/>
                  <a:pt x="784" y="2"/>
                  <a:pt x="783" y="2"/>
                </a:cubicBezTo>
                <a:cubicBezTo>
                  <a:pt x="783" y="1"/>
                  <a:pt x="783" y="0"/>
                  <a:pt x="783" y="0"/>
                </a:cubicBezTo>
                <a:cubicBezTo>
                  <a:pt x="780" y="0"/>
                  <a:pt x="780" y="0"/>
                  <a:pt x="780" y="0"/>
                </a:cubicBezTo>
                <a:cubicBezTo>
                  <a:pt x="781" y="0"/>
                  <a:pt x="781" y="1"/>
                  <a:pt x="781" y="2"/>
                </a:cubicBezTo>
                <a:cubicBezTo>
                  <a:pt x="781" y="3"/>
                  <a:pt x="781" y="3"/>
                  <a:pt x="781" y="3"/>
                </a:cubicBezTo>
                <a:cubicBezTo>
                  <a:pt x="782" y="3"/>
                  <a:pt x="782" y="3"/>
                  <a:pt x="782" y="3"/>
                </a:cubicBezTo>
                <a:cubicBezTo>
                  <a:pt x="782" y="4"/>
                  <a:pt x="783" y="4"/>
                  <a:pt x="784" y="4"/>
                </a:cubicBezTo>
                <a:cubicBezTo>
                  <a:pt x="784" y="4"/>
                  <a:pt x="784" y="4"/>
                  <a:pt x="784" y="4"/>
                </a:cubicBezTo>
                <a:cubicBezTo>
                  <a:pt x="781" y="4"/>
                  <a:pt x="778" y="3"/>
                  <a:pt x="775" y="3"/>
                </a:cubicBezTo>
                <a:cubicBezTo>
                  <a:pt x="772" y="3"/>
                  <a:pt x="770" y="3"/>
                  <a:pt x="767" y="3"/>
                </a:cubicBezTo>
                <a:cubicBezTo>
                  <a:pt x="765" y="3"/>
                  <a:pt x="763" y="3"/>
                  <a:pt x="761" y="3"/>
                </a:cubicBezTo>
                <a:cubicBezTo>
                  <a:pt x="761" y="3"/>
                  <a:pt x="761" y="3"/>
                  <a:pt x="761" y="3"/>
                </a:cubicBezTo>
                <a:cubicBezTo>
                  <a:pt x="761" y="3"/>
                  <a:pt x="761" y="3"/>
                  <a:pt x="761" y="3"/>
                </a:cubicBezTo>
                <a:cubicBezTo>
                  <a:pt x="751" y="6"/>
                  <a:pt x="743" y="11"/>
                  <a:pt x="734" y="15"/>
                </a:cubicBezTo>
                <a:cubicBezTo>
                  <a:pt x="733" y="14"/>
                  <a:pt x="732" y="14"/>
                  <a:pt x="731" y="13"/>
                </a:cubicBezTo>
                <a:cubicBezTo>
                  <a:pt x="731" y="13"/>
                  <a:pt x="731" y="13"/>
                  <a:pt x="731" y="13"/>
                </a:cubicBezTo>
                <a:cubicBezTo>
                  <a:pt x="731" y="13"/>
                  <a:pt x="731" y="13"/>
                  <a:pt x="730" y="12"/>
                </a:cubicBezTo>
                <a:cubicBezTo>
                  <a:pt x="730" y="12"/>
                  <a:pt x="731" y="12"/>
                  <a:pt x="731" y="12"/>
                </a:cubicBezTo>
                <a:cubicBezTo>
                  <a:pt x="731" y="11"/>
                  <a:pt x="731" y="11"/>
                  <a:pt x="731" y="10"/>
                </a:cubicBezTo>
                <a:cubicBezTo>
                  <a:pt x="733" y="9"/>
                  <a:pt x="734" y="9"/>
                  <a:pt x="735" y="8"/>
                </a:cubicBezTo>
                <a:cubicBezTo>
                  <a:pt x="749" y="1"/>
                  <a:pt x="749" y="1"/>
                  <a:pt x="749" y="1"/>
                </a:cubicBezTo>
                <a:cubicBezTo>
                  <a:pt x="751" y="1"/>
                  <a:pt x="753" y="0"/>
                  <a:pt x="755" y="0"/>
                </a:cubicBezTo>
                <a:cubicBezTo>
                  <a:pt x="747" y="0"/>
                  <a:pt x="747" y="0"/>
                  <a:pt x="747" y="0"/>
                </a:cubicBezTo>
                <a:cubicBezTo>
                  <a:pt x="734" y="6"/>
                  <a:pt x="734" y="6"/>
                  <a:pt x="734" y="6"/>
                </a:cubicBezTo>
                <a:cubicBezTo>
                  <a:pt x="734" y="6"/>
                  <a:pt x="734" y="6"/>
                  <a:pt x="734" y="6"/>
                </a:cubicBezTo>
                <a:cubicBezTo>
                  <a:pt x="734" y="7"/>
                  <a:pt x="733" y="7"/>
                  <a:pt x="732" y="8"/>
                </a:cubicBezTo>
                <a:cubicBezTo>
                  <a:pt x="732" y="7"/>
                  <a:pt x="732" y="7"/>
                  <a:pt x="732" y="7"/>
                </a:cubicBezTo>
                <a:cubicBezTo>
                  <a:pt x="734" y="5"/>
                  <a:pt x="737" y="4"/>
                  <a:pt x="740" y="2"/>
                </a:cubicBezTo>
                <a:cubicBezTo>
                  <a:pt x="740" y="2"/>
                  <a:pt x="740" y="2"/>
                  <a:pt x="740" y="2"/>
                </a:cubicBezTo>
                <a:cubicBezTo>
                  <a:pt x="740" y="2"/>
                  <a:pt x="740" y="2"/>
                  <a:pt x="740" y="2"/>
                </a:cubicBezTo>
                <a:cubicBezTo>
                  <a:pt x="742" y="1"/>
                  <a:pt x="744" y="1"/>
                  <a:pt x="745" y="0"/>
                </a:cubicBezTo>
                <a:cubicBezTo>
                  <a:pt x="741" y="0"/>
                  <a:pt x="741" y="0"/>
                  <a:pt x="741" y="0"/>
                </a:cubicBezTo>
                <a:cubicBezTo>
                  <a:pt x="740" y="0"/>
                  <a:pt x="740" y="0"/>
                  <a:pt x="739" y="1"/>
                </a:cubicBezTo>
                <a:cubicBezTo>
                  <a:pt x="737" y="2"/>
                  <a:pt x="734" y="3"/>
                  <a:pt x="732" y="4"/>
                </a:cubicBezTo>
                <a:cubicBezTo>
                  <a:pt x="732" y="4"/>
                  <a:pt x="732" y="4"/>
                  <a:pt x="732" y="4"/>
                </a:cubicBezTo>
                <a:cubicBezTo>
                  <a:pt x="730" y="5"/>
                  <a:pt x="730" y="5"/>
                  <a:pt x="730" y="5"/>
                </a:cubicBezTo>
                <a:cubicBezTo>
                  <a:pt x="730" y="5"/>
                  <a:pt x="730" y="5"/>
                  <a:pt x="730" y="5"/>
                </a:cubicBezTo>
                <a:cubicBezTo>
                  <a:pt x="730" y="5"/>
                  <a:pt x="730" y="5"/>
                  <a:pt x="730" y="5"/>
                </a:cubicBezTo>
                <a:cubicBezTo>
                  <a:pt x="729" y="6"/>
                  <a:pt x="728" y="7"/>
                  <a:pt x="727" y="7"/>
                </a:cubicBezTo>
                <a:cubicBezTo>
                  <a:pt x="725" y="6"/>
                  <a:pt x="724" y="5"/>
                  <a:pt x="723" y="4"/>
                </a:cubicBezTo>
                <a:cubicBezTo>
                  <a:pt x="724" y="2"/>
                  <a:pt x="725" y="1"/>
                  <a:pt x="726" y="0"/>
                </a:cubicBezTo>
                <a:cubicBezTo>
                  <a:pt x="726" y="0"/>
                  <a:pt x="726" y="0"/>
                  <a:pt x="726" y="0"/>
                </a:cubicBezTo>
                <a:cubicBezTo>
                  <a:pt x="727" y="0"/>
                  <a:pt x="727" y="0"/>
                  <a:pt x="727" y="0"/>
                </a:cubicBezTo>
                <a:cubicBezTo>
                  <a:pt x="723" y="0"/>
                  <a:pt x="723" y="0"/>
                  <a:pt x="723" y="0"/>
                </a:cubicBezTo>
                <a:cubicBezTo>
                  <a:pt x="722" y="1"/>
                  <a:pt x="721" y="2"/>
                  <a:pt x="721" y="4"/>
                </a:cubicBezTo>
                <a:cubicBezTo>
                  <a:pt x="721" y="4"/>
                  <a:pt x="721" y="4"/>
                  <a:pt x="721" y="4"/>
                </a:cubicBezTo>
                <a:cubicBezTo>
                  <a:pt x="721" y="5"/>
                  <a:pt x="721" y="5"/>
                  <a:pt x="721" y="5"/>
                </a:cubicBezTo>
                <a:cubicBezTo>
                  <a:pt x="722" y="6"/>
                  <a:pt x="724" y="8"/>
                  <a:pt x="726" y="9"/>
                </a:cubicBezTo>
                <a:cubicBezTo>
                  <a:pt x="726" y="9"/>
                  <a:pt x="726" y="9"/>
                  <a:pt x="726" y="9"/>
                </a:cubicBezTo>
                <a:cubicBezTo>
                  <a:pt x="726" y="12"/>
                  <a:pt x="726" y="12"/>
                  <a:pt x="726" y="12"/>
                </a:cubicBezTo>
                <a:cubicBezTo>
                  <a:pt x="723" y="9"/>
                  <a:pt x="720" y="6"/>
                  <a:pt x="717" y="3"/>
                </a:cubicBezTo>
                <a:cubicBezTo>
                  <a:pt x="717" y="1"/>
                  <a:pt x="717" y="1"/>
                  <a:pt x="717" y="1"/>
                </a:cubicBezTo>
                <a:cubicBezTo>
                  <a:pt x="718" y="2"/>
                  <a:pt x="718" y="2"/>
                  <a:pt x="719" y="2"/>
                </a:cubicBezTo>
                <a:cubicBezTo>
                  <a:pt x="719" y="2"/>
                  <a:pt x="719" y="2"/>
                  <a:pt x="719" y="2"/>
                </a:cubicBezTo>
                <a:cubicBezTo>
                  <a:pt x="719" y="2"/>
                  <a:pt x="720" y="2"/>
                  <a:pt x="720" y="2"/>
                </a:cubicBezTo>
                <a:cubicBezTo>
                  <a:pt x="720" y="2"/>
                  <a:pt x="720" y="2"/>
                  <a:pt x="720" y="2"/>
                </a:cubicBezTo>
                <a:cubicBezTo>
                  <a:pt x="720" y="1"/>
                  <a:pt x="720" y="1"/>
                  <a:pt x="720" y="1"/>
                </a:cubicBezTo>
                <a:cubicBezTo>
                  <a:pt x="721" y="1"/>
                  <a:pt x="721" y="0"/>
                  <a:pt x="722" y="0"/>
                </a:cubicBezTo>
                <a:cubicBezTo>
                  <a:pt x="715" y="0"/>
                  <a:pt x="715" y="0"/>
                  <a:pt x="715" y="0"/>
                </a:cubicBezTo>
                <a:cubicBezTo>
                  <a:pt x="715" y="1"/>
                  <a:pt x="715" y="1"/>
                  <a:pt x="715" y="1"/>
                </a:cubicBezTo>
                <a:cubicBezTo>
                  <a:pt x="715" y="1"/>
                  <a:pt x="715" y="0"/>
                  <a:pt x="714" y="0"/>
                </a:cubicBezTo>
                <a:cubicBezTo>
                  <a:pt x="711" y="0"/>
                  <a:pt x="711" y="0"/>
                  <a:pt x="711" y="0"/>
                </a:cubicBezTo>
                <a:cubicBezTo>
                  <a:pt x="713" y="1"/>
                  <a:pt x="714" y="3"/>
                  <a:pt x="716" y="4"/>
                </a:cubicBezTo>
                <a:cubicBezTo>
                  <a:pt x="716" y="4"/>
                  <a:pt x="716" y="4"/>
                  <a:pt x="716" y="4"/>
                </a:cubicBezTo>
                <a:cubicBezTo>
                  <a:pt x="719" y="8"/>
                  <a:pt x="723" y="12"/>
                  <a:pt x="726" y="15"/>
                </a:cubicBezTo>
                <a:cubicBezTo>
                  <a:pt x="726" y="15"/>
                  <a:pt x="726" y="15"/>
                  <a:pt x="726" y="15"/>
                </a:cubicBezTo>
                <a:cubicBezTo>
                  <a:pt x="728" y="17"/>
                  <a:pt x="728" y="17"/>
                  <a:pt x="728" y="17"/>
                </a:cubicBezTo>
                <a:cubicBezTo>
                  <a:pt x="728" y="17"/>
                  <a:pt x="728" y="17"/>
                  <a:pt x="728" y="17"/>
                </a:cubicBezTo>
                <a:cubicBezTo>
                  <a:pt x="728" y="17"/>
                  <a:pt x="729" y="18"/>
                  <a:pt x="730" y="19"/>
                </a:cubicBezTo>
                <a:cubicBezTo>
                  <a:pt x="730" y="19"/>
                  <a:pt x="730" y="19"/>
                  <a:pt x="730" y="19"/>
                </a:cubicBezTo>
                <a:cubicBezTo>
                  <a:pt x="730" y="19"/>
                  <a:pt x="730" y="19"/>
                  <a:pt x="730" y="19"/>
                </a:cubicBezTo>
                <a:cubicBezTo>
                  <a:pt x="732" y="21"/>
                  <a:pt x="732" y="21"/>
                  <a:pt x="732" y="21"/>
                </a:cubicBezTo>
                <a:cubicBezTo>
                  <a:pt x="732" y="20"/>
                  <a:pt x="732" y="20"/>
                  <a:pt x="732" y="20"/>
                </a:cubicBezTo>
                <a:cubicBezTo>
                  <a:pt x="734" y="22"/>
                  <a:pt x="736" y="24"/>
                  <a:pt x="739" y="26"/>
                </a:cubicBezTo>
                <a:cubicBezTo>
                  <a:pt x="739" y="26"/>
                  <a:pt x="739" y="26"/>
                  <a:pt x="739" y="26"/>
                </a:cubicBezTo>
                <a:cubicBezTo>
                  <a:pt x="739" y="26"/>
                  <a:pt x="739" y="26"/>
                  <a:pt x="739" y="26"/>
                </a:cubicBezTo>
                <a:cubicBezTo>
                  <a:pt x="746" y="32"/>
                  <a:pt x="756" y="37"/>
                  <a:pt x="765" y="37"/>
                </a:cubicBezTo>
                <a:cubicBezTo>
                  <a:pt x="768" y="37"/>
                  <a:pt x="771" y="36"/>
                  <a:pt x="774" y="35"/>
                </a:cubicBezTo>
                <a:cubicBezTo>
                  <a:pt x="774" y="36"/>
                  <a:pt x="774" y="36"/>
                  <a:pt x="774" y="36"/>
                </a:cubicBezTo>
                <a:cubicBezTo>
                  <a:pt x="774" y="35"/>
                  <a:pt x="774" y="35"/>
                  <a:pt x="774" y="35"/>
                </a:cubicBezTo>
                <a:cubicBezTo>
                  <a:pt x="775" y="35"/>
                  <a:pt x="775" y="35"/>
                  <a:pt x="775" y="35"/>
                </a:cubicBezTo>
                <a:cubicBezTo>
                  <a:pt x="775" y="35"/>
                  <a:pt x="775" y="35"/>
                  <a:pt x="775" y="35"/>
                </a:cubicBezTo>
                <a:cubicBezTo>
                  <a:pt x="776" y="35"/>
                  <a:pt x="776" y="35"/>
                  <a:pt x="776" y="35"/>
                </a:cubicBezTo>
                <a:cubicBezTo>
                  <a:pt x="776" y="35"/>
                  <a:pt x="776" y="35"/>
                  <a:pt x="776" y="35"/>
                </a:cubicBezTo>
                <a:cubicBezTo>
                  <a:pt x="781" y="32"/>
                  <a:pt x="785" y="28"/>
                  <a:pt x="790" y="25"/>
                </a:cubicBezTo>
                <a:cubicBezTo>
                  <a:pt x="792" y="24"/>
                  <a:pt x="793" y="23"/>
                  <a:pt x="794" y="22"/>
                </a:cubicBezTo>
                <a:cubicBezTo>
                  <a:pt x="794" y="22"/>
                  <a:pt x="794" y="22"/>
                  <a:pt x="794" y="22"/>
                </a:cubicBezTo>
                <a:cubicBezTo>
                  <a:pt x="796" y="21"/>
                  <a:pt x="796" y="21"/>
                  <a:pt x="796" y="21"/>
                </a:cubicBezTo>
                <a:cubicBezTo>
                  <a:pt x="796" y="20"/>
                  <a:pt x="796" y="20"/>
                  <a:pt x="796" y="20"/>
                </a:cubicBezTo>
                <a:cubicBezTo>
                  <a:pt x="796" y="20"/>
                  <a:pt x="796" y="20"/>
                  <a:pt x="796" y="20"/>
                </a:cubicBezTo>
                <a:cubicBezTo>
                  <a:pt x="803" y="14"/>
                  <a:pt x="810" y="8"/>
                  <a:pt x="815" y="1"/>
                </a:cubicBezTo>
                <a:cubicBezTo>
                  <a:pt x="816" y="1"/>
                  <a:pt x="816" y="1"/>
                  <a:pt x="816" y="1"/>
                </a:cubicBezTo>
                <a:cubicBezTo>
                  <a:pt x="816" y="0"/>
                  <a:pt x="816" y="0"/>
                  <a:pt x="816" y="0"/>
                </a:cubicBezTo>
                <a:cubicBezTo>
                  <a:pt x="815" y="0"/>
                  <a:pt x="815" y="0"/>
                  <a:pt x="815" y="0"/>
                </a:cubicBezTo>
                <a:cubicBezTo>
                  <a:pt x="816" y="0"/>
                  <a:pt x="816" y="0"/>
                  <a:pt x="816" y="0"/>
                </a:cubicBezTo>
                <a:cubicBezTo>
                  <a:pt x="816" y="0"/>
                  <a:pt x="816" y="0"/>
                  <a:pt x="816" y="0"/>
                </a:cubicBezTo>
                <a:moveTo>
                  <a:pt x="729" y="47"/>
                </a:moveTo>
                <a:cubicBezTo>
                  <a:pt x="729" y="47"/>
                  <a:pt x="729" y="47"/>
                  <a:pt x="730" y="47"/>
                </a:cubicBezTo>
                <a:cubicBezTo>
                  <a:pt x="730" y="49"/>
                  <a:pt x="730" y="49"/>
                  <a:pt x="730" y="49"/>
                </a:cubicBezTo>
                <a:cubicBezTo>
                  <a:pt x="729" y="49"/>
                  <a:pt x="728" y="49"/>
                  <a:pt x="728" y="49"/>
                </a:cubicBezTo>
                <a:cubicBezTo>
                  <a:pt x="728" y="47"/>
                  <a:pt x="728" y="47"/>
                  <a:pt x="728" y="47"/>
                </a:cubicBezTo>
                <a:cubicBezTo>
                  <a:pt x="728" y="47"/>
                  <a:pt x="728" y="47"/>
                  <a:pt x="729" y="47"/>
                </a:cubicBezTo>
                <a:moveTo>
                  <a:pt x="776" y="49"/>
                </a:moveTo>
                <a:cubicBezTo>
                  <a:pt x="776" y="47"/>
                  <a:pt x="776" y="47"/>
                  <a:pt x="776" y="47"/>
                </a:cubicBezTo>
                <a:cubicBezTo>
                  <a:pt x="780" y="47"/>
                  <a:pt x="784" y="47"/>
                  <a:pt x="789" y="47"/>
                </a:cubicBezTo>
                <a:cubicBezTo>
                  <a:pt x="789" y="49"/>
                  <a:pt x="789" y="49"/>
                  <a:pt x="789" y="49"/>
                </a:cubicBezTo>
                <a:cubicBezTo>
                  <a:pt x="784" y="49"/>
                  <a:pt x="780" y="49"/>
                  <a:pt x="776" y="49"/>
                </a:cubicBezTo>
                <a:moveTo>
                  <a:pt x="833" y="49"/>
                </a:moveTo>
                <a:cubicBezTo>
                  <a:pt x="833" y="47"/>
                  <a:pt x="833" y="47"/>
                  <a:pt x="833" y="47"/>
                </a:cubicBezTo>
                <a:cubicBezTo>
                  <a:pt x="834" y="47"/>
                  <a:pt x="835" y="47"/>
                  <a:pt x="836" y="47"/>
                </a:cubicBezTo>
                <a:cubicBezTo>
                  <a:pt x="836" y="49"/>
                  <a:pt x="836" y="49"/>
                  <a:pt x="836" y="49"/>
                </a:cubicBezTo>
                <a:cubicBezTo>
                  <a:pt x="835" y="49"/>
                  <a:pt x="834" y="49"/>
                  <a:pt x="833" y="49"/>
                </a:cubicBezTo>
                <a:moveTo>
                  <a:pt x="850" y="49"/>
                </a:moveTo>
                <a:cubicBezTo>
                  <a:pt x="850" y="47"/>
                  <a:pt x="850" y="47"/>
                  <a:pt x="850" y="47"/>
                </a:cubicBezTo>
                <a:cubicBezTo>
                  <a:pt x="860" y="47"/>
                  <a:pt x="860" y="47"/>
                  <a:pt x="860" y="47"/>
                </a:cubicBezTo>
                <a:cubicBezTo>
                  <a:pt x="860" y="49"/>
                  <a:pt x="860" y="49"/>
                  <a:pt x="860" y="49"/>
                </a:cubicBezTo>
                <a:cubicBezTo>
                  <a:pt x="857" y="49"/>
                  <a:pt x="853" y="49"/>
                  <a:pt x="850" y="49"/>
                </a:cubicBezTo>
                <a:moveTo>
                  <a:pt x="816" y="49"/>
                </a:moveTo>
                <a:cubicBezTo>
                  <a:pt x="816" y="47"/>
                  <a:pt x="816" y="47"/>
                  <a:pt x="816" y="47"/>
                </a:cubicBezTo>
                <a:cubicBezTo>
                  <a:pt x="817" y="47"/>
                  <a:pt x="818" y="47"/>
                  <a:pt x="820" y="47"/>
                </a:cubicBezTo>
                <a:cubicBezTo>
                  <a:pt x="820" y="47"/>
                  <a:pt x="820" y="47"/>
                  <a:pt x="820" y="47"/>
                </a:cubicBezTo>
                <a:cubicBezTo>
                  <a:pt x="821" y="47"/>
                  <a:pt x="823" y="47"/>
                  <a:pt x="824" y="47"/>
                </a:cubicBezTo>
                <a:cubicBezTo>
                  <a:pt x="824" y="49"/>
                  <a:pt x="824" y="49"/>
                  <a:pt x="824" y="49"/>
                </a:cubicBezTo>
                <a:cubicBezTo>
                  <a:pt x="821" y="49"/>
                  <a:pt x="819" y="49"/>
                  <a:pt x="816" y="49"/>
                </a:cubicBezTo>
                <a:moveTo>
                  <a:pt x="838" y="49"/>
                </a:moveTo>
                <a:cubicBezTo>
                  <a:pt x="838" y="47"/>
                  <a:pt x="838" y="47"/>
                  <a:pt x="838" y="47"/>
                </a:cubicBezTo>
                <a:cubicBezTo>
                  <a:pt x="838" y="47"/>
                  <a:pt x="839" y="47"/>
                  <a:pt x="839" y="47"/>
                </a:cubicBezTo>
                <a:cubicBezTo>
                  <a:pt x="839" y="49"/>
                  <a:pt x="839" y="49"/>
                  <a:pt x="839" y="49"/>
                </a:cubicBezTo>
                <a:cubicBezTo>
                  <a:pt x="839" y="49"/>
                  <a:pt x="838" y="49"/>
                  <a:pt x="838" y="49"/>
                </a:cubicBezTo>
                <a:moveTo>
                  <a:pt x="517" y="49"/>
                </a:moveTo>
                <a:cubicBezTo>
                  <a:pt x="517" y="47"/>
                  <a:pt x="517" y="47"/>
                  <a:pt x="517" y="47"/>
                </a:cubicBezTo>
                <a:cubicBezTo>
                  <a:pt x="519" y="47"/>
                  <a:pt x="520" y="47"/>
                  <a:pt x="522" y="46"/>
                </a:cubicBezTo>
                <a:cubicBezTo>
                  <a:pt x="522" y="49"/>
                  <a:pt x="522" y="49"/>
                  <a:pt x="522" y="49"/>
                </a:cubicBezTo>
                <a:cubicBezTo>
                  <a:pt x="517" y="49"/>
                  <a:pt x="517" y="49"/>
                  <a:pt x="517" y="49"/>
                </a:cubicBezTo>
                <a:moveTo>
                  <a:pt x="827" y="48"/>
                </a:moveTo>
                <a:cubicBezTo>
                  <a:pt x="830" y="47"/>
                  <a:pt x="830" y="47"/>
                  <a:pt x="830" y="47"/>
                </a:cubicBezTo>
                <a:cubicBezTo>
                  <a:pt x="831" y="47"/>
                  <a:pt x="831" y="47"/>
                  <a:pt x="831" y="47"/>
                </a:cubicBezTo>
                <a:cubicBezTo>
                  <a:pt x="831" y="46"/>
                  <a:pt x="831" y="46"/>
                  <a:pt x="831" y="46"/>
                </a:cubicBezTo>
                <a:cubicBezTo>
                  <a:pt x="831" y="46"/>
                  <a:pt x="831" y="46"/>
                  <a:pt x="831" y="46"/>
                </a:cubicBezTo>
                <a:cubicBezTo>
                  <a:pt x="831" y="46"/>
                  <a:pt x="831" y="46"/>
                  <a:pt x="831" y="46"/>
                </a:cubicBezTo>
                <a:cubicBezTo>
                  <a:pt x="831" y="49"/>
                  <a:pt x="831" y="49"/>
                  <a:pt x="831" y="49"/>
                </a:cubicBezTo>
                <a:cubicBezTo>
                  <a:pt x="830" y="49"/>
                  <a:pt x="828" y="49"/>
                  <a:pt x="826" y="49"/>
                </a:cubicBezTo>
                <a:cubicBezTo>
                  <a:pt x="826" y="47"/>
                  <a:pt x="826" y="47"/>
                  <a:pt x="826" y="47"/>
                </a:cubicBezTo>
                <a:cubicBezTo>
                  <a:pt x="827" y="47"/>
                  <a:pt x="827" y="47"/>
                  <a:pt x="828" y="47"/>
                </a:cubicBezTo>
                <a:cubicBezTo>
                  <a:pt x="827" y="48"/>
                  <a:pt x="827" y="48"/>
                  <a:pt x="827" y="48"/>
                </a:cubicBezTo>
                <a:moveTo>
                  <a:pt x="732" y="49"/>
                </a:moveTo>
                <a:cubicBezTo>
                  <a:pt x="732" y="46"/>
                  <a:pt x="732" y="46"/>
                  <a:pt x="732" y="46"/>
                </a:cubicBezTo>
                <a:cubicBezTo>
                  <a:pt x="732" y="46"/>
                  <a:pt x="732" y="46"/>
                  <a:pt x="732" y="46"/>
                </a:cubicBezTo>
                <a:cubicBezTo>
                  <a:pt x="734" y="46"/>
                  <a:pt x="734" y="46"/>
                  <a:pt x="734" y="46"/>
                </a:cubicBezTo>
                <a:cubicBezTo>
                  <a:pt x="747" y="47"/>
                  <a:pt x="760" y="47"/>
                  <a:pt x="774" y="47"/>
                </a:cubicBezTo>
                <a:cubicBezTo>
                  <a:pt x="774" y="49"/>
                  <a:pt x="774" y="49"/>
                  <a:pt x="774" y="49"/>
                </a:cubicBezTo>
                <a:cubicBezTo>
                  <a:pt x="760" y="49"/>
                  <a:pt x="746" y="49"/>
                  <a:pt x="732" y="49"/>
                </a:cubicBezTo>
                <a:moveTo>
                  <a:pt x="524" y="49"/>
                </a:moveTo>
                <a:cubicBezTo>
                  <a:pt x="524" y="46"/>
                  <a:pt x="524" y="46"/>
                  <a:pt x="524" y="46"/>
                </a:cubicBezTo>
                <a:cubicBezTo>
                  <a:pt x="524" y="46"/>
                  <a:pt x="525" y="46"/>
                  <a:pt x="525" y="46"/>
                </a:cubicBezTo>
                <a:cubicBezTo>
                  <a:pt x="525" y="49"/>
                  <a:pt x="525" y="49"/>
                  <a:pt x="525" y="49"/>
                </a:cubicBezTo>
                <a:cubicBezTo>
                  <a:pt x="524" y="49"/>
                  <a:pt x="524" y="49"/>
                  <a:pt x="524" y="49"/>
                </a:cubicBezTo>
                <a:moveTo>
                  <a:pt x="791" y="49"/>
                </a:moveTo>
                <a:cubicBezTo>
                  <a:pt x="791" y="47"/>
                  <a:pt x="791" y="47"/>
                  <a:pt x="791" y="47"/>
                </a:cubicBezTo>
                <a:cubicBezTo>
                  <a:pt x="791" y="47"/>
                  <a:pt x="791" y="47"/>
                  <a:pt x="791" y="47"/>
                </a:cubicBezTo>
                <a:cubicBezTo>
                  <a:pt x="792" y="47"/>
                  <a:pt x="792" y="47"/>
                  <a:pt x="792" y="47"/>
                </a:cubicBezTo>
                <a:cubicBezTo>
                  <a:pt x="792" y="47"/>
                  <a:pt x="792" y="47"/>
                  <a:pt x="792" y="47"/>
                </a:cubicBezTo>
                <a:cubicBezTo>
                  <a:pt x="793" y="46"/>
                  <a:pt x="793" y="46"/>
                  <a:pt x="794" y="46"/>
                </a:cubicBezTo>
                <a:cubicBezTo>
                  <a:pt x="794" y="49"/>
                  <a:pt x="794" y="49"/>
                  <a:pt x="794" y="49"/>
                </a:cubicBezTo>
                <a:cubicBezTo>
                  <a:pt x="793" y="49"/>
                  <a:pt x="792" y="49"/>
                  <a:pt x="791" y="49"/>
                </a:cubicBezTo>
                <a:moveTo>
                  <a:pt x="862" y="49"/>
                </a:moveTo>
                <a:cubicBezTo>
                  <a:pt x="862" y="47"/>
                  <a:pt x="862" y="47"/>
                  <a:pt x="862" y="47"/>
                </a:cubicBezTo>
                <a:cubicBezTo>
                  <a:pt x="868" y="47"/>
                  <a:pt x="868" y="47"/>
                  <a:pt x="868" y="47"/>
                </a:cubicBezTo>
                <a:cubicBezTo>
                  <a:pt x="870" y="45"/>
                  <a:pt x="870" y="45"/>
                  <a:pt x="870" y="45"/>
                </a:cubicBezTo>
                <a:cubicBezTo>
                  <a:pt x="874" y="45"/>
                  <a:pt x="877" y="44"/>
                  <a:pt x="879" y="42"/>
                </a:cubicBezTo>
                <a:cubicBezTo>
                  <a:pt x="879" y="44"/>
                  <a:pt x="879" y="44"/>
                  <a:pt x="879" y="44"/>
                </a:cubicBezTo>
                <a:cubicBezTo>
                  <a:pt x="879" y="44"/>
                  <a:pt x="878" y="44"/>
                  <a:pt x="878" y="45"/>
                </a:cubicBezTo>
                <a:cubicBezTo>
                  <a:pt x="877" y="45"/>
                  <a:pt x="877" y="45"/>
                  <a:pt x="877" y="45"/>
                </a:cubicBezTo>
                <a:cubicBezTo>
                  <a:pt x="878" y="46"/>
                  <a:pt x="878" y="46"/>
                  <a:pt x="878" y="46"/>
                </a:cubicBezTo>
                <a:cubicBezTo>
                  <a:pt x="878" y="46"/>
                  <a:pt x="879" y="47"/>
                  <a:pt x="879" y="47"/>
                </a:cubicBezTo>
                <a:cubicBezTo>
                  <a:pt x="879" y="47"/>
                  <a:pt x="879" y="47"/>
                  <a:pt x="879" y="47"/>
                </a:cubicBezTo>
                <a:cubicBezTo>
                  <a:pt x="879" y="49"/>
                  <a:pt x="879" y="49"/>
                  <a:pt x="879" y="49"/>
                </a:cubicBezTo>
                <a:cubicBezTo>
                  <a:pt x="874" y="49"/>
                  <a:pt x="868" y="49"/>
                  <a:pt x="862" y="49"/>
                </a:cubicBezTo>
                <a:moveTo>
                  <a:pt x="851" y="44"/>
                </a:moveTo>
                <a:cubicBezTo>
                  <a:pt x="851" y="44"/>
                  <a:pt x="850" y="44"/>
                  <a:pt x="850" y="44"/>
                </a:cubicBezTo>
                <a:cubicBezTo>
                  <a:pt x="850" y="42"/>
                  <a:pt x="850" y="42"/>
                  <a:pt x="850" y="42"/>
                </a:cubicBezTo>
                <a:cubicBezTo>
                  <a:pt x="851" y="42"/>
                  <a:pt x="852" y="42"/>
                  <a:pt x="853" y="42"/>
                </a:cubicBezTo>
                <a:cubicBezTo>
                  <a:pt x="853" y="42"/>
                  <a:pt x="854" y="43"/>
                  <a:pt x="854" y="43"/>
                </a:cubicBezTo>
                <a:cubicBezTo>
                  <a:pt x="853" y="43"/>
                  <a:pt x="852" y="44"/>
                  <a:pt x="851" y="44"/>
                </a:cubicBezTo>
                <a:moveTo>
                  <a:pt x="829" y="45"/>
                </a:moveTo>
                <a:cubicBezTo>
                  <a:pt x="829" y="45"/>
                  <a:pt x="829" y="45"/>
                  <a:pt x="829" y="45"/>
                </a:cubicBezTo>
                <a:cubicBezTo>
                  <a:pt x="828" y="45"/>
                  <a:pt x="828" y="44"/>
                  <a:pt x="828" y="44"/>
                </a:cubicBezTo>
                <a:cubicBezTo>
                  <a:pt x="828" y="44"/>
                  <a:pt x="828" y="44"/>
                  <a:pt x="829" y="44"/>
                </a:cubicBezTo>
                <a:cubicBezTo>
                  <a:pt x="829" y="43"/>
                  <a:pt x="830" y="43"/>
                  <a:pt x="830" y="42"/>
                </a:cubicBezTo>
                <a:cubicBezTo>
                  <a:pt x="830" y="42"/>
                  <a:pt x="831" y="42"/>
                  <a:pt x="831" y="41"/>
                </a:cubicBezTo>
                <a:cubicBezTo>
                  <a:pt x="831" y="42"/>
                  <a:pt x="831" y="42"/>
                  <a:pt x="831" y="42"/>
                </a:cubicBezTo>
                <a:cubicBezTo>
                  <a:pt x="830" y="43"/>
                  <a:pt x="830" y="44"/>
                  <a:pt x="829" y="45"/>
                </a:cubicBezTo>
                <a:moveTo>
                  <a:pt x="837" y="45"/>
                </a:moveTo>
                <a:cubicBezTo>
                  <a:pt x="836" y="45"/>
                  <a:pt x="834" y="45"/>
                  <a:pt x="832" y="45"/>
                </a:cubicBezTo>
                <a:cubicBezTo>
                  <a:pt x="832" y="45"/>
                  <a:pt x="832" y="45"/>
                  <a:pt x="832" y="44"/>
                </a:cubicBezTo>
                <a:cubicBezTo>
                  <a:pt x="832" y="44"/>
                  <a:pt x="832" y="44"/>
                  <a:pt x="833" y="44"/>
                </a:cubicBezTo>
                <a:cubicBezTo>
                  <a:pt x="833" y="43"/>
                  <a:pt x="833" y="43"/>
                  <a:pt x="833" y="43"/>
                </a:cubicBezTo>
                <a:cubicBezTo>
                  <a:pt x="833" y="43"/>
                  <a:pt x="833" y="43"/>
                  <a:pt x="833" y="43"/>
                </a:cubicBezTo>
                <a:cubicBezTo>
                  <a:pt x="834" y="42"/>
                  <a:pt x="835" y="42"/>
                  <a:pt x="837" y="41"/>
                </a:cubicBezTo>
                <a:cubicBezTo>
                  <a:pt x="838" y="41"/>
                  <a:pt x="839" y="42"/>
                  <a:pt x="840" y="42"/>
                </a:cubicBezTo>
                <a:cubicBezTo>
                  <a:pt x="840" y="43"/>
                  <a:pt x="840" y="43"/>
                  <a:pt x="840" y="43"/>
                </a:cubicBezTo>
                <a:cubicBezTo>
                  <a:pt x="840" y="43"/>
                  <a:pt x="840" y="43"/>
                  <a:pt x="840" y="43"/>
                </a:cubicBezTo>
                <a:cubicBezTo>
                  <a:pt x="839" y="43"/>
                  <a:pt x="839" y="43"/>
                  <a:pt x="839" y="43"/>
                </a:cubicBezTo>
                <a:cubicBezTo>
                  <a:pt x="839" y="44"/>
                  <a:pt x="839" y="44"/>
                  <a:pt x="839" y="44"/>
                </a:cubicBezTo>
                <a:cubicBezTo>
                  <a:pt x="838" y="45"/>
                  <a:pt x="838" y="45"/>
                  <a:pt x="837" y="45"/>
                </a:cubicBezTo>
                <a:cubicBezTo>
                  <a:pt x="837" y="45"/>
                  <a:pt x="837" y="45"/>
                  <a:pt x="837" y="45"/>
                </a:cubicBezTo>
                <a:moveTo>
                  <a:pt x="717" y="49"/>
                </a:moveTo>
                <a:cubicBezTo>
                  <a:pt x="717" y="47"/>
                  <a:pt x="717" y="47"/>
                  <a:pt x="717" y="47"/>
                </a:cubicBezTo>
                <a:cubicBezTo>
                  <a:pt x="718" y="46"/>
                  <a:pt x="718" y="46"/>
                  <a:pt x="718" y="46"/>
                </a:cubicBezTo>
                <a:cubicBezTo>
                  <a:pt x="719" y="46"/>
                  <a:pt x="719" y="46"/>
                  <a:pt x="719" y="46"/>
                </a:cubicBezTo>
                <a:cubicBezTo>
                  <a:pt x="719" y="44"/>
                  <a:pt x="719" y="44"/>
                  <a:pt x="719" y="44"/>
                </a:cubicBezTo>
                <a:cubicBezTo>
                  <a:pt x="719" y="44"/>
                  <a:pt x="719" y="44"/>
                  <a:pt x="719" y="44"/>
                </a:cubicBezTo>
                <a:cubicBezTo>
                  <a:pt x="718" y="44"/>
                  <a:pt x="718" y="44"/>
                  <a:pt x="718" y="44"/>
                </a:cubicBezTo>
                <a:cubicBezTo>
                  <a:pt x="718" y="43"/>
                  <a:pt x="718" y="43"/>
                  <a:pt x="717" y="43"/>
                </a:cubicBezTo>
                <a:cubicBezTo>
                  <a:pt x="717" y="41"/>
                  <a:pt x="717" y="41"/>
                  <a:pt x="717" y="41"/>
                </a:cubicBezTo>
                <a:cubicBezTo>
                  <a:pt x="720" y="43"/>
                  <a:pt x="723" y="46"/>
                  <a:pt x="726" y="46"/>
                </a:cubicBezTo>
                <a:cubicBezTo>
                  <a:pt x="726" y="49"/>
                  <a:pt x="726" y="49"/>
                  <a:pt x="726" y="49"/>
                </a:cubicBezTo>
                <a:cubicBezTo>
                  <a:pt x="723" y="49"/>
                  <a:pt x="720" y="49"/>
                  <a:pt x="717" y="49"/>
                </a:cubicBezTo>
                <a:moveTo>
                  <a:pt x="733" y="45"/>
                </a:moveTo>
                <a:cubicBezTo>
                  <a:pt x="732" y="43"/>
                  <a:pt x="732" y="43"/>
                  <a:pt x="732" y="43"/>
                </a:cubicBezTo>
                <a:cubicBezTo>
                  <a:pt x="732" y="41"/>
                  <a:pt x="732" y="41"/>
                  <a:pt x="732" y="41"/>
                </a:cubicBezTo>
                <a:cubicBezTo>
                  <a:pt x="732" y="41"/>
                  <a:pt x="733" y="42"/>
                  <a:pt x="734" y="42"/>
                </a:cubicBezTo>
                <a:cubicBezTo>
                  <a:pt x="734" y="43"/>
                  <a:pt x="734" y="43"/>
                  <a:pt x="734" y="43"/>
                </a:cubicBezTo>
                <a:cubicBezTo>
                  <a:pt x="734" y="43"/>
                  <a:pt x="734" y="44"/>
                  <a:pt x="733" y="44"/>
                </a:cubicBezTo>
                <a:cubicBezTo>
                  <a:pt x="733" y="45"/>
                  <a:pt x="733" y="45"/>
                  <a:pt x="733" y="45"/>
                </a:cubicBezTo>
                <a:moveTo>
                  <a:pt x="482" y="42"/>
                </a:moveTo>
                <a:cubicBezTo>
                  <a:pt x="481" y="42"/>
                  <a:pt x="481" y="42"/>
                  <a:pt x="481" y="42"/>
                </a:cubicBezTo>
                <a:cubicBezTo>
                  <a:pt x="481" y="40"/>
                  <a:pt x="481" y="40"/>
                  <a:pt x="481" y="40"/>
                </a:cubicBezTo>
                <a:cubicBezTo>
                  <a:pt x="482" y="41"/>
                  <a:pt x="482" y="41"/>
                  <a:pt x="482" y="42"/>
                </a:cubicBezTo>
                <a:cubicBezTo>
                  <a:pt x="482" y="42"/>
                  <a:pt x="482" y="42"/>
                  <a:pt x="482" y="42"/>
                </a:cubicBezTo>
                <a:cubicBezTo>
                  <a:pt x="482" y="42"/>
                  <a:pt x="482" y="42"/>
                  <a:pt x="482" y="42"/>
                </a:cubicBezTo>
                <a:moveTo>
                  <a:pt x="841" y="49"/>
                </a:moveTo>
                <a:cubicBezTo>
                  <a:pt x="841" y="45"/>
                  <a:pt x="841" y="45"/>
                  <a:pt x="841" y="45"/>
                </a:cubicBezTo>
                <a:cubicBezTo>
                  <a:pt x="841" y="45"/>
                  <a:pt x="841" y="45"/>
                  <a:pt x="841" y="45"/>
                </a:cubicBezTo>
                <a:cubicBezTo>
                  <a:pt x="842" y="44"/>
                  <a:pt x="842" y="44"/>
                  <a:pt x="842" y="44"/>
                </a:cubicBezTo>
                <a:cubicBezTo>
                  <a:pt x="842" y="44"/>
                  <a:pt x="842" y="44"/>
                  <a:pt x="842" y="44"/>
                </a:cubicBezTo>
                <a:cubicBezTo>
                  <a:pt x="842" y="44"/>
                  <a:pt x="842" y="44"/>
                  <a:pt x="842" y="44"/>
                </a:cubicBezTo>
                <a:cubicBezTo>
                  <a:pt x="842" y="44"/>
                  <a:pt x="842" y="43"/>
                  <a:pt x="842" y="43"/>
                </a:cubicBezTo>
                <a:cubicBezTo>
                  <a:pt x="842" y="42"/>
                  <a:pt x="842" y="42"/>
                  <a:pt x="842" y="41"/>
                </a:cubicBezTo>
                <a:cubicBezTo>
                  <a:pt x="841" y="41"/>
                  <a:pt x="841" y="41"/>
                  <a:pt x="841" y="41"/>
                </a:cubicBezTo>
                <a:cubicBezTo>
                  <a:pt x="841" y="39"/>
                  <a:pt x="841" y="39"/>
                  <a:pt x="841" y="39"/>
                </a:cubicBezTo>
                <a:cubicBezTo>
                  <a:pt x="843" y="40"/>
                  <a:pt x="844" y="41"/>
                  <a:pt x="846" y="42"/>
                </a:cubicBezTo>
                <a:cubicBezTo>
                  <a:pt x="847" y="42"/>
                  <a:pt x="847" y="42"/>
                  <a:pt x="848" y="42"/>
                </a:cubicBezTo>
                <a:cubicBezTo>
                  <a:pt x="848" y="43"/>
                  <a:pt x="848" y="43"/>
                  <a:pt x="848" y="43"/>
                </a:cubicBezTo>
                <a:cubicBezTo>
                  <a:pt x="847" y="43"/>
                  <a:pt x="846" y="43"/>
                  <a:pt x="844" y="43"/>
                </a:cubicBezTo>
                <a:cubicBezTo>
                  <a:pt x="844" y="43"/>
                  <a:pt x="844" y="43"/>
                  <a:pt x="844" y="43"/>
                </a:cubicBezTo>
                <a:cubicBezTo>
                  <a:pt x="844" y="43"/>
                  <a:pt x="844" y="43"/>
                  <a:pt x="844" y="43"/>
                </a:cubicBezTo>
                <a:cubicBezTo>
                  <a:pt x="844" y="43"/>
                  <a:pt x="844" y="43"/>
                  <a:pt x="844" y="43"/>
                </a:cubicBezTo>
                <a:cubicBezTo>
                  <a:pt x="843" y="44"/>
                  <a:pt x="843" y="44"/>
                  <a:pt x="843" y="45"/>
                </a:cubicBezTo>
                <a:cubicBezTo>
                  <a:pt x="843" y="45"/>
                  <a:pt x="843" y="46"/>
                  <a:pt x="844" y="46"/>
                </a:cubicBezTo>
                <a:cubicBezTo>
                  <a:pt x="844" y="47"/>
                  <a:pt x="844" y="47"/>
                  <a:pt x="844" y="47"/>
                </a:cubicBezTo>
                <a:cubicBezTo>
                  <a:pt x="848" y="47"/>
                  <a:pt x="848" y="47"/>
                  <a:pt x="848" y="47"/>
                </a:cubicBezTo>
                <a:cubicBezTo>
                  <a:pt x="848" y="49"/>
                  <a:pt x="848" y="49"/>
                  <a:pt x="848" y="49"/>
                </a:cubicBezTo>
                <a:cubicBezTo>
                  <a:pt x="846" y="49"/>
                  <a:pt x="843" y="49"/>
                  <a:pt x="841" y="49"/>
                </a:cubicBezTo>
                <a:moveTo>
                  <a:pt x="730" y="41"/>
                </a:moveTo>
                <a:cubicBezTo>
                  <a:pt x="729" y="41"/>
                  <a:pt x="728" y="40"/>
                  <a:pt x="728" y="40"/>
                </a:cubicBezTo>
                <a:cubicBezTo>
                  <a:pt x="728" y="38"/>
                  <a:pt x="728" y="38"/>
                  <a:pt x="728" y="38"/>
                </a:cubicBezTo>
                <a:cubicBezTo>
                  <a:pt x="728" y="38"/>
                  <a:pt x="729" y="39"/>
                  <a:pt x="730" y="39"/>
                </a:cubicBezTo>
                <a:cubicBezTo>
                  <a:pt x="730" y="41"/>
                  <a:pt x="730" y="41"/>
                  <a:pt x="730" y="41"/>
                </a:cubicBezTo>
                <a:moveTo>
                  <a:pt x="833" y="41"/>
                </a:moveTo>
                <a:cubicBezTo>
                  <a:pt x="833" y="40"/>
                  <a:pt x="833" y="40"/>
                  <a:pt x="833" y="40"/>
                </a:cubicBezTo>
                <a:cubicBezTo>
                  <a:pt x="834" y="40"/>
                  <a:pt x="834" y="40"/>
                  <a:pt x="834" y="39"/>
                </a:cubicBezTo>
                <a:cubicBezTo>
                  <a:pt x="835" y="39"/>
                  <a:pt x="835" y="38"/>
                  <a:pt x="836" y="38"/>
                </a:cubicBezTo>
                <a:cubicBezTo>
                  <a:pt x="836" y="37"/>
                  <a:pt x="836" y="37"/>
                  <a:pt x="836" y="37"/>
                </a:cubicBezTo>
                <a:cubicBezTo>
                  <a:pt x="836" y="39"/>
                  <a:pt x="836" y="39"/>
                  <a:pt x="836" y="39"/>
                </a:cubicBezTo>
                <a:cubicBezTo>
                  <a:pt x="835" y="40"/>
                  <a:pt x="834" y="40"/>
                  <a:pt x="833" y="41"/>
                </a:cubicBezTo>
                <a:moveTo>
                  <a:pt x="833" y="38"/>
                </a:moveTo>
                <a:cubicBezTo>
                  <a:pt x="833" y="37"/>
                  <a:pt x="833" y="37"/>
                  <a:pt x="833" y="37"/>
                </a:cubicBezTo>
                <a:cubicBezTo>
                  <a:pt x="833" y="37"/>
                  <a:pt x="833" y="37"/>
                  <a:pt x="833" y="38"/>
                </a:cubicBezTo>
                <a:cubicBezTo>
                  <a:pt x="833" y="38"/>
                  <a:pt x="833" y="38"/>
                  <a:pt x="833" y="38"/>
                </a:cubicBezTo>
                <a:moveTo>
                  <a:pt x="839" y="40"/>
                </a:moveTo>
                <a:cubicBezTo>
                  <a:pt x="839" y="39"/>
                  <a:pt x="838" y="39"/>
                  <a:pt x="838" y="39"/>
                </a:cubicBezTo>
                <a:cubicBezTo>
                  <a:pt x="838" y="36"/>
                  <a:pt x="838" y="36"/>
                  <a:pt x="838" y="36"/>
                </a:cubicBezTo>
                <a:cubicBezTo>
                  <a:pt x="838" y="37"/>
                  <a:pt x="839" y="37"/>
                  <a:pt x="839" y="38"/>
                </a:cubicBezTo>
                <a:cubicBezTo>
                  <a:pt x="839" y="40"/>
                  <a:pt x="839" y="40"/>
                  <a:pt x="839" y="40"/>
                </a:cubicBezTo>
                <a:moveTo>
                  <a:pt x="816" y="44"/>
                </a:moveTo>
                <a:cubicBezTo>
                  <a:pt x="816" y="42"/>
                  <a:pt x="816" y="42"/>
                  <a:pt x="816" y="42"/>
                </a:cubicBezTo>
                <a:cubicBezTo>
                  <a:pt x="824" y="35"/>
                  <a:pt x="824" y="35"/>
                  <a:pt x="824" y="35"/>
                </a:cubicBezTo>
                <a:cubicBezTo>
                  <a:pt x="824" y="36"/>
                  <a:pt x="824" y="36"/>
                  <a:pt x="824" y="36"/>
                </a:cubicBezTo>
                <a:cubicBezTo>
                  <a:pt x="822" y="38"/>
                  <a:pt x="819" y="40"/>
                  <a:pt x="817" y="42"/>
                </a:cubicBezTo>
                <a:cubicBezTo>
                  <a:pt x="817" y="42"/>
                  <a:pt x="817" y="42"/>
                  <a:pt x="817" y="42"/>
                </a:cubicBezTo>
                <a:cubicBezTo>
                  <a:pt x="816" y="44"/>
                  <a:pt x="816" y="44"/>
                  <a:pt x="816" y="44"/>
                </a:cubicBezTo>
                <a:moveTo>
                  <a:pt x="482" y="44"/>
                </a:moveTo>
                <a:cubicBezTo>
                  <a:pt x="482" y="44"/>
                  <a:pt x="482" y="44"/>
                  <a:pt x="482" y="44"/>
                </a:cubicBezTo>
                <a:cubicBezTo>
                  <a:pt x="482" y="44"/>
                  <a:pt x="483" y="44"/>
                  <a:pt x="483" y="44"/>
                </a:cubicBezTo>
                <a:cubicBezTo>
                  <a:pt x="483" y="44"/>
                  <a:pt x="483" y="44"/>
                  <a:pt x="483" y="44"/>
                </a:cubicBezTo>
                <a:cubicBezTo>
                  <a:pt x="484" y="44"/>
                  <a:pt x="484" y="44"/>
                  <a:pt x="484" y="44"/>
                </a:cubicBezTo>
                <a:cubicBezTo>
                  <a:pt x="484" y="43"/>
                  <a:pt x="484" y="43"/>
                  <a:pt x="484" y="42"/>
                </a:cubicBezTo>
                <a:cubicBezTo>
                  <a:pt x="484" y="41"/>
                  <a:pt x="483" y="40"/>
                  <a:pt x="483" y="39"/>
                </a:cubicBezTo>
                <a:cubicBezTo>
                  <a:pt x="482" y="38"/>
                  <a:pt x="482" y="37"/>
                  <a:pt x="482" y="36"/>
                </a:cubicBezTo>
                <a:cubicBezTo>
                  <a:pt x="482" y="35"/>
                  <a:pt x="482" y="35"/>
                  <a:pt x="482" y="35"/>
                </a:cubicBezTo>
                <a:cubicBezTo>
                  <a:pt x="482" y="35"/>
                  <a:pt x="483" y="35"/>
                  <a:pt x="483" y="35"/>
                </a:cubicBezTo>
                <a:cubicBezTo>
                  <a:pt x="484" y="36"/>
                  <a:pt x="485" y="37"/>
                  <a:pt x="486" y="39"/>
                </a:cubicBezTo>
                <a:cubicBezTo>
                  <a:pt x="487" y="41"/>
                  <a:pt x="488" y="43"/>
                  <a:pt x="490" y="45"/>
                </a:cubicBezTo>
                <a:cubicBezTo>
                  <a:pt x="487" y="45"/>
                  <a:pt x="484" y="45"/>
                  <a:pt x="481" y="45"/>
                </a:cubicBezTo>
                <a:cubicBezTo>
                  <a:pt x="481" y="44"/>
                  <a:pt x="481" y="44"/>
                  <a:pt x="481" y="44"/>
                </a:cubicBezTo>
                <a:cubicBezTo>
                  <a:pt x="481" y="44"/>
                  <a:pt x="482" y="44"/>
                  <a:pt x="482" y="44"/>
                </a:cubicBezTo>
                <a:moveTo>
                  <a:pt x="824" y="39"/>
                </a:moveTo>
                <a:cubicBezTo>
                  <a:pt x="826" y="38"/>
                  <a:pt x="826" y="38"/>
                  <a:pt x="826" y="38"/>
                </a:cubicBezTo>
                <a:cubicBezTo>
                  <a:pt x="826" y="37"/>
                  <a:pt x="826" y="37"/>
                  <a:pt x="826" y="37"/>
                </a:cubicBezTo>
                <a:cubicBezTo>
                  <a:pt x="826" y="37"/>
                  <a:pt x="826" y="37"/>
                  <a:pt x="826" y="37"/>
                </a:cubicBezTo>
                <a:cubicBezTo>
                  <a:pt x="828" y="36"/>
                  <a:pt x="829" y="35"/>
                  <a:pt x="830" y="34"/>
                </a:cubicBezTo>
                <a:cubicBezTo>
                  <a:pt x="831" y="35"/>
                  <a:pt x="831" y="35"/>
                  <a:pt x="831" y="35"/>
                </a:cubicBezTo>
                <a:cubicBezTo>
                  <a:pt x="831" y="35"/>
                  <a:pt x="831" y="35"/>
                  <a:pt x="831" y="35"/>
                </a:cubicBezTo>
                <a:cubicBezTo>
                  <a:pt x="831" y="35"/>
                  <a:pt x="831" y="35"/>
                  <a:pt x="831" y="35"/>
                </a:cubicBezTo>
                <a:cubicBezTo>
                  <a:pt x="832" y="36"/>
                  <a:pt x="832" y="36"/>
                  <a:pt x="833" y="37"/>
                </a:cubicBezTo>
                <a:cubicBezTo>
                  <a:pt x="832" y="39"/>
                  <a:pt x="832" y="39"/>
                  <a:pt x="832" y="39"/>
                </a:cubicBezTo>
                <a:cubicBezTo>
                  <a:pt x="831" y="39"/>
                  <a:pt x="831" y="39"/>
                  <a:pt x="831" y="39"/>
                </a:cubicBezTo>
                <a:cubicBezTo>
                  <a:pt x="831" y="39"/>
                  <a:pt x="831" y="39"/>
                  <a:pt x="831" y="39"/>
                </a:cubicBezTo>
                <a:cubicBezTo>
                  <a:pt x="830" y="39"/>
                  <a:pt x="829" y="40"/>
                  <a:pt x="828" y="41"/>
                </a:cubicBezTo>
                <a:cubicBezTo>
                  <a:pt x="828" y="41"/>
                  <a:pt x="828" y="41"/>
                  <a:pt x="828" y="41"/>
                </a:cubicBezTo>
                <a:cubicBezTo>
                  <a:pt x="828" y="41"/>
                  <a:pt x="828" y="41"/>
                  <a:pt x="828" y="41"/>
                </a:cubicBezTo>
                <a:cubicBezTo>
                  <a:pt x="828" y="41"/>
                  <a:pt x="828" y="42"/>
                  <a:pt x="827" y="42"/>
                </a:cubicBezTo>
                <a:cubicBezTo>
                  <a:pt x="827" y="43"/>
                  <a:pt x="826" y="43"/>
                  <a:pt x="826" y="44"/>
                </a:cubicBezTo>
                <a:cubicBezTo>
                  <a:pt x="826" y="44"/>
                  <a:pt x="826" y="44"/>
                  <a:pt x="826" y="44"/>
                </a:cubicBezTo>
                <a:cubicBezTo>
                  <a:pt x="825" y="45"/>
                  <a:pt x="825" y="45"/>
                  <a:pt x="825" y="45"/>
                </a:cubicBezTo>
                <a:cubicBezTo>
                  <a:pt x="824" y="45"/>
                  <a:pt x="824" y="45"/>
                  <a:pt x="824" y="45"/>
                </a:cubicBezTo>
                <a:cubicBezTo>
                  <a:pt x="824" y="45"/>
                  <a:pt x="824" y="45"/>
                  <a:pt x="824" y="45"/>
                </a:cubicBezTo>
                <a:cubicBezTo>
                  <a:pt x="823" y="45"/>
                  <a:pt x="821" y="45"/>
                  <a:pt x="820" y="45"/>
                </a:cubicBezTo>
                <a:cubicBezTo>
                  <a:pt x="819" y="45"/>
                  <a:pt x="818" y="45"/>
                  <a:pt x="817" y="45"/>
                </a:cubicBezTo>
                <a:cubicBezTo>
                  <a:pt x="818" y="44"/>
                  <a:pt x="818" y="44"/>
                  <a:pt x="818" y="44"/>
                </a:cubicBezTo>
                <a:cubicBezTo>
                  <a:pt x="820" y="42"/>
                  <a:pt x="822" y="40"/>
                  <a:pt x="824" y="39"/>
                </a:cubicBezTo>
                <a:cubicBezTo>
                  <a:pt x="824" y="39"/>
                  <a:pt x="824" y="39"/>
                  <a:pt x="824" y="39"/>
                </a:cubicBezTo>
                <a:moveTo>
                  <a:pt x="599" y="45"/>
                </a:moveTo>
                <a:cubicBezTo>
                  <a:pt x="593" y="45"/>
                  <a:pt x="587" y="45"/>
                  <a:pt x="581" y="44"/>
                </a:cubicBezTo>
                <a:cubicBezTo>
                  <a:pt x="588" y="38"/>
                  <a:pt x="598" y="37"/>
                  <a:pt x="608" y="35"/>
                </a:cubicBezTo>
                <a:cubicBezTo>
                  <a:pt x="608" y="35"/>
                  <a:pt x="608" y="35"/>
                  <a:pt x="608" y="35"/>
                </a:cubicBezTo>
                <a:cubicBezTo>
                  <a:pt x="611" y="34"/>
                  <a:pt x="613" y="34"/>
                  <a:pt x="616" y="34"/>
                </a:cubicBezTo>
                <a:cubicBezTo>
                  <a:pt x="618" y="34"/>
                  <a:pt x="619" y="34"/>
                  <a:pt x="621" y="34"/>
                </a:cubicBezTo>
                <a:cubicBezTo>
                  <a:pt x="621" y="35"/>
                  <a:pt x="621" y="35"/>
                  <a:pt x="621" y="35"/>
                </a:cubicBezTo>
                <a:cubicBezTo>
                  <a:pt x="622" y="35"/>
                  <a:pt x="622" y="35"/>
                  <a:pt x="622" y="35"/>
                </a:cubicBezTo>
                <a:cubicBezTo>
                  <a:pt x="622" y="35"/>
                  <a:pt x="622" y="35"/>
                  <a:pt x="622" y="35"/>
                </a:cubicBezTo>
                <a:cubicBezTo>
                  <a:pt x="623" y="35"/>
                  <a:pt x="623" y="35"/>
                  <a:pt x="623" y="35"/>
                </a:cubicBezTo>
                <a:cubicBezTo>
                  <a:pt x="623" y="35"/>
                  <a:pt x="623" y="35"/>
                  <a:pt x="623" y="35"/>
                </a:cubicBezTo>
                <a:cubicBezTo>
                  <a:pt x="633" y="35"/>
                  <a:pt x="642" y="38"/>
                  <a:pt x="652" y="42"/>
                </a:cubicBezTo>
                <a:cubicBezTo>
                  <a:pt x="656" y="44"/>
                  <a:pt x="656" y="44"/>
                  <a:pt x="656" y="44"/>
                </a:cubicBezTo>
                <a:cubicBezTo>
                  <a:pt x="653" y="45"/>
                  <a:pt x="648" y="45"/>
                  <a:pt x="644" y="45"/>
                </a:cubicBezTo>
                <a:cubicBezTo>
                  <a:pt x="644" y="45"/>
                  <a:pt x="644" y="45"/>
                  <a:pt x="644" y="45"/>
                </a:cubicBezTo>
                <a:cubicBezTo>
                  <a:pt x="639" y="45"/>
                  <a:pt x="635" y="44"/>
                  <a:pt x="631" y="42"/>
                </a:cubicBezTo>
                <a:cubicBezTo>
                  <a:pt x="631" y="41"/>
                  <a:pt x="631" y="41"/>
                  <a:pt x="631" y="41"/>
                </a:cubicBezTo>
                <a:cubicBezTo>
                  <a:pt x="630" y="41"/>
                  <a:pt x="630" y="41"/>
                  <a:pt x="630" y="41"/>
                </a:cubicBezTo>
                <a:cubicBezTo>
                  <a:pt x="630" y="41"/>
                  <a:pt x="630" y="41"/>
                  <a:pt x="630" y="41"/>
                </a:cubicBezTo>
                <a:cubicBezTo>
                  <a:pt x="628" y="41"/>
                  <a:pt x="626" y="41"/>
                  <a:pt x="623" y="41"/>
                </a:cubicBezTo>
                <a:cubicBezTo>
                  <a:pt x="623" y="40"/>
                  <a:pt x="623" y="40"/>
                  <a:pt x="623" y="40"/>
                </a:cubicBezTo>
                <a:cubicBezTo>
                  <a:pt x="622" y="40"/>
                  <a:pt x="622" y="40"/>
                  <a:pt x="622" y="40"/>
                </a:cubicBezTo>
                <a:cubicBezTo>
                  <a:pt x="621" y="40"/>
                  <a:pt x="621" y="40"/>
                  <a:pt x="621" y="40"/>
                </a:cubicBezTo>
                <a:cubicBezTo>
                  <a:pt x="621" y="40"/>
                  <a:pt x="621" y="40"/>
                  <a:pt x="621" y="40"/>
                </a:cubicBezTo>
                <a:cubicBezTo>
                  <a:pt x="613" y="41"/>
                  <a:pt x="605" y="41"/>
                  <a:pt x="599" y="45"/>
                </a:cubicBezTo>
                <a:moveTo>
                  <a:pt x="796" y="49"/>
                </a:moveTo>
                <a:cubicBezTo>
                  <a:pt x="796" y="45"/>
                  <a:pt x="796" y="45"/>
                  <a:pt x="796" y="45"/>
                </a:cubicBezTo>
                <a:cubicBezTo>
                  <a:pt x="803" y="42"/>
                  <a:pt x="808" y="37"/>
                  <a:pt x="814" y="32"/>
                </a:cubicBezTo>
                <a:cubicBezTo>
                  <a:pt x="814" y="34"/>
                  <a:pt x="814" y="34"/>
                  <a:pt x="814" y="34"/>
                </a:cubicBezTo>
                <a:cubicBezTo>
                  <a:pt x="813" y="34"/>
                  <a:pt x="813" y="34"/>
                  <a:pt x="813" y="34"/>
                </a:cubicBezTo>
                <a:cubicBezTo>
                  <a:pt x="808" y="37"/>
                  <a:pt x="804" y="40"/>
                  <a:pt x="800" y="45"/>
                </a:cubicBezTo>
                <a:cubicBezTo>
                  <a:pt x="799" y="47"/>
                  <a:pt x="799" y="47"/>
                  <a:pt x="799" y="47"/>
                </a:cubicBezTo>
                <a:cubicBezTo>
                  <a:pt x="805" y="47"/>
                  <a:pt x="805" y="47"/>
                  <a:pt x="805" y="47"/>
                </a:cubicBezTo>
                <a:cubicBezTo>
                  <a:pt x="805" y="47"/>
                  <a:pt x="805" y="47"/>
                  <a:pt x="805" y="47"/>
                </a:cubicBezTo>
                <a:cubicBezTo>
                  <a:pt x="806" y="46"/>
                  <a:pt x="806" y="46"/>
                  <a:pt x="806" y="46"/>
                </a:cubicBezTo>
                <a:cubicBezTo>
                  <a:pt x="806" y="46"/>
                  <a:pt x="806" y="46"/>
                  <a:pt x="806" y="46"/>
                </a:cubicBezTo>
                <a:cubicBezTo>
                  <a:pt x="808" y="46"/>
                  <a:pt x="809" y="47"/>
                  <a:pt x="810" y="47"/>
                </a:cubicBezTo>
                <a:cubicBezTo>
                  <a:pt x="810" y="47"/>
                  <a:pt x="810" y="47"/>
                  <a:pt x="810" y="47"/>
                </a:cubicBezTo>
                <a:cubicBezTo>
                  <a:pt x="811" y="47"/>
                  <a:pt x="812" y="47"/>
                  <a:pt x="812" y="46"/>
                </a:cubicBezTo>
                <a:cubicBezTo>
                  <a:pt x="813" y="46"/>
                  <a:pt x="813" y="45"/>
                  <a:pt x="813" y="44"/>
                </a:cubicBezTo>
                <a:cubicBezTo>
                  <a:pt x="814" y="44"/>
                  <a:pt x="814" y="44"/>
                  <a:pt x="814" y="44"/>
                </a:cubicBezTo>
                <a:cubicBezTo>
                  <a:pt x="814" y="49"/>
                  <a:pt x="814" y="49"/>
                  <a:pt x="814" y="49"/>
                </a:cubicBezTo>
                <a:cubicBezTo>
                  <a:pt x="811" y="48"/>
                  <a:pt x="809" y="48"/>
                  <a:pt x="806" y="48"/>
                </a:cubicBezTo>
                <a:cubicBezTo>
                  <a:pt x="806" y="48"/>
                  <a:pt x="806" y="48"/>
                  <a:pt x="806" y="48"/>
                </a:cubicBezTo>
                <a:cubicBezTo>
                  <a:pt x="806" y="48"/>
                  <a:pt x="806" y="48"/>
                  <a:pt x="806" y="48"/>
                </a:cubicBezTo>
                <a:cubicBezTo>
                  <a:pt x="806" y="49"/>
                  <a:pt x="806" y="49"/>
                  <a:pt x="806" y="49"/>
                </a:cubicBezTo>
                <a:cubicBezTo>
                  <a:pt x="805" y="49"/>
                  <a:pt x="805" y="49"/>
                  <a:pt x="804" y="49"/>
                </a:cubicBezTo>
                <a:cubicBezTo>
                  <a:pt x="804" y="49"/>
                  <a:pt x="804" y="49"/>
                  <a:pt x="804" y="49"/>
                </a:cubicBezTo>
                <a:cubicBezTo>
                  <a:pt x="804" y="49"/>
                  <a:pt x="803" y="49"/>
                  <a:pt x="803" y="48"/>
                </a:cubicBezTo>
                <a:cubicBezTo>
                  <a:pt x="802" y="48"/>
                  <a:pt x="801" y="48"/>
                  <a:pt x="800" y="48"/>
                </a:cubicBezTo>
                <a:cubicBezTo>
                  <a:pt x="800" y="48"/>
                  <a:pt x="800" y="48"/>
                  <a:pt x="800" y="48"/>
                </a:cubicBezTo>
                <a:cubicBezTo>
                  <a:pt x="799" y="48"/>
                  <a:pt x="799" y="48"/>
                  <a:pt x="798" y="49"/>
                </a:cubicBezTo>
                <a:cubicBezTo>
                  <a:pt x="797" y="49"/>
                  <a:pt x="797" y="49"/>
                  <a:pt x="796" y="49"/>
                </a:cubicBezTo>
                <a:moveTo>
                  <a:pt x="836" y="37"/>
                </a:moveTo>
                <a:cubicBezTo>
                  <a:pt x="835" y="37"/>
                  <a:pt x="835" y="37"/>
                  <a:pt x="835" y="37"/>
                </a:cubicBezTo>
                <a:cubicBezTo>
                  <a:pt x="835" y="36"/>
                  <a:pt x="834" y="35"/>
                  <a:pt x="833" y="34"/>
                </a:cubicBezTo>
                <a:cubicBezTo>
                  <a:pt x="833" y="32"/>
                  <a:pt x="833" y="32"/>
                  <a:pt x="833" y="32"/>
                </a:cubicBezTo>
                <a:cubicBezTo>
                  <a:pt x="834" y="33"/>
                  <a:pt x="835" y="34"/>
                  <a:pt x="836" y="35"/>
                </a:cubicBezTo>
                <a:cubicBezTo>
                  <a:pt x="836" y="37"/>
                  <a:pt x="836" y="37"/>
                  <a:pt x="836" y="37"/>
                </a:cubicBezTo>
                <a:moveTo>
                  <a:pt x="525" y="38"/>
                </a:moveTo>
                <a:cubicBezTo>
                  <a:pt x="525" y="38"/>
                  <a:pt x="524" y="37"/>
                  <a:pt x="524" y="37"/>
                </a:cubicBezTo>
                <a:cubicBezTo>
                  <a:pt x="524" y="32"/>
                  <a:pt x="524" y="32"/>
                  <a:pt x="524" y="32"/>
                </a:cubicBezTo>
                <a:cubicBezTo>
                  <a:pt x="525" y="32"/>
                  <a:pt x="525" y="32"/>
                  <a:pt x="525" y="32"/>
                </a:cubicBezTo>
                <a:cubicBezTo>
                  <a:pt x="525" y="32"/>
                  <a:pt x="525" y="32"/>
                  <a:pt x="525" y="31"/>
                </a:cubicBezTo>
                <a:cubicBezTo>
                  <a:pt x="525" y="34"/>
                  <a:pt x="525" y="34"/>
                  <a:pt x="525" y="34"/>
                </a:cubicBezTo>
                <a:cubicBezTo>
                  <a:pt x="525" y="34"/>
                  <a:pt x="525" y="35"/>
                  <a:pt x="525" y="35"/>
                </a:cubicBezTo>
                <a:cubicBezTo>
                  <a:pt x="525" y="35"/>
                  <a:pt x="525" y="35"/>
                  <a:pt x="525" y="36"/>
                </a:cubicBezTo>
                <a:cubicBezTo>
                  <a:pt x="525" y="38"/>
                  <a:pt x="525" y="38"/>
                  <a:pt x="525" y="38"/>
                </a:cubicBezTo>
                <a:moveTo>
                  <a:pt x="814" y="30"/>
                </a:moveTo>
                <a:cubicBezTo>
                  <a:pt x="815" y="30"/>
                  <a:pt x="815" y="30"/>
                  <a:pt x="815" y="30"/>
                </a:cubicBezTo>
                <a:cubicBezTo>
                  <a:pt x="814" y="30"/>
                  <a:pt x="814" y="30"/>
                  <a:pt x="814" y="30"/>
                </a:cubicBezTo>
                <a:moveTo>
                  <a:pt x="726" y="38"/>
                </a:moveTo>
                <a:cubicBezTo>
                  <a:pt x="723" y="36"/>
                  <a:pt x="720" y="33"/>
                  <a:pt x="717" y="30"/>
                </a:cubicBezTo>
                <a:cubicBezTo>
                  <a:pt x="717" y="28"/>
                  <a:pt x="717" y="28"/>
                  <a:pt x="717" y="28"/>
                </a:cubicBezTo>
                <a:cubicBezTo>
                  <a:pt x="720" y="31"/>
                  <a:pt x="723" y="33"/>
                  <a:pt x="726" y="36"/>
                </a:cubicBezTo>
                <a:cubicBezTo>
                  <a:pt x="726" y="38"/>
                  <a:pt x="726" y="38"/>
                  <a:pt x="726" y="38"/>
                </a:cubicBezTo>
                <a:moveTo>
                  <a:pt x="816" y="32"/>
                </a:moveTo>
                <a:cubicBezTo>
                  <a:pt x="816" y="31"/>
                  <a:pt x="816" y="31"/>
                  <a:pt x="816" y="31"/>
                </a:cubicBezTo>
                <a:cubicBezTo>
                  <a:pt x="817" y="29"/>
                  <a:pt x="818" y="28"/>
                  <a:pt x="819" y="27"/>
                </a:cubicBezTo>
                <a:cubicBezTo>
                  <a:pt x="820" y="25"/>
                  <a:pt x="822" y="24"/>
                  <a:pt x="823" y="24"/>
                </a:cubicBezTo>
                <a:cubicBezTo>
                  <a:pt x="820" y="26"/>
                  <a:pt x="818" y="29"/>
                  <a:pt x="816" y="32"/>
                </a:cubicBezTo>
                <a:moveTo>
                  <a:pt x="803" y="45"/>
                </a:moveTo>
                <a:cubicBezTo>
                  <a:pt x="806" y="41"/>
                  <a:pt x="810" y="39"/>
                  <a:pt x="814" y="36"/>
                </a:cubicBezTo>
                <a:cubicBezTo>
                  <a:pt x="814" y="36"/>
                  <a:pt x="814" y="36"/>
                  <a:pt x="814" y="36"/>
                </a:cubicBezTo>
                <a:cubicBezTo>
                  <a:pt x="814" y="36"/>
                  <a:pt x="814" y="36"/>
                  <a:pt x="814" y="36"/>
                </a:cubicBezTo>
                <a:cubicBezTo>
                  <a:pt x="814" y="36"/>
                  <a:pt x="815" y="35"/>
                  <a:pt x="815" y="35"/>
                </a:cubicBezTo>
                <a:cubicBezTo>
                  <a:pt x="819" y="32"/>
                  <a:pt x="822" y="27"/>
                  <a:pt x="825" y="25"/>
                </a:cubicBezTo>
                <a:cubicBezTo>
                  <a:pt x="825" y="25"/>
                  <a:pt x="825" y="25"/>
                  <a:pt x="825" y="25"/>
                </a:cubicBezTo>
                <a:cubicBezTo>
                  <a:pt x="825" y="24"/>
                  <a:pt x="825" y="24"/>
                  <a:pt x="825" y="24"/>
                </a:cubicBezTo>
                <a:cubicBezTo>
                  <a:pt x="825" y="24"/>
                  <a:pt x="825" y="24"/>
                  <a:pt x="825" y="23"/>
                </a:cubicBezTo>
                <a:cubicBezTo>
                  <a:pt x="825" y="23"/>
                  <a:pt x="825" y="23"/>
                  <a:pt x="825" y="22"/>
                </a:cubicBezTo>
                <a:cubicBezTo>
                  <a:pt x="825" y="22"/>
                  <a:pt x="825" y="22"/>
                  <a:pt x="825" y="22"/>
                </a:cubicBezTo>
                <a:cubicBezTo>
                  <a:pt x="826" y="23"/>
                  <a:pt x="826" y="23"/>
                  <a:pt x="826" y="23"/>
                </a:cubicBezTo>
                <a:cubicBezTo>
                  <a:pt x="827" y="24"/>
                  <a:pt x="828" y="27"/>
                  <a:pt x="828" y="28"/>
                </a:cubicBezTo>
                <a:cubicBezTo>
                  <a:pt x="828" y="29"/>
                  <a:pt x="828" y="29"/>
                  <a:pt x="828" y="30"/>
                </a:cubicBezTo>
                <a:cubicBezTo>
                  <a:pt x="825" y="32"/>
                  <a:pt x="825" y="32"/>
                  <a:pt x="825" y="32"/>
                </a:cubicBezTo>
                <a:cubicBezTo>
                  <a:pt x="816" y="39"/>
                  <a:pt x="816" y="39"/>
                  <a:pt x="816" y="39"/>
                </a:cubicBezTo>
                <a:cubicBezTo>
                  <a:pt x="816" y="39"/>
                  <a:pt x="816" y="39"/>
                  <a:pt x="816" y="39"/>
                </a:cubicBezTo>
                <a:cubicBezTo>
                  <a:pt x="814" y="41"/>
                  <a:pt x="814" y="41"/>
                  <a:pt x="814" y="41"/>
                </a:cubicBezTo>
                <a:cubicBezTo>
                  <a:pt x="814" y="41"/>
                  <a:pt x="814" y="41"/>
                  <a:pt x="814" y="41"/>
                </a:cubicBezTo>
                <a:cubicBezTo>
                  <a:pt x="814" y="41"/>
                  <a:pt x="814" y="41"/>
                  <a:pt x="814" y="41"/>
                </a:cubicBezTo>
                <a:cubicBezTo>
                  <a:pt x="811" y="43"/>
                  <a:pt x="811" y="43"/>
                  <a:pt x="811" y="43"/>
                </a:cubicBezTo>
                <a:cubicBezTo>
                  <a:pt x="811" y="44"/>
                  <a:pt x="811" y="44"/>
                  <a:pt x="811" y="44"/>
                </a:cubicBezTo>
                <a:cubicBezTo>
                  <a:pt x="811" y="44"/>
                  <a:pt x="811" y="45"/>
                  <a:pt x="811" y="45"/>
                </a:cubicBezTo>
                <a:cubicBezTo>
                  <a:pt x="811" y="45"/>
                  <a:pt x="811" y="45"/>
                  <a:pt x="810" y="45"/>
                </a:cubicBezTo>
                <a:cubicBezTo>
                  <a:pt x="810" y="45"/>
                  <a:pt x="810" y="45"/>
                  <a:pt x="810" y="45"/>
                </a:cubicBezTo>
                <a:cubicBezTo>
                  <a:pt x="809" y="45"/>
                  <a:pt x="808" y="44"/>
                  <a:pt x="806" y="44"/>
                </a:cubicBezTo>
                <a:cubicBezTo>
                  <a:pt x="806" y="44"/>
                  <a:pt x="805" y="44"/>
                  <a:pt x="805" y="45"/>
                </a:cubicBezTo>
                <a:cubicBezTo>
                  <a:pt x="803" y="45"/>
                  <a:pt x="803" y="45"/>
                  <a:pt x="803" y="45"/>
                </a:cubicBezTo>
                <a:moveTo>
                  <a:pt x="560" y="45"/>
                </a:moveTo>
                <a:cubicBezTo>
                  <a:pt x="557" y="45"/>
                  <a:pt x="554" y="45"/>
                  <a:pt x="551" y="45"/>
                </a:cubicBezTo>
                <a:cubicBezTo>
                  <a:pt x="551" y="45"/>
                  <a:pt x="551" y="45"/>
                  <a:pt x="551" y="44"/>
                </a:cubicBezTo>
                <a:cubicBezTo>
                  <a:pt x="551" y="44"/>
                  <a:pt x="552" y="44"/>
                  <a:pt x="553" y="44"/>
                </a:cubicBezTo>
                <a:cubicBezTo>
                  <a:pt x="570" y="32"/>
                  <a:pt x="589" y="23"/>
                  <a:pt x="611" y="22"/>
                </a:cubicBezTo>
                <a:cubicBezTo>
                  <a:pt x="615" y="22"/>
                  <a:pt x="618" y="22"/>
                  <a:pt x="622" y="22"/>
                </a:cubicBezTo>
                <a:cubicBezTo>
                  <a:pt x="623" y="22"/>
                  <a:pt x="623" y="22"/>
                  <a:pt x="623" y="22"/>
                </a:cubicBezTo>
                <a:cubicBezTo>
                  <a:pt x="623" y="22"/>
                  <a:pt x="623" y="22"/>
                  <a:pt x="623" y="22"/>
                </a:cubicBezTo>
                <a:cubicBezTo>
                  <a:pt x="626" y="22"/>
                  <a:pt x="628" y="21"/>
                  <a:pt x="631" y="21"/>
                </a:cubicBezTo>
                <a:cubicBezTo>
                  <a:pt x="631" y="21"/>
                  <a:pt x="631" y="21"/>
                  <a:pt x="631" y="21"/>
                </a:cubicBezTo>
                <a:cubicBezTo>
                  <a:pt x="633" y="21"/>
                  <a:pt x="634" y="21"/>
                  <a:pt x="636" y="22"/>
                </a:cubicBezTo>
                <a:cubicBezTo>
                  <a:pt x="646" y="23"/>
                  <a:pt x="654" y="26"/>
                  <a:pt x="663" y="29"/>
                </a:cubicBezTo>
                <a:cubicBezTo>
                  <a:pt x="663" y="30"/>
                  <a:pt x="663" y="30"/>
                  <a:pt x="663" y="30"/>
                </a:cubicBezTo>
                <a:cubicBezTo>
                  <a:pt x="663" y="30"/>
                  <a:pt x="663" y="30"/>
                  <a:pt x="663" y="30"/>
                </a:cubicBezTo>
                <a:cubicBezTo>
                  <a:pt x="671" y="31"/>
                  <a:pt x="678" y="38"/>
                  <a:pt x="683" y="45"/>
                </a:cubicBezTo>
                <a:cubicBezTo>
                  <a:pt x="681" y="45"/>
                  <a:pt x="679" y="45"/>
                  <a:pt x="677" y="45"/>
                </a:cubicBezTo>
                <a:cubicBezTo>
                  <a:pt x="673" y="45"/>
                  <a:pt x="670" y="45"/>
                  <a:pt x="666" y="45"/>
                </a:cubicBezTo>
                <a:cubicBezTo>
                  <a:pt x="663" y="40"/>
                  <a:pt x="658" y="39"/>
                  <a:pt x="654" y="37"/>
                </a:cubicBezTo>
                <a:cubicBezTo>
                  <a:pt x="654" y="37"/>
                  <a:pt x="654" y="37"/>
                  <a:pt x="654" y="37"/>
                </a:cubicBezTo>
                <a:cubicBezTo>
                  <a:pt x="654" y="37"/>
                  <a:pt x="654" y="37"/>
                  <a:pt x="654" y="37"/>
                </a:cubicBezTo>
                <a:cubicBezTo>
                  <a:pt x="645" y="33"/>
                  <a:pt x="634" y="31"/>
                  <a:pt x="623" y="30"/>
                </a:cubicBezTo>
                <a:cubicBezTo>
                  <a:pt x="623" y="30"/>
                  <a:pt x="623" y="30"/>
                  <a:pt x="623" y="30"/>
                </a:cubicBezTo>
                <a:cubicBezTo>
                  <a:pt x="622" y="30"/>
                  <a:pt x="622" y="30"/>
                  <a:pt x="622" y="30"/>
                </a:cubicBezTo>
                <a:cubicBezTo>
                  <a:pt x="621" y="30"/>
                  <a:pt x="621" y="30"/>
                  <a:pt x="621" y="30"/>
                </a:cubicBezTo>
                <a:cubicBezTo>
                  <a:pt x="621" y="30"/>
                  <a:pt x="621" y="30"/>
                  <a:pt x="621" y="30"/>
                </a:cubicBezTo>
                <a:cubicBezTo>
                  <a:pt x="620" y="30"/>
                  <a:pt x="619" y="30"/>
                  <a:pt x="618" y="30"/>
                </a:cubicBezTo>
                <a:cubicBezTo>
                  <a:pt x="612" y="30"/>
                  <a:pt x="606" y="30"/>
                  <a:pt x="600" y="31"/>
                </a:cubicBezTo>
                <a:cubicBezTo>
                  <a:pt x="593" y="32"/>
                  <a:pt x="589" y="36"/>
                  <a:pt x="583" y="37"/>
                </a:cubicBezTo>
                <a:cubicBezTo>
                  <a:pt x="583" y="37"/>
                  <a:pt x="583" y="37"/>
                  <a:pt x="583" y="37"/>
                </a:cubicBezTo>
                <a:cubicBezTo>
                  <a:pt x="570" y="45"/>
                  <a:pt x="570" y="45"/>
                  <a:pt x="570" y="45"/>
                </a:cubicBezTo>
                <a:cubicBezTo>
                  <a:pt x="566" y="45"/>
                  <a:pt x="563" y="45"/>
                  <a:pt x="560" y="45"/>
                </a:cubicBezTo>
                <a:cubicBezTo>
                  <a:pt x="560" y="45"/>
                  <a:pt x="560" y="45"/>
                  <a:pt x="560" y="45"/>
                </a:cubicBezTo>
                <a:moveTo>
                  <a:pt x="861" y="27"/>
                </a:moveTo>
                <a:cubicBezTo>
                  <a:pt x="859" y="27"/>
                  <a:pt x="858" y="27"/>
                  <a:pt x="857" y="26"/>
                </a:cubicBezTo>
                <a:cubicBezTo>
                  <a:pt x="858" y="24"/>
                  <a:pt x="860" y="23"/>
                  <a:pt x="862" y="22"/>
                </a:cubicBezTo>
                <a:cubicBezTo>
                  <a:pt x="863" y="21"/>
                  <a:pt x="864" y="21"/>
                  <a:pt x="865" y="21"/>
                </a:cubicBezTo>
                <a:cubicBezTo>
                  <a:pt x="866" y="22"/>
                  <a:pt x="866" y="22"/>
                  <a:pt x="866" y="22"/>
                </a:cubicBezTo>
                <a:cubicBezTo>
                  <a:pt x="865" y="24"/>
                  <a:pt x="865" y="25"/>
                  <a:pt x="863" y="26"/>
                </a:cubicBezTo>
                <a:cubicBezTo>
                  <a:pt x="863" y="26"/>
                  <a:pt x="862" y="26"/>
                  <a:pt x="861" y="27"/>
                </a:cubicBezTo>
                <a:cubicBezTo>
                  <a:pt x="861" y="27"/>
                  <a:pt x="861" y="27"/>
                  <a:pt x="861" y="27"/>
                </a:cubicBezTo>
                <a:moveTo>
                  <a:pt x="826" y="35"/>
                </a:moveTo>
                <a:cubicBezTo>
                  <a:pt x="826" y="33"/>
                  <a:pt x="826" y="33"/>
                  <a:pt x="826" y="33"/>
                </a:cubicBezTo>
                <a:cubicBezTo>
                  <a:pt x="829" y="31"/>
                  <a:pt x="829" y="31"/>
                  <a:pt x="829" y="31"/>
                </a:cubicBezTo>
                <a:cubicBezTo>
                  <a:pt x="829" y="31"/>
                  <a:pt x="829" y="31"/>
                  <a:pt x="829" y="31"/>
                </a:cubicBezTo>
                <a:cubicBezTo>
                  <a:pt x="829" y="31"/>
                  <a:pt x="829" y="31"/>
                  <a:pt x="829" y="31"/>
                </a:cubicBezTo>
                <a:cubicBezTo>
                  <a:pt x="830" y="30"/>
                  <a:pt x="830" y="29"/>
                  <a:pt x="830" y="28"/>
                </a:cubicBezTo>
                <a:cubicBezTo>
                  <a:pt x="830" y="25"/>
                  <a:pt x="828" y="23"/>
                  <a:pt x="827" y="21"/>
                </a:cubicBezTo>
                <a:cubicBezTo>
                  <a:pt x="827" y="21"/>
                  <a:pt x="827" y="21"/>
                  <a:pt x="827" y="21"/>
                </a:cubicBezTo>
                <a:cubicBezTo>
                  <a:pt x="827" y="21"/>
                  <a:pt x="827" y="21"/>
                  <a:pt x="827" y="21"/>
                </a:cubicBezTo>
                <a:cubicBezTo>
                  <a:pt x="827" y="21"/>
                  <a:pt x="827" y="21"/>
                  <a:pt x="827" y="21"/>
                </a:cubicBezTo>
                <a:cubicBezTo>
                  <a:pt x="826" y="21"/>
                  <a:pt x="826" y="21"/>
                  <a:pt x="826" y="21"/>
                </a:cubicBezTo>
                <a:cubicBezTo>
                  <a:pt x="826" y="20"/>
                  <a:pt x="826" y="20"/>
                  <a:pt x="826" y="20"/>
                </a:cubicBezTo>
                <a:cubicBezTo>
                  <a:pt x="829" y="21"/>
                  <a:pt x="830" y="22"/>
                  <a:pt x="831" y="25"/>
                </a:cubicBezTo>
                <a:cubicBezTo>
                  <a:pt x="831" y="25"/>
                  <a:pt x="831" y="26"/>
                  <a:pt x="831" y="27"/>
                </a:cubicBezTo>
                <a:cubicBezTo>
                  <a:pt x="831" y="32"/>
                  <a:pt x="831" y="32"/>
                  <a:pt x="831" y="32"/>
                </a:cubicBezTo>
                <a:cubicBezTo>
                  <a:pt x="831" y="32"/>
                  <a:pt x="831" y="32"/>
                  <a:pt x="831" y="32"/>
                </a:cubicBezTo>
                <a:cubicBezTo>
                  <a:pt x="830" y="32"/>
                  <a:pt x="830" y="32"/>
                  <a:pt x="830" y="32"/>
                </a:cubicBezTo>
                <a:cubicBezTo>
                  <a:pt x="829" y="33"/>
                  <a:pt x="828" y="34"/>
                  <a:pt x="826" y="35"/>
                </a:cubicBezTo>
                <a:moveTo>
                  <a:pt x="497" y="45"/>
                </a:moveTo>
                <a:cubicBezTo>
                  <a:pt x="495" y="45"/>
                  <a:pt x="494" y="45"/>
                  <a:pt x="492" y="45"/>
                </a:cubicBezTo>
                <a:cubicBezTo>
                  <a:pt x="492" y="45"/>
                  <a:pt x="493" y="45"/>
                  <a:pt x="493" y="45"/>
                </a:cubicBezTo>
                <a:cubicBezTo>
                  <a:pt x="494" y="44"/>
                  <a:pt x="494" y="44"/>
                  <a:pt x="494" y="44"/>
                </a:cubicBezTo>
                <a:cubicBezTo>
                  <a:pt x="494" y="44"/>
                  <a:pt x="494" y="43"/>
                  <a:pt x="494" y="43"/>
                </a:cubicBezTo>
                <a:cubicBezTo>
                  <a:pt x="494" y="42"/>
                  <a:pt x="494" y="42"/>
                  <a:pt x="494" y="42"/>
                </a:cubicBezTo>
                <a:cubicBezTo>
                  <a:pt x="494" y="42"/>
                  <a:pt x="494" y="42"/>
                  <a:pt x="494" y="42"/>
                </a:cubicBezTo>
                <a:cubicBezTo>
                  <a:pt x="492" y="39"/>
                  <a:pt x="490" y="35"/>
                  <a:pt x="488" y="31"/>
                </a:cubicBezTo>
                <a:cubicBezTo>
                  <a:pt x="488" y="31"/>
                  <a:pt x="488" y="31"/>
                  <a:pt x="488" y="31"/>
                </a:cubicBezTo>
                <a:cubicBezTo>
                  <a:pt x="487" y="31"/>
                  <a:pt x="487" y="31"/>
                  <a:pt x="487" y="31"/>
                </a:cubicBezTo>
                <a:cubicBezTo>
                  <a:pt x="486" y="30"/>
                  <a:pt x="486" y="30"/>
                  <a:pt x="486" y="29"/>
                </a:cubicBezTo>
                <a:cubicBezTo>
                  <a:pt x="485" y="28"/>
                  <a:pt x="485" y="26"/>
                  <a:pt x="485" y="24"/>
                </a:cubicBezTo>
                <a:cubicBezTo>
                  <a:pt x="485" y="22"/>
                  <a:pt x="485" y="21"/>
                  <a:pt x="484" y="19"/>
                </a:cubicBezTo>
                <a:cubicBezTo>
                  <a:pt x="485" y="20"/>
                  <a:pt x="486" y="20"/>
                  <a:pt x="487" y="21"/>
                </a:cubicBezTo>
                <a:cubicBezTo>
                  <a:pt x="489" y="23"/>
                  <a:pt x="490" y="25"/>
                  <a:pt x="492" y="27"/>
                </a:cubicBezTo>
                <a:cubicBezTo>
                  <a:pt x="492" y="27"/>
                  <a:pt x="492" y="27"/>
                  <a:pt x="492" y="27"/>
                </a:cubicBezTo>
                <a:cubicBezTo>
                  <a:pt x="492" y="27"/>
                  <a:pt x="492" y="27"/>
                  <a:pt x="492" y="27"/>
                </a:cubicBezTo>
                <a:cubicBezTo>
                  <a:pt x="496" y="32"/>
                  <a:pt x="498" y="38"/>
                  <a:pt x="500" y="44"/>
                </a:cubicBezTo>
                <a:cubicBezTo>
                  <a:pt x="500" y="44"/>
                  <a:pt x="500" y="44"/>
                  <a:pt x="500" y="44"/>
                </a:cubicBezTo>
                <a:cubicBezTo>
                  <a:pt x="500" y="45"/>
                  <a:pt x="500" y="45"/>
                  <a:pt x="500" y="45"/>
                </a:cubicBezTo>
                <a:cubicBezTo>
                  <a:pt x="500" y="45"/>
                  <a:pt x="499" y="45"/>
                  <a:pt x="499" y="45"/>
                </a:cubicBezTo>
                <a:cubicBezTo>
                  <a:pt x="498" y="45"/>
                  <a:pt x="498" y="45"/>
                  <a:pt x="497" y="45"/>
                </a:cubicBezTo>
                <a:moveTo>
                  <a:pt x="517" y="23"/>
                </a:moveTo>
                <a:cubicBezTo>
                  <a:pt x="518" y="22"/>
                  <a:pt x="518" y="22"/>
                  <a:pt x="518" y="22"/>
                </a:cubicBezTo>
                <a:cubicBezTo>
                  <a:pt x="520" y="22"/>
                  <a:pt x="521" y="20"/>
                  <a:pt x="522" y="19"/>
                </a:cubicBezTo>
                <a:cubicBezTo>
                  <a:pt x="522" y="21"/>
                  <a:pt x="522" y="21"/>
                  <a:pt x="522" y="21"/>
                </a:cubicBezTo>
                <a:cubicBezTo>
                  <a:pt x="521" y="22"/>
                  <a:pt x="520" y="23"/>
                  <a:pt x="519" y="25"/>
                </a:cubicBezTo>
                <a:cubicBezTo>
                  <a:pt x="518" y="25"/>
                  <a:pt x="518" y="25"/>
                  <a:pt x="518" y="25"/>
                </a:cubicBezTo>
                <a:cubicBezTo>
                  <a:pt x="519" y="26"/>
                  <a:pt x="519" y="26"/>
                  <a:pt x="519" y="26"/>
                </a:cubicBezTo>
                <a:cubicBezTo>
                  <a:pt x="520" y="26"/>
                  <a:pt x="520" y="27"/>
                  <a:pt x="521" y="28"/>
                </a:cubicBezTo>
                <a:cubicBezTo>
                  <a:pt x="521" y="29"/>
                  <a:pt x="521" y="30"/>
                  <a:pt x="522" y="31"/>
                </a:cubicBezTo>
                <a:cubicBezTo>
                  <a:pt x="522" y="33"/>
                  <a:pt x="522" y="33"/>
                  <a:pt x="522" y="33"/>
                </a:cubicBezTo>
                <a:cubicBezTo>
                  <a:pt x="521" y="31"/>
                  <a:pt x="519" y="28"/>
                  <a:pt x="517" y="26"/>
                </a:cubicBezTo>
                <a:cubicBezTo>
                  <a:pt x="517" y="22"/>
                  <a:pt x="517" y="22"/>
                  <a:pt x="517" y="22"/>
                </a:cubicBezTo>
                <a:cubicBezTo>
                  <a:pt x="517" y="23"/>
                  <a:pt x="517" y="23"/>
                  <a:pt x="517" y="23"/>
                </a:cubicBezTo>
                <a:moveTo>
                  <a:pt x="817" y="20"/>
                </a:moveTo>
                <a:cubicBezTo>
                  <a:pt x="819" y="20"/>
                  <a:pt x="822" y="19"/>
                  <a:pt x="824" y="19"/>
                </a:cubicBezTo>
                <a:cubicBezTo>
                  <a:pt x="824" y="19"/>
                  <a:pt x="824" y="19"/>
                  <a:pt x="824" y="19"/>
                </a:cubicBezTo>
                <a:cubicBezTo>
                  <a:pt x="824" y="19"/>
                  <a:pt x="824" y="19"/>
                  <a:pt x="824" y="19"/>
                </a:cubicBezTo>
                <a:cubicBezTo>
                  <a:pt x="824" y="20"/>
                  <a:pt x="824" y="20"/>
                  <a:pt x="824" y="20"/>
                </a:cubicBezTo>
                <a:cubicBezTo>
                  <a:pt x="824" y="20"/>
                  <a:pt x="824" y="20"/>
                  <a:pt x="823" y="20"/>
                </a:cubicBezTo>
                <a:cubicBezTo>
                  <a:pt x="822" y="20"/>
                  <a:pt x="820" y="21"/>
                  <a:pt x="819" y="21"/>
                </a:cubicBezTo>
                <a:cubicBezTo>
                  <a:pt x="818" y="21"/>
                  <a:pt x="817" y="22"/>
                  <a:pt x="816" y="22"/>
                </a:cubicBezTo>
                <a:cubicBezTo>
                  <a:pt x="816" y="22"/>
                  <a:pt x="816" y="22"/>
                  <a:pt x="816" y="22"/>
                </a:cubicBezTo>
                <a:cubicBezTo>
                  <a:pt x="816" y="22"/>
                  <a:pt x="816" y="22"/>
                  <a:pt x="816" y="22"/>
                </a:cubicBezTo>
                <a:cubicBezTo>
                  <a:pt x="816" y="20"/>
                  <a:pt x="816" y="20"/>
                  <a:pt x="816" y="20"/>
                </a:cubicBezTo>
                <a:cubicBezTo>
                  <a:pt x="816" y="20"/>
                  <a:pt x="817" y="20"/>
                  <a:pt x="817" y="20"/>
                </a:cubicBezTo>
                <a:moveTo>
                  <a:pt x="524" y="19"/>
                </a:moveTo>
                <a:cubicBezTo>
                  <a:pt x="524" y="17"/>
                  <a:pt x="524" y="17"/>
                  <a:pt x="524" y="17"/>
                </a:cubicBezTo>
                <a:cubicBezTo>
                  <a:pt x="524" y="17"/>
                  <a:pt x="525" y="16"/>
                  <a:pt x="525" y="16"/>
                </a:cubicBezTo>
                <a:cubicBezTo>
                  <a:pt x="525" y="18"/>
                  <a:pt x="525" y="18"/>
                  <a:pt x="525" y="18"/>
                </a:cubicBezTo>
                <a:cubicBezTo>
                  <a:pt x="525" y="18"/>
                  <a:pt x="524" y="18"/>
                  <a:pt x="524" y="19"/>
                </a:cubicBezTo>
                <a:moveTo>
                  <a:pt x="481" y="34"/>
                </a:moveTo>
                <a:cubicBezTo>
                  <a:pt x="481" y="32"/>
                  <a:pt x="481" y="32"/>
                  <a:pt x="481" y="32"/>
                </a:cubicBezTo>
                <a:cubicBezTo>
                  <a:pt x="481" y="32"/>
                  <a:pt x="481" y="31"/>
                  <a:pt x="481" y="31"/>
                </a:cubicBezTo>
                <a:cubicBezTo>
                  <a:pt x="482" y="30"/>
                  <a:pt x="483" y="28"/>
                  <a:pt x="483" y="27"/>
                </a:cubicBezTo>
                <a:cubicBezTo>
                  <a:pt x="483" y="25"/>
                  <a:pt x="482" y="23"/>
                  <a:pt x="481" y="22"/>
                </a:cubicBezTo>
                <a:cubicBezTo>
                  <a:pt x="481" y="13"/>
                  <a:pt x="481" y="13"/>
                  <a:pt x="481" y="13"/>
                </a:cubicBezTo>
                <a:cubicBezTo>
                  <a:pt x="482" y="14"/>
                  <a:pt x="483" y="14"/>
                  <a:pt x="483" y="14"/>
                </a:cubicBezTo>
                <a:cubicBezTo>
                  <a:pt x="492" y="19"/>
                  <a:pt x="498" y="30"/>
                  <a:pt x="502" y="39"/>
                </a:cubicBezTo>
                <a:cubicBezTo>
                  <a:pt x="502" y="40"/>
                  <a:pt x="502" y="40"/>
                  <a:pt x="502" y="40"/>
                </a:cubicBezTo>
                <a:cubicBezTo>
                  <a:pt x="502" y="40"/>
                  <a:pt x="502" y="40"/>
                  <a:pt x="502" y="40"/>
                </a:cubicBezTo>
                <a:cubicBezTo>
                  <a:pt x="503" y="40"/>
                  <a:pt x="503" y="42"/>
                  <a:pt x="504" y="43"/>
                </a:cubicBezTo>
                <a:cubicBezTo>
                  <a:pt x="504" y="44"/>
                  <a:pt x="505" y="46"/>
                  <a:pt x="506" y="47"/>
                </a:cubicBezTo>
                <a:cubicBezTo>
                  <a:pt x="506" y="47"/>
                  <a:pt x="506" y="47"/>
                  <a:pt x="506" y="47"/>
                </a:cubicBezTo>
                <a:cubicBezTo>
                  <a:pt x="507" y="47"/>
                  <a:pt x="507" y="47"/>
                  <a:pt x="507" y="47"/>
                </a:cubicBezTo>
                <a:cubicBezTo>
                  <a:pt x="509" y="47"/>
                  <a:pt x="512" y="47"/>
                  <a:pt x="515" y="47"/>
                </a:cubicBezTo>
                <a:cubicBezTo>
                  <a:pt x="515" y="49"/>
                  <a:pt x="515" y="49"/>
                  <a:pt x="515" y="49"/>
                </a:cubicBezTo>
                <a:cubicBezTo>
                  <a:pt x="481" y="49"/>
                  <a:pt x="481" y="49"/>
                  <a:pt x="481" y="49"/>
                </a:cubicBezTo>
                <a:cubicBezTo>
                  <a:pt x="481" y="47"/>
                  <a:pt x="481" y="47"/>
                  <a:pt x="481" y="47"/>
                </a:cubicBezTo>
                <a:cubicBezTo>
                  <a:pt x="486" y="47"/>
                  <a:pt x="492" y="47"/>
                  <a:pt x="497" y="47"/>
                </a:cubicBezTo>
                <a:cubicBezTo>
                  <a:pt x="498" y="47"/>
                  <a:pt x="499" y="47"/>
                  <a:pt x="500" y="47"/>
                </a:cubicBezTo>
                <a:cubicBezTo>
                  <a:pt x="501" y="47"/>
                  <a:pt x="501" y="46"/>
                  <a:pt x="502" y="46"/>
                </a:cubicBezTo>
                <a:cubicBezTo>
                  <a:pt x="502" y="45"/>
                  <a:pt x="502" y="45"/>
                  <a:pt x="502" y="44"/>
                </a:cubicBezTo>
                <a:cubicBezTo>
                  <a:pt x="502" y="43"/>
                  <a:pt x="502" y="43"/>
                  <a:pt x="502" y="43"/>
                </a:cubicBezTo>
                <a:cubicBezTo>
                  <a:pt x="502" y="43"/>
                  <a:pt x="502" y="43"/>
                  <a:pt x="502" y="43"/>
                </a:cubicBezTo>
                <a:cubicBezTo>
                  <a:pt x="502" y="43"/>
                  <a:pt x="502" y="43"/>
                  <a:pt x="502" y="43"/>
                </a:cubicBezTo>
                <a:cubicBezTo>
                  <a:pt x="500" y="37"/>
                  <a:pt x="497" y="31"/>
                  <a:pt x="493" y="25"/>
                </a:cubicBezTo>
                <a:cubicBezTo>
                  <a:pt x="492" y="24"/>
                  <a:pt x="490" y="22"/>
                  <a:pt x="489" y="20"/>
                </a:cubicBezTo>
                <a:cubicBezTo>
                  <a:pt x="487" y="18"/>
                  <a:pt x="485" y="17"/>
                  <a:pt x="483" y="17"/>
                </a:cubicBezTo>
                <a:cubicBezTo>
                  <a:pt x="483" y="17"/>
                  <a:pt x="483" y="17"/>
                  <a:pt x="483" y="17"/>
                </a:cubicBezTo>
                <a:cubicBezTo>
                  <a:pt x="482" y="18"/>
                  <a:pt x="482" y="18"/>
                  <a:pt x="482" y="18"/>
                </a:cubicBezTo>
                <a:cubicBezTo>
                  <a:pt x="482" y="19"/>
                  <a:pt x="482" y="19"/>
                  <a:pt x="482" y="19"/>
                </a:cubicBezTo>
                <a:cubicBezTo>
                  <a:pt x="482" y="19"/>
                  <a:pt x="482" y="19"/>
                  <a:pt x="482" y="19"/>
                </a:cubicBezTo>
                <a:cubicBezTo>
                  <a:pt x="483" y="21"/>
                  <a:pt x="483" y="23"/>
                  <a:pt x="483" y="26"/>
                </a:cubicBezTo>
                <a:cubicBezTo>
                  <a:pt x="483" y="27"/>
                  <a:pt x="483" y="28"/>
                  <a:pt x="484" y="29"/>
                </a:cubicBezTo>
                <a:cubicBezTo>
                  <a:pt x="484" y="31"/>
                  <a:pt x="485" y="32"/>
                  <a:pt x="486" y="33"/>
                </a:cubicBezTo>
                <a:cubicBezTo>
                  <a:pt x="488" y="36"/>
                  <a:pt x="490" y="40"/>
                  <a:pt x="492" y="43"/>
                </a:cubicBezTo>
                <a:cubicBezTo>
                  <a:pt x="492" y="43"/>
                  <a:pt x="492" y="43"/>
                  <a:pt x="491" y="43"/>
                </a:cubicBezTo>
                <a:cubicBezTo>
                  <a:pt x="490" y="42"/>
                  <a:pt x="489" y="40"/>
                  <a:pt x="488" y="38"/>
                </a:cubicBezTo>
                <a:cubicBezTo>
                  <a:pt x="487" y="36"/>
                  <a:pt x="486" y="34"/>
                  <a:pt x="484" y="33"/>
                </a:cubicBezTo>
                <a:cubicBezTo>
                  <a:pt x="483" y="32"/>
                  <a:pt x="483" y="32"/>
                  <a:pt x="483" y="32"/>
                </a:cubicBezTo>
                <a:cubicBezTo>
                  <a:pt x="483" y="33"/>
                  <a:pt x="483" y="33"/>
                  <a:pt x="483" y="33"/>
                </a:cubicBezTo>
                <a:cubicBezTo>
                  <a:pt x="482" y="33"/>
                  <a:pt x="482" y="33"/>
                  <a:pt x="481" y="34"/>
                </a:cubicBezTo>
                <a:moveTo>
                  <a:pt x="814" y="21"/>
                </a:moveTo>
                <a:cubicBezTo>
                  <a:pt x="811" y="19"/>
                  <a:pt x="811" y="18"/>
                  <a:pt x="811" y="16"/>
                </a:cubicBezTo>
                <a:cubicBezTo>
                  <a:pt x="811" y="14"/>
                  <a:pt x="812" y="12"/>
                  <a:pt x="814" y="10"/>
                </a:cubicBezTo>
                <a:cubicBezTo>
                  <a:pt x="814" y="12"/>
                  <a:pt x="814" y="12"/>
                  <a:pt x="814" y="12"/>
                </a:cubicBezTo>
                <a:cubicBezTo>
                  <a:pt x="813" y="13"/>
                  <a:pt x="812" y="15"/>
                  <a:pt x="812" y="16"/>
                </a:cubicBezTo>
                <a:cubicBezTo>
                  <a:pt x="812" y="17"/>
                  <a:pt x="813" y="18"/>
                  <a:pt x="813" y="18"/>
                </a:cubicBezTo>
                <a:cubicBezTo>
                  <a:pt x="813" y="19"/>
                  <a:pt x="813" y="19"/>
                  <a:pt x="813" y="19"/>
                </a:cubicBezTo>
                <a:cubicBezTo>
                  <a:pt x="813" y="19"/>
                  <a:pt x="813" y="19"/>
                  <a:pt x="813" y="19"/>
                </a:cubicBezTo>
                <a:cubicBezTo>
                  <a:pt x="813" y="19"/>
                  <a:pt x="813" y="19"/>
                  <a:pt x="814" y="19"/>
                </a:cubicBezTo>
                <a:cubicBezTo>
                  <a:pt x="814" y="21"/>
                  <a:pt x="814" y="21"/>
                  <a:pt x="814" y="21"/>
                </a:cubicBezTo>
                <a:moveTo>
                  <a:pt x="536" y="45"/>
                </a:moveTo>
                <a:cubicBezTo>
                  <a:pt x="536" y="45"/>
                  <a:pt x="536" y="45"/>
                  <a:pt x="536" y="45"/>
                </a:cubicBezTo>
                <a:cubicBezTo>
                  <a:pt x="534" y="45"/>
                  <a:pt x="533" y="45"/>
                  <a:pt x="531" y="44"/>
                </a:cubicBezTo>
                <a:cubicBezTo>
                  <a:pt x="531" y="43"/>
                  <a:pt x="531" y="43"/>
                  <a:pt x="531" y="43"/>
                </a:cubicBezTo>
                <a:cubicBezTo>
                  <a:pt x="534" y="39"/>
                  <a:pt x="538" y="35"/>
                  <a:pt x="543" y="33"/>
                </a:cubicBezTo>
                <a:cubicBezTo>
                  <a:pt x="547" y="30"/>
                  <a:pt x="552" y="28"/>
                  <a:pt x="557" y="25"/>
                </a:cubicBezTo>
                <a:cubicBezTo>
                  <a:pt x="569" y="21"/>
                  <a:pt x="578" y="14"/>
                  <a:pt x="591" y="12"/>
                </a:cubicBezTo>
                <a:cubicBezTo>
                  <a:pt x="591" y="12"/>
                  <a:pt x="591" y="12"/>
                  <a:pt x="591" y="12"/>
                </a:cubicBezTo>
                <a:cubicBezTo>
                  <a:pt x="591" y="12"/>
                  <a:pt x="591" y="12"/>
                  <a:pt x="591" y="12"/>
                </a:cubicBezTo>
                <a:cubicBezTo>
                  <a:pt x="601" y="9"/>
                  <a:pt x="611" y="9"/>
                  <a:pt x="622" y="9"/>
                </a:cubicBezTo>
                <a:cubicBezTo>
                  <a:pt x="628" y="9"/>
                  <a:pt x="634" y="10"/>
                  <a:pt x="639" y="10"/>
                </a:cubicBezTo>
                <a:cubicBezTo>
                  <a:pt x="646" y="12"/>
                  <a:pt x="646" y="12"/>
                  <a:pt x="646" y="12"/>
                </a:cubicBezTo>
                <a:cubicBezTo>
                  <a:pt x="659" y="16"/>
                  <a:pt x="659" y="16"/>
                  <a:pt x="659" y="16"/>
                </a:cubicBezTo>
                <a:cubicBezTo>
                  <a:pt x="671" y="22"/>
                  <a:pt x="671" y="22"/>
                  <a:pt x="671" y="22"/>
                </a:cubicBezTo>
                <a:cubicBezTo>
                  <a:pt x="679" y="27"/>
                  <a:pt x="686" y="33"/>
                  <a:pt x="693" y="38"/>
                </a:cubicBezTo>
                <a:cubicBezTo>
                  <a:pt x="694" y="40"/>
                  <a:pt x="696" y="41"/>
                  <a:pt x="697" y="42"/>
                </a:cubicBezTo>
                <a:cubicBezTo>
                  <a:pt x="698" y="43"/>
                  <a:pt x="699" y="44"/>
                  <a:pt x="699" y="44"/>
                </a:cubicBezTo>
                <a:cubicBezTo>
                  <a:pt x="698" y="45"/>
                  <a:pt x="696" y="45"/>
                  <a:pt x="694" y="45"/>
                </a:cubicBezTo>
                <a:cubicBezTo>
                  <a:pt x="693" y="45"/>
                  <a:pt x="693" y="45"/>
                  <a:pt x="692" y="45"/>
                </a:cubicBezTo>
                <a:cubicBezTo>
                  <a:pt x="688" y="42"/>
                  <a:pt x="688" y="42"/>
                  <a:pt x="688" y="42"/>
                </a:cubicBezTo>
                <a:cubicBezTo>
                  <a:pt x="688" y="42"/>
                  <a:pt x="688" y="42"/>
                  <a:pt x="688" y="42"/>
                </a:cubicBezTo>
                <a:cubicBezTo>
                  <a:pt x="681" y="35"/>
                  <a:pt x="674" y="27"/>
                  <a:pt x="664" y="24"/>
                </a:cubicBezTo>
                <a:cubicBezTo>
                  <a:pt x="659" y="23"/>
                  <a:pt x="654" y="21"/>
                  <a:pt x="649" y="19"/>
                </a:cubicBezTo>
                <a:cubicBezTo>
                  <a:pt x="649" y="19"/>
                  <a:pt x="649" y="19"/>
                  <a:pt x="649" y="19"/>
                </a:cubicBezTo>
                <a:cubicBezTo>
                  <a:pt x="649" y="19"/>
                  <a:pt x="649" y="19"/>
                  <a:pt x="649" y="19"/>
                </a:cubicBezTo>
                <a:cubicBezTo>
                  <a:pt x="642" y="18"/>
                  <a:pt x="636" y="16"/>
                  <a:pt x="628" y="16"/>
                </a:cubicBezTo>
                <a:cubicBezTo>
                  <a:pt x="627" y="16"/>
                  <a:pt x="625" y="16"/>
                  <a:pt x="623" y="16"/>
                </a:cubicBezTo>
                <a:cubicBezTo>
                  <a:pt x="623" y="16"/>
                  <a:pt x="623" y="16"/>
                  <a:pt x="623" y="16"/>
                </a:cubicBezTo>
                <a:cubicBezTo>
                  <a:pt x="622" y="16"/>
                  <a:pt x="622" y="16"/>
                  <a:pt x="622" y="16"/>
                </a:cubicBezTo>
                <a:cubicBezTo>
                  <a:pt x="621" y="16"/>
                  <a:pt x="621" y="16"/>
                  <a:pt x="621" y="16"/>
                </a:cubicBezTo>
                <a:cubicBezTo>
                  <a:pt x="621" y="16"/>
                  <a:pt x="621" y="16"/>
                  <a:pt x="621" y="16"/>
                </a:cubicBezTo>
                <a:cubicBezTo>
                  <a:pt x="612" y="17"/>
                  <a:pt x="601" y="17"/>
                  <a:pt x="593" y="20"/>
                </a:cubicBezTo>
                <a:cubicBezTo>
                  <a:pt x="573" y="24"/>
                  <a:pt x="557" y="35"/>
                  <a:pt x="542" y="45"/>
                </a:cubicBezTo>
                <a:cubicBezTo>
                  <a:pt x="540" y="45"/>
                  <a:pt x="538" y="45"/>
                  <a:pt x="536" y="45"/>
                </a:cubicBezTo>
                <a:moveTo>
                  <a:pt x="862" y="19"/>
                </a:moveTo>
                <a:cubicBezTo>
                  <a:pt x="862" y="19"/>
                  <a:pt x="862" y="19"/>
                  <a:pt x="862" y="19"/>
                </a:cubicBezTo>
                <a:cubicBezTo>
                  <a:pt x="864" y="18"/>
                  <a:pt x="865" y="16"/>
                  <a:pt x="866" y="14"/>
                </a:cubicBezTo>
                <a:cubicBezTo>
                  <a:pt x="870" y="11"/>
                  <a:pt x="874" y="10"/>
                  <a:pt x="879" y="8"/>
                </a:cubicBezTo>
                <a:cubicBezTo>
                  <a:pt x="879" y="10"/>
                  <a:pt x="879" y="10"/>
                  <a:pt x="879" y="10"/>
                </a:cubicBezTo>
                <a:cubicBezTo>
                  <a:pt x="878" y="10"/>
                  <a:pt x="876" y="10"/>
                  <a:pt x="874" y="11"/>
                </a:cubicBezTo>
                <a:cubicBezTo>
                  <a:pt x="872" y="11"/>
                  <a:pt x="870" y="12"/>
                  <a:pt x="868" y="13"/>
                </a:cubicBezTo>
                <a:cubicBezTo>
                  <a:pt x="868" y="14"/>
                  <a:pt x="868" y="14"/>
                  <a:pt x="868" y="14"/>
                </a:cubicBezTo>
                <a:cubicBezTo>
                  <a:pt x="868" y="14"/>
                  <a:pt x="868" y="14"/>
                  <a:pt x="868" y="14"/>
                </a:cubicBezTo>
                <a:cubicBezTo>
                  <a:pt x="868" y="17"/>
                  <a:pt x="869" y="20"/>
                  <a:pt x="869" y="23"/>
                </a:cubicBezTo>
                <a:cubicBezTo>
                  <a:pt x="869" y="25"/>
                  <a:pt x="868" y="26"/>
                  <a:pt x="867" y="28"/>
                </a:cubicBezTo>
                <a:cubicBezTo>
                  <a:pt x="865" y="29"/>
                  <a:pt x="864" y="29"/>
                  <a:pt x="862" y="30"/>
                </a:cubicBezTo>
                <a:cubicBezTo>
                  <a:pt x="862" y="28"/>
                  <a:pt x="862" y="28"/>
                  <a:pt x="862" y="28"/>
                </a:cubicBezTo>
                <a:cubicBezTo>
                  <a:pt x="862" y="28"/>
                  <a:pt x="863" y="28"/>
                  <a:pt x="863" y="28"/>
                </a:cubicBezTo>
                <a:cubicBezTo>
                  <a:pt x="864" y="28"/>
                  <a:pt x="864" y="28"/>
                  <a:pt x="864" y="28"/>
                </a:cubicBezTo>
                <a:cubicBezTo>
                  <a:pt x="864" y="28"/>
                  <a:pt x="864" y="28"/>
                  <a:pt x="864" y="28"/>
                </a:cubicBezTo>
                <a:cubicBezTo>
                  <a:pt x="864" y="28"/>
                  <a:pt x="864" y="28"/>
                  <a:pt x="864" y="28"/>
                </a:cubicBezTo>
                <a:cubicBezTo>
                  <a:pt x="867" y="27"/>
                  <a:pt x="868" y="24"/>
                  <a:pt x="868" y="22"/>
                </a:cubicBezTo>
                <a:cubicBezTo>
                  <a:pt x="868" y="22"/>
                  <a:pt x="868" y="22"/>
                  <a:pt x="868" y="22"/>
                </a:cubicBezTo>
                <a:cubicBezTo>
                  <a:pt x="866" y="19"/>
                  <a:pt x="866" y="19"/>
                  <a:pt x="866" y="19"/>
                </a:cubicBezTo>
                <a:cubicBezTo>
                  <a:pt x="866" y="18"/>
                  <a:pt x="866" y="18"/>
                  <a:pt x="866" y="18"/>
                </a:cubicBezTo>
                <a:cubicBezTo>
                  <a:pt x="865" y="18"/>
                  <a:pt x="865" y="18"/>
                  <a:pt x="865" y="18"/>
                </a:cubicBezTo>
                <a:cubicBezTo>
                  <a:pt x="864" y="19"/>
                  <a:pt x="863" y="19"/>
                  <a:pt x="862" y="19"/>
                </a:cubicBezTo>
                <a:moveTo>
                  <a:pt x="694" y="47"/>
                </a:moveTo>
                <a:cubicBezTo>
                  <a:pt x="697" y="47"/>
                  <a:pt x="700" y="46"/>
                  <a:pt x="702" y="46"/>
                </a:cubicBezTo>
                <a:cubicBezTo>
                  <a:pt x="703" y="45"/>
                  <a:pt x="703" y="45"/>
                  <a:pt x="703" y="45"/>
                </a:cubicBezTo>
                <a:cubicBezTo>
                  <a:pt x="702" y="44"/>
                  <a:pt x="702" y="44"/>
                  <a:pt x="702" y="44"/>
                </a:cubicBezTo>
                <a:cubicBezTo>
                  <a:pt x="701" y="43"/>
                  <a:pt x="699" y="42"/>
                  <a:pt x="698" y="41"/>
                </a:cubicBezTo>
                <a:cubicBezTo>
                  <a:pt x="697" y="40"/>
                  <a:pt x="696" y="39"/>
                  <a:pt x="695" y="37"/>
                </a:cubicBezTo>
                <a:cubicBezTo>
                  <a:pt x="695" y="37"/>
                  <a:pt x="695" y="37"/>
                  <a:pt x="695" y="37"/>
                </a:cubicBezTo>
                <a:cubicBezTo>
                  <a:pt x="695" y="37"/>
                  <a:pt x="695" y="37"/>
                  <a:pt x="695" y="37"/>
                </a:cubicBezTo>
                <a:cubicBezTo>
                  <a:pt x="688" y="32"/>
                  <a:pt x="680" y="26"/>
                  <a:pt x="672" y="20"/>
                </a:cubicBezTo>
                <a:cubicBezTo>
                  <a:pt x="672" y="20"/>
                  <a:pt x="672" y="20"/>
                  <a:pt x="672" y="20"/>
                </a:cubicBezTo>
                <a:cubicBezTo>
                  <a:pt x="660" y="14"/>
                  <a:pt x="660" y="14"/>
                  <a:pt x="660" y="14"/>
                </a:cubicBezTo>
                <a:cubicBezTo>
                  <a:pt x="646" y="10"/>
                  <a:pt x="646" y="10"/>
                  <a:pt x="646" y="10"/>
                </a:cubicBezTo>
                <a:cubicBezTo>
                  <a:pt x="640" y="8"/>
                  <a:pt x="640" y="8"/>
                  <a:pt x="640" y="8"/>
                </a:cubicBezTo>
                <a:cubicBezTo>
                  <a:pt x="640" y="8"/>
                  <a:pt x="640" y="8"/>
                  <a:pt x="640" y="8"/>
                </a:cubicBezTo>
                <a:cubicBezTo>
                  <a:pt x="634" y="8"/>
                  <a:pt x="629" y="7"/>
                  <a:pt x="623" y="7"/>
                </a:cubicBezTo>
                <a:cubicBezTo>
                  <a:pt x="623" y="6"/>
                  <a:pt x="623" y="6"/>
                  <a:pt x="623" y="6"/>
                </a:cubicBezTo>
                <a:cubicBezTo>
                  <a:pt x="634" y="6"/>
                  <a:pt x="646" y="8"/>
                  <a:pt x="656" y="12"/>
                </a:cubicBezTo>
                <a:cubicBezTo>
                  <a:pt x="656" y="12"/>
                  <a:pt x="656" y="12"/>
                  <a:pt x="656" y="12"/>
                </a:cubicBezTo>
                <a:cubicBezTo>
                  <a:pt x="657" y="12"/>
                  <a:pt x="657" y="12"/>
                  <a:pt x="657" y="12"/>
                </a:cubicBezTo>
                <a:cubicBezTo>
                  <a:pt x="676" y="18"/>
                  <a:pt x="691" y="33"/>
                  <a:pt x="707" y="46"/>
                </a:cubicBezTo>
                <a:cubicBezTo>
                  <a:pt x="707" y="46"/>
                  <a:pt x="707" y="46"/>
                  <a:pt x="707" y="46"/>
                </a:cubicBezTo>
                <a:cubicBezTo>
                  <a:pt x="708" y="46"/>
                  <a:pt x="708" y="46"/>
                  <a:pt x="708" y="46"/>
                </a:cubicBezTo>
                <a:cubicBezTo>
                  <a:pt x="708" y="46"/>
                  <a:pt x="708" y="46"/>
                  <a:pt x="708" y="46"/>
                </a:cubicBezTo>
                <a:cubicBezTo>
                  <a:pt x="710" y="46"/>
                  <a:pt x="712" y="47"/>
                  <a:pt x="715" y="47"/>
                </a:cubicBezTo>
                <a:cubicBezTo>
                  <a:pt x="715" y="47"/>
                  <a:pt x="715" y="47"/>
                  <a:pt x="715" y="47"/>
                </a:cubicBezTo>
                <a:cubicBezTo>
                  <a:pt x="715" y="49"/>
                  <a:pt x="715" y="49"/>
                  <a:pt x="715" y="49"/>
                </a:cubicBezTo>
                <a:cubicBezTo>
                  <a:pt x="708" y="49"/>
                  <a:pt x="701" y="49"/>
                  <a:pt x="694" y="49"/>
                </a:cubicBezTo>
                <a:cubicBezTo>
                  <a:pt x="679" y="49"/>
                  <a:pt x="663" y="49"/>
                  <a:pt x="648" y="49"/>
                </a:cubicBezTo>
                <a:cubicBezTo>
                  <a:pt x="640" y="49"/>
                  <a:pt x="631" y="49"/>
                  <a:pt x="623" y="49"/>
                </a:cubicBezTo>
                <a:cubicBezTo>
                  <a:pt x="623" y="47"/>
                  <a:pt x="623" y="47"/>
                  <a:pt x="623" y="47"/>
                </a:cubicBezTo>
                <a:cubicBezTo>
                  <a:pt x="623" y="46"/>
                  <a:pt x="624" y="46"/>
                  <a:pt x="624" y="46"/>
                </a:cubicBezTo>
                <a:cubicBezTo>
                  <a:pt x="626" y="44"/>
                  <a:pt x="626" y="44"/>
                  <a:pt x="626" y="44"/>
                </a:cubicBezTo>
                <a:cubicBezTo>
                  <a:pt x="623" y="44"/>
                  <a:pt x="623" y="44"/>
                  <a:pt x="623" y="44"/>
                </a:cubicBezTo>
                <a:cubicBezTo>
                  <a:pt x="623" y="44"/>
                  <a:pt x="623" y="44"/>
                  <a:pt x="623" y="44"/>
                </a:cubicBezTo>
                <a:cubicBezTo>
                  <a:pt x="623" y="43"/>
                  <a:pt x="623" y="43"/>
                  <a:pt x="623" y="43"/>
                </a:cubicBezTo>
                <a:cubicBezTo>
                  <a:pt x="625" y="43"/>
                  <a:pt x="628" y="43"/>
                  <a:pt x="630" y="43"/>
                </a:cubicBezTo>
                <a:cubicBezTo>
                  <a:pt x="634" y="46"/>
                  <a:pt x="639" y="47"/>
                  <a:pt x="644" y="47"/>
                </a:cubicBezTo>
                <a:cubicBezTo>
                  <a:pt x="650" y="47"/>
                  <a:pt x="655" y="46"/>
                  <a:pt x="659" y="46"/>
                </a:cubicBezTo>
                <a:cubicBezTo>
                  <a:pt x="659" y="46"/>
                  <a:pt x="659" y="46"/>
                  <a:pt x="659" y="46"/>
                </a:cubicBezTo>
                <a:cubicBezTo>
                  <a:pt x="660" y="46"/>
                  <a:pt x="660" y="46"/>
                  <a:pt x="660" y="46"/>
                </a:cubicBezTo>
                <a:cubicBezTo>
                  <a:pt x="660" y="45"/>
                  <a:pt x="660" y="45"/>
                  <a:pt x="660" y="45"/>
                </a:cubicBezTo>
                <a:cubicBezTo>
                  <a:pt x="660" y="44"/>
                  <a:pt x="660" y="44"/>
                  <a:pt x="660" y="44"/>
                </a:cubicBezTo>
                <a:cubicBezTo>
                  <a:pt x="653" y="40"/>
                  <a:pt x="653" y="40"/>
                  <a:pt x="653" y="40"/>
                </a:cubicBezTo>
                <a:cubicBezTo>
                  <a:pt x="653" y="40"/>
                  <a:pt x="653" y="40"/>
                  <a:pt x="653" y="40"/>
                </a:cubicBezTo>
                <a:cubicBezTo>
                  <a:pt x="643" y="36"/>
                  <a:pt x="633" y="33"/>
                  <a:pt x="623" y="33"/>
                </a:cubicBezTo>
                <a:cubicBezTo>
                  <a:pt x="623" y="32"/>
                  <a:pt x="623" y="32"/>
                  <a:pt x="623" y="32"/>
                </a:cubicBezTo>
                <a:cubicBezTo>
                  <a:pt x="633" y="33"/>
                  <a:pt x="644" y="35"/>
                  <a:pt x="653" y="39"/>
                </a:cubicBezTo>
                <a:cubicBezTo>
                  <a:pt x="658" y="41"/>
                  <a:pt x="663" y="42"/>
                  <a:pt x="665" y="46"/>
                </a:cubicBezTo>
                <a:cubicBezTo>
                  <a:pt x="665" y="47"/>
                  <a:pt x="665" y="47"/>
                  <a:pt x="665" y="47"/>
                </a:cubicBezTo>
                <a:cubicBezTo>
                  <a:pt x="666" y="47"/>
                  <a:pt x="666" y="47"/>
                  <a:pt x="666" y="47"/>
                </a:cubicBezTo>
                <a:cubicBezTo>
                  <a:pt x="666" y="47"/>
                  <a:pt x="666" y="47"/>
                  <a:pt x="666" y="47"/>
                </a:cubicBezTo>
                <a:cubicBezTo>
                  <a:pt x="669" y="47"/>
                  <a:pt x="673" y="47"/>
                  <a:pt x="677" y="47"/>
                </a:cubicBezTo>
                <a:cubicBezTo>
                  <a:pt x="680" y="47"/>
                  <a:pt x="683" y="47"/>
                  <a:pt x="686" y="46"/>
                </a:cubicBezTo>
                <a:cubicBezTo>
                  <a:pt x="687" y="46"/>
                  <a:pt x="687" y="46"/>
                  <a:pt x="687" y="46"/>
                </a:cubicBezTo>
                <a:cubicBezTo>
                  <a:pt x="686" y="45"/>
                  <a:pt x="686" y="45"/>
                  <a:pt x="686" y="45"/>
                </a:cubicBezTo>
                <a:cubicBezTo>
                  <a:pt x="680" y="38"/>
                  <a:pt x="673" y="30"/>
                  <a:pt x="663" y="28"/>
                </a:cubicBezTo>
                <a:cubicBezTo>
                  <a:pt x="655" y="24"/>
                  <a:pt x="646" y="21"/>
                  <a:pt x="636" y="20"/>
                </a:cubicBezTo>
                <a:cubicBezTo>
                  <a:pt x="636" y="20"/>
                  <a:pt x="636" y="20"/>
                  <a:pt x="636" y="20"/>
                </a:cubicBezTo>
                <a:cubicBezTo>
                  <a:pt x="636" y="20"/>
                  <a:pt x="636" y="20"/>
                  <a:pt x="636" y="20"/>
                </a:cubicBezTo>
                <a:cubicBezTo>
                  <a:pt x="635" y="19"/>
                  <a:pt x="633" y="19"/>
                  <a:pt x="631" y="19"/>
                </a:cubicBezTo>
                <a:cubicBezTo>
                  <a:pt x="628" y="19"/>
                  <a:pt x="626" y="20"/>
                  <a:pt x="623" y="20"/>
                </a:cubicBezTo>
                <a:cubicBezTo>
                  <a:pt x="623" y="18"/>
                  <a:pt x="623" y="18"/>
                  <a:pt x="623" y="18"/>
                </a:cubicBezTo>
                <a:cubicBezTo>
                  <a:pt x="625" y="18"/>
                  <a:pt x="627" y="18"/>
                  <a:pt x="628" y="18"/>
                </a:cubicBezTo>
                <a:cubicBezTo>
                  <a:pt x="628" y="18"/>
                  <a:pt x="628" y="18"/>
                  <a:pt x="628" y="18"/>
                </a:cubicBezTo>
                <a:cubicBezTo>
                  <a:pt x="636" y="18"/>
                  <a:pt x="641" y="20"/>
                  <a:pt x="649" y="21"/>
                </a:cubicBezTo>
                <a:cubicBezTo>
                  <a:pt x="654" y="22"/>
                  <a:pt x="659" y="24"/>
                  <a:pt x="663" y="26"/>
                </a:cubicBezTo>
                <a:cubicBezTo>
                  <a:pt x="663" y="26"/>
                  <a:pt x="663" y="26"/>
                  <a:pt x="663" y="26"/>
                </a:cubicBezTo>
                <a:cubicBezTo>
                  <a:pt x="663" y="26"/>
                  <a:pt x="663" y="26"/>
                  <a:pt x="663" y="26"/>
                </a:cubicBezTo>
                <a:cubicBezTo>
                  <a:pt x="673" y="28"/>
                  <a:pt x="679" y="37"/>
                  <a:pt x="687" y="43"/>
                </a:cubicBezTo>
                <a:cubicBezTo>
                  <a:pt x="691" y="47"/>
                  <a:pt x="691" y="47"/>
                  <a:pt x="691" y="47"/>
                </a:cubicBezTo>
                <a:cubicBezTo>
                  <a:pt x="691" y="47"/>
                  <a:pt x="691" y="47"/>
                  <a:pt x="691" y="47"/>
                </a:cubicBezTo>
                <a:cubicBezTo>
                  <a:pt x="692" y="47"/>
                  <a:pt x="693" y="47"/>
                  <a:pt x="694" y="47"/>
                </a:cubicBezTo>
                <a:moveTo>
                  <a:pt x="529" y="40"/>
                </a:moveTo>
                <a:cubicBezTo>
                  <a:pt x="529" y="40"/>
                  <a:pt x="529" y="40"/>
                  <a:pt x="529" y="40"/>
                </a:cubicBezTo>
                <a:cubicBezTo>
                  <a:pt x="529" y="40"/>
                  <a:pt x="530" y="40"/>
                  <a:pt x="530" y="40"/>
                </a:cubicBezTo>
                <a:cubicBezTo>
                  <a:pt x="530" y="40"/>
                  <a:pt x="530" y="40"/>
                  <a:pt x="530" y="40"/>
                </a:cubicBezTo>
                <a:cubicBezTo>
                  <a:pt x="531" y="40"/>
                  <a:pt x="531" y="40"/>
                  <a:pt x="531" y="40"/>
                </a:cubicBezTo>
                <a:cubicBezTo>
                  <a:pt x="534" y="35"/>
                  <a:pt x="538" y="32"/>
                  <a:pt x="543" y="29"/>
                </a:cubicBezTo>
                <a:cubicBezTo>
                  <a:pt x="543" y="29"/>
                  <a:pt x="543" y="29"/>
                  <a:pt x="543" y="29"/>
                </a:cubicBezTo>
                <a:cubicBezTo>
                  <a:pt x="543" y="29"/>
                  <a:pt x="543" y="29"/>
                  <a:pt x="543" y="29"/>
                </a:cubicBezTo>
                <a:cubicBezTo>
                  <a:pt x="551" y="24"/>
                  <a:pt x="561" y="21"/>
                  <a:pt x="569" y="16"/>
                </a:cubicBezTo>
                <a:cubicBezTo>
                  <a:pt x="574" y="15"/>
                  <a:pt x="578" y="12"/>
                  <a:pt x="583" y="11"/>
                </a:cubicBezTo>
                <a:cubicBezTo>
                  <a:pt x="583" y="11"/>
                  <a:pt x="583" y="11"/>
                  <a:pt x="583" y="11"/>
                </a:cubicBezTo>
                <a:cubicBezTo>
                  <a:pt x="583" y="11"/>
                  <a:pt x="583" y="11"/>
                  <a:pt x="583" y="11"/>
                </a:cubicBezTo>
                <a:cubicBezTo>
                  <a:pt x="594" y="8"/>
                  <a:pt x="606" y="6"/>
                  <a:pt x="618" y="6"/>
                </a:cubicBezTo>
                <a:cubicBezTo>
                  <a:pt x="619" y="6"/>
                  <a:pt x="620" y="6"/>
                  <a:pt x="621" y="6"/>
                </a:cubicBezTo>
                <a:cubicBezTo>
                  <a:pt x="621" y="7"/>
                  <a:pt x="621" y="7"/>
                  <a:pt x="621" y="7"/>
                </a:cubicBezTo>
                <a:cubicBezTo>
                  <a:pt x="610" y="7"/>
                  <a:pt x="600" y="7"/>
                  <a:pt x="590" y="10"/>
                </a:cubicBezTo>
                <a:cubicBezTo>
                  <a:pt x="577" y="12"/>
                  <a:pt x="568" y="19"/>
                  <a:pt x="556" y="23"/>
                </a:cubicBezTo>
                <a:cubicBezTo>
                  <a:pt x="556" y="23"/>
                  <a:pt x="556" y="23"/>
                  <a:pt x="556" y="23"/>
                </a:cubicBezTo>
                <a:cubicBezTo>
                  <a:pt x="556" y="23"/>
                  <a:pt x="556" y="23"/>
                  <a:pt x="556" y="23"/>
                </a:cubicBezTo>
                <a:cubicBezTo>
                  <a:pt x="551" y="26"/>
                  <a:pt x="546" y="28"/>
                  <a:pt x="542" y="31"/>
                </a:cubicBezTo>
                <a:cubicBezTo>
                  <a:pt x="537" y="34"/>
                  <a:pt x="532" y="37"/>
                  <a:pt x="529" y="43"/>
                </a:cubicBezTo>
                <a:cubicBezTo>
                  <a:pt x="529" y="43"/>
                  <a:pt x="529" y="43"/>
                  <a:pt x="529" y="43"/>
                </a:cubicBezTo>
                <a:cubicBezTo>
                  <a:pt x="530" y="45"/>
                  <a:pt x="530" y="45"/>
                  <a:pt x="530" y="45"/>
                </a:cubicBezTo>
                <a:cubicBezTo>
                  <a:pt x="530" y="46"/>
                  <a:pt x="530" y="46"/>
                  <a:pt x="530" y="46"/>
                </a:cubicBezTo>
                <a:cubicBezTo>
                  <a:pt x="530" y="46"/>
                  <a:pt x="530" y="46"/>
                  <a:pt x="530" y="46"/>
                </a:cubicBezTo>
                <a:cubicBezTo>
                  <a:pt x="532" y="47"/>
                  <a:pt x="534" y="47"/>
                  <a:pt x="536" y="47"/>
                </a:cubicBezTo>
                <a:cubicBezTo>
                  <a:pt x="538" y="47"/>
                  <a:pt x="540" y="47"/>
                  <a:pt x="542" y="47"/>
                </a:cubicBezTo>
                <a:cubicBezTo>
                  <a:pt x="542" y="47"/>
                  <a:pt x="542" y="47"/>
                  <a:pt x="542" y="47"/>
                </a:cubicBezTo>
                <a:cubicBezTo>
                  <a:pt x="542" y="47"/>
                  <a:pt x="542" y="47"/>
                  <a:pt x="542" y="47"/>
                </a:cubicBezTo>
                <a:cubicBezTo>
                  <a:pt x="558" y="36"/>
                  <a:pt x="574" y="26"/>
                  <a:pt x="593" y="22"/>
                </a:cubicBezTo>
                <a:cubicBezTo>
                  <a:pt x="593" y="22"/>
                  <a:pt x="593" y="22"/>
                  <a:pt x="593" y="22"/>
                </a:cubicBezTo>
                <a:cubicBezTo>
                  <a:pt x="593" y="22"/>
                  <a:pt x="593" y="22"/>
                  <a:pt x="593" y="22"/>
                </a:cubicBezTo>
                <a:cubicBezTo>
                  <a:pt x="602" y="19"/>
                  <a:pt x="612" y="19"/>
                  <a:pt x="621" y="18"/>
                </a:cubicBezTo>
                <a:cubicBezTo>
                  <a:pt x="621" y="20"/>
                  <a:pt x="621" y="20"/>
                  <a:pt x="621" y="20"/>
                </a:cubicBezTo>
                <a:cubicBezTo>
                  <a:pt x="618" y="20"/>
                  <a:pt x="615" y="20"/>
                  <a:pt x="611" y="20"/>
                </a:cubicBezTo>
                <a:cubicBezTo>
                  <a:pt x="611" y="20"/>
                  <a:pt x="611" y="20"/>
                  <a:pt x="611" y="20"/>
                </a:cubicBezTo>
                <a:cubicBezTo>
                  <a:pt x="611" y="20"/>
                  <a:pt x="611" y="20"/>
                  <a:pt x="611" y="20"/>
                </a:cubicBezTo>
                <a:cubicBezTo>
                  <a:pt x="589" y="21"/>
                  <a:pt x="569" y="30"/>
                  <a:pt x="551" y="42"/>
                </a:cubicBezTo>
                <a:cubicBezTo>
                  <a:pt x="551" y="42"/>
                  <a:pt x="551" y="42"/>
                  <a:pt x="551" y="42"/>
                </a:cubicBezTo>
                <a:cubicBezTo>
                  <a:pt x="551" y="42"/>
                  <a:pt x="551" y="42"/>
                  <a:pt x="551" y="42"/>
                </a:cubicBezTo>
                <a:cubicBezTo>
                  <a:pt x="551" y="42"/>
                  <a:pt x="550" y="42"/>
                  <a:pt x="550" y="43"/>
                </a:cubicBezTo>
                <a:cubicBezTo>
                  <a:pt x="549" y="44"/>
                  <a:pt x="549" y="44"/>
                  <a:pt x="549" y="44"/>
                </a:cubicBezTo>
                <a:cubicBezTo>
                  <a:pt x="549" y="44"/>
                  <a:pt x="548" y="44"/>
                  <a:pt x="548" y="45"/>
                </a:cubicBezTo>
                <a:cubicBezTo>
                  <a:pt x="548" y="45"/>
                  <a:pt x="548" y="46"/>
                  <a:pt x="549" y="46"/>
                </a:cubicBezTo>
                <a:cubicBezTo>
                  <a:pt x="549" y="47"/>
                  <a:pt x="549" y="47"/>
                  <a:pt x="549" y="47"/>
                </a:cubicBezTo>
                <a:cubicBezTo>
                  <a:pt x="549" y="47"/>
                  <a:pt x="549" y="47"/>
                  <a:pt x="549" y="47"/>
                </a:cubicBezTo>
                <a:cubicBezTo>
                  <a:pt x="553" y="47"/>
                  <a:pt x="556" y="47"/>
                  <a:pt x="560" y="47"/>
                </a:cubicBezTo>
                <a:cubicBezTo>
                  <a:pt x="563" y="47"/>
                  <a:pt x="567" y="47"/>
                  <a:pt x="570" y="47"/>
                </a:cubicBezTo>
                <a:cubicBezTo>
                  <a:pt x="570" y="47"/>
                  <a:pt x="570" y="47"/>
                  <a:pt x="570" y="47"/>
                </a:cubicBezTo>
                <a:cubicBezTo>
                  <a:pt x="584" y="39"/>
                  <a:pt x="584" y="39"/>
                  <a:pt x="584" y="39"/>
                </a:cubicBezTo>
                <a:cubicBezTo>
                  <a:pt x="590" y="38"/>
                  <a:pt x="594" y="34"/>
                  <a:pt x="600" y="33"/>
                </a:cubicBezTo>
                <a:cubicBezTo>
                  <a:pt x="600" y="33"/>
                  <a:pt x="600" y="33"/>
                  <a:pt x="600" y="33"/>
                </a:cubicBezTo>
                <a:cubicBezTo>
                  <a:pt x="600" y="33"/>
                  <a:pt x="600" y="33"/>
                  <a:pt x="600" y="33"/>
                </a:cubicBezTo>
                <a:cubicBezTo>
                  <a:pt x="606" y="32"/>
                  <a:pt x="612" y="32"/>
                  <a:pt x="618" y="32"/>
                </a:cubicBezTo>
                <a:cubicBezTo>
                  <a:pt x="619" y="32"/>
                  <a:pt x="620" y="32"/>
                  <a:pt x="621" y="32"/>
                </a:cubicBezTo>
                <a:cubicBezTo>
                  <a:pt x="621" y="32"/>
                  <a:pt x="621" y="32"/>
                  <a:pt x="621" y="32"/>
                </a:cubicBezTo>
                <a:cubicBezTo>
                  <a:pt x="619" y="32"/>
                  <a:pt x="618" y="32"/>
                  <a:pt x="616" y="32"/>
                </a:cubicBezTo>
                <a:cubicBezTo>
                  <a:pt x="613" y="32"/>
                  <a:pt x="610" y="32"/>
                  <a:pt x="608" y="33"/>
                </a:cubicBezTo>
                <a:cubicBezTo>
                  <a:pt x="597" y="35"/>
                  <a:pt x="586" y="37"/>
                  <a:pt x="578" y="45"/>
                </a:cubicBezTo>
                <a:cubicBezTo>
                  <a:pt x="577" y="46"/>
                  <a:pt x="577" y="46"/>
                  <a:pt x="577" y="46"/>
                </a:cubicBezTo>
                <a:cubicBezTo>
                  <a:pt x="579" y="46"/>
                  <a:pt x="579" y="46"/>
                  <a:pt x="579" y="46"/>
                </a:cubicBezTo>
                <a:cubicBezTo>
                  <a:pt x="585" y="47"/>
                  <a:pt x="593" y="47"/>
                  <a:pt x="599" y="47"/>
                </a:cubicBezTo>
                <a:cubicBezTo>
                  <a:pt x="600" y="47"/>
                  <a:pt x="600" y="47"/>
                  <a:pt x="600" y="47"/>
                </a:cubicBezTo>
                <a:cubicBezTo>
                  <a:pt x="600" y="47"/>
                  <a:pt x="600" y="47"/>
                  <a:pt x="600" y="47"/>
                </a:cubicBezTo>
                <a:cubicBezTo>
                  <a:pt x="606" y="43"/>
                  <a:pt x="613" y="43"/>
                  <a:pt x="621" y="42"/>
                </a:cubicBezTo>
                <a:cubicBezTo>
                  <a:pt x="621" y="44"/>
                  <a:pt x="621" y="44"/>
                  <a:pt x="621" y="44"/>
                </a:cubicBezTo>
                <a:cubicBezTo>
                  <a:pt x="620" y="44"/>
                  <a:pt x="618" y="44"/>
                  <a:pt x="616" y="44"/>
                </a:cubicBezTo>
                <a:cubicBezTo>
                  <a:pt x="615" y="44"/>
                  <a:pt x="614" y="44"/>
                  <a:pt x="612" y="44"/>
                </a:cubicBezTo>
                <a:cubicBezTo>
                  <a:pt x="608" y="46"/>
                  <a:pt x="608" y="46"/>
                  <a:pt x="608" y="46"/>
                </a:cubicBezTo>
                <a:cubicBezTo>
                  <a:pt x="613" y="46"/>
                  <a:pt x="613" y="46"/>
                  <a:pt x="613" y="46"/>
                </a:cubicBezTo>
                <a:cubicBezTo>
                  <a:pt x="615" y="47"/>
                  <a:pt x="617" y="47"/>
                  <a:pt x="619" y="47"/>
                </a:cubicBezTo>
                <a:cubicBezTo>
                  <a:pt x="620" y="47"/>
                  <a:pt x="620" y="47"/>
                  <a:pt x="621" y="47"/>
                </a:cubicBezTo>
                <a:cubicBezTo>
                  <a:pt x="621" y="49"/>
                  <a:pt x="621" y="49"/>
                  <a:pt x="621" y="49"/>
                </a:cubicBezTo>
                <a:cubicBezTo>
                  <a:pt x="601" y="49"/>
                  <a:pt x="582" y="49"/>
                  <a:pt x="563" y="49"/>
                </a:cubicBezTo>
                <a:cubicBezTo>
                  <a:pt x="553" y="49"/>
                  <a:pt x="543" y="49"/>
                  <a:pt x="532" y="49"/>
                </a:cubicBezTo>
                <a:cubicBezTo>
                  <a:pt x="532" y="49"/>
                  <a:pt x="532" y="49"/>
                  <a:pt x="532" y="49"/>
                </a:cubicBezTo>
                <a:cubicBezTo>
                  <a:pt x="527" y="49"/>
                  <a:pt x="527" y="49"/>
                  <a:pt x="527" y="49"/>
                </a:cubicBezTo>
                <a:cubicBezTo>
                  <a:pt x="527" y="46"/>
                  <a:pt x="527" y="46"/>
                  <a:pt x="527" y="46"/>
                </a:cubicBezTo>
                <a:cubicBezTo>
                  <a:pt x="527" y="46"/>
                  <a:pt x="527" y="46"/>
                  <a:pt x="527" y="46"/>
                </a:cubicBezTo>
                <a:cubicBezTo>
                  <a:pt x="527" y="45"/>
                  <a:pt x="527" y="45"/>
                  <a:pt x="527" y="45"/>
                </a:cubicBezTo>
                <a:cubicBezTo>
                  <a:pt x="527" y="45"/>
                  <a:pt x="527" y="44"/>
                  <a:pt x="527" y="44"/>
                </a:cubicBezTo>
                <a:cubicBezTo>
                  <a:pt x="527" y="39"/>
                  <a:pt x="527" y="39"/>
                  <a:pt x="527" y="39"/>
                </a:cubicBezTo>
                <a:cubicBezTo>
                  <a:pt x="527" y="39"/>
                  <a:pt x="527" y="40"/>
                  <a:pt x="527" y="40"/>
                </a:cubicBezTo>
                <a:cubicBezTo>
                  <a:pt x="528" y="40"/>
                  <a:pt x="528" y="40"/>
                  <a:pt x="529" y="40"/>
                </a:cubicBezTo>
                <a:moveTo>
                  <a:pt x="881" y="49"/>
                </a:moveTo>
                <a:cubicBezTo>
                  <a:pt x="881" y="47"/>
                  <a:pt x="881" y="47"/>
                  <a:pt x="881" y="47"/>
                </a:cubicBezTo>
                <a:cubicBezTo>
                  <a:pt x="881" y="47"/>
                  <a:pt x="882" y="47"/>
                  <a:pt x="882" y="47"/>
                </a:cubicBezTo>
                <a:cubicBezTo>
                  <a:pt x="883" y="47"/>
                  <a:pt x="883" y="47"/>
                  <a:pt x="883" y="47"/>
                </a:cubicBezTo>
                <a:cubicBezTo>
                  <a:pt x="883" y="45"/>
                  <a:pt x="883" y="45"/>
                  <a:pt x="883" y="45"/>
                </a:cubicBezTo>
                <a:cubicBezTo>
                  <a:pt x="883" y="44"/>
                  <a:pt x="882" y="44"/>
                  <a:pt x="882" y="44"/>
                </a:cubicBezTo>
                <a:cubicBezTo>
                  <a:pt x="882" y="43"/>
                  <a:pt x="882" y="43"/>
                  <a:pt x="881" y="43"/>
                </a:cubicBezTo>
                <a:cubicBezTo>
                  <a:pt x="881" y="41"/>
                  <a:pt x="881" y="41"/>
                  <a:pt x="881" y="41"/>
                </a:cubicBezTo>
                <a:cubicBezTo>
                  <a:pt x="883" y="39"/>
                  <a:pt x="885" y="37"/>
                  <a:pt x="886" y="35"/>
                </a:cubicBezTo>
                <a:cubicBezTo>
                  <a:pt x="887" y="34"/>
                  <a:pt x="887" y="33"/>
                  <a:pt x="887" y="32"/>
                </a:cubicBezTo>
                <a:cubicBezTo>
                  <a:pt x="887" y="30"/>
                  <a:pt x="887" y="29"/>
                  <a:pt x="886" y="28"/>
                </a:cubicBezTo>
                <a:cubicBezTo>
                  <a:pt x="885" y="27"/>
                  <a:pt x="885" y="26"/>
                  <a:pt x="885" y="25"/>
                </a:cubicBezTo>
                <a:cubicBezTo>
                  <a:pt x="885" y="24"/>
                  <a:pt x="885" y="24"/>
                  <a:pt x="886" y="23"/>
                </a:cubicBezTo>
                <a:cubicBezTo>
                  <a:pt x="886" y="23"/>
                  <a:pt x="886" y="23"/>
                  <a:pt x="886" y="23"/>
                </a:cubicBezTo>
                <a:cubicBezTo>
                  <a:pt x="886" y="23"/>
                  <a:pt x="886" y="23"/>
                  <a:pt x="886" y="23"/>
                </a:cubicBezTo>
                <a:cubicBezTo>
                  <a:pt x="887" y="22"/>
                  <a:pt x="887" y="21"/>
                  <a:pt x="887" y="21"/>
                </a:cubicBezTo>
                <a:cubicBezTo>
                  <a:pt x="887" y="19"/>
                  <a:pt x="887" y="19"/>
                  <a:pt x="886" y="18"/>
                </a:cubicBezTo>
                <a:cubicBezTo>
                  <a:pt x="886" y="17"/>
                  <a:pt x="886" y="17"/>
                  <a:pt x="886" y="16"/>
                </a:cubicBezTo>
                <a:cubicBezTo>
                  <a:pt x="886" y="16"/>
                  <a:pt x="886" y="16"/>
                  <a:pt x="886" y="15"/>
                </a:cubicBezTo>
                <a:cubicBezTo>
                  <a:pt x="887" y="14"/>
                  <a:pt x="887" y="14"/>
                  <a:pt x="887" y="14"/>
                </a:cubicBezTo>
                <a:cubicBezTo>
                  <a:pt x="886" y="14"/>
                  <a:pt x="886" y="14"/>
                  <a:pt x="886" y="14"/>
                </a:cubicBezTo>
                <a:cubicBezTo>
                  <a:pt x="885" y="12"/>
                  <a:pt x="883" y="11"/>
                  <a:pt x="881" y="10"/>
                </a:cubicBezTo>
                <a:cubicBezTo>
                  <a:pt x="881" y="8"/>
                  <a:pt x="881" y="8"/>
                  <a:pt x="881" y="8"/>
                </a:cubicBezTo>
                <a:cubicBezTo>
                  <a:pt x="887" y="6"/>
                  <a:pt x="892" y="3"/>
                  <a:pt x="898" y="3"/>
                </a:cubicBezTo>
                <a:cubicBezTo>
                  <a:pt x="898" y="3"/>
                  <a:pt x="898" y="3"/>
                  <a:pt x="898" y="3"/>
                </a:cubicBezTo>
                <a:cubicBezTo>
                  <a:pt x="900" y="3"/>
                  <a:pt x="902" y="4"/>
                  <a:pt x="904" y="4"/>
                </a:cubicBezTo>
                <a:cubicBezTo>
                  <a:pt x="904" y="4"/>
                  <a:pt x="904" y="4"/>
                  <a:pt x="904" y="4"/>
                </a:cubicBezTo>
                <a:cubicBezTo>
                  <a:pt x="904" y="4"/>
                  <a:pt x="904" y="4"/>
                  <a:pt x="904" y="4"/>
                </a:cubicBezTo>
                <a:cubicBezTo>
                  <a:pt x="904" y="4"/>
                  <a:pt x="904" y="4"/>
                  <a:pt x="904" y="4"/>
                </a:cubicBezTo>
                <a:cubicBezTo>
                  <a:pt x="902" y="4"/>
                  <a:pt x="900" y="4"/>
                  <a:pt x="899" y="4"/>
                </a:cubicBezTo>
                <a:cubicBezTo>
                  <a:pt x="894" y="4"/>
                  <a:pt x="888" y="5"/>
                  <a:pt x="884" y="8"/>
                </a:cubicBezTo>
                <a:cubicBezTo>
                  <a:pt x="883" y="8"/>
                  <a:pt x="883" y="8"/>
                  <a:pt x="883" y="8"/>
                </a:cubicBezTo>
                <a:cubicBezTo>
                  <a:pt x="884" y="9"/>
                  <a:pt x="884" y="9"/>
                  <a:pt x="884" y="9"/>
                </a:cubicBezTo>
                <a:cubicBezTo>
                  <a:pt x="884" y="10"/>
                  <a:pt x="885" y="11"/>
                  <a:pt x="886" y="12"/>
                </a:cubicBezTo>
                <a:cubicBezTo>
                  <a:pt x="887" y="13"/>
                  <a:pt x="889" y="13"/>
                  <a:pt x="889" y="14"/>
                </a:cubicBezTo>
                <a:cubicBezTo>
                  <a:pt x="890" y="14"/>
                  <a:pt x="890" y="14"/>
                  <a:pt x="890" y="14"/>
                </a:cubicBezTo>
                <a:cubicBezTo>
                  <a:pt x="890" y="14"/>
                  <a:pt x="890" y="14"/>
                  <a:pt x="890" y="14"/>
                </a:cubicBezTo>
                <a:cubicBezTo>
                  <a:pt x="892" y="13"/>
                  <a:pt x="895" y="13"/>
                  <a:pt x="898" y="13"/>
                </a:cubicBezTo>
                <a:cubicBezTo>
                  <a:pt x="898" y="13"/>
                  <a:pt x="898" y="13"/>
                  <a:pt x="898" y="13"/>
                </a:cubicBezTo>
                <a:cubicBezTo>
                  <a:pt x="900" y="13"/>
                  <a:pt x="901" y="13"/>
                  <a:pt x="902" y="13"/>
                </a:cubicBezTo>
                <a:cubicBezTo>
                  <a:pt x="902" y="13"/>
                  <a:pt x="902" y="13"/>
                  <a:pt x="902" y="13"/>
                </a:cubicBezTo>
                <a:cubicBezTo>
                  <a:pt x="902" y="13"/>
                  <a:pt x="902" y="13"/>
                  <a:pt x="902" y="13"/>
                </a:cubicBezTo>
                <a:cubicBezTo>
                  <a:pt x="901" y="13"/>
                  <a:pt x="901" y="13"/>
                  <a:pt x="900" y="13"/>
                </a:cubicBezTo>
                <a:cubicBezTo>
                  <a:pt x="896" y="13"/>
                  <a:pt x="893" y="14"/>
                  <a:pt x="890" y="16"/>
                </a:cubicBezTo>
                <a:cubicBezTo>
                  <a:pt x="890" y="16"/>
                  <a:pt x="890" y="16"/>
                  <a:pt x="890" y="16"/>
                </a:cubicBezTo>
                <a:cubicBezTo>
                  <a:pt x="889" y="16"/>
                  <a:pt x="889" y="16"/>
                  <a:pt x="889" y="16"/>
                </a:cubicBezTo>
                <a:cubicBezTo>
                  <a:pt x="889" y="17"/>
                  <a:pt x="889" y="19"/>
                  <a:pt x="889" y="20"/>
                </a:cubicBezTo>
                <a:cubicBezTo>
                  <a:pt x="889" y="21"/>
                  <a:pt x="889" y="22"/>
                  <a:pt x="889" y="22"/>
                </a:cubicBezTo>
                <a:cubicBezTo>
                  <a:pt x="889" y="23"/>
                  <a:pt x="889" y="23"/>
                  <a:pt x="889" y="23"/>
                </a:cubicBezTo>
                <a:cubicBezTo>
                  <a:pt x="890" y="23"/>
                  <a:pt x="890" y="23"/>
                  <a:pt x="890" y="23"/>
                </a:cubicBezTo>
                <a:cubicBezTo>
                  <a:pt x="894" y="22"/>
                  <a:pt x="897" y="21"/>
                  <a:pt x="900" y="21"/>
                </a:cubicBezTo>
                <a:cubicBezTo>
                  <a:pt x="901" y="21"/>
                  <a:pt x="901" y="21"/>
                  <a:pt x="901" y="21"/>
                </a:cubicBezTo>
                <a:cubicBezTo>
                  <a:pt x="901" y="21"/>
                  <a:pt x="901" y="21"/>
                  <a:pt x="901" y="21"/>
                </a:cubicBezTo>
                <a:cubicBezTo>
                  <a:pt x="896" y="21"/>
                  <a:pt x="892" y="23"/>
                  <a:pt x="888" y="26"/>
                </a:cubicBezTo>
                <a:cubicBezTo>
                  <a:pt x="888" y="26"/>
                  <a:pt x="888" y="26"/>
                  <a:pt x="888" y="26"/>
                </a:cubicBezTo>
                <a:cubicBezTo>
                  <a:pt x="888" y="27"/>
                  <a:pt x="888" y="27"/>
                  <a:pt x="888" y="27"/>
                </a:cubicBezTo>
                <a:cubicBezTo>
                  <a:pt x="888" y="27"/>
                  <a:pt x="888" y="28"/>
                  <a:pt x="888" y="29"/>
                </a:cubicBezTo>
                <a:cubicBezTo>
                  <a:pt x="888" y="30"/>
                  <a:pt x="889" y="30"/>
                  <a:pt x="889" y="31"/>
                </a:cubicBezTo>
                <a:cubicBezTo>
                  <a:pt x="889" y="31"/>
                  <a:pt x="890" y="32"/>
                  <a:pt x="891" y="32"/>
                </a:cubicBezTo>
                <a:cubicBezTo>
                  <a:pt x="891" y="32"/>
                  <a:pt x="891" y="32"/>
                  <a:pt x="891" y="32"/>
                </a:cubicBezTo>
                <a:cubicBezTo>
                  <a:pt x="891" y="32"/>
                  <a:pt x="891" y="32"/>
                  <a:pt x="891" y="32"/>
                </a:cubicBezTo>
                <a:cubicBezTo>
                  <a:pt x="891" y="32"/>
                  <a:pt x="891" y="32"/>
                  <a:pt x="891" y="32"/>
                </a:cubicBezTo>
                <a:cubicBezTo>
                  <a:pt x="895" y="31"/>
                  <a:pt x="898" y="29"/>
                  <a:pt x="900" y="29"/>
                </a:cubicBezTo>
                <a:cubicBezTo>
                  <a:pt x="900" y="29"/>
                  <a:pt x="900" y="29"/>
                  <a:pt x="900" y="29"/>
                </a:cubicBezTo>
                <a:cubicBezTo>
                  <a:pt x="901" y="29"/>
                  <a:pt x="902" y="29"/>
                  <a:pt x="903" y="30"/>
                </a:cubicBezTo>
                <a:cubicBezTo>
                  <a:pt x="903" y="30"/>
                  <a:pt x="903" y="30"/>
                  <a:pt x="903" y="30"/>
                </a:cubicBezTo>
                <a:cubicBezTo>
                  <a:pt x="903" y="30"/>
                  <a:pt x="903" y="30"/>
                  <a:pt x="903" y="30"/>
                </a:cubicBezTo>
                <a:cubicBezTo>
                  <a:pt x="902" y="30"/>
                  <a:pt x="902" y="30"/>
                  <a:pt x="902" y="30"/>
                </a:cubicBezTo>
                <a:cubicBezTo>
                  <a:pt x="901" y="30"/>
                  <a:pt x="900" y="30"/>
                  <a:pt x="900" y="30"/>
                </a:cubicBezTo>
                <a:cubicBezTo>
                  <a:pt x="895" y="30"/>
                  <a:pt x="891" y="32"/>
                  <a:pt x="887" y="34"/>
                </a:cubicBezTo>
                <a:cubicBezTo>
                  <a:pt x="887" y="35"/>
                  <a:pt x="887" y="35"/>
                  <a:pt x="887" y="35"/>
                </a:cubicBezTo>
                <a:cubicBezTo>
                  <a:pt x="887" y="35"/>
                  <a:pt x="887" y="35"/>
                  <a:pt x="887" y="35"/>
                </a:cubicBezTo>
                <a:cubicBezTo>
                  <a:pt x="887" y="36"/>
                  <a:pt x="886" y="36"/>
                  <a:pt x="886" y="37"/>
                </a:cubicBezTo>
                <a:cubicBezTo>
                  <a:pt x="885" y="38"/>
                  <a:pt x="884" y="39"/>
                  <a:pt x="884" y="40"/>
                </a:cubicBezTo>
                <a:cubicBezTo>
                  <a:pt x="884" y="41"/>
                  <a:pt x="884" y="41"/>
                  <a:pt x="885" y="42"/>
                </a:cubicBezTo>
                <a:cubicBezTo>
                  <a:pt x="885" y="42"/>
                  <a:pt x="885" y="42"/>
                  <a:pt x="885" y="42"/>
                </a:cubicBezTo>
                <a:cubicBezTo>
                  <a:pt x="886" y="42"/>
                  <a:pt x="886" y="42"/>
                  <a:pt x="886" y="42"/>
                </a:cubicBezTo>
                <a:cubicBezTo>
                  <a:pt x="891" y="41"/>
                  <a:pt x="896" y="38"/>
                  <a:pt x="900" y="38"/>
                </a:cubicBezTo>
                <a:cubicBezTo>
                  <a:pt x="900" y="38"/>
                  <a:pt x="900" y="38"/>
                  <a:pt x="900" y="38"/>
                </a:cubicBezTo>
                <a:cubicBezTo>
                  <a:pt x="901" y="38"/>
                  <a:pt x="902" y="38"/>
                  <a:pt x="902" y="38"/>
                </a:cubicBezTo>
                <a:cubicBezTo>
                  <a:pt x="902" y="39"/>
                  <a:pt x="902" y="39"/>
                  <a:pt x="902" y="39"/>
                </a:cubicBezTo>
                <a:cubicBezTo>
                  <a:pt x="902" y="39"/>
                  <a:pt x="902" y="39"/>
                  <a:pt x="902" y="39"/>
                </a:cubicBezTo>
                <a:cubicBezTo>
                  <a:pt x="902" y="39"/>
                  <a:pt x="902" y="39"/>
                  <a:pt x="902" y="39"/>
                </a:cubicBezTo>
                <a:cubicBezTo>
                  <a:pt x="902" y="39"/>
                  <a:pt x="902" y="39"/>
                  <a:pt x="901" y="39"/>
                </a:cubicBezTo>
                <a:cubicBezTo>
                  <a:pt x="901" y="39"/>
                  <a:pt x="900" y="38"/>
                  <a:pt x="900" y="38"/>
                </a:cubicBezTo>
                <a:cubicBezTo>
                  <a:pt x="899" y="38"/>
                  <a:pt x="899" y="38"/>
                  <a:pt x="899" y="38"/>
                </a:cubicBezTo>
                <a:cubicBezTo>
                  <a:pt x="899" y="38"/>
                  <a:pt x="899" y="38"/>
                  <a:pt x="899" y="38"/>
                </a:cubicBezTo>
                <a:cubicBezTo>
                  <a:pt x="894" y="40"/>
                  <a:pt x="888" y="41"/>
                  <a:pt x="884" y="45"/>
                </a:cubicBezTo>
                <a:cubicBezTo>
                  <a:pt x="883" y="46"/>
                  <a:pt x="883" y="46"/>
                  <a:pt x="883" y="46"/>
                </a:cubicBezTo>
                <a:cubicBezTo>
                  <a:pt x="885" y="47"/>
                  <a:pt x="885" y="47"/>
                  <a:pt x="885" y="47"/>
                </a:cubicBezTo>
                <a:cubicBezTo>
                  <a:pt x="886" y="47"/>
                  <a:pt x="886" y="47"/>
                  <a:pt x="886" y="47"/>
                </a:cubicBezTo>
                <a:cubicBezTo>
                  <a:pt x="907" y="47"/>
                  <a:pt x="907" y="47"/>
                  <a:pt x="907" y="47"/>
                </a:cubicBezTo>
                <a:cubicBezTo>
                  <a:pt x="908" y="47"/>
                  <a:pt x="908" y="47"/>
                  <a:pt x="908" y="48"/>
                </a:cubicBezTo>
                <a:cubicBezTo>
                  <a:pt x="908" y="48"/>
                  <a:pt x="908" y="48"/>
                  <a:pt x="908" y="48"/>
                </a:cubicBezTo>
                <a:cubicBezTo>
                  <a:pt x="906" y="49"/>
                  <a:pt x="906" y="49"/>
                  <a:pt x="906" y="49"/>
                </a:cubicBezTo>
                <a:cubicBezTo>
                  <a:pt x="898" y="49"/>
                  <a:pt x="889" y="49"/>
                  <a:pt x="881" y="49"/>
                </a:cubicBezTo>
                <a:moveTo>
                  <a:pt x="876" y="0"/>
                </a:moveTo>
                <a:cubicBezTo>
                  <a:pt x="872" y="0"/>
                  <a:pt x="872" y="0"/>
                  <a:pt x="872" y="0"/>
                </a:cubicBezTo>
                <a:cubicBezTo>
                  <a:pt x="869" y="2"/>
                  <a:pt x="865" y="4"/>
                  <a:pt x="862" y="6"/>
                </a:cubicBezTo>
                <a:cubicBezTo>
                  <a:pt x="862" y="5"/>
                  <a:pt x="862" y="5"/>
                  <a:pt x="862" y="5"/>
                </a:cubicBezTo>
                <a:cubicBezTo>
                  <a:pt x="865" y="3"/>
                  <a:pt x="868" y="2"/>
                  <a:pt x="871" y="0"/>
                </a:cubicBezTo>
                <a:cubicBezTo>
                  <a:pt x="867" y="0"/>
                  <a:pt x="867" y="0"/>
                  <a:pt x="867" y="0"/>
                </a:cubicBezTo>
                <a:cubicBezTo>
                  <a:pt x="865" y="1"/>
                  <a:pt x="863" y="3"/>
                  <a:pt x="861" y="4"/>
                </a:cubicBezTo>
                <a:cubicBezTo>
                  <a:pt x="861" y="4"/>
                  <a:pt x="861" y="4"/>
                  <a:pt x="861" y="4"/>
                </a:cubicBezTo>
                <a:cubicBezTo>
                  <a:pt x="859" y="5"/>
                  <a:pt x="857" y="6"/>
                  <a:pt x="855" y="7"/>
                </a:cubicBezTo>
                <a:cubicBezTo>
                  <a:pt x="854" y="6"/>
                  <a:pt x="853" y="5"/>
                  <a:pt x="853" y="4"/>
                </a:cubicBezTo>
                <a:cubicBezTo>
                  <a:pt x="853" y="3"/>
                  <a:pt x="853" y="3"/>
                  <a:pt x="853" y="3"/>
                </a:cubicBezTo>
                <a:cubicBezTo>
                  <a:pt x="858" y="0"/>
                  <a:pt x="858" y="0"/>
                  <a:pt x="858" y="0"/>
                </a:cubicBezTo>
                <a:cubicBezTo>
                  <a:pt x="854" y="0"/>
                  <a:pt x="854" y="0"/>
                  <a:pt x="854" y="0"/>
                </a:cubicBezTo>
                <a:cubicBezTo>
                  <a:pt x="851" y="2"/>
                  <a:pt x="851" y="2"/>
                  <a:pt x="851" y="2"/>
                </a:cubicBezTo>
                <a:cubicBezTo>
                  <a:pt x="851" y="2"/>
                  <a:pt x="851" y="2"/>
                  <a:pt x="851" y="2"/>
                </a:cubicBezTo>
                <a:cubicBezTo>
                  <a:pt x="851" y="2"/>
                  <a:pt x="851" y="3"/>
                  <a:pt x="851" y="4"/>
                </a:cubicBezTo>
                <a:cubicBezTo>
                  <a:pt x="851" y="6"/>
                  <a:pt x="853" y="8"/>
                  <a:pt x="854" y="9"/>
                </a:cubicBezTo>
                <a:cubicBezTo>
                  <a:pt x="854" y="10"/>
                  <a:pt x="854" y="10"/>
                  <a:pt x="854" y="10"/>
                </a:cubicBezTo>
                <a:cubicBezTo>
                  <a:pt x="855" y="9"/>
                  <a:pt x="855" y="9"/>
                  <a:pt x="855" y="9"/>
                </a:cubicBezTo>
                <a:cubicBezTo>
                  <a:pt x="857" y="8"/>
                  <a:pt x="858" y="7"/>
                  <a:pt x="860" y="7"/>
                </a:cubicBezTo>
                <a:cubicBezTo>
                  <a:pt x="860" y="7"/>
                  <a:pt x="860" y="7"/>
                  <a:pt x="860" y="7"/>
                </a:cubicBezTo>
                <a:cubicBezTo>
                  <a:pt x="859" y="8"/>
                  <a:pt x="857" y="10"/>
                  <a:pt x="855" y="11"/>
                </a:cubicBezTo>
                <a:cubicBezTo>
                  <a:pt x="855" y="11"/>
                  <a:pt x="855" y="11"/>
                  <a:pt x="855" y="11"/>
                </a:cubicBezTo>
                <a:cubicBezTo>
                  <a:pt x="855" y="11"/>
                  <a:pt x="855" y="11"/>
                  <a:pt x="855" y="11"/>
                </a:cubicBezTo>
                <a:cubicBezTo>
                  <a:pt x="853" y="14"/>
                  <a:pt x="853" y="18"/>
                  <a:pt x="852" y="22"/>
                </a:cubicBezTo>
                <a:cubicBezTo>
                  <a:pt x="852" y="22"/>
                  <a:pt x="852" y="22"/>
                  <a:pt x="852" y="22"/>
                </a:cubicBezTo>
                <a:cubicBezTo>
                  <a:pt x="852" y="22"/>
                  <a:pt x="852" y="22"/>
                  <a:pt x="852" y="22"/>
                </a:cubicBezTo>
                <a:cubicBezTo>
                  <a:pt x="853" y="23"/>
                  <a:pt x="853" y="24"/>
                  <a:pt x="854" y="24"/>
                </a:cubicBezTo>
                <a:cubicBezTo>
                  <a:pt x="854" y="24"/>
                  <a:pt x="854" y="24"/>
                  <a:pt x="854" y="24"/>
                </a:cubicBezTo>
                <a:cubicBezTo>
                  <a:pt x="855" y="24"/>
                  <a:pt x="856" y="23"/>
                  <a:pt x="856" y="23"/>
                </a:cubicBezTo>
                <a:cubicBezTo>
                  <a:pt x="857" y="23"/>
                  <a:pt x="857" y="23"/>
                  <a:pt x="857" y="23"/>
                </a:cubicBezTo>
                <a:cubicBezTo>
                  <a:pt x="857" y="23"/>
                  <a:pt x="857" y="23"/>
                  <a:pt x="857" y="23"/>
                </a:cubicBezTo>
                <a:cubicBezTo>
                  <a:pt x="858" y="21"/>
                  <a:pt x="859" y="21"/>
                  <a:pt x="860" y="20"/>
                </a:cubicBezTo>
                <a:cubicBezTo>
                  <a:pt x="860" y="20"/>
                  <a:pt x="860" y="20"/>
                  <a:pt x="860" y="20"/>
                </a:cubicBezTo>
                <a:cubicBezTo>
                  <a:pt x="858" y="22"/>
                  <a:pt x="856" y="23"/>
                  <a:pt x="855" y="26"/>
                </a:cubicBezTo>
                <a:cubicBezTo>
                  <a:pt x="854" y="27"/>
                  <a:pt x="854" y="27"/>
                  <a:pt x="854" y="27"/>
                </a:cubicBezTo>
                <a:cubicBezTo>
                  <a:pt x="855" y="27"/>
                  <a:pt x="855" y="27"/>
                  <a:pt x="855" y="27"/>
                </a:cubicBezTo>
                <a:cubicBezTo>
                  <a:pt x="857" y="28"/>
                  <a:pt x="859" y="29"/>
                  <a:pt x="860" y="29"/>
                </a:cubicBezTo>
                <a:cubicBezTo>
                  <a:pt x="860" y="30"/>
                  <a:pt x="860" y="30"/>
                  <a:pt x="860" y="30"/>
                </a:cubicBezTo>
                <a:cubicBezTo>
                  <a:pt x="860" y="30"/>
                  <a:pt x="859" y="30"/>
                  <a:pt x="858" y="30"/>
                </a:cubicBezTo>
                <a:cubicBezTo>
                  <a:pt x="858" y="30"/>
                  <a:pt x="857" y="30"/>
                  <a:pt x="856" y="30"/>
                </a:cubicBezTo>
                <a:cubicBezTo>
                  <a:pt x="854" y="29"/>
                  <a:pt x="852" y="27"/>
                  <a:pt x="852" y="25"/>
                </a:cubicBezTo>
                <a:cubicBezTo>
                  <a:pt x="851" y="23"/>
                  <a:pt x="851" y="22"/>
                  <a:pt x="851" y="21"/>
                </a:cubicBezTo>
                <a:cubicBezTo>
                  <a:pt x="851" y="19"/>
                  <a:pt x="851" y="18"/>
                  <a:pt x="852" y="16"/>
                </a:cubicBezTo>
                <a:cubicBezTo>
                  <a:pt x="852" y="16"/>
                  <a:pt x="852" y="16"/>
                  <a:pt x="852" y="16"/>
                </a:cubicBezTo>
                <a:cubicBezTo>
                  <a:pt x="852" y="16"/>
                  <a:pt x="852" y="16"/>
                  <a:pt x="852" y="16"/>
                </a:cubicBezTo>
                <a:cubicBezTo>
                  <a:pt x="852" y="12"/>
                  <a:pt x="852" y="9"/>
                  <a:pt x="850" y="7"/>
                </a:cubicBezTo>
                <a:cubicBezTo>
                  <a:pt x="850" y="2"/>
                  <a:pt x="850" y="2"/>
                  <a:pt x="850" y="2"/>
                </a:cubicBezTo>
                <a:cubicBezTo>
                  <a:pt x="851" y="1"/>
                  <a:pt x="852" y="1"/>
                  <a:pt x="854" y="0"/>
                </a:cubicBezTo>
                <a:cubicBezTo>
                  <a:pt x="850" y="0"/>
                  <a:pt x="850" y="0"/>
                  <a:pt x="850" y="0"/>
                </a:cubicBezTo>
                <a:cubicBezTo>
                  <a:pt x="849" y="0"/>
                  <a:pt x="849" y="0"/>
                  <a:pt x="848" y="1"/>
                </a:cubicBezTo>
                <a:cubicBezTo>
                  <a:pt x="848" y="1"/>
                  <a:pt x="848" y="1"/>
                  <a:pt x="848" y="1"/>
                </a:cubicBezTo>
                <a:cubicBezTo>
                  <a:pt x="848" y="1"/>
                  <a:pt x="848" y="1"/>
                  <a:pt x="848" y="1"/>
                </a:cubicBezTo>
                <a:cubicBezTo>
                  <a:pt x="847" y="0"/>
                  <a:pt x="847" y="0"/>
                  <a:pt x="847" y="0"/>
                </a:cubicBezTo>
                <a:cubicBezTo>
                  <a:pt x="847" y="0"/>
                  <a:pt x="847" y="0"/>
                  <a:pt x="847" y="0"/>
                </a:cubicBezTo>
                <a:cubicBezTo>
                  <a:pt x="845" y="0"/>
                  <a:pt x="845" y="0"/>
                  <a:pt x="845" y="0"/>
                </a:cubicBezTo>
                <a:cubicBezTo>
                  <a:pt x="845" y="0"/>
                  <a:pt x="845" y="1"/>
                  <a:pt x="845" y="1"/>
                </a:cubicBezTo>
                <a:cubicBezTo>
                  <a:pt x="845" y="2"/>
                  <a:pt x="845" y="2"/>
                  <a:pt x="845" y="2"/>
                </a:cubicBezTo>
                <a:cubicBezTo>
                  <a:pt x="848" y="3"/>
                  <a:pt x="848" y="3"/>
                  <a:pt x="848" y="3"/>
                </a:cubicBezTo>
                <a:cubicBezTo>
                  <a:pt x="848" y="4"/>
                  <a:pt x="848" y="4"/>
                  <a:pt x="848" y="4"/>
                </a:cubicBezTo>
                <a:cubicBezTo>
                  <a:pt x="847" y="3"/>
                  <a:pt x="846" y="3"/>
                  <a:pt x="845" y="3"/>
                </a:cubicBezTo>
                <a:cubicBezTo>
                  <a:pt x="845" y="3"/>
                  <a:pt x="845" y="3"/>
                  <a:pt x="845" y="3"/>
                </a:cubicBezTo>
                <a:cubicBezTo>
                  <a:pt x="844" y="3"/>
                  <a:pt x="843" y="3"/>
                  <a:pt x="842" y="3"/>
                </a:cubicBezTo>
                <a:cubicBezTo>
                  <a:pt x="842" y="3"/>
                  <a:pt x="842" y="3"/>
                  <a:pt x="842" y="3"/>
                </a:cubicBezTo>
                <a:cubicBezTo>
                  <a:pt x="841" y="3"/>
                  <a:pt x="841" y="3"/>
                  <a:pt x="841" y="3"/>
                </a:cubicBezTo>
                <a:cubicBezTo>
                  <a:pt x="841" y="3"/>
                  <a:pt x="841" y="3"/>
                  <a:pt x="841" y="3"/>
                </a:cubicBezTo>
                <a:cubicBezTo>
                  <a:pt x="842" y="3"/>
                  <a:pt x="842" y="3"/>
                  <a:pt x="842" y="3"/>
                </a:cubicBezTo>
                <a:cubicBezTo>
                  <a:pt x="842" y="3"/>
                  <a:pt x="842" y="3"/>
                  <a:pt x="842" y="3"/>
                </a:cubicBezTo>
                <a:cubicBezTo>
                  <a:pt x="842" y="2"/>
                  <a:pt x="842" y="2"/>
                  <a:pt x="842" y="2"/>
                </a:cubicBezTo>
                <a:cubicBezTo>
                  <a:pt x="842" y="2"/>
                  <a:pt x="843" y="1"/>
                  <a:pt x="843" y="0"/>
                </a:cubicBezTo>
                <a:cubicBezTo>
                  <a:pt x="841" y="0"/>
                  <a:pt x="841" y="0"/>
                  <a:pt x="841" y="0"/>
                </a:cubicBezTo>
                <a:cubicBezTo>
                  <a:pt x="841" y="0"/>
                  <a:pt x="841" y="1"/>
                  <a:pt x="840" y="1"/>
                </a:cubicBezTo>
                <a:cubicBezTo>
                  <a:pt x="839" y="2"/>
                  <a:pt x="839" y="2"/>
                  <a:pt x="839" y="2"/>
                </a:cubicBezTo>
                <a:cubicBezTo>
                  <a:pt x="839" y="2"/>
                  <a:pt x="839" y="2"/>
                  <a:pt x="839" y="2"/>
                </a:cubicBezTo>
                <a:cubicBezTo>
                  <a:pt x="839" y="2"/>
                  <a:pt x="839" y="2"/>
                  <a:pt x="839" y="2"/>
                </a:cubicBezTo>
                <a:cubicBezTo>
                  <a:pt x="839" y="3"/>
                  <a:pt x="839" y="3"/>
                  <a:pt x="839" y="3"/>
                </a:cubicBezTo>
                <a:cubicBezTo>
                  <a:pt x="839" y="3"/>
                  <a:pt x="839" y="3"/>
                  <a:pt x="839" y="3"/>
                </a:cubicBezTo>
                <a:cubicBezTo>
                  <a:pt x="839" y="4"/>
                  <a:pt x="839" y="4"/>
                  <a:pt x="839" y="4"/>
                </a:cubicBezTo>
                <a:cubicBezTo>
                  <a:pt x="839" y="5"/>
                  <a:pt x="839" y="5"/>
                  <a:pt x="839" y="5"/>
                </a:cubicBezTo>
                <a:cubicBezTo>
                  <a:pt x="840" y="5"/>
                  <a:pt x="840" y="5"/>
                  <a:pt x="840" y="5"/>
                </a:cubicBezTo>
                <a:cubicBezTo>
                  <a:pt x="840" y="5"/>
                  <a:pt x="841" y="5"/>
                  <a:pt x="842" y="5"/>
                </a:cubicBezTo>
                <a:cubicBezTo>
                  <a:pt x="843" y="5"/>
                  <a:pt x="844" y="5"/>
                  <a:pt x="845" y="5"/>
                </a:cubicBezTo>
                <a:cubicBezTo>
                  <a:pt x="845" y="5"/>
                  <a:pt x="845" y="5"/>
                  <a:pt x="845" y="5"/>
                </a:cubicBezTo>
                <a:cubicBezTo>
                  <a:pt x="846" y="5"/>
                  <a:pt x="846" y="5"/>
                  <a:pt x="847" y="6"/>
                </a:cubicBezTo>
                <a:cubicBezTo>
                  <a:pt x="847" y="6"/>
                  <a:pt x="847" y="6"/>
                  <a:pt x="847" y="6"/>
                </a:cubicBezTo>
                <a:cubicBezTo>
                  <a:pt x="847" y="6"/>
                  <a:pt x="847" y="6"/>
                  <a:pt x="847" y="6"/>
                </a:cubicBezTo>
                <a:cubicBezTo>
                  <a:pt x="847" y="7"/>
                  <a:pt x="847" y="7"/>
                  <a:pt x="847" y="7"/>
                </a:cubicBezTo>
                <a:cubicBezTo>
                  <a:pt x="848" y="7"/>
                  <a:pt x="848" y="7"/>
                  <a:pt x="848" y="7"/>
                </a:cubicBezTo>
                <a:cubicBezTo>
                  <a:pt x="848" y="7"/>
                  <a:pt x="848" y="7"/>
                  <a:pt x="848" y="7"/>
                </a:cubicBezTo>
                <a:cubicBezTo>
                  <a:pt x="848" y="8"/>
                  <a:pt x="848" y="8"/>
                  <a:pt x="848" y="8"/>
                </a:cubicBezTo>
                <a:cubicBezTo>
                  <a:pt x="850" y="10"/>
                  <a:pt x="850" y="12"/>
                  <a:pt x="850" y="15"/>
                </a:cubicBezTo>
                <a:cubicBezTo>
                  <a:pt x="849" y="17"/>
                  <a:pt x="849" y="19"/>
                  <a:pt x="849" y="21"/>
                </a:cubicBezTo>
                <a:cubicBezTo>
                  <a:pt x="849" y="22"/>
                  <a:pt x="849" y="24"/>
                  <a:pt x="850" y="25"/>
                </a:cubicBezTo>
                <a:cubicBezTo>
                  <a:pt x="850" y="26"/>
                  <a:pt x="850" y="26"/>
                  <a:pt x="850" y="26"/>
                </a:cubicBezTo>
                <a:cubicBezTo>
                  <a:pt x="850" y="26"/>
                  <a:pt x="850" y="26"/>
                  <a:pt x="850" y="26"/>
                </a:cubicBezTo>
                <a:cubicBezTo>
                  <a:pt x="851" y="28"/>
                  <a:pt x="852" y="31"/>
                  <a:pt x="855" y="32"/>
                </a:cubicBezTo>
                <a:cubicBezTo>
                  <a:pt x="855" y="32"/>
                  <a:pt x="855" y="32"/>
                  <a:pt x="855" y="32"/>
                </a:cubicBezTo>
                <a:cubicBezTo>
                  <a:pt x="855" y="32"/>
                  <a:pt x="855" y="32"/>
                  <a:pt x="855" y="32"/>
                </a:cubicBezTo>
                <a:cubicBezTo>
                  <a:pt x="857" y="32"/>
                  <a:pt x="858" y="32"/>
                  <a:pt x="858" y="32"/>
                </a:cubicBezTo>
                <a:cubicBezTo>
                  <a:pt x="859" y="32"/>
                  <a:pt x="860" y="32"/>
                  <a:pt x="861" y="32"/>
                </a:cubicBezTo>
                <a:cubicBezTo>
                  <a:pt x="864" y="32"/>
                  <a:pt x="866" y="31"/>
                  <a:pt x="868" y="29"/>
                </a:cubicBezTo>
                <a:cubicBezTo>
                  <a:pt x="868" y="29"/>
                  <a:pt x="868" y="29"/>
                  <a:pt x="868" y="29"/>
                </a:cubicBezTo>
                <a:cubicBezTo>
                  <a:pt x="868" y="29"/>
                  <a:pt x="868" y="29"/>
                  <a:pt x="868" y="29"/>
                </a:cubicBezTo>
                <a:cubicBezTo>
                  <a:pt x="870" y="27"/>
                  <a:pt x="871" y="25"/>
                  <a:pt x="871" y="23"/>
                </a:cubicBezTo>
                <a:cubicBezTo>
                  <a:pt x="871" y="20"/>
                  <a:pt x="870" y="17"/>
                  <a:pt x="870" y="14"/>
                </a:cubicBezTo>
                <a:cubicBezTo>
                  <a:pt x="871" y="13"/>
                  <a:pt x="873" y="13"/>
                  <a:pt x="874" y="13"/>
                </a:cubicBezTo>
                <a:cubicBezTo>
                  <a:pt x="876" y="12"/>
                  <a:pt x="878" y="12"/>
                  <a:pt x="880" y="12"/>
                </a:cubicBezTo>
                <a:cubicBezTo>
                  <a:pt x="880" y="12"/>
                  <a:pt x="880" y="12"/>
                  <a:pt x="880" y="12"/>
                </a:cubicBezTo>
                <a:cubicBezTo>
                  <a:pt x="881" y="12"/>
                  <a:pt x="883" y="13"/>
                  <a:pt x="884" y="14"/>
                </a:cubicBezTo>
                <a:cubicBezTo>
                  <a:pt x="884" y="15"/>
                  <a:pt x="884" y="16"/>
                  <a:pt x="884" y="16"/>
                </a:cubicBezTo>
                <a:cubicBezTo>
                  <a:pt x="884" y="17"/>
                  <a:pt x="884" y="18"/>
                  <a:pt x="885" y="19"/>
                </a:cubicBezTo>
                <a:cubicBezTo>
                  <a:pt x="885" y="20"/>
                  <a:pt x="885" y="20"/>
                  <a:pt x="885" y="21"/>
                </a:cubicBezTo>
                <a:cubicBezTo>
                  <a:pt x="885" y="21"/>
                  <a:pt x="885" y="21"/>
                  <a:pt x="885" y="22"/>
                </a:cubicBezTo>
                <a:cubicBezTo>
                  <a:pt x="884" y="23"/>
                  <a:pt x="883" y="24"/>
                  <a:pt x="883" y="25"/>
                </a:cubicBezTo>
                <a:cubicBezTo>
                  <a:pt x="883" y="26"/>
                  <a:pt x="884" y="27"/>
                  <a:pt x="884" y="29"/>
                </a:cubicBezTo>
                <a:cubicBezTo>
                  <a:pt x="885" y="30"/>
                  <a:pt x="885" y="31"/>
                  <a:pt x="885" y="32"/>
                </a:cubicBezTo>
                <a:cubicBezTo>
                  <a:pt x="885" y="32"/>
                  <a:pt x="885" y="33"/>
                  <a:pt x="884" y="34"/>
                </a:cubicBezTo>
                <a:cubicBezTo>
                  <a:pt x="884" y="34"/>
                  <a:pt x="884" y="34"/>
                  <a:pt x="884" y="34"/>
                </a:cubicBezTo>
                <a:cubicBezTo>
                  <a:pt x="884" y="34"/>
                  <a:pt x="884" y="34"/>
                  <a:pt x="884" y="34"/>
                </a:cubicBezTo>
                <a:cubicBezTo>
                  <a:pt x="883" y="36"/>
                  <a:pt x="881" y="38"/>
                  <a:pt x="880" y="39"/>
                </a:cubicBezTo>
                <a:cubicBezTo>
                  <a:pt x="877" y="41"/>
                  <a:pt x="873" y="43"/>
                  <a:pt x="870" y="43"/>
                </a:cubicBezTo>
                <a:cubicBezTo>
                  <a:pt x="869" y="43"/>
                  <a:pt x="869" y="43"/>
                  <a:pt x="869" y="43"/>
                </a:cubicBezTo>
                <a:cubicBezTo>
                  <a:pt x="867" y="45"/>
                  <a:pt x="867" y="45"/>
                  <a:pt x="867" y="45"/>
                </a:cubicBezTo>
                <a:cubicBezTo>
                  <a:pt x="861" y="45"/>
                  <a:pt x="861" y="45"/>
                  <a:pt x="861" y="45"/>
                </a:cubicBezTo>
                <a:cubicBezTo>
                  <a:pt x="855" y="45"/>
                  <a:pt x="855" y="45"/>
                  <a:pt x="855" y="45"/>
                </a:cubicBezTo>
                <a:cubicBezTo>
                  <a:pt x="855" y="45"/>
                  <a:pt x="856" y="44"/>
                  <a:pt x="856" y="44"/>
                </a:cubicBezTo>
                <a:cubicBezTo>
                  <a:pt x="857" y="43"/>
                  <a:pt x="857" y="43"/>
                  <a:pt x="857" y="43"/>
                </a:cubicBezTo>
                <a:cubicBezTo>
                  <a:pt x="857" y="43"/>
                  <a:pt x="857" y="43"/>
                  <a:pt x="857" y="43"/>
                </a:cubicBezTo>
                <a:cubicBezTo>
                  <a:pt x="856" y="41"/>
                  <a:pt x="855" y="41"/>
                  <a:pt x="853" y="40"/>
                </a:cubicBezTo>
                <a:cubicBezTo>
                  <a:pt x="852" y="40"/>
                  <a:pt x="851" y="40"/>
                  <a:pt x="850" y="40"/>
                </a:cubicBezTo>
                <a:cubicBezTo>
                  <a:pt x="850" y="40"/>
                  <a:pt x="850" y="40"/>
                  <a:pt x="850" y="40"/>
                </a:cubicBezTo>
                <a:cubicBezTo>
                  <a:pt x="849" y="40"/>
                  <a:pt x="849" y="40"/>
                  <a:pt x="849" y="40"/>
                </a:cubicBezTo>
                <a:cubicBezTo>
                  <a:pt x="849" y="40"/>
                  <a:pt x="849" y="40"/>
                  <a:pt x="849" y="40"/>
                </a:cubicBezTo>
                <a:cubicBezTo>
                  <a:pt x="848" y="40"/>
                  <a:pt x="847" y="40"/>
                  <a:pt x="847" y="40"/>
                </a:cubicBezTo>
                <a:cubicBezTo>
                  <a:pt x="847" y="40"/>
                  <a:pt x="847" y="40"/>
                  <a:pt x="847" y="40"/>
                </a:cubicBezTo>
                <a:cubicBezTo>
                  <a:pt x="847" y="40"/>
                  <a:pt x="847" y="40"/>
                  <a:pt x="847" y="40"/>
                </a:cubicBezTo>
                <a:cubicBezTo>
                  <a:pt x="845" y="39"/>
                  <a:pt x="843" y="38"/>
                  <a:pt x="841" y="37"/>
                </a:cubicBezTo>
                <a:cubicBezTo>
                  <a:pt x="840" y="35"/>
                  <a:pt x="839" y="34"/>
                  <a:pt x="837" y="34"/>
                </a:cubicBezTo>
                <a:cubicBezTo>
                  <a:pt x="835" y="32"/>
                  <a:pt x="834" y="29"/>
                  <a:pt x="833" y="27"/>
                </a:cubicBezTo>
                <a:cubicBezTo>
                  <a:pt x="833" y="27"/>
                  <a:pt x="833" y="27"/>
                  <a:pt x="833" y="27"/>
                </a:cubicBezTo>
                <a:cubicBezTo>
                  <a:pt x="833" y="27"/>
                  <a:pt x="833" y="27"/>
                  <a:pt x="833" y="27"/>
                </a:cubicBezTo>
                <a:cubicBezTo>
                  <a:pt x="833" y="25"/>
                  <a:pt x="833" y="25"/>
                  <a:pt x="833" y="25"/>
                </a:cubicBezTo>
                <a:cubicBezTo>
                  <a:pt x="833" y="25"/>
                  <a:pt x="833" y="25"/>
                  <a:pt x="833" y="24"/>
                </a:cubicBezTo>
                <a:cubicBezTo>
                  <a:pt x="833" y="24"/>
                  <a:pt x="833" y="24"/>
                  <a:pt x="833" y="24"/>
                </a:cubicBezTo>
                <a:cubicBezTo>
                  <a:pt x="833" y="24"/>
                  <a:pt x="833" y="24"/>
                  <a:pt x="833" y="24"/>
                </a:cubicBezTo>
                <a:cubicBezTo>
                  <a:pt x="832" y="23"/>
                  <a:pt x="832" y="22"/>
                  <a:pt x="832" y="22"/>
                </a:cubicBezTo>
                <a:cubicBezTo>
                  <a:pt x="831" y="20"/>
                  <a:pt x="831" y="20"/>
                  <a:pt x="831" y="20"/>
                </a:cubicBezTo>
                <a:cubicBezTo>
                  <a:pt x="831" y="21"/>
                  <a:pt x="831" y="21"/>
                  <a:pt x="831" y="21"/>
                </a:cubicBezTo>
                <a:cubicBezTo>
                  <a:pt x="830" y="19"/>
                  <a:pt x="828" y="18"/>
                  <a:pt x="826" y="17"/>
                </a:cubicBezTo>
                <a:cubicBezTo>
                  <a:pt x="826" y="17"/>
                  <a:pt x="826" y="17"/>
                  <a:pt x="826" y="17"/>
                </a:cubicBezTo>
                <a:cubicBezTo>
                  <a:pt x="826" y="17"/>
                  <a:pt x="826" y="17"/>
                  <a:pt x="826" y="17"/>
                </a:cubicBezTo>
                <a:cubicBezTo>
                  <a:pt x="824" y="17"/>
                  <a:pt x="824" y="17"/>
                  <a:pt x="824" y="17"/>
                </a:cubicBezTo>
                <a:cubicBezTo>
                  <a:pt x="824" y="17"/>
                  <a:pt x="824" y="17"/>
                  <a:pt x="824" y="17"/>
                </a:cubicBezTo>
                <a:cubicBezTo>
                  <a:pt x="824" y="17"/>
                  <a:pt x="824" y="17"/>
                  <a:pt x="824" y="17"/>
                </a:cubicBezTo>
                <a:cubicBezTo>
                  <a:pt x="823" y="17"/>
                  <a:pt x="823" y="17"/>
                  <a:pt x="823" y="17"/>
                </a:cubicBezTo>
                <a:cubicBezTo>
                  <a:pt x="821" y="17"/>
                  <a:pt x="819" y="18"/>
                  <a:pt x="817" y="18"/>
                </a:cubicBezTo>
                <a:cubicBezTo>
                  <a:pt x="817" y="18"/>
                  <a:pt x="817" y="18"/>
                  <a:pt x="817" y="18"/>
                </a:cubicBezTo>
                <a:cubicBezTo>
                  <a:pt x="817" y="18"/>
                  <a:pt x="816" y="18"/>
                  <a:pt x="816" y="18"/>
                </a:cubicBezTo>
                <a:cubicBezTo>
                  <a:pt x="816" y="18"/>
                  <a:pt x="816" y="18"/>
                  <a:pt x="816" y="18"/>
                </a:cubicBezTo>
                <a:cubicBezTo>
                  <a:pt x="815" y="18"/>
                  <a:pt x="815" y="18"/>
                  <a:pt x="815" y="18"/>
                </a:cubicBezTo>
                <a:cubicBezTo>
                  <a:pt x="815" y="17"/>
                  <a:pt x="815" y="17"/>
                  <a:pt x="815" y="17"/>
                </a:cubicBezTo>
                <a:cubicBezTo>
                  <a:pt x="815" y="17"/>
                  <a:pt x="814" y="17"/>
                  <a:pt x="814" y="16"/>
                </a:cubicBezTo>
                <a:cubicBezTo>
                  <a:pt x="814" y="15"/>
                  <a:pt x="815" y="14"/>
                  <a:pt x="815" y="13"/>
                </a:cubicBezTo>
                <a:cubicBezTo>
                  <a:pt x="816" y="11"/>
                  <a:pt x="818" y="9"/>
                  <a:pt x="819" y="7"/>
                </a:cubicBezTo>
                <a:cubicBezTo>
                  <a:pt x="821" y="5"/>
                  <a:pt x="822" y="3"/>
                  <a:pt x="822" y="1"/>
                </a:cubicBezTo>
                <a:cubicBezTo>
                  <a:pt x="822" y="1"/>
                  <a:pt x="822" y="0"/>
                  <a:pt x="822" y="0"/>
                </a:cubicBezTo>
                <a:cubicBezTo>
                  <a:pt x="820" y="0"/>
                  <a:pt x="820" y="0"/>
                  <a:pt x="820" y="0"/>
                </a:cubicBezTo>
                <a:cubicBezTo>
                  <a:pt x="820" y="0"/>
                  <a:pt x="820" y="1"/>
                  <a:pt x="820" y="1"/>
                </a:cubicBezTo>
                <a:cubicBezTo>
                  <a:pt x="820" y="2"/>
                  <a:pt x="819" y="4"/>
                  <a:pt x="818" y="6"/>
                </a:cubicBezTo>
                <a:cubicBezTo>
                  <a:pt x="817" y="7"/>
                  <a:pt x="816" y="8"/>
                  <a:pt x="816" y="9"/>
                </a:cubicBezTo>
                <a:cubicBezTo>
                  <a:pt x="816" y="7"/>
                  <a:pt x="816" y="7"/>
                  <a:pt x="816" y="7"/>
                </a:cubicBezTo>
                <a:cubicBezTo>
                  <a:pt x="817" y="5"/>
                  <a:pt x="818" y="3"/>
                  <a:pt x="818" y="1"/>
                </a:cubicBezTo>
                <a:cubicBezTo>
                  <a:pt x="818" y="0"/>
                  <a:pt x="818" y="0"/>
                  <a:pt x="818" y="0"/>
                </a:cubicBezTo>
                <a:cubicBezTo>
                  <a:pt x="818" y="0"/>
                  <a:pt x="818" y="0"/>
                  <a:pt x="818" y="0"/>
                </a:cubicBezTo>
                <a:cubicBezTo>
                  <a:pt x="818" y="0"/>
                  <a:pt x="818" y="0"/>
                  <a:pt x="818" y="0"/>
                </a:cubicBezTo>
                <a:cubicBezTo>
                  <a:pt x="816" y="0"/>
                  <a:pt x="816" y="0"/>
                  <a:pt x="816" y="0"/>
                </a:cubicBezTo>
                <a:cubicBezTo>
                  <a:pt x="816" y="0"/>
                  <a:pt x="816" y="1"/>
                  <a:pt x="816" y="1"/>
                </a:cubicBezTo>
                <a:cubicBezTo>
                  <a:pt x="816" y="2"/>
                  <a:pt x="816" y="3"/>
                  <a:pt x="816" y="4"/>
                </a:cubicBezTo>
                <a:cubicBezTo>
                  <a:pt x="816" y="4"/>
                  <a:pt x="816" y="4"/>
                  <a:pt x="816" y="4"/>
                </a:cubicBezTo>
                <a:cubicBezTo>
                  <a:pt x="814" y="6"/>
                  <a:pt x="814" y="6"/>
                  <a:pt x="814" y="6"/>
                </a:cubicBezTo>
                <a:cubicBezTo>
                  <a:pt x="814" y="7"/>
                  <a:pt x="814" y="7"/>
                  <a:pt x="814" y="7"/>
                </a:cubicBezTo>
                <a:cubicBezTo>
                  <a:pt x="814" y="7"/>
                  <a:pt x="814" y="7"/>
                  <a:pt x="814" y="7"/>
                </a:cubicBezTo>
                <a:cubicBezTo>
                  <a:pt x="811" y="10"/>
                  <a:pt x="809" y="13"/>
                  <a:pt x="809" y="16"/>
                </a:cubicBezTo>
                <a:cubicBezTo>
                  <a:pt x="809" y="19"/>
                  <a:pt x="810" y="21"/>
                  <a:pt x="813" y="23"/>
                </a:cubicBezTo>
                <a:cubicBezTo>
                  <a:pt x="813" y="23"/>
                  <a:pt x="813" y="23"/>
                  <a:pt x="813" y="23"/>
                </a:cubicBezTo>
                <a:cubicBezTo>
                  <a:pt x="813" y="23"/>
                  <a:pt x="813" y="23"/>
                  <a:pt x="813" y="23"/>
                </a:cubicBezTo>
                <a:cubicBezTo>
                  <a:pt x="814" y="23"/>
                  <a:pt x="814" y="23"/>
                  <a:pt x="814" y="23"/>
                </a:cubicBezTo>
                <a:cubicBezTo>
                  <a:pt x="814" y="24"/>
                  <a:pt x="814" y="24"/>
                  <a:pt x="814" y="24"/>
                </a:cubicBezTo>
                <a:cubicBezTo>
                  <a:pt x="814" y="24"/>
                  <a:pt x="814" y="24"/>
                  <a:pt x="814" y="24"/>
                </a:cubicBezTo>
                <a:cubicBezTo>
                  <a:pt x="816" y="25"/>
                  <a:pt x="816" y="25"/>
                  <a:pt x="816" y="25"/>
                </a:cubicBezTo>
                <a:cubicBezTo>
                  <a:pt x="816" y="24"/>
                  <a:pt x="816" y="24"/>
                  <a:pt x="816" y="24"/>
                </a:cubicBezTo>
                <a:cubicBezTo>
                  <a:pt x="816" y="24"/>
                  <a:pt x="816" y="24"/>
                  <a:pt x="816" y="24"/>
                </a:cubicBezTo>
                <a:cubicBezTo>
                  <a:pt x="817" y="24"/>
                  <a:pt x="819" y="23"/>
                  <a:pt x="820" y="23"/>
                </a:cubicBezTo>
                <a:cubicBezTo>
                  <a:pt x="820" y="23"/>
                  <a:pt x="821" y="23"/>
                  <a:pt x="821" y="22"/>
                </a:cubicBezTo>
                <a:cubicBezTo>
                  <a:pt x="820" y="23"/>
                  <a:pt x="819" y="24"/>
                  <a:pt x="818" y="25"/>
                </a:cubicBezTo>
                <a:cubicBezTo>
                  <a:pt x="816" y="27"/>
                  <a:pt x="815" y="28"/>
                  <a:pt x="814" y="29"/>
                </a:cubicBezTo>
                <a:cubicBezTo>
                  <a:pt x="814" y="30"/>
                  <a:pt x="814" y="30"/>
                  <a:pt x="814" y="30"/>
                </a:cubicBezTo>
                <a:cubicBezTo>
                  <a:pt x="814" y="30"/>
                  <a:pt x="814" y="30"/>
                  <a:pt x="814" y="30"/>
                </a:cubicBezTo>
                <a:cubicBezTo>
                  <a:pt x="813" y="30"/>
                  <a:pt x="813" y="30"/>
                  <a:pt x="813" y="30"/>
                </a:cubicBezTo>
                <a:cubicBezTo>
                  <a:pt x="813" y="30"/>
                  <a:pt x="813" y="30"/>
                  <a:pt x="813" y="30"/>
                </a:cubicBezTo>
                <a:cubicBezTo>
                  <a:pt x="807" y="35"/>
                  <a:pt x="801" y="40"/>
                  <a:pt x="795" y="43"/>
                </a:cubicBezTo>
                <a:cubicBezTo>
                  <a:pt x="794" y="44"/>
                  <a:pt x="792" y="44"/>
                  <a:pt x="791" y="45"/>
                </a:cubicBezTo>
                <a:cubicBezTo>
                  <a:pt x="791" y="45"/>
                  <a:pt x="791" y="45"/>
                  <a:pt x="791" y="45"/>
                </a:cubicBezTo>
                <a:cubicBezTo>
                  <a:pt x="791" y="45"/>
                  <a:pt x="791" y="45"/>
                  <a:pt x="791" y="45"/>
                </a:cubicBezTo>
                <a:cubicBezTo>
                  <a:pt x="790" y="45"/>
                  <a:pt x="790" y="45"/>
                  <a:pt x="790" y="45"/>
                </a:cubicBezTo>
                <a:cubicBezTo>
                  <a:pt x="789" y="45"/>
                  <a:pt x="789" y="45"/>
                  <a:pt x="789" y="45"/>
                </a:cubicBezTo>
                <a:cubicBezTo>
                  <a:pt x="789" y="45"/>
                  <a:pt x="789" y="45"/>
                  <a:pt x="789" y="45"/>
                </a:cubicBezTo>
                <a:cubicBezTo>
                  <a:pt x="784" y="45"/>
                  <a:pt x="779" y="45"/>
                  <a:pt x="775" y="45"/>
                </a:cubicBezTo>
                <a:cubicBezTo>
                  <a:pt x="762" y="45"/>
                  <a:pt x="749" y="45"/>
                  <a:pt x="736" y="44"/>
                </a:cubicBezTo>
                <a:cubicBezTo>
                  <a:pt x="736" y="44"/>
                  <a:pt x="736" y="43"/>
                  <a:pt x="736" y="43"/>
                </a:cubicBezTo>
                <a:cubicBezTo>
                  <a:pt x="736" y="42"/>
                  <a:pt x="736" y="41"/>
                  <a:pt x="735" y="41"/>
                </a:cubicBezTo>
                <a:cubicBezTo>
                  <a:pt x="735" y="41"/>
                  <a:pt x="735" y="41"/>
                  <a:pt x="735" y="41"/>
                </a:cubicBezTo>
                <a:cubicBezTo>
                  <a:pt x="735" y="41"/>
                  <a:pt x="735" y="41"/>
                  <a:pt x="735" y="41"/>
                </a:cubicBezTo>
                <a:cubicBezTo>
                  <a:pt x="734" y="40"/>
                  <a:pt x="733" y="39"/>
                  <a:pt x="732" y="38"/>
                </a:cubicBezTo>
                <a:cubicBezTo>
                  <a:pt x="732" y="38"/>
                  <a:pt x="732" y="38"/>
                  <a:pt x="732" y="38"/>
                </a:cubicBezTo>
                <a:cubicBezTo>
                  <a:pt x="731" y="38"/>
                  <a:pt x="731" y="38"/>
                  <a:pt x="731" y="38"/>
                </a:cubicBezTo>
                <a:cubicBezTo>
                  <a:pt x="730" y="36"/>
                  <a:pt x="730" y="36"/>
                  <a:pt x="730" y="36"/>
                </a:cubicBezTo>
                <a:cubicBezTo>
                  <a:pt x="730" y="37"/>
                  <a:pt x="730" y="37"/>
                  <a:pt x="730" y="37"/>
                </a:cubicBezTo>
                <a:cubicBezTo>
                  <a:pt x="729" y="36"/>
                  <a:pt x="728" y="35"/>
                  <a:pt x="727" y="35"/>
                </a:cubicBezTo>
                <a:cubicBezTo>
                  <a:pt x="724" y="32"/>
                  <a:pt x="721" y="29"/>
                  <a:pt x="717" y="26"/>
                </a:cubicBezTo>
                <a:cubicBezTo>
                  <a:pt x="717" y="26"/>
                  <a:pt x="717" y="26"/>
                  <a:pt x="717" y="26"/>
                </a:cubicBezTo>
                <a:cubicBezTo>
                  <a:pt x="717" y="25"/>
                  <a:pt x="717" y="25"/>
                  <a:pt x="717" y="25"/>
                </a:cubicBezTo>
                <a:cubicBezTo>
                  <a:pt x="717" y="25"/>
                  <a:pt x="717" y="25"/>
                  <a:pt x="717" y="25"/>
                </a:cubicBezTo>
                <a:cubicBezTo>
                  <a:pt x="715" y="24"/>
                  <a:pt x="715" y="24"/>
                  <a:pt x="715" y="24"/>
                </a:cubicBezTo>
                <a:cubicBezTo>
                  <a:pt x="715" y="24"/>
                  <a:pt x="715" y="24"/>
                  <a:pt x="715" y="24"/>
                </a:cubicBezTo>
                <a:cubicBezTo>
                  <a:pt x="707" y="15"/>
                  <a:pt x="698" y="7"/>
                  <a:pt x="688" y="0"/>
                </a:cubicBezTo>
                <a:cubicBezTo>
                  <a:pt x="685" y="0"/>
                  <a:pt x="685" y="0"/>
                  <a:pt x="685" y="0"/>
                </a:cubicBezTo>
                <a:cubicBezTo>
                  <a:pt x="696" y="8"/>
                  <a:pt x="706" y="17"/>
                  <a:pt x="715" y="26"/>
                </a:cubicBezTo>
                <a:cubicBezTo>
                  <a:pt x="715" y="28"/>
                  <a:pt x="715" y="28"/>
                  <a:pt x="715" y="28"/>
                </a:cubicBezTo>
                <a:cubicBezTo>
                  <a:pt x="708" y="21"/>
                  <a:pt x="700" y="14"/>
                  <a:pt x="691" y="6"/>
                </a:cubicBezTo>
                <a:cubicBezTo>
                  <a:pt x="691" y="6"/>
                  <a:pt x="691" y="6"/>
                  <a:pt x="691" y="6"/>
                </a:cubicBezTo>
                <a:cubicBezTo>
                  <a:pt x="691" y="6"/>
                  <a:pt x="691" y="6"/>
                  <a:pt x="691" y="6"/>
                </a:cubicBezTo>
                <a:cubicBezTo>
                  <a:pt x="688" y="4"/>
                  <a:pt x="685" y="2"/>
                  <a:pt x="682" y="0"/>
                </a:cubicBezTo>
                <a:cubicBezTo>
                  <a:pt x="679" y="0"/>
                  <a:pt x="679" y="0"/>
                  <a:pt x="679" y="0"/>
                </a:cubicBezTo>
                <a:cubicBezTo>
                  <a:pt x="683" y="2"/>
                  <a:pt x="686" y="5"/>
                  <a:pt x="690" y="8"/>
                </a:cubicBezTo>
                <a:cubicBezTo>
                  <a:pt x="699" y="16"/>
                  <a:pt x="707" y="24"/>
                  <a:pt x="716" y="31"/>
                </a:cubicBezTo>
                <a:cubicBezTo>
                  <a:pt x="719" y="35"/>
                  <a:pt x="723" y="38"/>
                  <a:pt x="726" y="41"/>
                </a:cubicBezTo>
                <a:cubicBezTo>
                  <a:pt x="727" y="42"/>
                  <a:pt x="729" y="43"/>
                  <a:pt x="730" y="44"/>
                </a:cubicBezTo>
                <a:cubicBezTo>
                  <a:pt x="730" y="45"/>
                  <a:pt x="730" y="45"/>
                  <a:pt x="730" y="45"/>
                </a:cubicBezTo>
                <a:cubicBezTo>
                  <a:pt x="730" y="45"/>
                  <a:pt x="730" y="45"/>
                  <a:pt x="730" y="45"/>
                </a:cubicBezTo>
                <a:cubicBezTo>
                  <a:pt x="730" y="45"/>
                  <a:pt x="729" y="45"/>
                  <a:pt x="729" y="45"/>
                </a:cubicBezTo>
                <a:cubicBezTo>
                  <a:pt x="728" y="45"/>
                  <a:pt x="728" y="45"/>
                  <a:pt x="728" y="45"/>
                </a:cubicBezTo>
                <a:cubicBezTo>
                  <a:pt x="728" y="45"/>
                  <a:pt x="728" y="45"/>
                  <a:pt x="728" y="45"/>
                </a:cubicBezTo>
                <a:cubicBezTo>
                  <a:pt x="727" y="45"/>
                  <a:pt x="727" y="45"/>
                  <a:pt x="727" y="45"/>
                </a:cubicBezTo>
                <a:cubicBezTo>
                  <a:pt x="726" y="44"/>
                  <a:pt x="726" y="44"/>
                  <a:pt x="726" y="44"/>
                </a:cubicBezTo>
                <a:cubicBezTo>
                  <a:pt x="726" y="44"/>
                  <a:pt x="726" y="44"/>
                  <a:pt x="726" y="44"/>
                </a:cubicBezTo>
                <a:cubicBezTo>
                  <a:pt x="723" y="44"/>
                  <a:pt x="720" y="40"/>
                  <a:pt x="717" y="38"/>
                </a:cubicBezTo>
                <a:cubicBezTo>
                  <a:pt x="715" y="36"/>
                  <a:pt x="714" y="35"/>
                  <a:pt x="712" y="34"/>
                </a:cubicBezTo>
                <a:cubicBezTo>
                  <a:pt x="704" y="25"/>
                  <a:pt x="694" y="17"/>
                  <a:pt x="685" y="9"/>
                </a:cubicBezTo>
                <a:cubicBezTo>
                  <a:pt x="685" y="9"/>
                  <a:pt x="685" y="9"/>
                  <a:pt x="685" y="9"/>
                </a:cubicBezTo>
                <a:cubicBezTo>
                  <a:pt x="685" y="9"/>
                  <a:pt x="685" y="9"/>
                  <a:pt x="685" y="9"/>
                </a:cubicBezTo>
                <a:cubicBezTo>
                  <a:pt x="679" y="6"/>
                  <a:pt x="673" y="2"/>
                  <a:pt x="667" y="0"/>
                </a:cubicBezTo>
                <a:cubicBezTo>
                  <a:pt x="662" y="0"/>
                  <a:pt x="662" y="0"/>
                  <a:pt x="662" y="0"/>
                </a:cubicBezTo>
                <a:cubicBezTo>
                  <a:pt x="669" y="3"/>
                  <a:pt x="677" y="6"/>
                  <a:pt x="683" y="11"/>
                </a:cubicBezTo>
                <a:cubicBezTo>
                  <a:pt x="693" y="19"/>
                  <a:pt x="703" y="26"/>
                  <a:pt x="711" y="35"/>
                </a:cubicBezTo>
                <a:cubicBezTo>
                  <a:pt x="711" y="36"/>
                  <a:pt x="711" y="36"/>
                  <a:pt x="711" y="36"/>
                </a:cubicBezTo>
                <a:cubicBezTo>
                  <a:pt x="711" y="36"/>
                  <a:pt x="711" y="36"/>
                  <a:pt x="711" y="36"/>
                </a:cubicBezTo>
                <a:cubicBezTo>
                  <a:pt x="712" y="36"/>
                  <a:pt x="714" y="38"/>
                  <a:pt x="715" y="39"/>
                </a:cubicBezTo>
                <a:cubicBezTo>
                  <a:pt x="715" y="41"/>
                  <a:pt x="715" y="41"/>
                  <a:pt x="715" y="41"/>
                </a:cubicBezTo>
                <a:cubicBezTo>
                  <a:pt x="705" y="32"/>
                  <a:pt x="696" y="22"/>
                  <a:pt x="685" y="13"/>
                </a:cubicBezTo>
                <a:cubicBezTo>
                  <a:pt x="685" y="13"/>
                  <a:pt x="685" y="13"/>
                  <a:pt x="685" y="13"/>
                </a:cubicBezTo>
                <a:cubicBezTo>
                  <a:pt x="685" y="13"/>
                  <a:pt x="685" y="13"/>
                  <a:pt x="685" y="13"/>
                </a:cubicBezTo>
                <a:cubicBezTo>
                  <a:pt x="676" y="9"/>
                  <a:pt x="668" y="3"/>
                  <a:pt x="659" y="0"/>
                </a:cubicBezTo>
                <a:cubicBezTo>
                  <a:pt x="652" y="0"/>
                  <a:pt x="652" y="0"/>
                  <a:pt x="652" y="0"/>
                </a:cubicBezTo>
                <a:cubicBezTo>
                  <a:pt x="654" y="0"/>
                  <a:pt x="656" y="1"/>
                  <a:pt x="658" y="2"/>
                </a:cubicBezTo>
                <a:cubicBezTo>
                  <a:pt x="658" y="2"/>
                  <a:pt x="658" y="2"/>
                  <a:pt x="658" y="2"/>
                </a:cubicBezTo>
                <a:cubicBezTo>
                  <a:pt x="667" y="4"/>
                  <a:pt x="675" y="10"/>
                  <a:pt x="684" y="15"/>
                </a:cubicBezTo>
                <a:cubicBezTo>
                  <a:pt x="695" y="24"/>
                  <a:pt x="705" y="34"/>
                  <a:pt x="716" y="44"/>
                </a:cubicBezTo>
                <a:cubicBezTo>
                  <a:pt x="716" y="44"/>
                  <a:pt x="716" y="44"/>
                  <a:pt x="716" y="45"/>
                </a:cubicBezTo>
                <a:cubicBezTo>
                  <a:pt x="716" y="45"/>
                  <a:pt x="716" y="45"/>
                  <a:pt x="716" y="45"/>
                </a:cubicBezTo>
                <a:cubicBezTo>
                  <a:pt x="715" y="45"/>
                  <a:pt x="715" y="45"/>
                  <a:pt x="715" y="45"/>
                </a:cubicBezTo>
                <a:cubicBezTo>
                  <a:pt x="715" y="45"/>
                  <a:pt x="715" y="45"/>
                  <a:pt x="715" y="45"/>
                </a:cubicBezTo>
                <a:cubicBezTo>
                  <a:pt x="715" y="45"/>
                  <a:pt x="715" y="45"/>
                  <a:pt x="715" y="45"/>
                </a:cubicBezTo>
                <a:cubicBezTo>
                  <a:pt x="715" y="45"/>
                  <a:pt x="715" y="45"/>
                  <a:pt x="715" y="45"/>
                </a:cubicBezTo>
                <a:cubicBezTo>
                  <a:pt x="712" y="45"/>
                  <a:pt x="710" y="44"/>
                  <a:pt x="708" y="44"/>
                </a:cubicBezTo>
                <a:cubicBezTo>
                  <a:pt x="693" y="31"/>
                  <a:pt x="677" y="16"/>
                  <a:pt x="657" y="10"/>
                </a:cubicBezTo>
                <a:cubicBezTo>
                  <a:pt x="646" y="6"/>
                  <a:pt x="634" y="4"/>
                  <a:pt x="622" y="4"/>
                </a:cubicBezTo>
                <a:cubicBezTo>
                  <a:pt x="622" y="4"/>
                  <a:pt x="622" y="4"/>
                  <a:pt x="622" y="4"/>
                </a:cubicBezTo>
                <a:cubicBezTo>
                  <a:pt x="621" y="4"/>
                  <a:pt x="619" y="4"/>
                  <a:pt x="618" y="4"/>
                </a:cubicBezTo>
                <a:cubicBezTo>
                  <a:pt x="606" y="4"/>
                  <a:pt x="594" y="6"/>
                  <a:pt x="583" y="9"/>
                </a:cubicBezTo>
                <a:cubicBezTo>
                  <a:pt x="578" y="11"/>
                  <a:pt x="573" y="13"/>
                  <a:pt x="568" y="14"/>
                </a:cubicBezTo>
                <a:cubicBezTo>
                  <a:pt x="568" y="14"/>
                  <a:pt x="568" y="14"/>
                  <a:pt x="568" y="14"/>
                </a:cubicBezTo>
                <a:cubicBezTo>
                  <a:pt x="568" y="14"/>
                  <a:pt x="568" y="14"/>
                  <a:pt x="568" y="14"/>
                </a:cubicBezTo>
                <a:cubicBezTo>
                  <a:pt x="560" y="19"/>
                  <a:pt x="550" y="22"/>
                  <a:pt x="542" y="28"/>
                </a:cubicBezTo>
                <a:cubicBezTo>
                  <a:pt x="537" y="30"/>
                  <a:pt x="533" y="33"/>
                  <a:pt x="529" y="38"/>
                </a:cubicBezTo>
                <a:cubicBezTo>
                  <a:pt x="529" y="38"/>
                  <a:pt x="529" y="38"/>
                  <a:pt x="529" y="38"/>
                </a:cubicBezTo>
                <a:cubicBezTo>
                  <a:pt x="528" y="38"/>
                  <a:pt x="528" y="38"/>
                  <a:pt x="528" y="38"/>
                </a:cubicBezTo>
                <a:cubicBezTo>
                  <a:pt x="528" y="38"/>
                  <a:pt x="528" y="38"/>
                  <a:pt x="528" y="37"/>
                </a:cubicBezTo>
                <a:cubicBezTo>
                  <a:pt x="528" y="36"/>
                  <a:pt x="527" y="36"/>
                  <a:pt x="527" y="35"/>
                </a:cubicBezTo>
                <a:cubicBezTo>
                  <a:pt x="527" y="35"/>
                  <a:pt x="527" y="35"/>
                  <a:pt x="527" y="35"/>
                </a:cubicBezTo>
                <a:cubicBezTo>
                  <a:pt x="527" y="35"/>
                  <a:pt x="527" y="35"/>
                  <a:pt x="527" y="35"/>
                </a:cubicBezTo>
                <a:cubicBezTo>
                  <a:pt x="529" y="29"/>
                  <a:pt x="535" y="26"/>
                  <a:pt x="540" y="23"/>
                </a:cubicBezTo>
                <a:cubicBezTo>
                  <a:pt x="549" y="16"/>
                  <a:pt x="559" y="11"/>
                  <a:pt x="570" y="6"/>
                </a:cubicBezTo>
                <a:cubicBezTo>
                  <a:pt x="577" y="4"/>
                  <a:pt x="583" y="2"/>
                  <a:pt x="589" y="0"/>
                </a:cubicBezTo>
                <a:cubicBezTo>
                  <a:pt x="583" y="0"/>
                  <a:pt x="583" y="0"/>
                  <a:pt x="583" y="0"/>
                </a:cubicBezTo>
                <a:cubicBezTo>
                  <a:pt x="579" y="1"/>
                  <a:pt x="574" y="3"/>
                  <a:pt x="570" y="4"/>
                </a:cubicBezTo>
                <a:cubicBezTo>
                  <a:pt x="570" y="4"/>
                  <a:pt x="570" y="4"/>
                  <a:pt x="570" y="4"/>
                </a:cubicBezTo>
                <a:cubicBezTo>
                  <a:pt x="570" y="4"/>
                  <a:pt x="570" y="4"/>
                  <a:pt x="570" y="4"/>
                </a:cubicBezTo>
                <a:cubicBezTo>
                  <a:pt x="559" y="9"/>
                  <a:pt x="548" y="14"/>
                  <a:pt x="538" y="21"/>
                </a:cubicBezTo>
                <a:cubicBezTo>
                  <a:pt x="538" y="21"/>
                  <a:pt x="538" y="21"/>
                  <a:pt x="538" y="21"/>
                </a:cubicBezTo>
                <a:cubicBezTo>
                  <a:pt x="538" y="21"/>
                  <a:pt x="538" y="21"/>
                  <a:pt x="538" y="21"/>
                </a:cubicBezTo>
                <a:cubicBezTo>
                  <a:pt x="535" y="24"/>
                  <a:pt x="530" y="27"/>
                  <a:pt x="527" y="31"/>
                </a:cubicBezTo>
                <a:cubicBezTo>
                  <a:pt x="527" y="29"/>
                  <a:pt x="527" y="29"/>
                  <a:pt x="527" y="29"/>
                </a:cubicBezTo>
                <a:cubicBezTo>
                  <a:pt x="531" y="26"/>
                  <a:pt x="534" y="22"/>
                  <a:pt x="538" y="19"/>
                </a:cubicBezTo>
                <a:cubicBezTo>
                  <a:pt x="552" y="12"/>
                  <a:pt x="566" y="4"/>
                  <a:pt x="580" y="0"/>
                </a:cubicBezTo>
                <a:cubicBezTo>
                  <a:pt x="574" y="0"/>
                  <a:pt x="574" y="0"/>
                  <a:pt x="574" y="0"/>
                </a:cubicBezTo>
                <a:cubicBezTo>
                  <a:pt x="561" y="5"/>
                  <a:pt x="550" y="11"/>
                  <a:pt x="537" y="18"/>
                </a:cubicBezTo>
                <a:cubicBezTo>
                  <a:pt x="537" y="18"/>
                  <a:pt x="537" y="18"/>
                  <a:pt x="537" y="18"/>
                </a:cubicBezTo>
                <a:cubicBezTo>
                  <a:pt x="537" y="18"/>
                  <a:pt x="537" y="18"/>
                  <a:pt x="537" y="18"/>
                </a:cubicBezTo>
                <a:cubicBezTo>
                  <a:pt x="533" y="20"/>
                  <a:pt x="530" y="24"/>
                  <a:pt x="527" y="27"/>
                </a:cubicBezTo>
                <a:cubicBezTo>
                  <a:pt x="527" y="25"/>
                  <a:pt x="527" y="25"/>
                  <a:pt x="527" y="25"/>
                </a:cubicBezTo>
                <a:cubicBezTo>
                  <a:pt x="525" y="28"/>
                  <a:pt x="525" y="28"/>
                  <a:pt x="525" y="28"/>
                </a:cubicBezTo>
                <a:cubicBezTo>
                  <a:pt x="525" y="28"/>
                  <a:pt x="525" y="28"/>
                  <a:pt x="525" y="28"/>
                </a:cubicBezTo>
                <a:cubicBezTo>
                  <a:pt x="525" y="29"/>
                  <a:pt x="525" y="29"/>
                  <a:pt x="525" y="29"/>
                </a:cubicBezTo>
                <a:cubicBezTo>
                  <a:pt x="525" y="29"/>
                  <a:pt x="524" y="29"/>
                  <a:pt x="524" y="30"/>
                </a:cubicBezTo>
                <a:cubicBezTo>
                  <a:pt x="524" y="30"/>
                  <a:pt x="524" y="30"/>
                  <a:pt x="524" y="30"/>
                </a:cubicBezTo>
                <a:cubicBezTo>
                  <a:pt x="524" y="29"/>
                  <a:pt x="524" y="29"/>
                  <a:pt x="524" y="29"/>
                </a:cubicBezTo>
                <a:cubicBezTo>
                  <a:pt x="523" y="29"/>
                  <a:pt x="523" y="28"/>
                  <a:pt x="522" y="27"/>
                </a:cubicBezTo>
                <a:cubicBezTo>
                  <a:pt x="522" y="27"/>
                  <a:pt x="522" y="26"/>
                  <a:pt x="521" y="25"/>
                </a:cubicBezTo>
                <a:cubicBezTo>
                  <a:pt x="522" y="24"/>
                  <a:pt x="523" y="23"/>
                  <a:pt x="524" y="22"/>
                </a:cubicBezTo>
                <a:cubicBezTo>
                  <a:pt x="524" y="21"/>
                  <a:pt x="524" y="21"/>
                  <a:pt x="524" y="21"/>
                </a:cubicBezTo>
                <a:cubicBezTo>
                  <a:pt x="525" y="21"/>
                  <a:pt x="526" y="20"/>
                  <a:pt x="527" y="19"/>
                </a:cubicBezTo>
                <a:cubicBezTo>
                  <a:pt x="533" y="14"/>
                  <a:pt x="540" y="10"/>
                  <a:pt x="548" y="4"/>
                </a:cubicBezTo>
                <a:cubicBezTo>
                  <a:pt x="551" y="3"/>
                  <a:pt x="553" y="1"/>
                  <a:pt x="556" y="0"/>
                </a:cubicBezTo>
                <a:cubicBezTo>
                  <a:pt x="552" y="0"/>
                  <a:pt x="552" y="0"/>
                  <a:pt x="552" y="0"/>
                </a:cubicBezTo>
                <a:cubicBezTo>
                  <a:pt x="550" y="1"/>
                  <a:pt x="549" y="2"/>
                  <a:pt x="547" y="3"/>
                </a:cubicBezTo>
                <a:cubicBezTo>
                  <a:pt x="547" y="3"/>
                  <a:pt x="547" y="3"/>
                  <a:pt x="547" y="3"/>
                </a:cubicBezTo>
                <a:cubicBezTo>
                  <a:pt x="547" y="3"/>
                  <a:pt x="547" y="3"/>
                  <a:pt x="547" y="3"/>
                </a:cubicBezTo>
                <a:cubicBezTo>
                  <a:pt x="540" y="8"/>
                  <a:pt x="533" y="11"/>
                  <a:pt x="527" y="16"/>
                </a:cubicBezTo>
                <a:cubicBezTo>
                  <a:pt x="527" y="15"/>
                  <a:pt x="527" y="15"/>
                  <a:pt x="527" y="15"/>
                </a:cubicBezTo>
                <a:cubicBezTo>
                  <a:pt x="534" y="10"/>
                  <a:pt x="542" y="4"/>
                  <a:pt x="550" y="0"/>
                </a:cubicBezTo>
                <a:cubicBezTo>
                  <a:pt x="546" y="0"/>
                  <a:pt x="546" y="0"/>
                  <a:pt x="546" y="0"/>
                </a:cubicBezTo>
                <a:cubicBezTo>
                  <a:pt x="539" y="4"/>
                  <a:pt x="532" y="9"/>
                  <a:pt x="525" y="14"/>
                </a:cubicBezTo>
                <a:cubicBezTo>
                  <a:pt x="525" y="14"/>
                  <a:pt x="523" y="15"/>
                  <a:pt x="522" y="16"/>
                </a:cubicBezTo>
                <a:cubicBezTo>
                  <a:pt x="522" y="16"/>
                  <a:pt x="522" y="16"/>
                  <a:pt x="522" y="16"/>
                </a:cubicBezTo>
                <a:cubicBezTo>
                  <a:pt x="522" y="16"/>
                  <a:pt x="522" y="16"/>
                  <a:pt x="522" y="16"/>
                </a:cubicBezTo>
                <a:cubicBezTo>
                  <a:pt x="520" y="18"/>
                  <a:pt x="519" y="20"/>
                  <a:pt x="518" y="20"/>
                </a:cubicBezTo>
                <a:cubicBezTo>
                  <a:pt x="518" y="20"/>
                  <a:pt x="517" y="20"/>
                  <a:pt x="517" y="20"/>
                </a:cubicBezTo>
                <a:cubicBezTo>
                  <a:pt x="517" y="20"/>
                  <a:pt x="517" y="20"/>
                  <a:pt x="516" y="20"/>
                </a:cubicBezTo>
                <a:cubicBezTo>
                  <a:pt x="513" y="17"/>
                  <a:pt x="511" y="12"/>
                  <a:pt x="507" y="8"/>
                </a:cubicBezTo>
                <a:cubicBezTo>
                  <a:pt x="508" y="5"/>
                  <a:pt x="510" y="2"/>
                  <a:pt x="512" y="0"/>
                </a:cubicBezTo>
                <a:cubicBezTo>
                  <a:pt x="510" y="0"/>
                  <a:pt x="510" y="0"/>
                  <a:pt x="510" y="0"/>
                </a:cubicBezTo>
                <a:cubicBezTo>
                  <a:pt x="508" y="2"/>
                  <a:pt x="506" y="5"/>
                  <a:pt x="505" y="8"/>
                </a:cubicBezTo>
                <a:cubicBezTo>
                  <a:pt x="505" y="8"/>
                  <a:pt x="505" y="8"/>
                  <a:pt x="505" y="8"/>
                </a:cubicBezTo>
                <a:cubicBezTo>
                  <a:pt x="505" y="9"/>
                  <a:pt x="505" y="9"/>
                  <a:pt x="505" y="9"/>
                </a:cubicBezTo>
                <a:cubicBezTo>
                  <a:pt x="509" y="12"/>
                  <a:pt x="511" y="18"/>
                  <a:pt x="515" y="21"/>
                </a:cubicBezTo>
                <a:cubicBezTo>
                  <a:pt x="515" y="23"/>
                  <a:pt x="515" y="23"/>
                  <a:pt x="515" y="23"/>
                </a:cubicBezTo>
                <a:cubicBezTo>
                  <a:pt x="515" y="23"/>
                  <a:pt x="514" y="22"/>
                  <a:pt x="514" y="22"/>
                </a:cubicBezTo>
                <a:cubicBezTo>
                  <a:pt x="509" y="14"/>
                  <a:pt x="503" y="8"/>
                  <a:pt x="496" y="2"/>
                </a:cubicBezTo>
                <a:cubicBezTo>
                  <a:pt x="496" y="2"/>
                  <a:pt x="496" y="2"/>
                  <a:pt x="496" y="2"/>
                </a:cubicBezTo>
                <a:cubicBezTo>
                  <a:pt x="496" y="2"/>
                  <a:pt x="496" y="2"/>
                  <a:pt x="496" y="2"/>
                </a:cubicBezTo>
                <a:cubicBezTo>
                  <a:pt x="496" y="1"/>
                  <a:pt x="495" y="1"/>
                  <a:pt x="494" y="0"/>
                </a:cubicBezTo>
                <a:cubicBezTo>
                  <a:pt x="491" y="0"/>
                  <a:pt x="491" y="0"/>
                  <a:pt x="491" y="0"/>
                </a:cubicBezTo>
                <a:cubicBezTo>
                  <a:pt x="492" y="1"/>
                  <a:pt x="494" y="2"/>
                  <a:pt x="495" y="3"/>
                </a:cubicBezTo>
                <a:cubicBezTo>
                  <a:pt x="501" y="10"/>
                  <a:pt x="508" y="16"/>
                  <a:pt x="512" y="23"/>
                </a:cubicBezTo>
                <a:cubicBezTo>
                  <a:pt x="512" y="23"/>
                  <a:pt x="512" y="23"/>
                  <a:pt x="512" y="23"/>
                </a:cubicBezTo>
                <a:cubicBezTo>
                  <a:pt x="512" y="23"/>
                  <a:pt x="512" y="23"/>
                  <a:pt x="512" y="23"/>
                </a:cubicBezTo>
                <a:cubicBezTo>
                  <a:pt x="513" y="24"/>
                  <a:pt x="514" y="25"/>
                  <a:pt x="515" y="26"/>
                </a:cubicBezTo>
                <a:cubicBezTo>
                  <a:pt x="515" y="26"/>
                  <a:pt x="515" y="26"/>
                  <a:pt x="515" y="26"/>
                </a:cubicBezTo>
                <a:cubicBezTo>
                  <a:pt x="515" y="27"/>
                  <a:pt x="515" y="27"/>
                  <a:pt x="515" y="27"/>
                </a:cubicBezTo>
                <a:cubicBezTo>
                  <a:pt x="517" y="29"/>
                  <a:pt x="517" y="29"/>
                  <a:pt x="517" y="29"/>
                </a:cubicBezTo>
                <a:cubicBezTo>
                  <a:pt x="517" y="29"/>
                  <a:pt x="517" y="29"/>
                  <a:pt x="517" y="29"/>
                </a:cubicBezTo>
                <a:cubicBezTo>
                  <a:pt x="519" y="31"/>
                  <a:pt x="520" y="34"/>
                  <a:pt x="522" y="37"/>
                </a:cubicBezTo>
                <a:cubicBezTo>
                  <a:pt x="522" y="37"/>
                  <a:pt x="522" y="37"/>
                  <a:pt x="522" y="37"/>
                </a:cubicBezTo>
                <a:cubicBezTo>
                  <a:pt x="522" y="37"/>
                  <a:pt x="522" y="37"/>
                  <a:pt x="522" y="37"/>
                </a:cubicBezTo>
                <a:cubicBezTo>
                  <a:pt x="522" y="37"/>
                  <a:pt x="522" y="37"/>
                  <a:pt x="522" y="37"/>
                </a:cubicBezTo>
                <a:cubicBezTo>
                  <a:pt x="523" y="38"/>
                  <a:pt x="523" y="38"/>
                  <a:pt x="523" y="38"/>
                </a:cubicBezTo>
                <a:cubicBezTo>
                  <a:pt x="524" y="40"/>
                  <a:pt x="524" y="42"/>
                  <a:pt x="525" y="44"/>
                </a:cubicBezTo>
                <a:cubicBezTo>
                  <a:pt x="525" y="44"/>
                  <a:pt x="524" y="44"/>
                  <a:pt x="524" y="44"/>
                </a:cubicBezTo>
                <a:cubicBezTo>
                  <a:pt x="524" y="44"/>
                  <a:pt x="524" y="44"/>
                  <a:pt x="524" y="44"/>
                </a:cubicBezTo>
                <a:cubicBezTo>
                  <a:pt x="523" y="44"/>
                  <a:pt x="523" y="44"/>
                  <a:pt x="523" y="44"/>
                </a:cubicBezTo>
                <a:cubicBezTo>
                  <a:pt x="522" y="44"/>
                  <a:pt x="522" y="44"/>
                  <a:pt x="522" y="44"/>
                </a:cubicBezTo>
                <a:cubicBezTo>
                  <a:pt x="522" y="44"/>
                  <a:pt x="522" y="44"/>
                  <a:pt x="522" y="44"/>
                </a:cubicBezTo>
                <a:cubicBezTo>
                  <a:pt x="520" y="45"/>
                  <a:pt x="518" y="45"/>
                  <a:pt x="516" y="45"/>
                </a:cubicBezTo>
                <a:cubicBezTo>
                  <a:pt x="516" y="45"/>
                  <a:pt x="516" y="45"/>
                  <a:pt x="516" y="45"/>
                </a:cubicBezTo>
                <a:cubicBezTo>
                  <a:pt x="515" y="45"/>
                  <a:pt x="515" y="45"/>
                  <a:pt x="515" y="45"/>
                </a:cubicBezTo>
                <a:cubicBezTo>
                  <a:pt x="512" y="45"/>
                  <a:pt x="509" y="45"/>
                  <a:pt x="507" y="45"/>
                </a:cubicBezTo>
                <a:cubicBezTo>
                  <a:pt x="506" y="44"/>
                  <a:pt x="506" y="43"/>
                  <a:pt x="506" y="42"/>
                </a:cubicBezTo>
                <a:cubicBezTo>
                  <a:pt x="505" y="41"/>
                  <a:pt x="505" y="40"/>
                  <a:pt x="504" y="38"/>
                </a:cubicBezTo>
                <a:cubicBezTo>
                  <a:pt x="500" y="29"/>
                  <a:pt x="494" y="18"/>
                  <a:pt x="484" y="12"/>
                </a:cubicBezTo>
                <a:cubicBezTo>
                  <a:pt x="484" y="12"/>
                  <a:pt x="484" y="12"/>
                  <a:pt x="484" y="12"/>
                </a:cubicBezTo>
                <a:cubicBezTo>
                  <a:pt x="484" y="12"/>
                  <a:pt x="484" y="12"/>
                  <a:pt x="484" y="12"/>
                </a:cubicBezTo>
                <a:cubicBezTo>
                  <a:pt x="484" y="12"/>
                  <a:pt x="484" y="12"/>
                  <a:pt x="484" y="12"/>
                </a:cubicBezTo>
                <a:cubicBezTo>
                  <a:pt x="483" y="12"/>
                  <a:pt x="482" y="11"/>
                  <a:pt x="481" y="11"/>
                </a:cubicBezTo>
                <a:cubicBezTo>
                  <a:pt x="481" y="11"/>
                  <a:pt x="481" y="11"/>
                  <a:pt x="481" y="11"/>
                </a:cubicBezTo>
                <a:cubicBezTo>
                  <a:pt x="481" y="11"/>
                  <a:pt x="481" y="11"/>
                  <a:pt x="481" y="11"/>
                </a:cubicBezTo>
                <a:cubicBezTo>
                  <a:pt x="479" y="9"/>
                  <a:pt x="479" y="9"/>
                  <a:pt x="479" y="9"/>
                </a:cubicBezTo>
                <a:cubicBezTo>
                  <a:pt x="479" y="9"/>
                  <a:pt x="479" y="9"/>
                  <a:pt x="479" y="9"/>
                </a:cubicBezTo>
                <a:cubicBezTo>
                  <a:pt x="479" y="9"/>
                  <a:pt x="479" y="9"/>
                  <a:pt x="478" y="9"/>
                </a:cubicBezTo>
                <a:cubicBezTo>
                  <a:pt x="478" y="11"/>
                  <a:pt x="478" y="11"/>
                  <a:pt x="478" y="11"/>
                </a:cubicBezTo>
                <a:cubicBezTo>
                  <a:pt x="479" y="11"/>
                  <a:pt x="479" y="12"/>
                  <a:pt x="479" y="12"/>
                </a:cubicBezTo>
                <a:cubicBezTo>
                  <a:pt x="479" y="14"/>
                  <a:pt x="479" y="14"/>
                  <a:pt x="479" y="14"/>
                </a:cubicBezTo>
                <a:cubicBezTo>
                  <a:pt x="479" y="13"/>
                  <a:pt x="479" y="13"/>
                  <a:pt x="478" y="13"/>
                </a:cubicBezTo>
                <a:cubicBezTo>
                  <a:pt x="478" y="16"/>
                  <a:pt x="478" y="16"/>
                  <a:pt x="478" y="16"/>
                </a:cubicBezTo>
                <a:cubicBezTo>
                  <a:pt x="478" y="16"/>
                  <a:pt x="478" y="16"/>
                  <a:pt x="478" y="16"/>
                </a:cubicBezTo>
                <a:cubicBezTo>
                  <a:pt x="478" y="16"/>
                  <a:pt x="478" y="16"/>
                  <a:pt x="478" y="16"/>
                </a:cubicBezTo>
                <a:cubicBezTo>
                  <a:pt x="478" y="20"/>
                  <a:pt x="478" y="20"/>
                  <a:pt x="478" y="20"/>
                </a:cubicBezTo>
                <a:cubicBezTo>
                  <a:pt x="479" y="21"/>
                  <a:pt x="479" y="22"/>
                  <a:pt x="479" y="22"/>
                </a:cubicBezTo>
                <a:cubicBezTo>
                  <a:pt x="480" y="24"/>
                  <a:pt x="481" y="26"/>
                  <a:pt x="481" y="27"/>
                </a:cubicBezTo>
                <a:cubicBezTo>
                  <a:pt x="481" y="28"/>
                  <a:pt x="480" y="29"/>
                  <a:pt x="479" y="30"/>
                </a:cubicBezTo>
                <a:cubicBezTo>
                  <a:pt x="479" y="30"/>
                  <a:pt x="479" y="30"/>
                  <a:pt x="479" y="30"/>
                </a:cubicBezTo>
                <a:cubicBezTo>
                  <a:pt x="479" y="31"/>
                  <a:pt x="479" y="31"/>
                  <a:pt x="479" y="31"/>
                </a:cubicBezTo>
                <a:cubicBezTo>
                  <a:pt x="479" y="31"/>
                  <a:pt x="479" y="31"/>
                  <a:pt x="479" y="32"/>
                </a:cubicBezTo>
                <a:cubicBezTo>
                  <a:pt x="479" y="32"/>
                  <a:pt x="479" y="32"/>
                  <a:pt x="478" y="33"/>
                </a:cubicBezTo>
                <a:cubicBezTo>
                  <a:pt x="478" y="35"/>
                  <a:pt x="478" y="35"/>
                  <a:pt x="478" y="35"/>
                </a:cubicBezTo>
                <a:cubicBezTo>
                  <a:pt x="479" y="35"/>
                  <a:pt x="479" y="35"/>
                  <a:pt x="479" y="34"/>
                </a:cubicBezTo>
                <a:cubicBezTo>
                  <a:pt x="479" y="39"/>
                  <a:pt x="479" y="39"/>
                  <a:pt x="479" y="39"/>
                </a:cubicBezTo>
                <a:cubicBezTo>
                  <a:pt x="479" y="39"/>
                  <a:pt x="479" y="39"/>
                  <a:pt x="478" y="39"/>
                </a:cubicBezTo>
                <a:cubicBezTo>
                  <a:pt x="478" y="41"/>
                  <a:pt x="478" y="41"/>
                  <a:pt x="478" y="41"/>
                </a:cubicBezTo>
                <a:cubicBezTo>
                  <a:pt x="479" y="42"/>
                  <a:pt x="479" y="42"/>
                  <a:pt x="479" y="43"/>
                </a:cubicBezTo>
                <a:cubicBezTo>
                  <a:pt x="480" y="43"/>
                  <a:pt x="480" y="44"/>
                  <a:pt x="480" y="44"/>
                </a:cubicBezTo>
                <a:cubicBezTo>
                  <a:pt x="481" y="45"/>
                  <a:pt x="481" y="45"/>
                  <a:pt x="481" y="45"/>
                </a:cubicBezTo>
                <a:cubicBezTo>
                  <a:pt x="480" y="45"/>
                  <a:pt x="480" y="45"/>
                  <a:pt x="480" y="45"/>
                </a:cubicBezTo>
                <a:cubicBezTo>
                  <a:pt x="479" y="45"/>
                  <a:pt x="479" y="45"/>
                  <a:pt x="479" y="45"/>
                </a:cubicBezTo>
                <a:cubicBezTo>
                  <a:pt x="479" y="45"/>
                  <a:pt x="479" y="45"/>
                  <a:pt x="479" y="45"/>
                </a:cubicBezTo>
                <a:cubicBezTo>
                  <a:pt x="479" y="45"/>
                  <a:pt x="479" y="45"/>
                  <a:pt x="478" y="45"/>
                </a:cubicBezTo>
                <a:cubicBezTo>
                  <a:pt x="478" y="47"/>
                  <a:pt x="478" y="47"/>
                  <a:pt x="478" y="47"/>
                </a:cubicBezTo>
                <a:cubicBezTo>
                  <a:pt x="479" y="47"/>
                  <a:pt x="479" y="47"/>
                  <a:pt x="479" y="47"/>
                </a:cubicBezTo>
                <a:cubicBezTo>
                  <a:pt x="479" y="49"/>
                  <a:pt x="479" y="49"/>
                  <a:pt x="479" y="49"/>
                </a:cubicBezTo>
                <a:cubicBezTo>
                  <a:pt x="478" y="49"/>
                  <a:pt x="478" y="49"/>
                  <a:pt x="478" y="49"/>
                </a:cubicBezTo>
                <a:cubicBezTo>
                  <a:pt x="478" y="51"/>
                  <a:pt x="478" y="51"/>
                  <a:pt x="478" y="51"/>
                </a:cubicBezTo>
                <a:cubicBezTo>
                  <a:pt x="481" y="51"/>
                  <a:pt x="481" y="51"/>
                  <a:pt x="481" y="51"/>
                </a:cubicBezTo>
                <a:cubicBezTo>
                  <a:pt x="517" y="51"/>
                  <a:pt x="517" y="51"/>
                  <a:pt x="517" y="51"/>
                </a:cubicBezTo>
                <a:cubicBezTo>
                  <a:pt x="524" y="51"/>
                  <a:pt x="524" y="51"/>
                  <a:pt x="524" y="51"/>
                </a:cubicBezTo>
                <a:cubicBezTo>
                  <a:pt x="525" y="51"/>
                  <a:pt x="525" y="51"/>
                  <a:pt x="525" y="51"/>
                </a:cubicBezTo>
                <a:cubicBezTo>
                  <a:pt x="525" y="51"/>
                  <a:pt x="525" y="51"/>
                  <a:pt x="525" y="51"/>
                </a:cubicBezTo>
                <a:cubicBezTo>
                  <a:pt x="526" y="51"/>
                  <a:pt x="526" y="51"/>
                  <a:pt x="526" y="51"/>
                </a:cubicBezTo>
                <a:cubicBezTo>
                  <a:pt x="527" y="51"/>
                  <a:pt x="527" y="51"/>
                  <a:pt x="527" y="51"/>
                </a:cubicBezTo>
                <a:cubicBezTo>
                  <a:pt x="527" y="51"/>
                  <a:pt x="527" y="51"/>
                  <a:pt x="527" y="51"/>
                </a:cubicBezTo>
                <a:cubicBezTo>
                  <a:pt x="532" y="51"/>
                  <a:pt x="532" y="51"/>
                  <a:pt x="532" y="51"/>
                </a:cubicBezTo>
                <a:cubicBezTo>
                  <a:pt x="543" y="51"/>
                  <a:pt x="553" y="51"/>
                  <a:pt x="563" y="51"/>
                </a:cubicBezTo>
                <a:cubicBezTo>
                  <a:pt x="583" y="51"/>
                  <a:pt x="602" y="51"/>
                  <a:pt x="622" y="51"/>
                </a:cubicBezTo>
                <a:cubicBezTo>
                  <a:pt x="623" y="51"/>
                  <a:pt x="623" y="51"/>
                  <a:pt x="623" y="51"/>
                </a:cubicBezTo>
                <a:cubicBezTo>
                  <a:pt x="631" y="51"/>
                  <a:pt x="640" y="51"/>
                  <a:pt x="648" y="51"/>
                </a:cubicBezTo>
                <a:cubicBezTo>
                  <a:pt x="663" y="51"/>
                  <a:pt x="679" y="51"/>
                  <a:pt x="694" y="51"/>
                </a:cubicBezTo>
                <a:cubicBezTo>
                  <a:pt x="701" y="51"/>
                  <a:pt x="708" y="51"/>
                  <a:pt x="715" y="51"/>
                </a:cubicBezTo>
                <a:cubicBezTo>
                  <a:pt x="715" y="51"/>
                  <a:pt x="715" y="51"/>
                  <a:pt x="715" y="51"/>
                </a:cubicBezTo>
                <a:cubicBezTo>
                  <a:pt x="716" y="51"/>
                  <a:pt x="716" y="51"/>
                  <a:pt x="716" y="51"/>
                </a:cubicBezTo>
                <a:cubicBezTo>
                  <a:pt x="717" y="51"/>
                  <a:pt x="717" y="51"/>
                  <a:pt x="717" y="51"/>
                </a:cubicBezTo>
                <a:cubicBezTo>
                  <a:pt x="717" y="51"/>
                  <a:pt x="717" y="51"/>
                  <a:pt x="717" y="51"/>
                </a:cubicBezTo>
                <a:cubicBezTo>
                  <a:pt x="720" y="51"/>
                  <a:pt x="724" y="51"/>
                  <a:pt x="727" y="51"/>
                </a:cubicBezTo>
                <a:cubicBezTo>
                  <a:pt x="728" y="51"/>
                  <a:pt x="728" y="51"/>
                  <a:pt x="728" y="51"/>
                </a:cubicBezTo>
                <a:cubicBezTo>
                  <a:pt x="729" y="51"/>
                  <a:pt x="730" y="51"/>
                  <a:pt x="731" y="51"/>
                </a:cubicBezTo>
                <a:cubicBezTo>
                  <a:pt x="732" y="51"/>
                  <a:pt x="732" y="51"/>
                  <a:pt x="732" y="51"/>
                </a:cubicBezTo>
                <a:cubicBezTo>
                  <a:pt x="746" y="51"/>
                  <a:pt x="760" y="51"/>
                  <a:pt x="775" y="51"/>
                </a:cubicBezTo>
                <a:cubicBezTo>
                  <a:pt x="776" y="51"/>
                  <a:pt x="776" y="51"/>
                  <a:pt x="776" y="51"/>
                </a:cubicBezTo>
                <a:cubicBezTo>
                  <a:pt x="780" y="51"/>
                  <a:pt x="785" y="51"/>
                  <a:pt x="790" y="51"/>
                </a:cubicBezTo>
                <a:cubicBezTo>
                  <a:pt x="791" y="51"/>
                  <a:pt x="791" y="51"/>
                  <a:pt x="791" y="51"/>
                </a:cubicBezTo>
                <a:cubicBezTo>
                  <a:pt x="792" y="51"/>
                  <a:pt x="794" y="51"/>
                  <a:pt x="795" y="51"/>
                </a:cubicBezTo>
                <a:cubicBezTo>
                  <a:pt x="796" y="51"/>
                  <a:pt x="796" y="51"/>
                  <a:pt x="796" y="51"/>
                </a:cubicBezTo>
                <a:cubicBezTo>
                  <a:pt x="797" y="51"/>
                  <a:pt x="798" y="51"/>
                  <a:pt x="798" y="51"/>
                </a:cubicBezTo>
                <a:cubicBezTo>
                  <a:pt x="799" y="51"/>
                  <a:pt x="799" y="51"/>
                  <a:pt x="799" y="51"/>
                </a:cubicBezTo>
                <a:cubicBezTo>
                  <a:pt x="799" y="51"/>
                  <a:pt x="799" y="51"/>
                  <a:pt x="799" y="51"/>
                </a:cubicBezTo>
                <a:cubicBezTo>
                  <a:pt x="799" y="50"/>
                  <a:pt x="800" y="50"/>
                  <a:pt x="800" y="50"/>
                </a:cubicBezTo>
                <a:cubicBezTo>
                  <a:pt x="800" y="50"/>
                  <a:pt x="800" y="50"/>
                  <a:pt x="800" y="50"/>
                </a:cubicBezTo>
                <a:cubicBezTo>
                  <a:pt x="801" y="50"/>
                  <a:pt x="801" y="50"/>
                  <a:pt x="802" y="50"/>
                </a:cubicBezTo>
                <a:cubicBezTo>
                  <a:pt x="803" y="51"/>
                  <a:pt x="803" y="51"/>
                  <a:pt x="804" y="51"/>
                </a:cubicBezTo>
                <a:cubicBezTo>
                  <a:pt x="804" y="51"/>
                  <a:pt x="804" y="51"/>
                  <a:pt x="804" y="51"/>
                </a:cubicBezTo>
                <a:cubicBezTo>
                  <a:pt x="805" y="51"/>
                  <a:pt x="806" y="51"/>
                  <a:pt x="806" y="50"/>
                </a:cubicBezTo>
                <a:cubicBezTo>
                  <a:pt x="809" y="50"/>
                  <a:pt x="811" y="50"/>
                  <a:pt x="814" y="51"/>
                </a:cubicBezTo>
                <a:cubicBezTo>
                  <a:pt x="814" y="51"/>
                  <a:pt x="814" y="51"/>
                  <a:pt x="814" y="51"/>
                </a:cubicBezTo>
                <a:cubicBezTo>
                  <a:pt x="814" y="51"/>
                  <a:pt x="814" y="51"/>
                  <a:pt x="814" y="51"/>
                </a:cubicBezTo>
                <a:cubicBezTo>
                  <a:pt x="816" y="51"/>
                  <a:pt x="816" y="51"/>
                  <a:pt x="816" y="51"/>
                </a:cubicBezTo>
                <a:cubicBezTo>
                  <a:pt x="816" y="51"/>
                  <a:pt x="816" y="51"/>
                  <a:pt x="816" y="51"/>
                </a:cubicBezTo>
                <a:cubicBezTo>
                  <a:pt x="819" y="51"/>
                  <a:pt x="822" y="51"/>
                  <a:pt x="825" y="51"/>
                </a:cubicBezTo>
                <a:cubicBezTo>
                  <a:pt x="827" y="51"/>
                  <a:pt x="829" y="51"/>
                  <a:pt x="831" y="51"/>
                </a:cubicBezTo>
                <a:cubicBezTo>
                  <a:pt x="831" y="51"/>
                  <a:pt x="831" y="51"/>
                  <a:pt x="831" y="51"/>
                </a:cubicBezTo>
                <a:cubicBezTo>
                  <a:pt x="832" y="51"/>
                  <a:pt x="832" y="51"/>
                  <a:pt x="832" y="51"/>
                </a:cubicBezTo>
                <a:cubicBezTo>
                  <a:pt x="833" y="51"/>
                  <a:pt x="833" y="51"/>
                  <a:pt x="833" y="51"/>
                </a:cubicBezTo>
                <a:cubicBezTo>
                  <a:pt x="834" y="51"/>
                  <a:pt x="836" y="51"/>
                  <a:pt x="837" y="51"/>
                </a:cubicBezTo>
                <a:cubicBezTo>
                  <a:pt x="838" y="51"/>
                  <a:pt x="838" y="51"/>
                  <a:pt x="838" y="51"/>
                </a:cubicBezTo>
                <a:cubicBezTo>
                  <a:pt x="839" y="51"/>
                  <a:pt x="839" y="51"/>
                  <a:pt x="840" y="51"/>
                </a:cubicBezTo>
                <a:cubicBezTo>
                  <a:pt x="841" y="51"/>
                  <a:pt x="841" y="51"/>
                  <a:pt x="841" y="51"/>
                </a:cubicBezTo>
                <a:cubicBezTo>
                  <a:pt x="844" y="51"/>
                  <a:pt x="846" y="51"/>
                  <a:pt x="849" y="51"/>
                </a:cubicBezTo>
                <a:cubicBezTo>
                  <a:pt x="850" y="51"/>
                  <a:pt x="850" y="51"/>
                  <a:pt x="850" y="51"/>
                </a:cubicBezTo>
                <a:cubicBezTo>
                  <a:pt x="850" y="51"/>
                  <a:pt x="850" y="51"/>
                  <a:pt x="850" y="51"/>
                </a:cubicBezTo>
                <a:cubicBezTo>
                  <a:pt x="854" y="51"/>
                  <a:pt x="858" y="51"/>
                  <a:pt x="861" y="51"/>
                </a:cubicBezTo>
                <a:cubicBezTo>
                  <a:pt x="862" y="51"/>
                  <a:pt x="862" y="51"/>
                  <a:pt x="862" y="51"/>
                </a:cubicBezTo>
                <a:cubicBezTo>
                  <a:pt x="868" y="51"/>
                  <a:pt x="874" y="51"/>
                  <a:pt x="880" y="51"/>
                </a:cubicBezTo>
                <a:cubicBezTo>
                  <a:pt x="881" y="51"/>
                  <a:pt x="881" y="51"/>
                  <a:pt x="881" y="51"/>
                </a:cubicBezTo>
                <a:cubicBezTo>
                  <a:pt x="889" y="51"/>
                  <a:pt x="898" y="51"/>
                  <a:pt x="906" y="51"/>
                </a:cubicBezTo>
                <a:cubicBezTo>
                  <a:pt x="907" y="51"/>
                  <a:pt x="907" y="51"/>
                  <a:pt x="907" y="51"/>
                </a:cubicBezTo>
                <a:cubicBezTo>
                  <a:pt x="909" y="49"/>
                  <a:pt x="909" y="49"/>
                  <a:pt x="909" y="49"/>
                </a:cubicBezTo>
                <a:cubicBezTo>
                  <a:pt x="910" y="49"/>
                  <a:pt x="910" y="49"/>
                  <a:pt x="910" y="49"/>
                </a:cubicBezTo>
                <a:cubicBezTo>
                  <a:pt x="910" y="49"/>
                  <a:pt x="910" y="49"/>
                  <a:pt x="910" y="49"/>
                </a:cubicBezTo>
                <a:cubicBezTo>
                  <a:pt x="910" y="48"/>
                  <a:pt x="910" y="47"/>
                  <a:pt x="910" y="47"/>
                </a:cubicBezTo>
                <a:cubicBezTo>
                  <a:pt x="909" y="46"/>
                  <a:pt x="909" y="46"/>
                  <a:pt x="909" y="46"/>
                </a:cubicBezTo>
                <a:cubicBezTo>
                  <a:pt x="909" y="45"/>
                  <a:pt x="909" y="45"/>
                  <a:pt x="909" y="45"/>
                </a:cubicBezTo>
                <a:cubicBezTo>
                  <a:pt x="887" y="45"/>
                  <a:pt x="887" y="45"/>
                  <a:pt x="887" y="45"/>
                </a:cubicBezTo>
                <a:cubicBezTo>
                  <a:pt x="891" y="43"/>
                  <a:pt x="895" y="42"/>
                  <a:pt x="900" y="40"/>
                </a:cubicBezTo>
                <a:cubicBezTo>
                  <a:pt x="900" y="40"/>
                  <a:pt x="900" y="41"/>
                  <a:pt x="901" y="41"/>
                </a:cubicBezTo>
                <a:cubicBezTo>
                  <a:pt x="901" y="41"/>
                  <a:pt x="902" y="41"/>
                  <a:pt x="902" y="41"/>
                </a:cubicBezTo>
                <a:cubicBezTo>
                  <a:pt x="902" y="41"/>
                  <a:pt x="902" y="41"/>
                  <a:pt x="902" y="41"/>
                </a:cubicBezTo>
                <a:cubicBezTo>
                  <a:pt x="903" y="41"/>
                  <a:pt x="903" y="41"/>
                  <a:pt x="904" y="41"/>
                </a:cubicBezTo>
                <a:cubicBezTo>
                  <a:pt x="904" y="40"/>
                  <a:pt x="904" y="39"/>
                  <a:pt x="904" y="39"/>
                </a:cubicBezTo>
                <a:cubicBezTo>
                  <a:pt x="904" y="38"/>
                  <a:pt x="904" y="37"/>
                  <a:pt x="903" y="36"/>
                </a:cubicBezTo>
                <a:cubicBezTo>
                  <a:pt x="903" y="36"/>
                  <a:pt x="903" y="36"/>
                  <a:pt x="903" y="36"/>
                </a:cubicBezTo>
                <a:cubicBezTo>
                  <a:pt x="903" y="36"/>
                  <a:pt x="903" y="36"/>
                  <a:pt x="903" y="36"/>
                </a:cubicBezTo>
                <a:cubicBezTo>
                  <a:pt x="902" y="36"/>
                  <a:pt x="901" y="36"/>
                  <a:pt x="900" y="36"/>
                </a:cubicBezTo>
                <a:cubicBezTo>
                  <a:pt x="895" y="36"/>
                  <a:pt x="891" y="38"/>
                  <a:pt x="886" y="40"/>
                </a:cubicBezTo>
                <a:cubicBezTo>
                  <a:pt x="886" y="39"/>
                  <a:pt x="887" y="39"/>
                  <a:pt x="887" y="38"/>
                </a:cubicBezTo>
                <a:cubicBezTo>
                  <a:pt x="888" y="38"/>
                  <a:pt x="888" y="37"/>
                  <a:pt x="889" y="36"/>
                </a:cubicBezTo>
                <a:cubicBezTo>
                  <a:pt x="892" y="34"/>
                  <a:pt x="896" y="32"/>
                  <a:pt x="900" y="32"/>
                </a:cubicBezTo>
                <a:cubicBezTo>
                  <a:pt x="900" y="32"/>
                  <a:pt x="900" y="32"/>
                  <a:pt x="900" y="32"/>
                </a:cubicBezTo>
                <a:cubicBezTo>
                  <a:pt x="900" y="32"/>
                  <a:pt x="901" y="32"/>
                  <a:pt x="902" y="32"/>
                </a:cubicBezTo>
                <a:cubicBezTo>
                  <a:pt x="902" y="32"/>
                  <a:pt x="902" y="32"/>
                  <a:pt x="902" y="32"/>
                </a:cubicBezTo>
                <a:cubicBezTo>
                  <a:pt x="902" y="32"/>
                  <a:pt x="902" y="32"/>
                  <a:pt x="902" y="32"/>
                </a:cubicBezTo>
                <a:cubicBezTo>
                  <a:pt x="902" y="32"/>
                  <a:pt x="903" y="32"/>
                  <a:pt x="904" y="32"/>
                </a:cubicBezTo>
                <a:cubicBezTo>
                  <a:pt x="904" y="32"/>
                  <a:pt x="905" y="31"/>
                  <a:pt x="905" y="30"/>
                </a:cubicBezTo>
                <a:cubicBezTo>
                  <a:pt x="905" y="29"/>
                  <a:pt x="905" y="29"/>
                  <a:pt x="905" y="29"/>
                </a:cubicBezTo>
                <a:cubicBezTo>
                  <a:pt x="905" y="28"/>
                  <a:pt x="905" y="28"/>
                  <a:pt x="905" y="28"/>
                </a:cubicBezTo>
                <a:cubicBezTo>
                  <a:pt x="904" y="28"/>
                  <a:pt x="904" y="28"/>
                  <a:pt x="904" y="28"/>
                </a:cubicBezTo>
                <a:cubicBezTo>
                  <a:pt x="903" y="27"/>
                  <a:pt x="902" y="27"/>
                  <a:pt x="900" y="27"/>
                </a:cubicBezTo>
                <a:cubicBezTo>
                  <a:pt x="900" y="27"/>
                  <a:pt x="900" y="27"/>
                  <a:pt x="900" y="27"/>
                </a:cubicBezTo>
                <a:cubicBezTo>
                  <a:pt x="897" y="27"/>
                  <a:pt x="894" y="29"/>
                  <a:pt x="891" y="30"/>
                </a:cubicBezTo>
                <a:cubicBezTo>
                  <a:pt x="890" y="30"/>
                  <a:pt x="890" y="30"/>
                  <a:pt x="890" y="30"/>
                </a:cubicBezTo>
                <a:cubicBezTo>
                  <a:pt x="890" y="29"/>
                  <a:pt x="890" y="29"/>
                  <a:pt x="890" y="28"/>
                </a:cubicBezTo>
                <a:cubicBezTo>
                  <a:pt x="890" y="28"/>
                  <a:pt x="890" y="27"/>
                  <a:pt x="890" y="27"/>
                </a:cubicBezTo>
                <a:cubicBezTo>
                  <a:pt x="893" y="24"/>
                  <a:pt x="898" y="23"/>
                  <a:pt x="902" y="23"/>
                </a:cubicBezTo>
                <a:cubicBezTo>
                  <a:pt x="902" y="23"/>
                  <a:pt x="902" y="23"/>
                  <a:pt x="902" y="23"/>
                </a:cubicBezTo>
                <a:cubicBezTo>
                  <a:pt x="903" y="23"/>
                  <a:pt x="903" y="23"/>
                  <a:pt x="903" y="23"/>
                </a:cubicBezTo>
                <a:cubicBezTo>
                  <a:pt x="903" y="23"/>
                  <a:pt x="903" y="23"/>
                  <a:pt x="903" y="23"/>
                </a:cubicBezTo>
                <a:cubicBezTo>
                  <a:pt x="903" y="22"/>
                  <a:pt x="903" y="22"/>
                  <a:pt x="903" y="21"/>
                </a:cubicBezTo>
                <a:cubicBezTo>
                  <a:pt x="903" y="20"/>
                  <a:pt x="903" y="20"/>
                  <a:pt x="903" y="19"/>
                </a:cubicBezTo>
                <a:cubicBezTo>
                  <a:pt x="903" y="19"/>
                  <a:pt x="903" y="19"/>
                  <a:pt x="903" y="19"/>
                </a:cubicBezTo>
                <a:cubicBezTo>
                  <a:pt x="902" y="19"/>
                  <a:pt x="902" y="19"/>
                  <a:pt x="902" y="19"/>
                </a:cubicBezTo>
                <a:cubicBezTo>
                  <a:pt x="902" y="19"/>
                  <a:pt x="901" y="19"/>
                  <a:pt x="900" y="19"/>
                </a:cubicBezTo>
                <a:cubicBezTo>
                  <a:pt x="897" y="19"/>
                  <a:pt x="894" y="20"/>
                  <a:pt x="891" y="21"/>
                </a:cubicBezTo>
                <a:cubicBezTo>
                  <a:pt x="891" y="20"/>
                  <a:pt x="891" y="20"/>
                  <a:pt x="891" y="20"/>
                </a:cubicBezTo>
                <a:cubicBezTo>
                  <a:pt x="891" y="19"/>
                  <a:pt x="891" y="18"/>
                  <a:pt x="891" y="17"/>
                </a:cubicBezTo>
                <a:cubicBezTo>
                  <a:pt x="894" y="16"/>
                  <a:pt x="897" y="15"/>
                  <a:pt x="900" y="15"/>
                </a:cubicBezTo>
                <a:cubicBezTo>
                  <a:pt x="900" y="15"/>
                  <a:pt x="900" y="15"/>
                  <a:pt x="900" y="15"/>
                </a:cubicBezTo>
                <a:cubicBezTo>
                  <a:pt x="901" y="15"/>
                  <a:pt x="902" y="15"/>
                  <a:pt x="902" y="15"/>
                </a:cubicBezTo>
                <a:cubicBezTo>
                  <a:pt x="903" y="15"/>
                  <a:pt x="903" y="15"/>
                  <a:pt x="903" y="15"/>
                </a:cubicBezTo>
                <a:cubicBezTo>
                  <a:pt x="903" y="15"/>
                  <a:pt x="903" y="15"/>
                  <a:pt x="903" y="15"/>
                </a:cubicBezTo>
                <a:cubicBezTo>
                  <a:pt x="904" y="15"/>
                  <a:pt x="904" y="14"/>
                  <a:pt x="904" y="13"/>
                </a:cubicBezTo>
                <a:cubicBezTo>
                  <a:pt x="904" y="13"/>
                  <a:pt x="904" y="12"/>
                  <a:pt x="903" y="11"/>
                </a:cubicBezTo>
                <a:cubicBezTo>
                  <a:pt x="903" y="11"/>
                  <a:pt x="903" y="11"/>
                  <a:pt x="903" y="11"/>
                </a:cubicBezTo>
                <a:cubicBezTo>
                  <a:pt x="903" y="11"/>
                  <a:pt x="903" y="11"/>
                  <a:pt x="903" y="11"/>
                </a:cubicBezTo>
                <a:cubicBezTo>
                  <a:pt x="901" y="11"/>
                  <a:pt x="900" y="11"/>
                  <a:pt x="898" y="11"/>
                </a:cubicBezTo>
                <a:cubicBezTo>
                  <a:pt x="895" y="11"/>
                  <a:pt x="892" y="11"/>
                  <a:pt x="890" y="12"/>
                </a:cubicBezTo>
                <a:cubicBezTo>
                  <a:pt x="889" y="11"/>
                  <a:pt x="888" y="11"/>
                  <a:pt x="887" y="10"/>
                </a:cubicBezTo>
                <a:cubicBezTo>
                  <a:pt x="887" y="10"/>
                  <a:pt x="886" y="10"/>
                  <a:pt x="886" y="9"/>
                </a:cubicBezTo>
                <a:cubicBezTo>
                  <a:pt x="890" y="7"/>
                  <a:pt x="894" y="6"/>
                  <a:pt x="899" y="6"/>
                </a:cubicBezTo>
                <a:cubicBezTo>
                  <a:pt x="900" y="6"/>
                  <a:pt x="902" y="6"/>
                  <a:pt x="904" y="6"/>
                </a:cubicBezTo>
                <a:cubicBezTo>
                  <a:pt x="904" y="6"/>
                  <a:pt x="904" y="6"/>
                  <a:pt x="904" y="6"/>
                </a:cubicBezTo>
                <a:cubicBezTo>
                  <a:pt x="904" y="6"/>
                  <a:pt x="904" y="6"/>
                  <a:pt x="904" y="6"/>
                </a:cubicBezTo>
                <a:cubicBezTo>
                  <a:pt x="905" y="6"/>
                  <a:pt x="906" y="5"/>
                  <a:pt x="906" y="4"/>
                </a:cubicBezTo>
                <a:cubicBezTo>
                  <a:pt x="906" y="3"/>
                  <a:pt x="905" y="2"/>
                  <a:pt x="904" y="2"/>
                </a:cubicBezTo>
                <a:cubicBezTo>
                  <a:pt x="904" y="2"/>
                  <a:pt x="904" y="2"/>
                  <a:pt x="904" y="2"/>
                </a:cubicBezTo>
                <a:cubicBezTo>
                  <a:pt x="904" y="2"/>
                  <a:pt x="904" y="2"/>
                  <a:pt x="904" y="2"/>
                </a:cubicBezTo>
                <a:cubicBezTo>
                  <a:pt x="902" y="2"/>
                  <a:pt x="900" y="1"/>
                  <a:pt x="898" y="1"/>
                </a:cubicBezTo>
                <a:cubicBezTo>
                  <a:pt x="892" y="1"/>
                  <a:pt x="886" y="4"/>
                  <a:pt x="880" y="6"/>
                </a:cubicBezTo>
                <a:cubicBezTo>
                  <a:pt x="880" y="6"/>
                  <a:pt x="880" y="6"/>
                  <a:pt x="880" y="6"/>
                </a:cubicBezTo>
                <a:cubicBezTo>
                  <a:pt x="880" y="6"/>
                  <a:pt x="880" y="6"/>
                  <a:pt x="880" y="6"/>
                </a:cubicBezTo>
                <a:cubicBezTo>
                  <a:pt x="880" y="6"/>
                  <a:pt x="880" y="6"/>
                  <a:pt x="880" y="6"/>
                </a:cubicBezTo>
                <a:cubicBezTo>
                  <a:pt x="874" y="8"/>
                  <a:pt x="869" y="9"/>
                  <a:pt x="865" y="13"/>
                </a:cubicBezTo>
                <a:cubicBezTo>
                  <a:pt x="864" y="13"/>
                  <a:pt x="864" y="13"/>
                  <a:pt x="864" y="13"/>
                </a:cubicBezTo>
                <a:cubicBezTo>
                  <a:pt x="864" y="13"/>
                  <a:pt x="864" y="13"/>
                  <a:pt x="864" y="13"/>
                </a:cubicBezTo>
                <a:cubicBezTo>
                  <a:pt x="864" y="15"/>
                  <a:pt x="862" y="16"/>
                  <a:pt x="861" y="17"/>
                </a:cubicBezTo>
                <a:cubicBezTo>
                  <a:pt x="859" y="18"/>
                  <a:pt x="857" y="19"/>
                  <a:pt x="855" y="21"/>
                </a:cubicBezTo>
                <a:cubicBezTo>
                  <a:pt x="855" y="21"/>
                  <a:pt x="854" y="22"/>
                  <a:pt x="854" y="22"/>
                </a:cubicBezTo>
                <a:cubicBezTo>
                  <a:pt x="854" y="22"/>
                  <a:pt x="854" y="22"/>
                  <a:pt x="854" y="22"/>
                </a:cubicBezTo>
                <a:cubicBezTo>
                  <a:pt x="854" y="22"/>
                  <a:pt x="854" y="22"/>
                  <a:pt x="854" y="22"/>
                </a:cubicBezTo>
                <a:cubicBezTo>
                  <a:pt x="855" y="18"/>
                  <a:pt x="855" y="15"/>
                  <a:pt x="857" y="12"/>
                </a:cubicBezTo>
                <a:cubicBezTo>
                  <a:pt x="858" y="11"/>
                  <a:pt x="860" y="10"/>
                  <a:pt x="862" y="9"/>
                </a:cubicBezTo>
                <a:cubicBezTo>
                  <a:pt x="867" y="5"/>
                  <a:pt x="871" y="2"/>
                  <a:pt x="876" y="0"/>
                </a:cubicBezTo>
              </a:path>
            </a:pathLst>
          </a:custGeom>
          <a:solidFill>
            <a:srgbClr val="E8888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38" name="PA_任意多边形 1470"/>
          <p:cNvSpPr>
            <a:spLocks noEditPoints="1"/>
          </p:cNvSpPr>
          <p:nvPr>
            <p:custDataLst>
              <p:tags r:id="rId53"/>
            </p:custDataLst>
          </p:nvPr>
        </p:nvSpPr>
        <p:spPr bwMode="auto">
          <a:xfrm>
            <a:off x="2998787" y="6535738"/>
            <a:ext cx="1957388" cy="392113"/>
          </a:xfrm>
          <a:custGeom>
            <a:avLst/>
            <a:gdLst>
              <a:gd name="T0" fmla="*/ 518 w 814"/>
              <a:gd name="T1" fmla="*/ 48 h 163"/>
              <a:gd name="T2" fmla="*/ 546 w 814"/>
              <a:gd name="T3" fmla="*/ 49 h 163"/>
              <a:gd name="T4" fmla="*/ 740 w 814"/>
              <a:gd name="T5" fmla="*/ 38 h 163"/>
              <a:gd name="T6" fmla="*/ 709 w 814"/>
              <a:gd name="T7" fmla="*/ 30 h 163"/>
              <a:gd name="T8" fmla="*/ 681 w 814"/>
              <a:gd name="T9" fmla="*/ 49 h 163"/>
              <a:gd name="T10" fmla="*/ 708 w 814"/>
              <a:gd name="T11" fmla="*/ 47 h 163"/>
              <a:gd name="T12" fmla="*/ 742 w 814"/>
              <a:gd name="T13" fmla="*/ 51 h 163"/>
              <a:gd name="T14" fmla="*/ 762 w 814"/>
              <a:gd name="T15" fmla="*/ 52 h 163"/>
              <a:gd name="T16" fmla="*/ 769 w 814"/>
              <a:gd name="T17" fmla="*/ 47 h 163"/>
              <a:gd name="T18" fmla="*/ 683 w 814"/>
              <a:gd name="T19" fmla="*/ 18 h 163"/>
              <a:gd name="T20" fmla="*/ 713 w 814"/>
              <a:gd name="T21" fmla="*/ 8 h 163"/>
              <a:gd name="T22" fmla="*/ 750 w 814"/>
              <a:gd name="T23" fmla="*/ 16 h 163"/>
              <a:gd name="T24" fmla="*/ 787 w 814"/>
              <a:gd name="T25" fmla="*/ 24 h 163"/>
              <a:gd name="T26" fmla="*/ 514 w 814"/>
              <a:gd name="T27" fmla="*/ 37 h 163"/>
              <a:gd name="T28" fmla="*/ 524 w 814"/>
              <a:gd name="T29" fmla="*/ 22 h 163"/>
              <a:gd name="T30" fmla="*/ 475 w 814"/>
              <a:gd name="T31" fmla="*/ 46 h 163"/>
              <a:gd name="T32" fmla="*/ 523 w 814"/>
              <a:gd name="T33" fmla="*/ 31 h 163"/>
              <a:gd name="T34" fmla="*/ 500 w 814"/>
              <a:gd name="T35" fmla="*/ 16 h 163"/>
              <a:gd name="T36" fmla="*/ 436 w 814"/>
              <a:gd name="T37" fmla="*/ 4 h 163"/>
              <a:gd name="T38" fmla="*/ 473 w 814"/>
              <a:gd name="T39" fmla="*/ 12 h 163"/>
              <a:gd name="T40" fmla="*/ 449 w 814"/>
              <a:gd name="T41" fmla="*/ 52 h 163"/>
              <a:gd name="T42" fmla="*/ 520 w 814"/>
              <a:gd name="T43" fmla="*/ 43 h 163"/>
              <a:gd name="T44" fmla="*/ 469 w 814"/>
              <a:gd name="T45" fmla="*/ 48 h 163"/>
              <a:gd name="T46" fmla="*/ 451 w 814"/>
              <a:gd name="T47" fmla="*/ 0 h 163"/>
              <a:gd name="T48" fmla="*/ 15 w 814"/>
              <a:gd name="T49" fmla="*/ 109 h 163"/>
              <a:gd name="T50" fmla="*/ 199 w 814"/>
              <a:gd name="T51" fmla="*/ 160 h 163"/>
              <a:gd name="T52" fmla="*/ 33 w 814"/>
              <a:gd name="T53" fmla="*/ 158 h 163"/>
              <a:gd name="T54" fmla="*/ 402 w 814"/>
              <a:gd name="T55" fmla="*/ 159 h 163"/>
              <a:gd name="T56" fmla="*/ 82 w 814"/>
              <a:gd name="T57" fmla="*/ 147 h 163"/>
              <a:gd name="T58" fmla="*/ 163 w 814"/>
              <a:gd name="T59" fmla="*/ 146 h 163"/>
              <a:gd name="T60" fmla="*/ 56 w 814"/>
              <a:gd name="T61" fmla="*/ 153 h 163"/>
              <a:gd name="T62" fmla="*/ 242 w 814"/>
              <a:gd name="T63" fmla="*/ 158 h 163"/>
              <a:gd name="T64" fmla="*/ 73 w 814"/>
              <a:gd name="T65" fmla="*/ 140 h 163"/>
              <a:gd name="T66" fmla="*/ 82 w 814"/>
              <a:gd name="T67" fmla="*/ 137 h 163"/>
              <a:gd name="T68" fmla="*/ 55 w 814"/>
              <a:gd name="T69" fmla="*/ 136 h 163"/>
              <a:gd name="T70" fmla="*/ 224 w 814"/>
              <a:gd name="T71" fmla="*/ 156 h 163"/>
              <a:gd name="T72" fmla="*/ 51 w 814"/>
              <a:gd name="T73" fmla="*/ 133 h 163"/>
              <a:gd name="T74" fmla="*/ 143 w 814"/>
              <a:gd name="T75" fmla="*/ 134 h 163"/>
              <a:gd name="T76" fmla="*/ 336 w 814"/>
              <a:gd name="T77" fmla="*/ 153 h 163"/>
              <a:gd name="T78" fmla="*/ 204 w 814"/>
              <a:gd name="T79" fmla="*/ 126 h 163"/>
              <a:gd name="T80" fmla="*/ 178 w 814"/>
              <a:gd name="T81" fmla="*/ 158 h 163"/>
              <a:gd name="T82" fmla="*/ 154 w 814"/>
              <a:gd name="T83" fmla="*/ 124 h 163"/>
              <a:gd name="T84" fmla="*/ 30 w 814"/>
              <a:gd name="T85" fmla="*/ 134 h 163"/>
              <a:gd name="T86" fmla="*/ 3 w 814"/>
              <a:gd name="T87" fmla="*/ 128 h 163"/>
              <a:gd name="T88" fmla="*/ 375 w 814"/>
              <a:gd name="T89" fmla="*/ 120 h 163"/>
              <a:gd name="T90" fmla="*/ 373 w 814"/>
              <a:gd name="T91" fmla="*/ 154 h 163"/>
              <a:gd name="T92" fmla="*/ 207 w 814"/>
              <a:gd name="T93" fmla="*/ 149 h 163"/>
              <a:gd name="T94" fmla="*/ 30 w 814"/>
              <a:gd name="T95" fmla="*/ 125 h 163"/>
              <a:gd name="T96" fmla="*/ 175 w 814"/>
              <a:gd name="T97" fmla="*/ 146 h 163"/>
              <a:gd name="T98" fmla="*/ 374 w 814"/>
              <a:gd name="T99" fmla="*/ 122 h 163"/>
              <a:gd name="T100" fmla="*/ 389 w 814"/>
              <a:gd name="T101" fmla="*/ 153 h 163"/>
              <a:gd name="T102" fmla="*/ 265 w 814"/>
              <a:gd name="T103" fmla="*/ 109 h 163"/>
              <a:gd name="T104" fmla="*/ 199 w 814"/>
              <a:gd name="T105" fmla="*/ 128 h 163"/>
              <a:gd name="T106" fmla="*/ 149 w 814"/>
              <a:gd name="T107" fmla="*/ 109 h 163"/>
              <a:gd name="T108" fmla="*/ 118 w 814"/>
              <a:gd name="T109" fmla="*/ 121 h 163"/>
              <a:gd name="T110" fmla="*/ 133 w 814"/>
              <a:gd name="T111" fmla="*/ 157 h 163"/>
              <a:gd name="T112" fmla="*/ 87 w 814"/>
              <a:gd name="T113" fmla="*/ 147 h 163"/>
              <a:gd name="T114" fmla="*/ 105 w 814"/>
              <a:gd name="T115" fmla="*/ 134 h 163"/>
              <a:gd name="T116" fmla="*/ 90 w 814"/>
              <a:gd name="T117" fmla="*/ 126 h 163"/>
              <a:gd name="T118" fmla="*/ 31 w 814"/>
              <a:gd name="T119" fmla="*/ 118 h 163"/>
              <a:gd name="T120" fmla="*/ 133 w 814"/>
              <a:gd name="T121" fmla="*/ 162 h 163"/>
              <a:gd name="T122" fmla="*/ 406 w 814"/>
              <a:gd name="T123" fmla="*/ 157 h 1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814" h="163">
                <a:moveTo>
                  <a:pt x="516" y="52"/>
                </a:moveTo>
                <a:cubicBezTo>
                  <a:pt x="516" y="51"/>
                  <a:pt x="516" y="51"/>
                  <a:pt x="516" y="51"/>
                </a:cubicBezTo>
                <a:cubicBezTo>
                  <a:pt x="517" y="51"/>
                  <a:pt x="517" y="50"/>
                  <a:pt x="518" y="50"/>
                </a:cubicBezTo>
                <a:cubicBezTo>
                  <a:pt x="518" y="52"/>
                  <a:pt x="518" y="52"/>
                  <a:pt x="518" y="52"/>
                </a:cubicBezTo>
                <a:cubicBezTo>
                  <a:pt x="517" y="52"/>
                  <a:pt x="517" y="52"/>
                  <a:pt x="516" y="52"/>
                </a:cubicBezTo>
                <a:moveTo>
                  <a:pt x="520" y="51"/>
                </a:moveTo>
                <a:cubicBezTo>
                  <a:pt x="520" y="49"/>
                  <a:pt x="520" y="49"/>
                  <a:pt x="520" y="49"/>
                </a:cubicBezTo>
                <a:cubicBezTo>
                  <a:pt x="520" y="49"/>
                  <a:pt x="521" y="49"/>
                  <a:pt x="521" y="49"/>
                </a:cubicBezTo>
                <a:cubicBezTo>
                  <a:pt x="522" y="49"/>
                  <a:pt x="523" y="49"/>
                  <a:pt x="524" y="49"/>
                </a:cubicBezTo>
                <a:cubicBezTo>
                  <a:pt x="524" y="49"/>
                  <a:pt x="524" y="49"/>
                  <a:pt x="524" y="49"/>
                </a:cubicBezTo>
                <a:cubicBezTo>
                  <a:pt x="524" y="52"/>
                  <a:pt x="524" y="52"/>
                  <a:pt x="524" y="52"/>
                </a:cubicBezTo>
                <a:cubicBezTo>
                  <a:pt x="524" y="52"/>
                  <a:pt x="524" y="52"/>
                  <a:pt x="524" y="52"/>
                </a:cubicBezTo>
                <a:cubicBezTo>
                  <a:pt x="524" y="52"/>
                  <a:pt x="524" y="52"/>
                  <a:pt x="524" y="52"/>
                </a:cubicBezTo>
                <a:cubicBezTo>
                  <a:pt x="524" y="52"/>
                  <a:pt x="523" y="52"/>
                  <a:pt x="522" y="51"/>
                </a:cubicBezTo>
                <a:cubicBezTo>
                  <a:pt x="522" y="50"/>
                  <a:pt x="522" y="50"/>
                  <a:pt x="522" y="50"/>
                </a:cubicBezTo>
                <a:cubicBezTo>
                  <a:pt x="521" y="51"/>
                  <a:pt x="521" y="51"/>
                  <a:pt x="521" y="51"/>
                </a:cubicBezTo>
                <a:cubicBezTo>
                  <a:pt x="521" y="51"/>
                  <a:pt x="521" y="51"/>
                  <a:pt x="520" y="51"/>
                </a:cubicBezTo>
                <a:cubicBezTo>
                  <a:pt x="520" y="51"/>
                  <a:pt x="520" y="51"/>
                  <a:pt x="520" y="51"/>
                </a:cubicBezTo>
                <a:moveTo>
                  <a:pt x="526" y="50"/>
                </a:moveTo>
                <a:cubicBezTo>
                  <a:pt x="526" y="49"/>
                  <a:pt x="526" y="49"/>
                  <a:pt x="526" y="49"/>
                </a:cubicBezTo>
                <a:cubicBezTo>
                  <a:pt x="527" y="49"/>
                  <a:pt x="529" y="48"/>
                  <a:pt x="529" y="47"/>
                </a:cubicBezTo>
                <a:cubicBezTo>
                  <a:pt x="532" y="46"/>
                  <a:pt x="534" y="46"/>
                  <a:pt x="536" y="46"/>
                </a:cubicBezTo>
                <a:cubicBezTo>
                  <a:pt x="536" y="46"/>
                  <a:pt x="536" y="46"/>
                  <a:pt x="536" y="46"/>
                </a:cubicBezTo>
                <a:cubicBezTo>
                  <a:pt x="538" y="46"/>
                  <a:pt x="539" y="46"/>
                  <a:pt x="541" y="47"/>
                </a:cubicBezTo>
                <a:cubicBezTo>
                  <a:pt x="542" y="47"/>
                  <a:pt x="543" y="48"/>
                  <a:pt x="544" y="50"/>
                </a:cubicBezTo>
                <a:cubicBezTo>
                  <a:pt x="544" y="52"/>
                  <a:pt x="544" y="52"/>
                  <a:pt x="544" y="52"/>
                </a:cubicBezTo>
                <a:cubicBezTo>
                  <a:pt x="542" y="48"/>
                  <a:pt x="539" y="47"/>
                  <a:pt x="535" y="47"/>
                </a:cubicBezTo>
                <a:cubicBezTo>
                  <a:pt x="535" y="47"/>
                  <a:pt x="535" y="47"/>
                  <a:pt x="535" y="47"/>
                </a:cubicBezTo>
                <a:cubicBezTo>
                  <a:pt x="533" y="47"/>
                  <a:pt x="532" y="47"/>
                  <a:pt x="530" y="47"/>
                </a:cubicBezTo>
                <a:cubicBezTo>
                  <a:pt x="530" y="47"/>
                  <a:pt x="530" y="47"/>
                  <a:pt x="530" y="47"/>
                </a:cubicBezTo>
                <a:cubicBezTo>
                  <a:pt x="530" y="47"/>
                  <a:pt x="530" y="47"/>
                  <a:pt x="530" y="47"/>
                </a:cubicBezTo>
                <a:cubicBezTo>
                  <a:pt x="529" y="48"/>
                  <a:pt x="528" y="49"/>
                  <a:pt x="527" y="50"/>
                </a:cubicBezTo>
                <a:cubicBezTo>
                  <a:pt x="527" y="50"/>
                  <a:pt x="527" y="50"/>
                  <a:pt x="526" y="50"/>
                </a:cubicBezTo>
                <a:moveTo>
                  <a:pt x="536" y="44"/>
                </a:moveTo>
                <a:cubicBezTo>
                  <a:pt x="534" y="44"/>
                  <a:pt x="531" y="44"/>
                  <a:pt x="528" y="45"/>
                </a:cubicBezTo>
                <a:cubicBezTo>
                  <a:pt x="528" y="45"/>
                  <a:pt x="528" y="45"/>
                  <a:pt x="528" y="45"/>
                </a:cubicBezTo>
                <a:cubicBezTo>
                  <a:pt x="528" y="46"/>
                  <a:pt x="528" y="46"/>
                  <a:pt x="528" y="46"/>
                </a:cubicBezTo>
                <a:cubicBezTo>
                  <a:pt x="527" y="47"/>
                  <a:pt x="526" y="47"/>
                  <a:pt x="525" y="47"/>
                </a:cubicBezTo>
                <a:cubicBezTo>
                  <a:pt x="525" y="47"/>
                  <a:pt x="524" y="47"/>
                  <a:pt x="524" y="47"/>
                </a:cubicBezTo>
                <a:cubicBezTo>
                  <a:pt x="524" y="47"/>
                  <a:pt x="524" y="47"/>
                  <a:pt x="524" y="47"/>
                </a:cubicBezTo>
                <a:cubicBezTo>
                  <a:pt x="523" y="47"/>
                  <a:pt x="522" y="47"/>
                  <a:pt x="521" y="47"/>
                </a:cubicBezTo>
                <a:cubicBezTo>
                  <a:pt x="520" y="47"/>
                  <a:pt x="519" y="47"/>
                  <a:pt x="519" y="48"/>
                </a:cubicBezTo>
                <a:cubicBezTo>
                  <a:pt x="518" y="48"/>
                  <a:pt x="518" y="48"/>
                  <a:pt x="518" y="48"/>
                </a:cubicBezTo>
                <a:cubicBezTo>
                  <a:pt x="517" y="48"/>
                  <a:pt x="517" y="48"/>
                  <a:pt x="517" y="48"/>
                </a:cubicBezTo>
                <a:cubicBezTo>
                  <a:pt x="517" y="48"/>
                  <a:pt x="517" y="48"/>
                  <a:pt x="517" y="48"/>
                </a:cubicBezTo>
                <a:cubicBezTo>
                  <a:pt x="517" y="48"/>
                  <a:pt x="517" y="48"/>
                  <a:pt x="516" y="49"/>
                </a:cubicBezTo>
                <a:cubicBezTo>
                  <a:pt x="516" y="49"/>
                  <a:pt x="516" y="49"/>
                  <a:pt x="516" y="49"/>
                </a:cubicBezTo>
                <a:cubicBezTo>
                  <a:pt x="515" y="50"/>
                  <a:pt x="515" y="50"/>
                  <a:pt x="515" y="50"/>
                </a:cubicBezTo>
                <a:cubicBezTo>
                  <a:pt x="514" y="50"/>
                  <a:pt x="514" y="50"/>
                  <a:pt x="514" y="50"/>
                </a:cubicBezTo>
                <a:cubicBezTo>
                  <a:pt x="514" y="50"/>
                  <a:pt x="514" y="50"/>
                  <a:pt x="514" y="50"/>
                </a:cubicBezTo>
                <a:cubicBezTo>
                  <a:pt x="513" y="51"/>
                  <a:pt x="512" y="51"/>
                  <a:pt x="510" y="52"/>
                </a:cubicBezTo>
                <a:cubicBezTo>
                  <a:pt x="509" y="53"/>
                  <a:pt x="509" y="53"/>
                  <a:pt x="508" y="54"/>
                </a:cubicBezTo>
                <a:cubicBezTo>
                  <a:pt x="512" y="54"/>
                  <a:pt x="512" y="54"/>
                  <a:pt x="512" y="54"/>
                </a:cubicBezTo>
                <a:cubicBezTo>
                  <a:pt x="512" y="54"/>
                  <a:pt x="512" y="54"/>
                  <a:pt x="512" y="54"/>
                </a:cubicBezTo>
                <a:cubicBezTo>
                  <a:pt x="513" y="53"/>
                  <a:pt x="514" y="53"/>
                  <a:pt x="514" y="52"/>
                </a:cubicBezTo>
                <a:cubicBezTo>
                  <a:pt x="514" y="53"/>
                  <a:pt x="514" y="53"/>
                  <a:pt x="514" y="53"/>
                </a:cubicBezTo>
                <a:cubicBezTo>
                  <a:pt x="514" y="53"/>
                  <a:pt x="513" y="54"/>
                  <a:pt x="513" y="54"/>
                </a:cubicBezTo>
                <a:cubicBezTo>
                  <a:pt x="517" y="54"/>
                  <a:pt x="517" y="54"/>
                  <a:pt x="517" y="54"/>
                </a:cubicBezTo>
                <a:cubicBezTo>
                  <a:pt x="517" y="54"/>
                  <a:pt x="518" y="54"/>
                  <a:pt x="518" y="54"/>
                </a:cubicBezTo>
                <a:cubicBezTo>
                  <a:pt x="518" y="54"/>
                  <a:pt x="518" y="54"/>
                  <a:pt x="518" y="54"/>
                </a:cubicBezTo>
                <a:cubicBezTo>
                  <a:pt x="518" y="54"/>
                  <a:pt x="518" y="54"/>
                  <a:pt x="518" y="54"/>
                </a:cubicBezTo>
                <a:cubicBezTo>
                  <a:pt x="519" y="53"/>
                  <a:pt x="519" y="53"/>
                  <a:pt x="519" y="53"/>
                </a:cubicBezTo>
                <a:cubicBezTo>
                  <a:pt x="520" y="53"/>
                  <a:pt x="520" y="53"/>
                  <a:pt x="520" y="53"/>
                </a:cubicBezTo>
                <a:cubicBezTo>
                  <a:pt x="520" y="53"/>
                  <a:pt x="520" y="53"/>
                  <a:pt x="520" y="53"/>
                </a:cubicBezTo>
                <a:cubicBezTo>
                  <a:pt x="520" y="53"/>
                  <a:pt x="520" y="53"/>
                  <a:pt x="520" y="53"/>
                </a:cubicBezTo>
                <a:cubicBezTo>
                  <a:pt x="521" y="53"/>
                  <a:pt x="521" y="53"/>
                  <a:pt x="521" y="53"/>
                </a:cubicBezTo>
                <a:cubicBezTo>
                  <a:pt x="522" y="54"/>
                  <a:pt x="523" y="54"/>
                  <a:pt x="524" y="54"/>
                </a:cubicBezTo>
                <a:cubicBezTo>
                  <a:pt x="524" y="54"/>
                  <a:pt x="524" y="54"/>
                  <a:pt x="524" y="54"/>
                </a:cubicBezTo>
                <a:cubicBezTo>
                  <a:pt x="524" y="54"/>
                  <a:pt x="524" y="54"/>
                  <a:pt x="524" y="54"/>
                </a:cubicBezTo>
                <a:cubicBezTo>
                  <a:pt x="524" y="54"/>
                  <a:pt x="524" y="54"/>
                  <a:pt x="524" y="54"/>
                </a:cubicBezTo>
                <a:cubicBezTo>
                  <a:pt x="524" y="54"/>
                  <a:pt x="524" y="54"/>
                  <a:pt x="524" y="54"/>
                </a:cubicBezTo>
                <a:cubicBezTo>
                  <a:pt x="525" y="54"/>
                  <a:pt x="525" y="54"/>
                  <a:pt x="525" y="54"/>
                </a:cubicBezTo>
                <a:cubicBezTo>
                  <a:pt x="525" y="54"/>
                  <a:pt x="526" y="54"/>
                  <a:pt x="526" y="53"/>
                </a:cubicBezTo>
                <a:cubicBezTo>
                  <a:pt x="527" y="53"/>
                  <a:pt x="528" y="52"/>
                  <a:pt x="529" y="51"/>
                </a:cubicBezTo>
                <a:cubicBezTo>
                  <a:pt x="529" y="50"/>
                  <a:pt x="530" y="50"/>
                  <a:pt x="531" y="49"/>
                </a:cubicBezTo>
                <a:cubicBezTo>
                  <a:pt x="532" y="49"/>
                  <a:pt x="534" y="49"/>
                  <a:pt x="535" y="49"/>
                </a:cubicBezTo>
                <a:cubicBezTo>
                  <a:pt x="538" y="49"/>
                  <a:pt x="541" y="50"/>
                  <a:pt x="543" y="53"/>
                </a:cubicBezTo>
                <a:cubicBezTo>
                  <a:pt x="543" y="53"/>
                  <a:pt x="543" y="54"/>
                  <a:pt x="543" y="54"/>
                </a:cubicBezTo>
                <a:cubicBezTo>
                  <a:pt x="546" y="54"/>
                  <a:pt x="546" y="54"/>
                  <a:pt x="546" y="54"/>
                </a:cubicBezTo>
                <a:cubicBezTo>
                  <a:pt x="546" y="54"/>
                  <a:pt x="546" y="54"/>
                  <a:pt x="546" y="54"/>
                </a:cubicBezTo>
                <a:cubicBezTo>
                  <a:pt x="546" y="54"/>
                  <a:pt x="546" y="54"/>
                  <a:pt x="546" y="54"/>
                </a:cubicBezTo>
                <a:cubicBezTo>
                  <a:pt x="548" y="54"/>
                  <a:pt x="548" y="54"/>
                  <a:pt x="548" y="54"/>
                </a:cubicBezTo>
                <a:cubicBezTo>
                  <a:pt x="548" y="52"/>
                  <a:pt x="547" y="51"/>
                  <a:pt x="546" y="49"/>
                </a:cubicBezTo>
                <a:cubicBezTo>
                  <a:pt x="546" y="49"/>
                  <a:pt x="546" y="49"/>
                  <a:pt x="546" y="49"/>
                </a:cubicBezTo>
                <a:cubicBezTo>
                  <a:pt x="546" y="49"/>
                  <a:pt x="546" y="49"/>
                  <a:pt x="546" y="49"/>
                </a:cubicBezTo>
                <a:cubicBezTo>
                  <a:pt x="546" y="49"/>
                  <a:pt x="546" y="49"/>
                  <a:pt x="546" y="49"/>
                </a:cubicBezTo>
                <a:cubicBezTo>
                  <a:pt x="544" y="47"/>
                  <a:pt x="544" y="47"/>
                  <a:pt x="544" y="47"/>
                </a:cubicBezTo>
                <a:cubicBezTo>
                  <a:pt x="544" y="47"/>
                  <a:pt x="544" y="47"/>
                  <a:pt x="544" y="47"/>
                </a:cubicBezTo>
                <a:cubicBezTo>
                  <a:pt x="543" y="46"/>
                  <a:pt x="542" y="45"/>
                  <a:pt x="541" y="45"/>
                </a:cubicBezTo>
                <a:cubicBezTo>
                  <a:pt x="540" y="44"/>
                  <a:pt x="538" y="44"/>
                  <a:pt x="536" y="44"/>
                </a:cubicBezTo>
                <a:moveTo>
                  <a:pt x="666" y="50"/>
                </a:moveTo>
                <a:cubicBezTo>
                  <a:pt x="666" y="49"/>
                  <a:pt x="666" y="49"/>
                  <a:pt x="666" y="49"/>
                </a:cubicBezTo>
                <a:cubicBezTo>
                  <a:pt x="669" y="48"/>
                  <a:pt x="672" y="46"/>
                  <a:pt x="675" y="44"/>
                </a:cubicBezTo>
                <a:cubicBezTo>
                  <a:pt x="681" y="42"/>
                  <a:pt x="681" y="42"/>
                  <a:pt x="681" y="42"/>
                </a:cubicBezTo>
                <a:cubicBezTo>
                  <a:pt x="681" y="43"/>
                  <a:pt x="681" y="43"/>
                  <a:pt x="681" y="43"/>
                </a:cubicBezTo>
                <a:cubicBezTo>
                  <a:pt x="676" y="45"/>
                  <a:pt x="671" y="47"/>
                  <a:pt x="666" y="50"/>
                </a:cubicBezTo>
                <a:moveTo>
                  <a:pt x="756" y="42"/>
                </a:moveTo>
                <a:cubicBezTo>
                  <a:pt x="754" y="42"/>
                  <a:pt x="753" y="42"/>
                  <a:pt x="752" y="41"/>
                </a:cubicBezTo>
                <a:cubicBezTo>
                  <a:pt x="752" y="40"/>
                  <a:pt x="752" y="40"/>
                  <a:pt x="752" y="40"/>
                </a:cubicBezTo>
                <a:cubicBezTo>
                  <a:pt x="754" y="41"/>
                  <a:pt x="757" y="41"/>
                  <a:pt x="759" y="42"/>
                </a:cubicBezTo>
                <a:cubicBezTo>
                  <a:pt x="759" y="43"/>
                  <a:pt x="759" y="43"/>
                  <a:pt x="759" y="43"/>
                </a:cubicBezTo>
                <a:cubicBezTo>
                  <a:pt x="758" y="42"/>
                  <a:pt x="757" y="42"/>
                  <a:pt x="756" y="42"/>
                </a:cubicBezTo>
                <a:cubicBezTo>
                  <a:pt x="756" y="42"/>
                  <a:pt x="756" y="42"/>
                  <a:pt x="756" y="42"/>
                </a:cubicBezTo>
                <a:cubicBezTo>
                  <a:pt x="756" y="42"/>
                  <a:pt x="756" y="42"/>
                  <a:pt x="756" y="42"/>
                </a:cubicBezTo>
                <a:cubicBezTo>
                  <a:pt x="756" y="42"/>
                  <a:pt x="756" y="42"/>
                  <a:pt x="756" y="42"/>
                </a:cubicBezTo>
                <a:moveTo>
                  <a:pt x="688" y="41"/>
                </a:moveTo>
                <a:cubicBezTo>
                  <a:pt x="688" y="41"/>
                  <a:pt x="688" y="41"/>
                  <a:pt x="688" y="41"/>
                </a:cubicBezTo>
                <a:cubicBezTo>
                  <a:pt x="689" y="41"/>
                  <a:pt x="691" y="40"/>
                  <a:pt x="691" y="39"/>
                </a:cubicBezTo>
                <a:cubicBezTo>
                  <a:pt x="692" y="38"/>
                  <a:pt x="692" y="38"/>
                  <a:pt x="692" y="38"/>
                </a:cubicBezTo>
                <a:cubicBezTo>
                  <a:pt x="692" y="44"/>
                  <a:pt x="692" y="44"/>
                  <a:pt x="692" y="44"/>
                </a:cubicBezTo>
                <a:cubicBezTo>
                  <a:pt x="692" y="45"/>
                  <a:pt x="692" y="45"/>
                  <a:pt x="692" y="46"/>
                </a:cubicBezTo>
                <a:cubicBezTo>
                  <a:pt x="692" y="47"/>
                  <a:pt x="692" y="47"/>
                  <a:pt x="692" y="48"/>
                </a:cubicBezTo>
                <a:cubicBezTo>
                  <a:pt x="692" y="53"/>
                  <a:pt x="692" y="53"/>
                  <a:pt x="692" y="53"/>
                </a:cubicBezTo>
                <a:cubicBezTo>
                  <a:pt x="691" y="52"/>
                  <a:pt x="690" y="51"/>
                  <a:pt x="690" y="50"/>
                </a:cubicBezTo>
                <a:cubicBezTo>
                  <a:pt x="689" y="50"/>
                  <a:pt x="689" y="50"/>
                  <a:pt x="689" y="50"/>
                </a:cubicBezTo>
                <a:cubicBezTo>
                  <a:pt x="689" y="50"/>
                  <a:pt x="689" y="50"/>
                  <a:pt x="689" y="50"/>
                </a:cubicBezTo>
                <a:cubicBezTo>
                  <a:pt x="687" y="50"/>
                  <a:pt x="685" y="51"/>
                  <a:pt x="683" y="51"/>
                </a:cubicBezTo>
                <a:cubicBezTo>
                  <a:pt x="683" y="50"/>
                  <a:pt x="683" y="50"/>
                  <a:pt x="683" y="50"/>
                </a:cubicBezTo>
                <a:cubicBezTo>
                  <a:pt x="685" y="50"/>
                  <a:pt x="687" y="50"/>
                  <a:pt x="689" y="49"/>
                </a:cubicBezTo>
                <a:cubicBezTo>
                  <a:pt x="690" y="49"/>
                  <a:pt x="690" y="49"/>
                  <a:pt x="690" y="49"/>
                </a:cubicBezTo>
                <a:cubicBezTo>
                  <a:pt x="690" y="41"/>
                  <a:pt x="690" y="41"/>
                  <a:pt x="690" y="41"/>
                </a:cubicBezTo>
                <a:cubicBezTo>
                  <a:pt x="689" y="41"/>
                  <a:pt x="689" y="41"/>
                  <a:pt x="689" y="41"/>
                </a:cubicBezTo>
                <a:cubicBezTo>
                  <a:pt x="687" y="41"/>
                  <a:pt x="685" y="42"/>
                  <a:pt x="683" y="42"/>
                </a:cubicBezTo>
                <a:cubicBezTo>
                  <a:pt x="683" y="41"/>
                  <a:pt x="683" y="41"/>
                  <a:pt x="683" y="41"/>
                </a:cubicBezTo>
                <a:cubicBezTo>
                  <a:pt x="686" y="41"/>
                  <a:pt x="686" y="41"/>
                  <a:pt x="686" y="41"/>
                </a:cubicBezTo>
                <a:cubicBezTo>
                  <a:pt x="687" y="41"/>
                  <a:pt x="687" y="41"/>
                  <a:pt x="688" y="41"/>
                </a:cubicBezTo>
                <a:moveTo>
                  <a:pt x="750" y="41"/>
                </a:moveTo>
                <a:cubicBezTo>
                  <a:pt x="747" y="40"/>
                  <a:pt x="743" y="39"/>
                  <a:pt x="740" y="39"/>
                </a:cubicBezTo>
                <a:cubicBezTo>
                  <a:pt x="740" y="38"/>
                  <a:pt x="740" y="38"/>
                  <a:pt x="740" y="38"/>
                </a:cubicBezTo>
                <a:cubicBezTo>
                  <a:pt x="743" y="38"/>
                  <a:pt x="747" y="39"/>
                  <a:pt x="750" y="40"/>
                </a:cubicBezTo>
                <a:cubicBezTo>
                  <a:pt x="750" y="41"/>
                  <a:pt x="750" y="41"/>
                  <a:pt x="750" y="41"/>
                </a:cubicBezTo>
                <a:moveTo>
                  <a:pt x="734" y="53"/>
                </a:moveTo>
                <a:cubicBezTo>
                  <a:pt x="734" y="53"/>
                  <a:pt x="734" y="53"/>
                  <a:pt x="734" y="53"/>
                </a:cubicBezTo>
                <a:cubicBezTo>
                  <a:pt x="734" y="53"/>
                  <a:pt x="734" y="53"/>
                  <a:pt x="734" y="53"/>
                </a:cubicBezTo>
                <a:cubicBezTo>
                  <a:pt x="734" y="51"/>
                  <a:pt x="734" y="50"/>
                  <a:pt x="734" y="49"/>
                </a:cubicBezTo>
                <a:cubicBezTo>
                  <a:pt x="734" y="46"/>
                  <a:pt x="734" y="44"/>
                  <a:pt x="733" y="42"/>
                </a:cubicBezTo>
                <a:cubicBezTo>
                  <a:pt x="730" y="37"/>
                  <a:pt x="724" y="33"/>
                  <a:pt x="719" y="32"/>
                </a:cubicBezTo>
                <a:cubicBezTo>
                  <a:pt x="719" y="31"/>
                  <a:pt x="719" y="31"/>
                  <a:pt x="719" y="31"/>
                </a:cubicBezTo>
                <a:cubicBezTo>
                  <a:pt x="723" y="33"/>
                  <a:pt x="727" y="35"/>
                  <a:pt x="731" y="37"/>
                </a:cubicBezTo>
                <a:cubicBezTo>
                  <a:pt x="731" y="37"/>
                  <a:pt x="731" y="37"/>
                  <a:pt x="731" y="37"/>
                </a:cubicBezTo>
                <a:cubicBezTo>
                  <a:pt x="731" y="37"/>
                  <a:pt x="731" y="37"/>
                  <a:pt x="731" y="37"/>
                </a:cubicBezTo>
                <a:cubicBezTo>
                  <a:pt x="734" y="37"/>
                  <a:pt x="735" y="37"/>
                  <a:pt x="738" y="37"/>
                </a:cubicBezTo>
                <a:cubicBezTo>
                  <a:pt x="738" y="39"/>
                  <a:pt x="738" y="39"/>
                  <a:pt x="738" y="39"/>
                </a:cubicBezTo>
                <a:cubicBezTo>
                  <a:pt x="737" y="39"/>
                  <a:pt x="736" y="39"/>
                  <a:pt x="734" y="39"/>
                </a:cubicBezTo>
                <a:cubicBezTo>
                  <a:pt x="734" y="39"/>
                  <a:pt x="734" y="39"/>
                  <a:pt x="734" y="39"/>
                </a:cubicBezTo>
                <a:cubicBezTo>
                  <a:pt x="734" y="40"/>
                  <a:pt x="734" y="40"/>
                  <a:pt x="734" y="40"/>
                </a:cubicBezTo>
                <a:cubicBezTo>
                  <a:pt x="734" y="42"/>
                  <a:pt x="735" y="43"/>
                  <a:pt x="735" y="44"/>
                </a:cubicBezTo>
                <a:cubicBezTo>
                  <a:pt x="735" y="45"/>
                  <a:pt x="735" y="45"/>
                  <a:pt x="735" y="45"/>
                </a:cubicBezTo>
                <a:cubicBezTo>
                  <a:pt x="736" y="45"/>
                  <a:pt x="736" y="45"/>
                  <a:pt x="736" y="45"/>
                </a:cubicBezTo>
                <a:cubicBezTo>
                  <a:pt x="736" y="45"/>
                  <a:pt x="736" y="45"/>
                  <a:pt x="736" y="45"/>
                </a:cubicBezTo>
                <a:cubicBezTo>
                  <a:pt x="736" y="45"/>
                  <a:pt x="737" y="45"/>
                  <a:pt x="738" y="45"/>
                </a:cubicBezTo>
                <a:cubicBezTo>
                  <a:pt x="738" y="47"/>
                  <a:pt x="738" y="47"/>
                  <a:pt x="738" y="47"/>
                </a:cubicBezTo>
                <a:cubicBezTo>
                  <a:pt x="735" y="47"/>
                  <a:pt x="735" y="47"/>
                  <a:pt x="735" y="47"/>
                </a:cubicBezTo>
                <a:cubicBezTo>
                  <a:pt x="737" y="49"/>
                  <a:pt x="737" y="49"/>
                  <a:pt x="737" y="49"/>
                </a:cubicBezTo>
                <a:cubicBezTo>
                  <a:pt x="738" y="50"/>
                  <a:pt x="738" y="50"/>
                  <a:pt x="738" y="50"/>
                </a:cubicBezTo>
                <a:cubicBezTo>
                  <a:pt x="738" y="51"/>
                  <a:pt x="738" y="51"/>
                  <a:pt x="738" y="51"/>
                </a:cubicBezTo>
                <a:cubicBezTo>
                  <a:pt x="737" y="52"/>
                  <a:pt x="736" y="52"/>
                  <a:pt x="736" y="52"/>
                </a:cubicBezTo>
                <a:cubicBezTo>
                  <a:pt x="735" y="53"/>
                  <a:pt x="735" y="53"/>
                  <a:pt x="734" y="53"/>
                </a:cubicBezTo>
                <a:moveTo>
                  <a:pt x="694" y="37"/>
                </a:moveTo>
                <a:cubicBezTo>
                  <a:pt x="694" y="35"/>
                  <a:pt x="694" y="35"/>
                  <a:pt x="694" y="35"/>
                </a:cubicBezTo>
                <a:cubicBezTo>
                  <a:pt x="694" y="34"/>
                  <a:pt x="695" y="33"/>
                  <a:pt x="696" y="33"/>
                </a:cubicBezTo>
                <a:cubicBezTo>
                  <a:pt x="696" y="33"/>
                  <a:pt x="696" y="33"/>
                  <a:pt x="696" y="33"/>
                </a:cubicBezTo>
                <a:cubicBezTo>
                  <a:pt x="696" y="32"/>
                  <a:pt x="696" y="32"/>
                  <a:pt x="696" y="32"/>
                </a:cubicBezTo>
                <a:cubicBezTo>
                  <a:pt x="700" y="30"/>
                  <a:pt x="703" y="29"/>
                  <a:pt x="706" y="29"/>
                </a:cubicBezTo>
                <a:cubicBezTo>
                  <a:pt x="706" y="30"/>
                  <a:pt x="706" y="30"/>
                  <a:pt x="706" y="30"/>
                </a:cubicBezTo>
                <a:cubicBezTo>
                  <a:pt x="702" y="30"/>
                  <a:pt x="697" y="33"/>
                  <a:pt x="694" y="37"/>
                </a:cubicBezTo>
                <a:moveTo>
                  <a:pt x="708" y="30"/>
                </a:moveTo>
                <a:cubicBezTo>
                  <a:pt x="708" y="29"/>
                  <a:pt x="708" y="29"/>
                  <a:pt x="708" y="29"/>
                </a:cubicBezTo>
                <a:cubicBezTo>
                  <a:pt x="711" y="29"/>
                  <a:pt x="714" y="30"/>
                  <a:pt x="717" y="31"/>
                </a:cubicBezTo>
                <a:cubicBezTo>
                  <a:pt x="717" y="32"/>
                  <a:pt x="717" y="32"/>
                  <a:pt x="717" y="32"/>
                </a:cubicBezTo>
                <a:cubicBezTo>
                  <a:pt x="714" y="31"/>
                  <a:pt x="712" y="31"/>
                  <a:pt x="709" y="30"/>
                </a:cubicBezTo>
                <a:cubicBezTo>
                  <a:pt x="709" y="30"/>
                  <a:pt x="709" y="30"/>
                  <a:pt x="709" y="30"/>
                </a:cubicBezTo>
                <a:cubicBezTo>
                  <a:pt x="709" y="30"/>
                  <a:pt x="709" y="30"/>
                  <a:pt x="709" y="30"/>
                </a:cubicBezTo>
                <a:cubicBezTo>
                  <a:pt x="709" y="30"/>
                  <a:pt x="709" y="30"/>
                  <a:pt x="708" y="30"/>
                </a:cubicBezTo>
                <a:moveTo>
                  <a:pt x="708" y="27"/>
                </a:moveTo>
                <a:cubicBezTo>
                  <a:pt x="707" y="27"/>
                  <a:pt x="707" y="27"/>
                  <a:pt x="707" y="27"/>
                </a:cubicBezTo>
                <a:cubicBezTo>
                  <a:pt x="707" y="27"/>
                  <a:pt x="707" y="27"/>
                  <a:pt x="707" y="27"/>
                </a:cubicBezTo>
                <a:cubicBezTo>
                  <a:pt x="706" y="27"/>
                  <a:pt x="706" y="27"/>
                  <a:pt x="706" y="27"/>
                </a:cubicBezTo>
                <a:cubicBezTo>
                  <a:pt x="706" y="27"/>
                  <a:pt x="706" y="27"/>
                  <a:pt x="706" y="27"/>
                </a:cubicBezTo>
                <a:cubicBezTo>
                  <a:pt x="703" y="27"/>
                  <a:pt x="699" y="28"/>
                  <a:pt x="695" y="31"/>
                </a:cubicBezTo>
                <a:cubicBezTo>
                  <a:pt x="695" y="31"/>
                  <a:pt x="694" y="31"/>
                  <a:pt x="694" y="32"/>
                </a:cubicBezTo>
                <a:cubicBezTo>
                  <a:pt x="694" y="31"/>
                  <a:pt x="694" y="31"/>
                  <a:pt x="694" y="31"/>
                </a:cubicBezTo>
                <a:cubicBezTo>
                  <a:pt x="694" y="32"/>
                  <a:pt x="694" y="32"/>
                  <a:pt x="694" y="32"/>
                </a:cubicBezTo>
                <a:cubicBezTo>
                  <a:pt x="693" y="32"/>
                  <a:pt x="692" y="33"/>
                  <a:pt x="692" y="34"/>
                </a:cubicBezTo>
                <a:cubicBezTo>
                  <a:pt x="691" y="35"/>
                  <a:pt x="690" y="37"/>
                  <a:pt x="690" y="38"/>
                </a:cubicBezTo>
                <a:cubicBezTo>
                  <a:pt x="689" y="39"/>
                  <a:pt x="689" y="39"/>
                  <a:pt x="688" y="39"/>
                </a:cubicBezTo>
                <a:cubicBezTo>
                  <a:pt x="687" y="39"/>
                  <a:pt x="687" y="39"/>
                  <a:pt x="687" y="39"/>
                </a:cubicBezTo>
                <a:cubicBezTo>
                  <a:pt x="686" y="38"/>
                  <a:pt x="686" y="38"/>
                  <a:pt x="686" y="38"/>
                </a:cubicBezTo>
                <a:cubicBezTo>
                  <a:pt x="682" y="40"/>
                  <a:pt x="682" y="40"/>
                  <a:pt x="682" y="40"/>
                </a:cubicBezTo>
                <a:cubicBezTo>
                  <a:pt x="674" y="42"/>
                  <a:pt x="674" y="42"/>
                  <a:pt x="674" y="42"/>
                </a:cubicBezTo>
                <a:cubicBezTo>
                  <a:pt x="674" y="42"/>
                  <a:pt x="674" y="42"/>
                  <a:pt x="674" y="42"/>
                </a:cubicBezTo>
                <a:cubicBezTo>
                  <a:pt x="671" y="44"/>
                  <a:pt x="668" y="46"/>
                  <a:pt x="665" y="47"/>
                </a:cubicBezTo>
                <a:cubicBezTo>
                  <a:pt x="664" y="48"/>
                  <a:pt x="664" y="48"/>
                  <a:pt x="664" y="48"/>
                </a:cubicBezTo>
                <a:cubicBezTo>
                  <a:pt x="664" y="48"/>
                  <a:pt x="664" y="48"/>
                  <a:pt x="664" y="48"/>
                </a:cubicBezTo>
                <a:cubicBezTo>
                  <a:pt x="662" y="49"/>
                  <a:pt x="659" y="50"/>
                  <a:pt x="657" y="53"/>
                </a:cubicBezTo>
                <a:cubicBezTo>
                  <a:pt x="656" y="53"/>
                  <a:pt x="655" y="54"/>
                  <a:pt x="655" y="54"/>
                </a:cubicBezTo>
                <a:cubicBezTo>
                  <a:pt x="658" y="54"/>
                  <a:pt x="658" y="54"/>
                  <a:pt x="658" y="54"/>
                </a:cubicBezTo>
                <a:cubicBezTo>
                  <a:pt x="658" y="54"/>
                  <a:pt x="658" y="54"/>
                  <a:pt x="658" y="54"/>
                </a:cubicBezTo>
                <a:cubicBezTo>
                  <a:pt x="658" y="54"/>
                  <a:pt x="658" y="54"/>
                  <a:pt x="658" y="54"/>
                </a:cubicBezTo>
                <a:cubicBezTo>
                  <a:pt x="659" y="52"/>
                  <a:pt x="662" y="51"/>
                  <a:pt x="664" y="50"/>
                </a:cubicBezTo>
                <a:cubicBezTo>
                  <a:pt x="664" y="52"/>
                  <a:pt x="664" y="52"/>
                  <a:pt x="664" y="52"/>
                </a:cubicBezTo>
                <a:cubicBezTo>
                  <a:pt x="662" y="52"/>
                  <a:pt x="661" y="53"/>
                  <a:pt x="660" y="54"/>
                </a:cubicBezTo>
                <a:cubicBezTo>
                  <a:pt x="663" y="54"/>
                  <a:pt x="663" y="54"/>
                  <a:pt x="663" y="54"/>
                </a:cubicBezTo>
                <a:cubicBezTo>
                  <a:pt x="664" y="54"/>
                  <a:pt x="665" y="53"/>
                  <a:pt x="665" y="53"/>
                </a:cubicBezTo>
                <a:cubicBezTo>
                  <a:pt x="670" y="50"/>
                  <a:pt x="676" y="47"/>
                  <a:pt x="681" y="45"/>
                </a:cubicBezTo>
                <a:cubicBezTo>
                  <a:pt x="681" y="45"/>
                  <a:pt x="681" y="45"/>
                  <a:pt x="681" y="45"/>
                </a:cubicBezTo>
                <a:cubicBezTo>
                  <a:pt x="683" y="45"/>
                  <a:pt x="683" y="45"/>
                  <a:pt x="683" y="45"/>
                </a:cubicBezTo>
                <a:cubicBezTo>
                  <a:pt x="683" y="44"/>
                  <a:pt x="683" y="44"/>
                  <a:pt x="683" y="44"/>
                </a:cubicBezTo>
                <a:cubicBezTo>
                  <a:pt x="683" y="44"/>
                  <a:pt x="683" y="44"/>
                  <a:pt x="683" y="44"/>
                </a:cubicBezTo>
                <a:cubicBezTo>
                  <a:pt x="685" y="44"/>
                  <a:pt x="686" y="44"/>
                  <a:pt x="688" y="43"/>
                </a:cubicBezTo>
                <a:cubicBezTo>
                  <a:pt x="688" y="47"/>
                  <a:pt x="688" y="47"/>
                  <a:pt x="688" y="47"/>
                </a:cubicBezTo>
                <a:cubicBezTo>
                  <a:pt x="686" y="48"/>
                  <a:pt x="685" y="48"/>
                  <a:pt x="683" y="48"/>
                </a:cubicBezTo>
                <a:cubicBezTo>
                  <a:pt x="683" y="48"/>
                  <a:pt x="683" y="48"/>
                  <a:pt x="683" y="48"/>
                </a:cubicBezTo>
                <a:cubicBezTo>
                  <a:pt x="682" y="49"/>
                  <a:pt x="682" y="49"/>
                  <a:pt x="682" y="49"/>
                </a:cubicBezTo>
                <a:cubicBezTo>
                  <a:pt x="681" y="49"/>
                  <a:pt x="681" y="49"/>
                  <a:pt x="681" y="49"/>
                </a:cubicBezTo>
                <a:cubicBezTo>
                  <a:pt x="681" y="49"/>
                  <a:pt x="681" y="49"/>
                  <a:pt x="681" y="49"/>
                </a:cubicBezTo>
                <a:cubicBezTo>
                  <a:pt x="677" y="50"/>
                  <a:pt x="674" y="52"/>
                  <a:pt x="671" y="54"/>
                </a:cubicBezTo>
                <a:cubicBezTo>
                  <a:pt x="675" y="54"/>
                  <a:pt x="675" y="54"/>
                  <a:pt x="675" y="54"/>
                </a:cubicBezTo>
                <a:cubicBezTo>
                  <a:pt x="677" y="53"/>
                  <a:pt x="679" y="52"/>
                  <a:pt x="681" y="51"/>
                </a:cubicBezTo>
                <a:cubicBezTo>
                  <a:pt x="681" y="52"/>
                  <a:pt x="681" y="52"/>
                  <a:pt x="681" y="52"/>
                </a:cubicBezTo>
                <a:cubicBezTo>
                  <a:pt x="680" y="53"/>
                  <a:pt x="678" y="53"/>
                  <a:pt x="677" y="54"/>
                </a:cubicBezTo>
                <a:cubicBezTo>
                  <a:pt x="681" y="54"/>
                  <a:pt x="681" y="54"/>
                  <a:pt x="681" y="54"/>
                </a:cubicBezTo>
                <a:cubicBezTo>
                  <a:pt x="682" y="54"/>
                  <a:pt x="682" y="54"/>
                  <a:pt x="683" y="53"/>
                </a:cubicBezTo>
                <a:cubicBezTo>
                  <a:pt x="683" y="53"/>
                  <a:pt x="683" y="53"/>
                  <a:pt x="683" y="53"/>
                </a:cubicBezTo>
                <a:cubicBezTo>
                  <a:pt x="685" y="53"/>
                  <a:pt x="687" y="52"/>
                  <a:pt x="689" y="52"/>
                </a:cubicBezTo>
                <a:cubicBezTo>
                  <a:pt x="689" y="53"/>
                  <a:pt x="690" y="53"/>
                  <a:pt x="690" y="54"/>
                </a:cubicBezTo>
                <a:cubicBezTo>
                  <a:pt x="694" y="54"/>
                  <a:pt x="694" y="54"/>
                  <a:pt x="694" y="54"/>
                </a:cubicBezTo>
                <a:cubicBezTo>
                  <a:pt x="694" y="52"/>
                  <a:pt x="694" y="52"/>
                  <a:pt x="694" y="52"/>
                </a:cubicBezTo>
                <a:cubicBezTo>
                  <a:pt x="694" y="53"/>
                  <a:pt x="695" y="53"/>
                  <a:pt x="696" y="53"/>
                </a:cubicBezTo>
                <a:cubicBezTo>
                  <a:pt x="696" y="54"/>
                  <a:pt x="696" y="54"/>
                  <a:pt x="697" y="54"/>
                </a:cubicBezTo>
                <a:cubicBezTo>
                  <a:pt x="699" y="54"/>
                  <a:pt x="699" y="54"/>
                  <a:pt x="699" y="54"/>
                </a:cubicBezTo>
                <a:cubicBezTo>
                  <a:pt x="699" y="54"/>
                  <a:pt x="699" y="54"/>
                  <a:pt x="699" y="54"/>
                </a:cubicBezTo>
                <a:cubicBezTo>
                  <a:pt x="701" y="52"/>
                  <a:pt x="704" y="51"/>
                  <a:pt x="706" y="50"/>
                </a:cubicBezTo>
                <a:cubicBezTo>
                  <a:pt x="706" y="51"/>
                  <a:pt x="706" y="51"/>
                  <a:pt x="706" y="51"/>
                </a:cubicBezTo>
                <a:cubicBezTo>
                  <a:pt x="706" y="51"/>
                  <a:pt x="706" y="51"/>
                  <a:pt x="706" y="51"/>
                </a:cubicBezTo>
                <a:cubicBezTo>
                  <a:pt x="706" y="52"/>
                  <a:pt x="706" y="52"/>
                  <a:pt x="706" y="52"/>
                </a:cubicBezTo>
                <a:cubicBezTo>
                  <a:pt x="706" y="52"/>
                  <a:pt x="706" y="52"/>
                  <a:pt x="706" y="52"/>
                </a:cubicBezTo>
                <a:cubicBezTo>
                  <a:pt x="706" y="53"/>
                  <a:pt x="706" y="53"/>
                  <a:pt x="706" y="53"/>
                </a:cubicBezTo>
                <a:cubicBezTo>
                  <a:pt x="706" y="54"/>
                  <a:pt x="706" y="54"/>
                  <a:pt x="706" y="54"/>
                </a:cubicBezTo>
                <a:cubicBezTo>
                  <a:pt x="706" y="54"/>
                  <a:pt x="706" y="54"/>
                  <a:pt x="706" y="54"/>
                </a:cubicBezTo>
                <a:cubicBezTo>
                  <a:pt x="708" y="54"/>
                  <a:pt x="708" y="54"/>
                  <a:pt x="708" y="54"/>
                </a:cubicBezTo>
                <a:cubicBezTo>
                  <a:pt x="708" y="53"/>
                  <a:pt x="708" y="53"/>
                  <a:pt x="708" y="53"/>
                </a:cubicBezTo>
                <a:cubicBezTo>
                  <a:pt x="709" y="53"/>
                  <a:pt x="709" y="53"/>
                  <a:pt x="709" y="53"/>
                </a:cubicBezTo>
                <a:cubicBezTo>
                  <a:pt x="709" y="53"/>
                  <a:pt x="709" y="53"/>
                  <a:pt x="709" y="53"/>
                </a:cubicBezTo>
                <a:cubicBezTo>
                  <a:pt x="709" y="52"/>
                  <a:pt x="709" y="52"/>
                  <a:pt x="709" y="52"/>
                </a:cubicBezTo>
                <a:cubicBezTo>
                  <a:pt x="709" y="51"/>
                  <a:pt x="709" y="51"/>
                  <a:pt x="709" y="51"/>
                </a:cubicBezTo>
                <a:cubicBezTo>
                  <a:pt x="708" y="51"/>
                  <a:pt x="708" y="51"/>
                  <a:pt x="708" y="51"/>
                </a:cubicBezTo>
                <a:cubicBezTo>
                  <a:pt x="708" y="50"/>
                  <a:pt x="708" y="50"/>
                  <a:pt x="708" y="50"/>
                </a:cubicBezTo>
                <a:cubicBezTo>
                  <a:pt x="711" y="50"/>
                  <a:pt x="714" y="52"/>
                  <a:pt x="717" y="53"/>
                </a:cubicBezTo>
                <a:cubicBezTo>
                  <a:pt x="717" y="54"/>
                  <a:pt x="717" y="54"/>
                  <a:pt x="717" y="54"/>
                </a:cubicBezTo>
                <a:cubicBezTo>
                  <a:pt x="720" y="54"/>
                  <a:pt x="720" y="54"/>
                  <a:pt x="720" y="54"/>
                </a:cubicBezTo>
                <a:cubicBezTo>
                  <a:pt x="720" y="54"/>
                  <a:pt x="719" y="53"/>
                  <a:pt x="719" y="52"/>
                </a:cubicBezTo>
                <a:cubicBezTo>
                  <a:pt x="719" y="52"/>
                  <a:pt x="719" y="52"/>
                  <a:pt x="719" y="52"/>
                </a:cubicBezTo>
                <a:cubicBezTo>
                  <a:pt x="719" y="52"/>
                  <a:pt x="719" y="52"/>
                  <a:pt x="719" y="52"/>
                </a:cubicBezTo>
                <a:cubicBezTo>
                  <a:pt x="717" y="50"/>
                  <a:pt x="717" y="50"/>
                  <a:pt x="717" y="50"/>
                </a:cubicBezTo>
                <a:cubicBezTo>
                  <a:pt x="717" y="51"/>
                  <a:pt x="717" y="51"/>
                  <a:pt x="717" y="51"/>
                </a:cubicBezTo>
                <a:cubicBezTo>
                  <a:pt x="714" y="49"/>
                  <a:pt x="711" y="48"/>
                  <a:pt x="708" y="48"/>
                </a:cubicBezTo>
                <a:cubicBezTo>
                  <a:pt x="708" y="47"/>
                  <a:pt x="708" y="47"/>
                  <a:pt x="708" y="47"/>
                </a:cubicBezTo>
                <a:cubicBezTo>
                  <a:pt x="707" y="48"/>
                  <a:pt x="707" y="48"/>
                  <a:pt x="707" y="48"/>
                </a:cubicBezTo>
                <a:cubicBezTo>
                  <a:pt x="706" y="48"/>
                  <a:pt x="706" y="48"/>
                  <a:pt x="706" y="48"/>
                </a:cubicBezTo>
                <a:cubicBezTo>
                  <a:pt x="706" y="48"/>
                  <a:pt x="706" y="48"/>
                  <a:pt x="706" y="48"/>
                </a:cubicBezTo>
                <a:cubicBezTo>
                  <a:pt x="703" y="49"/>
                  <a:pt x="701" y="50"/>
                  <a:pt x="698" y="52"/>
                </a:cubicBezTo>
                <a:cubicBezTo>
                  <a:pt x="698" y="52"/>
                  <a:pt x="698" y="52"/>
                  <a:pt x="698" y="52"/>
                </a:cubicBezTo>
                <a:cubicBezTo>
                  <a:pt x="698" y="52"/>
                  <a:pt x="698" y="52"/>
                  <a:pt x="698" y="52"/>
                </a:cubicBezTo>
                <a:cubicBezTo>
                  <a:pt x="698" y="52"/>
                  <a:pt x="697" y="52"/>
                  <a:pt x="697" y="52"/>
                </a:cubicBezTo>
                <a:cubicBezTo>
                  <a:pt x="696" y="51"/>
                  <a:pt x="696" y="51"/>
                  <a:pt x="695" y="50"/>
                </a:cubicBezTo>
                <a:cubicBezTo>
                  <a:pt x="694" y="49"/>
                  <a:pt x="694" y="48"/>
                  <a:pt x="694" y="47"/>
                </a:cubicBezTo>
                <a:cubicBezTo>
                  <a:pt x="694" y="47"/>
                  <a:pt x="694" y="47"/>
                  <a:pt x="694" y="47"/>
                </a:cubicBezTo>
                <a:cubicBezTo>
                  <a:pt x="694" y="47"/>
                  <a:pt x="694" y="47"/>
                  <a:pt x="694" y="47"/>
                </a:cubicBezTo>
                <a:cubicBezTo>
                  <a:pt x="694" y="47"/>
                  <a:pt x="694" y="46"/>
                  <a:pt x="694" y="46"/>
                </a:cubicBezTo>
                <a:cubicBezTo>
                  <a:pt x="694" y="45"/>
                  <a:pt x="694" y="45"/>
                  <a:pt x="694" y="44"/>
                </a:cubicBezTo>
                <a:cubicBezTo>
                  <a:pt x="694" y="44"/>
                  <a:pt x="694" y="44"/>
                  <a:pt x="694" y="44"/>
                </a:cubicBezTo>
                <a:cubicBezTo>
                  <a:pt x="694" y="44"/>
                  <a:pt x="694" y="44"/>
                  <a:pt x="694" y="44"/>
                </a:cubicBezTo>
                <a:cubicBezTo>
                  <a:pt x="694" y="44"/>
                  <a:pt x="694" y="44"/>
                  <a:pt x="694" y="44"/>
                </a:cubicBezTo>
                <a:cubicBezTo>
                  <a:pt x="694" y="43"/>
                  <a:pt x="694" y="41"/>
                  <a:pt x="694" y="40"/>
                </a:cubicBezTo>
                <a:cubicBezTo>
                  <a:pt x="697" y="35"/>
                  <a:pt x="702" y="32"/>
                  <a:pt x="708" y="32"/>
                </a:cubicBezTo>
                <a:cubicBezTo>
                  <a:pt x="708" y="32"/>
                  <a:pt x="709" y="32"/>
                  <a:pt x="709" y="32"/>
                </a:cubicBezTo>
                <a:cubicBezTo>
                  <a:pt x="711" y="33"/>
                  <a:pt x="714" y="33"/>
                  <a:pt x="717" y="34"/>
                </a:cubicBezTo>
                <a:cubicBezTo>
                  <a:pt x="717" y="34"/>
                  <a:pt x="717" y="34"/>
                  <a:pt x="717" y="34"/>
                </a:cubicBezTo>
                <a:cubicBezTo>
                  <a:pt x="718" y="34"/>
                  <a:pt x="718" y="34"/>
                  <a:pt x="718" y="34"/>
                </a:cubicBezTo>
                <a:cubicBezTo>
                  <a:pt x="718" y="34"/>
                  <a:pt x="718" y="34"/>
                  <a:pt x="718" y="34"/>
                </a:cubicBezTo>
                <a:cubicBezTo>
                  <a:pt x="719" y="34"/>
                  <a:pt x="719" y="34"/>
                  <a:pt x="719" y="34"/>
                </a:cubicBezTo>
                <a:cubicBezTo>
                  <a:pt x="724" y="35"/>
                  <a:pt x="728" y="38"/>
                  <a:pt x="731" y="43"/>
                </a:cubicBezTo>
                <a:cubicBezTo>
                  <a:pt x="731" y="43"/>
                  <a:pt x="731" y="43"/>
                  <a:pt x="731" y="43"/>
                </a:cubicBezTo>
                <a:cubicBezTo>
                  <a:pt x="731" y="43"/>
                  <a:pt x="731" y="43"/>
                  <a:pt x="731" y="43"/>
                </a:cubicBezTo>
                <a:cubicBezTo>
                  <a:pt x="732" y="45"/>
                  <a:pt x="732" y="47"/>
                  <a:pt x="732" y="49"/>
                </a:cubicBezTo>
                <a:cubicBezTo>
                  <a:pt x="732" y="50"/>
                  <a:pt x="732" y="51"/>
                  <a:pt x="732" y="53"/>
                </a:cubicBezTo>
                <a:cubicBezTo>
                  <a:pt x="732" y="53"/>
                  <a:pt x="732" y="53"/>
                  <a:pt x="732" y="53"/>
                </a:cubicBezTo>
                <a:cubicBezTo>
                  <a:pt x="732" y="53"/>
                  <a:pt x="732" y="53"/>
                  <a:pt x="732" y="53"/>
                </a:cubicBezTo>
                <a:cubicBezTo>
                  <a:pt x="732" y="54"/>
                  <a:pt x="732" y="54"/>
                  <a:pt x="732" y="54"/>
                </a:cubicBezTo>
                <a:cubicBezTo>
                  <a:pt x="737" y="54"/>
                  <a:pt x="737" y="54"/>
                  <a:pt x="737" y="54"/>
                </a:cubicBezTo>
                <a:cubicBezTo>
                  <a:pt x="737" y="54"/>
                  <a:pt x="737" y="54"/>
                  <a:pt x="737" y="54"/>
                </a:cubicBezTo>
                <a:cubicBezTo>
                  <a:pt x="738" y="54"/>
                  <a:pt x="738" y="53"/>
                  <a:pt x="739" y="53"/>
                </a:cubicBezTo>
                <a:cubicBezTo>
                  <a:pt x="739" y="53"/>
                  <a:pt x="739" y="53"/>
                  <a:pt x="739" y="53"/>
                </a:cubicBezTo>
                <a:cubicBezTo>
                  <a:pt x="740" y="53"/>
                  <a:pt x="740" y="53"/>
                  <a:pt x="740" y="53"/>
                </a:cubicBezTo>
                <a:cubicBezTo>
                  <a:pt x="740" y="53"/>
                  <a:pt x="740" y="53"/>
                  <a:pt x="740" y="53"/>
                </a:cubicBezTo>
                <a:cubicBezTo>
                  <a:pt x="740" y="53"/>
                  <a:pt x="741" y="53"/>
                  <a:pt x="742" y="53"/>
                </a:cubicBezTo>
                <a:cubicBezTo>
                  <a:pt x="742" y="53"/>
                  <a:pt x="742" y="53"/>
                  <a:pt x="742" y="53"/>
                </a:cubicBezTo>
                <a:cubicBezTo>
                  <a:pt x="743" y="53"/>
                  <a:pt x="745" y="53"/>
                  <a:pt x="746" y="54"/>
                </a:cubicBezTo>
                <a:cubicBezTo>
                  <a:pt x="750" y="54"/>
                  <a:pt x="750" y="54"/>
                  <a:pt x="750" y="54"/>
                </a:cubicBezTo>
                <a:cubicBezTo>
                  <a:pt x="748" y="52"/>
                  <a:pt x="745" y="51"/>
                  <a:pt x="742" y="51"/>
                </a:cubicBezTo>
                <a:cubicBezTo>
                  <a:pt x="742" y="51"/>
                  <a:pt x="742" y="51"/>
                  <a:pt x="742" y="51"/>
                </a:cubicBezTo>
                <a:cubicBezTo>
                  <a:pt x="741" y="51"/>
                  <a:pt x="740" y="51"/>
                  <a:pt x="740" y="51"/>
                </a:cubicBezTo>
                <a:cubicBezTo>
                  <a:pt x="740" y="50"/>
                  <a:pt x="740" y="50"/>
                  <a:pt x="740" y="50"/>
                </a:cubicBezTo>
                <a:cubicBezTo>
                  <a:pt x="740" y="49"/>
                  <a:pt x="740" y="49"/>
                  <a:pt x="740" y="49"/>
                </a:cubicBezTo>
                <a:cubicBezTo>
                  <a:pt x="740" y="48"/>
                  <a:pt x="740" y="48"/>
                  <a:pt x="740" y="48"/>
                </a:cubicBezTo>
                <a:cubicBezTo>
                  <a:pt x="740" y="47"/>
                  <a:pt x="740" y="47"/>
                  <a:pt x="740" y="47"/>
                </a:cubicBezTo>
                <a:cubicBezTo>
                  <a:pt x="740" y="47"/>
                  <a:pt x="740" y="47"/>
                  <a:pt x="740" y="47"/>
                </a:cubicBezTo>
                <a:cubicBezTo>
                  <a:pt x="740" y="46"/>
                  <a:pt x="740" y="46"/>
                  <a:pt x="740" y="46"/>
                </a:cubicBezTo>
                <a:cubicBezTo>
                  <a:pt x="743" y="46"/>
                  <a:pt x="747" y="47"/>
                  <a:pt x="750" y="48"/>
                </a:cubicBezTo>
                <a:cubicBezTo>
                  <a:pt x="750" y="50"/>
                  <a:pt x="750" y="50"/>
                  <a:pt x="750" y="50"/>
                </a:cubicBezTo>
                <a:cubicBezTo>
                  <a:pt x="748" y="50"/>
                  <a:pt x="748" y="50"/>
                  <a:pt x="748" y="50"/>
                </a:cubicBezTo>
                <a:cubicBezTo>
                  <a:pt x="750" y="52"/>
                  <a:pt x="750" y="52"/>
                  <a:pt x="750" y="52"/>
                </a:cubicBezTo>
                <a:cubicBezTo>
                  <a:pt x="750" y="54"/>
                  <a:pt x="750" y="54"/>
                  <a:pt x="750" y="54"/>
                </a:cubicBezTo>
                <a:cubicBezTo>
                  <a:pt x="752" y="54"/>
                  <a:pt x="752" y="54"/>
                  <a:pt x="752" y="54"/>
                </a:cubicBezTo>
                <a:cubicBezTo>
                  <a:pt x="752" y="52"/>
                  <a:pt x="752" y="52"/>
                  <a:pt x="752" y="52"/>
                </a:cubicBezTo>
                <a:cubicBezTo>
                  <a:pt x="752" y="52"/>
                  <a:pt x="752" y="52"/>
                  <a:pt x="752" y="52"/>
                </a:cubicBezTo>
                <a:cubicBezTo>
                  <a:pt x="753" y="52"/>
                  <a:pt x="753" y="51"/>
                  <a:pt x="753" y="51"/>
                </a:cubicBezTo>
                <a:cubicBezTo>
                  <a:pt x="753" y="50"/>
                  <a:pt x="753" y="50"/>
                  <a:pt x="753" y="50"/>
                </a:cubicBezTo>
                <a:cubicBezTo>
                  <a:pt x="752" y="50"/>
                  <a:pt x="752" y="50"/>
                  <a:pt x="752" y="50"/>
                </a:cubicBezTo>
                <a:cubicBezTo>
                  <a:pt x="752" y="48"/>
                  <a:pt x="752" y="48"/>
                  <a:pt x="752" y="48"/>
                </a:cubicBezTo>
                <a:cubicBezTo>
                  <a:pt x="753" y="48"/>
                  <a:pt x="754" y="48"/>
                  <a:pt x="754" y="49"/>
                </a:cubicBezTo>
                <a:cubicBezTo>
                  <a:pt x="756" y="50"/>
                  <a:pt x="756" y="50"/>
                  <a:pt x="756" y="50"/>
                </a:cubicBezTo>
                <a:cubicBezTo>
                  <a:pt x="756" y="51"/>
                  <a:pt x="756" y="51"/>
                  <a:pt x="756" y="51"/>
                </a:cubicBezTo>
                <a:cubicBezTo>
                  <a:pt x="757" y="50"/>
                  <a:pt x="757" y="50"/>
                  <a:pt x="757" y="50"/>
                </a:cubicBezTo>
                <a:cubicBezTo>
                  <a:pt x="758" y="50"/>
                  <a:pt x="758" y="50"/>
                  <a:pt x="759" y="50"/>
                </a:cubicBezTo>
                <a:cubicBezTo>
                  <a:pt x="759" y="52"/>
                  <a:pt x="759" y="52"/>
                  <a:pt x="759" y="52"/>
                </a:cubicBezTo>
                <a:cubicBezTo>
                  <a:pt x="757" y="52"/>
                  <a:pt x="755" y="53"/>
                  <a:pt x="752" y="54"/>
                </a:cubicBezTo>
                <a:cubicBezTo>
                  <a:pt x="759" y="54"/>
                  <a:pt x="759" y="54"/>
                  <a:pt x="759" y="54"/>
                </a:cubicBezTo>
                <a:cubicBezTo>
                  <a:pt x="759" y="54"/>
                  <a:pt x="759" y="54"/>
                  <a:pt x="760" y="54"/>
                </a:cubicBezTo>
                <a:cubicBezTo>
                  <a:pt x="760" y="54"/>
                  <a:pt x="760" y="54"/>
                  <a:pt x="760" y="54"/>
                </a:cubicBezTo>
                <a:cubicBezTo>
                  <a:pt x="760" y="54"/>
                  <a:pt x="760" y="54"/>
                  <a:pt x="760" y="54"/>
                </a:cubicBezTo>
                <a:cubicBezTo>
                  <a:pt x="761" y="54"/>
                  <a:pt x="761" y="54"/>
                  <a:pt x="761" y="54"/>
                </a:cubicBezTo>
                <a:cubicBezTo>
                  <a:pt x="762" y="54"/>
                  <a:pt x="762" y="54"/>
                  <a:pt x="762" y="54"/>
                </a:cubicBezTo>
                <a:cubicBezTo>
                  <a:pt x="762" y="54"/>
                  <a:pt x="762" y="54"/>
                  <a:pt x="762" y="54"/>
                </a:cubicBezTo>
                <a:cubicBezTo>
                  <a:pt x="762" y="54"/>
                  <a:pt x="762" y="54"/>
                  <a:pt x="763" y="54"/>
                </a:cubicBezTo>
                <a:cubicBezTo>
                  <a:pt x="763" y="54"/>
                  <a:pt x="763" y="54"/>
                  <a:pt x="763" y="54"/>
                </a:cubicBezTo>
                <a:cubicBezTo>
                  <a:pt x="763" y="54"/>
                  <a:pt x="764" y="54"/>
                  <a:pt x="765" y="54"/>
                </a:cubicBezTo>
                <a:cubicBezTo>
                  <a:pt x="770" y="54"/>
                  <a:pt x="770" y="54"/>
                  <a:pt x="770" y="54"/>
                </a:cubicBezTo>
                <a:cubicBezTo>
                  <a:pt x="769" y="54"/>
                  <a:pt x="769" y="53"/>
                  <a:pt x="769" y="53"/>
                </a:cubicBezTo>
                <a:cubicBezTo>
                  <a:pt x="768" y="53"/>
                  <a:pt x="768" y="53"/>
                  <a:pt x="768" y="53"/>
                </a:cubicBezTo>
                <a:cubicBezTo>
                  <a:pt x="768" y="53"/>
                  <a:pt x="768" y="53"/>
                  <a:pt x="768" y="53"/>
                </a:cubicBezTo>
                <a:cubicBezTo>
                  <a:pt x="766" y="52"/>
                  <a:pt x="764" y="52"/>
                  <a:pt x="763" y="52"/>
                </a:cubicBezTo>
                <a:cubicBezTo>
                  <a:pt x="762" y="52"/>
                  <a:pt x="762" y="52"/>
                  <a:pt x="762" y="52"/>
                </a:cubicBezTo>
                <a:cubicBezTo>
                  <a:pt x="762" y="50"/>
                  <a:pt x="762" y="50"/>
                  <a:pt x="762" y="50"/>
                </a:cubicBezTo>
                <a:cubicBezTo>
                  <a:pt x="763" y="51"/>
                  <a:pt x="764" y="51"/>
                  <a:pt x="766" y="51"/>
                </a:cubicBezTo>
                <a:cubicBezTo>
                  <a:pt x="766" y="51"/>
                  <a:pt x="766" y="51"/>
                  <a:pt x="766" y="51"/>
                </a:cubicBezTo>
                <a:cubicBezTo>
                  <a:pt x="766" y="51"/>
                  <a:pt x="766" y="51"/>
                  <a:pt x="767" y="51"/>
                </a:cubicBezTo>
                <a:cubicBezTo>
                  <a:pt x="768" y="52"/>
                  <a:pt x="770" y="53"/>
                  <a:pt x="772" y="54"/>
                </a:cubicBezTo>
                <a:cubicBezTo>
                  <a:pt x="775" y="54"/>
                  <a:pt x="775" y="54"/>
                  <a:pt x="775" y="54"/>
                </a:cubicBezTo>
                <a:cubicBezTo>
                  <a:pt x="773" y="52"/>
                  <a:pt x="770" y="50"/>
                  <a:pt x="768" y="49"/>
                </a:cubicBezTo>
                <a:cubicBezTo>
                  <a:pt x="767" y="49"/>
                  <a:pt x="767" y="49"/>
                  <a:pt x="767" y="49"/>
                </a:cubicBezTo>
                <a:cubicBezTo>
                  <a:pt x="767" y="49"/>
                  <a:pt x="767" y="49"/>
                  <a:pt x="767" y="49"/>
                </a:cubicBezTo>
                <a:cubicBezTo>
                  <a:pt x="766" y="49"/>
                  <a:pt x="766" y="49"/>
                  <a:pt x="766" y="49"/>
                </a:cubicBezTo>
                <a:cubicBezTo>
                  <a:pt x="766" y="49"/>
                  <a:pt x="766" y="49"/>
                  <a:pt x="766" y="49"/>
                </a:cubicBezTo>
                <a:cubicBezTo>
                  <a:pt x="764" y="49"/>
                  <a:pt x="763" y="49"/>
                  <a:pt x="762" y="48"/>
                </a:cubicBezTo>
                <a:cubicBezTo>
                  <a:pt x="762" y="48"/>
                  <a:pt x="762" y="48"/>
                  <a:pt x="762" y="48"/>
                </a:cubicBezTo>
                <a:cubicBezTo>
                  <a:pt x="761" y="48"/>
                  <a:pt x="761" y="48"/>
                  <a:pt x="761" y="48"/>
                </a:cubicBezTo>
                <a:cubicBezTo>
                  <a:pt x="760" y="48"/>
                  <a:pt x="760" y="48"/>
                  <a:pt x="760" y="48"/>
                </a:cubicBezTo>
                <a:cubicBezTo>
                  <a:pt x="760" y="48"/>
                  <a:pt x="760" y="48"/>
                  <a:pt x="760" y="48"/>
                </a:cubicBezTo>
                <a:cubicBezTo>
                  <a:pt x="760" y="48"/>
                  <a:pt x="760" y="48"/>
                  <a:pt x="759" y="48"/>
                </a:cubicBezTo>
                <a:cubicBezTo>
                  <a:pt x="759" y="48"/>
                  <a:pt x="759" y="48"/>
                  <a:pt x="759" y="48"/>
                </a:cubicBezTo>
                <a:cubicBezTo>
                  <a:pt x="759" y="48"/>
                  <a:pt x="759" y="48"/>
                  <a:pt x="759" y="48"/>
                </a:cubicBezTo>
                <a:cubicBezTo>
                  <a:pt x="758" y="48"/>
                  <a:pt x="758" y="48"/>
                  <a:pt x="757" y="48"/>
                </a:cubicBezTo>
                <a:cubicBezTo>
                  <a:pt x="756" y="47"/>
                  <a:pt x="756" y="47"/>
                  <a:pt x="756" y="47"/>
                </a:cubicBezTo>
                <a:cubicBezTo>
                  <a:pt x="755" y="47"/>
                  <a:pt x="755" y="47"/>
                  <a:pt x="755" y="47"/>
                </a:cubicBezTo>
                <a:cubicBezTo>
                  <a:pt x="755" y="47"/>
                  <a:pt x="755" y="47"/>
                  <a:pt x="755" y="47"/>
                </a:cubicBezTo>
                <a:cubicBezTo>
                  <a:pt x="754" y="47"/>
                  <a:pt x="753" y="46"/>
                  <a:pt x="751" y="46"/>
                </a:cubicBezTo>
                <a:cubicBezTo>
                  <a:pt x="747" y="45"/>
                  <a:pt x="744" y="44"/>
                  <a:pt x="740" y="44"/>
                </a:cubicBezTo>
                <a:cubicBezTo>
                  <a:pt x="740" y="44"/>
                  <a:pt x="740" y="44"/>
                  <a:pt x="740" y="44"/>
                </a:cubicBezTo>
                <a:cubicBezTo>
                  <a:pt x="739" y="44"/>
                  <a:pt x="739" y="44"/>
                  <a:pt x="739" y="44"/>
                </a:cubicBezTo>
                <a:cubicBezTo>
                  <a:pt x="738" y="43"/>
                  <a:pt x="738" y="43"/>
                  <a:pt x="738" y="43"/>
                </a:cubicBezTo>
                <a:cubicBezTo>
                  <a:pt x="738" y="43"/>
                  <a:pt x="737" y="43"/>
                  <a:pt x="737" y="43"/>
                </a:cubicBezTo>
                <a:cubicBezTo>
                  <a:pt x="736" y="42"/>
                  <a:pt x="736" y="42"/>
                  <a:pt x="736" y="41"/>
                </a:cubicBezTo>
                <a:cubicBezTo>
                  <a:pt x="737" y="41"/>
                  <a:pt x="737" y="41"/>
                  <a:pt x="738" y="41"/>
                </a:cubicBezTo>
                <a:cubicBezTo>
                  <a:pt x="739" y="41"/>
                  <a:pt x="739" y="41"/>
                  <a:pt x="739" y="41"/>
                </a:cubicBezTo>
                <a:cubicBezTo>
                  <a:pt x="739" y="41"/>
                  <a:pt x="739" y="41"/>
                  <a:pt x="739" y="41"/>
                </a:cubicBezTo>
                <a:cubicBezTo>
                  <a:pt x="743" y="41"/>
                  <a:pt x="747" y="42"/>
                  <a:pt x="751" y="43"/>
                </a:cubicBezTo>
                <a:cubicBezTo>
                  <a:pt x="752" y="43"/>
                  <a:pt x="754" y="44"/>
                  <a:pt x="756" y="44"/>
                </a:cubicBezTo>
                <a:cubicBezTo>
                  <a:pt x="757" y="44"/>
                  <a:pt x="758" y="45"/>
                  <a:pt x="759" y="45"/>
                </a:cubicBezTo>
                <a:cubicBezTo>
                  <a:pt x="759" y="45"/>
                  <a:pt x="759" y="45"/>
                  <a:pt x="759" y="45"/>
                </a:cubicBezTo>
                <a:cubicBezTo>
                  <a:pt x="760" y="45"/>
                  <a:pt x="760" y="45"/>
                  <a:pt x="760" y="45"/>
                </a:cubicBezTo>
                <a:cubicBezTo>
                  <a:pt x="760" y="46"/>
                  <a:pt x="760" y="46"/>
                  <a:pt x="760" y="46"/>
                </a:cubicBezTo>
                <a:cubicBezTo>
                  <a:pt x="763" y="47"/>
                  <a:pt x="765" y="48"/>
                  <a:pt x="768" y="49"/>
                </a:cubicBezTo>
                <a:cubicBezTo>
                  <a:pt x="770" y="51"/>
                  <a:pt x="773" y="52"/>
                  <a:pt x="776" y="54"/>
                </a:cubicBezTo>
                <a:cubicBezTo>
                  <a:pt x="780" y="54"/>
                  <a:pt x="780" y="54"/>
                  <a:pt x="780" y="54"/>
                </a:cubicBezTo>
                <a:cubicBezTo>
                  <a:pt x="776" y="51"/>
                  <a:pt x="772" y="49"/>
                  <a:pt x="769" y="47"/>
                </a:cubicBezTo>
                <a:cubicBezTo>
                  <a:pt x="769" y="47"/>
                  <a:pt x="769" y="47"/>
                  <a:pt x="769" y="47"/>
                </a:cubicBezTo>
                <a:cubicBezTo>
                  <a:pt x="769" y="47"/>
                  <a:pt x="769" y="47"/>
                  <a:pt x="769" y="47"/>
                </a:cubicBezTo>
                <a:cubicBezTo>
                  <a:pt x="766" y="46"/>
                  <a:pt x="764" y="45"/>
                  <a:pt x="762" y="44"/>
                </a:cubicBezTo>
                <a:cubicBezTo>
                  <a:pt x="762" y="43"/>
                  <a:pt x="762" y="43"/>
                  <a:pt x="762" y="43"/>
                </a:cubicBezTo>
                <a:cubicBezTo>
                  <a:pt x="768" y="46"/>
                  <a:pt x="775" y="49"/>
                  <a:pt x="781" y="54"/>
                </a:cubicBezTo>
                <a:cubicBezTo>
                  <a:pt x="784" y="54"/>
                  <a:pt x="784" y="54"/>
                  <a:pt x="784" y="54"/>
                </a:cubicBezTo>
                <a:cubicBezTo>
                  <a:pt x="777" y="48"/>
                  <a:pt x="769" y="44"/>
                  <a:pt x="761" y="40"/>
                </a:cubicBezTo>
                <a:cubicBezTo>
                  <a:pt x="761" y="40"/>
                  <a:pt x="761" y="40"/>
                  <a:pt x="761" y="40"/>
                </a:cubicBezTo>
                <a:cubicBezTo>
                  <a:pt x="761" y="40"/>
                  <a:pt x="761" y="40"/>
                  <a:pt x="761" y="40"/>
                </a:cubicBezTo>
                <a:cubicBezTo>
                  <a:pt x="761" y="40"/>
                  <a:pt x="761" y="40"/>
                  <a:pt x="761" y="40"/>
                </a:cubicBezTo>
                <a:cubicBezTo>
                  <a:pt x="761" y="40"/>
                  <a:pt x="761" y="40"/>
                  <a:pt x="761" y="40"/>
                </a:cubicBezTo>
                <a:cubicBezTo>
                  <a:pt x="760" y="40"/>
                  <a:pt x="760" y="40"/>
                  <a:pt x="760" y="40"/>
                </a:cubicBezTo>
                <a:cubicBezTo>
                  <a:pt x="760" y="40"/>
                  <a:pt x="760" y="40"/>
                  <a:pt x="760" y="40"/>
                </a:cubicBezTo>
                <a:cubicBezTo>
                  <a:pt x="760" y="40"/>
                  <a:pt x="760" y="40"/>
                  <a:pt x="760" y="40"/>
                </a:cubicBezTo>
                <a:cubicBezTo>
                  <a:pt x="760" y="40"/>
                  <a:pt x="760" y="40"/>
                  <a:pt x="760" y="40"/>
                </a:cubicBezTo>
                <a:cubicBezTo>
                  <a:pt x="757" y="39"/>
                  <a:pt x="755" y="39"/>
                  <a:pt x="752" y="38"/>
                </a:cubicBezTo>
                <a:cubicBezTo>
                  <a:pt x="752" y="38"/>
                  <a:pt x="752" y="38"/>
                  <a:pt x="752" y="38"/>
                </a:cubicBezTo>
                <a:cubicBezTo>
                  <a:pt x="751" y="38"/>
                  <a:pt x="751" y="38"/>
                  <a:pt x="751" y="38"/>
                </a:cubicBezTo>
                <a:cubicBezTo>
                  <a:pt x="750" y="37"/>
                  <a:pt x="750" y="37"/>
                  <a:pt x="750" y="37"/>
                </a:cubicBezTo>
                <a:cubicBezTo>
                  <a:pt x="750" y="37"/>
                  <a:pt x="750" y="37"/>
                  <a:pt x="750" y="37"/>
                </a:cubicBezTo>
                <a:cubicBezTo>
                  <a:pt x="746" y="37"/>
                  <a:pt x="743" y="36"/>
                  <a:pt x="739" y="36"/>
                </a:cubicBezTo>
                <a:cubicBezTo>
                  <a:pt x="736" y="35"/>
                  <a:pt x="734" y="35"/>
                  <a:pt x="732" y="35"/>
                </a:cubicBezTo>
                <a:cubicBezTo>
                  <a:pt x="728" y="33"/>
                  <a:pt x="723" y="30"/>
                  <a:pt x="718" y="29"/>
                </a:cubicBezTo>
                <a:cubicBezTo>
                  <a:pt x="715" y="28"/>
                  <a:pt x="712" y="27"/>
                  <a:pt x="708" y="27"/>
                </a:cubicBezTo>
                <a:cubicBezTo>
                  <a:pt x="708" y="27"/>
                  <a:pt x="708" y="27"/>
                  <a:pt x="708" y="27"/>
                </a:cubicBezTo>
                <a:moveTo>
                  <a:pt x="793" y="32"/>
                </a:moveTo>
                <a:cubicBezTo>
                  <a:pt x="792" y="31"/>
                  <a:pt x="791" y="30"/>
                  <a:pt x="789" y="29"/>
                </a:cubicBezTo>
                <a:cubicBezTo>
                  <a:pt x="789" y="28"/>
                  <a:pt x="789" y="28"/>
                  <a:pt x="789" y="28"/>
                </a:cubicBezTo>
                <a:cubicBezTo>
                  <a:pt x="791" y="29"/>
                  <a:pt x="792" y="30"/>
                  <a:pt x="793" y="31"/>
                </a:cubicBezTo>
                <a:cubicBezTo>
                  <a:pt x="793" y="32"/>
                  <a:pt x="793" y="32"/>
                  <a:pt x="793" y="32"/>
                </a:cubicBezTo>
                <a:moveTo>
                  <a:pt x="666" y="24"/>
                </a:moveTo>
                <a:cubicBezTo>
                  <a:pt x="666" y="23"/>
                  <a:pt x="666" y="23"/>
                  <a:pt x="666" y="23"/>
                </a:cubicBezTo>
                <a:cubicBezTo>
                  <a:pt x="671" y="21"/>
                  <a:pt x="676" y="19"/>
                  <a:pt x="681" y="18"/>
                </a:cubicBezTo>
                <a:cubicBezTo>
                  <a:pt x="681" y="18"/>
                  <a:pt x="681" y="18"/>
                  <a:pt x="681" y="18"/>
                </a:cubicBezTo>
                <a:cubicBezTo>
                  <a:pt x="678" y="20"/>
                  <a:pt x="675" y="21"/>
                  <a:pt x="672" y="22"/>
                </a:cubicBezTo>
                <a:cubicBezTo>
                  <a:pt x="669" y="22"/>
                  <a:pt x="668" y="23"/>
                  <a:pt x="666" y="24"/>
                </a:cubicBezTo>
                <a:moveTo>
                  <a:pt x="787" y="28"/>
                </a:moveTo>
                <a:cubicBezTo>
                  <a:pt x="780" y="22"/>
                  <a:pt x="771" y="19"/>
                  <a:pt x="762" y="16"/>
                </a:cubicBezTo>
                <a:cubicBezTo>
                  <a:pt x="762" y="16"/>
                  <a:pt x="762" y="16"/>
                  <a:pt x="762" y="16"/>
                </a:cubicBezTo>
                <a:cubicBezTo>
                  <a:pt x="763" y="16"/>
                  <a:pt x="763" y="16"/>
                  <a:pt x="764" y="16"/>
                </a:cubicBezTo>
                <a:cubicBezTo>
                  <a:pt x="773" y="18"/>
                  <a:pt x="781" y="22"/>
                  <a:pt x="787" y="27"/>
                </a:cubicBezTo>
                <a:cubicBezTo>
                  <a:pt x="787" y="28"/>
                  <a:pt x="787" y="28"/>
                  <a:pt x="787" y="28"/>
                </a:cubicBezTo>
                <a:moveTo>
                  <a:pt x="683" y="18"/>
                </a:moveTo>
                <a:cubicBezTo>
                  <a:pt x="683" y="17"/>
                  <a:pt x="683" y="17"/>
                  <a:pt x="683" y="17"/>
                </a:cubicBezTo>
                <a:cubicBezTo>
                  <a:pt x="684" y="17"/>
                  <a:pt x="685" y="16"/>
                  <a:pt x="686" y="16"/>
                </a:cubicBezTo>
                <a:cubicBezTo>
                  <a:pt x="688" y="15"/>
                  <a:pt x="690" y="14"/>
                  <a:pt x="692" y="14"/>
                </a:cubicBezTo>
                <a:cubicBezTo>
                  <a:pt x="692" y="15"/>
                  <a:pt x="692" y="15"/>
                  <a:pt x="692" y="15"/>
                </a:cubicBezTo>
                <a:cubicBezTo>
                  <a:pt x="689" y="16"/>
                  <a:pt x="686" y="17"/>
                  <a:pt x="683" y="18"/>
                </a:cubicBezTo>
                <a:moveTo>
                  <a:pt x="759" y="16"/>
                </a:moveTo>
                <a:cubicBezTo>
                  <a:pt x="759" y="16"/>
                  <a:pt x="758" y="16"/>
                  <a:pt x="758" y="16"/>
                </a:cubicBezTo>
                <a:cubicBezTo>
                  <a:pt x="756" y="15"/>
                  <a:pt x="754" y="15"/>
                  <a:pt x="752" y="14"/>
                </a:cubicBezTo>
                <a:cubicBezTo>
                  <a:pt x="752" y="13"/>
                  <a:pt x="752" y="13"/>
                  <a:pt x="752" y="13"/>
                </a:cubicBezTo>
                <a:cubicBezTo>
                  <a:pt x="754" y="14"/>
                  <a:pt x="757" y="15"/>
                  <a:pt x="759" y="15"/>
                </a:cubicBezTo>
                <a:cubicBezTo>
                  <a:pt x="759" y="16"/>
                  <a:pt x="759" y="16"/>
                  <a:pt x="759" y="16"/>
                </a:cubicBezTo>
                <a:moveTo>
                  <a:pt x="694" y="14"/>
                </a:moveTo>
                <a:cubicBezTo>
                  <a:pt x="694" y="13"/>
                  <a:pt x="694" y="13"/>
                  <a:pt x="694" y="13"/>
                </a:cubicBezTo>
                <a:cubicBezTo>
                  <a:pt x="698" y="13"/>
                  <a:pt x="702" y="12"/>
                  <a:pt x="706" y="12"/>
                </a:cubicBezTo>
                <a:cubicBezTo>
                  <a:pt x="706" y="12"/>
                  <a:pt x="706" y="12"/>
                  <a:pt x="706" y="12"/>
                </a:cubicBezTo>
                <a:cubicBezTo>
                  <a:pt x="702" y="13"/>
                  <a:pt x="698" y="13"/>
                  <a:pt x="694" y="14"/>
                </a:cubicBezTo>
                <a:moveTo>
                  <a:pt x="750" y="14"/>
                </a:moveTo>
                <a:cubicBezTo>
                  <a:pt x="747" y="13"/>
                  <a:pt x="743" y="12"/>
                  <a:pt x="740" y="12"/>
                </a:cubicBezTo>
                <a:cubicBezTo>
                  <a:pt x="740" y="11"/>
                  <a:pt x="740" y="11"/>
                  <a:pt x="740" y="11"/>
                </a:cubicBezTo>
                <a:cubicBezTo>
                  <a:pt x="741" y="11"/>
                  <a:pt x="742" y="12"/>
                  <a:pt x="743" y="12"/>
                </a:cubicBezTo>
                <a:cubicBezTo>
                  <a:pt x="745" y="12"/>
                  <a:pt x="748" y="12"/>
                  <a:pt x="750" y="13"/>
                </a:cubicBezTo>
                <a:cubicBezTo>
                  <a:pt x="750" y="14"/>
                  <a:pt x="750" y="14"/>
                  <a:pt x="750" y="14"/>
                </a:cubicBezTo>
                <a:moveTo>
                  <a:pt x="708" y="12"/>
                </a:moveTo>
                <a:cubicBezTo>
                  <a:pt x="708" y="12"/>
                  <a:pt x="708" y="12"/>
                  <a:pt x="708" y="12"/>
                </a:cubicBezTo>
                <a:cubicBezTo>
                  <a:pt x="710" y="11"/>
                  <a:pt x="712" y="11"/>
                  <a:pt x="713" y="10"/>
                </a:cubicBezTo>
                <a:cubicBezTo>
                  <a:pt x="715" y="10"/>
                  <a:pt x="716" y="10"/>
                  <a:pt x="717" y="10"/>
                </a:cubicBezTo>
                <a:cubicBezTo>
                  <a:pt x="717" y="11"/>
                  <a:pt x="717" y="11"/>
                  <a:pt x="717" y="11"/>
                </a:cubicBezTo>
                <a:cubicBezTo>
                  <a:pt x="716" y="11"/>
                  <a:pt x="716" y="11"/>
                  <a:pt x="715" y="11"/>
                </a:cubicBezTo>
                <a:cubicBezTo>
                  <a:pt x="715" y="11"/>
                  <a:pt x="715" y="11"/>
                  <a:pt x="715" y="11"/>
                </a:cubicBezTo>
                <a:cubicBezTo>
                  <a:pt x="714" y="11"/>
                  <a:pt x="714" y="11"/>
                  <a:pt x="714" y="11"/>
                </a:cubicBezTo>
                <a:cubicBezTo>
                  <a:pt x="713" y="11"/>
                  <a:pt x="711" y="11"/>
                  <a:pt x="708" y="12"/>
                </a:cubicBezTo>
                <a:moveTo>
                  <a:pt x="719" y="11"/>
                </a:moveTo>
                <a:cubicBezTo>
                  <a:pt x="719" y="10"/>
                  <a:pt x="719" y="10"/>
                  <a:pt x="719" y="10"/>
                </a:cubicBezTo>
                <a:cubicBezTo>
                  <a:pt x="721" y="10"/>
                  <a:pt x="723" y="10"/>
                  <a:pt x="725" y="10"/>
                </a:cubicBezTo>
                <a:cubicBezTo>
                  <a:pt x="729" y="10"/>
                  <a:pt x="734" y="10"/>
                  <a:pt x="738" y="11"/>
                </a:cubicBezTo>
                <a:cubicBezTo>
                  <a:pt x="738" y="11"/>
                  <a:pt x="738" y="11"/>
                  <a:pt x="738" y="11"/>
                </a:cubicBezTo>
                <a:cubicBezTo>
                  <a:pt x="734" y="11"/>
                  <a:pt x="730" y="11"/>
                  <a:pt x="726" y="11"/>
                </a:cubicBezTo>
                <a:cubicBezTo>
                  <a:pt x="724" y="11"/>
                  <a:pt x="721" y="11"/>
                  <a:pt x="719" y="11"/>
                </a:cubicBezTo>
                <a:moveTo>
                  <a:pt x="725" y="8"/>
                </a:moveTo>
                <a:cubicBezTo>
                  <a:pt x="723" y="8"/>
                  <a:pt x="720" y="8"/>
                  <a:pt x="718" y="8"/>
                </a:cubicBezTo>
                <a:cubicBezTo>
                  <a:pt x="716" y="8"/>
                  <a:pt x="714" y="8"/>
                  <a:pt x="713" y="8"/>
                </a:cubicBezTo>
                <a:cubicBezTo>
                  <a:pt x="713" y="8"/>
                  <a:pt x="713" y="8"/>
                  <a:pt x="713" y="8"/>
                </a:cubicBezTo>
                <a:cubicBezTo>
                  <a:pt x="713" y="8"/>
                  <a:pt x="713" y="8"/>
                  <a:pt x="713" y="8"/>
                </a:cubicBezTo>
                <a:cubicBezTo>
                  <a:pt x="713" y="9"/>
                  <a:pt x="713" y="9"/>
                  <a:pt x="713" y="9"/>
                </a:cubicBezTo>
                <a:cubicBezTo>
                  <a:pt x="711" y="9"/>
                  <a:pt x="709" y="9"/>
                  <a:pt x="707" y="10"/>
                </a:cubicBezTo>
                <a:cubicBezTo>
                  <a:pt x="702" y="10"/>
                  <a:pt x="697" y="11"/>
                  <a:pt x="693" y="11"/>
                </a:cubicBezTo>
                <a:cubicBezTo>
                  <a:pt x="693" y="11"/>
                  <a:pt x="693" y="11"/>
                  <a:pt x="693" y="11"/>
                </a:cubicBezTo>
                <a:cubicBezTo>
                  <a:pt x="692" y="11"/>
                  <a:pt x="692" y="12"/>
                  <a:pt x="692" y="12"/>
                </a:cubicBezTo>
                <a:cubicBezTo>
                  <a:pt x="692" y="12"/>
                  <a:pt x="692" y="12"/>
                  <a:pt x="692" y="12"/>
                </a:cubicBezTo>
                <a:cubicBezTo>
                  <a:pt x="692" y="12"/>
                  <a:pt x="692" y="12"/>
                  <a:pt x="692" y="12"/>
                </a:cubicBezTo>
                <a:cubicBezTo>
                  <a:pt x="689" y="12"/>
                  <a:pt x="687" y="13"/>
                  <a:pt x="685" y="14"/>
                </a:cubicBezTo>
                <a:cubicBezTo>
                  <a:pt x="684" y="14"/>
                  <a:pt x="683" y="15"/>
                  <a:pt x="682" y="15"/>
                </a:cubicBezTo>
                <a:cubicBezTo>
                  <a:pt x="676" y="17"/>
                  <a:pt x="671" y="19"/>
                  <a:pt x="666" y="21"/>
                </a:cubicBezTo>
                <a:cubicBezTo>
                  <a:pt x="666" y="21"/>
                  <a:pt x="666" y="21"/>
                  <a:pt x="666" y="21"/>
                </a:cubicBezTo>
                <a:cubicBezTo>
                  <a:pt x="664" y="22"/>
                  <a:pt x="664" y="22"/>
                  <a:pt x="664" y="22"/>
                </a:cubicBezTo>
                <a:cubicBezTo>
                  <a:pt x="664" y="22"/>
                  <a:pt x="664" y="22"/>
                  <a:pt x="664" y="22"/>
                </a:cubicBezTo>
                <a:cubicBezTo>
                  <a:pt x="664" y="22"/>
                  <a:pt x="664" y="22"/>
                  <a:pt x="664" y="22"/>
                </a:cubicBezTo>
                <a:cubicBezTo>
                  <a:pt x="660" y="24"/>
                  <a:pt x="655" y="26"/>
                  <a:pt x="652" y="28"/>
                </a:cubicBezTo>
                <a:cubicBezTo>
                  <a:pt x="652" y="28"/>
                  <a:pt x="652" y="28"/>
                  <a:pt x="652" y="28"/>
                </a:cubicBezTo>
                <a:cubicBezTo>
                  <a:pt x="652" y="28"/>
                  <a:pt x="652" y="28"/>
                  <a:pt x="652" y="28"/>
                </a:cubicBezTo>
                <a:cubicBezTo>
                  <a:pt x="641" y="36"/>
                  <a:pt x="631" y="45"/>
                  <a:pt x="623" y="54"/>
                </a:cubicBezTo>
                <a:cubicBezTo>
                  <a:pt x="625" y="54"/>
                  <a:pt x="625" y="54"/>
                  <a:pt x="625" y="54"/>
                </a:cubicBezTo>
                <a:cubicBezTo>
                  <a:pt x="634" y="45"/>
                  <a:pt x="643" y="37"/>
                  <a:pt x="653" y="30"/>
                </a:cubicBezTo>
                <a:cubicBezTo>
                  <a:pt x="656" y="28"/>
                  <a:pt x="660" y="26"/>
                  <a:pt x="664" y="24"/>
                </a:cubicBezTo>
                <a:cubicBezTo>
                  <a:pt x="664" y="25"/>
                  <a:pt x="664" y="25"/>
                  <a:pt x="664" y="25"/>
                </a:cubicBezTo>
                <a:cubicBezTo>
                  <a:pt x="650" y="32"/>
                  <a:pt x="638" y="43"/>
                  <a:pt x="627" y="54"/>
                </a:cubicBezTo>
                <a:cubicBezTo>
                  <a:pt x="629" y="54"/>
                  <a:pt x="629" y="54"/>
                  <a:pt x="629" y="54"/>
                </a:cubicBezTo>
                <a:cubicBezTo>
                  <a:pt x="640" y="43"/>
                  <a:pt x="652" y="33"/>
                  <a:pt x="665" y="26"/>
                </a:cubicBezTo>
                <a:cubicBezTo>
                  <a:pt x="668" y="25"/>
                  <a:pt x="670" y="24"/>
                  <a:pt x="672" y="24"/>
                </a:cubicBezTo>
                <a:cubicBezTo>
                  <a:pt x="672" y="24"/>
                  <a:pt x="672" y="24"/>
                  <a:pt x="672" y="24"/>
                </a:cubicBezTo>
                <a:cubicBezTo>
                  <a:pt x="672" y="24"/>
                  <a:pt x="672" y="24"/>
                  <a:pt x="672" y="24"/>
                </a:cubicBezTo>
                <a:cubicBezTo>
                  <a:pt x="675" y="23"/>
                  <a:pt x="678" y="22"/>
                  <a:pt x="681" y="21"/>
                </a:cubicBezTo>
                <a:cubicBezTo>
                  <a:pt x="683" y="20"/>
                  <a:pt x="683" y="20"/>
                  <a:pt x="683" y="20"/>
                </a:cubicBezTo>
                <a:cubicBezTo>
                  <a:pt x="686" y="19"/>
                  <a:pt x="689" y="18"/>
                  <a:pt x="693" y="17"/>
                </a:cubicBezTo>
                <a:cubicBezTo>
                  <a:pt x="697" y="16"/>
                  <a:pt x="702" y="15"/>
                  <a:pt x="706" y="14"/>
                </a:cubicBezTo>
                <a:cubicBezTo>
                  <a:pt x="708" y="14"/>
                  <a:pt x="708" y="14"/>
                  <a:pt x="708" y="14"/>
                </a:cubicBezTo>
                <a:cubicBezTo>
                  <a:pt x="710" y="13"/>
                  <a:pt x="713" y="13"/>
                  <a:pt x="715" y="13"/>
                </a:cubicBezTo>
                <a:cubicBezTo>
                  <a:pt x="716" y="13"/>
                  <a:pt x="716" y="13"/>
                  <a:pt x="717" y="13"/>
                </a:cubicBezTo>
                <a:cubicBezTo>
                  <a:pt x="717" y="13"/>
                  <a:pt x="717" y="13"/>
                  <a:pt x="717" y="13"/>
                </a:cubicBezTo>
                <a:cubicBezTo>
                  <a:pt x="718" y="13"/>
                  <a:pt x="718" y="13"/>
                  <a:pt x="718" y="13"/>
                </a:cubicBezTo>
                <a:cubicBezTo>
                  <a:pt x="719" y="13"/>
                  <a:pt x="719" y="13"/>
                  <a:pt x="719" y="13"/>
                </a:cubicBezTo>
                <a:cubicBezTo>
                  <a:pt x="719" y="13"/>
                  <a:pt x="719" y="13"/>
                  <a:pt x="719" y="13"/>
                </a:cubicBezTo>
                <a:cubicBezTo>
                  <a:pt x="721" y="13"/>
                  <a:pt x="724" y="13"/>
                  <a:pt x="726" y="13"/>
                </a:cubicBezTo>
                <a:cubicBezTo>
                  <a:pt x="730" y="13"/>
                  <a:pt x="734" y="13"/>
                  <a:pt x="738" y="13"/>
                </a:cubicBezTo>
                <a:cubicBezTo>
                  <a:pt x="742" y="14"/>
                  <a:pt x="746" y="15"/>
                  <a:pt x="750" y="16"/>
                </a:cubicBezTo>
                <a:cubicBezTo>
                  <a:pt x="750" y="16"/>
                  <a:pt x="750" y="16"/>
                  <a:pt x="750" y="16"/>
                </a:cubicBezTo>
                <a:cubicBezTo>
                  <a:pt x="751" y="16"/>
                  <a:pt x="751" y="16"/>
                  <a:pt x="751" y="16"/>
                </a:cubicBezTo>
                <a:cubicBezTo>
                  <a:pt x="751" y="16"/>
                  <a:pt x="751" y="16"/>
                  <a:pt x="751" y="16"/>
                </a:cubicBezTo>
                <a:cubicBezTo>
                  <a:pt x="752" y="16"/>
                  <a:pt x="752" y="16"/>
                  <a:pt x="752" y="16"/>
                </a:cubicBezTo>
                <a:cubicBezTo>
                  <a:pt x="752" y="16"/>
                  <a:pt x="752" y="16"/>
                  <a:pt x="752" y="16"/>
                </a:cubicBezTo>
                <a:cubicBezTo>
                  <a:pt x="754" y="17"/>
                  <a:pt x="756" y="17"/>
                  <a:pt x="758" y="18"/>
                </a:cubicBezTo>
                <a:cubicBezTo>
                  <a:pt x="758" y="18"/>
                  <a:pt x="758" y="18"/>
                  <a:pt x="758" y="18"/>
                </a:cubicBezTo>
                <a:cubicBezTo>
                  <a:pt x="758" y="18"/>
                  <a:pt x="758" y="18"/>
                  <a:pt x="758" y="18"/>
                </a:cubicBezTo>
                <a:cubicBezTo>
                  <a:pt x="759" y="18"/>
                  <a:pt x="759" y="18"/>
                  <a:pt x="759" y="18"/>
                </a:cubicBezTo>
                <a:cubicBezTo>
                  <a:pt x="759" y="18"/>
                  <a:pt x="759" y="18"/>
                  <a:pt x="759" y="18"/>
                </a:cubicBezTo>
                <a:cubicBezTo>
                  <a:pt x="759" y="18"/>
                  <a:pt x="759" y="18"/>
                  <a:pt x="759" y="18"/>
                </a:cubicBezTo>
                <a:cubicBezTo>
                  <a:pt x="760" y="18"/>
                  <a:pt x="760" y="18"/>
                  <a:pt x="760" y="18"/>
                </a:cubicBezTo>
                <a:cubicBezTo>
                  <a:pt x="760" y="18"/>
                  <a:pt x="760" y="18"/>
                  <a:pt x="760" y="18"/>
                </a:cubicBezTo>
                <a:cubicBezTo>
                  <a:pt x="761" y="18"/>
                  <a:pt x="761" y="18"/>
                  <a:pt x="761" y="18"/>
                </a:cubicBezTo>
                <a:cubicBezTo>
                  <a:pt x="771" y="20"/>
                  <a:pt x="780" y="25"/>
                  <a:pt x="788" y="31"/>
                </a:cubicBezTo>
                <a:cubicBezTo>
                  <a:pt x="788" y="31"/>
                  <a:pt x="788" y="31"/>
                  <a:pt x="788" y="31"/>
                </a:cubicBezTo>
                <a:cubicBezTo>
                  <a:pt x="790" y="32"/>
                  <a:pt x="791" y="34"/>
                  <a:pt x="793" y="35"/>
                </a:cubicBezTo>
                <a:cubicBezTo>
                  <a:pt x="793" y="35"/>
                  <a:pt x="793" y="35"/>
                  <a:pt x="793" y="35"/>
                </a:cubicBezTo>
                <a:cubicBezTo>
                  <a:pt x="794" y="36"/>
                  <a:pt x="794" y="36"/>
                  <a:pt x="794" y="36"/>
                </a:cubicBezTo>
                <a:cubicBezTo>
                  <a:pt x="794" y="36"/>
                  <a:pt x="794" y="36"/>
                  <a:pt x="794" y="36"/>
                </a:cubicBezTo>
                <a:cubicBezTo>
                  <a:pt x="794" y="36"/>
                  <a:pt x="794" y="36"/>
                  <a:pt x="794" y="36"/>
                </a:cubicBezTo>
                <a:cubicBezTo>
                  <a:pt x="795" y="37"/>
                  <a:pt x="795" y="37"/>
                  <a:pt x="795" y="37"/>
                </a:cubicBezTo>
                <a:cubicBezTo>
                  <a:pt x="795" y="37"/>
                  <a:pt x="795" y="37"/>
                  <a:pt x="795" y="37"/>
                </a:cubicBezTo>
                <a:cubicBezTo>
                  <a:pt x="800" y="42"/>
                  <a:pt x="805" y="48"/>
                  <a:pt x="809" y="54"/>
                </a:cubicBezTo>
                <a:cubicBezTo>
                  <a:pt x="811" y="54"/>
                  <a:pt x="811" y="54"/>
                  <a:pt x="811" y="54"/>
                </a:cubicBezTo>
                <a:cubicBezTo>
                  <a:pt x="807" y="47"/>
                  <a:pt x="802" y="41"/>
                  <a:pt x="796" y="35"/>
                </a:cubicBezTo>
                <a:cubicBezTo>
                  <a:pt x="796" y="33"/>
                  <a:pt x="796" y="33"/>
                  <a:pt x="796" y="33"/>
                </a:cubicBezTo>
                <a:cubicBezTo>
                  <a:pt x="796" y="34"/>
                  <a:pt x="797" y="34"/>
                  <a:pt x="797" y="34"/>
                </a:cubicBezTo>
                <a:cubicBezTo>
                  <a:pt x="803" y="41"/>
                  <a:pt x="808" y="47"/>
                  <a:pt x="812" y="54"/>
                </a:cubicBezTo>
                <a:cubicBezTo>
                  <a:pt x="814" y="54"/>
                  <a:pt x="814" y="54"/>
                  <a:pt x="814" y="54"/>
                </a:cubicBezTo>
                <a:cubicBezTo>
                  <a:pt x="811" y="46"/>
                  <a:pt x="804" y="39"/>
                  <a:pt x="799" y="33"/>
                </a:cubicBezTo>
                <a:cubicBezTo>
                  <a:pt x="799" y="33"/>
                  <a:pt x="799" y="33"/>
                  <a:pt x="799" y="33"/>
                </a:cubicBezTo>
                <a:cubicBezTo>
                  <a:pt x="799" y="33"/>
                  <a:pt x="799" y="33"/>
                  <a:pt x="799" y="33"/>
                </a:cubicBezTo>
                <a:cubicBezTo>
                  <a:pt x="798" y="32"/>
                  <a:pt x="797" y="31"/>
                  <a:pt x="796" y="31"/>
                </a:cubicBezTo>
                <a:cubicBezTo>
                  <a:pt x="795" y="30"/>
                  <a:pt x="795" y="30"/>
                  <a:pt x="795" y="30"/>
                </a:cubicBezTo>
                <a:cubicBezTo>
                  <a:pt x="795" y="30"/>
                  <a:pt x="795" y="30"/>
                  <a:pt x="795" y="30"/>
                </a:cubicBezTo>
                <a:cubicBezTo>
                  <a:pt x="795" y="30"/>
                  <a:pt x="795" y="30"/>
                  <a:pt x="795" y="30"/>
                </a:cubicBezTo>
                <a:cubicBezTo>
                  <a:pt x="795" y="30"/>
                  <a:pt x="795" y="30"/>
                  <a:pt x="795" y="30"/>
                </a:cubicBezTo>
                <a:cubicBezTo>
                  <a:pt x="793" y="28"/>
                  <a:pt x="793" y="28"/>
                  <a:pt x="793" y="28"/>
                </a:cubicBezTo>
                <a:cubicBezTo>
                  <a:pt x="793" y="28"/>
                  <a:pt x="793" y="28"/>
                  <a:pt x="793" y="28"/>
                </a:cubicBezTo>
                <a:cubicBezTo>
                  <a:pt x="792" y="28"/>
                  <a:pt x="791" y="27"/>
                  <a:pt x="789" y="26"/>
                </a:cubicBezTo>
                <a:cubicBezTo>
                  <a:pt x="789" y="26"/>
                  <a:pt x="789" y="26"/>
                  <a:pt x="789" y="26"/>
                </a:cubicBezTo>
                <a:cubicBezTo>
                  <a:pt x="789" y="25"/>
                  <a:pt x="789" y="25"/>
                  <a:pt x="789" y="25"/>
                </a:cubicBezTo>
                <a:cubicBezTo>
                  <a:pt x="787" y="24"/>
                  <a:pt x="787" y="24"/>
                  <a:pt x="787" y="24"/>
                </a:cubicBezTo>
                <a:cubicBezTo>
                  <a:pt x="787" y="24"/>
                  <a:pt x="787" y="24"/>
                  <a:pt x="787" y="24"/>
                </a:cubicBezTo>
                <a:cubicBezTo>
                  <a:pt x="781" y="20"/>
                  <a:pt x="773" y="16"/>
                  <a:pt x="764" y="14"/>
                </a:cubicBezTo>
                <a:cubicBezTo>
                  <a:pt x="764" y="14"/>
                  <a:pt x="764" y="14"/>
                  <a:pt x="764" y="14"/>
                </a:cubicBezTo>
                <a:cubicBezTo>
                  <a:pt x="764" y="14"/>
                  <a:pt x="764" y="14"/>
                  <a:pt x="764" y="14"/>
                </a:cubicBezTo>
                <a:cubicBezTo>
                  <a:pt x="763" y="14"/>
                  <a:pt x="762" y="14"/>
                  <a:pt x="761" y="14"/>
                </a:cubicBezTo>
                <a:cubicBezTo>
                  <a:pt x="761" y="14"/>
                  <a:pt x="761" y="14"/>
                  <a:pt x="761" y="14"/>
                </a:cubicBezTo>
                <a:cubicBezTo>
                  <a:pt x="761" y="14"/>
                  <a:pt x="761" y="14"/>
                  <a:pt x="761" y="14"/>
                </a:cubicBezTo>
                <a:cubicBezTo>
                  <a:pt x="760" y="14"/>
                  <a:pt x="760" y="14"/>
                  <a:pt x="760" y="14"/>
                </a:cubicBezTo>
                <a:cubicBezTo>
                  <a:pt x="760" y="14"/>
                  <a:pt x="760" y="14"/>
                  <a:pt x="760" y="13"/>
                </a:cubicBezTo>
                <a:cubicBezTo>
                  <a:pt x="757" y="13"/>
                  <a:pt x="754" y="12"/>
                  <a:pt x="751" y="11"/>
                </a:cubicBezTo>
                <a:cubicBezTo>
                  <a:pt x="749" y="10"/>
                  <a:pt x="746" y="10"/>
                  <a:pt x="743" y="10"/>
                </a:cubicBezTo>
                <a:cubicBezTo>
                  <a:pt x="743" y="10"/>
                  <a:pt x="743" y="10"/>
                  <a:pt x="743" y="10"/>
                </a:cubicBezTo>
                <a:cubicBezTo>
                  <a:pt x="742" y="10"/>
                  <a:pt x="741" y="9"/>
                  <a:pt x="740" y="9"/>
                </a:cubicBezTo>
                <a:cubicBezTo>
                  <a:pt x="740" y="9"/>
                  <a:pt x="740" y="9"/>
                  <a:pt x="740" y="9"/>
                </a:cubicBezTo>
                <a:cubicBezTo>
                  <a:pt x="739" y="9"/>
                  <a:pt x="739" y="9"/>
                  <a:pt x="739" y="9"/>
                </a:cubicBezTo>
                <a:cubicBezTo>
                  <a:pt x="738" y="9"/>
                  <a:pt x="738" y="9"/>
                  <a:pt x="738" y="9"/>
                </a:cubicBezTo>
                <a:cubicBezTo>
                  <a:pt x="738" y="9"/>
                  <a:pt x="738" y="9"/>
                  <a:pt x="738" y="9"/>
                </a:cubicBezTo>
                <a:cubicBezTo>
                  <a:pt x="734" y="8"/>
                  <a:pt x="729" y="8"/>
                  <a:pt x="725" y="8"/>
                </a:cubicBezTo>
                <a:moveTo>
                  <a:pt x="451" y="50"/>
                </a:moveTo>
                <a:cubicBezTo>
                  <a:pt x="451" y="48"/>
                  <a:pt x="451" y="48"/>
                  <a:pt x="451" y="48"/>
                </a:cubicBezTo>
                <a:cubicBezTo>
                  <a:pt x="456" y="50"/>
                  <a:pt x="462" y="49"/>
                  <a:pt x="467" y="50"/>
                </a:cubicBezTo>
                <a:cubicBezTo>
                  <a:pt x="467" y="51"/>
                  <a:pt x="467" y="51"/>
                  <a:pt x="467" y="51"/>
                </a:cubicBezTo>
                <a:cubicBezTo>
                  <a:pt x="462" y="51"/>
                  <a:pt x="456" y="50"/>
                  <a:pt x="451" y="50"/>
                </a:cubicBezTo>
                <a:cubicBezTo>
                  <a:pt x="451" y="50"/>
                  <a:pt x="451" y="50"/>
                  <a:pt x="451" y="50"/>
                </a:cubicBezTo>
                <a:cubicBezTo>
                  <a:pt x="451" y="50"/>
                  <a:pt x="451" y="50"/>
                  <a:pt x="451" y="50"/>
                </a:cubicBezTo>
                <a:cubicBezTo>
                  <a:pt x="451" y="50"/>
                  <a:pt x="451" y="50"/>
                  <a:pt x="451" y="50"/>
                </a:cubicBezTo>
                <a:moveTo>
                  <a:pt x="516" y="41"/>
                </a:moveTo>
                <a:cubicBezTo>
                  <a:pt x="516" y="40"/>
                  <a:pt x="516" y="40"/>
                  <a:pt x="516" y="40"/>
                </a:cubicBezTo>
                <a:cubicBezTo>
                  <a:pt x="516" y="40"/>
                  <a:pt x="516" y="40"/>
                  <a:pt x="516" y="40"/>
                </a:cubicBezTo>
                <a:cubicBezTo>
                  <a:pt x="517" y="40"/>
                  <a:pt x="517" y="40"/>
                  <a:pt x="517" y="40"/>
                </a:cubicBezTo>
                <a:cubicBezTo>
                  <a:pt x="517" y="40"/>
                  <a:pt x="517" y="40"/>
                  <a:pt x="517" y="40"/>
                </a:cubicBezTo>
                <a:cubicBezTo>
                  <a:pt x="517" y="40"/>
                  <a:pt x="518" y="40"/>
                  <a:pt x="518" y="40"/>
                </a:cubicBezTo>
                <a:cubicBezTo>
                  <a:pt x="518" y="41"/>
                  <a:pt x="518" y="41"/>
                  <a:pt x="518" y="41"/>
                </a:cubicBezTo>
                <a:cubicBezTo>
                  <a:pt x="516" y="41"/>
                  <a:pt x="516" y="41"/>
                  <a:pt x="516" y="41"/>
                </a:cubicBezTo>
                <a:moveTo>
                  <a:pt x="496" y="40"/>
                </a:moveTo>
                <a:cubicBezTo>
                  <a:pt x="496" y="39"/>
                  <a:pt x="496" y="39"/>
                  <a:pt x="496" y="39"/>
                </a:cubicBezTo>
                <a:cubicBezTo>
                  <a:pt x="496" y="39"/>
                  <a:pt x="497" y="38"/>
                  <a:pt x="498" y="38"/>
                </a:cubicBezTo>
                <a:cubicBezTo>
                  <a:pt x="498" y="39"/>
                  <a:pt x="498" y="39"/>
                  <a:pt x="498" y="39"/>
                </a:cubicBezTo>
                <a:cubicBezTo>
                  <a:pt x="497" y="39"/>
                  <a:pt x="496" y="39"/>
                  <a:pt x="496" y="40"/>
                </a:cubicBezTo>
                <a:moveTo>
                  <a:pt x="514" y="38"/>
                </a:moveTo>
                <a:cubicBezTo>
                  <a:pt x="514" y="37"/>
                  <a:pt x="513" y="37"/>
                  <a:pt x="512" y="36"/>
                </a:cubicBezTo>
                <a:cubicBezTo>
                  <a:pt x="512" y="36"/>
                  <a:pt x="512" y="36"/>
                  <a:pt x="512" y="36"/>
                </a:cubicBezTo>
                <a:cubicBezTo>
                  <a:pt x="513" y="36"/>
                  <a:pt x="514" y="36"/>
                  <a:pt x="514" y="37"/>
                </a:cubicBezTo>
                <a:cubicBezTo>
                  <a:pt x="514" y="38"/>
                  <a:pt x="514" y="38"/>
                  <a:pt x="514" y="38"/>
                </a:cubicBezTo>
                <a:moveTo>
                  <a:pt x="500" y="38"/>
                </a:moveTo>
                <a:cubicBezTo>
                  <a:pt x="500" y="37"/>
                  <a:pt x="500" y="37"/>
                  <a:pt x="500" y="37"/>
                </a:cubicBezTo>
                <a:cubicBezTo>
                  <a:pt x="500" y="37"/>
                  <a:pt x="501" y="37"/>
                  <a:pt x="502" y="36"/>
                </a:cubicBezTo>
                <a:cubicBezTo>
                  <a:pt x="504" y="36"/>
                  <a:pt x="507" y="36"/>
                  <a:pt x="510" y="36"/>
                </a:cubicBezTo>
                <a:cubicBezTo>
                  <a:pt x="510" y="36"/>
                  <a:pt x="510" y="36"/>
                  <a:pt x="510" y="36"/>
                </a:cubicBezTo>
                <a:cubicBezTo>
                  <a:pt x="506" y="36"/>
                  <a:pt x="503" y="36"/>
                  <a:pt x="500" y="38"/>
                </a:cubicBezTo>
                <a:moveTo>
                  <a:pt x="470" y="51"/>
                </a:moveTo>
                <a:cubicBezTo>
                  <a:pt x="471" y="51"/>
                  <a:pt x="471" y="51"/>
                  <a:pt x="471" y="51"/>
                </a:cubicBezTo>
                <a:cubicBezTo>
                  <a:pt x="472" y="49"/>
                  <a:pt x="472" y="49"/>
                  <a:pt x="472" y="49"/>
                </a:cubicBezTo>
                <a:cubicBezTo>
                  <a:pt x="472" y="49"/>
                  <a:pt x="472" y="49"/>
                  <a:pt x="472" y="49"/>
                </a:cubicBezTo>
                <a:cubicBezTo>
                  <a:pt x="472" y="48"/>
                  <a:pt x="472" y="48"/>
                  <a:pt x="472" y="48"/>
                </a:cubicBezTo>
                <a:cubicBezTo>
                  <a:pt x="471" y="47"/>
                  <a:pt x="471" y="45"/>
                  <a:pt x="471" y="43"/>
                </a:cubicBezTo>
                <a:cubicBezTo>
                  <a:pt x="471" y="41"/>
                  <a:pt x="471" y="38"/>
                  <a:pt x="472" y="36"/>
                </a:cubicBezTo>
                <a:cubicBezTo>
                  <a:pt x="472" y="36"/>
                  <a:pt x="473" y="35"/>
                  <a:pt x="473" y="35"/>
                </a:cubicBezTo>
                <a:cubicBezTo>
                  <a:pt x="473" y="39"/>
                  <a:pt x="473" y="39"/>
                  <a:pt x="473" y="39"/>
                </a:cubicBezTo>
                <a:cubicBezTo>
                  <a:pt x="473" y="39"/>
                  <a:pt x="473" y="39"/>
                  <a:pt x="473" y="39"/>
                </a:cubicBezTo>
                <a:cubicBezTo>
                  <a:pt x="472" y="40"/>
                  <a:pt x="472" y="40"/>
                  <a:pt x="472" y="40"/>
                </a:cubicBezTo>
                <a:cubicBezTo>
                  <a:pt x="472" y="40"/>
                  <a:pt x="472" y="42"/>
                  <a:pt x="472" y="43"/>
                </a:cubicBezTo>
                <a:cubicBezTo>
                  <a:pt x="472" y="44"/>
                  <a:pt x="472" y="45"/>
                  <a:pt x="473" y="46"/>
                </a:cubicBezTo>
                <a:cubicBezTo>
                  <a:pt x="473" y="52"/>
                  <a:pt x="473" y="52"/>
                  <a:pt x="473" y="52"/>
                </a:cubicBezTo>
                <a:cubicBezTo>
                  <a:pt x="472" y="52"/>
                  <a:pt x="470" y="52"/>
                  <a:pt x="469" y="52"/>
                </a:cubicBezTo>
                <a:cubicBezTo>
                  <a:pt x="469" y="50"/>
                  <a:pt x="469" y="50"/>
                  <a:pt x="469" y="50"/>
                </a:cubicBezTo>
                <a:cubicBezTo>
                  <a:pt x="470" y="51"/>
                  <a:pt x="470" y="51"/>
                  <a:pt x="470" y="51"/>
                </a:cubicBezTo>
                <a:moveTo>
                  <a:pt x="520" y="41"/>
                </a:moveTo>
                <a:cubicBezTo>
                  <a:pt x="520" y="39"/>
                  <a:pt x="520" y="39"/>
                  <a:pt x="520" y="39"/>
                </a:cubicBezTo>
                <a:cubicBezTo>
                  <a:pt x="522" y="37"/>
                  <a:pt x="524" y="35"/>
                  <a:pt x="524" y="32"/>
                </a:cubicBezTo>
                <a:cubicBezTo>
                  <a:pt x="524" y="35"/>
                  <a:pt x="524" y="35"/>
                  <a:pt x="524" y="35"/>
                </a:cubicBezTo>
                <a:cubicBezTo>
                  <a:pt x="523" y="38"/>
                  <a:pt x="522" y="40"/>
                  <a:pt x="520" y="41"/>
                </a:cubicBezTo>
                <a:moveTo>
                  <a:pt x="516" y="22"/>
                </a:moveTo>
                <a:cubicBezTo>
                  <a:pt x="516" y="20"/>
                  <a:pt x="516" y="20"/>
                  <a:pt x="516" y="20"/>
                </a:cubicBezTo>
                <a:cubicBezTo>
                  <a:pt x="517" y="20"/>
                  <a:pt x="517" y="20"/>
                  <a:pt x="517" y="20"/>
                </a:cubicBezTo>
                <a:cubicBezTo>
                  <a:pt x="517" y="20"/>
                  <a:pt x="517" y="20"/>
                  <a:pt x="517" y="20"/>
                </a:cubicBezTo>
                <a:cubicBezTo>
                  <a:pt x="517" y="20"/>
                  <a:pt x="517" y="20"/>
                  <a:pt x="517" y="20"/>
                </a:cubicBezTo>
                <a:cubicBezTo>
                  <a:pt x="517" y="20"/>
                  <a:pt x="518" y="20"/>
                  <a:pt x="518" y="20"/>
                </a:cubicBezTo>
                <a:cubicBezTo>
                  <a:pt x="518" y="22"/>
                  <a:pt x="518" y="22"/>
                  <a:pt x="518" y="22"/>
                </a:cubicBezTo>
                <a:cubicBezTo>
                  <a:pt x="517" y="22"/>
                  <a:pt x="517" y="22"/>
                  <a:pt x="517" y="22"/>
                </a:cubicBezTo>
                <a:cubicBezTo>
                  <a:pt x="517" y="22"/>
                  <a:pt x="517" y="22"/>
                  <a:pt x="516" y="22"/>
                </a:cubicBezTo>
                <a:moveTo>
                  <a:pt x="520" y="21"/>
                </a:moveTo>
                <a:cubicBezTo>
                  <a:pt x="520" y="20"/>
                  <a:pt x="520" y="20"/>
                  <a:pt x="520" y="20"/>
                </a:cubicBezTo>
                <a:cubicBezTo>
                  <a:pt x="520" y="20"/>
                  <a:pt x="521" y="21"/>
                  <a:pt x="521" y="21"/>
                </a:cubicBezTo>
                <a:cubicBezTo>
                  <a:pt x="522" y="21"/>
                  <a:pt x="523" y="21"/>
                  <a:pt x="524" y="22"/>
                </a:cubicBezTo>
                <a:cubicBezTo>
                  <a:pt x="524" y="22"/>
                  <a:pt x="524" y="22"/>
                  <a:pt x="524" y="22"/>
                </a:cubicBezTo>
                <a:cubicBezTo>
                  <a:pt x="524" y="22"/>
                  <a:pt x="524" y="22"/>
                  <a:pt x="524" y="22"/>
                </a:cubicBezTo>
                <a:cubicBezTo>
                  <a:pt x="524" y="22"/>
                  <a:pt x="524" y="22"/>
                  <a:pt x="524" y="22"/>
                </a:cubicBezTo>
                <a:cubicBezTo>
                  <a:pt x="524" y="25"/>
                  <a:pt x="524" y="25"/>
                  <a:pt x="524" y="25"/>
                </a:cubicBezTo>
                <a:cubicBezTo>
                  <a:pt x="524" y="25"/>
                  <a:pt x="524" y="25"/>
                  <a:pt x="524" y="25"/>
                </a:cubicBezTo>
                <a:cubicBezTo>
                  <a:pt x="524" y="24"/>
                  <a:pt x="523" y="23"/>
                  <a:pt x="522" y="22"/>
                </a:cubicBezTo>
                <a:cubicBezTo>
                  <a:pt x="522" y="22"/>
                  <a:pt x="522" y="22"/>
                  <a:pt x="522" y="22"/>
                </a:cubicBezTo>
                <a:cubicBezTo>
                  <a:pt x="522" y="22"/>
                  <a:pt x="522" y="22"/>
                  <a:pt x="522" y="22"/>
                </a:cubicBezTo>
                <a:cubicBezTo>
                  <a:pt x="521" y="21"/>
                  <a:pt x="521" y="21"/>
                  <a:pt x="520" y="21"/>
                </a:cubicBezTo>
                <a:cubicBezTo>
                  <a:pt x="520" y="21"/>
                  <a:pt x="520" y="21"/>
                  <a:pt x="520" y="21"/>
                </a:cubicBezTo>
                <a:moveTo>
                  <a:pt x="451" y="29"/>
                </a:moveTo>
                <a:cubicBezTo>
                  <a:pt x="451" y="27"/>
                  <a:pt x="451" y="27"/>
                  <a:pt x="451" y="27"/>
                </a:cubicBezTo>
                <a:cubicBezTo>
                  <a:pt x="454" y="23"/>
                  <a:pt x="459" y="20"/>
                  <a:pt x="464" y="20"/>
                </a:cubicBezTo>
                <a:cubicBezTo>
                  <a:pt x="464" y="20"/>
                  <a:pt x="464" y="20"/>
                  <a:pt x="464" y="20"/>
                </a:cubicBezTo>
                <a:cubicBezTo>
                  <a:pt x="464" y="20"/>
                  <a:pt x="464" y="20"/>
                  <a:pt x="464" y="20"/>
                </a:cubicBezTo>
                <a:cubicBezTo>
                  <a:pt x="465" y="20"/>
                  <a:pt x="465" y="20"/>
                  <a:pt x="465" y="20"/>
                </a:cubicBezTo>
                <a:cubicBezTo>
                  <a:pt x="465" y="20"/>
                  <a:pt x="465" y="20"/>
                  <a:pt x="465" y="20"/>
                </a:cubicBezTo>
                <a:cubicBezTo>
                  <a:pt x="466" y="20"/>
                  <a:pt x="467" y="20"/>
                  <a:pt x="467" y="20"/>
                </a:cubicBezTo>
                <a:cubicBezTo>
                  <a:pt x="467" y="21"/>
                  <a:pt x="467" y="21"/>
                  <a:pt x="467" y="21"/>
                </a:cubicBezTo>
                <a:cubicBezTo>
                  <a:pt x="466" y="21"/>
                  <a:pt x="465" y="20"/>
                  <a:pt x="464" y="20"/>
                </a:cubicBezTo>
                <a:cubicBezTo>
                  <a:pt x="464" y="20"/>
                  <a:pt x="464" y="20"/>
                  <a:pt x="464" y="20"/>
                </a:cubicBezTo>
                <a:cubicBezTo>
                  <a:pt x="463" y="20"/>
                  <a:pt x="462" y="20"/>
                  <a:pt x="461" y="21"/>
                </a:cubicBezTo>
                <a:cubicBezTo>
                  <a:pt x="457" y="23"/>
                  <a:pt x="453" y="25"/>
                  <a:pt x="451" y="29"/>
                </a:cubicBezTo>
                <a:moveTo>
                  <a:pt x="470" y="20"/>
                </a:moveTo>
                <a:cubicBezTo>
                  <a:pt x="471" y="20"/>
                  <a:pt x="472" y="20"/>
                  <a:pt x="473" y="19"/>
                </a:cubicBezTo>
                <a:cubicBezTo>
                  <a:pt x="473" y="21"/>
                  <a:pt x="473" y="21"/>
                  <a:pt x="473" y="21"/>
                </a:cubicBezTo>
                <a:cubicBezTo>
                  <a:pt x="473" y="21"/>
                  <a:pt x="473" y="21"/>
                  <a:pt x="473" y="21"/>
                </a:cubicBezTo>
                <a:cubicBezTo>
                  <a:pt x="473" y="21"/>
                  <a:pt x="473" y="21"/>
                  <a:pt x="473" y="21"/>
                </a:cubicBezTo>
                <a:cubicBezTo>
                  <a:pt x="472" y="21"/>
                  <a:pt x="472" y="21"/>
                  <a:pt x="472" y="21"/>
                </a:cubicBezTo>
                <a:cubicBezTo>
                  <a:pt x="472" y="22"/>
                  <a:pt x="471" y="22"/>
                  <a:pt x="470" y="22"/>
                </a:cubicBezTo>
                <a:cubicBezTo>
                  <a:pt x="470" y="22"/>
                  <a:pt x="470" y="22"/>
                  <a:pt x="470" y="22"/>
                </a:cubicBezTo>
                <a:cubicBezTo>
                  <a:pt x="470" y="22"/>
                  <a:pt x="470" y="22"/>
                  <a:pt x="469" y="22"/>
                </a:cubicBezTo>
                <a:cubicBezTo>
                  <a:pt x="469" y="20"/>
                  <a:pt x="469" y="20"/>
                  <a:pt x="469" y="20"/>
                </a:cubicBezTo>
                <a:cubicBezTo>
                  <a:pt x="470" y="20"/>
                  <a:pt x="470" y="20"/>
                  <a:pt x="470" y="20"/>
                </a:cubicBezTo>
                <a:cubicBezTo>
                  <a:pt x="470" y="20"/>
                  <a:pt x="470" y="20"/>
                  <a:pt x="470" y="20"/>
                </a:cubicBezTo>
                <a:moveTo>
                  <a:pt x="514" y="21"/>
                </a:moveTo>
                <a:cubicBezTo>
                  <a:pt x="514" y="20"/>
                  <a:pt x="513" y="19"/>
                  <a:pt x="512" y="19"/>
                </a:cubicBezTo>
                <a:cubicBezTo>
                  <a:pt x="512" y="18"/>
                  <a:pt x="512" y="18"/>
                  <a:pt x="512" y="18"/>
                </a:cubicBezTo>
                <a:cubicBezTo>
                  <a:pt x="513" y="18"/>
                  <a:pt x="514" y="19"/>
                  <a:pt x="514" y="19"/>
                </a:cubicBezTo>
                <a:cubicBezTo>
                  <a:pt x="514" y="21"/>
                  <a:pt x="514" y="21"/>
                  <a:pt x="514" y="21"/>
                </a:cubicBezTo>
                <a:moveTo>
                  <a:pt x="484" y="52"/>
                </a:moveTo>
                <a:cubicBezTo>
                  <a:pt x="476" y="49"/>
                  <a:pt x="476" y="49"/>
                  <a:pt x="476" y="49"/>
                </a:cubicBezTo>
                <a:cubicBezTo>
                  <a:pt x="476" y="49"/>
                  <a:pt x="475" y="47"/>
                  <a:pt x="475" y="46"/>
                </a:cubicBezTo>
                <a:cubicBezTo>
                  <a:pt x="475" y="46"/>
                  <a:pt x="475" y="46"/>
                  <a:pt x="475" y="46"/>
                </a:cubicBezTo>
                <a:cubicBezTo>
                  <a:pt x="475" y="46"/>
                  <a:pt x="475" y="46"/>
                  <a:pt x="475" y="46"/>
                </a:cubicBezTo>
                <a:cubicBezTo>
                  <a:pt x="474" y="45"/>
                  <a:pt x="474" y="44"/>
                  <a:pt x="474" y="43"/>
                </a:cubicBezTo>
                <a:cubicBezTo>
                  <a:pt x="474" y="42"/>
                  <a:pt x="474" y="41"/>
                  <a:pt x="474" y="40"/>
                </a:cubicBezTo>
                <a:cubicBezTo>
                  <a:pt x="475" y="40"/>
                  <a:pt x="475" y="40"/>
                  <a:pt x="475" y="40"/>
                </a:cubicBezTo>
                <a:cubicBezTo>
                  <a:pt x="475" y="40"/>
                  <a:pt x="475" y="40"/>
                  <a:pt x="475" y="40"/>
                </a:cubicBezTo>
                <a:cubicBezTo>
                  <a:pt x="475" y="39"/>
                  <a:pt x="475" y="39"/>
                  <a:pt x="475" y="39"/>
                </a:cubicBezTo>
                <a:cubicBezTo>
                  <a:pt x="476" y="37"/>
                  <a:pt x="478" y="35"/>
                  <a:pt x="480" y="34"/>
                </a:cubicBezTo>
                <a:cubicBezTo>
                  <a:pt x="483" y="32"/>
                  <a:pt x="485" y="31"/>
                  <a:pt x="488" y="30"/>
                </a:cubicBezTo>
                <a:cubicBezTo>
                  <a:pt x="489" y="30"/>
                  <a:pt x="489" y="30"/>
                  <a:pt x="489" y="30"/>
                </a:cubicBezTo>
                <a:cubicBezTo>
                  <a:pt x="489" y="29"/>
                  <a:pt x="489" y="29"/>
                  <a:pt x="489" y="29"/>
                </a:cubicBezTo>
                <a:cubicBezTo>
                  <a:pt x="489" y="28"/>
                  <a:pt x="488" y="28"/>
                  <a:pt x="488" y="28"/>
                </a:cubicBezTo>
                <a:cubicBezTo>
                  <a:pt x="488" y="26"/>
                  <a:pt x="489" y="25"/>
                  <a:pt x="490" y="24"/>
                </a:cubicBezTo>
                <a:cubicBezTo>
                  <a:pt x="492" y="22"/>
                  <a:pt x="493" y="21"/>
                  <a:pt x="495" y="20"/>
                </a:cubicBezTo>
                <a:cubicBezTo>
                  <a:pt x="495" y="20"/>
                  <a:pt x="495" y="20"/>
                  <a:pt x="495" y="20"/>
                </a:cubicBezTo>
                <a:cubicBezTo>
                  <a:pt x="495" y="20"/>
                  <a:pt x="495" y="20"/>
                  <a:pt x="495" y="20"/>
                </a:cubicBezTo>
                <a:cubicBezTo>
                  <a:pt x="495" y="20"/>
                  <a:pt x="495" y="20"/>
                  <a:pt x="495" y="19"/>
                </a:cubicBezTo>
                <a:cubicBezTo>
                  <a:pt x="497" y="19"/>
                  <a:pt x="498" y="18"/>
                  <a:pt x="499" y="18"/>
                </a:cubicBezTo>
                <a:cubicBezTo>
                  <a:pt x="499" y="18"/>
                  <a:pt x="500" y="18"/>
                  <a:pt x="500" y="18"/>
                </a:cubicBezTo>
                <a:cubicBezTo>
                  <a:pt x="500" y="18"/>
                  <a:pt x="500" y="18"/>
                  <a:pt x="500" y="18"/>
                </a:cubicBezTo>
                <a:cubicBezTo>
                  <a:pt x="503" y="18"/>
                  <a:pt x="507" y="19"/>
                  <a:pt x="510" y="20"/>
                </a:cubicBezTo>
                <a:cubicBezTo>
                  <a:pt x="510" y="20"/>
                  <a:pt x="510" y="20"/>
                  <a:pt x="510" y="20"/>
                </a:cubicBezTo>
                <a:cubicBezTo>
                  <a:pt x="510" y="20"/>
                  <a:pt x="510" y="20"/>
                  <a:pt x="510" y="20"/>
                </a:cubicBezTo>
                <a:cubicBezTo>
                  <a:pt x="510" y="20"/>
                  <a:pt x="510" y="20"/>
                  <a:pt x="510" y="20"/>
                </a:cubicBezTo>
                <a:cubicBezTo>
                  <a:pt x="510" y="20"/>
                  <a:pt x="510" y="20"/>
                  <a:pt x="510" y="20"/>
                </a:cubicBezTo>
                <a:cubicBezTo>
                  <a:pt x="510" y="20"/>
                  <a:pt x="510" y="20"/>
                  <a:pt x="510" y="20"/>
                </a:cubicBezTo>
                <a:cubicBezTo>
                  <a:pt x="510" y="20"/>
                  <a:pt x="510" y="20"/>
                  <a:pt x="510" y="20"/>
                </a:cubicBezTo>
                <a:cubicBezTo>
                  <a:pt x="510" y="20"/>
                  <a:pt x="510" y="20"/>
                  <a:pt x="510" y="20"/>
                </a:cubicBezTo>
                <a:cubicBezTo>
                  <a:pt x="512" y="21"/>
                  <a:pt x="513" y="22"/>
                  <a:pt x="514" y="23"/>
                </a:cubicBezTo>
                <a:cubicBezTo>
                  <a:pt x="514" y="24"/>
                  <a:pt x="514" y="24"/>
                  <a:pt x="514" y="24"/>
                </a:cubicBezTo>
                <a:cubicBezTo>
                  <a:pt x="515" y="24"/>
                  <a:pt x="515" y="24"/>
                  <a:pt x="515" y="24"/>
                </a:cubicBezTo>
                <a:cubicBezTo>
                  <a:pt x="516" y="25"/>
                  <a:pt x="516" y="25"/>
                  <a:pt x="516" y="25"/>
                </a:cubicBezTo>
                <a:cubicBezTo>
                  <a:pt x="516" y="24"/>
                  <a:pt x="516" y="24"/>
                  <a:pt x="516" y="24"/>
                </a:cubicBezTo>
                <a:cubicBezTo>
                  <a:pt x="517" y="24"/>
                  <a:pt x="517" y="24"/>
                  <a:pt x="518" y="24"/>
                </a:cubicBezTo>
                <a:cubicBezTo>
                  <a:pt x="518" y="24"/>
                  <a:pt x="518" y="24"/>
                  <a:pt x="518" y="24"/>
                </a:cubicBezTo>
                <a:cubicBezTo>
                  <a:pt x="518" y="24"/>
                  <a:pt x="518" y="24"/>
                  <a:pt x="518" y="24"/>
                </a:cubicBezTo>
                <a:cubicBezTo>
                  <a:pt x="519" y="23"/>
                  <a:pt x="519" y="23"/>
                  <a:pt x="519" y="23"/>
                </a:cubicBezTo>
                <a:cubicBezTo>
                  <a:pt x="520" y="23"/>
                  <a:pt x="520" y="23"/>
                  <a:pt x="520" y="23"/>
                </a:cubicBezTo>
                <a:cubicBezTo>
                  <a:pt x="520" y="23"/>
                  <a:pt x="520" y="23"/>
                  <a:pt x="520" y="23"/>
                </a:cubicBezTo>
                <a:cubicBezTo>
                  <a:pt x="520" y="23"/>
                  <a:pt x="520" y="23"/>
                  <a:pt x="520" y="23"/>
                </a:cubicBezTo>
                <a:cubicBezTo>
                  <a:pt x="521" y="23"/>
                  <a:pt x="521" y="23"/>
                  <a:pt x="521" y="23"/>
                </a:cubicBezTo>
                <a:cubicBezTo>
                  <a:pt x="522" y="24"/>
                  <a:pt x="522" y="25"/>
                  <a:pt x="522" y="26"/>
                </a:cubicBezTo>
                <a:cubicBezTo>
                  <a:pt x="523" y="26"/>
                  <a:pt x="523" y="27"/>
                  <a:pt x="523" y="29"/>
                </a:cubicBezTo>
                <a:cubicBezTo>
                  <a:pt x="523" y="29"/>
                  <a:pt x="523" y="30"/>
                  <a:pt x="523" y="31"/>
                </a:cubicBezTo>
                <a:cubicBezTo>
                  <a:pt x="522" y="33"/>
                  <a:pt x="521" y="36"/>
                  <a:pt x="518" y="37"/>
                </a:cubicBezTo>
                <a:cubicBezTo>
                  <a:pt x="518" y="37"/>
                  <a:pt x="518" y="37"/>
                  <a:pt x="518" y="38"/>
                </a:cubicBezTo>
                <a:cubicBezTo>
                  <a:pt x="518" y="38"/>
                  <a:pt x="518" y="38"/>
                  <a:pt x="518" y="38"/>
                </a:cubicBezTo>
                <a:cubicBezTo>
                  <a:pt x="517" y="37"/>
                  <a:pt x="517" y="36"/>
                  <a:pt x="516" y="36"/>
                </a:cubicBezTo>
                <a:cubicBezTo>
                  <a:pt x="515" y="35"/>
                  <a:pt x="513" y="34"/>
                  <a:pt x="512" y="34"/>
                </a:cubicBezTo>
                <a:cubicBezTo>
                  <a:pt x="512" y="34"/>
                  <a:pt x="512" y="34"/>
                  <a:pt x="512" y="34"/>
                </a:cubicBezTo>
                <a:cubicBezTo>
                  <a:pt x="511" y="34"/>
                  <a:pt x="511" y="34"/>
                  <a:pt x="511" y="34"/>
                </a:cubicBezTo>
                <a:cubicBezTo>
                  <a:pt x="510" y="33"/>
                  <a:pt x="510" y="33"/>
                  <a:pt x="510" y="33"/>
                </a:cubicBezTo>
                <a:cubicBezTo>
                  <a:pt x="510" y="34"/>
                  <a:pt x="510" y="34"/>
                  <a:pt x="510" y="34"/>
                </a:cubicBezTo>
                <a:cubicBezTo>
                  <a:pt x="507" y="34"/>
                  <a:pt x="504" y="34"/>
                  <a:pt x="502" y="34"/>
                </a:cubicBezTo>
                <a:cubicBezTo>
                  <a:pt x="502" y="34"/>
                  <a:pt x="502" y="34"/>
                  <a:pt x="502" y="34"/>
                </a:cubicBezTo>
                <a:cubicBezTo>
                  <a:pt x="501" y="34"/>
                  <a:pt x="501" y="34"/>
                  <a:pt x="501" y="34"/>
                </a:cubicBezTo>
                <a:cubicBezTo>
                  <a:pt x="501" y="34"/>
                  <a:pt x="501" y="34"/>
                  <a:pt x="501" y="34"/>
                </a:cubicBezTo>
                <a:cubicBezTo>
                  <a:pt x="500" y="35"/>
                  <a:pt x="499" y="35"/>
                  <a:pt x="498" y="36"/>
                </a:cubicBezTo>
                <a:cubicBezTo>
                  <a:pt x="497" y="36"/>
                  <a:pt x="497" y="36"/>
                  <a:pt x="496" y="37"/>
                </a:cubicBezTo>
                <a:cubicBezTo>
                  <a:pt x="496" y="36"/>
                  <a:pt x="496" y="36"/>
                  <a:pt x="496" y="36"/>
                </a:cubicBezTo>
                <a:cubicBezTo>
                  <a:pt x="494" y="37"/>
                  <a:pt x="494" y="37"/>
                  <a:pt x="494" y="37"/>
                </a:cubicBezTo>
                <a:cubicBezTo>
                  <a:pt x="494" y="38"/>
                  <a:pt x="494" y="38"/>
                  <a:pt x="494" y="38"/>
                </a:cubicBezTo>
                <a:cubicBezTo>
                  <a:pt x="494" y="38"/>
                  <a:pt x="494" y="38"/>
                  <a:pt x="494" y="38"/>
                </a:cubicBezTo>
                <a:cubicBezTo>
                  <a:pt x="492" y="39"/>
                  <a:pt x="490" y="41"/>
                  <a:pt x="488" y="42"/>
                </a:cubicBezTo>
                <a:cubicBezTo>
                  <a:pt x="488" y="42"/>
                  <a:pt x="488" y="42"/>
                  <a:pt x="488" y="42"/>
                </a:cubicBezTo>
                <a:cubicBezTo>
                  <a:pt x="488" y="42"/>
                  <a:pt x="488" y="42"/>
                  <a:pt x="488" y="42"/>
                </a:cubicBezTo>
                <a:cubicBezTo>
                  <a:pt x="487" y="44"/>
                  <a:pt x="486" y="46"/>
                  <a:pt x="486" y="48"/>
                </a:cubicBezTo>
                <a:cubicBezTo>
                  <a:pt x="485" y="49"/>
                  <a:pt x="485" y="51"/>
                  <a:pt x="484" y="52"/>
                </a:cubicBezTo>
                <a:moveTo>
                  <a:pt x="475" y="36"/>
                </a:moveTo>
                <a:cubicBezTo>
                  <a:pt x="475" y="34"/>
                  <a:pt x="475" y="34"/>
                  <a:pt x="475" y="34"/>
                </a:cubicBezTo>
                <a:cubicBezTo>
                  <a:pt x="478" y="31"/>
                  <a:pt x="481" y="30"/>
                  <a:pt x="484" y="28"/>
                </a:cubicBezTo>
                <a:cubicBezTo>
                  <a:pt x="484" y="28"/>
                  <a:pt x="484" y="28"/>
                  <a:pt x="484" y="28"/>
                </a:cubicBezTo>
                <a:cubicBezTo>
                  <a:pt x="484" y="28"/>
                  <a:pt x="484" y="28"/>
                  <a:pt x="484" y="28"/>
                </a:cubicBezTo>
                <a:cubicBezTo>
                  <a:pt x="486" y="23"/>
                  <a:pt x="489" y="19"/>
                  <a:pt x="494" y="17"/>
                </a:cubicBezTo>
                <a:cubicBezTo>
                  <a:pt x="494" y="18"/>
                  <a:pt x="494" y="18"/>
                  <a:pt x="494" y="18"/>
                </a:cubicBezTo>
                <a:cubicBezTo>
                  <a:pt x="494" y="18"/>
                  <a:pt x="494" y="18"/>
                  <a:pt x="493" y="19"/>
                </a:cubicBezTo>
                <a:cubicBezTo>
                  <a:pt x="492" y="20"/>
                  <a:pt x="490" y="21"/>
                  <a:pt x="489" y="22"/>
                </a:cubicBezTo>
                <a:cubicBezTo>
                  <a:pt x="488" y="24"/>
                  <a:pt x="486" y="25"/>
                  <a:pt x="486" y="28"/>
                </a:cubicBezTo>
                <a:cubicBezTo>
                  <a:pt x="486" y="28"/>
                  <a:pt x="487" y="28"/>
                  <a:pt x="487" y="29"/>
                </a:cubicBezTo>
                <a:cubicBezTo>
                  <a:pt x="484" y="30"/>
                  <a:pt x="482" y="31"/>
                  <a:pt x="479" y="32"/>
                </a:cubicBezTo>
                <a:cubicBezTo>
                  <a:pt x="478" y="33"/>
                  <a:pt x="476" y="34"/>
                  <a:pt x="475" y="36"/>
                </a:cubicBezTo>
                <a:moveTo>
                  <a:pt x="496" y="17"/>
                </a:moveTo>
                <a:cubicBezTo>
                  <a:pt x="496" y="16"/>
                  <a:pt x="496" y="16"/>
                  <a:pt x="496" y="16"/>
                </a:cubicBezTo>
                <a:cubicBezTo>
                  <a:pt x="496" y="16"/>
                  <a:pt x="497" y="16"/>
                  <a:pt x="498" y="15"/>
                </a:cubicBezTo>
                <a:cubicBezTo>
                  <a:pt x="498" y="16"/>
                  <a:pt x="498" y="16"/>
                  <a:pt x="498" y="16"/>
                </a:cubicBezTo>
                <a:cubicBezTo>
                  <a:pt x="497" y="16"/>
                  <a:pt x="496" y="17"/>
                  <a:pt x="496" y="17"/>
                </a:cubicBezTo>
                <a:moveTo>
                  <a:pt x="500" y="16"/>
                </a:moveTo>
                <a:cubicBezTo>
                  <a:pt x="500" y="15"/>
                  <a:pt x="500" y="15"/>
                  <a:pt x="500" y="15"/>
                </a:cubicBezTo>
                <a:cubicBezTo>
                  <a:pt x="500" y="15"/>
                  <a:pt x="500" y="15"/>
                  <a:pt x="500" y="15"/>
                </a:cubicBezTo>
                <a:cubicBezTo>
                  <a:pt x="503" y="16"/>
                  <a:pt x="507" y="16"/>
                  <a:pt x="510" y="17"/>
                </a:cubicBezTo>
                <a:cubicBezTo>
                  <a:pt x="510" y="18"/>
                  <a:pt x="510" y="18"/>
                  <a:pt x="510" y="18"/>
                </a:cubicBezTo>
                <a:cubicBezTo>
                  <a:pt x="507" y="17"/>
                  <a:pt x="503" y="16"/>
                  <a:pt x="500" y="16"/>
                </a:cubicBezTo>
                <a:cubicBezTo>
                  <a:pt x="500" y="16"/>
                  <a:pt x="500" y="16"/>
                  <a:pt x="500" y="16"/>
                </a:cubicBezTo>
                <a:moveTo>
                  <a:pt x="475" y="18"/>
                </a:moveTo>
                <a:cubicBezTo>
                  <a:pt x="475" y="15"/>
                  <a:pt x="475" y="15"/>
                  <a:pt x="475" y="15"/>
                </a:cubicBezTo>
                <a:cubicBezTo>
                  <a:pt x="475" y="14"/>
                  <a:pt x="475" y="13"/>
                  <a:pt x="475" y="12"/>
                </a:cubicBezTo>
                <a:cubicBezTo>
                  <a:pt x="475" y="11"/>
                  <a:pt x="475" y="10"/>
                  <a:pt x="475" y="9"/>
                </a:cubicBezTo>
                <a:cubicBezTo>
                  <a:pt x="475" y="7"/>
                  <a:pt x="475" y="7"/>
                  <a:pt x="475" y="7"/>
                </a:cubicBezTo>
                <a:cubicBezTo>
                  <a:pt x="476" y="8"/>
                  <a:pt x="476" y="11"/>
                  <a:pt x="476" y="13"/>
                </a:cubicBezTo>
                <a:cubicBezTo>
                  <a:pt x="476" y="15"/>
                  <a:pt x="476" y="17"/>
                  <a:pt x="475" y="18"/>
                </a:cubicBezTo>
                <a:moveTo>
                  <a:pt x="470" y="3"/>
                </a:moveTo>
                <a:cubicBezTo>
                  <a:pt x="469" y="3"/>
                  <a:pt x="469" y="3"/>
                  <a:pt x="469" y="3"/>
                </a:cubicBezTo>
                <a:cubicBezTo>
                  <a:pt x="469" y="3"/>
                  <a:pt x="469" y="3"/>
                  <a:pt x="469" y="3"/>
                </a:cubicBezTo>
                <a:cubicBezTo>
                  <a:pt x="470" y="3"/>
                  <a:pt x="471" y="3"/>
                  <a:pt x="471" y="3"/>
                </a:cubicBezTo>
                <a:cubicBezTo>
                  <a:pt x="472" y="4"/>
                  <a:pt x="472" y="4"/>
                  <a:pt x="473" y="4"/>
                </a:cubicBezTo>
                <a:cubicBezTo>
                  <a:pt x="473" y="6"/>
                  <a:pt x="473" y="6"/>
                  <a:pt x="473" y="6"/>
                </a:cubicBezTo>
                <a:cubicBezTo>
                  <a:pt x="473" y="6"/>
                  <a:pt x="473" y="6"/>
                  <a:pt x="473" y="5"/>
                </a:cubicBezTo>
                <a:cubicBezTo>
                  <a:pt x="472" y="5"/>
                  <a:pt x="471" y="4"/>
                  <a:pt x="470" y="4"/>
                </a:cubicBezTo>
                <a:cubicBezTo>
                  <a:pt x="470" y="3"/>
                  <a:pt x="470" y="3"/>
                  <a:pt x="470" y="3"/>
                </a:cubicBezTo>
                <a:cubicBezTo>
                  <a:pt x="470" y="3"/>
                  <a:pt x="470" y="3"/>
                  <a:pt x="470" y="3"/>
                </a:cubicBezTo>
                <a:moveTo>
                  <a:pt x="451" y="2"/>
                </a:moveTo>
                <a:cubicBezTo>
                  <a:pt x="451" y="2"/>
                  <a:pt x="451" y="2"/>
                  <a:pt x="451" y="2"/>
                </a:cubicBezTo>
                <a:cubicBezTo>
                  <a:pt x="454" y="2"/>
                  <a:pt x="458" y="2"/>
                  <a:pt x="461" y="4"/>
                </a:cubicBezTo>
                <a:cubicBezTo>
                  <a:pt x="461" y="4"/>
                  <a:pt x="461" y="4"/>
                  <a:pt x="461" y="4"/>
                </a:cubicBezTo>
                <a:cubicBezTo>
                  <a:pt x="462" y="4"/>
                  <a:pt x="462" y="4"/>
                  <a:pt x="462" y="4"/>
                </a:cubicBezTo>
                <a:cubicBezTo>
                  <a:pt x="463" y="3"/>
                  <a:pt x="465" y="2"/>
                  <a:pt x="467" y="2"/>
                </a:cubicBezTo>
                <a:cubicBezTo>
                  <a:pt x="467" y="2"/>
                  <a:pt x="467" y="2"/>
                  <a:pt x="467" y="2"/>
                </a:cubicBezTo>
                <a:cubicBezTo>
                  <a:pt x="467" y="3"/>
                  <a:pt x="467" y="3"/>
                  <a:pt x="467" y="3"/>
                </a:cubicBezTo>
                <a:cubicBezTo>
                  <a:pt x="466" y="3"/>
                  <a:pt x="465" y="4"/>
                  <a:pt x="464" y="4"/>
                </a:cubicBezTo>
                <a:cubicBezTo>
                  <a:pt x="463" y="5"/>
                  <a:pt x="462" y="5"/>
                  <a:pt x="461" y="6"/>
                </a:cubicBezTo>
                <a:cubicBezTo>
                  <a:pt x="459" y="3"/>
                  <a:pt x="455" y="2"/>
                  <a:pt x="452" y="2"/>
                </a:cubicBezTo>
                <a:cubicBezTo>
                  <a:pt x="452" y="2"/>
                  <a:pt x="452" y="2"/>
                  <a:pt x="452" y="2"/>
                </a:cubicBezTo>
                <a:cubicBezTo>
                  <a:pt x="451" y="2"/>
                  <a:pt x="451" y="2"/>
                  <a:pt x="451" y="2"/>
                </a:cubicBezTo>
                <a:moveTo>
                  <a:pt x="451" y="0"/>
                </a:moveTo>
                <a:cubicBezTo>
                  <a:pt x="449" y="0"/>
                  <a:pt x="449" y="0"/>
                  <a:pt x="449" y="0"/>
                </a:cubicBezTo>
                <a:cubicBezTo>
                  <a:pt x="449" y="0"/>
                  <a:pt x="449" y="0"/>
                  <a:pt x="449" y="0"/>
                </a:cubicBezTo>
                <a:cubicBezTo>
                  <a:pt x="449" y="0"/>
                  <a:pt x="449" y="0"/>
                  <a:pt x="449" y="0"/>
                </a:cubicBezTo>
                <a:cubicBezTo>
                  <a:pt x="444" y="0"/>
                  <a:pt x="440" y="2"/>
                  <a:pt x="436" y="4"/>
                </a:cubicBezTo>
                <a:cubicBezTo>
                  <a:pt x="436" y="4"/>
                  <a:pt x="436" y="4"/>
                  <a:pt x="436" y="4"/>
                </a:cubicBezTo>
                <a:cubicBezTo>
                  <a:pt x="436" y="4"/>
                  <a:pt x="436" y="4"/>
                  <a:pt x="436" y="4"/>
                </a:cubicBezTo>
                <a:cubicBezTo>
                  <a:pt x="433" y="5"/>
                  <a:pt x="431" y="8"/>
                  <a:pt x="430" y="10"/>
                </a:cubicBezTo>
                <a:cubicBezTo>
                  <a:pt x="430" y="24"/>
                  <a:pt x="430" y="24"/>
                  <a:pt x="430" y="24"/>
                </a:cubicBezTo>
                <a:cubicBezTo>
                  <a:pt x="431" y="24"/>
                  <a:pt x="431" y="23"/>
                  <a:pt x="431" y="23"/>
                </a:cubicBezTo>
                <a:cubicBezTo>
                  <a:pt x="432" y="23"/>
                  <a:pt x="432" y="23"/>
                  <a:pt x="432" y="23"/>
                </a:cubicBezTo>
                <a:cubicBezTo>
                  <a:pt x="432" y="22"/>
                  <a:pt x="432" y="22"/>
                  <a:pt x="432" y="22"/>
                </a:cubicBezTo>
                <a:cubicBezTo>
                  <a:pt x="431" y="21"/>
                  <a:pt x="431" y="19"/>
                  <a:pt x="431" y="17"/>
                </a:cubicBezTo>
                <a:cubicBezTo>
                  <a:pt x="431" y="12"/>
                  <a:pt x="432" y="8"/>
                  <a:pt x="437" y="5"/>
                </a:cubicBezTo>
                <a:cubicBezTo>
                  <a:pt x="440" y="4"/>
                  <a:pt x="444" y="2"/>
                  <a:pt x="449" y="2"/>
                </a:cubicBezTo>
                <a:cubicBezTo>
                  <a:pt x="449" y="2"/>
                  <a:pt x="449" y="2"/>
                  <a:pt x="449" y="2"/>
                </a:cubicBezTo>
                <a:cubicBezTo>
                  <a:pt x="444" y="3"/>
                  <a:pt x="440" y="5"/>
                  <a:pt x="436" y="7"/>
                </a:cubicBezTo>
                <a:cubicBezTo>
                  <a:pt x="436" y="7"/>
                  <a:pt x="436" y="7"/>
                  <a:pt x="436" y="7"/>
                </a:cubicBezTo>
                <a:cubicBezTo>
                  <a:pt x="436" y="7"/>
                  <a:pt x="436" y="7"/>
                  <a:pt x="436" y="7"/>
                </a:cubicBezTo>
                <a:cubicBezTo>
                  <a:pt x="433" y="10"/>
                  <a:pt x="433" y="15"/>
                  <a:pt x="433" y="19"/>
                </a:cubicBezTo>
                <a:cubicBezTo>
                  <a:pt x="433" y="20"/>
                  <a:pt x="433" y="20"/>
                  <a:pt x="433" y="20"/>
                </a:cubicBezTo>
                <a:cubicBezTo>
                  <a:pt x="434" y="21"/>
                  <a:pt x="434" y="21"/>
                  <a:pt x="434" y="22"/>
                </a:cubicBezTo>
                <a:cubicBezTo>
                  <a:pt x="435" y="22"/>
                  <a:pt x="435" y="22"/>
                  <a:pt x="435" y="23"/>
                </a:cubicBezTo>
                <a:cubicBezTo>
                  <a:pt x="435" y="23"/>
                  <a:pt x="435" y="23"/>
                  <a:pt x="435" y="23"/>
                </a:cubicBezTo>
                <a:cubicBezTo>
                  <a:pt x="430" y="27"/>
                  <a:pt x="430" y="27"/>
                  <a:pt x="430" y="27"/>
                </a:cubicBezTo>
                <a:cubicBezTo>
                  <a:pt x="430" y="30"/>
                  <a:pt x="430" y="30"/>
                  <a:pt x="430" y="30"/>
                </a:cubicBezTo>
                <a:cubicBezTo>
                  <a:pt x="437" y="24"/>
                  <a:pt x="437" y="24"/>
                  <a:pt x="437" y="24"/>
                </a:cubicBezTo>
                <a:cubicBezTo>
                  <a:pt x="437" y="23"/>
                  <a:pt x="437" y="23"/>
                  <a:pt x="437" y="23"/>
                </a:cubicBezTo>
                <a:cubicBezTo>
                  <a:pt x="437" y="23"/>
                  <a:pt x="437" y="23"/>
                  <a:pt x="437" y="23"/>
                </a:cubicBezTo>
                <a:cubicBezTo>
                  <a:pt x="437" y="21"/>
                  <a:pt x="436" y="21"/>
                  <a:pt x="436" y="20"/>
                </a:cubicBezTo>
                <a:cubicBezTo>
                  <a:pt x="435" y="19"/>
                  <a:pt x="435" y="19"/>
                  <a:pt x="435" y="19"/>
                </a:cubicBezTo>
                <a:cubicBezTo>
                  <a:pt x="435" y="19"/>
                  <a:pt x="435" y="19"/>
                  <a:pt x="435" y="19"/>
                </a:cubicBezTo>
                <a:cubicBezTo>
                  <a:pt x="435" y="15"/>
                  <a:pt x="435" y="11"/>
                  <a:pt x="438" y="9"/>
                </a:cubicBezTo>
                <a:cubicBezTo>
                  <a:pt x="441" y="6"/>
                  <a:pt x="445" y="5"/>
                  <a:pt x="449" y="4"/>
                </a:cubicBezTo>
                <a:cubicBezTo>
                  <a:pt x="450" y="4"/>
                  <a:pt x="450" y="4"/>
                  <a:pt x="450" y="4"/>
                </a:cubicBezTo>
                <a:cubicBezTo>
                  <a:pt x="450" y="4"/>
                  <a:pt x="450" y="4"/>
                  <a:pt x="450" y="4"/>
                </a:cubicBezTo>
                <a:cubicBezTo>
                  <a:pt x="450" y="4"/>
                  <a:pt x="450" y="4"/>
                  <a:pt x="450" y="4"/>
                </a:cubicBezTo>
                <a:cubicBezTo>
                  <a:pt x="450" y="4"/>
                  <a:pt x="451" y="4"/>
                  <a:pt x="452" y="4"/>
                </a:cubicBezTo>
                <a:cubicBezTo>
                  <a:pt x="455" y="4"/>
                  <a:pt x="458" y="5"/>
                  <a:pt x="460" y="7"/>
                </a:cubicBezTo>
                <a:cubicBezTo>
                  <a:pt x="460" y="8"/>
                  <a:pt x="460" y="8"/>
                  <a:pt x="460" y="8"/>
                </a:cubicBezTo>
                <a:cubicBezTo>
                  <a:pt x="461" y="8"/>
                  <a:pt x="461" y="8"/>
                  <a:pt x="461" y="8"/>
                </a:cubicBezTo>
                <a:cubicBezTo>
                  <a:pt x="462" y="8"/>
                  <a:pt x="464" y="7"/>
                  <a:pt x="465" y="6"/>
                </a:cubicBezTo>
                <a:cubicBezTo>
                  <a:pt x="466" y="5"/>
                  <a:pt x="467" y="5"/>
                  <a:pt x="467" y="5"/>
                </a:cubicBezTo>
                <a:cubicBezTo>
                  <a:pt x="467" y="5"/>
                  <a:pt x="467" y="5"/>
                  <a:pt x="467" y="5"/>
                </a:cubicBezTo>
                <a:cubicBezTo>
                  <a:pt x="468" y="5"/>
                  <a:pt x="468" y="5"/>
                  <a:pt x="468" y="5"/>
                </a:cubicBezTo>
                <a:cubicBezTo>
                  <a:pt x="469" y="5"/>
                  <a:pt x="469" y="5"/>
                  <a:pt x="469" y="5"/>
                </a:cubicBezTo>
                <a:cubicBezTo>
                  <a:pt x="469" y="5"/>
                  <a:pt x="469" y="5"/>
                  <a:pt x="469" y="5"/>
                </a:cubicBezTo>
                <a:cubicBezTo>
                  <a:pt x="470" y="6"/>
                  <a:pt x="471" y="6"/>
                  <a:pt x="471" y="7"/>
                </a:cubicBezTo>
                <a:cubicBezTo>
                  <a:pt x="472" y="7"/>
                  <a:pt x="472" y="8"/>
                  <a:pt x="473" y="9"/>
                </a:cubicBezTo>
                <a:cubicBezTo>
                  <a:pt x="473" y="10"/>
                  <a:pt x="473" y="11"/>
                  <a:pt x="473" y="12"/>
                </a:cubicBezTo>
                <a:cubicBezTo>
                  <a:pt x="473" y="13"/>
                  <a:pt x="473" y="14"/>
                  <a:pt x="473" y="15"/>
                </a:cubicBezTo>
                <a:cubicBezTo>
                  <a:pt x="473" y="16"/>
                  <a:pt x="472" y="16"/>
                  <a:pt x="472" y="17"/>
                </a:cubicBezTo>
                <a:cubicBezTo>
                  <a:pt x="471" y="18"/>
                  <a:pt x="471" y="18"/>
                  <a:pt x="470" y="18"/>
                </a:cubicBezTo>
                <a:cubicBezTo>
                  <a:pt x="470" y="18"/>
                  <a:pt x="470" y="18"/>
                  <a:pt x="469" y="18"/>
                </a:cubicBezTo>
                <a:cubicBezTo>
                  <a:pt x="469" y="18"/>
                  <a:pt x="469" y="18"/>
                  <a:pt x="469" y="18"/>
                </a:cubicBezTo>
                <a:cubicBezTo>
                  <a:pt x="469" y="18"/>
                  <a:pt x="469" y="18"/>
                  <a:pt x="469" y="18"/>
                </a:cubicBezTo>
                <a:cubicBezTo>
                  <a:pt x="467" y="18"/>
                  <a:pt x="467" y="18"/>
                  <a:pt x="467" y="18"/>
                </a:cubicBezTo>
                <a:cubicBezTo>
                  <a:pt x="467" y="18"/>
                  <a:pt x="467" y="18"/>
                  <a:pt x="467" y="18"/>
                </a:cubicBezTo>
                <a:cubicBezTo>
                  <a:pt x="467" y="18"/>
                  <a:pt x="466" y="18"/>
                  <a:pt x="465" y="18"/>
                </a:cubicBezTo>
                <a:cubicBezTo>
                  <a:pt x="465" y="18"/>
                  <a:pt x="465" y="18"/>
                  <a:pt x="465" y="18"/>
                </a:cubicBezTo>
                <a:cubicBezTo>
                  <a:pt x="465" y="18"/>
                  <a:pt x="464" y="18"/>
                  <a:pt x="464" y="18"/>
                </a:cubicBezTo>
                <a:cubicBezTo>
                  <a:pt x="458" y="19"/>
                  <a:pt x="453" y="22"/>
                  <a:pt x="449" y="26"/>
                </a:cubicBezTo>
                <a:cubicBezTo>
                  <a:pt x="449" y="26"/>
                  <a:pt x="449" y="26"/>
                  <a:pt x="449" y="26"/>
                </a:cubicBezTo>
                <a:cubicBezTo>
                  <a:pt x="447" y="29"/>
                  <a:pt x="445" y="31"/>
                  <a:pt x="444" y="34"/>
                </a:cubicBezTo>
                <a:cubicBezTo>
                  <a:pt x="443" y="36"/>
                  <a:pt x="443" y="38"/>
                  <a:pt x="443" y="39"/>
                </a:cubicBezTo>
                <a:cubicBezTo>
                  <a:pt x="443" y="42"/>
                  <a:pt x="443" y="44"/>
                  <a:pt x="444" y="46"/>
                </a:cubicBezTo>
                <a:cubicBezTo>
                  <a:pt x="440" y="47"/>
                  <a:pt x="436" y="47"/>
                  <a:pt x="432" y="47"/>
                </a:cubicBezTo>
                <a:cubicBezTo>
                  <a:pt x="431" y="46"/>
                  <a:pt x="431" y="45"/>
                  <a:pt x="430" y="44"/>
                </a:cubicBezTo>
                <a:cubicBezTo>
                  <a:pt x="430" y="49"/>
                  <a:pt x="430" y="49"/>
                  <a:pt x="430" y="49"/>
                </a:cubicBezTo>
                <a:cubicBezTo>
                  <a:pt x="431" y="49"/>
                  <a:pt x="431" y="49"/>
                  <a:pt x="431" y="49"/>
                </a:cubicBezTo>
                <a:cubicBezTo>
                  <a:pt x="436" y="49"/>
                  <a:pt x="441" y="49"/>
                  <a:pt x="445" y="48"/>
                </a:cubicBezTo>
                <a:cubicBezTo>
                  <a:pt x="446" y="48"/>
                  <a:pt x="446" y="48"/>
                  <a:pt x="446" y="48"/>
                </a:cubicBezTo>
                <a:cubicBezTo>
                  <a:pt x="446" y="47"/>
                  <a:pt x="446" y="47"/>
                  <a:pt x="446" y="47"/>
                </a:cubicBezTo>
                <a:cubicBezTo>
                  <a:pt x="446" y="46"/>
                  <a:pt x="446" y="46"/>
                  <a:pt x="446" y="46"/>
                </a:cubicBezTo>
                <a:cubicBezTo>
                  <a:pt x="446" y="46"/>
                  <a:pt x="446" y="46"/>
                  <a:pt x="446" y="46"/>
                </a:cubicBezTo>
                <a:cubicBezTo>
                  <a:pt x="445" y="44"/>
                  <a:pt x="445" y="42"/>
                  <a:pt x="445" y="39"/>
                </a:cubicBezTo>
                <a:cubicBezTo>
                  <a:pt x="445" y="38"/>
                  <a:pt x="445" y="36"/>
                  <a:pt x="446" y="35"/>
                </a:cubicBezTo>
                <a:cubicBezTo>
                  <a:pt x="446" y="35"/>
                  <a:pt x="446" y="35"/>
                  <a:pt x="446" y="35"/>
                </a:cubicBezTo>
                <a:cubicBezTo>
                  <a:pt x="446" y="35"/>
                  <a:pt x="446" y="35"/>
                  <a:pt x="446" y="35"/>
                </a:cubicBezTo>
                <a:cubicBezTo>
                  <a:pt x="446" y="33"/>
                  <a:pt x="447" y="31"/>
                  <a:pt x="449" y="30"/>
                </a:cubicBezTo>
                <a:cubicBezTo>
                  <a:pt x="449" y="31"/>
                  <a:pt x="449" y="31"/>
                  <a:pt x="449" y="31"/>
                </a:cubicBezTo>
                <a:cubicBezTo>
                  <a:pt x="447" y="33"/>
                  <a:pt x="446" y="35"/>
                  <a:pt x="446" y="37"/>
                </a:cubicBezTo>
                <a:cubicBezTo>
                  <a:pt x="446" y="37"/>
                  <a:pt x="446" y="37"/>
                  <a:pt x="446" y="37"/>
                </a:cubicBezTo>
                <a:cubicBezTo>
                  <a:pt x="446" y="37"/>
                  <a:pt x="446" y="37"/>
                  <a:pt x="446" y="37"/>
                </a:cubicBezTo>
                <a:cubicBezTo>
                  <a:pt x="446" y="39"/>
                  <a:pt x="446" y="41"/>
                  <a:pt x="447" y="42"/>
                </a:cubicBezTo>
                <a:cubicBezTo>
                  <a:pt x="447" y="44"/>
                  <a:pt x="447" y="46"/>
                  <a:pt x="449" y="47"/>
                </a:cubicBezTo>
                <a:cubicBezTo>
                  <a:pt x="449" y="50"/>
                  <a:pt x="449" y="50"/>
                  <a:pt x="449" y="50"/>
                </a:cubicBezTo>
                <a:cubicBezTo>
                  <a:pt x="447" y="50"/>
                  <a:pt x="445" y="50"/>
                  <a:pt x="443" y="50"/>
                </a:cubicBezTo>
                <a:cubicBezTo>
                  <a:pt x="439" y="50"/>
                  <a:pt x="434" y="50"/>
                  <a:pt x="430" y="51"/>
                </a:cubicBezTo>
                <a:cubicBezTo>
                  <a:pt x="430" y="53"/>
                  <a:pt x="430" y="53"/>
                  <a:pt x="430" y="53"/>
                </a:cubicBezTo>
                <a:cubicBezTo>
                  <a:pt x="434" y="52"/>
                  <a:pt x="438" y="52"/>
                  <a:pt x="443" y="52"/>
                </a:cubicBezTo>
                <a:cubicBezTo>
                  <a:pt x="443" y="52"/>
                  <a:pt x="443" y="52"/>
                  <a:pt x="443" y="52"/>
                </a:cubicBezTo>
                <a:cubicBezTo>
                  <a:pt x="445" y="52"/>
                  <a:pt x="447" y="52"/>
                  <a:pt x="449" y="52"/>
                </a:cubicBezTo>
                <a:cubicBezTo>
                  <a:pt x="449" y="52"/>
                  <a:pt x="449" y="52"/>
                  <a:pt x="449" y="52"/>
                </a:cubicBezTo>
                <a:cubicBezTo>
                  <a:pt x="450" y="52"/>
                  <a:pt x="450" y="52"/>
                  <a:pt x="450" y="52"/>
                </a:cubicBezTo>
                <a:cubicBezTo>
                  <a:pt x="451" y="52"/>
                  <a:pt x="451" y="52"/>
                  <a:pt x="451" y="52"/>
                </a:cubicBezTo>
                <a:cubicBezTo>
                  <a:pt x="451" y="52"/>
                  <a:pt x="451" y="52"/>
                  <a:pt x="451" y="52"/>
                </a:cubicBezTo>
                <a:cubicBezTo>
                  <a:pt x="457" y="52"/>
                  <a:pt x="462" y="53"/>
                  <a:pt x="468" y="53"/>
                </a:cubicBezTo>
                <a:cubicBezTo>
                  <a:pt x="470" y="54"/>
                  <a:pt x="471" y="54"/>
                  <a:pt x="472" y="54"/>
                </a:cubicBezTo>
                <a:cubicBezTo>
                  <a:pt x="482" y="54"/>
                  <a:pt x="482" y="54"/>
                  <a:pt x="482" y="54"/>
                </a:cubicBezTo>
                <a:cubicBezTo>
                  <a:pt x="480" y="53"/>
                  <a:pt x="477" y="53"/>
                  <a:pt x="475" y="52"/>
                </a:cubicBezTo>
                <a:cubicBezTo>
                  <a:pt x="475" y="51"/>
                  <a:pt x="475" y="51"/>
                  <a:pt x="475" y="51"/>
                </a:cubicBezTo>
                <a:cubicBezTo>
                  <a:pt x="475" y="51"/>
                  <a:pt x="475" y="51"/>
                  <a:pt x="475" y="51"/>
                </a:cubicBezTo>
                <a:cubicBezTo>
                  <a:pt x="475" y="51"/>
                  <a:pt x="475" y="51"/>
                  <a:pt x="475" y="51"/>
                </a:cubicBezTo>
                <a:cubicBezTo>
                  <a:pt x="485" y="54"/>
                  <a:pt x="485" y="54"/>
                  <a:pt x="485" y="54"/>
                </a:cubicBezTo>
                <a:cubicBezTo>
                  <a:pt x="486" y="53"/>
                  <a:pt x="486" y="53"/>
                  <a:pt x="486" y="53"/>
                </a:cubicBezTo>
                <a:cubicBezTo>
                  <a:pt x="487" y="52"/>
                  <a:pt x="487" y="50"/>
                  <a:pt x="488" y="48"/>
                </a:cubicBezTo>
                <a:cubicBezTo>
                  <a:pt x="488" y="46"/>
                  <a:pt x="489" y="45"/>
                  <a:pt x="490" y="44"/>
                </a:cubicBezTo>
                <a:cubicBezTo>
                  <a:pt x="491" y="43"/>
                  <a:pt x="492" y="42"/>
                  <a:pt x="494" y="40"/>
                </a:cubicBezTo>
                <a:cubicBezTo>
                  <a:pt x="494" y="41"/>
                  <a:pt x="494" y="41"/>
                  <a:pt x="494" y="41"/>
                </a:cubicBezTo>
                <a:cubicBezTo>
                  <a:pt x="493" y="42"/>
                  <a:pt x="493" y="42"/>
                  <a:pt x="492" y="42"/>
                </a:cubicBezTo>
                <a:cubicBezTo>
                  <a:pt x="492" y="43"/>
                  <a:pt x="492" y="43"/>
                  <a:pt x="492" y="43"/>
                </a:cubicBezTo>
                <a:cubicBezTo>
                  <a:pt x="492" y="43"/>
                  <a:pt x="492" y="43"/>
                  <a:pt x="492" y="43"/>
                </a:cubicBezTo>
                <a:cubicBezTo>
                  <a:pt x="490" y="45"/>
                  <a:pt x="488" y="48"/>
                  <a:pt x="488" y="52"/>
                </a:cubicBezTo>
                <a:cubicBezTo>
                  <a:pt x="488" y="52"/>
                  <a:pt x="489" y="53"/>
                  <a:pt x="489" y="54"/>
                </a:cubicBezTo>
                <a:cubicBezTo>
                  <a:pt x="492" y="54"/>
                  <a:pt x="492" y="54"/>
                  <a:pt x="492" y="54"/>
                </a:cubicBezTo>
                <a:cubicBezTo>
                  <a:pt x="491" y="54"/>
                  <a:pt x="491" y="54"/>
                  <a:pt x="491" y="53"/>
                </a:cubicBezTo>
                <a:cubicBezTo>
                  <a:pt x="490" y="53"/>
                  <a:pt x="490" y="52"/>
                  <a:pt x="490" y="52"/>
                </a:cubicBezTo>
                <a:cubicBezTo>
                  <a:pt x="490" y="49"/>
                  <a:pt x="492" y="47"/>
                  <a:pt x="493" y="44"/>
                </a:cubicBezTo>
                <a:cubicBezTo>
                  <a:pt x="494" y="44"/>
                  <a:pt x="495" y="43"/>
                  <a:pt x="495" y="42"/>
                </a:cubicBezTo>
                <a:cubicBezTo>
                  <a:pt x="496" y="42"/>
                  <a:pt x="497" y="41"/>
                  <a:pt x="498" y="41"/>
                </a:cubicBezTo>
                <a:cubicBezTo>
                  <a:pt x="498" y="41"/>
                  <a:pt x="498" y="41"/>
                  <a:pt x="498" y="41"/>
                </a:cubicBezTo>
                <a:cubicBezTo>
                  <a:pt x="499" y="40"/>
                  <a:pt x="499" y="40"/>
                  <a:pt x="499" y="40"/>
                </a:cubicBezTo>
                <a:cubicBezTo>
                  <a:pt x="500" y="40"/>
                  <a:pt x="500" y="40"/>
                  <a:pt x="500" y="40"/>
                </a:cubicBezTo>
                <a:cubicBezTo>
                  <a:pt x="500" y="40"/>
                  <a:pt x="500" y="40"/>
                  <a:pt x="500" y="40"/>
                </a:cubicBezTo>
                <a:cubicBezTo>
                  <a:pt x="503" y="38"/>
                  <a:pt x="507" y="38"/>
                  <a:pt x="511" y="38"/>
                </a:cubicBezTo>
                <a:cubicBezTo>
                  <a:pt x="512" y="38"/>
                  <a:pt x="513" y="40"/>
                  <a:pt x="513" y="41"/>
                </a:cubicBezTo>
                <a:cubicBezTo>
                  <a:pt x="513" y="42"/>
                  <a:pt x="513" y="42"/>
                  <a:pt x="513" y="42"/>
                </a:cubicBezTo>
                <a:cubicBezTo>
                  <a:pt x="513" y="43"/>
                  <a:pt x="513" y="43"/>
                  <a:pt x="513" y="43"/>
                </a:cubicBezTo>
                <a:cubicBezTo>
                  <a:pt x="515" y="43"/>
                  <a:pt x="515" y="43"/>
                  <a:pt x="515" y="43"/>
                </a:cubicBezTo>
                <a:cubicBezTo>
                  <a:pt x="516" y="43"/>
                  <a:pt x="516" y="43"/>
                  <a:pt x="516" y="43"/>
                </a:cubicBezTo>
                <a:cubicBezTo>
                  <a:pt x="518" y="43"/>
                  <a:pt x="518" y="43"/>
                  <a:pt x="518" y="43"/>
                </a:cubicBezTo>
                <a:cubicBezTo>
                  <a:pt x="518" y="43"/>
                  <a:pt x="518" y="43"/>
                  <a:pt x="518" y="43"/>
                </a:cubicBezTo>
                <a:cubicBezTo>
                  <a:pt x="519" y="43"/>
                  <a:pt x="519" y="43"/>
                  <a:pt x="519" y="43"/>
                </a:cubicBezTo>
                <a:cubicBezTo>
                  <a:pt x="520" y="43"/>
                  <a:pt x="520" y="43"/>
                  <a:pt x="520" y="43"/>
                </a:cubicBezTo>
                <a:cubicBezTo>
                  <a:pt x="520" y="43"/>
                  <a:pt x="520" y="43"/>
                  <a:pt x="520" y="43"/>
                </a:cubicBezTo>
                <a:cubicBezTo>
                  <a:pt x="523" y="42"/>
                  <a:pt x="525" y="39"/>
                  <a:pt x="526" y="36"/>
                </a:cubicBezTo>
                <a:cubicBezTo>
                  <a:pt x="527" y="36"/>
                  <a:pt x="527" y="36"/>
                  <a:pt x="527" y="35"/>
                </a:cubicBezTo>
                <a:cubicBezTo>
                  <a:pt x="527" y="35"/>
                  <a:pt x="527" y="35"/>
                  <a:pt x="527" y="34"/>
                </a:cubicBezTo>
                <a:cubicBezTo>
                  <a:pt x="528" y="32"/>
                  <a:pt x="528" y="30"/>
                  <a:pt x="528" y="28"/>
                </a:cubicBezTo>
                <a:cubicBezTo>
                  <a:pt x="528" y="25"/>
                  <a:pt x="528" y="23"/>
                  <a:pt x="526" y="21"/>
                </a:cubicBezTo>
                <a:cubicBezTo>
                  <a:pt x="526" y="21"/>
                  <a:pt x="526" y="21"/>
                  <a:pt x="526" y="21"/>
                </a:cubicBezTo>
                <a:cubicBezTo>
                  <a:pt x="526" y="21"/>
                  <a:pt x="526" y="21"/>
                  <a:pt x="526" y="21"/>
                </a:cubicBezTo>
                <a:cubicBezTo>
                  <a:pt x="524" y="19"/>
                  <a:pt x="524" y="19"/>
                  <a:pt x="524" y="19"/>
                </a:cubicBezTo>
                <a:cubicBezTo>
                  <a:pt x="524" y="20"/>
                  <a:pt x="524" y="20"/>
                  <a:pt x="524" y="20"/>
                </a:cubicBezTo>
                <a:cubicBezTo>
                  <a:pt x="524" y="20"/>
                  <a:pt x="524" y="20"/>
                  <a:pt x="524" y="20"/>
                </a:cubicBezTo>
                <a:cubicBezTo>
                  <a:pt x="524" y="20"/>
                  <a:pt x="523" y="19"/>
                  <a:pt x="522" y="19"/>
                </a:cubicBezTo>
                <a:cubicBezTo>
                  <a:pt x="521" y="19"/>
                  <a:pt x="520" y="18"/>
                  <a:pt x="520" y="18"/>
                </a:cubicBezTo>
                <a:cubicBezTo>
                  <a:pt x="520" y="18"/>
                  <a:pt x="520" y="18"/>
                  <a:pt x="520" y="18"/>
                </a:cubicBezTo>
                <a:cubicBezTo>
                  <a:pt x="519" y="18"/>
                  <a:pt x="519" y="18"/>
                  <a:pt x="519" y="18"/>
                </a:cubicBezTo>
                <a:cubicBezTo>
                  <a:pt x="519" y="18"/>
                  <a:pt x="519" y="18"/>
                  <a:pt x="519" y="18"/>
                </a:cubicBezTo>
                <a:cubicBezTo>
                  <a:pt x="518" y="18"/>
                  <a:pt x="518" y="18"/>
                  <a:pt x="518" y="18"/>
                </a:cubicBezTo>
                <a:cubicBezTo>
                  <a:pt x="518" y="18"/>
                  <a:pt x="518" y="18"/>
                  <a:pt x="518" y="18"/>
                </a:cubicBezTo>
                <a:cubicBezTo>
                  <a:pt x="518" y="18"/>
                  <a:pt x="517" y="18"/>
                  <a:pt x="517" y="18"/>
                </a:cubicBezTo>
                <a:cubicBezTo>
                  <a:pt x="517" y="18"/>
                  <a:pt x="517" y="18"/>
                  <a:pt x="517" y="18"/>
                </a:cubicBezTo>
                <a:cubicBezTo>
                  <a:pt x="517" y="18"/>
                  <a:pt x="517" y="18"/>
                  <a:pt x="516" y="18"/>
                </a:cubicBezTo>
                <a:cubicBezTo>
                  <a:pt x="516" y="18"/>
                  <a:pt x="516" y="18"/>
                  <a:pt x="516" y="18"/>
                </a:cubicBezTo>
                <a:cubicBezTo>
                  <a:pt x="516" y="18"/>
                  <a:pt x="516" y="18"/>
                  <a:pt x="516" y="18"/>
                </a:cubicBezTo>
                <a:cubicBezTo>
                  <a:pt x="514" y="16"/>
                  <a:pt x="514" y="16"/>
                  <a:pt x="514" y="16"/>
                </a:cubicBezTo>
                <a:cubicBezTo>
                  <a:pt x="514" y="17"/>
                  <a:pt x="514" y="17"/>
                  <a:pt x="514" y="17"/>
                </a:cubicBezTo>
                <a:cubicBezTo>
                  <a:pt x="513" y="16"/>
                  <a:pt x="512" y="16"/>
                  <a:pt x="511" y="16"/>
                </a:cubicBezTo>
                <a:cubicBezTo>
                  <a:pt x="508" y="14"/>
                  <a:pt x="503" y="14"/>
                  <a:pt x="500" y="13"/>
                </a:cubicBezTo>
                <a:cubicBezTo>
                  <a:pt x="500" y="13"/>
                  <a:pt x="500" y="13"/>
                  <a:pt x="500" y="13"/>
                </a:cubicBezTo>
                <a:cubicBezTo>
                  <a:pt x="500" y="13"/>
                  <a:pt x="500" y="13"/>
                  <a:pt x="500" y="13"/>
                </a:cubicBezTo>
                <a:cubicBezTo>
                  <a:pt x="500" y="13"/>
                  <a:pt x="500" y="13"/>
                  <a:pt x="500" y="13"/>
                </a:cubicBezTo>
                <a:cubicBezTo>
                  <a:pt x="500" y="13"/>
                  <a:pt x="500" y="13"/>
                  <a:pt x="500" y="13"/>
                </a:cubicBezTo>
                <a:cubicBezTo>
                  <a:pt x="498" y="13"/>
                  <a:pt x="498" y="13"/>
                  <a:pt x="498" y="13"/>
                </a:cubicBezTo>
                <a:cubicBezTo>
                  <a:pt x="498" y="13"/>
                  <a:pt x="498" y="13"/>
                  <a:pt x="498" y="13"/>
                </a:cubicBezTo>
                <a:cubicBezTo>
                  <a:pt x="498" y="13"/>
                  <a:pt x="498" y="13"/>
                  <a:pt x="498" y="13"/>
                </a:cubicBezTo>
                <a:cubicBezTo>
                  <a:pt x="497" y="14"/>
                  <a:pt x="496" y="14"/>
                  <a:pt x="494" y="14"/>
                </a:cubicBezTo>
                <a:cubicBezTo>
                  <a:pt x="489" y="17"/>
                  <a:pt x="485" y="21"/>
                  <a:pt x="483" y="27"/>
                </a:cubicBezTo>
                <a:cubicBezTo>
                  <a:pt x="479" y="28"/>
                  <a:pt x="476" y="30"/>
                  <a:pt x="473" y="32"/>
                </a:cubicBezTo>
                <a:cubicBezTo>
                  <a:pt x="472" y="33"/>
                  <a:pt x="471" y="34"/>
                  <a:pt x="471" y="35"/>
                </a:cubicBezTo>
                <a:cubicBezTo>
                  <a:pt x="470" y="35"/>
                  <a:pt x="470" y="35"/>
                  <a:pt x="470" y="35"/>
                </a:cubicBezTo>
                <a:cubicBezTo>
                  <a:pt x="470" y="35"/>
                  <a:pt x="470" y="35"/>
                  <a:pt x="470" y="35"/>
                </a:cubicBezTo>
                <a:cubicBezTo>
                  <a:pt x="470" y="38"/>
                  <a:pt x="469" y="40"/>
                  <a:pt x="469" y="43"/>
                </a:cubicBezTo>
                <a:cubicBezTo>
                  <a:pt x="469" y="45"/>
                  <a:pt x="469" y="47"/>
                  <a:pt x="470" y="48"/>
                </a:cubicBezTo>
                <a:cubicBezTo>
                  <a:pt x="469" y="48"/>
                  <a:pt x="469" y="48"/>
                  <a:pt x="469" y="48"/>
                </a:cubicBezTo>
                <a:cubicBezTo>
                  <a:pt x="469" y="48"/>
                  <a:pt x="469" y="48"/>
                  <a:pt x="469" y="48"/>
                </a:cubicBezTo>
                <a:cubicBezTo>
                  <a:pt x="469" y="48"/>
                  <a:pt x="469" y="48"/>
                  <a:pt x="469" y="48"/>
                </a:cubicBezTo>
                <a:cubicBezTo>
                  <a:pt x="469" y="48"/>
                  <a:pt x="469" y="48"/>
                  <a:pt x="469" y="48"/>
                </a:cubicBezTo>
                <a:cubicBezTo>
                  <a:pt x="469" y="48"/>
                  <a:pt x="469" y="48"/>
                  <a:pt x="469" y="48"/>
                </a:cubicBezTo>
                <a:cubicBezTo>
                  <a:pt x="462" y="47"/>
                  <a:pt x="455" y="48"/>
                  <a:pt x="451" y="46"/>
                </a:cubicBezTo>
                <a:cubicBezTo>
                  <a:pt x="450" y="46"/>
                  <a:pt x="450" y="46"/>
                  <a:pt x="450" y="46"/>
                </a:cubicBezTo>
                <a:cubicBezTo>
                  <a:pt x="449" y="45"/>
                  <a:pt x="449" y="44"/>
                  <a:pt x="448" y="42"/>
                </a:cubicBezTo>
                <a:cubicBezTo>
                  <a:pt x="448" y="40"/>
                  <a:pt x="448" y="39"/>
                  <a:pt x="448" y="37"/>
                </a:cubicBezTo>
                <a:cubicBezTo>
                  <a:pt x="448" y="36"/>
                  <a:pt x="449" y="34"/>
                  <a:pt x="450" y="33"/>
                </a:cubicBezTo>
                <a:cubicBezTo>
                  <a:pt x="450" y="32"/>
                  <a:pt x="450" y="32"/>
                  <a:pt x="450" y="32"/>
                </a:cubicBezTo>
                <a:cubicBezTo>
                  <a:pt x="451" y="32"/>
                  <a:pt x="451" y="32"/>
                  <a:pt x="451" y="32"/>
                </a:cubicBezTo>
                <a:cubicBezTo>
                  <a:pt x="451" y="32"/>
                  <a:pt x="451" y="32"/>
                  <a:pt x="451" y="32"/>
                </a:cubicBezTo>
                <a:cubicBezTo>
                  <a:pt x="453" y="28"/>
                  <a:pt x="457" y="25"/>
                  <a:pt x="462" y="23"/>
                </a:cubicBezTo>
                <a:cubicBezTo>
                  <a:pt x="462" y="23"/>
                  <a:pt x="462" y="23"/>
                  <a:pt x="462" y="23"/>
                </a:cubicBezTo>
                <a:cubicBezTo>
                  <a:pt x="462" y="23"/>
                  <a:pt x="462" y="23"/>
                  <a:pt x="462" y="23"/>
                </a:cubicBezTo>
                <a:cubicBezTo>
                  <a:pt x="463" y="22"/>
                  <a:pt x="463" y="22"/>
                  <a:pt x="464" y="22"/>
                </a:cubicBezTo>
                <a:cubicBezTo>
                  <a:pt x="464" y="22"/>
                  <a:pt x="464" y="22"/>
                  <a:pt x="464" y="22"/>
                </a:cubicBezTo>
                <a:cubicBezTo>
                  <a:pt x="465" y="22"/>
                  <a:pt x="466" y="23"/>
                  <a:pt x="467" y="23"/>
                </a:cubicBezTo>
                <a:cubicBezTo>
                  <a:pt x="467" y="23"/>
                  <a:pt x="467" y="23"/>
                  <a:pt x="467" y="23"/>
                </a:cubicBezTo>
                <a:cubicBezTo>
                  <a:pt x="468" y="23"/>
                  <a:pt x="468" y="23"/>
                  <a:pt x="468" y="23"/>
                </a:cubicBezTo>
                <a:cubicBezTo>
                  <a:pt x="469" y="24"/>
                  <a:pt x="469" y="24"/>
                  <a:pt x="469" y="24"/>
                </a:cubicBezTo>
                <a:cubicBezTo>
                  <a:pt x="469" y="24"/>
                  <a:pt x="469" y="24"/>
                  <a:pt x="469" y="24"/>
                </a:cubicBezTo>
                <a:cubicBezTo>
                  <a:pt x="470" y="24"/>
                  <a:pt x="470" y="24"/>
                  <a:pt x="470" y="24"/>
                </a:cubicBezTo>
                <a:cubicBezTo>
                  <a:pt x="471" y="24"/>
                  <a:pt x="471" y="24"/>
                  <a:pt x="471" y="24"/>
                </a:cubicBezTo>
                <a:cubicBezTo>
                  <a:pt x="471" y="24"/>
                  <a:pt x="472" y="24"/>
                  <a:pt x="473" y="23"/>
                </a:cubicBezTo>
                <a:cubicBezTo>
                  <a:pt x="473" y="23"/>
                  <a:pt x="473" y="23"/>
                  <a:pt x="473" y="23"/>
                </a:cubicBezTo>
                <a:cubicBezTo>
                  <a:pt x="474" y="22"/>
                  <a:pt x="474" y="22"/>
                  <a:pt x="474" y="22"/>
                </a:cubicBezTo>
                <a:cubicBezTo>
                  <a:pt x="475" y="22"/>
                  <a:pt x="475" y="22"/>
                  <a:pt x="475" y="22"/>
                </a:cubicBezTo>
                <a:cubicBezTo>
                  <a:pt x="475" y="22"/>
                  <a:pt x="475" y="22"/>
                  <a:pt x="475" y="22"/>
                </a:cubicBezTo>
                <a:cubicBezTo>
                  <a:pt x="477" y="19"/>
                  <a:pt x="478" y="16"/>
                  <a:pt x="478" y="13"/>
                </a:cubicBezTo>
                <a:cubicBezTo>
                  <a:pt x="478" y="13"/>
                  <a:pt x="478" y="13"/>
                  <a:pt x="478" y="13"/>
                </a:cubicBezTo>
                <a:cubicBezTo>
                  <a:pt x="478" y="13"/>
                  <a:pt x="478" y="13"/>
                  <a:pt x="478" y="13"/>
                </a:cubicBezTo>
                <a:cubicBezTo>
                  <a:pt x="478" y="10"/>
                  <a:pt x="477" y="6"/>
                  <a:pt x="475" y="3"/>
                </a:cubicBezTo>
                <a:cubicBezTo>
                  <a:pt x="475" y="3"/>
                  <a:pt x="475" y="3"/>
                  <a:pt x="475" y="3"/>
                </a:cubicBezTo>
                <a:cubicBezTo>
                  <a:pt x="474" y="3"/>
                  <a:pt x="474" y="3"/>
                  <a:pt x="474" y="3"/>
                </a:cubicBezTo>
                <a:cubicBezTo>
                  <a:pt x="473" y="2"/>
                  <a:pt x="473" y="2"/>
                  <a:pt x="473" y="2"/>
                </a:cubicBezTo>
                <a:cubicBezTo>
                  <a:pt x="473" y="2"/>
                  <a:pt x="473" y="2"/>
                  <a:pt x="473" y="2"/>
                </a:cubicBezTo>
                <a:cubicBezTo>
                  <a:pt x="473" y="2"/>
                  <a:pt x="472" y="2"/>
                  <a:pt x="472" y="1"/>
                </a:cubicBezTo>
                <a:cubicBezTo>
                  <a:pt x="472" y="1"/>
                  <a:pt x="472" y="1"/>
                  <a:pt x="472" y="1"/>
                </a:cubicBezTo>
                <a:cubicBezTo>
                  <a:pt x="472" y="1"/>
                  <a:pt x="472" y="1"/>
                  <a:pt x="472" y="1"/>
                </a:cubicBezTo>
                <a:cubicBezTo>
                  <a:pt x="471" y="1"/>
                  <a:pt x="470" y="1"/>
                  <a:pt x="469" y="1"/>
                </a:cubicBezTo>
                <a:cubicBezTo>
                  <a:pt x="468" y="0"/>
                  <a:pt x="467" y="0"/>
                  <a:pt x="467" y="0"/>
                </a:cubicBezTo>
                <a:cubicBezTo>
                  <a:pt x="465" y="0"/>
                  <a:pt x="463" y="1"/>
                  <a:pt x="461" y="2"/>
                </a:cubicBezTo>
                <a:cubicBezTo>
                  <a:pt x="458" y="0"/>
                  <a:pt x="454" y="0"/>
                  <a:pt x="451" y="0"/>
                </a:cubicBezTo>
                <a:cubicBezTo>
                  <a:pt x="451" y="0"/>
                  <a:pt x="451" y="0"/>
                  <a:pt x="451" y="0"/>
                </a:cubicBezTo>
                <a:moveTo>
                  <a:pt x="430" y="139"/>
                </a:moveTo>
                <a:cubicBezTo>
                  <a:pt x="429" y="140"/>
                  <a:pt x="429" y="140"/>
                  <a:pt x="429" y="140"/>
                </a:cubicBezTo>
                <a:cubicBezTo>
                  <a:pt x="430" y="141"/>
                  <a:pt x="430" y="141"/>
                  <a:pt x="430" y="141"/>
                </a:cubicBezTo>
                <a:cubicBezTo>
                  <a:pt x="430" y="139"/>
                  <a:pt x="430" y="139"/>
                  <a:pt x="430" y="139"/>
                </a:cubicBezTo>
                <a:moveTo>
                  <a:pt x="430" y="128"/>
                </a:moveTo>
                <a:cubicBezTo>
                  <a:pt x="425" y="129"/>
                  <a:pt x="421" y="131"/>
                  <a:pt x="417" y="133"/>
                </a:cubicBezTo>
                <a:cubicBezTo>
                  <a:pt x="416" y="134"/>
                  <a:pt x="416" y="134"/>
                  <a:pt x="416" y="134"/>
                </a:cubicBezTo>
                <a:cubicBezTo>
                  <a:pt x="416" y="135"/>
                  <a:pt x="416" y="135"/>
                  <a:pt x="416" y="135"/>
                </a:cubicBezTo>
                <a:cubicBezTo>
                  <a:pt x="417" y="136"/>
                  <a:pt x="418" y="137"/>
                  <a:pt x="419" y="138"/>
                </a:cubicBezTo>
                <a:cubicBezTo>
                  <a:pt x="420" y="138"/>
                  <a:pt x="422" y="139"/>
                  <a:pt x="423" y="140"/>
                </a:cubicBezTo>
                <a:cubicBezTo>
                  <a:pt x="423" y="140"/>
                  <a:pt x="423" y="140"/>
                  <a:pt x="423" y="140"/>
                </a:cubicBezTo>
                <a:cubicBezTo>
                  <a:pt x="423" y="140"/>
                  <a:pt x="423" y="140"/>
                  <a:pt x="423" y="140"/>
                </a:cubicBezTo>
                <a:cubicBezTo>
                  <a:pt x="426" y="139"/>
                  <a:pt x="428" y="138"/>
                  <a:pt x="430" y="138"/>
                </a:cubicBezTo>
                <a:cubicBezTo>
                  <a:pt x="430" y="135"/>
                  <a:pt x="430" y="135"/>
                  <a:pt x="430" y="135"/>
                </a:cubicBezTo>
                <a:cubicBezTo>
                  <a:pt x="428" y="136"/>
                  <a:pt x="426" y="137"/>
                  <a:pt x="423" y="138"/>
                </a:cubicBezTo>
                <a:cubicBezTo>
                  <a:pt x="422" y="137"/>
                  <a:pt x="421" y="137"/>
                  <a:pt x="420" y="136"/>
                </a:cubicBezTo>
                <a:cubicBezTo>
                  <a:pt x="420" y="136"/>
                  <a:pt x="419" y="135"/>
                  <a:pt x="419" y="135"/>
                </a:cubicBezTo>
                <a:cubicBezTo>
                  <a:pt x="422" y="132"/>
                  <a:pt x="426" y="131"/>
                  <a:pt x="430" y="130"/>
                </a:cubicBezTo>
                <a:cubicBezTo>
                  <a:pt x="430" y="128"/>
                  <a:pt x="430" y="128"/>
                  <a:pt x="430" y="128"/>
                </a:cubicBezTo>
                <a:moveTo>
                  <a:pt x="430" y="117"/>
                </a:moveTo>
                <a:cubicBezTo>
                  <a:pt x="424" y="119"/>
                  <a:pt x="418" y="121"/>
                  <a:pt x="412" y="123"/>
                </a:cubicBezTo>
                <a:cubicBezTo>
                  <a:pt x="412" y="123"/>
                  <a:pt x="412" y="123"/>
                  <a:pt x="412" y="123"/>
                </a:cubicBezTo>
                <a:cubicBezTo>
                  <a:pt x="412" y="123"/>
                  <a:pt x="412" y="123"/>
                  <a:pt x="412" y="123"/>
                </a:cubicBezTo>
                <a:cubicBezTo>
                  <a:pt x="411" y="124"/>
                  <a:pt x="410" y="124"/>
                  <a:pt x="410" y="125"/>
                </a:cubicBezTo>
                <a:cubicBezTo>
                  <a:pt x="409" y="126"/>
                  <a:pt x="409" y="127"/>
                  <a:pt x="409" y="128"/>
                </a:cubicBezTo>
                <a:cubicBezTo>
                  <a:pt x="409" y="128"/>
                  <a:pt x="409" y="128"/>
                  <a:pt x="409" y="128"/>
                </a:cubicBezTo>
                <a:cubicBezTo>
                  <a:pt x="409" y="129"/>
                  <a:pt x="409" y="129"/>
                  <a:pt x="409" y="129"/>
                </a:cubicBezTo>
                <a:cubicBezTo>
                  <a:pt x="409" y="129"/>
                  <a:pt x="410" y="130"/>
                  <a:pt x="411" y="131"/>
                </a:cubicBezTo>
                <a:cubicBezTo>
                  <a:pt x="411" y="132"/>
                  <a:pt x="412" y="133"/>
                  <a:pt x="414" y="133"/>
                </a:cubicBezTo>
                <a:cubicBezTo>
                  <a:pt x="414" y="133"/>
                  <a:pt x="414" y="133"/>
                  <a:pt x="414" y="133"/>
                </a:cubicBezTo>
                <a:cubicBezTo>
                  <a:pt x="414" y="133"/>
                  <a:pt x="414" y="133"/>
                  <a:pt x="414" y="133"/>
                </a:cubicBezTo>
                <a:cubicBezTo>
                  <a:pt x="414" y="133"/>
                  <a:pt x="414" y="133"/>
                  <a:pt x="414" y="133"/>
                </a:cubicBezTo>
                <a:cubicBezTo>
                  <a:pt x="420" y="131"/>
                  <a:pt x="425" y="129"/>
                  <a:pt x="430" y="127"/>
                </a:cubicBezTo>
                <a:cubicBezTo>
                  <a:pt x="430" y="125"/>
                  <a:pt x="430" y="125"/>
                  <a:pt x="430" y="125"/>
                </a:cubicBezTo>
                <a:cubicBezTo>
                  <a:pt x="425" y="127"/>
                  <a:pt x="419" y="129"/>
                  <a:pt x="414" y="131"/>
                </a:cubicBezTo>
                <a:cubicBezTo>
                  <a:pt x="413" y="131"/>
                  <a:pt x="413" y="130"/>
                  <a:pt x="412" y="130"/>
                </a:cubicBezTo>
                <a:cubicBezTo>
                  <a:pt x="412" y="129"/>
                  <a:pt x="411" y="128"/>
                  <a:pt x="411" y="128"/>
                </a:cubicBezTo>
                <a:cubicBezTo>
                  <a:pt x="411" y="127"/>
                  <a:pt x="411" y="127"/>
                  <a:pt x="411" y="126"/>
                </a:cubicBezTo>
                <a:cubicBezTo>
                  <a:pt x="412" y="126"/>
                  <a:pt x="412" y="125"/>
                  <a:pt x="413" y="125"/>
                </a:cubicBezTo>
                <a:cubicBezTo>
                  <a:pt x="418" y="123"/>
                  <a:pt x="424" y="121"/>
                  <a:pt x="430" y="119"/>
                </a:cubicBezTo>
                <a:cubicBezTo>
                  <a:pt x="430" y="117"/>
                  <a:pt x="430" y="117"/>
                  <a:pt x="430" y="117"/>
                </a:cubicBezTo>
                <a:moveTo>
                  <a:pt x="15" y="109"/>
                </a:moveTo>
                <a:cubicBezTo>
                  <a:pt x="11" y="109"/>
                  <a:pt x="11" y="109"/>
                  <a:pt x="11" y="109"/>
                </a:cubicBezTo>
                <a:cubicBezTo>
                  <a:pt x="9" y="111"/>
                  <a:pt x="6" y="113"/>
                  <a:pt x="4" y="115"/>
                </a:cubicBezTo>
                <a:cubicBezTo>
                  <a:pt x="4" y="115"/>
                  <a:pt x="4" y="115"/>
                  <a:pt x="4" y="115"/>
                </a:cubicBezTo>
                <a:cubicBezTo>
                  <a:pt x="3" y="115"/>
                  <a:pt x="3" y="115"/>
                  <a:pt x="3" y="115"/>
                </a:cubicBezTo>
                <a:cubicBezTo>
                  <a:pt x="3" y="115"/>
                  <a:pt x="3" y="114"/>
                  <a:pt x="3" y="114"/>
                </a:cubicBezTo>
                <a:cubicBezTo>
                  <a:pt x="3" y="114"/>
                  <a:pt x="3" y="113"/>
                  <a:pt x="3" y="112"/>
                </a:cubicBezTo>
                <a:cubicBezTo>
                  <a:pt x="4" y="112"/>
                  <a:pt x="4" y="112"/>
                  <a:pt x="4" y="112"/>
                </a:cubicBezTo>
                <a:cubicBezTo>
                  <a:pt x="5" y="111"/>
                  <a:pt x="7" y="111"/>
                  <a:pt x="8" y="110"/>
                </a:cubicBezTo>
                <a:cubicBezTo>
                  <a:pt x="8" y="110"/>
                  <a:pt x="9" y="110"/>
                  <a:pt x="9" y="109"/>
                </a:cubicBezTo>
                <a:cubicBezTo>
                  <a:pt x="10" y="109"/>
                  <a:pt x="10" y="109"/>
                  <a:pt x="10" y="109"/>
                </a:cubicBezTo>
                <a:cubicBezTo>
                  <a:pt x="6" y="109"/>
                  <a:pt x="6" y="109"/>
                  <a:pt x="6" y="109"/>
                </a:cubicBezTo>
                <a:cubicBezTo>
                  <a:pt x="6" y="109"/>
                  <a:pt x="5" y="109"/>
                  <a:pt x="5" y="109"/>
                </a:cubicBezTo>
                <a:cubicBezTo>
                  <a:pt x="4" y="110"/>
                  <a:pt x="2" y="110"/>
                  <a:pt x="1" y="112"/>
                </a:cubicBezTo>
                <a:cubicBezTo>
                  <a:pt x="1" y="112"/>
                  <a:pt x="1" y="112"/>
                  <a:pt x="1" y="112"/>
                </a:cubicBezTo>
                <a:cubicBezTo>
                  <a:pt x="1" y="112"/>
                  <a:pt x="1" y="112"/>
                  <a:pt x="1" y="112"/>
                </a:cubicBezTo>
                <a:cubicBezTo>
                  <a:pt x="1" y="112"/>
                  <a:pt x="1" y="113"/>
                  <a:pt x="1" y="114"/>
                </a:cubicBezTo>
                <a:cubicBezTo>
                  <a:pt x="1" y="115"/>
                  <a:pt x="1" y="115"/>
                  <a:pt x="2" y="116"/>
                </a:cubicBezTo>
                <a:cubicBezTo>
                  <a:pt x="2" y="116"/>
                  <a:pt x="3" y="117"/>
                  <a:pt x="4" y="117"/>
                </a:cubicBezTo>
                <a:cubicBezTo>
                  <a:pt x="4" y="117"/>
                  <a:pt x="4" y="117"/>
                  <a:pt x="4" y="117"/>
                </a:cubicBezTo>
                <a:cubicBezTo>
                  <a:pt x="4" y="117"/>
                  <a:pt x="4" y="117"/>
                  <a:pt x="4" y="117"/>
                </a:cubicBezTo>
                <a:cubicBezTo>
                  <a:pt x="5" y="117"/>
                  <a:pt x="5" y="117"/>
                  <a:pt x="5" y="117"/>
                </a:cubicBezTo>
                <a:cubicBezTo>
                  <a:pt x="5" y="117"/>
                  <a:pt x="5" y="117"/>
                  <a:pt x="5" y="117"/>
                </a:cubicBezTo>
                <a:cubicBezTo>
                  <a:pt x="8" y="114"/>
                  <a:pt x="11" y="111"/>
                  <a:pt x="15" y="109"/>
                </a:cubicBezTo>
                <a:moveTo>
                  <a:pt x="193" y="109"/>
                </a:moveTo>
                <a:cubicBezTo>
                  <a:pt x="190" y="109"/>
                  <a:pt x="190" y="109"/>
                  <a:pt x="190" y="109"/>
                </a:cubicBezTo>
                <a:cubicBezTo>
                  <a:pt x="189" y="110"/>
                  <a:pt x="188" y="111"/>
                  <a:pt x="187" y="112"/>
                </a:cubicBezTo>
                <a:cubicBezTo>
                  <a:pt x="186" y="112"/>
                  <a:pt x="186" y="112"/>
                  <a:pt x="186" y="112"/>
                </a:cubicBezTo>
                <a:cubicBezTo>
                  <a:pt x="185" y="111"/>
                  <a:pt x="184" y="110"/>
                  <a:pt x="183" y="109"/>
                </a:cubicBezTo>
                <a:cubicBezTo>
                  <a:pt x="180" y="109"/>
                  <a:pt x="180" y="109"/>
                  <a:pt x="180" y="109"/>
                </a:cubicBezTo>
                <a:cubicBezTo>
                  <a:pt x="182" y="110"/>
                  <a:pt x="184" y="112"/>
                  <a:pt x="185" y="114"/>
                </a:cubicBezTo>
                <a:cubicBezTo>
                  <a:pt x="186" y="114"/>
                  <a:pt x="186" y="114"/>
                  <a:pt x="186" y="114"/>
                </a:cubicBezTo>
                <a:cubicBezTo>
                  <a:pt x="188" y="114"/>
                  <a:pt x="188" y="114"/>
                  <a:pt x="188" y="114"/>
                </a:cubicBezTo>
                <a:cubicBezTo>
                  <a:pt x="188" y="114"/>
                  <a:pt x="188" y="114"/>
                  <a:pt x="188" y="114"/>
                </a:cubicBezTo>
                <a:cubicBezTo>
                  <a:pt x="189" y="114"/>
                  <a:pt x="189" y="114"/>
                  <a:pt x="189" y="114"/>
                </a:cubicBezTo>
                <a:cubicBezTo>
                  <a:pt x="190" y="112"/>
                  <a:pt x="191" y="110"/>
                  <a:pt x="193" y="109"/>
                </a:cubicBezTo>
                <a:moveTo>
                  <a:pt x="199" y="160"/>
                </a:moveTo>
                <a:cubicBezTo>
                  <a:pt x="199" y="158"/>
                  <a:pt x="199" y="158"/>
                  <a:pt x="199" y="158"/>
                </a:cubicBezTo>
                <a:cubicBezTo>
                  <a:pt x="200" y="158"/>
                  <a:pt x="201" y="158"/>
                  <a:pt x="203" y="159"/>
                </a:cubicBezTo>
                <a:cubicBezTo>
                  <a:pt x="203" y="159"/>
                  <a:pt x="203" y="159"/>
                  <a:pt x="203" y="159"/>
                </a:cubicBezTo>
                <a:cubicBezTo>
                  <a:pt x="203" y="159"/>
                  <a:pt x="203" y="159"/>
                  <a:pt x="203" y="159"/>
                </a:cubicBezTo>
                <a:cubicBezTo>
                  <a:pt x="203" y="159"/>
                  <a:pt x="204" y="158"/>
                  <a:pt x="204" y="158"/>
                </a:cubicBezTo>
                <a:cubicBezTo>
                  <a:pt x="204" y="160"/>
                  <a:pt x="204" y="160"/>
                  <a:pt x="204" y="160"/>
                </a:cubicBezTo>
                <a:cubicBezTo>
                  <a:pt x="203" y="160"/>
                  <a:pt x="201" y="160"/>
                  <a:pt x="199" y="160"/>
                </a:cubicBezTo>
                <a:moveTo>
                  <a:pt x="40" y="161"/>
                </a:moveTo>
                <a:cubicBezTo>
                  <a:pt x="40" y="160"/>
                  <a:pt x="40" y="160"/>
                  <a:pt x="40" y="160"/>
                </a:cubicBezTo>
                <a:cubicBezTo>
                  <a:pt x="42" y="160"/>
                  <a:pt x="44" y="160"/>
                  <a:pt x="46" y="159"/>
                </a:cubicBezTo>
                <a:cubicBezTo>
                  <a:pt x="47" y="159"/>
                  <a:pt x="48" y="158"/>
                  <a:pt x="49" y="158"/>
                </a:cubicBezTo>
                <a:cubicBezTo>
                  <a:pt x="49" y="161"/>
                  <a:pt x="49" y="161"/>
                  <a:pt x="49" y="161"/>
                </a:cubicBezTo>
                <a:cubicBezTo>
                  <a:pt x="46" y="161"/>
                  <a:pt x="43" y="161"/>
                  <a:pt x="40" y="161"/>
                </a:cubicBezTo>
                <a:moveTo>
                  <a:pt x="365" y="157"/>
                </a:moveTo>
                <a:cubicBezTo>
                  <a:pt x="365" y="157"/>
                  <a:pt x="365" y="157"/>
                  <a:pt x="365" y="157"/>
                </a:cubicBezTo>
                <a:cubicBezTo>
                  <a:pt x="367" y="157"/>
                  <a:pt x="370" y="157"/>
                  <a:pt x="372" y="157"/>
                </a:cubicBezTo>
                <a:cubicBezTo>
                  <a:pt x="372" y="159"/>
                  <a:pt x="372" y="159"/>
                  <a:pt x="372" y="159"/>
                </a:cubicBezTo>
                <a:cubicBezTo>
                  <a:pt x="369" y="159"/>
                  <a:pt x="366" y="159"/>
                  <a:pt x="363" y="159"/>
                </a:cubicBezTo>
                <a:cubicBezTo>
                  <a:pt x="363" y="157"/>
                  <a:pt x="363" y="157"/>
                  <a:pt x="363" y="157"/>
                </a:cubicBezTo>
                <a:cubicBezTo>
                  <a:pt x="364" y="157"/>
                  <a:pt x="364" y="157"/>
                  <a:pt x="365" y="157"/>
                </a:cubicBezTo>
                <a:moveTo>
                  <a:pt x="51" y="161"/>
                </a:moveTo>
                <a:cubicBezTo>
                  <a:pt x="51" y="157"/>
                  <a:pt x="51" y="157"/>
                  <a:pt x="51" y="157"/>
                </a:cubicBezTo>
                <a:cubicBezTo>
                  <a:pt x="53" y="156"/>
                  <a:pt x="54" y="155"/>
                  <a:pt x="56" y="155"/>
                </a:cubicBezTo>
                <a:cubicBezTo>
                  <a:pt x="56" y="158"/>
                  <a:pt x="56" y="158"/>
                  <a:pt x="56" y="158"/>
                </a:cubicBezTo>
                <a:cubicBezTo>
                  <a:pt x="56" y="161"/>
                  <a:pt x="56" y="161"/>
                  <a:pt x="56" y="161"/>
                </a:cubicBezTo>
                <a:cubicBezTo>
                  <a:pt x="54" y="161"/>
                  <a:pt x="53" y="161"/>
                  <a:pt x="51" y="161"/>
                </a:cubicBezTo>
                <a:moveTo>
                  <a:pt x="62" y="160"/>
                </a:moveTo>
                <a:cubicBezTo>
                  <a:pt x="69" y="160"/>
                  <a:pt x="75" y="156"/>
                  <a:pt x="82" y="155"/>
                </a:cubicBezTo>
                <a:cubicBezTo>
                  <a:pt x="82" y="160"/>
                  <a:pt x="82" y="160"/>
                  <a:pt x="82" y="160"/>
                </a:cubicBezTo>
                <a:cubicBezTo>
                  <a:pt x="81" y="160"/>
                  <a:pt x="80" y="160"/>
                  <a:pt x="80" y="160"/>
                </a:cubicBezTo>
                <a:cubicBezTo>
                  <a:pt x="80" y="160"/>
                  <a:pt x="80" y="160"/>
                  <a:pt x="80" y="160"/>
                </a:cubicBezTo>
                <a:cubicBezTo>
                  <a:pt x="80" y="160"/>
                  <a:pt x="80" y="160"/>
                  <a:pt x="80" y="160"/>
                </a:cubicBezTo>
                <a:cubicBezTo>
                  <a:pt x="73" y="161"/>
                  <a:pt x="65" y="161"/>
                  <a:pt x="58" y="161"/>
                </a:cubicBezTo>
                <a:cubicBezTo>
                  <a:pt x="58" y="159"/>
                  <a:pt x="58" y="159"/>
                  <a:pt x="58" y="159"/>
                </a:cubicBezTo>
                <a:cubicBezTo>
                  <a:pt x="59" y="159"/>
                  <a:pt x="61" y="160"/>
                  <a:pt x="62" y="160"/>
                </a:cubicBezTo>
                <a:moveTo>
                  <a:pt x="287" y="156"/>
                </a:moveTo>
                <a:cubicBezTo>
                  <a:pt x="282" y="156"/>
                  <a:pt x="277" y="156"/>
                  <a:pt x="271" y="156"/>
                </a:cubicBezTo>
                <a:cubicBezTo>
                  <a:pt x="276" y="154"/>
                  <a:pt x="281" y="154"/>
                  <a:pt x="287" y="154"/>
                </a:cubicBezTo>
                <a:cubicBezTo>
                  <a:pt x="287" y="154"/>
                  <a:pt x="287" y="154"/>
                  <a:pt x="287" y="154"/>
                </a:cubicBezTo>
                <a:cubicBezTo>
                  <a:pt x="287" y="154"/>
                  <a:pt x="287" y="154"/>
                  <a:pt x="287" y="154"/>
                </a:cubicBezTo>
                <a:cubicBezTo>
                  <a:pt x="290" y="154"/>
                  <a:pt x="294" y="154"/>
                  <a:pt x="297" y="154"/>
                </a:cubicBezTo>
                <a:cubicBezTo>
                  <a:pt x="299" y="155"/>
                  <a:pt x="300" y="155"/>
                  <a:pt x="302" y="155"/>
                </a:cubicBezTo>
                <a:cubicBezTo>
                  <a:pt x="297" y="156"/>
                  <a:pt x="292" y="156"/>
                  <a:pt x="287" y="156"/>
                </a:cubicBezTo>
                <a:moveTo>
                  <a:pt x="32" y="161"/>
                </a:moveTo>
                <a:cubicBezTo>
                  <a:pt x="32" y="156"/>
                  <a:pt x="32" y="156"/>
                  <a:pt x="32" y="156"/>
                </a:cubicBezTo>
                <a:cubicBezTo>
                  <a:pt x="34" y="155"/>
                  <a:pt x="36" y="154"/>
                  <a:pt x="38" y="153"/>
                </a:cubicBezTo>
                <a:cubicBezTo>
                  <a:pt x="38" y="153"/>
                  <a:pt x="38" y="153"/>
                  <a:pt x="38" y="153"/>
                </a:cubicBezTo>
                <a:cubicBezTo>
                  <a:pt x="36" y="154"/>
                  <a:pt x="35" y="155"/>
                  <a:pt x="33" y="156"/>
                </a:cubicBezTo>
                <a:cubicBezTo>
                  <a:pt x="33" y="157"/>
                  <a:pt x="33" y="157"/>
                  <a:pt x="33" y="157"/>
                </a:cubicBezTo>
                <a:cubicBezTo>
                  <a:pt x="33" y="158"/>
                  <a:pt x="33" y="158"/>
                  <a:pt x="33" y="158"/>
                </a:cubicBezTo>
                <a:cubicBezTo>
                  <a:pt x="33" y="160"/>
                  <a:pt x="33" y="160"/>
                  <a:pt x="33" y="160"/>
                </a:cubicBezTo>
                <a:cubicBezTo>
                  <a:pt x="34" y="159"/>
                  <a:pt x="34" y="159"/>
                  <a:pt x="34" y="159"/>
                </a:cubicBezTo>
                <a:cubicBezTo>
                  <a:pt x="35" y="159"/>
                  <a:pt x="35" y="159"/>
                  <a:pt x="35" y="159"/>
                </a:cubicBezTo>
                <a:cubicBezTo>
                  <a:pt x="35" y="159"/>
                  <a:pt x="35" y="159"/>
                  <a:pt x="35" y="159"/>
                </a:cubicBezTo>
                <a:cubicBezTo>
                  <a:pt x="36" y="159"/>
                  <a:pt x="37" y="159"/>
                  <a:pt x="38" y="160"/>
                </a:cubicBezTo>
                <a:cubicBezTo>
                  <a:pt x="38" y="161"/>
                  <a:pt x="38" y="161"/>
                  <a:pt x="38" y="161"/>
                </a:cubicBezTo>
                <a:cubicBezTo>
                  <a:pt x="36" y="161"/>
                  <a:pt x="34" y="161"/>
                  <a:pt x="32" y="161"/>
                </a:cubicBezTo>
                <a:moveTo>
                  <a:pt x="161" y="160"/>
                </a:moveTo>
                <a:cubicBezTo>
                  <a:pt x="161" y="156"/>
                  <a:pt x="161" y="156"/>
                  <a:pt x="161" y="156"/>
                </a:cubicBezTo>
                <a:cubicBezTo>
                  <a:pt x="161" y="156"/>
                  <a:pt x="161" y="155"/>
                  <a:pt x="161" y="155"/>
                </a:cubicBezTo>
                <a:cubicBezTo>
                  <a:pt x="161" y="152"/>
                  <a:pt x="161" y="152"/>
                  <a:pt x="161" y="152"/>
                </a:cubicBezTo>
                <a:cubicBezTo>
                  <a:pt x="161" y="153"/>
                  <a:pt x="161" y="153"/>
                  <a:pt x="161" y="154"/>
                </a:cubicBezTo>
                <a:cubicBezTo>
                  <a:pt x="161" y="155"/>
                  <a:pt x="162" y="157"/>
                  <a:pt x="162" y="158"/>
                </a:cubicBezTo>
                <a:cubicBezTo>
                  <a:pt x="162" y="160"/>
                  <a:pt x="162" y="160"/>
                  <a:pt x="162" y="160"/>
                </a:cubicBezTo>
                <a:cubicBezTo>
                  <a:pt x="162" y="160"/>
                  <a:pt x="161" y="160"/>
                  <a:pt x="161" y="160"/>
                </a:cubicBezTo>
                <a:moveTo>
                  <a:pt x="156" y="157"/>
                </a:moveTo>
                <a:cubicBezTo>
                  <a:pt x="156" y="157"/>
                  <a:pt x="155" y="157"/>
                  <a:pt x="155" y="157"/>
                </a:cubicBezTo>
                <a:cubicBezTo>
                  <a:pt x="154" y="157"/>
                  <a:pt x="154" y="157"/>
                  <a:pt x="154" y="157"/>
                </a:cubicBezTo>
                <a:cubicBezTo>
                  <a:pt x="150" y="156"/>
                  <a:pt x="150" y="156"/>
                  <a:pt x="150" y="156"/>
                </a:cubicBezTo>
                <a:cubicBezTo>
                  <a:pt x="152" y="155"/>
                  <a:pt x="154" y="154"/>
                  <a:pt x="157" y="151"/>
                </a:cubicBezTo>
                <a:cubicBezTo>
                  <a:pt x="157" y="152"/>
                  <a:pt x="157" y="152"/>
                  <a:pt x="157" y="152"/>
                </a:cubicBezTo>
                <a:cubicBezTo>
                  <a:pt x="157" y="152"/>
                  <a:pt x="157" y="152"/>
                  <a:pt x="157" y="152"/>
                </a:cubicBezTo>
                <a:cubicBezTo>
                  <a:pt x="157" y="152"/>
                  <a:pt x="157" y="152"/>
                  <a:pt x="157" y="152"/>
                </a:cubicBezTo>
                <a:cubicBezTo>
                  <a:pt x="159" y="155"/>
                  <a:pt x="159" y="155"/>
                  <a:pt x="159" y="155"/>
                </a:cubicBezTo>
                <a:cubicBezTo>
                  <a:pt x="159" y="156"/>
                  <a:pt x="159" y="156"/>
                  <a:pt x="159" y="156"/>
                </a:cubicBezTo>
                <a:cubicBezTo>
                  <a:pt x="159" y="156"/>
                  <a:pt x="159" y="156"/>
                  <a:pt x="159" y="156"/>
                </a:cubicBezTo>
                <a:cubicBezTo>
                  <a:pt x="158" y="157"/>
                  <a:pt x="158" y="157"/>
                  <a:pt x="158" y="157"/>
                </a:cubicBezTo>
                <a:cubicBezTo>
                  <a:pt x="158" y="157"/>
                  <a:pt x="158" y="157"/>
                  <a:pt x="158" y="157"/>
                </a:cubicBezTo>
                <a:cubicBezTo>
                  <a:pt x="158" y="157"/>
                  <a:pt x="158" y="157"/>
                  <a:pt x="158" y="157"/>
                </a:cubicBezTo>
                <a:cubicBezTo>
                  <a:pt x="157" y="157"/>
                  <a:pt x="157" y="157"/>
                  <a:pt x="156" y="157"/>
                </a:cubicBezTo>
                <a:cubicBezTo>
                  <a:pt x="156" y="157"/>
                  <a:pt x="156" y="157"/>
                  <a:pt x="156" y="157"/>
                </a:cubicBezTo>
                <a:cubicBezTo>
                  <a:pt x="156" y="157"/>
                  <a:pt x="156" y="157"/>
                  <a:pt x="156" y="157"/>
                </a:cubicBezTo>
                <a:moveTo>
                  <a:pt x="393" y="158"/>
                </a:moveTo>
                <a:cubicBezTo>
                  <a:pt x="393" y="155"/>
                  <a:pt x="393" y="155"/>
                  <a:pt x="393" y="155"/>
                </a:cubicBezTo>
                <a:cubicBezTo>
                  <a:pt x="393" y="154"/>
                  <a:pt x="393" y="154"/>
                  <a:pt x="393" y="154"/>
                </a:cubicBezTo>
                <a:cubicBezTo>
                  <a:pt x="393" y="154"/>
                  <a:pt x="393" y="154"/>
                  <a:pt x="393" y="154"/>
                </a:cubicBezTo>
                <a:cubicBezTo>
                  <a:pt x="392" y="153"/>
                  <a:pt x="392" y="152"/>
                  <a:pt x="391" y="152"/>
                </a:cubicBezTo>
                <a:cubicBezTo>
                  <a:pt x="391" y="151"/>
                  <a:pt x="391" y="151"/>
                  <a:pt x="391" y="151"/>
                </a:cubicBezTo>
                <a:cubicBezTo>
                  <a:pt x="394" y="153"/>
                  <a:pt x="396" y="155"/>
                  <a:pt x="400" y="157"/>
                </a:cubicBezTo>
                <a:cubicBezTo>
                  <a:pt x="400" y="157"/>
                  <a:pt x="400" y="157"/>
                  <a:pt x="400" y="157"/>
                </a:cubicBezTo>
                <a:cubicBezTo>
                  <a:pt x="400" y="157"/>
                  <a:pt x="400" y="157"/>
                  <a:pt x="400" y="157"/>
                </a:cubicBezTo>
                <a:cubicBezTo>
                  <a:pt x="401" y="157"/>
                  <a:pt x="402" y="157"/>
                  <a:pt x="402" y="157"/>
                </a:cubicBezTo>
                <a:cubicBezTo>
                  <a:pt x="402" y="159"/>
                  <a:pt x="402" y="159"/>
                  <a:pt x="402" y="159"/>
                </a:cubicBezTo>
                <a:cubicBezTo>
                  <a:pt x="399" y="159"/>
                  <a:pt x="395" y="159"/>
                  <a:pt x="391" y="159"/>
                </a:cubicBezTo>
                <a:cubicBezTo>
                  <a:pt x="391" y="157"/>
                  <a:pt x="391" y="157"/>
                  <a:pt x="391" y="157"/>
                </a:cubicBezTo>
                <a:cubicBezTo>
                  <a:pt x="391" y="157"/>
                  <a:pt x="391" y="157"/>
                  <a:pt x="392" y="157"/>
                </a:cubicBezTo>
                <a:cubicBezTo>
                  <a:pt x="392" y="157"/>
                  <a:pt x="392" y="157"/>
                  <a:pt x="392" y="157"/>
                </a:cubicBezTo>
                <a:cubicBezTo>
                  <a:pt x="392" y="157"/>
                  <a:pt x="392" y="157"/>
                  <a:pt x="392" y="157"/>
                </a:cubicBezTo>
                <a:cubicBezTo>
                  <a:pt x="393" y="158"/>
                  <a:pt x="393" y="158"/>
                  <a:pt x="393" y="158"/>
                </a:cubicBezTo>
                <a:moveTo>
                  <a:pt x="63" y="158"/>
                </a:moveTo>
                <a:cubicBezTo>
                  <a:pt x="63" y="158"/>
                  <a:pt x="62" y="158"/>
                  <a:pt x="62" y="158"/>
                </a:cubicBezTo>
                <a:cubicBezTo>
                  <a:pt x="61" y="158"/>
                  <a:pt x="60" y="157"/>
                  <a:pt x="58" y="157"/>
                </a:cubicBezTo>
                <a:cubicBezTo>
                  <a:pt x="60" y="155"/>
                  <a:pt x="63" y="154"/>
                  <a:pt x="66" y="154"/>
                </a:cubicBezTo>
                <a:cubicBezTo>
                  <a:pt x="69" y="153"/>
                  <a:pt x="72" y="152"/>
                  <a:pt x="75" y="151"/>
                </a:cubicBezTo>
                <a:cubicBezTo>
                  <a:pt x="77" y="151"/>
                  <a:pt x="78" y="150"/>
                  <a:pt x="80" y="150"/>
                </a:cubicBezTo>
                <a:cubicBezTo>
                  <a:pt x="80" y="150"/>
                  <a:pt x="80" y="150"/>
                  <a:pt x="80" y="150"/>
                </a:cubicBezTo>
                <a:cubicBezTo>
                  <a:pt x="81" y="150"/>
                  <a:pt x="82" y="151"/>
                  <a:pt x="82" y="151"/>
                </a:cubicBezTo>
                <a:cubicBezTo>
                  <a:pt x="83" y="151"/>
                  <a:pt x="84" y="151"/>
                  <a:pt x="84" y="152"/>
                </a:cubicBezTo>
                <a:cubicBezTo>
                  <a:pt x="84" y="152"/>
                  <a:pt x="84" y="152"/>
                  <a:pt x="84" y="152"/>
                </a:cubicBezTo>
                <a:cubicBezTo>
                  <a:pt x="84" y="152"/>
                  <a:pt x="84" y="152"/>
                  <a:pt x="84" y="152"/>
                </a:cubicBezTo>
                <a:cubicBezTo>
                  <a:pt x="82" y="152"/>
                  <a:pt x="82" y="152"/>
                  <a:pt x="82" y="152"/>
                </a:cubicBezTo>
                <a:cubicBezTo>
                  <a:pt x="82" y="152"/>
                  <a:pt x="82" y="152"/>
                  <a:pt x="82" y="152"/>
                </a:cubicBezTo>
                <a:cubicBezTo>
                  <a:pt x="82" y="153"/>
                  <a:pt x="82" y="153"/>
                  <a:pt x="82" y="153"/>
                </a:cubicBezTo>
                <a:cubicBezTo>
                  <a:pt x="74" y="154"/>
                  <a:pt x="69" y="158"/>
                  <a:pt x="63" y="158"/>
                </a:cubicBezTo>
                <a:moveTo>
                  <a:pt x="374" y="157"/>
                </a:moveTo>
                <a:cubicBezTo>
                  <a:pt x="375" y="157"/>
                  <a:pt x="375" y="157"/>
                  <a:pt x="375" y="157"/>
                </a:cubicBezTo>
                <a:cubicBezTo>
                  <a:pt x="375" y="156"/>
                  <a:pt x="376" y="155"/>
                  <a:pt x="376" y="154"/>
                </a:cubicBezTo>
                <a:cubicBezTo>
                  <a:pt x="376" y="153"/>
                  <a:pt x="375" y="152"/>
                  <a:pt x="374" y="151"/>
                </a:cubicBezTo>
                <a:cubicBezTo>
                  <a:pt x="374" y="148"/>
                  <a:pt x="374" y="148"/>
                  <a:pt x="374" y="148"/>
                </a:cubicBezTo>
                <a:cubicBezTo>
                  <a:pt x="376" y="150"/>
                  <a:pt x="378" y="153"/>
                  <a:pt x="380" y="155"/>
                </a:cubicBezTo>
                <a:cubicBezTo>
                  <a:pt x="380" y="155"/>
                  <a:pt x="380" y="155"/>
                  <a:pt x="380" y="155"/>
                </a:cubicBezTo>
                <a:cubicBezTo>
                  <a:pt x="380" y="155"/>
                  <a:pt x="380" y="155"/>
                  <a:pt x="380" y="155"/>
                </a:cubicBezTo>
                <a:cubicBezTo>
                  <a:pt x="381" y="157"/>
                  <a:pt x="383" y="157"/>
                  <a:pt x="385" y="157"/>
                </a:cubicBezTo>
                <a:cubicBezTo>
                  <a:pt x="387" y="157"/>
                  <a:pt x="388" y="157"/>
                  <a:pt x="389" y="157"/>
                </a:cubicBezTo>
                <a:cubicBezTo>
                  <a:pt x="389" y="159"/>
                  <a:pt x="389" y="159"/>
                  <a:pt x="389" y="159"/>
                </a:cubicBezTo>
                <a:cubicBezTo>
                  <a:pt x="384" y="159"/>
                  <a:pt x="379" y="159"/>
                  <a:pt x="374" y="159"/>
                </a:cubicBezTo>
                <a:cubicBezTo>
                  <a:pt x="374" y="157"/>
                  <a:pt x="374" y="157"/>
                  <a:pt x="374" y="157"/>
                </a:cubicBezTo>
                <a:cubicBezTo>
                  <a:pt x="374" y="157"/>
                  <a:pt x="374" y="157"/>
                  <a:pt x="374" y="157"/>
                </a:cubicBezTo>
                <a:moveTo>
                  <a:pt x="40" y="152"/>
                </a:moveTo>
                <a:cubicBezTo>
                  <a:pt x="40" y="152"/>
                  <a:pt x="40" y="152"/>
                  <a:pt x="40" y="152"/>
                </a:cubicBezTo>
                <a:cubicBezTo>
                  <a:pt x="43" y="150"/>
                  <a:pt x="46" y="149"/>
                  <a:pt x="49" y="147"/>
                </a:cubicBezTo>
                <a:cubicBezTo>
                  <a:pt x="49" y="148"/>
                  <a:pt x="49" y="148"/>
                  <a:pt x="49" y="148"/>
                </a:cubicBezTo>
                <a:cubicBezTo>
                  <a:pt x="46" y="150"/>
                  <a:pt x="43" y="151"/>
                  <a:pt x="40" y="152"/>
                </a:cubicBezTo>
                <a:moveTo>
                  <a:pt x="58" y="155"/>
                </a:moveTo>
                <a:cubicBezTo>
                  <a:pt x="58" y="154"/>
                  <a:pt x="58" y="154"/>
                  <a:pt x="58" y="154"/>
                </a:cubicBezTo>
                <a:cubicBezTo>
                  <a:pt x="65" y="151"/>
                  <a:pt x="73" y="148"/>
                  <a:pt x="82" y="147"/>
                </a:cubicBezTo>
                <a:cubicBezTo>
                  <a:pt x="82" y="149"/>
                  <a:pt x="82" y="149"/>
                  <a:pt x="82" y="149"/>
                </a:cubicBezTo>
                <a:cubicBezTo>
                  <a:pt x="81" y="148"/>
                  <a:pt x="80" y="148"/>
                  <a:pt x="80" y="148"/>
                </a:cubicBezTo>
                <a:cubicBezTo>
                  <a:pt x="78" y="148"/>
                  <a:pt x="76" y="149"/>
                  <a:pt x="75" y="149"/>
                </a:cubicBezTo>
                <a:cubicBezTo>
                  <a:pt x="75" y="149"/>
                  <a:pt x="75" y="149"/>
                  <a:pt x="75" y="149"/>
                </a:cubicBezTo>
                <a:cubicBezTo>
                  <a:pt x="75" y="149"/>
                  <a:pt x="75" y="149"/>
                  <a:pt x="75" y="149"/>
                </a:cubicBezTo>
                <a:cubicBezTo>
                  <a:pt x="75" y="149"/>
                  <a:pt x="75" y="149"/>
                  <a:pt x="75" y="149"/>
                </a:cubicBezTo>
                <a:cubicBezTo>
                  <a:pt x="72" y="150"/>
                  <a:pt x="68" y="151"/>
                  <a:pt x="65" y="152"/>
                </a:cubicBezTo>
                <a:cubicBezTo>
                  <a:pt x="62" y="152"/>
                  <a:pt x="60" y="153"/>
                  <a:pt x="58" y="155"/>
                </a:cubicBezTo>
                <a:moveTo>
                  <a:pt x="134" y="160"/>
                </a:moveTo>
                <a:cubicBezTo>
                  <a:pt x="134" y="159"/>
                  <a:pt x="134" y="159"/>
                  <a:pt x="134" y="159"/>
                </a:cubicBezTo>
                <a:cubicBezTo>
                  <a:pt x="135" y="159"/>
                  <a:pt x="135" y="159"/>
                  <a:pt x="136" y="159"/>
                </a:cubicBezTo>
                <a:cubicBezTo>
                  <a:pt x="137" y="159"/>
                  <a:pt x="137" y="159"/>
                  <a:pt x="137" y="159"/>
                </a:cubicBezTo>
                <a:cubicBezTo>
                  <a:pt x="137" y="158"/>
                  <a:pt x="137" y="158"/>
                  <a:pt x="137" y="158"/>
                </a:cubicBezTo>
                <a:cubicBezTo>
                  <a:pt x="137" y="157"/>
                  <a:pt x="137" y="157"/>
                  <a:pt x="138" y="156"/>
                </a:cubicBezTo>
                <a:cubicBezTo>
                  <a:pt x="139" y="156"/>
                  <a:pt x="140" y="156"/>
                  <a:pt x="142" y="156"/>
                </a:cubicBezTo>
                <a:cubicBezTo>
                  <a:pt x="143" y="156"/>
                  <a:pt x="145" y="156"/>
                  <a:pt x="146" y="155"/>
                </a:cubicBezTo>
                <a:cubicBezTo>
                  <a:pt x="150" y="153"/>
                  <a:pt x="154" y="150"/>
                  <a:pt x="157" y="147"/>
                </a:cubicBezTo>
                <a:cubicBezTo>
                  <a:pt x="157" y="149"/>
                  <a:pt x="157" y="149"/>
                  <a:pt x="157" y="149"/>
                </a:cubicBezTo>
                <a:cubicBezTo>
                  <a:pt x="157" y="149"/>
                  <a:pt x="157" y="149"/>
                  <a:pt x="157" y="149"/>
                </a:cubicBezTo>
                <a:cubicBezTo>
                  <a:pt x="156" y="149"/>
                  <a:pt x="156" y="149"/>
                  <a:pt x="156" y="149"/>
                </a:cubicBezTo>
                <a:cubicBezTo>
                  <a:pt x="156" y="149"/>
                  <a:pt x="156" y="149"/>
                  <a:pt x="156" y="149"/>
                </a:cubicBezTo>
                <a:cubicBezTo>
                  <a:pt x="153" y="153"/>
                  <a:pt x="149" y="154"/>
                  <a:pt x="146" y="156"/>
                </a:cubicBezTo>
                <a:cubicBezTo>
                  <a:pt x="143" y="158"/>
                  <a:pt x="143" y="158"/>
                  <a:pt x="143" y="158"/>
                </a:cubicBezTo>
                <a:cubicBezTo>
                  <a:pt x="154" y="159"/>
                  <a:pt x="154" y="159"/>
                  <a:pt x="154" y="159"/>
                </a:cubicBezTo>
                <a:cubicBezTo>
                  <a:pt x="155" y="159"/>
                  <a:pt x="156" y="159"/>
                  <a:pt x="156" y="159"/>
                </a:cubicBezTo>
                <a:cubicBezTo>
                  <a:pt x="157" y="159"/>
                  <a:pt x="157" y="159"/>
                  <a:pt x="157" y="159"/>
                </a:cubicBezTo>
                <a:cubicBezTo>
                  <a:pt x="157" y="160"/>
                  <a:pt x="157" y="160"/>
                  <a:pt x="157" y="160"/>
                </a:cubicBezTo>
                <a:cubicBezTo>
                  <a:pt x="149" y="160"/>
                  <a:pt x="142" y="160"/>
                  <a:pt x="134" y="160"/>
                </a:cubicBezTo>
                <a:moveTo>
                  <a:pt x="166" y="157"/>
                </a:moveTo>
                <a:cubicBezTo>
                  <a:pt x="165" y="157"/>
                  <a:pt x="165" y="157"/>
                  <a:pt x="164" y="156"/>
                </a:cubicBezTo>
                <a:cubicBezTo>
                  <a:pt x="164" y="156"/>
                  <a:pt x="164" y="156"/>
                  <a:pt x="163" y="155"/>
                </a:cubicBezTo>
                <a:cubicBezTo>
                  <a:pt x="163" y="154"/>
                  <a:pt x="163" y="153"/>
                  <a:pt x="163" y="151"/>
                </a:cubicBezTo>
                <a:cubicBezTo>
                  <a:pt x="162" y="150"/>
                  <a:pt x="162" y="149"/>
                  <a:pt x="161" y="148"/>
                </a:cubicBezTo>
                <a:cubicBezTo>
                  <a:pt x="161" y="148"/>
                  <a:pt x="161" y="147"/>
                  <a:pt x="161" y="147"/>
                </a:cubicBezTo>
                <a:cubicBezTo>
                  <a:pt x="161" y="147"/>
                  <a:pt x="161" y="147"/>
                  <a:pt x="161" y="147"/>
                </a:cubicBezTo>
                <a:cubicBezTo>
                  <a:pt x="161" y="147"/>
                  <a:pt x="161" y="146"/>
                  <a:pt x="161" y="146"/>
                </a:cubicBezTo>
                <a:cubicBezTo>
                  <a:pt x="162" y="145"/>
                  <a:pt x="162" y="145"/>
                  <a:pt x="162" y="145"/>
                </a:cubicBezTo>
                <a:cubicBezTo>
                  <a:pt x="162" y="146"/>
                  <a:pt x="162" y="146"/>
                  <a:pt x="162" y="146"/>
                </a:cubicBezTo>
                <a:cubicBezTo>
                  <a:pt x="162" y="146"/>
                  <a:pt x="162" y="146"/>
                  <a:pt x="162" y="146"/>
                </a:cubicBezTo>
                <a:cubicBezTo>
                  <a:pt x="162" y="146"/>
                  <a:pt x="162" y="146"/>
                  <a:pt x="162" y="146"/>
                </a:cubicBezTo>
                <a:cubicBezTo>
                  <a:pt x="162" y="146"/>
                  <a:pt x="162" y="146"/>
                  <a:pt x="162" y="146"/>
                </a:cubicBezTo>
                <a:cubicBezTo>
                  <a:pt x="162" y="146"/>
                  <a:pt x="162" y="146"/>
                  <a:pt x="162" y="146"/>
                </a:cubicBezTo>
                <a:cubicBezTo>
                  <a:pt x="163" y="146"/>
                  <a:pt x="163" y="146"/>
                  <a:pt x="163" y="146"/>
                </a:cubicBezTo>
                <a:cubicBezTo>
                  <a:pt x="163" y="148"/>
                  <a:pt x="164" y="149"/>
                  <a:pt x="165" y="151"/>
                </a:cubicBezTo>
                <a:cubicBezTo>
                  <a:pt x="166" y="152"/>
                  <a:pt x="167" y="154"/>
                  <a:pt x="167" y="155"/>
                </a:cubicBezTo>
                <a:cubicBezTo>
                  <a:pt x="167" y="156"/>
                  <a:pt x="167" y="156"/>
                  <a:pt x="166" y="157"/>
                </a:cubicBezTo>
                <a:cubicBezTo>
                  <a:pt x="166" y="157"/>
                  <a:pt x="166" y="157"/>
                  <a:pt x="166" y="157"/>
                </a:cubicBezTo>
                <a:moveTo>
                  <a:pt x="51" y="147"/>
                </a:moveTo>
                <a:cubicBezTo>
                  <a:pt x="51" y="147"/>
                  <a:pt x="51" y="147"/>
                  <a:pt x="51" y="147"/>
                </a:cubicBezTo>
                <a:cubicBezTo>
                  <a:pt x="53" y="146"/>
                  <a:pt x="54" y="145"/>
                  <a:pt x="56" y="145"/>
                </a:cubicBezTo>
                <a:cubicBezTo>
                  <a:pt x="56" y="146"/>
                  <a:pt x="56" y="146"/>
                  <a:pt x="56" y="146"/>
                </a:cubicBezTo>
                <a:cubicBezTo>
                  <a:pt x="54" y="146"/>
                  <a:pt x="53" y="147"/>
                  <a:pt x="51" y="147"/>
                </a:cubicBezTo>
                <a:moveTo>
                  <a:pt x="253" y="156"/>
                </a:moveTo>
                <a:cubicBezTo>
                  <a:pt x="249" y="156"/>
                  <a:pt x="245" y="156"/>
                  <a:pt x="242" y="156"/>
                </a:cubicBezTo>
                <a:cubicBezTo>
                  <a:pt x="255" y="147"/>
                  <a:pt x="270" y="144"/>
                  <a:pt x="287" y="142"/>
                </a:cubicBezTo>
                <a:cubicBezTo>
                  <a:pt x="288" y="142"/>
                  <a:pt x="288" y="142"/>
                  <a:pt x="289" y="142"/>
                </a:cubicBezTo>
                <a:cubicBezTo>
                  <a:pt x="306" y="142"/>
                  <a:pt x="322" y="145"/>
                  <a:pt x="334" y="155"/>
                </a:cubicBezTo>
                <a:cubicBezTo>
                  <a:pt x="334" y="155"/>
                  <a:pt x="334" y="155"/>
                  <a:pt x="334" y="155"/>
                </a:cubicBezTo>
                <a:cubicBezTo>
                  <a:pt x="334" y="156"/>
                  <a:pt x="334" y="156"/>
                  <a:pt x="333" y="156"/>
                </a:cubicBezTo>
                <a:cubicBezTo>
                  <a:pt x="315" y="155"/>
                  <a:pt x="315" y="155"/>
                  <a:pt x="315" y="155"/>
                </a:cubicBezTo>
                <a:cubicBezTo>
                  <a:pt x="307" y="151"/>
                  <a:pt x="298" y="149"/>
                  <a:pt x="288" y="149"/>
                </a:cubicBezTo>
                <a:cubicBezTo>
                  <a:pt x="288" y="149"/>
                  <a:pt x="288" y="149"/>
                  <a:pt x="288" y="149"/>
                </a:cubicBezTo>
                <a:cubicBezTo>
                  <a:pt x="287" y="149"/>
                  <a:pt x="287" y="149"/>
                  <a:pt x="287" y="149"/>
                </a:cubicBezTo>
                <a:cubicBezTo>
                  <a:pt x="286" y="149"/>
                  <a:pt x="286" y="149"/>
                  <a:pt x="286" y="149"/>
                </a:cubicBezTo>
                <a:cubicBezTo>
                  <a:pt x="286" y="149"/>
                  <a:pt x="286" y="149"/>
                  <a:pt x="286" y="149"/>
                </a:cubicBezTo>
                <a:cubicBezTo>
                  <a:pt x="278" y="149"/>
                  <a:pt x="270" y="150"/>
                  <a:pt x="264" y="153"/>
                </a:cubicBezTo>
                <a:cubicBezTo>
                  <a:pt x="264" y="153"/>
                  <a:pt x="264" y="153"/>
                  <a:pt x="264" y="153"/>
                </a:cubicBezTo>
                <a:cubicBezTo>
                  <a:pt x="264" y="153"/>
                  <a:pt x="264" y="153"/>
                  <a:pt x="264" y="153"/>
                </a:cubicBezTo>
                <a:cubicBezTo>
                  <a:pt x="261" y="156"/>
                  <a:pt x="257" y="156"/>
                  <a:pt x="253" y="156"/>
                </a:cubicBezTo>
                <a:cubicBezTo>
                  <a:pt x="253" y="156"/>
                  <a:pt x="253" y="156"/>
                  <a:pt x="253" y="156"/>
                </a:cubicBezTo>
                <a:moveTo>
                  <a:pt x="73" y="142"/>
                </a:moveTo>
                <a:cubicBezTo>
                  <a:pt x="75" y="142"/>
                  <a:pt x="78" y="142"/>
                  <a:pt x="80" y="142"/>
                </a:cubicBezTo>
                <a:cubicBezTo>
                  <a:pt x="80" y="142"/>
                  <a:pt x="80" y="142"/>
                  <a:pt x="80" y="142"/>
                </a:cubicBezTo>
                <a:cubicBezTo>
                  <a:pt x="80" y="142"/>
                  <a:pt x="81" y="142"/>
                  <a:pt x="82" y="142"/>
                </a:cubicBezTo>
                <a:cubicBezTo>
                  <a:pt x="82" y="142"/>
                  <a:pt x="82" y="142"/>
                  <a:pt x="82" y="142"/>
                </a:cubicBezTo>
                <a:cubicBezTo>
                  <a:pt x="82" y="142"/>
                  <a:pt x="82" y="142"/>
                  <a:pt x="82" y="142"/>
                </a:cubicBezTo>
                <a:cubicBezTo>
                  <a:pt x="84" y="142"/>
                  <a:pt x="84" y="142"/>
                  <a:pt x="84" y="142"/>
                </a:cubicBezTo>
                <a:cubicBezTo>
                  <a:pt x="84" y="142"/>
                  <a:pt x="84" y="142"/>
                  <a:pt x="84" y="142"/>
                </a:cubicBezTo>
                <a:cubicBezTo>
                  <a:pt x="85" y="143"/>
                  <a:pt x="86" y="143"/>
                  <a:pt x="87" y="144"/>
                </a:cubicBezTo>
                <a:cubicBezTo>
                  <a:pt x="87" y="144"/>
                  <a:pt x="87" y="145"/>
                  <a:pt x="86" y="145"/>
                </a:cubicBezTo>
                <a:cubicBezTo>
                  <a:pt x="85" y="145"/>
                  <a:pt x="84" y="145"/>
                  <a:pt x="83" y="145"/>
                </a:cubicBezTo>
                <a:cubicBezTo>
                  <a:pt x="82" y="145"/>
                  <a:pt x="82" y="145"/>
                  <a:pt x="82" y="145"/>
                </a:cubicBezTo>
                <a:cubicBezTo>
                  <a:pt x="82" y="145"/>
                  <a:pt x="82" y="145"/>
                  <a:pt x="82" y="145"/>
                </a:cubicBezTo>
                <a:cubicBezTo>
                  <a:pt x="72" y="146"/>
                  <a:pt x="64" y="149"/>
                  <a:pt x="56" y="152"/>
                </a:cubicBezTo>
                <a:cubicBezTo>
                  <a:pt x="56" y="153"/>
                  <a:pt x="56" y="153"/>
                  <a:pt x="56" y="153"/>
                </a:cubicBezTo>
                <a:cubicBezTo>
                  <a:pt x="56" y="153"/>
                  <a:pt x="56" y="153"/>
                  <a:pt x="56" y="153"/>
                </a:cubicBezTo>
                <a:cubicBezTo>
                  <a:pt x="54" y="153"/>
                  <a:pt x="52" y="154"/>
                  <a:pt x="50" y="155"/>
                </a:cubicBezTo>
                <a:cubicBezTo>
                  <a:pt x="48" y="156"/>
                  <a:pt x="46" y="157"/>
                  <a:pt x="45" y="157"/>
                </a:cubicBezTo>
                <a:cubicBezTo>
                  <a:pt x="45" y="157"/>
                  <a:pt x="45" y="157"/>
                  <a:pt x="45" y="157"/>
                </a:cubicBezTo>
                <a:cubicBezTo>
                  <a:pt x="45" y="157"/>
                  <a:pt x="45" y="157"/>
                  <a:pt x="45" y="157"/>
                </a:cubicBezTo>
                <a:cubicBezTo>
                  <a:pt x="43" y="158"/>
                  <a:pt x="42" y="158"/>
                  <a:pt x="40" y="158"/>
                </a:cubicBezTo>
                <a:cubicBezTo>
                  <a:pt x="40" y="158"/>
                  <a:pt x="40" y="158"/>
                  <a:pt x="39" y="158"/>
                </a:cubicBezTo>
                <a:cubicBezTo>
                  <a:pt x="38" y="158"/>
                  <a:pt x="37" y="157"/>
                  <a:pt x="36" y="157"/>
                </a:cubicBezTo>
                <a:cubicBezTo>
                  <a:pt x="37" y="156"/>
                  <a:pt x="38" y="156"/>
                  <a:pt x="40" y="155"/>
                </a:cubicBezTo>
                <a:cubicBezTo>
                  <a:pt x="43" y="153"/>
                  <a:pt x="47" y="151"/>
                  <a:pt x="51" y="150"/>
                </a:cubicBezTo>
                <a:cubicBezTo>
                  <a:pt x="53" y="149"/>
                  <a:pt x="55" y="148"/>
                  <a:pt x="57" y="147"/>
                </a:cubicBezTo>
                <a:cubicBezTo>
                  <a:pt x="61" y="146"/>
                  <a:pt x="66" y="144"/>
                  <a:pt x="71" y="142"/>
                </a:cubicBezTo>
                <a:cubicBezTo>
                  <a:pt x="72" y="142"/>
                  <a:pt x="72" y="142"/>
                  <a:pt x="73" y="142"/>
                </a:cubicBezTo>
                <a:moveTo>
                  <a:pt x="60" y="144"/>
                </a:moveTo>
                <a:cubicBezTo>
                  <a:pt x="60" y="144"/>
                  <a:pt x="60" y="144"/>
                  <a:pt x="60" y="144"/>
                </a:cubicBezTo>
                <a:cubicBezTo>
                  <a:pt x="60" y="144"/>
                  <a:pt x="60" y="144"/>
                  <a:pt x="60" y="144"/>
                </a:cubicBezTo>
                <a:cubicBezTo>
                  <a:pt x="63" y="143"/>
                  <a:pt x="66" y="142"/>
                  <a:pt x="69" y="141"/>
                </a:cubicBezTo>
                <a:cubicBezTo>
                  <a:pt x="65" y="142"/>
                  <a:pt x="61" y="144"/>
                  <a:pt x="58" y="145"/>
                </a:cubicBezTo>
                <a:cubicBezTo>
                  <a:pt x="58" y="144"/>
                  <a:pt x="58" y="144"/>
                  <a:pt x="58" y="144"/>
                </a:cubicBezTo>
                <a:cubicBezTo>
                  <a:pt x="58" y="144"/>
                  <a:pt x="59" y="144"/>
                  <a:pt x="60" y="144"/>
                </a:cubicBezTo>
                <a:cubicBezTo>
                  <a:pt x="60" y="144"/>
                  <a:pt x="60" y="144"/>
                  <a:pt x="60" y="144"/>
                </a:cubicBezTo>
                <a:moveTo>
                  <a:pt x="32" y="146"/>
                </a:moveTo>
                <a:cubicBezTo>
                  <a:pt x="32" y="144"/>
                  <a:pt x="32" y="144"/>
                  <a:pt x="32" y="144"/>
                </a:cubicBezTo>
                <a:cubicBezTo>
                  <a:pt x="34" y="143"/>
                  <a:pt x="36" y="141"/>
                  <a:pt x="38" y="140"/>
                </a:cubicBezTo>
                <a:cubicBezTo>
                  <a:pt x="38" y="141"/>
                  <a:pt x="38" y="141"/>
                  <a:pt x="38" y="141"/>
                </a:cubicBezTo>
                <a:cubicBezTo>
                  <a:pt x="38" y="141"/>
                  <a:pt x="38" y="141"/>
                  <a:pt x="38" y="141"/>
                </a:cubicBezTo>
                <a:cubicBezTo>
                  <a:pt x="38" y="142"/>
                  <a:pt x="38" y="142"/>
                  <a:pt x="38" y="142"/>
                </a:cubicBezTo>
                <a:cubicBezTo>
                  <a:pt x="38" y="142"/>
                  <a:pt x="38" y="142"/>
                  <a:pt x="38" y="142"/>
                </a:cubicBezTo>
                <a:cubicBezTo>
                  <a:pt x="38" y="142"/>
                  <a:pt x="38" y="142"/>
                  <a:pt x="38" y="142"/>
                </a:cubicBezTo>
                <a:cubicBezTo>
                  <a:pt x="37" y="142"/>
                  <a:pt x="37" y="142"/>
                  <a:pt x="37" y="142"/>
                </a:cubicBezTo>
                <a:cubicBezTo>
                  <a:pt x="36" y="143"/>
                  <a:pt x="34" y="144"/>
                  <a:pt x="32" y="146"/>
                </a:cubicBezTo>
                <a:moveTo>
                  <a:pt x="224" y="158"/>
                </a:moveTo>
                <a:cubicBezTo>
                  <a:pt x="227" y="158"/>
                  <a:pt x="230" y="158"/>
                  <a:pt x="232" y="158"/>
                </a:cubicBezTo>
                <a:cubicBezTo>
                  <a:pt x="233" y="158"/>
                  <a:pt x="233" y="158"/>
                  <a:pt x="233" y="158"/>
                </a:cubicBezTo>
                <a:cubicBezTo>
                  <a:pt x="233" y="158"/>
                  <a:pt x="233" y="158"/>
                  <a:pt x="233" y="158"/>
                </a:cubicBezTo>
                <a:cubicBezTo>
                  <a:pt x="248" y="147"/>
                  <a:pt x="267" y="141"/>
                  <a:pt x="286" y="140"/>
                </a:cubicBezTo>
                <a:cubicBezTo>
                  <a:pt x="286" y="140"/>
                  <a:pt x="286" y="140"/>
                  <a:pt x="286" y="140"/>
                </a:cubicBezTo>
                <a:cubicBezTo>
                  <a:pt x="269" y="142"/>
                  <a:pt x="253" y="146"/>
                  <a:pt x="239" y="155"/>
                </a:cubicBezTo>
                <a:cubicBezTo>
                  <a:pt x="239" y="156"/>
                  <a:pt x="239" y="156"/>
                  <a:pt x="239" y="156"/>
                </a:cubicBezTo>
                <a:cubicBezTo>
                  <a:pt x="239" y="157"/>
                  <a:pt x="239" y="157"/>
                  <a:pt x="239" y="157"/>
                </a:cubicBezTo>
                <a:cubicBezTo>
                  <a:pt x="240" y="158"/>
                  <a:pt x="240" y="158"/>
                  <a:pt x="240" y="158"/>
                </a:cubicBezTo>
                <a:cubicBezTo>
                  <a:pt x="240" y="158"/>
                  <a:pt x="240" y="158"/>
                  <a:pt x="240" y="158"/>
                </a:cubicBezTo>
                <a:cubicBezTo>
                  <a:pt x="241" y="158"/>
                  <a:pt x="241" y="158"/>
                  <a:pt x="242" y="158"/>
                </a:cubicBezTo>
                <a:cubicBezTo>
                  <a:pt x="242" y="158"/>
                  <a:pt x="242" y="158"/>
                  <a:pt x="242" y="158"/>
                </a:cubicBezTo>
                <a:cubicBezTo>
                  <a:pt x="245" y="158"/>
                  <a:pt x="249" y="158"/>
                  <a:pt x="253" y="158"/>
                </a:cubicBezTo>
                <a:cubicBezTo>
                  <a:pt x="257" y="158"/>
                  <a:pt x="261" y="158"/>
                  <a:pt x="265" y="155"/>
                </a:cubicBezTo>
                <a:cubicBezTo>
                  <a:pt x="270" y="152"/>
                  <a:pt x="278" y="151"/>
                  <a:pt x="286" y="151"/>
                </a:cubicBezTo>
                <a:cubicBezTo>
                  <a:pt x="286" y="152"/>
                  <a:pt x="286" y="152"/>
                  <a:pt x="286" y="152"/>
                </a:cubicBezTo>
                <a:cubicBezTo>
                  <a:pt x="280" y="152"/>
                  <a:pt x="273" y="152"/>
                  <a:pt x="268" y="155"/>
                </a:cubicBezTo>
                <a:cubicBezTo>
                  <a:pt x="267" y="155"/>
                  <a:pt x="267" y="155"/>
                  <a:pt x="267" y="155"/>
                </a:cubicBezTo>
                <a:cubicBezTo>
                  <a:pt x="268" y="157"/>
                  <a:pt x="268" y="157"/>
                  <a:pt x="268" y="157"/>
                </a:cubicBezTo>
                <a:cubicBezTo>
                  <a:pt x="268" y="158"/>
                  <a:pt x="268" y="158"/>
                  <a:pt x="268" y="158"/>
                </a:cubicBezTo>
                <a:cubicBezTo>
                  <a:pt x="269" y="158"/>
                  <a:pt x="269" y="158"/>
                  <a:pt x="269" y="158"/>
                </a:cubicBezTo>
                <a:cubicBezTo>
                  <a:pt x="275" y="158"/>
                  <a:pt x="280" y="158"/>
                  <a:pt x="286" y="158"/>
                </a:cubicBezTo>
                <a:cubicBezTo>
                  <a:pt x="286" y="160"/>
                  <a:pt x="286" y="160"/>
                  <a:pt x="286" y="160"/>
                </a:cubicBezTo>
                <a:cubicBezTo>
                  <a:pt x="270" y="160"/>
                  <a:pt x="270" y="160"/>
                  <a:pt x="270" y="160"/>
                </a:cubicBezTo>
                <a:cubicBezTo>
                  <a:pt x="232" y="160"/>
                  <a:pt x="232" y="160"/>
                  <a:pt x="232" y="160"/>
                </a:cubicBezTo>
                <a:cubicBezTo>
                  <a:pt x="232" y="160"/>
                  <a:pt x="232" y="160"/>
                  <a:pt x="232" y="160"/>
                </a:cubicBezTo>
                <a:cubicBezTo>
                  <a:pt x="231" y="161"/>
                  <a:pt x="231" y="161"/>
                  <a:pt x="231" y="161"/>
                </a:cubicBezTo>
                <a:cubicBezTo>
                  <a:pt x="231" y="161"/>
                  <a:pt x="231" y="161"/>
                  <a:pt x="231" y="161"/>
                </a:cubicBezTo>
                <a:cubicBezTo>
                  <a:pt x="230" y="161"/>
                  <a:pt x="230" y="161"/>
                  <a:pt x="229" y="160"/>
                </a:cubicBezTo>
                <a:cubicBezTo>
                  <a:pt x="229" y="160"/>
                  <a:pt x="228" y="159"/>
                  <a:pt x="227" y="159"/>
                </a:cubicBezTo>
                <a:cubicBezTo>
                  <a:pt x="226" y="159"/>
                  <a:pt x="226" y="159"/>
                  <a:pt x="226" y="160"/>
                </a:cubicBezTo>
                <a:cubicBezTo>
                  <a:pt x="219" y="160"/>
                  <a:pt x="213" y="160"/>
                  <a:pt x="206" y="160"/>
                </a:cubicBezTo>
                <a:cubicBezTo>
                  <a:pt x="206" y="156"/>
                  <a:pt x="206" y="156"/>
                  <a:pt x="206" y="156"/>
                </a:cubicBezTo>
                <a:cubicBezTo>
                  <a:pt x="206" y="155"/>
                  <a:pt x="206" y="153"/>
                  <a:pt x="206" y="153"/>
                </a:cubicBezTo>
                <a:cubicBezTo>
                  <a:pt x="206" y="152"/>
                  <a:pt x="206" y="152"/>
                  <a:pt x="206" y="152"/>
                </a:cubicBezTo>
                <a:cubicBezTo>
                  <a:pt x="207" y="153"/>
                  <a:pt x="207" y="153"/>
                  <a:pt x="207" y="154"/>
                </a:cubicBezTo>
                <a:cubicBezTo>
                  <a:pt x="208" y="155"/>
                  <a:pt x="208" y="156"/>
                  <a:pt x="209" y="157"/>
                </a:cubicBezTo>
                <a:cubicBezTo>
                  <a:pt x="209" y="158"/>
                  <a:pt x="209" y="158"/>
                  <a:pt x="209" y="158"/>
                </a:cubicBezTo>
                <a:cubicBezTo>
                  <a:pt x="210" y="158"/>
                  <a:pt x="210" y="158"/>
                  <a:pt x="210" y="158"/>
                </a:cubicBezTo>
                <a:cubicBezTo>
                  <a:pt x="213" y="156"/>
                  <a:pt x="216" y="154"/>
                  <a:pt x="219" y="152"/>
                </a:cubicBezTo>
                <a:cubicBezTo>
                  <a:pt x="220" y="152"/>
                  <a:pt x="221" y="151"/>
                  <a:pt x="222" y="150"/>
                </a:cubicBezTo>
                <a:cubicBezTo>
                  <a:pt x="216" y="154"/>
                  <a:pt x="216" y="154"/>
                  <a:pt x="216" y="154"/>
                </a:cubicBezTo>
                <a:cubicBezTo>
                  <a:pt x="215" y="157"/>
                  <a:pt x="215" y="157"/>
                  <a:pt x="215" y="157"/>
                </a:cubicBezTo>
                <a:cubicBezTo>
                  <a:pt x="215" y="158"/>
                  <a:pt x="215" y="158"/>
                  <a:pt x="215" y="158"/>
                </a:cubicBezTo>
                <a:cubicBezTo>
                  <a:pt x="216" y="158"/>
                  <a:pt x="216" y="158"/>
                  <a:pt x="216" y="158"/>
                </a:cubicBezTo>
                <a:cubicBezTo>
                  <a:pt x="219" y="158"/>
                  <a:pt x="222" y="158"/>
                  <a:pt x="224" y="158"/>
                </a:cubicBezTo>
                <a:moveTo>
                  <a:pt x="73" y="140"/>
                </a:moveTo>
                <a:cubicBezTo>
                  <a:pt x="73" y="140"/>
                  <a:pt x="73" y="140"/>
                  <a:pt x="73" y="140"/>
                </a:cubicBezTo>
                <a:cubicBezTo>
                  <a:pt x="72" y="140"/>
                  <a:pt x="72" y="140"/>
                  <a:pt x="71" y="140"/>
                </a:cubicBezTo>
                <a:cubicBezTo>
                  <a:pt x="74" y="140"/>
                  <a:pt x="77" y="139"/>
                  <a:pt x="80" y="139"/>
                </a:cubicBezTo>
                <a:cubicBezTo>
                  <a:pt x="80" y="139"/>
                  <a:pt x="80" y="139"/>
                  <a:pt x="80" y="139"/>
                </a:cubicBezTo>
                <a:cubicBezTo>
                  <a:pt x="80" y="139"/>
                  <a:pt x="81" y="139"/>
                  <a:pt x="82" y="139"/>
                </a:cubicBezTo>
                <a:cubicBezTo>
                  <a:pt x="82" y="140"/>
                  <a:pt x="82" y="140"/>
                  <a:pt x="82" y="140"/>
                </a:cubicBezTo>
                <a:cubicBezTo>
                  <a:pt x="81" y="140"/>
                  <a:pt x="80" y="140"/>
                  <a:pt x="80" y="140"/>
                </a:cubicBezTo>
                <a:cubicBezTo>
                  <a:pt x="77" y="140"/>
                  <a:pt x="75" y="140"/>
                  <a:pt x="73" y="140"/>
                </a:cubicBezTo>
                <a:moveTo>
                  <a:pt x="132" y="139"/>
                </a:moveTo>
                <a:cubicBezTo>
                  <a:pt x="132" y="139"/>
                  <a:pt x="132" y="139"/>
                  <a:pt x="131" y="139"/>
                </a:cubicBezTo>
                <a:cubicBezTo>
                  <a:pt x="132" y="139"/>
                  <a:pt x="132" y="139"/>
                  <a:pt x="132" y="139"/>
                </a:cubicBezTo>
                <a:cubicBezTo>
                  <a:pt x="132" y="139"/>
                  <a:pt x="132" y="139"/>
                  <a:pt x="132" y="139"/>
                </a:cubicBezTo>
                <a:cubicBezTo>
                  <a:pt x="132" y="139"/>
                  <a:pt x="132" y="139"/>
                  <a:pt x="132" y="139"/>
                </a:cubicBezTo>
                <a:moveTo>
                  <a:pt x="372" y="148"/>
                </a:moveTo>
                <a:cubicBezTo>
                  <a:pt x="369" y="145"/>
                  <a:pt x="366" y="142"/>
                  <a:pt x="363" y="140"/>
                </a:cubicBezTo>
                <a:cubicBezTo>
                  <a:pt x="363" y="138"/>
                  <a:pt x="363" y="138"/>
                  <a:pt x="363" y="138"/>
                </a:cubicBezTo>
                <a:cubicBezTo>
                  <a:pt x="366" y="141"/>
                  <a:pt x="369" y="143"/>
                  <a:pt x="372" y="146"/>
                </a:cubicBezTo>
                <a:cubicBezTo>
                  <a:pt x="372" y="148"/>
                  <a:pt x="372" y="148"/>
                  <a:pt x="372" y="148"/>
                </a:cubicBezTo>
                <a:moveTo>
                  <a:pt x="40" y="140"/>
                </a:moveTo>
                <a:cubicBezTo>
                  <a:pt x="40" y="139"/>
                  <a:pt x="40" y="139"/>
                  <a:pt x="40" y="139"/>
                </a:cubicBezTo>
                <a:cubicBezTo>
                  <a:pt x="43" y="138"/>
                  <a:pt x="46" y="137"/>
                  <a:pt x="49" y="136"/>
                </a:cubicBezTo>
                <a:cubicBezTo>
                  <a:pt x="49" y="137"/>
                  <a:pt x="49" y="137"/>
                  <a:pt x="49" y="137"/>
                </a:cubicBezTo>
                <a:cubicBezTo>
                  <a:pt x="46" y="138"/>
                  <a:pt x="43" y="139"/>
                  <a:pt x="40" y="140"/>
                </a:cubicBezTo>
                <a:moveTo>
                  <a:pt x="51" y="137"/>
                </a:moveTo>
                <a:cubicBezTo>
                  <a:pt x="51" y="136"/>
                  <a:pt x="51" y="136"/>
                  <a:pt x="51" y="136"/>
                </a:cubicBezTo>
                <a:cubicBezTo>
                  <a:pt x="52" y="135"/>
                  <a:pt x="52" y="135"/>
                  <a:pt x="52" y="135"/>
                </a:cubicBezTo>
                <a:cubicBezTo>
                  <a:pt x="53" y="136"/>
                  <a:pt x="53" y="136"/>
                  <a:pt x="53" y="136"/>
                </a:cubicBezTo>
                <a:cubicBezTo>
                  <a:pt x="53" y="136"/>
                  <a:pt x="53" y="136"/>
                  <a:pt x="53" y="136"/>
                </a:cubicBezTo>
                <a:cubicBezTo>
                  <a:pt x="53" y="136"/>
                  <a:pt x="52" y="136"/>
                  <a:pt x="51" y="137"/>
                </a:cubicBezTo>
                <a:moveTo>
                  <a:pt x="402" y="148"/>
                </a:moveTo>
                <a:cubicBezTo>
                  <a:pt x="399" y="144"/>
                  <a:pt x="395" y="140"/>
                  <a:pt x="391" y="136"/>
                </a:cubicBezTo>
                <a:cubicBezTo>
                  <a:pt x="391" y="134"/>
                  <a:pt x="391" y="134"/>
                  <a:pt x="391" y="134"/>
                </a:cubicBezTo>
                <a:cubicBezTo>
                  <a:pt x="394" y="137"/>
                  <a:pt x="397" y="141"/>
                  <a:pt x="400" y="144"/>
                </a:cubicBezTo>
                <a:cubicBezTo>
                  <a:pt x="400" y="144"/>
                  <a:pt x="400" y="144"/>
                  <a:pt x="400" y="144"/>
                </a:cubicBezTo>
                <a:cubicBezTo>
                  <a:pt x="400" y="144"/>
                  <a:pt x="400" y="144"/>
                  <a:pt x="400" y="144"/>
                </a:cubicBezTo>
                <a:cubicBezTo>
                  <a:pt x="400" y="145"/>
                  <a:pt x="401" y="146"/>
                  <a:pt x="402" y="147"/>
                </a:cubicBezTo>
                <a:cubicBezTo>
                  <a:pt x="402" y="148"/>
                  <a:pt x="402" y="148"/>
                  <a:pt x="402" y="148"/>
                </a:cubicBezTo>
                <a:moveTo>
                  <a:pt x="63" y="138"/>
                </a:moveTo>
                <a:cubicBezTo>
                  <a:pt x="64" y="138"/>
                  <a:pt x="65" y="138"/>
                  <a:pt x="66" y="137"/>
                </a:cubicBezTo>
                <a:cubicBezTo>
                  <a:pt x="71" y="134"/>
                  <a:pt x="77" y="134"/>
                  <a:pt x="82" y="134"/>
                </a:cubicBezTo>
                <a:cubicBezTo>
                  <a:pt x="84" y="134"/>
                  <a:pt x="86" y="134"/>
                  <a:pt x="88" y="134"/>
                </a:cubicBezTo>
                <a:cubicBezTo>
                  <a:pt x="88" y="134"/>
                  <a:pt x="89" y="134"/>
                  <a:pt x="89" y="134"/>
                </a:cubicBezTo>
                <a:cubicBezTo>
                  <a:pt x="89" y="134"/>
                  <a:pt x="89" y="134"/>
                  <a:pt x="89" y="134"/>
                </a:cubicBezTo>
                <a:cubicBezTo>
                  <a:pt x="89" y="134"/>
                  <a:pt x="89" y="134"/>
                  <a:pt x="89" y="134"/>
                </a:cubicBezTo>
                <a:cubicBezTo>
                  <a:pt x="89" y="136"/>
                  <a:pt x="89" y="137"/>
                  <a:pt x="89" y="138"/>
                </a:cubicBezTo>
                <a:cubicBezTo>
                  <a:pt x="89" y="138"/>
                  <a:pt x="89" y="139"/>
                  <a:pt x="89" y="139"/>
                </a:cubicBezTo>
                <a:cubicBezTo>
                  <a:pt x="87" y="138"/>
                  <a:pt x="85" y="138"/>
                  <a:pt x="84" y="138"/>
                </a:cubicBezTo>
                <a:cubicBezTo>
                  <a:pt x="84" y="137"/>
                  <a:pt x="84" y="137"/>
                  <a:pt x="84" y="137"/>
                </a:cubicBezTo>
                <a:cubicBezTo>
                  <a:pt x="83" y="137"/>
                  <a:pt x="83" y="137"/>
                  <a:pt x="83" y="137"/>
                </a:cubicBezTo>
                <a:cubicBezTo>
                  <a:pt x="82" y="137"/>
                  <a:pt x="82" y="137"/>
                  <a:pt x="82" y="137"/>
                </a:cubicBezTo>
                <a:cubicBezTo>
                  <a:pt x="82" y="137"/>
                  <a:pt x="82" y="137"/>
                  <a:pt x="82" y="137"/>
                </a:cubicBezTo>
                <a:cubicBezTo>
                  <a:pt x="81" y="137"/>
                  <a:pt x="80" y="137"/>
                  <a:pt x="80" y="137"/>
                </a:cubicBezTo>
                <a:cubicBezTo>
                  <a:pt x="73" y="137"/>
                  <a:pt x="66" y="140"/>
                  <a:pt x="60" y="142"/>
                </a:cubicBezTo>
                <a:cubicBezTo>
                  <a:pt x="59" y="142"/>
                  <a:pt x="58" y="142"/>
                  <a:pt x="58" y="142"/>
                </a:cubicBezTo>
                <a:cubicBezTo>
                  <a:pt x="58" y="142"/>
                  <a:pt x="58" y="142"/>
                  <a:pt x="58" y="142"/>
                </a:cubicBezTo>
                <a:cubicBezTo>
                  <a:pt x="56" y="142"/>
                  <a:pt x="56" y="142"/>
                  <a:pt x="56" y="142"/>
                </a:cubicBezTo>
                <a:cubicBezTo>
                  <a:pt x="56" y="143"/>
                  <a:pt x="56" y="143"/>
                  <a:pt x="56" y="143"/>
                </a:cubicBezTo>
                <a:cubicBezTo>
                  <a:pt x="56" y="143"/>
                  <a:pt x="56" y="143"/>
                  <a:pt x="56" y="143"/>
                </a:cubicBezTo>
                <a:cubicBezTo>
                  <a:pt x="54" y="143"/>
                  <a:pt x="53" y="144"/>
                  <a:pt x="51" y="144"/>
                </a:cubicBezTo>
                <a:cubicBezTo>
                  <a:pt x="51" y="144"/>
                  <a:pt x="51" y="144"/>
                  <a:pt x="51" y="144"/>
                </a:cubicBezTo>
                <a:cubicBezTo>
                  <a:pt x="50" y="145"/>
                  <a:pt x="50" y="145"/>
                  <a:pt x="50" y="145"/>
                </a:cubicBezTo>
                <a:cubicBezTo>
                  <a:pt x="49" y="145"/>
                  <a:pt x="49" y="145"/>
                  <a:pt x="49" y="145"/>
                </a:cubicBezTo>
                <a:cubicBezTo>
                  <a:pt x="49" y="145"/>
                  <a:pt x="49" y="145"/>
                  <a:pt x="49" y="145"/>
                </a:cubicBezTo>
                <a:cubicBezTo>
                  <a:pt x="46" y="147"/>
                  <a:pt x="42" y="148"/>
                  <a:pt x="39" y="150"/>
                </a:cubicBezTo>
                <a:cubicBezTo>
                  <a:pt x="36" y="152"/>
                  <a:pt x="33" y="153"/>
                  <a:pt x="31" y="155"/>
                </a:cubicBezTo>
                <a:cubicBezTo>
                  <a:pt x="29" y="155"/>
                  <a:pt x="27" y="156"/>
                  <a:pt x="25" y="157"/>
                </a:cubicBezTo>
                <a:cubicBezTo>
                  <a:pt x="25" y="157"/>
                  <a:pt x="24" y="157"/>
                  <a:pt x="24" y="157"/>
                </a:cubicBezTo>
                <a:cubicBezTo>
                  <a:pt x="24" y="157"/>
                  <a:pt x="23" y="157"/>
                  <a:pt x="23" y="157"/>
                </a:cubicBezTo>
                <a:cubicBezTo>
                  <a:pt x="23" y="157"/>
                  <a:pt x="23" y="157"/>
                  <a:pt x="23" y="157"/>
                </a:cubicBezTo>
                <a:cubicBezTo>
                  <a:pt x="23" y="157"/>
                  <a:pt x="23" y="157"/>
                  <a:pt x="23" y="157"/>
                </a:cubicBezTo>
                <a:cubicBezTo>
                  <a:pt x="22" y="157"/>
                  <a:pt x="22" y="157"/>
                  <a:pt x="22" y="157"/>
                </a:cubicBezTo>
                <a:cubicBezTo>
                  <a:pt x="22" y="157"/>
                  <a:pt x="22" y="157"/>
                  <a:pt x="22" y="157"/>
                </a:cubicBezTo>
                <a:cubicBezTo>
                  <a:pt x="22" y="157"/>
                  <a:pt x="22" y="157"/>
                  <a:pt x="22" y="157"/>
                </a:cubicBezTo>
                <a:cubicBezTo>
                  <a:pt x="22" y="157"/>
                  <a:pt x="22" y="157"/>
                  <a:pt x="22" y="157"/>
                </a:cubicBezTo>
                <a:cubicBezTo>
                  <a:pt x="24" y="154"/>
                  <a:pt x="27" y="152"/>
                  <a:pt x="30" y="149"/>
                </a:cubicBezTo>
                <a:cubicBezTo>
                  <a:pt x="30" y="150"/>
                  <a:pt x="30" y="150"/>
                  <a:pt x="30" y="150"/>
                </a:cubicBezTo>
                <a:cubicBezTo>
                  <a:pt x="32" y="148"/>
                  <a:pt x="32" y="148"/>
                  <a:pt x="32" y="148"/>
                </a:cubicBezTo>
                <a:cubicBezTo>
                  <a:pt x="32" y="148"/>
                  <a:pt x="32" y="148"/>
                  <a:pt x="32" y="148"/>
                </a:cubicBezTo>
                <a:cubicBezTo>
                  <a:pt x="32" y="148"/>
                  <a:pt x="32" y="148"/>
                  <a:pt x="32" y="148"/>
                </a:cubicBezTo>
                <a:cubicBezTo>
                  <a:pt x="34" y="147"/>
                  <a:pt x="36" y="145"/>
                  <a:pt x="38" y="144"/>
                </a:cubicBezTo>
                <a:cubicBezTo>
                  <a:pt x="38" y="144"/>
                  <a:pt x="38" y="144"/>
                  <a:pt x="38" y="144"/>
                </a:cubicBezTo>
                <a:cubicBezTo>
                  <a:pt x="40" y="143"/>
                  <a:pt x="40" y="143"/>
                  <a:pt x="40" y="143"/>
                </a:cubicBezTo>
                <a:cubicBezTo>
                  <a:pt x="40" y="143"/>
                  <a:pt x="40" y="143"/>
                  <a:pt x="40" y="143"/>
                </a:cubicBezTo>
                <a:cubicBezTo>
                  <a:pt x="40" y="143"/>
                  <a:pt x="40" y="143"/>
                  <a:pt x="40" y="143"/>
                </a:cubicBezTo>
                <a:cubicBezTo>
                  <a:pt x="43" y="141"/>
                  <a:pt x="46" y="140"/>
                  <a:pt x="49" y="139"/>
                </a:cubicBezTo>
                <a:cubicBezTo>
                  <a:pt x="49" y="139"/>
                  <a:pt x="49" y="139"/>
                  <a:pt x="49" y="139"/>
                </a:cubicBezTo>
                <a:cubicBezTo>
                  <a:pt x="50" y="139"/>
                  <a:pt x="50" y="139"/>
                  <a:pt x="50" y="139"/>
                </a:cubicBezTo>
                <a:cubicBezTo>
                  <a:pt x="51" y="139"/>
                  <a:pt x="51" y="139"/>
                  <a:pt x="51" y="139"/>
                </a:cubicBezTo>
                <a:cubicBezTo>
                  <a:pt x="51" y="139"/>
                  <a:pt x="51" y="139"/>
                  <a:pt x="51" y="139"/>
                </a:cubicBezTo>
                <a:cubicBezTo>
                  <a:pt x="52" y="138"/>
                  <a:pt x="53" y="138"/>
                  <a:pt x="54" y="138"/>
                </a:cubicBezTo>
                <a:cubicBezTo>
                  <a:pt x="54" y="138"/>
                  <a:pt x="54" y="138"/>
                  <a:pt x="54" y="138"/>
                </a:cubicBezTo>
                <a:cubicBezTo>
                  <a:pt x="55" y="138"/>
                  <a:pt x="55" y="138"/>
                  <a:pt x="55" y="138"/>
                </a:cubicBezTo>
                <a:cubicBezTo>
                  <a:pt x="55" y="137"/>
                  <a:pt x="55" y="137"/>
                  <a:pt x="55" y="136"/>
                </a:cubicBezTo>
                <a:cubicBezTo>
                  <a:pt x="55" y="136"/>
                  <a:pt x="55" y="136"/>
                  <a:pt x="55" y="136"/>
                </a:cubicBezTo>
                <a:cubicBezTo>
                  <a:pt x="56" y="136"/>
                  <a:pt x="56" y="136"/>
                  <a:pt x="56" y="136"/>
                </a:cubicBezTo>
                <a:cubicBezTo>
                  <a:pt x="56" y="136"/>
                  <a:pt x="56" y="136"/>
                  <a:pt x="56" y="136"/>
                </a:cubicBezTo>
                <a:cubicBezTo>
                  <a:pt x="58" y="137"/>
                  <a:pt x="60" y="138"/>
                  <a:pt x="63" y="138"/>
                </a:cubicBezTo>
                <a:cubicBezTo>
                  <a:pt x="63" y="138"/>
                  <a:pt x="63" y="138"/>
                  <a:pt x="63" y="138"/>
                </a:cubicBezTo>
                <a:moveTo>
                  <a:pt x="204" y="145"/>
                </a:moveTo>
                <a:cubicBezTo>
                  <a:pt x="203" y="141"/>
                  <a:pt x="201" y="138"/>
                  <a:pt x="199" y="134"/>
                </a:cubicBezTo>
                <a:cubicBezTo>
                  <a:pt x="199" y="134"/>
                  <a:pt x="199" y="134"/>
                  <a:pt x="199" y="134"/>
                </a:cubicBezTo>
                <a:cubicBezTo>
                  <a:pt x="200" y="134"/>
                  <a:pt x="200" y="135"/>
                  <a:pt x="201" y="136"/>
                </a:cubicBezTo>
                <a:cubicBezTo>
                  <a:pt x="201" y="137"/>
                  <a:pt x="201" y="137"/>
                  <a:pt x="202" y="138"/>
                </a:cubicBezTo>
                <a:cubicBezTo>
                  <a:pt x="202" y="138"/>
                  <a:pt x="203" y="139"/>
                  <a:pt x="204" y="139"/>
                </a:cubicBezTo>
                <a:cubicBezTo>
                  <a:pt x="204" y="139"/>
                  <a:pt x="204" y="139"/>
                  <a:pt x="204" y="139"/>
                </a:cubicBezTo>
                <a:cubicBezTo>
                  <a:pt x="204" y="139"/>
                  <a:pt x="204" y="139"/>
                  <a:pt x="204" y="139"/>
                </a:cubicBezTo>
                <a:cubicBezTo>
                  <a:pt x="204" y="139"/>
                  <a:pt x="204" y="139"/>
                  <a:pt x="204" y="139"/>
                </a:cubicBezTo>
                <a:cubicBezTo>
                  <a:pt x="204" y="140"/>
                  <a:pt x="204" y="140"/>
                  <a:pt x="204" y="140"/>
                </a:cubicBezTo>
                <a:cubicBezTo>
                  <a:pt x="204" y="140"/>
                  <a:pt x="204" y="141"/>
                  <a:pt x="204" y="141"/>
                </a:cubicBezTo>
                <a:cubicBezTo>
                  <a:pt x="204" y="141"/>
                  <a:pt x="204" y="142"/>
                  <a:pt x="204" y="142"/>
                </a:cubicBezTo>
                <a:cubicBezTo>
                  <a:pt x="204" y="145"/>
                  <a:pt x="204" y="145"/>
                  <a:pt x="204" y="145"/>
                </a:cubicBezTo>
                <a:moveTo>
                  <a:pt x="389" y="150"/>
                </a:moveTo>
                <a:cubicBezTo>
                  <a:pt x="384" y="144"/>
                  <a:pt x="379" y="138"/>
                  <a:pt x="374" y="133"/>
                </a:cubicBezTo>
                <a:cubicBezTo>
                  <a:pt x="374" y="131"/>
                  <a:pt x="374" y="131"/>
                  <a:pt x="374" y="131"/>
                </a:cubicBezTo>
                <a:cubicBezTo>
                  <a:pt x="380" y="137"/>
                  <a:pt x="384" y="143"/>
                  <a:pt x="389" y="149"/>
                </a:cubicBezTo>
                <a:cubicBezTo>
                  <a:pt x="389" y="150"/>
                  <a:pt x="389" y="150"/>
                  <a:pt x="389" y="150"/>
                </a:cubicBezTo>
                <a:moveTo>
                  <a:pt x="161" y="143"/>
                </a:moveTo>
                <a:cubicBezTo>
                  <a:pt x="161" y="141"/>
                  <a:pt x="161" y="141"/>
                  <a:pt x="161" y="141"/>
                </a:cubicBezTo>
                <a:cubicBezTo>
                  <a:pt x="161" y="140"/>
                  <a:pt x="161" y="140"/>
                  <a:pt x="161" y="140"/>
                </a:cubicBezTo>
                <a:cubicBezTo>
                  <a:pt x="161" y="140"/>
                  <a:pt x="161" y="140"/>
                  <a:pt x="161" y="139"/>
                </a:cubicBezTo>
                <a:cubicBezTo>
                  <a:pt x="161" y="137"/>
                  <a:pt x="161" y="135"/>
                  <a:pt x="161" y="133"/>
                </a:cubicBezTo>
                <a:cubicBezTo>
                  <a:pt x="161" y="131"/>
                  <a:pt x="161" y="131"/>
                  <a:pt x="161" y="131"/>
                </a:cubicBezTo>
                <a:cubicBezTo>
                  <a:pt x="162" y="135"/>
                  <a:pt x="162" y="138"/>
                  <a:pt x="162" y="141"/>
                </a:cubicBezTo>
                <a:cubicBezTo>
                  <a:pt x="162" y="142"/>
                  <a:pt x="162" y="142"/>
                  <a:pt x="162" y="142"/>
                </a:cubicBezTo>
                <a:cubicBezTo>
                  <a:pt x="162" y="142"/>
                  <a:pt x="162" y="142"/>
                  <a:pt x="162" y="142"/>
                </a:cubicBezTo>
                <a:cubicBezTo>
                  <a:pt x="162" y="143"/>
                  <a:pt x="162" y="143"/>
                  <a:pt x="162" y="143"/>
                </a:cubicBezTo>
                <a:cubicBezTo>
                  <a:pt x="162" y="143"/>
                  <a:pt x="162" y="143"/>
                  <a:pt x="162" y="143"/>
                </a:cubicBezTo>
                <a:cubicBezTo>
                  <a:pt x="162" y="143"/>
                  <a:pt x="162" y="143"/>
                  <a:pt x="162" y="143"/>
                </a:cubicBezTo>
                <a:cubicBezTo>
                  <a:pt x="162" y="143"/>
                  <a:pt x="161" y="143"/>
                  <a:pt x="161" y="143"/>
                </a:cubicBezTo>
                <a:moveTo>
                  <a:pt x="32" y="134"/>
                </a:moveTo>
                <a:cubicBezTo>
                  <a:pt x="32" y="133"/>
                  <a:pt x="32" y="133"/>
                  <a:pt x="32" y="133"/>
                </a:cubicBezTo>
                <a:cubicBezTo>
                  <a:pt x="34" y="132"/>
                  <a:pt x="36" y="131"/>
                  <a:pt x="38" y="130"/>
                </a:cubicBezTo>
                <a:cubicBezTo>
                  <a:pt x="38" y="131"/>
                  <a:pt x="38" y="131"/>
                  <a:pt x="38" y="131"/>
                </a:cubicBezTo>
                <a:cubicBezTo>
                  <a:pt x="38" y="131"/>
                  <a:pt x="38" y="131"/>
                  <a:pt x="38" y="131"/>
                </a:cubicBezTo>
                <a:cubicBezTo>
                  <a:pt x="38" y="131"/>
                  <a:pt x="38" y="131"/>
                  <a:pt x="38" y="131"/>
                </a:cubicBezTo>
                <a:cubicBezTo>
                  <a:pt x="36" y="132"/>
                  <a:pt x="34" y="133"/>
                  <a:pt x="32" y="134"/>
                </a:cubicBezTo>
                <a:moveTo>
                  <a:pt x="224" y="156"/>
                </a:moveTo>
                <a:cubicBezTo>
                  <a:pt x="222" y="156"/>
                  <a:pt x="220" y="156"/>
                  <a:pt x="218" y="156"/>
                </a:cubicBezTo>
                <a:cubicBezTo>
                  <a:pt x="218" y="156"/>
                  <a:pt x="218" y="156"/>
                  <a:pt x="218" y="156"/>
                </a:cubicBezTo>
                <a:cubicBezTo>
                  <a:pt x="225" y="151"/>
                  <a:pt x="225" y="151"/>
                  <a:pt x="225" y="151"/>
                </a:cubicBezTo>
                <a:cubicBezTo>
                  <a:pt x="236" y="146"/>
                  <a:pt x="247" y="140"/>
                  <a:pt x="258" y="136"/>
                </a:cubicBezTo>
                <a:cubicBezTo>
                  <a:pt x="267" y="134"/>
                  <a:pt x="277" y="131"/>
                  <a:pt x="287" y="130"/>
                </a:cubicBezTo>
                <a:cubicBezTo>
                  <a:pt x="291" y="130"/>
                  <a:pt x="296" y="130"/>
                  <a:pt x="300" y="130"/>
                </a:cubicBezTo>
                <a:cubicBezTo>
                  <a:pt x="307" y="130"/>
                  <a:pt x="314" y="130"/>
                  <a:pt x="321" y="131"/>
                </a:cubicBezTo>
                <a:cubicBezTo>
                  <a:pt x="331" y="135"/>
                  <a:pt x="341" y="137"/>
                  <a:pt x="348" y="145"/>
                </a:cubicBezTo>
                <a:cubicBezTo>
                  <a:pt x="349" y="147"/>
                  <a:pt x="352" y="149"/>
                  <a:pt x="354" y="150"/>
                </a:cubicBezTo>
                <a:cubicBezTo>
                  <a:pt x="355" y="152"/>
                  <a:pt x="356" y="153"/>
                  <a:pt x="357" y="155"/>
                </a:cubicBezTo>
                <a:cubicBezTo>
                  <a:pt x="353" y="155"/>
                  <a:pt x="350" y="155"/>
                  <a:pt x="347" y="155"/>
                </a:cubicBezTo>
                <a:cubicBezTo>
                  <a:pt x="347" y="155"/>
                  <a:pt x="347" y="155"/>
                  <a:pt x="347" y="155"/>
                </a:cubicBezTo>
                <a:cubicBezTo>
                  <a:pt x="347" y="155"/>
                  <a:pt x="347" y="155"/>
                  <a:pt x="347" y="155"/>
                </a:cubicBezTo>
                <a:cubicBezTo>
                  <a:pt x="345" y="155"/>
                  <a:pt x="343" y="155"/>
                  <a:pt x="342" y="155"/>
                </a:cubicBezTo>
                <a:cubicBezTo>
                  <a:pt x="341" y="152"/>
                  <a:pt x="339" y="151"/>
                  <a:pt x="336" y="149"/>
                </a:cubicBezTo>
                <a:cubicBezTo>
                  <a:pt x="334" y="148"/>
                  <a:pt x="331" y="147"/>
                  <a:pt x="329" y="145"/>
                </a:cubicBezTo>
                <a:cubicBezTo>
                  <a:pt x="329" y="145"/>
                  <a:pt x="329" y="145"/>
                  <a:pt x="329" y="145"/>
                </a:cubicBezTo>
                <a:cubicBezTo>
                  <a:pt x="329" y="145"/>
                  <a:pt x="329" y="145"/>
                  <a:pt x="329" y="145"/>
                </a:cubicBezTo>
                <a:cubicBezTo>
                  <a:pt x="322" y="144"/>
                  <a:pt x="317" y="140"/>
                  <a:pt x="310" y="139"/>
                </a:cubicBezTo>
                <a:cubicBezTo>
                  <a:pt x="310" y="139"/>
                  <a:pt x="310" y="139"/>
                  <a:pt x="310" y="139"/>
                </a:cubicBezTo>
                <a:cubicBezTo>
                  <a:pt x="310" y="139"/>
                  <a:pt x="310" y="139"/>
                  <a:pt x="310" y="139"/>
                </a:cubicBezTo>
                <a:cubicBezTo>
                  <a:pt x="304" y="138"/>
                  <a:pt x="298" y="138"/>
                  <a:pt x="292" y="138"/>
                </a:cubicBezTo>
                <a:cubicBezTo>
                  <a:pt x="291" y="138"/>
                  <a:pt x="289" y="138"/>
                  <a:pt x="287" y="138"/>
                </a:cubicBezTo>
                <a:cubicBezTo>
                  <a:pt x="287" y="138"/>
                  <a:pt x="287" y="138"/>
                  <a:pt x="287" y="138"/>
                </a:cubicBezTo>
                <a:cubicBezTo>
                  <a:pt x="267" y="139"/>
                  <a:pt x="248" y="145"/>
                  <a:pt x="232" y="156"/>
                </a:cubicBezTo>
                <a:cubicBezTo>
                  <a:pt x="229" y="156"/>
                  <a:pt x="227" y="156"/>
                  <a:pt x="224" y="156"/>
                </a:cubicBezTo>
                <a:moveTo>
                  <a:pt x="30" y="138"/>
                </a:moveTo>
                <a:cubicBezTo>
                  <a:pt x="32" y="137"/>
                  <a:pt x="32" y="137"/>
                  <a:pt x="32" y="137"/>
                </a:cubicBezTo>
                <a:cubicBezTo>
                  <a:pt x="32" y="136"/>
                  <a:pt x="32" y="136"/>
                  <a:pt x="32" y="136"/>
                </a:cubicBezTo>
                <a:cubicBezTo>
                  <a:pt x="32" y="136"/>
                  <a:pt x="32" y="136"/>
                  <a:pt x="32" y="136"/>
                </a:cubicBezTo>
                <a:cubicBezTo>
                  <a:pt x="34" y="135"/>
                  <a:pt x="36" y="134"/>
                  <a:pt x="38" y="133"/>
                </a:cubicBezTo>
                <a:cubicBezTo>
                  <a:pt x="39" y="133"/>
                  <a:pt x="39" y="133"/>
                  <a:pt x="39" y="133"/>
                </a:cubicBezTo>
                <a:cubicBezTo>
                  <a:pt x="39" y="133"/>
                  <a:pt x="39" y="133"/>
                  <a:pt x="39" y="133"/>
                </a:cubicBezTo>
                <a:cubicBezTo>
                  <a:pt x="39" y="133"/>
                  <a:pt x="39" y="133"/>
                  <a:pt x="39" y="133"/>
                </a:cubicBezTo>
                <a:cubicBezTo>
                  <a:pt x="40" y="132"/>
                  <a:pt x="40" y="132"/>
                  <a:pt x="40" y="132"/>
                </a:cubicBezTo>
                <a:cubicBezTo>
                  <a:pt x="43" y="131"/>
                  <a:pt x="47" y="129"/>
                  <a:pt x="50" y="129"/>
                </a:cubicBezTo>
                <a:cubicBezTo>
                  <a:pt x="51" y="129"/>
                  <a:pt x="51" y="129"/>
                  <a:pt x="52" y="129"/>
                </a:cubicBezTo>
                <a:cubicBezTo>
                  <a:pt x="54" y="134"/>
                  <a:pt x="54" y="134"/>
                  <a:pt x="54" y="134"/>
                </a:cubicBezTo>
                <a:cubicBezTo>
                  <a:pt x="54" y="134"/>
                  <a:pt x="54" y="133"/>
                  <a:pt x="53" y="133"/>
                </a:cubicBezTo>
                <a:cubicBezTo>
                  <a:pt x="53" y="133"/>
                  <a:pt x="53" y="133"/>
                  <a:pt x="53" y="133"/>
                </a:cubicBezTo>
                <a:cubicBezTo>
                  <a:pt x="53" y="133"/>
                  <a:pt x="53" y="133"/>
                  <a:pt x="53" y="133"/>
                </a:cubicBezTo>
                <a:cubicBezTo>
                  <a:pt x="52" y="133"/>
                  <a:pt x="52" y="133"/>
                  <a:pt x="51" y="133"/>
                </a:cubicBezTo>
                <a:cubicBezTo>
                  <a:pt x="51" y="133"/>
                  <a:pt x="51" y="133"/>
                  <a:pt x="51" y="133"/>
                </a:cubicBezTo>
                <a:cubicBezTo>
                  <a:pt x="50" y="134"/>
                  <a:pt x="50" y="134"/>
                  <a:pt x="50" y="134"/>
                </a:cubicBezTo>
                <a:cubicBezTo>
                  <a:pt x="49" y="134"/>
                  <a:pt x="49" y="134"/>
                  <a:pt x="49" y="134"/>
                </a:cubicBezTo>
                <a:cubicBezTo>
                  <a:pt x="49" y="134"/>
                  <a:pt x="49" y="134"/>
                  <a:pt x="49" y="134"/>
                </a:cubicBezTo>
                <a:cubicBezTo>
                  <a:pt x="46" y="135"/>
                  <a:pt x="42" y="136"/>
                  <a:pt x="39" y="138"/>
                </a:cubicBezTo>
                <a:cubicBezTo>
                  <a:pt x="36" y="139"/>
                  <a:pt x="34" y="140"/>
                  <a:pt x="32" y="142"/>
                </a:cubicBezTo>
                <a:cubicBezTo>
                  <a:pt x="32" y="141"/>
                  <a:pt x="32" y="141"/>
                  <a:pt x="32" y="141"/>
                </a:cubicBezTo>
                <a:cubicBezTo>
                  <a:pt x="31" y="143"/>
                  <a:pt x="31" y="143"/>
                  <a:pt x="31" y="143"/>
                </a:cubicBezTo>
                <a:cubicBezTo>
                  <a:pt x="31" y="143"/>
                  <a:pt x="31" y="143"/>
                  <a:pt x="31" y="143"/>
                </a:cubicBezTo>
                <a:cubicBezTo>
                  <a:pt x="30" y="143"/>
                  <a:pt x="30" y="143"/>
                  <a:pt x="30" y="143"/>
                </a:cubicBezTo>
                <a:cubicBezTo>
                  <a:pt x="30" y="143"/>
                  <a:pt x="30" y="143"/>
                  <a:pt x="30" y="143"/>
                </a:cubicBezTo>
                <a:cubicBezTo>
                  <a:pt x="28" y="145"/>
                  <a:pt x="25" y="147"/>
                  <a:pt x="23" y="149"/>
                </a:cubicBezTo>
                <a:cubicBezTo>
                  <a:pt x="22" y="149"/>
                  <a:pt x="22" y="150"/>
                  <a:pt x="21" y="150"/>
                </a:cubicBezTo>
                <a:cubicBezTo>
                  <a:pt x="21" y="151"/>
                  <a:pt x="20" y="151"/>
                  <a:pt x="20" y="151"/>
                </a:cubicBezTo>
                <a:cubicBezTo>
                  <a:pt x="20" y="151"/>
                  <a:pt x="20" y="151"/>
                  <a:pt x="20" y="151"/>
                </a:cubicBezTo>
                <a:cubicBezTo>
                  <a:pt x="20" y="151"/>
                  <a:pt x="20" y="151"/>
                  <a:pt x="20" y="151"/>
                </a:cubicBezTo>
                <a:cubicBezTo>
                  <a:pt x="19" y="150"/>
                  <a:pt x="19" y="150"/>
                  <a:pt x="19" y="149"/>
                </a:cubicBezTo>
                <a:cubicBezTo>
                  <a:pt x="18" y="148"/>
                  <a:pt x="18" y="148"/>
                  <a:pt x="18" y="147"/>
                </a:cubicBezTo>
                <a:cubicBezTo>
                  <a:pt x="18" y="147"/>
                  <a:pt x="18" y="147"/>
                  <a:pt x="18" y="147"/>
                </a:cubicBezTo>
                <a:cubicBezTo>
                  <a:pt x="19" y="147"/>
                  <a:pt x="19" y="147"/>
                  <a:pt x="20" y="146"/>
                </a:cubicBezTo>
                <a:cubicBezTo>
                  <a:pt x="20" y="146"/>
                  <a:pt x="20" y="146"/>
                  <a:pt x="20" y="146"/>
                </a:cubicBezTo>
                <a:cubicBezTo>
                  <a:pt x="20" y="146"/>
                  <a:pt x="20" y="146"/>
                  <a:pt x="20" y="146"/>
                </a:cubicBezTo>
                <a:cubicBezTo>
                  <a:pt x="23" y="143"/>
                  <a:pt x="27" y="140"/>
                  <a:pt x="30" y="138"/>
                </a:cubicBezTo>
                <a:cubicBezTo>
                  <a:pt x="30" y="138"/>
                  <a:pt x="30" y="138"/>
                  <a:pt x="30" y="138"/>
                </a:cubicBezTo>
                <a:moveTo>
                  <a:pt x="225" y="149"/>
                </a:moveTo>
                <a:cubicBezTo>
                  <a:pt x="244" y="138"/>
                  <a:pt x="264" y="130"/>
                  <a:pt x="286" y="128"/>
                </a:cubicBezTo>
                <a:cubicBezTo>
                  <a:pt x="286" y="128"/>
                  <a:pt x="286" y="128"/>
                  <a:pt x="286" y="128"/>
                </a:cubicBezTo>
                <a:cubicBezTo>
                  <a:pt x="276" y="130"/>
                  <a:pt x="266" y="132"/>
                  <a:pt x="258" y="135"/>
                </a:cubicBezTo>
                <a:cubicBezTo>
                  <a:pt x="246" y="138"/>
                  <a:pt x="236" y="144"/>
                  <a:pt x="225" y="149"/>
                </a:cubicBezTo>
                <a:moveTo>
                  <a:pt x="133" y="137"/>
                </a:moveTo>
                <a:cubicBezTo>
                  <a:pt x="132" y="137"/>
                  <a:pt x="132" y="137"/>
                  <a:pt x="132" y="137"/>
                </a:cubicBezTo>
                <a:cubicBezTo>
                  <a:pt x="129" y="134"/>
                  <a:pt x="126" y="131"/>
                  <a:pt x="124" y="127"/>
                </a:cubicBezTo>
                <a:cubicBezTo>
                  <a:pt x="127" y="128"/>
                  <a:pt x="129" y="128"/>
                  <a:pt x="132" y="129"/>
                </a:cubicBezTo>
                <a:cubicBezTo>
                  <a:pt x="132" y="129"/>
                  <a:pt x="132" y="129"/>
                  <a:pt x="132" y="129"/>
                </a:cubicBezTo>
                <a:cubicBezTo>
                  <a:pt x="133" y="129"/>
                  <a:pt x="133" y="129"/>
                  <a:pt x="133" y="129"/>
                </a:cubicBezTo>
                <a:cubicBezTo>
                  <a:pt x="134" y="130"/>
                  <a:pt x="134" y="130"/>
                  <a:pt x="134" y="130"/>
                </a:cubicBezTo>
                <a:cubicBezTo>
                  <a:pt x="134" y="130"/>
                  <a:pt x="134" y="130"/>
                  <a:pt x="134" y="130"/>
                </a:cubicBezTo>
                <a:cubicBezTo>
                  <a:pt x="136" y="131"/>
                  <a:pt x="139" y="132"/>
                  <a:pt x="141" y="134"/>
                </a:cubicBezTo>
                <a:cubicBezTo>
                  <a:pt x="141" y="134"/>
                  <a:pt x="141" y="134"/>
                  <a:pt x="141" y="134"/>
                </a:cubicBezTo>
                <a:cubicBezTo>
                  <a:pt x="141" y="134"/>
                  <a:pt x="141" y="134"/>
                  <a:pt x="141" y="134"/>
                </a:cubicBezTo>
                <a:cubicBezTo>
                  <a:pt x="142" y="134"/>
                  <a:pt x="142" y="134"/>
                  <a:pt x="143" y="134"/>
                </a:cubicBezTo>
                <a:cubicBezTo>
                  <a:pt x="143" y="134"/>
                  <a:pt x="143" y="134"/>
                  <a:pt x="143" y="134"/>
                </a:cubicBezTo>
                <a:cubicBezTo>
                  <a:pt x="143" y="134"/>
                  <a:pt x="143" y="134"/>
                  <a:pt x="143" y="134"/>
                </a:cubicBezTo>
                <a:cubicBezTo>
                  <a:pt x="143" y="134"/>
                  <a:pt x="143" y="134"/>
                  <a:pt x="143" y="134"/>
                </a:cubicBezTo>
                <a:cubicBezTo>
                  <a:pt x="143" y="134"/>
                  <a:pt x="143" y="134"/>
                  <a:pt x="143" y="134"/>
                </a:cubicBezTo>
                <a:cubicBezTo>
                  <a:pt x="143" y="135"/>
                  <a:pt x="142" y="136"/>
                  <a:pt x="142" y="136"/>
                </a:cubicBezTo>
                <a:cubicBezTo>
                  <a:pt x="141" y="137"/>
                  <a:pt x="140" y="137"/>
                  <a:pt x="139" y="137"/>
                </a:cubicBezTo>
                <a:cubicBezTo>
                  <a:pt x="139" y="137"/>
                  <a:pt x="139" y="137"/>
                  <a:pt x="139" y="137"/>
                </a:cubicBezTo>
                <a:cubicBezTo>
                  <a:pt x="139" y="138"/>
                  <a:pt x="139" y="138"/>
                  <a:pt x="139" y="138"/>
                </a:cubicBezTo>
                <a:cubicBezTo>
                  <a:pt x="138" y="138"/>
                  <a:pt x="138" y="138"/>
                  <a:pt x="137" y="138"/>
                </a:cubicBezTo>
                <a:cubicBezTo>
                  <a:pt x="137" y="138"/>
                  <a:pt x="137" y="138"/>
                  <a:pt x="137" y="138"/>
                </a:cubicBezTo>
                <a:cubicBezTo>
                  <a:pt x="136" y="138"/>
                  <a:pt x="135" y="138"/>
                  <a:pt x="134" y="137"/>
                </a:cubicBezTo>
                <a:cubicBezTo>
                  <a:pt x="134" y="137"/>
                  <a:pt x="134" y="137"/>
                  <a:pt x="134" y="137"/>
                </a:cubicBezTo>
                <a:cubicBezTo>
                  <a:pt x="133" y="137"/>
                  <a:pt x="133" y="137"/>
                  <a:pt x="133" y="137"/>
                </a:cubicBezTo>
                <a:moveTo>
                  <a:pt x="288" y="128"/>
                </a:moveTo>
                <a:cubicBezTo>
                  <a:pt x="288" y="128"/>
                  <a:pt x="288" y="128"/>
                  <a:pt x="288" y="128"/>
                </a:cubicBezTo>
                <a:cubicBezTo>
                  <a:pt x="291" y="127"/>
                  <a:pt x="295" y="127"/>
                  <a:pt x="298" y="127"/>
                </a:cubicBezTo>
                <a:cubicBezTo>
                  <a:pt x="301" y="127"/>
                  <a:pt x="303" y="127"/>
                  <a:pt x="306" y="127"/>
                </a:cubicBezTo>
                <a:cubicBezTo>
                  <a:pt x="306" y="127"/>
                  <a:pt x="306" y="127"/>
                  <a:pt x="306" y="127"/>
                </a:cubicBezTo>
                <a:cubicBezTo>
                  <a:pt x="306" y="127"/>
                  <a:pt x="306" y="127"/>
                  <a:pt x="306" y="127"/>
                </a:cubicBezTo>
                <a:cubicBezTo>
                  <a:pt x="307" y="127"/>
                  <a:pt x="307" y="127"/>
                  <a:pt x="308" y="127"/>
                </a:cubicBezTo>
                <a:cubicBezTo>
                  <a:pt x="308" y="127"/>
                  <a:pt x="308" y="127"/>
                  <a:pt x="308" y="127"/>
                </a:cubicBezTo>
                <a:cubicBezTo>
                  <a:pt x="322" y="127"/>
                  <a:pt x="335" y="133"/>
                  <a:pt x="347" y="139"/>
                </a:cubicBezTo>
                <a:cubicBezTo>
                  <a:pt x="351" y="145"/>
                  <a:pt x="357" y="149"/>
                  <a:pt x="360" y="154"/>
                </a:cubicBezTo>
                <a:cubicBezTo>
                  <a:pt x="360" y="155"/>
                  <a:pt x="361" y="156"/>
                  <a:pt x="361" y="156"/>
                </a:cubicBezTo>
                <a:cubicBezTo>
                  <a:pt x="361" y="159"/>
                  <a:pt x="361" y="159"/>
                  <a:pt x="361" y="159"/>
                </a:cubicBezTo>
                <a:cubicBezTo>
                  <a:pt x="354" y="159"/>
                  <a:pt x="354" y="159"/>
                  <a:pt x="354" y="159"/>
                </a:cubicBezTo>
                <a:cubicBezTo>
                  <a:pt x="288" y="159"/>
                  <a:pt x="288" y="159"/>
                  <a:pt x="288" y="159"/>
                </a:cubicBezTo>
                <a:cubicBezTo>
                  <a:pt x="288" y="158"/>
                  <a:pt x="288" y="158"/>
                  <a:pt x="288" y="158"/>
                </a:cubicBezTo>
                <a:cubicBezTo>
                  <a:pt x="294" y="158"/>
                  <a:pt x="300" y="158"/>
                  <a:pt x="306" y="157"/>
                </a:cubicBezTo>
                <a:cubicBezTo>
                  <a:pt x="309" y="157"/>
                  <a:pt x="309" y="157"/>
                  <a:pt x="309" y="157"/>
                </a:cubicBezTo>
                <a:cubicBezTo>
                  <a:pt x="306" y="155"/>
                  <a:pt x="306" y="155"/>
                  <a:pt x="306" y="155"/>
                </a:cubicBezTo>
                <a:cubicBezTo>
                  <a:pt x="303" y="153"/>
                  <a:pt x="300" y="153"/>
                  <a:pt x="298" y="152"/>
                </a:cubicBezTo>
                <a:cubicBezTo>
                  <a:pt x="297" y="152"/>
                  <a:pt x="297" y="152"/>
                  <a:pt x="297" y="152"/>
                </a:cubicBezTo>
                <a:cubicBezTo>
                  <a:pt x="297" y="152"/>
                  <a:pt x="297" y="152"/>
                  <a:pt x="297" y="152"/>
                </a:cubicBezTo>
                <a:cubicBezTo>
                  <a:pt x="297" y="152"/>
                  <a:pt x="297" y="152"/>
                  <a:pt x="297" y="152"/>
                </a:cubicBezTo>
                <a:cubicBezTo>
                  <a:pt x="294" y="152"/>
                  <a:pt x="291" y="152"/>
                  <a:pt x="288" y="152"/>
                </a:cubicBezTo>
                <a:cubicBezTo>
                  <a:pt x="288" y="151"/>
                  <a:pt x="288" y="151"/>
                  <a:pt x="288" y="151"/>
                </a:cubicBezTo>
                <a:cubicBezTo>
                  <a:pt x="297" y="151"/>
                  <a:pt x="307" y="153"/>
                  <a:pt x="314" y="157"/>
                </a:cubicBezTo>
                <a:cubicBezTo>
                  <a:pt x="314" y="157"/>
                  <a:pt x="314" y="157"/>
                  <a:pt x="314" y="157"/>
                </a:cubicBezTo>
                <a:cubicBezTo>
                  <a:pt x="333" y="158"/>
                  <a:pt x="333" y="158"/>
                  <a:pt x="333" y="158"/>
                </a:cubicBezTo>
                <a:cubicBezTo>
                  <a:pt x="333" y="158"/>
                  <a:pt x="333" y="158"/>
                  <a:pt x="333" y="158"/>
                </a:cubicBezTo>
                <a:cubicBezTo>
                  <a:pt x="333" y="158"/>
                  <a:pt x="333" y="158"/>
                  <a:pt x="333" y="158"/>
                </a:cubicBezTo>
                <a:cubicBezTo>
                  <a:pt x="334" y="158"/>
                  <a:pt x="335" y="157"/>
                  <a:pt x="336" y="157"/>
                </a:cubicBezTo>
                <a:cubicBezTo>
                  <a:pt x="336" y="156"/>
                  <a:pt x="336" y="155"/>
                  <a:pt x="336" y="154"/>
                </a:cubicBezTo>
                <a:cubicBezTo>
                  <a:pt x="336" y="154"/>
                  <a:pt x="336" y="154"/>
                  <a:pt x="336" y="154"/>
                </a:cubicBezTo>
                <a:cubicBezTo>
                  <a:pt x="336" y="153"/>
                  <a:pt x="336" y="153"/>
                  <a:pt x="336" y="153"/>
                </a:cubicBezTo>
                <a:cubicBezTo>
                  <a:pt x="323" y="143"/>
                  <a:pt x="307" y="140"/>
                  <a:pt x="289" y="140"/>
                </a:cubicBezTo>
                <a:cubicBezTo>
                  <a:pt x="289" y="140"/>
                  <a:pt x="288" y="140"/>
                  <a:pt x="288" y="140"/>
                </a:cubicBezTo>
                <a:cubicBezTo>
                  <a:pt x="288" y="140"/>
                  <a:pt x="288" y="140"/>
                  <a:pt x="288" y="140"/>
                </a:cubicBezTo>
                <a:cubicBezTo>
                  <a:pt x="289" y="140"/>
                  <a:pt x="291" y="140"/>
                  <a:pt x="292" y="140"/>
                </a:cubicBezTo>
                <a:cubicBezTo>
                  <a:pt x="298" y="140"/>
                  <a:pt x="304" y="140"/>
                  <a:pt x="309" y="141"/>
                </a:cubicBezTo>
                <a:cubicBezTo>
                  <a:pt x="316" y="142"/>
                  <a:pt x="322" y="146"/>
                  <a:pt x="328" y="147"/>
                </a:cubicBezTo>
                <a:cubicBezTo>
                  <a:pt x="331" y="149"/>
                  <a:pt x="333" y="150"/>
                  <a:pt x="335" y="151"/>
                </a:cubicBezTo>
                <a:cubicBezTo>
                  <a:pt x="337" y="152"/>
                  <a:pt x="339" y="154"/>
                  <a:pt x="340" y="156"/>
                </a:cubicBezTo>
                <a:cubicBezTo>
                  <a:pt x="341" y="157"/>
                  <a:pt x="341" y="157"/>
                  <a:pt x="341" y="157"/>
                </a:cubicBezTo>
                <a:cubicBezTo>
                  <a:pt x="341" y="157"/>
                  <a:pt x="341" y="157"/>
                  <a:pt x="341" y="157"/>
                </a:cubicBezTo>
                <a:cubicBezTo>
                  <a:pt x="343" y="157"/>
                  <a:pt x="345" y="157"/>
                  <a:pt x="347" y="157"/>
                </a:cubicBezTo>
                <a:cubicBezTo>
                  <a:pt x="350" y="157"/>
                  <a:pt x="354" y="157"/>
                  <a:pt x="358" y="157"/>
                </a:cubicBezTo>
                <a:cubicBezTo>
                  <a:pt x="358" y="157"/>
                  <a:pt x="358" y="157"/>
                  <a:pt x="358" y="157"/>
                </a:cubicBezTo>
                <a:cubicBezTo>
                  <a:pt x="359" y="157"/>
                  <a:pt x="359" y="157"/>
                  <a:pt x="359" y="157"/>
                </a:cubicBezTo>
                <a:cubicBezTo>
                  <a:pt x="359" y="156"/>
                  <a:pt x="359" y="156"/>
                  <a:pt x="359" y="156"/>
                </a:cubicBezTo>
                <a:cubicBezTo>
                  <a:pt x="359" y="153"/>
                  <a:pt x="357" y="151"/>
                  <a:pt x="355" y="149"/>
                </a:cubicBezTo>
                <a:cubicBezTo>
                  <a:pt x="353" y="147"/>
                  <a:pt x="351" y="146"/>
                  <a:pt x="350" y="144"/>
                </a:cubicBezTo>
                <a:cubicBezTo>
                  <a:pt x="350" y="144"/>
                  <a:pt x="350" y="144"/>
                  <a:pt x="350" y="144"/>
                </a:cubicBezTo>
                <a:cubicBezTo>
                  <a:pt x="350" y="144"/>
                  <a:pt x="350" y="144"/>
                  <a:pt x="350" y="144"/>
                </a:cubicBezTo>
                <a:cubicBezTo>
                  <a:pt x="342" y="135"/>
                  <a:pt x="331" y="133"/>
                  <a:pt x="322" y="130"/>
                </a:cubicBezTo>
                <a:cubicBezTo>
                  <a:pt x="321" y="129"/>
                  <a:pt x="321" y="129"/>
                  <a:pt x="321" y="129"/>
                </a:cubicBezTo>
                <a:cubicBezTo>
                  <a:pt x="321" y="129"/>
                  <a:pt x="321" y="129"/>
                  <a:pt x="321" y="129"/>
                </a:cubicBezTo>
                <a:cubicBezTo>
                  <a:pt x="315" y="128"/>
                  <a:pt x="308" y="128"/>
                  <a:pt x="300" y="128"/>
                </a:cubicBezTo>
                <a:cubicBezTo>
                  <a:pt x="296" y="128"/>
                  <a:pt x="292" y="128"/>
                  <a:pt x="288" y="128"/>
                </a:cubicBezTo>
                <a:moveTo>
                  <a:pt x="69" y="131"/>
                </a:moveTo>
                <a:cubicBezTo>
                  <a:pt x="72" y="128"/>
                  <a:pt x="76" y="126"/>
                  <a:pt x="80" y="126"/>
                </a:cubicBezTo>
                <a:cubicBezTo>
                  <a:pt x="80" y="126"/>
                  <a:pt x="80" y="126"/>
                  <a:pt x="80" y="126"/>
                </a:cubicBezTo>
                <a:cubicBezTo>
                  <a:pt x="81" y="126"/>
                  <a:pt x="81" y="126"/>
                  <a:pt x="82" y="126"/>
                </a:cubicBezTo>
                <a:cubicBezTo>
                  <a:pt x="83" y="127"/>
                  <a:pt x="83" y="127"/>
                  <a:pt x="84" y="127"/>
                </a:cubicBezTo>
                <a:cubicBezTo>
                  <a:pt x="85" y="127"/>
                  <a:pt x="86" y="128"/>
                  <a:pt x="86" y="129"/>
                </a:cubicBezTo>
                <a:cubicBezTo>
                  <a:pt x="85" y="129"/>
                  <a:pt x="84" y="129"/>
                  <a:pt x="84" y="129"/>
                </a:cubicBezTo>
                <a:cubicBezTo>
                  <a:pt x="84" y="129"/>
                  <a:pt x="84" y="129"/>
                  <a:pt x="84" y="129"/>
                </a:cubicBezTo>
                <a:cubicBezTo>
                  <a:pt x="82" y="129"/>
                  <a:pt x="82" y="129"/>
                  <a:pt x="82" y="129"/>
                </a:cubicBezTo>
                <a:cubicBezTo>
                  <a:pt x="82" y="129"/>
                  <a:pt x="82" y="129"/>
                  <a:pt x="82" y="129"/>
                </a:cubicBezTo>
                <a:cubicBezTo>
                  <a:pt x="82" y="129"/>
                  <a:pt x="82" y="129"/>
                  <a:pt x="82" y="129"/>
                </a:cubicBezTo>
                <a:cubicBezTo>
                  <a:pt x="78" y="129"/>
                  <a:pt x="73" y="130"/>
                  <a:pt x="69" y="131"/>
                </a:cubicBezTo>
                <a:moveTo>
                  <a:pt x="199" y="134"/>
                </a:moveTo>
                <a:cubicBezTo>
                  <a:pt x="199" y="134"/>
                  <a:pt x="199" y="134"/>
                  <a:pt x="199" y="134"/>
                </a:cubicBezTo>
                <a:cubicBezTo>
                  <a:pt x="199" y="130"/>
                  <a:pt x="199" y="130"/>
                  <a:pt x="199" y="130"/>
                </a:cubicBezTo>
                <a:cubicBezTo>
                  <a:pt x="199" y="130"/>
                  <a:pt x="199" y="130"/>
                  <a:pt x="199" y="130"/>
                </a:cubicBezTo>
                <a:cubicBezTo>
                  <a:pt x="199" y="130"/>
                  <a:pt x="199" y="130"/>
                  <a:pt x="199" y="130"/>
                </a:cubicBezTo>
                <a:cubicBezTo>
                  <a:pt x="201" y="129"/>
                  <a:pt x="203" y="127"/>
                  <a:pt x="204" y="125"/>
                </a:cubicBezTo>
                <a:cubicBezTo>
                  <a:pt x="204" y="126"/>
                  <a:pt x="204" y="126"/>
                  <a:pt x="204" y="126"/>
                </a:cubicBezTo>
                <a:cubicBezTo>
                  <a:pt x="203" y="128"/>
                  <a:pt x="201" y="129"/>
                  <a:pt x="200" y="131"/>
                </a:cubicBezTo>
                <a:cubicBezTo>
                  <a:pt x="199" y="131"/>
                  <a:pt x="199" y="131"/>
                  <a:pt x="199" y="131"/>
                </a:cubicBezTo>
                <a:cubicBezTo>
                  <a:pt x="199" y="133"/>
                  <a:pt x="199" y="133"/>
                  <a:pt x="199" y="133"/>
                </a:cubicBezTo>
                <a:cubicBezTo>
                  <a:pt x="199" y="134"/>
                  <a:pt x="199" y="134"/>
                  <a:pt x="199" y="134"/>
                </a:cubicBezTo>
                <a:moveTo>
                  <a:pt x="40" y="130"/>
                </a:moveTo>
                <a:cubicBezTo>
                  <a:pt x="40" y="129"/>
                  <a:pt x="40" y="129"/>
                  <a:pt x="40" y="129"/>
                </a:cubicBezTo>
                <a:cubicBezTo>
                  <a:pt x="43" y="128"/>
                  <a:pt x="46" y="126"/>
                  <a:pt x="49" y="125"/>
                </a:cubicBezTo>
                <a:cubicBezTo>
                  <a:pt x="49" y="127"/>
                  <a:pt x="49" y="127"/>
                  <a:pt x="49" y="127"/>
                </a:cubicBezTo>
                <a:cubicBezTo>
                  <a:pt x="46" y="128"/>
                  <a:pt x="43" y="129"/>
                  <a:pt x="40" y="130"/>
                </a:cubicBezTo>
                <a:moveTo>
                  <a:pt x="62" y="134"/>
                </a:moveTo>
                <a:cubicBezTo>
                  <a:pt x="63" y="134"/>
                  <a:pt x="63" y="134"/>
                  <a:pt x="63" y="134"/>
                </a:cubicBezTo>
                <a:cubicBezTo>
                  <a:pt x="63" y="134"/>
                  <a:pt x="63" y="134"/>
                  <a:pt x="63" y="134"/>
                </a:cubicBezTo>
                <a:cubicBezTo>
                  <a:pt x="64" y="130"/>
                  <a:pt x="68" y="126"/>
                  <a:pt x="72" y="125"/>
                </a:cubicBezTo>
                <a:cubicBezTo>
                  <a:pt x="75" y="124"/>
                  <a:pt x="78" y="124"/>
                  <a:pt x="82" y="124"/>
                </a:cubicBezTo>
                <a:cubicBezTo>
                  <a:pt x="82" y="124"/>
                  <a:pt x="82" y="124"/>
                  <a:pt x="82" y="124"/>
                </a:cubicBezTo>
                <a:cubicBezTo>
                  <a:pt x="81" y="124"/>
                  <a:pt x="81" y="124"/>
                  <a:pt x="80" y="124"/>
                </a:cubicBezTo>
                <a:cubicBezTo>
                  <a:pt x="75" y="124"/>
                  <a:pt x="70" y="126"/>
                  <a:pt x="67" y="130"/>
                </a:cubicBezTo>
                <a:cubicBezTo>
                  <a:pt x="67" y="131"/>
                  <a:pt x="67" y="131"/>
                  <a:pt x="67" y="131"/>
                </a:cubicBezTo>
                <a:cubicBezTo>
                  <a:pt x="68" y="132"/>
                  <a:pt x="68" y="132"/>
                  <a:pt x="68" y="132"/>
                </a:cubicBezTo>
                <a:cubicBezTo>
                  <a:pt x="68" y="133"/>
                  <a:pt x="68" y="133"/>
                  <a:pt x="68" y="133"/>
                </a:cubicBezTo>
                <a:cubicBezTo>
                  <a:pt x="69" y="133"/>
                  <a:pt x="69" y="133"/>
                  <a:pt x="69" y="133"/>
                </a:cubicBezTo>
                <a:cubicBezTo>
                  <a:pt x="73" y="132"/>
                  <a:pt x="77" y="132"/>
                  <a:pt x="82" y="131"/>
                </a:cubicBezTo>
                <a:cubicBezTo>
                  <a:pt x="82" y="132"/>
                  <a:pt x="82" y="132"/>
                  <a:pt x="82" y="132"/>
                </a:cubicBezTo>
                <a:cubicBezTo>
                  <a:pt x="76" y="132"/>
                  <a:pt x="70" y="133"/>
                  <a:pt x="65" y="135"/>
                </a:cubicBezTo>
                <a:cubicBezTo>
                  <a:pt x="65" y="135"/>
                  <a:pt x="65" y="135"/>
                  <a:pt x="65" y="135"/>
                </a:cubicBezTo>
                <a:cubicBezTo>
                  <a:pt x="65" y="135"/>
                  <a:pt x="65" y="135"/>
                  <a:pt x="65" y="135"/>
                </a:cubicBezTo>
                <a:cubicBezTo>
                  <a:pt x="64" y="136"/>
                  <a:pt x="63" y="136"/>
                  <a:pt x="63" y="136"/>
                </a:cubicBezTo>
                <a:cubicBezTo>
                  <a:pt x="63" y="136"/>
                  <a:pt x="63" y="136"/>
                  <a:pt x="63" y="136"/>
                </a:cubicBezTo>
                <a:cubicBezTo>
                  <a:pt x="61" y="136"/>
                  <a:pt x="59" y="135"/>
                  <a:pt x="58" y="134"/>
                </a:cubicBezTo>
                <a:cubicBezTo>
                  <a:pt x="58" y="133"/>
                  <a:pt x="58" y="133"/>
                  <a:pt x="58" y="133"/>
                </a:cubicBezTo>
                <a:cubicBezTo>
                  <a:pt x="58" y="133"/>
                  <a:pt x="58" y="133"/>
                  <a:pt x="59" y="133"/>
                </a:cubicBezTo>
                <a:cubicBezTo>
                  <a:pt x="60" y="134"/>
                  <a:pt x="61" y="134"/>
                  <a:pt x="62" y="134"/>
                </a:cubicBezTo>
                <a:moveTo>
                  <a:pt x="372" y="131"/>
                </a:moveTo>
                <a:cubicBezTo>
                  <a:pt x="369" y="129"/>
                  <a:pt x="366" y="127"/>
                  <a:pt x="363" y="125"/>
                </a:cubicBezTo>
                <a:cubicBezTo>
                  <a:pt x="363" y="123"/>
                  <a:pt x="363" y="123"/>
                  <a:pt x="363" y="123"/>
                </a:cubicBezTo>
                <a:cubicBezTo>
                  <a:pt x="364" y="124"/>
                  <a:pt x="365" y="124"/>
                  <a:pt x="366" y="125"/>
                </a:cubicBezTo>
                <a:cubicBezTo>
                  <a:pt x="366" y="125"/>
                  <a:pt x="366" y="125"/>
                  <a:pt x="366" y="125"/>
                </a:cubicBezTo>
                <a:cubicBezTo>
                  <a:pt x="366" y="125"/>
                  <a:pt x="366" y="125"/>
                  <a:pt x="366" y="125"/>
                </a:cubicBezTo>
                <a:cubicBezTo>
                  <a:pt x="368" y="126"/>
                  <a:pt x="369" y="129"/>
                  <a:pt x="372" y="130"/>
                </a:cubicBezTo>
                <a:cubicBezTo>
                  <a:pt x="372" y="131"/>
                  <a:pt x="372" y="131"/>
                  <a:pt x="372" y="131"/>
                </a:cubicBezTo>
                <a:moveTo>
                  <a:pt x="175" y="159"/>
                </a:moveTo>
                <a:cubicBezTo>
                  <a:pt x="176" y="159"/>
                  <a:pt x="177" y="158"/>
                  <a:pt x="178" y="158"/>
                </a:cubicBezTo>
                <a:cubicBezTo>
                  <a:pt x="178" y="158"/>
                  <a:pt x="178" y="158"/>
                  <a:pt x="178" y="158"/>
                </a:cubicBezTo>
                <a:cubicBezTo>
                  <a:pt x="178" y="157"/>
                  <a:pt x="178" y="157"/>
                  <a:pt x="178" y="157"/>
                </a:cubicBezTo>
                <a:cubicBezTo>
                  <a:pt x="179" y="157"/>
                  <a:pt x="179" y="156"/>
                  <a:pt x="179" y="155"/>
                </a:cubicBezTo>
                <a:cubicBezTo>
                  <a:pt x="179" y="151"/>
                  <a:pt x="177" y="148"/>
                  <a:pt x="177" y="145"/>
                </a:cubicBezTo>
                <a:cubicBezTo>
                  <a:pt x="177" y="145"/>
                  <a:pt x="177" y="145"/>
                  <a:pt x="177" y="145"/>
                </a:cubicBezTo>
                <a:cubicBezTo>
                  <a:pt x="177" y="145"/>
                  <a:pt x="177" y="145"/>
                  <a:pt x="177" y="145"/>
                </a:cubicBezTo>
                <a:cubicBezTo>
                  <a:pt x="175" y="138"/>
                  <a:pt x="170" y="130"/>
                  <a:pt x="164" y="125"/>
                </a:cubicBezTo>
                <a:cubicBezTo>
                  <a:pt x="164" y="123"/>
                  <a:pt x="164" y="123"/>
                  <a:pt x="164" y="123"/>
                </a:cubicBezTo>
                <a:cubicBezTo>
                  <a:pt x="169" y="128"/>
                  <a:pt x="172" y="133"/>
                  <a:pt x="175" y="138"/>
                </a:cubicBezTo>
                <a:cubicBezTo>
                  <a:pt x="175" y="139"/>
                  <a:pt x="175" y="139"/>
                  <a:pt x="175" y="139"/>
                </a:cubicBezTo>
                <a:cubicBezTo>
                  <a:pt x="175" y="139"/>
                  <a:pt x="175" y="139"/>
                  <a:pt x="175" y="139"/>
                </a:cubicBezTo>
                <a:cubicBezTo>
                  <a:pt x="179" y="144"/>
                  <a:pt x="179" y="151"/>
                  <a:pt x="181" y="157"/>
                </a:cubicBezTo>
                <a:cubicBezTo>
                  <a:pt x="181" y="158"/>
                  <a:pt x="181" y="158"/>
                  <a:pt x="181" y="158"/>
                </a:cubicBezTo>
                <a:cubicBezTo>
                  <a:pt x="181" y="158"/>
                  <a:pt x="181" y="158"/>
                  <a:pt x="181" y="158"/>
                </a:cubicBezTo>
                <a:cubicBezTo>
                  <a:pt x="183" y="158"/>
                  <a:pt x="185" y="158"/>
                  <a:pt x="187" y="158"/>
                </a:cubicBezTo>
                <a:cubicBezTo>
                  <a:pt x="190" y="158"/>
                  <a:pt x="194" y="158"/>
                  <a:pt x="197" y="158"/>
                </a:cubicBezTo>
                <a:cubicBezTo>
                  <a:pt x="197" y="160"/>
                  <a:pt x="197" y="160"/>
                  <a:pt x="197" y="160"/>
                </a:cubicBezTo>
                <a:cubicBezTo>
                  <a:pt x="186" y="160"/>
                  <a:pt x="176" y="160"/>
                  <a:pt x="164" y="160"/>
                </a:cubicBezTo>
                <a:cubicBezTo>
                  <a:pt x="164" y="159"/>
                  <a:pt x="164" y="159"/>
                  <a:pt x="164" y="159"/>
                </a:cubicBezTo>
                <a:cubicBezTo>
                  <a:pt x="165" y="159"/>
                  <a:pt x="165" y="159"/>
                  <a:pt x="166" y="159"/>
                </a:cubicBezTo>
                <a:cubicBezTo>
                  <a:pt x="166" y="159"/>
                  <a:pt x="166" y="159"/>
                  <a:pt x="166" y="159"/>
                </a:cubicBezTo>
                <a:cubicBezTo>
                  <a:pt x="166" y="159"/>
                  <a:pt x="167" y="159"/>
                  <a:pt x="167" y="159"/>
                </a:cubicBezTo>
                <a:cubicBezTo>
                  <a:pt x="167" y="158"/>
                  <a:pt x="167" y="158"/>
                  <a:pt x="167" y="158"/>
                </a:cubicBezTo>
                <a:cubicBezTo>
                  <a:pt x="168" y="158"/>
                  <a:pt x="168" y="158"/>
                  <a:pt x="168" y="158"/>
                </a:cubicBezTo>
                <a:cubicBezTo>
                  <a:pt x="168" y="157"/>
                  <a:pt x="169" y="156"/>
                  <a:pt x="169" y="155"/>
                </a:cubicBezTo>
                <a:cubicBezTo>
                  <a:pt x="169" y="153"/>
                  <a:pt x="168" y="151"/>
                  <a:pt x="167" y="150"/>
                </a:cubicBezTo>
                <a:cubicBezTo>
                  <a:pt x="166" y="148"/>
                  <a:pt x="165" y="147"/>
                  <a:pt x="164" y="146"/>
                </a:cubicBezTo>
                <a:cubicBezTo>
                  <a:pt x="164" y="144"/>
                  <a:pt x="164" y="144"/>
                  <a:pt x="164" y="144"/>
                </a:cubicBezTo>
                <a:cubicBezTo>
                  <a:pt x="168" y="148"/>
                  <a:pt x="169" y="152"/>
                  <a:pt x="171" y="157"/>
                </a:cubicBezTo>
                <a:cubicBezTo>
                  <a:pt x="171" y="157"/>
                  <a:pt x="171" y="157"/>
                  <a:pt x="171" y="157"/>
                </a:cubicBezTo>
                <a:cubicBezTo>
                  <a:pt x="171" y="158"/>
                  <a:pt x="171" y="158"/>
                  <a:pt x="171" y="158"/>
                </a:cubicBezTo>
                <a:cubicBezTo>
                  <a:pt x="172" y="158"/>
                  <a:pt x="174" y="159"/>
                  <a:pt x="175" y="159"/>
                </a:cubicBezTo>
                <a:moveTo>
                  <a:pt x="140" y="130"/>
                </a:moveTo>
                <a:cubicBezTo>
                  <a:pt x="141" y="129"/>
                  <a:pt x="141" y="129"/>
                  <a:pt x="141" y="129"/>
                </a:cubicBezTo>
                <a:cubicBezTo>
                  <a:pt x="142" y="128"/>
                  <a:pt x="143" y="126"/>
                  <a:pt x="144" y="124"/>
                </a:cubicBezTo>
                <a:cubicBezTo>
                  <a:pt x="144" y="124"/>
                  <a:pt x="144" y="124"/>
                  <a:pt x="144" y="124"/>
                </a:cubicBezTo>
                <a:cubicBezTo>
                  <a:pt x="146" y="124"/>
                  <a:pt x="149" y="123"/>
                  <a:pt x="152" y="123"/>
                </a:cubicBezTo>
                <a:cubicBezTo>
                  <a:pt x="152" y="123"/>
                  <a:pt x="152" y="123"/>
                  <a:pt x="152" y="123"/>
                </a:cubicBezTo>
                <a:cubicBezTo>
                  <a:pt x="154" y="123"/>
                  <a:pt x="155" y="123"/>
                  <a:pt x="156" y="124"/>
                </a:cubicBezTo>
                <a:cubicBezTo>
                  <a:pt x="157" y="124"/>
                  <a:pt x="157" y="124"/>
                  <a:pt x="157" y="124"/>
                </a:cubicBezTo>
                <a:cubicBezTo>
                  <a:pt x="157" y="125"/>
                  <a:pt x="157" y="125"/>
                  <a:pt x="157" y="125"/>
                </a:cubicBezTo>
                <a:cubicBezTo>
                  <a:pt x="157" y="126"/>
                  <a:pt x="157" y="126"/>
                  <a:pt x="157" y="126"/>
                </a:cubicBezTo>
                <a:cubicBezTo>
                  <a:pt x="156" y="125"/>
                  <a:pt x="155" y="124"/>
                  <a:pt x="154" y="124"/>
                </a:cubicBezTo>
                <a:cubicBezTo>
                  <a:pt x="154" y="124"/>
                  <a:pt x="154" y="124"/>
                  <a:pt x="154" y="124"/>
                </a:cubicBezTo>
                <a:cubicBezTo>
                  <a:pt x="154" y="124"/>
                  <a:pt x="154" y="124"/>
                  <a:pt x="154" y="124"/>
                </a:cubicBezTo>
                <a:cubicBezTo>
                  <a:pt x="153" y="123"/>
                  <a:pt x="152" y="123"/>
                  <a:pt x="151" y="123"/>
                </a:cubicBezTo>
                <a:cubicBezTo>
                  <a:pt x="149" y="123"/>
                  <a:pt x="146" y="124"/>
                  <a:pt x="144" y="125"/>
                </a:cubicBezTo>
                <a:cubicBezTo>
                  <a:pt x="144" y="126"/>
                  <a:pt x="144" y="126"/>
                  <a:pt x="144" y="126"/>
                </a:cubicBezTo>
                <a:cubicBezTo>
                  <a:pt x="144" y="126"/>
                  <a:pt x="144" y="126"/>
                  <a:pt x="144" y="126"/>
                </a:cubicBezTo>
                <a:cubicBezTo>
                  <a:pt x="144" y="126"/>
                  <a:pt x="143" y="127"/>
                  <a:pt x="143" y="128"/>
                </a:cubicBezTo>
                <a:cubicBezTo>
                  <a:pt x="143" y="130"/>
                  <a:pt x="144" y="131"/>
                  <a:pt x="145" y="132"/>
                </a:cubicBezTo>
                <a:cubicBezTo>
                  <a:pt x="145" y="132"/>
                  <a:pt x="146" y="133"/>
                  <a:pt x="146" y="134"/>
                </a:cubicBezTo>
                <a:cubicBezTo>
                  <a:pt x="146" y="135"/>
                  <a:pt x="146" y="135"/>
                  <a:pt x="146" y="135"/>
                </a:cubicBezTo>
                <a:cubicBezTo>
                  <a:pt x="146" y="135"/>
                  <a:pt x="146" y="135"/>
                  <a:pt x="146" y="135"/>
                </a:cubicBezTo>
                <a:cubicBezTo>
                  <a:pt x="146" y="135"/>
                  <a:pt x="146" y="135"/>
                  <a:pt x="146" y="135"/>
                </a:cubicBezTo>
                <a:cubicBezTo>
                  <a:pt x="146" y="137"/>
                  <a:pt x="145" y="138"/>
                  <a:pt x="143" y="139"/>
                </a:cubicBezTo>
                <a:cubicBezTo>
                  <a:pt x="142" y="140"/>
                  <a:pt x="140" y="140"/>
                  <a:pt x="138" y="141"/>
                </a:cubicBezTo>
                <a:cubicBezTo>
                  <a:pt x="137" y="141"/>
                  <a:pt x="135" y="140"/>
                  <a:pt x="134" y="140"/>
                </a:cubicBezTo>
                <a:cubicBezTo>
                  <a:pt x="134" y="139"/>
                  <a:pt x="134" y="139"/>
                  <a:pt x="134" y="139"/>
                </a:cubicBezTo>
                <a:cubicBezTo>
                  <a:pt x="135" y="140"/>
                  <a:pt x="136" y="140"/>
                  <a:pt x="137" y="140"/>
                </a:cubicBezTo>
                <a:cubicBezTo>
                  <a:pt x="137" y="140"/>
                  <a:pt x="137" y="140"/>
                  <a:pt x="137" y="140"/>
                </a:cubicBezTo>
                <a:cubicBezTo>
                  <a:pt x="138" y="140"/>
                  <a:pt x="139" y="140"/>
                  <a:pt x="140" y="139"/>
                </a:cubicBezTo>
                <a:cubicBezTo>
                  <a:pt x="141" y="139"/>
                  <a:pt x="142" y="138"/>
                  <a:pt x="143" y="138"/>
                </a:cubicBezTo>
                <a:cubicBezTo>
                  <a:pt x="144" y="137"/>
                  <a:pt x="145" y="136"/>
                  <a:pt x="145" y="134"/>
                </a:cubicBezTo>
                <a:cubicBezTo>
                  <a:pt x="145" y="134"/>
                  <a:pt x="145" y="134"/>
                  <a:pt x="145" y="134"/>
                </a:cubicBezTo>
                <a:cubicBezTo>
                  <a:pt x="145" y="133"/>
                  <a:pt x="145" y="133"/>
                  <a:pt x="144" y="132"/>
                </a:cubicBezTo>
                <a:cubicBezTo>
                  <a:pt x="144" y="132"/>
                  <a:pt x="144" y="132"/>
                  <a:pt x="143" y="132"/>
                </a:cubicBezTo>
                <a:cubicBezTo>
                  <a:pt x="143" y="132"/>
                  <a:pt x="143" y="132"/>
                  <a:pt x="143" y="132"/>
                </a:cubicBezTo>
                <a:cubicBezTo>
                  <a:pt x="142" y="132"/>
                  <a:pt x="142" y="132"/>
                  <a:pt x="142" y="132"/>
                </a:cubicBezTo>
                <a:cubicBezTo>
                  <a:pt x="141" y="132"/>
                  <a:pt x="141" y="132"/>
                  <a:pt x="141" y="132"/>
                </a:cubicBezTo>
                <a:cubicBezTo>
                  <a:pt x="139" y="130"/>
                  <a:pt x="137" y="129"/>
                  <a:pt x="134" y="128"/>
                </a:cubicBezTo>
                <a:cubicBezTo>
                  <a:pt x="134" y="126"/>
                  <a:pt x="134" y="126"/>
                  <a:pt x="134" y="126"/>
                </a:cubicBezTo>
                <a:cubicBezTo>
                  <a:pt x="136" y="127"/>
                  <a:pt x="138" y="128"/>
                  <a:pt x="139" y="129"/>
                </a:cubicBezTo>
                <a:cubicBezTo>
                  <a:pt x="140" y="130"/>
                  <a:pt x="140" y="130"/>
                  <a:pt x="140" y="130"/>
                </a:cubicBezTo>
                <a:moveTo>
                  <a:pt x="11" y="134"/>
                </a:moveTo>
                <a:cubicBezTo>
                  <a:pt x="11" y="134"/>
                  <a:pt x="11" y="134"/>
                  <a:pt x="11" y="134"/>
                </a:cubicBezTo>
                <a:cubicBezTo>
                  <a:pt x="11" y="134"/>
                  <a:pt x="11" y="134"/>
                  <a:pt x="11" y="134"/>
                </a:cubicBezTo>
                <a:cubicBezTo>
                  <a:pt x="11" y="134"/>
                  <a:pt x="11" y="134"/>
                  <a:pt x="11" y="134"/>
                </a:cubicBezTo>
                <a:cubicBezTo>
                  <a:pt x="17" y="129"/>
                  <a:pt x="23" y="124"/>
                  <a:pt x="30" y="121"/>
                </a:cubicBezTo>
                <a:cubicBezTo>
                  <a:pt x="30" y="122"/>
                  <a:pt x="30" y="122"/>
                  <a:pt x="30" y="122"/>
                </a:cubicBezTo>
                <a:cubicBezTo>
                  <a:pt x="23" y="126"/>
                  <a:pt x="16" y="130"/>
                  <a:pt x="12" y="137"/>
                </a:cubicBezTo>
                <a:cubicBezTo>
                  <a:pt x="11" y="137"/>
                  <a:pt x="11" y="137"/>
                  <a:pt x="11" y="137"/>
                </a:cubicBezTo>
                <a:cubicBezTo>
                  <a:pt x="12" y="138"/>
                  <a:pt x="12" y="138"/>
                  <a:pt x="12" y="138"/>
                </a:cubicBezTo>
                <a:cubicBezTo>
                  <a:pt x="12" y="140"/>
                  <a:pt x="13" y="143"/>
                  <a:pt x="15" y="145"/>
                </a:cubicBezTo>
                <a:cubicBezTo>
                  <a:pt x="16" y="146"/>
                  <a:pt x="16" y="146"/>
                  <a:pt x="16" y="146"/>
                </a:cubicBezTo>
                <a:cubicBezTo>
                  <a:pt x="25" y="138"/>
                  <a:pt x="25" y="138"/>
                  <a:pt x="25" y="138"/>
                </a:cubicBezTo>
                <a:cubicBezTo>
                  <a:pt x="26" y="137"/>
                  <a:pt x="28" y="136"/>
                  <a:pt x="30" y="134"/>
                </a:cubicBezTo>
                <a:cubicBezTo>
                  <a:pt x="30" y="135"/>
                  <a:pt x="30" y="135"/>
                  <a:pt x="30" y="135"/>
                </a:cubicBezTo>
                <a:cubicBezTo>
                  <a:pt x="26" y="138"/>
                  <a:pt x="22" y="141"/>
                  <a:pt x="19" y="145"/>
                </a:cubicBezTo>
                <a:cubicBezTo>
                  <a:pt x="18" y="145"/>
                  <a:pt x="18" y="145"/>
                  <a:pt x="17" y="145"/>
                </a:cubicBezTo>
                <a:cubicBezTo>
                  <a:pt x="16" y="146"/>
                  <a:pt x="16" y="147"/>
                  <a:pt x="16" y="147"/>
                </a:cubicBezTo>
                <a:cubicBezTo>
                  <a:pt x="16" y="148"/>
                  <a:pt x="17" y="149"/>
                  <a:pt x="17" y="150"/>
                </a:cubicBezTo>
                <a:cubicBezTo>
                  <a:pt x="17" y="151"/>
                  <a:pt x="18" y="151"/>
                  <a:pt x="18" y="152"/>
                </a:cubicBezTo>
                <a:cubicBezTo>
                  <a:pt x="18" y="152"/>
                  <a:pt x="18" y="152"/>
                  <a:pt x="18" y="152"/>
                </a:cubicBezTo>
                <a:cubicBezTo>
                  <a:pt x="18" y="153"/>
                  <a:pt x="18" y="153"/>
                  <a:pt x="18" y="153"/>
                </a:cubicBezTo>
                <a:cubicBezTo>
                  <a:pt x="19" y="153"/>
                  <a:pt x="19" y="153"/>
                  <a:pt x="20" y="153"/>
                </a:cubicBezTo>
                <a:cubicBezTo>
                  <a:pt x="20" y="153"/>
                  <a:pt x="20" y="153"/>
                  <a:pt x="20" y="153"/>
                </a:cubicBezTo>
                <a:cubicBezTo>
                  <a:pt x="21" y="153"/>
                  <a:pt x="22" y="152"/>
                  <a:pt x="22" y="152"/>
                </a:cubicBezTo>
                <a:cubicBezTo>
                  <a:pt x="23" y="151"/>
                  <a:pt x="24" y="151"/>
                  <a:pt x="24" y="150"/>
                </a:cubicBezTo>
                <a:cubicBezTo>
                  <a:pt x="24" y="150"/>
                  <a:pt x="24" y="150"/>
                  <a:pt x="24" y="150"/>
                </a:cubicBezTo>
                <a:cubicBezTo>
                  <a:pt x="24" y="150"/>
                  <a:pt x="24" y="150"/>
                  <a:pt x="24" y="150"/>
                </a:cubicBezTo>
                <a:cubicBezTo>
                  <a:pt x="26" y="149"/>
                  <a:pt x="28" y="147"/>
                  <a:pt x="30" y="145"/>
                </a:cubicBezTo>
                <a:cubicBezTo>
                  <a:pt x="30" y="147"/>
                  <a:pt x="30" y="147"/>
                  <a:pt x="30" y="147"/>
                </a:cubicBezTo>
                <a:cubicBezTo>
                  <a:pt x="26" y="149"/>
                  <a:pt x="23" y="152"/>
                  <a:pt x="20" y="156"/>
                </a:cubicBezTo>
                <a:cubicBezTo>
                  <a:pt x="20" y="156"/>
                  <a:pt x="20" y="156"/>
                  <a:pt x="20" y="156"/>
                </a:cubicBezTo>
                <a:cubicBezTo>
                  <a:pt x="20" y="157"/>
                  <a:pt x="20" y="157"/>
                  <a:pt x="20" y="157"/>
                </a:cubicBezTo>
                <a:cubicBezTo>
                  <a:pt x="20" y="157"/>
                  <a:pt x="20" y="157"/>
                  <a:pt x="20" y="157"/>
                </a:cubicBezTo>
                <a:cubicBezTo>
                  <a:pt x="20" y="158"/>
                  <a:pt x="20" y="159"/>
                  <a:pt x="21" y="159"/>
                </a:cubicBezTo>
                <a:cubicBezTo>
                  <a:pt x="22" y="159"/>
                  <a:pt x="22" y="159"/>
                  <a:pt x="23" y="159"/>
                </a:cubicBezTo>
                <a:cubicBezTo>
                  <a:pt x="23" y="159"/>
                  <a:pt x="24" y="159"/>
                  <a:pt x="24" y="159"/>
                </a:cubicBezTo>
                <a:cubicBezTo>
                  <a:pt x="24" y="159"/>
                  <a:pt x="24" y="159"/>
                  <a:pt x="24" y="159"/>
                </a:cubicBezTo>
                <a:cubicBezTo>
                  <a:pt x="25" y="159"/>
                  <a:pt x="25" y="159"/>
                  <a:pt x="25" y="159"/>
                </a:cubicBezTo>
                <a:cubicBezTo>
                  <a:pt x="25" y="160"/>
                  <a:pt x="25" y="160"/>
                  <a:pt x="25" y="160"/>
                </a:cubicBezTo>
                <a:cubicBezTo>
                  <a:pt x="26" y="159"/>
                  <a:pt x="26" y="159"/>
                  <a:pt x="26" y="159"/>
                </a:cubicBezTo>
                <a:cubicBezTo>
                  <a:pt x="27" y="158"/>
                  <a:pt x="29" y="158"/>
                  <a:pt x="30" y="157"/>
                </a:cubicBezTo>
                <a:cubicBezTo>
                  <a:pt x="30" y="161"/>
                  <a:pt x="30" y="161"/>
                  <a:pt x="30" y="161"/>
                </a:cubicBezTo>
                <a:cubicBezTo>
                  <a:pt x="21" y="161"/>
                  <a:pt x="12" y="161"/>
                  <a:pt x="2" y="162"/>
                </a:cubicBezTo>
                <a:cubicBezTo>
                  <a:pt x="2" y="161"/>
                  <a:pt x="2" y="161"/>
                  <a:pt x="2" y="160"/>
                </a:cubicBezTo>
                <a:cubicBezTo>
                  <a:pt x="2" y="160"/>
                  <a:pt x="2" y="160"/>
                  <a:pt x="2" y="160"/>
                </a:cubicBezTo>
                <a:cubicBezTo>
                  <a:pt x="4" y="159"/>
                  <a:pt x="4" y="159"/>
                  <a:pt x="4" y="159"/>
                </a:cubicBezTo>
                <a:cubicBezTo>
                  <a:pt x="17" y="159"/>
                  <a:pt x="17" y="159"/>
                  <a:pt x="17" y="159"/>
                </a:cubicBezTo>
                <a:cubicBezTo>
                  <a:pt x="17" y="159"/>
                  <a:pt x="17" y="159"/>
                  <a:pt x="17" y="159"/>
                </a:cubicBezTo>
                <a:cubicBezTo>
                  <a:pt x="17" y="158"/>
                  <a:pt x="17" y="157"/>
                  <a:pt x="17" y="156"/>
                </a:cubicBezTo>
                <a:cubicBezTo>
                  <a:pt x="17" y="151"/>
                  <a:pt x="14" y="147"/>
                  <a:pt x="13" y="143"/>
                </a:cubicBezTo>
                <a:cubicBezTo>
                  <a:pt x="12" y="140"/>
                  <a:pt x="10" y="138"/>
                  <a:pt x="8" y="136"/>
                </a:cubicBezTo>
                <a:cubicBezTo>
                  <a:pt x="6" y="133"/>
                  <a:pt x="4" y="131"/>
                  <a:pt x="3" y="129"/>
                </a:cubicBezTo>
                <a:cubicBezTo>
                  <a:pt x="3" y="129"/>
                  <a:pt x="3" y="129"/>
                  <a:pt x="3" y="129"/>
                </a:cubicBezTo>
                <a:cubicBezTo>
                  <a:pt x="3" y="129"/>
                  <a:pt x="3" y="129"/>
                  <a:pt x="3" y="129"/>
                </a:cubicBezTo>
                <a:cubicBezTo>
                  <a:pt x="3" y="128"/>
                  <a:pt x="3" y="128"/>
                  <a:pt x="3" y="128"/>
                </a:cubicBezTo>
                <a:cubicBezTo>
                  <a:pt x="3" y="128"/>
                  <a:pt x="3" y="128"/>
                  <a:pt x="3" y="128"/>
                </a:cubicBezTo>
                <a:cubicBezTo>
                  <a:pt x="3" y="128"/>
                  <a:pt x="3" y="128"/>
                  <a:pt x="3" y="128"/>
                </a:cubicBezTo>
                <a:cubicBezTo>
                  <a:pt x="4" y="128"/>
                  <a:pt x="4" y="129"/>
                  <a:pt x="5" y="129"/>
                </a:cubicBezTo>
                <a:cubicBezTo>
                  <a:pt x="5" y="130"/>
                  <a:pt x="6" y="131"/>
                  <a:pt x="7" y="132"/>
                </a:cubicBezTo>
                <a:cubicBezTo>
                  <a:pt x="8" y="133"/>
                  <a:pt x="9" y="134"/>
                  <a:pt x="11" y="134"/>
                </a:cubicBezTo>
                <a:moveTo>
                  <a:pt x="132" y="124"/>
                </a:moveTo>
                <a:cubicBezTo>
                  <a:pt x="129" y="123"/>
                  <a:pt x="127" y="122"/>
                  <a:pt x="124" y="122"/>
                </a:cubicBezTo>
                <a:cubicBezTo>
                  <a:pt x="124" y="122"/>
                  <a:pt x="124" y="122"/>
                  <a:pt x="124" y="122"/>
                </a:cubicBezTo>
                <a:cubicBezTo>
                  <a:pt x="124" y="122"/>
                  <a:pt x="124" y="122"/>
                  <a:pt x="124" y="122"/>
                </a:cubicBezTo>
                <a:cubicBezTo>
                  <a:pt x="124" y="121"/>
                  <a:pt x="124" y="121"/>
                  <a:pt x="124" y="121"/>
                </a:cubicBezTo>
                <a:cubicBezTo>
                  <a:pt x="125" y="121"/>
                  <a:pt x="125" y="121"/>
                  <a:pt x="125" y="121"/>
                </a:cubicBezTo>
                <a:cubicBezTo>
                  <a:pt x="126" y="120"/>
                  <a:pt x="126" y="120"/>
                  <a:pt x="126" y="120"/>
                </a:cubicBezTo>
                <a:cubicBezTo>
                  <a:pt x="128" y="121"/>
                  <a:pt x="130" y="121"/>
                  <a:pt x="132" y="121"/>
                </a:cubicBezTo>
                <a:cubicBezTo>
                  <a:pt x="132" y="121"/>
                  <a:pt x="132" y="121"/>
                  <a:pt x="132" y="121"/>
                </a:cubicBezTo>
                <a:cubicBezTo>
                  <a:pt x="133" y="121"/>
                  <a:pt x="133" y="121"/>
                  <a:pt x="133" y="121"/>
                </a:cubicBezTo>
                <a:cubicBezTo>
                  <a:pt x="134" y="122"/>
                  <a:pt x="134" y="122"/>
                  <a:pt x="134" y="122"/>
                </a:cubicBezTo>
                <a:cubicBezTo>
                  <a:pt x="134" y="122"/>
                  <a:pt x="134" y="122"/>
                  <a:pt x="134" y="122"/>
                </a:cubicBezTo>
                <a:cubicBezTo>
                  <a:pt x="136" y="122"/>
                  <a:pt x="139" y="123"/>
                  <a:pt x="141" y="124"/>
                </a:cubicBezTo>
                <a:cubicBezTo>
                  <a:pt x="141" y="125"/>
                  <a:pt x="140" y="126"/>
                  <a:pt x="140" y="127"/>
                </a:cubicBezTo>
                <a:cubicBezTo>
                  <a:pt x="138" y="126"/>
                  <a:pt x="136" y="125"/>
                  <a:pt x="134" y="124"/>
                </a:cubicBezTo>
                <a:cubicBezTo>
                  <a:pt x="134" y="124"/>
                  <a:pt x="134" y="124"/>
                  <a:pt x="134" y="124"/>
                </a:cubicBezTo>
                <a:cubicBezTo>
                  <a:pt x="133" y="124"/>
                  <a:pt x="133" y="124"/>
                  <a:pt x="133" y="124"/>
                </a:cubicBezTo>
                <a:cubicBezTo>
                  <a:pt x="132" y="124"/>
                  <a:pt x="132" y="124"/>
                  <a:pt x="132" y="124"/>
                </a:cubicBezTo>
                <a:cubicBezTo>
                  <a:pt x="132" y="124"/>
                  <a:pt x="132" y="124"/>
                  <a:pt x="132" y="124"/>
                </a:cubicBezTo>
                <a:moveTo>
                  <a:pt x="206" y="124"/>
                </a:moveTo>
                <a:cubicBezTo>
                  <a:pt x="206" y="123"/>
                  <a:pt x="206" y="123"/>
                  <a:pt x="206" y="123"/>
                </a:cubicBezTo>
                <a:cubicBezTo>
                  <a:pt x="208" y="122"/>
                  <a:pt x="209" y="121"/>
                  <a:pt x="210" y="120"/>
                </a:cubicBezTo>
                <a:cubicBezTo>
                  <a:pt x="211" y="120"/>
                  <a:pt x="211" y="120"/>
                  <a:pt x="211" y="120"/>
                </a:cubicBezTo>
                <a:cubicBezTo>
                  <a:pt x="209" y="121"/>
                  <a:pt x="208" y="123"/>
                  <a:pt x="206" y="124"/>
                </a:cubicBezTo>
                <a:moveTo>
                  <a:pt x="162" y="122"/>
                </a:moveTo>
                <a:cubicBezTo>
                  <a:pt x="162" y="121"/>
                  <a:pt x="161" y="121"/>
                  <a:pt x="161" y="120"/>
                </a:cubicBezTo>
                <a:cubicBezTo>
                  <a:pt x="161" y="119"/>
                  <a:pt x="161" y="119"/>
                  <a:pt x="161" y="119"/>
                </a:cubicBezTo>
                <a:cubicBezTo>
                  <a:pt x="161" y="120"/>
                  <a:pt x="162" y="120"/>
                  <a:pt x="162" y="121"/>
                </a:cubicBezTo>
                <a:cubicBezTo>
                  <a:pt x="162" y="122"/>
                  <a:pt x="162" y="122"/>
                  <a:pt x="162" y="122"/>
                </a:cubicBezTo>
                <a:moveTo>
                  <a:pt x="143" y="122"/>
                </a:moveTo>
                <a:cubicBezTo>
                  <a:pt x="140" y="121"/>
                  <a:pt x="137" y="120"/>
                  <a:pt x="134" y="120"/>
                </a:cubicBezTo>
                <a:cubicBezTo>
                  <a:pt x="134" y="119"/>
                  <a:pt x="134" y="119"/>
                  <a:pt x="134" y="119"/>
                </a:cubicBezTo>
                <a:cubicBezTo>
                  <a:pt x="135" y="119"/>
                  <a:pt x="135" y="119"/>
                  <a:pt x="135" y="119"/>
                </a:cubicBezTo>
                <a:cubicBezTo>
                  <a:pt x="137" y="120"/>
                  <a:pt x="138" y="120"/>
                  <a:pt x="140" y="121"/>
                </a:cubicBezTo>
                <a:cubicBezTo>
                  <a:pt x="141" y="121"/>
                  <a:pt x="141" y="121"/>
                  <a:pt x="142" y="121"/>
                </a:cubicBezTo>
                <a:cubicBezTo>
                  <a:pt x="142" y="122"/>
                  <a:pt x="142" y="122"/>
                  <a:pt x="143" y="122"/>
                </a:cubicBezTo>
                <a:moveTo>
                  <a:pt x="389" y="134"/>
                </a:moveTo>
                <a:cubicBezTo>
                  <a:pt x="385" y="129"/>
                  <a:pt x="381" y="124"/>
                  <a:pt x="375" y="120"/>
                </a:cubicBezTo>
                <a:cubicBezTo>
                  <a:pt x="375" y="120"/>
                  <a:pt x="375" y="120"/>
                  <a:pt x="375" y="120"/>
                </a:cubicBezTo>
                <a:cubicBezTo>
                  <a:pt x="375" y="120"/>
                  <a:pt x="375" y="120"/>
                  <a:pt x="375" y="120"/>
                </a:cubicBezTo>
                <a:cubicBezTo>
                  <a:pt x="375" y="120"/>
                  <a:pt x="374" y="120"/>
                  <a:pt x="374" y="119"/>
                </a:cubicBezTo>
                <a:cubicBezTo>
                  <a:pt x="374" y="119"/>
                  <a:pt x="374" y="119"/>
                  <a:pt x="374" y="119"/>
                </a:cubicBezTo>
                <a:cubicBezTo>
                  <a:pt x="379" y="123"/>
                  <a:pt x="384" y="127"/>
                  <a:pt x="389" y="132"/>
                </a:cubicBezTo>
                <a:cubicBezTo>
                  <a:pt x="389" y="134"/>
                  <a:pt x="389" y="134"/>
                  <a:pt x="389" y="134"/>
                </a:cubicBezTo>
                <a:moveTo>
                  <a:pt x="51" y="127"/>
                </a:moveTo>
                <a:cubicBezTo>
                  <a:pt x="51" y="124"/>
                  <a:pt x="51" y="124"/>
                  <a:pt x="51" y="124"/>
                </a:cubicBezTo>
                <a:cubicBezTo>
                  <a:pt x="52" y="124"/>
                  <a:pt x="52" y="124"/>
                  <a:pt x="53" y="124"/>
                </a:cubicBezTo>
                <a:cubicBezTo>
                  <a:pt x="54" y="124"/>
                  <a:pt x="54" y="124"/>
                  <a:pt x="54" y="124"/>
                </a:cubicBezTo>
                <a:cubicBezTo>
                  <a:pt x="54" y="123"/>
                  <a:pt x="54" y="123"/>
                  <a:pt x="54" y="123"/>
                </a:cubicBezTo>
                <a:cubicBezTo>
                  <a:pt x="54" y="121"/>
                  <a:pt x="55" y="120"/>
                  <a:pt x="56" y="118"/>
                </a:cubicBezTo>
                <a:cubicBezTo>
                  <a:pt x="56" y="122"/>
                  <a:pt x="56" y="122"/>
                  <a:pt x="56" y="122"/>
                </a:cubicBezTo>
                <a:cubicBezTo>
                  <a:pt x="55" y="123"/>
                  <a:pt x="55" y="124"/>
                  <a:pt x="55" y="125"/>
                </a:cubicBezTo>
                <a:cubicBezTo>
                  <a:pt x="55" y="126"/>
                  <a:pt x="55" y="127"/>
                  <a:pt x="56" y="128"/>
                </a:cubicBezTo>
                <a:cubicBezTo>
                  <a:pt x="56" y="132"/>
                  <a:pt x="56" y="132"/>
                  <a:pt x="56" y="132"/>
                </a:cubicBezTo>
                <a:cubicBezTo>
                  <a:pt x="53" y="127"/>
                  <a:pt x="53" y="127"/>
                  <a:pt x="53" y="127"/>
                </a:cubicBezTo>
                <a:cubicBezTo>
                  <a:pt x="52" y="127"/>
                  <a:pt x="52" y="127"/>
                  <a:pt x="52" y="127"/>
                </a:cubicBezTo>
                <a:cubicBezTo>
                  <a:pt x="52" y="127"/>
                  <a:pt x="52" y="127"/>
                  <a:pt x="51" y="127"/>
                </a:cubicBezTo>
                <a:moveTo>
                  <a:pt x="286" y="118"/>
                </a:moveTo>
                <a:cubicBezTo>
                  <a:pt x="287" y="118"/>
                  <a:pt x="287" y="118"/>
                  <a:pt x="287" y="118"/>
                </a:cubicBezTo>
                <a:cubicBezTo>
                  <a:pt x="288" y="118"/>
                  <a:pt x="288" y="118"/>
                  <a:pt x="288" y="118"/>
                </a:cubicBezTo>
                <a:cubicBezTo>
                  <a:pt x="288" y="118"/>
                  <a:pt x="288" y="118"/>
                  <a:pt x="288" y="118"/>
                </a:cubicBezTo>
                <a:cubicBezTo>
                  <a:pt x="289" y="118"/>
                  <a:pt x="291" y="118"/>
                  <a:pt x="293" y="117"/>
                </a:cubicBezTo>
                <a:cubicBezTo>
                  <a:pt x="295" y="118"/>
                  <a:pt x="297" y="118"/>
                  <a:pt x="299" y="118"/>
                </a:cubicBezTo>
                <a:cubicBezTo>
                  <a:pt x="301" y="118"/>
                  <a:pt x="304" y="118"/>
                  <a:pt x="306" y="118"/>
                </a:cubicBezTo>
                <a:cubicBezTo>
                  <a:pt x="306" y="118"/>
                  <a:pt x="306" y="118"/>
                  <a:pt x="306" y="118"/>
                </a:cubicBezTo>
                <a:cubicBezTo>
                  <a:pt x="308" y="118"/>
                  <a:pt x="309" y="118"/>
                  <a:pt x="310" y="118"/>
                </a:cubicBezTo>
                <a:cubicBezTo>
                  <a:pt x="311" y="118"/>
                  <a:pt x="311" y="118"/>
                  <a:pt x="311" y="118"/>
                </a:cubicBezTo>
                <a:cubicBezTo>
                  <a:pt x="311" y="118"/>
                  <a:pt x="311" y="118"/>
                  <a:pt x="311" y="118"/>
                </a:cubicBezTo>
                <a:cubicBezTo>
                  <a:pt x="321" y="119"/>
                  <a:pt x="331" y="123"/>
                  <a:pt x="340" y="128"/>
                </a:cubicBezTo>
                <a:cubicBezTo>
                  <a:pt x="340" y="128"/>
                  <a:pt x="340" y="128"/>
                  <a:pt x="340" y="128"/>
                </a:cubicBezTo>
                <a:cubicBezTo>
                  <a:pt x="341" y="128"/>
                  <a:pt x="341" y="128"/>
                  <a:pt x="341" y="128"/>
                </a:cubicBezTo>
                <a:cubicBezTo>
                  <a:pt x="348" y="131"/>
                  <a:pt x="355" y="136"/>
                  <a:pt x="361" y="141"/>
                </a:cubicBezTo>
                <a:cubicBezTo>
                  <a:pt x="365" y="144"/>
                  <a:pt x="368" y="147"/>
                  <a:pt x="370" y="150"/>
                </a:cubicBezTo>
                <a:cubicBezTo>
                  <a:pt x="370" y="150"/>
                  <a:pt x="370" y="150"/>
                  <a:pt x="370" y="150"/>
                </a:cubicBezTo>
                <a:cubicBezTo>
                  <a:pt x="370" y="150"/>
                  <a:pt x="370" y="150"/>
                  <a:pt x="370" y="150"/>
                </a:cubicBezTo>
                <a:cubicBezTo>
                  <a:pt x="371" y="150"/>
                  <a:pt x="371" y="151"/>
                  <a:pt x="372" y="152"/>
                </a:cubicBezTo>
                <a:cubicBezTo>
                  <a:pt x="372" y="152"/>
                  <a:pt x="372" y="152"/>
                  <a:pt x="372" y="152"/>
                </a:cubicBezTo>
                <a:cubicBezTo>
                  <a:pt x="372" y="152"/>
                  <a:pt x="372" y="152"/>
                  <a:pt x="372" y="152"/>
                </a:cubicBezTo>
                <a:cubicBezTo>
                  <a:pt x="373" y="154"/>
                  <a:pt x="373" y="154"/>
                  <a:pt x="373" y="154"/>
                </a:cubicBezTo>
                <a:cubicBezTo>
                  <a:pt x="373" y="154"/>
                  <a:pt x="373" y="154"/>
                  <a:pt x="373" y="154"/>
                </a:cubicBezTo>
                <a:cubicBezTo>
                  <a:pt x="373" y="154"/>
                  <a:pt x="373" y="154"/>
                  <a:pt x="373" y="154"/>
                </a:cubicBezTo>
                <a:cubicBezTo>
                  <a:pt x="373" y="154"/>
                  <a:pt x="373" y="154"/>
                  <a:pt x="373" y="154"/>
                </a:cubicBezTo>
                <a:cubicBezTo>
                  <a:pt x="372" y="154"/>
                  <a:pt x="372" y="154"/>
                  <a:pt x="372" y="154"/>
                </a:cubicBezTo>
                <a:cubicBezTo>
                  <a:pt x="372" y="155"/>
                  <a:pt x="372" y="155"/>
                  <a:pt x="372" y="155"/>
                </a:cubicBezTo>
                <a:cubicBezTo>
                  <a:pt x="369" y="155"/>
                  <a:pt x="367" y="155"/>
                  <a:pt x="365" y="155"/>
                </a:cubicBezTo>
                <a:cubicBezTo>
                  <a:pt x="365" y="155"/>
                  <a:pt x="365" y="155"/>
                  <a:pt x="365" y="155"/>
                </a:cubicBezTo>
                <a:cubicBezTo>
                  <a:pt x="364" y="155"/>
                  <a:pt x="363" y="155"/>
                  <a:pt x="363" y="155"/>
                </a:cubicBezTo>
                <a:cubicBezTo>
                  <a:pt x="362" y="154"/>
                  <a:pt x="362" y="154"/>
                  <a:pt x="362" y="153"/>
                </a:cubicBezTo>
                <a:cubicBezTo>
                  <a:pt x="358" y="147"/>
                  <a:pt x="352" y="143"/>
                  <a:pt x="348" y="138"/>
                </a:cubicBezTo>
                <a:cubicBezTo>
                  <a:pt x="348" y="138"/>
                  <a:pt x="348" y="138"/>
                  <a:pt x="348" y="138"/>
                </a:cubicBezTo>
                <a:cubicBezTo>
                  <a:pt x="348" y="138"/>
                  <a:pt x="348" y="138"/>
                  <a:pt x="348" y="138"/>
                </a:cubicBezTo>
                <a:cubicBezTo>
                  <a:pt x="336" y="131"/>
                  <a:pt x="322" y="125"/>
                  <a:pt x="308" y="125"/>
                </a:cubicBezTo>
                <a:cubicBezTo>
                  <a:pt x="307" y="125"/>
                  <a:pt x="307" y="125"/>
                  <a:pt x="306" y="125"/>
                </a:cubicBezTo>
                <a:cubicBezTo>
                  <a:pt x="303" y="125"/>
                  <a:pt x="301" y="125"/>
                  <a:pt x="298" y="125"/>
                </a:cubicBezTo>
                <a:cubicBezTo>
                  <a:pt x="294" y="125"/>
                  <a:pt x="290" y="125"/>
                  <a:pt x="287" y="126"/>
                </a:cubicBezTo>
                <a:cubicBezTo>
                  <a:pt x="262" y="128"/>
                  <a:pt x="239" y="138"/>
                  <a:pt x="218" y="150"/>
                </a:cubicBezTo>
                <a:cubicBezTo>
                  <a:pt x="218" y="150"/>
                  <a:pt x="218" y="150"/>
                  <a:pt x="218" y="150"/>
                </a:cubicBezTo>
                <a:cubicBezTo>
                  <a:pt x="218" y="150"/>
                  <a:pt x="218" y="150"/>
                  <a:pt x="218" y="150"/>
                </a:cubicBezTo>
                <a:cubicBezTo>
                  <a:pt x="216" y="152"/>
                  <a:pt x="213" y="154"/>
                  <a:pt x="210" y="155"/>
                </a:cubicBezTo>
                <a:cubicBezTo>
                  <a:pt x="210" y="155"/>
                  <a:pt x="209" y="154"/>
                  <a:pt x="209" y="153"/>
                </a:cubicBezTo>
                <a:cubicBezTo>
                  <a:pt x="209" y="152"/>
                  <a:pt x="209" y="151"/>
                  <a:pt x="208" y="151"/>
                </a:cubicBezTo>
                <a:cubicBezTo>
                  <a:pt x="208" y="151"/>
                  <a:pt x="208" y="150"/>
                  <a:pt x="208" y="150"/>
                </a:cubicBezTo>
                <a:cubicBezTo>
                  <a:pt x="208" y="150"/>
                  <a:pt x="208" y="150"/>
                  <a:pt x="208" y="150"/>
                </a:cubicBezTo>
                <a:cubicBezTo>
                  <a:pt x="209" y="150"/>
                  <a:pt x="209" y="150"/>
                  <a:pt x="209" y="150"/>
                </a:cubicBezTo>
                <a:cubicBezTo>
                  <a:pt x="209" y="150"/>
                  <a:pt x="209" y="150"/>
                  <a:pt x="209" y="150"/>
                </a:cubicBezTo>
                <a:cubicBezTo>
                  <a:pt x="220" y="140"/>
                  <a:pt x="231" y="133"/>
                  <a:pt x="244" y="127"/>
                </a:cubicBezTo>
                <a:cubicBezTo>
                  <a:pt x="256" y="122"/>
                  <a:pt x="271" y="120"/>
                  <a:pt x="286" y="118"/>
                </a:cubicBezTo>
                <a:cubicBezTo>
                  <a:pt x="286" y="118"/>
                  <a:pt x="286" y="118"/>
                  <a:pt x="286" y="118"/>
                </a:cubicBezTo>
                <a:moveTo>
                  <a:pt x="32" y="121"/>
                </a:moveTo>
                <a:cubicBezTo>
                  <a:pt x="32" y="120"/>
                  <a:pt x="32" y="120"/>
                  <a:pt x="32" y="120"/>
                </a:cubicBezTo>
                <a:cubicBezTo>
                  <a:pt x="34" y="119"/>
                  <a:pt x="36" y="118"/>
                  <a:pt x="38" y="117"/>
                </a:cubicBezTo>
                <a:cubicBezTo>
                  <a:pt x="38" y="119"/>
                  <a:pt x="38" y="119"/>
                  <a:pt x="38" y="119"/>
                </a:cubicBezTo>
                <a:cubicBezTo>
                  <a:pt x="36" y="119"/>
                  <a:pt x="34" y="120"/>
                  <a:pt x="32" y="121"/>
                </a:cubicBezTo>
                <a:moveTo>
                  <a:pt x="206" y="149"/>
                </a:moveTo>
                <a:cubicBezTo>
                  <a:pt x="206" y="147"/>
                  <a:pt x="206" y="147"/>
                  <a:pt x="206" y="147"/>
                </a:cubicBezTo>
                <a:cubicBezTo>
                  <a:pt x="207" y="147"/>
                  <a:pt x="207" y="147"/>
                  <a:pt x="207" y="147"/>
                </a:cubicBezTo>
                <a:cubicBezTo>
                  <a:pt x="207" y="147"/>
                  <a:pt x="207" y="147"/>
                  <a:pt x="207" y="147"/>
                </a:cubicBezTo>
                <a:cubicBezTo>
                  <a:pt x="208" y="147"/>
                  <a:pt x="208" y="147"/>
                  <a:pt x="208" y="147"/>
                </a:cubicBezTo>
                <a:cubicBezTo>
                  <a:pt x="213" y="142"/>
                  <a:pt x="219" y="139"/>
                  <a:pt x="224" y="134"/>
                </a:cubicBezTo>
                <a:cubicBezTo>
                  <a:pt x="231" y="131"/>
                  <a:pt x="237" y="127"/>
                  <a:pt x="244" y="124"/>
                </a:cubicBezTo>
                <a:cubicBezTo>
                  <a:pt x="257" y="119"/>
                  <a:pt x="271" y="117"/>
                  <a:pt x="286" y="115"/>
                </a:cubicBezTo>
                <a:cubicBezTo>
                  <a:pt x="286" y="116"/>
                  <a:pt x="286" y="116"/>
                  <a:pt x="286" y="116"/>
                </a:cubicBezTo>
                <a:cubicBezTo>
                  <a:pt x="271" y="118"/>
                  <a:pt x="256" y="120"/>
                  <a:pt x="243" y="125"/>
                </a:cubicBezTo>
                <a:cubicBezTo>
                  <a:pt x="230" y="131"/>
                  <a:pt x="219" y="138"/>
                  <a:pt x="208" y="148"/>
                </a:cubicBezTo>
                <a:cubicBezTo>
                  <a:pt x="207" y="148"/>
                  <a:pt x="207" y="148"/>
                  <a:pt x="207" y="149"/>
                </a:cubicBezTo>
                <a:cubicBezTo>
                  <a:pt x="207" y="149"/>
                  <a:pt x="206" y="149"/>
                  <a:pt x="206" y="149"/>
                </a:cubicBezTo>
                <a:moveTo>
                  <a:pt x="288" y="116"/>
                </a:moveTo>
                <a:cubicBezTo>
                  <a:pt x="288" y="115"/>
                  <a:pt x="288" y="115"/>
                  <a:pt x="288" y="115"/>
                </a:cubicBezTo>
                <a:cubicBezTo>
                  <a:pt x="291" y="115"/>
                  <a:pt x="295" y="115"/>
                  <a:pt x="299" y="115"/>
                </a:cubicBezTo>
                <a:cubicBezTo>
                  <a:pt x="300" y="115"/>
                  <a:pt x="302" y="115"/>
                  <a:pt x="304" y="115"/>
                </a:cubicBezTo>
                <a:cubicBezTo>
                  <a:pt x="317" y="116"/>
                  <a:pt x="330" y="118"/>
                  <a:pt x="340" y="125"/>
                </a:cubicBezTo>
                <a:cubicBezTo>
                  <a:pt x="340" y="125"/>
                  <a:pt x="340" y="125"/>
                  <a:pt x="340" y="125"/>
                </a:cubicBezTo>
                <a:cubicBezTo>
                  <a:pt x="340" y="125"/>
                  <a:pt x="340" y="125"/>
                  <a:pt x="340" y="125"/>
                </a:cubicBezTo>
                <a:cubicBezTo>
                  <a:pt x="347" y="128"/>
                  <a:pt x="355" y="132"/>
                  <a:pt x="361" y="137"/>
                </a:cubicBezTo>
                <a:cubicBezTo>
                  <a:pt x="361" y="138"/>
                  <a:pt x="361" y="138"/>
                  <a:pt x="361" y="138"/>
                </a:cubicBezTo>
                <a:cubicBezTo>
                  <a:pt x="355" y="133"/>
                  <a:pt x="348" y="129"/>
                  <a:pt x="341" y="127"/>
                </a:cubicBezTo>
                <a:cubicBezTo>
                  <a:pt x="332" y="122"/>
                  <a:pt x="322" y="117"/>
                  <a:pt x="311" y="116"/>
                </a:cubicBezTo>
                <a:cubicBezTo>
                  <a:pt x="309" y="116"/>
                  <a:pt x="308" y="116"/>
                  <a:pt x="306" y="116"/>
                </a:cubicBezTo>
                <a:cubicBezTo>
                  <a:pt x="304" y="116"/>
                  <a:pt x="301" y="116"/>
                  <a:pt x="299" y="116"/>
                </a:cubicBezTo>
                <a:cubicBezTo>
                  <a:pt x="299" y="116"/>
                  <a:pt x="299" y="116"/>
                  <a:pt x="299" y="116"/>
                </a:cubicBezTo>
                <a:cubicBezTo>
                  <a:pt x="297" y="116"/>
                  <a:pt x="295" y="116"/>
                  <a:pt x="293" y="115"/>
                </a:cubicBezTo>
                <a:cubicBezTo>
                  <a:pt x="293" y="115"/>
                  <a:pt x="293" y="115"/>
                  <a:pt x="293" y="115"/>
                </a:cubicBezTo>
                <a:cubicBezTo>
                  <a:pt x="292" y="115"/>
                  <a:pt x="292" y="115"/>
                  <a:pt x="292" y="115"/>
                </a:cubicBezTo>
                <a:cubicBezTo>
                  <a:pt x="291" y="116"/>
                  <a:pt x="290" y="116"/>
                  <a:pt x="288" y="116"/>
                </a:cubicBezTo>
                <a:moveTo>
                  <a:pt x="38" y="121"/>
                </a:moveTo>
                <a:cubicBezTo>
                  <a:pt x="40" y="120"/>
                  <a:pt x="40" y="120"/>
                  <a:pt x="40" y="120"/>
                </a:cubicBezTo>
                <a:cubicBezTo>
                  <a:pt x="40" y="120"/>
                  <a:pt x="40" y="120"/>
                  <a:pt x="40" y="120"/>
                </a:cubicBezTo>
                <a:cubicBezTo>
                  <a:pt x="40" y="120"/>
                  <a:pt x="40" y="120"/>
                  <a:pt x="40" y="120"/>
                </a:cubicBezTo>
                <a:cubicBezTo>
                  <a:pt x="42" y="119"/>
                  <a:pt x="44" y="118"/>
                  <a:pt x="46" y="117"/>
                </a:cubicBezTo>
                <a:cubicBezTo>
                  <a:pt x="46" y="117"/>
                  <a:pt x="46" y="117"/>
                  <a:pt x="46" y="117"/>
                </a:cubicBezTo>
                <a:cubicBezTo>
                  <a:pt x="46" y="117"/>
                  <a:pt x="46" y="117"/>
                  <a:pt x="46" y="117"/>
                </a:cubicBezTo>
                <a:cubicBezTo>
                  <a:pt x="47" y="116"/>
                  <a:pt x="48" y="116"/>
                  <a:pt x="50" y="115"/>
                </a:cubicBezTo>
                <a:cubicBezTo>
                  <a:pt x="50" y="115"/>
                  <a:pt x="50" y="115"/>
                  <a:pt x="50" y="115"/>
                </a:cubicBezTo>
                <a:cubicBezTo>
                  <a:pt x="51" y="115"/>
                  <a:pt x="52" y="115"/>
                  <a:pt x="53" y="115"/>
                </a:cubicBezTo>
                <a:cubicBezTo>
                  <a:pt x="54" y="115"/>
                  <a:pt x="55" y="115"/>
                  <a:pt x="55" y="115"/>
                </a:cubicBezTo>
                <a:cubicBezTo>
                  <a:pt x="54" y="117"/>
                  <a:pt x="52" y="119"/>
                  <a:pt x="52" y="122"/>
                </a:cubicBezTo>
                <a:cubicBezTo>
                  <a:pt x="51" y="122"/>
                  <a:pt x="50" y="123"/>
                  <a:pt x="50" y="123"/>
                </a:cubicBezTo>
                <a:cubicBezTo>
                  <a:pt x="46" y="124"/>
                  <a:pt x="42" y="126"/>
                  <a:pt x="39" y="127"/>
                </a:cubicBezTo>
                <a:cubicBezTo>
                  <a:pt x="36" y="129"/>
                  <a:pt x="34" y="130"/>
                  <a:pt x="32" y="131"/>
                </a:cubicBezTo>
                <a:cubicBezTo>
                  <a:pt x="32" y="131"/>
                  <a:pt x="32" y="131"/>
                  <a:pt x="32" y="131"/>
                </a:cubicBezTo>
                <a:cubicBezTo>
                  <a:pt x="31" y="132"/>
                  <a:pt x="31" y="132"/>
                  <a:pt x="31" y="132"/>
                </a:cubicBezTo>
                <a:cubicBezTo>
                  <a:pt x="30" y="132"/>
                  <a:pt x="30" y="132"/>
                  <a:pt x="30" y="132"/>
                </a:cubicBezTo>
                <a:cubicBezTo>
                  <a:pt x="30" y="132"/>
                  <a:pt x="30" y="132"/>
                  <a:pt x="30" y="132"/>
                </a:cubicBezTo>
                <a:cubicBezTo>
                  <a:pt x="28" y="134"/>
                  <a:pt x="26" y="135"/>
                  <a:pt x="24" y="136"/>
                </a:cubicBezTo>
                <a:cubicBezTo>
                  <a:pt x="24" y="136"/>
                  <a:pt x="24" y="136"/>
                  <a:pt x="24" y="136"/>
                </a:cubicBezTo>
                <a:cubicBezTo>
                  <a:pt x="16" y="143"/>
                  <a:pt x="16" y="143"/>
                  <a:pt x="16" y="143"/>
                </a:cubicBezTo>
                <a:cubicBezTo>
                  <a:pt x="15" y="142"/>
                  <a:pt x="14" y="140"/>
                  <a:pt x="14" y="138"/>
                </a:cubicBezTo>
                <a:cubicBezTo>
                  <a:pt x="17" y="132"/>
                  <a:pt x="24" y="128"/>
                  <a:pt x="30" y="125"/>
                </a:cubicBezTo>
                <a:cubicBezTo>
                  <a:pt x="30" y="125"/>
                  <a:pt x="30" y="125"/>
                  <a:pt x="30" y="125"/>
                </a:cubicBezTo>
                <a:cubicBezTo>
                  <a:pt x="32" y="124"/>
                  <a:pt x="32" y="124"/>
                  <a:pt x="32" y="124"/>
                </a:cubicBezTo>
                <a:cubicBezTo>
                  <a:pt x="32" y="124"/>
                  <a:pt x="32" y="124"/>
                  <a:pt x="32" y="124"/>
                </a:cubicBezTo>
                <a:cubicBezTo>
                  <a:pt x="32" y="124"/>
                  <a:pt x="32" y="124"/>
                  <a:pt x="32" y="124"/>
                </a:cubicBezTo>
                <a:cubicBezTo>
                  <a:pt x="34" y="123"/>
                  <a:pt x="36" y="122"/>
                  <a:pt x="38" y="121"/>
                </a:cubicBezTo>
                <a:cubicBezTo>
                  <a:pt x="38" y="121"/>
                  <a:pt x="38" y="121"/>
                  <a:pt x="38" y="121"/>
                </a:cubicBezTo>
                <a:moveTo>
                  <a:pt x="40" y="118"/>
                </a:moveTo>
                <a:cubicBezTo>
                  <a:pt x="40" y="116"/>
                  <a:pt x="40" y="116"/>
                  <a:pt x="40" y="116"/>
                </a:cubicBezTo>
                <a:cubicBezTo>
                  <a:pt x="43" y="115"/>
                  <a:pt x="46" y="114"/>
                  <a:pt x="49" y="113"/>
                </a:cubicBezTo>
                <a:cubicBezTo>
                  <a:pt x="49" y="113"/>
                  <a:pt x="49" y="113"/>
                  <a:pt x="49" y="113"/>
                </a:cubicBezTo>
                <a:cubicBezTo>
                  <a:pt x="47" y="114"/>
                  <a:pt x="46" y="115"/>
                  <a:pt x="45" y="115"/>
                </a:cubicBezTo>
                <a:cubicBezTo>
                  <a:pt x="43" y="116"/>
                  <a:pt x="42" y="117"/>
                  <a:pt x="40" y="118"/>
                </a:cubicBezTo>
                <a:moveTo>
                  <a:pt x="58" y="118"/>
                </a:moveTo>
                <a:cubicBezTo>
                  <a:pt x="58" y="116"/>
                  <a:pt x="58" y="116"/>
                  <a:pt x="58" y="116"/>
                </a:cubicBezTo>
                <a:cubicBezTo>
                  <a:pt x="59" y="116"/>
                  <a:pt x="59" y="116"/>
                  <a:pt x="59" y="116"/>
                </a:cubicBezTo>
                <a:cubicBezTo>
                  <a:pt x="58" y="114"/>
                  <a:pt x="58" y="114"/>
                  <a:pt x="58" y="114"/>
                </a:cubicBezTo>
                <a:cubicBezTo>
                  <a:pt x="58" y="114"/>
                  <a:pt x="58" y="114"/>
                  <a:pt x="58" y="114"/>
                </a:cubicBezTo>
                <a:cubicBezTo>
                  <a:pt x="58" y="112"/>
                  <a:pt x="58" y="112"/>
                  <a:pt x="58" y="112"/>
                </a:cubicBezTo>
                <a:cubicBezTo>
                  <a:pt x="58" y="114"/>
                  <a:pt x="59" y="115"/>
                  <a:pt x="61" y="116"/>
                </a:cubicBezTo>
                <a:cubicBezTo>
                  <a:pt x="60" y="117"/>
                  <a:pt x="60" y="117"/>
                  <a:pt x="60" y="117"/>
                </a:cubicBezTo>
                <a:cubicBezTo>
                  <a:pt x="60" y="117"/>
                  <a:pt x="59" y="117"/>
                  <a:pt x="59" y="117"/>
                </a:cubicBezTo>
                <a:cubicBezTo>
                  <a:pt x="58" y="118"/>
                  <a:pt x="58" y="118"/>
                  <a:pt x="58" y="118"/>
                </a:cubicBezTo>
                <a:moveTo>
                  <a:pt x="372" y="118"/>
                </a:moveTo>
                <a:cubicBezTo>
                  <a:pt x="369" y="116"/>
                  <a:pt x="366" y="114"/>
                  <a:pt x="363" y="112"/>
                </a:cubicBezTo>
                <a:cubicBezTo>
                  <a:pt x="363" y="111"/>
                  <a:pt x="363" y="111"/>
                  <a:pt x="363" y="111"/>
                </a:cubicBezTo>
                <a:cubicBezTo>
                  <a:pt x="366" y="113"/>
                  <a:pt x="369" y="115"/>
                  <a:pt x="372" y="117"/>
                </a:cubicBezTo>
                <a:cubicBezTo>
                  <a:pt x="372" y="118"/>
                  <a:pt x="372" y="118"/>
                  <a:pt x="372" y="118"/>
                </a:cubicBezTo>
                <a:moveTo>
                  <a:pt x="133" y="117"/>
                </a:moveTo>
                <a:cubicBezTo>
                  <a:pt x="128" y="115"/>
                  <a:pt x="128" y="115"/>
                  <a:pt x="128" y="115"/>
                </a:cubicBezTo>
                <a:cubicBezTo>
                  <a:pt x="127" y="113"/>
                  <a:pt x="127" y="111"/>
                  <a:pt x="127" y="110"/>
                </a:cubicBezTo>
                <a:cubicBezTo>
                  <a:pt x="127" y="110"/>
                  <a:pt x="127" y="110"/>
                  <a:pt x="127" y="110"/>
                </a:cubicBezTo>
                <a:cubicBezTo>
                  <a:pt x="127" y="110"/>
                  <a:pt x="127" y="110"/>
                  <a:pt x="128" y="110"/>
                </a:cubicBezTo>
                <a:cubicBezTo>
                  <a:pt x="128" y="110"/>
                  <a:pt x="128" y="110"/>
                  <a:pt x="128" y="110"/>
                </a:cubicBezTo>
                <a:cubicBezTo>
                  <a:pt x="129" y="110"/>
                  <a:pt x="131" y="110"/>
                  <a:pt x="133" y="110"/>
                </a:cubicBezTo>
                <a:cubicBezTo>
                  <a:pt x="135" y="111"/>
                  <a:pt x="137" y="111"/>
                  <a:pt x="139" y="111"/>
                </a:cubicBezTo>
                <a:cubicBezTo>
                  <a:pt x="146" y="113"/>
                  <a:pt x="152" y="116"/>
                  <a:pt x="157" y="120"/>
                </a:cubicBezTo>
                <a:cubicBezTo>
                  <a:pt x="159" y="121"/>
                  <a:pt x="159" y="121"/>
                  <a:pt x="159" y="121"/>
                </a:cubicBezTo>
                <a:cubicBezTo>
                  <a:pt x="159" y="121"/>
                  <a:pt x="159" y="121"/>
                  <a:pt x="159" y="121"/>
                </a:cubicBezTo>
                <a:cubicBezTo>
                  <a:pt x="160" y="122"/>
                  <a:pt x="161" y="124"/>
                  <a:pt x="162" y="125"/>
                </a:cubicBezTo>
                <a:cubicBezTo>
                  <a:pt x="162" y="126"/>
                  <a:pt x="162" y="126"/>
                  <a:pt x="162" y="126"/>
                </a:cubicBezTo>
                <a:cubicBezTo>
                  <a:pt x="163" y="126"/>
                  <a:pt x="163" y="126"/>
                  <a:pt x="163" y="126"/>
                </a:cubicBezTo>
                <a:cubicBezTo>
                  <a:pt x="163" y="126"/>
                  <a:pt x="163" y="126"/>
                  <a:pt x="163" y="126"/>
                </a:cubicBezTo>
                <a:cubicBezTo>
                  <a:pt x="168" y="132"/>
                  <a:pt x="173" y="138"/>
                  <a:pt x="175" y="146"/>
                </a:cubicBezTo>
                <a:cubicBezTo>
                  <a:pt x="175" y="149"/>
                  <a:pt x="177" y="152"/>
                  <a:pt x="177" y="155"/>
                </a:cubicBezTo>
                <a:cubicBezTo>
                  <a:pt x="177" y="155"/>
                  <a:pt x="177" y="156"/>
                  <a:pt x="176" y="156"/>
                </a:cubicBezTo>
                <a:cubicBezTo>
                  <a:pt x="176" y="157"/>
                  <a:pt x="176" y="157"/>
                  <a:pt x="175" y="157"/>
                </a:cubicBezTo>
                <a:cubicBezTo>
                  <a:pt x="175" y="157"/>
                  <a:pt x="175" y="157"/>
                  <a:pt x="175" y="157"/>
                </a:cubicBezTo>
                <a:cubicBezTo>
                  <a:pt x="175" y="157"/>
                  <a:pt x="175" y="157"/>
                  <a:pt x="175" y="157"/>
                </a:cubicBezTo>
                <a:cubicBezTo>
                  <a:pt x="174" y="157"/>
                  <a:pt x="173" y="156"/>
                  <a:pt x="173" y="156"/>
                </a:cubicBezTo>
                <a:cubicBezTo>
                  <a:pt x="170" y="151"/>
                  <a:pt x="169" y="145"/>
                  <a:pt x="164" y="141"/>
                </a:cubicBezTo>
                <a:cubicBezTo>
                  <a:pt x="164" y="141"/>
                  <a:pt x="164" y="141"/>
                  <a:pt x="164" y="141"/>
                </a:cubicBezTo>
                <a:cubicBezTo>
                  <a:pt x="164" y="141"/>
                  <a:pt x="164" y="141"/>
                  <a:pt x="164" y="141"/>
                </a:cubicBezTo>
                <a:cubicBezTo>
                  <a:pt x="164" y="136"/>
                  <a:pt x="163" y="130"/>
                  <a:pt x="161" y="126"/>
                </a:cubicBezTo>
                <a:cubicBezTo>
                  <a:pt x="161" y="126"/>
                  <a:pt x="161" y="126"/>
                  <a:pt x="161" y="126"/>
                </a:cubicBezTo>
                <a:cubicBezTo>
                  <a:pt x="160" y="126"/>
                  <a:pt x="160" y="126"/>
                  <a:pt x="160" y="126"/>
                </a:cubicBezTo>
                <a:cubicBezTo>
                  <a:pt x="159" y="123"/>
                  <a:pt x="159" y="123"/>
                  <a:pt x="159" y="123"/>
                </a:cubicBezTo>
                <a:cubicBezTo>
                  <a:pt x="159" y="124"/>
                  <a:pt x="159" y="124"/>
                  <a:pt x="159" y="124"/>
                </a:cubicBezTo>
                <a:cubicBezTo>
                  <a:pt x="159" y="124"/>
                  <a:pt x="159" y="124"/>
                  <a:pt x="159" y="124"/>
                </a:cubicBezTo>
                <a:cubicBezTo>
                  <a:pt x="159" y="124"/>
                  <a:pt x="159" y="124"/>
                  <a:pt x="159" y="124"/>
                </a:cubicBezTo>
                <a:cubicBezTo>
                  <a:pt x="158" y="123"/>
                  <a:pt x="158" y="123"/>
                  <a:pt x="158" y="123"/>
                </a:cubicBezTo>
                <a:cubicBezTo>
                  <a:pt x="158" y="123"/>
                  <a:pt x="158" y="123"/>
                  <a:pt x="158" y="123"/>
                </a:cubicBezTo>
                <a:cubicBezTo>
                  <a:pt x="158" y="123"/>
                  <a:pt x="158" y="123"/>
                  <a:pt x="158" y="123"/>
                </a:cubicBezTo>
                <a:cubicBezTo>
                  <a:pt x="156" y="121"/>
                  <a:pt x="154" y="121"/>
                  <a:pt x="152" y="121"/>
                </a:cubicBezTo>
                <a:cubicBezTo>
                  <a:pt x="152" y="121"/>
                  <a:pt x="152" y="121"/>
                  <a:pt x="152" y="121"/>
                </a:cubicBezTo>
                <a:cubicBezTo>
                  <a:pt x="149" y="121"/>
                  <a:pt x="147" y="121"/>
                  <a:pt x="144" y="122"/>
                </a:cubicBezTo>
                <a:cubicBezTo>
                  <a:pt x="144" y="121"/>
                  <a:pt x="143" y="120"/>
                  <a:pt x="143" y="120"/>
                </a:cubicBezTo>
                <a:cubicBezTo>
                  <a:pt x="142" y="119"/>
                  <a:pt x="140" y="119"/>
                  <a:pt x="139" y="118"/>
                </a:cubicBezTo>
                <a:cubicBezTo>
                  <a:pt x="138" y="118"/>
                  <a:pt x="137" y="118"/>
                  <a:pt x="136" y="117"/>
                </a:cubicBezTo>
                <a:cubicBezTo>
                  <a:pt x="136" y="117"/>
                  <a:pt x="136" y="117"/>
                  <a:pt x="136" y="117"/>
                </a:cubicBezTo>
                <a:cubicBezTo>
                  <a:pt x="133" y="117"/>
                  <a:pt x="133" y="117"/>
                  <a:pt x="133" y="117"/>
                </a:cubicBezTo>
                <a:cubicBezTo>
                  <a:pt x="133" y="117"/>
                  <a:pt x="133" y="117"/>
                  <a:pt x="133" y="117"/>
                </a:cubicBezTo>
                <a:moveTo>
                  <a:pt x="364" y="109"/>
                </a:moveTo>
                <a:cubicBezTo>
                  <a:pt x="360" y="109"/>
                  <a:pt x="360" y="109"/>
                  <a:pt x="360" y="109"/>
                </a:cubicBezTo>
                <a:cubicBezTo>
                  <a:pt x="360" y="109"/>
                  <a:pt x="361" y="109"/>
                  <a:pt x="361" y="109"/>
                </a:cubicBezTo>
                <a:cubicBezTo>
                  <a:pt x="361" y="111"/>
                  <a:pt x="361" y="111"/>
                  <a:pt x="361" y="111"/>
                </a:cubicBezTo>
                <a:cubicBezTo>
                  <a:pt x="360" y="110"/>
                  <a:pt x="359" y="109"/>
                  <a:pt x="358" y="109"/>
                </a:cubicBezTo>
                <a:cubicBezTo>
                  <a:pt x="355" y="109"/>
                  <a:pt x="355" y="109"/>
                  <a:pt x="355" y="109"/>
                </a:cubicBezTo>
                <a:cubicBezTo>
                  <a:pt x="357" y="110"/>
                  <a:pt x="359" y="112"/>
                  <a:pt x="361" y="113"/>
                </a:cubicBezTo>
                <a:cubicBezTo>
                  <a:pt x="361" y="113"/>
                  <a:pt x="361" y="113"/>
                  <a:pt x="361" y="113"/>
                </a:cubicBezTo>
                <a:cubicBezTo>
                  <a:pt x="361" y="113"/>
                  <a:pt x="361" y="113"/>
                  <a:pt x="361" y="113"/>
                </a:cubicBezTo>
                <a:cubicBezTo>
                  <a:pt x="363" y="115"/>
                  <a:pt x="363" y="115"/>
                  <a:pt x="363" y="115"/>
                </a:cubicBezTo>
                <a:cubicBezTo>
                  <a:pt x="363" y="114"/>
                  <a:pt x="363" y="114"/>
                  <a:pt x="363" y="114"/>
                </a:cubicBezTo>
                <a:cubicBezTo>
                  <a:pt x="366" y="116"/>
                  <a:pt x="369" y="119"/>
                  <a:pt x="372" y="121"/>
                </a:cubicBezTo>
                <a:cubicBezTo>
                  <a:pt x="372" y="121"/>
                  <a:pt x="372" y="121"/>
                  <a:pt x="372" y="121"/>
                </a:cubicBezTo>
                <a:cubicBezTo>
                  <a:pt x="372" y="121"/>
                  <a:pt x="372" y="121"/>
                  <a:pt x="372" y="121"/>
                </a:cubicBezTo>
                <a:cubicBezTo>
                  <a:pt x="374" y="122"/>
                  <a:pt x="374" y="122"/>
                  <a:pt x="374" y="122"/>
                </a:cubicBezTo>
                <a:cubicBezTo>
                  <a:pt x="374" y="122"/>
                  <a:pt x="374" y="122"/>
                  <a:pt x="374" y="122"/>
                </a:cubicBezTo>
                <a:cubicBezTo>
                  <a:pt x="374" y="122"/>
                  <a:pt x="374" y="122"/>
                  <a:pt x="374" y="122"/>
                </a:cubicBezTo>
                <a:cubicBezTo>
                  <a:pt x="380" y="126"/>
                  <a:pt x="384" y="131"/>
                  <a:pt x="389" y="137"/>
                </a:cubicBezTo>
                <a:cubicBezTo>
                  <a:pt x="389" y="137"/>
                  <a:pt x="389" y="137"/>
                  <a:pt x="389" y="137"/>
                </a:cubicBezTo>
                <a:cubicBezTo>
                  <a:pt x="389" y="137"/>
                  <a:pt x="389" y="137"/>
                  <a:pt x="389" y="137"/>
                </a:cubicBezTo>
                <a:cubicBezTo>
                  <a:pt x="391" y="139"/>
                  <a:pt x="391" y="139"/>
                  <a:pt x="391" y="139"/>
                </a:cubicBezTo>
                <a:cubicBezTo>
                  <a:pt x="391" y="139"/>
                  <a:pt x="391" y="139"/>
                  <a:pt x="391" y="139"/>
                </a:cubicBezTo>
                <a:cubicBezTo>
                  <a:pt x="395" y="143"/>
                  <a:pt x="399" y="148"/>
                  <a:pt x="403" y="152"/>
                </a:cubicBezTo>
                <a:cubicBezTo>
                  <a:pt x="404" y="153"/>
                  <a:pt x="405" y="154"/>
                  <a:pt x="406" y="155"/>
                </a:cubicBezTo>
                <a:cubicBezTo>
                  <a:pt x="406" y="155"/>
                  <a:pt x="405" y="155"/>
                  <a:pt x="405" y="155"/>
                </a:cubicBezTo>
                <a:cubicBezTo>
                  <a:pt x="405" y="155"/>
                  <a:pt x="404" y="155"/>
                  <a:pt x="404" y="155"/>
                </a:cubicBezTo>
                <a:cubicBezTo>
                  <a:pt x="403" y="155"/>
                  <a:pt x="403" y="155"/>
                  <a:pt x="403" y="155"/>
                </a:cubicBezTo>
                <a:cubicBezTo>
                  <a:pt x="402" y="155"/>
                  <a:pt x="402" y="155"/>
                  <a:pt x="402" y="155"/>
                </a:cubicBezTo>
                <a:cubicBezTo>
                  <a:pt x="402" y="155"/>
                  <a:pt x="401" y="155"/>
                  <a:pt x="400" y="155"/>
                </a:cubicBezTo>
                <a:cubicBezTo>
                  <a:pt x="397" y="153"/>
                  <a:pt x="394" y="151"/>
                  <a:pt x="391" y="148"/>
                </a:cubicBezTo>
                <a:cubicBezTo>
                  <a:pt x="385" y="142"/>
                  <a:pt x="381" y="135"/>
                  <a:pt x="374" y="129"/>
                </a:cubicBezTo>
                <a:cubicBezTo>
                  <a:pt x="374" y="129"/>
                  <a:pt x="374" y="129"/>
                  <a:pt x="374" y="129"/>
                </a:cubicBezTo>
                <a:cubicBezTo>
                  <a:pt x="374" y="129"/>
                  <a:pt x="374" y="129"/>
                  <a:pt x="374" y="129"/>
                </a:cubicBezTo>
                <a:cubicBezTo>
                  <a:pt x="374" y="129"/>
                  <a:pt x="373" y="129"/>
                  <a:pt x="373" y="129"/>
                </a:cubicBezTo>
                <a:cubicBezTo>
                  <a:pt x="371" y="128"/>
                  <a:pt x="370" y="125"/>
                  <a:pt x="367" y="123"/>
                </a:cubicBezTo>
                <a:cubicBezTo>
                  <a:pt x="365" y="123"/>
                  <a:pt x="364" y="122"/>
                  <a:pt x="363" y="121"/>
                </a:cubicBezTo>
                <a:cubicBezTo>
                  <a:pt x="363" y="121"/>
                  <a:pt x="363" y="121"/>
                  <a:pt x="363" y="121"/>
                </a:cubicBezTo>
                <a:cubicBezTo>
                  <a:pt x="362" y="120"/>
                  <a:pt x="362" y="120"/>
                  <a:pt x="362" y="120"/>
                </a:cubicBezTo>
                <a:cubicBezTo>
                  <a:pt x="361" y="119"/>
                  <a:pt x="361" y="119"/>
                  <a:pt x="361" y="119"/>
                </a:cubicBezTo>
                <a:cubicBezTo>
                  <a:pt x="361" y="119"/>
                  <a:pt x="361" y="119"/>
                  <a:pt x="361" y="119"/>
                </a:cubicBezTo>
                <a:cubicBezTo>
                  <a:pt x="355" y="115"/>
                  <a:pt x="348" y="112"/>
                  <a:pt x="341" y="109"/>
                </a:cubicBezTo>
                <a:cubicBezTo>
                  <a:pt x="336" y="109"/>
                  <a:pt x="336" y="109"/>
                  <a:pt x="336" y="109"/>
                </a:cubicBezTo>
                <a:cubicBezTo>
                  <a:pt x="344" y="112"/>
                  <a:pt x="353" y="116"/>
                  <a:pt x="361" y="122"/>
                </a:cubicBezTo>
                <a:cubicBezTo>
                  <a:pt x="361" y="123"/>
                  <a:pt x="361" y="123"/>
                  <a:pt x="361" y="123"/>
                </a:cubicBezTo>
                <a:cubicBezTo>
                  <a:pt x="360" y="122"/>
                  <a:pt x="358" y="121"/>
                  <a:pt x="357" y="120"/>
                </a:cubicBezTo>
                <a:cubicBezTo>
                  <a:pt x="357" y="120"/>
                  <a:pt x="357" y="120"/>
                  <a:pt x="357" y="120"/>
                </a:cubicBezTo>
                <a:cubicBezTo>
                  <a:pt x="357" y="120"/>
                  <a:pt x="357" y="120"/>
                  <a:pt x="357" y="120"/>
                </a:cubicBezTo>
                <a:cubicBezTo>
                  <a:pt x="349" y="114"/>
                  <a:pt x="340" y="112"/>
                  <a:pt x="332" y="109"/>
                </a:cubicBezTo>
                <a:cubicBezTo>
                  <a:pt x="326" y="109"/>
                  <a:pt x="326" y="109"/>
                  <a:pt x="326" y="109"/>
                </a:cubicBezTo>
                <a:cubicBezTo>
                  <a:pt x="327" y="109"/>
                  <a:pt x="327" y="109"/>
                  <a:pt x="328" y="109"/>
                </a:cubicBezTo>
                <a:cubicBezTo>
                  <a:pt x="337" y="113"/>
                  <a:pt x="347" y="116"/>
                  <a:pt x="355" y="122"/>
                </a:cubicBezTo>
                <a:cubicBezTo>
                  <a:pt x="357" y="123"/>
                  <a:pt x="359" y="124"/>
                  <a:pt x="361" y="126"/>
                </a:cubicBezTo>
                <a:cubicBezTo>
                  <a:pt x="361" y="126"/>
                  <a:pt x="361" y="126"/>
                  <a:pt x="361" y="126"/>
                </a:cubicBezTo>
                <a:cubicBezTo>
                  <a:pt x="361" y="126"/>
                  <a:pt x="361" y="126"/>
                  <a:pt x="361" y="126"/>
                </a:cubicBezTo>
                <a:cubicBezTo>
                  <a:pt x="363" y="127"/>
                  <a:pt x="363" y="127"/>
                  <a:pt x="363" y="127"/>
                </a:cubicBezTo>
                <a:cubicBezTo>
                  <a:pt x="363" y="127"/>
                  <a:pt x="363" y="127"/>
                  <a:pt x="363" y="127"/>
                </a:cubicBezTo>
                <a:cubicBezTo>
                  <a:pt x="366" y="129"/>
                  <a:pt x="369" y="131"/>
                  <a:pt x="372" y="134"/>
                </a:cubicBezTo>
                <a:cubicBezTo>
                  <a:pt x="378" y="139"/>
                  <a:pt x="383" y="147"/>
                  <a:pt x="389" y="153"/>
                </a:cubicBezTo>
                <a:cubicBezTo>
                  <a:pt x="390" y="154"/>
                  <a:pt x="391" y="154"/>
                  <a:pt x="391" y="155"/>
                </a:cubicBezTo>
                <a:cubicBezTo>
                  <a:pt x="391" y="155"/>
                  <a:pt x="390" y="155"/>
                  <a:pt x="390" y="155"/>
                </a:cubicBezTo>
                <a:cubicBezTo>
                  <a:pt x="390" y="155"/>
                  <a:pt x="390" y="155"/>
                  <a:pt x="390" y="155"/>
                </a:cubicBezTo>
                <a:cubicBezTo>
                  <a:pt x="389" y="155"/>
                  <a:pt x="389" y="155"/>
                  <a:pt x="389" y="155"/>
                </a:cubicBezTo>
                <a:cubicBezTo>
                  <a:pt x="389" y="155"/>
                  <a:pt x="389" y="155"/>
                  <a:pt x="389" y="155"/>
                </a:cubicBezTo>
                <a:cubicBezTo>
                  <a:pt x="388" y="155"/>
                  <a:pt x="387" y="155"/>
                  <a:pt x="385" y="155"/>
                </a:cubicBezTo>
                <a:cubicBezTo>
                  <a:pt x="385" y="155"/>
                  <a:pt x="385" y="155"/>
                  <a:pt x="385" y="155"/>
                </a:cubicBezTo>
                <a:cubicBezTo>
                  <a:pt x="385" y="155"/>
                  <a:pt x="385" y="155"/>
                  <a:pt x="385" y="155"/>
                </a:cubicBezTo>
                <a:cubicBezTo>
                  <a:pt x="384" y="155"/>
                  <a:pt x="382" y="155"/>
                  <a:pt x="381" y="154"/>
                </a:cubicBezTo>
                <a:cubicBezTo>
                  <a:pt x="379" y="151"/>
                  <a:pt x="376" y="148"/>
                  <a:pt x="373" y="145"/>
                </a:cubicBezTo>
                <a:cubicBezTo>
                  <a:pt x="370" y="141"/>
                  <a:pt x="367" y="138"/>
                  <a:pt x="362" y="136"/>
                </a:cubicBezTo>
                <a:cubicBezTo>
                  <a:pt x="356" y="130"/>
                  <a:pt x="349" y="127"/>
                  <a:pt x="341" y="123"/>
                </a:cubicBezTo>
                <a:cubicBezTo>
                  <a:pt x="330" y="116"/>
                  <a:pt x="317" y="114"/>
                  <a:pt x="305" y="113"/>
                </a:cubicBezTo>
                <a:cubicBezTo>
                  <a:pt x="304" y="113"/>
                  <a:pt x="304" y="113"/>
                  <a:pt x="304" y="113"/>
                </a:cubicBezTo>
                <a:cubicBezTo>
                  <a:pt x="304" y="113"/>
                  <a:pt x="304" y="113"/>
                  <a:pt x="304" y="113"/>
                </a:cubicBezTo>
                <a:cubicBezTo>
                  <a:pt x="302" y="113"/>
                  <a:pt x="301" y="113"/>
                  <a:pt x="299" y="113"/>
                </a:cubicBezTo>
                <a:cubicBezTo>
                  <a:pt x="295" y="113"/>
                  <a:pt x="291" y="113"/>
                  <a:pt x="288" y="113"/>
                </a:cubicBezTo>
                <a:cubicBezTo>
                  <a:pt x="288" y="113"/>
                  <a:pt x="288" y="113"/>
                  <a:pt x="288" y="113"/>
                </a:cubicBezTo>
                <a:cubicBezTo>
                  <a:pt x="287" y="113"/>
                  <a:pt x="287" y="113"/>
                  <a:pt x="287" y="113"/>
                </a:cubicBezTo>
                <a:cubicBezTo>
                  <a:pt x="286" y="113"/>
                  <a:pt x="286" y="113"/>
                  <a:pt x="286" y="113"/>
                </a:cubicBezTo>
                <a:cubicBezTo>
                  <a:pt x="286" y="113"/>
                  <a:pt x="286" y="113"/>
                  <a:pt x="286" y="113"/>
                </a:cubicBezTo>
                <a:cubicBezTo>
                  <a:pt x="271" y="115"/>
                  <a:pt x="256" y="117"/>
                  <a:pt x="243" y="122"/>
                </a:cubicBezTo>
                <a:cubicBezTo>
                  <a:pt x="243" y="122"/>
                  <a:pt x="243" y="122"/>
                  <a:pt x="243" y="122"/>
                </a:cubicBezTo>
                <a:cubicBezTo>
                  <a:pt x="243" y="122"/>
                  <a:pt x="243" y="122"/>
                  <a:pt x="243" y="122"/>
                </a:cubicBezTo>
                <a:cubicBezTo>
                  <a:pt x="236" y="125"/>
                  <a:pt x="230" y="129"/>
                  <a:pt x="223" y="132"/>
                </a:cubicBezTo>
                <a:cubicBezTo>
                  <a:pt x="223" y="132"/>
                  <a:pt x="223" y="132"/>
                  <a:pt x="223" y="132"/>
                </a:cubicBezTo>
                <a:cubicBezTo>
                  <a:pt x="223" y="132"/>
                  <a:pt x="223" y="132"/>
                  <a:pt x="223" y="132"/>
                </a:cubicBezTo>
                <a:cubicBezTo>
                  <a:pt x="218" y="137"/>
                  <a:pt x="213" y="140"/>
                  <a:pt x="207" y="144"/>
                </a:cubicBezTo>
                <a:cubicBezTo>
                  <a:pt x="207" y="144"/>
                  <a:pt x="207" y="143"/>
                  <a:pt x="206" y="142"/>
                </a:cubicBezTo>
                <a:cubicBezTo>
                  <a:pt x="206" y="142"/>
                  <a:pt x="206" y="142"/>
                  <a:pt x="206" y="142"/>
                </a:cubicBezTo>
                <a:cubicBezTo>
                  <a:pt x="206" y="142"/>
                  <a:pt x="206" y="142"/>
                  <a:pt x="206" y="142"/>
                </a:cubicBezTo>
                <a:cubicBezTo>
                  <a:pt x="206" y="141"/>
                  <a:pt x="206" y="141"/>
                  <a:pt x="206" y="141"/>
                </a:cubicBezTo>
                <a:cubicBezTo>
                  <a:pt x="206" y="141"/>
                  <a:pt x="206" y="141"/>
                  <a:pt x="206" y="141"/>
                </a:cubicBezTo>
                <a:cubicBezTo>
                  <a:pt x="206" y="141"/>
                  <a:pt x="206" y="141"/>
                  <a:pt x="206" y="141"/>
                </a:cubicBezTo>
                <a:cubicBezTo>
                  <a:pt x="206" y="140"/>
                  <a:pt x="206" y="140"/>
                  <a:pt x="206" y="140"/>
                </a:cubicBezTo>
                <a:cubicBezTo>
                  <a:pt x="206" y="140"/>
                  <a:pt x="206" y="140"/>
                  <a:pt x="206" y="140"/>
                </a:cubicBezTo>
                <a:cubicBezTo>
                  <a:pt x="206" y="140"/>
                  <a:pt x="206" y="140"/>
                  <a:pt x="206" y="140"/>
                </a:cubicBezTo>
                <a:cubicBezTo>
                  <a:pt x="206" y="140"/>
                  <a:pt x="207" y="140"/>
                  <a:pt x="207" y="140"/>
                </a:cubicBezTo>
                <a:cubicBezTo>
                  <a:pt x="207" y="140"/>
                  <a:pt x="208" y="140"/>
                  <a:pt x="208" y="140"/>
                </a:cubicBezTo>
                <a:cubicBezTo>
                  <a:pt x="208" y="140"/>
                  <a:pt x="208" y="140"/>
                  <a:pt x="208" y="140"/>
                </a:cubicBezTo>
                <a:cubicBezTo>
                  <a:pt x="208" y="139"/>
                  <a:pt x="208" y="139"/>
                  <a:pt x="208" y="139"/>
                </a:cubicBezTo>
                <a:cubicBezTo>
                  <a:pt x="217" y="128"/>
                  <a:pt x="231" y="121"/>
                  <a:pt x="244" y="114"/>
                </a:cubicBezTo>
                <a:cubicBezTo>
                  <a:pt x="251" y="112"/>
                  <a:pt x="258" y="110"/>
                  <a:pt x="265" y="109"/>
                </a:cubicBezTo>
                <a:cubicBezTo>
                  <a:pt x="256" y="109"/>
                  <a:pt x="256" y="109"/>
                  <a:pt x="256" y="109"/>
                </a:cubicBezTo>
                <a:cubicBezTo>
                  <a:pt x="252" y="110"/>
                  <a:pt x="248" y="111"/>
                  <a:pt x="244" y="112"/>
                </a:cubicBezTo>
                <a:cubicBezTo>
                  <a:pt x="244" y="112"/>
                  <a:pt x="244" y="112"/>
                  <a:pt x="244" y="112"/>
                </a:cubicBezTo>
                <a:cubicBezTo>
                  <a:pt x="244" y="112"/>
                  <a:pt x="244" y="112"/>
                  <a:pt x="244" y="112"/>
                </a:cubicBezTo>
                <a:cubicBezTo>
                  <a:pt x="230" y="119"/>
                  <a:pt x="216" y="126"/>
                  <a:pt x="207" y="138"/>
                </a:cubicBezTo>
                <a:cubicBezTo>
                  <a:pt x="207" y="138"/>
                  <a:pt x="207" y="138"/>
                  <a:pt x="206" y="138"/>
                </a:cubicBezTo>
                <a:cubicBezTo>
                  <a:pt x="206" y="137"/>
                  <a:pt x="206" y="137"/>
                  <a:pt x="206" y="137"/>
                </a:cubicBezTo>
                <a:cubicBezTo>
                  <a:pt x="219" y="123"/>
                  <a:pt x="235" y="114"/>
                  <a:pt x="253" y="109"/>
                </a:cubicBezTo>
                <a:cubicBezTo>
                  <a:pt x="246" y="109"/>
                  <a:pt x="246" y="109"/>
                  <a:pt x="246" y="109"/>
                </a:cubicBezTo>
                <a:cubicBezTo>
                  <a:pt x="230" y="114"/>
                  <a:pt x="216" y="123"/>
                  <a:pt x="205" y="136"/>
                </a:cubicBezTo>
                <a:cubicBezTo>
                  <a:pt x="204" y="134"/>
                  <a:pt x="204" y="134"/>
                  <a:pt x="204" y="134"/>
                </a:cubicBezTo>
                <a:cubicBezTo>
                  <a:pt x="204" y="136"/>
                  <a:pt x="204" y="136"/>
                  <a:pt x="204" y="136"/>
                </a:cubicBezTo>
                <a:cubicBezTo>
                  <a:pt x="204" y="136"/>
                  <a:pt x="204" y="136"/>
                  <a:pt x="204" y="137"/>
                </a:cubicBezTo>
                <a:cubicBezTo>
                  <a:pt x="203" y="136"/>
                  <a:pt x="203" y="136"/>
                  <a:pt x="203" y="136"/>
                </a:cubicBezTo>
                <a:cubicBezTo>
                  <a:pt x="203" y="136"/>
                  <a:pt x="202" y="135"/>
                  <a:pt x="202" y="135"/>
                </a:cubicBezTo>
                <a:cubicBezTo>
                  <a:pt x="202" y="134"/>
                  <a:pt x="201" y="134"/>
                  <a:pt x="201" y="133"/>
                </a:cubicBezTo>
                <a:cubicBezTo>
                  <a:pt x="201" y="132"/>
                  <a:pt x="201" y="132"/>
                  <a:pt x="201" y="132"/>
                </a:cubicBezTo>
                <a:cubicBezTo>
                  <a:pt x="202" y="131"/>
                  <a:pt x="203" y="130"/>
                  <a:pt x="204" y="129"/>
                </a:cubicBezTo>
                <a:cubicBezTo>
                  <a:pt x="204" y="129"/>
                  <a:pt x="204" y="129"/>
                  <a:pt x="204" y="129"/>
                </a:cubicBezTo>
                <a:cubicBezTo>
                  <a:pt x="206" y="127"/>
                  <a:pt x="206" y="127"/>
                  <a:pt x="206" y="127"/>
                </a:cubicBezTo>
                <a:cubicBezTo>
                  <a:pt x="206" y="127"/>
                  <a:pt x="206" y="127"/>
                  <a:pt x="206" y="127"/>
                </a:cubicBezTo>
                <a:cubicBezTo>
                  <a:pt x="206" y="127"/>
                  <a:pt x="206" y="127"/>
                  <a:pt x="206" y="127"/>
                </a:cubicBezTo>
                <a:cubicBezTo>
                  <a:pt x="208" y="125"/>
                  <a:pt x="211" y="122"/>
                  <a:pt x="214" y="120"/>
                </a:cubicBezTo>
                <a:cubicBezTo>
                  <a:pt x="214" y="120"/>
                  <a:pt x="214" y="120"/>
                  <a:pt x="214" y="120"/>
                </a:cubicBezTo>
                <a:cubicBezTo>
                  <a:pt x="214" y="119"/>
                  <a:pt x="214" y="119"/>
                  <a:pt x="214" y="119"/>
                </a:cubicBezTo>
                <a:cubicBezTo>
                  <a:pt x="221" y="117"/>
                  <a:pt x="226" y="112"/>
                  <a:pt x="232" y="109"/>
                </a:cubicBezTo>
                <a:cubicBezTo>
                  <a:pt x="228" y="109"/>
                  <a:pt x="228" y="109"/>
                  <a:pt x="228" y="109"/>
                </a:cubicBezTo>
                <a:cubicBezTo>
                  <a:pt x="223" y="112"/>
                  <a:pt x="218" y="115"/>
                  <a:pt x="214" y="118"/>
                </a:cubicBezTo>
                <a:cubicBezTo>
                  <a:pt x="218" y="114"/>
                  <a:pt x="222" y="111"/>
                  <a:pt x="226" y="109"/>
                </a:cubicBezTo>
                <a:cubicBezTo>
                  <a:pt x="222" y="109"/>
                  <a:pt x="222" y="109"/>
                  <a:pt x="222" y="109"/>
                </a:cubicBezTo>
                <a:cubicBezTo>
                  <a:pt x="219" y="111"/>
                  <a:pt x="215" y="114"/>
                  <a:pt x="211" y="117"/>
                </a:cubicBezTo>
                <a:cubicBezTo>
                  <a:pt x="211" y="117"/>
                  <a:pt x="211" y="117"/>
                  <a:pt x="211" y="117"/>
                </a:cubicBezTo>
                <a:cubicBezTo>
                  <a:pt x="211" y="118"/>
                  <a:pt x="211" y="118"/>
                  <a:pt x="211" y="118"/>
                </a:cubicBezTo>
                <a:cubicBezTo>
                  <a:pt x="211" y="118"/>
                  <a:pt x="211" y="118"/>
                  <a:pt x="211" y="118"/>
                </a:cubicBezTo>
                <a:cubicBezTo>
                  <a:pt x="210" y="118"/>
                  <a:pt x="210" y="118"/>
                  <a:pt x="210" y="118"/>
                </a:cubicBezTo>
                <a:cubicBezTo>
                  <a:pt x="210" y="118"/>
                  <a:pt x="210" y="118"/>
                  <a:pt x="210" y="118"/>
                </a:cubicBezTo>
                <a:cubicBezTo>
                  <a:pt x="209" y="118"/>
                  <a:pt x="209" y="118"/>
                  <a:pt x="209" y="118"/>
                </a:cubicBezTo>
                <a:cubicBezTo>
                  <a:pt x="208" y="119"/>
                  <a:pt x="207" y="120"/>
                  <a:pt x="206" y="121"/>
                </a:cubicBezTo>
                <a:cubicBezTo>
                  <a:pt x="206" y="121"/>
                  <a:pt x="206" y="121"/>
                  <a:pt x="206" y="121"/>
                </a:cubicBezTo>
                <a:cubicBezTo>
                  <a:pt x="205" y="122"/>
                  <a:pt x="205" y="122"/>
                  <a:pt x="205" y="122"/>
                </a:cubicBezTo>
                <a:cubicBezTo>
                  <a:pt x="204" y="123"/>
                  <a:pt x="204" y="123"/>
                  <a:pt x="204" y="123"/>
                </a:cubicBezTo>
                <a:cubicBezTo>
                  <a:pt x="204" y="123"/>
                  <a:pt x="204" y="123"/>
                  <a:pt x="204" y="123"/>
                </a:cubicBezTo>
                <a:cubicBezTo>
                  <a:pt x="203" y="124"/>
                  <a:pt x="201" y="126"/>
                  <a:pt x="199" y="128"/>
                </a:cubicBezTo>
                <a:cubicBezTo>
                  <a:pt x="199" y="128"/>
                  <a:pt x="199" y="128"/>
                  <a:pt x="199" y="128"/>
                </a:cubicBezTo>
                <a:cubicBezTo>
                  <a:pt x="196" y="125"/>
                  <a:pt x="194" y="121"/>
                  <a:pt x="191" y="117"/>
                </a:cubicBezTo>
                <a:cubicBezTo>
                  <a:pt x="191" y="115"/>
                  <a:pt x="191" y="115"/>
                  <a:pt x="191" y="115"/>
                </a:cubicBezTo>
                <a:cubicBezTo>
                  <a:pt x="193" y="112"/>
                  <a:pt x="194" y="111"/>
                  <a:pt x="196" y="109"/>
                </a:cubicBezTo>
                <a:cubicBezTo>
                  <a:pt x="193" y="109"/>
                  <a:pt x="193" y="109"/>
                  <a:pt x="193" y="109"/>
                </a:cubicBezTo>
                <a:cubicBezTo>
                  <a:pt x="192" y="110"/>
                  <a:pt x="190" y="112"/>
                  <a:pt x="189" y="114"/>
                </a:cubicBezTo>
                <a:cubicBezTo>
                  <a:pt x="189" y="114"/>
                  <a:pt x="189" y="114"/>
                  <a:pt x="189" y="114"/>
                </a:cubicBezTo>
                <a:cubicBezTo>
                  <a:pt x="189" y="118"/>
                  <a:pt x="189" y="118"/>
                  <a:pt x="189" y="118"/>
                </a:cubicBezTo>
                <a:cubicBezTo>
                  <a:pt x="189" y="118"/>
                  <a:pt x="189" y="118"/>
                  <a:pt x="189" y="118"/>
                </a:cubicBezTo>
                <a:cubicBezTo>
                  <a:pt x="189" y="118"/>
                  <a:pt x="189" y="118"/>
                  <a:pt x="189" y="118"/>
                </a:cubicBezTo>
                <a:cubicBezTo>
                  <a:pt x="192" y="121"/>
                  <a:pt x="194" y="126"/>
                  <a:pt x="197" y="129"/>
                </a:cubicBezTo>
                <a:cubicBezTo>
                  <a:pt x="197" y="130"/>
                  <a:pt x="197" y="130"/>
                  <a:pt x="197" y="130"/>
                </a:cubicBezTo>
                <a:cubicBezTo>
                  <a:pt x="193" y="125"/>
                  <a:pt x="189" y="119"/>
                  <a:pt x="184" y="114"/>
                </a:cubicBezTo>
                <a:cubicBezTo>
                  <a:pt x="184" y="114"/>
                  <a:pt x="184" y="114"/>
                  <a:pt x="184" y="114"/>
                </a:cubicBezTo>
                <a:cubicBezTo>
                  <a:pt x="184" y="113"/>
                  <a:pt x="184" y="113"/>
                  <a:pt x="184" y="113"/>
                </a:cubicBezTo>
                <a:cubicBezTo>
                  <a:pt x="183" y="112"/>
                  <a:pt x="181" y="110"/>
                  <a:pt x="179" y="109"/>
                </a:cubicBezTo>
                <a:cubicBezTo>
                  <a:pt x="176" y="109"/>
                  <a:pt x="176" y="109"/>
                  <a:pt x="176" y="109"/>
                </a:cubicBezTo>
                <a:cubicBezTo>
                  <a:pt x="178" y="111"/>
                  <a:pt x="181" y="113"/>
                  <a:pt x="183" y="115"/>
                </a:cubicBezTo>
                <a:cubicBezTo>
                  <a:pt x="188" y="122"/>
                  <a:pt x="193" y="128"/>
                  <a:pt x="197" y="134"/>
                </a:cubicBezTo>
                <a:cubicBezTo>
                  <a:pt x="200" y="140"/>
                  <a:pt x="203" y="146"/>
                  <a:pt x="204" y="152"/>
                </a:cubicBezTo>
                <a:cubicBezTo>
                  <a:pt x="204" y="153"/>
                  <a:pt x="204" y="153"/>
                  <a:pt x="204" y="153"/>
                </a:cubicBezTo>
                <a:cubicBezTo>
                  <a:pt x="204" y="153"/>
                  <a:pt x="204" y="154"/>
                  <a:pt x="204" y="156"/>
                </a:cubicBezTo>
                <a:cubicBezTo>
                  <a:pt x="204" y="156"/>
                  <a:pt x="204" y="157"/>
                  <a:pt x="203" y="157"/>
                </a:cubicBezTo>
                <a:cubicBezTo>
                  <a:pt x="202" y="156"/>
                  <a:pt x="200" y="156"/>
                  <a:pt x="199" y="156"/>
                </a:cubicBezTo>
                <a:cubicBezTo>
                  <a:pt x="199" y="156"/>
                  <a:pt x="199" y="156"/>
                  <a:pt x="199" y="156"/>
                </a:cubicBezTo>
                <a:cubicBezTo>
                  <a:pt x="198" y="156"/>
                  <a:pt x="198" y="156"/>
                  <a:pt x="198" y="156"/>
                </a:cubicBezTo>
                <a:cubicBezTo>
                  <a:pt x="197" y="156"/>
                  <a:pt x="197" y="156"/>
                  <a:pt x="197" y="156"/>
                </a:cubicBezTo>
                <a:cubicBezTo>
                  <a:pt x="197" y="156"/>
                  <a:pt x="197" y="156"/>
                  <a:pt x="197" y="156"/>
                </a:cubicBezTo>
                <a:cubicBezTo>
                  <a:pt x="194" y="156"/>
                  <a:pt x="190" y="156"/>
                  <a:pt x="187" y="156"/>
                </a:cubicBezTo>
                <a:cubicBezTo>
                  <a:pt x="185" y="156"/>
                  <a:pt x="184" y="156"/>
                  <a:pt x="182" y="156"/>
                </a:cubicBezTo>
                <a:cubicBezTo>
                  <a:pt x="181" y="150"/>
                  <a:pt x="181" y="143"/>
                  <a:pt x="177" y="137"/>
                </a:cubicBezTo>
                <a:cubicBezTo>
                  <a:pt x="174" y="131"/>
                  <a:pt x="169" y="125"/>
                  <a:pt x="164" y="120"/>
                </a:cubicBezTo>
                <a:cubicBezTo>
                  <a:pt x="164" y="120"/>
                  <a:pt x="164" y="120"/>
                  <a:pt x="164" y="120"/>
                </a:cubicBezTo>
                <a:cubicBezTo>
                  <a:pt x="164" y="120"/>
                  <a:pt x="164" y="120"/>
                  <a:pt x="164" y="120"/>
                </a:cubicBezTo>
                <a:cubicBezTo>
                  <a:pt x="164" y="120"/>
                  <a:pt x="164" y="120"/>
                  <a:pt x="164" y="120"/>
                </a:cubicBezTo>
                <a:cubicBezTo>
                  <a:pt x="164" y="119"/>
                  <a:pt x="164" y="119"/>
                  <a:pt x="164" y="119"/>
                </a:cubicBezTo>
                <a:cubicBezTo>
                  <a:pt x="163" y="118"/>
                  <a:pt x="162" y="117"/>
                  <a:pt x="161" y="116"/>
                </a:cubicBezTo>
                <a:cubicBezTo>
                  <a:pt x="161" y="116"/>
                  <a:pt x="161" y="116"/>
                  <a:pt x="161" y="116"/>
                </a:cubicBezTo>
                <a:cubicBezTo>
                  <a:pt x="160" y="116"/>
                  <a:pt x="160" y="116"/>
                  <a:pt x="160" y="116"/>
                </a:cubicBezTo>
                <a:cubicBezTo>
                  <a:pt x="159" y="114"/>
                  <a:pt x="159" y="114"/>
                  <a:pt x="159" y="114"/>
                </a:cubicBezTo>
                <a:cubicBezTo>
                  <a:pt x="159" y="115"/>
                  <a:pt x="159" y="115"/>
                  <a:pt x="159" y="115"/>
                </a:cubicBezTo>
                <a:cubicBezTo>
                  <a:pt x="159" y="115"/>
                  <a:pt x="159" y="115"/>
                  <a:pt x="158" y="115"/>
                </a:cubicBezTo>
                <a:cubicBezTo>
                  <a:pt x="155" y="112"/>
                  <a:pt x="152" y="110"/>
                  <a:pt x="149" y="109"/>
                </a:cubicBezTo>
                <a:cubicBezTo>
                  <a:pt x="143" y="109"/>
                  <a:pt x="143" y="109"/>
                  <a:pt x="143" y="109"/>
                </a:cubicBezTo>
                <a:cubicBezTo>
                  <a:pt x="148" y="110"/>
                  <a:pt x="153" y="113"/>
                  <a:pt x="157" y="116"/>
                </a:cubicBezTo>
                <a:cubicBezTo>
                  <a:pt x="157" y="117"/>
                  <a:pt x="157" y="117"/>
                  <a:pt x="157" y="117"/>
                </a:cubicBezTo>
                <a:cubicBezTo>
                  <a:pt x="152" y="113"/>
                  <a:pt x="146" y="111"/>
                  <a:pt x="139" y="109"/>
                </a:cubicBezTo>
                <a:cubicBezTo>
                  <a:pt x="139" y="109"/>
                  <a:pt x="139" y="109"/>
                  <a:pt x="139" y="109"/>
                </a:cubicBezTo>
                <a:cubicBezTo>
                  <a:pt x="139" y="109"/>
                  <a:pt x="139" y="109"/>
                  <a:pt x="139" y="109"/>
                </a:cubicBezTo>
                <a:cubicBezTo>
                  <a:pt x="139" y="109"/>
                  <a:pt x="139" y="109"/>
                  <a:pt x="139" y="109"/>
                </a:cubicBezTo>
                <a:cubicBezTo>
                  <a:pt x="138" y="109"/>
                  <a:pt x="137" y="109"/>
                  <a:pt x="136" y="109"/>
                </a:cubicBezTo>
                <a:cubicBezTo>
                  <a:pt x="125" y="109"/>
                  <a:pt x="125" y="109"/>
                  <a:pt x="125" y="109"/>
                </a:cubicBezTo>
                <a:cubicBezTo>
                  <a:pt x="125" y="109"/>
                  <a:pt x="125" y="110"/>
                  <a:pt x="125" y="110"/>
                </a:cubicBezTo>
                <a:cubicBezTo>
                  <a:pt x="125" y="112"/>
                  <a:pt x="126" y="114"/>
                  <a:pt x="126" y="116"/>
                </a:cubicBezTo>
                <a:cubicBezTo>
                  <a:pt x="126" y="117"/>
                  <a:pt x="126" y="117"/>
                  <a:pt x="126" y="117"/>
                </a:cubicBezTo>
                <a:cubicBezTo>
                  <a:pt x="132" y="118"/>
                  <a:pt x="132" y="118"/>
                  <a:pt x="132" y="118"/>
                </a:cubicBezTo>
                <a:cubicBezTo>
                  <a:pt x="132" y="119"/>
                  <a:pt x="132" y="119"/>
                  <a:pt x="132" y="119"/>
                </a:cubicBezTo>
                <a:cubicBezTo>
                  <a:pt x="130" y="119"/>
                  <a:pt x="127" y="119"/>
                  <a:pt x="125" y="118"/>
                </a:cubicBezTo>
                <a:cubicBezTo>
                  <a:pt x="125" y="118"/>
                  <a:pt x="125" y="118"/>
                  <a:pt x="125" y="118"/>
                </a:cubicBezTo>
                <a:cubicBezTo>
                  <a:pt x="123" y="120"/>
                  <a:pt x="123" y="120"/>
                  <a:pt x="123" y="120"/>
                </a:cubicBezTo>
                <a:cubicBezTo>
                  <a:pt x="123" y="120"/>
                  <a:pt x="123" y="120"/>
                  <a:pt x="122" y="120"/>
                </a:cubicBezTo>
                <a:cubicBezTo>
                  <a:pt x="122" y="121"/>
                  <a:pt x="122" y="121"/>
                  <a:pt x="122" y="122"/>
                </a:cubicBezTo>
                <a:cubicBezTo>
                  <a:pt x="122" y="122"/>
                  <a:pt x="122" y="123"/>
                  <a:pt x="122" y="124"/>
                </a:cubicBezTo>
                <a:cubicBezTo>
                  <a:pt x="123" y="124"/>
                  <a:pt x="123" y="124"/>
                  <a:pt x="123" y="124"/>
                </a:cubicBezTo>
                <a:cubicBezTo>
                  <a:pt x="123" y="124"/>
                  <a:pt x="123" y="124"/>
                  <a:pt x="123" y="124"/>
                </a:cubicBezTo>
                <a:cubicBezTo>
                  <a:pt x="126" y="124"/>
                  <a:pt x="129" y="125"/>
                  <a:pt x="132" y="126"/>
                </a:cubicBezTo>
                <a:cubicBezTo>
                  <a:pt x="132" y="127"/>
                  <a:pt x="132" y="127"/>
                  <a:pt x="132" y="127"/>
                </a:cubicBezTo>
                <a:cubicBezTo>
                  <a:pt x="129" y="126"/>
                  <a:pt x="126" y="125"/>
                  <a:pt x="123" y="125"/>
                </a:cubicBezTo>
                <a:cubicBezTo>
                  <a:pt x="122" y="125"/>
                  <a:pt x="122" y="125"/>
                  <a:pt x="122" y="125"/>
                </a:cubicBezTo>
                <a:cubicBezTo>
                  <a:pt x="122" y="126"/>
                  <a:pt x="122" y="126"/>
                  <a:pt x="122" y="126"/>
                </a:cubicBezTo>
                <a:cubicBezTo>
                  <a:pt x="123" y="132"/>
                  <a:pt x="127" y="135"/>
                  <a:pt x="131" y="138"/>
                </a:cubicBezTo>
                <a:cubicBezTo>
                  <a:pt x="131" y="138"/>
                  <a:pt x="131" y="138"/>
                  <a:pt x="131" y="138"/>
                </a:cubicBezTo>
                <a:cubicBezTo>
                  <a:pt x="128" y="136"/>
                  <a:pt x="125" y="133"/>
                  <a:pt x="122" y="130"/>
                </a:cubicBezTo>
                <a:cubicBezTo>
                  <a:pt x="121" y="128"/>
                  <a:pt x="120" y="125"/>
                  <a:pt x="120" y="123"/>
                </a:cubicBezTo>
                <a:cubicBezTo>
                  <a:pt x="120" y="122"/>
                  <a:pt x="120" y="122"/>
                  <a:pt x="120" y="122"/>
                </a:cubicBezTo>
                <a:cubicBezTo>
                  <a:pt x="122" y="119"/>
                  <a:pt x="124" y="117"/>
                  <a:pt x="124" y="114"/>
                </a:cubicBezTo>
                <a:cubicBezTo>
                  <a:pt x="124" y="113"/>
                  <a:pt x="124" y="112"/>
                  <a:pt x="124" y="111"/>
                </a:cubicBezTo>
                <a:cubicBezTo>
                  <a:pt x="124" y="110"/>
                  <a:pt x="123" y="109"/>
                  <a:pt x="123" y="109"/>
                </a:cubicBezTo>
                <a:cubicBezTo>
                  <a:pt x="120" y="109"/>
                  <a:pt x="120" y="109"/>
                  <a:pt x="120" y="109"/>
                </a:cubicBezTo>
                <a:cubicBezTo>
                  <a:pt x="120" y="109"/>
                  <a:pt x="120" y="109"/>
                  <a:pt x="120" y="109"/>
                </a:cubicBezTo>
                <a:cubicBezTo>
                  <a:pt x="121" y="110"/>
                  <a:pt x="122" y="110"/>
                  <a:pt x="122" y="111"/>
                </a:cubicBezTo>
                <a:cubicBezTo>
                  <a:pt x="122" y="112"/>
                  <a:pt x="122" y="112"/>
                  <a:pt x="122" y="112"/>
                </a:cubicBezTo>
                <a:cubicBezTo>
                  <a:pt x="122" y="112"/>
                  <a:pt x="122" y="112"/>
                  <a:pt x="122" y="112"/>
                </a:cubicBezTo>
                <a:cubicBezTo>
                  <a:pt x="122" y="112"/>
                  <a:pt x="122" y="113"/>
                  <a:pt x="122" y="114"/>
                </a:cubicBezTo>
                <a:cubicBezTo>
                  <a:pt x="122" y="116"/>
                  <a:pt x="120" y="118"/>
                  <a:pt x="119" y="121"/>
                </a:cubicBezTo>
                <a:cubicBezTo>
                  <a:pt x="118" y="121"/>
                  <a:pt x="118" y="121"/>
                  <a:pt x="118" y="121"/>
                </a:cubicBezTo>
                <a:cubicBezTo>
                  <a:pt x="118" y="121"/>
                  <a:pt x="118" y="121"/>
                  <a:pt x="118" y="121"/>
                </a:cubicBezTo>
                <a:cubicBezTo>
                  <a:pt x="118" y="122"/>
                  <a:pt x="118" y="122"/>
                  <a:pt x="118" y="123"/>
                </a:cubicBezTo>
                <a:cubicBezTo>
                  <a:pt x="118" y="126"/>
                  <a:pt x="119" y="129"/>
                  <a:pt x="121" y="131"/>
                </a:cubicBezTo>
                <a:cubicBezTo>
                  <a:pt x="121" y="131"/>
                  <a:pt x="121" y="131"/>
                  <a:pt x="121" y="131"/>
                </a:cubicBezTo>
                <a:cubicBezTo>
                  <a:pt x="121" y="132"/>
                  <a:pt x="121" y="132"/>
                  <a:pt x="121" y="132"/>
                </a:cubicBezTo>
                <a:cubicBezTo>
                  <a:pt x="124" y="135"/>
                  <a:pt x="128" y="139"/>
                  <a:pt x="132" y="141"/>
                </a:cubicBezTo>
                <a:cubicBezTo>
                  <a:pt x="132" y="141"/>
                  <a:pt x="132" y="141"/>
                  <a:pt x="132" y="141"/>
                </a:cubicBezTo>
                <a:cubicBezTo>
                  <a:pt x="133" y="141"/>
                  <a:pt x="133" y="142"/>
                  <a:pt x="133" y="142"/>
                </a:cubicBezTo>
                <a:cubicBezTo>
                  <a:pt x="134" y="142"/>
                  <a:pt x="134" y="142"/>
                  <a:pt x="134" y="142"/>
                </a:cubicBezTo>
                <a:cubicBezTo>
                  <a:pt x="134" y="142"/>
                  <a:pt x="134" y="142"/>
                  <a:pt x="134" y="142"/>
                </a:cubicBezTo>
                <a:cubicBezTo>
                  <a:pt x="135" y="142"/>
                  <a:pt x="137" y="143"/>
                  <a:pt x="138" y="143"/>
                </a:cubicBezTo>
                <a:cubicBezTo>
                  <a:pt x="138" y="143"/>
                  <a:pt x="138" y="143"/>
                  <a:pt x="138" y="143"/>
                </a:cubicBezTo>
                <a:cubicBezTo>
                  <a:pt x="139" y="143"/>
                  <a:pt x="139" y="143"/>
                  <a:pt x="139" y="143"/>
                </a:cubicBezTo>
                <a:cubicBezTo>
                  <a:pt x="140" y="142"/>
                  <a:pt x="142" y="141"/>
                  <a:pt x="144" y="140"/>
                </a:cubicBezTo>
                <a:cubicBezTo>
                  <a:pt x="146" y="139"/>
                  <a:pt x="147" y="138"/>
                  <a:pt x="148" y="135"/>
                </a:cubicBezTo>
                <a:cubicBezTo>
                  <a:pt x="148" y="135"/>
                  <a:pt x="148" y="134"/>
                  <a:pt x="148" y="134"/>
                </a:cubicBezTo>
                <a:cubicBezTo>
                  <a:pt x="148" y="132"/>
                  <a:pt x="147" y="131"/>
                  <a:pt x="146" y="130"/>
                </a:cubicBezTo>
                <a:cubicBezTo>
                  <a:pt x="146" y="129"/>
                  <a:pt x="145" y="129"/>
                  <a:pt x="145" y="128"/>
                </a:cubicBezTo>
                <a:cubicBezTo>
                  <a:pt x="145" y="128"/>
                  <a:pt x="145" y="128"/>
                  <a:pt x="146" y="127"/>
                </a:cubicBezTo>
                <a:cubicBezTo>
                  <a:pt x="147" y="126"/>
                  <a:pt x="149" y="125"/>
                  <a:pt x="151" y="125"/>
                </a:cubicBezTo>
                <a:cubicBezTo>
                  <a:pt x="151" y="125"/>
                  <a:pt x="151" y="125"/>
                  <a:pt x="151" y="125"/>
                </a:cubicBezTo>
                <a:cubicBezTo>
                  <a:pt x="152" y="125"/>
                  <a:pt x="153" y="125"/>
                  <a:pt x="154" y="126"/>
                </a:cubicBezTo>
                <a:cubicBezTo>
                  <a:pt x="155" y="126"/>
                  <a:pt x="156" y="128"/>
                  <a:pt x="157" y="129"/>
                </a:cubicBezTo>
                <a:cubicBezTo>
                  <a:pt x="157" y="129"/>
                  <a:pt x="157" y="129"/>
                  <a:pt x="157" y="129"/>
                </a:cubicBezTo>
                <a:cubicBezTo>
                  <a:pt x="157" y="129"/>
                  <a:pt x="157" y="129"/>
                  <a:pt x="157" y="129"/>
                </a:cubicBezTo>
                <a:cubicBezTo>
                  <a:pt x="158" y="131"/>
                  <a:pt x="158" y="131"/>
                  <a:pt x="158" y="131"/>
                </a:cubicBezTo>
                <a:cubicBezTo>
                  <a:pt x="158" y="132"/>
                  <a:pt x="158" y="132"/>
                  <a:pt x="159" y="133"/>
                </a:cubicBezTo>
                <a:cubicBezTo>
                  <a:pt x="159" y="135"/>
                  <a:pt x="159" y="137"/>
                  <a:pt x="159" y="139"/>
                </a:cubicBezTo>
                <a:cubicBezTo>
                  <a:pt x="159" y="139"/>
                  <a:pt x="159" y="139"/>
                  <a:pt x="159" y="139"/>
                </a:cubicBezTo>
                <a:cubicBezTo>
                  <a:pt x="159" y="139"/>
                  <a:pt x="159" y="140"/>
                  <a:pt x="159" y="141"/>
                </a:cubicBezTo>
                <a:cubicBezTo>
                  <a:pt x="157" y="143"/>
                  <a:pt x="157" y="143"/>
                  <a:pt x="157" y="143"/>
                </a:cubicBezTo>
                <a:cubicBezTo>
                  <a:pt x="157" y="143"/>
                  <a:pt x="157" y="143"/>
                  <a:pt x="157" y="143"/>
                </a:cubicBezTo>
                <a:cubicBezTo>
                  <a:pt x="157" y="144"/>
                  <a:pt x="157" y="144"/>
                  <a:pt x="157" y="144"/>
                </a:cubicBezTo>
                <a:cubicBezTo>
                  <a:pt x="154" y="148"/>
                  <a:pt x="149" y="151"/>
                  <a:pt x="145" y="153"/>
                </a:cubicBezTo>
                <a:cubicBezTo>
                  <a:pt x="145" y="153"/>
                  <a:pt x="145" y="153"/>
                  <a:pt x="145" y="153"/>
                </a:cubicBezTo>
                <a:cubicBezTo>
                  <a:pt x="145" y="153"/>
                  <a:pt x="145" y="153"/>
                  <a:pt x="145" y="153"/>
                </a:cubicBezTo>
                <a:cubicBezTo>
                  <a:pt x="145" y="154"/>
                  <a:pt x="144" y="154"/>
                  <a:pt x="143" y="154"/>
                </a:cubicBezTo>
                <a:cubicBezTo>
                  <a:pt x="142" y="154"/>
                  <a:pt x="140" y="154"/>
                  <a:pt x="139" y="154"/>
                </a:cubicBezTo>
                <a:cubicBezTo>
                  <a:pt x="138" y="154"/>
                  <a:pt x="137" y="154"/>
                  <a:pt x="136" y="155"/>
                </a:cubicBezTo>
                <a:cubicBezTo>
                  <a:pt x="136" y="155"/>
                  <a:pt x="135" y="156"/>
                  <a:pt x="135" y="157"/>
                </a:cubicBezTo>
                <a:cubicBezTo>
                  <a:pt x="135" y="157"/>
                  <a:pt x="134" y="157"/>
                  <a:pt x="134" y="157"/>
                </a:cubicBezTo>
                <a:cubicBezTo>
                  <a:pt x="134" y="157"/>
                  <a:pt x="134" y="157"/>
                  <a:pt x="134" y="157"/>
                </a:cubicBezTo>
                <a:cubicBezTo>
                  <a:pt x="133" y="157"/>
                  <a:pt x="133" y="157"/>
                  <a:pt x="133" y="157"/>
                </a:cubicBezTo>
                <a:cubicBezTo>
                  <a:pt x="132" y="157"/>
                  <a:pt x="132" y="157"/>
                  <a:pt x="132" y="157"/>
                </a:cubicBezTo>
                <a:cubicBezTo>
                  <a:pt x="132" y="157"/>
                  <a:pt x="132" y="157"/>
                  <a:pt x="132" y="157"/>
                </a:cubicBezTo>
                <a:cubicBezTo>
                  <a:pt x="129" y="157"/>
                  <a:pt x="126" y="157"/>
                  <a:pt x="122" y="157"/>
                </a:cubicBezTo>
                <a:cubicBezTo>
                  <a:pt x="116" y="157"/>
                  <a:pt x="110" y="157"/>
                  <a:pt x="103" y="157"/>
                </a:cubicBezTo>
                <a:cubicBezTo>
                  <a:pt x="108" y="154"/>
                  <a:pt x="110" y="148"/>
                  <a:pt x="111" y="144"/>
                </a:cubicBezTo>
                <a:cubicBezTo>
                  <a:pt x="111" y="143"/>
                  <a:pt x="111" y="142"/>
                  <a:pt x="111" y="142"/>
                </a:cubicBezTo>
                <a:cubicBezTo>
                  <a:pt x="111" y="139"/>
                  <a:pt x="110" y="137"/>
                  <a:pt x="110" y="135"/>
                </a:cubicBezTo>
                <a:cubicBezTo>
                  <a:pt x="110" y="134"/>
                  <a:pt x="110" y="133"/>
                  <a:pt x="111" y="132"/>
                </a:cubicBezTo>
                <a:cubicBezTo>
                  <a:pt x="111" y="132"/>
                  <a:pt x="111" y="132"/>
                  <a:pt x="111" y="132"/>
                </a:cubicBezTo>
                <a:cubicBezTo>
                  <a:pt x="112" y="132"/>
                  <a:pt x="112" y="132"/>
                  <a:pt x="112" y="132"/>
                </a:cubicBezTo>
                <a:cubicBezTo>
                  <a:pt x="112" y="131"/>
                  <a:pt x="113" y="129"/>
                  <a:pt x="113" y="127"/>
                </a:cubicBezTo>
                <a:cubicBezTo>
                  <a:pt x="113" y="122"/>
                  <a:pt x="109" y="117"/>
                  <a:pt x="106" y="113"/>
                </a:cubicBezTo>
                <a:cubicBezTo>
                  <a:pt x="106" y="112"/>
                  <a:pt x="105" y="110"/>
                  <a:pt x="105" y="109"/>
                </a:cubicBezTo>
                <a:cubicBezTo>
                  <a:pt x="103" y="109"/>
                  <a:pt x="103" y="109"/>
                  <a:pt x="103" y="109"/>
                </a:cubicBezTo>
                <a:cubicBezTo>
                  <a:pt x="103" y="110"/>
                  <a:pt x="104" y="112"/>
                  <a:pt x="104" y="114"/>
                </a:cubicBezTo>
                <a:cubicBezTo>
                  <a:pt x="104" y="114"/>
                  <a:pt x="104" y="114"/>
                  <a:pt x="104" y="114"/>
                </a:cubicBezTo>
                <a:cubicBezTo>
                  <a:pt x="104" y="114"/>
                  <a:pt x="104" y="114"/>
                  <a:pt x="104" y="114"/>
                </a:cubicBezTo>
                <a:cubicBezTo>
                  <a:pt x="107" y="118"/>
                  <a:pt x="111" y="123"/>
                  <a:pt x="111" y="127"/>
                </a:cubicBezTo>
                <a:cubicBezTo>
                  <a:pt x="111" y="129"/>
                  <a:pt x="110" y="130"/>
                  <a:pt x="110" y="131"/>
                </a:cubicBezTo>
                <a:cubicBezTo>
                  <a:pt x="109" y="132"/>
                  <a:pt x="108" y="134"/>
                  <a:pt x="108" y="135"/>
                </a:cubicBezTo>
                <a:cubicBezTo>
                  <a:pt x="108" y="137"/>
                  <a:pt x="109" y="140"/>
                  <a:pt x="109" y="142"/>
                </a:cubicBezTo>
                <a:cubicBezTo>
                  <a:pt x="109" y="142"/>
                  <a:pt x="109" y="143"/>
                  <a:pt x="109" y="143"/>
                </a:cubicBezTo>
                <a:cubicBezTo>
                  <a:pt x="109" y="143"/>
                  <a:pt x="109" y="143"/>
                  <a:pt x="109" y="143"/>
                </a:cubicBezTo>
                <a:cubicBezTo>
                  <a:pt x="109" y="143"/>
                  <a:pt x="109" y="143"/>
                  <a:pt x="109" y="143"/>
                </a:cubicBezTo>
                <a:cubicBezTo>
                  <a:pt x="108" y="148"/>
                  <a:pt x="106" y="154"/>
                  <a:pt x="101" y="156"/>
                </a:cubicBezTo>
                <a:cubicBezTo>
                  <a:pt x="100" y="156"/>
                  <a:pt x="100" y="156"/>
                  <a:pt x="100" y="156"/>
                </a:cubicBezTo>
                <a:cubicBezTo>
                  <a:pt x="101" y="158"/>
                  <a:pt x="101" y="158"/>
                  <a:pt x="101" y="158"/>
                </a:cubicBezTo>
                <a:cubicBezTo>
                  <a:pt x="101" y="159"/>
                  <a:pt x="101" y="159"/>
                  <a:pt x="101" y="159"/>
                </a:cubicBezTo>
                <a:cubicBezTo>
                  <a:pt x="101" y="159"/>
                  <a:pt x="101" y="159"/>
                  <a:pt x="101" y="159"/>
                </a:cubicBezTo>
                <a:cubicBezTo>
                  <a:pt x="109" y="159"/>
                  <a:pt x="116" y="159"/>
                  <a:pt x="122" y="159"/>
                </a:cubicBezTo>
                <a:cubicBezTo>
                  <a:pt x="126" y="159"/>
                  <a:pt x="129" y="159"/>
                  <a:pt x="132" y="159"/>
                </a:cubicBezTo>
                <a:cubicBezTo>
                  <a:pt x="132" y="160"/>
                  <a:pt x="132" y="160"/>
                  <a:pt x="132" y="160"/>
                </a:cubicBezTo>
                <a:cubicBezTo>
                  <a:pt x="115" y="161"/>
                  <a:pt x="99" y="161"/>
                  <a:pt x="84" y="161"/>
                </a:cubicBezTo>
                <a:cubicBezTo>
                  <a:pt x="84" y="154"/>
                  <a:pt x="84" y="154"/>
                  <a:pt x="84" y="154"/>
                </a:cubicBezTo>
                <a:cubicBezTo>
                  <a:pt x="84" y="154"/>
                  <a:pt x="85" y="154"/>
                  <a:pt x="85" y="154"/>
                </a:cubicBezTo>
                <a:cubicBezTo>
                  <a:pt x="86" y="154"/>
                  <a:pt x="86" y="154"/>
                  <a:pt x="86" y="154"/>
                </a:cubicBezTo>
                <a:cubicBezTo>
                  <a:pt x="86" y="153"/>
                  <a:pt x="86" y="153"/>
                  <a:pt x="86" y="153"/>
                </a:cubicBezTo>
                <a:cubicBezTo>
                  <a:pt x="87" y="153"/>
                  <a:pt x="87" y="153"/>
                  <a:pt x="87" y="153"/>
                </a:cubicBezTo>
                <a:cubicBezTo>
                  <a:pt x="86" y="152"/>
                  <a:pt x="86" y="152"/>
                  <a:pt x="86" y="152"/>
                </a:cubicBezTo>
                <a:cubicBezTo>
                  <a:pt x="86" y="151"/>
                  <a:pt x="85" y="150"/>
                  <a:pt x="84" y="149"/>
                </a:cubicBezTo>
                <a:cubicBezTo>
                  <a:pt x="84" y="147"/>
                  <a:pt x="84" y="147"/>
                  <a:pt x="84" y="147"/>
                </a:cubicBezTo>
                <a:cubicBezTo>
                  <a:pt x="85" y="147"/>
                  <a:pt x="86" y="147"/>
                  <a:pt x="87" y="147"/>
                </a:cubicBezTo>
                <a:cubicBezTo>
                  <a:pt x="87" y="147"/>
                  <a:pt x="87" y="147"/>
                  <a:pt x="87" y="147"/>
                </a:cubicBezTo>
                <a:cubicBezTo>
                  <a:pt x="87" y="147"/>
                  <a:pt x="87" y="147"/>
                  <a:pt x="87" y="147"/>
                </a:cubicBezTo>
                <a:cubicBezTo>
                  <a:pt x="89" y="146"/>
                  <a:pt x="89" y="144"/>
                  <a:pt x="89" y="143"/>
                </a:cubicBezTo>
                <a:cubicBezTo>
                  <a:pt x="89" y="142"/>
                  <a:pt x="89" y="142"/>
                  <a:pt x="89" y="142"/>
                </a:cubicBezTo>
                <a:cubicBezTo>
                  <a:pt x="88" y="142"/>
                  <a:pt x="88" y="142"/>
                  <a:pt x="88" y="142"/>
                </a:cubicBezTo>
                <a:cubicBezTo>
                  <a:pt x="87" y="141"/>
                  <a:pt x="85" y="141"/>
                  <a:pt x="84" y="140"/>
                </a:cubicBezTo>
                <a:cubicBezTo>
                  <a:pt x="84" y="140"/>
                  <a:pt x="84" y="140"/>
                  <a:pt x="84" y="140"/>
                </a:cubicBezTo>
                <a:cubicBezTo>
                  <a:pt x="85" y="140"/>
                  <a:pt x="87" y="140"/>
                  <a:pt x="89" y="141"/>
                </a:cubicBezTo>
                <a:cubicBezTo>
                  <a:pt x="89" y="142"/>
                  <a:pt x="89" y="142"/>
                  <a:pt x="89" y="142"/>
                </a:cubicBezTo>
                <a:cubicBezTo>
                  <a:pt x="90" y="141"/>
                  <a:pt x="90" y="141"/>
                  <a:pt x="90" y="141"/>
                </a:cubicBezTo>
                <a:cubicBezTo>
                  <a:pt x="91" y="140"/>
                  <a:pt x="91" y="139"/>
                  <a:pt x="91" y="138"/>
                </a:cubicBezTo>
                <a:cubicBezTo>
                  <a:pt x="91" y="136"/>
                  <a:pt x="91" y="135"/>
                  <a:pt x="91" y="134"/>
                </a:cubicBezTo>
                <a:cubicBezTo>
                  <a:pt x="91" y="133"/>
                  <a:pt x="91" y="133"/>
                  <a:pt x="91" y="133"/>
                </a:cubicBezTo>
                <a:cubicBezTo>
                  <a:pt x="91" y="133"/>
                  <a:pt x="91" y="133"/>
                  <a:pt x="91" y="133"/>
                </a:cubicBezTo>
                <a:cubicBezTo>
                  <a:pt x="90" y="133"/>
                  <a:pt x="89" y="132"/>
                  <a:pt x="89" y="132"/>
                </a:cubicBezTo>
                <a:cubicBezTo>
                  <a:pt x="89" y="132"/>
                  <a:pt x="89" y="132"/>
                  <a:pt x="89" y="132"/>
                </a:cubicBezTo>
                <a:cubicBezTo>
                  <a:pt x="88" y="132"/>
                  <a:pt x="88" y="132"/>
                  <a:pt x="88" y="132"/>
                </a:cubicBezTo>
                <a:cubicBezTo>
                  <a:pt x="88" y="132"/>
                  <a:pt x="88" y="132"/>
                  <a:pt x="88" y="132"/>
                </a:cubicBezTo>
                <a:cubicBezTo>
                  <a:pt x="87" y="132"/>
                  <a:pt x="87" y="132"/>
                  <a:pt x="87" y="132"/>
                </a:cubicBezTo>
                <a:cubicBezTo>
                  <a:pt x="86" y="132"/>
                  <a:pt x="85" y="132"/>
                  <a:pt x="84" y="132"/>
                </a:cubicBezTo>
                <a:cubicBezTo>
                  <a:pt x="84" y="131"/>
                  <a:pt x="84" y="131"/>
                  <a:pt x="84" y="131"/>
                </a:cubicBezTo>
                <a:cubicBezTo>
                  <a:pt x="85" y="131"/>
                  <a:pt x="87" y="131"/>
                  <a:pt x="88" y="131"/>
                </a:cubicBezTo>
                <a:cubicBezTo>
                  <a:pt x="89" y="131"/>
                  <a:pt x="89" y="131"/>
                  <a:pt x="89" y="131"/>
                </a:cubicBezTo>
                <a:cubicBezTo>
                  <a:pt x="89" y="130"/>
                  <a:pt x="89" y="130"/>
                  <a:pt x="89" y="130"/>
                </a:cubicBezTo>
                <a:cubicBezTo>
                  <a:pt x="88" y="128"/>
                  <a:pt x="86" y="126"/>
                  <a:pt x="84" y="125"/>
                </a:cubicBezTo>
                <a:cubicBezTo>
                  <a:pt x="84" y="125"/>
                  <a:pt x="84" y="125"/>
                  <a:pt x="84" y="125"/>
                </a:cubicBezTo>
                <a:cubicBezTo>
                  <a:pt x="84" y="125"/>
                  <a:pt x="84" y="125"/>
                  <a:pt x="84" y="125"/>
                </a:cubicBezTo>
                <a:cubicBezTo>
                  <a:pt x="84" y="125"/>
                  <a:pt x="84" y="125"/>
                  <a:pt x="84" y="125"/>
                </a:cubicBezTo>
                <a:cubicBezTo>
                  <a:pt x="84" y="124"/>
                  <a:pt x="84" y="124"/>
                  <a:pt x="84" y="124"/>
                </a:cubicBezTo>
                <a:cubicBezTo>
                  <a:pt x="85" y="125"/>
                  <a:pt x="87" y="125"/>
                  <a:pt x="89" y="127"/>
                </a:cubicBezTo>
                <a:cubicBezTo>
                  <a:pt x="91" y="130"/>
                  <a:pt x="93" y="134"/>
                  <a:pt x="93" y="138"/>
                </a:cubicBezTo>
                <a:cubicBezTo>
                  <a:pt x="93" y="139"/>
                  <a:pt x="93" y="141"/>
                  <a:pt x="92" y="142"/>
                </a:cubicBezTo>
                <a:cubicBezTo>
                  <a:pt x="92" y="142"/>
                  <a:pt x="92" y="142"/>
                  <a:pt x="92" y="142"/>
                </a:cubicBezTo>
                <a:cubicBezTo>
                  <a:pt x="92" y="143"/>
                  <a:pt x="92" y="143"/>
                  <a:pt x="92" y="143"/>
                </a:cubicBezTo>
                <a:cubicBezTo>
                  <a:pt x="92" y="144"/>
                  <a:pt x="91" y="145"/>
                  <a:pt x="90" y="146"/>
                </a:cubicBezTo>
                <a:cubicBezTo>
                  <a:pt x="89" y="148"/>
                  <a:pt x="88" y="149"/>
                  <a:pt x="88" y="151"/>
                </a:cubicBezTo>
                <a:cubicBezTo>
                  <a:pt x="88" y="152"/>
                  <a:pt x="88" y="154"/>
                  <a:pt x="90" y="155"/>
                </a:cubicBezTo>
                <a:cubicBezTo>
                  <a:pt x="91" y="156"/>
                  <a:pt x="92" y="156"/>
                  <a:pt x="94" y="156"/>
                </a:cubicBezTo>
                <a:cubicBezTo>
                  <a:pt x="94" y="156"/>
                  <a:pt x="94" y="156"/>
                  <a:pt x="94" y="156"/>
                </a:cubicBezTo>
                <a:cubicBezTo>
                  <a:pt x="95" y="156"/>
                  <a:pt x="96" y="156"/>
                  <a:pt x="97" y="156"/>
                </a:cubicBezTo>
                <a:cubicBezTo>
                  <a:pt x="99" y="155"/>
                  <a:pt x="102" y="154"/>
                  <a:pt x="104" y="152"/>
                </a:cubicBezTo>
                <a:cubicBezTo>
                  <a:pt x="106" y="150"/>
                  <a:pt x="108" y="147"/>
                  <a:pt x="108" y="144"/>
                </a:cubicBezTo>
                <a:cubicBezTo>
                  <a:pt x="108" y="143"/>
                  <a:pt x="108" y="143"/>
                  <a:pt x="108" y="142"/>
                </a:cubicBezTo>
                <a:cubicBezTo>
                  <a:pt x="108" y="139"/>
                  <a:pt x="107" y="136"/>
                  <a:pt x="105" y="134"/>
                </a:cubicBezTo>
                <a:cubicBezTo>
                  <a:pt x="109" y="132"/>
                  <a:pt x="109" y="132"/>
                  <a:pt x="109" y="132"/>
                </a:cubicBezTo>
                <a:cubicBezTo>
                  <a:pt x="109" y="131"/>
                  <a:pt x="109" y="131"/>
                  <a:pt x="109" y="131"/>
                </a:cubicBezTo>
                <a:cubicBezTo>
                  <a:pt x="109" y="130"/>
                  <a:pt x="109" y="129"/>
                  <a:pt x="109" y="128"/>
                </a:cubicBezTo>
                <a:cubicBezTo>
                  <a:pt x="109" y="125"/>
                  <a:pt x="108" y="122"/>
                  <a:pt x="107" y="120"/>
                </a:cubicBezTo>
                <a:cubicBezTo>
                  <a:pt x="107" y="119"/>
                  <a:pt x="107" y="118"/>
                  <a:pt x="106" y="117"/>
                </a:cubicBezTo>
                <a:cubicBezTo>
                  <a:pt x="105" y="116"/>
                  <a:pt x="103" y="116"/>
                  <a:pt x="102" y="116"/>
                </a:cubicBezTo>
                <a:cubicBezTo>
                  <a:pt x="102" y="116"/>
                  <a:pt x="102" y="116"/>
                  <a:pt x="101" y="116"/>
                </a:cubicBezTo>
                <a:cubicBezTo>
                  <a:pt x="101" y="115"/>
                  <a:pt x="101" y="115"/>
                  <a:pt x="101" y="115"/>
                </a:cubicBezTo>
                <a:cubicBezTo>
                  <a:pt x="102" y="114"/>
                  <a:pt x="102" y="112"/>
                  <a:pt x="102" y="111"/>
                </a:cubicBezTo>
                <a:cubicBezTo>
                  <a:pt x="102" y="110"/>
                  <a:pt x="102" y="109"/>
                  <a:pt x="102" y="109"/>
                </a:cubicBezTo>
                <a:cubicBezTo>
                  <a:pt x="100" y="109"/>
                  <a:pt x="100" y="109"/>
                  <a:pt x="100" y="109"/>
                </a:cubicBezTo>
                <a:cubicBezTo>
                  <a:pt x="100" y="109"/>
                  <a:pt x="100" y="110"/>
                  <a:pt x="100" y="111"/>
                </a:cubicBezTo>
                <a:cubicBezTo>
                  <a:pt x="100" y="112"/>
                  <a:pt x="100" y="114"/>
                  <a:pt x="99" y="115"/>
                </a:cubicBezTo>
                <a:cubicBezTo>
                  <a:pt x="99" y="115"/>
                  <a:pt x="99" y="115"/>
                  <a:pt x="99" y="115"/>
                </a:cubicBezTo>
                <a:cubicBezTo>
                  <a:pt x="99" y="116"/>
                  <a:pt x="99" y="116"/>
                  <a:pt x="99" y="116"/>
                </a:cubicBezTo>
                <a:cubicBezTo>
                  <a:pt x="99" y="117"/>
                  <a:pt x="100" y="117"/>
                  <a:pt x="101" y="118"/>
                </a:cubicBezTo>
                <a:cubicBezTo>
                  <a:pt x="102" y="118"/>
                  <a:pt x="103" y="118"/>
                  <a:pt x="104" y="119"/>
                </a:cubicBezTo>
                <a:cubicBezTo>
                  <a:pt x="105" y="119"/>
                  <a:pt x="105" y="119"/>
                  <a:pt x="105" y="120"/>
                </a:cubicBezTo>
                <a:cubicBezTo>
                  <a:pt x="105" y="120"/>
                  <a:pt x="105" y="120"/>
                  <a:pt x="105" y="120"/>
                </a:cubicBezTo>
                <a:cubicBezTo>
                  <a:pt x="106" y="120"/>
                  <a:pt x="106" y="120"/>
                  <a:pt x="106" y="120"/>
                </a:cubicBezTo>
                <a:cubicBezTo>
                  <a:pt x="106" y="123"/>
                  <a:pt x="107" y="125"/>
                  <a:pt x="107" y="128"/>
                </a:cubicBezTo>
                <a:cubicBezTo>
                  <a:pt x="107" y="128"/>
                  <a:pt x="107" y="129"/>
                  <a:pt x="107" y="130"/>
                </a:cubicBezTo>
                <a:cubicBezTo>
                  <a:pt x="102" y="134"/>
                  <a:pt x="102" y="134"/>
                  <a:pt x="102" y="134"/>
                </a:cubicBezTo>
                <a:cubicBezTo>
                  <a:pt x="103" y="134"/>
                  <a:pt x="103" y="134"/>
                  <a:pt x="103" y="134"/>
                </a:cubicBezTo>
                <a:cubicBezTo>
                  <a:pt x="105" y="137"/>
                  <a:pt x="106" y="139"/>
                  <a:pt x="106" y="142"/>
                </a:cubicBezTo>
                <a:cubicBezTo>
                  <a:pt x="106" y="143"/>
                  <a:pt x="106" y="143"/>
                  <a:pt x="106" y="144"/>
                </a:cubicBezTo>
                <a:cubicBezTo>
                  <a:pt x="106" y="144"/>
                  <a:pt x="106" y="144"/>
                  <a:pt x="106" y="144"/>
                </a:cubicBezTo>
                <a:cubicBezTo>
                  <a:pt x="106" y="144"/>
                  <a:pt x="106" y="144"/>
                  <a:pt x="106" y="144"/>
                </a:cubicBezTo>
                <a:cubicBezTo>
                  <a:pt x="106" y="146"/>
                  <a:pt x="105" y="149"/>
                  <a:pt x="103" y="150"/>
                </a:cubicBezTo>
                <a:cubicBezTo>
                  <a:pt x="101" y="152"/>
                  <a:pt x="99" y="153"/>
                  <a:pt x="96" y="154"/>
                </a:cubicBezTo>
                <a:cubicBezTo>
                  <a:pt x="96" y="154"/>
                  <a:pt x="96" y="154"/>
                  <a:pt x="96" y="154"/>
                </a:cubicBezTo>
                <a:cubicBezTo>
                  <a:pt x="96" y="154"/>
                  <a:pt x="96" y="154"/>
                  <a:pt x="96" y="154"/>
                </a:cubicBezTo>
                <a:cubicBezTo>
                  <a:pt x="95" y="154"/>
                  <a:pt x="94" y="154"/>
                  <a:pt x="94" y="154"/>
                </a:cubicBezTo>
                <a:cubicBezTo>
                  <a:pt x="94" y="154"/>
                  <a:pt x="94" y="154"/>
                  <a:pt x="94" y="154"/>
                </a:cubicBezTo>
                <a:cubicBezTo>
                  <a:pt x="93" y="154"/>
                  <a:pt x="92" y="154"/>
                  <a:pt x="91" y="153"/>
                </a:cubicBezTo>
                <a:cubicBezTo>
                  <a:pt x="91" y="153"/>
                  <a:pt x="91" y="153"/>
                  <a:pt x="91" y="153"/>
                </a:cubicBezTo>
                <a:cubicBezTo>
                  <a:pt x="91" y="153"/>
                  <a:pt x="91" y="153"/>
                  <a:pt x="91" y="153"/>
                </a:cubicBezTo>
                <a:cubicBezTo>
                  <a:pt x="90" y="152"/>
                  <a:pt x="90" y="152"/>
                  <a:pt x="90" y="151"/>
                </a:cubicBezTo>
                <a:cubicBezTo>
                  <a:pt x="90" y="150"/>
                  <a:pt x="91" y="149"/>
                  <a:pt x="92" y="148"/>
                </a:cubicBezTo>
                <a:cubicBezTo>
                  <a:pt x="93" y="146"/>
                  <a:pt x="94" y="145"/>
                  <a:pt x="94" y="143"/>
                </a:cubicBezTo>
                <a:cubicBezTo>
                  <a:pt x="95" y="141"/>
                  <a:pt x="95" y="139"/>
                  <a:pt x="95" y="138"/>
                </a:cubicBezTo>
                <a:cubicBezTo>
                  <a:pt x="95" y="133"/>
                  <a:pt x="93" y="129"/>
                  <a:pt x="90" y="126"/>
                </a:cubicBezTo>
                <a:cubicBezTo>
                  <a:pt x="90" y="126"/>
                  <a:pt x="90" y="126"/>
                  <a:pt x="90" y="126"/>
                </a:cubicBezTo>
                <a:cubicBezTo>
                  <a:pt x="90" y="126"/>
                  <a:pt x="90" y="126"/>
                  <a:pt x="90" y="126"/>
                </a:cubicBezTo>
                <a:cubicBezTo>
                  <a:pt x="88" y="124"/>
                  <a:pt x="86" y="123"/>
                  <a:pt x="84" y="122"/>
                </a:cubicBezTo>
                <a:cubicBezTo>
                  <a:pt x="84" y="122"/>
                  <a:pt x="84" y="122"/>
                  <a:pt x="84" y="122"/>
                </a:cubicBezTo>
                <a:cubicBezTo>
                  <a:pt x="83" y="122"/>
                  <a:pt x="83" y="122"/>
                  <a:pt x="83" y="122"/>
                </a:cubicBezTo>
                <a:cubicBezTo>
                  <a:pt x="82" y="122"/>
                  <a:pt x="82" y="122"/>
                  <a:pt x="82" y="122"/>
                </a:cubicBezTo>
                <a:cubicBezTo>
                  <a:pt x="82" y="122"/>
                  <a:pt x="82" y="122"/>
                  <a:pt x="82" y="122"/>
                </a:cubicBezTo>
                <a:cubicBezTo>
                  <a:pt x="78" y="122"/>
                  <a:pt x="75" y="122"/>
                  <a:pt x="71" y="123"/>
                </a:cubicBezTo>
                <a:cubicBezTo>
                  <a:pt x="71" y="123"/>
                  <a:pt x="71" y="123"/>
                  <a:pt x="71" y="123"/>
                </a:cubicBezTo>
                <a:cubicBezTo>
                  <a:pt x="71" y="123"/>
                  <a:pt x="71" y="123"/>
                  <a:pt x="71" y="123"/>
                </a:cubicBezTo>
                <a:cubicBezTo>
                  <a:pt x="67" y="125"/>
                  <a:pt x="63" y="128"/>
                  <a:pt x="62" y="132"/>
                </a:cubicBezTo>
                <a:cubicBezTo>
                  <a:pt x="61" y="132"/>
                  <a:pt x="60" y="132"/>
                  <a:pt x="60" y="132"/>
                </a:cubicBezTo>
                <a:cubicBezTo>
                  <a:pt x="59" y="131"/>
                  <a:pt x="58" y="131"/>
                  <a:pt x="58" y="130"/>
                </a:cubicBezTo>
                <a:cubicBezTo>
                  <a:pt x="58" y="129"/>
                  <a:pt x="58" y="129"/>
                  <a:pt x="58" y="128"/>
                </a:cubicBezTo>
                <a:cubicBezTo>
                  <a:pt x="58" y="128"/>
                  <a:pt x="58" y="128"/>
                  <a:pt x="58" y="128"/>
                </a:cubicBezTo>
                <a:cubicBezTo>
                  <a:pt x="58" y="128"/>
                  <a:pt x="58" y="128"/>
                  <a:pt x="58" y="128"/>
                </a:cubicBezTo>
                <a:cubicBezTo>
                  <a:pt x="57" y="128"/>
                  <a:pt x="57" y="128"/>
                  <a:pt x="57" y="128"/>
                </a:cubicBezTo>
                <a:cubicBezTo>
                  <a:pt x="57" y="127"/>
                  <a:pt x="57" y="126"/>
                  <a:pt x="57" y="125"/>
                </a:cubicBezTo>
                <a:cubicBezTo>
                  <a:pt x="57" y="124"/>
                  <a:pt x="57" y="124"/>
                  <a:pt x="57" y="123"/>
                </a:cubicBezTo>
                <a:cubicBezTo>
                  <a:pt x="58" y="122"/>
                  <a:pt x="58" y="121"/>
                  <a:pt x="59" y="120"/>
                </a:cubicBezTo>
                <a:cubicBezTo>
                  <a:pt x="59" y="120"/>
                  <a:pt x="59" y="120"/>
                  <a:pt x="59" y="120"/>
                </a:cubicBezTo>
                <a:cubicBezTo>
                  <a:pt x="59" y="120"/>
                  <a:pt x="59" y="120"/>
                  <a:pt x="59" y="120"/>
                </a:cubicBezTo>
                <a:cubicBezTo>
                  <a:pt x="59" y="120"/>
                  <a:pt x="59" y="120"/>
                  <a:pt x="59" y="119"/>
                </a:cubicBezTo>
                <a:cubicBezTo>
                  <a:pt x="59" y="119"/>
                  <a:pt x="60" y="119"/>
                  <a:pt x="61" y="119"/>
                </a:cubicBezTo>
                <a:cubicBezTo>
                  <a:pt x="62" y="118"/>
                  <a:pt x="62" y="118"/>
                  <a:pt x="63" y="117"/>
                </a:cubicBezTo>
                <a:cubicBezTo>
                  <a:pt x="63" y="116"/>
                  <a:pt x="63" y="116"/>
                  <a:pt x="63" y="116"/>
                </a:cubicBezTo>
                <a:cubicBezTo>
                  <a:pt x="63" y="115"/>
                  <a:pt x="63" y="115"/>
                  <a:pt x="63" y="115"/>
                </a:cubicBezTo>
                <a:cubicBezTo>
                  <a:pt x="60" y="114"/>
                  <a:pt x="59" y="111"/>
                  <a:pt x="59" y="109"/>
                </a:cubicBezTo>
                <a:cubicBezTo>
                  <a:pt x="56" y="109"/>
                  <a:pt x="56" y="109"/>
                  <a:pt x="56" y="109"/>
                </a:cubicBezTo>
                <a:cubicBezTo>
                  <a:pt x="56" y="113"/>
                  <a:pt x="56" y="113"/>
                  <a:pt x="56" y="113"/>
                </a:cubicBezTo>
                <a:cubicBezTo>
                  <a:pt x="55" y="113"/>
                  <a:pt x="54" y="113"/>
                  <a:pt x="53" y="113"/>
                </a:cubicBezTo>
                <a:cubicBezTo>
                  <a:pt x="52" y="113"/>
                  <a:pt x="52" y="113"/>
                  <a:pt x="51" y="113"/>
                </a:cubicBezTo>
                <a:cubicBezTo>
                  <a:pt x="51" y="112"/>
                  <a:pt x="51" y="112"/>
                  <a:pt x="51" y="112"/>
                </a:cubicBezTo>
                <a:cubicBezTo>
                  <a:pt x="52" y="111"/>
                  <a:pt x="53" y="111"/>
                  <a:pt x="54" y="111"/>
                </a:cubicBezTo>
                <a:cubicBezTo>
                  <a:pt x="55" y="110"/>
                  <a:pt x="55" y="110"/>
                  <a:pt x="55" y="110"/>
                </a:cubicBezTo>
                <a:cubicBezTo>
                  <a:pt x="55" y="110"/>
                  <a:pt x="55" y="110"/>
                  <a:pt x="55" y="110"/>
                </a:cubicBezTo>
                <a:cubicBezTo>
                  <a:pt x="55" y="109"/>
                  <a:pt x="55" y="109"/>
                  <a:pt x="55" y="109"/>
                </a:cubicBezTo>
                <a:cubicBezTo>
                  <a:pt x="53" y="109"/>
                  <a:pt x="53" y="109"/>
                  <a:pt x="53" y="109"/>
                </a:cubicBezTo>
                <a:cubicBezTo>
                  <a:pt x="53" y="109"/>
                  <a:pt x="53" y="109"/>
                  <a:pt x="53" y="109"/>
                </a:cubicBezTo>
                <a:cubicBezTo>
                  <a:pt x="52" y="109"/>
                  <a:pt x="51" y="110"/>
                  <a:pt x="50" y="110"/>
                </a:cubicBezTo>
                <a:cubicBezTo>
                  <a:pt x="46" y="112"/>
                  <a:pt x="42" y="113"/>
                  <a:pt x="39" y="115"/>
                </a:cubicBezTo>
                <a:cubicBezTo>
                  <a:pt x="37" y="116"/>
                  <a:pt x="34" y="117"/>
                  <a:pt x="32" y="118"/>
                </a:cubicBezTo>
                <a:cubicBezTo>
                  <a:pt x="32" y="118"/>
                  <a:pt x="32" y="118"/>
                  <a:pt x="32" y="118"/>
                </a:cubicBezTo>
                <a:cubicBezTo>
                  <a:pt x="31" y="118"/>
                  <a:pt x="31" y="118"/>
                  <a:pt x="31" y="118"/>
                </a:cubicBezTo>
                <a:cubicBezTo>
                  <a:pt x="30" y="119"/>
                  <a:pt x="30" y="119"/>
                  <a:pt x="30" y="119"/>
                </a:cubicBezTo>
                <a:cubicBezTo>
                  <a:pt x="30" y="119"/>
                  <a:pt x="30" y="119"/>
                  <a:pt x="30" y="119"/>
                </a:cubicBezTo>
                <a:cubicBezTo>
                  <a:pt x="23" y="122"/>
                  <a:pt x="17" y="127"/>
                  <a:pt x="10" y="132"/>
                </a:cubicBezTo>
                <a:cubicBezTo>
                  <a:pt x="10" y="132"/>
                  <a:pt x="10" y="132"/>
                  <a:pt x="9" y="132"/>
                </a:cubicBezTo>
                <a:cubicBezTo>
                  <a:pt x="8" y="131"/>
                  <a:pt x="8" y="130"/>
                  <a:pt x="7" y="129"/>
                </a:cubicBezTo>
                <a:cubicBezTo>
                  <a:pt x="6" y="128"/>
                  <a:pt x="5" y="127"/>
                  <a:pt x="3" y="126"/>
                </a:cubicBezTo>
                <a:cubicBezTo>
                  <a:pt x="3" y="126"/>
                  <a:pt x="3" y="126"/>
                  <a:pt x="3" y="126"/>
                </a:cubicBezTo>
                <a:cubicBezTo>
                  <a:pt x="3" y="126"/>
                  <a:pt x="3" y="126"/>
                  <a:pt x="3" y="126"/>
                </a:cubicBezTo>
                <a:cubicBezTo>
                  <a:pt x="3" y="126"/>
                  <a:pt x="2" y="126"/>
                  <a:pt x="2" y="127"/>
                </a:cubicBezTo>
                <a:cubicBezTo>
                  <a:pt x="1" y="127"/>
                  <a:pt x="1" y="128"/>
                  <a:pt x="1" y="128"/>
                </a:cubicBezTo>
                <a:cubicBezTo>
                  <a:pt x="1" y="129"/>
                  <a:pt x="1" y="129"/>
                  <a:pt x="1" y="130"/>
                </a:cubicBezTo>
                <a:cubicBezTo>
                  <a:pt x="3" y="132"/>
                  <a:pt x="5" y="135"/>
                  <a:pt x="7" y="137"/>
                </a:cubicBezTo>
                <a:cubicBezTo>
                  <a:pt x="9" y="139"/>
                  <a:pt x="10" y="141"/>
                  <a:pt x="11" y="144"/>
                </a:cubicBezTo>
                <a:cubicBezTo>
                  <a:pt x="11" y="144"/>
                  <a:pt x="11" y="144"/>
                  <a:pt x="11" y="144"/>
                </a:cubicBezTo>
                <a:cubicBezTo>
                  <a:pt x="11" y="144"/>
                  <a:pt x="11" y="144"/>
                  <a:pt x="11" y="144"/>
                </a:cubicBezTo>
                <a:cubicBezTo>
                  <a:pt x="13" y="148"/>
                  <a:pt x="15" y="152"/>
                  <a:pt x="15" y="156"/>
                </a:cubicBezTo>
                <a:cubicBezTo>
                  <a:pt x="15" y="156"/>
                  <a:pt x="15" y="157"/>
                  <a:pt x="15" y="157"/>
                </a:cubicBezTo>
                <a:cubicBezTo>
                  <a:pt x="3" y="157"/>
                  <a:pt x="3" y="157"/>
                  <a:pt x="3" y="157"/>
                </a:cubicBezTo>
                <a:cubicBezTo>
                  <a:pt x="1" y="159"/>
                  <a:pt x="1" y="159"/>
                  <a:pt x="1" y="159"/>
                </a:cubicBezTo>
                <a:cubicBezTo>
                  <a:pt x="1" y="159"/>
                  <a:pt x="1" y="159"/>
                  <a:pt x="1" y="159"/>
                </a:cubicBezTo>
                <a:cubicBezTo>
                  <a:pt x="0" y="159"/>
                  <a:pt x="0" y="159"/>
                  <a:pt x="0" y="159"/>
                </a:cubicBezTo>
                <a:cubicBezTo>
                  <a:pt x="0" y="159"/>
                  <a:pt x="0" y="160"/>
                  <a:pt x="0" y="160"/>
                </a:cubicBezTo>
                <a:cubicBezTo>
                  <a:pt x="0" y="162"/>
                  <a:pt x="1" y="163"/>
                  <a:pt x="1" y="163"/>
                </a:cubicBezTo>
                <a:cubicBezTo>
                  <a:pt x="1" y="163"/>
                  <a:pt x="1" y="163"/>
                  <a:pt x="1" y="163"/>
                </a:cubicBezTo>
                <a:cubicBezTo>
                  <a:pt x="7" y="163"/>
                  <a:pt x="7" y="163"/>
                  <a:pt x="7" y="163"/>
                </a:cubicBezTo>
                <a:cubicBezTo>
                  <a:pt x="15" y="163"/>
                  <a:pt x="23" y="163"/>
                  <a:pt x="31" y="163"/>
                </a:cubicBezTo>
                <a:cubicBezTo>
                  <a:pt x="32" y="163"/>
                  <a:pt x="32" y="163"/>
                  <a:pt x="32" y="163"/>
                </a:cubicBezTo>
                <a:cubicBezTo>
                  <a:pt x="35" y="163"/>
                  <a:pt x="37" y="163"/>
                  <a:pt x="39" y="163"/>
                </a:cubicBezTo>
                <a:cubicBezTo>
                  <a:pt x="40" y="163"/>
                  <a:pt x="40" y="163"/>
                  <a:pt x="40" y="163"/>
                </a:cubicBezTo>
                <a:cubicBezTo>
                  <a:pt x="43" y="163"/>
                  <a:pt x="47" y="163"/>
                  <a:pt x="50" y="163"/>
                </a:cubicBezTo>
                <a:cubicBezTo>
                  <a:pt x="51" y="163"/>
                  <a:pt x="51" y="163"/>
                  <a:pt x="51" y="163"/>
                </a:cubicBezTo>
                <a:cubicBezTo>
                  <a:pt x="53" y="163"/>
                  <a:pt x="55" y="163"/>
                  <a:pt x="57" y="163"/>
                </a:cubicBezTo>
                <a:cubicBezTo>
                  <a:pt x="58" y="163"/>
                  <a:pt x="58" y="163"/>
                  <a:pt x="58" y="163"/>
                </a:cubicBezTo>
                <a:cubicBezTo>
                  <a:pt x="58" y="163"/>
                  <a:pt x="58" y="163"/>
                  <a:pt x="58" y="163"/>
                </a:cubicBezTo>
                <a:cubicBezTo>
                  <a:pt x="65" y="163"/>
                  <a:pt x="73" y="163"/>
                  <a:pt x="80" y="162"/>
                </a:cubicBezTo>
                <a:cubicBezTo>
                  <a:pt x="80" y="162"/>
                  <a:pt x="80" y="162"/>
                  <a:pt x="80" y="162"/>
                </a:cubicBezTo>
                <a:cubicBezTo>
                  <a:pt x="81" y="162"/>
                  <a:pt x="81" y="162"/>
                  <a:pt x="82" y="162"/>
                </a:cubicBezTo>
                <a:cubicBezTo>
                  <a:pt x="82" y="163"/>
                  <a:pt x="82" y="163"/>
                  <a:pt x="82" y="163"/>
                </a:cubicBezTo>
                <a:cubicBezTo>
                  <a:pt x="82" y="163"/>
                  <a:pt x="82" y="163"/>
                  <a:pt x="82" y="163"/>
                </a:cubicBezTo>
                <a:cubicBezTo>
                  <a:pt x="84" y="163"/>
                  <a:pt x="84" y="163"/>
                  <a:pt x="84" y="163"/>
                </a:cubicBezTo>
                <a:cubicBezTo>
                  <a:pt x="84" y="163"/>
                  <a:pt x="84" y="163"/>
                  <a:pt x="84" y="163"/>
                </a:cubicBezTo>
                <a:cubicBezTo>
                  <a:pt x="100" y="163"/>
                  <a:pt x="116" y="163"/>
                  <a:pt x="133" y="162"/>
                </a:cubicBezTo>
                <a:cubicBezTo>
                  <a:pt x="133" y="162"/>
                  <a:pt x="133" y="162"/>
                  <a:pt x="133" y="162"/>
                </a:cubicBezTo>
                <a:cubicBezTo>
                  <a:pt x="141" y="162"/>
                  <a:pt x="150" y="162"/>
                  <a:pt x="158" y="162"/>
                </a:cubicBezTo>
                <a:cubicBezTo>
                  <a:pt x="159" y="162"/>
                  <a:pt x="159" y="162"/>
                  <a:pt x="160" y="162"/>
                </a:cubicBezTo>
                <a:cubicBezTo>
                  <a:pt x="161" y="162"/>
                  <a:pt x="161" y="162"/>
                  <a:pt x="161" y="162"/>
                </a:cubicBezTo>
                <a:cubicBezTo>
                  <a:pt x="162" y="162"/>
                  <a:pt x="163" y="162"/>
                  <a:pt x="163" y="162"/>
                </a:cubicBezTo>
                <a:cubicBezTo>
                  <a:pt x="164" y="162"/>
                  <a:pt x="164" y="162"/>
                  <a:pt x="164" y="162"/>
                </a:cubicBezTo>
                <a:cubicBezTo>
                  <a:pt x="164" y="162"/>
                  <a:pt x="164" y="162"/>
                  <a:pt x="164" y="162"/>
                </a:cubicBezTo>
                <a:cubicBezTo>
                  <a:pt x="176" y="162"/>
                  <a:pt x="187" y="162"/>
                  <a:pt x="198" y="162"/>
                </a:cubicBezTo>
                <a:cubicBezTo>
                  <a:pt x="199" y="162"/>
                  <a:pt x="199" y="162"/>
                  <a:pt x="199" y="162"/>
                </a:cubicBezTo>
                <a:cubicBezTo>
                  <a:pt x="201" y="162"/>
                  <a:pt x="203" y="162"/>
                  <a:pt x="205" y="162"/>
                </a:cubicBezTo>
                <a:cubicBezTo>
                  <a:pt x="206" y="162"/>
                  <a:pt x="206" y="162"/>
                  <a:pt x="206" y="162"/>
                </a:cubicBezTo>
                <a:cubicBezTo>
                  <a:pt x="213" y="162"/>
                  <a:pt x="220" y="162"/>
                  <a:pt x="226" y="162"/>
                </a:cubicBezTo>
                <a:cubicBezTo>
                  <a:pt x="226" y="162"/>
                  <a:pt x="226" y="162"/>
                  <a:pt x="226" y="162"/>
                </a:cubicBezTo>
                <a:cubicBezTo>
                  <a:pt x="226" y="161"/>
                  <a:pt x="226" y="161"/>
                  <a:pt x="226" y="161"/>
                </a:cubicBezTo>
                <a:cubicBezTo>
                  <a:pt x="227" y="161"/>
                  <a:pt x="227" y="161"/>
                  <a:pt x="227" y="161"/>
                </a:cubicBezTo>
                <a:cubicBezTo>
                  <a:pt x="227" y="161"/>
                  <a:pt x="227" y="161"/>
                  <a:pt x="227" y="161"/>
                </a:cubicBezTo>
                <a:cubicBezTo>
                  <a:pt x="227" y="161"/>
                  <a:pt x="228" y="162"/>
                  <a:pt x="228" y="162"/>
                </a:cubicBezTo>
                <a:cubicBezTo>
                  <a:pt x="229" y="162"/>
                  <a:pt x="230" y="163"/>
                  <a:pt x="231" y="163"/>
                </a:cubicBezTo>
                <a:cubicBezTo>
                  <a:pt x="231" y="163"/>
                  <a:pt x="231" y="163"/>
                  <a:pt x="231" y="163"/>
                </a:cubicBezTo>
                <a:cubicBezTo>
                  <a:pt x="231" y="163"/>
                  <a:pt x="232" y="162"/>
                  <a:pt x="233" y="162"/>
                </a:cubicBezTo>
                <a:cubicBezTo>
                  <a:pt x="270" y="162"/>
                  <a:pt x="270" y="162"/>
                  <a:pt x="270" y="162"/>
                </a:cubicBezTo>
                <a:cubicBezTo>
                  <a:pt x="287" y="162"/>
                  <a:pt x="287" y="162"/>
                  <a:pt x="287" y="162"/>
                </a:cubicBezTo>
                <a:cubicBezTo>
                  <a:pt x="354" y="161"/>
                  <a:pt x="354" y="161"/>
                  <a:pt x="354" y="161"/>
                </a:cubicBezTo>
                <a:cubicBezTo>
                  <a:pt x="361" y="161"/>
                  <a:pt x="361" y="161"/>
                  <a:pt x="361" y="161"/>
                </a:cubicBezTo>
                <a:cubicBezTo>
                  <a:pt x="361" y="162"/>
                  <a:pt x="361" y="162"/>
                  <a:pt x="361" y="162"/>
                </a:cubicBezTo>
                <a:cubicBezTo>
                  <a:pt x="362" y="162"/>
                  <a:pt x="362" y="162"/>
                  <a:pt x="362" y="162"/>
                </a:cubicBezTo>
                <a:cubicBezTo>
                  <a:pt x="363" y="162"/>
                  <a:pt x="363" y="162"/>
                  <a:pt x="363" y="162"/>
                </a:cubicBezTo>
                <a:cubicBezTo>
                  <a:pt x="363" y="161"/>
                  <a:pt x="363" y="161"/>
                  <a:pt x="363" y="161"/>
                </a:cubicBezTo>
                <a:cubicBezTo>
                  <a:pt x="366" y="161"/>
                  <a:pt x="369" y="161"/>
                  <a:pt x="372" y="161"/>
                </a:cubicBezTo>
                <a:cubicBezTo>
                  <a:pt x="372" y="161"/>
                  <a:pt x="372" y="161"/>
                  <a:pt x="372" y="161"/>
                </a:cubicBezTo>
                <a:cubicBezTo>
                  <a:pt x="373" y="161"/>
                  <a:pt x="373" y="161"/>
                  <a:pt x="373" y="161"/>
                </a:cubicBezTo>
                <a:cubicBezTo>
                  <a:pt x="374" y="161"/>
                  <a:pt x="374" y="161"/>
                  <a:pt x="374" y="161"/>
                </a:cubicBezTo>
                <a:cubicBezTo>
                  <a:pt x="374" y="161"/>
                  <a:pt x="374" y="161"/>
                  <a:pt x="374" y="161"/>
                </a:cubicBezTo>
                <a:cubicBezTo>
                  <a:pt x="379" y="161"/>
                  <a:pt x="385" y="161"/>
                  <a:pt x="390" y="161"/>
                </a:cubicBezTo>
                <a:cubicBezTo>
                  <a:pt x="391" y="161"/>
                  <a:pt x="391" y="161"/>
                  <a:pt x="391" y="161"/>
                </a:cubicBezTo>
                <a:cubicBezTo>
                  <a:pt x="395" y="161"/>
                  <a:pt x="399" y="161"/>
                  <a:pt x="403" y="161"/>
                </a:cubicBezTo>
                <a:cubicBezTo>
                  <a:pt x="404" y="161"/>
                  <a:pt x="404" y="161"/>
                  <a:pt x="404" y="161"/>
                </a:cubicBezTo>
                <a:cubicBezTo>
                  <a:pt x="405" y="161"/>
                  <a:pt x="407" y="161"/>
                  <a:pt x="408" y="161"/>
                </a:cubicBezTo>
                <a:cubicBezTo>
                  <a:pt x="415" y="161"/>
                  <a:pt x="423" y="161"/>
                  <a:pt x="430" y="161"/>
                </a:cubicBezTo>
                <a:cubicBezTo>
                  <a:pt x="430" y="159"/>
                  <a:pt x="430" y="159"/>
                  <a:pt x="430" y="159"/>
                </a:cubicBezTo>
                <a:cubicBezTo>
                  <a:pt x="423" y="159"/>
                  <a:pt x="415" y="159"/>
                  <a:pt x="408" y="159"/>
                </a:cubicBezTo>
                <a:cubicBezTo>
                  <a:pt x="407" y="159"/>
                  <a:pt x="405" y="159"/>
                  <a:pt x="404" y="159"/>
                </a:cubicBezTo>
                <a:cubicBezTo>
                  <a:pt x="404" y="157"/>
                  <a:pt x="404" y="157"/>
                  <a:pt x="404" y="157"/>
                </a:cubicBezTo>
                <a:cubicBezTo>
                  <a:pt x="405" y="157"/>
                  <a:pt x="405" y="157"/>
                  <a:pt x="406" y="157"/>
                </a:cubicBezTo>
                <a:cubicBezTo>
                  <a:pt x="406" y="157"/>
                  <a:pt x="407" y="156"/>
                  <a:pt x="408" y="155"/>
                </a:cubicBezTo>
                <a:cubicBezTo>
                  <a:pt x="408" y="155"/>
                  <a:pt x="408" y="155"/>
                  <a:pt x="408" y="155"/>
                </a:cubicBezTo>
                <a:cubicBezTo>
                  <a:pt x="408" y="154"/>
                  <a:pt x="408" y="154"/>
                  <a:pt x="408" y="154"/>
                </a:cubicBezTo>
                <a:cubicBezTo>
                  <a:pt x="407" y="153"/>
                  <a:pt x="405" y="152"/>
                  <a:pt x="404" y="151"/>
                </a:cubicBezTo>
                <a:cubicBezTo>
                  <a:pt x="404" y="149"/>
                  <a:pt x="404" y="149"/>
                  <a:pt x="404" y="149"/>
                </a:cubicBezTo>
                <a:cubicBezTo>
                  <a:pt x="409" y="153"/>
                  <a:pt x="414" y="157"/>
                  <a:pt x="421" y="157"/>
                </a:cubicBezTo>
                <a:cubicBezTo>
                  <a:pt x="430" y="157"/>
                  <a:pt x="430" y="157"/>
                  <a:pt x="430" y="157"/>
                </a:cubicBezTo>
                <a:cubicBezTo>
                  <a:pt x="430" y="155"/>
                  <a:pt x="430" y="155"/>
                  <a:pt x="430" y="155"/>
                </a:cubicBezTo>
                <a:cubicBezTo>
                  <a:pt x="421" y="155"/>
                  <a:pt x="421" y="155"/>
                  <a:pt x="421" y="155"/>
                </a:cubicBezTo>
                <a:cubicBezTo>
                  <a:pt x="421" y="155"/>
                  <a:pt x="421" y="155"/>
                  <a:pt x="421" y="155"/>
                </a:cubicBezTo>
                <a:cubicBezTo>
                  <a:pt x="414" y="155"/>
                  <a:pt x="409" y="151"/>
                  <a:pt x="404" y="146"/>
                </a:cubicBezTo>
                <a:cubicBezTo>
                  <a:pt x="404" y="146"/>
                  <a:pt x="404" y="146"/>
                  <a:pt x="404" y="146"/>
                </a:cubicBezTo>
                <a:cubicBezTo>
                  <a:pt x="404" y="146"/>
                  <a:pt x="404" y="146"/>
                  <a:pt x="404" y="146"/>
                </a:cubicBezTo>
                <a:cubicBezTo>
                  <a:pt x="402" y="144"/>
                  <a:pt x="402" y="144"/>
                  <a:pt x="402" y="144"/>
                </a:cubicBezTo>
                <a:cubicBezTo>
                  <a:pt x="402" y="144"/>
                  <a:pt x="402" y="144"/>
                  <a:pt x="402" y="144"/>
                </a:cubicBezTo>
                <a:cubicBezTo>
                  <a:pt x="402" y="144"/>
                  <a:pt x="402" y="143"/>
                  <a:pt x="401" y="143"/>
                </a:cubicBezTo>
                <a:cubicBezTo>
                  <a:pt x="398" y="139"/>
                  <a:pt x="395" y="135"/>
                  <a:pt x="391" y="131"/>
                </a:cubicBezTo>
                <a:cubicBezTo>
                  <a:pt x="391" y="131"/>
                  <a:pt x="391" y="131"/>
                  <a:pt x="391" y="131"/>
                </a:cubicBezTo>
                <a:cubicBezTo>
                  <a:pt x="391" y="131"/>
                  <a:pt x="391" y="131"/>
                  <a:pt x="391" y="131"/>
                </a:cubicBezTo>
                <a:cubicBezTo>
                  <a:pt x="389" y="129"/>
                  <a:pt x="389" y="129"/>
                  <a:pt x="389" y="129"/>
                </a:cubicBezTo>
                <a:cubicBezTo>
                  <a:pt x="389" y="129"/>
                  <a:pt x="389" y="129"/>
                  <a:pt x="389" y="129"/>
                </a:cubicBezTo>
                <a:cubicBezTo>
                  <a:pt x="384" y="125"/>
                  <a:pt x="379" y="120"/>
                  <a:pt x="373" y="116"/>
                </a:cubicBezTo>
                <a:cubicBezTo>
                  <a:pt x="370" y="113"/>
                  <a:pt x="367" y="111"/>
                  <a:pt x="364" y="109"/>
                </a:cubicBezTo>
              </a:path>
            </a:pathLst>
          </a:custGeom>
          <a:solidFill>
            <a:srgbClr val="E8888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39" name="PA_任意多边形 1471"/>
          <p:cNvSpPr>
            <a:spLocks noEditPoints="1"/>
          </p:cNvSpPr>
          <p:nvPr>
            <p:custDataLst>
              <p:tags r:id="rId54"/>
            </p:custDataLst>
          </p:nvPr>
        </p:nvSpPr>
        <p:spPr bwMode="auto">
          <a:xfrm>
            <a:off x="2997200" y="6665913"/>
            <a:ext cx="3108325" cy="131763"/>
          </a:xfrm>
          <a:custGeom>
            <a:avLst/>
            <a:gdLst>
              <a:gd name="T0" fmla="*/ 337 w 1293"/>
              <a:gd name="T1" fmla="*/ 55 h 55"/>
              <a:gd name="T2" fmla="*/ 1203 w 1293"/>
              <a:gd name="T3" fmla="*/ 51 h 55"/>
              <a:gd name="T4" fmla="*/ 1280 w 1293"/>
              <a:gd name="T5" fmla="*/ 46 h 55"/>
              <a:gd name="T6" fmla="*/ 864 w 1293"/>
              <a:gd name="T7" fmla="*/ 42 h 55"/>
              <a:gd name="T8" fmla="*/ 233 w 1293"/>
              <a:gd name="T9" fmla="*/ 55 h 55"/>
              <a:gd name="T10" fmla="*/ 1287 w 1293"/>
              <a:gd name="T11" fmla="*/ 38 h 55"/>
              <a:gd name="T12" fmla="*/ 1282 w 1293"/>
              <a:gd name="T13" fmla="*/ 40 h 55"/>
              <a:gd name="T14" fmla="*/ 1009 w 1293"/>
              <a:gd name="T15" fmla="*/ 32 h 55"/>
              <a:gd name="T16" fmla="*/ 67 w 1293"/>
              <a:gd name="T17" fmla="*/ 39 h 55"/>
              <a:gd name="T18" fmla="*/ 39 w 1293"/>
              <a:gd name="T19" fmla="*/ 35 h 55"/>
              <a:gd name="T20" fmla="*/ 48 w 1293"/>
              <a:gd name="T21" fmla="*/ 36 h 55"/>
              <a:gd name="T22" fmla="*/ 15 w 1293"/>
              <a:gd name="T23" fmla="*/ 6 h 55"/>
              <a:gd name="T24" fmla="*/ 15 w 1293"/>
              <a:gd name="T25" fmla="*/ 36 h 55"/>
              <a:gd name="T26" fmla="*/ 8 w 1293"/>
              <a:gd name="T27" fmla="*/ 7 h 55"/>
              <a:gd name="T28" fmla="*/ 16 w 1293"/>
              <a:gd name="T29" fmla="*/ 20 h 55"/>
              <a:gd name="T30" fmla="*/ 21 w 1293"/>
              <a:gd name="T31" fmla="*/ 44 h 55"/>
              <a:gd name="T32" fmla="*/ 11 w 1293"/>
              <a:gd name="T33" fmla="*/ 52 h 55"/>
              <a:gd name="T34" fmla="*/ 56 w 1293"/>
              <a:gd name="T35" fmla="*/ 39 h 55"/>
              <a:gd name="T36" fmla="*/ 85 w 1293"/>
              <a:gd name="T37" fmla="*/ 45 h 55"/>
              <a:gd name="T38" fmla="*/ 22 w 1293"/>
              <a:gd name="T39" fmla="*/ 33 h 55"/>
              <a:gd name="T40" fmla="*/ 67 w 1293"/>
              <a:gd name="T41" fmla="*/ 0 h 55"/>
              <a:gd name="T42" fmla="*/ 83 w 1293"/>
              <a:gd name="T43" fmla="*/ 20 h 55"/>
              <a:gd name="T44" fmla="*/ 51 w 1293"/>
              <a:gd name="T45" fmla="*/ 3 h 55"/>
              <a:gd name="T46" fmla="*/ 113 w 1293"/>
              <a:gd name="T47" fmla="*/ 48 h 55"/>
              <a:gd name="T48" fmla="*/ 109 w 1293"/>
              <a:gd name="T49" fmla="*/ 20 h 55"/>
              <a:gd name="T50" fmla="*/ 133 w 1293"/>
              <a:gd name="T51" fmla="*/ 51 h 55"/>
              <a:gd name="T52" fmla="*/ 162 w 1293"/>
              <a:gd name="T53" fmla="*/ 39 h 55"/>
              <a:gd name="T54" fmla="*/ 366 w 1293"/>
              <a:gd name="T55" fmla="*/ 33 h 55"/>
              <a:gd name="T56" fmla="*/ 360 w 1293"/>
              <a:gd name="T57" fmla="*/ 30 h 55"/>
              <a:gd name="T58" fmla="*/ 373 w 1293"/>
              <a:gd name="T59" fmla="*/ 11 h 55"/>
              <a:gd name="T60" fmla="*/ 364 w 1293"/>
              <a:gd name="T61" fmla="*/ 15 h 55"/>
              <a:gd name="T62" fmla="*/ 312 w 1293"/>
              <a:gd name="T63" fmla="*/ 17 h 55"/>
              <a:gd name="T64" fmla="*/ 373 w 1293"/>
              <a:gd name="T65" fmla="*/ 42 h 55"/>
              <a:gd name="T66" fmla="*/ 414 w 1293"/>
              <a:gd name="T67" fmla="*/ 46 h 55"/>
              <a:gd name="T68" fmla="*/ 406 w 1293"/>
              <a:gd name="T69" fmla="*/ 31 h 55"/>
              <a:gd name="T70" fmla="*/ 403 w 1293"/>
              <a:gd name="T71" fmla="*/ 9 h 55"/>
              <a:gd name="T72" fmla="*/ 911 w 1293"/>
              <a:gd name="T73" fmla="*/ 42 h 55"/>
              <a:gd name="T74" fmla="*/ 911 w 1293"/>
              <a:gd name="T75" fmla="*/ 38 h 55"/>
              <a:gd name="T76" fmla="*/ 1009 w 1293"/>
              <a:gd name="T77" fmla="*/ 11 h 55"/>
              <a:gd name="T78" fmla="*/ 1119 w 1293"/>
              <a:gd name="T79" fmla="*/ 49 h 55"/>
              <a:gd name="T80" fmla="*/ 1134 w 1293"/>
              <a:gd name="T81" fmla="*/ 41 h 55"/>
              <a:gd name="T82" fmla="*/ 1217 w 1293"/>
              <a:gd name="T83" fmla="*/ 33 h 55"/>
              <a:gd name="T84" fmla="*/ 1166 w 1293"/>
              <a:gd name="T85" fmla="*/ 30 h 55"/>
              <a:gd name="T86" fmla="*/ 1209 w 1293"/>
              <a:gd name="T87" fmla="*/ 32 h 55"/>
              <a:gd name="T88" fmla="*/ 1195 w 1293"/>
              <a:gd name="T89" fmla="*/ 26 h 55"/>
              <a:gd name="T90" fmla="*/ 1097 w 1293"/>
              <a:gd name="T91" fmla="*/ 47 h 55"/>
              <a:gd name="T92" fmla="*/ 1159 w 1293"/>
              <a:gd name="T93" fmla="*/ 19 h 55"/>
              <a:gd name="T94" fmla="*/ 1210 w 1293"/>
              <a:gd name="T95" fmla="*/ 13 h 55"/>
              <a:gd name="T96" fmla="*/ 1246 w 1293"/>
              <a:gd name="T97" fmla="*/ 8 h 55"/>
              <a:gd name="T98" fmla="*/ 1222 w 1293"/>
              <a:gd name="T99" fmla="*/ 28 h 55"/>
              <a:gd name="T100" fmla="*/ 1116 w 1293"/>
              <a:gd name="T101" fmla="*/ 24 h 55"/>
              <a:gd name="T102" fmla="*/ 1177 w 1293"/>
              <a:gd name="T103" fmla="*/ 3 h 55"/>
              <a:gd name="T104" fmla="*/ 1254 w 1293"/>
              <a:gd name="T105" fmla="*/ 0 h 55"/>
              <a:gd name="T106" fmla="*/ 1219 w 1293"/>
              <a:gd name="T107" fmla="*/ 0 h 55"/>
              <a:gd name="T108" fmla="*/ 1223 w 1293"/>
              <a:gd name="T109" fmla="*/ 21 h 55"/>
              <a:gd name="T110" fmla="*/ 1116 w 1293"/>
              <a:gd name="T111" fmla="*/ 2 h 55"/>
              <a:gd name="T112" fmla="*/ 1076 w 1293"/>
              <a:gd name="T113" fmla="*/ 16 h 55"/>
              <a:gd name="T114" fmla="*/ 1095 w 1293"/>
              <a:gd name="T115" fmla="*/ 37 h 55"/>
              <a:gd name="T116" fmla="*/ 1167 w 1293"/>
              <a:gd name="T117" fmla="*/ 49 h 55"/>
              <a:gd name="T118" fmla="*/ 1163 w 1293"/>
              <a:gd name="T119" fmla="*/ 50 h 55"/>
              <a:gd name="T120" fmla="*/ 1201 w 1293"/>
              <a:gd name="T121" fmla="*/ 42 h 55"/>
              <a:gd name="T122" fmla="*/ 1231 w 1293"/>
              <a:gd name="T123" fmla="*/ 55 h 55"/>
              <a:gd name="T124" fmla="*/ 1235 w 1293"/>
              <a:gd name="T125" fmla="*/ 11 h 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293" h="55">
                <a:moveTo>
                  <a:pt x="431" y="52"/>
                </a:moveTo>
                <a:cubicBezTo>
                  <a:pt x="428" y="53"/>
                  <a:pt x="424" y="54"/>
                  <a:pt x="421" y="55"/>
                </a:cubicBezTo>
                <a:cubicBezTo>
                  <a:pt x="427" y="55"/>
                  <a:pt x="427" y="55"/>
                  <a:pt x="427" y="55"/>
                </a:cubicBezTo>
                <a:cubicBezTo>
                  <a:pt x="429" y="54"/>
                  <a:pt x="430" y="54"/>
                  <a:pt x="431" y="54"/>
                </a:cubicBezTo>
                <a:cubicBezTo>
                  <a:pt x="431" y="52"/>
                  <a:pt x="431" y="52"/>
                  <a:pt x="431" y="52"/>
                </a:cubicBezTo>
                <a:moveTo>
                  <a:pt x="431" y="49"/>
                </a:moveTo>
                <a:cubicBezTo>
                  <a:pt x="425" y="50"/>
                  <a:pt x="419" y="52"/>
                  <a:pt x="413" y="55"/>
                </a:cubicBezTo>
                <a:cubicBezTo>
                  <a:pt x="418" y="55"/>
                  <a:pt x="418" y="55"/>
                  <a:pt x="418" y="55"/>
                </a:cubicBezTo>
                <a:cubicBezTo>
                  <a:pt x="422" y="53"/>
                  <a:pt x="427" y="52"/>
                  <a:pt x="431" y="51"/>
                </a:cubicBezTo>
                <a:cubicBezTo>
                  <a:pt x="431" y="49"/>
                  <a:pt x="431" y="49"/>
                  <a:pt x="431" y="49"/>
                </a:cubicBezTo>
                <a:moveTo>
                  <a:pt x="295" y="46"/>
                </a:moveTo>
                <a:cubicBezTo>
                  <a:pt x="293" y="46"/>
                  <a:pt x="291" y="47"/>
                  <a:pt x="289" y="47"/>
                </a:cubicBezTo>
                <a:cubicBezTo>
                  <a:pt x="289" y="47"/>
                  <a:pt x="289" y="47"/>
                  <a:pt x="289" y="47"/>
                </a:cubicBezTo>
                <a:cubicBezTo>
                  <a:pt x="288" y="47"/>
                  <a:pt x="288" y="47"/>
                  <a:pt x="288" y="47"/>
                </a:cubicBezTo>
                <a:cubicBezTo>
                  <a:pt x="287" y="47"/>
                  <a:pt x="287" y="47"/>
                  <a:pt x="287" y="47"/>
                </a:cubicBezTo>
                <a:cubicBezTo>
                  <a:pt x="287" y="47"/>
                  <a:pt x="287" y="47"/>
                  <a:pt x="287" y="47"/>
                </a:cubicBezTo>
                <a:cubicBezTo>
                  <a:pt x="282" y="47"/>
                  <a:pt x="276" y="48"/>
                  <a:pt x="271" y="49"/>
                </a:cubicBezTo>
                <a:cubicBezTo>
                  <a:pt x="263" y="50"/>
                  <a:pt x="255" y="52"/>
                  <a:pt x="247" y="55"/>
                </a:cubicBezTo>
                <a:cubicBezTo>
                  <a:pt x="254" y="55"/>
                  <a:pt x="254" y="55"/>
                  <a:pt x="254" y="55"/>
                </a:cubicBezTo>
                <a:cubicBezTo>
                  <a:pt x="259" y="53"/>
                  <a:pt x="265" y="52"/>
                  <a:pt x="271" y="51"/>
                </a:cubicBezTo>
                <a:cubicBezTo>
                  <a:pt x="271" y="51"/>
                  <a:pt x="271" y="51"/>
                  <a:pt x="271" y="51"/>
                </a:cubicBezTo>
                <a:cubicBezTo>
                  <a:pt x="271" y="51"/>
                  <a:pt x="271" y="51"/>
                  <a:pt x="271" y="51"/>
                </a:cubicBezTo>
                <a:cubicBezTo>
                  <a:pt x="276" y="50"/>
                  <a:pt x="282" y="49"/>
                  <a:pt x="287" y="49"/>
                </a:cubicBezTo>
                <a:cubicBezTo>
                  <a:pt x="287" y="50"/>
                  <a:pt x="287" y="50"/>
                  <a:pt x="287" y="50"/>
                </a:cubicBezTo>
                <a:cubicBezTo>
                  <a:pt x="277" y="51"/>
                  <a:pt x="266" y="53"/>
                  <a:pt x="257" y="55"/>
                </a:cubicBezTo>
                <a:cubicBezTo>
                  <a:pt x="266" y="55"/>
                  <a:pt x="266" y="55"/>
                  <a:pt x="266" y="55"/>
                </a:cubicBezTo>
                <a:cubicBezTo>
                  <a:pt x="273" y="53"/>
                  <a:pt x="281" y="52"/>
                  <a:pt x="288" y="52"/>
                </a:cubicBezTo>
                <a:cubicBezTo>
                  <a:pt x="291" y="51"/>
                  <a:pt x="294" y="51"/>
                  <a:pt x="298" y="51"/>
                </a:cubicBezTo>
                <a:cubicBezTo>
                  <a:pt x="308" y="51"/>
                  <a:pt x="318" y="52"/>
                  <a:pt x="327" y="55"/>
                </a:cubicBezTo>
                <a:cubicBezTo>
                  <a:pt x="333" y="55"/>
                  <a:pt x="333" y="55"/>
                  <a:pt x="333" y="55"/>
                </a:cubicBezTo>
                <a:cubicBezTo>
                  <a:pt x="332" y="54"/>
                  <a:pt x="331" y="54"/>
                  <a:pt x="330" y="53"/>
                </a:cubicBezTo>
                <a:cubicBezTo>
                  <a:pt x="330" y="53"/>
                  <a:pt x="330" y="53"/>
                  <a:pt x="330" y="53"/>
                </a:cubicBezTo>
                <a:cubicBezTo>
                  <a:pt x="330" y="53"/>
                  <a:pt x="330" y="53"/>
                  <a:pt x="330" y="53"/>
                </a:cubicBezTo>
                <a:cubicBezTo>
                  <a:pt x="319" y="50"/>
                  <a:pt x="309" y="49"/>
                  <a:pt x="298" y="49"/>
                </a:cubicBezTo>
                <a:cubicBezTo>
                  <a:pt x="295" y="49"/>
                  <a:pt x="292" y="49"/>
                  <a:pt x="289" y="50"/>
                </a:cubicBezTo>
                <a:cubicBezTo>
                  <a:pt x="289" y="49"/>
                  <a:pt x="289" y="49"/>
                  <a:pt x="289" y="49"/>
                </a:cubicBezTo>
                <a:cubicBezTo>
                  <a:pt x="291" y="49"/>
                  <a:pt x="293" y="48"/>
                  <a:pt x="295" y="48"/>
                </a:cubicBezTo>
                <a:cubicBezTo>
                  <a:pt x="297" y="48"/>
                  <a:pt x="298" y="49"/>
                  <a:pt x="299" y="49"/>
                </a:cubicBezTo>
                <a:cubicBezTo>
                  <a:pt x="299" y="49"/>
                  <a:pt x="299" y="49"/>
                  <a:pt x="299" y="49"/>
                </a:cubicBezTo>
                <a:cubicBezTo>
                  <a:pt x="299" y="49"/>
                  <a:pt x="299" y="49"/>
                  <a:pt x="299" y="49"/>
                </a:cubicBezTo>
                <a:cubicBezTo>
                  <a:pt x="300" y="49"/>
                  <a:pt x="300" y="49"/>
                  <a:pt x="301" y="49"/>
                </a:cubicBezTo>
                <a:cubicBezTo>
                  <a:pt x="314" y="49"/>
                  <a:pt x="326" y="51"/>
                  <a:pt x="337" y="55"/>
                </a:cubicBezTo>
                <a:cubicBezTo>
                  <a:pt x="342" y="55"/>
                  <a:pt x="342" y="55"/>
                  <a:pt x="342" y="55"/>
                </a:cubicBezTo>
                <a:cubicBezTo>
                  <a:pt x="330" y="50"/>
                  <a:pt x="316" y="47"/>
                  <a:pt x="301" y="47"/>
                </a:cubicBezTo>
                <a:cubicBezTo>
                  <a:pt x="301" y="47"/>
                  <a:pt x="301" y="47"/>
                  <a:pt x="301" y="47"/>
                </a:cubicBezTo>
                <a:cubicBezTo>
                  <a:pt x="300" y="47"/>
                  <a:pt x="300" y="47"/>
                  <a:pt x="299" y="47"/>
                </a:cubicBezTo>
                <a:cubicBezTo>
                  <a:pt x="298" y="47"/>
                  <a:pt x="297" y="46"/>
                  <a:pt x="295" y="46"/>
                </a:cubicBezTo>
                <a:moveTo>
                  <a:pt x="1195" y="46"/>
                </a:moveTo>
                <a:cubicBezTo>
                  <a:pt x="1194" y="46"/>
                  <a:pt x="1193" y="46"/>
                  <a:pt x="1192" y="47"/>
                </a:cubicBezTo>
                <a:cubicBezTo>
                  <a:pt x="1188" y="49"/>
                  <a:pt x="1184" y="52"/>
                  <a:pt x="1181" y="55"/>
                </a:cubicBezTo>
                <a:cubicBezTo>
                  <a:pt x="1181" y="55"/>
                  <a:pt x="1181" y="55"/>
                  <a:pt x="1181" y="55"/>
                </a:cubicBezTo>
                <a:cubicBezTo>
                  <a:pt x="1184" y="55"/>
                  <a:pt x="1184" y="55"/>
                  <a:pt x="1184" y="55"/>
                </a:cubicBezTo>
                <a:cubicBezTo>
                  <a:pt x="1187" y="53"/>
                  <a:pt x="1190" y="50"/>
                  <a:pt x="1193" y="49"/>
                </a:cubicBezTo>
                <a:cubicBezTo>
                  <a:pt x="1194" y="48"/>
                  <a:pt x="1194" y="48"/>
                  <a:pt x="1195" y="48"/>
                </a:cubicBezTo>
                <a:cubicBezTo>
                  <a:pt x="1195" y="48"/>
                  <a:pt x="1195" y="48"/>
                  <a:pt x="1195" y="48"/>
                </a:cubicBezTo>
                <a:cubicBezTo>
                  <a:pt x="1197" y="48"/>
                  <a:pt x="1198" y="49"/>
                  <a:pt x="1200" y="49"/>
                </a:cubicBezTo>
                <a:cubicBezTo>
                  <a:pt x="1200" y="50"/>
                  <a:pt x="1200" y="50"/>
                  <a:pt x="1200" y="50"/>
                </a:cubicBezTo>
                <a:cubicBezTo>
                  <a:pt x="1198" y="49"/>
                  <a:pt x="1197" y="49"/>
                  <a:pt x="1195" y="49"/>
                </a:cubicBezTo>
                <a:cubicBezTo>
                  <a:pt x="1195" y="49"/>
                  <a:pt x="1194" y="49"/>
                  <a:pt x="1194" y="49"/>
                </a:cubicBezTo>
                <a:cubicBezTo>
                  <a:pt x="1194" y="49"/>
                  <a:pt x="1194" y="49"/>
                  <a:pt x="1194" y="49"/>
                </a:cubicBezTo>
                <a:cubicBezTo>
                  <a:pt x="1193" y="49"/>
                  <a:pt x="1193" y="49"/>
                  <a:pt x="1193" y="49"/>
                </a:cubicBezTo>
                <a:cubicBezTo>
                  <a:pt x="1190" y="50"/>
                  <a:pt x="1188" y="53"/>
                  <a:pt x="1185" y="55"/>
                </a:cubicBezTo>
                <a:cubicBezTo>
                  <a:pt x="1188" y="55"/>
                  <a:pt x="1188" y="55"/>
                  <a:pt x="1188" y="55"/>
                </a:cubicBezTo>
                <a:cubicBezTo>
                  <a:pt x="1190" y="53"/>
                  <a:pt x="1192" y="52"/>
                  <a:pt x="1194" y="51"/>
                </a:cubicBezTo>
                <a:cubicBezTo>
                  <a:pt x="1194" y="51"/>
                  <a:pt x="1195" y="51"/>
                  <a:pt x="1195" y="51"/>
                </a:cubicBezTo>
                <a:cubicBezTo>
                  <a:pt x="1195" y="51"/>
                  <a:pt x="1195" y="51"/>
                  <a:pt x="1195" y="51"/>
                </a:cubicBezTo>
                <a:cubicBezTo>
                  <a:pt x="1196" y="51"/>
                  <a:pt x="1198" y="51"/>
                  <a:pt x="1199" y="52"/>
                </a:cubicBezTo>
                <a:cubicBezTo>
                  <a:pt x="1198" y="52"/>
                  <a:pt x="1197" y="53"/>
                  <a:pt x="1197" y="53"/>
                </a:cubicBezTo>
                <a:cubicBezTo>
                  <a:pt x="1196" y="53"/>
                  <a:pt x="1195" y="54"/>
                  <a:pt x="1195" y="55"/>
                </a:cubicBezTo>
                <a:cubicBezTo>
                  <a:pt x="1198" y="55"/>
                  <a:pt x="1198" y="55"/>
                  <a:pt x="1198" y="55"/>
                </a:cubicBezTo>
                <a:cubicBezTo>
                  <a:pt x="1198" y="55"/>
                  <a:pt x="1198" y="55"/>
                  <a:pt x="1198" y="55"/>
                </a:cubicBezTo>
                <a:cubicBezTo>
                  <a:pt x="1198" y="54"/>
                  <a:pt x="1198" y="54"/>
                  <a:pt x="1199" y="54"/>
                </a:cubicBezTo>
                <a:cubicBezTo>
                  <a:pt x="1199" y="54"/>
                  <a:pt x="1199" y="54"/>
                  <a:pt x="1199" y="54"/>
                </a:cubicBezTo>
                <a:cubicBezTo>
                  <a:pt x="1200" y="55"/>
                  <a:pt x="1200" y="55"/>
                  <a:pt x="1200" y="55"/>
                </a:cubicBezTo>
                <a:cubicBezTo>
                  <a:pt x="1200" y="55"/>
                  <a:pt x="1200" y="55"/>
                  <a:pt x="1200" y="55"/>
                </a:cubicBezTo>
                <a:cubicBezTo>
                  <a:pt x="1202" y="55"/>
                  <a:pt x="1202" y="55"/>
                  <a:pt x="1202" y="55"/>
                </a:cubicBezTo>
                <a:cubicBezTo>
                  <a:pt x="1202" y="55"/>
                  <a:pt x="1202" y="55"/>
                  <a:pt x="1202" y="55"/>
                </a:cubicBezTo>
                <a:cubicBezTo>
                  <a:pt x="1202" y="55"/>
                  <a:pt x="1202" y="55"/>
                  <a:pt x="1202" y="55"/>
                </a:cubicBezTo>
                <a:cubicBezTo>
                  <a:pt x="1202" y="55"/>
                  <a:pt x="1202" y="55"/>
                  <a:pt x="1202" y="55"/>
                </a:cubicBezTo>
                <a:cubicBezTo>
                  <a:pt x="1202" y="55"/>
                  <a:pt x="1202" y="55"/>
                  <a:pt x="1202" y="55"/>
                </a:cubicBezTo>
                <a:cubicBezTo>
                  <a:pt x="1204" y="55"/>
                  <a:pt x="1204" y="55"/>
                  <a:pt x="1204" y="55"/>
                </a:cubicBezTo>
                <a:cubicBezTo>
                  <a:pt x="1203" y="54"/>
                  <a:pt x="1203" y="53"/>
                  <a:pt x="1202" y="52"/>
                </a:cubicBezTo>
                <a:cubicBezTo>
                  <a:pt x="1202" y="50"/>
                  <a:pt x="1202" y="50"/>
                  <a:pt x="1202" y="50"/>
                </a:cubicBezTo>
                <a:cubicBezTo>
                  <a:pt x="1202" y="50"/>
                  <a:pt x="1202" y="51"/>
                  <a:pt x="1203" y="51"/>
                </a:cubicBezTo>
                <a:cubicBezTo>
                  <a:pt x="1203" y="51"/>
                  <a:pt x="1203" y="51"/>
                  <a:pt x="1203" y="51"/>
                </a:cubicBezTo>
                <a:cubicBezTo>
                  <a:pt x="1203" y="51"/>
                  <a:pt x="1203" y="51"/>
                  <a:pt x="1203" y="51"/>
                </a:cubicBezTo>
                <a:cubicBezTo>
                  <a:pt x="1205" y="52"/>
                  <a:pt x="1206" y="54"/>
                  <a:pt x="1206" y="55"/>
                </a:cubicBezTo>
                <a:cubicBezTo>
                  <a:pt x="1208" y="55"/>
                  <a:pt x="1208" y="55"/>
                  <a:pt x="1208" y="55"/>
                </a:cubicBezTo>
                <a:cubicBezTo>
                  <a:pt x="1208" y="53"/>
                  <a:pt x="1206" y="51"/>
                  <a:pt x="1204" y="49"/>
                </a:cubicBezTo>
                <a:cubicBezTo>
                  <a:pt x="1203" y="49"/>
                  <a:pt x="1202" y="48"/>
                  <a:pt x="1201" y="48"/>
                </a:cubicBezTo>
                <a:cubicBezTo>
                  <a:pt x="1199" y="47"/>
                  <a:pt x="1197" y="46"/>
                  <a:pt x="1195" y="46"/>
                </a:cubicBezTo>
                <a:cubicBezTo>
                  <a:pt x="1195" y="46"/>
                  <a:pt x="1195" y="46"/>
                  <a:pt x="1195" y="46"/>
                </a:cubicBezTo>
                <a:moveTo>
                  <a:pt x="1007" y="45"/>
                </a:moveTo>
                <a:cubicBezTo>
                  <a:pt x="1007" y="45"/>
                  <a:pt x="1007" y="45"/>
                  <a:pt x="1007" y="45"/>
                </a:cubicBezTo>
                <a:cubicBezTo>
                  <a:pt x="995" y="45"/>
                  <a:pt x="984" y="47"/>
                  <a:pt x="973" y="51"/>
                </a:cubicBezTo>
                <a:cubicBezTo>
                  <a:pt x="969" y="52"/>
                  <a:pt x="964" y="53"/>
                  <a:pt x="960" y="55"/>
                </a:cubicBezTo>
                <a:cubicBezTo>
                  <a:pt x="966" y="55"/>
                  <a:pt x="966" y="55"/>
                  <a:pt x="966" y="55"/>
                </a:cubicBezTo>
                <a:cubicBezTo>
                  <a:pt x="969" y="54"/>
                  <a:pt x="971" y="53"/>
                  <a:pt x="973" y="53"/>
                </a:cubicBezTo>
                <a:cubicBezTo>
                  <a:pt x="973" y="53"/>
                  <a:pt x="973" y="53"/>
                  <a:pt x="973" y="53"/>
                </a:cubicBezTo>
                <a:cubicBezTo>
                  <a:pt x="974" y="53"/>
                  <a:pt x="974" y="53"/>
                  <a:pt x="974" y="53"/>
                </a:cubicBezTo>
                <a:cubicBezTo>
                  <a:pt x="984" y="49"/>
                  <a:pt x="995" y="47"/>
                  <a:pt x="1007" y="47"/>
                </a:cubicBezTo>
                <a:cubicBezTo>
                  <a:pt x="1007" y="48"/>
                  <a:pt x="1007" y="48"/>
                  <a:pt x="1007" y="48"/>
                </a:cubicBezTo>
                <a:cubicBezTo>
                  <a:pt x="1002" y="48"/>
                  <a:pt x="998" y="48"/>
                  <a:pt x="993" y="49"/>
                </a:cubicBezTo>
                <a:cubicBezTo>
                  <a:pt x="993" y="49"/>
                  <a:pt x="993" y="49"/>
                  <a:pt x="993" y="49"/>
                </a:cubicBezTo>
                <a:cubicBezTo>
                  <a:pt x="984" y="50"/>
                  <a:pt x="977" y="52"/>
                  <a:pt x="969" y="55"/>
                </a:cubicBezTo>
                <a:cubicBezTo>
                  <a:pt x="975" y="55"/>
                  <a:pt x="975" y="55"/>
                  <a:pt x="975" y="55"/>
                </a:cubicBezTo>
                <a:cubicBezTo>
                  <a:pt x="981" y="53"/>
                  <a:pt x="987" y="51"/>
                  <a:pt x="993" y="51"/>
                </a:cubicBezTo>
                <a:cubicBezTo>
                  <a:pt x="998" y="50"/>
                  <a:pt x="1003" y="50"/>
                  <a:pt x="1008" y="50"/>
                </a:cubicBezTo>
                <a:cubicBezTo>
                  <a:pt x="1018" y="50"/>
                  <a:pt x="1028" y="52"/>
                  <a:pt x="1038" y="55"/>
                </a:cubicBezTo>
                <a:cubicBezTo>
                  <a:pt x="1045" y="55"/>
                  <a:pt x="1045" y="55"/>
                  <a:pt x="1045" y="55"/>
                </a:cubicBezTo>
                <a:cubicBezTo>
                  <a:pt x="1045" y="55"/>
                  <a:pt x="1045" y="55"/>
                  <a:pt x="1044" y="55"/>
                </a:cubicBezTo>
                <a:cubicBezTo>
                  <a:pt x="1033" y="51"/>
                  <a:pt x="1021" y="48"/>
                  <a:pt x="1009" y="48"/>
                </a:cubicBezTo>
                <a:cubicBezTo>
                  <a:pt x="1009" y="47"/>
                  <a:pt x="1009" y="47"/>
                  <a:pt x="1009" y="47"/>
                </a:cubicBezTo>
                <a:cubicBezTo>
                  <a:pt x="1017" y="48"/>
                  <a:pt x="1025" y="48"/>
                  <a:pt x="1032" y="50"/>
                </a:cubicBezTo>
                <a:cubicBezTo>
                  <a:pt x="1032" y="50"/>
                  <a:pt x="1032" y="50"/>
                  <a:pt x="1032" y="50"/>
                </a:cubicBezTo>
                <a:cubicBezTo>
                  <a:pt x="1032" y="50"/>
                  <a:pt x="1032" y="50"/>
                  <a:pt x="1032" y="50"/>
                </a:cubicBezTo>
                <a:cubicBezTo>
                  <a:pt x="1037" y="51"/>
                  <a:pt x="1043" y="53"/>
                  <a:pt x="1048" y="55"/>
                </a:cubicBezTo>
                <a:cubicBezTo>
                  <a:pt x="1053" y="55"/>
                  <a:pt x="1053" y="55"/>
                  <a:pt x="1053" y="55"/>
                </a:cubicBezTo>
                <a:cubicBezTo>
                  <a:pt x="1047" y="52"/>
                  <a:pt x="1040" y="50"/>
                  <a:pt x="1033" y="48"/>
                </a:cubicBezTo>
                <a:cubicBezTo>
                  <a:pt x="1025" y="46"/>
                  <a:pt x="1017" y="46"/>
                  <a:pt x="1009" y="45"/>
                </a:cubicBezTo>
                <a:cubicBezTo>
                  <a:pt x="1009" y="45"/>
                  <a:pt x="1009" y="45"/>
                  <a:pt x="1009" y="45"/>
                </a:cubicBezTo>
                <a:cubicBezTo>
                  <a:pt x="1008" y="45"/>
                  <a:pt x="1008" y="45"/>
                  <a:pt x="1008" y="45"/>
                </a:cubicBezTo>
                <a:cubicBezTo>
                  <a:pt x="1007" y="45"/>
                  <a:pt x="1007" y="45"/>
                  <a:pt x="1007" y="45"/>
                </a:cubicBezTo>
                <a:moveTo>
                  <a:pt x="1267" y="50"/>
                </a:moveTo>
                <a:cubicBezTo>
                  <a:pt x="1267" y="50"/>
                  <a:pt x="1267" y="50"/>
                  <a:pt x="1267" y="50"/>
                </a:cubicBezTo>
                <a:cubicBezTo>
                  <a:pt x="1271" y="48"/>
                  <a:pt x="1276" y="47"/>
                  <a:pt x="1280" y="46"/>
                </a:cubicBezTo>
                <a:cubicBezTo>
                  <a:pt x="1280" y="46"/>
                  <a:pt x="1279" y="47"/>
                  <a:pt x="1279" y="47"/>
                </a:cubicBezTo>
                <a:cubicBezTo>
                  <a:pt x="1275" y="47"/>
                  <a:pt x="1271" y="49"/>
                  <a:pt x="1267" y="50"/>
                </a:cubicBezTo>
                <a:moveTo>
                  <a:pt x="1281" y="46"/>
                </a:moveTo>
                <a:cubicBezTo>
                  <a:pt x="1282" y="46"/>
                  <a:pt x="1283" y="46"/>
                  <a:pt x="1284" y="46"/>
                </a:cubicBezTo>
                <a:cubicBezTo>
                  <a:pt x="1285" y="46"/>
                  <a:pt x="1286" y="46"/>
                  <a:pt x="1287" y="46"/>
                </a:cubicBezTo>
                <a:cubicBezTo>
                  <a:pt x="1287" y="46"/>
                  <a:pt x="1286" y="46"/>
                  <a:pt x="1286" y="46"/>
                </a:cubicBezTo>
                <a:cubicBezTo>
                  <a:pt x="1286" y="46"/>
                  <a:pt x="1286" y="46"/>
                  <a:pt x="1286" y="46"/>
                </a:cubicBezTo>
                <a:cubicBezTo>
                  <a:pt x="1285" y="46"/>
                  <a:pt x="1283" y="46"/>
                  <a:pt x="1282" y="46"/>
                </a:cubicBezTo>
                <a:cubicBezTo>
                  <a:pt x="1282" y="46"/>
                  <a:pt x="1282" y="46"/>
                  <a:pt x="1281" y="46"/>
                </a:cubicBezTo>
                <a:moveTo>
                  <a:pt x="1284" y="44"/>
                </a:moveTo>
                <a:cubicBezTo>
                  <a:pt x="1278" y="44"/>
                  <a:pt x="1273" y="45"/>
                  <a:pt x="1267" y="47"/>
                </a:cubicBezTo>
                <a:cubicBezTo>
                  <a:pt x="1267" y="47"/>
                  <a:pt x="1267" y="47"/>
                  <a:pt x="1267" y="47"/>
                </a:cubicBezTo>
                <a:cubicBezTo>
                  <a:pt x="1266" y="48"/>
                  <a:pt x="1266" y="48"/>
                  <a:pt x="1266" y="48"/>
                </a:cubicBezTo>
                <a:cubicBezTo>
                  <a:pt x="1266" y="48"/>
                  <a:pt x="1266" y="48"/>
                  <a:pt x="1266" y="48"/>
                </a:cubicBezTo>
                <a:cubicBezTo>
                  <a:pt x="1265" y="48"/>
                  <a:pt x="1265" y="48"/>
                  <a:pt x="1265" y="48"/>
                </a:cubicBezTo>
                <a:cubicBezTo>
                  <a:pt x="1265" y="48"/>
                  <a:pt x="1265" y="48"/>
                  <a:pt x="1265" y="48"/>
                </a:cubicBezTo>
                <a:cubicBezTo>
                  <a:pt x="1261" y="50"/>
                  <a:pt x="1257" y="52"/>
                  <a:pt x="1253" y="55"/>
                </a:cubicBezTo>
                <a:cubicBezTo>
                  <a:pt x="1257" y="55"/>
                  <a:pt x="1257" y="55"/>
                  <a:pt x="1257" y="55"/>
                </a:cubicBezTo>
                <a:cubicBezTo>
                  <a:pt x="1260" y="53"/>
                  <a:pt x="1262" y="52"/>
                  <a:pt x="1265" y="50"/>
                </a:cubicBezTo>
                <a:cubicBezTo>
                  <a:pt x="1265" y="51"/>
                  <a:pt x="1265" y="51"/>
                  <a:pt x="1265" y="51"/>
                </a:cubicBezTo>
                <a:cubicBezTo>
                  <a:pt x="1263" y="52"/>
                  <a:pt x="1260" y="54"/>
                  <a:pt x="1258" y="55"/>
                </a:cubicBezTo>
                <a:cubicBezTo>
                  <a:pt x="1262" y="55"/>
                  <a:pt x="1262" y="55"/>
                  <a:pt x="1262" y="55"/>
                </a:cubicBezTo>
                <a:cubicBezTo>
                  <a:pt x="1263" y="54"/>
                  <a:pt x="1264" y="54"/>
                  <a:pt x="1265" y="53"/>
                </a:cubicBezTo>
                <a:cubicBezTo>
                  <a:pt x="1265" y="54"/>
                  <a:pt x="1265" y="54"/>
                  <a:pt x="1265" y="54"/>
                </a:cubicBezTo>
                <a:cubicBezTo>
                  <a:pt x="1267" y="53"/>
                  <a:pt x="1267" y="53"/>
                  <a:pt x="1267" y="53"/>
                </a:cubicBezTo>
                <a:cubicBezTo>
                  <a:pt x="1267" y="53"/>
                  <a:pt x="1267" y="53"/>
                  <a:pt x="1267" y="53"/>
                </a:cubicBezTo>
                <a:cubicBezTo>
                  <a:pt x="1267" y="52"/>
                  <a:pt x="1267" y="52"/>
                  <a:pt x="1267" y="52"/>
                </a:cubicBezTo>
                <a:cubicBezTo>
                  <a:pt x="1271" y="51"/>
                  <a:pt x="1275" y="49"/>
                  <a:pt x="1279" y="49"/>
                </a:cubicBezTo>
                <a:cubicBezTo>
                  <a:pt x="1279" y="49"/>
                  <a:pt x="1279" y="49"/>
                  <a:pt x="1279" y="49"/>
                </a:cubicBezTo>
                <a:cubicBezTo>
                  <a:pt x="1279" y="49"/>
                  <a:pt x="1279" y="49"/>
                  <a:pt x="1279" y="49"/>
                </a:cubicBezTo>
                <a:cubicBezTo>
                  <a:pt x="1280" y="48"/>
                  <a:pt x="1281" y="48"/>
                  <a:pt x="1282" y="48"/>
                </a:cubicBezTo>
                <a:cubicBezTo>
                  <a:pt x="1282" y="48"/>
                  <a:pt x="1282" y="48"/>
                  <a:pt x="1282" y="48"/>
                </a:cubicBezTo>
                <a:cubicBezTo>
                  <a:pt x="1282" y="48"/>
                  <a:pt x="1282" y="48"/>
                  <a:pt x="1282" y="48"/>
                </a:cubicBezTo>
                <a:cubicBezTo>
                  <a:pt x="1283" y="48"/>
                  <a:pt x="1285" y="48"/>
                  <a:pt x="1286" y="48"/>
                </a:cubicBezTo>
                <a:cubicBezTo>
                  <a:pt x="1287" y="48"/>
                  <a:pt x="1289" y="48"/>
                  <a:pt x="1290" y="47"/>
                </a:cubicBezTo>
                <a:cubicBezTo>
                  <a:pt x="1291" y="47"/>
                  <a:pt x="1291" y="47"/>
                  <a:pt x="1291" y="47"/>
                </a:cubicBezTo>
                <a:cubicBezTo>
                  <a:pt x="1291" y="46"/>
                  <a:pt x="1291" y="46"/>
                  <a:pt x="1291" y="46"/>
                </a:cubicBezTo>
                <a:cubicBezTo>
                  <a:pt x="1291" y="45"/>
                  <a:pt x="1291" y="45"/>
                  <a:pt x="1291" y="45"/>
                </a:cubicBezTo>
                <a:cubicBezTo>
                  <a:pt x="1290" y="45"/>
                  <a:pt x="1290" y="45"/>
                  <a:pt x="1290" y="45"/>
                </a:cubicBezTo>
                <a:cubicBezTo>
                  <a:pt x="1288" y="44"/>
                  <a:pt x="1286" y="44"/>
                  <a:pt x="1284" y="44"/>
                </a:cubicBezTo>
                <a:moveTo>
                  <a:pt x="864" y="40"/>
                </a:moveTo>
                <a:cubicBezTo>
                  <a:pt x="864" y="42"/>
                  <a:pt x="864" y="42"/>
                  <a:pt x="864" y="42"/>
                </a:cubicBezTo>
                <a:cubicBezTo>
                  <a:pt x="865" y="42"/>
                  <a:pt x="865" y="43"/>
                  <a:pt x="865" y="43"/>
                </a:cubicBezTo>
                <a:cubicBezTo>
                  <a:pt x="865" y="44"/>
                  <a:pt x="865" y="44"/>
                  <a:pt x="865" y="44"/>
                </a:cubicBezTo>
                <a:cubicBezTo>
                  <a:pt x="865" y="44"/>
                  <a:pt x="865" y="44"/>
                  <a:pt x="864" y="44"/>
                </a:cubicBezTo>
                <a:cubicBezTo>
                  <a:pt x="864" y="46"/>
                  <a:pt x="864" y="46"/>
                  <a:pt x="864" y="46"/>
                </a:cubicBezTo>
                <a:cubicBezTo>
                  <a:pt x="865" y="46"/>
                  <a:pt x="865" y="46"/>
                  <a:pt x="865" y="47"/>
                </a:cubicBezTo>
                <a:cubicBezTo>
                  <a:pt x="865" y="47"/>
                  <a:pt x="865" y="47"/>
                  <a:pt x="865" y="47"/>
                </a:cubicBezTo>
                <a:cubicBezTo>
                  <a:pt x="866" y="47"/>
                  <a:pt x="866" y="47"/>
                  <a:pt x="866" y="47"/>
                </a:cubicBezTo>
                <a:cubicBezTo>
                  <a:pt x="866" y="47"/>
                  <a:pt x="866" y="47"/>
                  <a:pt x="866" y="47"/>
                </a:cubicBezTo>
                <a:cubicBezTo>
                  <a:pt x="867" y="47"/>
                  <a:pt x="867" y="47"/>
                  <a:pt x="867" y="47"/>
                </a:cubicBezTo>
                <a:cubicBezTo>
                  <a:pt x="870" y="50"/>
                  <a:pt x="873" y="52"/>
                  <a:pt x="877" y="55"/>
                </a:cubicBezTo>
                <a:cubicBezTo>
                  <a:pt x="880" y="55"/>
                  <a:pt x="880" y="55"/>
                  <a:pt x="880" y="55"/>
                </a:cubicBezTo>
                <a:cubicBezTo>
                  <a:pt x="876" y="51"/>
                  <a:pt x="872" y="48"/>
                  <a:pt x="867" y="45"/>
                </a:cubicBezTo>
                <a:cubicBezTo>
                  <a:pt x="867" y="44"/>
                  <a:pt x="867" y="44"/>
                  <a:pt x="867" y="44"/>
                </a:cubicBezTo>
                <a:cubicBezTo>
                  <a:pt x="872" y="47"/>
                  <a:pt x="876" y="51"/>
                  <a:pt x="881" y="55"/>
                </a:cubicBezTo>
                <a:cubicBezTo>
                  <a:pt x="884" y="55"/>
                  <a:pt x="884" y="55"/>
                  <a:pt x="884" y="55"/>
                </a:cubicBezTo>
                <a:cubicBezTo>
                  <a:pt x="878" y="50"/>
                  <a:pt x="873" y="46"/>
                  <a:pt x="867" y="42"/>
                </a:cubicBezTo>
                <a:cubicBezTo>
                  <a:pt x="867" y="42"/>
                  <a:pt x="867" y="42"/>
                  <a:pt x="867" y="42"/>
                </a:cubicBezTo>
                <a:cubicBezTo>
                  <a:pt x="867" y="41"/>
                  <a:pt x="867" y="41"/>
                  <a:pt x="867" y="41"/>
                </a:cubicBezTo>
                <a:cubicBezTo>
                  <a:pt x="865" y="40"/>
                  <a:pt x="865" y="40"/>
                  <a:pt x="865" y="40"/>
                </a:cubicBezTo>
                <a:cubicBezTo>
                  <a:pt x="865" y="41"/>
                  <a:pt x="865" y="41"/>
                  <a:pt x="865" y="41"/>
                </a:cubicBezTo>
                <a:cubicBezTo>
                  <a:pt x="865" y="40"/>
                  <a:pt x="865" y="40"/>
                  <a:pt x="864" y="40"/>
                </a:cubicBezTo>
                <a:moveTo>
                  <a:pt x="300" y="36"/>
                </a:moveTo>
                <a:cubicBezTo>
                  <a:pt x="296" y="36"/>
                  <a:pt x="292" y="36"/>
                  <a:pt x="289" y="36"/>
                </a:cubicBezTo>
                <a:cubicBezTo>
                  <a:pt x="289" y="36"/>
                  <a:pt x="289" y="36"/>
                  <a:pt x="289" y="36"/>
                </a:cubicBezTo>
                <a:cubicBezTo>
                  <a:pt x="288" y="36"/>
                  <a:pt x="288" y="36"/>
                  <a:pt x="288" y="36"/>
                </a:cubicBezTo>
                <a:cubicBezTo>
                  <a:pt x="288" y="36"/>
                  <a:pt x="288" y="36"/>
                  <a:pt x="288" y="36"/>
                </a:cubicBezTo>
                <a:cubicBezTo>
                  <a:pt x="287" y="36"/>
                  <a:pt x="287" y="36"/>
                  <a:pt x="287" y="36"/>
                </a:cubicBezTo>
                <a:cubicBezTo>
                  <a:pt x="287" y="36"/>
                  <a:pt x="287" y="36"/>
                  <a:pt x="287" y="36"/>
                </a:cubicBezTo>
                <a:cubicBezTo>
                  <a:pt x="281" y="37"/>
                  <a:pt x="275" y="38"/>
                  <a:pt x="269" y="39"/>
                </a:cubicBezTo>
                <a:cubicBezTo>
                  <a:pt x="253" y="41"/>
                  <a:pt x="237" y="46"/>
                  <a:pt x="223" y="55"/>
                </a:cubicBezTo>
                <a:cubicBezTo>
                  <a:pt x="227" y="55"/>
                  <a:pt x="227" y="55"/>
                  <a:pt x="227" y="55"/>
                </a:cubicBezTo>
                <a:cubicBezTo>
                  <a:pt x="240" y="48"/>
                  <a:pt x="254" y="43"/>
                  <a:pt x="269" y="41"/>
                </a:cubicBezTo>
                <a:cubicBezTo>
                  <a:pt x="269" y="41"/>
                  <a:pt x="269" y="41"/>
                  <a:pt x="269" y="41"/>
                </a:cubicBezTo>
                <a:cubicBezTo>
                  <a:pt x="269" y="41"/>
                  <a:pt x="269" y="41"/>
                  <a:pt x="269" y="41"/>
                </a:cubicBezTo>
                <a:cubicBezTo>
                  <a:pt x="275" y="40"/>
                  <a:pt x="281" y="39"/>
                  <a:pt x="287" y="38"/>
                </a:cubicBezTo>
                <a:cubicBezTo>
                  <a:pt x="287" y="39"/>
                  <a:pt x="287" y="39"/>
                  <a:pt x="287" y="39"/>
                </a:cubicBezTo>
                <a:cubicBezTo>
                  <a:pt x="278" y="40"/>
                  <a:pt x="269" y="41"/>
                  <a:pt x="260" y="43"/>
                </a:cubicBezTo>
                <a:cubicBezTo>
                  <a:pt x="260" y="43"/>
                  <a:pt x="260" y="43"/>
                  <a:pt x="260" y="43"/>
                </a:cubicBezTo>
                <a:cubicBezTo>
                  <a:pt x="260" y="43"/>
                  <a:pt x="260" y="43"/>
                  <a:pt x="260" y="43"/>
                </a:cubicBezTo>
                <a:cubicBezTo>
                  <a:pt x="251" y="45"/>
                  <a:pt x="242" y="48"/>
                  <a:pt x="234" y="52"/>
                </a:cubicBezTo>
                <a:cubicBezTo>
                  <a:pt x="232" y="53"/>
                  <a:pt x="231" y="54"/>
                  <a:pt x="229" y="55"/>
                </a:cubicBezTo>
                <a:cubicBezTo>
                  <a:pt x="233" y="55"/>
                  <a:pt x="233" y="55"/>
                  <a:pt x="233" y="55"/>
                </a:cubicBezTo>
                <a:cubicBezTo>
                  <a:pt x="234" y="55"/>
                  <a:pt x="234" y="54"/>
                  <a:pt x="235" y="54"/>
                </a:cubicBezTo>
                <a:cubicBezTo>
                  <a:pt x="235" y="54"/>
                  <a:pt x="235" y="54"/>
                  <a:pt x="235" y="54"/>
                </a:cubicBezTo>
                <a:cubicBezTo>
                  <a:pt x="235" y="54"/>
                  <a:pt x="235" y="54"/>
                  <a:pt x="235" y="54"/>
                </a:cubicBezTo>
                <a:cubicBezTo>
                  <a:pt x="243" y="49"/>
                  <a:pt x="252" y="47"/>
                  <a:pt x="260" y="44"/>
                </a:cubicBezTo>
                <a:cubicBezTo>
                  <a:pt x="269" y="43"/>
                  <a:pt x="278" y="42"/>
                  <a:pt x="287" y="41"/>
                </a:cubicBezTo>
                <a:cubicBezTo>
                  <a:pt x="287" y="41"/>
                  <a:pt x="287" y="41"/>
                  <a:pt x="287" y="41"/>
                </a:cubicBezTo>
                <a:cubicBezTo>
                  <a:pt x="288" y="41"/>
                  <a:pt x="288" y="41"/>
                  <a:pt x="288" y="41"/>
                </a:cubicBezTo>
                <a:cubicBezTo>
                  <a:pt x="289" y="41"/>
                  <a:pt x="289" y="41"/>
                  <a:pt x="289" y="41"/>
                </a:cubicBezTo>
                <a:cubicBezTo>
                  <a:pt x="289" y="41"/>
                  <a:pt x="289" y="41"/>
                  <a:pt x="289" y="41"/>
                </a:cubicBezTo>
                <a:cubicBezTo>
                  <a:pt x="293" y="41"/>
                  <a:pt x="297" y="41"/>
                  <a:pt x="301" y="41"/>
                </a:cubicBezTo>
                <a:cubicBezTo>
                  <a:pt x="312" y="41"/>
                  <a:pt x="324" y="42"/>
                  <a:pt x="334" y="45"/>
                </a:cubicBezTo>
                <a:cubicBezTo>
                  <a:pt x="335" y="45"/>
                  <a:pt x="335" y="45"/>
                  <a:pt x="335" y="45"/>
                </a:cubicBezTo>
                <a:cubicBezTo>
                  <a:pt x="335" y="45"/>
                  <a:pt x="335" y="45"/>
                  <a:pt x="335" y="45"/>
                </a:cubicBezTo>
                <a:cubicBezTo>
                  <a:pt x="342" y="47"/>
                  <a:pt x="349" y="50"/>
                  <a:pt x="356" y="55"/>
                </a:cubicBezTo>
                <a:cubicBezTo>
                  <a:pt x="359" y="55"/>
                  <a:pt x="359" y="55"/>
                  <a:pt x="359" y="55"/>
                </a:cubicBezTo>
                <a:cubicBezTo>
                  <a:pt x="352" y="50"/>
                  <a:pt x="344" y="45"/>
                  <a:pt x="335" y="43"/>
                </a:cubicBezTo>
                <a:cubicBezTo>
                  <a:pt x="324" y="40"/>
                  <a:pt x="313" y="39"/>
                  <a:pt x="301" y="39"/>
                </a:cubicBezTo>
                <a:cubicBezTo>
                  <a:pt x="297" y="39"/>
                  <a:pt x="293" y="39"/>
                  <a:pt x="289" y="39"/>
                </a:cubicBezTo>
                <a:cubicBezTo>
                  <a:pt x="289" y="38"/>
                  <a:pt x="289" y="38"/>
                  <a:pt x="289" y="38"/>
                </a:cubicBezTo>
                <a:cubicBezTo>
                  <a:pt x="292" y="38"/>
                  <a:pt x="296" y="38"/>
                  <a:pt x="300" y="38"/>
                </a:cubicBezTo>
                <a:cubicBezTo>
                  <a:pt x="309" y="38"/>
                  <a:pt x="319" y="39"/>
                  <a:pt x="328" y="41"/>
                </a:cubicBezTo>
                <a:cubicBezTo>
                  <a:pt x="328" y="41"/>
                  <a:pt x="328" y="41"/>
                  <a:pt x="328" y="41"/>
                </a:cubicBezTo>
                <a:cubicBezTo>
                  <a:pt x="328" y="41"/>
                  <a:pt x="328" y="41"/>
                  <a:pt x="328" y="41"/>
                </a:cubicBezTo>
                <a:cubicBezTo>
                  <a:pt x="336" y="43"/>
                  <a:pt x="344" y="45"/>
                  <a:pt x="351" y="48"/>
                </a:cubicBezTo>
                <a:cubicBezTo>
                  <a:pt x="354" y="50"/>
                  <a:pt x="358" y="53"/>
                  <a:pt x="361" y="55"/>
                </a:cubicBezTo>
                <a:cubicBezTo>
                  <a:pt x="365" y="55"/>
                  <a:pt x="365" y="55"/>
                  <a:pt x="365" y="55"/>
                </a:cubicBezTo>
                <a:cubicBezTo>
                  <a:pt x="364" y="55"/>
                  <a:pt x="364" y="54"/>
                  <a:pt x="364" y="54"/>
                </a:cubicBezTo>
                <a:cubicBezTo>
                  <a:pt x="363" y="54"/>
                  <a:pt x="363" y="54"/>
                  <a:pt x="363" y="54"/>
                </a:cubicBezTo>
                <a:cubicBezTo>
                  <a:pt x="360" y="51"/>
                  <a:pt x="356" y="49"/>
                  <a:pt x="352" y="46"/>
                </a:cubicBezTo>
                <a:cubicBezTo>
                  <a:pt x="352" y="46"/>
                  <a:pt x="352" y="46"/>
                  <a:pt x="352" y="46"/>
                </a:cubicBezTo>
                <a:cubicBezTo>
                  <a:pt x="352" y="46"/>
                  <a:pt x="352" y="46"/>
                  <a:pt x="352" y="46"/>
                </a:cubicBezTo>
                <a:cubicBezTo>
                  <a:pt x="344" y="43"/>
                  <a:pt x="337" y="41"/>
                  <a:pt x="329" y="39"/>
                </a:cubicBezTo>
                <a:cubicBezTo>
                  <a:pt x="320" y="37"/>
                  <a:pt x="310" y="36"/>
                  <a:pt x="300" y="36"/>
                </a:cubicBezTo>
                <a:moveTo>
                  <a:pt x="1248" y="50"/>
                </a:moveTo>
                <a:cubicBezTo>
                  <a:pt x="1248" y="50"/>
                  <a:pt x="1248" y="50"/>
                  <a:pt x="1248" y="50"/>
                </a:cubicBezTo>
                <a:cubicBezTo>
                  <a:pt x="1253" y="47"/>
                  <a:pt x="1257" y="45"/>
                  <a:pt x="1261" y="42"/>
                </a:cubicBezTo>
                <a:cubicBezTo>
                  <a:pt x="1262" y="41"/>
                  <a:pt x="1264" y="41"/>
                  <a:pt x="1265" y="41"/>
                </a:cubicBezTo>
                <a:cubicBezTo>
                  <a:pt x="1265" y="41"/>
                  <a:pt x="1265" y="41"/>
                  <a:pt x="1265" y="41"/>
                </a:cubicBezTo>
                <a:cubicBezTo>
                  <a:pt x="1263" y="42"/>
                  <a:pt x="1261" y="43"/>
                  <a:pt x="1259" y="44"/>
                </a:cubicBezTo>
                <a:cubicBezTo>
                  <a:pt x="1248" y="50"/>
                  <a:pt x="1248" y="50"/>
                  <a:pt x="1248" y="50"/>
                </a:cubicBezTo>
                <a:moveTo>
                  <a:pt x="1283" y="38"/>
                </a:moveTo>
                <a:cubicBezTo>
                  <a:pt x="1284" y="38"/>
                  <a:pt x="1286" y="38"/>
                  <a:pt x="1287" y="38"/>
                </a:cubicBezTo>
                <a:cubicBezTo>
                  <a:pt x="1287" y="38"/>
                  <a:pt x="1287" y="38"/>
                  <a:pt x="1287" y="38"/>
                </a:cubicBezTo>
                <a:cubicBezTo>
                  <a:pt x="1287" y="38"/>
                  <a:pt x="1287" y="38"/>
                  <a:pt x="1287" y="38"/>
                </a:cubicBezTo>
                <a:cubicBezTo>
                  <a:pt x="1288" y="38"/>
                  <a:pt x="1288" y="38"/>
                  <a:pt x="1288" y="38"/>
                </a:cubicBezTo>
                <a:cubicBezTo>
                  <a:pt x="1289" y="38"/>
                  <a:pt x="1289" y="38"/>
                  <a:pt x="1289" y="38"/>
                </a:cubicBezTo>
                <a:cubicBezTo>
                  <a:pt x="1289" y="39"/>
                  <a:pt x="1288" y="39"/>
                  <a:pt x="1288" y="39"/>
                </a:cubicBezTo>
                <a:cubicBezTo>
                  <a:pt x="1288" y="39"/>
                  <a:pt x="1287" y="39"/>
                  <a:pt x="1287" y="39"/>
                </a:cubicBezTo>
                <a:cubicBezTo>
                  <a:pt x="1286" y="39"/>
                  <a:pt x="1284" y="38"/>
                  <a:pt x="1282" y="38"/>
                </a:cubicBezTo>
                <a:cubicBezTo>
                  <a:pt x="1282" y="38"/>
                  <a:pt x="1281" y="38"/>
                  <a:pt x="1281" y="38"/>
                </a:cubicBezTo>
                <a:cubicBezTo>
                  <a:pt x="1276" y="39"/>
                  <a:pt x="1272" y="39"/>
                  <a:pt x="1267" y="41"/>
                </a:cubicBezTo>
                <a:cubicBezTo>
                  <a:pt x="1267" y="40"/>
                  <a:pt x="1267" y="40"/>
                  <a:pt x="1267" y="40"/>
                </a:cubicBezTo>
                <a:cubicBezTo>
                  <a:pt x="1272" y="39"/>
                  <a:pt x="1277" y="38"/>
                  <a:pt x="1282" y="38"/>
                </a:cubicBezTo>
                <a:cubicBezTo>
                  <a:pt x="1283" y="38"/>
                  <a:pt x="1283" y="38"/>
                  <a:pt x="1283" y="38"/>
                </a:cubicBezTo>
                <a:moveTo>
                  <a:pt x="1287" y="36"/>
                </a:moveTo>
                <a:cubicBezTo>
                  <a:pt x="1286" y="36"/>
                  <a:pt x="1284" y="36"/>
                  <a:pt x="1283" y="36"/>
                </a:cubicBezTo>
                <a:cubicBezTo>
                  <a:pt x="1283" y="36"/>
                  <a:pt x="1283" y="36"/>
                  <a:pt x="1283" y="36"/>
                </a:cubicBezTo>
                <a:cubicBezTo>
                  <a:pt x="1282" y="36"/>
                  <a:pt x="1282" y="36"/>
                  <a:pt x="1282" y="36"/>
                </a:cubicBezTo>
                <a:cubicBezTo>
                  <a:pt x="1282" y="36"/>
                  <a:pt x="1282" y="36"/>
                  <a:pt x="1282" y="36"/>
                </a:cubicBezTo>
                <a:cubicBezTo>
                  <a:pt x="1282" y="36"/>
                  <a:pt x="1282" y="36"/>
                  <a:pt x="1282" y="36"/>
                </a:cubicBezTo>
                <a:cubicBezTo>
                  <a:pt x="1276" y="36"/>
                  <a:pt x="1271" y="37"/>
                  <a:pt x="1266" y="38"/>
                </a:cubicBezTo>
                <a:cubicBezTo>
                  <a:pt x="1264" y="39"/>
                  <a:pt x="1262" y="39"/>
                  <a:pt x="1260" y="40"/>
                </a:cubicBezTo>
                <a:cubicBezTo>
                  <a:pt x="1260" y="40"/>
                  <a:pt x="1260" y="40"/>
                  <a:pt x="1260" y="40"/>
                </a:cubicBezTo>
                <a:cubicBezTo>
                  <a:pt x="1260" y="40"/>
                  <a:pt x="1260" y="40"/>
                  <a:pt x="1260" y="40"/>
                </a:cubicBezTo>
                <a:cubicBezTo>
                  <a:pt x="1256" y="43"/>
                  <a:pt x="1252" y="45"/>
                  <a:pt x="1248" y="48"/>
                </a:cubicBezTo>
                <a:cubicBezTo>
                  <a:pt x="1248" y="47"/>
                  <a:pt x="1248" y="47"/>
                  <a:pt x="1248" y="47"/>
                </a:cubicBezTo>
                <a:cubicBezTo>
                  <a:pt x="1247" y="48"/>
                  <a:pt x="1247" y="48"/>
                  <a:pt x="1247" y="48"/>
                </a:cubicBezTo>
                <a:cubicBezTo>
                  <a:pt x="1246" y="49"/>
                  <a:pt x="1246" y="49"/>
                  <a:pt x="1246" y="49"/>
                </a:cubicBezTo>
                <a:cubicBezTo>
                  <a:pt x="1246" y="49"/>
                  <a:pt x="1246" y="49"/>
                  <a:pt x="1246" y="49"/>
                </a:cubicBezTo>
                <a:cubicBezTo>
                  <a:pt x="1243" y="51"/>
                  <a:pt x="1239" y="53"/>
                  <a:pt x="1236" y="55"/>
                </a:cubicBezTo>
                <a:cubicBezTo>
                  <a:pt x="1240" y="55"/>
                  <a:pt x="1240" y="55"/>
                  <a:pt x="1240" y="55"/>
                </a:cubicBezTo>
                <a:cubicBezTo>
                  <a:pt x="1242" y="54"/>
                  <a:pt x="1244" y="52"/>
                  <a:pt x="1246" y="51"/>
                </a:cubicBezTo>
                <a:cubicBezTo>
                  <a:pt x="1246" y="51"/>
                  <a:pt x="1246" y="51"/>
                  <a:pt x="1246" y="51"/>
                </a:cubicBezTo>
                <a:cubicBezTo>
                  <a:pt x="1240" y="55"/>
                  <a:pt x="1240" y="55"/>
                  <a:pt x="1240" y="55"/>
                </a:cubicBezTo>
                <a:cubicBezTo>
                  <a:pt x="1244" y="55"/>
                  <a:pt x="1244" y="55"/>
                  <a:pt x="1244" y="55"/>
                </a:cubicBezTo>
                <a:cubicBezTo>
                  <a:pt x="1248" y="53"/>
                  <a:pt x="1248" y="53"/>
                  <a:pt x="1248" y="53"/>
                </a:cubicBezTo>
                <a:cubicBezTo>
                  <a:pt x="1260" y="46"/>
                  <a:pt x="1260" y="46"/>
                  <a:pt x="1260" y="46"/>
                </a:cubicBezTo>
                <a:cubicBezTo>
                  <a:pt x="1260" y="46"/>
                  <a:pt x="1260" y="46"/>
                  <a:pt x="1260" y="46"/>
                </a:cubicBezTo>
                <a:cubicBezTo>
                  <a:pt x="1262" y="44"/>
                  <a:pt x="1264" y="44"/>
                  <a:pt x="1267" y="43"/>
                </a:cubicBezTo>
                <a:cubicBezTo>
                  <a:pt x="1271" y="42"/>
                  <a:pt x="1276" y="41"/>
                  <a:pt x="1281" y="40"/>
                </a:cubicBezTo>
                <a:cubicBezTo>
                  <a:pt x="1281" y="40"/>
                  <a:pt x="1281" y="40"/>
                  <a:pt x="1281" y="40"/>
                </a:cubicBezTo>
                <a:cubicBezTo>
                  <a:pt x="1281" y="40"/>
                  <a:pt x="1281" y="40"/>
                  <a:pt x="1281" y="40"/>
                </a:cubicBezTo>
                <a:cubicBezTo>
                  <a:pt x="1282" y="40"/>
                  <a:pt x="1282" y="40"/>
                  <a:pt x="1282" y="40"/>
                </a:cubicBezTo>
                <a:cubicBezTo>
                  <a:pt x="1282" y="40"/>
                  <a:pt x="1282" y="40"/>
                  <a:pt x="1282" y="40"/>
                </a:cubicBezTo>
                <a:cubicBezTo>
                  <a:pt x="1284" y="40"/>
                  <a:pt x="1286" y="41"/>
                  <a:pt x="1288" y="41"/>
                </a:cubicBezTo>
                <a:cubicBezTo>
                  <a:pt x="1288" y="41"/>
                  <a:pt x="1288" y="41"/>
                  <a:pt x="1288" y="41"/>
                </a:cubicBezTo>
                <a:cubicBezTo>
                  <a:pt x="1289" y="41"/>
                  <a:pt x="1290" y="40"/>
                  <a:pt x="1291" y="39"/>
                </a:cubicBezTo>
                <a:cubicBezTo>
                  <a:pt x="1291" y="39"/>
                  <a:pt x="1291" y="39"/>
                  <a:pt x="1291" y="39"/>
                </a:cubicBezTo>
                <a:cubicBezTo>
                  <a:pt x="1291" y="38"/>
                  <a:pt x="1291" y="38"/>
                  <a:pt x="1291" y="38"/>
                </a:cubicBezTo>
                <a:cubicBezTo>
                  <a:pt x="1291" y="37"/>
                  <a:pt x="1290" y="36"/>
                  <a:pt x="1289" y="36"/>
                </a:cubicBezTo>
                <a:cubicBezTo>
                  <a:pt x="1289" y="36"/>
                  <a:pt x="1288" y="36"/>
                  <a:pt x="1287" y="36"/>
                </a:cubicBezTo>
                <a:moveTo>
                  <a:pt x="1007" y="32"/>
                </a:moveTo>
                <a:cubicBezTo>
                  <a:pt x="1007" y="32"/>
                  <a:pt x="1007" y="32"/>
                  <a:pt x="1007" y="32"/>
                </a:cubicBezTo>
                <a:cubicBezTo>
                  <a:pt x="999" y="32"/>
                  <a:pt x="992" y="33"/>
                  <a:pt x="984" y="34"/>
                </a:cubicBezTo>
                <a:cubicBezTo>
                  <a:pt x="984" y="34"/>
                  <a:pt x="984" y="34"/>
                  <a:pt x="984" y="34"/>
                </a:cubicBezTo>
                <a:cubicBezTo>
                  <a:pt x="984" y="34"/>
                  <a:pt x="984" y="34"/>
                  <a:pt x="984" y="34"/>
                </a:cubicBezTo>
                <a:cubicBezTo>
                  <a:pt x="965" y="37"/>
                  <a:pt x="948" y="45"/>
                  <a:pt x="932" y="55"/>
                </a:cubicBezTo>
                <a:cubicBezTo>
                  <a:pt x="936" y="55"/>
                  <a:pt x="936" y="55"/>
                  <a:pt x="936" y="55"/>
                </a:cubicBezTo>
                <a:cubicBezTo>
                  <a:pt x="951" y="46"/>
                  <a:pt x="967" y="39"/>
                  <a:pt x="985" y="36"/>
                </a:cubicBezTo>
                <a:cubicBezTo>
                  <a:pt x="992" y="35"/>
                  <a:pt x="999" y="34"/>
                  <a:pt x="1007" y="34"/>
                </a:cubicBezTo>
                <a:cubicBezTo>
                  <a:pt x="1007" y="35"/>
                  <a:pt x="1007" y="35"/>
                  <a:pt x="1007" y="35"/>
                </a:cubicBezTo>
                <a:cubicBezTo>
                  <a:pt x="1005" y="35"/>
                  <a:pt x="1003" y="35"/>
                  <a:pt x="1001" y="35"/>
                </a:cubicBezTo>
                <a:cubicBezTo>
                  <a:pt x="1001" y="35"/>
                  <a:pt x="1001" y="35"/>
                  <a:pt x="1001" y="35"/>
                </a:cubicBezTo>
                <a:cubicBezTo>
                  <a:pt x="1001" y="35"/>
                  <a:pt x="1001" y="35"/>
                  <a:pt x="1001" y="35"/>
                </a:cubicBezTo>
                <a:cubicBezTo>
                  <a:pt x="978" y="37"/>
                  <a:pt x="957" y="44"/>
                  <a:pt x="938" y="55"/>
                </a:cubicBezTo>
                <a:cubicBezTo>
                  <a:pt x="942" y="55"/>
                  <a:pt x="942" y="55"/>
                  <a:pt x="942" y="55"/>
                </a:cubicBezTo>
                <a:cubicBezTo>
                  <a:pt x="960" y="45"/>
                  <a:pt x="980" y="38"/>
                  <a:pt x="1001" y="37"/>
                </a:cubicBezTo>
                <a:cubicBezTo>
                  <a:pt x="1003" y="37"/>
                  <a:pt x="1005" y="37"/>
                  <a:pt x="1008" y="37"/>
                </a:cubicBezTo>
                <a:cubicBezTo>
                  <a:pt x="1029" y="38"/>
                  <a:pt x="1048" y="44"/>
                  <a:pt x="1065" y="55"/>
                </a:cubicBezTo>
                <a:cubicBezTo>
                  <a:pt x="1068" y="55"/>
                  <a:pt x="1068" y="55"/>
                  <a:pt x="1068" y="55"/>
                </a:cubicBezTo>
                <a:cubicBezTo>
                  <a:pt x="1051" y="43"/>
                  <a:pt x="1031" y="36"/>
                  <a:pt x="1009" y="35"/>
                </a:cubicBezTo>
                <a:cubicBezTo>
                  <a:pt x="1009" y="34"/>
                  <a:pt x="1009" y="34"/>
                  <a:pt x="1009" y="34"/>
                </a:cubicBezTo>
                <a:cubicBezTo>
                  <a:pt x="1028" y="35"/>
                  <a:pt x="1047" y="40"/>
                  <a:pt x="1062" y="49"/>
                </a:cubicBezTo>
                <a:cubicBezTo>
                  <a:pt x="1063" y="49"/>
                  <a:pt x="1063" y="49"/>
                  <a:pt x="1063" y="49"/>
                </a:cubicBezTo>
                <a:cubicBezTo>
                  <a:pt x="1063" y="50"/>
                  <a:pt x="1063" y="50"/>
                  <a:pt x="1063" y="50"/>
                </a:cubicBezTo>
                <a:cubicBezTo>
                  <a:pt x="1064" y="50"/>
                  <a:pt x="1065" y="51"/>
                  <a:pt x="1066" y="52"/>
                </a:cubicBezTo>
                <a:cubicBezTo>
                  <a:pt x="1067" y="53"/>
                  <a:pt x="1069" y="54"/>
                  <a:pt x="1070" y="54"/>
                </a:cubicBezTo>
                <a:cubicBezTo>
                  <a:pt x="1071" y="55"/>
                  <a:pt x="1071" y="55"/>
                  <a:pt x="1071" y="55"/>
                </a:cubicBezTo>
                <a:cubicBezTo>
                  <a:pt x="1074" y="55"/>
                  <a:pt x="1074" y="55"/>
                  <a:pt x="1074" y="55"/>
                </a:cubicBezTo>
                <a:cubicBezTo>
                  <a:pt x="1073" y="54"/>
                  <a:pt x="1072" y="53"/>
                  <a:pt x="1071" y="53"/>
                </a:cubicBezTo>
                <a:cubicBezTo>
                  <a:pt x="1071" y="53"/>
                  <a:pt x="1071" y="53"/>
                  <a:pt x="1071" y="53"/>
                </a:cubicBezTo>
                <a:cubicBezTo>
                  <a:pt x="1071" y="53"/>
                  <a:pt x="1071" y="53"/>
                  <a:pt x="1071" y="53"/>
                </a:cubicBezTo>
                <a:cubicBezTo>
                  <a:pt x="1070" y="52"/>
                  <a:pt x="1069" y="51"/>
                  <a:pt x="1068" y="50"/>
                </a:cubicBezTo>
                <a:cubicBezTo>
                  <a:pt x="1066" y="49"/>
                  <a:pt x="1065" y="48"/>
                  <a:pt x="1063" y="48"/>
                </a:cubicBezTo>
                <a:cubicBezTo>
                  <a:pt x="1047" y="39"/>
                  <a:pt x="1028" y="33"/>
                  <a:pt x="1009" y="32"/>
                </a:cubicBezTo>
                <a:cubicBezTo>
                  <a:pt x="1009" y="32"/>
                  <a:pt x="1009" y="32"/>
                  <a:pt x="1009" y="32"/>
                </a:cubicBezTo>
                <a:cubicBezTo>
                  <a:pt x="1008" y="32"/>
                  <a:pt x="1008" y="32"/>
                  <a:pt x="1008" y="32"/>
                </a:cubicBezTo>
                <a:cubicBezTo>
                  <a:pt x="1007" y="32"/>
                  <a:pt x="1007" y="32"/>
                  <a:pt x="1007" y="32"/>
                </a:cubicBezTo>
                <a:moveTo>
                  <a:pt x="6" y="45"/>
                </a:moveTo>
                <a:cubicBezTo>
                  <a:pt x="6" y="45"/>
                  <a:pt x="6" y="45"/>
                  <a:pt x="6" y="45"/>
                </a:cubicBezTo>
                <a:cubicBezTo>
                  <a:pt x="6" y="45"/>
                  <a:pt x="7" y="45"/>
                  <a:pt x="7" y="45"/>
                </a:cubicBezTo>
                <a:cubicBezTo>
                  <a:pt x="9" y="44"/>
                  <a:pt x="11" y="44"/>
                  <a:pt x="13" y="44"/>
                </a:cubicBezTo>
                <a:cubicBezTo>
                  <a:pt x="13" y="44"/>
                  <a:pt x="13" y="44"/>
                  <a:pt x="13" y="44"/>
                </a:cubicBezTo>
                <a:cubicBezTo>
                  <a:pt x="15" y="44"/>
                  <a:pt x="17" y="45"/>
                  <a:pt x="20" y="46"/>
                </a:cubicBezTo>
                <a:cubicBezTo>
                  <a:pt x="20" y="46"/>
                  <a:pt x="20" y="46"/>
                  <a:pt x="20" y="47"/>
                </a:cubicBezTo>
                <a:cubicBezTo>
                  <a:pt x="20" y="47"/>
                  <a:pt x="20" y="47"/>
                  <a:pt x="20" y="47"/>
                </a:cubicBezTo>
                <a:cubicBezTo>
                  <a:pt x="19" y="46"/>
                  <a:pt x="19" y="46"/>
                  <a:pt x="19" y="46"/>
                </a:cubicBezTo>
                <a:cubicBezTo>
                  <a:pt x="19" y="46"/>
                  <a:pt x="19" y="46"/>
                  <a:pt x="19" y="46"/>
                </a:cubicBezTo>
                <a:cubicBezTo>
                  <a:pt x="19" y="46"/>
                  <a:pt x="19" y="46"/>
                  <a:pt x="19" y="46"/>
                </a:cubicBezTo>
                <a:cubicBezTo>
                  <a:pt x="18" y="46"/>
                  <a:pt x="18" y="46"/>
                  <a:pt x="18" y="46"/>
                </a:cubicBezTo>
                <a:cubicBezTo>
                  <a:pt x="18" y="46"/>
                  <a:pt x="18" y="46"/>
                  <a:pt x="18" y="46"/>
                </a:cubicBezTo>
                <a:cubicBezTo>
                  <a:pt x="17" y="45"/>
                  <a:pt x="15" y="45"/>
                  <a:pt x="14" y="45"/>
                </a:cubicBezTo>
                <a:cubicBezTo>
                  <a:pt x="11" y="45"/>
                  <a:pt x="8" y="45"/>
                  <a:pt x="6" y="45"/>
                </a:cubicBezTo>
                <a:cubicBezTo>
                  <a:pt x="6" y="45"/>
                  <a:pt x="6" y="45"/>
                  <a:pt x="6" y="45"/>
                </a:cubicBezTo>
                <a:cubicBezTo>
                  <a:pt x="6" y="45"/>
                  <a:pt x="6" y="45"/>
                  <a:pt x="6" y="45"/>
                </a:cubicBezTo>
                <a:moveTo>
                  <a:pt x="33" y="44"/>
                </a:moveTo>
                <a:cubicBezTo>
                  <a:pt x="33" y="43"/>
                  <a:pt x="33" y="43"/>
                  <a:pt x="33" y="43"/>
                </a:cubicBezTo>
                <a:cubicBezTo>
                  <a:pt x="35" y="42"/>
                  <a:pt x="37" y="41"/>
                  <a:pt x="39" y="40"/>
                </a:cubicBezTo>
                <a:cubicBezTo>
                  <a:pt x="39" y="42"/>
                  <a:pt x="39" y="42"/>
                  <a:pt x="39" y="42"/>
                </a:cubicBezTo>
                <a:cubicBezTo>
                  <a:pt x="37" y="42"/>
                  <a:pt x="35" y="43"/>
                  <a:pt x="33" y="44"/>
                </a:cubicBezTo>
                <a:moveTo>
                  <a:pt x="59" y="47"/>
                </a:moveTo>
                <a:cubicBezTo>
                  <a:pt x="59" y="43"/>
                  <a:pt x="59" y="43"/>
                  <a:pt x="59" y="43"/>
                </a:cubicBezTo>
                <a:cubicBezTo>
                  <a:pt x="59" y="43"/>
                  <a:pt x="59" y="43"/>
                  <a:pt x="59" y="43"/>
                </a:cubicBezTo>
                <a:cubicBezTo>
                  <a:pt x="59" y="43"/>
                  <a:pt x="59" y="43"/>
                  <a:pt x="59" y="43"/>
                </a:cubicBezTo>
                <a:cubicBezTo>
                  <a:pt x="59" y="43"/>
                  <a:pt x="59" y="43"/>
                  <a:pt x="59" y="43"/>
                </a:cubicBezTo>
                <a:cubicBezTo>
                  <a:pt x="59" y="43"/>
                  <a:pt x="59" y="43"/>
                  <a:pt x="59" y="43"/>
                </a:cubicBezTo>
                <a:cubicBezTo>
                  <a:pt x="59" y="42"/>
                  <a:pt x="59" y="42"/>
                  <a:pt x="59" y="41"/>
                </a:cubicBezTo>
                <a:cubicBezTo>
                  <a:pt x="59" y="40"/>
                  <a:pt x="59" y="39"/>
                  <a:pt x="59" y="38"/>
                </a:cubicBezTo>
                <a:cubicBezTo>
                  <a:pt x="59" y="36"/>
                  <a:pt x="59" y="36"/>
                  <a:pt x="59" y="36"/>
                </a:cubicBezTo>
                <a:cubicBezTo>
                  <a:pt x="59" y="37"/>
                  <a:pt x="60" y="38"/>
                  <a:pt x="60" y="39"/>
                </a:cubicBezTo>
                <a:cubicBezTo>
                  <a:pt x="60" y="40"/>
                  <a:pt x="60" y="40"/>
                  <a:pt x="60" y="40"/>
                </a:cubicBezTo>
                <a:cubicBezTo>
                  <a:pt x="60" y="40"/>
                  <a:pt x="60" y="40"/>
                  <a:pt x="60" y="40"/>
                </a:cubicBezTo>
                <a:cubicBezTo>
                  <a:pt x="61" y="40"/>
                  <a:pt x="61" y="40"/>
                  <a:pt x="62" y="40"/>
                </a:cubicBezTo>
                <a:cubicBezTo>
                  <a:pt x="62" y="40"/>
                  <a:pt x="62" y="40"/>
                  <a:pt x="62" y="40"/>
                </a:cubicBezTo>
                <a:cubicBezTo>
                  <a:pt x="63" y="40"/>
                  <a:pt x="64" y="40"/>
                  <a:pt x="65" y="39"/>
                </a:cubicBezTo>
                <a:cubicBezTo>
                  <a:pt x="66" y="39"/>
                  <a:pt x="66" y="39"/>
                  <a:pt x="67" y="39"/>
                </a:cubicBezTo>
                <a:cubicBezTo>
                  <a:pt x="67" y="39"/>
                  <a:pt x="67" y="39"/>
                  <a:pt x="67" y="39"/>
                </a:cubicBezTo>
                <a:cubicBezTo>
                  <a:pt x="67" y="39"/>
                  <a:pt x="67" y="39"/>
                  <a:pt x="67" y="39"/>
                </a:cubicBezTo>
                <a:cubicBezTo>
                  <a:pt x="68" y="39"/>
                  <a:pt x="68" y="39"/>
                  <a:pt x="68" y="39"/>
                </a:cubicBezTo>
                <a:cubicBezTo>
                  <a:pt x="68" y="39"/>
                  <a:pt x="68" y="39"/>
                  <a:pt x="68" y="39"/>
                </a:cubicBezTo>
                <a:cubicBezTo>
                  <a:pt x="69" y="38"/>
                  <a:pt x="71" y="38"/>
                  <a:pt x="72" y="38"/>
                </a:cubicBezTo>
                <a:cubicBezTo>
                  <a:pt x="72" y="38"/>
                  <a:pt x="72" y="38"/>
                  <a:pt x="72" y="38"/>
                </a:cubicBezTo>
                <a:cubicBezTo>
                  <a:pt x="75" y="38"/>
                  <a:pt x="78" y="39"/>
                  <a:pt x="80" y="40"/>
                </a:cubicBezTo>
                <a:cubicBezTo>
                  <a:pt x="83" y="42"/>
                  <a:pt x="83" y="42"/>
                  <a:pt x="83" y="42"/>
                </a:cubicBezTo>
                <a:cubicBezTo>
                  <a:pt x="83" y="44"/>
                  <a:pt x="83" y="44"/>
                  <a:pt x="83" y="44"/>
                </a:cubicBezTo>
                <a:cubicBezTo>
                  <a:pt x="82" y="43"/>
                  <a:pt x="82" y="43"/>
                  <a:pt x="82" y="42"/>
                </a:cubicBezTo>
                <a:cubicBezTo>
                  <a:pt x="80" y="40"/>
                  <a:pt x="76" y="39"/>
                  <a:pt x="73" y="39"/>
                </a:cubicBezTo>
                <a:cubicBezTo>
                  <a:pt x="73" y="39"/>
                  <a:pt x="73" y="39"/>
                  <a:pt x="73" y="39"/>
                </a:cubicBezTo>
                <a:cubicBezTo>
                  <a:pt x="70" y="39"/>
                  <a:pt x="68" y="39"/>
                  <a:pt x="66" y="40"/>
                </a:cubicBezTo>
                <a:cubicBezTo>
                  <a:pt x="65" y="40"/>
                  <a:pt x="65" y="40"/>
                  <a:pt x="65" y="40"/>
                </a:cubicBezTo>
                <a:cubicBezTo>
                  <a:pt x="65" y="40"/>
                  <a:pt x="65" y="40"/>
                  <a:pt x="65" y="40"/>
                </a:cubicBezTo>
                <a:cubicBezTo>
                  <a:pt x="64" y="41"/>
                  <a:pt x="62" y="43"/>
                  <a:pt x="61" y="45"/>
                </a:cubicBezTo>
                <a:cubicBezTo>
                  <a:pt x="60" y="45"/>
                  <a:pt x="59" y="46"/>
                  <a:pt x="59" y="47"/>
                </a:cubicBezTo>
                <a:moveTo>
                  <a:pt x="30" y="42"/>
                </a:moveTo>
                <a:cubicBezTo>
                  <a:pt x="30" y="41"/>
                  <a:pt x="29" y="40"/>
                  <a:pt x="29" y="40"/>
                </a:cubicBezTo>
                <a:cubicBezTo>
                  <a:pt x="28" y="39"/>
                  <a:pt x="26" y="39"/>
                  <a:pt x="26" y="38"/>
                </a:cubicBezTo>
                <a:cubicBezTo>
                  <a:pt x="25" y="38"/>
                  <a:pt x="25" y="38"/>
                  <a:pt x="25" y="38"/>
                </a:cubicBezTo>
                <a:cubicBezTo>
                  <a:pt x="24" y="38"/>
                  <a:pt x="24" y="38"/>
                  <a:pt x="24" y="38"/>
                </a:cubicBezTo>
                <a:cubicBezTo>
                  <a:pt x="24" y="37"/>
                  <a:pt x="25" y="37"/>
                  <a:pt x="25" y="37"/>
                </a:cubicBezTo>
                <a:cubicBezTo>
                  <a:pt x="26" y="35"/>
                  <a:pt x="27" y="35"/>
                  <a:pt x="29" y="35"/>
                </a:cubicBezTo>
                <a:cubicBezTo>
                  <a:pt x="29" y="35"/>
                  <a:pt x="29" y="35"/>
                  <a:pt x="29" y="35"/>
                </a:cubicBezTo>
                <a:cubicBezTo>
                  <a:pt x="30" y="35"/>
                  <a:pt x="30" y="35"/>
                  <a:pt x="31" y="35"/>
                </a:cubicBezTo>
                <a:cubicBezTo>
                  <a:pt x="31" y="35"/>
                  <a:pt x="31" y="35"/>
                  <a:pt x="31" y="35"/>
                </a:cubicBezTo>
                <a:cubicBezTo>
                  <a:pt x="32" y="35"/>
                  <a:pt x="32" y="35"/>
                  <a:pt x="32" y="35"/>
                </a:cubicBezTo>
                <a:cubicBezTo>
                  <a:pt x="33" y="35"/>
                  <a:pt x="33" y="35"/>
                  <a:pt x="33" y="35"/>
                </a:cubicBezTo>
                <a:cubicBezTo>
                  <a:pt x="33" y="35"/>
                  <a:pt x="33" y="35"/>
                  <a:pt x="33" y="35"/>
                </a:cubicBezTo>
                <a:cubicBezTo>
                  <a:pt x="34" y="35"/>
                  <a:pt x="34" y="36"/>
                  <a:pt x="35" y="36"/>
                </a:cubicBezTo>
                <a:cubicBezTo>
                  <a:pt x="35" y="36"/>
                  <a:pt x="35" y="35"/>
                  <a:pt x="36" y="35"/>
                </a:cubicBezTo>
                <a:cubicBezTo>
                  <a:pt x="36" y="36"/>
                  <a:pt x="37" y="37"/>
                  <a:pt x="38" y="37"/>
                </a:cubicBezTo>
                <a:cubicBezTo>
                  <a:pt x="38" y="37"/>
                  <a:pt x="39" y="37"/>
                  <a:pt x="39" y="38"/>
                </a:cubicBezTo>
                <a:cubicBezTo>
                  <a:pt x="37" y="39"/>
                  <a:pt x="34" y="40"/>
                  <a:pt x="32" y="41"/>
                </a:cubicBezTo>
                <a:cubicBezTo>
                  <a:pt x="31" y="42"/>
                  <a:pt x="31" y="42"/>
                  <a:pt x="30" y="42"/>
                </a:cubicBezTo>
                <a:moveTo>
                  <a:pt x="35" y="34"/>
                </a:moveTo>
                <a:cubicBezTo>
                  <a:pt x="34" y="34"/>
                  <a:pt x="34" y="33"/>
                  <a:pt x="33" y="33"/>
                </a:cubicBezTo>
                <a:cubicBezTo>
                  <a:pt x="33" y="32"/>
                  <a:pt x="33" y="32"/>
                  <a:pt x="33" y="32"/>
                </a:cubicBezTo>
                <a:cubicBezTo>
                  <a:pt x="34" y="32"/>
                  <a:pt x="34" y="32"/>
                  <a:pt x="34" y="32"/>
                </a:cubicBezTo>
                <a:cubicBezTo>
                  <a:pt x="34" y="32"/>
                  <a:pt x="34" y="32"/>
                  <a:pt x="35" y="32"/>
                </a:cubicBezTo>
                <a:cubicBezTo>
                  <a:pt x="35" y="32"/>
                  <a:pt x="35" y="32"/>
                  <a:pt x="35" y="32"/>
                </a:cubicBezTo>
                <a:cubicBezTo>
                  <a:pt x="36" y="32"/>
                  <a:pt x="38" y="33"/>
                  <a:pt x="39" y="34"/>
                </a:cubicBezTo>
                <a:cubicBezTo>
                  <a:pt x="39" y="35"/>
                  <a:pt x="39" y="35"/>
                  <a:pt x="39" y="35"/>
                </a:cubicBezTo>
                <a:cubicBezTo>
                  <a:pt x="39" y="35"/>
                  <a:pt x="39" y="35"/>
                  <a:pt x="39" y="35"/>
                </a:cubicBezTo>
                <a:cubicBezTo>
                  <a:pt x="38" y="35"/>
                  <a:pt x="37" y="34"/>
                  <a:pt x="37" y="34"/>
                </a:cubicBezTo>
                <a:cubicBezTo>
                  <a:pt x="36" y="33"/>
                  <a:pt x="36" y="33"/>
                  <a:pt x="36" y="33"/>
                </a:cubicBezTo>
                <a:cubicBezTo>
                  <a:pt x="36" y="33"/>
                  <a:pt x="36" y="33"/>
                  <a:pt x="36" y="33"/>
                </a:cubicBezTo>
                <a:cubicBezTo>
                  <a:pt x="35" y="34"/>
                  <a:pt x="35" y="34"/>
                  <a:pt x="35" y="34"/>
                </a:cubicBezTo>
                <a:cubicBezTo>
                  <a:pt x="35" y="34"/>
                  <a:pt x="35" y="34"/>
                  <a:pt x="35" y="34"/>
                </a:cubicBezTo>
                <a:moveTo>
                  <a:pt x="39" y="32"/>
                </a:moveTo>
                <a:cubicBezTo>
                  <a:pt x="39" y="31"/>
                  <a:pt x="38" y="31"/>
                  <a:pt x="37" y="31"/>
                </a:cubicBezTo>
                <a:cubicBezTo>
                  <a:pt x="38" y="31"/>
                  <a:pt x="38" y="31"/>
                  <a:pt x="39" y="31"/>
                </a:cubicBezTo>
                <a:cubicBezTo>
                  <a:pt x="39" y="31"/>
                  <a:pt x="39" y="31"/>
                  <a:pt x="39" y="31"/>
                </a:cubicBezTo>
                <a:cubicBezTo>
                  <a:pt x="39" y="31"/>
                  <a:pt x="39" y="31"/>
                  <a:pt x="40" y="31"/>
                </a:cubicBezTo>
                <a:cubicBezTo>
                  <a:pt x="40" y="31"/>
                  <a:pt x="40" y="31"/>
                  <a:pt x="40" y="31"/>
                </a:cubicBezTo>
                <a:cubicBezTo>
                  <a:pt x="40" y="31"/>
                  <a:pt x="40" y="31"/>
                  <a:pt x="40" y="31"/>
                </a:cubicBezTo>
                <a:cubicBezTo>
                  <a:pt x="41" y="32"/>
                  <a:pt x="43" y="33"/>
                  <a:pt x="44" y="33"/>
                </a:cubicBezTo>
                <a:cubicBezTo>
                  <a:pt x="45" y="34"/>
                  <a:pt x="45" y="34"/>
                  <a:pt x="46" y="34"/>
                </a:cubicBezTo>
                <a:cubicBezTo>
                  <a:pt x="46" y="35"/>
                  <a:pt x="46" y="35"/>
                  <a:pt x="46" y="35"/>
                </a:cubicBezTo>
                <a:cubicBezTo>
                  <a:pt x="46" y="36"/>
                  <a:pt x="46" y="36"/>
                  <a:pt x="46" y="36"/>
                </a:cubicBezTo>
                <a:cubicBezTo>
                  <a:pt x="46" y="36"/>
                  <a:pt x="46" y="36"/>
                  <a:pt x="46" y="36"/>
                </a:cubicBezTo>
                <a:cubicBezTo>
                  <a:pt x="45" y="36"/>
                  <a:pt x="45" y="36"/>
                  <a:pt x="45" y="36"/>
                </a:cubicBezTo>
                <a:cubicBezTo>
                  <a:pt x="44" y="35"/>
                  <a:pt x="43" y="34"/>
                  <a:pt x="41" y="33"/>
                </a:cubicBezTo>
                <a:cubicBezTo>
                  <a:pt x="41" y="33"/>
                  <a:pt x="41" y="33"/>
                  <a:pt x="41" y="33"/>
                </a:cubicBezTo>
                <a:cubicBezTo>
                  <a:pt x="41" y="32"/>
                  <a:pt x="40" y="32"/>
                  <a:pt x="40" y="32"/>
                </a:cubicBezTo>
                <a:cubicBezTo>
                  <a:pt x="39" y="32"/>
                  <a:pt x="39" y="32"/>
                  <a:pt x="39" y="32"/>
                </a:cubicBezTo>
                <a:cubicBezTo>
                  <a:pt x="39" y="32"/>
                  <a:pt x="39" y="32"/>
                  <a:pt x="39" y="32"/>
                </a:cubicBezTo>
                <a:moveTo>
                  <a:pt x="53" y="36"/>
                </a:moveTo>
                <a:cubicBezTo>
                  <a:pt x="53" y="35"/>
                  <a:pt x="53" y="35"/>
                  <a:pt x="53" y="35"/>
                </a:cubicBezTo>
                <a:cubicBezTo>
                  <a:pt x="54" y="35"/>
                  <a:pt x="54" y="35"/>
                  <a:pt x="54" y="34"/>
                </a:cubicBezTo>
                <a:cubicBezTo>
                  <a:pt x="54" y="34"/>
                  <a:pt x="54" y="34"/>
                  <a:pt x="54" y="34"/>
                </a:cubicBezTo>
                <a:cubicBezTo>
                  <a:pt x="54" y="33"/>
                  <a:pt x="54" y="33"/>
                  <a:pt x="54" y="33"/>
                </a:cubicBezTo>
                <a:cubicBezTo>
                  <a:pt x="54" y="33"/>
                  <a:pt x="54" y="33"/>
                  <a:pt x="54" y="33"/>
                </a:cubicBezTo>
                <a:cubicBezTo>
                  <a:pt x="53" y="33"/>
                  <a:pt x="53" y="33"/>
                  <a:pt x="53" y="32"/>
                </a:cubicBezTo>
                <a:cubicBezTo>
                  <a:pt x="52" y="32"/>
                  <a:pt x="52" y="32"/>
                  <a:pt x="52" y="32"/>
                </a:cubicBezTo>
                <a:cubicBezTo>
                  <a:pt x="52" y="30"/>
                  <a:pt x="52" y="30"/>
                  <a:pt x="52" y="30"/>
                </a:cubicBezTo>
                <a:cubicBezTo>
                  <a:pt x="54" y="31"/>
                  <a:pt x="55" y="33"/>
                  <a:pt x="57" y="34"/>
                </a:cubicBezTo>
                <a:cubicBezTo>
                  <a:pt x="57" y="37"/>
                  <a:pt x="57" y="37"/>
                  <a:pt x="57" y="37"/>
                </a:cubicBezTo>
                <a:cubicBezTo>
                  <a:pt x="55" y="37"/>
                  <a:pt x="54" y="37"/>
                  <a:pt x="52" y="37"/>
                </a:cubicBezTo>
                <a:cubicBezTo>
                  <a:pt x="52" y="35"/>
                  <a:pt x="52" y="35"/>
                  <a:pt x="52" y="35"/>
                </a:cubicBezTo>
                <a:cubicBezTo>
                  <a:pt x="52" y="35"/>
                  <a:pt x="52" y="36"/>
                  <a:pt x="53" y="36"/>
                </a:cubicBezTo>
                <a:moveTo>
                  <a:pt x="46" y="38"/>
                </a:moveTo>
                <a:cubicBezTo>
                  <a:pt x="46" y="38"/>
                  <a:pt x="47" y="38"/>
                  <a:pt x="47" y="37"/>
                </a:cubicBezTo>
                <a:cubicBezTo>
                  <a:pt x="48" y="37"/>
                  <a:pt x="48" y="36"/>
                  <a:pt x="48" y="36"/>
                </a:cubicBezTo>
                <a:cubicBezTo>
                  <a:pt x="48" y="36"/>
                  <a:pt x="48" y="36"/>
                  <a:pt x="48" y="36"/>
                </a:cubicBezTo>
                <a:cubicBezTo>
                  <a:pt x="48" y="35"/>
                  <a:pt x="48" y="35"/>
                  <a:pt x="48" y="35"/>
                </a:cubicBezTo>
                <a:cubicBezTo>
                  <a:pt x="48" y="34"/>
                  <a:pt x="48" y="34"/>
                  <a:pt x="47" y="33"/>
                </a:cubicBezTo>
                <a:cubicBezTo>
                  <a:pt x="46" y="32"/>
                  <a:pt x="45" y="31"/>
                  <a:pt x="44" y="31"/>
                </a:cubicBezTo>
                <a:cubicBezTo>
                  <a:pt x="43" y="31"/>
                  <a:pt x="42" y="30"/>
                  <a:pt x="41" y="29"/>
                </a:cubicBezTo>
                <a:cubicBezTo>
                  <a:pt x="41" y="29"/>
                  <a:pt x="41" y="29"/>
                  <a:pt x="41" y="29"/>
                </a:cubicBezTo>
                <a:cubicBezTo>
                  <a:pt x="41" y="27"/>
                  <a:pt x="41" y="27"/>
                  <a:pt x="41" y="27"/>
                </a:cubicBezTo>
                <a:cubicBezTo>
                  <a:pt x="44" y="28"/>
                  <a:pt x="47" y="28"/>
                  <a:pt x="50" y="29"/>
                </a:cubicBezTo>
                <a:cubicBezTo>
                  <a:pt x="50" y="29"/>
                  <a:pt x="50" y="29"/>
                  <a:pt x="50" y="29"/>
                </a:cubicBezTo>
                <a:cubicBezTo>
                  <a:pt x="50" y="29"/>
                  <a:pt x="50" y="29"/>
                  <a:pt x="50" y="29"/>
                </a:cubicBezTo>
                <a:cubicBezTo>
                  <a:pt x="50" y="33"/>
                  <a:pt x="50" y="33"/>
                  <a:pt x="50" y="33"/>
                </a:cubicBezTo>
                <a:cubicBezTo>
                  <a:pt x="50" y="33"/>
                  <a:pt x="50" y="33"/>
                  <a:pt x="50" y="33"/>
                </a:cubicBezTo>
                <a:cubicBezTo>
                  <a:pt x="50" y="38"/>
                  <a:pt x="50" y="38"/>
                  <a:pt x="50" y="38"/>
                </a:cubicBezTo>
                <a:cubicBezTo>
                  <a:pt x="47" y="38"/>
                  <a:pt x="44" y="40"/>
                  <a:pt x="41" y="41"/>
                </a:cubicBezTo>
                <a:cubicBezTo>
                  <a:pt x="41" y="39"/>
                  <a:pt x="41" y="39"/>
                  <a:pt x="41" y="39"/>
                </a:cubicBezTo>
                <a:cubicBezTo>
                  <a:pt x="43" y="39"/>
                  <a:pt x="43" y="39"/>
                  <a:pt x="43" y="39"/>
                </a:cubicBezTo>
                <a:cubicBezTo>
                  <a:pt x="41" y="37"/>
                  <a:pt x="41" y="37"/>
                  <a:pt x="41" y="37"/>
                </a:cubicBezTo>
                <a:cubicBezTo>
                  <a:pt x="41" y="37"/>
                  <a:pt x="41" y="37"/>
                  <a:pt x="41" y="37"/>
                </a:cubicBezTo>
                <a:cubicBezTo>
                  <a:pt x="41" y="36"/>
                  <a:pt x="41" y="36"/>
                  <a:pt x="41" y="36"/>
                </a:cubicBezTo>
                <a:cubicBezTo>
                  <a:pt x="42" y="36"/>
                  <a:pt x="43" y="37"/>
                  <a:pt x="44" y="38"/>
                </a:cubicBezTo>
                <a:cubicBezTo>
                  <a:pt x="45" y="38"/>
                  <a:pt x="45" y="38"/>
                  <a:pt x="45" y="38"/>
                </a:cubicBezTo>
                <a:cubicBezTo>
                  <a:pt x="45" y="38"/>
                  <a:pt x="45" y="38"/>
                  <a:pt x="45" y="38"/>
                </a:cubicBezTo>
                <a:cubicBezTo>
                  <a:pt x="46" y="38"/>
                  <a:pt x="46" y="38"/>
                  <a:pt x="46" y="38"/>
                </a:cubicBezTo>
                <a:cubicBezTo>
                  <a:pt x="46" y="38"/>
                  <a:pt x="46" y="38"/>
                  <a:pt x="46" y="38"/>
                </a:cubicBezTo>
                <a:moveTo>
                  <a:pt x="33" y="29"/>
                </a:moveTo>
                <a:cubicBezTo>
                  <a:pt x="33" y="28"/>
                  <a:pt x="33" y="28"/>
                  <a:pt x="33" y="28"/>
                </a:cubicBezTo>
                <a:cubicBezTo>
                  <a:pt x="35" y="28"/>
                  <a:pt x="37" y="28"/>
                  <a:pt x="39" y="27"/>
                </a:cubicBezTo>
                <a:cubicBezTo>
                  <a:pt x="39" y="29"/>
                  <a:pt x="39" y="29"/>
                  <a:pt x="39" y="29"/>
                </a:cubicBezTo>
                <a:cubicBezTo>
                  <a:pt x="39" y="29"/>
                  <a:pt x="39" y="29"/>
                  <a:pt x="39" y="29"/>
                </a:cubicBezTo>
                <a:cubicBezTo>
                  <a:pt x="37" y="29"/>
                  <a:pt x="35" y="29"/>
                  <a:pt x="34" y="29"/>
                </a:cubicBezTo>
                <a:cubicBezTo>
                  <a:pt x="34" y="29"/>
                  <a:pt x="34" y="29"/>
                  <a:pt x="34" y="29"/>
                </a:cubicBezTo>
                <a:cubicBezTo>
                  <a:pt x="33" y="29"/>
                  <a:pt x="33" y="29"/>
                  <a:pt x="33" y="29"/>
                </a:cubicBezTo>
                <a:cubicBezTo>
                  <a:pt x="33" y="29"/>
                  <a:pt x="33" y="29"/>
                  <a:pt x="33" y="29"/>
                </a:cubicBezTo>
                <a:moveTo>
                  <a:pt x="4" y="16"/>
                </a:moveTo>
                <a:cubicBezTo>
                  <a:pt x="4" y="16"/>
                  <a:pt x="4" y="16"/>
                  <a:pt x="4" y="16"/>
                </a:cubicBezTo>
                <a:cubicBezTo>
                  <a:pt x="4" y="16"/>
                  <a:pt x="4" y="16"/>
                  <a:pt x="5" y="16"/>
                </a:cubicBezTo>
                <a:cubicBezTo>
                  <a:pt x="5" y="15"/>
                  <a:pt x="6" y="15"/>
                  <a:pt x="6" y="15"/>
                </a:cubicBezTo>
                <a:cubicBezTo>
                  <a:pt x="9" y="15"/>
                  <a:pt x="9" y="15"/>
                  <a:pt x="9" y="15"/>
                </a:cubicBezTo>
                <a:cubicBezTo>
                  <a:pt x="7" y="16"/>
                  <a:pt x="5" y="16"/>
                  <a:pt x="4" y="16"/>
                </a:cubicBezTo>
                <a:moveTo>
                  <a:pt x="12" y="7"/>
                </a:moveTo>
                <a:cubicBezTo>
                  <a:pt x="13" y="7"/>
                  <a:pt x="13" y="7"/>
                  <a:pt x="14" y="7"/>
                </a:cubicBezTo>
                <a:cubicBezTo>
                  <a:pt x="15" y="7"/>
                  <a:pt x="15" y="7"/>
                  <a:pt x="15" y="7"/>
                </a:cubicBezTo>
                <a:cubicBezTo>
                  <a:pt x="15" y="6"/>
                  <a:pt x="15" y="6"/>
                  <a:pt x="15" y="6"/>
                </a:cubicBezTo>
                <a:cubicBezTo>
                  <a:pt x="14" y="4"/>
                  <a:pt x="13" y="3"/>
                  <a:pt x="12" y="3"/>
                </a:cubicBezTo>
                <a:cubicBezTo>
                  <a:pt x="11" y="2"/>
                  <a:pt x="9" y="2"/>
                  <a:pt x="8" y="2"/>
                </a:cubicBezTo>
                <a:cubicBezTo>
                  <a:pt x="6" y="2"/>
                  <a:pt x="5" y="2"/>
                  <a:pt x="4" y="1"/>
                </a:cubicBezTo>
                <a:cubicBezTo>
                  <a:pt x="4" y="1"/>
                  <a:pt x="4" y="1"/>
                  <a:pt x="4" y="1"/>
                </a:cubicBezTo>
                <a:cubicBezTo>
                  <a:pt x="5" y="1"/>
                  <a:pt x="5" y="1"/>
                  <a:pt x="5" y="1"/>
                </a:cubicBezTo>
                <a:cubicBezTo>
                  <a:pt x="5" y="1"/>
                  <a:pt x="5" y="1"/>
                  <a:pt x="5" y="1"/>
                </a:cubicBezTo>
                <a:cubicBezTo>
                  <a:pt x="6" y="1"/>
                  <a:pt x="8" y="2"/>
                  <a:pt x="9" y="2"/>
                </a:cubicBezTo>
                <a:cubicBezTo>
                  <a:pt x="10" y="2"/>
                  <a:pt x="10" y="2"/>
                  <a:pt x="10" y="2"/>
                </a:cubicBezTo>
                <a:cubicBezTo>
                  <a:pt x="14" y="2"/>
                  <a:pt x="17" y="4"/>
                  <a:pt x="19" y="8"/>
                </a:cubicBezTo>
                <a:cubicBezTo>
                  <a:pt x="20" y="10"/>
                  <a:pt x="20" y="12"/>
                  <a:pt x="20" y="14"/>
                </a:cubicBezTo>
                <a:cubicBezTo>
                  <a:pt x="20" y="21"/>
                  <a:pt x="17" y="26"/>
                  <a:pt x="16" y="33"/>
                </a:cubicBezTo>
                <a:cubicBezTo>
                  <a:pt x="16" y="33"/>
                  <a:pt x="16" y="33"/>
                  <a:pt x="16" y="33"/>
                </a:cubicBezTo>
                <a:cubicBezTo>
                  <a:pt x="16" y="34"/>
                  <a:pt x="16" y="34"/>
                  <a:pt x="16" y="34"/>
                </a:cubicBezTo>
                <a:cubicBezTo>
                  <a:pt x="16" y="35"/>
                  <a:pt x="16" y="35"/>
                  <a:pt x="17" y="36"/>
                </a:cubicBezTo>
                <a:cubicBezTo>
                  <a:pt x="17" y="36"/>
                  <a:pt x="18" y="37"/>
                  <a:pt x="18" y="37"/>
                </a:cubicBezTo>
                <a:cubicBezTo>
                  <a:pt x="19" y="37"/>
                  <a:pt x="19" y="37"/>
                  <a:pt x="19" y="37"/>
                </a:cubicBezTo>
                <a:cubicBezTo>
                  <a:pt x="19" y="37"/>
                  <a:pt x="19" y="37"/>
                  <a:pt x="19" y="37"/>
                </a:cubicBezTo>
                <a:cubicBezTo>
                  <a:pt x="21" y="37"/>
                  <a:pt x="22" y="36"/>
                  <a:pt x="23" y="35"/>
                </a:cubicBezTo>
                <a:cubicBezTo>
                  <a:pt x="24" y="34"/>
                  <a:pt x="25" y="33"/>
                  <a:pt x="26" y="32"/>
                </a:cubicBezTo>
                <a:cubicBezTo>
                  <a:pt x="26" y="32"/>
                  <a:pt x="26" y="32"/>
                  <a:pt x="26" y="32"/>
                </a:cubicBezTo>
                <a:cubicBezTo>
                  <a:pt x="26" y="32"/>
                  <a:pt x="26" y="32"/>
                  <a:pt x="26" y="32"/>
                </a:cubicBezTo>
                <a:cubicBezTo>
                  <a:pt x="28" y="30"/>
                  <a:pt x="30" y="29"/>
                  <a:pt x="31" y="29"/>
                </a:cubicBezTo>
                <a:cubicBezTo>
                  <a:pt x="31" y="33"/>
                  <a:pt x="31" y="33"/>
                  <a:pt x="31" y="33"/>
                </a:cubicBezTo>
                <a:cubicBezTo>
                  <a:pt x="30" y="33"/>
                  <a:pt x="30" y="33"/>
                  <a:pt x="29" y="33"/>
                </a:cubicBezTo>
                <a:cubicBezTo>
                  <a:pt x="29" y="33"/>
                  <a:pt x="29" y="33"/>
                  <a:pt x="29" y="33"/>
                </a:cubicBezTo>
                <a:cubicBezTo>
                  <a:pt x="27" y="33"/>
                  <a:pt x="25" y="34"/>
                  <a:pt x="23" y="35"/>
                </a:cubicBezTo>
                <a:cubicBezTo>
                  <a:pt x="23" y="35"/>
                  <a:pt x="23" y="35"/>
                  <a:pt x="23" y="35"/>
                </a:cubicBezTo>
                <a:cubicBezTo>
                  <a:pt x="23" y="36"/>
                  <a:pt x="23" y="36"/>
                  <a:pt x="23" y="36"/>
                </a:cubicBezTo>
                <a:cubicBezTo>
                  <a:pt x="23" y="36"/>
                  <a:pt x="22" y="37"/>
                  <a:pt x="22" y="38"/>
                </a:cubicBezTo>
                <a:cubicBezTo>
                  <a:pt x="22" y="39"/>
                  <a:pt x="23" y="39"/>
                  <a:pt x="24" y="40"/>
                </a:cubicBezTo>
                <a:cubicBezTo>
                  <a:pt x="25" y="40"/>
                  <a:pt x="26" y="40"/>
                  <a:pt x="27" y="41"/>
                </a:cubicBezTo>
                <a:cubicBezTo>
                  <a:pt x="27" y="41"/>
                  <a:pt x="28" y="41"/>
                  <a:pt x="28" y="42"/>
                </a:cubicBezTo>
                <a:cubicBezTo>
                  <a:pt x="28" y="42"/>
                  <a:pt x="28" y="42"/>
                  <a:pt x="28" y="43"/>
                </a:cubicBezTo>
                <a:cubicBezTo>
                  <a:pt x="28" y="43"/>
                  <a:pt x="28" y="43"/>
                  <a:pt x="28" y="43"/>
                </a:cubicBezTo>
                <a:cubicBezTo>
                  <a:pt x="28" y="44"/>
                  <a:pt x="28" y="44"/>
                  <a:pt x="28" y="44"/>
                </a:cubicBezTo>
                <a:cubicBezTo>
                  <a:pt x="24" y="40"/>
                  <a:pt x="20" y="39"/>
                  <a:pt x="15" y="39"/>
                </a:cubicBezTo>
                <a:cubicBezTo>
                  <a:pt x="15" y="39"/>
                  <a:pt x="15" y="39"/>
                  <a:pt x="15" y="39"/>
                </a:cubicBezTo>
                <a:cubicBezTo>
                  <a:pt x="11" y="39"/>
                  <a:pt x="8" y="39"/>
                  <a:pt x="5" y="40"/>
                </a:cubicBezTo>
                <a:cubicBezTo>
                  <a:pt x="5" y="40"/>
                  <a:pt x="5" y="39"/>
                  <a:pt x="6" y="39"/>
                </a:cubicBezTo>
                <a:cubicBezTo>
                  <a:pt x="7" y="39"/>
                  <a:pt x="9" y="39"/>
                  <a:pt x="11" y="39"/>
                </a:cubicBezTo>
                <a:cubicBezTo>
                  <a:pt x="12" y="39"/>
                  <a:pt x="13" y="39"/>
                  <a:pt x="13" y="38"/>
                </a:cubicBezTo>
                <a:cubicBezTo>
                  <a:pt x="14" y="38"/>
                  <a:pt x="15" y="37"/>
                  <a:pt x="15" y="36"/>
                </a:cubicBezTo>
                <a:cubicBezTo>
                  <a:pt x="15" y="35"/>
                  <a:pt x="15" y="34"/>
                  <a:pt x="14" y="33"/>
                </a:cubicBezTo>
                <a:cubicBezTo>
                  <a:pt x="14" y="32"/>
                  <a:pt x="14" y="32"/>
                  <a:pt x="14" y="32"/>
                </a:cubicBezTo>
                <a:cubicBezTo>
                  <a:pt x="14" y="32"/>
                  <a:pt x="14" y="32"/>
                  <a:pt x="14" y="32"/>
                </a:cubicBezTo>
                <a:cubicBezTo>
                  <a:pt x="13" y="32"/>
                  <a:pt x="12" y="31"/>
                  <a:pt x="11" y="31"/>
                </a:cubicBezTo>
                <a:cubicBezTo>
                  <a:pt x="11" y="31"/>
                  <a:pt x="11" y="31"/>
                  <a:pt x="11" y="31"/>
                </a:cubicBezTo>
                <a:cubicBezTo>
                  <a:pt x="8" y="31"/>
                  <a:pt x="6" y="32"/>
                  <a:pt x="5" y="33"/>
                </a:cubicBezTo>
                <a:cubicBezTo>
                  <a:pt x="5" y="32"/>
                  <a:pt x="6" y="32"/>
                  <a:pt x="7" y="32"/>
                </a:cubicBezTo>
                <a:cubicBezTo>
                  <a:pt x="8" y="31"/>
                  <a:pt x="10" y="31"/>
                  <a:pt x="12" y="31"/>
                </a:cubicBezTo>
                <a:cubicBezTo>
                  <a:pt x="13" y="31"/>
                  <a:pt x="14" y="30"/>
                  <a:pt x="15" y="30"/>
                </a:cubicBezTo>
                <a:cubicBezTo>
                  <a:pt x="16" y="29"/>
                  <a:pt x="16" y="28"/>
                  <a:pt x="17" y="26"/>
                </a:cubicBezTo>
                <a:cubicBezTo>
                  <a:pt x="17" y="26"/>
                  <a:pt x="17" y="26"/>
                  <a:pt x="17" y="26"/>
                </a:cubicBezTo>
                <a:cubicBezTo>
                  <a:pt x="16" y="25"/>
                  <a:pt x="16" y="25"/>
                  <a:pt x="16" y="25"/>
                </a:cubicBezTo>
                <a:cubicBezTo>
                  <a:pt x="15" y="24"/>
                  <a:pt x="13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9" y="23"/>
                  <a:pt x="6" y="24"/>
                  <a:pt x="4" y="25"/>
                </a:cubicBezTo>
                <a:cubicBezTo>
                  <a:pt x="5" y="24"/>
                  <a:pt x="7" y="23"/>
                  <a:pt x="9" y="23"/>
                </a:cubicBezTo>
                <a:cubicBezTo>
                  <a:pt x="12" y="23"/>
                  <a:pt x="14" y="23"/>
                  <a:pt x="17" y="22"/>
                </a:cubicBezTo>
                <a:cubicBezTo>
                  <a:pt x="17" y="22"/>
                  <a:pt x="17" y="22"/>
                  <a:pt x="17" y="22"/>
                </a:cubicBezTo>
                <a:cubicBezTo>
                  <a:pt x="18" y="22"/>
                  <a:pt x="18" y="22"/>
                  <a:pt x="18" y="22"/>
                </a:cubicBezTo>
                <a:cubicBezTo>
                  <a:pt x="18" y="21"/>
                  <a:pt x="19" y="20"/>
                  <a:pt x="19" y="19"/>
                </a:cubicBezTo>
                <a:cubicBezTo>
                  <a:pt x="19" y="19"/>
                  <a:pt x="19" y="18"/>
                  <a:pt x="19" y="18"/>
                </a:cubicBezTo>
                <a:cubicBezTo>
                  <a:pt x="19" y="17"/>
                  <a:pt x="19" y="17"/>
                  <a:pt x="19" y="17"/>
                </a:cubicBezTo>
                <a:cubicBezTo>
                  <a:pt x="18" y="17"/>
                  <a:pt x="18" y="17"/>
                  <a:pt x="18" y="17"/>
                </a:cubicBezTo>
                <a:cubicBezTo>
                  <a:pt x="17" y="16"/>
                  <a:pt x="16" y="16"/>
                  <a:pt x="14" y="15"/>
                </a:cubicBezTo>
                <a:cubicBezTo>
                  <a:pt x="19" y="15"/>
                  <a:pt x="19" y="15"/>
                  <a:pt x="19" y="15"/>
                </a:cubicBezTo>
                <a:cubicBezTo>
                  <a:pt x="19" y="15"/>
                  <a:pt x="19" y="15"/>
                  <a:pt x="19" y="15"/>
                </a:cubicBezTo>
                <a:cubicBezTo>
                  <a:pt x="19" y="14"/>
                  <a:pt x="20" y="14"/>
                  <a:pt x="20" y="13"/>
                </a:cubicBezTo>
                <a:cubicBezTo>
                  <a:pt x="20" y="11"/>
                  <a:pt x="19" y="10"/>
                  <a:pt x="19" y="9"/>
                </a:cubicBezTo>
                <a:cubicBezTo>
                  <a:pt x="19" y="9"/>
                  <a:pt x="19" y="9"/>
                  <a:pt x="19" y="9"/>
                </a:cubicBezTo>
                <a:cubicBezTo>
                  <a:pt x="18" y="9"/>
                  <a:pt x="18" y="9"/>
                  <a:pt x="18" y="9"/>
                </a:cubicBezTo>
                <a:cubicBezTo>
                  <a:pt x="18" y="8"/>
                  <a:pt x="17" y="8"/>
                  <a:pt x="17" y="8"/>
                </a:cubicBezTo>
                <a:cubicBezTo>
                  <a:pt x="17" y="8"/>
                  <a:pt x="17" y="8"/>
                  <a:pt x="17" y="8"/>
                </a:cubicBezTo>
                <a:cubicBezTo>
                  <a:pt x="16" y="8"/>
                  <a:pt x="16" y="8"/>
                  <a:pt x="15" y="8"/>
                </a:cubicBezTo>
                <a:cubicBezTo>
                  <a:pt x="15" y="9"/>
                  <a:pt x="15" y="9"/>
                  <a:pt x="15" y="9"/>
                </a:cubicBezTo>
                <a:cubicBezTo>
                  <a:pt x="15" y="9"/>
                  <a:pt x="15" y="9"/>
                  <a:pt x="15" y="9"/>
                </a:cubicBezTo>
                <a:cubicBezTo>
                  <a:pt x="13" y="8"/>
                  <a:pt x="11" y="8"/>
                  <a:pt x="9" y="8"/>
                </a:cubicBezTo>
                <a:cubicBezTo>
                  <a:pt x="9" y="8"/>
                  <a:pt x="9" y="8"/>
                  <a:pt x="9" y="8"/>
                </a:cubicBezTo>
                <a:cubicBezTo>
                  <a:pt x="7" y="8"/>
                  <a:pt x="5" y="8"/>
                  <a:pt x="4" y="8"/>
                </a:cubicBezTo>
                <a:cubicBezTo>
                  <a:pt x="4" y="8"/>
                  <a:pt x="4" y="8"/>
                  <a:pt x="4" y="8"/>
                </a:cubicBezTo>
                <a:cubicBezTo>
                  <a:pt x="4" y="8"/>
                  <a:pt x="4" y="8"/>
                  <a:pt x="4" y="8"/>
                </a:cubicBezTo>
                <a:cubicBezTo>
                  <a:pt x="4" y="8"/>
                  <a:pt x="4" y="8"/>
                  <a:pt x="4" y="8"/>
                </a:cubicBezTo>
                <a:cubicBezTo>
                  <a:pt x="5" y="7"/>
                  <a:pt x="7" y="7"/>
                  <a:pt x="8" y="7"/>
                </a:cubicBezTo>
                <a:cubicBezTo>
                  <a:pt x="8" y="7"/>
                  <a:pt x="8" y="7"/>
                  <a:pt x="9" y="7"/>
                </a:cubicBezTo>
                <a:cubicBezTo>
                  <a:pt x="10" y="7"/>
                  <a:pt x="11" y="7"/>
                  <a:pt x="12" y="7"/>
                </a:cubicBezTo>
                <a:moveTo>
                  <a:pt x="13" y="0"/>
                </a:moveTo>
                <a:cubicBezTo>
                  <a:pt x="3" y="0"/>
                  <a:pt x="3" y="0"/>
                  <a:pt x="3" y="0"/>
                </a:cubicBezTo>
                <a:cubicBezTo>
                  <a:pt x="2" y="0"/>
                  <a:pt x="2" y="1"/>
                  <a:pt x="2" y="2"/>
                </a:cubicBezTo>
                <a:cubicBezTo>
                  <a:pt x="2" y="2"/>
                  <a:pt x="2" y="2"/>
                  <a:pt x="2" y="2"/>
                </a:cubicBezTo>
                <a:cubicBezTo>
                  <a:pt x="2" y="3"/>
                  <a:pt x="2" y="3"/>
                  <a:pt x="2" y="3"/>
                </a:cubicBezTo>
                <a:cubicBezTo>
                  <a:pt x="5" y="4"/>
                  <a:pt x="7" y="4"/>
                  <a:pt x="9" y="4"/>
                </a:cubicBezTo>
                <a:cubicBezTo>
                  <a:pt x="10" y="4"/>
                  <a:pt x="11" y="4"/>
                  <a:pt x="11" y="5"/>
                </a:cubicBezTo>
                <a:cubicBezTo>
                  <a:pt x="12" y="5"/>
                  <a:pt x="12" y="5"/>
                  <a:pt x="12" y="5"/>
                </a:cubicBezTo>
                <a:cubicBezTo>
                  <a:pt x="12" y="5"/>
                  <a:pt x="12" y="5"/>
                  <a:pt x="12" y="5"/>
                </a:cubicBezTo>
                <a:cubicBezTo>
                  <a:pt x="11" y="5"/>
                  <a:pt x="10" y="5"/>
                  <a:pt x="9" y="5"/>
                </a:cubicBezTo>
                <a:cubicBezTo>
                  <a:pt x="7" y="5"/>
                  <a:pt x="5" y="5"/>
                  <a:pt x="3" y="6"/>
                </a:cubicBezTo>
                <a:cubicBezTo>
                  <a:pt x="2" y="6"/>
                  <a:pt x="2" y="7"/>
                  <a:pt x="1" y="7"/>
                </a:cubicBezTo>
                <a:cubicBezTo>
                  <a:pt x="0" y="8"/>
                  <a:pt x="0" y="8"/>
                  <a:pt x="0" y="8"/>
                </a:cubicBezTo>
                <a:cubicBezTo>
                  <a:pt x="0" y="8"/>
                  <a:pt x="0" y="8"/>
                  <a:pt x="0" y="9"/>
                </a:cubicBezTo>
                <a:cubicBezTo>
                  <a:pt x="0" y="9"/>
                  <a:pt x="0" y="10"/>
                  <a:pt x="0" y="10"/>
                </a:cubicBezTo>
                <a:cubicBezTo>
                  <a:pt x="0" y="11"/>
                  <a:pt x="0" y="11"/>
                  <a:pt x="0" y="11"/>
                </a:cubicBezTo>
                <a:cubicBezTo>
                  <a:pt x="1" y="11"/>
                  <a:pt x="1" y="11"/>
                  <a:pt x="1" y="11"/>
                </a:cubicBezTo>
                <a:cubicBezTo>
                  <a:pt x="4" y="10"/>
                  <a:pt x="7" y="10"/>
                  <a:pt x="9" y="10"/>
                </a:cubicBezTo>
                <a:cubicBezTo>
                  <a:pt x="9" y="10"/>
                  <a:pt x="9" y="10"/>
                  <a:pt x="9" y="10"/>
                </a:cubicBezTo>
                <a:cubicBezTo>
                  <a:pt x="11" y="10"/>
                  <a:pt x="13" y="10"/>
                  <a:pt x="14" y="11"/>
                </a:cubicBezTo>
                <a:cubicBezTo>
                  <a:pt x="15" y="11"/>
                  <a:pt x="15" y="11"/>
                  <a:pt x="15" y="11"/>
                </a:cubicBezTo>
                <a:cubicBezTo>
                  <a:pt x="15" y="11"/>
                  <a:pt x="15" y="11"/>
                  <a:pt x="15" y="11"/>
                </a:cubicBezTo>
                <a:cubicBezTo>
                  <a:pt x="15" y="11"/>
                  <a:pt x="16" y="10"/>
                  <a:pt x="16" y="10"/>
                </a:cubicBezTo>
                <a:cubicBezTo>
                  <a:pt x="16" y="10"/>
                  <a:pt x="17" y="10"/>
                  <a:pt x="17" y="10"/>
                </a:cubicBezTo>
                <a:cubicBezTo>
                  <a:pt x="17" y="11"/>
                  <a:pt x="18" y="12"/>
                  <a:pt x="18" y="13"/>
                </a:cubicBezTo>
                <a:cubicBezTo>
                  <a:pt x="18" y="13"/>
                  <a:pt x="18" y="13"/>
                  <a:pt x="18" y="13"/>
                </a:cubicBezTo>
                <a:cubicBezTo>
                  <a:pt x="6" y="13"/>
                  <a:pt x="6" y="13"/>
                  <a:pt x="6" y="13"/>
                </a:cubicBezTo>
                <a:cubicBezTo>
                  <a:pt x="6" y="13"/>
                  <a:pt x="6" y="13"/>
                  <a:pt x="6" y="13"/>
                </a:cubicBezTo>
                <a:cubicBezTo>
                  <a:pt x="6" y="13"/>
                  <a:pt x="5" y="14"/>
                  <a:pt x="4" y="14"/>
                </a:cubicBezTo>
                <a:cubicBezTo>
                  <a:pt x="3" y="14"/>
                  <a:pt x="3" y="14"/>
                  <a:pt x="2" y="14"/>
                </a:cubicBezTo>
                <a:cubicBezTo>
                  <a:pt x="2" y="15"/>
                  <a:pt x="1" y="15"/>
                  <a:pt x="1" y="16"/>
                </a:cubicBezTo>
                <a:cubicBezTo>
                  <a:pt x="2" y="17"/>
                  <a:pt x="2" y="17"/>
                  <a:pt x="2" y="17"/>
                </a:cubicBezTo>
                <a:cubicBezTo>
                  <a:pt x="2" y="18"/>
                  <a:pt x="2" y="18"/>
                  <a:pt x="2" y="18"/>
                </a:cubicBezTo>
                <a:cubicBezTo>
                  <a:pt x="2" y="18"/>
                  <a:pt x="2" y="18"/>
                  <a:pt x="2" y="18"/>
                </a:cubicBezTo>
                <a:cubicBezTo>
                  <a:pt x="3" y="18"/>
                  <a:pt x="3" y="18"/>
                  <a:pt x="4" y="18"/>
                </a:cubicBezTo>
                <a:cubicBezTo>
                  <a:pt x="7" y="18"/>
                  <a:pt x="9" y="17"/>
                  <a:pt x="12" y="17"/>
                </a:cubicBezTo>
                <a:cubicBezTo>
                  <a:pt x="12" y="17"/>
                  <a:pt x="12" y="17"/>
                  <a:pt x="12" y="17"/>
                </a:cubicBezTo>
                <a:cubicBezTo>
                  <a:pt x="14" y="17"/>
                  <a:pt x="15" y="17"/>
                  <a:pt x="17" y="19"/>
                </a:cubicBezTo>
                <a:cubicBezTo>
                  <a:pt x="17" y="19"/>
                  <a:pt x="17" y="19"/>
                  <a:pt x="17" y="19"/>
                </a:cubicBezTo>
                <a:cubicBezTo>
                  <a:pt x="17" y="20"/>
                  <a:pt x="17" y="20"/>
                  <a:pt x="16" y="20"/>
                </a:cubicBezTo>
                <a:cubicBezTo>
                  <a:pt x="14" y="21"/>
                  <a:pt x="11" y="21"/>
                  <a:pt x="9" y="21"/>
                </a:cubicBezTo>
                <a:cubicBezTo>
                  <a:pt x="6" y="21"/>
                  <a:pt x="3" y="22"/>
                  <a:pt x="1" y="25"/>
                </a:cubicBezTo>
                <a:cubicBezTo>
                  <a:pt x="1" y="25"/>
                  <a:pt x="1" y="25"/>
                  <a:pt x="1" y="25"/>
                </a:cubicBezTo>
                <a:cubicBezTo>
                  <a:pt x="1" y="26"/>
                  <a:pt x="1" y="26"/>
                  <a:pt x="1" y="26"/>
                </a:cubicBezTo>
                <a:cubicBezTo>
                  <a:pt x="2" y="26"/>
                  <a:pt x="2" y="27"/>
                  <a:pt x="2" y="27"/>
                </a:cubicBezTo>
                <a:cubicBezTo>
                  <a:pt x="3" y="27"/>
                  <a:pt x="3" y="27"/>
                  <a:pt x="3" y="27"/>
                </a:cubicBezTo>
                <a:cubicBezTo>
                  <a:pt x="3" y="27"/>
                  <a:pt x="3" y="27"/>
                  <a:pt x="3" y="27"/>
                </a:cubicBezTo>
                <a:cubicBezTo>
                  <a:pt x="4" y="27"/>
                  <a:pt x="4" y="27"/>
                  <a:pt x="4" y="27"/>
                </a:cubicBezTo>
                <a:cubicBezTo>
                  <a:pt x="4" y="27"/>
                  <a:pt x="4" y="27"/>
                  <a:pt x="4" y="27"/>
                </a:cubicBezTo>
                <a:cubicBezTo>
                  <a:pt x="6" y="26"/>
                  <a:pt x="9" y="25"/>
                  <a:pt x="11" y="25"/>
                </a:cubicBezTo>
                <a:cubicBezTo>
                  <a:pt x="11" y="25"/>
                  <a:pt x="11" y="25"/>
                  <a:pt x="11" y="25"/>
                </a:cubicBezTo>
                <a:cubicBezTo>
                  <a:pt x="13" y="25"/>
                  <a:pt x="14" y="25"/>
                  <a:pt x="15" y="26"/>
                </a:cubicBezTo>
                <a:cubicBezTo>
                  <a:pt x="14" y="28"/>
                  <a:pt x="14" y="28"/>
                  <a:pt x="13" y="29"/>
                </a:cubicBezTo>
                <a:cubicBezTo>
                  <a:pt x="12" y="29"/>
                  <a:pt x="10" y="29"/>
                  <a:pt x="8" y="29"/>
                </a:cubicBezTo>
                <a:cubicBezTo>
                  <a:pt x="7" y="30"/>
                  <a:pt x="6" y="30"/>
                  <a:pt x="5" y="30"/>
                </a:cubicBezTo>
                <a:cubicBezTo>
                  <a:pt x="4" y="31"/>
                  <a:pt x="3" y="31"/>
                  <a:pt x="3" y="33"/>
                </a:cubicBezTo>
                <a:cubicBezTo>
                  <a:pt x="2" y="33"/>
                  <a:pt x="2" y="33"/>
                  <a:pt x="2" y="33"/>
                </a:cubicBezTo>
                <a:cubicBezTo>
                  <a:pt x="4" y="35"/>
                  <a:pt x="4" y="35"/>
                  <a:pt x="4" y="35"/>
                </a:cubicBezTo>
                <a:cubicBezTo>
                  <a:pt x="4" y="35"/>
                  <a:pt x="4" y="35"/>
                  <a:pt x="4" y="35"/>
                </a:cubicBezTo>
                <a:cubicBezTo>
                  <a:pt x="4" y="35"/>
                  <a:pt x="4" y="35"/>
                  <a:pt x="4" y="35"/>
                </a:cubicBezTo>
                <a:cubicBezTo>
                  <a:pt x="6" y="35"/>
                  <a:pt x="9" y="33"/>
                  <a:pt x="10" y="33"/>
                </a:cubicBezTo>
                <a:cubicBezTo>
                  <a:pt x="11" y="33"/>
                  <a:pt x="11" y="33"/>
                  <a:pt x="11" y="33"/>
                </a:cubicBezTo>
                <a:cubicBezTo>
                  <a:pt x="11" y="33"/>
                  <a:pt x="12" y="34"/>
                  <a:pt x="12" y="34"/>
                </a:cubicBezTo>
                <a:cubicBezTo>
                  <a:pt x="13" y="35"/>
                  <a:pt x="13" y="35"/>
                  <a:pt x="13" y="36"/>
                </a:cubicBezTo>
                <a:cubicBezTo>
                  <a:pt x="13" y="36"/>
                  <a:pt x="13" y="36"/>
                  <a:pt x="13" y="36"/>
                </a:cubicBezTo>
                <a:cubicBezTo>
                  <a:pt x="13" y="36"/>
                  <a:pt x="12" y="37"/>
                  <a:pt x="11" y="37"/>
                </a:cubicBezTo>
                <a:cubicBezTo>
                  <a:pt x="10" y="37"/>
                  <a:pt x="8" y="37"/>
                  <a:pt x="6" y="37"/>
                </a:cubicBezTo>
                <a:cubicBezTo>
                  <a:pt x="6" y="37"/>
                  <a:pt x="5" y="37"/>
                  <a:pt x="4" y="38"/>
                </a:cubicBezTo>
                <a:cubicBezTo>
                  <a:pt x="3" y="39"/>
                  <a:pt x="3" y="39"/>
                  <a:pt x="2" y="40"/>
                </a:cubicBezTo>
                <a:cubicBezTo>
                  <a:pt x="2" y="41"/>
                  <a:pt x="2" y="41"/>
                  <a:pt x="2" y="41"/>
                </a:cubicBezTo>
                <a:cubicBezTo>
                  <a:pt x="3" y="41"/>
                  <a:pt x="3" y="41"/>
                  <a:pt x="3" y="41"/>
                </a:cubicBezTo>
                <a:cubicBezTo>
                  <a:pt x="3" y="42"/>
                  <a:pt x="3" y="42"/>
                  <a:pt x="3" y="42"/>
                </a:cubicBezTo>
                <a:cubicBezTo>
                  <a:pt x="3" y="42"/>
                  <a:pt x="4" y="42"/>
                  <a:pt x="4" y="42"/>
                </a:cubicBezTo>
                <a:cubicBezTo>
                  <a:pt x="5" y="42"/>
                  <a:pt x="5" y="42"/>
                  <a:pt x="5" y="42"/>
                </a:cubicBezTo>
                <a:cubicBezTo>
                  <a:pt x="5" y="42"/>
                  <a:pt x="5" y="42"/>
                  <a:pt x="5" y="42"/>
                </a:cubicBezTo>
                <a:cubicBezTo>
                  <a:pt x="8" y="41"/>
                  <a:pt x="12" y="41"/>
                  <a:pt x="15" y="41"/>
                </a:cubicBezTo>
                <a:cubicBezTo>
                  <a:pt x="19" y="41"/>
                  <a:pt x="23" y="42"/>
                  <a:pt x="26" y="44"/>
                </a:cubicBezTo>
                <a:cubicBezTo>
                  <a:pt x="25" y="45"/>
                  <a:pt x="23" y="46"/>
                  <a:pt x="22" y="46"/>
                </a:cubicBezTo>
                <a:cubicBezTo>
                  <a:pt x="22" y="46"/>
                  <a:pt x="22" y="46"/>
                  <a:pt x="22" y="46"/>
                </a:cubicBezTo>
                <a:cubicBezTo>
                  <a:pt x="22" y="46"/>
                  <a:pt x="22" y="46"/>
                  <a:pt x="22" y="46"/>
                </a:cubicBezTo>
                <a:cubicBezTo>
                  <a:pt x="22" y="45"/>
                  <a:pt x="21" y="45"/>
                  <a:pt x="21" y="44"/>
                </a:cubicBezTo>
                <a:cubicBezTo>
                  <a:pt x="21" y="44"/>
                  <a:pt x="21" y="44"/>
                  <a:pt x="21" y="44"/>
                </a:cubicBezTo>
                <a:cubicBezTo>
                  <a:pt x="21" y="44"/>
                  <a:pt x="21" y="44"/>
                  <a:pt x="21" y="44"/>
                </a:cubicBezTo>
                <a:cubicBezTo>
                  <a:pt x="18" y="43"/>
                  <a:pt x="15" y="42"/>
                  <a:pt x="13" y="42"/>
                </a:cubicBezTo>
                <a:cubicBezTo>
                  <a:pt x="11" y="42"/>
                  <a:pt x="9" y="43"/>
                  <a:pt x="7" y="43"/>
                </a:cubicBezTo>
                <a:cubicBezTo>
                  <a:pt x="7" y="43"/>
                  <a:pt x="7" y="43"/>
                  <a:pt x="7" y="43"/>
                </a:cubicBezTo>
                <a:cubicBezTo>
                  <a:pt x="6" y="43"/>
                  <a:pt x="6" y="43"/>
                  <a:pt x="6" y="43"/>
                </a:cubicBezTo>
                <a:cubicBezTo>
                  <a:pt x="6" y="43"/>
                  <a:pt x="6" y="43"/>
                  <a:pt x="6" y="43"/>
                </a:cubicBezTo>
                <a:cubicBezTo>
                  <a:pt x="6" y="43"/>
                  <a:pt x="5" y="43"/>
                  <a:pt x="5" y="44"/>
                </a:cubicBezTo>
                <a:cubicBezTo>
                  <a:pt x="4" y="44"/>
                  <a:pt x="4" y="44"/>
                  <a:pt x="4" y="45"/>
                </a:cubicBezTo>
                <a:cubicBezTo>
                  <a:pt x="3" y="45"/>
                  <a:pt x="3" y="45"/>
                  <a:pt x="3" y="46"/>
                </a:cubicBezTo>
                <a:cubicBezTo>
                  <a:pt x="3" y="47"/>
                  <a:pt x="3" y="47"/>
                  <a:pt x="3" y="47"/>
                </a:cubicBezTo>
                <a:cubicBezTo>
                  <a:pt x="4" y="47"/>
                  <a:pt x="4" y="47"/>
                  <a:pt x="4" y="47"/>
                </a:cubicBezTo>
                <a:cubicBezTo>
                  <a:pt x="5" y="47"/>
                  <a:pt x="6" y="47"/>
                  <a:pt x="6" y="47"/>
                </a:cubicBezTo>
                <a:cubicBezTo>
                  <a:pt x="9" y="47"/>
                  <a:pt x="11" y="47"/>
                  <a:pt x="14" y="47"/>
                </a:cubicBezTo>
                <a:cubicBezTo>
                  <a:pt x="14" y="47"/>
                  <a:pt x="14" y="47"/>
                  <a:pt x="14" y="47"/>
                </a:cubicBezTo>
                <a:cubicBezTo>
                  <a:pt x="15" y="47"/>
                  <a:pt x="16" y="47"/>
                  <a:pt x="17" y="47"/>
                </a:cubicBezTo>
                <a:cubicBezTo>
                  <a:pt x="17" y="48"/>
                  <a:pt x="18" y="48"/>
                  <a:pt x="18" y="48"/>
                </a:cubicBezTo>
                <a:cubicBezTo>
                  <a:pt x="17" y="48"/>
                  <a:pt x="17" y="49"/>
                  <a:pt x="16" y="49"/>
                </a:cubicBezTo>
                <a:cubicBezTo>
                  <a:pt x="15" y="50"/>
                  <a:pt x="14" y="50"/>
                  <a:pt x="14" y="50"/>
                </a:cubicBezTo>
                <a:cubicBezTo>
                  <a:pt x="14" y="50"/>
                  <a:pt x="14" y="50"/>
                  <a:pt x="14" y="50"/>
                </a:cubicBezTo>
                <a:cubicBezTo>
                  <a:pt x="13" y="50"/>
                  <a:pt x="13" y="50"/>
                  <a:pt x="13" y="50"/>
                </a:cubicBezTo>
                <a:cubicBezTo>
                  <a:pt x="13" y="50"/>
                  <a:pt x="13" y="50"/>
                  <a:pt x="13" y="49"/>
                </a:cubicBezTo>
                <a:cubicBezTo>
                  <a:pt x="13" y="48"/>
                  <a:pt x="13" y="48"/>
                  <a:pt x="13" y="48"/>
                </a:cubicBezTo>
                <a:cubicBezTo>
                  <a:pt x="12" y="48"/>
                  <a:pt x="12" y="48"/>
                  <a:pt x="12" y="48"/>
                </a:cubicBezTo>
                <a:cubicBezTo>
                  <a:pt x="12" y="48"/>
                  <a:pt x="12" y="48"/>
                  <a:pt x="12" y="48"/>
                </a:cubicBezTo>
                <a:cubicBezTo>
                  <a:pt x="10" y="48"/>
                  <a:pt x="9" y="48"/>
                  <a:pt x="7" y="48"/>
                </a:cubicBezTo>
                <a:cubicBezTo>
                  <a:pt x="6" y="48"/>
                  <a:pt x="5" y="48"/>
                  <a:pt x="4" y="49"/>
                </a:cubicBezTo>
                <a:cubicBezTo>
                  <a:pt x="4" y="49"/>
                  <a:pt x="4" y="49"/>
                  <a:pt x="4" y="49"/>
                </a:cubicBezTo>
                <a:cubicBezTo>
                  <a:pt x="4" y="49"/>
                  <a:pt x="4" y="49"/>
                  <a:pt x="4" y="49"/>
                </a:cubicBezTo>
                <a:cubicBezTo>
                  <a:pt x="4" y="50"/>
                  <a:pt x="3" y="50"/>
                  <a:pt x="3" y="51"/>
                </a:cubicBezTo>
                <a:cubicBezTo>
                  <a:pt x="3" y="52"/>
                  <a:pt x="4" y="52"/>
                  <a:pt x="4" y="53"/>
                </a:cubicBezTo>
                <a:cubicBezTo>
                  <a:pt x="5" y="53"/>
                  <a:pt x="5" y="53"/>
                  <a:pt x="6" y="53"/>
                </a:cubicBezTo>
                <a:cubicBezTo>
                  <a:pt x="7" y="53"/>
                  <a:pt x="8" y="53"/>
                  <a:pt x="8" y="53"/>
                </a:cubicBezTo>
                <a:cubicBezTo>
                  <a:pt x="8" y="53"/>
                  <a:pt x="8" y="53"/>
                  <a:pt x="8" y="53"/>
                </a:cubicBezTo>
                <a:cubicBezTo>
                  <a:pt x="9" y="53"/>
                  <a:pt x="9" y="53"/>
                  <a:pt x="9" y="53"/>
                </a:cubicBezTo>
                <a:cubicBezTo>
                  <a:pt x="9" y="53"/>
                  <a:pt x="9" y="53"/>
                  <a:pt x="9" y="53"/>
                </a:cubicBezTo>
                <a:cubicBezTo>
                  <a:pt x="9" y="53"/>
                  <a:pt x="9" y="53"/>
                  <a:pt x="9" y="53"/>
                </a:cubicBezTo>
                <a:cubicBezTo>
                  <a:pt x="9" y="54"/>
                  <a:pt x="9" y="54"/>
                  <a:pt x="9" y="54"/>
                </a:cubicBezTo>
                <a:cubicBezTo>
                  <a:pt x="8" y="54"/>
                  <a:pt x="8" y="55"/>
                  <a:pt x="7" y="55"/>
                </a:cubicBezTo>
                <a:cubicBezTo>
                  <a:pt x="11" y="55"/>
                  <a:pt x="11" y="55"/>
                  <a:pt x="11" y="55"/>
                </a:cubicBezTo>
                <a:cubicBezTo>
                  <a:pt x="11" y="54"/>
                  <a:pt x="11" y="54"/>
                  <a:pt x="11" y="53"/>
                </a:cubicBezTo>
                <a:cubicBezTo>
                  <a:pt x="11" y="52"/>
                  <a:pt x="11" y="52"/>
                  <a:pt x="11" y="52"/>
                </a:cubicBezTo>
                <a:cubicBezTo>
                  <a:pt x="11" y="52"/>
                  <a:pt x="11" y="52"/>
                  <a:pt x="11" y="52"/>
                </a:cubicBezTo>
                <a:cubicBezTo>
                  <a:pt x="11" y="52"/>
                  <a:pt x="11" y="52"/>
                  <a:pt x="11" y="52"/>
                </a:cubicBezTo>
                <a:cubicBezTo>
                  <a:pt x="10" y="51"/>
                  <a:pt x="9" y="51"/>
                  <a:pt x="8" y="51"/>
                </a:cubicBezTo>
                <a:cubicBezTo>
                  <a:pt x="7" y="51"/>
                  <a:pt x="7" y="51"/>
                  <a:pt x="6" y="51"/>
                </a:cubicBezTo>
                <a:cubicBezTo>
                  <a:pt x="6" y="51"/>
                  <a:pt x="6" y="51"/>
                  <a:pt x="6" y="51"/>
                </a:cubicBezTo>
                <a:cubicBezTo>
                  <a:pt x="6" y="51"/>
                  <a:pt x="6" y="51"/>
                  <a:pt x="6" y="51"/>
                </a:cubicBezTo>
                <a:cubicBezTo>
                  <a:pt x="6" y="51"/>
                  <a:pt x="5" y="51"/>
                  <a:pt x="5" y="51"/>
                </a:cubicBezTo>
                <a:cubicBezTo>
                  <a:pt x="5" y="51"/>
                  <a:pt x="5" y="51"/>
                  <a:pt x="5" y="50"/>
                </a:cubicBezTo>
                <a:cubicBezTo>
                  <a:pt x="6" y="50"/>
                  <a:pt x="7" y="50"/>
                  <a:pt x="7" y="50"/>
                </a:cubicBezTo>
                <a:cubicBezTo>
                  <a:pt x="7" y="50"/>
                  <a:pt x="7" y="50"/>
                  <a:pt x="7" y="50"/>
                </a:cubicBezTo>
                <a:cubicBezTo>
                  <a:pt x="7" y="50"/>
                  <a:pt x="7" y="50"/>
                  <a:pt x="7" y="50"/>
                </a:cubicBezTo>
                <a:cubicBezTo>
                  <a:pt x="9" y="50"/>
                  <a:pt x="10" y="50"/>
                  <a:pt x="11" y="50"/>
                </a:cubicBezTo>
                <a:cubicBezTo>
                  <a:pt x="11" y="51"/>
                  <a:pt x="12" y="51"/>
                  <a:pt x="12" y="52"/>
                </a:cubicBezTo>
                <a:cubicBezTo>
                  <a:pt x="13" y="52"/>
                  <a:pt x="13" y="52"/>
                  <a:pt x="14" y="52"/>
                </a:cubicBezTo>
                <a:cubicBezTo>
                  <a:pt x="14" y="52"/>
                  <a:pt x="14" y="52"/>
                  <a:pt x="14" y="52"/>
                </a:cubicBezTo>
                <a:cubicBezTo>
                  <a:pt x="15" y="52"/>
                  <a:pt x="16" y="52"/>
                  <a:pt x="17" y="51"/>
                </a:cubicBezTo>
                <a:cubicBezTo>
                  <a:pt x="18" y="50"/>
                  <a:pt x="19" y="50"/>
                  <a:pt x="19" y="49"/>
                </a:cubicBezTo>
                <a:cubicBezTo>
                  <a:pt x="20" y="49"/>
                  <a:pt x="20" y="49"/>
                  <a:pt x="20" y="49"/>
                </a:cubicBezTo>
                <a:cubicBezTo>
                  <a:pt x="20" y="49"/>
                  <a:pt x="20" y="49"/>
                  <a:pt x="20" y="49"/>
                </a:cubicBezTo>
                <a:cubicBezTo>
                  <a:pt x="20" y="49"/>
                  <a:pt x="20" y="48"/>
                  <a:pt x="20" y="48"/>
                </a:cubicBezTo>
                <a:cubicBezTo>
                  <a:pt x="20" y="48"/>
                  <a:pt x="20" y="48"/>
                  <a:pt x="20" y="48"/>
                </a:cubicBezTo>
                <a:cubicBezTo>
                  <a:pt x="20" y="48"/>
                  <a:pt x="20" y="48"/>
                  <a:pt x="20" y="48"/>
                </a:cubicBezTo>
                <a:cubicBezTo>
                  <a:pt x="21" y="48"/>
                  <a:pt x="21" y="48"/>
                  <a:pt x="22" y="48"/>
                </a:cubicBezTo>
                <a:cubicBezTo>
                  <a:pt x="22" y="48"/>
                  <a:pt x="22" y="48"/>
                  <a:pt x="22" y="48"/>
                </a:cubicBezTo>
                <a:cubicBezTo>
                  <a:pt x="22" y="48"/>
                  <a:pt x="22" y="48"/>
                  <a:pt x="22" y="48"/>
                </a:cubicBezTo>
                <a:cubicBezTo>
                  <a:pt x="24" y="47"/>
                  <a:pt x="26" y="47"/>
                  <a:pt x="28" y="45"/>
                </a:cubicBezTo>
                <a:cubicBezTo>
                  <a:pt x="29" y="44"/>
                  <a:pt x="29" y="44"/>
                  <a:pt x="29" y="44"/>
                </a:cubicBezTo>
                <a:cubicBezTo>
                  <a:pt x="29" y="44"/>
                  <a:pt x="29" y="44"/>
                  <a:pt x="29" y="44"/>
                </a:cubicBezTo>
                <a:cubicBezTo>
                  <a:pt x="29" y="44"/>
                  <a:pt x="29" y="44"/>
                  <a:pt x="29" y="44"/>
                </a:cubicBezTo>
                <a:cubicBezTo>
                  <a:pt x="30" y="44"/>
                  <a:pt x="31" y="44"/>
                  <a:pt x="31" y="44"/>
                </a:cubicBezTo>
                <a:cubicBezTo>
                  <a:pt x="31" y="45"/>
                  <a:pt x="31" y="45"/>
                  <a:pt x="31" y="45"/>
                </a:cubicBezTo>
                <a:cubicBezTo>
                  <a:pt x="25" y="48"/>
                  <a:pt x="18" y="51"/>
                  <a:pt x="12" y="55"/>
                </a:cubicBezTo>
                <a:cubicBezTo>
                  <a:pt x="16" y="55"/>
                  <a:pt x="16" y="55"/>
                  <a:pt x="16" y="55"/>
                </a:cubicBezTo>
                <a:cubicBezTo>
                  <a:pt x="21" y="52"/>
                  <a:pt x="27" y="49"/>
                  <a:pt x="33" y="46"/>
                </a:cubicBezTo>
                <a:cubicBezTo>
                  <a:pt x="35" y="45"/>
                  <a:pt x="38" y="44"/>
                  <a:pt x="41" y="43"/>
                </a:cubicBezTo>
                <a:cubicBezTo>
                  <a:pt x="41" y="43"/>
                  <a:pt x="41" y="43"/>
                  <a:pt x="41" y="43"/>
                </a:cubicBezTo>
                <a:cubicBezTo>
                  <a:pt x="44" y="42"/>
                  <a:pt x="47" y="41"/>
                  <a:pt x="50" y="40"/>
                </a:cubicBezTo>
                <a:cubicBezTo>
                  <a:pt x="50" y="40"/>
                  <a:pt x="50" y="40"/>
                  <a:pt x="50" y="40"/>
                </a:cubicBezTo>
                <a:cubicBezTo>
                  <a:pt x="51" y="39"/>
                  <a:pt x="51" y="39"/>
                  <a:pt x="51" y="39"/>
                </a:cubicBezTo>
                <a:cubicBezTo>
                  <a:pt x="51" y="39"/>
                  <a:pt x="51" y="39"/>
                  <a:pt x="52" y="39"/>
                </a:cubicBezTo>
                <a:cubicBezTo>
                  <a:pt x="52" y="39"/>
                  <a:pt x="52" y="39"/>
                  <a:pt x="52" y="39"/>
                </a:cubicBezTo>
                <a:cubicBezTo>
                  <a:pt x="52" y="39"/>
                  <a:pt x="52" y="39"/>
                  <a:pt x="52" y="39"/>
                </a:cubicBezTo>
                <a:cubicBezTo>
                  <a:pt x="54" y="39"/>
                  <a:pt x="55" y="39"/>
                  <a:pt x="56" y="39"/>
                </a:cubicBezTo>
                <a:cubicBezTo>
                  <a:pt x="56" y="39"/>
                  <a:pt x="57" y="39"/>
                  <a:pt x="57" y="39"/>
                </a:cubicBezTo>
                <a:cubicBezTo>
                  <a:pt x="57" y="40"/>
                  <a:pt x="57" y="40"/>
                  <a:pt x="57" y="41"/>
                </a:cubicBezTo>
                <a:cubicBezTo>
                  <a:pt x="57" y="41"/>
                  <a:pt x="57" y="42"/>
                  <a:pt x="57" y="42"/>
                </a:cubicBezTo>
                <a:cubicBezTo>
                  <a:pt x="57" y="42"/>
                  <a:pt x="57" y="42"/>
                  <a:pt x="57" y="42"/>
                </a:cubicBezTo>
                <a:cubicBezTo>
                  <a:pt x="57" y="42"/>
                  <a:pt x="57" y="43"/>
                  <a:pt x="57" y="43"/>
                </a:cubicBezTo>
                <a:cubicBezTo>
                  <a:pt x="55" y="47"/>
                  <a:pt x="54" y="51"/>
                  <a:pt x="54" y="55"/>
                </a:cubicBezTo>
                <a:cubicBezTo>
                  <a:pt x="56" y="55"/>
                  <a:pt x="56" y="55"/>
                  <a:pt x="56" y="55"/>
                </a:cubicBezTo>
                <a:cubicBezTo>
                  <a:pt x="56" y="53"/>
                  <a:pt x="56" y="51"/>
                  <a:pt x="57" y="50"/>
                </a:cubicBezTo>
                <a:cubicBezTo>
                  <a:pt x="57" y="55"/>
                  <a:pt x="57" y="55"/>
                  <a:pt x="57" y="55"/>
                </a:cubicBezTo>
                <a:cubicBezTo>
                  <a:pt x="60" y="55"/>
                  <a:pt x="60" y="55"/>
                  <a:pt x="60" y="55"/>
                </a:cubicBezTo>
                <a:cubicBezTo>
                  <a:pt x="60" y="54"/>
                  <a:pt x="60" y="53"/>
                  <a:pt x="60" y="53"/>
                </a:cubicBezTo>
                <a:cubicBezTo>
                  <a:pt x="60" y="52"/>
                  <a:pt x="60" y="51"/>
                  <a:pt x="60" y="51"/>
                </a:cubicBezTo>
                <a:cubicBezTo>
                  <a:pt x="60" y="51"/>
                  <a:pt x="60" y="51"/>
                  <a:pt x="60" y="51"/>
                </a:cubicBezTo>
                <a:cubicBezTo>
                  <a:pt x="60" y="51"/>
                  <a:pt x="60" y="51"/>
                  <a:pt x="60" y="51"/>
                </a:cubicBezTo>
                <a:cubicBezTo>
                  <a:pt x="60" y="49"/>
                  <a:pt x="61" y="47"/>
                  <a:pt x="62" y="46"/>
                </a:cubicBezTo>
                <a:cubicBezTo>
                  <a:pt x="63" y="44"/>
                  <a:pt x="65" y="43"/>
                  <a:pt x="66" y="42"/>
                </a:cubicBezTo>
                <a:cubicBezTo>
                  <a:pt x="68" y="41"/>
                  <a:pt x="71" y="41"/>
                  <a:pt x="73" y="41"/>
                </a:cubicBezTo>
                <a:cubicBezTo>
                  <a:pt x="76" y="41"/>
                  <a:pt x="79" y="42"/>
                  <a:pt x="80" y="44"/>
                </a:cubicBezTo>
                <a:cubicBezTo>
                  <a:pt x="80" y="44"/>
                  <a:pt x="80" y="44"/>
                  <a:pt x="80" y="44"/>
                </a:cubicBezTo>
                <a:cubicBezTo>
                  <a:pt x="80" y="44"/>
                  <a:pt x="80" y="44"/>
                  <a:pt x="80" y="44"/>
                </a:cubicBezTo>
                <a:cubicBezTo>
                  <a:pt x="81" y="44"/>
                  <a:pt x="81" y="45"/>
                  <a:pt x="81" y="46"/>
                </a:cubicBezTo>
                <a:cubicBezTo>
                  <a:pt x="81" y="46"/>
                  <a:pt x="81" y="47"/>
                  <a:pt x="82" y="47"/>
                </a:cubicBezTo>
                <a:cubicBezTo>
                  <a:pt x="82" y="48"/>
                  <a:pt x="82" y="48"/>
                  <a:pt x="83" y="48"/>
                </a:cubicBezTo>
                <a:cubicBezTo>
                  <a:pt x="83" y="49"/>
                  <a:pt x="83" y="49"/>
                  <a:pt x="83" y="49"/>
                </a:cubicBezTo>
                <a:cubicBezTo>
                  <a:pt x="83" y="49"/>
                  <a:pt x="83" y="49"/>
                  <a:pt x="83" y="49"/>
                </a:cubicBezTo>
                <a:cubicBezTo>
                  <a:pt x="85" y="49"/>
                  <a:pt x="85" y="49"/>
                  <a:pt x="85" y="49"/>
                </a:cubicBezTo>
                <a:cubicBezTo>
                  <a:pt x="85" y="49"/>
                  <a:pt x="85" y="49"/>
                  <a:pt x="85" y="49"/>
                </a:cubicBezTo>
                <a:cubicBezTo>
                  <a:pt x="85" y="49"/>
                  <a:pt x="85" y="49"/>
                  <a:pt x="85" y="49"/>
                </a:cubicBezTo>
                <a:cubicBezTo>
                  <a:pt x="85" y="49"/>
                  <a:pt x="85" y="49"/>
                  <a:pt x="85" y="49"/>
                </a:cubicBezTo>
                <a:cubicBezTo>
                  <a:pt x="86" y="48"/>
                  <a:pt x="88" y="48"/>
                  <a:pt x="89" y="48"/>
                </a:cubicBezTo>
                <a:cubicBezTo>
                  <a:pt x="89" y="48"/>
                  <a:pt x="89" y="48"/>
                  <a:pt x="89" y="48"/>
                </a:cubicBezTo>
                <a:cubicBezTo>
                  <a:pt x="93" y="48"/>
                  <a:pt x="96" y="50"/>
                  <a:pt x="100" y="52"/>
                </a:cubicBezTo>
                <a:cubicBezTo>
                  <a:pt x="100" y="53"/>
                  <a:pt x="101" y="54"/>
                  <a:pt x="101" y="55"/>
                </a:cubicBezTo>
                <a:cubicBezTo>
                  <a:pt x="103" y="55"/>
                  <a:pt x="103" y="55"/>
                  <a:pt x="103" y="55"/>
                </a:cubicBezTo>
                <a:cubicBezTo>
                  <a:pt x="103" y="53"/>
                  <a:pt x="102" y="52"/>
                  <a:pt x="101" y="51"/>
                </a:cubicBezTo>
                <a:cubicBezTo>
                  <a:pt x="101" y="51"/>
                  <a:pt x="101" y="51"/>
                  <a:pt x="101" y="51"/>
                </a:cubicBezTo>
                <a:cubicBezTo>
                  <a:pt x="101" y="51"/>
                  <a:pt x="101" y="51"/>
                  <a:pt x="101" y="51"/>
                </a:cubicBezTo>
                <a:cubicBezTo>
                  <a:pt x="98" y="48"/>
                  <a:pt x="93" y="46"/>
                  <a:pt x="89" y="46"/>
                </a:cubicBezTo>
                <a:cubicBezTo>
                  <a:pt x="89" y="46"/>
                  <a:pt x="89" y="46"/>
                  <a:pt x="89" y="46"/>
                </a:cubicBezTo>
                <a:cubicBezTo>
                  <a:pt x="87" y="46"/>
                  <a:pt x="86" y="46"/>
                  <a:pt x="85" y="47"/>
                </a:cubicBezTo>
                <a:cubicBezTo>
                  <a:pt x="85" y="44"/>
                  <a:pt x="85" y="44"/>
                  <a:pt x="85" y="44"/>
                </a:cubicBezTo>
                <a:cubicBezTo>
                  <a:pt x="85" y="45"/>
                  <a:pt x="85" y="45"/>
                  <a:pt x="85" y="45"/>
                </a:cubicBezTo>
                <a:cubicBezTo>
                  <a:pt x="86" y="45"/>
                  <a:pt x="86" y="45"/>
                  <a:pt x="86" y="45"/>
                </a:cubicBezTo>
                <a:cubicBezTo>
                  <a:pt x="86" y="45"/>
                  <a:pt x="86" y="45"/>
                  <a:pt x="86" y="45"/>
                </a:cubicBezTo>
                <a:cubicBezTo>
                  <a:pt x="87" y="45"/>
                  <a:pt x="88" y="45"/>
                  <a:pt x="89" y="45"/>
                </a:cubicBezTo>
                <a:cubicBezTo>
                  <a:pt x="94" y="45"/>
                  <a:pt x="99" y="47"/>
                  <a:pt x="102" y="51"/>
                </a:cubicBezTo>
                <a:cubicBezTo>
                  <a:pt x="103" y="52"/>
                  <a:pt x="103" y="53"/>
                  <a:pt x="104" y="55"/>
                </a:cubicBezTo>
                <a:cubicBezTo>
                  <a:pt x="106" y="55"/>
                  <a:pt x="106" y="55"/>
                  <a:pt x="106" y="55"/>
                </a:cubicBezTo>
                <a:cubicBezTo>
                  <a:pt x="105" y="53"/>
                  <a:pt x="105" y="51"/>
                  <a:pt x="104" y="50"/>
                </a:cubicBezTo>
                <a:cubicBezTo>
                  <a:pt x="104" y="50"/>
                  <a:pt x="104" y="50"/>
                  <a:pt x="104" y="50"/>
                </a:cubicBezTo>
                <a:cubicBezTo>
                  <a:pt x="104" y="50"/>
                  <a:pt x="104" y="50"/>
                  <a:pt x="104" y="50"/>
                </a:cubicBezTo>
                <a:cubicBezTo>
                  <a:pt x="100" y="45"/>
                  <a:pt x="95" y="43"/>
                  <a:pt x="89" y="43"/>
                </a:cubicBezTo>
                <a:cubicBezTo>
                  <a:pt x="89" y="43"/>
                  <a:pt x="89" y="43"/>
                  <a:pt x="89" y="43"/>
                </a:cubicBezTo>
                <a:cubicBezTo>
                  <a:pt x="88" y="43"/>
                  <a:pt x="87" y="43"/>
                  <a:pt x="86" y="43"/>
                </a:cubicBezTo>
                <a:cubicBezTo>
                  <a:pt x="85" y="41"/>
                  <a:pt x="85" y="41"/>
                  <a:pt x="85" y="41"/>
                </a:cubicBezTo>
                <a:cubicBezTo>
                  <a:pt x="85" y="41"/>
                  <a:pt x="85" y="41"/>
                  <a:pt x="85" y="41"/>
                </a:cubicBezTo>
                <a:cubicBezTo>
                  <a:pt x="84" y="41"/>
                  <a:pt x="84" y="41"/>
                  <a:pt x="84" y="41"/>
                </a:cubicBezTo>
                <a:cubicBezTo>
                  <a:pt x="83" y="39"/>
                  <a:pt x="83" y="39"/>
                  <a:pt x="83" y="39"/>
                </a:cubicBezTo>
                <a:cubicBezTo>
                  <a:pt x="83" y="39"/>
                  <a:pt x="83" y="39"/>
                  <a:pt x="83" y="39"/>
                </a:cubicBezTo>
                <a:cubicBezTo>
                  <a:pt x="82" y="38"/>
                  <a:pt x="82" y="38"/>
                  <a:pt x="82" y="38"/>
                </a:cubicBezTo>
                <a:cubicBezTo>
                  <a:pt x="82" y="38"/>
                  <a:pt x="82" y="38"/>
                  <a:pt x="82" y="38"/>
                </a:cubicBezTo>
                <a:cubicBezTo>
                  <a:pt x="81" y="38"/>
                  <a:pt x="81" y="38"/>
                  <a:pt x="81" y="38"/>
                </a:cubicBezTo>
                <a:cubicBezTo>
                  <a:pt x="79" y="37"/>
                  <a:pt x="75" y="36"/>
                  <a:pt x="72" y="36"/>
                </a:cubicBezTo>
                <a:cubicBezTo>
                  <a:pt x="70" y="36"/>
                  <a:pt x="69" y="36"/>
                  <a:pt x="67" y="37"/>
                </a:cubicBezTo>
                <a:cubicBezTo>
                  <a:pt x="67" y="37"/>
                  <a:pt x="67" y="37"/>
                  <a:pt x="67" y="37"/>
                </a:cubicBezTo>
                <a:cubicBezTo>
                  <a:pt x="66" y="37"/>
                  <a:pt x="65" y="37"/>
                  <a:pt x="64" y="38"/>
                </a:cubicBezTo>
                <a:cubicBezTo>
                  <a:pt x="63" y="38"/>
                  <a:pt x="62" y="38"/>
                  <a:pt x="62" y="38"/>
                </a:cubicBezTo>
                <a:cubicBezTo>
                  <a:pt x="62" y="38"/>
                  <a:pt x="62" y="38"/>
                  <a:pt x="62" y="38"/>
                </a:cubicBezTo>
                <a:cubicBezTo>
                  <a:pt x="62" y="38"/>
                  <a:pt x="62" y="38"/>
                  <a:pt x="62" y="38"/>
                </a:cubicBezTo>
                <a:cubicBezTo>
                  <a:pt x="61" y="36"/>
                  <a:pt x="60" y="34"/>
                  <a:pt x="58" y="33"/>
                </a:cubicBezTo>
                <a:cubicBezTo>
                  <a:pt x="56" y="31"/>
                  <a:pt x="54" y="29"/>
                  <a:pt x="52" y="28"/>
                </a:cubicBezTo>
                <a:cubicBezTo>
                  <a:pt x="52" y="27"/>
                  <a:pt x="52" y="27"/>
                  <a:pt x="52" y="27"/>
                </a:cubicBezTo>
                <a:cubicBezTo>
                  <a:pt x="51" y="27"/>
                  <a:pt x="51" y="27"/>
                  <a:pt x="51" y="27"/>
                </a:cubicBezTo>
                <a:cubicBezTo>
                  <a:pt x="51" y="27"/>
                  <a:pt x="51" y="27"/>
                  <a:pt x="51" y="27"/>
                </a:cubicBezTo>
                <a:cubicBezTo>
                  <a:pt x="50" y="27"/>
                  <a:pt x="50" y="27"/>
                  <a:pt x="50" y="27"/>
                </a:cubicBezTo>
                <a:cubicBezTo>
                  <a:pt x="50" y="27"/>
                  <a:pt x="50" y="27"/>
                  <a:pt x="50" y="27"/>
                </a:cubicBezTo>
                <a:cubicBezTo>
                  <a:pt x="47" y="26"/>
                  <a:pt x="44" y="26"/>
                  <a:pt x="41" y="25"/>
                </a:cubicBezTo>
                <a:cubicBezTo>
                  <a:pt x="41" y="25"/>
                  <a:pt x="41" y="25"/>
                  <a:pt x="41" y="25"/>
                </a:cubicBezTo>
                <a:cubicBezTo>
                  <a:pt x="40" y="25"/>
                  <a:pt x="40" y="25"/>
                  <a:pt x="40" y="25"/>
                </a:cubicBezTo>
                <a:cubicBezTo>
                  <a:pt x="39" y="25"/>
                  <a:pt x="39" y="25"/>
                  <a:pt x="39" y="25"/>
                </a:cubicBezTo>
                <a:cubicBezTo>
                  <a:pt x="39" y="25"/>
                  <a:pt x="39" y="25"/>
                  <a:pt x="39" y="25"/>
                </a:cubicBezTo>
                <a:cubicBezTo>
                  <a:pt x="37" y="26"/>
                  <a:pt x="34" y="26"/>
                  <a:pt x="32" y="27"/>
                </a:cubicBezTo>
                <a:cubicBezTo>
                  <a:pt x="29" y="27"/>
                  <a:pt x="27" y="29"/>
                  <a:pt x="25" y="30"/>
                </a:cubicBezTo>
                <a:cubicBezTo>
                  <a:pt x="24" y="31"/>
                  <a:pt x="23" y="32"/>
                  <a:pt x="22" y="33"/>
                </a:cubicBezTo>
                <a:cubicBezTo>
                  <a:pt x="21" y="34"/>
                  <a:pt x="20" y="35"/>
                  <a:pt x="19" y="35"/>
                </a:cubicBezTo>
                <a:cubicBezTo>
                  <a:pt x="19" y="35"/>
                  <a:pt x="18" y="35"/>
                  <a:pt x="18" y="34"/>
                </a:cubicBezTo>
                <a:cubicBezTo>
                  <a:pt x="18" y="34"/>
                  <a:pt x="18" y="34"/>
                  <a:pt x="18" y="34"/>
                </a:cubicBezTo>
                <a:cubicBezTo>
                  <a:pt x="18" y="33"/>
                  <a:pt x="18" y="33"/>
                  <a:pt x="18" y="33"/>
                </a:cubicBezTo>
                <a:cubicBezTo>
                  <a:pt x="18" y="33"/>
                  <a:pt x="18" y="33"/>
                  <a:pt x="18" y="33"/>
                </a:cubicBezTo>
                <a:cubicBezTo>
                  <a:pt x="18" y="33"/>
                  <a:pt x="18" y="33"/>
                  <a:pt x="18" y="33"/>
                </a:cubicBezTo>
                <a:cubicBezTo>
                  <a:pt x="19" y="27"/>
                  <a:pt x="22" y="21"/>
                  <a:pt x="22" y="14"/>
                </a:cubicBezTo>
                <a:cubicBezTo>
                  <a:pt x="22" y="12"/>
                  <a:pt x="22" y="10"/>
                  <a:pt x="21" y="7"/>
                </a:cubicBezTo>
                <a:cubicBezTo>
                  <a:pt x="21" y="7"/>
                  <a:pt x="21" y="7"/>
                  <a:pt x="21" y="7"/>
                </a:cubicBezTo>
                <a:cubicBezTo>
                  <a:pt x="21" y="7"/>
                  <a:pt x="21" y="7"/>
                  <a:pt x="21" y="7"/>
                </a:cubicBezTo>
                <a:cubicBezTo>
                  <a:pt x="19" y="4"/>
                  <a:pt x="16" y="1"/>
                  <a:pt x="13" y="0"/>
                </a:cubicBezTo>
                <a:moveTo>
                  <a:pt x="67" y="0"/>
                </a:moveTo>
                <a:cubicBezTo>
                  <a:pt x="64" y="0"/>
                  <a:pt x="64" y="0"/>
                  <a:pt x="64" y="0"/>
                </a:cubicBezTo>
                <a:cubicBezTo>
                  <a:pt x="68" y="4"/>
                  <a:pt x="72" y="7"/>
                  <a:pt x="75" y="11"/>
                </a:cubicBezTo>
                <a:cubicBezTo>
                  <a:pt x="75" y="13"/>
                  <a:pt x="76" y="14"/>
                  <a:pt x="76" y="15"/>
                </a:cubicBezTo>
                <a:cubicBezTo>
                  <a:pt x="76" y="15"/>
                  <a:pt x="76" y="15"/>
                  <a:pt x="76" y="15"/>
                </a:cubicBezTo>
                <a:cubicBezTo>
                  <a:pt x="75" y="15"/>
                  <a:pt x="75" y="15"/>
                  <a:pt x="75" y="15"/>
                </a:cubicBezTo>
                <a:cubicBezTo>
                  <a:pt x="75" y="15"/>
                  <a:pt x="75" y="14"/>
                  <a:pt x="75" y="14"/>
                </a:cubicBezTo>
                <a:cubicBezTo>
                  <a:pt x="75" y="13"/>
                  <a:pt x="75" y="12"/>
                  <a:pt x="74" y="11"/>
                </a:cubicBezTo>
                <a:cubicBezTo>
                  <a:pt x="73" y="9"/>
                  <a:pt x="71" y="8"/>
                  <a:pt x="69" y="7"/>
                </a:cubicBezTo>
                <a:cubicBezTo>
                  <a:pt x="68" y="6"/>
                  <a:pt x="67" y="5"/>
                  <a:pt x="66" y="4"/>
                </a:cubicBezTo>
                <a:cubicBezTo>
                  <a:pt x="65" y="3"/>
                  <a:pt x="64" y="1"/>
                  <a:pt x="63" y="0"/>
                </a:cubicBezTo>
                <a:cubicBezTo>
                  <a:pt x="60" y="0"/>
                  <a:pt x="60" y="0"/>
                  <a:pt x="60" y="0"/>
                </a:cubicBezTo>
                <a:cubicBezTo>
                  <a:pt x="62" y="2"/>
                  <a:pt x="63" y="3"/>
                  <a:pt x="64" y="5"/>
                </a:cubicBezTo>
                <a:cubicBezTo>
                  <a:pt x="64" y="5"/>
                  <a:pt x="64" y="5"/>
                  <a:pt x="64" y="5"/>
                </a:cubicBezTo>
                <a:cubicBezTo>
                  <a:pt x="64" y="5"/>
                  <a:pt x="64" y="5"/>
                  <a:pt x="64" y="5"/>
                </a:cubicBezTo>
                <a:cubicBezTo>
                  <a:pt x="65" y="7"/>
                  <a:pt x="67" y="8"/>
                  <a:pt x="68" y="9"/>
                </a:cubicBezTo>
                <a:cubicBezTo>
                  <a:pt x="70" y="10"/>
                  <a:pt x="71" y="11"/>
                  <a:pt x="72" y="12"/>
                </a:cubicBezTo>
                <a:cubicBezTo>
                  <a:pt x="72" y="12"/>
                  <a:pt x="72" y="12"/>
                  <a:pt x="72" y="12"/>
                </a:cubicBezTo>
                <a:cubicBezTo>
                  <a:pt x="72" y="13"/>
                  <a:pt x="72" y="13"/>
                  <a:pt x="72" y="13"/>
                </a:cubicBezTo>
                <a:cubicBezTo>
                  <a:pt x="73" y="13"/>
                  <a:pt x="73" y="13"/>
                  <a:pt x="73" y="13"/>
                </a:cubicBezTo>
                <a:cubicBezTo>
                  <a:pt x="73" y="14"/>
                  <a:pt x="73" y="15"/>
                  <a:pt x="73" y="15"/>
                </a:cubicBezTo>
                <a:cubicBezTo>
                  <a:pt x="73" y="16"/>
                  <a:pt x="74" y="16"/>
                  <a:pt x="74" y="17"/>
                </a:cubicBezTo>
                <a:cubicBezTo>
                  <a:pt x="74" y="17"/>
                  <a:pt x="75" y="17"/>
                  <a:pt x="75" y="17"/>
                </a:cubicBezTo>
                <a:cubicBezTo>
                  <a:pt x="75" y="17"/>
                  <a:pt x="75" y="17"/>
                  <a:pt x="75" y="17"/>
                </a:cubicBezTo>
                <a:cubicBezTo>
                  <a:pt x="76" y="17"/>
                  <a:pt x="77" y="17"/>
                  <a:pt x="77" y="16"/>
                </a:cubicBezTo>
                <a:cubicBezTo>
                  <a:pt x="78" y="16"/>
                  <a:pt x="78" y="16"/>
                  <a:pt x="78" y="16"/>
                </a:cubicBezTo>
                <a:cubicBezTo>
                  <a:pt x="78" y="16"/>
                  <a:pt x="78" y="16"/>
                  <a:pt x="78" y="16"/>
                </a:cubicBezTo>
                <a:cubicBezTo>
                  <a:pt x="78" y="14"/>
                  <a:pt x="77" y="12"/>
                  <a:pt x="77" y="11"/>
                </a:cubicBezTo>
                <a:cubicBezTo>
                  <a:pt x="76" y="11"/>
                  <a:pt x="76" y="11"/>
                  <a:pt x="76" y="11"/>
                </a:cubicBezTo>
                <a:cubicBezTo>
                  <a:pt x="76" y="10"/>
                  <a:pt x="76" y="10"/>
                  <a:pt x="76" y="10"/>
                </a:cubicBezTo>
                <a:cubicBezTo>
                  <a:pt x="74" y="7"/>
                  <a:pt x="71" y="3"/>
                  <a:pt x="67" y="0"/>
                </a:cubicBezTo>
                <a:moveTo>
                  <a:pt x="85" y="30"/>
                </a:moveTo>
                <a:cubicBezTo>
                  <a:pt x="85" y="29"/>
                  <a:pt x="85" y="29"/>
                  <a:pt x="85" y="29"/>
                </a:cubicBezTo>
                <a:cubicBezTo>
                  <a:pt x="85" y="28"/>
                  <a:pt x="85" y="28"/>
                  <a:pt x="85" y="28"/>
                </a:cubicBezTo>
                <a:cubicBezTo>
                  <a:pt x="85" y="27"/>
                  <a:pt x="85" y="25"/>
                  <a:pt x="85" y="24"/>
                </a:cubicBezTo>
                <a:cubicBezTo>
                  <a:pt x="85" y="24"/>
                  <a:pt x="85" y="24"/>
                  <a:pt x="85" y="23"/>
                </a:cubicBezTo>
                <a:cubicBezTo>
                  <a:pt x="85" y="22"/>
                  <a:pt x="85" y="22"/>
                  <a:pt x="85" y="22"/>
                </a:cubicBezTo>
                <a:cubicBezTo>
                  <a:pt x="86" y="24"/>
                  <a:pt x="87" y="25"/>
                  <a:pt x="87" y="27"/>
                </a:cubicBezTo>
                <a:cubicBezTo>
                  <a:pt x="87" y="28"/>
                  <a:pt x="87" y="28"/>
                  <a:pt x="87" y="28"/>
                </a:cubicBezTo>
                <a:cubicBezTo>
                  <a:pt x="88" y="27"/>
                  <a:pt x="88" y="27"/>
                  <a:pt x="88" y="27"/>
                </a:cubicBezTo>
                <a:cubicBezTo>
                  <a:pt x="90" y="27"/>
                  <a:pt x="92" y="27"/>
                  <a:pt x="93" y="27"/>
                </a:cubicBezTo>
                <a:cubicBezTo>
                  <a:pt x="93" y="27"/>
                  <a:pt x="93" y="27"/>
                  <a:pt x="93" y="27"/>
                </a:cubicBezTo>
                <a:cubicBezTo>
                  <a:pt x="95" y="27"/>
                  <a:pt x="97" y="27"/>
                  <a:pt x="100" y="27"/>
                </a:cubicBezTo>
                <a:cubicBezTo>
                  <a:pt x="99" y="27"/>
                  <a:pt x="98" y="27"/>
                  <a:pt x="97" y="27"/>
                </a:cubicBezTo>
                <a:cubicBezTo>
                  <a:pt x="93" y="27"/>
                  <a:pt x="89" y="28"/>
                  <a:pt x="85" y="30"/>
                </a:cubicBezTo>
                <a:moveTo>
                  <a:pt x="55" y="7"/>
                </a:moveTo>
                <a:cubicBezTo>
                  <a:pt x="54" y="6"/>
                  <a:pt x="54" y="4"/>
                  <a:pt x="52" y="2"/>
                </a:cubicBezTo>
                <a:cubicBezTo>
                  <a:pt x="52" y="1"/>
                  <a:pt x="52" y="1"/>
                  <a:pt x="52" y="1"/>
                </a:cubicBezTo>
                <a:cubicBezTo>
                  <a:pt x="53" y="1"/>
                  <a:pt x="53" y="2"/>
                  <a:pt x="54" y="3"/>
                </a:cubicBezTo>
                <a:cubicBezTo>
                  <a:pt x="54" y="4"/>
                  <a:pt x="55" y="5"/>
                  <a:pt x="57" y="6"/>
                </a:cubicBezTo>
                <a:cubicBezTo>
                  <a:pt x="57" y="7"/>
                  <a:pt x="57" y="7"/>
                  <a:pt x="57" y="7"/>
                </a:cubicBezTo>
                <a:cubicBezTo>
                  <a:pt x="56" y="7"/>
                  <a:pt x="56" y="7"/>
                  <a:pt x="55" y="7"/>
                </a:cubicBezTo>
                <a:moveTo>
                  <a:pt x="97" y="0"/>
                </a:moveTo>
                <a:cubicBezTo>
                  <a:pt x="94" y="0"/>
                  <a:pt x="94" y="0"/>
                  <a:pt x="94" y="0"/>
                </a:cubicBezTo>
                <a:cubicBezTo>
                  <a:pt x="96" y="2"/>
                  <a:pt x="98" y="5"/>
                  <a:pt x="99" y="7"/>
                </a:cubicBezTo>
                <a:cubicBezTo>
                  <a:pt x="100" y="11"/>
                  <a:pt x="102" y="14"/>
                  <a:pt x="103" y="17"/>
                </a:cubicBezTo>
                <a:cubicBezTo>
                  <a:pt x="105" y="20"/>
                  <a:pt x="107" y="22"/>
                  <a:pt x="107" y="26"/>
                </a:cubicBezTo>
                <a:cubicBezTo>
                  <a:pt x="107" y="26"/>
                  <a:pt x="106" y="26"/>
                  <a:pt x="106" y="26"/>
                </a:cubicBezTo>
                <a:cubicBezTo>
                  <a:pt x="106" y="27"/>
                  <a:pt x="106" y="27"/>
                  <a:pt x="106" y="27"/>
                </a:cubicBezTo>
                <a:cubicBezTo>
                  <a:pt x="102" y="26"/>
                  <a:pt x="98" y="25"/>
                  <a:pt x="93" y="25"/>
                </a:cubicBezTo>
                <a:cubicBezTo>
                  <a:pt x="92" y="25"/>
                  <a:pt x="90" y="25"/>
                  <a:pt x="89" y="25"/>
                </a:cubicBezTo>
                <a:cubicBezTo>
                  <a:pt x="88" y="23"/>
                  <a:pt x="86" y="21"/>
                  <a:pt x="85" y="19"/>
                </a:cubicBezTo>
                <a:cubicBezTo>
                  <a:pt x="85" y="19"/>
                  <a:pt x="85" y="19"/>
                  <a:pt x="85" y="19"/>
                </a:cubicBezTo>
                <a:cubicBezTo>
                  <a:pt x="84" y="19"/>
                  <a:pt x="84" y="19"/>
                  <a:pt x="84" y="19"/>
                </a:cubicBezTo>
                <a:cubicBezTo>
                  <a:pt x="83" y="17"/>
                  <a:pt x="83" y="17"/>
                  <a:pt x="83" y="17"/>
                </a:cubicBezTo>
                <a:cubicBezTo>
                  <a:pt x="83" y="17"/>
                  <a:pt x="83" y="17"/>
                  <a:pt x="83" y="17"/>
                </a:cubicBezTo>
                <a:cubicBezTo>
                  <a:pt x="82" y="16"/>
                  <a:pt x="82" y="16"/>
                  <a:pt x="82" y="15"/>
                </a:cubicBezTo>
                <a:cubicBezTo>
                  <a:pt x="82" y="15"/>
                  <a:pt x="82" y="15"/>
                  <a:pt x="82" y="15"/>
                </a:cubicBezTo>
                <a:cubicBezTo>
                  <a:pt x="82" y="15"/>
                  <a:pt x="82" y="15"/>
                  <a:pt x="82" y="15"/>
                </a:cubicBezTo>
                <a:cubicBezTo>
                  <a:pt x="79" y="9"/>
                  <a:pt x="76" y="4"/>
                  <a:pt x="72" y="0"/>
                </a:cubicBezTo>
                <a:cubicBezTo>
                  <a:pt x="69" y="0"/>
                  <a:pt x="69" y="0"/>
                  <a:pt x="69" y="0"/>
                </a:cubicBezTo>
                <a:cubicBezTo>
                  <a:pt x="73" y="5"/>
                  <a:pt x="77" y="10"/>
                  <a:pt x="80" y="15"/>
                </a:cubicBezTo>
                <a:cubicBezTo>
                  <a:pt x="80" y="17"/>
                  <a:pt x="81" y="19"/>
                  <a:pt x="83" y="20"/>
                </a:cubicBezTo>
                <a:cubicBezTo>
                  <a:pt x="83" y="21"/>
                  <a:pt x="83" y="21"/>
                  <a:pt x="83" y="21"/>
                </a:cubicBezTo>
                <a:cubicBezTo>
                  <a:pt x="81" y="20"/>
                  <a:pt x="80" y="19"/>
                  <a:pt x="78" y="19"/>
                </a:cubicBezTo>
                <a:cubicBezTo>
                  <a:pt x="76" y="18"/>
                  <a:pt x="74" y="18"/>
                  <a:pt x="72" y="17"/>
                </a:cubicBezTo>
                <a:cubicBezTo>
                  <a:pt x="71" y="16"/>
                  <a:pt x="71" y="15"/>
                  <a:pt x="71" y="13"/>
                </a:cubicBezTo>
                <a:cubicBezTo>
                  <a:pt x="70" y="12"/>
                  <a:pt x="69" y="10"/>
                  <a:pt x="68" y="9"/>
                </a:cubicBezTo>
                <a:cubicBezTo>
                  <a:pt x="65" y="8"/>
                  <a:pt x="62" y="7"/>
                  <a:pt x="59" y="7"/>
                </a:cubicBezTo>
                <a:cubicBezTo>
                  <a:pt x="59" y="6"/>
                  <a:pt x="59" y="6"/>
                  <a:pt x="59" y="6"/>
                </a:cubicBezTo>
                <a:cubicBezTo>
                  <a:pt x="59" y="7"/>
                  <a:pt x="59" y="7"/>
                  <a:pt x="59" y="7"/>
                </a:cubicBezTo>
                <a:cubicBezTo>
                  <a:pt x="59" y="7"/>
                  <a:pt x="60" y="7"/>
                  <a:pt x="60" y="7"/>
                </a:cubicBezTo>
                <a:cubicBezTo>
                  <a:pt x="60" y="7"/>
                  <a:pt x="61" y="6"/>
                  <a:pt x="61" y="6"/>
                </a:cubicBezTo>
                <a:cubicBezTo>
                  <a:pt x="62" y="6"/>
                  <a:pt x="62" y="5"/>
                  <a:pt x="62" y="4"/>
                </a:cubicBezTo>
                <a:cubicBezTo>
                  <a:pt x="62" y="4"/>
                  <a:pt x="62" y="4"/>
                  <a:pt x="62" y="4"/>
                </a:cubicBezTo>
                <a:cubicBezTo>
                  <a:pt x="62" y="3"/>
                  <a:pt x="62" y="3"/>
                  <a:pt x="62" y="3"/>
                </a:cubicBezTo>
                <a:cubicBezTo>
                  <a:pt x="62" y="3"/>
                  <a:pt x="62" y="3"/>
                  <a:pt x="62" y="3"/>
                </a:cubicBezTo>
                <a:cubicBezTo>
                  <a:pt x="61" y="2"/>
                  <a:pt x="60" y="1"/>
                  <a:pt x="59" y="0"/>
                </a:cubicBezTo>
                <a:cubicBezTo>
                  <a:pt x="56" y="0"/>
                  <a:pt x="56" y="0"/>
                  <a:pt x="56" y="0"/>
                </a:cubicBezTo>
                <a:cubicBezTo>
                  <a:pt x="56" y="0"/>
                  <a:pt x="57" y="1"/>
                  <a:pt x="57" y="1"/>
                </a:cubicBezTo>
                <a:cubicBezTo>
                  <a:pt x="58" y="2"/>
                  <a:pt x="59" y="3"/>
                  <a:pt x="60" y="4"/>
                </a:cubicBezTo>
                <a:cubicBezTo>
                  <a:pt x="60" y="4"/>
                  <a:pt x="60" y="4"/>
                  <a:pt x="60" y="4"/>
                </a:cubicBezTo>
                <a:cubicBezTo>
                  <a:pt x="60" y="5"/>
                  <a:pt x="60" y="5"/>
                  <a:pt x="60" y="5"/>
                </a:cubicBezTo>
                <a:cubicBezTo>
                  <a:pt x="59" y="5"/>
                  <a:pt x="59" y="5"/>
                  <a:pt x="58" y="4"/>
                </a:cubicBezTo>
                <a:cubicBezTo>
                  <a:pt x="58" y="4"/>
                  <a:pt x="58" y="4"/>
                  <a:pt x="58" y="4"/>
                </a:cubicBezTo>
                <a:cubicBezTo>
                  <a:pt x="57" y="4"/>
                  <a:pt x="56" y="3"/>
                  <a:pt x="55" y="1"/>
                </a:cubicBezTo>
                <a:cubicBezTo>
                  <a:pt x="55" y="1"/>
                  <a:pt x="55" y="1"/>
                  <a:pt x="54" y="0"/>
                </a:cubicBezTo>
                <a:cubicBezTo>
                  <a:pt x="50" y="0"/>
                  <a:pt x="50" y="0"/>
                  <a:pt x="50" y="0"/>
                </a:cubicBezTo>
                <a:cubicBezTo>
                  <a:pt x="50" y="1"/>
                  <a:pt x="50" y="1"/>
                  <a:pt x="50" y="1"/>
                </a:cubicBezTo>
                <a:cubicBezTo>
                  <a:pt x="50" y="0"/>
                  <a:pt x="50" y="0"/>
                  <a:pt x="49" y="0"/>
                </a:cubicBezTo>
                <a:cubicBezTo>
                  <a:pt x="39" y="0"/>
                  <a:pt x="39" y="0"/>
                  <a:pt x="39" y="0"/>
                </a:cubicBezTo>
                <a:cubicBezTo>
                  <a:pt x="39" y="0"/>
                  <a:pt x="39" y="0"/>
                  <a:pt x="39" y="0"/>
                </a:cubicBezTo>
                <a:cubicBezTo>
                  <a:pt x="39" y="0"/>
                  <a:pt x="38" y="1"/>
                  <a:pt x="38" y="1"/>
                </a:cubicBezTo>
                <a:cubicBezTo>
                  <a:pt x="38" y="0"/>
                  <a:pt x="38" y="0"/>
                  <a:pt x="38" y="0"/>
                </a:cubicBezTo>
                <a:cubicBezTo>
                  <a:pt x="36" y="0"/>
                  <a:pt x="36" y="0"/>
                  <a:pt x="36" y="0"/>
                </a:cubicBezTo>
                <a:cubicBezTo>
                  <a:pt x="36" y="1"/>
                  <a:pt x="36" y="1"/>
                  <a:pt x="36" y="2"/>
                </a:cubicBezTo>
                <a:cubicBezTo>
                  <a:pt x="36" y="3"/>
                  <a:pt x="36" y="3"/>
                  <a:pt x="36" y="3"/>
                </a:cubicBezTo>
                <a:cubicBezTo>
                  <a:pt x="37" y="3"/>
                  <a:pt x="37" y="3"/>
                  <a:pt x="37" y="3"/>
                </a:cubicBezTo>
                <a:cubicBezTo>
                  <a:pt x="38" y="3"/>
                  <a:pt x="39" y="2"/>
                  <a:pt x="41" y="2"/>
                </a:cubicBezTo>
                <a:cubicBezTo>
                  <a:pt x="42" y="2"/>
                  <a:pt x="44" y="1"/>
                  <a:pt x="45" y="1"/>
                </a:cubicBezTo>
                <a:cubicBezTo>
                  <a:pt x="45" y="1"/>
                  <a:pt x="45" y="1"/>
                  <a:pt x="45" y="1"/>
                </a:cubicBezTo>
                <a:cubicBezTo>
                  <a:pt x="46" y="1"/>
                  <a:pt x="46" y="1"/>
                  <a:pt x="47" y="1"/>
                </a:cubicBezTo>
                <a:cubicBezTo>
                  <a:pt x="47" y="2"/>
                  <a:pt x="47" y="2"/>
                  <a:pt x="47" y="2"/>
                </a:cubicBezTo>
                <a:cubicBezTo>
                  <a:pt x="47" y="2"/>
                  <a:pt x="47" y="2"/>
                  <a:pt x="47" y="2"/>
                </a:cubicBezTo>
                <a:cubicBezTo>
                  <a:pt x="49" y="2"/>
                  <a:pt x="50" y="3"/>
                  <a:pt x="51" y="3"/>
                </a:cubicBezTo>
                <a:cubicBezTo>
                  <a:pt x="51" y="3"/>
                  <a:pt x="51" y="3"/>
                  <a:pt x="51" y="3"/>
                </a:cubicBezTo>
                <a:cubicBezTo>
                  <a:pt x="52" y="5"/>
                  <a:pt x="53" y="7"/>
                  <a:pt x="54" y="9"/>
                </a:cubicBezTo>
                <a:cubicBezTo>
                  <a:pt x="55" y="10"/>
                  <a:pt x="55" y="10"/>
                  <a:pt x="55" y="10"/>
                </a:cubicBezTo>
                <a:cubicBezTo>
                  <a:pt x="55" y="9"/>
                  <a:pt x="55" y="9"/>
                  <a:pt x="55" y="9"/>
                </a:cubicBezTo>
                <a:cubicBezTo>
                  <a:pt x="56" y="9"/>
                  <a:pt x="57" y="9"/>
                  <a:pt x="57" y="9"/>
                </a:cubicBezTo>
                <a:cubicBezTo>
                  <a:pt x="58" y="9"/>
                  <a:pt x="58" y="9"/>
                  <a:pt x="58" y="9"/>
                </a:cubicBezTo>
                <a:cubicBezTo>
                  <a:pt x="61" y="9"/>
                  <a:pt x="64" y="10"/>
                  <a:pt x="67" y="11"/>
                </a:cubicBezTo>
                <a:cubicBezTo>
                  <a:pt x="68" y="12"/>
                  <a:pt x="68" y="12"/>
                  <a:pt x="69" y="14"/>
                </a:cubicBezTo>
                <a:cubicBezTo>
                  <a:pt x="69" y="15"/>
                  <a:pt x="70" y="17"/>
                  <a:pt x="70" y="18"/>
                </a:cubicBezTo>
                <a:cubicBezTo>
                  <a:pt x="70" y="19"/>
                  <a:pt x="70" y="19"/>
                  <a:pt x="70" y="19"/>
                </a:cubicBezTo>
                <a:cubicBezTo>
                  <a:pt x="71" y="19"/>
                  <a:pt x="71" y="19"/>
                  <a:pt x="71" y="19"/>
                </a:cubicBezTo>
                <a:cubicBezTo>
                  <a:pt x="73" y="19"/>
                  <a:pt x="75" y="20"/>
                  <a:pt x="78" y="20"/>
                </a:cubicBezTo>
                <a:cubicBezTo>
                  <a:pt x="80" y="21"/>
                  <a:pt x="81" y="22"/>
                  <a:pt x="83" y="24"/>
                </a:cubicBezTo>
                <a:cubicBezTo>
                  <a:pt x="83" y="24"/>
                  <a:pt x="83" y="24"/>
                  <a:pt x="83" y="24"/>
                </a:cubicBezTo>
                <a:cubicBezTo>
                  <a:pt x="83" y="25"/>
                  <a:pt x="83" y="25"/>
                  <a:pt x="83" y="25"/>
                </a:cubicBezTo>
                <a:cubicBezTo>
                  <a:pt x="83" y="25"/>
                  <a:pt x="83" y="25"/>
                  <a:pt x="83" y="25"/>
                </a:cubicBezTo>
                <a:cubicBezTo>
                  <a:pt x="83" y="26"/>
                  <a:pt x="83" y="27"/>
                  <a:pt x="83" y="28"/>
                </a:cubicBezTo>
                <a:cubicBezTo>
                  <a:pt x="83" y="28"/>
                  <a:pt x="83" y="28"/>
                  <a:pt x="83" y="29"/>
                </a:cubicBezTo>
                <a:cubicBezTo>
                  <a:pt x="83" y="30"/>
                  <a:pt x="84" y="30"/>
                  <a:pt x="84" y="31"/>
                </a:cubicBezTo>
                <a:cubicBezTo>
                  <a:pt x="84" y="32"/>
                  <a:pt x="84" y="32"/>
                  <a:pt x="84" y="32"/>
                </a:cubicBezTo>
                <a:cubicBezTo>
                  <a:pt x="85" y="32"/>
                  <a:pt x="85" y="32"/>
                  <a:pt x="85" y="32"/>
                </a:cubicBezTo>
                <a:cubicBezTo>
                  <a:pt x="88" y="30"/>
                  <a:pt x="93" y="29"/>
                  <a:pt x="97" y="29"/>
                </a:cubicBezTo>
                <a:cubicBezTo>
                  <a:pt x="97" y="29"/>
                  <a:pt x="97" y="29"/>
                  <a:pt x="97" y="29"/>
                </a:cubicBezTo>
                <a:cubicBezTo>
                  <a:pt x="97" y="29"/>
                  <a:pt x="97" y="29"/>
                  <a:pt x="97" y="29"/>
                </a:cubicBezTo>
                <a:cubicBezTo>
                  <a:pt x="101" y="29"/>
                  <a:pt x="106" y="30"/>
                  <a:pt x="108" y="33"/>
                </a:cubicBezTo>
                <a:cubicBezTo>
                  <a:pt x="110" y="36"/>
                  <a:pt x="112" y="38"/>
                  <a:pt x="112" y="41"/>
                </a:cubicBezTo>
                <a:cubicBezTo>
                  <a:pt x="112" y="42"/>
                  <a:pt x="112" y="43"/>
                  <a:pt x="112" y="44"/>
                </a:cubicBezTo>
                <a:cubicBezTo>
                  <a:pt x="112" y="44"/>
                  <a:pt x="112" y="44"/>
                  <a:pt x="112" y="44"/>
                </a:cubicBezTo>
                <a:cubicBezTo>
                  <a:pt x="112" y="44"/>
                  <a:pt x="112" y="44"/>
                  <a:pt x="112" y="44"/>
                </a:cubicBezTo>
                <a:cubicBezTo>
                  <a:pt x="112" y="44"/>
                  <a:pt x="112" y="45"/>
                  <a:pt x="111" y="45"/>
                </a:cubicBezTo>
                <a:cubicBezTo>
                  <a:pt x="111" y="46"/>
                  <a:pt x="111" y="46"/>
                  <a:pt x="111" y="47"/>
                </a:cubicBezTo>
                <a:cubicBezTo>
                  <a:pt x="111" y="48"/>
                  <a:pt x="111" y="49"/>
                  <a:pt x="112" y="49"/>
                </a:cubicBezTo>
                <a:cubicBezTo>
                  <a:pt x="112" y="49"/>
                  <a:pt x="112" y="49"/>
                  <a:pt x="112" y="49"/>
                </a:cubicBezTo>
                <a:cubicBezTo>
                  <a:pt x="112" y="50"/>
                  <a:pt x="112" y="50"/>
                  <a:pt x="112" y="50"/>
                </a:cubicBezTo>
                <a:cubicBezTo>
                  <a:pt x="115" y="50"/>
                  <a:pt x="117" y="51"/>
                  <a:pt x="119" y="52"/>
                </a:cubicBezTo>
                <a:cubicBezTo>
                  <a:pt x="119" y="53"/>
                  <a:pt x="120" y="54"/>
                  <a:pt x="121" y="55"/>
                </a:cubicBezTo>
                <a:cubicBezTo>
                  <a:pt x="124" y="55"/>
                  <a:pt x="124" y="55"/>
                  <a:pt x="124" y="55"/>
                </a:cubicBezTo>
                <a:cubicBezTo>
                  <a:pt x="123" y="54"/>
                  <a:pt x="123" y="54"/>
                  <a:pt x="123" y="54"/>
                </a:cubicBezTo>
                <a:cubicBezTo>
                  <a:pt x="122" y="53"/>
                  <a:pt x="121" y="52"/>
                  <a:pt x="121" y="51"/>
                </a:cubicBezTo>
                <a:cubicBezTo>
                  <a:pt x="121" y="50"/>
                  <a:pt x="121" y="50"/>
                  <a:pt x="121" y="50"/>
                </a:cubicBezTo>
                <a:cubicBezTo>
                  <a:pt x="120" y="50"/>
                  <a:pt x="120" y="50"/>
                  <a:pt x="120" y="50"/>
                </a:cubicBezTo>
                <a:cubicBezTo>
                  <a:pt x="118" y="49"/>
                  <a:pt x="116" y="48"/>
                  <a:pt x="113" y="48"/>
                </a:cubicBezTo>
                <a:cubicBezTo>
                  <a:pt x="113" y="47"/>
                  <a:pt x="113" y="47"/>
                  <a:pt x="113" y="47"/>
                </a:cubicBezTo>
                <a:cubicBezTo>
                  <a:pt x="113" y="47"/>
                  <a:pt x="113" y="47"/>
                  <a:pt x="113" y="46"/>
                </a:cubicBezTo>
                <a:cubicBezTo>
                  <a:pt x="113" y="46"/>
                  <a:pt x="114" y="45"/>
                  <a:pt x="114" y="44"/>
                </a:cubicBezTo>
                <a:cubicBezTo>
                  <a:pt x="114" y="43"/>
                  <a:pt x="114" y="42"/>
                  <a:pt x="114" y="41"/>
                </a:cubicBezTo>
                <a:cubicBezTo>
                  <a:pt x="114" y="37"/>
                  <a:pt x="112" y="34"/>
                  <a:pt x="110" y="32"/>
                </a:cubicBezTo>
                <a:cubicBezTo>
                  <a:pt x="110" y="32"/>
                  <a:pt x="110" y="32"/>
                  <a:pt x="110" y="32"/>
                </a:cubicBezTo>
                <a:cubicBezTo>
                  <a:pt x="110" y="32"/>
                  <a:pt x="110" y="32"/>
                  <a:pt x="110" y="32"/>
                </a:cubicBezTo>
                <a:cubicBezTo>
                  <a:pt x="108" y="30"/>
                  <a:pt x="106" y="29"/>
                  <a:pt x="104" y="28"/>
                </a:cubicBezTo>
                <a:cubicBezTo>
                  <a:pt x="105" y="28"/>
                  <a:pt x="105" y="29"/>
                  <a:pt x="106" y="29"/>
                </a:cubicBezTo>
                <a:cubicBezTo>
                  <a:pt x="107" y="29"/>
                  <a:pt x="107" y="29"/>
                  <a:pt x="107" y="29"/>
                </a:cubicBezTo>
                <a:cubicBezTo>
                  <a:pt x="108" y="28"/>
                  <a:pt x="108" y="28"/>
                  <a:pt x="108" y="28"/>
                </a:cubicBezTo>
                <a:cubicBezTo>
                  <a:pt x="108" y="27"/>
                  <a:pt x="108" y="27"/>
                  <a:pt x="108" y="27"/>
                </a:cubicBezTo>
                <a:cubicBezTo>
                  <a:pt x="108" y="27"/>
                  <a:pt x="108" y="27"/>
                  <a:pt x="108" y="27"/>
                </a:cubicBezTo>
                <a:cubicBezTo>
                  <a:pt x="108" y="26"/>
                  <a:pt x="109" y="26"/>
                  <a:pt x="109" y="26"/>
                </a:cubicBezTo>
                <a:cubicBezTo>
                  <a:pt x="109" y="22"/>
                  <a:pt x="107" y="19"/>
                  <a:pt x="105" y="16"/>
                </a:cubicBezTo>
                <a:cubicBezTo>
                  <a:pt x="104" y="13"/>
                  <a:pt x="102" y="10"/>
                  <a:pt x="101" y="7"/>
                </a:cubicBezTo>
                <a:cubicBezTo>
                  <a:pt x="101" y="6"/>
                  <a:pt x="101" y="6"/>
                  <a:pt x="101" y="6"/>
                </a:cubicBezTo>
                <a:cubicBezTo>
                  <a:pt x="101" y="6"/>
                  <a:pt x="101" y="6"/>
                  <a:pt x="101" y="6"/>
                </a:cubicBezTo>
                <a:cubicBezTo>
                  <a:pt x="100" y="4"/>
                  <a:pt x="98" y="2"/>
                  <a:pt x="97" y="0"/>
                </a:cubicBezTo>
                <a:moveTo>
                  <a:pt x="163" y="43"/>
                </a:moveTo>
                <a:cubicBezTo>
                  <a:pt x="163" y="43"/>
                  <a:pt x="162" y="43"/>
                  <a:pt x="162" y="42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2" y="42"/>
                  <a:pt x="163" y="42"/>
                  <a:pt x="163" y="42"/>
                </a:cubicBezTo>
                <a:cubicBezTo>
                  <a:pt x="163" y="43"/>
                  <a:pt x="163" y="43"/>
                  <a:pt x="163" y="43"/>
                </a:cubicBezTo>
                <a:moveTo>
                  <a:pt x="158" y="40"/>
                </a:moveTo>
                <a:cubicBezTo>
                  <a:pt x="155" y="39"/>
                  <a:pt x="153" y="37"/>
                  <a:pt x="149" y="35"/>
                </a:cubicBezTo>
                <a:cubicBezTo>
                  <a:pt x="145" y="32"/>
                  <a:pt x="140" y="31"/>
                  <a:pt x="135" y="30"/>
                </a:cubicBezTo>
                <a:cubicBezTo>
                  <a:pt x="135" y="29"/>
                  <a:pt x="135" y="29"/>
                  <a:pt x="135" y="29"/>
                </a:cubicBezTo>
                <a:cubicBezTo>
                  <a:pt x="142" y="31"/>
                  <a:pt x="149" y="33"/>
                  <a:pt x="155" y="38"/>
                </a:cubicBezTo>
                <a:cubicBezTo>
                  <a:pt x="155" y="38"/>
                  <a:pt x="155" y="38"/>
                  <a:pt x="155" y="38"/>
                </a:cubicBezTo>
                <a:cubicBezTo>
                  <a:pt x="155" y="38"/>
                  <a:pt x="155" y="38"/>
                  <a:pt x="155" y="38"/>
                </a:cubicBezTo>
                <a:cubicBezTo>
                  <a:pt x="156" y="38"/>
                  <a:pt x="157" y="39"/>
                  <a:pt x="158" y="40"/>
                </a:cubicBezTo>
                <a:cubicBezTo>
                  <a:pt x="158" y="40"/>
                  <a:pt x="158" y="40"/>
                  <a:pt x="158" y="40"/>
                </a:cubicBezTo>
                <a:moveTo>
                  <a:pt x="100" y="0"/>
                </a:moveTo>
                <a:cubicBezTo>
                  <a:pt x="98" y="0"/>
                  <a:pt x="98" y="0"/>
                  <a:pt x="98" y="0"/>
                </a:cubicBezTo>
                <a:cubicBezTo>
                  <a:pt x="101" y="4"/>
                  <a:pt x="103" y="8"/>
                  <a:pt x="105" y="13"/>
                </a:cubicBezTo>
                <a:cubicBezTo>
                  <a:pt x="105" y="13"/>
                  <a:pt x="105" y="13"/>
                  <a:pt x="105" y="13"/>
                </a:cubicBezTo>
                <a:cubicBezTo>
                  <a:pt x="105" y="13"/>
                  <a:pt x="105" y="13"/>
                  <a:pt x="105" y="13"/>
                </a:cubicBezTo>
                <a:cubicBezTo>
                  <a:pt x="106" y="14"/>
                  <a:pt x="106" y="15"/>
                  <a:pt x="107" y="16"/>
                </a:cubicBezTo>
                <a:cubicBezTo>
                  <a:pt x="107" y="18"/>
                  <a:pt x="108" y="19"/>
                  <a:pt x="109" y="20"/>
                </a:cubicBezTo>
                <a:cubicBezTo>
                  <a:pt x="109" y="20"/>
                  <a:pt x="109" y="20"/>
                  <a:pt x="109" y="20"/>
                </a:cubicBezTo>
                <a:cubicBezTo>
                  <a:pt x="109" y="20"/>
                  <a:pt x="109" y="20"/>
                  <a:pt x="109" y="20"/>
                </a:cubicBezTo>
                <a:cubicBezTo>
                  <a:pt x="109" y="21"/>
                  <a:pt x="109" y="21"/>
                  <a:pt x="109" y="22"/>
                </a:cubicBezTo>
                <a:cubicBezTo>
                  <a:pt x="109" y="23"/>
                  <a:pt x="109" y="24"/>
                  <a:pt x="109" y="25"/>
                </a:cubicBezTo>
                <a:cubicBezTo>
                  <a:pt x="109" y="26"/>
                  <a:pt x="110" y="26"/>
                  <a:pt x="110" y="27"/>
                </a:cubicBezTo>
                <a:cubicBezTo>
                  <a:pt x="110" y="27"/>
                  <a:pt x="111" y="28"/>
                  <a:pt x="112" y="28"/>
                </a:cubicBezTo>
                <a:cubicBezTo>
                  <a:pt x="112" y="28"/>
                  <a:pt x="112" y="28"/>
                  <a:pt x="112" y="28"/>
                </a:cubicBezTo>
                <a:cubicBezTo>
                  <a:pt x="113" y="28"/>
                  <a:pt x="113" y="28"/>
                  <a:pt x="114" y="27"/>
                </a:cubicBezTo>
                <a:cubicBezTo>
                  <a:pt x="114" y="27"/>
                  <a:pt x="114" y="27"/>
                  <a:pt x="114" y="27"/>
                </a:cubicBezTo>
                <a:cubicBezTo>
                  <a:pt x="121" y="27"/>
                  <a:pt x="127" y="27"/>
                  <a:pt x="133" y="28"/>
                </a:cubicBezTo>
                <a:cubicBezTo>
                  <a:pt x="133" y="29"/>
                  <a:pt x="133" y="29"/>
                  <a:pt x="133" y="29"/>
                </a:cubicBezTo>
                <a:cubicBezTo>
                  <a:pt x="127" y="29"/>
                  <a:pt x="121" y="28"/>
                  <a:pt x="115" y="28"/>
                </a:cubicBezTo>
                <a:cubicBezTo>
                  <a:pt x="115" y="28"/>
                  <a:pt x="115" y="28"/>
                  <a:pt x="115" y="28"/>
                </a:cubicBezTo>
                <a:cubicBezTo>
                  <a:pt x="115" y="28"/>
                  <a:pt x="114" y="28"/>
                  <a:pt x="113" y="29"/>
                </a:cubicBezTo>
                <a:cubicBezTo>
                  <a:pt x="112" y="29"/>
                  <a:pt x="112" y="29"/>
                  <a:pt x="111" y="29"/>
                </a:cubicBezTo>
                <a:cubicBezTo>
                  <a:pt x="111" y="29"/>
                  <a:pt x="111" y="30"/>
                  <a:pt x="111" y="31"/>
                </a:cubicBezTo>
                <a:cubicBezTo>
                  <a:pt x="111" y="31"/>
                  <a:pt x="111" y="31"/>
                  <a:pt x="111" y="31"/>
                </a:cubicBezTo>
                <a:cubicBezTo>
                  <a:pt x="115" y="37"/>
                  <a:pt x="115" y="37"/>
                  <a:pt x="115" y="37"/>
                </a:cubicBezTo>
                <a:cubicBezTo>
                  <a:pt x="115" y="37"/>
                  <a:pt x="115" y="37"/>
                  <a:pt x="115" y="37"/>
                </a:cubicBezTo>
                <a:cubicBezTo>
                  <a:pt x="115" y="38"/>
                  <a:pt x="115" y="39"/>
                  <a:pt x="115" y="40"/>
                </a:cubicBezTo>
                <a:cubicBezTo>
                  <a:pt x="115" y="41"/>
                  <a:pt x="115" y="43"/>
                  <a:pt x="115" y="44"/>
                </a:cubicBezTo>
                <a:cubicBezTo>
                  <a:pt x="115" y="45"/>
                  <a:pt x="115" y="46"/>
                  <a:pt x="116" y="47"/>
                </a:cubicBezTo>
                <a:cubicBezTo>
                  <a:pt x="116" y="47"/>
                  <a:pt x="117" y="48"/>
                  <a:pt x="118" y="48"/>
                </a:cubicBezTo>
                <a:cubicBezTo>
                  <a:pt x="122" y="52"/>
                  <a:pt x="127" y="53"/>
                  <a:pt x="133" y="53"/>
                </a:cubicBezTo>
                <a:cubicBezTo>
                  <a:pt x="133" y="54"/>
                  <a:pt x="133" y="54"/>
                  <a:pt x="133" y="54"/>
                </a:cubicBezTo>
                <a:cubicBezTo>
                  <a:pt x="132" y="54"/>
                  <a:pt x="130" y="54"/>
                  <a:pt x="129" y="54"/>
                </a:cubicBezTo>
                <a:cubicBezTo>
                  <a:pt x="128" y="54"/>
                  <a:pt x="127" y="54"/>
                  <a:pt x="127" y="54"/>
                </a:cubicBezTo>
                <a:cubicBezTo>
                  <a:pt x="126" y="54"/>
                  <a:pt x="126" y="54"/>
                  <a:pt x="126" y="54"/>
                </a:cubicBezTo>
                <a:cubicBezTo>
                  <a:pt x="126" y="55"/>
                  <a:pt x="126" y="55"/>
                  <a:pt x="126" y="55"/>
                </a:cubicBezTo>
                <a:cubicBezTo>
                  <a:pt x="126" y="55"/>
                  <a:pt x="126" y="55"/>
                  <a:pt x="126" y="55"/>
                </a:cubicBezTo>
                <a:cubicBezTo>
                  <a:pt x="137" y="55"/>
                  <a:pt x="137" y="55"/>
                  <a:pt x="137" y="55"/>
                </a:cubicBezTo>
                <a:cubicBezTo>
                  <a:pt x="137" y="55"/>
                  <a:pt x="136" y="55"/>
                  <a:pt x="135" y="54"/>
                </a:cubicBezTo>
                <a:cubicBezTo>
                  <a:pt x="135" y="53"/>
                  <a:pt x="135" y="53"/>
                  <a:pt x="135" y="53"/>
                </a:cubicBezTo>
                <a:cubicBezTo>
                  <a:pt x="137" y="54"/>
                  <a:pt x="140" y="54"/>
                  <a:pt x="142" y="54"/>
                </a:cubicBezTo>
                <a:cubicBezTo>
                  <a:pt x="143" y="54"/>
                  <a:pt x="144" y="55"/>
                  <a:pt x="144" y="55"/>
                </a:cubicBezTo>
                <a:cubicBezTo>
                  <a:pt x="150" y="55"/>
                  <a:pt x="150" y="55"/>
                  <a:pt x="150" y="55"/>
                </a:cubicBezTo>
                <a:cubicBezTo>
                  <a:pt x="148" y="54"/>
                  <a:pt x="145" y="53"/>
                  <a:pt x="143" y="52"/>
                </a:cubicBezTo>
                <a:cubicBezTo>
                  <a:pt x="142" y="52"/>
                  <a:pt x="142" y="52"/>
                  <a:pt x="142" y="52"/>
                </a:cubicBezTo>
                <a:cubicBezTo>
                  <a:pt x="142" y="52"/>
                  <a:pt x="142" y="52"/>
                  <a:pt x="142" y="52"/>
                </a:cubicBezTo>
                <a:cubicBezTo>
                  <a:pt x="140" y="52"/>
                  <a:pt x="137" y="52"/>
                  <a:pt x="135" y="51"/>
                </a:cubicBezTo>
                <a:cubicBezTo>
                  <a:pt x="135" y="51"/>
                  <a:pt x="135" y="51"/>
                  <a:pt x="135" y="51"/>
                </a:cubicBezTo>
                <a:cubicBezTo>
                  <a:pt x="134" y="51"/>
                  <a:pt x="134" y="51"/>
                  <a:pt x="134" y="51"/>
                </a:cubicBezTo>
                <a:cubicBezTo>
                  <a:pt x="133" y="51"/>
                  <a:pt x="133" y="51"/>
                  <a:pt x="133" y="51"/>
                </a:cubicBezTo>
                <a:cubicBezTo>
                  <a:pt x="133" y="51"/>
                  <a:pt x="133" y="51"/>
                  <a:pt x="133" y="51"/>
                </a:cubicBezTo>
                <a:cubicBezTo>
                  <a:pt x="127" y="51"/>
                  <a:pt x="123" y="50"/>
                  <a:pt x="119" y="47"/>
                </a:cubicBezTo>
                <a:cubicBezTo>
                  <a:pt x="119" y="46"/>
                  <a:pt x="119" y="46"/>
                  <a:pt x="119" y="46"/>
                </a:cubicBezTo>
                <a:cubicBezTo>
                  <a:pt x="119" y="46"/>
                  <a:pt x="119" y="46"/>
                  <a:pt x="119" y="46"/>
                </a:cubicBezTo>
                <a:cubicBezTo>
                  <a:pt x="118" y="46"/>
                  <a:pt x="118" y="46"/>
                  <a:pt x="117" y="45"/>
                </a:cubicBezTo>
                <a:cubicBezTo>
                  <a:pt x="117" y="45"/>
                  <a:pt x="117" y="45"/>
                  <a:pt x="117" y="44"/>
                </a:cubicBezTo>
                <a:cubicBezTo>
                  <a:pt x="117" y="43"/>
                  <a:pt x="117" y="42"/>
                  <a:pt x="117" y="40"/>
                </a:cubicBezTo>
                <a:cubicBezTo>
                  <a:pt x="117" y="39"/>
                  <a:pt x="117" y="38"/>
                  <a:pt x="116" y="36"/>
                </a:cubicBezTo>
                <a:cubicBezTo>
                  <a:pt x="113" y="31"/>
                  <a:pt x="113" y="31"/>
                  <a:pt x="113" y="31"/>
                </a:cubicBezTo>
                <a:cubicBezTo>
                  <a:pt x="113" y="31"/>
                  <a:pt x="113" y="31"/>
                  <a:pt x="113" y="31"/>
                </a:cubicBezTo>
                <a:cubicBezTo>
                  <a:pt x="113" y="30"/>
                  <a:pt x="114" y="30"/>
                  <a:pt x="115" y="30"/>
                </a:cubicBezTo>
                <a:cubicBezTo>
                  <a:pt x="115" y="30"/>
                  <a:pt x="115" y="30"/>
                  <a:pt x="115" y="30"/>
                </a:cubicBezTo>
                <a:cubicBezTo>
                  <a:pt x="122" y="30"/>
                  <a:pt x="127" y="31"/>
                  <a:pt x="134" y="32"/>
                </a:cubicBezTo>
                <a:cubicBezTo>
                  <a:pt x="134" y="32"/>
                  <a:pt x="134" y="32"/>
                  <a:pt x="134" y="32"/>
                </a:cubicBezTo>
                <a:cubicBezTo>
                  <a:pt x="139" y="32"/>
                  <a:pt x="144" y="34"/>
                  <a:pt x="148" y="37"/>
                </a:cubicBezTo>
                <a:cubicBezTo>
                  <a:pt x="148" y="37"/>
                  <a:pt x="148" y="37"/>
                  <a:pt x="148" y="37"/>
                </a:cubicBezTo>
                <a:cubicBezTo>
                  <a:pt x="149" y="37"/>
                  <a:pt x="149" y="37"/>
                  <a:pt x="149" y="37"/>
                </a:cubicBezTo>
                <a:cubicBezTo>
                  <a:pt x="152" y="38"/>
                  <a:pt x="155" y="41"/>
                  <a:pt x="158" y="43"/>
                </a:cubicBezTo>
                <a:cubicBezTo>
                  <a:pt x="159" y="43"/>
                  <a:pt x="159" y="43"/>
                  <a:pt x="159" y="43"/>
                </a:cubicBezTo>
                <a:cubicBezTo>
                  <a:pt x="160" y="43"/>
                  <a:pt x="160" y="44"/>
                  <a:pt x="160" y="44"/>
                </a:cubicBezTo>
                <a:cubicBezTo>
                  <a:pt x="162" y="44"/>
                  <a:pt x="163" y="45"/>
                  <a:pt x="164" y="46"/>
                </a:cubicBezTo>
                <a:cubicBezTo>
                  <a:pt x="165" y="46"/>
                  <a:pt x="166" y="46"/>
                  <a:pt x="167" y="47"/>
                </a:cubicBezTo>
                <a:cubicBezTo>
                  <a:pt x="170" y="49"/>
                  <a:pt x="174" y="52"/>
                  <a:pt x="177" y="55"/>
                </a:cubicBezTo>
                <a:cubicBezTo>
                  <a:pt x="180" y="55"/>
                  <a:pt x="180" y="55"/>
                  <a:pt x="180" y="55"/>
                </a:cubicBezTo>
                <a:cubicBezTo>
                  <a:pt x="176" y="51"/>
                  <a:pt x="172" y="48"/>
                  <a:pt x="168" y="45"/>
                </a:cubicBezTo>
                <a:cubicBezTo>
                  <a:pt x="167" y="45"/>
                  <a:pt x="167" y="45"/>
                  <a:pt x="167" y="45"/>
                </a:cubicBezTo>
                <a:cubicBezTo>
                  <a:pt x="167" y="45"/>
                  <a:pt x="167" y="45"/>
                  <a:pt x="167" y="45"/>
                </a:cubicBezTo>
                <a:cubicBezTo>
                  <a:pt x="167" y="45"/>
                  <a:pt x="167" y="45"/>
                  <a:pt x="167" y="45"/>
                </a:cubicBezTo>
                <a:cubicBezTo>
                  <a:pt x="167" y="45"/>
                  <a:pt x="166" y="44"/>
                  <a:pt x="165" y="44"/>
                </a:cubicBezTo>
                <a:cubicBezTo>
                  <a:pt x="165" y="43"/>
                  <a:pt x="165" y="43"/>
                  <a:pt x="165" y="43"/>
                </a:cubicBezTo>
                <a:cubicBezTo>
                  <a:pt x="166" y="43"/>
                  <a:pt x="166" y="43"/>
                  <a:pt x="166" y="43"/>
                </a:cubicBezTo>
                <a:cubicBezTo>
                  <a:pt x="171" y="47"/>
                  <a:pt x="176" y="51"/>
                  <a:pt x="181" y="55"/>
                </a:cubicBezTo>
                <a:cubicBezTo>
                  <a:pt x="184" y="55"/>
                  <a:pt x="184" y="55"/>
                  <a:pt x="184" y="55"/>
                </a:cubicBezTo>
                <a:cubicBezTo>
                  <a:pt x="178" y="50"/>
                  <a:pt x="172" y="46"/>
                  <a:pt x="167" y="41"/>
                </a:cubicBezTo>
                <a:cubicBezTo>
                  <a:pt x="167" y="41"/>
                  <a:pt x="167" y="41"/>
                  <a:pt x="167" y="41"/>
                </a:cubicBezTo>
                <a:cubicBezTo>
                  <a:pt x="166" y="41"/>
                  <a:pt x="166" y="41"/>
                  <a:pt x="166" y="41"/>
                </a:cubicBezTo>
                <a:cubicBezTo>
                  <a:pt x="166" y="41"/>
                  <a:pt x="166" y="41"/>
                  <a:pt x="165" y="41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5" y="40"/>
                  <a:pt x="165" y="40"/>
                  <a:pt x="165" y="40"/>
                </a:cubicBezTo>
                <a:cubicBezTo>
                  <a:pt x="163" y="40"/>
                  <a:pt x="163" y="40"/>
                  <a:pt x="163" y="40"/>
                </a:cubicBezTo>
                <a:cubicBezTo>
                  <a:pt x="163" y="40"/>
                  <a:pt x="163" y="40"/>
                  <a:pt x="163" y="40"/>
                </a:cubicBezTo>
                <a:cubicBezTo>
                  <a:pt x="163" y="40"/>
                  <a:pt x="162" y="40"/>
                  <a:pt x="162" y="39"/>
                </a:cubicBezTo>
                <a:cubicBezTo>
                  <a:pt x="162" y="39"/>
                  <a:pt x="162" y="39"/>
                  <a:pt x="162" y="39"/>
                </a:cubicBezTo>
                <a:cubicBezTo>
                  <a:pt x="161" y="39"/>
                  <a:pt x="161" y="39"/>
                  <a:pt x="161" y="39"/>
                </a:cubicBezTo>
                <a:cubicBezTo>
                  <a:pt x="160" y="38"/>
                  <a:pt x="160" y="38"/>
                  <a:pt x="160" y="38"/>
                </a:cubicBezTo>
                <a:cubicBezTo>
                  <a:pt x="160" y="38"/>
                  <a:pt x="160" y="38"/>
                  <a:pt x="160" y="38"/>
                </a:cubicBezTo>
                <a:cubicBezTo>
                  <a:pt x="160" y="38"/>
                  <a:pt x="160" y="38"/>
                  <a:pt x="160" y="38"/>
                </a:cubicBezTo>
                <a:cubicBezTo>
                  <a:pt x="158" y="37"/>
                  <a:pt x="158" y="37"/>
                  <a:pt x="158" y="37"/>
                </a:cubicBezTo>
                <a:cubicBezTo>
                  <a:pt x="158" y="37"/>
                  <a:pt x="158" y="37"/>
                  <a:pt x="158" y="37"/>
                </a:cubicBezTo>
                <a:cubicBezTo>
                  <a:pt x="157" y="37"/>
                  <a:pt x="157" y="37"/>
                  <a:pt x="156" y="36"/>
                </a:cubicBezTo>
                <a:cubicBezTo>
                  <a:pt x="150" y="31"/>
                  <a:pt x="143" y="29"/>
                  <a:pt x="135" y="27"/>
                </a:cubicBezTo>
                <a:cubicBezTo>
                  <a:pt x="135" y="27"/>
                  <a:pt x="135" y="27"/>
                  <a:pt x="135" y="27"/>
                </a:cubicBezTo>
                <a:cubicBezTo>
                  <a:pt x="134" y="27"/>
                  <a:pt x="134" y="27"/>
                  <a:pt x="134" y="27"/>
                </a:cubicBezTo>
                <a:cubicBezTo>
                  <a:pt x="134" y="27"/>
                  <a:pt x="134" y="27"/>
                  <a:pt x="134" y="27"/>
                </a:cubicBezTo>
                <a:cubicBezTo>
                  <a:pt x="133" y="26"/>
                  <a:pt x="133" y="26"/>
                  <a:pt x="133" y="26"/>
                </a:cubicBezTo>
                <a:cubicBezTo>
                  <a:pt x="133" y="26"/>
                  <a:pt x="133" y="26"/>
                  <a:pt x="133" y="26"/>
                </a:cubicBezTo>
                <a:cubicBezTo>
                  <a:pt x="126" y="25"/>
                  <a:pt x="120" y="25"/>
                  <a:pt x="114" y="25"/>
                </a:cubicBezTo>
                <a:cubicBezTo>
                  <a:pt x="114" y="25"/>
                  <a:pt x="114" y="25"/>
                  <a:pt x="114" y="25"/>
                </a:cubicBezTo>
                <a:cubicBezTo>
                  <a:pt x="113" y="25"/>
                  <a:pt x="113" y="25"/>
                  <a:pt x="113" y="25"/>
                </a:cubicBezTo>
                <a:cubicBezTo>
                  <a:pt x="113" y="26"/>
                  <a:pt x="112" y="26"/>
                  <a:pt x="112" y="26"/>
                </a:cubicBezTo>
                <a:cubicBezTo>
                  <a:pt x="112" y="26"/>
                  <a:pt x="112" y="26"/>
                  <a:pt x="112" y="26"/>
                </a:cubicBezTo>
                <a:cubicBezTo>
                  <a:pt x="112" y="26"/>
                  <a:pt x="112" y="26"/>
                  <a:pt x="111" y="26"/>
                </a:cubicBezTo>
                <a:cubicBezTo>
                  <a:pt x="111" y="25"/>
                  <a:pt x="111" y="24"/>
                  <a:pt x="111" y="23"/>
                </a:cubicBezTo>
                <a:cubicBezTo>
                  <a:pt x="111" y="22"/>
                  <a:pt x="111" y="20"/>
                  <a:pt x="110" y="19"/>
                </a:cubicBezTo>
                <a:cubicBezTo>
                  <a:pt x="110" y="18"/>
                  <a:pt x="109" y="17"/>
                  <a:pt x="109" y="16"/>
                </a:cubicBezTo>
                <a:cubicBezTo>
                  <a:pt x="108" y="14"/>
                  <a:pt x="108" y="13"/>
                  <a:pt x="107" y="12"/>
                </a:cubicBezTo>
                <a:cubicBezTo>
                  <a:pt x="105" y="8"/>
                  <a:pt x="103" y="4"/>
                  <a:pt x="100" y="0"/>
                </a:cubicBezTo>
                <a:moveTo>
                  <a:pt x="204" y="47"/>
                </a:moveTo>
                <a:cubicBezTo>
                  <a:pt x="204" y="47"/>
                  <a:pt x="205" y="46"/>
                  <a:pt x="205" y="46"/>
                </a:cubicBezTo>
                <a:cubicBezTo>
                  <a:pt x="205" y="46"/>
                  <a:pt x="205" y="46"/>
                  <a:pt x="205" y="46"/>
                </a:cubicBezTo>
                <a:cubicBezTo>
                  <a:pt x="205" y="46"/>
                  <a:pt x="204" y="47"/>
                  <a:pt x="204" y="47"/>
                </a:cubicBezTo>
                <a:moveTo>
                  <a:pt x="392" y="46"/>
                </a:moveTo>
                <a:cubicBezTo>
                  <a:pt x="392" y="45"/>
                  <a:pt x="392" y="45"/>
                  <a:pt x="392" y="45"/>
                </a:cubicBezTo>
                <a:cubicBezTo>
                  <a:pt x="396" y="43"/>
                  <a:pt x="399" y="41"/>
                  <a:pt x="403" y="40"/>
                </a:cubicBezTo>
                <a:cubicBezTo>
                  <a:pt x="403" y="41"/>
                  <a:pt x="403" y="41"/>
                  <a:pt x="403" y="41"/>
                </a:cubicBezTo>
                <a:cubicBezTo>
                  <a:pt x="400" y="43"/>
                  <a:pt x="396" y="44"/>
                  <a:pt x="392" y="46"/>
                </a:cubicBezTo>
                <a:moveTo>
                  <a:pt x="392" y="36"/>
                </a:moveTo>
                <a:cubicBezTo>
                  <a:pt x="392" y="34"/>
                  <a:pt x="392" y="34"/>
                  <a:pt x="392" y="34"/>
                </a:cubicBezTo>
                <a:cubicBezTo>
                  <a:pt x="396" y="32"/>
                  <a:pt x="399" y="31"/>
                  <a:pt x="403" y="29"/>
                </a:cubicBezTo>
                <a:cubicBezTo>
                  <a:pt x="403" y="30"/>
                  <a:pt x="403" y="30"/>
                  <a:pt x="403" y="30"/>
                </a:cubicBezTo>
                <a:cubicBezTo>
                  <a:pt x="400" y="32"/>
                  <a:pt x="396" y="33"/>
                  <a:pt x="392" y="36"/>
                </a:cubicBezTo>
                <a:moveTo>
                  <a:pt x="365" y="33"/>
                </a:moveTo>
                <a:cubicBezTo>
                  <a:pt x="365" y="33"/>
                  <a:pt x="365" y="33"/>
                  <a:pt x="365" y="33"/>
                </a:cubicBezTo>
                <a:cubicBezTo>
                  <a:pt x="365" y="33"/>
                  <a:pt x="365" y="33"/>
                  <a:pt x="365" y="33"/>
                </a:cubicBezTo>
                <a:cubicBezTo>
                  <a:pt x="366" y="33"/>
                  <a:pt x="366" y="33"/>
                  <a:pt x="366" y="33"/>
                </a:cubicBezTo>
                <a:cubicBezTo>
                  <a:pt x="368" y="31"/>
                  <a:pt x="370" y="29"/>
                  <a:pt x="373" y="27"/>
                </a:cubicBezTo>
                <a:cubicBezTo>
                  <a:pt x="373" y="28"/>
                  <a:pt x="373" y="28"/>
                  <a:pt x="373" y="28"/>
                </a:cubicBezTo>
                <a:cubicBezTo>
                  <a:pt x="372" y="29"/>
                  <a:pt x="371" y="30"/>
                  <a:pt x="370" y="30"/>
                </a:cubicBezTo>
                <a:cubicBezTo>
                  <a:pt x="369" y="31"/>
                  <a:pt x="368" y="33"/>
                  <a:pt x="368" y="34"/>
                </a:cubicBezTo>
                <a:cubicBezTo>
                  <a:pt x="368" y="35"/>
                  <a:pt x="368" y="35"/>
                  <a:pt x="368" y="35"/>
                </a:cubicBezTo>
                <a:cubicBezTo>
                  <a:pt x="373" y="38"/>
                  <a:pt x="373" y="38"/>
                  <a:pt x="373" y="38"/>
                </a:cubicBezTo>
                <a:cubicBezTo>
                  <a:pt x="373" y="39"/>
                  <a:pt x="373" y="39"/>
                  <a:pt x="373" y="39"/>
                </a:cubicBezTo>
                <a:cubicBezTo>
                  <a:pt x="373" y="39"/>
                  <a:pt x="373" y="39"/>
                  <a:pt x="373" y="39"/>
                </a:cubicBezTo>
                <a:cubicBezTo>
                  <a:pt x="373" y="39"/>
                  <a:pt x="373" y="39"/>
                  <a:pt x="373" y="39"/>
                </a:cubicBezTo>
                <a:cubicBezTo>
                  <a:pt x="370" y="37"/>
                  <a:pt x="367" y="35"/>
                  <a:pt x="364" y="34"/>
                </a:cubicBezTo>
                <a:cubicBezTo>
                  <a:pt x="364" y="33"/>
                  <a:pt x="364" y="33"/>
                  <a:pt x="364" y="33"/>
                </a:cubicBezTo>
                <a:cubicBezTo>
                  <a:pt x="364" y="33"/>
                  <a:pt x="365" y="33"/>
                  <a:pt x="365" y="33"/>
                </a:cubicBezTo>
                <a:moveTo>
                  <a:pt x="207" y="45"/>
                </a:moveTo>
                <a:cubicBezTo>
                  <a:pt x="207" y="44"/>
                  <a:pt x="207" y="44"/>
                  <a:pt x="207" y="44"/>
                </a:cubicBezTo>
                <a:cubicBezTo>
                  <a:pt x="215" y="40"/>
                  <a:pt x="223" y="36"/>
                  <a:pt x="232" y="32"/>
                </a:cubicBezTo>
                <a:cubicBezTo>
                  <a:pt x="239" y="29"/>
                  <a:pt x="246" y="26"/>
                  <a:pt x="253" y="25"/>
                </a:cubicBezTo>
                <a:cubicBezTo>
                  <a:pt x="252" y="25"/>
                  <a:pt x="251" y="25"/>
                  <a:pt x="250" y="25"/>
                </a:cubicBezTo>
                <a:cubicBezTo>
                  <a:pt x="250" y="25"/>
                  <a:pt x="250" y="25"/>
                  <a:pt x="250" y="25"/>
                </a:cubicBezTo>
                <a:cubicBezTo>
                  <a:pt x="250" y="25"/>
                  <a:pt x="250" y="25"/>
                  <a:pt x="250" y="25"/>
                </a:cubicBezTo>
                <a:cubicBezTo>
                  <a:pt x="241" y="29"/>
                  <a:pt x="232" y="31"/>
                  <a:pt x="224" y="36"/>
                </a:cubicBezTo>
                <a:cubicBezTo>
                  <a:pt x="224" y="36"/>
                  <a:pt x="224" y="36"/>
                  <a:pt x="224" y="36"/>
                </a:cubicBezTo>
                <a:cubicBezTo>
                  <a:pt x="224" y="36"/>
                  <a:pt x="224" y="36"/>
                  <a:pt x="224" y="36"/>
                </a:cubicBezTo>
                <a:cubicBezTo>
                  <a:pt x="218" y="39"/>
                  <a:pt x="213" y="42"/>
                  <a:pt x="207" y="45"/>
                </a:cubicBezTo>
                <a:moveTo>
                  <a:pt x="254" y="25"/>
                </a:moveTo>
                <a:cubicBezTo>
                  <a:pt x="265" y="22"/>
                  <a:pt x="276" y="20"/>
                  <a:pt x="287" y="19"/>
                </a:cubicBezTo>
                <a:cubicBezTo>
                  <a:pt x="287" y="20"/>
                  <a:pt x="287" y="20"/>
                  <a:pt x="287" y="20"/>
                </a:cubicBezTo>
                <a:cubicBezTo>
                  <a:pt x="276" y="21"/>
                  <a:pt x="265" y="23"/>
                  <a:pt x="254" y="25"/>
                </a:cubicBezTo>
                <a:moveTo>
                  <a:pt x="289" y="19"/>
                </a:moveTo>
                <a:cubicBezTo>
                  <a:pt x="289" y="19"/>
                  <a:pt x="289" y="19"/>
                  <a:pt x="289" y="19"/>
                </a:cubicBezTo>
                <a:cubicBezTo>
                  <a:pt x="294" y="19"/>
                  <a:pt x="299" y="18"/>
                  <a:pt x="305" y="18"/>
                </a:cubicBezTo>
                <a:cubicBezTo>
                  <a:pt x="307" y="18"/>
                  <a:pt x="310" y="19"/>
                  <a:pt x="312" y="19"/>
                </a:cubicBezTo>
                <a:cubicBezTo>
                  <a:pt x="322" y="20"/>
                  <a:pt x="322" y="20"/>
                  <a:pt x="322" y="20"/>
                </a:cubicBezTo>
                <a:cubicBezTo>
                  <a:pt x="322" y="20"/>
                  <a:pt x="322" y="20"/>
                  <a:pt x="322" y="20"/>
                </a:cubicBezTo>
                <a:cubicBezTo>
                  <a:pt x="331" y="22"/>
                  <a:pt x="339" y="24"/>
                  <a:pt x="348" y="26"/>
                </a:cubicBezTo>
                <a:cubicBezTo>
                  <a:pt x="358" y="30"/>
                  <a:pt x="358" y="30"/>
                  <a:pt x="358" y="30"/>
                </a:cubicBezTo>
                <a:cubicBezTo>
                  <a:pt x="358" y="29"/>
                  <a:pt x="358" y="29"/>
                  <a:pt x="358" y="29"/>
                </a:cubicBezTo>
                <a:cubicBezTo>
                  <a:pt x="359" y="28"/>
                  <a:pt x="360" y="28"/>
                  <a:pt x="360" y="27"/>
                </a:cubicBezTo>
                <a:cubicBezTo>
                  <a:pt x="361" y="26"/>
                  <a:pt x="362" y="25"/>
                  <a:pt x="362" y="24"/>
                </a:cubicBezTo>
                <a:cubicBezTo>
                  <a:pt x="362" y="26"/>
                  <a:pt x="362" y="26"/>
                  <a:pt x="362" y="26"/>
                </a:cubicBezTo>
                <a:cubicBezTo>
                  <a:pt x="361" y="27"/>
                  <a:pt x="360" y="28"/>
                  <a:pt x="360" y="29"/>
                </a:cubicBezTo>
                <a:cubicBezTo>
                  <a:pt x="359" y="30"/>
                  <a:pt x="359" y="30"/>
                  <a:pt x="359" y="30"/>
                </a:cubicBezTo>
                <a:cubicBezTo>
                  <a:pt x="360" y="30"/>
                  <a:pt x="360" y="30"/>
                  <a:pt x="360" y="30"/>
                </a:cubicBezTo>
                <a:cubicBezTo>
                  <a:pt x="360" y="31"/>
                  <a:pt x="361" y="32"/>
                  <a:pt x="362" y="32"/>
                </a:cubicBezTo>
                <a:cubicBezTo>
                  <a:pt x="362" y="33"/>
                  <a:pt x="362" y="33"/>
                  <a:pt x="362" y="33"/>
                </a:cubicBezTo>
                <a:cubicBezTo>
                  <a:pt x="355" y="29"/>
                  <a:pt x="348" y="27"/>
                  <a:pt x="340" y="25"/>
                </a:cubicBezTo>
                <a:cubicBezTo>
                  <a:pt x="340" y="25"/>
                  <a:pt x="340" y="25"/>
                  <a:pt x="340" y="25"/>
                </a:cubicBezTo>
                <a:cubicBezTo>
                  <a:pt x="332" y="23"/>
                  <a:pt x="332" y="23"/>
                  <a:pt x="332" y="23"/>
                </a:cubicBezTo>
                <a:cubicBezTo>
                  <a:pt x="322" y="20"/>
                  <a:pt x="313" y="19"/>
                  <a:pt x="303" y="19"/>
                </a:cubicBezTo>
                <a:cubicBezTo>
                  <a:pt x="298" y="19"/>
                  <a:pt x="293" y="19"/>
                  <a:pt x="289" y="19"/>
                </a:cubicBezTo>
                <a:moveTo>
                  <a:pt x="375" y="27"/>
                </a:moveTo>
                <a:cubicBezTo>
                  <a:pt x="375" y="26"/>
                  <a:pt x="375" y="26"/>
                  <a:pt x="375" y="26"/>
                </a:cubicBezTo>
                <a:cubicBezTo>
                  <a:pt x="380" y="23"/>
                  <a:pt x="385" y="20"/>
                  <a:pt x="390" y="17"/>
                </a:cubicBezTo>
                <a:cubicBezTo>
                  <a:pt x="390" y="18"/>
                  <a:pt x="390" y="18"/>
                  <a:pt x="390" y="18"/>
                </a:cubicBezTo>
                <a:cubicBezTo>
                  <a:pt x="386" y="20"/>
                  <a:pt x="381" y="22"/>
                  <a:pt x="377" y="26"/>
                </a:cubicBezTo>
                <a:cubicBezTo>
                  <a:pt x="377" y="26"/>
                  <a:pt x="377" y="26"/>
                  <a:pt x="377" y="26"/>
                </a:cubicBezTo>
                <a:cubicBezTo>
                  <a:pt x="377" y="26"/>
                  <a:pt x="377" y="26"/>
                  <a:pt x="377" y="26"/>
                </a:cubicBezTo>
                <a:cubicBezTo>
                  <a:pt x="376" y="26"/>
                  <a:pt x="376" y="27"/>
                  <a:pt x="375" y="27"/>
                </a:cubicBezTo>
                <a:moveTo>
                  <a:pt x="364" y="23"/>
                </a:moveTo>
                <a:cubicBezTo>
                  <a:pt x="364" y="21"/>
                  <a:pt x="364" y="21"/>
                  <a:pt x="364" y="21"/>
                </a:cubicBezTo>
                <a:cubicBezTo>
                  <a:pt x="367" y="20"/>
                  <a:pt x="371" y="17"/>
                  <a:pt x="373" y="14"/>
                </a:cubicBezTo>
                <a:cubicBezTo>
                  <a:pt x="373" y="17"/>
                  <a:pt x="373" y="17"/>
                  <a:pt x="373" y="17"/>
                </a:cubicBezTo>
                <a:cubicBezTo>
                  <a:pt x="370" y="18"/>
                  <a:pt x="368" y="20"/>
                  <a:pt x="366" y="22"/>
                </a:cubicBezTo>
                <a:cubicBezTo>
                  <a:pt x="365" y="22"/>
                  <a:pt x="364" y="23"/>
                  <a:pt x="364" y="23"/>
                </a:cubicBezTo>
                <a:moveTo>
                  <a:pt x="392" y="17"/>
                </a:moveTo>
                <a:cubicBezTo>
                  <a:pt x="392" y="16"/>
                  <a:pt x="392" y="16"/>
                  <a:pt x="392" y="16"/>
                </a:cubicBezTo>
                <a:cubicBezTo>
                  <a:pt x="396" y="15"/>
                  <a:pt x="400" y="13"/>
                  <a:pt x="403" y="11"/>
                </a:cubicBezTo>
                <a:cubicBezTo>
                  <a:pt x="403" y="12"/>
                  <a:pt x="403" y="12"/>
                  <a:pt x="403" y="12"/>
                </a:cubicBezTo>
                <a:cubicBezTo>
                  <a:pt x="400" y="14"/>
                  <a:pt x="396" y="16"/>
                  <a:pt x="392" y="17"/>
                </a:cubicBezTo>
                <a:moveTo>
                  <a:pt x="377" y="12"/>
                </a:moveTo>
                <a:cubicBezTo>
                  <a:pt x="379" y="12"/>
                  <a:pt x="381" y="11"/>
                  <a:pt x="383" y="10"/>
                </a:cubicBezTo>
                <a:cubicBezTo>
                  <a:pt x="390" y="5"/>
                  <a:pt x="390" y="5"/>
                  <a:pt x="390" y="5"/>
                </a:cubicBezTo>
                <a:cubicBezTo>
                  <a:pt x="390" y="7"/>
                  <a:pt x="390" y="7"/>
                  <a:pt x="390" y="7"/>
                </a:cubicBezTo>
                <a:cubicBezTo>
                  <a:pt x="385" y="9"/>
                  <a:pt x="380" y="12"/>
                  <a:pt x="375" y="15"/>
                </a:cubicBezTo>
                <a:cubicBezTo>
                  <a:pt x="375" y="12"/>
                  <a:pt x="375" y="12"/>
                  <a:pt x="375" y="12"/>
                </a:cubicBezTo>
                <a:cubicBezTo>
                  <a:pt x="375" y="12"/>
                  <a:pt x="376" y="12"/>
                  <a:pt x="377" y="12"/>
                </a:cubicBezTo>
                <a:moveTo>
                  <a:pt x="373" y="12"/>
                </a:moveTo>
                <a:cubicBezTo>
                  <a:pt x="372" y="12"/>
                  <a:pt x="372" y="12"/>
                  <a:pt x="372" y="12"/>
                </a:cubicBezTo>
                <a:cubicBezTo>
                  <a:pt x="370" y="11"/>
                  <a:pt x="366" y="9"/>
                  <a:pt x="364" y="6"/>
                </a:cubicBezTo>
                <a:cubicBezTo>
                  <a:pt x="364" y="4"/>
                  <a:pt x="364" y="4"/>
                  <a:pt x="364" y="4"/>
                </a:cubicBezTo>
                <a:cubicBezTo>
                  <a:pt x="364" y="6"/>
                  <a:pt x="365" y="6"/>
                  <a:pt x="366" y="7"/>
                </a:cubicBezTo>
                <a:cubicBezTo>
                  <a:pt x="367" y="9"/>
                  <a:pt x="369" y="10"/>
                  <a:pt x="370" y="10"/>
                </a:cubicBezTo>
                <a:cubicBezTo>
                  <a:pt x="370" y="11"/>
                  <a:pt x="370" y="11"/>
                  <a:pt x="370" y="11"/>
                </a:cubicBezTo>
                <a:cubicBezTo>
                  <a:pt x="370" y="11"/>
                  <a:pt x="370" y="11"/>
                  <a:pt x="370" y="11"/>
                </a:cubicBezTo>
                <a:cubicBezTo>
                  <a:pt x="371" y="11"/>
                  <a:pt x="372" y="11"/>
                  <a:pt x="373" y="11"/>
                </a:cubicBezTo>
                <a:cubicBezTo>
                  <a:pt x="373" y="12"/>
                  <a:pt x="373" y="12"/>
                  <a:pt x="373" y="12"/>
                </a:cubicBezTo>
                <a:moveTo>
                  <a:pt x="394" y="3"/>
                </a:moveTo>
                <a:cubicBezTo>
                  <a:pt x="395" y="3"/>
                  <a:pt x="395" y="3"/>
                  <a:pt x="395" y="3"/>
                </a:cubicBezTo>
                <a:cubicBezTo>
                  <a:pt x="397" y="2"/>
                  <a:pt x="400" y="2"/>
                  <a:pt x="403" y="1"/>
                </a:cubicBezTo>
                <a:cubicBezTo>
                  <a:pt x="403" y="1"/>
                  <a:pt x="403" y="1"/>
                  <a:pt x="403" y="1"/>
                </a:cubicBezTo>
                <a:cubicBezTo>
                  <a:pt x="399" y="2"/>
                  <a:pt x="396" y="4"/>
                  <a:pt x="392" y="6"/>
                </a:cubicBezTo>
                <a:cubicBezTo>
                  <a:pt x="392" y="2"/>
                  <a:pt x="392" y="2"/>
                  <a:pt x="392" y="2"/>
                </a:cubicBezTo>
                <a:cubicBezTo>
                  <a:pt x="392" y="2"/>
                  <a:pt x="393" y="3"/>
                  <a:pt x="394" y="3"/>
                </a:cubicBezTo>
                <a:cubicBezTo>
                  <a:pt x="394" y="3"/>
                  <a:pt x="394" y="3"/>
                  <a:pt x="394" y="3"/>
                </a:cubicBezTo>
                <a:moveTo>
                  <a:pt x="416" y="0"/>
                </a:moveTo>
                <a:cubicBezTo>
                  <a:pt x="407" y="0"/>
                  <a:pt x="407" y="0"/>
                  <a:pt x="407" y="0"/>
                </a:cubicBezTo>
                <a:cubicBezTo>
                  <a:pt x="406" y="0"/>
                  <a:pt x="406" y="0"/>
                  <a:pt x="405" y="0"/>
                </a:cubicBezTo>
                <a:cubicBezTo>
                  <a:pt x="405" y="0"/>
                  <a:pt x="405" y="0"/>
                  <a:pt x="405" y="0"/>
                </a:cubicBezTo>
                <a:cubicBezTo>
                  <a:pt x="398" y="0"/>
                  <a:pt x="398" y="0"/>
                  <a:pt x="398" y="0"/>
                </a:cubicBezTo>
                <a:cubicBezTo>
                  <a:pt x="397" y="0"/>
                  <a:pt x="395" y="1"/>
                  <a:pt x="394" y="1"/>
                </a:cubicBezTo>
                <a:cubicBezTo>
                  <a:pt x="394" y="1"/>
                  <a:pt x="393" y="0"/>
                  <a:pt x="393" y="0"/>
                </a:cubicBezTo>
                <a:cubicBezTo>
                  <a:pt x="390" y="0"/>
                  <a:pt x="390" y="0"/>
                  <a:pt x="390" y="0"/>
                </a:cubicBezTo>
                <a:cubicBezTo>
                  <a:pt x="390" y="1"/>
                  <a:pt x="390" y="1"/>
                  <a:pt x="390" y="1"/>
                </a:cubicBezTo>
                <a:cubicBezTo>
                  <a:pt x="390" y="1"/>
                  <a:pt x="390" y="1"/>
                  <a:pt x="389" y="0"/>
                </a:cubicBezTo>
                <a:cubicBezTo>
                  <a:pt x="387" y="0"/>
                  <a:pt x="387" y="0"/>
                  <a:pt x="387" y="0"/>
                </a:cubicBezTo>
                <a:cubicBezTo>
                  <a:pt x="388" y="1"/>
                  <a:pt x="388" y="2"/>
                  <a:pt x="389" y="4"/>
                </a:cubicBezTo>
                <a:cubicBezTo>
                  <a:pt x="382" y="8"/>
                  <a:pt x="382" y="8"/>
                  <a:pt x="382" y="8"/>
                </a:cubicBezTo>
                <a:cubicBezTo>
                  <a:pt x="381" y="8"/>
                  <a:pt x="381" y="8"/>
                  <a:pt x="381" y="8"/>
                </a:cubicBezTo>
                <a:cubicBezTo>
                  <a:pt x="380" y="9"/>
                  <a:pt x="379" y="10"/>
                  <a:pt x="377" y="10"/>
                </a:cubicBezTo>
                <a:cubicBezTo>
                  <a:pt x="376" y="10"/>
                  <a:pt x="375" y="10"/>
                  <a:pt x="375" y="10"/>
                </a:cubicBezTo>
                <a:cubicBezTo>
                  <a:pt x="375" y="10"/>
                  <a:pt x="375" y="10"/>
                  <a:pt x="375" y="10"/>
                </a:cubicBezTo>
                <a:cubicBezTo>
                  <a:pt x="374" y="10"/>
                  <a:pt x="374" y="10"/>
                  <a:pt x="374" y="10"/>
                </a:cubicBezTo>
                <a:cubicBezTo>
                  <a:pt x="373" y="9"/>
                  <a:pt x="373" y="9"/>
                  <a:pt x="373" y="9"/>
                </a:cubicBezTo>
                <a:cubicBezTo>
                  <a:pt x="373" y="9"/>
                  <a:pt x="373" y="9"/>
                  <a:pt x="373" y="9"/>
                </a:cubicBezTo>
                <a:cubicBezTo>
                  <a:pt x="372" y="9"/>
                  <a:pt x="371" y="9"/>
                  <a:pt x="371" y="9"/>
                </a:cubicBezTo>
                <a:cubicBezTo>
                  <a:pt x="370" y="8"/>
                  <a:pt x="368" y="7"/>
                  <a:pt x="367" y="6"/>
                </a:cubicBezTo>
                <a:cubicBezTo>
                  <a:pt x="366" y="5"/>
                  <a:pt x="366" y="4"/>
                  <a:pt x="366" y="2"/>
                </a:cubicBezTo>
                <a:cubicBezTo>
                  <a:pt x="366" y="2"/>
                  <a:pt x="366" y="2"/>
                  <a:pt x="366" y="2"/>
                </a:cubicBezTo>
                <a:cubicBezTo>
                  <a:pt x="366" y="2"/>
                  <a:pt x="366" y="2"/>
                  <a:pt x="366" y="2"/>
                </a:cubicBezTo>
                <a:cubicBezTo>
                  <a:pt x="366" y="2"/>
                  <a:pt x="366" y="2"/>
                  <a:pt x="366" y="2"/>
                </a:cubicBezTo>
                <a:cubicBezTo>
                  <a:pt x="366" y="1"/>
                  <a:pt x="366" y="1"/>
                  <a:pt x="366" y="1"/>
                </a:cubicBezTo>
                <a:cubicBezTo>
                  <a:pt x="365" y="1"/>
                  <a:pt x="366" y="0"/>
                  <a:pt x="366" y="0"/>
                </a:cubicBezTo>
                <a:cubicBezTo>
                  <a:pt x="360" y="0"/>
                  <a:pt x="360" y="0"/>
                  <a:pt x="360" y="0"/>
                </a:cubicBezTo>
                <a:cubicBezTo>
                  <a:pt x="360" y="3"/>
                  <a:pt x="361" y="5"/>
                  <a:pt x="362" y="7"/>
                </a:cubicBezTo>
                <a:cubicBezTo>
                  <a:pt x="362" y="7"/>
                  <a:pt x="362" y="7"/>
                  <a:pt x="362" y="7"/>
                </a:cubicBezTo>
                <a:cubicBezTo>
                  <a:pt x="362" y="7"/>
                  <a:pt x="362" y="7"/>
                  <a:pt x="362" y="7"/>
                </a:cubicBezTo>
                <a:cubicBezTo>
                  <a:pt x="364" y="15"/>
                  <a:pt x="364" y="15"/>
                  <a:pt x="364" y="15"/>
                </a:cubicBezTo>
                <a:cubicBezTo>
                  <a:pt x="364" y="9"/>
                  <a:pt x="364" y="9"/>
                  <a:pt x="364" y="9"/>
                </a:cubicBezTo>
                <a:cubicBezTo>
                  <a:pt x="366" y="11"/>
                  <a:pt x="369" y="13"/>
                  <a:pt x="371" y="14"/>
                </a:cubicBezTo>
                <a:cubicBezTo>
                  <a:pt x="369" y="16"/>
                  <a:pt x="366" y="18"/>
                  <a:pt x="363" y="19"/>
                </a:cubicBezTo>
                <a:cubicBezTo>
                  <a:pt x="362" y="19"/>
                  <a:pt x="362" y="18"/>
                  <a:pt x="361" y="17"/>
                </a:cubicBezTo>
                <a:cubicBezTo>
                  <a:pt x="360" y="17"/>
                  <a:pt x="360" y="16"/>
                  <a:pt x="360" y="15"/>
                </a:cubicBezTo>
                <a:cubicBezTo>
                  <a:pt x="360" y="15"/>
                  <a:pt x="360" y="15"/>
                  <a:pt x="360" y="15"/>
                </a:cubicBezTo>
                <a:cubicBezTo>
                  <a:pt x="359" y="15"/>
                  <a:pt x="359" y="15"/>
                  <a:pt x="359" y="15"/>
                </a:cubicBezTo>
                <a:cubicBezTo>
                  <a:pt x="357" y="14"/>
                  <a:pt x="355" y="13"/>
                  <a:pt x="353" y="12"/>
                </a:cubicBezTo>
                <a:cubicBezTo>
                  <a:pt x="351" y="12"/>
                  <a:pt x="350" y="11"/>
                  <a:pt x="349" y="9"/>
                </a:cubicBezTo>
                <a:cubicBezTo>
                  <a:pt x="349" y="7"/>
                  <a:pt x="348" y="5"/>
                  <a:pt x="348" y="3"/>
                </a:cubicBezTo>
                <a:cubicBezTo>
                  <a:pt x="348" y="2"/>
                  <a:pt x="348" y="1"/>
                  <a:pt x="349" y="0"/>
                </a:cubicBezTo>
                <a:cubicBezTo>
                  <a:pt x="347" y="0"/>
                  <a:pt x="347" y="0"/>
                  <a:pt x="347" y="0"/>
                </a:cubicBezTo>
                <a:cubicBezTo>
                  <a:pt x="346" y="1"/>
                  <a:pt x="346" y="2"/>
                  <a:pt x="346" y="3"/>
                </a:cubicBezTo>
                <a:cubicBezTo>
                  <a:pt x="346" y="5"/>
                  <a:pt x="347" y="8"/>
                  <a:pt x="347" y="10"/>
                </a:cubicBezTo>
                <a:cubicBezTo>
                  <a:pt x="347" y="10"/>
                  <a:pt x="347" y="10"/>
                  <a:pt x="347" y="10"/>
                </a:cubicBezTo>
                <a:cubicBezTo>
                  <a:pt x="347" y="10"/>
                  <a:pt x="347" y="10"/>
                  <a:pt x="347" y="10"/>
                </a:cubicBezTo>
                <a:cubicBezTo>
                  <a:pt x="348" y="12"/>
                  <a:pt x="350" y="13"/>
                  <a:pt x="352" y="14"/>
                </a:cubicBezTo>
                <a:cubicBezTo>
                  <a:pt x="354" y="15"/>
                  <a:pt x="356" y="16"/>
                  <a:pt x="358" y="16"/>
                </a:cubicBezTo>
                <a:cubicBezTo>
                  <a:pt x="358" y="17"/>
                  <a:pt x="359" y="18"/>
                  <a:pt x="360" y="19"/>
                </a:cubicBezTo>
                <a:cubicBezTo>
                  <a:pt x="360" y="20"/>
                  <a:pt x="361" y="20"/>
                  <a:pt x="362" y="21"/>
                </a:cubicBezTo>
                <a:cubicBezTo>
                  <a:pt x="362" y="23"/>
                  <a:pt x="362" y="23"/>
                  <a:pt x="362" y="23"/>
                </a:cubicBezTo>
                <a:cubicBezTo>
                  <a:pt x="362" y="22"/>
                  <a:pt x="362" y="22"/>
                  <a:pt x="362" y="22"/>
                </a:cubicBezTo>
                <a:cubicBezTo>
                  <a:pt x="362" y="22"/>
                  <a:pt x="362" y="22"/>
                  <a:pt x="362" y="22"/>
                </a:cubicBezTo>
                <a:cubicBezTo>
                  <a:pt x="361" y="22"/>
                  <a:pt x="361" y="22"/>
                  <a:pt x="361" y="22"/>
                </a:cubicBezTo>
                <a:cubicBezTo>
                  <a:pt x="358" y="18"/>
                  <a:pt x="355" y="16"/>
                  <a:pt x="350" y="15"/>
                </a:cubicBezTo>
                <a:cubicBezTo>
                  <a:pt x="348" y="13"/>
                  <a:pt x="347" y="12"/>
                  <a:pt x="346" y="10"/>
                </a:cubicBezTo>
                <a:cubicBezTo>
                  <a:pt x="345" y="8"/>
                  <a:pt x="345" y="6"/>
                  <a:pt x="345" y="4"/>
                </a:cubicBezTo>
                <a:cubicBezTo>
                  <a:pt x="345" y="2"/>
                  <a:pt x="345" y="1"/>
                  <a:pt x="345" y="0"/>
                </a:cubicBezTo>
                <a:cubicBezTo>
                  <a:pt x="343" y="0"/>
                  <a:pt x="343" y="0"/>
                  <a:pt x="343" y="0"/>
                </a:cubicBezTo>
                <a:cubicBezTo>
                  <a:pt x="343" y="1"/>
                  <a:pt x="343" y="2"/>
                  <a:pt x="343" y="4"/>
                </a:cubicBezTo>
                <a:cubicBezTo>
                  <a:pt x="343" y="6"/>
                  <a:pt x="343" y="8"/>
                  <a:pt x="344" y="11"/>
                </a:cubicBezTo>
                <a:cubicBezTo>
                  <a:pt x="345" y="13"/>
                  <a:pt x="347" y="15"/>
                  <a:pt x="349" y="16"/>
                </a:cubicBezTo>
                <a:cubicBezTo>
                  <a:pt x="349" y="16"/>
                  <a:pt x="349" y="16"/>
                  <a:pt x="349" y="16"/>
                </a:cubicBezTo>
                <a:cubicBezTo>
                  <a:pt x="350" y="17"/>
                  <a:pt x="350" y="17"/>
                  <a:pt x="350" y="17"/>
                </a:cubicBezTo>
                <a:cubicBezTo>
                  <a:pt x="354" y="18"/>
                  <a:pt x="357" y="20"/>
                  <a:pt x="360" y="23"/>
                </a:cubicBezTo>
                <a:cubicBezTo>
                  <a:pt x="360" y="23"/>
                  <a:pt x="360" y="23"/>
                  <a:pt x="360" y="23"/>
                </a:cubicBezTo>
                <a:cubicBezTo>
                  <a:pt x="360" y="24"/>
                  <a:pt x="360" y="25"/>
                  <a:pt x="359" y="25"/>
                </a:cubicBezTo>
                <a:cubicBezTo>
                  <a:pt x="358" y="26"/>
                  <a:pt x="358" y="27"/>
                  <a:pt x="357" y="27"/>
                </a:cubicBezTo>
                <a:cubicBezTo>
                  <a:pt x="349" y="24"/>
                  <a:pt x="349" y="24"/>
                  <a:pt x="349" y="24"/>
                </a:cubicBezTo>
                <a:cubicBezTo>
                  <a:pt x="349" y="24"/>
                  <a:pt x="349" y="24"/>
                  <a:pt x="349" y="24"/>
                </a:cubicBezTo>
                <a:cubicBezTo>
                  <a:pt x="340" y="23"/>
                  <a:pt x="331" y="20"/>
                  <a:pt x="322" y="18"/>
                </a:cubicBezTo>
                <a:cubicBezTo>
                  <a:pt x="312" y="17"/>
                  <a:pt x="312" y="17"/>
                  <a:pt x="312" y="17"/>
                </a:cubicBezTo>
                <a:cubicBezTo>
                  <a:pt x="312" y="17"/>
                  <a:pt x="312" y="17"/>
                  <a:pt x="312" y="17"/>
                </a:cubicBezTo>
                <a:cubicBezTo>
                  <a:pt x="310" y="17"/>
                  <a:pt x="307" y="16"/>
                  <a:pt x="305" y="16"/>
                </a:cubicBezTo>
                <a:cubicBezTo>
                  <a:pt x="299" y="16"/>
                  <a:pt x="294" y="17"/>
                  <a:pt x="289" y="17"/>
                </a:cubicBezTo>
                <a:cubicBezTo>
                  <a:pt x="289" y="17"/>
                  <a:pt x="289" y="17"/>
                  <a:pt x="289" y="17"/>
                </a:cubicBezTo>
                <a:cubicBezTo>
                  <a:pt x="288" y="17"/>
                  <a:pt x="288" y="17"/>
                  <a:pt x="288" y="17"/>
                </a:cubicBezTo>
                <a:cubicBezTo>
                  <a:pt x="287" y="17"/>
                  <a:pt x="287" y="17"/>
                  <a:pt x="287" y="17"/>
                </a:cubicBezTo>
                <a:cubicBezTo>
                  <a:pt x="287" y="17"/>
                  <a:pt x="287" y="17"/>
                  <a:pt x="287" y="17"/>
                </a:cubicBezTo>
                <a:cubicBezTo>
                  <a:pt x="276" y="18"/>
                  <a:pt x="265" y="20"/>
                  <a:pt x="253" y="23"/>
                </a:cubicBezTo>
                <a:cubicBezTo>
                  <a:pt x="245" y="24"/>
                  <a:pt x="238" y="28"/>
                  <a:pt x="231" y="30"/>
                </a:cubicBezTo>
                <a:cubicBezTo>
                  <a:pt x="231" y="30"/>
                  <a:pt x="231" y="30"/>
                  <a:pt x="231" y="30"/>
                </a:cubicBezTo>
                <a:cubicBezTo>
                  <a:pt x="231" y="30"/>
                  <a:pt x="231" y="30"/>
                  <a:pt x="231" y="30"/>
                </a:cubicBezTo>
                <a:cubicBezTo>
                  <a:pt x="222" y="34"/>
                  <a:pt x="214" y="38"/>
                  <a:pt x="206" y="43"/>
                </a:cubicBezTo>
                <a:cubicBezTo>
                  <a:pt x="203" y="45"/>
                  <a:pt x="200" y="47"/>
                  <a:pt x="198" y="49"/>
                </a:cubicBezTo>
                <a:cubicBezTo>
                  <a:pt x="198" y="49"/>
                  <a:pt x="198" y="49"/>
                  <a:pt x="198" y="49"/>
                </a:cubicBezTo>
                <a:cubicBezTo>
                  <a:pt x="196" y="51"/>
                  <a:pt x="193" y="53"/>
                  <a:pt x="191" y="55"/>
                </a:cubicBezTo>
                <a:cubicBezTo>
                  <a:pt x="194" y="55"/>
                  <a:pt x="194" y="55"/>
                  <a:pt x="194" y="55"/>
                </a:cubicBezTo>
                <a:cubicBezTo>
                  <a:pt x="195" y="54"/>
                  <a:pt x="196" y="53"/>
                  <a:pt x="197" y="53"/>
                </a:cubicBezTo>
                <a:cubicBezTo>
                  <a:pt x="196" y="53"/>
                  <a:pt x="195" y="54"/>
                  <a:pt x="194" y="55"/>
                </a:cubicBezTo>
                <a:cubicBezTo>
                  <a:pt x="197" y="55"/>
                  <a:pt x="197" y="55"/>
                  <a:pt x="197" y="55"/>
                </a:cubicBezTo>
                <a:cubicBezTo>
                  <a:pt x="197" y="55"/>
                  <a:pt x="198" y="54"/>
                  <a:pt x="198" y="54"/>
                </a:cubicBezTo>
                <a:cubicBezTo>
                  <a:pt x="198" y="54"/>
                  <a:pt x="198" y="54"/>
                  <a:pt x="198" y="54"/>
                </a:cubicBezTo>
                <a:cubicBezTo>
                  <a:pt x="200" y="53"/>
                  <a:pt x="200" y="53"/>
                  <a:pt x="200" y="53"/>
                </a:cubicBezTo>
                <a:cubicBezTo>
                  <a:pt x="200" y="52"/>
                  <a:pt x="200" y="52"/>
                  <a:pt x="200" y="52"/>
                </a:cubicBezTo>
                <a:cubicBezTo>
                  <a:pt x="200" y="52"/>
                  <a:pt x="200" y="52"/>
                  <a:pt x="200" y="52"/>
                </a:cubicBezTo>
                <a:cubicBezTo>
                  <a:pt x="202" y="50"/>
                  <a:pt x="204" y="49"/>
                  <a:pt x="207" y="47"/>
                </a:cubicBezTo>
                <a:cubicBezTo>
                  <a:pt x="207" y="47"/>
                  <a:pt x="207" y="47"/>
                  <a:pt x="207" y="47"/>
                </a:cubicBezTo>
                <a:cubicBezTo>
                  <a:pt x="213" y="44"/>
                  <a:pt x="219" y="41"/>
                  <a:pt x="225" y="37"/>
                </a:cubicBezTo>
                <a:cubicBezTo>
                  <a:pt x="233" y="33"/>
                  <a:pt x="242" y="31"/>
                  <a:pt x="251" y="27"/>
                </a:cubicBezTo>
                <a:cubicBezTo>
                  <a:pt x="263" y="25"/>
                  <a:pt x="275" y="23"/>
                  <a:pt x="288" y="22"/>
                </a:cubicBezTo>
                <a:cubicBezTo>
                  <a:pt x="293" y="21"/>
                  <a:pt x="298" y="21"/>
                  <a:pt x="303" y="21"/>
                </a:cubicBezTo>
                <a:cubicBezTo>
                  <a:pt x="313" y="21"/>
                  <a:pt x="322" y="22"/>
                  <a:pt x="332" y="25"/>
                </a:cubicBezTo>
                <a:cubicBezTo>
                  <a:pt x="332" y="25"/>
                  <a:pt x="332" y="25"/>
                  <a:pt x="332" y="25"/>
                </a:cubicBezTo>
                <a:cubicBezTo>
                  <a:pt x="340" y="27"/>
                  <a:pt x="340" y="27"/>
                  <a:pt x="340" y="27"/>
                </a:cubicBezTo>
                <a:cubicBezTo>
                  <a:pt x="340" y="27"/>
                  <a:pt x="340" y="27"/>
                  <a:pt x="340" y="27"/>
                </a:cubicBezTo>
                <a:cubicBezTo>
                  <a:pt x="348" y="29"/>
                  <a:pt x="355" y="31"/>
                  <a:pt x="362" y="35"/>
                </a:cubicBezTo>
                <a:cubicBezTo>
                  <a:pt x="362" y="35"/>
                  <a:pt x="362" y="35"/>
                  <a:pt x="362" y="35"/>
                </a:cubicBezTo>
                <a:cubicBezTo>
                  <a:pt x="362" y="36"/>
                  <a:pt x="362" y="36"/>
                  <a:pt x="362" y="36"/>
                </a:cubicBezTo>
                <a:cubicBezTo>
                  <a:pt x="364" y="36"/>
                  <a:pt x="364" y="36"/>
                  <a:pt x="364" y="36"/>
                </a:cubicBezTo>
                <a:cubicBezTo>
                  <a:pt x="364" y="36"/>
                  <a:pt x="364" y="36"/>
                  <a:pt x="364" y="36"/>
                </a:cubicBezTo>
                <a:cubicBezTo>
                  <a:pt x="367" y="37"/>
                  <a:pt x="369" y="39"/>
                  <a:pt x="371" y="41"/>
                </a:cubicBezTo>
                <a:cubicBezTo>
                  <a:pt x="372" y="41"/>
                  <a:pt x="372" y="41"/>
                  <a:pt x="373" y="42"/>
                </a:cubicBezTo>
                <a:cubicBezTo>
                  <a:pt x="373" y="42"/>
                  <a:pt x="373" y="42"/>
                  <a:pt x="373" y="42"/>
                </a:cubicBezTo>
                <a:cubicBezTo>
                  <a:pt x="373" y="42"/>
                  <a:pt x="373" y="42"/>
                  <a:pt x="373" y="42"/>
                </a:cubicBezTo>
                <a:cubicBezTo>
                  <a:pt x="375" y="43"/>
                  <a:pt x="375" y="43"/>
                  <a:pt x="375" y="43"/>
                </a:cubicBezTo>
                <a:cubicBezTo>
                  <a:pt x="375" y="43"/>
                  <a:pt x="375" y="43"/>
                  <a:pt x="375" y="43"/>
                </a:cubicBezTo>
                <a:cubicBezTo>
                  <a:pt x="379" y="46"/>
                  <a:pt x="383" y="50"/>
                  <a:pt x="386" y="55"/>
                </a:cubicBezTo>
                <a:cubicBezTo>
                  <a:pt x="389" y="55"/>
                  <a:pt x="389" y="55"/>
                  <a:pt x="389" y="55"/>
                </a:cubicBezTo>
                <a:cubicBezTo>
                  <a:pt x="385" y="49"/>
                  <a:pt x="381" y="44"/>
                  <a:pt x="375" y="40"/>
                </a:cubicBezTo>
                <a:cubicBezTo>
                  <a:pt x="375" y="39"/>
                  <a:pt x="375" y="39"/>
                  <a:pt x="375" y="39"/>
                </a:cubicBezTo>
                <a:cubicBezTo>
                  <a:pt x="380" y="43"/>
                  <a:pt x="380" y="43"/>
                  <a:pt x="380" y="43"/>
                </a:cubicBezTo>
                <a:cubicBezTo>
                  <a:pt x="381" y="42"/>
                  <a:pt x="381" y="42"/>
                  <a:pt x="381" y="42"/>
                </a:cubicBezTo>
                <a:cubicBezTo>
                  <a:pt x="384" y="40"/>
                  <a:pt x="387" y="38"/>
                  <a:pt x="390" y="36"/>
                </a:cubicBezTo>
                <a:cubicBezTo>
                  <a:pt x="390" y="37"/>
                  <a:pt x="390" y="37"/>
                  <a:pt x="390" y="37"/>
                </a:cubicBezTo>
                <a:cubicBezTo>
                  <a:pt x="388" y="39"/>
                  <a:pt x="385" y="41"/>
                  <a:pt x="383" y="43"/>
                </a:cubicBezTo>
                <a:cubicBezTo>
                  <a:pt x="382" y="43"/>
                  <a:pt x="382" y="43"/>
                  <a:pt x="382" y="43"/>
                </a:cubicBezTo>
                <a:cubicBezTo>
                  <a:pt x="386" y="49"/>
                  <a:pt x="386" y="49"/>
                  <a:pt x="386" y="49"/>
                </a:cubicBezTo>
                <a:cubicBezTo>
                  <a:pt x="387" y="48"/>
                  <a:pt x="387" y="48"/>
                  <a:pt x="387" y="48"/>
                </a:cubicBezTo>
                <a:cubicBezTo>
                  <a:pt x="388" y="47"/>
                  <a:pt x="389" y="47"/>
                  <a:pt x="390" y="46"/>
                </a:cubicBezTo>
                <a:cubicBezTo>
                  <a:pt x="390" y="48"/>
                  <a:pt x="390" y="48"/>
                  <a:pt x="390" y="48"/>
                </a:cubicBezTo>
                <a:cubicBezTo>
                  <a:pt x="389" y="48"/>
                  <a:pt x="389" y="49"/>
                  <a:pt x="388" y="49"/>
                </a:cubicBezTo>
                <a:cubicBezTo>
                  <a:pt x="387" y="49"/>
                  <a:pt x="387" y="49"/>
                  <a:pt x="387" y="49"/>
                </a:cubicBezTo>
                <a:cubicBezTo>
                  <a:pt x="387" y="50"/>
                  <a:pt x="387" y="50"/>
                  <a:pt x="387" y="50"/>
                </a:cubicBezTo>
                <a:cubicBezTo>
                  <a:pt x="387" y="52"/>
                  <a:pt x="389" y="53"/>
                  <a:pt x="390" y="54"/>
                </a:cubicBezTo>
                <a:cubicBezTo>
                  <a:pt x="390" y="55"/>
                  <a:pt x="390" y="55"/>
                  <a:pt x="390" y="55"/>
                </a:cubicBezTo>
                <a:cubicBezTo>
                  <a:pt x="395" y="55"/>
                  <a:pt x="395" y="55"/>
                  <a:pt x="395" y="55"/>
                </a:cubicBezTo>
                <a:cubicBezTo>
                  <a:pt x="398" y="53"/>
                  <a:pt x="400" y="51"/>
                  <a:pt x="403" y="50"/>
                </a:cubicBezTo>
                <a:cubicBezTo>
                  <a:pt x="403" y="51"/>
                  <a:pt x="403" y="51"/>
                  <a:pt x="403" y="51"/>
                </a:cubicBezTo>
                <a:cubicBezTo>
                  <a:pt x="401" y="52"/>
                  <a:pt x="399" y="53"/>
                  <a:pt x="397" y="55"/>
                </a:cubicBezTo>
                <a:cubicBezTo>
                  <a:pt x="401" y="55"/>
                  <a:pt x="401" y="55"/>
                  <a:pt x="401" y="55"/>
                </a:cubicBezTo>
                <a:cubicBezTo>
                  <a:pt x="401" y="54"/>
                  <a:pt x="402" y="54"/>
                  <a:pt x="403" y="53"/>
                </a:cubicBezTo>
                <a:cubicBezTo>
                  <a:pt x="403" y="53"/>
                  <a:pt x="403" y="53"/>
                  <a:pt x="403" y="53"/>
                </a:cubicBezTo>
                <a:cubicBezTo>
                  <a:pt x="405" y="53"/>
                  <a:pt x="405" y="53"/>
                  <a:pt x="405" y="53"/>
                </a:cubicBezTo>
                <a:cubicBezTo>
                  <a:pt x="405" y="53"/>
                  <a:pt x="405" y="53"/>
                  <a:pt x="405" y="53"/>
                </a:cubicBezTo>
                <a:cubicBezTo>
                  <a:pt x="405" y="52"/>
                  <a:pt x="405" y="52"/>
                  <a:pt x="405" y="52"/>
                </a:cubicBezTo>
                <a:cubicBezTo>
                  <a:pt x="408" y="51"/>
                  <a:pt x="412" y="50"/>
                  <a:pt x="415" y="49"/>
                </a:cubicBezTo>
                <a:cubicBezTo>
                  <a:pt x="420" y="46"/>
                  <a:pt x="426" y="45"/>
                  <a:pt x="431" y="44"/>
                </a:cubicBezTo>
                <a:cubicBezTo>
                  <a:pt x="431" y="42"/>
                  <a:pt x="431" y="42"/>
                  <a:pt x="431" y="42"/>
                </a:cubicBezTo>
                <a:cubicBezTo>
                  <a:pt x="425" y="43"/>
                  <a:pt x="420" y="45"/>
                  <a:pt x="414" y="47"/>
                </a:cubicBezTo>
                <a:cubicBezTo>
                  <a:pt x="414" y="47"/>
                  <a:pt x="414" y="47"/>
                  <a:pt x="414" y="47"/>
                </a:cubicBezTo>
                <a:cubicBezTo>
                  <a:pt x="414" y="47"/>
                  <a:pt x="414" y="47"/>
                  <a:pt x="414" y="47"/>
                </a:cubicBezTo>
                <a:cubicBezTo>
                  <a:pt x="412" y="48"/>
                  <a:pt x="408" y="49"/>
                  <a:pt x="405" y="50"/>
                </a:cubicBezTo>
                <a:cubicBezTo>
                  <a:pt x="405" y="49"/>
                  <a:pt x="405" y="49"/>
                  <a:pt x="405" y="49"/>
                </a:cubicBezTo>
                <a:cubicBezTo>
                  <a:pt x="408" y="48"/>
                  <a:pt x="411" y="46"/>
                  <a:pt x="414" y="46"/>
                </a:cubicBezTo>
                <a:cubicBezTo>
                  <a:pt x="414" y="46"/>
                  <a:pt x="414" y="46"/>
                  <a:pt x="414" y="46"/>
                </a:cubicBezTo>
                <a:cubicBezTo>
                  <a:pt x="414" y="46"/>
                  <a:pt x="414" y="46"/>
                  <a:pt x="414" y="46"/>
                </a:cubicBezTo>
                <a:cubicBezTo>
                  <a:pt x="420" y="43"/>
                  <a:pt x="425" y="42"/>
                  <a:pt x="431" y="41"/>
                </a:cubicBezTo>
                <a:cubicBezTo>
                  <a:pt x="431" y="39"/>
                  <a:pt x="431" y="39"/>
                  <a:pt x="431" y="39"/>
                </a:cubicBezTo>
                <a:cubicBezTo>
                  <a:pt x="425" y="40"/>
                  <a:pt x="419" y="41"/>
                  <a:pt x="414" y="44"/>
                </a:cubicBezTo>
                <a:cubicBezTo>
                  <a:pt x="410" y="45"/>
                  <a:pt x="407" y="46"/>
                  <a:pt x="404" y="47"/>
                </a:cubicBezTo>
                <a:cubicBezTo>
                  <a:pt x="404" y="47"/>
                  <a:pt x="404" y="47"/>
                  <a:pt x="404" y="47"/>
                </a:cubicBezTo>
                <a:cubicBezTo>
                  <a:pt x="400" y="49"/>
                  <a:pt x="396" y="51"/>
                  <a:pt x="393" y="54"/>
                </a:cubicBezTo>
                <a:cubicBezTo>
                  <a:pt x="393" y="54"/>
                  <a:pt x="393" y="54"/>
                  <a:pt x="393" y="54"/>
                </a:cubicBezTo>
                <a:cubicBezTo>
                  <a:pt x="392" y="54"/>
                  <a:pt x="392" y="53"/>
                  <a:pt x="391" y="53"/>
                </a:cubicBezTo>
                <a:cubicBezTo>
                  <a:pt x="391" y="53"/>
                  <a:pt x="390" y="51"/>
                  <a:pt x="390" y="50"/>
                </a:cubicBezTo>
                <a:cubicBezTo>
                  <a:pt x="390" y="50"/>
                  <a:pt x="391" y="50"/>
                  <a:pt x="391" y="49"/>
                </a:cubicBezTo>
                <a:cubicBezTo>
                  <a:pt x="391" y="49"/>
                  <a:pt x="391" y="49"/>
                  <a:pt x="391" y="49"/>
                </a:cubicBezTo>
                <a:cubicBezTo>
                  <a:pt x="392" y="49"/>
                  <a:pt x="392" y="49"/>
                  <a:pt x="392" y="49"/>
                </a:cubicBezTo>
                <a:cubicBezTo>
                  <a:pt x="392" y="49"/>
                  <a:pt x="392" y="49"/>
                  <a:pt x="392" y="49"/>
                </a:cubicBezTo>
                <a:cubicBezTo>
                  <a:pt x="396" y="47"/>
                  <a:pt x="399" y="45"/>
                  <a:pt x="403" y="43"/>
                </a:cubicBezTo>
                <a:cubicBezTo>
                  <a:pt x="403" y="43"/>
                  <a:pt x="403" y="43"/>
                  <a:pt x="403" y="43"/>
                </a:cubicBezTo>
                <a:cubicBezTo>
                  <a:pt x="405" y="43"/>
                  <a:pt x="405" y="43"/>
                  <a:pt x="405" y="43"/>
                </a:cubicBezTo>
                <a:cubicBezTo>
                  <a:pt x="405" y="43"/>
                  <a:pt x="405" y="43"/>
                  <a:pt x="405" y="43"/>
                </a:cubicBezTo>
                <a:cubicBezTo>
                  <a:pt x="405" y="43"/>
                  <a:pt x="405" y="43"/>
                  <a:pt x="405" y="43"/>
                </a:cubicBezTo>
                <a:cubicBezTo>
                  <a:pt x="414" y="39"/>
                  <a:pt x="422" y="37"/>
                  <a:pt x="431" y="35"/>
                </a:cubicBezTo>
                <a:cubicBezTo>
                  <a:pt x="431" y="33"/>
                  <a:pt x="431" y="33"/>
                  <a:pt x="431" y="33"/>
                </a:cubicBezTo>
                <a:cubicBezTo>
                  <a:pt x="422" y="35"/>
                  <a:pt x="414" y="37"/>
                  <a:pt x="405" y="40"/>
                </a:cubicBezTo>
                <a:cubicBezTo>
                  <a:pt x="405" y="39"/>
                  <a:pt x="405" y="39"/>
                  <a:pt x="405" y="39"/>
                </a:cubicBezTo>
                <a:cubicBezTo>
                  <a:pt x="414" y="36"/>
                  <a:pt x="422" y="33"/>
                  <a:pt x="431" y="32"/>
                </a:cubicBezTo>
                <a:cubicBezTo>
                  <a:pt x="431" y="30"/>
                  <a:pt x="431" y="30"/>
                  <a:pt x="431" y="30"/>
                </a:cubicBezTo>
                <a:cubicBezTo>
                  <a:pt x="422" y="31"/>
                  <a:pt x="414" y="34"/>
                  <a:pt x="405" y="37"/>
                </a:cubicBezTo>
                <a:cubicBezTo>
                  <a:pt x="405" y="37"/>
                  <a:pt x="405" y="37"/>
                  <a:pt x="405" y="37"/>
                </a:cubicBezTo>
                <a:cubicBezTo>
                  <a:pt x="404" y="37"/>
                  <a:pt x="404" y="37"/>
                  <a:pt x="404" y="37"/>
                </a:cubicBezTo>
                <a:cubicBezTo>
                  <a:pt x="403" y="37"/>
                  <a:pt x="403" y="37"/>
                  <a:pt x="403" y="37"/>
                </a:cubicBezTo>
                <a:cubicBezTo>
                  <a:pt x="403" y="37"/>
                  <a:pt x="403" y="37"/>
                  <a:pt x="403" y="37"/>
                </a:cubicBezTo>
                <a:cubicBezTo>
                  <a:pt x="399" y="39"/>
                  <a:pt x="395" y="41"/>
                  <a:pt x="390" y="43"/>
                </a:cubicBezTo>
                <a:cubicBezTo>
                  <a:pt x="389" y="44"/>
                  <a:pt x="388" y="45"/>
                  <a:pt x="387" y="46"/>
                </a:cubicBezTo>
                <a:cubicBezTo>
                  <a:pt x="385" y="44"/>
                  <a:pt x="385" y="44"/>
                  <a:pt x="385" y="44"/>
                </a:cubicBezTo>
                <a:cubicBezTo>
                  <a:pt x="387" y="42"/>
                  <a:pt x="388" y="41"/>
                  <a:pt x="390" y="40"/>
                </a:cubicBezTo>
                <a:cubicBezTo>
                  <a:pt x="392" y="39"/>
                  <a:pt x="392" y="39"/>
                  <a:pt x="392" y="39"/>
                </a:cubicBezTo>
                <a:cubicBezTo>
                  <a:pt x="392" y="39"/>
                  <a:pt x="392" y="39"/>
                  <a:pt x="392" y="39"/>
                </a:cubicBezTo>
                <a:cubicBezTo>
                  <a:pt x="392" y="38"/>
                  <a:pt x="392" y="38"/>
                  <a:pt x="392" y="38"/>
                </a:cubicBezTo>
                <a:cubicBezTo>
                  <a:pt x="392" y="38"/>
                  <a:pt x="392" y="38"/>
                  <a:pt x="392" y="38"/>
                </a:cubicBezTo>
                <a:cubicBezTo>
                  <a:pt x="396" y="36"/>
                  <a:pt x="400" y="34"/>
                  <a:pt x="405" y="32"/>
                </a:cubicBezTo>
                <a:cubicBezTo>
                  <a:pt x="405" y="31"/>
                  <a:pt x="405" y="31"/>
                  <a:pt x="405" y="31"/>
                </a:cubicBezTo>
                <a:cubicBezTo>
                  <a:pt x="406" y="31"/>
                  <a:pt x="406" y="31"/>
                  <a:pt x="406" y="31"/>
                </a:cubicBezTo>
                <a:cubicBezTo>
                  <a:pt x="406" y="31"/>
                  <a:pt x="406" y="31"/>
                  <a:pt x="406" y="31"/>
                </a:cubicBezTo>
                <a:cubicBezTo>
                  <a:pt x="406" y="31"/>
                  <a:pt x="406" y="31"/>
                  <a:pt x="406" y="31"/>
                </a:cubicBezTo>
                <a:cubicBezTo>
                  <a:pt x="406" y="31"/>
                  <a:pt x="406" y="31"/>
                  <a:pt x="406" y="31"/>
                </a:cubicBezTo>
                <a:cubicBezTo>
                  <a:pt x="414" y="28"/>
                  <a:pt x="423" y="26"/>
                  <a:pt x="431" y="25"/>
                </a:cubicBezTo>
                <a:cubicBezTo>
                  <a:pt x="431" y="22"/>
                  <a:pt x="431" y="22"/>
                  <a:pt x="431" y="22"/>
                </a:cubicBezTo>
                <a:cubicBezTo>
                  <a:pt x="422" y="24"/>
                  <a:pt x="413" y="26"/>
                  <a:pt x="405" y="29"/>
                </a:cubicBezTo>
                <a:cubicBezTo>
                  <a:pt x="405" y="28"/>
                  <a:pt x="405" y="28"/>
                  <a:pt x="405" y="28"/>
                </a:cubicBezTo>
                <a:cubicBezTo>
                  <a:pt x="411" y="26"/>
                  <a:pt x="417" y="24"/>
                  <a:pt x="423" y="23"/>
                </a:cubicBezTo>
                <a:cubicBezTo>
                  <a:pt x="423" y="23"/>
                  <a:pt x="423" y="23"/>
                  <a:pt x="423" y="23"/>
                </a:cubicBezTo>
                <a:cubicBezTo>
                  <a:pt x="423" y="23"/>
                  <a:pt x="423" y="23"/>
                  <a:pt x="423" y="23"/>
                </a:cubicBezTo>
                <a:cubicBezTo>
                  <a:pt x="426" y="23"/>
                  <a:pt x="429" y="22"/>
                  <a:pt x="431" y="22"/>
                </a:cubicBezTo>
                <a:cubicBezTo>
                  <a:pt x="431" y="20"/>
                  <a:pt x="431" y="20"/>
                  <a:pt x="431" y="20"/>
                </a:cubicBezTo>
                <a:cubicBezTo>
                  <a:pt x="428" y="20"/>
                  <a:pt x="426" y="21"/>
                  <a:pt x="423" y="21"/>
                </a:cubicBezTo>
                <a:cubicBezTo>
                  <a:pt x="416" y="23"/>
                  <a:pt x="410" y="24"/>
                  <a:pt x="404" y="27"/>
                </a:cubicBezTo>
                <a:cubicBezTo>
                  <a:pt x="399" y="28"/>
                  <a:pt x="395" y="31"/>
                  <a:pt x="390" y="33"/>
                </a:cubicBezTo>
                <a:cubicBezTo>
                  <a:pt x="387" y="35"/>
                  <a:pt x="383" y="37"/>
                  <a:pt x="380" y="40"/>
                </a:cubicBezTo>
                <a:cubicBezTo>
                  <a:pt x="374" y="37"/>
                  <a:pt x="374" y="37"/>
                  <a:pt x="374" y="37"/>
                </a:cubicBezTo>
                <a:cubicBezTo>
                  <a:pt x="370" y="34"/>
                  <a:pt x="370" y="34"/>
                  <a:pt x="370" y="34"/>
                </a:cubicBezTo>
                <a:cubicBezTo>
                  <a:pt x="370" y="33"/>
                  <a:pt x="371" y="32"/>
                  <a:pt x="371" y="32"/>
                </a:cubicBezTo>
                <a:cubicBezTo>
                  <a:pt x="372" y="31"/>
                  <a:pt x="372" y="31"/>
                  <a:pt x="373" y="31"/>
                </a:cubicBezTo>
                <a:cubicBezTo>
                  <a:pt x="373" y="31"/>
                  <a:pt x="373" y="31"/>
                  <a:pt x="373" y="31"/>
                </a:cubicBezTo>
                <a:cubicBezTo>
                  <a:pt x="374" y="30"/>
                  <a:pt x="374" y="30"/>
                  <a:pt x="374" y="30"/>
                </a:cubicBezTo>
                <a:cubicBezTo>
                  <a:pt x="375" y="30"/>
                  <a:pt x="375" y="30"/>
                  <a:pt x="375" y="30"/>
                </a:cubicBezTo>
                <a:cubicBezTo>
                  <a:pt x="375" y="29"/>
                  <a:pt x="375" y="29"/>
                  <a:pt x="375" y="29"/>
                </a:cubicBezTo>
                <a:cubicBezTo>
                  <a:pt x="376" y="29"/>
                  <a:pt x="377" y="28"/>
                  <a:pt x="378" y="27"/>
                </a:cubicBezTo>
                <a:cubicBezTo>
                  <a:pt x="382" y="24"/>
                  <a:pt x="386" y="22"/>
                  <a:pt x="391" y="20"/>
                </a:cubicBezTo>
                <a:cubicBezTo>
                  <a:pt x="391" y="20"/>
                  <a:pt x="391" y="20"/>
                  <a:pt x="391" y="20"/>
                </a:cubicBezTo>
                <a:cubicBezTo>
                  <a:pt x="396" y="18"/>
                  <a:pt x="399" y="16"/>
                  <a:pt x="403" y="15"/>
                </a:cubicBezTo>
                <a:cubicBezTo>
                  <a:pt x="403" y="15"/>
                  <a:pt x="403" y="15"/>
                  <a:pt x="403" y="15"/>
                </a:cubicBezTo>
                <a:cubicBezTo>
                  <a:pt x="405" y="14"/>
                  <a:pt x="405" y="14"/>
                  <a:pt x="405" y="14"/>
                </a:cubicBezTo>
                <a:cubicBezTo>
                  <a:pt x="405" y="14"/>
                  <a:pt x="405" y="14"/>
                  <a:pt x="405" y="14"/>
                </a:cubicBezTo>
                <a:cubicBezTo>
                  <a:pt x="405" y="14"/>
                  <a:pt x="405" y="14"/>
                  <a:pt x="405" y="14"/>
                </a:cubicBezTo>
                <a:cubicBezTo>
                  <a:pt x="405" y="14"/>
                  <a:pt x="405" y="14"/>
                  <a:pt x="405" y="14"/>
                </a:cubicBezTo>
                <a:cubicBezTo>
                  <a:pt x="406" y="13"/>
                  <a:pt x="406" y="13"/>
                  <a:pt x="406" y="13"/>
                </a:cubicBezTo>
                <a:cubicBezTo>
                  <a:pt x="414" y="11"/>
                  <a:pt x="423" y="9"/>
                  <a:pt x="431" y="7"/>
                </a:cubicBezTo>
                <a:cubicBezTo>
                  <a:pt x="431" y="5"/>
                  <a:pt x="431" y="5"/>
                  <a:pt x="431" y="5"/>
                </a:cubicBezTo>
                <a:cubicBezTo>
                  <a:pt x="422" y="7"/>
                  <a:pt x="414" y="9"/>
                  <a:pt x="405" y="11"/>
                </a:cubicBezTo>
                <a:cubicBezTo>
                  <a:pt x="405" y="10"/>
                  <a:pt x="405" y="10"/>
                  <a:pt x="405" y="10"/>
                </a:cubicBezTo>
                <a:cubicBezTo>
                  <a:pt x="414" y="7"/>
                  <a:pt x="423" y="6"/>
                  <a:pt x="431" y="5"/>
                </a:cubicBezTo>
                <a:cubicBezTo>
                  <a:pt x="431" y="3"/>
                  <a:pt x="431" y="3"/>
                  <a:pt x="431" y="3"/>
                </a:cubicBezTo>
                <a:cubicBezTo>
                  <a:pt x="422" y="4"/>
                  <a:pt x="413" y="5"/>
                  <a:pt x="404" y="8"/>
                </a:cubicBezTo>
                <a:cubicBezTo>
                  <a:pt x="404" y="8"/>
                  <a:pt x="404" y="9"/>
                  <a:pt x="403" y="9"/>
                </a:cubicBezTo>
                <a:cubicBezTo>
                  <a:pt x="403" y="9"/>
                  <a:pt x="403" y="9"/>
                  <a:pt x="403" y="9"/>
                </a:cubicBezTo>
                <a:cubicBezTo>
                  <a:pt x="403" y="9"/>
                  <a:pt x="403" y="9"/>
                  <a:pt x="403" y="9"/>
                </a:cubicBezTo>
                <a:cubicBezTo>
                  <a:pt x="403" y="9"/>
                  <a:pt x="403" y="9"/>
                  <a:pt x="403" y="9"/>
                </a:cubicBezTo>
                <a:cubicBezTo>
                  <a:pt x="403" y="9"/>
                  <a:pt x="403" y="9"/>
                  <a:pt x="403" y="9"/>
                </a:cubicBezTo>
                <a:cubicBezTo>
                  <a:pt x="399" y="11"/>
                  <a:pt x="396" y="13"/>
                  <a:pt x="392" y="14"/>
                </a:cubicBezTo>
                <a:cubicBezTo>
                  <a:pt x="392" y="14"/>
                  <a:pt x="392" y="14"/>
                  <a:pt x="392" y="14"/>
                </a:cubicBezTo>
                <a:cubicBezTo>
                  <a:pt x="391" y="15"/>
                  <a:pt x="391" y="15"/>
                  <a:pt x="391" y="15"/>
                </a:cubicBezTo>
                <a:cubicBezTo>
                  <a:pt x="390" y="15"/>
                  <a:pt x="390" y="15"/>
                  <a:pt x="390" y="15"/>
                </a:cubicBezTo>
                <a:cubicBezTo>
                  <a:pt x="390" y="15"/>
                  <a:pt x="390" y="15"/>
                  <a:pt x="390" y="15"/>
                </a:cubicBezTo>
                <a:cubicBezTo>
                  <a:pt x="384" y="18"/>
                  <a:pt x="379" y="21"/>
                  <a:pt x="373" y="25"/>
                </a:cubicBezTo>
                <a:cubicBezTo>
                  <a:pt x="370" y="26"/>
                  <a:pt x="368" y="28"/>
                  <a:pt x="365" y="31"/>
                </a:cubicBezTo>
                <a:cubicBezTo>
                  <a:pt x="364" y="31"/>
                  <a:pt x="364" y="31"/>
                  <a:pt x="364" y="31"/>
                </a:cubicBezTo>
                <a:cubicBezTo>
                  <a:pt x="364" y="31"/>
                  <a:pt x="364" y="30"/>
                  <a:pt x="363" y="30"/>
                </a:cubicBezTo>
                <a:cubicBezTo>
                  <a:pt x="363" y="30"/>
                  <a:pt x="362" y="30"/>
                  <a:pt x="362" y="30"/>
                </a:cubicBezTo>
                <a:cubicBezTo>
                  <a:pt x="362" y="29"/>
                  <a:pt x="363" y="28"/>
                  <a:pt x="364" y="27"/>
                </a:cubicBezTo>
                <a:cubicBezTo>
                  <a:pt x="365" y="25"/>
                  <a:pt x="366" y="24"/>
                  <a:pt x="367" y="23"/>
                </a:cubicBezTo>
                <a:cubicBezTo>
                  <a:pt x="367" y="23"/>
                  <a:pt x="367" y="23"/>
                  <a:pt x="367" y="23"/>
                </a:cubicBezTo>
                <a:cubicBezTo>
                  <a:pt x="367" y="23"/>
                  <a:pt x="367" y="23"/>
                  <a:pt x="367" y="23"/>
                </a:cubicBezTo>
                <a:cubicBezTo>
                  <a:pt x="369" y="22"/>
                  <a:pt x="371" y="20"/>
                  <a:pt x="373" y="19"/>
                </a:cubicBezTo>
                <a:cubicBezTo>
                  <a:pt x="373" y="19"/>
                  <a:pt x="373" y="19"/>
                  <a:pt x="373" y="19"/>
                </a:cubicBezTo>
                <a:cubicBezTo>
                  <a:pt x="374" y="18"/>
                  <a:pt x="374" y="18"/>
                  <a:pt x="374" y="18"/>
                </a:cubicBezTo>
                <a:cubicBezTo>
                  <a:pt x="375" y="18"/>
                  <a:pt x="375" y="18"/>
                  <a:pt x="375" y="18"/>
                </a:cubicBezTo>
                <a:cubicBezTo>
                  <a:pt x="375" y="18"/>
                  <a:pt x="375" y="18"/>
                  <a:pt x="375" y="18"/>
                </a:cubicBezTo>
                <a:cubicBezTo>
                  <a:pt x="380" y="14"/>
                  <a:pt x="385" y="11"/>
                  <a:pt x="390" y="9"/>
                </a:cubicBezTo>
                <a:cubicBezTo>
                  <a:pt x="390" y="9"/>
                  <a:pt x="390" y="9"/>
                  <a:pt x="390" y="9"/>
                </a:cubicBezTo>
                <a:cubicBezTo>
                  <a:pt x="391" y="9"/>
                  <a:pt x="391" y="9"/>
                  <a:pt x="391" y="9"/>
                </a:cubicBezTo>
                <a:cubicBezTo>
                  <a:pt x="392" y="8"/>
                  <a:pt x="392" y="8"/>
                  <a:pt x="392" y="8"/>
                </a:cubicBezTo>
                <a:cubicBezTo>
                  <a:pt x="392" y="8"/>
                  <a:pt x="392" y="8"/>
                  <a:pt x="392" y="8"/>
                </a:cubicBezTo>
                <a:cubicBezTo>
                  <a:pt x="396" y="6"/>
                  <a:pt x="399" y="4"/>
                  <a:pt x="403" y="3"/>
                </a:cubicBezTo>
                <a:cubicBezTo>
                  <a:pt x="403" y="3"/>
                  <a:pt x="403" y="3"/>
                  <a:pt x="403" y="3"/>
                </a:cubicBezTo>
                <a:cubicBezTo>
                  <a:pt x="405" y="3"/>
                  <a:pt x="405" y="3"/>
                  <a:pt x="405" y="3"/>
                </a:cubicBezTo>
                <a:cubicBezTo>
                  <a:pt x="405" y="3"/>
                  <a:pt x="405" y="3"/>
                  <a:pt x="405" y="3"/>
                </a:cubicBezTo>
                <a:cubicBezTo>
                  <a:pt x="405" y="3"/>
                  <a:pt x="405" y="3"/>
                  <a:pt x="405" y="3"/>
                </a:cubicBezTo>
                <a:cubicBezTo>
                  <a:pt x="409" y="1"/>
                  <a:pt x="413" y="1"/>
                  <a:pt x="416" y="0"/>
                </a:cubicBezTo>
                <a:moveTo>
                  <a:pt x="903" y="48"/>
                </a:moveTo>
                <a:cubicBezTo>
                  <a:pt x="903" y="47"/>
                  <a:pt x="903" y="47"/>
                  <a:pt x="903" y="47"/>
                </a:cubicBezTo>
                <a:cubicBezTo>
                  <a:pt x="905" y="46"/>
                  <a:pt x="906" y="45"/>
                  <a:pt x="908" y="43"/>
                </a:cubicBezTo>
                <a:cubicBezTo>
                  <a:pt x="908" y="45"/>
                  <a:pt x="908" y="45"/>
                  <a:pt x="908" y="45"/>
                </a:cubicBezTo>
                <a:cubicBezTo>
                  <a:pt x="906" y="46"/>
                  <a:pt x="905" y="47"/>
                  <a:pt x="903" y="48"/>
                </a:cubicBezTo>
                <a:moveTo>
                  <a:pt x="910" y="43"/>
                </a:moveTo>
                <a:cubicBezTo>
                  <a:pt x="910" y="42"/>
                  <a:pt x="910" y="42"/>
                  <a:pt x="910" y="42"/>
                </a:cubicBezTo>
                <a:cubicBezTo>
                  <a:pt x="910" y="42"/>
                  <a:pt x="911" y="41"/>
                  <a:pt x="911" y="41"/>
                </a:cubicBezTo>
                <a:cubicBezTo>
                  <a:pt x="911" y="42"/>
                  <a:pt x="911" y="42"/>
                  <a:pt x="911" y="42"/>
                </a:cubicBezTo>
                <a:cubicBezTo>
                  <a:pt x="911" y="42"/>
                  <a:pt x="910" y="43"/>
                  <a:pt x="910" y="43"/>
                </a:cubicBezTo>
                <a:moveTo>
                  <a:pt x="913" y="41"/>
                </a:moveTo>
                <a:cubicBezTo>
                  <a:pt x="913" y="40"/>
                  <a:pt x="913" y="40"/>
                  <a:pt x="913" y="40"/>
                </a:cubicBezTo>
                <a:cubicBezTo>
                  <a:pt x="927" y="31"/>
                  <a:pt x="941" y="24"/>
                  <a:pt x="956" y="19"/>
                </a:cubicBezTo>
                <a:cubicBezTo>
                  <a:pt x="956" y="19"/>
                  <a:pt x="956" y="19"/>
                  <a:pt x="956" y="19"/>
                </a:cubicBezTo>
                <a:cubicBezTo>
                  <a:pt x="956" y="19"/>
                  <a:pt x="956" y="19"/>
                  <a:pt x="956" y="19"/>
                </a:cubicBezTo>
                <a:cubicBezTo>
                  <a:pt x="962" y="16"/>
                  <a:pt x="969" y="16"/>
                  <a:pt x="976" y="14"/>
                </a:cubicBezTo>
                <a:cubicBezTo>
                  <a:pt x="986" y="13"/>
                  <a:pt x="995" y="11"/>
                  <a:pt x="1004" y="11"/>
                </a:cubicBezTo>
                <a:cubicBezTo>
                  <a:pt x="1005" y="11"/>
                  <a:pt x="1006" y="11"/>
                  <a:pt x="1007" y="11"/>
                </a:cubicBezTo>
                <a:cubicBezTo>
                  <a:pt x="1007" y="12"/>
                  <a:pt x="1007" y="12"/>
                  <a:pt x="1007" y="12"/>
                </a:cubicBezTo>
                <a:cubicBezTo>
                  <a:pt x="1001" y="12"/>
                  <a:pt x="996" y="12"/>
                  <a:pt x="991" y="12"/>
                </a:cubicBezTo>
                <a:cubicBezTo>
                  <a:pt x="991" y="12"/>
                  <a:pt x="991" y="12"/>
                  <a:pt x="991" y="12"/>
                </a:cubicBezTo>
                <a:cubicBezTo>
                  <a:pt x="991" y="12"/>
                  <a:pt x="991" y="12"/>
                  <a:pt x="991" y="12"/>
                </a:cubicBezTo>
                <a:cubicBezTo>
                  <a:pt x="963" y="14"/>
                  <a:pt x="938" y="25"/>
                  <a:pt x="915" y="39"/>
                </a:cubicBezTo>
                <a:cubicBezTo>
                  <a:pt x="915" y="39"/>
                  <a:pt x="915" y="39"/>
                  <a:pt x="915" y="39"/>
                </a:cubicBezTo>
                <a:cubicBezTo>
                  <a:pt x="915" y="39"/>
                  <a:pt x="915" y="39"/>
                  <a:pt x="915" y="39"/>
                </a:cubicBezTo>
                <a:cubicBezTo>
                  <a:pt x="914" y="40"/>
                  <a:pt x="914" y="40"/>
                  <a:pt x="913" y="41"/>
                </a:cubicBezTo>
                <a:moveTo>
                  <a:pt x="1055" y="0"/>
                </a:moveTo>
                <a:cubicBezTo>
                  <a:pt x="1053" y="0"/>
                  <a:pt x="1053" y="0"/>
                  <a:pt x="1053" y="0"/>
                </a:cubicBezTo>
                <a:cubicBezTo>
                  <a:pt x="1053" y="0"/>
                  <a:pt x="1053" y="1"/>
                  <a:pt x="1053" y="1"/>
                </a:cubicBezTo>
                <a:cubicBezTo>
                  <a:pt x="1053" y="1"/>
                  <a:pt x="1053" y="1"/>
                  <a:pt x="1053" y="1"/>
                </a:cubicBezTo>
                <a:cubicBezTo>
                  <a:pt x="1053" y="2"/>
                  <a:pt x="1053" y="2"/>
                  <a:pt x="1053" y="2"/>
                </a:cubicBezTo>
                <a:cubicBezTo>
                  <a:pt x="1054" y="7"/>
                  <a:pt x="1058" y="12"/>
                  <a:pt x="1062" y="16"/>
                </a:cubicBezTo>
                <a:cubicBezTo>
                  <a:pt x="1062" y="16"/>
                  <a:pt x="1062" y="16"/>
                  <a:pt x="1062" y="16"/>
                </a:cubicBezTo>
                <a:cubicBezTo>
                  <a:pt x="1073" y="21"/>
                  <a:pt x="1073" y="21"/>
                  <a:pt x="1073" y="21"/>
                </a:cubicBezTo>
                <a:cubicBezTo>
                  <a:pt x="1073" y="21"/>
                  <a:pt x="1072" y="22"/>
                  <a:pt x="1072" y="22"/>
                </a:cubicBezTo>
                <a:cubicBezTo>
                  <a:pt x="1071" y="22"/>
                  <a:pt x="1070" y="23"/>
                  <a:pt x="1070" y="23"/>
                </a:cubicBezTo>
                <a:cubicBezTo>
                  <a:pt x="1061" y="19"/>
                  <a:pt x="1051" y="15"/>
                  <a:pt x="1042" y="13"/>
                </a:cubicBezTo>
                <a:cubicBezTo>
                  <a:pt x="1042" y="13"/>
                  <a:pt x="1042" y="13"/>
                  <a:pt x="1042" y="13"/>
                </a:cubicBezTo>
                <a:cubicBezTo>
                  <a:pt x="1042" y="13"/>
                  <a:pt x="1042" y="13"/>
                  <a:pt x="1042" y="13"/>
                </a:cubicBezTo>
                <a:cubicBezTo>
                  <a:pt x="1035" y="11"/>
                  <a:pt x="1027" y="11"/>
                  <a:pt x="1020" y="11"/>
                </a:cubicBezTo>
                <a:cubicBezTo>
                  <a:pt x="1016" y="10"/>
                  <a:pt x="1012" y="10"/>
                  <a:pt x="1009" y="9"/>
                </a:cubicBezTo>
                <a:cubicBezTo>
                  <a:pt x="1009" y="9"/>
                  <a:pt x="1009" y="9"/>
                  <a:pt x="1009" y="9"/>
                </a:cubicBezTo>
                <a:cubicBezTo>
                  <a:pt x="1008" y="9"/>
                  <a:pt x="1008" y="9"/>
                  <a:pt x="1008" y="9"/>
                </a:cubicBezTo>
                <a:cubicBezTo>
                  <a:pt x="1007" y="9"/>
                  <a:pt x="1007" y="9"/>
                  <a:pt x="1007" y="9"/>
                </a:cubicBezTo>
                <a:cubicBezTo>
                  <a:pt x="1007" y="9"/>
                  <a:pt x="1007" y="9"/>
                  <a:pt x="1007" y="9"/>
                </a:cubicBezTo>
                <a:cubicBezTo>
                  <a:pt x="1006" y="9"/>
                  <a:pt x="1005" y="9"/>
                  <a:pt x="1004" y="9"/>
                </a:cubicBezTo>
                <a:cubicBezTo>
                  <a:pt x="995" y="9"/>
                  <a:pt x="985" y="11"/>
                  <a:pt x="976" y="12"/>
                </a:cubicBezTo>
                <a:cubicBezTo>
                  <a:pt x="976" y="12"/>
                  <a:pt x="976" y="12"/>
                  <a:pt x="976" y="12"/>
                </a:cubicBezTo>
                <a:cubicBezTo>
                  <a:pt x="976" y="12"/>
                  <a:pt x="976" y="12"/>
                  <a:pt x="976" y="12"/>
                </a:cubicBezTo>
                <a:cubicBezTo>
                  <a:pt x="969" y="14"/>
                  <a:pt x="962" y="14"/>
                  <a:pt x="956" y="17"/>
                </a:cubicBezTo>
                <a:cubicBezTo>
                  <a:pt x="940" y="23"/>
                  <a:pt x="925" y="29"/>
                  <a:pt x="911" y="38"/>
                </a:cubicBezTo>
                <a:cubicBezTo>
                  <a:pt x="911" y="39"/>
                  <a:pt x="909" y="40"/>
                  <a:pt x="908" y="41"/>
                </a:cubicBezTo>
                <a:cubicBezTo>
                  <a:pt x="906" y="42"/>
                  <a:pt x="905" y="43"/>
                  <a:pt x="903" y="45"/>
                </a:cubicBezTo>
                <a:cubicBezTo>
                  <a:pt x="903" y="45"/>
                  <a:pt x="903" y="45"/>
                  <a:pt x="903" y="45"/>
                </a:cubicBezTo>
                <a:cubicBezTo>
                  <a:pt x="901" y="46"/>
                  <a:pt x="901" y="46"/>
                  <a:pt x="901" y="46"/>
                </a:cubicBezTo>
                <a:cubicBezTo>
                  <a:pt x="901" y="46"/>
                  <a:pt x="901" y="46"/>
                  <a:pt x="901" y="46"/>
                </a:cubicBezTo>
                <a:cubicBezTo>
                  <a:pt x="901" y="46"/>
                  <a:pt x="901" y="46"/>
                  <a:pt x="901" y="46"/>
                </a:cubicBezTo>
                <a:cubicBezTo>
                  <a:pt x="901" y="46"/>
                  <a:pt x="901" y="46"/>
                  <a:pt x="901" y="46"/>
                </a:cubicBezTo>
                <a:cubicBezTo>
                  <a:pt x="898" y="48"/>
                  <a:pt x="896" y="50"/>
                  <a:pt x="894" y="52"/>
                </a:cubicBezTo>
                <a:cubicBezTo>
                  <a:pt x="894" y="52"/>
                  <a:pt x="894" y="52"/>
                  <a:pt x="894" y="52"/>
                </a:cubicBezTo>
                <a:cubicBezTo>
                  <a:pt x="894" y="53"/>
                  <a:pt x="894" y="53"/>
                  <a:pt x="894" y="53"/>
                </a:cubicBezTo>
                <a:cubicBezTo>
                  <a:pt x="893" y="53"/>
                  <a:pt x="893" y="54"/>
                  <a:pt x="893" y="55"/>
                </a:cubicBezTo>
                <a:cubicBezTo>
                  <a:pt x="895" y="55"/>
                  <a:pt x="895" y="55"/>
                  <a:pt x="895" y="55"/>
                </a:cubicBezTo>
                <a:cubicBezTo>
                  <a:pt x="895" y="54"/>
                  <a:pt x="895" y="54"/>
                  <a:pt x="895" y="54"/>
                </a:cubicBezTo>
                <a:cubicBezTo>
                  <a:pt x="897" y="52"/>
                  <a:pt x="899" y="51"/>
                  <a:pt x="901" y="49"/>
                </a:cubicBezTo>
                <a:cubicBezTo>
                  <a:pt x="901" y="50"/>
                  <a:pt x="901" y="50"/>
                  <a:pt x="901" y="50"/>
                </a:cubicBezTo>
                <a:cubicBezTo>
                  <a:pt x="899" y="51"/>
                  <a:pt x="897" y="53"/>
                  <a:pt x="896" y="55"/>
                </a:cubicBezTo>
                <a:cubicBezTo>
                  <a:pt x="898" y="55"/>
                  <a:pt x="898" y="55"/>
                  <a:pt x="898" y="55"/>
                </a:cubicBezTo>
                <a:cubicBezTo>
                  <a:pt x="900" y="54"/>
                  <a:pt x="901" y="52"/>
                  <a:pt x="902" y="51"/>
                </a:cubicBezTo>
                <a:cubicBezTo>
                  <a:pt x="904" y="50"/>
                  <a:pt x="906" y="48"/>
                  <a:pt x="908" y="47"/>
                </a:cubicBezTo>
                <a:cubicBezTo>
                  <a:pt x="908" y="48"/>
                  <a:pt x="908" y="48"/>
                  <a:pt x="908" y="48"/>
                </a:cubicBezTo>
                <a:cubicBezTo>
                  <a:pt x="910" y="46"/>
                  <a:pt x="910" y="46"/>
                  <a:pt x="910" y="46"/>
                </a:cubicBezTo>
                <a:cubicBezTo>
                  <a:pt x="910" y="46"/>
                  <a:pt x="910" y="46"/>
                  <a:pt x="910" y="46"/>
                </a:cubicBezTo>
                <a:cubicBezTo>
                  <a:pt x="910" y="46"/>
                  <a:pt x="910" y="46"/>
                  <a:pt x="910" y="46"/>
                </a:cubicBezTo>
                <a:cubicBezTo>
                  <a:pt x="911" y="45"/>
                  <a:pt x="912" y="44"/>
                  <a:pt x="913" y="43"/>
                </a:cubicBezTo>
                <a:cubicBezTo>
                  <a:pt x="914" y="43"/>
                  <a:pt x="915" y="42"/>
                  <a:pt x="916" y="41"/>
                </a:cubicBezTo>
                <a:cubicBezTo>
                  <a:pt x="939" y="26"/>
                  <a:pt x="964" y="16"/>
                  <a:pt x="991" y="14"/>
                </a:cubicBezTo>
                <a:cubicBezTo>
                  <a:pt x="997" y="14"/>
                  <a:pt x="1002" y="14"/>
                  <a:pt x="1008" y="14"/>
                </a:cubicBezTo>
                <a:cubicBezTo>
                  <a:pt x="1011" y="15"/>
                  <a:pt x="1015" y="15"/>
                  <a:pt x="1018" y="16"/>
                </a:cubicBezTo>
                <a:cubicBezTo>
                  <a:pt x="1018" y="16"/>
                  <a:pt x="1018" y="16"/>
                  <a:pt x="1018" y="16"/>
                </a:cubicBezTo>
                <a:cubicBezTo>
                  <a:pt x="1018" y="16"/>
                  <a:pt x="1018" y="16"/>
                  <a:pt x="1018" y="16"/>
                </a:cubicBezTo>
                <a:cubicBezTo>
                  <a:pt x="1028" y="16"/>
                  <a:pt x="1040" y="17"/>
                  <a:pt x="1049" y="20"/>
                </a:cubicBezTo>
                <a:cubicBezTo>
                  <a:pt x="1058" y="23"/>
                  <a:pt x="1066" y="28"/>
                  <a:pt x="1073" y="33"/>
                </a:cubicBezTo>
                <a:cubicBezTo>
                  <a:pt x="1082" y="40"/>
                  <a:pt x="1090" y="47"/>
                  <a:pt x="1097" y="55"/>
                </a:cubicBezTo>
                <a:cubicBezTo>
                  <a:pt x="1100" y="55"/>
                  <a:pt x="1100" y="55"/>
                  <a:pt x="1100" y="55"/>
                </a:cubicBezTo>
                <a:cubicBezTo>
                  <a:pt x="1092" y="47"/>
                  <a:pt x="1084" y="39"/>
                  <a:pt x="1074" y="31"/>
                </a:cubicBezTo>
                <a:cubicBezTo>
                  <a:pt x="1074" y="31"/>
                  <a:pt x="1074" y="31"/>
                  <a:pt x="1074" y="31"/>
                </a:cubicBezTo>
                <a:cubicBezTo>
                  <a:pt x="1074" y="31"/>
                  <a:pt x="1074" y="31"/>
                  <a:pt x="1074" y="31"/>
                </a:cubicBezTo>
                <a:cubicBezTo>
                  <a:pt x="1067" y="26"/>
                  <a:pt x="1059" y="21"/>
                  <a:pt x="1050" y="18"/>
                </a:cubicBezTo>
                <a:cubicBezTo>
                  <a:pt x="1050" y="18"/>
                  <a:pt x="1050" y="18"/>
                  <a:pt x="1050" y="18"/>
                </a:cubicBezTo>
                <a:cubicBezTo>
                  <a:pt x="1040" y="15"/>
                  <a:pt x="1028" y="14"/>
                  <a:pt x="1018" y="14"/>
                </a:cubicBezTo>
                <a:cubicBezTo>
                  <a:pt x="1015" y="13"/>
                  <a:pt x="1012" y="13"/>
                  <a:pt x="1009" y="13"/>
                </a:cubicBezTo>
                <a:cubicBezTo>
                  <a:pt x="1009" y="11"/>
                  <a:pt x="1009" y="11"/>
                  <a:pt x="1009" y="11"/>
                </a:cubicBezTo>
                <a:cubicBezTo>
                  <a:pt x="1012" y="12"/>
                  <a:pt x="1016" y="12"/>
                  <a:pt x="1020" y="13"/>
                </a:cubicBezTo>
                <a:cubicBezTo>
                  <a:pt x="1020" y="13"/>
                  <a:pt x="1020" y="13"/>
                  <a:pt x="1020" y="13"/>
                </a:cubicBezTo>
                <a:cubicBezTo>
                  <a:pt x="1020" y="13"/>
                  <a:pt x="1020" y="13"/>
                  <a:pt x="1020" y="13"/>
                </a:cubicBezTo>
                <a:cubicBezTo>
                  <a:pt x="1027" y="13"/>
                  <a:pt x="1034" y="13"/>
                  <a:pt x="1041" y="15"/>
                </a:cubicBezTo>
                <a:cubicBezTo>
                  <a:pt x="1051" y="17"/>
                  <a:pt x="1060" y="21"/>
                  <a:pt x="1069" y="25"/>
                </a:cubicBezTo>
                <a:cubicBezTo>
                  <a:pt x="1070" y="25"/>
                  <a:pt x="1070" y="25"/>
                  <a:pt x="1070" y="25"/>
                </a:cubicBezTo>
                <a:cubicBezTo>
                  <a:pt x="1070" y="25"/>
                  <a:pt x="1070" y="25"/>
                  <a:pt x="1070" y="25"/>
                </a:cubicBezTo>
                <a:cubicBezTo>
                  <a:pt x="1071" y="25"/>
                  <a:pt x="1072" y="24"/>
                  <a:pt x="1073" y="24"/>
                </a:cubicBezTo>
                <a:cubicBezTo>
                  <a:pt x="1074" y="23"/>
                  <a:pt x="1075" y="22"/>
                  <a:pt x="1075" y="20"/>
                </a:cubicBezTo>
                <a:cubicBezTo>
                  <a:pt x="1075" y="20"/>
                  <a:pt x="1075" y="20"/>
                  <a:pt x="1075" y="20"/>
                </a:cubicBezTo>
                <a:cubicBezTo>
                  <a:pt x="1064" y="14"/>
                  <a:pt x="1064" y="14"/>
                  <a:pt x="1064" y="14"/>
                </a:cubicBezTo>
                <a:cubicBezTo>
                  <a:pt x="1059" y="10"/>
                  <a:pt x="1056" y="6"/>
                  <a:pt x="1055" y="1"/>
                </a:cubicBezTo>
                <a:cubicBezTo>
                  <a:pt x="1055" y="1"/>
                  <a:pt x="1055" y="0"/>
                  <a:pt x="1055" y="0"/>
                </a:cubicBezTo>
                <a:moveTo>
                  <a:pt x="1111" y="0"/>
                </a:moveTo>
                <a:cubicBezTo>
                  <a:pt x="1104" y="0"/>
                  <a:pt x="1104" y="0"/>
                  <a:pt x="1104" y="0"/>
                </a:cubicBezTo>
                <a:cubicBezTo>
                  <a:pt x="1105" y="0"/>
                  <a:pt x="1105" y="1"/>
                  <a:pt x="1105" y="1"/>
                </a:cubicBezTo>
                <a:cubicBezTo>
                  <a:pt x="1106" y="2"/>
                  <a:pt x="1106" y="2"/>
                  <a:pt x="1106" y="2"/>
                </a:cubicBezTo>
                <a:cubicBezTo>
                  <a:pt x="1106" y="1"/>
                  <a:pt x="1106" y="1"/>
                  <a:pt x="1106" y="1"/>
                </a:cubicBezTo>
                <a:cubicBezTo>
                  <a:pt x="1108" y="1"/>
                  <a:pt x="1110" y="1"/>
                  <a:pt x="1111" y="0"/>
                </a:cubicBezTo>
                <a:moveTo>
                  <a:pt x="1114" y="52"/>
                </a:moveTo>
                <a:cubicBezTo>
                  <a:pt x="1114" y="51"/>
                  <a:pt x="1114" y="51"/>
                  <a:pt x="1114" y="51"/>
                </a:cubicBezTo>
                <a:cubicBezTo>
                  <a:pt x="1114" y="50"/>
                  <a:pt x="1115" y="50"/>
                  <a:pt x="1116" y="50"/>
                </a:cubicBezTo>
                <a:cubicBezTo>
                  <a:pt x="1116" y="51"/>
                  <a:pt x="1116" y="51"/>
                  <a:pt x="1116" y="51"/>
                </a:cubicBezTo>
                <a:cubicBezTo>
                  <a:pt x="1115" y="51"/>
                  <a:pt x="1114" y="51"/>
                  <a:pt x="1114" y="52"/>
                </a:cubicBezTo>
                <a:moveTo>
                  <a:pt x="1177" y="44"/>
                </a:moveTo>
                <a:cubicBezTo>
                  <a:pt x="1177" y="42"/>
                  <a:pt x="1177" y="42"/>
                  <a:pt x="1177" y="42"/>
                </a:cubicBezTo>
                <a:cubicBezTo>
                  <a:pt x="1177" y="42"/>
                  <a:pt x="1177" y="42"/>
                  <a:pt x="1177" y="42"/>
                </a:cubicBezTo>
                <a:cubicBezTo>
                  <a:pt x="1178" y="41"/>
                  <a:pt x="1179" y="41"/>
                  <a:pt x="1180" y="40"/>
                </a:cubicBezTo>
                <a:cubicBezTo>
                  <a:pt x="1180" y="41"/>
                  <a:pt x="1180" y="41"/>
                  <a:pt x="1180" y="41"/>
                </a:cubicBezTo>
                <a:cubicBezTo>
                  <a:pt x="1179" y="42"/>
                  <a:pt x="1178" y="43"/>
                  <a:pt x="1177" y="44"/>
                </a:cubicBezTo>
                <a:moveTo>
                  <a:pt x="1103" y="47"/>
                </a:moveTo>
                <a:cubicBezTo>
                  <a:pt x="1103" y="45"/>
                  <a:pt x="1103" y="45"/>
                  <a:pt x="1103" y="45"/>
                </a:cubicBezTo>
                <a:cubicBezTo>
                  <a:pt x="1106" y="43"/>
                  <a:pt x="1109" y="42"/>
                  <a:pt x="1112" y="40"/>
                </a:cubicBezTo>
                <a:cubicBezTo>
                  <a:pt x="1112" y="41"/>
                  <a:pt x="1112" y="41"/>
                  <a:pt x="1112" y="41"/>
                </a:cubicBezTo>
                <a:cubicBezTo>
                  <a:pt x="1109" y="43"/>
                  <a:pt x="1106" y="44"/>
                  <a:pt x="1103" y="47"/>
                </a:cubicBezTo>
                <a:moveTo>
                  <a:pt x="1118" y="50"/>
                </a:moveTo>
                <a:cubicBezTo>
                  <a:pt x="1118" y="49"/>
                  <a:pt x="1118" y="49"/>
                  <a:pt x="1118" y="49"/>
                </a:cubicBezTo>
                <a:cubicBezTo>
                  <a:pt x="1123" y="46"/>
                  <a:pt x="1128" y="44"/>
                  <a:pt x="1134" y="43"/>
                </a:cubicBezTo>
                <a:cubicBezTo>
                  <a:pt x="1134" y="43"/>
                  <a:pt x="1134" y="43"/>
                  <a:pt x="1134" y="43"/>
                </a:cubicBezTo>
                <a:cubicBezTo>
                  <a:pt x="1142" y="42"/>
                  <a:pt x="1151" y="40"/>
                  <a:pt x="1160" y="40"/>
                </a:cubicBezTo>
                <a:cubicBezTo>
                  <a:pt x="1160" y="41"/>
                  <a:pt x="1160" y="41"/>
                  <a:pt x="1160" y="41"/>
                </a:cubicBezTo>
                <a:cubicBezTo>
                  <a:pt x="1145" y="42"/>
                  <a:pt x="1131" y="43"/>
                  <a:pt x="1119" y="49"/>
                </a:cubicBezTo>
                <a:cubicBezTo>
                  <a:pt x="1119" y="49"/>
                  <a:pt x="1119" y="49"/>
                  <a:pt x="1119" y="49"/>
                </a:cubicBezTo>
                <a:cubicBezTo>
                  <a:pt x="1119" y="49"/>
                  <a:pt x="1119" y="49"/>
                  <a:pt x="1119" y="49"/>
                </a:cubicBezTo>
                <a:cubicBezTo>
                  <a:pt x="1118" y="49"/>
                  <a:pt x="1118" y="50"/>
                  <a:pt x="1118" y="50"/>
                </a:cubicBezTo>
                <a:moveTo>
                  <a:pt x="1114" y="40"/>
                </a:moveTo>
                <a:cubicBezTo>
                  <a:pt x="1114" y="39"/>
                  <a:pt x="1114" y="39"/>
                  <a:pt x="1114" y="39"/>
                </a:cubicBezTo>
                <a:cubicBezTo>
                  <a:pt x="1114" y="39"/>
                  <a:pt x="1115" y="39"/>
                  <a:pt x="1116" y="38"/>
                </a:cubicBezTo>
                <a:cubicBezTo>
                  <a:pt x="1116" y="39"/>
                  <a:pt x="1116" y="39"/>
                  <a:pt x="1116" y="39"/>
                </a:cubicBezTo>
                <a:cubicBezTo>
                  <a:pt x="1115" y="40"/>
                  <a:pt x="1114" y="40"/>
                  <a:pt x="1114" y="40"/>
                </a:cubicBezTo>
                <a:moveTo>
                  <a:pt x="1225" y="37"/>
                </a:moveTo>
                <a:cubicBezTo>
                  <a:pt x="1225" y="37"/>
                  <a:pt x="1224" y="37"/>
                  <a:pt x="1224" y="37"/>
                </a:cubicBezTo>
                <a:cubicBezTo>
                  <a:pt x="1224" y="35"/>
                  <a:pt x="1224" y="35"/>
                  <a:pt x="1224" y="35"/>
                </a:cubicBezTo>
                <a:cubicBezTo>
                  <a:pt x="1224" y="35"/>
                  <a:pt x="1224" y="35"/>
                  <a:pt x="1224" y="35"/>
                </a:cubicBezTo>
                <a:cubicBezTo>
                  <a:pt x="1224" y="35"/>
                  <a:pt x="1225" y="35"/>
                  <a:pt x="1225" y="35"/>
                </a:cubicBezTo>
                <a:cubicBezTo>
                  <a:pt x="1225" y="37"/>
                  <a:pt x="1225" y="37"/>
                  <a:pt x="1225" y="37"/>
                </a:cubicBezTo>
                <a:moveTo>
                  <a:pt x="1222" y="36"/>
                </a:moveTo>
                <a:cubicBezTo>
                  <a:pt x="1221" y="35"/>
                  <a:pt x="1220" y="35"/>
                  <a:pt x="1219" y="35"/>
                </a:cubicBezTo>
                <a:cubicBezTo>
                  <a:pt x="1219" y="34"/>
                  <a:pt x="1219" y="34"/>
                  <a:pt x="1219" y="34"/>
                </a:cubicBezTo>
                <a:cubicBezTo>
                  <a:pt x="1220" y="34"/>
                  <a:pt x="1221" y="34"/>
                  <a:pt x="1222" y="34"/>
                </a:cubicBezTo>
                <a:cubicBezTo>
                  <a:pt x="1222" y="36"/>
                  <a:pt x="1222" y="36"/>
                  <a:pt x="1222" y="36"/>
                </a:cubicBezTo>
                <a:moveTo>
                  <a:pt x="1160" y="33"/>
                </a:moveTo>
                <a:cubicBezTo>
                  <a:pt x="1161" y="33"/>
                  <a:pt x="1161" y="33"/>
                  <a:pt x="1161" y="33"/>
                </a:cubicBezTo>
                <a:cubicBezTo>
                  <a:pt x="1162" y="33"/>
                  <a:pt x="1162" y="33"/>
                  <a:pt x="1162" y="33"/>
                </a:cubicBezTo>
                <a:cubicBezTo>
                  <a:pt x="1162" y="33"/>
                  <a:pt x="1162" y="33"/>
                  <a:pt x="1162" y="33"/>
                </a:cubicBezTo>
                <a:cubicBezTo>
                  <a:pt x="1163" y="32"/>
                  <a:pt x="1165" y="32"/>
                  <a:pt x="1166" y="32"/>
                </a:cubicBezTo>
                <a:cubicBezTo>
                  <a:pt x="1166" y="32"/>
                  <a:pt x="1166" y="32"/>
                  <a:pt x="1166" y="32"/>
                </a:cubicBezTo>
                <a:cubicBezTo>
                  <a:pt x="1169" y="32"/>
                  <a:pt x="1173" y="33"/>
                  <a:pt x="1176" y="33"/>
                </a:cubicBezTo>
                <a:cubicBezTo>
                  <a:pt x="1177" y="33"/>
                  <a:pt x="1178" y="33"/>
                  <a:pt x="1180" y="33"/>
                </a:cubicBezTo>
                <a:cubicBezTo>
                  <a:pt x="1180" y="34"/>
                  <a:pt x="1181" y="34"/>
                  <a:pt x="1181" y="34"/>
                </a:cubicBezTo>
                <a:cubicBezTo>
                  <a:pt x="1183" y="34"/>
                  <a:pt x="1184" y="34"/>
                  <a:pt x="1185" y="35"/>
                </a:cubicBezTo>
                <a:cubicBezTo>
                  <a:pt x="1184" y="36"/>
                  <a:pt x="1183" y="36"/>
                  <a:pt x="1182" y="37"/>
                </a:cubicBezTo>
                <a:cubicBezTo>
                  <a:pt x="1182" y="37"/>
                  <a:pt x="1182" y="37"/>
                  <a:pt x="1182" y="37"/>
                </a:cubicBezTo>
                <a:cubicBezTo>
                  <a:pt x="1181" y="38"/>
                  <a:pt x="1181" y="38"/>
                  <a:pt x="1181" y="38"/>
                </a:cubicBezTo>
                <a:cubicBezTo>
                  <a:pt x="1180" y="38"/>
                  <a:pt x="1180" y="38"/>
                  <a:pt x="1180" y="38"/>
                </a:cubicBezTo>
                <a:cubicBezTo>
                  <a:pt x="1180" y="38"/>
                  <a:pt x="1180" y="38"/>
                  <a:pt x="1180" y="38"/>
                </a:cubicBezTo>
                <a:cubicBezTo>
                  <a:pt x="1179" y="39"/>
                  <a:pt x="1178" y="39"/>
                  <a:pt x="1176" y="40"/>
                </a:cubicBezTo>
                <a:cubicBezTo>
                  <a:pt x="1176" y="40"/>
                  <a:pt x="1176" y="40"/>
                  <a:pt x="1176" y="40"/>
                </a:cubicBezTo>
                <a:cubicBezTo>
                  <a:pt x="1171" y="38"/>
                  <a:pt x="1166" y="38"/>
                  <a:pt x="1162" y="38"/>
                </a:cubicBezTo>
                <a:cubicBezTo>
                  <a:pt x="1162" y="38"/>
                  <a:pt x="1162" y="38"/>
                  <a:pt x="1162" y="38"/>
                </a:cubicBezTo>
                <a:cubicBezTo>
                  <a:pt x="1161" y="38"/>
                  <a:pt x="1161" y="38"/>
                  <a:pt x="1161" y="38"/>
                </a:cubicBezTo>
                <a:cubicBezTo>
                  <a:pt x="1160" y="38"/>
                  <a:pt x="1160" y="38"/>
                  <a:pt x="1160" y="38"/>
                </a:cubicBezTo>
                <a:cubicBezTo>
                  <a:pt x="1160" y="38"/>
                  <a:pt x="1160" y="38"/>
                  <a:pt x="1160" y="38"/>
                </a:cubicBezTo>
                <a:cubicBezTo>
                  <a:pt x="1151" y="38"/>
                  <a:pt x="1142" y="40"/>
                  <a:pt x="1134" y="41"/>
                </a:cubicBezTo>
                <a:cubicBezTo>
                  <a:pt x="1134" y="41"/>
                  <a:pt x="1134" y="41"/>
                  <a:pt x="1134" y="41"/>
                </a:cubicBezTo>
                <a:cubicBezTo>
                  <a:pt x="1128" y="42"/>
                  <a:pt x="1123" y="44"/>
                  <a:pt x="1118" y="47"/>
                </a:cubicBezTo>
                <a:cubicBezTo>
                  <a:pt x="1118" y="46"/>
                  <a:pt x="1118" y="46"/>
                  <a:pt x="1118" y="46"/>
                </a:cubicBezTo>
                <a:cubicBezTo>
                  <a:pt x="1116" y="47"/>
                  <a:pt x="1116" y="47"/>
                  <a:pt x="1116" y="47"/>
                </a:cubicBezTo>
                <a:cubicBezTo>
                  <a:pt x="1116" y="47"/>
                  <a:pt x="1116" y="47"/>
                  <a:pt x="1116" y="47"/>
                </a:cubicBezTo>
                <a:cubicBezTo>
                  <a:pt x="1116" y="48"/>
                  <a:pt x="1116" y="48"/>
                  <a:pt x="1116" y="48"/>
                </a:cubicBezTo>
                <a:cubicBezTo>
                  <a:pt x="1115" y="48"/>
                  <a:pt x="1114" y="48"/>
                  <a:pt x="1114" y="48"/>
                </a:cubicBezTo>
                <a:cubicBezTo>
                  <a:pt x="1114" y="48"/>
                  <a:pt x="1114" y="48"/>
                  <a:pt x="1114" y="48"/>
                </a:cubicBezTo>
                <a:cubicBezTo>
                  <a:pt x="1112" y="49"/>
                  <a:pt x="1112" y="49"/>
                  <a:pt x="1112" y="49"/>
                </a:cubicBezTo>
                <a:cubicBezTo>
                  <a:pt x="1112" y="50"/>
                  <a:pt x="1112" y="50"/>
                  <a:pt x="1112" y="50"/>
                </a:cubicBezTo>
                <a:cubicBezTo>
                  <a:pt x="1112" y="50"/>
                  <a:pt x="1112" y="50"/>
                  <a:pt x="1112" y="50"/>
                </a:cubicBezTo>
                <a:cubicBezTo>
                  <a:pt x="1110" y="51"/>
                  <a:pt x="1107" y="53"/>
                  <a:pt x="1105" y="55"/>
                </a:cubicBezTo>
                <a:cubicBezTo>
                  <a:pt x="1105" y="55"/>
                  <a:pt x="1105" y="55"/>
                  <a:pt x="1105" y="55"/>
                </a:cubicBezTo>
                <a:cubicBezTo>
                  <a:pt x="1105" y="55"/>
                  <a:pt x="1104" y="55"/>
                  <a:pt x="1104" y="54"/>
                </a:cubicBezTo>
                <a:cubicBezTo>
                  <a:pt x="1104" y="54"/>
                  <a:pt x="1104" y="54"/>
                  <a:pt x="1103" y="54"/>
                </a:cubicBezTo>
                <a:cubicBezTo>
                  <a:pt x="1103" y="54"/>
                  <a:pt x="1103" y="54"/>
                  <a:pt x="1103" y="54"/>
                </a:cubicBezTo>
                <a:cubicBezTo>
                  <a:pt x="1103" y="53"/>
                  <a:pt x="1103" y="53"/>
                  <a:pt x="1103" y="53"/>
                </a:cubicBezTo>
                <a:cubicBezTo>
                  <a:pt x="1102" y="52"/>
                  <a:pt x="1102" y="52"/>
                  <a:pt x="1102" y="52"/>
                </a:cubicBezTo>
                <a:cubicBezTo>
                  <a:pt x="1102" y="52"/>
                  <a:pt x="1102" y="52"/>
                  <a:pt x="1102" y="52"/>
                </a:cubicBezTo>
                <a:cubicBezTo>
                  <a:pt x="1103" y="51"/>
                  <a:pt x="1103" y="51"/>
                  <a:pt x="1103" y="50"/>
                </a:cubicBezTo>
                <a:cubicBezTo>
                  <a:pt x="1105" y="47"/>
                  <a:pt x="1108" y="45"/>
                  <a:pt x="1112" y="43"/>
                </a:cubicBezTo>
                <a:cubicBezTo>
                  <a:pt x="1112" y="44"/>
                  <a:pt x="1112" y="44"/>
                  <a:pt x="1112" y="44"/>
                </a:cubicBezTo>
                <a:cubicBezTo>
                  <a:pt x="1113" y="43"/>
                  <a:pt x="1113" y="43"/>
                  <a:pt x="1113" y="43"/>
                </a:cubicBezTo>
                <a:cubicBezTo>
                  <a:pt x="1114" y="43"/>
                  <a:pt x="1114" y="43"/>
                  <a:pt x="1114" y="43"/>
                </a:cubicBezTo>
                <a:cubicBezTo>
                  <a:pt x="1114" y="42"/>
                  <a:pt x="1114" y="42"/>
                  <a:pt x="1114" y="42"/>
                </a:cubicBezTo>
                <a:cubicBezTo>
                  <a:pt x="1114" y="42"/>
                  <a:pt x="1115" y="42"/>
                  <a:pt x="1116" y="42"/>
                </a:cubicBezTo>
                <a:cubicBezTo>
                  <a:pt x="1116" y="42"/>
                  <a:pt x="1116" y="42"/>
                  <a:pt x="1116" y="42"/>
                </a:cubicBezTo>
                <a:cubicBezTo>
                  <a:pt x="1117" y="41"/>
                  <a:pt x="1117" y="41"/>
                  <a:pt x="1117" y="41"/>
                </a:cubicBezTo>
                <a:cubicBezTo>
                  <a:pt x="1118" y="41"/>
                  <a:pt x="1118" y="41"/>
                  <a:pt x="1118" y="41"/>
                </a:cubicBezTo>
                <a:cubicBezTo>
                  <a:pt x="1118" y="41"/>
                  <a:pt x="1118" y="41"/>
                  <a:pt x="1118" y="41"/>
                </a:cubicBezTo>
                <a:cubicBezTo>
                  <a:pt x="1121" y="40"/>
                  <a:pt x="1123" y="39"/>
                  <a:pt x="1126" y="38"/>
                </a:cubicBezTo>
                <a:cubicBezTo>
                  <a:pt x="1136" y="35"/>
                  <a:pt x="1146" y="33"/>
                  <a:pt x="1157" y="33"/>
                </a:cubicBezTo>
                <a:cubicBezTo>
                  <a:pt x="1157" y="33"/>
                  <a:pt x="1158" y="33"/>
                  <a:pt x="1158" y="33"/>
                </a:cubicBezTo>
                <a:cubicBezTo>
                  <a:pt x="1158" y="35"/>
                  <a:pt x="1158" y="35"/>
                  <a:pt x="1158" y="35"/>
                </a:cubicBezTo>
                <a:cubicBezTo>
                  <a:pt x="1160" y="33"/>
                  <a:pt x="1160" y="33"/>
                  <a:pt x="1160" y="33"/>
                </a:cubicBezTo>
                <a:cubicBezTo>
                  <a:pt x="1160" y="33"/>
                  <a:pt x="1160" y="33"/>
                  <a:pt x="1160" y="33"/>
                </a:cubicBezTo>
                <a:moveTo>
                  <a:pt x="1212" y="34"/>
                </a:moveTo>
                <a:cubicBezTo>
                  <a:pt x="1212" y="32"/>
                  <a:pt x="1212" y="32"/>
                  <a:pt x="1212" y="32"/>
                </a:cubicBezTo>
                <a:cubicBezTo>
                  <a:pt x="1213" y="32"/>
                  <a:pt x="1213" y="32"/>
                  <a:pt x="1213" y="32"/>
                </a:cubicBezTo>
                <a:cubicBezTo>
                  <a:pt x="1213" y="32"/>
                  <a:pt x="1213" y="32"/>
                  <a:pt x="1213" y="32"/>
                </a:cubicBezTo>
                <a:cubicBezTo>
                  <a:pt x="1213" y="32"/>
                  <a:pt x="1213" y="32"/>
                  <a:pt x="1213" y="32"/>
                </a:cubicBezTo>
                <a:cubicBezTo>
                  <a:pt x="1215" y="33"/>
                  <a:pt x="1216" y="33"/>
                  <a:pt x="1217" y="33"/>
                </a:cubicBezTo>
                <a:cubicBezTo>
                  <a:pt x="1217" y="34"/>
                  <a:pt x="1217" y="34"/>
                  <a:pt x="1217" y="34"/>
                </a:cubicBezTo>
                <a:cubicBezTo>
                  <a:pt x="1216" y="34"/>
                  <a:pt x="1216" y="34"/>
                  <a:pt x="1215" y="34"/>
                </a:cubicBezTo>
                <a:cubicBezTo>
                  <a:pt x="1214" y="34"/>
                  <a:pt x="1213" y="34"/>
                  <a:pt x="1212" y="34"/>
                </a:cubicBezTo>
                <a:moveTo>
                  <a:pt x="1182" y="40"/>
                </a:moveTo>
                <a:cubicBezTo>
                  <a:pt x="1182" y="39"/>
                  <a:pt x="1182" y="39"/>
                  <a:pt x="1182" y="39"/>
                </a:cubicBezTo>
                <a:cubicBezTo>
                  <a:pt x="1184" y="38"/>
                  <a:pt x="1186" y="37"/>
                  <a:pt x="1187" y="35"/>
                </a:cubicBezTo>
                <a:cubicBezTo>
                  <a:pt x="1188" y="35"/>
                  <a:pt x="1188" y="35"/>
                  <a:pt x="1188" y="35"/>
                </a:cubicBezTo>
                <a:cubicBezTo>
                  <a:pt x="1187" y="34"/>
                  <a:pt x="1187" y="34"/>
                  <a:pt x="1187" y="34"/>
                </a:cubicBezTo>
                <a:cubicBezTo>
                  <a:pt x="1185" y="33"/>
                  <a:pt x="1184" y="33"/>
                  <a:pt x="1182" y="32"/>
                </a:cubicBezTo>
                <a:cubicBezTo>
                  <a:pt x="1182" y="30"/>
                  <a:pt x="1182" y="30"/>
                  <a:pt x="1182" y="30"/>
                </a:cubicBezTo>
                <a:cubicBezTo>
                  <a:pt x="1187" y="31"/>
                  <a:pt x="1192" y="34"/>
                  <a:pt x="1196" y="35"/>
                </a:cubicBezTo>
                <a:cubicBezTo>
                  <a:pt x="1197" y="35"/>
                  <a:pt x="1197" y="35"/>
                  <a:pt x="1197" y="35"/>
                </a:cubicBezTo>
                <a:cubicBezTo>
                  <a:pt x="1197" y="35"/>
                  <a:pt x="1197" y="35"/>
                  <a:pt x="1197" y="35"/>
                </a:cubicBezTo>
                <a:cubicBezTo>
                  <a:pt x="1197" y="35"/>
                  <a:pt x="1197" y="35"/>
                  <a:pt x="1197" y="35"/>
                </a:cubicBezTo>
                <a:cubicBezTo>
                  <a:pt x="1197" y="35"/>
                  <a:pt x="1197" y="36"/>
                  <a:pt x="1198" y="36"/>
                </a:cubicBezTo>
                <a:cubicBezTo>
                  <a:pt x="1198" y="37"/>
                  <a:pt x="1199" y="37"/>
                  <a:pt x="1200" y="37"/>
                </a:cubicBezTo>
                <a:cubicBezTo>
                  <a:pt x="1200" y="39"/>
                  <a:pt x="1200" y="39"/>
                  <a:pt x="1200" y="39"/>
                </a:cubicBezTo>
                <a:cubicBezTo>
                  <a:pt x="1199" y="39"/>
                  <a:pt x="1199" y="39"/>
                  <a:pt x="1198" y="38"/>
                </a:cubicBezTo>
                <a:cubicBezTo>
                  <a:pt x="1197" y="37"/>
                  <a:pt x="1196" y="36"/>
                  <a:pt x="1195" y="36"/>
                </a:cubicBezTo>
                <a:cubicBezTo>
                  <a:pt x="1195" y="36"/>
                  <a:pt x="1195" y="36"/>
                  <a:pt x="1195" y="36"/>
                </a:cubicBezTo>
                <a:cubicBezTo>
                  <a:pt x="1195" y="36"/>
                  <a:pt x="1195" y="36"/>
                  <a:pt x="1195" y="36"/>
                </a:cubicBezTo>
                <a:cubicBezTo>
                  <a:pt x="1195" y="36"/>
                  <a:pt x="1194" y="36"/>
                  <a:pt x="1194" y="36"/>
                </a:cubicBezTo>
                <a:cubicBezTo>
                  <a:pt x="1190" y="36"/>
                  <a:pt x="1186" y="38"/>
                  <a:pt x="1182" y="40"/>
                </a:cubicBezTo>
                <a:moveTo>
                  <a:pt x="1180" y="31"/>
                </a:moveTo>
                <a:cubicBezTo>
                  <a:pt x="1179" y="31"/>
                  <a:pt x="1178" y="31"/>
                  <a:pt x="1177" y="31"/>
                </a:cubicBezTo>
                <a:cubicBezTo>
                  <a:pt x="1177" y="29"/>
                  <a:pt x="1177" y="29"/>
                  <a:pt x="1177" y="29"/>
                </a:cubicBezTo>
                <a:cubicBezTo>
                  <a:pt x="1178" y="30"/>
                  <a:pt x="1179" y="30"/>
                  <a:pt x="1180" y="30"/>
                </a:cubicBezTo>
                <a:cubicBezTo>
                  <a:pt x="1180" y="31"/>
                  <a:pt x="1180" y="31"/>
                  <a:pt x="1180" y="31"/>
                </a:cubicBezTo>
                <a:cubicBezTo>
                  <a:pt x="1180" y="31"/>
                  <a:pt x="1180" y="31"/>
                  <a:pt x="1180" y="31"/>
                </a:cubicBezTo>
                <a:moveTo>
                  <a:pt x="1162" y="29"/>
                </a:moveTo>
                <a:cubicBezTo>
                  <a:pt x="1162" y="29"/>
                  <a:pt x="1162" y="29"/>
                  <a:pt x="1162" y="29"/>
                </a:cubicBezTo>
                <a:cubicBezTo>
                  <a:pt x="1163" y="29"/>
                  <a:pt x="1164" y="29"/>
                  <a:pt x="1164" y="29"/>
                </a:cubicBezTo>
                <a:cubicBezTo>
                  <a:pt x="1165" y="29"/>
                  <a:pt x="1165" y="29"/>
                  <a:pt x="1166" y="29"/>
                </a:cubicBezTo>
                <a:cubicBezTo>
                  <a:pt x="1167" y="29"/>
                  <a:pt x="1168" y="29"/>
                  <a:pt x="1169" y="29"/>
                </a:cubicBezTo>
                <a:cubicBezTo>
                  <a:pt x="1169" y="29"/>
                  <a:pt x="1169" y="29"/>
                  <a:pt x="1169" y="29"/>
                </a:cubicBezTo>
                <a:cubicBezTo>
                  <a:pt x="1170" y="29"/>
                  <a:pt x="1171" y="29"/>
                  <a:pt x="1172" y="29"/>
                </a:cubicBezTo>
                <a:cubicBezTo>
                  <a:pt x="1172" y="30"/>
                  <a:pt x="1172" y="30"/>
                  <a:pt x="1172" y="30"/>
                </a:cubicBezTo>
                <a:cubicBezTo>
                  <a:pt x="1172" y="29"/>
                  <a:pt x="1172" y="29"/>
                  <a:pt x="1172" y="29"/>
                </a:cubicBezTo>
                <a:cubicBezTo>
                  <a:pt x="1173" y="29"/>
                  <a:pt x="1173" y="29"/>
                  <a:pt x="1174" y="29"/>
                </a:cubicBezTo>
                <a:cubicBezTo>
                  <a:pt x="1174" y="29"/>
                  <a:pt x="1174" y="29"/>
                  <a:pt x="1175" y="29"/>
                </a:cubicBezTo>
                <a:cubicBezTo>
                  <a:pt x="1175" y="31"/>
                  <a:pt x="1175" y="31"/>
                  <a:pt x="1175" y="31"/>
                </a:cubicBezTo>
                <a:cubicBezTo>
                  <a:pt x="1172" y="30"/>
                  <a:pt x="1169" y="30"/>
                  <a:pt x="1166" y="30"/>
                </a:cubicBezTo>
                <a:cubicBezTo>
                  <a:pt x="1165" y="30"/>
                  <a:pt x="1163" y="30"/>
                  <a:pt x="1162" y="31"/>
                </a:cubicBezTo>
                <a:cubicBezTo>
                  <a:pt x="1162" y="29"/>
                  <a:pt x="1162" y="29"/>
                  <a:pt x="1162" y="29"/>
                </a:cubicBezTo>
                <a:cubicBezTo>
                  <a:pt x="1162" y="29"/>
                  <a:pt x="1162" y="29"/>
                  <a:pt x="1162" y="29"/>
                </a:cubicBezTo>
                <a:moveTo>
                  <a:pt x="1156" y="29"/>
                </a:moveTo>
                <a:cubicBezTo>
                  <a:pt x="1157" y="29"/>
                  <a:pt x="1157" y="29"/>
                  <a:pt x="1157" y="29"/>
                </a:cubicBezTo>
                <a:cubicBezTo>
                  <a:pt x="1157" y="29"/>
                  <a:pt x="1157" y="29"/>
                  <a:pt x="1157" y="29"/>
                </a:cubicBezTo>
                <a:cubicBezTo>
                  <a:pt x="1157" y="29"/>
                  <a:pt x="1158" y="29"/>
                  <a:pt x="1158" y="29"/>
                </a:cubicBezTo>
                <a:cubicBezTo>
                  <a:pt x="1158" y="29"/>
                  <a:pt x="1158" y="29"/>
                  <a:pt x="1158" y="29"/>
                </a:cubicBezTo>
                <a:cubicBezTo>
                  <a:pt x="1159" y="29"/>
                  <a:pt x="1159" y="29"/>
                  <a:pt x="1160" y="29"/>
                </a:cubicBezTo>
                <a:cubicBezTo>
                  <a:pt x="1160" y="31"/>
                  <a:pt x="1160" y="31"/>
                  <a:pt x="1160" y="31"/>
                </a:cubicBezTo>
                <a:cubicBezTo>
                  <a:pt x="1159" y="31"/>
                  <a:pt x="1159" y="31"/>
                  <a:pt x="1159" y="31"/>
                </a:cubicBezTo>
                <a:cubicBezTo>
                  <a:pt x="1158" y="31"/>
                  <a:pt x="1157" y="31"/>
                  <a:pt x="1157" y="31"/>
                </a:cubicBezTo>
                <a:cubicBezTo>
                  <a:pt x="1146" y="31"/>
                  <a:pt x="1135" y="34"/>
                  <a:pt x="1126" y="36"/>
                </a:cubicBezTo>
                <a:cubicBezTo>
                  <a:pt x="1126" y="36"/>
                  <a:pt x="1126" y="36"/>
                  <a:pt x="1126" y="36"/>
                </a:cubicBezTo>
                <a:cubicBezTo>
                  <a:pt x="1125" y="36"/>
                  <a:pt x="1125" y="36"/>
                  <a:pt x="1125" y="36"/>
                </a:cubicBezTo>
                <a:cubicBezTo>
                  <a:pt x="1123" y="37"/>
                  <a:pt x="1120" y="38"/>
                  <a:pt x="1118" y="39"/>
                </a:cubicBezTo>
                <a:cubicBezTo>
                  <a:pt x="1118" y="38"/>
                  <a:pt x="1118" y="38"/>
                  <a:pt x="1118" y="38"/>
                </a:cubicBezTo>
                <a:cubicBezTo>
                  <a:pt x="1127" y="34"/>
                  <a:pt x="1137" y="32"/>
                  <a:pt x="1146" y="30"/>
                </a:cubicBezTo>
                <a:cubicBezTo>
                  <a:pt x="1147" y="30"/>
                  <a:pt x="1148" y="30"/>
                  <a:pt x="1149" y="30"/>
                </a:cubicBezTo>
                <a:cubicBezTo>
                  <a:pt x="1149" y="30"/>
                  <a:pt x="1149" y="30"/>
                  <a:pt x="1149" y="30"/>
                </a:cubicBezTo>
                <a:cubicBezTo>
                  <a:pt x="1152" y="30"/>
                  <a:pt x="1154" y="29"/>
                  <a:pt x="1156" y="29"/>
                </a:cubicBezTo>
                <a:cubicBezTo>
                  <a:pt x="1156" y="29"/>
                  <a:pt x="1156" y="29"/>
                  <a:pt x="1156" y="29"/>
                </a:cubicBezTo>
                <a:moveTo>
                  <a:pt x="1103" y="33"/>
                </a:moveTo>
                <a:cubicBezTo>
                  <a:pt x="1103" y="32"/>
                  <a:pt x="1103" y="32"/>
                  <a:pt x="1103" y="32"/>
                </a:cubicBezTo>
                <a:cubicBezTo>
                  <a:pt x="1106" y="31"/>
                  <a:pt x="1109" y="29"/>
                  <a:pt x="1112" y="28"/>
                </a:cubicBezTo>
                <a:cubicBezTo>
                  <a:pt x="1112" y="29"/>
                  <a:pt x="1112" y="29"/>
                  <a:pt x="1112" y="29"/>
                </a:cubicBezTo>
                <a:cubicBezTo>
                  <a:pt x="1111" y="30"/>
                  <a:pt x="1109" y="30"/>
                  <a:pt x="1108" y="31"/>
                </a:cubicBezTo>
                <a:cubicBezTo>
                  <a:pt x="1108" y="31"/>
                  <a:pt x="1108" y="31"/>
                  <a:pt x="1108" y="31"/>
                </a:cubicBezTo>
                <a:cubicBezTo>
                  <a:pt x="1108" y="31"/>
                  <a:pt x="1108" y="31"/>
                  <a:pt x="1108" y="31"/>
                </a:cubicBezTo>
                <a:cubicBezTo>
                  <a:pt x="1106" y="32"/>
                  <a:pt x="1105" y="33"/>
                  <a:pt x="1103" y="33"/>
                </a:cubicBezTo>
                <a:moveTo>
                  <a:pt x="1114" y="28"/>
                </a:moveTo>
                <a:cubicBezTo>
                  <a:pt x="1114" y="27"/>
                  <a:pt x="1114" y="27"/>
                  <a:pt x="1114" y="27"/>
                </a:cubicBezTo>
                <a:cubicBezTo>
                  <a:pt x="1114" y="27"/>
                  <a:pt x="1115" y="27"/>
                  <a:pt x="1116" y="26"/>
                </a:cubicBezTo>
                <a:cubicBezTo>
                  <a:pt x="1116" y="27"/>
                  <a:pt x="1116" y="27"/>
                  <a:pt x="1116" y="27"/>
                </a:cubicBezTo>
                <a:cubicBezTo>
                  <a:pt x="1115" y="28"/>
                  <a:pt x="1114" y="28"/>
                  <a:pt x="1114" y="28"/>
                </a:cubicBezTo>
                <a:moveTo>
                  <a:pt x="1202" y="39"/>
                </a:moveTo>
                <a:cubicBezTo>
                  <a:pt x="1202" y="38"/>
                  <a:pt x="1202" y="38"/>
                  <a:pt x="1202" y="38"/>
                </a:cubicBezTo>
                <a:cubicBezTo>
                  <a:pt x="1202" y="38"/>
                  <a:pt x="1202" y="38"/>
                  <a:pt x="1202" y="38"/>
                </a:cubicBezTo>
                <a:cubicBezTo>
                  <a:pt x="1202" y="38"/>
                  <a:pt x="1202" y="38"/>
                  <a:pt x="1202" y="38"/>
                </a:cubicBezTo>
                <a:cubicBezTo>
                  <a:pt x="1202" y="38"/>
                  <a:pt x="1202" y="38"/>
                  <a:pt x="1202" y="38"/>
                </a:cubicBezTo>
                <a:cubicBezTo>
                  <a:pt x="1204" y="36"/>
                  <a:pt x="1207" y="35"/>
                  <a:pt x="1209" y="32"/>
                </a:cubicBezTo>
                <a:cubicBezTo>
                  <a:pt x="1209" y="32"/>
                  <a:pt x="1209" y="32"/>
                  <a:pt x="1209" y="32"/>
                </a:cubicBezTo>
                <a:cubicBezTo>
                  <a:pt x="1208" y="31"/>
                  <a:pt x="1208" y="31"/>
                  <a:pt x="1208" y="31"/>
                </a:cubicBezTo>
                <a:cubicBezTo>
                  <a:pt x="1207" y="29"/>
                  <a:pt x="1204" y="28"/>
                  <a:pt x="1202" y="27"/>
                </a:cubicBezTo>
                <a:cubicBezTo>
                  <a:pt x="1202" y="25"/>
                  <a:pt x="1202" y="25"/>
                  <a:pt x="1202" y="25"/>
                </a:cubicBezTo>
                <a:cubicBezTo>
                  <a:pt x="1205" y="26"/>
                  <a:pt x="1208" y="28"/>
                  <a:pt x="1210" y="30"/>
                </a:cubicBezTo>
                <a:cubicBezTo>
                  <a:pt x="1210" y="35"/>
                  <a:pt x="1210" y="35"/>
                  <a:pt x="1210" y="35"/>
                </a:cubicBezTo>
                <a:cubicBezTo>
                  <a:pt x="1207" y="35"/>
                  <a:pt x="1204" y="37"/>
                  <a:pt x="1202" y="39"/>
                </a:cubicBezTo>
                <a:moveTo>
                  <a:pt x="1225" y="30"/>
                </a:moveTo>
                <a:cubicBezTo>
                  <a:pt x="1225" y="29"/>
                  <a:pt x="1224" y="28"/>
                  <a:pt x="1224" y="27"/>
                </a:cubicBezTo>
                <a:cubicBezTo>
                  <a:pt x="1224" y="24"/>
                  <a:pt x="1224" y="24"/>
                  <a:pt x="1224" y="24"/>
                </a:cubicBezTo>
                <a:cubicBezTo>
                  <a:pt x="1224" y="25"/>
                  <a:pt x="1225" y="25"/>
                  <a:pt x="1225" y="26"/>
                </a:cubicBezTo>
                <a:cubicBezTo>
                  <a:pt x="1225" y="30"/>
                  <a:pt x="1225" y="30"/>
                  <a:pt x="1225" y="30"/>
                </a:cubicBezTo>
                <a:moveTo>
                  <a:pt x="1236" y="30"/>
                </a:moveTo>
                <a:cubicBezTo>
                  <a:pt x="1236" y="28"/>
                  <a:pt x="1236" y="28"/>
                  <a:pt x="1236" y="28"/>
                </a:cubicBezTo>
                <a:cubicBezTo>
                  <a:pt x="1236" y="28"/>
                  <a:pt x="1236" y="28"/>
                  <a:pt x="1236" y="28"/>
                </a:cubicBezTo>
                <a:cubicBezTo>
                  <a:pt x="1239" y="27"/>
                  <a:pt x="1243" y="25"/>
                  <a:pt x="1246" y="23"/>
                </a:cubicBezTo>
                <a:cubicBezTo>
                  <a:pt x="1246" y="24"/>
                  <a:pt x="1246" y="24"/>
                  <a:pt x="1246" y="24"/>
                </a:cubicBezTo>
                <a:cubicBezTo>
                  <a:pt x="1244" y="25"/>
                  <a:pt x="1242" y="26"/>
                  <a:pt x="1240" y="27"/>
                </a:cubicBezTo>
                <a:cubicBezTo>
                  <a:pt x="1240" y="27"/>
                  <a:pt x="1240" y="27"/>
                  <a:pt x="1240" y="27"/>
                </a:cubicBezTo>
                <a:cubicBezTo>
                  <a:pt x="1240" y="27"/>
                  <a:pt x="1240" y="27"/>
                  <a:pt x="1240" y="27"/>
                </a:cubicBezTo>
                <a:cubicBezTo>
                  <a:pt x="1238" y="28"/>
                  <a:pt x="1237" y="29"/>
                  <a:pt x="1236" y="30"/>
                </a:cubicBezTo>
                <a:moveTo>
                  <a:pt x="1116" y="30"/>
                </a:moveTo>
                <a:cubicBezTo>
                  <a:pt x="1117" y="29"/>
                  <a:pt x="1117" y="29"/>
                  <a:pt x="1117" y="29"/>
                </a:cubicBezTo>
                <a:cubicBezTo>
                  <a:pt x="1118" y="29"/>
                  <a:pt x="1118" y="29"/>
                  <a:pt x="1118" y="29"/>
                </a:cubicBezTo>
                <a:cubicBezTo>
                  <a:pt x="1118" y="29"/>
                  <a:pt x="1118" y="29"/>
                  <a:pt x="1118" y="29"/>
                </a:cubicBezTo>
                <a:cubicBezTo>
                  <a:pt x="1130" y="24"/>
                  <a:pt x="1142" y="23"/>
                  <a:pt x="1155" y="23"/>
                </a:cubicBezTo>
                <a:cubicBezTo>
                  <a:pt x="1157" y="23"/>
                  <a:pt x="1158" y="23"/>
                  <a:pt x="1160" y="23"/>
                </a:cubicBezTo>
                <a:cubicBezTo>
                  <a:pt x="1160" y="23"/>
                  <a:pt x="1160" y="23"/>
                  <a:pt x="1160" y="23"/>
                </a:cubicBezTo>
                <a:cubicBezTo>
                  <a:pt x="1161" y="23"/>
                  <a:pt x="1161" y="23"/>
                  <a:pt x="1161" y="23"/>
                </a:cubicBezTo>
                <a:cubicBezTo>
                  <a:pt x="1161" y="23"/>
                  <a:pt x="1161" y="23"/>
                  <a:pt x="1161" y="23"/>
                </a:cubicBezTo>
                <a:cubicBezTo>
                  <a:pt x="1162" y="23"/>
                  <a:pt x="1162" y="23"/>
                  <a:pt x="1162" y="23"/>
                </a:cubicBezTo>
                <a:cubicBezTo>
                  <a:pt x="1162" y="23"/>
                  <a:pt x="1162" y="23"/>
                  <a:pt x="1162" y="23"/>
                </a:cubicBezTo>
                <a:cubicBezTo>
                  <a:pt x="1166" y="23"/>
                  <a:pt x="1170" y="23"/>
                  <a:pt x="1175" y="24"/>
                </a:cubicBezTo>
                <a:cubicBezTo>
                  <a:pt x="1175" y="24"/>
                  <a:pt x="1175" y="24"/>
                  <a:pt x="1175" y="24"/>
                </a:cubicBezTo>
                <a:cubicBezTo>
                  <a:pt x="1176" y="24"/>
                  <a:pt x="1176" y="24"/>
                  <a:pt x="1176" y="24"/>
                </a:cubicBezTo>
                <a:cubicBezTo>
                  <a:pt x="1177" y="24"/>
                  <a:pt x="1177" y="24"/>
                  <a:pt x="1177" y="24"/>
                </a:cubicBezTo>
                <a:cubicBezTo>
                  <a:pt x="1177" y="24"/>
                  <a:pt x="1177" y="24"/>
                  <a:pt x="1177" y="24"/>
                </a:cubicBezTo>
                <a:cubicBezTo>
                  <a:pt x="1180" y="24"/>
                  <a:pt x="1180" y="24"/>
                  <a:pt x="1180" y="24"/>
                </a:cubicBezTo>
                <a:cubicBezTo>
                  <a:pt x="1180" y="24"/>
                  <a:pt x="1180" y="24"/>
                  <a:pt x="1180" y="24"/>
                </a:cubicBezTo>
                <a:cubicBezTo>
                  <a:pt x="1181" y="24"/>
                  <a:pt x="1181" y="24"/>
                  <a:pt x="1181" y="24"/>
                </a:cubicBezTo>
                <a:cubicBezTo>
                  <a:pt x="1182" y="25"/>
                  <a:pt x="1182" y="25"/>
                  <a:pt x="1182" y="25"/>
                </a:cubicBezTo>
                <a:cubicBezTo>
                  <a:pt x="1182" y="25"/>
                  <a:pt x="1182" y="25"/>
                  <a:pt x="1182" y="25"/>
                </a:cubicBezTo>
                <a:cubicBezTo>
                  <a:pt x="1195" y="26"/>
                  <a:pt x="1195" y="26"/>
                  <a:pt x="1195" y="26"/>
                </a:cubicBezTo>
                <a:cubicBezTo>
                  <a:pt x="1197" y="27"/>
                  <a:pt x="1198" y="28"/>
                  <a:pt x="1200" y="28"/>
                </a:cubicBezTo>
                <a:cubicBezTo>
                  <a:pt x="1203" y="29"/>
                  <a:pt x="1205" y="30"/>
                  <a:pt x="1206" y="32"/>
                </a:cubicBezTo>
                <a:cubicBezTo>
                  <a:pt x="1205" y="34"/>
                  <a:pt x="1203" y="34"/>
                  <a:pt x="1201" y="36"/>
                </a:cubicBezTo>
                <a:cubicBezTo>
                  <a:pt x="1201" y="36"/>
                  <a:pt x="1201" y="36"/>
                  <a:pt x="1201" y="36"/>
                </a:cubicBezTo>
                <a:cubicBezTo>
                  <a:pt x="1200" y="36"/>
                  <a:pt x="1200" y="35"/>
                  <a:pt x="1199" y="35"/>
                </a:cubicBezTo>
                <a:cubicBezTo>
                  <a:pt x="1199" y="34"/>
                  <a:pt x="1198" y="33"/>
                  <a:pt x="1197" y="33"/>
                </a:cubicBezTo>
                <a:cubicBezTo>
                  <a:pt x="1192" y="32"/>
                  <a:pt x="1187" y="29"/>
                  <a:pt x="1181" y="28"/>
                </a:cubicBezTo>
                <a:cubicBezTo>
                  <a:pt x="1181" y="28"/>
                  <a:pt x="1181" y="28"/>
                  <a:pt x="1181" y="28"/>
                </a:cubicBezTo>
                <a:cubicBezTo>
                  <a:pt x="1181" y="28"/>
                  <a:pt x="1181" y="28"/>
                  <a:pt x="1181" y="28"/>
                </a:cubicBezTo>
                <a:cubicBezTo>
                  <a:pt x="1180" y="28"/>
                  <a:pt x="1180" y="28"/>
                  <a:pt x="1180" y="28"/>
                </a:cubicBezTo>
                <a:cubicBezTo>
                  <a:pt x="1180" y="28"/>
                  <a:pt x="1180" y="28"/>
                  <a:pt x="1180" y="28"/>
                </a:cubicBezTo>
                <a:cubicBezTo>
                  <a:pt x="1179" y="27"/>
                  <a:pt x="1177" y="27"/>
                  <a:pt x="1176" y="27"/>
                </a:cubicBezTo>
                <a:cubicBezTo>
                  <a:pt x="1175" y="27"/>
                  <a:pt x="1175" y="27"/>
                  <a:pt x="1174" y="27"/>
                </a:cubicBezTo>
                <a:cubicBezTo>
                  <a:pt x="1173" y="27"/>
                  <a:pt x="1173" y="27"/>
                  <a:pt x="1172" y="27"/>
                </a:cubicBezTo>
                <a:cubicBezTo>
                  <a:pt x="1171" y="27"/>
                  <a:pt x="1170" y="27"/>
                  <a:pt x="1169" y="27"/>
                </a:cubicBezTo>
                <a:cubicBezTo>
                  <a:pt x="1168" y="27"/>
                  <a:pt x="1167" y="27"/>
                  <a:pt x="1166" y="27"/>
                </a:cubicBezTo>
                <a:cubicBezTo>
                  <a:pt x="1165" y="27"/>
                  <a:pt x="1165" y="27"/>
                  <a:pt x="1165" y="27"/>
                </a:cubicBezTo>
                <a:cubicBezTo>
                  <a:pt x="1164" y="27"/>
                  <a:pt x="1164" y="27"/>
                  <a:pt x="1164" y="27"/>
                </a:cubicBezTo>
                <a:cubicBezTo>
                  <a:pt x="1164" y="27"/>
                  <a:pt x="1164" y="27"/>
                  <a:pt x="1164" y="27"/>
                </a:cubicBezTo>
                <a:cubicBezTo>
                  <a:pt x="1163" y="27"/>
                  <a:pt x="1163" y="27"/>
                  <a:pt x="1162" y="27"/>
                </a:cubicBezTo>
                <a:cubicBezTo>
                  <a:pt x="1162" y="27"/>
                  <a:pt x="1162" y="27"/>
                  <a:pt x="1162" y="27"/>
                </a:cubicBezTo>
                <a:cubicBezTo>
                  <a:pt x="1162" y="27"/>
                  <a:pt x="1162" y="27"/>
                  <a:pt x="1161" y="27"/>
                </a:cubicBezTo>
                <a:cubicBezTo>
                  <a:pt x="1160" y="27"/>
                  <a:pt x="1160" y="27"/>
                  <a:pt x="1160" y="27"/>
                </a:cubicBezTo>
                <a:cubicBezTo>
                  <a:pt x="1160" y="27"/>
                  <a:pt x="1160" y="27"/>
                  <a:pt x="1160" y="27"/>
                </a:cubicBezTo>
                <a:cubicBezTo>
                  <a:pt x="1159" y="27"/>
                  <a:pt x="1159" y="27"/>
                  <a:pt x="1158" y="27"/>
                </a:cubicBezTo>
                <a:cubicBezTo>
                  <a:pt x="1158" y="27"/>
                  <a:pt x="1158" y="27"/>
                  <a:pt x="1158" y="27"/>
                </a:cubicBezTo>
                <a:cubicBezTo>
                  <a:pt x="1158" y="27"/>
                  <a:pt x="1157" y="27"/>
                  <a:pt x="1156" y="27"/>
                </a:cubicBezTo>
                <a:cubicBezTo>
                  <a:pt x="1153" y="27"/>
                  <a:pt x="1151" y="28"/>
                  <a:pt x="1149" y="28"/>
                </a:cubicBezTo>
                <a:cubicBezTo>
                  <a:pt x="1149" y="28"/>
                  <a:pt x="1149" y="28"/>
                  <a:pt x="1149" y="28"/>
                </a:cubicBezTo>
                <a:cubicBezTo>
                  <a:pt x="1148" y="28"/>
                  <a:pt x="1148" y="28"/>
                  <a:pt x="1147" y="28"/>
                </a:cubicBezTo>
                <a:cubicBezTo>
                  <a:pt x="1147" y="28"/>
                  <a:pt x="1147" y="28"/>
                  <a:pt x="1147" y="28"/>
                </a:cubicBezTo>
                <a:cubicBezTo>
                  <a:pt x="1146" y="28"/>
                  <a:pt x="1146" y="28"/>
                  <a:pt x="1146" y="28"/>
                </a:cubicBezTo>
                <a:cubicBezTo>
                  <a:pt x="1136" y="30"/>
                  <a:pt x="1126" y="32"/>
                  <a:pt x="1116" y="36"/>
                </a:cubicBezTo>
                <a:cubicBezTo>
                  <a:pt x="1116" y="36"/>
                  <a:pt x="1116" y="36"/>
                  <a:pt x="1116" y="36"/>
                </a:cubicBezTo>
                <a:cubicBezTo>
                  <a:pt x="1115" y="36"/>
                  <a:pt x="1115" y="37"/>
                  <a:pt x="1114" y="37"/>
                </a:cubicBezTo>
                <a:cubicBezTo>
                  <a:pt x="1114" y="37"/>
                  <a:pt x="1114" y="37"/>
                  <a:pt x="1114" y="37"/>
                </a:cubicBezTo>
                <a:cubicBezTo>
                  <a:pt x="1112" y="38"/>
                  <a:pt x="1112" y="38"/>
                  <a:pt x="1112" y="38"/>
                </a:cubicBezTo>
                <a:cubicBezTo>
                  <a:pt x="1112" y="38"/>
                  <a:pt x="1112" y="38"/>
                  <a:pt x="1112" y="38"/>
                </a:cubicBezTo>
                <a:cubicBezTo>
                  <a:pt x="1112" y="38"/>
                  <a:pt x="1112" y="38"/>
                  <a:pt x="1112" y="38"/>
                </a:cubicBezTo>
                <a:cubicBezTo>
                  <a:pt x="1108" y="40"/>
                  <a:pt x="1105" y="42"/>
                  <a:pt x="1102" y="44"/>
                </a:cubicBezTo>
                <a:cubicBezTo>
                  <a:pt x="1100" y="45"/>
                  <a:pt x="1099" y="46"/>
                  <a:pt x="1097" y="47"/>
                </a:cubicBezTo>
                <a:cubicBezTo>
                  <a:pt x="1097" y="47"/>
                  <a:pt x="1097" y="47"/>
                  <a:pt x="1097" y="47"/>
                </a:cubicBezTo>
                <a:cubicBezTo>
                  <a:pt x="1096" y="46"/>
                  <a:pt x="1095" y="45"/>
                  <a:pt x="1093" y="43"/>
                </a:cubicBezTo>
                <a:cubicBezTo>
                  <a:pt x="1095" y="40"/>
                  <a:pt x="1098" y="38"/>
                  <a:pt x="1101" y="37"/>
                </a:cubicBezTo>
                <a:cubicBezTo>
                  <a:pt x="1101" y="37"/>
                  <a:pt x="1101" y="37"/>
                  <a:pt x="1101" y="37"/>
                </a:cubicBezTo>
                <a:cubicBezTo>
                  <a:pt x="1103" y="36"/>
                  <a:pt x="1103" y="36"/>
                  <a:pt x="1103" y="36"/>
                </a:cubicBezTo>
                <a:cubicBezTo>
                  <a:pt x="1103" y="36"/>
                  <a:pt x="1103" y="36"/>
                  <a:pt x="1103" y="36"/>
                </a:cubicBezTo>
                <a:cubicBezTo>
                  <a:pt x="1103" y="36"/>
                  <a:pt x="1103" y="36"/>
                  <a:pt x="1103" y="36"/>
                </a:cubicBezTo>
                <a:cubicBezTo>
                  <a:pt x="1105" y="35"/>
                  <a:pt x="1107" y="34"/>
                  <a:pt x="1109" y="33"/>
                </a:cubicBezTo>
                <a:cubicBezTo>
                  <a:pt x="1110" y="32"/>
                  <a:pt x="1111" y="32"/>
                  <a:pt x="1112" y="31"/>
                </a:cubicBezTo>
                <a:cubicBezTo>
                  <a:pt x="1112" y="32"/>
                  <a:pt x="1112" y="32"/>
                  <a:pt x="1112" y="32"/>
                </a:cubicBezTo>
                <a:cubicBezTo>
                  <a:pt x="1113" y="31"/>
                  <a:pt x="1113" y="31"/>
                  <a:pt x="1113" y="31"/>
                </a:cubicBezTo>
                <a:cubicBezTo>
                  <a:pt x="1114" y="30"/>
                  <a:pt x="1114" y="30"/>
                  <a:pt x="1114" y="30"/>
                </a:cubicBezTo>
                <a:cubicBezTo>
                  <a:pt x="1114" y="30"/>
                  <a:pt x="1114" y="30"/>
                  <a:pt x="1114" y="30"/>
                </a:cubicBezTo>
                <a:cubicBezTo>
                  <a:pt x="1114" y="30"/>
                  <a:pt x="1115" y="30"/>
                  <a:pt x="1116" y="29"/>
                </a:cubicBezTo>
                <a:cubicBezTo>
                  <a:pt x="1116" y="30"/>
                  <a:pt x="1116" y="30"/>
                  <a:pt x="1116" y="30"/>
                </a:cubicBezTo>
                <a:moveTo>
                  <a:pt x="1200" y="26"/>
                </a:moveTo>
                <a:cubicBezTo>
                  <a:pt x="1198" y="25"/>
                  <a:pt x="1197" y="25"/>
                  <a:pt x="1195" y="24"/>
                </a:cubicBezTo>
                <a:cubicBezTo>
                  <a:pt x="1195" y="24"/>
                  <a:pt x="1195" y="24"/>
                  <a:pt x="1195" y="24"/>
                </a:cubicBezTo>
                <a:cubicBezTo>
                  <a:pt x="1182" y="23"/>
                  <a:pt x="1182" y="23"/>
                  <a:pt x="1182" y="23"/>
                </a:cubicBezTo>
                <a:cubicBezTo>
                  <a:pt x="1182" y="21"/>
                  <a:pt x="1182" y="21"/>
                  <a:pt x="1182" y="21"/>
                </a:cubicBezTo>
                <a:cubicBezTo>
                  <a:pt x="1188" y="22"/>
                  <a:pt x="1194" y="22"/>
                  <a:pt x="1200" y="25"/>
                </a:cubicBezTo>
                <a:cubicBezTo>
                  <a:pt x="1200" y="26"/>
                  <a:pt x="1200" y="26"/>
                  <a:pt x="1200" y="26"/>
                </a:cubicBezTo>
                <a:moveTo>
                  <a:pt x="1180" y="22"/>
                </a:moveTo>
                <a:cubicBezTo>
                  <a:pt x="1177" y="22"/>
                  <a:pt x="1177" y="22"/>
                  <a:pt x="1177" y="22"/>
                </a:cubicBezTo>
                <a:cubicBezTo>
                  <a:pt x="1177" y="22"/>
                  <a:pt x="1177" y="22"/>
                  <a:pt x="1177" y="22"/>
                </a:cubicBezTo>
                <a:cubicBezTo>
                  <a:pt x="1177" y="20"/>
                  <a:pt x="1177" y="20"/>
                  <a:pt x="1177" y="20"/>
                </a:cubicBezTo>
                <a:cubicBezTo>
                  <a:pt x="1178" y="21"/>
                  <a:pt x="1179" y="21"/>
                  <a:pt x="1180" y="21"/>
                </a:cubicBezTo>
                <a:cubicBezTo>
                  <a:pt x="1180" y="22"/>
                  <a:pt x="1180" y="22"/>
                  <a:pt x="1180" y="22"/>
                </a:cubicBezTo>
                <a:moveTo>
                  <a:pt x="1222" y="25"/>
                </a:moveTo>
                <a:cubicBezTo>
                  <a:pt x="1221" y="24"/>
                  <a:pt x="1220" y="23"/>
                  <a:pt x="1219" y="22"/>
                </a:cubicBezTo>
                <a:cubicBezTo>
                  <a:pt x="1219" y="20"/>
                  <a:pt x="1219" y="20"/>
                  <a:pt x="1219" y="20"/>
                </a:cubicBezTo>
                <a:cubicBezTo>
                  <a:pt x="1220" y="21"/>
                  <a:pt x="1221" y="21"/>
                  <a:pt x="1222" y="22"/>
                </a:cubicBezTo>
                <a:cubicBezTo>
                  <a:pt x="1222" y="25"/>
                  <a:pt x="1222" y="25"/>
                  <a:pt x="1222" y="25"/>
                </a:cubicBezTo>
                <a:moveTo>
                  <a:pt x="1175" y="22"/>
                </a:moveTo>
                <a:cubicBezTo>
                  <a:pt x="1170" y="21"/>
                  <a:pt x="1166" y="21"/>
                  <a:pt x="1162" y="21"/>
                </a:cubicBezTo>
                <a:cubicBezTo>
                  <a:pt x="1162" y="20"/>
                  <a:pt x="1162" y="20"/>
                  <a:pt x="1162" y="20"/>
                </a:cubicBezTo>
                <a:cubicBezTo>
                  <a:pt x="1166" y="20"/>
                  <a:pt x="1170" y="20"/>
                  <a:pt x="1175" y="20"/>
                </a:cubicBezTo>
                <a:cubicBezTo>
                  <a:pt x="1175" y="22"/>
                  <a:pt x="1175" y="22"/>
                  <a:pt x="1175" y="22"/>
                </a:cubicBezTo>
                <a:moveTo>
                  <a:pt x="1118" y="27"/>
                </a:moveTo>
                <a:cubicBezTo>
                  <a:pt x="1118" y="25"/>
                  <a:pt x="1118" y="25"/>
                  <a:pt x="1118" y="25"/>
                </a:cubicBezTo>
                <a:cubicBezTo>
                  <a:pt x="1119" y="25"/>
                  <a:pt x="1120" y="25"/>
                  <a:pt x="1121" y="24"/>
                </a:cubicBezTo>
                <a:cubicBezTo>
                  <a:pt x="1121" y="24"/>
                  <a:pt x="1121" y="24"/>
                  <a:pt x="1121" y="24"/>
                </a:cubicBezTo>
                <a:cubicBezTo>
                  <a:pt x="1133" y="20"/>
                  <a:pt x="1147" y="20"/>
                  <a:pt x="1159" y="19"/>
                </a:cubicBezTo>
                <a:cubicBezTo>
                  <a:pt x="1159" y="19"/>
                  <a:pt x="1160" y="19"/>
                  <a:pt x="1160" y="19"/>
                </a:cubicBezTo>
                <a:cubicBezTo>
                  <a:pt x="1160" y="21"/>
                  <a:pt x="1160" y="21"/>
                  <a:pt x="1160" y="21"/>
                </a:cubicBezTo>
                <a:cubicBezTo>
                  <a:pt x="1158" y="21"/>
                  <a:pt x="1157" y="21"/>
                  <a:pt x="1155" y="21"/>
                </a:cubicBezTo>
                <a:cubicBezTo>
                  <a:pt x="1143" y="21"/>
                  <a:pt x="1130" y="22"/>
                  <a:pt x="1118" y="27"/>
                </a:cubicBezTo>
                <a:moveTo>
                  <a:pt x="1248" y="23"/>
                </a:moveTo>
                <a:cubicBezTo>
                  <a:pt x="1248" y="22"/>
                  <a:pt x="1248" y="22"/>
                  <a:pt x="1248" y="22"/>
                </a:cubicBezTo>
                <a:cubicBezTo>
                  <a:pt x="1254" y="20"/>
                  <a:pt x="1259" y="18"/>
                  <a:pt x="1265" y="16"/>
                </a:cubicBezTo>
                <a:cubicBezTo>
                  <a:pt x="1265" y="16"/>
                  <a:pt x="1265" y="16"/>
                  <a:pt x="1265" y="16"/>
                </a:cubicBezTo>
                <a:cubicBezTo>
                  <a:pt x="1259" y="18"/>
                  <a:pt x="1254" y="21"/>
                  <a:pt x="1248" y="23"/>
                </a:cubicBezTo>
                <a:moveTo>
                  <a:pt x="1217" y="20"/>
                </a:moveTo>
                <a:cubicBezTo>
                  <a:pt x="1216" y="19"/>
                  <a:pt x="1214" y="17"/>
                  <a:pt x="1212" y="16"/>
                </a:cubicBezTo>
                <a:cubicBezTo>
                  <a:pt x="1212" y="15"/>
                  <a:pt x="1212" y="15"/>
                  <a:pt x="1212" y="15"/>
                </a:cubicBezTo>
                <a:cubicBezTo>
                  <a:pt x="1214" y="16"/>
                  <a:pt x="1216" y="17"/>
                  <a:pt x="1217" y="18"/>
                </a:cubicBezTo>
                <a:cubicBezTo>
                  <a:pt x="1217" y="20"/>
                  <a:pt x="1217" y="20"/>
                  <a:pt x="1217" y="20"/>
                </a:cubicBezTo>
                <a:moveTo>
                  <a:pt x="1225" y="16"/>
                </a:moveTo>
                <a:cubicBezTo>
                  <a:pt x="1225" y="15"/>
                  <a:pt x="1224" y="15"/>
                  <a:pt x="1224" y="14"/>
                </a:cubicBezTo>
                <a:cubicBezTo>
                  <a:pt x="1224" y="13"/>
                  <a:pt x="1224" y="13"/>
                  <a:pt x="1224" y="13"/>
                </a:cubicBezTo>
                <a:cubicBezTo>
                  <a:pt x="1224" y="13"/>
                  <a:pt x="1225" y="13"/>
                  <a:pt x="1225" y="13"/>
                </a:cubicBezTo>
                <a:cubicBezTo>
                  <a:pt x="1225" y="16"/>
                  <a:pt x="1225" y="16"/>
                  <a:pt x="1225" y="16"/>
                </a:cubicBezTo>
                <a:moveTo>
                  <a:pt x="1276" y="13"/>
                </a:moveTo>
                <a:cubicBezTo>
                  <a:pt x="1280" y="12"/>
                  <a:pt x="1284" y="12"/>
                  <a:pt x="1289" y="12"/>
                </a:cubicBezTo>
                <a:cubicBezTo>
                  <a:pt x="1290" y="12"/>
                  <a:pt x="1290" y="12"/>
                  <a:pt x="1291" y="12"/>
                </a:cubicBezTo>
                <a:cubicBezTo>
                  <a:pt x="1291" y="12"/>
                  <a:pt x="1291" y="12"/>
                  <a:pt x="1291" y="12"/>
                </a:cubicBezTo>
                <a:cubicBezTo>
                  <a:pt x="1291" y="13"/>
                  <a:pt x="1291" y="13"/>
                  <a:pt x="1291" y="13"/>
                </a:cubicBezTo>
                <a:cubicBezTo>
                  <a:pt x="1291" y="13"/>
                  <a:pt x="1291" y="13"/>
                  <a:pt x="1290" y="13"/>
                </a:cubicBezTo>
                <a:cubicBezTo>
                  <a:pt x="1290" y="13"/>
                  <a:pt x="1290" y="13"/>
                  <a:pt x="1290" y="13"/>
                </a:cubicBezTo>
                <a:cubicBezTo>
                  <a:pt x="1290" y="13"/>
                  <a:pt x="1290" y="13"/>
                  <a:pt x="1289" y="13"/>
                </a:cubicBezTo>
                <a:cubicBezTo>
                  <a:pt x="1289" y="13"/>
                  <a:pt x="1288" y="12"/>
                  <a:pt x="1288" y="12"/>
                </a:cubicBezTo>
                <a:cubicBezTo>
                  <a:pt x="1287" y="12"/>
                  <a:pt x="1287" y="12"/>
                  <a:pt x="1287" y="12"/>
                </a:cubicBezTo>
                <a:cubicBezTo>
                  <a:pt x="1276" y="13"/>
                  <a:pt x="1276" y="13"/>
                  <a:pt x="1276" y="13"/>
                </a:cubicBezTo>
                <a:moveTo>
                  <a:pt x="1103" y="14"/>
                </a:moveTo>
                <a:cubicBezTo>
                  <a:pt x="1103" y="13"/>
                  <a:pt x="1103" y="13"/>
                  <a:pt x="1103" y="13"/>
                </a:cubicBezTo>
                <a:cubicBezTo>
                  <a:pt x="1106" y="12"/>
                  <a:pt x="1109" y="11"/>
                  <a:pt x="1112" y="10"/>
                </a:cubicBezTo>
                <a:cubicBezTo>
                  <a:pt x="1112" y="11"/>
                  <a:pt x="1112" y="11"/>
                  <a:pt x="1112" y="11"/>
                </a:cubicBezTo>
                <a:cubicBezTo>
                  <a:pt x="1109" y="12"/>
                  <a:pt x="1106" y="13"/>
                  <a:pt x="1103" y="14"/>
                </a:cubicBezTo>
                <a:moveTo>
                  <a:pt x="1210" y="15"/>
                </a:moveTo>
                <a:cubicBezTo>
                  <a:pt x="1210" y="14"/>
                  <a:pt x="1209" y="14"/>
                  <a:pt x="1208" y="13"/>
                </a:cubicBezTo>
                <a:cubicBezTo>
                  <a:pt x="1208" y="13"/>
                  <a:pt x="1208" y="13"/>
                  <a:pt x="1208" y="13"/>
                </a:cubicBezTo>
                <a:cubicBezTo>
                  <a:pt x="1204" y="11"/>
                  <a:pt x="1204" y="11"/>
                  <a:pt x="1204" y="11"/>
                </a:cubicBezTo>
                <a:cubicBezTo>
                  <a:pt x="1203" y="11"/>
                  <a:pt x="1202" y="11"/>
                  <a:pt x="1202" y="10"/>
                </a:cubicBezTo>
                <a:cubicBezTo>
                  <a:pt x="1202" y="9"/>
                  <a:pt x="1202" y="9"/>
                  <a:pt x="1202" y="9"/>
                </a:cubicBezTo>
                <a:cubicBezTo>
                  <a:pt x="1204" y="10"/>
                  <a:pt x="1207" y="11"/>
                  <a:pt x="1210" y="13"/>
                </a:cubicBezTo>
                <a:cubicBezTo>
                  <a:pt x="1210" y="13"/>
                  <a:pt x="1210" y="13"/>
                  <a:pt x="1210" y="13"/>
                </a:cubicBezTo>
                <a:cubicBezTo>
                  <a:pt x="1210" y="13"/>
                  <a:pt x="1210" y="13"/>
                  <a:pt x="1210" y="13"/>
                </a:cubicBezTo>
                <a:cubicBezTo>
                  <a:pt x="1210" y="13"/>
                  <a:pt x="1210" y="13"/>
                  <a:pt x="1210" y="13"/>
                </a:cubicBezTo>
                <a:cubicBezTo>
                  <a:pt x="1210" y="15"/>
                  <a:pt x="1210" y="15"/>
                  <a:pt x="1210" y="15"/>
                </a:cubicBezTo>
                <a:moveTo>
                  <a:pt x="1114" y="10"/>
                </a:moveTo>
                <a:cubicBezTo>
                  <a:pt x="1114" y="9"/>
                  <a:pt x="1114" y="9"/>
                  <a:pt x="1114" y="9"/>
                </a:cubicBezTo>
                <a:cubicBezTo>
                  <a:pt x="1114" y="9"/>
                  <a:pt x="1115" y="9"/>
                  <a:pt x="1116" y="9"/>
                </a:cubicBezTo>
                <a:cubicBezTo>
                  <a:pt x="1116" y="9"/>
                  <a:pt x="1116" y="9"/>
                  <a:pt x="1116" y="9"/>
                </a:cubicBezTo>
                <a:cubicBezTo>
                  <a:pt x="1115" y="10"/>
                  <a:pt x="1114" y="10"/>
                  <a:pt x="1114" y="10"/>
                </a:cubicBezTo>
                <a:moveTo>
                  <a:pt x="1230" y="32"/>
                </a:moveTo>
                <a:cubicBezTo>
                  <a:pt x="1230" y="32"/>
                  <a:pt x="1230" y="32"/>
                  <a:pt x="1230" y="32"/>
                </a:cubicBezTo>
                <a:cubicBezTo>
                  <a:pt x="1231" y="32"/>
                  <a:pt x="1232" y="31"/>
                  <a:pt x="1232" y="31"/>
                </a:cubicBezTo>
                <a:cubicBezTo>
                  <a:pt x="1232" y="30"/>
                  <a:pt x="1233" y="30"/>
                  <a:pt x="1233" y="29"/>
                </a:cubicBezTo>
                <a:cubicBezTo>
                  <a:pt x="1233" y="29"/>
                  <a:pt x="1233" y="29"/>
                  <a:pt x="1233" y="29"/>
                </a:cubicBezTo>
                <a:cubicBezTo>
                  <a:pt x="1233" y="29"/>
                  <a:pt x="1233" y="29"/>
                  <a:pt x="1233" y="29"/>
                </a:cubicBezTo>
                <a:cubicBezTo>
                  <a:pt x="1232" y="25"/>
                  <a:pt x="1230" y="22"/>
                  <a:pt x="1228" y="19"/>
                </a:cubicBezTo>
                <a:cubicBezTo>
                  <a:pt x="1228" y="19"/>
                  <a:pt x="1228" y="19"/>
                  <a:pt x="1228" y="19"/>
                </a:cubicBezTo>
                <a:cubicBezTo>
                  <a:pt x="1228" y="19"/>
                  <a:pt x="1228" y="19"/>
                  <a:pt x="1228" y="19"/>
                </a:cubicBezTo>
                <a:cubicBezTo>
                  <a:pt x="1228" y="18"/>
                  <a:pt x="1227" y="18"/>
                  <a:pt x="1227" y="18"/>
                </a:cubicBezTo>
                <a:cubicBezTo>
                  <a:pt x="1227" y="14"/>
                  <a:pt x="1227" y="14"/>
                  <a:pt x="1227" y="14"/>
                </a:cubicBezTo>
                <a:cubicBezTo>
                  <a:pt x="1227" y="14"/>
                  <a:pt x="1227" y="14"/>
                  <a:pt x="1227" y="14"/>
                </a:cubicBezTo>
                <a:cubicBezTo>
                  <a:pt x="1229" y="11"/>
                  <a:pt x="1232" y="10"/>
                  <a:pt x="1234" y="8"/>
                </a:cubicBezTo>
                <a:cubicBezTo>
                  <a:pt x="1234" y="9"/>
                  <a:pt x="1234" y="9"/>
                  <a:pt x="1234" y="9"/>
                </a:cubicBezTo>
                <a:cubicBezTo>
                  <a:pt x="1231" y="10"/>
                  <a:pt x="1229" y="13"/>
                  <a:pt x="1228" y="15"/>
                </a:cubicBezTo>
                <a:cubicBezTo>
                  <a:pt x="1228" y="16"/>
                  <a:pt x="1228" y="16"/>
                  <a:pt x="1228" y="16"/>
                </a:cubicBezTo>
                <a:cubicBezTo>
                  <a:pt x="1229" y="16"/>
                  <a:pt x="1229" y="16"/>
                  <a:pt x="1229" y="16"/>
                </a:cubicBezTo>
                <a:cubicBezTo>
                  <a:pt x="1231" y="19"/>
                  <a:pt x="1232" y="23"/>
                  <a:pt x="1234" y="26"/>
                </a:cubicBezTo>
                <a:cubicBezTo>
                  <a:pt x="1234" y="31"/>
                  <a:pt x="1234" y="31"/>
                  <a:pt x="1234" y="31"/>
                </a:cubicBezTo>
                <a:cubicBezTo>
                  <a:pt x="1232" y="32"/>
                  <a:pt x="1230" y="34"/>
                  <a:pt x="1228" y="35"/>
                </a:cubicBezTo>
                <a:cubicBezTo>
                  <a:pt x="1228" y="35"/>
                  <a:pt x="1228" y="35"/>
                  <a:pt x="1228" y="35"/>
                </a:cubicBezTo>
                <a:cubicBezTo>
                  <a:pt x="1227" y="34"/>
                  <a:pt x="1227" y="34"/>
                  <a:pt x="1227" y="34"/>
                </a:cubicBezTo>
                <a:cubicBezTo>
                  <a:pt x="1227" y="29"/>
                  <a:pt x="1227" y="29"/>
                  <a:pt x="1227" y="29"/>
                </a:cubicBezTo>
                <a:cubicBezTo>
                  <a:pt x="1227" y="29"/>
                  <a:pt x="1228" y="30"/>
                  <a:pt x="1228" y="31"/>
                </a:cubicBezTo>
                <a:cubicBezTo>
                  <a:pt x="1228" y="31"/>
                  <a:pt x="1228" y="31"/>
                  <a:pt x="1228" y="31"/>
                </a:cubicBezTo>
                <a:cubicBezTo>
                  <a:pt x="1228" y="31"/>
                  <a:pt x="1228" y="31"/>
                  <a:pt x="1228" y="31"/>
                </a:cubicBezTo>
                <a:cubicBezTo>
                  <a:pt x="1229" y="31"/>
                  <a:pt x="1229" y="32"/>
                  <a:pt x="1230" y="32"/>
                </a:cubicBezTo>
                <a:moveTo>
                  <a:pt x="1236" y="8"/>
                </a:moveTo>
                <a:cubicBezTo>
                  <a:pt x="1236" y="8"/>
                  <a:pt x="1236" y="8"/>
                  <a:pt x="1236" y="8"/>
                </a:cubicBezTo>
                <a:cubicBezTo>
                  <a:pt x="1238" y="7"/>
                  <a:pt x="1240" y="7"/>
                  <a:pt x="1243" y="7"/>
                </a:cubicBezTo>
                <a:cubicBezTo>
                  <a:pt x="1243" y="7"/>
                  <a:pt x="1243" y="7"/>
                  <a:pt x="1243" y="7"/>
                </a:cubicBezTo>
                <a:cubicBezTo>
                  <a:pt x="1243" y="7"/>
                  <a:pt x="1244" y="7"/>
                  <a:pt x="1245" y="7"/>
                </a:cubicBezTo>
                <a:cubicBezTo>
                  <a:pt x="1245" y="7"/>
                  <a:pt x="1246" y="8"/>
                  <a:pt x="1246" y="8"/>
                </a:cubicBezTo>
                <a:cubicBezTo>
                  <a:pt x="1246" y="9"/>
                  <a:pt x="1246" y="9"/>
                  <a:pt x="1246" y="9"/>
                </a:cubicBezTo>
                <a:cubicBezTo>
                  <a:pt x="1246" y="9"/>
                  <a:pt x="1246" y="9"/>
                  <a:pt x="1245" y="8"/>
                </a:cubicBezTo>
                <a:cubicBezTo>
                  <a:pt x="1244" y="8"/>
                  <a:pt x="1243" y="7"/>
                  <a:pt x="1241" y="7"/>
                </a:cubicBezTo>
                <a:cubicBezTo>
                  <a:pt x="1241" y="7"/>
                  <a:pt x="1241" y="7"/>
                  <a:pt x="1241" y="7"/>
                </a:cubicBezTo>
                <a:cubicBezTo>
                  <a:pt x="1241" y="7"/>
                  <a:pt x="1240" y="7"/>
                  <a:pt x="1240" y="7"/>
                </a:cubicBezTo>
                <a:cubicBezTo>
                  <a:pt x="1240" y="7"/>
                  <a:pt x="1240" y="7"/>
                  <a:pt x="1240" y="7"/>
                </a:cubicBezTo>
                <a:cubicBezTo>
                  <a:pt x="1240" y="7"/>
                  <a:pt x="1240" y="7"/>
                  <a:pt x="1240" y="7"/>
                </a:cubicBezTo>
                <a:cubicBezTo>
                  <a:pt x="1238" y="7"/>
                  <a:pt x="1237" y="8"/>
                  <a:pt x="1236" y="8"/>
                </a:cubicBezTo>
                <a:moveTo>
                  <a:pt x="1217" y="10"/>
                </a:moveTo>
                <a:cubicBezTo>
                  <a:pt x="1216" y="9"/>
                  <a:pt x="1214" y="8"/>
                  <a:pt x="1212" y="7"/>
                </a:cubicBezTo>
                <a:cubicBezTo>
                  <a:pt x="1212" y="5"/>
                  <a:pt x="1212" y="5"/>
                  <a:pt x="1212" y="5"/>
                </a:cubicBezTo>
                <a:cubicBezTo>
                  <a:pt x="1214" y="6"/>
                  <a:pt x="1215" y="6"/>
                  <a:pt x="1216" y="7"/>
                </a:cubicBezTo>
                <a:cubicBezTo>
                  <a:pt x="1217" y="7"/>
                  <a:pt x="1217" y="7"/>
                  <a:pt x="1217" y="7"/>
                </a:cubicBezTo>
                <a:cubicBezTo>
                  <a:pt x="1217" y="10"/>
                  <a:pt x="1217" y="10"/>
                  <a:pt x="1217" y="10"/>
                </a:cubicBezTo>
                <a:moveTo>
                  <a:pt x="1160" y="6"/>
                </a:moveTo>
                <a:cubicBezTo>
                  <a:pt x="1161" y="5"/>
                  <a:pt x="1161" y="5"/>
                  <a:pt x="1161" y="5"/>
                </a:cubicBezTo>
                <a:cubicBezTo>
                  <a:pt x="1162" y="5"/>
                  <a:pt x="1162" y="5"/>
                  <a:pt x="1162" y="5"/>
                </a:cubicBezTo>
                <a:cubicBezTo>
                  <a:pt x="1162" y="5"/>
                  <a:pt x="1162" y="5"/>
                  <a:pt x="1162" y="5"/>
                </a:cubicBezTo>
                <a:cubicBezTo>
                  <a:pt x="1163" y="5"/>
                  <a:pt x="1164" y="5"/>
                  <a:pt x="1165" y="4"/>
                </a:cubicBezTo>
                <a:cubicBezTo>
                  <a:pt x="1175" y="6"/>
                  <a:pt x="1175" y="6"/>
                  <a:pt x="1175" y="6"/>
                </a:cubicBezTo>
                <a:cubicBezTo>
                  <a:pt x="1175" y="6"/>
                  <a:pt x="1175" y="6"/>
                  <a:pt x="1175" y="6"/>
                </a:cubicBezTo>
                <a:cubicBezTo>
                  <a:pt x="1176" y="6"/>
                  <a:pt x="1176" y="6"/>
                  <a:pt x="1176" y="6"/>
                </a:cubicBezTo>
                <a:cubicBezTo>
                  <a:pt x="1177" y="6"/>
                  <a:pt x="1177" y="6"/>
                  <a:pt x="1177" y="6"/>
                </a:cubicBezTo>
                <a:cubicBezTo>
                  <a:pt x="1177" y="6"/>
                  <a:pt x="1177" y="6"/>
                  <a:pt x="1177" y="6"/>
                </a:cubicBezTo>
                <a:cubicBezTo>
                  <a:pt x="1180" y="6"/>
                  <a:pt x="1180" y="6"/>
                  <a:pt x="1180" y="6"/>
                </a:cubicBezTo>
                <a:cubicBezTo>
                  <a:pt x="1180" y="6"/>
                  <a:pt x="1180" y="6"/>
                  <a:pt x="1180" y="6"/>
                </a:cubicBezTo>
                <a:cubicBezTo>
                  <a:pt x="1181" y="6"/>
                  <a:pt x="1181" y="6"/>
                  <a:pt x="1181" y="6"/>
                </a:cubicBezTo>
                <a:cubicBezTo>
                  <a:pt x="1182" y="6"/>
                  <a:pt x="1182" y="6"/>
                  <a:pt x="1182" y="6"/>
                </a:cubicBezTo>
                <a:cubicBezTo>
                  <a:pt x="1182" y="6"/>
                  <a:pt x="1182" y="6"/>
                  <a:pt x="1182" y="6"/>
                </a:cubicBezTo>
                <a:cubicBezTo>
                  <a:pt x="1188" y="7"/>
                  <a:pt x="1194" y="10"/>
                  <a:pt x="1200" y="12"/>
                </a:cubicBezTo>
                <a:cubicBezTo>
                  <a:pt x="1200" y="12"/>
                  <a:pt x="1200" y="12"/>
                  <a:pt x="1200" y="12"/>
                </a:cubicBezTo>
                <a:cubicBezTo>
                  <a:pt x="1200" y="12"/>
                  <a:pt x="1200" y="12"/>
                  <a:pt x="1200" y="12"/>
                </a:cubicBezTo>
                <a:cubicBezTo>
                  <a:pt x="1202" y="13"/>
                  <a:pt x="1202" y="13"/>
                  <a:pt x="1202" y="13"/>
                </a:cubicBezTo>
                <a:cubicBezTo>
                  <a:pt x="1202" y="13"/>
                  <a:pt x="1202" y="13"/>
                  <a:pt x="1202" y="13"/>
                </a:cubicBezTo>
                <a:cubicBezTo>
                  <a:pt x="1202" y="13"/>
                  <a:pt x="1202" y="13"/>
                  <a:pt x="1203" y="13"/>
                </a:cubicBezTo>
                <a:cubicBezTo>
                  <a:pt x="1203" y="13"/>
                  <a:pt x="1203" y="13"/>
                  <a:pt x="1203" y="13"/>
                </a:cubicBezTo>
                <a:cubicBezTo>
                  <a:pt x="1207" y="15"/>
                  <a:pt x="1207" y="15"/>
                  <a:pt x="1207" y="15"/>
                </a:cubicBezTo>
                <a:cubicBezTo>
                  <a:pt x="1208" y="16"/>
                  <a:pt x="1209" y="17"/>
                  <a:pt x="1211" y="18"/>
                </a:cubicBezTo>
                <a:cubicBezTo>
                  <a:pt x="1213" y="19"/>
                  <a:pt x="1215" y="21"/>
                  <a:pt x="1217" y="23"/>
                </a:cubicBezTo>
                <a:cubicBezTo>
                  <a:pt x="1218" y="23"/>
                  <a:pt x="1218" y="23"/>
                  <a:pt x="1218" y="23"/>
                </a:cubicBezTo>
                <a:cubicBezTo>
                  <a:pt x="1219" y="25"/>
                  <a:pt x="1221" y="26"/>
                  <a:pt x="1222" y="28"/>
                </a:cubicBezTo>
                <a:cubicBezTo>
                  <a:pt x="1222" y="28"/>
                  <a:pt x="1222" y="28"/>
                  <a:pt x="1222" y="28"/>
                </a:cubicBezTo>
                <a:cubicBezTo>
                  <a:pt x="1222" y="28"/>
                  <a:pt x="1222" y="28"/>
                  <a:pt x="1222" y="28"/>
                </a:cubicBezTo>
                <a:cubicBezTo>
                  <a:pt x="1223" y="30"/>
                  <a:pt x="1223" y="30"/>
                  <a:pt x="1223" y="30"/>
                </a:cubicBezTo>
                <a:cubicBezTo>
                  <a:pt x="1223" y="31"/>
                  <a:pt x="1224" y="32"/>
                  <a:pt x="1224" y="33"/>
                </a:cubicBezTo>
                <a:cubicBezTo>
                  <a:pt x="1224" y="33"/>
                  <a:pt x="1224" y="33"/>
                  <a:pt x="1224" y="33"/>
                </a:cubicBezTo>
                <a:cubicBezTo>
                  <a:pt x="1224" y="33"/>
                  <a:pt x="1224" y="33"/>
                  <a:pt x="1224" y="33"/>
                </a:cubicBezTo>
                <a:cubicBezTo>
                  <a:pt x="1223" y="33"/>
                  <a:pt x="1223" y="33"/>
                  <a:pt x="1223" y="33"/>
                </a:cubicBezTo>
                <a:cubicBezTo>
                  <a:pt x="1222" y="32"/>
                  <a:pt x="1222" y="32"/>
                  <a:pt x="1222" y="32"/>
                </a:cubicBezTo>
                <a:cubicBezTo>
                  <a:pt x="1222" y="32"/>
                  <a:pt x="1222" y="32"/>
                  <a:pt x="1222" y="32"/>
                </a:cubicBezTo>
                <a:cubicBezTo>
                  <a:pt x="1221" y="32"/>
                  <a:pt x="1220" y="32"/>
                  <a:pt x="1219" y="31"/>
                </a:cubicBezTo>
                <a:cubicBezTo>
                  <a:pt x="1219" y="31"/>
                  <a:pt x="1219" y="31"/>
                  <a:pt x="1219" y="31"/>
                </a:cubicBezTo>
                <a:cubicBezTo>
                  <a:pt x="1218" y="31"/>
                  <a:pt x="1218" y="31"/>
                  <a:pt x="1218" y="31"/>
                </a:cubicBezTo>
                <a:cubicBezTo>
                  <a:pt x="1218" y="31"/>
                  <a:pt x="1218" y="31"/>
                  <a:pt x="1218" y="31"/>
                </a:cubicBezTo>
                <a:cubicBezTo>
                  <a:pt x="1217" y="31"/>
                  <a:pt x="1217" y="31"/>
                  <a:pt x="1217" y="31"/>
                </a:cubicBezTo>
                <a:cubicBezTo>
                  <a:pt x="1217" y="31"/>
                  <a:pt x="1217" y="31"/>
                  <a:pt x="1217" y="31"/>
                </a:cubicBezTo>
                <a:cubicBezTo>
                  <a:pt x="1216" y="31"/>
                  <a:pt x="1215" y="31"/>
                  <a:pt x="1214" y="30"/>
                </a:cubicBezTo>
                <a:cubicBezTo>
                  <a:pt x="1213" y="30"/>
                  <a:pt x="1213" y="30"/>
                  <a:pt x="1212" y="29"/>
                </a:cubicBezTo>
                <a:cubicBezTo>
                  <a:pt x="1212" y="29"/>
                  <a:pt x="1212" y="29"/>
                  <a:pt x="1212" y="29"/>
                </a:cubicBezTo>
                <a:cubicBezTo>
                  <a:pt x="1212" y="29"/>
                  <a:pt x="1212" y="29"/>
                  <a:pt x="1212" y="29"/>
                </a:cubicBezTo>
                <a:cubicBezTo>
                  <a:pt x="1210" y="27"/>
                  <a:pt x="1210" y="27"/>
                  <a:pt x="1210" y="27"/>
                </a:cubicBezTo>
                <a:cubicBezTo>
                  <a:pt x="1210" y="28"/>
                  <a:pt x="1210" y="28"/>
                  <a:pt x="1210" y="28"/>
                </a:cubicBezTo>
                <a:cubicBezTo>
                  <a:pt x="1207" y="26"/>
                  <a:pt x="1204" y="24"/>
                  <a:pt x="1201" y="23"/>
                </a:cubicBezTo>
                <a:cubicBezTo>
                  <a:pt x="1195" y="21"/>
                  <a:pt x="1189" y="20"/>
                  <a:pt x="1182" y="19"/>
                </a:cubicBezTo>
                <a:cubicBezTo>
                  <a:pt x="1182" y="19"/>
                  <a:pt x="1182" y="19"/>
                  <a:pt x="1182" y="19"/>
                </a:cubicBezTo>
                <a:cubicBezTo>
                  <a:pt x="1181" y="19"/>
                  <a:pt x="1181" y="19"/>
                  <a:pt x="1181" y="19"/>
                </a:cubicBezTo>
                <a:cubicBezTo>
                  <a:pt x="1180" y="19"/>
                  <a:pt x="1180" y="19"/>
                  <a:pt x="1180" y="19"/>
                </a:cubicBezTo>
                <a:cubicBezTo>
                  <a:pt x="1180" y="19"/>
                  <a:pt x="1180" y="19"/>
                  <a:pt x="1180" y="19"/>
                </a:cubicBezTo>
                <a:cubicBezTo>
                  <a:pt x="1179" y="19"/>
                  <a:pt x="1178" y="19"/>
                  <a:pt x="1177" y="18"/>
                </a:cubicBezTo>
                <a:cubicBezTo>
                  <a:pt x="1177" y="18"/>
                  <a:pt x="1177" y="18"/>
                  <a:pt x="1177" y="18"/>
                </a:cubicBezTo>
                <a:cubicBezTo>
                  <a:pt x="1176" y="18"/>
                  <a:pt x="1176" y="18"/>
                  <a:pt x="1176" y="18"/>
                </a:cubicBezTo>
                <a:cubicBezTo>
                  <a:pt x="1175" y="18"/>
                  <a:pt x="1175" y="18"/>
                  <a:pt x="1175" y="18"/>
                </a:cubicBezTo>
                <a:cubicBezTo>
                  <a:pt x="1175" y="18"/>
                  <a:pt x="1175" y="18"/>
                  <a:pt x="1175" y="18"/>
                </a:cubicBezTo>
                <a:cubicBezTo>
                  <a:pt x="1170" y="18"/>
                  <a:pt x="1166" y="18"/>
                  <a:pt x="1162" y="18"/>
                </a:cubicBezTo>
                <a:cubicBezTo>
                  <a:pt x="1162" y="17"/>
                  <a:pt x="1162" y="17"/>
                  <a:pt x="1162" y="17"/>
                </a:cubicBezTo>
                <a:cubicBezTo>
                  <a:pt x="1161" y="17"/>
                  <a:pt x="1161" y="17"/>
                  <a:pt x="1161" y="17"/>
                </a:cubicBezTo>
                <a:cubicBezTo>
                  <a:pt x="1160" y="17"/>
                  <a:pt x="1160" y="17"/>
                  <a:pt x="1160" y="17"/>
                </a:cubicBezTo>
                <a:cubicBezTo>
                  <a:pt x="1160" y="17"/>
                  <a:pt x="1160" y="17"/>
                  <a:pt x="1160" y="17"/>
                </a:cubicBezTo>
                <a:cubicBezTo>
                  <a:pt x="1160" y="17"/>
                  <a:pt x="1159" y="17"/>
                  <a:pt x="1159" y="17"/>
                </a:cubicBezTo>
                <a:cubicBezTo>
                  <a:pt x="1159" y="17"/>
                  <a:pt x="1159" y="17"/>
                  <a:pt x="1159" y="17"/>
                </a:cubicBezTo>
                <a:cubicBezTo>
                  <a:pt x="1159" y="17"/>
                  <a:pt x="1159" y="17"/>
                  <a:pt x="1159" y="17"/>
                </a:cubicBezTo>
                <a:cubicBezTo>
                  <a:pt x="1147" y="18"/>
                  <a:pt x="1132" y="18"/>
                  <a:pt x="1120" y="23"/>
                </a:cubicBezTo>
                <a:cubicBezTo>
                  <a:pt x="1119" y="23"/>
                  <a:pt x="1118" y="23"/>
                  <a:pt x="1116" y="24"/>
                </a:cubicBezTo>
                <a:cubicBezTo>
                  <a:pt x="1116" y="24"/>
                  <a:pt x="1116" y="24"/>
                  <a:pt x="1116" y="24"/>
                </a:cubicBezTo>
                <a:cubicBezTo>
                  <a:pt x="1116" y="24"/>
                  <a:pt x="1116" y="24"/>
                  <a:pt x="1116" y="24"/>
                </a:cubicBezTo>
                <a:cubicBezTo>
                  <a:pt x="1115" y="24"/>
                  <a:pt x="1114" y="25"/>
                  <a:pt x="1114" y="25"/>
                </a:cubicBezTo>
                <a:cubicBezTo>
                  <a:pt x="1114" y="25"/>
                  <a:pt x="1114" y="25"/>
                  <a:pt x="1114" y="25"/>
                </a:cubicBezTo>
                <a:cubicBezTo>
                  <a:pt x="1112" y="25"/>
                  <a:pt x="1112" y="25"/>
                  <a:pt x="1112" y="25"/>
                </a:cubicBezTo>
                <a:cubicBezTo>
                  <a:pt x="1112" y="26"/>
                  <a:pt x="1112" y="26"/>
                  <a:pt x="1112" y="26"/>
                </a:cubicBezTo>
                <a:cubicBezTo>
                  <a:pt x="1112" y="26"/>
                  <a:pt x="1112" y="26"/>
                  <a:pt x="1112" y="26"/>
                </a:cubicBezTo>
                <a:cubicBezTo>
                  <a:pt x="1109" y="27"/>
                  <a:pt x="1106" y="28"/>
                  <a:pt x="1103" y="30"/>
                </a:cubicBezTo>
                <a:cubicBezTo>
                  <a:pt x="1103" y="30"/>
                  <a:pt x="1103" y="30"/>
                  <a:pt x="1103" y="30"/>
                </a:cubicBezTo>
                <a:cubicBezTo>
                  <a:pt x="1102" y="31"/>
                  <a:pt x="1102" y="31"/>
                  <a:pt x="1102" y="31"/>
                </a:cubicBezTo>
                <a:cubicBezTo>
                  <a:pt x="1101" y="31"/>
                  <a:pt x="1101" y="31"/>
                  <a:pt x="1101" y="31"/>
                </a:cubicBezTo>
                <a:cubicBezTo>
                  <a:pt x="1101" y="31"/>
                  <a:pt x="1101" y="31"/>
                  <a:pt x="1101" y="31"/>
                </a:cubicBezTo>
                <a:cubicBezTo>
                  <a:pt x="1099" y="32"/>
                  <a:pt x="1097" y="34"/>
                  <a:pt x="1094" y="35"/>
                </a:cubicBezTo>
                <a:cubicBezTo>
                  <a:pt x="1093" y="36"/>
                  <a:pt x="1092" y="37"/>
                  <a:pt x="1092" y="38"/>
                </a:cubicBezTo>
                <a:cubicBezTo>
                  <a:pt x="1091" y="38"/>
                  <a:pt x="1091" y="38"/>
                  <a:pt x="1091" y="39"/>
                </a:cubicBezTo>
                <a:cubicBezTo>
                  <a:pt x="1090" y="39"/>
                  <a:pt x="1090" y="39"/>
                  <a:pt x="1090" y="39"/>
                </a:cubicBezTo>
                <a:cubicBezTo>
                  <a:pt x="1090" y="39"/>
                  <a:pt x="1089" y="39"/>
                  <a:pt x="1089" y="39"/>
                </a:cubicBezTo>
                <a:cubicBezTo>
                  <a:pt x="1088" y="37"/>
                  <a:pt x="1086" y="36"/>
                  <a:pt x="1084" y="35"/>
                </a:cubicBezTo>
                <a:cubicBezTo>
                  <a:pt x="1083" y="34"/>
                  <a:pt x="1083" y="34"/>
                  <a:pt x="1082" y="33"/>
                </a:cubicBezTo>
                <a:cubicBezTo>
                  <a:pt x="1082" y="33"/>
                  <a:pt x="1081" y="33"/>
                  <a:pt x="1081" y="32"/>
                </a:cubicBezTo>
                <a:cubicBezTo>
                  <a:pt x="1081" y="32"/>
                  <a:pt x="1082" y="31"/>
                  <a:pt x="1082" y="31"/>
                </a:cubicBezTo>
                <a:cubicBezTo>
                  <a:pt x="1088" y="25"/>
                  <a:pt x="1095" y="21"/>
                  <a:pt x="1103" y="17"/>
                </a:cubicBezTo>
                <a:cubicBezTo>
                  <a:pt x="1106" y="15"/>
                  <a:pt x="1109" y="14"/>
                  <a:pt x="1112" y="13"/>
                </a:cubicBezTo>
                <a:cubicBezTo>
                  <a:pt x="1112" y="14"/>
                  <a:pt x="1112" y="14"/>
                  <a:pt x="1112" y="14"/>
                </a:cubicBezTo>
                <a:cubicBezTo>
                  <a:pt x="1113" y="13"/>
                  <a:pt x="1113" y="13"/>
                  <a:pt x="1113" y="13"/>
                </a:cubicBezTo>
                <a:cubicBezTo>
                  <a:pt x="1114" y="13"/>
                  <a:pt x="1114" y="13"/>
                  <a:pt x="1114" y="13"/>
                </a:cubicBezTo>
                <a:cubicBezTo>
                  <a:pt x="1114" y="12"/>
                  <a:pt x="1114" y="12"/>
                  <a:pt x="1114" y="12"/>
                </a:cubicBezTo>
                <a:cubicBezTo>
                  <a:pt x="1115" y="12"/>
                  <a:pt x="1116" y="11"/>
                  <a:pt x="1117" y="11"/>
                </a:cubicBezTo>
                <a:cubicBezTo>
                  <a:pt x="1117" y="11"/>
                  <a:pt x="1117" y="11"/>
                  <a:pt x="1117" y="11"/>
                </a:cubicBezTo>
                <a:cubicBezTo>
                  <a:pt x="1125" y="9"/>
                  <a:pt x="1133" y="7"/>
                  <a:pt x="1141" y="6"/>
                </a:cubicBezTo>
                <a:cubicBezTo>
                  <a:pt x="1144" y="6"/>
                  <a:pt x="1147" y="6"/>
                  <a:pt x="1151" y="6"/>
                </a:cubicBezTo>
                <a:cubicBezTo>
                  <a:pt x="1154" y="6"/>
                  <a:pt x="1157" y="6"/>
                  <a:pt x="1160" y="5"/>
                </a:cubicBezTo>
                <a:cubicBezTo>
                  <a:pt x="1160" y="6"/>
                  <a:pt x="1160" y="6"/>
                  <a:pt x="1160" y="6"/>
                </a:cubicBezTo>
                <a:moveTo>
                  <a:pt x="1200" y="10"/>
                </a:moveTo>
                <a:cubicBezTo>
                  <a:pt x="1194" y="8"/>
                  <a:pt x="1189" y="5"/>
                  <a:pt x="1182" y="4"/>
                </a:cubicBezTo>
                <a:cubicBezTo>
                  <a:pt x="1182" y="4"/>
                  <a:pt x="1182" y="4"/>
                  <a:pt x="1182" y="4"/>
                </a:cubicBezTo>
                <a:cubicBezTo>
                  <a:pt x="1182" y="3"/>
                  <a:pt x="1182" y="3"/>
                  <a:pt x="1182" y="3"/>
                </a:cubicBezTo>
                <a:cubicBezTo>
                  <a:pt x="1186" y="4"/>
                  <a:pt x="1189" y="5"/>
                  <a:pt x="1193" y="6"/>
                </a:cubicBezTo>
                <a:cubicBezTo>
                  <a:pt x="1195" y="7"/>
                  <a:pt x="1197" y="8"/>
                  <a:pt x="1200" y="8"/>
                </a:cubicBezTo>
                <a:cubicBezTo>
                  <a:pt x="1200" y="10"/>
                  <a:pt x="1200" y="10"/>
                  <a:pt x="1200" y="10"/>
                </a:cubicBezTo>
                <a:moveTo>
                  <a:pt x="1180" y="4"/>
                </a:moveTo>
                <a:cubicBezTo>
                  <a:pt x="1177" y="4"/>
                  <a:pt x="1177" y="4"/>
                  <a:pt x="1177" y="4"/>
                </a:cubicBezTo>
                <a:cubicBezTo>
                  <a:pt x="1177" y="3"/>
                  <a:pt x="1177" y="3"/>
                  <a:pt x="1177" y="3"/>
                </a:cubicBezTo>
                <a:cubicBezTo>
                  <a:pt x="1178" y="3"/>
                  <a:pt x="1179" y="3"/>
                  <a:pt x="1180" y="3"/>
                </a:cubicBezTo>
                <a:cubicBezTo>
                  <a:pt x="1180" y="4"/>
                  <a:pt x="1180" y="4"/>
                  <a:pt x="1180" y="4"/>
                </a:cubicBezTo>
                <a:moveTo>
                  <a:pt x="1118" y="9"/>
                </a:moveTo>
                <a:cubicBezTo>
                  <a:pt x="1118" y="8"/>
                  <a:pt x="1118" y="8"/>
                  <a:pt x="1118" y="8"/>
                </a:cubicBezTo>
                <a:cubicBezTo>
                  <a:pt x="1129" y="4"/>
                  <a:pt x="1141" y="3"/>
                  <a:pt x="1154" y="2"/>
                </a:cubicBezTo>
                <a:cubicBezTo>
                  <a:pt x="1154" y="2"/>
                  <a:pt x="1154" y="2"/>
                  <a:pt x="1154" y="2"/>
                </a:cubicBezTo>
                <a:cubicBezTo>
                  <a:pt x="1154" y="2"/>
                  <a:pt x="1154" y="2"/>
                  <a:pt x="1154" y="2"/>
                </a:cubicBezTo>
                <a:cubicBezTo>
                  <a:pt x="1155" y="2"/>
                  <a:pt x="1155" y="2"/>
                  <a:pt x="1156" y="2"/>
                </a:cubicBezTo>
                <a:cubicBezTo>
                  <a:pt x="1156" y="2"/>
                  <a:pt x="1156" y="2"/>
                  <a:pt x="1156" y="2"/>
                </a:cubicBezTo>
                <a:cubicBezTo>
                  <a:pt x="1156" y="2"/>
                  <a:pt x="1156" y="2"/>
                  <a:pt x="1156" y="2"/>
                </a:cubicBezTo>
                <a:cubicBezTo>
                  <a:pt x="1157" y="2"/>
                  <a:pt x="1158" y="2"/>
                  <a:pt x="1160" y="2"/>
                </a:cubicBezTo>
                <a:cubicBezTo>
                  <a:pt x="1160" y="3"/>
                  <a:pt x="1160" y="3"/>
                  <a:pt x="1160" y="3"/>
                </a:cubicBezTo>
                <a:cubicBezTo>
                  <a:pt x="1157" y="4"/>
                  <a:pt x="1154" y="4"/>
                  <a:pt x="1151" y="4"/>
                </a:cubicBezTo>
                <a:cubicBezTo>
                  <a:pt x="1147" y="4"/>
                  <a:pt x="1144" y="4"/>
                  <a:pt x="1141" y="4"/>
                </a:cubicBezTo>
                <a:cubicBezTo>
                  <a:pt x="1141" y="4"/>
                  <a:pt x="1141" y="4"/>
                  <a:pt x="1141" y="4"/>
                </a:cubicBezTo>
                <a:cubicBezTo>
                  <a:pt x="1141" y="4"/>
                  <a:pt x="1141" y="4"/>
                  <a:pt x="1141" y="4"/>
                </a:cubicBezTo>
                <a:cubicBezTo>
                  <a:pt x="1133" y="5"/>
                  <a:pt x="1125" y="6"/>
                  <a:pt x="1118" y="9"/>
                </a:cubicBezTo>
                <a:moveTo>
                  <a:pt x="1162" y="3"/>
                </a:moveTo>
                <a:cubicBezTo>
                  <a:pt x="1162" y="2"/>
                  <a:pt x="1162" y="2"/>
                  <a:pt x="1162" y="2"/>
                </a:cubicBezTo>
                <a:cubicBezTo>
                  <a:pt x="1163" y="2"/>
                  <a:pt x="1164" y="2"/>
                  <a:pt x="1165" y="2"/>
                </a:cubicBezTo>
                <a:cubicBezTo>
                  <a:pt x="1168" y="2"/>
                  <a:pt x="1171" y="2"/>
                  <a:pt x="1175" y="2"/>
                </a:cubicBezTo>
                <a:cubicBezTo>
                  <a:pt x="1175" y="4"/>
                  <a:pt x="1175" y="4"/>
                  <a:pt x="1175" y="4"/>
                </a:cubicBezTo>
                <a:cubicBezTo>
                  <a:pt x="1165" y="2"/>
                  <a:pt x="1165" y="2"/>
                  <a:pt x="1165" y="2"/>
                </a:cubicBezTo>
                <a:cubicBezTo>
                  <a:pt x="1165" y="2"/>
                  <a:pt x="1165" y="2"/>
                  <a:pt x="1165" y="2"/>
                </a:cubicBezTo>
                <a:cubicBezTo>
                  <a:pt x="1164" y="3"/>
                  <a:pt x="1163" y="3"/>
                  <a:pt x="1162" y="3"/>
                </a:cubicBezTo>
                <a:moveTo>
                  <a:pt x="1210" y="6"/>
                </a:moveTo>
                <a:cubicBezTo>
                  <a:pt x="1207" y="5"/>
                  <a:pt x="1205" y="3"/>
                  <a:pt x="1202" y="2"/>
                </a:cubicBezTo>
                <a:cubicBezTo>
                  <a:pt x="1202" y="0"/>
                  <a:pt x="1202" y="0"/>
                  <a:pt x="1202" y="0"/>
                </a:cubicBezTo>
                <a:cubicBezTo>
                  <a:pt x="1205" y="2"/>
                  <a:pt x="1207" y="3"/>
                  <a:pt x="1210" y="5"/>
                </a:cubicBezTo>
                <a:cubicBezTo>
                  <a:pt x="1210" y="6"/>
                  <a:pt x="1210" y="6"/>
                  <a:pt x="1210" y="6"/>
                </a:cubicBezTo>
                <a:moveTo>
                  <a:pt x="1222" y="13"/>
                </a:moveTo>
                <a:cubicBezTo>
                  <a:pt x="1221" y="12"/>
                  <a:pt x="1220" y="11"/>
                  <a:pt x="1219" y="11"/>
                </a:cubicBezTo>
                <a:cubicBezTo>
                  <a:pt x="1219" y="4"/>
                  <a:pt x="1219" y="4"/>
                  <a:pt x="1219" y="4"/>
                </a:cubicBezTo>
                <a:cubicBezTo>
                  <a:pt x="1220" y="3"/>
                  <a:pt x="1221" y="1"/>
                  <a:pt x="1222" y="0"/>
                </a:cubicBezTo>
                <a:cubicBezTo>
                  <a:pt x="1222" y="1"/>
                  <a:pt x="1222" y="1"/>
                  <a:pt x="1222" y="1"/>
                </a:cubicBezTo>
                <a:cubicBezTo>
                  <a:pt x="1220" y="3"/>
                  <a:pt x="1219" y="5"/>
                  <a:pt x="1219" y="7"/>
                </a:cubicBezTo>
                <a:cubicBezTo>
                  <a:pt x="1219" y="8"/>
                  <a:pt x="1219" y="8"/>
                  <a:pt x="1219" y="9"/>
                </a:cubicBezTo>
                <a:cubicBezTo>
                  <a:pt x="1219" y="9"/>
                  <a:pt x="1219" y="9"/>
                  <a:pt x="1219" y="9"/>
                </a:cubicBezTo>
                <a:cubicBezTo>
                  <a:pt x="1220" y="9"/>
                  <a:pt x="1220" y="9"/>
                  <a:pt x="1220" y="9"/>
                </a:cubicBezTo>
                <a:cubicBezTo>
                  <a:pt x="1220" y="10"/>
                  <a:pt x="1221" y="10"/>
                  <a:pt x="1222" y="11"/>
                </a:cubicBezTo>
                <a:cubicBezTo>
                  <a:pt x="1222" y="13"/>
                  <a:pt x="1222" y="13"/>
                  <a:pt x="1222" y="13"/>
                </a:cubicBezTo>
                <a:moveTo>
                  <a:pt x="1254" y="0"/>
                </a:moveTo>
                <a:cubicBezTo>
                  <a:pt x="1252" y="0"/>
                  <a:pt x="1252" y="0"/>
                  <a:pt x="1252" y="0"/>
                </a:cubicBezTo>
                <a:cubicBezTo>
                  <a:pt x="1252" y="1"/>
                  <a:pt x="1252" y="2"/>
                  <a:pt x="1252" y="4"/>
                </a:cubicBezTo>
                <a:cubicBezTo>
                  <a:pt x="1252" y="6"/>
                  <a:pt x="1252" y="8"/>
                  <a:pt x="1251" y="10"/>
                </a:cubicBezTo>
                <a:cubicBezTo>
                  <a:pt x="1251" y="10"/>
                  <a:pt x="1251" y="10"/>
                  <a:pt x="1251" y="10"/>
                </a:cubicBezTo>
                <a:cubicBezTo>
                  <a:pt x="1251" y="11"/>
                  <a:pt x="1251" y="11"/>
                  <a:pt x="1251" y="11"/>
                </a:cubicBezTo>
                <a:cubicBezTo>
                  <a:pt x="1251" y="11"/>
                  <a:pt x="1251" y="11"/>
                  <a:pt x="1250" y="11"/>
                </a:cubicBezTo>
                <a:cubicBezTo>
                  <a:pt x="1250" y="12"/>
                  <a:pt x="1249" y="12"/>
                  <a:pt x="1249" y="12"/>
                </a:cubicBezTo>
                <a:cubicBezTo>
                  <a:pt x="1249" y="12"/>
                  <a:pt x="1248" y="12"/>
                  <a:pt x="1248" y="11"/>
                </a:cubicBezTo>
                <a:cubicBezTo>
                  <a:pt x="1248" y="9"/>
                  <a:pt x="1248" y="9"/>
                  <a:pt x="1248" y="9"/>
                </a:cubicBezTo>
                <a:cubicBezTo>
                  <a:pt x="1248" y="9"/>
                  <a:pt x="1249" y="9"/>
                  <a:pt x="1249" y="9"/>
                </a:cubicBezTo>
                <a:cubicBezTo>
                  <a:pt x="1249" y="9"/>
                  <a:pt x="1249" y="9"/>
                  <a:pt x="1249" y="9"/>
                </a:cubicBezTo>
                <a:cubicBezTo>
                  <a:pt x="1249" y="9"/>
                  <a:pt x="1250" y="9"/>
                  <a:pt x="1250" y="9"/>
                </a:cubicBezTo>
                <a:cubicBezTo>
                  <a:pt x="1250" y="8"/>
                  <a:pt x="1250" y="8"/>
                  <a:pt x="1250" y="8"/>
                </a:cubicBezTo>
                <a:cubicBezTo>
                  <a:pt x="1251" y="8"/>
                  <a:pt x="1251" y="8"/>
                  <a:pt x="1251" y="8"/>
                </a:cubicBezTo>
                <a:cubicBezTo>
                  <a:pt x="1251" y="7"/>
                  <a:pt x="1251" y="5"/>
                  <a:pt x="1251" y="3"/>
                </a:cubicBezTo>
                <a:cubicBezTo>
                  <a:pt x="1251" y="2"/>
                  <a:pt x="1251" y="1"/>
                  <a:pt x="1250" y="0"/>
                </a:cubicBezTo>
                <a:cubicBezTo>
                  <a:pt x="1248" y="0"/>
                  <a:pt x="1248" y="0"/>
                  <a:pt x="1248" y="0"/>
                </a:cubicBezTo>
                <a:cubicBezTo>
                  <a:pt x="1249" y="1"/>
                  <a:pt x="1249" y="2"/>
                  <a:pt x="1249" y="3"/>
                </a:cubicBezTo>
                <a:cubicBezTo>
                  <a:pt x="1249" y="4"/>
                  <a:pt x="1249" y="6"/>
                  <a:pt x="1249" y="7"/>
                </a:cubicBezTo>
                <a:cubicBezTo>
                  <a:pt x="1249" y="7"/>
                  <a:pt x="1248" y="7"/>
                  <a:pt x="1248" y="7"/>
                </a:cubicBezTo>
                <a:cubicBezTo>
                  <a:pt x="1248" y="6"/>
                  <a:pt x="1248" y="6"/>
                  <a:pt x="1248" y="6"/>
                </a:cubicBezTo>
                <a:cubicBezTo>
                  <a:pt x="1247" y="6"/>
                  <a:pt x="1247" y="6"/>
                  <a:pt x="1247" y="6"/>
                </a:cubicBezTo>
                <a:cubicBezTo>
                  <a:pt x="1246" y="6"/>
                  <a:pt x="1246" y="6"/>
                  <a:pt x="1246" y="6"/>
                </a:cubicBezTo>
                <a:cubicBezTo>
                  <a:pt x="1246" y="6"/>
                  <a:pt x="1246" y="5"/>
                  <a:pt x="1246" y="5"/>
                </a:cubicBezTo>
                <a:cubicBezTo>
                  <a:pt x="1245" y="5"/>
                  <a:pt x="1244" y="5"/>
                  <a:pt x="1243" y="5"/>
                </a:cubicBezTo>
                <a:cubicBezTo>
                  <a:pt x="1243" y="5"/>
                  <a:pt x="1243" y="5"/>
                  <a:pt x="1243" y="5"/>
                </a:cubicBezTo>
                <a:cubicBezTo>
                  <a:pt x="1240" y="5"/>
                  <a:pt x="1238" y="5"/>
                  <a:pt x="1236" y="5"/>
                </a:cubicBezTo>
                <a:cubicBezTo>
                  <a:pt x="1236" y="5"/>
                  <a:pt x="1236" y="5"/>
                  <a:pt x="1236" y="5"/>
                </a:cubicBezTo>
                <a:cubicBezTo>
                  <a:pt x="1235" y="6"/>
                  <a:pt x="1235" y="6"/>
                  <a:pt x="1235" y="6"/>
                </a:cubicBezTo>
                <a:cubicBezTo>
                  <a:pt x="1234" y="6"/>
                  <a:pt x="1234" y="6"/>
                  <a:pt x="1234" y="6"/>
                </a:cubicBezTo>
                <a:cubicBezTo>
                  <a:pt x="1234" y="6"/>
                  <a:pt x="1234" y="6"/>
                  <a:pt x="1234" y="6"/>
                </a:cubicBezTo>
                <a:cubicBezTo>
                  <a:pt x="1231" y="7"/>
                  <a:pt x="1229" y="9"/>
                  <a:pt x="1226" y="12"/>
                </a:cubicBezTo>
                <a:cubicBezTo>
                  <a:pt x="1225" y="10"/>
                  <a:pt x="1225" y="10"/>
                  <a:pt x="1225" y="10"/>
                </a:cubicBezTo>
                <a:cubicBezTo>
                  <a:pt x="1225" y="11"/>
                  <a:pt x="1225" y="11"/>
                  <a:pt x="1225" y="11"/>
                </a:cubicBezTo>
                <a:cubicBezTo>
                  <a:pt x="1225" y="11"/>
                  <a:pt x="1224" y="10"/>
                  <a:pt x="1223" y="10"/>
                </a:cubicBezTo>
                <a:cubicBezTo>
                  <a:pt x="1223" y="9"/>
                  <a:pt x="1222" y="8"/>
                  <a:pt x="1221" y="8"/>
                </a:cubicBezTo>
                <a:cubicBezTo>
                  <a:pt x="1221" y="7"/>
                  <a:pt x="1221" y="7"/>
                  <a:pt x="1221" y="7"/>
                </a:cubicBezTo>
                <a:cubicBezTo>
                  <a:pt x="1221" y="5"/>
                  <a:pt x="1222" y="4"/>
                  <a:pt x="1223" y="2"/>
                </a:cubicBezTo>
                <a:cubicBezTo>
                  <a:pt x="1224" y="2"/>
                  <a:pt x="1225" y="1"/>
                  <a:pt x="1226" y="0"/>
                </a:cubicBezTo>
                <a:cubicBezTo>
                  <a:pt x="1219" y="0"/>
                  <a:pt x="1219" y="0"/>
                  <a:pt x="1219" y="0"/>
                </a:cubicBezTo>
                <a:cubicBezTo>
                  <a:pt x="1219" y="0"/>
                  <a:pt x="1219" y="0"/>
                  <a:pt x="1219" y="0"/>
                </a:cubicBezTo>
                <a:cubicBezTo>
                  <a:pt x="1219" y="0"/>
                  <a:pt x="1219" y="0"/>
                  <a:pt x="1219" y="0"/>
                </a:cubicBezTo>
                <a:cubicBezTo>
                  <a:pt x="1219" y="0"/>
                  <a:pt x="1219" y="0"/>
                  <a:pt x="1219" y="0"/>
                </a:cubicBezTo>
                <a:cubicBezTo>
                  <a:pt x="1217" y="3"/>
                  <a:pt x="1217" y="3"/>
                  <a:pt x="1217" y="3"/>
                </a:cubicBezTo>
                <a:cubicBezTo>
                  <a:pt x="1217" y="3"/>
                  <a:pt x="1217" y="3"/>
                  <a:pt x="1217" y="3"/>
                </a:cubicBezTo>
                <a:cubicBezTo>
                  <a:pt x="1217" y="3"/>
                  <a:pt x="1217" y="3"/>
                  <a:pt x="1217" y="3"/>
                </a:cubicBezTo>
                <a:cubicBezTo>
                  <a:pt x="1217" y="4"/>
                  <a:pt x="1217" y="4"/>
                  <a:pt x="1216" y="5"/>
                </a:cubicBezTo>
                <a:cubicBezTo>
                  <a:pt x="1215" y="4"/>
                  <a:pt x="1213" y="3"/>
                  <a:pt x="1212" y="3"/>
                </a:cubicBezTo>
                <a:cubicBezTo>
                  <a:pt x="1210" y="2"/>
                  <a:pt x="1208" y="1"/>
                  <a:pt x="1205" y="0"/>
                </a:cubicBezTo>
                <a:cubicBezTo>
                  <a:pt x="1200" y="0"/>
                  <a:pt x="1200" y="0"/>
                  <a:pt x="1200" y="0"/>
                </a:cubicBezTo>
                <a:cubicBezTo>
                  <a:pt x="1200" y="1"/>
                  <a:pt x="1200" y="1"/>
                  <a:pt x="1200" y="1"/>
                </a:cubicBezTo>
                <a:cubicBezTo>
                  <a:pt x="1199" y="1"/>
                  <a:pt x="1199" y="1"/>
                  <a:pt x="1198" y="0"/>
                </a:cubicBezTo>
                <a:cubicBezTo>
                  <a:pt x="1198" y="0"/>
                  <a:pt x="1198" y="0"/>
                  <a:pt x="1198" y="0"/>
                </a:cubicBezTo>
                <a:cubicBezTo>
                  <a:pt x="1198" y="0"/>
                  <a:pt x="1198" y="0"/>
                  <a:pt x="1198" y="0"/>
                </a:cubicBezTo>
                <a:cubicBezTo>
                  <a:pt x="1198" y="0"/>
                  <a:pt x="1197" y="0"/>
                  <a:pt x="1197" y="0"/>
                </a:cubicBezTo>
                <a:cubicBezTo>
                  <a:pt x="1188" y="0"/>
                  <a:pt x="1188" y="0"/>
                  <a:pt x="1188" y="0"/>
                </a:cubicBezTo>
                <a:cubicBezTo>
                  <a:pt x="1191" y="1"/>
                  <a:pt x="1194" y="2"/>
                  <a:pt x="1198" y="2"/>
                </a:cubicBezTo>
                <a:cubicBezTo>
                  <a:pt x="1198" y="3"/>
                  <a:pt x="1199" y="3"/>
                  <a:pt x="1200" y="3"/>
                </a:cubicBezTo>
                <a:cubicBezTo>
                  <a:pt x="1200" y="3"/>
                  <a:pt x="1200" y="3"/>
                  <a:pt x="1200" y="3"/>
                </a:cubicBezTo>
                <a:cubicBezTo>
                  <a:pt x="1200" y="4"/>
                  <a:pt x="1200" y="4"/>
                  <a:pt x="1200" y="4"/>
                </a:cubicBezTo>
                <a:cubicBezTo>
                  <a:pt x="1202" y="4"/>
                  <a:pt x="1202" y="4"/>
                  <a:pt x="1202" y="4"/>
                </a:cubicBezTo>
                <a:cubicBezTo>
                  <a:pt x="1202" y="4"/>
                  <a:pt x="1202" y="4"/>
                  <a:pt x="1202" y="4"/>
                </a:cubicBezTo>
                <a:cubicBezTo>
                  <a:pt x="1205" y="6"/>
                  <a:pt x="1208" y="7"/>
                  <a:pt x="1211" y="9"/>
                </a:cubicBezTo>
                <a:cubicBezTo>
                  <a:pt x="1213" y="10"/>
                  <a:pt x="1215" y="11"/>
                  <a:pt x="1217" y="12"/>
                </a:cubicBezTo>
                <a:cubicBezTo>
                  <a:pt x="1217" y="12"/>
                  <a:pt x="1217" y="12"/>
                  <a:pt x="1217" y="12"/>
                </a:cubicBezTo>
                <a:cubicBezTo>
                  <a:pt x="1218" y="12"/>
                  <a:pt x="1218" y="12"/>
                  <a:pt x="1218" y="12"/>
                </a:cubicBezTo>
                <a:cubicBezTo>
                  <a:pt x="1219" y="13"/>
                  <a:pt x="1219" y="13"/>
                  <a:pt x="1219" y="13"/>
                </a:cubicBezTo>
                <a:cubicBezTo>
                  <a:pt x="1219" y="13"/>
                  <a:pt x="1219" y="13"/>
                  <a:pt x="1219" y="13"/>
                </a:cubicBezTo>
                <a:cubicBezTo>
                  <a:pt x="1220" y="14"/>
                  <a:pt x="1221" y="15"/>
                  <a:pt x="1222" y="15"/>
                </a:cubicBezTo>
                <a:cubicBezTo>
                  <a:pt x="1222" y="15"/>
                  <a:pt x="1222" y="15"/>
                  <a:pt x="1222" y="15"/>
                </a:cubicBezTo>
                <a:cubicBezTo>
                  <a:pt x="1222" y="15"/>
                  <a:pt x="1222" y="15"/>
                  <a:pt x="1222" y="16"/>
                </a:cubicBezTo>
                <a:cubicBezTo>
                  <a:pt x="1224" y="17"/>
                  <a:pt x="1224" y="17"/>
                  <a:pt x="1224" y="17"/>
                </a:cubicBezTo>
                <a:cubicBezTo>
                  <a:pt x="1224" y="17"/>
                  <a:pt x="1224" y="17"/>
                  <a:pt x="1224" y="17"/>
                </a:cubicBezTo>
                <a:cubicBezTo>
                  <a:pt x="1224" y="17"/>
                  <a:pt x="1225" y="18"/>
                  <a:pt x="1225" y="18"/>
                </a:cubicBezTo>
                <a:cubicBezTo>
                  <a:pt x="1225" y="18"/>
                  <a:pt x="1225" y="18"/>
                  <a:pt x="1225" y="18"/>
                </a:cubicBezTo>
                <a:cubicBezTo>
                  <a:pt x="1225" y="19"/>
                  <a:pt x="1225" y="19"/>
                  <a:pt x="1225" y="19"/>
                </a:cubicBezTo>
                <a:cubicBezTo>
                  <a:pt x="1227" y="21"/>
                  <a:pt x="1227" y="21"/>
                  <a:pt x="1227" y="21"/>
                </a:cubicBezTo>
                <a:cubicBezTo>
                  <a:pt x="1227" y="21"/>
                  <a:pt x="1227" y="21"/>
                  <a:pt x="1227" y="21"/>
                </a:cubicBezTo>
                <a:cubicBezTo>
                  <a:pt x="1229" y="23"/>
                  <a:pt x="1230" y="26"/>
                  <a:pt x="1231" y="29"/>
                </a:cubicBezTo>
                <a:cubicBezTo>
                  <a:pt x="1231" y="29"/>
                  <a:pt x="1231" y="29"/>
                  <a:pt x="1231" y="29"/>
                </a:cubicBezTo>
                <a:cubicBezTo>
                  <a:pt x="1230" y="30"/>
                  <a:pt x="1230" y="30"/>
                  <a:pt x="1230" y="30"/>
                </a:cubicBezTo>
                <a:cubicBezTo>
                  <a:pt x="1230" y="30"/>
                  <a:pt x="1230" y="30"/>
                  <a:pt x="1230" y="30"/>
                </a:cubicBezTo>
                <a:cubicBezTo>
                  <a:pt x="1229" y="28"/>
                  <a:pt x="1228" y="26"/>
                  <a:pt x="1227" y="25"/>
                </a:cubicBezTo>
                <a:cubicBezTo>
                  <a:pt x="1226" y="24"/>
                  <a:pt x="1225" y="22"/>
                  <a:pt x="1223" y="21"/>
                </a:cubicBezTo>
                <a:cubicBezTo>
                  <a:pt x="1222" y="19"/>
                  <a:pt x="1222" y="19"/>
                  <a:pt x="1222" y="19"/>
                </a:cubicBezTo>
                <a:cubicBezTo>
                  <a:pt x="1222" y="19"/>
                  <a:pt x="1222" y="19"/>
                  <a:pt x="1222" y="19"/>
                </a:cubicBezTo>
                <a:cubicBezTo>
                  <a:pt x="1221" y="19"/>
                  <a:pt x="1220" y="18"/>
                  <a:pt x="1219" y="17"/>
                </a:cubicBezTo>
                <a:cubicBezTo>
                  <a:pt x="1219" y="17"/>
                  <a:pt x="1219" y="17"/>
                  <a:pt x="1219" y="17"/>
                </a:cubicBezTo>
                <a:cubicBezTo>
                  <a:pt x="1217" y="15"/>
                  <a:pt x="1214" y="13"/>
                  <a:pt x="1212" y="12"/>
                </a:cubicBezTo>
                <a:cubicBezTo>
                  <a:pt x="1211" y="11"/>
                  <a:pt x="1211" y="11"/>
                  <a:pt x="1211" y="11"/>
                </a:cubicBezTo>
                <a:cubicBezTo>
                  <a:pt x="1211" y="11"/>
                  <a:pt x="1211" y="11"/>
                  <a:pt x="1211" y="11"/>
                </a:cubicBezTo>
                <a:cubicBezTo>
                  <a:pt x="1210" y="11"/>
                  <a:pt x="1210" y="11"/>
                  <a:pt x="1210" y="11"/>
                </a:cubicBezTo>
                <a:cubicBezTo>
                  <a:pt x="1210" y="11"/>
                  <a:pt x="1210" y="11"/>
                  <a:pt x="1210" y="11"/>
                </a:cubicBezTo>
                <a:cubicBezTo>
                  <a:pt x="1207" y="9"/>
                  <a:pt x="1204" y="7"/>
                  <a:pt x="1201" y="7"/>
                </a:cubicBezTo>
                <a:cubicBezTo>
                  <a:pt x="1198" y="6"/>
                  <a:pt x="1196" y="5"/>
                  <a:pt x="1194" y="4"/>
                </a:cubicBezTo>
                <a:cubicBezTo>
                  <a:pt x="1194" y="4"/>
                  <a:pt x="1194" y="4"/>
                  <a:pt x="1194" y="4"/>
                </a:cubicBezTo>
                <a:cubicBezTo>
                  <a:pt x="1194" y="4"/>
                  <a:pt x="1194" y="4"/>
                  <a:pt x="1194" y="4"/>
                </a:cubicBezTo>
                <a:cubicBezTo>
                  <a:pt x="1189" y="2"/>
                  <a:pt x="1186" y="2"/>
                  <a:pt x="1181" y="1"/>
                </a:cubicBezTo>
                <a:cubicBezTo>
                  <a:pt x="1180" y="1"/>
                  <a:pt x="1178" y="1"/>
                  <a:pt x="1177" y="1"/>
                </a:cubicBezTo>
                <a:cubicBezTo>
                  <a:pt x="1177" y="0"/>
                  <a:pt x="1177" y="0"/>
                  <a:pt x="1177" y="0"/>
                </a:cubicBezTo>
                <a:cubicBezTo>
                  <a:pt x="1176" y="0"/>
                  <a:pt x="1176" y="0"/>
                  <a:pt x="1176" y="0"/>
                </a:cubicBezTo>
                <a:cubicBezTo>
                  <a:pt x="1175" y="0"/>
                  <a:pt x="1175" y="0"/>
                  <a:pt x="1175" y="0"/>
                </a:cubicBezTo>
                <a:cubicBezTo>
                  <a:pt x="1175" y="0"/>
                  <a:pt x="1175" y="0"/>
                  <a:pt x="1175" y="0"/>
                </a:cubicBezTo>
                <a:cubicBezTo>
                  <a:pt x="1174" y="0"/>
                  <a:pt x="1173" y="0"/>
                  <a:pt x="1172" y="0"/>
                </a:cubicBezTo>
                <a:cubicBezTo>
                  <a:pt x="1152" y="0"/>
                  <a:pt x="1152" y="0"/>
                  <a:pt x="1152" y="0"/>
                </a:cubicBezTo>
                <a:cubicBezTo>
                  <a:pt x="1140" y="1"/>
                  <a:pt x="1129" y="2"/>
                  <a:pt x="1118" y="6"/>
                </a:cubicBezTo>
                <a:cubicBezTo>
                  <a:pt x="1118" y="6"/>
                  <a:pt x="1118" y="6"/>
                  <a:pt x="1118" y="6"/>
                </a:cubicBezTo>
                <a:cubicBezTo>
                  <a:pt x="1116" y="6"/>
                  <a:pt x="1116" y="6"/>
                  <a:pt x="1116" y="6"/>
                </a:cubicBezTo>
                <a:cubicBezTo>
                  <a:pt x="1116" y="6"/>
                  <a:pt x="1116" y="6"/>
                  <a:pt x="1116" y="6"/>
                </a:cubicBezTo>
                <a:cubicBezTo>
                  <a:pt x="1116" y="6"/>
                  <a:pt x="1116" y="6"/>
                  <a:pt x="1116" y="6"/>
                </a:cubicBezTo>
                <a:cubicBezTo>
                  <a:pt x="1116" y="6"/>
                  <a:pt x="1116" y="6"/>
                  <a:pt x="1116" y="6"/>
                </a:cubicBezTo>
                <a:cubicBezTo>
                  <a:pt x="1115" y="7"/>
                  <a:pt x="1114" y="7"/>
                  <a:pt x="1114" y="7"/>
                </a:cubicBezTo>
                <a:cubicBezTo>
                  <a:pt x="1114" y="7"/>
                  <a:pt x="1114" y="7"/>
                  <a:pt x="1114" y="7"/>
                </a:cubicBezTo>
                <a:cubicBezTo>
                  <a:pt x="1112" y="8"/>
                  <a:pt x="1112" y="8"/>
                  <a:pt x="1112" y="8"/>
                </a:cubicBezTo>
                <a:cubicBezTo>
                  <a:pt x="1112" y="8"/>
                  <a:pt x="1112" y="8"/>
                  <a:pt x="1112" y="8"/>
                </a:cubicBezTo>
                <a:cubicBezTo>
                  <a:pt x="1112" y="8"/>
                  <a:pt x="1112" y="8"/>
                  <a:pt x="1112" y="8"/>
                </a:cubicBezTo>
                <a:cubicBezTo>
                  <a:pt x="1112" y="8"/>
                  <a:pt x="1112" y="8"/>
                  <a:pt x="1112" y="8"/>
                </a:cubicBezTo>
                <a:cubicBezTo>
                  <a:pt x="1109" y="9"/>
                  <a:pt x="1105" y="10"/>
                  <a:pt x="1102" y="12"/>
                </a:cubicBezTo>
                <a:cubicBezTo>
                  <a:pt x="1093" y="16"/>
                  <a:pt x="1084" y="22"/>
                  <a:pt x="1077" y="29"/>
                </a:cubicBezTo>
                <a:cubicBezTo>
                  <a:pt x="1076" y="28"/>
                  <a:pt x="1076" y="28"/>
                  <a:pt x="1075" y="28"/>
                </a:cubicBezTo>
                <a:cubicBezTo>
                  <a:pt x="1075" y="27"/>
                  <a:pt x="1074" y="27"/>
                  <a:pt x="1074" y="27"/>
                </a:cubicBezTo>
                <a:cubicBezTo>
                  <a:pt x="1074" y="27"/>
                  <a:pt x="1074" y="27"/>
                  <a:pt x="1074" y="27"/>
                </a:cubicBezTo>
                <a:cubicBezTo>
                  <a:pt x="1074" y="26"/>
                  <a:pt x="1074" y="26"/>
                  <a:pt x="1074" y="26"/>
                </a:cubicBezTo>
                <a:cubicBezTo>
                  <a:pt x="1082" y="17"/>
                  <a:pt x="1092" y="11"/>
                  <a:pt x="1103" y="6"/>
                </a:cubicBezTo>
                <a:cubicBezTo>
                  <a:pt x="1106" y="5"/>
                  <a:pt x="1110" y="4"/>
                  <a:pt x="1113" y="2"/>
                </a:cubicBezTo>
                <a:cubicBezTo>
                  <a:pt x="1114" y="2"/>
                  <a:pt x="1115" y="2"/>
                  <a:pt x="1116" y="2"/>
                </a:cubicBezTo>
                <a:cubicBezTo>
                  <a:pt x="1116" y="2"/>
                  <a:pt x="1116" y="2"/>
                  <a:pt x="1116" y="2"/>
                </a:cubicBezTo>
                <a:cubicBezTo>
                  <a:pt x="1117" y="2"/>
                  <a:pt x="1117" y="2"/>
                  <a:pt x="1117" y="2"/>
                </a:cubicBezTo>
                <a:cubicBezTo>
                  <a:pt x="1118" y="2"/>
                  <a:pt x="1118" y="2"/>
                  <a:pt x="1118" y="2"/>
                </a:cubicBezTo>
                <a:cubicBezTo>
                  <a:pt x="1118" y="1"/>
                  <a:pt x="1118" y="1"/>
                  <a:pt x="1118" y="1"/>
                </a:cubicBezTo>
                <a:cubicBezTo>
                  <a:pt x="1119" y="1"/>
                  <a:pt x="1121" y="0"/>
                  <a:pt x="1122" y="0"/>
                </a:cubicBezTo>
                <a:cubicBezTo>
                  <a:pt x="1112" y="0"/>
                  <a:pt x="1112" y="0"/>
                  <a:pt x="1112" y="0"/>
                </a:cubicBezTo>
                <a:cubicBezTo>
                  <a:pt x="1112" y="1"/>
                  <a:pt x="1112" y="1"/>
                  <a:pt x="1112" y="1"/>
                </a:cubicBezTo>
                <a:cubicBezTo>
                  <a:pt x="1109" y="2"/>
                  <a:pt x="1106" y="3"/>
                  <a:pt x="1103" y="4"/>
                </a:cubicBezTo>
                <a:cubicBezTo>
                  <a:pt x="1103" y="2"/>
                  <a:pt x="1103" y="2"/>
                  <a:pt x="1103" y="2"/>
                </a:cubicBezTo>
                <a:cubicBezTo>
                  <a:pt x="1103" y="2"/>
                  <a:pt x="1103" y="2"/>
                  <a:pt x="1103" y="2"/>
                </a:cubicBezTo>
                <a:cubicBezTo>
                  <a:pt x="1103" y="2"/>
                  <a:pt x="1103" y="2"/>
                  <a:pt x="1103" y="2"/>
                </a:cubicBezTo>
                <a:cubicBezTo>
                  <a:pt x="1103" y="0"/>
                  <a:pt x="1103" y="0"/>
                  <a:pt x="1103" y="0"/>
                </a:cubicBezTo>
                <a:cubicBezTo>
                  <a:pt x="1100" y="0"/>
                  <a:pt x="1100" y="0"/>
                  <a:pt x="1100" y="0"/>
                </a:cubicBezTo>
                <a:cubicBezTo>
                  <a:pt x="1100" y="1"/>
                  <a:pt x="1100" y="1"/>
                  <a:pt x="1100" y="1"/>
                </a:cubicBezTo>
                <a:cubicBezTo>
                  <a:pt x="1095" y="4"/>
                  <a:pt x="1091" y="7"/>
                  <a:pt x="1086" y="9"/>
                </a:cubicBezTo>
                <a:cubicBezTo>
                  <a:pt x="1086" y="9"/>
                  <a:pt x="1086" y="9"/>
                  <a:pt x="1086" y="9"/>
                </a:cubicBezTo>
                <a:cubicBezTo>
                  <a:pt x="1086" y="9"/>
                  <a:pt x="1086" y="9"/>
                  <a:pt x="1086" y="9"/>
                </a:cubicBezTo>
                <a:cubicBezTo>
                  <a:pt x="1085" y="8"/>
                  <a:pt x="1084" y="7"/>
                  <a:pt x="1083" y="7"/>
                </a:cubicBezTo>
                <a:cubicBezTo>
                  <a:pt x="1083" y="6"/>
                  <a:pt x="1082" y="6"/>
                  <a:pt x="1081" y="5"/>
                </a:cubicBezTo>
                <a:cubicBezTo>
                  <a:pt x="1081" y="5"/>
                  <a:pt x="1081" y="5"/>
                  <a:pt x="1081" y="5"/>
                </a:cubicBezTo>
                <a:cubicBezTo>
                  <a:pt x="1081" y="5"/>
                  <a:pt x="1081" y="5"/>
                  <a:pt x="1081" y="5"/>
                </a:cubicBezTo>
                <a:cubicBezTo>
                  <a:pt x="1080" y="3"/>
                  <a:pt x="1079" y="2"/>
                  <a:pt x="1079" y="0"/>
                </a:cubicBezTo>
                <a:cubicBezTo>
                  <a:pt x="1077" y="0"/>
                  <a:pt x="1077" y="0"/>
                  <a:pt x="1077" y="0"/>
                </a:cubicBezTo>
                <a:cubicBezTo>
                  <a:pt x="1077" y="2"/>
                  <a:pt x="1078" y="5"/>
                  <a:pt x="1080" y="6"/>
                </a:cubicBezTo>
                <a:cubicBezTo>
                  <a:pt x="1081" y="7"/>
                  <a:pt x="1082" y="8"/>
                  <a:pt x="1082" y="8"/>
                </a:cubicBezTo>
                <a:cubicBezTo>
                  <a:pt x="1083" y="9"/>
                  <a:pt x="1083" y="9"/>
                  <a:pt x="1084" y="9"/>
                </a:cubicBezTo>
                <a:cubicBezTo>
                  <a:pt x="1083" y="10"/>
                  <a:pt x="1083" y="10"/>
                  <a:pt x="1083" y="10"/>
                </a:cubicBezTo>
                <a:cubicBezTo>
                  <a:pt x="1083" y="10"/>
                  <a:pt x="1083" y="10"/>
                  <a:pt x="1083" y="10"/>
                </a:cubicBezTo>
                <a:cubicBezTo>
                  <a:pt x="1083" y="10"/>
                  <a:pt x="1082" y="9"/>
                  <a:pt x="1081" y="9"/>
                </a:cubicBezTo>
                <a:cubicBezTo>
                  <a:pt x="1081" y="8"/>
                  <a:pt x="1080" y="8"/>
                  <a:pt x="1079" y="8"/>
                </a:cubicBezTo>
                <a:cubicBezTo>
                  <a:pt x="1077" y="6"/>
                  <a:pt x="1076" y="3"/>
                  <a:pt x="1076" y="1"/>
                </a:cubicBezTo>
                <a:cubicBezTo>
                  <a:pt x="1076" y="0"/>
                  <a:pt x="1076" y="0"/>
                  <a:pt x="1076" y="0"/>
                </a:cubicBezTo>
                <a:cubicBezTo>
                  <a:pt x="1074" y="0"/>
                  <a:pt x="1074" y="0"/>
                  <a:pt x="1074" y="0"/>
                </a:cubicBezTo>
                <a:cubicBezTo>
                  <a:pt x="1074" y="0"/>
                  <a:pt x="1074" y="0"/>
                  <a:pt x="1074" y="1"/>
                </a:cubicBezTo>
                <a:cubicBezTo>
                  <a:pt x="1074" y="4"/>
                  <a:pt x="1076" y="7"/>
                  <a:pt x="1078" y="9"/>
                </a:cubicBezTo>
                <a:cubicBezTo>
                  <a:pt x="1078" y="9"/>
                  <a:pt x="1078" y="9"/>
                  <a:pt x="1078" y="9"/>
                </a:cubicBezTo>
                <a:cubicBezTo>
                  <a:pt x="1078" y="9"/>
                  <a:pt x="1078" y="9"/>
                  <a:pt x="1078" y="9"/>
                </a:cubicBezTo>
                <a:cubicBezTo>
                  <a:pt x="1079" y="10"/>
                  <a:pt x="1080" y="10"/>
                  <a:pt x="1080" y="11"/>
                </a:cubicBezTo>
                <a:cubicBezTo>
                  <a:pt x="1081" y="11"/>
                  <a:pt x="1082" y="11"/>
                  <a:pt x="1083" y="12"/>
                </a:cubicBezTo>
                <a:cubicBezTo>
                  <a:pt x="1082" y="12"/>
                  <a:pt x="1081" y="13"/>
                  <a:pt x="1080" y="14"/>
                </a:cubicBezTo>
                <a:cubicBezTo>
                  <a:pt x="1079" y="15"/>
                  <a:pt x="1077" y="16"/>
                  <a:pt x="1076" y="16"/>
                </a:cubicBezTo>
                <a:cubicBezTo>
                  <a:pt x="1076" y="16"/>
                  <a:pt x="1076" y="16"/>
                  <a:pt x="1076" y="16"/>
                </a:cubicBezTo>
                <a:cubicBezTo>
                  <a:pt x="1075" y="16"/>
                  <a:pt x="1075" y="16"/>
                  <a:pt x="1075" y="16"/>
                </a:cubicBezTo>
                <a:cubicBezTo>
                  <a:pt x="1067" y="14"/>
                  <a:pt x="1060" y="8"/>
                  <a:pt x="1058" y="0"/>
                </a:cubicBezTo>
                <a:cubicBezTo>
                  <a:pt x="1058" y="0"/>
                  <a:pt x="1058" y="0"/>
                  <a:pt x="1058" y="0"/>
                </a:cubicBezTo>
                <a:cubicBezTo>
                  <a:pt x="1056" y="0"/>
                  <a:pt x="1056" y="0"/>
                  <a:pt x="1056" y="0"/>
                </a:cubicBezTo>
                <a:cubicBezTo>
                  <a:pt x="1056" y="0"/>
                  <a:pt x="1056" y="0"/>
                  <a:pt x="1056" y="1"/>
                </a:cubicBezTo>
                <a:cubicBezTo>
                  <a:pt x="1056" y="1"/>
                  <a:pt x="1056" y="1"/>
                  <a:pt x="1056" y="1"/>
                </a:cubicBezTo>
                <a:cubicBezTo>
                  <a:pt x="1057" y="1"/>
                  <a:pt x="1057" y="1"/>
                  <a:pt x="1057" y="1"/>
                </a:cubicBezTo>
                <a:cubicBezTo>
                  <a:pt x="1059" y="9"/>
                  <a:pt x="1066" y="16"/>
                  <a:pt x="1074" y="18"/>
                </a:cubicBezTo>
                <a:cubicBezTo>
                  <a:pt x="1074" y="18"/>
                  <a:pt x="1074" y="18"/>
                  <a:pt x="1074" y="18"/>
                </a:cubicBezTo>
                <a:cubicBezTo>
                  <a:pt x="1074" y="18"/>
                  <a:pt x="1074" y="18"/>
                  <a:pt x="1074" y="18"/>
                </a:cubicBezTo>
                <a:cubicBezTo>
                  <a:pt x="1075" y="18"/>
                  <a:pt x="1075" y="18"/>
                  <a:pt x="1076" y="18"/>
                </a:cubicBezTo>
                <a:cubicBezTo>
                  <a:pt x="1078" y="18"/>
                  <a:pt x="1080" y="17"/>
                  <a:pt x="1082" y="15"/>
                </a:cubicBezTo>
                <a:cubicBezTo>
                  <a:pt x="1083" y="14"/>
                  <a:pt x="1085" y="12"/>
                  <a:pt x="1087" y="11"/>
                </a:cubicBezTo>
                <a:cubicBezTo>
                  <a:pt x="1092" y="8"/>
                  <a:pt x="1096" y="6"/>
                  <a:pt x="1101" y="3"/>
                </a:cubicBezTo>
                <a:cubicBezTo>
                  <a:pt x="1101" y="4"/>
                  <a:pt x="1101" y="4"/>
                  <a:pt x="1101" y="4"/>
                </a:cubicBezTo>
                <a:cubicBezTo>
                  <a:pt x="1091" y="9"/>
                  <a:pt x="1080" y="16"/>
                  <a:pt x="1072" y="25"/>
                </a:cubicBezTo>
                <a:cubicBezTo>
                  <a:pt x="1072" y="25"/>
                  <a:pt x="1072" y="25"/>
                  <a:pt x="1072" y="25"/>
                </a:cubicBezTo>
                <a:cubicBezTo>
                  <a:pt x="1072" y="26"/>
                  <a:pt x="1072" y="26"/>
                  <a:pt x="1072" y="26"/>
                </a:cubicBezTo>
                <a:cubicBezTo>
                  <a:pt x="1072" y="27"/>
                  <a:pt x="1072" y="27"/>
                  <a:pt x="1072" y="27"/>
                </a:cubicBezTo>
                <a:cubicBezTo>
                  <a:pt x="1072" y="27"/>
                  <a:pt x="1072" y="28"/>
                  <a:pt x="1073" y="28"/>
                </a:cubicBezTo>
                <a:cubicBezTo>
                  <a:pt x="1073" y="29"/>
                  <a:pt x="1074" y="29"/>
                  <a:pt x="1075" y="30"/>
                </a:cubicBezTo>
                <a:cubicBezTo>
                  <a:pt x="1076" y="30"/>
                  <a:pt x="1076" y="30"/>
                  <a:pt x="1077" y="31"/>
                </a:cubicBezTo>
                <a:cubicBezTo>
                  <a:pt x="1077" y="31"/>
                  <a:pt x="1077" y="31"/>
                  <a:pt x="1077" y="31"/>
                </a:cubicBezTo>
                <a:cubicBezTo>
                  <a:pt x="1078" y="30"/>
                  <a:pt x="1078" y="30"/>
                  <a:pt x="1078" y="30"/>
                </a:cubicBezTo>
                <a:cubicBezTo>
                  <a:pt x="1085" y="24"/>
                  <a:pt x="1093" y="18"/>
                  <a:pt x="1101" y="14"/>
                </a:cubicBezTo>
                <a:cubicBezTo>
                  <a:pt x="1101" y="15"/>
                  <a:pt x="1101" y="15"/>
                  <a:pt x="1101" y="15"/>
                </a:cubicBezTo>
                <a:cubicBezTo>
                  <a:pt x="1094" y="19"/>
                  <a:pt x="1087" y="24"/>
                  <a:pt x="1080" y="29"/>
                </a:cubicBezTo>
                <a:cubicBezTo>
                  <a:pt x="1080" y="30"/>
                  <a:pt x="1080" y="30"/>
                  <a:pt x="1080" y="30"/>
                </a:cubicBezTo>
                <a:cubicBezTo>
                  <a:pt x="1080" y="30"/>
                  <a:pt x="1080" y="30"/>
                  <a:pt x="1080" y="30"/>
                </a:cubicBezTo>
                <a:cubicBezTo>
                  <a:pt x="1080" y="31"/>
                  <a:pt x="1079" y="31"/>
                  <a:pt x="1079" y="32"/>
                </a:cubicBezTo>
                <a:cubicBezTo>
                  <a:pt x="1079" y="33"/>
                  <a:pt x="1080" y="34"/>
                  <a:pt x="1081" y="35"/>
                </a:cubicBezTo>
                <a:cubicBezTo>
                  <a:pt x="1082" y="36"/>
                  <a:pt x="1083" y="37"/>
                  <a:pt x="1084" y="37"/>
                </a:cubicBezTo>
                <a:cubicBezTo>
                  <a:pt x="1086" y="38"/>
                  <a:pt x="1087" y="39"/>
                  <a:pt x="1087" y="40"/>
                </a:cubicBezTo>
                <a:cubicBezTo>
                  <a:pt x="1087" y="40"/>
                  <a:pt x="1087" y="40"/>
                  <a:pt x="1087" y="40"/>
                </a:cubicBezTo>
                <a:cubicBezTo>
                  <a:pt x="1087" y="40"/>
                  <a:pt x="1087" y="40"/>
                  <a:pt x="1087" y="40"/>
                </a:cubicBezTo>
                <a:cubicBezTo>
                  <a:pt x="1088" y="41"/>
                  <a:pt x="1089" y="41"/>
                  <a:pt x="1090" y="41"/>
                </a:cubicBezTo>
                <a:cubicBezTo>
                  <a:pt x="1090" y="41"/>
                  <a:pt x="1090" y="41"/>
                  <a:pt x="1090" y="41"/>
                </a:cubicBezTo>
                <a:cubicBezTo>
                  <a:pt x="1090" y="41"/>
                  <a:pt x="1091" y="41"/>
                  <a:pt x="1092" y="40"/>
                </a:cubicBezTo>
                <a:cubicBezTo>
                  <a:pt x="1093" y="40"/>
                  <a:pt x="1093" y="39"/>
                  <a:pt x="1094" y="38"/>
                </a:cubicBezTo>
                <a:cubicBezTo>
                  <a:pt x="1094" y="38"/>
                  <a:pt x="1095" y="37"/>
                  <a:pt x="1095" y="37"/>
                </a:cubicBezTo>
                <a:cubicBezTo>
                  <a:pt x="1095" y="37"/>
                  <a:pt x="1095" y="37"/>
                  <a:pt x="1095" y="37"/>
                </a:cubicBezTo>
                <a:cubicBezTo>
                  <a:pt x="1095" y="37"/>
                  <a:pt x="1095" y="37"/>
                  <a:pt x="1095" y="37"/>
                </a:cubicBezTo>
                <a:cubicBezTo>
                  <a:pt x="1097" y="35"/>
                  <a:pt x="1099" y="34"/>
                  <a:pt x="1101" y="33"/>
                </a:cubicBezTo>
                <a:cubicBezTo>
                  <a:pt x="1101" y="35"/>
                  <a:pt x="1101" y="35"/>
                  <a:pt x="1101" y="35"/>
                </a:cubicBezTo>
                <a:cubicBezTo>
                  <a:pt x="1098" y="36"/>
                  <a:pt x="1094" y="39"/>
                  <a:pt x="1091" y="43"/>
                </a:cubicBezTo>
                <a:cubicBezTo>
                  <a:pt x="1091" y="43"/>
                  <a:pt x="1091" y="43"/>
                  <a:pt x="1091" y="43"/>
                </a:cubicBezTo>
                <a:cubicBezTo>
                  <a:pt x="1092" y="44"/>
                  <a:pt x="1092" y="44"/>
                  <a:pt x="1092" y="44"/>
                </a:cubicBezTo>
                <a:cubicBezTo>
                  <a:pt x="1092" y="45"/>
                  <a:pt x="1093" y="46"/>
                  <a:pt x="1094" y="47"/>
                </a:cubicBezTo>
                <a:cubicBezTo>
                  <a:pt x="1095" y="48"/>
                  <a:pt x="1095" y="48"/>
                  <a:pt x="1096" y="49"/>
                </a:cubicBezTo>
                <a:cubicBezTo>
                  <a:pt x="1096" y="49"/>
                  <a:pt x="1097" y="50"/>
                  <a:pt x="1098" y="50"/>
                </a:cubicBezTo>
                <a:cubicBezTo>
                  <a:pt x="1098" y="50"/>
                  <a:pt x="1098" y="50"/>
                  <a:pt x="1098" y="50"/>
                </a:cubicBezTo>
                <a:cubicBezTo>
                  <a:pt x="1098" y="49"/>
                  <a:pt x="1098" y="49"/>
                  <a:pt x="1098" y="49"/>
                </a:cubicBezTo>
                <a:cubicBezTo>
                  <a:pt x="1100" y="48"/>
                  <a:pt x="1100" y="47"/>
                  <a:pt x="1101" y="47"/>
                </a:cubicBezTo>
                <a:cubicBezTo>
                  <a:pt x="1101" y="50"/>
                  <a:pt x="1101" y="50"/>
                  <a:pt x="1101" y="50"/>
                </a:cubicBezTo>
                <a:cubicBezTo>
                  <a:pt x="1101" y="50"/>
                  <a:pt x="1100" y="51"/>
                  <a:pt x="1100" y="52"/>
                </a:cubicBezTo>
                <a:cubicBezTo>
                  <a:pt x="1099" y="52"/>
                  <a:pt x="1099" y="52"/>
                  <a:pt x="1099" y="52"/>
                </a:cubicBezTo>
                <a:cubicBezTo>
                  <a:pt x="1100" y="53"/>
                  <a:pt x="1100" y="53"/>
                  <a:pt x="1100" y="53"/>
                </a:cubicBezTo>
                <a:cubicBezTo>
                  <a:pt x="1100" y="53"/>
                  <a:pt x="1101" y="54"/>
                  <a:pt x="1101" y="54"/>
                </a:cubicBezTo>
                <a:cubicBezTo>
                  <a:pt x="1101" y="55"/>
                  <a:pt x="1101" y="55"/>
                  <a:pt x="1101" y="55"/>
                </a:cubicBezTo>
                <a:cubicBezTo>
                  <a:pt x="1108" y="55"/>
                  <a:pt x="1108" y="55"/>
                  <a:pt x="1108" y="55"/>
                </a:cubicBezTo>
                <a:cubicBezTo>
                  <a:pt x="1109" y="54"/>
                  <a:pt x="1111" y="53"/>
                  <a:pt x="1112" y="52"/>
                </a:cubicBezTo>
                <a:cubicBezTo>
                  <a:pt x="1112" y="53"/>
                  <a:pt x="1112" y="53"/>
                  <a:pt x="1112" y="53"/>
                </a:cubicBezTo>
                <a:cubicBezTo>
                  <a:pt x="1111" y="53"/>
                  <a:pt x="1110" y="54"/>
                  <a:pt x="1109" y="55"/>
                </a:cubicBezTo>
                <a:cubicBezTo>
                  <a:pt x="1113" y="55"/>
                  <a:pt x="1113" y="55"/>
                  <a:pt x="1113" y="55"/>
                </a:cubicBezTo>
                <a:cubicBezTo>
                  <a:pt x="1113" y="54"/>
                  <a:pt x="1113" y="54"/>
                  <a:pt x="1113" y="54"/>
                </a:cubicBezTo>
                <a:cubicBezTo>
                  <a:pt x="1114" y="54"/>
                  <a:pt x="1114" y="54"/>
                  <a:pt x="1114" y="54"/>
                </a:cubicBezTo>
                <a:cubicBezTo>
                  <a:pt x="1114" y="54"/>
                  <a:pt x="1114" y="54"/>
                  <a:pt x="1114" y="54"/>
                </a:cubicBezTo>
                <a:cubicBezTo>
                  <a:pt x="1115" y="53"/>
                  <a:pt x="1116" y="53"/>
                  <a:pt x="1117" y="52"/>
                </a:cubicBezTo>
                <a:cubicBezTo>
                  <a:pt x="1118" y="52"/>
                  <a:pt x="1119" y="51"/>
                  <a:pt x="1120" y="51"/>
                </a:cubicBezTo>
                <a:cubicBezTo>
                  <a:pt x="1132" y="45"/>
                  <a:pt x="1146" y="44"/>
                  <a:pt x="1161" y="43"/>
                </a:cubicBezTo>
                <a:cubicBezTo>
                  <a:pt x="1161" y="43"/>
                  <a:pt x="1161" y="43"/>
                  <a:pt x="1162" y="43"/>
                </a:cubicBezTo>
                <a:cubicBezTo>
                  <a:pt x="1163" y="43"/>
                  <a:pt x="1163" y="43"/>
                  <a:pt x="1164" y="43"/>
                </a:cubicBezTo>
                <a:cubicBezTo>
                  <a:pt x="1165" y="43"/>
                  <a:pt x="1165" y="43"/>
                  <a:pt x="1166" y="43"/>
                </a:cubicBezTo>
                <a:cubicBezTo>
                  <a:pt x="1166" y="43"/>
                  <a:pt x="1166" y="43"/>
                  <a:pt x="1166" y="43"/>
                </a:cubicBezTo>
                <a:cubicBezTo>
                  <a:pt x="1167" y="43"/>
                  <a:pt x="1169" y="43"/>
                  <a:pt x="1170" y="44"/>
                </a:cubicBezTo>
                <a:cubicBezTo>
                  <a:pt x="1170" y="44"/>
                  <a:pt x="1171" y="44"/>
                  <a:pt x="1172" y="45"/>
                </a:cubicBezTo>
                <a:cubicBezTo>
                  <a:pt x="1171" y="45"/>
                  <a:pt x="1171" y="46"/>
                  <a:pt x="1171" y="46"/>
                </a:cubicBezTo>
                <a:cubicBezTo>
                  <a:pt x="1171" y="47"/>
                  <a:pt x="1170" y="48"/>
                  <a:pt x="1170" y="49"/>
                </a:cubicBezTo>
                <a:cubicBezTo>
                  <a:pt x="1170" y="49"/>
                  <a:pt x="1169" y="49"/>
                  <a:pt x="1169" y="50"/>
                </a:cubicBezTo>
                <a:cubicBezTo>
                  <a:pt x="1169" y="50"/>
                  <a:pt x="1169" y="50"/>
                  <a:pt x="1169" y="50"/>
                </a:cubicBezTo>
                <a:cubicBezTo>
                  <a:pt x="1169" y="50"/>
                  <a:pt x="1169" y="50"/>
                  <a:pt x="1169" y="50"/>
                </a:cubicBezTo>
                <a:cubicBezTo>
                  <a:pt x="1169" y="50"/>
                  <a:pt x="1168" y="50"/>
                  <a:pt x="1167" y="49"/>
                </a:cubicBezTo>
                <a:cubicBezTo>
                  <a:pt x="1167" y="49"/>
                  <a:pt x="1167" y="49"/>
                  <a:pt x="1167" y="49"/>
                </a:cubicBezTo>
                <a:cubicBezTo>
                  <a:pt x="1167" y="49"/>
                  <a:pt x="1167" y="49"/>
                  <a:pt x="1167" y="49"/>
                </a:cubicBezTo>
                <a:cubicBezTo>
                  <a:pt x="1166" y="48"/>
                  <a:pt x="1164" y="48"/>
                  <a:pt x="1163" y="48"/>
                </a:cubicBezTo>
                <a:cubicBezTo>
                  <a:pt x="1163" y="48"/>
                  <a:pt x="1163" y="48"/>
                  <a:pt x="1163" y="48"/>
                </a:cubicBezTo>
                <a:cubicBezTo>
                  <a:pt x="1163" y="48"/>
                  <a:pt x="1162" y="48"/>
                  <a:pt x="1162" y="48"/>
                </a:cubicBezTo>
                <a:cubicBezTo>
                  <a:pt x="1162" y="48"/>
                  <a:pt x="1162" y="48"/>
                  <a:pt x="1162" y="48"/>
                </a:cubicBezTo>
                <a:cubicBezTo>
                  <a:pt x="1160" y="48"/>
                  <a:pt x="1160" y="48"/>
                  <a:pt x="1160" y="48"/>
                </a:cubicBezTo>
                <a:cubicBezTo>
                  <a:pt x="1160" y="48"/>
                  <a:pt x="1160" y="48"/>
                  <a:pt x="1160" y="48"/>
                </a:cubicBezTo>
                <a:cubicBezTo>
                  <a:pt x="1160" y="48"/>
                  <a:pt x="1160" y="48"/>
                  <a:pt x="1160" y="48"/>
                </a:cubicBezTo>
                <a:cubicBezTo>
                  <a:pt x="1159" y="48"/>
                  <a:pt x="1159" y="48"/>
                  <a:pt x="1159" y="48"/>
                </a:cubicBezTo>
                <a:cubicBezTo>
                  <a:pt x="1159" y="48"/>
                  <a:pt x="1159" y="48"/>
                  <a:pt x="1159" y="48"/>
                </a:cubicBezTo>
                <a:cubicBezTo>
                  <a:pt x="1158" y="48"/>
                  <a:pt x="1158" y="48"/>
                  <a:pt x="1158" y="48"/>
                </a:cubicBezTo>
                <a:cubicBezTo>
                  <a:pt x="1158" y="48"/>
                  <a:pt x="1158" y="48"/>
                  <a:pt x="1158" y="48"/>
                </a:cubicBezTo>
                <a:cubicBezTo>
                  <a:pt x="1158" y="48"/>
                  <a:pt x="1158" y="48"/>
                  <a:pt x="1158" y="48"/>
                </a:cubicBezTo>
                <a:cubicBezTo>
                  <a:pt x="1157" y="48"/>
                  <a:pt x="1155" y="48"/>
                  <a:pt x="1154" y="48"/>
                </a:cubicBezTo>
                <a:cubicBezTo>
                  <a:pt x="1144" y="48"/>
                  <a:pt x="1135" y="51"/>
                  <a:pt x="1127" y="55"/>
                </a:cubicBezTo>
                <a:cubicBezTo>
                  <a:pt x="1131" y="55"/>
                  <a:pt x="1131" y="55"/>
                  <a:pt x="1131" y="55"/>
                </a:cubicBezTo>
                <a:cubicBezTo>
                  <a:pt x="1138" y="52"/>
                  <a:pt x="1146" y="50"/>
                  <a:pt x="1154" y="50"/>
                </a:cubicBezTo>
                <a:cubicBezTo>
                  <a:pt x="1155" y="50"/>
                  <a:pt x="1156" y="50"/>
                  <a:pt x="1157" y="50"/>
                </a:cubicBezTo>
                <a:cubicBezTo>
                  <a:pt x="1158" y="50"/>
                  <a:pt x="1158" y="50"/>
                  <a:pt x="1159" y="50"/>
                </a:cubicBezTo>
                <a:cubicBezTo>
                  <a:pt x="1159" y="50"/>
                  <a:pt x="1159" y="50"/>
                  <a:pt x="1159" y="50"/>
                </a:cubicBezTo>
                <a:cubicBezTo>
                  <a:pt x="1159" y="50"/>
                  <a:pt x="1159" y="50"/>
                  <a:pt x="1160" y="50"/>
                </a:cubicBezTo>
                <a:cubicBezTo>
                  <a:pt x="1160" y="51"/>
                  <a:pt x="1160" y="51"/>
                  <a:pt x="1160" y="51"/>
                </a:cubicBezTo>
                <a:cubicBezTo>
                  <a:pt x="1159" y="51"/>
                  <a:pt x="1158" y="51"/>
                  <a:pt x="1158" y="51"/>
                </a:cubicBezTo>
                <a:cubicBezTo>
                  <a:pt x="1156" y="51"/>
                  <a:pt x="1155" y="51"/>
                  <a:pt x="1153" y="51"/>
                </a:cubicBezTo>
                <a:cubicBezTo>
                  <a:pt x="1147" y="51"/>
                  <a:pt x="1141" y="53"/>
                  <a:pt x="1135" y="54"/>
                </a:cubicBezTo>
                <a:cubicBezTo>
                  <a:pt x="1135" y="54"/>
                  <a:pt x="1135" y="54"/>
                  <a:pt x="1135" y="54"/>
                </a:cubicBezTo>
                <a:cubicBezTo>
                  <a:pt x="1133" y="55"/>
                  <a:pt x="1133" y="55"/>
                  <a:pt x="1133" y="55"/>
                </a:cubicBezTo>
                <a:cubicBezTo>
                  <a:pt x="1141" y="55"/>
                  <a:pt x="1141" y="55"/>
                  <a:pt x="1141" y="55"/>
                </a:cubicBezTo>
                <a:cubicBezTo>
                  <a:pt x="1145" y="54"/>
                  <a:pt x="1149" y="53"/>
                  <a:pt x="1153" y="53"/>
                </a:cubicBezTo>
                <a:cubicBezTo>
                  <a:pt x="1153" y="53"/>
                  <a:pt x="1153" y="53"/>
                  <a:pt x="1153" y="53"/>
                </a:cubicBezTo>
                <a:cubicBezTo>
                  <a:pt x="1155" y="53"/>
                  <a:pt x="1156" y="53"/>
                  <a:pt x="1157" y="53"/>
                </a:cubicBezTo>
                <a:cubicBezTo>
                  <a:pt x="1158" y="53"/>
                  <a:pt x="1158" y="53"/>
                  <a:pt x="1158" y="53"/>
                </a:cubicBezTo>
                <a:cubicBezTo>
                  <a:pt x="1158" y="53"/>
                  <a:pt x="1158" y="53"/>
                  <a:pt x="1158" y="53"/>
                </a:cubicBezTo>
                <a:cubicBezTo>
                  <a:pt x="1159" y="53"/>
                  <a:pt x="1159" y="53"/>
                  <a:pt x="1160" y="53"/>
                </a:cubicBezTo>
                <a:cubicBezTo>
                  <a:pt x="1161" y="53"/>
                  <a:pt x="1161" y="53"/>
                  <a:pt x="1161" y="53"/>
                </a:cubicBezTo>
                <a:cubicBezTo>
                  <a:pt x="1161" y="53"/>
                  <a:pt x="1161" y="53"/>
                  <a:pt x="1161" y="53"/>
                </a:cubicBezTo>
                <a:cubicBezTo>
                  <a:pt x="1162" y="53"/>
                  <a:pt x="1164" y="53"/>
                  <a:pt x="1165" y="54"/>
                </a:cubicBezTo>
                <a:cubicBezTo>
                  <a:pt x="1166" y="54"/>
                  <a:pt x="1166" y="54"/>
                  <a:pt x="1166" y="55"/>
                </a:cubicBezTo>
                <a:cubicBezTo>
                  <a:pt x="1169" y="55"/>
                  <a:pt x="1169" y="55"/>
                  <a:pt x="1169" y="55"/>
                </a:cubicBezTo>
                <a:cubicBezTo>
                  <a:pt x="1168" y="54"/>
                  <a:pt x="1167" y="53"/>
                  <a:pt x="1166" y="52"/>
                </a:cubicBezTo>
                <a:cubicBezTo>
                  <a:pt x="1165" y="51"/>
                  <a:pt x="1163" y="51"/>
                  <a:pt x="1162" y="51"/>
                </a:cubicBezTo>
                <a:cubicBezTo>
                  <a:pt x="1162" y="50"/>
                  <a:pt x="1162" y="50"/>
                  <a:pt x="1162" y="50"/>
                </a:cubicBezTo>
                <a:cubicBezTo>
                  <a:pt x="1162" y="50"/>
                  <a:pt x="1163" y="50"/>
                  <a:pt x="1163" y="50"/>
                </a:cubicBezTo>
                <a:cubicBezTo>
                  <a:pt x="1163" y="50"/>
                  <a:pt x="1163" y="50"/>
                  <a:pt x="1163" y="50"/>
                </a:cubicBezTo>
                <a:cubicBezTo>
                  <a:pt x="1164" y="50"/>
                  <a:pt x="1165" y="50"/>
                  <a:pt x="1166" y="51"/>
                </a:cubicBezTo>
                <a:cubicBezTo>
                  <a:pt x="1167" y="51"/>
                  <a:pt x="1168" y="52"/>
                  <a:pt x="1169" y="52"/>
                </a:cubicBezTo>
                <a:cubicBezTo>
                  <a:pt x="1169" y="52"/>
                  <a:pt x="1169" y="52"/>
                  <a:pt x="1169" y="52"/>
                </a:cubicBezTo>
                <a:cubicBezTo>
                  <a:pt x="1170" y="52"/>
                  <a:pt x="1171" y="51"/>
                  <a:pt x="1171" y="51"/>
                </a:cubicBezTo>
                <a:cubicBezTo>
                  <a:pt x="1172" y="50"/>
                  <a:pt x="1172" y="49"/>
                  <a:pt x="1173" y="48"/>
                </a:cubicBezTo>
                <a:cubicBezTo>
                  <a:pt x="1173" y="47"/>
                  <a:pt x="1173" y="46"/>
                  <a:pt x="1174" y="45"/>
                </a:cubicBezTo>
                <a:cubicBezTo>
                  <a:pt x="1174" y="45"/>
                  <a:pt x="1174" y="45"/>
                  <a:pt x="1174" y="45"/>
                </a:cubicBezTo>
                <a:cubicBezTo>
                  <a:pt x="1174" y="44"/>
                  <a:pt x="1174" y="44"/>
                  <a:pt x="1174" y="44"/>
                </a:cubicBezTo>
                <a:cubicBezTo>
                  <a:pt x="1173" y="43"/>
                  <a:pt x="1172" y="42"/>
                  <a:pt x="1170" y="42"/>
                </a:cubicBezTo>
                <a:cubicBezTo>
                  <a:pt x="1169" y="41"/>
                  <a:pt x="1167" y="41"/>
                  <a:pt x="1166" y="41"/>
                </a:cubicBezTo>
                <a:cubicBezTo>
                  <a:pt x="1165" y="41"/>
                  <a:pt x="1165" y="41"/>
                  <a:pt x="1164" y="41"/>
                </a:cubicBezTo>
                <a:cubicBezTo>
                  <a:pt x="1163" y="41"/>
                  <a:pt x="1163" y="41"/>
                  <a:pt x="1162" y="41"/>
                </a:cubicBezTo>
                <a:cubicBezTo>
                  <a:pt x="1162" y="41"/>
                  <a:pt x="1162" y="41"/>
                  <a:pt x="1162" y="41"/>
                </a:cubicBezTo>
                <a:cubicBezTo>
                  <a:pt x="1162" y="41"/>
                  <a:pt x="1162" y="41"/>
                  <a:pt x="1162" y="41"/>
                </a:cubicBezTo>
                <a:cubicBezTo>
                  <a:pt x="1162" y="41"/>
                  <a:pt x="1162" y="41"/>
                  <a:pt x="1162" y="41"/>
                </a:cubicBezTo>
                <a:cubicBezTo>
                  <a:pt x="1162" y="40"/>
                  <a:pt x="1162" y="40"/>
                  <a:pt x="1162" y="40"/>
                </a:cubicBezTo>
                <a:cubicBezTo>
                  <a:pt x="1166" y="40"/>
                  <a:pt x="1171" y="40"/>
                  <a:pt x="1175" y="41"/>
                </a:cubicBezTo>
                <a:cubicBezTo>
                  <a:pt x="1175" y="46"/>
                  <a:pt x="1175" y="46"/>
                  <a:pt x="1175" y="46"/>
                </a:cubicBezTo>
                <a:cubicBezTo>
                  <a:pt x="1174" y="46"/>
                  <a:pt x="1174" y="47"/>
                  <a:pt x="1173" y="47"/>
                </a:cubicBezTo>
                <a:cubicBezTo>
                  <a:pt x="1172" y="48"/>
                  <a:pt x="1172" y="49"/>
                  <a:pt x="1172" y="50"/>
                </a:cubicBezTo>
                <a:cubicBezTo>
                  <a:pt x="1172" y="51"/>
                  <a:pt x="1173" y="52"/>
                  <a:pt x="1173" y="52"/>
                </a:cubicBezTo>
                <a:cubicBezTo>
                  <a:pt x="1173" y="53"/>
                  <a:pt x="1174" y="54"/>
                  <a:pt x="1174" y="54"/>
                </a:cubicBezTo>
                <a:cubicBezTo>
                  <a:pt x="1174" y="54"/>
                  <a:pt x="1174" y="54"/>
                  <a:pt x="1173" y="55"/>
                </a:cubicBezTo>
                <a:cubicBezTo>
                  <a:pt x="1175" y="55"/>
                  <a:pt x="1175" y="55"/>
                  <a:pt x="1175" y="55"/>
                </a:cubicBezTo>
                <a:cubicBezTo>
                  <a:pt x="1176" y="55"/>
                  <a:pt x="1176" y="54"/>
                  <a:pt x="1176" y="54"/>
                </a:cubicBezTo>
                <a:cubicBezTo>
                  <a:pt x="1176" y="53"/>
                  <a:pt x="1175" y="52"/>
                  <a:pt x="1175" y="51"/>
                </a:cubicBezTo>
                <a:cubicBezTo>
                  <a:pt x="1174" y="51"/>
                  <a:pt x="1174" y="50"/>
                  <a:pt x="1174" y="50"/>
                </a:cubicBezTo>
                <a:cubicBezTo>
                  <a:pt x="1174" y="50"/>
                  <a:pt x="1174" y="49"/>
                  <a:pt x="1175" y="49"/>
                </a:cubicBezTo>
                <a:cubicBezTo>
                  <a:pt x="1175" y="49"/>
                  <a:pt x="1175" y="49"/>
                  <a:pt x="1175" y="49"/>
                </a:cubicBezTo>
                <a:cubicBezTo>
                  <a:pt x="1175" y="49"/>
                  <a:pt x="1175" y="49"/>
                  <a:pt x="1175" y="49"/>
                </a:cubicBezTo>
                <a:cubicBezTo>
                  <a:pt x="1176" y="48"/>
                  <a:pt x="1176" y="47"/>
                  <a:pt x="1177" y="47"/>
                </a:cubicBezTo>
                <a:cubicBezTo>
                  <a:pt x="1178" y="45"/>
                  <a:pt x="1180" y="44"/>
                  <a:pt x="1182" y="42"/>
                </a:cubicBezTo>
                <a:cubicBezTo>
                  <a:pt x="1186" y="40"/>
                  <a:pt x="1190" y="38"/>
                  <a:pt x="1194" y="38"/>
                </a:cubicBezTo>
                <a:cubicBezTo>
                  <a:pt x="1194" y="38"/>
                  <a:pt x="1194" y="38"/>
                  <a:pt x="1194" y="38"/>
                </a:cubicBezTo>
                <a:cubicBezTo>
                  <a:pt x="1194" y="38"/>
                  <a:pt x="1195" y="38"/>
                  <a:pt x="1195" y="38"/>
                </a:cubicBezTo>
                <a:cubicBezTo>
                  <a:pt x="1196" y="38"/>
                  <a:pt x="1196" y="39"/>
                  <a:pt x="1197" y="40"/>
                </a:cubicBezTo>
                <a:cubicBezTo>
                  <a:pt x="1198" y="40"/>
                  <a:pt x="1198" y="41"/>
                  <a:pt x="1199" y="41"/>
                </a:cubicBezTo>
                <a:cubicBezTo>
                  <a:pt x="1199" y="41"/>
                  <a:pt x="1199" y="42"/>
                  <a:pt x="1200" y="42"/>
                </a:cubicBezTo>
                <a:cubicBezTo>
                  <a:pt x="1200" y="42"/>
                  <a:pt x="1200" y="42"/>
                  <a:pt x="1200" y="42"/>
                </a:cubicBezTo>
                <a:cubicBezTo>
                  <a:pt x="1200" y="42"/>
                  <a:pt x="1200" y="42"/>
                  <a:pt x="1200" y="42"/>
                </a:cubicBezTo>
                <a:cubicBezTo>
                  <a:pt x="1200" y="42"/>
                  <a:pt x="1200" y="42"/>
                  <a:pt x="1201" y="42"/>
                </a:cubicBezTo>
                <a:cubicBezTo>
                  <a:pt x="1202" y="42"/>
                  <a:pt x="1202" y="42"/>
                  <a:pt x="1202" y="42"/>
                </a:cubicBezTo>
                <a:cubicBezTo>
                  <a:pt x="1202" y="42"/>
                  <a:pt x="1202" y="42"/>
                  <a:pt x="1202" y="42"/>
                </a:cubicBezTo>
                <a:cubicBezTo>
                  <a:pt x="1202" y="42"/>
                  <a:pt x="1202" y="42"/>
                  <a:pt x="1202" y="42"/>
                </a:cubicBezTo>
                <a:cubicBezTo>
                  <a:pt x="1202" y="42"/>
                  <a:pt x="1202" y="42"/>
                  <a:pt x="1202" y="42"/>
                </a:cubicBezTo>
                <a:cubicBezTo>
                  <a:pt x="1202" y="42"/>
                  <a:pt x="1202" y="42"/>
                  <a:pt x="1202" y="42"/>
                </a:cubicBezTo>
                <a:cubicBezTo>
                  <a:pt x="1202" y="42"/>
                  <a:pt x="1202" y="42"/>
                  <a:pt x="1202" y="42"/>
                </a:cubicBezTo>
                <a:cubicBezTo>
                  <a:pt x="1203" y="41"/>
                  <a:pt x="1203" y="41"/>
                  <a:pt x="1203" y="41"/>
                </a:cubicBezTo>
                <a:cubicBezTo>
                  <a:pt x="1205" y="39"/>
                  <a:pt x="1207" y="37"/>
                  <a:pt x="1210" y="37"/>
                </a:cubicBezTo>
                <a:cubicBezTo>
                  <a:pt x="1210" y="37"/>
                  <a:pt x="1210" y="37"/>
                  <a:pt x="1210" y="37"/>
                </a:cubicBezTo>
                <a:cubicBezTo>
                  <a:pt x="1212" y="37"/>
                  <a:pt x="1212" y="37"/>
                  <a:pt x="1212" y="37"/>
                </a:cubicBezTo>
                <a:cubicBezTo>
                  <a:pt x="1212" y="36"/>
                  <a:pt x="1212" y="36"/>
                  <a:pt x="1212" y="36"/>
                </a:cubicBezTo>
                <a:cubicBezTo>
                  <a:pt x="1212" y="36"/>
                  <a:pt x="1212" y="36"/>
                  <a:pt x="1212" y="36"/>
                </a:cubicBezTo>
                <a:cubicBezTo>
                  <a:pt x="1213" y="36"/>
                  <a:pt x="1214" y="36"/>
                  <a:pt x="1215" y="36"/>
                </a:cubicBezTo>
                <a:cubicBezTo>
                  <a:pt x="1216" y="36"/>
                  <a:pt x="1217" y="36"/>
                  <a:pt x="1218" y="37"/>
                </a:cubicBezTo>
                <a:cubicBezTo>
                  <a:pt x="1219" y="37"/>
                  <a:pt x="1220" y="37"/>
                  <a:pt x="1222" y="38"/>
                </a:cubicBezTo>
                <a:cubicBezTo>
                  <a:pt x="1222" y="38"/>
                  <a:pt x="1222" y="38"/>
                  <a:pt x="1222" y="38"/>
                </a:cubicBezTo>
                <a:cubicBezTo>
                  <a:pt x="1222" y="38"/>
                  <a:pt x="1222" y="38"/>
                  <a:pt x="1222" y="38"/>
                </a:cubicBezTo>
                <a:cubicBezTo>
                  <a:pt x="1222" y="38"/>
                  <a:pt x="1222" y="38"/>
                  <a:pt x="1222" y="38"/>
                </a:cubicBezTo>
                <a:cubicBezTo>
                  <a:pt x="1224" y="40"/>
                  <a:pt x="1224" y="40"/>
                  <a:pt x="1224" y="40"/>
                </a:cubicBezTo>
                <a:cubicBezTo>
                  <a:pt x="1224" y="39"/>
                  <a:pt x="1224" y="39"/>
                  <a:pt x="1224" y="39"/>
                </a:cubicBezTo>
                <a:cubicBezTo>
                  <a:pt x="1224" y="39"/>
                  <a:pt x="1225" y="40"/>
                  <a:pt x="1225" y="40"/>
                </a:cubicBezTo>
                <a:cubicBezTo>
                  <a:pt x="1225" y="40"/>
                  <a:pt x="1225" y="40"/>
                  <a:pt x="1225" y="40"/>
                </a:cubicBezTo>
                <a:cubicBezTo>
                  <a:pt x="1225" y="40"/>
                  <a:pt x="1225" y="40"/>
                  <a:pt x="1225" y="40"/>
                </a:cubicBezTo>
                <a:cubicBezTo>
                  <a:pt x="1227" y="43"/>
                  <a:pt x="1227" y="43"/>
                  <a:pt x="1227" y="43"/>
                </a:cubicBezTo>
                <a:cubicBezTo>
                  <a:pt x="1227" y="43"/>
                  <a:pt x="1227" y="43"/>
                  <a:pt x="1227" y="43"/>
                </a:cubicBezTo>
                <a:cubicBezTo>
                  <a:pt x="1227" y="43"/>
                  <a:pt x="1228" y="43"/>
                  <a:pt x="1228" y="44"/>
                </a:cubicBezTo>
                <a:cubicBezTo>
                  <a:pt x="1228" y="45"/>
                  <a:pt x="1228" y="47"/>
                  <a:pt x="1228" y="49"/>
                </a:cubicBezTo>
                <a:cubicBezTo>
                  <a:pt x="1228" y="51"/>
                  <a:pt x="1228" y="53"/>
                  <a:pt x="1227" y="55"/>
                </a:cubicBezTo>
                <a:cubicBezTo>
                  <a:pt x="1229" y="55"/>
                  <a:pt x="1229" y="55"/>
                  <a:pt x="1229" y="55"/>
                </a:cubicBezTo>
                <a:cubicBezTo>
                  <a:pt x="1230" y="53"/>
                  <a:pt x="1230" y="51"/>
                  <a:pt x="1230" y="49"/>
                </a:cubicBezTo>
                <a:cubicBezTo>
                  <a:pt x="1230" y="47"/>
                  <a:pt x="1230" y="45"/>
                  <a:pt x="1230" y="43"/>
                </a:cubicBezTo>
                <a:cubicBezTo>
                  <a:pt x="1230" y="43"/>
                  <a:pt x="1230" y="43"/>
                  <a:pt x="1230" y="43"/>
                </a:cubicBezTo>
                <a:cubicBezTo>
                  <a:pt x="1230" y="43"/>
                  <a:pt x="1230" y="43"/>
                  <a:pt x="1230" y="43"/>
                </a:cubicBezTo>
                <a:cubicBezTo>
                  <a:pt x="1229" y="42"/>
                  <a:pt x="1228" y="41"/>
                  <a:pt x="1227" y="39"/>
                </a:cubicBezTo>
                <a:cubicBezTo>
                  <a:pt x="1227" y="36"/>
                  <a:pt x="1227" y="36"/>
                  <a:pt x="1227" y="36"/>
                </a:cubicBezTo>
                <a:cubicBezTo>
                  <a:pt x="1228" y="37"/>
                  <a:pt x="1228" y="37"/>
                  <a:pt x="1228" y="37"/>
                </a:cubicBezTo>
                <a:cubicBezTo>
                  <a:pt x="1228" y="38"/>
                  <a:pt x="1229" y="39"/>
                  <a:pt x="1230" y="41"/>
                </a:cubicBezTo>
                <a:cubicBezTo>
                  <a:pt x="1230" y="42"/>
                  <a:pt x="1231" y="43"/>
                  <a:pt x="1231" y="44"/>
                </a:cubicBezTo>
                <a:cubicBezTo>
                  <a:pt x="1231" y="45"/>
                  <a:pt x="1231" y="45"/>
                  <a:pt x="1231" y="45"/>
                </a:cubicBezTo>
                <a:cubicBezTo>
                  <a:pt x="1231" y="45"/>
                  <a:pt x="1231" y="45"/>
                  <a:pt x="1231" y="45"/>
                </a:cubicBezTo>
                <a:cubicBezTo>
                  <a:pt x="1232" y="46"/>
                  <a:pt x="1232" y="47"/>
                  <a:pt x="1232" y="48"/>
                </a:cubicBezTo>
                <a:cubicBezTo>
                  <a:pt x="1232" y="50"/>
                  <a:pt x="1231" y="53"/>
                  <a:pt x="1231" y="55"/>
                </a:cubicBezTo>
                <a:cubicBezTo>
                  <a:pt x="1233" y="55"/>
                  <a:pt x="1233" y="55"/>
                  <a:pt x="1233" y="55"/>
                </a:cubicBezTo>
                <a:cubicBezTo>
                  <a:pt x="1233" y="53"/>
                  <a:pt x="1234" y="50"/>
                  <a:pt x="1234" y="48"/>
                </a:cubicBezTo>
                <a:cubicBezTo>
                  <a:pt x="1234" y="47"/>
                  <a:pt x="1234" y="46"/>
                  <a:pt x="1233" y="44"/>
                </a:cubicBezTo>
                <a:cubicBezTo>
                  <a:pt x="1233" y="42"/>
                  <a:pt x="1232" y="41"/>
                  <a:pt x="1231" y="40"/>
                </a:cubicBezTo>
                <a:cubicBezTo>
                  <a:pt x="1231" y="39"/>
                  <a:pt x="1231" y="38"/>
                  <a:pt x="1230" y="38"/>
                </a:cubicBezTo>
                <a:cubicBezTo>
                  <a:pt x="1231" y="38"/>
                  <a:pt x="1231" y="38"/>
                  <a:pt x="1231" y="38"/>
                </a:cubicBezTo>
                <a:cubicBezTo>
                  <a:pt x="1230" y="38"/>
                  <a:pt x="1230" y="38"/>
                  <a:pt x="1230" y="38"/>
                </a:cubicBezTo>
                <a:cubicBezTo>
                  <a:pt x="1230" y="37"/>
                  <a:pt x="1230" y="37"/>
                  <a:pt x="1230" y="36"/>
                </a:cubicBezTo>
                <a:cubicBezTo>
                  <a:pt x="1232" y="35"/>
                  <a:pt x="1234" y="34"/>
                  <a:pt x="1235" y="33"/>
                </a:cubicBezTo>
                <a:cubicBezTo>
                  <a:pt x="1236" y="32"/>
                  <a:pt x="1236" y="32"/>
                  <a:pt x="1236" y="32"/>
                </a:cubicBezTo>
                <a:cubicBezTo>
                  <a:pt x="1236" y="32"/>
                  <a:pt x="1236" y="32"/>
                  <a:pt x="1236" y="32"/>
                </a:cubicBezTo>
                <a:cubicBezTo>
                  <a:pt x="1238" y="31"/>
                  <a:pt x="1239" y="30"/>
                  <a:pt x="1241" y="29"/>
                </a:cubicBezTo>
                <a:cubicBezTo>
                  <a:pt x="1243" y="28"/>
                  <a:pt x="1245" y="27"/>
                  <a:pt x="1248" y="26"/>
                </a:cubicBezTo>
                <a:cubicBezTo>
                  <a:pt x="1253" y="23"/>
                  <a:pt x="1259" y="20"/>
                  <a:pt x="1265" y="18"/>
                </a:cubicBezTo>
                <a:cubicBezTo>
                  <a:pt x="1265" y="18"/>
                  <a:pt x="1265" y="18"/>
                  <a:pt x="1265" y="18"/>
                </a:cubicBezTo>
                <a:cubicBezTo>
                  <a:pt x="1267" y="18"/>
                  <a:pt x="1267" y="18"/>
                  <a:pt x="1267" y="18"/>
                </a:cubicBezTo>
                <a:cubicBezTo>
                  <a:pt x="1267" y="18"/>
                  <a:pt x="1267" y="18"/>
                  <a:pt x="1267" y="18"/>
                </a:cubicBezTo>
                <a:cubicBezTo>
                  <a:pt x="1267" y="17"/>
                  <a:pt x="1267" y="17"/>
                  <a:pt x="1267" y="17"/>
                </a:cubicBezTo>
                <a:cubicBezTo>
                  <a:pt x="1270" y="16"/>
                  <a:pt x="1273" y="16"/>
                  <a:pt x="1276" y="15"/>
                </a:cubicBezTo>
                <a:cubicBezTo>
                  <a:pt x="1287" y="14"/>
                  <a:pt x="1287" y="14"/>
                  <a:pt x="1287" y="14"/>
                </a:cubicBezTo>
                <a:cubicBezTo>
                  <a:pt x="1287" y="14"/>
                  <a:pt x="1288" y="14"/>
                  <a:pt x="1288" y="15"/>
                </a:cubicBezTo>
                <a:cubicBezTo>
                  <a:pt x="1289" y="15"/>
                  <a:pt x="1290" y="15"/>
                  <a:pt x="1290" y="15"/>
                </a:cubicBezTo>
                <a:cubicBezTo>
                  <a:pt x="1290" y="15"/>
                  <a:pt x="1290" y="15"/>
                  <a:pt x="1290" y="15"/>
                </a:cubicBezTo>
                <a:cubicBezTo>
                  <a:pt x="1291" y="15"/>
                  <a:pt x="1292" y="15"/>
                  <a:pt x="1293" y="14"/>
                </a:cubicBezTo>
                <a:cubicBezTo>
                  <a:pt x="1293" y="14"/>
                  <a:pt x="1293" y="14"/>
                  <a:pt x="1293" y="14"/>
                </a:cubicBezTo>
                <a:cubicBezTo>
                  <a:pt x="1293" y="14"/>
                  <a:pt x="1293" y="14"/>
                  <a:pt x="1293" y="14"/>
                </a:cubicBezTo>
                <a:cubicBezTo>
                  <a:pt x="1293" y="13"/>
                  <a:pt x="1293" y="13"/>
                  <a:pt x="1293" y="12"/>
                </a:cubicBezTo>
                <a:cubicBezTo>
                  <a:pt x="1293" y="11"/>
                  <a:pt x="1293" y="11"/>
                  <a:pt x="1292" y="10"/>
                </a:cubicBezTo>
                <a:cubicBezTo>
                  <a:pt x="1292" y="10"/>
                  <a:pt x="1292" y="10"/>
                  <a:pt x="1292" y="10"/>
                </a:cubicBezTo>
                <a:cubicBezTo>
                  <a:pt x="1292" y="10"/>
                  <a:pt x="1292" y="10"/>
                  <a:pt x="1292" y="10"/>
                </a:cubicBezTo>
                <a:cubicBezTo>
                  <a:pt x="1291" y="10"/>
                  <a:pt x="1290" y="10"/>
                  <a:pt x="1289" y="10"/>
                </a:cubicBezTo>
                <a:cubicBezTo>
                  <a:pt x="1281" y="10"/>
                  <a:pt x="1273" y="12"/>
                  <a:pt x="1266" y="14"/>
                </a:cubicBezTo>
                <a:cubicBezTo>
                  <a:pt x="1260" y="15"/>
                  <a:pt x="1254" y="18"/>
                  <a:pt x="1248" y="20"/>
                </a:cubicBezTo>
                <a:cubicBezTo>
                  <a:pt x="1248" y="20"/>
                  <a:pt x="1248" y="20"/>
                  <a:pt x="1248" y="20"/>
                </a:cubicBezTo>
                <a:cubicBezTo>
                  <a:pt x="1247" y="21"/>
                  <a:pt x="1247" y="21"/>
                  <a:pt x="1247" y="21"/>
                </a:cubicBezTo>
                <a:cubicBezTo>
                  <a:pt x="1246" y="21"/>
                  <a:pt x="1246" y="21"/>
                  <a:pt x="1246" y="21"/>
                </a:cubicBezTo>
                <a:cubicBezTo>
                  <a:pt x="1246" y="21"/>
                  <a:pt x="1246" y="21"/>
                  <a:pt x="1246" y="21"/>
                </a:cubicBezTo>
                <a:cubicBezTo>
                  <a:pt x="1243" y="23"/>
                  <a:pt x="1239" y="24"/>
                  <a:pt x="1236" y="26"/>
                </a:cubicBezTo>
                <a:cubicBezTo>
                  <a:pt x="1236" y="25"/>
                  <a:pt x="1236" y="25"/>
                  <a:pt x="1236" y="25"/>
                </a:cubicBezTo>
                <a:cubicBezTo>
                  <a:pt x="1234" y="22"/>
                  <a:pt x="1233" y="19"/>
                  <a:pt x="1231" y="15"/>
                </a:cubicBezTo>
                <a:cubicBezTo>
                  <a:pt x="1231" y="13"/>
                  <a:pt x="1233" y="12"/>
                  <a:pt x="1235" y="11"/>
                </a:cubicBezTo>
                <a:cubicBezTo>
                  <a:pt x="1235" y="11"/>
                  <a:pt x="1235" y="11"/>
                  <a:pt x="1235" y="11"/>
                </a:cubicBezTo>
                <a:cubicBezTo>
                  <a:pt x="1237" y="10"/>
                  <a:pt x="1238" y="9"/>
                  <a:pt x="1240" y="9"/>
                </a:cubicBezTo>
                <a:cubicBezTo>
                  <a:pt x="1241" y="9"/>
                  <a:pt x="1241" y="9"/>
                  <a:pt x="1241" y="9"/>
                </a:cubicBezTo>
                <a:cubicBezTo>
                  <a:pt x="1242" y="9"/>
                  <a:pt x="1243" y="9"/>
                  <a:pt x="1244" y="10"/>
                </a:cubicBezTo>
                <a:cubicBezTo>
                  <a:pt x="1245" y="11"/>
                  <a:pt x="1245" y="11"/>
                  <a:pt x="1246" y="12"/>
                </a:cubicBezTo>
                <a:cubicBezTo>
                  <a:pt x="1246" y="12"/>
                  <a:pt x="1246" y="12"/>
                  <a:pt x="1246" y="12"/>
                </a:cubicBezTo>
                <a:cubicBezTo>
                  <a:pt x="1246" y="13"/>
                  <a:pt x="1246" y="13"/>
                  <a:pt x="1246" y="13"/>
                </a:cubicBezTo>
                <a:cubicBezTo>
                  <a:pt x="1248" y="14"/>
                  <a:pt x="1248" y="14"/>
                  <a:pt x="1248" y="14"/>
                </a:cubicBezTo>
                <a:cubicBezTo>
                  <a:pt x="1248" y="14"/>
                  <a:pt x="1248" y="14"/>
                  <a:pt x="1248" y="14"/>
                </a:cubicBezTo>
                <a:cubicBezTo>
                  <a:pt x="1248" y="14"/>
                  <a:pt x="1248" y="14"/>
                  <a:pt x="1249" y="14"/>
                </a:cubicBezTo>
                <a:cubicBezTo>
                  <a:pt x="1249" y="14"/>
                  <a:pt x="1249" y="14"/>
                  <a:pt x="1249" y="14"/>
                </a:cubicBezTo>
                <a:cubicBezTo>
                  <a:pt x="1249" y="14"/>
                  <a:pt x="1249" y="14"/>
                  <a:pt x="1249" y="14"/>
                </a:cubicBezTo>
                <a:cubicBezTo>
                  <a:pt x="1250" y="14"/>
                  <a:pt x="1251" y="13"/>
                  <a:pt x="1251" y="13"/>
                </a:cubicBezTo>
                <a:cubicBezTo>
                  <a:pt x="1252" y="12"/>
                  <a:pt x="1253" y="12"/>
                  <a:pt x="1253" y="11"/>
                </a:cubicBezTo>
                <a:cubicBezTo>
                  <a:pt x="1254" y="9"/>
                  <a:pt x="1254" y="6"/>
                  <a:pt x="1254" y="4"/>
                </a:cubicBezTo>
                <a:cubicBezTo>
                  <a:pt x="1254" y="2"/>
                  <a:pt x="1254" y="1"/>
                  <a:pt x="1254" y="0"/>
                </a:cubicBezTo>
              </a:path>
            </a:pathLst>
          </a:custGeom>
          <a:solidFill>
            <a:srgbClr val="E8888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40" name="PA_任意多边形 1472"/>
          <p:cNvSpPr>
            <a:spLocks noEditPoints="1"/>
          </p:cNvSpPr>
          <p:nvPr>
            <p:custDataLst>
              <p:tags r:id="rId55"/>
            </p:custDataLst>
          </p:nvPr>
        </p:nvSpPr>
        <p:spPr bwMode="auto">
          <a:xfrm>
            <a:off x="4033837" y="6797675"/>
            <a:ext cx="1039813" cy="125413"/>
          </a:xfrm>
          <a:custGeom>
            <a:avLst/>
            <a:gdLst>
              <a:gd name="T0" fmla="*/ 21 w 433"/>
              <a:gd name="T1" fmla="*/ 15 h 52"/>
              <a:gd name="T2" fmla="*/ 18 w 433"/>
              <a:gd name="T3" fmla="*/ 13 h 52"/>
              <a:gd name="T4" fmla="*/ 355 w 433"/>
              <a:gd name="T5" fmla="*/ 48 h 52"/>
              <a:gd name="T6" fmla="*/ 103 w 433"/>
              <a:gd name="T7" fmla="*/ 46 h 52"/>
              <a:gd name="T8" fmla="*/ 159 w 433"/>
              <a:gd name="T9" fmla="*/ 44 h 52"/>
              <a:gd name="T10" fmla="*/ 90 w 433"/>
              <a:gd name="T11" fmla="*/ 46 h 52"/>
              <a:gd name="T12" fmla="*/ 80 w 433"/>
              <a:gd name="T13" fmla="*/ 47 h 52"/>
              <a:gd name="T14" fmla="*/ 358 w 433"/>
              <a:gd name="T15" fmla="*/ 42 h 52"/>
              <a:gd name="T16" fmla="*/ 68 w 433"/>
              <a:gd name="T17" fmla="*/ 38 h 52"/>
              <a:gd name="T18" fmla="*/ 137 w 433"/>
              <a:gd name="T19" fmla="*/ 41 h 52"/>
              <a:gd name="T20" fmla="*/ 259 w 433"/>
              <a:gd name="T21" fmla="*/ 49 h 52"/>
              <a:gd name="T22" fmla="*/ 138 w 433"/>
              <a:gd name="T23" fmla="*/ 37 h 52"/>
              <a:gd name="T24" fmla="*/ 322 w 433"/>
              <a:gd name="T25" fmla="*/ 41 h 52"/>
              <a:gd name="T26" fmla="*/ 82 w 433"/>
              <a:gd name="T27" fmla="*/ 39 h 52"/>
              <a:gd name="T28" fmla="*/ 283 w 433"/>
              <a:gd name="T29" fmla="*/ 45 h 52"/>
              <a:gd name="T30" fmla="*/ 19 w 433"/>
              <a:gd name="T31" fmla="*/ 29 h 52"/>
              <a:gd name="T32" fmla="*/ 178 w 433"/>
              <a:gd name="T33" fmla="*/ 30 h 52"/>
              <a:gd name="T34" fmla="*/ 69 w 433"/>
              <a:gd name="T35" fmla="*/ 27 h 52"/>
              <a:gd name="T36" fmla="*/ 68 w 433"/>
              <a:gd name="T37" fmla="*/ 24 h 52"/>
              <a:gd name="T38" fmla="*/ 24 w 433"/>
              <a:gd name="T39" fmla="*/ 26 h 52"/>
              <a:gd name="T40" fmla="*/ 363 w 433"/>
              <a:gd name="T41" fmla="*/ 27 h 52"/>
              <a:gd name="T42" fmla="*/ 285 w 433"/>
              <a:gd name="T43" fmla="*/ 44 h 52"/>
              <a:gd name="T44" fmla="*/ 310 w 433"/>
              <a:gd name="T45" fmla="*/ 25 h 52"/>
              <a:gd name="T46" fmla="*/ 355 w 433"/>
              <a:gd name="T47" fmla="*/ 17 h 52"/>
              <a:gd name="T48" fmla="*/ 154 w 433"/>
              <a:gd name="T49" fmla="*/ 21 h 52"/>
              <a:gd name="T50" fmla="*/ 308 w 433"/>
              <a:gd name="T51" fmla="*/ 23 h 52"/>
              <a:gd name="T52" fmla="*/ 289 w 433"/>
              <a:gd name="T53" fmla="*/ 25 h 52"/>
              <a:gd name="T54" fmla="*/ 320 w 433"/>
              <a:gd name="T55" fmla="*/ 11 h 52"/>
              <a:gd name="T56" fmla="*/ 324 w 433"/>
              <a:gd name="T57" fmla="*/ 20 h 52"/>
              <a:gd name="T58" fmla="*/ 236 w 433"/>
              <a:gd name="T59" fmla="*/ 9 h 52"/>
              <a:gd name="T60" fmla="*/ 289 w 433"/>
              <a:gd name="T61" fmla="*/ 11 h 52"/>
              <a:gd name="T62" fmla="*/ 280 w 433"/>
              <a:gd name="T63" fmla="*/ 27 h 52"/>
              <a:gd name="T64" fmla="*/ 226 w 433"/>
              <a:gd name="T65" fmla="*/ 43 h 52"/>
              <a:gd name="T66" fmla="*/ 154 w 433"/>
              <a:gd name="T67" fmla="*/ 3 h 52"/>
              <a:gd name="T68" fmla="*/ 185 w 433"/>
              <a:gd name="T69" fmla="*/ 45 h 52"/>
              <a:gd name="T70" fmla="*/ 320 w 433"/>
              <a:gd name="T71" fmla="*/ 1 h 52"/>
              <a:gd name="T72" fmla="*/ 322 w 433"/>
              <a:gd name="T73" fmla="*/ 1 h 52"/>
              <a:gd name="T74" fmla="*/ 399 w 433"/>
              <a:gd name="T75" fmla="*/ 47 h 52"/>
              <a:gd name="T76" fmla="*/ 374 w 433"/>
              <a:gd name="T77" fmla="*/ 1 h 52"/>
              <a:gd name="T78" fmla="*/ 365 w 433"/>
              <a:gd name="T79" fmla="*/ 14 h 52"/>
              <a:gd name="T80" fmla="*/ 308 w 433"/>
              <a:gd name="T81" fmla="*/ 2 h 52"/>
              <a:gd name="T82" fmla="*/ 264 w 433"/>
              <a:gd name="T83" fmla="*/ 9 h 52"/>
              <a:gd name="T84" fmla="*/ 251 w 433"/>
              <a:gd name="T85" fmla="*/ 24 h 52"/>
              <a:gd name="T86" fmla="*/ 234 w 433"/>
              <a:gd name="T87" fmla="*/ 19 h 52"/>
              <a:gd name="T88" fmla="*/ 134 w 433"/>
              <a:gd name="T89" fmla="*/ 3 h 52"/>
              <a:gd name="T90" fmla="*/ 99 w 433"/>
              <a:gd name="T91" fmla="*/ 9 h 52"/>
              <a:gd name="T92" fmla="*/ 119 w 433"/>
              <a:gd name="T93" fmla="*/ 24 h 52"/>
              <a:gd name="T94" fmla="*/ 113 w 433"/>
              <a:gd name="T95" fmla="*/ 41 h 52"/>
              <a:gd name="T96" fmla="*/ 66 w 433"/>
              <a:gd name="T97" fmla="*/ 12 h 52"/>
              <a:gd name="T98" fmla="*/ 43 w 433"/>
              <a:gd name="T99" fmla="*/ 1 h 52"/>
              <a:gd name="T100" fmla="*/ 0 w 433"/>
              <a:gd name="T101" fmla="*/ 5 h 52"/>
              <a:gd name="T102" fmla="*/ 13 w 433"/>
              <a:gd name="T103" fmla="*/ 34 h 52"/>
              <a:gd name="T104" fmla="*/ 64 w 433"/>
              <a:gd name="T105" fmla="*/ 6 h 52"/>
              <a:gd name="T106" fmla="*/ 85 w 433"/>
              <a:gd name="T107" fmla="*/ 51 h 52"/>
              <a:gd name="T108" fmla="*/ 330 w 433"/>
              <a:gd name="T109" fmla="*/ 51 h 52"/>
              <a:gd name="T110" fmla="*/ 412 w 433"/>
              <a:gd name="T111" fmla="*/ 31 h 52"/>
              <a:gd name="T112" fmla="*/ 408 w 433"/>
              <a:gd name="T113" fmla="*/ 17 h 52"/>
              <a:gd name="T114" fmla="*/ 412 w 433"/>
              <a:gd name="T115" fmla="*/ 12 h 52"/>
              <a:gd name="T116" fmla="*/ 422 w 433"/>
              <a:gd name="T117" fmla="*/ 10 h 52"/>
              <a:gd name="T118" fmla="*/ 402 w 433"/>
              <a:gd name="T119" fmla="*/ 6 h 52"/>
              <a:gd name="T120" fmla="*/ 397 w 433"/>
              <a:gd name="T121" fmla="*/ 5 h 52"/>
              <a:gd name="T122" fmla="*/ 433 w 433"/>
              <a:gd name="T123" fmla="*/ 16 h 52"/>
              <a:gd name="T124" fmla="*/ 417 w 433"/>
              <a:gd name="T125" fmla="*/ 11 h 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433" h="52">
                <a:moveTo>
                  <a:pt x="433" y="33"/>
                </a:moveTo>
                <a:cubicBezTo>
                  <a:pt x="433" y="33"/>
                  <a:pt x="432" y="33"/>
                  <a:pt x="432" y="34"/>
                </a:cubicBezTo>
                <a:cubicBezTo>
                  <a:pt x="431" y="34"/>
                  <a:pt x="429" y="35"/>
                  <a:pt x="429" y="37"/>
                </a:cubicBezTo>
                <a:cubicBezTo>
                  <a:pt x="428" y="38"/>
                  <a:pt x="428" y="38"/>
                  <a:pt x="427" y="38"/>
                </a:cubicBezTo>
                <a:cubicBezTo>
                  <a:pt x="426" y="38"/>
                  <a:pt x="426" y="39"/>
                  <a:pt x="425" y="39"/>
                </a:cubicBezTo>
                <a:cubicBezTo>
                  <a:pt x="425" y="39"/>
                  <a:pt x="425" y="40"/>
                  <a:pt x="425" y="41"/>
                </a:cubicBezTo>
                <a:cubicBezTo>
                  <a:pt x="425" y="41"/>
                  <a:pt x="425" y="42"/>
                  <a:pt x="425" y="42"/>
                </a:cubicBezTo>
                <a:cubicBezTo>
                  <a:pt x="425" y="43"/>
                  <a:pt x="425" y="43"/>
                  <a:pt x="425" y="43"/>
                </a:cubicBezTo>
                <a:cubicBezTo>
                  <a:pt x="426" y="43"/>
                  <a:pt x="426" y="43"/>
                  <a:pt x="426" y="43"/>
                </a:cubicBezTo>
                <a:cubicBezTo>
                  <a:pt x="426" y="43"/>
                  <a:pt x="427" y="43"/>
                  <a:pt x="427" y="43"/>
                </a:cubicBezTo>
                <a:cubicBezTo>
                  <a:pt x="429" y="43"/>
                  <a:pt x="431" y="42"/>
                  <a:pt x="433" y="41"/>
                </a:cubicBezTo>
                <a:cubicBezTo>
                  <a:pt x="433" y="41"/>
                  <a:pt x="433" y="41"/>
                  <a:pt x="433" y="41"/>
                </a:cubicBezTo>
                <a:cubicBezTo>
                  <a:pt x="433" y="39"/>
                  <a:pt x="433" y="39"/>
                  <a:pt x="433" y="39"/>
                </a:cubicBezTo>
                <a:cubicBezTo>
                  <a:pt x="433" y="39"/>
                  <a:pt x="433" y="39"/>
                  <a:pt x="433" y="39"/>
                </a:cubicBezTo>
                <a:cubicBezTo>
                  <a:pt x="433" y="38"/>
                  <a:pt x="433" y="38"/>
                  <a:pt x="433" y="38"/>
                </a:cubicBezTo>
                <a:cubicBezTo>
                  <a:pt x="432" y="39"/>
                  <a:pt x="432" y="39"/>
                  <a:pt x="432" y="39"/>
                </a:cubicBezTo>
                <a:cubicBezTo>
                  <a:pt x="430" y="40"/>
                  <a:pt x="429" y="41"/>
                  <a:pt x="427" y="41"/>
                </a:cubicBezTo>
                <a:cubicBezTo>
                  <a:pt x="427" y="41"/>
                  <a:pt x="427" y="41"/>
                  <a:pt x="427" y="41"/>
                </a:cubicBezTo>
                <a:cubicBezTo>
                  <a:pt x="427" y="41"/>
                  <a:pt x="427" y="41"/>
                  <a:pt x="427" y="41"/>
                </a:cubicBezTo>
                <a:cubicBezTo>
                  <a:pt x="427" y="41"/>
                  <a:pt x="427" y="41"/>
                  <a:pt x="427" y="41"/>
                </a:cubicBezTo>
                <a:cubicBezTo>
                  <a:pt x="427" y="41"/>
                  <a:pt x="427" y="41"/>
                  <a:pt x="427" y="41"/>
                </a:cubicBezTo>
                <a:cubicBezTo>
                  <a:pt x="427" y="40"/>
                  <a:pt x="428" y="40"/>
                  <a:pt x="428" y="40"/>
                </a:cubicBezTo>
                <a:cubicBezTo>
                  <a:pt x="429" y="39"/>
                  <a:pt x="430" y="39"/>
                  <a:pt x="431" y="38"/>
                </a:cubicBezTo>
                <a:cubicBezTo>
                  <a:pt x="431" y="38"/>
                  <a:pt x="431" y="38"/>
                  <a:pt x="431" y="38"/>
                </a:cubicBezTo>
                <a:cubicBezTo>
                  <a:pt x="431" y="38"/>
                  <a:pt x="431" y="38"/>
                  <a:pt x="431" y="38"/>
                </a:cubicBezTo>
                <a:cubicBezTo>
                  <a:pt x="431" y="37"/>
                  <a:pt x="432" y="36"/>
                  <a:pt x="433" y="35"/>
                </a:cubicBezTo>
                <a:cubicBezTo>
                  <a:pt x="433" y="35"/>
                  <a:pt x="433" y="35"/>
                  <a:pt x="433" y="35"/>
                </a:cubicBezTo>
                <a:cubicBezTo>
                  <a:pt x="433" y="33"/>
                  <a:pt x="433" y="33"/>
                  <a:pt x="433" y="33"/>
                </a:cubicBezTo>
                <a:moveTo>
                  <a:pt x="433" y="16"/>
                </a:moveTo>
                <a:cubicBezTo>
                  <a:pt x="433" y="17"/>
                  <a:pt x="433" y="17"/>
                  <a:pt x="433" y="18"/>
                </a:cubicBezTo>
                <a:cubicBezTo>
                  <a:pt x="433" y="18"/>
                  <a:pt x="433" y="19"/>
                  <a:pt x="433" y="20"/>
                </a:cubicBezTo>
                <a:cubicBezTo>
                  <a:pt x="433" y="16"/>
                  <a:pt x="433" y="16"/>
                  <a:pt x="433" y="16"/>
                </a:cubicBezTo>
                <a:moveTo>
                  <a:pt x="32" y="20"/>
                </a:moveTo>
                <a:cubicBezTo>
                  <a:pt x="28" y="18"/>
                  <a:pt x="24" y="17"/>
                  <a:pt x="21" y="16"/>
                </a:cubicBezTo>
                <a:cubicBezTo>
                  <a:pt x="21" y="15"/>
                  <a:pt x="21" y="15"/>
                  <a:pt x="21" y="15"/>
                </a:cubicBezTo>
                <a:cubicBezTo>
                  <a:pt x="23" y="16"/>
                  <a:pt x="25" y="16"/>
                  <a:pt x="28" y="16"/>
                </a:cubicBezTo>
                <a:cubicBezTo>
                  <a:pt x="30" y="17"/>
                  <a:pt x="32" y="18"/>
                  <a:pt x="33" y="19"/>
                </a:cubicBezTo>
                <a:cubicBezTo>
                  <a:pt x="33" y="19"/>
                  <a:pt x="33" y="19"/>
                  <a:pt x="32" y="20"/>
                </a:cubicBezTo>
                <a:cubicBezTo>
                  <a:pt x="32" y="20"/>
                  <a:pt x="32" y="20"/>
                  <a:pt x="32" y="20"/>
                </a:cubicBezTo>
                <a:moveTo>
                  <a:pt x="18" y="13"/>
                </a:moveTo>
                <a:cubicBezTo>
                  <a:pt x="12" y="13"/>
                  <a:pt x="6" y="15"/>
                  <a:pt x="0" y="16"/>
                </a:cubicBezTo>
                <a:cubicBezTo>
                  <a:pt x="0" y="18"/>
                  <a:pt x="0" y="18"/>
                  <a:pt x="0" y="18"/>
                </a:cubicBezTo>
                <a:cubicBezTo>
                  <a:pt x="6" y="17"/>
                  <a:pt x="12" y="15"/>
                  <a:pt x="18" y="15"/>
                </a:cubicBezTo>
                <a:cubicBezTo>
                  <a:pt x="18" y="15"/>
                  <a:pt x="18" y="15"/>
                  <a:pt x="18" y="15"/>
                </a:cubicBezTo>
                <a:cubicBezTo>
                  <a:pt x="18" y="15"/>
                  <a:pt x="18" y="15"/>
                  <a:pt x="19" y="15"/>
                </a:cubicBezTo>
                <a:cubicBezTo>
                  <a:pt x="19" y="16"/>
                  <a:pt x="19" y="16"/>
                  <a:pt x="19" y="16"/>
                </a:cubicBezTo>
                <a:cubicBezTo>
                  <a:pt x="15" y="16"/>
                  <a:pt x="12" y="17"/>
                  <a:pt x="10" y="17"/>
                </a:cubicBezTo>
                <a:cubicBezTo>
                  <a:pt x="10" y="17"/>
                  <a:pt x="10" y="17"/>
                  <a:pt x="10" y="17"/>
                </a:cubicBezTo>
                <a:cubicBezTo>
                  <a:pt x="10" y="17"/>
                  <a:pt x="10" y="17"/>
                  <a:pt x="10" y="17"/>
                </a:cubicBezTo>
                <a:cubicBezTo>
                  <a:pt x="7" y="18"/>
                  <a:pt x="4" y="19"/>
                  <a:pt x="0" y="19"/>
                </a:cubicBezTo>
                <a:cubicBezTo>
                  <a:pt x="0" y="21"/>
                  <a:pt x="0" y="21"/>
                  <a:pt x="0" y="21"/>
                </a:cubicBezTo>
                <a:cubicBezTo>
                  <a:pt x="4" y="21"/>
                  <a:pt x="7" y="20"/>
                  <a:pt x="10" y="19"/>
                </a:cubicBezTo>
                <a:cubicBezTo>
                  <a:pt x="13" y="19"/>
                  <a:pt x="16" y="18"/>
                  <a:pt x="19" y="18"/>
                </a:cubicBezTo>
                <a:cubicBezTo>
                  <a:pt x="24" y="19"/>
                  <a:pt x="28" y="20"/>
                  <a:pt x="31" y="21"/>
                </a:cubicBezTo>
                <a:cubicBezTo>
                  <a:pt x="31" y="22"/>
                  <a:pt x="31" y="22"/>
                  <a:pt x="31" y="22"/>
                </a:cubicBezTo>
                <a:cubicBezTo>
                  <a:pt x="31" y="22"/>
                  <a:pt x="31" y="22"/>
                  <a:pt x="31" y="22"/>
                </a:cubicBezTo>
                <a:cubicBezTo>
                  <a:pt x="32" y="22"/>
                  <a:pt x="32" y="22"/>
                  <a:pt x="33" y="21"/>
                </a:cubicBezTo>
                <a:cubicBezTo>
                  <a:pt x="34" y="21"/>
                  <a:pt x="35" y="21"/>
                  <a:pt x="35" y="20"/>
                </a:cubicBezTo>
                <a:cubicBezTo>
                  <a:pt x="35" y="19"/>
                  <a:pt x="35" y="19"/>
                  <a:pt x="35" y="19"/>
                </a:cubicBezTo>
                <a:cubicBezTo>
                  <a:pt x="35" y="19"/>
                  <a:pt x="35" y="19"/>
                  <a:pt x="35" y="19"/>
                </a:cubicBezTo>
                <a:cubicBezTo>
                  <a:pt x="33" y="16"/>
                  <a:pt x="31" y="15"/>
                  <a:pt x="28" y="14"/>
                </a:cubicBezTo>
                <a:cubicBezTo>
                  <a:pt x="25" y="14"/>
                  <a:pt x="23" y="14"/>
                  <a:pt x="21" y="13"/>
                </a:cubicBezTo>
                <a:cubicBezTo>
                  <a:pt x="21" y="13"/>
                  <a:pt x="21" y="13"/>
                  <a:pt x="21" y="13"/>
                </a:cubicBezTo>
                <a:cubicBezTo>
                  <a:pt x="20" y="13"/>
                  <a:pt x="20" y="13"/>
                  <a:pt x="20" y="13"/>
                </a:cubicBezTo>
                <a:cubicBezTo>
                  <a:pt x="20" y="13"/>
                  <a:pt x="20" y="13"/>
                  <a:pt x="20" y="13"/>
                </a:cubicBezTo>
                <a:cubicBezTo>
                  <a:pt x="20" y="13"/>
                  <a:pt x="20" y="13"/>
                  <a:pt x="20" y="13"/>
                </a:cubicBezTo>
                <a:cubicBezTo>
                  <a:pt x="20" y="13"/>
                  <a:pt x="20" y="13"/>
                  <a:pt x="20" y="13"/>
                </a:cubicBezTo>
                <a:cubicBezTo>
                  <a:pt x="20" y="13"/>
                  <a:pt x="20" y="13"/>
                  <a:pt x="20" y="13"/>
                </a:cubicBezTo>
                <a:cubicBezTo>
                  <a:pt x="20" y="13"/>
                  <a:pt x="20" y="13"/>
                  <a:pt x="20" y="13"/>
                </a:cubicBezTo>
                <a:cubicBezTo>
                  <a:pt x="19" y="13"/>
                  <a:pt x="18" y="13"/>
                  <a:pt x="18" y="13"/>
                </a:cubicBezTo>
                <a:moveTo>
                  <a:pt x="82" y="49"/>
                </a:moveTo>
                <a:cubicBezTo>
                  <a:pt x="82" y="47"/>
                  <a:pt x="82" y="47"/>
                  <a:pt x="82" y="47"/>
                </a:cubicBezTo>
                <a:cubicBezTo>
                  <a:pt x="82" y="48"/>
                  <a:pt x="83" y="48"/>
                  <a:pt x="84" y="48"/>
                </a:cubicBezTo>
                <a:cubicBezTo>
                  <a:pt x="84" y="48"/>
                  <a:pt x="84" y="48"/>
                  <a:pt x="84" y="48"/>
                </a:cubicBezTo>
                <a:cubicBezTo>
                  <a:pt x="84" y="49"/>
                  <a:pt x="84" y="49"/>
                  <a:pt x="84" y="49"/>
                </a:cubicBezTo>
                <a:cubicBezTo>
                  <a:pt x="83" y="49"/>
                  <a:pt x="83" y="49"/>
                  <a:pt x="82" y="49"/>
                </a:cubicBezTo>
                <a:moveTo>
                  <a:pt x="66" y="49"/>
                </a:moveTo>
                <a:cubicBezTo>
                  <a:pt x="66" y="47"/>
                  <a:pt x="66" y="47"/>
                  <a:pt x="66" y="47"/>
                </a:cubicBezTo>
                <a:cubicBezTo>
                  <a:pt x="66" y="47"/>
                  <a:pt x="67" y="47"/>
                  <a:pt x="68" y="47"/>
                </a:cubicBezTo>
                <a:cubicBezTo>
                  <a:pt x="68" y="49"/>
                  <a:pt x="68" y="49"/>
                  <a:pt x="68" y="49"/>
                </a:cubicBezTo>
                <a:cubicBezTo>
                  <a:pt x="67" y="49"/>
                  <a:pt x="66" y="49"/>
                  <a:pt x="66" y="49"/>
                </a:cubicBezTo>
                <a:moveTo>
                  <a:pt x="86" y="49"/>
                </a:moveTo>
                <a:cubicBezTo>
                  <a:pt x="86" y="47"/>
                  <a:pt x="86" y="47"/>
                  <a:pt x="86" y="47"/>
                </a:cubicBezTo>
                <a:cubicBezTo>
                  <a:pt x="87" y="47"/>
                  <a:pt x="87" y="47"/>
                  <a:pt x="88" y="47"/>
                </a:cubicBezTo>
                <a:cubicBezTo>
                  <a:pt x="88" y="49"/>
                  <a:pt x="88" y="49"/>
                  <a:pt x="88" y="49"/>
                </a:cubicBezTo>
                <a:cubicBezTo>
                  <a:pt x="87" y="49"/>
                  <a:pt x="87" y="49"/>
                  <a:pt x="86" y="49"/>
                </a:cubicBezTo>
                <a:moveTo>
                  <a:pt x="276" y="50"/>
                </a:moveTo>
                <a:cubicBezTo>
                  <a:pt x="272" y="50"/>
                  <a:pt x="268" y="49"/>
                  <a:pt x="264" y="49"/>
                </a:cubicBezTo>
                <a:cubicBezTo>
                  <a:pt x="264" y="47"/>
                  <a:pt x="264" y="47"/>
                  <a:pt x="264" y="47"/>
                </a:cubicBezTo>
                <a:cubicBezTo>
                  <a:pt x="276" y="47"/>
                  <a:pt x="276" y="47"/>
                  <a:pt x="276" y="47"/>
                </a:cubicBezTo>
                <a:cubicBezTo>
                  <a:pt x="276" y="50"/>
                  <a:pt x="276" y="50"/>
                  <a:pt x="276" y="50"/>
                </a:cubicBezTo>
                <a:moveTo>
                  <a:pt x="408" y="49"/>
                </a:moveTo>
                <a:cubicBezTo>
                  <a:pt x="408" y="47"/>
                  <a:pt x="408" y="47"/>
                  <a:pt x="408" y="47"/>
                </a:cubicBezTo>
                <a:cubicBezTo>
                  <a:pt x="409" y="47"/>
                  <a:pt x="411" y="47"/>
                  <a:pt x="412" y="47"/>
                </a:cubicBezTo>
                <a:cubicBezTo>
                  <a:pt x="412" y="49"/>
                  <a:pt x="412" y="49"/>
                  <a:pt x="412" y="49"/>
                </a:cubicBezTo>
                <a:cubicBezTo>
                  <a:pt x="408" y="49"/>
                  <a:pt x="408" y="49"/>
                  <a:pt x="408" y="49"/>
                </a:cubicBezTo>
                <a:moveTo>
                  <a:pt x="355" y="48"/>
                </a:moveTo>
                <a:cubicBezTo>
                  <a:pt x="357" y="47"/>
                  <a:pt x="357" y="47"/>
                  <a:pt x="357" y="47"/>
                </a:cubicBezTo>
                <a:cubicBezTo>
                  <a:pt x="357" y="49"/>
                  <a:pt x="357" y="49"/>
                  <a:pt x="357" y="49"/>
                </a:cubicBezTo>
                <a:cubicBezTo>
                  <a:pt x="336" y="49"/>
                  <a:pt x="336" y="49"/>
                  <a:pt x="336" y="49"/>
                </a:cubicBezTo>
                <a:cubicBezTo>
                  <a:pt x="334" y="49"/>
                  <a:pt x="333" y="49"/>
                  <a:pt x="332" y="49"/>
                </a:cubicBezTo>
                <a:cubicBezTo>
                  <a:pt x="332" y="47"/>
                  <a:pt x="332" y="47"/>
                  <a:pt x="332" y="47"/>
                </a:cubicBezTo>
                <a:cubicBezTo>
                  <a:pt x="335" y="47"/>
                  <a:pt x="339" y="47"/>
                  <a:pt x="343" y="47"/>
                </a:cubicBezTo>
                <a:cubicBezTo>
                  <a:pt x="347" y="47"/>
                  <a:pt x="351" y="47"/>
                  <a:pt x="355" y="47"/>
                </a:cubicBezTo>
                <a:cubicBezTo>
                  <a:pt x="355" y="48"/>
                  <a:pt x="355" y="48"/>
                  <a:pt x="355" y="48"/>
                </a:cubicBezTo>
                <a:moveTo>
                  <a:pt x="322" y="49"/>
                </a:moveTo>
                <a:cubicBezTo>
                  <a:pt x="322" y="47"/>
                  <a:pt x="322" y="47"/>
                  <a:pt x="322" y="47"/>
                </a:cubicBezTo>
                <a:cubicBezTo>
                  <a:pt x="323" y="47"/>
                  <a:pt x="323" y="47"/>
                  <a:pt x="323" y="47"/>
                </a:cubicBezTo>
                <a:cubicBezTo>
                  <a:pt x="325" y="47"/>
                  <a:pt x="327" y="47"/>
                  <a:pt x="329" y="47"/>
                </a:cubicBezTo>
                <a:cubicBezTo>
                  <a:pt x="329" y="49"/>
                  <a:pt x="329" y="49"/>
                  <a:pt x="329" y="49"/>
                </a:cubicBezTo>
                <a:cubicBezTo>
                  <a:pt x="327" y="49"/>
                  <a:pt x="324" y="49"/>
                  <a:pt x="322" y="49"/>
                </a:cubicBezTo>
                <a:moveTo>
                  <a:pt x="21" y="50"/>
                </a:moveTo>
                <a:cubicBezTo>
                  <a:pt x="21" y="48"/>
                  <a:pt x="21" y="48"/>
                  <a:pt x="21" y="48"/>
                </a:cubicBezTo>
                <a:cubicBezTo>
                  <a:pt x="31" y="48"/>
                  <a:pt x="31" y="48"/>
                  <a:pt x="31" y="48"/>
                </a:cubicBezTo>
                <a:cubicBezTo>
                  <a:pt x="32" y="48"/>
                  <a:pt x="32" y="48"/>
                  <a:pt x="32" y="48"/>
                </a:cubicBezTo>
                <a:cubicBezTo>
                  <a:pt x="34" y="47"/>
                  <a:pt x="35" y="46"/>
                  <a:pt x="37" y="46"/>
                </a:cubicBezTo>
                <a:cubicBezTo>
                  <a:pt x="37" y="49"/>
                  <a:pt x="37" y="49"/>
                  <a:pt x="37" y="49"/>
                </a:cubicBezTo>
                <a:cubicBezTo>
                  <a:pt x="32" y="50"/>
                  <a:pt x="26" y="50"/>
                  <a:pt x="21" y="50"/>
                </a:cubicBezTo>
                <a:moveTo>
                  <a:pt x="312" y="48"/>
                </a:moveTo>
                <a:cubicBezTo>
                  <a:pt x="313" y="48"/>
                  <a:pt x="313" y="48"/>
                  <a:pt x="313" y="48"/>
                </a:cubicBezTo>
                <a:cubicBezTo>
                  <a:pt x="313" y="47"/>
                  <a:pt x="313" y="47"/>
                  <a:pt x="313" y="47"/>
                </a:cubicBezTo>
                <a:cubicBezTo>
                  <a:pt x="315" y="46"/>
                  <a:pt x="318" y="45"/>
                  <a:pt x="320" y="44"/>
                </a:cubicBezTo>
                <a:cubicBezTo>
                  <a:pt x="320" y="46"/>
                  <a:pt x="320" y="46"/>
                  <a:pt x="320" y="46"/>
                </a:cubicBezTo>
                <a:cubicBezTo>
                  <a:pt x="320" y="46"/>
                  <a:pt x="320" y="46"/>
                  <a:pt x="320" y="46"/>
                </a:cubicBezTo>
                <a:cubicBezTo>
                  <a:pt x="320" y="46"/>
                  <a:pt x="320" y="46"/>
                  <a:pt x="320" y="46"/>
                </a:cubicBezTo>
                <a:cubicBezTo>
                  <a:pt x="320" y="49"/>
                  <a:pt x="320" y="49"/>
                  <a:pt x="320" y="49"/>
                </a:cubicBezTo>
                <a:cubicBezTo>
                  <a:pt x="317" y="49"/>
                  <a:pt x="313" y="49"/>
                  <a:pt x="310" y="49"/>
                </a:cubicBezTo>
                <a:cubicBezTo>
                  <a:pt x="310" y="47"/>
                  <a:pt x="310" y="47"/>
                  <a:pt x="310" y="47"/>
                </a:cubicBezTo>
                <a:cubicBezTo>
                  <a:pt x="310" y="47"/>
                  <a:pt x="311" y="47"/>
                  <a:pt x="312" y="48"/>
                </a:cubicBezTo>
                <a:moveTo>
                  <a:pt x="329" y="45"/>
                </a:moveTo>
                <a:cubicBezTo>
                  <a:pt x="328" y="45"/>
                  <a:pt x="327" y="45"/>
                  <a:pt x="326" y="45"/>
                </a:cubicBezTo>
                <a:cubicBezTo>
                  <a:pt x="327" y="45"/>
                  <a:pt x="328" y="44"/>
                  <a:pt x="329" y="44"/>
                </a:cubicBezTo>
                <a:cubicBezTo>
                  <a:pt x="329" y="45"/>
                  <a:pt x="329" y="45"/>
                  <a:pt x="329" y="45"/>
                </a:cubicBezTo>
                <a:moveTo>
                  <a:pt x="103" y="46"/>
                </a:moveTo>
                <a:cubicBezTo>
                  <a:pt x="107" y="46"/>
                  <a:pt x="110" y="45"/>
                  <a:pt x="113" y="43"/>
                </a:cubicBezTo>
                <a:cubicBezTo>
                  <a:pt x="113" y="44"/>
                  <a:pt x="114" y="44"/>
                  <a:pt x="114" y="44"/>
                </a:cubicBezTo>
                <a:cubicBezTo>
                  <a:pt x="114" y="49"/>
                  <a:pt x="114" y="49"/>
                  <a:pt x="114" y="49"/>
                </a:cubicBezTo>
                <a:cubicBezTo>
                  <a:pt x="108" y="49"/>
                  <a:pt x="102" y="49"/>
                  <a:pt x="96" y="49"/>
                </a:cubicBezTo>
                <a:cubicBezTo>
                  <a:pt x="96" y="45"/>
                  <a:pt x="96" y="45"/>
                  <a:pt x="96" y="45"/>
                </a:cubicBezTo>
                <a:cubicBezTo>
                  <a:pt x="99" y="45"/>
                  <a:pt x="101" y="46"/>
                  <a:pt x="103" y="46"/>
                </a:cubicBezTo>
                <a:moveTo>
                  <a:pt x="39" y="49"/>
                </a:moveTo>
                <a:cubicBezTo>
                  <a:pt x="39" y="45"/>
                  <a:pt x="39" y="45"/>
                  <a:pt x="39" y="45"/>
                </a:cubicBezTo>
                <a:cubicBezTo>
                  <a:pt x="40" y="44"/>
                  <a:pt x="42" y="44"/>
                  <a:pt x="43" y="43"/>
                </a:cubicBezTo>
                <a:cubicBezTo>
                  <a:pt x="43" y="45"/>
                  <a:pt x="43" y="45"/>
                  <a:pt x="43" y="45"/>
                </a:cubicBezTo>
                <a:cubicBezTo>
                  <a:pt x="43" y="46"/>
                  <a:pt x="43" y="46"/>
                  <a:pt x="43" y="46"/>
                </a:cubicBezTo>
                <a:cubicBezTo>
                  <a:pt x="43" y="49"/>
                  <a:pt x="43" y="49"/>
                  <a:pt x="43" y="49"/>
                </a:cubicBezTo>
                <a:cubicBezTo>
                  <a:pt x="42" y="49"/>
                  <a:pt x="40" y="49"/>
                  <a:pt x="39" y="49"/>
                </a:cubicBezTo>
                <a:moveTo>
                  <a:pt x="135" y="50"/>
                </a:moveTo>
                <a:cubicBezTo>
                  <a:pt x="135" y="47"/>
                  <a:pt x="135" y="47"/>
                  <a:pt x="135" y="47"/>
                </a:cubicBezTo>
                <a:cubicBezTo>
                  <a:pt x="137" y="47"/>
                  <a:pt x="137" y="47"/>
                  <a:pt x="137" y="47"/>
                </a:cubicBezTo>
                <a:cubicBezTo>
                  <a:pt x="138" y="47"/>
                  <a:pt x="138" y="47"/>
                  <a:pt x="138" y="47"/>
                </a:cubicBezTo>
                <a:cubicBezTo>
                  <a:pt x="138" y="47"/>
                  <a:pt x="138" y="47"/>
                  <a:pt x="138" y="47"/>
                </a:cubicBezTo>
                <a:cubicBezTo>
                  <a:pt x="143" y="45"/>
                  <a:pt x="149" y="43"/>
                  <a:pt x="154" y="43"/>
                </a:cubicBezTo>
                <a:cubicBezTo>
                  <a:pt x="154" y="44"/>
                  <a:pt x="154" y="44"/>
                  <a:pt x="154" y="44"/>
                </a:cubicBezTo>
                <a:cubicBezTo>
                  <a:pt x="154" y="45"/>
                  <a:pt x="153" y="45"/>
                  <a:pt x="152" y="45"/>
                </a:cubicBezTo>
                <a:cubicBezTo>
                  <a:pt x="148" y="47"/>
                  <a:pt x="148" y="47"/>
                  <a:pt x="148" y="47"/>
                </a:cubicBezTo>
                <a:cubicBezTo>
                  <a:pt x="153" y="47"/>
                  <a:pt x="153" y="47"/>
                  <a:pt x="153" y="47"/>
                </a:cubicBezTo>
                <a:cubicBezTo>
                  <a:pt x="153" y="47"/>
                  <a:pt x="153" y="47"/>
                  <a:pt x="153" y="47"/>
                </a:cubicBezTo>
                <a:cubicBezTo>
                  <a:pt x="153" y="47"/>
                  <a:pt x="153" y="47"/>
                  <a:pt x="154" y="47"/>
                </a:cubicBezTo>
                <a:cubicBezTo>
                  <a:pt x="154" y="47"/>
                  <a:pt x="154" y="47"/>
                  <a:pt x="154" y="47"/>
                </a:cubicBezTo>
                <a:cubicBezTo>
                  <a:pt x="154" y="50"/>
                  <a:pt x="154" y="50"/>
                  <a:pt x="154" y="50"/>
                </a:cubicBezTo>
                <a:cubicBezTo>
                  <a:pt x="145" y="50"/>
                  <a:pt x="145" y="50"/>
                  <a:pt x="145" y="50"/>
                </a:cubicBezTo>
                <a:cubicBezTo>
                  <a:pt x="142" y="50"/>
                  <a:pt x="138" y="50"/>
                  <a:pt x="135" y="50"/>
                </a:cubicBezTo>
                <a:moveTo>
                  <a:pt x="156" y="44"/>
                </a:moveTo>
                <a:cubicBezTo>
                  <a:pt x="156" y="42"/>
                  <a:pt x="156" y="42"/>
                  <a:pt x="156" y="42"/>
                </a:cubicBezTo>
                <a:cubicBezTo>
                  <a:pt x="157" y="42"/>
                  <a:pt x="157" y="42"/>
                  <a:pt x="157" y="42"/>
                </a:cubicBezTo>
                <a:cubicBezTo>
                  <a:pt x="163" y="43"/>
                  <a:pt x="169" y="43"/>
                  <a:pt x="174" y="47"/>
                </a:cubicBezTo>
                <a:cubicBezTo>
                  <a:pt x="174" y="47"/>
                  <a:pt x="174" y="47"/>
                  <a:pt x="174" y="47"/>
                </a:cubicBezTo>
                <a:cubicBezTo>
                  <a:pt x="178" y="47"/>
                  <a:pt x="178" y="47"/>
                  <a:pt x="178" y="47"/>
                </a:cubicBezTo>
                <a:cubicBezTo>
                  <a:pt x="178" y="50"/>
                  <a:pt x="178" y="50"/>
                  <a:pt x="178" y="50"/>
                </a:cubicBezTo>
                <a:cubicBezTo>
                  <a:pt x="156" y="50"/>
                  <a:pt x="156" y="50"/>
                  <a:pt x="156" y="50"/>
                </a:cubicBezTo>
                <a:cubicBezTo>
                  <a:pt x="156" y="47"/>
                  <a:pt x="156" y="47"/>
                  <a:pt x="156" y="47"/>
                </a:cubicBezTo>
                <a:cubicBezTo>
                  <a:pt x="158" y="47"/>
                  <a:pt x="159" y="47"/>
                  <a:pt x="160" y="46"/>
                </a:cubicBezTo>
                <a:cubicBezTo>
                  <a:pt x="161" y="45"/>
                  <a:pt x="161" y="45"/>
                  <a:pt x="161" y="45"/>
                </a:cubicBezTo>
                <a:cubicBezTo>
                  <a:pt x="159" y="44"/>
                  <a:pt x="159" y="44"/>
                  <a:pt x="159" y="44"/>
                </a:cubicBezTo>
                <a:cubicBezTo>
                  <a:pt x="158" y="44"/>
                  <a:pt x="158" y="44"/>
                  <a:pt x="157" y="44"/>
                </a:cubicBezTo>
                <a:cubicBezTo>
                  <a:pt x="157" y="44"/>
                  <a:pt x="157" y="44"/>
                  <a:pt x="157" y="44"/>
                </a:cubicBezTo>
                <a:cubicBezTo>
                  <a:pt x="157" y="44"/>
                  <a:pt x="157" y="44"/>
                  <a:pt x="156" y="44"/>
                </a:cubicBezTo>
                <a:moveTo>
                  <a:pt x="359" y="43"/>
                </a:moveTo>
                <a:cubicBezTo>
                  <a:pt x="359" y="42"/>
                  <a:pt x="359" y="42"/>
                  <a:pt x="359" y="42"/>
                </a:cubicBezTo>
                <a:cubicBezTo>
                  <a:pt x="359" y="42"/>
                  <a:pt x="359" y="42"/>
                  <a:pt x="359" y="42"/>
                </a:cubicBezTo>
                <a:cubicBezTo>
                  <a:pt x="359" y="42"/>
                  <a:pt x="359" y="43"/>
                  <a:pt x="359" y="43"/>
                </a:cubicBezTo>
                <a:moveTo>
                  <a:pt x="82" y="44"/>
                </a:moveTo>
                <a:cubicBezTo>
                  <a:pt x="82" y="44"/>
                  <a:pt x="82" y="44"/>
                  <a:pt x="82" y="44"/>
                </a:cubicBezTo>
                <a:cubicBezTo>
                  <a:pt x="82" y="44"/>
                  <a:pt x="83" y="43"/>
                  <a:pt x="83" y="43"/>
                </a:cubicBezTo>
                <a:cubicBezTo>
                  <a:pt x="83" y="43"/>
                  <a:pt x="84" y="42"/>
                  <a:pt x="84" y="42"/>
                </a:cubicBezTo>
                <a:cubicBezTo>
                  <a:pt x="84" y="42"/>
                  <a:pt x="84" y="42"/>
                  <a:pt x="84" y="42"/>
                </a:cubicBezTo>
                <a:cubicBezTo>
                  <a:pt x="84" y="42"/>
                  <a:pt x="84" y="42"/>
                  <a:pt x="84" y="42"/>
                </a:cubicBezTo>
                <a:cubicBezTo>
                  <a:pt x="85" y="43"/>
                  <a:pt x="85" y="43"/>
                  <a:pt x="85" y="43"/>
                </a:cubicBezTo>
                <a:cubicBezTo>
                  <a:pt x="86" y="44"/>
                  <a:pt x="86" y="44"/>
                  <a:pt x="86" y="44"/>
                </a:cubicBezTo>
                <a:cubicBezTo>
                  <a:pt x="86" y="44"/>
                  <a:pt x="86" y="44"/>
                  <a:pt x="86" y="44"/>
                </a:cubicBezTo>
                <a:cubicBezTo>
                  <a:pt x="87" y="44"/>
                  <a:pt x="87" y="44"/>
                  <a:pt x="88" y="45"/>
                </a:cubicBezTo>
                <a:cubicBezTo>
                  <a:pt x="88" y="45"/>
                  <a:pt x="88" y="45"/>
                  <a:pt x="88" y="45"/>
                </a:cubicBezTo>
                <a:cubicBezTo>
                  <a:pt x="87" y="45"/>
                  <a:pt x="87" y="45"/>
                  <a:pt x="86" y="45"/>
                </a:cubicBezTo>
                <a:cubicBezTo>
                  <a:pt x="86" y="45"/>
                  <a:pt x="86" y="45"/>
                  <a:pt x="86" y="45"/>
                </a:cubicBezTo>
                <a:cubicBezTo>
                  <a:pt x="85" y="45"/>
                  <a:pt x="85" y="45"/>
                  <a:pt x="85" y="45"/>
                </a:cubicBezTo>
                <a:cubicBezTo>
                  <a:pt x="84" y="45"/>
                  <a:pt x="84" y="45"/>
                  <a:pt x="84" y="45"/>
                </a:cubicBezTo>
                <a:cubicBezTo>
                  <a:pt x="84" y="46"/>
                  <a:pt x="84" y="46"/>
                  <a:pt x="84" y="46"/>
                </a:cubicBezTo>
                <a:cubicBezTo>
                  <a:pt x="84" y="46"/>
                  <a:pt x="84" y="46"/>
                  <a:pt x="84" y="46"/>
                </a:cubicBezTo>
                <a:cubicBezTo>
                  <a:pt x="84" y="46"/>
                  <a:pt x="84" y="46"/>
                  <a:pt x="84" y="46"/>
                </a:cubicBezTo>
                <a:cubicBezTo>
                  <a:pt x="83" y="46"/>
                  <a:pt x="83" y="46"/>
                  <a:pt x="82" y="45"/>
                </a:cubicBezTo>
                <a:cubicBezTo>
                  <a:pt x="82" y="45"/>
                  <a:pt x="82" y="45"/>
                  <a:pt x="82" y="45"/>
                </a:cubicBezTo>
                <a:cubicBezTo>
                  <a:pt x="81" y="45"/>
                  <a:pt x="81" y="45"/>
                  <a:pt x="81" y="45"/>
                </a:cubicBezTo>
                <a:cubicBezTo>
                  <a:pt x="81" y="45"/>
                  <a:pt x="81" y="44"/>
                  <a:pt x="81" y="44"/>
                </a:cubicBezTo>
                <a:cubicBezTo>
                  <a:pt x="81" y="44"/>
                  <a:pt x="81" y="44"/>
                  <a:pt x="81" y="44"/>
                </a:cubicBezTo>
                <a:cubicBezTo>
                  <a:pt x="82" y="44"/>
                  <a:pt x="82" y="44"/>
                  <a:pt x="82" y="44"/>
                </a:cubicBezTo>
                <a:cubicBezTo>
                  <a:pt x="82" y="44"/>
                  <a:pt x="82" y="44"/>
                  <a:pt x="82" y="44"/>
                </a:cubicBezTo>
                <a:cubicBezTo>
                  <a:pt x="82" y="44"/>
                  <a:pt x="82" y="44"/>
                  <a:pt x="82" y="44"/>
                </a:cubicBezTo>
                <a:moveTo>
                  <a:pt x="90" y="49"/>
                </a:moveTo>
                <a:cubicBezTo>
                  <a:pt x="90" y="46"/>
                  <a:pt x="90" y="46"/>
                  <a:pt x="90" y="46"/>
                </a:cubicBezTo>
                <a:cubicBezTo>
                  <a:pt x="90" y="46"/>
                  <a:pt x="90" y="46"/>
                  <a:pt x="90" y="46"/>
                </a:cubicBezTo>
                <a:cubicBezTo>
                  <a:pt x="91" y="45"/>
                  <a:pt x="91" y="45"/>
                  <a:pt x="91" y="45"/>
                </a:cubicBezTo>
                <a:cubicBezTo>
                  <a:pt x="91" y="45"/>
                  <a:pt x="91" y="45"/>
                  <a:pt x="91" y="45"/>
                </a:cubicBezTo>
                <a:cubicBezTo>
                  <a:pt x="90" y="45"/>
                  <a:pt x="90" y="45"/>
                  <a:pt x="90" y="45"/>
                </a:cubicBezTo>
                <a:cubicBezTo>
                  <a:pt x="90" y="44"/>
                  <a:pt x="90" y="44"/>
                  <a:pt x="90" y="44"/>
                </a:cubicBezTo>
                <a:cubicBezTo>
                  <a:pt x="90" y="44"/>
                  <a:pt x="90" y="44"/>
                  <a:pt x="90" y="44"/>
                </a:cubicBezTo>
                <a:cubicBezTo>
                  <a:pt x="90" y="42"/>
                  <a:pt x="90" y="42"/>
                  <a:pt x="90" y="42"/>
                </a:cubicBezTo>
                <a:cubicBezTo>
                  <a:pt x="91" y="43"/>
                  <a:pt x="93" y="43"/>
                  <a:pt x="94" y="44"/>
                </a:cubicBezTo>
                <a:cubicBezTo>
                  <a:pt x="94" y="44"/>
                  <a:pt x="94" y="44"/>
                  <a:pt x="94" y="44"/>
                </a:cubicBezTo>
                <a:cubicBezTo>
                  <a:pt x="94" y="49"/>
                  <a:pt x="94" y="49"/>
                  <a:pt x="94" y="49"/>
                </a:cubicBezTo>
                <a:cubicBezTo>
                  <a:pt x="93" y="49"/>
                  <a:pt x="91" y="49"/>
                  <a:pt x="90" y="49"/>
                </a:cubicBezTo>
                <a:moveTo>
                  <a:pt x="49" y="48"/>
                </a:moveTo>
                <a:cubicBezTo>
                  <a:pt x="52" y="48"/>
                  <a:pt x="56" y="47"/>
                  <a:pt x="59" y="47"/>
                </a:cubicBezTo>
                <a:cubicBezTo>
                  <a:pt x="59" y="47"/>
                  <a:pt x="59" y="47"/>
                  <a:pt x="59" y="47"/>
                </a:cubicBezTo>
                <a:cubicBezTo>
                  <a:pt x="59" y="47"/>
                  <a:pt x="59" y="47"/>
                  <a:pt x="59" y="47"/>
                </a:cubicBezTo>
                <a:cubicBezTo>
                  <a:pt x="61" y="45"/>
                  <a:pt x="62" y="43"/>
                  <a:pt x="64" y="42"/>
                </a:cubicBezTo>
                <a:cubicBezTo>
                  <a:pt x="64" y="44"/>
                  <a:pt x="64" y="44"/>
                  <a:pt x="64" y="44"/>
                </a:cubicBezTo>
                <a:cubicBezTo>
                  <a:pt x="63" y="45"/>
                  <a:pt x="63" y="45"/>
                  <a:pt x="63" y="45"/>
                </a:cubicBezTo>
                <a:cubicBezTo>
                  <a:pt x="63" y="45"/>
                  <a:pt x="63" y="45"/>
                  <a:pt x="63" y="45"/>
                </a:cubicBezTo>
                <a:cubicBezTo>
                  <a:pt x="63" y="46"/>
                  <a:pt x="63" y="46"/>
                  <a:pt x="63" y="46"/>
                </a:cubicBezTo>
                <a:cubicBezTo>
                  <a:pt x="63" y="46"/>
                  <a:pt x="64" y="46"/>
                  <a:pt x="64" y="46"/>
                </a:cubicBezTo>
                <a:cubicBezTo>
                  <a:pt x="64" y="49"/>
                  <a:pt x="64" y="49"/>
                  <a:pt x="64" y="49"/>
                </a:cubicBezTo>
                <a:cubicBezTo>
                  <a:pt x="57" y="49"/>
                  <a:pt x="51" y="49"/>
                  <a:pt x="45" y="49"/>
                </a:cubicBezTo>
                <a:cubicBezTo>
                  <a:pt x="45" y="47"/>
                  <a:pt x="45" y="47"/>
                  <a:pt x="45" y="47"/>
                </a:cubicBezTo>
                <a:cubicBezTo>
                  <a:pt x="46" y="48"/>
                  <a:pt x="48" y="48"/>
                  <a:pt x="49" y="48"/>
                </a:cubicBezTo>
                <a:moveTo>
                  <a:pt x="70" y="49"/>
                </a:moveTo>
                <a:cubicBezTo>
                  <a:pt x="70" y="47"/>
                  <a:pt x="70" y="47"/>
                  <a:pt x="70" y="47"/>
                </a:cubicBezTo>
                <a:cubicBezTo>
                  <a:pt x="71" y="47"/>
                  <a:pt x="72" y="47"/>
                  <a:pt x="74" y="47"/>
                </a:cubicBezTo>
                <a:cubicBezTo>
                  <a:pt x="74" y="47"/>
                  <a:pt x="74" y="47"/>
                  <a:pt x="74" y="47"/>
                </a:cubicBezTo>
                <a:cubicBezTo>
                  <a:pt x="74" y="47"/>
                  <a:pt x="74" y="47"/>
                  <a:pt x="74" y="47"/>
                </a:cubicBezTo>
                <a:cubicBezTo>
                  <a:pt x="76" y="45"/>
                  <a:pt x="78" y="43"/>
                  <a:pt x="80" y="41"/>
                </a:cubicBezTo>
                <a:cubicBezTo>
                  <a:pt x="80" y="43"/>
                  <a:pt x="80" y="43"/>
                  <a:pt x="80" y="43"/>
                </a:cubicBezTo>
                <a:cubicBezTo>
                  <a:pt x="79" y="44"/>
                  <a:pt x="79" y="45"/>
                  <a:pt x="79" y="46"/>
                </a:cubicBezTo>
                <a:cubicBezTo>
                  <a:pt x="79" y="47"/>
                  <a:pt x="79" y="47"/>
                  <a:pt x="79" y="47"/>
                </a:cubicBezTo>
                <a:cubicBezTo>
                  <a:pt x="80" y="47"/>
                  <a:pt x="80" y="47"/>
                  <a:pt x="80" y="47"/>
                </a:cubicBezTo>
                <a:cubicBezTo>
                  <a:pt x="80" y="49"/>
                  <a:pt x="80" y="49"/>
                  <a:pt x="80" y="49"/>
                </a:cubicBezTo>
                <a:cubicBezTo>
                  <a:pt x="77" y="49"/>
                  <a:pt x="73" y="49"/>
                  <a:pt x="70" y="49"/>
                </a:cubicBezTo>
                <a:moveTo>
                  <a:pt x="322" y="45"/>
                </a:moveTo>
                <a:cubicBezTo>
                  <a:pt x="322" y="43"/>
                  <a:pt x="322" y="43"/>
                  <a:pt x="322" y="43"/>
                </a:cubicBezTo>
                <a:cubicBezTo>
                  <a:pt x="324" y="42"/>
                  <a:pt x="327" y="41"/>
                  <a:pt x="329" y="41"/>
                </a:cubicBezTo>
                <a:cubicBezTo>
                  <a:pt x="329" y="42"/>
                  <a:pt x="329" y="42"/>
                  <a:pt x="329" y="42"/>
                </a:cubicBezTo>
                <a:cubicBezTo>
                  <a:pt x="327" y="43"/>
                  <a:pt x="324" y="44"/>
                  <a:pt x="322" y="45"/>
                </a:cubicBezTo>
                <a:cubicBezTo>
                  <a:pt x="322" y="45"/>
                  <a:pt x="322" y="45"/>
                  <a:pt x="322" y="45"/>
                </a:cubicBezTo>
                <a:moveTo>
                  <a:pt x="359" y="49"/>
                </a:moveTo>
                <a:cubicBezTo>
                  <a:pt x="359" y="47"/>
                  <a:pt x="359" y="47"/>
                  <a:pt x="359" y="47"/>
                </a:cubicBezTo>
                <a:cubicBezTo>
                  <a:pt x="361" y="47"/>
                  <a:pt x="361" y="47"/>
                  <a:pt x="361" y="47"/>
                </a:cubicBezTo>
                <a:cubicBezTo>
                  <a:pt x="362" y="47"/>
                  <a:pt x="362" y="47"/>
                  <a:pt x="362" y="47"/>
                </a:cubicBezTo>
                <a:cubicBezTo>
                  <a:pt x="361" y="45"/>
                  <a:pt x="361" y="45"/>
                  <a:pt x="361" y="45"/>
                </a:cubicBezTo>
                <a:cubicBezTo>
                  <a:pt x="361" y="45"/>
                  <a:pt x="361" y="44"/>
                  <a:pt x="361" y="44"/>
                </a:cubicBezTo>
                <a:cubicBezTo>
                  <a:pt x="361" y="43"/>
                  <a:pt x="362" y="42"/>
                  <a:pt x="363" y="41"/>
                </a:cubicBezTo>
                <a:cubicBezTo>
                  <a:pt x="363" y="41"/>
                  <a:pt x="363" y="41"/>
                  <a:pt x="363" y="41"/>
                </a:cubicBezTo>
                <a:cubicBezTo>
                  <a:pt x="363" y="41"/>
                  <a:pt x="363" y="41"/>
                  <a:pt x="363" y="41"/>
                </a:cubicBezTo>
                <a:cubicBezTo>
                  <a:pt x="363" y="41"/>
                  <a:pt x="363" y="41"/>
                  <a:pt x="363" y="41"/>
                </a:cubicBezTo>
                <a:cubicBezTo>
                  <a:pt x="363" y="45"/>
                  <a:pt x="363" y="45"/>
                  <a:pt x="363" y="45"/>
                </a:cubicBezTo>
                <a:cubicBezTo>
                  <a:pt x="363" y="46"/>
                  <a:pt x="363" y="46"/>
                  <a:pt x="363" y="46"/>
                </a:cubicBezTo>
                <a:cubicBezTo>
                  <a:pt x="363" y="49"/>
                  <a:pt x="363" y="49"/>
                  <a:pt x="363" y="49"/>
                </a:cubicBezTo>
                <a:cubicBezTo>
                  <a:pt x="359" y="49"/>
                  <a:pt x="359" y="49"/>
                  <a:pt x="359" y="49"/>
                </a:cubicBezTo>
                <a:moveTo>
                  <a:pt x="329" y="45"/>
                </a:moveTo>
                <a:cubicBezTo>
                  <a:pt x="330" y="44"/>
                  <a:pt x="330" y="44"/>
                  <a:pt x="330" y="44"/>
                </a:cubicBezTo>
                <a:cubicBezTo>
                  <a:pt x="331" y="43"/>
                  <a:pt x="331" y="43"/>
                  <a:pt x="331" y="43"/>
                </a:cubicBezTo>
                <a:cubicBezTo>
                  <a:pt x="331" y="43"/>
                  <a:pt x="331" y="43"/>
                  <a:pt x="331" y="43"/>
                </a:cubicBezTo>
                <a:cubicBezTo>
                  <a:pt x="332" y="43"/>
                  <a:pt x="332" y="43"/>
                  <a:pt x="332" y="43"/>
                </a:cubicBezTo>
                <a:cubicBezTo>
                  <a:pt x="332" y="43"/>
                  <a:pt x="332" y="43"/>
                  <a:pt x="332" y="43"/>
                </a:cubicBezTo>
                <a:cubicBezTo>
                  <a:pt x="336" y="42"/>
                  <a:pt x="341" y="41"/>
                  <a:pt x="345" y="40"/>
                </a:cubicBezTo>
                <a:cubicBezTo>
                  <a:pt x="347" y="40"/>
                  <a:pt x="348" y="40"/>
                  <a:pt x="349" y="40"/>
                </a:cubicBezTo>
                <a:cubicBezTo>
                  <a:pt x="350" y="40"/>
                  <a:pt x="351" y="40"/>
                  <a:pt x="351" y="40"/>
                </a:cubicBezTo>
                <a:cubicBezTo>
                  <a:pt x="351" y="40"/>
                  <a:pt x="351" y="40"/>
                  <a:pt x="351" y="40"/>
                </a:cubicBezTo>
                <a:cubicBezTo>
                  <a:pt x="354" y="40"/>
                  <a:pt x="356" y="40"/>
                  <a:pt x="357" y="42"/>
                </a:cubicBezTo>
                <a:cubicBezTo>
                  <a:pt x="357" y="42"/>
                  <a:pt x="357" y="42"/>
                  <a:pt x="357" y="42"/>
                </a:cubicBezTo>
                <a:cubicBezTo>
                  <a:pt x="358" y="42"/>
                  <a:pt x="358" y="42"/>
                  <a:pt x="358" y="42"/>
                </a:cubicBezTo>
                <a:cubicBezTo>
                  <a:pt x="359" y="43"/>
                  <a:pt x="359" y="43"/>
                  <a:pt x="359" y="43"/>
                </a:cubicBezTo>
                <a:cubicBezTo>
                  <a:pt x="359" y="43"/>
                  <a:pt x="359" y="44"/>
                  <a:pt x="359" y="44"/>
                </a:cubicBezTo>
                <a:cubicBezTo>
                  <a:pt x="359" y="44"/>
                  <a:pt x="359" y="44"/>
                  <a:pt x="359" y="44"/>
                </a:cubicBezTo>
                <a:cubicBezTo>
                  <a:pt x="358" y="45"/>
                  <a:pt x="358" y="45"/>
                  <a:pt x="358" y="45"/>
                </a:cubicBezTo>
                <a:cubicBezTo>
                  <a:pt x="357" y="45"/>
                  <a:pt x="357" y="45"/>
                  <a:pt x="357" y="45"/>
                </a:cubicBezTo>
                <a:cubicBezTo>
                  <a:pt x="357" y="45"/>
                  <a:pt x="357" y="45"/>
                  <a:pt x="357" y="45"/>
                </a:cubicBezTo>
                <a:cubicBezTo>
                  <a:pt x="355" y="45"/>
                  <a:pt x="355" y="45"/>
                  <a:pt x="355" y="45"/>
                </a:cubicBezTo>
                <a:cubicBezTo>
                  <a:pt x="351" y="45"/>
                  <a:pt x="347" y="45"/>
                  <a:pt x="343" y="45"/>
                </a:cubicBezTo>
                <a:cubicBezTo>
                  <a:pt x="339" y="45"/>
                  <a:pt x="335" y="45"/>
                  <a:pt x="331" y="45"/>
                </a:cubicBezTo>
                <a:cubicBezTo>
                  <a:pt x="330" y="45"/>
                  <a:pt x="330" y="45"/>
                  <a:pt x="330" y="45"/>
                </a:cubicBezTo>
                <a:cubicBezTo>
                  <a:pt x="329" y="45"/>
                  <a:pt x="329" y="45"/>
                  <a:pt x="329" y="45"/>
                </a:cubicBezTo>
                <a:cubicBezTo>
                  <a:pt x="329" y="45"/>
                  <a:pt x="329" y="45"/>
                  <a:pt x="329" y="45"/>
                </a:cubicBezTo>
                <a:moveTo>
                  <a:pt x="88" y="42"/>
                </a:moveTo>
                <a:cubicBezTo>
                  <a:pt x="87" y="42"/>
                  <a:pt x="87" y="42"/>
                  <a:pt x="86" y="41"/>
                </a:cubicBezTo>
                <a:cubicBezTo>
                  <a:pt x="86" y="39"/>
                  <a:pt x="86" y="39"/>
                  <a:pt x="86" y="39"/>
                </a:cubicBezTo>
                <a:cubicBezTo>
                  <a:pt x="87" y="39"/>
                  <a:pt x="87" y="40"/>
                  <a:pt x="88" y="40"/>
                </a:cubicBezTo>
                <a:cubicBezTo>
                  <a:pt x="88" y="42"/>
                  <a:pt x="88" y="42"/>
                  <a:pt x="88" y="42"/>
                </a:cubicBezTo>
                <a:moveTo>
                  <a:pt x="359" y="40"/>
                </a:moveTo>
                <a:cubicBezTo>
                  <a:pt x="359" y="39"/>
                  <a:pt x="359" y="39"/>
                  <a:pt x="359" y="39"/>
                </a:cubicBezTo>
                <a:cubicBezTo>
                  <a:pt x="360" y="39"/>
                  <a:pt x="360" y="39"/>
                  <a:pt x="360" y="39"/>
                </a:cubicBezTo>
                <a:cubicBezTo>
                  <a:pt x="360" y="40"/>
                  <a:pt x="360" y="40"/>
                  <a:pt x="359" y="40"/>
                </a:cubicBezTo>
                <a:moveTo>
                  <a:pt x="289" y="50"/>
                </a:moveTo>
                <a:cubicBezTo>
                  <a:pt x="289" y="46"/>
                  <a:pt x="289" y="46"/>
                  <a:pt x="289" y="46"/>
                </a:cubicBezTo>
                <a:cubicBezTo>
                  <a:pt x="295" y="43"/>
                  <a:pt x="301" y="41"/>
                  <a:pt x="308" y="39"/>
                </a:cubicBezTo>
                <a:cubicBezTo>
                  <a:pt x="308" y="40"/>
                  <a:pt x="308" y="40"/>
                  <a:pt x="308" y="40"/>
                </a:cubicBezTo>
                <a:cubicBezTo>
                  <a:pt x="305" y="41"/>
                  <a:pt x="305" y="41"/>
                  <a:pt x="305" y="41"/>
                </a:cubicBezTo>
                <a:cubicBezTo>
                  <a:pt x="301" y="41"/>
                  <a:pt x="298" y="43"/>
                  <a:pt x="296" y="44"/>
                </a:cubicBezTo>
                <a:cubicBezTo>
                  <a:pt x="293" y="46"/>
                  <a:pt x="293" y="46"/>
                  <a:pt x="293" y="46"/>
                </a:cubicBezTo>
                <a:cubicBezTo>
                  <a:pt x="296" y="46"/>
                  <a:pt x="296" y="46"/>
                  <a:pt x="296" y="46"/>
                </a:cubicBezTo>
                <a:cubicBezTo>
                  <a:pt x="299" y="47"/>
                  <a:pt x="304" y="47"/>
                  <a:pt x="308" y="47"/>
                </a:cubicBezTo>
                <a:cubicBezTo>
                  <a:pt x="308" y="49"/>
                  <a:pt x="308" y="49"/>
                  <a:pt x="308" y="49"/>
                </a:cubicBezTo>
                <a:cubicBezTo>
                  <a:pt x="301" y="49"/>
                  <a:pt x="295" y="50"/>
                  <a:pt x="289" y="50"/>
                </a:cubicBezTo>
                <a:moveTo>
                  <a:pt x="66" y="41"/>
                </a:moveTo>
                <a:cubicBezTo>
                  <a:pt x="66" y="39"/>
                  <a:pt x="66" y="39"/>
                  <a:pt x="66" y="39"/>
                </a:cubicBezTo>
                <a:cubicBezTo>
                  <a:pt x="66" y="39"/>
                  <a:pt x="67" y="38"/>
                  <a:pt x="68" y="38"/>
                </a:cubicBezTo>
                <a:cubicBezTo>
                  <a:pt x="68" y="39"/>
                  <a:pt x="68" y="39"/>
                  <a:pt x="68" y="39"/>
                </a:cubicBezTo>
                <a:cubicBezTo>
                  <a:pt x="67" y="40"/>
                  <a:pt x="66" y="41"/>
                  <a:pt x="66" y="41"/>
                </a:cubicBezTo>
                <a:moveTo>
                  <a:pt x="119" y="45"/>
                </a:moveTo>
                <a:cubicBezTo>
                  <a:pt x="122" y="45"/>
                  <a:pt x="126" y="44"/>
                  <a:pt x="128" y="41"/>
                </a:cubicBezTo>
                <a:cubicBezTo>
                  <a:pt x="130" y="40"/>
                  <a:pt x="131" y="39"/>
                  <a:pt x="132" y="37"/>
                </a:cubicBezTo>
                <a:cubicBezTo>
                  <a:pt x="132" y="41"/>
                  <a:pt x="132" y="41"/>
                  <a:pt x="132" y="41"/>
                </a:cubicBezTo>
                <a:cubicBezTo>
                  <a:pt x="130" y="42"/>
                  <a:pt x="128" y="44"/>
                  <a:pt x="127" y="46"/>
                </a:cubicBezTo>
                <a:cubicBezTo>
                  <a:pt x="126" y="47"/>
                  <a:pt x="126" y="47"/>
                  <a:pt x="126" y="47"/>
                </a:cubicBezTo>
                <a:cubicBezTo>
                  <a:pt x="132" y="47"/>
                  <a:pt x="132" y="47"/>
                  <a:pt x="132" y="47"/>
                </a:cubicBezTo>
                <a:cubicBezTo>
                  <a:pt x="132" y="50"/>
                  <a:pt x="132" y="50"/>
                  <a:pt x="132" y="50"/>
                </a:cubicBezTo>
                <a:cubicBezTo>
                  <a:pt x="127" y="50"/>
                  <a:pt x="121" y="50"/>
                  <a:pt x="116" y="49"/>
                </a:cubicBezTo>
                <a:cubicBezTo>
                  <a:pt x="116" y="44"/>
                  <a:pt x="116" y="44"/>
                  <a:pt x="116" y="44"/>
                </a:cubicBezTo>
                <a:cubicBezTo>
                  <a:pt x="117" y="44"/>
                  <a:pt x="118" y="45"/>
                  <a:pt x="119" y="45"/>
                </a:cubicBezTo>
                <a:moveTo>
                  <a:pt x="332" y="41"/>
                </a:moveTo>
                <a:cubicBezTo>
                  <a:pt x="332" y="40"/>
                  <a:pt x="332" y="40"/>
                  <a:pt x="332" y="40"/>
                </a:cubicBezTo>
                <a:cubicBezTo>
                  <a:pt x="337" y="38"/>
                  <a:pt x="343" y="37"/>
                  <a:pt x="349" y="37"/>
                </a:cubicBezTo>
                <a:cubicBezTo>
                  <a:pt x="351" y="37"/>
                  <a:pt x="352" y="37"/>
                  <a:pt x="354" y="37"/>
                </a:cubicBezTo>
                <a:cubicBezTo>
                  <a:pt x="355" y="37"/>
                  <a:pt x="357" y="38"/>
                  <a:pt x="357" y="38"/>
                </a:cubicBezTo>
                <a:cubicBezTo>
                  <a:pt x="357" y="39"/>
                  <a:pt x="357" y="39"/>
                  <a:pt x="357" y="39"/>
                </a:cubicBezTo>
                <a:cubicBezTo>
                  <a:pt x="355" y="38"/>
                  <a:pt x="353" y="38"/>
                  <a:pt x="351" y="38"/>
                </a:cubicBezTo>
                <a:cubicBezTo>
                  <a:pt x="350" y="38"/>
                  <a:pt x="350" y="38"/>
                  <a:pt x="349" y="38"/>
                </a:cubicBezTo>
                <a:cubicBezTo>
                  <a:pt x="348" y="38"/>
                  <a:pt x="347" y="38"/>
                  <a:pt x="346" y="38"/>
                </a:cubicBezTo>
                <a:cubicBezTo>
                  <a:pt x="345" y="38"/>
                  <a:pt x="345" y="38"/>
                  <a:pt x="345" y="38"/>
                </a:cubicBezTo>
                <a:cubicBezTo>
                  <a:pt x="345" y="38"/>
                  <a:pt x="345" y="38"/>
                  <a:pt x="345" y="38"/>
                </a:cubicBezTo>
                <a:cubicBezTo>
                  <a:pt x="341" y="39"/>
                  <a:pt x="336" y="40"/>
                  <a:pt x="332" y="41"/>
                </a:cubicBezTo>
                <a:moveTo>
                  <a:pt x="130" y="45"/>
                </a:moveTo>
                <a:cubicBezTo>
                  <a:pt x="131" y="44"/>
                  <a:pt x="132" y="43"/>
                  <a:pt x="134" y="42"/>
                </a:cubicBezTo>
                <a:cubicBezTo>
                  <a:pt x="134" y="42"/>
                  <a:pt x="134" y="42"/>
                  <a:pt x="134" y="42"/>
                </a:cubicBezTo>
                <a:cubicBezTo>
                  <a:pt x="134" y="42"/>
                  <a:pt x="134" y="42"/>
                  <a:pt x="134" y="42"/>
                </a:cubicBezTo>
                <a:cubicBezTo>
                  <a:pt x="135" y="42"/>
                  <a:pt x="135" y="42"/>
                  <a:pt x="135" y="42"/>
                </a:cubicBezTo>
                <a:cubicBezTo>
                  <a:pt x="135" y="42"/>
                  <a:pt x="135" y="42"/>
                  <a:pt x="135" y="42"/>
                </a:cubicBezTo>
                <a:cubicBezTo>
                  <a:pt x="135" y="42"/>
                  <a:pt x="135" y="42"/>
                  <a:pt x="135" y="42"/>
                </a:cubicBezTo>
                <a:cubicBezTo>
                  <a:pt x="136" y="42"/>
                  <a:pt x="136" y="42"/>
                  <a:pt x="136" y="42"/>
                </a:cubicBezTo>
                <a:cubicBezTo>
                  <a:pt x="136" y="42"/>
                  <a:pt x="136" y="42"/>
                  <a:pt x="136" y="42"/>
                </a:cubicBezTo>
                <a:cubicBezTo>
                  <a:pt x="137" y="41"/>
                  <a:pt x="137" y="41"/>
                  <a:pt x="137" y="41"/>
                </a:cubicBezTo>
                <a:cubicBezTo>
                  <a:pt x="142" y="37"/>
                  <a:pt x="149" y="36"/>
                  <a:pt x="155" y="36"/>
                </a:cubicBezTo>
                <a:cubicBezTo>
                  <a:pt x="163" y="36"/>
                  <a:pt x="171" y="38"/>
                  <a:pt x="177" y="41"/>
                </a:cubicBezTo>
                <a:cubicBezTo>
                  <a:pt x="178" y="41"/>
                  <a:pt x="178" y="41"/>
                  <a:pt x="178" y="41"/>
                </a:cubicBezTo>
                <a:cubicBezTo>
                  <a:pt x="178" y="41"/>
                  <a:pt x="179" y="42"/>
                  <a:pt x="179" y="42"/>
                </a:cubicBezTo>
                <a:cubicBezTo>
                  <a:pt x="180" y="43"/>
                  <a:pt x="182" y="44"/>
                  <a:pt x="183" y="45"/>
                </a:cubicBezTo>
                <a:cubicBezTo>
                  <a:pt x="183" y="45"/>
                  <a:pt x="183" y="45"/>
                  <a:pt x="183" y="45"/>
                </a:cubicBezTo>
                <a:cubicBezTo>
                  <a:pt x="179" y="45"/>
                  <a:pt x="179" y="45"/>
                  <a:pt x="179" y="45"/>
                </a:cubicBezTo>
                <a:cubicBezTo>
                  <a:pt x="178" y="45"/>
                  <a:pt x="178" y="45"/>
                  <a:pt x="178" y="45"/>
                </a:cubicBezTo>
                <a:cubicBezTo>
                  <a:pt x="175" y="45"/>
                  <a:pt x="175" y="45"/>
                  <a:pt x="175" y="45"/>
                </a:cubicBezTo>
                <a:cubicBezTo>
                  <a:pt x="169" y="41"/>
                  <a:pt x="163" y="41"/>
                  <a:pt x="157" y="41"/>
                </a:cubicBezTo>
                <a:cubicBezTo>
                  <a:pt x="157" y="40"/>
                  <a:pt x="157" y="40"/>
                  <a:pt x="157" y="40"/>
                </a:cubicBezTo>
                <a:cubicBezTo>
                  <a:pt x="157" y="40"/>
                  <a:pt x="157" y="40"/>
                  <a:pt x="157" y="40"/>
                </a:cubicBezTo>
                <a:cubicBezTo>
                  <a:pt x="157" y="40"/>
                  <a:pt x="157" y="40"/>
                  <a:pt x="156" y="40"/>
                </a:cubicBezTo>
                <a:cubicBezTo>
                  <a:pt x="156" y="40"/>
                  <a:pt x="156" y="40"/>
                  <a:pt x="156" y="40"/>
                </a:cubicBezTo>
                <a:cubicBezTo>
                  <a:pt x="155" y="40"/>
                  <a:pt x="155" y="40"/>
                  <a:pt x="155" y="40"/>
                </a:cubicBezTo>
                <a:cubicBezTo>
                  <a:pt x="154" y="40"/>
                  <a:pt x="154" y="40"/>
                  <a:pt x="154" y="40"/>
                </a:cubicBezTo>
                <a:cubicBezTo>
                  <a:pt x="154" y="41"/>
                  <a:pt x="154" y="41"/>
                  <a:pt x="154" y="41"/>
                </a:cubicBezTo>
                <a:cubicBezTo>
                  <a:pt x="148" y="41"/>
                  <a:pt x="142" y="43"/>
                  <a:pt x="137" y="45"/>
                </a:cubicBezTo>
                <a:cubicBezTo>
                  <a:pt x="134" y="45"/>
                  <a:pt x="134" y="45"/>
                  <a:pt x="134" y="45"/>
                </a:cubicBezTo>
                <a:cubicBezTo>
                  <a:pt x="133" y="45"/>
                  <a:pt x="133" y="45"/>
                  <a:pt x="133" y="45"/>
                </a:cubicBezTo>
                <a:cubicBezTo>
                  <a:pt x="132" y="45"/>
                  <a:pt x="132" y="45"/>
                  <a:pt x="132" y="45"/>
                </a:cubicBezTo>
                <a:cubicBezTo>
                  <a:pt x="130" y="45"/>
                  <a:pt x="130" y="45"/>
                  <a:pt x="130" y="45"/>
                </a:cubicBezTo>
                <a:moveTo>
                  <a:pt x="253" y="50"/>
                </a:moveTo>
                <a:cubicBezTo>
                  <a:pt x="253" y="46"/>
                  <a:pt x="253" y="46"/>
                  <a:pt x="253" y="46"/>
                </a:cubicBezTo>
                <a:cubicBezTo>
                  <a:pt x="254" y="45"/>
                  <a:pt x="254" y="45"/>
                  <a:pt x="254" y="45"/>
                </a:cubicBezTo>
                <a:cubicBezTo>
                  <a:pt x="254" y="45"/>
                  <a:pt x="254" y="45"/>
                  <a:pt x="254" y="45"/>
                </a:cubicBezTo>
                <a:cubicBezTo>
                  <a:pt x="254" y="45"/>
                  <a:pt x="254" y="45"/>
                  <a:pt x="254" y="45"/>
                </a:cubicBezTo>
                <a:cubicBezTo>
                  <a:pt x="254" y="44"/>
                  <a:pt x="254" y="44"/>
                  <a:pt x="254" y="44"/>
                </a:cubicBezTo>
                <a:cubicBezTo>
                  <a:pt x="254" y="43"/>
                  <a:pt x="254" y="42"/>
                  <a:pt x="253" y="40"/>
                </a:cubicBezTo>
                <a:cubicBezTo>
                  <a:pt x="253" y="36"/>
                  <a:pt x="253" y="36"/>
                  <a:pt x="253" y="36"/>
                </a:cubicBezTo>
                <a:cubicBezTo>
                  <a:pt x="254" y="39"/>
                  <a:pt x="256" y="43"/>
                  <a:pt x="257" y="47"/>
                </a:cubicBezTo>
                <a:cubicBezTo>
                  <a:pt x="258" y="47"/>
                  <a:pt x="258" y="47"/>
                  <a:pt x="258" y="47"/>
                </a:cubicBezTo>
                <a:cubicBezTo>
                  <a:pt x="262" y="47"/>
                  <a:pt x="262" y="47"/>
                  <a:pt x="262" y="47"/>
                </a:cubicBezTo>
                <a:cubicBezTo>
                  <a:pt x="262" y="49"/>
                  <a:pt x="262" y="49"/>
                  <a:pt x="262" y="49"/>
                </a:cubicBezTo>
                <a:cubicBezTo>
                  <a:pt x="261" y="49"/>
                  <a:pt x="260" y="49"/>
                  <a:pt x="259" y="49"/>
                </a:cubicBezTo>
                <a:cubicBezTo>
                  <a:pt x="259" y="49"/>
                  <a:pt x="259" y="49"/>
                  <a:pt x="258" y="49"/>
                </a:cubicBezTo>
                <a:cubicBezTo>
                  <a:pt x="258" y="49"/>
                  <a:pt x="258" y="49"/>
                  <a:pt x="258" y="49"/>
                </a:cubicBezTo>
                <a:cubicBezTo>
                  <a:pt x="257" y="49"/>
                  <a:pt x="257" y="49"/>
                  <a:pt x="257" y="49"/>
                </a:cubicBezTo>
                <a:cubicBezTo>
                  <a:pt x="256" y="50"/>
                  <a:pt x="256" y="50"/>
                  <a:pt x="256" y="50"/>
                </a:cubicBezTo>
                <a:cubicBezTo>
                  <a:pt x="256" y="50"/>
                  <a:pt x="256" y="50"/>
                  <a:pt x="256" y="50"/>
                </a:cubicBezTo>
                <a:cubicBezTo>
                  <a:pt x="256" y="50"/>
                  <a:pt x="256" y="50"/>
                  <a:pt x="256" y="50"/>
                </a:cubicBezTo>
                <a:cubicBezTo>
                  <a:pt x="253" y="50"/>
                  <a:pt x="253" y="50"/>
                  <a:pt x="253" y="50"/>
                </a:cubicBezTo>
                <a:moveTo>
                  <a:pt x="310" y="39"/>
                </a:moveTo>
                <a:cubicBezTo>
                  <a:pt x="310" y="38"/>
                  <a:pt x="310" y="38"/>
                  <a:pt x="310" y="38"/>
                </a:cubicBezTo>
                <a:cubicBezTo>
                  <a:pt x="313" y="37"/>
                  <a:pt x="317" y="36"/>
                  <a:pt x="320" y="34"/>
                </a:cubicBezTo>
                <a:cubicBezTo>
                  <a:pt x="320" y="36"/>
                  <a:pt x="320" y="36"/>
                  <a:pt x="320" y="36"/>
                </a:cubicBezTo>
                <a:cubicBezTo>
                  <a:pt x="310" y="39"/>
                  <a:pt x="310" y="39"/>
                  <a:pt x="310" y="39"/>
                </a:cubicBezTo>
                <a:moveTo>
                  <a:pt x="66" y="45"/>
                </a:moveTo>
                <a:cubicBezTo>
                  <a:pt x="66" y="45"/>
                  <a:pt x="66" y="45"/>
                  <a:pt x="66" y="44"/>
                </a:cubicBezTo>
                <a:cubicBezTo>
                  <a:pt x="67" y="43"/>
                  <a:pt x="68" y="42"/>
                  <a:pt x="69" y="41"/>
                </a:cubicBezTo>
                <a:cubicBezTo>
                  <a:pt x="72" y="38"/>
                  <a:pt x="75" y="35"/>
                  <a:pt x="78" y="33"/>
                </a:cubicBezTo>
                <a:cubicBezTo>
                  <a:pt x="79" y="33"/>
                  <a:pt x="79" y="34"/>
                  <a:pt x="79" y="34"/>
                </a:cubicBezTo>
                <a:cubicBezTo>
                  <a:pt x="79" y="35"/>
                  <a:pt x="80" y="35"/>
                  <a:pt x="80" y="36"/>
                </a:cubicBezTo>
                <a:cubicBezTo>
                  <a:pt x="80" y="36"/>
                  <a:pt x="80" y="36"/>
                  <a:pt x="80" y="36"/>
                </a:cubicBezTo>
                <a:cubicBezTo>
                  <a:pt x="80" y="37"/>
                  <a:pt x="80" y="37"/>
                  <a:pt x="80" y="37"/>
                </a:cubicBezTo>
                <a:cubicBezTo>
                  <a:pt x="80" y="38"/>
                  <a:pt x="80" y="38"/>
                  <a:pt x="80" y="38"/>
                </a:cubicBezTo>
                <a:cubicBezTo>
                  <a:pt x="80" y="38"/>
                  <a:pt x="80" y="38"/>
                  <a:pt x="80" y="38"/>
                </a:cubicBezTo>
                <a:cubicBezTo>
                  <a:pt x="80" y="38"/>
                  <a:pt x="80" y="38"/>
                  <a:pt x="80" y="38"/>
                </a:cubicBezTo>
                <a:cubicBezTo>
                  <a:pt x="80" y="38"/>
                  <a:pt x="80" y="38"/>
                  <a:pt x="80" y="38"/>
                </a:cubicBezTo>
                <a:cubicBezTo>
                  <a:pt x="78" y="41"/>
                  <a:pt x="75" y="43"/>
                  <a:pt x="73" y="45"/>
                </a:cubicBezTo>
                <a:cubicBezTo>
                  <a:pt x="72" y="45"/>
                  <a:pt x="71" y="45"/>
                  <a:pt x="69" y="45"/>
                </a:cubicBezTo>
                <a:cubicBezTo>
                  <a:pt x="69" y="45"/>
                  <a:pt x="69" y="45"/>
                  <a:pt x="69" y="45"/>
                </a:cubicBezTo>
                <a:cubicBezTo>
                  <a:pt x="68" y="45"/>
                  <a:pt x="67" y="45"/>
                  <a:pt x="66" y="45"/>
                </a:cubicBezTo>
                <a:cubicBezTo>
                  <a:pt x="66" y="45"/>
                  <a:pt x="66" y="45"/>
                  <a:pt x="66" y="45"/>
                </a:cubicBezTo>
                <a:cubicBezTo>
                  <a:pt x="66" y="45"/>
                  <a:pt x="66" y="45"/>
                  <a:pt x="66" y="45"/>
                </a:cubicBezTo>
                <a:moveTo>
                  <a:pt x="135" y="40"/>
                </a:moveTo>
                <a:cubicBezTo>
                  <a:pt x="135" y="37"/>
                  <a:pt x="135" y="37"/>
                  <a:pt x="135" y="37"/>
                </a:cubicBezTo>
                <a:cubicBezTo>
                  <a:pt x="137" y="37"/>
                  <a:pt x="137" y="37"/>
                  <a:pt x="137" y="37"/>
                </a:cubicBezTo>
                <a:cubicBezTo>
                  <a:pt x="138" y="37"/>
                  <a:pt x="138" y="37"/>
                  <a:pt x="138" y="37"/>
                </a:cubicBezTo>
                <a:cubicBezTo>
                  <a:pt x="138" y="37"/>
                  <a:pt x="138" y="37"/>
                  <a:pt x="138" y="37"/>
                </a:cubicBezTo>
                <a:cubicBezTo>
                  <a:pt x="140" y="35"/>
                  <a:pt x="143" y="34"/>
                  <a:pt x="146" y="34"/>
                </a:cubicBezTo>
                <a:cubicBezTo>
                  <a:pt x="149" y="33"/>
                  <a:pt x="152" y="33"/>
                  <a:pt x="154" y="33"/>
                </a:cubicBezTo>
                <a:cubicBezTo>
                  <a:pt x="154" y="34"/>
                  <a:pt x="154" y="34"/>
                  <a:pt x="154" y="34"/>
                </a:cubicBezTo>
                <a:cubicBezTo>
                  <a:pt x="148" y="34"/>
                  <a:pt x="142" y="36"/>
                  <a:pt x="136" y="40"/>
                </a:cubicBezTo>
                <a:cubicBezTo>
                  <a:pt x="136" y="40"/>
                  <a:pt x="135" y="40"/>
                  <a:pt x="135" y="40"/>
                </a:cubicBezTo>
                <a:moveTo>
                  <a:pt x="178" y="39"/>
                </a:moveTo>
                <a:cubicBezTo>
                  <a:pt x="178" y="39"/>
                  <a:pt x="178" y="39"/>
                  <a:pt x="178" y="39"/>
                </a:cubicBezTo>
                <a:cubicBezTo>
                  <a:pt x="178" y="39"/>
                  <a:pt x="178" y="39"/>
                  <a:pt x="178" y="39"/>
                </a:cubicBezTo>
                <a:cubicBezTo>
                  <a:pt x="178" y="39"/>
                  <a:pt x="178" y="39"/>
                  <a:pt x="178" y="39"/>
                </a:cubicBezTo>
                <a:cubicBezTo>
                  <a:pt x="172" y="36"/>
                  <a:pt x="164" y="34"/>
                  <a:pt x="156" y="34"/>
                </a:cubicBezTo>
                <a:cubicBezTo>
                  <a:pt x="156" y="33"/>
                  <a:pt x="156" y="33"/>
                  <a:pt x="156" y="33"/>
                </a:cubicBezTo>
                <a:cubicBezTo>
                  <a:pt x="157" y="33"/>
                  <a:pt x="157" y="33"/>
                  <a:pt x="158" y="33"/>
                </a:cubicBezTo>
                <a:cubicBezTo>
                  <a:pt x="165" y="33"/>
                  <a:pt x="172" y="34"/>
                  <a:pt x="178" y="38"/>
                </a:cubicBezTo>
                <a:cubicBezTo>
                  <a:pt x="178" y="39"/>
                  <a:pt x="178" y="39"/>
                  <a:pt x="178" y="39"/>
                </a:cubicBezTo>
                <a:moveTo>
                  <a:pt x="359" y="34"/>
                </a:moveTo>
                <a:cubicBezTo>
                  <a:pt x="359" y="34"/>
                  <a:pt x="359" y="34"/>
                  <a:pt x="359" y="34"/>
                </a:cubicBezTo>
                <a:cubicBezTo>
                  <a:pt x="359" y="34"/>
                  <a:pt x="359" y="34"/>
                  <a:pt x="359" y="34"/>
                </a:cubicBezTo>
                <a:cubicBezTo>
                  <a:pt x="359" y="34"/>
                  <a:pt x="359" y="34"/>
                  <a:pt x="359" y="34"/>
                </a:cubicBezTo>
                <a:cubicBezTo>
                  <a:pt x="360" y="34"/>
                  <a:pt x="360" y="34"/>
                  <a:pt x="360" y="33"/>
                </a:cubicBezTo>
                <a:cubicBezTo>
                  <a:pt x="361" y="33"/>
                  <a:pt x="361" y="33"/>
                  <a:pt x="361" y="33"/>
                </a:cubicBezTo>
                <a:cubicBezTo>
                  <a:pt x="361" y="33"/>
                  <a:pt x="361" y="32"/>
                  <a:pt x="362" y="32"/>
                </a:cubicBezTo>
                <a:cubicBezTo>
                  <a:pt x="362" y="33"/>
                  <a:pt x="362" y="34"/>
                  <a:pt x="362" y="35"/>
                </a:cubicBezTo>
                <a:cubicBezTo>
                  <a:pt x="362" y="36"/>
                  <a:pt x="362" y="37"/>
                  <a:pt x="362" y="38"/>
                </a:cubicBezTo>
                <a:cubicBezTo>
                  <a:pt x="361" y="38"/>
                  <a:pt x="361" y="38"/>
                  <a:pt x="361" y="37"/>
                </a:cubicBezTo>
                <a:cubicBezTo>
                  <a:pt x="360" y="37"/>
                  <a:pt x="359" y="37"/>
                  <a:pt x="359" y="36"/>
                </a:cubicBezTo>
                <a:cubicBezTo>
                  <a:pt x="357" y="35"/>
                  <a:pt x="356" y="35"/>
                  <a:pt x="354" y="35"/>
                </a:cubicBezTo>
                <a:cubicBezTo>
                  <a:pt x="354" y="35"/>
                  <a:pt x="354" y="35"/>
                  <a:pt x="354" y="35"/>
                </a:cubicBezTo>
                <a:cubicBezTo>
                  <a:pt x="354" y="35"/>
                  <a:pt x="354" y="35"/>
                  <a:pt x="354" y="35"/>
                </a:cubicBezTo>
                <a:cubicBezTo>
                  <a:pt x="352" y="35"/>
                  <a:pt x="351" y="35"/>
                  <a:pt x="349" y="35"/>
                </a:cubicBezTo>
                <a:cubicBezTo>
                  <a:pt x="343" y="35"/>
                  <a:pt x="337" y="36"/>
                  <a:pt x="331" y="38"/>
                </a:cubicBezTo>
                <a:cubicBezTo>
                  <a:pt x="331" y="38"/>
                  <a:pt x="331" y="38"/>
                  <a:pt x="331" y="38"/>
                </a:cubicBezTo>
                <a:cubicBezTo>
                  <a:pt x="330" y="38"/>
                  <a:pt x="330" y="38"/>
                  <a:pt x="330" y="38"/>
                </a:cubicBezTo>
                <a:cubicBezTo>
                  <a:pt x="329" y="38"/>
                  <a:pt x="329" y="38"/>
                  <a:pt x="329" y="38"/>
                </a:cubicBezTo>
                <a:cubicBezTo>
                  <a:pt x="329" y="39"/>
                  <a:pt x="329" y="39"/>
                  <a:pt x="329" y="39"/>
                </a:cubicBezTo>
                <a:cubicBezTo>
                  <a:pt x="327" y="39"/>
                  <a:pt x="324" y="40"/>
                  <a:pt x="322" y="41"/>
                </a:cubicBezTo>
                <a:cubicBezTo>
                  <a:pt x="322" y="41"/>
                  <a:pt x="322" y="41"/>
                  <a:pt x="322" y="41"/>
                </a:cubicBezTo>
                <a:cubicBezTo>
                  <a:pt x="321" y="42"/>
                  <a:pt x="321" y="42"/>
                  <a:pt x="321" y="42"/>
                </a:cubicBezTo>
                <a:cubicBezTo>
                  <a:pt x="318" y="43"/>
                  <a:pt x="315" y="44"/>
                  <a:pt x="312" y="45"/>
                </a:cubicBezTo>
                <a:cubicBezTo>
                  <a:pt x="311" y="45"/>
                  <a:pt x="311" y="45"/>
                  <a:pt x="310" y="45"/>
                </a:cubicBezTo>
                <a:cubicBezTo>
                  <a:pt x="310" y="45"/>
                  <a:pt x="310" y="45"/>
                  <a:pt x="310" y="45"/>
                </a:cubicBezTo>
                <a:cubicBezTo>
                  <a:pt x="309" y="45"/>
                  <a:pt x="309" y="45"/>
                  <a:pt x="309" y="45"/>
                </a:cubicBezTo>
                <a:cubicBezTo>
                  <a:pt x="308" y="45"/>
                  <a:pt x="308" y="45"/>
                  <a:pt x="308" y="45"/>
                </a:cubicBezTo>
                <a:cubicBezTo>
                  <a:pt x="305" y="45"/>
                  <a:pt x="302" y="45"/>
                  <a:pt x="299" y="45"/>
                </a:cubicBezTo>
                <a:cubicBezTo>
                  <a:pt x="301" y="44"/>
                  <a:pt x="303" y="43"/>
                  <a:pt x="305" y="42"/>
                </a:cubicBezTo>
                <a:cubicBezTo>
                  <a:pt x="308" y="42"/>
                  <a:pt x="308" y="42"/>
                  <a:pt x="308" y="42"/>
                </a:cubicBezTo>
                <a:cubicBezTo>
                  <a:pt x="308" y="42"/>
                  <a:pt x="308" y="42"/>
                  <a:pt x="308" y="42"/>
                </a:cubicBezTo>
                <a:cubicBezTo>
                  <a:pt x="309" y="42"/>
                  <a:pt x="309" y="42"/>
                  <a:pt x="309" y="42"/>
                </a:cubicBezTo>
                <a:cubicBezTo>
                  <a:pt x="310" y="41"/>
                  <a:pt x="310" y="41"/>
                  <a:pt x="310" y="41"/>
                </a:cubicBezTo>
                <a:cubicBezTo>
                  <a:pt x="310" y="41"/>
                  <a:pt x="310" y="41"/>
                  <a:pt x="310" y="41"/>
                </a:cubicBezTo>
                <a:cubicBezTo>
                  <a:pt x="320" y="38"/>
                  <a:pt x="320" y="38"/>
                  <a:pt x="320" y="38"/>
                </a:cubicBezTo>
                <a:cubicBezTo>
                  <a:pt x="320" y="38"/>
                  <a:pt x="320" y="38"/>
                  <a:pt x="320" y="38"/>
                </a:cubicBezTo>
                <a:cubicBezTo>
                  <a:pt x="321" y="37"/>
                  <a:pt x="321" y="37"/>
                  <a:pt x="321" y="37"/>
                </a:cubicBezTo>
                <a:cubicBezTo>
                  <a:pt x="322" y="37"/>
                  <a:pt x="322" y="37"/>
                  <a:pt x="322" y="37"/>
                </a:cubicBezTo>
                <a:cubicBezTo>
                  <a:pt x="322" y="37"/>
                  <a:pt x="322" y="37"/>
                  <a:pt x="322" y="37"/>
                </a:cubicBezTo>
                <a:cubicBezTo>
                  <a:pt x="330" y="35"/>
                  <a:pt x="330" y="35"/>
                  <a:pt x="330" y="35"/>
                </a:cubicBezTo>
                <a:cubicBezTo>
                  <a:pt x="330" y="35"/>
                  <a:pt x="330" y="35"/>
                  <a:pt x="330" y="35"/>
                </a:cubicBezTo>
                <a:cubicBezTo>
                  <a:pt x="330" y="35"/>
                  <a:pt x="330" y="35"/>
                  <a:pt x="330" y="35"/>
                </a:cubicBezTo>
                <a:cubicBezTo>
                  <a:pt x="331" y="35"/>
                  <a:pt x="331" y="35"/>
                  <a:pt x="331" y="35"/>
                </a:cubicBezTo>
                <a:cubicBezTo>
                  <a:pt x="331" y="35"/>
                  <a:pt x="331" y="35"/>
                  <a:pt x="331" y="35"/>
                </a:cubicBezTo>
                <a:cubicBezTo>
                  <a:pt x="332" y="35"/>
                  <a:pt x="332" y="35"/>
                  <a:pt x="332" y="35"/>
                </a:cubicBezTo>
                <a:cubicBezTo>
                  <a:pt x="332" y="34"/>
                  <a:pt x="332" y="34"/>
                  <a:pt x="332" y="34"/>
                </a:cubicBezTo>
                <a:cubicBezTo>
                  <a:pt x="337" y="33"/>
                  <a:pt x="342" y="33"/>
                  <a:pt x="347" y="33"/>
                </a:cubicBezTo>
                <a:cubicBezTo>
                  <a:pt x="350" y="33"/>
                  <a:pt x="353" y="33"/>
                  <a:pt x="356" y="33"/>
                </a:cubicBezTo>
                <a:cubicBezTo>
                  <a:pt x="356" y="34"/>
                  <a:pt x="357" y="34"/>
                  <a:pt x="357" y="34"/>
                </a:cubicBezTo>
                <a:cubicBezTo>
                  <a:pt x="357" y="34"/>
                  <a:pt x="357" y="34"/>
                  <a:pt x="357" y="34"/>
                </a:cubicBezTo>
                <a:cubicBezTo>
                  <a:pt x="358" y="34"/>
                  <a:pt x="358" y="34"/>
                  <a:pt x="358" y="34"/>
                </a:cubicBezTo>
                <a:cubicBezTo>
                  <a:pt x="358" y="34"/>
                  <a:pt x="359" y="34"/>
                  <a:pt x="359" y="34"/>
                </a:cubicBezTo>
                <a:moveTo>
                  <a:pt x="82" y="41"/>
                </a:moveTo>
                <a:cubicBezTo>
                  <a:pt x="82" y="39"/>
                  <a:pt x="82" y="39"/>
                  <a:pt x="82" y="39"/>
                </a:cubicBezTo>
                <a:cubicBezTo>
                  <a:pt x="82" y="39"/>
                  <a:pt x="82" y="39"/>
                  <a:pt x="82" y="39"/>
                </a:cubicBezTo>
                <a:cubicBezTo>
                  <a:pt x="82" y="38"/>
                  <a:pt x="83" y="38"/>
                  <a:pt x="83" y="37"/>
                </a:cubicBezTo>
                <a:cubicBezTo>
                  <a:pt x="83" y="37"/>
                  <a:pt x="83" y="37"/>
                  <a:pt x="83" y="37"/>
                </a:cubicBezTo>
                <a:cubicBezTo>
                  <a:pt x="82" y="37"/>
                  <a:pt x="82" y="37"/>
                  <a:pt x="82" y="37"/>
                </a:cubicBezTo>
                <a:cubicBezTo>
                  <a:pt x="82" y="36"/>
                  <a:pt x="82" y="36"/>
                  <a:pt x="82" y="36"/>
                </a:cubicBezTo>
                <a:cubicBezTo>
                  <a:pt x="82" y="36"/>
                  <a:pt x="82" y="36"/>
                  <a:pt x="82" y="36"/>
                </a:cubicBezTo>
                <a:cubicBezTo>
                  <a:pt x="82" y="32"/>
                  <a:pt x="82" y="32"/>
                  <a:pt x="82" y="32"/>
                </a:cubicBezTo>
                <a:cubicBezTo>
                  <a:pt x="82" y="34"/>
                  <a:pt x="83" y="35"/>
                  <a:pt x="84" y="37"/>
                </a:cubicBezTo>
                <a:cubicBezTo>
                  <a:pt x="84" y="40"/>
                  <a:pt x="84" y="40"/>
                  <a:pt x="84" y="40"/>
                </a:cubicBezTo>
                <a:cubicBezTo>
                  <a:pt x="84" y="40"/>
                  <a:pt x="84" y="40"/>
                  <a:pt x="84" y="40"/>
                </a:cubicBezTo>
                <a:cubicBezTo>
                  <a:pt x="83" y="39"/>
                  <a:pt x="83" y="39"/>
                  <a:pt x="83" y="39"/>
                </a:cubicBezTo>
                <a:cubicBezTo>
                  <a:pt x="83" y="40"/>
                  <a:pt x="83" y="40"/>
                  <a:pt x="83" y="40"/>
                </a:cubicBezTo>
                <a:cubicBezTo>
                  <a:pt x="83" y="41"/>
                  <a:pt x="82" y="41"/>
                  <a:pt x="82" y="41"/>
                </a:cubicBezTo>
                <a:moveTo>
                  <a:pt x="322" y="35"/>
                </a:moveTo>
                <a:cubicBezTo>
                  <a:pt x="322" y="34"/>
                  <a:pt x="322" y="34"/>
                  <a:pt x="322" y="34"/>
                </a:cubicBezTo>
                <a:cubicBezTo>
                  <a:pt x="322" y="34"/>
                  <a:pt x="322" y="34"/>
                  <a:pt x="322" y="34"/>
                </a:cubicBezTo>
                <a:cubicBezTo>
                  <a:pt x="322" y="34"/>
                  <a:pt x="322" y="34"/>
                  <a:pt x="322" y="34"/>
                </a:cubicBezTo>
                <a:cubicBezTo>
                  <a:pt x="325" y="33"/>
                  <a:pt x="327" y="32"/>
                  <a:pt x="329" y="32"/>
                </a:cubicBezTo>
                <a:cubicBezTo>
                  <a:pt x="329" y="33"/>
                  <a:pt x="329" y="33"/>
                  <a:pt x="329" y="33"/>
                </a:cubicBezTo>
                <a:cubicBezTo>
                  <a:pt x="322" y="35"/>
                  <a:pt x="322" y="35"/>
                  <a:pt x="322" y="35"/>
                </a:cubicBezTo>
                <a:moveTo>
                  <a:pt x="278" y="50"/>
                </a:moveTo>
                <a:cubicBezTo>
                  <a:pt x="278" y="47"/>
                  <a:pt x="278" y="47"/>
                  <a:pt x="278" y="47"/>
                </a:cubicBezTo>
                <a:cubicBezTo>
                  <a:pt x="280" y="46"/>
                  <a:pt x="280" y="46"/>
                  <a:pt x="280" y="46"/>
                </a:cubicBezTo>
                <a:cubicBezTo>
                  <a:pt x="280" y="46"/>
                  <a:pt x="280" y="46"/>
                  <a:pt x="280" y="46"/>
                </a:cubicBezTo>
                <a:cubicBezTo>
                  <a:pt x="280" y="45"/>
                  <a:pt x="280" y="45"/>
                  <a:pt x="280" y="45"/>
                </a:cubicBezTo>
                <a:cubicBezTo>
                  <a:pt x="280" y="42"/>
                  <a:pt x="279" y="39"/>
                  <a:pt x="278" y="36"/>
                </a:cubicBezTo>
                <a:cubicBezTo>
                  <a:pt x="278" y="31"/>
                  <a:pt x="278" y="31"/>
                  <a:pt x="278" y="31"/>
                </a:cubicBezTo>
                <a:cubicBezTo>
                  <a:pt x="280" y="34"/>
                  <a:pt x="280" y="37"/>
                  <a:pt x="282" y="39"/>
                </a:cubicBezTo>
                <a:cubicBezTo>
                  <a:pt x="282" y="41"/>
                  <a:pt x="282" y="41"/>
                  <a:pt x="282" y="41"/>
                </a:cubicBezTo>
                <a:cubicBezTo>
                  <a:pt x="283" y="40"/>
                  <a:pt x="283" y="40"/>
                  <a:pt x="283" y="40"/>
                </a:cubicBezTo>
                <a:cubicBezTo>
                  <a:pt x="284" y="39"/>
                  <a:pt x="286" y="38"/>
                  <a:pt x="287" y="37"/>
                </a:cubicBezTo>
                <a:cubicBezTo>
                  <a:pt x="287" y="39"/>
                  <a:pt x="287" y="39"/>
                  <a:pt x="287" y="39"/>
                </a:cubicBezTo>
                <a:cubicBezTo>
                  <a:pt x="286" y="39"/>
                  <a:pt x="285" y="40"/>
                  <a:pt x="284" y="41"/>
                </a:cubicBezTo>
                <a:cubicBezTo>
                  <a:pt x="283" y="42"/>
                  <a:pt x="283" y="43"/>
                  <a:pt x="283" y="44"/>
                </a:cubicBezTo>
                <a:cubicBezTo>
                  <a:pt x="283" y="45"/>
                  <a:pt x="283" y="45"/>
                  <a:pt x="283" y="45"/>
                </a:cubicBezTo>
                <a:cubicBezTo>
                  <a:pt x="283" y="45"/>
                  <a:pt x="283" y="45"/>
                  <a:pt x="283" y="45"/>
                </a:cubicBezTo>
                <a:cubicBezTo>
                  <a:pt x="283" y="45"/>
                  <a:pt x="283" y="45"/>
                  <a:pt x="283" y="45"/>
                </a:cubicBezTo>
                <a:cubicBezTo>
                  <a:pt x="283" y="46"/>
                  <a:pt x="283" y="46"/>
                  <a:pt x="284" y="47"/>
                </a:cubicBezTo>
                <a:cubicBezTo>
                  <a:pt x="285" y="47"/>
                  <a:pt x="285" y="47"/>
                  <a:pt x="286" y="47"/>
                </a:cubicBezTo>
                <a:cubicBezTo>
                  <a:pt x="286" y="47"/>
                  <a:pt x="286" y="47"/>
                  <a:pt x="286" y="47"/>
                </a:cubicBezTo>
                <a:cubicBezTo>
                  <a:pt x="286" y="47"/>
                  <a:pt x="286" y="47"/>
                  <a:pt x="286" y="47"/>
                </a:cubicBezTo>
                <a:cubicBezTo>
                  <a:pt x="286" y="47"/>
                  <a:pt x="287" y="47"/>
                  <a:pt x="287" y="47"/>
                </a:cubicBezTo>
                <a:cubicBezTo>
                  <a:pt x="287" y="47"/>
                  <a:pt x="287" y="47"/>
                  <a:pt x="287" y="47"/>
                </a:cubicBezTo>
                <a:cubicBezTo>
                  <a:pt x="287" y="50"/>
                  <a:pt x="287" y="50"/>
                  <a:pt x="287" y="50"/>
                </a:cubicBezTo>
                <a:cubicBezTo>
                  <a:pt x="284" y="50"/>
                  <a:pt x="281" y="50"/>
                  <a:pt x="278" y="50"/>
                </a:cubicBezTo>
                <a:moveTo>
                  <a:pt x="359" y="32"/>
                </a:moveTo>
                <a:cubicBezTo>
                  <a:pt x="359" y="31"/>
                  <a:pt x="359" y="31"/>
                  <a:pt x="359" y="31"/>
                </a:cubicBezTo>
                <a:cubicBezTo>
                  <a:pt x="360" y="31"/>
                  <a:pt x="360" y="31"/>
                  <a:pt x="360" y="31"/>
                </a:cubicBezTo>
                <a:cubicBezTo>
                  <a:pt x="360" y="31"/>
                  <a:pt x="360" y="31"/>
                  <a:pt x="360" y="31"/>
                </a:cubicBezTo>
                <a:cubicBezTo>
                  <a:pt x="360" y="31"/>
                  <a:pt x="360" y="31"/>
                  <a:pt x="360" y="31"/>
                </a:cubicBezTo>
                <a:cubicBezTo>
                  <a:pt x="359" y="32"/>
                  <a:pt x="359" y="32"/>
                  <a:pt x="359" y="32"/>
                </a:cubicBezTo>
                <a:moveTo>
                  <a:pt x="363" y="30"/>
                </a:moveTo>
                <a:cubicBezTo>
                  <a:pt x="363" y="30"/>
                  <a:pt x="363" y="30"/>
                  <a:pt x="363" y="30"/>
                </a:cubicBezTo>
                <a:cubicBezTo>
                  <a:pt x="363" y="30"/>
                  <a:pt x="363" y="30"/>
                  <a:pt x="363" y="30"/>
                </a:cubicBezTo>
                <a:cubicBezTo>
                  <a:pt x="363" y="30"/>
                  <a:pt x="363" y="30"/>
                  <a:pt x="363" y="30"/>
                </a:cubicBezTo>
                <a:cubicBezTo>
                  <a:pt x="363" y="30"/>
                  <a:pt x="363" y="30"/>
                  <a:pt x="363" y="30"/>
                </a:cubicBezTo>
                <a:moveTo>
                  <a:pt x="332" y="32"/>
                </a:moveTo>
                <a:cubicBezTo>
                  <a:pt x="332" y="31"/>
                  <a:pt x="332" y="31"/>
                  <a:pt x="332" y="31"/>
                </a:cubicBezTo>
                <a:cubicBezTo>
                  <a:pt x="337" y="30"/>
                  <a:pt x="342" y="29"/>
                  <a:pt x="348" y="29"/>
                </a:cubicBezTo>
                <a:cubicBezTo>
                  <a:pt x="351" y="29"/>
                  <a:pt x="354" y="30"/>
                  <a:pt x="357" y="30"/>
                </a:cubicBezTo>
                <a:cubicBezTo>
                  <a:pt x="357" y="32"/>
                  <a:pt x="357" y="32"/>
                  <a:pt x="357" y="32"/>
                </a:cubicBezTo>
                <a:cubicBezTo>
                  <a:pt x="357" y="32"/>
                  <a:pt x="357" y="32"/>
                  <a:pt x="356" y="31"/>
                </a:cubicBezTo>
                <a:cubicBezTo>
                  <a:pt x="356" y="31"/>
                  <a:pt x="356" y="31"/>
                  <a:pt x="356" y="31"/>
                </a:cubicBezTo>
                <a:cubicBezTo>
                  <a:pt x="356" y="31"/>
                  <a:pt x="356" y="31"/>
                  <a:pt x="356" y="31"/>
                </a:cubicBezTo>
                <a:cubicBezTo>
                  <a:pt x="353" y="31"/>
                  <a:pt x="350" y="31"/>
                  <a:pt x="347" y="31"/>
                </a:cubicBezTo>
                <a:cubicBezTo>
                  <a:pt x="342" y="31"/>
                  <a:pt x="337" y="31"/>
                  <a:pt x="332" y="32"/>
                </a:cubicBezTo>
                <a:moveTo>
                  <a:pt x="13" y="32"/>
                </a:moveTo>
                <a:cubicBezTo>
                  <a:pt x="11" y="32"/>
                  <a:pt x="9" y="32"/>
                  <a:pt x="7" y="32"/>
                </a:cubicBezTo>
                <a:cubicBezTo>
                  <a:pt x="5" y="31"/>
                  <a:pt x="4" y="31"/>
                  <a:pt x="3" y="31"/>
                </a:cubicBezTo>
                <a:cubicBezTo>
                  <a:pt x="6" y="30"/>
                  <a:pt x="10" y="29"/>
                  <a:pt x="14" y="29"/>
                </a:cubicBezTo>
                <a:cubicBezTo>
                  <a:pt x="16" y="29"/>
                  <a:pt x="18" y="29"/>
                  <a:pt x="19" y="29"/>
                </a:cubicBezTo>
                <a:cubicBezTo>
                  <a:pt x="20" y="29"/>
                  <a:pt x="21" y="29"/>
                  <a:pt x="22" y="29"/>
                </a:cubicBezTo>
                <a:cubicBezTo>
                  <a:pt x="21" y="30"/>
                  <a:pt x="20" y="30"/>
                  <a:pt x="19" y="31"/>
                </a:cubicBezTo>
                <a:cubicBezTo>
                  <a:pt x="18" y="31"/>
                  <a:pt x="17" y="31"/>
                  <a:pt x="16" y="31"/>
                </a:cubicBezTo>
                <a:cubicBezTo>
                  <a:pt x="15" y="31"/>
                  <a:pt x="14" y="31"/>
                  <a:pt x="13" y="32"/>
                </a:cubicBezTo>
                <a:moveTo>
                  <a:pt x="238" y="48"/>
                </a:moveTo>
                <a:cubicBezTo>
                  <a:pt x="239" y="48"/>
                  <a:pt x="239" y="47"/>
                  <a:pt x="240" y="47"/>
                </a:cubicBezTo>
                <a:cubicBezTo>
                  <a:pt x="241" y="46"/>
                  <a:pt x="241" y="45"/>
                  <a:pt x="241" y="44"/>
                </a:cubicBezTo>
                <a:cubicBezTo>
                  <a:pt x="241" y="43"/>
                  <a:pt x="241" y="42"/>
                  <a:pt x="241" y="42"/>
                </a:cubicBezTo>
                <a:cubicBezTo>
                  <a:pt x="241" y="42"/>
                  <a:pt x="241" y="42"/>
                  <a:pt x="241" y="42"/>
                </a:cubicBezTo>
                <a:cubicBezTo>
                  <a:pt x="241" y="42"/>
                  <a:pt x="241" y="42"/>
                  <a:pt x="241" y="42"/>
                </a:cubicBezTo>
                <a:cubicBezTo>
                  <a:pt x="239" y="37"/>
                  <a:pt x="238" y="34"/>
                  <a:pt x="236" y="30"/>
                </a:cubicBezTo>
                <a:cubicBezTo>
                  <a:pt x="236" y="26"/>
                  <a:pt x="236" y="26"/>
                  <a:pt x="236" y="26"/>
                </a:cubicBezTo>
                <a:cubicBezTo>
                  <a:pt x="239" y="31"/>
                  <a:pt x="241" y="36"/>
                  <a:pt x="243" y="41"/>
                </a:cubicBezTo>
                <a:cubicBezTo>
                  <a:pt x="243" y="42"/>
                  <a:pt x="243" y="43"/>
                  <a:pt x="243" y="44"/>
                </a:cubicBezTo>
                <a:cubicBezTo>
                  <a:pt x="243" y="45"/>
                  <a:pt x="243" y="46"/>
                  <a:pt x="244" y="47"/>
                </a:cubicBezTo>
                <a:cubicBezTo>
                  <a:pt x="244" y="47"/>
                  <a:pt x="244" y="47"/>
                  <a:pt x="244" y="47"/>
                </a:cubicBezTo>
                <a:cubicBezTo>
                  <a:pt x="244" y="47"/>
                  <a:pt x="244" y="47"/>
                  <a:pt x="244" y="47"/>
                </a:cubicBezTo>
                <a:cubicBezTo>
                  <a:pt x="244" y="47"/>
                  <a:pt x="244" y="47"/>
                  <a:pt x="244" y="47"/>
                </a:cubicBezTo>
                <a:cubicBezTo>
                  <a:pt x="246" y="47"/>
                  <a:pt x="247" y="47"/>
                  <a:pt x="249" y="47"/>
                </a:cubicBezTo>
                <a:cubicBezTo>
                  <a:pt x="250" y="47"/>
                  <a:pt x="251" y="47"/>
                  <a:pt x="251" y="47"/>
                </a:cubicBezTo>
                <a:cubicBezTo>
                  <a:pt x="251" y="50"/>
                  <a:pt x="251" y="50"/>
                  <a:pt x="251" y="50"/>
                </a:cubicBezTo>
                <a:cubicBezTo>
                  <a:pt x="236" y="50"/>
                  <a:pt x="236" y="50"/>
                  <a:pt x="236" y="50"/>
                </a:cubicBezTo>
                <a:cubicBezTo>
                  <a:pt x="236" y="47"/>
                  <a:pt x="236" y="47"/>
                  <a:pt x="236" y="47"/>
                </a:cubicBezTo>
                <a:cubicBezTo>
                  <a:pt x="236" y="47"/>
                  <a:pt x="236" y="47"/>
                  <a:pt x="237" y="47"/>
                </a:cubicBezTo>
                <a:cubicBezTo>
                  <a:pt x="237" y="47"/>
                  <a:pt x="237" y="47"/>
                  <a:pt x="237" y="47"/>
                </a:cubicBezTo>
                <a:cubicBezTo>
                  <a:pt x="237" y="47"/>
                  <a:pt x="237" y="47"/>
                  <a:pt x="237" y="47"/>
                </a:cubicBezTo>
                <a:cubicBezTo>
                  <a:pt x="238" y="48"/>
                  <a:pt x="238" y="48"/>
                  <a:pt x="238" y="48"/>
                </a:cubicBezTo>
                <a:cubicBezTo>
                  <a:pt x="238" y="48"/>
                  <a:pt x="238" y="48"/>
                  <a:pt x="238" y="48"/>
                </a:cubicBezTo>
                <a:moveTo>
                  <a:pt x="137" y="35"/>
                </a:moveTo>
                <a:cubicBezTo>
                  <a:pt x="138" y="31"/>
                  <a:pt x="138" y="31"/>
                  <a:pt x="138" y="31"/>
                </a:cubicBezTo>
                <a:cubicBezTo>
                  <a:pt x="144" y="28"/>
                  <a:pt x="149" y="27"/>
                  <a:pt x="156" y="26"/>
                </a:cubicBezTo>
                <a:cubicBezTo>
                  <a:pt x="156" y="26"/>
                  <a:pt x="156" y="26"/>
                  <a:pt x="156" y="26"/>
                </a:cubicBezTo>
                <a:cubicBezTo>
                  <a:pt x="156" y="26"/>
                  <a:pt x="157" y="26"/>
                  <a:pt x="158" y="26"/>
                </a:cubicBezTo>
                <a:cubicBezTo>
                  <a:pt x="158" y="26"/>
                  <a:pt x="158" y="26"/>
                  <a:pt x="158" y="26"/>
                </a:cubicBezTo>
                <a:cubicBezTo>
                  <a:pt x="165" y="26"/>
                  <a:pt x="172" y="28"/>
                  <a:pt x="178" y="30"/>
                </a:cubicBezTo>
                <a:cubicBezTo>
                  <a:pt x="178" y="30"/>
                  <a:pt x="178" y="30"/>
                  <a:pt x="178" y="30"/>
                </a:cubicBezTo>
                <a:cubicBezTo>
                  <a:pt x="179" y="30"/>
                  <a:pt x="179" y="30"/>
                  <a:pt x="179" y="30"/>
                </a:cubicBezTo>
                <a:cubicBezTo>
                  <a:pt x="180" y="31"/>
                  <a:pt x="180" y="31"/>
                  <a:pt x="180" y="31"/>
                </a:cubicBezTo>
                <a:cubicBezTo>
                  <a:pt x="180" y="31"/>
                  <a:pt x="180" y="31"/>
                  <a:pt x="180" y="31"/>
                </a:cubicBezTo>
                <a:cubicBezTo>
                  <a:pt x="185" y="32"/>
                  <a:pt x="190" y="35"/>
                  <a:pt x="193" y="38"/>
                </a:cubicBezTo>
                <a:cubicBezTo>
                  <a:pt x="194" y="39"/>
                  <a:pt x="195" y="40"/>
                  <a:pt x="196" y="41"/>
                </a:cubicBezTo>
                <a:cubicBezTo>
                  <a:pt x="197" y="43"/>
                  <a:pt x="198" y="44"/>
                  <a:pt x="198" y="45"/>
                </a:cubicBezTo>
                <a:cubicBezTo>
                  <a:pt x="196" y="45"/>
                  <a:pt x="195" y="45"/>
                  <a:pt x="193" y="45"/>
                </a:cubicBezTo>
                <a:cubicBezTo>
                  <a:pt x="192" y="45"/>
                  <a:pt x="191" y="45"/>
                  <a:pt x="190" y="45"/>
                </a:cubicBezTo>
                <a:cubicBezTo>
                  <a:pt x="187" y="41"/>
                  <a:pt x="184" y="38"/>
                  <a:pt x="180" y="36"/>
                </a:cubicBezTo>
                <a:cubicBezTo>
                  <a:pt x="180" y="36"/>
                  <a:pt x="180" y="36"/>
                  <a:pt x="180" y="36"/>
                </a:cubicBezTo>
                <a:cubicBezTo>
                  <a:pt x="180" y="36"/>
                  <a:pt x="180" y="36"/>
                  <a:pt x="180" y="36"/>
                </a:cubicBezTo>
                <a:cubicBezTo>
                  <a:pt x="180" y="36"/>
                  <a:pt x="180" y="36"/>
                  <a:pt x="180" y="36"/>
                </a:cubicBezTo>
                <a:cubicBezTo>
                  <a:pt x="178" y="35"/>
                  <a:pt x="178" y="35"/>
                  <a:pt x="178" y="35"/>
                </a:cubicBezTo>
                <a:cubicBezTo>
                  <a:pt x="178" y="35"/>
                  <a:pt x="178" y="35"/>
                  <a:pt x="178" y="35"/>
                </a:cubicBezTo>
                <a:cubicBezTo>
                  <a:pt x="172" y="32"/>
                  <a:pt x="165" y="31"/>
                  <a:pt x="158" y="31"/>
                </a:cubicBezTo>
                <a:cubicBezTo>
                  <a:pt x="158" y="31"/>
                  <a:pt x="158" y="31"/>
                  <a:pt x="158" y="31"/>
                </a:cubicBezTo>
                <a:cubicBezTo>
                  <a:pt x="158" y="31"/>
                  <a:pt x="158" y="31"/>
                  <a:pt x="158" y="31"/>
                </a:cubicBezTo>
                <a:cubicBezTo>
                  <a:pt x="157" y="31"/>
                  <a:pt x="157" y="31"/>
                  <a:pt x="156" y="31"/>
                </a:cubicBezTo>
                <a:cubicBezTo>
                  <a:pt x="156" y="31"/>
                  <a:pt x="156" y="31"/>
                  <a:pt x="156" y="31"/>
                </a:cubicBezTo>
                <a:cubicBezTo>
                  <a:pt x="155" y="31"/>
                  <a:pt x="155" y="31"/>
                  <a:pt x="155" y="31"/>
                </a:cubicBezTo>
                <a:cubicBezTo>
                  <a:pt x="154" y="31"/>
                  <a:pt x="154" y="31"/>
                  <a:pt x="154" y="31"/>
                </a:cubicBezTo>
                <a:cubicBezTo>
                  <a:pt x="154" y="31"/>
                  <a:pt x="154" y="31"/>
                  <a:pt x="154" y="31"/>
                </a:cubicBezTo>
                <a:cubicBezTo>
                  <a:pt x="152" y="31"/>
                  <a:pt x="149" y="31"/>
                  <a:pt x="146" y="32"/>
                </a:cubicBezTo>
                <a:cubicBezTo>
                  <a:pt x="143" y="32"/>
                  <a:pt x="140" y="33"/>
                  <a:pt x="137" y="35"/>
                </a:cubicBezTo>
                <a:moveTo>
                  <a:pt x="289" y="37"/>
                </a:moveTo>
                <a:cubicBezTo>
                  <a:pt x="289" y="36"/>
                  <a:pt x="289" y="36"/>
                  <a:pt x="289" y="36"/>
                </a:cubicBezTo>
                <a:cubicBezTo>
                  <a:pt x="295" y="32"/>
                  <a:pt x="301" y="29"/>
                  <a:pt x="308" y="26"/>
                </a:cubicBezTo>
                <a:cubicBezTo>
                  <a:pt x="308" y="27"/>
                  <a:pt x="308" y="27"/>
                  <a:pt x="308" y="27"/>
                </a:cubicBezTo>
                <a:cubicBezTo>
                  <a:pt x="302" y="31"/>
                  <a:pt x="295" y="32"/>
                  <a:pt x="290" y="37"/>
                </a:cubicBezTo>
                <a:cubicBezTo>
                  <a:pt x="289" y="37"/>
                  <a:pt x="289" y="37"/>
                  <a:pt x="289" y="37"/>
                </a:cubicBezTo>
                <a:moveTo>
                  <a:pt x="49" y="46"/>
                </a:moveTo>
                <a:cubicBezTo>
                  <a:pt x="48" y="46"/>
                  <a:pt x="46" y="46"/>
                  <a:pt x="45" y="45"/>
                </a:cubicBezTo>
                <a:cubicBezTo>
                  <a:pt x="52" y="40"/>
                  <a:pt x="59" y="35"/>
                  <a:pt x="65" y="30"/>
                </a:cubicBezTo>
                <a:cubicBezTo>
                  <a:pt x="67" y="29"/>
                  <a:pt x="68" y="28"/>
                  <a:pt x="69" y="27"/>
                </a:cubicBezTo>
                <a:cubicBezTo>
                  <a:pt x="69" y="26"/>
                  <a:pt x="70" y="26"/>
                  <a:pt x="70" y="26"/>
                </a:cubicBezTo>
                <a:cubicBezTo>
                  <a:pt x="70" y="26"/>
                  <a:pt x="70" y="26"/>
                  <a:pt x="70" y="26"/>
                </a:cubicBezTo>
                <a:cubicBezTo>
                  <a:pt x="72" y="25"/>
                  <a:pt x="73" y="25"/>
                  <a:pt x="75" y="25"/>
                </a:cubicBezTo>
                <a:cubicBezTo>
                  <a:pt x="75" y="25"/>
                  <a:pt x="75" y="25"/>
                  <a:pt x="75" y="25"/>
                </a:cubicBezTo>
                <a:cubicBezTo>
                  <a:pt x="75" y="25"/>
                  <a:pt x="76" y="25"/>
                  <a:pt x="76" y="25"/>
                </a:cubicBezTo>
                <a:cubicBezTo>
                  <a:pt x="77" y="25"/>
                  <a:pt x="77" y="26"/>
                  <a:pt x="77" y="26"/>
                </a:cubicBezTo>
                <a:cubicBezTo>
                  <a:pt x="77" y="27"/>
                  <a:pt x="77" y="27"/>
                  <a:pt x="77" y="27"/>
                </a:cubicBezTo>
                <a:cubicBezTo>
                  <a:pt x="75" y="29"/>
                  <a:pt x="72" y="31"/>
                  <a:pt x="70" y="33"/>
                </a:cubicBezTo>
                <a:cubicBezTo>
                  <a:pt x="70" y="33"/>
                  <a:pt x="70" y="33"/>
                  <a:pt x="70" y="33"/>
                </a:cubicBezTo>
                <a:cubicBezTo>
                  <a:pt x="68" y="35"/>
                  <a:pt x="68" y="35"/>
                  <a:pt x="68" y="35"/>
                </a:cubicBezTo>
                <a:cubicBezTo>
                  <a:pt x="68" y="35"/>
                  <a:pt x="68" y="35"/>
                  <a:pt x="68" y="35"/>
                </a:cubicBezTo>
                <a:cubicBezTo>
                  <a:pt x="68" y="35"/>
                  <a:pt x="68" y="35"/>
                  <a:pt x="68" y="35"/>
                </a:cubicBezTo>
                <a:cubicBezTo>
                  <a:pt x="67" y="35"/>
                  <a:pt x="66" y="36"/>
                  <a:pt x="66" y="37"/>
                </a:cubicBezTo>
                <a:cubicBezTo>
                  <a:pt x="66" y="36"/>
                  <a:pt x="66" y="36"/>
                  <a:pt x="66" y="36"/>
                </a:cubicBezTo>
                <a:cubicBezTo>
                  <a:pt x="64" y="38"/>
                  <a:pt x="64" y="38"/>
                  <a:pt x="64" y="38"/>
                </a:cubicBezTo>
                <a:cubicBezTo>
                  <a:pt x="64" y="39"/>
                  <a:pt x="64" y="39"/>
                  <a:pt x="64" y="39"/>
                </a:cubicBezTo>
                <a:cubicBezTo>
                  <a:pt x="64" y="39"/>
                  <a:pt x="64" y="39"/>
                  <a:pt x="64" y="39"/>
                </a:cubicBezTo>
                <a:cubicBezTo>
                  <a:pt x="62" y="41"/>
                  <a:pt x="60" y="43"/>
                  <a:pt x="58" y="45"/>
                </a:cubicBezTo>
                <a:cubicBezTo>
                  <a:pt x="55" y="45"/>
                  <a:pt x="52" y="46"/>
                  <a:pt x="49" y="46"/>
                </a:cubicBezTo>
                <a:moveTo>
                  <a:pt x="282" y="30"/>
                </a:moveTo>
                <a:cubicBezTo>
                  <a:pt x="282" y="30"/>
                  <a:pt x="282" y="30"/>
                  <a:pt x="282" y="30"/>
                </a:cubicBezTo>
                <a:cubicBezTo>
                  <a:pt x="281" y="29"/>
                  <a:pt x="281" y="29"/>
                  <a:pt x="281" y="29"/>
                </a:cubicBezTo>
                <a:cubicBezTo>
                  <a:pt x="281" y="29"/>
                  <a:pt x="281" y="29"/>
                  <a:pt x="281" y="29"/>
                </a:cubicBezTo>
                <a:cubicBezTo>
                  <a:pt x="281" y="29"/>
                  <a:pt x="281" y="29"/>
                  <a:pt x="281" y="29"/>
                </a:cubicBezTo>
                <a:cubicBezTo>
                  <a:pt x="281" y="29"/>
                  <a:pt x="281" y="29"/>
                  <a:pt x="281" y="29"/>
                </a:cubicBezTo>
                <a:cubicBezTo>
                  <a:pt x="283" y="28"/>
                  <a:pt x="285" y="26"/>
                  <a:pt x="287" y="24"/>
                </a:cubicBezTo>
                <a:cubicBezTo>
                  <a:pt x="287" y="26"/>
                  <a:pt x="287" y="26"/>
                  <a:pt x="287" y="26"/>
                </a:cubicBezTo>
                <a:cubicBezTo>
                  <a:pt x="287" y="26"/>
                  <a:pt x="287" y="26"/>
                  <a:pt x="287" y="26"/>
                </a:cubicBezTo>
                <a:cubicBezTo>
                  <a:pt x="287" y="26"/>
                  <a:pt x="287" y="26"/>
                  <a:pt x="287" y="26"/>
                </a:cubicBezTo>
                <a:cubicBezTo>
                  <a:pt x="285" y="27"/>
                  <a:pt x="284" y="28"/>
                  <a:pt x="284" y="28"/>
                </a:cubicBezTo>
                <a:cubicBezTo>
                  <a:pt x="283" y="29"/>
                  <a:pt x="283" y="29"/>
                  <a:pt x="283" y="29"/>
                </a:cubicBezTo>
                <a:cubicBezTo>
                  <a:pt x="282" y="30"/>
                  <a:pt x="282" y="30"/>
                  <a:pt x="282" y="30"/>
                </a:cubicBezTo>
                <a:moveTo>
                  <a:pt x="66" y="27"/>
                </a:moveTo>
                <a:cubicBezTo>
                  <a:pt x="66" y="24"/>
                  <a:pt x="66" y="24"/>
                  <a:pt x="66" y="24"/>
                </a:cubicBezTo>
                <a:cubicBezTo>
                  <a:pt x="66" y="24"/>
                  <a:pt x="67" y="24"/>
                  <a:pt x="68" y="24"/>
                </a:cubicBezTo>
                <a:cubicBezTo>
                  <a:pt x="68" y="25"/>
                  <a:pt x="68" y="25"/>
                  <a:pt x="68" y="25"/>
                </a:cubicBezTo>
                <a:cubicBezTo>
                  <a:pt x="67" y="26"/>
                  <a:pt x="66" y="26"/>
                  <a:pt x="66" y="27"/>
                </a:cubicBezTo>
                <a:moveTo>
                  <a:pt x="138" y="27"/>
                </a:moveTo>
                <a:cubicBezTo>
                  <a:pt x="139" y="27"/>
                  <a:pt x="139" y="27"/>
                  <a:pt x="139" y="27"/>
                </a:cubicBezTo>
                <a:cubicBezTo>
                  <a:pt x="144" y="25"/>
                  <a:pt x="149" y="23"/>
                  <a:pt x="154" y="23"/>
                </a:cubicBezTo>
                <a:cubicBezTo>
                  <a:pt x="154" y="24"/>
                  <a:pt x="154" y="24"/>
                  <a:pt x="154" y="24"/>
                </a:cubicBezTo>
                <a:cubicBezTo>
                  <a:pt x="148" y="25"/>
                  <a:pt x="143" y="27"/>
                  <a:pt x="137" y="30"/>
                </a:cubicBezTo>
                <a:cubicBezTo>
                  <a:pt x="137" y="30"/>
                  <a:pt x="137" y="30"/>
                  <a:pt x="137" y="30"/>
                </a:cubicBezTo>
                <a:cubicBezTo>
                  <a:pt x="135" y="35"/>
                  <a:pt x="135" y="35"/>
                  <a:pt x="135" y="35"/>
                </a:cubicBezTo>
                <a:cubicBezTo>
                  <a:pt x="135" y="29"/>
                  <a:pt x="135" y="29"/>
                  <a:pt x="135" y="29"/>
                </a:cubicBezTo>
                <a:cubicBezTo>
                  <a:pt x="135" y="29"/>
                  <a:pt x="135" y="28"/>
                  <a:pt x="135" y="27"/>
                </a:cubicBezTo>
                <a:cubicBezTo>
                  <a:pt x="135" y="24"/>
                  <a:pt x="135" y="24"/>
                  <a:pt x="135" y="24"/>
                </a:cubicBezTo>
                <a:cubicBezTo>
                  <a:pt x="136" y="25"/>
                  <a:pt x="137" y="26"/>
                  <a:pt x="138" y="27"/>
                </a:cubicBezTo>
                <a:cubicBezTo>
                  <a:pt x="138" y="27"/>
                  <a:pt x="138" y="27"/>
                  <a:pt x="138" y="27"/>
                </a:cubicBezTo>
                <a:moveTo>
                  <a:pt x="156" y="24"/>
                </a:moveTo>
                <a:cubicBezTo>
                  <a:pt x="156" y="23"/>
                  <a:pt x="156" y="23"/>
                  <a:pt x="156" y="23"/>
                </a:cubicBezTo>
                <a:cubicBezTo>
                  <a:pt x="159" y="23"/>
                  <a:pt x="162" y="23"/>
                  <a:pt x="164" y="23"/>
                </a:cubicBezTo>
                <a:cubicBezTo>
                  <a:pt x="169" y="24"/>
                  <a:pt x="174" y="25"/>
                  <a:pt x="178" y="26"/>
                </a:cubicBezTo>
                <a:cubicBezTo>
                  <a:pt x="178" y="28"/>
                  <a:pt x="178" y="28"/>
                  <a:pt x="178" y="28"/>
                </a:cubicBezTo>
                <a:cubicBezTo>
                  <a:pt x="172" y="26"/>
                  <a:pt x="165" y="24"/>
                  <a:pt x="158" y="24"/>
                </a:cubicBezTo>
                <a:cubicBezTo>
                  <a:pt x="157" y="24"/>
                  <a:pt x="157" y="24"/>
                  <a:pt x="156" y="24"/>
                </a:cubicBezTo>
                <a:moveTo>
                  <a:pt x="29" y="28"/>
                </a:moveTo>
                <a:cubicBezTo>
                  <a:pt x="29" y="28"/>
                  <a:pt x="29" y="28"/>
                  <a:pt x="29" y="28"/>
                </a:cubicBezTo>
                <a:cubicBezTo>
                  <a:pt x="30" y="28"/>
                  <a:pt x="30" y="28"/>
                  <a:pt x="30" y="28"/>
                </a:cubicBezTo>
                <a:cubicBezTo>
                  <a:pt x="30" y="28"/>
                  <a:pt x="30" y="28"/>
                  <a:pt x="30" y="28"/>
                </a:cubicBezTo>
                <a:cubicBezTo>
                  <a:pt x="32" y="26"/>
                  <a:pt x="35" y="25"/>
                  <a:pt x="37" y="23"/>
                </a:cubicBezTo>
                <a:cubicBezTo>
                  <a:pt x="37" y="24"/>
                  <a:pt x="37" y="24"/>
                  <a:pt x="37" y="24"/>
                </a:cubicBezTo>
                <a:cubicBezTo>
                  <a:pt x="32" y="28"/>
                  <a:pt x="27" y="31"/>
                  <a:pt x="21" y="33"/>
                </a:cubicBezTo>
                <a:cubicBezTo>
                  <a:pt x="21" y="32"/>
                  <a:pt x="21" y="32"/>
                  <a:pt x="21" y="32"/>
                </a:cubicBezTo>
                <a:cubicBezTo>
                  <a:pt x="22" y="32"/>
                  <a:pt x="24" y="31"/>
                  <a:pt x="25" y="30"/>
                </a:cubicBezTo>
                <a:cubicBezTo>
                  <a:pt x="26" y="29"/>
                  <a:pt x="26" y="29"/>
                  <a:pt x="26" y="29"/>
                </a:cubicBezTo>
                <a:cubicBezTo>
                  <a:pt x="25" y="28"/>
                  <a:pt x="25" y="28"/>
                  <a:pt x="25" y="28"/>
                </a:cubicBezTo>
                <a:cubicBezTo>
                  <a:pt x="23" y="27"/>
                  <a:pt x="22" y="27"/>
                  <a:pt x="21" y="27"/>
                </a:cubicBezTo>
                <a:cubicBezTo>
                  <a:pt x="21" y="26"/>
                  <a:pt x="21" y="26"/>
                  <a:pt x="21" y="26"/>
                </a:cubicBezTo>
                <a:cubicBezTo>
                  <a:pt x="22" y="26"/>
                  <a:pt x="23" y="26"/>
                  <a:pt x="24" y="26"/>
                </a:cubicBezTo>
                <a:cubicBezTo>
                  <a:pt x="24" y="26"/>
                  <a:pt x="24" y="26"/>
                  <a:pt x="24" y="26"/>
                </a:cubicBezTo>
                <a:cubicBezTo>
                  <a:pt x="24" y="26"/>
                  <a:pt x="24" y="26"/>
                  <a:pt x="24" y="26"/>
                </a:cubicBezTo>
                <a:cubicBezTo>
                  <a:pt x="25" y="26"/>
                  <a:pt x="26" y="27"/>
                  <a:pt x="26" y="27"/>
                </a:cubicBezTo>
                <a:cubicBezTo>
                  <a:pt x="27" y="28"/>
                  <a:pt x="28" y="28"/>
                  <a:pt x="29" y="28"/>
                </a:cubicBezTo>
                <a:moveTo>
                  <a:pt x="70" y="24"/>
                </a:moveTo>
                <a:cubicBezTo>
                  <a:pt x="70" y="23"/>
                  <a:pt x="70" y="23"/>
                  <a:pt x="70" y="23"/>
                </a:cubicBezTo>
                <a:cubicBezTo>
                  <a:pt x="72" y="22"/>
                  <a:pt x="74" y="22"/>
                  <a:pt x="75" y="22"/>
                </a:cubicBezTo>
                <a:cubicBezTo>
                  <a:pt x="75" y="22"/>
                  <a:pt x="75" y="22"/>
                  <a:pt x="75" y="22"/>
                </a:cubicBezTo>
                <a:cubicBezTo>
                  <a:pt x="77" y="22"/>
                  <a:pt x="78" y="22"/>
                  <a:pt x="80" y="25"/>
                </a:cubicBezTo>
                <a:cubicBezTo>
                  <a:pt x="80" y="32"/>
                  <a:pt x="80" y="32"/>
                  <a:pt x="80" y="32"/>
                </a:cubicBezTo>
                <a:cubicBezTo>
                  <a:pt x="79" y="31"/>
                  <a:pt x="79" y="31"/>
                  <a:pt x="78" y="31"/>
                </a:cubicBezTo>
                <a:cubicBezTo>
                  <a:pt x="78" y="31"/>
                  <a:pt x="78" y="31"/>
                  <a:pt x="78" y="31"/>
                </a:cubicBezTo>
                <a:cubicBezTo>
                  <a:pt x="77" y="31"/>
                  <a:pt x="77" y="31"/>
                  <a:pt x="77" y="31"/>
                </a:cubicBezTo>
                <a:cubicBezTo>
                  <a:pt x="75" y="33"/>
                  <a:pt x="72" y="35"/>
                  <a:pt x="70" y="37"/>
                </a:cubicBezTo>
                <a:cubicBezTo>
                  <a:pt x="70" y="36"/>
                  <a:pt x="70" y="36"/>
                  <a:pt x="70" y="36"/>
                </a:cubicBezTo>
                <a:cubicBezTo>
                  <a:pt x="72" y="33"/>
                  <a:pt x="76" y="31"/>
                  <a:pt x="79" y="29"/>
                </a:cubicBezTo>
                <a:cubicBezTo>
                  <a:pt x="79" y="28"/>
                  <a:pt x="79" y="28"/>
                  <a:pt x="79" y="28"/>
                </a:cubicBezTo>
                <a:cubicBezTo>
                  <a:pt x="79" y="26"/>
                  <a:pt x="79" y="26"/>
                  <a:pt x="79" y="26"/>
                </a:cubicBezTo>
                <a:cubicBezTo>
                  <a:pt x="79" y="26"/>
                  <a:pt x="79" y="26"/>
                  <a:pt x="79" y="26"/>
                </a:cubicBezTo>
                <a:cubicBezTo>
                  <a:pt x="79" y="26"/>
                  <a:pt x="79" y="26"/>
                  <a:pt x="79" y="26"/>
                </a:cubicBezTo>
                <a:cubicBezTo>
                  <a:pt x="79" y="25"/>
                  <a:pt x="78" y="24"/>
                  <a:pt x="77" y="23"/>
                </a:cubicBezTo>
                <a:cubicBezTo>
                  <a:pt x="76" y="23"/>
                  <a:pt x="76" y="23"/>
                  <a:pt x="75" y="23"/>
                </a:cubicBezTo>
                <a:cubicBezTo>
                  <a:pt x="73" y="23"/>
                  <a:pt x="71" y="24"/>
                  <a:pt x="70" y="24"/>
                </a:cubicBezTo>
                <a:moveTo>
                  <a:pt x="337" y="27"/>
                </a:moveTo>
                <a:cubicBezTo>
                  <a:pt x="337" y="27"/>
                  <a:pt x="338" y="27"/>
                  <a:pt x="338" y="27"/>
                </a:cubicBezTo>
                <a:cubicBezTo>
                  <a:pt x="338" y="27"/>
                  <a:pt x="338" y="27"/>
                  <a:pt x="338" y="27"/>
                </a:cubicBezTo>
                <a:cubicBezTo>
                  <a:pt x="346" y="22"/>
                  <a:pt x="346" y="22"/>
                  <a:pt x="346" y="22"/>
                </a:cubicBezTo>
                <a:cubicBezTo>
                  <a:pt x="350" y="23"/>
                  <a:pt x="354" y="23"/>
                  <a:pt x="357" y="23"/>
                </a:cubicBezTo>
                <a:cubicBezTo>
                  <a:pt x="357" y="24"/>
                  <a:pt x="357" y="24"/>
                  <a:pt x="357" y="24"/>
                </a:cubicBezTo>
                <a:cubicBezTo>
                  <a:pt x="358" y="24"/>
                  <a:pt x="358" y="24"/>
                  <a:pt x="358" y="24"/>
                </a:cubicBezTo>
                <a:cubicBezTo>
                  <a:pt x="359" y="24"/>
                  <a:pt x="359" y="24"/>
                  <a:pt x="359" y="24"/>
                </a:cubicBezTo>
                <a:cubicBezTo>
                  <a:pt x="359" y="24"/>
                  <a:pt x="359" y="24"/>
                  <a:pt x="359" y="24"/>
                </a:cubicBezTo>
                <a:cubicBezTo>
                  <a:pt x="361" y="25"/>
                  <a:pt x="362" y="25"/>
                  <a:pt x="363" y="26"/>
                </a:cubicBezTo>
                <a:cubicBezTo>
                  <a:pt x="363" y="27"/>
                  <a:pt x="363" y="27"/>
                  <a:pt x="363" y="27"/>
                </a:cubicBezTo>
                <a:cubicBezTo>
                  <a:pt x="363" y="27"/>
                  <a:pt x="363" y="27"/>
                  <a:pt x="363" y="27"/>
                </a:cubicBezTo>
                <a:cubicBezTo>
                  <a:pt x="363" y="27"/>
                  <a:pt x="362" y="28"/>
                  <a:pt x="362" y="28"/>
                </a:cubicBezTo>
                <a:cubicBezTo>
                  <a:pt x="361" y="28"/>
                  <a:pt x="361" y="29"/>
                  <a:pt x="361" y="29"/>
                </a:cubicBezTo>
                <a:cubicBezTo>
                  <a:pt x="360" y="29"/>
                  <a:pt x="360" y="29"/>
                  <a:pt x="360" y="29"/>
                </a:cubicBezTo>
                <a:cubicBezTo>
                  <a:pt x="360" y="28"/>
                  <a:pt x="360" y="28"/>
                  <a:pt x="360" y="28"/>
                </a:cubicBezTo>
                <a:cubicBezTo>
                  <a:pt x="359" y="28"/>
                  <a:pt x="359" y="28"/>
                  <a:pt x="359" y="28"/>
                </a:cubicBezTo>
                <a:cubicBezTo>
                  <a:pt x="359" y="28"/>
                  <a:pt x="359" y="28"/>
                  <a:pt x="359" y="28"/>
                </a:cubicBezTo>
                <a:cubicBezTo>
                  <a:pt x="355" y="28"/>
                  <a:pt x="351" y="27"/>
                  <a:pt x="348" y="27"/>
                </a:cubicBezTo>
                <a:cubicBezTo>
                  <a:pt x="342" y="27"/>
                  <a:pt x="337" y="28"/>
                  <a:pt x="332" y="29"/>
                </a:cubicBezTo>
                <a:cubicBezTo>
                  <a:pt x="332" y="28"/>
                  <a:pt x="332" y="28"/>
                  <a:pt x="332" y="28"/>
                </a:cubicBezTo>
                <a:cubicBezTo>
                  <a:pt x="330" y="29"/>
                  <a:pt x="330" y="29"/>
                  <a:pt x="330" y="29"/>
                </a:cubicBezTo>
                <a:cubicBezTo>
                  <a:pt x="330" y="29"/>
                  <a:pt x="330" y="29"/>
                  <a:pt x="330" y="29"/>
                </a:cubicBezTo>
                <a:cubicBezTo>
                  <a:pt x="330" y="30"/>
                  <a:pt x="330" y="30"/>
                  <a:pt x="330" y="30"/>
                </a:cubicBezTo>
                <a:cubicBezTo>
                  <a:pt x="329" y="30"/>
                  <a:pt x="329" y="30"/>
                  <a:pt x="329" y="30"/>
                </a:cubicBezTo>
                <a:cubicBezTo>
                  <a:pt x="329" y="30"/>
                  <a:pt x="329" y="30"/>
                  <a:pt x="329" y="30"/>
                </a:cubicBezTo>
                <a:cubicBezTo>
                  <a:pt x="326" y="30"/>
                  <a:pt x="324" y="31"/>
                  <a:pt x="322" y="32"/>
                </a:cubicBezTo>
                <a:cubicBezTo>
                  <a:pt x="321" y="32"/>
                  <a:pt x="321" y="32"/>
                  <a:pt x="321" y="32"/>
                </a:cubicBezTo>
                <a:cubicBezTo>
                  <a:pt x="321" y="32"/>
                  <a:pt x="321" y="32"/>
                  <a:pt x="321" y="32"/>
                </a:cubicBezTo>
                <a:cubicBezTo>
                  <a:pt x="321" y="32"/>
                  <a:pt x="321" y="32"/>
                  <a:pt x="321" y="32"/>
                </a:cubicBezTo>
                <a:cubicBezTo>
                  <a:pt x="321" y="32"/>
                  <a:pt x="321" y="32"/>
                  <a:pt x="321" y="32"/>
                </a:cubicBezTo>
                <a:cubicBezTo>
                  <a:pt x="320" y="32"/>
                  <a:pt x="320" y="32"/>
                  <a:pt x="320" y="32"/>
                </a:cubicBezTo>
                <a:cubicBezTo>
                  <a:pt x="320" y="32"/>
                  <a:pt x="320" y="32"/>
                  <a:pt x="320" y="32"/>
                </a:cubicBezTo>
                <a:cubicBezTo>
                  <a:pt x="316" y="34"/>
                  <a:pt x="312" y="35"/>
                  <a:pt x="308" y="36"/>
                </a:cubicBezTo>
                <a:cubicBezTo>
                  <a:pt x="301" y="38"/>
                  <a:pt x="294" y="41"/>
                  <a:pt x="288" y="45"/>
                </a:cubicBezTo>
                <a:cubicBezTo>
                  <a:pt x="287" y="45"/>
                  <a:pt x="287" y="45"/>
                  <a:pt x="287" y="45"/>
                </a:cubicBezTo>
                <a:cubicBezTo>
                  <a:pt x="286" y="45"/>
                  <a:pt x="286" y="45"/>
                  <a:pt x="286" y="45"/>
                </a:cubicBezTo>
                <a:cubicBezTo>
                  <a:pt x="286" y="45"/>
                  <a:pt x="286" y="45"/>
                  <a:pt x="286" y="45"/>
                </a:cubicBezTo>
                <a:cubicBezTo>
                  <a:pt x="286" y="45"/>
                  <a:pt x="285" y="45"/>
                  <a:pt x="285" y="45"/>
                </a:cubicBezTo>
                <a:cubicBezTo>
                  <a:pt x="285" y="45"/>
                  <a:pt x="285" y="45"/>
                  <a:pt x="285" y="45"/>
                </a:cubicBezTo>
                <a:cubicBezTo>
                  <a:pt x="285" y="45"/>
                  <a:pt x="285" y="45"/>
                  <a:pt x="285" y="45"/>
                </a:cubicBezTo>
                <a:cubicBezTo>
                  <a:pt x="285" y="45"/>
                  <a:pt x="285" y="45"/>
                  <a:pt x="285" y="45"/>
                </a:cubicBezTo>
                <a:cubicBezTo>
                  <a:pt x="285" y="45"/>
                  <a:pt x="285" y="45"/>
                  <a:pt x="285" y="45"/>
                </a:cubicBezTo>
                <a:cubicBezTo>
                  <a:pt x="285" y="45"/>
                  <a:pt x="285" y="45"/>
                  <a:pt x="285" y="45"/>
                </a:cubicBezTo>
                <a:cubicBezTo>
                  <a:pt x="285" y="45"/>
                  <a:pt x="285" y="45"/>
                  <a:pt x="285" y="45"/>
                </a:cubicBezTo>
                <a:cubicBezTo>
                  <a:pt x="285" y="45"/>
                  <a:pt x="285" y="45"/>
                  <a:pt x="285" y="45"/>
                </a:cubicBezTo>
                <a:cubicBezTo>
                  <a:pt x="285" y="44"/>
                  <a:pt x="285" y="44"/>
                  <a:pt x="285" y="44"/>
                </a:cubicBezTo>
                <a:cubicBezTo>
                  <a:pt x="285" y="43"/>
                  <a:pt x="285" y="43"/>
                  <a:pt x="286" y="42"/>
                </a:cubicBezTo>
                <a:cubicBezTo>
                  <a:pt x="286" y="42"/>
                  <a:pt x="286" y="41"/>
                  <a:pt x="287" y="41"/>
                </a:cubicBezTo>
                <a:cubicBezTo>
                  <a:pt x="287" y="44"/>
                  <a:pt x="287" y="44"/>
                  <a:pt x="287" y="44"/>
                </a:cubicBezTo>
                <a:cubicBezTo>
                  <a:pt x="289" y="40"/>
                  <a:pt x="289" y="40"/>
                  <a:pt x="289" y="40"/>
                </a:cubicBezTo>
                <a:cubicBezTo>
                  <a:pt x="289" y="40"/>
                  <a:pt x="289" y="40"/>
                  <a:pt x="289" y="40"/>
                </a:cubicBezTo>
                <a:cubicBezTo>
                  <a:pt x="289" y="40"/>
                  <a:pt x="289" y="40"/>
                  <a:pt x="289" y="40"/>
                </a:cubicBezTo>
                <a:cubicBezTo>
                  <a:pt x="289" y="39"/>
                  <a:pt x="290" y="39"/>
                  <a:pt x="291" y="39"/>
                </a:cubicBezTo>
                <a:cubicBezTo>
                  <a:pt x="291" y="39"/>
                  <a:pt x="291" y="39"/>
                  <a:pt x="291" y="39"/>
                </a:cubicBezTo>
                <a:cubicBezTo>
                  <a:pt x="291" y="39"/>
                  <a:pt x="291" y="39"/>
                  <a:pt x="291" y="39"/>
                </a:cubicBezTo>
                <a:cubicBezTo>
                  <a:pt x="295" y="34"/>
                  <a:pt x="302" y="33"/>
                  <a:pt x="308" y="29"/>
                </a:cubicBezTo>
                <a:cubicBezTo>
                  <a:pt x="308" y="30"/>
                  <a:pt x="308" y="30"/>
                  <a:pt x="308" y="30"/>
                </a:cubicBezTo>
                <a:cubicBezTo>
                  <a:pt x="309" y="29"/>
                  <a:pt x="309" y="29"/>
                  <a:pt x="309" y="29"/>
                </a:cubicBezTo>
                <a:cubicBezTo>
                  <a:pt x="310" y="28"/>
                  <a:pt x="310" y="28"/>
                  <a:pt x="310" y="28"/>
                </a:cubicBezTo>
                <a:cubicBezTo>
                  <a:pt x="310" y="28"/>
                  <a:pt x="310" y="28"/>
                  <a:pt x="310" y="28"/>
                </a:cubicBezTo>
                <a:cubicBezTo>
                  <a:pt x="310" y="28"/>
                  <a:pt x="311" y="27"/>
                  <a:pt x="312" y="27"/>
                </a:cubicBezTo>
                <a:cubicBezTo>
                  <a:pt x="315" y="26"/>
                  <a:pt x="318" y="24"/>
                  <a:pt x="321" y="24"/>
                </a:cubicBezTo>
                <a:cubicBezTo>
                  <a:pt x="323" y="23"/>
                  <a:pt x="325" y="23"/>
                  <a:pt x="327" y="23"/>
                </a:cubicBezTo>
                <a:cubicBezTo>
                  <a:pt x="328" y="23"/>
                  <a:pt x="328" y="24"/>
                  <a:pt x="329" y="24"/>
                </a:cubicBezTo>
                <a:cubicBezTo>
                  <a:pt x="329" y="25"/>
                  <a:pt x="329" y="25"/>
                  <a:pt x="329" y="25"/>
                </a:cubicBezTo>
                <a:cubicBezTo>
                  <a:pt x="330" y="25"/>
                  <a:pt x="330" y="25"/>
                  <a:pt x="330" y="25"/>
                </a:cubicBezTo>
                <a:cubicBezTo>
                  <a:pt x="331" y="26"/>
                  <a:pt x="331" y="26"/>
                  <a:pt x="331" y="26"/>
                </a:cubicBezTo>
                <a:cubicBezTo>
                  <a:pt x="331" y="25"/>
                  <a:pt x="331" y="25"/>
                  <a:pt x="331" y="25"/>
                </a:cubicBezTo>
                <a:cubicBezTo>
                  <a:pt x="333" y="26"/>
                  <a:pt x="335" y="27"/>
                  <a:pt x="337" y="27"/>
                </a:cubicBezTo>
                <a:moveTo>
                  <a:pt x="363" y="24"/>
                </a:moveTo>
                <a:cubicBezTo>
                  <a:pt x="362" y="23"/>
                  <a:pt x="361" y="22"/>
                  <a:pt x="359" y="22"/>
                </a:cubicBezTo>
                <a:cubicBezTo>
                  <a:pt x="359" y="21"/>
                  <a:pt x="359" y="21"/>
                  <a:pt x="359" y="21"/>
                </a:cubicBezTo>
                <a:cubicBezTo>
                  <a:pt x="363" y="22"/>
                  <a:pt x="363" y="22"/>
                  <a:pt x="363" y="22"/>
                </a:cubicBezTo>
                <a:cubicBezTo>
                  <a:pt x="363" y="24"/>
                  <a:pt x="363" y="24"/>
                  <a:pt x="363" y="24"/>
                </a:cubicBezTo>
                <a:moveTo>
                  <a:pt x="310" y="26"/>
                </a:moveTo>
                <a:cubicBezTo>
                  <a:pt x="310" y="25"/>
                  <a:pt x="310" y="25"/>
                  <a:pt x="310" y="25"/>
                </a:cubicBezTo>
                <a:cubicBezTo>
                  <a:pt x="313" y="23"/>
                  <a:pt x="317" y="22"/>
                  <a:pt x="320" y="21"/>
                </a:cubicBezTo>
                <a:cubicBezTo>
                  <a:pt x="320" y="22"/>
                  <a:pt x="320" y="22"/>
                  <a:pt x="320" y="22"/>
                </a:cubicBezTo>
                <a:cubicBezTo>
                  <a:pt x="317" y="23"/>
                  <a:pt x="314" y="24"/>
                  <a:pt x="311" y="25"/>
                </a:cubicBezTo>
                <a:cubicBezTo>
                  <a:pt x="311" y="25"/>
                  <a:pt x="311" y="25"/>
                  <a:pt x="311" y="25"/>
                </a:cubicBezTo>
                <a:cubicBezTo>
                  <a:pt x="310" y="25"/>
                  <a:pt x="310" y="25"/>
                  <a:pt x="310" y="25"/>
                </a:cubicBezTo>
                <a:cubicBezTo>
                  <a:pt x="310" y="25"/>
                  <a:pt x="310" y="25"/>
                  <a:pt x="310" y="26"/>
                </a:cubicBezTo>
                <a:moveTo>
                  <a:pt x="116" y="29"/>
                </a:moveTo>
                <a:cubicBezTo>
                  <a:pt x="116" y="25"/>
                  <a:pt x="116" y="25"/>
                  <a:pt x="116" y="25"/>
                </a:cubicBezTo>
                <a:cubicBezTo>
                  <a:pt x="116" y="24"/>
                  <a:pt x="116" y="23"/>
                  <a:pt x="116" y="22"/>
                </a:cubicBezTo>
                <a:cubicBezTo>
                  <a:pt x="116" y="21"/>
                  <a:pt x="116" y="21"/>
                  <a:pt x="116" y="21"/>
                </a:cubicBezTo>
                <a:cubicBezTo>
                  <a:pt x="116" y="19"/>
                  <a:pt x="116" y="19"/>
                  <a:pt x="116" y="19"/>
                </a:cubicBezTo>
                <a:cubicBezTo>
                  <a:pt x="116" y="19"/>
                  <a:pt x="116" y="19"/>
                  <a:pt x="116" y="19"/>
                </a:cubicBezTo>
                <a:cubicBezTo>
                  <a:pt x="116" y="20"/>
                  <a:pt x="116" y="20"/>
                  <a:pt x="116" y="20"/>
                </a:cubicBezTo>
                <a:cubicBezTo>
                  <a:pt x="116" y="20"/>
                  <a:pt x="116" y="20"/>
                  <a:pt x="116" y="20"/>
                </a:cubicBezTo>
                <a:cubicBezTo>
                  <a:pt x="117" y="21"/>
                  <a:pt x="117" y="22"/>
                  <a:pt x="117" y="24"/>
                </a:cubicBezTo>
                <a:cubicBezTo>
                  <a:pt x="117" y="25"/>
                  <a:pt x="117" y="27"/>
                  <a:pt x="116" y="29"/>
                </a:cubicBezTo>
                <a:cubicBezTo>
                  <a:pt x="116" y="29"/>
                  <a:pt x="116" y="29"/>
                  <a:pt x="116" y="29"/>
                </a:cubicBezTo>
                <a:moveTo>
                  <a:pt x="367" y="23"/>
                </a:moveTo>
                <a:cubicBezTo>
                  <a:pt x="367" y="20"/>
                  <a:pt x="367" y="20"/>
                  <a:pt x="367" y="20"/>
                </a:cubicBezTo>
                <a:cubicBezTo>
                  <a:pt x="367" y="20"/>
                  <a:pt x="367" y="20"/>
                  <a:pt x="367" y="20"/>
                </a:cubicBezTo>
                <a:cubicBezTo>
                  <a:pt x="366" y="20"/>
                  <a:pt x="366" y="20"/>
                  <a:pt x="366" y="20"/>
                </a:cubicBezTo>
                <a:cubicBezTo>
                  <a:pt x="366" y="19"/>
                  <a:pt x="366" y="19"/>
                  <a:pt x="366" y="19"/>
                </a:cubicBezTo>
                <a:cubicBezTo>
                  <a:pt x="366" y="17"/>
                  <a:pt x="366" y="17"/>
                  <a:pt x="366" y="17"/>
                </a:cubicBezTo>
                <a:cubicBezTo>
                  <a:pt x="367" y="19"/>
                  <a:pt x="368" y="20"/>
                  <a:pt x="369" y="22"/>
                </a:cubicBezTo>
                <a:cubicBezTo>
                  <a:pt x="369" y="22"/>
                  <a:pt x="369" y="22"/>
                  <a:pt x="369" y="22"/>
                </a:cubicBezTo>
                <a:cubicBezTo>
                  <a:pt x="369" y="22"/>
                  <a:pt x="369" y="22"/>
                  <a:pt x="369" y="22"/>
                </a:cubicBezTo>
                <a:cubicBezTo>
                  <a:pt x="369" y="23"/>
                  <a:pt x="369" y="23"/>
                  <a:pt x="369" y="24"/>
                </a:cubicBezTo>
                <a:cubicBezTo>
                  <a:pt x="369" y="25"/>
                  <a:pt x="369" y="26"/>
                  <a:pt x="368" y="27"/>
                </a:cubicBezTo>
                <a:cubicBezTo>
                  <a:pt x="367" y="28"/>
                  <a:pt x="366" y="29"/>
                  <a:pt x="366" y="29"/>
                </a:cubicBezTo>
                <a:cubicBezTo>
                  <a:pt x="366" y="23"/>
                  <a:pt x="366" y="23"/>
                  <a:pt x="366" y="23"/>
                </a:cubicBezTo>
                <a:cubicBezTo>
                  <a:pt x="367" y="23"/>
                  <a:pt x="367" y="23"/>
                  <a:pt x="367" y="23"/>
                </a:cubicBezTo>
                <a:moveTo>
                  <a:pt x="39" y="23"/>
                </a:moveTo>
                <a:cubicBezTo>
                  <a:pt x="39" y="21"/>
                  <a:pt x="39" y="21"/>
                  <a:pt x="39" y="21"/>
                </a:cubicBezTo>
                <a:cubicBezTo>
                  <a:pt x="41" y="20"/>
                  <a:pt x="42" y="19"/>
                  <a:pt x="43" y="17"/>
                </a:cubicBezTo>
                <a:cubicBezTo>
                  <a:pt x="43" y="19"/>
                  <a:pt x="43" y="19"/>
                  <a:pt x="43" y="19"/>
                </a:cubicBezTo>
                <a:cubicBezTo>
                  <a:pt x="42" y="20"/>
                  <a:pt x="41" y="22"/>
                  <a:pt x="39" y="23"/>
                </a:cubicBezTo>
                <a:moveTo>
                  <a:pt x="364" y="20"/>
                </a:moveTo>
                <a:cubicBezTo>
                  <a:pt x="359" y="19"/>
                  <a:pt x="359" y="19"/>
                  <a:pt x="359" y="19"/>
                </a:cubicBezTo>
                <a:cubicBezTo>
                  <a:pt x="353" y="17"/>
                  <a:pt x="353" y="17"/>
                  <a:pt x="353" y="17"/>
                </a:cubicBezTo>
                <a:cubicBezTo>
                  <a:pt x="354" y="17"/>
                  <a:pt x="354" y="17"/>
                  <a:pt x="355" y="17"/>
                </a:cubicBezTo>
                <a:cubicBezTo>
                  <a:pt x="356" y="17"/>
                  <a:pt x="356" y="17"/>
                  <a:pt x="357" y="17"/>
                </a:cubicBezTo>
                <a:cubicBezTo>
                  <a:pt x="358" y="17"/>
                  <a:pt x="358" y="17"/>
                  <a:pt x="358" y="17"/>
                </a:cubicBezTo>
                <a:cubicBezTo>
                  <a:pt x="360" y="17"/>
                  <a:pt x="362" y="18"/>
                  <a:pt x="363" y="19"/>
                </a:cubicBezTo>
                <a:cubicBezTo>
                  <a:pt x="363" y="20"/>
                  <a:pt x="363" y="20"/>
                  <a:pt x="363" y="20"/>
                </a:cubicBezTo>
                <a:cubicBezTo>
                  <a:pt x="363" y="20"/>
                  <a:pt x="363" y="20"/>
                  <a:pt x="363" y="20"/>
                </a:cubicBezTo>
                <a:cubicBezTo>
                  <a:pt x="364" y="20"/>
                  <a:pt x="364" y="20"/>
                  <a:pt x="364" y="20"/>
                </a:cubicBezTo>
                <a:moveTo>
                  <a:pt x="138" y="25"/>
                </a:moveTo>
                <a:cubicBezTo>
                  <a:pt x="137" y="24"/>
                  <a:pt x="136" y="22"/>
                  <a:pt x="135" y="21"/>
                </a:cubicBezTo>
                <a:cubicBezTo>
                  <a:pt x="141" y="17"/>
                  <a:pt x="148" y="15"/>
                  <a:pt x="156" y="15"/>
                </a:cubicBezTo>
                <a:cubicBezTo>
                  <a:pt x="157" y="14"/>
                  <a:pt x="158" y="14"/>
                  <a:pt x="159" y="14"/>
                </a:cubicBezTo>
                <a:cubicBezTo>
                  <a:pt x="159" y="14"/>
                  <a:pt x="159" y="14"/>
                  <a:pt x="159" y="14"/>
                </a:cubicBezTo>
                <a:cubicBezTo>
                  <a:pt x="165" y="14"/>
                  <a:pt x="172" y="16"/>
                  <a:pt x="178" y="17"/>
                </a:cubicBezTo>
                <a:cubicBezTo>
                  <a:pt x="178" y="18"/>
                  <a:pt x="178" y="18"/>
                  <a:pt x="178" y="18"/>
                </a:cubicBezTo>
                <a:cubicBezTo>
                  <a:pt x="179" y="18"/>
                  <a:pt x="179" y="18"/>
                  <a:pt x="179" y="18"/>
                </a:cubicBezTo>
                <a:cubicBezTo>
                  <a:pt x="180" y="19"/>
                  <a:pt x="180" y="19"/>
                  <a:pt x="180" y="19"/>
                </a:cubicBezTo>
                <a:cubicBezTo>
                  <a:pt x="180" y="18"/>
                  <a:pt x="180" y="18"/>
                  <a:pt x="180" y="18"/>
                </a:cubicBezTo>
                <a:cubicBezTo>
                  <a:pt x="184" y="19"/>
                  <a:pt x="184" y="19"/>
                  <a:pt x="184" y="19"/>
                </a:cubicBezTo>
                <a:cubicBezTo>
                  <a:pt x="196" y="25"/>
                  <a:pt x="208" y="32"/>
                  <a:pt x="213" y="45"/>
                </a:cubicBezTo>
                <a:cubicBezTo>
                  <a:pt x="213" y="45"/>
                  <a:pt x="211" y="45"/>
                  <a:pt x="210" y="45"/>
                </a:cubicBezTo>
                <a:cubicBezTo>
                  <a:pt x="210" y="45"/>
                  <a:pt x="210" y="45"/>
                  <a:pt x="210" y="45"/>
                </a:cubicBezTo>
                <a:cubicBezTo>
                  <a:pt x="210" y="45"/>
                  <a:pt x="210" y="45"/>
                  <a:pt x="210" y="45"/>
                </a:cubicBezTo>
                <a:cubicBezTo>
                  <a:pt x="208" y="45"/>
                  <a:pt x="207" y="45"/>
                  <a:pt x="205" y="45"/>
                </a:cubicBezTo>
                <a:cubicBezTo>
                  <a:pt x="200" y="34"/>
                  <a:pt x="191" y="29"/>
                  <a:pt x="180" y="25"/>
                </a:cubicBezTo>
                <a:cubicBezTo>
                  <a:pt x="180" y="25"/>
                  <a:pt x="180" y="25"/>
                  <a:pt x="180" y="25"/>
                </a:cubicBezTo>
                <a:cubicBezTo>
                  <a:pt x="180" y="25"/>
                  <a:pt x="180" y="25"/>
                  <a:pt x="180" y="25"/>
                </a:cubicBezTo>
                <a:cubicBezTo>
                  <a:pt x="180" y="25"/>
                  <a:pt x="180" y="25"/>
                  <a:pt x="180" y="25"/>
                </a:cubicBezTo>
                <a:cubicBezTo>
                  <a:pt x="178" y="24"/>
                  <a:pt x="178" y="24"/>
                  <a:pt x="178" y="24"/>
                </a:cubicBezTo>
                <a:cubicBezTo>
                  <a:pt x="178" y="24"/>
                  <a:pt x="178" y="24"/>
                  <a:pt x="178" y="24"/>
                </a:cubicBezTo>
                <a:cubicBezTo>
                  <a:pt x="174" y="23"/>
                  <a:pt x="169" y="22"/>
                  <a:pt x="164" y="21"/>
                </a:cubicBezTo>
                <a:cubicBezTo>
                  <a:pt x="164" y="21"/>
                  <a:pt x="164" y="21"/>
                  <a:pt x="164" y="21"/>
                </a:cubicBezTo>
                <a:cubicBezTo>
                  <a:pt x="164" y="21"/>
                  <a:pt x="164" y="21"/>
                  <a:pt x="164" y="21"/>
                </a:cubicBezTo>
                <a:cubicBezTo>
                  <a:pt x="162" y="21"/>
                  <a:pt x="159" y="21"/>
                  <a:pt x="156" y="21"/>
                </a:cubicBezTo>
                <a:cubicBezTo>
                  <a:pt x="156" y="21"/>
                  <a:pt x="156" y="21"/>
                  <a:pt x="156" y="21"/>
                </a:cubicBezTo>
                <a:cubicBezTo>
                  <a:pt x="155" y="21"/>
                  <a:pt x="155" y="21"/>
                  <a:pt x="155" y="21"/>
                </a:cubicBezTo>
                <a:cubicBezTo>
                  <a:pt x="154" y="21"/>
                  <a:pt x="154" y="21"/>
                  <a:pt x="154" y="21"/>
                </a:cubicBezTo>
                <a:cubicBezTo>
                  <a:pt x="154" y="21"/>
                  <a:pt x="154" y="21"/>
                  <a:pt x="154" y="21"/>
                </a:cubicBezTo>
                <a:cubicBezTo>
                  <a:pt x="149" y="21"/>
                  <a:pt x="144" y="23"/>
                  <a:pt x="138" y="25"/>
                </a:cubicBezTo>
                <a:moveTo>
                  <a:pt x="363" y="16"/>
                </a:moveTo>
                <a:cubicBezTo>
                  <a:pt x="362" y="16"/>
                  <a:pt x="361" y="15"/>
                  <a:pt x="359" y="15"/>
                </a:cubicBezTo>
                <a:cubicBezTo>
                  <a:pt x="359" y="14"/>
                  <a:pt x="359" y="14"/>
                  <a:pt x="359" y="14"/>
                </a:cubicBezTo>
                <a:cubicBezTo>
                  <a:pt x="360" y="14"/>
                  <a:pt x="361" y="14"/>
                  <a:pt x="362" y="14"/>
                </a:cubicBezTo>
                <a:cubicBezTo>
                  <a:pt x="363" y="15"/>
                  <a:pt x="363" y="15"/>
                  <a:pt x="363" y="15"/>
                </a:cubicBezTo>
                <a:cubicBezTo>
                  <a:pt x="363" y="15"/>
                  <a:pt x="363" y="15"/>
                  <a:pt x="363" y="15"/>
                </a:cubicBezTo>
                <a:cubicBezTo>
                  <a:pt x="363" y="16"/>
                  <a:pt x="363" y="16"/>
                  <a:pt x="363" y="16"/>
                </a:cubicBezTo>
                <a:moveTo>
                  <a:pt x="287" y="29"/>
                </a:moveTo>
                <a:cubicBezTo>
                  <a:pt x="288" y="28"/>
                  <a:pt x="288" y="28"/>
                  <a:pt x="288" y="28"/>
                </a:cubicBezTo>
                <a:cubicBezTo>
                  <a:pt x="289" y="28"/>
                  <a:pt x="289" y="28"/>
                  <a:pt x="289" y="28"/>
                </a:cubicBezTo>
                <a:cubicBezTo>
                  <a:pt x="289" y="27"/>
                  <a:pt x="289" y="27"/>
                  <a:pt x="289" y="27"/>
                </a:cubicBezTo>
                <a:cubicBezTo>
                  <a:pt x="295" y="23"/>
                  <a:pt x="302" y="19"/>
                  <a:pt x="309" y="16"/>
                </a:cubicBezTo>
                <a:cubicBezTo>
                  <a:pt x="313" y="15"/>
                  <a:pt x="316" y="14"/>
                  <a:pt x="320" y="14"/>
                </a:cubicBezTo>
                <a:cubicBezTo>
                  <a:pt x="321" y="14"/>
                  <a:pt x="321" y="14"/>
                  <a:pt x="321" y="14"/>
                </a:cubicBezTo>
                <a:cubicBezTo>
                  <a:pt x="322" y="14"/>
                  <a:pt x="322" y="14"/>
                  <a:pt x="322" y="14"/>
                </a:cubicBezTo>
                <a:cubicBezTo>
                  <a:pt x="325" y="14"/>
                  <a:pt x="325" y="14"/>
                  <a:pt x="325" y="14"/>
                </a:cubicBezTo>
                <a:cubicBezTo>
                  <a:pt x="325" y="14"/>
                  <a:pt x="325" y="15"/>
                  <a:pt x="325" y="15"/>
                </a:cubicBezTo>
                <a:cubicBezTo>
                  <a:pt x="325" y="16"/>
                  <a:pt x="325" y="17"/>
                  <a:pt x="325" y="17"/>
                </a:cubicBezTo>
                <a:cubicBezTo>
                  <a:pt x="325" y="18"/>
                  <a:pt x="325" y="18"/>
                  <a:pt x="325" y="18"/>
                </a:cubicBezTo>
                <a:cubicBezTo>
                  <a:pt x="325" y="18"/>
                  <a:pt x="325" y="18"/>
                  <a:pt x="324" y="18"/>
                </a:cubicBezTo>
                <a:cubicBezTo>
                  <a:pt x="324" y="18"/>
                  <a:pt x="324" y="18"/>
                  <a:pt x="324" y="18"/>
                </a:cubicBezTo>
                <a:cubicBezTo>
                  <a:pt x="324" y="18"/>
                  <a:pt x="324" y="18"/>
                  <a:pt x="324" y="18"/>
                </a:cubicBezTo>
                <a:cubicBezTo>
                  <a:pt x="324" y="18"/>
                  <a:pt x="324" y="18"/>
                  <a:pt x="324" y="18"/>
                </a:cubicBezTo>
                <a:cubicBezTo>
                  <a:pt x="323" y="18"/>
                  <a:pt x="323" y="19"/>
                  <a:pt x="322" y="19"/>
                </a:cubicBezTo>
                <a:cubicBezTo>
                  <a:pt x="322" y="19"/>
                  <a:pt x="322" y="19"/>
                  <a:pt x="322" y="19"/>
                </a:cubicBezTo>
                <a:cubicBezTo>
                  <a:pt x="321" y="19"/>
                  <a:pt x="321" y="19"/>
                  <a:pt x="321" y="19"/>
                </a:cubicBezTo>
                <a:cubicBezTo>
                  <a:pt x="320" y="19"/>
                  <a:pt x="320" y="19"/>
                  <a:pt x="320" y="19"/>
                </a:cubicBezTo>
                <a:cubicBezTo>
                  <a:pt x="320" y="19"/>
                  <a:pt x="320" y="19"/>
                  <a:pt x="320" y="19"/>
                </a:cubicBezTo>
                <a:cubicBezTo>
                  <a:pt x="317" y="20"/>
                  <a:pt x="313" y="21"/>
                  <a:pt x="310" y="22"/>
                </a:cubicBezTo>
                <a:cubicBezTo>
                  <a:pt x="310" y="22"/>
                  <a:pt x="310" y="22"/>
                  <a:pt x="310" y="22"/>
                </a:cubicBezTo>
                <a:cubicBezTo>
                  <a:pt x="308" y="23"/>
                  <a:pt x="308" y="23"/>
                  <a:pt x="308" y="23"/>
                </a:cubicBezTo>
                <a:cubicBezTo>
                  <a:pt x="308" y="23"/>
                  <a:pt x="308" y="23"/>
                  <a:pt x="308" y="23"/>
                </a:cubicBezTo>
                <a:cubicBezTo>
                  <a:pt x="308" y="23"/>
                  <a:pt x="308" y="23"/>
                  <a:pt x="308" y="23"/>
                </a:cubicBezTo>
                <a:cubicBezTo>
                  <a:pt x="301" y="27"/>
                  <a:pt x="294" y="31"/>
                  <a:pt x="287" y="35"/>
                </a:cubicBezTo>
                <a:cubicBezTo>
                  <a:pt x="286" y="36"/>
                  <a:pt x="284" y="37"/>
                  <a:pt x="283" y="37"/>
                </a:cubicBezTo>
                <a:cubicBezTo>
                  <a:pt x="282" y="35"/>
                  <a:pt x="281" y="33"/>
                  <a:pt x="281" y="31"/>
                </a:cubicBezTo>
                <a:cubicBezTo>
                  <a:pt x="281" y="31"/>
                  <a:pt x="282" y="32"/>
                  <a:pt x="282" y="32"/>
                </a:cubicBezTo>
                <a:cubicBezTo>
                  <a:pt x="282" y="32"/>
                  <a:pt x="282" y="32"/>
                  <a:pt x="282" y="32"/>
                </a:cubicBezTo>
                <a:cubicBezTo>
                  <a:pt x="283" y="32"/>
                  <a:pt x="284" y="31"/>
                  <a:pt x="284" y="31"/>
                </a:cubicBezTo>
                <a:cubicBezTo>
                  <a:pt x="285" y="30"/>
                  <a:pt x="285" y="30"/>
                  <a:pt x="286" y="29"/>
                </a:cubicBezTo>
                <a:cubicBezTo>
                  <a:pt x="286" y="29"/>
                  <a:pt x="286" y="29"/>
                  <a:pt x="287" y="28"/>
                </a:cubicBezTo>
                <a:cubicBezTo>
                  <a:pt x="287" y="29"/>
                  <a:pt x="287" y="29"/>
                  <a:pt x="287" y="29"/>
                </a:cubicBezTo>
                <a:moveTo>
                  <a:pt x="336" y="23"/>
                </a:moveTo>
                <a:cubicBezTo>
                  <a:pt x="336" y="23"/>
                  <a:pt x="336" y="23"/>
                  <a:pt x="336" y="23"/>
                </a:cubicBezTo>
                <a:cubicBezTo>
                  <a:pt x="337" y="23"/>
                  <a:pt x="337" y="23"/>
                  <a:pt x="337" y="23"/>
                </a:cubicBezTo>
                <a:cubicBezTo>
                  <a:pt x="337" y="23"/>
                  <a:pt x="337" y="23"/>
                  <a:pt x="337" y="23"/>
                </a:cubicBezTo>
                <a:cubicBezTo>
                  <a:pt x="338" y="23"/>
                  <a:pt x="338" y="23"/>
                  <a:pt x="338" y="23"/>
                </a:cubicBezTo>
                <a:cubicBezTo>
                  <a:pt x="344" y="19"/>
                  <a:pt x="350" y="14"/>
                  <a:pt x="357" y="14"/>
                </a:cubicBezTo>
                <a:cubicBezTo>
                  <a:pt x="357" y="15"/>
                  <a:pt x="357" y="15"/>
                  <a:pt x="357" y="15"/>
                </a:cubicBezTo>
                <a:cubicBezTo>
                  <a:pt x="357" y="15"/>
                  <a:pt x="357" y="15"/>
                  <a:pt x="357" y="15"/>
                </a:cubicBezTo>
                <a:cubicBezTo>
                  <a:pt x="357" y="15"/>
                  <a:pt x="357" y="15"/>
                  <a:pt x="357" y="15"/>
                </a:cubicBezTo>
                <a:cubicBezTo>
                  <a:pt x="357" y="15"/>
                  <a:pt x="357" y="15"/>
                  <a:pt x="357" y="15"/>
                </a:cubicBezTo>
                <a:cubicBezTo>
                  <a:pt x="356" y="15"/>
                  <a:pt x="355" y="15"/>
                  <a:pt x="354" y="15"/>
                </a:cubicBezTo>
                <a:cubicBezTo>
                  <a:pt x="353" y="15"/>
                  <a:pt x="352" y="15"/>
                  <a:pt x="352" y="16"/>
                </a:cubicBezTo>
                <a:cubicBezTo>
                  <a:pt x="351" y="16"/>
                  <a:pt x="351" y="17"/>
                  <a:pt x="350" y="17"/>
                </a:cubicBezTo>
                <a:cubicBezTo>
                  <a:pt x="350" y="18"/>
                  <a:pt x="350" y="18"/>
                  <a:pt x="350" y="18"/>
                </a:cubicBezTo>
                <a:cubicBezTo>
                  <a:pt x="357" y="21"/>
                  <a:pt x="357" y="21"/>
                  <a:pt x="357" y="21"/>
                </a:cubicBezTo>
                <a:cubicBezTo>
                  <a:pt x="357" y="21"/>
                  <a:pt x="357" y="21"/>
                  <a:pt x="357" y="21"/>
                </a:cubicBezTo>
                <a:cubicBezTo>
                  <a:pt x="353" y="21"/>
                  <a:pt x="349" y="21"/>
                  <a:pt x="346" y="20"/>
                </a:cubicBezTo>
                <a:cubicBezTo>
                  <a:pt x="345" y="20"/>
                  <a:pt x="345" y="20"/>
                  <a:pt x="345" y="20"/>
                </a:cubicBezTo>
                <a:cubicBezTo>
                  <a:pt x="338" y="25"/>
                  <a:pt x="338" y="25"/>
                  <a:pt x="338" y="25"/>
                </a:cubicBezTo>
                <a:cubicBezTo>
                  <a:pt x="337" y="25"/>
                  <a:pt x="337" y="25"/>
                  <a:pt x="337" y="25"/>
                </a:cubicBezTo>
                <a:cubicBezTo>
                  <a:pt x="337" y="25"/>
                  <a:pt x="337" y="25"/>
                  <a:pt x="337" y="25"/>
                </a:cubicBezTo>
                <a:cubicBezTo>
                  <a:pt x="335" y="25"/>
                  <a:pt x="333" y="24"/>
                  <a:pt x="332" y="23"/>
                </a:cubicBezTo>
                <a:cubicBezTo>
                  <a:pt x="332" y="22"/>
                  <a:pt x="332" y="22"/>
                  <a:pt x="332" y="22"/>
                </a:cubicBezTo>
                <a:cubicBezTo>
                  <a:pt x="332" y="22"/>
                  <a:pt x="332" y="22"/>
                  <a:pt x="333" y="22"/>
                </a:cubicBezTo>
                <a:cubicBezTo>
                  <a:pt x="334" y="23"/>
                  <a:pt x="335" y="23"/>
                  <a:pt x="336" y="23"/>
                </a:cubicBezTo>
                <a:moveTo>
                  <a:pt x="289" y="25"/>
                </a:moveTo>
                <a:cubicBezTo>
                  <a:pt x="289" y="23"/>
                  <a:pt x="289" y="23"/>
                  <a:pt x="289" y="23"/>
                </a:cubicBezTo>
                <a:cubicBezTo>
                  <a:pt x="295" y="19"/>
                  <a:pt x="301" y="16"/>
                  <a:pt x="308" y="14"/>
                </a:cubicBezTo>
                <a:cubicBezTo>
                  <a:pt x="308" y="14"/>
                  <a:pt x="308" y="14"/>
                  <a:pt x="308" y="14"/>
                </a:cubicBezTo>
                <a:cubicBezTo>
                  <a:pt x="301" y="17"/>
                  <a:pt x="295" y="20"/>
                  <a:pt x="289" y="25"/>
                </a:cubicBezTo>
                <a:moveTo>
                  <a:pt x="278" y="19"/>
                </a:moveTo>
                <a:cubicBezTo>
                  <a:pt x="278" y="17"/>
                  <a:pt x="278" y="17"/>
                  <a:pt x="278" y="17"/>
                </a:cubicBezTo>
                <a:cubicBezTo>
                  <a:pt x="281" y="16"/>
                  <a:pt x="284" y="14"/>
                  <a:pt x="287" y="12"/>
                </a:cubicBezTo>
                <a:cubicBezTo>
                  <a:pt x="287" y="13"/>
                  <a:pt x="287" y="13"/>
                  <a:pt x="287" y="13"/>
                </a:cubicBezTo>
                <a:cubicBezTo>
                  <a:pt x="284" y="15"/>
                  <a:pt x="281" y="17"/>
                  <a:pt x="278" y="19"/>
                </a:cubicBezTo>
                <a:moveTo>
                  <a:pt x="135" y="18"/>
                </a:moveTo>
                <a:cubicBezTo>
                  <a:pt x="135" y="15"/>
                  <a:pt x="135" y="15"/>
                  <a:pt x="135" y="15"/>
                </a:cubicBezTo>
                <a:cubicBezTo>
                  <a:pt x="138" y="15"/>
                  <a:pt x="142" y="15"/>
                  <a:pt x="145" y="13"/>
                </a:cubicBezTo>
                <a:cubicBezTo>
                  <a:pt x="148" y="12"/>
                  <a:pt x="151" y="12"/>
                  <a:pt x="154" y="12"/>
                </a:cubicBezTo>
                <a:cubicBezTo>
                  <a:pt x="154" y="13"/>
                  <a:pt x="154" y="13"/>
                  <a:pt x="154" y="13"/>
                </a:cubicBezTo>
                <a:cubicBezTo>
                  <a:pt x="148" y="13"/>
                  <a:pt x="141" y="15"/>
                  <a:pt x="135" y="18"/>
                </a:cubicBezTo>
                <a:moveTo>
                  <a:pt x="44" y="12"/>
                </a:moveTo>
                <a:cubicBezTo>
                  <a:pt x="44" y="12"/>
                  <a:pt x="44" y="12"/>
                  <a:pt x="44" y="12"/>
                </a:cubicBezTo>
                <a:cubicBezTo>
                  <a:pt x="44" y="12"/>
                  <a:pt x="44" y="12"/>
                  <a:pt x="44" y="12"/>
                </a:cubicBezTo>
                <a:moveTo>
                  <a:pt x="156" y="12"/>
                </a:moveTo>
                <a:cubicBezTo>
                  <a:pt x="156" y="12"/>
                  <a:pt x="156" y="12"/>
                  <a:pt x="156" y="12"/>
                </a:cubicBezTo>
                <a:cubicBezTo>
                  <a:pt x="157" y="12"/>
                  <a:pt x="158" y="12"/>
                  <a:pt x="159" y="12"/>
                </a:cubicBezTo>
                <a:cubicBezTo>
                  <a:pt x="159" y="12"/>
                  <a:pt x="159" y="12"/>
                  <a:pt x="159" y="12"/>
                </a:cubicBezTo>
                <a:cubicBezTo>
                  <a:pt x="159" y="12"/>
                  <a:pt x="159" y="12"/>
                  <a:pt x="159" y="12"/>
                </a:cubicBezTo>
                <a:cubicBezTo>
                  <a:pt x="161" y="12"/>
                  <a:pt x="162" y="11"/>
                  <a:pt x="164" y="11"/>
                </a:cubicBezTo>
                <a:cubicBezTo>
                  <a:pt x="164" y="11"/>
                  <a:pt x="164" y="11"/>
                  <a:pt x="164" y="11"/>
                </a:cubicBezTo>
                <a:cubicBezTo>
                  <a:pt x="168" y="11"/>
                  <a:pt x="173" y="13"/>
                  <a:pt x="178" y="14"/>
                </a:cubicBezTo>
                <a:cubicBezTo>
                  <a:pt x="178" y="15"/>
                  <a:pt x="178" y="15"/>
                  <a:pt x="178" y="15"/>
                </a:cubicBezTo>
                <a:cubicBezTo>
                  <a:pt x="172" y="14"/>
                  <a:pt x="165" y="12"/>
                  <a:pt x="159" y="12"/>
                </a:cubicBezTo>
                <a:cubicBezTo>
                  <a:pt x="158" y="12"/>
                  <a:pt x="157" y="12"/>
                  <a:pt x="156" y="12"/>
                </a:cubicBezTo>
                <a:moveTo>
                  <a:pt x="310" y="14"/>
                </a:moveTo>
                <a:cubicBezTo>
                  <a:pt x="310" y="13"/>
                  <a:pt x="310" y="13"/>
                  <a:pt x="310" y="13"/>
                </a:cubicBezTo>
                <a:cubicBezTo>
                  <a:pt x="311" y="12"/>
                  <a:pt x="313" y="12"/>
                  <a:pt x="315" y="12"/>
                </a:cubicBezTo>
                <a:cubicBezTo>
                  <a:pt x="315" y="12"/>
                  <a:pt x="315" y="12"/>
                  <a:pt x="315" y="12"/>
                </a:cubicBezTo>
                <a:cubicBezTo>
                  <a:pt x="315" y="12"/>
                  <a:pt x="315" y="12"/>
                  <a:pt x="315" y="12"/>
                </a:cubicBezTo>
                <a:cubicBezTo>
                  <a:pt x="316" y="11"/>
                  <a:pt x="318" y="11"/>
                  <a:pt x="320" y="11"/>
                </a:cubicBezTo>
                <a:cubicBezTo>
                  <a:pt x="320" y="12"/>
                  <a:pt x="320" y="12"/>
                  <a:pt x="320" y="12"/>
                </a:cubicBezTo>
                <a:cubicBezTo>
                  <a:pt x="320" y="12"/>
                  <a:pt x="320" y="12"/>
                  <a:pt x="320" y="12"/>
                </a:cubicBezTo>
                <a:cubicBezTo>
                  <a:pt x="320" y="12"/>
                  <a:pt x="320" y="12"/>
                  <a:pt x="320" y="12"/>
                </a:cubicBezTo>
                <a:cubicBezTo>
                  <a:pt x="320" y="12"/>
                  <a:pt x="320" y="12"/>
                  <a:pt x="320" y="12"/>
                </a:cubicBezTo>
                <a:cubicBezTo>
                  <a:pt x="316" y="12"/>
                  <a:pt x="313" y="13"/>
                  <a:pt x="310" y="14"/>
                </a:cubicBezTo>
                <a:moveTo>
                  <a:pt x="114" y="19"/>
                </a:moveTo>
                <a:cubicBezTo>
                  <a:pt x="114" y="19"/>
                  <a:pt x="113" y="18"/>
                  <a:pt x="113" y="18"/>
                </a:cubicBezTo>
                <a:cubicBezTo>
                  <a:pt x="112" y="18"/>
                  <a:pt x="111" y="18"/>
                  <a:pt x="110" y="17"/>
                </a:cubicBezTo>
                <a:cubicBezTo>
                  <a:pt x="110" y="17"/>
                  <a:pt x="110" y="16"/>
                  <a:pt x="110" y="15"/>
                </a:cubicBezTo>
                <a:cubicBezTo>
                  <a:pt x="110" y="14"/>
                  <a:pt x="110" y="14"/>
                  <a:pt x="110" y="13"/>
                </a:cubicBezTo>
                <a:cubicBezTo>
                  <a:pt x="111" y="12"/>
                  <a:pt x="113" y="11"/>
                  <a:pt x="114" y="10"/>
                </a:cubicBezTo>
                <a:cubicBezTo>
                  <a:pt x="114" y="11"/>
                  <a:pt x="114" y="11"/>
                  <a:pt x="114" y="11"/>
                </a:cubicBezTo>
                <a:cubicBezTo>
                  <a:pt x="113" y="11"/>
                  <a:pt x="113" y="12"/>
                  <a:pt x="112" y="13"/>
                </a:cubicBezTo>
                <a:cubicBezTo>
                  <a:pt x="112" y="13"/>
                  <a:pt x="112" y="13"/>
                  <a:pt x="112" y="13"/>
                </a:cubicBezTo>
                <a:cubicBezTo>
                  <a:pt x="112" y="13"/>
                  <a:pt x="112" y="13"/>
                  <a:pt x="112" y="13"/>
                </a:cubicBezTo>
                <a:cubicBezTo>
                  <a:pt x="111" y="14"/>
                  <a:pt x="111" y="14"/>
                  <a:pt x="111" y="15"/>
                </a:cubicBezTo>
                <a:cubicBezTo>
                  <a:pt x="111" y="16"/>
                  <a:pt x="112" y="17"/>
                  <a:pt x="113" y="17"/>
                </a:cubicBezTo>
                <a:cubicBezTo>
                  <a:pt x="113" y="18"/>
                  <a:pt x="114" y="18"/>
                  <a:pt x="114" y="18"/>
                </a:cubicBezTo>
                <a:cubicBezTo>
                  <a:pt x="114" y="19"/>
                  <a:pt x="114" y="19"/>
                  <a:pt x="114" y="19"/>
                </a:cubicBezTo>
                <a:moveTo>
                  <a:pt x="322" y="12"/>
                </a:moveTo>
                <a:cubicBezTo>
                  <a:pt x="322" y="11"/>
                  <a:pt x="322" y="11"/>
                  <a:pt x="322" y="11"/>
                </a:cubicBezTo>
                <a:cubicBezTo>
                  <a:pt x="324" y="11"/>
                  <a:pt x="325" y="11"/>
                  <a:pt x="327" y="10"/>
                </a:cubicBezTo>
                <a:cubicBezTo>
                  <a:pt x="327" y="10"/>
                  <a:pt x="328" y="10"/>
                  <a:pt x="329" y="9"/>
                </a:cubicBezTo>
                <a:cubicBezTo>
                  <a:pt x="329" y="13"/>
                  <a:pt x="329" y="13"/>
                  <a:pt x="329" y="13"/>
                </a:cubicBezTo>
                <a:cubicBezTo>
                  <a:pt x="329" y="14"/>
                  <a:pt x="328" y="15"/>
                  <a:pt x="328" y="16"/>
                </a:cubicBezTo>
                <a:cubicBezTo>
                  <a:pt x="328" y="17"/>
                  <a:pt x="328" y="17"/>
                  <a:pt x="329" y="18"/>
                </a:cubicBezTo>
                <a:cubicBezTo>
                  <a:pt x="329" y="19"/>
                  <a:pt x="329" y="19"/>
                  <a:pt x="329" y="19"/>
                </a:cubicBezTo>
                <a:cubicBezTo>
                  <a:pt x="329" y="19"/>
                  <a:pt x="329" y="19"/>
                  <a:pt x="329" y="19"/>
                </a:cubicBezTo>
                <a:cubicBezTo>
                  <a:pt x="329" y="22"/>
                  <a:pt x="329" y="22"/>
                  <a:pt x="329" y="22"/>
                </a:cubicBezTo>
                <a:cubicBezTo>
                  <a:pt x="329" y="21"/>
                  <a:pt x="328" y="21"/>
                  <a:pt x="328" y="21"/>
                </a:cubicBezTo>
                <a:cubicBezTo>
                  <a:pt x="328" y="21"/>
                  <a:pt x="328" y="21"/>
                  <a:pt x="328" y="21"/>
                </a:cubicBezTo>
                <a:cubicBezTo>
                  <a:pt x="327" y="21"/>
                  <a:pt x="327" y="21"/>
                  <a:pt x="327" y="21"/>
                </a:cubicBezTo>
                <a:cubicBezTo>
                  <a:pt x="326" y="21"/>
                  <a:pt x="324" y="21"/>
                  <a:pt x="322" y="22"/>
                </a:cubicBezTo>
                <a:cubicBezTo>
                  <a:pt x="322" y="21"/>
                  <a:pt x="322" y="21"/>
                  <a:pt x="322" y="21"/>
                </a:cubicBezTo>
                <a:cubicBezTo>
                  <a:pt x="323" y="21"/>
                  <a:pt x="323" y="20"/>
                  <a:pt x="324" y="20"/>
                </a:cubicBezTo>
                <a:cubicBezTo>
                  <a:pt x="324" y="20"/>
                  <a:pt x="324" y="20"/>
                  <a:pt x="324" y="20"/>
                </a:cubicBezTo>
                <a:cubicBezTo>
                  <a:pt x="324" y="20"/>
                  <a:pt x="324" y="20"/>
                  <a:pt x="324" y="20"/>
                </a:cubicBezTo>
                <a:cubicBezTo>
                  <a:pt x="325" y="20"/>
                  <a:pt x="326" y="20"/>
                  <a:pt x="327" y="19"/>
                </a:cubicBezTo>
                <a:cubicBezTo>
                  <a:pt x="327" y="19"/>
                  <a:pt x="327" y="18"/>
                  <a:pt x="327" y="17"/>
                </a:cubicBezTo>
                <a:cubicBezTo>
                  <a:pt x="327" y="16"/>
                  <a:pt x="327" y="15"/>
                  <a:pt x="327" y="15"/>
                </a:cubicBezTo>
                <a:cubicBezTo>
                  <a:pt x="327" y="14"/>
                  <a:pt x="327" y="13"/>
                  <a:pt x="327" y="13"/>
                </a:cubicBezTo>
                <a:cubicBezTo>
                  <a:pt x="327" y="12"/>
                  <a:pt x="327" y="12"/>
                  <a:pt x="327" y="12"/>
                </a:cubicBezTo>
                <a:cubicBezTo>
                  <a:pt x="322" y="12"/>
                  <a:pt x="322" y="12"/>
                  <a:pt x="322" y="12"/>
                </a:cubicBezTo>
                <a:moveTo>
                  <a:pt x="45" y="43"/>
                </a:moveTo>
                <a:cubicBezTo>
                  <a:pt x="45" y="42"/>
                  <a:pt x="45" y="42"/>
                  <a:pt x="45" y="42"/>
                </a:cubicBezTo>
                <a:cubicBezTo>
                  <a:pt x="51" y="38"/>
                  <a:pt x="56" y="33"/>
                  <a:pt x="62" y="29"/>
                </a:cubicBezTo>
                <a:cubicBezTo>
                  <a:pt x="62" y="29"/>
                  <a:pt x="62" y="29"/>
                  <a:pt x="62" y="29"/>
                </a:cubicBezTo>
                <a:cubicBezTo>
                  <a:pt x="62" y="27"/>
                  <a:pt x="62" y="27"/>
                  <a:pt x="62" y="27"/>
                </a:cubicBezTo>
                <a:cubicBezTo>
                  <a:pt x="63" y="27"/>
                  <a:pt x="63" y="27"/>
                  <a:pt x="63" y="27"/>
                </a:cubicBezTo>
                <a:cubicBezTo>
                  <a:pt x="62" y="26"/>
                  <a:pt x="62" y="26"/>
                  <a:pt x="62" y="26"/>
                </a:cubicBezTo>
                <a:cubicBezTo>
                  <a:pt x="61" y="25"/>
                  <a:pt x="60" y="24"/>
                  <a:pt x="58" y="23"/>
                </a:cubicBezTo>
                <a:cubicBezTo>
                  <a:pt x="57" y="22"/>
                  <a:pt x="57" y="21"/>
                  <a:pt x="57" y="20"/>
                </a:cubicBezTo>
                <a:cubicBezTo>
                  <a:pt x="57" y="20"/>
                  <a:pt x="57" y="20"/>
                  <a:pt x="57" y="20"/>
                </a:cubicBezTo>
                <a:cubicBezTo>
                  <a:pt x="57" y="18"/>
                  <a:pt x="58" y="16"/>
                  <a:pt x="59" y="14"/>
                </a:cubicBezTo>
                <a:cubicBezTo>
                  <a:pt x="59" y="14"/>
                  <a:pt x="59" y="14"/>
                  <a:pt x="59" y="14"/>
                </a:cubicBezTo>
                <a:cubicBezTo>
                  <a:pt x="59" y="14"/>
                  <a:pt x="59" y="14"/>
                  <a:pt x="59" y="14"/>
                </a:cubicBezTo>
                <a:cubicBezTo>
                  <a:pt x="60" y="13"/>
                  <a:pt x="62" y="11"/>
                  <a:pt x="64" y="9"/>
                </a:cubicBezTo>
                <a:cubicBezTo>
                  <a:pt x="64" y="11"/>
                  <a:pt x="64" y="11"/>
                  <a:pt x="64" y="11"/>
                </a:cubicBezTo>
                <a:cubicBezTo>
                  <a:pt x="62" y="13"/>
                  <a:pt x="60" y="15"/>
                  <a:pt x="59" y="18"/>
                </a:cubicBezTo>
                <a:cubicBezTo>
                  <a:pt x="59" y="18"/>
                  <a:pt x="58" y="19"/>
                  <a:pt x="58" y="20"/>
                </a:cubicBezTo>
                <a:cubicBezTo>
                  <a:pt x="58" y="21"/>
                  <a:pt x="59" y="21"/>
                  <a:pt x="59" y="22"/>
                </a:cubicBezTo>
                <a:cubicBezTo>
                  <a:pt x="59" y="23"/>
                  <a:pt x="60" y="23"/>
                  <a:pt x="60" y="23"/>
                </a:cubicBezTo>
                <a:cubicBezTo>
                  <a:pt x="61" y="24"/>
                  <a:pt x="63" y="24"/>
                  <a:pt x="64" y="24"/>
                </a:cubicBezTo>
                <a:cubicBezTo>
                  <a:pt x="64" y="29"/>
                  <a:pt x="64" y="29"/>
                  <a:pt x="64" y="29"/>
                </a:cubicBezTo>
                <a:cubicBezTo>
                  <a:pt x="58" y="34"/>
                  <a:pt x="52" y="38"/>
                  <a:pt x="45" y="43"/>
                </a:cubicBezTo>
                <a:moveTo>
                  <a:pt x="251" y="34"/>
                </a:moveTo>
                <a:cubicBezTo>
                  <a:pt x="248" y="26"/>
                  <a:pt x="243" y="19"/>
                  <a:pt x="238" y="12"/>
                </a:cubicBezTo>
                <a:cubicBezTo>
                  <a:pt x="238" y="12"/>
                  <a:pt x="238" y="12"/>
                  <a:pt x="238" y="12"/>
                </a:cubicBezTo>
                <a:cubicBezTo>
                  <a:pt x="238" y="12"/>
                  <a:pt x="238" y="12"/>
                  <a:pt x="238" y="12"/>
                </a:cubicBezTo>
                <a:cubicBezTo>
                  <a:pt x="237" y="11"/>
                  <a:pt x="237" y="10"/>
                  <a:pt x="236" y="9"/>
                </a:cubicBezTo>
                <a:cubicBezTo>
                  <a:pt x="236" y="8"/>
                  <a:pt x="236" y="8"/>
                  <a:pt x="236" y="8"/>
                </a:cubicBezTo>
                <a:cubicBezTo>
                  <a:pt x="237" y="10"/>
                  <a:pt x="239" y="11"/>
                  <a:pt x="240" y="12"/>
                </a:cubicBezTo>
                <a:cubicBezTo>
                  <a:pt x="242" y="17"/>
                  <a:pt x="245" y="20"/>
                  <a:pt x="247" y="23"/>
                </a:cubicBezTo>
                <a:cubicBezTo>
                  <a:pt x="247" y="23"/>
                  <a:pt x="247" y="23"/>
                  <a:pt x="247" y="23"/>
                </a:cubicBezTo>
                <a:cubicBezTo>
                  <a:pt x="247" y="23"/>
                  <a:pt x="247" y="23"/>
                  <a:pt x="247" y="23"/>
                </a:cubicBezTo>
                <a:cubicBezTo>
                  <a:pt x="249" y="25"/>
                  <a:pt x="250" y="28"/>
                  <a:pt x="251" y="30"/>
                </a:cubicBezTo>
                <a:cubicBezTo>
                  <a:pt x="251" y="34"/>
                  <a:pt x="251" y="34"/>
                  <a:pt x="251" y="34"/>
                </a:cubicBezTo>
                <a:moveTo>
                  <a:pt x="125" y="7"/>
                </a:moveTo>
                <a:cubicBezTo>
                  <a:pt x="126" y="7"/>
                  <a:pt x="126" y="7"/>
                  <a:pt x="126" y="7"/>
                </a:cubicBezTo>
                <a:cubicBezTo>
                  <a:pt x="128" y="7"/>
                  <a:pt x="130" y="6"/>
                  <a:pt x="132" y="5"/>
                </a:cubicBezTo>
                <a:cubicBezTo>
                  <a:pt x="132" y="6"/>
                  <a:pt x="132" y="6"/>
                  <a:pt x="132" y="6"/>
                </a:cubicBezTo>
                <a:cubicBezTo>
                  <a:pt x="132" y="6"/>
                  <a:pt x="132" y="7"/>
                  <a:pt x="131" y="7"/>
                </a:cubicBezTo>
                <a:cubicBezTo>
                  <a:pt x="131" y="7"/>
                  <a:pt x="131" y="8"/>
                  <a:pt x="131" y="8"/>
                </a:cubicBezTo>
                <a:cubicBezTo>
                  <a:pt x="131" y="9"/>
                  <a:pt x="132" y="10"/>
                  <a:pt x="132" y="11"/>
                </a:cubicBezTo>
                <a:cubicBezTo>
                  <a:pt x="132" y="19"/>
                  <a:pt x="132" y="19"/>
                  <a:pt x="132" y="19"/>
                </a:cubicBezTo>
                <a:cubicBezTo>
                  <a:pt x="132" y="19"/>
                  <a:pt x="132" y="19"/>
                  <a:pt x="132" y="19"/>
                </a:cubicBezTo>
                <a:cubicBezTo>
                  <a:pt x="132" y="19"/>
                  <a:pt x="131" y="19"/>
                  <a:pt x="131" y="19"/>
                </a:cubicBezTo>
                <a:cubicBezTo>
                  <a:pt x="131" y="19"/>
                  <a:pt x="131" y="19"/>
                  <a:pt x="131" y="19"/>
                </a:cubicBezTo>
                <a:cubicBezTo>
                  <a:pt x="131" y="18"/>
                  <a:pt x="131" y="18"/>
                  <a:pt x="132" y="17"/>
                </a:cubicBezTo>
                <a:cubicBezTo>
                  <a:pt x="132" y="17"/>
                  <a:pt x="132" y="16"/>
                  <a:pt x="132" y="15"/>
                </a:cubicBezTo>
                <a:cubicBezTo>
                  <a:pt x="132" y="14"/>
                  <a:pt x="132" y="14"/>
                  <a:pt x="132" y="13"/>
                </a:cubicBezTo>
                <a:cubicBezTo>
                  <a:pt x="131" y="11"/>
                  <a:pt x="128" y="9"/>
                  <a:pt x="125" y="8"/>
                </a:cubicBezTo>
                <a:cubicBezTo>
                  <a:pt x="125" y="8"/>
                  <a:pt x="125" y="8"/>
                  <a:pt x="125" y="8"/>
                </a:cubicBezTo>
                <a:cubicBezTo>
                  <a:pt x="125" y="8"/>
                  <a:pt x="125" y="8"/>
                  <a:pt x="125" y="8"/>
                </a:cubicBezTo>
                <a:cubicBezTo>
                  <a:pt x="125" y="8"/>
                  <a:pt x="124" y="8"/>
                  <a:pt x="123" y="8"/>
                </a:cubicBezTo>
                <a:cubicBezTo>
                  <a:pt x="121" y="8"/>
                  <a:pt x="118" y="9"/>
                  <a:pt x="116" y="10"/>
                </a:cubicBezTo>
                <a:cubicBezTo>
                  <a:pt x="116" y="9"/>
                  <a:pt x="116" y="9"/>
                  <a:pt x="116" y="9"/>
                </a:cubicBezTo>
                <a:cubicBezTo>
                  <a:pt x="118" y="8"/>
                  <a:pt x="120" y="7"/>
                  <a:pt x="122" y="7"/>
                </a:cubicBezTo>
                <a:cubicBezTo>
                  <a:pt x="123" y="7"/>
                  <a:pt x="124" y="7"/>
                  <a:pt x="125" y="7"/>
                </a:cubicBezTo>
                <a:cubicBezTo>
                  <a:pt x="125" y="7"/>
                  <a:pt x="125" y="7"/>
                  <a:pt x="125" y="7"/>
                </a:cubicBezTo>
                <a:moveTo>
                  <a:pt x="301" y="6"/>
                </a:moveTo>
                <a:cubicBezTo>
                  <a:pt x="303" y="5"/>
                  <a:pt x="305" y="5"/>
                  <a:pt x="308" y="4"/>
                </a:cubicBezTo>
                <a:cubicBezTo>
                  <a:pt x="308" y="5"/>
                  <a:pt x="308" y="5"/>
                  <a:pt x="308" y="5"/>
                </a:cubicBezTo>
                <a:cubicBezTo>
                  <a:pt x="301" y="7"/>
                  <a:pt x="295" y="9"/>
                  <a:pt x="289" y="12"/>
                </a:cubicBezTo>
                <a:cubicBezTo>
                  <a:pt x="289" y="11"/>
                  <a:pt x="289" y="11"/>
                  <a:pt x="289" y="11"/>
                </a:cubicBezTo>
                <a:cubicBezTo>
                  <a:pt x="293" y="9"/>
                  <a:pt x="297" y="8"/>
                  <a:pt x="301" y="6"/>
                </a:cubicBezTo>
                <a:cubicBezTo>
                  <a:pt x="301" y="6"/>
                  <a:pt x="301" y="6"/>
                  <a:pt x="301" y="6"/>
                </a:cubicBezTo>
                <a:moveTo>
                  <a:pt x="43" y="11"/>
                </a:moveTo>
                <a:cubicBezTo>
                  <a:pt x="43" y="11"/>
                  <a:pt x="43" y="11"/>
                  <a:pt x="43" y="11"/>
                </a:cubicBezTo>
                <a:cubicBezTo>
                  <a:pt x="43" y="11"/>
                  <a:pt x="43" y="11"/>
                  <a:pt x="43" y="11"/>
                </a:cubicBezTo>
                <a:cubicBezTo>
                  <a:pt x="42" y="10"/>
                  <a:pt x="41" y="10"/>
                  <a:pt x="39" y="9"/>
                </a:cubicBezTo>
                <a:cubicBezTo>
                  <a:pt x="39" y="5"/>
                  <a:pt x="39" y="5"/>
                  <a:pt x="39" y="5"/>
                </a:cubicBezTo>
                <a:cubicBezTo>
                  <a:pt x="39" y="5"/>
                  <a:pt x="39" y="5"/>
                  <a:pt x="39" y="5"/>
                </a:cubicBezTo>
                <a:cubicBezTo>
                  <a:pt x="41" y="5"/>
                  <a:pt x="42" y="5"/>
                  <a:pt x="43" y="4"/>
                </a:cubicBezTo>
                <a:cubicBezTo>
                  <a:pt x="43" y="6"/>
                  <a:pt x="43" y="6"/>
                  <a:pt x="43" y="6"/>
                </a:cubicBezTo>
                <a:cubicBezTo>
                  <a:pt x="42" y="7"/>
                  <a:pt x="42" y="8"/>
                  <a:pt x="42" y="8"/>
                </a:cubicBezTo>
                <a:cubicBezTo>
                  <a:pt x="42" y="9"/>
                  <a:pt x="42" y="10"/>
                  <a:pt x="43" y="11"/>
                </a:cubicBezTo>
                <a:cubicBezTo>
                  <a:pt x="43" y="11"/>
                  <a:pt x="43" y="11"/>
                  <a:pt x="43" y="11"/>
                </a:cubicBezTo>
                <a:moveTo>
                  <a:pt x="328" y="4"/>
                </a:moveTo>
                <a:cubicBezTo>
                  <a:pt x="328" y="4"/>
                  <a:pt x="328" y="4"/>
                  <a:pt x="328" y="4"/>
                </a:cubicBezTo>
                <a:cubicBezTo>
                  <a:pt x="329" y="4"/>
                  <a:pt x="329" y="4"/>
                  <a:pt x="329" y="4"/>
                </a:cubicBezTo>
                <a:cubicBezTo>
                  <a:pt x="329" y="4"/>
                  <a:pt x="329" y="4"/>
                  <a:pt x="329" y="4"/>
                </a:cubicBezTo>
                <a:cubicBezTo>
                  <a:pt x="329" y="4"/>
                  <a:pt x="329" y="4"/>
                  <a:pt x="329" y="4"/>
                </a:cubicBezTo>
                <a:cubicBezTo>
                  <a:pt x="329" y="4"/>
                  <a:pt x="329" y="4"/>
                  <a:pt x="329" y="4"/>
                </a:cubicBezTo>
                <a:cubicBezTo>
                  <a:pt x="329" y="5"/>
                  <a:pt x="329" y="5"/>
                  <a:pt x="329" y="5"/>
                </a:cubicBezTo>
                <a:cubicBezTo>
                  <a:pt x="329" y="6"/>
                  <a:pt x="329" y="6"/>
                  <a:pt x="329" y="6"/>
                </a:cubicBezTo>
                <a:cubicBezTo>
                  <a:pt x="329" y="6"/>
                  <a:pt x="329" y="6"/>
                  <a:pt x="329" y="6"/>
                </a:cubicBezTo>
                <a:cubicBezTo>
                  <a:pt x="329" y="6"/>
                  <a:pt x="329" y="6"/>
                  <a:pt x="329" y="6"/>
                </a:cubicBezTo>
                <a:cubicBezTo>
                  <a:pt x="329" y="6"/>
                  <a:pt x="329" y="6"/>
                  <a:pt x="329" y="7"/>
                </a:cubicBezTo>
                <a:cubicBezTo>
                  <a:pt x="328" y="8"/>
                  <a:pt x="327" y="8"/>
                  <a:pt x="326" y="8"/>
                </a:cubicBezTo>
                <a:cubicBezTo>
                  <a:pt x="325" y="9"/>
                  <a:pt x="323" y="9"/>
                  <a:pt x="321" y="9"/>
                </a:cubicBezTo>
                <a:cubicBezTo>
                  <a:pt x="321" y="9"/>
                  <a:pt x="321" y="9"/>
                  <a:pt x="321" y="9"/>
                </a:cubicBezTo>
                <a:cubicBezTo>
                  <a:pt x="320" y="9"/>
                  <a:pt x="320" y="9"/>
                  <a:pt x="320" y="9"/>
                </a:cubicBezTo>
                <a:cubicBezTo>
                  <a:pt x="320" y="9"/>
                  <a:pt x="320" y="9"/>
                  <a:pt x="320" y="9"/>
                </a:cubicBezTo>
                <a:cubicBezTo>
                  <a:pt x="318" y="9"/>
                  <a:pt x="316" y="9"/>
                  <a:pt x="315" y="10"/>
                </a:cubicBezTo>
                <a:cubicBezTo>
                  <a:pt x="312" y="10"/>
                  <a:pt x="310" y="10"/>
                  <a:pt x="308" y="11"/>
                </a:cubicBezTo>
                <a:cubicBezTo>
                  <a:pt x="301" y="14"/>
                  <a:pt x="294" y="17"/>
                  <a:pt x="287" y="22"/>
                </a:cubicBezTo>
                <a:cubicBezTo>
                  <a:pt x="284" y="24"/>
                  <a:pt x="282" y="26"/>
                  <a:pt x="280" y="27"/>
                </a:cubicBezTo>
                <a:cubicBezTo>
                  <a:pt x="280" y="27"/>
                  <a:pt x="280" y="27"/>
                  <a:pt x="280" y="27"/>
                </a:cubicBezTo>
                <a:cubicBezTo>
                  <a:pt x="280" y="27"/>
                  <a:pt x="280" y="27"/>
                  <a:pt x="280" y="27"/>
                </a:cubicBezTo>
                <a:cubicBezTo>
                  <a:pt x="280" y="28"/>
                  <a:pt x="279" y="28"/>
                  <a:pt x="279" y="28"/>
                </a:cubicBezTo>
                <a:cubicBezTo>
                  <a:pt x="278" y="27"/>
                  <a:pt x="278" y="27"/>
                  <a:pt x="278" y="27"/>
                </a:cubicBezTo>
                <a:cubicBezTo>
                  <a:pt x="278" y="26"/>
                  <a:pt x="278" y="26"/>
                  <a:pt x="278" y="26"/>
                </a:cubicBezTo>
                <a:cubicBezTo>
                  <a:pt x="277" y="23"/>
                  <a:pt x="277" y="23"/>
                  <a:pt x="277" y="23"/>
                </a:cubicBezTo>
                <a:cubicBezTo>
                  <a:pt x="278" y="22"/>
                  <a:pt x="278" y="22"/>
                  <a:pt x="278" y="22"/>
                </a:cubicBezTo>
                <a:cubicBezTo>
                  <a:pt x="278" y="22"/>
                  <a:pt x="278" y="22"/>
                  <a:pt x="278" y="22"/>
                </a:cubicBezTo>
                <a:cubicBezTo>
                  <a:pt x="278" y="22"/>
                  <a:pt x="278" y="22"/>
                  <a:pt x="278" y="22"/>
                </a:cubicBezTo>
                <a:cubicBezTo>
                  <a:pt x="281" y="19"/>
                  <a:pt x="284" y="17"/>
                  <a:pt x="287" y="16"/>
                </a:cubicBezTo>
                <a:cubicBezTo>
                  <a:pt x="287" y="16"/>
                  <a:pt x="287" y="16"/>
                  <a:pt x="287" y="16"/>
                </a:cubicBezTo>
                <a:cubicBezTo>
                  <a:pt x="288" y="15"/>
                  <a:pt x="288" y="15"/>
                  <a:pt x="288" y="15"/>
                </a:cubicBezTo>
                <a:cubicBezTo>
                  <a:pt x="289" y="15"/>
                  <a:pt x="289" y="15"/>
                  <a:pt x="289" y="15"/>
                </a:cubicBezTo>
                <a:cubicBezTo>
                  <a:pt x="289" y="15"/>
                  <a:pt x="289" y="15"/>
                  <a:pt x="289" y="15"/>
                </a:cubicBezTo>
                <a:cubicBezTo>
                  <a:pt x="295" y="11"/>
                  <a:pt x="302" y="9"/>
                  <a:pt x="309" y="7"/>
                </a:cubicBezTo>
                <a:cubicBezTo>
                  <a:pt x="313" y="6"/>
                  <a:pt x="317" y="5"/>
                  <a:pt x="321" y="5"/>
                </a:cubicBezTo>
                <a:cubicBezTo>
                  <a:pt x="323" y="5"/>
                  <a:pt x="326" y="4"/>
                  <a:pt x="328" y="4"/>
                </a:cubicBezTo>
                <a:cubicBezTo>
                  <a:pt x="328" y="4"/>
                  <a:pt x="328" y="4"/>
                  <a:pt x="328" y="4"/>
                </a:cubicBezTo>
                <a:moveTo>
                  <a:pt x="94" y="9"/>
                </a:moveTo>
                <a:cubicBezTo>
                  <a:pt x="94" y="9"/>
                  <a:pt x="92" y="8"/>
                  <a:pt x="91" y="8"/>
                </a:cubicBezTo>
                <a:cubicBezTo>
                  <a:pt x="91" y="7"/>
                  <a:pt x="91" y="7"/>
                  <a:pt x="91" y="7"/>
                </a:cubicBezTo>
                <a:cubicBezTo>
                  <a:pt x="93" y="7"/>
                  <a:pt x="94" y="5"/>
                  <a:pt x="94" y="4"/>
                </a:cubicBezTo>
                <a:cubicBezTo>
                  <a:pt x="94" y="9"/>
                  <a:pt x="94" y="9"/>
                  <a:pt x="94" y="9"/>
                </a:cubicBezTo>
                <a:moveTo>
                  <a:pt x="154" y="3"/>
                </a:moveTo>
                <a:cubicBezTo>
                  <a:pt x="155" y="3"/>
                  <a:pt x="155" y="3"/>
                  <a:pt x="155" y="3"/>
                </a:cubicBezTo>
                <a:cubicBezTo>
                  <a:pt x="155" y="3"/>
                  <a:pt x="155" y="3"/>
                  <a:pt x="155" y="3"/>
                </a:cubicBezTo>
                <a:cubicBezTo>
                  <a:pt x="156" y="3"/>
                  <a:pt x="156" y="3"/>
                  <a:pt x="156" y="3"/>
                </a:cubicBezTo>
                <a:cubicBezTo>
                  <a:pt x="156" y="3"/>
                  <a:pt x="156" y="3"/>
                  <a:pt x="156" y="3"/>
                </a:cubicBezTo>
                <a:cubicBezTo>
                  <a:pt x="158" y="3"/>
                  <a:pt x="160" y="3"/>
                  <a:pt x="162" y="3"/>
                </a:cubicBezTo>
                <a:cubicBezTo>
                  <a:pt x="167" y="3"/>
                  <a:pt x="173" y="4"/>
                  <a:pt x="178" y="5"/>
                </a:cubicBezTo>
                <a:cubicBezTo>
                  <a:pt x="178" y="5"/>
                  <a:pt x="178" y="5"/>
                  <a:pt x="178" y="5"/>
                </a:cubicBezTo>
                <a:cubicBezTo>
                  <a:pt x="179" y="5"/>
                  <a:pt x="179" y="5"/>
                  <a:pt x="179" y="5"/>
                </a:cubicBezTo>
                <a:cubicBezTo>
                  <a:pt x="179" y="5"/>
                  <a:pt x="179" y="5"/>
                  <a:pt x="179" y="5"/>
                </a:cubicBezTo>
                <a:cubicBezTo>
                  <a:pt x="180" y="5"/>
                  <a:pt x="180" y="5"/>
                  <a:pt x="180" y="5"/>
                </a:cubicBezTo>
                <a:cubicBezTo>
                  <a:pt x="180" y="5"/>
                  <a:pt x="180" y="5"/>
                  <a:pt x="180" y="5"/>
                </a:cubicBezTo>
                <a:cubicBezTo>
                  <a:pt x="190" y="7"/>
                  <a:pt x="199" y="11"/>
                  <a:pt x="206" y="16"/>
                </a:cubicBezTo>
                <a:cubicBezTo>
                  <a:pt x="214" y="24"/>
                  <a:pt x="223" y="33"/>
                  <a:pt x="226" y="43"/>
                </a:cubicBezTo>
                <a:cubicBezTo>
                  <a:pt x="226" y="43"/>
                  <a:pt x="226" y="43"/>
                  <a:pt x="226" y="43"/>
                </a:cubicBezTo>
                <a:cubicBezTo>
                  <a:pt x="226" y="43"/>
                  <a:pt x="226" y="43"/>
                  <a:pt x="226" y="43"/>
                </a:cubicBezTo>
                <a:cubicBezTo>
                  <a:pt x="226" y="44"/>
                  <a:pt x="226" y="44"/>
                  <a:pt x="226" y="44"/>
                </a:cubicBezTo>
                <a:cubicBezTo>
                  <a:pt x="226" y="45"/>
                  <a:pt x="226" y="45"/>
                  <a:pt x="226" y="45"/>
                </a:cubicBezTo>
                <a:cubicBezTo>
                  <a:pt x="225" y="45"/>
                  <a:pt x="225" y="45"/>
                  <a:pt x="224" y="45"/>
                </a:cubicBezTo>
                <a:cubicBezTo>
                  <a:pt x="223" y="45"/>
                  <a:pt x="222" y="45"/>
                  <a:pt x="221" y="45"/>
                </a:cubicBezTo>
                <a:cubicBezTo>
                  <a:pt x="219" y="45"/>
                  <a:pt x="219" y="45"/>
                  <a:pt x="219" y="45"/>
                </a:cubicBezTo>
                <a:cubicBezTo>
                  <a:pt x="213" y="28"/>
                  <a:pt x="196" y="18"/>
                  <a:pt x="180" y="12"/>
                </a:cubicBezTo>
                <a:cubicBezTo>
                  <a:pt x="180" y="12"/>
                  <a:pt x="180" y="12"/>
                  <a:pt x="180" y="12"/>
                </a:cubicBezTo>
                <a:cubicBezTo>
                  <a:pt x="180" y="12"/>
                  <a:pt x="180" y="12"/>
                  <a:pt x="180" y="12"/>
                </a:cubicBezTo>
                <a:cubicBezTo>
                  <a:pt x="178" y="12"/>
                  <a:pt x="178" y="12"/>
                  <a:pt x="178" y="12"/>
                </a:cubicBezTo>
                <a:cubicBezTo>
                  <a:pt x="178" y="12"/>
                  <a:pt x="178" y="12"/>
                  <a:pt x="178" y="12"/>
                </a:cubicBezTo>
                <a:cubicBezTo>
                  <a:pt x="173" y="11"/>
                  <a:pt x="169" y="9"/>
                  <a:pt x="164" y="9"/>
                </a:cubicBezTo>
                <a:cubicBezTo>
                  <a:pt x="162" y="9"/>
                  <a:pt x="160" y="10"/>
                  <a:pt x="159" y="10"/>
                </a:cubicBezTo>
                <a:cubicBezTo>
                  <a:pt x="157" y="10"/>
                  <a:pt x="157" y="10"/>
                  <a:pt x="155" y="10"/>
                </a:cubicBezTo>
                <a:cubicBezTo>
                  <a:pt x="154" y="10"/>
                  <a:pt x="154" y="10"/>
                  <a:pt x="154" y="10"/>
                </a:cubicBezTo>
                <a:cubicBezTo>
                  <a:pt x="154" y="10"/>
                  <a:pt x="154" y="10"/>
                  <a:pt x="154" y="10"/>
                </a:cubicBezTo>
                <a:cubicBezTo>
                  <a:pt x="151" y="10"/>
                  <a:pt x="147" y="11"/>
                  <a:pt x="144" y="11"/>
                </a:cubicBezTo>
                <a:cubicBezTo>
                  <a:pt x="144" y="11"/>
                  <a:pt x="144" y="11"/>
                  <a:pt x="144" y="11"/>
                </a:cubicBezTo>
                <a:cubicBezTo>
                  <a:pt x="143" y="11"/>
                  <a:pt x="143" y="11"/>
                  <a:pt x="143" y="11"/>
                </a:cubicBezTo>
                <a:cubicBezTo>
                  <a:pt x="142" y="13"/>
                  <a:pt x="139" y="13"/>
                  <a:pt x="136" y="13"/>
                </a:cubicBezTo>
                <a:cubicBezTo>
                  <a:pt x="136" y="13"/>
                  <a:pt x="135" y="12"/>
                  <a:pt x="135" y="12"/>
                </a:cubicBezTo>
                <a:cubicBezTo>
                  <a:pt x="135" y="11"/>
                  <a:pt x="134" y="11"/>
                  <a:pt x="134" y="11"/>
                </a:cubicBezTo>
                <a:cubicBezTo>
                  <a:pt x="134" y="11"/>
                  <a:pt x="134" y="11"/>
                  <a:pt x="134" y="11"/>
                </a:cubicBezTo>
                <a:cubicBezTo>
                  <a:pt x="134" y="10"/>
                  <a:pt x="134" y="10"/>
                  <a:pt x="134" y="10"/>
                </a:cubicBezTo>
                <a:cubicBezTo>
                  <a:pt x="134" y="10"/>
                  <a:pt x="134" y="10"/>
                  <a:pt x="134" y="10"/>
                </a:cubicBezTo>
                <a:cubicBezTo>
                  <a:pt x="133" y="9"/>
                  <a:pt x="133" y="9"/>
                  <a:pt x="133" y="8"/>
                </a:cubicBezTo>
                <a:cubicBezTo>
                  <a:pt x="133" y="8"/>
                  <a:pt x="133" y="8"/>
                  <a:pt x="133" y="8"/>
                </a:cubicBezTo>
                <a:cubicBezTo>
                  <a:pt x="134" y="8"/>
                  <a:pt x="134" y="8"/>
                  <a:pt x="134" y="8"/>
                </a:cubicBezTo>
                <a:cubicBezTo>
                  <a:pt x="134" y="8"/>
                  <a:pt x="134" y="8"/>
                  <a:pt x="134" y="8"/>
                </a:cubicBezTo>
                <a:cubicBezTo>
                  <a:pt x="134" y="7"/>
                  <a:pt x="134" y="7"/>
                  <a:pt x="134" y="7"/>
                </a:cubicBezTo>
                <a:cubicBezTo>
                  <a:pt x="134" y="7"/>
                  <a:pt x="134" y="7"/>
                  <a:pt x="134" y="7"/>
                </a:cubicBezTo>
                <a:cubicBezTo>
                  <a:pt x="135" y="7"/>
                  <a:pt x="135" y="7"/>
                  <a:pt x="135" y="7"/>
                </a:cubicBezTo>
                <a:cubicBezTo>
                  <a:pt x="135" y="7"/>
                  <a:pt x="135" y="7"/>
                  <a:pt x="135" y="7"/>
                </a:cubicBezTo>
                <a:cubicBezTo>
                  <a:pt x="141" y="5"/>
                  <a:pt x="148" y="4"/>
                  <a:pt x="154" y="3"/>
                </a:cubicBezTo>
                <a:cubicBezTo>
                  <a:pt x="154" y="3"/>
                  <a:pt x="154" y="3"/>
                  <a:pt x="154" y="3"/>
                </a:cubicBezTo>
                <a:moveTo>
                  <a:pt x="332" y="7"/>
                </a:moveTo>
                <a:cubicBezTo>
                  <a:pt x="332" y="2"/>
                  <a:pt x="332" y="2"/>
                  <a:pt x="332" y="2"/>
                </a:cubicBezTo>
                <a:cubicBezTo>
                  <a:pt x="332" y="3"/>
                  <a:pt x="333" y="3"/>
                  <a:pt x="333" y="3"/>
                </a:cubicBezTo>
                <a:cubicBezTo>
                  <a:pt x="333" y="4"/>
                  <a:pt x="334" y="4"/>
                  <a:pt x="334" y="4"/>
                </a:cubicBezTo>
                <a:cubicBezTo>
                  <a:pt x="334" y="5"/>
                  <a:pt x="334" y="5"/>
                  <a:pt x="334" y="5"/>
                </a:cubicBezTo>
                <a:cubicBezTo>
                  <a:pt x="333" y="6"/>
                  <a:pt x="332" y="6"/>
                  <a:pt x="332" y="7"/>
                </a:cubicBezTo>
                <a:moveTo>
                  <a:pt x="218" y="48"/>
                </a:moveTo>
                <a:cubicBezTo>
                  <a:pt x="221" y="48"/>
                  <a:pt x="221" y="48"/>
                  <a:pt x="221" y="48"/>
                </a:cubicBezTo>
                <a:cubicBezTo>
                  <a:pt x="221" y="48"/>
                  <a:pt x="221" y="48"/>
                  <a:pt x="221" y="48"/>
                </a:cubicBezTo>
                <a:cubicBezTo>
                  <a:pt x="221" y="47"/>
                  <a:pt x="221" y="47"/>
                  <a:pt x="221" y="47"/>
                </a:cubicBezTo>
                <a:cubicBezTo>
                  <a:pt x="222" y="47"/>
                  <a:pt x="224" y="47"/>
                  <a:pt x="225" y="47"/>
                </a:cubicBezTo>
                <a:cubicBezTo>
                  <a:pt x="226" y="47"/>
                  <a:pt x="226" y="47"/>
                  <a:pt x="227" y="46"/>
                </a:cubicBezTo>
                <a:cubicBezTo>
                  <a:pt x="228" y="46"/>
                  <a:pt x="228" y="45"/>
                  <a:pt x="228" y="44"/>
                </a:cubicBezTo>
                <a:cubicBezTo>
                  <a:pt x="228" y="44"/>
                  <a:pt x="228" y="43"/>
                  <a:pt x="228" y="43"/>
                </a:cubicBezTo>
                <a:cubicBezTo>
                  <a:pt x="225" y="31"/>
                  <a:pt x="216" y="23"/>
                  <a:pt x="208" y="14"/>
                </a:cubicBezTo>
                <a:cubicBezTo>
                  <a:pt x="208" y="14"/>
                  <a:pt x="208" y="14"/>
                  <a:pt x="208" y="14"/>
                </a:cubicBezTo>
                <a:cubicBezTo>
                  <a:pt x="208" y="14"/>
                  <a:pt x="208" y="14"/>
                  <a:pt x="208" y="14"/>
                </a:cubicBezTo>
                <a:cubicBezTo>
                  <a:pt x="200" y="9"/>
                  <a:pt x="190" y="5"/>
                  <a:pt x="180" y="3"/>
                </a:cubicBezTo>
                <a:cubicBezTo>
                  <a:pt x="180" y="2"/>
                  <a:pt x="180" y="2"/>
                  <a:pt x="180" y="2"/>
                </a:cubicBezTo>
                <a:cubicBezTo>
                  <a:pt x="183" y="2"/>
                  <a:pt x="185" y="3"/>
                  <a:pt x="187" y="4"/>
                </a:cubicBezTo>
                <a:cubicBezTo>
                  <a:pt x="187" y="4"/>
                  <a:pt x="187" y="4"/>
                  <a:pt x="187" y="4"/>
                </a:cubicBezTo>
                <a:cubicBezTo>
                  <a:pt x="187" y="4"/>
                  <a:pt x="187" y="4"/>
                  <a:pt x="187" y="4"/>
                </a:cubicBezTo>
                <a:cubicBezTo>
                  <a:pt x="207" y="7"/>
                  <a:pt x="223" y="26"/>
                  <a:pt x="230" y="44"/>
                </a:cubicBezTo>
                <a:cubicBezTo>
                  <a:pt x="230" y="44"/>
                  <a:pt x="230" y="44"/>
                  <a:pt x="230" y="44"/>
                </a:cubicBezTo>
                <a:cubicBezTo>
                  <a:pt x="230" y="45"/>
                  <a:pt x="230" y="45"/>
                  <a:pt x="230" y="46"/>
                </a:cubicBezTo>
                <a:cubicBezTo>
                  <a:pt x="231" y="47"/>
                  <a:pt x="232" y="47"/>
                  <a:pt x="232" y="47"/>
                </a:cubicBezTo>
                <a:cubicBezTo>
                  <a:pt x="233" y="47"/>
                  <a:pt x="233" y="47"/>
                  <a:pt x="234" y="47"/>
                </a:cubicBezTo>
                <a:cubicBezTo>
                  <a:pt x="234" y="50"/>
                  <a:pt x="234" y="50"/>
                  <a:pt x="234" y="50"/>
                </a:cubicBezTo>
                <a:cubicBezTo>
                  <a:pt x="180" y="50"/>
                  <a:pt x="180" y="50"/>
                  <a:pt x="180" y="50"/>
                </a:cubicBezTo>
                <a:cubicBezTo>
                  <a:pt x="180" y="47"/>
                  <a:pt x="180" y="47"/>
                  <a:pt x="180" y="47"/>
                </a:cubicBezTo>
                <a:cubicBezTo>
                  <a:pt x="184" y="47"/>
                  <a:pt x="184" y="47"/>
                  <a:pt x="184" y="47"/>
                </a:cubicBezTo>
                <a:cubicBezTo>
                  <a:pt x="184" y="47"/>
                  <a:pt x="184" y="47"/>
                  <a:pt x="184" y="47"/>
                </a:cubicBezTo>
                <a:cubicBezTo>
                  <a:pt x="185" y="45"/>
                  <a:pt x="185" y="45"/>
                  <a:pt x="185" y="45"/>
                </a:cubicBezTo>
                <a:cubicBezTo>
                  <a:pt x="185" y="45"/>
                  <a:pt x="185" y="45"/>
                  <a:pt x="185" y="45"/>
                </a:cubicBezTo>
                <a:cubicBezTo>
                  <a:pt x="185" y="44"/>
                  <a:pt x="185" y="44"/>
                  <a:pt x="185" y="44"/>
                </a:cubicBezTo>
                <a:cubicBezTo>
                  <a:pt x="184" y="42"/>
                  <a:pt x="182" y="41"/>
                  <a:pt x="180" y="40"/>
                </a:cubicBezTo>
                <a:cubicBezTo>
                  <a:pt x="180" y="39"/>
                  <a:pt x="180" y="39"/>
                  <a:pt x="180" y="39"/>
                </a:cubicBezTo>
                <a:cubicBezTo>
                  <a:pt x="183" y="41"/>
                  <a:pt x="186" y="43"/>
                  <a:pt x="189" y="46"/>
                </a:cubicBezTo>
                <a:cubicBezTo>
                  <a:pt x="189" y="47"/>
                  <a:pt x="189" y="47"/>
                  <a:pt x="189" y="47"/>
                </a:cubicBezTo>
                <a:cubicBezTo>
                  <a:pt x="189" y="47"/>
                  <a:pt x="189" y="47"/>
                  <a:pt x="189" y="47"/>
                </a:cubicBezTo>
                <a:cubicBezTo>
                  <a:pt x="191" y="47"/>
                  <a:pt x="192" y="47"/>
                  <a:pt x="193" y="47"/>
                </a:cubicBezTo>
                <a:cubicBezTo>
                  <a:pt x="193" y="47"/>
                  <a:pt x="193" y="47"/>
                  <a:pt x="193" y="47"/>
                </a:cubicBezTo>
                <a:cubicBezTo>
                  <a:pt x="195" y="47"/>
                  <a:pt x="197" y="47"/>
                  <a:pt x="199" y="46"/>
                </a:cubicBezTo>
                <a:cubicBezTo>
                  <a:pt x="200" y="46"/>
                  <a:pt x="200" y="46"/>
                  <a:pt x="200" y="46"/>
                </a:cubicBezTo>
                <a:cubicBezTo>
                  <a:pt x="200" y="45"/>
                  <a:pt x="200" y="45"/>
                  <a:pt x="200" y="45"/>
                </a:cubicBezTo>
                <a:cubicBezTo>
                  <a:pt x="200" y="45"/>
                  <a:pt x="200" y="45"/>
                  <a:pt x="200" y="45"/>
                </a:cubicBezTo>
                <a:cubicBezTo>
                  <a:pt x="200" y="43"/>
                  <a:pt x="199" y="42"/>
                  <a:pt x="198" y="40"/>
                </a:cubicBezTo>
                <a:cubicBezTo>
                  <a:pt x="197" y="39"/>
                  <a:pt x="196" y="38"/>
                  <a:pt x="195" y="36"/>
                </a:cubicBezTo>
                <a:cubicBezTo>
                  <a:pt x="195" y="36"/>
                  <a:pt x="195" y="36"/>
                  <a:pt x="195" y="36"/>
                </a:cubicBezTo>
                <a:cubicBezTo>
                  <a:pt x="195" y="36"/>
                  <a:pt x="195" y="36"/>
                  <a:pt x="195" y="36"/>
                </a:cubicBezTo>
                <a:cubicBezTo>
                  <a:pt x="191" y="33"/>
                  <a:pt x="186" y="30"/>
                  <a:pt x="180" y="29"/>
                </a:cubicBezTo>
                <a:cubicBezTo>
                  <a:pt x="180" y="27"/>
                  <a:pt x="180" y="27"/>
                  <a:pt x="180" y="27"/>
                </a:cubicBezTo>
                <a:cubicBezTo>
                  <a:pt x="190" y="31"/>
                  <a:pt x="199" y="36"/>
                  <a:pt x="203" y="46"/>
                </a:cubicBezTo>
                <a:cubicBezTo>
                  <a:pt x="203" y="47"/>
                  <a:pt x="203" y="47"/>
                  <a:pt x="203" y="47"/>
                </a:cubicBezTo>
                <a:cubicBezTo>
                  <a:pt x="204" y="47"/>
                  <a:pt x="204" y="47"/>
                  <a:pt x="204" y="47"/>
                </a:cubicBezTo>
                <a:cubicBezTo>
                  <a:pt x="204" y="47"/>
                  <a:pt x="204" y="47"/>
                  <a:pt x="204" y="47"/>
                </a:cubicBezTo>
                <a:cubicBezTo>
                  <a:pt x="206" y="47"/>
                  <a:pt x="208" y="47"/>
                  <a:pt x="210" y="47"/>
                </a:cubicBezTo>
                <a:cubicBezTo>
                  <a:pt x="212" y="47"/>
                  <a:pt x="214" y="47"/>
                  <a:pt x="215" y="46"/>
                </a:cubicBezTo>
                <a:cubicBezTo>
                  <a:pt x="216" y="46"/>
                  <a:pt x="216" y="46"/>
                  <a:pt x="216" y="46"/>
                </a:cubicBezTo>
                <a:cubicBezTo>
                  <a:pt x="216" y="45"/>
                  <a:pt x="216" y="45"/>
                  <a:pt x="216" y="45"/>
                </a:cubicBezTo>
                <a:cubicBezTo>
                  <a:pt x="210" y="31"/>
                  <a:pt x="197" y="23"/>
                  <a:pt x="185" y="18"/>
                </a:cubicBezTo>
                <a:cubicBezTo>
                  <a:pt x="185" y="18"/>
                  <a:pt x="185" y="18"/>
                  <a:pt x="185" y="18"/>
                </a:cubicBezTo>
                <a:cubicBezTo>
                  <a:pt x="180" y="16"/>
                  <a:pt x="180" y="16"/>
                  <a:pt x="180" y="16"/>
                </a:cubicBezTo>
                <a:cubicBezTo>
                  <a:pt x="180" y="15"/>
                  <a:pt x="180" y="15"/>
                  <a:pt x="180" y="15"/>
                </a:cubicBezTo>
                <a:cubicBezTo>
                  <a:pt x="196" y="20"/>
                  <a:pt x="211" y="30"/>
                  <a:pt x="218" y="47"/>
                </a:cubicBezTo>
                <a:cubicBezTo>
                  <a:pt x="218" y="48"/>
                  <a:pt x="218" y="48"/>
                  <a:pt x="218" y="48"/>
                </a:cubicBezTo>
                <a:moveTo>
                  <a:pt x="310" y="4"/>
                </a:moveTo>
                <a:cubicBezTo>
                  <a:pt x="310" y="4"/>
                  <a:pt x="310" y="4"/>
                  <a:pt x="310" y="4"/>
                </a:cubicBezTo>
                <a:cubicBezTo>
                  <a:pt x="313" y="3"/>
                  <a:pt x="317" y="2"/>
                  <a:pt x="320" y="1"/>
                </a:cubicBezTo>
                <a:cubicBezTo>
                  <a:pt x="320" y="3"/>
                  <a:pt x="320" y="3"/>
                  <a:pt x="320" y="3"/>
                </a:cubicBezTo>
                <a:cubicBezTo>
                  <a:pt x="317" y="3"/>
                  <a:pt x="313" y="4"/>
                  <a:pt x="310" y="4"/>
                </a:cubicBezTo>
                <a:moveTo>
                  <a:pt x="99" y="11"/>
                </a:moveTo>
                <a:cubicBezTo>
                  <a:pt x="99" y="11"/>
                  <a:pt x="99" y="11"/>
                  <a:pt x="99" y="11"/>
                </a:cubicBezTo>
                <a:cubicBezTo>
                  <a:pt x="104" y="6"/>
                  <a:pt x="109" y="3"/>
                  <a:pt x="114" y="1"/>
                </a:cubicBezTo>
                <a:cubicBezTo>
                  <a:pt x="114" y="2"/>
                  <a:pt x="114" y="2"/>
                  <a:pt x="114" y="2"/>
                </a:cubicBezTo>
                <a:cubicBezTo>
                  <a:pt x="108" y="5"/>
                  <a:pt x="103" y="8"/>
                  <a:pt x="99" y="14"/>
                </a:cubicBezTo>
                <a:cubicBezTo>
                  <a:pt x="99" y="14"/>
                  <a:pt x="99" y="14"/>
                  <a:pt x="99" y="14"/>
                </a:cubicBezTo>
                <a:cubicBezTo>
                  <a:pt x="99" y="15"/>
                  <a:pt x="99" y="15"/>
                  <a:pt x="99" y="15"/>
                </a:cubicBezTo>
                <a:cubicBezTo>
                  <a:pt x="101" y="17"/>
                  <a:pt x="101" y="20"/>
                  <a:pt x="101" y="22"/>
                </a:cubicBezTo>
                <a:cubicBezTo>
                  <a:pt x="101" y="24"/>
                  <a:pt x="101" y="25"/>
                  <a:pt x="102" y="27"/>
                </a:cubicBezTo>
                <a:cubicBezTo>
                  <a:pt x="103" y="28"/>
                  <a:pt x="104" y="29"/>
                  <a:pt x="105" y="30"/>
                </a:cubicBezTo>
                <a:cubicBezTo>
                  <a:pt x="105" y="30"/>
                  <a:pt x="105" y="30"/>
                  <a:pt x="105" y="30"/>
                </a:cubicBezTo>
                <a:cubicBezTo>
                  <a:pt x="105" y="30"/>
                  <a:pt x="105" y="30"/>
                  <a:pt x="105" y="30"/>
                </a:cubicBezTo>
                <a:cubicBezTo>
                  <a:pt x="107" y="31"/>
                  <a:pt x="109" y="32"/>
                  <a:pt x="111" y="32"/>
                </a:cubicBezTo>
                <a:cubicBezTo>
                  <a:pt x="111" y="32"/>
                  <a:pt x="111" y="32"/>
                  <a:pt x="111" y="32"/>
                </a:cubicBezTo>
                <a:cubicBezTo>
                  <a:pt x="112" y="32"/>
                  <a:pt x="113" y="31"/>
                  <a:pt x="114" y="31"/>
                </a:cubicBezTo>
                <a:cubicBezTo>
                  <a:pt x="114" y="31"/>
                  <a:pt x="114" y="31"/>
                  <a:pt x="114" y="31"/>
                </a:cubicBezTo>
                <a:cubicBezTo>
                  <a:pt x="114" y="31"/>
                  <a:pt x="114" y="31"/>
                  <a:pt x="114" y="31"/>
                </a:cubicBezTo>
                <a:cubicBezTo>
                  <a:pt x="113" y="32"/>
                  <a:pt x="112" y="33"/>
                  <a:pt x="111" y="33"/>
                </a:cubicBezTo>
                <a:cubicBezTo>
                  <a:pt x="111" y="33"/>
                  <a:pt x="111" y="33"/>
                  <a:pt x="111" y="33"/>
                </a:cubicBezTo>
                <a:cubicBezTo>
                  <a:pt x="107" y="33"/>
                  <a:pt x="105" y="32"/>
                  <a:pt x="103" y="30"/>
                </a:cubicBezTo>
                <a:cubicBezTo>
                  <a:pt x="101" y="28"/>
                  <a:pt x="100" y="25"/>
                  <a:pt x="99" y="22"/>
                </a:cubicBezTo>
                <a:cubicBezTo>
                  <a:pt x="99" y="18"/>
                  <a:pt x="98" y="15"/>
                  <a:pt x="96" y="12"/>
                </a:cubicBezTo>
                <a:cubicBezTo>
                  <a:pt x="96" y="9"/>
                  <a:pt x="96" y="9"/>
                  <a:pt x="96" y="9"/>
                </a:cubicBezTo>
                <a:cubicBezTo>
                  <a:pt x="97" y="10"/>
                  <a:pt x="98" y="10"/>
                  <a:pt x="98" y="11"/>
                </a:cubicBezTo>
                <a:cubicBezTo>
                  <a:pt x="99" y="11"/>
                  <a:pt x="99" y="11"/>
                  <a:pt x="99" y="11"/>
                </a:cubicBezTo>
                <a:moveTo>
                  <a:pt x="325" y="1"/>
                </a:moveTo>
                <a:cubicBezTo>
                  <a:pt x="325" y="1"/>
                  <a:pt x="325" y="1"/>
                  <a:pt x="325" y="1"/>
                </a:cubicBezTo>
                <a:cubicBezTo>
                  <a:pt x="326" y="1"/>
                  <a:pt x="328" y="1"/>
                  <a:pt x="329" y="0"/>
                </a:cubicBezTo>
                <a:cubicBezTo>
                  <a:pt x="329" y="2"/>
                  <a:pt x="329" y="2"/>
                  <a:pt x="329" y="2"/>
                </a:cubicBezTo>
                <a:cubicBezTo>
                  <a:pt x="329" y="2"/>
                  <a:pt x="329" y="1"/>
                  <a:pt x="329" y="1"/>
                </a:cubicBezTo>
                <a:cubicBezTo>
                  <a:pt x="328" y="1"/>
                  <a:pt x="328" y="2"/>
                  <a:pt x="327" y="2"/>
                </a:cubicBezTo>
                <a:cubicBezTo>
                  <a:pt x="326" y="2"/>
                  <a:pt x="324" y="2"/>
                  <a:pt x="322" y="3"/>
                </a:cubicBezTo>
                <a:cubicBezTo>
                  <a:pt x="322" y="1"/>
                  <a:pt x="322" y="1"/>
                  <a:pt x="322" y="1"/>
                </a:cubicBezTo>
                <a:cubicBezTo>
                  <a:pt x="323" y="1"/>
                  <a:pt x="324" y="1"/>
                  <a:pt x="325" y="1"/>
                </a:cubicBezTo>
                <a:moveTo>
                  <a:pt x="45" y="12"/>
                </a:moveTo>
                <a:cubicBezTo>
                  <a:pt x="45" y="11"/>
                  <a:pt x="45" y="11"/>
                  <a:pt x="45" y="11"/>
                </a:cubicBezTo>
                <a:cubicBezTo>
                  <a:pt x="45" y="10"/>
                  <a:pt x="45" y="10"/>
                  <a:pt x="45" y="10"/>
                </a:cubicBezTo>
                <a:cubicBezTo>
                  <a:pt x="45" y="10"/>
                  <a:pt x="45" y="10"/>
                  <a:pt x="45" y="10"/>
                </a:cubicBezTo>
                <a:cubicBezTo>
                  <a:pt x="44" y="9"/>
                  <a:pt x="44" y="9"/>
                  <a:pt x="44" y="8"/>
                </a:cubicBezTo>
                <a:cubicBezTo>
                  <a:pt x="44" y="8"/>
                  <a:pt x="44" y="8"/>
                  <a:pt x="44" y="8"/>
                </a:cubicBezTo>
                <a:cubicBezTo>
                  <a:pt x="45" y="7"/>
                  <a:pt x="45" y="7"/>
                  <a:pt x="45" y="7"/>
                </a:cubicBezTo>
                <a:cubicBezTo>
                  <a:pt x="45" y="7"/>
                  <a:pt x="45" y="7"/>
                  <a:pt x="45" y="7"/>
                </a:cubicBezTo>
                <a:cubicBezTo>
                  <a:pt x="45" y="7"/>
                  <a:pt x="45" y="7"/>
                  <a:pt x="45" y="7"/>
                </a:cubicBezTo>
                <a:cubicBezTo>
                  <a:pt x="46" y="6"/>
                  <a:pt x="47" y="5"/>
                  <a:pt x="48" y="4"/>
                </a:cubicBezTo>
                <a:cubicBezTo>
                  <a:pt x="50" y="3"/>
                  <a:pt x="51" y="2"/>
                  <a:pt x="52" y="1"/>
                </a:cubicBezTo>
                <a:cubicBezTo>
                  <a:pt x="53" y="0"/>
                  <a:pt x="54" y="0"/>
                  <a:pt x="55" y="0"/>
                </a:cubicBezTo>
                <a:cubicBezTo>
                  <a:pt x="52" y="4"/>
                  <a:pt x="48" y="8"/>
                  <a:pt x="45" y="12"/>
                </a:cubicBezTo>
                <a:moveTo>
                  <a:pt x="135" y="5"/>
                </a:moveTo>
                <a:cubicBezTo>
                  <a:pt x="135" y="4"/>
                  <a:pt x="135" y="4"/>
                  <a:pt x="135" y="4"/>
                </a:cubicBezTo>
                <a:cubicBezTo>
                  <a:pt x="141" y="2"/>
                  <a:pt x="148" y="1"/>
                  <a:pt x="154" y="0"/>
                </a:cubicBezTo>
                <a:cubicBezTo>
                  <a:pt x="154" y="1"/>
                  <a:pt x="154" y="1"/>
                  <a:pt x="154" y="1"/>
                </a:cubicBezTo>
                <a:cubicBezTo>
                  <a:pt x="148" y="2"/>
                  <a:pt x="141" y="3"/>
                  <a:pt x="135" y="5"/>
                </a:cubicBezTo>
                <a:moveTo>
                  <a:pt x="379" y="0"/>
                </a:moveTo>
                <a:cubicBezTo>
                  <a:pt x="376" y="0"/>
                  <a:pt x="376" y="0"/>
                  <a:pt x="376" y="0"/>
                </a:cubicBezTo>
                <a:cubicBezTo>
                  <a:pt x="376" y="0"/>
                  <a:pt x="376" y="1"/>
                  <a:pt x="376" y="1"/>
                </a:cubicBezTo>
                <a:cubicBezTo>
                  <a:pt x="376" y="2"/>
                  <a:pt x="376" y="2"/>
                  <a:pt x="376" y="2"/>
                </a:cubicBezTo>
                <a:cubicBezTo>
                  <a:pt x="376" y="3"/>
                  <a:pt x="376" y="3"/>
                  <a:pt x="376" y="3"/>
                </a:cubicBezTo>
                <a:cubicBezTo>
                  <a:pt x="381" y="5"/>
                  <a:pt x="383" y="10"/>
                  <a:pt x="385" y="15"/>
                </a:cubicBezTo>
                <a:cubicBezTo>
                  <a:pt x="385" y="16"/>
                  <a:pt x="384" y="17"/>
                  <a:pt x="384" y="18"/>
                </a:cubicBezTo>
                <a:cubicBezTo>
                  <a:pt x="384" y="20"/>
                  <a:pt x="385" y="21"/>
                  <a:pt x="386" y="23"/>
                </a:cubicBezTo>
                <a:cubicBezTo>
                  <a:pt x="387" y="24"/>
                  <a:pt x="388" y="26"/>
                  <a:pt x="388" y="27"/>
                </a:cubicBezTo>
                <a:cubicBezTo>
                  <a:pt x="388" y="27"/>
                  <a:pt x="388" y="27"/>
                  <a:pt x="388" y="27"/>
                </a:cubicBezTo>
                <a:cubicBezTo>
                  <a:pt x="388" y="27"/>
                  <a:pt x="388" y="27"/>
                  <a:pt x="388" y="27"/>
                </a:cubicBezTo>
                <a:cubicBezTo>
                  <a:pt x="388" y="28"/>
                  <a:pt x="388" y="30"/>
                  <a:pt x="388" y="31"/>
                </a:cubicBezTo>
                <a:cubicBezTo>
                  <a:pt x="388" y="37"/>
                  <a:pt x="385" y="42"/>
                  <a:pt x="380" y="45"/>
                </a:cubicBezTo>
                <a:cubicBezTo>
                  <a:pt x="378" y="47"/>
                  <a:pt x="378" y="47"/>
                  <a:pt x="378" y="47"/>
                </a:cubicBezTo>
                <a:cubicBezTo>
                  <a:pt x="381" y="47"/>
                  <a:pt x="381" y="47"/>
                  <a:pt x="381" y="47"/>
                </a:cubicBezTo>
                <a:cubicBezTo>
                  <a:pt x="387" y="47"/>
                  <a:pt x="393" y="47"/>
                  <a:pt x="399" y="47"/>
                </a:cubicBezTo>
                <a:cubicBezTo>
                  <a:pt x="402" y="47"/>
                  <a:pt x="404" y="47"/>
                  <a:pt x="406" y="47"/>
                </a:cubicBezTo>
                <a:cubicBezTo>
                  <a:pt x="406" y="49"/>
                  <a:pt x="406" y="49"/>
                  <a:pt x="406" y="49"/>
                </a:cubicBezTo>
                <a:cubicBezTo>
                  <a:pt x="366" y="49"/>
                  <a:pt x="366" y="49"/>
                  <a:pt x="366" y="49"/>
                </a:cubicBezTo>
                <a:cubicBezTo>
                  <a:pt x="366" y="47"/>
                  <a:pt x="366" y="47"/>
                  <a:pt x="366" y="47"/>
                </a:cubicBezTo>
                <a:cubicBezTo>
                  <a:pt x="366" y="47"/>
                  <a:pt x="366" y="47"/>
                  <a:pt x="366" y="47"/>
                </a:cubicBezTo>
                <a:cubicBezTo>
                  <a:pt x="366" y="46"/>
                  <a:pt x="366" y="46"/>
                  <a:pt x="366" y="46"/>
                </a:cubicBezTo>
                <a:cubicBezTo>
                  <a:pt x="367" y="46"/>
                  <a:pt x="367" y="46"/>
                  <a:pt x="367" y="45"/>
                </a:cubicBezTo>
                <a:cubicBezTo>
                  <a:pt x="366" y="44"/>
                  <a:pt x="366" y="44"/>
                  <a:pt x="366" y="44"/>
                </a:cubicBezTo>
                <a:cubicBezTo>
                  <a:pt x="366" y="44"/>
                  <a:pt x="366" y="44"/>
                  <a:pt x="366" y="44"/>
                </a:cubicBezTo>
                <a:cubicBezTo>
                  <a:pt x="366" y="44"/>
                  <a:pt x="366" y="44"/>
                  <a:pt x="366" y="44"/>
                </a:cubicBezTo>
                <a:cubicBezTo>
                  <a:pt x="366" y="42"/>
                  <a:pt x="366" y="42"/>
                  <a:pt x="366" y="42"/>
                </a:cubicBezTo>
                <a:cubicBezTo>
                  <a:pt x="368" y="44"/>
                  <a:pt x="371" y="44"/>
                  <a:pt x="374" y="44"/>
                </a:cubicBezTo>
                <a:cubicBezTo>
                  <a:pt x="376" y="44"/>
                  <a:pt x="377" y="44"/>
                  <a:pt x="378" y="44"/>
                </a:cubicBezTo>
                <a:cubicBezTo>
                  <a:pt x="378" y="44"/>
                  <a:pt x="378" y="44"/>
                  <a:pt x="378" y="44"/>
                </a:cubicBezTo>
                <a:cubicBezTo>
                  <a:pt x="378" y="44"/>
                  <a:pt x="378" y="44"/>
                  <a:pt x="378" y="44"/>
                </a:cubicBezTo>
                <a:cubicBezTo>
                  <a:pt x="383" y="42"/>
                  <a:pt x="387" y="37"/>
                  <a:pt x="387" y="32"/>
                </a:cubicBezTo>
                <a:cubicBezTo>
                  <a:pt x="387" y="30"/>
                  <a:pt x="387" y="28"/>
                  <a:pt x="386" y="26"/>
                </a:cubicBezTo>
                <a:cubicBezTo>
                  <a:pt x="386" y="24"/>
                  <a:pt x="385" y="22"/>
                  <a:pt x="383" y="21"/>
                </a:cubicBezTo>
                <a:cubicBezTo>
                  <a:pt x="383" y="19"/>
                  <a:pt x="384" y="17"/>
                  <a:pt x="384" y="15"/>
                </a:cubicBezTo>
                <a:cubicBezTo>
                  <a:pt x="384" y="14"/>
                  <a:pt x="384" y="13"/>
                  <a:pt x="383" y="12"/>
                </a:cubicBezTo>
                <a:cubicBezTo>
                  <a:pt x="383" y="12"/>
                  <a:pt x="383" y="12"/>
                  <a:pt x="383" y="12"/>
                </a:cubicBezTo>
                <a:cubicBezTo>
                  <a:pt x="383" y="12"/>
                  <a:pt x="383" y="12"/>
                  <a:pt x="383" y="12"/>
                </a:cubicBezTo>
                <a:cubicBezTo>
                  <a:pt x="382" y="11"/>
                  <a:pt x="382" y="9"/>
                  <a:pt x="381" y="8"/>
                </a:cubicBezTo>
                <a:cubicBezTo>
                  <a:pt x="380" y="7"/>
                  <a:pt x="378" y="6"/>
                  <a:pt x="377" y="5"/>
                </a:cubicBezTo>
                <a:cubicBezTo>
                  <a:pt x="376" y="5"/>
                  <a:pt x="376" y="4"/>
                  <a:pt x="376" y="4"/>
                </a:cubicBezTo>
                <a:cubicBezTo>
                  <a:pt x="376" y="4"/>
                  <a:pt x="375" y="4"/>
                  <a:pt x="375" y="4"/>
                </a:cubicBezTo>
                <a:cubicBezTo>
                  <a:pt x="374" y="4"/>
                  <a:pt x="374" y="4"/>
                  <a:pt x="374" y="4"/>
                </a:cubicBezTo>
                <a:cubicBezTo>
                  <a:pt x="374" y="4"/>
                  <a:pt x="374" y="4"/>
                  <a:pt x="374" y="4"/>
                </a:cubicBezTo>
                <a:cubicBezTo>
                  <a:pt x="374" y="4"/>
                  <a:pt x="374" y="4"/>
                  <a:pt x="374" y="4"/>
                </a:cubicBezTo>
                <a:cubicBezTo>
                  <a:pt x="374" y="4"/>
                  <a:pt x="374" y="4"/>
                  <a:pt x="374" y="4"/>
                </a:cubicBezTo>
                <a:cubicBezTo>
                  <a:pt x="374" y="4"/>
                  <a:pt x="374" y="4"/>
                  <a:pt x="374" y="4"/>
                </a:cubicBezTo>
                <a:cubicBezTo>
                  <a:pt x="374" y="4"/>
                  <a:pt x="374" y="4"/>
                  <a:pt x="374" y="4"/>
                </a:cubicBezTo>
                <a:cubicBezTo>
                  <a:pt x="373" y="3"/>
                  <a:pt x="373" y="3"/>
                  <a:pt x="373" y="3"/>
                </a:cubicBezTo>
                <a:cubicBezTo>
                  <a:pt x="374" y="3"/>
                  <a:pt x="374" y="3"/>
                  <a:pt x="374" y="3"/>
                </a:cubicBezTo>
                <a:cubicBezTo>
                  <a:pt x="374" y="2"/>
                  <a:pt x="374" y="2"/>
                  <a:pt x="374" y="1"/>
                </a:cubicBezTo>
                <a:cubicBezTo>
                  <a:pt x="374" y="1"/>
                  <a:pt x="374" y="1"/>
                  <a:pt x="374" y="1"/>
                </a:cubicBezTo>
                <a:cubicBezTo>
                  <a:pt x="374" y="1"/>
                  <a:pt x="374" y="1"/>
                  <a:pt x="374" y="1"/>
                </a:cubicBezTo>
                <a:cubicBezTo>
                  <a:pt x="375" y="1"/>
                  <a:pt x="375" y="0"/>
                  <a:pt x="375" y="0"/>
                </a:cubicBezTo>
                <a:cubicBezTo>
                  <a:pt x="373" y="0"/>
                  <a:pt x="373" y="0"/>
                  <a:pt x="373" y="0"/>
                </a:cubicBezTo>
                <a:cubicBezTo>
                  <a:pt x="373" y="0"/>
                  <a:pt x="373" y="0"/>
                  <a:pt x="373" y="1"/>
                </a:cubicBezTo>
                <a:cubicBezTo>
                  <a:pt x="373" y="1"/>
                  <a:pt x="372" y="1"/>
                  <a:pt x="372" y="2"/>
                </a:cubicBezTo>
                <a:cubicBezTo>
                  <a:pt x="372" y="2"/>
                  <a:pt x="371" y="3"/>
                  <a:pt x="371" y="3"/>
                </a:cubicBezTo>
                <a:cubicBezTo>
                  <a:pt x="371" y="4"/>
                  <a:pt x="372" y="4"/>
                  <a:pt x="372" y="5"/>
                </a:cubicBezTo>
                <a:cubicBezTo>
                  <a:pt x="372" y="5"/>
                  <a:pt x="372" y="6"/>
                  <a:pt x="373" y="6"/>
                </a:cubicBezTo>
                <a:cubicBezTo>
                  <a:pt x="373" y="6"/>
                  <a:pt x="373" y="6"/>
                  <a:pt x="374" y="6"/>
                </a:cubicBezTo>
                <a:cubicBezTo>
                  <a:pt x="374" y="6"/>
                  <a:pt x="375" y="6"/>
                  <a:pt x="375" y="6"/>
                </a:cubicBezTo>
                <a:cubicBezTo>
                  <a:pt x="375" y="6"/>
                  <a:pt x="375" y="6"/>
                  <a:pt x="375" y="6"/>
                </a:cubicBezTo>
                <a:cubicBezTo>
                  <a:pt x="375" y="6"/>
                  <a:pt x="375" y="6"/>
                  <a:pt x="375" y="6"/>
                </a:cubicBezTo>
                <a:cubicBezTo>
                  <a:pt x="375" y="6"/>
                  <a:pt x="375" y="6"/>
                  <a:pt x="375" y="6"/>
                </a:cubicBezTo>
                <a:cubicBezTo>
                  <a:pt x="375" y="6"/>
                  <a:pt x="375" y="6"/>
                  <a:pt x="375" y="6"/>
                </a:cubicBezTo>
                <a:cubicBezTo>
                  <a:pt x="376" y="7"/>
                  <a:pt x="376" y="7"/>
                  <a:pt x="376" y="7"/>
                </a:cubicBezTo>
                <a:cubicBezTo>
                  <a:pt x="377" y="7"/>
                  <a:pt x="378" y="8"/>
                  <a:pt x="379" y="9"/>
                </a:cubicBezTo>
                <a:cubicBezTo>
                  <a:pt x="380" y="10"/>
                  <a:pt x="381" y="12"/>
                  <a:pt x="381" y="13"/>
                </a:cubicBezTo>
                <a:cubicBezTo>
                  <a:pt x="382" y="14"/>
                  <a:pt x="382" y="15"/>
                  <a:pt x="382" y="15"/>
                </a:cubicBezTo>
                <a:cubicBezTo>
                  <a:pt x="382" y="17"/>
                  <a:pt x="381" y="19"/>
                  <a:pt x="381" y="21"/>
                </a:cubicBezTo>
                <a:cubicBezTo>
                  <a:pt x="381" y="22"/>
                  <a:pt x="381" y="22"/>
                  <a:pt x="381" y="22"/>
                </a:cubicBezTo>
                <a:cubicBezTo>
                  <a:pt x="381" y="22"/>
                  <a:pt x="381" y="22"/>
                  <a:pt x="381" y="22"/>
                </a:cubicBezTo>
                <a:cubicBezTo>
                  <a:pt x="383" y="23"/>
                  <a:pt x="384" y="24"/>
                  <a:pt x="384" y="26"/>
                </a:cubicBezTo>
                <a:cubicBezTo>
                  <a:pt x="385" y="28"/>
                  <a:pt x="385" y="30"/>
                  <a:pt x="385" y="32"/>
                </a:cubicBezTo>
                <a:cubicBezTo>
                  <a:pt x="385" y="36"/>
                  <a:pt x="382" y="40"/>
                  <a:pt x="377" y="42"/>
                </a:cubicBezTo>
                <a:cubicBezTo>
                  <a:pt x="377" y="42"/>
                  <a:pt x="375" y="42"/>
                  <a:pt x="374" y="42"/>
                </a:cubicBezTo>
                <a:cubicBezTo>
                  <a:pt x="374" y="42"/>
                  <a:pt x="374" y="42"/>
                  <a:pt x="374" y="42"/>
                </a:cubicBezTo>
                <a:cubicBezTo>
                  <a:pt x="371" y="42"/>
                  <a:pt x="369" y="42"/>
                  <a:pt x="367" y="40"/>
                </a:cubicBezTo>
                <a:cubicBezTo>
                  <a:pt x="367" y="39"/>
                  <a:pt x="368" y="36"/>
                  <a:pt x="368" y="34"/>
                </a:cubicBezTo>
                <a:cubicBezTo>
                  <a:pt x="368" y="33"/>
                  <a:pt x="367" y="32"/>
                  <a:pt x="367" y="31"/>
                </a:cubicBezTo>
                <a:cubicBezTo>
                  <a:pt x="368" y="30"/>
                  <a:pt x="368" y="29"/>
                  <a:pt x="369" y="28"/>
                </a:cubicBezTo>
                <a:cubicBezTo>
                  <a:pt x="370" y="27"/>
                  <a:pt x="371" y="25"/>
                  <a:pt x="371" y="24"/>
                </a:cubicBezTo>
                <a:cubicBezTo>
                  <a:pt x="371" y="23"/>
                  <a:pt x="371" y="22"/>
                  <a:pt x="371" y="22"/>
                </a:cubicBezTo>
                <a:cubicBezTo>
                  <a:pt x="370" y="18"/>
                  <a:pt x="368" y="16"/>
                  <a:pt x="366" y="15"/>
                </a:cubicBezTo>
                <a:cubicBezTo>
                  <a:pt x="365" y="14"/>
                  <a:pt x="365" y="14"/>
                  <a:pt x="365" y="14"/>
                </a:cubicBezTo>
                <a:cubicBezTo>
                  <a:pt x="365" y="14"/>
                  <a:pt x="365" y="14"/>
                  <a:pt x="365" y="14"/>
                </a:cubicBezTo>
                <a:cubicBezTo>
                  <a:pt x="365" y="13"/>
                  <a:pt x="365" y="13"/>
                  <a:pt x="365" y="13"/>
                </a:cubicBezTo>
                <a:cubicBezTo>
                  <a:pt x="364" y="13"/>
                  <a:pt x="364" y="13"/>
                  <a:pt x="364" y="13"/>
                </a:cubicBezTo>
                <a:cubicBezTo>
                  <a:pt x="363" y="12"/>
                  <a:pt x="363" y="12"/>
                  <a:pt x="363" y="12"/>
                </a:cubicBezTo>
                <a:cubicBezTo>
                  <a:pt x="363" y="13"/>
                  <a:pt x="363" y="13"/>
                  <a:pt x="363" y="13"/>
                </a:cubicBezTo>
                <a:cubicBezTo>
                  <a:pt x="362" y="12"/>
                  <a:pt x="360" y="12"/>
                  <a:pt x="359" y="12"/>
                </a:cubicBezTo>
                <a:cubicBezTo>
                  <a:pt x="359" y="12"/>
                  <a:pt x="359" y="12"/>
                  <a:pt x="359" y="12"/>
                </a:cubicBezTo>
                <a:cubicBezTo>
                  <a:pt x="359" y="12"/>
                  <a:pt x="359" y="12"/>
                  <a:pt x="359" y="12"/>
                </a:cubicBezTo>
                <a:cubicBezTo>
                  <a:pt x="357" y="11"/>
                  <a:pt x="357" y="11"/>
                  <a:pt x="357" y="11"/>
                </a:cubicBezTo>
                <a:cubicBezTo>
                  <a:pt x="357" y="12"/>
                  <a:pt x="357" y="12"/>
                  <a:pt x="357" y="12"/>
                </a:cubicBezTo>
                <a:cubicBezTo>
                  <a:pt x="349" y="12"/>
                  <a:pt x="343" y="18"/>
                  <a:pt x="337" y="21"/>
                </a:cubicBezTo>
                <a:cubicBezTo>
                  <a:pt x="336" y="21"/>
                  <a:pt x="336" y="21"/>
                  <a:pt x="336" y="21"/>
                </a:cubicBezTo>
                <a:cubicBezTo>
                  <a:pt x="335" y="21"/>
                  <a:pt x="334" y="21"/>
                  <a:pt x="334" y="21"/>
                </a:cubicBezTo>
                <a:cubicBezTo>
                  <a:pt x="333" y="20"/>
                  <a:pt x="332" y="19"/>
                  <a:pt x="332" y="19"/>
                </a:cubicBezTo>
                <a:cubicBezTo>
                  <a:pt x="332" y="19"/>
                  <a:pt x="332" y="19"/>
                  <a:pt x="332" y="19"/>
                </a:cubicBezTo>
                <a:cubicBezTo>
                  <a:pt x="332" y="18"/>
                  <a:pt x="332" y="18"/>
                  <a:pt x="332" y="18"/>
                </a:cubicBezTo>
                <a:cubicBezTo>
                  <a:pt x="330" y="17"/>
                  <a:pt x="330" y="17"/>
                  <a:pt x="330" y="17"/>
                </a:cubicBezTo>
                <a:cubicBezTo>
                  <a:pt x="330" y="17"/>
                  <a:pt x="330" y="16"/>
                  <a:pt x="330" y="16"/>
                </a:cubicBezTo>
                <a:cubicBezTo>
                  <a:pt x="330" y="15"/>
                  <a:pt x="330" y="15"/>
                  <a:pt x="331" y="14"/>
                </a:cubicBezTo>
                <a:cubicBezTo>
                  <a:pt x="332" y="12"/>
                  <a:pt x="332" y="12"/>
                  <a:pt x="332" y="12"/>
                </a:cubicBezTo>
                <a:cubicBezTo>
                  <a:pt x="332" y="11"/>
                  <a:pt x="332" y="11"/>
                  <a:pt x="332" y="11"/>
                </a:cubicBezTo>
                <a:cubicBezTo>
                  <a:pt x="332" y="11"/>
                  <a:pt x="332" y="11"/>
                  <a:pt x="332" y="11"/>
                </a:cubicBezTo>
                <a:cubicBezTo>
                  <a:pt x="333" y="9"/>
                  <a:pt x="334" y="7"/>
                  <a:pt x="336" y="6"/>
                </a:cubicBezTo>
                <a:cubicBezTo>
                  <a:pt x="336" y="6"/>
                  <a:pt x="336" y="6"/>
                  <a:pt x="336" y="6"/>
                </a:cubicBezTo>
                <a:cubicBezTo>
                  <a:pt x="336" y="5"/>
                  <a:pt x="336" y="5"/>
                  <a:pt x="336" y="5"/>
                </a:cubicBezTo>
                <a:cubicBezTo>
                  <a:pt x="336" y="5"/>
                  <a:pt x="336" y="5"/>
                  <a:pt x="336" y="5"/>
                </a:cubicBezTo>
                <a:cubicBezTo>
                  <a:pt x="336" y="4"/>
                  <a:pt x="336" y="3"/>
                  <a:pt x="335" y="3"/>
                </a:cubicBezTo>
                <a:cubicBezTo>
                  <a:pt x="335" y="2"/>
                  <a:pt x="334" y="2"/>
                  <a:pt x="334" y="1"/>
                </a:cubicBezTo>
                <a:cubicBezTo>
                  <a:pt x="333" y="1"/>
                  <a:pt x="333" y="0"/>
                  <a:pt x="333" y="0"/>
                </a:cubicBezTo>
                <a:cubicBezTo>
                  <a:pt x="333" y="0"/>
                  <a:pt x="333" y="0"/>
                  <a:pt x="333" y="0"/>
                </a:cubicBezTo>
                <a:cubicBezTo>
                  <a:pt x="318" y="0"/>
                  <a:pt x="318" y="0"/>
                  <a:pt x="318" y="0"/>
                </a:cubicBezTo>
                <a:cubicBezTo>
                  <a:pt x="315" y="0"/>
                  <a:pt x="312" y="1"/>
                  <a:pt x="310" y="2"/>
                </a:cubicBezTo>
                <a:cubicBezTo>
                  <a:pt x="310" y="2"/>
                  <a:pt x="310" y="2"/>
                  <a:pt x="310" y="2"/>
                </a:cubicBezTo>
                <a:cubicBezTo>
                  <a:pt x="308" y="2"/>
                  <a:pt x="308" y="2"/>
                  <a:pt x="308" y="2"/>
                </a:cubicBezTo>
                <a:cubicBezTo>
                  <a:pt x="308" y="2"/>
                  <a:pt x="308" y="2"/>
                  <a:pt x="308" y="2"/>
                </a:cubicBezTo>
                <a:cubicBezTo>
                  <a:pt x="308" y="2"/>
                  <a:pt x="308" y="2"/>
                  <a:pt x="308" y="2"/>
                </a:cubicBezTo>
                <a:cubicBezTo>
                  <a:pt x="305" y="3"/>
                  <a:pt x="303" y="3"/>
                  <a:pt x="300" y="4"/>
                </a:cubicBezTo>
                <a:cubicBezTo>
                  <a:pt x="300" y="4"/>
                  <a:pt x="300" y="4"/>
                  <a:pt x="300" y="4"/>
                </a:cubicBezTo>
                <a:cubicBezTo>
                  <a:pt x="300" y="4"/>
                  <a:pt x="300" y="4"/>
                  <a:pt x="300" y="4"/>
                </a:cubicBezTo>
                <a:cubicBezTo>
                  <a:pt x="296" y="6"/>
                  <a:pt x="292" y="7"/>
                  <a:pt x="289" y="9"/>
                </a:cubicBezTo>
                <a:cubicBezTo>
                  <a:pt x="289" y="9"/>
                  <a:pt x="289" y="9"/>
                  <a:pt x="289" y="9"/>
                </a:cubicBezTo>
                <a:cubicBezTo>
                  <a:pt x="287" y="10"/>
                  <a:pt x="287" y="10"/>
                  <a:pt x="287" y="10"/>
                </a:cubicBezTo>
                <a:cubicBezTo>
                  <a:pt x="287" y="10"/>
                  <a:pt x="287" y="10"/>
                  <a:pt x="287" y="10"/>
                </a:cubicBezTo>
                <a:cubicBezTo>
                  <a:pt x="287" y="10"/>
                  <a:pt x="287" y="10"/>
                  <a:pt x="287" y="10"/>
                </a:cubicBezTo>
                <a:cubicBezTo>
                  <a:pt x="284" y="12"/>
                  <a:pt x="281" y="13"/>
                  <a:pt x="278" y="15"/>
                </a:cubicBezTo>
                <a:cubicBezTo>
                  <a:pt x="278" y="15"/>
                  <a:pt x="278" y="15"/>
                  <a:pt x="278" y="15"/>
                </a:cubicBezTo>
                <a:cubicBezTo>
                  <a:pt x="277" y="16"/>
                  <a:pt x="277" y="16"/>
                  <a:pt x="277" y="16"/>
                </a:cubicBezTo>
                <a:cubicBezTo>
                  <a:pt x="277" y="16"/>
                  <a:pt x="277" y="16"/>
                  <a:pt x="277" y="16"/>
                </a:cubicBezTo>
                <a:cubicBezTo>
                  <a:pt x="276" y="16"/>
                  <a:pt x="276" y="16"/>
                  <a:pt x="276" y="16"/>
                </a:cubicBezTo>
                <a:cubicBezTo>
                  <a:pt x="276" y="16"/>
                  <a:pt x="276" y="16"/>
                  <a:pt x="276" y="16"/>
                </a:cubicBezTo>
                <a:cubicBezTo>
                  <a:pt x="275" y="17"/>
                  <a:pt x="275" y="18"/>
                  <a:pt x="274" y="18"/>
                </a:cubicBezTo>
                <a:cubicBezTo>
                  <a:pt x="267" y="7"/>
                  <a:pt x="267" y="7"/>
                  <a:pt x="267" y="7"/>
                </a:cubicBezTo>
                <a:cubicBezTo>
                  <a:pt x="269" y="4"/>
                  <a:pt x="272" y="2"/>
                  <a:pt x="276" y="0"/>
                </a:cubicBezTo>
                <a:cubicBezTo>
                  <a:pt x="272" y="0"/>
                  <a:pt x="272" y="0"/>
                  <a:pt x="272" y="0"/>
                </a:cubicBezTo>
                <a:cubicBezTo>
                  <a:pt x="270" y="2"/>
                  <a:pt x="267" y="4"/>
                  <a:pt x="265" y="7"/>
                </a:cubicBezTo>
                <a:cubicBezTo>
                  <a:pt x="265" y="7"/>
                  <a:pt x="265" y="7"/>
                  <a:pt x="265" y="7"/>
                </a:cubicBezTo>
                <a:cubicBezTo>
                  <a:pt x="273" y="20"/>
                  <a:pt x="273" y="20"/>
                  <a:pt x="273" y="20"/>
                </a:cubicBezTo>
                <a:cubicBezTo>
                  <a:pt x="274" y="20"/>
                  <a:pt x="274" y="20"/>
                  <a:pt x="274" y="20"/>
                </a:cubicBezTo>
                <a:cubicBezTo>
                  <a:pt x="274" y="20"/>
                  <a:pt x="274" y="20"/>
                  <a:pt x="274" y="20"/>
                </a:cubicBezTo>
                <a:cubicBezTo>
                  <a:pt x="275" y="20"/>
                  <a:pt x="275" y="20"/>
                  <a:pt x="275" y="20"/>
                </a:cubicBezTo>
                <a:cubicBezTo>
                  <a:pt x="275" y="20"/>
                  <a:pt x="276" y="19"/>
                  <a:pt x="276" y="19"/>
                </a:cubicBezTo>
                <a:cubicBezTo>
                  <a:pt x="276" y="20"/>
                  <a:pt x="276" y="20"/>
                  <a:pt x="276" y="20"/>
                </a:cubicBezTo>
                <a:cubicBezTo>
                  <a:pt x="276" y="21"/>
                  <a:pt x="275" y="21"/>
                  <a:pt x="275" y="22"/>
                </a:cubicBezTo>
                <a:cubicBezTo>
                  <a:pt x="274" y="23"/>
                  <a:pt x="274" y="23"/>
                  <a:pt x="274" y="23"/>
                </a:cubicBezTo>
                <a:cubicBezTo>
                  <a:pt x="276" y="27"/>
                  <a:pt x="276" y="27"/>
                  <a:pt x="276" y="27"/>
                </a:cubicBezTo>
                <a:cubicBezTo>
                  <a:pt x="276" y="31"/>
                  <a:pt x="276" y="31"/>
                  <a:pt x="276" y="31"/>
                </a:cubicBezTo>
                <a:cubicBezTo>
                  <a:pt x="276" y="30"/>
                  <a:pt x="276" y="29"/>
                  <a:pt x="275" y="28"/>
                </a:cubicBezTo>
                <a:cubicBezTo>
                  <a:pt x="275" y="28"/>
                  <a:pt x="275" y="28"/>
                  <a:pt x="275" y="28"/>
                </a:cubicBezTo>
                <a:cubicBezTo>
                  <a:pt x="275" y="28"/>
                  <a:pt x="275" y="28"/>
                  <a:pt x="275" y="28"/>
                </a:cubicBezTo>
                <a:cubicBezTo>
                  <a:pt x="271" y="21"/>
                  <a:pt x="268" y="15"/>
                  <a:pt x="264" y="9"/>
                </a:cubicBezTo>
                <a:cubicBezTo>
                  <a:pt x="264" y="5"/>
                  <a:pt x="264" y="5"/>
                  <a:pt x="264" y="5"/>
                </a:cubicBezTo>
                <a:cubicBezTo>
                  <a:pt x="264" y="5"/>
                  <a:pt x="264" y="5"/>
                  <a:pt x="264" y="5"/>
                </a:cubicBezTo>
                <a:cubicBezTo>
                  <a:pt x="265" y="5"/>
                  <a:pt x="265" y="5"/>
                  <a:pt x="265" y="5"/>
                </a:cubicBezTo>
                <a:cubicBezTo>
                  <a:pt x="267" y="3"/>
                  <a:pt x="269" y="1"/>
                  <a:pt x="270" y="0"/>
                </a:cubicBezTo>
                <a:cubicBezTo>
                  <a:pt x="267" y="0"/>
                  <a:pt x="267" y="0"/>
                  <a:pt x="267" y="0"/>
                </a:cubicBezTo>
                <a:cubicBezTo>
                  <a:pt x="266" y="1"/>
                  <a:pt x="265" y="2"/>
                  <a:pt x="264" y="3"/>
                </a:cubicBezTo>
                <a:cubicBezTo>
                  <a:pt x="264" y="3"/>
                  <a:pt x="263" y="3"/>
                  <a:pt x="263" y="3"/>
                </a:cubicBezTo>
                <a:cubicBezTo>
                  <a:pt x="263" y="2"/>
                  <a:pt x="262" y="2"/>
                  <a:pt x="262" y="2"/>
                </a:cubicBezTo>
                <a:cubicBezTo>
                  <a:pt x="263" y="0"/>
                  <a:pt x="263" y="0"/>
                  <a:pt x="263" y="0"/>
                </a:cubicBezTo>
                <a:cubicBezTo>
                  <a:pt x="264" y="0"/>
                  <a:pt x="264" y="0"/>
                  <a:pt x="264" y="0"/>
                </a:cubicBezTo>
                <a:cubicBezTo>
                  <a:pt x="264" y="0"/>
                  <a:pt x="264" y="0"/>
                  <a:pt x="264" y="0"/>
                </a:cubicBezTo>
                <a:cubicBezTo>
                  <a:pt x="261" y="0"/>
                  <a:pt x="261" y="0"/>
                  <a:pt x="261" y="0"/>
                </a:cubicBezTo>
                <a:cubicBezTo>
                  <a:pt x="261" y="0"/>
                  <a:pt x="260" y="0"/>
                  <a:pt x="260" y="1"/>
                </a:cubicBezTo>
                <a:cubicBezTo>
                  <a:pt x="259" y="1"/>
                  <a:pt x="259" y="1"/>
                  <a:pt x="259" y="1"/>
                </a:cubicBezTo>
                <a:cubicBezTo>
                  <a:pt x="260" y="2"/>
                  <a:pt x="260" y="2"/>
                  <a:pt x="260" y="2"/>
                </a:cubicBezTo>
                <a:cubicBezTo>
                  <a:pt x="260" y="3"/>
                  <a:pt x="261" y="3"/>
                  <a:pt x="262" y="4"/>
                </a:cubicBezTo>
                <a:cubicBezTo>
                  <a:pt x="262" y="7"/>
                  <a:pt x="262" y="7"/>
                  <a:pt x="262" y="7"/>
                </a:cubicBezTo>
                <a:cubicBezTo>
                  <a:pt x="260" y="4"/>
                  <a:pt x="259" y="2"/>
                  <a:pt x="257" y="0"/>
                </a:cubicBezTo>
                <a:cubicBezTo>
                  <a:pt x="254" y="0"/>
                  <a:pt x="254" y="0"/>
                  <a:pt x="254" y="0"/>
                </a:cubicBezTo>
                <a:cubicBezTo>
                  <a:pt x="257" y="3"/>
                  <a:pt x="259" y="7"/>
                  <a:pt x="262" y="10"/>
                </a:cubicBezTo>
                <a:cubicBezTo>
                  <a:pt x="262" y="10"/>
                  <a:pt x="262" y="10"/>
                  <a:pt x="262" y="10"/>
                </a:cubicBezTo>
                <a:cubicBezTo>
                  <a:pt x="266" y="16"/>
                  <a:pt x="270" y="22"/>
                  <a:pt x="273" y="29"/>
                </a:cubicBezTo>
                <a:cubicBezTo>
                  <a:pt x="273" y="29"/>
                  <a:pt x="273" y="29"/>
                  <a:pt x="273" y="29"/>
                </a:cubicBezTo>
                <a:cubicBezTo>
                  <a:pt x="275" y="31"/>
                  <a:pt x="276" y="34"/>
                  <a:pt x="276" y="37"/>
                </a:cubicBezTo>
                <a:cubicBezTo>
                  <a:pt x="277" y="37"/>
                  <a:pt x="277" y="37"/>
                  <a:pt x="277" y="37"/>
                </a:cubicBezTo>
                <a:cubicBezTo>
                  <a:pt x="277" y="39"/>
                  <a:pt x="278" y="42"/>
                  <a:pt x="278" y="45"/>
                </a:cubicBezTo>
                <a:cubicBezTo>
                  <a:pt x="278" y="45"/>
                  <a:pt x="278" y="45"/>
                  <a:pt x="278" y="45"/>
                </a:cubicBezTo>
                <a:cubicBezTo>
                  <a:pt x="277" y="45"/>
                  <a:pt x="277" y="45"/>
                  <a:pt x="277" y="45"/>
                </a:cubicBezTo>
                <a:cubicBezTo>
                  <a:pt x="276" y="45"/>
                  <a:pt x="276" y="45"/>
                  <a:pt x="276" y="45"/>
                </a:cubicBezTo>
                <a:cubicBezTo>
                  <a:pt x="262" y="45"/>
                  <a:pt x="262" y="45"/>
                  <a:pt x="262" y="45"/>
                </a:cubicBezTo>
                <a:cubicBezTo>
                  <a:pt x="259" y="45"/>
                  <a:pt x="259" y="45"/>
                  <a:pt x="259" y="45"/>
                </a:cubicBezTo>
                <a:cubicBezTo>
                  <a:pt x="257" y="40"/>
                  <a:pt x="255" y="35"/>
                  <a:pt x="253" y="30"/>
                </a:cubicBezTo>
                <a:cubicBezTo>
                  <a:pt x="253" y="30"/>
                  <a:pt x="253" y="30"/>
                  <a:pt x="253" y="30"/>
                </a:cubicBezTo>
                <a:cubicBezTo>
                  <a:pt x="253" y="29"/>
                  <a:pt x="253" y="29"/>
                  <a:pt x="253" y="29"/>
                </a:cubicBezTo>
                <a:cubicBezTo>
                  <a:pt x="251" y="24"/>
                  <a:pt x="251" y="24"/>
                  <a:pt x="251" y="24"/>
                </a:cubicBezTo>
                <a:cubicBezTo>
                  <a:pt x="251" y="26"/>
                  <a:pt x="251" y="26"/>
                  <a:pt x="251" y="26"/>
                </a:cubicBezTo>
                <a:cubicBezTo>
                  <a:pt x="251" y="24"/>
                  <a:pt x="250" y="23"/>
                  <a:pt x="249" y="22"/>
                </a:cubicBezTo>
                <a:cubicBezTo>
                  <a:pt x="246" y="18"/>
                  <a:pt x="244" y="15"/>
                  <a:pt x="242" y="11"/>
                </a:cubicBezTo>
                <a:cubicBezTo>
                  <a:pt x="242" y="11"/>
                  <a:pt x="242" y="11"/>
                  <a:pt x="242" y="11"/>
                </a:cubicBezTo>
                <a:cubicBezTo>
                  <a:pt x="242" y="11"/>
                  <a:pt x="242" y="11"/>
                  <a:pt x="242" y="11"/>
                </a:cubicBezTo>
                <a:cubicBezTo>
                  <a:pt x="240" y="9"/>
                  <a:pt x="238" y="7"/>
                  <a:pt x="236" y="5"/>
                </a:cubicBezTo>
                <a:cubicBezTo>
                  <a:pt x="236" y="5"/>
                  <a:pt x="236" y="5"/>
                  <a:pt x="236" y="5"/>
                </a:cubicBezTo>
                <a:cubicBezTo>
                  <a:pt x="235" y="5"/>
                  <a:pt x="235" y="5"/>
                  <a:pt x="235" y="5"/>
                </a:cubicBezTo>
                <a:cubicBezTo>
                  <a:pt x="234" y="3"/>
                  <a:pt x="234" y="3"/>
                  <a:pt x="234" y="3"/>
                </a:cubicBezTo>
                <a:cubicBezTo>
                  <a:pt x="234" y="3"/>
                  <a:pt x="234" y="3"/>
                  <a:pt x="234" y="3"/>
                </a:cubicBezTo>
                <a:cubicBezTo>
                  <a:pt x="232" y="2"/>
                  <a:pt x="231" y="1"/>
                  <a:pt x="229" y="0"/>
                </a:cubicBezTo>
                <a:cubicBezTo>
                  <a:pt x="226" y="0"/>
                  <a:pt x="226" y="0"/>
                  <a:pt x="226" y="0"/>
                </a:cubicBezTo>
                <a:cubicBezTo>
                  <a:pt x="229" y="2"/>
                  <a:pt x="231" y="4"/>
                  <a:pt x="234" y="6"/>
                </a:cubicBezTo>
                <a:cubicBezTo>
                  <a:pt x="234" y="7"/>
                  <a:pt x="234" y="7"/>
                  <a:pt x="234" y="7"/>
                </a:cubicBezTo>
                <a:cubicBezTo>
                  <a:pt x="231" y="5"/>
                  <a:pt x="228" y="2"/>
                  <a:pt x="225" y="0"/>
                </a:cubicBezTo>
                <a:cubicBezTo>
                  <a:pt x="221" y="0"/>
                  <a:pt x="221" y="0"/>
                  <a:pt x="221" y="0"/>
                </a:cubicBezTo>
                <a:cubicBezTo>
                  <a:pt x="226" y="3"/>
                  <a:pt x="230" y="6"/>
                  <a:pt x="234" y="10"/>
                </a:cubicBezTo>
                <a:cubicBezTo>
                  <a:pt x="234" y="10"/>
                  <a:pt x="234" y="10"/>
                  <a:pt x="234" y="10"/>
                </a:cubicBezTo>
                <a:cubicBezTo>
                  <a:pt x="234" y="10"/>
                  <a:pt x="234" y="10"/>
                  <a:pt x="234" y="10"/>
                </a:cubicBezTo>
                <a:cubicBezTo>
                  <a:pt x="234" y="11"/>
                  <a:pt x="234" y="11"/>
                  <a:pt x="234" y="11"/>
                </a:cubicBezTo>
                <a:cubicBezTo>
                  <a:pt x="235" y="12"/>
                  <a:pt x="236" y="13"/>
                  <a:pt x="236" y="13"/>
                </a:cubicBezTo>
                <a:cubicBezTo>
                  <a:pt x="243" y="22"/>
                  <a:pt x="248" y="31"/>
                  <a:pt x="251" y="41"/>
                </a:cubicBezTo>
                <a:cubicBezTo>
                  <a:pt x="252" y="42"/>
                  <a:pt x="252" y="43"/>
                  <a:pt x="252" y="44"/>
                </a:cubicBezTo>
                <a:cubicBezTo>
                  <a:pt x="252" y="45"/>
                  <a:pt x="252" y="45"/>
                  <a:pt x="252" y="45"/>
                </a:cubicBezTo>
                <a:cubicBezTo>
                  <a:pt x="252" y="45"/>
                  <a:pt x="252" y="45"/>
                  <a:pt x="252" y="45"/>
                </a:cubicBezTo>
                <a:cubicBezTo>
                  <a:pt x="251" y="45"/>
                  <a:pt x="250" y="45"/>
                  <a:pt x="249" y="45"/>
                </a:cubicBezTo>
                <a:cubicBezTo>
                  <a:pt x="249" y="45"/>
                  <a:pt x="249" y="45"/>
                  <a:pt x="249" y="45"/>
                </a:cubicBezTo>
                <a:cubicBezTo>
                  <a:pt x="249" y="45"/>
                  <a:pt x="249" y="45"/>
                  <a:pt x="249" y="45"/>
                </a:cubicBezTo>
                <a:cubicBezTo>
                  <a:pt x="248" y="45"/>
                  <a:pt x="246" y="45"/>
                  <a:pt x="245" y="45"/>
                </a:cubicBezTo>
                <a:cubicBezTo>
                  <a:pt x="245" y="45"/>
                  <a:pt x="245" y="44"/>
                  <a:pt x="245" y="44"/>
                </a:cubicBezTo>
                <a:cubicBezTo>
                  <a:pt x="245" y="43"/>
                  <a:pt x="245" y="42"/>
                  <a:pt x="244" y="41"/>
                </a:cubicBezTo>
                <a:cubicBezTo>
                  <a:pt x="243" y="34"/>
                  <a:pt x="239" y="28"/>
                  <a:pt x="236" y="22"/>
                </a:cubicBezTo>
                <a:cubicBezTo>
                  <a:pt x="236" y="22"/>
                  <a:pt x="236" y="22"/>
                  <a:pt x="236" y="22"/>
                </a:cubicBezTo>
                <a:cubicBezTo>
                  <a:pt x="236" y="22"/>
                  <a:pt x="236" y="22"/>
                  <a:pt x="236" y="22"/>
                </a:cubicBezTo>
                <a:cubicBezTo>
                  <a:pt x="234" y="19"/>
                  <a:pt x="234" y="19"/>
                  <a:pt x="234" y="19"/>
                </a:cubicBezTo>
                <a:cubicBezTo>
                  <a:pt x="234" y="20"/>
                  <a:pt x="234" y="20"/>
                  <a:pt x="234" y="20"/>
                </a:cubicBezTo>
                <a:cubicBezTo>
                  <a:pt x="228" y="12"/>
                  <a:pt x="220" y="5"/>
                  <a:pt x="211" y="0"/>
                </a:cubicBezTo>
                <a:cubicBezTo>
                  <a:pt x="207" y="0"/>
                  <a:pt x="207" y="0"/>
                  <a:pt x="207" y="0"/>
                </a:cubicBezTo>
                <a:cubicBezTo>
                  <a:pt x="218" y="6"/>
                  <a:pt x="227" y="14"/>
                  <a:pt x="234" y="23"/>
                </a:cubicBezTo>
                <a:cubicBezTo>
                  <a:pt x="234" y="26"/>
                  <a:pt x="234" y="26"/>
                  <a:pt x="234" y="26"/>
                </a:cubicBezTo>
                <a:cubicBezTo>
                  <a:pt x="227" y="15"/>
                  <a:pt x="217" y="5"/>
                  <a:pt x="205" y="0"/>
                </a:cubicBezTo>
                <a:cubicBezTo>
                  <a:pt x="200" y="0"/>
                  <a:pt x="200" y="0"/>
                  <a:pt x="200" y="0"/>
                </a:cubicBezTo>
                <a:cubicBezTo>
                  <a:pt x="201" y="0"/>
                  <a:pt x="202" y="1"/>
                  <a:pt x="203" y="1"/>
                </a:cubicBezTo>
                <a:cubicBezTo>
                  <a:pt x="216" y="7"/>
                  <a:pt x="227" y="18"/>
                  <a:pt x="234" y="30"/>
                </a:cubicBezTo>
                <a:cubicBezTo>
                  <a:pt x="236" y="34"/>
                  <a:pt x="238" y="38"/>
                  <a:pt x="239" y="42"/>
                </a:cubicBezTo>
                <a:cubicBezTo>
                  <a:pt x="239" y="43"/>
                  <a:pt x="239" y="44"/>
                  <a:pt x="239" y="44"/>
                </a:cubicBezTo>
                <a:cubicBezTo>
                  <a:pt x="239" y="45"/>
                  <a:pt x="239" y="45"/>
                  <a:pt x="238" y="45"/>
                </a:cubicBezTo>
                <a:cubicBezTo>
                  <a:pt x="238" y="45"/>
                  <a:pt x="238" y="46"/>
                  <a:pt x="238" y="46"/>
                </a:cubicBezTo>
                <a:cubicBezTo>
                  <a:pt x="237" y="46"/>
                  <a:pt x="237" y="46"/>
                  <a:pt x="237" y="46"/>
                </a:cubicBezTo>
                <a:cubicBezTo>
                  <a:pt x="237" y="45"/>
                  <a:pt x="236" y="45"/>
                  <a:pt x="236" y="45"/>
                </a:cubicBezTo>
                <a:cubicBezTo>
                  <a:pt x="236" y="45"/>
                  <a:pt x="236" y="45"/>
                  <a:pt x="236" y="45"/>
                </a:cubicBezTo>
                <a:cubicBezTo>
                  <a:pt x="235" y="45"/>
                  <a:pt x="235" y="45"/>
                  <a:pt x="235" y="45"/>
                </a:cubicBezTo>
                <a:cubicBezTo>
                  <a:pt x="234" y="45"/>
                  <a:pt x="234" y="45"/>
                  <a:pt x="234" y="45"/>
                </a:cubicBezTo>
                <a:cubicBezTo>
                  <a:pt x="233" y="45"/>
                  <a:pt x="233" y="45"/>
                  <a:pt x="232" y="45"/>
                </a:cubicBezTo>
                <a:cubicBezTo>
                  <a:pt x="232" y="45"/>
                  <a:pt x="232" y="45"/>
                  <a:pt x="232" y="45"/>
                </a:cubicBezTo>
                <a:cubicBezTo>
                  <a:pt x="232" y="44"/>
                  <a:pt x="232" y="44"/>
                  <a:pt x="232" y="44"/>
                </a:cubicBezTo>
                <a:cubicBezTo>
                  <a:pt x="232" y="44"/>
                  <a:pt x="232" y="44"/>
                  <a:pt x="232" y="44"/>
                </a:cubicBezTo>
                <a:cubicBezTo>
                  <a:pt x="232" y="43"/>
                  <a:pt x="232" y="43"/>
                  <a:pt x="232" y="43"/>
                </a:cubicBezTo>
                <a:cubicBezTo>
                  <a:pt x="232" y="43"/>
                  <a:pt x="232" y="43"/>
                  <a:pt x="232" y="43"/>
                </a:cubicBezTo>
                <a:cubicBezTo>
                  <a:pt x="225" y="25"/>
                  <a:pt x="208" y="6"/>
                  <a:pt x="188" y="2"/>
                </a:cubicBezTo>
                <a:cubicBezTo>
                  <a:pt x="185" y="1"/>
                  <a:pt x="183" y="0"/>
                  <a:pt x="181" y="0"/>
                </a:cubicBezTo>
                <a:cubicBezTo>
                  <a:pt x="166" y="0"/>
                  <a:pt x="166" y="0"/>
                  <a:pt x="166" y="0"/>
                </a:cubicBezTo>
                <a:cubicBezTo>
                  <a:pt x="170" y="1"/>
                  <a:pt x="174" y="1"/>
                  <a:pt x="178" y="1"/>
                </a:cubicBezTo>
                <a:cubicBezTo>
                  <a:pt x="178" y="3"/>
                  <a:pt x="178" y="3"/>
                  <a:pt x="178" y="3"/>
                </a:cubicBezTo>
                <a:cubicBezTo>
                  <a:pt x="173" y="2"/>
                  <a:pt x="167" y="1"/>
                  <a:pt x="162" y="1"/>
                </a:cubicBezTo>
                <a:cubicBezTo>
                  <a:pt x="160" y="1"/>
                  <a:pt x="158" y="1"/>
                  <a:pt x="156" y="1"/>
                </a:cubicBezTo>
                <a:cubicBezTo>
                  <a:pt x="156" y="0"/>
                  <a:pt x="156" y="0"/>
                  <a:pt x="156" y="0"/>
                </a:cubicBezTo>
                <a:cubicBezTo>
                  <a:pt x="156" y="0"/>
                  <a:pt x="157" y="0"/>
                  <a:pt x="157" y="0"/>
                </a:cubicBezTo>
                <a:cubicBezTo>
                  <a:pt x="143" y="0"/>
                  <a:pt x="143" y="0"/>
                  <a:pt x="143" y="0"/>
                </a:cubicBezTo>
                <a:cubicBezTo>
                  <a:pt x="140" y="1"/>
                  <a:pt x="137" y="2"/>
                  <a:pt x="134" y="3"/>
                </a:cubicBezTo>
                <a:cubicBezTo>
                  <a:pt x="134" y="3"/>
                  <a:pt x="133" y="3"/>
                  <a:pt x="133" y="3"/>
                </a:cubicBezTo>
                <a:cubicBezTo>
                  <a:pt x="132" y="3"/>
                  <a:pt x="132" y="3"/>
                  <a:pt x="132" y="3"/>
                </a:cubicBezTo>
                <a:cubicBezTo>
                  <a:pt x="132" y="3"/>
                  <a:pt x="132" y="3"/>
                  <a:pt x="132" y="3"/>
                </a:cubicBezTo>
                <a:cubicBezTo>
                  <a:pt x="130" y="4"/>
                  <a:pt x="127" y="5"/>
                  <a:pt x="125" y="5"/>
                </a:cubicBezTo>
                <a:cubicBezTo>
                  <a:pt x="124" y="5"/>
                  <a:pt x="123" y="5"/>
                  <a:pt x="122" y="5"/>
                </a:cubicBezTo>
                <a:cubicBezTo>
                  <a:pt x="120" y="5"/>
                  <a:pt x="117" y="6"/>
                  <a:pt x="115" y="7"/>
                </a:cubicBezTo>
                <a:cubicBezTo>
                  <a:pt x="112" y="9"/>
                  <a:pt x="110" y="10"/>
                  <a:pt x="109" y="12"/>
                </a:cubicBezTo>
                <a:cubicBezTo>
                  <a:pt x="109" y="12"/>
                  <a:pt x="109" y="12"/>
                  <a:pt x="109" y="12"/>
                </a:cubicBezTo>
                <a:cubicBezTo>
                  <a:pt x="109" y="12"/>
                  <a:pt x="109" y="12"/>
                  <a:pt x="109" y="12"/>
                </a:cubicBezTo>
                <a:cubicBezTo>
                  <a:pt x="108" y="13"/>
                  <a:pt x="108" y="14"/>
                  <a:pt x="108" y="15"/>
                </a:cubicBezTo>
                <a:cubicBezTo>
                  <a:pt x="108" y="16"/>
                  <a:pt x="108" y="18"/>
                  <a:pt x="109" y="19"/>
                </a:cubicBezTo>
                <a:cubicBezTo>
                  <a:pt x="109" y="19"/>
                  <a:pt x="109" y="19"/>
                  <a:pt x="109" y="19"/>
                </a:cubicBezTo>
                <a:cubicBezTo>
                  <a:pt x="109" y="19"/>
                  <a:pt x="109" y="19"/>
                  <a:pt x="109" y="19"/>
                </a:cubicBezTo>
                <a:cubicBezTo>
                  <a:pt x="110" y="20"/>
                  <a:pt x="111" y="20"/>
                  <a:pt x="112" y="20"/>
                </a:cubicBezTo>
                <a:cubicBezTo>
                  <a:pt x="113" y="21"/>
                  <a:pt x="114" y="21"/>
                  <a:pt x="114" y="22"/>
                </a:cubicBezTo>
                <a:cubicBezTo>
                  <a:pt x="114" y="22"/>
                  <a:pt x="114" y="22"/>
                  <a:pt x="114" y="22"/>
                </a:cubicBezTo>
                <a:cubicBezTo>
                  <a:pt x="114" y="23"/>
                  <a:pt x="114" y="24"/>
                  <a:pt x="114" y="25"/>
                </a:cubicBezTo>
                <a:cubicBezTo>
                  <a:pt x="114" y="27"/>
                  <a:pt x="113" y="28"/>
                  <a:pt x="113" y="29"/>
                </a:cubicBezTo>
                <a:cubicBezTo>
                  <a:pt x="112" y="29"/>
                  <a:pt x="111" y="30"/>
                  <a:pt x="111" y="30"/>
                </a:cubicBezTo>
                <a:cubicBezTo>
                  <a:pt x="111" y="30"/>
                  <a:pt x="111" y="30"/>
                  <a:pt x="111" y="30"/>
                </a:cubicBezTo>
                <a:cubicBezTo>
                  <a:pt x="109" y="30"/>
                  <a:pt x="108" y="29"/>
                  <a:pt x="106" y="28"/>
                </a:cubicBezTo>
                <a:cubicBezTo>
                  <a:pt x="105" y="27"/>
                  <a:pt x="104" y="27"/>
                  <a:pt x="104" y="26"/>
                </a:cubicBezTo>
                <a:cubicBezTo>
                  <a:pt x="103" y="24"/>
                  <a:pt x="103" y="22"/>
                  <a:pt x="103" y="20"/>
                </a:cubicBezTo>
                <a:cubicBezTo>
                  <a:pt x="103" y="18"/>
                  <a:pt x="102" y="16"/>
                  <a:pt x="101" y="14"/>
                </a:cubicBezTo>
                <a:cubicBezTo>
                  <a:pt x="105" y="10"/>
                  <a:pt x="109" y="7"/>
                  <a:pt x="114" y="4"/>
                </a:cubicBezTo>
                <a:cubicBezTo>
                  <a:pt x="114" y="4"/>
                  <a:pt x="114" y="4"/>
                  <a:pt x="114" y="4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3"/>
                  <a:pt x="116" y="3"/>
                  <a:pt x="116" y="3"/>
                </a:cubicBezTo>
                <a:cubicBezTo>
                  <a:pt x="116" y="3"/>
                  <a:pt x="116" y="3"/>
                  <a:pt x="116" y="3"/>
                </a:cubicBezTo>
                <a:cubicBezTo>
                  <a:pt x="119" y="2"/>
                  <a:pt x="121" y="1"/>
                  <a:pt x="124" y="0"/>
                </a:cubicBezTo>
                <a:cubicBezTo>
                  <a:pt x="119" y="0"/>
                  <a:pt x="119" y="0"/>
                  <a:pt x="119" y="0"/>
                </a:cubicBezTo>
                <a:cubicBezTo>
                  <a:pt x="118" y="0"/>
                  <a:pt x="117" y="1"/>
                  <a:pt x="116" y="1"/>
                </a:cubicBezTo>
                <a:cubicBezTo>
                  <a:pt x="116" y="0"/>
                  <a:pt x="116" y="0"/>
                  <a:pt x="116" y="0"/>
                </a:cubicBezTo>
                <a:cubicBezTo>
                  <a:pt x="111" y="0"/>
                  <a:pt x="111" y="0"/>
                  <a:pt x="111" y="0"/>
                </a:cubicBezTo>
                <a:cubicBezTo>
                  <a:pt x="107" y="2"/>
                  <a:pt x="103" y="5"/>
                  <a:pt x="99" y="9"/>
                </a:cubicBezTo>
                <a:cubicBezTo>
                  <a:pt x="98" y="8"/>
                  <a:pt x="98" y="8"/>
                  <a:pt x="98" y="8"/>
                </a:cubicBezTo>
                <a:cubicBezTo>
                  <a:pt x="97" y="7"/>
                  <a:pt x="97" y="7"/>
                  <a:pt x="97" y="6"/>
                </a:cubicBezTo>
                <a:cubicBezTo>
                  <a:pt x="98" y="4"/>
                  <a:pt x="99" y="2"/>
                  <a:pt x="101" y="0"/>
                </a:cubicBezTo>
                <a:cubicBezTo>
                  <a:pt x="98" y="0"/>
                  <a:pt x="98" y="0"/>
                  <a:pt x="98" y="0"/>
                </a:cubicBezTo>
                <a:cubicBezTo>
                  <a:pt x="98" y="1"/>
                  <a:pt x="97" y="1"/>
                  <a:pt x="96" y="2"/>
                </a:cubicBezTo>
                <a:cubicBezTo>
                  <a:pt x="96" y="0"/>
                  <a:pt x="96" y="0"/>
                  <a:pt x="96" y="0"/>
                </a:cubicBezTo>
                <a:cubicBezTo>
                  <a:pt x="94" y="0"/>
                  <a:pt x="94" y="0"/>
                  <a:pt x="94" y="0"/>
                </a:cubicBezTo>
                <a:cubicBezTo>
                  <a:pt x="93" y="0"/>
                  <a:pt x="93" y="0"/>
                  <a:pt x="93" y="1"/>
                </a:cubicBezTo>
                <a:cubicBezTo>
                  <a:pt x="93" y="3"/>
                  <a:pt x="92" y="5"/>
                  <a:pt x="89" y="6"/>
                </a:cubicBezTo>
                <a:cubicBezTo>
                  <a:pt x="89" y="6"/>
                  <a:pt x="89" y="6"/>
                  <a:pt x="89" y="6"/>
                </a:cubicBezTo>
                <a:cubicBezTo>
                  <a:pt x="89" y="6"/>
                  <a:pt x="89" y="6"/>
                  <a:pt x="89" y="6"/>
                </a:cubicBezTo>
                <a:cubicBezTo>
                  <a:pt x="88" y="7"/>
                  <a:pt x="88" y="7"/>
                  <a:pt x="88" y="7"/>
                </a:cubicBezTo>
                <a:cubicBezTo>
                  <a:pt x="89" y="8"/>
                  <a:pt x="89" y="8"/>
                  <a:pt x="89" y="9"/>
                </a:cubicBezTo>
                <a:cubicBezTo>
                  <a:pt x="90" y="9"/>
                  <a:pt x="90" y="9"/>
                  <a:pt x="90" y="9"/>
                </a:cubicBezTo>
                <a:cubicBezTo>
                  <a:pt x="90" y="9"/>
                  <a:pt x="90" y="9"/>
                  <a:pt x="90" y="9"/>
                </a:cubicBezTo>
                <a:cubicBezTo>
                  <a:pt x="90" y="9"/>
                  <a:pt x="90" y="9"/>
                  <a:pt x="90" y="9"/>
                </a:cubicBezTo>
                <a:cubicBezTo>
                  <a:pt x="92" y="10"/>
                  <a:pt x="94" y="11"/>
                  <a:pt x="94" y="13"/>
                </a:cubicBezTo>
                <a:cubicBezTo>
                  <a:pt x="94" y="13"/>
                  <a:pt x="94" y="13"/>
                  <a:pt x="94" y="13"/>
                </a:cubicBezTo>
                <a:cubicBezTo>
                  <a:pt x="95" y="13"/>
                  <a:pt x="95" y="13"/>
                  <a:pt x="95" y="13"/>
                </a:cubicBezTo>
                <a:cubicBezTo>
                  <a:pt x="95" y="14"/>
                  <a:pt x="95" y="14"/>
                  <a:pt x="95" y="14"/>
                </a:cubicBezTo>
                <a:cubicBezTo>
                  <a:pt x="96" y="17"/>
                  <a:pt x="97" y="19"/>
                  <a:pt x="97" y="22"/>
                </a:cubicBezTo>
                <a:cubicBezTo>
                  <a:pt x="98" y="25"/>
                  <a:pt x="99" y="29"/>
                  <a:pt x="101" y="31"/>
                </a:cubicBezTo>
                <a:cubicBezTo>
                  <a:pt x="102" y="31"/>
                  <a:pt x="102" y="31"/>
                  <a:pt x="102" y="31"/>
                </a:cubicBezTo>
                <a:cubicBezTo>
                  <a:pt x="102" y="31"/>
                  <a:pt x="102" y="31"/>
                  <a:pt x="102" y="31"/>
                </a:cubicBezTo>
                <a:cubicBezTo>
                  <a:pt x="104" y="34"/>
                  <a:pt x="107" y="35"/>
                  <a:pt x="111" y="35"/>
                </a:cubicBezTo>
                <a:cubicBezTo>
                  <a:pt x="111" y="35"/>
                  <a:pt x="111" y="35"/>
                  <a:pt x="111" y="35"/>
                </a:cubicBezTo>
                <a:cubicBezTo>
                  <a:pt x="112" y="35"/>
                  <a:pt x="113" y="35"/>
                  <a:pt x="114" y="34"/>
                </a:cubicBezTo>
                <a:cubicBezTo>
                  <a:pt x="114" y="34"/>
                  <a:pt x="114" y="34"/>
                  <a:pt x="114" y="34"/>
                </a:cubicBezTo>
                <a:cubicBezTo>
                  <a:pt x="116" y="33"/>
                  <a:pt x="116" y="33"/>
                  <a:pt x="116" y="33"/>
                </a:cubicBezTo>
                <a:cubicBezTo>
                  <a:pt x="116" y="32"/>
                  <a:pt x="116" y="32"/>
                  <a:pt x="116" y="32"/>
                </a:cubicBezTo>
                <a:cubicBezTo>
                  <a:pt x="116" y="32"/>
                  <a:pt x="116" y="32"/>
                  <a:pt x="116" y="32"/>
                </a:cubicBezTo>
                <a:cubicBezTo>
                  <a:pt x="117" y="31"/>
                  <a:pt x="118" y="30"/>
                  <a:pt x="118" y="29"/>
                </a:cubicBezTo>
                <a:cubicBezTo>
                  <a:pt x="118" y="29"/>
                  <a:pt x="118" y="29"/>
                  <a:pt x="118" y="29"/>
                </a:cubicBezTo>
                <a:cubicBezTo>
                  <a:pt x="118" y="29"/>
                  <a:pt x="118" y="29"/>
                  <a:pt x="118" y="29"/>
                </a:cubicBezTo>
                <a:cubicBezTo>
                  <a:pt x="119" y="28"/>
                  <a:pt x="119" y="26"/>
                  <a:pt x="119" y="24"/>
                </a:cubicBezTo>
                <a:cubicBezTo>
                  <a:pt x="119" y="22"/>
                  <a:pt x="119" y="21"/>
                  <a:pt x="118" y="19"/>
                </a:cubicBezTo>
                <a:cubicBezTo>
                  <a:pt x="118" y="18"/>
                  <a:pt x="118" y="18"/>
                  <a:pt x="117" y="17"/>
                </a:cubicBezTo>
                <a:cubicBezTo>
                  <a:pt x="117" y="17"/>
                  <a:pt x="116" y="17"/>
                  <a:pt x="116" y="16"/>
                </a:cubicBezTo>
                <a:cubicBezTo>
                  <a:pt x="115" y="16"/>
                  <a:pt x="114" y="16"/>
                  <a:pt x="114" y="16"/>
                </a:cubicBezTo>
                <a:cubicBezTo>
                  <a:pt x="113" y="15"/>
                  <a:pt x="113" y="15"/>
                  <a:pt x="113" y="15"/>
                </a:cubicBezTo>
                <a:cubicBezTo>
                  <a:pt x="113" y="15"/>
                  <a:pt x="113" y="14"/>
                  <a:pt x="113" y="14"/>
                </a:cubicBezTo>
                <a:cubicBezTo>
                  <a:pt x="114" y="14"/>
                  <a:pt x="114" y="13"/>
                  <a:pt x="114" y="13"/>
                </a:cubicBezTo>
                <a:cubicBezTo>
                  <a:pt x="116" y="12"/>
                  <a:pt x="116" y="12"/>
                  <a:pt x="116" y="12"/>
                </a:cubicBezTo>
                <a:cubicBezTo>
                  <a:pt x="116" y="12"/>
                  <a:pt x="116" y="12"/>
                  <a:pt x="116" y="12"/>
                </a:cubicBezTo>
                <a:cubicBezTo>
                  <a:pt x="116" y="12"/>
                  <a:pt x="116" y="12"/>
                  <a:pt x="116" y="12"/>
                </a:cubicBezTo>
                <a:cubicBezTo>
                  <a:pt x="118" y="11"/>
                  <a:pt x="121" y="10"/>
                  <a:pt x="123" y="10"/>
                </a:cubicBezTo>
                <a:cubicBezTo>
                  <a:pt x="124" y="10"/>
                  <a:pt x="124" y="10"/>
                  <a:pt x="125" y="10"/>
                </a:cubicBezTo>
                <a:cubicBezTo>
                  <a:pt x="127" y="11"/>
                  <a:pt x="129" y="12"/>
                  <a:pt x="130" y="14"/>
                </a:cubicBezTo>
                <a:cubicBezTo>
                  <a:pt x="130" y="14"/>
                  <a:pt x="130" y="14"/>
                  <a:pt x="130" y="14"/>
                </a:cubicBezTo>
                <a:cubicBezTo>
                  <a:pt x="130" y="15"/>
                  <a:pt x="130" y="15"/>
                  <a:pt x="130" y="15"/>
                </a:cubicBezTo>
                <a:cubicBezTo>
                  <a:pt x="130" y="15"/>
                  <a:pt x="130" y="16"/>
                  <a:pt x="130" y="17"/>
                </a:cubicBezTo>
                <a:cubicBezTo>
                  <a:pt x="129" y="17"/>
                  <a:pt x="129" y="18"/>
                  <a:pt x="129" y="19"/>
                </a:cubicBezTo>
                <a:cubicBezTo>
                  <a:pt x="129" y="19"/>
                  <a:pt x="129" y="20"/>
                  <a:pt x="130" y="20"/>
                </a:cubicBezTo>
                <a:cubicBezTo>
                  <a:pt x="130" y="20"/>
                  <a:pt x="130" y="21"/>
                  <a:pt x="131" y="21"/>
                </a:cubicBezTo>
                <a:cubicBezTo>
                  <a:pt x="130" y="21"/>
                  <a:pt x="130" y="21"/>
                  <a:pt x="130" y="22"/>
                </a:cubicBezTo>
                <a:cubicBezTo>
                  <a:pt x="130" y="23"/>
                  <a:pt x="131" y="24"/>
                  <a:pt x="132" y="26"/>
                </a:cubicBezTo>
                <a:cubicBezTo>
                  <a:pt x="132" y="26"/>
                  <a:pt x="132" y="26"/>
                  <a:pt x="133" y="27"/>
                </a:cubicBezTo>
                <a:cubicBezTo>
                  <a:pt x="133" y="27"/>
                  <a:pt x="133" y="27"/>
                  <a:pt x="133" y="28"/>
                </a:cubicBezTo>
                <a:cubicBezTo>
                  <a:pt x="133" y="28"/>
                  <a:pt x="133" y="29"/>
                  <a:pt x="133" y="29"/>
                </a:cubicBezTo>
                <a:cubicBezTo>
                  <a:pt x="133" y="29"/>
                  <a:pt x="133" y="29"/>
                  <a:pt x="133" y="29"/>
                </a:cubicBezTo>
                <a:cubicBezTo>
                  <a:pt x="133" y="30"/>
                  <a:pt x="133" y="30"/>
                  <a:pt x="133" y="30"/>
                </a:cubicBezTo>
                <a:cubicBezTo>
                  <a:pt x="133" y="30"/>
                  <a:pt x="133" y="30"/>
                  <a:pt x="133" y="30"/>
                </a:cubicBezTo>
                <a:cubicBezTo>
                  <a:pt x="133" y="30"/>
                  <a:pt x="132" y="31"/>
                  <a:pt x="132" y="32"/>
                </a:cubicBezTo>
                <a:cubicBezTo>
                  <a:pt x="131" y="35"/>
                  <a:pt x="130" y="38"/>
                  <a:pt x="127" y="40"/>
                </a:cubicBezTo>
                <a:cubicBezTo>
                  <a:pt x="127" y="40"/>
                  <a:pt x="127" y="40"/>
                  <a:pt x="127" y="40"/>
                </a:cubicBezTo>
                <a:cubicBezTo>
                  <a:pt x="127" y="40"/>
                  <a:pt x="127" y="40"/>
                  <a:pt x="127" y="40"/>
                </a:cubicBezTo>
                <a:cubicBezTo>
                  <a:pt x="125" y="42"/>
                  <a:pt x="122" y="43"/>
                  <a:pt x="119" y="43"/>
                </a:cubicBezTo>
                <a:cubicBezTo>
                  <a:pt x="118" y="43"/>
                  <a:pt x="117" y="42"/>
                  <a:pt x="115" y="42"/>
                </a:cubicBezTo>
                <a:cubicBezTo>
                  <a:pt x="114" y="42"/>
                  <a:pt x="114" y="42"/>
                  <a:pt x="113" y="41"/>
                </a:cubicBezTo>
                <a:cubicBezTo>
                  <a:pt x="113" y="41"/>
                  <a:pt x="113" y="41"/>
                  <a:pt x="113" y="41"/>
                </a:cubicBezTo>
                <a:cubicBezTo>
                  <a:pt x="112" y="41"/>
                  <a:pt x="112" y="41"/>
                  <a:pt x="112" y="41"/>
                </a:cubicBezTo>
                <a:cubicBezTo>
                  <a:pt x="110" y="43"/>
                  <a:pt x="107" y="44"/>
                  <a:pt x="103" y="44"/>
                </a:cubicBezTo>
                <a:cubicBezTo>
                  <a:pt x="101" y="44"/>
                  <a:pt x="99" y="43"/>
                  <a:pt x="96" y="43"/>
                </a:cubicBezTo>
                <a:cubicBezTo>
                  <a:pt x="96" y="43"/>
                  <a:pt x="96" y="43"/>
                  <a:pt x="96" y="43"/>
                </a:cubicBezTo>
                <a:cubicBezTo>
                  <a:pt x="96" y="43"/>
                  <a:pt x="96" y="43"/>
                  <a:pt x="96" y="43"/>
                </a:cubicBezTo>
                <a:cubicBezTo>
                  <a:pt x="96" y="42"/>
                  <a:pt x="96" y="42"/>
                  <a:pt x="96" y="42"/>
                </a:cubicBezTo>
                <a:cubicBezTo>
                  <a:pt x="95" y="42"/>
                  <a:pt x="95" y="42"/>
                  <a:pt x="95" y="42"/>
                </a:cubicBezTo>
                <a:cubicBezTo>
                  <a:pt x="93" y="41"/>
                  <a:pt x="91" y="40"/>
                  <a:pt x="89" y="39"/>
                </a:cubicBezTo>
                <a:cubicBezTo>
                  <a:pt x="88" y="38"/>
                  <a:pt x="87" y="37"/>
                  <a:pt x="86" y="36"/>
                </a:cubicBezTo>
                <a:cubicBezTo>
                  <a:pt x="86" y="36"/>
                  <a:pt x="86" y="36"/>
                  <a:pt x="86" y="36"/>
                </a:cubicBezTo>
                <a:cubicBezTo>
                  <a:pt x="86" y="36"/>
                  <a:pt x="86" y="36"/>
                  <a:pt x="86" y="36"/>
                </a:cubicBezTo>
                <a:cubicBezTo>
                  <a:pt x="85" y="34"/>
                  <a:pt x="85" y="34"/>
                  <a:pt x="85" y="34"/>
                </a:cubicBezTo>
                <a:cubicBezTo>
                  <a:pt x="83" y="31"/>
                  <a:pt x="83" y="28"/>
                  <a:pt x="82" y="25"/>
                </a:cubicBezTo>
                <a:cubicBezTo>
                  <a:pt x="82" y="25"/>
                  <a:pt x="82" y="25"/>
                  <a:pt x="82" y="24"/>
                </a:cubicBezTo>
                <a:cubicBezTo>
                  <a:pt x="82" y="24"/>
                  <a:pt x="82" y="24"/>
                  <a:pt x="82" y="24"/>
                </a:cubicBezTo>
                <a:cubicBezTo>
                  <a:pt x="82" y="24"/>
                  <a:pt x="82" y="24"/>
                  <a:pt x="82" y="24"/>
                </a:cubicBezTo>
                <a:cubicBezTo>
                  <a:pt x="80" y="21"/>
                  <a:pt x="78" y="20"/>
                  <a:pt x="75" y="20"/>
                </a:cubicBezTo>
                <a:cubicBezTo>
                  <a:pt x="75" y="20"/>
                  <a:pt x="75" y="20"/>
                  <a:pt x="75" y="20"/>
                </a:cubicBezTo>
                <a:cubicBezTo>
                  <a:pt x="73" y="20"/>
                  <a:pt x="71" y="20"/>
                  <a:pt x="70" y="21"/>
                </a:cubicBezTo>
                <a:cubicBezTo>
                  <a:pt x="70" y="21"/>
                  <a:pt x="70" y="21"/>
                  <a:pt x="70" y="21"/>
                </a:cubicBezTo>
                <a:cubicBezTo>
                  <a:pt x="68" y="21"/>
                  <a:pt x="68" y="21"/>
                  <a:pt x="68" y="21"/>
                </a:cubicBezTo>
                <a:cubicBezTo>
                  <a:pt x="68" y="22"/>
                  <a:pt x="68" y="22"/>
                  <a:pt x="68" y="22"/>
                </a:cubicBezTo>
                <a:cubicBezTo>
                  <a:pt x="68" y="22"/>
                  <a:pt x="68" y="22"/>
                  <a:pt x="68" y="22"/>
                </a:cubicBezTo>
                <a:cubicBezTo>
                  <a:pt x="67" y="22"/>
                  <a:pt x="66" y="22"/>
                  <a:pt x="65" y="22"/>
                </a:cubicBezTo>
                <a:cubicBezTo>
                  <a:pt x="65" y="22"/>
                  <a:pt x="65" y="22"/>
                  <a:pt x="65" y="22"/>
                </a:cubicBezTo>
                <a:cubicBezTo>
                  <a:pt x="64" y="22"/>
                  <a:pt x="64" y="22"/>
                  <a:pt x="64" y="22"/>
                </a:cubicBezTo>
                <a:cubicBezTo>
                  <a:pt x="63" y="22"/>
                  <a:pt x="62" y="22"/>
                  <a:pt x="61" y="21"/>
                </a:cubicBezTo>
                <a:cubicBezTo>
                  <a:pt x="61" y="21"/>
                  <a:pt x="61" y="21"/>
                  <a:pt x="61" y="21"/>
                </a:cubicBezTo>
                <a:cubicBezTo>
                  <a:pt x="61" y="21"/>
                  <a:pt x="61" y="21"/>
                  <a:pt x="61" y="21"/>
                </a:cubicBezTo>
                <a:cubicBezTo>
                  <a:pt x="61" y="21"/>
                  <a:pt x="61" y="21"/>
                  <a:pt x="61" y="21"/>
                </a:cubicBezTo>
                <a:cubicBezTo>
                  <a:pt x="60" y="21"/>
                  <a:pt x="60" y="21"/>
                  <a:pt x="60" y="20"/>
                </a:cubicBezTo>
                <a:cubicBezTo>
                  <a:pt x="60" y="20"/>
                  <a:pt x="61" y="19"/>
                  <a:pt x="61" y="18"/>
                </a:cubicBezTo>
                <a:cubicBezTo>
                  <a:pt x="61" y="16"/>
                  <a:pt x="63" y="15"/>
                  <a:pt x="65" y="13"/>
                </a:cubicBezTo>
                <a:cubicBezTo>
                  <a:pt x="66" y="12"/>
                  <a:pt x="66" y="12"/>
                  <a:pt x="66" y="12"/>
                </a:cubicBezTo>
                <a:cubicBezTo>
                  <a:pt x="66" y="12"/>
                  <a:pt x="66" y="12"/>
                  <a:pt x="66" y="12"/>
                </a:cubicBezTo>
                <a:cubicBezTo>
                  <a:pt x="66" y="11"/>
                  <a:pt x="67" y="11"/>
                  <a:pt x="68" y="10"/>
                </a:cubicBezTo>
                <a:cubicBezTo>
                  <a:pt x="68" y="12"/>
                  <a:pt x="68" y="12"/>
                  <a:pt x="68" y="12"/>
                </a:cubicBezTo>
                <a:cubicBezTo>
                  <a:pt x="70" y="7"/>
                  <a:pt x="70" y="7"/>
                  <a:pt x="70" y="7"/>
                </a:cubicBezTo>
                <a:cubicBezTo>
                  <a:pt x="70" y="7"/>
                  <a:pt x="70" y="7"/>
                  <a:pt x="70" y="7"/>
                </a:cubicBezTo>
                <a:cubicBezTo>
                  <a:pt x="70" y="7"/>
                  <a:pt x="70" y="7"/>
                  <a:pt x="70" y="7"/>
                </a:cubicBezTo>
                <a:cubicBezTo>
                  <a:pt x="70" y="6"/>
                  <a:pt x="70" y="5"/>
                  <a:pt x="70" y="3"/>
                </a:cubicBezTo>
                <a:cubicBezTo>
                  <a:pt x="70" y="2"/>
                  <a:pt x="70" y="1"/>
                  <a:pt x="70" y="0"/>
                </a:cubicBezTo>
                <a:cubicBezTo>
                  <a:pt x="70" y="0"/>
                  <a:pt x="70" y="0"/>
                  <a:pt x="70" y="0"/>
                </a:cubicBezTo>
                <a:cubicBezTo>
                  <a:pt x="67" y="0"/>
                  <a:pt x="67" y="0"/>
                  <a:pt x="67" y="0"/>
                </a:cubicBezTo>
                <a:cubicBezTo>
                  <a:pt x="67" y="0"/>
                  <a:pt x="67" y="0"/>
                  <a:pt x="67" y="0"/>
                </a:cubicBezTo>
                <a:cubicBezTo>
                  <a:pt x="67" y="0"/>
                  <a:pt x="68" y="0"/>
                  <a:pt x="68" y="0"/>
                </a:cubicBezTo>
                <a:cubicBezTo>
                  <a:pt x="68" y="7"/>
                  <a:pt x="68" y="7"/>
                  <a:pt x="68" y="7"/>
                </a:cubicBezTo>
                <a:cubicBezTo>
                  <a:pt x="67" y="7"/>
                  <a:pt x="67" y="8"/>
                  <a:pt x="66" y="9"/>
                </a:cubicBezTo>
                <a:cubicBezTo>
                  <a:pt x="66" y="6"/>
                  <a:pt x="66" y="6"/>
                  <a:pt x="66" y="6"/>
                </a:cubicBezTo>
                <a:cubicBezTo>
                  <a:pt x="66" y="5"/>
                  <a:pt x="67" y="5"/>
                  <a:pt x="67" y="4"/>
                </a:cubicBezTo>
                <a:cubicBezTo>
                  <a:pt x="67" y="3"/>
                  <a:pt x="66" y="2"/>
                  <a:pt x="66" y="1"/>
                </a:cubicBezTo>
                <a:cubicBezTo>
                  <a:pt x="66" y="0"/>
                  <a:pt x="66" y="0"/>
                  <a:pt x="66" y="0"/>
                </a:cubicBezTo>
                <a:cubicBezTo>
                  <a:pt x="61" y="0"/>
                  <a:pt x="61" y="0"/>
                  <a:pt x="61" y="0"/>
                </a:cubicBezTo>
                <a:cubicBezTo>
                  <a:pt x="61" y="0"/>
                  <a:pt x="61" y="0"/>
                  <a:pt x="61" y="0"/>
                </a:cubicBezTo>
                <a:cubicBezTo>
                  <a:pt x="60" y="1"/>
                  <a:pt x="59" y="2"/>
                  <a:pt x="58" y="2"/>
                </a:cubicBezTo>
                <a:cubicBezTo>
                  <a:pt x="58" y="2"/>
                  <a:pt x="58" y="2"/>
                  <a:pt x="58" y="2"/>
                </a:cubicBezTo>
                <a:cubicBezTo>
                  <a:pt x="58" y="2"/>
                  <a:pt x="58" y="2"/>
                  <a:pt x="58" y="2"/>
                </a:cubicBezTo>
                <a:cubicBezTo>
                  <a:pt x="54" y="7"/>
                  <a:pt x="49" y="11"/>
                  <a:pt x="46" y="16"/>
                </a:cubicBezTo>
                <a:cubicBezTo>
                  <a:pt x="45" y="16"/>
                  <a:pt x="45" y="17"/>
                  <a:pt x="45" y="17"/>
                </a:cubicBezTo>
                <a:cubicBezTo>
                  <a:pt x="45" y="15"/>
                  <a:pt x="45" y="15"/>
                  <a:pt x="45" y="15"/>
                </a:cubicBezTo>
                <a:cubicBezTo>
                  <a:pt x="49" y="10"/>
                  <a:pt x="54" y="5"/>
                  <a:pt x="58" y="0"/>
                </a:cubicBezTo>
                <a:cubicBezTo>
                  <a:pt x="58" y="0"/>
                  <a:pt x="58" y="0"/>
                  <a:pt x="58" y="0"/>
                </a:cubicBezTo>
                <a:cubicBezTo>
                  <a:pt x="50" y="0"/>
                  <a:pt x="50" y="0"/>
                  <a:pt x="50" y="0"/>
                </a:cubicBezTo>
                <a:cubicBezTo>
                  <a:pt x="50" y="1"/>
                  <a:pt x="48" y="2"/>
                  <a:pt x="47" y="2"/>
                </a:cubicBezTo>
                <a:cubicBezTo>
                  <a:pt x="46" y="3"/>
                  <a:pt x="46" y="3"/>
                  <a:pt x="45" y="4"/>
                </a:cubicBezTo>
                <a:cubicBezTo>
                  <a:pt x="45" y="2"/>
                  <a:pt x="45" y="2"/>
                  <a:pt x="45" y="2"/>
                </a:cubicBezTo>
                <a:cubicBezTo>
                  <a:pt x="46" y="2"/>
                  <a:pt x="46" y="1"/>
                  <a:pt x="47" y="0"/>
                </a:cubicBezTo>
                <a:cubicBezTo>
                  <a:pt x="47" y="0"/>
                  <a:pt x="47" y="0"/>
                  <a:pt x="48" y="0"/>
                </a:cubicBezTo>
                <a:cubicBezTo>
                  <a:pt x="44" y="0"/>
                  <a:pt x="44" y="0"/>
                  <a:pt x="44" y="0"/>
                </a:cubicBezTo>
                <a:cubicBezTo>
                  <a:pt x="43" y="1"/>
                  <a:pt x="43" y="1"/>
                  <a:pt x="43" y="1"/>
                </a:cubicBezTo>
                <a:cubicBezTo>
                  <a:pt x="43" y="1"/>
                  <a:pt x="43" y="1"/>
                  <a:pt x="43" y="1"/>
                </a:cubicBezTo>
                <a:cubicBezTo>
                  <a:pt x="43" y="1"/>
                  <a:pt x="43" y="1"/>
                  <a:pt x="43" y="1"/>
                </a:cubicBezTo>
                <a:cubicBezTo>
                  <a:pt x="42" y="3"/>
                  <a:pt x="41" y="3"/>
                  <a:pt x="39" y="3"/>
                </a:cubicBezTo>
                <a:cubicBezTo>
                  <a:pt x="39" y="3"/>
                  <a:pt x="39" y="3"/>
                  <a:pt x="39" y="3"/>
                </a:cubicBezTo>
                <a:cubicBezTo>
                  <a:pt x="39" y="3"/>
                  <a:pt x="39" y="3"/>
                  <a:pt x="39" y="3"/>
                </a:cubicBezTo>
                <a:cubicBezTo>
                  <a:pt x="39" y="3"/>
                  <a:pt x="39" y="3"/>
                  <a:pt x="39" y="3"/>
                </a:cubicBezTo>
                <a:cubicBezTo>
                  <a:pt x="38" y="3"/>
                  <a:pt x="38" y="3"/>
                  <a:pt x="38" y="3"/>
                </a:cubicBezTo>
                <a:cubicBezTo>
                  <a:pt x="37" y="2"/>
                  <a:pt x="37" y="2"/>
                  <a:pt x="37" y="2"/>
                </a:cubicBezTo>
                <a:cubicBezTo>
                  <a:pt x="37" y="2"/>
                  <a:pt x="36" y="1"/>
                  <a:pt x="36" y="0"/>
                </a:cubicBezTo>
                <a:cubicBezTo>
                  <a:pt x="34" y="0"/>
                  <a:pt x="34" y="0"/>
                  <a:pt x="34" y="0"/>
                </a:cubicBezTo>
                <a:cubicBezTo>
                  <a:pt x="34" y="1"/>
                  <a:pt x="35" y="3"/>
                  <a:pt x="36" y="4"/>
                </a:cubicBezTo>
                <a:cubicBezTo>
                  <a:pt x="36" y="4"/>
                  <a:pt x="36" y="4"/>
                  <a:pt x="36" y="4"/>
                </a:cubicBezTo>
                <a:cubicBezTo>
                  <a:pt x="36" y="4"/>
                  <a:pt x="36" y="4"/>
                  <a:pt x="36" y="4"/>
                </a:cubicBezTo>
                <a:cubicBezTo>
                  <a:pt x="36" y="4"/>
                  <a:pt x="37" y="4"/>
                  <a:pt x="37" y="5"/>
                </a:cubicBezTo>
                <a:cubicBezTo>
                  <a:pt x="37" y="5"/>
                  <a:pt x="37" y="5"/>
                  <a:pt x="37" y="5"/>
                </a:cubicBezTo>
                <a:cubicBezTo>
                  <a:pt x="37" y="8"/>
                  <a:pt x="37" y="8"/>
                  <a:pt x="37" y="8"/>
                </a:cubicBezTo>
                <a:cubicBezTo>
                  <a:pt x="32" y="5"/>
                  <a:pt x="26" y="5"/>
                  <a:pt x="21" y="5"/>
                </a:cubicBezTo>
                <a:cubicBezTo>
                  <a:pt x="21" y="4"/>
                  <a:pt x="21" y="4"/>
                  <a:pt x="21" y="4"/>
                </a:cubicBezTo>
                <a:cubicBezTo>
                  <a:pt x="24" y="4"/>
                  <a:pt x="28" y="4"/>
                  <a:pt x="32" y="4"/>
                </a:cubicBezTo>
                <a:cubicBezTo>
                  <a:pt x="32" y="4"/>
                  <a:pt x="32" y="4"/>
                  <a:pt x="32" y="4"/>
                </a:cubicBezTo>
                <a:cubicBezTo>
                  <a:pt x="33" y="4"/>
                  <a:pt x="33" y="4"/>
                  <a:pt x="33" y="4"/>
                </a:cubicBezTo>
                <a:cubicBezTo>
                  <a:pt x="33" y="3"/>
                  <a:pt x="33" y="3"/>
                  <a:pt x="33" y="3"/>
                </a:cubicBezTo>
                <a:cubicBezTo>
                  <a:pt x="33" y="2"/>
                  <a:pt x="32" y="1"/>
                  <a:pt x="32" y="0"/>
                </a:cubicBezTo>
                <a:cubicBezTo>
                  <a:pt x="30" y="0"/>
                  <a:pt x="30" y="0"/>
                  <a:pt x="30" y="0"/>
                </a:cubicBezTo>
                <a:cubicBezTo>
                  <a:pt x="30" y="0"/>
                  <a:pt x="30" y="0"/>
                  <a:pt x="30" y="0"/>
                </a:cubicBezTo>
                <a:cubicBezTo>
                  <a:pt x="30" y="1"/>
                  <a:pt x="31" y="2"/>
                  <a:pt x="31" y="2"/>
                </a:cubicBezTo>
                <a:cubicBezTo>
                  <a:pt x="27" y="2"/>
                  <a:pt x="24" y="2"/>
                  <a:pt x="21" y="2"/>
                </a:cubicBezTo>
                <a:cubicBezTo>
                  <a:pt x="21" y="2"/>
                  <a:pt x="21" y="2"/>
                  <a:pt x="21" y="2"/>
                </a:cubicBezTo>
                <a:cubicBezTo>
                  <a:pt x="19" y="2"/>
                  <a:pt x="19" y="2"/>
                  <a:pt x="19" y="2"/>
                </a:cubicBezTo>
                <a:cubicBezTo>
                  <a:pt x="19" y="2"/>
                  <a:pt x="19" y="2"/>
                  <a:pt x="19" y="2"/>
                </a:cubicBezTo>
                <a:cubicBezTo>
                  <a:pt x="19" y="2"/>
                  <a:pt x="19" y="2"/>
                  <a:pt x="19" y="2"/>
                </a:cubicBezTo>
                <a:cubicBezTo>
                  <a:pt x="15" y="2"/>
                  <a:pt x="12" y="2"/>
                  <a:pt x="9" y="3"/>
                </a:cubicBezTo>
                <a:cubicBezTo>
                  <a:pt x="8" y="3"/>
                  <a:pt x="8" y="3"/>
                  <a:pt x="8" y="3"/>
                </a:cubicBezTo>
                <a:cubicBezTo>
                  <a:pt x="8" y="3"/>
                  <a:pt x="8" y="3"/>
                  <a:pt x="8" y="3"/>
                </a:cubicBezTo>
                <a:cubicBezTo>
                  <a:pt x="6" y="3"/>
                  <a:pt x="3" y="4"/>
                  <a:pt x="0" y="5"/>
                </a:cubicBezTo>
                <a:cubicBezTo>
                  <a:pt x="0" y="7"/>
                  <a:pt x="0" y="7"/>
                  <a:pt x="0" y="7"/>
                </a:cubicBezTo>
                <a:cubicBezTo>
                  <a:pt x="3" y="6"/>
                  <a:pt x="6" y="5"/>
                  <a:pt x="9" y="5"/>
                </a:cubicBezTo>
                <a:cubicBezTo>
                  <a:pt x="12" y="4"/>
                  <a:pt x="15" y="4"/>
                  <a:pt x="19" y="4"/>
                </a:cubicBezTo>
                <a:cubicBezTo>
                  <a:pt x="19" y="5"/>
                  <a:pt x="19" y="5"/>
                  <a:pt x="19" y="5"/>
                </a:cubicBezTo>
                <a:cubicBezTo>
                  <a:pt x="12" y="5"/>
                  <a:pt x="6" y="6"/>
                  <a:pt x="0" y="8"/>
                </a:cubicBezTo>
                <a:cubicBezTo>
                  <a:pt x="0" y="10"/>
                  <a:pt x="0" y="10"/>
                  <a:pt x="0" y="10"/>
                </a:cubicBezTo>
                <a:cubicBezTo>
                  <a:pt x="7" y="8"/>
                  <a:pt x="13" y="7"/>
                  <a:pt x="20" y="7"/>
                </a:cubicBezTo>
                <a:cubicBezTo>
                  <a:pt x="26" y="7"/>
                  <a:pt x="32" y="7"/>
                  <a:pt x="38" y="10"/>
                </a:cubicBezTo>
                <a:cubicBezTo>
                  <a:pt x="39" y="11"/>
                  <a:pt x="40" y="12"/>
                  <a:pt x="42" y="13"/>
                </a:cubicBezTo>
                <a:cubicBezTo>
                  <a:pt x="42" y="13"/>
                  <a:pt x="43" y="13"/>
                  <a:pt x="43" y="13"/>
                </a:cubicBezTo>
                <a:cubicBezTo>
                  <a:pt x="43" y="13"/>
                  <a:pt x="43" y="13"/>
                  <a:pt x="43" y="13"/>
                </a:cubicBezTo>
                <a:cubicBezTo>
                  <a:pt x="43" y="14"/>
                  <a:pt x="43" y="14"/>
                  <a:pt x="43" y="14"/>
                </a:cubicBezTo>
                <a:cubicBezTo>
                  <a:pt x="43" y="14"/>
                  <a:pt x="43" y="14"/>
                  <a:pt x="43" y="14"/>
                </a:cubicBezTo>
                <a:cubicBezTo>
                  <a:pt x="43" y="14"/>
                  <a:pt x="43" y="14"/>
                  <a:pt x="43" y="14"/>
                </a:cubicBezTo>
                <a:cubicBezTo>
                  <a:pt x="41" y="16"/>
                  <a:pt x="40" y="18"/>
                  <a:pt x="38" y="20"/>
                </a:cubicBezTo>
                <a:cubicBezTo>
                  <a:pt x="35" y="22"/>
                  <a:pt x="32" y="24"/>
                  <a:pt x="29" y="26"/>
                </a:cubicBezTo>
                <a:cubicBezTo>
                  <a:pt x="28" y="26"/>
                  <a:pt x="28" y="26"/>
                  <a:pt x="27" y="25"/>
                </a:cubicBezTo>
                <a:cubicBezTo>
                  <a:pt x="27" y="25"/>
                  <a:pt x="26" y="24"/>
                  <a:pt x="24" y="24"/>
                </a:cubicBezTo>
                <a:cubicBezTo>
                  <a:pt x="23" y="24"/>
                  <a:pt x="21" y="24"/>
                  <a:pt x="20" y="24"/>
                </a:cubicBezTo>
                <a:cubicBezTo>
                  <a:pt x="20" y="24"/>
                  <a:pt x="20" y="24"/>
                  <a:pt x="20" y="24"/>
                </a:cubicBezTo>
                <a:cubicBezTo>
                  <a:pt x="19" y="24"/>
                  <a:pt x="18" y="24"/>
                  <a:pt x="18" y="24"/>
                </a:cubicBezTo>
                <a:cubicBezTo>
                  <a:pt x="12" y="24"/>
                  <a:pt x="6" y="25"/>
                  <a:pt x="0" y="26"/>
                </a:cubicBezTo>
                <a:cubicBezTo>
                  <a:pt x="0" y="29"/>
                  <a:pt x="0" y="29"/>
                  <a:pt x="0" y="29"/>
                </a:cubicBezTo>
                <a:cubicBezTo>
                  <a:pt x="6" y="27"/>
                  <a:pt x="12" y="26"/>
                  <a:pt x="18" y="26"/>
                </a:cubicBezTo>
                <a:cubicBezTo>
                  <a:pt x="18" y="26"/>
                  <a:pt x="18" y="26"/>
                  <a:pt x="19" y="26"/>
                </a:cubicBezTo>
                <a:cubicBezTo>
                  <a:pt x="19" y="27"/>
                  <a:pt x="19" y="27"/>
                  <a:pt x="19" y="27"/>
                </a:cubicBezTo>
                <a:cubicBezTo>
                  <a:pt x="17" y="27"/>
                  <a:pt x="15" y="27"/>
                  <a:pt x="14" y="27"/>
                </a:cubicBezTo>
                <a:cubicBezTo>
                  <a:pt x="14" y="27"/>
                  <a:pt x="14" y="27"/>
                  <a:pt x="14" y="27"/>
                </a:cubicBezTo>
                <a:cubicBezTo>
                  <a:pt x="14" y="27"/>
                  <a:pt x="14" y="27"/>
                  <a:pt x="14" y="27"/>
                </a:cubicBezTo>
                <a:cubicBezTo>
                  <a:pt x="9" y="28"/>
                  <a:pt x="4" y="28"/>
                  <a:pt x="0" y="30"/>
                </a:cubicBezTo>
                <a:cubicBezTo>
                  <a:pt x="0" y="30"/>
                  <a:pt x="0" y="30"/>
                  <a:pt x="0" y="30"/>
                </a:cubicBezTo>
                <a:cubicBezTo>
                  <a:pt x="0" y="32"/>
                  <a:pt x="0" y="32"/>
                  <a:pt x="0" y="32"/>
                </a:cubicBezTo>
                <a:cubicBezTo>
                  <a:pt x="1" y="32"/>
                  <a:pt x="1" y="32"/>
                  <a:pt x="1" y="32"/>
                </a:cubicBezTo>
                <a:cubicBezTo>
                  <a:pt x="2" y="33"/>
                  <a:pt x="4" y="33"/>
                  <a:pt x="7" y="34"/>
                </a:cubicBezTo>
                <a:cubicBezTo>
                  <a:pt x="9" y="34"/>
                  <a:pt x="11" y="34"/>
                  <a:pt x="13" y="34"/>
                </a:cubicBezTo>
                <a:cubicBezTo>
                  <a:pt x="13" y="34"/>
                  <a:pt x="13" y="34"/>
                  <a:pt x="13" y="34"/>
                </a:cubicBezTo>
                <a:cubicBezTo>
                  <a:pt x="13" y="34"/>
                  <a:pt x="13" y="34"/>
                  <a:pt x="13" y="34"/>
                </a:cubicBezTo>
                <a:cubicBezTo>
                  <a:pt x="14" y="33"/>
                  <a:pt x="15" y="33"/>
                  <a:pt x="16" y="33"/>
                </a:cubicBezTo>
                <a:cubicBezTo>
                  <a:pt x="17" y="33"/>
                  <a:pt x="18" y="33"/>
                  <a:pt x="19" y="33"/>
                </a:cubicBezTo>
                <a:cubicBezTo>
                  <a:pt x="19" y="34"/>
                  <a:pt x="19" y="34"/>
                  <a:pt x="19" y="34"/>
                </a:cubicBezTo>
                <a:cubicBezTo>
                  <a:pt x="16" y="34"/>
                  <a:pt x="12" y="35"/>
                  <a:pt x="9" y="35"/>
                </a:cubicBezTo>
                <a:cubicBezTo>
                  <a:pt x="6" y="35"/>
                  <a:pt x="3" y="34"/>
                  <a:pt x="0" y="34"/>
                </a:cubicBezTo>
                <a:cubicBezTo>
                  <a:pt x="0" y="36"/>
                  <a:pt x="0" y="36"/>
                  <a:pt x="0" y="36"/>
                </a:cubicBezTo>
                <a:cubicBezTo>
                  <a:pt x="3" y="36"/>
                  <a:pt x="6" y="37"/>
                  <a:pt x="9" y="37"/>
                </a:cubicBezTo>
                <a:cubicBezTo>
                  <a:pt x="12" y="37"/>
                  <a:pt x="15" y="36"/>
                  <a:pt x="19" y="36"/>
                </a:cubicBezTo>
                <a:cubicBezTo>
                  <a:pt x="19" y="36"/>
                  <a:pt x="19" y="36"/>
                  <a:pt x="19" y="36"/>
                </a:cubicBezTo>
                <a:cubicBezTo>
                  <a:pt x="20" y="35"/>
                  <a:pt x="20" y="35"/>
                  <a:pt x="20" y="35"/>
                </a:cubicBezTo>
                <a:cubicBezTo>
                  <a:pt x="21" y="35"/>
                  <a:pt x="21" y="35"/>
                  <a:pt x="21" y="35"/>
                </a:cubicBezTo>
                <a:cubicBezTo>
                  <a:pt x="21" y="35"/>
                  <a:pt x="21" y="35"/>
                  <a:pt x="21" y="35"/>
                </a:cubicBezTo>
                <a:cubicBezTo>
                  <a:pt x="27" y="33"/>
                  <a:pt x="34" y="30"/>
                  <a:pt x="39" y="26"/>
                </a:cubicBezTo>
                <a:cubicBezTo>
                  <a:pt x="40" y="25"/>
                  <a:pt x="42" y="23"/>
                  <a:pt x="43" y="22"/>
                </a:cubicBezTo>
                <a:cubicBezTo>
                  <a:pt x="43" y="23"/>
                  <a:pt x="43" y="23"/>
                  <a:pt x="43" y="23"/>
                </a:cubicBezTo>
                <a:cubicBezTo>
                  <a:pt x="45" y="20"/>
                  <a:pt x="45" y="20"/>
                  <a:pt x="45" y="20"/>
                </a:cubicBezTo>
                <a:cubicBezTo>
                  <a:pt x="45" y="20"/>
                  <a:pt x="45" y="20"/>
                  <a:pt x="45" y="20"/>
                </a:cubicBezTo>
                <a:cubicBezTo>
                  <a:pt x="45" y="20"/>
                  <a:pt x="45" y="20"/>
                  <a:pt x="45" y="20"/>
                </a:cubicBezTo>
                <a:cubicBezTo>
                  <a:pt x="46" y="19"/>
                  <a:pt x="46" y="18"/>
                  <a:pt x="47" y="17"/>
                </a:cubicBezTo>
                <a:cubicBezTo>
                  <a:pt x="47" y="17"/>
                  <a:pt x="47" y="17"/>
                  <a:pt x="47" y="17"/>
                </a:cubicBezTo>
                <a:cubicBezTo>
                  <a:pt x="47" y="17"/>
                  <a:pt x="47" y="17"/>
                  <a:pt x="47" y="17"/>
                </a:cubicBezTo>
                <a:cubicBezTo>
                  <a:pt x="50" y="12"/>
                  <a:pt x="55" y="8"/>
                  <a:pt x="60" y="4"/>
                </a:cubicBezTo>
                <a:cubicBezTo>
                  <a:pt x="61" y="3"/>
                  <a:pt x="61" y="2"/>
                  <a:pt x="62" y="2"/>
                </a:cubicBezTo>
                <a:cubicBezTo>
                  <a:pt x="63" y="1"/>
                  <a:pt x="63" y="1"/>
                  <a:pt x="64" y="1"/>
                </a:cubicBezTo>
                <a:cubicBezTo>
                  <a:pt x="64" y="1"/>
                  <a:pt x="64" y="1"/>
                  <a:pt x="64" y="1"/>
                </a:cubicBezTo>
                <a:cubicBezTo>
                  <a:pt x="64" y="1"/>
                  <a:pt x="64" y="1"/>
                  <a:pt x="64" y="1"/>
                </a:cubicBezTo>
                <a:cubicBezTo>
                  <a:pt x="64" y="1"/>
                  <a:pt x="64" y="1"/>
                  <a:pt x="64" y="1"/>
                </a:cubicBezTo>
                <a:cubicBezTo>
                  <a:pt x="64" y="2"/>
                  <a:pt x="64" y="2"/>
                  <a:pt x="64" y="2"/>
                </a:cubicBezTo>
                <a:cubicBezTo>
                  <a:pt x="65" y="2"/>
                  <a:pt x="65" y="3"/>
                  <a:pt x="65" y="4"/>
                </a:cubicBezTo>
                <a:cubicBezTo>
                  <a:pt x="65" y="4"/>
                  <a:pt x="65" y="4"/>
                  <a:pt x="65" y="4"/>
                </a:cubicBezTo>
                <a:cubicBezTo>
                  <a:pt x="64" y="6"/>
                  <a:pt x="64" y="6"/>
                  <a:pt x="64" y="6"/>
                </a:cubicBezTo>
                <a:cubicBezTo>
                  <a:pt x="64" y="6"/>
                  <a:pt x="64" y="6"/>
                  <a:pt x="64" y="6"/>
                </a:cubicBezTo>
                <a:cubicBezTo>
                  <a:pt x="64" y="6"/>
                  <a:pt x="64" y="6"/>
                  <a:pt x="64" y="6"/>
                </a:cubicBezTo>
                <a:cubicBezTo>
                  <a:pt x="63" y="8"/>
                  <a:pt x="60" y="10"/>
                  <a:pt x="58" y="13"/>
                </a:cubicBezTo>
                <a:cubicBezTo>
                  <a:pt x="56" y="15"/>
                  <a:pt x="55" y="17"/>
                  <a:pt x="55" y="19"/>
                </a:cubicBezTo>
                <a:cubicBezTo>
                  <a:pt x="55" y="19"/>
                  <a:pt x="55" y="19"/>
                  <a:pt x="55" y="19"/>
                </a:cubicBezTo>
                <a:cubicBezTo>
                  <a:pt x="55" y="19"/>
                  <a:pt x="55" y="19"/>
                  <a:pt x="55" y="19"/>
                </a:cubicBezTo>
                <a:cubicBezTo>
                  <a:pt x="55" y="20"/>
                  <a:pt x="55" y="20"/>
                  <a:pt x="55" y="20"/>
                </a:cubicBezTo>
                <a:cubicBezTo>
                  <a:pt x="55" y="22"/>
                  <a:pt x="56" y="24"/>
                  <a:pt x="57" y="25"/>
                </a:cubicBezTo>
                <a:cubicBezTo>
                  <a:pt x="58" y="26"/>
                  <a:pt x="59" y="27"/>
                  <a:pt x="60" y="27"/>
                </a:cubicBezTo>
                <a:cubicBezTo>
                  <a:pt x="60" y="28"/>
                  <a:pt x="60" y="28"/>
                  <a:pt x="60" y="28"/>
                </a:cubicBezTo>
                <a:cubicBezTo>
                  <a:pt x="55" y="32"/>
                  <a:pt x="50" y="36"/>
                  <a:pt x="45" y="39"/>
                </a:cubicBezTo>
                <a:cubicBezTo>
                  <a:pt x="45" y="39"/>
                  <a:pt x="45" y="39"/>
                  <a:pt x="45" y="39"/>
                </a:cubicBezTo>
                <a:cubicBezTo>
                  <a:pt x="43" y="40"/>
                  <a:pt x="43" y="40"/>
                  <a:pt x="43" y="40"/>
                </a:cubicBezTo>
                <a:cubicBezTo>
                  <a:pt x="43" y="40"/>
                  <a:pt x="43" y="40"/>
                  <a:pt x="43" y="40"/>
                </a:cubicBezTo>
                <a:cubicBezTo>
                  <a:pt x="43" y="40"/>
                  <a:pt x="43" y="40"/>
                  <a:pt x="43" y="40"/>
                </a:cubicBezTo>
                <a:cubicBezTo>
                  <a:pt x="43" y="41"/>
                  <a:pt x="43" y="41"/>
                  <a:pt x="43" y="41"/>
                </a:cubicBezTo>
                <a:cubicBezTo>
                  <a:pt x="41" y="42"/>
                  <a:pt x="40" y="42"/>
                  <a:pt x="38" y="44"/>
                </a:cubicBezTo>
                <a:cubicBezTo>
                  <a:pt x="36" y="44"/>
                  <a:pt x="33" y="45"/>
                  <a:pt x="31" y="46"/>
                </a:cubicBezTo>
                <a:cubicBezTo>
                  <a:pt x="19" y="46"/>
                  <a:pt x="19" y="46"/>
                  <a:pt x="19" y="46"/>
                </a:cubicBezTo>
                <a:cubicBezTo>
                  <a:pt x="0" y="46"/>
                  <a:pt x="0" y="46"/>
                  <a:pt x="0" y="46"/>
                </a:cubicBezTo>
                <a:cubicBezTo>
                  <a:pt x="0" y="48"/>
                  <a:pt x="0" y="48"/>
                  <a:pt x="0" y="48"/>
                </a:cubicBezTo>
                <a:cubicBezTo>
                  <a:pt x="19" y="48"/>
                  <a:pt x="19" y="48"/>
                  <a:pt x="19" y="48"/>
                </a:cubicBezTo>
                <a:cubicBezTo>
                  <a:pt x="19" y="50"/>
                  <a:pt x="19" y="50"/>
                  <a:pt x="19" y="50"/>
                </a:cubicBezTo>
                <a:cubicBezTo>
                  <a:pt x="13" y="50"/>
                  <a:pt x="6" y="50"/>
                  <a:pt x="0" y="50"/>
                </a:cubicBezTo>
                <a:cubicBezTo>
                  <a:pt x="0" y="52"/>
                  <a:pt x="0" y="52"/>
                  <a:pt x="0" y="52"/>
                </a:cubicBezTo>
                <a:cubicBezTo>
                  <a:pt x="7" y="52"/>
                  <a:pt x="13" y="52"/>
                  <a:pt x="20" y="52"/>
                </a:cubicBezTo>
                <a:cubicBezTo>
                  <a:pt x="21" y="52"/>
                  <a:pt x="21" y="52"/>
                  <a:pt x="21" y="52"/>
                </a:cubicBezTo>
                <a:cubicBezTo>
                  <a:pt x="26" y="52"/>
                  <a:pt x="32" y="52"/>
                  <a:pt x="38" y="51"/>
                </a:cubicBezTo>
                <a:cubicBezTo>
                  <a:pt x="40" y="51"/>
                  <a:pt x="42" y="51"/>
                  <a:pt x="44" y="51"/>
                </a:cubicBezTo>
                <a:cubicBezTo>
                  <a:pt x="45" y="51"/>
                  <a:pt x="45" y="51"/>
                  <a:pt x="45" y="51"/>
                </a:cubicBezTo>
                <a:cubicBezTo>
                  <a:pt x="52" y="51"/>
                  <a:pt x="58" y="51"/>
                  <a:pt x="65" y="51"/>
                </a:cubicBezTo>
                <a:cubicBezTo>
                  <a:pt x="66" y="51"/>
                  <a:pt x="66" y="51"/>
                  <a:pt x="66" y="51"/>
                </a:cubicBezTo>
                <a:cubicBezTo>
                  <a:pt x="67" y="51"/>
                  <a:pt x="68" y="51"/>
                  <a:pt x="69" y="51"/>
                </a:cubicBezTo>
                <a:cubicBezTo>
                  <a:pt x="70" y="51"/>
                  <a:pt x="70" y="51"/>
                  <a:pt x="70" y="51"/>
                </a:cubicBezTo>
                <a:cubicBezTo>
                  <a:pt x="73" y="51"/>
                  <a:pt x="77" y="51"/>
                  <a:pt x="81" y="51"/>
                </a:cubicBezTo>
                <a:cubicBezTo>
                  <a:pt x="82" y="51"/>
                  <a:pt x="82" y="51"/>
                  <a:pt x="82" y="51"/>
                </a:cubicBezTo>
                <a:cubicBezTo>
                  <a:pt x="83" y="51"/>
                  <a:pt x="84" y="51"/>
                  <a:pt x="85" y="51"/>
                </a:cubicBezTo>
                <a:cubicBezTo>
                  <a:pt x="86" y="51"/>
                  <a:pt x="86" y="51"/>
                  <a:pt x="86" y="51"/>
                </a:cubicBezTo>
                <a:cubicBezTo>
                  <a:pt x="87" y="51"/>
                  <a:pt x="88" y="51"/>
                  <a:pt x="89" y="51"/>
                </a:cubicBezTo>
                <a:cubicBezTo>
                  <a:pt x="90" y="51"/>
                  <a:pt x="90" y="51"/>
                  <a:pt x="90" y="51"/>
                </a:cubicBezTo>
                <a:cubicBezTo>
                  <a:pt x="92" y="51"/>
                  <a:pt x="94" y="51"/>
                  <a:pt x="95" y="51"/>
                </a:cubicBezTo>
                <a:cubicBezTo>
                  <a:pt x="96" y="51"/>
                  <a:pt x="96" y="51"/>
                  <a:pt x="96" y="51"/>
                </a:cubicBezTo>
                <a:cubicBezTo>
                  <a:pt x="103" y="51"/>
                  <a:pt x="109" y="51"/>
                  <a:pt x="115" y="51"/>
                </a:cubicBezTo>
                <a:cubicBezTo>
                  <a:pt x="121" y="52"/>
                  <a:pt x="126" y="52"/>
                  <a:pt x="132" y="52"/>
                </a:cubicBezTo>
                <a:cubicBezTo>
                  <a:pt x="133" y="52"/>
                  <a:pt x="133" y="52"/>
                  <a:pt x="133" y="52"/>
                </a:cubicBezTo>
                <a:cubicBezTo>
                  <a:pt x="134" y="52"/>
                  <a:pt x="134" y="52"/>
                  <a:pt x="134" y="52"/>
                </a:cubicBezTo>
                <a:cubicBezTo>
                  <a:pt x="135" y="52"/>
                  <a:pt x="135" y="52"/>
                  <a:pt x="135" y="52"/>
                </a:cubicBezTo>
                <a:cubicBezTo>
                  <a:pt x="138" y="52"/>
                  <a:pt x="142" y="52"/>
                  <a:pt x="145" y="52"/>
                </a:cubicBezTo>
                <a:cubicBezTo>
                  <a:pt x="156" y="52"/>
                  <a:pt x="156" y="52"/>
                  <a:pt x="156" y="52"/>
                </a:cubicBezTo>
                <a:cubicBezTo>
                  <a:pt x="180" y="52"/>
                  <a:pt x="180" y="52"/>
                  <a:pt x="180" y="52"/>
                </a:cubicBezTo>
                <a:cubicBezTo>
                  <a:pt x="236" y="52"/>
                  <a:pt x="236" y="52"/>
                  <a:pt x="236" y="52"/>
                </a:cubicBezTo>
                <a:cubicBezTo>
                  <a:pt x="253" y="52"/>
                  <a:pt x="253" y="52"/>
                  <a:pt x="253" y="52"/>
                </a:cubicBezTo>
                <a:cubicBezTo>
                  <a:pt x="256" y="52"/>
                  <a:pt x="256" y="52"/>
                  <a:pt x="256" y="52"/>
                </a:cubicBezTo>
                <a:cubicBezTo>
                  <a:pt x="257" y="52"/>
                  <a:pt x="257" y="51"/>
                  <a:pt x="258" y="51"/>
                </a:cubicBezTo>
                <a:cubicBezTo>
                  <a:pt x="258" y="51"/>
                  <a:pt x="258" y="51"/>
                  <a:pt x="258" y="51"/>
                </a:cubicBezTo>
                <a:cubicBezTo>
                  <a:pt x="258" y="51"/>
                  <a:pt x="258" y="51"/>
                  <a:pt x="258" y="51"/>
                </a:cubicBezTo>
                <a:cubicBezTo>
                  <a:pt x="259" y="51"/>
                  <a:pt x="259" y="51"/>
                  <a:pt x="259" y="51"/>
                </a:cubicBezTo>
                <a:cubicBezTo>
                  <a:pt x="259" y="51"/>
                  <a:pt x="259" y="51"/>
                  <a:pt x="259" y="51"/>
                </a:cubicBezTo>
                <a:cubicBezTo>
                  <a:pt x="260" y="51"/>
                  <a:pt x="262" y="51"/>
                  <a:pt x="263" y="51"/>
                </a:cubicBezTo>
                <a:cubicBezTo>
                  <a:pt x="263" y="51"/>
                  <a:pt x="263" y="51"/>
                  <a:pt x="263" y="51"/>
                </a:cubicBezTo>
                <a:cubicBezTo>
                  <a:pt x="267" y="51"/>
                  <a:pt x="272" y="52"/>
                  <a:pt x="276" y="52"/>
                </a:cubicBezTo>
                <a:cubicBezTo>
                  <a:pt x="276" y="52"/>
                  <a:pt x="276" y="52"/>
                  <a:pt x="276" y="52"/>
                </a:cubicBezTo>
                <a:cubicBezTo>
                  <a:pt x="277" y="52"/>
                  <a:pt x="277" y="52"/>
                  <a:pt x="277" y="52"/>
                </a:cubicBezTo>
                <a:cubicBezTo>
                  <a:pt x="278" y="52"/>
                  <a:pt x="278" y="52"/>
                  <a:pt x="278" y="52"/>
                </a:cubicBezTo>
                <a:cubicBezTo>
                  <a:pt x="282" y="52"/>
                  <a:pt x="285" y="52"/>
                  <a:pt x="288" y="52"/>
                </a:cubicBezTo>
                <a:cubicBezTo>
                  <a:pt x="289" y="52"/>
                  <a:pt x="289" y="52"/>
                  <a:pt x="289" y="52"/>
                </a:cubicBezTo>
                <a:cubicBezTo>
                  <a:pt x="289" y="52"/>
                  <a:pt x="289" y="52"/>
                  <a:pt x="289" y="52"/>
                </a:cubicBezTo>
                <a:cubicBezTo>
                  <a:pt x="295" y="52"/>
                  <a:pt x="302" y="51"/>
                  <a:pt x="309" y="51"/>
                </a:cubicBezTo>
                <a:cubicBezTo>
                  <a:pt x="310" y="51"/>
                  <a:pt x="310" y="51"/>
                  <a:pt x="310" y="51"/>
                </a:cubicBezTo>
                <a:cubicBezTo>
                  <a:pt x="313" y="51"/>
                  <a:pt x="317" y="51"/>
                  <a:pt x="321" y="51"/>
                </a:cubicBezTo>
                <a:cubicBezTo>
                  <a:pt x="322" y="51"/>
                  <a:pt x="322" y="51"/>
                  <a:pt x="322" y="51"/>
                </a:cubicBezTo>
                <a:cubicBezTo>
                  <a:pt x="325" y="51"/>
                  <a:pt x="327" y="51"/>
                  <a:pt x="330" y="51"/>
                </a:cubicBezTo>
                <a:cubicBezTo>
                  <a:pt x="331" y="51"/>
                  <a:pt x="331" y="51"/>
                  <a:pt x="331" y="51"/>
                </a:cubicBezTo>
                <a:cubicBezTo>
                  <a:pt x="332" y="51"/>
                  <a:pt x="332" y="51"/>
                  <a:pt x="332" y="51"/>
                </a:cubicBezTo>
                <a:cubicBezTo>
                  <a:pt x="333" y="51"/>
                  <a:pt x="334" y="51"/>
                  <a:pt x="336" y="51"/>
                </a:cubicBezTo>
                <a:cubicBezTo>
                  <a:pt x="359" y="51"/>
                  <a:pt x="359" y="51"/>
                  <a:pt x="359" y="51"/>
                </a:cubicBezTo>
                <a:cubicBezTo>
                  <a:pt x="365" y="51"/>
                  <a:pt x="365" y="51"/>
                  <a:pt x="365" y="51"/>
                </a:cubicBezTo>
                <a:cubicBezTo>
                  <a:pt x="366" y="51"/>
                  <a:pt x="366" y="51"/>
                  <a:pt x="366" y="51"/>
                </a:cubicBezTo>
                <a:cubicBezTo>
                  <a:pt x="408" y="51"/>
                  <a:pt x="408" y="51"/>
                  <a:pt x="408" y="51"/>
                </a:cubicBezTo>
                <a:cubicBezTo>
                  <a:pt x="414" y="51"/>
                  <a:pt x="414" y="51"/>
                  <a:pt x="414" y="51"/>
                </a:cubicBezTo>
                <a:cubicBezTo>
                  <a:pt x="433" y="51"/>
                  <a:pt x="433" y="51"/>
                  <a:pt x="433" y="51"/>
                </a:cubicBezTo>
                <a:cubicBezTo>
                  <a:pt x="433" y="49"/>
                  <a:pt x="433" y="49"/>
                  <a:pt x="433" y="49"/>
                </a:cubicBezTo>
                <a:cubicBezTo>
                  <a:pt x="414" y="49"/>
                  <a:pt x="414" y="49"/>
                  <a:pt x="414" y="49"/>
                </a:cubicBezTo>
                <a:cubicBezTo>
                  <a:pt x="414" y="47"/>
                  <a:pt x="414" y="47"/>
                  <a:pt x="414" y="47"/>
                </a:cubicBezTo>
                <a:cubicBezTo>
                  <a:pt x="420" y="47"/>
                  <a:pt x="427" y="47"/>
                  <a:pt x="433" y="47"/>
                </a:cubicBezTo>
                <a:cubicBezTo>
                  <a:pt x="433" y="45"/>
                  <a:pt x="433" y="45"/>
                  <a:pt x="433" y="45"/>
                </a:cubicBezTo>
                <a:cubicBezTo>
                  <a:pt x="426" y="45"/>
                  <a:pt x="419" y="45"/>
                  <a:pt x="413" y="45"/>
                </a:cubicBezTo>
                <a:cubicBezTo>
                  <a:pt x="412" y="45"/>
                  <a:pt x="412" y="45"/>
                  <a:pt x="412" y="45"/>
                </a:cubicBezTo>
                <a:cubicBezTo>
                  <a:pt x="411" y="45"/>
                  <a:pt x="409" y="45"/>
                  <a:pt x="408" y="45"/>
                </a:cubicBezTo>
                <a:cubicBezTo>
                  <a:pt x="408" y="45"/>
                  <a:pt x="408" y="45"/>
                  <a:pt x="408" y="45"/>
                </a:cubicBezTo>
                <a:cubicBezTo>
                  <a:pt x="407" y="45"/>
                  <a:pt x="407" y="45"/>
                  <a:pt x="407" y="45"/>
                </a:cubicBezTo>
                <a:cubicBezTo>
                  <a:pt x="406" y="45"/>
                  <a:pt x="406" y="45"/>
                  <a:pt x="406" y="45"/>
                </a:cubicBezTo>
                <a:cubicBezTo>
                  <a:pt x="406" y="45"/>
                  <a:pt x="406" y="45"/>
                  <a:pt x="406" y="45"/>
                </a:cubicBezTo>
                <a:cubicBezTo>
                  <a:pt x="404" y="45"/>
                  <a:pt x="402" y="45"/>
                  <a:pt x="399" y="45"/>
                </a:cubicBezTo>
                <a:cubicBezTo>
                  <a:pt x="394" y="45"/>
                  <a:pt x="389" y="45"/>
                  <a:pt x="384" y="45"/>
                </a:cubicBezTo>
                <a:cubicBezTo>
                  <a:pt x="387" y="41"/>
                  <a:pt x="390" y="37"/>
                  <a:pt x="390" y="31"/>
                </a:cubicBezTo>
                <a:cubicBezTo>
                  <a:pt x="390" y="30"/>
                  <a:pt x="390" y="28"/>
                  <a:pt x="390" y="27"/>
                </a:cubicBezTo>
                <a:cubicBezTo>
                  <a:pt x="390" y="25"/>
                  <a:pt x="389" y="23"/>
                  <a:pt x="388" y="22"/>
                </a:cubicBezTo>
                <a:cubicBezTo>
                  <a:pt x="387" y="20"/>
                  <a:pt x="386" y="19"/>
                  <a:pt x="386" y="18"/>
                </a:cubicBezTo>
                <a:cubicBezTo>
                  <a:pt x="386" y="17"/>
                  <a:pt x="386" y="16"/>
                  <a:pt x="387" y="15"/>
                </a:cubicBezTo>
                <a:cubicBezTo>
                  <a:pt x="387" y="15"/>
                  <a:pt x="387" y="15"/>
                  <a:pt x="387" y="15"/>
                </a:cubicBezTo>
                <a:cubicBezTo>
                  <a:pt x="387" y="14"/>
                  <a:pt x="387" y="14"/>
                  <a:pt x="387" y="14"/>
                </a:cubicBezTo>
                <a:cubicBezTo>
                  <a:pt x="385" y="10"/>
                  <a:pt x="383" y="4"/>
                  <a:pt x="378" y="1"/>
                </a:cubicBezTo>
                <a:cubicBezTo>
                  <a:pt x="378" y="1"/>
                  <a:pt x="378" y="0"/>
                  <a:pt x="379" y="0"/>
                </a:cubicBezTo>
                <a:moveTo>
                  <a:pt x="410" y="32"/>
                </a:moveTo>
                <a:cubicBezTo>
                  <a:pt x="410" y="32"/>
                  <a:pt x="410" y="32"/>
                  <a:pt x="410" y="32"/>
                </a:cubicBezTo>
                <a:cubicBezTo>
                  <a:pt x="411" y="32"/>
                  <a:pt x="411" y="32"/>
                  <a:pt x="412" y="31"/>
                </a:cubicBezTo>
                <a:cubicBezTo>
                  <a:pt x="412" y="34"/>
                  <a:pt x="412" y="34"/>
                  <a:pt x="412" y="34"/>
                </a:cubicBezTo>
                <a:cubicBezTo>
                  <a:pt x="411" y="34"/>
                  <a:pt x="411" y="34"/>
                  <a:pt x="411" y="34"/>
                </a:cubicBezTo>
                <a:cubicBezTo>
                  <a:pt x="410" y="34"/>
                  <a:pt x="409" y="34"/>
                  <a:pt x="408" y="33"/>
                </a:cubicBezTo>
                <a:cubicBezTo>
                  <a:pt x="408" y="31"/>
                  <a:pt x="408" y="31"/>
                  <a:pt x="408" y="31"/>
                </a:cubicBezTo>
                <a:cubicBezTo>
                  <a:pt x="409" y="32"/>
                  <a:pt x="409" y="32"/>
                  <a:pt x="410" y="32"/>
                </a:cubicBezTo>
                <a:moveTo>
                  <a:pt x="409" y="30"/>
                </a:moveTo>
                <a:cubicBezTo>
                  <a:pt x="409" y="30"/>
                  <a:pt x="408" y="29"/>
                  <a:pt x="408" y="29"/>
                </a:cubicBezTo>
                <a:cubicBezTo>
                  <a:pt x="407" y="29"/>
                  <a:pt x="407" y="29"/>
                  <a:pt x="407" y="29"/>
                </a:cubicBezTo>
                <a:cubicBezTo>
                  <a:pt x="407" y="29"/>
                  <a:pt x="407" y="29"/>
                  <a:pt x="406" y="28"/>
                </a:cubicBezTo>
                <a:cubicBezTo>
                  <a:pt x="406" y="28"/>
                  <a:pt x="405" y="27"/>
                  <a:pt x="405" y="27"/>
                </a:cubicBezTo>
                <a:cubicBezTo>
                  <a:pt x="404" y="27"/>
                  <a:pt x="404" y="26"/>
                  <a:pt x="404" y="26"/>
                </a:cubicBezTo>
                <a:cubicBezTo>
                  <a:pt x="405" y="27"/>
                  <a:pt x="405" y="27"/>
                  <a:pt x="406" y="27"/>
                </a:cubicBezTo>
                <a:cubicBezTo>
                  <a:pt x="406" y="28"/>
                  <a:pt x="406" y="28"/>
                  <a:pt x="406" y="28"/>
                </a:cubicBezTo>
                <a:cubicBezTo>
                  <a:pt x="407" y="28"/>
                  <a:pt x="407" y="28"/>
                  <a:pt x="407" y="28"/>
                </a:cubicBezTo>
                <a:cubicBezTo>
                  <a:pt x="408" y="29"/>
                  <a:pt x="408" y="29"/>
                  <a:pt x="408" y="29"/>
                </a:cubicBezTo>
                <a:cubicBezTo>
                  <a:pt x="408" y="29"/>
                  <a:pt x="408" y="29"/>
                  <a:pt x="408" y="29"/>
                </a:cubicBezTo>
                <a:cubicBezTo>
                  <a:pt x="409" y="29"/>
                  <a:pt x="409" y="29"/>
                  <a:pt x="409" y="30"/>
                </a:cubicBezTo>
                <a:moveTo>
                  <a:pt x="412" y="29"/>
                </a:moveTo>
                <a:cubicBezTo>
                  <a:pt x="411" y="28"/>
                  <a:pt x="410" y="27"/>
                  <a:pt x="408" y="26"/>
                </a:cubicBezTo>
                <a:cubicBezTo>
                  <a:pt x="408" y="24"/>
                  <a:pt x="408" y="24"/>
                  <a:pt x="408" y="24"/>
                </a:cubicBezTo>
                <a:cubicBezTo>
                  <a:pt x="409" y="25"/>
                  <a:pt x="411" y="26"/>
                  <a:pt x="412" y="27"/>
                </a:cubicBezTo>
                <a:cubicBezTo>
                  <a:pt x="412" y="29"/>
                  <a:pt x="412" y="29"/>
                  <a:pt x="412" y="29"/>
                </a:cubicBezTo>
                <a:moveTo>
                  <a:pt x="408" y="22"/>
                </a:moveTo>
                <a:cubicBezTo>
                  <a:pt x="406" y="21"/>
                  <a:pt x="405" y="20"/>
                  <a:pt x="404" y="20"/>
                </a:cubicBezTo>
                <a:cubicBezTo>
                  <a:pt x="403" y="19"/>
                  <a:pt x="402" y="19"/>
                  <a:pt x="402" y="19"/>
                </a:cubicBezTo>
                <a:cubicBezTo>
                  <a:pt x="402" y="18"/>
                  <a:pt x="402" y="18"/>
                  <a:pt x="402" y="18"/>
                </a:cubicBezTo>
                <a:cubicBezTo>
                  <a:pt x="402" y="17"/>
                  <a:pt x="402" y="17"/>
                  <a:pt x="402" y="16"/>
                </a:cubicBezTo>
                <a:cubicBezTo>
                  <a:pt x="402" y="16"/>
                  <a:pt x="403" y="16"/>
                  <a:pt x="403" y="16"/>
                </a:cubicBezTo>
                <a:cubicBezTo>
                  <a:pt x="403" y="16"/>
                  <a:pt x="403" y="16"/>
                  <a:pt x="403" y="16"/>
                </a:cubicBezTo>
                <a:cubicBezTo>
                  <a:pt x="404" y="16"/>
                  <a:pt x="406" y="16"/>
                  <a:pt x="407" y="17"/>
                </a:cubicBezTo>
                <a:cubicBezTo>
                  <a:pt x="407" y="17"/>
                  <a:pt x="407" y="17"/>
                  <a:pt x="408" y="17"/>
                </a:cubicBezTo>
                <a:cubicBezTo>
                  <a:pt x="408" y="17"/>
                  <a:pt x="408" y="17"/>
                  <a:pt x="408" y="17"/>
                </a:cubicBezTo>
                <a:cubicBezTo>
                  <a:pt x="408" y="17"/>
                  <a:pt x="408" y="17"/>
                  <a:pt x="408" y="17"/>
                </a:cubicBezTo>
                <a:cubicBezTo>
                  <a:pt x="408" y="17"/>
                  <a:pt x="408" y="17"/>
                  <a:pt x="408" y="17"/>
                </a:cubicBezTo>
                <a:cubicBezTo>
                  <a:pt x="408" y="17"/>
                  <a:pt x="408" y="17"/>
                  <a:pt x="408" y="17"/>
                </a:cubicBezTo>
                <a:cubicBezTo>
                  <a:pt x="408" y="17"/>
                  <a:pt x="408" y="17"/>
                  <a:pt x="408" y="17"/>
                </a:cubicBezTo>
                <a:cubicBezTo>
                  <a:pt x="410" y="18"/>
                  <a:pt x="411" y="19"/>
                  <a:pt x="412" y="19"/>
                </a:cubicBezTo>
                <a:cubicBezTo>
                  <a:pt x="414" y="21"/>
                  <a:pt x="416" y="22"/>
                  <a:pt x="418" y="24"/>
                </a:cubicBezTo>
                <a:cubicBezTo>
                  <a:pt x="418" y="24"/>
                  <a:pt x="418" y="24"/>
                  <a:pt x="418" y="24"/>
                </a:cubicBezTo>
                <a:cubicBezTo>
                  <a:pt x="419" y="24"/>
                  <a:pt x="419" y="24"/>
                  <a:pt x="419" y="24"/>
                </a:cubicBezTo>
                <a:cubicBezTo>
                  <a:pt x="419" y="23"/>
                  <a:pt x="419" y="23"/>
                  <a:pt x="419" y="23"/>
                </a:cubicBezTo>
                <a:cubicBezTo>
                  <a:pt x="420" y="24"/>
                  <a:pt x="420" y="24"/>
                  <a:pt x="420" y="24"/>
                </a:cubicBezTo>
                <a:cubicBezTo>
                  <a:pt x="420" y="24"/>
                  <a:pt x="420" y="24"/>
                  <a:pt x="420" y="24"/>
                </a:cubicBezTo>
                <a:cubicBezTo>
                  <a:pt x="420" y="24"/>
                  <a:pt x="420" y="24"/>
                  <a:pt x="420" y="24"/>
                </a:cubicBezTo>
                <a:cubicBezTo>
                  <a:pt x="420" y="24"/>
                  <a:pt x="420" y="24"/>
                  <a:pt x="420" y="24"/>
                </a:cubicBezTo>
                <a:cubicBezTo>
                  <a:pt x="420" y="25"/>
                  <a:pt x="420" y="25"/>
                  <a:pt x="420" y="25"/>
                </a:cubicBezTo>
                <a:cubicBezTo>
                  <a:pt x="420" y="26"/>
                  <a:pt x="419" y="26"/>
                  <a:pt x="419" y="27"/>
                </a:cubicBezTo>
                <a:cubicBezTo>
                  <a:pt x="419" y="27"/>
                  <a:pt x="418" y="28"/>
                  <a:pt x="417" y="28"/>
                </a:cubicBezTo>
                <a:cubicBezTo>
                  <a:pt x="416" y="28"/>
                  <a:pt x="415" y="27"/>
                  <a:pt x="414" y="26"/>
                </a:cubicBezTo>
                <a:cubicBezTo>
                  <a:pt x="414" y="26"/>
                  <a:pt x="414" y="26"/>
                  <a:pt x="414" y="26"/>
                </a:cubicBezTo>
                <a:cubicBezTo>
                  <a:pt x="414" y="26"/>
                  <a:pt x="414" y="26"/>
                  <a:pt x="414" y="26"/>
                </a:cubicBezTo>
                <a:cubicBezTo>
                  <a:pt x="412" y="24"/>
                  <a:pt x="412" y="24"/>
                  <a:pt x="412" y="24"/>
                </a:cubicBezTo>
                <a:cubicBezTo>
                  <a:pt x="412" y="25"/>
                  <a:pt x="412" y="25"/>
                  <a:pt x="412" y="25"/>
                </a:cubicBezTo>
                <a:cubicBezTo>
                  <a:pt x="411" y="24"/>
                  <a:pt x="410" y="23"/>
                  <a:pt x="408" y="22"/>
                </a:cubicBezTo>
                <a:cubicBezTo>
                  <a:pt x="408" y="22"/>
                  <a:pt x="408" y="22"/>
                  <a:pt x="408" y="22"/>
                </a:cubicBezTo>
                <a:cubicBezTo>
                  <a:pt x="408" y="22"/>
                  <a:pt x="408" y="22"/>
                  <a:pt x="408" y="22"/>
                </a:cubicBezTo>
                <a:cubicBezTo>
                  <a:pt x="408" y="22"/>
                  <a:pt x="408" y="22"/>
                  <a:pt x="408" y="22"/>
                </a:cubicBezTo>
                <a:moveTo>
                  <a:pt x="412" y="17"/>
                </a:moveTo>
                <a:cubicBezTo>
                  <a:pt x="411" y="16"/>
                  <a:pt x="410" y="16"/>
                  <a:pt x="409" y="16"/>
                </a:cubicBezTo>
                <a:cubicBezTo>
                  <a:pt x="409" y="15"/>
                  <a:pt x="409" y="15"/>
                  <a:pt x="408" y="15"/>
                </a:cubicBezTo>
                <a:cubicBezTo>
                  <a:pt x="408" y="15"/>
                  <a:pt x="408" y="15"/>
                  <a:pt x="408" y="15"/>
                </a:cubicBezTo>
                <a:cubicBezTo>
                  <a:pt x="408" y="14"/>
                  <a:pt x="408" y="14"/>
                  <a:pt x="408" y="14"/>
                </a:cubicBezTo>
                <a:cubicBezTo>
                  <a:pt x="409" y="14"/>
                  <a:pt x="411" y="15"/>
                  <a:pt x="412" y="15"/>
                </a:cubicBezTo>
                <a:cubicBezTo>
                  <a:pt x="412" y="17"/>
                  <a:pt x="412" y="17"/>
                  <a:pt x="412" y="17"/>
                </a:cubicBezTo>
                <a:moveTo>
                  <a:pt x="407" y="12"/>
                </a:moveTo>
                <a:cubicBezTo>
                  <a:pt x="406" y="11"/>
                  <a:pt x="404" y="11"/>
                  <a:pt x="403" y="11"/>
                </a:cubicBezTo>
                <a:cubicBezTo>
                  <a:pt x="402" y="10"/>
                  <a:pt x="402" y="10"/>
                  <a:pt x="402" y="9"/>
                </a:cubicBezTo>
                <a:cubicBezTo>
                  <a:pt x="402" y="9"/>
                  <a:pt x="402" y="9"/>
                  <a:pt x="402" y="8"/>
                </a:cubicBezTo>
                <a:cubicBezTo>
                  <a:pt x="404" y="9"/>
                  <a:pt x="405" y="9"/>
                  <a:pt x="407" y="9"/>
                </a:cubicBezTo>
                <a:cubicBezTo>
                  <a:pt x="409" y="10"/>
                  <a:pt x="410" y="11"/>
                  <a:pt x="412" y="12"/>
                </a:cubicBezTo>
                <a:cubicBezTo>
                  <a:pt x="412" y="12"/>
                  <a:pt x="412" y="12"/>
                  <a:pt x="412" y="12"/>
                </a:cubicBezTo>
                <a:cubicBezTo>
                  <a:pt x="413" y="12"/>
                  <a:pt x="413" y="12"/>
                  <a:pt x="413" y="12"/>
                </a:cubicBezTo>
                <a:cubicBezTo>
                  <a:pt x="414" y="13"/>
                  <a:pt x="414" y="13"/>
                  <a:pt x="414" y="13"/>
                </a:cubicBezTo>
                <a:cubicBezTo>
                  <a:pt x="414" y="13"/>
                  <a:pt x="414" y="13"/>
                  <a:pt x="414" y="13"/>
                </a:cubicBezTo>
                <a:cubicBezTo>
                  <a:pt x="415" y="13"/>
                  <a:pt x="416" y="14"/>
                  <a:pt x="417" y="15"/>
                </a:cubicBezTo>
                <a:cubicBezTo>
                  <a:pt x="417" y="16"/>
                  <a:pt x="417" y="16"/>
                  <a:pt x="417" y="16"/>
                </a:cubicBezTo>
                <a:cubicBezTo>
                  <a:pt x="416" y="15"/>
                  <a:pt x="415" y="15"/>
                  <a:pt x="414" y="14"/>
                </a:cubicBezTo>
                <a:cubicBezTo>
                  <a:pt x="414" y="14"/>
                  <a:pt x="414" y="14"/>
                  <a:pt x="414" y="14"/>
                </a:cubicBezTo>
                <a:cubicBezTo>
                  <a:pt x="413" y="14"/>
                  <a:pt x="413" y="14"/>
                  <a:pt x="413" y="14"/>
                </a:cubicBezTo>
                <a:cubicBezTo>
                  <a:pt x="412" y="13"/>
                  <a:pt x="412" y="13"/>
                  <a:pt x="412" y="13"/>
                </a:cubicBezTo>
                <a:cubicBezTo>
                  <a:pt x="412" y="13"/>
                  <a:pt x="412" y="13"/>
                  <a:pt x="412" y="13"/>
                </a:cubicBezTo>
                <a:cubicBezTo>
                  <a:pt x="410" y="13"/>
                  <a:pt x="409" y="12"/>
                  <a:pt x="407" y="12"/>
                </a:cubicBezTo>
                <a:cubicBezTo>
                  <a:pt x="407" y="12"/>
                  <a:pt x="407" y="12"/>
                  <a:pt x="407" y="12"/>
                </a:cubicBezTo>
                <a:moveTo>
                  <a:pt x="412" y="9"/>
                </a:moveTo>
                <a:cubicBezTo>
                  <a:pt x="411" y="9"/>
                  <a:pt x="409" y="8"/>
                  <a:pt x="408" y="8"/>
                </a:cubicBezTo>
                <a:cubicBezTo>
                  <a:pt x="408" y="7"/>
                  <a:pt x="408" y="7"/>
                  <a:pt x="408" y="7"/>
                </a:cubicBezTo>
                <a:cubicBezTo>
                  <a:pt x="409" y="7"/>
                  <a:pt x="409" y="7"/>
                  <a:pt x="410" y="7"/>
                </a:cubicBezTo>
                <a:cubicBezTo>
                  <a:pt x="410" y="7"/>
                  <a:pt x="410" y="7"/>
                  <a:pt x="410" y="7"/>
                </a:cubicBezTo>
                <a:cubicBezTo>
                  <a:pt x="410" y="7"/>
                  <a:pt x="410" y="7"/>
                  <a:pt x="410" y="7"/>
                </a:cubicBezTo>
                <a:cubicBezTo>
                  <a:pt x="410" y="7"/>
                  <a:pt x="410" y="7"/>
                  <a:pt x="410" y="7"/>
                </a:cubicBezTo>
                <a:cubicBezTo>
                  <a:pt x="410" y="7"/>
                  <a:pt x="411" y="8"/>
                  <a:pt x="412" y="8"/>
                </a:cubicBezTo>
                <a:cubicBezTo>
                  <a:pt x="412" y="9"/>
                  <a:pt x="412" y="9"/>
                  <a:pt x="412" y="9"/>
                </a:cubicBezTo>
                <a:moveTo>
                  <a:pt x="406" y="4"/>
                </a:moveTo>
                <a:cubicBezTo>
                  <a:pt x="404" y="4"/>
                  <a:pt x="403" y="3"/>
                  <a:pt x="401" y="3"/>
                </a:cubicBezTo>
                <a:cubicBezTo>
                  <a:pt x="401" y="3"/>
                  <a:pt x="401" y="3"/>
                  <a:pt x="401" y="3"/>
                </a:cubicBezTo>
                <a:cubicBezTo>
                  <a:pt x="403" y="3"/>
                  <a:pt x="405" y="3"/>
                  <a:pt x="407" y="3"/>
                </a:cubicBezTo>
                <a:cubicBezTo>
                  <a:pt x="409" y="4"/>
                  <a:pt x="410" y="4"/>
                  <a:pt x="412" y="4"/>
                </a:cubicBezTo>
                <a:cubicBezTo>
                  <a:pt x="412" y="4"/>
                  <a:pt x="412" y="4"/>
                  <a:pt x="412" y="4"/>
                </a:cubicBezTo>
                <a:cubicBezTo>
                  <a:pt x="413" y="5"/>
                  <a:pt x="413" y="5"/>
                  <a:pt x="413" y="5"/>
                </a:cubicBezTo>
                <a:cubicBezTo>
                  <a:pt x="413" y="5"/>
                  <a:pt x="413" y="5"/>
                  <a:pt x="413" y="5"/>
                </a:cubicBezTo>
                <a:cubicBezTo>
                  <a:pt x="414" y="5"/>
                  <a:pt x="414" y="5"/>
                  <a:pt x="414" y="5"/>
                </a:cubicBezTo>
                <a:cubicBezTo>
                  <a:pt x="414" y="5"/>
                  <a:pt x="414" y="5"/>
                  <a:pt x="414" y="5"/>
                </a:cubicBezTo>
                <a:cubicBezTo>
                  <a:pt x="418" y="6"/>
                  <a:pt x="421" y="7"/>
                  <a:pt x="425" y="9"/>
                </a:cubicBezTo>
                <a:cubicBezTo>
                  <a:pt x="423" y="10"/>
                  <a:pt x="423" y="10"/>
                  <a:pt x="422" y="10"/>
                </a:cubicBezTo>
                <a:cubicBezTo>
                  <a:pt x="422" y="10"/>
                  <a:pt x="422" y="10"/>
                  <a:pt x="422" y="10"/>
                </a:cubicBezTo>
                <a:cubicBezTo>
                  <a:pt x="421" y="10"/>
                  <a:pt x="419" y="10"/>
                  <a:pt x="418" y="9"/>
                </a:cubicBezTo>
                <a:cubicBezTo>
                  <a:pt x="417" y="8"/>
                  <a:pt x="415" y="7"/>
                  <a:pt x="414" y="7"/>
                </a:cubicBezTo>
                <a:cubicBezTo>
                  <a:pt x="414" y="7"/>
                  <a:pt x="414" y="7"/>
                  <a:pt x="414" y="7"/>
                </a:cubicBezTo>
                <a:cubicBezTo>
                  <a:pt x="413" y="6"/>
                  <a:pt x="413" y="6"/>
                  <a:pt x="413" y="6"/>
                </a:cubicBezTo>
                <a:cubicBezTo>
                  <a:pt x="412" y="6"/>
                  <a:pt x="412" y="6"/>
                  <a:pt x="412" y="6"/>
                </a:cubicBezTo>
                <a:cubicBezTo>
                  <a:pt x="412" y="6"/>
                  <a:pt x="412" y="6"/>
                  <a:pt x="412" y="6"/>
                </a:cubicBezTo>
                <a:cubicBezTo>
                  <a:pt x="411" y="6"/>
                  <a:pt x="411" y="6"/>
                  <a:pt x="410" y="5"/>
                </a:cubicBezTo>
                <a:cubicBezTo>
                  <a:pt x="410" y="5"/>
                  <a:pt x="409" y="5"/>
                  <a:pt x="408" y="4"/>
                </a:cubicBezTo>
                <a:cubicBezTo>
                  <a:pt x="408" y="4"/>
                  <a:pt x="408" y="4"/>
                  <a:pt x="408" y="4"/>
                </a:cubicBezTo>
                <a:cubicBezTo>
                  <a:pt x="407" y="4"/>
                  <a:pt x="407" y="4"/>
                  <a:pt x="407" y="4"/>
                </a:cubicBezTo>
                <a:cubicBezTo>
                  <a:pt x="406" y="4"/>
                  <a:pt x="406" y="4"/>
                  <a:pt x="406" y="4"/>
                </a:cubicBezTo>
                <a:cubicBezTo>
                  <a:pt x="406" y="4"/>
                  <a:pt x="406" y="4"/>
                  <a:pt x="406" y="4"/>
                </a:cubicBezTo>
                <a:moveTo>
                  <a:pt x="412" y="2"/>
                </a:moveTo>
                <a:cubicBezTo>
                  <a:pt x="411" y="2"/>
                  <a:pt x="409" y="2"/>
                  <a:pt x="408" y="1"/>
                </a:cubicBezTo>
                <a:cubicBezTo>
                  <a:pt x="408" y="1"/>
                  <a:pt x="408" y="1"/>
                  <a:pt x="408" y="1"/>
                </a:cubicBezTo>
                <a:cubicBezTo>
                  <a:pt x="409" y="1"/>
                  <a:pt x="411" y="1"/>
                  <a:pt x="412" y="1"/>
                </a:cubicBezTo>
                <a:cubicBezTo>
                  <a:pt x="412" y="2"/>
                  <a:pt x="412" y="2"/>
                  <a:pt x="412" y="2"/>
                </a:cubicBezTo>
                <a:moveTo>
                  <a:pt x="416" y="0"/>
                </a:moveTo>
                <a:cubicBezTo>
                  <a:pt x="401" y="0"/>
                  <a:pt x="401" y="0"/>
                  <a:pt x="401" y="0"/>
                </a:cubicBezTo>
                <a:cubicBezTo>
                  <a:pt x="402" y="0"/>
                  <a:pt x="403" y="0"/>
                  <a:pt x="404" y="0"/>
                </a:cubicBezTo>
                <a:cubicBezTo>
                  <a:pt x="404" y="0"/>
                  <a:pt x="404" y="0"/>
                  <a:pt x="404" y="0"/>
                </a:cubicBezTo>
                <a:cubicBezTo>
                  <a:pt x="404" y="0"/>
                  <a:pt x="405" y="0"/>
                  <a:pt x="406" y="0"/>
                </a:cubicBezTo>
                <a:cubicBezTo>
                  <a:pt x="406" y="0"/>
                  <a:pt x="406" y="0"/>
                  <a:pt x="406" y="0"/>
                </a:cubicBezTo>
                <a:cubicBezTo>
                  <a:pt x="406" y="0"/>
                  <a:pt x="406" y="0"/>
                  <a:pt x="406" y="0"/>
                </a:cubicBezTo>
                <a:cubicBezTo>
                  <a:pt x="406" y="1"/>
                  <a:pt x="406" y="1"/>
                  <a:pt x="406" y="1"/>
                </a:cubicBezTo>
                <a:cubicBezTo>
                  <a:pt x="404" y="1"/>
                  <a:pt x="403" y="1"/>
                  <a:pt x="401" y="1"/>
                </a:cubicBezTo>
                <a:cubicBezTo>
                  <a:pt x="401" y="1"/>
                  <a:pt x="401" y="1"/>
                  <a:pt x="401" y="1"/>
                </a:cubicBezTo>
                <a:cubicBezTo>
                  <a:pt x="400" y="1"/>
                  <a:pt x="400" y="1"/>
                  <a:pt x="399" y="1"/>
                </a:cubicBezTo>
                <a:cubicBezTo>
                  <a:pt x="399" y="2"/>
                  <a:pt x="399" y="2"/>
                  <a:pt x="399" y="3"/>
                </a:cubicBezTo>
                <a:cubicBezTo>
                  <a:pt x="399" y="3"/>
                  <a:pt x="399" y="3"/>
                  <a:pt x="399" y="3"/>
                </a:cubicBezTo>
                <a:cubicBezTo>
                  <a:pt x="398" y="4"/>
                  <a:pt x="398" y="4"/>
                  <a:pt x="398" y="4"/>
                </a:cubicBezTo>
                <a:cubicBezTo>
                  <a:pt x="400" y="4"/>
                  <a:pt x="400" y="4"/>
                  <a:pt x="400" y="4"/>
                </a:cubicBezTo>
                <a:cubicBezTo>
                  <a:pt x="402" y="5"/>
                  <a:pt x="404" y="6"/>
                  <a:pt x="406" y="6"/>
                </a:cubicBezTo>
                <a:cubicBezTo>
                  <a:pt x="406" y="7"/>
                  <a:pt x="406" y="7"/>
                  <a:pt x="406" y="7"/>
                </a:cubicBezTo>
                <a:cubicBezTo>
                  <a:pt x="405" y="7"/>
                  <a:pt x="403" y="7"/>
                  <a:pt x="402" y="6"/>
                </a:cubicBezTo>
                <a:cubicBezTo>
                  <a:pt x="401" y="6"/>
                  <a:pt x="401" y="6"/>
                  <a:pt x="401" y="6"/>
                </a:cubicBezTo>
                <a:cubicBezTo>
                  <a:pt x="401" y="7"/>
                  <a:pt x="401" y="7"/>
                  <a:pt x="401" y="7"/>
                </a:cubicBezTo>
                <a:cubicBezTo>
                  <a:pt x="400" y="7"/>
                  <a:pt x="400" y="8"/>
                  <a:pt x="400" y="9"/>
                </a:cubicBezTo>
                <a:cubicBezTo>
                  <a:pt x="400" y="10"/>
                  <a:pt x="400" y="12"/>
                  <a:pt x="401" y="13"/>
                </a:cubicBezTo>
                <a:cubicBezTo>
                  <a:pt x="402" y="13"/>
                  <a:pt x="402" y="13"/>
                  <a:pt x="402" y="13"/>
                </a:cubicBezTo>
                <a:cubicBezTo>
                  <a:pt x="402" y="13"/>
                  <a:pt x="402" y="13"/>
                  <a:pt x="402" y="13"/>
                </a:cubicBezTo>
                <a:cubicBezTo>
                  <a:pt x="402" y="13"/>
                  <a:pt x="402" y="13"/>
                  <a:pt x="402" y="13"/>
                </a:cubicBezTo>
                <a:cubicBezTo>
                  <a:pt x="403" y="13"/>
                  <a:pt x="405" y="13"/>
                  <a:pt x="406" y="13"/>
                </a:cubicBezTo>
                <a:cubicBezTo>
                  <a:pt x="406" y="14"/>
                  <a:pt x="406" y="14"/>
                  <a:pt x="406" y="14"/>
                </a:cubicBezTo>
                <a:cubicBezTo>
                  <a:pt x="405" y="14"/>
                  <a:pt x="404" y="14"/>
                  <a:pt x="403" y="14"/>
                </a:cubicBezTo>
                <a:cubicBezTo>
                  <a:pt x="403" y="14"/>
                  <a:pt x="403" y="14"/>
                  <a:pt x="403" y="14"/>
                </a:cubicBezTo>
                <a:cubicBezTo>
                  <a:pt x="402" y="14"/>
                  <a:pt x="401" y="14"/>
                  <a:pt x="401" y="15"/>
                </a:cubicBezTo>
                <a:cubicBezTo>
                  <a:pt x="400" y="15"/>
                  <a:pt x="400" y="15"/>
                  <a:pt x="400" y="15"/>
                </a:cubicBezTo>
                <a:cubicBezTo>
                  <a:pt x="400" y="15"/>
                  <a:pt x="400" y="15"/>
                  <a:pt x="400" y="15"/>
                </a:cubicBezTo>
                <a:cubicBezTo>
                  <a:pt x="400" y="16"/>
                  <a:pt x="400" y="17"/>
                  <a:pt x="400" y="18"/>
                </a:cubicBezTo>
                <a:cubicBezTo>
                  <a:pt x="400" y="19"/>
                  <a:pt x="400" y="19"/>
                  <a:pt x="401" y="20"/>
                </a:cubicBezTo>
                <a:cubicBezTo>
                  <a:pt x="402" y="21"/>
                  <a:pt x="403" y="21"/>
                  <a:pt x="404" y="22"/>
                </a:cubicBezTo>
                <a:cubicBezTo>
                  <a:pt x="405" y="22"/>
                  <a:pt x="405" y="23"/>
                  <a:pt x="406" y="23"/>
                </a:cubicBezTo>
                <a:cubicBezTo>
                  <a:pt x="406" y="25"/>
                  <a:pt x="406" y="25"/>
                  <a:pt x="406" y="25"/>
                </a:cubicBezTo>
                <a:cubicBezTo>
                  <a:pt x="405" y="25"/>
                  <a:pt x="405" y="24"/>
                  <a:pt x="404" y="24"/>
                </a:cubicBezTo>
                <a:cubicBezTo>
                  <a:pt x="403" y="23"/>
                  <a:pt x="403" y="23"/>
                  <a:pt x="403" y="23"/>
                </a:cubicBezTo>
                <a:cubicBezTo>
                  <a:pt x="402" y="24"/>
                  <a:pt x="402" y="24"/>
                  <a:pt x="402" y="24"/>
                </a:cubicBezTo>
                <a:cubicBezTo>
                  <a:pt x="402" y="24"/>
                  <a:pt x="402" y="25"/>
                  <a:pt x="402" y="26"/>
                </a:cubicBezTo>
                <a:cubicBezTo>
                  <a:pt x="402" y="27"/>
                  <a:pt x="403" y="28"/>
                  <a:pt x="403" y="28"/>
                </a:cubicBezTo>
                <a:cubicBezTo>
                  <a:pt x="404" y="29"/>
                  <a:pt x="405" y="30"/>
                  <a:pt x="405" y="30"/>
                </a:cubicBezTo>
                <a:cubicBezTo>
                  <a:pt x="405" y="30"/>
                  <a:pt x="405" y="30"/>
                  <a:pt x="405" y="30"/>
                </a:cubicBezTo>
                <a:cubicBezTo>
                  <a:pt x="406" y="30"/>
                  <a:pt x="406" y="30"/>
                  <a:pt x="406" y="30"/>
                </a:cubicBezTo>
                <a:cubicBezTo>
                  <a:pt x="406" y="31"/>
                  <a:pt x="406" y="31"/>
                  <a:pt x="406" y="31"/>
                </a:cubicBezTo>
                <a:cubicBezTo>
                  <a:pt x="406" y="32"/>
                  <a:pt x="406" y="32"/>
                  <a:pt x="406" y="32"/>
                </a:cubicBezTo>
                <a:cubicBezTo>
                  <a:pt x="406" y="32"/>
                  <a:pt x="406" y="32"/>
                  <a:pt x="406" y="32"/>
                </a:cubicBezTo>
                <a:cubicBezTo>
                  <a:pt x="406" y="32"/>
                  <a:pt x="406" y="32"/>
                  <a:pt x="406" y="32"/>
                </a:cubicBezTo>
                <a:cubicBezTo>
                  <a:pt x="403" y="31"/>
                  <a:pt x="402" y="30"/>
                  <a:pt x="401" y="27"/>
                </a:cubicBezTo>
                <a:cubicBezTo>
                  <a:pt x="400" y="25"/>
                  <a:pt x="400" y="23"/>
                  <a:pt x="398" y="21"/>
                </a:cubicBezTo>
                <a:cubicBezTo>
                  <a:pt x="399" y="18"/>
                  <a:pt x="399" y="16"/>
                  <a:pt x="399" y="13"/>
                </a:cubicBezTo>
                <a:cubicBezTo>
                  <a:pt x="399" y="10"/>
                  <a:pt x="399" y="8"/>
                  <a:pt x="397" y="5"/>
                </a:cubicBezTo>
                <a:cubicBezTo>
                  <a:pt x="397" y="5"/>
                  <a:pt x="397" y="4"/>
                  <a:pt x="397" y="4"/>
                </a:cubicBezTo>
                <a:cubicBezTo>
                  <a:pt x="397" y="2"/>
                  <a:pt x="397" y="1"/>
                  <a:pt x="397" y="0"/>
                </a:cubicBezTo>
                <a:cubicBezTo>
                  <a:pt x="394" y="0"/>
                  <a:pt x="394" y="0"/>
                  <a:pt x="394" y="0"/>
                </a:cubicBezTo>
                <a:cubicBezTo>
                  <a:pt x="395" y="1"/>
                  <a:pt x="395" y="2"/>
                  <a:pt x="395" y="4"/>
                </a:cubicBezTo>
                <a:cubicBezTo>
                  <a:pt x="395" y="4"/>
                  <a:pt x="395" y="5"/>
                  <a:pt x="395" y="5"/>
                </a:cubicBezTo>
                <a:cubicBezTo>
                  <a:pt x="395" y="6"/>
                  <a:pt x="395" y="6"/>
                  <a:pt x="395" y="6"/>
                </a:cubicBezTo>
                <a:cubicBezTo>
                  <a:pt x="395" y="6"/>
                  <a:pt x="395" y="6"/>
                  <a:pt x="395" y="6"/>
                </a:cubicBezTo>
                <a:cubicBezTo>
                  <a:pt x="397" y="8"/>
                  <a:pt x="397" y="10"/>
                  <a:pt x="397" y="13"/>
                </a:cubicBezTo>
                <a:cubicBezTo>
                  <a:pt x="397" y="16"/>
                  <a:pt x="396" y="18"/>
                  <a:pt x="396" y="21"/>
                </a:cubicBezTo>
                <a:cubicBezTo>
                  <a:pt x="396" y="21"/>
                  <a:pt x="396" y="21"/>
                  <a:pt x="396" y="21"/>
                </a:cubicBezTo>
                <a:cubicBezTo>
                  <a:pt x="396" y="22"/>
                  <a:pt x="396" y="22"/>
                  <a:pt x="396" y="22"/>
                </a:cubicBezTo>
                <a:cubicBezTo>
                  <a:pt x="398" y="23"/>
                  <a:pt x="398" y="26"/>
                  <a:pt x="399" y="28"/>
                </a:cubicBezTo>
                <a:cubicBezTo>
                  <a:pt x="400" y="30"/>
                  <a:pt x="402" y="33"/>
                  <a:pt x="405" y="34"/>
                </a:cubicBezTo>
                <a:cubicBezTo>
                  <a:pt x="405" y="34"/>
                  <a:pt x="405" y="34"/>
                  <a:pt x="406" y="35"/>
                </a:cubicBezTo>
                <a:cubicBezTo>
                  <a:pt x="406" y="35"/>
                  <a:pt x="406" y="35"/>
                  <a:pt x="407" y="35"/>
                </a:cubicBezTo>
                <a:cubicBezTo>
                  <a:pt x="408" y="35"/>
                  <a:pt x="409" y="36"/>
                  <a:pt x="411" y="36"/>
                </a:cubicBezTo>
                <a:cubicBezTo>
                  <a:pt x="411" y="36"/>
                  <a:pt x="411" y="36"/>
                  <a:pt x="411" y="36"/>
                </a:cubicBezTo>
                <a:cubicBezTo>
                  <a:pt x="411" y="36"/>
                  <a:pt x="411" y="36"/>
                  <a:pt x="412" y="36"/>
                </a:cubicBezTo>
                <a:cubicBezTo>
                  <a:pt x="412" y="36"/>
                  <a:pt x="412" y="36"/>
                  <a:pt x="412" y="36"/>
                </a:cubicBezTo>
                <a:cubicBezTo>
                  <a:pt x="413" y="35"/>
                  <a:pt x="413" y="35"/>
                  <a:pt x="413" y="35"/>
                </a:cubicBezTo>
                <a:cubicBezTo>
                  <a:pt x="414" y="35"/>
                  <a:pt x="414" y="35"/>
                  <a:pt x="414" y="35"/>
                </a:cubicBezTo>
                <a:cubicBezTo>
                  <a:pt x="414" y="35"/>
                  <a:pt x="414" y="35"/>
                  <a:pt x="414" y="35"/>
                </a:cubicBezTo>
                <a:cubicBezTo>
                  <a:pt x="417" y="34"/>
                  <a:pt x="420" y="32"/>
                  <a:pt x="422" y="30"/>
                </a:cubicBezTo>
                <a:cubicBezTo>
                  <a:pt x="425" y="29"/>
                  <a:pt x="425" y="27"/>
                  <a:pt x="425" y="24"/>
                </a:cubicBezTo>
                <a:cubicBezTo>
                  <a:pt x="425" y="23"/>
                  <a:pt x="425" y="22"/>
                  <a:pt x="425" y="21"/>
                </a:cubicBezTo>
                <a:cubicBezTo>
                  <a:pt x="425" y="21"/>
                  <a:pt x="425" y="21"/>
                  <a:pt x="425" y="21"/>
                </a:cubicBezTo>
                <a:cubicBezTo>
                  <a:pt x="425" y="21"/>
                  <a:pt x="425" y="21"/>
                  <a:pt x="425" y="21"/>
                </a:cubicBezTo>
                <a:cubicBezTo>
                  <a:pt x="424" y="19"/>
                  <a:pt x="423" y="18"/>
                  <a:pt x="423" y="17"/>
                </a:cubicBezTo>
                <a:cubicBezTo>
                  <a:pt x="423" y="16"/>
                  <a:pt x="423" y="16"/>
                  <a:pt x="423" y="16"/>
                </a:cubicBezTo>
                <a:cubicBezTo>
                  <a:pt x="424" y="15"/>
                  <a:pt x="425" y="14"/>
                  <a:pt x="426" y="14"/>
                </a:cubicBezTo>
                <a:cubicBezTo>
                  <a:pt x="426" y="13"/>
                  <a:pt x="427" y="13"/>
                  <a:pt x="428" y="13"/>
                </a:cubicBezTo>
                <a:cubicBezTo>
                  <a:pt x="429" y="13"/>
                  <a:pt x="429" y="13"/>
                  <a:pt x="429" y="13"/>
                </a:cubicBezTo>
                <a:cubicBezTo>
                  <a:pt x="429" y="13"/>
                  <a:pt x="429" y="13"/>
                  <a:pt x="429" y="13"/>
                </a:cubicBezTo>
                <a:cubicBezTo>
                  <a:pt x="429" y="13"/>
                  <a:pt x="429" y="13"/>
                  <a:pt x="429" y="13"/>
                </a:cubicBezTo>
                <a:cubicBezTo>
                  <a:pt x="431" y="13"/>
                  <a:pt x="432" y="14"/>
                  <a:pt x="433" y="16"/>
                </a:cubicBezTo>
                <a:cubicBezTo>
                  <a:pt x="433" y="13"/>
                  <a:pt x="433" y="13"/>
                  <a:pt x="433" y="13"/>
                </a:cubicBezTo>
                <a:cubicBezTo>
                  <a:pt x="432" y="12"/>
                  <a:pt x="431" y="11"/>
                  <a:pt x="429" y="11"/>
                </a:cubicBezTo>
                <a:cubicBezTo>
                  <a:pt x="429" y="11"/>
                  <a:pt x="428" y="11"/>
                  <a:pt x="428" y="11"/>
                </a:cubicBezTo>
                <a:cubicBezTo>
                  <a:pt x="426" y="11"/>
                  <a:pt x="425" y="11"/>
                  <a:pt x="424" y="12"/>
                </a:cubicBezTo>
                <a:cubicBezTo>
                  <a:pt x="423" y="13"/>
                  <a:pt x="423" y="14"/>
                  <a:pt x="422" y="15"/>
                </a:cubicBezTo>
                <a:cubicBezTo>
                  <a:pt x="422" y="15"/>
                  <a:pt x="422" y="15"/>
                  <a:pt x="422" y="15"/>
                </a:cubicBezTo>
                <a:cubicBezTo>
                  <a:pt x="422" y="15"/>
                  <a:pt x="422" y="15"/>
                  <a:pt x="422" y="15"/>
                </a:cubicBezTo>
                <a:cubicBezTo>
                  <a:pt x="421" y="15"/>
                  <a:pt x="421" y="16"/>
                  <a:pt x="421" y="17"/>
                </a:cubicBezTo>
                <a:cubicBezTo>
                  <a:pt x="421" y="19"/>
                  <a:pt x="422" y="20"/>
                  <a:pt x="423" y="22"/>
                </a:cubicBezTo>
                <a:cubicBezTo>
                  <a:pt x="423" y="23"/>
                  <a:pt x="423" y="24"/>
                  <a:pt x="423" y="24"/>
                </a:cubicBezTo>
                <a:cubicBezTo>
                  <a:pt x="423" y="26"/>
                  <a:pt x="423" y="27"/>
                  <a:pt x="421" y="29"/>
                </a:cubicBezTo>
                <a:cubicBezTo>
                  <a:pt x="421" y="29"/>
                  <a:pt x="421" y="29"/>
                  <a:pt x="421" y="29"/>
                </a:cubicBezTo>
                <a:cubicBezTo>
                  <a:pt x="421" y="29"/>
                  <a:pt x="421" y="29"/>
                  <a:pt x="421" y="29"/>
                </a:cubicBezTo>
                <a:cubicBezTo>
                  <a:pt x="419" y="30"/>
                  <a:pt x="417" y="32"/>
                  <a:pt x="414" y="33"/>
                </a:cubicBezTo>
                <a:cubicBezTo>
                  <a:pt x="414" y="29"/>
                  <a:pt x="414" y="29"/>
                  <a:pt x="414" y="29"/>
                </a:cubicBezTo>
                <a:cubicBezTo>
                  <a:pt x="415" y="29"/>
                  <a:pt x="416" y="30"/>
                  <a:pt x="417" y="30"/>
                </a:cubicBezTo>
                <a:cubicBezTo>
                  <a:pt x="417" y="30"/>
                  <a:pt x="417" y="30"/>
                  <a:pt x="417" y="30"/>
                </a:cubicBezTo>
                <a:cubicBezTo>
                  <a:pt x="418" y="30"/>
                  <a:pt x="418" y="30"/>
                  <a:pt x="418" y="30"/>
                </a:cubicBezTo>
                <a:cubicBezTo>
                  <a:pt x="419" y="29"/>
                  <a:pt x="420" y="29"/>
                  <a:pt x="420" y="28"/>
                </a:cubicBezTo>
                <a:cubicBezTo>
                  <a:pt x="421" y="27"/>
                  <a:pt x="422" y="26"/>
                  <a:pt x="422" y="25"/>
                </a:cubicBezTo>
                <a:cubicBezTo>
                  <a:pt x="422" y="25"/>
                  <a:pt x="422" y="24"/>
                  <a:pt x="422" y="24"/>
                </a:cubicBezTo>
                <a:cubicBezTo>
                  <a:pt x="422" y="23"/>
                  <a:pt x="422" y="23"/>
                  <a:pt x="421" y="22"/>
                </a:cubicBezTo>
                <a:cubicBezTo>
                  <a:pt x="421" y="22"/>
                  <a:pt x="420" y="21"/>
                  <a:pt x="419" y="21"/>
                </a:cubicBezTo>
                <a:cubicBezTo>
                  <a:pt x="419" y="21"/>
                  <a:pt x="419" y="21"/>
                  <a:pt x="419" y="21"/>
                </a:cubicBezTo>
                <a:cubicBezTo>
                  <a:pt x="419" y="21"/>
                  <a:pt x="419" y="21"/>
                  <a:pt x="419" y="22"/>
                </a:cubicBezTo>
                <a:cubicBezTo>
                  <a:pt x="417" y="20"/>
                  <a:pt x="415" y="19"/>
                  <a:pt x="414" y="18"/>
                </a:cubicBezTo>
                <a:cubicBezTo>
                  <a:pt x="414" y="16"/>
                  <a:pt x="414" y="16"/>
                  <a:pt x="414" y="16"/>
                </a:cubicBezTo>
                <a:cubicBezTo>
                  <a:pt x="415" y="17"/>
                  <a:pt x="417" y="18"/>
                  <a:pt x="418" y="19"/>
                </a:cubicBezTo>
                <a:cubicBezTo>
                  <a:pt x="419" y="20"/>
                  <a:pt x="419" y="20"/>
                  <a:pt x="419" y="20"/>
                </a:cubicBezTo>
                <a:cubicBezTo>
                  <a:pt x="419" y="15"/>
                  <a:pt x="419" y="15"/>
                  <a:pt x="419" y="15"/>
                </a:cubicBezTo>
                <a:cubicBezTo>
                  <a:pt x="419" y="14"/>
                  <a:pt x="419" y="14"/>
                  <a:pt x="419" y="14"/>
                </a:cubicBezTo>
                <a:cubicBezTo>
                  <a:pt x="419" y="14"/>
                  <a:pt x="419" y="14"/>
                  <a:pt x="419" y="14"/>
                </a:cubicBezTo>
                <a:cubicBezTo>
                  <a:pt x="418" y="13"/>
                  <a:pt x="416" y="11"/>
                  <a:pt x="414" y="10"/>
                </a:cubicBezTo>
                <a:cubicBezTo>
                  <a:pt x="414" y="9"/>
                  <a:pt x="414" y="9"/>
                  <a:pt x="414" y="9"/>
                </a:cubicBezTo>
                <a:cubicBezTo>
                  <a:pt x="415" y="9"/>
                  <a:pt x="416" y="10"/>
                  <a:pt x="417" y="11"/>
                </a:cubicBezTo>
                <a:cubicBezTo>
                  <a:pt x="418" y="12"/>
                  <a:pt x="420" y="12"/>
                  <a:pt x="422" y="12"/>
                </a:cubicBezTo>
                <a:cubicBezTo>
                  <a:pt x="422" y="12"/>
                  <a:pt x="422" y="12"/>
                  <a:pt x="422" y="12"/>
                </a:cubicBezTo>
                <a:cubicBezTo>
                  <a:pt x="424" y="12"/>
                  <a:pt x="425" y="11"/>
                  <a:pt x="427" y="9"/>
                </a:cubicBezTo>
                <a:cubicBezTo>
                  <a:pt x="427" y="8"/>
                  <a:pt x="427" y="8"/>
                  <a:pt x="427" y="8"/>
                </a:cubicBezTo>
                <a:cubicBezTo>
                  <a:pt x="427" y="8"/>
                  <a:pt x="427" y="8"/>
                  <a:pt x="427" y="8"/>
                </a:cubicBezTo>
                <a:cubicBezTo>
                  <a:pt x="423" y="5"/>
                  <a:pt x="418" y="4"/>
                  <a:pt x="414" y="3"/>
                </a:cubicBezTo>
                <a:cubicBezTo>
                  <a:pt x="414" y="1"/>
                  <a:pt x="414" y="1"/>
                  <a:pt x="414" y="1"/>
                </a:cubicBezTo>
                <a:cubicBezTo>
                  <a:pt x="421" y="3"/>
                  <a:pt x="427" y="5"/>
                  <a:pt x="431" y="9"/>
                </a:cubicBezTo>
                <a:cubicBezTo>
                  <a:pt x="431" y="9"/>
                  <a:pt x="431" y="9"/>
                  <a:pt x="431" y="9"/>
                </a:cubicBezTo>
                <a:cubicBezTo>
                  <a:pt x="431" y="9"/>
                  <a:pt x="431" y="9"/>
                  <a:pt x="431" y="9"/>
                </a:cubicBezTo>
                <a:cubicBezTo>
                  <a:pt x="432" y="10"/>
                  <a:pt x="432" y="11"/>
                  <a:pt x="433" y="11"/>
                </a:cubicBezTo>
                <a:cubicBezTo>
                  <a:pt x="433" y="9"/>
                  <a:pt x="433" y="9"/>
                  <a:pt x="433" y="9"/>
                </a:cubicBezTo>
                <a:cubicBezTo>
                  <a:pt x="433" y="8"/>
                  <a:pt x="432" y="8"/>
                  <a:pt x="432" y="8"/>
                </a:cubicBezTo>
                <a:cubicBezTo>
                  <a:pt x="428" y="3"/>
                  <a:pt x="422" y="1"/>
                  <a:pt x="416" y="0"/>
                </a:cubicBezTo>
              </a:path>
            </a:pathLst>
          </a:custGeom>
          <a:solidFill>
            <a:srgbClr val="E8888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41" name="PA_任意多边形 1473"/>
          <p:cNvSpPr>
            <a:spLocks noEditPoints="1"/>
          </p:cNvSpPr>
          <p:nvPr>
            <p:custDataLst>
              <p:tags r:id="rId56"/>
            </p:custDataLst>
          </p:nvPr>
        </p:nvSpPr>
        <p:spPr bwMode="auto">
          <a:xfrm>
            <a:off x="3203575" y="6618288"/>
            <a:ext cx="2732088" cy="300038"/>
          </a:xfrm>
          <a:custGeom>
            <a:avLst/>
            <a:gdLst>
              <a:gd name="T0" fmla="*/ 0 w 1721"/>
              <a:gd name="T1" fmla="*/ 186 h 189"/>
              <a:gd name="T2" fmla="*/ 0 w 1721"/>
              <a:gd name="T3" fmla="*/ 186 h 189"/>
              <a:gd name="T4" fmla="*/ 0 w 1721"/>
              <a:gd name="T5" fmla="*/ 187 h 189"/>
              <a:gd name="T6" fmla="*/ 0 w 1721"/>
              <a:gd name="T7" fmla="*/ 189 h 189"/>
              <a:gd name="T8" fmla="*/ 0 w 1721"/>
              <a:gd name="T9" fmla="*/ 189 h 189"/>
              <a:gd name="T10" fmla="*/ 0 w 1721"/>
              <a:gd name="T11" fmla="*/ 186 h 189"/>
              <a:gd name="T12" fmla="*/ 1690 w 1721"/>
              <a:gd name="T13" fmla="*/ 113 h 189"/>
              <a:gd name="T14" fmla="*/ 1690 w 1721"/>
              <a:gd name="T15" fmla="*/ 113 h 189"/>
              <a:gd name="T16" fmla="*/ 1690 w 1721"/>
              <a:gd name="T17" fmla="*/ 113 h 189"/>
              <a:gd name="T18" fmla="*/ 1690 w 1721"/>
              <a:gd name="T19" fmla="*/ 113 h 189"/>
              <a:gd name="T20" fmla="*/ 650 w 1721"/>
              <a:gd name="T21" fmla="*/ 77 h 189"/>
              <a:gd name="T22" fmla="*/ 650 w 1721"/>
              <a:gd name="T23" fmla="*/ 77 h 189"/>
              <a:gd name="T24" fmla="*/ 650 w 1721"/>
              <a:gd name="T25" fmla="*/ 77 h 189"/>
              <a:gd name="T26" fmla="*/ 650 w 1721"/>
              <a:gd name="T27" fmla="*/ 77 h 189"/>
              <a:gd name="T28" fmla="*/ 418 w 1721"/>
              <a:gd name="T29" fmla="*/ 22 h 189"/>
              <a:gd name="T30" fmla="*/ 418 w 1721"/>
              <a:gd name="T31" fmla="*/ 22 h 189"/>
              <a:gd name="T32" fmla="*/ 418 w 1721"/>
              <a:gd name="T33" fmla="*/ 22 h 189"/>
              <a:gd name="T34" fmla="*/ 418 w 1721"/>
              <a:gd name="T35" fmla="*/ 22 h 189"/>
              <a:gd name="T36" fmla="*/ 1721 w 1721"/>
              <a:gd name="T37" fmla="*/ 0 h 189"/>
              <a:gd name="T38" fmla="*/ 1721 w 1721"/>
              <a:gd name="T39" fmla="*/ 0 h 189"/>
              <a:gd name="T40" fmla="*/ 1721 w 1721"/>
              <a:gd name="T41" fmla="*/ 0 h 189"/>
              <a:gd name="T42" fmla="*/ 1721 w 1721"/>
              <a:gd name="T43" fmla="*/ 0 h 1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1721" h="189">
                <a:moveTo>
                  <a:pt x="0" y="186"/>
                </a:moveTo>
                <a:lnTo>
                  <a:pt x="0" y="186"/>
                </a:lnTo>
                <a:lnTo>
                  <a:pt x="0" y="187"/>
                </a:lnTo>
                <a:lnTo>
                  <a:pt x="0" y="189"/>
                </a:lnTo>
                <a:lnTo>
                  <a:pt x="0" y="189"/>
                </a:lnTo>
                <a:lnTo>
                  <a:pt x="0" y="186"/>
                </a:lnTo>
                <a:close/>
                <a:moveTo>
                  <a:pt x="1690" y="113"/>
                </a:moveTo>
                <a:lnTo>
                  <a:pt x="1690" y="113"/>
                </a:lnTo>
                <a:close/>
                <a:moveTo>
                  <a:pt x="1690" y="113"/>
                </a:moveTo>
                <a:lnTo>
                  <a:pt x="1690" y="113"/>
                </a:lnTo>
                <a:close/>
                <a:moveTo>
                  <a:pt x="650" y="77"/>
                </a:moveTo>
                <a:lnTo>
                  <a:pt x="650" y="77"/>
                </a:lnTo>
                <a:close/>
                <a:moveTo>
                  <a:pt x="650" y="77"/>
                </a:moveTo>
                <a:lnTo>
                  <a:pt x="650" y="77"/>
                </a:lnTo>
                <a:close/>
                <a:moveTo>
                  <a:pt x="418" y="22"/>
                </a:moveTo>
                <a:lnTo>
                  <a:pt x="418" y="22"/>
                </a:lnTo>
                <a:close/>
                <a:moveTo>
                  <a:pt x="418" y="22"/>
                </a:moveTo>
                <a:lnTo>
                  <a:pt x="418" y="22"/>
                </a:lnTo>
                <a:close/>
                <a:moveTo>
                  <a:pt x="1721" y="0"/>
                </a:moveTo>
                <a:lnTo>
                  <a:pt x="1721" y="0"/>
                </a:lnTo>
                <a:close/>
                <a:moveTo>
                  <a:pt x="1721" y="0"/>
                </a:moveTo>
                <a:lnTo>
                  <a:pt x="1721" y="0"/>
                </a:lnTo>
                <a:close/>
              </a:path>
            </a:pathLst>
          </a:custGeom>
          <a:solidFill>
            <a:srgbClr val="E8888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42" name="PA_任意多边形 1474"/>
          <p:cNvSpPr>
            <a:spLocks noEditPoints="1"/>
          </p:cNvSpPr>
          <p:nvPr>
            <p:custDataLst>
              <p:tags r:id="rId57"/>
            </p:custDataLst>
          </p:nvPr>
        </p:nvSpPr>
        <p:spPr bwMode="auto">
          <a:xfrm>
            <a:off x="3203575" y="6618288"/>
            <a:ext cx="2732088" cy="300038"/>
          </a:xfrm>
          <a:custGeom>
            <a:avLst/>
            <a:gdLst>
              <a:gd name="T0" fmla="*/ 0 w 1721"/>
              <a:gd name="T1" fmla="*/ 186 h 189"/>
              <a:gd name="T2" fmla="*/ 0 w 1721"/>
              <a:gd name="T3" fmla="*/ 186 h 189"/>
              <a:gd name="T4" fmla="*/ 0 w 1721"/>
              <a:gd name="T5" fmla="*/ 187 h 189"/>
              <a:gd name="T6" fmla="*/ 0 w 1721"/>
              <a:gd name="T7" fmla="*/ 189 h 189"/>
              <a:gd name="T8" fmla="*/ 0 w 1721"/>
              <a:gd name="T9" fmla="*/ 189 h 189"/>
              <a:gd name="T10" fmla="*/ 0 w 1721"/>
              <a:gd name="T11" fmla="*/ 186 h 189"/>
              <a:gd name="T12" fmla="*/ 1690 w 1721"/>
              <a:gd name="T13" fmla="*/ 113 h 189"/>
              <a:gd name="T14" fmla="*/ 1690 w 1721"/>
              <a:gd name="T15" fmla="*/ 113 h 189"/>
              <a:gd name="T16" fmla="*/ 1690 w 1721"/>
              <a:gd name="T17" fmla="*/ 113 h 189"/>
              <a:gd name="T18" fmla="*/ 1690 w 1721"/>
              <a:gd name="T19" fmla="*/ 113 h 189"/>
              <a:gd name="T20" fmla="*/ 650 w 1721"/>
              <a:gd name="T21" fmla="*/ 77 h 189"/>
              <a:gd name="T22" fmla="*/ 650 w 1721"/>
              <a:gd name="T23" fmla="*/ 77 h 189"/>
              <a:gd name="T24" fmla="*/ 650 w 1721"/>
              <a:gd name="T25" fmla="*/ 77 h 189"/>
              <a:gd name="T26" fmla="*/ 650 w 1721"/>
              <a:gd name="T27" fmla="*/ 77 h 189"/>
              <a:gd name="T28" fmla="*/ 418 w 1721"/>
              <a:gd name="T29" fmla="*/ 22 h 189"/>
              <a:gd name="T30" fmla="*/ 418 w 1721"/>
              <a:gd name="T31" fmla="*/ 22 h 189"/>
              <a:gd name="T32" fmla="*/ 418 w 1721"/>
              <a:gd name="T33" fmla="*/ 22 h 189"/>
              <a:gd name="T34" fmla="*/ 418 w 1721"/>
              <a:gd name="T35" fmla="*/ 22 h 189"/>
              <a:gd name="T36" fmla="*/ 1721 w 1721"/>
              <a:gd name="T37" fmla="*/ 0 h 189"/>
              <a:gd name="T38" fmla="*/ 1721 w 1721"/>
              <a:gd name="T39" fmla="*/ 0 h 189"/>
              <a:gd name="T40" fmla="*/ 1721 w 1721"/>
              <a:gd name="T41" fmla="*/ 0 h 189"/>
              <a:gd name="T42" fmla="*/ 1721 w 1721"/>
              <a:gd name="T43" fmla="*/ 0 h 1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1721" h="189">
                <a:moveTo>
                  <a:pt x="0" y="186"/>
                </a:moveTo>
                <a:lnTo>
                  <a:pt x="0" y="186"/>
                </a:lnTo>
                <a:lnTo>
                  <a:pt x="0" y="187"/>
                </a:lnTo>
                <a:lnTo>
                  <a:pt x="0" y="189"/>
                </a:lnTo>
                <a:lnTo>
                  <a:pt x="0" y="189"/>
                </a:lnTo>
                <a:lnTo>
                  <a:pt x="0" y="186"/>
                </a:lnTo>
                <a:moveTo>
                  <a:pt x="1690" y="113"/>
                </a:moveTo>
                <a:lnTo>
                  <a:pt x="1690" y="113"/>
                </a:lnTo>
                <a:moveTo>
                  <a:pt x="1690" y="113"/>
                </a:moveTo>
                <a:lnTo>
                  <a:pt x="1690" y="113"/>
                </a:lnTo>
                <a:moveTo>
                  <a:pt x="650" y="77"/>
                </a:moveTo>
                <a:lnTo>
                  <a:pt x="650" y="77"/>
                </a:lnTo>
                <a:moveTo>
                  <a:pt x="650" y="77"/>
                </a:moveTo>
                <a:lnTo>
                  <a:pt x="650" y="77"/>
                </a:lnTo>
                <a:moveTo>
                  <a:pt x="418" y="22"/>
                </a:moveTo>
                <a:lnTo>
                  <a:pt x="418" y="22"/>
                </a:lnTo>
                <a:moveTo>
                  <a:pt x="418" y="22"/>
                </a:moveTo>
                <a:lnTo>
                  <a:pt x="418" y="22"/>
                </a:lnTo>
                <a:moveTo>
                  <a:pt x="1721" y="0"/>
                </a:moveTo>
                <a:lnTo>
                  <a:pt x="1721" y="0"/>
                </a:lnTo>
                <a:moveTo>
                  <a:pt x="1721" y="0"/>
                </a:moveTo>
                <a:lnTo>
                  <a:pt x="1721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1581" name="PA_组合 1580"/>
          <p:cNvGrpSpPr>
            <a:grpSpLocks noChangeAspect="1"/>
          </p:cNvGrpSpPr>
          <p:nvPr>
            <p:custDataLst>
              <p:tags r:id="rId58"/>
            </p:custDataLst>
          </p:nvPr>
        </p:nvGrpSpPr>
        <p:grpSpPr>
          <a:xfrm>
            <a:off x="-150813" y="4829226"/>
            <a:ext cx="1943095" cy="1368000"/>
            <a:chOff x="-150813" y="5153025"/>
            <a:chExt cx="1614488" cy="1136650"/>
          </a:xfrm>
        </p:grpSpPr>
        <p:sp>
          <p:nvSpPr>
            <p:cNvPr id="1343" name="Freeform 1475"/>
            <p:cNvSpPr>
              <a:spLocks/>
            </p:cNvSpPr>
            <p:nvPr/>
          </p:nvSpPr>
          <p:spPr bwMode="auto">
            <a:xfrm>
              <a:off x="-44450" y="5411788"/>
              <a:ext cx="1503363" cy="441325"/>
            </a:xfrm>
            <a:custGeom>
              <a:avLst/>
              <a:gdLst>
                <a:gd name="T0" fmla="*/ 21 w 625"/>
                <a:gd name="T1" fmla="*/ 108 h 183"/>
                <a:gd name="T2" fmla="*/ 208 w 625"/>
                <a:gd name="T3" fmla="*/ 108 h 183"/>
                <a:gd name="T4" fmla="*/ 220 w 625"/>
                <a:gd name="T5" fmla="*/ 98 h 183"/>
                <a:gd name="T6" fmla="*/ 220 w 625"/>
                <a:gd name="T7" fmla="*/ 97 h 183"/>
                <a:gd name="T8" fmla="*/ 208 w 625"/>
                <a:gd name="T9" fmla="*/ 87 h 183"/>
                <a:gd name="T10" fmla="*/ 159 w 625"/>
                <a:gd name="T11" fmla="*/ 87 h 183"/>
                <a:gd name="T12" fmla="*/ 142 w 625"/>
                <a:gd name="T13" fmla="*/ 73 h 183"/>
                <a:gd name="T14" fmla="*/ 142 w 625"/>
                <a:gd name="T15" fmla="*/ 73 h 183"/>
                <a:gd name="T16" fmla="*/ 159 w 625"/>
                <a:gd name="T17" fmla="*/ 59 h 183"/>
                <a:gd name="T18" fmla="*/ 310 w 625"/>
                <a:gd name="T19" fmla="*/ 59 h 183"/>
                <a:gd name="T20" fmla="*/ 332 w 625"/>
                <a:gd name="T21" fmla="*/ 41 h 183"/>
                <a:gd name="T22" fmla="*/ 332 w 625"/>
                <a:gd name="T23" fmla="*/ 40 h 183"/>
                <a:gd name="T24" fmla="*/ 310 w 625"/>
                <a:gd name="T25" fmla="*/ 22 h 183"/>
                <a:gd name="T26" fmla="*/ 269 w 625"/>
                <a:gd name="T27" fmla="*/ 22 h 183"/>
                <a:gd name="T28" fmla="*/ 256 w 625"/>
                <a:gd name="T29" fmla="*/ 11 h 183"/>
                <a:gd name="T30" fmla="*/ 256 w 625"/>
                <a:gd name="T31" fmla="*/ 11 h 183"/>
                <a:gd name="T32" fmla="*/ 269 w 625"/>
                <a:gd name="T33" fmla="*/ 0 h 183"/>
                <a:gd name="T34" fmla="*/ 332 w 625"/>
                <a:gd name="T35" fmla="*/ 0 h 183"/>
                <a:gd name="T36" fmla="*/ 366 w 625"/>
                <a:gd name="T37" fmla="*/ 0 h 183"/>
                <a:gd name="T38" fmla="*/ 389 w 625"/>
                <a:gd name="T39" fmla="*/ 19 h 183"/>
                <a:gd name="T40" fmla="*/ 389 w 625"/>
                <a:gd name="T41" fmla="*/ 22 h 183"/>
                <a:gd name="T42" fmla="*/ 389 w 625"/>
                <a:gd name="T43" fmla="*/ 26 h 183"/>
                <a:gd name="T44" fmla="*/ 394 w 625"/>
                <a:gd name="T45" fmla="*/ 31 h 183"/>
                <a:gd name="T46" fmla="*/ 543 w 625"/>
                <a:gd name="T47" fmla="*/ 31 h 183"/>
                <a:gd name="T48" fmla="*/ 577 w 625"/>
                <a:gd name="T49" fmla="*/ 59 h 183"/>
                <a:gd name="T50" fmla="*/ 577 w 625"/>
                <a:gd name="T51" fmla="*/ 59 h 183"/>
                <a:gd name="T52" fmla="*/ 543 w 625"/>
                <a:gd name="T53" fmla="*/ 87 h 183"/>
                <a:gd name="T54" fmla="*/ 491 w 625"/>
                <a:gd name="T55" fmla="*/ 87 h 183"/>
                <a:gd name="T56" fmla="*/ 486 w 625"/>
                <a:gd name="T57" fmla="*/ 92 h 183"/>
                <a:gd name="T58" fmla="*/ 486 w 625"/>
                <a:gd name="T59" fmla="*/ 101 h 183"/>
                <a:gd name="T60" fmla="*/ 491 w 625"/>
                <a:gd name="T61" fmla="*/ 106 h 183"/>
                <a:gd name="T62" fmla="*/ 608 w 625"/>
                <a:gd name="T63" fmla="*/ 106 h 183"/>
                <a:gd name="T64" fmla="*/ 625 w 625"/>
                <a:gd name="T65" fmla="*/ 120 h 183"/>
                <a:gd name="T66" fmla="*/ 625 w 625"/>
                <a:gd name="T67" fmla="*/ 120 h 183"/>
                <a:gd name="T68" fmla="*/ 608 w 625"/>
                <a:gd name="T69" fmla="*/ 135 h 183"/>
                <a:gd name="T70" fmla="*/ 394 w 625"/>
                <a:gd name="T71" fmla="*/ 135 h 183"/>
                <a:gd name="T72" fmla="*/ 389 w 625"/>
                <a:gd name="T73" fmla="*/ 140 h 183"/>
                <a:gd name="T74" fmla="*/ 384 w 625"/>
                <a:gd name="T75" fmla="*/ 145 h 183"/>
                <a:gd name="T76" fmla="*/ 337 w 625"/>
                <a:gd name="T77" fmla="*/ 145 h 183"/>
                <a:gd name="T78" fmla="*/ 332 w 625"/>
                <a:gd name="T79" fmla="*/ 140 h 183"/>
                <a:gd name="T80" fmla="*/ 327 w 625"/>
                <a:gd name="T81" fmla="*/ 135 h 183"/>
                <a:gd name="T82" fmla="*/ 297 w 625"/>
                <a:gd name="T83" fmla="*/ 135 h 183"/>
                <a:gd name="T84" fmla="*/ 268 w 625"/>
                <a:gd name="T85" fmla="*/ 159 h 183"/>
                <a:gd name="T86" fmla="*/ 268 w 625"/>
                <a:gd name="T87" fmla="*/ 159 h 183"/>
                <a:gd name="T88" fmla="*/ 239 w 625"/>
                <a:gd name="T89" fmla="*/ 183 h 183"/>
                <a:gd name="T90" fmla="*/ 89 w 625"/>
                <a:gd name="T91" fmla="*/ 183 h 183"/>
                <a:gd name="T92" fmla="*/ 84 w 625"/>
                <a:gd name="T93" fmla="*/ 178 h 183"/>
                <a:gd name="T94" fmla="*/ 84 w 625"/>
                <a:gd name="T95" fmla="*/ 146 h 183"/>
                <a:gd name="T96" fmla="*/ 79 w 625"/>
                <a:gd name="T97" fmla="*/ 141 h 183"/>
                <a:gd name="T98" fmla="*/ 21 w 625"/>
                <a:gd name="T99" fmla="*/ 141 h 183"/>
                <a:gd name="T100" fmla="*/ 0 w 625"/>
                <a:gd name="T101" fmla="*/ 125 h 183"/>
                <a:gd name="T102" fmla="*/ 0 w 625"/>
                <a:gd name="T103" fmla="*/ 124 h 183"/>
                <a:gd name="T104" fmla="*/ 21 w 625"/>
                <a:gd name="T105" fmla="*/ 108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625" h="183">
                  <a:moveTo>
                    <a:pt x="21" y="108"/>
                  </a:moveTo>
                  <a:cubicBezTo>
                    <a:pt x="208" y="108"/>
                    <a:pt x="208" y="108"/>
                    <a:pt x="208" y="108"/>
                  </a:cubicBezTo>
                  <a:cubicBezTo>
                    <a:pt x="215" y="108"/>
                    <a:pt x="220" y="103"/>
                    <a:pt x="220" y="98"/>
                  </a:cubicBezTo>
                  <a:cubicBezTo>
                    <a:pt x="220" y="97"/>
                    <a:pt x="220" y="97"/>
                    <a:pt x="220" y="97"/>
                  </a:cubicBezTo>
                  <a:cubicBezTo>
                    <a:pt x="220" y="92"/>
                    <a:pt x="215" y="87"/>
                    <a:pt x="208" y="87"/>
                  </a:cubicBezTo>
                  <a:cubicBezTo>
                    <a:pt x="159" y="87"/>
                    <a:pt x="159" y="87"/>
                    <a:pt x="159" y="87"/>
                  </a:cubicBezTo>
                  <a:cubicBezTo>
                    <a:pt x="150" y="87"/>
                    <a:pt x="142" y="81"/>
                    <a:pt x="142" y="73"/>
                  </a:cubicBezTo>
                  <a:cubicBezTo>
                    <a:pt x="142" y="73"/>
                    <a:pt x="142" y="73"/>
                    <a:pt x="142" y="73"/>
                  </a:cubicBezTo>
                  <a:cubicBezTo>
                    <a:pt x="142" y="65"/>
                    <a:pt x="150" y="59"/>
                    <a:pt x="159" y="59"/>
                  </a:cubicBezTo>
                  <a:cubicBezTo>
                    <a:pt x="310" y="59"/>
                    <a:pt x="310" y="59"/>
                    <a:pt x="310" y="59"/>
                  </a:cubicBezTo>
                  <a:cubicBezTo>
                    <a:pt x="322" y="59"/>
                    <a:pt x="332" y="51"/>
                    <a:pt x="332" y="41"/>
                  </a:cubicBezTo>
                  <a:cubicBezTo>
                    <a:pt x="332" y="40"/>
                    <a:pt x="332" y="40"/>
                    <a:pt x="332" y="40"/>
                  </a:cubicBezTo>
                  <a:cubicBezTo>
                    <a:pt x="332" y="30"/>
                    <a:pt x="322" y="22"/>
                    <a:pt x="310" y="22"/>
                  </a:cubicBezTo>
                  <a:cubicBezTo>
                    <a:pt x="269" y="22"/>
                    <a:pt x="269" y="22"/>
                    <a:pt x="269" y="22"/>
                  </a:cubicBezTo>
                  <a:cubicBezTo>
                    <a:pt x="261" y="22"/>
                    <a:pt x="256" y="17"/>
                    <a:pt x="256" y="11"/>
                  </a:cubicBezTo>
                  <a:cubicBezTo>
                    <a:pt x="256" y="11"/>
                    <a:pt x="256" y="11"/>
                    <a:pt x="256" y="11"/>
                  </a:cubicBezTo>
                  <a:cubicBezTo>
                    <a:pt x="256" y="5"/>
                    <a:pt x="261" y="0"/>
                    <a:pt x="269" y="0"/>
                  </a:cubicBezTo>
                  <a:cubicBezTo>
                    <a:pt x="332" y="0"/>
                    <a:pt x="332" y="0"/>
                    <a:pt x="332" y="0"/>
                  </a:cubicBezTo>
                  <a:cubicBezTo>
                    <a:pt x="366" y="0"/>
                    <a:pt x="366" y="0"/>
                    <a:pt x="366" y="0"/>
                  </a:cubicBezTo>
                  <a:cubicBezTo>
                    <a:pt x="379" y="0"/>
                    <a:pt x="389" y="8"/>
                    <a:pt x="389" y="19"/>
                  </a:cubicBezTo>
                  <a:cubicBezTo>
                    <a:pt x="389" y="22"/>
                    <a:pt x="389" y="22"/>
                    <a:pt x="389" y="22"/>
                  </a:cubicBezTo>
                  <a:cubicBezTo>
                    <a:pt x="389" y="26"/>
                    <a:pt x="389" y="26"/>
                    <a:pt x="389" y="26"/>
                  </a:cubicBezTo>
                  <a:cubicBezTo>
                    <a:pt x="389" y="29"/>
                    <a:pt x="391" y="31"/>
                    <a:pt x="394" y="31"/>
                  </a:cubicBezTo>
                  <a:cubicBezTo>
                    <a:pt x="543" y="31"/>
                    <a:pt x="543" y="31"/>
                    <a:pt x="543" y="31"/>
                  </a:cubicBezTo>
                  <a:cubicBezTo>
                    <a:pt x="562" y="31"/>
                    <a:pt x="577" y="44"/>
                    <a:pt x="577" y="59"/>
                  </a:cubicBezTo>
                  <a:cubicBezTo>
                    <a:pt x="577" y="59"/>
                    <a:pt x="577" y="59"/>
                    <a:pt x="577" y="59"/>
                  </a:cubicBezTo>
                  <a:cubicBezTo>
                    <a:pt x="577" y="75"/>
                    <a:pt x="562" y="87"/>
                    <a:pt x="543" y="87"/>
                  </a:cubicBezTo>
                  <a:cubicBezTo>
                    <a:pt x="491" y="87"/>
                    <a:pt x="491" y="87"/>
                    <a:pt x="491" y="87"/>
                  </a:cubicBezTo>
                  <a:cubicBezTo>
                    <a:pt x="488" y="87"/>
                    <a:pt x="486" y="89"/>
                    <a:pt x="486" y="92"/>
                  </a:cubicBezTo>
                  <a:cubicBezTo>
                    <a:pt x="486" y="101"/>
                    <a:pt x="486" y="101"/>
                    <a:pt x="486" y="101"/>
                  </a:cubicBezTo>
                  <a:cubicBezTo>
                    <a:pt x="486" y="103"/>
                    <a:pt x="488" y="106"/>
                    <a:pt x="491" y="106"/>
                  </a:cubicBezTo>
                  <a:cubicBezTo>
                    <a:pt x="608" y="106"/>
                    <a:pt x="608" y="106"/>
                    <a:pt x="608" y="106"/>
                  </a:cubicBezTo>
                  <a:cubicBezTo>
                    <a:pt x="617" y="106"/>
                    <a:pt x="625" y="112"/>
                    <a:pt x="625" y="120"/>
                  </a:cubicBezTo>
                  <a:cubicBezTo>
                    <a:pt x="625" y="120"/>
                    <a:pt x="625" y="120"/>
                    <a:pt x="625" y="120"/>
                  </a:cubicBezTo>
                  <a:cubicBezTo>
                    <a:pt x="625" y="128"/>
                    <a:pt x="617" y="135"/>
                    <a:pt x="608" y="135"/>
                  </a:cubicBezTo>
                  <a:cubicBezTo>
                    <a:pt x="394" y="135"/>
                    <a:pt x="394" y="135"/>
                    <a:pt x="394" y="135"/>
                  </a:cubicBezTo>
                  <a:cubicBezTo>
                    <a:pt x="391" y="135"/>
                    <a:pt x="389" y="137"/>
                    <a:pt x="389" y="140"/>
                  </a:cubicBezTo>
                  <a:cubicBezTo>
                    <a:pt x="389" y="143"/>
                    <a:pt x="387" y="145"/>
                    <a:pt x="384" y="145"/>
                  </a:cubicBezTo>
                  <a:cubicBezTo>
                    <a:pt x="337" y="145"/>
                    <a:pt x="337" y="145"/>
                    <a:pt x="337" y="145"/>
                  </a:cubicBezTo>
                  <a:cubicBezTo>
                    <a:pt x="334" y="145"/>
                    <a:pt x="332" y="143"/>
                    <a:pt x="332" y="140"/>
                  </a:cubicBezTo>
                  <a:cubicBezTo>
                    <a:pt x="332" y="137"/>
                    <a:pt x="330" y="135"/>
                    <a:pt x="327" y="135"/>
                  </a:cubicBezTo>
                  <a:cubicBezTo>
                    <a:pt x="297" y="135"/>
                    <a:pt x="297" y="135"/>
                    <a:pt x="297" y="135"/>
                  </a:cubicBezTo>
                  <a:cubicBezTo>
                    <a:pt x="281" y="135"/>
                    <a:pt x="268" y="146"/>
                    <a:pt x="268" y="159"/>
                  </a:cubicBezTo>
                  <a:cubicBezTo>
                    <a:pt x="268" y="159"/>
                    <a:pt x="268" y="159"/>
                    <a:pt x="268" y="159"/>
                  </a:cubicBezTo>
                  <a:cubicBezTo>
                    <a:pt x="268" y="172"/>
                    <a:pt x="255" y="183"/>
                    <a:pt x="239" y="183"/>
                  </a:cubicBezTo>
                  <a:cubicBezTo>
                    <a:pt x="89" y="183"/>
                    <a:pt x="89" y="183"/>
                    <a:pt x="89" y="183"/>
                  </a:cubicBezTo>
                  <a:cubicBezTo>
                    <a:pt x="86" y="183"/>
                    <a:pt x="84" y="181"/>
                    <a:pt x="84" y="178"/>
                  </a:cubicBezTo>
                  <a:cubicBezTo>
                    <a:pt x="84" y="146"/>
                    <a:pt x="84" y="146"/>
                    <a:pt x="84" y="146"/>
                  </a:cubicBezTo>
                  <a:cubicBezTo>
                    <a:pt x="84" y="144"/>
                    <a:pt x="82" y="141"/>
                    <a:pt x="79" y="141"/>
                  </a:cubicBezTo>
                  <a:cubicBezTo>
                    <a:pt x="21" y="141"/>
                    <a:pt x="21" y="141"/>
                    <a:pt x="21" y="141"/>
                  </a:cubicBezTo>
                  <a:cubicBezTo>
                    <a:pt x="10" y="141"/>
                    <a:pt x="0" y="134"/>
                    <a:pt x="0" y="125"/>
                  </a:cubicBezTo>
                  <a:cubicBezTo>
                    <a:pt x="0" y="124"/>
                    <a:pt x="0" y="124"/>
                    <a:pt x="0" y="124"/>
                  </a:cubicBezTo>
                  <a:cubicBezTo>
                    <a:pt x="0" y="115"/>
                    <a:pt x="10" y="108"/>
                    <a:pt x="21" y="108"/>
                  </a:cubicBezTo>
                  <a:close/>
                </a:path>
              </a:pathLst>
            </a:custGeom>
            <a:solidFill>
              <a:srgbClr val="F2DB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4" name="Freeform 1476"/>
            <p:cNvSpPr>
              <a:spLocks/>
            </p:cNvSpPr>
            <p:nvPr/>
          </p:nvSpPr>
          <p:spPr bwMode="auto">
            <a:xfrm>
              <a:off x="-46038" y="5407025"/>
              <a:ext cx="1509713" cy="450850"/>
            </a:xfrm>
            <a:custGeom>
              <a:avLst/>
              <a:gdLst>
                <a:gd name="T0" fmla="*/ 209 w 628"/>
                <a:gd name="T1" fmla="*/ 111 h 187"/>
                <a:gd name="T2" fmla="*/ 223 w 628"/>
                <a:gd name="T3" fmla="*/ 99 h 187"/>
                <a:gd name="T4" fmla="*/ 160 w 628"/>
                <a:gd name="T5" fmla="*/ 88 h 187"/>
                <a:gd name="T6" fmla="*/ 145 w 628"/>
                <a:gd name="T7" fmla="*/ 75 h 187"/>
                <a:gd name="T8" fmla="*/ 311 w 628"/>
                <a:gd name="T9" fmla="*/ 62 h 187"/>
                <a:gd name="T10" fmla="*/ 334 w 628"/>
                <a:gd name="T11" fmla="*/ 42 h 187"/>
                <a:gd name="T12" fmla="*/ 270 w 628"/>
                <a:gd name="T13" fmla="*/ 22 h 187"/>
                <a:gd name="T14" fmla="*/ 258 w 628"/>
                <a:gd name="T15" fmla="*/ 13 h 187"/>
                <a:gd name="T16" fmla="*/ 333 w 628"/>
                <a:gd name="T17" fmla="*/ 3 h 187"/>
                <a:gd name="T18" fmla="*/ 388 w 628"/>
                <a:gd name="T19" fmla="*/ 21 h 187"/>
                <a:gd name="T20" fmla="*/ 395 w 628"/>
                <a:gd name="T21" fmla="*/ 35 h 187"/>
                <a:gd name="T22" fmla="*/ 576 w 628"/>
                <a:gd name="T23" fmla="*/ 61 h 187"/>
                <a:gd name="T24" fmla="*/ 544 w 628"/>
                <a:gd name="T25" fmla="*/ 88 h 187"/>
                <a:gd name="T26" fmla="*/ 485 w 628"/>
                <a:gd name="T27" fmla="*/ 103 h 187"/>
                <a:gd name="T28" fmla="*/ 620 w 628"/>
                <a:gd name="T29" fmla="*/ 113 h 187"/>
                <a:gd name="T30" fmla="*/ 620 w 628"/>
                <a:gd name="T31" fmla="*/ 132 h 187"/>
                <a:gd name="T32" fmla="*/ 388 w 628"/>
                <a:gd name="T33" fmla="*/ 142 h 187"/>
                <a:gd name="T34" fmla="*/ 334 w 628"/>
                <a:gd name="T35" fmla="*/ 142 h 187"/>
                <a:gd name="T36" fmla="*/ 277 w 628"/>
                <a:gd name="T37" fmla="*/ 143 h 187"/>
                <a:gd name="T38" fmla="*/ 260 w 628"/>
                <a:gd name="T39" fmla="*/ 177 h 187"/>
                <a:gd name="T40" fmla="*/ 87 w 628"/>
                <a:gd name="T41" fmla="*/ 180 h 187"/>
                <a:gd name="T42" fmla="*/ 22 w 628"/>
                <a:gd name="T43" fmla="*/ 142 h 187"/>
                <a:gd name="T44" fmla="*/ 3 w 628"/>
                <a:gd name="T45" fmla="*/ 126 h 187"/>
                <a:gd name="T46" fmla="*/ 22 w 628"/>
                <a:gd name="T47" fmla="*/ 110 h 187"/>
                <a:gd name="T48" fmla="*/ 0 w 628"/>
                <a:gd name="T49" fmla="*/ 126 h 187"/>
                <a:gd name="T50" fmla="*/ 22 w 628"/>
                <a:gd name="T51" fmla="*/ 145 h 187"/>
                <a:gd name="T52" fmla="*/ 84 w 628"/>
                <a:gd name="T53" fmla="*/ 180 h 187"/>
                <a:gd name="T54" fmla="*/ 262 w 628"/>
                <a:gd name="T55" fmla="*/ 179 h 187"/>
                <a:gd name="T56" fmla="*/ 279 w 628"/>
                <a:gd name="T57" fmla="*/ 145 h 187"/>
                <a:gd name="T58" fmla="*/ 331 w 628"/>
                <a:gd name="T59" fmla="*/ 142 h 187"/>
                <a:gd name="T60" fmla="*/ 391 w 628"/>
                <a:gd name="T61" fmla="*/ 142 h 187"/>
                <a:gd name="T62" fmla="*/ 622 w 628"/>
                <a:gd name="T63" fmla="*/ 134 h 187"/>
                <a:gd name="T64" fmla="*/ 622 w 628"/>
                <a:gd name="T65" fmla="*/ 111 h 187"/>
                <a:gd name="T66" fmla="*/ 488 w 628"/>
                <a:gd name="T67" fmla="*/ 103 h 187"/>
                <a:gd name="T68" fmla="*/ 544 w 628"/>
                <a:gd name="T69" fmla="*/ 91 h 187"/>
                <a:gd name="T70" fmla="*/ 579 w 628"/>
                <a:gd name="T71" fmla="*/ 61 h 187"/>
                <a:gd name="T72" fmla="*/ 395 w 628"/>
                <a:gd name="T73" fmla="*/ 32 h 187"/>
                <a:gd name="T74" fmla="*/ 391 w 628"/>
                <a:gd name="T75" fmla="*/ 21 h 187"/>
                <a:gd name="T76" fmla="*/ 333 w 628"/>
                <a:gd name="T77" fmla="*/ 0 h 187"/>
                <a:gd name="T78" fmla="*/ 255 w 628"/>
                <a:gd name="T79" fmla="*/ 13 h 187"/>
                <a:gd name="T80" fmla="*/ 270 w 628"/>
                <a:gd name="T81" fmla="*/ 25 h 187"/>
                <a:gd name="T82" fmla="*/ 331 w 628"/>
                <a:gd name="T83" fmla="*/ 42 h 187"/>
                <a:gd name="T84" fmla="*/ 311 w 628"/>
                <a:gd name="T85" fmla="*/ 59 h 187"/>
                <a:gd name="T86" fmla="*/ 142 w 628"/>
                <a:gd name="T87" fmla="*/ 75 h 187"/>
                <a:gd name="T88" fmla="*/ 160 w 628"/>
                <a:gd name="T89" fmla="*/ 91 h 187"/>
                <a:gd name="T90" fmla="*/ 220 w 628"/>
                <a:gd name="T91" fmla="*/ 99 h 187"/>
                <a:gd name="T92" fmla="*/ 209 w 628"/>
                <a:gd name="T93" fmla="*/ 108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628" h="187">
                  <a:moveTo>
                    <a:pt x="22" y="110"/>
                  </a:moveTo>
                  <a:cubicBezTo>
                    <a:pt x="22" y="111"/>
                    <a:pt x="22" y="111"/>
                    <a:pt x="22" y="111"/>
                  </a:cubicBezTo>
                  <a:cubicBezTo>
                    <a:pt x="209" y="111"/>
                    <a:pt x="209" y="111"/>
                    <a:pt x="209" y="111"/>
                  </a:cubicBezTo>
                  <a:cubicBezTo>
                    <a:pt x="213" y="111"/>
                    <a:pt x="216" y="110"/>
                    <a:pt x="219" y="108"/>
                  </a:cubicBezTo>
                  <a:cubicBezTo>
                    <a:pt x="221" y="106"/>
                    <a:pt x="223" y="103"/>
                    <a:pt x="223" y="100"/>
                  </a:cubicBezTo>
                  <a:cubicBezTo>
                    <a:pt x="223" y="99"/>
                    <a:pt x="223" y="99"/>
                    <a:pt x="223" y="99"/>
                  </a:cubicBezTo>
                  <a:cubicBezTo>
                    <a:pt x="223" y="96"/>
                    <a:pt x="221" y="93"/>
                    <a:pt x="219" y="91"/>
                  </a:cubicBezTo>
                  <a:cubicBezTo>
                    <a:pt x="216" y="89"/>
                    <a:pt x="213" y="88"/>
                    <a:pt x="209" y="88"/>
                  </a:cubicBezTo>
                  <a:cubicBezTo>
                    <a:pt x="160" y="88"/>
                    <a:pt x="160" y="88"/>
                    <a:pt x="160" y="88"/>
                  </a:cubicBezTo>
                  <a:cubicBezTo>
                    <a:pt x="156" y="88"/>
                    <a:pt x="152" y="86"/>
                    <a:pt x="149" y="84"/>
                  </a:cubicBezTo>
                  <a:cubicBezTo>
                    <a:pt x="146" y="81"/>
                    <a:pt x="145" y="78"/>
                    <a:pt x="145" y="75"/>
                  </a:cubicBezTo>
                  <a:cubicBezTo>
                    <a:pt x="145" y="75"/>
                    <a:pt x="145" y="75"/>
                    <a:pt x="145" y="75"/>
                  </a:cubicBezTo>
                  <a:cubicBezTo>
                    <a:pt x="145" y="71"/>
                    <a:pt x="146" y="68"/>
                    <a:pt x="149" y="66"/>
                  </a:cubicBezTo>
                  <a:cubicBezTo>
                    <a:pt x="152" y="64"/>
                    <a:pt x="156" y="62"/>
                    <a:pt x="160" y="62"/>
                  </a:cubicBezTo>
                  <a:cubicBezTo>
                    <a:pt x="311" y="62"/>
                    <a:pt x="311" y="62"/>
                    <a:pt x="311" y="62"/>
                  </a:cubicBezTo>
                  <a:cubicBezTo>
                    <a:pt x="317" y="62"/>
                    <a:pt x="323" y="60"/>
                    <a:pt x="327" y="57"/>
                  </a:cubicBezTo>
                  <a:cubicBezTo>
                    <a:pt x="332" y="53"/>
                    <a:pt x="334" y="48"/>
                    <a:pt x="334" y="43"/>
                  </a:cubicBezTo>
                  <a:cubicBezTo>
                    <a:pt x="334" y="42"/>
                    <a:pt x="334" y="42"/>
                    <a:pt x="334" y="42"/>
                  </a:cubicBezTo>
                  <a:cubicBezTo>
                    <a:pt x="334" y="37"/>
                    <a:pt x="332" y="32"/>
                    <a:pt x="327" y="28"/>
                  </a:cubicBezTo>
                  <a:cubicBezTo>
                    <a:pt x="323" y="25"/>
                    <a:pt x="317" y="22"/>
                    <a:pt x="311" y="22"/>
                  </a:cubicBezTo>
                  <a:cubicBezTo>
                    <a:pt x="270" y="22"/>
                    <a:pt x="270" y="22"/>
                    <a:pt x="270" y="22"/>
                  </a:cubicBezTo>
                  <a:cubicBezTo>
                    <a:pt x="266" y="22"/>
                    <a:pt x="263" y="21"/>
                    <a:pt x="261" y="20"/>
                  </a:cubicBezTo>
                  <a:cubicBezTo>
                    <a:pt x="259" y="18"/>
                    <a:pt x="258" y="16"/>
                    <a:pt x="258" y="13"/>
                  </a:cubicBezTo>
                  <a:cubicBezTo>
                    <a:pt x="258" y="13"/>
                    <a:pt x="258" y="13"/>
                    <a:pt x="258" y="13"/>
                  </a:cubicBezTo>
                  <a:cubicBezTo>
                    <a:pt x="258" y="10"/>
                    <a:pt x="259" y="8"/>
                    <a:pt x="261" y="6"/>
                  </a:cubicBezTo>
                  <a:cubicBezTo>
                    <a:pt x="263" y="5"/>
                    <a:pt x="266" y="3"/>
                    <a:pt x="270" y="3"/>
                  </a:cubicBezTo>
                  <a:cubicBezTo>
                    <a:pt x="333" y="3"/>
                    <a:pt x="333" y="3"/>
                    <a:pt x="333" y="3"/>
                  </a:cubicBezTo>
                  <a:cubicBezTo>
                    <a:pt x="367" y="3"/>
                    <a:pt x="367" y="3"/>
                    <a:pt x="367" y="3"/>
                  </a:cubicBezTo>
                  <a:cubicBezTo>
                    <a:pt x="373" y="3"/>
                    <a:pt x="378" y="5"/>
                    <a:pt x="382" y="9"/>
                  </a:cubicBezTo>
                  <a:cubicBezTo>
                    <a:pt x="386" y="12"/>
                    <a:pt x="388" y="16"/>
                    <a:pt x="388" y="21"/>
                  </a:cubicBezTo>
                  <a:cubicBezTo>
                    <a:pt x="388" y="24"/>
                    <a:pt x="388" y="24"/>
                    <a:pt x="388" y="24"/>
                  </a:cubicBezTo>
                  <a:cubicBezTo>
                    <a:pt x="388" y="28"/>
                    <a:pt x="388" y="28"/>
                    <a:pt x="388" y="28"/>
                  </a:cubicBezTo>
                  <a:cubicBezTo>
                    <a:pt x="388" y="32"/>
                    <a:pt x="391" y="35"/>
                    <a:pt x="395" y="35"/>
                  </a:cubicBezTo>
                  <a:cubicBezTo>
                    <a:pt x="544" y="35"/>
                    <a:pt x="544" y="35"/>
                    <a:pt x="544" y="35"/>
                  </a:cubicBezTo>
                  <a:cubicBezTo>
                    <a:pt x="553" y="35"/>
                    <a:pt x="561" y="38"/>
                    <a:pt x="567" y="42"/>
                  </a:cubicBezTo>
                  <a:cubicBezTo>
                    <a:pt x="573" y="47"/>
                    <a:pt x="576" y="54"/>
                    <a:pt x="576" y="61"/>
                  </a:cubicBezTo>
                  <a:cubicBezTo>
                    <a:pt x="576" y="61"/>
                    <a:pt x="576" y="61"/>
                    <a:pt x="576" y="61"/>
                  </a:cubicBezTo>
                  <a:cubicBezTo>
                    <a:pt x="576" y="69"/>
                    <a:pt x="573" y="75"/>
                    <a:pt x="567" y="80"/>
                  </a:cubicBezTo>
                  <a:cubicBezTo>
                    <a:pt x="561" y="85"/>
                    <a:pt x="553" y="88"/>
                    <a:pt x="544" y="88"/>
                  </a:cubicBezTo>
                  <a:cubicBezTo>
                    <a:pt x="492" y="88"/>
                    <a:pt x="492" y="88"/>
                    <a:pt x="492" y="88"/>
                  </a:cubicBezTo>
                  <a:cubicBezTo>
                    <a:pt x="488" y="88"/>
                    <a:pt x="485" y="90"/>
                    <a:pt x="485" y="94"/>
                  </a:cubicBezTo>
                  <a:cubicBezTo>
                    <a:pt x="485" y="103"/>
                    <a:pt x="485" y="103"/>
                    <a:pt x="485" y="103"/>
                  </a:cubicBezTo>
                  <a:cubicBezTo>
                    <a:pt x="485" y="106"/>
                    <a:pt x="488" y="109"/>
                    <a:pt x="492" y="109"/>
                  </a:cubicBezTo>
                  <a:cubicBezTo>
                    <a:pt x="609" y="109"/>
                    <a:pt x="609" y="109"/>
                    <a:pt x="609" y="109"/>
                  </a:cubicBezTo>
                  <a:cubicBezTo>
                    <a:pt x="613" y="109"/>
                    <a:pt x="617" y="111"/>
                    <a:pt x="620" y="113"/>
                  </a:cubicBezTo>
                  <a:cubicBezTo>
                    <a:pt x="623" y="115"/>
                    <a:pt x="625" y="119"/>
                    <a:pt x="625" y="122"/>
                  </a:cubicBezTo>
                  <a:cubicBezTo>
                    <a:pt x="625" y="122"/>
                    <a:pt x="625" y="122"/>
                    <a:pt x="625" y="122"/>
                  </a:cubicBezTo>
                  <a:cubicBezTo>
                    <a:pt x="625" y="126"/>
                    <a:pt x="623" y="129"/>
                    <a:pt x="620" y="132"/>
                  </a:cubicBezTo>
                  <a:cubicBezTo>
                    <a:pt x="617" y="134"/>
                    <a:pt x="613" y="135"/>
                    <a:pt x="609" y="135"/>
                  </a:cubicBezTo>
                  <a:cubicBezTo>
                    <a:pt x="395" y="135"/>
                    <a:pt x="395" y="135"/>
                    <a:pt x="395" y="135"/>
                  </a:cubicBezTo>
                  <a:cubicBezTo>
                    <a:pt x="391" y="135"/>
                    <a:pt x="388" y="138"/>
                    <a:pt x="388" y="142"/>
                  </a:cubicBezTo>
                  <a:cubicBezTo>
                    <a:pt x="388" y="144"/>
                    <a:pt x="387" y="145"/>
                    <a:pt x="385" y="145"/>
                  </a:cubicBezTo>
                  <a:cubicBezTo>
                    <a:pt x="338" y="145"/>
                    <a:pt x="338" y="145"/>
                    <a:pt x="338" y="145"/>
                  </a:cubicBezTo>
                  <a:cubicBezTo>
                    <a:pt x="336" y="145"/>
                    <a:pt x="334" y="144"/>
                    <a:pt x="334" y="142"/>
                  </a:cubicBezTo>
                  <a:cubicBezTo>
                    <a:pt x="334" y="138"/>
                    <a:pt x="331" y="135"/>
                    <a:pt x="328" y="135"/>
                  </a:cubicBezTo>
                  <a:cubicBezTo>
                    <a:pt x="298" y="135"/>
                    <a:pt x="298" y="135"/>
                    <a:pt x="298" y="135"/>
                  </a:cubicBezTo>
                  <a:cubicBezTo>
                    <a:pt x="290" y="135"/>
                    <a:pt x="282" y="138"/>
                    <a:pt x="277" y="143"/>
                  </a:cubicBezTo>
                  <a:cubicBezTo>
                    <a:pt x="271" y="147"/>
                    <a:pt x="268" y="154"/>
                    <a:pt x="268" y="161"/>
                  </a:cubicBezTo>
                  <a:cubicBezTo>
                    <a:pt x="268" y="161"/>
                    <a:pt x="268" y="161"/>
                    <a:pt x="268" y="161"/>
                  </a:cubicBezTo>
                  <a:cubicBezTo>
                    <a:pt x="268" y="167"/>
                    <a:pt x="265" y="173"/>
                    <a:pt x="260" y="177"/>
                  </a:cubicBezTo>
                  <a:cubicBezTo>
                    <a:pt x="255" y="181"/>
                    <a:pt x="248" y="184"/>
                    <a:pt x="240" y="184"/>
                  </a:cubicBezTo>
                  <a:cubicBezTo>
                    <a:pt x="90" y="184"/>
                    <a:pt x="90" y="184"/>
                    <a:pt x="90" y="184"/>
                  </a:cubicBezTo>
                  <a:cubicBezTo>
                    <a:pt x="88" y="184"/>
                    <a:pt x="87" y="182"/>
                    <a:pt x="87" y="180"/>
                  </a:cubicBezTo>
                  <a:cubicBezTo>
                    <a:pt x="87" y="148"/>
                    <a:pt x="87" y="148"/>
                    <a:pt x="87" y="148"/>
                  </a:cubicBezTo>
                  <a:cubicBezTo>
                    <a:pt x="87" y="145"/>
                    <a:pt x="84" y="142"/>
                    <a:pt x="80" y="142"/>
                  </a:cubicBezTo>
                  <a:cubicBezTo>
                    <a:pt x="22" y="142"/>
                    <a:pt x="22" y="142"/>
                    <a:pt x="22" y="142"/>
                  </a:cubicBezTo>
                  <a:cubicBezTo>
                    <a:pt x="16" y="142"/>
                    <a:pt x="12" y="140"/>
                    <a:pt x="8" y="137"/>
                  </a:cubicBezTo>
                  <a:cubicBezTo>
                    <a:pt x="5" y="135"/>
                    <a:pt x="3" y="131"/>
                    <a:pt x="3" y="127"/>
                  </a:cubicBezTo>
                  <a:cubicBezTo>
                    <a:pt x="3" y="126"/>
                    <a:pt x="3" y="126"/>
                    <a:pt x="3" y="126"/>
                  </a:cubicBezTo>
                  <a:cubicBezTo>
                    <a:pt x="3" y="122"/>
                    <a:pt x="5" y="119"/>
                    <a:pt x="8" y="116"/>
                  </a:cubicBezTo>
                  <a:cubicBezTo>
                    <a:pt x="12" y="113"/>
                    <a:pt x="16" y="111"/>
                    <a:pt x="22" y="111"/>
                  </a:cubicBezTo>
                  <a:cubicBezTo>
                    <a:pt x="22" y="110"/>
                    <a:pt x="22" y="110"/>
                    <a:pt x="22" y="110"/>
                  </a:cubicBezTo>
                  <a:cubicBezTo>
                    <a:pt x="22" y="108"/>
                    <a:pt x="22" y="108"/>
                    <a:pt x="22" y="108"/>
                  </a:cubicBezTo>
                  <a:cubicBezTo>
                    <a:pt x="16" y="108"/>
                    <a:pt x="10" y="110"/>
                    <a:pt x="6" y="113"/>
                  </a:cubicBezTo>
                  <a:cubicBezTo>
                    <a:pt x="2" y="117"/>
                    <a:pt x="0" y="121"/>
                    <a:pt x="0" y="126"/>
                  </a:cubicBezTo>
                  <a:cubicBezTo>
                    <a:pt x="0" y="127"/>
                    <a:pt x="0" y="127"/>
                    <a:pt x="0" y="127"/>
                  </a:cubicBezTo>
                  <a:cubicBezTo>
                    <a:pt x="0" y="132"/>
                    <a:pt x="2" y="136"/>
                    <a:pt x="6" y="140"/>
                  </a:cubicBezTo>
                  <a:cubicBezTo>
                    <a:pt x="10" y="143"/>
                    <a:pt x="16" y="145"/>
                    <a:pt x="22" y="145"/>
                  </a:cubicBezTo>
                  <a:cubicBezTo>
                    <a:pt x="80" y="145"/>
                    <a:pt x="80" y="145"/>
                    <a:pt x="80" y="145"/>
                  </a:cubicBezTo>
                  <a:cubicBezTo>
                    <a:pt x="82" y="145"/>
                    <a:pt x="84" y="146"/>
                    <a:pt x="84" y="148"/>
                  </a:cubicBezTo>
                  <a:cubicBezTo>
                    <a:pt x="84" y="180"/>
                    <a:pt x="84" y="180"/>
                    <a:pt x="84" y="180"/>
                  </a:cubicBezTo>
                  <a:cubicBezTo>
                    <a:pt x="84" y="184"/>
                    <a:pt x="87" y="187"/>
                    <a:pt x="90" y="187"/>
                  </a:cubicBezTo>
                  <a:cubicBezTo>
                    <a:pt x="240" y="187"/>
                    <a:pt x="240" y="187"/>
                    <a:pt x="240" y="187"/>
                  </a:cubicBezTo>
                  <a:cubicBezTo>
                    <a:pt x="249" y="187"/>
                    <a:pt x="256" y="184"/>
                    <a:pt x="262" y="179"/>
                  </a:cubicBezTo>
                  <a:cubicBezTo>
                    <a:pt x="267" y="175"/>
                    <a:pt x="271" y="168"/>
                    <a:pt x="271" y="161"/>
                  </a:cubicBezTo>
                  <a:cubicBezTo>
                    <a:pt x="271" y="161"/>
                    <a:pt x="271" y="161"/>
                    <a:pt x="271" y="161"/>
                  </a:cubicBezTo>
                  <a:cubicBezTo>
                    <a:pt x="271" y="155"/>
                    <a:pt x="274" y="149"/>
                    <a:pt x="279" y="145"/>
                  </a:cubicBezTo>
                  <a:cubicBezTo>
                    <a:pt x="284" y="141"/>
                    <a:pt x="291" y="138"/>
                    <a:pt x="298" y="138"/>
                  </a:cubicBezTo>
                  <a:cubicBezTo>
                    <a:pt x="328" y="138"/>
                    <a:pt x="328" y="138"/>
                    <a:pt x="328" y="138"/>
                  </a:cubicBezTo>
                  <a:cubicBezTo>
                    <a:pt x="330" y="138"/>
                    <a:pt x="331" y="140"/>
                    <a:pt x="331" y="142"/>
                  </a:cubicBezTo>
                  <a:cubicBezTo>
                    <a:pt x="331" y="145"/>
                    <a:pt x="334" y="148"/>
                    <a:pt x="338" y="148"/>
                  </a:cubicBezTo>
                  <a:cubicBezTo>
                    <a:pt x="385" y="148"/>
                    <a:pt x="385" y="148"/>
                    <a:pt x="385" y="148"/>
                  </a:cubicBezTo>
                  <a:cubicBezTo>
                    <a:pt x="389" y="148"/>
                    <a:pt x="391" y="145"/>
                    <a:pt x="391" y="142"/>
                  </a:cubicBezTo>
                  <a:cubicBezTo>
                    <a:pt x="391" y="140"/>
                    <a:pt x="393" y="138"/>
                    <a:pt x="395" y="138"/>
                  </a:cubicBezTo>
                  <a:cubicBezTo>
                    <a:pt x="609" y="138"/>
                    <a:pt x="609" y="138"/>
                    <a:pt x="609" y="138"/>
                  </a:cubicBezTo>
                  <a:cubicBezTo>
                    <a:pt x="614" y="138"/>
                    <a:pt x="619" y="137"/>
                    <a:pt x="622" y="134"/>
                  </a:cubicBezTo>
                  <a:cubicBezTo>
                    <a:pt x="626" y="131"/>
                    <a:pt x="628" y="127"/>
                    <a:pt x="628" y="122"/>
                  </a:cubicBezTo>
                  <a:cubicBezTo>
                    <a:pt x="628" y="122"/>
                    <a:pt x="628" y="122"/>
                    <a:pt x="628" y="122"/>
                  </a:cubicBezTo>
                  <a:cubicBezTo>
                    <a:pt x="628" y="118"/>
                    <a:pt x="626" y="114"/>
                    <a:pt x="622" y="111"/>
                  </a:cubicBezTo>
                  <a:cubicBezTo>
                    <a:pt x="619" y="108"/>
                    <a:pt x="614" y="106"/>
                    <a:pt x="609" y="106"/>
                  </a:cubicBezTo>
                  <a:cubicBezTo>
                    <a:pt x="492" y="106"/>
                    <a:pt x="492" y="106"/>
                    <a:pt x="492" y="106"/>
                  </a:cubicBezTo>
                  <a:cubicBezTo>
                    <a:pt x="490" y="106"/>
                    <a:pt x="488" y="105"/>
                    <a:pt x="488" y="103"/>
                  </a:cubicBezTo>
                  <a:cubicBezTo>
                    <a:pt x="488" y="94"/>
                    <a:pt x="488" y="94"/>
                    <a:pt x="488" y="94"/>
                  </a:cubicBezTo>
                  <a:cubicBezTo>
                    <a:pt x="488" y="92"/>
                    <a:pt x="490" y="91"/>
                    <a:pt x="492" y="91"/>
                  </a:cubicBezTo>
                  <a:cubicBezTo>
                    <a:pt x="544" y="91"/>
                    <a:pt x="544" y="91"/>
                    <a:pt x="544" y="91"/>
                  </a:cubicBezTo>
                  <a:cubicBezTo>
                    <a:pt x="554" y="91"/>
                    <a:pt x="562" y="87"/>
                    <a:pt x="569" y="82"/>
                  </a:cubicBezTo>
                  <a:cubicBezTo>
                    <a:pt x="575" y="77"/>
                    <a:pt x="579" y="70"/>
                    <a:pt x="579" y="61"/>
                  </a:cubicBezTo>
                  <a:cubicBezTo>
                    <a:pt x="579" y="61"/>
                    <a:pt x="579" y="61"/>
                    <a:pt x="579" y="61"/>
                  </a:cubicBezTo>
                  <a:cubicBezTo>
                    <a:pt x="579" y="53"/>
                    <a:pt x="575" y="45"/>
                    <a:pt x="569" y="40"/>
                  </a:cubicBezTo>
                  <a:cubicBezTo>
                    <a:pt x="562" y="35"/>
                    <a:pt x="554" y="32"/>
                    <a:pt x="544" y="32"/>
                  </a:cubicBezTo>
                  <a:cubicBezTo>
                    <a:pt x="395" y="32"/>
                    <a:pt x="395" y="32"/>
                    <a:pt x="395" y="32"/>
                  </a:cubicBezTo>
                  <a:cubicBezTo>
                    <a:pt x="393" y="32"/>
                    <a:pt x="391" y="30"/>
                    <a:pt x="391" y="28"/>
                  </a:cubicBezTo>
                  <a:cubicBezTo>
                    <a:pt x="391" y="24"/>
                    <a:pt x="391" y="24"/>
                    <a:pt x="391" y="24"/>
                  </a:cubicBezTo>
                  <a:cubicBezTo>
                    <a:pt x="391" y="21"/>
                    <a:pt x="391" y="21"/>
                    <a:pt x="391" y="21"/>
                  </a:cubicBezTo>
                  <a:cubicBezTo>
                    <a:pt x="391" y="15"/>
                    <a:pt x="389" y="10"/>
                    <a:pt x="384" y="6"/>
                  </a:cubicBezTo>
                  <a:cubicBezTo>
                    <a:pt x="380" y="3"/>
                    <a:pt x="374" y="0"/>
                    <a:pt x="367" y="0"/>
                  </a:cubicBezTo>
                  <a:cubicBezTo>
                    <a:pt x="333" y="0"/>
                    <a:pt x="333" y="0"/>
                    <a:pt x="333" y="0"/>
                  </a:cubicBezTo>
                  <a:cubicBezTo>
                    <a:pt x="270" y="0"/>
                    <a:pt x="270" y="0"/>
                    <a:pt x="270" y="0"/>
                  </a:cubicBezTo>
                  <a:cubicBezTo>
                    <a:pt x="266" y="0"/>
                    <a:pt x="262" y="2"/>
                    <a:pt x="259" y="4"/>
                  </a:cubicBezTo>
                  <a:cubicBezTo>
                    <a:pt x="257" y="6"/>
                    <a:pt x="255" y="9"/>
                    <a:pt x="255" y="13"/>
                  </a:cubicBezTo>
                  <a:cubicBezTo>
                    <a:pt x="255" y="13"/>
                    <a:pt x="255" y="13"/>
                    <a:pt x="255" y="13"/>
                  </a:cubicBezTo>
                  <a:cubicBezTo>
                    <a:pt x="255" y="17"/>
                    <a:pt x="257" y="20"/>
                    <a:pt x="259" y="22"/>
                  </a:cubicBezTo>
                  <a:cubicBezTo>
                    <a:pt x="262" y="24"/>
                    <a:pt x="266" y="25"/>
                    <a:pt x="270" y="25"/>
                  </a:cubicBezTo>
                  <a:cubicBezTo>
                    <a:pt x="311" y="25"/>
                    <a:pt x="311" y="25"/>
                    <a:pt x="311" y="25"/>
                  </a:cubicBezTo>
                  <a:cubicBezTo>
                    <a:pt x="316" y="25"/>
                    <a:pt x="322" y="27"/>
                    <a:pt x="325" y="30"/>
                  </a:cubicBezTo>
                  <a:cubicBezTo>
                    <a:pt x="329" y="33"/>
                    <a:pt x="331" y="38"/>
                    <a:pt x="331" y="42"/>
                  </a:cubicBezTo>
                  <a:cubicBezTo>
                    <a:pt x="331" y="43"/>
                    <a:pt x="331" y="43"/>
                    <a:pt x="331" y="43"/>
                  </a:cubicBezTo>
                  <a:cubicBezTo>
                    <a:pt x="331" y="47"/>
                    <a:pt x="329" y="51"/>
                    <a:pt x="325" y="54"/>
                  </a:cubicBezTo>
                  <a:cubicBezTo>
                    <a:pt x="322" y="57"/>
                    <a:pt x="316" y="59"/>
                    <a:pt x="311" y="59"/>
                  </a:cubicBezTo>
                  <a:cubicBezTo>
                    <a:pt x="160" y="59"/>
                    <a:pt x="160" y="59"/>
                    <a:pt x="160" y="59"/>
                  </a:cubicBezTo>
                  <a:cubicBezTo>
                    <a:pt x="155" y="59"/>
                    <a:pt x="151" y="61"/>
                    <a:pt x="147" y="64"/>
                  </a:cubicBezTo>
                  <a:cubicBezTo>
                    <a:pt x="144" y="66"/>
                    <a:pt x="142" y="70"/>
                    <a:pt x="142" y="75"/>
                  </a:cubicBezTo>
                  <a:cubicBezTo>
                    <a:pt x="142" y="75"/>
                    <a:pt x="142" y="75"/>
                    <a:pt x="142" y="75"/>
                  </a:cubicBezTo>
                  <a:cubicBezTo>
                    <a:pt x="142" y="79"/>
                    <a:pt x="144" y="83"/>
                    <a:pt x="147" y="86"/>
                  </a:cubicBezTo>
                  <a:cubicBezTo>
                    <a:pt x="151" y="89"/>
                    <a:pt x="155" y="91"/>
                    <a:pt x="160" y="91"/>
                  </a:cubicBezTo>
                  <a:cubicBezTo>
                    <a:pt x="209" y="91"/>
                    <a:pt x="209" y="91"/>
                    <a:pt x="209" y="91"/>
                  </a:cubicBezTo>
                  <a:cubicBezTo>
                    <a:pt x="212" y="91"/>
                    <a:pt x="215" y="92"/>
                    <a:pt x="217" y="93"/>
                  </a:cubicBezTo>
                  <a:cubicBezTo>
                    <a:pt x="219" y="95"/>
                    <a:pt x="220" y="97"/>
                    <a:pt x="220" y="99"/>
                  </a:cubicBezTo>
                  <a:cubicBezTo>
                    <a:pt x="220" y="100"/>
                    <a:pt x="220" y="100"/>
                    <a:pt x="220" y="100"/>
                  </a:cubicBezTo>
                  <a:cubicBezTo>
                    <a:pt x="220" y="102"/>
                    <a:pt x="219" y="104"/>
                    <a:pt x="217" y="106"/>
                  </a:cubicBezTo>
                  <a:cubicBezTo>
                    <a:pt x="215" y="107"/>
                    <a:pt x="212" y="108"/>
                    <a:pt x="209" y="108"/>
                  </a:cubicBezTo>
                  <a:cubicBezTo>
                    <a:pt x="22" y="108"/>
                    <a:pt x="22" y="108"/>
                    <a:pt x="22" y="108"/>
                  </a:cubicBezTo>
                  <a:lnTo>
                    <a:pt x="22" y="110"/>
                  </a:lnTo>
                  <a:close/>
                </a:path>
              </a:pathLst>
            </a:custGeom>
            <a:solidFill>
              <a:srgbClr val="E400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5" name="Freeform 1477"/>
            <p:cNvSpPr>
              <a:spLocks noEditPoints="1"/>
            </p:cNvSpPr>
            <p:nvPr/>
          </p:nvSpPr>
          <p:spPr bwMode="auto">
            <a:xfrm>
              <a:off x="-150813" y="5157788"/>
              <a:ext cx="1158875" cy="909638"/>
            </a:xfrm>
            <a:custGeom>
              <a:avLst/>
              <a:gdLst>
                <a:gd name="T0" fmla="*/ 27 w 482"/>
                <a:gd name="T1" fmla="*/ 83 h 378"/>
                <a:gd name="T2" fmla="*/ 80 w 482"/>
                <a:gd name="T3" fmla="*/ 111 h 378"/>
                <a:gd name="T4" fmla="*/ 101 w 482"/>
                <a:gd name="T5" fmla="*/ 149 h 378"/>
                <a:gd name="T6" fmla="*/ 134 w 482"/>
                <a:gd name="T7" fmla="*/ 244 h 378"/>
                <a:gd name="T8" fmla="*/ 210 w 482"/>
                <a:gd name="T9" fmla="*/ 317 h 378"/>
                <a:gd name="T10" fmla="*/ 192 w 482"/>
                <a:gd name="T11" fmla="*/ 336 h 378"/>
                <a:gd name="T12" fmla="*/ 228 w 482"/>
                <a:gd name="T13" fmla="*/ 353 h 378"/>
                <a:gd name="T14" fmla="*/ 235 w 482"/>
                <a:gd name="T15" fmla="*/ 372 h 378"/>
                <a:gd name="T16" fmla="*/ 273 w 482"/>
                <a:gd name="T17" fmla="*/ 345 h 378"/>
                <a:gd name="T18" fmla="*/ 375 w 482"/>
                <a:gd name="T19" fmla="*/ 354 h 378"/>
                <a:gd name="T20" fmla="*/ 375 w 482"/>
                <a:gd name="T21" fmla="*/ 353 h 378"/>
                <a:gd name="T22" fmla="*/ 347 w 482"/>
                <a:gd name="T23" fmla="*/ 323 h 378"/>
                <a:gd name="T24" fmla="*/ 354 w 482"/>
                <a:gd name="T25" fmla="*/ 281 h 378"/>
                <a:gd name="T26" fmla="*/ 360 w 482"/>
                <a:gd name="T27" fmla="*/ 338 h 378"/>
                <a:gd name="T28" fmla="*/ 387 w 482"/>
                <a:gd name="T29" fmla="*/ 349 h 378"/>
                <a:gd name="T30" fmla="*/ 422 w 482"/>
                <a:gd name="T31" fmla="*/ 344 h 378"/>
                <a:gd name="T32" fmla="*/ 466 w 482"/>
                <a:gd name="T33" fmla="*/ 326 h 378"/>
                <a:gd name="T34" fmla="*/ 471 w 482"/>
                <a:gd name="T35" fmla="*/ 327 h 378"/>
                <a:gd name="T36" fmla="*/ 477 w 482"/>
                <a:gd name="T37" fmla="*/ 318 h 378"/>
                <a:gd name="T38" fmla="*/ 475 w 482"/>
                <a:gd name="T39" fmla="*/ 315 h 378"/>
                <a:gd name="T40" fmla="*/ 476 w 482"/>
                <a:gd name="T41" fmla="*/ 315 h 378"/>
                <a:gd name="T42" fmla="*/ 481 w 482"/>
                <a:gd name="T43" fmla="*/ 306 h 378"/>
                <a:gd name="T44" fmla="*/ 472 w 482"/>
                <a:gd name="T45" fmla="*/ 301 h 378"/>
                <a:gd name="T46" fmla="*/ 470 w 482"/>
                <a:gd name="T47" fmla="*/ 301 h 378"/>
                <a:gd name="T48" fmla="*/ 442 w 482"/>
                <a:gd name="T49" fmla="*/ 265 h 378"/>
                <a:gd name="T50" fmla="*/ 382 w 482"/>
                <a:gd name="T51" fmla="*/ 231 h 378"/>
                <a:gd name="T52" fmla="*/ 302 w 482"/>
                <a:gd name="T53" fmla="*/ 225 h 378"/>
                <a:gd name="T54" fmla="*/ 287 w 482"/>
                <a:gd name="T55" fmla="*/ 188 h 378"/>
                <a:gd name="T56" fmla="*/ 273 w 482"/>
                <a:gd name="T57" fmla="*/ 195 h 378"/>
                <a:gd name="T58" fmla="*/ 254 w 482"/>
                <a:gd name="T59" fmla="*/ 180 h 378"/>
                <a:gd name="T60" fmla="*/ 231 w 482"/>
                <a:gd name="T61" fmla="*/ 204 h 378"/>
                <a:gd name="T62" fmla="*/ 150 w 482"/>
                <a:gd name="T63" fmla="*/ 151 h 378"/>
                <a:gd name="T64" fmla="*/ 125 w 482"/>
                <a:gd name="T65" fmla="*/ 79 h 378"/>
                <a:gd name="T66" fmla="*/ 116 w 482"/>
                <a:gd name="T67" fmla="*/ 24 h 378"/>
                <a:gd name="T68" fmla="*/ 98 w 482"/>
                <a:gd name="T69" fmla="*/ 0 h 378"/>
                <a:gd name="T70" fmla="*/ 94 w 482"/>
                <a:gd name="T71" fmla="*/ 13 h 378"/>
                <a:gd name="T72" fmla="*/ 91 w 482"/>
                <a:gd name="T73" fmla="*/ 18 h 378"/>
                <a:gd name="T74" fmla="*/ 84 w 482"/>
                <a:gd name="T75" fmla="*/ 35 h 378"/>
                <a:gd name="T76" fmla="*/ 90 w 482"/>
                <a:gd name="T77" fmla="*/ 59 h 378"/>
                <a:gd name="T78" fmla="*/ 69 w 482"/>
                <a:gd name="T79" fmla="*/ 49 h 378"/>
                <a:gd name="T80" fmla="*/ 20 w 482"/>
                <a:gd name="T81" fmla="*/ 49 h 378"/>
                <a:gd name="T82" fmla="*/ 5 w 482"/>
                <a:gd name="T83" fmla="*/ 44 h 378"/>
                <a:gd name="T84" fmla="*/ 27 w 482"/>
                <a:gd name="T85" fmla="*/ 83 h 378"/>
                <a:gd name="T86" fmla="*/ 389 w 482"/>
                <a:gd name="T87" fmla="*/ 279 h 378"/>
                <a:gd name="T88" fmla="*/ 398 w 482"/>
                <a:gd name="T89" fmla="*/ 271 h 378"/>
                <a:gd name="T90" fmla="*/ 406 w 482"/>
                <a:gd name="T91" fmla="*/ 279 h 378"/>
                <a:gd name="T92" fmla="*/ 398 w 482"/>
                <a:gd name="T93" fmla="*/ 288 h 378"/>
                <a:gd name="T94" fmla="*/ 389 w 482"/>
                <a:gd name="T95" fmla="*/ 279 h 3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82" h="378">
                  <a:moveTo>
                    <a:pt x="27" y="83"/>
                  </a:moveTo>
                  <a:cubicBezTo>
                    <a:pt x="53" y="99"/>
                    <a:pt x="74" y="104"/>
                    <a:pt x="80" y="111"/>
                  </a:cubicBezTo>
                  <a:cubicBezTo>
                    <a:pt x="87" y="119"/>
                    <a:pt x="95" y="137"/>
                    <a:pt x="101" y="149"/>
                  </a:cubicBezTo>
                  <a:cubicBezTo>
                    <a:pt x="111" y="178"/>
                    <a:pt x="120" y="221"/>
                    <a:pt x="134" y="244"/>
                  </a:cubicBezTo>
                  <a:cubicBezTo>
                    <a:pt x="149" y="267"/>
                    <a:pt x="197" y="310"/>
                    <a:pt x="210" y="317"/>
                  </a:cubicBezTo>
                  <a:cubicBezTo>
                    <a:pt x="202" y="321"/>
                    <a:pt x="191" y="327"/>
                    <a:pt x="192" y="336"/>
                  </a:cubicBezTo>
                  <a:cubicBezTo>
                    <a:pt x="192" y="346"/>
                    <a:pt x="203" y="362"/>
                    <a:pt x="228" y="353"/>
                  </a:cubicBezTo>
                  <a:cubicBezTo>
                    <a:pt x="234" y="354"/>
                    <a:pt x="227" y="366"/>
                    <a:pt x="235" y="372"/>
                  </a:cubicBezTo>
                  <a:cubicBezTo>
                    <a:pt x="243" y="378"/>
                    <a:pt x="266" y="355"/>
                    <a:pt x="273" y="345"/>
                  </a:cubicBezTo>
                  <a:cubicBezTo>
                    <a:pt x="280" y="348"/>
                    <a:pt x="328" y="358"/>
                    <a:pt x="375" y="354"/>
                  </a:cubicBezTo>
                  <a:cubicBezTo>
                    <a:pt x="375" y="353"/>
                    <a:pt x="375" y="353"/>
                    <a:pt x="375" y="353"/>
                  </a:cubicBezTo>
                  <a:cubicBezTo>
                    <a:pt x="360" y="349"/>
                    <a:pt x="351" y="339"/>
                    <a:pt x="347" y="323"/>
                  </a:cubicBezTo>
                  <a:cubicBezTo>
                    <a:pt x="343" y="307"/>
                    <a:pt x="354" y="281"/>
                    <a:pt x="354" y="281"/>
                  </a:cubicBezTo>
                  <a:cubicBezTo>
                    <a:pt x="346" y="315"/>
                    <a:pt x="351" y="328"/>
                    <a:pt x="360" y="338"/>
                  </a:cubicBezTo>
                  <a:cubicBezTo>
                    <a:pt x="368" y="348"/>
                    <a:pt x="381" y="349"/>
                    <a:pt x="387" y="349"/>
                  </a:cubicBezTo>
                  <a:cubicBezTo>
                    <a:pt x="393" y="349"/>
                    <a:pt x="417" y="346"/>
                    <a:pt x="422" y="344"/>
                  </a:cubicBezTo>
                  <a:cubicBezTo>
                    <a:pt x="428" y="343"/>
                    <a:pt x="461" y="331"/>
                    <a:pt x="466" y="326"/>
                  </a:cubicBezTo>
                  <a:cubicBezTo>
                    <a:pt x="468" y="327"/>
                    <a:pt x="470" y="327"/>
                    <a:pt x="471" y="327"/>
                  </a:cubicBezTo>
                  <a:cubicBezTo>
                    <a:pt x="475" y="326"/>
                    <a:pt x="478" y="322"/>
                    <a:pt x="477" y="318"/>
                  </a:cubicBezTo>
                  <a:cubicBezTo>
                    <a:pt x="476" y="317"/>
                    <a:pt x="476" y="316"/>
                    <a:pt x="475" y="315"/>
                  </a:cubicBezTo>
                  <a:cubicBezTo>
                    <a:pt x="476" y="315"/>
                    <a:pt x="476" y="315"/>
                    <a:pt x="476" y="315"/>
                  </a:cubicBezTo>
                  <a:cubicBezTo>
                    <a:pt x="479" y="314"/>
                    <a:pt x="482" y="310"/>
                    <a:pt x="481" y="306"/>
                  </a:cubicBezTo>
                  <a:cubicBezTo>
                    <a:pt x="480" y="302"/>
                    <a:pt x="476" y="300"/>
                    <a:pt x="472" y="301"/>
                  </a:cubicBezTo>
                  <a:cubicBezTo>
                    <a:pt x="471" y="301"/>
                    <a:pt x="471" y="301"/>
                    <a:pt x="470" y="301"/>
                  </a:cubicBezTo>
                  <a:cubicBezTo>
                    <a:pt x="464" y="292"/>
                    <a:pt x="454" y="277"/>
                    <a:pt x="442" y="265"/>
                  </a:cubicBezTo>
                  <a:cubicBezTo>
                    <a:pt x="428" y="249"/>
                    <a:pt x="408" y="236"/>
                    <a:pt x="382" y="231"/>
                  </a:cubicBezTo>
                  <a:cubicBezTo>
                    <a:pt x="342" y="224"/>
                    <a:pt x="309" y="229"/>
                    <a:pt x="302" y="225"/>
                  </a:cubicBezTo>
                  <a:cubicBezTo>
                    <a:pt x="299" y="217"/>
                    <a:pt x="294" y="191"/>
                    <a:pt x="287" y="188"/>
                  </a:cubicBezTo>
                  <a:cubicBezTo>
                    <a:pt x="280" y="184"/>
                    <a:pt x="274" y="191"/>
                    <a:pt x="273" y="195"/>
                  </a:cubicBezTo>
                  <a:cubicBezTo>
                    <a:pt x="269" y="198"/>
                    <a:pt x="269" y="180"/>
                    <a:pt x="254" y="180"/>
                  </a:cubicBezTo>
                  <a:cubicBezTo>
                    <a:pt x="243" y="180"/>
                    <a:pt x="232" y="199"/>
                    <a:pt x="231" y="204"/>
                  </a:cubicBezTo>
                  <a:cubicBezTo>
                    <a:pt x="226" y="201"/>
                    <a:pt x="168" y="176"/>
                    <a:pt x="150" y="151"/>
                  </a:cubicBezTo>
                  <a:cubicBezTo>
                    <a:pt x="135" y="125"/>
                    <a:pt x="127" y="101"/>
                    <a:pt x="125" y="79"/>
                  </a:cubicBezTo>
                  <a:cubicBezTo>
                    <a:pt x="124" y="56"/>
                    <a:pt x="126" y="41"/>
                    <a:pt x="116" y="24"/>
                  </a:cubicBezTo>
                  <a:cubicBezTo>
                    <a:pt x="105" y="7"/>
                    <a:pt x="100" y="1"/>
                    <a:pt x="98" y="0"/>
                  </a:cubicBezTo>
                  <a:cubicBezTo>
                    <a:pt x="98" y="0"/>
                    <a:pt x="95" y="12"/>
                    <a:pt x="94" y="13"/>
                  </a:cubicBezTo>
                  <a:cubicBezTo>
                    <a:pt x="93" y="14"/>
                    <a:pt x="92" y="16"/>
                    <a:pt x="91" y="18"/>
                  </a:cubicBezTo>
                  <a:cubicBezTo>
                    <a:pt x="88" y="24"/>
                    <a:pt x="85" y="30"/>
                    <a:pt x="84" y="35"/>
                  </a:cubicBezTo>
                  <a:cubicBezTo>
                    <a:pt x="84" y="39"/>
                    <a:pt x="87" y="55"/>
                    <a:pt x="90" y="59"/>
                  </a:cubicBezTo>
                  <a:cubicBezTo>
                    <a:pt x="88" y="57"/>
                    <a:pt x="79" y="51"/>
                    <a:pt x="69" y="49"/>
                  </a:cubicBezTo>
                  <a:cubicBezTo>
                    <a:pt x="56" y="47"/>
                    <a:pt x="41" y="51"/>
                    <a:pt x="20" y="49"/>
                  </a:cubicBezTo>
                  <a:cubicBezTo>
                    <a:pt x="10" y="49"/>
                    <a:pt x="5" y="44"/>
                    <a:pt x="5" y="44"/>
                  </a:cubicBezTo>
                  <a:cubicBezTo>
                    <a:pt x="5" y="44"/>
                    <a:pt x="0" y="67"/>
                    <a:pt x="27" y="83"/>
                  </a:cubicBezTo>
                  <a:close/>
                  <a:moveTo>
                    <a:pt x="389" y="279"/>
                  </a:moveTo>
                  <a:cubicBezTo>
                    <a:pt x="389" y="275"/>
                    <a:pt x="393" y="271"/>
                    <a:pt x="398" y="271"/>
                  </a:cubicBezTo>
                  <a:cubicBezTo>
                    <a:pt x="403" y="271"/>
                    <a:pt x="406" y="275"/>
                    <a:pt x="406" y="279"/>
                  </a:cubicBezTo>
                  <a:cubicBezTo>
                    <a:pt x="406" y="284"/>
                    <a:pt x="403" y="288"/>
                    <a:pt x="398" y="288"/>
                  </a:cubicBezTo>
                  <a:cubicBezTo>
                    <a:pt x="393" y="288"/>
                    <a:pt x="389" y="284"/>
                    <a:pt x="389" y="279"/>
                  </a:cubicBezTo>
                  <a:close/>
                </a:path>
              </a:pathLst>
            </a:custGeom>
            <a:solidFill>
              <a:srgbClr val="F2DB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6" name="Freeform 1478"/>
            <p:cNvSpPr>
              <a:spLocks noEditPoints="1"/>
            </p:cNvSpPr>
            <p:nvPr/>
          </p:nvSpPr>
          <p:spPr bwMode="auto">
            <a:xfrm>
              <a:off x="-142875" y="5153025"/>
              <a:ext cx="1150938" cy="906463"/>
            </a:xfrm>
            <a:custGeom>
              <a:avLst/>
              <a:gdLst>
                <a:gd name="T0" fmla="*/ 76 w 479"/>
                <a:gd name="T1" fmla="*/ 114 h 377"/>
                <a:gd name="T2" fmla="*/ 112 w 479"/>
                <a:gd name="T3" fmla="*/ 201 h 377"/>
                <a:gd name="T4" fmla="*/ 206 w 479"/>
                <a:gd name="T5" fmla="*/ 317 h 377"/>
                <a:gd name="T6" fmla="*/ 226 w 479"/>
                <a:gd name="T7" fmla="*/ 356 h 377"/>
                <a:gd name="T8" fmla="*/ 227 w 479"/>
                <a:gd name="T9" fmla="*/ 370 h 377"/>
                <a:gd name="T10" fmla="*/ 269 w 479"/>
                <a:gd name="T11" fmla="*/ 348 h 377"/>
                <a:gd name="T12" fmla="*/ 373 w 479"/>
                <a:gd name="T13" fmla="*/ 354 h 377"/>
                <a:gd name="T14" fmla="*/ 351 w 479"/>
                <a:gd name="T15" fmla="*/ 287 h 377"/>
                <a:gd name="T16" fmla="*/ 356 w 479"/>
                <a:gd name="T17" fmla="*/ 341 h 377"/>
                <a:gd name="T18" fmla="*/ 458 w 479"/>
                <a:gd name="T19" fmla="*/ 333 h 377"/>
                <a:gd name="T20" fmla="*/ 475 w 479"/>
                <a:gd name="T21" fmla="*/ 322 h 377"/>
                <a:gd name="T22" fmla="*/ 473 w 479"/>
                <a:gd name="T23" fmla="*/ 318 h 377"/>
                <a:gd name="T24" fmla="*/ 467 w 479"/>
                <a:gd name="T25" fmla="*/ 302 h 377"/>
                <a:gd name="T26" fmla="*/ 309 w 479"/>
                <a:gd name="T27" fmla="*/ 227 h 377"/>
                <a:gd name="T28" fmla="*/ 290 w 479"/>
                <a:gd name="T29" fmla="*/ 195 h 377"/>
                <a:gd name="T30" fmla="*/ 269 w 479"/>
                <a:gd name="T31" fmla="*/ 196 h 377"/>
                <a:gd name="T32" fmla="*/ 269 w 479"/>
                <a:gd name="T33" fmla="*/ 196 h 377"/>
                <a:gd name="T34" fmla="*/ 269 w 479"/>
                <a:gd name="T35" fmla="*/ 195 h 377"/>
                <a:gd name="T36" fmla="*/ 229 w 479"/>
                <a:gd name="T37" fmla="*/ 199 h 377"/>
                <a:gd name="T38" fmla="*/ 147 w 479"/>
                <a:gd name="T39" fmla="*/ 153 h 377"/>
                <a:gd name="T40" fmla="*/ 98 w 479"/>
                <a:gd name="T41" fmla="*/ 3 h 377"/>
                <a:gd name="T42" fmla="*/ 90 w 479"/>
                <a:gd name="T43" fmla="*/ 14 h 377"/>
                <a:gd name="T44" fmla="*/ 90 w 479"/>
                <a:gd name="T45" fmla="*/ 15 h 377"/>
                <a:gd name="T46" fmla="*/ 80 w 479"/>
                <a:gd name="T47" fmla="*/ 37 h 377"/>
                <a:gd name="T48" fmla="*/ 86 w 479"/>
                <a:gd name="T49" fmla="*/ 62 h 377"/>
                <a:gd name="T50" fmla="*/ 27 w 479"/>
                <a:gd name="T51" fmla="*/ 50 h 377"/>
                <a:gd name="T52" fmla="*/ 3 w 479"/>
                <a:gd name="T53" fmla="*/ 45 h 377"/>
                <a:gd name="T54" fmla="*/ 24 w 479"/>
                <a:gd name="T55" fmla="*/ 84 h 377"/>
                <a:gd name="T56" fmla="*/ 1 w 479"/>
                <a:gd name="T57" fmla="*/ 47 h 377"/>
                <a:gd name="T58" fmla="*/ 86 w 479"/>
                <a:gd name="T59" fmla="*/ 62 h 377"/>
                <a:gd name="T60" fmla="*/ 83 w 479"/>
                <a:gd name="T61" fmla="*/ 37 h 377"/>
                <a:gd name="T62" fmla="*/ 92 w 479"/>
                <a:gd name="T63" fmla="*/ 17 h 377"/>
                <a:gd name="T64" fmla="*/ 91 w 479"/>
                <a:gd name="T65" fmla="*/ 16 h 377"/>
                <a:gd name="T66" fmla="*/ 94 w 479"/>
                <a:gd name="T67" fmla="*/ 4 h 377"/>
                <a:gd name="T68" fmla="*/ 146 w 479"/>
                <a:gd name="T69" fmla="*/ 154 h 377"/>
                <a:gd name="T70" fmla="*/ 232 w 479"/>
                <a:gd name="T71" fmla="*/ 201 h 377"/>
                <a:gd name="T72" fmla="*/ 264 w 479"/>
                <a:gd name="T73" fmla="*/ 193 h 377"/>
                <a:gd name="T74" fmla="*/ 272 w 479"/>
                <a:gd name="T75" fmla="*/ 197 h 377"/>
                <a:gd name="T76" fmla="*/ 298 w 479"/>
                <a:gd name="T77" fmla="*/ 228 h 377"/>
                <a:gd name="T78" fmla="*/ 438 w 479"/>
                <a:gd name="T79" fmla="*/ 268 h 377"/>
                <a:gd name="T80" fmla="*/ 476 w 479"/>
                <a:gd name="T81" fmla="*/ 308 h 377"/>
                <a:gd name="T82" fmla="*/ 469 w 479"/>
                <a:gd name="T83" fmla="*/ 316 h 377"/>
                <a:gd name="T84" fmla="*/ 464 w 479"/>
                <a:gd name="T85" fmla="*/ 327 h 377"/>
                <a:gd name="T86" fmla="*/ 385 w 479"/>
                <a:gd name="T87" fmla="*/ 350 h 377"/>
                <a:gd name="T88" fmla="*/ 342 w 479"/>
                <a:gd name="T89" fmla="*/ 317 h 377"/>
                <a:gd name="T90" fmla="*/ 370 w 479"/>
                <a:gd name="T91" fmla="*/ 356 h 377"/>
                <a:gd name="T92" fmla="*/ 271 w 479"/>
                <a:gd name="T93" fmla="*/ 345 h 377"/>
                <a:gd name="T94" fmla="*/ 233 w 479"/>
                <a:gd name="T95" fmla="*/ 373 h 377"/>
                <a:gd name="T96" fmla="*/ 225 w 479"/>
                <a:gd name="T97" fmla="*/ 353 h 377"/>
                <a:gd name="T98" fmla="*/ 196 w 479"/>
                <a:gd name="T99" fmla="*/ 327 h 377"/>
                <a:gd name="T100" fmla="*/ 114 w 479"/>
                <a:gd name="T101" fmla="*/ 200 h 377"/>
                <a:gd name="T102" fmla="*/ 77 w 479"/>
                <a:gd name="T103" fmla="*/ 113 h 377"/>
                <a:gd name="T104" fmla="*/ 388 w 479"/>
                <a:gd name="T105" fmla="*/ 281 h 377"/>
                <a:gd name="T106" fmla="*/ 385 w 479"/>
                <a:gd name="T107" fmla="*/ 281 h 3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79" h="377">
                  <a:moveTo>
                    <a:pt x="24" y="85"/>
                  </a:moveTo>
                  <a:cubicBezTo>
                    <a:pt x="23" y="86"/>
                    <a:pt x="23" y="86"/>
                    <a:pt x="23" y="86"/>
                  </a:cubicBezTo>
                  <a:cubicBezTo>
                    <a:pt x="36" y="94"/>
                    <a:pt x="48" y="100"/>
                    <a:pt x="58" y="104"/>
                  </a:cubicBezTo>
                  <a:cubicBezTo>
                    <a:pt x="62" y="106"/>
                    <a:pt x="66" y="107"/>
                    <a:pt x="69" y="109"/>
                  </a:cubicBezTo>
                  <a:cubicBezTo>
                    <a:pt x="72" y="111"/>
                    <a:pt x="74" y="113"/>
                    <a:pt x="76" y="114"/>
                  </a:cubicBezTo>
                  <a:cubicBezTo>
                    <a:pt x="76" y="114"/>
                    <a:pt x="76" y="114"/>
                    <a:pt x="76" y="114"/>
                  </a:cubicBezTo>
                  <a:cubicBezTo>
                    <a:pt x="76" y="114"/>
                    <a:pt x="76" y="114"/>
                    <a:pt x="76" y="114"/>
                  </a:cubicBezTo>
                  <a:cubicBezTo>
                    <a:pt x="79" y="118"/>
                    <a:pt x="83" y="124"/>
                    <a:pt x="87" y="131"/>
                  </a:cubicBezTo>
                  <a:cubicBezTo>
                    <a:pt x="90" y="138"/>
                    <a:pt x="94" y="146"/>
                    <a:pt x="97" y="152"/>
                  </a:cubicBezTo>
                  <a:cubicBezTo>
                    <a:pt x="98" y="151"/>
                    <a:pt x="98" y="151"/>
                    <a:pt x="98" y="151"/>
                  </a:cubicBezTo>
                  <a:cubicBezTo>
                    <a:pt x="96" y="152"/>
                    <a:pt x="96" y="152"/>
                    <a:pt x="96" y="152"/>
                  </a:cubicBezTo>
                  <a:cubicBezTo>
                    <a:pt x="102" y="166"/>
                    <a:pt x="106" y="184"/>
                    <a:pt x="112" y="201"/>
                  </a:cubicBezTo>
                  <a:cubicBezTo>
                    <a:pt x="117" y="219"/>
                    <a:pt x="123" y="235"/>
                    <a:pt x="130" y="247"/>
                  </a:cubicBezTo>
                  <a:cubicBezTo>
                    <a:pt x="138" y="258"/>
                    <a:pt x="154" y="275"/>
                    <a:pt x="169" y="289"/>
                  </a:cubicBezTo>
                  <a:cubicBezTo>
                    <a:pt x="177" y="297"/>
                    <a:pt x="184" y="303"/>
                    <a:pt x="191" y="309"/>
                  </a:cubicBezTo>
                  <a:cubicBezTo>
                    <a:pt x="198" y="314"/>
                    <a:pt x="203" y="318"/>
                    <a:pt x="206" y="320"/>
                  </a:cubicBezTo>
                  <a:cubicBezTo>
                    <a:pt x="207" y="319"/>
                    <a:pt x="207" y="319"/>
                    <a:pt x="207" y="319"/>
                  </a:cubicBezTo>
                  <a:cubicBezTo>
                    <a:pt x="206" y="317"/>
                    <a:pt x="206" y="317"/>
                    <a:pt x="206" y="317"/>
                  </a:cubicBezTo>
                  <a:cubicBezTo>
                    <a:pt x="202" y="319"/>
                    <a:pt x="198" y="322"/>
                    <a:pt x="194" y="325"/>
                  </a:cubicBezTo>
                  <a:cubicBezTo>
                    <a:pt x="190" y="328"/>
                    <a:pt x="187" y="332"/>
                    <a:pt x="187" y="338"/>
                  </a:cubicBezTo>
                  <a:cubicBezTo>
                    <a:pt x="187" y="338"/>
                    <a:pt x="187" y="338"/>
                    <a:pt x="187" y="338"/>
                  </a:cubicBezTo>
                  <a:cubicBezTo>
                    <a:pt x="187" y="342"/>
                    <a:pt x="189" y="347"/>
                    <a:pt x="193" y="352"/>
                  </a:cubicBezTo>
                  <a:cubicBezTo>
                    <a:pt x="197" y="356"/>
                    <a:pt x="203" y="359"/>
                    <a:pt x="212" y="359"/>
                  </a:cubicBezTo>
                  <a:cubicBezTo>
                    <a:pt x="216" y="359"/>
                    <a:pt x="221" y="358"/>
                    <a:pt x="226" y="356"/>
                  </a:cubicBezTo>
                  <a:cubicBezTo>
                    <a:pt x="225" y="355"/>
                    <a:pt x="225" y="355"/>
                    <a:pt x="225" y="355"/>
                  </a:cubicBezTo>
                  <a:cubicBezTo>
                    <a:pt x="225" y="356"/>
                    <a:pt x="225" y="356"/>
                    <a:pt x="225" y="356"/>
                  </a:cubicBezTo>
                  <a:cubicBezTo>
                    <a:pt x="226" y="356"/>
                    <a:pt x="226" y="356"/>
                    <a:pt x="226" y="357"/>
                  </a:cubicBezTo>
                  <a:cubicBezTo>
                    <a:pt x="226" y="358"/>
                    <a:pt x="226" y="359"/>
                    <a:pt x="226" y="360"/>
                  </a:cubicBezTo>
                  <a:cubicBezTo>
                    <a:pt x="226" y="361"/>
                    <a:pt x="226" y="362"/>
                    <a:pt x="226" y="363"/>
                  </a:cubicBezTo>
                  <a:cubicBezTo>
                    <a:pt x="226" y="365"/>
                    <a:pt x="226" y="368"/>
                    <a:pt x="227" y="370"/>
                  </a:cubicBezTo>
                  <a:cubicBezTo>
                    <a:pt x="228" y="372"/>
                    <a:pt x="229" y="374"/>
                    <a:pt x="231" y="375"/>
                  </a:cubicBezTo>
                  <a:cubicBezTo>
                    <a:pt x="232" y="376"/>
                    <a:pt x="234" y="377"/>
                    <a:pt x="235" y="377"/>
                  </a:cubicBezTo>
                  <a:cubicBezTo>
                    <a:pt x="238" y="377"/>
                    <a:pt x="241" y="375"/>
                    <a:pt x="245" y="373"/>
                  </a:cubicBezTo>
                  <a:cubicBezTo>
                    <a:pt x="255" y="367"/>
                    <a:pt x="266" y="355"/>
                    <a:pt x="271" y="347"/>
                  </a:cubicBezTo>
                  <a:cubicBezTo>
                    <a:pt x="270" y="347"/>
                    <a:pt x="270" y="347"/>
                    <a:pt x="270" y="347"/>
                  </a:cubicBezTo>
                  <a:cubicBezTo>
                    <a:pt x="269" y="348"/>
                    <a:pt x="269" y="348"/>
                    <a:pt x="269" y="348"/>
                  </a:cubicBezTo>
                  <a:cubicBezTo>
                    <a:pt x="271" y="349"/>
                    <a:pt x="274" y="350"/>
                    <a:pt x="279" y="351"/>
                  </a:cubicBezTo>
                  <a:cubicBezTo>
                    <a:pt x="293" y="354"/>
                    <a:pt x="319" y="358"/>
                    <a:pt x="348" y="358"/>
                  </a:cubicBezTo>
                  <a:cubicBezTo>
                    <a:pt x="356" y="358"/>
                    <a:pt x="364" y="358"/>
                    <a:pt x="372" y="357"/>
                  </a:cubicBezTo>
                  <a:cubicBezTo>
                    <a:pt x="373" y="357"/>
                    <a:pt x="373" y="357"/>
                    <a:pt x="373" y="357"/>
                  </a:cubicBezTo>
                  <a:cubicBezTo>
                    <a:pt x="373" y="355"/>
                    <a:pt x="373" y="355"/>
                    <a:pt x="373" y="355"/>
                  </a:cubicBezTo>
                  <a:cubicBezTo>
                    <a:pt x="373" y="354"/>
                    <a:pt x="373" y="354"/>
                    <a:pt x="373" y="354"/>
                  </a:cubicBezTo>
                  <a:cubicBezTo>
                    <a:pt x="372" y="354"/>
                    <a:pt x="372" y="354"/>
                    <a:pt x="372" y="354"/>
                  </a:cubicBezTo>
                  <a:cubicBezTo>
                    <a:pt x="365" y="352"/>
                    <a:pt x="359" y="348"/>
                    <a:pt x="355" y="343"/>
                  </a:cubicBezTo>
                  <a:cubicBezTo>
                    <a:pt x="351" y="339"/>
                    <a:pt x="348" y="333"/>
                    <a:pt x="346" y="325"/>
                  </a:cubicBezTo>
                  <a:cubicBezTo>
                    <a:pt x="345" y="323"/>
                    <a:pt x="345" y="320"/>
                    <a:pt x="345" y="317"/>
                  </a:cubicBezTo>
                  <a:cubicBezTo>
                    <a:pt x="345" y="310"/>
                    <a:pt x="347" y="301"/>
                    <a:pt x="349" y="295"/>
                  </a:cubicBezTo>
                  <a:cubicBezTo>
                    <a:pt x="350" y="291"/>
                    <a:pt x="351" y="289"/>
                    <a:pt x="351" y="287"/>
                  </a:cubicBezTo>
                  <a:cubicBezTo>
                    <a:pt x="352" y="286"/>
                    <a:pt x="352" y="285"/>
                    <a:pt x="352" y="284"/>
                  </a:cubicBezTo>
                  <a:cubicBezTo>
                    <a:pt x="352" y="284"/>
                    <a:pt x="352" y="284"/>
                    <a:pt x="352" y="284"/>
                  </a:cubicBezTo>
                  <a:cubicBezTo>
                    <a:pt x="351" y="283"/>
                    <a:pt x="351" y="283"/>
                    <a:pt x="351" y="283"/>
                  </a:cubicBezTo>
                  <a:cubicBezTo>
                    <a:pt x="350" y="283"/>
                    <a:pt x="350" y="283"/>
                    <a:pt x="350" y="283"/>
                  </a:cubicBezTo>
                  <a:cubicBezTo>
                    <a:pt x="347" y="295"/>
                    <a:pt x="345" y="304"/>
                    <a:pt x="345" y="312"/>
                  </a:cubicBezTo>
                  <a:cubicBezTo>
                    <a:pt x="345" y="326"/>
                    <a:pt x="350" y="334"/>
                    <a:pt x="356" y="341"/>
                  </a:cubicBezTo>
                  <a:cubicBezTo>
                    <a:pt x="364" y="352"/>
                    <a:pt x="378" y="352"/>
                    <a:pt x="384" y="353"/>
                  </a:cubicBezTo>
                  <a:cubicBezTo>
                    <a:pt x="384" y="353"/>
                    <a:pt x="384" y="353"/>
                    <a:pt x="385" y="353"/>
                  </a:cubicBezTo>
                  <a:cubicBezTo>
                    <a:pt x="392" y="353"/>
                    <a:pt x="415" y="349"/>
                    <a:pt x="420" y="348"/>
                  </a:cubicBezTo>
                  <a:cubicBezTo>
                    <a:pt x="421" y="347"/>
                    <a:pt x="424" y="346"/>
                    <a:pt x="428" y="345"/>
                  </a:cubicBezTo>
                  <a:cubicBezTo>
                    <a:pt x="434" y="343"/>
                    <a:pt x="442" y="340"/>
                    <a:pt x="449" y="337"/>
                  </a:cubicBezTo>
                  <a:cubicBezTo>
                    <a:pt x="453" y="335"/>
                    <a:pt x="456" y="334"/>
                    <a:pt x="458" y="333"/>
                  </a:cubicBezTo>
                  <a:cubicBezTo>
                    <a:pt x="461" y="331"/>
                    <a:pt x="463" y="330"/>
                    <a:pt x="464" y="329"/>
                  </a:cubicBezTo>
                  <a:cubicBezTo>
                    <a:pt x="463" y="328"/>
                    <a:pt x="463" y="328"/>
                    <a:pt x="463" y="328"/>
                  </a:cubicBezTo>
                  <a:cubicBezTo>
                    <a:pt x="462" y="329"/>
                    <a:pt x="462" y="329"/>
                    <a:pt x="462" y="329"/>
                  </a:cubicBezTo>
                  <a:cubicBezTo>
                    <a:pt x="464" y="330"/>
                    <a:pt x="465" y="331"/>
                    <a:pt x="466" y="331"/>
                  </a:cubicBezTo>
                  <a:cubicBezTo>
                    <a:pt x="467" y="331"/>
                    <a:pt x="468" y="330"/>
                    <a:pt x="469" y="330"/>
                  </a:cubicBezTo>
                  <a:cubicBezTo>
                    <a:pt x="473" y="329"/>
                    <a:pt x="475" y="326"/>
                    <a:pt x="475" y="322"/>
                  </a:cubicBezTo>
                  <a:cubicBezTo>
                    <a:pt x="475" y="321"/>
                    <a:pt x="475" y="320"/>
                    <a:pt x="475" y="319"/>
                  </a:cubicBezTo>
                  <a:cubicBezTo>
                    <a:pt x="475" y="318"/>
                    <a:pt x="474" y="317"/>
                    <a:pt x="473" y="316"/>
                  </a:cubicBezTo>
                  <a:cubicBezTo>
                    <a:pt x="472" y="317"/>
                    <a:pt x="472" y="317"/>
                    <a:pt x="472" y="317"/>
                  </a:cubicBezTo>
                  <a:cubicBezTo>
                    <a:pt x="472" y="318"/>
                    <a:pt x="472" y="318"/>
                    <a:pt x="472" y="318"/>
                  </a:cubicBezTo>
                  <a:cubicBezTo>
                    <a:pt x="473" y="318"/>
                    <a:pt x="473" y="318"/>
                    <a:pt x="473" y="318"/>
                  </a:cubicBezTo>
                  <a:cubicBezTo>
                    <a:pt x="473" y="318"/>
                    <a:pt x="473" y="318"/>
                    <a:pt x="473" y="318"/>
                  </a:cubicBezTo>
                  <a:cubicBezTo>
                    <a:pt x="473" y="318"/>
                    <a:pt x="473" y="318"/>
                    <a:pt x="473" y="318"/>
                  </a:cubicBezTo>
                  <a:cubicBezTo>
                    <a:pt x="477" y="317"/>
                    <a:pt x="479" y="313"/>
                    <a:pt x="479" y="310"/>
                  </a:cubicBezTo>
                  <a:cubicBezTo>
                    <a:pt x="479" y="309"/>
                    <a:pt x="479" y="308"/>
                    <a:pt x="479" y="307"/>
                  </a:cubicBezTo>
                  <a:cubicBezTo>
                    <a:pt x="478" y="304"/>
                    <a:pt x="475" y="301"/>
                    <a:pt x="471" y="301"/>
                  </a:cubicBezTo>
                  <a:cubicBezTo>
                    <a:pt x="470" y="301"/>
                    <a:pt x="469" y="301"/>
                    <a:pt x="468" y="301"/>
                  </a:cubicBezTo>
                  <a:cubicBezTo>
                    <a:pt x="468" y="302"/>
                    <a:pt x="467" y="302"/>
                    <a:pt x="467" y="302"/>
                  </a:cubicBezTo>
                  <a:cubicBezTo>
                    <a:pt x="467" y="303"/>
                    <a:pt x="467" y="303"/>
                    <a:pt x="467" y="303"/>
                  </a:cubicBezTo>
                  <a:cubicBezTo>
                    <a:pt x="469" y="303"/>
                    <a:pt x="469" y="303"/>
                    <a:pt x="469" y="303"/>
                  </a:cubicBezTo>
                  <a:cubicBezTo>
                    <a:pt x="463" y="293"/>
                    <a:pt x="452" y="278"/>
                    <a:pt x="440" y="266"/>
                  </a:cubicBezTo>
                  <a:cubicBezTo>
                    <a:pt x="426" y="250"/>
                    <a:pt x="405" y="236"/>
                    <a:pt x="380" y="232"/>
                  </a:cubicBezTo>
                  <a:cubicBezTo>
                    <a:pt x="359" y="228"/>
                    <a:pt x="341" y="228"/>
                    <a:pt x="327" y="228"/>
                  </a:cubicBezTo>
                  <a:cubicBezTo>
                    <a:pt x="320" y="228"/>
                    <a:pt x="314" y="228"/>
                    <a:pt x="309" y="227"/>
                  </a:cubicBezTo>
                  <a:cubicBezTo>
                    <a:pt x="307" y="227"/>
                    <a:pt x="305" y="227"/>
                    <a:pt x="303" y="227"/>
                  </a:cubicBezTo>
                  <a:cubicBezTo>
                    <a:pt x="302" y="227"/>
                    <a:pt x="301" y="226"/>
                    <a:pt x="300" y="226"/>
                  </a:cubicBezTo>
                  <a:cubicBezTo>
                    <a:pt x="299" y="227"/>
                    <a:pt x="299" y="227"/>
                    <a:pt x="299" y="227"/>
                  </a:cubicBezTo>
                  <a:cubicBezTo>
                    <a:pt x="301" y="227"/>
                    <a:pt x="301" y="227"/>
                    <a:pt x="301" y="227"/>
                  </a:cubicBezTo>
                  <a:cubicBezTo>
                    <a:pt x="299" y="223"/>
                    <a:pt x="297" y="214"/>
                    <a:pt x="294" y="206"/>
                  </a:cubicBezTo>
                  <a:cubicBezTo>
                    <a:pt x="293" y="202"/>
                    <a:pt x="292" y="198"/>
                    <a:pt x="290" y="195"/>
                  </a:cubicBezTo>
                  <a:cubicBezTo>
                    <a:pt x="289" y="192"/>
                    <a:pt x="287" y="189"/>
                    <a:pt x="285" y="188"/>
                  </a:cubicBezTo>
                  <a:cubicBezTo>
                    <a:pt x="283" y="187"/>
                    <a:pt x="282" y="187"/>
                    <a:pt x="280" y="187"/>
                  </a:cubicBezTo>
                  <a:cubicBezTo>
                    <a:pt x="277" y="187"/>
                    <a:pt x="274" y="189"/>
                    <a:pt x="272" y="190"/>
                  </a:cubicBezTo>
                  <a:cubicBezTo>
                    <a:pt x="270" y="192"/>
                    <a:pt x="269" y="194"/>
                    <a:pt x="269" y="197"/>
                  </a:cubicBezTo>
                  <a:cubicBezTo>
                    <a:pt x="270" y="197"/>
                    <a:pt x="270" y="197"/>
                    <a:pt x="270" y="197"/>
                  </a:cubicBezTo>
                  <a:cubicBezTo>
                    <a:pt x="269" y="196"/>
                    <a:pt x="269" y="196"/>
                    <a:pt x="269" y="196"/>
                  </a:cubicBezTo>
                  <a:cubicBezTo>
                    <a:pt x="269" y="196"/>
                    <a:pt x="269" y="196"/>
                    <a:pt x="269" y="196"/>
                  </a:cubicBezTo>
                  <a:cubicBezTo>
                    <a:pt x="269" y="196"/>
                    <a:pt x="269" y="196"/>
                    <a:pt x="269" y="196"/>
                  </a:cubicBezTo>
                  <a:cubicBezTo>
                    <a:pt x="269" y="196"/>
                    <a:pt x="269" y="196"/>
                    <a:pt x="269" y="196"/>
                  </a:cubicBezTo>
                  <a:cubicBezTo>
                    <a:pt x="269" y="196"/>
                    <a:pt x="269" y="196"/>
                    <a:pt x="269" y="196"/>
                  </a:cubicBezTo>
                  <a:cubicBezTo>
                    <a:pt x="269" y="196"/>
                    <a:pt x="269" y="196"/>
                    <a:pt x="269" y="196"/>
                  </a:cubicBezTo>
                  <a:cubicBezTo>
                    <a:pt x="269" y="196"/>
                    <a:pt x="269" y="196"/>
                    <a:pt x="269" y="196"/>
                  </a:cubicBezTo>
                  <a:cubicBezTo>
                    <a:pt x="269" y="196"/>
                    <a:pt x="269" y="196"/>
                    <a:pt x="269" y="196"/>
                  </a:cubicBezTo>
                  <a:cubicBezTo>
                    <a:pt x="269" y="196"/>
                    <a:pt x="269" y="196"/>
                    <a:pt x="269" y="196"/>
                  </a:cubicBezTo>
                  <a:cubicBezTo>
                    <a:pt x="269" y="196"/>
                    <a:pt x="269" y="196"/>
                    <a:pt x="269" y="196"/>
                  </a:cubicBezTo>
                  <a:cubicBezTo>
                    <a:pt x="269" y="196"/>
                    <a:pt x="269" y="196"/>
                    <a:pt x="269" y="196"/>
                  </a:cubicBezTo>
                  <a:cubicBezTo>
                    <a:pt x="269" y="196"/>
                    <a:pt x="269" y="196"/>
                    <a:pt x="269" y="196"/>
                  </a:cubicBezTo>
                  <a:cubicBezTo>
                    <a:pt x="269" y="196"/>
                    <a:pt x="269" y="196"/>
                    <a:pt x="269" y="195"/>
                  </a:cubicBezTo>
                  <a:cubicBezTo>
                    <a:pt x="268" y="194"/>
                    <a:pt x="266" y="190"/>
                    <a:pt x="264" y="187"/>
                  </a:cubicBezTo>
                  <a:cubicBezTo>
                    <a:pt x="262" y="183"/>
                    <a:pt x="258" y="181"/>
                    <a:pt x="252" y="181"/>
                  </a:cubicBezTo>
                  <a:cubicBezTo>
                    <a:pt x="251" y="181"/>
                    <a:pt x="251" y="181"/>
                    <a:pt x="251" y="181"/>
                  </a:cubicBezTo>
                  <a:cubicBezTo>
                    <a:pt x="251" y="181"/>
                    <a:pt x="251" y="181"/>
                    <a:pt x="251" y="181"/>
                  </a:cubicBezTo>
                  <a:cubicBezTo>
                    <a:pt x="245" y="181"/>
                    <a:pt x="239" y="186"/>
                    <a:pt x="235" y="191"/>
                  </a:cubicBezTo>
                  <a:cubicBezTo>
                    <a:pt x="233" y="194"/>
                    <a:pt x="231" y="197"/>
                    <a:pt x="229" y="199"/>
                  </a:cubicBezTo>
                  <a:cubicBezTo>
                    <a:pt x="228" y="202"/>
                    <a:pt x="227" y="204"/>
                    <a:pt x="227" y="206"/>
                  </a:cubicBezTo>
                  <a:cubicBezTo>
                    <a:pt x="228" y="206"/>
                    <a:pt x="228" y="206"/>
                    <a:pt x="228" y="206"/>
                  </a:cubicBezTo>
                  <a:cubicBezTo>
                    <a:pt x="229" y="204"/>
                    <a:pt x="229" y="204"/>
                    <a:pt x="229" y="204"/>
                  </a:cubicBezTo>
                  <a:cubicBezTo>
                    <a:pt x="226" y="203"/>
                    <a:pt x="210" y="196"/>
                    <a:pt x="193" y="187"/>
                  </a:cubicBezTo>
                  <a:cubicBezTo>
                    <a:pt x="176" y="177"/>
                    <a:pt x="157" y="164"/>
                    <a:pt x="148" y="152"/>
                  </a:cubicBezTo>
                  <a:cubicBezTo>
                    <a:pt x="147" y="153"/>
                    <a:pt x="147" y="153"/>
                    <a:pt x="147" y="153"/>
                  </a:cubicBezTo>
                  <a:cubicBezTo>
                    <a:pt x="148" y="152"/>
                    <a:pt x="148" y="152"/>
                    <a:pt x="148" y="152"/>
                  </a:cubicBezTo>
                  <a:cubicBezTo>
                    <a:pt x="133" y="126"/>
                    <a:pt x="126" y="103"/>
                    <a:pt x="124" y="80"/>
                  </a:cubicBezTo>
                  <a:cubicBezTo>
                    <a:pt x="123" y="69"/>
                    <a:pt x="123" y="60"/>
                    <a:pt x="122" y="51"/>
                  </a:cubicBezTo>
                  <a:cubicBezTo>
                    <a:pt x="121" y="42"/>
                    <a:pt x="119" y="34"/>
                    <a:pt x="114" y="25"/>
                  </a:cubicBezTo>
                  <a:cubicBezTo>
                    <a:pt x="109" y="17"/>
                    <a:pt x="105" y="11"/>
                    <a:pt x="102" y="7"/>
                  </a:cubicBezTo>
                  <a:cubicBezTo>
                    <a:pt x="100" y="5"/>
                    <a:pt x="99" y="4"/>
                    <a:pt x="98" y="3"/>
                  </a:cubicBezTo>
                  <a:cubicBezTo>
                    <a:pt x="97" y="2"/>
                    <a:pt x="96" y="1"/>
                    <a:pt x="95" y="1"/>
                  </a:cubicBezTo>
                  <a:cubicBezTo>
                    <a:pt x="94" y="0"/>
                    <a:pt x="94" y="0"/>
                    <a:pt x="94" y="0"/>
                  </a:cubicBezTo>
                  <a:cubicBezTo>
                    <a:pt x="94" y="2"/>
                    <a:pt x="94" y="2"/>
                    <a:pt x="94" y="2"/>
                  </a:cubicBezTo>
                  <a:cubicBezTo>
                    <a:pt x="94" y="2"/>
                    <a:pt x="93" y="5"/>
                    <a:pt x="92" y="8"/>
                  </a:cubicBezTo>
                  <a:cubicBezTo>
                    <a:pt x="91" y="10"/>
                    <a:pt x="91" y="11"/>
                    <a:pt x="91" y="12"/>
                  </a:cubicBezTo>
                  <a:cubicBezTo>
                    <a:pt x="90" y="13"/>
                    <a:pt x="90" y="14"/>
                    <a:pt x="90" y="14"/>
                  </a:cubicBezTo>
                  <a:cubicBezTo>
                    <a:pt x="90" y="14"/>
                    <a:pt x="90" y="14"/>
                    <a:pt x="90" y="14"/>
                  </a:cubicBezTo>
                  <a:cubicBezTo>
                    <a:pt x="90" y="14"/>
                    <a:pt x="90" y="14"/>
                    <a:pt x="90" y="14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4"/>
                    <a:pt x="90" y="14"/>
                    <a:pt x="90" y="14"/>
                  </a:cubicBezTo>
                  <a:cubicBezTo>
                    <a:pt x="90" y="14"/>
                    <a:pt x="90" y="14"/>
                    <a:pt x="90" y="14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4"/>
                    <a:pt x="90" y="14"/>
                    <a:pt x="90" y="14"/>
                  </a:cubicBezTo>
                  <a:cubicBezTo>
                    <a:pt x="89" y="15"/>
                    <a:pt x="89" y="15"/>
                    <a:pt x="89" y="15"/>
                  </a:cubicBezTo>
                  <a:cubicBezTo>
                    <a:pt x="88" y="16"/>
                    <a:pt x="88" y="18"/>
                    <a:pt x="87" y="19"/>
                  </a:cubicBezTo>
                  <a:cubicBezTo>
                    <a:pt x="88" y="20"/>
                    <a:pt x="88" y="20"/>
                    <a:pt x="88" y="20"/>
                  </a:cubicBezTo>
                  <a:cubicBezTo>
                    <a:pt x="87" y="19"/>
                    <a:pt x="87" y="19"/>
                    <a:pt x="87" y="19"/>
                  </a:cubicBezTo>
                  <a:cubicBezTo>
                    <a:pt x="84" y="25"/>
                    <a:pt x="80" y="32"/>
                    <a:pt x="80" y="37"/>
                  </a:cubicBezTo>
                  <a:cubicBezTo>
                    <a:pt x="81" y="37"/>
                    <a:pt x="81" y="37"/>
                    <a:pt x="81" y="37"/>
                  </a:cubicBezTo>
                  <a:cubicBezTo>
                    <a:pt x="80" y="37"/>
                    <a:pt x="80" y="37"/>
                    <a:pt x="80" y="37"/>
                  </a:cubicBezTo>
                  <a:cubicBezTo>
                    <a:pt x="80" y="37"/>
                    <a:pt x="80" y="38"/>
                    <a:pt x="80" y="38"/>
                  </a:cubicBezTo>
                  <a:cubicBezTo>
                    <a:pt x="80" y="41"/>
                    <a:pt x="81" y="46"/>
                    <a:pt x="82" y="50"/>
                  </a:cubicBezTo>
                  <a:cubicBezTo>
                    <a:pt x="82" y="53"/>
                    <a:pt x="83" y="55"/>
                    <a:pt x="84" y="57"/>
                  </a:cubicBezTo>
                  <a:cubicBezTo>
                    <a:pt x="84" y="59"/>
                    <a:pt x="85" y="61"/>
                    <a:pt x="86" y="62"/>
                  </a:cubicBezTo>
                  <a:cubicBezTo>
                    <a:pt x="87" y="61"/>
                    <a:pt x="87" y="61"/>
                    <a:pt x="87" y="61"/>
                  </a:cubicBezTo>
                  <a:cubicBezTo>
                    <a:pt x="88" y="60"/>
                    <a:pt x="88" y="60"/>
                    <a:pt x="88" y="60"/>
                  </a:cubicBezTo>
                  <a:cubicBezTo>
                    <a:pt x="87" y="59"/>
                    <a:pt x="84" y="57"/>
                    <a:pt x="80" y="55"/>
                  </a:cubicBezTo>
                  <a:cubicBezTo>
                    <a:pt x="77" y="53"/>
                    <a:pt x="72" y="51"/>
                    <a:pt x="66" y="50"/>
                  </a:cubicBezTo>
                  <a:cubicBezTo>
                    <a:pt x="63" y="49"/>
                    <a:pt x="59" y="49"/>
                    <a:pt x="56" y="49"/>
                  </a:cubicBezTo>
                  <a:cubicBezTo>
                    <a:pt x="47" y="49"/>
                    <a:pt x="38" y="50"/>
                    <a:pt x="27" y="50"/>
                  </a:cubicBezTo>
                  <a:cubicBezTo>
                    <a:pt x="24" y="50"/>
                    <a:pt x="21" y="50"/>
                    <a:pt x="17" y="50"/>
                  </a:cubicBezTo>
                  <a:cubicBezTo>
                    <a:pt x="12" y="49"/>
                    <a:pt x="9" y="48"/>
                    <a:pt x="6" y="47"/>
                  </a:cubicBezTo>
                  <a:cubicBezTo>
                    <a:pt x="5" y="47"/>
                    <a:pt x="4" y="46"/>
                    <a:pt x="3" y="46"/>
                  </a:cubicBezTo>
                  <a:cubicBezTo>
                    <a:pt x="3" y="45"/>
                    <a:pt x="3" y="45"/>
                    <a:pt x="3" y="45"/>
                  </a:cubicBezTo>
                  <a:cubicBezTo>
                    <a:pt x="3" y="45"/>
                    <a:pt x="3" y="45"/>
                    <a:pt x="3" y="45"/>
                  </a:cubicBezTo>
                  <a:cubicBezTo>
                    <a:pt x="3" y="45"/>
                    <a:pt x="3" y="45"/>
                    <a:pt x="3" y="45"/>
                  </a:cubicBezTo>
                  <a:cubicBezTo>
                    <a:pt x="1" y="44"/>
                    <a:pt x="1" y="44"/>
                    <a:pt x="1" y="44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46"/>
                    <a:pt x="0" y="48"/>
                    <a:pt x="0" y="51"/>
                  </a:cubicBezTo>
                  <a:cubicBezTo>
                    <a:pt x="0" y="58"/>
                    <a:pt x="3" y="75"/>
                    <a:pt x="23" y="86"/>
                  </a:cubicBezTo>
                  <a:cubicBezTo>
                    <a:pt x="24" y="85"/>
                    <a:pt x="24" y="85"/>
                    <a:pt x="24" y="85"/>
                  </a:cubicBezTo>
                  <a:cubicBezTo>
                    <a:pt x="24" y="84"/>
                    <a:pt x="24" y="84"/>
                    <a:pt x="24" y="84"/>
                  </a:cubicBezTo>
                  <a:cubicBezTo>
                    <a:pt x="5" y="72"/>
                    <a:pt x="3" y="58"/>
                    <a:pt x="3" y="51"/>
                  </a:cubicBezTo>
                  <a:cubicBezTo>
                    <a:pt x="3" y="49"/>
                    <a:pt x="3" y="48"/>
                    <a:pt x="3" y="48"/>
                  </a:cubicBezTo>
                  <a:cubicBezTo>
                    <a:pt x="3" y="47"/>
                    <a:pt x="3" y="47"/>
                    <a:pt x="3" y="47"/>
                  </a:cubicBezTo>
                  <a:cubicBezTo>
                    <a:pt x="3" y="47"/>
                    <a:pt x="3" y="47"/>
                    <a:pt x="3" y="47"/>
                  </a:cubicBezTo>
                  <a:cubicBezTo>
                    <a:pt x="2" y="46"/>
                    <a:pt x="2" y="46"/>
                    <a:pt x="2" y="46"/>
                  </a:cubicBezTo>
                  <a:cubicBezTo>
                    <a:pt x="1" y="47"/>
                    <a:pt x="1" y="47"/>
                    <a:pt x="1" y="47"/>
                  </a:cubicBezTo>
                  <a:cubicBezTo>
                    <a:pt x="1" y="48"/>
                    <a:pt x="6" y="52"/>
                    <a:pt x="17" y="53"/>
                  </a:cubicBezTo>
                  <a:cubicBezTo>
                    <a:pt x="21" y="53"/>
                    <a:pt x="24" y="53"/>
                    <a:pt x="27" y="53"/>
                  </a:cubicBezTo>
                  <a:cubicBezTo>
                    <a:pt x="39" y="53"/>
                    <a:pt x="48" y="52"/>
                    <a:pt x="56" y="52"/>
                  </a:cubicBezTo>
                  <a:cubicBezTo>
                    <a:pt x="59" y="52"/>
                    <a:pt x="62" y="52"/>
                    <a:pt x="66" y="53"/>
                  </a:cubicBezTo>
                  <a:cubicBezTo>
                    <a:pt x="71" y="54"/>
                    <a:pt x="75" y="56"/>
                    <a:pt x="79" y="57"/>
                  </a:cubicBezTo>
                  <a:cubicBezTo>
                    <a:pt x="83" y="59"/>
                    <a:pt x="85" y="61"/>
                    <a:pt x="86" y="62"/>
                  </a:cubicBezTo>
                  <a:cubicBezTo>
                    <a:pt x="88" y="60"/>
                    <a:pt x="88" y="60"/>
                    <a:pt x="88" y="60"/>
                  </a:cubicBezTo>
                  <a:cubicBezTo>
                    <a:pt x="88" y="59"/>
                    <a:pt x="87" y="58"/>
                    <a:pt x="86" y="56"/>
                  </a:cubicBezTo>
                  <a:cubicBezTo>
                    <a:pt x="86" y="53"/>
                    <a:pt x="85" y="50"/>
                    <a:pt x="84" y="46"/>
                  </a:cubicBezTo>
                  <a:cubicBezTo>
                    <a:pt x="83" y="43"/>
                    <a:pt x="83" y="40"/>
                    <a:pt x="83" y="38"/>
                  </a:cubicBezTo>
                  <a:cubicBezTo>
                    <a:pt x="83" y="37"/>
                    <a:pt x="83" y="37"/>
                    <a:pt x="83" y="37"/>
                  </a:cubicBezTo>
                  <a:cubicBezTo>
                    <a:pt x="83" y="37"/>
                    <a:pt x="83" y="37"/>
                    <a:pt x="83" y="37"/>
                  </a:cubicBezTo>
                  <a:cubicBezTo>
                    <a:pt x="83" y="37"/>
                    <a:pt x="83" y="37"/>
                    <a:pt x="83" y="37"/>
                  </a:cubicBezTo>
                  <a:cubicBezTo>
                    <a:pt x="83" y="33"/>
                    <a:pt x="86" y="27"/>
                    <a:pt x="89" y="21"/>
                  </a:cubicBezTo>
                  <a:cubicBezTo>
                    <a:pt x="89" y="21"/>
                    <a:pt x="89" y="21"/>
                    <a:pt x="89" y="21"/>
                  </a:cubicBezTo>
                  <a:cubicBezTo>
                    <a:pt x="89" y="21"/>
                    <a:pt x="89" y="21"/>
                    <a:pt x="89" y="21"/>
                  </a:cubicBezTo>
                  <a:cubicBezTo>
                    <a:pt x="90" y="20"/>
                    <a:pt x="91" y="19"/>
                    <a:pt x="91" y="18"/>
                  </a:cubicBezTo>
                  <a:cubicBezTo>
                    <a:pt x="91" y="17"/>
                    <a:pt x="91" y="17"/>
                    <a:pt x="92" y="17"/>
                  </a:cubicBezTo>
                  <a:cubicBezTo>
                    <a:pt x="92" y="17"/>
                    <a:pt x="92" y="17"/>
                    <a:pt x="92" y="17"/>
                  </a:cubicBezTo>
                  <a:cubicBezTo>
                    <a:pt x="92" y="17"/>
                    <a:pt x="92" y="17"/>
                    <a:pt x="92" y="17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2" y="17"/>
                    <a:pt x="92" y="17"/>
                    <a:pt x="92" y="17"/>
                  </a:cubicBezTo>
                  <a:cubicBezTo>
                    <a:pt x="92" y="17"/>
                    <a:pt x="92" y="17"/>
                    <a:pt x="92" y="17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2" y="17"/>
                    <a:pt x="92" y="17"/>
                    <a:pt x="92" y="17"/>
                  </a:cubicBezTo>
                  <a:cubicBezTo>
                    <a:pt x="92" y="16"/>
                    <a:pt x="92" y="16"/>
                    <a:pt x="93" y="15"/>
                  </a:cubicBezTo>
                  <a:cubicBezTo>
                    <a:pt x="93" y="14"/>
                    <a:pt x="94" y="10"/>
                    <a:pt x="95" y="8"/>
                  </a:cubicBezTo>
                  <a:cubicBezTo>
                    <a:pt x="96" y="5"/>
                    <a:pt x="96" y="3"/>
                    <a:pt x="96" y="3"/>
                  </a:cubicBezTo>
                  <a:cubicBezTo>
                    <a:pt x="95" y="2"/>
                    <a:pt x="95" y="2"/>
                    <a:pt x="95" y="2"/>
                  </a:cubicBezTo>
                  <a:cubicBezTo>
                    <a:pt x="94" y="4"/>
                    <a:pt x="94" y="4"/>
                    <a:pt x="94" y="4"/>
                  </a:cubicBezTo>
                  <a:cubicBezTo>
                    <a:pt x="95" y="4"/>
                    <a:pt x="95" y="4"/>
                    <a:pt x="96" y="5"/>
                  </a:cubicBezTo>
                  <a:cubicBezTo>
                    <a:pt x="99" y="8"/>
                    <a:pt x="104" y="14"/>
                    <a:pt x="111" y="27"/>
                  </a:cubicBezTo>
                  <a:cubicBezTo>
                    <a:pt x="116" y="35"/>
                    <a:pt x="118" y="43"/>
                    <a:pt x="119" y="51"/>
                  </a:cubicBezTo>
                  <a:cubicBezTo>
                    <a:pt x="120" y="60"/>
                    <a:pt x="120" y="69"/>
                    <a:pt x="121" y="81"/>
                  </a:cubicBezTo>
                  <a:cubicBezTo>
                    <a:pt x="123" y="104"/>
                    <a:pt x="131" y="127"/>
                    <a:pt x="146" y="153"/>
                  </a:cubicBezTo>
                  <a:cubicBezTo>
                    <a:pt x="146" y="154"/>
                    <a:pt x="146" y="154"/>
                    <a:pt x="146" y="154"/>
                  </a:cubicBezTo>
                  <a:cubicBezTo>
                    <a:pt x="146" y="154"/>
                    <a:pt x="146" y="154"/>
                    <a:pt x="146" y="154"/>
                  </a:cubicBezTo>
                  <a:cubicBezTo>
                    <a:pt x="155" y="167"/>
                    <a:pt x="174" y="179"/>
                    <a:pt x="192" y="189"/>
                  </a:cubicBezTo>
                  <a:cubicBezTo>
                    <a:pt x="209" y="199"/>
                    <a:pt x="225" y="206"/>
                    <a:pt x="228" y="207"/>
                  </a:cubicBezTo>
                  <a:cubicBezTo>
                    <a:pt x="230" y="208"/>
                    <a:pt x="230" y="208"/>
                    <a:pt x="230" y="208"/>
                  </a:cubicBezTo>
                  <a:cubicBezTo>
                    <a:pt x="230" y="206"/>
                    <a:pt x="230" y="206"/>
                    <a:pt x="230" y="206"/>
                  </a:cubicBezTo>
                  <a:cubicBezTo>
                    <a:pt x="230" y="205"/>
                    <a:pt x="231" y="203"/>
                    <a:pt x="232" y="201"/>
                  </a:cubicBezTo>
                  <a:cubicBezTo>
                    <a:pt x="234" y="197"/>
                    <a:pt x="237" y="193"/>
                    <a:pt x="240" y="189"/>
                  </a:cubicBezTo>
                  <a:cubicBezTo>
                    <a:pt x="244" y="186"/>
                    <a:pt x="248" y="184"/>
                    <a:pt x="251" y="184"/>
                  </a:cubicBezTo>
                  <a:cubicBezTo>
                    <a:pt x="251" y="184"/>
                    <a:pt x="251" y="184"/>
                    <a:pt x="251" y="184"/>
                  </a:cubicBezTo>
                  <a:cubicBezTo>
                    <a:pt x="252" y="184"/>
                    <a:pt x="252" y="184"/>
                    <a:pt x="252" y="184"/>
                  </a:cubicBezTo>
                  <a:cubicBezTo>
                    <a:pt x="255" y="184"/>
                    <a:pt x="257" y="184"/>
                    <a:pt x="259" y="186"/>
                  </a:cubicBezTo>
                  <a:cubicBezTo>
                    <a:pt x="261" y="188"/>
                    <a:pt x="263" y="190"/>
                    <a:pt x="264" y="193"/>
                  </a:cubicBezTo>
                  <a:cubicBezTo>
                    <a:pt x="265" y="194"/>
                    <a:pt x="266" y="196"/>
                    <a:pt x="266" y="197"/>
                  </a:cubicBezTo>
                  <a:cubicBezTo>
                    <a:pt x="267" y="197"/>
                    <a:pt x="267" y="198"/>
                    <a:pt x="267" y="198"/>
                  </a:cubicBezTo>
                  <a:cubicBezTo>
                    <a:pt x="268" y="198"/>
                    <a:pt x="268" y="199"/>
                    <a:pt x="269" y="199"/>
                  </a:cubicBezTo>
                  <a:cubicBezTo>
                    <a:pt x="270" y="199"/>
                    <a:pt x="271" y="198"/>
                    <a:pt x="271" y="198"/>
                  </a:cubicBezTo>
                  <a:cubicBezTo>
                    <a:pt x="271" y="198"/>
                    <a:pt x="271" y="198"/>
                    <a:pt x="271" y="198"/>
                  </a:cubicBezTo>
                  <a:cubicBezTo>
                    <a:pt x="272" y="197"/>
                    <a:pt x="272" y="197"/>
                    <a:pt x="272" y="197"/>
                  </a:cubicBezTo>
                  <a:cubicBezTo>
                    <a:pt x="272" y="196"/>
                    <a:pt x="273" y="194"/>
                    <a:pt x="274" y="193"/>
                  </a:cubicBezTo>
                  <a:cubicBezTo>
                    <a:pt x="276" y="191"/>
                    <a:pt x="278" y="190"/>
                    <a:pt x="280" y="190"/>
                  </a:cubicBezTo>
                  <a:cubicBezTo>
                    <a:pt x="281" y="190"/>
                    <a:pt x="282" y="190"/>
                    <a:pt x="283" y="191"/>
                  </a:cubicBezTo>
                  <a:cubicBezTo>
                    <a:pt x="284" y="191"/>
                    <a:pt x="286" y="193"/>
                    <a:pt x="287" y="196"/>
                  </a:cubicBezTo>
                  <a:cubicBezTo>
                    <a:pt x="290" y="201"/>
                    <a:pt x="292" y="207"/>
                    <a:pt x="293" y="213"/>
                  </a:cubicBezTo>
                  <a:cubicBezTo>
                    <a:pt x="295" y="219"/>
                    <a:pt x="297" y="225"/>
                    <a:pt x="298" y="228"/>
                  </a:cubicBezTo>
                  <a:cubicBezTo>
                    <a:pt x="298" y="228"/>
                    <a:pt x="298" y="228"/>
                    <a:pt x="298" y="228"/>
                  </a:cubicBezTo>
                  <a:cubicBezTo>
                    <a:pt x="298" y="229"/>
                    <a:pt x="298" y="229"/>
                    <a:pt x="298" y="229"/>
                  </a:cubicBezTo>
                  <a:cubicBezTo>
                    <a:pt x="300" y="229"/>
                    <a:pt x="301" y="230"/>
                    <a:pt x="303" y="230"/>
                  </a:cubicBezTo>
                  <a:cubicBezTo>
                    <a:pt x="309" y="231"/>
                    <a:pt x="319" y="230"/>
                    <a:pt x="332" y="231"/>
                  </a:cubicBezTo>
                  <a:cubicBezTo>
                    <a:pt x="345" y="231"/>
                    <a:pt x="362" y="232"/>
                    <a:pt x="379" y="235"/>
                  </a:cubicBezTo>
                  <a:cubicBezTo>
                    <a:pt x="404" y="239"/>
                    <a:pt x="424" y="253"/>
                    <a:pt x="438" y="268"/>
                  </a:cubicBezTo>
                  <a:cubicBezTo>
                    <a:pt x="450" y="280"/>
                    <a:pt x="460" y="294"/>
                    <a:pt x="466" y="304"/>
                  </a:cubicBezTo>
                  <a:cubicBezTo>
                    <a:pt x="467" y="306"/>
                    <a:pt x="467" y="306"/>
                    <a:pt x="467" y="306"/>
                  </a:cubicBezTo>
                  <a:cubicBezTo>
                    <a:pt x="468" y="305"/>
                    <a:pt x="468" y="305"/>
                    <a:pt x="468" y="305"/>
                  </a:cubicBezTo>
                  <a:cubicBezTo>
                    <a:pt x="468" y="305"/>
                    <a:pt x="469" y="304"/>
                    <a:pt x="469" y="304"/>
                  </a:cubicBezTo>
                  <a:cubicBezTo>
                    <a:pt x="470" y="304"/>
                    <a:pt x="470" y="304"/>
                    <a:pt x="471" y="304"/>
                  </a:cubicBezTo>
                  <a:cubicBezTo>
                    <a:pt x="473" y="304"/>
                    <a:pt x="475" y="306"/>
                    <a:pt x="476" y="308"/>
                  </a:cubicBezTo>
                  <a:cubicBezTo>
                    <a:pt x="476" y="309"/>
                    <a:pt x="476" y="309"/>
                    <a:pt x="476" y="310"/>
                  </a:cubicBezTo>
                  <a:cubicBezTo>
                    <a:pt x="476" y="312"/>
                    <a:pt x="475" y="314"/>
                    <a:pt x="472" y="315"/>
                  </a:cubicBezTo>
                  <a:cubicBezTo>
                    <a:pt x="473" y="317"/>
                    <a:pt x="473" y="317"/>
                    <a:pt x="473" y="317"/>
                  </a:cubicBezTo>
                  <a:cubicBezTo>
                    <a:pt x="472" y="315"/>
                    <a:pt x="472" y="315"/>
                    <a:pt x="472" y="315"/>
                  </a:cubicBezTo>
                  <a:cubicBezTo>
                    <a:pt x="472" y="315"/>
                    <a:pt x="472" y="315"/>
                    <a:pt x="472" y="315"/>
                  </a:cubicBezTo>
                  <a:cubicBezTo>
                    <a:pt x="469" y="316"/>
                    <a:pt x="469" y="316"/>
                    <a:pt x="469" y="316"/>
                  </a:cubicBezTo>
                  <a:cubicBezTo>
                    <a:pt x="471" y="318"/>
                    <a:pt x="471" y="318"/>
                    <a:pt x="471" y="318"/>
                  </a:cubicBezTo>
                  <a:cubicBezTo>
                    <a:pt x="471" y="318"/>
                    <a:pt x="472" y="319"/>
                    <a:pt x="472" y="320"/>
                  </a:cubicBezTo>
                  <a:cubicBezTo>
                    <a:pt x="472" y="321"/>
                    <a:pt x="472" y="321"/>
                    <a:pt x="472" y="322"/>
                  </a:cubicBezTo>
                  <a:cubicBezTo>
                    <a:pt x="472" y="324"/>
                    <a:pt x="471" y="327"/>
                    <a:pt x="468" y="327"/>
                  </a:cubicBezTo>
                  <a:cubicBezTo>
                    <a:pt x="467" y="327"/>
                    <a:pt x="467" y="328"/>
                    <a:pt x="466" y="328"/>
                  </a:cubicBezTo>
                  <a:cubicBezTo>
                    <a:pt x="465" y="328"/>
                    <a:pt x="465" y="327"/>
                    <a:pt x="464" y="327"/>
                  </a:cubicBezTo>
                  <a:cubicBezTo>
                    <a:pt x="463" y="326"/>
                    <a:pt x="463" y="326"/>
                    <a:pt x="463" y="326"/>
                  </a:cubicBezTo>
                  <a:cubicBezTo>
                    <a:pt x="462" y="327"/>
                    <a:pt x="462" y="327"/>
                    <a:pt x="462" y="327"/>
                  </a:cubicBezTo>
                  <a:cubicBezTo>
                    <a:pt x="462" y="327"/>
                    <a:pt x="461" y="328"/>
                    <a:pt x="459" y="329"/>
                  </a:cubicBezTo>
                  <a:cubicBezTo>
                    <a:pt x="455" y="331"/>
                    <a:pt x="446" y="335"/>
                    <a:pt x="437" y="338"/>
                  </a:cubicBezTo>
                  <a:cubicBezTo>
                    <a:pt x="429" y="342"/>
                    <a:pt x="421" y="344"/>
                    <a:pt x="419" y="345"/>
                  </a:cubicBezTo>
                  <a:cubicBezTo>
                    <a:pt x="414" y="346"/>
                    <a:pt x="392" y="350"/>
                    <a:pt x="385" y="350"/>
                  </a:cubicBezTo>
                  <a:cubicBezTo>
                    <a:pt x="384" y="350"/>
                    <a:pt x="384" y="350"/>
                    <a:pt x="384" y="350"/>
                  </a:cubicBezTo>
                  <a:cubicBezTo>
                    <a:pt x="378" y="349"/>
                    <a:pt x="366" y="349"/>
                    <a:pt x="358" y="339"/>
                  </a:cubicBezTo>
                  <a:cubicBezTo>
                    <a:pt x="353" y="333"/>
                    <a:pt x="348" y="325"/>
                    <a:pt x="348" y="312"/>
                  </a:cubicBezTo>
                  <a:cubicBezTo>
                    <a:pt x="348" y="304"/>
                    <a:pt x="350" y="295"/>
                    <a:pt x="353" y="283"/>
                  </a:cubicBezTo>
                  <a:cubicBezTo>
                    <a:pt x="350" y="282"/>
                    <a:pt x="350" y="282"/>
                    <a:pt x="350" y="282"/>
                  </a:cubicBezTo>
                  <a:cubicBezTo>
                    <a:pt x="350" y="283"/>
                    <a:pt x="342" y="301"/>
                    <a:pt x="342" y="317"/>
                  </a:cubicBezTo>
                  <a:cubicBezTo>
                    <a:pt x="342" y="320"/>
                    <a:pt x="342" y="323"/>
                    <a:pt x="343" y="326"/>
                  </a:cubicBezTo>
                  <a:cubicBezTo>
                    <a:pt x="345" y="334"/>
                    <a:pt x="348" y="340"/>
                    <a:pt x="353" y="345"/>
                  </a:cubicBezTo>
                  <a:cubicBezTo>
                    <a:pt x="357" y="351"/>
                    <a:pt x="364" y="354"/>
                    <a:pt x="371" y="357"/>
                  </a:cubicBezTo>
                  <a:cubicBezTo>
                    <a:pt x="372" y="355"/>
                    <a:pt x="372" y="355"/>
                    <a:pt x="372" y="355"/>
                  </a:cubicBezTo>
                  <a:cubicBezTo>
                    <a:pt x="370" y="355"/>
                    <a:pt x="370" y="355"/>
                    <a:pt x="370" y="355"/>
                  </a:cubicBezTo>
                  <a:cubicBezTo>
                    <a:pt x="370" y="356"/>
                    <a:pt x="370" y="356"/>
                    <a:pt x="370" y="356"/>
                  </a:cubicBezTo>
                  <a:cubicBezTo>
                    <a:pt x="372" y="356"/>
                    <a:pt x="372" y="356"/>
                    <a:pt x="372" y="356"/>
                  </a:cubicBezTo>
                  <a:cubicBezTo>
                    <a:pt x="372" y="354"/>
                    <a:pt x="372" y="354"/>
                    <a:pt x="372" y="354"/>
                  </a:cubicBezTo>
                  <a:cubicBezTo>
                    <a:pt x="364" y="355"/>
                    <a:pt x="356" y="355"/>
                    <a:pt x="348" y="355"/>
                  </a:cubicBezTo>
                  <a:cubicBezTo>
                    <a:pt x="329" y="355"/>
                    <a:pt x="311" y="353"/>
                    <a:pt x="297" y="351"/>
                  </a:cubicBezTo>
                  <a:cubicBezTo>
                    <a:pt x="290" y="350"/>
                    <a:pt x="284" y="349"/>
                    <a:pt x="280" y="348"/>
                  </a:cubicBezTo>
                  <a:cubicBezTo>
                    <a:pt x="275" y="347"/>
                    <a:pt x="272" y="346"/>
                    <a:pt x="271" y="345"/>
                  </a:cubicBezTo>
                  <a:cubicBezTo>
                    <a:pt x="269" y="345"/>
                    <a:pt x="269" y="345"/>
                    <a:pt x="269" y="345"/>
                  </a:cubicBezTo>
                  <a:cubicBezTo>
                    <a:pt x="269" y="346"/>
                    <a:pt x="269" y="346"/>
                    <a:pt x="269" y="346"/>
                  </a:cubicBezTo>
                  <a:cubicBezTo>
                    <a:pt x="266" y="350"/>
                    <a:pt x="260" y="357"/>
                    <a:pt x="253" y="363"/>
                  </a:cubicBezTo>
                  <a:cubicBezTo>
                    <a:pt x="250" y="366"/>
                    <a:pt x="246" y="369"/>
                    <a:pt x="243" y="371"/>
                  </a:cubicBezTo>
                  <a:cubicBezTo>
                    <a:pt x="240" y="373"/>
                    <a:pt x="237" y="374"/>
                    <a:pt x="235" y="374"/>
                  </a:cubicBezTo>
                  <a:cubicBezTo>
                    <a:pt x="234" y="374"/>
                    <a:pt x="233" y="373"/>
                    <a:pt x="233" y="373"/>
                  </a:cubicBezTo>
                  <a:cubicBezTo>
                    <a:pt x="231" y="372"/>
                    <a:pt x="230" y="370"/>
                    <a:pt x="230" y="369"/>
                  </a:cubicBezTo>
                  <a:cubicBezTo>
                    <a:pt x="229" y="367"/>
                    <a:pt x="229" y="365"/>
                    <a:pt x="229" y="363"/>
                  </a:cubicBezTo>
                  <a:cubicBezTo>
                    <a:pt x="229" y="362"/>
                    <a:pt x="229" y="361"/>
                    <a:pt x="229" y="360"/>
                  </a:cubicBezTo>
                  <a:cubicBezTo>
                    <a:pt x="229" y="359"/>
                    <a:pt x="229" y="357"/>
                    <a:pt x="229" y="356"/>
                  </a:cubicBezTo>
                  <a:cubicBezTo>
                    <a:pt x="228" y="355"/>
                    <a:pt x="227" y="354"/>
                    <a:pt x="226" y="353"/>
                  </a:cubicBezTo>
                  <a:cubicBezTo>
                    <a:pt x="225" y="353"/>
                    <a:pt x="225" y="353"/>
                    <a:pt x="225" y="353"/>
                  </a:cubicBezTo>
                  <a:cubicBezTo>
                    <a:pt x="225" y="353"/>
                    <a:pt x="225" y="353"/>
                    <a:pt x="225" y="353"/>
                  </a:cubicBezTo>
                  <a:cubicBezTo>
                    <a:pt x="220" y="355"/>
                    <a:pt x="215" y="356"/>
                    <a:pt x="212" y="356"/>
                  </a:cubicBezTo>
                  <a:cubicBezTo>
                    <a:pt x="204" y="356"/>
                    <a:pt x="199" y="353"/>
                    <a:pt x="196" y="349"/>
                  </a:cubicBezTo>
                  <a:cubicBezTo>
                    <a:pt x="192" y="346"/>
                    <a:pt x="190" y="341"/>
                    <a:pt x="190" y="338"/>
                  </a:cubicBezTo>
                  <a:cubicBezTo>
                    <a:pt x="190" y="338"/>
                    <a:pt x="190" y="338"/>
                    <a:pt x="190" y="338"/>
                  </a:cubicBezTo>
                  <a:cubicBezTo>
                    <a:pt x="190" y="334"/>
                    <a:pt x="192" y="330"/>
                    <a:pt x="196" y="327"/>
                  </a:cubicBezTo>
                  <a:cubicBezTo>
                    <a:pt x="199" y="324"/>
                    <a:pt x="204" y="322"/>
                    <a:pt x="208" y="320"/>
                  </a:cubicBezTo>
                  <a:cubicBezTo>
                    <a:pt x="210" y="319"/>
                    <a:pt x="210" y="319"/>
                    <a:pt x="210" y="319"/>
                  </a:cubicBezTo>
                  <a:cubicBezTo>
                    <a:pt x="208" y="317"/>
                    <a:pt x="208" y="317"/>
                    <a:pt x="208" y="317"/>
                  </a:cubicBezTo>
                  <a:cubicBezTo>
                    <a:pt x="205" y="316"/>
                    <a:pt x="199" y="312"/>
                    <a:pt x="193" y="307"/>
                  </a:cubicBezTo>
                  <a:cubicBezTo>
                    <a:pt x="173" y="291"/>
                    <a:pt x="144" y="262"/>
                    <a:pt x="133" y="245"/>
                  </a:cubicBezTo>
                  <a:cubicBezTo>
                    <a:pt x="125" y="234"/>
                    <a:pt x="120" y="218"/>
                    <a:pt x="114" y="200"/>
                  </a:cubicBezTo>
                  <a:cubicBezTo>
                    <a:pt x="109" y="183"/>
                    <a:pt x="105" y="165"/>
                    <a:pt x="99" y="151"/>
                  </a:cubicBezTo>
                  <a:cubicBezTo>
                    <a:pt x="99" y="151"/>
                    <a:pt x="99" y="151"/>
                    <a:pt x="99" y="151"/>
                  </a:cubicBezTo>
                  <a:cubicBezTo>
                    <a:pt x="99" y="150"/>
                    <a:pt x="99" y="150"/>
                    <a:pt x="99" y="150"/>
                  </a:cubicBezTo>
                  <a:cubicBezTo>
                    <a:pt x="97" y="144"/>
                    <a:pt x="93" y="137"/>
                    <a:pt x="89" y="130"/>
                  </a:cubicBezTo>
                  <a:cubicBezTo>
                    <a:pt x="86" y="123"/>
                    <a:pt x="82" y="116"/>
                    <a:pt x="78" y="112"/>
                  </a:cubicBezTo>
                  <a:cubicBezTo>
                    <a:pt x="77" y="113"/>
                    <a:pt x="77" y="113"/>
                    <a:pt x="77" y="113"/>
                  </a:cubicBezTo>
                  <a:cubicBezTo>
                    <a:pt x="78" y="113"/>
                    <a:pt x="78" y="113"/>
                    <a:pt x="78" y="113"/>
                  </a:cubicBezTo>
                  <a:cubicBezTo>
                    <a:pt x="76" y="110"/>
                    <a:pt x="74" y="108"/>
                    <a:pt x="71" y="107"/>
                  </a:cubicBezTo>
                  <a:cubicBezTo>
                    <a:pt x="61" y="101"/>
                    <a:pt x="44" y="96"/>
                    <a:pt x="24" y="84"/>
                  </a:cubicBezTo>
                  <a:lnTo>
                    <a:pt x="24" y="85"/>
                  </a:lnTo>
                  <a:close/>
                  <a:moveTo>
                    <a:pt x="386" y="281"/>
                  </a:moveTo>
                  <a:cubicBezTo>
                    <a:pt x="388" y="281"/>
                    <a:pt x="388" y="281"/>
                    <a:pt x="388" y="281"/>
                  </a:cubicBezTo>
                  <a:cubicBezTo>
                    <a:pt x="388" y="278"/>
                    <a:pt x="391" y="274"/>
                    <a:pt x="395" y="274"/>
                  </a:cubicBezTo>
                  <a:cubicBezTo>
                    <a:pt x="399" y="274"/>
                    <a:pt x="402" y="278"/>
                    <a:pt x="402" y="281"/>
                  </a:cubicBezTo>
                  <a:cubicBezTo>
                    <a:pt x="402" y="285"/>
                    <a:pt x="399" y="288"/>
                    <a:pt x="395" y="288"/>
                  </a:cubicBezTo>
                  <a:cubicBezTo>
                    <a:pt x="391" y="288"/>
                    <a:pt x="388" y="285"/>
                    <a:pt x="388" y="281"/>
                  </a:cubicBezTo>
                  <a:cubicBezTo>
                    <a:pt x="386" y="281"/>
                    <a:pt x="386" y="281"/>
                    <a:pt x="386" y="281"/>
                  </a:cubicBezTo>
                  <a:cubicBezTo>
                    <a:pt x="385" y="281"/>
                    <a:pt x="385" y="281"/>
                    <a:pt x="385" y="281"/>
                  </a:cubicBezTo>
                  <a:cubicBezTo>
                    <a:pt x="385" y="287"/>
                    <a:pt x="389" y="291"/>
                    <a:pt x="395" y="291"/>
                  </a:cubicBezTo>
                  <a:cubicBezTo>
                    <a:pt x="400" y="291"/>
                    <a:pt x="405" y="287"/>
                    <a:pt x="405" y="281"/>
                  </a:cubicBezTo>
                  <a:cubicBezTo>
                    <a:pt x="405" y="276"/>
                    <a:pt x="400" y="271"/>
                    <a:pt x="395" y="271"/>
                  </a:cubicBezTo>
                  <a:cubicBezTo>
                    <a:pt x="389" y="271"/>
                    <a:pt x="385" y="276"/>
                    <a:pt x="385" y="281"/>
                  </a:cubicBezTo>
                  <a:lnTo>
                    <a:pt x="386" y="281"/>
                  </a:lnTo>
                  <a:close/>
                </a:path>
              </a:pathLst>
            </a:custGeom>
            <a:solidFill>
              <a:srgbClr val="E400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7" name="Freeform 1479"/>
            <p:cNvSpPr>
              <a:spLocks noEditPoints="1"/>
            </p:cNvSpPr>
            <p:nvPr/>
          </p:nvSpPr>
          <p:spPr bwMode="auto">
            <a:xfrm>
              <a:off x="-96838" y="6135688"/>
              <a:ext cx="804863" cy="152400"/>
            </a:xfrm>
            <a:custGeom>
              <a:avLst/>
              <a:gdLst>
                <a:gd name="T0" fmla="*/ 64 w 335"/>
                <a:gd name="T1" fmla="*/ 0 h 63"/>
                <a:gd name="T2" fmla="*/ 49 w 335"/>
                <a:gd name="T3" fmla="*/ 13 h 63"/>
                <a:gd name="T4" fmla="*/ 64 w 335"/>
                <a:gd name="T5" fmla="*/ 24 h 63"/>
                <a:gd name="T6" fmla="*/ 108 w 335"/>
                <a:gd name="T7" fmla="*/ 24 h 63"/>
                <a:gd name="T8" fmla="*/ 108 w 335"/>
                <a:gd name="T9" fmla="*/ 38 h 63"/>
                <a:gd name="T10" fmla="*/ 12 w 335"/>
                <a:gd name="T11" fmla="*/ 38 h 63"/>
                <a:gd name="T12" fmla="*/ 0 w 335"/>
                <a:gd name="T13" fmla="*/ 49 h 63"/>
                <a:gd name="T14" fmla="*/ 12 w 335"/>
                <a:gd name="T15" fmla="*/ 63 h 63"/>
                <a:gd name="T16" fmla="*/ 286 w 335"/>
                <a:gd name="T17" fmla="*/ 63 h 63"/>
                <a:gd name="T18" fmla="*/ 300 w 335"/>
                <a:gd name="T19" fmla="*/ 49 h 63"/>
                <a:gd name="T20" fmla="*/ 286 w 335"/>
                <a:gd name="T21" fmla="*/ 38 h 63"/>
                <a:gd name="T22" fmla="*/ 192 w 335"/>
                <a:gd name="T23" fmla="*/ 38 h 63"/>
                <a:gd name="T24" fmla="*/ 192 w 335"/>
                <a:gd name="T25" fmla="*/ 24 h 63"/>
                <a:gd name="T26" fmla="*/ 204 w 335"/>
                <a:gd name="T27" fmla="*/ 24 h 63"/>
                <a:gd name="T28" fmla="*/ 217 w 335"/>
                <a:gd name="T29" fmla="*/ 13 h 63"/>
                <a:gd name="T30" fmla="*/ 204 w 335"/>
                <a:gd name="T31" fmla="*/ 0 h 63"/>
                <a:gd name="T32" fmla="*/ 64 w 335"/>
                <a:gd name="T33" fmla="*/ 0 h 63"/>
                <a:gd name="T34" fmla="*/ 241 w 335"/>
                <a:gd name="T35" fmla="*/ 0 h 63"/>
                <a:gd name="T36" fmla="*/ 229 w 335"/>
                <a:gd name="T37" fmla="*/ 13 h 63"/>
                <a:gd name="T38" fmla="*/ 241 w 335"/>
                <a:gd name="T39" fmla="*/ 24 h 63"/>
                <a:gd name="T40" fmla="*/ 323 w 335"/>
                <a:gd name="T41" fmla="*/ 24 h 63"/>
                <a:gd name="T42" fmla="*/ 335 w 335"/>
                <a:gd name="T43" fmla="*/ 13 h 63"/>
                <a:gd name="T44" fmla="*/ 323 w 335"/>
                <a:gd name="T45" fmla="*/ 0 h 63"/>
                <a:gd name="T46" fmla="*/ 241 w 335"/>
                <a:gd name="T47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35" h="63">
                  <a:moveTo>
                    <a:pt x="64" y="0"/>
                  </a:moveTo>
                  <a:cubicBezTo>
                    <a:pt x="56" y="0"/>
                    <a:pt x="49" y="6"/>
                    <a:pt x="49" y="13"/>
                  </a:cubicBezTo>
                  <a:cubicBezTo>
                    <a:pt x="49" y="20"/>
                    <a:pt x="56" y="24"/>
                    <a:pt x="64" y="24"/>
                  </a:cubicBezTo>
                  <a:cubicBezTo>
                    <a:pt x="108" y="24"/>
                    <a:pt x="108" y="24"/>
                    <a:pt x="108" y="24"/>
                  </a:cubicBezTo>
                  <a:cubicBezTo>
                    <a:pt x="118" y="24"/>
                    <a:pt x="118" y="38"/>
                    <a:pt x="108" y="38"/>
                  </a:cubicBezTo>
                  <a:cubicBezTo>
                    <a:pt x="12" y="38"/>
                    <a:pt x="12" y="38"/>
                    <a:pt x="12" y="38"/>
                  </a:cubicBezTo>
                  <a:cubicBezTo>
                    <a:pt x="5" y="38"/>
                    <a:pt x="0" y="43"/>
                    <a:pt x="0" y="49"/>
                  </a:cubicBezTo>
                  <a:cubicBezTo>
                    <a:pt x="0" y="56"/>
                    <a:pt x="5" y="63"/>
                    <a:pt x="12" y="63"/>
                  </a:cubicBezTo>
                  <a:cubicBezTo>
                    <a:pt x="286" y="63"/>
                    <a:pt x="286" y="63"/>
                    <a:pt x="286" y="63"/>
                  </a:cubicBezTo>
                  <a:cubicBezTo>
                    <a:pt x="293" y="63"/>
                    <a:pt x="300" y="56"/>
                    <a:pt x="300" y="49"/>
                  </a:cubicBezTo>
                  <a:cubicBezTo>
                    <a:pt x="300" y="43"/>
                    <a:pt x="293" y="38"/>
                    <a:pt x="286" y="38"/>
                  </a:cubicBezTo>
                  <a:cubicBezTo>
                    <a:pt x="192" y="38"/>
                    <a:pt x="192" y="38"/>
                    <a:pt x="192" y="38"/>
                  </a:cubicBezTo>
                  <a:cubicBezTo>
                    <a:pt x="182" y="38"/>
                    <a:pt x="182" y="24"/>
                    <a:pt x="192" y="24"/>
                  </a:cubicBezTo>
                  <a:cubicBezTo>
                    <a:pt x="204" y="24"/>
                    <a:pt x="204" y="24"/>
                    <a:pt x="204" y="24"/>
                  </a:cubicBezTo>
                  <a:cubicBezTo>
                    <a:pt x="212" y="24"/>
                    <a:pt x="217" y="20"/>
                    <a:pt x="217" y="13"/>
                  </a:cubicBezTo>
                  <a:cubicBezTo>
                    <a:pt x="217" y="6"/>
                    <a:pt x="212" y="0"/>
                    <a:pt x="204" y="0"/>
                  </a:cubicBezTo>
                  <a:lnTo>
                    <a:pt x="64" y="0"/>
                  </a:lnTo>
                  <a:close/>
                  <a:moveTo>
                    <a:pt x="241" y="0"/>
                  </a:moveTo>
                  <a:cubicBezTo>
                    <a:pt x="234" y="0"/>
                    <a:pt x="229" y="6"/>
                    <a:pt x="229" y="13"/>
                  </a:cubicBezTo>
                  <a:cubicBezTo>
                    <a:pt x="229" y="20"/>
                    <a:pt x="234" y="24"/>
                    <a:pt x="241" y="24"/>
                  </a:cubicBezTo>
                  <a:cubicBezTo>
                    <a:pt x="323" y="24"/>
                    <a:pt x="323" y="24"/>
                    <a:pt x="323" y="24"/>
                  </a:cubicBezTo>
                  <a:cubicBezTo>
                    <a:pt x="330" y="24"/>
                    <a:pt x="335" y="20"/>
                    <a:pt x="335" y="13"/>
                  </a:cubicBezTo>
                  <a:cubicBezTo>
                    <a:pt x="335" y="6"/>
                    <a:pt x="330" y="0"/>
                    <a:pt x="323" y="0"/>
                  </a:cubicBezTo>
                  <a:lnTo>
                    <a:pt x="241" y="0"/>
                  </a:lnTo>
                  <a:close/>
                </a:path>
              </a:pathLst>
            </a:custGeom>
            <a:solidFill>
              <a:srgbClr val="F2DB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8" name="Freeform 1480"/>
            <p:cNvSpPr>
              <a:spLocks noEditPoints="1"/>
            </p:cNvSpPr>
            <p:nvPr/>
          </p:nvSpPr>
          <p:spPr bwMode="auto">
            <a:xfrm>
              <a:off x="-101600" y="6130925"/>
              <a:ext cx="812800" cy="158750"/>
            </a:xfrm>
            <a:custGeom>
              <a:avLst/>
              <a:gdLst>
                <a:gd name="T0" fmla="*/ 66 w 338"/>
                <a:gd name="T1" fmla="*/ 0 h 66"/>
                <a:gd name="T2" fmla="*/ 49 w 338"/>
                <a:gd name="T3" fmla="*/ 15 h 66"/>
                <a:gd name="T4" fmla="*/ 66 w 338"/>
                <a:gd name="T5" fmla="*/ 28 h 66"/>
                <a:gd name="T6" fmla="*/ 115 w 338"/>
                <a:gd name="T7" fmla="*/ 30 h 66"/>
                <a:gd name="T8" fmla="*/ 115 w 338"/>
                <a:gd name="T9" fmla="*/ 37 h 66"/>
                <a:gd name="T10" fmla="*/ 14 w 338"/>
                <a:gd name="T11" fmla="*/ 38 h 66"/>
                <a:gd name="T12" fmla="*/ 0 w 338"/>
                <a:gd name="T13" fmla="*/ 51 h 66"/>
                <a:gd name="T14" fmla="*/ 14 w 338"/>
                <a:gd name="T15" fmla="*/ 66 h 66"/>
                <a:gd name="T16" fmla="*/ 299 w 338"/>
                <a:gd name="T17" fmla="*/ 62 h 66"/>
                <a:gd name="T18" fmla="*/ 299 w 338"/>
                <a:gd name="T19" fmla="*/ 42 h 66"/>
                <a:gd name="T20" fmla="*/ 194 w 338"/>
                <a:gd name="T21" fmla="*/ 38 h 66"/>
                <a:gd name="T22" fmla="*/ 188 w 338"/>
                <a:gd name="T23" fmla="*/ 33 h 66"/>
                <a:gd name="T24" fmla="*/ 194 w 338"/>
                <a:gd name="T25" fmla="*/ 28 h 66"/>
                <a:gd name="T26" fmla="*/ 216 w 338"/>
                <a:gd name="T27" fmla="*/ 24 h 66"/>
                <a:gd name="T28" fmla="*/ 216 w 338"/>
                <a:gd name="T29" fmla="*/ 5 h 66"/>
                <a:gd name="T30" fmla="*/ 66 w 338"/>
                <a:gd name="T31" fmla="*/ 0 h 66"/>
                <a:gd name="T32" fmla="*/ 66 w 338"/>
                <a:gd name="T33" fmla="*/ 3 h 66"/>
                <a:gd name="T34" fmla="*/ 214 w 338"/>
                <a:gd name="T35" fmla="*/ 7 h 66"/>
                <a:gd name="T36" fmla="*/ 214 w 338"/>
                <a:gd name="T37" fmla="*/ 22 h 66"/>
                <a:gd name="T38" fmla="*/ 194 w 338"/>
                <a:gd name="T39" fmla="*/ 25 h 66"/>
                <a:gd name="T40" fmla="*/ 185 w 338"/>
                <a:gd name="T41" fmla="*/ 33 h 66"/>
                <a:gd name="T42" fmla="*/ 194 w 338"/>
                <a:gd name="T43" fmla="*/ 41 h 66"/>
                <a:gd name="T44" fmla="*/ 297 w 338"/>
                <a:gd name="T45" fmla="*/ 44 h 66"/>
                <a:gd name="T46" fmla="*/ 297 w 338"/>
                <a:gd name="T47" fmla="*/ 59 h 66"/>
                <a:gd name="T48" fmla="*/ 14 w 338"/>
                <a:gd name="T49" fmla="*/ 63 h 66"/>
                <a:gd name="T50" fmla="*/ 3 w 338"/>
                <a:gd name="T51" fmla="*/ 51 h 66"/>
                <a:gd name="T52" fmla="*/ 14 w 338"/>
                <a:gd name="T53" fmla="*/ 41 h 66"/>
                <a:gd name="T54" fmla="*/ 117 w 338"/>
                <a:gd name="T55" fmla="*/ 39 h 66"/>
                <a:gd name="T56" fmla="*/ 117 w 338"/>
                <a:gd name="T57" fmla="*/ 28 h 66"/>
                <a:gd name="T58" fmla="*/ 66 w 338"/>
                <a:gd name="T59" fmla="*/ 25 h 66"/>
                <a:gd name="T60" fmla="*/ 52 w 338"/>
                <a:gd name="T61" fmla="*/ 15 h 66"/>
                <a:gd name="T62" fmla="*/ 66 w 338"/>
                <a:gd name="T63" fmla="*/ 3 h 66"/>
                <a:gd name="T64" fmla="*/ 243 w 338"/>
                <a:gd name="T65" fmla="*/ 2 h 66"/>
                <a:gd name="T66" fmla="*/ 233 w 338"/>
                <a:gd name="T67" fmla="*/ 5 h 66"/>
                <a:gd name="T68" fmla="*/ 233 w 338"/>
                <a:gd name="T69" fmla="*/ 24 h 66"/>
                <a:gd name="T70" fmla="*/ 325 w 338"/>
                <a:gd name="T71" fmla="*/ 28 h 66"/>
                <a:gd name="T72" fmla="*/ 338 w 338"/>
                <a:gd name="T73" fmla="*/ 15 h 66"/>
                <a:gd name="T74" fmla="*/ 325 w 338"/>
                <a:gd name="T75" fmla="*/ 0 h 66"/>
                <a:gd name="T76" fmla="*/ 243 w 338"/>
                <a:gd name="T77" fmla="*/ 2 h 66"/>
                <a:gd name="T78" fmla="*/ 325 w 338"/>
                <a:gd name="T79" fmla="*/ 3 h 66"/>
                <a:gd name="T80" fmla="*/ 335 w 338"/>
                <a:gd name="T81" fmla="*/ 15 h 66"/>
                <a:gd name="T82" fmla="*/ 325 w 338"/>
                <a:gd name="T83" fmla="*/ 25 h 66"/>
                <a:gd name="T84" fmla="*/ 235 w 338"/>
                <a:gd name="T85" fmla="*/ 22 h 66"/>
                <a:gd name="T86" fmla="*/ 235 w 338"/>
                <a:gd name="T87" fmla="*/ 7 h 66"/>
                <a:gd name="T88" fmla="*/ 243 w 338"/>
                <a:gd name="T89" fmla="*/ 2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338" h="66">
                  <a:moveTo>
                    <a:pt x="66" y="2"/>
                  </a:moveTo>
                  <a:cubicBezTo>
                    <a:pt x="66" y="0"/>
                    <a:pt x="66" y="0"/>
                    <a:pt x="66" y="0"/>
                  </a:cubicBezTo>
                  <a:cubicBezTo>
                    <a:pt x="62" y="0"/>
                    <a:pt x="58" y="2"/>
                    <a:pt x="55" y="5"/>
                  </a:cubicBezTo>
                  <a:cubicBezTo>
                    <a:pt x="52" y="8"/>
                    <a:pt x="49" y="11"/>
                    <a:pt x="49" y="15"/>
                  </a:cubicBezTo>
                  <a:cubicBezTo>
                    <a:pt x="49" y="19"/>
                    <a:pt x="52" y="22"/>
                    <a:pt x="55" y="25"/>
                  </a:cubicBezTo>
                  <a:cubicBezTo>
                    <a:pt x="58" y="27"/>
                    <a:pt x="62" y="28"/>
                    <a:pt x="66" y="28"/>
                  </a:cubicBezTo>
                  <a:cubicBezTo>
                    <a:pt x="110" y="28"/>
                    <a:pt x="110" y="28"/>
                    <a:pt x="110" y="28"/>
                  </a:cubicBezTo>
                  <a:cubicBezTo>
                    <a:pt x="112" y="28"/>
                    <a:pt x="114" y="29"/>
                    <a:pt x="115" y="30"/>
                  </a:cubicBezTo>
                  <a:cubicBezTo>
                    <a:pt x="115" y="31"/>
                    <a:pt x="116" y="32"/>
                    <a:pt x="116" y="33"/>
                  </a:cubicBezTo>
                  <a:cubicBezTo>
                    <a:pt x="116" y="35"/>
                    <a:pt x="115" y="36"/>
                    <a:pt x="115" y="37"/>
                  </a:cubicBezTo>
                  <a:cubicBezTo>
                    <a:pt x="114" y="38"/>
                    <a:pt x="112" y="38"/>
                    <a:pt x="110" y="38"/>
                  </a:cubicBezTo>
                  <a:cubicBezTo>
                    <a:pt x="14" y="38"/>
                    <a:pt x="14" y="38"/>
                    <a:pt x="14" y="38"/>
                  </a:cubicBezTo>
                  <a:cubicBezTo>
                    <a:pt x="10" y="38"/>
                    <a:pt x="6" y="40"/>
                    <a:pt x="4" y="42"/>
                  </a:cubicBezTo>
                  <a:cubicBezTo>
                    <a:pt x="2" y="44"/>
                    <a:pt x="0" y="48"/>
                    <a:pt x="0" y="51"/>
                  </a:cubicBezTo>
                  <a:cubicBezTo>
                    <a:pt x="0" y="55"/>
                    <a:pt x="1" y="59"/>
                    <a:pt x="4" y="62"/>
                  </a:cubicBezTo>
                  <a:cubicBezTo>
                    <a:pt x="6" y="64"/>
                    <a:pt x="10" y="66"/>
                    <a:pt x="14" y="66"/>
                  </a:cubicBezTo>
                  <a:cubicBezTo>
                    <a:pt x="288" y="66"/>
                    <a:pt x="288" y="66"/>
                    <a:pt x="288" y="66"/>
                  </a:cubicBezTo>
                  <a:cubicBezTo>
                    <a:pt x="292" y="66"/>
                    <a:pt x="296" y="64"/>
                    <a:pt x="299" y="62"/>
                  </a:cubicBezTo>
                  <a:cubicBezTo>
                    <a:pt x="302" y="59"/>
                    <a:pt x="304" y="55"/>
                    <a:pt x="304" y="51"/>
                  </a:cubicBezTo>
                  <a:cubicBezTo>
                    <a:pt x="304" y="47"/>
                    <a:pt x="302" y="44"/>
                    <a:pt x="299" y="42"/>
                  </a:cubicBezTo>
                  <a:cubicBezTo>
                    <a:pt x="296" y="40"/>
                    <a:pt x="292" y="39"/>
                    <a:pt x="288" y="38"/>
                  </a:cubicBezTo>
                  <a:cubicBezTo>
                    <a:pt x="194" y="38"/>
                    <a:pt x="194" y="38"/>
                    <a:pt x="194" y="38"/>
                  </a:cubicBezTo>
                  <a:cubicBezTo>
                    <a:pt x="192" y="38"/>
                    <a:pt x="190" y="38"/>
                    <a:pt x="189" y="37"/>
                  </a:cubicBezTo>
                  <a:cubicBezTo>
                    <a:pt x="188" y="36"/>
                    <a:pt x="188" y="35"/>
                    <a:pt x="188" y="33"/>
                  </a:cubicBezTo>
                  <a:cubicBezTo>
                    <a:pt x="188" y="32"/>
                    <a:pt x="188" y="31"/>
                    <a:pt x="189" y="30"/>
                  </a:cubicBezTo>
                  <a:cubicBezTo>
                    <a:pt x="190" y="29"/>
                    <a:pt x="192" y="28"/>
                    <a:pt x="194" y="28"/>
                  </a:cubicBezTo>
                  <a:cubicBezTo>
                    <a:pt x="206" y="28"/>
                    <a:pt x="206" y="28"/>
                    <a:pt x="206" y="28"/>
                  </a:cubicBezTo>
                  <a:cubicBezTo>
                    <a:pt x="210" y="28"/>
                    <a:pt x="214" y="27"/>
                    <a:pt x="216" y="24"/>
                  </a:cubicBezTo>
                  <a:cubicBezTo>
                    <a:pt x="219" y="22"/>
                    <a:pt x="220" y="19"/>
                    <a:pt x="220" y="15"/>
                  </a:cubicBezTo>
                  <a:cubicBezTo>
                    <a:pt x="220" y="11"/>
                    <a:pt x="219" y="8"/>
                    <a:pt x="216" y="5"/>
                  </a:cubicBezTo>
                  <a:cubicBezTo>
                    <a:pt x="214" y="2"/>
                    <a:pt x="210" y="0"/>
                    <a:pt x="206" y="0"/>
                  </a:cubicBezTo>
                  <a:cubicBezTo>
                    <a:pt x="66" y="0"/>
                    <a:pt x="66" y="0"/>
                    <a:pt x="66" y="0"/>
                  </a:cubicBezTo>
                  <a:cubicBezTo>
                    <a:pt x="66" y="2"/>
                    <a:pt x="66" y="2"/>
                    <a:pt x="66" y="2"/>
                  </a:cubicBezTo>
                  <a:cubicBezTo>
                    <a:pt x="66" y="3"/>
                    <a:pt x="66" y="3"/>
                    <a:pt x="66" y="3"/>
                  </a:cubicBezTo>
                  <a:cubicBezTo>
                    <a:pt x="206" y="3"/>
                    <a:pt x="206" y="3"/>
                    <a:pt x="206" y="3"/>
                  </a:cubicBezTo>
                  <a:cubicBezTo>
                    <a:pt x="209" y="3"/>
                    <a:pt x="212" y="5"/>
                    <a:pt x="214" y="7"/>
                  </a:cubicBezTo>
                  <a:cubicBezTo>
                    <a:pt x="216" y="9"/>
                    <a:pt x="217" y="12"/>
                    <a:pt x="217" y="15"/>
                  </a:cubicBezTo>
                  <a:cubicBezTo>
                    <a:pt x="217" y="18"/>
                    <a:pt x="216" y="21"/>
                    <a:pt x="214" y="22"/>
                  </a:cubicBezTo>
                  <a:cubicBezTo>
                    <a:pt x="212" y="24"/>
                    <a:pt x="210" y="25"/>
                    <a:pt x="206" y="25"/>
                  </a:cubicBezTo>
                  <a:cubicBezTo>
                    <a:pt x="194" y="25"/>
                    <a:pt x="194" y="25"/>
                    <a:pt x="194" y="25"/>
                  </a:cubicBezTo>
                  <a:cubicBezTo>
                    <a:pt x="191" y="25"/>
                    <a:pt x="189" y="26"/>
                    <a:pt x="187" y="28"/>
                  </a:cubicBezTo>
                  <a:cubicBezTo>
                    <a:pt x="186" y="29"/>
                    <a:pt x="185" y="31"/>
                    <a:pt x="185" y="33"/>
                  </a:cubicBezTo>
                  <a:cubicBezTo>
                    <a:pt x="185" y="35"/>
                    <a:pt x="186" y="37"/>
                    <a:pt x="187" y="39"/>
                  </a:cubicBezTo>
                  <a:cubicBezTo>
                    <a:pt x="189" y="41"/>
                    <a:pt x="191" y="42"/>
                    <a:pt x="194" y="41"/>
                  </a:cubicBezTo>
                  <a:cubicBezTo>
                    <a:pt x="288" y="41"/>
                    <a:pt x="288" y="41"/>
                    <a:pt x="288" y="41"/>
                  </a:cubicBezTo>
                  <a:cubicBezTo>
                    <a:pt x="291" y="41"/>
                    <a:pt x="294" y="43"/>
                    <a:pt x="297" y="44"/>
                  </a:cubicBezTo>
                  <a:cubicBezTo>
                    <a:pt x="299" y="46"/>
                    <a:pt x="301" y="48"/>
                    <a:pt x="301" y="51"/>
                  </a:cubicBezTo>
                  <a:cubicBezTo>
                    <a:pt x="301" y="54"/>
                    <a:pt x="299" y="57"/>
                    <a:pt x="297" y="59"/>
                  </a:cubicBezTo>
                  <a:cubicBezTo>
                    <a:pt x="294" y="62"/>
                    <a:pt x="291" y="63"/>
                    <a:pt x="288" y="63"/>
                  </a:cubicBezTo>
                  <a:cubicBezTo>
                    <a:pt x="14" y="63"/>
                    <a:pt x="14" y="63"/>
                    <a:pt x="14" y="63"/>
                  </a:cubicBezTo>
                  <a:cubicBezTo>
                    <a:pt x="11" y="63"/>
                    <a:pt x="8" y="62"/>
                    <a:pt x="6" y="60"/>
                  </a:cubicBezTo>
                  <a:cubicBezTo>
                    <a:pt x="4" y="57"/>
                    <a:pt x="3" y="54"/>
                    <a:pt x="3" y="51"/>
                  </a:cubicBezTo>
                  <a:cubicBezTo>
                    <a:pt x="3" y="48"/>
                    <a:pt x="4" y="46"/>
                    <a:pt x="6" y="44"/>
                  </a:cubicBezTo>
                  <a:cubicBezTo>
                    <a:pt x="8" y="43"/>
                    <a:pt x="11" y="41"/>
                    <a:pt x="14" y="41"/>
                  </a:cubicBezTo>
                  <a:cubicBezTo>
                    <a:pt x="110" y="41"/>
                    <a:pt x="110" y="41"/>
                    <a:pt x="110" y="41"/>
                  </a:cubicBezTo>
                  <a:cubicBezTo>
                    <a:pt x="113" y="42"/>
                    <a:pt x="115" y="41"/>
                    <a:pt x="117" y="39"/>
                  </a:cubicBezTo>
                  <a:cubicBezTo>
                    <a:pt x="118" y="37"/>
                    <a:pt x="119" y="35"/>
                    <a:pt x="119" y="33"/>
                  </a:cubicBezTo>
                  <a:cubicBezTo>
                    <a:pt x="119" y="31"/>
                    <a:pt x="118" y="29"/>
                    <a:pt x="117" y="28"/>
                  </a:cubicBezTo>
                  <a:cubicBezTo>
                    <a:pt x="115" y="26"/>
                    <a:pt x="113" y="25"/>
                    <a:pt x="110" y="25"/>
                  </a:cubicBezTo>
                  <a:cubicBezTo>
                    <a:pt x="66" y="25"/>
                    <a:pt x="66" y="25"/>
                    <a:pt x="66" y="25"/>
                  </a:cubicBezTo>
                  <a:cubicBezTo>
                    <a:pt x="62" y="25"/>
                    <a:pt x="59" y="24"/>
                    <a:pt x="56" y="22"/>
                  </a:cubicBezTo>
                  <a:cubicBezTo>
                    <a:pt x="54" y="20"/>
                    <a:pt x="52" y="18"/>
                    <a:pt x="52" y="15"/>
                  </a:cubicBezTo>
                  <a:cubicBezTo>
                    <a:pt x="52" y="12"/>
                    <a:pt x="54" y="9"/>
                    <a:pt x="57" y="7"/>
                  </a:cubicBezTo>
                  <a:cubicBezTo>
                    <a:pt x="59" y="5"/>
                    <a:pt x="62" y="3"/>
                    <a:pt x="66" y="3"/>
                  </a:cubicBezTo>
                  <a:lnTo>
                    <a:pt x="66" y="2"/>
                  </a:lnTo>
                  <a:close/>
                  <a:moveTo>
                    <a:pt x="243" y="2"/>
                  </a:moveTo>
                  <a:cubicBezTo>
                    <a:pt x="243" y="0"/>
                    <a:pt x="243" y="0"/>
                    <a:pt x="243" y="0"/>
                  </a:cubicBezTo>
                  <a:cubicBezTo>
                    <a:pt x="239" y="0"/>
                    <a:pt x="236" y="2"/>
                    <a:pt x="233" y="5"/>
                  </a:cubicBezTo>
                  <a:cubicBezTo>
                    <a:pt x="231" y="8"/>
                    <a:pt x="229" y="11"/>
                    <a:pt x="229" y="15"/>
                  </a:cubicBezTo>
                  <a:cubicBezTo>
                    <a:pt x="229" y="19"/>
                    <a:pt x="231" y="22"/>
                    <a:pt x="233" y="24"/>
                  </a:cubicBezTo>
                  <a:cubicBezTo>
                    <a:pt x="236" y="27"/>
                    <a:pt x="239" y="28"/>
                    <a:pt x="243" y="28"/>
                  </a:cubicBezTo>
                  <a:cubicBezTo>
                    <a:pt x="325" y="28"/>
                    <a:pt x="325" y="28"/>
                    <a:pt x="325" y="28"/>
                  </a:cubicBezTo>
                  <a:cubicBezTo>
                    <a:pt x="329" y="28"/>
                    <a:pt x="332" y="27"/>
                    <a:pt x="335" y="24"/>
                  </a:cubicBezTo>
                  <a:cubicBezTo>
                    <a:pt x="337" y="22"/>
                    <a:pt x="338" y="19"/>
                    <a:pt x="338" y="15"/>
                  </a:cubicBezTo>
                  <a:cubicBezTo>
                    <a:pt x="338" y="11"/>
                    <a:pt x="337" y="8"/>
                    <a:pt x="335" y="5"/>
                  </a:cubicBezTo>
                  <a:cubicBezTo>
                    <a:pt x="332" y="2"/>
                    <a:pt x="329" y="0"/>
                    <a:pt x="325" y="0"/>
                  </a:cubicBezTo>
                  <a:cubicBezTo>
                    <a:pt x="243" y="0"/>
                    <a:pt x="243" y="0"/>
                    <a:pt x="243" y="0"/>
                  </a:cubicBezTo>
                  <a:cubicBezTo>
                    <a:pt x="243" y="2"/>
                    <a:pt x="243" y="2"/>
                    <a:pt x="243" y="2"/>
                  </a:cubicBezTo>
                  <a:cubicBezTo>
                    <a:pt x="243" y="3"/>
                    <a:pt x="243" y="3"/>
                    <a:pt x="243" y="3"/>
                  </a:cubicBezTo>
                  <a:cubicBezTo>
                    <a:pt x="325" y="3"/>
                    <a:pt x="325" y="3"/>
                    <a:pt x="325" y="3"/>
                  </a:cubicBezTo>
                  <a:cubicBezTo>
                    <a:pt x="328" y="3"/>
                    <a:pt x="330" y="5"/>
                    <a:pt x="332" y="7"/>
                  </a:cubicBezTo>
                  <a:cubicBezTo>
                    <a:pt x="334" y="9"/>
                    <a:pt x="335" y="12"/>
                    <a:pt x="335" y="15"/>
                  </a:cubicBezTo>
                  <a:cubicBezTo>
                    <a:pt x="335" y="18"/>
                    <a:pt x="334" y="21"/>
                    <a:pt x="332" y="22"/>
                  </a:cubicBezTo>
                  <a:cubicBezTo>
                    <a:pt x="331" y="24"/>
                    <a:pt x="328" y="25"/>
                    <a:pt x="325" y="25"/>
                  </a:cubicBezTo>
                  <a:cubicBezTo>
                    <a:pt x="243" y="25"/>
                    <a:pt x="243" y="25"/>
                    <a:pt x="243" y="25"/>
                  </a:cubicBezTo>
                  <a:cubicBezTo>
                    <a:pt x="240" y="25"/>
                    <a:pt x="237" y="24"/>
                    <a:pt x="235" y="22"/>
                  </a:cubicBezTo>
                  <a:cubicBezTo>
                    <a:pt x="233" y="21"/>
                    <a:pt x="232" y="18"/>
                    <a:pt x="232" y="15"/>
                  </a:cubicBezTo>
                  <a:cubicBezTo>
                    <a:pt x="232" y="12"/>
                    <a:pt x="233" y="9"/>
                    <a:pt x="235" y="7"/>
                  </a:cubicBezTo>
                  <a:cubicBezTo>
                    <a:pt x="237" y="5"/>
                    <a:pt x="240" y="3"/>
                    <a:pt x="243" y="3"/>
                  </a:cubicBezTo>
                  <a:lnTo>
                    <a:pt x="243" y="2"/>
                  </a:lnTo>
                  <a:close/>
                </a:path>
              </a:pathLst>
            </a:custGeom>
            <a:solidFill>
              <a:srgbClr val="E400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9" name="Freeform 1481"/>
            <p:cNvSpPr>
              <a:spLocks/>
            </p:cNvSpPr>
            <p:nvPr/>
          </p:nvSpPr>
          <p:spPr bwMode="auto">
            <a:xfrm>
              <a:off x="760412" y="5354638"/>
              <a:ext cx="247650" cy="250825"/>
            </a:xfrm>
            <a:custGeom>
              <a:avLst/>
              <a:gdLst>
                <a:gd name="T0" fmla="*/ 103 w 103"/>
                <a:gd name="T1" fmla="*/ 53 h 104"/>
                <a:gd name="T2" fmla="*/ 91 w 103"/>
                <a:gd name="T3" fmla="*/ 36 h 104"/>
                <a:gd name="T4" fmla="*/ 88 w 103"/>
                <a:gd name="T5" fmla="*/ 16 h 104"/>
                <a:gd name="T6" fmla="*/ 68 w 103"/>
                <a:gd name="T7" fmla="*/ 13 h 104"/>
                <a:gd name="T8" fmla="*/ 52 w 103"/>
                <a:gd name="T9" fmla="*/ 0 h 104"/>
                <a:gd name="T10" fmla="*/ 36 w 103"/>
                <a:gd name="T11" fmla="*/ 13 h 104"/>
                <a:gd name="T12" fmla="*/ 15 w 103"/>
                <a:gd name="T13" fmla="*/ 15 h 104"/>
                <a:gd name="T14" fmla="*/ 13 w 103"/>
                <a:gd name="T15" fmla="*/ 35 h 104"/>
                <a:gd name="T16" fmla="*/ 0 w 103"/>
                <a:gd name="T17" fmla="*/ 51 h 104"/>
                <a:gd name="T18" fmla="*/ 12 w 103"/>
                <a:gd name="T19" fmla="*/ 67 h 104"/>
                <a:gd name="T20" fmla="*/ 14 w 103"/>
                <a:gd name="T21" fmla="*/ 88 h 104"/>
                <a:gd name="T22" fmla="*/ 35 w 103"/>
                <a:gd name="T23" fmla="*/ 91 h 104"/>
                <a:gd name="T24" fmla="*/ 51 w 103"/>
                <a:gd name="T25" fmla="*/ 104 h 104"/>
                <a:gd name="T26" fmla="*/ 67 w 103"/>
                <a:gd name="T27" fmla="*/ 91 h 104"/>
                <a:gd name="T28" fmla="*/ 88 w 103"/>
                <a:gd name="T29" fmla="*/ 89 h 104"/>
                <a:gd name="T30" fmla="*/ 90 w 103"/>
                <a:gd name="T31" fmla="*/ 69 h 104"/>
                <a:gd name="T32" fmla="*/ 103 w 103"/>
                <a:gd name="T33" fmla="*/ 53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3" h="104">
                  <a:moveTo>
                    <a:pt x="103" y="53"/>
                  </a:moveTo>
                  <a:cubicBezTo>
                    <a:pt x="103" y="45"/>
                    <a:pt x="98" y="38"/>
                    <a:pt x="91" y="36"/>
                  </a:cubicBezTo>
                  <a:cubicBezTo>
                    <a:pt x="95" y="30"/>
                    <a:pt x="94" y="21"/>
                    <a:pt x="88" y="16"/>
                  </a:cubicBezTo>
                  <a:cubicBezTo>
                    <a:pt x="83" y="10"/>
                    <a:pt x="75" y="9"/>
                    <a:pt x="68" y="13"/>
                  </a:cubicBezTo>
                  <a:cubicBezTo>
                    <a:pt x="67" y="6"/>
                    <a:pt x="60" y="0"/>
                    <a:pt x="52" y="0"/>
                  </a:cubicBezTo>
                  <a:cubicBezTo>
                    <a:pt x="44" y="0"/>
                    <a:pt x="38" y="5"/>
                    <a:pt x="36" y="13"/>
                  </a:cubicBezTo>
                  <a:cubicBezTo>
                    <a:pt x="29" y="9"/>
                    <a:pt x="21" y="9"/>
                    <a:pt x="15" y="15"/>
                  </a:cubicBezTo>
                  <a:cubicBezTo>
                    <a:pt x="10" y="20"/>
                    <a:pt x="9" y="29"/>
                    <a:pt x="13" y="35"/>
                  </a:cubicBezTo>
                  <a:cubicBezTo>
                    <a:pt x="5" y="37"/>
                    <a:pt x="0" y="43"/>
                    <a:pt x="0" y="51"/>
                  </a:cubicBezTo>
                  <a:cubicBezTo>
                    <a:pt x="0" y="59"/>
                    <a:pt x="5" y="66"/>
                    <a:pt x="12" y="67"/>
                  </a:cubicBezTo>
                  <a:cubicBezTo>
                    <a:pt x="8" y="74"/>
                    <a:pt x="9" y="82"/>
                    <a:pt x="14" y="88"/>
                  </a:cubicBezTo>
                  <a:cubicBezTo>
                    <a:pt x="20" y="94"/>
                    <a:pt x="28" y="94"/>
                    <a:pt x="35" y="91"/>
                  </a:cubicBezTo>
                  <a:cubicBezTo>
                    <a:pt x="36" y="98"/>
                    <a:pt x="43" y="104"/>
                    <a:pt x="51" y="104"/>
                  </a:cubicBezTo>
                  <a:cubicBezTo>
                    <a:pt x="58" y="104"/>
                    <a:pt x="65" y="98"/>
                    <a:pt x="67" y="91"/>
                  </a:cubicBezTo>
                  <a:cubicBezTo>
                    <a:pt x="73" y="95"/>
                    <a:pt x="82" y="95"/>
                    <a:pt x="88" y="89"/>
                  </a:cubicBezTo>
                  <a:cubicBezTo>
                    <a:pt x="93" y="83"/>
                    <a:pt x="94" y="75"/>
                    <a:pt x="90" y="69"/>
                  </a:cubicBezTo>
                  <a:cubicBezTo>
                    <a:pt x="97" y="67"/>
                    <a:pt x="103" y="60"/>
                    <a:pt x="103" y="53"/>
                  </a:cubicBezTo>
                  <a:close/>
                </a:path>
              </a:pathLst>
            </a:custGeom>
            <a:solidFill>
              <a:srgbClr val="F2DB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0" name="Freeform 1482"/>
            <p:cNvSpPr>
              <a:spLocks/>
            </p:cNvSpPr>
            <p:nvPr/>
          </p:nvSpPr>
          <p:spPr bwMode="auto">
            <a:xfrm>
              <a:off x="755650" y="5353050"/>
              <a:ext cx="257175" cy="254000"/>
            </a:xfrm>
            <a:custGeom>
              <a:avLst/>
              <a:gdLst>
                <a:gd name="T0" fmla="*/ 107 w 107"/>
                <a:gd name="T1" fmla="*/ 54 h 106"/>
                <a:gd name="T2" fmla="*/ 93 w 107"/>
                <a:gd name="T3" fmla="*/ 37 h 106"/>
                <a:gd name="T4" fmla="*/ 97 w 107"/>
                <a:gd name="T5" fmla="*/ 28 h 106"/>
                <a:gd name="T6" fmla="*/ 79 w 107"/>
                <a:gd name="T7" fmla="*/ 10 h 106"/>
                <a:gd name="T8" fmla="*/ 70 w 107"/>
                <a:gd name="T9" fmla="*/ 14 h 106"/>
                <a:gd name="T10" fmla="*/ 54 w 107"/>
                <a:gd name="T11" fmla="*/ 0 h 106"/>
                <a:gd name="T12" fmla="*/ 38 w 107"/>
                <a:gd name="T13" fmla="*/ 14 h 106"/>
                <a:gd name="T14" fmla="*/ 29 w 107"/>
                <a:gd name="T15" fmla="*/ 10 h 106"/>
                <a:gd name="T16" fmla="*/ 11 w 107"/>
                <a:gd name="T17" fmla="*/ 28 h 106"/>
                <a:gd name="T18" fmla="*/ 15 w 107"/>
                <a:gd name="T19" fmla="*/ 36 h 106"/>
                <a:gd name="T20" fmla="*/ 0 w 107"/>
                <a:gd name="T21" fmla="*/ 52 h 106"/>
                <a:gd name="T22" fmla="*/ 14 w 107"/>
                <a:gd name="T23" fmla="*/ 68 h 106"/>
                <a:gd name="T24" fmla="*/ 10 w 107"/>
                <a:gd name="T25" fmla="*/ 77 h 106"/>
                <a:gd name="T26" fmla="*/ 28 w 107"/>
                <a:gd name="T27" fmla="*/ 95 h 106"/>
                <a:gd name="T28" fmla="*/ 37 w 107"/>
                <a:gd name="T29" fmla="*/ 92 h 106"/>
                <a:gd name="T30" fmla="*/ 53 w 107"/>
                <a:gd name="T31" fmla="*/ 106 h 106"/>
                <a:gd name="T32" fmla="*/ 69 w 107"/>
                <a:gd name="T33" fmla="*/ 92 h 106"/>
                <a:gd name="T34" fmla="*/ 78 w 107"/>
                <a:gd name="T35" fmla="*/ 96 h 106"/>
                <a:gd name="T36" fmla="*/ 96 w 107"/>
                <a:gd name="T37" fmla="*/ 78 h 106"/>
                <a:gd name="T38" fmla="*/ 92 w 107"/>
                <a:gd name="T39" fmla="*/ 70 h 106"/>
                <a:gd name="T40" fmla="*/ 107 w 107"/>
                <a:gd name="T41" fmla="*/ 54 h 106"/>
                <a:gd name="T42" fmla="*/ 104 w 107"/>
                <a:gd name="T43" fmla="*/ 54 h 106"/>
                <a:gd name="T44" fmla="*/ 90 w 107"/>
                <a:gd name="T45" fmla="*/ 69 h 106"/>
                <a:gd name="T46" fmla="*/ 93 w 107"/>
                <a:gd name="T47" fmla="*/ 78 h 106"/>
                <a:gd name="T48" fmla="*/ 78 w 107"/>
                <a:gd name="T49" fmla="*/ 93 h 106"/>
                <a:gd name="T50" fmla="*/ 68 w 107"/>
                <a:gd name="T51" fmla="*/ 90 h 106"/>
                <a:gd name="T52" fmla="*/ 53 w 107"/>
                <a:gd name="T53" fmla="*/ 103 h 106"/>
                <a:gd name="T54" fmla="*/ 38 w 107"/>
                <a:gd name="T55" fmla="*/ 89 h 106"/>
                <a:gd name="T56" fmla="*/ 28 w 107"/>
                <a:gd name="T57" fmla="*/ 92 h 106"/>
                <a:gd name="T58" fmla="*/ 13 w 107"/>
                <a:gd name="T59" fmla="*/ 77 h 106"/>
                <a:gd name="T60" fmla="*/ 16 w 107"/>
                <a:gd name="T61" fmla="*/ 67 h 106"/>
                <a:gd name="T62" fmla="*/ 3 w 107"/>
                <a:gd name="T63" fmla="*/ 52 h 106"/>
                <a:gd name="T64" fmla="*/ 17 w 107"/>
                <a:gd name="T65" fmla="*/ 37 h 106"/>
                <a:gd name="T66" fmla="*/ 14 w 107"/>
                <a:gd name="T67" fmla="*/ 28 h 106"/>
                <a:gd name="T68" fmla="*/ 29 w 107"/>
                <a:gd name="T69" fmla="*/ 13 h 106"/>
                <a:gd name="T70" fmla="*/ 39 w 107"/>
                <a:gd name="T71" fmla="*/ 16 h 106"/>
                <a:gd name="T72" fmla="*/ 54 w 107"/>
                <a:gd name="T73" fmla="*/ 3 h 106"/>
                <a:gd name="T74" fmla="*/ 69 w 107"/>
                <a:gd name="T75" fmla="*/ 17 h 106"/>
                <a:gd name="T76" fmla="*/ 79 w 107"/>
                <a:gd name="T77" fmla="*/ 13 h 106"/>
                <a:gd name="T78" fmla="*/ 94 w 107"/>
                <a:gd name="T79" fmla="*/ 28 h 106"/>
                <a:gd name="T80" fmla="*/ 90 w 107"/>
                <a:gd name="T81" fmla="*/ 38 h 106"/>
                <a:gd name="T82" fmla="*/ 104 w 107"/>
                <a:gd name="T83" fmla="*/ 54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7" h="106">
                  <a:moveTo>
                    <a:pt x="105" y="54"/>
                  </a:moveTo>
                  <a:cubicBezTo>
                    <a:pt x="107" y="54"/>
                    <a:pt x="107" y="54"/>
                    <a:pt x="107" y="54"/>
                  </a:cubicBezTo>
                  <a:cubicBezTo>
                    <a:pt x="107" y="45"/>
                    <a:pt x="101" y="38"/>
                    <a:pt x="93" y="36"/>
                  </a:cubicBezTo>
                  <a:cubicBezTo>
                    <a:pt x="93" y="37"/>
                    <a:pt x="93" y="37"/>
                    <a:pt x="93" y="37"/>
                  </a:cubicBezTo>
                  <a:cubicBezTo>
                    <a:pt x="94" y="38"/>
                    <a:pt x="94" y="38"/>
                    <a:pt x="94" y="38"/>
                  </a:cubicBezTo>
                  <a:cubicBezTo>
                    <a:pt x="96" y="35"/>
                    <a:pt x="97" y="32"/>
                    <a:pt x="97" y="28"/>
                  </a:cubicBezTo>
                  <a:cubicBezTo>
                    <a:pt x="97" y="24"/>
                    <a:pt x="95" y="19"/>
                    <a:pt x="91" y="16"/>
                  </a:cubicBezTo>
                  <a:cubicBezTo>
                    <a:pt x="88" y="12"/>
                    <a:pt x="83" y="10"/>
                    <a:pt x="79" y="10"/>
                  </a:cubicBezTo>
                  <a:cubicBezTo>
                    <a:pt x="75" y="10"/>
                    <a:pt x="72" y="11"/>
                    <a:pt x="69" y="13"/>
                  </a:cubicBezTo>
                  <a:cubicBezTo>
                    <a:pt x="70" y="14"/>
                    <a:pt x="70" y="14"/>
                    <a:pt x="70" y="14"/>
                  </a:cubicBezTo>
                  <a:cubicBezTo>
                    <a:pt x="72" y="14"/>
                    <a:pt x="72" y="14"/>
                    <a:pt x="72" y="14"/>
                  </a:cubicBezTo>
                  <a:cubicBezTo>
                    <a:pt x="70" y="6"/>
                    <a:pt x="63" y="0"/>
                    <a:pt x="54" y="0"/>
                  </a:cubicBezTo>
                  <a:cubicBezTo>
                    <a:pt x="45" y="0"/>
                    <a:pt x="38" y="5"/>
                    <a:pt x="36" y="13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9" y="12"/>
                    <a:pt x="39" y="12"/>
                    <a:pt x="39" y="12"/>
                  </a:cubicBezTo>
                  <a:cubicBezTo>
                    <a:pt x="36" y="10"/>
                    <a:pt x="32" y="10"/>
                    <a:pt x="29" y="10"/>
                  </a:cubicBezTo>
                  <a:cubicBezTo>
                    <a:pt x="24" y="10"/>
                    <a:pt x="20" y="11"/>
                    <a:pt x="16" y="15"/>
                  </a:cubicBezTo>
                  <a:cubicBezTo>
                    <a:pt x="13" y="18"/>
                    <a:pt x="11" y="23"/>
                    <a:pt x="11" y="28"/>
                  </a:cubicBezTo>
                  <a:cubicBezTo>
                    <a:pt x="11" y="31"/>
                    <a:pt x="12" y="34"/>
                    <a:pt x="13" y="37"/>
                  </a:cubicBezTo>
                  <a:cubicBezTo>
                    <a:pt x="15" y="36"/>
                    <a:pt x="15" y="36"/>
                    <a:pt x="15" y="36"/>
                  </a:cubicBezTo>
                  <a:cubicBezTo>
                    <a:pt x="14" y="35"/>
                    <a:pt x="14" y="35"/>
                    <a:pt x="14" y="35"/>
                  </a:cubicBezTo>
                  <a:cubicBezTo>
                    <a:pt x="6" y="36"/>
                    <a:pt x="0" y="44"/>
                    <a:pt x="0" y="52"/>
                  </a:cubicBezTo>
                  <a:cubicBezTo>
                    <a:pt x="0" y="61"/>
                    <a:pt x="6" y="68"/>
                    <a:pt x="14" y="70"/>
                  </a:cubicBezTo>
                  <a:cubicBezTo>
                    <a:pt x="14" y="68"/>
                    <a:pt x="14" y="68"/>
                    <a:pt x="14" y="68"/>
                  </a:cubicBezTo>
                  <a:cubicBezTo>
                    <a:pt x="13" y="68"/>
                    <a:pt x="13" y="68"/>
                    <a:pt x="13" y="68"/>
                  </a:cubicBezTo>
                  <a:cubicBezTo>
                    <a:pt x="11" y="71"/>
                    <a:pt x="10" y="74"/>
                    <a:pt x="10" y="77"/>
                  </a:cubicBezTo>
                  <a:cubicBezTo>
                    <a:pt x="10" y="82"/>
                    <a:pt x="12" y="87"/>
                    <a:pt x="15" y="90"/>
                  </a:cubicBezTo>
                  <a:cubicBezTo>
                    <a:pt x="19" y="94"/>
                    <a:pt x="23" y="95"/>
                    <a:pt x="28" y="95"/>
                  </a:cubicBezTo>
                  <a:cubicBezTo>
                    <a:pt x="31" y="95"/>
                    <a:pt x="34" y="95"/>
                    <a:pt x="37" y="93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5" y="92"/>
                    <a:pt x="35" y="92"/>
                    <a:pt x="35" y="92"/>
                  </a:cubicBezTo>
                  <a:cubicBezTo>
                    <a:pt x="37" y="100"/>
                    <a:pt x="44" y="106"/>
                    <a:pt x="53" y="106"/>
                  </a:cubicBezTo>
                  <a:cubicBezTo>
                    <a:pt x="61" y="106"/>
                    <a:pt x="68" y="100"/>
                    <a:pt x="70" y="93"/>
                  </a:cubicBezTo>
                  <a:cubicBezTo>
                    <a:pt x="69" y="92"/>
                    <a:pt x="69" y="92"/>
                    <a:pt x="69" y="92"/>
                  </a:cubicBezTo>
                  <a:cubicBezTo>
                    <a:pt x="68" y="93"/>
                    <a:pt x="68" y="93"/>
                    <a:pt x="68" y="93"/>
                  </a:cubicBezTo>
                  <a:cubicBezTo>
                    <a:pt x="71" y="95"/>
                    <a:pt x="74" y="96"/>
                    <a:pt x="78" y="96"/>
                  </a:cubicBezTo>
                  <a:cubicBezTo>
                    <a:pt x="82" y="96"/>
                    <a:pt x="87" y="95"/>
                    <a:pt x="91" y="91"/>
                  </a:cubicBezTo>
                  <a:cubicBezTo>
                    <a:pt x="94" y="87"/>
                    <a:pt x="96" y="83"/>
                    <a:pt x="96" y="78"/>
                  </a:cubicBezTo>
                  <a:cubicBezTo>
                    <a:pt x="96" y="75"/>
                    <a:pt x="95" y="72"/>
                    <a:pt x="93" y="69"/>
                  </a:cubicBezTo>
                  <a:cubicBezTo>
                    <a:pt x="92" y="70"/>
                    <a:pt x="92" y="70"/>
                    <a:pt x="92" y="70"/>
                  </a:cubicBezTo>
                  <a:cubicBezTo>
                    <a:pt x="92" y="71"/>
                    <a:pt x="92" y="71"/>
                    <a:pt x="92" y="71"/>
                  </a:cubicBezTo>
                  <a:cubicBezTo>
                    <a:pt x="100" y="69"/>
                    <a:pt x="107" y="62"/>
                    <a:pt x="107" y="54"/>
                  </a:cubicBezTo>
                  <a:cubicBezTo>
                    <a:pt x="105" y="54"/>
                    <a:pt x="105" y="54"/>
                    <a:pt x="105" y="54"/>
                  </a:cubicBezTo>
                  <a:cubicBezTo>
                    <a:pt x="104" y="54"/>
                    <a:pt x="104" y="54"/>
                    <a:pt x="104" y="54"/>
                  </a:cubicBezTo>
                  <a:cubicBezTo>
                    <a:pt x="104" y="61"/>
                    <a:pt x="98" y="67"/>
                    <a:pt x="92" y="68"/>
                  </a:cubicBezTo>
                  <a:cubicBezTo>
                    <a:pt x="90" y="69"/>
                    <a:pt x="90" y="69"/>
                    <a:pt x="90" y="69"/>
                  </a:cubicBezTo>
                  <a:cubicBezTo>
                    <a:pt x="91" y="71"/>
                    <a:pt x="91" y="71"/>
                    <a:pt x="91" y="71"/>
                  </a:cubicBezTo>
                  <a:cubicBezTo>
                    <a:pt x="92" y="73"/>
                    <a:pt x="93" y="76"/>
                    <a:pt x="93" y="78"/>
                  </a:cubicBezTo>
                  <a:cubicBezTo>
                    <a:pt x="93" y="82"/>
                    <a:pt x="91" y="86"/>
                    <a:pt x="88" y="89"/>
                  </a:cubicBezTo>
                  <a:cubicBezTo>
                    <a:pt x="85" y="92"/>
                    <a:pt x="82" y="93"/>
                    <a:pt x="78" y="93"/>
                  </a:cubicBezTo>
                  <a:cubicBezTo>
                    <a:pt x="75" y="93"/>
                    <a:pt x="72" y="92"/>
                    <a:pt x="70" y="91"/>
                  </a:cubicBezTo>
                  <a:cubicBezTo>
                    <a:pt x="68" y="90"/>
                    <a:pt x="68" y="90"/>
                    <a:pt x="68" y="90"/>
                  </a:cubicBezTo>
                  <a:cubicBezTo>
                    <a:pt x="67" y="92"/>
                    <a:pt x="67" y="92"/>
                    <a:pt x="67" y="92"/>
                  </a:cubicBezTo>
                  <a:cubicBezTo>
                    <a:pt x="66" y="98"/>
                    <a:pt x="60" y="103"/>
                    <a:pt x="53" y="103"/>
                  </a:cubicBezTo>
                  <a:cubicBezTo>
                    <a:pt x="46" y="103"/>
                    <a:pt x="39" y="98"/>
                    <a:pt x="38" y="91"/>
                  </a:cubicBezTo>
                  <a:cubicBezTo>
                    <a:pt x="38" y="89"/>
                    <a:pt x="38" y="89"/>
                    <a:pt x="38" y="89"/>
                  </a:cubicBezTo>
                  <a:cubicBezTo>
                    <a:pt x="36" y="90"/>
                    <a:pt x="36" y="90"/>
                    <a:pt x="36" y="90"/>
                  </a:cubicBezTo>
                  <a:cubicBezTo>
                    <a:pt x="33" y="92"/>
                    <a:pt x="31" y="92"/>
                    <a:pt x="28" y="92"/>
                  </a:cubicBezTo>
                  <a:cubicBezTo>
                    <a:pt x="24" y="92"/>
                    <a:pt x="20" y="91"/>
                    <a:pt x="17" y="88"/>
                  </a:cubicBezTo>
                  <a:cubicBezTo>
                    <a:pt x="14" y="85"/>
                    <a:pt x="13" y="81"/>
                    <a:pt x="13" y="77"/>
                  </a:cubicBezTo>
                  <a:cubicBezTo>
                    <a:pt x="13" y="75"/>
                    <a:pt x="14" y="72"/>
                    <a:pt x="15" y="69"/>
                  </a:cubicBezTo>
                  <a:cubicBezTo>
                    <a:pt x="16" y="67"/>
                    <a:pt x="16" y="67"/>
                    <a:pt x="16" y="67"/>
                  </a:cubicBezTo>
                  <a:cubicBezTo>
                    <a:pt x="14" y="67"/>
                    <a:pt x="14" y="67"/>
                    <a:pt x="14" y="67"/>
                  </a:cubicBezTo>
                  <a:cubicBezTo>
                    <a:pt x="8" y="65"/>
                    <a:pt x="3" y="59"/>
                    <a:pt x="3" y="52"/>
                  </a:cubicBezTo>
                  <a:cubicBezTo>
                    <a:pt x="3" y="45"/>
                    <a:pt x="8" y="39"/>
                    <a:pt x="15" y="38"/>
                  </a:cubicBezTo>
                  <a:cubicBezTo>
                    <a:pt x="17" y="37"/>
                    <a:pt x="17" y="37"/>
                    <a:pt x="17" y="37"/>
                  </a:cubicBezTo>
                  <a:cubicBezTo>
                    <a:pt x="16" y="35"/>
                    <a:pt x="16" y="35"/>
                    <a:pt x="16" y="35"/>
                  </a:cubicBezTo>
                  <a:cubicBezTo>
                    <a:pt x="15" y="33"/>
                    <a:pt x="14" y="30"/>
                    <a:pt x="14" y="28"/>
                  </a:cubicBezTo>
                  <a:cubicBezTo>
                    <a:pt x="14" y="24"/>
                    <a:pt x="15" y="20"/>
                    <a:pt x="18" y="17"/>
                  </a:cubicBezTo>
                  <a:cubicBezTo>
                    <a:pt x="21" y="14"/>
                    <a:pt x="25" y="13"/>
                    <a:pt x="29" y="13"/>
                  </a:cubicBezTo>
                  <a:cubicBezTo>
                    <a:pt x="32" y="13"/>
                    <a:pt x="35" y="13"/>
                    <a:pt x="37" y="15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4"/>
                    <a:pt x="39" y="14"/>
                    <a:pt x="39" y="14"/>
                  </a:cubicBezTo>
                  <a:cubicBezTo>
                    <a:pt x="41" y="8"/>
                    <a:pt x="47" y="3"/>
                    <a:pt x="54" y="3"/>
                  </a:cubicBezTo>
                  <a:cubicBezTo>
                    <a:pt x="61" y="3"/>
                    <a:pt x="67" y="8"/>
                    <a:pt x="69" y="15"/>
                  </a:cubicBezTo>
                  <a:cubicBezTo>
                    <a:pt x="69" y="17"/>
                    <a:pt x="69" y="17"/>
                    <a:pt x="69" y="17"/>
                  </a:cubicBezTo>
                  <a:cubicBezTo>
                    <a:pt x="71" y="16"/>
                    <a:pt x="71" y="16"/>
                    <a:pt x="71" y="16"/>
                  </a:cubicBezTo>
                  <a:cubicBezTo>
                    <a:pt x="73" y="14"/>
                    <a:pt x="76" y="13"/>
                    <a:pt x="79" y="13"/>
                  </a:cubicBezTo>
                  <a:cubicBezTo>
                    <a:pt x="83" y="13"/>
                    <a:pt x="86" y="15"/>
                    <a:pt x="89" y="18"/>
                  </a:cubicBezTo>
                  <a:cubicBezTo>
                    <a:pt x="92" y="21"/>
                    <a:pt x="94" y="25"/>
                    <a:pt x="94" y="28"/>
                  </a:cubicBezTo>
                  <a:cubicBezTo>
                    <a:pt x="94" y="31"/>
                    <a:pt x="93" y="34"/>
                    <a:pt x="91" y="37"/>
                  </a:cubicBezTo>
                  <a:cubicBezTo>
                    <a:pt x="90" y="38"/>
                    <a:pt x="90" y="38"/>
                    <a:pt x="90" y="38"/>
                  </a:cubicBezTo>
                  <a:cubicBezTo>
                    <a:pt x="92" y="39"/>
                    <a:pt x="92" y="39"/>
                    <a:pt x="92" y="39"/>
                  </a:cubicBezTo>
                  <a:cubicBezTo>
                    <a:pt x="99" y="41"/>
                    <a:pt x="104" y="46"/>
                    <a:pt x="104" y="54"/>
                  </a:cubicBezTo>
                  <a:lnTo>
                    <a:pt x="105" y="54"/>
                  </a:lnTo>
                  <a:close/>
                </a:path>
              </a:pathLst>
            </a:custGeom>
            <a:solidFill>
              <a:srgbClr val="E400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1" name="Rectangle 1483"/>
            <p:cNvSpPr>
              <a:spLocks noChangeArrowheads="1"/>
            </p:cNvSpPr>
            <p:nvPr/>
          </p:nvSpPr>
          <p:spPr bwMode="auto">
            <a:xfrm>
              <a:off x="881062" y="5414963"/>
              <a:ext cx="7938" cy="33338"/>
            </a:xfrm>
            <a:prstGeom prst="rect">
              <a:avLst/>
            </a:prstGeom>
            <a:solidFill>
              <a:srgbClr val="E400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2" name="Freeform 1484"/>
            <p:cNvSpPr>
              <a:spLocks/>
            </p:cNvSpPr>
            <p:nvPr/>
          </p:nvSpPr>
          <p:spPr bwMode="auto">
            <a:xfrm>
              <a:off x="833437" y="5432425"/>
              <a:ext cx="31750" cy="28575"/>
            </a:xfrm>
            <a:custGeom>
              <a:avLst/>
              <a:gdLst>
                <a:gd name="T0" fmla="*/ 20 w 20"/>
                <a:gd name="T1" fmla="*/ 15 h 18"/>
                <a:gd name="T2" fmla="*/ 16 w 20"/>
                <a:gd name="T3" fmla="*/ 18 h 18"/>
                <a:gd name="T4" fmla="*/ 0 w 20"/>
                <a:gd name="T5" fmla="*/ 3 h 18"/>
                <a:gd name="T6" fmla="*/ 4 w 20"/>
                <a:gd name="T7" fmla="*/ 0 h 18"/>
                <a:gd name="T8" fmla="*/ 20 w 20"/>
                <a:gd name="T9" fmla="*/ 15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18">
                  <a:moveTo>
                    <a:pt x="20" y="15"/>
                  </a:moveTo>
                  <a:lnTo>
                    <a:pt x="16" y="18"/>
                  </a:lnTo>
                  <a:lnTo>
                    <a:pt x="0" y="3"/>
                  </a:lnTo>
                  <a:lnTo>
                    <a:pt x="4" y="0"/>
                  </a:lnTo>
                  <a:lnTo>
                    <a:pt x="20" y="15"/>
                  </a:lnTo>
                  <a:close/>
                </a:path>
              </a:pathLst>
            </a:custGeom>
            <a:solidFill>
              <a:srgbClr val="E400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3" name="Rectangle 1485"/>
            <p:cNvSpPr>
              <a:spLocks noChangeArrowheads="1"/>
            </p:cNvSpPr>
            <p:nvPr/>
          </p:nvSpPr>
          <p:spPr bwMode="auto">
            <a:xfrm>
              <a:off x="815975" y="5476875"/>
              <a:ext cx="36513" cy="9525"/>
            </a:xfrm>
            <a:prstGeom prst="rect">
              <a:avLst/>
            </a:prstGeom>
            <a:solidFill>
              <a:srgbClr val="E400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4" name="Freeform 1486"/>
            <p:cNvSpPr>
              <a:spLocks/>
            </p:cNvSpPr>
            <p:nvPr/>
          </p:nvSpPr>
          <p:spPr bwMode="auto">
            <a:xfrm>
              <a:off x="833437" y="5500688"/>
              <a:ext cx="31750" cy="31750"/>
            </a:xfrm>
            <a:custGeom>
              <a:avLst/>
              <a:gdLst>
                <a:gd name="T0" fmla="*/ 16 w 20"/>
                <a:gd name="T1" fmla="*/ 0 h 20"/>
                <a:gd name="T2" fmla="*/ 20 w 20"/>
                <a:gd name="T3" fmla="*/ 5 h 20"/>
                <a:gd name="T4" fmla="*/ 4 w 20"/>
                <a:gd name="T5" fmla="*/ 20 h 20"/>
                <a:gd name="T6" fmla="*/ 0 w 20"/>
                <a:gd name="T7" fmla="*/ 17 h 20"/>
                <a:gd name="T8" fmla="*/ 16 w 20"/>
                <a:gd name="T9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20">
                  <a:moveTo>
                    <a:pt x="16" y="0"/>
                  </a:moveTo>
                  <a:lnTo>
                    <a:pt x="20" y="5"/>
                  </a:lnTo>
                  <a:lnTo>
                    <a:pt x="4" y="20"/>
                  </a:lnTo>
                  <a:lnTo>
                    <a:pt x="0" y="17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E400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5" name="Rectangle 1487"/>
            <p:cNvSpPr>
              <a:spLocks noChangeArrowheads="1"/>
            </p:cNvSpPr>
            <p:nvPr/>
          </p:nvSpPr>
          <p:spPr bwMode="auto">
            <a:xfrm>
              <a:off x="881062" y="5513388"/>
              <a:ext cx="7938" cy="36513"/>
            </a:xfrm>
            <a:prstGeom prst="rect">
              <a:avLst/>
            </a:prstGeom>
            <a:solidFill>
              <a:srgbClr val="E400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6" name="Freeform 1488"/>
            <p:cNvSpPr>
              <a:spLocks/>
            </p:cNvSpPr>
            <p:nvPr/>
          </p:nvSpPr>
          <p:spPr bwMode="auto">
            <a:xfrm>
              <a:off x="904875" y="5500688"/>
              <a:ext cx="31750" cy="31750"/>
            </a:xfrm>
            <a:custGeom>
              <a:avLst/>
              <a:gdLst>
                <a:gd name="T0" fmla="*/ 0 w 20"/>
                <a:gd name="T1" fmla="*/ 5 h 20"/>
                <a:gd name="T2" fmla="*/ 3 w 20"/>
                <a:gd name="T3" fmla="*/ 0 h 20"/>
                <a:gd name="T4" fmla="*/ 20 w 20"/>
                <a:gd name="T5" fmla="*/ 17 h 20"/>
                <a:gd name="T6" fmla="*/ 15 w 20"/>
                <a:gd name="T7" fmla="*/ 20 h 20"/>
                <a:gd name="T8" fmla="*/ 0 w 20"/>
                <a:gd name="T9" fmla="*/ 5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20">
                  <a:moveTo>
                    <a:pt x="0" y="5"/>
                  </a:moveTo>
                  <a:lnTo>
                    <a:pt x="3" y="0"/>
                  </a:lnTo>
                  <a:lnTo>
                    <a:pt x="20" y="17"/>
                  </a:lnTo>
                  <a:lnTo>
                    <a:pt x="15" y="20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E400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7" name="Rectangle 1489"/>
            <p:cNvSpPr>
              <a:spLocks noChangeArrowheads="1"/>
            </p:cNvSpPr>
            <p:nvPr/>
          </p:nvSpPr>
          <p:spPr bwMode="auto">
            <a:xfrm>
              <a:off x="917575" y="5476875"/>
              <a:ext cx="36513" cy="7938"/>
            </a:xfrm>
            <a:prstGeom prst="rect">
              <a:avLst/>
            </a:prstGeom>
            <a:solidFill>
              <a:srgbClr val="E400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8" name="Freeform 1490"/>
            <p:cNvSpPr>
              <a:spLocks/>
            </p:cNvSpPr>
            <p:nvPr/>
          </p:nvSpPr>
          <p:spPr bwMode="auto">
            <a:xfrm>
              <a:off x="904875" y="5432425"/>
              <a:ext cx="28575" cy="28575"/>
            </a:xfrm>
            <a:custGeom>
              <a:avLst/>
              <a:gdLst>
                <a:gd name="T0" fmla="*/ 3 w 18"/>
                <a:gd name="T1" fmla="*/ 18 h 18"/>
                <a:gd name="T2" fmla="*/ 0 w 18"/>
                <a:gd name="T3" fmla="*/ 15 h 18"/>
                <a:gd name="T4" fmla="*/ 15 w 18"/>
                <a:gd name="T5" fmla="*/ 0 h 18"/>
                <a:gd name="T6" fmla="*/ 18 w 18"/>
                <a:gd name="T7" fmla="*/ 3 h 18"/>
                <a:gd name="T8" fmla="*/ 3 w 18"/>
                <a:gd name="T9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18">
                  <a:moveTo>
                    <a:pt x="3" y="18"/>
                  </a:moveTo>
                  <a:lnTo>
                    <a:pt x="0" y="15"/>
                  </a:lnTo>
                  <a:lnTo>
                    <a:pt x="15" y="0"/>
                  </a:lnTo>
                  <a:lnTo>
                    <a:pt x="18" y="3"/>
                  </a:lnTo>
                  <a:lnTo>
                    <a:pt x="3" y="18"/>
                  </a:lnTo>
                  <a:close/>
                </a:path>
              </a:pathLst>
            </a:custGeom>
            <a:solidFill>
              <a:srgbClr val="E400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9" name="Freeform 1491"/>
            <p:cNvSpPr>
              <a:spLocks/>
            </p:cNvSpPr>
            <p:nvPr/>
          </p:nvSpPr>
          <p:spPr bwMode="auto">
            <a:xfrm>
              <a:off x="1147762" y="5743575"/>
              <a:ext cx="185738" cy="188913"/>
            </a:xfrm>
            <a:custGeom>
              <a:avLst/>
              <a:gdLst>
                <a:gd name="T0" fmla="*/ 77 w 77"/>
                <a:gd name="T1" fmla="*/ 39 h 78"/>
                <a:gd name="T2" fmla="*/ 68 w 77"/>
                <a:gd name="T3" fmla="*/ 28 h 78"/>
                <a:gd name="T4" fmla="*/ 66 w 77"/>
                <a:gd name="T5" fmla="*/ 12 h 78"/>
                <a:gd name="T6" fmla="*/ 51 w 77"/>
                <a:gd name="T7" fmla="*/ 10 h 78"/>
                <a:gd name="T8" fmla="*/ 39 w 77"/>
                <a:gd name="T9" fmla="*/ 0 h 78"/>
                <a:gd name="T10" fmla="*/ 27 w 77"/>
                <a:gd name="T11" fmla="*/ 10 h 78"/>
                <a:gd name="T12" fmla="*/ 12 w 77"/>
                <a:gd name="T13" fmla="*/ 11 h 78"/>
                <a:gd name="T14" fmla="*/ 10 w 77"/>
                <a:gd name="T15" fmla="*/ 26 h 78"/>
                <a:gd name="T16" fmla="*/ 0 w 77"/>
                <a:gd name="T17" fmla="*/ 39 h 78"/>
                <a:gd name="T18" fmla="*/ 9 w 77"/>
                <a:gd name="T19" fmla="*/ 51 h 78"/>
                <a:gd name="T20" fmla="*/ 11 w 77"/>
                <a:gd name="T21" fmla="*/ 66 h 78"/>
                <a:gd name="T22" fmla="*/ 26 w 77"/>
                <a:gd name="T23" fmla="*/ 68 h 78"/>
                <a:gd name="T24" fmla="*/ 38 w 77"/>
                <a:gd name="T25" fmla="*/ 78 h 78"/>
                <a:gd name="T26" fmla="*/ 50 w 77"/>
                <a:gd name="T27" fmla="*/ 68 h 78"/>
                <a:gd name="T28" fmla="*/ 66 w 77"/>
                <a:gd name="T29" fmla="*/ 67 h 78"/>
                <a:gd name="T30" fmla="*/ 67 w 77"/>
                <a:gd name="T31" fmla="*/ 52 h 78"/>
                <a:gd name="T32" fmla="*/ 77 w 77"/>
                <a:gd name="T33" fmla="*/ 39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7" h="78">
                  <a:moveTo>
                    <a:pt x="77" y="39"/>
                  </a:moveTo>
                  <a:cubicBezTo>
                    <a:pt x="77" y="34"/>
                    <a:pt x="73" y="29"/>
                    <a:pt x="68" y="28"/>
                  </a:cubicBezTo>
                  <a:cubicBezTo>
                    <a:pt x="71" y="23"/>
                    <a:pt x="70" y="16"/>
                    <a:pt x="66" y="12"/>
                  </a:cubicBezTo>
                  <a:cubicBezTo>
                    <a:pt x="62" y="8"/>
                    <a:pt x="56" y="7"/>
                    <a:pt x="51" y="10"/>
                  </a:cubicBezTo>
                  <a:cubicBezTo>
                    <a:pt x="50" y="5"/>
                    <a:pt x="45" y="0"/>
                    <a:pt x="39" y="0"/>
                  </a:cubicBezTo>
                  <a:cubicBezTo>
                    <a:pt x="33" y="0"/>
                    <a:pt x="28" y="4"/>
                    <a:pt x="27" y="10"/>
                  </a:cubicBezTo>
                  <a:cubicBezTo>
                    <a:pt x="22" y="7"/>
                    <a:pt x="16" y="7"/>
                    <a:pt x="12" y="11"/>
                  </a:cubicBezTo>
                  <a:cubicBezTo>
                    <a:pt x="8" y="16"/>
                    <a:pt x="7" y="22"/>
                    <a:pt x="10" y="26"/>
                  </a:cubicBezTo>
                  <a:cubicBezTo>
                    <a:pt x="4" y="28"/>
                    <a:pt x="0" y="33"/>
                    <a:pt x="0" y="39"/>
                  </a:cubicBezTo>
                  <a:cubicBezTo>
                    <a:pt x="0" y="44"/>
                    <a:pt x="4" y="49"/>
                    <a:pt x="9" y="51"/>
                  </a:cubicBezTo>
                  <a:cubicBezTo>
                    <a:pt x="6" y="55"/>
                    <a:pt x="7" y="62"/>
                    <a:pt x="11" y="66"/>
                  </a:cubicBezTo>
                  <a:cubicBezTo>
                    <a:pt x="15" y="70"/>
                    <a:pt x="21" y="71"/>
                    <a:pt x="26" y="68"/>
                  </a:cubicBezTo>
                  <a:cubicBezTo>
                    <a:pt x="27" y="73"/>
                    <a:pt x="32" y="78"/>
                    <a:pt x="38" y="78"/>
                  </a:cubicBezTo>
                  <a:cubicBezTo>
                    <a:pt x="44" y="78"/>
                    <a:pt x="49" y="74"/>
                    <a:pt x="50" y="68"/>
                  </a:cubicBezTo>
                  <a:cubicBezTo>
                    <a:pt x="55" y="71"/>
                    <a:pt x="61" y="71"/>
                    <a:pt x="66" y="67"/>
                  </a:cubicBezTo>
                  <a:cubicBezTo>
                    <a:pt x="70" y="63"/>
                    <a:pt x="70" y="56"/>
                    <a:pt x="67" y="52"/>
                  </a:cubicBezTo>
                  <a:cubicBezTo>
                    <a:pt x="73" y="50"/>
                    <a:pt x="77" y="45"/>
                    <a:pt x="77" y="39"/>
                  </a:cubicBezTo>
                  <a:close/>
                </a:path>
              </a:pathLst>
            </a:custGeom>
            <a:solidFill>
              <a:srgbClr val="F2DB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0" name="Freeform 1492"/>
            <p:cNvSpPr>
              <a:spLocks/>
            </p:cNvSpPr>
            <p:nvPr/>
          </p:nvSpPr>
          <p:spPr bwMode="auto">
            <a:xfrm>
              <a:off x="1143000" y="5741988"/>
              <a:ext cx="195263" cy="192088"/>
            </a:xfrm>
            <a:custGeom>
              <a:avLst/>
              <a:gdLst>
                <a:gd name="T0" fmla="*/ 81 w 81"/>
                <a:gd name="T1" fmla="*/ 40 h 80"/>
                <a:gd name="T2" fmla="*/ 70 w 81"/>
                <a:gd name="T3" fmla="*/ 29 h 80"/>
                <a:gd name="T4" fmla="*/ 73 w 81"/>
                <a:gd name="T5" fmla="*/ 22 h 80"/>
                <a:gd name="T6" fmla="*/ 59 w 81"/>
                <a:gd name="T7" fmla="*/ 8 h 80"/>
                <a:gd name="T8" fmla="*/ 53 w 81"/>
                <a:gd name="T9" fmla="*/ 11 h 80"/>
                <a:gd name="T10" fmla="*/ 41 w 81"/>
                <a:gd name="T11" fmla="*/ 0 h 80"/>
                <a:gd name="T12" fmla="*/ 29 w 81"/>
                <a:gd name="T13" fmla="*/ 11 h 80"/>
                <a:gd name="T14" fmla="*/ 22 w 81"/>
                <a:gd name="T15" fmla="*/ 7 h 80"/>
                <a:gd name="T16" fmla="*/ 8 w 81"/>
                <a:gd name="T17" fmla="*/ 21 h 80"/>
                <a:gd name="T18" fmla="*/ 12 w 81"/>
                <a:gd name="T19" fmla="*/ 27 h 80"/>
                <a:gd name="T20" fmla="*/ 0 w 81"/>
                <a:gd name="T21" fmla="*/ 40 h 80"/>
                <a:gd name="T22" fmla="*/ 11 w 81"/>
                <a:gd name="T23" fmla="*/ 52 h 80"/>
                <a:gd name="T24" fmla="*/ 8 w 81"/>
                <a:gd name="T25" fmla="*/ 58 h 80"/>
                <a:gd name="T26" fmla="*/ 22 w 81"/>
                <a:gd name="T27" fmla="*/ 72 h 80"/>
                <a:gd name="T28" fmla="*/ 28 w 81"/>
                <a:gd name="T29" fmla="*/ 69 h 80"/>
                <a:gd name="T30" fmla="*/ 40 w 81"/>
                <a:gd name="T31" fmla="*/ 80 h 80"/>
                <a:gd name="T32" fmla="*/ 52 w 81"/>
                <a:gd name="T33" fmla="*/ 69 h 80"/>
                <a:gd name="T34" fmla="*/ 59 w 81"/>
                <a:gd name="T35" fmla="*/ 73 h 80"/>
                <a:gd name="T36" fmla="*/ 73 w 81"/>
                <a:gd name="T37" fmla="*/ 59 h 80"/>
                <a:gd name="T38" fmla="*/ 69 w 81"/>
                <a:gd name="T39" fmla="*/ 53 h 80"/>
                <a:gd name="T40" fmla="*/ 81 w 81"/>
                <a:gd name="T41" fmla="*/ 40 h 80"/>
                <a:gd name="T42" fmla="*/ 78 w 81"/>
                <a:gd name="T43" fmla="*/ 40 h 80"/>
                <a:gd name="T44" fmla="*/ 67 w 81"/>
                <a:gd name="T45" fmla="*/ 52 h 80"/>
                <a:gd name="T46" fmla="*/ 70 w 81"/>
                <a:gd name="T47" fmla="*/ 59 h 80"/>
                <a:gd name="T48" fmla="*/ 59 w 81"/>
                <a:gd name="T49" fmla="*/ 70 h 80"/>
                <a:gd name="T50" fmla="*/ 51 w 81"/>
                <a:gd name="T51" fmla="*/ 67 h 80"/>
                <a:gd name="T52" fmla="*/ 40 w 81"/>
                <a:gd name="T53" fmla="*/ 77 h 80"/>
                <a:gd name="T54" fmla="*/ 29 w 81"/>
                <a:gd name="T55" fmla="*/ 67 h 80"/>
                <a:gd name="T56" fmla="*/ 22 w 81"/>
                <a:gd name="T57" fmla="*/ 69 h 80"/>
                <a:gd name="T58" fmla="*/ 11 w 81"/>
                <a:gd name="T59" fmla="*/ 58 h 80"/>
                <a:gd name="T60" fmla="*/ 14 w 81"/>
                <a:gd name="T61" fmla="*/ 51 h 80"/>
                <a:gd name="T62" fmla="*/ 3 w 81"/>
                <a:gd name="T63" fmla="*/ 40 h 80"/>
                <a:gd name="T64" fmla="*/ 14 w 81"/>
                <a:gd name="T65" fmla="*/ 29 h 80"/>
                <a:gd name="T66" fmla="*/ 11 w 81"/>
                <a:gd name="T67" fmla="*/ 21 h 80"/>
                <a:gd name="T68" fmla="*/ 22 w 81"/>
                <a:gd name="T69" fmla="*/ 10 h 80"/>
                <a:gd name="T70" fmla="*/ 30 w 81"/>
                <a:gd name="T71" fmla="*/ 13 h 80"/>
                <a:gd name="T72" fmla="*/ 41 w 81"/>
                <a:gd name="T73" fmla="*/ 3 h 80"/>
                <a:gd name="T74" fmla="*/ 52 w 81"/>
                <a:gd name="T75" fmla="*/ 14 h 80"/>
                <a:gd name="T76" fmla="*/ 59 w 81"/>
                <a:gd name="T77" fmla="*/ 11 h 80"/>
                <a:gd name="T78" fmla="*/ 70 w 81"/>
                <a:gd name="T79" fmla="*/ 22 h 80"/>
                <a:gd name="T80" fmla="*/ 67 w 81"/>
                <a:gd name="T81" fmla="*/ 29 h 80"/>
                <a:gd name="T82" fmla="*/ 78 w 81"/>
                <a:gd name="T83" fmla="*/ 4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81" h="80">
                  <a:moveTo>
                    <a:pt x="79" y="40"/>
                  </a:moveTo>
                  <a:cubicBezTo>
                    <a:pt x="81" y="40"/>
                    <a:pt x="81" y="40"/>
                    <a:pt x="81" y="40"/>
                  </a:cubicBezTo>
                  <a:cubicBezTo>
                    <a:pt x="81" y="34"/>
                    <a:pt x="76" y="29"/>
                    <a:pt x="70" y="27"/>
                  </a:cubicBezTo>
                  <a:cubicBezTo>
                    <a:pt x="70" y="29"/>
                    <a:pt x="70" y="29"/>
                    <a:pt x="70" y="29"/>
                  </a:cubicBezTo>
                  <a:cubicBezTo>
                    <a:pt x="71" y="29"/>
                    <a:pt x="71" y="29"/>
                    <a:pt x="71" y="29"/>
                  </a:cubicBezTo>
                  <a:cubicBezTo>
                    <a:pt x="73" y="27"/>
                    <a:pt x="73" y="24"/>
                    <a:pt x="73" y="22"/>
                  </a:cubicBezTo>
                  <a:cubicBezTo>
                    <a:pt x="73" y="18"/>
                    <a:pt x="72" y="15"/>
                    <a:pt x="69" y="12"/>
                  </a:cubicBezTo>
                  <a:cubicBezTo>
                    <a:pt x="67" y="9"/>
                    <a:pt x="63" y="8"/>
                    <a:pt x="59" y="8"/>
                  </a:cubicBezTo>
                  <a:cubicBezTo>
                    <a:pt x="57" y="8"/>
                    <a:pt x="55" y="9"/>
                    <a:pt x="52" y="10"/>
                  </a:cubicBezTo>
                  <a:cubicBezTo>
                    <a:pt x="53" y="11"/>
                    <a:pt x="53" y="11"/>
                    <a:pt x="53" y="11"/>
                  </a:cubicBezTo>
                  <a:cubicBezTo>
                    <a:pt x="55" y="11"/>
                    <a:pt x="55" y="11"/>
                    <a:pt x="55" y="11"/>
                  </a:cubicBezTo>
                  <a:cubicBezTo>
                    <a:pt x="53" y="5"/>
                    <a:pt x="48" y="0"/>
                    <a:pt x="41" y="0"/>
                  </a:cubicBezTo>
                  <a:cubicBezTo>
                    <a:pt x="35" y="0"/>
                    <a:pt x="29" y="4"/>
                    <a:pt x="28" y="10"/>
                  </a:cubicBezTo>
                  <a:cubicBezTo>
                    <a:pt x="29" y="11"/>
                    <a:pt x="29" y="11"/>
                    <a:pt x="29" y="11"/>
                  </a:cubicBezTo>
                  <a:cubicBezTo>
                    <a:pt x="30" y="10"/>
                    <a:pt x="30" y="10"/>
                    <a:pt x="30" y="10"/>
                  </a:cubicBezTo>
                  <a:cubicBezTo>
                    <a:pt x="28" y="8"/>
                    <a:pt x="25" y="7"/>
                    <a:pt x="22" y="7"/>
                  </a:cubicBezTo>
                  <a:cubicBezTo>
                    <a:pt x="19" y="7"/>
                    <a:pt x="15" y="9"/>
                    <a:pt x="13" y="11"/>
                  </a:cubicBezTo>
                  <a:cubicBezTo>
                    <a:pt x="10" y="14"/>
                    <a:pt x="8" y="18"/>
                    <a:pt x="8" y="21"/>
                  </a:cubicBezTo>
                  <a:cubicBezTo>
                    <a:pt x="8" y="24"/>
                    <a:pt x="9" y="26"/>
                    <a:pt x="10" y="28"/>
                  </a:cubicBezTo>
                  <a:cubicBezTo>
                    <a:pt x="12" y="27"/>
                    <a:pt x="12" y="27"/>
                    <a:pt x="12" y="27"/>
                  </a:cubicBezTo>
                  <a:cubicBezTo>
                    <a:pt x="11" y="26"/>
                    <a:pt x="11" y="26"/>
                    <a:pt x="11" y="26"/>
                  </a:cubicBezTo>
                  <a:cubicBezTo>
                    <a:pt x="5" y="27"/>
                    <a:pt x="0" y="33"/>
                    <a:pt x="0" y="40"/>
                  </a:cubicBezTo>
                  <a:cubicBezTo>
                    <a:pt x="0" y="46"/>
                    <a:pt x="5" y="51"/>
                    <a:pt x="11" y="53"/>
                  </a:cubicBezTo>
                  <a:cubicBezTo>
                    <a:pt x="11" y="52"/>
                    <a:pt x="11" y="52"/>
                    <a:pt x="11" y="52"/>
                  </a:cubicBezTo>
                  <a:cubicBezTo>
                    <a:pt x="10" y="51"/>
                    <a:pt x="10" y="51"/>
                    <a:pt x="10" y="51"/>
                  </a:cubicBezTo>
                  <a:cubicBezTo>
                    <a:pt x="9" y="53"/>
                    <a:pt x="8" y="56"/>
                    <a:pt x="8" y="58"/>
                  </a:cubicBezTo>
                  <a:cubicBezTo>
                    <a:pt x="8" y="62"/>
                    <a:pt x="9" y="65"/>
                    <a:pt x="12" y="68"/>
                  </a:cubicBezTo>
                  <a:cubicBezTo>
                    <a:pt x="15" y="71"/>
                    <a:pt x="18" y="72"/>
                    <a:pt x="22" y="72"/>
                  </a:cubicBezTo>
                  <a:cubicBezTo>
                    <a:pt x="24" y="72"/>
                    <a:pt x="27" y="71"/>
                    <a:pt x="29" y="70"/>
                  </a:cubicBezTo>
                  <a:cubicBezTo>
                    <a:pt x="28" y="69"/>
                    <a:pt x="28" y="69"/>
                    <a:pt x="28" y="69"/>
                  </a:cubicBezTo>
                  <a:cubicBezTo>
                    <a:pt x="27" y="69"/>
                    <a:pt x="27" y="69"/>
                    <a:pt x="27" y="69"/>
                  </a:cubicBezTo>
                  <a:cubicBezTo>
                    <a:pt x="28" y="75"/>
                    <a:pt x="33" y="80"/>
                    <a:pt x="40" y="80"/>
                  </a:cubicBezTo>
                  <a:cubicBezTo>
                    <a:pt x="47" y="80"/>
                    <a:pt x="52" y="76"/>
                    <a:pt x="54" y="70"/>
                  </a:cubicBezTo>
                  <a:cubicBezTo>
                    <a:pt x="52" y="69"/>
                    <a:pt x="52" y="69"/>
                    <a:pt x="52" y="69"/>
                  </a:cubicBezTo>
                  <a:cubicBezTo>
                    <a:pt x="51" y="71"/>
                    <a:pt x="51" y="71"/>
                    <a:pt x="51" y="71"/>
                  </a:cubicBezTo>
                  <a:cubicBezTo>
                    <a:pt x="54" y="72"/>
                    <a:pt x="56" y="73"/>
                    <a:pt x="59" y="73"/>
                  </a:cubicBezTo>
                  <a:cubicBezTo>
                    <a:pt x="62" y="73"/>
                    <a:pt x="66" y="71"/>
                    <a:pt x="69" y="69"/>
                  </a:cubicBezTo>
                  <a:cubicBezTo>
                    <a:pt x="71" y="66"/>
                    <a:pt x="73" y="62"/>
                    <a:pt x="73" y="59"/>
                  </a:cubicBezTo>
                  <a:cubicBezTo>
                    <a:pt x="73" y="56"/>
                    <a:pt x="72" y="54"/>
                    <a:pt x="71" y="52"/>
                  </a:cubicBezTo>
                  <a:cubicBezTo>
                    <a:pt x="69" y="53"/>
                    <a:pt x="69" y="53"/>
                    <a:pt x="69" y="53"/>
                  </a:cubicBezTo>
                  <a:cubicBezTo>
                    <a:pt x="70" y="54"/>
                    <a:pt x="70" y="54"/>
                    <a:pt x="70" y="54"/>
                  </a:cubicBezTo>
                  <a:cubicBezTo>
                    <a:pt x="76" y="53"/>
                    <a:pt x="81" y="47"/>
                    <a:pt x="81" y="40"/>
                  </a:cubicBezTo>
                  <a:cubicBezTo>
                    <a:pt x="79" y="40"/>
                    <a:pt x="79" y="40"/>
                    <a:pt x="79" y="40"/>
                  </a:cubicBezTo>
                  <a:cubicBezTo>
                    <a:pt x="78" y="40"/>
                    <a:pt x="78" y="40"/>
                    <a:pt x="78" y="40"/>
                  </a:cubicBezTo>
                  <a:cubicBezTo>
                    <a:pt x="78" y="46"/>
                    <a:pt x="74" y="50"/>
                    <a:pt x="69" y="51"/>
                  </a:cubicBezTo>
                  <a:cubicBezTo>
                    <a:pt x="67" y="52"/>
                    <a:pt x="67" y="52"/>
                    <a:pt x="67" y="52"/>
                  </a:cubicBezTo>
                  <a:cubicBezTo>
                    <a:pt x="68" y="53"/>
                    <a:pt x="68" y="53"/>
                    <a:pt x="68" y="53"/>
                  </a:cubicBezTo>
                  <a:cubicBezTo>
                    <a:pt x="69" y="55"/>
                    <a:pt x="70" y="57"/>
                    <a:pt x="70" y="59"/>
                  </a:cubicBezTo>
                  <a:cubicBezTo>
                    <a:pt x="70" y="62"/>
                    <a:pt x="69" y="64"/>
                    <a:pt x="66" y="67"/>
                  </a:cubicBezTo>
                  <a:cubicBezTo>
                    <a:pt x="64" y="69"/>
                    <a:pt x="62" y="70"/>
                    <a:pt x="59" y="70"/>
                  </a:cubicBezTo>
                  <a:cubicBezTo>
                    <a:pt x="57" y="70"/>
                    <a:pt x="55" y="69"/>
                    <a:pt x="53" y="68"/>
                  </a:cubicBezTo>
                  <a:cubicBezTo>
                    <a:pt x="51" y="67"/>
                    <a:pt x="51" y="67"/>
                    <a:pt x="51" y="67"/>
                  </a:cubicBezTo>
                  <a:cubicBezTo>
                    <a:pt x="51" y="69"/>
                    <a:pt x="51" y="69"/>
                    <a:pt x="51" y="69"/>
                  </a:cubicBezTo>
                  <a:cubicBezTo>
                    <a:pt x="49" y="74"/>
                    <a:pt x="45" y="77"/>
                    <a:pt x="40" y="77"/>
                  </a:cubicBezTo>
                  <a:cubicBezTo>
                    <a:pt x="35" y="77"/>
                    <a:pt x="31" y="73"/>
                    <a:pt x="29" y="69"/>
                  </a:cubicBezTo>
                  <a:cubicBezTo>
                    <a:pt x="29" y="67"/>
                    <a:pt x="29" y="67"/>
                    <a:pt x="29" y="67"/>
                  </a:cubicBezTo>
                  <a:cubicBezTo>
                    <a:pt x="27" y="68"/>
                    <a:pt x="27" y="68"/>
                    <a:pt x="27" y="68"/>
                  </a:cubicBezTo>
                  <a:cubicBezTo>
                    <a:pt x="26" y="69"/>
                    <a:pt x="24" y="69"/>
                    <a:pt x="22" y="69"/>
                  </a:cubicBezTo>
                  <a:cubicBezTo>
                    <a:pt x="19" y="69"/>
                    <a:pt x="16" y="68"/>
                    <a:pt x="14" y="66"/>
                  </a:cubicBezTo>
                  <a:cubicBezTo>
                    <a:pt x="12" y="64"/>
                    <a:pt x="11" y="61"/>
                    <a:pt x="11" y="58"/>
                  </a:cubicBezTo>
                  <a:cubicBezTo>
                    <a:pt x="11" y="56"/>
                    <a:pt x="11" y="54"/>
                    <a:pt x="13" y="52"/>
                  </a:cubicBezTo>
                  <a:cubicBezTo>
                    <a:pt x="14" y="51"/>
                    <a:pt x="14" y="51"/>
                    <a:pt x="14" y="51"/>
                  </a:cubicBezTo>
                  <a:cubicBezTo>
                    <a:pt x="12" y="50"/>
                    <a:pt x="12" y="50"/>
                    <a:pt x="12" y="50"/>
                  </a:cubicBezTo>
                  <a:cubicBezTo>
                    <a:pt x="7" y="49"/>
                    <a:pt x="3" y="45"/>
                    <a:pt x="3" y="40"/>
                  </a:cubicBezTo>
                  <a:cubicBezTo>
                    <a:pt x="3" y="34"/>
                    <a:pt x="7" y="30"/>
                    <a:pt x="12" y="29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13" y="27"/>
                    <a:pt x="13" y="27"/>
                    <a:pt x="13" y="27"/>
                  </a:cubicBezTo>
                  <a:cubicBezTo>
                    <a:pt x="12" y="25"/>
                    <a:pt x="11" y="23"/>
                    <a:pt x="11" y="21"/>
                  </a:cubicBezTo>
                  <a:cubicBezTo>
                    <a:pt x="11" y="18"/>
                    <a:pt x="13" y="16"/>
                    <a:pt x="15" y="14"/>
                  </a:cubicBezTo>
                  <a:cubicBezTo>
                    <a:pt x="17" y="11"/>
                    <a:pt x="20" y="10"/>
                    <a:pt x="22" y="10"/>
                  </a:cubicBezTo>
                  <a:cubicBezTo>
                    <a:pt x="24" y="10"/>
                    <a:pt x="26" y="11"/>
                    <a:pt x="28" y="12"/>
                  </a:cubicBezTo>
                  <a:cubicBezTo>
                    <a:pt x="30" y="13"/>
                    <a:pt x="30" y="13"/>
                    <a:pt x="30" y="13"/>
                  </a:cubicBezTo>
                  <a:cubicBezTo>
                    <a:pt x="30" y="11"/>
                    <a:pt x="30" y="11"/>
                    <a:pt x="30" y="11"/>
                  </a:cubicBezTo>
                  <a:cubicBezTo>
                    <a:pt x="32" y="6"/>
                    <a:pt x="36" y="3"/>
                    <a:pt x="41" y="3"/>
                  </a:cubicBezTo>
                  <a:cubicBezTo>
                    <a:pt x="46" y="3"/>
                    <a:pt x="51" y="7"/>
                    <a:pt x="52" y="12"/>
                  </a:cubicBezTo>
                  <a:cubicBezTo>
                    <a:pt x="52" y="14"/>
                    <a:pt x="52" y="14"/>
                    <a:pt x="52" y="14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6" y="11"/>
                    <a:pt x="58" y="11"/>
                    <a:pt x="59" y="11"/>
                  </a:cubicBezTo>
                  <a:cubicBezTo>
                    <a:pt x="62" y="11"/>
                    <a:pt x="65" y="12"/>
                    <a:pt x="67" y="14"/>
                  </a:cubicBezTo>
                  <a:cubicBezTo>
                    <a:pt x="69" y="16"/>
                    <a:pt x="70" y="19"/>
                    <a:pt x="70" y="22"/>
                  </a:cubicBezTo>
                  <a:cubicBezTo>
                    <a:pt x="70" y="24"/>
                    <a:pt x="70" y="26"/>
                    <a:pt x="69" y="28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9" y="30"/>
                    <a:pt x="69" y="30"/>
                    <a:pt x="69" y="30"/>
                  </a:cubicBezTo>
                  <a:cubicBezTo>
                    <a:pt x="74" y="31"/>
                    <a:pt x="78" y="35"/>
                    <a:pt x="78" y="40"/>
                  </a:cubicBezTo>
                  <a:lnTo>
                    <a:pt x="79" y="40"/>
                  </a:lnTo>
                  <a:close/>
                </a:path>
              </a:pathLst>
            </a:custGeom>
            <a:solidFill>
              <a:srgbClr val="E400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1" name="Rectangle 1493"/>
            <p:cNvSpPr>
              <a:spLocks noChangeArrowheads="1"/>
            </p:cNvSpPr>
            <p:nvPr/>
          </p:nvSpPr>
          <p:spPr bwMode="auto">
            <a:xfrm>
              <a:off x="1236662" y="5789613"/>
              <a:ext cx="7938" cy="26988"/>
            </a:xfrm>
            <a:prstGeom prst="rect">
              <a:avLst/>
            </a:prstGeom>
            <a:solidFill>
              <a:srgbClr val="E400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" name="Freeform 1494"/>
            <p:cNvSpPr>
              <a:spLocks/>
            </p:cNvSpPr>
            <p:nvPr/>
          </p:nvSpPr>
          <p:spPr bwMode="auto">
            <a:xfrm>
              <a:off x="1203325" y="5802313"/>
              <a:ext cx="22225" cy="22225"/>
            </a:xfrm>
            <a:custGeom>
              <a:avLst/>
              <a:gdLst>
                <a:gd name="T0" fmla="*/ 14 w 14"/>
                <a:gd name="T1" fmla="*/ 12 h 14"/>
                <a:gd name="T2" fmla="*/ 12 w 14"/>
                <a:gd name="T3" fmla="*/ 14 h 14"/>
                <a:gd name="T4" fmla="*/ 0 w 14"/>
                <a:gd name="T5" fmla="*/ 3 h 14"/>
                <a:gd name="T6" fmla="*/ 3 w 14"/>
                <a:gd name="T7" fmla="*/ 0 h 14"/>
                <a:gd name="T8" fmla="*/ 14 w 14"/>
                <a:gd name="T9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4">
                  <a:moveTo>
                    <a:pt x="14" y="12"/>
                  </a:moveTo>
                  <a:lnTo>
                    <a:pt x="12" y="14"/>
                  </a:lnTo>
                  <a:lnTo>
                    <a:pt x="0" y="3"/>
                  </a:lnTo>
                  <a:lnTo>
                    <a:pt x="3" y="0"/>
                  </a:lnTo>
                  <a:lnTo>
                    <a:pt x="14" y="12"/>
                  </a:lnTo>
                  <a:close/>
                </a:path>
              </a:pathLst>
            </a:custGeom>
            <a:solidFill>
              <a:srgbClr val="E400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" name="Rectangle 1495"/>
            <p:cNvSpPr>
              <a:spLocks noChangeArrowheads="1"/>
            </p:cNvSpPr>
            <p:nvPr/>
          </p:nvSpPr>
          <p:spPr bwMode="auto">
            <a:xfrm>
              <a:off x="1190625" y="5838825"/>
              <a:ext cx="26988" cy="4763"/>
            </a:xfrm>
            <a:prstGeom prst="rect">
              <a:avLst/>
            </a:prstGeom>
            <a:solidFill>
              <a:srgbClr val="E400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" name="Freeform 1496"/>
            <p:cNvSpPr>
              <a:spLocks/>
            </p:cNvSpPr>
            <p:nvPr/>
          </p:nvSpPr>
          <p:spPr bwMode="auto">
            <a:xfrm>
              <a:off x="1203325" y="5854700"/>
              <a:ext cx="22225" cy="22225"/>
            </a:xfrm>
            <a:custGeom>
              <a:avLst/>
              <a:gdLst>
                <a:gd name="T0" fmla="*/ 12 w 14"/>
                <a:gd name="T1" fmla="*/ 0 h 14"/>
                <a:gd name="T2" fmla="*/ 14 w 14"/>
                <a:gd name="T3" fmla="*/ 3 h 14"/>
                <a:gd name="T4" fmla="*/ 3 w 14"/>
                <a:gd name="T5" fmla="*/ 14 h 14"/>
                <a:gd name="T6" fmla="*/ 0 w 14"/>
                <a:gd name="T7" fmla="*/ 12 h 14"/>
                <a:gd name="T8" fmla="*/ 12 w 14"/>
                <a:gd name="T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4">
                  <a:moveTo>
                    <a:pt x="12" y="0"/>
                  </a:moveTo>
                  <a:lnTo>
                    <a:pt x="14" y="3"/>
                  </a:lnTo>
                  <a:lnTo>
                    <a:pt x="3" y="14"/>
                  </a:lnTo>
                  <a:lnTo>
                    <a:pt x="0" y="12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E400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5" name="Rectangle 1497"/>
            <p:cNvSpPr>
              <a:spLocks noChangeArrowheads="1"/>
            </p:cNvSpPr>
            <p:nvPr/>
          </p:nvSpPr>
          <p:spPr bwMode="auto">
            <a:xfrm>
              <a:off x="1236662" y="5864225"/>
              <a:ext cx="7938" cy="26988"/>
            </a:xfrm>
            <a:prstGeom prst="rect">
              <a:avLst/>
            </a:prstGeom>
            <a:solidFill>
              <a:srgbClr val="E400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6" name="Freeform 1498"/>
            <p:cNvSpPr>
              <a:spLocks/>
            </p:cNvSpPr>
            <p:nvPr/>
          </p:nvSpPr>
          <p:spPr bwMode="auto">
            <a:xfrm>
              <a:off x="1255712" y="5854700"/>
              <a:ext cx="22225" cy="22225"/>
            </a:xfrm>
            <a:custGeom>
              <a:avLst/>
              <a:gdLst>
                <a:gd name="T0" fmla="*/ 0 w 14"/>
                <a:gd name="T1" fmla="*/ 3 h 14"/>
                <a:gd name="T2" fmla="*/ 3 w 14"/>
                <a:gd name="T3" fmla="*/ 0 h 14"/>
                <a:gd name="T4" fmla="*/ 14 w 14"/>
                <a:gd name="T5" fmla="*/ 12 h 14"/>
                <a:gd name="T6" fmla="*/ 12 w 14"/>
                <a:gd name="T7" fmla="*/ 14 h 14"/>
                <a:gd name="T8" fmla="*/ 0 w 14"/>
                <a:gd name="T9" fmla="*/ 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4">
                  <a:moveTo>
                    <a:pt x="0" y="3"/>
                  </a:moveTo>
                  <a:lnTo>
                    <a:pt x="3" y="0"/>
                  </a:lnTo>
                  <a:lnTo>
                    <a:pt x="14" y="12"/>
                  </a:lnTo>
                  <a:lnTo>
                    <a:pt x="12" y="14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E400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7" name="Rectangle 1499"/>
            <p:cNvSpPr>
              <a:spLocks noChangeArrowheads="1"/>
            </p:cNvSpPr>
            <p:nvPr/>
          </p:nvSpPr>
          <p:spPr bwMode="auto">
            <a:xfrm>
              <a:off x="1265237" y="5835650"/>
              <a:ext cx="26988" cy="7938"/>
            </a:xfrm>
            <a:prstGeom prst="rect">
              <a:avLst/>
            </a:prstGeom>
            <a:solidFill>
              <a:srgbClr val="E400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8" name="Freeform 1500"/>
            <p:cNvSpPr>
              <a:spLocks/>
            </p:cNvSpPr>
            <p:nvPr/>
          </p:nvSpPr>
          <p:spPr bwMode="auto">
            <a:xfrm>
              <a:off x="1255712" y="5802313"/>
              <a:ext cx="22225" cy="22225"/>
            </a:xfrm>
            <a:custGeom>
              <a:avLst/>
              <a:gdLst>
                <a:gd name="T0" fmla="*/ 3 w 14"/>
                <a:gd name="T1" fmla="*/ 14 h 14"/>
                <a:gd name="T2" fmla="*/ 0 w 14"/>
                <a:gd name="T3" fmla="*/ 12 h 14"/>
                <a:gd name="T4" fmla="*/ 12 w 14"/>
                <a:gd name="T5" fmla="*/ 0 h 14"/>
                <a:gd name="T6" fmla="*/ 14 w 14"/>
                <a:gd name="T7" fmla="*/ 3 h 14"/>
                <a:gd name="T8" fmla="*/ 3 w 14"/>
                <a:gd name="T9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4">
                  <a:moveTo>
                    <a:pt x="3" y="14"/>
                  </a:moveTo>
                  <a:lnTo>
                    <a:pt x="0" y="12"/>
                  </a:lnTo>
                  <a:lnTo>
                    <a:pt x="12" y="0"/>
                  </a:lnTo>
                  <a:lnTo>
                    <a:pt x="14" y="3"/>
                  </a:lnTo>
                  <a:lnTo>
                    <a:pt x="3" y="14"/>
                  </a:lnTo>
                  <a:close/>
                </a:path>
              </a:pathLst>
            </a:custGeom>
            <a:solidFill>
              <a:srgbClr val="E400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9" name="Freeform 1501"/>
            <p:cNvSpPr>
              <a:spLocks/>
            </p:cNvSpPr>
            <p:nvPr/>
          </p:nvSpPr>
          <p:spPr bwMode="auto">
            <a:xfrm>
              <a:off x="854075" y="6059488"/>
              <a:ext cx="109538" cy="107950"/>
            </a:xfrm>
            <a:custGeom>
              <a:avLst/>
              <a:gdLst>
                <a:gd name="T0" fmla="*/ 45 w 45"/>
                <a:gd name="T1" fmla="*/ 23 h 45"/>
                <a:gd name="T2" fmla="*/ 40 w 45"/>
                <a:gd name="T3" fmla="*/ 16 h 45"/>
                <a:gd name="T4" fmla="*/ 39 w 45"/>
                <a:gd name="T5" fmla="*/ 7 h 45"/>
                <a:gd name="T6" fmla="*/ 30 w 45"/>
                <a:gd name="T7" fmla="*/ 6 h 45"/>
                <a:gd name="T8" fmla="*/ 23 w 45"/>
                <a:gd name="T9" fmla="*/ 0 h 45"/>
                <a:gd name="T10" fmla="*/ 16 w 45"/>
                <a:gd name="T11" fmla="*/ 5 h 45"/>
                <a:gd name="T12" fmla="*/ 7 w 45"/>
                <a:gd name="T13" fmla="*/ 6 h 45"/>
                <a:gd name="T14" fmla="*/ 6 w 45"/>
                <a:gd name="T15" fmla="*/ 15 h 45"/>
                <a:gd name="T16" fmla="*/ 0 w 45"/>
                <a:gd name="T17" fmla="*/ 22 h 45"/>
                <a:gd name="T18" fmla="*/ 5 w 45"/>
                <a:gd name="T19" fmla="*/ 29 h 45"/>
                <a:gd name="T20" fmla="*/ 6 w 45"/>
                <a:gd name="T21" fmla="*/ 38 h 45"/>
                <a:gd name="T22" fmla="*/ 15 w 45"/>
                <a:gd name="T23" fmla="*/ 40 h 45"/>
                <a:gd name="T24" fmla="*/ 22 w 45"/>
                <a:gd name="T25" fmla="*/ 45 h 45"/>
                <a:gd name="T26" fmla="*/ 29 w 45"/>
                <a:gd name="T27" fmla="*/ 40 h 45"/>
                <a:gd name="T28" fmla="*/ 38 w 45"/>
                <a:gd name="T29" fmla="*/ 39 h 45"/>
                <a:gd name="T30" fmla="*/ 40 w 45"/>
                <a:gd name="T31" fmla="*/ 30 h 45"/>
                <a:gd name="T32" fmla="*/ 45 w 45"/>
                <a:gd name="T33" fmla="*/ 23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5" h="45">
                  <a:moveTo>
                    <a:pt x="45" y="23"/>
                  </a:moveTo>
                  <a:cubicBezTo>
                    <a:pt x="45" y="19"/>
                    <a:pt x="43" y="17"/>
                    <a:pt x="40" y="16"/>
                  </a:cubicBezTo>
                  <a:cubicBezTo>
                    <a:pt x="42" y="13"/>
                    <a:pt x="41" y="9"/>
                    <a:pt x="39" y="7"/>
                  </a:cubicBezTo>
                  <a:cubicBezTo>
                    <a:pt x="36" y="4"/>
                    <a:pt x="33" y="4"/>
                    <a:pt x="30" y="6"/>
                  </a:cubicBezTo>
                  <a:cubicBezTo>
                    <a:pt x="29" y="2"/>
                    <a:pt x="26" y="0"/>
                    <a:pt x="23" y="0"/>
                  </a:cubicBezTo>
                  <a:cubicBezTo>
                    <a:pt x="19" y="0"/>
                    <a:pt x="17" y="2"/>
                    <a:pt x="16" y="5"/>
                  </a:cubicBezTo>
                  <a:cubicBezTo>
                    <a:pt x="13" y="4"/>
                    <a:pt x="9" y="4"/>
                    <a:pt x="7" y="6"/>
                  </a:cubicBezTo>
                  <a:cubicBezTo>
                    <a:pt x="4" y="9"/>
                    <a:pt x="4" y="12"/>
                    <a:pt x="6" y="15"/>
                  </a:cubicBezTo>
                  <a:cubicBezTo>
                    <a:pt x="2" y="16"/>
                    <a:pt x="0" y="19"/>
                    <a:pt x="0" y="22"/>
                  </a:cubicBezTo>
                  <a:cubicBezTo>
                    <a:pt x="0" y="26"/>
                    <a:pt x="2" y="29"/>
                    <a:pt x="5" y="29"/>
                  </a:cubicBezTo>
                  <a:cubicBezTo>
                    <a:pt x="4" y="32"/>
                    <a:pt x="4" y="36"/>
                    <a:pt x="6" y="38"/>
                  </a:cubicBezTo>
                  <a:cubicBezTo>
                    <a:pt x="9" y="41"/>
                    <a:pt x="12" y="41"/>
                    <a:pt x="15" y="40"/>
                  </a:cubicBezTo>
                  <a:cubicBezTo>
                    <a:pt x="16" y="43"/>
                    <a:pt x="19" y="45"/>
                    <a:pt x="22" y="45"/>
                  </a:cubicBezTo>
                  <a:cubicBezTo>
                    <a:pt x="26" y="45"/>
                    <a:pt x="29" y="43"/>
                    <a:pt x="29" y="40"/>
                  </a:cubicBezTo>
                  <a:cubicBezTo>
                    <a:pt x="32" y="42"/>
                    <a:pt x="36" y="41"/>
                    <a:pt x="38" y="39"/>
                  </a:cubicBezTo>
                  <a:cubicBezTo>
                    <a:pt x="41" y="36"/>
                    <a:pt x="41" y="33"/>
                    <a:pt x="40" y="30"/>
                  </a:cubicBezTo>
                  <a:cubicBezTo>
                    <a:pt x="43" y="29"/>
                    <a:pt x="45" y="26"/>
                    <a:pt x="45" y="23"/>
                  </a:cubicBezTo>
                  <a:close/>
                </a:path>
              </a:pathLst>
            </a:custGeom>
            <a:solidFill>
              <a:srgbClr val="F2DB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0" name="Freeform 1502"/>
            <p:cNvSpPr>
              <a:spLocks/>
            </p:cNvSpPr>
            <p:nvPr/>
          </p:nvSpPr>
          <p:spPr bwMode="auto">
            <a:xfrm>
              <a:off x="849312" y="6054725"/>
              <a:ext cx="119063" cy="117475"/>
            </a:xfrm>
            <a:custGeom>
              <a:avLst/>
              <a:gdLst>
                <a:gd name="T0" fmla="*/ 49 w 49"/>
                <a:gd name="T1" fmla="*/ 25 h 49"/>
                <a:gd name="T2" fmla="*/ 42 w 49"/>
                <a:gd name="T3" fmla="*/ 18 h 49"/>
                <a:gd name="T4" fmla="*/ 44 w 49"/>
                <a:gd name="T5" fmla="*/ 14 h 49"/>
                <a:gd name="T6" fmla="*/ 36 w 49"/>
                <a:gd name="T7" fmla="*/ 5 h 49"/>
                <a:gd name="T8" fmla="*/ 32 w 49"/>
                <a:gd name="T9" fmla="*/ 8 h 49"/>
                <a:gd name="T10" fmla="*/ 25 w 49"/>
                <a:gd name="T11" fmla="*/ 0 h 49"/>
                <a:gd name="T12" fmla="*/ 18 w 49"/>
                <a:gd name="T13" fmla="*/ 7 h 49"/>
                <a:gd name="T14" fmla="*/ 14 w 49"/>
                <a:gd name="T15" fmla="*/ 5 h 49"/>
                <a:gd name="T16" fmla="*/ 5 w 49"/>
                <a:gd name="T17" fmla="*/ 13 h 49"/>
                <a:gd name="T18" fmla="*/ 8 w 49"/>
                <a:gd name="T19" fmla="*/ 17 h 49"/>
                <a:gd name="T20" fmla="*/ 0 w 49"/>
                <a:gd name="T21" fmla="*/ 24 h 49"/>
                <a:gd name="T22" fmla="*/ 7 w 49"/>
                <a:gd name="T23" fmla="*/ 31 h 49"/>
                <a:gd name="T24" fmla="*/ 5 w 49"/>
                <a:gd name="T25" fmla="*/ 35 h 49"/>
                <a:gd name="T26" fmla="*/ 13 w 49"/>
                <a:gd name="T27" fmla="*/ 44 h 49"/>
                <a:gd name="T28" fmla="*/ 17 w 49"/>
                <a:gd name="T29" fmla="*/ 42 h 49"/>
                <a:gd name="T30" fmla="*/ 24 w 49"/>
                <a:gd name="T31" fmla="*/ 49 h 49"/>
                <a:gd name="T32" fmla="*/ 31 w 49"/>
                <a:gd name="T33" fmla="*/ 42 h 49"/>
                <a:gd name="T34" fmla="*/ 35 w 49"/>
                <a:gd name="T35" fmla="*/ 44 h 49"/>
                <a:gd name="T36" fmla="*/ 44 w 49"/>
                <a:gd name="T37" fmla="*/ 36 h 49"/>
                <a:gd name="T38" fmla="*/ 42 w 49"/>
                <a:gd name="T39" fmla="*/ 32 h 49"/>
                <a:gd name="T40" fmla="*/ 49 w 49"/>
                <a:gd name="T41" fmla="*/ 25 h 49"/>
                <a:gd name="T42" fmla="*/ 46 w 49"/>
                <a:gd name="T43" fmla="*/ 25 h 49"/>
                <a:gd name="T44" fmla="*/ 39 w 49"/>
                <a:gd name="T45" fmla="*/ 31 h 49"/>
                <a:gd name="T46" fmla="*/ 41 w 49"/>
                <a:gd name="T47" fmla="*/ 36 h 49"/>
                <a:gd name="T48" fmla="*/ 35 w 49"/>
                <a:gd name="T49" fmla="*/ 41 h 49"/>
                <a:gd name="T50" fmla="*/ 30 w 49"/>
                <a:gd name="T51" fmla="*/ 39 h 49"/>
                <a:gd name="T52" fmla="*/ 24 w 49"/>
                <a:gd name="T53" fmla="*/ 46 h 49"/>
                <a:gd name="T54" fmla="*/ 18 w 49"/>
                <a:gd name="T55" fmla="*/ 39 h 49"/>
                <a:gd name="T56" fmla="*/ 13 w 49"/>
                <a:gd name="T57" fmla="*/ 41 h 49"/>
                <a:gd name="T58" fmla="*/ 8 w 49"/>
                <a:gd name="T59" fmla="*/ 35 h 49"/>
                <a:gd name="T60" fmla="*/ 10 w 49"/>
                <a:gd name="T61" fmla="*/ 30 h 49"/>
                <a:gd name="T62" fmla="*/ 3 w 49"/>
                <a:gd name="T63" fmla="*/ 24 h 49"/>
                <a:gd name="T64" fmla="*/ 10 w 49"/>
                <a:gd name="T65" fmla="*/ 18 h 49"/>
                <a:gd name="T66" fmla="*/ 8 w 49"/>
                <a:gd name="T67" fmla="*/ 13 h 49"/>
                <a:gd name="T68" fmla="*/ 14 w 49"/>
                <a:gd name="T69" fmla="*/ 8 h 49"/>
                <a:gd name="T70" fmla="*/ 19 w 49"/>
                <a:gd name="T71" fmla="*/ 10 h 49"/>
                <a:gd name="T72" fmla="*/ 25 w 49"/>
                <a:gd name="T73" fmla="*/ 3 h 49"/>
                <a:gd name="T74" fmla="*/ 31 w 49"/>
                <a:gd name="T75" fmla="*/ 10 h 49"/>
                <a:gd name="T76" fmla="*/ 36 w 49"/>
                <a:gd name="T77" fmla="*/ 8 h 49"/>
                <a:gd name="T78" fmla="*/ 41 w 49"/>
                <a:gd name="T79" fmla="*/ 14 h 49"/>
                <a:gd name="T80" fmla="*/ 39 w 49"/>
                <a:gd name="T81" fmla="*/ 19 h 49"/>
                <a:gd name="T82" fmla="*/ 46 w 49"/>
                <a:gd name="T83" fmla="*/ 25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9" h="49">
                  <a:moveTo>
                    <a:pt x="47" y="25"/>
                  </a:moveTo>
                  <a:cubicBezTo>
                    <a:pt x="49" y="25"/>
                    <a:pt x="49" y="25"/>
                    <a:pt x="49" y="25"/>
                  </a:cubicBezTo>
                  <a:cubicBezTo>
                    <a:pt x="49" y="21"/>
                    <a:pt x="46" y="17"/>
                    <a:pt x="42" y="16"/>
                  </a:cubicBezTo>
                  <a:cubicBezTo>
                    <a:pt x="42" y="18"/>
                    <a:pt x="42" y="18"/>
                    <a:pt x="42" y="18"/>
                  </a:cubicBezTo>
                  <a:cubicBezTo>
                    <a:pt x="43" y="19"/>
                    <a:pt x="43" y="19"/>
                    <a:pt x="43" y="19"/>
                  </a:cubicBezTo>
                  <a:cubicBezTo>
                    <a:pt x="44" y="17"/>
                    <a:pt x="44" y="16"/>
                    <a:pt x="44" y="14"/>
                  </a:cubicBezTo>
                  <a:cubicBezTo>
                    <a:pt x="44" y="12"/>
                    <a:pt x="44" y="9"/>
                    <a:pt x="42" y="8"/>
                  </a:cubicBezTo>
                  <a:cubicBezTo>
                    <a:pt x="40" y="6"/>
                    <a:pt x="38" y="5"/>
                    <a:pt x="36" y="5"/>
                  </a:cubicBezTo>
                  <a:cubicBezTo>
                    <a:pt x="34" y="5"/>
                    <a:pt x="33" y="5"/>
                    <a:pt x="31" y="6"/>
                  </a:cubicBezTo>
                  <a:cubicBezTo>
                    <a:pt x="32" y="8"/>
                    <a:pt x="32" y="8"/>
                    <a:pt x="32" y="8"/>
                  </a:cubicBezTo>
                  <a:cubicBezTo>
                    <a:pt x="33" y="7"/>
                    <a:pt x="33" y="7"/>
                    <a:pt x="33" y="7"/>
                  </a:cubicBezTo>
                  <a:cubicBezTo>
                    <a:pt x="33" y="3"/>
                    <a:pt x="29" y="0"/>
                    <a:pt x="25" y="0"/>
                  </a:cubicBezTo>
                  <a:cubicBezTo>
                    <a:pt x="21" y="0"/>
                    <a:pt x="17" y="3"/>
                    <a:pt x="16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7" y="5"/>
                    <a:pt x="16" y="5"/>
                    <a:pt x="14" y="5"/>
                  </a:cubicBezTo>
                  <a:cubicBezTo>
                    <a:pt x="12" y="5"/>
                    <a:pt x="9" y="6"/>
                    <a:pt x="8" y="7"/>
                  </a:cubicBezTo>
                  <a:cubicBezTo>
                    <a:pt x="6" y="9"/>
                    <a:pt x="5" y="11"/>
                    <a:pt x="5" y="13"/>
                  </a:cubicBezTo>
                  <a:cubicBezTo>
                    <a:pt x="5" y="15"/>
                    <a:pt x="6" y="17"/>
                    <a:pt x="6" y="18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3" y="17"/>
                    <a:pt x="0" y="20"/>
                    <a:pt x="0" y="24"/>
                  </a:cubicBezTo>
                  <a:cubicBezTo>
                    <a:pt x="0" y="28"/>
                    <a:pt x="3" y="32"/>
                    <a:pt x="7" y="33"/>
                  </a:cubicBezTo>
                  <a:cubicBezTo>
                    <a:pt x="7" y="31"/>
                    <a:pt x="7" y="31"/>
                    <a:pt x="7" y="31"/>
                  </a:cubicBezTo>
                  <a:cubicBezTo>
                    <a:pt x="6" y="31"/>
                    <a:pt x="6" y="31"/>
                    <a:pt x="6" y="31"/>
                  </a:cubicBezTo>
                  <a:cubicBezTo>
                    <a:pt x="5" y="32"/>
                    <a:pt x="5" y="34"/>
                    <a:pt x="5" y="35"/>
                  </a:cubicBezTo>
                  <a:cubicBezTo>
                    <a:pt x="5" y="38"/>
                    <a:pt x="6" y="40"/>
                    <a:pt x="7" y="42"/>
                  </a:cubicBezTo>
                  <a:cubicBezTo>
                    <a:pt x="9" y="43"/>
                    <a:pt x="11" y="44"/>
                    <a:pt x="13" y="44"/>
                  </a:cubicBezTo>
                  <a:cubicBezTo>
                    <a:pt x="15" y="44"/>
                    <a:pt x="17" y="44"/>
                    <a:pt x="18" y="43"/>
                  </a:cubicBezTo>
                  <a:cubicBezTo>
                    <a:pt x="17" y="42"/>
                    <a:pt x="17" y="42"/>
                    <a:pt x="17" y="42"/>
                  </a:cubicBezTo>
                  <a:cubicBezTo>
                    <a:pt x="16" y="42"/>
                    <a:pt x="16" y="42"/>
                    <a:pt x="16" y="42"/>
                  </a:cubicBezTo>
                  <a:cubicBezTo>
                    <a:pt x="17" y="46"/>
                    <a:pt x="20" y="49"/>
                    <a:pt x="24" y="49"/>
                  </a:cubicBezTo>
                  <a:cubicBezTo>
                    <a:pt x="28" y="49"/>
                    <a:pt x="32" y="46"/>
                    <a:pt x="33" y="42"/>
                  </a:cubicBezTo>
                  <a:cubicBezTo>
                    <a:pt x="31" y="42"/>
                    <a:pt x="31" y="42"/>
                    <a:pt x="31" y="42"/>
                  </a:cubicBezTo>
                  <a:cubicBezTo>
                    <a:pt x="31" y="43"/>
                    <a:pt x="31" y="43"/>
                    <a:pt x="31" y="43"/>
                  </a:cubicBezTo>
                  <a:cubicBezTo>
                    <a:pt x="32" y="44"/>
                    <a:pt x="34" y="44"/>
                    <a:pt x="35" y="44"/>
                  </a:cubicBezTo>
                  <a:cubicBezTo>
                    <a:pt x="38" y="44"/>
                    <a:pt x="40" y="44"/>
                    <a:pt x="42" y="42"/>
                  </a:cubicBezTo>
                  <a:cubicBezTo>
                    <a:pt x="43" y="40"/>
                    <a:pt x="44" y="38"/>
                    <a:pt x="44" y="36"/>
                  </a:cubicBezTo>
                  <a:cubicBezTo>
                    <a:pt x="44" y="34"/>
                    <a:pt x="44" y="33"/>
                    <a:pt x="43" y="31"/>
                  </a:cubicBezTo>
                  <a:cubicBezTo>
                    <a:pt x="42" y="32"/>
                    <a:pt x="42" y="32"/>
                    <a:pt x="42" y="32"/>
                  </a:cubicBezTo>
                  <a:cubicBezTo>
                    <a:pt x="42" y="33"/>
                    <a:pt x="42" y="33"/>
                    <a:pt x="42" y="33"/>
                  </a:cubicBezTo>
                  <a:cubicBezTo>
                    <a:pt x="46" y="33"/>
                    <a:pt x="49" y="29"/>
                    <a:pt x="49" y="25"/>
                  </a:cubicBezTo>
                  <a:cubicBezTo>
                    <a:pt x="47" y="25"/>
                    <a:pt x="47" y="25"/>
                    <a:pt x="47" y="25"/>
                  </a:cubicBezTo>
                  <a:cubicBezTo>
                    <a:pt x="46" y="25"/>
                    <a:pt x="46" y="25"/>
                    <a:pt x="46" y="25"/>
                  </a:cubicBezTo>
                  <a:cubicBezTo>
                    <a:pt x="46" y="28"/>
                    <a:pt x="44" y="30"/>
                    <a:pt x="41" y="31"/>
                  </a:cubicBezTo>
                  <a:cubicBezTo>
                    <a:pt x="39" y="31"/>
                    <a:pt x="39" y="31"/>
                    <a:pt x="39" y="31"/>
                  </a:cubicBezTo>
                  <a:cubicBezTo>
                    <a:pt x="40" y="33"/>
                    <a:pt x="40" y="33"/>
                    <a:pt x="40" y="33"/>
                  </a:cubicBezTo>
                  <a:cubicBezTo>
                    <a:pt x="41" y="34"/>
                    <a:pt x="41" y="35"/>
                    <a:pt x="41" y="36"/>
                  </a:cubicBezTo>
                  <a:cubicBezTo>
                    <a:pt x="41" y="37"/>
                    <a:pt x="41" y="39"/>
                    <a:pt x="39" y="40"/>
                  </a:cubicBezTo>
                  <a:cubicBezTo>
                    <a:pt x="38" y="41"/>
                    <a:pt x="37" y="41"/>
                    <a:pt x="35" y="41"/>
                  </a:cubicBezTo>
                  <a:cubicBezTo>
                    <a:pt x="34" y="41"/>
                    <a:pt x="33" y="41"/>
                    <a:pt x="32" y="41"/>
                  </a:cubicBezTo>
                  <a:cubicBezTo>
                    <a:pt x="30" y="39"/>
                    <a:pt x="30" y="39"/>
                    <a:pt x="30" y="39"/>
                  </a:cubicBezTo>
                  <a:cubicBezTo>
                    <a:pt x="30" y="41"/>
                    <a:pt x="30" y="41"/>
                    <a:pt x="30" y="41"/>
                  </a:cubicBezTo>
                  <a:cubicBezTo>
                    <a:pt x="29" y="44"/>
                    <a:pt x="27" y="46"/>
                    <a:pt x="24" y="46"/>
                  </a:cubicBezTo>
                  <a:cubicBezTo>
                    <a:pt x="22" y="46"/>
                    <a:pt x="19" y="44"/>
                    <a:pt x="19" y="41"/>
                  </a:cubicBezTo>
                  <a:cubicBezTo>
                    <a:pt x="18" y="39"/>
                    <a:pt x="18" y="39"/>
                    <a:pt x="18" y="39"/>
                  </a:cubicBezTo>
                  <a:cubicBezTo>
                    <a:pt x="16" y="40"/>
                    <a:pt x="16" y="40"/>
                    <a:pt x="16" y="40"/>
                  </a:cubicBezTo>
                  <a:cubicBezTo>
                    <a:pt x="16" y="41"/>
                    <a:pt x="15" y="41"/>
                    <a:pt x="13" y="41"/>
                  </a:cubicBezTo>
                  <a:cubicBezTo>
                    <a:pt x="12" y="41"/>
                    <a:pt x="11" y="41"/>
                    <a:pt x="9" y="39"/>
                  </a:cubicBezTo>
                  <a:cubicBezTo>
                    <a:pt x="8" y="38"/>
                    <a:pt x="8" y="37"/>
                    <a:pt x="8" y="35"/>
                  </a:cubicBezTo>
                  <a:cubicBezTo>
                    <a:pt x="8" y="34"/>
                    <a:pt x="8" y="33"/>
                    <a:pt x="9" y="32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8" y="30"/>
                    <a:pt x="8" y="30"/>
                    <a:pt x="8" y="30"/>
                  </a:cubicBezTo>
                  <a:cubicBezTo>
                    <a:pt x="5" y="29"/>
                    <a:pt x="3" y="27"/>
                    <a:pt x="3" y="24"/>
                  </a:cubicBezTo>
                  <a:cubicBezTo>
                    <a:pt x="3" y="22"/>
                    <a:pt x="5" y="19"/>
                    <a:pt x="8" y="19"/>
                  </a:cubicBezTo>
                  <a:cubicBezTo>
                    <a:pt x="10" y="18"/>
                    <a:pt x="10" y="18"/>
                    <a:pt x="10" y="18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8" y="16"/>
                    <a:pt x="8" y="14"/>
                    <a:pt x="8" y="13"/>
                  </a:cubicBezTo>
                  <a:cubicBezTo>
                    <a:pt x="8" y="12"/>
                    <a:pt x="9" y="11"/>
                    <a:pt x="10" y="9"/>
                  </a:cubicBezTo>
                  <a:cubicBezTo>
                    <a:pt x="11" y="8"/>
                    <a:pt x="12" y="8"/>
                    <a:pt x="14" y="8"/>
                  </a:cubicBezTo>
                  <a:cubicBezTo>
                    <a:pt x="15" y="8"/>
                    <a:pt x="16" y="8"/>
                    <a:pt x="17" y="9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20" y="5"/>
                    <a:pt x="22" y="3"/>
                    <a:pt x="25" y="3"/>
                  </a:cubicBezTo>
                  <a:cubicBezTo>
                    <a:pt x="28" y="3"/>
                    <a:pt x="30" y="5"/>
                    <a:pt x="31" y="8"/>
                  </a:cubicBezTo>
                  <a:cubicBezTo>
                    <a:pt x="31" y="10"/>
                    <a:pt x="31" y="10"/>
                    <a:pt x="31" y="10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34" y="8"/>
                    <a:pt x="35" y="8"/>
                    <a:pt x="36" y="8"/>
                  </a:cubicBezTo>
                  <a:cubicBezTo>
                    <a:pt x="37" y="8"/>
                    <a:pt x="39" y="9"/>
                    <a:pt x="40" y="10"/>
                  </a:cubicBezTo>
                  <a:cubicBezTo>
                    <a:pt x="41" y="11"/>
                    <a:pt x="41" y="12"/>
                    <a:pt x="41" y="14"/>
                  </a:cubicBezTo>
                  <a:cubicBezTo>
                    <a:pt x="41" y="15"/>
                    <a:pt x="41" y="16"/>
                    <a:pt x="41" y="17"/>
                  </a:cubicBezTo>
                  <a:cubicBezTo>
                    <a:pt x="39" y="19"/>
                    <a:pt x="39" y="19"/>
                    <a:pt x="39" y="19"/>
                  </a:cubicBezTo>
                  <a:cubicBezTo>
                    <a:pt x="41" y="19"/>
                    <a:pt x="41" y="19"/>
                    <a:pt x="41" y="19"/>
                  </a:cubicBezTo>
                  <a:cubicBezTo>
                    <a:pt x="44" y="20"/>
                    <a:pt x="46" y="22"/>
                    <a:pt x="46" y="25"/>
                  </a:cubicBezTo>
                  <a:lnTo>
                    <a:pt x="47" y="25"/>
                  </a:lnTo>
                  <a:close/>
                </a:path>
              </a:pathLst>
            </a:custGeom>
            <a:solidFill>
              <a:srgbClr val="E400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1" name="Rectangle 1503"/>
            <p:cNvSpPr>
              <a:spLocks noChangeArrowheads="1"/>
            </p:cNvSpPr>
            <p:nvPr/>
          </p:nvSpPr>
          <p:spPr bwMode="auto">
            <a:xfrm>
              <a:off x="908050" y="6086475"/>
              <a:ext cx="1588" cy="14288"/>
            </a:xfrm>
            <a:prstGeom prst="rect">
              <a:avLst/>
            </a:prstGeom>
            <a:solidFill>
              <a:srgbClr val="E400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2" name="Freeform 1504"/>
            <p:cNvSpPr>
              <a:spLocks/>
            </p:cNvSpPr>
            <p:nvPr/>
          </p:nvSpPr>
          <p:spPr bwMode="auto">
            <a:xfrm>
              <a:off x="885825" y="6092825"/>
              <a:ext cx="14288" cy="12700"/>
            </a:xfrm>
            <a:custGeom>
              <a:avLst/>
              <a:gdLst>
                <a:gd name="T0" fmla="*/ 9 w 9"/>
                <a:gd name="T1" fmla="*/ 6 h 8"/>
                <a:gd name="T2" fmla="*/ 8 w 9"/>
                <a:gd name="T3" fmla="*/ 8 h 8"/>
                <a:gd name="T4" fmla="*/ 0 w 9"/>
                <a:gd name="T5" fmla="*/ 2 h 8"/>
                <a:gd name="T6" fmla="*/ 2 w 9"/>
                <a:gd name="T7" fmla="*/ 0 h 8"/>
                <a:gd name="T8" fmla="*/ 9 w 9"/>
                <a:gd name="T9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8">
                  <a:moveTo>
                    <a:pt x="9" y="6"/>
                  </a:moveTo>
                  <a:lnTo>
                    <a:pt x="8" y="8"/>
                  </a:lnTo>
                  <a:lnTo>
                    <a:pt x="0" y="2"/>
                  </a:lnTo>
                  <a:lnTo>
                    <a:pt x="2" y="0"/>
                  </a:lnTo>
                  <a:lnTo>
                    <a:pt x="9" y="6"/>
                  </a:lnTo>
                  <a:close/>
                </a:path>
              </a:pathLst>
            </a:custGeom>
            <a:solidFill>
              <a:srgbClr val="E400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3" name="Rectangle 1505"/>
            <p:cNvSpPr>
              <a:spLocks noChangeArrowheads="1"/>
            </p:cNvSpPr>
            <p:nvPr/>
          </p:nvSpPr>
          <p:spPr bwMode="auto">
            <a:xfrm>
              <a:off x="879475" y="6111875"/>
              <a:ext cx="15875" cy="4763"/>
            </a:xfrm>
            <a:prstGeom prst="rect">
              <a:avLst/>
            </a:prstGeom>
            <a:solidFill>
              <a:srgbClr val="E400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4" name="Freeform 1506"/>
            <p:cNvSpPr>
              <a:spLocks/>
            </p:cNvSpPr>
            <p:nvPr/>
          </p:nvSpPr>
          <p:spPr bwMode="auto">
            <a:xfrm>
              <a:off x="885825" y="6124575"/>
              <a:ext cx="14288" cy="11113"/>
            </a:xfrm>
            <a:custGeom>
              <a:avLst/>
              <a:gdLst>
                <a:gd name="T0" fmla="*/ 8 w 9"/>
                <a:gd name="T1" fmla="*/ 0 h 7"/>
                <a:gd name="T2" fmla="*/ 9 w 9"/>
                <a:gd name="T3" fmla="*/ 1 h 7"/>
                <a:gd name="T4" fmla="*/ 2 w 9"/>
                <a:gd name="T5" fmla="*/ 7 h 7"/>
                <a:gd name="T6" fmla="*/ 0 w 9"/>
                <a:gd name="T7" fmla="*/ 6 h 7"/>
                <a:gd name="T8" fmla="*/ 8 w 9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7">
                  <a:moveTo>
                    <a:pt x="8" y="0"/>
                  </a:moveTo>
                  <a:lnTo>
                    <a:pt x="9" y="1"/>
                  </a:lnTo>
                  <a:lnTo>
                    <a:pt x="2" y="7"/>
                  </a:lnTo>
                  <a:lnTo>
                    <a:pt x="0" y="6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E400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5" name="Rectangle 1507"/>
            <p:cNvSpPr>
              <a:spLocks noChangeArrowheads="1"/>
            </p:cNvSpPr>
            <p:nvPr/>
          </p:nvSpPr>
          <p:spPr bwMode="auto">
            <a:xfrm>
              <a:off x="908050" y="6129338"/>
              <a:ext cx="1588" cy="14288"/>
            </a:xfrm>
            <a:prstGeom prst="rect">
              <a:avLst/>
            </a:prstGeom>
            <a:solidFill>
              <a:srgbClr val="E400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6" name="Freeform 1508"/>
            <p:cNvSpPr>
              <a:spLocks/>
            </p:cNvSpPr>
            <p:nvPr/>
          </p:nvSpPr>
          <p:spPr bwMode="auto">
            <a:xfrm>
              <a:off x="917575" y="6124575"/>
              <a:ext cx="14288" cy="11113"/>
            </a:xfrm>
            <a:custGeom>
              <a:avLst/>
              <a:gdLst>
                <a:gd name="T0" fmla="*/ 0 w 9"/>
                <a:gd name="T1" fmla="*/ 1 h 7"/>
                <a:gd name="T2" fmla="*/ 1 w 9"/>
                <a:gd name="T3" fmla="*/ 0 h 7"/>
                <a:gd name="T4" fmla="*/ 9 w 9"/>
                <a:gd name="T5" fmla="*/ 6 h 7"/>
                <a:gd name="T6" fmla="*/ 7 w 9"/>
                <a:gd name="T7" fmla="*/ 7 h 7"/>
                <a:gd name="T8" fmla="*/ 0 w 9"/>
                <a:gd name="T9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7">
                  <a:moveTo>
                    <a:pt x="0" y="1"/>
                  </a:moveTo>
                  <a:lnTo>
                    <a:pt x="1" y="0"/>
                  </a:lnTo>
                  <a:lnTo>
                    <a:pt x="9" y="6"/>
                  </a:lnTo>
                  <a:lnTo>
                    <a:pt x="7" y="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400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7" name="Rectangle 1509"/>
            <p:cNvSpPr>
              <a:spLocks noChangeArrowheads="1"/>
            </p:cNvSpPr>
            <p:nvPr/>
          </p:nvSpPr>
          <p:spPr bwMode="auto">
            <a:xfrm>
              <a:off x="923925" y="6111875"/>
              <a:ext cx="14288" cy="4763"/>
            </a:xfrm>
            <a:prstGeom prst="rect">
              <a:avLst/>
            </a:prstGeom>
            <a:solidFill>
              <a:srgbClr val="E400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8" name="Freeform 1510"/>
            <p:cNvSpPr>
              <a:spLocks/>
            </p:cNvSpPr>
            <p:nvPr/>
          </p:nvSpPr>
          <p:spPr bwMode="auto">
            <a:xfrm>
              <a:off x="917575" y="6092825"/>
              <a:ext cx="14288" cy="12700"/>
            </a:xfrm>
            <a:custGeom>
              <a:avLst/>
              <a:gdLst>
                <a:gd name="T0" fmla="*/ 1 w 9"/>
                <a:gd name="T1" fmla="*/ 8 h 8"/>
                <a:gd name="T2" fmla="*/ 0 w 9"/>
                <a:gd name="T3" fmla="*/ 6 h 8"/>
                <a:gd name="T4" fmla="*/ 7 w 9"/>
                <a:gd name="T5" fmla="*/ 0 h 8"/>
                <a:gd name="T6" fmla="*/ 9 w 9"/>
                <a:gd name="T7" fmla="*/ 2 h 8"/>
                <a:gd name="T8" fmla="*/ 1 w 9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8">
                  <a:moveTo>
                    <a:pt x="1" y="8"/>
                  </a:moveTo>
                  <a:lnTo>
                    <a:pt x="0" y="6"/>
                  </a:lnTo>
                  <a:lnTo>
                    <a:pt x="7" y="0"/>
                  </a:lnTo>
                  <a:lnTo>
                    <a:pt x="9" y="2"/>
                  </a:lnTo>
                  <a:lnTo>
                    <a:pt x="1" y="8"/>
                  </a:lnTo>
                  <a:close/>
                </a:path>
              </a:pathLst>
            </a:custGeom>
            <a:solidFill>
              <a:srgbClr val="E400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582" name="PA_组合 1581"/>
          <p:cNvGrpSpPr/>
          <p:nvPr>
            <p:custDataLst>
              <p:tags r:id="rId59"/>
            </p:custDataLst>
          </p:nvPr>
        </p:nvGrpSpPr>
        <p:grpSpPr>
          <a:xfrm>
            <a:off x="10399712" y="4816568"/>
            <a:ext cx="1943101" cy="1368004"/>
            <a:chOff x="10728325" y="5153025"/>
            <a:chExt cx="1614488" cy="1136650"/>
          </a:xfrm>
        </p:grpSpPr>
        <p:sp>
          <p:nvSpPr>
            <p:cNvPr id="1379" name="Freeform 1511"/>
            <p:cNvSpPr>
              <a:spLocks/>
            </p:cNvSpPr>
            <p:nvPr/>
          </p:nvSpPr>
          <p:spPr bwMode="auto">
            <a:xfrm>
              <a:off x="10733087" y="5411788"/>
              <a:ext cx="1503363" cy="441325"/>
            </a:xfrm>
            <a:custGeom>
              <a:avLst/>
              <a:gdLst>
                <a:gd name="T0" fmla="*/ 604 w 625"/>
                <a:gd name="T1" fmla="*/ 108 h 183"/>
                <a:gd name="T2" fmla="*/ 417 w 625"/>
                <a:gd name="T3" fmla="*/ 108 h 183"/>
                <a:gd name="T4" fmla="*/ 405 w 625"/>
                <a:gd name="T5" fmla="*/ 98 h 183"/>
                <a:gd name="T6" fmla="*/ 405 w 625"/>
                <a:gd name="T7" fmla="*/ 97 h 183"/>
                <a:gd name="T8" fmla="*/ 417 w 625"/>
                <a:gd name="T9" fmla="*/ 87 h 183"/>
                <a:gd name="T10" fmla="*/ 466 w 625"/>
                <a:gd name="T11" fmla="*/ 87 h 183"/>
                <a:gd name="T12" fmla="*/ 483 w 625"/>
                <a:gd name="T13" fmla="*/ 73 h 183"/>
                <a:gd name="T14" fmla="*/ 483 w 625"/>
                <a:gd name="T15" fmla="*/ 73 h 183"/>
                <a:gd name="T16" fmla="*/ 466 w 625"/>
                <a:gd name="T17" fmla="*/ 59 h 183"/>
                <a:gd name="T18" fmla="*/ 315 w 625"/>
                <a:gd name="T19" fmla="*/ 59 h 183"/>
                <a:gd name="T20" fmla="*/ 293 w 625"/>
                <a:gd name="T21" fmla="*/ 41 h 183"/>
                <a:gd name="T22" fmla="*/ 293 w 625"/>
                <a:gd name="T23" fmla="*/ 40 h 183"/>
                <a:gd name="T24" fmla="*/ 315 w 625"/>
                <a:gd name="T25" fmla="*/ 22 h 183"/>
                <a:gd name="T26" fmla="*/ 356 w 625"/>
                <a:gd name="T27" fmla="*/ 22 h 183"/>
                <a:gd name="T28" fmla="*/ 369 w 625"/>
                <a:gd name="T29" fmla="*/ 11 h 183"/>
                <a:gd name="T30" fmla="*/ 369 w 625"/>
                <a:gd name="T31" fmla="*/ 11 h 183"/>
                <a:gd name="T32" fmla="*/ 356 w 625"/>
                <a:gd name="T33" fmla="*/ 0 h 183"/>
                <a:gd name="T34" fmla="*/ 293 w 625"/>
                <a:gd name="T35" fmla="*/ 0 h 183"/>
                <a:gd name="T36" fmla="*/ 259 w 625"/>
                <a:gd name="T37" fmla="*/ 0 h 183"/>
                <a:gd name="T38" fmla="*/ 236 w 625"/>
                <a:gd name="T39" fmla="*/ 19 h 183"/>
                <a:gd name="T40" fmla="*/ 236 w 625"/>
                <a:gd name="T41" fmla="*/ 22 h 183"/>
                <a:gd name="T42" fmla="*/ 236 w 625"/>
                <a:gd name="T43" fmla="*/ 26 h 183"/>
                <a:gd name="T44" fmla="*/ 231 w 625"/>
                <a:gd name="T45" fmla="*/ 31 h 183"/>
                <a:gd name="T46" fmla="*/ 82 w 625"/>
                <a:gd name="T47" fmla="*/ 31 h 183"/>
                <a:gd name="T48" fmla="*/ 48 w 625"/>
                <a:gd name="T49" fmla="*/ 59 h 183"/>
                <a:gd name="T50" fmla="*/ 48 w 625"/>
                <a:gd name="T51" fmla="*/ 59 h 183"/>
                <a:gd name="T52" fmla="*/ 82 w 625"/>
                <a:gd name="T53" fmla="*/ 87 h 183"/>
                <a:gd name="T54" fmla="*/ 134 w 625"/>
                <a:gd name="T55" fmla="*/ 87 h 183"/>
                <a:gd name="T56" fmla="*/ 139 w 625"/>
                <a:gd name="T57" fmla="*/ 92 h 183"/>
                <a:gd name="T58" fmla="*/ 139 w 625"/>
                <a:gd name="T59" fmla="*/ 101 h 183"/>
                <a:gd name="T60" fmla="*/ 134 w 625"/>
                <a:gd name="T61" fmla="*/ 106 h 183"/>
                <a:gd name="T62" fmla="*/ 17 w 625"/>
                <a:gd name="T63" fmla="*/ 106 h 183"/>
                <a:gd name="T64" fmla="*/ 0 w 625"/>
                <a:gd name="T65" fmla="*/ 120 h 183"/>
                <a:gd name="T66" fmla="*/ 0 w 625"/>
                <a:gd name="T67" fmla="*/ 120 h 183"/>
                <a:gd name="T68" fmla="*/ 17 w 625"/>
                <a:gd name="T69" fmla="*/ 135 h 183"/>
                <a:gd name="T70" fmla="*/ 231 w 625"/>
                <a:gd name="T71" fmla="*/ 135 h 183"/>
                <a:gd name="T72" fmla="*/ 236 w 625"/>
                <a:gd name="T73" fmla="*/ 140 h 183"/>
                <a:gd name="T74" fmla="*/ 241 w 625"/>
                <a:gd name="T75" fmla="*/ 145 h 183"/>
                <a:gd name="T76" fmla="*/ 288 w 625"/>
                <a:gd name="T77" fmla="*/ 145 h 183"/>
                <a:gd name="T78" fmla="*/ 293 w 625"/>
                <a:gd name="T79" fmla="*/ 140 h 183"/>
                <a:gd name="T80" fmla="*/ 298 w 625"/>
                <a:gd name="T81" fmla="*/ 135 h 183"/>
                <a:gd name="T82" fmla="*/ 328 w 625"/>
                <a:gd name="T83" fmla="*/ 135 h 183"/>
                <a:gd name="T84" fmla="*/ 357 w 625"/>
                <a:gd name="T85" fmla="*/ 159 h 183"/>
                <a:gd name="T86" fmla="*/ 357 w 625"/>
                <a:gd name="T87" fmla="*/ 159 h 183"/>
                <a:gd name="T88" fmla="*/ 386 w 625"/>
                <a:gd name="T89" fmla="*/ 183 h 183"/>
                <a:gd name="T90" fmla="*/ 536 w 625"/>
                <a:gd name="T91" fmla="*/ 183 h 183"/>
                <a:gd name="T92" fmla="*/ 541 w 625"/>
                <a:gd name="T93" fmla="*/ 178 h 183"/>
                <a:gd name="T94" fmla="*/ 541 w 625"/>
                <a:gd name="T95" fmla="*/ 146 h 183"/>
                <a:gd name="T96" fmla="*/ 546 w 625"/>
                <a:gd name="T97" fmla="*/ 141 h 183"/>
                <a:gd name="T98" fmla="*/ 604 w 625"/>
                <a:gd name="T99" fmla="*/ 141 h 183"/>
                <a:gd name="T100" fmla="*/ 625 w 625"/>
                <a:gd name="T101" fmla="*/ 125 h 183"/>
                <a:gd name="T102" fmla="*/ 625 w 625"/>
                <a:gd name="T103" fmla="*/ 124 h 183"/>
                <a:gd name="T104" fmla="*/ 604 w 625"/>
                <a:gd name="T105" fmla="*/ 108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625" h="183">
                  <a:moveTo>
                    <a:pt x="604" y="108"/>
                  </a:moveTo>
                  <a:cubicBezTo>
                    <a:pt x="417" y="108"/>
                    <a:pt x="417" y="108"/>
                    <a:pt x="417" y="108"/>
                  </a:cubicBezTo>
                  <a:cubicBezTo>
                    <a:pt x="410" y="108"/>
                    <a:pt x="405" y="103"/>
                    <a:pt x="405" y="98"/>
                  </a:cubicBezTo>
                  <a:cubicBezTo>
                    <a:pt x="405" y="97"/>
                    <a:pt x="405" y="97"/>
                    <a:pt x="405" y="97"/>
                  </a:cubicBezTo>
                  <a:cubicBezTo>
                    <a:pt x="405" y="92"/>
                    <a:pt x="410" y="87"/>
                    <a:pt x="417" y="87"/>
                  </a:cubicBezTo>
                  <a:cubicBezTo>
                    <a:pt x="466" y="87"/>
                    <a:pt x="466" y="87"/>
                    <a:pt x="466" y="87"/>
                  </a:cubicBezTo>
                  <a:cubicBezTo>
                    <a:pt x="475" y="87"/>
                    <a:pt x="483" y="81"/>
                    <a:pt x="483" y="73"/>
                  </a:cubicBezTo>
                  <a:cubicBezTo>
                    <a:pt x="483" y="73"/>
                    <a:pt x="483" y="73"/>
                    <a:pt x="483" y="73"/>
                  </a:cubicBezTo>
                  <a:cubicBezTo>
                    <a:pt x="483" y="65"/>
                    <a:pt x="475" y="59"/>
                    <a:pt x="466" y="59"/>
                  </a:cubicBezTo>
                  <a:cubicBezTo>
                    <a:pt x="315" y="59"/>
                    <a:pt x="315" y="59"/>
                    <a:pt x="315" y="59"/>
                  </a:cubicBezTo>
                  <a:cubicBezTo>
                    <a:pt x="303" y="59"/>
                    <a:pt x="293" y="51"/>
                    <a:pt x="293" y="41"/>
                  </a:cubicBezTo>
                  <a:cubicBezTo>
                    <a:pt x="293" y="40"/>
                    <a:pt x="293" y="40"/>
                    <a:pt x="293" y="40"/>
                  </a:cubicBezTo>
                  <a:cubicBezTo>
                    <a:pt x="293" y="30"/>
                    <a:pt x="303" y="22"/>
                    <a:pt x="315" y="22"/>
                  </a:cubicBezTo>
                  <a:cubicBezTo>
                    <a:pt x="356" y="22"/>
                    <a:pt x="356" y="22"/>
                    <a:pt x="356" y="22"/>
                  </a:cubicBezTo>
                  <a:cubicBezTo>
                    <a:pt x="364" y="22"/>
                    <a:pt x="369" y="17"/>
                    <a:pt x="369" y="11"/>
                  </a:cubicBezTo>
                  <a:cubicBezTo>
                    <a:pt x="369" y="11"/>
                    <a:pt x="369" y="11"/>
                    <a:pt x="369" y="11"/>
                  </a:cubicBezTo>
                  <a:cubicBezTo>
                    <a:pt x="369" y="5"/>
                    <a:pt x="364" y="0"/>
                    <a:pt x="356" y="0"/>
                  </a:cubicBezTo>
                  <a:cubicBezTo>
                    <a:pt x="293" y="0"/>
                    <a:pt x="293" y="0"/>
                    <a:pt x="293" y="0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46" y="0"/>
                    <a:pt x="236" y="8"/>
                    <a:pt x="236" y="19"/>
                  </a:cubicBezTo>
                  <a:cubicBezTo>
                    <a:pt x="236" y="22"/>
                    <a:pt x="236" y="22"/>
                    <a:pt x="236" y="22"/>
                  </a:cubicBezTo>
                  <a:cubicBezTo>
                    <a:pt x="236" y="26"/>
                    <a:pt x="236" y="26"/>
                    <a:pt x="236" y="26"/>
                  </a:cubicBezTo>
                  <a:cubicBezTo>
                    <a:pt x="236" y="29"/>
                    <a:pt x="234" y="31"/>
                    <a:pt x="231" y="31"/>
                  </a:cubicBezTo>
                  <a:cubicBezTo>
                    <a:pt x="82" y="31"/>
                    <a:pt x="82" y="31"/>
                    <a:pt x="82" y="31"/>
                  </a:cubicBezTo>
                  <a:cubicBezTo>
                    <a:pt x="63" y="31"/>
                    <a:pt x="48" y="44"/>
                    <a:pt x="48" y="59"/>
                  </a:cubicBezTo>
                  <a:cubicBezTo>
                    <a:pt x="48" y="59"/>
                    <a:pt x="48" y="59"/>
                    <a:pt x="48" y="59"/>
                  </a:cubicBezTo>
                  <a:cubicBezTo>
                    <a:pt x="48" y="75"/>
                    <a:pt x="63" y="87"/>
                    <a:pt x="82" y="87"/>
                  </a:cubicBezTo>
                  <a:cubicBezTo>
                    <a:pt x="134" y="87"/>
                    <a:pt x="134" y="87"/>
                    <a:pt x="134" y="87"/>
                  </a:cubicBezTo>
                  <a:cubicBezTo>
                    <a:pt x="137" y="87"/>
                    <a:pt x="139" y="89"/>
                    <a:pt x="139" y="92"/>
                  </a:cubicBezTo>
                  <a:cubicBezTo>
                    <a:pt x="139" y="101"/>
                    <a:pt x="139" y="101"/>
                    <a:pt x="139" y="101"/>
                  </a:cubicBezTo>
                  <a:cubicBezTo>
                    <a:pt x="139" y="103"/>
                    <a:pt x="137" y="106"/>
                    <a:pt x="134" y="106"/>
                  </a:cubicBezTo>
                  <a:cubicBezTo>
                    <a:pt x="17" y="106"/>
                    <a:pt x="17" y="106"/>
                    <a:pt x="17" y="106"/>
                  </a:cubicBezTo>
                  <a:cubicBezTo>
                    <a:pt x="8" y="106"/>
                    <a:pt x="0" y="112"/>
                    <a:pt x="0" y="120"/>
                  </a:cubicBezTo>
                  <a:cubicBezTo>
                    <a:pt x="0" y="120"/>
                    <a:pt x="0" y="120"/>
                    <a:pt x="0" y="120"/>
                  </a:cubicBezTo>
                  <a:cubicBezTo>
                    <a:pt x="0" y="128"/>
                    <a:pt x="8" y="135"/>
                    <a:pt x="17" y="135"/>
                  </a:cubicBezTo>
                  <a:cubicBezTo>
                    <a:pt x="231" y="135"/>
                    <a:pt x="231" y="135"/>
                    <a:pt x="231" y="135"/>
                  </a:cubicBezTo>
                  <a:cubicBezTo>
                    <a:pt x="234" y="135"/>
                    <a:pt x="236" y="137"/>
                    <a:pt x="236" y="140"/>
                  </a:cubicBezTo>
                  <a:cubicBezTo>
                    <a:pt x="236" y="143"/>
                    <a:pt x="238" y="145"/>
                    <a:pt x="241" y="145"/>
                  </a:cubicBezTo>
                  <a:cubicBezTo>
                    <a:pt x="288" y="145"/>
                    <a:pt x="288" y="145"/>
                    <a:pt x="288" y="145"/>
                  </a:cubicBezTo>
                  <a:cubicBezTo>
                    <a:pt x="291" y="145"/>
                    <a:pt x="293" y="143"/>
                    <a:pt x="293" y="140"/>
                  </a:cubicBezTo>
                  <a:cubicBezTo>
                    <a:pt x="293" y="137"/>
                    <a:pt x="295" y="135"/>
                    <a:pt x="298" y="135"/>
                  </a:cubicBezTo>
                  <a:cubicBezTo>
                    <a:pt x="328" y="135"/>
                    <a:pt x="328" y="135"/>
                    <a:pt x="328" y="135"/>
                  </a:cubicBezTo>
                  <a:cubicBezTo>
                    <a:pt x="344" y="135"/>
                    <a:pt x="357" y="146"/>
                    <a:pt x="357" y="159"/>
                  </a:cubicBezTo>
                  <a:cubicBezTo>
                    <a:pt x="357" y="159"/>
                    <a:pt x="357" y="159"/>
                    <a:pt x="357" y="159"/>
                  </a:cubicBezTo>
                  <a:cubicBezTo>
                    <a:pt x="357" y="172"/>
                    <a:pt x="370" y="183"/>
                    <a:pt x="386" y="183"/>
                  </a:cubicBezTo>
                  <a:cubicBezTo>
                    <a:pt x="536" y="183"/>
                    <a:pt x="536" y="183"/>
                    <a:pt x="536" y="183"/>
                  </a:cubicBezTo>
                  <a:cubicBezTo>
                    <a:pt x="539" y="183"/>
                    <a:pt x="541" y="181"/>
                    <a:pt x="541" y="178"/>
                  </a:cubicBezTo>
                  <a:cubicBezTo>
                    <a:pt x="541" y="146"/>
                    <a:pt x="541" y="146"/>
                    <a:pt x="541" y="146"/>
                  </a:cubicBezTo>
                  <a:cubicBezTo>
                    <a:pt x="541" y="144"/>
                    <a:pt x="543" y="141"/>
                    <a:pt x="546" y="141"/>
                  </a:cubicBezTo>
                  <a:cubicBezTo>
                    <a:pt x="604" y="141"/>
                    <a:pt x="604" y="141"/>
                    <a:pt x="604" y="141"/>
                  </a:cubicBezTo>
                  <a:cubicBezTo>
                    <a:pt x="615" y="141"/>
                    <a:pt x="625" y="134"/>
                    <a:pt x="625" y="125"/>
                  </a:cubicBezTo>
                  <a:cubicBezTo>
                    <a:pt x="625" y="124"/>
                    <a:pt x="625" y="124"/>
                    <a:pt x="625" y="124"/>
                  </a:cubicBezTo>
                  <a:cubicBezTo>
                    <a:pt x="625" y="115"/>
                    <a:pt x="615" y="108"/>
                    <a:pt x="604" y="108"/>
                  </a:cubicBezTo>
                  <a:close/>
                </a:path>
              </a:pathLst>
            </a:custGeom>
            <a:solidFill>
              <a:srgbClr val="F2DB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0" name="Freeform 1512"/>
            <p:cNvSpPr>
              <a:spLocks/>
            </p:cNvSpPr>
            <p:nvPr/>
          </p:nvSpPr>
          <p:spPr bwMode="auto">
            <a:xfrm>
              <a:off x="10728325" y="5407025"/>
              <a:ext cx="1509713" cy="450850"/>
            </a:xfrm>
            <a:custGeom>
              <a:avLst/>
              <a:gdLst>
                <a:gd name="T0" fmla="*/ 419 w 628"/>
                <a:gd name="T1" fmla="*/ 108 h 187"/>
                <a:gd name="T2" fmla="*/ 408 w 628"/>
                <a:gd name="T3" fmla="*/ 99 h 187"/>
                <a:gd name="T4" fmla="*/ 468 w 628"/>
                <a:gd name="T5" fmla="*/ 91 h 187"/>
                <a:gd name="T6" fmla="*/ 486 w 628"/>
                <a:gd name="T7" fmla="*/ 75 h 187"/>
                <a:gd name="T8" fmla="*/ 317 w 628"/>
                <a:gd name="T9" fmla="*/ 59 h 187"/>
                <a:gd name="T10" fmla="*/ 297 w 628"/>
                <a:gd name="T11" fmla="*/ 42 h 187"/>
                <a:gd name="T12" fmla="*/ 358 w 628"/>
                <a:gd name="T13" fmla="*/ 25 h 187"/>
                <a:gd name="T14" fmla="*/ 373 w 628"/>
                <a:gd name="T15" fmla="*/ 13 h 187"/>
                <a:gd name="T16" fmla="*/ 295 w 628"/>
                <a:gd name="T17" fmla="*/ 0 h 187"/>
                <a:gd name="T18" fmla="*/ 237 w 628"/>
                <a:gd name="T19" fmla="*/ 21 h 187"/>
                <a:gd name="T20" fmla="*/ 233 w 628"/>
                <a:gd name="T21" fmla="*/ 32 h 187"/>
                <a:gd name="T22" fmla="*/ 49 w 628"/>
                <a:gd name="T23" fmla="*/ 61 h 187"/>
                <a:gd name="T24" fmla="*/ 84 w 628"/>
                <a:gd name="T25" fmla="*/ 91 h 187"/>
                <a:gd name="T26" fmla="*/ 140 w 628"/>
                <a:gd name="T27" fmla="*/ 103 h 187"/>
                <a:gd name="T28" fmla="*/ 6 w 628"/>
                <a:gd name="T29" fmla="*/ 111 h 187"/>
                <a:gd name="T30" fmla="*/ 6 w 628"/>
                <a:gd name="T31" fmla="*/ 134 h 187"/>
                <a:gd name="T32" fmla="*/ 237 w 628"/>
                <a:gd name="T33" fmla="*/ 142 h 187"/>
                <a:gd name="T34" fmla="*/ 297 w 628"/>
                <a:gd name="T35" fmla="*/ 142 h 187"/>
                <a:gd name="T36" fmla="*/ 349 w 628"/>
                <a:gd name="T37" fmla="*/ 145 h 187"/>
                <a:gd name="T38" fmla="*/ 366 w 628"/>
                <a:gd name="T39" fmla="*/ 179 h 187"/>
                <a:gd name="T40" fmla="*/ 544 w 628"/>
                <a:gd name="T41" fmla="*/ 180 h 187"/>
                <a:gd name="T42" fmla="*/ 606 w 628"/>
                <a:gd name="T43" fmla="*/ 145 h 187"/>
                <a:gd name="T44" fmla="*/ 628 w 628"/>
                <a:gd name="T45" fmla="*/ 126 h 187"/>
                <a:gd name="T46" fmla="*/ 606 w 628"/>
                <a:gd name="T47" fmla="*/ 110 h 187"/>
                <a:gd name="T48" fmla="*/ 625 w 628"/>
                <a:gd name="T49" fmla="*/ 126 h 187"/>
                <a:gd name="T50" fmla="*/ 606 w 628"/>
                <a:gd name="T51" fmla="*/ 142 h 187"/>
                <a:gd name="T52" fmla="*/ 541 w 628"/>
                <a:gd name="T53" fmla="*/ 180 h 187"/>
                <a:gd name="T54" fmla="*/ 368 w 628"/>
                <a:gd name="T55" fmla="*/ 177 h 187"/>
                <a:gd name="T56" fmla="*/ 351 w 628"/>
                <a:gd name="T57" fmla="*/ 143 h 187"/>
                <a:gd name="T58" fmla="*/ 294 w 628"/>
                <a:gd name="T59" fmla="*/ 142 h 187"/>
                <a:gd name="T60" fmla="*/ 240 w 628"/>
                <a:gd name="T61" fmla="*/ 142 h 187"/>
                <a:gd name="T62" fmla="*/ 8 w 628"/>
                <a:gd name="T63" fmla="*/ 132 h 187"/>
                <a:gd name="T64" fmla="*/ 8 w 628"/>
                <a:gd name="T65" fmla="*/ 113 h 187"/>
                <a:gd name="T66" fmla="*/ 143 w 628"/>
                <a:gd name="T67" fmla="*/ 103 h 187"/>
                <a:gd name="T68" fmla="*/ 84 w 628"/>
                <a:gd name="T69" fmla="*/ 88 h 187"/>
                <a:gd name="T70" fmla="*/ 52 w 628"/>
                <a:gd name="T71" fmla="*/ 61 h 187"/>
                <a:gd name="T72" fmla="*/ 233 w 628"/>
                <a:gd name="T73" fmla="*/ 35 h 187"/>
                <a:gd name="T74" fmla="*/ 240 w 628"/>
                <a:gd name="T75" fmla="*/ 21 h 187"/>
                <a:gd name="T76" fmla="*/ 295 w 628"/>
                <a:gd name="T77" fmla="*/ 3 h 187"/>
                <a:gd name="T78" fmla="*/ 370 w 628"/>
                <a:gd name="T79" fmla="*/ 13 h 187"/>
                <a:gd name="T80" fmla="*/ 358 w 628"/>
                <a:gd name="T81" fmla="*/ 22 h 187"/>
                <a:gd name="T82" fmla="*/ 294 w 628"/>
                <a:gd name="T83" fmla="*/ 42 h 187"/>
                <a:gd name="T84" fmla="*/ 317 w 628"/>
                <a:gd name="T85" fmla="*/ 62 h 187"/>
                <a:gd name="T86" fmla="*/ 483 w 628"/>
                <a:gd name="T87" fmla="*/ 75 h 187"/>
                <a:gd name="T88" fmla="*/ 468 w 628"/>
                <a:gd name="T89" fmla="*/ 88 h 187"/>
                <a:gd name="T90" fmla="*/ 405 w 628"/>
                <a:gd name="T91" fmla="*/ 99 h 187"/>
                <a:gd name="T92" fmla="*/ 419 w 628"/>
                <a:gd name="T93" fmla="*/ 111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628" h="187">
                  <a:moveTo>
                    <a:pt x="606" y="110"/>
                  </a:moveTo>
                  <a:cubicBezTo>
                    <a:pt x="606" y="108"/>
                    <a:pt x="606" y="108"/>
                    <a:pt x="606" y="108"/>
                  </a:cubicBezTo>
                  <a:cubicBezTo>
                    <a:pt x="419" y="108"/>
                    <a:pt x="419" y="108"/>
                    <a:pt x="419" y="108"/>
                  </a:cubicBezTo>
                  <a:cubicBezTo>
                    <a:pt x="416" y="108"/>
                    <a:pt x="413" y="107"/>
                    <a:pt x="411" y="106"/>
                  </a:cubicBezTo>
                  <a:cubicBezTo>
                    <a:pt x="409" y="104"/>
                    <a:pt x="408" y="102"/>
                    <a:pt x="408" y="100"/>
                  </a:cubicBezTo>
                  <a:cubicBezTo>
                    <a:pt x="408" y="99"/>
                    <a:pt x="408" y="99"/>
                    <a:pt x="408" y="99"/>
                  </a:cubicBezTo>
                  <a:cubicBezTo>
                    <a:pt x="408" y="97"/>
                    <a:pt x="409" y="95"/>
                    <a:pt x="411" y="93"/>
                  </a:cubicBezTo>
                  <a:cubicBezTo>
                    <a:pt x="413" y="92"/>
                    <a:pt x="416" y="91"/>
                    <a:pt x="419" y="91"/>
                  </a:cubicBezTo>
                  <a:cubicBezTo>
                    <a:pt x="468" y="91"/>
                    <a:pt x="468" y="91"/>
                    <a:pt x="468" y="91"/>
                  </a:cubicBezTo>
                  <a:cubicBezTo>
                    <a:pt x="473" y="91"/>
                    <a:pt x="477" y="89"/>
                    <a:pt x="481" y="86"/>
                  </a:cubicBezTo>
                  <a:cubicBezTo>
                    <a:pt x="484" y="83"/>
                    <a:pt x="486" y="79"/>
                    <a:pt x="486" y="75"/>
                  </a:cubicBezTo>
                  <a:cubicBezTo>
                    <a:pt x="486" y="75"/>
                    <a:pt x="486" y="75"/>
                    <a:pt x="486" y="75"/>
                  </a:cubicBezTo>
                  <a:cubicBezTo>
                    <a:pt x="486" y="70"/>
                    <a:pt x="484" y="66"/>
                    <a:pt x="481" y="64"/>
                  </a:cubicBezTo>
                  <a:cubicBezTo>
                    <a:pt x="477" y="61"/>
                    <a:pt x="473" y="59"/>
                    <a:pt x="468" y="59"/>
                  </a:cubicBezTo>
                  <a:cubicBezTo>
                    <a:pt x="317" y="59"/>
                    <a:pt x="317" y="59"/>
                    <a:pt x="317" y="59"/>
                  </a:cubicBezTo>
                  <a:cubicBezTo>
                    <a:pt x="312" y="59"/>
                    <a:pt x="306" y="57"/>
                    <a:pt x="303" y="54"/>
                  </a:cubicBezTo>
                  <a:cubicBezTo>
                    <a:pt x="299" y="51"/>
                    <a:pt x="297" y="47"/>
                    <a:pt x="297" y="43"/>
                  </a:cubicBezTo>
                  <a:cubicBezTo>
                    <a:pt x="297" y="42"/>
                    <a:pt x="297" y="42"/>
                    <a:pt x="297" y="42"/>
                  </a:cubicBezTo>
                  <a:cubicBezTo>
                    <a:pt x="297" y="38"/>
                    <a:pt x="299" y="33"/>
                    <a:pt x="303" y="30"/>
                  </a:cubicBezTo>
                  <a:cubicBezTo>
                    <a:pt x="306" y="27"/>
                    <a:pt x="312" y="25"/>
                    <a:pt x="317" y="25"/>
                  </a:cubicBezTo>
                  <a:cubicBezTo>
                    <a:pt x="358" y="25"/>
                    <a:pt x="358" y="25"/>
                    <a:pt x="358" y="25"/>
                  </a:cubicBezTo>
                  <a:cubicBezTo>
                    <a:pt x="362" y="25"/>
                    <a:pt x="366" y="24"/>
                    <a:pt x="369" y="22"/>
                  </a:cubicBezTo>
                  <a:cubicBezTo>
                    <a:pt x="371" y="20"/>
                    <a:pt x="373" y="17"/>
                    <a:pt x="373" y="13"/>
                  </a:cubicBezTo>
                  <a:cubicBezTo>
                    <a:pt x="373" y="13"/>
                    <a:pt x="373" y="13"/>
                    <a:pt x="373" y="13"/>
                  </a:cubicBezTo>
                  <a:cubicBezTo>
                    <a:pt x="373" y="9"/>
                    <a:pt x="371" y="6"/>
                    <a:pt x="369" y="4"/>
                  </a:cubicBezTo>
                  <a:cubicBezTo>
                    <a:pt x="366" y="2"/>
                    <a:pt x="362" y="0"/>
                    <a:pt x="358" y="0"/>
                  </a:cubicBezTo>
                  <a:cubicBezTo>
                    <a:pt x="295" y="0"/>
                    <a:pt x="295" y="0"/>
                    <a:pt x="295" y="0"/>
                  </a:cubicBezTo>
                  <a:cubicBezTo>
                    <a:pt x="261" y="0"/>
                    <a:pt x="261" y="0"/>
                    <a:pt x="261" y="0"/>
                  </a:cubicBezTo>
                  <a:cubicBezTo>
                    <a:pt x="254" y="0"/>
                    <a:pt x="248" y="3"/>
                    <a:pt x="244" y="6"/>
                  </a:cubicBezTo>
                  <a:cubicBezTo>
                    <a:pt x="239" y="10"/>
                    <a:pt x="237" y="15"/>
                    <a:pt x="237" y="21"/>
                  </a:cubicBezTo>
                  <a:cubicBezTo>
                    <a:pt x="237" y="24"/>
                    <a:pt x="237" y="24"/>
                    <a:pt x="237" y="24"/>
                  </a:cubicBezTo>
                  <a:cubicBezTo>
                    <a:pt x="237" y="28"/>
                    <a:pt x="237" y="28"/>
                    <a:pt x="237" y="28"/>
                  </a:cubicBezTo>
                  <a:cubicBezTo>
                    <a:pt x="237" y="30"/>
                    <a:pt x="235" y="32"/>
                    <a:pt x="233" y="32"/>
                  </a:cubicBezTo>
                  <a:cubicBezTo>
                    <a:pt x="84" y="32"/>
                    <a:pt x="84" y="32"/>
                    <a:pt x="84" y="32"/>
                  </a:cubicBezTo>
                  <a:cubicBezTo>
                    <a:pt x="74" y="32"/>
                    <a:pt x="66" y="35"/>
                    <a:pt x="59" y="40"/>
                  </a:cubicBezTo>
                  <a:cubicBezTo>
                    <a:pt x="53" y="45"/>
                    <a:pt x="49" y="53"/>
                    <a:pt x="49" y="61"/>
                  </a:cubicBezTo>
                  <a:cubicBezTo>
                    <a:pt x="49" y="61"/>
                    <a:pt x="49" y="61"/>
                    <a:pt x="49" y="61"/>
                  </a:cubicBezTo>
                  <a:cubicBezTo>
                    <a:pt x="49" y="70"/>
                    <a:pt x="53" y="77"/>
                    <a:pt x="59" y="82"/>
                  </a:cubicBezTo>
                  <a:cubicBezTo>
                    <a:pt x="66" y="87"/>
                    <a:pt x="74" y="91"/>
                    <a:pt x="84" y="91"/>
                  </a:cubicBezTo>
                  <a:cubicBezTo>
                    <a:pt x="136" y="91"/>
                    <a:pt x="136" y="91"/>
                    <a:pt x="136" y="91"/>
                  </a:cubicBezTo>
                  <a:cubicBezTo>
                    <a:pt x="138" y="91"/>
                    <a:pt x="140" y="92"/>
                    <a:pt x="140" y="94"/>
                  </a:cubicBezTo>
                  <a:cubicBezTo>
                    <a:pt x="140" y="103"/>
                    <a:pt x="140" y="103"/>
                    <a:pt x="140" y="103"/>
                  </a:cubicBezTo>
                  <a:cubicBezTo>
                    <a:pt x="140" y="105"/>
                    <a:pt x="138" y="106"/>
                    <a:pt x="136" y="106"/>
                  </a:cubicBezTo>
                  <a:cubicBezTo>
                    <a:pt x="19" y="106"/>
                    <a:pt x="19" y="106"/>
                    <a:pt x="19" y="106"/>
                  </a:cubicBezTo>
                  <a:cubicBezTo>
                    <a:pt x="14" y="106"/>
                    <a:pt x="9" y="108"/>
                    <a:pt x="6" y="111"/>
                  </a:cubicBezTo>
                  <a:cubicBezTo>
                    <a:pt x="2" y="114"/>
                    <a:pt x="0" y="118"/>
                    <a:pt x="0" y="122"/>
                  </a:cubicBezTo>
                  <a:cubicBezTo>
                    <a:pt x="0" y="122"/>
                    <a:pt x="0" y="122"/>
                    <a:pt x="0" y="122"/>
                  </a:cubicBezTo>
                  <a:cubicBezTo>
                    <a:pt x="0" y="127"/>
                    <a:pt x="2" y="131"/>
                    <a:pt x="6" y="134"/>
                  </a:cubicBezTo>
                  <a:cubicBezTo>
                    <a:pt x="9" y="137"/>
                    <a:pt x="14" y="138"/>
                    <a:pt x="19" y="138"/>
                  </a:cubicBezTo>
                  <a:cubicBezTo>
                    <a:pt x="233" y="138"/>
                    <a:pt x="233" y="138"/>
                    <a:pt x="233" y="138"/>
                  </a:cubicBezTo>
                  <a:cubicBezTo>
                    <a:pt x="235" y="138"/>
                    <a:pt x="237" y="140"/>
                    <a:pt x="237" y="142"/>
                  </a:cubicBezTo>
                  <a:cubicBezTo>
                    <a:pt x="237" y="145"/>
                    <a:pt x="239" y="148"/>
                    <a:pt x="243" y="148"/>
                  </a:cubicBezTo>
                  <a:cubicBezTo>
                    <a:pt x="290" y="148"/>
                    <a:pt x="290" y="148"/>
                    <a:pt x="290" y="148"/>
                  </a:cubicBezTo>
                  <a:cubicBezTo>
                    <a:pt x="294" y="148"/>
                    <a:pt x="297" y="145"/>
                    <a:pt x="297" y="142"/>
                  </a:cubicBezTo>
                  <a:cubicBezTo>
                    <a:pt x="297" y="140"/>
                    <a:pt x="298" y="138"/>
                    <a:pt x="300" y="138"/>
                  </a:cubicBezTo>
                  <a:cubicBezTo>
                    <a:pt x="330" y="138"/>
                    <a:pt x="330" y="138"/>
                    <a:pt x="330" y="138"/>
                  </a:cubicBezTo>
                  <a:cubicBezTo>
                    <a:pt x="337" y="138"/>
                    <a:pt x="344" y="141"/>
                    <a:pt x="349" y="145"/>
                  </a:cubicBezTo>
                  <a:cubicBezTo>
                    <a:pt x="354" y="149"/>
                    <a:pt x="357" y="155"/>
                    <a:pt x="357" y="161"/>
                  </a:cubicBezTo>
                  <a:cubicBezTo>
                    <a:pt x="357" y="161"/>
                    <a:pt x="357" y="161"/>
                    <a:pt x="357" y="161"/>
                  </a:cubicBezTo>
                  <a:cubicBezTo>
                    <a:pt x="357" y="168"/>
                    <a:pt x="361" y="175"/>
                    <a:pt x="366" y="179"/>
                  </a:cubicBezTo>
                  <a:cubicBezTo>
                    <a:pt x="372" y="184"/>
                    <a:pt x="379" y="187"/>
                    <a:pt x="388" y="187"/>
                  </a:cubicBezTo>
                  <a:cubicBezTo>
                    <a:pt x="538" y="187"/>
                    <a:pt x="538" y="187"/>
                    <a:pt x="538" y="187"/>
                  </a:cubicBezTo>
                  <a:cubicBezTo>
                    <a:pt x="541" y="187"/>
                    <a:pt x="544" y="184"/>
                    <a:pt x="544" y="180"/>
                  </a:cubicBezTo>
                  <a:cubicBezTo>
                    <a:pt x="544" y="148"/>
                    <a:pt x="544" y="148"/>
                    <a:pt x="544" y="148"/>
                  </a:cubicBezTo>
                  <a:cubicBezTo>
                    <a:pt x="544" y="146"/>
                    <a:pt x="546" y="145"/>
                    <a:pt x="548" y="145"/>
                  </a:cubicBezTo>
                  <a:cubicBezTo>
                    <a:pt x="606" y="145"/>
                    <a:pt x="606" y="145"/>
                    <a:pt x="606" y="145"/>
                  </a:cubicBezTo>
                  <a:cubicBezTo>
                    <a:pt x="612" y="145"/>
                    <a:pt x="618" y="143"/>
                    <a:pt x="622" y="140"/>
                  </a:cubicBezTo>
                  <a:cubicBezTo>
                    <a:pt x="626" y="136"/>
                    <a:pt x="628" y="132"/>
                    <a:pt x="628" y="127"/>
                  </a:cubicBezTo>
                  <a:cubicBezTo>
                    <a:pt x="628" y="126"/>
                    <a:pt x="628" y="126"/>
                    <a:pt x="628" y="126"/>
                  </a:cubicBezTo>
                  <a:cubicBezTo>
                    <a:pt x="628" y="121"/>
                    <a:pt x="626" y="117"/>
                    <a:pt x="622" y="113"/>
                  </a:cubicBezTo>
                  <a:cubicBezTo>
                    <a:pt x="618" y="110"/>
                    <a:pt x="612" y="108"/>
                    <a:pt x="606" y="108"/>
                  </a:cubicBezTo>
                  <a:cubicBezTo>
                    <a:pt x="606" y="110"/>
                    <a:pt x="606" y="110"/>
                    <a:pt x="606" y="110"/>
                  </a:cubicBezTo>
                  <a:cubicBezTo>
                    <a:pt x="606" y="111"/>
                    <a:pt x="606" y="111"/>
                    <a:pt x="606" y="111"/>
                  </a:cubicBezTo>
                  <a:cubicBezTo>
                    <a:pt x="612" y="111"/>
                    <a:pt x="616" y="113"/>
                    <a:pt x="620" y="116"/>
                  </a:cubicBezTo>
                  <a:cubicBezTo>
                    <a:pt x="623" y="119"/>
                    <a:pt x="625" y="122"/>
                    <a:pt x="625" y="126"/>
                  </a:cubicBezTo>
                  <a:cubicBezTo>
                    <a:pt x="625" y="127"/>
                    <a:pt x="625" y="127"/>
                    <a:pt x="625" y="127"/>
                  </a:cubicBezTo>
                  <a:cubicBezTo>
                    <a:pt x="625" y="131"/>
                    <a:pt x="623" y="135"/>
                    <a:pt x="620" y="137"/>
                  </a:cubicBezTo>
                  <a:cubicBezTo>
                    <a:pt x="616" y="140"/>
                    <a:pt x="612" y="142"/>
                    <a:pt x="606" y="142"/>
                  </a:cubicBezTo>
                  <a:cubicBezTo>
                    <a:pt x="548" y="142"/>
                    <a:pt x="548" y="142"/>
                    <a:pt x="548" y="142"/>
                  </a:cubicBezTo>
                  <a:cubicBezTo>
                    <a:pt x="544" y="142"/>
                    <a:pt x="541" y="145"/>
                    <a:pt x="541" y="148"/>
                  </a:cubicBezTo>
                  <a:cubicBezTo>
                    <a:pt x="541" y="180"/>
                    <a:pt x="541" y="180"/>
                    <a:pt x="541" y="180"/>
                  </a:cubicBezTo>
                  <a:cubicBezTo>
                    <a:pt x="541" y="182"/>
                    <a:pt x="540" y="184"/>
                    <a:pt x="538" y="184"/>
                  </a:cubicBezTo>
                  <a:cubicBezTo>
                    <a:pt x="388" y="184"/>
                    <a:pt x="388" y="184"/>
                    <a:pt x="388" y="184"/>
                  </a:cubicBezTo>
                  <a:cubicBezTo>
                    <a:pt x="380" y="184"/>
                    <a:pt x="373" y="181"/>
                    <a:pt x="368" y="177"/>
                  </a:cubicBezTo>
                  <a:cubicBezTo>
                    <a:pt x="363" y="173"/>
                    <a:pt x="360" y="167"/>
                    <a:pt x="360" y="161"/>
                  </a:cubicBezTo>
                  <a:cubicBezTo>
                    <a:pt x="360" y="161"/>
                    <a:pt x="360" y="161"/>
                    <a:pt x="360" y="161"/>
                  </a:cubicBezTo>
                  <a:cubicBezTo>
                    <a:pt x="360" y="154"/>
                    <a:pt x="357" y="147"/>
                    <a:pt x="351" y="143"/>
                  </a:cubicBezTo>
                  <a:cubicBezTo>
                    <a:pt x="346" y="138"/>
                    <a:pt x="338" y="135"/>
                    <a:pt x="330" y="135"/>
                  </a:cubicBezTo>
                  <a:cubicBezTo>
                    <a:pt x="300" y="135"/>
                    <a:pt x="300" y="135"/>
                    <a:pt x="300" y="135"/>
                  </a:cubicBezTo>
                  <a:cubicBezTo>
                    <a:pt x="297" y="135"/>
                    <a:pt x="294" y="138"/>
                    <a:pt x="294" y="142"/>
                  </a:cubicBezTo>
                  <a:cubicBezTo>
                    <a:pt x="294" y="144"/>
                    <a:pt x="292" y="145"/>
                    <a:pt x="290" y="145"/>
                  </a:cubicBezTo>
                  <a:cubicBezTo>
                    <a:pt x="243" y="145"/>
                    <a:pt x="243" y="145"/>
                    <a:pt x="243" y="145"/>
                  </a:cubicBezTo>
                  <a:cubicBezTo>
                    <a:pt x="241" y="145"/>
                    <a:pt x="240" y="144"/>
                    <a:pt x="240" y="142"/>
                  </a:cubicBezTo>
                  <a:cubicBezTo>
                    <a:pt x="240" y="138"/>
                    <a:pt x="237" y="135"/>
                    <a:pt x="233" y="135"/>
                  </a:cubicBezTo>
                  <a:cubicBezTo>
                    <a:pt x="19" y="135"/>
                    <a:pt x="19" y="135"/>
                    <a:pt x="19" y="135"/>
                  </a:cubicBezTo>
                  <a:cubicBezTo>
                    <a:pt x="15" y="135"/>
                    <a:pt x="11" y="134"/>
                    <a:pt x="8" y="132"/>
                  </a:cubicBezTo>
                  <a:cubicBezTo>
                    <a:pt x="5" y="129"/>
                    <a:pt x="3" y="126"/>
                    <a:pt x="3" y="122"/>
                  </a:cubicBezTo>
                  <a:cubicBezTo>
                    <a:pt x="3" y="122"/>
                    <a:pt x="3" y="122"/>
                    <a:pt x="3" y="122"/>
                  </a:cubicBezTo>
                  <a:cubicBezTo>
                    <a:pt x="3" y="119"/>
                    <a:pt x="5" y="115"/>
                    <a:pt x="8" y="113"/>
                  </a:cubicBezTo>
                  <a:cubicBezTo>
                    <a:pt x="11" y="111"/>
                    <a:pt x="15" y="109"/>
                    <a:pt x="19" y="109"/>
                  </a:cubicBezTo>
                  <a:cubicBezTo>
                    <a:pt x="136" y="109"/>
                    <a:pt x="136" y="109"/>
                    <a:pt x="136" y="109"/>
                  </a:cubicBezTo>
                  <a:cubicBezTo>
                    <a:pt x="140" y="109"/>
                    <a:pt x="143" y="106"/>
                    <a:pt x="143" y="103"/>
                  </a:cubicBezTo>
                  <a:cubicBezTo>
                    <a:pt x="143" y="94"/>
                    <a:pt x="143" y="94"/>
                    <a:pt x="143" y="94"/>
                  </a:cubicBezTo>
                  <a:cubicBezTo>
                    <a:pt x="143" y="90"/>
                    <a:pt x="140" y="88"/>
                    <a:pt x="136" y="88"/>
                  </a:cubicBezTo>
                  <a:cubicBezTo>
                    <a:pt x="84" y="88"/>
                    <a:pt x="84" y="88"/>
                    <a:pt x="84" y="88"/>
                  </a:cubicBezTo>
                  <a:cubicBezTo>
                    <a:pt x="75" y="88"/>
                    <a:pt x="67" y="85"/>
                    <a:pt x="61" y="80"/>
                  </a:cubicBezTo>
                  <a:cubicBezTo>
                    <a:pt x="55" y="75"/>
                    <a:pt x="52" y="69"/>
                    <a:pt x="52" y="61"/>
                  </a:cubicBezTo>
                  <a:cubicBezTo>
                    <a:pt x="52" y="61"/>
                    <a:pt x="52" y="61"/>
                    <a:pt x="52" y="61"/>
                  </a:cubicBezTo>
                  <a:cubicBezTo>
                    <a:pt x="52" y="54"/>
                    <a:pt x="55" y="47"/>
                    <a:pt x="61" y="42"/>
                  </a:cubicBezTo>
                  <a:cubicBezTo>
                    <a:pt x="67" y="38"/>
                    <a:pt x="75" y="35"/>
                    <a:pt x="84" y="35"/>
                  </a:cubicBezTo>
                  <a:cubicBezTo>
                    <a:pt x="233" y="35"/>
                    <a:pt x="233" y="35"/>
                    <a:pt x="233" y="35"/>
                  </a:cubicBezTo>
                  <a:cubicBezTo>
                    <a:pt x="237" y="35"/>
                    <a:pt x="240" y="32"/>
                    <a:pt x="240" y="28"/>
                  </a:cubicBezTo>
                  <a:cubicBezTo>
                    <a:pt x="240" y="24"/>
                    <a:pt x="240" y="24"/>
                    <a:pt x="240" y="24"/>
                  </a:cubicBezTo>
                  <a:cubicBezTo>
                    <a:pt x="240" y="21"/>
                    <a:pt x="240" y="21"/>
                    <a:pt x="240" y="21"/>
                  </a:cubicBezTo>
                  <a:cubicBezTo>
                    <a:pt x="240" y="16"/>
                    <a:pt x="242" y="12"/>
                    <a:pt x="246" y="9"/>
                  </a:cubicBezTo>
                  <a:cubicBezTo>
                    <a:pt x="250" y="5"/>
                    <a:pt x="255" y="3"/>
                    <a:pt x="261" y="3"/>
                  </a:cubicBezTo>
                  <a:cubicBezTo>
                    <a:pt x="295" y="3"/>
                    <a:pt x="295" y="3"/>
                    <a:pt x="295" y="3"/>
                  </a:cubicBezTo>
                  <a:cubicBezTo>
                    <a:pt x="358" y="3"/>
                    <a:pt x="358" y="3"/>
                    <a:pt x="358" y="3"/>
                  </a:cubicBezTo>
                  <a:cubicBezTo>
                    <a:pt x="362" y="3"/>
                    <a:pt x="365" y="5"/>
                    <a:pt x="367" y="6"/>
                  </a:cubicBezTo>
                  <a:cubicBezTo>
                    <a:pt x="369" y="8"/>
                    <a:pt x="370" y="10"/>
                    <a:pt x="370" y="13"/>
                  </a:cubicBezTo>
                  <a:cubicBezTo>
                    <a:pt x="370" y="13"/>
                    <a:pt x="370" y="13"/>
                    <a:pt x="370" y="13"/>
                  </a:cubicBezTo>
                  <a:cubicBezTo>
                    <a:pt x="370" y="16"/>
                    <a:pt x="369" y="18"/>
                    <a:pt x="367" y="20"/>
                  </a:cubicBezTo>
                  <a:cubicBezTo>
                    <a:pt x="365" y="21"/>
                    <a:pt x="362" y="22"/>
                    <a:pt x="358" y="22"/>
                  </a:cubicBezTo>
                  <a:cubicBezTo>
                    <a:pt x="317" y="22"/>
                    <a:pt x="317" y="22"/>
                    <a:pt x="317" y="22"/>
                  </a:cubicBezTo>
                  <a:cubicBezTo>
                    <a:pt x="311" y="22"/>
                    <a:pt x="305" y="25"/>
                    <a:pt x="301" y="28"/>
                  </a:cubicBezTo>
                  <a:cubicBezTo>
                    <a:pt x="296" y="32"/>
                    <a:pt x="294" y="37"/>
                    <a:pt x="294" y="42"/>
                  </a:cubicBezTo>
                  <a:cubicBezTo>
                    <a:pt x="294" y="43"/>
                    <a:pt x="294" y="43"/>
                    <a:pt x="294" y="43"/>
                  </a:cubicBezTo>
                  <a:cubicBezTo>
                    <a:pt x="294" y="48"/>
                    <a:pt x="296" y="53"/>
                    <a:pt x="301" y="57"/>
                  </a:cubicBezTo>
                  <a:cubicBezTo>
                    <a:pt x="305" y="60"/>
                    <a:pt x="311" y="62"/>
                    <a:pt x="317" y="62"/>
                  </a:cubicBezTo>
                  <a:cubicBezTo>
                    <a:pt x="468" y="62"/>
                    <a:pt x="468" y="62"/>
                    <a:pt x="468" y="62"/>
                  </a:cubicBezTo>
                  <a:cubicBezTo>
                    <a:pt x="472" y="62"/>
                    <a:pt x="476" y="64"/>
                    <a:pt x="479" y="66"/>
                  </a:cubicBezTo>
                  <a:cubicBezTo>
                    <a:pt x="482" y="68"/>
                    <a:pt x="483" y="71"/>
                    <a:pt x="483" y="75"/>
                  </a:cubicBezTo>
                  <a:cubicBezTo>
                    <a:pt x="483" y="75"/>
                    <a:pt x="483" y="75"/>
                    <a:pt x="483" y="75"/>
                  </a:cubicBezTo>
                  <a:cubicBezTo>
                    <a:pt x="483" y="78"/>
                    <a:pt x="482" y="81"/>
                    <a:pt x="479" y="84"/>
                  </a:cubicBezTo>
                  <a:cubicBezTo>
                    <a:pt x="476" y="86"/>
                    <a:pt x="472" y="88"/>
                    <a:pt x="468" y="88"/>
                  </a:cubicBezTo>
                  <a:cubicBezTo>
                    <a:pt x="419" y="88"/>
                    <a:pt x="419" y="88"/>
                    <a:pt x="419" y="88"/>
                  </a:cubicBezTo>
                  <a:cubicBezTo>
                    <a:pt x="415" y="88"/>
                    <a:pt x="412" y="89"/>
                    <a:pt x="409" y="91"/>
                  </a:cubicBezTo>
                  <a:cubicBezTo>
                    <a:pt x="407" y="93"/>
                    <a:pt x="405" y="96"/>
                    <a:pt x="405" y="99"/>
                  </a:cubicBezTo>
                  <a:cubicBezTo>
                    <a:pt x="405" y="100"/>
                    <a:pt x="405" y="100"/>
                    <a:pt x="405" y="100"/>
                  </a:cubicBezTo>
                  <a:cubicBezTo>
                    <a:pt x="405" y="103"/>
                    <a:pt x="407" y="106"/>
                    <a:pt x="409" y="108"/>
                  </a:cubicBezTo>
                  <a:cubicBezTo>
                    <a:pt x="412" y="110"/>
                    <a:pt x="415" y="111"/>
                    <a:pt x="419" y="111"/>
                  </a:cubicBezTo>
                  <a:cubicBezTo>
                    <a:pt x="606" y="111"/>
                    <a:pt x="606" y="111"/>
                    <a:pt x="606" y="111"/>
                  </a:cubicBezTo>
                  <a:lnTo>
                    <a:pt x="606" y="110"/>
                  </a:lnTo>
                  <a:close/>
                </a:path>
              </a:pathLst>
            </a:custGeom>
            <a:solidFill>
              <a:srgbClr val="E400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8" name="Freeform 1514"/>
            <p:cNvSpPr>
              <a:spLocks noEditPoints="1"/>
            </p:cNvSpPr>
            <p:nvPr/>
          </p:nvSpPr>
          <p:spPr bwMode="auto">
            <a:xfrm>
              <a:off x="11183938" y="5157788"/>
              <a:ext cx="1158875" cy="909638"/>
            </a:xfrm>
            <a:custGeom>
              <a:avLst/>
              <a:gdLst>
                <a:gd name="T0" fmla="*/ 477 w 482"/>
                <a:gd name="T1" fmla="*/ 44 h 378"/>
                <a:gd name="T2" fmla="*/ 462 w 482"/>
                <a:gd name="T3" fmla="*/ 49 h 378"/>
                <a:gd name="T4" fmla="*/ 413 w 482"/>
                <a:gd name="T5" fmla="*/ 49 h 378"/>
                <a:gd name="T6" fmla="*/ 392 w 482"/>
                <a:gd name="T7" fmla="*/ 59 h 378"/>
                <a:gd name="T8" fmla="*/ 398 w 482"/>
                <a:gd name="T9" fmla="*/ 35 h 378"/>
                <a:gd name="T10" fmla="*/ 391 w 482"/>
                <a:gd name="T11" fmla="*/ 18 h 378"/>
                <a:gd name="T12" fmla="*/ 388 w 482"/>
                <a:gd name="T13" fmla="*/ 13 h 378"/>
                <a:gd name="T14" fmla="*/ 384 w 482"/>
                <a:gd name="T15" fmla="*/ 0 h 378"/>
                <a:gd name="T16" fmla="*/ 366 w 482"/>
                <a:gd name="T17" fmla="*/ 24 h 378"/>
                <a:gd name="T18" fmla="*/ 357 w 482"/>
                <a:gd name="T19" fmla="*/ 79 h 378"/>
                <a:gd name="T20" fmla="*/ 332 w 482"/>
                <a:gd name="T21" fmla="*/ 151 h 378"/>
                <a:gd name="T22" fmla="*/ 251 w 482"/>
                <a:gd name="T23" fmla="*/ 204 h 378"/>
                <a:gd name="T24" fmla="*/ 228 w 482"/>
                <a:gd name="T25" fmla="*/ 180 h 378"/>
                <a:gd name="T26" fmla="*/ 209 w 482"/>
                <a:gd name="T27" fmla="*/ 195 h 378"/>
                <a:gd name="T28" fmla="*/ 195 w 482"/>
                <a:gd name="T29" fmla="*/ 188 h 378"/>
                <a:gd name="T30" fmla="*/ 180 w 482"/>
                <a:gd name="T31" fmla="*/ 225 h 378"/>
                <a:gd name="T32" fmla="*/ 100 w 482"/>
                <a:gd name="T33" fmla="*/ 231 h 378"/>
                <a:gd name="T34" fmla="*/ 40 w 482"/>
                <a:gd name="T35" fmla="*/ 265 h 378"/>
                <a:gd name="T36" fmla="*/ 12 w 482"/>
                <a:gd name="T37" fmla="*/ 301 h 378"/>
                <a:gd name="T38" fmla="*/ 10 w 482"/>
                <a:gd name="T39" fmla="*/ 301 h 378"/>
                <a:gd name="T40" fmla="*/ 1 w 482"/>
                <a:gd name="T41" fmla="*/ 306 h 378"/>
                <a:gd name="T42" fmla="*/ 6 w 482"/>
                <a:gd name="T43" fmla="*/ 315 h 378"/>
                <a:gd name="T44" fmla="*/ 7 w 482"/>
                <a:gd name="T45" fmla="*/ 315 h 378"/>
                <a:gd name="T46" fmla="*/ 5 w 482"/>
                <a:gd name="T47" fmla="*/ 318 h 378"/>
                <a:gd name="T48" fmla="*/ 11 w 482"/>
                <a:gd name="T49" fmla="*/ 327 h 378"/>
                <a:gd name="T50" fmla="*/ 16 w 482"/>
                <a:gd name="T51" fmla="*/ 326 h 378"/>
                <a:gd name="T52" fmla="*/ 60 w 482"/>
                <a:gd name="T53" fmla="*/ 344 h 378"/>
                <a:gd name="T54" fmla="*/ 95 w 482"/>
                <a:gd name="T55" fmla="*/ 349 h 378"/>
                <a:gd name="T56" fmla="*/ 122 w 482"/>
                <a:gd name="T57" fmla="*/ 338 h 378"/>
                <a:gd name="T58" fmla="*/ 128 w 482"/>
                <a:gd name="T59" fmla="*/ 281 h 378"/>
                <a:gd name="T60" fmla="*/ 135 w 482"/>
                <a:gd name="T61" fmla="*/ 323 h 378"/>
                <a:gd name="T62" fmla="*/ 107 w 482"/>
                <a:gd name="T63" fmla="*/ 353 h 378"/>
                <a:gd name="T64" fmla="*/ 107 w 482"/>
                <a:gd name="T65" fmla="*/ 354 h 378"/>
                <a:gd name="T66" fmla="*/ 209 w 482"/>
                <a:gd name="T67" fmla="*/ 345 h 378"/>
                <a:gd name="T68" fmla="*/ 247 w 482"/>
                <a:gd name="T69" fmla="*/ 372 h 378"/>
                <a:gd name="T70" fmla="*/ 254 w 482"/>
                <a:gd name="T71" fmla="*/ 353 h 378"/>
                <a:gd name="T72" fmla="*/ 290 w 482"/>
                <a:gd name="T73" fmla="*/ 336 h 378"/>
                <a:gd name="T74" fmla="*/ 272 w 482"/>
                <a:gd name="T75" fmla="*/ 317 h 378"/>
                <a:gd name="T76" fmla="*/ 348 w 482"/>
                <a:gd name="T77" fmla="*/ 244 h 378"/>
                <a:gd name="T78" fmla="*/ 381 w 482"/>
                <a:gd name="T79" fmla="*/ 149 h 378"/>
                <a:gd name="T80" fmla="*/ 402 w 482"/>
                <a:gd name="T81" fmla="*/ 111 h 378"/>
                <a:gd name="T82" fmla="*/ 455 w 482"/>
                <a:gd name="T83" fmla="*/ 83 h 378"/>
                <a:gd name="T84" fmla="*/ 477 w 482"/>
                <a:gd name="T85" fmla="*/ 44 h 378"/>
                <a:gd name="T86" fmla="*/ 84 w 482"/>
                <a:gd name="T87" fmla="*/ 288 h 378"/>
                <a:gd name="T88" fmla="*/ 76 w 482"/>
                <a:gd name="T89" fmla="*/ 279 h 378"/>
                <a:gd name="T90" fmla="*/ 84 w 482"/>
                <a:gd name="T91" fmla="*/ 271 h 378"/>
                <a:gd name="T92" fmla="*/ 93 w 482"/>
                <a:gd name="T93" fmla="*/ 279 h 378"/>
                <a:gd name="T94" fmla="*/ 84 w 482"/>
                <a:gd name="T95" fmla="*/ 288 h 3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82" h="378">
                  <a:moveTo>
                    <a:pt x="477" y="44"/>
                  </a:moveTo>
                  <a:cubicBezTo>
                    <a:pt x="477" y="44"/>
                    <a:pt x="472" y="49"/>
                    <a:pt x="462" y="49"/>
                  </a:cubicBezTo>
                  <a:cubicBezTo>
                    <a:pt x="441" y="51"/>
                    <a:pt x="426" y="47"/>
                    <a:pt x="413" y="49"/>
                  </a:cubicBezTo>
                  <a:cubicBezTo>
                    <a:pt x="403" y="51"/>
                    <a:pt x="394" y="57"/>
                    <a:pt x="392" y="59"/>
                  </a:cubicBezTo>
                  <a:cubicBezTo>
                    <a:pt x="395" y="55"/>
                    <a:pt x="398" y="39"/>
                    <a:pt x="398" y="35"/>
                  </a:cubicBezTo>
                  <a:cubicBezTo>
                    <a:pt x="397" y="30"/>
                    <a:pt x="394" y="24"/>
                    <a:pt x="391" y="18"/>
                  </a:cubicBezTo>
                  <a:cubicBezTo>
                    <a:pt x="390" y="16"/>
                    <a:pt x="389" y="14"/>
                    <a:pt x="388" y="13"/>
                  </a:cubicBezTo>
                  <a:cubicBezTo>
                    <a:pt x="387" y="12"/>
                    <a:pt x="384" y="0"/>
                    <a:pt x="384" y="0"/>
                  </a:cubicBezTo>
                  <a:cubicBezTo>
                    <a:pt x="382" y="1"/>
                    <a:pt x="377" y="7"/>
                    <a:pt x="366" y="24"/>
                  </a:cubicBezTo>
                  <a:cubicBezTo>
                    <a:pt x="356" y="41"/>
                    <a:pt x="358" y="56"/>
                    <a:pt x="357" y="79"/>
                  </a:cubicBezTo>
                  <a:cubicBezTo>
                    <a:pt x="355" y="101"/>
                    <a:pt x="347" y="125"/>
                    <a:pt x="332" y="151"/>
                  </a:cubicBezTo>
                  <a:cubicBezTo>
                    <a:pt x="314" y="176"/>
                    <a:pt x="256" y="201"/>
                    <a:pt x="251" y="204"/>
                  </a:cubicBezTo>
                  <a:cubicBezTo>
                    <a:pt x="250" y="199"/>
                    <a:pt x="239" y="180"/>
                    <a:pt x="228" y="180"/>
                  </a:cubicBezTo>
                  <a:cubicBezTo>
                    <a:pt x="213" y="180"/>
                    <a:pt x="213" y="198"/>
                    <a:pt x="209" y="195"/>
                  </a:cubicBezTo>
                  <a:cubicBezTo>
                    <a:pt x="208" y="191"/>
                    <a:pt x="202" y="184"/>
                    <a:pt x="195" y="188"/>
                  </a:cubicBezTo>
                  <a:cubicBezTo>
                    <a:pt x="188" y="191"/>
                    <a:pt x="183" y="217"/>
                    <a:pt x="180" y="225"/>
                  </a:cubicBezTo>
                  <a:cubicBezTo>
                    <a:pt x="173" y="229"/>
                    <a:pt x="140" y="224"/>
                    <a:pt x="100" y="231"/>
                  </a:cubicBezTo>
                  <a:cubicBezTo>
                    <a:pt x="74" y="236"/>
                    <a:pt x="54" y="249"/>
                    <a:pt x="40" y="265"/>
                  </a:cubicBezTo>
                  <a:cubicBezTo>
                    <a:pt x="28" y="277"/>
                    <a:pt x="18" y="292"/>
                    <a:pt x="12" y="301"/>
                  </a:cubicBezTo>
                  <a:cubicBezTo>
                    <a:pt x="11" y="301"/>
                    <a:pt x="11" y="301"/>
                    <a:pt x="10" y="301"/>
                  </a:cubicBezTo>
                  <a:cubicBezTo>
                    <a:pt x="6" y="300"/>
                    <a:pt x="2" y="302"/>
                    <a:pt x="1" y="306"/>
                  </a:cubicBezTo>
                  <a:cubicBezTo>
                    <a:pt x="0" y="310"/>
                    <a:pt x="3" y="314"/>
                    <a:pt x="6" y="315"/>
                  </a:cubicBezTo>
                  <a:cubicBezTo>
                    <a:pt x="7" y="315"/>
                    <a:pt x="7" y="315"/>
                    <a:pt x="7" y="315"/>
                  </a:cubicBezTo>
                  <a:cubicBezTo>
                    <a:pt x="6" y="316"/>
                    <a:pt x="6" y="317"/>
                    <a:pt x="5" y="318"/>
                  </a:cubicBezTo>
                  <a:cubicBezTo>
                    <a:pt x="4" y="322"/>
                    <a:pt x="7" y="326"/>
                    <a:pt x="11" y="327"/>
                  </a:cubicBezTo>
                  <a:cubicBezTo>
                    <a:pt x="12" y="327"/>
                    <a:pt x="14" y="327"/>
                    <a:pt x="16" y="326"/>
                  </a:cubicBezTo>
                  <a:cubicBezTo>
                    <a:pt x="21" y="331"/>
                    <a:pt x="54" y="343"/>
                    <a:pt x="60" y="344"/>
                  </a:cubicBezTo>
                  <a:cubicBezTo>
                    <a:pt x="65" y="346"/>
                    <a:pt x="89" y="349"/>
                    <a:pt x="95" y="349"/>
                  </a:cubicBezTo>
                  <a:cubicBezTo>
                    <a:pt x="101" y="349"/>
                    <a:pt x="114" y="348"/>
                    <a:pt x="122" y="338"/>
                  </a:cubicBezTo>
                  <a:cubicBezTo>
                    <a:pt x="131" y="328"/>
                    <a:pt x="136" y="315"/>
                    <a:pt x="128" y="281"/>
                  </a:cubicBezTo>
                  <a:cubicBezTo>
                    <a:pt x="128" y="281"/>
                    <a:pt x="139" y="307"/>
                    <a:pt x="135" y="323"/>
                  </a:cubicBezTo>
                  <a:cubicBezTo>
                    <a:pt x="131" y="339"/>
                    <a:pt x="122" y="349"/>
                    <a:pt x="107" y="353"/>
                  </a:cubicBezTo>
                  <a:cubicBezTo>
                    <a:pt x="107" y="354"/>
                    <a:pt x="107" y="354"/>
                    <a:pt x="107" y="354"/>
                  </a:cubicBezTo>
                  <a:cubicBezTo>
                    <a:pt x="154" y="358"/>
                    <a:pt x="202" y="348"/>
                    <a:pt x="209" y="345"/>
                  </a:cubicBezTo>
                  <a:cubicBezTo>
                    <a:pt x="216" y="355"/>
                    <a:pt x="239" y="378"/>
                    <a:pt x="247" y="372"/>
                  </a:cubicBezTo>
                  <a:cubicBezTo>
                    <a:pt x="255" y="366"/>
                    <a:pt x="248" y="354"/>
                    <a:pt x="254" y="353"/>
                  </a:cubicBezTo>
                  <a:cubicBezTo>
                    <a:pt x="279" y="362"/>
                    <a:pt x="290" y="346"/>
                    <a:pt x="290" y="336"/>
                  </a:cubicBezTo>
                  <a:cubicBezTo>
                    <a:pt x="291" y="327"/>
                    <a:pt x="280" y="321"/>
                    <a:pt x="272" y="317"/>
                  </a:cubicBezTo>
                  <a:cubicBezTo>
                    <a:pt x="285" y="310"/>
                    <a:pt x="333" y="267"/>
                    <a:pt x="348" y="244"/>
                  </a:cubicBezTo>
                  <a:cubicBezTo>
                    <a:pt x="362" y="221"/>
                    <a:pt x="371" y="178"/>
                    <a:pt x="381" y="149"/>
                  </a:cubicBezTo>
                  <a:cubicBezTo>
                    <a:pt x="387" y="137"/>
                    <a:pt x="395" y="119"/>
                    <a:pt x="402" y="111"/>
                  </a:cubicBezTo>
                  <a:cubicBezTo>
                    <a:pt x="408" y="104"/>
                    <a:pt x="429" y="99"/>
                    <a:pt x="455" y="83"/>
                  </a:cubicBezTo>
                  <a:cubicBezTo>
                    <a:pt x="482" y="67"/>
                    <a:pt x="477" y="44"/>
                    <a:pt x="477" y="44"/>
                  </a:cubicBezTo>
                  <a:close/>
                  <a:moveTo>
                    <a:pt x="84" y="288"/>
                  </a:moveTo>
                  <a:cubicBezTo>
                    <a:pt x="79" y="288"/>
                    <a:pt x="76" y="284"/>
                    <a:pt x="76" y="279"/>
                  </a:cubicBezTo>
                  <a:cubicBezTo>
                    <a:pt x="76" y="275"/>
                    <a:pt x="79" y="271"/>
                    <a:pt x="84" y="271"/>
                  </a:cubicBezTo>
                  <a:cubicBezTo>
                    <a:pt x="89" y="271"/>
                    <a:pt x="93" y="275"/>
                    <a:pt x="93" y="279"/>
                  </a:cubicBezTo>
                  <a:cubicBezTo>
                    <a:pt x="93" y="284"/>
                    <a:pt x="89" y="288"/>
                    <a:pt x="84" y="288"/>
                  </a:cubicBezTo>
                  <a:close/>
                </a:path>
              </a:pathLst>
            </a:custGeom>
            <a:solidFill>
              <a:srgbClr val="F2DB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9" name="Freeform 1515"/>
            <p:cNvSpPr>
              <a:spLocks noEditPoints="1"/>
            </p:cNvSpPr>
            <p:nvPr/>
          </p:nvSpPr>
          <p:spPr bwMode="auto">
            <a:xfrm>
              <a:off x="11183938" y="5153025"/>
              <a:ext cx="1150938" cy="906463"/>
            </a:xfrm>
            <a:custGeom>
              <a:avLst/>
              <a:gdLst>
                <a:gd name="T0" fmla="*/ 423 w 479"/>
                <a:gd name="T1" fmla="*/ 49 h 377"/>
                <a:gd name="T2" fmla="*/ 395 w 479"/>
                <a:gd name="T3" fmla="*/ 57 h 377"/>
                <a:gd name="T4" fmla="*/ 391 w 479"/>
                <a:gd name="T5" fmla="*/ 20 h 377"/>
                <a:gd name="T6" fmla="*/ 389 w 479"/>
                <a:gd name="T7" fmla="*/ 14 h 377"/>
                <a:gd name="T8" fmla="*/ 386 w 479"/>
                <a:gd name="T9" fmla="*/ 5 h 377"/>
                <a:gd name="T10" fmla="*/ 357 w 479"/>
                <a:gd name="T11" fmla="*/ 51 h 377"/>
                <a:gd name="T12" fmla="*/ 250 w 479"/>
                <a:gd name="T13" fmla="*/ 204 h 377"/>
                <a:gd name="T14" fmla="*/ 227 w 479"/>
                <a:gd name="T15" fmla="*/ 181 h 377"/>
                <a:gd name="T16" fmla="*/ 210 w 479"/>
                <a:gd name="T17" fmla="*/ 196 h 377"/>
                <a:gd name="T18" fmla="*/ 210 w 479"/>
                <a:gd name="T19" fmla="*/ 196 h 377"/>
                <a:gd name="T20" fmla="*/ 210 w 479"/>
                <a:gd name="T21" fmla="*/ 196 h 377"/>
                <a:gd name="T22" fmla="*/ 207 w 479"/>
                <a:gd name="T23" fmla="*/ 190 h 377"/>
                <a:gd name="T24" fmla="*/ 180 w 479"/>
                <a:gd name="T25" fmla="*/ 227 h 377"/>
                <a:gd name="T26" fmla="*/ 10 w 479"/>
                <a:gd name="T27" fmla="*/ 303 h 377"/>
                <a:gd name="T28" fmla="*/ 0 w 479"/>
                <a:gd name="T29" fmla="*/ 310 h 377"/>
                <a:gd name="T30" fmla="*/ 4 w 479"/>
                <a:gd name="T31" fmla="*/ 319 h 377"/>
                <a:gd name="T32" fmla="*/ 15 w 479"/>
                <a:gd name="T33" fmla="*/ 329 h 377"/>
                <a:gd name="T34" fmla="*/ 123 w 479"/>
                <a:gd name="T35" fmla="*/ 341 h 377"/>
                <a:gd name="T36" fmla="*/ 134 w 479"/>
                <a:gd name="T37" fmla="*/ 317 h 377"/>
                <a:gd name="T38" fmla="*/ 106 w 479"/>
                <a:gd name="T39" fmla="*/ 357 h 377"/>
                <a:gd name="T40" fmla="*/ 209 w 479"/>
                <a:gd name="T41" fmla="*/ 347 h 377"/>
                <a:gd name="T42" fmla="*/ 252 w 479"/>
                <a:gd name="T43" fmla="*/ 370 h 377"/>
                <a:gd name="T44" fmla="*/ 253 w 479"/>
                <a:gd name="T45" fmla="*/ 356 h 377"/>
                <a:gd name="T46" fmla="*/ 273 w 479"/>
                <a:gd name="T47" fmla="*/ 317 h 377"/>
                <a:gd name="T48" fmla="*/ 383 w 479"/>
                <a:gd name="T49" fmla="*/ 152 h 377"/>
                <a:gd name="T50" fmla="*/ 403 w 479"/>
                <a:gd name="T51" fmla="*/ 114 h 377"/>
                <a:gd name="T52" fmla="*/ 476 w 479"/>
                <a:gd name="T53" fmla="*/ 45 h 377"/>
                <a:gd name="T54" fmla="*/ 420 w 479"/>
                <a:gd name="T55" fmla="*/ 101 h 377"/>
                <a:gd name="T56" fmla="*/ 380 w 479"/>
                <a:gd name="T57" fmla="*/ 150 h 377"/>
                <a:gd name="T58" fmla="*/ 286 w 479"/>
                <a:gd name="T59" fmla="*/ 307 h 377"/>
                <a:gd name="T60" fmla="*/ 289 w 479"/>
                <a:gd name="T61" fmla="*/ 338 h 377"/>
                <a:gd name="T62" fmla="*/ 250 w 479"/>
                <a:gd name="T63" fmla="*/ 356 h 377"/>
                <a:gd name="T64" fmla="*/ 236 w 479"/>
                <a:gd name="T65" fmla="*/ 371 h 377"/>
                <a:gd name="T66" fmla="*/ 107 w 479"/>
                <a:gd name="T67" fmla="*/ 354 h 377"/>
                <a:gd name="T68" fmla="*/ 126 w 479"/>
                <a:gd name="T69" fmla="*/ 345 h 377"/>
                <a:gd name="T70" fmla="*/ 121 w 479"/>
                <a:gd name="T71" fmla="*/ 339 h 377"/>
                <a:gd name="T72" fmla="*/ 22 w 479"/>
                <a:gd name="T73" fmla="*/ 330 h 377"/>
                <a:gd name="T74" fmla="*/ 7 w 479"/>
                <a:gd name="T75" fmla="*/ 322 h 377"/>
                <a:gd name="T76" fmla="*/ 7 w 479"/>
                <a:gd name="T77" fmla="*/ 315 h 377"/>
                <a:gd name="T78" fmla="*/ 12 w 479"/>
                <a:gd name="T79" fmla="*/ 306 h 377"/>
                <a:gd name="T80" fmla="*/ 176 w 479"/>
                <a:gd name="T81" fmla="*/ 230 h 377"/>
                <a:gd name="T82" fmla="*/ 196 w 479"/>
                <a:gd name="T83" fmla="*/ 191 h 377"/>
                <a:gd name="T84" fmla="*/ 210 w 479"/>
                <a:gd name="T85" fmla="*/ 199 h 377"/>
                <a:gd name="T86" fmla="*/ 242 w 479"/>
                <a:gd name="T87" fmla="*/ 193 h 377"/>
                <a:gd name="T88" fmla="*/ 333 w 479"/>
                <a:gd name="T89" fmla="*/ 154 h 377"/>
                <a:gd name="T90" fmla="*/ 379 w 479"/>
                <a:gd name="T91" fmla="*/ 9 h 377"/>
                <a:gd name="T92" fmla="*/ 386 w 479"/>
                <a:gd name="T93" fmla="*/ 13 h 377"/>
                <a:gd name="T94" fmla="*/ 388 w 479"/>
                <a:gd name="T95" fmla="*/ 16 h 377"/>
                <a:gd name="T96" fmla="*/ 396 w 479"/>
                <a:gd name="T97" fmla="*/ 37 h 377"/>
                <a:gd name="T98" fmla="*/ 393 w 479"/>
                <a:gd name="T99" fmla="*/ 62 h 377"/>
                <a:gd name="T100" fmla="*/ 478 w 479"/>
                <a:gd name="T101" fmla="*/ 47 h 377"/>
                <a:gd name="T102" fmla="*/ 77 w 479"/>
                <a:gd name="T103" fmla="*/ 281 h 377"/>
                <a:gd name="T104" fmla="*/ 94 w 479"/>
                <a:gd name="T105" fmla="*/ 281 h 3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79" h="377">
                  <a:moveTo>
                    <a:pt x="477" y="46"/>
                  </a:moveTo>
                  <a:cubicBezTo>
                    <a:pt x="476" y="45"/>
                    <a:pt x="476" y="45"/>
                    <a:pt x="476" y="45"/>
                  </a:cubicBezTo>
                  <a:cubicBezTo>
                    <a:pt x="476" y="45"/>
                    <a:pt x="476" y="45"/>
                    <a:pt x="476" y="45"/>
                  </a:cubicBezTo>
                  <a:cubicBezTo>
                    <a:pt x="476" y="46"/>
                    <a:pt x="471" y="49"/>
                    <a:pt x="462" y="50"/>
                  </a:cubicBezTo>
                  <a:cubicBezTo>
                    <a:pt x="458" y="50"/>
                    <a:pt x="455" y="50"/>
                    <a:pt x="452" y="50"/>
                  </a:cubicBezTo>
                  <a:cubicBezTo>
                    <a:pt x="441" y="50"/>
                    <a:pt x="432" y="49"/>
                    <a:pt x="423" y="49"/>
                  </a:cubicBezTo>
                  <a:cubicBezTo>
                    <a:pt x="420" y="49"/>
                    <a:pt x="416" y="49"/>
                    <a:pt x="413" y="50"/>
                  </a:cubicBezTo>
                  <a:cubicBezTo>
                    <a:pt x="407" y="51"/>
                    <a:pt x="402" y="53"/>
                    <a:pt x="399" y="55"/>
                  </a:cubicBezTo>
                  <a:cubicBezTo>
                    <a:pt x="395" y="57"/>
                    <a:pt x="392" y="59"/>
                    <a:pt x="391" y="60"/>
                  </a:cubicBezTo>
                  <a:cubicBezTo>
                    <a:pt x="392" y="61"/>
                    <a:pt x="392" y="61"/>
                    <a:pt x="392" y="61"/>
                  </a:cubicBezTo>
                  <a:cubicBezTo>
                    <a:pt x="393" y="62"/>
                    <a:pt x="393" y="62"/>
                    <a:pt x="393" y="62"/>
                  </a:cubicBezTo>
                  <a:cubicBezTo>
                    <a:pt x="394" y="61"/>
                    <a:pt x="395" y="59"/>
                    <a:pt x="395" y="57"/>
                  </a:cubicBezTo>
                  <a:cubicBezTo>
                    <a:pt x="396" y="54"/>
                    <a:pt x="397" y="50"/>
                    <a:pt x="398" y="47"/>
                  </a:cubicBezTo>
                  <a:cubicBezTo>
                    <a:pt x="399" y="43"/>
                    <a:pt x="399" y="40"/>
                    <a:pt x="399" y="38"/>
                  </a:cubicBezTo>
                  <a:cubicBezTo>
                    <a:pt x="399" y="38"/>
                    <a:pt x="399" y="37"/>
                    <a:pt x="399" y="37"/>
                  </a:cubicBezTo>
                  <a:cubicBezTo>
                    <a:pt x="399" y="37"/>
                    <a:pt x="399" y="37"/>
                    <a:pt x="399" y="37"/>
                  </a:cubicBezTo>
                  <a:cubicBezTo>
                    <a:pt x="399" y="32"/>
                    <a:pt x="395" y="25"/>
                    <a:pt x="392" y="19"/>
                  </a:cubicBezTo>
                  <a:cubicBezTo>
                    <a:pt x="391" y="20"/>
                    <a:pt x="391" y="20"/>
                    <a:pt x="391" y="20"/>
                  </a:cubicBezTo>
                  <a:cubicBezTo>
                    <a:pt x="392" y="19"/>
                    <a:pt x="392" y="19"/>
                    <a:pt x="392" y="19"/>
                  </a:cubicBezTo>
                  <a:cubicBezTo>
                    <a:pt x="392" y="18"/>
                    <a:pt x="391" y="17"/>
                    <a:pt x="391" y="16"/>
                  </a:cubicBezTo>
                  <a:cubicBezTo>
                    <a:pt x="390" y="16"/>
                    <a:pt x="390" y="15"/>
                    <a:pt x="390" y="15"/>
                  </a:cubicBezTo>
                  <a:cubicBezTo>
                    <a:pt x="390" y="15"/>
                    <a:pt x="390" y="15"/>
                    <a:pt x="389" y="14"/>
                  </a:cubicBezTo>
                  <a:cubicBezTo>
                    <a:pt x="389" y="15"/>
                    <a:pt x="389" y="15"/>
                    <a:pt x="389" y="15"/>
                  </a:cubicBezTo>
                  <a:cubicBezTo>
                    <a:pt x="389" y="14"/>
                    <a:pt x="389" y="14"/>
                    <a:pt x="389" y="14"/>
                  </a:cubicBezTo>
                  <a:cubicBezTo>
                    <a:pt x="389" y="14"/>
                    <a:pt x="389" y="14"/>
                    <a:pt x="389" y="14"/>
                  </a:cubicBezTo>
                  <a:cubicBezTo>
                    <a:pt x="389" y="15"/>
                    <a:pt x="389" y="15"/>
                    <a:pt x="389" y="15"/>
                  </a:cubicBezTo>
                  <a:cubicBezTo>
                    <a:pt x="389" y="14"/>
                    <a:pt x="389" y="14"/>
                    <a:pt x="389" y="14"/>
                  </a:cubicBezTo>
                  <a:cubicBezTo>
                    <a:pt x="389" y="14"/>
                    <a:pt x="389" y="14"/>
                    <a:pt x="389" y="14"/>
                  </a:cubicBezTo>
                  <a:cubicBezTo>
                    <a:pt x="389" y="14"/>
                    <a:pt x="389" y="13"/>
                    <a:pt x="388" y="12"/>
                  </a:cubicBezTo>
                  <a:cubicBezTo>
                    <a:pt x="388" y="10"/>
                    <a:pt x="387" y="7"/>
                    <a:pt x="386" y="5"/>
                  </a:cubicBezTo>
                  <a:cubicBezTo>
                    <a:pt x="386" y="3"/>
                    <a:pt x="385" y="2"/>
                    <a:pt x="385" y="2"/>
                  </a:cubicBezTo>
                  <a:cubicBezTo>
                    <a:pt x="385" y="0"/>
                    <a:pt x="385" y="0"/>
                    <a:pt x="385" y="0"/>
                  </a:cubicBezTo>
                  <a:cubicBezTo>
                    <a:pt x="384" y="1"/>
                    <a:pt x="384" y="1"/>
                    <a:pt x="384" y="1"/>
                  </a:cubicBezTo>
                  <a:cubicBezTo>
                    <a:pt x="383" y="1"/>
                    <a:pt x="382" y="2"/>
                    <a:pt x="381" y="3"/>
                  </a:cubicBezTo>
                  <a:cubicBezTo>
                    <a:pt x="378" y="6"/>
                    <a:pt x="373" y="13"/>
                    <a:pt x="365" y="25"/>
                  </a:cubicBezTo>
                  <a:cubicBezTo>
                    <a:pt x="360" y="34"/>
                    <a:pt x="358" y="42"/>
                    <a:pt x="357" y="51"/>
                  </a:cubicBezTo>
                  <a:cubicBezTo>
                    <a:pt x="356" y="60"/>
                    <a:pt x="356" y="69"/>
                    <a:pt x="355" y="80"/>
                  </a:cubicBezTo>
                  <a:cubicBezTo>
                    <a:pt x="353" y="103"/>
                    <a:pt x="346" y="126"/>
                    <a:pt x="331" y="152"/>
                  </a:cubicBezTo>
                  <a:cubicBezTo>
                    <a:pt x="332" y="153"/>
                    <a:pt x="332" y="153"/>
                    <a:pt x="332" y="153"/>
                  </a:cubicBezTo>
                  <a:cubicBezTo>
                    <a:pt x="331" y="152"/>
                    <a:pt x="331" y="152"/>
                    <a:pt x="331" y="152"/>
                  </a:cubicBezTo>
                  <a:cubicBezTo>
                    <a:pt x="322" y="164"/>
                    <a:pt x="303" y="177"/>
                    <a:pt x="286" y="187"/>
                  </a:cubicBezTo>
                  <a:cubicBezTo>
                    <a:pt x="269" y="196"/>
                    <a:pt x="253" y="203"/>
                    <a:pt x="250" y="204"/>
                  </a:cubicBezTo>
                  <a:cubicBezTo>
                    <a:pt x="251" y="206"/>
                    <a:pt x="251" y="206"/>
                    <a:pt x="251" y="206"/>
                  </a:cubicBezTo>
                  <a:cubicBezTo>
                    <a:pt x="252" y="206"/>
                    <a:pt x="252" y="206"/>
                    <a:pt x="252" y="206"/>
                  </a:cubicBezTo>
                  <a:cubicBezTo>
                    <a:pt x="252" y="204"/>
                    <a:pt x="251" y="202"/>
                    <a:pt x="250" y="199"/>
                  </a:cubicBezTo>
                  <a:cubicBezTo>
                    <a:pt x="248" y="195"/>
                    <a:pt x="244" y="191"/>
                    <a:pt x="241" y="187"/>
                  </a:cubicBezTo>
                  <a:cubicBezTo>
                    <a:pt x="237" y="184"/>
                    <a:pt x="232" y="181"/>
                    <a:pt x="228" y="181"/>
                  </a:cubicBezTo>
                  <a:cubicBezTo>
                    <a:pt x="227" y="181"/>
                    <a:pt x="227" y="181"/>
                    <a:pt x="227" y="181"/>
                  </a:cubicBezTo>
                  <a:cubicBezTo>
                    <a:pt x="224" y="181"/>
                    <a:pt x="221" y="182"/>
                    <a:pt x="219" y="183"/>
                  </a:cubicBezTo>
                  <a:cubicBezTo>
                    <a:pt x="215" y="186"/>
                    <a:pt x="213" y="189"/>
                    <a:pt x="212" y="192"/>
                  </a:cubicBezTo>
                  <a:cubicBezTo>
                    <a:pt x="211" y="193"/>
                    <a:pt x="211" y="194"/>
                    <a:pt x="210" y="195"/>
                  </a:cubicBezTo>
                  <a:cubicBezTo>
                    <a:pt x="210" y="195"/>
                    <a:pt x="210" y="196"/>
                    <a:pt x="210" y="196"/>
                  </a:cubicBezTo>
                  <a:cubicBezTo>
                    <a:pt x="210" y="196"/>
                    <a:pt x="210" y="196"/>
                    <a:pt x="210" y="196"/>
                  </a:cubicBezTo>
                  <a:cubicBezTo>
                    <a:pt x="210" y="196"/>
                    <a:pt x="210" y="196"/>
                    <a:pt x="210" y="196"/>
                  </a:cubicBezTo>
                  <a:cubicBezTo>
                    <a:pt x="210" y="196"/>
                    <a:pt x="210" y="196"/>
                    <a:pt x="210" y="196"/>
                  </a:cubicBezTo>
                  <a:cubicBezTo>
                    <a:pt x="210" y="196"/>
                    <a:pt x="210" y="196"/>
                    <a:pt x="210" y="196"/>
                  </a:cubicBezTo>
                  <a:cubicBezTo>
                    <a:pt x="210" y="196"/>
                    <a:pt x="210" y="196"/>
                    <a:pt x="210" y="196"/>
                  </a:cubicBezTo>
                  <a:cubicBezTo>
                    <a:pt x="210" y="196"/>
                    <a:pt x="210" y="196"/>
                    <a:pt x="210" y="196"/>
                  </a:cubicBezTo>
                  <a:cubicBezTo>
                    <a:pt x="210" y="196"/>
                    <a:pt x="210" y="196"/>
                    <a:pt x="210" y="196"/>
                  </a:cubicBezTo>
                  <a:cubicBezTo>
                    <a:pt x="210" y="196"/>
                    <a:pt x="210" y="196"/>
                    <a:pt x="210" y="196"/>
                  </a:cubicBezTo>
                  <a:cubicBezTo>
                    <a:pt x="210" y="196"/>
                    <a:pt x="210" y="196"/>
                    <a:pt x="210" y="196"/>
                  </a:cubicBezTo>
                  <a:cubicBezTo>
                    <a:pt x="210" y="196"/>
                    <a:pt x="210" y="196"/>
                    <a:pt x="210" y="196"/>
                  </a:cubicBezTo>
                  <a:cubicBezTo>
                    <a:pt x="210" y="196"/>
                    <a:pt x="210" y="196"/>
                    <a:pt x="210" y="196"/>
                  </a:cubicBezTo>
                  <a:cubicBezTo>
                    <a:pt x="210" y="196"/>
                    <a:pt x="210" y="196"/>
                    <a:pt x="210" y="196"/>
                  </a:cubicBezTo>
                  <a:cubicBezTo>
                    <a:pt x="210" y="196"/>
                    <a:pt x="210" y="196"/>
                    <a:pt x="210" y="196"/>
                  </a:cubicBezTo>
                  <a:cubicBezTo>
                    <a:pt x="210" y="196"/>
                    <a:pt x="210" y="196"/>
                    <a:pt x="210" y="196"/>
                  </a:cubicBezTo>
                  <a:cubicBezTo>
                    <a:pt x="210" y="196"/>
                    <a:pt x="210" y="196"/>
                    <a:pt x="210" y="196"/>
                  </a:cubicBezTo>
                  <a:cubicBezTo>
                    <a:pt x="210" y="196"/>
                    <a:pt x="210" y="196"/>
                    <a:pt x="210" y="196"/>
                  </a:cubicBezTo>
                  <a:cubicBezTo>
                    <a:pt x="210" y="196"/>
                    <a:pt x="210" y="196"/>
                    <a:pt x="210" y="196"/>
                  </a:cubicBezTo>
                  <a:cubicBezTo>
                    <a:pt x="209" y="197"/>
                    <a:pt x="209" y="197"/>
                    <a:pt x="209" y="197"/>
                  </a:cubicBezTo>
                  <a:cubicBezTo>
                    <a:pt x="210" y="197"/>
                    <a:pt x="210" y="197"/>
                    <a:pt x="210" y="197"/>
                  </a:cubicBezTo>
                  <a:cubicBezTo>
                    <a:pt x="210" y="194"/>
                    <a:pt x="209" y="192"/>
                    <a:pt x="207" y="190"/>
                  </a:cubicBezTo>
                  <a:cubicBezTo>
                    <a:pt x="205" y="189"/>
                    <a:pt x="202" y="187"/>
                    <a:pt x="199" y="187"/>
                  </a:cubicBezTo>
                  <a:cubicBezTo>
                    <a:pt x="197" y="187"/>
                    <a:pt x="196" y="187"/>
                    <a:pt x="194" y="188"/>
                  </a:cubicBezTo>
                  <a:cubicBezTo>
                    <a:pt x="192" y="189"/>
                    <a:pt x="190" y="192"/>
                    <a:pt x="189" y="195"/>
                  </a:cubicBezTo>
                  <a:cubicBezTo>
                    <a:pt x="187" y="200"/>
                    <a:pt x="185" y="206"/>
                    <a:pt x="183" y="212"/>
                  </a:cubicBezTo>
                  <a:cubicBezTo>
                    <a:pt x="181" y="218"/>
                    <a:pt x="180" y="224"/>
                    <a:pt x="178" y="227"/>
                  </a:cubicBezTo>
                  <a:cubicBezTo>
                    <a:pt x="180" y="227"/>
                    <a:pt x="180" y="227"/>
                    <a:pt x="180" y="227"/>
                  </a:cubicBezTo>
                  <a:cubicBezTo>
                    <a:pt x="179" y="226"/>
                    <a:pt x="179" y="226"/>
                    <a:pt x="179" y="226"/>
                  </a:cubicBezTo>
                  <a:cubicBezTo>
                    <a:pt x="178" y="226"/>
                    <a:pt x="177" y="227"/>
                    <a:pt x="176" y="227"/>
                  </a:cubicBezTo>
                  <a:cubicBezTo>
                    <a:pt x="170" y="228"/>
                    <a:pt x="160" y="227"/>
                    <a:pt x="147" y="228"/>
                  </a:cubicBezTo>
                  <a:cubicBezTo>
                    <a:pt x="133" y="228"/>
                    <a:pt x="117" y="229"/>
                    <a:pt x="99" y="232"/>
                  </a:cubicBezTo>
                  <a:cubicBezTo>
                    <a:pt x="74" y="236"/>
                    <a:pt x="53" y="250"/>
                    <a:pt x="39" y="266"/>
                  </a:cubicBezTo>
                  <a:cubicBezTo>
                    <a:pt x="27" y="278"/>
                    <a:pt x="16" y="293"/>
                    <a:pt x="10" y="303"/>
                  </a:cubicBezTo>
                  <a:cubicBezTo>
                    <a:pt x="12" y="303"/>
                    <a:pt x="12" y="303"/>
                    <a:pt x="12" y="303"/>
                  </a:cubicBezTo>
                  <a:cubicBezTo>
                    <a:pt x="12" y="302"/>
                    <a:pt x="12" y="302"/>
                    <a:pt x="12" y="302"/>
                  </a:cubicBezTo>
                  <a:cubicBezTo>
                    <a:pt x="12" y="302"/>
                    <a:pt x="11" y="302"/>
                    <a:pt x="11" y="301"/>
                  </a:cubicBezTo>
                  <a:cubicBezTo>
                    <a:pt x="10" y="301"/>
                    <a:pt x="9" y="301"/>
                    <a:pt x="8" y="301"/>
                  </a:cubicBezTo>
                  <a:cubicBezTo>
                    <a:pt x="4" y="301"/>
                    <a:pt x="1" y="304"/>
                    <a:pt x="0" y="307"/>
                  </a:cubicBezTo>
                  <a:cubicBezTo>
                    <a:pt x="0" y="308"/>
                    <a:pt x="0" y="309"/>
                    <a:pt x="0" y="310"/>
                  </a:cubicBezTo>
                  <a:cubicBezTo>
                    <a:pt x="0" y="313"/>
                    <a:pt x="2" y="317"/>
                    <a:pt x="6" y="318"/>
                  </a:cubicBezTo>
                  <a:cubicBezTo>
                    <a:pt x="6" y="318"/>
                    <a:pt x="6" y="318"/>
                    <a:pt x="6" y="318"/>
                  </a:cubicBezTo>
                  <a:cubicBezTo>
                    <a:pt x="7" y="318"/>
                    <a:pt x="7" y="318"/>
                    <a:pt x="7" y="318"/>
                  </a:cubicBezTo>
                  <a:cubicBezTo>
                    <a:pt x="7" y="317"/>
                    <a:pt x="7" y="317"/>
                    <a:pt x="7" y="317"/>
                  </a:cubicBezTo>
                  <a:cubicBezTo>
                    <a:pt x="6" y="316"/>
                    <a:pt x="6" y="316"/>
                    <a:pt x="6" y="316"/>
                  </a:cubicBezTo>
                  <a:cubicBezTo>
                    <a:pt x="5" y="317"/>
                    <a:pt x="4" y="318"/>
                    <a:pt x="4" y="319"/>
                  </a:cubicBezTo>
                  <a:cubicBezTo>
                    <a:pt x="4" y="320"/>
                    <a:pt x="4" y="321"/>
                    <a:pt x="4" y="322"/>
                  </a:cubicBezTo>
                  <a:cubicBezTo>
                    <a:pt x="4" y="326"/>
                    <a:pt x="6" y="329"/>
                    <a:pt x="10" y="330"/>
                  </a:cubicBezTo>
                  <a:cubicBezTo>
                    <a:pt x="11" y="330"/>
                    <a:pt x="12" y="331"/>
                    <a:pt x="13" y="331"/>
                  </a:cubicBezTo>
                  <a:cubicBezTo>
                    <a:pt x="14" y="331"/>
                    <a:pt x="15" y="330"/>
                    <a:pt x="17" y="329"/>
                  </a:cubicBezTo>
                  <a:cubicBezTo>
                    <a:pt x="16" y="328"/>
                    <a:pt x="16" y="328"/>
                    <a:pt x="16" y="328"/>
                  </a:cubicBezTo>
                  <a:cubicBezTo>
                    <a:pt x="15" y="329"/>
                    <a:pt x="15" y="329"/>
                    <a:pt x="15" y="329"/>
                  </a:cubicBezTo>
                  <a:cubicBezTo>
                    <a:pt x="16" y="330"/>
                    <a:pt x="17" y="331"/>
                    <a:pt x="18" y="331"/>
                  </a:cubicBezTo>
                  <a:cubicBezTo>
                    <a:pt x="23" y="334"/>
                    <a:pt x="32" y="338"/>
                    <a:pt x="41" y="341"/>
                  </a:cubicBezTo>
                  <a:cubicBezTo>
                    <a:pt x="49" y="344"/>
                    <a:pt x="57" y="347"/>
                    <a:pt x="59" y="348"/>
                  </a:cubicBezTo>
                  <a:cubicBezTo>
                    <a:pt x="64" y="349"/>
                    <a:pt x="87" y="353"/>
                    <a:pt x="94" y="353"/>
                  </a:cubicBezTo>
                  <a:cubicBezTo>
                    <a:pt x="95" y="353"/>
                    <a:pt x="95" y="353"/>
                    <a:pt x="95" y="353"/>
                  </a:cubicBezTo>
                  <a:cubicBezTo>
                    <a:pt x="101" y="352"/>
                    <a:pt x="115" y="352"/>
                    <a:pt x="123" y="341"/>
                  </a:cubicBezTo>
                  <a:cubicBezTo>
                    <a:pt x="129" y="334"/>
                    <a:pt x="134" y="326"/>
                    <a:pt x="134" y="312"/>
                  </a:cubicBezTo>
                  <a:cubicBezTo>
                    <a:pt x="134" y="304"/>
                    <a:pt x="132" y="295"/>
                    <a:pt x="129" y="283"/>
                  </a:cubicBezTo>
                  <a:cubicBezTo>
                    <a:pt x="128" y="283"/>
                    <a:pt x="128" y="283"/>
                    <a:pt x="128" y="283"/>
                  </a:cubicBezTo>
                  <a:cubicBezTo>
                    <a:pt x="127" y="284"/>
                    <a:pt x="127" y="284"/>
                    <a:pt x="127" y="284"/>
                  </a:cubicBezTo>
                  <a:cubicBezTo>
                    <a:pt x="127" y="284"/>
                    <a:pt x="127" y="284"/>
                    <a:pt x="127" y="284"/>
                  </a:cubicBezTo>
                  <a:cubicBezTo>
                    <a:pt x="128" y="288"/>
                    <a:pt x="134" y="304"/>
                    <a:pt x="134" y="317"/>
                  </a:cubicBezTo>
                  <a:cubicBezTo>
                    <a:pt x="134" y="320"/>
                    <a:pt x="134" y="323"/>
                    <a:pt x="133" y="325"/>
                  </a:cubicBezTo>
                  <a:cubicBezTo>
                    <a:pt x="131" y="333"/>
                    <a:pt x="128" y="339"/>
                    <a:pt x="124" y="343"/>
                  </a:cubicBezTo>
                  <a:cubicBezTo>
                    <a:pt x="120" y="348"/>
                    <a:pt x="114" y="352"/>
                    <a:pt x="107" y="354"/>
                  </a:cubicBezTo>
                  <a:cubicBezTo>
                    <a:pt x="106" y="354"/>
                    <a:pt x="106" y="354"/>
                    <a:pt x="106" y="354"/>
                  </a:cubicBezTo>
                  <a:cubicBezTo>
                    <a:pt x="106" y="356"/>
                    <a:pt x="106" y="356"/>
                    <a:pt x="106" y="356"/>
                  </a:cubicBezTo>
                  <a:cubicBezTo>
                    <a:pt x="106" y="357"/>
                    <a:pt x="106" y="357"/>
                    <a:pt x="106" y="357"/>
                  </a:cubicBezTo>
                  <a:cubicBezTo>
                    <a:pt x="107" y="357"/>
                    <a:pt x="107" y="357"/>
                    <a:pt x="107" y="357"/>
                  </a:cubicBezTo>
                  <a:cubicBezTo>
                    <a:pt x="115" y="358"/>
                    <a:pt x="123" y="358"/>
                    <a:pt x="131" y="358"/>
                  </a:cubicBezTo>
                  <a:cubicBezTo>
                    <a:pt x="150" y="358"/>
                    <a:pt x="168" y="356"/>
                    <a:pt x="182" y="354"/>
                  </a:cubicBezTo>
                  <a:cubicBezTo>
                    <a:pt x="189" y="353"/>
                    <a:pt x="195" y="352"/>
                    <a:pt x="200" y="351"/>
                  </a:cubicBezTo>
                  <a:cubicBezTo>
                    <a:pt x="205" y="350"/>
                    <a:pt x="208" y="349"/>
                    <a:pt x="210" y="348"/>
                  </a:cubicBezTo>
                  <a:cubicBezTo>
                    <a:pt x="209" y="347"/>
                    <a:pt x="209" y="347"/>
                    <a:pt x="209" y="347"/>
                  </a:cubicBezTo>
                  <a:cubicBezTo>
                    <a:pt x="208" y="347"/>
                    <a:pt x="208" y="347"/>
                    <a:pt x="208" y="347"/>
                  </a:cubicBezTo>
                  <a:cubicBezTo>
                    <a:pt x="211" y="352"/>
                    <a:pt x="217" y="359"/>
                    <a:pt x="224" y="366"/>
                  </a:cubicBezTo>
                  <a:cubicBezTo>
                    <a:pt x="228" y="369"/>
                    <a:pt x="231" y="371"/>
                    <a:pt x="234" y="373"/>
                  </a:cubicBezTo>
                  <a:cubicBezTo>
                    <a:pt x="238" y="375"/>
                    <a:pt x="241" y="377"/>
                    <a:pt x="244" y="377"/>
                  </a:cubicBezTo>
                  <a:cubicBezTo>
                    <a:pt x="245" y="377"/>
                    <a:pt x="247" y="376"/>
                    <a:pt x="248" y="375"/>
                  </a:cubicBezTo>
                  <a:cubicBezTo>
                    <a:pt x="250" y="374"/>
                    <a:pt x="251" y="372"/>
                    <a:pt x="252" y="370"/>
                  </a:cubicBezTo>
                  <a:cubicBezTo>
                    <a:pt x="253" y="368"/>
                    <a:pt x="253" y="365"/>
                    <a:pt x="253" y="363"/>
                  </a:cubicBezTo>
                  <a:cubicBezTo>
                    <a:pt x="253" y="362"/>
                    <a:pt x="253" y="361"/>
                    <a:pt x="253" y="360"/>
                  </a:cubicBezTo>
                  <a:cubicBezTo>
                    <a:pt x="253" y="359"/>
                    <a:pt x="253" y="358"/>
                    <a:pt x="253" y="357"/>
                  </a:cubicBezTo>
                  <a:cubicBezTo>
                    <a:pt x="253" y="356"/>
                    <a:pt x="253" y="356"/>
                    <a:pt x="254" y="356"/>
                  </a:cubicBezTo>
                  <a:cubicBezTo>
                    <a:pt x="254" y="355"/>
                    <a:pt x="254" y="355"/>
                    <a:pt x="254" y="355"/>
                  </a:cubicBezTo>
                  <a:cubicBezTo>
                    <a:pt x="253" y="356"/>
                    <a:pt x="253" y="356"/>
                    <a:pt x="253" y="356"/>
                  </a:cubicBezTo>
                  <a:cubicBezTo>
                    <a:pt x="258" y="358"/>
                    <a:pt x="263" y="359"/>
                    <a:pt x="267" y="359"/>
                  </a:cubicBezTo>
                  <a:cubicBezTo>
                    <a:pt x="276" y="359"/>
                    <a:pt x="282" y="356"/>
                    <a:pt x="286" y="352"/>
                  </a:cubicBezTo>
                  <a:cubicBezTo>
                    <a:pt x="290" y="347"/>
                    <a:pt x="292" y="342"/>
                    <a:pt x="292" y="338"/>
                  </a:cubicBezTo>
                  <a:cubicBezTo>
                    <a:pt x="292" y="338"/>
                    <a:pt x="292" y="338"/>
                    <a:pt x="292" y="338"/>
                  </a:cubicBezTo>
                  <a:cubicBezTo>
                    <a:pt x="292" y="332"/>
                    <a:pt x="289" y="328"/>
                    <a:pt x="285" y="325"/>
                  </a:cubicBezTo>
                  <a:cubicBezTo>
                    <a:pt x="281" y="322"/>
                    <a:pt x="277" y="319"/>
                    <a:pt x="273" y="317"/>
                  </a:cubicBezTo>
                  <a:cubicBezTo>
                    <a:pt x="272" y="319"/>
                    <a:pt x="272" y="319"/>
                    <a:pt x="272" y="319"/>
                  </a:cubicBezTo>
                  <a:cubicBezTo>
                    <a:pt x="273" y="320"/>
                    <a:pt x="273" y="320"/>
                    <a:pt x="273" y="320"/>
                  </a:cubicBezTo>
                  <a:cubicBezTo>
                    <a:pt x="276" y="318"/>
                    <a:pt x="281" y="314"/>
                    <a:pt x="288" y="309"/>
                  </a:cubicBezTo>
                  <a:cubicBezTo>
                    <a:pt x="308" y="293"/>
                    <a:pt x="337" y="264"/>
                    <a:pt x="349" y="247"/>
                  </a:cubicBezTo>
                  <a:cubicBezTo>
                    <a:pt x="356" y="235"/>
                    <a:pt x="362" y="219"/>
                    <a:pt x="367" y="201"/>
                  </a:cubicBezTo>
                  <a:cubicBezTo>
                    <a:pt x="373" y="184"/>
                    <a:pt x="377" y="166"/>
                    <a:pt x="383" y="152"/>
                  </a:cubicBezTo>
                  <a:cubicBezTo>
                    <a:pt x="381" y="151"/>
                    <a:pt x="381" y="151"/>
                    <a:pt x="381" y="151"/>
                  </a:cubicBezTo>
                  <a:cubicBezTo>
                    <a:pt x="382" y="152"/>
                    <a:pt x="382" y="152"/>
                    <a:pt x="382" y="152"/>
                  </a:cubicBezTo>
                  <a:cubicBezTo>
                    <a:pt x="385" y="146"/>
                    <a:pt x="389" y="138"/>
                    <a:pt x="392" y="131"/>
                  </a:cubicBezTo>
                  <a:cubicBezTo>
                    <a:pt x="396" y="124"/>
                    <a:pt x="400" y="118"/>
                    <a:pt x="403" y="114"/>
                  </a:cubicBezTo>
                  <a:cubicBezTo>
                    <a:pt x="403" y="114"/>
                    <a:pt x="403" y="114"/>
                    <a:pt x="403" y="114"/>
                  </a:cubicBezTo>
                  <a:cubicBezTo>
                    <a:pt x="403" y="114"/>
                    <a:pt x="403" y="114"/>
                    <a:pt x="403" y="114"/>
                  </a:cubicBezTo>
                  <a:cubicBezTo>
                    <a:pt x="405" y="113"/>
                    <a:pt x="407" y="111"/>
                    <a:pt x="410" y="109"/>
                  </a:cubicBezTo>
                  <a:cubicBezTo>
                    <a:pt x="419" y="104"/>
                    <a:pt x="436" y="98"/>
                    <a:pt x="456" y="86"/>
                  </a:cubicBezTo>
                  <a:cubicBezTo>
                    <a:pt x="476" y="75"/>
                    <a:pt x="479" y="58"/>
                    <a:pt x="479" y="51"/>
                  </a:cubicBezTo>
                  <a:cubicBezTo>
                    <a:pt x="479" y="48"/>
                    <a:pt x="479" y="46"/>
                    <a:pt x="479" y="46"/>
                  </a:cubicBezTo>
                  <a:cubicBezTo>
                    <a:pt x="478" y="44"/>
                    <a:pt x="478" y="44"/>
                    <a:pt x="478" y="44"/>
                  </a:cubicBezTo>
                  <a:cubicBezTo>
                    <a:pt x="476" y="45"/>
                    <a:pt x="476" y="45"/>
                    <a:pt x="476" y="45"/>
                  </a:cubicBezTo>
                  <a:cubicBezTo>
                    <a:pt x="477" y="46"/>
                    <a:pt x="477" y="46"/>
                    <a:pt x="477" y="46"/>
                  </a:cubicBezTo>
                  <a:cubicBezTo>
                    <a:pt x="476" y="47"/>
                    <a:pt x="476" y="47"/>
                    <a:pt x="476" y="47"/>
                  </a:cubicBezTo>
                  <a:cubicBezTo>
                    <a:pt x="476" y="47"/>
                    <a:pt x="476" y="47"/>
                    <a:pt x="476" y="47"/>
                  </a:cubicBezTo>
                  <a:cubicBezTo>
                    <a:pt x="476" y="47"/>
                    <a:pt x="476" y="49"/>
                    <a:pt x="476" y="51"/>
                  </a:cubicBezTo>
                  <a:cubicBezTo>
                    <a:pt x="476" y="58"/>
                    <a:pt x="474" y="72"/>
                    <a:pt x="455" y="84"/>
                  </a:cubicBezTo>
                  <a:cubicBezTo>
                    <a:pt x="441" y="92"/>
                    <a:pt x="429" y="97"/>
                    <a:pt x="420" y="101"/>
                  </a:cubicBezTo>
                  <a:cubicBezTo>
                    <a:pt x="416" y="103"/>
                    <a:pt x="412" y="105"/>
                    <a:pt x="408" y="107"/>
                  </a:cubicBezTo>
                  <a:cubicBezTo>
                    <a:pt x="405" y="108"/>
                    <a:pt x="403" y="110"/>
                    <a:pt x="401" y="113"/>
                  </a:cubicBezTo>
                  <a:cubicBezTo>
                    <a:pt x="402" y="113"/>
                    <a:pt x="402" y="113"/>
                    <a:pt x="402" y="113"/>
                  </a:cubicBezTo>
                  <a:cubicBezTo>
                    <a:pt x="401" y="112"/>
                    <a:pt x="401" y="112"/>
                    <a:pt x="401" y="112"/>
                  </a:cubicBezTo>
                  <a:cubicBezTo>
                    <a:pt x="397" y="116"/>
                    <a:pt x="393" y="123"/>
                    <a:pt x="390" y="130"/>
                  </a:cubicBezTo>
                  <a:cubicBezTo>
                    <a:pt x="386" y="137"/>
                    <a:pt x="382" y="144"/>
                    <a:pt x="380" y="150"/>
                  </a:cubicBezTo>
                  <a:cubicBezTo>
                    <a:pt x="380" y="151"/>
                    <a:pt x="380" y="151"/>
                    <a:pt x="380" y="151"/>
                  </a:cubicBezTo>
                  <a:cubicBezTo>
                    <a:pt x="380" y="151"/>
                    <a:pt x="380" y="151"/>
                    <a:pt x="380" y="151"/>
                  </a:cubicBezTo>
                  <a:cubicBezTo>
                    <a:pt x="374" y="165"/>
                    <a:pt x="370" y="183"/>
                    <a:pt x="365" y="200"/>
                  </a:cubicBezTo>
                  <a:cubicBezTo>
                    <a:pt x="359" y="218"/>
                    <a:pt x="354" y="234"/>
                    <a:pt x="346" y="245"/>
                  </a:cubicBezTo>
                  <a:cubicBezTo>
                    <a:pt x="339" y="256"/>
                    <a:pt x="323" y="273"/>
                    <a:pt x="308" y="287"/>
                  </a:cubicBezTo>
                  <a:cubicBezTo>
                    <a:pt x="300" y="294"/>
                    <a:pt x="293" y="301"/>
                    <a:pt x="286" y="307"/>
                  </a:cubicBezTo>
                  <a:cubicBezTo>
                    <a:pt x="280" y="312"/>
                    <a:pt x="274" y="316"/>
                    <a:pt x="271" y="317"/>
                  </a:cubicBezTo>
                  <a:cubicBezTo>
                    <a:pt x="269" y="319"/>
                    <a:pt x="269" y="319"/>
                    <a:pt x="269" y="319"/>
                  </a:cubicBezTo>
                  <a:cubicBezTo>
                    <a:pt x="271" y="320"/>
                    <a:pt x="271" y="320"/>
                    <a:pt x="271" y="320"/>
                  </a:cubicBezTo>
                  <a:cubicBezTo>
                    <a:pt x="275" y="322"/>
                    <a:pt x="280" y="324"/>
                    <a:pt x="283" y="327"/>
                  </a:cubicBezTo>
                  <a:cubicBezTo>
                    <a:pt x="287" y="330"/>
                    <a:pt x="289" y="334"/>
                    <a:pt x="289" y="338"/>
                  </a:cubicBezTo>
                  <a:cubicBezTo>
                    <a:pt x="289" y="338"/>
                    <a:pt x="289" y="338"/>
                    <a:pt x="289" y="338"/>
                  </a:cubicBezTo>
                  <a:cubicBezTo>
                    <a:pt x="289" y="341"/>
                    <a:pt x="287" y="346"/>
                    <a:pt x="283" y="349"/>
                  </a:cubicBezTo>
                  <a:cubicBezTo>
                    <a:pt x="280" y="353"/>
                    <a:pt x="275" y="356"/>
                    <a:pt x="267" y="356"/>
                  </a:cubicBezTo>
                  <a:cubicBezTo>
                    <a:pt x="264" y="356"/>
                    <a:pt x="259" y="355"/>
                    <a:pt x="254" y="353"/>
                  </a:cubicBezTo>
                  <a:cubicBezTo>
                    <a:pt x="254" y="353"/>
                    <a:pt x="254" y="353"/>
                    <a:pt x="254" y="353"/>
                  </a:cubicBezTo>
                  <a:cubicBezTo>
                    <a:pt x="253" y="353"/>
                    <a:pt x="253" y="353"/>
                    <a:pt x="253" y="353"/>
                  </a:cubicBezTo>
                  <a:cubicBezTo>
                    <a:pt x="252" y="354"/>
                    <a:pt x="251" y="355"/>
                    <a:pt x="250" y="356"/>
                  </a:cubicBezTo>
                  <a:cubicBezTo>
                    <a:pt x="250" y="357"/>
                    <a:pt x="250" y="359"/>
                    <a:pt x="250" y="360"/>
                  </a:cubicBezTo>
                  <a:cubicBezTo>
                    <a:pt x="250" y="361"/>
                    <a:pt x="250" y="362"/>
                    <a:pt x="250" y="363"/>
                  </a:cubicBezTo>
                  <a:cubicBezTo>
                    <a:pt x="250" y="365"/>
                    <a:pt x="250" y="367"/>
                    <a:pt x="249" y="369"/>
                  </a:cubicBezTo>
                  <a:cubicBezTo>
                    <a:pt x="249" y="370"/>
                    <a:pt x="248" y="372"/>
                    <a:pt x="246" y="373"/>
                  </a:cubicBezTo>
                  <a:cubicBezTo>
                    <a:pt x="246" y="373"/>
                    <a:pt x="245" y="374"/>
                    <a:pt x="244" y="374"/>
                  </a:cubicBezTo>
                  <a:cubicBezTo>
                    <a:pt x="242" y="374"/>
                    <a:pt x="239" y="373"/>
                    <a:pt x="236" y="371"/>
                  </a:cubicBezTo>
                  <a:cubicBezTo>
                    <a:pt x="227" y="365"/>
                    <a:pt x="215" y="353"/>
                    <a:pt x="210" y="346"/>
                  </a:cubicBezTo>
                  <a:cubicBezTo>
                    <a:pt x="210" y="345"/>
                    <a:pt x="210" y="345"/>
                    <a:pt x="210" y="345"/>
                  </a:cubicBezTo>
                  <a:cubicBezTo>
                    <a:pt x="208" y="345"/>
                    <a:pt x="208" y="345"/>
                    <a:pt x="208" y="345"/>
                  </a:cubicBezTo>
                  <a:cubicBezTo>
                    <a:pt x="207" y="346"/>
                    <a:pt x="204" y="347"/>
                    <a:pt x="199" y="348"/>
                  </a:cubicBezTo>
                  <a:cubicBezTo>
                    <a:pt x="186" y="351"/>
                    <a:pt x="159" y="355"/>
                    <a:pt x="131" y="355"/>
                  </a:cubicBezTo>
                  <a:cubicBezTo>
                    <a:pt x="123" y="355"/>
                    <a:pt x="115" y="355"/>
                    <a:pt x="107" y="354"/>
                  </a:cubicBezTo>
                  <a:cubicBezTo>
                    <a:pt x="107" y="356"/>
                    <a:pt x="107" y="356"/>
                    <a:pt x="107" y="356"/>
                  </a:cubicBezTo>
                  <a:cubicBezTo>
                    <a:pt x="109" y="356"/>
                    <a:pt x="109" y="356"/>
                    <a:pt x="109" y="356"/>
                  </a:cubicBezTo>
                  <a:cubicBezTo>
                    <a:pt x="109" y="355"/>
                    <a:pt x="109" y="355"/>
                    <a:pt x="109" y="355"/>
                  </a:cubicBezTo>
                  <a:cubicBezTo>
                    <a:pt x="107" y="355"/>
                    <a:pt x="107" y="355"/>
                    <a:pt x="107" y="355"/>
                  </a:cubicBezTo>
                  <a:cubicBezTo>
                    <a:pt x="108" y="357"/>
                    <a:pt x="108" y="357"/>
                    <a:pt x="108" y="357"/>
                  </a:cubicBezTo>
                  <a:cubicBezTo>
                    <a:pt x="115" y="354"/>
                    <a:pt x="122" y="351"/>
                    <a:pt x="126" y="345"/>
                  </a:cubicBezTo>
                  <a:cubicBezTo>
                    <a:pt x="131" y="340"/>
                    <a:pt x="134" y="334"/>
                    <a:pt x="136" y="326"/>
                  </a:cubicBezTo>
                  <a:cubicBezTo>
                    <a:pt x="137" y="323"/>
                    <a:pt x="137" y="320"/>
                    <a:pt x="137" y="317"/>
                  </a:cubicBezTo>
                  <a:cubicBezTo>
                    <a:pt x="137" y="301"/>
                    <a:pt x="129" y="283"/>
                    <a:pt x="129" y="282"/>
                  </a:cubicBezTo>
                  <a:cubicBezTo>
                    <a:pt x="126" y="283"/>
                    <a:pt x="126" y="283"/>
                    <a:pt x="126" y="283"/>
                  </a:cubicBezTo>
                  <a:cubicBezTo>
                    <a:pt x="129" y="295"/>
                    <a:pt x="131" y="304"/>
                    <a:pt x="131" y="312"/>
                  </a:cubicBezTo>
                  <a:cubicBezTo>
                    <a:pt x="130" y="325"/>
                    <a:pt x="126" y="333"/>
                    <a:pt x="121" y="339"/>
                  </a:cubicBezTo>
                  <a:cubicBezTo>
                    <a:pt x="113" y="349"/>
                    <a:pt x="101" y="349"/>
                    <a:pt x="95" y="350"/>
                  </a:cubicBezTo>
                  <a:cubicBezTo>
                    <a:pt x="94" y="350"/>
                    <a:pt x="94" y="350"/>
                    <a:pt x="94" y="350"/>
                  </a:cubicBezTo>
                  <a:cubicBezTo>
                    <a:pt x="87" y="350"/>
                    <a:pt x="65" y="346"/>
                    <a:pt x="60" y="345"/>
                  </a:cubicBezTo>
                  <a:cubicBezTo>
                    <a:pt x="59" y="345"/>
                    <a:pt x="56" y="344"/>
                    <a:pt x="52" y="342"/>
                  </a:cubicBezTo>
                  <a:cubicBezTo>
                    <a:pt x="46" y="340"/>
                    <a:pt x="38" y="337"/>
                    <a:pt x="31" y="334"/>
                  </a:cubicBezTo>
                  <a:cubicBezTo>
                    <a:pt x="28" y="333"/>
                    <a:pt x="24" y="331"/>
                    <a:pt x="22" y="330"/>
                  </a:cubicBezTo>
                  <a:cubicBezTo>
                    <a:pt x="20" y="329"/>
                    <a:pt x="18" y="328"/>
                    <a:pt x="17" y="327"/>
                  </a:cubicBezTo>
                  <a:cubicBezTo>
                    <a:pt x="16" y="326"/>
                    <a:pt x="16" y="326"/>
                    <a:pt x="16" y="326"/>
                  </a:cubicBezTo>
                  <a:cubicBezTo>
                    <a:pt x="15" y="327"/>
                    <a:pt x="15" y="327"/>
                    <a:pt x="15" y="327"/>
                  </a:cubicBezTo>
                  <a:cubicBezTo>
                    <a:pt x="14" y="327"/>
                    <a:pt x="14" y="328"/>
                    <a:pt x="13" y="328"/>
                  </a:cubicBezTo>
                  <a:cubicBezTo>
                    <a:pt x="12" y="328"/>
                    <a:pt x="12" y="327"/>
                    <a:pt x="11" y="327"/>
                  </a:cubicBezTo>
                  <a:cubicBezTo>
                    <a:pt x="8" y="327"/>
                    <a:pt x="7" y="324"/>
                    <a:pt x="7" y="322"/>
                  </a:cubicBezTo>
                  <a:cubicBezTo>
                    <a:pt x="7" y="321"/>
                    <a:pt x="7" y="321"/>
                    <a:pt x="7" y="320"/>
                  </a:cubicBezTo>
                  <a:cubicBezTo>
                    <a:pt x="7" y="319"/>
                    <a:pt x="8" y="318"/>
                    <a:pt x="8" y="318"/>
                  </a:cubicBezTo>
                  <a:cubicBezTo>
                    <a:pt x="10" y="316"/>
                    <a:pt x="10" y="316"/>
                    <a:pt x="10" y="316"/>
                  </a:cubicBezTo>
                  <a:cubicBezTo>
                    <a:pt x="7" y="315"/>
                    <a:pt x="7" y="315"/>
                    <a:pt x="7" y="315"/>
                  </a:cubicBezTo>
                  <a:cubicBezTo>
                    <a:pt x="6" y="317"/>
                    <a:pt x="6" y="317"/>
                    <a:pt x="6" y="317"/>
                  </a:cubicBezTo>
                  <a:cubicBezTo>
                    <a:pt x="7" y="315"/>
                    <a:pt x="7" y="315"/>
                    <a:pt x="7" y="315"/>
                  </a:cubicBezTo>
                  <a:cubicBezTo>
                    <a:pt x="4" y="314"/>
                    <a:pt x="3" y="312"/>
                    <a:pt x="3" y="310"/>
                  </a:cubicBezTo>
                  <a:cubicBezTo>
                    <a:pt x="3" y="309"/>
                    <a:pt x="3" y="309"/>
                    <a:pt x="3" y="308"/>
                  </a:cubicBezTo>
                  <a:cubicBezTo>
                    <a:pt x="4" y="306"/>
                    <a:pt x="6" y="304"/>
                    <a:pt x="8" y="304"/>
                  </a:cubicBezTo>
                  <a:cubicBezTo>
                    <a:pt x="9" y="304"/>
                    <a:pt x="9" y="304"/>
                    <a:pt x="10" y="304"/>
                  </a:cubicBezTo>
                  <a:cubicBezTo>
                    <a:pt x="10" y="304"/>
                    <a:pt x="11" y="305"/>
                    <a:pt x="11" y="305"/>
                  </a:cubicBezTo>
                  <a:cubicBezTo>
                    <a:pt x="12" y="306"/>
                    <a:pt x="12" y="306"/>
                    <a:pt x="12" y="306"/>
                  </a:cubicBezTo>
                  <a:cubicBezTo>
                    <a:pt x="13" y="304"/>
                    <a:pt x="13" y="304"/>
                    <a:pt x="13" y="304"/>
                  </a:cubicBezTo>
                  <a:cubicBezTo>
                    <a:pt x="19" y="294"/>
                    <a:pt x="29" y="280"/>
                    <a:pt x="41" y="268"/>
                  </a:cubicBezTo>
                  <a:cubicBezTo>
                    <a:pt x="55" y="253"/>
                    <a:pt x="75" y="239"/>
                    <a:pt x="100" y="235"/>
                  </a:cubicBezTo>
                  <a:cubicBezTo>
                    <a:pt x="120" y="231"/>
                    <a:pt x="138" y="231"/>
                    <a:pt x="152" y="231"/>
                  </a:cubicBezTo>
                  <a:cubicBezTo>
                    <a:pt x="159" y="231"/>
                    <a:pt x="165" y="231"/>
                    <a:pt x="170" y="230"/>
                  </a:cubicBezTo>
                  <a:cubicBezTo>
                    <a:pt x="173" y="230"/>
                    <a:pt x="175" y="230"/>
                    <a:pt x="176" y="230"/>
                  </a:cubicBezTo>
                  <a:cubicBezTo>
                    <a:pt x="178" y="230"/>
                    <a:pt x="179" y="229"/>
                    <a:pt x="181" y="229"/>
                  </a:cubicBezTo>
                  <a:cubicBezTo>
                    <a:pt x="181" y="228"/>
                    <a:pt x="181" y="228"/>
                    <a:pt x="181" y="228"/>
                  </a:cubicBezTo>
                  <a:cubicBezTo>
                    <a:pt x="181" y="228"/>
                    <a:pt x="181" y="228"/>
                    <a:pt x="181" y="228"/>
                  </a:cubicBezTo>
                  <a:cubicBezTo>
                    <a:pt x="183" y="224"/>
                    <a:pt x="185" y="215"/>
                    <a:pt x="188" y="207"/>
                  </a:cubicBezTo>
                  <a:cubicBezTo>
                    <a:pt x="189" y="203"/>
                    <a:pt x="190" y="199"/>
                    <a:pt x="192" y="196"/>
                  </a:cubicBezTo>
                  <a:cubicBezTo>
                    <a:pt x="193" y="193"/>
                    <a:pt x="195" y="191"/>
                    <a:pt x="196" y="191"/>
                  </a:cubicBezTo>
                  <a:cubicBezTo>
                    <a:pt x="197" y="190"/>
                    <a:pt x="198" y="190"/>
                    <a:pt x="199" y="190"/>
                  </a:cubicBezTo>
                  <a:cubicBezTo>
                    <a:pt x="201" y="190"/>
                    <a:pt x="203" y="191"/>
                    <a:pt x="205" y="193"/>
                  </a:cubicBezTo>
                  <a:cubicBezTo>
                    <a:pt x="206" y="194"/>
                    <a:pt x="207" y="196"/>
                    <a:pt x="207" y="197"/>
                  </a:cubicBezTo>
                  <a:cubicBezTo>
                    <a:pt x="208" y="198"/>
                    <a:pt x="208" y="198"/>
                    <a:pt x="208" y="198"/>
                  </a:cubicBezTo>
                  <a:cubicBezTo>
                    <a:pt x="208" y="198"/>
                    <a:pt x="208" y="198"/>
                    <a:pt x="208" y="198"/>
                  </a:cubicBezTo>
                  <a:cubicBezTo>
                    <a:pt x="208" y="198"/>
                    <a:pt x="209" y="199"/>
                    <a:pt x="210" y="199"/>
                  </a:cubicBezTo>
                  <a:cubicBezTo>
                    <a:pt x="211" y="199"/>
                    <a:pt x="212" y="198"/>
                    <a:pt x="212" y="198"/>
                  </a:cubicBezTo>
                  <a:cubicBezTo>
                    <a:pt x="213" y="197"/>
                    <a:pt x="214" y="195"/>
                    <a:pt x="214" y="194"/>
                  </a:cubicBezTo>
                  <a:cubicBezTo>
                    <a:pt x="215" y="192"/>
                    <a:pt x="217" y="189"/>
                    <a:pt x="219" y="187"/>
                  </a:cubicBezTo>
                  <a:cubicBezTo>
                    <a:pt x="221" y="185"/>
                    <a:pt x="223" y="184"/>
                    <a:pt x="227" y="184"/>
                  </a:cubicBezTo>
                  <a:cubicBezTo>
                    <a:pt x="228" y="184"/>
                    <a:pt x="228" y="184"/>
                    <a:pt x="228" y="184"/>
                  </a:cubicBezTo>
                  <a:cubicBezTo>
                    <a:pt x="232" y="184"/>
                    <a:pt x="238" y="188"/>
                    <a:pt x="242" y="193"/>
                  </a:cubicBezTo>
                  <a:cubicBezTo>
                    <a:pt x="244" y="195"/>
                    <a:pt x="246" y="198"/>
                    <a:pt x="247" y="201"/>
                  </a:cubicBezTo>
                  <a:cubicBezTo>
                    <a:pt x="248" y="203"/>
                    <a:pt x="249" y="205"/>
                    <a:pt x="249" y="206"/>
                  </a:cubicBezTo>
                  <a:cubicBezTo>
                    <a:pt x="249" y="208"/>
                    <a:pt x="249" y="208"/>
                    <a:pt x="249" y="208"/>
                  </a:cubicBezTo>
                  <a:cubicBezTo>
                    <a:pt x="251" y="207"/>
                    <a:pt x="251" y="207"/>
                    <a:pt x="251" y="207"/>
                  </a:cubicBezTo>
                  <a:cubicBezTo>
                    <a:pt x="254" y="206"/>
                    <a:pt x="270" y="199"/>
                    <a:pt x="287" y="189"/>
                  </a:cubicBezTo>
                  <a:cubicBezTo>
                    <a:pt x="305" y="179"/>
                    <a:pt x="324" y="167"/>
                    <a:pt x="333" y="154"/>
                  </a:cubicBezTo>
                  <a:cubicBezTo>
                    <a:pt x="333" y="154"/>
                    <a:pt x="333" y="154"/>
                    <a:pt x="333" y="154"/>
                  </a:cubicBezTo>
                  <a:cubicBezTo>
                    <a:pt x="333" y="153"/>
                    <a:pt x="333" y="153"/>
                    <a:pt x="333" y="153"/>
                  </a:cubicBezTo>
                  <a:cubicBezTo>
                    <a:pt x="348" y="127"/>
                    <a:pt x="356" y="104"/>
                    <a:pt x="358" y="81"/>
                  </a:cubicBezTo>
                  <a:cubicBezTo>
                    <a:pt x="359" y="69"/>
                    <a:pt x="359" y="60"/>
                    <a:pt x="360" y="51"/>
                  </a:cubicBezTo>
                  <a:cubicBezTo>
                    <a:pt x="361" y="43"/>
                    <a:pt x="363" y="35"/>
                    <a:pt x="368" y="27"/>
                  </a:cubicBezTo>
                  <a:cubicBezTo>
                    <a:pt x="373" y="18"/>
                    <a:pt x="377" y="13"/>
                    <a:pt x="379" y="9"/>
                  </a:cubicBezTo>
                  <a:cubicBezTo>
                    <a:pt x="381" y="7"/>
                    <a:pt x="382" y="6"/>
                    <a:pt x="383" y="5"/>
                  </a:cubicBezTo>
                  <a:cubicBezTo>
                    <a:pt x="384" y="4"/>
                    <a:pt x="384" y="4"/>
                    <a:pt x="385" y="4"/>
                  </a:cubicBezTo>
                  <a:cubicBezTo>
                    <a:pt x="384" y="2"/>
                    <a:pt x="384" y="2"/>
                    <a:pt x="384" y="2"/>
                  </a:cubicBezTo>
                  <a:cubicBezTo>
                    <a:pt x="383" y="3"/>
                    <a:pt x="383" y="3"/>
                    <a:pt x="383" y="3"/>
                  </a:cubicBezTo>
                  <a:cubicBezTo>
                    <a:pt x="383" y="3"/>
                    <a:pt x="383" y="6"/>
                    <a:pt x="384" y="9"/>
                  </a:cubicBezTo>
                  <a:cubicBezTo>
                    <a:pt x="385" y="11"/>
                    <a:pt x="385" y="12"/>
                    <a:pt x="386" y="13"/>
                  </a:cubicBezTo>
                  <a:cubicBezTo>
                    <a:pt x="386" y="14"/>
                    <a:pt x="386" y="15"/>
                    <a:pt x="386" y="15"/>
                  </a:cubicBezTo>
                  <a:cubicBezTo>
                    <a:pt x="387" y="16"/>
                    <a:pt x="387" y="16"/>
                    <a:pt x="387" y="17"/>
                  </a:cubicBezTo>
                  <a:cubicBezTo>
                    <a:pt x="388" y="16"/>
                    <a:pt x="388" y="16"/>
                    <a:pt x="388" y="16"/>
                  </a:cubicBezTo>
                  <a:cubicBezTo>
                    <a:pt x="387" y="17"/>
                    <a:pt x="387" y="17"/>
                    <a:pt x="387" y="17"/>
                  </a:cubicBezTo>
                  <a:cubicBezTo>
                    <a:pt x="387" y="17"/>
                    <a:pt x="387" y="17"/>
                    <a:pt x="387" y="17"/>
                  </a:cubicBezTo>
                  <a:cubicBezTo>
                    <a:pt x="388" y="16"/>
                    <a:pt x="388" y="16"/>
                    <a:pt x="388" y="16"/>
                  </a:cubicBezTo>
                  <a:cubicBezTo>
                    <a:pt x="387" y="17"/>
                    <a:pt x="387" y="17"/>
                    <a:pt x="387" y="17"/>
                  </a:cubicBezTo>
                  <a:cubicBezTo>
                    <a:pt x="387" y="17"/>
                    <a:pt x="387" y="17"/>
                    <a:pt x="387" y="17"/>
                  </a:cubicBezTo>
                  <a:cubicBezTo>
                    <a:pt x="388" y="17"/>
                    <a:pt x="389" y="19"/>
                    <a:pt x="390" y="21"/>
                  </a:cubicBezTo>
                  <a:cubicBezTo>
                    <a:pt x="390" y="21"/>
                    <a:pt x="390" y="21"/>
                    <a:pt x="390" y="21"/>
                  </a:cubicBezTo>
                  <a:cubicBezTo>
                    <a:pt x="390" y="21"/>
                    <a:pt x="390" y="21"/>
                    <a:pt x="390" y="21"/>
                  </a:cubicBezTo>
                  <a:cubicBezTo>
                    <a:pt x="393" y="27"/>
                    <a:pt x="396" y="33"/>
                    <a:pt x="396" y="37"/>
                  </a:cubicBezTo>
                  <a:cubicBezTo>
                    <a:pt x="396" y="37"/>
                    <a:pt x="396" y="37"/>
                    <a:pt x="396" y="37"/>
                  </a:cubicBezTo>
                  <a:cubicBezTo>
                    <a:pt x="396" y="38"/>
                    <a:pt x="396" y="38"/>
                    <a:pt x="396" y="38"/>
                  </a:cubicBezTo>
                  <a:cubicBezTo>
                    <a:pt x="396" y="40"/>
                    <a:pt x="395" y="45"/>
                    <a:pt x="394" y="50"/>
                  </a:cubicBezTo>
                  <a:cubicBezTo>
                    <a:pt x="394" y="52"/>
                    <a:pt x="393" y="54"/>
                    <a:pt x="393" y="56"/>
                  </a:cubicBezTo>
                  <a:cubicBezTo>
                    <a:pt x="392" y="58"/>
                    <a:pt x="391" y="59"/>
                    <a:pt x="391" y="60"/>
                  </a:cubicBezTo>
                  <a:cubicBezTo>
                    <a:pt x="393" y="62"/>
                    <a:pt x="393" y="62"/>
                    <a:pt x="393" y="62"/>
                  </a:cubicBezTo>
                  <a:cubicBezTo>
                    <a:pt x="394" y="61"/>
                    <a:pt x="396" y="59"/>
                    <a:pt x="400" y="57"/>
                  </a:cubicBezTo>
                  <a:cubicBezTo>
                    <a:pt x="404" y="56"/>
                    <a:pt x="408" y="54"/>
                    <a:pt x="413" y="53"/>
                  </a:cubicBezTo>
                  <a:cubicBezTo>
                    <a:pt x="417" y="52"/>
                    <a:pt x="420" y="52"/>
                    <a:pt x="423" y="52"/>
                  </a:cubicBezTo>
                  <a:cubicBezTo>
                    <a:pt x="431" y="52"/>
                    <a:pt x="440" y="53"/>
                    <a:pt x="452" y="53"/>
                  </a:cubicBezTo>
                  <a:cubicBezTo>
                    <a:pt x="455" y="53"/>
                    <a:pt x="458" y="53"/>
                    <a:pt x="462" y="53"/>
                  </a:cubicBezTo>
                  <a:cubicBezTo>
                    <a:pt x="473" y="52"/>
                    <a:pt x="478" y="48"/>
                    <a:pt x="478" y="47"/>
                  </a:cubicBezTo>
                  <a:cubicBezTo>
                    <a:pt x="477" y="46"/>
                    <a:pt x="477" y="46"/>
                    <a:pt x="477" y="46"/>
                  </a:cubicBezTo>
                  <a:cubicBezTo>
                    <a:pt x="476" y="47"/>
                    <a:pt x="476" y="47"/>
                    <a:pt x="476" y="47"/>
                  </a:cubicBezTo>
                  <a:lnTo>
                    <a:pt x="477" y="46"/>
                  </a:lnTo>
                  <a:close/>
                  <a:moveTo>
                    <a:pt x="84" y="290"/>
                  </a:moveTo>
                  <a:cubicBezTo>
                    <a:pt x="84" y="288"/>
                    <a:pt x="84" y="288"/>
                    <a:pt x="84" y="288"/>
                  </a:cubicBezTo>
                  <a:cubicBezTo>
                    <a:pt x="80" y="288"/>
                    <a:pt x="77" y="285"/>
                    <a:pt x="77" y="281"/>
                  </a:cubicBezTo>
                  <a:cubicBezTo>
                    <a:pt x="77" y="278"/>
                    <a:pt x="80" y="274"/>
                    <a:pt x="84" y="274"/>
                  </a:cubicBezTo>
                  <a:cubicBezTo>
                    <a:pt x="88" y="274"/>
                    <a:pt x="91" y="278"/>
                    <a:pt x="91" y="281"/>
                  </a:cubicBezTo>
                  <a:cubicBezTo>
                    <a:pt x="91" y="285"/>
                    <a:pt x="88" y="288"/>
                    <a:pt x="84" y="288"/>
                  </a:cubicBezTo>
                  <a:cubicBezTo>
                    <a:pt x="84" y="290"/>
                    <a:pt x="84" y="290"/>
                    <a:pt x="84" y="290"/>
                  </a:cubicBezTo>
                  <a:cubicBezTo>
                    <a:pt x="84" y="291"/>
                    <a:pt x="84" y="291"/>
                    <a:pt x="84" y="291"/>
                  </a:cubicBezTo>
                  <a:cubicBezTo>
                    <a:pt x="90" y="291"/>
                    <a:pt x="94" y="287"/>
                    <a:pt x="94" y="281"/>
                  </a:cubicBezTo>
                  <a:cubicBezTo>
                    <a:pt x="94" y="276"/>
                    <a:pt x="90" y="271"/>
                    <a:pt x="84" y="271"/>
                  </a:cubicBezTo>
                  <a:cubicBezTo>
                    <a:pt x="79" y="271"/>
                    <a:pt x="74" y="276"/>
                    <a:pt x="74" y="281"/>
                  </a:cubicBezTo>
                  <a:cubicBezTo>
                    <a:pt x="74" y="287"/>
                    <a:pt x="79" y="291"/>
                    <a:pt x="84" y="291"/>
                  </a:cubicBezTo>
                  <a:lnTo>
                    <a:pt x="84" y="290"/>
                  </a:lnTo>
                  <a:close/>
                </a:path>
              </a:pathLst>
            </a:custGeom>
            <a:solidFill>
              <a:srgbClr val="E400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0" name="Freeform 1516"/>
            <p:cNvSpPr>
              <a:spLocks noEditPoints="1"/>
            </p:cNvSpPr>
            <p:nvPr/>
          </p:nvSpPr>
          <p:spPr bwMode="auto">
            <a:xfrm>
              <a:off x="11483975" y="6135688"/>
              <a:ext cx="804863" cy="152400"/>
            </a:xfrm>
            <a:custGeom>
              <a:avLst/>
              <a:gdLst>
                <a:gd name="T0" fmla="*/ 271 w 335"/>
                <a:gd name="T1" fmla="*/ 0 h 63"/>
                <a:gd name="T2" fmla="*/ 131 w 335"/>
                <a:gd name="T3" fmla="*/ 0 h 63"/>
                <a:gd name="T4" fmla="*/ 118 w 335"/>
                <a:gd name="T5" fmla="*/ 13 h 63"/>
                <a:gd name="T6" fmla="*/ 131 w 335"/>
                <a:gd name="T7" fmla="*/ 24 h 63"/>
                <a:gd name="T8" fmla="*/ 143 w 335"/>
                <a:gd name="T9" fmla="*/ 24 h 63"/>
                <a:gd name="T10" fmla="*/ 143 w 335"/>
                <a:gd name="T11" fmla="*/ 38 h 63"/>
                <a:gd name="T12" fmla="*/ 49 w 335"/>
                <a:gd name="T13" fmla="*/ 38 h 63"/>
                <a:gd name="T14" fmla="*/ 35 w 335"/>
                <a:gd name="T15" fmla="*/ 49 h 63"/>
                <a:gd name="T16" fmla="*/ 49 w 335"/>
                <a:gd name="T17" fmla="*/ 63 h 63"/>
                <a:gd name="T18" fmla="*/ 323 w 335"/>
                <a:gd name="T19" fmla="*/ 63 h 63"/>
                <a:gd name="T20" fmla="*/ 335 w 335"/>
                <a:gd name="T21" fmla="*/ 49 h 63"/>
                <a:gd name="T22" fmla="*/ 323 w 335"/>
                <a:gd name="T23" fmla="*/ 38 h 63"/>
                <a:gd name="T24" fmla="*/ 227 w 335"/>
                <a:gd name="T25" fmla="*/ 38 h 63"/>
                <a:gd name="T26" fmla="*/ 227 w 335"/>
                <a:gd name="T27" fmla="*/ 24 h 63"/>
                <a:gd name="T28" fmla="*/ 271 w 335"/>
                <a:gd name="T29" fmla="*/ 24 h 63"/>
                <a:gd name="T30" fmla="*/ 286 w 335"/>
                <a:gd name="T31" fmla="*/ 13 h 63"/>
                <a:gd name="T32" fmla="*/ 271 w 335"/>
                <a:gd name="T33" fmla="*/ 0 h 63"/>
                <a:gd name="T34" fmla="*/ 94 w 335"/>
                <a:gd name="T35" fmla="*/ 0 h 63"/>
                <a:gd name="T36" fmla="*/ 12 w 335"/>
                <a:gd name="T37" fmla="*/ 0 h 63"/>
                <a:gd name="T38" fmla="*/ 0 w 335"/>
                <a:gd name="T39" fmla="*/ 13 h 63"/>
                <a:gd name="T40" fmla="*/ 12 w 335"/>
                <a:gd name="T41" fmla="*/ 24 h 63"/>
                <a:gd name="T42" fmla="*/ 94 w 335"/>
                <a:gd name="T43" fmla="*/ 24 h 63"/>
                <a:gd name="T44" fmla="*/ 106 w 335"/>
                <a:gd name="T45" fmla="*/ 13 h 63"/>
                <a:gd name="T46" fmla="*/ 94 w 335"/>
                <a:gd name="T47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35" h="63">
                  <a:moveTo>
                    <a:pt x="271" y="0"/>
                  </a:moveTo>
                  <a:cubicBezTo>
                    <a:pt x="131" y="0"/>
                    <a:pt x="131" y="0"/>
                    <a:pt x="131" y="0"/>
                  </a:cubicBezTo>
                  <a:cubicBezTo>
                    <a:pt x="123" y="0"/>
                    <a:pt x="118" y="6"/>
                    <a:pt x="118" y="13"/>
                  </a:cubicBezTo>
                  <a:cubicBezTo>
                    <a:pt x="118" y="20"/>
                    <a:pt x="123" y="24"/>
                    <a:pt x="131" y="24"/>
                  </a:cubicBezTo>
                  <a:cubicBezTo>
                    <a:pt x="143" y="24"/>
                    <a:pt x="143" y="24"/>
                    <a:pt x="143" y="24"/>
                  </a:cubicBezTo>
                  <a:cubicBezTo>
                    <a:pt x="153" y="24"/>
                    <a:pt x="153" y="38"/>
                    <a:pt x="143" y="38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2" y="38"/>
                    <a:pt x="35" y="43"/>
                    <a:pt x="35" y="49"/>
                  </a:cubicBezTo>
                  <a:cubicBezTo>
                    <a:pt x="35" y="56"/>
                    <a:pt x="42" y="63"/>
                    <a:pt x="49" y="63"/>
                  </a:cubicBezTo>
                  <a:cubicBezTo>
                    <a:pt x="323" y="63"/>
                    <a:pt x="323" y="63"/>
                    <a:pt x="323" y="63"/>
                  </a:cubicBezTo>
                  <a:cubicBezTo>
                    <a:pt x="330" y="63"/>
                    <a:pt x="335" y="56"/>
                    <a:pt x="335" y="49"/>
                  </a:cubicBezTo>
                  <a:cubicBezTo>
                    <a:pt x="335" y="43"/>
                    <a:pt x="330" y="38"/>
                    <a:pt x="323" y="38"/>
                  </a:cubicBezTo>
                  <a:cubicBezTo>
                    <a:pt x="227" y="38"/>
                    <a:pt x="227" y="38"/>
                    <a:pt x="227" y="38"/>
                  </a:cubicBezTo>
                  <a:cubicBezTo>
                    <a:pt x="217" y="38"/>
                    <a:pt x="217" y="24"/>
                    <a:pt x="227" y="24"/>
                  </a:cubicBezTo>
                  <a:cubicBezTo>
                    <a:pt x="271" y="24"/>
                    <a:pt x="271" y="24"/>
                    <a:pt x="271" y="24"/>
                  </a:cubicBezTo>
                  <a:cubicBezTo>
                    <a:pt x="279" y="24"/>
                    <a:pt x="286" y="20"/>
                    <a:pt x="286" y="13"/>
                  </a:cubicBezTo>
                  <a:cubicBezTo>
                    <a:pt x="286" y="6"/>
                    <a:pt x="279" y="0"/>
                    <a:pt x="271" y="0"/>
                  </a:cubicBezTo>
                  <a:close/>
                  <a:moveTo>
                    <a:pt x="94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5" y="0"/>
                    <a:pt x="0" y="6"/>
                    <a:pt x="0" y="13"/>
                  </a:cubicBezTo>
                  <a:cubicBezTo>
                    <a:pt x="0" y="20"/>
                    <a:pt x="5" y="24"/>
                    <a:pt x="12" y="24"/>
                  </a:cubicBezTo>
                  <a:cubicBezTo>
                    <a:pt x="94" y="24"/>
                    <a:pt x="94" y="24"/>
                    <a:pt x="94" y="24"/>
                  </a:cubicBezTo>
                  <a:cubicBezTo>
                    <a:pt x="101" y="24"/>
                    <a:pt x="106" y="20"/>
                    <a:pt x="106" y="13"/>
                  </a:cubicBezTo>
                  <a:cubicBezTo>
                    <a:pt x="106" y="6"/>
                    <a:pt x="101" y="0"/>
                    <a:pt x="94" y="0"/>
                  </a:cubicBezTo>
                  <a:close/>
                </a:path>
              </a:pathLst>
            </a:custGeom>
            <a:solidFill>
              <a:srgbClr val="F2DB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1" name="Freeform 1517"/>
            <p:cNvSpPr>
              <a:spLocks noEditPoints="1"/>
            </p:cNvSpPr>
            <p:nvPr/>
          </p:nvSpPr>
          <p:spPr bwMode="auto">
            <a:xfrm>
              <a:off x="11480800" y="6130925"/>
              <a:ext cx="812800" cy="158750"/>
            </a:xfrm>
            <a:custGeom>
              <a:avLst/>
              <a:gdLst>
                <a:gd name="T0" fmla="*/ 272 w 338"/>
                <a:gd name="T1" fmla="*/ 0 h 66"/>
                <a:gd name="T2" fmla="*/ 122 w 338"/>
                <a:gd name="T3" fmla="*/ 5 h 66"/>
                <a:gd name="T4" fmla="*/ 122 w 338"/>
                <a:gd name="T5" fmla="*/ 24 h 66"/>
                <a:gd name="T6" fmla="*/ 144 w 338"/>
                <a:gd name="T7" fmla="*/ 28 h 66"/>
                <a:gd name="T8" fmla="*/ 150 w 338"/>
                <a:gd name="T9" fmla="*/ 33 h 66"/>
                <a:gd name="T10" fmla="*/ 144 w 338"/>
                <a:gd name="T11" fmla="*/ 38 h 66"/>
                <a:gd name="T12" fmla="*/ 39 w 338"/>
                <a:gd name="T13" fmla="*/ 42 h 66"/>
                <a:gd name="T14" fmla="*/ 39 w 338"/>
                <a:gd name="T15" fmla="*/ 62 h 66"/>
                <a:gd name="T16" fmla="*/ 324 w 338"/>
                <a:gd name="T17" fmla="*/ 66 h 66"/>
                <a:gd name="T18" fmla="*/ 338 w 338"/>
                <a:gd name="T19" fmla="*/ 51 h 66"/>
                <a:gd name="T20" fmla="*/ 324 w 338"/>
                <a:gd name="T21" fmla="*/ 38 h 66"/>
                <a:gd name="T22" fmla="*/ 223 w 338"/>
                <a:gd name="T23" fmla="*/ 37 h 66"/>
                <a:gd name="T24" fmla="*/ 223 w 338"/>
                <a:gd name="T25" fmla="*/ 30 h 66"/>
                <a:gd name="T26" fmla="*/ 272 w 338"/>
                <a:gd name="T27" fmla="*/ 28 h 66"/>
                <a:gd name="T28" fmla="*/ 289 w 338"/>
                <a:gd name="T29" fmla="*/ 15 h 66"/>
                <a:gd name="T30" fmla="*/ 272 w 338"/>
                <a:gd name="T31" fmla="*/ 0 h 66"/>
                <a:gd name="T32" fmla="*/ 272 w 338"/>
                <a:gd name="T33" fmla="*/ 3 h 66"/>
                <a:gd name="T34" fmla="*/ 286 w 338"/>
                <a:gd name="T35" fmla="*/ 15 h 66"/>
                <a:gd name="T36" fmla="*/ 272 w 338"/>
                <a:gd name="T37" fmla="*/ 25 h 66"/>
                <a:gd name="T38" fmla="*/ 221 w 338"/>
                <a:gd name="T39" fmla="*/ 28 h 66"/>
                <a:gd name="T40" fmla="*/ 221 w 338"/>
                <a:gd name="T41" fmla="*/ 39 h 66"/>
                <a:gd name="T42" fmla="*/ 324 w 338"/>
                <a:gd name="T43" fmla="*/ 41 h 66"/>
                <a:gd name="T44" fmla="*/ 335 w 338"/>
                <a:gd name="T45" fmla="*/ 51 h 66"/>
                <a:gd name="T46" fmla="*/ 324 w 338"/>
                <a:gd name="T47" fmla="*/ 63 h 66"/>
                <a:gd name="T48" fmla="*/ 41 w 338"/>
                <a:gd name="T49" fmla="*/ 59 h 66"/>
                <a:gd name="T50" fmla="*/ 41 w 338"/>
                <a:gd name="T51" fmla="*/ 44 h 66"/>
                <a:gd name="T52" fmla="*/ 144 w 338"/>
                <a:gd name="T53" fmla="*/ 41 h 66"/>
                <a:gd name="T54" fmla="*/ 153 w 338"/>
                <a:gd name="T55" fmla="*/ 33 h 66"/>
                <a:gd name="T56" fmla="*/ 144 w 338"/>
                <a:gd name="T57" fmla="*/ 25 h 66"/>
                <a:gd name="T58" fmla="*/ 124 w 338"/>
                <a:gd name="T59" fmla="*/ 22 h 66"/>
                <a:gd name="T60" fmla="*/ 124 w 338"/>
                <a:gd name="T61" fmla="*/ 7 h 66"/>
                <a:gd name="T62" fmla="*/ 272 w 338"/>
                <a:gd name="T63" fmla="*/ 3 h 66"/>
                <a:gd name="T64" fmla="*/ 95 w 338"/>
                <a:gd name="T65" fmla="*/ 2 h 66"/>
                <a:gd name="T66" fmla="*/ 13 w 338"/>
                <a:gd name="T67" fmla="*/ 0 h 66"/>
                <a:gd name="T68" fmla="*/ 0 w 338"/>
                <a:gd name="T69" fmla="*/ 15 h 66"/>
                <a:gd name="T70" fmla="*/ 13 w 338"/>
                <a:gd name="T71" fmla="*/ 28 h 66"/>
                <a:gd name="T72" fmla="*/ 105 w 338"/>
                <a:gd name="T73" fmla="*/ 24 h 66"/>
                <a:gd name="T74" fmla="*/ 105 w 338"/>
                <a:gd name="T75" fmla="*/ 5 h 66"/>
                <a:gd name="T76" fmla="*/ 95 w 338"/>
                <a:gd name="T77" fmla="*/ 2 h 66"/>
                <a:gd name="T78" fmla="*/ 103 w 338"/>
                <a:gd name="T79" fmla="*/ 7 h 66"/>
                <a:gd name="T80" fmla="*/ 103 w 338"/>
                <a:gd name="T81" fmla="*/ 22 h 66"/>
                <a:gd name="T82" fmla="*/ 13 w 338"/>
                <a:gd name="T83" fmla="*/ 25 h 66"/>
                <a:gd name="T84" fmla="*/ 3 w 338"/>
                <a:gd name="T85" fmla="*/ 15 h 66"/>
                <a:gd name="T86" fmla="*/ 13 w 338"/>
                <a:gd name="T87" fmla="*/ 3 h 66"/>
                <a:gd name="T88" fmla="*/ 95 w 338"/>
                <a:gd name="T89" fmla="*/ 2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338" h="66">
                  <a:moveTo>
                    <a:pt x="272" y="2"/>
                  </a:moveTo>
                  <a:cubicBezTo>
                    <a:pt x="272" y="0"/>
                    <a:pt x="272" y="0"/>
                    <a:pt x="272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28" y="0"/>
                    <a:pt x="124" y="2"/>
                    <a:pt x="122" y="5"/>
                  </a:cubicBezTo>
                  <a:cubicBezTo>
                    <a:pt x="119" y="8"/>
                    <a:pt x="118" y="11"/>
                    <a:pt x="118" y="15"/>
                  </a:cubicBezTo>
                  <a:cubicBezTo>
                    <a:pt x="118" y="19"/>
                    <a:pt x="119" y="22"/>
                    <a:pt x="122" y="24"/>
                  </a:cubicBezTo>
                  <a:cubicBezTo>
                    <a:pt x="124" y="27"/>
                    <a:pt x="128" y="28"/>
                    <a:pt x="132" y="28"/>
                  </a:cubicBezTo>
                  <a:cubicBezTo>
                    <a:pt x="144" y="28"/>
                    <a:pt x="144" y="28"/>
                    <a:pt x="144" y="28"/>
                  </a:cubicBezTo>
                  <a:cubicBezTo>
                    <a:pt x="146" y="28"/>
                    <a:pt x="148" y="29"/>
                    <a:pt x="149" y="30"/>
                  </a:cubicBezTo>
                  <a:cubicBezTo>
                    <a:pt x="150" y="31"/>
                    <a:pt x="150" y="32"/>
                    <a:pt x="150" y="33"/>
                  </a:cubicBezTo>
                  <a:cubicBezTo>
                    <a:pt x="150" y="35"/>
                    <a:pt x="150" y="36"/>
                    <a:pt x="149" y="37"/>
                  </a:cubicBezTo>
                  <a:cubicBezTo>
                    <a:pt x="148" y="38"/>
                    <a:pt x="146" y="38"/>
                    <a:pt x="144" y="38"/>
                  </a:cubicBezTo>
                  <a:cubicBezTo>
                    <a:pt x="50" y="38"/>
                    <a:pt x="50" y="38"/>
                    <a:pt x="50" y="38"/>
                  </a:cubicBezTo>
                  <a:cubicBezTo>
                    <a:pt x="46" y="39"/>
                    <a:pt x="42" y="40"/>
                    <a:pt x="39" y="42"/>
                  </a:cubicBezTo>
                  <a:cubicBezTo>
                    <a:pt x="36" y="44"/>
                    <a:pt x="34" y="47"/>
                    <a:pt x="34" y="51"/>
                  </a:cubicBezTo>
                  <a:cubicBezTo>
                    <a:pt x="34" y="55"/>
                    <a:pt x="36" y="59"/>
                    <a:pt x="39" y="62"/>
                  </a:cubicBezTo>
                  <a:cubicBezTo>
                    <a:pt x="42" y="64"/>
                    <a:pt x="46" y="66"/>
                    <a:pt x="50" y="66"/>
                  </a:cubicBezTo>
                  <a:cubicBezTo>
                    <a:pt x="324" y="66"/>
                    <a:pt x="324" y="66"/>
                    <a:pt x="324" y="66"/>
                  </a:cubicBezTo>
                  <a:cubicBezTo>
                    <a:pt x="328" y="66"/>
                    <a:pt x="332" y="64"/>
                    <a:pt x="334" y="62"/>
                  </a:cubicBezTo>
                  <a:cubicBezTo>
                    <a:pt x="337" y="59"/>
                    <a:pt x="338" y="55"/>
                    <a:pt x="338" y="51"/>
                  </a:cubicBezTo>
                  <a:cubicBezTo>
                    <a:pt x="338" y="48"/>
                    <a:pt x="336" y="44"/>
                    <a:pt x="334" y="42"/>
                  </a:cubicBezTo>
                  <a:cubicBezTo>
                    <a:pt x="332" y="40"/>
                    <a:pt x="328" y="38"/>
                    <a:pt x="324" y="38"/>
                  </a:cubicBezTo>
                  <a:cubicBezTo>
                    <a:pt x="228" y="38"/>
                    <a:pt x="228" y="38"/>
                    <a:pt x="228" y="38"/>
                  </a:cubicBezTo>
                  <a:cubicBezTo>
                    <a:pt x="226" y="38"/>
                    <a:pt x="224" y="38"/>
                    <a:pt x="223" y="37"/>
                  </a:cubicBezTo>
                  <a:cubicBezTo>
                    <a:pt x="223" y="36"/>
                    <a:pt x="222" y="35"/>
                    <a:pt x="222" y="33"/>
                  </a:cubicBezTo>
                  <a:cubicBezTo>
                    <a:pt x="222" y="32"/>
                    <a:pt x="223" y="31"/>
                    <a:pt x="223" y="30"/>
                  </a:cubicBezTo>
                  <a:cubicBezTo>
                    <a:pt x="224" y="29"/>
                    <a:pt x="226" y="28"/>
                    <a:pt x="228" y="28"/>
                  </a:cubicBezTo>
                  <a:cubicBezTo>
                    <a:pt x="272" y="28"/>
                    <a:pt x="272" y="28"/>
                    <a:pt x="272" y="28"/>
                  </a:cubicBezTo>
                  <a:cubicBezTo>
                    <a:pt x="276" y="28"/>
                    <a:pt x="280" y="27"/>
                    <a:pt x="283" y="25"/>
                  </a:cubicBezTo>
                  <a:cubicBezTo>
                    <a:pt x="286" y="22"/>
                    <a:pt x="289" y="19"/>
                    <a:pt x="289" y="15"/>
                  </a:cubicBezTo>
                  <a:cubicBezTo>
                    <a:pt x="289" y="11"/>
                    <a:pt x="286" y="8"/>
                    <a:pt x="283" y="5"/>
                  </a:cubicBezTo>
                  <a:cubicBezTo>
                    <a:pt x="280" y="2"/>
                    <a:pt x="276" y="0"/>
                    <a:pt x="272" y="0"/>
                  </a:cubicBezTo>
                  <a:cubicBezTo>
                    <a:pt x="272" y="2"/>
                    <a:pt x="272" y="2"/>
                    <a:pt x="272" y="2"/>
                  </a:cubicBezTo>
                  <a:cubicBezTo>
                    <a:pt x="272" y="3"/>
                    <a:pt x="272" y="3"/>
                    <a:pt x="272" y="3"/>
                  </a:cubicBezTo>
                  <a:cubicBezTo>
                    <a:pt x="276" y="3"/>
                    <a:pt x="279" y="5"/>
                    <a:pt x="281" y="7"/>
                  </a:cubicBezTo>
                  <a:cubicBezTo>
                    <a:pt x="284" y="9"/>
                    <a:pt x="286" y="12"/>
                    <a:pt x="286" y="15"/>
                  </a:cubicBezTo>
                  <a:cubicBezTo>
                    <a:pt x="286" y="18"/>
                    <a:pt x="284" y="20"/>
                    <a:pt x="282" y="22"/>
                  </a:cubicBezTo>
                  <a:cubicBezTo>
                    <a:pt x="279" y="24"/>
                    <a:pt x="276" y="25"/>
                    <a:pt x="272" y="25"/>
                  </a:cubicBezTo>
                  <a:cubicBezTo>
                    <a:pt x="228" y="25"/>
                    <a:pt x="228" y="25"/>
                    <a:pt x="228" y="25"/>
                  </a:cubicBezTo>
                  <a:cubicBezTo>
                    <a:pt x="225" y="25"/>
                    <a:pt x="223" y="26"/>
                    <a:pt x="221" y="28"/>
                  </a:cubicBezTo>
                  <a:cubicBezTo>
                    <a:pt x="220" y="29"/>
                    <a:pt x="219" y="31"/>
                    <a:pt x="219" y="33"/>
                  </a:cubicBezTo>
                  <a:cubicBezTo>
                    <a:pt x="219" y="35"/>
                    <a:pt x="220" y="37"/>
                    <a:pt x="221" y="39"/>
                  </a:cubicBezTo>
                  <a:cubicBezTo>
                    <a:pt x="223" y="41"/>
                    <a:pt x="225" y="42"/>
                    <a:pt x="228" y="41"/>
                  </a:cubicBezTo>
                  <a:cubicBezTo>
                    <a:pt x="324" y="41"/>
                    <a:pt x="324" y="41"/>
                    <a:pt x="324" y="41"/>
                  </a:cubicBezTo>
                  <a:cubicBezTo>
                    <a:pt x="327" y="41"/>
                    <a:pt x="330" y="43"/>
                    <a:pt x="332" y="44"/>
                  </a:cubicBezTo>
                  <a:cubicBezTo>
                    <a:pt x="334" y="46"/>
                    <a:pt x="335" y="48"/>
                    <a:pt x="335" y="51"/>
                  </a:cubicBezTo>
                  <a:cubicBezTo>
                    <a:pt x="335" y="54"/>
                    <a:pt x="334" y="57"/>
                    <a:pt x="332" y="60"/>
                  </a:cubicBezTo>
                  <a:cubicBezTo>
                    <a:pt x="330" y="62"/>
                    <a:pt x="327" y="63"/>
                    <a:pt x="324" y="63"/>
                  </a:cubicBezTo>
                  <a:cubicBezTo>
                    <a:pt x="50" y="63"/>
                    <a:pt x="50" y="63"/>
                    <a:pt x="50" y="63"/>
                  </a:cubicBezTo>
                  <a:cubicBezTo>
                    <a:pt x="47" y="63"/>
                    <a:pt x="44" y="62"/>
                    <a:pt x="41" y="59"/>
                  </a:cubicBezTo>
                  <a:cubicBezTo>
                    <a:pt x="39" y="57"/>
                    <a:pt x="37" y="54"/>
                    <a:pt x="37" y="51"/>
                  </a:cubicBezTo>
                  <a:cubicBezTo>
                    <a:pt x="37" y="48"/>
                    <a:pt x="39" y="46"/>
                    <a:pt x="41" y="44"/>
                  </a:cubicBezTo>
                  <a:cubicBezTo>
                    <a:pt x="44" y="43"/>
                    <a:pt x="47" y="41"/>
                    <a:pt x="50" y="41"/>
                  </a:cubicBezTo>
                  <a:cubicBezTo>
                    <a:pt x="144" y="41"/>
                    <a:pt x="144" y="41"/>
                    <a:pt x="144" y="41"/>
                  </a:cubicBezTo>
                  <a:cubicBezTo>
                    <a:pt x="147" y="42"/>
                    <a:pt x="149" y="41"/>
                    <a:pt x="151" y="39"/>
                  </a:cubicBezTo>
                  <a:cubicBezTo>
                    <a:pt x="152" y="37"/>
                    <a:pt x="153" y="35"/>
                    <a:pt x="153" y="33"/>
                  </a:cubicBezTo>
                  <a:cubicBezTo>
                    <a:pt x="153" y="31"/>
                    <a:pt x="152" y="29"/>
                    <a:pt x="151" y="28"/>
                  </a:cubicBezTo>
                  <a:cubicBezTo>
                    <a:pt x="149" y="26"/>
                    <a:pt x="147" y="25"/>
                    <a:pt x="144" y="25"/>
                  </a:cubicBezTo>
                  <a:cubicBezTo>
                    <a:pt x="132" y="25"/>
                    <a:pt x="132" y="25"/>
                    <a:pt x="132" y="25"/>
                  </a:cubicBezTo>
                  <a:cubicBezTo>
                    <a:pt x="128" y="25"/>
                    <a:pt x="126" y="24"/>
                    <a:pt x="124" y="22"/>
                  </a:cubicBezTo>
                  <a:cubicBezTo>
                    <a:pt x="122" y="21"/>
                    <a:pt x="121" y="18"/>
                    <a:pt x="121" y="15"/>
                  </a:cubicBezTo>
                  <a:cubicBezTo>
                    <a:pt x="121" y="12"/>
                    <a:pt x="122" y="9"/>
                    <a:pt x="124" y="7"/>
                  </a:cubicBezTo>
                  <a:cubicBezTo>
                    <a:pt x="126" y="5"/>
                    <a:pt x="129" y="3"/>
                    <a:pt x="132" y="3"/>
                  </a:cubicBezTo>
                  <a:cubicBezTo>
                    <a:pt x="272" y="3"/>
                    <a:pt x="272" y="3"/>
                    <a:pt x="272" y="3"/>
                  </a:cubicBezTo>
                  <a:lnTo>
                    <a:pt x="272" y="2"/>
                  </a:lnTo>
                  <a:close/>
                  <a:moveTo>
                    <a:pt x="95" y="2"/>
                  </a:moveTo>
                  <a:cubicBezTo>
                    <a:pt x="95" y="0"/>
                    <a:pt x="95" y="0"/>
                    <a:pt x="95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9" y="0"/>
                    <a:pt x="6" y="2"/>
                    <a:pt x="3" y="5"/>
                  </a:cubicBezTo>
                  <a:cubicBezTo>
                    <a:pt x="1" y="8"/>
                    <a:pt x="0" y="11"/>
                    <a:pt x="0" y="15"/>
                  </a:cubicBezTo>
                  <a:cubicBezTo>
                    <a:pt x="0" y="19"/>
                    <a:pt x="1" y="22"/>
                    <a:pt x="3" y="24"/>
                  </a:cubicBezTo>
                  <a:cubicBezTo>
                    <a:pt x="6" y="27"/>
                    <a:pt x="9" y="28"/>
                    <a:pt x="13" y="28"/>
                  </a:cubicBezTo>
                  <a:cubicBezTo>
                    <a:pt x="95" y="28"/>
                    <a:pt x="95" y="28"/>
                    <a:pt x="95" y="28"/>
                  </a:cubicBezTo>
                  <a:cubicBezTo>
                    <a:pt x="99" y="28"/>
                    <a:pt x="102" y="27"/>
                    <a:pt x="105" y="24"/>
                  </a:cubicBezTo>
                  <a:cubicBezTo>
                    <a:pt x="107" y="22"/>
                    <a:pt x="109" y="19"/>
                    <a:pt x="109" y="15"/>
                  </a:cubicBezTo>
                  <a:cubicBezTo>
                    <a:pt x="109" y="11"/>
                    <a:pt x="107" y="8"/>
                    <a:pt x="105" y="5"/>
                  </a:cubicBezTo>
                  <a:cubicBezTo>
                    <a:pt x="102" y="2"/>
                    <a:pt x="99" y="0"/>
                    <a:pt x="95" y="0"/>
                  </a:cubicBezTo>
                  <a:cubicBezTo>
                    <a:pt x="95" y="2"/>
                    <a:pt x="95" y="2"/>
                    <a:pt x="95" y="2"/>
                  </a:cubicBezTo>
                  <a:cubicBezTo>
                    <a:pt x="95" y="3"/>
                    <a:pt x="95" y="3"/>
                    <a:pt x="95" y="3"/>
                  </a:cubicBezTo>
                  <a:cubicBezTo>
                    <a:pt x="98" y="3"/>
                    <a:pt x="101" y="5"/>
                    <a:pt x="103" y="7"/>
                  </a:cubicBezTo>
                  <a:cubicBezTo>
                    <a:pt x="105" y="9"/>
                    <a:pt x="106" y="12"/>
                    <a:pt x="106" y="15"/>
                  </a:cubicBezTo>
                  <a:cubicBezTo>
                    <a:pt x="106" y="18"/>
                    <a:pt x="105" y="21"/>
                    <a:pt x="103" y="22"/>
                  </a:cubicBezTo>
                  <a:cubicBezTo>
                    <a:pt x="101" y="24"/>
                    <a:pt x="98" y="25"/>
                    <a:pt x="95" y="25"/>
                  </a:cubicBezTo>
                  <a:cubicBezTo>
                    <a:pt x="13" y="25"/>
                    <a:pt x="13" y="25"/>
                    <a:pt x="13" y="25"/>
                  </a:cubicBezTo>
                  <a:cubicBezTo>
                    <a:pt x="10" y="25"/>
                    <a:pt x="7" y="24"/>
                    <a:pt x="6" y="22"/>
                  </a:cubicBezTo>
                  <a:cubicBezTo>
                    <a:pt x="4" y="21"/>
                    <a:pt x="3" y="18"/>
                    <a:pt x="3" y="15"/>
                  </a:cubicBezTo>
                  <a:cubicBezTo>
                    <a:pt x="3" y="12"/>
                    <a:pt x="4" y="9"/>
                    <a:pt x="6" y="7"/>
                  </a:cubicBezTo>
                  <a:cubicBezTo>
                    <a:pt x="8" y="5"/>
                    <a:pt x="10" y="3"/>
                    <a:pt x="13" y="3"/>
                  </a:cubicBezTo>
                  <a:cubicBezTo>
                    <a:pt x="95" y="3"/>
                    <a:pt x="95" y="3"/>
                    <a:pt x="95" y="3"/>
                  </a:cubicBezTo>
                  <a:lnTo>
                    <a:pt x="95" y="2"/>
                  </a:lnTo>
                  <a:close/>
                </a:path>
              </a:pathLst>
            </a:custGeom>
            <a:solidFill>
              <a:srgbClr val="E400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2" name="Freeform 1518"/>
            <p:cNvSpPr>
              <a:spLocks/>
            </p:cNvSpPr>
            <p:nvPr/>
          </p:nvSpPr>
          <p:spPr bwMode="auto">
            <a:xfrm>
              <a:off x="11183938" y="5354638"/>
              <a:ext cx="247650" cy="250825"/>
            </a:xfrm>
            <a:custGeom>
              <a:avLst/>
              <a:gdLst>
                <a:gd name="T0" fmla="*/ 0 w 103"/>
                <a:gd name="T1" fmla="*/ 53 h 104"/>
                <a:gd name="T2" fmla="*/ 12 w 103"/>
                <a:gd name="T3" fmla="*/ 36 h 104"/>
                <a:gd name="T4" fmla="*/ 15 w 103"/>
                <a:gd name="T5" fmla="*/ 16 h 104"/>
                <a:gd name="T6" fmla="*/ 35 w 103"/>
                <a:gd name="T7" fmla="*/ 13 h 104"/>
                <a:gd name="T8" fmla="*/ 51 w 103"/>
                <a:gd name="T9" fmla="*/ 0 h 104"/>
                <a:gd name="T10" fmla="*/ 67 w 103"/>
                <a:gd name="T11" fmla="*/ 13 h 104"/>
                <a:gd name="T12" fmla="*/ 88 w 103"/>
                <a:gd name="T13" fmla="*/ 15 h 104"/>
                <a:gd name="T14" fmla="*/ 90 w 103"/>
                <a:gd name="T15" fmla="*/ 35 h 104"/>
                <a:gd name="T16" fmla="*/ 103 w 103"/>
                <a:gd name="T17" fmla="*/ 51 h 104"/>
                <a:gd name="T18" fmla="*/ 91 w 103"/>
                <a:gd name="T19" fmla="*/ 67 h 104"/>
                <a:gd name="T20" fmla="*/ 89 w 103"/>
                <a:gd name="T21" fmla="*/ 88 h 104"/>
                <a:gd name="T22" fmla="*/ 68 w 103"/>
                <a:gd name="T23" fmla="*/ 91 h 104"/>
                <a:gd name="T24" fmla="*/ 52 w 103"/>
                <a:gd name="T25" fmla="*/ 104 h 104"/>
                <a:gd name="T26" fmla="*/ 36 w 103"/>
                <a:gd name="T27" fmla="*/ 91 h 104"/>
                <a:gd name="T28" fmla="*/ 15 w 103"/>
                <a:gd name="T29" fmla="*/ 89 h 104"/>
                <a:gd name="T30" fmla="*/ 13 w 103"/>
                <a:gd name="T31" fmla="*/ 69 h 104"/>
                <a:gd name="T32" fmla="*/ 0 w 103"/>
                <a:gd name="T33" fmla="*/ 53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3" h="104">
                  <a:moveTo>
                    <a:pt x="0" y="53"/>
                  </a:moveTo>
                  <a:cubicBezTo>
                    <a:pt x="0" y="45"/>
                    <a:pt x="5" y="38"/>
                    <a:pt x="12" y="36"/>
                  </a:cubicBezTo>
                  <a:cubicBezTo>
                    <a:pt x="8" y="30"/>
                    <a:pt x="9" y="21"/>
                    <a:pt x="15" y="16"/>
                  </a:cubicBezTo>
                  <a:cubicBezTo>
                    <a:pt x="20" y="10"/>
                    <a:pt x="28" y="9"/>
                    <a:pt x="35" y="13"/>
                  </a:cubicBezTo>
                  <a:cubicBezTo>
                    <a:pt x="36" y="6"/>
                    <a:pt x="43" y="0"/>
                    <a:pt x="51" y="0"/>
                  </a:cubicBezTo>
                  <a:cubicBezTo>
                    <a:pt x="59" y="0"/>
                    <a:pt x="65" y="5"/>
                    <a:pt x="67" y="13"/>
                  </a:cubicBezTo>
                  <a:cubicBezTo>
                    <a:pt x="74" y="9"/>
                    <a:pt x="82" y="9"/>
                    <a:pt x="88" y="15"/>
                  </a:cubicBezTo>
                  <a:cubicBezTo>
                    <a:pt x="93" y="20"/>
                    <a:pt x="94" y="29"/>
                    <a:pt x="90" y="35"/>
                  </a:cubicBezTo>
                  <a:cubicBezTo>
                    <a:pt x="98" y="37"/>
                    <a:pt x="103" y="43"/>
                    <a:pt x="103" y="51"/>
                  </a:cubicBezTo>
                  <a:cubicBezTo>
                    <a:pt x="103" y="59"/>
                    <a:pt x="98" y="66"/>
                    <a:pt x="91" y="67"/>
                  </a:cubicBezTo>
                  <a:cubicBezTo>
                    <a:pt x="95" y="74"/>
                    <a:pt x="94" y="82"/>
                    <a:pt x="89" y="88"/>
                  </a:cubicBezTo>
                  <a:cubicBezTo>
                    <a:pt x="83" y="94"/>
                    <a:pt x="75" y="94"/>
                    <a:pt x="68" y="91"/>
                  </a:cubicBezTo>
                  <a:cubicBezTo>
                    <a:pt x="67" y="98"/>
                    <a:pt x="60" y="104"/>
                    <a:pt x="52" y="104"/>
                  </a:cubicBezTo>
                  <a:cubicBezTo>
                    <a:pt x="45" y="104"/>
                    <a:pt x="38" y="98"/>
                    <a:pt x="36" y="91"/>
                  </a:cubicBezTo>
                  <a:cubicBezTo>
                    <a:pt x="30" y="95"/>
                    <a:pt x="21" y="95"/>
                    <a:pt x="15" y="89"/>
                  </a:cubicBezTo>
                  <a:cubicBezTo>
                    <a:pt x="10" y="83"/>
                    <a:pt x="9" y="75"/>
                    <a:pt x="13" y="69"/>
                  </a:cubicBezTo>
                  <a:cubicBezTo>
                    <a:pt x="6" y="67"/>
                    <a:pt x="0" y="60"/>
                    <a:pt x="0" y="53"/>
                  </a:cubicBezTo>
                  <a:close/>
                </a:path>
              </a:pathLst>
            </a:custGeom>
            <a:solidFill>
              <a:srgbClr val="F2DB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3" name="Freeform 1519"/>
            <p:cNvSpPr>
              <a:spLocks/>
            </p:cNvSpPr>
            <p:nvPr/>
          </p:nvSpPr>
          <p:spPr bwMode="auto">
            <a:xfrm>
              <a:off x="11179175" y="5353050"/>
              <a:ext cx="257175" cy="254000"/>
            </a:xfrm>
            <a:custGeom>
              <a:avLst/>
              <a:gdLst>
                <a:gd name="T0" fmla="*/ 3 w 107"/>
                <a:gd name="T1" fmla="*/ 54 h 106"/>
                <a:gd name="T2" fmla="*/ 17 w 107"/>
                <a:gd name="T3" fmla="*/ 38 h 106"/>
                <a:gd name="T4" fmla="*/ 13 w 107"/>
                <a:gd name="T5" fmla="*/ 28 h 106"/>
                <a:gd name="T6" fmla="*/ 28 w 107"/>
                <a:gd name="T7" fmla="*/ 13 h 106"/>
                <a:gd name="T8" fmla="*/ 38 w 107"/>
                <a:gd name="T9" fmla="*/ 17 h 106"/>
                <a:gd name="T10" fmla="*/ 53 w 107"/>
                <a:gd name="T11" fmla="*/ 3 h 106"/>
                <a:gd name="T12" fmla="*/ 68 w 107"/>
                <a:gd name="T13" fmla="*/ 16 h 106"/>
                <a:gd name="T14" fmla="*/ 78 w 107"/>
                <a:gd name="T15" fmla="*/ 13 h 106"/>
                <a:gd name="T16" fmla="*/ 93 w 107"/>
                <a:gd name="T17" fmla="*/ 28 h 106"/>
                <a:gd name="T18" fmla="*/ 90 w 107"/>
                <a:gd name="T19" fmla="*/ 37 h 106"/>
                <a:gd name="T20" fmla="*/ 104 w 107"/>
                <a:gd name="T21" fmla="*/ 52 h 106"/>
                <a:gd name="T22" fmla="*/ 91 w 107"/>
                <a:gd name="T23" fmla="*/ 67 h 106"/>
                <a:gd name="T24" fmla="*/ 94 w 107"/>
                <a:gd name="T25" fmla="*/ 77 h 106"/>
                <a:gd name="T26" fmla="*/ 79 w 107"/>
                <a:gd name="T27" fmla="*/ 92 h 106"/>
                <a:gd name="T28" fmla="*/ 69 w 107"/>
                <a:gd name="T29" fmla="*/ 89 h 106"/>
                <a:gd name="T30" fmla="*/ 54 w 107"/>
                <a:gd name="T31" fmla="*/ 103 h 106"/>
                <a:gd name="T32" fmla="*/ 39 w 107"/>
                <a:gd name="T33" fmla="*/ 90 h 106"/>
                <a:gd name="T34" fmla="*/ 29 w 107"/>
                <a:gd name="T35" fmla="*/ 93 h 106"/>
                <a:gd name="T36" fmla="*/ 14 w 107"/>
                <a:gd name="T37" fmla="*/ 78 h 106"/>
                <a:gd name="T38" fmla="*/ 17 w 107"/>
                <a:gd name="T39" fmla="*/ 69 h 106"/>
                <a:gd name="T40" fmla="*/ 3 w 107"/>
                <a:gd name="T41" fmla="*/ 54 h 106"/>
                <a:gd name="T42" fmla="*/ 0 w 107"/>
                <a:gd name="T43" fmla="*/ 54 h 106"/>
                <a:gd name="T44" fmla="*/ 15 w 107"/>
                <a:gd name="T45" fmla="*/ 70 h 106"/>
                <a:gd name="T46" fmla="*/ 11 w 107"/>
                <a:gd name="T47" fmla="*/ 78 h 106"/>
                <a:gd name="T48" fmla="*/ 29 w 107"/>
                <a:gd name="T49" fmla="*/ 96 h 106"/>
                <a:gd name="T50" fmla="*/ 38 w 107"/>
                <a:gd name="T51" fmla="*/ 92 h 106"/>
                <a:gd name="T52" fmla="*/ 54 w 107"/>
                <a:gd name="T53" fmla="*/ 106 h 106"/>
                <a:gd name="T54" fmla="*/ 70 w 107"/>
                <a:gd name="T55" fmla="*/ 92 h 106"/>
                <a:gd name="T56" fmla="*/ 79 w 107"/>
                <a:gd name="T57" fmla="*/ 95 h 106"/>
                <a:gd name="T58" fmla="*/ 97 w 107"/>
                <a:gd name="T59" fmla="*/ 77 h 106"/>
                <a:gd name="T60" fmla="*/ 93 w 107"/>
                <a:gd name="T61" fmla="*/ 68 h 106"/>
                <a:gd name="T62" fmla="*/ 107 w 107"/>
                <a:gd name="T63" fmla="*/ 52 h 106"/>
                <a:gd name="T64" fmla="*/ 92 w 107"/>
                <a:gd name="T65" fmla="*/ 36 h 106"/>
                <a:gd name="T66" fmla="*/ 96 w 107"/>
                <a:gd name="T67" fmla="*/ 28 h 106"/>
                <a:gd name="T68" fmla="*/ 78 w 107"/>
                <a:gd name="T69" fmla="*/ 10 h 106"/>
                <a:gd name="T70" fmla="*/ 69 w 107"/>
                <a:gd name="T71" fmla="*/ 14 h 106"/>
                <a:gd name="T72" fmla="*/ 53 w 107"/>
                <a:gd name="T73" fmla="*/ 0 h 106"/>
                <a:gd name="T74" fmla="*/ 37 w 107"/>
                <a:gd name="T75" fmla="*/ 14 h 106"/>
                <a:gd name="T76" fmla="*/ 28 w 107"/>
                <a:gd name="T77" fmla="*/ 10 h 106"/>
                <a:gd name="T78" fmla="*/ 10 w 107"/>
                <a:gd name="T79" fmla="*/ 28 h 106"/>
                <a:gd name="T80" fmla="*/ 14 w 107"/>
                <a:gd name="T81" fmla="*/ 37 h 106"/>
                <a:gd name="T82" fmla="*/ 0 w 107"/>
                <a:gd name="T83" fmla="*/ 54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7" h="106">
                  <a:moveTo>
                    <a:pt x="2" y="54"/>
                  </a:moveTo>
                  <a:cubicBezTo>
                    <a:pt x="3" y="54"/>
                    <a:pt x="3" y="54"/>
                    <a:pt x="3" y="54"/>
                  </a:cubicBezTo>
                  <a:cubicBezTo>
                    <a:pt x="3" y="46"/>
                    <a:pt x="8" y="41"/>
                    <a:pt x="15" y="39"/>
                  </a:cubicBezTo>
                  <a:cubicBezTo>
                    <a:pt x="17" y="38"/>
                    <a:pt x="17" y="38"/>
                    <a:pt x="17" y="38"/>
                  </a:cubicBezTo>
                  <a:cubicBezTo>
                    <a:pt x="16" y="37"/>
                    <a:pt x="16" y="37"/>
                    <a:pt x="16" y="37"/>
                  </a:cubicBezTo>
                  <a:cubicBezTo>
                    <a:pt x="14" y="34"/>
                    <a:pt x="13" y="31"/>
                    <a:pt x="13" y="28"/>
                  </a:cubicBezTo>
                  <a:cubicBezTo>
                    <a:pt x="13" y="25"/>
                    <a:pt x="15" y="21"/>
                    <a:pt x="18" y="18"/>
                  </a:cubicBezTo>
                  <a:cubicBezTo>
                    <a:pt x="21" y="15"/>
                    <a:pt x="24" y="13"/>
                    <a:pt x="28" y="13"/>
                  </a:cubicBezTo>
                  <a:cubicBezTo>
                    <a:pt x="31" y="13"/>
                    <a:pt x="34" y="14"/>
                    <a:pt x="36" y="16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5"/>
                    <a:pt x="38" y="15"/>
                    <a:pt x="38" y="15"/>
                  </a:cubicBezTo>
                  <a:cubicBezTo>
                    <a:pt x="40" y="8"/>
                    <a:pt x="46" y="3"/>
                    <a:pt x="53" y="3"/>
                  </a:cubicBezTo>
                  <a:cubicBezTo>
                    <a:pt x="60" y="3"/>
                    <a:pt x="66" y="8"/>
                    <a:pt x="68" y="14"/>
                  </a:cubicBezTo>
                  <a:cubicBezTo>
                    <a:pt x="68" y="16"/>
                    <a:pt x="68" y="16"/>
                    <a:pt x="68" y="16"/>
                  </a:cubicBezTo>
                  <a:cubicBezTo>
                    <a:pt x="70" y="15"/>
                    <a:pt x="70" y="15"/>
                    <a:pt x="70" y="15"/>
                  </a:cubicBezTo>
                  <a:cubicBezTo>
                    <a:pt x="72" y="13"/>
                    <a:pt x="75" y="13"/>
                    <a:pt x="78" y="13"/>
                  </a:cubicBezTo>
                  <a:cubicBezTo>
                    <a:pt x="82" y="13"/>
                    <a:pt x="86" y="14"/>
                    <a:pt x="89" y="17"/>
                  </a:cubicBezTo>
                  <a:cubicBezTo>
                    <a:pt x="92" y="20"/>
                    <a:pt x="93" y="24"/>
                    <a:pt x="93" y="28"/>
                  </a:cubicBezTo>
                  <a:cubicBezTo>
                    <a:pt x="93" y="30"/>
                    <a:pt x="92" y="33"/>
                    <a:pt x="91" y="35"/>
                  </a:cubicBezTo>
                  <a:cubicBezTo>
                    <a:pt x="90" y="37"/>
                    <a:pt x="90" y="37"/>
                    <a:pt x="90" y="37"/>
                  </a:cubicBezTo>
                  <a:cubicBezTo>
                    <a:pt x="92" y="38"/>
                    <a:pt x="92" y="38"/>
                    <a:pt x="92" y="38"/>
                  </a:cubicBezTo>
                  <a:cubicBezTo>
                    <a:pt x="99" y="39"/>
                    <a:pt x="104" y="45"/>
                    <a:pt x="104" y="52"/>
                  </a:cubicBezTo>
                  <a:cubicBezTo>
                    <a:pt x="104" y="59"/>
                    <a:pt x="99" y="65"/>
                    <a:pt x="93" y="67"/>
                  </a:cubicBezTo>
                  <a:cubicBezTo>
                    <a:pt x="91" y="67"/>
                    <a:pt x="91" y="67"/>
                    <a:pt x="91" y="67"/>
                  </a:cubicBezTo>
                  <a:cubicBezTo>
                    <a:pt x="92" y="69"/>
                    <a:pt x="92" y="69"/>
                    <a:pt x="92" y="69"/>
                  </a:cubicBezTo>
                  <a:cubicBezTo>
                    <a:pt x="93" y="72"/>
                    <a:pt x="94" y="75"/>
                    <a:pt x="94" y="77"/>
                  </a:cubicBezTo>
                  <a:cubicBezTo>
                    <a:pt x="94" y="81"/>
                    <a:pt x="93" y="85"/>
                    <a:pt x="90" y="88"/>
                  </a:cubicBezTo>
                  <a:cubicBezTo>
                    <a:pt x="87" y="91"/>
                    <a:pt x="83" y="92"/>
                    <a:pt x="79" y="92"/>
                  </a:cubicBezTo>
                  <a:cubicBezTo>
                    <a:pt x="76" y="92"/>
                    <a:pt x="74" y="92"/>
                    <a:pt x="71" y="90"/>
                  </a:cubicBezTo>
                  <a:cubicBezTo>
                    <a:pt x="69" y="89"/>
                    <a:pt x="69" y="89"/>
                    <a:pt x="69" y="89"/>
                  </a:cubicBezTo>
                  <a:cubicBezTo>
                    <a:pt x="69" y="91"/>
                    <a:pt x="69" y="91"/>
                    <a:pt x="69" y="91"/>
                  </a:cubicBezTo>
                  <a:cubicBezTo>
                    <a:pt x="68" y="98"/>
                    <a:pt x="61" y="103"/>
                    <a:pt x="54" y="103"/>
                  </a:cubicBezTo>
                  <a:cubicBezTo>
                    <a:pt x="47" y="103"/>
                    <a:pt x="41" y="98"/>
                    <a:pt x="40" y="92"/>
                  </a:cubicBezTo>
                  <a:cubicBezTo>
                    <a:pt x="39" y="90"/>
                    <a:pt x="39" y="90"/>
                    <a:pt x="39" y="90"/>
                  </a:cubicBezTo>
                  <a:cubicBezTo>
                    <a:pt x="37" y="91"/>
                    <a:pt x="37" y="91"/>
                    <a:pt x="37" y="91"/>
                  </a:cubicBezTo>
                  <a:cubicBezTo>
                    <a:pt x="35" y="92"/>
                    <a:pt x="32" y="93"/>
                    <a:pt x="29" y="93"/>
                  </a:cubicBezTo>
                  <a:cubicBezTo>
                    <a:pt x="25" y="93"/>
                    <a:pt x="22" y="92"/>
                    <a:pt x="19" y="89"/>
                  </a:cubicBezTo>
                  <a:cubicBezTo>
                    <a:pt x="16" y="86"/>
                    <a:pt x="14" y="82"/>
                    <a:pt x="14" y="78"/>
                  </a:cubicBezTo>
                  <a:cubicBezTo>
                    <a:pt x="14" y="76"/>
                    <a:pt x="15" y="73"/>
                    <a:pt x="16" y="71"/>
                  </a:cubicBezTo>
                  <a:cubicBezTo>
                    <a:pt x="17" y="69"/>
                    <a:pt x="17" y="69"/>
                    <a:pt x="17" y="69"/>
                  </a:cubicBezTo>
                  <a:cubicBezTo>
                    <a:pt x="15" y="68"/>
                    <a:pt x="15" y="68"/>
                    <a:pt x="15" y="68"/>
                  </a:cubicBezTo>
                  <a:cubicBezTo>
                    <a:pt x="9" y="67"/>
                    <a:pt x="3" y="61"/>
                    <a:pt x="3" y="54"/>
                  </a:cubicBezTo>
                  <a:cubicBezTo>
                    <a:pt x="2" y="54"/>
                    <a:pt x="2" y="54"/>
                    <a:pt x="2" y="54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62"/>
                    <a:pt x="7" y="69"/>
                    <a:pt x="15" y="71"/>
                  </a:cubicBezTo>
                  <a:cubicBezTo>
                    <a:pt x="15" y="70"/>
                    <a:pt x="15" y="70"/>
                    <a:pt x="15" y="70"/>
                  </a:cubicBezTo>
                  <a:cubicBezTo>
                    <a:pt x="14" y="69"/>
                    <a:pt x="14" y="69"/>
                    <a:pt x="14" y="69"/>
                  </a:cubicBezTo>
                  <a:cubicBezTo>
                    <a:pt x="12" y="72"/>
                    <a:pt x="11" y="75"/>
                    <a:pt x="11" y="78"/>
                  </a:cubicBezTo>
                  <a:cubicBezTo>
                    <a:pt x="11" y="83"/>
                    <a:pt x="13" y="87"/>
                    <a:pt x="16" y="91"/>
                  </a:cubicBezTo>
                  <a:cubicBezTo>
                    <a:pt x="20" y="95"/>
                    <a:pt x="25" y="96"/>
                    <a:pt x="29" y="96"/>
                  </a:cubicBezTo>
                  <a:cubicBezTo>
                    <a:pt x="33" y="96"/>
                    <a:pt x="36" y="95"/>
                    <a:pt x="39" y="93"/>
                  </a:cubicBezTo>
                  <a:cubicBezTo>
                    <a:pt x="38" y="92"/>
                    <a:pt x="38" y="92"/>
                    <a:pt x="38" y="92"/>
                  </a:cubicBezTo>
                  <a:cubicBezTo>
                    <a:pt x="37" y="93"/>
                    <a:pt x="37" y="93"/>
                    <a:pt x="37" y="93"/>
                  </a:cubicBezTo>
                  <a:cubicBezTo>
                    <a:pt x="39" y="100"/>
                    <a:pt x="46" y="106"/>
                    <a:pt x="54" y="106"/>
                  </a:cubicBezTo>
                  <a:cubicBezTo>
                    <a:pt x="63" y="106"/>
                    <a:pt x="70" y="100"/>
                    <a:pt x="72" y="92"/>
                  </a:cubicBezTo>
                  <a:cubicBezTo>
                    <a:pt x="70" y="92"/>
                    <a:pt x="70" y="92"/>
                    <a:pt x="70" y="92"/>
                  </a:cubicBezTo>
                  <a:cubicBezTo>
                    <a:pt x="70" y="93"/>
                    <a:pt x="70" y="93"/>
                    <a:pt x="70" y="93"/>
                  </a:cubicBezTo>
                  <a:cubicBezTo>
                    <a:pt x="73" y="95"/>
                    <a:pt x="76" y="95"/>
                    <a:pt x="79" y="95"/>
                  </a:cubicBezTo>
                  <a:cubicBezTo>
                    <a:pt x="84" y="95"/>
                    <a:pt x="88" y="94"/>
                    <a:pt x="92" y="90"/>
                  </a:cubicBezTo>
                  <a:cubicBezTo>
                    <a:pt x="95" y="87"/>
                    <a:pt x="97" y="82"/>
                    <a:pt x="97" y="77"/>
                  </a:cubicBezTo>
                  <a:cubicBezTo>
                    <a:pt x="97" y="74"/>
                    <a:pt x="96" y="71"/>
                    <a:pt x="94" y="68"/>
                  </a:cubicBezTo>
                  <a:cubicBezTo>
                    <a:pt x="93" y="68"/>
                    <a:pt x="93" y="68"/>
                    <a:pt x="93" y="68"/>
                  </a:cubicBezTo>
                  <a:cubicBezTo>
                    <a:pt x="93" y="70"/>
                    <a:pt x="93" y="70"/>
                    <a:pt x="93" y="70"/>
                  </a:cubicBezTo>
                  <a:cubicBezTo>
                    <a:pt x="101" y="68"/>
                    <a:pt x="107" y="61"/>
                    <a:pt x="107" y="52"/>
                  </a:cubicBezTo>
                  <a:cubicBezTo>
                    <a:pt x="107" y="44"/>
                    <a:pt x="101" y="36"/>
                    <a:pt x="93" y="35"/>
                  </a:cubicBezTo>
                  <a:cubicBezTo>
                    <a:pt x="92" y="36"/>
                    <a:pt x="92" y="36"/>
                    <a:pt x="92" y="36"/>
                  </a:cubicBezTo>
                  <a:cubicBezTo>
                    <a:pt x="94" y="37"/>
                    <a:pt x="94" y="37"/>
                    <a:pt x="94" y="37"/>
                  </a:cubicBezTo>
                  <a:cubicBezTo>
                    <a:pt x="95" y="34"/>
                    <a:pt x="96" y="31"/>
                    <a:pt x="96" y="28"/>
                  </a:cubicBezTo>
                  <a:cubicBezTo>
                    <a:pt x="96" y="23"/>
                    <a:pt x="94" y="18"/>
                    <a:pt x="91" y="15"/>
                  </a:cubicBezTo>
                  <a:cubicBezTo>
                    <a:pt x="87" y="11"/>
                    <a:pt x="83" y="10"/>
                    <a:pt x="78" y="10"/>
                  </a:cubicBezTo>
                  <a:cubicBezTo>
                    <a:pt x="75" y="10"/>
                    <a:pt x="71" y="10"/>
                    <a:pt x="68" y="12"/>
                  </a:cubicBezTo>
                  <a:cubicBezTo>
                    <a:pt x="69" y="14"/>
                    <a:pt x="69" y="14"/>
                    <a:pt x="69" y="14"/>
                  </a:cubicBezTo>
                  <a:cubicBezTo>
                    <a:pt x="71" y="13"/>
                    <a:pt x="71" y="13"/>
                    <a:pt x="71" y="13"/>
                  </a:cubicBezTo>
                  <a:cubicBezTo>
                    <a:pt x="69" y="5"/>
                    <a:pt x="62" y="0"/>
                    <a:pt x="53" y="0"/>
                  </a:cubicBezTo>
                  <a:cubicBezTo>
                    <a:pt x="44" y="0"/>
                    <a:pt x="37" y="6"/>
                    <a:pt x="35" y="14"/>
                  </a:cubicBezTo>
                  <a:cubicBezTo>
                    <a:pt x="37" y="14"/>
                    <a:pt x="37" y="14"/>
                    <a:pt x="37" y="14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5" y="11"/>
                    <a:pt x="32" y="10"/>
                    <a:pt x="28" y="10"/>
                  </a:cubicBezTo>
                  <a:cubicBezTo>
                    <a:pt x="24" y="10"/>
                    <a:pt x="19" y="12"/>
                    <a:pt x="16" y="16"/>
                  </a:cubicBezTo>
                  <a:cubicBezTo>
                    <a:pt x="12" y="19"/>
                    <a:pt x="10" y="24"/>
                    <a:pt x="10" y="28"/>
                  </a:cubicBezTo>
                  <a:cubicBezTo>
                    <a:pt x="10" y="32"/>
                    <a:pt x="11" y="35"/>
                    <a:pt x="13" y="38"/>
                  </a:cubicBezTo>
                  <a:cubicBezTo>
                    <a:pt x="14" y="37"/>
                    <a:pt x="14" y="37"/>
                    <a:pt x="14" y="37"/>
                  </a:cubicBezTo>
                  <a:cubicBezTo>
                    <a:pt x="14" y="36"/>
                    <a:pt x="14" y="36"/>
                    <a:pt x="14" y="36"/>
                  </a:cubicBezTo>
                  <a:cubicBezTo>
                    <a:pt x="6" y="38"/>
                    <a:pt x="0" y="45"/>
                    <a:pt x="0" y="54"/>
                  </a:cubicBezTo>
                  <a:lnTo>
                    <a:pt x="2" y="54"/>
                  </a:lnTo>
                  <a:close/>
                </a:path>
              </a:pathLst>
            </a:custGeom>
            <a:solidFill>
              <a:srgbClr val="E400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4" name="Rectangle 1520"/>
            <p:cNvSpPr>
              <a:spLocks noChangeArrowheads="1"/>
            </p:cNvSpPr>
            <p:nvPr/>
          </p:nvSpPr>
          <p:spPr bwMode="auto">
            <a:xfrm>
              <a:off x="11303000" y="5414963"/>
              <a:ext cx="7938" cy="33338"/>
            </a:xfrm>
            <a:prstGeom prst="rect">
              <a:avLst/>
            </a:prstGeom>
            <a:solidFill>
              <a:srgbClr val="E400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5" name="Freeform 1521"/>
            <p:cNvSpPr>
              <a:spLocks/>
            </p:cNvSpPr>
            <p:nvPr/>
          </p:nvSpPr>
          <p:spPr bwMode="auto">
            <a:xfrm>
              <a:off x="11326813" y="5432425"/>
              <a:ext cx="31750" cy="28575"/>
            </a:xfrm>
            <a:custGeom>
              <a:avLst/>
              <a:gdLst>
                <a:gd name="T0" fmla="*/ 0 w 20"/>
                <a:gd name="T1" fmla="*/ 15 h 18"/>
                <a:gd name="T2" fmla="*/ 3 w 20"/>
                <a:gd name="T3" fmla="*/ 18 h 18"/>
                <a:gd name="T4" fmla="*/ 20 w 20"/>
                <a:gd name="T5" fmla="*/ 3 h 18"/>
                <a:gd name="T6" fmla="*/ 16 w 20"/>
                <a:gd name="T7" fmla="*/ 0 h 18"/>
                <a:gd name="T8" fmla="*/ 0 w 20"/>
                <a:gd name="T9" fmla="*/ 15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18">
                  <a:moveTo>
                    <a:pt x="0" y="15"/>
                  </a:moveTo>
                  <a:lnTo>
                    <a:pt x="3" y="18"/>
                  </a:lnTo>
                  <a:lnTo>
                    <a:pt x="20" y="3"/>
                  </a:lnTo>
                  <a:lnTo>
                    <a:pt x="16" y="0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E400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6" name="Rectangle 1522"/>
            <p:cNvSpPr>
              <a:spLocks noChangeArrowheads="1"/>
            </p:cNvSpPr>
            <p:nvPr/>
          </p:nvSpPr>
          <p:spPr bwMode="auto">
            <a:xfrm>
              <a:off x="11339513" y="5476875"/>
              <a:ext cx="36513" cy="9525"/>
            </a:xfrm>
            <a:prstGeom prst="rect">
              <a:avLst/>
            </a:prstGeom>
            <a:solidFill>
              <a:srgbClr val="E400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7" name="Freeform 1523"/>
            <p:cNvSpPr>
              <a:spLocks/>
            </p:cNvSpPr>
            <p:nvPr/>
          </p:nvSpPr>
          <p:spPr bwMode="auto">
            <a:xfrm>
              <a:off x="11326813" y="5500688"/>
              <a:ext cx="31750" cy="31750"/>
            </a:xfrm>
            <a:custGeom>
              <a:avLst/>
              <a:gdLst>
                <a:gd name="T0" fmla="*/ 3 w 20"/>
                <a:gd name="T1" fmla="*/ 0 h 20"/>
                <a:gd name="T2" fmla="*/ 0 w 20"/>
                <a:gd name="T3" fmla="*/ 5 h 20"/>
                <a:gd name="T4" fmla="*/ 16 w 20"/>
                <a:gd name="T5" fmla="*/ 20 h 20"/>
                <a:gd name="T6" fmla="*/ 20 w 20"/>
                <a:gd name="T7" fmla="*/ 17 h 20"/>
                <a:gd name="T8" fmla="*/ 3 w 20"/>
                <a:gd name="T9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20">
                  <a:moveTo>
                    <a:pt x="3" y="0"/>
                  </a:moveTo>
                  <a:lnTo>
                    <a:pt x="0" y="5"/>
                  </a:lnTo>
                  <a:lnTo>
                    <a:pt x="16" y="20"/>
                  </a:lnTo>
                  <a:lnTo>
                    <a:pt x="20" y="17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E400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8" name="Rectangle 1524"/>
            <p:cNvSpPr>
              <a:spLocks noChangeArrowheads="1"/>
            </p:cNvSpPr>
            <p:nvPr/>
          </p:nvSpPr>
          <p:spPr bwMode="auto">
            <a:xfrm>
              <a:off x="11303000" y="5513388"/>
              <a:ext cx="7938" cy="36513"/>
            </a:xfrm>
            <a:prstGeom prst="rect">
              <a:avLst/>
            </a:prstGeom>
            <a:solidFill>
              <a:srgbClr val="E400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9" name="Freeform 1525"/>
            <p:cNvSpPr>
              <a:spLocks/>
            </p:cNvSpPr>
            <p:nvPr/>
          </p:nvSpPr>
          <p:spPr bwMode="auto">
            <a:xfrm>
              <a:off x="11255375" y="5500688"/>
              <a:ext cx="31750" cy="31750"/>
            </a:xfrm>
            <a:custGeom>
              <a:avLst/>
              <a:gdLst>
                <a:gd name="T0" fmla="*/ 20 w 20"/>
                <a:gd name="T1" fmla="*/ 5 h 20"/>
                <a:gd name="T2" fmla="*/ 17 w 20"/>
                <a:gd name="T3" fmla="*/ 0 h 20"/>
                <a:gd name="T4" fmla="*/ 0 w 20"/>
                <a:gd name="T5" fmla="*/ 17 h 20"/>
                <a:gd name="T6" fmla="*/ 5 w 20"/>
                <a:gd name="T7" fmla="*/ 20 h 20"/>
                <a:gd name="T8" fmla="*/ 20 w 20"/>
                <a:gd name="T9" fmla="*/ 5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20">
                  <a:moveTo>
                    <a:pt x="20" y="5"/>
                  </a:moveTo>
                  <a:lnTo>
                    <a:pt x="17" y="0"/>
                  </a:lnTo>
                  <a:lnTo>
                    <a:pt x="0" y="17"/>
                  </a:lnTo>
                  <a:lnTo>
                    <a:pt x="5" y="20"/>
                  </a:lnTo>
                  <a:lnTo>
                    <a:pt x="20" y="5"/>
                  </a:lnTo>
                  <a:close/>
                </a:path>
              </a:pathLst>
            </a:custGeom>
            <a:solidFill>
              <a:srgbClr val="E400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0" name="Rectangle 1526"/>
            <p:cNvSpPr>
              <a:spLocks noChangeArrowheads="1"/>
            </p:cNvSpPr>
            <p:nvPr/>
          </p:nvSpPr>
          <p:spPr bwMode="auto">
            <a:xfrm>
              <a:off x="11237913" y="5476875"/>
              <a:ext cx="36513" cy="7938"/>
            </a:xfrm>
            <a:prstGeom prst="rect">
              <a:avLst/>
            </a:prstGeom>
            <a:solidFill>
              <a:srgbClr val="E400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1" name="Freeform 1527"/>
            <p:cNvSpPr>
              <a:spLocks/>
            </p:cNvSpPr>
            <p:nvPr/>
          </p:nvSpPr>
          <p:spPr bwMode="auto">
            <a:xfrm>
              <a:off x="11258550" y="5432425"/>
              <a:ext cx="28575" cy="28575"/>
            </a:xfrm>
            <a:custGeom>
              <a:avLst/>
              <a:gdLst>
                <a:gd name="T0" fmla="*/ 15 w 18"/>
                <a:gd name="T1" fmla="*/ 18 h 18"/>
                <a:gd name="T2" fmla="*/ 18 w 18"/>
                <a:gd name="T3" fmla="*/ 15 h 18"/>
                <a:gd name="T4" fmla="*/ 3 w 18"/>
                <a:gd name="T5" fmla="*/ 0 h 18"/>
                <a:gd name="T6" fmla="*/ 0 w 18"/>
                <a:gd name="T7" fmla="*/ 3 h 18"/>
                <a:gd name="T8" fmla="*/ 15 w 18"/>
                <a:gd name="T9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18">
                  <a:moveTo>
                    <a:pt x="15" y="18"/>
                  </a:moveTo>
                  <a:lnTo>
                    <a:pt x="18" y="15"/>
                  </a:lnTo>
                  <a:lnTo>
                    <a:pt x="3" y="0"/>
                  </a:lnTo>
                  <a:lnTo>
                    <a:pt x="0" y="3"/>
                  </a:lnTo>
                  <a:lnTo>
                    <a:pt x="15" y="18"/>
                  </a:lnTo>
                  <a:close/>
                </a:path>
              </a:pathLst>
            </a:custGeom>
            <a:solidFill>
              <a:srgbClr val="E400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2" name="Freeform 1528"/>
            <p:cNvSpPr>
              <a:spLocks/>
            </p:cNvSpPr>
            <p:nvPr/>
          </p:nvSpPr>
          <p:spPr bwMode="auto">
            <a:xfrm>
              <a:off x="10858500" y="5743575"/>
              <a:ext cx="185738" cy="188913"/>
            </a:xfrm>
            <a:custGeom>
              <a:avLst/>
              <a:gdLst>
                <a:gd name="T0" fmla="*/ 0 w 77"/>
                <a:gd name="T1" fmla="*/ 39 h 78"/>
                <a:gd name="T2" fmla="*/ 9 w 77"/>
                <a:gd name="T3" fmla="*/ 28 h 78"/>
                <a:gd name="T4" fmla="*/ 11 w 77"/>
                <a:gd name="T5" fmla="*/ 12 h 78"/>
                <a:gd name="T6" fmla="*/ 26 w 77"/>
                <a:gd name="T7" fmla="*/ 10 h 78"/>
                <a:gd name="T8" fmla="*/ 38 w 77"/>
                <a:gd name="T9" fmla="*/ 0 h 78"/>
                <a:gd name="T10" fmla="*/ 50 w 77"/>
                <a:gd name="T11" fmla="*/ 10 h 78"/>
                <a:gd name="T12" fmla="*/ 65 w 77"/>
                <a:gd name="T13" fmla="*/ 11 h 78"/>
                <a:gd name="T14" fmla="*/ 67 w 77"/>
                <a:gd name="T15" fmla="*/ 26 h 78"/>
                <a:gd name="T16" fmla="*/ 77 w 77"/>
                <a:gd name="T17" fmla="*/ 39 h 78"/>
                <a:gd name="T18" fmla="*/ 68 w 77"/>
                <a:gd name="T19" fmla="*/ 51 h 78"/>
                <a:gd name="T20" fmla="*/ 66 w 77"/>
                <a:gd name="T21" fmla="*/ 66 h 78"/>
                <a:gd name="T22" fmla="*/ 51 w 77"/>
                <a:gd name="T23" fmla="*/ 68 h 78"/>
                <a:gd name="T24" fmla="*/ 39 w 77"/>
                <a:gd name="T25" fmla="*/ 78 h 78"/>
                <a:gd name="T26" fmla="*/ 27 w 77"/>
                <a:gd name="T27" fmla="*/ 68 h 78"/>
                <a:gd name="T28" fmla="*/ 11 w 77"/>
                <a:gd name="T29" fmla="*/ 67 h 78"/>
                <a:gd name="T30" fmla="*/ 10 w 77"/>
                <a:gd name="T31" fmla="*/ 52 h 78"/>
                <a:gd name="T32" fmla="*/ 0 w 77"/>
                <a:gd name="T33" fmla="*/ 39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7" h="78">
                  <a:moveTo>
                    <a:pt x="0" y="39"/>
                  </a:moveTo>
                  <a:cubicBezTo>
                    <a:pt x="0" y="34"/>
                    <a:pt x="4" y="29"/>
                    <a:pt x="9" y="28"/>
                  </a:cubicBezTo>
                  <a:cubicBezTo>
                    <a:pt x="6" y="23"/>
                    <a:pt x="7" y="16"/>
                    <a:pt x="11" y="12"/>
                  </a:cubicBezTo>
                  <a:cubicBezTo>
                    <a:pt x="15" y="8"/>
                    <a:pt x="21" y="7"/>
                    <a:pt x="26" y="10"/>
                  </a:cubicBezTo>
                  <a:cubicBezTo>
                    <a:pt x="27" y="5"/>
                    <a:pt x="32" y="0"/>
                    <a:pt x="38" y="0"/>
                  </a:cubicBezTo>
                  <a:cubicBezTo>
                    <a:pt x="44" y="0"/>
                    <a:pt x="49" y="4"/>
                    <a:pt x="50" y="10"/>
                  </a:cubicBezTo>
                  <a:cubicBezTo>
                    <a:pt x="55" y="7"/>
                    <a:pt x="61" y="7"/>
                    <a:pt x="65" y="11"/>
                  </a:cubicBezTo>
                  <a:cubicBezTo>
                    <a:pt x="69" y="16"/>
                    <a:pt x="70" y="22"/>
                    <a:pt x="67" y="26"/>
                  </a:cubicBezTo>
                  <a:cubicBezTo>
                    <a:pt x="73" y="28"/>
                    <a:pt x="77" y="33"/>
                    <a:pt x="77" y="39"/>
                  </a:cubicBezTo>
                  <a:cubicBezTo>
                    <a:pt x="77" y="44"/>
                    <a:pt x="73" y="49"/>
                    <a:pt x="68" y="51"/>
                  </a:cubicBezTo>
                  <a:cubicBezTo>
                    <a:pt x="71" y="55"/>
                    <a:pt x="70" y="62"/>
                    <a:pt x="66" y="66"/>
                  </a:cubicBezTo>
                  <a:cubicBezTo>
                    <a:pt x="62" y="70"/>
                    <a:pt x="56" y="71"/>
                    <a:pt x="51" y="68"/>
                  </a:cubicBezTo>
                  <a:cubicBezTo>
                    <a:pt x="50" y="73"/>
                    <a:pt x="45" y="78"/>
                    <a:pt x="39" y="78"/>
                  </a:cubicBezTo>
                  <a:cubicBezTo>
                    <a:pt x="33" y="78"/>
                    <a:pt x="28" y="74"/>
                    <a:pt x="27" y="68"/>
                  </a:cubicBezTo>
                  <a:cubicBezTo>
                    <a:pt x="22" y="71"/>
                    <a:pt x="16" y="71"/>
                    <a:pt x="11" y="67"/>
                  </a:cubicBezTo>
                  <a:cubicBezTo>
                    <a:pt x="7" y="63"/>
                    <a:pt x="7" y="56"/>
                    <a:pt x="10" y="52"/>
                  </a:cubicBezTo>
                  <a:cubicBezTo>
                    <a:pt x="4" y="50"/>
                    <a:pt x="0" y="45"/>
                    <a:pt x="0" y="39"/>
                  </a:cubicBezTo>
                  <a:close/>
                </a:path>
              </a:pathLst>
            </a:custGeom>
            <a:solidFill>
              <a:srgbClr val="F2DB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3" name="Freeform 1529"/>
            <p:cNvSpPr>
              <a:spLocks/>
            </p:cNvSpPr>
            <p:nvPr/>
          </p:nvSpPr>
          <p:spPr bwMode="auto">
            <a:xfrm>
              <a:off x="10853738" y="5741988"/>
              <a:ext cx="195263" cy="192088"/>
            </a:xfrm>
            <a:custGeom>
              <a:avLst/>
              <a:gdLst>
                <a:gd name="T0" fmla="*/ 3 w 81"/>
                <a:gd name="T1" fmla="*/ 40 h 80"/>
                <a:gd name="T2" fmla="*/ 14 w 81"/>
                <a:gd name="T3" fmla="*/ 29 h 80"/>
                <a:gd name="T4" fmla="*/ 11 w 81"/>
                <a:gd name="T5" fmla="*/ 22 h 80"/>
                <a:gd name="T6" fmla="*/ 22 w 81"/>
                <a:gd name="T7" fmla="*/ 11 h 80"/>
                <a:gd name="T8" fmla="*/ 29 w 81"/>
                <a:gd name="T9" fmla="*/ 14 h 80"/>
                <a:gd name="T10" fmla="*/ 40 w 81"/>
                <a:gd name="T11" fmla="*/ 3 h 80"/>
                <a:gd name="T12" fmla="*/ 51 w 81"/>
                <a:gd name="T13" fmla="*/ 13 h 80"/>
                <a:gd name="T14" fmla="*/ 59 w 81"/>
                <a:gd name="T15" fmla="*/ 10 h 80"/>
                <a:gd name="T16" fmla="*/ 70 w 81"/>
                <a:gd name="T17" fmla="*/ 21 h 80"/>
                <a:gd name="T18" fmla="*/ 67 w 81"/>
                <a:gd name="T19" fmla="*/ 29 h 80"/>
                <a:gd name="T20" fmla="*/ 78 w 81"/>
                <a:gd name="T21" fmla="*/ 40 h 80"/>
                <a:gd name="T22" fmla="*/ 67 w 81"/>
                <a:gd name="T23" fmla="*/ 51 h 80"/>
                <a:gd name="T24" fmla="*/ 70 w 81"/>
                <a:gd name="T25" fmla="*/ 58 h 80"/>
                <a:gd name="T26" fmla="*/ 59 w 81"/>
                <a:gd name="T27" fmla="*/ 69 h 80"/>
                <a:gd name="T28" fmla="*/ 52 w 81"/>
                <a:gd name="T29" fmla="*/ 67 h 80"/>
                <a:gd name="T30" fmla="*/ 41 w 81"/>
                <a:gd name="T31" fmla="*/ 77 h 80"/>
                <a:gd name="T32" fmla="*/ 30 w 81"/>
                <a:gd name="T33" fmla="*/ 67 h 80"/>
                <a:gd name="T34" fmla="*/ 22 w 81"/>
                <a:gd name="T35" fmla="*/ 70 h 80"/>
                <a:gd name="T36" fmla="*/ 11 w 81"/>
                <a:gd name="T37" fmla="*/ 59 h 80"/>
                <a:gd name="T38" fmla="*/ 14 w 81"/>
                <a:gd name="T39" fmla="*/ 52 h 80"/>
                <a:gd name="T40" fmla="*/ 3 w 81"/>
                <a:gd name="T41" fmla="*/ 40 h 80"/>
                <a:gd name="T42" fmla="*/ 0 w 81"/>
                <a:gd name="T43" fmla="*/ 40 h 80"/>
                <a:gd name="T44" fmla="*/ 12 w 81"/>
                <a:gd name="T45" fmla="*/ 53 h 80"/>
                <a:gd name="T46" fmla="*/ 8 w 81"/>
                <a:gd name="T47" fmla="*/ 59 h 80"/>
                <a:gd name="T48" fmla="*/ 22 w 81"/>
                <a:gd name="T49" fmla="*/ 73 h 80"/>
                <a:gd name="T50" fmla="*/ 29 w 81"/>
                <a:gd name="T51" fmla="*/ 69 h 80"/>
                <a:gd name="T52" fmla="*/ 41 w 81"/>
                <a:gd name="T53" fmla="*/ 80 h 80"/>
                <a:gd name="T54" fmla="*/ 53 w 81"/>
                <a:gd name="T55" fmla="*/ 69 h 80"/>
                <a:gd name="T56" fmla="*/ 59 w 81"/>
                <a:gd name="T57" fmla="*/ 72 h 80"/>
                <a:gd name="T58" fmla="*/ 73 w 81"/>
                <a:gd name="T59" fmla="*/ 58 h 80"/>
                <a:gd name="T60" fmla="*/ 70 w 81"/>
                <a:gd name="T61" fmla="*/ 52 h 80"/>
                <a:gd name="T62" fmla="*/ 81 w 81"/>
                <a:gd name="T63" fmla="*/ 40 h 80"/>
                <a:gd name="T64" fmla="*/ 69 w 81"/>
                <a:gd name="T65" fmla="*/ 27 h 80"/>
                <a:gd name="T66" fmla="*/ 73 w 81"/>
                <a:gd name="T67" fmla="*/ 21 h 80"/>
                <a:gd name="T68" fmla="*/ 59 w 81"/>
                <a:gd name="T69" fmla="*/ 7 h 80"/>
                <a:gd name="T70" fmla="*/ 52 w 81"/>
                <a:gd name="T71" fmla="*/ 11 h 80"/>
                <a:gd name="T72" fmla="*/ 40 w 81"/>
                <a:gd name="T73" fmla="*/ 0 h 80"/>
                <a:gd name="T74" fmla="*/ 28 w 81"/>
                <a:gd name="T75" fmla="*/ 11 h 80"/>
                <a:gd name="T76" fmla="*/ 22 w 81"/>
                <a:gd name="T77" fmla="*/ 8 h 80"/>
                <a:gd name="T78" fmla="*/ 8 w 81"/>
                <a:gd name="T79" fmla="*/ 22 h 80"/>
                <a:gd name="T80" fmla="*/ 11 w 81"/>
                <a:gd name="T81" fmla="*/ 29 h 80"/>
                <a:gd name="T82" fmla="*/ 0 w 81"/>
                <a:gd name="T83" fmla="*/ 4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81" h="80">
                  <a:moveTo>
                    <a:pt x="2" y="40"/>
                  </a:moveTo>
                  <a:cubicBezTo>
                    <a:pt x="3" y="40"/>
                    <a:pt x="3" y="40"/>
                    <a:pt x="3" y="40"/>
                  </a:cubicBezTo>
                  <a:cubicBezTo>
                    <a:pt x="3" y="35"/>
                    <a:pt x="7" y="31"/>
                    <a:pt x="12" y="30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12" y="28"/>
                    <a:pt x="12" y="28"/>
                    <a:pt x="12" y="28"/>
                  </a:cubicBezTo>
                  <a:cubicBezTo>
                    <a:pt x="11" y="26"/>
                    <a:pt x="11" y="24"/>
                    <a:pt x="11" y="22"/>
                  </a:cubicBezTo>
                  <a:cubicBezTo>
                    <a:pt x="11" y="19"/>
                    <a:pt x="12" y="16"/>
                    <a:pt x="14" y="14"/>
                  </a:cubicBezTo>
                  <a:cubicBezTo>
                    <a:pt x="16" y="12"/>
                    <a:pt x="19" y="11"/>
                    <a:pt x="22" y="11"/>
                  </a:cubicBezTo>
                  <a:cubicBezTo>
                    <a:pt x="23" y="11"/>
                    <a:pt x="25" y="11"/>
                    <a:pt x="27" y="12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29" y="12"/>
                    <a:pt x="29" y="12"/>
                    <a:pt x="29" y="12"/>
                  </a:cubicBezTo>
                  <a:cubicBezTo>
                    <a:pt x="30" y="7"/>
                    <a:pt x="35" y="3"/>
                    <a:pt x="40" y="3"/>
                  </a:cubicBezTo>
                  <a:cubicBezTo>
                    <a:pt x="45" y="3"/>
                    <a:pt x="49" y="6"/>
                    <a:pt x="51" y="11"/>
                  </a:cubicBezTo>
                  <a:cubicBezTo>
                    <a:pt x="51" y="13"/>
                    <a:pt x="51" y="13"/>
                    <a:pt x="51" y="13"/>
                  </a:cubicBezTo>
                  <a:cubicBezTo>
                    <a:pt x="53" y="12"/>
                    <a:pt x="53" y="12"/>
                    <a:pt x="53" y="12"/>
                  </a:cubicBezTo>
                  <a:cubicBezTo>
                    <a:pt x="55" y="11"/>
                    <a:pt x="57" y="10"/>
                    <a:pt x="59" y="10"/>
                  </a:cubicBezTo>
                  <a:cubicBezTo>
                    <a:pt x="61" y="10"/>
                    <a:pt x="64" y="11"/>
                    <a:pt x="66" y="14"/>
                  </a:cubicBezTo>
                  <a:cubicBezTo>
                    <a:pt x="68" y="16"/>
                    <a:pt x="70" y="18"/>
                    <a:pt x="70" y="21"/>
                  </a:cubicBezTo>
                  <a:cubicBezTo>
                    <a:pt x="70" y="23"/>
                    <a:pt x="69" y="25"/>
                    <a:pt x="68" y="27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9" y="29"/>
                    <a:pt x="69" y="29"/>
                    <a:pt x="69" y="29"/>
                  </a:cubicBezTo>
                  <a:cubicBezTo>
                    <a:pt x="74" y="30"/>
                    <a:pt x="78" y="34"/>
                    <a:pt x="78" y="40"/>
                  </a:cubicBezTo>
                  <a:cubicBezTo>
                    <a:pt x="78" y="45"/>
                    <a:pt x="74" y="49"/>
                    <a:pt x="69" y="50"/>
                  </a:cubicBezTo>
                  <a:cubicBezTo>
                    <a:pt x="67" y="51"/>
                    <a:pt x="67" y="51"/>
                    <a:pt x="67" y="51"/>
                  </a:cubicBezTo>
                  <a:cubicBezTo>
                    <a:pt x="68" y="52"/>
                    <a:pt x="68" y="52"/>
                    <a:pt x="68" y="52"/>
                  </a:cubicBezTo>
                  <a:cubicBezTo>
                    <a:pt x="70" y="54"/>
                    <a:pt x="70" y="56"/>
                    <a:pt x="70" y="58"/>
                  </a:cubicBezTo>
                  <a:cubicBezTo>
                    <a:pt x="70" y="61"/>
                    <a:pt x="69" y="64"/>
                    <a:pt x="67" y="66"/>
                  </a:cubicBezTo>
                  <a:cubicBezTo>
                    <a:pt x="65" y="68"/>
                    <a:pt x="62" y="69"/>
                    <a:pt x="59" y="69"/>
                  </a:cubicBezTo>
                  <a:cubicBezTo>
                    <a:pt x="57" y="69"/>
                    <a:pt x="55" y="69"/>
                    <a:pt x="54" y="68"/>
                  </a:cubicBezTo>
                  <a:cubicBezTo>
                    <a:pt x="52" y="67"/>
                    <a:pt x="52" y="67"/>
                    <a:pt x="52" y="67"/>
                  </a:cubicBezTo>
                  <a:cubicBezTo>
                    <a:pt x="52" y="69"/>
                    <a:pt x="52" y="69"/>
                    <a:pt x="52" y="69"/>
                  </a:cubicBezTo>
                  <a:cubicBezTo>
                    <a:pt x="50" y="73"/>
                    <a:pt x="46" y="77"/>
                    <a:pt x="41" y="77"/>
                  </a:cubicBezTo>
                  <a:cubicBezTo>
                    <a:pt x="36" y="77"/>
                    <a:pt x="32" y="74"/>
                    <a:pt x="30" y="69"/>
                  </a:cubicBezTo>
                  <a:cubicBezTo>
                    <a:pt x="30" y="67"/>
                    <a:pt x="30" y="67"/>
                    <a:pt x="30" y="67"/>
                  </a:cubicBezTo>
                  <a:cubicBezTo>
                    <a:pt x="28" y="68"/>
                    <a:pt x="28" y="68"/>
                    <a:pt x="28" y="68"/>
                  </a:cubicBezTo>
                  <a:cubicBezTo>
                    <a:pt x="26" y="69"/>
                    <a:pt x="24" y="70"/>
                    <a:pt x="22" y="70"/>
                  </a:cubicBezTo>
                  <a:cubicBezTo>
                    <a:pt x="19" y="70"/>
                    <a:pt x="17" y="69"/>
                    <a:pt x="15" y="67"/>
                  </a:cubicBezTo>
                  <a:cubicBezTo>
                    <a:pt x="12" y="64"/>
                    <a:pt x="11" y="62"/>
                    <a:pt x="11" y="59"/>
                  </a:cubicBezTo>
                  <a:cubicBezTo>
                    <a:pt x="11" y="57"/>
                    <a:pt x="12" y="55"/>
                    <a:pt x="13" y="53"/>
                  </a:cubicBezTo>
                  <a:cubicBezTo>
                    <a:pt x="14" y="52"/>
                    <a:pt x="14" y="52"/>
                    <a:pt x="14" y="52"/>
                  </a:cubicBezTo>
                  <a:cubicBezTo>
                    <a:pt x="12" y="51"/>
                    <a:pt x="12" y="51"/>
                    <a:pt x="12" y="51"/>
                  </a:cubicBezTo>
                  <a:cubicBezTo>
                    <a:pt x="7" y="50"/>
                    <a:pt x="3" y="46"/>
                    <a:pt x="3" y="40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0" y="47"/>
                    <a:pt x="5" y="53"/>
                    <a:pt x="11" y="54"/>
                  </a:cubicBezTo>
                  <a:cubicBezTo>
                    <a:pt x="12" y="53"/>
                    <a:pt x="12" y="53"/>
                    <a:pt x="12" y="53"/>
                  </a:cubicBezTo>
                  <a:cubicBezTo>
                    <a:pt x="10" y="52"/>
                    <a:pt x="10" y="52"/>
                    <a:pt x="10" y="52"/>
                  </a:cubicBezTo>
                  <a:cubicBezTo>
                    <a:pt x="9" y="54"/>
                    <a:pt x="8" y="56"/>
                    <a:pt x="8" y="59"/>
                  </a:cubicBezTo>
                  <a:cubicBezTo>
                    <a:pt x="8" y="62"/>
                    <a:pt x="10" y="66"/>
                    <a:pt x="12" y="69"/>
                  </a:cubicBezTo>
                  <a:cubicBezTo>
                    <a:pt x="15" y="71"/>
                    <a:pt x="19" y="73"/>
                    <a:pt x="22" y="73"/>
                  </a:cubicBezTo>
                  <a:cubicBezTo>
                    <a:pt x="25" y="73"/>
                    <a:pt x="27" y="72"/>
                    <a:pt x="30" y="71"/>
                  </a:cubicBezTo>
                  <a:cubicBezTo>
                    <a:pt x="29" y="69"/>
                    <a:pt x="29" y="69"/>
                    <a:pt x="29" y="69"/>
                  </a:cubicBezTo>
                  <a:cubicBezTo>
                    <a:pt x="27" y="70"/>
                    <a:pt x="27" y="70"/>
                    <a:pt x="27" y="70"/>
                  </a:cubicBezTo>
                  <a:cubicBezTo>
                    <a:pt x="29" y="76"/>
                    <a:pt x="34" y="80"/>
                    <a:pt x="41" y="80"/>
                  </a:cubicBezTo>
                  <a:cubicBezTo>
                    <a:pt x="48" y="80"/>
                    <a:pt x="53" y="75"/>
                    <a:pt x="54" y="69"/>
                  </a:cubicBezTo>
                  <a:cubicBezTo>
                    <a:pt x="53" y="69"/>
                    <a:pt x="53" y="69"/>
                    <a:pt x="53" y="69"/>
                  </a:cubicBezTo>
                  <a:cubicBezTo>
                    <a:pt x="52" y="70"/>
                    <a:pt x="52" y="70"/>
                    <a:pt x="52" y="70"/>
                  </a:cubicBezTo>
                  <a:cubicBezTo>
                    <a:pt x="54" y="71"/>
                    <a:pt x="57" y="72"/>
                    <a:pt x="59" y="72"/>
                  </a:cubicBezTo>
                  <a:cubicBezTo>
                    <a:pt x="63" y="72"/>
                    <a:pt x="66" y="71"/>
                    <a:pt x="69" y="68"/>
                  </a:cubicBezTo>
                  <a:cubicBezTo>
                    <a:pt x="72" y="65"/>
                    <a:pt x="73" y="62"/>
                    <a:pt x="73" y="58"/>
                  </a:cubicBezTo>
                  <a:cubicBezTo>
                    <a:pt x="73" y="56"/>
                    <a:pt x="72" y="53"/>
                    <a:pt x="71" y="51"/>
                  </a:cubicBezTo>
                  <a:cubicBezTo>
                    <a:pt x="70" y="52"/>
                    <a:pt x="70" y="52"/>
                    <a:pt x="70" y="52"/>
                  </a:cubicBezTo>
                  <a:cubicBezTo>
                    <a:pt x="70" y="53"/>
                    <a:pt x="70" y="53"/>
                    <a:pt x="70" y="53"/>
                  </a:cubicBezTo>
                  <a:cubicBezTo>
                    <a:pt x="76" y="51"/>
                    <a:pt x="81" y="46"/>
                    <a:pt x="81" y="40"/>
                  </a:cubicBezTo>
                  <a:cubicBezTo>
                    <a:pt x="81" y="33"/>
                    <a:pt x="76" y="27"/>
                    <a:pt x="70" y="26"/>
                  </a:cubicBezTo>
                  <a:cubicBezTo>
                    <a:pt x="69" y="27"/>
                    <a:pt x="69" y="27"/>
                    <a:pt x="69" y="27"/>
                  </a:cubicBezTo>
                  <a:cubicBezTo>
                    <a:pt x="71" y="28"/>
                    <a:pt x="71" y="28"/>
                    <a:pt x="71" y="28"/>
                  </a:cubicBezTo>
                  <a:cubicBezTo>
                    <a:pt x="72" y="26"/>
                    <a:pt x="73" y="24"/>
                    <a:pt x="73" y="21"/>
                  </a:cubicBezTo>
                  <a:cubicBezTo>
                    <a:pt x="73" y="18"/>
                    <a:pt x="71" y="14"/>
                    <a:pt x="68" y="11"/>
                  </a:cubicBezTo>
                  <a:cubicBezTo>
                    <a:pt x="66" y="9"/>
                    <a:pt x="62" y="7"/>
                    <a:pt x="59" y="7"/>
                  </a:cubicBezTo>
                  <a:cubicBezTo>
                    <a:pt x="56" y="7"/>
                    <a:pt x="53" y="8"/>
                    <a:pt x="51" y="10"/>
                  </a:cubicBezTo>
                  <a:cubicBezTo>
                    <a:pt x="52" y="11"/>
                    <a:pt x="52" y="11"/>
                    <a:pt x="52" y="11"/>
                  </a:cubicBezTo>
                  <a:cubicBezTo>
                    <a:pt x="53" y="10"/>
                    <a:pt x="53" y="10"/>
                    <a:pt x="53" y="10"/>
                  </a:cubicBezTo>
                  <a:cubicBezTo>
                    <a:pt x="52" y="4"/>
                    <a:pt x="46" y="0"/>
                    <a:pt x="40" y="0"/>
                  </a:cubicBezTo>
                  <a:cubicBezTo>
                    <a:pt x="33" y="0"/>
                    <a:pt x="28" y="5"/>
                    <a:pt x="26" y="11"/>
                  </a:cubicBezTo>
                  <a:cubicBezTo>
                    <a:pt x="28" y="11"/>
                    <a:pt x="28" y="11"/>
                    <a:pt x="28" y="11"/>
                  </a:cubicBezTo>
                  <a:cubicBezTo>
                    <a:pt x="29" y="10"/>
                    <a:pt x="29" y="10"/>
                    <a:pt x="29" y="10"/>
                  </a:cubicBezTo>
                  <a:cubicBezTo>
                    <a:pt x="26" y="9"/>
                    <a:pt x="24" y="8"/>
                    <a:pt x="22" y="8"/>
                  </a:cubicBezTo>
                  <a:cubicBezTo>
                    <a:pt x="18" y="8"/>
                    <a:pt x="14" y="9"/>
                    <a:pt x="12" y="12"/>
                  </a:cubicBezTo>
                  <a:cubicBezTo>
                    <a:pt x="9" y="15"/>
                    <a:pt x="8" y="18"/>
                    <a:pt x="8" y="22"/>
                  </a:cubicBezTo>
                  <a:cubicBezTo>
                    <a:pt x="8" y="24"/>
                    <a:pt x="8" y="27"/>
                    <a:pt x="10" y="29"/>
                  </a:cubicBezTo>
                  <a:cubicBezTo>
                    <a:pt x="11" y="29"/>
                    <a:pt x="11" y="29"/>
                    <a:pt x="11" y="29"/>
                  </a:cubicBezTo>
                  <a:cubicBezTo>
                    <a:pt x="11" y="27"/>
                    <a:pt x="11" y="27"/>
                    <a:pt x="11" y="27"/>
                  </a:cubicBezTo>
                  <a:cubicBezTo>
                    <a:pt x="5" y="29"/>
                    <a:pt x="0" y="34"/>
                    <a:pt x="0" y="40"/>
                  </a:cubicBezTo>
                  <a:lnTo>
                    <a:pt x="2" y="40"/>
                  </a:lnTo>
                  <a:close/>
                </a:path>
              </a:pathLst>
            </a:custGeom>
            <a:solidFill>
              <a:srgbClr val="E400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4" name="Rectangle 1530"/>
            <p:cNvSpPr>
              <a:spLocks noChangeArrowheads="1"/>
            </p:cNvSpPr>
            <p:nvPr/>
          </p:nvSpPr>
          <p:spPr bwMode="auto">
            <a:xfrm>
              <a:off x="10947400" y="5789613"/>
              <a:ext cx="7938" cy="26988"/>
            </a:xfrm>
            <a:prstGeom prst="rect">
              <a:avLst/>
            </a:prstGeom>
            <a:solidFill>
              <a:srgbClr val="E400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5" name="Freeform 1531"/>
            <p:cNvSpPr>
              <a:spLocks/>
            </p:cNvSpPr>
            <p:nvPr/>
          </p:nvSpPr>
          <p:spPr bwMode="auto">
            <a:xfrm>
              <a:off x="10966450" y="5802313"/>
              <a:ext cx="22225" cy="22225"/>
            </a:xfrm>
            <a:custGeom>
              <a:avLst/>
              <a:gdLst>
                <a:gd name="T0" fmla="*/ 0 w 14"/>
                <a:gd name="T1" fmla="*/ 12 h 14"/>
                <a:gd name="T2" fmla="*/ 2 w 14"/>
                <a:gd name="T3" fmla="*/ 14 h 14"/>
                <a:gd name="T4" fmla="*/ 14 w 14"/>
                <a:gd name="T5" fmla="*/ 3 h 14"/>
                <a:gd name="T6" fmla="*/ 11 w 14"/>
                <a:gd name="T7" fmla="*/ 0 h 14"/>
                <a:gd name="T8" fmla="*/ 0 w 14"/>
                <a:gd name="T9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4">
                  <a:moveTo>
                    <a:pt x="0" y="12"/>
                  </a:moveTo>
                  <a:lnTo>
                    <a:pt x="2" y="14"/>
                  </a:lnTo>
                  <a:lnTo>
                    <a:pt x="14" y="3"/>
                  </a:lnTo>
                  <a:lnTo>
                    <a:pt x="11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E400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6" name="Rectangle 1532"/>
            <p:cNvSpPr>
              <a:spLocks noChangeArrowheads="1"/>
            </p:cNvSpPr>
            <p:nvPr/>
          </p:nvSpPr>
          <p:spPr bwMode="auto">
            <a:xfrm>
              <a:off x="10974388" y="5838825"/>
              <a:ext cx="25400" cy="4763"/>
            </a:xfrm>
            <a:prstGeom prst="rect">
              <a:avLst/>
            </a:prstGeom>
            <a:solidFill>
              <a:srgbClr val="E400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7" name="Freeform 1533"/>
            <p:cNvSpPr>
              <a:spLocks/>
            </p:cNvSpPr>
            <p:nvPr/>
          </p:nvSpPr>
          <p:spPr bwMode="auto">
            <a:xfrm>
              <a:off x="10966450" y="5854700"/>
              <a:ext cx="22225" cy="22225"/>
            </a:xfrm>
            <a:custGeom>
              <a:avLst/>
              <a:gdLst>
                <a:gd name="T0" fmla="*/ 2 w 14"/>
                <a:gd name="T1" fmla="*/ 0 h 14"/>
                <a:gd name="T2" fmla="*/ 0 w 14"/>
                <a:gd name="T3" fmla="*/ 3 h 14"/>
                <a:gd name="T4" fmla="*/ 11 w 14"/>
                <a:gd name="T5" fmla="*/ 14 h 14"/>
                <a:gd name="T6" fmla="*/ 14 w 14"/>
                <a:gd name="T7" fmla="*/ 12 h 14"/>
                <a:gd name="T8" fmla="*/ 2 w 14"/>
                <a:gd name="T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4">
                  <a:moveTo>
                    <a:pt x="2" y="0"/>
                  </a:moveTo>
                  <a:lnTo>
                    <a:pt x="0" y="3"/>
                  </a:lnTo>
                  <a:lnTo>
                    <a:pt x="11" y="14"/>
                  </a:lnTo>
                  <a:lnTo>
                    <a:pt x="14" y="1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E400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8" name="Rectangle 1534"/>
            <p:cNvSpPr>
              <a:spLocks noChangeArrowheads="1"/>
            </p:cNvSpPr>
            <p:nvPr/>
          </p:nvSpPr>
          <p:spPr bwMode="auto">
            <a:xfrm>
              <a:off x="10947400" y="5864225"/>
              <a:ext cx="7938" cy="26988"/>
            </a:xfrm>
            <a:prstGeom prst="rect">
              <a:avLst/>
            </a:prstGeom>
            <a:solidFill>
              <a:srgbClr val="E400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9" name="Freeform 1535"/>
            <p:cNvSpPr>
              <a:spLocks/>
            </p:cNvSpPr>
            <p:nvPr/>
          </p:nvSpPr>
          <p:spPr bwMode="auto">
            <a:xfrm>
              <a:off x="10914063" y="5854700"/>
              <a:ext cx="22225" cy="22225"/>
            </a:xfrm>
            <a:custGeom>
              <a:avLst/>
              <a:gdLst>
                <a:gd name="T0" fmla="*/ 14 w 14"/>
                <a:gd name="T1" fmla="*/ 3 h 14"/>
                <a:gd name="T2" fmla="*/ 11 w 14"/>
                <a:gd name="T3" fmla="*/ 0 h 14"/>
                <a:gd name="T4" fmla="*/ 0 w 14"/>
                <a:gd name="T5" fmla="*/ 12 h 14"/>
                <a:gd name="T6" fmla="*/ 1 w 14"/>
                <a:gd name="T7" fmla="*/ 14 h 14"/>
                <a:gd name="T8" fmla="*/ 14 w 14"/>
                <a:gd name="T9" fmla="*/ 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4">
                  <a:moveTo>
                    <a:pt x="14" y="3"/>
                  </a:moveTo>
                  <a:lnTo>
                    <a:pt x="11" y="0"/>
                  </a:lnTo>
                  <a:lnTo>
                    <a:pt x="0" y="12"/>
                  </a:lnTo>
                  <a:lnTo>
                    <a:pt x="1" y="14"/>
                  </a:lnTo>
                  <a:lnTo>
                    <a:pt x="14" y="3"/>
                  </a:lnTo>
                  <a:close/>
                </a:path>
              </a:pathLst>
            </a:custGeom>
            <a:solidFill>
              <a:srgbClr val="E400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0" name="Rectangle 1536"/>
            <p:cNvSpPr>
              <a:spLocks noChangeArrowheads="1"/>
            </p:cNvSpPr>
            <p:nvPr/>
          </p:nvSpPr>
          <p:spPr bwMode="auto">
            <a:xfrm>
              <a:off x="10899775" y="5835650"/>
              <a:ext cx="26988" cy="7938"/>
            </a:xfrm>
            <a:prstGeom prst="rect">
              <a:avLst/>
            </a:prstGeom>
            <a:solidFill>
              <a:srgbClr val="E400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1" name="Freeform 1537"/>
            <p:cNvSpPr>
              <a:spLocks/>
            </p:cNvSpPr>
            <p:nvPr/>
          </p:nvSpPr>
          <p:spPr bwMode="auto">
            <a:xfrm>
              <a:off x="10914063" y="5802313"/>
              <a:ext cx="22225" cy="22225"/>
            </a:xfrm>
            <a:custGeom>
              <a:avLst/>
              <a:gdLst>
                <a:gd name="T0" fmla="*/ 11 w 14"/>
                <a:gd name="T1" fmla="*/ 14 h 14"/>
                <a:gd name="T2" fmla="*/ 14 w 14"/>
                <a:gd name="T3" fmla="*/ 12 h 14"/>
                <a:gd name="T4" fmla="*/ 1 w 14"/>
                <a:gd name="T5" fmla="*/ 0 h 14"/>
                <a:gd name="T6" fmla="*/ 0 w 14"/>
                <a:gd name="T7" fmla="*/ 3 h 14"/>
                <a:gd name="T8" fmla="*/ 11 w 14"/>
                <a:gd name="T9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4">
                  <a:moveTo>
                    <a:pt x="11" y="14"/>
                  </a:moveTo>
                  <a:lnTo>
                    <a:pt x="14" y="12"/>
                  </a:lnTo>
                  <a:lnTo>
                    <a:pt x="1" y="0"/>
                  </a:lnTo>
                  <a:lnTo>
                    <a:pt x="0" y="3"/>
                  </a:lnTo>
                  <a:lnTo>
                    <a:pt x="11" y="14"/>
                  </a:lnTo>
                  <a:close/>
                </a:path>
              </a:pathLst>
            </a:custGeom>
            <a:solidFill>
              <a:srgbClr val="E400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2" name="Freeform 1538"/>
            <p:cNvSpPr>
              <a:spLocks/>
            </p:cNvSpPr>
            <p:nvPr/>
          </p:nvSpPr>
          <p:spPr bwMode="auto">
            <a:xfrm>
              <a:off x="11228388" y="6059488"/>
              <a:ext cx="109538" cy="107950"/>
            </a:xfrm>
            <a:custGeom>
              <a:avLst/>
              <a:gdLst>
                <a:gd name="T0" fmla="*/ 0 w 45"/>
                <a:gd name="T1" fmla="*/ 23 h 45"/>
                <a:gd name="T2" fmla="*/ 5 w 45"/>
                <a:gd name="T3" fmla="*/ 16 h 45"/>
                <a:gd name="T4" fmla="*/ 6 w 45"/>
                <a:gd name="T5" fmla="*/ 7 h 45"/>
                <a:gd name="T6" fmla="*/ 15 w 45"/>
                <a:gd name="T7" fmla="*/ 6 h 45"/>
                <a:gd name="T8" fmla="*/ 22 w 45"/>
                <a:gd name="T9" fmla="*/ 0 h 45"/>
                <a:gd name="T10" fmla="*/ 29 w 45"/>
                <a:gd name="T11" fmla="*/ 5 h 45"/>
                <a:gd name="T12" fmla="*/ 38 w 45"/>
                <a:gd name="T13" fmla="*/ 6 h 45"/>
                <a:gd name="T14" fmla="*/ 39 w 45"/>
                <a:gd name="T15" fmla="*/ 15 h 45"/>
                <a:gd name="T16" fmla="*/ 45 w 45"/>
                <a:gd name="T17" fmla="*/ 22 h 45"/>
                <a:gd name="T18" fmla="*/ 40 w 45"/>
                <a:gd name="T19" fmla="*/ 29 h 45"/>
                <a:gd name="T20" fmla="*/ 39 w 45"/>
                <a:gd name="T21" fmla="*/ 38 h 45"/>
                <a:gd name="T22" fmla="*/ 30 w 45"/>
                <a:gd name="T23" fmla="*/ 40 h 45"/>
                <a:gd name="T24" fmla="*/ 23 w 45"/>
                <a:gd name="T25" fmla="*/ 45 h 45"/>
                <a:gd name="T26" fmla="*/ 16 w 45"/>
                <a:gd name="T27" fmla="*/ 40 h 45"/>
                <a:gd name="T28" fmla="*/ 7 w 45"/>
                <a:gd name="T29" fmla="*/ 39 h 45"/>
                <a:gd name="T30" fmla="*/ 5 w 45"/>
                <a:gd name="T31" fmla="*/ 30 h 45"/>
                <a:gd name="T32" fmla="*/ 0 w 45"/>
                <a:gd name="T33" fmla="*/ 23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5" h="45">
                  <a:moveTo>
                    <a:pt x="0" y="23"/>
                  </a:moveTo>
                  <a:cubicBezTo>
                    <a:pt x="0" y="19"/>
                    <a:pt x="2" y="17"/>
                    <a:pt x="5" y="16"/>
                  </a:cubicBezTo>
                  <a:cubicBezTo>
                    <a:pt x="3" y="13"/>
                    <a:pt x="4" y="9"/>
                    <a:pt x="6" y="7"/>
                  </a:cubicBezTo>
                  <a:cubicBezTo>
                    <a:pt x="9" y="4"/>
                    <a:pt x="12" y="4"/>
                    <a:pt x="15" y="6"/>
                  </a:cubicBezTo>
                  <a:cubicBezTo>
                    <a:pt x="16" y="2"/>
                    <a:pt x="19" y="0"/>
                    <a:pt x="22" y="0"/>
                  </a:cubicBezTo>
                  <a:cubicBezTo>
                    <a:pt x="26" y="0"/>
                    <a:pt x="28" y="2"/>
                    <a:pt x="29" y="5"/>
                  </a:cubicBezTo>
                  <a:cubicBezTo>
                    <a:pt x="32" y="4"/>
                    <a:pt x="36" y="4"/>
                    <a:pt x="38" y="6"/>
                  </a:cubicBezTo>
                  <a:cubicBezTo>
                    <a:pt x="41" y="9"/>
                    <a:pt x="41" y="12"/>
                    <a:pt x="39" y="15"/>
                  </a:cubicBezTo>
                  <a:cubicBezTo>
                    <a:pt x="43" y="16"/>
                    <a:pt x="45" y="19"/>
                    <a:pt x="45" y="22"/>
                  </a:cubicBezTo>
                  <a:cubicBezTo>
                    <a:pt x="45" y="26"/>
                    <a:pt x="43" y="29"/>
                    <a:pt x="40" y="29"/>
                  </a:cubicBezTo>
                  <a:cubicBezTo>
                    <a:pt x="41" y="32"/>
                    <a:pt x="41" y="36"/>
                    <a:pt x="39" y="38"/>
                  </a:cubicBezTo>
                  <a:cubicBezTo>
                    <a:pt x="36" y="41"/>
                    <a:pt x="33" y="41"/>
                    <a:pt x="30" y="40"/>
                  </a:cubicBezTo>
                  <a:cubicBezTo>
                    <a:pt x="29" y="43"/>
                    <a:pt x="26" y="45"/>
                    <a:pt x="23" y="45"/>
                  </a:cubicBezTo>
                  <a:cubicBezTo>
                    <a:pt x="19" y="45"/>
                    <a:pt x="16" y="43"/>
                    <a:pt x="16" y="40"/>
                  </a:cubicBezTo>
                  <a:cubicBezTo>
                    <a:pt x="13" y="42"/>
                    <a:pt x="9" y="41"/>
                    <a:pt x="7" y="39"/>
                  </a:cubicBezTo>
                  <a:cubicBezTo>
                    <a:pt x="4" y="36"/>
                    <a:pt x="4" y="33"/>
                    <a:pt x="5" y="30"/>
                  </a:cubicBezTo>
                  <a:cubicBezTo>
                    <a:pt x="2" y="29"/>
                    <a:pt x="0" y="26"/>
                    <a:pt x="0" y="23"/>
                  </a:cubicBezTo>
                  <a:close/>
                </a:path>
              </a:pathLst>
            </a:custGeom>
            <a:solidFill>
              <a:srgbClr val="F2DB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3" name="Freeform 1539"/>
            <p:cNvSpPr>
              <a:spLocks/>
            </p:cNvSpPr>
            <p:nvPr/>
          </p:nvSpPr>
          <p:spPr bwMode="auto">
            <a:xfrm>
              <a:off x="11223625" y="6054725"/>
              <a:ext cx="119063" cy="117475"/>
            </a:xfrm>
            <a:custGeom>
              <a:avLst/>
              <a:gdLst>
                <a:gd name="T0" fmla="*/ 3 w 49"/>
                <a:gd name="T1" fmla="*/ 25 h 49"/>
                <a:gd name="T2" fmla="*/ 10 w 49"/>
                <a:gd name="T3" fmla="*/ 19 h 49"/>
                <a:gd name="T4" fmla="*/ 8 w 49"/>
                <a:gd name="T5" fmla="*/ 14 h 49"/>
                <a:gd name="T6" fmla="*/ 13 w 49"/>
                <a:gd name="T7" fmla="*/ 8 h 49"/>
                <a:gd name="T8" fmla="*/ 18 w 49"/>
                <a:gd name="T9" fmla="*/ 10 h 49"/>
                <a:gd name="T10" fmla="*/ 24 w 49"/>
                <a:gd name="T11" fmla="*/ 3 h 49"/>
                <a:gd name="T12" fmla="*/ 30 w 49"/>
                <a:gd name="T13" fmla="*/ 10 h 49"/>
                <a:gd name="T14" fmla="*/ 35 w 49"/>
                <a:gd name="T15" fmla="*/ 8 h 49"/>
                <a:gd name="T16" fmla="*/ 41 w 49"/>
                <a:gd name="T17" fmla="*/ 13 h 49"/>
                <a:gd name="T18" fmla="*/ 39 w 49"/>
                <a:gd name="T19" fmla="*/ 18 h 49"/>
                <a:gd name="T20" fmla="*/ 46 w 49"/>
                <a:gd name="T21" fmla="*/ 24 h 49"/>
                <a:gd name="T22" fmla="*/ 39 w 49"/>
                <a:gd name="T23" fmla="*/ 30 h 49"/>
                <a:gd name="T24" fmla="*/ 41 w 49"/>
                <a:gd name="T25" fmla="*/ 35 h 49"/>
                <a:gd name="T26" fmla="*/ 36 w 49"/>
                <a:gd name="T27" fmla="*/ 41 h 49"/>
                <a:gd name="T28" fmla="*/ 31 w 49"/>
                <a:gd name="T29" fmla="*/ 39 h 49"/>
                <a:gd name="T30" fmla="*/ 25 w 49"/>
                <a:gd name="T31" fmla="*/ 46 h 49"/>
                <a:gd name="T32" fmla="*/ 19 w 49"/>
                <a:gd name="T33" fmla="*/ 39 h 49"/>
                <a:gd name="T34" fmla="*/ 14 w 49"/>
                <a:gd name="T35" fmla="*/ 41 h 49"/>
                <a:gd name="T36" fmla="*/ 8 w 49"/>
                <a:gd name="T37" fmla="*/ 36 h 49"/>
                <a:gd name="T38" fmla="*/ 10 w 49"/>
                <a:gd name="T39" fmla="*/ 31 h 49"/>
                <a:gd name="T40" fmla="*/ 3 w 49"/>
                <a:gd name="T41" fmla="*/ 25 h 49"/>
                <a:gd name="T42" fmla="*/ 0 w 49"/>
                <a:gd name="T43" fmla="*/ 25 h 49"/>
                <a:gd name="T44" fmla="*/ 7 w 49"/>
                <a:gd name="T45" fmla="*/ 32 h 49"/>
                <a:gd name="T46" fmla="*/ 5 w 49"/>
                <a:gd name="T47" fmla="*/ 36 h 49"/>
                <a:gd name="T48" fmla="*/ 14 w 49"/>
                <a:gd name="T49" fmla="*/ 44 h 49"/>
                <a:gd name="T50" fmla="*/ 18 w 49"/>
                <a:gd name="T51" fmla="*/ 42 h 49"/>
                <a:gd name="T52" fmla="*/ 25 w 49"/>
                <a:gd name="T53" fmla="*/ 49 h 49"/>
                <a:gd name="T54" fmla="*/ 32 w 49"/>
                <a:gd name="T55" fmla="*/ 42 h 49"/>
                <a:gd name="T56" fmla="*/ 36 w 49"/>
                <a:gd name="T57" fmla="*/ 44 h 49"/>
                <a:gd name="T58" fmla="*/ 44 w 49"/>
                <a:gd name="T59" fmla="*/ 35 h 49"/>
                <a:gd name="T60" fmla="*/ 42 w 49"/>
                <a:gd name="T61" fmla="*/ 31 h 49"/>
                <a:gd name="T62" fmla="*/ 49 w 49"/>
                <a:gd name="T63" fmla="*/ 24 h 49"/>
                <a:gd name="T64" fmla="*/ 41 w 49"/>
                <a:gd name="T65" fmla="*/ 17 h 49"/>
                <a:gd name="T66" fmla="*/ 44 w 49"/>
                <a:gd name="T67" fmla="*/ 13 h 49"/>
                <a:gd name="T68" fmla="*/ 35 w 49"/>
                <a:gd name="T69" fmla="*/ 5 h 49"/>
                <a:gd name="T70" fmla="*/ 31 w 49"/>
                <a:gd name="T71" fmla="*/ 7 h 49"/>
                <a:gd name="T72" fmla="*/ 24 w 49"/>
                <a:gd name="T73" fmla="*/ 0 h 49"/>
                <a:gd name="T74" fmla="*/ 17 w 49"/>
                <a:gd name="T75" fmla="*/ 8 h 49"/>
                <a:gd name="T76" fmla="*/ 13 w 49"/>
                <a:gd name="T77" fmla="*/ 5 h 49"/>
                <a:gd name="T78" fmla="*/ 5 w 49"/>
                <a:gd name="T79" fmla="*/ 14 h 49"/>
                <a:gd name="T80" fmla="*/ 7 w 49"/>
                <a:gd name="T81" fmla="*/ 18 h 49"/>
                <a:gd name="T82" fmla="*/ 0 w 49"/>
                <a:gd name="T83" fmla="*/ 25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9" h="49">
                  <a:moveTo>
                    <a:pt x="2" y="25"/>
                  </a:moveTo>
                  <a:cubicBezTo>
                    <a:pt x="3" y="25"/>
                    <a:pt x="3" y="25"/>
                    <a:pt x="3" y="25"/>
                  </a:cubicBezTo>
                  <a:cubicBezTo>
                    <a:pt x="3" y="22"/>
                    <a:pt x="5" y="20"/>
                    <a:pt x="8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8" y="16"/>
                    <a:pt x="8" y="15"/>
                    <a:pt x="8" y="14"/>
                  </a:cubicBezTo>
                  <a:cubicBezTo>
                    <a:pt x="8" y="12"/>
                    <a:pt x="8" y="11"/>
                    <a:pt x="9" y="10"/>
                  </a:cubicBezTo>
                  <a:cubicBezTo>
                    <a:pt x="10" y="9"/>
                    <a:pt x="12" y="8"/>
                    <a:pt x="13" y="8"/>
                  </a:cubicBezTo>
                  <a:cubicBezTo>
                    <a:pt x="14" y="8"/>
                    <a:pt x="15" y="8"/>
                    <a:pt x="16" y="9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9" y="5"/>
                    <a:pt x="21" y="3"/>
                    <a:pt x="24" y="3"/>
                  </a:cubicBezTo>
                  <a:cubicBezTo>
                    <a:pt x="27" y="3"/>
                    <a:pt x="29" y="5"/>
                    <a:pt x="30" y="8"/>
                  </a:cubicBezTo>
                  <a:cubicBezTo>
                    <a:pt x="30" y="10"/>
                    <a:pt x="30" y="10"/>
                    <a:pt x="30" y="10"/>
                  </a:cubicBezTo>
                  <a:cubicBezTo>
                    <a:pt x="32" y="9"/>
                    <a:pt x="32" y="9"/>
                    <a:pt x="32" y="9"/>
                  </a:cubicBezTo>
                  <a:cubicBezTo>
                    <a:pt x="33" y="8"/>
                    <a:pt x="34" y="8"/>
                    <a:pt x="35" y="8"/>
                  </a:cubicBezTo>
                  <a:cubicBezTo>
                    <a:pt x="37" y="8"/>
                    <a:pt x="38" y="8"/>
                    <a:pt x="39" y="9"/>
                  </a:cubicBezTo>
                  <a:cubicBezTo>
                    <a:pt x="40" y="11"/>
                    <a:pt x="41" y="12"/>
                    <a:pt x="41" y="13"/>
                  </a:cubicBezTo>
                  <a:cubicBezTo>
                    <a:pt x="41" y="14"/>
                    <a:pt x="41" y="16"/>
                    <a:pt x="40" y="16"/>
                  </a:cubicBezTo>
                  <a:cubicBezTo>
                    <a:pt x="39" y="18"/>
                    <a:pt x="39" y="18"/>
                    <a:pt x="39" y="18"/>
                  </a:cubicBezTo>
                  <a:cubicBezTo>
                    <a:pt x="41" y="19"/>
                    <a:pt x="41" y="19"/>
                    <a:pt x="41" y="19"/>
                  </a:cubicBezTo>
                  <a:cubicBezTo>
                    <a:pt x="44" y="19"/>
                    <a:pt x="46" y="22"/>
                    <a:pt x="46" y="24"/>
                  </a:cubicBezTo>
                  <a:cubicBezTo>
                    <a:pt x="46" y="27"/>
                    <a:pt x="44" y="29"/>
                    <a:pt x="41" y="30"/>
                  </a:cubicBezTo>
                  <a:cubicBezTo>
                    <a:pt x="39" y="30"/>
                    <a:pt x="39" y="30"/>
                    <a:pt x="39" y="30"/>
                  </a:cubicBezTo>
                  <a:cubicBezTo>
                    <a:pt x="40" y="32"/>
                    <a:pt x="40" y="32"/>
                    <a:pt x="40" y="32"/>
                  </a:cubicBezTo>
                  <a:cubicBezTo>
                    <a:pt x="41" y="33"/>
                    <a:pt x="41" y="34"/>
                    <a:pt x="41" y="35"/>
                  </a:cubicBezTo>
                  <a:cubicBezTo>
                    <a:pt x="41" y="37"/>
                    <a:pt x="41" y="38"/>
                    <a:pt x="40" y="39"/>
                  </a:cubicBezTo>
                  <a:cubicBezTo>
                    <a:pt x="38" y="41"/>
                    <a:pt x="37" y="41"/>
                    <a:pt x="36" y="41"/>
                  </a:cubicBezTo>
                  <a:cubicBezTo>
                    <a:pt x="34" y="41"/>
                    <a:pt x="33" y="41"/>
                    <a:pt x="33" y="40"/>
                  </a:cubicBezTo>
                  <a:cubicBezTo>
                    <a:pt x="31" y="39"/>
                    <a:pt x="31" y="39"/>
                    <a:pt x="31" y="39"/>
                  </a:cubicBezTo>
                  <a:cubicBezTo>
                    <a:pt x="30" y="41"/>
                    <a:pt x="30" y="41"/>
                    <a:pt x="30" y="41"/>
                  </a:cubicBezTo>
                  <a:cubicBezTo>
                    <a:pt x="30" y="44"/>
                    <a:pt x="27" y="46"/>
                    <a:pt x="25" y="46"/>
                  </a:cubicBezTo>
                  <a:cubicBezTo>
                    <a:pt x="22" y="46"/>
                    <a:pt x="20" y="44"/>
                    <a:pt x="19" y="41"/>
                  </a:cubicBezTo>
                  <a:cubicBezTo>
                    <a:pt x="19" y="39"/>
                    <a:pt x="19" y="39"/>
                    <a:pt x="19" y="39"/>
                  </a:cubicBezTo>
                  <a:cubicBezTo>
                    <a:pt x="17" y="41"/>
                    <a:pt x="17" y="41"/>
                    <a:pt x="17" y="41"/>
                  </a:cubicBezTo>
                  <a:cubicBezTo>
                    <a:pt x="16" y="41"/>
                    <a:pt x="15" y="41"/>
                    <a:pt x="14" y="41"/>
                  </a:cubicBezTo>
                  <a:cubicBezTo>
                    <a:pt x="12" y="41"/>
                    <a:pt x="11" y="41"/>
                    <a:pt x="10" y="40"/>
                  </a:cubicBezTo>
                  <a:cubicBezTo>
                    <a:pt x="8" y="39"/>
                    <a:pt x="8" y="37"/>
                    <a:pt x="8" y="36"/>
                  </a:cubicBezTo>
                  <a:cubicBezTo>
                    <a:pt x="8" y="35"/>
                    <a:pt x="8" y="34"/>
                    <a:pt x="9" y="33"/>
                  </a:cubicBezTo>
                  <a:cubicBezTo>
                    <a:pt x="10" y="31"/>
                    <a:pt x="10" y="31"/>
                    <a:pt x="10" y="31"/>
                  </a:cubicBezTo>
                  <a:cubicBezTo>
                    <a:pt x="8" y="31"/>
                    <a:pt x="8" y="31"/>
                    <a:pt x="8" y="31"/>
                  </a:cubicBezTo>
                  <a:cubicBezTo>
                    <a:pt x="5" y="30"/>
                    <a:pt x="3" y="28"/>
                    <a:pt x="3" y="25"/>
                  </a:cubicBezTo>
                  <a:cubicBezTo>
                    <a:pt x="2" y="25"/>
                    <a:pt x="2" y="25"/>
                    <a:pt x="2" y="25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9"/>
                    <a:pt x="3" y="33"/>
                    <a:pt x="7" y="33"/>
                  </a:cubicBezTo>
                  <a:cubicBezTo>
                    <a:pt x="7" y="32"/>
                    <a:pt x="7" y="32"/>
                    <a:pt x="7" y="32"/>
                  </a:cubicBezTo>
                  <a:cubicBezTo>
                    <a:pt x="6" y="31"/>
                    <a:pt x="6" y="31"/>
                    <a:pt x="6" y="31"/>
                  </a:cubicBezTo>
                  <a:cubicBezTo>
                    <a:pt x="5" y="33"/>
                    <a:pt x="5" y="34"/>
                    <a:pt x="5" y="36"/>
                  </a:cubicBezTo>
                  <a:cubicBezTo>
                    <a:pt x="5" y="38"/>
                    <a:pt x="6" y="40"/>
                    <a:pt x="7" y="42"/>
                  </a:cubicBezTo>
                  <a:cubicBezTo>
                    <a:pt x="9" y="44"/>
                    <a:pt x="11" y="44"/>
                    <a:pt x="14" y="44"/>
                  </a:cubicBezTo>
                  <a:cubicBezTo>
                    <a:pt x="15" y="44"/>
                    <a:pt x="17" y="44"/>
                    <a:pt x="18" y="43"/>
                  </a:cubicBezTo>
                  <a:cubicBezTo>
                    <a:pt x="18" y="42"/>
                    <a:pt x="18" y="42"/>
                    <a:pt x="18" y="42"/>
                  </a:cubicBezTo>
                  <a:cubicBezTo>
                    <a:pt x="16" y="42"/>
                    <a:pt x="16" y="42"/>
                    <a:pt x="16" y="42"/>
                  </a:cubicBezTo>
                  <a:cubicBezTo>
                    <a:pt x="17" y="46"/>
                    <a:pt x="21" y="49"/>
                    <a:pt x="25" y="49"/>
                  </a:cubicBezTo>
                  <a:cubicBezTo>
                    <a:pt x="29" y="49"/>
                    <a:pt x="32" y="46"/>
                    <a:pt x="33" y="42"/>
                  </a:cubicBezTo>
                  <a:cubicBezTo>
                    <a:pt x="32" y="42"/>
                    <a:pt x="32" y="42"/>
                    <a:pt x="32" y="42"/>
                  </a:cubicBezTo>
                  <a:cubicBezTo>
                    <a:pt x="31" y="43"/>
                    <a:pt x="31" y="43"/>
                    <a:pt x="31" y="43"/>
                  </a:cubicBezTo>
                  <a:cubicBezTo>
                    <a:pt x="32" y="44"/>
                    <a:pt x="34" y="44"/>
                    <a:pt x="36" y="44"/>
                  </a:cubicBezTo>
                  <a:cubicBezTo>
                    <a:pt x="38" y="44"/>
                    <a:pt x="40" y="43"/>
                    <a:pt x="42" y="42"/>
                  </a:cubicBezTo>
                  <a:cubicBezTo>
                    <a:pt x="43" y="40"/>
                    <a:pt x="44" y="38"/>
                    <a:pt x="44" y="35"/>
                  </a:cubicBezTo>
                  <a:cubicBezTo>
                    <a:pt x="44" y="34"/>
                    <a:pt x="44" y="32"/>
                    <a:pt x="43" y="31"/>
                  </a:cubicBezTo>
                  <a:cubicBezTo>
                    <a:pt x="42" y="31"/>
                    <a:pt x="42" y="31"/>
                    <a:pt x="42" y="31"/>
                  </a:cubicBezTo>
                  <a:cubicBezTo>
                    <a:pt x="42" y="33"/>
                    <a:pt x="42" y="33"/>
                    <a:pt x="42" y="33"/>
                  </a:cubicBezTo>
                  <a:cubicBezTo>
                    <a:pt x="46" y="32"/>
                    <a:pt x="49" y="28"/>
                    <a:pt x="49" y="24"/>
                  </a:cubicBezTo>
                  <a:cubicBezTo>
                    <a:pt x="49" y="20"/>
                    <a:pt x="46" y="17"/>
                    <a:pt x="42" y="16"/>
                  </a:cubicBezTo>
                  <a:cubicBezTo>
                    <a:pt x="41" y="17"/>
                    <a:pt x="41" y="17"/>
                    <a:pt x="41" y="17"/>
                  </a:cubicBezTo>
                  <a:cubicBezTo>
                    <a:pt x="43" y="18"/>
                    <a:pt x="43" y="18"/>
                    <a:pt x="43" y="18"/>
                  </a:cubicBezTo>
                  <a:cubicBezTo>
                    <a:pt x="43" y="17"/>
                    <a:pt x="44" y="15"/>
                    <a:pt x="44" y="13"/>
                  </a:cubicBezTo>
                  <a:cubicBezTo>
                    <a:pt x="44" y="11"/>
                    <a:pt x="43" y="9"/>
                    <a:pt x="41" y="7"/>
                  </a:cubicBezTo>
                  <a:cubicBezTo>
                    <a:pt x="40" y="6"/>
                    <a:pt x="37" y="5"/>
                    <a:pt x="35" y="5"/>
                  </a:cubicBezTo>
                  <a:cubicBezTo>
                    <a:pt x="33" y="5"/>
                    <a:pt x="32" y="5"/>
                    <a:pt x="30" y="6"/>
                  </a:cubicBezTo>
                  <a:cubicBezTo>
                    <a:pt x="31" y="7"/>
                    <a:pt x="31" y="7"/>
                    <a:pt x="31" y="7"/>
                  </a:cubicBezTo>
                  <a:cubicBezTo>
                    <a:pt x="33" y="7"/>
                    <a:pt x="33" y="7"/>
                    <a:pt x="33" y="7"/>
                  </a:cubicBezTo>
                  <a:cubicBezTo>
                    <a:pt x="32" y="3"/>
                    <a:pt x="28" y="0"/>
                    <a:pt x="24" y="0"/>
                  </a:cubicBezTo>
                  <a:cubicBezTo>
                    <a:pt x="20" y="0"/>
                    <a:pt x="16" y="3"/>
                    <a:pt x="16" y="7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8" y="6"/>
                    <a:pt x="18" y="6"/>
                    <a:pt x="18" y="6"/>
                  </a:cubicBezTo>
                  <a:cubicBezTo>
                    <a:pt x="16" y="5"/>
                    <a:pt x="15" y="5"/>
                    <a:pt x="13" y="5"/>
                  </a:cubicBezTo>
                  <a:cubicBezTo>
                    <a:pt x="11" y="5"/>
                    <a:pt x="9" y="6"/>
                    <a:pt x="7" y="8"/>
                  </a:cubicBezTo>
                  <a:cubicBezTo>
                    <a:pt x="5" y="9"/>
                    <a:pt x="5" y="12"/>
                    <a:pt x="5" y="14"/>
                  </a:cubicBezTo>
                  <a:cubicBezTo>
                    <a:pt x="5" y="16"/>
                    <a:pt x="5" y="17"/>
                    <a:pt x="6" y="19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3" y="17"/>
                    <a:pt x="0" y="21"/>
                    <a:pt x="0" y="25"/>
                  </a:cubicBezTo>
                  <a:lnTo>
                    <a:pt x="2" y="25"/>
                  </a:lnTo>
                  <a:close/>
                </a:path>
              </a:pathLst>
            </a:custGeom>
            <a:solidFill>
              <a:srgbClr val="E400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4" name="Rectangle 1540"/>
            <p:cNvSpPr>
              <a:spLocks noChangeArrowheads="1"/>
            </p:cNvSpPr>
            <p:nvPr/>
          </p:nvSpPr>
          <p:spPr bwMode="auto">
            <a:xfrm>
              <a:off x="11282363" y="6086475"/>
              <a:ext cx="1588" cy="14288"/>
            </a:xfrm>
            <a:prstGeom prst="rect">
              <a:avLst/>
            </a:prstGeom>
            <a:solidFill>
              <a:srgbClr val="E400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5" name="Freeform 1541"/>
            <p:cNvSpPr>
              <a:spLocks/>
            </p:cNvSpPr>
            <p:nvPr/>
          </p:nvSpPr>
          <p:spPr bwMode="auto">
            <a:xfrm>
              <a:off x="11291888" y="6092825"/>
              <a:ext cx="14288" cy="12700"/>
            </a:xfrm>
            <a:custGeom>
              <a:avLst/>
              <a:gdLst>
                <a:gd name="T0" fmla="*/ 0 w 9"/>
                <a:gd name="T1" fmla="*/ 6 h 8"/>
                <a:gd name="T2" fmla="*/ 1 w 9"/>
                <a:gd name="T3" fmla="*/ 8 h 8"/>
                <a:gd name="T4" fmla="*/ 9 w 9"/>
                <a:gd name="T5" fmla="*/ 2 h 8"/>
                <a:gd name="T6" fmla="*/ 7 w 9"/>
                <a:gd name="T7" fmla="*/ 0 h 8"/>
                <a:gd name="T8" fmla="*/ 0 w 9"/>
                <a:gd name="T9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8">
                  <a:moveTo>
                    <a:pt x="0" y="6"/>
                  </a:moveTo>
                  <a:lnTo>
                    <a:pt x="1" y="8"/>
                  </a:lnTo>
                  <a:lnTo>
                    <a:pt x="9" y="2"/>
                  </a:lnTo>
                  <a:lnTo>
                    <a:pt x="7" y="0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E400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6" name="Rectangle 1542"/>
            <p:cNvSpPr>
              <a:spLocks noChangeArrowheads="1"/>
            </p:cNvSpPr>
            <p:nvPr/>
          </p:nvSpPr>
          <p:spPr bwMode="auto">
            <a:xfrm>
              <a:off x="11296650" y="6111875"/>
              <a:ext cx="15875" cy="4763"/>
            </a:xfrm>
            <a:prstGeom prst="rect">
              <a:avLst/>
            </a:prstGeom>
            <a:solidFill>
              <a:srgbClr val="E400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7" name="Freeform 1543"/>
            <p:cNvSpPr>
              <a:spLocks/>
            </p:cNvSpPr>
            <p:nvPr/>
          </p:nvSpPr>
          <p:spPr bwMode="auto">
            <a:xfrm>
              <a:off x="11291888" y="6124575"/>
              <a:ext cx="14288" cy="11113"/>
            </a:xfrm>
            <a:custGeom>
              <a:avLst/>
              <a:gdLst>
                <a:gd name="T0" fmla="*/ 1 w 9"/>
                <a:gd name="T1" fmla="*/ 0 h 7"/>
                <a:gd name="T2" fmla="*/ 0 w 9"/>
                <a:gd name="T3" fmla="*/ 1 h 7"/>
                <a:gd name="T4" fmla="*/ 7 w 9"/>
                <a:gd name="T5" fmla="*/ 7 h 7"/>
                <a:gd name="T6" fmla="*/ 9 w 9"/>
                <a:gd name="T7" fmla="*/ 6 h 7"/>
                <a:gd name="T8" fmla="*/ 1 w 9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7">
                  <a:moveTo>
                    <a:pt x="1" y="0"/>
                  </a:moveTo>
                  <a:lnTo>
                    <a:pt x="0" y="1"/>
                  </a:lnTo>
                  <a:lnTo>
                    <a:pt x="7" y="7"/>
                  </a:lnTo>
                  <a:lnTo>
                    <a:pt x="9" y="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400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8" name="Rectangle 1544"/>
            <p:cNvSpPr>
              <a:spLocks noChangeArrowheads="1"/>
            </p:cNvSpPr>
            <p:nvPr/>
          </p:nvSpPr>
          <p:spPr bwMode="auto">
            <a:xfrm>
              <a:off x="11282363" y="6129338"/>
              <a:ext cx="1588" cy="14288"/>
            </a:xfrm>
            <a:prstGeom prst="rect">
              <a:avLst/>
            </a:prstGeom>
            <a:solidFill>
              <a:srgbClr val="E400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9" name="Freeform 1545"/>
            <p:cNvSpPr>
              <a:spLocks/>
            </p:cNvSpPr>
            <p:nvPr/>
          </p:nvSpPr>
          <p:spPr bwMode="auto">
            <a:xfrm>
              <a:off x="11260138" y="6124575"/>
              <a:ext cx="14288" cy="11113"/>
            </a:xfrm>
            <a:custGeom>
              <a:avLst/>
              <a:gdLst>
                <a:gd name="T0" fmla="*/ 9 w 9"/>
                <a:gd name="T1" fmla="*/ 1 h 7"/>
                <a:gd name="T2" fmla="*/ 8 w 9"/>
                <a:gd name="T3" fmla="*/ 0 h 7"/>
                <a:gd name="T4" fmla="*/ 0 w 9"/>
                <a:gd name="T5" fmla="*/ 6 h 7"/>
                <a:gd name="T6" fmla="*/ 2 w 9"/>
                <a:gd name="T7" fmla="*/ 7 h 7"/>
                <a:gd name="T8" fmla="*/ 9 w 9"/>
                <a:gd name="T9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7">
                  <a:moveTo>
                    <a:pt x="9" y="1"/>
                  </a:moveTo>
                  <a:lnTo>
                    <a:pt x="8" y="0"/>
                  </a:lnTo>
                  <a:lnTo>
                    <a:pt x="0" y="6"/>
                  </a:lnTo>
                  <a:lnTo>
                    <a:pt x="2" y="7"/>
                  </a:lnTo>
                  <a:lnTo>
                    <a:pt x="9" y="1"/>
                  </a:lnTo>
                  <a:close/>
                </a:path>
              </a:pathLst>
            </a:custGeom>
            <a:solidFill>
              <a:srgbClr val="E400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0" name="Rectangle 1546"/>
            <p:cNvSpPr>
              <a:spLocks noChangeArrowheads="1"/>
            </p:cNvSpPr>
            <p:nvPr/>
          </p:nvSpPr>
          <p:spPr bwMode="auto">
            <a:xfrm>
              <a:off x="11253788" y="6111875"/>
              <a:ext cx="14288" cy="4763"/>
            </a:xfrm>
            <a:prstGeom prst="rect">
              <a:avLst/>
            </a:prstGeom>
            <a:solidFill>
              <a:srgbClr val="E400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1" name="Freeform 1547"/>
            <p:cNvSpPr>
              <a:spLocks/>
            </p:cNvSpPr>
            <p:nvPr/>
          </p:nvSpPr>
          <p:spPr bwMode="auto">
            <a:xfrm>
              <a:off x="11260138" y="6092825"/>
              <a:ext cx="14288" cy="12700"/>
            </a:xfrm>
            <a:custGeom>
              <a:avLst/>
              <a:gdLst>
                <a:gd name="T0" fmla="*/ 8 w 9"/>
                <a:gd name="T1" fmla="*/ 8 h 8"/>
                <a:gd name="T2" fmla="*/ 9 w 9"/>
                <a:gd name="T3" fmla="*/ 6 h 8"/>
                <a:gd name="T4" fmla="*/ 2 w 9"/>
                <a:gd name="T5" fmla="*/ 0 h 8"/>
                <a:gd name="T6" fmla="*/ 0 w 9"/>
                <a:gd name="T7" fmla="*/ 2 h 8"/>
                <a:gd name="T8" fmla="*/ 8 w 9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8">
                  <a:moveTo>
                    <a:pt x="8" y="8"/>
                  </a:moveTo>
                  <a:lnTo>
                    <a:pt x="9" y="6"/>
                  </a:lnTo>
                  <a:lnTo>
                    <a:pt x="2" y="0"/>
                  </a:lnTo>
                  <a:lnTo>
                    <a:pt x="0" y="2"/>
                  </a:lnTo>
                  <a:lnTo>
                    <a:pt x="8" y="8"/>
                  </a:lnTo>
                  <a:close/>
                </a:path>
              </a:pathLst>
            </a:custGeom>
            <a:solidFill>
              <a:srgbClr val="E400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1152" name="PA_矩形 1548"/>
          <p:cNvSpPr>
            <a:spLocks noChangeArrowheads="1"/>
          </p:cNvSpPr>
          <p:nvPr>
            <p:custDataLst>
              <p:tags r:id="rId60"/>
            </p:custDataLst>
          </p:nvPr>
        </p:nvSpPr>
        <p:spPr bwMode="auto">
          <a:xfrm>
            <a:off x="5393531" y="5212159"/>
            <a:ext cx="1500188" cy="13080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850" b="0" i="0" u="none" strike="noStrike" cap="none" spc="620" normalizeH="0" dirty="0">
                <a:ln>
                  <a:noFill/>
                </a:ln>
                <a:solidFill>
                  <a:srgbClr val="F2DBC7"/>
                </a:solidFill>
                <a:effectLst/>
                <a:latin typeface="方正清刻本悦宋简体" panose="02000000000000000000" pitchFamily="2" charset="-122"/>
                <a:ea typeface="方正清刻本悦宋简体" panose="02000000000000000000" pitchFamily="2" charset="-122"/>
              </a:rPr>
              <a:t>锐普广告有限公</a:t>
            </a:r>
            <a:r>
              <a:rPr kumimoji="0" lang="zh-CN" altLang="en-US" sz="850" b="0" i="0" u="none" strike="noStrike" cap="none" spc="620" normalizeH="0" dirty="0">
                <a:ln>
                  <a:noFill/>
                </a:ln>
                <a:solidFill>
                  <a:srgbClr val="F2DBC7"/>
                </a:solidFill>
                <a:effectLst/>
                <a:latin typeface="方正清刻本悦宋简体" panose="02000000000000000000" pitchFamily="2" charset="-122"/>
                <a:ea typeface="方正清刻本悦宋简体" panose="02000000000000000000" pitchFamily="2" charset="-122"/>
              </a:rPr>
              <a:t>司</a:t>
            </a:r>
            <a:endParaRPr kumimoji="0" lang="zh-CN" altLang="zh-CN" sz="850" b="0" i="0" u="none" strike="noStrike" cap="none" spc="620" normalizeH="0" dirty="0">
              <a:ln>
                <a:noFill/>
              </a:ln>
              <a:solidFill>
                <a:schemeClr val="tx1"/>
              </a:solidFill>
              <a:effectLst/>
              <a:latin typeface="方正清刻本悦宋简体" panose="02000000000000000000" pitchFamily="2" charset="-122"/>
              <a:ea typeface="方正清刻本悦宋简体" panose="02000000000000000000" pitchFamily="2" charset="-122"/>
            </a:endParaRPr>
          </a:p>
        </p:txBody>
      </p:sp>
      <p:sp>
        <p:nvSpPr>
          <p:cNvPr id="1154" name="PA_矩形 1550"/>
          <p:cNvSpPr>
            <a:spLocks noChangeArrowheads="1"/>
          </p:cNvSpPr>
          <p:nvPr>
            <p:custDataLst>
              <p:tags r:id="rId61"/>
            </p:custDataLst>
          </p:nvPr>
        </p:nvSpPr>
        <p:spPr bwMode="auto">
          <a:xfrm>
            <a:off x="4264025" y="5370909"/>
            <a:ext cx="3734356" cy="1384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lvl="0"/>
            <a:r>
              <a:rPr lang="en-US" altLang="zh-CN" sz="900" spc="140" dirty="0">
                <a:solidFill>
                  <a:srgbClr val="F2DBC7"/>
                </a:solidFill>
                <a:latin typeface="Adobe 宋体 Std L" panose="02020300000000000000" pitchFamily="18" charset="-122"/>
                <a:ea typeface="Adobe 宋体 Std L" panose="02020300000000000000" pitchFamily="18" charset="-122"/>
              </a:rPr>
              <a:t>WARM  GREETINGS  BEST  WISHES  FOR  NEW  YERA !</a:t>
            </a:r>
            <a:endParaRPr kumimoji="0" lang="zh-CN" altLang="zh-CN" sz="1800" b="0" i="0" u="none" strike="noStrike" cap="none" spc="140" normalizeH="0" dirty="0">
              <a:ln>
                <a:noFill/>
              </a:ln>
              <a:solidFill>
                <a:schemeClr val="tx1"/>
              </a:solidFill>
              <a:effectLst/>
            </a:endParaRPr>
          </a:p>
        </p:txBody>
      </p:sp>
      <p:sp>
        <p:nvSpPr>
          <p:cNvPr id="1584" name="PA_矩形 1416"/>
          <p:cNvSpPr>
            <a:spLocks noChangeArrowheads="1"/>
          </p:cNvSpPr>
          <p:nvPr>
            <p:custDataLst>
              <p:tags r:id="rId62"/>
            </p:custDataLst>
          </p:nvPr>
        </p:nvSpPr>
        <p:spPr bwMode="auto">
          <a:xfrm>
            <a:off x="5502275" y="993812"/>
            <a:ext cx="1185902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lvl="0"/>
            <a:r>
              <a:rPr lang="en-US" altLang="zh-CN" sz="1300" spc="330" dirty="0">
                <a:solidFill>
                  <a:srgbClr val="EAE2C1"/>
                </a:solidFill>
                <a:latin typeface="Adobe 宋体 Std L" panose="02020300000000000000" pitchFamily="18" charset="-122"/>
                <a:ea typeface="Adobe 宋体 Std L" panose="02020300000000000000" pitchFamily="18" charset="-122"/>
              </a:rPr>
              <a:t>YOU LOGO</a:t>
            </a:r>
            <a:endParaRPr kumimoji="0" lang="zh-CN" altLang="zh-CN" sz="1800" b="0" i="0" u="none" strike="noStrike" cap="none" spc="330" normalizeH="0" dirty="0">
              <a:ln>
                <a:noFill/>
              </a:ln>
              <a:solidFill>
                <a:schemeClr val="tx1"/>
              </a:solidFill>
              <a:effectLst/>
            </a:endParaRPr>
          </a:p>
        </p:txBody>
      </p:sp>
      <p:sp>
        <p:nvSpPr>
          <p:cNvPr id="431" name="PA_任意多边形 1336"/>
          <p:cNvSpPr>
            <a:spLocks/>
          </p:cNvSpPr>
          <p:nvPr>
            <p:custDataLst>
              <p:tags r:id="rId63"/>
            </p:custDataLst>
          </p:nvPr>
        </p:nvSpPr>
        <p:spPr bwMode="auto">
          <a:xfrm>
            <a:off x="2987675" y="3699119"/>
            <a:ext cx="390525" cy="242888"/>
          </a:xfrm>
          <a:custGeom>
            <a:avLst/>
            <a:gdLst>
              <a:gd name="T0" fmla="*/ 66 w 163"/>
              <a:gd name="T1" fmla="*/ 10 h 101"/>
              <a:gd name="T2" fmla="*/ 66 w 163"/>
              <a:gd name="T3" fmla="*/ 28 h 101"/>
              <a:gd name="T4" fmla="*/ 68 w 163"/>
              <a:gd name="T5" fmla="*/ 22 h 101"/>
              <a:gd name="T6" fmla="*/ 46 w 163"/>
              <a:gd name="T7" fmla="*/ 28 h 101"/>
              <a:gd name="T8" fmla="*/ 22 w 163"/>
              <a:gd name="T9" fmla="*/ 66 h 101"/>
              <a:gd name="T10" fmla="*/ 55 w 163"/>
              <a:gd name="T11" fmla="*/ 67 h 101"/>
              <a:gd name="T12" fmla="*/ 46 w 163"/>
              <a:gd name="T13" fmla="*/ 56 h 101"/>
              <a:gd name="T14" fmla="*/ 57 w 163"/>
              <a:gd name="T15" fmla="*/ 68 h 101"/>
              <a:gd name="T16" fmla="*/ 5 w 163"/>
              <a:gd name="T17" fmla="*/ 10 h 101"/>
              <a:gd name="T18" fmla="*/ 31 w 163"/>
              <a:gd name="T19" fmla="*/ 85 h 101"/>
              <a:gd name="T20" fmla="*/ 65 w 163"/>
              <a:gd name="T21" fmla="*/ 47 h 101"/>
              <a:gd name="T22" fmla="*/ 99 w 163"/>
              <a:gd name="T23" fmla="*/ 42 h 101"/>
              <a:gd name="T24" fmla="*/ 109 w 163"/>
              <a:gd name="T25" fmla="*/ 69 h 101"/>
              <a:gd name="T26" fmla="*/ 97 w 163"/>
              <a:gd name="T27" fmla="*/ 77 h 101"/>
              <a:gd name="T28" fmla="*/ 30 w 163"/>
              <a:gd name="T29" fmla="*/ 93 h 101"/>
              <a:gd name="T30" fmla="*/ 95 w 163"/>
              <a:gd name="T31" fmla="*/ 74 h 101"/>
              <a:gd name="T32" fmla="*/ 110 w 163"/>
              <a:gd name="T33" fmla="*/ 56 h 101"/>
              <a:gd name="T34" fmla="*/ 115 w 163"/>
              <a:gd name="T35" fmla="*/ 67 h 101"/>
              <a:gd name="T36" fmla="*/ 99 w 163"/>
              <a:gd name="T37" fmla="*/ 44 h 101"/>
              <a:gd name="T38" fmla="*/ 64 w 163"/>
              <a:gd name="T39" fmla="*/ 66 h 101"/>
              <a:gd name="T40" fmla="*/ 70 w 163"/>
              <a:gd name="T41" fmla="*/ 60 h 101"/>
              <a:gd name="T42" fmla="*/ 42 w 163"/>
              <a:gd name="T43" fmla="*/ 90 h 101"/>
              <a:gd name="T44" fmla="*/ 4 w 163"/>
              <a:gd name="T45" fmla="*/ 33 h 101"/>
              <a:gd name="T46" fmla="*/ 8 w 163"/>
              <a:gd name="T47" fmla="*/ 82 h 101"/>
              <a:gd name="T48" fmla="*/ 53 w 163"/>
              <a:gd name="T49" fmla="*/ 101 h 101"/>
              <a:gd name="T50" fmla="*/ 131 w 163"/>
              <a:gd name="T51" fmla="*/ 51 h 101"/>
              <a:gd name="T52" fmla="*/ 144 w 163"/>
              <a:gd name="T53" fmla="*/ 46 h 101"/>
              <a:gd name="T54" fmla="*/ 134 w 163"/>
              <a:gd name="T55" fmla="*/ 49 h 101"/>
              <a:gd name="T56" fmla="*/ 157 w 163"/>
              <a:gd name="T57" fmla="*/ 57 h 101"/>
              <a:gd name="T58" fmla="*/ 159 w 163"/>
              <a:gd name="T59" fmla="*/ 24 h 101"/>
              <a:gd name="T60" fmla="*/ 125 w 163"/>
              <a:gd name="T61" fmla="*/ 12 h 101"/>
              <a:gd name="T62" fmla="*/ 106 w 163"/>
              <a:gd name="T63" fmla="*/ 23 h 101"/>
              <a:gd name="T64" fmla="*/ 116 w 163"/>
              <a:gd name="T65" fmla="*/ 17 h 101"/>
              <a:gd name="T66" fmla="*/ 120 w 163"/>
              <a:gd name="T67" fmla="*/ 9 h 101"/>
              <a:gd name="T68" fmla="*/ 95 w 163"/>
              <a:gd name="T69" fmla="*/ 7 h 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63" h="101">
                <a:moveTo>
                  <a:pt x="83" y="0"/>
                </a:moveTo>
                <a:cubicBezTo>
                  <a:pt x="71" y="0"/>
                  <a:pt x="71" y="8"/>
                  <a:pt x="66" y="10"/>
                </a:cubicBezTo>
                <a:cubicBezTo>
                  <a:pt x="61" y="12"/>
                  <a:pt x="55" y="10"/>
                  <a:pt x="51" y="14"/>
                </a:cubicBezTo>
                <a:cubicBezTo>
                  <a:pt x="38" y="25"/>
                  <a:pt x="62" y="38"/>
                  <a:pt x="66" y="28"/>
                </a:cubicBezTo>
                <a:cubicBezTo>
                  <a:pt x="69" y="20"/>
                  <a:pt x="59" y="24"/>
                  <a:pt x="60" y="23"/>
                </a:cubicBezTo>
                <a:cubicBezTo>
                  <a:pt x="62" y="21"/>
                  <a:pt x="66" y="19"/>
                  <a:pt x="68" y="22"/>
                </a:cubicBezTo>
                <a:cubicBezTo>
                  <a:pt x="70" y="26"/>
                  <a:pt x="69" y="30"/>
                  <a:pt x="66" y="32"/>
                </a:cubicBezTo>
                <a:cubicBezTo>
                  <a:pt x="56" y="38"/>
                  <a:pt x="50" y="30"/>
                  <a:pt x="46" y="28"/>
                </a:cubicBezTo>
                <a:cubicBezTo>
                  <a:pt x="40" y="26"/>
                  <a:pt x="30" y="33"/>
                  <a:pt x="27" y="35"/>
                </a:cubicBezTo>
                <a:cubicBezTo>
                  <a:pt x="17" y="45"/>
                  <a:pt x="20" y="60"/>
                  <a:pt x="22" y="66"/>
                </a:cubicBezTo>
                <a:cubicBezTo>
                  <a:pt x="26" y="73"/>
                  <a:pt x="34" y="77"/>
                  <a:pt x="42" y="76"/>
                </a:cubicBezTo>
                <a:cubicBezTo>
                  <a:pt x="47" y="76"/>
                  <a:pt x="54" y="72"/>
                  <a:pt x="55" y="67"/>
                </a:cubicBezTo>
                <a:cubicBezTo>
                  <a:pt x="59" y="54"/>
                  <a:pt x="42" y="54"/>
                  <a:pt x="49" y="63"/>
                </a:cubicBezTo>
                <a:cubicBezTo>
                  <a:pt x="45" y="62"/>
                  <a:pt x="44" y="57"/>
                  <a:pt x="46" y="56"/>
                </a:cubicBezTo>
                <a:cubicBezTo>
                  <a:pt x="49" y="54"/>
                  <a:pt x="53" y="54"/>
                  <a:pt x="55" y="56"/>
                </a:cubicBezTo>
                <a:cubicBezTo>
                  <a:pt x="57" y="58"/>
                  <a:pt x="58" y="64"/>
                  <a:pt x="57" y="68"/>
                </a:cubicBezTo>
                <a:cubicBezTo>
                  <a:pt x="56" y="76"/>
                  <a:pt x="44" y="81"/>
                  <a:pt x="34" y="79"/>
                </a:cubicBezTo>
                <a:cubicBezTo>
                  <a:pt x="6" y="72"/>
                  <a:pt x="17" y="33"/>
                  <a:pt x="5" y="10"/>
                </a:cubicBezTo>
                <a:cubicBezTo>
                  <a:pt x="4" y="10"/>
                  <a:pt x="6" y="30"/>
                  <a:pt x="6" y="40"/>
                </a:cubicBezTo>
                <a:cubicBezTo>
                  <a:pt x="8" y="61"/>
                  <a:pt x="9" y="79"/>
                  <a:pt x="31" y="85"/>
                </a:cubicBezTo>
                <a:cubicBezTo>
                  <a:pt x="48" y="90"/>
                  <a:pt x="62" y="87"/>
                  <a:pt x="76" y="75"/>
                </a:cubicBezTo>
                <a:cubicBezTo>
                  <a:pt x="59" y="77"/>
                  <a:pt x="55" y="56"/>
                  <a:pt x="65" y="47"/>
                </a:cubicBezTo>
                <a:cubicBezTo>
                  <a:pt x="69" y="44"/>
                  <a:pt x="75" y="42"/>
                  <a:pt x="78" y="44"/>
                </a:cubicBezTo>
                <a:cubicBezTo>
                  <a:pt x="83" y="38"/>
                  <a:pt x="95" y="36"/>
                  <a:pt x="99" y="42"/>
                </a:cubicBezTo>
                <a:cubicBezTo>
                  <a:pt x="102" y="40"/>
                  <a:pt x="111" y="40"/>
                  <a:pt x="114" y="43"/>
                </a:cubicBezTo>
                <a:cubicBezTo>
                  <a:pt x="124" y="50"/>
                  <a:pt x="125" y="74"/>
                  <a:pt x="109" y="69"/>
                </a:cubicBezTo>
                <a:cubicBezTo>
                  <a:pt x="104" y="67"/>
                  <a:pt x="104" y="65"/>
                  <a:pt x="103" y="62"/>
                </a:cubicBezTo>
                <a:cubicBezTo>
                  <a:pt x="101" y="69"/>
                  <a:pt x="98" y="74"/>
                  <a:pt x="97" y="77"/>
                </a:cubicBezTo>
                <a:cubicBezTo>
                  <a:pt x="93" y="83"/>
                  <a:pt x="88" y="87"/>
                  <a:pt x="81" y="90"/>
                </a:cubicBezTo>
                <a:cubicBezTo>
                  <a:pt x="67" y="95"/>
                  <a:pt x="41" y="99"/>
                  <a:pt x="30" y="93"/>
                </a:cubicBezTo>
                <a:cubicBezTo>
                  <a:pt x="45" y="94"/>
                  <a:pt x="64" y="94"/>
                  <a:pt x="80" y="87"/>
                </a:cubicBezTo>
                <a:cubicBezTo>
                  <a:pt x="87" y="85"/>
                  <a:pt x="93" y="77"/>
                  <a:pt x="95" y="74"/>
                </a:cubicBezTo>
                <a:cubicBezTo>
                  <a:pt x="96" y="72"/>
                  <a:pt x="98" y="66"/>
                  <a:pt x="99" y="63"/>
                </a:cubicBezTo>
                <a:cubicBezTo>
                  <a:pt x="101" y="57"/>
                  <a:pt x="105" y="56"/>
                  <a:pt x="110" y="56"/>
                </a:cubicBezTo>
                <a:cubicBezTo>
                  <a:pt x="106" y="58"/>
                  <a:pt x="104" y="61"/>
                  <a:pt x="107" y="65"/>
                </a:cubicBezTo>
                <a:cubicBezTo>
                  <a:pt x="109" y="67"/>
                  <a:pt x="112" y="69"/>
                  <a:pt x="115" y="67"/>
                </a:cubicBezTo>
                <a:cubicBezTo>
                  <a:pt x="121" y="64"/>
                  <a:pt x="119" y="56"/>
                  <a:pt x="117" y="51"/>
                </a:cubicBezTo>
                <a:cubicBezTo>
                  <a:pt x="113" y="43"/>
                  <a:pt x="104" y="42"/>
                  <a:pt x="99" y="44"/>
                </a:cubicBezTo>
                <a:cubicBezTo>
                  <a:pt x="93" y="39"/>
                  <a:pt x="85" y="41"/>
                  <a:pt x="80" y="46"/>
                </a:cubicBezTo>
                <a:cubicBezTo>
                  <a:pt x="68" y="45"/>
                  <a:pt x="59" y="53"/>
                  <a:pt x="64" y="66"/>
                </a:cubicBezTo>
                <a:cubicBezTo>
                  <a:pt x="68" y="75"/>
                  <a:pt x="80" y="74"/>
                  <a:pt x="78" y="64"/>
                </a:cubicBezTo>
                <a:cubicBezTo>
                  <a:pt x="77" y="63"/>
                  <a:pt x="74" y="61"/>
                  <a:pt x="70" y="60"/>
                </a:cubicBezTo>
                <a:cubicBezTo>
                  <a:pt x="84" y="56"/>
                  <a:pt x="83" y="71"/>
                  <a:pt x="77" y="77"/>
                </a:cubicBezTo>
                <a:cubicBezTo>
                  <a:pt x="70" y="85"/>
                  <a:pt x="56" y="91"/>
                  <a:pt x="42" y="90"/>
                </a:cubicBezTo>
                <a:cubicBezTo>
                  <a:pt x="35" y="90"/>
                  <a:pt x="28" y="88"/>
                  <a:pt x="21" y="84"/>
                </a:cubicBezTo>
                <a:cubicBezTo>
                  <a:pt x="5" y="75"/>
                  <a:pt x="4" y="60"/>
                  <a:pt x="4" y="33"/>
                </a:cubicBezTo>
                <a:cubicBezTo>
                  <a:pt x="3" y="35"/>
                  <a:pt x="1" y="47"/>
                  <a:pt x="1" y="50"/>
                </a:cubicBezTo>
                <a:cubicBezTo>
                  <a:pt x="1" y="56"/>
                  <a:pt x="0" y="70"/>
                  <a:pt x="8" y="82"/>
                </a:cubicBezTo>
                <a:cubicBezTo>
                  <a:pt x="12" y="89"/>
                  <a:pt x="19" y="93"/>
                  <a:pt x="27" y="97"/>
                </a:cubicBezTo>
                <a:cubicBezTo>
                  <a:pt x="31" y="99"/>
                  <a:pt x="41" y="101"/>
                  <a:pt x="53" y="101"/>
                </a:cubicBezTo>
                <a:cubicBezTo>
                  <a:pt x="78" y="101"/>
                  <a:pt x="99" y="93"/>
                  <a:pt x="115" y="79"/>
                </a:cubicBezTo>
                <a:cubicBezTo>
                  <a:pt x="123" y="72"/>
                  <a:pt x="131" y="62"/>
                  <a:pt x="131" y="51"/>
                </a:cubicBezTo>
                <a:cubicBezTo>
                  <a:pt x="131" y="47"/>
                  <a:pt x="134" y="43"/>
                  <a:pt x="138" y="43"/>
                </a:cubicBezTo>
                <a:cubicBezTo>
                  <a:pt x="140" y="43"/>
                  <a:pt x="143" y="43"/>
                  <a:pt x="144" y="46"/>
                </a:cubicBezTo>
                <a:cubicBezTo>
                  <a:pt x="146" y="50"/>
                  <a:pt x="144" y="53"/>
                  <a:pt x="144" y="53"/>
                </a:cubicBezTo>
                <a:cubicBezTo>
                  <a:pt x="142" y="45"/>
                  <a:pt x="138" y="45"/>
                  <a:pt x="134" y="49"/>
                </a:cubicBezTo>
                <a:cubicBezTo>
                  <a:pt x="133" y="52"/>
                  <a:pt x="134" y="58"/>
                  <a:pt x="134" y="58"/>
                </a:cubicBezTo>
                <a:cubicBezTo>
                  <a:pt x="139" y="66"/>
                  <a:pt x="151" y="65"/>
                  <a:pt x="157" y="57"/>
                </a:cubicBezTo>
                <a:cubicBezTo>
                  <a:pt x="163" y="50"/>
                  <a:pt x="160" y="42"/>
                  <a:pt x="156" y="39"/>
                </a:cubicBezTo>
                <a:cubicBezTo>
                  <a:pt x="159" y="36"/>
                  <a:pt x="161" y="30"/>
                  <a:pt x="159" y="24"/>
                </a:cubicBezTo>
                <a:cubicBezTo>
                  <a:pt x="157" y="20"/>
                  <a:pt x="151" y="18"/>
                  <a:pt x="146" y="18"/>
                </a:cubicBezTo>
                <a:cubicBezTo>
                  <a:pt x="141" y="8"/>
                  <a:pt x="131" y="9"/>
                  <a:pt x="125" y="12"/>
                </a:cubicBezTo>
                <a:cubicBezTo>
                  <a:pt x="128" y="22"/>
                  <a:pt x="127" y="30"/>
                  <a:pt x="118" y="31"/>
                </a:cubicBezTo>
                <a:cubicBezTo>
                  <a:pt x="111" y="32"/>
                  <a:pt x="107" y="29"/>
                  <a:pt x="106" y="23"/>
                </a:cubicBezTo>
                <a:cubicBezTo>
                  <a:pt x="105" y="18"/>
                  <a:pt x="109" y="15"/>
                  <a:pt x="112" y="14"/>
                </a:cubicBezTo>
                <a:cubicBezTo>
                  <a:pt x="114" y="14"/>
                  <a:pt x="116" y="16"/>
                  <a:pt x="116" y="17"/>
                </a:cubicBezTo>
                <a:cubicBezTo>
                  <a:pt x="107" y="15"/>
                  <a:pt x="105" y="25"/>
                  <a:pt x="113" y="28"/>
                </a:cubicBezTo>
                <a:cubicBezTo>
                  <a:pt x="123" y="33"/>
                  <a:pt x="127" y="18"/>
                  <a:pt x="120" y="9"/>
                </a:cubicBezTo>
                <a:cubicBezTo>
                  <a:pt x="118" y="7"/>
                  <a:pt x="114" y="5"/>
                  <a:pt x="111" y="5"/>
                </a:cubicBezTo>
                <a:cubicBezTo>
                  <a:pt x="107" y="4"/>
                  <a:pt x="101" y="4"/>
                  <a:pt x="95" y="7"/>
                </a:cubicBezTo>
                <a:cubicBezTo>
                  <a:pt x="92" y="4"/>
                  <a:pt x="88" y="0"/>
                  <a:pt x="83" y="0"/>
                </a:cubicBezTo>
                <a:close/>
              </a:path>
            </a:pathLst>
          </a:custGeom>
          <a:solidFill>
            <a:srgbClr val="F2DBC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32" name="PA_任意多边形 1337"/>
          <p:cNvSpPr>
            <a:spLocks/>
          </p:cNvSpPr>
          <p:nvPr>
            <p:custDataLst>
              <p:tags r:id="rId64"/>
            </p:custDataLst>
          </p:nvPr>
        </p:nvSpPr>
        <p:spPr bwMode="auto">
          <a:xfrm>
            <a:off x="2587625" y="3956294"/>
            <a:ext cx="231775" cy="125413"/>
          </a:xfrm>
          <a:custGeom>
            <a:avLst/>
            <a:gdLst>
              <a:gd name="T0" fmla="*/ 76 w 96"/>
              <a:gd name="T1" fmla="*/ 40 h 52"/>
              <a:gd name="T2" fmla="*/ 90 w 96"/>
              <a:gd name="T3" fmla="*/ 34 h 52"/>
              <a:gd name="T4" fmla="*/ 79 w 96"/>
              <a:gd name="T5" fmla="*/ 51 h 52"/>
              <a:gd name="T6" fmla="*/ 54 w 96"/>
              <a:gd name="T7" fmla="*/ 39 h 52"/>
              <a:gd name="T8" fmla="*/ 0 w 96"/>
              <a:gd name="T9" fmla="*/ 1 h 52"/>
              <a:gd name="T10" fmla="*/ 60 w 96"/>
              <a:gd name="T11" fmla="*/ 19 h 52"/>
              <a:gd name="T12" fmla="*/ 74 w 96"/>
              <a:gd name="T13" fmla="*/ 29 h 52"/>
              <a:gd name="T14" fmla="*/ 82 w 96"/>
              <a:gd name="T15" fmla="*/ 20 h 52"/>
              <a:gd name="T16" fmla="*/ 71 w 96"/>
              <a:gd name="T17" fmla="*/ 14 h 52"/>
              <a:gd name="T18" fmla="*/ 78 w 96"/>
              <a:gd name="T19" fmla="*/ 19 h 52"/>
              <a:gd name="T20" fmla="*/ 70 w 96"/>
              <a:gd name="T21" fmla="*/ 25 h 52"/>
              <a:gd name="T22" fmla="*/ 63 w 96"/>
              <a:gd name="T23" fmla="*/ 11 h 52"/>
              <a:gd name="T24" fmla="*/ 76 w 96"/>
              <a:gd name="T25" fmla="*/ 6 h 52"/>
              <a:gd name="T26" fmla="*/ 91 w 96"/>
              <a:gd name="T27" fmla="*/ 21 h 52"/>
              <a:gd name="T28" fmla="*/ 76 w 96"/>
              <a:gd name="T29" fmla="*/ 40 h 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96" h="52">
                <a:moveTo>
                  <a:pt x="76" y="40"/>
                </a:moveTo>
                <a:cubicBezTo>
                  <a:pt x="83" y="44"/>
                  <a:pt x="88" y="39"/>
                  <a:pt x="90" y="34"/>
                </a:cubicBezTo>
                <a:cubicBezTo>
                  <a:pt x="96" y="40"/>
                  <a:pt x="87" y="50"/>
                  <a:pt x="79" y="51"/>
                </a:cubicBezTo>
                <a:cubicBezTo>
                  <a:pt x="72" y="52"/>
                  <a:pt x="54" y="46"/>
                  <a:pt x="54" y="39"/>
                </a:cubicBezTo>
                <a:cubicBezTo>
                  <a:pt x="53" y="19"/>
                  <a:pt x="25" y="9"/>
                  <a:pt x="0" y="1"/>
                </a:cubicBezTo>
                <a:cubicBezTo>
                  <a:pt x="21" y="0"/>
                  <a:pt x="55" y="0"/>
                  <a:pt x="60" y="19"/>
                </a:cubicBezTo>
                <a:cubicBezTo>
                  <a:pt x="62" y="26"/>
                  <a:pt x="68" y="29"/>
                  <a:pt x="74" y="29"/>
                </a:cubicBezTo>
                <a:cubicBezTo>
                  <a:pt x="78" y="29"/>
                  <a:pt x="83" y="23"/>
                  <a:pt x="82" y="20"/>
                </a:cubicBezTo>
                <a:cubicBezTo>
                  <a:pt x="81" y="15"/>
                  <a:pt x="75" y="11"/>
                  <a:pt x="71" y="14"/>
                </a:cubicBezTo>
                <a:cubicBezTo>
                  <a:pt x="74" y="15"/>
                  <a:pt x="77" y="16"/>
                  <a:pt x="78" y="19"/>
                </a:cubicBezTo>
                <a:cubicBezTo>
                  <a:pt x="79" y="23"/>
                  <a:pt x="75" y="27"/>
                  <a:pt x="70" y="25"/>
                </a:cubicBezTo>
                <a:cubicBezTo>
                  <a:pt x="64" y="24"/>
                  <a:pt x="61" y="16"/>
                  <a:pt x="63" y="11"/>
                </a:cubicBezTo>
                <a:cubicBezTo>
                  <a:pt x="64" y="7"/>
                  <a:pt x="70" y="5"/>
                  <a:pt x="76" y="6"/>
                </a:cubicBezTo>
                <a:cubicBezTo>
                  <a:pt x="82" y="6"/>
                  <a:pt x="89" y="12"/>
                  <a:pt x="91" y="21"/>
                </a:cubicBezTo>
                <a:cubicBezTo>
                  <a:pt x="93" y="30"/>
                  <a:pt x="84" y="40"/>
                  <a:pt x="76" y="40"/>
                </a:cubicBezTo>
                <a:close/>
              </a:path>
            </a:pathLst>
          </a:custGeom>
          <a:solidFill>
            <a:srgbClr val="F2DBC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33" name="PA_任意多边形 1338"/>
          <p:cNvSpPr>
            <a:spLocks/>
          </p:cNvSpPr>
          <p:nvPr>
            <p:custDataLst>
              <p:tags r:id="rId65"/>
            </p:custDataLst>
          </p:nvPr>
        </p:nvSpPr>
        <p:spPr bwMode="auto">
          <a:xfrm>
            <a:off x="2249487" y="3864219"/>
            <a:ext cx="196850" cy="106363"/>
          </a:xfrm>
          <a:custGeom>
            <a:avLst/>
            <a:gdLst>
              <a:gd name="T0" fmla="*/ 67 w 82"/>
              <a:gd name="T1" fmla="*/ 30 h 44"/>
              <a:gd name="T2" fmla="*/ 72 w 82"/>
              <a:gd name="T3" fmla="*/ 17 h 44"/>
              <a:gd name="T4" fmla="*/ 77 w 82"/>
              <a:gd name="T5" fmla="*/ 38 h 44"/>
              <a:gd name="T6" fmla="*/ 54 w 82"/>
              <a:gd name="T7" fmla="*/ 40 h 44"/>
              <a:gd name="T8" fmla="*/ 0 w 82"/>
              <a:gd name="T9" fmla="*/ 31 h 44"/>
              <a:gd name="T10" fmla="*/ 41 w 82"/>
              <a:gd name="T11" fmla="*/ 24 h 44"/>
              <a:gd name="T12" fmla="*/ 58 w 82"/>
              <a:gd name="T13" fmla="*/ 23 h 44"/>
              <a:gd name="T14" fmla="*/ 56 w 82"/>
              <a:gd name="T15" fmla="*/ 11 h 44"/>
              <a:gd name="T16" fmla="*/ 45 w 82"/>
              <a:gd name="T17" fmla="*/ 13 h 44"/>
              <a:gd name="T18" fmla="*/ 53 w 82"/>
              <a:gd name="T19" fmla="*/ 12 h 44"/>
              <a:gd name="T20" fmla="*/ 52 w 82"/>
              <a:gd name="T21" fmla="*/ 23 h 44"/>
              <a:gd name="T22" fmla="*/ 37 w 82"/>
              <a:gd name="T23" fmla="*/ 16 h 44"/>
              <a:gd name="T24" fmla="*/ 42 w 82"/>
              <a:gd name="T25" fmla="*/ 3 h 44"/>
              <a:gd name="T26" fmla="*/ 63 w 82"/>
              <a:gd name="T27" fmla="*/ 6 h 44"/>
              <a:gd name="T28" fmla="*/ 67 w 82"/>
              <a:gd name="T29" fmla="*/ 30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82" h="44">
                <a:moveTo>
                  <a:pt x="67" y="30"/>
                </a:moveTo>
                <a:cubicBezTo>
                  <a:pt x="75" y="29"/>
                  <a:pt x="74" y="22"/>
                  <a:pt x="72" y="17"/>
                </a:cubicBezTo>
                <a:cubicBezTo>
                  <a:pt x="81" y="18"/>
                  <a:pt x="82" y="32"/>
                  <a:pt x="77" y="38"/>
                </a:cubicBezTo>
                <a:cubicBezTo>
                  <a:pt x="73" y="43"/>
                  <a:pt x="61" y="44"/>
                  <a:pt x="54" y="40"/>
                </a:cubicBezTo>
                <a:cubicBezTo>
                  <a:pt x="45" y="34"/>
                  <a:pt x="24" y="27"/>
                  <a:pt x="0" y="31"/>
                </a:cubicBezTo>
                <a:cubicBezTo>
                  <a:pt x="10" y="24"/>
                  <a:pt x="31" y="18"/>
                  <a:pt x="41" y="24"/>
                </a:cubicBezTo>
                <a:cubicBezTo>
                  <a:pt x="48" y="28"/>
                  <a:pt x="54" y="27"/>
                  <a:pt x="58" y="23"/>
                </a:cubicBezTo>
                <a:cubicBezTo>
                  <a:pt x="60" y="20"/>
                  <a:pt x="59" y="13"/>
                  <a:pt x="56" y="11"/>
                </a:cubicBezTo>
                <a:cubicBezTo>
                  <a:pt x="52" y="7"/>
                  <a:pt x="45" y="9"/>
                  <a:pt x="45" y="13"/>
                </a:cubicBezTo>
                <a:cubicBezTo>
                  <a:pt x="48" y="12"/>
                  <a:pt x="50" y="10"/>
                  <a:pt x="53" y="12"/>
                </a:cubicBezTo>
                <a:cubicBezTo>
                  <a:pt x="57" y="15"/>
                  <a:pt x="57" y="20"/>
                  <a:pt x="52" y="23"/>
                </a:cubicBezTo>
                <a:cubicBezTo>
                  <a:pt x="47" y="25"/>
                  <a:pt x="39" y="20"/>
                  <a:pt x="37" y="16"/>
                </a:cubicBezTo>
                <a:cubicBezTo>
                  <a:pt x="35" y="12"/>
                  <a:pt x="38" y="7"/>
                  <a:pt x="42" y="3"/>
                </a:cubicBezTo>
                <a:cubicBezTo>
                  <a:pt x="46" y="0"/>
                  <a:pt x="55" y="0"/>
                  <a:pt x="63" y="6"/>
                </a:cubicBezTo>
                <a:cubicBezTo>
                  <a:pt x="71" y="12"/>
                  <a:pt x="73" y="26"/>
                  <a:pt x="67" y="30"/>
                </a:cubicBezTo>
                <a:close/>
              </a:path>
            </a:pathLst>
          </a:custGeom>
          <a:solidFill>
            <a:srgbClr val="F2DBC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34" name="PA_任意多边形 1339"/>
          <p:cNvSpPr>
            <a:spLocks/>
          </p:cNvSpPr>
          <p:nvPr>
            <p:custDataLst>
              <p:tags r:id="rId66"/>
            </p:custDataLst>
          </p:nvPr>
        </p:nvSpPr>
        <p:spPr bwMode="auto">
          <a:xfrm>
            <a:off x="1849437" y="3764207"/>
            <a:ext cx="400050" cy="242888"/>
          </a:xfrm>
          <a:custGeom>
            <a:avLst/>
            <a:gdLst>
              <a:gd name="T0" fmla="*/ 75 w 166"/>
              <a:gd name="T1" fmla="*/ 10 h 101"/>
              <a:gd name="T2" fmla="*/ 72 w 166"/>
              <a:gd name="T3" fmla="*/ 28 h 101"/>
              <a:gd name="T4" fmla="*/ 75 w 166"/>
              <a:gd name="T5" fmla="*/ 22 h 101"/>
              <a:gd name="T6" fmla="*/ 52 w 166"/>
              <a:gd name="T7" fmla="*/ 25 h 101"/>
              <a:gd name="T8" fmla="*/ 23 w 166"/>
              <a:gd name="T9" fmla="*/ 58 h 101"/>
              <a:gd name="T10" fmla="*/ 56 w 166"/>
              <a:gd name="T11" fmla="*/ 64 h 101"/>
              <a:gd name="T12" fmla="*/ 48 w 166"/>
              <a:gd name="T13" fmla="*/ 52 h 101"/>
              <a:gd name="T14" fmla="*/ 58 w 166"/>
              <a:gd name="T15" fmla="*/ 66 h 101"/>
              <a:gd name="T16" fmla="*/ 14 w 166"/>
              <a:gd name="T17" fmla="*/ 0 h 101"/>
              <a:gd name="T18" fmla="*/ 29 w 166"/>
              <a:gd name="T19" fmla="*/ 79 h 101"/>
              <a:gd name="T20" fmla="*/ 69 w 166"/>
              <a:gd name="T21" fmla="*/ 47 h 101"/>
              <a:gd name="T22" fmla="*/ 103 w 166"/>
              <a:gd name="T23" fmla="*/ 46 h 101"/>
              <a:gd name="T24" fmla="*/ 109 w 166"/>
              <a:gd name="T25" fmla="*/ 75 h 101"/>
              <a:gd name="T26" fmla="*/ 95 w 166"/>
              <a:gd name="T27" fmla="*/ 80 h 101"/>
              <a:gd name="T28" fmla="*/ 26 w 166"/>
              <a:gd name="T29" fmla="*/ 86 h 101"/>
              <a:gd name="T30" fmla="*/ 93 w 166"/>
              <a:gd name="T31" fmla="*/ 78 h 101"/>
              <a:gd name="T32" fmla="*/ 111 w 166"/>
              <a:gd name="T33" fmla="*/ 62 h 101"/>
              <a:gd name="T34" fmla="*/ 115 w 166"/>
              <a:gd name="T35" fmla="*/ 73 h 101"/>
              <a:gd name="T36" fmla="*/ 102 w 166"/>
              <a:gd name="T37" fmla="*/ 49 h 101"/>
              <a:gd name="T38" fmla="*/ 64 w 166"/>
              <a:gd name="T39" fmla="*/ 65 h 101"/>
              <a:gd name="T40" fmla="*/ 72 w 166"/>
              <a:gd name="T41" fmla="*/ 60 h 101"/>
              <a:gd name="T42" fmla="*/ 39 w 166"/>
              <a:gd name="T43" fmla="*/ 85 h 101"/>
              <a:gd name="T44" fmla="*/ 10 w 166"/>
              <a:gd name="T45" fmla="*/ 23 h 101"/>
              <a:gd name="T46" fmla="*/ 6 w 166"/>
              <a:gd name="T47" fmla="*/ 72 h 101"/>
              <a:gd name="T48" fmla="*/ 48 w 166"/>
              <a:gd name="T49" fmla="*/ 97 h 101"/>
              <a:gd name="T50" fmla="*/ 133 w 166"/>
              <a:gd name="T51" fmla="*/ 60 h 101"/>
              <a:gd name="T52" fmla="*/ 147 w 166"/>
              <a:gd name="T53" fmla="*/ 57 h 101"/>
              <a:gd name="T54" fmla="*/ 136 w 166"/>
              <a:gd name="T55" fmla="*/ 59 h 101"/>
              <a:gd name="T56" fmla="*/ 158 w 166"/>
              <a:gd name="T57" fmla="*/ 70 h 101"/>
              <a:gd name="T58" fmla="*/ 164 w 166"/>
              <a:gd name="T59" fmla="*/ 38 h 101"/>
              <a:gd name="T60" fmla="*/ 133 w 166"/>
              <a:gd name="T61" fmla="*/ 21 h 101"/>
              <a:gd name="T62" fmla="*/ 112 w 166"/>
              <a:gd name="T63" fmla="*/ 29 h 101"/>
              <a:gd name="T64" fmla="*/ 124 w 166"/>
              <a:gd name="T65" fmla="*/ 24 h 101"/>
              <a:gd name="T66" fmla="*/ 129 w 166"/>
              <a:gd name="T67" fmla="*/ 17 h 101"/>
              <a:gd name="T68" fmla="*/ 104 w 166"/>
              <a:gd name="T69" fmla="*/ 11 h 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66" h="101">
                <a:moveTo>
                  <a:pt x="93" y="3"/>
                </a:moveTo>
                <a:cubicBezTo>
                  <a:pt x="82" y="1"/>
                  <a:pt x="81" y="9"/>
                  <a:pt x="75" y="10"/>
                </a:cubicBezTo>
                <a:cubicBezTo>
                  <a:pt x="70" y="11"/>
                  <a:pt x="65" y="8"/>
                  <a:pt x="59" y="11"/>
                </a:cubicBezTo>
                <a:cubicBezTo>
                  <a:pt x="45" y="21"/>
                  <a:pt x="67" y="37"/>
                  <a:pt x="72" y="28"/>
                </a:cubicBezTo>
                <a:cubicBezTo>
                  <a:pt x="76" y="20"/>
                  <a:pt x="66" y="22"/>
                  <a:pt x="67" y="22"/>
                </a:cubicBezTo>
                <a:cubicBezTo>
                  <a:pt x="69" y="20"/>
                  <a:pt x="74" y="19"/>
                  <a:pt x="75" y="22"/>
                </a:cubicBezTo>
                <a:cubicBezTo>
                  <a:pt x="77" y="27"/>
                  <a:pt x="75" y="31"/>
                  <a:pt x="72" y="32"/>
                </a:cubicBezTo>
                <a:cubicBezTo>
                  <a:pt x="61" y="36"/>
                  <a:pt x="56" y="27"/>
                  <a:pt x="52" y="25"/>
                </a:cubicBezTo>
                <a:cubicBezTo>
                  <a:pt x="47" y="22"/>
                  <a:pt x="36" y="27"/>
                  <a:pt x="33" y="29"/>
                </a:cubicBezTo>
                <a:cubicBezTo>
                  <a:pt x="22" y="37"/>
                  <a:pt x="22" y="52"/>
                  <a:pt x="23" y="58"/>
                </a:cubicBezTo>
                <a:cubicBezTo>
                  <a:pt x="26" y="66"/>
                  <a:pt x="34" y="71"/>
                  <a:pt x="41" y="72"/>
                </a:cubicBezTo>
                <a:cubicBezTo>
                  <a:pt x="46" y="72"/>
                  <a:pt x="54" y="69"/>
                  <a:pt x="56" y="64"/>
                </a:cubicBezTo>
                <a:cubicBezTo>
                  <a:pt x="61" y="52"/>
                  <a:pt x="44" y="50"/>
                  <a:pt x="50" y="60"/>
                </a:cubicBezTo>
                <a:cubicBezTo>
                  <a:pt x="46" y="58"/>
                  <a:pt x="46" y="53"/>
                  <a:pt x="48" y="52"/>
                </a:cubicBezTo>
                <a:cubicBezTo>
                  <a:pt x="51" y="51"/>
                  <a:pt x="56" y="51"/>
                  <a:pt x="57" y="53"/>
                </a:cubicBezTo>
                <a:cubicBezTo>
                  <a:pt x="59" y="56"/>
                  <a:pt x="59" y="62"/>
                  <a:pt x="58" y="66"/>
                </a:cubicBezTo>
                <a:cubicBezTo>
                  <a:pt x="55" y="73"/>
                  <a:pt x="42" y="77"/>
                  <a:pt x="33" y="73"/>
                </a:cubicBezTo>
                <a:cubicBezTo>
                  <a:pt x="6" y="62"/>
                  <a:pt x="22" y="25"/>
                  <a:pt x="14" y="0"/>
                </a:cubicBezTo>
                <a:cubicBezTo>
                  <a:pt x="14" y="0"/>
                  <a:pt x="12" y="21"/>
                  <a:pt x="11" y="30"/>
                </a:cubicBezTo>
                <a:cubicBezTo>
                  <a:pt x="10" y="51"/>
                  <a:pt x="8" y="69"/>
                  <a:pt x="29" y="79"/>
                </a:cubicBezTo>
                <a:cubicBezTo>
                  <a:pt x="45" y="86"/>
                  <a:pt x="60" y="85"/>
                  <a:pt x="75" y="75"/>
                </a:cubicBezTo>
                <a:cubicBezTo>
                  <a:pt x="58" y="75"/>
                  <a:pt x="57" y="53"/>
                  <a:pt x="69" y="47"/>
                </a:cubicBezTo>
                <a:cubicBezTo>
                  <a:pt x="73" y="44"/>
                  <a:pt x="79" y="43"/>
                  <a:pt x="82" y="45"/>
                </a:cubicBezTo>
                <a:cubicBezTo>
                  <a:pt x="88" y="41"/>
                  <a:pt x="100" y="40"/>
                  <a:pt x="103" y="46"/>
                </a:cubicBezTo>
                <a:cubicBezTo>
                  <a:pt x="106" y="45"/>
                  <a:pt x="115" y="47"/>
                  <a:pt x="118" y="50"/>
                </a:cubicBezTo>
                <a:cubicBezTo>
                  <a:pt x="126" y="58"/>
                  <a:pt x="124" y="82"/>
                  <a:pt x="109" y="75"/>
                </a:cubicBezTo>
                <a:cubicBezTo>
                  <a:pt x="104" y="72"/>
                  <a:pt x="104" y="70"/>
                  <a:pt x="103" y="66"/>
                </a:cubicBezTo>
                <a:cubicBezTo>
                  <a:pt x="100" y="73"/>
                  <a:pt x="97" y="78"/>
                  <a:pt x="95" y="80"/>
                </a:cubicBezTo>
                <a:cubicBezTo>
                  <a:pt x="90" y="86"/>
                  <a:pt x="85" y="89"/>
                  <a:pt x="77" y="91"/>
                </a:cubicBezTo>
                <a:cubicBezTo>
                  <a:pt x="63" y="94"/>
                  <a:pt x="36" y="94"/>
                  <a:pt x="26" y="86"/>
                </a:cubicBezTo>
                <a:cubicBezTo>
                  <a:pt x="41" y="90"/>
                  <a:pt x="60" y="92"/>
                  <a:pt x="77" y="88"/>
                </a:cubicBezTo>
                <a:cubicBezTo>
                  <a:pt x="84" y="87"/>
                  <a:pt x="91" y="80"/>
                  <a:pt x="93" y="78"/>
                </a:cubicBezTo>
                <a:cubicBezTo>
                  <a:pt x="95" y="75"/>
                  <a:pt x="98" y="70"/>
                  <a:pt x="100" y="67"/>
                </a:cubicBezTo>
                <a:cubicBezTo>
                  <a:pt x="103" y="61"/>
                  <a:pt x="107" y="61"/>
                  <a:pt x="111" y="62"/>
                </a:cubicBezTo>
                <a:cubicBezTo>
                  <a:pt x="108" y="64"/>
                  <a:pt x="104" y="66"/>
                  <a:pt x="107" y="70"/>
                </a:cubicBezTo>
                <a:cubicBezTo>
                  <a:pt x="108" y="72"/>
                  <a:pt x="111" y="75"/>
                  <a:pt x="115" y="73"/>
                </a:cubicBezTo>
                <a:cubicBezTo>
                  <a:pt x="121" y="71"/>
                  <a:pt x="120" y="63"/>
                  <a:pt x="119" y="58"/>
                </a:cubicBezTo>
                <a:cubicBezTo>
                  <a:pt x="116" y="50"/>
                  <a:pt x="108" y="47"/>
                  <a:pt x="102" y="49"/>
                </a:cubicBezTo>
                <a:cubicBezTo>
                  <a:pt x="97" y="42"/>
                  <a:pt x="89" y="43"/>
                  <a:pt x="83" y="47"/>
                </a:cubicBezTo>
                <a:cubicBezTo>
                  <a:pt x="71" y="45"/>
                  <a:pt x="61" y="52"/>
                  <a:pt x="64" y="65"/>
                </a:cubicBezTo>
                <a:cubicBezTo>
                  <a:pt x="67" y="74"/>
                  <a:pt x="79" y="75"/>
                  <a:pt x="79" y="65"/>
                </a:cubicBezTo>
                <a:cubicBezTo>
                  <a:pt x="78" y="64"/>
                  <a:pt x="75" y="61"/>
                  <a:pt x="72" y="60"/>
                </a:cubicBezTo>
                <a:cubicBezTo>
                  <a:pt x="86" y="58"/>
                  <a:pt x="82" y="73"/>
                  <a:pt x="76" y="78"/>
                </a:cubicBezTo>
                <a:cubicBezTo>
                  <a:pt x="68" y="84"/>
                  <a:pt x="53" y="88"/>
                  <a:pt x="39" y="85"/>
                </a:cubicBezTo>
                <a:cubicBezTo>
                  <a:pt x="32" y="84"/>
                  <a:pt x="26" y="81"/>
                  <a:pt x="19" y="76"/>
                </a:cubicBezTo>
                <a:cubicBezTo>
                  <a:pt x="5" y="65"/>
                  <a:pt x="6" y="49"/>
                  <a:pt x="10" y="23"/>
                </a:cubicBezTo>
                <a:cubicBezTo>
                  <a:pt x="9" y="25"/>
                  <a:pt x="5" y="37"/>
                  <a:pt x="5" y="40"/>
                </a:cubicBezTo>
                <a:cubicBezTo>
                  <a:pt x="4" y="45"/>
                  <a:pt x="0" y="59"/>
                  <a:pt x="6" y="72"/>
                </a:cubicBezTo>
                <a:cubicBezTo>
                  <a:pt x="10" y="80"/>
                  <a:pt x="16" y="85"/>
                  <a:pt x="23" y="90"/>
                </a:cubicBezTo>
                <a:cubicBezTo>
                  <a:pt x="27" y="92"/>
                  <a:pt x="36" y="95"/>
                  <a:pt x="48" y="97"/>
                </a:cubicBezTo>
                <a:cubicBezTo>
                  <a:pt x="73" y="101"/>
                  <a:pt x="95" y="97"/>
                  <a:pt x="113" y="85"/>
                </a:cubicBezTo>
                <a:cubicBezTo>
                  <a:pt x="122" y="80"/>
                  <a:pt x="132" y="71"/>
                  <a:pt x="133" y="60"/>
                </a:cubicBezTo>
                <a:cubicBezTo>
                  <a:pt x="133" y="56"/>
                  <a:pt x="137" y="53"/>
                  <a:pt x="141" y="53"/>
                </a:cubicBezTo>
                <a:cubicBezTo>
                  <a:pt x="143" y="54"/>
                  <a:pt x="146" y="55"/>
                  <a:pt x="147" y="57"/>
                </a:cubicBezTo>
                <a:cubicBezTo>
                  <a:pt x="148" y="61"/>
                  <a:pt x="146" y="64"/>
                  <a:pt x="146" y="64"/>
                </a:cubicBezTo>
                <a:cubicBezTo>
                  <a:pt x="145" y="57"/>
                  <a:pt x="140" y="55"/>
                  <a:pt x="136" y="59"/>
                </a:cubicBezTo>
                <a:cubicBezTo>
                  <a:pt x="134" y="62"/>
                  <a:pt x="135" y="67"/>
                  <a:pt x="135" y="67"/>
                </a:cubicBezTo>
                <a:cubicBezTo>
                  <a:pt x="138" y="76"/>
                  <a:pt x="150" y="77"/>
                  <a:pt x="158" y="70"/>
                </a:cubicBezTo>
                <a:cubicBezTo>
                  <a:pt x="165" y="64"/>
                  <a:pt x="163" y="56"/>
                  <a:pt x="160" y="52"/>
                </a:cubicBezTo>
                <a:cubicBezTo>
                  <a:pt x="163" y="49"/>
                  <a:pt x="166" y="44"/>
                  <a:pt x="164" y="38"/>
                </a:cubicBezTo>
                <a:cubicBezTo>
                  <a:pt x="163" y="34"/>
                  <a:pt x="158" y="31"/>
                  <a:pt x="153" y="30"/>
                </a:cubicBezTo>
                <a:cubicBezTo>
                  <a:pt x="150" y="19"/>
                  <a:pt x="140" y="19"/>
                  <a:pt x="133" y="21"/>
                </a:cubicBezTo>
                <a:cubicBezTo>
                  <a:pt x="134" y="31"/>
                  <a:pt x="132" y="39"/>
                  <a:pt x="123" y="39"/>
                </a:cubicBezTo>
                <a:cubicBezTo>
                  <a:pt x="116" y="39"/>
                  <a:pt x="113" y="35"/>
                  <a:pt x="112" y="29"/>
                </a:cubicBezTo>
                <a:cubicBezTo>
                  <a:pt x="112" y="23"/>
                  <a:pt x="117" y="21"/>
                  <a:pt x="120" y="21"/>
                </a:cubicBezTo>
                <a:cubicBezTo>
                  <a:pt x="122" y="21"/>
                  <a:pt x="123" y="23"/>
                  <a:pt x="124" y="24"/>
                </a:cubicBezTo>
                <a:cubicBezTo>
                  <a:pt x="115" y="21"/>
                  <a:pt x="112" y="31"/>
                  <a:pt x="118" y="35"/>
                </a:cubicBezTo>
                <a:cubicBezTo>
                  <a:pt x="128" y="41"/>
                  <a:pt x="134" y="27"/>
                  <a:pt x="129" y="17"/>
                </a:cubicBezTo>
                <a:cubicBezTo>
                  <a:pt x="127" y="15"/>
                  <a:pt x="123" y="12"/>
                  <a:pt x="120" y="11"/>
                </a:cubicBezTo>
                <a:cubicBezTo>
                  <a:pt x="116" y="10"/>
                  <a:pt x="110" y="9"/>
                  <a:pt x="104" y="11"/>
                </a:cubicBezTo>
                <a:cubicBezTo>
                  <a:pt x="102" y="8"/>
                  <a:pt x="98" y="4"/>
                  <a:pt x="93" y="3"/>
                </a:cubicBezTo>
                <a:close/>
              </a:path>
            </a:pathLst>
          </a:custGeom>
          <a:solidFill>
            <a:srgbClr val="F2DBC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35" name="PA_任意多边形 1340"/>
          <p:cNvSpPr>
            <a:spLocks/>
          </p:cNvSpPr>
          <p:nvPr>
            <p:custDataLst>
              <p:tags r:id="rId67"/>
            </p:custDataLst>
          </p:nvPr>
        </p:nvSpPr>
        <p:spPr bwMode="auto">
          <a:xfrm>
            <a:off x="1857375" y="3764207"/>
            <a:ext cx="388938" cy="238125"/>
          </a:xfrm>
          <a:custGeom>
            <a:avLst/>
            <a:gdLst>
              <a:gd name="T0" fmla="*/ 57 w 162"/>
              <a:gd name="T1" fmla="*/ 11 h 99"/>
              <a:gd name="T2" fmla="*/ 65 w 162"/>
              <a:gd name="T3" fmla="*/ 22 h 99"/>
              <a:gd name="T4" fmla="*/ 73 w 162"/>
              <a:gd name="T5" fmla="*/ 26 h 99"/>
              <a:gd name="T6" fmla="*/ 20 w 162"/>
              <a:gd name="T7" fmla="*/ 58 h 99"/>
              <a:gd name="T8" fmla="*/ 47 w 162"/>
              <a:gd name="T9" fmla="*/ 60 h 99"/>
              <a:gd name="T10" fmla="*/ 56 w 162"/>
              <a:gd name="T11" fmla="*/ 59 h 99"/>
              <a:gd name="T12" fmla="*/ 11 w 162"/>
              <a:gd name="T13" fmla="*/ 0 h 99"/>
              <a:gd name="T14" fmla="*/ 11 w 162"/>
              <a:gd name="T15" fmla="*/ 0 h 99"/>
              <a:gd name="T16" fmla="*/ 8 w 162"/>
              <a:gd name="T17" fmla="*/ 47 h 99"/>
              <a:gd name="T18" fmla="*/ 66 w 162"/>
              <a:gd name="T19" fmla="*/ 47 h 99"/>
              <a:gd name="T20" fmla="*/ 100 w 162"/>
              <a:gd name="T21" fmla="*/ 46 h 99"/>
              <a:gd name="T22" fmla="*/ 106 w 162"/>
              <a:gd name="T23" fmla="*/ 75 h 99"/>
              <a:gd name="T24" fmla="*/ 23 w 162"/>
              <a:gd name="T25" fmla="*/ 87 h 99"/>
              <a:gd name="T26" fmla="*/ 108 w 162"/>
              <a:gd name="T27" fmla="*/ 62 h 99"/>
              <a:gd name="T28" fmla="*/ 117 w 162"/>
              <a:gd name="T29" fmla="*/ 64 h 99"/>
              <a:gd name="T30" fmla="*/ 80 w 162"/>
              <a:gd name="T31" fmla="*/ 47 h 99"/>
              <a:gd name="T32" fmla="*/ 76 w 162"/>
              <a:gd name="T33" fmla="*/ 66 h 99"/>
              <a:gd name="T34" fmla="*/ 77 w 162"/>
              <a:gd name="T35" fmla="*/ 62 h 99"/>
              <a:gd name="T36" fmla="*/ 7 w 162"/>
              <a:gd name="T37" fmla="*/ 23 h 99"/>
              <a:gd name="T38" fmla="*/ 45 w 162"/>
              <a:gd name="T39" fmla="*/ 97 h 99"/>
              <a:gd name="T40" fmla="*/ 144 w 162"/>
              <a:gd name="T41" fmla="*/ 60 h 99"/>
              <a:gd name="T42" fmla="*/ 133 w 162"/>
              <a:gd name="T43" fmla="*/ 59 h 99"/>
              <a:gd name="T44" fmla="*/ 160 w 162"/>
              <a:gd name="T45" fmla="*/ 60 h 99"/>
              <a:gd name="T46" fmla="*/ 150 w 162"/>
              <a:gd name="T47" fmla="*/ 30 h 99"/>
              <a:gd name="T48" fmla="*/ 128 w 162"/>
              <a:gd name="T49" fmla="*/ 35 h 99"/>
              <a:gd name="T50" fmla="*/ 121 w 162"/>
              <a:gd name="T51" fmla="*/ 24 h 99"/>
              <a:gd name="T52" fmla="*/ 128 w 162"/>
              <a:gd name="T53" fmla="*/ 25 h 99"/>
              <a:gd name="T54" fmla="*/ 90 w 162"/>
              <a:gd name="T55" fmla="*/ 3 h 99"/>
              <a:gd name="T56" fmla="*/ 117 w 162"/>
              <a:gd name="T57" fmla="*/ 11 h 99"/>
              <a:gd name="T58" fmla="*/ 113 w 162"/>
              <a:gd name="T59" fmla="*/ 25 h 99"/>
              <a:gd name="T60" fmla="*/ 109 w 162"/>
              <a:gd name="T61" fmla="*/ 28 h 99"/>
              <a:gd name="T62" fmla="*/ 137 w 162"/>
              <a:gd name="T63" fmla="*/ 20 h 99"/>
              <a:gd name="T64" fmla="*/ 157 w 162"/>
              <a:gd name="T65" fmla="*/ 52 h 99"/>
              <a:gd name="T66" fmla="*/ 132 w 162"/>
              <a:gd name="T67" fmla="*/ 67 h 99"/>
              <a:gd name="T68" fmla="*/ 143 w 162"/>
              <a:gd name="T69" fmla="*/ 64 h 99"/>
              <a:gd name="T70" fmla="*/ 130 w 162"/>
              <a:gd name="T71" fmla="*/ 60 h 99"/>
              <a:gd name="T72" fmla="*/ 2 w 162"/>
              <a:gd name="T73" fmla="*/ 40 h 99"/>
              <a:gd name="T74" fmla="*/ 73 w 162"/>
              <a:gd name="T75" fmla="*/ 78 h 99"/>
              <a:gd name="T76" fmla="*/ 76 w 162"/>
              <a:gd name="T77" fmla="*/ 65 h 99"/>
              <a:gd name="T78" fmla="*/ 65 w 162"/>
              <a:gd name="T79" fmla="*/ 50 h 99"/>
              <a:gd name="T80" fmla="*/ 99 w 162"/>
              <a:gd name="T81" fmla="*/ 49 h 99"/>
              <a:gd name="T82" fmla="*/ 104 w 162"/>
              <a:gd name="T83" fmla="*/ 70 h 99"/>
              <a:gd name="T84" fmla="*/ 91 w 162"/>
              <a:gd name="T85" fmla="*/ 78 h 99"/>
              <a:gd name="T86" fmla="*/ 74 w 162"/>
              <a:gd name="T87" fmla="*/ 91 h 99"/>
              <a:gd name="T88" fmla="*/ 118 w 162"/>
              <a:gd name="T89" fmla="*/ 72 h 99"/>
              <a:gd name="T90" fmla="*/ 90 w 162"/>
              <a:gd name="T91" fmla="*/ 42 h 99"/>
              <a:gd name="T92" fmla="*/ 72 w 162"/>
              <a:gd name="T93" fmla="*/ 75 h 99"/>
              <a:gd name="T94" fmla="*/ 10 w 162"/>
              <a:gd name="T95" fmla="*/ 12 h 99"/>
              <a:gd name="T96" fmla="*/ 11 w 162"/>
              <a:gd name="T97" fmla="*/ 0 h 99"/>
              <a:gd name="T98" fmla="*/ 55 w 162"/>
              <a:gd name="T99" fmla="*/ 66 h 99"/>
              <a:gd name="T100" fmla="*/ 47 w 162"/>
              <a:gd name="T101" fmla="*/ 60 h 99"/>
              <a:gd name="T102" fmla="*/ 53 w 162"/>
              <a:gd name="T103" fmla="*/ 65 h 99"/>
              <a:gd name="T104" fmla="*/ 49 w 162"/>
              <a:gd name="T105" fmla="*/ 25 h 99"/>
              <a:gd name="T106" fmla="*/ 64 w 162"/>
              <a:gd name="T107" fmla="*/ 22 h 99"/>
              <a:gd name="T108" fmla="*/ 64 w 162"/>
              <a:gd name="T109" fmla="*/ 22 h 99"/>
              <a:gd name="T110" fmla="*/ 68 w 162"/>
              <a:gd name="T111" fmla="*/ 22 h 99"/>
              <a:gd name="T112" fmla="*/ 70 w 162"/>
              <a:gd name="T113" fmla="*/ 10 h 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62" h="99">
                <a:moveTo>
                  <a:pt x="90" y="3"/>
                </a:moveTo>
                <a:cubicBezTo>
                  <a:pt x="90" y="3"/>
                  <a:pt x="90" y="3"/>
                  <a:pt x="90" y="3"/>
                </a:cubicBezTo>
                <a:cubicBezTo>
                  <a:pt x="89" y="3"/>
                  <a:pt x="88" y="3"/>
                  <a:pt x="87" y="3"/>
                </a:cubicBezTo>
                <a:cubicBezTo>
                  <a:pt x="79" y="3"/>
                  <a:pt x="77" y="9"/>
                  <a:pt x="72" y="10"/>
                </a:cubicBezTo>
                <a:cubicBezTo>
                  <a:pt x="72" y="10"/>
                  <a:pt x="71" y="10"/>
                  <a:pt x="70" y="10"/>
                </a:cubicBezTo>
                <a:cubicBezTo>
                  <a:pt x="67" y="10"/>
                  <a:pt x="65" y="10"/>
                  <a:pt x="62" y="10"/>
                </a:cubicBezTo>
                <a:cubicBezTo>
                  <a:pt x="60" y="10"/>
                  <a:pt x="58" y="10"/>
                  <a:pt x="57" y="11"/>
                </a:cubicBezTo>
                <a:cubicBezTo>
                  <a:pt x="53" y="14"/>
                  <a:pt x="52" y="16"/>
                  <a:pt x="52" y="19"/>
                </a:cubicBezTo>
                <a:cubicBezTo>
                  <a:pt x="52" y="22"/>
                  <a:pt x="53" y="25"/>
                  <a:pt x="56" y="27"/>
                </a:cubicBezTo>
                <a:cubicBezTo>
                  <a:pt x="58" y="29"/>
                  <a:pt x="61" y="31"/>
                  <a:pt x="64" y="31"/>
                </a:cubicBezTo>
                <a:cubicBezTo>
                  <a:pt x="66" y="31"/>
                  <a:pt x="68" y="30"/>
                  <a:pt x="69" y="28"/>
                </a:cubicBezTo>
                <a:cubicBezTo>
                  <a:pt x="69" y="26"/>
                  <a:pt x="70" y="25"/>
                  <a:pt x="70" y="25"/>
                </a:cubicBezTo>
                <a:cubicBezTo>
                  <a:pt x="70" y="23"/>
                  <a:pt x="69" y="23"/>
                  <a:pt x="68" y="22"/>
                </a:cubicBezTo>
                <a:cubicBezTo>
                  <a:pt x="67" y="22"/>
                  <a:pt x="66" y="22"/>
                  <a:pt x="65" y="22"/>
                </a:cubicBezTo>
                <a:cubicBezTo>
                  <a:pt x="64" y="22"/>
                  <a:pt x="64" y="22"/>
                  <a:pt x="64" y="22"/>
                </a:cubicBezTo>
                <a:cubicBezTo>
                  <a:pt x="64" y="22"/>
                  <a:pt x="64" y="22"/>
                  <a:pt x="64" y="22"/>
                </a:cubicBezTo>
                <a:cubicBezTo>
                  <a:pt x="64" y="22"/>
                  <a:pt x="64" y="22"/>
                  <a:pt x="64" y="22"/>
                </a:cubicBezTo>
                <a:cubicBezTo>
                  <a:pt x="64" y="22"/>
                  <a:pt x="64" y="22"/>
                  <a:pt x="64" y="22"/>
                </a:cubicBezTo>
                <a:cubicBezTo>
                  <a:pt x="65" y="21"/>
                  <a:pt x="67" y="20"/>
                  <a:pt x="69" y="20"/>
                </a:cubicBezTo>
                <a:cubicBezTo>
                  <a:pt x="70" y="20"/>
                  <a:pt x="71" y="20"/>
                  <a:pt x="72" y="22"/>
                </a:cubicBezTo>
                <a:cubicBezTo>
                  <a:pt x="72" y="23"/>
                  <a:pt x="73" y="24"/>
                  <a:pt x="73" y="26"/>
                </a:cubicBezTo>
                <a:cubicBezTo>
                  <a:pt x="73" y="29"/>
                  <a:pt x="71" y="31"/>
                  <a:pt x="69" y="32"/>
                </a:cubicBezTo>
                <a:cubicBezTo>
                  <a:pt x="67" y="33"/>
                  <a:pt x="65" y="33"/>
                  <a:pt x="63" y="33"/>
                </a:cubicBezTo>
                <a:cubicBezTo>
                  <a:pt x="56" y="33"/>
                  <a:pt x="53" y="27"/>
                  <a:pt x="49" y="25"/>
                </a:cubicBezTo>
                <a:cubicBezTo>
                  <a:pt x="48" y="24"/>
                  <a:pt x="46" y="24"/>
                  <a:pt x="45" y="24"/>
                </a:cubicBezTo>
                <a:cubicBezTo>
                  <a:pt x="39" y="24"/>
                  <a:pt x="32" y="27"/>
                  <a:pt x="30" y="29"/>
                </a:cubicBezTo>
                <a:cubicBezTo>
                  <a:pt x="22" y="34"/>
                  <a:pt x="20" y="44"/>
                  <a:pt x="20" y="51"/>
                </a:cubicBezTo>
                <a:cubicBezTo>
                  <a:pt x="20" y="54"/>
                  <a:pt x="20" y="56"/>
                  <a:pt x="20" y="58"/>
                </a:cubicBezTo>
                <a:cubicBezTo>
                  <a:pt x="23" y="66"/>
                  <a:pt x="31" y="71"/>
                  <a:pt x="38" y="72"/>
                </a:cubicBezTo>
                <a:cubicBezTo>
                  <a:pt x="39" y="72"/>
                  <a:pt x="39" y="72"/>
                  <a:pt x="39" y="72"/>
                </a:cubicBezTo>
                <a:cubicBezTo>
                  <a:pt x="44" y="72"/>
                  <a:pt x="51" y="69"/>
                  <a:pt x="52" y="64"/>
                </a:cubicBezTo>
                <a:cubicBezTo>
                  <a:pt x="53" y="63"/>
                  <a:pt x="54" y="61"/>
                  <a:pt x="54" y="60"/>
                </a:cubicBezTo>
                <a:cubicBezTo>
                  <a:pt x="54" y="56"/>
                  <a:pt x="51" y="54"/>
                  <a:pt x="48" y="54"/>
                </a:cubicBezTo>
                <a:cubicBezTo>
                  <a:pt x="47" y="54"/>
                  <a:pt x="46" y="54"/>
                  <a:pt x="46" y="56"/>
                </a:cubicBezTo>
                <a:cubicBezTo>
                  <a:pt x="46" y="57"/>
                  <a:pt x="46" y="58"/>
                  <a:pt x="47" y="60"/>
                </a:cubicBezTo>
                <a:cubicBezTo>
                  <a:pt x="47" y="60"/>
                  <a:pt x="47" y="60"/>
                  <a:pt x="47" y="60"/>
                </a:cubicBezTo>
                <a:cubicBezTo>
                  <a:pt x="47" y="60"/>
                  <a:pt x="47" y="60"/>
                  <a:pt x="47" y="60"/>
                </a:cubicBezTo>
                <a:cubicBezTo>
                  <a:pt x="45" y="59"/>
                  <a:pt x="44" y="57"/>
                  <a:pt x="44" y="55"/>
                </a:cubicBezTo>
                <a:cubicBezTo>
                  <a:pt x="44" y="54"/>
                  <a:pt x="44" y="52"/>
                  <a:pt x="45" y="52"/>
                </a:cubicBezTo>
                <a:cubicBezTo>
                  <a:pt x="46" y="51"/>
                  <a:pt x="48" y="51"/>
                  <a:pt x="49" y="51"/>
                </a:cubicBezTo>
                <a:cubicBezTo>
                  <a:pt x="51" y="51"/>
                  <a:pt x="53" y="52"/>
                  <a:pt x="54" y="53"/>
                </a:cubicBezTo>
                <a:cubicBezTo>
                  <a:pt x="55" y="54"/>
                  <a:pt x="56" y="57"/>
                  <a:pt x="56" y="59"/>
                </a:cubicBezTo>
                <a:cubicBezTo>
                  <a:pt x="56" y="62"/>
                  <a:pt x="55" y="64"/>
                  <a:pt x="55" y="66"/>
                </a:cubicBezTo>
                <a:cubicBezTo>
                  <a:pt x="53" y="71"/>
                  <a:pt x="45" y="75"/>
                  <a:pt x="38" y="75"/>
                </a:cubicBezTo>
                <a:cubicBezTo>
                  <a:pt x="35" y="75"/>
                  <a:pt x="33" y="74"/>
                  <a:pt x="30" y="73"/>
                </a:cubicBezTo>
                <a:cubicBezTo>
                  <a:pt x="16" y="67"/>
                  <a:pt x="14" y="54"/>
                  <a:pt x="14" y="39"/>
                </a:cubicBezTo>
                <a:cubicBezTo>
                  <a:pt x="14" y="33"/>
                  <a:pt x="14" y="27"/>
                  <a:pt x="14" y="22"/>
                </a:cubicBezTo>
                <a:cubicBezTo>
                  <a:pt x="14" y="14"/>
                  <a:pt x="13" y="7"/>
                  <a:pt x="11" y="0"/>
                </a:cubicBezTo>
                <a:cubicBezTo>
                  <a:pt x="11" y="0"/>
                  <a:pt x="11" y="0"/>
                  <a:pt x="11" y="0"/>
                </a:cubicBezTo>
                <a:cubicBezTo>
                  <a:pt x="11" y="0"/>
                  <a:pt x="11" y="0"/>
                  <a:pt x="11" y="0"/>
                </a:cubicBezTo>
                <a:cubicBezTo>
                  <a:pt x="11" y="0"/>
                  <a:pt x="11" y="0"/>
                  <a:pt x="11" y="0"/>
                </a:cubicBezTo>
                <a:cubicBezTo>
                  <a:pt x="11" y="0"/>
                  <a:pt x="11" y="0"/>
                  <a:pt x="11" y="0"/>
                </a:cubicBezTo>
                <a:cubicBezTo>
                  <a:pt x="11" y="0"/>
                  <a:pt x="11" y="0"/>
                  <a:pt x="11" y="0"/>
                </a:cubicBezTo>
                <a:cubicBezTo>
                  <a:pt x="11" y="0"/>
                  <a:pt x="11" y="0"/>
                  <a:pt x="11" y="0"/>
                </a:cubicBezTo>
                <a:cubicBezTo>
                  <a:pt x="11" y="0"/>
                  <a:pt x="11" y="0"/>
                  <a:pt x="11" y="0"/>
                </a:cubicBezTo>
                <a:cubicBezTo>
                  <a:pt x="11" y="0"/>
                  <a:pt x="11" y="0"/>
                  <a:pt x="11" y="0"/>
                </a:cubicBezTo>
                <a:cubicBezTo>
                  <a:pt x="11" y="0"/>
                  <a:pt x="11" y="0"/>
                  <a:pt x="11" y="0"/>
                </a:cubicBezTo>
                <a:cubicBezTo>
                  <a:pt x="11" y="0"/>
                  <a:pt x="11" y="0"/>
                  <a:pt x="11" y="0"/>
                </a:cubicBezTo>
                <a:cubicBezTo>
                  <a:pt x="11" y="0"/>
                  <a:pt x="11" y="0"/>
                  <a:pt x="11" y="0"/>
                </a:cubicBezTo>
                <a:cubicBezTo>
                  <a:pt x="11" y="0"/>
                  <a:pt x="11" y="0"/>
                  <a:pt x="11" y="0"/>
                </a:cubicBezTo>
                <a:cubicBezTo>
                  <a:pt x="11" y="1"/>
                  <a:pt x="11" y="2"/>
                  <a:pt x="11" y="4"/>
                </a:cubicBezTo>
                <a:cubicBezTo>
                  <a:pt x="10" y="10"/>
                  <a:pt x="9" y="23"/>
                  <a:pt x="9" y="30"/>
                </a:cubicBezTo>
                <a:cubicBezTo>
                  <a:pt x="8" y="36"/>
                  <a:pt x="8" y="42"/>
                  <a:pt x="8" y="47"/>
                </a:cubicBezTo>
                <a:cubicBezTo>
                  <a:pt x="8" y="60"/>
                  <a:pt x="11" y="72"/>
                  <a:pt x="26" y="79"/>
                </a:cubicBezTo>
                <a:cubicBezTo>
                  <a:pt x="33" y="82"/>
                  <a:pt x="39" y="84"/>
                  <a:pt x="46" y="84"/>
                </a:cubicBezTo>
                <a:cubicBezTo>
                  <a:pt x="55" y="84"/>
                  <a:pt x="63" y="81"/>
                  <a:pt x="72" y="75"/>
                </a:cubicBezTo>
                <a:cubicBezTo>
                  <a:pt x="72" y="75"/>
                  <a:pt x="72" y="75"/>
                  <a:pt x="72" y="75"/>
                </a:cubicBezTo>
                <a:cubicBezTo>
                  <a:pt x="72" y="75"/>
                  <a:pt x="72" y="75"/>
                  <a:pt x="72" y="75"/>
                </a:cubicBezTo>
                <a:cubicBezTo>
                  <a:pt x="62" y="75"/>
                  <a:pt x="58" y="68"/>
                  <a:pt x="58" y="61"/>
                </a:cubicBezTo>
                <a:cubicBezTo>
                  <a:pt x="58" y="55"/>
                  <a:pt x="61" y="50"/>
                  <a:pt x="66" y="47"/>
                </a:cubicBezTo>
                <a:cubicBezTo>
                  <a:pt x="68" y="45"/>
                  <a:pt x="72" y="44"/>
                  <a:pt x="75" y="44"/>
                </a:cubicBezTo>
                <a:cubicBezTo>
                  <a:pt x="76" y="44"/>
                  <a:pt x="78" y="44"/>
                  <a:pt x="79" y="45"/>
                </a:cubicBezTo>
                <a:cubicBezTo>
                  <a:pt x="79" y="45"/>
                  <a:pt x="79" y="45"/>
                  <a:pt x="79" y="45"/>
                </a:cubicBezTo>
                <a:cubicBezTo>
                  <a:pt x="79" y="45"/>
                  <a:pt x="79" y="45"/>
                  <a:pt x="79" y="45"/>
                </a:cubicBezTo>
                <a:cubicBezTo>
                  <a:pt x="82" y="43"/>
                  <a:pt x="86" y="42"/>
                  <a:pt x="90" y="42"/>
                </a:cubicBezTo>
                <a:cubicBezTo>
                  <a:pt x="94" y="42"/>
                  <a:pt x="98" y="43"/>
                  <a:pt x="100" y="46"/>
                </a:cubicBezTo>
                <a:cubicBezTo>
                  <a:pt x="100" y="46"/>
                  <a:pt x="100" y="46"/>
                  <a:pt x="100" y="46"/>
                </a:cubicBezTo>
                <a:cubicBezTo>
                  <a:pt x="100" y="46"/>
                  <a:pt x="100" y="46"/>
                  <a:pt x="100" y="46"/>
                </a:cubicBezTo>
                <a:cubicBezTo>
                  <a:pt x="101" y="46"/>
                  <a:pt x="102" y="46"/>
                  <a:pt x="103" y="46"/>
                </a:cubicBezTo>
                <a:cubicBezTo>
                  <a:pt x="107" y="46"/>
                  <a:pt x="112" y="47"/>
                  <a:pt x="115" y="50"/>
                </a:cubicBezTo>
                <a:cubicBezTo>
                  <a:pt x="118" y="53"/>
                  <a:pt x="120" y="59"/>
                  <a:pt x="120" y="64"/>
                </a:cubicBezTo>
                <a:cubicBezTo>
                  <a:pt x="120" y="67"/>
                  <a:pt x="119" y="70"/>
                  <a:pt x="118" y="72"/>
                </a:cubicBezTo>
                <a:cubicBezTo>
                  <a:pt x="116" y="75"/>
                  <a:pt x="114" y="76"/>
                  <a:pt x="111" y="76"/>
                </a:cubicBezTo>
                <a:cubicBezTo>
                  <a:pt x="110" y="76"/>
                  <a:pt x="108" y="76"/>
                  <a:pt x="106" y="75"/>
                </a:cubicBezTo>
                <a:cubicBezTo>
                  <a:pt x="101" y="72"/>
                  <a:pt x="101" y="70"/>
                  <a:pt x="100" y="66"/>
                </a:cubicBezTo>
                <a:cubicBezTo>
                  <a:pt x="100" y="66"/>
                  <a:pt x="100" y="66"/>
                  <a:pt x="100" y="66"/>
                </a:cubicBezTo>
                <a:cubicBezTo>
                  <a:pt x="100" y="66"/>
                  <a:pt x="100" y="66"/>
                  <a:pt x="100" y="66"/>
                </a:cubicBezTo>
                <a:cubicBezTo>
                  <a:pt x="98" y="73"/>
                  <a:pt x="94" y="78"/>
                  <a:pt x="92" y="80"/>
                </a:cubicBezTo>
                <a:cubicBezTo>
                  <a:pt x="87" y="86"/>
                  <a:pt x="82" y="89"/>
                  <a:pt x="74" y="91"/>
                </a:cubicBezTo>
                <a:cubicBezTo>
                  <a:pt x="69" y="92"/>
                  <a:pt x="62" y="93"/>
                  <a:pt x="55" y="93"/>
                </a:cubicBezTo>
                <a:cubicBezTo>
                  <a:pt x="43" y="93"/>
                  <a:pt x="30" y="91"/>
                  <a:pt x="23" y="87"/>
                </a:cubicBezTo>
                <a:cubicBezTo>
                  <a:pt x="24" y="86"/>
                  <a:pt x="24" y="86"/>
                  <a:pt x="24" y="86"/>
                </a:cubicBezTo>
                <a:cubicBezTo>
                  <a:pt x="33" y="88"/>
                  <a:pt x="44" y="90"/>
                  <a:pt x="55" y="90"/>
                </a:cubicBezTo>
                <a:cubicBezTo>
                  <a:pt x="62" y="90"/>
                  <a:pt x="68" y="90"/>
                  <a:pt x="74" y="88"/>
                </a:cubicBezTo>
                <a:cubicBezTo>
                  <a:pt x="81" y="87"/>
                  <a:pt x="88" y="80"/>
                  <a:pt x="90" y="78"/>
                </a:cubicBezTo>
                <a:cubicBezTo>
                  <a:pt x="92" y="75"/>
                  <a:pt x="95" y="70"/>
                  <a:pt x="96" y="67"/>
                </a:cubicBezTo>
                <a:cubicBezTo>
                  <a:pt x="99" y="63"/>
                  <a:pt x="101" y="62"/>
                  <a:pt x="104" y="62"/>
                </a:cubicBezTo>
                <a:cubicBezTo>
                  <a:pt x="105" y="62"/>
                  <a:pt x="107" y="62"/>
                  <a:pt x="108" y="62"/>
                </a:cubicBezTo>
                <a:cubicBezTo>
                  <a:pt x="108" y="62"/>
                  <a:pt x="108" y="62"/>
                  <a:pt x="108" y="62"/>
                </a:cubicBezTo>
                <a:cubicBezTo>
                  <a:pt x="108" y="62"/>
                  <a:pt x="108" y="62"/>
                  <a:pt x="108" y="62"/>
                </a:cubicBezTo>
                <a:cubicBezTo>
                  <a:pt x="105" y="63"/>
                  <a:pt x="103" y="65"/>
                  <a:pt x="103" y="67"/>
                </a:cubicBezTo>
                <a:cubicBezTo>
                  <a:pt x="103" y="68"/>
                  <a:pt x="103" y="69"/>
                  <a:pt x="104" y="70"/>
                </a:cubicBezTo>
                <a:cubicBezTo>
                  <a:pt x="105" y="72"/>
                  <a:pt x="107" y="74"/>
                  <a:pt x="110" y="74"/>
                </a:cubicBezTo>
                <a:cubicBezTo>
                  <a:pt x="111" y="74"/>
                  <a:pt x="111" y="73"/>
                  <a:pt x="112" y="73"/>
                </a:cubicBezTo>
                <a:cubicBezTo>
                  <a:pt x="116" y="72"/>
                  <a:pt x="117" y="68"/>
                  <a:pt x="117" y="64"/>
                </a:cubicBezTo>
                <a:cubicBezTo>
                  <a:pt x="117" y="62"/>
                  <a:pt x="116" y="60"/>
                  <a:pt x="116" y="58"/>
                </a:cubicBezTo>
                <a:cubicBezTo>
                  <a:pt x="114" y="51"/>
                  <a:pt x="108" y="48"/>
                  <a:pt x="103" y="48"/>
                </a:cubicBezTo>
                <a:cubicBezTo>
                  <a:pt x="102" y="48"/>
                  <a:pt x="100" y="49"/>
                  <a:pt x="99" y="49"/>
                </a:cubicBezTo>
                <a:cubicBezTo>
                  <a:pt x="99" y="49"/>
                  <a:pt x="99" y="49"/>
                  <a:pt x="99" y="49"/>
                </a:cubicBezTo>
                <a:cubicBezTo>
                  <a:pt x="99" y="49"/>
                  <a:pt x="99" y="49"/>
                  <a:pt x="99" y="49"/>
                </a:cubicBezTo>
                <a:cubicBezTo>
                  <a:pt x="97" y="46"/>
                  <a:pt x="93" y="44"/>
                  <a:pt x="89" y="44"/>
                </a:cubicBezTo>
                <a:cubicBezTo>
                  <a:pt x="86" y="44"/>
                  <a:pt x="83" y="45"/>
                  <a:pt x="80" y="47"/>
                </a:cubicBezTo>
                <a:cubicBezTo>
                  <a:pt x="80" y="47"/>
                  <a:pt x="80" y="47"/>
                  <a:pt x="80" y="47"/>
                </a:cubicBezTo>
                <a:cubicBezTo>
                  <a:pt x="80" y="47"/>
                  <a:pt x="80" y="47"/>
                  <a:pt x="80" y="47"/>
                </a:cubicBezTo>
                <a:cubicBezTo>
                  <a:pt x="79" y="47"/>
                  <a:pt x="77" y="47"/>
                  <a:pt x="76" y="47"/>
                </a:cubicBezTo>
                <a:cubicBezTo>
                  <a:pt x="67" y="47"/>
                  <a:pt x="61" y="52"/>
                  <a:pt x="61" y="60"/>
                </a:cubicBezTo>
                <a:cubicBezTo>
                  <a:pt x="61" y="62"/>
                  <a:pt x="61" y="63"/>
                  <a:pt x="61" y="65"/>
                </a:cubicBezTo>
                <a:cubicBezTo>
                  <a:pt x="63" y="70"/>
                  <a:pt x="66" y="72"/>
                  <a:pt x="70" y="72"/>
                </a:cubicBezTo>
                <a:cubicBezTo>
                  <a:pt x="73" y="72"/>
                  <a:pt x="76" y="70"/>
                  <a:pt x="76" y="66"/>
                </a:cubicBezTo>
                <a:cubicBezTo>
                  <a:pt x="76" y="65"/>
                  <a:pt x="76" y="65"/>
                  <a:pt x="76" y="65"/>
                </a:cubicBezTo>
                <a:cubicBezTo>
                  <a:pt x="76" y="65"/>
                  <a:pt x="76" y="65"/>
                  <a:pt x="76" y="65"/>
                </a:cubicBezTo>
                <a:cubicBezTo>
                  <a:pt x="76" y="65"/>
                  <a:pt x="76" y="65"/>
                  <a:pt x="76" y="65"/>
                </a:cubicBezTo>
                <a:cubicBezTo>
                  <a:pt x="75" y="64"/>
                  <a:pt x="72" y="61"/>
                  <a:pt x="69" y="60"/>
                </a:cubicBezTo>
                <a:cubicBezTo>
                  <a:pt x="69" y="60"/>
                  <a:pt x="69" y="60"/>
                  <a:pt x="69" y="60"/>
                </a:cubicBezTo>
                <a:cubicBezTo>
                  <a:pt x="70" y="60"/>
                  <a:pt x="71" y="60"/>
                  <a:pt x="71" y="60"/>
                </a:cubicBezTo>
                <a:cubicBezTo>
                  <a:pt x="74" y="60"/>
                  <a:pt x="76" y="61"/>
                  <a:pt x="77" y="62"/>
                </a:cubicBezTo>
                <a:cubicBezTo>
                  <a:pt x="78" y="63"/>
                  <a:pt x="79" y="65"/>
                  <a:pt x="79" y="67"/>
                </a:cubicBezTo>
                <a:cubicBezTo>
                  <a:pt x="79" y="71"/>
                  <a:pt x="76" y="75"/>
                  <a:pt x="73" y="78"/>
                </a:cubicBezTo>
                <a:cubicBezTo>
                  <a:pt x="67" y="83"/>
                  <a:pt x="56" y="86"/>
                  <a:pt x="45" y="86"/>
                </a:cubicBezTo>
                <a:cubicBezTo>
                  <a:pt x="42" y="86"/>
                  <a:pt x="39" y="86"/>
                  <a:pt x="36" y="86"/>
                </a:cubicBezTo>
                <a:cubicBezTo>
                  <a:pt x="29" y="84"/>
                  <a:pt x="22" y="81"/>
                  <a:pt x="16" y="76"/>
                </a:cubicBezTo>
                <a:cubicBezTo>
                  <a:pt x="7" y="69"/>
                  <a:pt x="4" y="61"/>
                  <a:pt x="4" y="49"/>
                </a:cubicBezTo>
                <a:cubicBezTo>
                  <a:pt x="4" y="42"/>
                  <a:pt x="6" y="33"/>
                  <a:pt x="7" y="23"/>
                </a:cubicBezTo>
                <a:cubicBezTo>
                  <a:pt x="7" y="23"/>
                  <a:pt x="7" y="23"/>
                  <a:pt x="7" y="23"/>
                </a:cubicBezTo>
                <a:cubicBezTo>
                  <a:pt x="7" y="23"/>
                  <a:pt x="7" y="23"/>
                  <a:pt x="7" y="23"/>
                </a:cubicBezTo>
                <a:cubicBezTo>
                  <a:pt x="6" y="25"/>
                  <a:pt x="2" y="37"/>
                  <a:pt x="2" y="40"/>
                </a:cubicBezTo>
                <a:cubicBezTo>
                  <a:pt x="2" y="43"/>
                  <a:pt x="0" y="49"/>
                  <a:pt x="0" y="56"/>
                </a:cubicBezTo>
                <a:cubicBezTo>
                  <a:pt x="0" y="61"/>
                  <a:pt x="1" y="67"/>
                  <a:pt x="3" y="72"/>
                </a:cubicBezTo>
                <a:cubicBezTo>
                  <a:pt x="7" y="80"/>
                  <a:pt x="13" y="85"/>
                  <a:pt x="20" y="90"/>
                </a:cubicBezTo>
                <a:cubicBezTo>
                  <a:pt x="24" y="92"/>
                  <a:pt x="33" y="95"/>
                  <a:pt x="45" y="97"/>
                </a:cubicBezTo>
                <a:cubicBezTo>
                  <a:pt x="51" y="98"/>
                  <a:pt x="57" y="99"/>
                  <a:pt x="63" y="99"/>
                </a:cubicBezTo>
                <a:cubicBezTo>
                  <a:pt x="80" y="99"/>
                  <a:pt x="96" y="94"/>
                  <a:pt x="110" y="85"/>
                </a:cubicBezTo>
                <a:cubicBezTo>
                  <a:pt x="119" y="80"/>
                  <a:pt x="129" y="71"/>
                  <a:pt x="130" y="60"/>
                </a:cubicBezTo>
                <a:cubicBezTo>
                  <a:pt x="130" y="56"/>
                  <a:pt x="134" y="53"/>
                  <a:pt x="137" y="53"/>
                </a:cubicBezTo>
                <a:cubicBezTo>
                  <a:pt x="138" y="53"/>
                  <a:pt x="138" y="53"/>
                  <a:pt x="138" y="53"/>
                </a:cubicBezTo>
                <a:cubicBezTo>
                  <a:pt x="140" y="53"/>
                  <a:pt x="143" y="55"/>
                  <a:pt x="144" y="57"/>
                </a:cubicBezTo>
                <a:cubicBezTo>
                  <a:pt x="144" y="58"/>
                  <a:pt x="144" y="59"/>
                  <a:pt x="144" y="60"/>
                </a:cubicBezTo>
                <a:cubicBezTo>
                  <a:pt x="144" y="62"/>
                  <a:pt x="143" y="65"/>
                  <a:pt x="143" y="65"/>
                </a:cubicBezTo>
                <a:cubicBezTo>
                  <a:pt x="143" y="65"/>
                  <a:pt x="143" y="65"/>
                  <a:pt x="143" y="65"/>
                </a:cubicBezTo>
                <a:cubicBezTo>
                  <a:pt x="143" y="64"/>
                  <a:pt x="143" y="64"/>
                  <a:pt x="143" y="64"/>
                </a:cubicBezTo>
                <a:cubicBezTo>
                  <a:pt x="142" y="59"/>
                  <a:pt x="140" y="57"/>
                  <a:pt x="137" y="57"/>
                </a:cubicBezTo>
                <a:cubicBezTo>
                  <a:pt x="136" y="57"/>
                  <a:pt x="135" y="57"/>
                  <a:pt x="133" y="59"/>
                </a:cubicBezTo>
                <a:cubicBezTo>
                  <a:pt x="133" y="59"/>
                  <a:pt x="133" y="59"/>
                  <a:pt x="133" y="59"/>
                </a:cubicBezTo>
                <a:cubicBezTo>
                  <a:pt x="133" y="59"/>
                  <a:pt x="133" y="59"/>
                  <a:pt x="133" y="59"/>
                </a:cubicBezTo>
                <a:cubicBezTo>
                  <a:pt x="132" y="60"/>
                  <a:pt x="132" y="63"/>
                  <a:pt x="132" y="65"/>
                </a:cubicBezTo>
                <a:cubicBezTo>
                  <a:pt x="132" y="66"/>
                  <a:pt x="132" y="67"/>
                  <a:pt x="132" y="67"/>
                </a:cubicBezTo>
                <a:cubicBezTo>
                  <a:pt x="132" y="67"/>
                  <a:pt x="132" y="67"/>
                  <a:pt x="132" y="67"/>
                </a:cubicBezTo>
                <a:cubicBezTo>
                  <a:pt x="132" y="67"/>
                  <a:pt x="132" y="67"/>
                  <a:pt x="132" y="67"/>
                </a:cubicBezTo>
                <a:cubicBezTo>
                  <a:pt x="134" y="72"/>
                  <a:pt x="139" y="74"/>
                  <a:pt x="144" y="74"/>
                </a:cubicBezTo>
                <a:cubicBezTo>
                  <a:pt x="148" y="74"/>
                  <a:pt x="152" y="73"/>
                  <a:pt x="155" y="70"/>
                </a:cubicBezTo>
                <a:cubicBezTo>
                  <a:pt x="158" y="67"/>
                  <a:pt x="160" y="64"/>
                  <a:pt x="160" y="60"/>
                </a:cubicBezTo>
                <a:cubicBezTo>
                  <a:pt x="160" y="57"/>
                  <a:pt x="158" y="54"/>
                  <a:pt x="157" y="52"/>
                </a:cubicBezTo>
                <a:cubicBezTo>
                  <a:pt x="157" y="52"/>
                  <a:pt x="157" y="52"/>
                  <a:pt x="157" y="52"/>
                </a:cubicBezTo>
                <a:cubicBezTo>
                  <a:pt x="157" y="52"/>
                  <a:pt x="157" y="52"/>
                  <a:pt x="157" y="52"/>
                </a:cubicBezTo>
                <a:cubicBezTo>
                  <a:pt x="159" y="50"/>
                  <a:pt x="162" y="46"/>
                  <a:pt x="162" y="41"/>
                </a:cubicBezTo>
                <a:cubicBezTo>
                  <a:pt x="162" y="40"/>
                  <a:pt x="162" y="39"/>
                  <a:pt x="161" y="38"/>
                </a:cubicBezTo>
                <a:cubicBezTo>
                  <a:pt x="160" y="34"/>
                  <a:pt x="155" y="31"/>
                  <a:pt x="150" y="30"/>
                </a:cubicBezTo>
                <a:cubicBezTo>
                  <a:pt x="150" y="30"/>
                  <a:pt x="150" y="30"/>
                  <a:pt x="150" y="30"/>
                </a:cubicBezTo>
                <a:cubicBezTo>
                  <a:pt x="150" y="30"/>
                  <a:pt x="150" y="30"/>
                  <a:pt x="150" y="30"/>
                </a:cubicBezTo>
                <a:cubicBezTo>
                  <a:pt x="148" y="22"/>
                  <a:pt x="142" y="20"/>
                  <a:pt x="137" y="20"/>
                </a:cubicBezTo>
                <a:cubicBezTo>
                  <a:pt x="135" y="20"/>
                  <a:pt x="132" y="21"/>
                  <a:pt x="130" y="21"/>
                </a:cubicBezTo>
                <a:cubicBezTo>
                  <a:pt x="130" y="21"/>
                  <a:pt x="130" y="21"/>
                  <a:pt x="130" y="21"/>
                </a:cubicBezTo>
                <a:cubicBezTo>
                  <a:pt x="130" y="21"/>
                  <a:pt x="130" y="21"/>
                  <a:pt x="130" y="21"/>
                </a:cubicBezTo>
                <a:cubicBezTo>
                  <a:pt x="130" y="23"/>
                  <a:pt x="130" y="24"/>
                  <a:pt x="130" y="26"/>
                </a:cubicBezTo>
                <a:cubicBezTo>
                  <a:pt x="130" y="30"/>
                  <a:pt x="130" y="33"/>
                  <a:pt x="128" y="35"/>
                </a:cubicBezTo>
                <a:cubicBezTo>
                  <a:pt x="126" y="37"/>
                  <a:pt x="124" y="39"/>
                  <a:pt x="120" y="39"/>
                </a:cubicBezTo>
                <a:cubicBezTo>
                  <a:pt x="113" y="39"/>
                  <a:pt x="110" y="35"/>
                  <a:pt x="109" y="29"/>
                </a:cubicBezTo>
                <a:cubicBezTo>
                  <a:pt x="109" y="28"/>
                  <a:pt x="109" y="28"/>
                  <a:pt x="109" y="28"/>
                </a:cubicBezTo>
                <a:cubicBezTo>
                  <a:pt x="109" y="26"/>
                  <a:pt x="110" y="24"/>
                  <a:pt x="112" y="23"/>
                </a:cubicBezTo>
                <a:cubicBezTo>
                  <a:pt x="114" y="22"/>
                  <a:pt x="116" y="21"/>
                  <a:pt x="117" y="21"/>
                </a:cubicBezTo>
                <a:cubicBezTo>
                  <a:pt x="119" y="21"/>
                  <a:pt x="120" y="23"/>
                  <a:pt x="121" y="24"/>
                </a:cubicBezTo>
                <a:cubicBezTo>
                  <a:pt x="121" y="24"/>
                  <a:pt x="121" y="24"/>
                  <a:pt x="121" y="24"/>
                </a:cubicBezTo>
                <a:cubicBezTo>
                  <a:pt x="121" y="24"/>
                  <a:pt x="121" y="24"/>
                  <a:pt x="121" y="24"/>
                </a:cubicBezTo>
                <a:cubicBezTo>
                  <a:pt x="120" y="24"/>
                  <a:pt x="119" y="24"/>
                  <a:pt x="118" y="24"/>
                </a:cubicBezTo>
                <a:cubicBezTo>
                  <a:pt x="114" y="24"/>
                  <a:pt x="112" y="26"/>
                  <a:pt x="112" y="29"/>
                </a:cubicBezTo>
                <a:cubicBezTo>
                  <a:pt x="112" y="31"/>
                  <a:pt x="113" y="33"/>
                  <a:pt x="115" y="35"/>
                </a:cubicBezTo>
                <a:cubicBezTo>
                  <a:pt x="117" y="36"/>
                  <a:pt x="118" y="36"/>
                  <a:pt x="120" y="36"/>
                </a:cubicBezTo>
                <a:cubicBezTo>
                  <a:pt x="122" y="36"/>
                  <a:pt x="124" y="35"/>
                  <a:pt x="125" y="33"/>
                </a:cubicBezTo>
                <a:cubicBezTo>
                  <a:pt x="127" y="31"/>
                  <a:pt x="128" y="28"/>
                  <a:pt x="128" y="25"/>
                </a:cubicBezTo>
                <a:cubicBezTo>
                  <a:pt x="128" y="23"/>
                  <a:pt x="127" y="20"/>
                  <a:pt x="126" y="18"/>
                </a:cubicBezTo>
                <a:cubicBezTo>
                  <a:pt x="124" y="15"/>
                  <a:pt x="120" y="13"/>
                  <a:pt x="117" y="11"/>
                </a:cubicBezTo>
                <a:cubicBezTo>
                  <a:pt x="115" y="11"/>
                  <a:pt x="112" y="10"/>
                  <a:pt x="109" y="10"/>
                </a:cubicBezTo>
                <a:cubicBezTo>
                  <a:pt x="107" y="10"/>
                  <a:pt x="104" y="10"/>
                  <a:pt x="101" y="11"/>
                </a:cubicBezTo>
                <a:cubicBezTo>
                  <a:pt x="101" y="11"/>
                  <a:pt x="101" y="11"/>
                  <a:pt x="101" y="11"/>
                </a:cubicBezTo>
                <a:cubicBezTo>
                  <a:pt x="101" y="11"/>
                  <a:pt x="101" y="11"/>
                  <a:pt x="101" y="11"/>
                </a:cubicBezTo>
                <a:cubicBezTo>
                  <a:pt x="99" y="8"/>
                  <a:pt x="95" y="4"/>
                  <a:pt x="90" y="3"/>
                </a:cubicBezTo>
                <a:cubicBezTo>
                  <a:pt x="90" y="3"/>
                  <a:pt x="90" y="3"/>
                  <a:pt x="90" y="3"/>
                </a:cubicBezTo>
                <a:cubicBezTo>
                  <a:pt x="90" y="3"/>
                  <a:pt x="90" y="3"/>
                  <a:pt x="90" y="3"/>
                </a:cubicBezTo>
                <a:cubicBezTo>
                  <a:pt x="95" y="4"/>
                  <a:pt x="99" y="8"/>
                  <a:pt x="101" y="11"/>
                </a:cubicBezTo>
                <a:cubicBezTo>
                  <a:pt x="101" y="11"/>
                  <a:pt x="101" y="11"/>
                  <a:pt x="101" y="11"/>
                </a:cubicBezTo>
                <a:cubicBezTo>
                  <a:pt x="101" y="11"/>
                  <a:pt x="101" y="11"/>
                  <a:pt x="101" y="11"/>
                </a:cubicBezTo>
                <a:cubicBezTo>
                  <a:pt x="104" y="10"/>
                  <a:pt x="107" y="10"/>
                  <a:pt x="109" y="10"/>
                </a:cubicBezTo>
                <a:cubicBezTo>
                  <a:pt x="112" y="10"/>
                  <a:pt x="115" y="10"/>
                  <a:pt x="117" y="11"/>
                </a:cubicBezTo>
                <a:cubicBezTo>
                  <a:pt x="120" y="12"/>
                  <a:pt x="124" y="15"/>
                  <a:pt x="126" y="17"/>
                </a:cubicBezTo>
                <a:cubicBezTo>
                  <a:pt x="127" y="20"/>
                  <a:pt x="128" y="23"/>
                  <a:pt x="128" y="25"/>
                </a:cubicBezTo>
                <a:cubicBezTo>
                  <a:pt x="128" y="28"/>
                  <a:pt x="127" y="31"/>
                  <a:pt x="126" y="33"/>
                </a:cubicBezTo>
                <a:cubicBezTo>
                  <a:pt x="124" y="35"/>
                  <a:pt x="122" y="36"/>
                  <a:pt x="120" y="36"/>
                </a:cubicBezTo>
                <a:cubicBezTo>
                  <a:pt x="118" y="36"/>
                  <a:pt x="117" y="36"/>
                  <a:pt x="115" y="35"/>
                </a:cubicBezTo>
                <a:cubicBezTo>
                  <a:pt x="113" y="34"/>
                  <a:pt x="112" y="31"/>
                  <a:pt x="112" y="29"/>
                </a:cubicBezTo>
                <a:cubicBezTo>
                  <a:pt x="112" y="28"/>
                  <a:pt x="112" y="26"/>
                  <a:pt x="113" y="25"/>
                </a:cubicBezTo>
                <a:cubicBezTo>
                  <a:pt x="114" y="24"/>
                  <a:pt x="116" y="24"/>
                  <a:pt x="118" y="24"/>
                </a:cubicBezTo>
                <a:cubicBezTo>
                  <a:pt x="119" y="24"/>
                  <a:pt x="120" y="24"/>
                  <a:pt x="121" y="24"/>
                </a:cubicBezTo>
                <a:cubicBezTo>
                  <a:pt x="121" y="24"/>
                  <a:pt x="121" y="24"/>
                  <a:pt x="121" y="24"/>
                </a:cubicBezTo>
                <a:cubicBezTo>
                  <a:pt x="121" y="24"/>
                  <a:pt x="121" y="24"/>
                  <a:pt x="121" y="24"/>
                </a:cubicBezTo>
                <a:cubicBezTo>
                  <a:pt x="120" y="23"/>
                  <a:pt x="119" y="21"/>
                  <a:pt x="117" y="21"/>
                </a:cubicBezTo>
                <a:cubicBezTo>
                  <a:pt x="116" y="21"/>
                  <a:pt x="114" y="22"/>
                  <a:pt x="112" y="23"/>
                </a:cubicBezTo>
                <a:cubicBezTo>
                  <a:pt x="111" y="24"/>
                  <a:pt x="109" y="26"/>
                  <a:pt x="109" y="28"/>
                </a:cubicBezTo>
                <a:cubicBezTo>
                  <a:pt x="109" y="29"/>
                  <a:pt x="109" y="29"/>
                  <a:pt x="109" y="29"/>
                </a:cubicBezTo>
                <a:cubicBezTo>
                  <a:pt x="110" y="35"/>
                  <a:pt x="113" y="39"/>
                  <a:pt x="120" y="39"/>
                </a:cubicBezTo>
                <a:cubicBezTo>
                  <a:pt x="128" y="39"/>
                  <a:pt x="130" y="33"/>
                  <a:pt x="130" y="26"/>
                </a:cubicBezTo>
                <a:cubicBezTo>
                  <a:pt x="130" y="24"/>
                  <a:pt x="130" y="23"/>
                  <a:pt x="130" y="21"/>
                </a:cubicBezTo>
                <a:cubicBezTo>
                  <a:pt x="130" y="21"/>
                  <a:pt x="130" y="21"/>
                  <a:pt x="130" y="21"/>
                </a:cubicBezTo>
                <a:cubicBezTo>
                  <a:pt x="130" y="21"/>
                  <a:pt x="130" y="21"/>
                  <a:pt x="130" y="21"/>
                </a:cubicBezTo>
                <a:cubicBezTo>
                  <a:pt x="132" y="20"/>
                  <a:pt x="135" y="20"/>
                  <a:pt x="137" y="20"/>
                </a:cubicBezTo>
                <a:cubicBezTo>
                  <a:pt x="142" y="20"/>
                  <a:pt x="148" y="22"/>
                  <a:pt x="150" y="30"/>
                </a:cubicBezTo>
                <a:cubicBezTo>
                  <a:pt x="150" y="30"/>
                  <a:pt x="150" y="30"/>
                  <a:pt x="150" y="30"/>
                </a:cubicBezTo>
                <a:cubicBezTo>
                  <a:pt x="150" y="30"/>
                  <a:pt x="150" y="30"/>
                  <a:pt x="150" y="30"/>
                </a:cubicBezTo>
                <a:cubicBezTo>
                  <a:pt x="155" y="31"/>
                  <a:pt x="160" y="34"/>
                  <a:pt x="161" y="38"/>
                </a:cubicBezTo>
                <a:cubicBezTo>
                  <a:pt x="162" y="39"/>
                  <a:pt x="162" y="40"/>
                  <a:pt x="162" y="41"/>
                </a:cubicBezTo>
                <a:cubicBezTo>
                  <a:pt x="162" y="46"/>
                  <a:pt x="159" y="50"/>
                  <a:pt x="157" y="52"/>
                </a:cubicBezTo>
                <a:cubicBezTo>
                  <a:pt x="157" y="52"/>
                  <a:pt x="157" y="52"/>
                  <a:pt x="157" y="52"/>
                </a:cubicBezTo>
                <a:cubicBezTo>
                  <a:pt x="157" y="52"/>
                  <a:pt x="157" y="52"/>
                  <a:pt x="157" y="52"/>
                </a:cubicBezTo>
                <a:cubicBezTo>
                  <a:pt x="159" y="54"/>
                  <a:pt x="160" y="57"/>
                  <a:pt x="160" y="60"/>
                </a:cubicBezTo>
                <a:cubicBezTo>
                  <a:pt x="160" y="64"/>
                  <a:pt x="159" y="67"/>
                  <a:pt x="155" y="70"/>
                </a:cubicBezTo>
                <a:cubicBezTo>
                  <a:pt x="152" y="73"/>
                  <a:pt x="148" y="75"/>
                  <a:pt x="144" y="75"/>
                </a:cubicBezTo>
                <a:cubicBezTo>
                  <a:pt x="139" y="75"/>
                  <a:pt x="134" y="72"/>
                  <a:pt x="132" y="67"/>
                </a:cubicBezTo>
                <a:cubicBezTo>
                  <a:pt x="132" y="67"/>
                  <a:pt x="132" y="67"/>
                  <a:pt x="132" y="67"/>
                </a:cubicBezTo>
                <a:cubicBezTo>
                  <a:pt x="132" y="67"/>
                  <a:pt x="132" y="67"/>
                  <a:pt x="132" y="67"/>
                </a:cubicBezTo>
                <a:cubicBezTo>
                  <a:pt x="132" y="67"/>
                  <a:pt x="132" y="66"/>
                  <a:pt x="132" y="65"/>
                </a:cubicBezTo>
                <a:cubicBezTo>
                  <a:pt x="132" y="63"/>
                  <a:pt x="132" y="60"/>
                  <a:pt x="133" y="59"/>
                </a:cubicBezTo>
                <a:cubicBezTo>
                  <a:pt x="133" y="58"/>
                  <a:pt x="133" y="58"/>
                  <a:pt x="133" y="58"/>
                </a:cubicBezTo>
                <a:cubicBezTo>
                  <a:pt x="133" y="58"/>
                  <a:pt x="133" y="58"/>
                  <a:pt x="133" y="58"/>
                </a:cubicBezTo>
                <a:cubicBezTo>
                  <a:pt x="134" y="57"/>
                  <a:pt x="136" y="57"/>
                  <a:pt x="137" y="57"/>
                </a:cubicBezTo>
                <a:cubicBezTo>
                  <a:pt x="140" y="57"/>
                  <a:pt x="142" y="59"/>
                  <a:pt x="143" y="64"/>
                </a:cubicBezTo>
                <a:cubicBezTo>
                  <a:pt x="143" y="64"/>
                  <a:pt x="143" y="64"/>
                  <a:pt x="143" y="64"/>
                </a:cubicBezTo>
                <a:cubicBezTo>
                  <a:pt x="143" y="64"/>
                  <a:pt x="143" y="64"/>
                  <a:pt x="143" y="64"/>
                </a:cubicBezTo>
                <a:cubicBezTo>
                  <a:pt x="143" y="64"/>
                  <a:pt x="143" y="64"/>
                  <a:pt x="143" y="63"/>
                </a:cubicBezTo>
                <a:cubicBezTo>
                  <a:pt x="144" y="62"/>
                  <a:pt x="144" y="61"/>
                  <a:pt x="144" y="60"/>
                </a:cubicBezTo>
                <a:cubicBezTo>
                  <a:pt x="144" y="59"/>
                  <a:pt x="144" y="58"/>
                  <a:pt x="144" y="57"/>
                </a:cubicBezTo>
                <a:cubicBezTo>
                  <a:pt x="143" y="55"/>
                  <a:pt x="140" y="54"/>
                  <a:pt x="138" y="53"/>
                </a:cubicBezTo>
                <a:cubicBezTo>
                  <a:pt x="137" y="53"/>
                  <a:pt x="137" y="53"/>
                  <a:pt x="137" y="53"/>
                </a:cubicBezTo>
                <a:cubicBezTo>
                  <a:pt x="134" y="53"/>
                  <a:pt x="130" y="57"/>
                  <a:pt x="130" y="60"/>
                </a:cubicBezTo>
                <a:cubicBezTo>
                  <a:pt x="129" y="71"/>
                  <a:pt x="119" y="80"/>
                  <a:pt x="110" y="86"/>
                </a:cubicBezTo>
                <a:cubicBezTo>
                  <a:pt x="96" y="94"/>
                  <a:pt x="80" y="99"/>
                  <a:pt x="63" y="99"/>
                </a:cubicBezTo>
                <a:cubicBezTo>
                  <a:pt x="57" y="99"/>
                  <a:pt x="51" y="98"/>
                  <a:pt x="45" y="97"/>
                </a:cubicBezTo>
                <a:cubicBezTo>
                  <a:pt x="33" y="95"/>
                  <a:pt x="23" y="92"/>
                  <a:pt x="20" y="90"/>
                </a:cubicBezTo>
                <a:cubicBezTo>
                  <a:pt x="13" y="85"/>
                  <a:pt x="7" y="80"/>
                  <a:pt x="3" y="72"/>
                </a:cubicBezTo>
                <a:cubicBezTo>
                  <a:pt x="1" y="67"/>
                  <a:pt x="0" y="61"/>
                  <a:pt x="0" y="56"/>
                </a:cubicBezTo>
                <a:cubicBezTo>
                  <a:pt x="0" y="49"/>
                  <a:pt x="1" y="43"/>
                  <a:pt x="2" y="40"/>
                </a:cubicBezTo>
                <a:cubicBezTo>
                  <a:pt x="2" y="37"/>
                  <a:pt x="6" y="25"/>
                  <a:pt x="7" y="23"/>
                </a:cubicBezTo>
                <a:cubicBezTo>
                  <a:pt x="7" y="23"/>
                  <a:pt x="7" y="23"/>
                  <a:pt x="7" y="23"/>
                </a:cubicBezTo>
                <a:cubicBezTo>
                  <a:pt x="6" y="33"/>
                  <a:pt x="5" y="42"/>
                  <a:pt x="5" y="49"/>
                </a:cubicBezTo>
                <a:cubicBezTo>
                  <a:pt x="5" y="61"/>
                  <a:pt x="7" y="69"/>
                  <a:pt x="16" y="76"/>
                </a:cubicBezTo>
                <a:cubicBezTo>
                  <a:pt x="23" y="81"/>
                  <a:pt x="29" y="84"/>
                  <a:pt x="36" y="85"/>
                </a:cubicBezTo>
                <a:cubicBezTo>
                  <a:pt x="39" y="86"/>
                  <a:pt x="42" y="86"/>
                  <a:pt x="45" y="86"/>
                </a:cubicBezTo>
                <a:cubicBezTo>
                  <a:pt x="56" y="86"/>
                  <a:pt x="67" y="83"/>
                  <a:pt x="73" y="78"/>
                </a:cubicBezTo>
                <a:cubicBezTo>
                  <a:pt x="76" y="75"/>
                  <a:pt x="78" y="71"/>
                  <a:pt x="78" y="67"/>
                </a:cubicBezTo>
                <a:cubicBezTo>
                  <a:pt x="78" y="63"/>
                  <a:pt x="77" y="60"/>
                  <a:pt x="71" y="60"/>
                </a:cubicBezTo>
                <a:cubicBezTo>
                  <a:pt x="71" y="60"/>
                  <a:pt x="70" y="60"/>
                  <a:pt x="69" y="60"/>
                </a:cubicBezTo>
                <a:cubicBezTo>
                  <a:pt x="69" y="60"/>
                  <a:pt x="69" y="60"/>
                  <a:pt x="69" y="60"/>
                </a:cubicBezTo>
                <a:cubicBezTo>
                  <a:pt x="69" y="60"/>
                  <a:pt x="69" y="60"/>
                  <a:pt x="69" y="60"/>
                </a:cubicBezTo>
                <a:cubicBezTo>
                  <a:pt x="72" y="61"/>
                  <a:pt x="75" y="63"/>
                  <a:pt x="76" y="65"/>
                </a:cubicBezTo>
                <a:cubicBezTo>
                  <a:pt x="76" y="65"/>
                  <a:pt x="76" y="65"/>
                  <a:pt x="76" y="65"/>
                </a:cubicBezTo>
                <a:cubicBezTo>
                  <a:pt x="76" y="65"/>
                  <a:pt x="76" y="65"/>
                  <a:pt x="76" y="65"/>
                </a:cubicBezTo>
                <a:cubicBezTo>
                  <a:pt x="76" y="66"/>
                  <a:pt x="76" y="66"/>
                  <a:pt x="76" y="66"/>
                </a:cubicBezTo>
                <a:cubicBezTo>
                  <a:pt x="76" y="68"/>
                  <a:pt x="75" y="70"/>
                  <a:pt x="74" y="71"/>
                </a:cubicBezTo>
                <a:cubicBezTo>
                  <a:pt x="73" y="72"/>
                  <a:pt x="71" y="72"/>
                  <a:pt x="70" y="72"/>
                </a:cubicBezTo>
                <a:cubicBezTo>
                  <a:pt x="66" y="72"/>
                  <a:pt x="62" y="70"/>
                  <a:pt x="61" y="65"/>
                </a:cubicBezTo>
                <a:cubicBezTo>
                  <a:pt x="61" y="63"/>
                  <a:pt x="61" y="62"/>
                  <a:pt x="61" y="60"/>
                </a:cubicBezTo>
                <a:cubicBezTo>
                  <a:pt x="61" y="56"/>
                  <a:pt x="62" y="52"/>
                  <a:pt x="65" y="50"/>
                </a:cubicBezTo>
                <a:cubicBezTo>
                  <a:pt x="68" y="48"/>
                  <a:pt x="71" y="47"/>
                  <a:pt x="76" y="47"/>
                </a:cubicBezTo>
                <a:cubicBezTo>
                  <a:pt x="77" y="47"/>
                  <a:pt x="79" y="47"/>
                  <a:pt x="80" y="47"/>
                </a:cubicBezTo>
                <a:cubicBezTo>
                  <a:pt x="80" y="47"/>
                  <a:pt x="80" y="47"/>
                  <a:pt x="80" y="47"/>
                </a:cubicBezTo>
                <a:cubicBezTo>
                  <a:pt x="80" y="47"/>
                  <a:pt x="80" y="47"/>
                  <a:pt x="80" y="47"/>
                </a:cubicBezTo>
                <a:cubicBezTo>
                  <a:pt x="83" y="45"/>
                  <a:pt x="86" y="44"/>
                  <a:pt x="89" y="44"/>
                </a:cubicBezTo>
                <a:cubicBezTo>
                  <a:pt x="93" y="44"/>
                  <a:pt x="97" y="45"/>
                  <a:pt x="99" y="49"/>
                </a:cubicBezTo>
                <a:cubicBezTo>
                  <a:pt x="99" y="49"/>
                  <a:pt x="99" y="49"/>
                  <a:pt x="99" y="49"/>
                </a:cubicBezTo>
                <a:cubicBezTo>
                  <a:pt x="99" y="49"/>
                  <a:pt x="99" y="49"/>
                  <a:pt x="99" y="49"/>
                </a:cubicBezTo>
                <a:cubicBezTo>
                  <a:pt x="100" y="48"/>
                  <a:pt x="102" y="48"/>
                  <a:pt x="103" y="48"/>
                </a:cubicBezTo>
                <a:cubicBezTo>
                  <a:pt x="108" y="48"/>
                  <a:pt x="114" y="51"/>
                  <a:pt x="116" y="58"/>
                </a:cubicBezTo>
                <a:cubicBezTo>
                  <a:pt x="117" y="60"/>
                  <a:pt x="117" y="62"/>
                  <a:pt x="117" y="64"/>
                </a:cubicBezTo>
                <a:cubicBezTo>
                  <a:pt x="117" y="68"/>
                  <a:pt x="116" y="72"/>
                  <a:pt x="112" y="73"/>
                </a:cubicBezTo>
                <a:cubicBezTo>
                  <a:pt x="111" y="74"/>
                  <a:pt x="111" y="74"/>
                  <a:pt x="110" y="74"/>
                </a:cubicBezTo>
                <a:cubicBezTo>
                  <a:pt x="107" y="74"/>
                  <a:pt x="105" y="72"/>
                  <a:pt x="104" y="70"/>
                </a:cubicBezTo>
                <a:cubicBezTo>
                  <a:pt x="103" y="69"/>
                  <a:pt x="103" y="68"/>
                  <a:pt x="103" y="67"/>
                </a:cubicBezTo>
                <a:cubicBezTo>
                  <a:pt x="103" y="65"/>
                  <a:pt x="105" y="63"/>
                  <a:pt x="108" y="62"/>
                </a:cubicBezTo>
                <a:cubicBezTo>
                  <a:pt x="108" y="62"/>
                  <a:pt x="108" y="62"/>
                  <a:pt x="108" y="62"/>
                </a:cubicBezTo>
                <a:cubicBezTo>
                  <a:pt x="108" y="62"/>
                  <a:pt x="108" y="62"/>
                  <a:pt x="108" y="62"/>
                </a:cubicBezTo>
                <a:cubicBezTo>
                  <a:pt x="107" y="62"/>
                  <a:pt x="105" y="62"/>
                  <a:pt x="104" y="62"/>
                </a:cubicBezTo>
                <a:cubicBezTo>
                  <a:pt x="101" y="62"/>
                  <a:pt x="99" y="63"/>
                  <a:pt x="97" y="67"/>
                </a:cubicBezTo>
                <a:cubicBezTo>
                  <a:pt x="95" y="70"/>
                  <a:pt x="92" y="75"/>
                  <a:pt x="91" y="78"/>
                </a:cubicBezTo>
                <a:cubicBezTo>
                  <a:pt x="88" y="80"/>
                  <a:pt x="81" y="87"/>
                  <a:pt x="74" y="88"/>
                </a:cubicBezTo>
                <a:cubicBezTo>
                  <a:pt x="68" y="90"/>
                  <a:pt x="62" y="90"/>
                  <a:pt x="55" y="90"/>
                </a:cubicBezTo>
                <a:cubicBezTo>
                  <a:pt x="44" y="90"/>
                  <a:pt x="33" y="89"/>
                  <a:pt x="23" y="87"/>
                </a:cubicBezTo>
                <a:cubicBezTo>
                  <a:pt x="23" y="86"/>
                  <a:pt x="23" y="86"/>
                  <a:pt x="23" y="86"/>
                </a:cubicBezTo>
                <a:cubicBezTo>
                  <a:pt x="24" y="86"/>
                  <a:pt x="24" y="86"/>
                  <a:pt x="24" y="86"/>
                </a:cubicBezTo>
                <a:cubicBezTo>
                  <a:pt x="30" y="91"/>
                  <a:pt x="43" y="93"/>
                  <a:pt x="55" y="93"/>
                </a:cubicBezTo>
                <a:cubicBezTo>
                  <a:pt x="62" y="93"/>
                  <a:pt x="69" y="92"/>
                  <a:pt x="74" y="91"/>
                </a:cubicBezTo>
                <a:cubicBezTo>
                  <a:pt x="82" y="89"/>
                  <a:pt x="87" y="86"/>
                  <a:pt x="92" y="80"/>
                </a:cubicBezTo>
                <a:cubicBezTo>
                  <a:pt x="94" y="78"/>
                  <a:pt x="97" y="73"/>
                  <a:pt x="100" y="66"/>
                </a:cubicBezTo>
                <a:cubicBezTo>
                  <a:pt x="100" y="66"/>
                  <a:pt x="100" y="66"/>
                  <a:pt x="100" y="66"/>
                </a:cubicBezTo>
                <a:cubicBezTo>
                  <a:pt x="100" y="66"/>
                  <a:pt x="100" y="66"/>
                  <a:pt x="100" y="66"/>
                </a:cubicBezTo>
                <a:cubicBezTo>
                  <a:pt x="101" y="70"/>
                  <a:pt x="101" y="72"/>
                  <a:pt x="106" y="75"/>
                </a:cubicBezTo>
                <a:cubicBezTo>
                  <a:pt x="108" y="76"/>
                  <a:pt x="110" y="76"/>
                  <a:pt x="111" y="76"/>
                </a:cubicBezTo>
                <a:cubicBezTo>
                  <a:pt x="114" y="76"/>
                  <a:pt x="116" y="75"/>
                  <a:pt x="118" y="72"/>
                </a:cubicBezTo>
                <a:cubicBezTo>
                  <a:pt x="119" y="70"/>
                  <a:pt x="120" y="67"/>
                  <a:pt x="120" y="64"/>
                </a:cubicBezTo>
                <a:cubicBezTo>
                  <a:pt x="120" y="59"/>
                  <a:pt x="118" y="53"/>
                  <a:pt x="115" y="50"/>
                </a:cubicBezTo>
                <a:cubicBezTo>
                  <a:pt x="112" y="48"/>
                  <a:pt x="107" y="46"/>
                  <a:pt x="103" y="46"/>
                </a:cubicBezTo>
                <a:cubicBezTo>
                  <a:pt x="102" y="46"/>
                  <a:pt x="101" y="46"/>
                  <a:pt x="100" y="46"/>
                </a:cubicBezTo>
                <a:cubicBezTo>
                  <a:pt x="100" y="46"/>
                  <a:pt x="100" y="46"/>
                  <a:pt x="100" y="46"/>
                </a:cubicBezTo>
                <a:cubicBezTo>
                  <a:pt x="100" y="46"/>
                  <a:pt x="100" y="46"/>
                  <a:pt x="100" y="46"/>
                </a:cubicBezTo>
                <a:cubicBezTo>
                  <a:pt x="98" y="43"/>
                  <a:pt x="94" y="42"/>
                  <a:pt x="90" y="42"/>
                </a:cubicBezTo>
                <a:cubicBezTo>
                  <a:pt x="86" y="42"/>
                  <a:pt x="82" y="43"/>
                  <a:pt x="79" y="45"/>
                </a:cubicBezTo>
                <a:cubicBezTo>
                  <a:pt x="79" y="45"/>
                  <a:pt x="79" y="45"/>
                  <a:pt x="79" y="45"/>
                </a:cubicBezTo>
                <a:cubicBezTo>
                  <a:pt x="79" y="45"/>
                  <a:pt x="79" y="45"/>
                  <a:pt x="79" y="45"/>
                </a:cubicBezTo>
                <a:cubicBezTo>
                  <a:pt x="78" y="44"/>
                  <a:pt x="76" y="44"/>
                  <a:pt x="75" y="44"/>
                </a:cubicBezTo>
                <a:cubicBezTo>
                  <a:pt x="72" y="44"/>
                  <a:pt x="68" y="45"/>
                  <a:pt x="66" y="47"/>
                </a:cubicBezTo>
                <a:cubicBezTo>
                  <a:pt x="61" y="50"/>
                  <a:pt x="58" y="55"/>
                  <a:pt x="58" y="61"/>
                </a:cubicBezTo>
                <a:cubicBezTo>
                  <a:pt x="58" y="68"/>
                  <a:pt x="62" y="75"/>
                  <a:pt x="72" y="75"/>
                </a:cubicBezTo>
                <a:cubicBezTo>
                  <a:pt x="72" y="75"/>
                  <a:pt x="72" y="75"/>
                  <a:pt x="72" y="75"/>
                </a:cubicBezTo>
                <a:cubicBezTo>
                  <a:pt x="72" y="75"/>
                  <a:pt x="72" y="75"/>
                  <a:pt x="72" y="75"/>
                </a:cubicBezTo>
                <a:cubicBezTo>
                  <a:pt x="63" y="81"/>
                  <a:pt x="55" y="84"/>
                  <a:pt x="46" y="84"/>
                </a:cubicBezTo>
                <a:cubicBezTo>
                  <a:pt x="39" y="84"/>
                  <a:pt x="33" y="82"/>
                  <a:pt x="26" y="79"/>
                </a:cubicBezTo>
                <a:cubicBezTo>
                  <a:pt x="11" y="72"/>
                  <a:pt x="7" y="60"/>
                  <a:pt x="7" y="47"/>
                </a:cubicBezTo>
                <a:cubicBezTo>
                  <a:pt x="7" y="42"/>
                  <a:pt x="8" y="36"/>
                  <a:pt x="8" y="30"/>
                </a:cubicBezTo>
                <a:cubicBezTo>
                  <a:pt x="9" y="26"/>
                  <a:pt x="10" y="18"/>
                  <a:pt x="10" y="12"/>
                </a:cubicBezTo>
                <a:cubicBezTo>
                  <a:pt x="10" y="9"/>
                  <a:pt x="11" y="6"/>
                  <a:pt x="11" y="4"/>
                </a:cubicBezTo>
                <a:cubicBezTo>
                  <a:pt x="11" y="3"/>
                  <a:pt x="11" y="2"/>
                  <a:pt x="11" y="1"/>
                </a:cubicBezTo>
                <a:cubicBezTo>
                  <a:pt x="11" y="1"/>
                  <a:pt x="11" y="1"/>
                  <a:pt x="11" y="1"/>
                </a:cubicBezTo>
                <a:cubicBezTo>
                  <a:pt x="11" y="0"/>
                  <a:pt x="11" y="0"/>
                  <a:pt x="11" y="0"/>
                </a:cubicBezTo>
                <a:cubicBezTo>
                  <a:pt x="11" y="0"/>
                  <a:pt x="11" y="0"/>
                  <a:pt x="11" y="0"/>
                </a:cubicBezTo>
                <a:cubicBezTo>
                  <a:pt x="11" y="0"/>
                  <a:pt x="11" y="0"/>
                  <a:pt x="11" y="0"/>
                </a:cubicBezTo>
                <a:cubicBezTo>
                  <a:pt x="11" y="0"/>
                  <a:pt x="11" y="0"/>
                  <a:pt x="11" y="0"/>
                </a:cubicBezTo>
                <a:cubicBezTo>
                  <a:pt x="11" y="0"/>
                  <a:pt x="11" y="0"/>
                  <a:pt x="11" y="0"/>
                </a:cubicBezTo>
                <a:cubicBezTo>
                  <a:pt x="11" y="0"/>
                  <a:pt x="11" y="0"/>
                  <a:pt x="11" y="0"/>
                </a:cubicBezTo>
                <a:cubicBezTo>
                  <a:pt x="14" y="7"/>
                  <a:pt x="14" y="14"/>
                  <a:pt x="14" y="22"/>
                </a:cubicBezTo>
                <a:cubicBezTo>
                  <a:pt x="14" y="27"/>
                  <a:pt x="14" y="33"/>
                  <a:pt x="14" y="39"/>
                </a:cubicBezTo>
                <a:cubicBezTo>
                  <a:pt x="14" y="54"/>
                  <a:pt x="16" y="67"/>
                  <a:pt x="30" y="73"/>
                </a:cubicBezTo>
                <a:cubicBezTo>
                  <a:pt x="33" y="74"/>
                  <a:pt x="35" y="75"/>
                  <a:pt x="38" y="75"/>
                </a:cubicBezTo>
                <a:cubicBezTo>
                  <a:pt x="45" y="75"/>
                  <a:pt x="53" y="71"/>
                  <a:pt x="55" y="66"/>
                </a:cubicBezTo>
                <a:cubicBezTo>
                  <a:pt x="55" y="64"/>
                  <a:pt x="56" y="61"/>
                  <a:pt x="56" y="59"/>
                </a:cubicBezTo>
                <a:cubicBezTo>
                  <a:pt x="56" y="57"/>
                  <a:pt x="55" y="55"/>
                  <a:pt x="54" y="53"/>
                </a:cubicBezTo>
                <a:cubicBezTo>
                  <a:pt x="53" y="52"/>
                  <a:pt x="51" y="51"/>
                  <a:pt x="49" y="51"/>
                </a:cubicBezTo>
                <a:cubicBezTo>
                  <a:pt x="48" y="51"/>
                  <a:pt x="46" y="51"/>
                  <a:pt x="45" y="52"/>
                </a:cubicBezTo>
                <a:cubicBezTo>
                  <a:pt x="44" y="52"/>
                  <a:pt x="44" y="54"/>
                  <a:pt x="44" y="55"/>
                </a:cubicBezTo>
                <a:cubicBezTo>
                  <a:pt x="44" y="57"/>
                  <a:pt x="45" y="59"/>
                  <a:pt x="47" y="60"/>
                </a:cubicBezTo>
                <a:cubicBezTo>
                  <a:pt x="47" y="60"/>
                  <a:pt x="47" y="60"/>
                  <a:pt x="47" y="60"/>
                </a:cubicBezTo>
                <a:cubicBezTo>
                  <a:pt x="47" y="60"/>
                  <a:pt x="47" y="60"/>
                  <a:pt x="47" y="60"/>
                </a:cubicBezTo>
                <a:cubicBezTo>
                  <a:pt x="46" y="58"/>
                  <a:pt x="46" y="57"/>
                  <a:pt x="46" y="56"/>
                </a:cubicBezTo>
                <a:cubicBezTo>
                  <a:pt x="46" y="55"/>
                  <a:pt x="46" y="55"/>
                  <a:pt x="46" y="54"/>
                </a:cubicBezTo>
                <a:cubicBezTo>
                  <a:pt x="47" y="54"/>
                  <a:pt x="48" y="53"/>
                  <a:pt x="48" y="53"/>
                </a:cubicBezTo>
                <a:cubicBezTo>
                  <a:pt x="50" y="53"/>
                  <a:pt x="51" y="54"/>
                  <a:pt x="52" y="55"/>
                </a:cubicBezTo>
                <a:cubicBezTo>
                  <a:pt x="53" y="56"/>
                  <a:pt x="54" y="58"/>
                  <a:pt x="54" y="60"/>
                </a:cubicBezTo>
                <a:cubicBezTo>
                  <a:pt x="54" y="61"/>
                  <a:pt x="53" y="63"/>
                  <a:pt x="53" y="65"/>
                </a:cubicBezTo>
                <a:cubicBezTo>
                  <a:pt x="51" y="69"/>
                  <a:pt x="44" y="72"/>
                  <a:pt x="39" y="72"/>
                </a:cubicBezTo>
                <a:cubicBezTo>
                  <a:pt x="38" y="72"/>
                  <a:pt x="38" y="72"/>
                  <a:pt x="38" y="72"/>
                </a:cubicBezTo>
                <a:cubicBezTo>
                  <a:pt x="30" y="71"/>
                  <a:pt x="22" y="66"/>
                  <a:pt x="20" y="58"/>
                </a:cubicBezTo>
                <a:cubicBezTo>
                  <a:pt x="20" y="57"/>
                  <a:pt x="19" y="54"/>
                  <a:pt x="19" y="51"/>
                </a:cubicBezTo>
                <a:cubicBezTo>
                  <a:pt x="19" y="44"/>
                  <a:pt x="22" y="34"/>
                  <a:pt x="30" y="29"/>
                </a:cubicBezTo>
                <a:cubicBezTo>
                  <a:pt x="32" y="27"/>
                  <a:pt x="39" y="24"/>
                  <a:pt x="45" y="24"/>
                </a:cubicBezTo>
                <a:cubicBezTo>
                  <a:pt x="47" y="24"/>
                  <a:pt x="48" y="24"/>
                  <a:pt x="49" y="25"/>
                </a:cubicBezTo>
                <a:cubicBezTo>
                  <a:pt x="53" y="27"/>
                  <a:pt x="56" y="33"/>
                  <a:pt x="63" y="33"/>
                </a:cubicBezTo>
                <a:cubicBezTo>
                  <a:pt x="65" y="33"/>
                  <a:pt x="67" y="33"/>
                  <a:pt x="69" y="32"/>
                </a:cubicBezTo>
                <a:cubicBezTo>
                  <a:pt x="71" y="31"/>
                  <a:pt x="72" y="29"/>
                  <a:pt x="72" y="26"/>
                </a:cubicBezTo>
                <a:cubicBezTo>
                  <a:pt x="72" y="24"/>
                  <a:pt x="72" y="23"/>
                  <a:pt x="72" y="22"/>
                </a:cubicBezTo>
                <a:cubicBezTo>
                  <a:pt x="71" y="20"/>
                  <a:pt x="70" y="20"/>
                  <a:pt x="69" y="20"/>
                </a:cubicBezTo>
                <a:cubicBezTo>
                  <a:pt x="67" y="20"/>
                  <a:pt x="65" y="21"/>
                  <a:pt x="64" y="22"/>
                </a:cubicBezTo>
                <a:cubicBezTo>
                  <a:pt x="64" y="22"/>
                  <a:pt x="64" y="22"/>
                  <a:pt x="64" y="22"/>
                </a:cubicBezTo>
                <a:cubicBezTo>
                  <a:pt x="64" y="22"/>
                  <a:pt x="64" y="22"/>
                  <a:pt x="64" y="22"/>
                </a:cubicBezTo>
                <a:cubicBezTo>
                  <a:pt x="64" y="22"/>
                  <a:pt x="64" y="22"/>
                  <a:pt x="64" y="22"/>
                </a:cubicBezTo>
                <a:cubicBezTo>
                  <a:pt x="64" y="22"/>
                  <a:pt x="64" y="22"/>
                  <a:pt x="64" y="22"/>
                </a:cubicBezTo>
                <a:cubicBezTo>
                  <a:pt x="64" y="22"/>
                  <a:pt x="64" y="22"/>
                  <a:pt x="64" y="22"/>
                </a:cubicBezTo>
                <a:cubicBezTo>
                  <a:pt x="64" y="22"/>
                  <a:pt x="64" y="22"/>
                  <a:pt x="64" y="22"/>
                </a:cubicBezTo>
                <a:cubicBezTo>
                  <a:pt x="64" y="22"/>
                  <a:pt x="64" y="22"/>
                  <a:pt x="64" y="22"/>
                </a:cubicBezTo>
                <a:cubicBezTo>
                  <a:pt x="64" y="22"/>
                  <a:pt x="64" y="22"/>
                  <a:pt x="64" y="22"/>
                </a:cubicBezTo>
                <a:cubicBezTo>
                  <a:pt x="64" y="22"/>
                  <a:pt x="64" y="22"/>
                  <a:pt x="64" y="22"/>
                </a:cubicBezTo>
                <a:cubicBezTo>
                  <a:pt x="64" y="22"/>
                  <a:pt x="64" y="22"/>
                  <a:pt x="64" y="22"/>
                </a:cubicBezTo>
                <a:cubicBezTo>
                  <a:pt x="64" y="22"/>
                  <a:pt x="64" y="22"/>
                  <a:pt x="64" y="22"/>
                </a:cubicBezTo>
                <a:cubicBezTo>
                  <a:pt x="64" y="22"/>
                  <a:pt x="64" y="22"/>
                  <a:pt x="64" y="22"/>
                </a:cubicBezTo>
                <a:cubicBezTo>
                  <a:pt x="64" y="22"/>
                  <a:pt x="64" y="22"/>
                  <a:pt x="64" y="22"/>
                </a:cubicBezTo>
                <a:cubicBezTo>
                  <a:pt x="65" y="22"/>
                  <a:pt x="65" y="22"/>
                  <a:pt x="65" y="22"/>
                </a:cubicBezTo>
                <a:cubicBezTo>
                  <a:pt x="66" y="22"/>
                  <a:pt x="67" y="22"/>
                  <a:pt x="68" y="22"/>
                </a:cubicBezTo>
                <a:cubicBezTo>
                  <a:pt x="69" y="23"/>
                  <a:pt x="70" y="23"/>
                  <a:pt x="70" y="25"/>
                </a:cubicBezTo>
                <a:cubicBezTo>
                  <a:pt x="70" y="25"/>
                  <a:pt x="70" y="27"/>
                  <a:pt x="69" y="28"/>
                </a:cubicBezTo>
                <a:cubicBezTo>
                  <a:pt x="68" y="30"/>
                  <a:pt x="66" y="31"/>
                  <a:pt x="64" y="31"/>
                </a:cubicBezTo>
                <a:cubicBezTo>
                  <a:pt x="59" y="31"/>
                  <a:pt x="52" y="25"/>
                  <a:pt x="52" y="19"/>
                </a:cubicBezTo>
                <a:cubicBezTo>
                  <a:pt x="52" y="16"/>
                  <a:pt x="53" y="14"/>
                  <a:pt x="56" y="11"/>
                </a:cubicBezTo>
                <a:cubicBezTo>
                  <a:pt x="58" y="10"/>
                  <a:pt x="60" y="10"/>
                  <a:pt x="62" y="10"/>
                </a:cubicBezTo>
                <a:cubicBezTo>
                  <a:pt x="65" y="10"/>
                  <a:pt x="67" y="10"/>
                  <a:pt x="70" y="10"/>
                </a:cubicBezTo>
                <a:cubicBezTo>
                  <a:pt x="71" y="10"/>
                  <a:pt x="71" y="10"/>
                  <a:pt x="72" y="10"/>
                </a:cubicBezTo>
                <a:cubicBezTo>
                  <a:pt x="77" y="9"/>
                  <a:pt x="78" y="2"/>
                  <a:pt x="87" y="2"/>
                </a:cubicBezTo>
                <a:cubicBezTo>
                  <a:pt x="88" y="2"/>
                  <a:pt x="89" y="3"/>
                  <a:pt x="90" y="3"/>
                </a:cubicBezTo>
                <a:close/>
              </a:path>
            </a:pathLst>
          </a:custGeom>
          <a:solidFill>
            <a:srgbClr val="F2DBC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36" name="PA_任意多边形 1341"/>
          <p:cNvSpPr>
            <a:spLocks/>
          </p:cNvSpPr>
          <p:nvPr>
            <p:custDataLst>
              <p:tags r:id="rId68"/>
            </p:custDataLst>
          </p:nvPr>
        </p:nvSpPr>
        <p:spPr bwMode="auto">
          <a:xfrm>
            <a:off x="2249487" y="3867394"/>
            <a:ext cx="192088" cy="98425"/>
          </a:xfrm>
          <a:custGeom>
            <a:avLst/>
            <a:gdLst>
              <a:gd name="T0" fmla="*/ 67 w 80"/>
              <a:gd name="T1" fmla="*/ 29 h 41"/>
              <a:gd name="T2" fmla="*/ 72 w 80"/>
              <a:gd name="T3" fmla="*/ 16 h 41"/>
              <a:gd name="T4" fmla="*/ 72 w 80"/>
              <a:gd name="T5" fmla="*/ 16 h 41"/>
              <a:gd name="T6" fmla="*/ 77 w 80"/>
              <a:gd name="T7" fmla="*/ 37 h 41"/>
              <a:gd name="T8" fmla="*/ 54 w 80"/>
              <a:gd name="T9" fmla="*/ 39 h 41"/>
              <a:gd name="T10" fmla="*/ 0 w 80"/>
              <a:gd name="T11" fmla="*/ 30 h 41"/>
              <a:gd name="T12" fmla="*/ 31 w 80"/>
              <a:gd name="T13" fmla="*/ 20 h 41"/>
              <a:gd name="T14" fmla="*/ 50 w 80"/>
              <a:gd name="T15" fmla="*/ 25 h 41"/>
              <a:gd name="T16" fmla="*/ 59 w 80"/>
              <a:gd name="T17" fmla="*/ 17 h 41"/>
              <a:gd name="T18" fmla="*/ 51 w 80"/>
              <a:gd name="T19" fmla="*/ 8 h 41"/>
              <a:gd name="T20" fmla="*/ 45 w 80"/>
              <a:gd name="T21" fmla="*/ 12 h 41"/>
              <a:gd name="T22" fmla="*/ 50 w 80"/>
              <a:gd name="T23" fmla="*/ 10 h 41"/>
              <a:gd name="T24" fmla="*/ 56 w 80"/>
              <a:gd name="T25" fmla="*/ 17 h 41"/>
              <a:gd name="T26" fmla="*/ 49 w 80"/>
              <a:gd name="T27" fmla="*/ 22 h 41"/>
              <a:gd name="T28" fmla="*/ 36 w 80"/>
              <a:gd name="T29" fmla="*/ 12 h 41"/>
              <a:gd name="T30" fmla="*/ 49 w 80"/>
              <a:gd name="T31" fmla="*/ 0 h 41"/>
              <a:gd name="T32" fmla="*/ 71 w 80"/>
              <a:gd name="T33" fmla="*/ 21 h 41"/>
              <a:gd name="T34" fmla="*/ 67 w 80"/>
              <a:gd name="T35" fmla="*/ 29 h 41"/>
              <a:gd name="T36" fmla="*/ 67 w 80"/>
              <a:gd name="T37" fmla="*/ 29 h 41"/>
              <a:gd name="T38" fmla="*/ 71 w 80"/>
              <a:gd name="T39" fmla="*/ 21 h 41"/>
              <a:gd name="T40" fmla="*/ 49 w 80"/>
              <a:gd name="T41" fmla="*/ 0 h 41"/>
              <a:gd name="T42" fmla="*/ 36 w 80"/>
              <a:gd name="T43" fmla="*/ 12 h 41"/>
              <a:gd name="T44" fmla="*/ 49 w 80"/>
              <a:gd name="T45" fmla="*/ 22 h 41"/>
              <a:gd name="T46" fmla="*/ 56 w 80"/>
              <a:gd name="T47" fmla="*/ 17 h 41"/>
              <a:gd name="T48" fmla="*/ 50 w 80"/>
              <a:gd name="T49" fmla="*/ 10 h 41"/>
              <a:gd name="T50" fmla="*/ 45 w 80"/>
              <a:gd name="T51" fmla="*/ 12 h 41"/>
              <a:gd name="T52" fmla="*/ 51 w 80"/>
              <a:gd name="T53" fmla="*/ 8 h 41"/>
              <a:gd name="T54" fmla="*/ 59 w 80"/>
              <a:gd name="T55" fmla="*/ 17 h 41"/>
              <a:gd name="T56" fmla="*/ 50 w 80"/>
              <a:gd name="T57" fmla="*/ 26 h 41"/>
              <a:gd name="T58" fmla="*/ 31 w 80"/>
              <a:gd name="T59" fmla="*/ 21 h 41"/>
              <a:gd name="T60" fmla="*/ 0 w 80"/>
              <a:gd name="T61" fmla="*/ 30 h 41"/>
              <a:gd name="T62" fmla="*/ 15 w 80"/>
              <a:gd name="T63" fmla="*/ 29 h 41"/>
              <a:gd name="T64" fmla="*/ 64 w 80"/>
              <a:gd name="T65" fmla="*/ 41 h 41"/>
              <a:gd name="T66" fmla="*/ 80 w 80"/>
              <a:gd name="T67" fmla="*/ 28 h 41"/>
              <a:gd name="T68" fmla="*/ 72 w 80"/>
              <a:gd name="T69" fmla="*/ 16 h 41"/>
              <a:gd name="T70" fmla="*/ 74 w 80"/>
              <a:gd name="T71" fmla="*/ 22 h 41"/>
              <a:gd name="T72" fmla="*/ 67 w 80"/>
              <a:gd name="T73" fmla="*/ 29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80" h="41">
                <a:moveTo>
                  <a:pt x="67" y="29"/>
                </a:moveTo>
                <a:cubicBezTo>
                  <a:pt x="67" y="29"/>
                  <a:pt x="67" y="29"/>
                  <a:pt x="67" y="29"/>
                </a:cubicBezTo>
                <a:cubicBezTo>
                  <a:pt x="72" y="28"/>
                  <a:pt x="73" y="25"/>
                  <a:pt x="73" y="22"/>
                </a:cubicBezTo>
                <a:cubicBezTo>
                  <a:pt x="73" y="20"/>
                  <a:pt x="73" y="18"/>
                  <a:pt x="72" y="16"/>
                </a:cubicBezTo>
                <a:cubicBezTo>
                  <a:pt x="72" y="16"/>
                  <a:pt x="72" y="16"/>
                  <a:pt x="72" y="16"/>
                </a:cubicBezTo>
                <a:cubicBezTo>
                  <a:pt x="72" y="16"/>
                  <a:pt x="72" y="16"/>
                  <a:pt x="72" y="16"/>
                </a:cubicBezTo>
                <a:cubicBezTo>
                  <a:pt x="78" y="17"/>
                  <a:pt x="80" y="22"/>
                  <a:pt x="80" y="28"/>
                </a:cubicBezTo>
                <a:cubicBezTo>
                  <a:pt x="80" y="31"/>
                  <a:pt x="79" y="34"/>
                  <a:pt x="77" y="37"/>
                </a:cubicBezTo>
                <a:cubicBezTo>
                  <a:pt x="75" y="40"/>
                  <a:pt x="69" y="41"/>
                  <a:pt x="64" y="41"/>
                </a:cubicBezTo>
                <a:cubicBezTo>
                  <a:pt x="60" y="41"/>
                  <a:pt x="57" y="40"/>
                  <a:pt x="54" y="39"/>
                </a:cubicBezTo>
                <a:cubicBezTo>
                  <a:pt x="47" y="34"/>
                  <a:pt x="32" y="29"/>
                  <a:pt x="15" y="29"/>
                </a:cubicBezTo>
                <a:cubicBezTo>
                  <a:pt x="10" y="29"/>
                  <a:pt x="5" y="29"/>
                  <a:pt x="0" y="30"/>
                </a:cubicBezTo>
                <a:cubicBezTo>
                  <a:pt x="0" y="30"/>
                  <a:pt x="0" y="30"/>
                  <a:pt x="0" y="30"/>
                </a:cubicBezTo>
                <a:cubicBezTo>
                  <a:pt x="7" y="25"/>
                  <a:pt x="20" y="20"/>
                  <a:pt x="31" y="20"/>
                </a:cubicBezTo>
                <a:cubicBezTo>
                  <a:pt x="34" y="20"/>
                  <a:pt x="38" y="21"/>
                  <a:pt x="41" y="23"/>
                </a:cubicBezTo>
                <a:cubicBezTo>
                  <a:pt x="44" y="25"/>
                  <a:pt x="47" y="25"/>
                  <a:pt x="50" y="25"/>
                </a:cubicBezTo>
                <a:cubicBezTo>
                  <a:pt x="53" y="25"/>
                  <a:pt x="56" y="24"/>
                  <a:pt x="58" y="22"/>
                </a:cubicBezTo>
                <a:cubicBezTo>
                  <a:pt x="59" y="21"/>
                  <a:pt x="59" y="19"/>
                  <a:pt x="59" y="17"/>
                </a:cubicBezTo>
                <a:cubicBezTo>
                  <a:pt x="59" y="14"/>
                  <a:pt x="58" y="11"/>
                  <a:pt x="56" y="10"/>
                </a:cubicBezTo>
                <a:cubicBezTo>
                  <a:pt x="54" y="8"/>
                  <a:pt x="52" y="8"/>
                  <a:pt x="51" y="8"/>
                </a:cubicBezTo>
                <a:cubicBezTo>
                  <a:pt x="48" y="8"/>
                  <a:pt x="45" y="9"/>
                  <a:pt x="45" y="12"/>
                </a:cubicBezTo>
                <a:cubicBezTo>
                  <a:pt x="45" y="12"/>
                  <a:pt x="45" y="12"/>
                  <a:pt x="45" y="12"/>
                </a:cubicBezTo>
                <a:cubicBezTo>
                  <a:pt x="45" y="12"/>
                  <a:pt x="45" y="12"/>
                  <a:pt x="45" y="12"/>
                </a:cubicBezTo>
                <a:cubicBezTo>
                  <a:pt x="46" y="11"/>
                  <a:pt x="48" y="10"/>
                  <a:pt x="50" y="10"/>
                </a:cubicBezTo>
                <a:cubicBezTo>
                  <a:pt x="51" y="10"/>
                  <a:pt x="52" y="11"/>
                  <a:pt x="53" y="11"/>
                </a:cubicBezTo>
                <a:cubicBezTo>
                  <a:pt x="55" y="13"/>
                  <a:pt x="56" y="15"/>
                  <a:pt x="56" y="17"/>
                </a:cubicBezTo>
                <a:cubicBezTo>
                  <a:pt x="56" y="19"/>
                  <a:pt x="55" y="20"/>
                  <a:pt x="52" y="22"/>
                </a:cubicBezTo>
                <a:cubicBezTo>
                  <a:pt x="51" y="22"/>
                  <a:pt x="50" y="22"/>
                  <a:pt x="49" y="22"/>
                </a:cubicBezTo>
                <a:cubicBezTo>
                  <a:pt x="44" y="22"/>
                  <a:pt x="39" y="19"/>
                  <a:pt x="37" y="15"/>
                </a:cubicBezTo>
                <a:cubicBezTo>
                  <a:pt x="36" y="14"/>
                  <a:pt x="36" y="13"/>
                  <a:pt x="36" y="12"/>
                </a:cubicBezTo>
                <a:cubicBezTo>
                  <a:pt x="36" y="8"/>
                  <a:pt x="39" y="5"/>
                  <a:pt x="42" y="2"/>
                </a:cubicBezTo>
                <a:cubicBezTo>
                  <a:pt x="44" y="1"/>
                  <a:pt x="46" y="0"/>
                  <a:pt x="49" y="0"/>
                </a:cubicBezTo>
                <a:cubicBezTo>
                  <a:pt x="53" y="0"/>
                  <a:pt x="58" y="1"/>
                  <a:pt x="63" y="5"/>
                </a:cubicBezTo>
                <a:cubicBezTo>
                  <a:pt x="68" y="9"/>
                  <a:pt x="71" y="15"/>
                  <a:pt x="71" y="21"/>
                </a:cubicBezTo>
                <a:cubicBezTo>
                  <a:pt x="71" y="24"/>
                  <a:pt x="69" y="28"/>
                  <a:pt x="67" y="30"/>
                </a:cubicBezTo>
                <a:cubicBezTo>
                  <a:pt x="67" y="29"/>
                  <a:pt x="67" y="29"/>
                  <a:pt x="67" y="29"/>
                </a:cubicBezTo>
                <a:cubicBezTo>
                  <a:pt x="67" y="29"/>
                  <a:pt x="67" y="29"/>
                  <a:pt x="67" y="29"/>
                </a:cubicBezTo>
                <a:cubicBezTo>
                  <a:pt x="67" y="29"/>
                  <a:pt x="67" y="29"/>
                  <a:pt x="67" y="29"/>
                </a:cubicBezTo>
                <a:cubicBezTo>
                  <a:pt x="67" y="29"/>
                  <a:pt x="67" y="29"/>
                  <a:pt x="67" y="29"/>
                </a:cubicBezTo>
                <a:cubicBezTo>
                  <a:pt x="69" y="28"/>
                  <a:pt x="71" y="24"/>
                  <a:pt x="71" y="21"/>
                </a:cubicBezTo>
                <a:cubicBezTo>
                  <a:pt x="71" y="15"/>
                  <a:pt x="68" y="9"/>
                  <a:pt x="63" y="5"/>
                </a:cubicBezTo>
                <a:cubicBezTo>
                  <a:pt x="58" y="2"/>
                  <a:pt x="53" y="0"/>
                  <a:pt x="49" y="0"/>
                </a:cubicBezTo>
                <a:cubicBezTo>
                  <a:pt x="46" y="0"/>
                  <a:pt x="44" y="1"/>
                  <a:pt x="42" y="2"/>
                </a:cubicBezTo>
                <a:cubicBezTo>
                  <a:pt x="39" y="5"/>
                  <a:pt x="36" y="8"/>
                  <a:pt x="36" y="12"/>
                </a:cubicBezTo>
                <a:cubicBezTo>
                  <a:pt x="36" y="13"/>
                  <a:pt x="37" y="14"/>
                  <a:pt x="37" y="15"/>
                </a:cubicBezTo>
                <a:cubicBezTo>
                  <a:pt x="39" y="18"/>
                  <a:pt x="44" y="22"/>
                  <a:pt x="49" y="22"/>
                </a:cubicBezTo>
                <a:cubicBezTo>
                  <a:pt x="50" y="22"/>
                  <a:pt x="51" y="22"/>
                  <a:pt x="52" y="22"/>
                </a:cubicBezTo>
                <a:cubicBezTo>
                  <a:pt x="54" y="20"/>
                  <a:pt x="56" y="18"/>
                  <a:pt x="56" y="17"/>
                </a:cubicBezTo>
                <a:cubicBezTo>
                  <a:pt x="56" y="15"/>
                  <a:pt x="55" y="13"/>
                  <a:pt x="53" y="11"/>
                </a:cubicBezTo>
                <a:cubicBezTo>
                  <a:pt x="52" y="11"/>
                  <a:pt x="51" y="10"/>
                  <a:pt x="50" y="10"/>
                </a:cubicBezTo>
                <a:cubicBezTo>
                  <a:pt x="48" y="10"/>
                  <a:pt x="46" y="11"/>
                  <a:pt x="45" y="12"/>
                </a:cubicBezTo>
                <a:cubicBezTo>
                  <a:pt x="45" y="12"/>
                  <a:pt x="45" y="12"/>
                  <a:pt x="45" y="12"/>
                </a:cubicBezTo>
                <a:cubicBezTo>
                  <a:pt x="45" y="12"/>
                  <a:pt x="45" y="12"/>
                  <a:pt x="45" y="12"/>
                </a:cubicBezTo>
                <a:cubicBezTo>
                  <a:pt x="45" y="9"/>
                  <a:pt x="48" y="8"/>
                  <a:pt x="51" y="8"/>
                </a:cubicBezTo>
                <a:cubicBezTo>
                  <a:pt x="52" y="8"/>
                  <a:pt x="54" y="8"/>
                  <a:pt x="56" y="10"/>
                </a:cubicBezTo>
                <a:cubicBezTo>
                  <a:pt x="58" y="11"/>
                  <a:pt x="59" y="14"/>
                  <a:pt x="59" y="17"/>
                </a:cubicBezTo>
                <a:cubicBezTo>
                  <a:pt x="59" y="19"/>
                  <a:pt x="59" y="21"/>
                  <a:pt x="58" y="22"/>
                </a:cubicBezTo>
                <a:cubicBezTo>
                  <a:pt x="56" y="24"/>
                  <a:pt x="53" y="26"/>
                  <a:pt x="50" y="26"/>
                </a:cubicBezTo>
                <a:cubicBezTo>
                  <a:pt x="47" y="26"/>
                  <a:pt x="44" y="25"/>
                  <a:pt x="41" y="23"/>
                </a:cubicBezTo>
                <a:cubicBezTo>
                  <a:pt x="38" y="21"/>
                  <a:pt x="34" y="21"/>
                  <a:pt x="31" y="21"/>
                </a:cubicBezTo>
                <a:cubicBezTo>
                  <a:pt x="20" y="21"/>
                  <a:pt x="7" y="25"/>
                  <a:pt x="0" y="30"/>
                </a:cubicBezTo>
                <a:cubicBezTo>
                  <a:pt x="0" y="30"/>
                  <a:pt x="0" y="30"/>
                  <a:pt x="0" y="30"/>
                </a:cubicBezTo>
                <a:cubicBezTo>
                  <a:pt x="0" y="30"/>
                  <a:pt x="0" y="30"/>
                  <a:pt x="0" y="30"/>
                </a:cubicBezTo>
                <a:cubicBezTo>
                  <a:pt x="5" y="29"/>
                  <a:pt x="10" y="29"/>
                  <a:pt x="15" y="29"/>
                </a:cubicBezTo>
                <a:cubicBezTo>
                  <a:pt x="32" y="29"/>
                  <a:pt x="47" y="34"/>
                  <a:pt x="54" y="39"/>
                </a:cubicBezTo>
                <a:cubicBezTo>
                  <a:pt x="57" y="40"/>
                  <a:pt x="60" y="41"/>
                  <a:pt x="64" y="41"/>
                </a:cubicBezTo>
                <a:cubicBezTo>
                  <a:pt x="69" y="41"/>
                  <a:pt x="75" y="39"/>
                  <a:pt x="77" y="37"/>
                </a:cubicBezTo>
                <a:cubicBezTo>
                  <a:pt x="79" y="34"/>
                  <a:pt x="80" y="31"/>
                  <a:pt x="80" y="28"/>
                </a:cubicBezTo>
                <a:cubicBezTo>
                  <a:pt x="80" y="22"/>
                  <a:pt x="78" y="17"/>
                  <a:pt x="72" y="16"/>
                </a:cubicBezTo>
                <a:cubicBezTo>
                  <a:pt x="72" y="16"/>
                  <a:pt x="72" y="16"/>
                  <a:pt x="72" y="16"/>
                </a:cubicBezTo>
                <a:cubicBezTo>
                  <a:pt x="73" y="16"/>
                  <a:pt x="73" y="16"/>
                  <a:pt x="73" y="16"/>
                </a:cubicBezTo>
                <a:cubicBezTo>
                  <a:pt x="73" y="18"/>
                  <a:pt x="74" y="20"/>
                  <a:pt x="74" y="22"/>
                </a:cubicBezTo>
                <a:cubicBezTo>
                  <a:pt x="74" y="25"/>
                  <a:pt x="72" y="29"/>
                  <a:pt x="67" y="30"/>
                </a:cubicBezTo>
                <a:cubicBezTo>
                  <a:pt x="67" y="29"/>
                  <a:pt x="67" y="29"/>
                  <a:pt x="67" y="29"/>
                </a:cubicBezTo>
                <a:close/>
              </a:path>
            </a:pathLst>
          </a:custGeom>
          <a:solidFill>
            <a:srgbClr val="F2DBC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37" name="PA_任意多边形 1342"/>
          <p:cNvSpPr>
            <a:spLocks/>
          </p:cNvSpPr>
          <p:nvPr>
            <p:custDataLst>
              <p:tags r:id="rId69"/>
            </p:custDataLst>
          </p:nvPr>
        </p:nvSpPr>
        <p:spPr bwMode="auto">
          <a:xfrm>
            <a:off x="3006725" y="3764207"/>
            <a:ext cx="388938" cy="238125"/>
          </a:xfrm>
          <a:custGeom>
            <a:avLst/>
            <a:gdLst>
              <a:gd name="T0" fmla="*/ 57 w 162"/>
              <a:gd name="T1" fmla="*/ 11 h 99"/>
              <a:gd name="T2" fmla="*/ 66 w 162"/>
              <a:gd name="T3" fmla="*/ 22 h 99"/>
              <a:gd name="T4" fmla="*/ 73 w 162"/>
              <a:gd name="T5" fmla="*/ 26 h 99"/>
              <a:gd name="T6" fmla="*/ 21 w 162"/>
              <a:gd name="T7" fmla="*/ 58 h 99"/>
              <a:gd name="T8" fmla="*/ 47 w 162"/>
              <a:gd name="T9" fmla="*/ 60 h 99"/>
              <a:gd name="T10" fmla="*/ 56 w 162"/>
              <a:gd name="T11" fmla="*/ 59 h 99"/>
              <a:gd name="T12" fmla="*/ 12 w 162"/>
              <a:gd name="T13" fmla="*/ 0 h 99"/>
              <a:gd name="T14" fmla="*/ 12 w 162"/>
              <a:gd name="T15" fmla="*/ 0 h 99"/>
              <a:gd name="T16" fmla="*/ 8 w 162"/>
              <a:gd name="T17" fmla="*/ 47 h 99"/>
              <a:gd name="T18" fmla="*/ 66 w 162"/>
              <a:gd name="T19" fmla="*/ 47 h 99"/>
              <a:gd name="T20" fmla="*/ 100 w 162"/>
              <a:gd name="T21" fmla="*/ 46 h 99"/>
              <a:gd name="T22" fmla="*/ 106 w 162"/>
              <a:gd name="T23" fmla="*/ 75 h 99"/>
              <a:gd name="T24" fmla="*/ 24 w 162"/>
              <a:gd name="T25" fmla="*/ 87 h 99"/>
              <a:gd name="T26" fmla="*/ 109 w 162"/>
              <a:gd name="T27" fmla="*/ 62 h 99"/>
              <a:gd name="T28" fmla="*/ 117 w 162"/>
              <a:gd name="T29" fmla="*/ 64 h 99"/>
              <a:gd name="T30" fmla="*/ 81 w 162"/>
              <a:gd name="T31" fmla="*/ 47 h 99"/>
              <a:gd name="T32" fmla="*/ 76 w 162"/>
              <a:gd name="T33" fmla="*/ 66 h 99"/>
              <a:gd name="T34" fmla="*/ 77 w 162"/>
              <a:gd name="T35" fmla="*/ 62 h 99"/>
              <a:gd name="T36" fmla="*/ 7 w 162"/>
              <a:gd name="T37" fmla="*/ 23 h 99"/>
              <a:gd name="T38" fmla="*/ 45 w 162"/>
              <a:gd name="T39" fmla="*/ 97 h 99"/>
              <a:gd name="T40" fmla="*/ 145 w 162"/>
              <a:gd name="T41" fmla="*/ 60 h 99"/>
              <a:gd name="T42" fmla="*/ 134 w 162"/>
              <a:gd name="T43" fmla="*/ 59 h 99"/>
              <a:gd name="T44" fmla="*/ 160 w 162"/>
              <a:gd name="T45" fmla="*/ 60 h 99"/>
              <a:gd name="T46" fmla="*/ 150 w 162"/>
              <a:gd name="T47" fmla="*/ 30 h 99"/>
              <a:gd name="T48" fmla="*/ 129 w 162"/>
              <a:gd name="T49" fmla="*/ 35 h 99"/>
              <a:gd name="T50" fmla="*/ 121 w 162"/>
              <a:gd name="T51" fmla="*/ 24 h 99"/>
              <a:gd name="T52" fmla="*/ 128 w 162"/>
              <a:gd name="T53" fmla="*/ 25 h 99"/>
              <a:gd name="T54" fmla="*/ 91 w 162"/>
              <a:gd name="T55" fmla="*/ 3 h 99"/>
              <a:gd name="T56" fmla="*/ 117 w 162"/>
              <a:gd name="T57" fmla="*/ 11 h 99"/>
              <a:gd name="T58" fmla="*/ 114 w 162"/>
              <a:gd name="T59" fmla="*/ 25 h 99"/>
              <a:gd name="T60" fmla="*/ 110 w 162"/>
              <a:gd name="T61" fmla="*/ 28 h 99"/>
              <a:gd name="T62" fmla="*/ 137 w 162"/>
              <a:gd name="T63" fmla="*/ 20 h 99"/>
              <a:gd name="T64" fmla="*/ 157 w 162"/>
              <a:gd name="T65" fmla="*/ 52 h 99"/>
              <a:gd name="T66" fmla="*/ 132 w 162"/>
              <a:gd name="T67" fmla="*/ 67 h 99"/>
              <a:gd name="T68" fmla="*/ 143 w 162"/>
              <a:gd name="T69" fmla="*/ 64 h 99"/>
              <a:gd name="T70" fmla="*/ 130 w 162"/>
              <a:gd name="T71" fmla="*/ 60 h 99"/>
              <a:gd name="T72" fmla="*/ 2 w 162"/>
              <a:gd name="T73" fmla="*/ 40 h 99"/>
              <a:gd name="T74" fmla="*/ 73 w 162"/>
              <a:gd name="T75" fmla="*/ 78 h 99"/>
              <a:gd name="T76" fmla="*/ 76 w 162"/>
              <a:gd name="T77" fmla="*/ 65 h 99"/>
              <a:gd name="T78" fmla="*/ 65 w 162"/>
              <a:gd name="T79" fmla="*/ 50 h 99"/>
              <a:gd name="T80" fmla="*/ 100 w 162"/>
              <a:gd name="T81" fmla="*/ 49 h 99"/>
              <a:gd name="T82" fmla="*/ 104 w 162"/>
              <a:gd name="T83" fmla="*/ 70 h 99"/>
              <a:gd name="T84" fmla="*/ 91 w 162"/>
              <a:gd name="T85" fmla="*/ 78 h 99"/>
              <a:gd name="T86" fmla="*/ 75 w 162"/>
              <a:gd name="T87" fmla="*/ 91 h 99"/>
              <a:gd name="T88" fmla="*/ 118 w 162"/>
              <a:gd name="T89" fmla="*/ 72 h 99"/>
              <a:gd name="T90" fmla="*/ 90 w 162"/>
              <a:gd name="T91" fmla="*/ 42 h 99"/>
              <a:gd name="T92" fmla="*/ 72 w 162"/>
              <a:gd name="T93" fmla="*/ 75 h 99"/>
              <a:gd name="T94" fmla="*/ 11 w 162"/>
              <a:gd name="T95" fmla="*/ 12 h 99"/>
              <a:gd name="T96" fmla="*/ 12 w 162"/>
              <a:gd name="T97" fmla="*/ 0 h 99"/>
              <a:gd name="T98" fmla="*/ 55 w 162"/>
              <a:gd name="T99" fmla="*/ 66 h 99"/>
              <a:gd name="T100" fmla="*/ 47 w 162"/>
              <a:gd name="T101" fmla="*/ 60 h 99"/>
              <a:gd name="T102" fmla="*/ 53 w 162"/>
              <a:gd name="T103" fmla="*/ 65 h 99"/>
              <a:gd name="T104" fmla="*/ 50 w 162"/>
              <a:gd name="T105" fmla="*/ 25 h 99"/>
              <a:gd name="T106" fmla="*/ 64 w 162"/>
              <a:gd name="T107" fmla="*/ 22 h 99"/>
              <a:gd name="T108" fmla="*/ 64 w 162"/>
              <a:gd name="T109" fmla="*/ 22 h 99"/>
              <a:gd name="T110" fmla="*/ 69 w 162"/>
              <a:gd name="T111" fmla="*/ 22 h 99"/>
              <a:gd name="T112" fmla="*/ 70 w 162"/>
              <a:gd name="T113" fmla="*/ 10 h 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62" h="99">
                <a:moveTo>
                  <a:pt x="91" y="3"/>
                </a:moveTo>
                <a:cubicBezTo>
                  <a:pt x="91" y="3"/>
                  <a:pt x="91" y="3"/>
                  <a:pt x="91" y="3"/>
                </a:cubicBezTo>
                <a:cubicBezTo>
                  <a:pt x="90" y="3"/>
                  <a:pt x="89" y="3"/>
                  <a:pt x="88" y="3"/>
                </a:cubicBezTo>
                <a:cubicBezTo>
                  <a:pt x="79" y="3"/>
                  <a:pt x="78" y="9"/>
                  <a:pt x="73" y="10"/>
                </a:cubicBezTo>
                <a:cubicBezTo>
                  <a:pt x="72" y="10"/>
                  <a:pt x="71" y="10"/>
                  <a:pt x="70" y="10"/>
                </a:cubicBezTo>
                <a:cubicBezTo>
                  <a:pt x="68" y="10"/>
                  <a:pt x="65" y="10"/>
                  <a:pt x="62" y="10"/>
                </a:cubicBezTo>
                <a:cubicBezTo>
                  <a:pt x="61" y="10"/>
                  <a:pt x="59" y="10"/>
                  <a:pt x="57" y="11"/>
                </a:cubicBezTo>
                <a:cubicBezTo>
                  <a:pt x="54" y="14"/>
                  <a:pt x="52" y="16"/>
                  <a:pt x="52" y="19"/>
                </a:cubicBezTo>
                <a:cubicBezTo>
                  <a:pt x="52" y="22"/>
                  <a:pt x="54" y="25"/>
                  <a:pt x="56" y="27"/>
                </a:cubicBezTo>
                <a:cubicBezTo>
                  <a:pt x="59" y="29"/>
                  <a:pt x="62" y="31"/>
                  <a:pt x="64" y="31"/>
                </a:cubicBezTo>
                <a:cubicBezTo>
                  <a:pt x="66" y="31"/>
                  <a:pt x="68" y="30"/>
                  <a:pt x="69" y="28"/>
                </a:cubicBezTo>
                <a:cubicBezTo>
                  <a:pt x="70" y="26"/>
                  <a:pt x="70" y="25"/>
                  <a:pt x="70" y="25"/>
                </a:cubicBezTo>
                <a:cubicBezTo>
                  <a:pt x="70" y="23"/>
                  <a:pt x="70" y="23"/>
                  <a:pt x="69" y="22"/>
                </a:cubicBezTo>
                <a:cubicBezTo>
                  <a:pt x="68" y="22"/>
                  <a:pt x="66" y="22"/>
                  <a:pt x="66" y="22"/>
                </a:cubicBezTo>
                <a:cubicBezTo>
                  <a:pt x="65" y="22"/>
                  <a:pt x="65" y="22"/>
                  <a:pt x="65" y="22"/>
                </a:cubicBezTo>
                <a:cubicBezTo>
                  <a:pt x="64" y="22"/>
                  <a:pt x="64" y="22"/>
                  <a:pt x="64" y="22"/>
                </a:cubicBezTo>
                <a:cubicBezTo>
                  <a:pt x="64" y="22"/>
                  <a:pt x="64" y="22"/>
                  <a:pt x="64" y="22"/>
                </a:cubicBezTo>
                <a:cubicBezTo>
                  <a:pt x="64" y="22"/>
                  <a:pt x="64" y="22"/>
                  <a:pt x="64" y="22"/>
                </a:cubicBezTo>
                <a:cubicBezTo>
                  <a:pt x="65" y="21"/>
                  <a:pt x="67" y="20"/>
                  <a:pt x="69" y="20"/>
                </a:cubicBezTo>
                <a:cubicBezTo>
                  <a:pt x="70" y="20"/>
                  <a:pt x="72" y="20"/>
                  <a:pt x="72" y="22"/>
                </a:cubicBezTo>
                <a:cubicBezTo>
                  <a:pt x="73" y="23"/>
                  <a:pt x="73" y="24"/>
                  <a:pt x="73" y="26"/>
                </a:cubicBezTo>
                <a:cubicBezTo>
                  <a:pt x="73" y="29"/>
                  <a:pt x="72" y="31"/>
                  <a:pt x="69" y="32"/>
                </a:cubicBezTo>
                <a:cubicBezTo>
                  <a:pt x="67" y="33"/>
                  <a:pt x="65" y="33"/>
                  <a:pt x="64" y="33"/>
                </a:cubicBezTo>
                <a:cubicBezTo>
                  <a:pt x="57" y="33"/>
                  <a:pt x="53" y="27"/>
                  <a:pt x="50" y="25"/>
                </a:cubicBezTo>
                <a:cubicBezTo>
                  <a:pt x="49" y="24"/>
                  <a:pt x="47" y="24"/>
                  <a:pt x="45" y="24"/>
                </a:cubicBezTo>
                <a:cubicBezTo>
                  <a:pt x="40" y="24"/>
                  <a:pt x="32" y="27"/>
                  <a:pt x="30" y="29"/>
                </a:cubicBezTo>
                <a:cubicBezTo>
                  <a:pt x="22" y="34"/>
                  <a:pt x="20" y="44"/>
                  <a:pt x="20" y="51"/>
                </a:cubicBezTo>
                <a:cubicBezTo>
                  <a:pt x="20" y="54"/>
                  <a:pt x="20" y="56"/>
                  <a:pt x="21" y="58"/>
                </a:cubicBezTo>
                <a:cubicBezTo>
                  <a:pt x="23" y="66"/>
                  <a:pt x="31" y="71"/>
                  <a:pt x="39" y="72"/>
                </a:cubicBezTo>
                <a:cubicBezTo>
                  <a:pt x="39" y="72"/>
                  <a:pt x="39" y="72"/>
                  <a:pt x="39" y="72"/>
                </a:cubicBezTo>
                <a:cubicBezTo>
                  <a:pt x="44" y="72"/>
                  <a:pt x="51" y="69"/>
                  <a:pt x="53" y="64"/>
                </a:cubicBezTo>
                <a:cubicBezTo>
                  <a:pt x="54" y="63"/>
                  <a:pt x="54" y="61"/>
                  <a:pt x="54" y="60"/>
                </a:cubicBezTo>
                <a:cubicBezTo>
                  <a:pt x="54" y="56"/>
                  <a:pt x="51" y="54"/>
                  <a:pt x="49" y="54"/>
                </a:cubicBezTo>
                <a:cubicBezTo>
                  <a:pt x="47" y="54"/>
                  <a:pt x="46" y="54"/>
                  <a:pt x="46" y="56"/>
                </a:cubicBezTo>
                <a:cubicBezTo>
                  <a:pt x="46" y="57"/>
                  <a:pt x="46" y="58"/>
                  <a:pt x="47" y="60"/>
                </a:cubicBezTo>
                <a:cubicBezTo>
                  <a:pt x="47" y="60"/>
                  <a:pt x="47" y="60"/>
                  <a:pt x="47" y="60"/>
                </a:cubicBezTo>
                <a:cubicBezTo>
                  <a:pt x="47" y="60"/>
                  <a:pt x="47" y="60"/>
                  <a:pt x="47" y="60"/>
                </a:cubicBezTo>
                <a:cubicBezTo>
                  <a:pt x="45" y="59"/>
                  <a:pt x="44" y="57"/>
                  <a:pt x="44" y="55"/>
                </a:cubicBezTo>
                <a:cubicBezTo>
                  <a:pt x="44" y="54"/>
                  <a:pt x="45" y="52"/>
                  <a:pt x="46" y="52"/>
                </a:cubicBezTo>
                <a:cubicBezTo>
                  <a:pt x="47" y="51"/>
                  <a:pt x="48" y="51"/>
                  <a:pt x="49" y="51"/>
                </a:cubicBezTo>
                <a:cubicBezTo>
                  <a:pt x="51" y="51"/>
                  <a:pt x="54" y="52"/>
                  <a:pt x="55" y="53"/>
                </a:cubicBezTo>
                <a:cubicBezTo>
                  <a:pt x="56" y="54"/>
                  <a:pt x="56" y="57"/>
                  <a:pt x="56" y="59"/>
                </a:cubicBezTo>
                <a:cubicBezTo>
                  <a:pt x="56" y="62"/>
                  <a:pt x="56" y="64"/>
                  <a:pt x="55" y="66"/>
                </a:cubicBezTo>
                <a:cubicBezTo>
                  <a:pt x="53" y="71"/>
                  <a:pt x="46" y="75"/>
                  <a:pt x="38" y="75"/>
                </a:cubicBezTo>
                <a:cubicBezTo>
                  <a:pt x="36" y="75"/>
                  <a:pt x="33" y="74"/>
                  <a:pt x="31" y="73"/>
                </a:cubicBezTo>
                <a:cubicBezTo>
                  <a:pt x="16" y="67"/>
                  <a:pt x="14" y="54"/>
                  <a:pt x="14" y="39"/>
                </a:cubicBezTo>
                <a:cubicBezTo>
                  <a:pt x="14" y="33"/>
                  <a:pt x="14" y="27"/>
                  <a:pt x="14" y="22"/>
                </a:cubicBezTo>
                <a:cubicBezTo>
                  <a:pt x="14" y="14"/>
                  <a:pt x="14" y="7"/>
                  <a:pt x="12" y="0"/>
                </a:cubicBezTo>
                <a:cubicBezTo>
                  <a:pt x="12" y="0"/>
                  <a:pt x="12" y="0"/>
                  <a:pt x="12" y="0"/>
                </a:cubicBezTo>
                <a:cubicBezTo>
                  <a:pt x="12" y="0"/>
                  <a:pt x="12" y="0"/>
                  <a:pt x="12" y="0"/>
                </a:cubicBezTo>
                <a:cubicBezTo>
                  <a:pt x="12" y="0"/>
                  <a:pt x="12" y="0"/>
                  <a:pt x="12" y="0"/>
                </a:cubicBezTo>
                <a:cubicBezTo>
                  <a:pt x="12" y="0"/>
                  <a:pt x="12" y="0"/>
                  <a:pt x="12" y="0"/>
                </a:cubicBezTo>
                <a:cubicBezTo>
                  <a:pt x="12" y="0"/>
                  <a:pt x="12" y="0"/>
                  <a:pt x="12" y="0"/>
                </a:cubicBezTo>
                <a:cubicBezTo>
                  <a:pt x="12" y="0"/>
                  <a:pt x="12" y="0"/>
                  <a:pt x="12" y="0"/>
                </a:cubicBezTo>
                <a:cubicBezTo>
                  <a:pt x="12" y="0"/>
                  <a:pt x="12" y="0"/>
                  <a:pt x="12" y="0"/>
                </a:cubicBezTo>
                <a:cubicBezTo>
                  <a:pt x="12" y="0"/>
                  <a:pt x="12" y="0"/>
                  <a:pt x="12" y="0"/>
                </a:cubicBezTo>
                <a:cubicBezTo>
                  <a:pt x="12" y="0"/>
                  <a:pt x="12" y="0"/>
                  <a:pt x="12" y="0"/>
                </a:cubicBezTo>
                <a:cubicBezTo>
                  <a:pt x="12" y="0"/>
                  <a:pt x="12" y="0"/>
                  <a:pt x="12" y="0"/>
                </a:cubicBezTo>
                <a:cubicBezTo>
                  <a:pt x="12" y="0"/>
                  <a:pt x="12" y="0"/>
                  <a:pt x="12" y="0"/>
                </a:cubicBezTo>
                <a:cubicBezTo>
                  <a:pt x="12" y="0"/>
                  <a:pt x="12" y="0"/>
                  <a:pt x="12" y="0"/>
                </a:cubicBezTo>
                <a:cubicBezTo>
                  <a:pt x="12" y="1"/>
                  <a:pt x="12" y="2"/>
                  <a:pt x="11" y="4"/>
                </a:cubicBezTo>
                <a:cubicBezTo>
                  <a:pt x="11" y="10"/>
                  <a:pt x="10" y="23"/>
                  <a:pt x="9" y="30"/>
                </a:cubicBezTo>
                <a:cubicBezTo>
                  <a:pt x="8" y="36"/>
                  <a:pt x="8" y="42"/>
                  <a:pt x="8" y="47"/>
                </a:cubicBezTo>
                <a:cubicBezTo>
                  <a:pt x="8" y="60"/>
                  <a:pt x="11" y="72"/>
                  <a:pt x="26" y="79"/>
                </a:cubicBezTo>
                <a:cubicBezTo>
                  <a:pt x="33" y="82"/>
                  <a:pt x="40" y="84"/>
                  <a:pt x="47" y="84"/>
                </a:cubicBezTo>
                <a:cubicBezTo>
                  <a:pt x="55" y="84"/>
                  <a:pt x="64" y="81"/>
                  <a:pt x="72" y="75"/>
                </a:cubicBezTo>
                <a:cubicBezTo>
                  <a:pt x="72" y="75"/>
                  <a:pt x="72" y="75"/>
                  <a:pt x="72" y="75"/>
                </a:cubicBezTo>
                <a:cubicBezTo>
                  <a:pt x="72" y="75"/>
                  <a:pt x="72" y="75"/>
                  <a:pt x="72" y="75"/>
                </a:cubicBezTo>
                <a:cubicBezTo>
                  <a:pt x="63" y="75"/>
                  <a:pt x="58" y="68"/>
                  <a:pt x="58" y="61"/>
                </a:cubicBezTo>
                <a:cubicBezTo>
                  <a:pt x="58" y="55"/>
                  <a:pt x="61" y="50"/>
                  <a:pt x="66" y="47"/>
                </a:cubicBezTo>
                <a:cubicBezTo>
                  <a:pt x="69" y="45"/>
                  <a:pt x="72" y="44"/>
                  <a:pt x="75" y="44"/>
                </a:cubicBezTo>
                <a:cubicBezTo>
                  <a:pt x="77" y="44"/>
                  <a:pt x="78" y="44"/>
                  <a:pt x="80" y="45"/>
                </a:cubicBezTo>
                <a:cubicBezTo>
                  <a:pt x="80" y="45"/>
                  <a:pt x="80" y="45"/>
                  <a:pt x="80" y="45"/>
                </a:cubicBezTo>
                <a:cubicBezTo>
                  <a:pt x="80" y="45"/>
                  <a:pt x="80" y="45"/>
                  <a:pt x="80" y="45"/>
                </a:cubicBezTo>
                <a:cubicBezTo>
                  <a:pt x="82" y="43"/>
                  <a:pt x="86" y="42"/>
                  <a:pt x="90" y="42"/>
                </a:cubicBezTo>
                <a:cubicBezTo>
                  <a:pt x="95" y="42"/>
                  <a:pt x="99" y="43"/>
                  <a:pt x="100" y="46"/>
                </a:cubicBezTo>
                <a:cubicBezTo>
                  <a:pt x="100" y="46"/>
                  <a:pt x="100" y="46"/>
                  <a:pt x="100" y="46"/>
                </a:cubicBezTo>
                <a:cubicBezTo>
                  <a:pt x="100" y="46"/>
                  <a:pt x="100" y="46"/>
                  <a:pt x="100" y="46"/>
                </a:cubicBezTo>
                <a:cubicBezTo>
                  <a:pt x="101" y="46"/>
                  <a:pt x="102" y="46"/>
                  <a:pt x="103" y="46"/>
                </a:cubicBezTo>
                <a:cubicBezTo>
                  <a:pt x="107" y="46"/>
                  <a:pt x="113" y="47"/>
                  <a:pt x="115" y="50"/>
                </a:cubicBezTo>
                <a:cubicBezTo>
                  <a:pt x="119" y="53"/>
                  <a:pt x="120" y="59"/>
                  <a:pt x="120" y="64"/>
                </a:cubicBezTo>
                <a:cubicBezTo>
                  <a:pt x="120" y="67"/>
                  <a:pt x="120" y="70"/>
                  <a:pt x="118" y="72"/>
                </a:cubicBezTo>
                <a:cubicBezTo>
                  <a:pt x="117" y="75"/>
                  <a:pt x="114" y="76"/>
                  <a:pt x="112" y="76"/>
                </a:cubicBezTo>
                <a:cubicBezTo>
                  <a:pt x="110" y="76"/>
                  <a:pt x="108" y="76"/>
                  <a:pt x="106" y="75"/>
                </a:cubicBezTo>
                <a:cubicBezTo>
                  <a:pt x="101" y="72"/>
                  <a:pt x="102" y="70"/>
                  <a:pt x="101" y="66"/>
                </a:cubicBezTo>
                <a:cubicBezTo>
                  <a:pt x="101" y="66"/>
                  <a:pt x="101" y="66"/>
                  <a:pt x="101" y="66"/>
                </a:cubicBezTo>
                <a:cubicBezTo>
                  <a:pt x="101" y="66"/>
                  <a:pt x="101" y="66"/>
                  <a:pt x="101" y="66"/>
                </a:cubicBezTo>
                <a:cubicBezTo>
                  <a:pt x="98" y="73"/>
                  <a:pt x="94" y="78"/>
                  <a:pt x="93" y="80"/>
                </a:cubicBezTo>
                <a:cubicBezTo>
                  <a:pt x="88" y="86"/>
                  <a:pt x="83" y="89"/>
                  <a:pt x="75" y="91"/>
                </a:cubicBezTo>
                <a:cubicBezTo>
                  <a:pt x="70" y="92"/>
                  <a:pt x="63" y="93"/>
                  <a:pt x="55" y="93"/>
                </a:cubicBezTo>
                <a:cubicBezTo>
                  <a:pt x="43" y="93"/>
                  <a:pt x="30" y="91"/>
                  <a:pt x="24" y="87"/>
                </a:cubicBezTo>
                <a:cubicBezTo>
                  <a:pt x="24" y="86"/>
                  <a:pt x="24" y="86"/>
                  <a:pt x="24" y="86"/>
                </a:cubicBezTo>
                <a:cubicBezTo>
                  <a:pt x="34" y="88"/>
                  <a:pt x="45" y="90"/>
                  <a:pt x="56" y="90"/>
                </a:cubicBezTo>
                <a:cubicBezTo>
                  <a:pt x="62" y="90"/>
                  <a:pt x="68" y="90"/>
                  <a:pt x="74" y="88"/>
                </a:cubicBezTo>
                <a:cubicBezTo>
                  <a:pt x="82" y="87"/>
                  <a:pt x="89" y="80"/>
                  <a:pt x="91" y="78"/>
                </a:cubicBezTo>
                <a:cubicBezTo>
                  <a:pt x="93" y="75"/>
                  <a:pt x="95" y="70"/>
                  <a:pt x="97" y="67"/>
                </a:cubicBezTo>
                <a:cubicBezTo>
                  <a:pt x="99" y="63"/>
                  <a:pt x="102" y="62"/>
                  <a:pt x="105" y="62"/>
                </a:cubicBezTo>
                <a:cubicBezTo>
                  <a:pt x="106" y="62"/>
                  <a:pt x="107" y="62"/>
                  <a:pt x="109" y="62"/>
                </a:cubicBezTo>
                <a:cubicBezTo>
                  <a:pt x="109" y="62"/>
                  <a:pt x="109" y="62"/>
                  <a:pt x="109" y="62"/>
                </a:cubicBezTo>
                <a:cubicBezTo>
                  <a:pt x="109" y="62"/>
                  <a:pt x="109" y="62"/>
                  <a:pt x="109" y="62"/>
                </a:cubicBezTo>
                <a:cubicBezTo>
                  <a:pt x="106" y="63"/>
                  <a:pt x="103" y="65"/>
                  <a:pt x="103" y="67"/>
                </a:cubicBezTo>
                <a:cubicBezTo>
                  <a:pt x="103" y="68"/>
                  <a:pt x="104" y="69"/>
                  <a:pt x="104" y="70"/>
                </a:cubicBezTo>
                <a:cubicBezTo>
                  <a:pt x="106" y="72"/>
                  <a:pt x="108" y="74"/>
                  <a:pt x="110" y="74"/>
                </a:cubicBezTo>
                <a:cubicBezTo>
                  <a:pt x="111" y="74"/>
                  <a:pt x="112" y="73"/>
                  <a:pt x="113" y="73"/>
                </a:cubicBezTo>
                <a:cubicBezTo>
                  <a:pt x="116" y="72"/>
                  <a:pt x="117" y="68"/>
                  <a:pt x="117" y="64"/>
                </a:cubicBezTo>
                <a:cubicBezTo>
                  <a:pt x="117" y="62"/>
                  <a:pt x="117" y="60"/>
                  <a:pt x="116" y="58"/>
                </a:cubicBezTo>
                <a:cubicBezTo>
                  <a:pt x="114" y="51"/>
                  <a:pt x="108" y="48"/>
                  <a:pt x="103" y="48"/>
                </a:cubicBezTo>
                <a:cubicBezTo>
                  <a:pt x="102" y="48"/>
                  <a:pt x="101" y="49"/>
                  <a:pt x="100" y="49"/>
                </a:cubicBezTo>
                <a:cubicBezTo>
                  <a:pt x="100" y="49"/>
                  <a:pt x="100" y="49"/>
                  <a:pt x="100" y="49"/>
                </a:cubicBezTo>
                <a:cubicBezTo>
                  <a:pt x="100" y="49"/>
                  <a:pt x="100" y="49"/>
                  <a:pt x="100" y="49"/>
                </a:cubicBezTo>
                <a:cubicBezTo>
                  <a:pt x="97" y="46"/>
                  <a:pt x="93" y="44"/>
                  <a:pt x="90" y="44"/>
                </a:cubicBezTo>
                <a:cubicBezTo>
                  <a:pt x="87" y="44"/>
                  <a:pt x="83" y="45"/>
                  <a:pt x="81" y="47"/>
                </a:cubicBezTo>
                <a:cubicBezTo>
                  <a:pt x="81" y="47"/>
                  <a:pt x="81" y="47"/>
                  <a:pt x="81" y="47"/>
                </a:cubicBezTo>
                <a:cubicBezTo>
                  <a:pt x="81" y="47"/>
                  <a:pt x="81" y="47"/>
                  <a:pt x="81" y="47"/>
                </a:cubicBezTo>
                <a:cubicBezTo>
                  <a:pt x="79" y="47"/>
                  <a:pt x="78" y="47"/>
                  <a:pt x="76" y="47"/>
                </a:cubicBezTo>
                <a:cubicBezTo>
                  <a:pt x="68" y="47"/>
                  <a:pt x="61" y="52"/>
                  <a:pt x="61" y="60"/>
                </a:cubicBezTo>
                <a:cubicBezTo>
                  <a:pt x="61" y="62"/>
                  <a:pt x="61" y="63"/>
                  <a:pt x="62" y="65"/>
                </a:cubicBezTo>
                <a:cubicBezTo>
                  <a:pt x="63" y="70"/>
                  <a:pt x="67" y="72"/>
                  <a:pt x="70" y="72"/>
                </a:cubicBezTo>
                <a:cubicBezTo>
                  <a:pt x="73" y="72"/>
                  <a:pt x="76" y="70"/>
                  <a:pt x="76" y="66"/>
                </a:cubicBezTo>
                <a:cubicBezTo>
                  <a:pt x="76" y="65"/>
                  <a:pt x="76" y="65"/>
                  <a:pt x="76" y="65"/>
                </a:cubicBezTo>
                <a:cubicBezTo>
                  <a:pt x="76" y="65"/>
                  <a:pt x="76" y="65"/>
                  <a:pt x="76" y="65"/>
                </a:cubicBezTo>
                <a:cubicBezTo>
                  <a:pt x="76" y="65"/>
                  <a:pt x="76" y="65"/>
                  <a:pt x="76" y="65"/>
                </a:cubicBezTo>
                <a:cubicBezTo>
                  <a:pt x="75" y="64"/>
                  <a:pt x="72" y="61"/>
                  <a:pt x="69" y="60"/>
                </a:cubicBezTo>
                <a:cubicBezTo>
                  <a:pt x="69" y="60"/>
                  <a:pt x="69" y="60"/>
                  <a:pt x="69" y="60"/>
                </a:cubicBezTo>
                <a:cubicBezTo>
                  <a:pt x="70" y="60"/>
                  <a:pt x="71" y="60"/>
                  <a:pt x="72" y="60"/>
                </a:cubicBezTo>
                <a:cubicBezTo>
                  <a:pt x="74" y="60"/>
                  <a:pt x="76" y="61"/>
                  <a:pt x="77" y="62"/>
                </a:cubicBezTo>
                <a:cubicBezTo>
                  <a:pt x="79" y="63"/>
                  <a:pt x="79" y="65"/>
                  <a:pt x="79" y="67"/>
                </a:cubicBezTo>
                <a:cubicBezTo>
                  <a:pt x="79" y="71"/>
                  <a:pt x="77" y="75"/>
                  <a:pt x="73" y="78"/>
                </a:cubicBezTo>
                <a:cubicBezTo>
                  <a:pt x="67" y="83"/>
                  <a:pt x="57" y="86"/>
                  <a:pt x="46" y="86"/>
                </a:cubicBezTo>
                <a:cubicBezTo>
                  <a:pt x="42" y="86"/>
                  <a:pt x="39" y="86"/>
                  <a:pt x="36" y="86"/>
                </a:cubicBezTo>
                <a:cubicBezTo>
                  <a:pt x="30" y="84"/>
                  <a:pt x="23" y="81"/>
                  <a:pt x="17" y="76"/>
                </a:cubicBezTo>
                <a:cubicBezTo>
                  <a:pt x="8" y="69"/>
                  <a:pt x="5" y="61"/>
                  <a:pt x="5" y="49"/>
                </a:cubicBezTo>
                <a:cubicBezTo>
                  <a:pt x="5" y="42"/>
                  <a:pt x="6" y="33"/>
                  <a:pt x="7" y="23"/>
                </a:cubicBezTo>
                <a:cubicBezTo>
                  <a:pt x="8" y="23"/>
                  <a:pt x="8" y="23"/>
                  <a:pt x="8" y="23"/>
                </a:cubicBezTo>
                <a:cubicBezTo>
                  <a:pt x="8" y="23"/>
                  <a:pt x="8" y="23"/>
                  <a:pt x="8" y="23"/>
                </a:cubicBezTo>
                <a:cubicBezTo>
                  <a:pt x="6" y="25"/>
                  <a:pt x="3" y="37"/>
                  <a:pt x="2" y="40"/>
                </a:cubicBezTo>
                <a:cubicBezTo>
                  <a:pt x="2" y="43"/>
                  <a:pt x="1" y="49"/>
                  <a:pt x="1" y="56"/>
                </a:cubicBezTo>
                <a:cubicBezTo>
                  <a:pt x="1" y="61"/>
                  <a:pt x="1" y="67"/>
                  <a:pt x="4" y="72"/>
                </a:cubicBezTo>
                <a:cubicBezTo>
                  <a:pt x="8" y="80"/>
                  <a:pt x="13" y="85"/>
                  <a:pt x="20" y="90"/>
                </a:cubicBezTo>
                <a:cubicBezTo>
                  <a:pt x="24" y="92"/>
                  <a:pt x="34" y="95"/>
                  <a:pt x="45" y="97"/>
                </a:cubicBezTo>
                <a:cubicBezTo>
                  <a:pt x="51" y="98"/>
                  <a:pt x="57" y="99"/>
                  <a:pt x="63" y="99"/>
                </a:cubicBezTo>
                <a:cubicBezTo>
                  <a:pt x="81" y="99"/>
                  <a:pt x="97" y="94"/>
                  <a:pt x="111" y="85"/>
                </a:cubicBezTo>
                <a:cubicBezTo>
                  <a:pt x="120" y="80"/>
                  <a:pt x="129" y="71"/>
                  <a:pt x="130" y="60"/>
                </a:cubicBezTo>
                <a:cubicBezTo>
                  <a:pt x="130" y="56"/>
                  <a:pt x="134" y="53"/>
                  <a:pt x="138" y="53"/>
                </a:cubicBezTo>
                <a:cubicBezTo>
                  <a:pt x="138" y="53"/>
                  <a:pt x="138" y="53"/>
                  <a:pt x="138" y="53"/>
                </a:cubicBezTo>
                <a:cubicBezTo>
                  <a:pt x="140" y="53"/>
                  <a:pt x="143" y="55"/>
                  <a:pt x="144" y="57"/>
                </a:cubicBezTo>
                <a:cubicBezTo>
                  <a:pt x="145" y="58"/>
                  <a:pt x="145" y="59"/>
                  <a:pt x="145" y="60"/>
                </a:cubicBezTo>
                <a:cubicBezTo>
                  <a:pt x="145" y="62"/>
                  <a:pt x="143" y="65"/>
                  <a:pt x="143" y="65"/>
                </a:cubicBezTo>
                <a:cubicBezTo>
                  <a:pt x="143" y="65"/>
                  <a:pt x="143" y="65"/>
                  <a:pt x="143" y="65"/>
                </a:cubicBezTo>
                <a:cubicBezTo>
                  <a:pt x="143" y="64"/>
                  <a:pt x="143" y="64"/>
                  <a:pt x="143" y="64"/>
                </a:cubicBezTo>
                <a:cubicBezTo>
                  <a:pt x="143" y="59"/>
                  <a:pt x="141" y="57"/>
                  <a:pt x="138" y="57"/>
                </a:cubicBezTo>
                <a:cubicBezTo>
                  <a:pt x="136" y="57"/>
                  <a:pt x="135" y="57"/>
                  <a:pt x="134" y="59"/>
                </a:cubicBezTo>
                <a:cubicBezTo>
                  <a:pt x="134" y="59"/>
                  <a:pt x="134" y="59"/>
                  <a:pt x="134" y="59"/>
                </a:cubicBezTo>
                <a:cubicBezTo>
                  <a:pt x="134" y="59"/>
                  <a:pt x="134" y="59"/>
                  <a:pt x="134" y="59"/>
                </a:cubicBezTo>
                <a:cubicBezTo>
                  <a:pt x="133" y="60"/>
                  <a:pt x="132" y="63"/>
                  <a:pt x="132" y="65"/>
                </a:cubicBezTo>
                <a:cubicBezTo>
                  <a:pt x="132" y="66"/>
                  <a:pt x="132" y="67"/>
                  <a:pt x="132" y="67"/>
                </a:cubicBezTo>
                <a:cubicBezTo>
                  <a:pt x="132" y="67"/>
                  <a:pt x="132" y="67"/>
                  <a:pt x="132" y="67"/>
                </a:cubicBezTo>
                <a:cubicBezTo>
                  <a:pt x="132" y="67"/>
                  <a:pt x="132" y="67"/>
                  <a:pt x="132" y="67"/>
                </a:cubicBezTo>
                <a:cubicBezTo>
                  <a:pt x="134" y="72"/>
                  <a:pt x="139" y="74"/>
                  <a:pt x="144" y="74"/>
                </a:cubicBezTo>
                <a:cubicBezTo>
                  <a:pt x="148" y="74"/>
                  <a:pt x="152" y="73"/>
                  <a:pt x="156" y="70"/>
                </a:cubicBezTo>
                <a:cubicBezTo>
                  <a:pt x="159" y="67"/>
                  <a:pt x="160" y="64"/>
                  <a:pt x="160" y="60"/>
                </a:cubicBezTo>
                <a:cubicBezTo>
                  <a:pt x="160" y="57"/>
                  <a:pt x="159" y="54"/>
                  <a:pt x="157" y="52"/>
                </a:cubicBezTo>
                <a:cubicBezTo>
                  <a:pt x="157" y="52"/>
                  <a:pt x="157" y="52"/>
                  <a:pt x="157" y="52"/>
                </a:cubicBezTo>
                <a:cubicBezTo>
                  <a:pt x="157" y="52"/>
                  <a:pt x="157" y="52"/>
                  <a:pt x="157" y="52"/>
                </a:cubicBezTo>
                <a:cubicBezTo>
                  <a:pt x="160" y="50"/>
                  <a:pt x="162" y="46"/>
                  <a:pt x="162" y="41"/>
                </a:cubicBezTo>
                <a:cubicBezTo>
                  <a:pt x="162" y="40"/>
                  <a:pt x="162" y="39"/>
                  <a:pt x="162" y="38"/>
                </a:cubicBezTo>
                <a:cubicBezTo>
                  <a:pt x="161" y="34"/>
                  <a:pt x="155" y="31"/>
                  <a:pt x="150" y="30"/>
                </a:cubicBezTo>
                <a:cubicBezTo>
                  <a:pt x="150" y="30"/>
                  <a:pt x="150" y="30"/>
                  <a:pt x="150" y="30"/>
                </a:cubicBezTo>
                <a:cubicBezTo>
                  <a:pt x="150" y="30"/>
                  <a:pt x="150" y="30"/>
                  <a:pt x="150" y="30"/>
                </a:cubicBezTo>
                <a:cubicBezTo>
                  <a:pt x="148" y="22"/>
                  <a:pt x="143" y="20"/>
                  <a:pt x="137" y="20"/>
                </a:cubicBezTo>
                <a:cubicBezTo>
                  <a:pt x="135" y="20"/>
                  <a:pt x="133" y="21"/>
                  <a:pt x="130" y="21"/>
                </a:cubicBezTo>
                <a:cubicBezTo>
                  <a:pt x="130" y="21"/>
                  <a:pt x="130" y="21"/>
                  <a:pt x="130" y="21"/>
                </a:cubicBezTo>
                <a:cubicBezTo>
                  <a:pt x="131" y="21"/>
                  <a:pt x="131" y="21"/>
                  <a:pt x="131" y="21"/>
                </a:cubicBezTo>
                <a:cubicBezTo>
                  <a:pt x="131" y="23"/>
                  <a:pt x="131" y="24"/>
                  <a:pt x="131" y="26"/>
                </a:cubicBezTo>
                <a:cubicBezTo>
                  <a:pt x="131" y="30"/>
                  <a:pt x="130" y="33"/>
                  <a:pt x="129" y="35"/>
                </a:cubicBezTo>
                <a:cubicBezTo>
                  <a:pt x="127" y="37"/>
                  <a:pt x="124" y="39"/>
                  <a:pt x="120" y="39"/>
                </a:cubicBezTo>
                <a:cubicBezTo>
                  <a:pt x="114" y="39"/>
                  <a:pt x="110" y="35"/>
                  <a:pt x="110" y="29"/>
                </a:cubicBezTo>
                <a:cubicBezTo>
                  <a:pt x="110" y="28"/>
                  <a:pt x="110" y="28"/>
                  <a:pt x="110" y="28"/>
                </a:cubicBezTo>
                <a:cubicBezTo>
                  <a:pt x="110" y="26"/>
                  <a:pt x="111" y="24"/>
                  <a:pt x="112" y="23"/>
                </a:cubicBezTo>
                <a:cubicBezTo>
                  <a:pt x="114" y="22"/>
                  <a:pt x="116" y="21"/>
                  <a:pt x="117" y="21"/>
                </a:cubicBezTo>
                <a:cubicBezTo>
                  <a:pt x="119" y="21"/>
                  <a:pt x="121" y="23"/>
                  <a:pt x="121" y="24"/>
                </a:cubicBezTo>
                <a:cubicBezTo>
                  <a:pt x="121" y="24"/>
                  <a:pt x="121" y="24"/>
                  <a:pt x="121" y="24"/>
                </a:cubicBezTo>
                <a:cubicBezTo>
                  <a:pt x="121" y="24"/>
                  <a:pt x="121" y="24"/>
                  <a:pt x="121" y="24"/>
                </a:cubicBezTo>
                <a:cubicBezTo>
                  <a:pt x="120" y="24"/>
                  <a:pt x="119" y="24"/>
                  <a:pt x="118" y="24"/>
                </a:cubicBezTo>
                <a:cubicBezTo>
                  <a:pt x="114" y="24"/>
                  <a:pt x="112" y="26"/>
                  <a:pt x="112" y="29"/>
                </a:cubicBezTo>
                <a:cubicBezTo>
                  <a:pt x="112" y="31"/>
                  <a:pt x="113" y="33"/>
                  <a:pt x="116" y="35"/>
                </a:cubicBezTo>
                <a:cubicBezTo>
                  <a:pt x="117" y="36"/>
                  <a:pt x="119" y="36"/>
                  <a:pt x="120" y="36"/>
                </a:cubicBezTo>
                <a:cubicBezTo>
                  <a:pt x="123" y="36"/>
                  <a:pt x="125" y="35"/>
                  <a:pt x="126" y="33"/>
                </a:cubicBezTo>
                <a:cubicBezTo>
                  <a:pt x="127" y="31"/>
                  <a:pt x="128" y="28"/>
                  <a:pt x="128" y="25"/>
                </a:cubicBezTo>
                <a:cubicBezTo>
                  <a:pt x="128" y="23"/>
                  <a:pt x="127" y="20"/>
                  <a:pt x="126" y="18"/>
                </a:cubicBezTo>
                <a:cubicBezTo>
                  <a:pt x="125" y="15"/>
                  <a:pt x="121" y="13"/>
                  <a:pt x="117" y="11"/>
                </a:cubicBezTo>
                <a:cubicBezTo>
                  <a:pt x="116" y="11"/>
                  <a:pt x="113" y="10"/>
                  <a:pt x="110" y="10"/>
                </a:cubicBezTo>
                <a:cubicBezTo>
                  <a:pt x="107" y="10"/>
                  <a:pt x="105" y="10"/>
                  <a:pt x="102" y="11"/>
                </a:cubicBezTo>
                <a:cubicBezTo>
                  <a:pt x="102" y="11"/>
                  <a:pt x="102" y="11"/>
                  <a:pt x="102" y="11"/>
                </a:cubicBezTo>
                <a:cubicBezTo>
                  <a:pt x="102" y="11"/>
                  <a:pt x="102" y="11"/>
                  <a:pt x="102" y="11"/>
                </a:cubicBezTo>
                <a:cubicBezTo>
                  <a:pt x="99" y="8"/>
                  <a:pt x="96" y="4"/>
                  <a:pt x="91" y="3"/>
                </a:cubicBezTo>
                <a:cubicBezTo>
                  <a:pt x="91" y="3"/>
                  <a:pt x="91" y="3"/>
                  <a:pt x="91" y="3"/>
                </a:cubicBezTo>
                <a:cubicBezTo>
                  <a:pt x="91" y="3"/>
                  <a:pt x="91" y="3"/>
                  <a:pt x="91" y="3"/>
                </a:cubicBezTo>
                <a:cubicBezTo>
                  <a:pt x="96" y="4"/>
                  <a:pt x="99" y="8"/>
                  <a:pt x="102" y="11"/>
                </a:cubicBezTo>
                <a:cubicBezTo>
                  <a:pt x="102" y="11"/>
                  <a:pt x="102" y="11"/>
                  <a:pt x="102" y="11"/>
                </a:cubicBezTo>
                <a:cubicBezTo>
                  <a:pt x="102" y="11"/>
                  <a:pt x="102" y="11"/>
                  <a:pt x="102" y="11"/>
                </a:cubicBezTo>
                <a:cubicBezTo>
                  <a:pt x="105" y="10"/>
                  <a:pt x="107" y="10"/>
                  <a:pt x="110" y="10"/>
                </a:cubicBezTo>
                <a:cubicBezTo>
                  <a:pt x="113" y="10"/>
                  <a:pt x="116" y="10"/>
                  <a:pt x="117" y="11"/>
                </a:cubicBezTo>
                <a:cubicBezTo>
                  <a:pt x="121" y="12"/>
                  <a:pt x="125" y="15"/>
                  <a:pt x="126" y="17"/>
                </a:cubicBezTo>
                <a:cubicBezTo>
                  <a:pt x="128" y="20"/>
                  <a:pt x="128" y="23"/>
                  <a:pt x="128" y="25"/>
                </a:cubicBezTo>
                <a:cubicBezTo>
                  <a:pt x="128" y="28"/>
                  <a:pt x="127" y="31"/>
                  <a:pt x="126" y="33"/>
                </a:cubicBezTo>
                <a:cubicBezTo>
                  <a:pt x="125" y="35"/>
                  <a:pt x="123" y="36"/>
                  <a:pt x="120" y="36"/>
                </a:cubicBezTo>
                <a:cubicBezTo>
                  <a:pt x="119" y="36"/>
                  <a:pt x="117" y="36"/>
                  <a:pt x="116" y="35"/>
                </a:cubicBezTo>
                <a:cubicBezTo>
                  <a:pt x="113" y="34"/>
                  <a:pt x="112" y="31"/>
                  <a:pt x="112" y="29"/>
                </a:cubicBezTo>
                <a:cubicBezTo>
                  <a:pt x="112" y="28"/>
                  <a:pt x="113" y="26"/>
                  <a:pt x="114" y="25"/>
                </a:cubicBezTo>
                <a:cubicBezTo>
                  <a:pt x="115" y="24"/>
                  <a:pt x="116" y="24"/>
                  <a:pt x="118" y="24"/>
                </a:cubicBezTo>
                <a:cubicBezTo>
                  <a:pt x="119" y="24"/>
                  <a:pt x="120" y="24"/>
                  <a:pt x="121" y="24"/>
                </a:cubicBezTo>
                <a:cubicBezTo>
                  <a:pt x="121" y="24"/>
                  <a:pt x="121" y="24"/>
                  <a:pt x="121" y="24"/>
                </a:cubicBezTo>
                <a:cubicBezTo>
                  <a:pt x="121" y="24"/>
                  <a:pt x="121" y="24"/>
                  <a:pt x="121" y="24"/>
                </a:cubicBezTo>
                <a:cubicBezTo>
                  <a:pt x="121" y="23"/>
                  <a:pt x="119" y="21"/>
                  <a:pt x="117" y="21"/>
                </a:cubicBezTo>
                <a:cubicBezTo>
                  <a:pt x="116" y="21"/>
                  <a:pt x="114" y="22"/>
                  <a:pt x="113" y="23"/>
                </a:cubicBezTo>
                <a:cubicBezTo>
                  <a:pt x="111" y="24"/>
                  <a:pt x="110" y="26"/>
                  <a:pt x="110" y="28"/>
                </a:cubicBezTo>
                <a:cubicBezTo>
                  <a:pt x="110" y="29"/>
                  <a:pt x="110" y="29"/>
                  <a:pt x="110" y="29"/>
                </a:cubicBezTo>
                <a:cubicBezTo>
                  <a:pt x="110" y="35"/>
                  <a:pt x="114" y="39"/>
                  <a:pt x="120" y="39"/>
                </a:cubicBezTo>
                <a:cubicBezTo>
                  <a:pt x="128" y="39"/>
                  <a:pt x="131" y="33"/>
                  <a:pt x="131" y="26"/>
                </a:cubicBezTo>
                <a:cubicBezTo>
                  <a:pt x="131" y="24"/>
                  <a:pt x="131" y="23"/>
                  <a:pt x="130" y="21"/>
                </a:cubicBezTo>
                <a:cubicBezTo>
                  <a:pt x="130" y="21"/>
                  <a:pt x="130" y="21"/>
                  <a:pt x="130" y="21"/>
                </a:cubicBezTo>
                <a:cubicBezTo>
                  <a:pt x="130" y="21"/>
                  <a:pt x="130" y="21"/>
                  <a:pt x="130" y="21"/>
                </a:cubicBezTo>
                <a:cubicBezTo>
                  <a:pt x="133" y="20"/>
                  <a:pt x="135" y="20"/>
                  <a:pt x="137" y="20"/>
                </a:cubicBezTo>
                <a:cubicBezTo>
                  <a:pt x="143" y="20"/>
                  <a:pt x="148" y="22"/>
                  <a:pt x="150" y="30"/>
                </a:cubicBezTo>
                <a:cubicBezTo>
                  <a:pt x="150" y="30"/>
                  <a:pt x="150" y="30"/>
                  <a:pt x="150" y="30"/>
                </a:cubicBezTo>
                <a:cubicBezTo>
                  <a:pt x="150" y="30"/>
                  <a:pt x="150" y="30"/>
                  <a:pt x="150" y="30"/>
                </a:cubicBezTo>
                <a:cubicBezTo>
                  <a:pt x="155" y="31"/>
                  <a:pt x="161" y="34"/>
                  <a:pt x="162" y="38"/>
                </a:cubicBezTo>
                <a:cubicBezTo>
                  <a:pt x="162" y="39"/>
                  <a:pt x="162" y="40"/>
                  <a:pt x="162" y="41"/>
                </a:cubicBezTo>
                <a:cubicBezTo>
                  <a:pt x="162" y="46"/>
                  <a:pt x="160" y="50"/>
                  <a:pt x="157" y="52"/>
                </a:cubicBezTo>
                <a:cubicBezTo>
                  <a:pt x="157" y="52"/>
                  <a:pt x="157" y="52"/>
                  <a:pt x="157" y="52"/>
                </a:cubicBezTo>
                <a:cubicBezTo>
                  <a:pt x="157" y="52"/>
                  <a:pt x="157" y="52"/>
                  <a:pt x="157" y="52"/>
                </a:cubicBezTo>
                <a:cubicBezTo>
                  <a:pt x="159" y="54"/>
                  <a:pt x="160" y="57"/>
                  <a:pt x="160" y="60"/>
                </a:cubicBezTo>
                <a:cubicBezTo>
                  <a:pt x="160" y="64"/>
                  <a:pt x="159" y="67"/>
                  <a:pt x="156" y="70"/>
                </a:cubicBezTo>
                <a:cubicBezTo>
                  <a:pt x="152" y="73"/>
                  <a:pt x="148" y="75"/>
                  <a:pt x="144" y="75"/>
                </a:cubicBezTo>
                <a:cubicBezTo>
                  <a:pt x="139" y="75"/>
                  <a:pt x="134" y="72"/>
                  <a:pt x="132" y="67"/>
                </a:cubicBezTo>
                <a:cubicBezTo>
                  <a:pt x="132" y="67"/>
                  <a:pt x="132" y="67"/>
                  <a:pt x="132" y="67"/>
                </a:cubicBezTo>
                <a:cubicBezTo>
                  <a:pt x="132" y="67"/>
                  <a:pt x="132" y="67"/>
                  <a:pt x="132" y="67"/>
                </a:cubicBezTo>
                <a:cubicBezTo>
                  <a:pt x="132" y="67"/>
                  <a:pt x="132" y="66"/>
                  <a:pt x="132" y="65"/>
                </a:cubicBezTo>
                <a:cubicBezTo>
                  <a:pt x="132" y="63"/>
                  <a:pt x="132" y="60"/>
                  <a:pt x="133" y="59"/>
                </a:cubicBezTo>
                <a:cubicBezTo>
                  <a:pt x="133" y="58"/>
                  <a:pt x="133" y="58"/>
                  <a:pt x="133" y="58"/>
                </a:cubicBezTo>
                <a:cubicBezTo>
                  <a:pt x="133" y="58"/>
                  <a:pt x="133" y="58"/>
                  <a:pt x="133" y="58"/>
                </a:cubicBezTo>
                <a:cubicBezTo>
                  <a:pt x="135" y="57"/>
                  <a:pt x="136" y="57"/>
                  <a:pt x="138" y="57"/>
                </a:cubicBezTo>
                <a:cubicBezTo>
                  <a:pt x="141" y="57"/>
                  <a:pt x="143" y="59"/>
                  <a:pt x="143" y="64"/>
                </a:cubicBezTo>
                <a:cubicBezTo>
                  <a:pt x="143" y="64"/>
                  <a:pt x="143" y="64"/>
                  <a:pt x="143" y="64"/>
                </a:cubicBezTo>
                <a:cubicBezTo>
                  <a:pt x="143" y="64"/>
                  <a:pt x="143" y="64"/>
                  <a:pt x="143" y="64"/>
                </a:cubicBezTo>
                <a:cubicBezTo>
                  <a:pt x="143" y="64"/>
                  <a:pt x="144" y="64"/>
                  <a:pt x="144" y="63"/>
                </a:cubicBezTo>
                <a:cubicBezTo>
                  <a:pt x="144" y="62"/>
                  <a:pt x="145" y="61"/>
                  <a:pt x="145" y="60"/>
                </a:cubicBezTo>
                <a:cubicBezTo>
                  <a:pt x="145" y="59"/>
                  <a:pt x="144" y="58"/>
                  <a:pt x="144" y="57"/>
                </a:cubicBezTo>
                <a:cubicBezTo>
                  <a:pt x="143" y="55"/>
                  <a:pt x="140" y="54"/>
                  <a:pt x="138" y="53"/>
                </a:cubicBezTo>
                <a:cubicBezTo>
                  <a:pt x="138" y="53"/>
                  <a:pt x="138" y="53"/>
                  <a:pt x="138" y="53"/>
                </a:cubicBezTo>
                <a:cubicBezTo>
                  <a:pt x="134" y="53"/>
                  <a:pt x="131" y="57"/>
                  <a:pt x="130" y="60"/>
                </a:cubicBezTo>
                <a:cubicBezTo>
                  <a:pt x="129" y="71"/>
                  <a:pt x="120" y="80"/>
                  <a:pt x="111" y="86"/>
                </a:cubicBezTo>
                <a:cubicBezTo>
                  <a:pt x="97" y="94"/>
                  <a:pt x="81" y="99"/>
                  <a:pt x="63" y="99"/>
                </a:cubicBezTo>
                <a:cubicBezTo>
                  <a:pt x="57" y="99"/>
                  <a:pt x="51" y="98"/>
                  <a:pt x="45" y="97"/>
                </a:cubicBezTo>
                <a:cubicBezTo>
                  <a:pt x="34" y="95"/>
                  <a:pt x="24" y="92"/>
                  <a:pt x="20" y="90"/>
                </a:cubicBezTo>
                <a:cubicBezTo>
                  <a:pt x="13" y="85"/>
                  <a:pt x="7" y="80"/>
                  <a:pt x="4" y="72"/>
                </a:cubicBezTo>
                <a:cubicBezTo>
                  <a:pt x="1" y="67"/>
                  <a:pt x="0" y="61"/>
                  <a:pt x="0" y="56"/>
                </a:cubicBezTo>
                <a:cubicBezTo>
                  <a:pt x="0" y="49"/>
                  <a:pt x="2" y="43"/>
                  <a:pt x="2" y="40"/>
                </a:cubicBezTo>
                <a:cubicBezTo>
                  <a:pt x="3" y="37"/>
                  <a:pt x="6" y="25"/>
                  <a:pt x="7" y="23"/>
                </a:cubicBezTo>
                <a:cubicBezTo>
                  <a:pt x="8" y="23"/>
                  <a:pt x="8" y="23"/>
                  <a:pt x="8" y="23"/>
                </a:cubicBezTo>
                <a:cubicBezTo>
                  <a:pt x="6" y="33"/>
                  <a:pt x="5" y="42"/>
                  <a:pt x="5" y="49"/>
                </a:cubicBezTo>
                <a:cubicBezTo>
                  <a:pt x="5" y="61"/>
                  <a:pt x="8" y="69"/>
                  <a:pt x="17" y="76"/>
                </a:cubicBezTo>
                <a:cubicBezTo>
                  <a:pt x="23" y="81"/>
                  <a:pt x="30" y="84"/>
                  <a:pt x="36" y="85"/>
                </a:cubicBezTo>
                <a:cubicBezTo>
                  <a:pt x="39" y="86"/>
                  <a:pt x="42" y="86"/>
                  <a:pt x="46" y="86"/>
                </a:cubicBezTo>
                <a:cubicBezTo>
                  <a:pt x="57" y="86"/>
                  <a:pt x="67" y="83"/>
                  <a:pt x="73" y="78"/>
                </a:cubicBezTo>
                <a:cubicBezTo>
                  <a:pt x="76" y="75"/>
                  <a:pt x="79" y="71"/>
                  <a:pt x="79" y="67"/>
                </a:cubicBezTo>
                <a:cubicBezTo>
                  <a:pt x="79" y="63"/>
                  <a:pt x="77" y="60"/>
                  <a:pt x="72" y="60"/>
                </a:cubicBezTo>
                <a:cubicBezTo>
                  <a:pt x="71" y="60"/>
                  <a:pt x="70" y="60"/>
                  <a:pt x="69" y="60"/>
                </a:cubicBezTo>
                <a:cubicBezTo>
                  <a:pt x="69" y="60"/>
                  <a:pt x="69" y="60"/>
                  <a:pt x="69" y="60"/>
                </a:cubicBezTo>
                <a:cubicBezTo>
                  <a:pt x="69" y="60"/>
                  <a:pt x="69" y="60"/>
                  <a:pt x="69" y="60"/>
                </a:cubicBezTo>
                <a:cubicBezTo>
                  <a:pt x="72" y="61"/>
                  <a:pt x="75" y="63"/>
                  <a:pt x="76" y="65"/>
                </a:cubicBezTo>
                <a:cubicBezTo>
                  <a:pt x="76" y="65"/>
                  <a:pt x="76" y="65"/>
                  <a:pt x="76" y="65"/>
                </a:cubicBezTo>
                <a:cubicBezTo>
                  <a:pt x="76" y="65"/>
                  <a:pt x="76" y="65"/>
                  <a:pt x="76" y="65"/>
                </a:cubicBezTo>
                <a:cubicBezTo>
                  <a:pt x="76" y="66"/>
                  <a:pt x="76" y="66"/>
                  <a:pt x="76" y="66"/>
                </a:cubicBezTo>
                <a:cubicBezTo>
                  <a:pt x="76" y="68"/>
                  <a:pt x="76" y="70"/>
                  <a:pt x="74" y="71"/>
                </a:cubicBezTo>
                <a:cubicBezTo>
                  <a:pt x="73" y="72"/>
                  <a:pt x="72" y="72"/>
                  <a:pt x="70" y="72"/>
                </a:cubicBezTo>
                <a:cubicBezTo>
                  <a:pt x="67" y="72"/>
                  <a:pt x="63" y="70"/>
                  <a:pt x="62" y="65"/>
                </a:cubicBezTo>
                <a:cubicBezTo>
                  <a:pt x="61" y="63"/>
                  <a:pt x="61" y="62"/>
                  <a:pt x="61" y="60"/>
                </a:cubicBezTo>
                <a:cubicBezTo>
                  <a:pt x="61" y="56"/>
                  <a:pt x="63" y="52"/>
                  <a:pt x="65" y="50"/>
                </a:cubicBezTo>
                <a:cubicBezTo>
                  <a:pt x="68" y="48"/>
                  <a:pt x="72" y="47"/>
                  <a:pt x="76" y="47"/>
                </a:cubicBezTo>
                <a:cubicBezTo>
                  <a:pt x="78" y="47"/>
                  <a:pt x="79" y="47"/>
                  <a:pt x="81" y="47"/>
                </a:cubicBezTo>
                <a:cubicBezTo>
                  <a:pt x="81" y="47"/>
                  <a:pt x="81" y="47"/>
                  <a:pt x="81" y="47"/>
                </a:cubicBezTo>
                <a:cubicBezTo>
                  <a:pt x="81" y="47"/>
                  <a:pt x="81" y="47"/>
                  <a:pt x="81" y="47"/>
                </a:cubicBezTo>
                <a:cubicBezTo>
                  <a:pt x="83" y="45"/>
                  <a:pt x="87" y="44"/>
                  <a:pt x="90" y="44"/>
                </a:cubicBezTo>
                <a:cubicBezTo>
                  <a:pt x="93" y="44"/>
                  <a:pt x="97" y="45"/>
                  <a:pt x="100" y="49"/>
                </a:cubicBezTo>
                <a:cubicBezTo>
                  <a:pt x="100" y="49"/>
                  <a:pt x="100" y="49"/>
                  <a:pt x="100" y="49"/>
                </a:cubicBezTo>
                <a:cubicBezTo>
                  <a:pt x="100" y="49"/>
                  <a:pt x="100" y="49"/>
                  <a:pt x="100" y="49"/>
                </a:cubicBezTo>
                <a:cubicBezTo>
                  <a:pt x="101" y="48"/>
                  <a:pt x="102" y="48"/>
                  <a:pt x="103" y="48"/>
                </a:cubicBezTo>
                <a:cubicBezTo>
                  <a:pt x="108" y="48"/>
                  <a:pt x="114" y="51"/>
                  <a:pt x="116" y="58"/>
                </a:cubicBezTo>
                <a:cubicBezTo>
                  <a:pt x="117" y="60"/>
                  <a:pt x="117" y="62"/>
                  <a:pt x="117" y="64"/>
                </a:cubicBezTo>
                <a:cubicBezTo>
                  <a:pt x="117" y="68"/>
                  <a:pt x="116" y="72"/>
                  <a:pt x="113" y="73"/>
                </a:cubicBezTo>
                <a:cubicBezTo>
                  <a:pt x="112" y="74"/>
                  <a:pt x="111" y="74"/>
                  <a:pt x="110" y="74"/>
                </a:cubicBezTo>
                <a:cubicBezTo>
                  <a:pt x="108" y="74"/>
                  <a:pt x="105" y="72"/>
                  <a:pt x="104" y="70"/>
                </a:cubicBezTo>
                <a:cubicBezTo>
                  <a:pt x="104" y="69"/>
                  <a:pt x="103" y="68"/>
                  <a:pt x="103" y="67"/>
                </a:cubicBezTo>
                <a:cubicBezTo>
                  <a:pt x="103" y="65"/>
                  <a:pt x="106" y="63"/>
                  <a:pt x="108" y="62"/>
                </a:cubicBezTo>
                <a:cubicBezTo>
                  <a:pt x="108" y="62"/>
                  <a:pt x="108" y="62"/>
                  <a:pt x="108" y="62"/>
                </a:cubicBezTo>
                <a:cubicBezTo>
                  <a:pt x="108" y="62"/>
                  <a:pt x="108" y="62"/>
                  <a:pt x="108" y="62"/>
                </a:cubicBezTo>
                <a:cubicBezTo>
                  <a:pt x="107" y="62"/>
                  <a:pt x="106" y="62"/>
                  <a:pt x="105" y="62"/>
                </a:cubicBezTo>
                <a:cubicBezTo>
                  <a:pt x="102" y="62"/>
                  <a:pt x="99" y="63"/>
                  <a:pt x="97" y="67"/>
                </a:cubicBezTo>
                <a:cubicBezTo>
                  <a:pt x="95" y="70"/>
                  <a:pt x="93" y="75"/>
                  <a:pt x="91" y="78"/>
                </a:cubicBezTo>
                <a:cubicBezTo>
                  <a:pt x="89" y="80"/>
                  <a:pt x="82" y="87"/>
                  <a:pt x="74" y="88"/>
                </a:cubicBezTo>
                <a:cubicBezTo>
                  <a:pt x="68" y="90"/>
                  <a:pt x="62" y="90"/>
                  <a:pt x="56" y="90"/>
                </a:cubicBezTo>
                <a:cubicBezTo>
                  <a:pt x="45" y="90"/>
                  <a:pt x="34" y="89"/>
                  <a:pt x="24" y="87"/>
                </a:cubicBezTo>
                <a:cubicBezTo>
                  <a:pt x="24" y="86"/>
                  <a:pt x="24" y="86"/>
                  <a:pt x="24" y="86"/>
                </a:cubicBezTo>
                <a:cubicBezTo>
                  <a:pt x="24" y="86"/>
                  <a:pt x="24" y="86"/>
                  <a:pt x="24" y="86"/>
                </a:cubicBezTo>
                <a:cubicBezTo>
                  <a:pt x="30" y="91"/>
                  <a:pt x="43" y="93"/>
                  <a:pt x="55" y="93"/>
                </a:cubicBezTo>
                <a:cubicBezTo>
                  <a:pt x="63" y="93"/>
                  <a:pt x="70" y="92"/>
                  <a:pt x="75" y="91"/>
                </a:cubicBezTo>
                <a:cubicBezTo>
                  <a:pt x="83" y="89"/>
                  <a:pt x="88" y="86"/>
                  <a:pt x="92" y="80"/>
                </a:cubicBezTo>
                <a:cubicBezTo>
                  <a:pt x="94" y="78"/>
                  <a:pt x="98" y="73"/>
                  <a:pt x="101" y="66"/>
                </a:cubicBezTo>
                <a:cubicBezTo>
                  <a:pt x="101" y="66"/>
                  <a:pt x="101" y="66"/>
                  <a:pt x="101" y="66"/>
                </a:cubicBezTo>
                <a:cubicBezTo>
                  <a:pt x="101" y="66"/>
                  <a:pt x="101" y="66"/>
                  <a:pt x="101" y="66"/>
                </a:cubicBezTo>
                <a:cubicBezTo>
                  <a:pt x="102" y="70"/>
                  <a:pt x="101" y="72"/>
                  <a:pt x="106" y="75"/>
                </a:cubicBezTo>
                <a:cubicBezTo>
                  <a:pt x="108" y="76"/>
                  <a:pt x="110" y="76"/>
                  <a:pt x="112" y="76"/>
                </a:cubicBezTo>
                <a:cubicBezTo>
                  <a:pt x="114" y="76"/>
                  <a:pt x="117" y="75"/>
                  <a:pt x="118" y="72"/>
                </a:cubicBezTo>
                <a:cubicBezTo>
                  <a:pt x="119" y="70"/>
                  <a:pt x="120" y="67"/>
                  <a:pt x="120" y="64"/>
                </a:cubicBezTo>
                <a:cubicBezTo>
                  <a:pt x="120" y="59"/>
                  <a:pt x="118" y="53"/>
                  <a:pt x="115" y="50"/>
                </a:cubicBezTo>
                <a:cubicBezTo>
                  <a:pt x="113" y="48"/>
                  <a:pt x="107" y="46"/>
                  <a:pt x="103" y="46"/>
                </a:cubicBezTo>
                <a:cubicBezTo>
                  <a:pt x="102" y="46"/>
                  <a:pt x="101" y="46"/>
                  <a:pt x="100" y="46"/>
                </a:cubicBezTo>
                <a:cubicBezTo>
                  <a:pt x="100" y="46"/>
                  <a:pt x="100" y="46"/>
                  <a:pt x="100" y="46"/>
                </a:cubicBezTo>
                <a:cubicBezTo>
                  <a:pt x="100" y="46"/>
                  <a:pt x="100" y="46"/>
                  <a:pt x="100" y="46"/>
                </a:cubicBezTo>
                <a:cubicBezTo>
                  <a:pt x="99" y="43"/>
                  <a:pt x="95" y="42"/>
                  <a:pt x="90" y="42"/>
                </a:cubicBezTo>
                <a:cubicBezTo>
                  <a:pt x="86" y="42"/>
                  <a:pt x="82" y="43"/>
                  <a:pt x="80" y="45"/>
                </a:cubicBezTo>
                <a:cubicBezTo>
                  <a:pt x="80" y="45"/>
                  <a:pt x="80" y="45"/>
                  <a:pt x="80" y="45"/>
                </a:cubicBezTo>
                <a:cubicBezTo>
                  <a:pt x="80" y="45"/>
                  <a:pt x="80" y="45"/>
                  <a:pt x="80" y="45"/>
                </a:cubicBezTo>
                <a:cubicBezTo>
                  <a:pt x="78" y="44"/>
                  <a:pt x="77" y="44"/>
                  <a:pt x="75" y="44"/>
                </a:cubicBezTo>
                <a:cubicBezTo>
                  <a:pt x="72" y="44"/>
                  <a:pt x="69" y="45"/>
                  <a:pt x="66" y="47"/>
                </a:cubicBezTo>
                <a:cubicBezTo>
                  <a:pt x="61" y="50"/>
                  <a:pt x="59" y="55"/>
                  <a:pt x="59" y="61"/>
                </a:cubicBezTo>
                <a:cubicBezTo>
                  <a:pt x="59" y="68"/>
                  <a:pt x="63" y="75"/>
                  <a:pt x="72" y="75"/>
                </a:cubicBezTo>
                <a:cubicBezTo>
                  <a:pt x="72" y="75"/>
                  <a:pt x="72" y="75"/>
                  <a:pt x="72" y="75"/>
                </a:cubicBezTo>
                <a:cubicBezTo>
                  <a:pt x="72" y="75"/>
                  <a:pt x="72" y="75"/>
                  <a:pt x="72" y="75"/>
                </a:cubicBezTo>
                <a:cubicBezTo>
                  <a:pt x="64" y="81"/>
                  <a:pt x="55" y="84"/>
                  <a:pt x="47" y="84"/>
                </a:cubicBezTo>
                <a:cubicBezTo>
                  <a:pt x="40" y="84"/>
                  <a:pt x="33" y="82"/>
                  <a:pt x="26" y="79"/>
                </a:cubicBezTo>
                <a:cubicBezTo>
                  <a:pt x="11" y="72"/>
                  <a:pt x="8" y="60"/>
                  <a:pt x="8" y="47"/>
                </a:cubicBezTo>
                <a:cubicBezTo>
                  <a:pt x="8" y="42"/>
                  <a:pt x="8" y="36"/>
                  <a:pt x="9" y="30"/>
                </a:cubicBezTo>
                <a:cubicBezTo>
                  <a:pt x="9" y="26"/>
                  <a:pt x="10" y="18"/>
                  <a:pt x="11" y="12"/>
                </a:cubicBezTo>
                <a:cubicBezTo>
                  <a:pt x="11" y="9"/>
                  <a:pt x="11" y="6"/>
                  <a:pt x="11" y="4"/>
                </a:cubicBezTo>
                <a:cubicBezTo>
                  <a:pt x="11" y="3"/>
                  <a:pt x="12" y="2"/>
                  <a:pt x="12" y="1"/>
                </a:cubicBezTo>
                <a:cubicBezTo>
                  <a:pt x="12" y="1"/>
                  <a:pt x="12" y="1"/>
                  <a:pt x="12" y="1"/>
                </a:cubicBezTo>
                <a:cubicBezTo>
                  <a:pt x="12" y="0"/>
                  <a:pt x="12" y="0"/>
                  <a:pt x="12" y="0"/>
                </a:cubicBezTo>
                <a:cubicBezTo>
                  <a:pt x="12" y="0"/>
                  <a:pt x="12" y="0"/>
                  <a:pt x="12" y="0"/>
                </a:cubicBezTo>
                <a:cubicBezTo>
                  <a:pt x="12" y="0"/>
                  <a:pt x="12" y="0"/>
                  <a:pt x="12" y="0"/>
                </a:cubicBezTo>
                <a:cubicBezTo>
                  <a:pt x="12" y="0"/>
                  <a:pt x="12" y="0"/>
                  <a:pt x="12" y="0"/>
                </a:cubicBezTo>
                <a:cubicBezTo>
                  <a:pt x="12" y="0"/>
                  <a:pt x="12" y="0"/>
                  <a:pt x="12" y="0"/>
                </a:cubicBezTo>
                <a:cubicBezTo>
                  <a:pt x="12" y="0"/>
                  <a:pt x="12" y="0"/>
                  <a:pt x="12" y="0"/>
                </a:cubicBezTo>
                <a:cubicBezTo>
                  <a:pt x="14" y="7"/>
                  <a:pt x="14" y="14"/>
                  <a:pt x="14" y="22"/>
                </a:cubicBezTo>
                <a:cubicBezTo>
                  <a:pt x="14" y="27"/>
                  <a:pt x="14" y="33"/>
                  <a:pt x="14" y="39"/>
                </a:cubicBezTo>
                <a:cubicBezTo>
                  <a:pt x="14" y="54"/>
                  <a:pt x="16" y="67"/>
                  <a:pt x="31" y="73"/>
                </a:cubicBezTo>
                <a:cubicBezTo>
                  <a:pt x="33" y="74"/>
                  <a:pt x="36" y="75"/>
                  <a:pt x="38" y="75"/>
                </a:cubicBezTo>
                <a:cubicBezTo>
                  <a:pt x="46" y="75"/>
                  <a:pt x="53" y="71"/>
                  <a:pt x="55" y="66"/>
                </a:cubicBezTo>
                <a:cubicBezTo>
                  <a:pt x="56" y="64"/>
                  <a:pt x="56" y="61"/>
                  <a:pt x="56" y="59"/>
                </a:cubicBezTo>
                <a:cubicBezTo>
                  <a:pt x="56" y="57"/>
                  <a:pt x="56" y="55"/>
                  <a:pt x="55" y="53"/>
                </a:cubicBezTo>
                <a:cubicBezTo>
                  <a:pt x="54" y="52"/>
                  <a:pt x="51" y="51"/>
                  <a:pt x="49" y="51"/>
                </a:cubicBezTo>
                <a:cubicBezTo>
                  <a:pt x="48" y="51"/>
                  <a:pt x="47" y="51"/>
                  <a:pt x="46" y="52"/>
                </a:cubicBezTo>
                <a:cubicBezTo>
                  <a:pt x="45" y="52"/>
                  <a:pt x="44" y="54"/>
                  <a:pt x="44" y="55"/>
                </a:cubicBezTo>
                <a:cubicBezTo>
                  <a:pt x="44" y="57"/>
                  <a:pt x="45" y="59"/>
                  <a:pt x="47" y="60"/>
                </a:cubicBezTo>
                <a:cubicBezTo>
                  <a:pt x="47" y="60"/>
                  <a:pt x="47" y="60"/>
                  <a:pt x="47" y="60"/>
                </a:cubicBezTo>
                <a:cubicBezTo>
                  <a:pt x="47" y="60"/>
                  <a:pt x="47" y="60"/>
                  <a:pt x="47" y="60"/>
                </a:cubicBezTo>
                <a:cubicBezTo>
                  <a:pt x="46" y="58"/>
                  <a:pt x="46" y="57"/>
                  <a:pt x="46" y="56"/>
                </a:cubicBezTo>
                <a:cubicBezTo>
                  <a:pt x="46" y="55"/>
                  <a:pt x="46" y="55"/>
                  <a:pt x="47" y="54"/>
                </a:cubicBezTo>
                <a:cubicBezTo>
                  <a:pt x="47" y="54"/>
                  <a:pt x="48" y="53"/>
                  <a:pt x="49" y="53"/>
                </a:cubicBezTo>
                <a:cubicBezTo>
                  <a:pt x="50" y="53"/>
                  <a:pt x="51" y="54"/>
                  <a:pt x="52" y="55"/>
                </a:cubicBezTo>
                <a:cubicBezTo>
                  <a:pt x="53" y="56"/>
                  <a:pt x="54" y="58"/>
                  <a:pt x="54" y="60"/>
                </a:cubicBezTo>
                <a:cubicBezTo>
                  <a:pt x="54" y="61"/>
                  <a:pt x="54" y="63"/>
                  <a:pt x="53" y="65"/>
                </a:cubicBezTo>
                <a:cubicBezTo>
                  <a:pt x="51" y="69"/>
                  <a:pt x="44" y="72"/>
                  <a:pt x="39" y="72"/>
                </a:cubicBezTo>
                <a:cubicBezTo>
                  <a:pt x="39" y="72"/>
                  <a:pt x="39" y="72"/>
                  <a:pt x="39" y="72"/>
                </a:cubicBezTo>
                <a:cubicBezTo>
                  <a:pt x="31" y="71"/>
                  <a:pt x="23" y="66"/>
                  <a:pt x="21" y="58"/>
                </a:cubicBezTo>
                <a:cubicBezTo>
                  <a:pt x="20" y="57"/>
                  <a:pt x="20" y="54"/>
                  <a:pt x="20" y="51"/>
                </a:cubicBezTo>
                <a:cubicBezTo>
                  <a:pt x="20" y="44"/>
                  <a:pt x="22" y="34"/>
                  <a:pt x="30" y="29"/>
                </a:cubicBezTo>
                <a:cubicBezTo>
                  <a:pt x="32" y="27"/>
                  <a:pt x="40" y="24"/>
                  <a:pt x="45" y="24"/>
                </a:cubicBezTo>
                <a:cubicBezTo>
                  <a:pt x="47" y="24"/>
                  <a:pt x="49" y="24"/>
                  <a:pt x="50" y="25"/>
                </a:cubicBezTo>
                <a:cubicBezTo>
                  <a:pt x="53" y="27"/>
                  <a:pt x="57" y="33"/>
                  <a:pt x="64" y="33"/>
                </a:cubicBezTo>
                <a:cubicBezTo>
                  <a:pt x="65" y="33"/>
                  <a:pt x="67" y="33"/>
                  <a:pt x="69" y="32"/>
                </a:cubicBezTo>
                <a:cubicBezTo>
                  <a:pt x="71" y="31"/>
                  <a:pt x="73" y="29"/>
                  <a:pt x="73" y="26"/>
                </a:cubicBezTo>
                <a:cubicBezTo>
                  <a:pt x="73" y="24"/>
                  <a:pt x="73" y="23"/>
                  <a:pt x="72" y="22"/>
                </a:cubicBezTo>
                <a:cubicBezTo>
                  <a:pt x="72" y="20"/>
                  <a:pt x="70" y="20"/>
                  <a:pt x="69" y="20"/>
                </a:cubicBezTo>
                <a:cubicBezTo>
                  <a:pt x="67" y="20"/>
                  <a:pt x="65" y="21"/>
                  <a:pt x="64" y="22"/>
                </a:cubicBezTo>
                <a:cubicBezTo>
                  <a:pt x="64" y="22"/>
                  <a:pt x="64" y="22"/>
                  <a:pt x="64" y="22"/>
                </a:cubicBezTo>
                <a:cubicBezTo>
                  <a:pt x="64" y="22"/>
                  <a:pt x="64" y="22"/>
                  <a:pt x="64" y="22"/>
                </a:cubicBezTo>
                <a:cubicBezTo>
                  <a:pt x="64" y="22"/>
                  <a:pt x="64" y="22"/>
                  <a:pt x="64" y="22"/>
                </a:cubicBezTo>
                <a:cubicBezTo>
                  <a:pt x="64" y="22"/>
                  <a:pt x="64" y="22"/>
                  <a:pt x="64" y="22"/>
                </a:cubicBezTo>
                <a:cubicBezTo>
                  <a:pt x="64" y="22"/>
                  <a:pt x="64" y="22"/>
                  <a:pt x="64" y="22"/>
                </a:cubicBezTo>
                <a:cubicBezTo>
                  <a:pt x="64" y="22"/>
                  <a:pt x="64" y="22"/>
                  <a:pt x="64" y="22"/>
                </a:cubicBezTo>
                <a:cubicBezTo>
                  <a:pt x="64" y="22"/>
                  <a:pt x="64" y="22"/>
                  <a:pt x="64" y="22"/>
                </a:cubicBezTo>
                <a:cubicBezTo>
                  <a:pt x="64" y="22"/>
                  <a:pt x="64" y="22"/>
                  <a:pt x="64" y="22"/>
                </a:cubicBezTo>
                <a:cubicBezTo>
                  <a:pt x="64" y="22"/>
                  <a:pt x="64" y="22"/>
                  <a:pt x="64" y="22"/>
                </a:cubicBezTo>
                <a:cubicBezTo>
                  <a:pt x="64" y="22"/>
                  <a:pt x="64" y="22"/>
                  <a:pt x="64" y="22"/>
                </a:cubicBezTo>
                <a:cubicBezTo>
                  <a:pt x="64" y="22"/>
                  <a:pt x="64" y="22"/>
                  <a:pt x="64" y="22"/>
                </a:cubicBezTo>
                <a:cubicBezTo>
                  <a:pt x="64" y="22"/>
                  <a:pt x="64" y="22"/>
                  <a:pt x="64" y="22"/>
                </a:cubicBezTo>
                <a:cubicBezTo>
                  <a:pt x="65" y="22"/>
                  <a:pt x="65" y="22"/>
                  <a:pt x="65" y="22"/>
                </a:cubicBezTo>
                <a:cubicBezTo>
                  <a:pt x="66" y="22"/>
                  <a:pt x="66" y="22"/>
                  <a:pt x="66" y="22"/>
                </a:cubicBezTo>
                <a:cubicBezTo>
                  <a:pt x="66" y="22"/>
                  <a:pt x="68" y="22"/>
                  <a:pt x="69" y="22"/>
                </a:cubicBezTo>
                <a:cubicBezTo>
                  <a:pt x="70" y="23"/>
                  <a:pt x="70" y="23"/>
                  <a:pt x="70" y="25"/>
                </a:cubicBezTo>
                <a:cubicBezTo>
                  <a:pt x="70" y="25"/>
                  <a:pt x="70" y="27"/>
                  <a:pt x="69" y="28"/>
                </a:cubicBezTo>
                <a:cubicBezTo>
                  <a:pt x="68" y="30"/>
                  <a:pt x="66" y="31"/>
                  <a:pt x="64" y="31"/>
                </a:cubicBezTo>
                <a:cubicBezTo>
                  <a:pt x="59" y="31"/>
                  <a:pt x="52" y="25"/>
                  <a:pt x="52" y="19"/>
                </a:cubicBezTo>
                <a:cubicBezTo>
                  <a:pt x="52" y="16"/>
                  <a:pt x="53" y="14"/>
                  <a:pt x="57" y="11"/>
                </a:cubicBezTo>
                <a:cubicBezTo>
                  <a:pt x="59" y="10"/>
                  <a:pt x="61" y="10"/>
                  <a:pt x="62" y="10"/>
                </a:cubicBezTo>
                <a:cubicBezTo>
                  <a:pt x="65" y="10"/>
                  <a:pt x="68" y="10"/>
                  <a:pt x="70" y="10"/>
                </a:cubicBezTo>
                <a:cubicBezTo>
                  <a:pt x="71" y="10"/>
                  <a:pt x="72" y="10"/>
                  <a:pt x="73" y="10"/>
                </a:cubicBezTo>
                <a:cubicBezTo>
                  <a:pt x="78" y="9"/>
                  <a:pt x="79" y="2"/>
                  <a:pt x="88" y="2"/>
                </a:cubicBezTo>
                <a:cubicBezTo>
                  <a:pt x="89" y="2"/>
                  <a:pt x="90" y="3"/>
                  <a:pt x="91" y="3"/>
                </a:cubicBezTo>
                <a:close/>
              </a:path>
            </a:pathLst>
          </a:custGeom>
          <a:solidFill>
            <a:srgbClr val="F2DBC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38" name="PA_任意多边形 1343"/>
          <p:cNvSpPr>
            <a:spLocks noEditPoints="1"/>
          </p:cNvSpPr>
          <p:nvPr>
            <p:custDataLst>
              <p:tags r:id="rId70"/>
            </p:custDataLst>
          </p:nvPr>
        </p:nvSpPr>
        <p:spPr bwMode="auto">
          <a:xfrm>
            <a:off x="2298700" y="3595932"/>
            <a:ext cx="595313" cy="338138"/>
          </a:xfrm>
          <a:custGeom>
            <a:avLst/>
            <a:gdLst>
              <a:gd name="T0" fmla="*/ 204 w 247"/>
              <a:gd name="T1" fmla="*/ 63 h 141"/>
              <a:gd name="T2" fmla="*/ 202 w 247"/>
              <a:gd name="T3" fmla="*/ 67 h 141"/>
              <a:gd name="T4" fmla="*/ 198 w 247"/>
              <a:gd name="T5" fmla="*/ 85 h 141"/>
              <a:gd name="T6" fmla="*/ 195 w 247"/>
              <a:gd name="T7" fmla="*/ 88 h 141"/>
              <a:gd name="T8" fmla="*/ 193 w 247"/>
              <a:gd name="T9" fmla="*/ 58 h 141"/>
              <a:gd name="T10" fmla="*/ 205 w 247"/>
              <a:gd name="T11" fmla="*/ 61 h 141"/>
              <a:gd name="T12" fmla="*/ 182 w 247"/>
              <a:gd name="T13" fmla="*/ 40 h 141"/>
              <a:gd name="T14" fmla="*/ 159 w 247"/>
              <a:gd name="T15" fmla="*/ 73 h 141"/>
              <a:gd name="T16" fmla="*/ 160 w 247"/>
              <a:gd name="T17" fmla="*/ 95 h 141"/>
              <a:gd name="T18" fmla="*/ 166 w 247"/>
              <a:gd name="T19" fmla="*/ 85 h 141"/>
              <a:gd name="T20" fmla="*/ 166 w 247"/>
              <a:gd name="T21" fmla="*/ 83 h 141"/>
              <a:gd name="T22" fmla="*/ 153 w 247"/>
              <a:gd name="T23" fmla="*/ 94 h 141"/>
              <a:gd name="T24" fmla="*/ 168 w 247"/>
              <a:gd name="T25" fmla="*/ 53 h 141"/>
              <a:gd name="T26" fmla="*/ 200 w 247"/>
              <a:gd name="T27" fmla="*/ 36 h 141"/>
              <a:gd name="T28" fmla="*/ 119 w 247"/>
              <a:gd name="T29" fmla="*/ 72 h 141"/>
              <a:gd name="T30" fmla="*/ 111 w 247"/>
              <a:gd name="T31" fmla="*/ 91 h 141"/>
              <a:gd name="T32" fmla="*/ 140 w 247"/>
              <a:gd name="T33" fmla="*/ 98 h 141"/>
              <a:gd name="T34" fmla="*/ 127 w 247"/>
              <a:gd name="T35" fmla="*/ 96 h 141"/>
              <a:gd name="T36" fmla="*/ 84 w 247"/>
              <a:gd name="T37" fmla="*/ 112 h 141"/>
              <a:gd name="T38" fmla="*/ 94 w 247"/>
              <a:gd name="T39" fmla="*/ 120 h 141"/>
              <a:gd name="T40" fmla="*/ 171 w 247"/>
              <a:gd name="T41" fmla="*/ 112 h 141"/>
              <a:gd name="T42" fmla="*/ 119 w 247"/>
              <a:gd name="T43" fmla="*/ 130 h 141"/>
              <a:gd name="T44" fmla="*/ 51 w 247"/>
              <a:gd name="T45" fmla="*/ 123 h 141"/>
              <a:gd name="T46" fmla="*/ 34 w 247"/>
              <a:gd name="T47" fmla="*/ 133 h 141"/>
              <a:gd name="T48" fmla="*/ 112 w 247"/>
              <a:gd name="T49" fmla="*/ 135 h 141"/>
              <a:gd name="T50" fmla="*/ 207 w 247"/>
              <a:gd name="T51" fmla="*/ 104 h 141"/>
              <a:gd name="T52" fmla="*/ 219 w 247"/>
              <a:gd name="T53" fmla="*/ 42 h 141"/>
              <a:gd name="T54" fmla="*/ 235 w 247"/>
              <a:gd name="T55" fmla="*/ 53 h 141"/>
              <a:gd name="T56" fmla="*/ 238 w 247"/>
              <a:gd name="T57" fmla="*/ 27 h 141"/>
              <a:gd name="T58" fmla="*/ 223 w 247"/>
              <a:gd name="T59" fmla="*/ 7 h 141"/>
              <a:gd name="T60" fmla="*/ 202 w 247"/>
              <a:gd name="T61" fmla="*/ 11 h 141"/>
              <a:gd name="T62" fmla="*/ 185 w 247"/>
              <a:gd name="T63" fmla="*/ 19 h 141"/>
              <a:gd name="T64" fmla="*/ 191 w 247"/>
              <a:gd name="T65" fmla="*/ 21 h 141"/>
              <a:gd name="T66" fmla="*/ 187 w 247"/>
              <a:gd name="T67" fmla="*/ 0 h 141"/>
              <a:gd name="T68" fmla="*/ 167 w 247"/>
              <a:gd name="T69" fmla="*/ 6 h 141"/>
              <a:gd name="T70" fmla="*/ 145 w 247"/>
              <a:gd name="T71" fmla="*/ 26 h 141"/>
              <a:gd name="T72" fmla="*/ 134 w 247"/>
              <a:gd name="T73" fmla="*/ 54 h 141"/>
              <a:gd name="T74" fmla="*/ 146 w 247"/>
              <a:gd name="T75" fmla="*/ 49 h 141"/>
              <a:gd name="T76" fmla="*/ 152 w 247"/>
              <a:gd name="T77" fmla="*/ 45 h 141"/>
              <a:gd name="T78" fmla="*/ 135 w 247"/>
              <a:gd name="T79" fmla="*/ 60 h 1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247" h="141">
                <a:moveTo>
                  <a:pt x="200" y="36"/>
                </a:moveTo>
                <a:cubicBezTo>
                  <a:pt x="219" y="39"/>
                  <a:pt x="218" y="61"/>
                  <a:pt x="204" y="63"/>
                </a:cubicBezTo>
                <a:cubicBezTo>
                  <a:pt x="212" y="90"/>
                  <a:pt x="199" y="114"/>
                  <a:pt x="177" y="125"/>
                </a:cubicBezTo>
                <a:cubicBezTo>
                  <a:pt x="193" y="115"/>
                  <a:pt x="209" y="93"/>
                  <a:pt x="202" y="67"/>
                </a:cubicBezTo>
                <a:cubicBezTo>
                  <a:pt x="201" y="63"/>
                  <a:pt x="200" y="63"/>
                  <a:pt x="195" y="62"/>
                </a:cubicBezTo>
                <a:cubicBezTo>
                  <a:pt x="197" y="69"/>
                  <a:pt x="198" y="77"/>
                  <a:pt x="198" y="85"/>
                </a:cubicBezTo>
                <a:cubicBezTo>
                  <a:pt x="198" y="115"/>
                  <a:pt x="170" y="126"/>
                  <a:pt x="152" y="134"/>
                </a:cubicBezTo>
                <a:cubicBezTo>
                  <a:pt x="168" y="123"/>
                  <a:pt x="194" y="115"/>
                  <a:pt x="195" y="88"/>
                </a:cubicBezTo>
                <a:cubicBezTo>
                  <a:pt x="196" y="79"/>
                  <a:pt x="194" y="71"/>
                  <a:pt x="193" y="66"/>
                </a:cubicBezTo>
                <a:cubicBezTo>
                  <a:pt x="193" y="66"/>
                  <a:pt x="192" y="62"/>
                  <a:pt x="193" y="58"/>
                </a:cubicBezTo>
                <a:cubicBezTo>
                  <a:pt x="193" y="55"/>
                  <a:pt x="195" y="52"/>
                  <a:pt x="197" y="51"/>
                </a:cubicBezTo>
                <a:cubicBezTo>
                  <a:pt x="200" y="48"/>
                  <a:pt x="187" y="63"/>
                  <a:pt x="205" y="61"/>
                </a:cubicBezTo>
                <a:cubicBezTo>
                  <a:pt x="206" y="61"/>
                  <a:pt x="209" y="58"/>
                  <a:pt x="210" y="57"/>
                </a:cubicBezTo>
                <a:cubicBezTo>
                  <a:pt x="217" y="37"/>
                  <a:pt x="194" y="37"/>
                  <a:pt x="182" y="40"/>
                </a:cubicBezTo>
                <a:cubicBezTo>
                  <a:pt x="172" y="43"/>
                  <a:pt x="172" y="49"/>
                  <a:pt x="171" y="56"/>
                </a:cubicBezTo>
                <a:cubicBezTo>
                  <a:pt x="163" y="58"/>
                  <a:pt x="154" y="62"/>
                  <a:pt x="159" y="73"/>
                </a:cubicBezTo>
                <a:cubicBezTo>
                  <a:pt x="154" y="75"/>
                  <a:pt x="148" y="80"/>
                  <a:pt x="151" y="88"/>
                </a:cubicBezTo>
                <a:cubicBezTo>
                  <a:pt x="152" y="91"/>
                  <a:pt x="156" y="94"/>
                  <a:pt x="160" y="95"/>
                </a:cubicBezTo>
                <a:cubicBezTo>
                  <a:pt x="179" y="101"/>
                  <a:pt x="173" y="77"/>
                  <a:pt x="167" y="83"/>
                </a:cubicBezTo>
                <a:cubicBezTo>
                  <a:pt x="166" y="85"/>
                  <a:pt x="166" y="85"/>
                  <a:pt x="166" y="85"/>
                </a:cubicBezTo>
                <a:cubicBezTo>
                  <a:pt x="165" y="86"/>
                  <a:pt x="166" y="88"/>
                  <a:pt x="167" y="88"/>
                </a:cubicBezTo>
                <a:cubicBezTo>
                  <a:pt x="167" y="88"/>
                  <a:pt x="162" y="87"/>
                  <a:pt x="166" y="83"/>
                </a:cubicBezTo>
                <a:cubicBezTo>
                  <a:pt x="175" y="73"/>
                  <a:pt x="183" y="96"/>
                  <a:pt x="167" y="98"/>
                </a:cubicBezTo>
                <a:cubicBezTo>
                  <a:pt x="162" y="99"/>
                  <a:pt x="156" y="97"/>
                  <a:pt x="153" y="94"/>
                </a:cubicBezTo>
                <a:cubicBezTo>
                  <a:pt x="149" y="90"/>
                  <a:pt x="143" y="81"/>
                  <a:pt x="156" y="72"/>
                </a:cubicBezTo>
                <a:cubicBezTo>
                  <a:pt x="154" y="64"/>
                  <a:pt x="157" y="55"/>
                  <a:pt x="168" y="53"/>
                </a:cubicBezTo>
                <a:cubicBezTo>
                  <a:pt x="169" y="50"/>
                  <a:pt x="169" y="46"/>
                  <a:pt x="171" y="44"/>
                </a:cubicBezTo>
                <a:cubicBezTo>
                  <a:pt x="180" y="34"/>
                  <a:pt x="194" y="35"/>
                  <a:pt x="200" y="36"/>
                </a:cubicBezTo>
                <a:close/>
                <a:moveTo>
                  <a:pt x="114" y="67"/>
                </a:moveTo>
                <a:cubicBezTo>
                  <a:pt x="117" y="69"/>
                  <a:pt x="117" y="69"/>
                  <a:pt x="119" y="72"/>
                </a:cubicBezTo>
                <a:cubicBezTo>
                  <a:pt x="109" y="68"/>
                  <a:pt x="103" y="75"/>
                  <a:pt x="103" y="82"/>
                </a:cubicBezTo>
                <a:cubicBezTo>
                  <a:pt x="103" y="90"/>
                  <a:pt x="110" y="91"/>
                  <a:pt x="111" y="91"/>
                </a:cubicBezTo>
                <a:cubicBezTo>
                  <a:pt x="112" y="102"/>
                  <a:pt x="120" y="107"/>
                  <a:pt x="128" y="107"/>
                </a:cubicBezTo>
                <a:cubicBezTo>
                  <a:pt x="134" y="107"/>
                  <a:pt x="140" y="102"/>
                  <a:pt x="140" y="98"/>
                </a:cubicBezTo>
                <a:cubicBezTo>
                  <a:pt x="141" y="94"/>
                  <a:pt x="139" y="92"/>
                  <a:pt x="136" y="90"/>
                </a:cubicBezTo>
                <a:cubicBezTo>
                  <a:pt x="132" y="90"/>
                  <a:pt x="129" y="91"/>
                  <a:pt x="127" y="96"/>
                </a:cubicBezTo>
                <a:cubicBezTo>
                  <a:pt x="128" y="73"/>
                  <a:pt x="159" y="96"/>
                  <a:pt x="140" y="117"/>
                </a:cubicBezTo>
                <a:cubicBezTo>
                  <a:pt x="132" y="126"/>
                  <a:pt x="106" y="115"/>
                  <a:pt x="84" y="112"/>
                </a:cubicBezTo>
                <a:cubicBezTo>
                  <a:pt x="72" y="111"/>
                  <a:pt x="58" y="116"/>
                  <a:pt x="50" y="120"/>
                </a:cubicBezTo>
                <a:cubicBezTo>
                  <a:pt x="64" y="119"/>
                  <a:pt x="76" y="116"/>
                  <a:pt x="94" y="120"/>
                </a:cubicBezTo>
                <a:cubicBezTo>
                  <a:pt x="105" y="122"/>
                  <a:pt x="115" y="126"/>
                  <a:pt x="125" y="129"/>
                </a:cubicBezTo>
                <a:cubicBezTo>
                  <a:pt x="142" y="133"/>
                  <a:pt x="164" y="124"/>
                  <a:pt x="171" y="112"/>
                </a:cubicBezTo>
                <a:cubicBezTo>
                  <a:pt x="175" y="107"/>
                  <a:pt x="179" y="99"/>
                  <a:pt x="181" y="92"/>
                </a:cubicBezTo>
                <a:cubicBezTo>
                  <a:pt x="177" y="125"/>
                  <a:pt x="148" y="137"/>
                  <a:pt x="119" y="130"/>
                </a:cubicBezTo>
                <a:cubicBezTo>
                  <a:pt x="108" y="127"/>
                  <a:pt x="97" y="122"/>
                  <a:pt x="83" y="121"/>
                </a:cubicBezTo>
                <a:cubicBezTo>
                  <a:pt x="70" y="120"/>
                  <a:pt x="62" y="121"/>
                  <a:pt x="51" y="123"/>
                </a:cubicBezTo>
                <a:cubicBezTo>
                  <a:pt x="40" y="125"/>
                  <a:pt x="13" y="133"/>
                  <a:pt x="1" y="135"/>
                </a:cubicBezTo>
                <a:cubicBezTo>
                  <a:pt x="0" y="135"/>
                  <a:pt x="22" y="136"/>
                  <a:pt x="34" y="133"/>
                </a:cubicBezTo>
                <a:cubicBezTo>
                  <a:pt x="49" y="130"/>
                  <a:pt x="63" y="129"/>
                  <a:pt x="79" y="130"/>
                </a:cubicBezTo>
                <a:cubicBezTo>
                  <a:pt x="93" y="130"/>
                  <a:pt x="103" y="131"/>
                  <a:pt x="112" y="135"/>
                </a:cubicBezTo>
                <a:cubicBezTo>
                  <a:pt x="122" y="140"/>
                  <a:pt x="139" y="141"/>
                  <a:pt x="151" y="139"/>
                </a:cubicBezTo>
                <a:cubicBezTo>
                  <a:pt x="177" y="136"/>
                  <a:pt x="198" y="120"/>
                  <a:pt x="207" y="104"/>
                </a:cubicBezTo>
                <a:cubicBezTo>
                  <a:pt x="213" y="95"/>
                  <a:pt x="219" y="82"/>
                  <a:pt x="220" y="68"/>
                </a:cubicBezTo>
                <a:cubicBezTo>
                  <a:pt x="220" y="61"/>
                  <a:pt x="216" y="50"/>
                  <a:pt x="219" y="42"/>
                </a:cubicBezTo>
                <a:cubicBezTo>
                  <a:pt x="221" y="37"/>
                  <a:pt x="228" y="38"/>
                  <a:pt x="229" y="44"/>
                </a:cubicBezTo>
                <a:cubicBezTo>
                  <a:pt x="218" y="33"/>
                  <a:pt x="218" y="63"/>
                  <a:pt x="235" y="53"/>
                </a:cubicBezTo>
                <a:cubicBezTo>
                  <a:pt x="237" y="52"/>
                  <a:pt x="240" y="51"/>
                  <a:pt x="241" y="49"/>
                </a:cubicBezTo>
                <a:cubicBezTo>
                  <a:pt x="247" y="38"/>
                  <a:pt x="239" y="32"/>
                  <a:pt x="238" y="27"/>
                </a:cubicBezTo>
                <a:cubicBezTo>
                  <a:pt x="238" y="25"/>
                  <a:pt x="240" y="23"/>
                  <a:pt x="240" y="20"/>
                </a:cubicBezTo>
                <a:cubicBezTo>
                  <a:pt x="239" y="13"/>
                  <a:pt x="231" y="6"/>
                  <a:pt x="223" y="7"/>
                </a:cubicBezTo>
                <a:cubicBezTo>
                  <a:pt x="222" y="5"/>
                  <a:pt x="220" y="3"/>
                  <a:pt x="217" y="2"/>
                </a:cubicBezTo>
                <a:cubicBezTo>
                  <a:pt x="211" y="0"/>
                  <a:pt x="203" y="6"/>
                  <a:pt x="202" y="11"/>
                </a:cubicBezTo>
                <a:cubicBezTo>
                  <a:pt x="202" y="11"/>
                  <a:pt x="202" y="14"/>
                  <a:pt x="202" y="14"/>
                </a:cubicBezTo>
                <a:cubicBezTo>
                  <a:pt x="201" y="25"/>
                  <a:pt x="189" y="28"/>
                  <a:pt x="185" y="19"/>
                </a:cubicBezTo>
                <a:cubicBezTo>
                  <a:pt x="184" y="16"/>
                  <a:pt x="186" y="10"/>
                  <a:pt x="191" y="10"/>
                </a:cubicBezTo>
                <a:cubicBezTo>
                  <a:pt x="190" y="12"/>
                  <a:pt x="183" y="18"/>
                  <a:pt x="191" y="21"/>
                </a:cubicBezTo>
                <a:cubicBezTo>
                  <a:pt x="201" y="25"/>
                  <a:pt x="201" y="9"/>
                  <a:pt x="198" y="4"/>
                </a:cubicBezTo>
                <a:cubicBezTo>
                  <a:pt x="196" y="2"/>
                  <a:pt x="192" y="0"/>
                  <a:pt x="187" y="0"/>
                </a:cubicBezTo>
                <a:cubicBezTo>
                  <a:pt x="184" y="0"/>
                  <a:pt x="180" y="4"/>
                  <a:pt x="179" y="4"/>
                </a:cubicBezTo>
                <a:cubicBezTo>
                  <a:pt x="175" y="3"/>
                  <a:pt x="172" y="2"/>
                  <a:pt x="167" y="6"/>
                </a:cubicBezTo>
                <a:cubicBezTo>
                  <a:pt x="165" y="9"/>
                  <a:pt x="164" y="12"/>
                  <a:pt x="163" y="16"/>
                </a:cubicBezTo>
                <a:cubicBezTo>
                  <a:pt x="149" y="14"/>
                  <a:pt x="151" y="20"/>
                  <a:pt x="145" y="26"/>
                </a:cubicBezTo>
                <a:cubicBezTo>
                  <a:pt x="142" y="29"/>
                  <a:pt x="140" y="30"/>
                  <a:pt x="136" y="32"/>
                </a:cubicBezTo>
                <a:cubicBezTo>
                  <a:pt x="129" y="36"/>
                  <a:pt x="126" y="47"/>
                  <a:pt x="134" y="54"/>
                </a:cubicBezTo>
                <a:cubicBezTo>
                  <a:pt x="147" y="65"/>
                  <a:pt x="160" y="54"/>
                  <a:pt x="151" y="46"/>
                </a:cubicBezTo>
                <a:cubicBezTo>
                  <a:pt x="149" y="45"/>
                  <a:pt x="146" y="46"/>
                  <a:pt x="146" y="49"/>
                </a:cubicBezTo>
                <a:cubicBezTo>
                  <a:pt x="147" y="51"/>
                  <a:pt x="146" y="53"/>
                  <a:pt x="144" y="53"/>
                </a:cubicBezTo>
                <a:cubicBezTo>
                  <a:pt x="143" y="50"/>
                  <a:pt x="144" y="41"/>
                  <a:pt x="152" y="45"/>
                </a:cubicBezTo>
                <a:cubicBezTo>
                  <a:pt x="158" y="47"/>
                  <a:pt x="158" y="57"/>
                  <a:pt x="151" y="60"/>
                </a:cubicBezTo>
                <a:cubicBezTo>
                  <a:pt x="148" y="62"/>
                  <a:pt x="141" y="63"/>
                  <a:pt x="135" y="60"/>
                </a:cubicBezTo>
                <a:cubicBezTo>
                  <a:pt x="129" y="58"/>
                  <a:pt x="118" y="59"/>
                  <a:pt x="114" y="67"/>
                </a:cubicBezTo>
                <a:close/>
              </a:path>
            </a:pathLst>
          </a:custGeom>
          <a:solidFill>
            <a:srgbClr val="F2DBC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39" name="PA_任意多边形 1344"/>
          <p:cNvSpPr>
            <a:spLocks noEditPoints="1"/>
          </p:cNvSpPr>
          <p:nvPr>
            <p:custDataLst>
              <p:tags r:id="rId71"/>
            </p:custDataLst>
          </p:nvPr>
        </p:nvSpPr>
        <p:spPr bwMode="auto">
          <a:xfrm>
            <a:off x="2298700" y="3595932"/>
            <a:ext cx="584200" cy="336550"/>
          </a:xfrm>
          <a:custGeom>
            <a:avLst/>
            <a:gdLst>
              <a:gd name="T0" fmla="*/ 156 w 243"/>
              <a:gd name="T1" fmla="*/ 72 h 140"/>
              <a:gd name="T2" fmla="*/ 164 w 243"/>
              <a:gd name="T3" fmla="*/ 86 h 140"/>
              <a:gd name="T4" fmla="*/ 167 w 243"/>
              <a:gd name="T5" fmla="*/ 83 h 140"/>
              <a:gd name="T6" fmla="*/ 159 w 243"/>
              <a:gd name="T7" fmla="*/ 73 h 140"/>
              <a:gd name="T8" fmla="*/ 195 w 243"/>
              <a:gd name="T9" fmla="*/ 39 h 140"/>
              <a:gd name="T10" fmla="*/ 198 w 243"/>
              <a:gd name="T11" fmla="*/ 51 h 140"/>
              <a:gd name="T12" fmla="*/ 193 w 243"/>
              <a:gd name="T13" fmla="*/ 67 h 140"/>
              <a:gd name="T14" fmla="*/ 198 w 243"/>
              <a:gd name="T15" fmla="*/ 84 h 140"/>
              <a:gd name="T16" fmla="*/ 177 w 243"/>
              <a:gd name="T17" fmla="*/ 125 h 140"/>
              <a:gd name="T18" fmla="*/ 171 w 243"/>
              <a:gd name="T19" fmla="*/ 44 h 140"/>
              <a:gd name="T20" fmla="*/ 204 w 243"/>
              <a:gd name="T21" fmla="*/ 63 h 140"/>
              <a:gd name="T22" fmla="*/ 195 w 243"/>
              <a:gd name="T23" fmla="*/ 61 h 140"/>
              <a:gd name="T24" fmla="*/ 195 w 243"/>
              <a:gd name="T25" fmla="*/ 88 h 140"/>
              <a:gd name="T26" fmla="*/ 193 w 243"/>
              <a:gd name="T27" fmla="*/ 66 h 140"/>
              <a:gd name="T28" fmla="*/ 197 w 243"/>
              <a:gd name="T29" fmla="*/ 51 h 140"/>
              <a:gd name="T30" fmla="*/ 205 w 243"/>
              <a:gd name="T31" fmla="*/ 61 h 140"/>
              <a:gd name="T32" fmla="*/ 171 w 243"/>
              <a:gd name="T33" fmla="*/ 56 h 140"/>
              <a:gd name="T34" fmla="*/ 166 w 243"/>
              <a:gd name="T35" fmla="*/ 96 h 140"/>
              <a:gd name="T36" fmla="*/ 166 w 243"/>
              <a:gd name="T37" fmla="*/ 84 h 140"/>
              <a:gd name="T38" fmla="*/ 170 w 243"/>
              <a:gd name="T39" fmla="*/ 80 h 140"/>
              <a:gd name="T40" fmla="*/ 156 w 243"/>
              <a:gd name="T41" fmla="*/ 72 h 140"/>
              <a:gd name="T42" fmla="*/ 135 w 243"/>
              <a:gd name="T43" fmla="*/ 60 h 140"/>
              <a:gd name="T44" fmla="*/ 144 w 243"/>
              <a:gd name="T45" fmla="*/ 53 h 140"/>
              <a:gd name="T46" fmla="*/ 149 w 243"/>
              <a:gd name="T47" fmla="*/ 46 h 140"/>
              <a:gd name="T48" fmla="*/ 145 w 243"/>
              <a:gd name="T49" fmla="*/ 26 h 140"/>
              <a:gd name="T50" fmla="*/ 179 w 243"/>
              <a:gd name="T51" fmla="*/ 4 h 140"/>
              <a:gd name="T52" fmla="*/ 198 w 243"/>
              <a:gd name="T53" fmla="*/ 18 h 140"/>
              <a:gd name="T54" fmla="*/ 185 w 243"/>
              <a:gd name="T55" fmla="*/ 19 h 140"/>
              <a:gd name="T56" fmla="*/ 217 w 243"/>
              <a:gd name="T57" fmla="*/ 2 h 140"/>
              <a:gd name="T58" fmla="*/ 238 w 243"/>
              <a:gd name="T59" fmla="*/ 27 h 140"/>
              <a:gd name="T60" fmla="*/ 224 w 243"/>
              <a:gd name="T61" fmla="*/ 42 h 140"/>
              <a:gd name="T62" fmla="*/ 220 w 243"/>
              <a:gd name="T63" fmla="*/ 68 h 140"/>
              <a:gd name="T64" fmla="*/ 12 w 243"/>
              <a:gd name="T65" fmla="*/ 135 h 140"/>
              <a:gd name="T66" fmla="*/ 1 w 243"/>
              <a:gd name="T67" fmla="*/ 135 h 140"/>
              <a:gd name="T68" fmla="*/ 75 w 243"/>
              <a:gd name="T69" fmla="*/ 121 h 140"/>
              <a:gd name="T70" fmla="*/ 125 w 243"/>
              <a:gd name="T71" fmla="*/ 129 h 140"/>
              <a:gd name="T72" fmla="*/ 129 w 243"/>
              <a:gd name="T73" fmla="*/ 121 h 140"/>
              <a:gd name="T74" fmla="*/ 136 w 243"/>
              <a:gd name="T75" fmla="*/ 90 h 140"/>
              <a:gd name="T76" fmla="*/ 111 w 243"/>
              <a:gd name="T77" fmla="*/ 91 h 140"/>
              <a:gd name="T78" fmla="*/ 114 w 243"/>
              <a:gd name="T79" fmla="*/ 67 h 140"/>
              <a:gd name="T80" fmla="*/ 114 w 243"/>
              <a:gd name="T81" fmla="*/ 67 h 140"/>
              <a:gd name="T82" fmla="*/ 111 w 243"/>
              <a:gd name="T83" fmla="*/ 92 h 140"/>
              <a:gd name="T84" fmla="*/ 136 w 243"/>
              <a:gd name="T85" fmla="*/ 90 h 140"/>
              <a:gd name="T86" fmla="*/ 146 w 243"/>
              <a:gd name="T87" fmla="*/ 102 h 140"/>
              <a:gd name="T88" fmla="*/ 94 w 243"/>
              <a:gd name="T89" fmla="*/ 120 h 140"/>
              <a:gd name="T90" fmla="*/ 119 w 243"/>
              <a:gd name="T91" fmla="*/ 130 h 140"/>
              <a:gd name="T92" fmla="*/ 0 w 243"/>
              <a:gd name="T93" fmla="*/ 135 h 140"/>
              <a:gd name="T94" fmla="*/ 0 w 243"/>
              <a:gd name="T95" fmla="*/ 135 h 140"/>
              <a:gd name="T96" fmla="*/ 1 w 243"/>
              <a:gd name="T97" fmla="*/ 135 h 140"/>
              <a:gd name="T98" fmla="*/ 112 w 243"/>
              <a:gd name="T99" fmla="*/ 135 h 140"/>
              <a:gd name="T100" fmla="*/ 223 w 243"/>
              <a:gd name="T101" fmla="*/ 39 h 140"/>
              <a:gd name="T102" fmla="*/ 235 w 243"/>
              <a:gd name="T103" fmla="*/ 53 h 140"/>
              <a:gd name="T104" fmla="*/ 223 w 243"/>
              <a:gd name="T105" fmla="*/ 7 h 140"/>
              <a:gd name="T106" fmla="*/ 202 w 243"/>
              <a:gd name="T107" fmla="*/ 14 h 140"/>
              <a:gd name="T108" fmla="*/ 187 w 243"/>
              <a:gd name="T109" fmla="*/ 17 h 140"/>
              <a:gd name="T110" fmla="*/ 180 w 243"/>
              <a:gd name="T111" fmla="*/ 3 h 140"/>
              <a:gd name="T112" fmla="*/ 159 w 243"/>
              <a:gd name="T113" fmla="*/ 15 h 140"/>
              <a:gd name="T114" fmla="*/ 154 w 243"/>
              <a:gd name="T115" fmla="*/ 52 h 140"/>
              <a:gd name="T116" fmla="*/ 144 w 243"/>
              <a:gd name="T117" fmla="*/ 53 h 140"/>
              <a:gd name="T118" fmla="*/ 151 w 243"/>
              <a:gd name="T119" fmla="*/ 60 h 1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243" h="140">
                <a:moveTo>
                  <a:pt x="171" y="44"/>
                </a:moveTo>
                <a:cubicBezTo>
                  <a:pt x="169" y="46"/>
                  <a:pt x="169" y="50"/>
                  <a:pt x="168" y="53"/>
                </a:cubicBezTo>
                <a:cubicBezTo>
                  <a:pt x="168" y="53"/>
                  <a:pt x="168" y="53"/>
                  <a:pt x="168" y="53"/>
                </a:cubicBezTo>
                <a:cubicBezTo>
                  <a:pt x="168" y="53"/>
                  <a:pt x="168" y="53"/>
                  <a:pt x="168" y="53"/>
                </a:cubicBezTo>
                <a:cubicBezTo>
                  <a:pt x="160" y="55"/>
                  <a:pt x="155" y="61"/>
                  <a:pt x="155" y="67"/>
                </a:cubicBezTo>
                <a:cubicBezTo>
                  <a:pt x="155" y="68"/>
                  <a:pt x="156" y="70"/>
                  <a:pt x="156" y="72"/>
                </a:cubicBezTo>
                <a:cubicBezTo>
                  <a:pt x="156" y="72"/>
                  <a:pt x="156" y="72"/>
                  <a:pt x="156" y="72"/>
                </a:cubicBezTo>
                <a:cubicBezTo>
                  <a:pt x="156" y="72"/>
                  <a:pt x="156" y="72"/>
                  <a:pt x="156" y="72"/>
                </a:cubicBezTo>
                <a:cubicBezTo>
                  <a:pt x="150" y="76"/>
                  <a:pt x="148" y="80"/>
                  <a:pt x="148" y="84"/>
                </a:cubicBezTo>
                <a:cubicBezTo>
                  <a:pt x="148" y="89"/>
                  <a:pt x="151" y="92"/>
                  <a:pt x="153" y="94"/>
                </a:cubicBezTo>
                <a:cubicBezTo>
                  <a:pt x="155" y="96"/>
                  <a:pt x="160" y="98"/>
                  <a:pt x="165" y="98"/>
                </a:cubicBezTo>
                <a:cubicBezTo>
                  <a:pt x="166" y="98"/>
                  <a:pt x="167" y="98"/>
                  <a:pt x="167" y="98"/>
                </a:cubicBezTo>
                <a:cubicBezTo>
                  <a:pt x="174" y="98"/>
                  <a:pt x="176" y="93"/>
                  <a:pt x="176" y="89"/>
                </a:cubicBezTo>
                <a:cubicBezTo>
                  <a:pt x="176" y="85"/>
                  <a:pt x="174" y="80"/>
                  <a:pt x="170" y="80"/>
                </a:cubicBezTo>
                <a:cubicBezTo>
                  <a:pt x="169" y="80"/>
                  <a:pt x="167" y="81"/>
                  <a:pt x="166" y="83"/>
                </a:cubicBezTo>
                <a:cubicBezTo>
                  <a:pt x="165" y="84"/>
                  <a:pt x="164" y="85"/>
                  <a:pt x="164" y="86"/>
                </a:cubicBezTo>
                <a:cubicBezTo>
                  <a:pt x="164" y="88"/>
                  <a:pt x="167" y="88"/>
                  <a:pt x="167" y="88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66" y="88"/>
                  <a:pt x="166" y="87"/>
                  <a:pt x="166" y="86"/>
                </a:cubicBezTo>
                <a:cubicBezTo>
                  <a:pt x="166" y="85"/>
                  <a:pt x="166" y="85"/>
                  <a:pt x="166" y="85"/>
                </a:cubicBezTo>
                <a:cubicBezTo>
                  <a:pt x="166" y="85"/>
                  <a:pt x="166" y="85"/>
                  <a:pt x="166" y="85"/>
                </a:cubicBezTo>
                <a:cubicBezTo>
                  <a:pt x="166" y="85"/>
                  <a:pt x="166" y="85"/>
                  <a:pt x="166" y="85"/>
                </a:cubicBezTo>
                <a:cubicBezTo>
                  <a:pt x="167" y="83"/>
                  <a:pt x="167" y="83"/>
                  <a:pt x="167" y="83"/>
                </a:cubicBezTo>
                <a:cubicBezTo>
                  <a:pt x="167" y="83"/>
                  <a:pt x="167" y="83"/>
                  <a:pt x="167" y="83"/>
                </a:cubicBezTo>
                <a:cubicBezTo>
                  <a:pt x="168" y="83"/>
                  <a:pt x="169" y="82"/>
                  <a:pt x="169" y="82"/>
                </a:cubicBezTo>
                <a:cubicBezTo>
                  <a:pt x="170" y="82"/>
                  <a:pt x="171" y="83"/>
                  <a:pt x="172" y="84"/>
                </a:cubicBezTo>
                <a:cubicBezTo>
                  <a:pt x="173" y="86"/>
                  <a:pt x="173" y="87"/>
                  <a:pt x="173" y="89"/>
                </a:cubicBezTo>
                <a:cubicBezTo>
                  <a:pt x="173" y="92"/>
                  <a:pt x="171" y="96"/>
                  <a:pt x="166" y="96"/>
                </a:cubicBezTo>
                <a:cubicBezTo>
                  <a:pt x="164" y="96"/>
                  <a:pt x="162" y="96"/>
                  <a:pt x="160" y="95"/>
                </a:cubicBezTo>
                <a:cubicBezTo>
                  <a:pt x="156" y="94"/>
                  <a:pt x="153" y="91"/>
                  <a:pt x="151" y="88"/>
                </a:cubicBezTo>
                <a:cubicBezTo>
                  <a:pt x="151" y="87"/>
                  <a:pt x="150" y="85"/>
                  <a:pt x="150" y="84"/>
                </a:cubicBezTo>
                <a:cubicBezTo>
                  <a:pt x="150" y="79"/>
                  <a:pt x="155" y="75"/>
                  <a:pt x="159" y="73"/>
                </a:cubicBezTo>
                <a:cubicBezTo>
                  <a:pt x="159" y="73"/>
                  <a:pt x="159" y="73"/>
                  <a:pt x="159" y="73"/>
                </a:cubicBezTo>
                <a:cubicBezTo>
                  <a:pt x="159" y="73"/>
                  <a:pt x="159" y="73"/>
                  <a:pt x="159" y="73"/>
                </a:cubicBezTo>
                <a:cubicBezTo>
                  <a:pt x="158" y="71"/>
                  <a:pt x="158" y="69"/>
                  <a:pt x="158" y="67"/>
                </a:cubicBezTo>
                <a:cubicBezTo>
                  <a:pt x="158" y="60"/>
                  <a:pt x="165" y="58"/>
                  <a:pt x="171" y="56"/>
                </a:cubicBezTo>
                <a:cubicBezTo>
                  <a:pt x="171" y="56"/>
                  <a:pt x="171" y="56"/>
                  <a:pt x="171" y="56"/>
                </a:cubicBezTo>
                <a:cubicBezTo>
                  <a:pt x="171" y="56"/>
                  <a:pt x="171" y="56"/>
                  <a:pt x="171" y="56"/>
                </a:cubicBezTo>
                <a:cubicBezTo>
                  <a:pt x="173" y="49"/>
                  <a:pt x="172" y="43"/>
                  <a:pt x="182" y="40"/>
                </a:cubicBezTo>
                <a:cubicBezTo>
                  <a:pt x="186" y="39"/>
                  <a:pt x="190" y="39"/>
                  <a:pt x="195" y="39"/>
                </a:cubicBezTo>
                <a:cubicBezTo>
                  <a:pt x="199" y="39"/>
                  <a:pt x="203" y="39"/>
                  <a:pt x="206" y="41"/>
                </a:cubicBezTo>
                <a:cubicBezTo>
                  <a:pt x="209" y="43"/>
                  <a:pt x="211" y="45"/>
                  <a:pt x="211" y="50"/>
                </a:cubicBezTo>
                <a:cubicBezTo>
                  <a:pt x="211" y="52"/>
                  <a:pt x="211" y="54"/>
                  <a:pt x="210" y="57"/>
                </a:cubicBezTo>
                <a:cubicBezTo>
                  <a:pt x="209" y="58"/>
                  <a:pt x="206" y="61"/>
                  <a:pt x="205" y="61"/>
                </a:cubicBezTo>
                <a:cubicBezTo>
                  <a:pt x="204" y="61"/>
                  <a:pt x="203" y="61"/>
                  <a:pt x="202" y="61"/>
                </a:cubicBezTo>
                <a:cubicBezTo>
                  <a:pt x="197" y="61"/>
                  <a:pt x="196" y="59"/>
                  <a:pt x="196" y="57"/>
                </a:cubicBezTo>
                <a:cubicBezTo>
                  <a:pt x="196" y="56"/>
                  <a:pt x="196" y="54"/>
                  <a:pt x="197" y="53"/>
                </a:cubicBezTo>
                <a:cubicBezTo>
                  <a:pt x="197" y="52"/>
                  <a:pt x="198" y="51"/>
                  <a:pt x="198" y="51"/>
                </a:cubicBezTo>
                <a:cubicBezTo>
                  <a:pt x="198" y="50"/>
                  <a:pt x="198" y="50"/>
                  <a:pt x="198" y="50"/>
                </a:cubicBezTo>
                <a:cubicBezTo>
                  <a:pt x="198" y="50"/>
                  <a:pt x="198" y="50"/>
                  <a:pt x="198" y="50"/>
                </a:cubicBezTo>
                <a:cubicBezTo>
                  <a:pt x="197" y="51"/>
                  <a:pt x="197" y="51"/>
                  <a:pt x="197" y="51"/>
                </a:cubicBezTo>
                <a:cubicBezTo>
                  <a:pt x="195" y="52"/>
                  <a:pt x="193" y="55"/>
                  <a:pt x="193" y="58"/>
                </a:cubicBezTo>
                <a:cubicBezTo>
                  <a:pt x="193" y="59"/>
                  <a:pt x="193" y="60"/>
                  <a:pt x="193" y="60"/>
                </a:cubicBezTo>
                <a:cubicBezTo>
                  <a:pt x="193" y="62"/>
                  <a:pt x="193" y="63"/>
                  <a:pt x="193" y="64"/>
                </a:cubicBezTo>
                <a:cubicBezTo>
                  <a:pt x="193" y="65"/>
                  <a:pt x="193" y="66"/>
                  <a:pt x="193" y="66"/>
                </a:cubicBezTo>
                <a:cubicBezTo>
                  <a:pt x="193" y="67"/>
                  <a:pt x="193" y="67"/>
                  <a:pt x="193" y="67"/>
                </a:cubicBezTo>
                <a:cubicBezTo>
                  <a:pt x="193" y="66"/>
                  <a:pt x="193" y="66"/>
                  <a:pt x="193" y="66"/>
                </a:cubicBezTo>
                <a:cubicBezTo>
                  <a:pt x="193" y="66"/>
                  <a:pt x="193" y="66"/>
                  <a:pt x="193" y="66"/>
                </a:cubicBezTo>
                <a:cubicBezTo>
                  <a:pt x="194" y="70"/>
                  <a:pt x="195" y="77"/>
                  <a:pt x="195" y="85"/>
                </a:cubicBezTo>
                <a:cubicBezTo>
                  <a:pt x="195" y="86"/>
                  <a:pt x="195" y="87"/>
                  <a:pt x="195" y="88"/>
                </a:cubicBezTo>
                <a:cubicBezTo>
                  <a:pt x="194" y="115"/>
                  <a:pt x="168" y="123"/>
                  <a:pt x="152" y="134"/>
                </a:cubicBezTo>
                <a:cubicBezTo>
                  <a:pt x="152" y="134"/>
                  <a:pt x="152" y="134"/>
                  <a:pt x="152" y="134"/>
                </a:cubicBezTo>
                <a:cubicBezTo>
                  <a:pt x="170" y="126"/>
                  <a:pt x="198" y="115"/>
                  <a:pt x="198" y="85"/>
                </a:cubicBezTo>
                <a:cubicBezTo>
                  <a:pt x="198" y="85"/>
                  <a:pt x="198" y="85"/>
                  <a:pt x="198" y="84"/>
                </a:cubicBezTo>
                <a:cubicBezTo>
                  <a:pt x="198" y="76"/>
                  <a:pt x="197" y="69"/>
                  <a:pt x="195" y="62"/>
                </a:cubicBezTo>
                <a:cubicBezTo>
                  <a:pt x="195" y="62"/>
                  <a:pt x="195" y="62"/>
                  <a:pt x="195" y="62"/>
                </a:cubicBezTo>
                <a:cubicBezTo>
                  <a:pt x="195" y="62"/>
                  <a:pt x="195" y="62"/>
                  <a:pt x="195" y="62"/>
                </a:cubicBezTo>
                <a:cubicBezTo>
                  <a:pt x="197" y="62"/>
                  <a:pt x="199" y="62"/>
                  <a:pt x="200" y="63"/>
                </a:cubicBezTo>
                <a:cubicBezTo>
                  <a:pt x="201" y="64"/>
                  <a:pt x="201" y="65"/>
                  <a:pt x="202" y="67"/>
                </a:cubicBezTo>
                <a:cubicBezTo>
                  <a:pt x="203" y="71"/>
                  <a:pt x="203" y="75"/>
                  <a:pt x="203" y="79"/>
                </a:cubicBezTo>
                <a:cubicBezTo>
                  <a:pt x="203" y="100"/>
                  <a:pt x="190" y="117"/>
                  <a:pt x="177" y="125"/>
                </a:cubicBezTo>
                <a:cubicBezTo>
                  <a:pt x="177" y="125"/>
                  <a:pt x="177" y="125"/>
                  <a:pt x="177" y="125"/>
                </a:cubicBezTo>
                <a:cubicBezTo>
                  <a:pt x="194" y="116"/>
                  <a:pt x="206" y="99"/>
                  <a:pt x="206" y="79"/>
                </a:cubicBezTo>
                <a:cubicBezTo>
                  <a:pt x="206" y="74"/>
                  <a:pt x="205" y="68"/>
                  <a:pt x="204" y="63"/>
                </a:cubicBezTo>
                <a:cubicBezTo>
                  <a:pt x="204" y="63"/>
                  <a:pt x="204" y="63"/>
                  <a:pt x="204" y="63"/>
                </a:cubicBezTo>
                <a:cubicBezTo>
                  <a:pt x="204" y="63"/>
                  <a:pt x="204" y="63"/>
                  <a:pt x="204" y="63"/>
                </a:cubicBezTo>
                <a:cubicBezTo>
                  <a:pt x="211" y="62"/>
                  <a:pt x="215" y="57"/>
                  <a:pt x="215" y="51"/>
                </a:cubicBezTo>
                <a:cubicBezTo>
                  <a:pt x="215" y="44"/>
                  <a:pt x="210" y="38"/>
                  <a:pt x="200" y="36"/>
                </a:cubicBezTo>
                <a:cubicBezTo>
                  <a:pt x="198" y="36"/>
                  <a:pt x="196" y="36"/>
                  <a:pt x="192" y="36"/>
                </a:cubicBezTo>
                <a:cubicBezTo>
                  <a:pt x="186" y="36"/>
                  <a:pt x="177" y="37"/>
                  <a:pt x="171" y="44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77" y="37"/>
                  <a:pt x="186" y="36"/>
                  <a:pt x="192" y="36"/>
                </a:cubicBezTo>
                <a:cubicBezTo>
                  <a:pt x="196" y="36"/>
                  <a:pt x="198" y="36"/>
                  <a:pt x="200" y="36"/>
                </a:cubicBezTo>
                <a:cubicBezTo>
                  <a:pt x="210" y="38"/>
                  <a:pt x="214" y="45"/>
                  <a:pt x="214" y="51"/>
                </a:cubicBezTo>
                <a:cubicBezTo>
                  <a:pt x="214" y="57"/>
                  <a:pt x="211" y="62"/>
                  <a:pt x="204" y="63"/>
                </a:cubicBezTo>
                <a:cubicBezTo>
                  <a:pt x="204" y="63"/>
                  <a:pt x="204" y="63"/>
                  <a:pt x="204" y="63"/>
                </a:cubicBezTo>
                <a:cubicBezTo>
                  <a:pt x="204" y="63"/>
                  <a:pt x="204" y="63"/>
                  <a:pt x="204" y="63"/>
                </a:cubicBezTo>
                <a:cubicBezTo>
                  <a:pt x="205" y="68"/>
                  <a:pt x="206" y="74"/>
                  <a:pt x="206" y="79"/>
                </a:cubicBezTo>
                <a:cubicBezTo>
                  <a:pt x="206" y="99"/>
                  <a:pt x="194" y="116"/>
                  <a:pt x="177" y="125"/>
                </a:cubicBezTo>
                <a:cubicBezTo>
                  <a:pt x="177" y="125"/>
                  <a:pt x="177" y="125"/>
                  <a:pt x="177" y="125"/>
                </a:cubicBezTo>
                <a:cubicBezTo>
                  <a:pt x="177" y="125"/>
                  <a:pt x="177" y="125"/>
                  <a:pt x="177" y="125"/>
                </a:cubicBezTo>
                <a:cubicBezTo>
                  <a:pt x="190" y="117"/>
                  <a:pt x="204" y="100"/>
                  <a:pt x="204" y="79"/>
                </a:cubicBezTo>
                <a:cubicBezTo>
                  <a:pt x="204" y="75"/>
                  <a:pt x="203" y="71"/>
                  <a:pt x="202" y="67"/>
                </a:cubicBezTo>
                <a:cubicBezTo>
                  <a:pt x="202" y="65"/>
                  <a:pt x="201" y="64"/>
                  <a:pt x="200" y="63"/>
                </a:cubicBezTo>
                <a:cubicBezTo>
                  <a:pt x="199" y="62"/>
                  <a:pt x="197" y="62"/>
                  <a:pt x="195" y="61"/>
                </a:cubicBezTo>
                <a:cubicBezTo>
                  <a:pt x="195" y="61"/>
                  <a:pt x="195" y="61"/>
                  <a:pt x="195" y="61"/>
                </a:cubicBezTo>
                <a:cubicBezTo>
                  <a:pt x="195" y="62"/>
                  <a:pt x="195" y="62"/>
                  <a:pt x="195" y="62"/>
                </a:cubicBezTo>
                <a:cubicBezTo>
                  <a:pt x="197" y="69"/>
                  <a:pt x="198" y="76"/>
                  <a:pt x="198" y="84"/>
                </a:cubicBezTo>
                <a:cubicBezTo>
                  <a:pt x="198" y="85"/>
                  <a:pt x="198" y="85"/>
                  <a:pt x="198" y="85"/>
                </a:cubicBezTo>
                <a:cubicBezTo>
                  <a:pt x="198" y="115"/>
                  <a:pt x="170" y="126"/>
                  <a:pt x="152" y="134"/>
                </a:cubicBezTo>
                <a:cubicBezTo>
                  <a:pt x="152" y="134"/>
                  <a:pt x="152" y="134"/>
                  <a:pt x="152" y="134"/>
                </a:cubicBezTo>
                <a:cubicBezTo>
                  <a:pt x="152" y="134"/>
                  <a:pt x="152" y="134"/>
                  <a:pt x="152" y="134"/>
                </a:cubicBezTo>
                <a:cubicBezTo>
                  <a:pt x="168" y="124"/>
                  <a:pt x="194" y="115"/>
                  <a:pt x="195" y="88"/>
                </a:cubicBezTo>
                <a:cubicBezTo>
                  <a:pt x="196" y="87"/>
                  <a:pt x="196" y="86"/>
                  <a:pt x="196" y="85"/>
                </a:cubicBezTo>
                <a:cubicBezTo>
                  <a:pt x="196" y="77"/>
                  <a:pt x="194" y="70"/>
                  <a:pt x="194" y="66"/>
                </a:cubicBezTo>
                <a:cubicBezTo>
                  <a:pt x="194" y="66"/>
                  <a:pt x="194" y="66"/>
                  <a:pt x="194" y="66"/>
                </a:cubicBezTo>
                <a:cubicBezTo>
                  <a:pt x="193" y="66"/>
                  <a:pt x="193" y="66"/>
                  <a:pt x="193" y="66"/>
                </a:cubicBezTo>
                <a:cubicBezTo>
                  <a:pt x="193" y="66"/>
                  <a:pt x="193" y="66"/>
                  <a:pt x="193" y="66"/>
                </a:cubicBezTo>
                <a:cubicBezTo>
                  <a:pt x="193" y="66"/>
                  <a:pt x="193" y="66"/>
                  <a:pt x="193" y="66"/>
                </a:cubicBezTo>
                <a:cubicBezTo>
                  <a:pt x="193" y="66"/>
                  <a:pt x="193" y="66"/>
                  <a:pt x="193" y="66"/>
                </a:cubicBezTo>
                <a:cubicBezTo>
                  <a:pt x="193" y="66"/>
                  <a:pt x="193" y="66"/>
                  <a:pt x="193" y="66"/>
                </a:cubicBezTo>
                <a:cubicBezTo>
                  <a:pt x="193" y="66"/>
                  <a:pt x="193" y="66"/>
                  <a:pt x="193" y="66"/>
                </a:cubicBezTo>
                <a:cubicBezTo>
                  <a:pt x="193" y="66"/>
                  <a:pt x="193" y="66"/>
                  <a:pt x="193" y="66"/>
                </a:cubicBezTo>
                <a:cubicBezTo>
                  <a:pt x="193" y="66"/>
                  <a:pt x="193" y="66"/>
                  <a:pt x="193" y="66"/>
                </a:cubicBezTo>
                <a:cubicBezTo>
                  <a:pt x="193" y="66"/>
                  <a:pt x="193" y="66"/>
                  <a:pt x="193" y="66"/>
                </a:cubicBezTo>
                <a:cubicBezTo>
                  <a:pt x="193" y="66"/>
                  <a:pt x="193" y="65"/>
                  <a:pt x="193" y="64"/>
                </a:cubicBezTo>
                <a:cubicBezTo>
                  <a:pt x="193" y="63"/>
                  <a:pt x="193" y="62"/>
                  <a:pt x="193" y="60"/>
                </a:cubicBezTo>
                <a:cubicBezTo>
                  <a:pt x="193" y="60"/>
                  <a:pt x="193" y="59"/>
                  <a:pt x="193" y="58"/>
                </a:cubicBezTo>
                <a:cubicBezTo>
                  <a:pt x="193" y="55"/>
                  <a:pt x="195" y="52"/>
                  <a:pt x="197" y="51"/>
                </a:cubicBezTo>
                <a:cubicBezTo>
                  <a:pt x="198" y="50"/>
                  <a:pt x="198" y="50"/>
                  <a:pt x="198" y="50"/>
                </a:cubicBezTo>
                <a:cubicBezTo>
                  <a:pt x="198" y="50"/>
                  <a:pt x="198" y="50"/>
                  <a:pt x="198" y="50"/>
                </a:cubicBezTo>
                <a:cubicBezTo>
                  <a:pt x="198" y="51"/>
                  <a:pt x="198" y="51"/>
                  <a:pt x="198" y="51"/>
                </a:cubicBezTo>
                <a:cubicBezTo>
                  <a:pt x="198" y="51"/>
                  <a:pt x="197" y="52"/>
                  <a:pt x="196" y="53"/>
                </a:cubicBezTo>
                <a:cubicBezTo>
                  <a:pt x="196" y="54"/>
                  <a:pt x="195" y="56"/>
                  <a:pt x="195" y="57"/>
                </a:cubicBezTo>
                <a:cubicBezTo>
                  <a:pt x="195" y="58"/>
                  <a:pt x="196" y="59"/>
                  <a:pt x="197" y="60"/>
                </a:cubicBezTo>
                <a:cubicBezTo>
                  <a:pt x="198" y="61"/>
                  <a:pt x="199" y="61"/>
                  <a:pt x="202" y="61"/>
                </a:cubicBezTo>
                <a:cubicBezTo>
                  <a:pt x="203" y="61"/>
                  <a:pt x="204" y="61"/>
                  <a:pt x="205" y="61"/>
                </a:cubicBezTo>
                <a:cubicBezTo>
                  <a:pt x="206" y="61"/>
                  <a:pt x="209" y="58"/>
                  <a:pt x="210" y="57"/>
                </a:cubicBezTo>
                <a:cubicBezTo>
                  <a:pt x="211" y="54"/>
                  <a:pt x="211" y="52"/>
                  <a:pt x="211" y="50"/>
                </a:cubicBezTo>
                <a:cubicBezTo>
                  <a:pt x="211" y="45"/>
                  <a:pt x="209" y="43"/>
                  <a:pt x="206" y="41"/>
                </a:cubicBezTo>
                <a:cubicBezTo>
                  <a:pt x="203" y="39"/>
                  <a:pt x="199" y="39"/>
                  <a:pt x="195" y="39"/>
                </a:cubicBezTo>
                <a:cubicBezTo>
                  <a:pt x="190" y="39"/>
                  <a:pt x="186" y="39"/>
                  <a:pt x="182" y="40"/>
                </a:cubicBezTo>
                <a:cubicBezTo>
                  <a:pt x="172" y="43"/>
                  <a:pt x="172" y="49"/>
                  <a:pt x="171" y="56"/>
                </a:cubicBezTo>
                <a:cubicBezTo>
                  <a:pt x="171" y="56"/>
                  <a:pt x="171" y="56"/>
                  <a:pt x="171" y="56"/>
                </a:cubicBezTo>
                <a:cubicBezTo>
                  <a:pt x="171" y="56"/>
                  <a:pt x="171" y="56"/>
                  <a:pt x="171" y="56"/>
                </a:cubicBezTo>
                <a:cubicBezTo>
                  <a:pt x="165" y="57"/>
                  <a:pt x="158" y="60"/>
                  <a:pt x="158" y="67"/>
                </a:cubicBezTo>
                <a:cubicBezTo>
                  <a:pt x="158" y="69"/>
                  <a:pt x="158" y="71"/>
                  <a:pt x="159" y="73"/>
                </a:cubicBezTo>
                <a:cubicBezTo>
                  <a:pt x="159" y="73"/>
                  <a:pt x="159" y="73"/>
                  <a:pt x="159" y="73"/>
                </a:cubicBezTo>
                <a:cubicBezTo>
                  <a:pt x="159" y="72"/>
                  <a:pt x="159" y="72"/>
                  <a:pt x="159" y="72"/>
                </a:cubicBezTo>
                <a:cubicBezTo>
                  <a:pt x="155" y="74"/>
                  <a:pt x="150" y="78"/>
                  <a:pt x="150" y="84"/>
                </a:cubicBezTo>
                <a:cubicBezTo>
                  <a:pt x="150" y="85"/>
                  <a:pt x="151" y="87"/>
                  <a:pt x="151" y="88"/>
                </a:cubicBezTo>
                <a:cubicBezTo>
                  <a:pt x="152" y="91"/>
                  <a:pt x="156" y="94"/>
                  <a:pt x="160" y="95"/>
                </a:cubicBezTo>
                <a:cubicBezTo>
                  <a:pt x="162" y="96"/>
                  <a:pt x="164" y="96"/>
                  <a:pt x="166" y="96"/>
                </a:cubicBezTo>
                <a:cubicBezTo>
                  <a:pt x="168" y="96"/>
                  <a:pt x="170" y="95"/>
                  <a:pt x="171" y="94"/>
                </a:cubicBezTo>
                <a:cubicBezTo>
                  <a:pt x="173" y="92"/>
                  <a:pt x="173" y="91"/>
                  <a:pt x="173" y="89"/>
                </a:cubicBezTo>
                <a:cubicBezTo>
                  <a:pt x="173" y="86"/>
                  <a:pt x="171" y="82"/>
                  <a:pt x="169" y="82"/>
                </a:cubicBezTo>
                <a:cubicBezTo>
                  <a:pt x="169" y="82"/>
                  <a:pt x="168" y="83"/>
                  <a:pt x="167" y="83"/>
                </a:cubicBezTo>
                <a:cubicBezTo>
                  <a:pt x="167" y="83"/>
                  <a:pt x="167" y="83"/>
                  <a:pt x="167" y="83"/>
                </a:cubicBezTo>
                <a:cubicBezTo>
                  <a:pt x="167" y="83"/>
                  <a:pt x="167" y="83"/>
                  <a:pt x="167" y="83"/>
                </a:cubicBezTo>
                <a:cubicBezTo>
                  <a:pt x="166" y="84"/>
                  <a:pt x="166" y="84"/>
                  <a:pt x="166" y="84"/>
                </a:cubicBezTo>
                <a:cubicBezTo>
                  <a:pt x="166" y="84"/>
                  <a:pt x="166" y="84"/>
                  <a:pt x="166" y="84"/>
                </a:cubicBezTo>
                <a:cubicBezTo>
                  <a:pt x="166" y="85"/>
                  <a:pt x="166" y="85"/>
                  <a:pt x="166" y="86"/>
                </a:cubicBezTo>
                <a:cubicBezTo>
                  <a:pt x="166" y="87"/>
                  <a:pt x="166" y="88"/>
                  <a:pt x="167" y="88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67" y="88"/>
                  <a:pt x="166" y="88"/>
                  <a:pt x="166" y="88"/>
                </a:cubicBezTo>
                <a:cubicBezTo>
                  <a:pt x="165" y="87"/>
                  <a:pt x="165" y="87"/>
                  <a:pt x="165" y="86"/>
                </a:cubicBezTo>
                <a:cubicBezTo>
                  <a:pt x="165" y="85"/>
                  <a:pt x="165" y="84"/>
                  <a:pt x="166" y="83"/>
                </a:cubicBezTo>
                <a:cubicBezTo>
                  <a:pt x="168" y="81"/>
                  <a:pt x="169" y="80"/>
                  <a:pt x="170" y="80"/>
                </a:cubicBezTo>
                <a:cubicBezTo>
                  <a:pt x="172" y="80"/>
                  <a:pt x="173" y="81"/>
                  <a:pt x="174" y="83"/>
                </a:cubicBezTo>
                <a:cubicBezTo>
                  <a:pt x="176" y="85"/>
                  <a:pt x="176" y="87"/>
                  <a:pt x="176" y="89"/>
                </a:cubicBezTo>
                <a:cubicBezTo>
                  <a:pt x="176" y="93"/>
                  <a:pt x="174" y="97"/>
                  <a:pt x="167" y="98"/>
                </a:cubicBezTo>
                <a:cubicBezTo>
                  <a:pt x="166" y="98"/>
                  <a:pt x="166" y="98"/>
                  <a:pt x="165" y="98"/>
                </a:cubicBezTo>
                <a:cubicBezTo>
                  <a:pt x="160" y="98"/>
                  <a:pt x="156" y="96"/>
                  <a:pt x="153" y="94"/>
                </a:cubicBezTo>
                <a:cubicBezTo>
                  <a:pt x="151" y="92"/>
                  <a:pt x="148" y="88"/>
                  <a:pt x="148" y="84"/>
                </a:cubicBezTo>
                <a:cubicBezTo>
                  <a:pt x="148" y="80"/>
                  <a:pt x="150" y="76"/>
                  <a:pt x="156" y="72"/>
                </a:cubicBezTo>
                <a:cubicBezTo>
                  <a:pt x="156" y="72"/>
                  <a:pt x="156" y="72"/>
                  <a:pt x="156" y="72"/>
                </a:cubicBezTo>
                <a:cubicBezTo>
                  <a:pt x="156" y="72"/>
                  <a:pt x="156" y="72"/>
                  <a:pt x="156" y="72"/>
                </a:cubicBezTo>
                <a:cubicBezTo>
                  <a:pt x="156" y="70"/>
                  <a:pt x="156" y="68"/>
                  <a:pt x="156" y="67"/>
                </a:cubicBezTo>
                <a:cubicBezTo>
                  <a:pt x="156" y="61"/>
                  <a:pt x="160" y="55"/>
                  <a:pt x="168" y="53"/>
                </a:cubicBezTo>
                <a:cubicBezTo>
                  <a:pt x="168" y="53"/>
                  <a:pt x="168" y="53"/>
                  <a:pt x="168" y="53"/>
                </a:cubicBezTo>
                <a:cubicBezTo>
                  <a:pt x="168" y="53"/>
                  <a:pt x="168" y="53"/>
                  <a:pt x="168" y="53"/>
                </a:cubicBezTo>
                <a:cubicBezTo>
                  <a:pt x="169" y="50"/>
                  <a:pt x="169" y="46"/>
                  <a:pt x="171" y="44"/>
                </a:cubicBezTo>
                <a:cubicBezTo>
                  <a:pt x="171" y="44"/>
                  <a:pt x="171" y="44"/>
                  <a:pt x="171" y="44"/>
                </a:cubicBezTo>
                <a:close/>
                <a:moveTo>
                  <a:pt x="135" y="60"/>
                </a:moveTo>
                <a:cubicBezTo>
                  <a:pt x="138" y="61"/>
                  <a:pt x="141" y="62"/>
                  <a:pt x="144" y="62"/>
                </a:cubicBezTo>
                <a:cubicBezTo>
                  <a:pt x="147" y="62"/>
                  <a:pt x="150" y="61"/>
                  <a:pt x="151" y="60"/>
                </a:cubicBezTo>
                <a:cubicBezTo>
                  <a:pt x="155" y="59"/>
                  <a:pt x="157" y="55"/>
                  <a:pt x="157" y="52"/>
                </a:cubicBezTo>
                <a:cubicBezTo>
                  <a:pt x="157" y="49"/>
                  <a:pt x="155" y="46"/>
                  <a:pt x="152" y="45"/>
                </a:cubicBezTo>
                <a:cubicBezTo>
                  <a:pt x="151" y="44"/>
                  <a:pt x="150" y="44"/>
                  <a:pt x="149" y="44"/>
                </a:cubicBezTo>
                <a:cubicBezTo>
                  <a:pt x="147" y="44"/>
                  <a:pt x="146" y="45"/>
                  <a:pt x="145" y="46"/>
                </a:cubicBezTo>
                <a:cubicBezTo>
                  <a:pt x="144" y="47"/>
                  <a:pt x="144" y="49"/>
                  <a:pt x="144" y="50"/>
                </a:cubicBezTo>
                <a:cubicBezTo>
                  <a:pt x="144" y="51"/>
                  <a:pt x="144" y="52"/>
                  <a:pt x="144" y="53"/>
                </a:cubicBezTo>
                <a:cubicBezTo>
                  <a:pt x="144" y="53"/>
                  <a:pt x="144" y="53"/>
                  <a:pt x="144" y="53"/>
                </a:cubicBezTo>
                <a:cubicBezTo>
                  <a:pt x="144" y="53"/>
                  <a:pt x="144" y="53"/>
                  <a:pt x="144" y="53"/>
                </a:cubicBezTo>
                <a:cubicBezTo>
                  <a:pt x="146" y="53"/>
                  <a:pt x="146" y="52"/>
                  <a:pt x="146" y="50"/>
                </a:cubicBezTo>
                <a:cubicBezTo>
                  <a:pt x="146" y="49"/>
                  <a:pt x="146" y="49"/>
                  <a:pt x="146" y="49"/>
                </a:cubicBezTo>
                <a:cubicBezTo>
                  <a:pt x="146" y="49"/>
                  <a:pt x="146" y="49"/>
                  <a:pt x="146" y="49"/>
                </a:cubicBezTo>
                <a:cubicBezTo>
                  <a:pt x="146" y="49"/>
                  <a:pt x="146" y="49"/>
                  <a:pt x="146" y="49"/>
                </a:cubicBezTo>
                <a:cubicBezTo>
                  <a:pt x="146" y="49"/>
                  <a:pt x="146" y="49"/>
                  <a:pt x="146" y="49"/>
                </a:cubicBezTo>
                <a:cubicBezTo>
                  <a:pt x="146" y="47"/>
                  <a:pt x="148" y="46"/>
                  <a:pt x="149" y="46"/>
                </a:cubicBezTo>
                <a:cubicBezTo>
                  <a:pt x="150" y="46"/>
                  <a:pt x="150" y="46"/>
                  <a:pt x="151" y="46"/>
                </a:cubicBezTo>
                <a:cubicBezTo>
                  <a:pt x="153" y="48"/>
                  <a:pt x="154" y="50"/>
                  <a:pt x="154" y="52"/>
                </a:cubicBezTo>
                <a:cubicBezTo>
                  <a:pt x="154" y="54"/>
                  <a:pt x="153" y="56"/>
                  <a:pt x="152" y="57"/>
                </a:cubicBezTo>
                <a:cubicBezTo>
                  <a:pt x="150" y="58"/>
                  <a:pt x="148" y="59"/>
                  <a:pt x="145" y="59"/>
                </a:cubicBezTo>
                <a:cubicBezTo>
                  <a:pt x="142" y="59"/>
                  <a:pt x="138" y="57"/>
                  <a:pt x="134" y="54"/>
                </a:cubicBezTo>
                <a:cubicBezTo>
                  <a:pt x="131" y="51"/>
                  <a:pt x="129" y="48"/>
                  <a:pt x="129" y="44"/>
                </a:cubicBezTo>
                <a:cubicBezTo>
                  <a:pt x="129" y="39"/>
                  <a:pt x="132" y="34"/>
                  <a:pt x="136" y="32"/>
                </a:cubicBezTo>
                <a:cubicBezTo>
                  <a:pt x="140" y="30"/>
                  <a:pt x="142" y="29"/>
                  <a:pt x="145" y="26"/>
                </a:cubicBezTo>
                <a:cubicBezTo>
                  <a:pt x="148" y="24"/>
                  <a:pt x="149" y="21"/>
                  <a:pt x="150" y="19"/>
                </a:cubicBezTo>
                <a:cubicBezTo>
                  <a:pt x="152" y="17"/>
                  <a:pt x="154" y="15"/>
                  <a:pt x="159" y="15"/>
                </a:cubicBezTo>
                <a:cubicBezTo>
                  <a:pt x="160" y="15"/>
                  <a:pt x="161" y="16"/>
                  <a:pt x="163" y="16"/>
                </a:cubicBezTo>
                <a:cubicBezTo>
                  <a:pt x="163" y="16"/>
                  <a:pt x="163" y="16"/>
                  <a:pt x="163" y="16"/>
                </a:cubicBezTo>
                <a:cubicBezTo>
                  <a:pt x="163" y="16"/>
                  <a:pt x="163" y="16"/>
                  <a:pt x="163" y="16"/>
                </a:cubicBezTo>
                <a:cubicBezTo>
                  <a:pt x="165" y="12"/>
                  <a:pt x="165" y="9"/>
                  <a:pt x="167" y="6"/>
                </a:cubicBezTo>
                <a:cubicBezTo>
                  <a:pt x="170" y="4"/>
                  <a:pt x="172" y="3"/>
                  <a:pt x="174" y="3"/>
                </a:cubicBezTo>
                <a:cubicBezTo>
                  <a:pt x="176" y="3"/>
                  <a:pt x="178" y="4"/>
                  <a:pt x="179" y="4"/>
                </a:cubicBezTo>
                <a:cubicBezTo>
                  <a:pt x="180" y="4"/>
                  <a:pt x="180" y="4"/>
                  <a:pt x="180" y="4"/>
                </a:cubicBezTo>
                <a:cubicBezTo>
                  <a:pt x="180" y="4"/>
                  <a:pt x="180" y="4"/>
                  <a:pt x="181" y="3"/>
                </a:cubicBezTo>
                <a:cubicBezTo>
                  <a:pt x="181" y="3"/>
                  <a:pt x="182" y="3"/>
                  <a:pt x="182" y="2"/>
                </a:cubicBezTo>
                <a:cubicBezTo>
                  <a:pt x="184" y="1"/>
                  <a:pt x="186" y="0"/>
                  <a:pt x="187" y="0"/>
                </a:cubicBezTo>
                <a:cubicBezTo>
                  <a:pt x="187" y="0"/>
                  <a:pt x="187" y="0"/>
                  <a:pt x="187" y="0"/>
                </a:cubicBezTo>
                <a:cubicBezTo>
                  <a:pt x="192" y="0"/>
                  <a:pt x="196" y="2"/>
                  <a:pt x="198" y="4"/>
                </a:cubicBezTo>
                <a:cubicBezTo>
                  <a:pt x="199" y="6"/>
                  <a:pt x="199" y="9"/>
                  <a:pt x="199" y="12"/>
                </a:cubicBezTo>
                <a:cubicBezTo>
                  <a:pt x="199" y="14"/>
                  <a:pt x="199" y="17"/>
                  <a:pt x="198" y="18"/>
                </a:cubicBezTo>
                <a:cubicBezTo>
                  <a:pt x="197" y="20"/>
                  <a:pt x="196" y="21"/>
                  <a:pt x="194" y="21"/>
                </a:cubicBezTo>
                <a:cubicBezTo>
                  <a:pt x="193" y="21"/>
                  <a:pt x="192" y="21"/>
                  <a:pt x="191" y="21"/>
                </a:cubicBezTo>
                <a:cubicBezTo>
                  <a:pt x="188" y="20"/>
                  <a:pt x="187" y="18"/>
                  <a:pt x="187" y="17"/>
                </a:cubicBezTo>
                <a:cubicBezTo>
                  <a:pt x="187" y="14"/>
                  <a:pt x="190" y="11"/>
                  <a:pt x="191" y="10"/>
                </a:cubicBezTo>
                <a:cubicBezTo>
                  <a:pt x="191" y="10"/>
                  <a:pt x="191" y="10"/>
                  <a:pt x="191" y="10"/>
                </a:cubicBezTo>
                <a:cubicBezTo>
                  <a:pt x="191" y="10"/>
                  <a:pt x="191" y="10"/>
                  <a:pt x="191" y="10"/>
                </a:cubicBezTo>
                <a:cubicBezTo>
                  <a:pt x="187" y="10"/>
                  <a:pt x="185" y="14"/>
                  <a:pt x="185" y="17"/>
                </a:cubicBezTo>
                <a:cubicBezTo>
                  <a:pt x="185" y="18"/>
                  <a:pt x="185" y="18"/>
                  <a:pt x="185" y="19"/>
                </a:cubicBezTo>
                <a:cubicBezTo>
                  <a:pt x="187" y="22"/>
                  <a:pt x="190" y="24"/>
                  <a:pt x="193" y="24"/>
                </a:cubicBezTo>
                <a:cubicBezTo>
                  <a:pt x="197" y="24"/>
                  <a:pt x="202" y="21"/>
                  <a:pt x="202" y="14"/>
                </a:cubicBezTo>
                <a:cubicBezTo>
                  <a:pt x="202" y="14"/>
                  <a:pt x="202" y="14"/>
                  <a:pt x="202" y="14"/>
                </a:cubicBezTo>
                <a:cubicBezTo>
                  <a:pt x="202" y="14"/>
                  <a:pt x="202" y="14"/>
                  <a:pt x="202" y="14"/>
                </a:cubicBezTo>
                <a:cubicBezTo>
                  <a:pt x="202" y="14"/>
                  <a:pt x="202" y="13"/>
                  <a:pt x="202" y="11"/>
                </a:cubicBezTo>
                <a:cubicBezTo>
                  <a:pt x="202" y="11"/>
                  <a:pt x="202" y="11"/>
                  <a:pt x="202" y="11"/>
                </a:cubicBezTo>
                <a:cubicBezTo>
                  <a:pt x="203" y="6"/>
                  <a:pt x="210" y="2"/>
                  <a:pt x="215" y="2"/>
                </a:cubicBezTo>
                <a:cubicBezTo>
                  <a:pt x="216" y="2"/>
                  <a:pt x="217" y="2"/>
                  <a:pt x="217" y="2"/>
                </a:cubicBezTo>
                <a:cubicBezTo>
                  <a:pt x="220" y="3"/>
                  <a:pt x="221" y="5"/>
                  <a:pt x="223" y="8"/>
                </a:cubicBezTo>
                <a:cubicBezTo>
                  <a:pt x="223" y="8"/>
                  <a:pt x="223" y="8"/>
                  <a:pt x="223" y="8"/>
                </a:cubicBezTo>
                <a:cubicBezTo>
                  <a:pt x="223" y="8"/>
                  <a:pt x="223" y="8"/>
                  <a:pt x="223" y="8"/>
                </a:cubicBezTo>
                <a:cubicBezTo>
                  <a:pt x="224" y="7"/>
                  <a:pt x="224" y="7"/>
                  <a:pt x="225" y="7"/>
                </a:cubicBezTo>
                <a:cubicBezTo>
                  <a:pt x="232" y="7"/>
                  <a:pt x="239" y="14"/>
                  <a:pt x="240" y="20"/>
                </a:cubicBezTo>
                <a:cubicBezTo>
                  <a:pt x="240" y="20"/>
                  <a:pt x="240" y="20"/>
                  <a:pt x="240" y="20"/>
                </a:cubicBezTo>
                <a:cubicBezTo>
                  <a:pt x="240" y="23"/>
                  <a:pt x="238" y="25"/>
                  <a:pt x="238" y="26"/>
                </a:cubicBezTo>
                <a:cubicBezTo>
                  <a:pt x="238" y="27"/>
                  <a:pt x="238" y="27"/>
                  <a:pt x="238" y="27"/>
                </a:cubicBezTo>
                <a:cubicBezTo>
                  <a:pt x="239" y="30"/>
                  <a:pt x="243" y="35"/>
                  <a:pt x="243" y="41"/>
                </a:cubicBezTo>
                <a:cubicBezTo>
                  <a:pt x="243" y="44"/>
                  <a:pt x="242" y="46"/>
                  <a:pt x="241" y="49"/>
                </a:cubicBezTo>
                <a:cubicBezTo>
                  <a:pt x="240" y="50"/>
                  <a:pt x="237" y="52"/>
                  <a:pt x="235" y="53"/>
                </a:cubicBezTo>
                <a:cubicBezTo>
                  <a:pt x="233" y="55"/>
                  <a:pt x="230" y="55"/>
                  <a:pt x="229" y="55"/>
                </a:cubicBezTo>
                <a:cubicBezTo>
                  <a:pt x="226" y="55"/>
                  <a:pt x="224" y="54"/>
                  <a:pt x="223" y="52"/>
                </a:cubicBezTo>
                <a:cubicBezTo>
                  <a:pt x="222" y="51"/>
                  <a:pt x="221" y="49"/>
                  <a:pt x="221" y="47"/>
                </a:cubicBezTo>
                <a:cubicBezTo>
                  <a:pt x="221" y="45"/>
                  <a:pt x="222" y="44"/>
                  <a:pt x="222" y="43"/>
                </a:cubicBezTo>
                <a:cubicBezTo>
                  <a:pt x="223" y="42"/>
                  <a:pt x="223" y="42"/>
                  <a:pt x="224" y="42"/>
                </a:cubicBezTo>
                <a:cubicBezTo>
                  <a:pt x="226" y="42"/>
                  <a:pt x="227" y="42"/>
                  <a:pt x="229" y="44"/>
                </a:cubicBezTo>
                <a:cubicBezTo>
                  <a:pt x="229" y="44"/>
                  <a:pt x="229" y="44"/>
                  <a:pt x="229" y="44"/>
                </a:cubicBezTo>
                <a:cubicBezTo>
                  <a:pt x="229" y="44"/>
                  <a:pt x="229" y="44"/>
                  <a:pt x="229" y="44"/>
                </a:cubicBezTo>
                <a:cubicBezTo>
                  <a:pt x="228" y="41"/>
                  <a:pt x="226" y="39"/>
                  <a:pt x="223" y="39"/>
                </a:cubicBezTo>
                <a:cubicBezTo>
                  <a:pt x="222" y="39"/>
                  <a:pt x="220" y="40"/>
                  <a:pt x="219" y="42"/>
                </a:cubicBezTo>
                <a:cubicBezTo>
                  <a:pt x="218" y="44"/>
                  <a:pt x="218" y="47"/>
                  <a:pt x="218" y="49"/>
                </a:cubicBezTo>
                <a:cubicBezTo>
                  <a:pt x="218" y="56"/>
                  <a:pt x="220" y="62"/>
                  <a:pt x="220" y="67"/>
                </a:cubicBezTo>
                <a:cubicBezTo>
                  <a:pt x="220" y="68"/>
                  <a:pt x="220" y="68"/>
                  <a:pt x="220" y="68"/>
                </a:cubicBezTo>
                <a:cubicBezTo>
                  <a:pt x="219" y="82"/>
                  <a:pt x="213" y="95"/>
                  <a:pt x="207" y="104"/>
                </a:cubicBezTo>
                <a:cubicBezTo>
                  <a:pt x="198" y="120"/>
                  <a:pt x="177" y="136"/>
                  <a:pt x="151" y="139"/>
                </a:cubicBezTo>
                <a:cubicBezTo>
                  <a:pt x="148" y="140"/>
                  <a:pt x="144" y="140"/>
                  <a:pt x="140" y="140"/>
                </a:cubicBezTo>
                <a:cubicBezTo>
                  <a:pt x="130" y="140"/>
                  <a:pt x="119" y="139"/>
                  <a:pt x="112" y="135"/>
                </a:cubicBezTo>
                <a:cubicBezTo>
                  <a:pt x="103" y="131"/>
                  <a:pt x="93" y="130"/>
                  <a:pt x="79" y="130"/>
                </a:cubicBezTo>
                <a:cubicBezTo>
                  <a:pt x="76" y="130"/>
                  <a:pt x="74" y="130"/>
                  <a:pt x="71" y="130"/>
                </a:cubicBezTo>
                <a:cubicBezTo>
                  <a:pt x="58" y="130"/>
                  <a:pt x="47" y="131"/>
                  <a:pt x="34" y="133"/>
                </a:cubicBezTo>
                <a:cubicBezTo>
                  <a:pt x="28" y="135"/>
                  <a:pt x="19" y="135"/>
                  <a:pt x="12" y="135"/>
                </a:cubicBezTo>
                <a:cubicBezTo>
                  <a:pt x="6" y="135"/>
                  <a:pt x="1" y="135"/>
                  <a:pt x="1" y="135"/>
                </a:cubicBezTo>
                <a:cubicBezTo>
                  <a:pt x="1" y="135"/>
                  <a:pt x="1" y="135"/>
                  <a:pt x="1" y="135"/>
                </a:cubicBezTo>
                <a:cubicBezTo>
                  <a:pt x="1" y="135"/>
                  <a:pt x="1" y="135"/>
                  <a:pt x="1" y="135"/>
                </a:cubicBezTo>
                <a:cubicBezTo>
                  <a:pt x="1" y="135"/>
                  <a:pt x="1" y="135"/>
                  <a:pt x="1" y="135"/>
                </a:cubicBezTo>
                <a:cubicBezTo>
                  <a:pt x="1" y="135"/>
                  <a:pt x="1" y="135"/>
                  <a:pt x="1" y="135"/>
                </a:cubicBezTo>
                <a:cubicBezTo>
                  <a:pt x="1" y="135"/>
                  <a:pt x="1" y="135"/>
                  <a:pt x="1" y="135"/>
                </a:cubicBezTo>
                <a:cubicBezTo>
                  <a:pt x="1" y="135"/>
                  <a:pt x="1" y="135"/>
                  <a:pt x="1" y="135"/>
                </a:cubicBezTo>
                <a:cubicBezTo>
                  <a:pt x="1" y="135"/>
                  <a:pt x="1" y="135"/>
                  <a:pt x="1" y="135"/>
                </a:cubicBezTo>
                <a:cubicBezTo>
                  <a:pt x="1" y="135"/>
                  <a:pt x="1" y="135"/>
                  <a:pt x="1" y="135"/>
                </a:cubicBezTo>
                <a:cubicBezTo>
                  <a:pt x="1" y="135"/>
                  <a:pt x="1" y="135"/>
                  <a:pt x="1" y="135"/>
                </a:cubicBezTo>
                <a:cubicBezTo>
                  <a:pt x="1" y="135"/>
                  <a:pt x="1" y="135"/>
                  <a:pt x="1" y="135"/>
                </a:cubicBezTo>
                <a:cubicBezTo>
                  <a:pt x="1" y="135"/>
                  <a:pt x="1" y="135"/>
                  <a:pt x="1" y="135"/>
                </a:cubicBezTo>
                <a:cubicBezTo>
                  <a:pt x="0" y="135"/>
                  <a:pt x="0" y="135"/>
                  <a:pt x="0" y="135"/>
                </a:cubicBezTo>
                <a:cubicBezTo>
                  <a:pt x="1" y="135"/>
                  <a:pt x="1" y="135"/>
                  <a:pt x="1" y="135"/>
                </a:cubicBezTo>
                <a:cubicBezTo>
                  <a:pt x="13" y="133"/>
                  <a:pt x="40" y="125"/>
                  <a:pt x="51" y="123"/>
                </a:cubicBezTo>
                <a:cubicBezTo>
                  <a:pt x="59" y="122"/>
                  <a:pt x="66" y="121"/>
                  <a:pt x="75" y="121"/>
                </a:cubicBezTo>
                <a:cubicBezTo>
                  <a:pt x="78" y="121"/>
                  <a:pt x="80" y="121"/>
                  <a:pt x="83" y="121"/>
                </a:cubicBezTo>
                <a:cubicBezTo>
                  <a:pt x="97" y="122"/>
                  <a:pt x="108" y="127"/>
                  <a:pt x="119" y="130"/>
                </a:cubicBezTo>
                <a:cubicBezTo>
                  <a:pt x="124" y="131"/>
                  <a:pt x="130" y="132"/>
                  <a:pt x="135" y="132"/>
                </a:cubicBezTo>
                <a:cubicBezTo>
                  <a:pt x="158" y="132"/>
                  <a:pt x="178" y="119"/>
                  <a:pt x="181" y="92"/>
                </a:cubicBezTo>
                <a:cubicBezTo>
                  <a:pt x="181" y="92"/>
                  <a:pt x="181" y="92"/>
                  <a:pt x="181" y="92"/>
                </a:cubicBezTo>
                <a:cubicBezTo>
                  <a:pt x="179" y="99"/>
                  <a:pt x="174" y="107"/>
                  <a:pt x="171" y="112"/>
                </a:cubicBezTo>
                <a:cubicBezTo>
                  <a:pt x="165" y="122"/>
                  <a:pt x="149" y="130"/>
                  <a:pt x="134" y="130"/>
                </a:cubicBezTo>
                <a:cubicBezTo>
                  <a:pt x="131" y="130"/>
                  <a:pt x="128" y="130"/>
                  <a:pt x="125" y="129"/>
                </a:cubicBezTo>
                <a:cubicBezTo>
                  <a:pt x="115" y="126"/>
                  <a:pt x="105" y="122"/>
                  <a:pt x="94" y="120"/>
                </a:cubicBezTo>
                <a:cubicBezTo>
                  <a:pt x="88" y="118"/>
                  <a:pt x="83" y="118"/>
                  <a:pt x="78" y="118"/>
                </a:cubicBezTo>
                <a:cubicBezTo>
                  <a:pt x="68" y="118"/>
                  <a:pt x="59" y="120"/>
                  <a:pt x="50" y="120"/>
                </a:cubicBezTo>
                <a:cubicBezTo>
                  <a:pt x="50" y="120"/>
                  <a:pt x="50" y="120"/>
                  <a:pt x="50" y="120"/>
                </a:cubicBezTo>
                <a:cubicBezTo>
                  <a:pt x="50" y="120"/>
                  <a:pt x="50" y="120"/>
                  <a:pt x="50" y="120"/>
                </a:cubicBezTo>
                <a:cubicBezTo>
                  <a:pt x="57" y="116"/>
                  <a:pt x="69" y="112"/>
                  <a:pt x="80" y="112"/>
                </a:cubicBezTo>
                <a:cubicBezTo>
                  <a:pt x="81" y="112"/>
                  <a:pt x="83" y="112"/>
                  <a:pt x="84" y="112"/>
                </a:cubicBezTo>
                <a:cubicBezTo>
                  <a:pt x="100" y="114"/>
                  <a:pt x="117" y="121"/>
                  <a:pt x="129" y="121"/>
                </a:cubicBezTo>
                <a:cubicBezTo>
                  <a:pt x="134" y="121"/>
                  <a:pt x="138" y="119"/>
                  <a:pt x="140" y="117"/>
                </a:cubicBezTo>
                <a:cubicBezTo>
                  <a:pt x="145" y="112"/>
                  <a:pt x="147" y="107"/>
                  <a:pt x="147" y="102"/>
                </a:cubicBezTo>
                <a:cubicBezTo>
                  <a:pt x="147" y="93"/>
                  <a:pt x="140" y="86"/>
                  <a:pt x="134" y="86"/>
                </a:cubicBezTo>
                <a:cubicBezTo>
                  <a:pt x="130" y="86"/>
                  <a:pt x="127" y="89"/>
                  <a:pt x="127" y="96"/>
                </a:cubicBezTo>
                <a:cubicBezTo>
                  <a:pt x="127" y="96"/>
                  <a:pt x="127" y="96"/>
                  <a:pt x="127" y="96"/>
                </a:cubicBezTo>
                <a:cubicBezTo>
                  <a:pt x="129" y="92"/>
                  <a:pt x="132" y="90"/>
                  <a:pt x="135" y="90"/>
                </a:cubicBezTo>
                <a:cubicBezTo>
                  <a:pt x="136" y="90"/>
                  <a:pt x="136" y="90"/>
                  <a:pt x="136" y="90"/>
                </a:cubicBezTo>
                <a:cubicBezTo>
                  <a:pt x="136" y="90"/>
                  <a:pt x="136" y="90"/>
                  <a:pt x="136" y="90"/>
                </a:cubicBezTo>
                <a:cubicBezTo>
                  <a:pt x="136" y="90"/>
                  <a:pt x="136" y="90"/>
                  <a:pt x="136" y="90"/>
                </a:cubicBezTo>
                <a:cubicBezTo>
                  <a:pt x="138" y="92"/>
                  <a:pt x="140" y="93"/>
                  <a:pt x="140" y="97"/>
                </a:cubicBezTo>
                <a:cubicBezTo>
                  <a:pt x="140" y="98"/>
                  <a:pt x="140" y="98"/>
                  <a:pt x="140" y="98"/>
                </a:cubicBezTo>
                <a:cubicBezTo>
                  <a:pt x="140" y="102"/>
                  <a:pt x="134" y="107"/>
                  <a:pt x="128" y="107"/>
                </a:cubicBezTo>
                <a:cubicBezTo>
                  <a:pt x="128" y="107"/>
                  <a:pt x="128" y="107"/>
                  <a:pt x="128" y="107"/>
                </a:cubicBezTo>
                <a:cubicBezTo>
                  <a:pt x="120" y="107"/>
                  <a:pt x="112" y="102"/>
                  <a:pt x="111" y="91"/>
                </a:cubicBezTo>
                <a:cubicBezTo>
                  <a:pt x="111" y="91"/>
                  <a:pt x="111" y="91"/>
                  <a:pt x="111" y="91"/>
                </a:cubicBezTo>
                <a:cubicBezTo>
                  <a:pt x="111" y="91"/>
                  <a:pt x="111" y="91"/>
                  <a:pt x="111" y="91"/>
                </a:cubicBezTo>
                <a:cubicBezTo>
                  <a:pt x="110" y="91"/>
                  <a:pt x="103" y="90"/>
                  <a:pt x="103" y="83"/>
                </a:cubicBezTo>
                <a:cubicBezTo>
                  <a:pt x="103" y="82"/>
                  <a:pt x="103" y="82"/>
                  <a:pt x="103" y="82"/>
                </a:cubicBezTo>
                <a:cubicBezTo>
                  <a:pt x="103" y="77"/>
                  <a:pt x="107" y="71"/>
                  <a:pt x="113" y="71"/>
                </a:cubicBezTo>
                <a:cubicBezTo>
                  <a:pt x="115" y="71"/>
                  <a:pt x="117" y="71"/>
                  <a:pt x="119" y="72"/>
                </a:cubicBezTo>
                <a:cubicBezTo>
                  <a:pt x="119" y="72"/>
                  <a:pt x="119" y="72"/>
                  <a:pt x="119" y="72"/>
                </a:cubicBezTo>
                <a:cubicBezTo>
                  <a:pt x="119" y="72"/>
                  <a:pt x="119" y="72"/>
                  <a:pt x="119" y="72"/>
                </a:cubicBezTo>
                <a:cubicBezTo>
                  <a:pt x="117" y="69"/>
                  <a:pt x="117" y="69"/>
                  <a:pt x="114" y="67"/>
                </a:cubicBezTo>
                <a:cubicBezTo>
                  <a:pt x="114" y="67"/>
                  <a:pt x="114" y="67"/>
                  <a:pt x="114" y="67"/>
                </a:cubicBezTo>
                <a:cubicBezTo>
                  <a:pt x="114" y="67"/>
                  <a:pt x="114" y="67"/>
                  <a:pt x="114" y="67"/>
                </a:cubicBezTo>
                <a:cubicBezTo>
                  <a:pt x="117" y="61"/>
                  <a:pt x="123" y="59"/>
                  <a:pt x="128" y="59"/>
                </a:cubicBezTo>
                <a:cubicBezTo>
                  <a:pt x="131" y="59"/>
                  <a:pt x="133" y="59"/>
                  <a:pt x="135" y="60"/>
                </a:cubicBezTo>
                <a:cubicBezTo>
                  <a:pt x="135" y="60"/>
                  <a:pt x="135" y="60"/>
                  <a:pt x="135" y="60"/>
                </a:cubicBezTo>
                <a:cubicBezTo>
                  <a:pt x="135" y="60"/>
                  <a:pt x="135" y="60"/>
                  <a:pt x="135" y="60"/>
                </a:cubicBezTo>
                <a:cubicBezTo>
                  <a:pt x="133" y="59"/>
                  <a:pt x="131" y="59"/>
                  <a:pt x="128" y="59"/>
                </a:cubicBezTo>
                <a:cubicBezTo>
                  <a:pt x="123" y="59"/>
                  <a:pt x="117" y="61"/>
                  <a:pt x="114" y="67"/>
                </a:cubicBezTo>
                <a:cubicBezTo>
                  <a:pt x="114" y="67"/>
                  <a:pt x="114" y="67"/>
                  <a:pt x="114" y="67"/>
                </a:cubicBezTo>
                <a:cubicBezTo>
                  <a:pt x="114" y="67"/>
                  <a:pt x="114" y="67"/>
                  <a:pt x="114" y="67"/>
                </a:cubicBezTo>
                <a:cubicBezTo>
                  <a:pt x="117" y="69"/>
                  <a:pt x="117" y="69"/>
                  <a:pt x="119" y="72"/>
                </a:cubicBezTo>
                <a:cubicBezTo>
                  <a:pt x="119" y="72"/>
                  <a:pt x="119" y="72"/>
                  <a:pt x="119" y="72"/>
                </a:cubicBezTo>
                <a:cubicBezTo>
                  <a:pt x="119" y="72"/>
                  <a:pt x="119" y="72"/>
                  <a:pt x="119" y="72"/>
                </a:cubicBezTo>
                <a:cubicBezTo>
                  <a:pt x="117" y="71"/>
                  <a:pt x="115" y="71"/>
                  <a:pt x="113" y="71"/>
                </a:cubicBezTo>
                <a:cubicBezTo>
                  <a:pt x="107" y="71"/>
                  <a:pt x="103" y="77"/>
                  <a:pt x="103" y="82"/>
                </a:cubicBezTo>
                <a:cubicBezTo>
                  <a:pt x="103" y="83"/>
                  <a:pt x="103" y="83"/>
                  <a:pt x="103" y="83"/>
                </a:cubicBezTo>
                <a:cubicBezTo>
                  <a:pt x="103" y="90"/>
                  <a:pt x="110" y="91"/>
                  <a:pt x="111" y="92"/>
                </a:cubicBezTo>
                <a:cubicBezTo>
                  <a:pt x="111" y="91"/>
                  <a:pt x="111" y="91"/>
                  <a:pt x="111" y="91"/>
                </a:cubicBezTo>
                <a:cubicBezTo>
                  <a:pt x="111" y="91"/>
                  <a:pt x="111" y="91"/>
                  <a:pt x="111" y="91"/>
                </a:cubicBezTo>
                <a:cubicBezTo>
                  <a:pt x="112" y="102"/>
                  <a:pt x="120" y="107"/>
                  <a:pt x="128" y="107"/>
                </a:cubicBezTo>
                <a:cubicBezTo>
                  <a:pt x="128" y="107"/>
                  <a:pt x="128" y="107"/>
                  <a:pt x="128" y="107"/>
                </a:cubicBezTo>
                <a:cubicBezTo>
                  <a:pt x="134" y="107"/>
                  <a:pt x="140" y="102"/>
                  <a:pt x="140" y="98"/>
                </a:cubicBezTo>
                <a:cubicBezTo>
                  <a:pt x="140" y="97"/>
                  <a:pt x="140" y="97"/>
                  <a:pt x="140" y="97"/>
                </a:cubicBezTo>
                <a:cubicBezTo>
                  <a:pt x="140" y="93"/>
                  <a:pt x="138" y="91"/>
                  <a:pt x="136" y="90"/>
                </a:cubicBezTo>
                <a:cubicBezTo>
                  <a:pt x="136" y="90"/>
                  <a:pt x="136" y="90"/>
                  <a:pt x="136" y="90"/>
                </a:cubicBezTo>
                <a:cubicBezTo>
                  <a:pt x="136" y="90"/>
                  <a:pt x="136" y="90"/>
                  <a:pt x="136" y="90"/>
                </a:cubicBezTo>
                <a:cubicBezTo>
                  <a:pt x="135" y="90"/>
                  <a:pt x="135" y="90"/>
                  <a:pt x="135" y="90"/>
                </a:cubicBezTo>
                <a:cubicBezTo>
                  <a:pt x="132" y="90"/>
                  <a:pt x="129" y="92"/>
                  <a:pt x="127" y="96"/>
                </a:cubicBezTo>
                <a:cubicBezTo>
                  <a:pt x="127" y="96"/>
                  <a:pt x="127" y="96"/>
                  <a:pt x="127" y="96"/>
                </a:cubicBezTo>
                <a:cubicBezTo>
                  <a:pt x="127" y="96"/>
                  <a:pt x="127" y="96"/>
                  <a:pt x="127" y="96"/>
                </a:cubicBezTo>
                <a:cubicBezTo>
                  <a:pt x="127" y="89"/>
                  <a:pt x="130" y="87"/>
                  <a:pt x="134" y="87"/>
                </a:cubicBezTo>
                <a:cubicBezTo>
                  <a:pt x="137" y="87"/>
                  <a:pt x="140" y="88"/>
                  <a:pt x="142" y="91"/>
                </a:cubicBezTo>
                <a:cubicBezTo>
                  <a:pt x="145" y="94"/>
                  <a:pt x="146" y="98"/>
                  <a:pt x="146" y="102"/>
                </a:cubicBezTo>
                <a:cubicBezTo>
                  <a:pt x="146" y="107"/>
                  <a:pt x="145" y="112"/>
                  <a:pt x="140" y="117"/>
                </a:cubicBezTo>
                <a:cubicBezTo>
                  <a:pt x="138" y="119"/>
                  <a:pt x="134" y="120"/>
                  <a:pt x="129" y="120"/>
                </a:cubicBezTo>
                <a:cubicBezTo>
                  <a:pt x="117" y="120"/>
                  <a:pt x="100" y="114"/>
                  <a:pt x="84" y="112"/>
                </a:cubicBezTo>
                <a:cubicBezTo>
                  <a:pt x="83" y="112"/>
                  <a:pt x="81" y="112"/>
                  <a:pt x="80" y="112"/>
                </a:cubicBezTo>
                <a:cubicBezTo>
                  <a:pt x="69" y="112"/>
                  <a:pt x="57" y="116"/>
                  <a:pt x="50" y="120"/>
                </a:cubicBezTo>
                <a:cubicBezTo>
                  <a:pt x="50" y="121"/>
                  <a:pt x="50" y="121"/>
                  <a:pt x="50" y="121"/>
                </a:cubicBezTo>
                <a:cubicBezTo>
                  <a:pt x="59" y="120"/>
                  <a:pt x="68" y="118"/>
                  <a:pt x="78" y="118"/>
                </a:cubicBezTo>
                <a:cubicBezTo>
                  <a:pt x="83" y="118"/>
                  <a:pt x="88" y="118"/>
                  <a:pt x="94" y="120"/>
                </a:cubicBezTo>
                <a:cubicBezTo>
                  <a:pt x="105" y="122"/>
                  <a:pt x="115" y="126"/>
                  <a:pt x="125" y="129"/>
                </a:cubicBezTo>
                <a:cubicBezTo>
                  <a:pt x="128" y="130"/>
                  <a:pt x="131" y="130"/>
                  <a:pt x="134" y="130"/>
                </a:cubicBezTo>
                <a:cubicBezTo>
                  <a:pt x="149" y="130"/>
                  <a:pt x="165" y="122"/>
                  <a:pt x="171" y="112"/>
                </a:cubicBezTo>
                <a:cubicBezTo>
                  <a:pt x="175" y="107"/>
                  <a:pt x="179" y="99"/>
                  <a:pt x="181" y="92"/>
                </a:cubicBezTo>
                <a:cubicBezTo>
                  <a:pt x="181" y="92"/>
                  <a:pt x="181" y="92"/>
                  <a:pt x="181" y="92"/>
                </a:cubicBezTo>
                <a:cubicBezTo>
                  <a:pt x="181" y="92"/>
                  <a:pt x="181" y="92"/>
                  <a:pt x="181" y="92"/>
                </a:cubicBezTo>
                <a:cubicBezTo>
                  <a:pt x="178" y="119"/>
                  <a:pt x="158" y="132"/>
                  <a:pt x="135" y="132"/>
                </a:cubicBezTo>
                <a:cubicBezTo>
                  <a:pt x="130" y="132"/>
                  <a:pt x="124" y="131"/>
                  <a:pt x="119" y="130"/>
                </a:cubicBezTo>
                <a:cubicBezTo>
                  <a:pt x="108" y="127"/>
                  <a:pt x="97" y="122"/>
                  <a:pt x="83" y="121"/>
                </a:cubicBezTo>
                <a:cubicBezTo>
                  <a:pt x="80" y="121"/>
                  <a:pt x="78" y="121"/>
                  <a:pt x="75" y="121"/>
                </a:cubicBezTo>
                <a:cubicBezTo>
                  <a:pt x="66" y="121"/>
                  <a:pt x="59" y="122"/>
                  <a:pt x="51" y="123"/>
                </a:cubicBezTo>
                <a:cubicBezTo>
                  <a:pt x="40" y="125"/>
                  <a:pt x="13" y="133"/>
                  <a:pt x="1" y="135"/>
                </a:cubicBezTo>
                <a:cubicBezTo>
                  <a:pt x="1" y="135"/>
                  <a:pt x="1" y="135"/>
                  <a:pt x="1" y="135"/>
                </a:cubicBezTo>
                <a:cubicBezTo>
                  <a:pt x="1" y="135"/>
                  <a:pt x="1" y="135"/>
                  <a:pt x="1" y="135"/>
                </a:cubicBezTo>
                <a:cubicBezTo>
                  <a:pt x="1" y="135"/>
                  <a:pt x="1" y="135"/>
                  <a:pt x="1" y="135"/>
                </a:cubicBezTo>
                <a:cubicBezTo>
                  <a:pt x="0" y="135"/>
                  <a:pt x="0" y="135"/>
                  <a:pt x="0" y="135"/>
                </a:cubicBezTo>
                <a:cubicBezTo>
                  <a:pt x="1" y="135"/>
                  <a:pt x="1" y="135"/>
                  <a:pt x="1" y="135"/>
                </a:cubicBezTo>
                <a:cubicBezTo>
                  <a:pt x="1" y="135"/>
                  <a:pt x="1" y="135"/>
                  <a:pt x="1" y="135"/>
                </a:cubicBezTo>
                <a:cubicBezTo>
                  <a:pt x="0" y="135"/>
                  <a:pt x="0" y="135"/>
                  <a:pt x="0" y="135"/>
                </a:cubicBezTo>
                <a:cubicBezTo>
                  <a:pt x="1" y="135"/>
                  <a:pt x="1" y="135"/>
                  <a:pt x="1" y="135"/>
                </a:cubicBezTo>
                <a:cubicBezTo>
                  <a:pt x="0" y="135"/>
                  <a:pt x="0" y="135"/>
                  <a:pt x="0" y="135"/>
                </a:cubicBezTo>
                <a:cubicBezTo>
                  <a:pt x="0" y="135"/>
                  <a:pt x="0" y="135"/>
                  <a:pt x="0" y="135"/>
                </a:cubicBezTo>
                <a:cubicBezTo>
                  <a:pt x="1" y="135"/>
                  <a:pt x="1" y="135"/>
                  <a:pt x="1" y="135"/>
                </a:cubicBezTo>
                <a:cubicBezTo>
                  <a:pt x="0" y="135"/>
                  <a:pt x="0" y="135"/>
                  <a:pt x="0" y="135"/>
                </a:cubicBezTo>
                <a:cubicBezTo>
                  <a:pt x="1" y="135"/>
                  <a:pt x="1" y="135"/>
                  <a:pt x="1" y="135"/>
                </a:cubicBezTo>
                <a:cubicBezTo>
                  <a:pt x="0" y="135"/>
                  <a:pt x="0" y="135"/>
                  <a:pt x="0" y="135"/>
                </a:cubicBezTo>
                <a:cubicBezTo>
                  <a:pt x="0" y="135"/>
                  <a:pt x="0" y="135"/>
                  <a:pt x="0" y="135"/>
                </a:cubicBezTo>
                <a:cubicBezTo>
                  <a:pt x="1" y="135"/>
                  <a:pt x="1" y="135"/>
                  <a:pt x="1" y="135"/>
                </a:cubicBezTo>
                <a:cubicBezTo>
                  <a:pt x="0" y="135"/>
                  <a:pt x="0" y="135"/>
                  <a:pt x="0" y="135"/>
                </a:cubicBezTo>
                <a:cubicBezTo>
                  <a:pt x="0" y="135"/>
                  <a:pt x="0" y="135"/>
                  <a:pt x="0" y="135"/>
                </a:cubicBezTo>
                <a:cubicBezTo>
                  <a:pt x="1" y="135"/>
                  <a:pt x="1" y="135"/>
                  <a:pt x="1" y="135"/>
                </a:cubicBezTo>
                <a:cubicBezTo>
                  <a:pt x="1" y="135"/>
                  <a:pt x="1" y="135"/>
                  <a:pt x="1" y="135"/>
                </a:cubicBezTo>
                <a:cubicBezTo>
                  <a:pt x="1" y="135"/>
                  <a:pt x="1" y="135"/>
                  <a:pt x="1" y="135"/>
                </a:cubicBezTo>
                <a:cubicBezTo>
                  <a:pt x="1" y="135"/>
                  <a:pt x="1" y="135"/>
                  <a:pt x="1" y="135"/>
                </a:cubicBezTo>
                <a:cubicBezTo>
                  <a:pt x="2" y="135"/>
                  <a:pt x="3" y="135"/>
                  <a:pt x="4" y="135"/>
                </a:cubicBezTo>
                <a:cubicBezTo>
                  <a:pt x="6" y="135"/>
                  <a:pt x="9" y="135"/>
                  <a:pt x="12" y="135"/>
                </a:cubicBezTo>
                <a:cubicBezTo>
                  <a:pt x="19" y="135"/>
                  <a:pt x="28" y="135"/>
                  <a:pt x="34" y="133"/>
                </a:cubicBezTo>
                <a:cubicBezTo>
                  <a:pt x="47" y="131"/>
                  <a:pt x="58" y="130"/>
                  <a:pt x="71" y="130"/>
                </a:cubicBezTo>
                <a:cubicBezTo>
                  <a:pt x="74" y="130"/>
                  <a:pt x="76" y="130"/>
                  <a:pt x="79" y="130"/>
                </a:cubicBezTo>
                <a:cubicBezTo>
                  <a:pt x="93" y="130"/>
                  <a:pt x="103" y="131"/>
                  <a:pt x="112" y="135"/>
                </a:cubicBezTo>
                <a:cubicBezTo>
                  <a:pt x="119" y="139"/>
                  <a:pt x="130" y="140"/>
                  <a:pt x="140" y="140"/>
                </a:cubicBezTo>
                <a:cubicBezTo>
                  <a:pt x="144" y="140"/>
                  <a:pt x="148" y="140"/>
                  <a:pt x="151" y="140"/>
                </a:cubicBezTo>
                <a:cubicBezTo>
                  <a:pt x="177" y="136"/>
                  <a:pt x="198" y="120"/>
                  <a:pt x="207" y="104"/>
                </a:cubicBezTo>
                <a:cubicBezTo>
                  <a:pt x="213" y="95"/>
                  <a:pt x="219" y="82"/>
                  <a:pt x="220" y="68"/>
                </a:cubicBezTo>
                <a:cubicBezTo>
                  <a:pt x="220" y="67"/>
                  <a:pt x="220" y="67"/>
                  <a:pt x="220" y="67"/>
                </a:cubicBezTo>
                <a:cubicBezTo>
                  <a:pt x="220" y="62"/>
                  <a:pt x="218" y="55"/>
                  <a:pt x="218" y="49"/>
                </a:cubicBezTo>
                <a:cubicBezTo>
                  <a:pt x="218" y="47"/>
                  <a:pt x="218" y="44"/>
                  <a:pt x="219" y="42"/>
                </a:cubicBezTo>
                <a:cubicBezTo>
                  <a:pt x="220" y="40"/>
                  <a:pt x="222" y="39"/>
                  <a:pt x="223" y="39"/>
                </a:cubicBezTo>
                <a:cubicBezTo>
                  <a:pt x="226" y="39"/>
                  <a:pt x="228" y="41"/>
                  <a:pt x="229" y="44"/>
                </a:cubicBezTo>
                <a:cubicBezTo>
                  <a:pt x="229" y="44"/>
                  <a:pt x="229" y="44"/>
                  <a:pt x="229" y="44"/>
                </a:cubicBezTo>
                <a:cubicBezTo>
                  <a:pt x="229" y="44"/>
                  <a:pt x="229" y="44"/>
                  <a:pt x="229" y="44"/>
                </a:cubicBezTo>
                <a:cubicBezTo>
                  <a:pt x="227" y="42"/>
                  <a:pt x="226" y="41"/>
                  <a:pt x="224" y="41"/>
                </a:cubicBezTo>
                <a:cubicBezTo>
                  <a:pt x="222" y="41"/>
                  <a:pt x="221" y="44"/>
                  <a:pt x="221" y="47"/>
                </a:cubicBezTo>
                <a:cubicBezTo>
                  <a:pt x="221" y="49"/>
                  <a:pt x="222" y="51"/>
                  <a:pt x="223" y="52"/>
                </a:cubicBezTo>
                <a:cubicBezTo>
                  <a:pt x="224" y="54"/>
                  <a:pt x="226" y="55"/>
                  <a:pt x="229" y="55"/>
                </a:cubicBezTo>
                <a:cubicBezTo>
                  <a:pt x="230" y="55"/>
                  <a:pt x="233" y="55"/>
                  <a:pt x="235" y="53"/>
                </a:cubicBezTo>
                <a:cubicBezTo>
                  <a:pt x="237" y="52"/>
                  <a:pt x="240" y="51"/>
                  <a:pt x="241" y="49"/>
                </a:cubicBezTo>
                <a:cubicBezTo>
                  <a:pt x="243" y="46"/>
                  <a:pt x="243" y="44"/>
                  <a:pt x="243" y="41"/>
                </a:cubicBezTo>
                <a:cubicBezTo>
                  <a:pt x="243" y="35"/>
                  <a:pt x="239" y="30"/>
                  <a:pt x="238" y="27"/>
                </a:cubicBezTo>
                <a:cubicBezTo>
                  <a:pt x="238" y="26"/>
                  <a:pt x="238" y="26"/>
                  <a:pt x="238" y="26"/>
                </a:cubicBezTo>
                <a:cubicBezTo>
                  <a:pt x="238" y="25"/>
                  <a:pt x="240" y="23"/>
                  <a:pt x="240" y="20"/>
                </a:cubicBezTo>
                <a:cubicBezTo>
                  <a:pt x="240" y="20"/>
                  <a:pt x="240" y="20"/>
                  <a:pt x="240" y="20"/>
                </a:cubicBezTo>
                <a:cubicBezTo>
                  <a:pt x="239" y="14"/>
                  <a:pt x="232" y="7"/>
                  <a:pt x="225" y="7"/>
                </a:cubicBezTo>
                <a:cubicBezTo>
                  <a:pt x="224" y="7"/>
                  <a:pt x="223" y="7"/>
                  <a:pt x="223" y="7"/>
                </a:cubicBezTo>
                <a:cubicBezTo>
                  <a:pt x="223" y="7"/>
                  <a:pt x="223" y="7"/>
                  <a:pt x="223" y="7"/>
                </a:cubicBezTo>
                <a:cubicBezTo>
                  <a:pt x="223" y="7"/>
                  <a:pt x="223" y="7"/>
                  <a:pt x="223" y="7"/>
                </a:cubicBezTo>
                <a:cubicBezTo>
                  <a:pt x="222" y="5"/>
                  <a:pt x="220" y="3"/>
                  <a:pt x="217" y="2"/>
                </a:cubicBezTo>
                <a:cubicBezTo>
                  <a:pt x="217" y="2"/>
                  <a:pt x="216" y="2"/>
                  <a:pt x="215" y="2"/>
                </a:cubicBezTo>
                <a:cubicBezTo>
                  <a:pt x="209" y="2"/>
                  <a:pt x="203" y="6"/>
                  <a:pt x="202" y="11"/>
                </a:cubicBezTo>
                <a:cubicBezTo>
                  <a:pt x="202" y="11"/>
                  <a:pt x="202" y="11"/>
                  <a:pt x="202" y="11"/>
                </a:cubicBezTo>
                <a:cubicBezTo>
                  <a:pt x="202" y="13"/>
                  <a:pt x="202" y="14"/>
                  <a:pt x="202" y="14"/>
                </a:cubicBezTo>
                <a:cubicBezTo>
                  <a:pt x="202" y="14"/>
                  <a:pt x="202" y="14"/>
                  <a:pt x="202" y="14"/>
                </a:cubicBezTo>
                <a:cubicBezTo>
                  <a:pt x="202" y="14"/>
                  <a:pt x="202" y="14"/>
                  <a:pt x="202" y="14"/>
                </a:cubicBezTo>
                <a:cubicBezTo>
                  <a:pt x="202" y="21"/>
                  <a:pt x="197" y="24"/>
                  <a:pt x="193" y="24"/>
                </a:cubicBezTo>
                <a:cubicBezTo>
                  <a:pt x="190" y="24"/>
                  <a:pt x="187" y="22"/>
                  <a:pt x="185" y="19"/>
                </a:cubicBezTo>
                <a:cubicBezTo>
                  <a:pt x="185" y="18"/>
                  <a:pt x="185" y="18"/>
                  <a:pt x="185" y="17"/>
                </a:cubicBezTo>
                <a:cubicBezTo>
                  <a:pt x="185" y="14"/>
                  <a:pt x="187" y="10"/>
                  <a:pt x="191" y="10"/>
                </a:cubicBezTo>
                <a:cubicBezTo>
                  <a:pt x="191" y="10"/>
                  <a:pt x="191" y="10"/>
                  <a:pt x="191" y="10"/>
                </a:cubicBezTo>
                <a:cubicBezTo>
                  <a:pt x="191" y="10"/>
                  <a:pt x="191" y="10"/>
                  <a:pt x="191" y="10"/>
                </a:cubicBezTo>
                <a:cubicBezTo>
                  <a:pt x="190" y="11"/>
                  <a:pt x="187" y="14"/>
                  <a:pt x="187" y="17"/>
                </a:cubicBezTo>
                <a:cubicBezTo>
                  <a:pt x="187" y="18"/>
                  <a:pt x="188" y="20"/>
                  <a:pt x="191" y="21"/>
                </a:cubicBezTo>
                <a:cubicBezTo>
                  <a:pt x="192" y="21"/>
                  <a:pt x="193" y="21"/>
                  <a:pt x="194" y="21"/>
                </a:cubicBezTo>
                <a:cubicBezTo>
                  <a:pt x="196" y="21"/>
                  <a:pt x="197" y="20"/>
                  <a:pt x="198" y="18"/>
                </a:cubicBezTo>
                <a:cubicBezTo>
                  <a:pt x="199" y="17"/>
                  <a:pt x="200" y="14"/>
                  <a:pt x="200" y="12"/>
                </a:cubicBezTo>
                <a:cubicBezTo>
                  <a:pt x="200" y="9"/>
                  <a:pt x="199" y="6"/>
                  <a:pt x="198" y="4"/>
                </a:cubicBezTo>
                <a:cubicBezTo>
                  <a:pt x="196" y="2"/>
                  <a:pt x="192" y="0"/>
                  <a:pt x="187" y="0"/>
                </a:cubicBezTo>
                <a:cubicBezTo>
                  <a:pt x="187" y="0"/>
                  <a:pt x="187" y="0"/>
                  <a:pt x="187" y="0"/>
                </a:cubicBezTo>
                <a:cubicBezTo>
                  <a:pt x="185" y="0"/>
                  <a:pt x="182" y="2"/>
                  <a:pt x="180" y="3"/>
                </a:cubicBezTo>
                <a:cubicBezTo>
                  <a:pt x="180" y="4"/>
                  <a:pt x="180" y="4"/>
                  <a:pt x="180" y="4"/>
                </a:cubicBezTo>
                <a:cubicBezTo>
                  <a:pt x="179" y="4"/>
                  <a:pt x="179" y="4"/>
                  <a:pt x="179" y="4"/>
                </a:cubicBezTo>
                <a:cubicBezTo>
                  <a:pt x="178" y="4"/>
                  <a:pt x="176" y="3"/>
                  <a:pt x="174" y="3"/>
                </a:cubicBezTo>
                <a:cubicBezTo>
                  <a:pt x="172" y="3"/>
                  <a:pt x="170" y="4"/>
                  <a:pt x="167" y="6"/>
                </a:cubicBezTo>
                <a:cubicBezTo>
                  <a:pt x="165" y="9"/>
                  <a:pt x="164" y="12"/>
                  <a:pt x="163" y="16"/>
                </a:cubicBezTo>
                <a:cubicBezTo>
                  <a:pt x="163" y="16"/>
                  <a:pt x="163" y="16"/>
                  <a:pt x="163" y="16"/>
                </a:cubicBezTo>
                <a:cubicBezTo>
                  <a:pt x="163" y="16"/>
                  <a:pt x="163" y="16"/>
                  <a:pt x="163" y="16"/>
                </a:cubicBezTo>
                <a:cubicBezTo>
                  <a:pt x="161" y="15"/>
                  <a:pt x="160" y="15"/>
                  <a:pt x="159" y="15"/>
                </a:cubicBezTo>
                <a:cubicBezTo>
                  <a:pt x="154" y="15"/>
                  <a:pt x="152" y="17"/>
                  <a:pt x="150" y="19"/>
                </a:cubicBezTo>
                <a:cubicBezTo>
                  <a:pt x="149" y="21"/>
                  <a:pt x="147" y="23"/>
                  <a:pt x="144" y="26"/>
                </a:cubicBezTo>
                <a:cubicBezTo>
                  <a:pt x="142" y="29"/>
                  <a:pt x="140" y="30"/>
                  <a:pt x="136" y="32"/>
                </a:cubicBezTo>
                <a:cubicBezTo>
                  <a:pt x="132" y="34"/>
                  <a:pt x="129" y="39"/>
                  <a:pt x="129" y="44"/>
                </a:cubicBezTo>
                <a:cubicBezTo>
                  <a:pt x="129" y="48"/>
                  <a:pt x="130" y="51"/>
                  <a:pt x="134" y="54"/>
                </a:cubicBezTo>
                <a:cubicBezTo>
                  <a:pt x="138" y="58"/>
                  <a:pt x="142" y="59"/>
                  <a:pt x="145" y="59"/>
                </a:cubicBezTo>
                <a:cubicBezTo>
                  <a:pt x="148" y="59"/>
                  <a:pt x="150" y="58"/>
                  <a:pt x="152" y="57"/>
                </a:cubicBezTo>
                <a:cubicBezTo>
                  <a:pt x="153" y="56"/>
                  <a:pt x="154" y="54"/>
                  <a:pt x="154" y="52"/>
                </a:cubicBezTo>
                <a:cubicBezTo>
                  <a:pt x="154" y="50"/>
                  <a:pt x="153" y="48"/>
                  <a:pt x="151" y="46"/>
                </a:cubicBezTo>
                <a:cubicBezTo>
                  <a:pt x="150" y="46"/>
                  <a:pt x="150" y="46"/>
                  <a:pt x="149" y="46"/>
                </a:cubicBezTo>
                <a:cubicBezTo>
                  <a:pt x="148" y="46"/>
                  <a:pt x="146" y="47"/>
                  <a:pt x="146" y="49"/>
                </a:cubicBezTo>
                <a:cubicBezTo>
                  <a:pt x="146" y="49"/>
                  <a:pt x="146" y="49"/>
                  <a:pt x="146" y="49"/>
                </a:cubicBezTo>
                <a:cubicBezTo>
                  <a:pt x="146" y="49"/>
                  <a:pt x="146" y="49"/>
                  <a:pt x="146" y="49"/>
                </a:cubicBezTo>
                <a:cubicBezTo>
                  <a:pt x="146" y="49"/>
                  <a:pt x="146" y="49"/>
                  <a:pt x="146" y="49"/>
                </a:cubicBezTo>
                <a:cubicBezTo>
                  <a:pt x="146" y="50"/>
                  <a:pt x="146" y="50"/>
                  <a:pt x="146" y="50"/>
                </a:cubicBezTo>
                <a:cubicBezTo>
                  <a:pt x="146" y="52"/>
                  <a:pt x="146" y="53"/>
                  <a:pt x="144" y="53"/>
                </a:cubicBezTo>
                <a:cubicBezTo>
                  <a:pt x="144" y="53"/>
                  <a:pt x="144" y="53"/>
                  <a:pt x="144" y="53"/>
                </a:cubicBezTo>
                <a:cubicBezTo>
                  <a:pt x="144" y="53"/>
                  <a:pt x="144" y="53"/>
                  <a:pt x="144" y="53"/>
                </a:cubicBezTo>
                <a:cubicBezTo>
                  <a:pt x="144" y="52"/>
                  <a:pt x="144" y="51"/>
                  <a:pt x="144" y="50"/>
                </a:cubicBezTo>
                <a:cubicBezTo>
                  <a:pt x="144" y="49"/>
                  <a:pt x="144" y="47"/>
                  <a:pt x="145" y="46"/>
                </a:cubicBezTo>
                <a:cubicBezTo>
                  <a:pt x="146" y="45"/>
                  <a:pt x="147" y="44"/>
                  <a:pt x="149" y="44"/>
                </a:cubicBezTo>
                <a:cubicBezTo>
                  <a:pt x="150" y="44"/>
                  <a:pt x="151" y="44"/>
                  <a:pt x="152" y="45"/>
                </a:cubicBezTo>
                <a:cubicBezTo>
                  <a:pt x="155" y="46"/>
                  <a:pt x="157" y="49"/>
                  <a:pt x="157" y="52"/>
                </a:cubicBezTo>
                <a:cubicBezTo>
                  <a:pt x="157" y="55"/>
                  <a:pt x="155" y="58"/>
                  <a:pt x="151" y="60"/>
                </a:cubicBezTo>
                <a:cubicBezTo>
                  <a:pt x="150" y="61"/>
                  <a:pt x="147" y="62"/>
                  <a:pt x="144" y="62"/>
                </a:cubicBezTo>
                <a:cubicBezTo>
                  <a:pt x="141" y="62"/>
                  <a:pt x="138" y="61"/>
                  <a:pt x="135" y="60"/>
                </a:cubicBezTo>
                <a:cubicBezTo>
                  <a:pt x="135" y="60"/>
                  <a:pt x="135" y="60"/>
                  <a:pt x="135" y="60"/>
                </a:cubicBezTo>
                <a:close/>
              </a:path>
            </a:pathLst>
          </a:custGeom>
          <a:solidFill>
            <a:srgbClr val="F2DBC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40" name="PA_任意多边形 1345"/>
          <p:cNvSpPr>
            <a:spLocks/>
          </p:cNvSpPr>
          <p:nvPr>
            <p:custDataLst>
              <p:tags r:id="rId72"/>
            </p:custDataLst>
          </p:nvPr>
        </p:nvSpPr>
        <p:spPr bwMode="auto">
          <a:xfrm>
            <a:off x="9228137" y="4040432"/>
            <a:ext cx="103188" cy="61913"/>
          </a:xfrm>
          <a:custGeom>
            <a:avLst/>
            <a:gdLst>
              <a:gd name="T0" fmla="*/ 23 w 43"/>
              <a:gd name="T1" fmla="*/ 3 h 26"/>
              <a:gd name="T2" fmla="*/ 27 w 43"/>
              <a:gd name="T3" fmla="*/ 17 h 26"/>
              <a:gd name="T4" fmla="*/ 43 w 43"/>
              <a:gd name="T5" fmla="*/ 25 h 26"/>
              <a:gd name="T6" fmla="*/ 20 w 43"/>
              <a:gd name="T7" fmla="*/ 24 h 26"/>
              <a:gd name="T8" fmla="*/ 2 w 43"/>
              <a:gd name="T9" fmla="*/ 8 h 26"/>
              <a:gd name="T10" fmla="*/ 7 w 43"/>
              <a:gd name="T11" fmla="*/ 4 h 26"/>
              <a:gd name="T12" fmla="*/ 16 w 43"/>
              <a:gd name="T13" fmla="*/ 2 h 26"/>
              <a:gd name="T14" fmla="*/ 23 w 43"/>
              <a:gd name="T15" fmla="*/ 3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43" h="26">
                <a:moveTo>
                  <a:pt x="23" y="3"/>
                </a:moveTo>
                <a:cubicBezTo>
                  <a:pt x="26" y="7"/>
                  <a:pt x="23" y="13"/>
                  <a:pt x="27" y="17"/>
                </a:cubicBezTo>
                <a:cubicBezTo>
                  <a:pt x="31" y="21"/>
                  <a:pt x="38" y="24"/>
                  <a:pt x="43" y="25"/>
                </a:cubicBezTo>
                <a:cubicBezTo>
                  <a:pt x="38" y="26"/>
                  <a:pt x="26" y="25"/>
                  <a:pt x="20" y="24"/>
                </a:cubicBezTo>
                <a:cubicBezTo>
                  <a:pt x="9" y="21"/>
                  <a:pt x="0" y="13"/>
                  <a:pt x="2" y="8"/>
                </a:cubicBezTo>
                <a:cubicBezTo>
                  <a:pt x="3" y="5"/>
                  <a:pt x="4" y="4"/>
                  <a:pt x="7" y="4"/>
                </a:cubicBezTo>
                <a:cubicBezTo>
                  <a:pt x="9" y="1"/>
                  <a:pt x="14" y="1"/>
                  <a:pt x="16" y="2"/>
                </a:cubicBezTo>
                <a:cubicBezTo>
                  <a:pt x="19" y="0"/>
                  <a:pt x="22" y="1"/>
                  <a:pt x="23" y="3"/>
                </a:cubicBezTo>
                <a:close/>
              </a:path>
            </a:pathLst>
          </a:custGeom>
          <a:solidFill>
            <a:srgbClr val="F2DBC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41" name="PA_任意多边形 1346"/>
          <p:cNvSpPr>
            <a:spLocks/>
          </p:cNvSpPr>
          <p:nvPr>
            <p:custDataLst>
              <p:tags r:id="rId73"/>
            </p:custDataLst>
          </p:nvPr>
        </p:nvSpPr>
        <p:spPr bwMode="auto">
          <a:xfrm>
            <a:off x="9231312" y="4042019"/>
            <a:ext cx="100013" cy="60325"/>
          </a:xfrm>
          <a:custGeom>
            <a:avLst/>
            <a:gdLst>
              <a:gd name="T0" fmla="*/ 22 w 42"/>
              <a:gd name="T1" fmla="*/ 2 h 25"/>
              <a:gd name="T2" fmla="*/ 22 w 42"/>
              <a:gd name="T3" fmla="*/ 2 h 25"/>
              <a:gd name="T4" fmla="*/ 26 w 42"/>
              <a:gd name="T5" fmla="*/ 16 h 25"/>
              <a:gd name="T6" fmla="*/ 42 w 42"/>
              <a:gd name="T7" fmla="*/ 24 h 25"/>
              <a:gd name="T8" fmla="*/ 42 w 42"/>
              <a:gd name="T9" fmla="*/ 24 h 25"/>
              <a:gd name="T10" fmla="*/ 42 w 42"/>
              <a:gd name="T11" fmla="*/ 24 h 25"/>
              <a:gd name="T12" fmla="*/ 36 w 42"/>
              <a:gd name="T13" fmla="*/ 25 h 25"/>
              <a:gd name="T14" fmla="*/ 19 w 42"/>
              <a:gd name="T15" fmla="*/ 23 h 25"/>
              <a:gd name="T16" fmla="*/ 1 w 42"/>
              <a:gd name="T17" fmla="*/ 8 h 25"/>
              <a:gd name="T18" fmla="*/ 1 w 42"/>
              <a:gd name="T19" fmla="*/ 7 h 25"/>
              <a:gd name="T20" fmla="*/ 5 w 42"/>
              <a:gd name="T21" fmla="*/ 3 h 25"/>
              <a:gd name="T22" fmla="*/ 6 w 42"/>
              <a:gd name="T23" fmla="*/ 3 h 25"/>
              <a:gd name="T24" fmla="*/ 6 w 42"/>
              <a:gd name="T25" fmla="*/ 3 h 25"/>
              <a:gd name="T26" fmla="*/ 6 w 42"/>
              <a:gd name="T27" fmla="*/ 3 h 25"/>
              <a:gd name="T28" fmla="*/ 11 w 42"/>
              <a:gd name="T29" fmla="*/ 0 h 25"/>
              <a:gd name="T30" fmla="*/ 15 w 42"/>
              <a:gd name="T31" fmla="*/ 1 h 25"/>
              <a:gd name="T32" fmla="*/ 15 w 42"/>
              <a:gd name="T33" fmla="*/ 2 h 25"/>
              <a:gd name="T34" fmla="*/ 15 w 42"/>
              <a:gd name="T35" fmla="*/ 1 h 25"/>
              <a:gd name="T36" fmla="*/ 18 w 42"/>
              <a:gd name="T37" fmla="*/ 0 h 25"/>
              <a:gd name="T38" fmla="*/ 22 w 42"/>
              <a:gd name="T39" fmla="*/ 2 h 25"/>
              <a:gd name="T40" fmla="*/ 22 w 42"/>
              <a:gd name="T41" fmla="*/ 2 h 25"/>
              <a:gd name="T42" fmla="*/ 22 w 42"/>
              <a:gd name="T43" fmla="*/ 2 h 25"/>
              <a:gd name="T44" fmla="*/ 18 w 42"/>
              <a:gd name="T45" fmla="*/ 0 h 25"/>
              <a:gd name="T46" fmla="*/ 15 w 42"/>
              <a:gd name="T47" fmla="*/ 1 h 25"/>
              <a:gd name="T48" fmla="*/ 15 w 42"/>
              <a:gd name="T49" fmla="*/ 1 h 25"/>
              <a:gd name="T50" fmla="*/ 15 w 42"/>
              <a:gd name="T51" fmla="*/ 1 h 25"/>
              <a:gd name="T52" fmla="*/ 11 w 42"/>
              <a:gd name="T53" fmla="*/ 0 h 25"/>
              <a:gd name="T54" fmla="*/ 6 w 42"/>
              <a:gd name="T55" fmla="*/ 3 h 25"/>
              <a:gd name="T56" fmla="*/ 6 w 42"/>
              <a:gd name="T57" fmla="*/ 3 h 25"/>
              <a:gd name="T58" fmla="*/ 6 w 42"/>
              <a:gd name="T59" fmla="*/ 3 h 25"/>
              <a:gd name="T60" fmla="*/ 5 w 42"/>
              <a:gd name="T61" fmla="*/ 3 h 25"/>
              <a:gd name="T62" fmla="*/ 1 w 42"/>
              <a:gd name="T63" fmla="*/ 7 h 25"/>
              <a:gd name="T64" fmla="*/ 0 w 42"/>
              <a:gd name="T65" fmla="*/ 8 h 25"/>
              <a:gd name="T66" fmla="*/ 19 w 42"/>
              <a:gd name="T67" fmla="*/ 23 h 25"/>
              <a:gd name="T68" fmla="*/ 36 w 42"/>
              <a:gd name="T69" fmla="*/ 25 h 25"/>
              <a:gd name="T70" fmla="*/ 42 w 42"/>
              <a:gd name="T71" fmla="*/ 24 h 25"/>
              <a:gd name="T72" fmla="*/ 42 w 42"/>
              <a:gd name="T73" fmla="*/ 24 h 25"/>
              <a:gd name="T74" fmla="*/ 26 w 42"/>
              <a:gd name="T75" fmla="*/ 16 h 25"/>
              <a:gd name="T76" fmla="*/ 22 w 42"/>
              <a:gd name="T77" fmla="*/ 2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42" h="25">
                <a:moveTo>
                  <a:pt x="22" y="2"/>
                </a:moveTo>
                <a:cubicBezTo>
                  <a:pt x="22" y="2"/>
                  <a:pt x="22" y="2"/>
                  <a:pt x="22" y="2"/>
                </a:cubicBezTo>
                <a:cubicBezTo>
                  <a:pt x="24" y="6"/>
                  <a:pt x="22" y="12"/>
                  <a:pt x="26" y="16"/>
                </a:cubicBezTo>
                <a:cubicBezTo>
                  <a:pt x="30" y="20"/>
                  <a:pt x="37" y="23"/>
                  <a:pt x="42" y="24"/>
                </a:cubicBezTo>
                <a:cubicBezTo>
                  <a:pt x="42" y="24"/>
                  <a:pt x="42" y="24"/>
                  <a:pt x="42" y="24"/>
                </a:cubicBezTo>
                <a:cubicBezTo>
                  <a:pt x="42" y="24"/>
                  <a:pt x="42" y="24"/>
                  <a:pt x="42" y="24"/>
                </a:cubicBezTo>
                <a:cubicBezTo>
                  <a:pt x="41" y="24"/>
                  <a:pt x="39" y="25"/>
                  <a:pt x="36" y="25"/>
                </a:cubicBezTo>
                <a:cubicBezTo>
                  <a:pt x="30" y="25"/>
                  <a:pt x="23" y="24"/>
                  <a:pt x="19" y="23"/>
                </a:cubicBezTo>
                <a:cubicBezTo>
                  <a:pt x="9" y="20"/>
                  <a:pt x="1" y="13"/>
                  <a:pt x="1" y="8"/>
                </a:cubicBezTo>
                <a:cubicBezTo>
                  <a:pt x="1" y="7"/>
                  <a:pt x="1" y="7"/>
                  <a:pt x="1" y="7"/>
                </a:cubicBezTo>
                <a:cubicBezTo>
                  <a:pt x="1" y="4"/>
                  <a:pt x="3" y="3"/>
                  <a:pt x="5" y="3"/>
                </a:cubicBezTo>
                <a:cubicBezTo>
                  <a:pt x="6" y="3"/>
                  <a:pt x="6" y="3"/>
                  <a:pt x="6" y="3"/>
                </a:cubicBezTo>
                <a:cubicBezTo>
                  <a:pt x="6" y="3"/>
                  <a:pt x="6" y="3"/>
                  <a:pt x="6" y="3"/>
                </a:cubicBezTo>
                <a:cubicBezTo>
                  <a:pt x="6" y="3"/>
                  <a:pt x="6" y="3"/>
                  <a:pt x="6" y="3"/>
                </a:cubicBezTo>
                <a:cubicBezTo>
                  <a:pt x="7" y="1"/>
                  <a:pt x="9" y="0"/>
                  <a:pt x="11" y="0"/>
                </a:cubicBezTo>
                <a:cubicBezTo>
                  <a:pt x="13" y="0"/>
                  <a:pt x="14" y="1"/>
                  <a:pt x="15" y="1"/>
                </a:cubicBezTo>
                <a:cubicBezTo>
                  <a:pt x="15" y="2"/>
                  <a:pt x="15" y="2"/>
                  <a:pt x="15" y="2"/>
                </a:cubicBezTo>
                <a:cubicBezTo>
                  <a:pt x="15" y="1"/>
                  <a:pt x="15" y="1"/>
                  <a:pt x="15" y="1"/>
                </a:cubicBezTo>
                <a:cubicBezTo>
                  <a:pt x="16" y="1"/>
                  <a:pt x="17" y="0"/>
                  <a:pt x="18" y="0"/>
                </a:cubicBezTo>
                <a:cubicBezTo>
                  <a:pt x="20" y="0"/>
                  <a:pt x="22" y="1"/>
                  <a:pt x="22" y="2"/>
                </a:cubicBezTo>
                <a:cubicBezTo>
                  <a:pt x="22" y="2"/>
                  <a:pt x="22" y="2"/>
                  <a:pt x="22" y="2"/>
                </a:cubicBezTo>
                <a:cubicBezTo>
                  <a:pt x="22" y="2"/>
                  <a:pt x="22" y="2"/>
                  <a:pt x="22" y="2"/>
                </a:cubicBezTo>
                <a:cubicBezTo>
                  <a:pt x="22" y="1"/>
                  <a:pt x="20" y="0"/>
                  <a:pt x="18" y="0"/>
                </a:cubicBezTo>
                <a:cubicBezTo>
                  <a:pt x="17" y="0"/>
                  <a:pt x="16" y="0"/>
                  <a:pt x="15" y="1"/>
                </a:cubicBezTo>
                <a:cubicBezTo>
                  <a:pt x="15" y="1"/>
                  <a:pt x="15" y="1"/>
                  <a:pt x="15" y="1"/>
                </a:cubicBezTo>
                <a:cubicBezTo>
                  <a:pt x="15" y="1"/>
                  <a:pt x="15" y="1"/>
                  <a:pt x="15" y="1"/>
                </a:cubicBezTo>
                <a:cubicBezTo>
                  <a:pt x="14" y="1"/>
                  <a:pt x="13" y="0"/>
                  <a:pt x="11" y="0"/>
                </a:cubicBezTo>
                <a:cubicBezTo>
                  <a:pt x="9" y="0"/>
                  <a:pt x="7" y="1"/>
                  <a:pt x="6" y="3"/>
                </a:cubicBezTo>
                <a:cubicBezTo>
                  <a:pt x="6" y="3"/>
                  <a:pt x="6" y="3"/>
                  <a:pt x="6" y="3"/>
                </a:cubicBezTo>
                <a:cubicBezTo>
                  <a:pt x="6" y="3"/>
                  <a:pt x="6" y="3"/>
                  <a:pt x="6" y="3"/>
                </a:cubicBezTo>
                <a:cubicBezTo>
                  <a:pt x="5" y="3"/>
                  <a:pt x="5" y="3"/>
                  <a:pt x="5" y="3"/>
                </a:cubicBezTo>
                <a:cubicBezTo>
                  <a:pt x="3" y="3"/>
                  <a:pt x="1" y="4"/>
                  <a:pt x="1" y="7"/>
                </a:cubicBezTo>
                <a:cubicBezTo>
                  <a:pt x="0" y="8"/>
                  <a:pt x="0" y="8"/>
                  <a:pt x="0" y="8"/>
                </a:cubicBezTo>
                <a:cubicBezTo>
                  <a:pt x="0" y="13"/>
                  <a:pt x="9" y="20"/>
                  <a:pt x="19" y="23"/>
                </a:cubicBezTo>
                <a:cubicBezTo>
                  <a:pt x="23" y="24"/>
                  <a:pt x="30" y="25"/>
                  <a:pt x="36" y="25"/>
                </a:cubicBezTo>
                <a:cubicBezTo>
                  <a:pt x="39" y="25"/>
                  <a:pt x="41" y="25"/>
                  <a:pt x="42" y="24"/>
                </a:cubicBezTo>
                <a:cubicBezTo>
                  <a:pt x="42" y="24"/>
                  <a:pt x="42" y="24"/>
                  <a:pt x="42" y="24"/>
                </a:cubicBezTo>
                <a:cubicBezTo>
                  <a:pt x="37" y="23"/>
                  <a:pt x="30" y="20"/>
                  <a:pt x="26" y="16"/>
                </a:cubicBezTo>
                <a:cubicBezTo>
                  <a:pt x="22" y="12"/>
                  <a:pt x="25" y="6"/>
                  <a:pt x="22" y="2"/>
                </a:cubicBezTo>
                <a:close/>
              </a:path>
            </a:pathLst>
          </a:custGeom>
          <a:solidFill>
            <a:srgbClr val="F2DBC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42" name="PA_任意多边形 1347"/>
          <p:cNvSpPr>
            <a:spLocks/>
          </p:cNvSpPr>
          <p:nvPr>
            <p:custDataLst>
              <p:tags r:id="rId74"/>
            </p:custDataLst>
          </p:nvPr>
        </p:nvSpPr>
        <p:spPr bwMode="auto">
          <a:xfrm>
            <a:off x="9690100" y="4018207"/>
            <a:ext cx="31750" cy="60325"/>
          </a:xfrm>
          <a:custGeom>
            <a:avLst/>
            <a:gdLst>
              <a:gd name="T0" fmla="*/ 13 w 13"/>
              <a:gd name="T1" fmla="*/ 0 h 25"/>
              <a:gd name="T2" fmla="*/ 13 w 13"/>
              <a:gd name="T3" fmla="*/ 4 h 25"/>
              <a:gd name="T4" fmla="*/ 1 w 13"/>
              <a:gd name="T5" fmla="*/ 25 h 25"/>
              <a:gd name="T6" fmla="*/ 13 w 13"/>
              <a:gd name="T7" fmla="*/ 0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3" h="25">
                <a:moveTo>
                  <a:pt x="13" y="0"/>
                </a:moveTo>
                <a:cubicBezTo>
                  <a:pt x="12" y="1"/>
                  <a:pt x="12" y="3"/>
                  <a:pt x="13" y="4"/>
                </a:cubicBezTo>
                <a:cubicBezTo>
                  <a:pt x="7" y="6"/>
                  <a:pt x="3" y="15"/>
                  <a:pt x="1" y="25"/>
                </a:cubicBezTo>
                <a:cubicBezTo>
                  <a:pt x="0" y="9"/>
                  <a:pt x="7" y="2"/>
                  <a:pt x="13" y="0"/>
                </a:cubicBezTo>
                <a:close/>
              </a:path>
            </a:pathLst>
          </a:custGeom>
          <a:solidFill>
            <a:srgbClr val="F2DBC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43" name="PA_任意多边形 1348"/>
          <p:cNvSpPr>
            <a:spLocks/>
          </p:cNvSpPr>
          <p:nvPr>
            <p:custDataLst>
              <p:tags r:id="rId75"/>
            </p:custDataLst>
          </p:nvPr>
        </p:nvSpPr>
        <p:spPr bwMode="auto">
          <a:xfrm>
            <a:off x="9691687" y="4016619"/>
            <a:ext cx="30163" cy="61913"/>
          </a:xfrm>
          <a:custGeom>
            <a:avLst/>
            <a:gdLst>
              <a:gd name="T0" fmla="*/ 12 w 12"/>
              <a:gd name="T1" fmla="*/ 1 h 26"/>
              <a:gd name="T2" fmla="*/ 12 w 12"/>
              <a:gd name="T3" fmla="*/ 1 h 26"/>
              <a:gd name="T4" fmla="*/ 11 w 12"/>
              <a:gd name="T5" fmla="*/ 4 h 26"/>
              <a:gd name="T6" fmla="*/ 12 w 12"/>
              <a:gd name="T7" fmla="*/ 5 h 26"/>
              <a:gd name="T8" fmla="*/ 12 w 12"/>
              <a:gd name="T9" fmla="*/ 5 h 26"/>
              <a:gd name="T10" fmla="*/ 12 w 12"/>
              <a:gd name="T11" fmla="*/ 5 h 26"/>
              <a:gd name="T12" fmla="*/ 0 w 12"/>
              <a:gd name="T13" fmla="*/ 26 h 26"/>
              <a:gd name="T14" fmla="*/ 0 w 12"/>
              <a:gd name="T15" fmla="*/ 26 h 26"/>
              <a:gd name="T16" fmla="*/ 0 w 12"/>
              <a:gd name="T17" fmla="*/ 26 h 26"/>
              <a:gd name="T18" fmla="*/ 0 w 12"/>
              <a:gd name="T19" fmla="*/ 22 h 26"/>
              <a:gd name="T20" fmla="*/ 12 w 12"/>
              <a:gd name="T21" fmla="*/ 1 h 26"/>
              <a:gd name="T22" fmla="*/ 12 w 12"/>
              <a:gd name="T23" fmla="*/ 1 h 26"/>
              <a:gd name="T24" fmla="*/ 12 w 12"/>
              <a:gd name="T25" fmla="*/ 1 h 26"/>
              <a:gd name="T26" fmla="*/ 12 w 12"/>
              <a:gd name="T27" fmla="*/ 1 h 26"/>
              <a:gd name="T28" fmla="*/ 12 w 12"/>
              <a:gd name="T29" fmla="*/ 1 h 26"/>
              <a:gd name="T30" fmla="*/ 0 w 12"/>
              <a:gd name="T31" fmla="*/ 22 h 26"/>
              <a:gd name="T32" fmla="*/ 0 w 12"/>
              <a:gd name="T33" fmla="*/ 26 h 26"/>
              <a:gd name="T34" fmla="*/ 0 w 12"/>
              <a:gd name="T35" fmla="*/ 26 h 26"/>
              <a:gd name="T36" fmla="*/ 12 w 12"/>
              <a:gd name="T37" fmla="*/ 6 h 26"/>
              <a:gd name="T38" fmla="*/ 12 w 12"/>
              <a:gd name="T39" fmla="*/ 5 h 26"/>
              <a:gd name="T40" fmla="*/ 12 w 12"/>
              <a:gd name="T41" fmla="*/ 5 h 26"/>
              <a:gd name="T42" fmla="*/ 12 w 12"/>
              <a:gd name="T43" fmla="*/ 4 h 26"/>
              <a:gd name="T44" fmla="*/ 12 w 12"/>
              <a:gd name="T45" fmla="*/ 1 h 26"/>
              <a:gd name="T46" fmla="*/ 12 w 12"/>
              <a:gd name="T47" fmla="*/ 0 h 26"/>
              <a:gd name="T48" fmla="*/ 12 w 12"/>
              <a:gd name="T49" fmla="*/ 1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2" h="26">
                <a:moveTo>
                  <a:pt x="12" y="1"/>
                </a:moveTo>
                <a:cubicBezTo>
                  <a:pt x="12" y="1"/>
                  <a:pt x="12" y="1"/>
                  <a:pt x="12" y="1"/>
                </a:cubicBezTo>
                <a:cubicBezTo>
                  <a:pt x="12" y="2"/>
                  <a:pt x="11" y="3"/>
                  <a:pt x="11" y="4"/>
                </a:cubicBezTo>
                <a:cubicBezTo>
                  <a:pt x="11" y="4"/>
                  <a:pt x="12" y="5"/>
                  <a:pt x="12" y="5"/>
                </a:cubicBezTo>
                <a:cubicBezTo>
                  <a:pt x="12" y="5"/>
                  <a:pt x="12" y="5"/>
                  <a:pt x="12" y="5"/>
                </a:cubicBezTo>
                <a:cubicBezTo>
                  <a:pt x="12" y="5"/>
                  <a:pt x="12" y="5"/>
                  <a:pt x="12" y="5"/>
                </a:cubicBezTo>
                <a:cubicBezTo>
                  <a:pt x="6" y="7"/>
                  <a:pt x="2" y="16"/>
                  <a:pt x="0" y="26"/>
                </a:cubicBezTo>
                <a:cubicBezTo>
                  <a:pt x="0" y="26"/>
                  <a:pt x="0" y="26"/>
                  <a:pt x="0" y="26"/>
                </a:cubicBezTo>
                <a:cubicBezTo>
                  <a:pt x="0" y="26"/>
                  <a:pt x="0" y="26"/>
                  <a:pt x="0" y="26"/>
                </a:cubicBezTo>
                <a:cubicBezTo>
                  <a:pt x="0" y="25"/>
                  <a:pt x="0" y="24"/>
                  <a:pt x="0" y="22"/>
                </a:cubicBezTo>
                <a:cubicBezTo>
                  <a:pt x="0" y="9"/>
                  <a:pt x="7" y="3"/>
                  <a:pt x="12" y="1"/>
                </a:cubicBezTo>
                <a:cubicBezTo>
                  <a:pt x="12" y="1"/>
                  <a:pt x="12" y="1"/>
                  <a:pt x="12" y="1"/>
                </a:cubicBezTo>
                <a:cubicBezTo>
                  <a:pt x="12" y="1"/>
                  <a:pt x="12" y="1"/>
                  <a:pt x="12" y="1"/>
                </a:cubicBezTo>
                <a:cubicBezTo>
                  <a:pt x="12" y="1"/>
                  <a:pt x="12" y="1"/>
                  <a:pt x="12" y="1"/>
                </a:cubicBezTo>
                <a:cubicBezTo>
                  <a:pt x="12" y="1"/>
                  <a:pt x="12" y="1"/>
                  <a:pt x="12" y="1"/>
                </a:cubicBezTo>
                <a:cubicBezTo>
                  <a:pt x="6" y="3"/>
                  <a:pt x="0" y="9"/>
                  <a:pt x="0" y="22"/>
                </a:cubicBezTo>
                <a:cubicBezTo>
                  <a:pt x="0" y="24"/>
                  <a:pt x="0" y="25"/>
                  <a:pt x="0" y="26"/>
                </a:cubicBezTo>
                <a:cubicBezTo>
                  <a:pt x="0" y="26"/>
                  <a:pt x="0" y="26"/>
                  <a:pt x="0" y="26"/>
                </a:cubicBezTo>
                <a:cubicBezTo>
                  <a:pt x="2" y="16"/>
                  <a:pt x="6" y="7"/>
                  <a:pt x="12" y="6"/>
                </a:cubicBezTo>
                <a:cubicBezTo>
                  <a:pt x="12" y="5"/>
                  <a:pt x="12" y="5"/>
                  <a:pt x="12" y="5"/>
                </a:cubicBezTo>
                <a:cubicBezTo>
                  <a:pt x="12" y="5"/>
                  <a:pt x="12" y="5"/>
                  <a:pt x="12" y="5"/>
                </a:cubicBezTo>
                <a:cubicBezTo>
                  <a:pt x="12" y="5"/>
                  <a:pt x="12" y="4"/>
                  <a:pt x="12" y="4"/>
                </a:cubicBezTo>
                <a:cubicBezTo>
                  <a:pt x="12" y="3"/>
                  <a:pt x="12" y="2"/>
                  <a:pt x="12" y="1"/>
                </a:cubicBezTo>
                <a:cubicBezTo>
                  <a:pt x="12" y="0"/>
                  <a:pt x="12" y="0"/>
                  <a:pt x="12" y="0"/>
                </a:cubicBezTo>
                <a:cubicBezTo>
                  <a:pt x="12" y="1"/>
                  <a:pt x="12" y="1"/>
                  <a:pt x="12" y="1"/>
                </a:cubicBezTo>
                <a:close/>
              </a:path>
            </a:pathLst>
          </a:custGeom>
          <a:solidFill>
            <a:srgbClr val="F2DBC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44" name="PA_任意多边形 1349"/>
          <p:cNvSpPr>
            <a:spLocks/>
          </p:cNvSpPr>
          <p:nvPr>
            <p:custDataLst>
              <p:tags r:id="rId76"/>
            </p:custDataLst>
          </p:nvPr>
        </p:nvSpPr>
        <p:spPr bwMode="auto">
          <a:xfrm>
            <a:off x="9618662" y="3970582"/>
            <a:ext cx="276225" cy="204788"/>
          </a:xfrm>
          <a:custGeom>
            <a:avLst/>
            <a:gdLst>
              <a:gd name="T0" fmla="*/ 38 w 115"/>
              <a:gd name="T1" fmla="*/ 1 h 85"/>
              <a:gd name="T2" fmla="*/ 48 w 115"/>
              <a:gd name="T3" fmla="*/ 5 h 85"/>
              <a:gd name="T4" fmla="*/ 59 w 115"/>
              <a:gd name="T5" fmla="*/ 3 h 85"/>
              <a:gd name="T6" fmla="*/ 69 w 115"/>
              <a:gd name="T7" fmla="*/ 23 h 85"/>
              <a:gd name="T8" fmla="*/ 64 w 115"/>
              <a:gd name="T9" fmla="*/ 28 h 85"/>
              <a:gd name="T10" fmla="*/ 59 w 115"/>
              <a:gd name="T11" fmla="*/ 31 h 85"/>
              <a:gd name="T12" fmla="*/ 48 w 115"/>
              <a:gd name="T13" fmla="*/ 29 h 85"/>
              <a:gd name="T14" fmla="*/ 53 w 115"/>
              <a:gd name="T15" fmla="*/ 20 h 85"/>
              <a:gd name="T16" fmla="*/ 44 w 115"/>
              <a:gd name="T17" fmla="*/ 17 h 85"/>
              <a:gd name="T18" fmla="*/ 32 w 115"/>
              <a:gd name="T19" fmla="*/ 26 h 85"/>
              <a:gd name="T20" fmla="*/ 30 w 115"/>
              <a:gd name="T21" fmla="*/ 47 h 85"/>
              <a:gd name="T22" fmla="*/ 35 w 115"/>
              <a:gd name="T23" fmla="*/ 53 h 85"/>
              <a:gd name="T24" fmla="*/ 43 w 115"/>
              <a:gd name="T25" fmla="*/ 27 h 85"/>
              <a:gd name="T26" fmla="*/ 52 w 115"/>
              <a:gd name="T27" fmla="*/ 33 h 85"/>
              <a:gd name="T28" fmla="*/ 48 w 115"/>
              <a:gd name="T29" fmla="*/ 37 h 85"/>
              <a:gd name="T30" fmla="*/ 62 w 115"/>
              <a:gd name="T31" fmla="*/ 34 h 85"/>
              <a:gd name="T32" fmla="*/ 51 w 115"/>
              <a:gd name="T33" fmla="*/ 62 h 85"/>
              <a:gd name="T34" fmla="*/ 46 w 115"/>
              <a:gd name="T35" fmla="*/ 43 h 85"/>
              <a:gd name="T36" fmla="*/ 53 w 115"/>
              <a:gd name="T37" fmla="*/ 48 h 85"/>
              <a:gd name="T38" fmla="*/ 51 w 115"/>
              <a:gd name="T39" fmla="*/ 41 h 85"/>
              <a:gd name="T40" fmla="*/ 42 w 115"/>
              <a:gd name="T41" fmla="*/ 57 h 85"/>
              <a:gd name="T42" fmla="*/ 74 w 115"/>
              <a:gd name="T43" fmla="*/ 64 h 85"/>
              <a:gd name="T44" fmla="*/ 89 w 115"/>
              <a:gd name="T45" fmla="*/ 76 h 85"/>
              <a:gd name="T46" fmla="*/ 115 w 115"/>
              <a:gd name="T47" fmla="*/ 73 h 85"/>
              <a:gd name="T48" fmla="*/ 76 w 115"/>
              <a:gd name="T49" fmla="*/ 79 h 85"/>
              <a:gd name="T50" fmla="*/ 50 w 115"/>
              <a:gd name="T51" fmla="*/ 72 h 85"/>
              <a:gd name="T52" fmla="*/ 26 w 115"/>
              <a:gd name="T53" fmla="*/ 60 h 85"/>
              <a:gd name="T54" fmla="*/ 19 w 115"/>
              <a:gd name="T55" fmla="*/ 7 h 85"/>
              <a:gd name="T56" fmla="*/ 30 w 115"/>
              <a:gd name="T57" fmla="*/ 6 h 85"/>
              <a:gd name="T58" fmla="*/ 38 w 115"/>
              <a:gd name="T59" fmla="*/ 1 h 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15" h="85">
                <a:moveTo>
                  <a:pt x="38" y="1"/>
                </a:moveTo>
                <a:cubicBezTo>
                  <a:pt x="43" y="0"/>
                  <a:pt x="44" y="4"/>
                  <a:pt x="48" y="5"/>
                </a:cubicBezTo>
                <a:cubicBezTo>
                  <a:pt x="50" y="5"/>
                  <a:pt x="54" y="3"/>
                  <a:pt x="59" y="3"/>
                </a:cubicBezTo>
                <a:cubicBezTo>
                  <a:pt x="65" y="5"/>
                  <a:pt x="72" y="15"/>
                  <a:pt x="69" y="23"/>
                </a:cubicBezTo>
                <a:cubicBezTo>
                  <a:pt x="68" y="24"/>
                  <a:pt x="65" y="28"/>
                  <a:pt x="64" y="28"/>
                </a:cubicBezTo>
                <a:cubicBezTo>
                  <a:pt x="63" y="29"/>
                  <a:pt x="60" y="31"/>
                  <a:pt x="59" y="31"/>
                </a:cubicBezTo>
                <a:cubicBezTo>
                  <a:pt x="55" y="32"/>
                  <a:pt x="50" y="31"/>
                  <a:pt x="48" y="29"/>
                </a:cubicBezTo>
                <a:cubicBezTo>
                  <a:pt x="41" y="25"/>
                  <a:pt x="44" y="14"/>
                  <a:pt x="53" y="20"/>
                </a:cubicBezTo>
                <a:cubicBezTo>
                  <a:pt x="52" y="17"/>
                  <a:pt x="47" y="16"/>
                  <a:pt x="44" y="17"/>
                </a:cubicBezTo>
                <a:cubicBezTo>
                  <a:pt x="39" y="19"/>
                  <a:pt x="34" y="22"/>
                  <a:pt x="32" y="26"/>
                </a:cubicBezTo>
                <a:cubicBezTo>
                  <a:pt x="30" y="32"/>
                  <a:pt x="28" y="40"/>
                  <a:pt x="30" y="47"/>
                </a:cubicBezTo>
                <a:cubicBezTo>
                  <a:pt x="31" y="49"/>
                  <a:pt x="32" y="51"/>
                  <a:pt x="35" y="53"/>
                </a:cubicBezTo>
                <a:cubicBezTo>
                  <a:pt x="30" y="47"/>
                  <a:pt x="37" y="28"/>
                  <a:pt x="43" y="27"/>
                </a:cubicBezTo>
                <a:cubicBezTo>
                  <a:pt x="44" y="30"/>
                  <a:pt x="49" y="33"/>
                  <a:pt x="52" y="33"/>
                </a:cubicBezTo>
                <a:cubicBezTo>
                  <a:pt x="49" y="34"/>
                  <a:pt x="47" y="35"/>
                  <a:pt x="48" y="37"/>
                </a:cubicBezTo>
                <a:cubicBezTo>
                  <a:pt x="51" y="35"/>
                  <a:pt x="58" y="33"/>
                  <a:pt x="62" y="34"/>
                </a:cubicBezTo>
                <a:cubicBezTo>
                  <a:pt x="75" y="38"/>
                  <a:pt x="72" y="65"/>
                  <a:pt x="51" y="62"/>
                </a:cubicBezTo>
                <a:cubicBezTo>
                  <a:pt x="47" y="61"/>
                  <a:pt x="39" y="47"/>
                  <a:pt x="46" y="43"/>
                </a:cubicBezTo>
                <a:cubicBezTo>
                  <a:pt x="49" y="42"/>
                  <a:pt x="52" y="43"/>
                  <a:pt x="53" y="48"/>
                </a:cubicBezTo>
                <a:cubicBezTo>
                  <a:pt x="54" y="46"/>
                  <a:pt x="54" y="41"/>
                  <a:pt x="51" y="41"/>
                </a:cubicBezTo>
                <a:cubicBezTo>
                  <a:pt x="43" y="39"/>
                  <a:pt x="36" y="47"/>
                  <a:pt x="42" y="57"/>
                </a:cubicBezTo>
                <a:cubicBezTo>
                  <a:pt x="54" y="75"/>
                  <a:pt x="60" y="56"/>
                  <a:pt x="74" y="64"/>
                </a:cubicBezTo>
                <a:cubicBezTo>
                  <a:pt x="79" y="68"/>
                  <a:pt x="83" y="73"/>
                  <a:pt x="89" y="76"/>
                </a:cubicBezTo>
                <a:cubicBezTo>
                  <a:pt x="96" y="79"/>
                  <a:pt x="107" y="77"/>
                  <a:pt x="115" y="73"/>
                </a:cubicBezTo>
                <a:cubicBezTo>
                  <a:pt x="105" y="84"/>
                  <a:pt x="83" y="85"/>
                  <a:pt x="76" y="79"/>
                </a:cubicBezTo>
                <a:cubicBezTo>
                  <a:pt x="72" y="74"/>
                  <a:pt x="59" y="73"/>
                  <a:pt x="50" y="72"/>
                </a:cubicBezTo>
                <a:cubicBezTo>
                  <a:pt x="42" y="70"/>
                  <a:pt x="32" y="64"/>
                  <a:pt x="26" y="60"/>
                </a:cubicBezTo>
                <a:cubicBezTo>
                  <a:pt x="13" y="52"/>
                  <a:pt x="0" y="15"/>
                  <a:pt x="19" y="7"/>
                </a:cubicBezTo>
                <a:cubicBezTo>
                  <a:pt x="22" y="5"/>
                  <a:pt x="28" y="7"/>
                  <a:pt x="30" y="6"/>
                </a:cubicBezTo>
                <a:cubicBezTo>
                  <a:pt x="33" y="5"/>
                  <a:pt x="33" y="1"/>
                  <a:pt x="38" y="1"/>
                </a:cubicBezTo>
                <a:close/>
              </a:path>
            </a:pathLst>
          </a:custGeom>
          <a:solidFill>
            <a:srgbClr val="F2DBC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45" name="PA_任意多边形 1350"/>
          <p:cNvSpPr>
            <a:spLocks/>
          </p:cNvSpPr>
          <p:nvPr>
            <p:custDataLst>
              <p:tags r:id="rId77"/>
            </p:custDataLst>
          </p:nvPr>
        </p:nvSpPr>
        <p:spPr bwMode="auto">
          <a:xfrm>
            <a:off x="9639300" y="3972169"/>
            <a:ext cx="255588" cy="198438"/>
          </a:xfrm>
          <a:custGeom>
            <a:avLst/>
            <a:gdLst>
              <a:gd name="T0" fmla="*/ 29 w 106"/>
              <a:gd name="T1" fmla="*/ 0 h 82"/>
              <a:gd name="T2" fmla="*/ 48 w 106"/>
              <a:gd name="T3" fmla="*/ 2 h 82"/>
              <a:gd name="T4" fmla="*/ 60 w 106"/>
              <a:gd name="T5" fmla="*/ 22 h 82"/>
              <a:gd name="T6" fmla="*/ 47 w 106"/>
              <a:gd name="T7" fmla="*/ 30 h 82"/>
              <a:gd name="T8" fmla="*/ 40 w 106"/>
              <a:gd name="T9" fmla="*/ 17 h 82"/>
              <a:gd name="T10" fmla="*/ 38 w 106"/>
              <a:gd name="T11" fmla="*/ 16 h 82"/>
              <a:gd name="T12" fmla="*/ 20 w 106"/>
              <a:gd name="T13" fmla="*/ 39 h 82"/>
              <a:gd name="T14" fmla="*/ 26 w 106"/>
              <a:gd name="T15" fmla="*/ 52 h 82"/>
              <a:gd name="T16" fmla="*/ 34 w 106"/>
              <a:gd name="T17" fmla="*/ 26 h 82"/>
              <a:gd name="T18" fmla="*/ 43 w 106"/>
              <a:gd name="T19" fmla="*/ 32 h 82"/>
              <a:gd name="T20" fmla="*/ 39 w 106"/>
              <a:gd name="T21" fmla="*/ 35 h 82"/>
              <a:gd name="T22" fmla="*/ 39 w 106"/>
              <a:gd name="T23" fmla="*/ 36 h 82"/>
              <a:gd name="T24" fmla="*/ 61 w 106"/>
              <a:gd name="T25" fmla="*/ 45 h 82"/>
              <a:gd name="T26" fmla="*/ 37 w 106"/>
              <a:gd name="T27" fmla="*/ 56 h 82"/>
              <a:gd name="T28" fmla="*/ 40 w 106"/>
              <a:gd name="T29" fmla="*/ 42 h 82"/>
              <a:gd name="T30" fmla="*/ 44 w 106"/>
              <a:gd name="T31" fmla="*/ 47 h 82"/>
              <a:gd name="T32" fmla="*/ 40 w 106"/>
              <a:gd name="T33" fmla="*/ 39 h 82"/>
              <a:gd name="T34" fmla="*/ 33 w 106"/>
              <a:gd name="T35" fmla="*/ 56 h 82"/>
              <a:gd name="T36" fmla="*/ 65 w 106"/>
              <a:gd name="T37" fmla="*/ 64 h 82"/>
              <a:gd name="T38" fmla="*/ 106 w 106"/>
              <a:gd name="T39" fmla="*/ 73 h 82"/>
              <a:gd name="T40" fmla="*/ 81 w 106"/>
              <a:gd name="T41" fmla="*/ 82 h 82"/>
              <a:gd name="T42" fmla="*/ 17 w 106"/>
              <a:gd name="T43" fmla="*/ 59 h 82"/>
              <a:gd name="T44" fmla="*/ 13 w 106"/>
              <a:gd name="T45" fmla="*/ 5 h 82"/>
              <a:gd name="T46" fmla="*/ 24 w 106"/>
              <a:gd name="T47" fmla="*/ 2 h 82"/>
              <a:gd name="T48" fmla="*/ 29 w 106"/>
              <a:gd name="T49" fmla="*/ 0 h 82"/>
              <a:gd name="T50" fmla="*/ 19 w 106"/>
              <a:gd name="T51" fmla="*/ 5 h 82"/>
              <a:gd name="T52" fmla="*/ 0 w 106"/>
              <a:gd name="T53" fmla="*/ 23 h 82"/>
              <a:gd name="T54" fmla="*/ 67 w 106"/>
              <a:gd name="T55" fmla="*/ 78 h 82"/>
              <a:gd name="T56" fmla="*/ 106 w 106"/>
              <a:gd name="T57" fmla="*/ 72 h 82"/>
              <a:gd name="T58" fmla="*/ 65 w 106"/>
              <a:gd name="T59" fmla="*/ 63 h 82"/>
              <a:gd name="T60" fmla="*/ 34 w 106"/>
              <a:gd name="T61" fmla="*/ 56 h 82"/>
              <a:gd name="T62" fmla="*/ 42 w 106"/>
              <a:gd name="T63" fmla="*/ 40 h 82"/>
              <a:gd name="T64" fmla="*/ 44 w 106"/>
              <a:gd name="T65" fmla="*/ 47 h 82"/>
              <a:gd name="T66" fmla="*/ 37 w 106"/>
              <a:gd name="T67" fmla="*/ 42 h 82"/>
              <a:gd name="T68" fmla="*/ 42 w 106"/>
              <a:gd name="T69" fmla="*/ 61 h 82"/>
              <a:gd name="T70" fmla="*/ 61 w 106"/>
              <a:gd name="T71" fmla="*/ 45 h 82"/>
              <a:gd name="T72" fmla="*/ 39 w 106"/>
              <a:gd name="T73" fmla="*/ 36 h 82"/>
              <a:gd name="T74" fmla="*/ 39 w 106"/>
              <a:gd name="T75" fmla="*/ 35 h 82"/>
              <a:gd name="T76" fmla="*/ 34 w 106"/>
              <a:gd name="T77" fmla="*/ 26 h 82"/>
              <a:gd name="T78" fmla="*/ 27 w 106"/>
              <a:gd name="T79" fmla="*/ 33 h 82"/>
              <a:gd name="T80" fmla="*/ 26 w 106"/>
              <a:gd name="T81" fmla="*/ 52 h 82"/>
              <a:gd name="T82" fmla="*/ 20 w 106"/>
              <a:gd name="T83" fmla="*/ 39 h 82"/>
              <a:gd name="T84" fmla="*/ 38 w 106"/>
              <a:gd name="T85" fmla="*/ 16 h 82"/>
              <a:gd name="T86" fmla="*/ 44 w 106"/>
              <a:gd name="T87" fmla="*/ 19 h 82"/>
              <a:gd name="T88" fmla="*/ 35 w 106"/>
              <a:gd name="T89" fmla="*/ 22 h 82"/>
              <a:gd name="T90" fmla="*/ 50 w 106"/>
              <a:gd name="T91" fmla="*/ 30 h 82"/>
              <a:gd name="T92" fmla="*/ 61 w 106"/>
              <a:gd name="T93" fmla="*/ 18 h 82"/>
              <a:gd name="T94" fmla="*/ 39 w 106"/>
              <a:gd name="T95" fmla="*/ 4 h 82"/>
              <a:gd name="T96" fmla="*/ 29 w 106"/>
              <a:gd name="T97" fmla="*/ 0 h 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106" h="82">
                <a:moveTo>
                  <a:pt x="29" y="0"/>
                </a:moveTo>
                <a:cubicBezTo>
                  <a:pt x="29" y="0"/>
                  <a:pt x="29" y="0"/>
                  <a:pt x="29" y="0"/>
                </a:cubicBezTo>
                <a:cubicBezTo>
                  <a:pt x="29" y="0"/>
                  <a:pt x="29" y="0"/>
                  <a:pt x="29" y="0"/>
                </a:cubicBezTo>
                <a:cubicBezTo>
                  <a:pt x="34" y="0"/>
                  <a:pt x="36" y="3"/>
                  <a:pt x="38" y="4"/>
                </a:cubicBezTo>
                <a:cubicBezTo>
                  <a:pt x="39" y="4"/>
                  <a:pt x="39" y="4"/>
                  <a:pt x="39" y="4"/>
                </a:cubicBezTo>
                <a:cubicBezTo>
                  <a:pt x="41" y="4"/>
                  <a:pt x="45" y="2"/>
                  <a:pt x="48" y="2"/>
                </a:cubicBezTo>
                <a:cubicBezTo>
                  <a:pt x="48" y="2"/>
                  <a:pt x="49" y="2"/>
                  <a:pt x="49" y="2"/>
                </a:cubicBezTo>
                <a:cubicBezTo>
                  <a:pt x="55" y="3"/>
                  <a:pt x="61" y="11"/>
                  <a:pt x="61" y="18"/>
                </a:cubicBezTo>
                <a:cubicBezTo>
                  <a:pt x="61" y="19"/>
                  <a:pt x="60" y="21"/>
                  <a:pt x="60" y="22"/>
                </a:cubicBezTo>
                <a:cubicBezTo>
                  <a:pt x="59" y="23"/>
                  <a:pt x="56" y="27"/>
                  <a:pt x="55" y="27"/>
                </a:cubicBezTo>
                <a:cubicBezTo>
                  <a:pt x="54" y="28"/>
                  <a:pt x="51" y="30"/>
                  <a:pt x="50" y="30"/>
                </a:cubicBezTo>
                <a:cubicBezTo>
                  <a:pt x="49" y="30"/>
                  <a:pt x="48" y="30"/>
                  <a:pt x="47" y="30"/>
                </a:cubicBezTo>
                <a:cubicBezTo>
                  <a:pt x="44" y="30"/>
                  <a:pt x="41" y="29"/>
                  <a:pt x="39" y="28"/>
                </a:cubicBezTo>
                <a:cubicBezTo>
                  <a:pt x="37" y="27"/>
                  <a:pt x="35" y="24"/>
                  <a:pt x="35" y="22"/>
                </a:cubicBezTo>
                <a:cubicBezTo>
                  <a:pt x="35" y="20"/>
                  <a:pt x="37" y="17"/>
                  <a:pt x="40" y="17"/>
                </a:cubicBezTo>
                <a:cubicBezTo>
                  <a:pt x="41" y="17"/>
                  <a:pt x="42" y="18"/>
                  <a:pt x="44" y="19"/>
                </a:cubicBezTo>
                <a:cubicBezTo>
                  <a:pt x="44" y="19"/>
                  <a:pt x="44" y="19"/>
                  <a:pt x="44" y="19"/>
                </a:cubicBezTo>
                <a:cubicBezTo>
                  <a:pt x="43" y="17"/>
                  <a:pt x="40" y="16"/>
                  <a:pt x="38" y="16"/>
                </a:cubicBezTo>
                <a:cubicBezTo>
                  <a:pt x="37" y="16"/>
                  <a:pt x="36" y="16"/>
                  <a:pt x="35" y="16"/>
                </a:cubicBezTo>
                <a:cubicBezTo>
                  <a:pt x="30" y="18"/>
                  <a:pt x="25" y="21"/>
                  <a:pt x="23" y="25"/>
                </a:cubicBezTo>
                <a:cubicBezTo>
                  <a:pt x="22" y="29"/>
                  <a:pt x="20" y="34"/>
                  <a:pt x="20" y="39"/>
                </a:cubicBezTo>
                <a:cubicBezTo>
                  <a:pt x="20" y="41"/>
                  <a:pt x="20" y="44"/>
                  <a:pt x="21" y="46"/>
                </a:cubicBezTo>
                <a:cubicBezTo>
                  <a:pt x="22" y="48"/>
                  <a:pt x="23" y="50"/>
                  <a:pt x="26" y="52"/>
                </a:cubicBezTo>
                <a:cubicBezTo>
                  <a:pt x="26" y="52"/>
                  <a:pt x="26" y="52"/>
                  <a:pt x="26" y="52"/>
                </a:cubicBezTo>
                <a:cubicBezTo>
                  <a:pt x="25" y="51"/>
                  <a:pt x="24" y="49"/>
                  <a:pt x="24" y="46"/>
                </a:cubicBezTo>
                <a:cubicBezTo>
                  <a:pt x="24" y="42"/>
                  <a:pt x="26" y="38"/>
                  <a:pt x="28" y="33"/>
                </a:cubicBezTo>
                <a:cubicBezTo>
                  <a:pt x="29" y="29"/>
                  <a:pt x="32" y="26"/>
                  <a:pt x="34" y="26"/>
                </a:cubicBezTo>
                <a:cubicBezTo>
                  <a:pt x="34" y="26"/>
                  <a:pt x="34" y="26"/>
                  <a:pt x="34" y="26"/>
                </a:cubicBezTo>
                <a:cubicBezTo>
                  <a:pt x="34" y="26"/>
                  <a:pt x="34" y="26"/>
                  <a:pt x="34" y="26"/>
                </a:cubicBezTo>
                <a:cubicBezTo>
                  <a:pt x="34" y="30"/>
                  <a:pt x="40" y="32"/>
                  <a:pt x="43" y="32"/>
                </a:cubicBezTo>
                <a:cubicBezTo>
                  <a:pt x="43" y="32"/>
                  <a:pt x="43" y="32"/>
                  <a:pt x="43" y="32"/>
                </a:cubicBezTo>
                <a:cubicBezTo>
                  <a:pt x="43" y="32"/>
                  <a:pt x="43" y="32"/>
                  <a:pt x="43" y="32"/>
                </a:cubicBezTo>
                <a:cubicBezTo>
                  <a:pt x="41" y="33"/>
                  <a:pt x="39" y="34"/>
                  <a:pt x="39" y="35"/>
                </a:cubicBezTo>
                <a:cubicBezTo>
                  <a:pt x="39" y="36"/>
                  <a:pt x="39" y="36"/>
                  <a:pt x="39" y="36"/>
                </a:cubicBezTo>
                <a:cubicBezTo>
                  <a:pt x="39" y="36"/>
                  <a:pt x="39" y="36"/>
                  <a:pt x="39" y="36"/>
                </a:cubicBezTo>
                <a:cubicBezTo>
                  <a:pt x="39" y="36"/>
                  <a:pt x="39" y="36"/>
                  <a:pt x="39" y="36"/>
                </a:cubicBezTo>
                <a:cubicBezTo>
                  <a:pt x="42" y="34"/>
                  <a:pt x="46" y="33"/>
                  <a:pt x="50" y="33"/>
                </a:cubicBezTo>
                <a:cubicBezTo>
                  <a:pt x="51" y="33"/>
                  <a:pt x="52" y="33"/>
                  <a:pt x="52" y="33"/>
                </a:cubicBezTo>
                <a:cubicBezTo>
                  <a:pt x="58" y="34"/>
                  <a:pt x="61" y="40"/>
                  <a:pt x="61" y="45"/>
                </a:cubicBezTo>
                <a:cubicBezTo>
                  <a:pt x="61" y="53"/>
                  <a:pt x="56" y="61"/>
                  <a:pt x="45" y="61"/>
                </a:cubicBezTo>
                <a:cubicBezTo>
                  <a:pt x="44" y="61"/>
                  <a:pt x="43" y="61"/>
                  <a:pt x="42" y="61"/>
                </a:cubicBezTo>
                <a:cubicBezTo>
                  <a:pt x="40" y="60"/>
                  <a:pt x="39" y="58"/>
                  <a:pt x="37" y="56"/>
                </a:cubicBezTo>
                <a:cubicBezTo>
                  <a:pt x="35" y="53"/>
                  <a:pt x="34" y="50"/>
                  <a:pt x="34" y="47"/>
                </a:cubicBezTo>
                <a:cubicBezTo>
                  <a:pt x="34" y="45"/>
                  <a:pt x="35" y="43"/>
                  <a:pt x="37" y="42"/>
                </a:cubicBezTo>
                <a:cubicBezTo>
                  <a:pt x="38" y="42"/>
                  <a:pt x="39" y="42"/>
                  <a:pt x="40" y="42"/>
                </a:cubicBezTo>
                <a:cubicBezTo>
                  <a:pt x="42" y="42"/>
                  <a:pt x="44" y="43"/>
                  <a:pt x="44" y="47"/>
                </a:cubicBezTo>
                <a:cubicBezTo>
                  <a:pt x="44" y="47"/>
                  <a:pt x="44" y="47"/>
                  <a:pt x="44" y="47"/>
                </a:cubicBezTo>
                <a:cubicBezTo>
                  <a:pt x="44" y="47"/>
                  <a:pt x="44" y="47"/>
                  <a:pt x="44" y="47"/>
                </a:cubicBezTo>
                <a:cubicBezTo>
                  <a:pt x="45" y="46"/>
                  <a:pt x="45" y="45"/>
                  <a:pt x="45" y="45"/>
                </a:cubicBezTo>
                <a:cubicBezTo>
                  <a:pt x="45" y="43"/>
                  <a:pt x="44" y="40"/>
                  <a:pt x="42" y="40"/>
                </a:cubicBezTo>
                <a:cubicBezTo>
                  <a:pt x="41" y="40"/>
                  <a:pt x="40" y="39"/>
                  <a:pt x="40" y="39"/>
                </a:cubicBezTo>
                <a:cubicBezTo>
                  <a:pt x="38" y="39"/>
                  <a:pt x="35" y="40"/>
                  <a:pt x="34" y="42"/>
                </a:cubicBezTo>
                <a:cubicBezTo>
                  <a:pt x="32" y="44"/>
                  <a:pt x="31" y="46"/>
                  <a:pt x="31" y="48"/>
                </a:cubicBezTo>
                <a:cubicBezTo>
                  <a:pt x="31" y="51"/>
                  <a:pt x="32" y="53"/>
                  <a:pt x="33" y="56"/>
                </a:cubicBezTo>
                <a:cubicBezTo>
                  <a:pt x="37" y="62"/>
                  <a:pt x="41" y="64"/>
                  <a:pt x="44" y="64"/>
                </a:cubicBezTo>
                <a:cubicBezTo>
                  <a:pt x="48" y="64"/>
                  <a:pt x="52" y="61"/>
                  <a:pt x="57" y="61"/>
                </a:cubicBezTo>
                <a:cubicBezTo>
                  <a:pt x="59" y="61"/>
                  <a:pt x="62" y="62"/>
                  <a:pt x="65" y="64"/>
                </a:cubicBezTo>
                <a:cubicBezTo>
                  <a:pt x="70" y="67"/>
                  <a:pt x="74" y="72"/>
                  <a:pt x="80" y="75"/>
                </a:cubicBezTo>
                <a:cubicBezTo>
                  <a:pt x="82" y="76"/>
                  <a:pt x="85" y="77"/>
                  <a:pt x="88" y="77"/>
                </a:cubicBezTo>
                <a:cubicBezTo>
                  <a:pt x="94" y="77"/>
                  <a:pt x="101" y="75"/>
                  <a:pt x="106" y="73"/>
                </a:cubicBezTo>
                <a:cubicBezTo>
                  <a:pt x="106" y="72"/>
                  <a:pt x="106" y="72"/>
                  <a:pt x="106" y="72"/>
                </a:cubicBezTo>
                <a:cubicBezTo>
                  <a:pt x="106" y="72"/>
                  <a:pt x="106" y="72"/>
                  <a:pt x="106" y="72"/>
                </a:cubicBezTo>
                <a:cubicBezTo>
                  <a:pt x="100" y="79"/>
                  <a:pt x="90" y="82"/>
                  <a:pt x="81" y="82"/>
                </a:cubicBezTo>
                <a:cubicBezTo>
                  <a:pt x="75" y="82"/>
                  <a:pt x="70" y="80"/>
                  <a:pt x="67" y="78"/>
                </a:cubicBezTo>
                <a:cubicBezTo>
                  <a:pt x="63" y="73"/>
                  <a:pt x="50" y="72"/>
                  <a:pt x="41" y="71"/>
                </a:cubicBezTo>
                <a:cubicBezTo>
                  <a:pt x="33" y="69"/>
                  <a:pt x="23" y="63"/>
                  <a:pt x="17" y="59"/>
                </a:cubicBezTo>
                <a:cubicBezTo>
                  <a:pt x="9" y="54"/>
                  <a:pt x="0" y="37"/>
                  <a:pt x="0" y="23"/>
                </a:cubicBezTo>
                <a:cubicBezTo>
                  <a:pt x="0" y="15"/>
                  <a:pt x="3" y="9"/>
                  <a:pt x="10" y="6"/>
                </a:cubicBezTo>
                <a:cubicBezTo>
                  <a:pt x="11" y="5"/>
                  <a:pt x="12" y="5"/>
                  <a:pt x="13" y="5"/>
                </a:cubicBezTo>
                <a:cubicBezTo>
                  <a:pt x="15" y="5"/>
                  <a:pt x="17" y="6"/>
                  <a:pt x="19" y="6"/>
                </a:cubicBezTo>
                <a:cubicBezTo>
                  <a:pt x="20" y="6"/>
                  <a:pt x="21" y="6"/>
                  <a:pt x="21" y="5"/>
                </a:cubicBezTo>
                <a:cubicBezTo>
                  <a:pt x="23" y="5"/>
                  <a:pt x="23" y="4"/>
                  <a:pt x="24" y="2"/>
                </a:cubicBezTo>
                <a:cubicBezTo>
                  <a:pt x="25" y="1"/>
                  <a:pt x="27" y="0"/>
                  <a:pt x="29" y="0"/>
                </a:cubicBezTo>
                <a:cubicBezTo>
                  <a:pt x="29" y="0"/>
                  <a:pt x="29" y="0"/>
                  <a:pt x="29" y="0"/>
                </a:cubicBezTo>
                <a:cubicBezTo>
                  <a:pt x="29" y="0"/>
                  <a:pt x="29" y="0"/>
                  <a:pt x="29" y="0"/>
                </a:cubicBezTo>
                <a:cubicBezTo>
                  <a:pt x="26" y="0"/>
                  <a:pt x="25" y="1"/>
                  <a:pt x="24" y="2"/>
                </a:cubicBezTo>
                <a:cubicBezTo>
                  <a:pt x="23" y="4"/>
                  <a:pt x="22" y="5"/>
                  <a:pt x="21" y="5"/>
                </a:cubicBezTo>
                <a:cubicBezTo>
                  <a:pt x="21" y="5"/>
                  <a:pt x="20" y="5"/>
                  <a:pt x="19" y="5"/>
                </a:cubicBezTo>
                <a:cubicBezTo>
                  <a:pt x="17" y="5"/>
                  <a:pt x="15" y="5"/>
                  <a:pt x="13" y="5"/>
                </a:cubicBezTo>
                <a:cubicBezTo>
                  <a:pt x="12" y="5"/>
                  <a:pt x="11" y="5"/>
                  <a:pt x="10" y="5"/>
                </a:cubicBezTo>
                <a:cubicBezTo>
                  <a:pt x="3" y="9"/>
                  <a:pt x="0" y="15"/>
                  <a:pt x="0" y="23"/>
                </a:cubicBezTo>
                <a:cubicBezTo>
                  <a:pt x="0" y="37"/>
                  <a:pt x="9" y="54"/>
                  <a:pt x="17" y="59"/>
                </a:cubicBezTo>
                <a:cubicBezTo>
                  <a:pt x="23" y="63"/>
                  <a:pt x="33" y="69"/>
                  <a:pt x="41" y="71"/>
                </a:cubicBezTo>
                <a:cubicBezTo>
                  <a:pt x="50" y="73"/>
                  <a:pt x="63" y="73"/>
                  <a:pt x="67" y="78"/>
                </a:cubicBezTo>
                <a:cubicBezTo>
                  <a:pt x="70" y="81"/>
                  <a:pt x="75" y="82"/>
                  <a:pt x="81" y="82"/>
                </a:cubicBezTo>
                <a:cubicBezTo>
                  <a:pt x="90" y="82"/>
                  <a:pt x="100" y="79"/>
                  <a:pt x="106" y="73"/>
                </a:cubicBezTo>
                <a:cubicBezTo>
                  <a:pt x="106" y="72"/>
                  <a:pt x="106" y="72"/>
                  <a:pt x="106" y="72"/>
                </a:cubicBezTo>
                <a:cubicBezTo>
                  <a:pt x="101" y="75"/>
                  <a:pt x="94" y="76"/>
                  <a:pt x="88" y="76"/>
                </a:cubicBezTo>
                <a:cubicBezTo>
                  <a:pt x="85" y="76"/>
                  <a:pt x="82" y="76"/>
                  <a:pt x="80" y="75"/>
                </a:cubicBezTo>
                <a:cubicBezTo>
                  <a:pt x="74" y="72"/>
                  <a:pt x="70" y="67"/>
                  <a:pt x="65" y="63"/>
                </a:cubicBezTo>
                <a:cubicBezTo>
                  <a:pt x="62" y="62"/>
                  <a:pt x="59" y="61"/>
                  <a:pt x="57" y="61"/>
                </a:cubicBezTo>
                <a:cubicBezTo>
                  <a:pt x="52" y="61"/>
                  <a:pt x="48" y="64"/>
                  <a:pt x="44" y="64"/>
                </a:cubicBezTo>
                <a:cubicBezTo>
                  <a:pt x="41" y="64"/>
                  <a:pt x="38" y="62"/>
                  <a:pt x="34" y="56"/>
                </a:cubicBezTo>
                <a:cubicBezTo>
                  <a:pt x="32" y="53"/>
                  <a:pt x="31" y="51"/>
                  <a:pt x="31" y="48"/>
                </a:cubicBezTo>
                <a:cubicBezTo>
                  <a:pt x="31" y="43"/>
                  <a:pt x="35" y="40"/>
                  <a:pt x="40" y="40"/>
                </a:cubicBezTo>
                <a:cubicBezTo>
                  <a:pt x="40" y="40"/>
                  <a:pt x="41" y="40"/>
                  <a:pt x="42" y="40"/>
                </a:cubicBezTo>
                <a:cubicBezTo>
                  <a:pt x="44" y="40"/>
                  <a:pt x="45" y="43"/>
                  <a:pt x="45" y="45"/>
                </a:cubicBezTo>
                <a:cubicBezTo>
                  <a:pt x="45" y="45"/>
                  <a:pt x="44" y="46"/>
                  <a:pt x="44" y="47"/>
                </a:cubicBezTo>
                <a:cubicBezTo>
                  <a:pt x="44" y="47"/>
                  <a:pt x="44" y="47"/>
                  <a:pt x="44" y="47"/>
                </a:cubicBezTo>
                <a:cubicBezTo>
                  <a:pt x="44" y="47"/>
                  <a:pt x="44" y="47"/>
                  <a:pt x="44" y="47"/>
                </a:cubicBezTo>
                <a:cubicBezTo>
                  <a:pt x="44" y="43"/>
                  <a:pt x="42" y="42"/>
                  <a:pt x="40" y="42"/>
                </a:cubicBezTo>
                <a:cubicBezTo>
                  <a:pt x="39" y="42"/>
                  <a:pt x="38" y="42"/>
                  <a:pt x="37" y="42"/>
                </a:cubicBezTo>
                <a:cubicBezTo>
                  <a:pt x="35" y="43"/>
                  <a:pt x="34" y="45"/>
                  <a:pt x="34" y="47"/>
                </a:cubicBezTo>
                <a:cubicBezTo>
                  <a:pt x="34" y="50"/>
                  <a:pt x="35" y="53"/>
                  <a:pt x="37" y="56"/>
                </a:cubicBezTo>
                <a:cubicBezTo>
                  <a:pt x="38" y="58"/>
                  <a:pt x="40" y="60"/>
                  <a:pt x="42" y="61"/>
                </a:cubicBezTo>
                <a:cubicBezTo>
                  <a:pt x="43" y="61"/>
                  <a:pt x="44" y="61"/>
                  <a:pt x="45" y="61"/>
                </a:cubicBezTo>
                <a:cubicBezTo>
                  <a:pt x="50" y="61"/>
                  <a:pt x="54" y="59"/>
                  <a:pt x="57" y="56"/>
                </a:cubicBezTo>
                <a:cubicBezTo>
                  <a:pt x="60" y="53"/>
                  <a:pt x="61" y="49"/>
                  <a:pt x="61" y="45"/>
                </a:cubicBezTo>
                <a:cubicBezTo>
                  <a:pt x="61" y="40"/>
                  <a:pt x="58" y="34"/>
                  <a:pt x="53" y="33"/>
                </a:cubicBezTo>
                <a:cubicBezTo>
                  <a:pt x="52" y="33"/>
                  <a:pt x="51" y="33"/>
                  <a:pt x="50" y="33"/>
                </a:cubicBezTo>
                <a:cubicBezTo>
                  <a:pt x="46" y="33"/>
                  <a:pt x="42" y="34"/>
                  <a:pt x="39" y="36"/>
                </a:cubicBezTo>
                <a:cubicBezTo>
                  <a:pt x="39" y="36"/>
                  <a:pt x="39" y="36"/>
                  <a:pt x="39" y="36"/>
                </a:cubicBezTo>
                <a:cubicBezTo>
                  <a:pt x="39" y="36"/>
                  <a:pt x="39" y="36"/>
                  <a:pt x="39" y="36"/>
                </a:cubicBezTo>
                <a:cubicBezTo>
                  <a:pt x="39" y="35"/>
                  <a:pt x="39" y="35"/>
                  <a:pt x="39" y="35"/>
                </a:cubicBezTo>
                <a:cubicBezTo>
                  <a:pt x="39" y="34"/>
                  <a:pt x="41" y="33"/>
                  <a:pt x="43" y="32"/>
                </a:cubicBezTo>
                <a:cubicBezTo>
                  <a:pt x="43" y="32"/>
                  <a:pt x="43" y="32"/>
                  <a:pt x="43" y="32"/>
                </a:cubicBezTo>
                <a:cubicBezTo>
                  <a:pt x="40" y="32"/>
                  <a:pt x="35" y="29"/>
                  <a:pt x="34" y="26"/>
                </a:cubicBezTo>
                <a:cubicBezTo>
                  <a:pt x="34" y="26"/>
                  <a:pt x="34" y="26"/>
                  <a:pt x="34" y="26"/>
                </a:cubicBezTo>
                <a:cubicBezTo>
                  <a:pt x="34" y="26"/>
                  <a:pt x="34" y="26"/>
                  <a:pt x="34" y="26"/>
                </a:cubicBezTo>
                <a:cubicBezTo>
                  <a:pt x="32" y="26"/>
                  <a:pt x="29" y="29"/>
                  <a:pt x="27" y="33"/>
                </a:cubicBezTo>
                <a:cubicBezTo>
                  <a:pt x="26" y="37"/>
                  <a:pt x="24" y="42"/>
                  <a:pt x="24" y="46"/>
                </a:cubicBezTo>
                <a:cubicBezTo>
                  <a:pt x="24" y="49"/>
                  <a:pt x="25" y="51"/>
                  <a:pt x="26" y="52"/>
                </a:cubicBezTo>
                <a:cubicBezTo>
                  <a:pt x="26" y="52"/>
                  <a:pt x="26" y="52"/>
                  <a:pt x="26" y="52"/>
                </a:cubicBezTo>
                <a:cubicBezTo>
                  <a:pt x="26" y="52"/>
                  <a:pt x="26" y="52"/>
                  <a:pt x="26" y="52"/>
                </a:cubicBezTo>
                <a:cubicBezTo>
                  <a:pt x="23" y="50"/>
                  <a:pt x="22" y="48"/>
                  <a:pt x="21" y="46"/>
                </a:cubicBezTo>
                <a:cubicBezTo>
                  <a:pt x="21" y="44"/>
                  <a:pt x="20" y="41"/>
                  <a:pt x="20" y="39"/>
                </a:cubicBezTo>
                <a:cubicBezTo>
                  <a:pt x="20" y="34"/>
                  <a:pt x="22" y="29"/>
                  <a:pt x="23" y="25"/>
                </a:cubicBezTo>
                <a:cubicBezTo>
                  <a:pt x="25" y="21"/>
                  <a:pt x="31" y="18"/>
                  <a:pt x="35" y="16"/>
                </a:cubicBezTo>
                <a:cubicBezTo>
                  <a:pt x="36" y="16"/>
                  <a:pt x="37" y="16"/>
                  <a:pt x="38" y="16"/>
                </a:cubicBezTo>
                <a:cubicBezTo>
                  <a:pt x="40" y="16"/>
                  <a:pt x="43" y="17"/>
                  <a:pt x="44" y="19"/>
                </a:cubicBezTo>
                <a:cubicBezTo>
                  <a:pt x="44" y="19"/>
                  <a:pt x="44" y="19"/>
                  <a:pt x="44" y="19"/>
                </a:cubicBezTo>
                <a:cubicBezTo>
                  <a:pt x="44" y="19"/>
                  <a:pt x="44" y="19"/>
                  <a:pt x="44" y="19"/>
                </a:cubicBezTo>
                <a:cubicBezTo>
                  <a:pt x="43" y="18"/>
                  <a:pt x="41" y="17"/>
                  <a:pt x="40" y="17"/>
                </a:cubicBezTo>
                <a:cubicBezTo>
                  <a:pt x="38" y="17"/>
                  <a:pt x="37" y="18"/>
                  <a:pt x="36" y="19"/>
                </a:cubicBezTo>
                <a:cubicBezTo>
                  <a:pt x="36" y="20"/>
                  <a:pt x="35" y="21"/>
                  <a:pt x="35" y="22"/>
                </a:cubicBezTo>
                <a:cubicBezTo>
                  <a:pt x="35" y="24"/>
                  <a:pt x="36" y="27"/>
                  <a:pt x="39" y="28"/>
                </a:cubicBezTo>
                <a:cubicBezTo>
                  <a:pt x="41" y="29"/>
                  <a:pt x="44" y="30"/>
                  <a:pt x="47" y="30"/>
                </a:cubicBezTo>
                <a:cubicBezTo>
                  <a:pt x="48" y="30"/>
                  <a:pt x="49" y="30"/>
                  <a:pt x="50" y="30"/>
                </a:cubicBezTo>
                <a:cubicBezTo>
                  <a:pt x="51" y="30"/>
                  <a:pt x="54" y="28"/>
                  <a:pt x="56" y="27"/>
                </a:cubicBezTo>
                <a:cubicBezTo>
                  <a:pt x="56" y="27"/>
                  <a:pt x="59" y="23"/>
                  <a:pt x="60" y="22"/>
                </a:cubicBezTo>
                <a:cubicBezTo>
                  <a:pt x="60" y="21"/>
                  <a:pt x="61" y="19"/>
                  <a:pt x="61" y="18"/>
                </a:cubicBezTo>
                <a:cubicBezTo>
                  <a:pt x="61" y="11"/>
                  <a:pt x="55" y="3"/>
                  <a:pt x="50" y="2"/>
                </a:cubicBezTo>
                <a:cubicBezTo>
                  <a:pt x="49" y="2"/>
                  <a:pt x="48" y="2"/>
                  <a:pt x="48" y="2"/>
                </a:cubicBezTo>
                <a:cubicBezTo>
                  <a:pt x="45" y="2"/>
                  <a:pt x="41" y="4"/>
                  <a:pt x="39" y="4"/>
                </a:cubicBezTo>
                <a:cubicBezTo>
                  <a:pt x="39" y="4"/>
                  <a:pt x="39" y="4"/>
                  <a:pt x="39" y="4"/>
                </a:cubicBezTo>
                <a:cubicBezTo>
                  <a:pt x="36" y="3"/>
                  <a:pt x="34" y="0"/>
                  <a:pt x="29" y="0"/>
                </a:cubicBezTo>
                <a:cubicBezTo>
                  <a:pt x="29" y="0"/>
                  <a:pt x="29" y="0"/>
                  <a:pt x="29" y="0"/>
                </a:cubicBezTo>
                <a:close/>
              </a:path>
            </a:pathLst>
          </a:custGeom>
          <a:solidFill>
            <a:srgbClr val="F2DBC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46" name="PA_任意多边形 1351"/>
          <p:cNvSpPr>
            <a:spLocks/>
          </p:cNvSpPr>
          <p:nvPr>
            <p:custDataLst>
              <p:tags r:id="rId78"/>
            </p:custDataLst>
          </p:nvPr>
        </p:nvSpPr>
        <p:spPr bwMode="auto">
          <a:xfrm>
            <a:off x="8850312" y="3764207"/>
            <a:ext cx="396875" cy="242888"/>
          </a:xfrm>
          <a:custGeom>
            <a:avLst/>
            <a:gdLst>
              <a:gd name="T0" fmla="*/ 90 w 165"/>
              <a:gd name="T1" fmla="*/ 10 h 101"/>
              <a:gd name="T2" fmla="*/ 94 w 165"/>
              <a:gd name="T3" fmla="*/ 28 h 101"/>
              <a:gd name="T4" fmla="*/ 91 w 165"/>
              <a:gd name="T5" fmla="*/ 22 h 101"/>
              <a:gd name="T6" fmla="*/ 113 w 165"/>
              <a:gd name="T7" fmla="*/ 25 h 101"/>
              <a:gd name="T8" fmla="*/ 142 w 165"/>
              <a:gd name="T9" fmla="*/ 58 h 101"/>
              <a:gd name="T10" fmla="*/ 110 w 165"/>
              <a:gd name="T11" fmla="*/ 64 h 101"/>
              <a:gd name="T12" fmla="*/ 117 w 165"/>
              <a:gd name="T13" fmla="*/ 52 h 101"/>
              <a:gd name="T14" fmla="*/ 108 w 165"/>
              <a:gd name="T15" fmla="*/ 66 h 101"/>
              <a:gd name="T16" fmla="*/ 151 w 165"/>
              <a:gd name="T17" fmla="*/ 0 h 101"/>
              <a:gd name="T18" fmla="*/ 137 w 165"/>
              <a:gd name="T19" fmla="*/ 79 h 101"/>
              <a:gd name="T20" fmla="*/ 97 w 165"/>
              <a:gd name="T21" fmla="*/ 47 h 101"/>
              <a:gd name="T22" fmla="*/ 63 w 165"/>
              <a:gd name="T23" fmla="*/ 46 h 101"/>
              <a:gd name="T24" fmla="*/ 57 w 165"/>
              <a:gd name="T25" fmla="*/ 75 h 101"/>
              <a:gd name="T26" fmla="*/ 71 w 165"/>
              <a:gd name="T27" fmla="*/ 80 h 101"/>
              <a:gd name="T28" fmla="*/ 139 w 165"/>
              <a:gd name="T29" fmla="*/ 86 h 101"/>
              <a:gd name="T30" fmla="*/ 72 w 165"/>
              <a:gd name="T31" fmla="*/ 78 h 101"/>
              <a:gd name="T32" fmla="*/ 55 w 165"/>
              <a:gd name="T33" fmla="*/ 62 h 101"/>
              <a:gd name="T34" fmla="*/ 50 w 165"/>
              <a:gd name="T35" fmla="*/ 73 h 101"/>
              <a:gd name="T36" fmla="*/ 63 w 165"/>
              <a:gd name="T37" fmla="*/ 49 h 101"/>
              <a:gd name="T38" fmla="*/ 101 w 165"/>
              <a:gd name="T39" fmla="*/ 65 h 101"/>
              <a:gd name="T40" fmla="*/ 94 w 165"/>
              <a:gd name="T41" fmla="*/ 60 h 101"/>
              <a:gd name="T42" fmla="*/ 127 w 165"/>
              <a:gd name="T43" fmla="*/ 85 h 101"/>
              <a:gd name="T44" fmla="*/ 156 w 165"/>
              <a:gd name="T45" fmla="*/ 23 h 101"/>
              <a:gd name="T46" fmla="*/ 159 w 165"/>
              <a:gd name="T47" fmla="*/ 72 h 101"/>
              <a:gd name="T48" fmla="*/ 118 w 165"/>
              <a:gd name="T49" fmla="*/ 97 h 101"/>
              <a:gd name="T50" fmla="*/ 33 w 165"/>
              <a:gd name="T51" fmla="*/ 60 h 101"/>
              <a:gd name="T52" fmla="*/ 19 w 165"/>
              <a:gd name="T53" fmla="*/ 57 h 101"/>
              <a:gd name="T54" fmla="*/ 30 w 165"/>
              <a:gd name="T55" fmla="*/ 59 h 101"/>
              <a:gd name="T56" fmla="*/ 8 w 165"/>
              <a:gd name="T57" fmla="*/ 70 h 101"/>
              <a:gd name="T58" fmla="*/ 1 w 165"/>
              <a:gd name="T59" fmla="*/ 38 h 101"/>
              <a:gd name="T60" fmla="*/ 33 w 165"/>
              <a:gd name="T61" fmla="*/ 21 h 101"/>
              <a:gd name="T62" fmla="*/ 53 w 165"/>
              <a:gd name="T63" fmla="*/ 29 h 101"/>
              <a:gd name="T64" fmla="*/ 42 w 165"/>
              <a:gd name="T65" fmla="*/ 24 h 101"/>
              <a:gd name="T66" fmla="*/ 37 w 165"/>
              <a:gd name="T67" fmla="*/ 17 h 101"/>
              <a:gd name="T68" fmla="*/ 61 w 165"/>
              <a:gd name="T69" fmla="*/ 11 h 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65" h="101">
                <a:moveTo>
                  <a:pt x="72" y="3"/>
                </a:moveTo>
                <a:cubicBezTo>
                  <a:pt x="84" y="1"/>
                  <a:pt x="85" y="9"/>
                  <a:pt x="90" y="10"/>
                </a:cubicBezTo>
                <a:cubicBezTo>
                  <a:pt x="96" y="11"/>
                  <a:pt x="101" y="8"/>
                  <a:pt x="106" y="11"/>
                </a:cubicBezTo>
                <a:cubicBezTo>
                  <a:pt x="120" y="21"/>
                  <a:pt x="99" y="37"/>
                  <a:pt x="94" y="28"/>
                </a:cubicBezTo>
                <a:cubicBezTo>
                  <a:pt x="90" y="20"/>
                  <a:pt x="99" y="22"/>
                  <a:pt x="99" y="22"/>
                </a:cubicBezTo>
                <a:cubicBezTo>
                  <a:pt x="97" y="20"/>
                  <a:pt x="92" y="19"/>
                  <a:pt x="91" y="22"/>
                </a:cubicBezTo>
                <a:cubicBezTo>
                  <a:pt x="89" y="27"/>
                  <a:pt x="91" y="31"/>
                  <a:pt x="94" y="32"/>
                </a:cubicBezTo>
                <a:cubicBezTo>
                  <a:pt x="104" y="36"/>
                  <a:pt x="109" y="27"/>
                  <a:pt x="113" y="25"/>
                </a:cubicBezTo>
                <a:cubicBezTo>
                  <a:pt x="119" y="22"/>
                  <a:pt x="130" y="27"/>
                  <a:pt x="133" y="29"/>
                </a:cubicBezTo>
                <a:cubicBezTo>
                  <a:pt x="144" y="37"/>
                  <a:pt x="144" y="52"/>
                  <a:pt x="142" y="58"/>
                </a:cubicBezTo>
                <a:cubicBezTo>
                  <a:pt x="140" y="66"/>
                  <a:pt x="132" y="71"/>
                  <a:pt x="124" y="72"/>
                </a:cubicBezTo>
                <a:cubicBezTo>
                  <a:pt x="119" y="72"/>
                  <a:pt x="112" y="69"/>
                  <a:pt x="110" y="64"/>
                </a:cubicBezTo>
                <a:cubicBezTo>
                  <a:pt x="105" y="52"/>
                  <a:pt x="121" y="50"/>
                  <a:pt x="116" y="60"/>
                </a:cubicBezTo>
                <a:cubicBezTo>
                  <a:pt x="120" y="58"/>
                  <a:pt x="120" y="53"/>
                  <a:pt x="117" y="52"/>
                </a:cubicBezTo>
                <a:cubicBezTo>
                  <a:pt x="115" y="51"/>
                  <a:pt x="110" y="51"/>
                  <a:pt x="108" y="53"/>
                </a:cubicBezTo>
                <a:cubicBezTo>
                  <a:pt x="106" y="56"/>
                  <a:pt x="106" y="62"/>
                  <a:pt x="108" y="66"/>
                </a:cubicBezTo>
                <a:cubicBezTo>
                  <a:pt x="111" y="73"/>
                  <a:pt x="123" y="77"/>
                  <a:pt x="132" y="73"/>
                </a:cubicBezTo>
                <a:cubicBezTo>
                  <a:pt x="159" y="62"/>
                  <a:pt x="143" y="25"/>
                  <a:pt x="151" y="0"/>
                </a:cubicBezTo>
                <a:cubicBezTo>
                  <a:pt x="151" y="0"/>
                  <a:pt x="153" y="21"/>
                  <a:pt x="154" y="30"/>
                </a:cubicBezTo>
                <a:cubicBezTo>
                  <a:pt x="156" y="51"/>
                  <a:pt x="158" y="69"/>
                  <a:pt x="137" y="79"/>
                </a:cubicBezTo>
                <a:cubicBezTo>
                  <a:pt x="121" y="86"/>
                  <a:pt x="106" y="85"/>
                  <a:pt x="91" y="75"/>
                </a:cubicBezTo>
                <a:cubicBezTo>
                  <a:pt x="108" y="75"/>
                  <a:pt x="108" y="53"/>
                  <a:pt x="97" y="47"/>
                </a:cubicBezTo>
                <a:cubicBezTo>
                  <a:pt x="93" y="44"/>
                  <a:pt x="87" y="43"/>
                  <a:pt x="83" y="45"/>
                </a:cubicBezTo>
                <a:cubicBezTo>
                  <a:pt x="78" y="41"/>
                  <a:pt x="66" y="40"/>
                  <a:pt x="63" y="46"/>
                </a:cubicBezTo>
                <a:cubicBezTo>
                  <a:pt x="59" y="45"/>
                  <a:pt x="51" y="47"/>
                  <a:pt x="48" y="50"/>
                </a:cubicBezTo>
                <a:cubicBezTo>
                  <a:pt x="39" y="58"/>
                  <a:pt x="42" y="82"/>
                  <a:pt x="57" y="75"/>
                </a:cubicBezTo>
                <a:cubicBezTo>
                  <a:pt x="62" y="72"/>
                  <a:pt x="61" y="70"/>
                  <a:pt x="62" y="66"/>
                </a:cubicBezTo>
                <a:cubicBezTo>
                  <a:pt x="65" y="73"/>
                  <a:pt x="69" y="78"/>
                  <a:pt x="71" y="80"/>
                </a:cubicBezTo>
                <a:cubicBezTo>
                  <a:pt x="75" y="86"/>
                  <a:pt x="80" y="89"/>
                  <a:pt x="88" y="91"/>
                </a:cubicBezTo>
                <a:cubicBezTo>
                  <a:pt x="102" y="94"/>
                  <a:pt x="129" y="94"/>
                  <a:pt x="139" y="86"/>
                </a:cubicBezTo>
                <a:cubicBezTo>
                  <a:pt x="124" y="90"/>
                  <a:pt x="106" y="92"/>
                  <a:pt x="89" y="88"/>
                </a:cubicBezTo>
                <a:cubicBezTo>
                  <a:pt x="81" y="87"/>
                  <a:pt x="74" y="80"/>
                  <a:pt x="72" y="78"/>
                </a:cubicBezTo>
                <a:cubicBezTo>
                  <a:pt x="70" y="75"/>
                  <a:pt x="68" y="70"/>
                  <a:pt x="66" y="67"/>
                </a:cubicBezTo>
                <a:cubicBezTo>
                  <a:pt x="63" y="61"/>
                  <a:pt x="59" y="61"/>
                  <a:pt x="55" y="62"/>
                </a:cubicBezTo>
                <a:cubicBezTo>
                  <a:pt x="58" y="64"/>
                  <a:pt x="61" y="66"/>
                  <a:pt x="59" y="70"/>
                </a:cubicBezTo>
                <a:cubicBezTo>
                  <a:pt x="57" y="72"/>
                  <a:pt x="54" y="75"/>
                  <a:pt x="50" y="73"/>
                </a:cubicBezTo>
                <a:cubicBezTo>
                  <a:pt x="45" y="71"/>
                  <a:pt x="45" y="63"/>
                  <a:pt x="47" y="58"/>
                </a:cubicBezTo>
                <a:cubicBezTo>
                  <a:pt x="49" y="50"/>
                  <a:pt x="58" y="47"/>
                  <a:pt x="63" y="49"/>
                </a:cubicBezTo>
                <a:cubicBezTo>
                  <a:pt x="68" y="42"/>
                  <a:pt x="77" y="43"/>
                  <a:pt x="82" y="47"/>
                </a:cubicBezTo>
                <a:cubicBezTo>
                  <a:pt x="94" y="45"/>
                  <a:pt x="105" y="52"/>
                  <a:pt x="101" y="65"/>
                </a:cubicBezTo>
                <a:cubicBezTo>
                  <a:pt x="99" y="74"/>
                  <a:pt x="86" y="75"/>
                  <a:pt x="87" y="65"/>
                </a:cubicBezTo>
                <a:cubicBezTo>
                  <a:pt x="88" y="64"/>
                  <a:pt x="91" y="61"/>
                  <a:pt x="94" y="60"/>
                </a:cubicBezTo>
                <a:cubicBezTo>
                  <a:pt x="80" y="58"/>
                  <a:pt x="83" y="73"/>
                  <a:pt x="90" y="78"/>
                </a:cubicBezTo>
                <a:cubicBezTo>
                  <a:pt x="98" y="84"/>
                  <a:pt x="112" y="88"/>
                  <a:pt x="127" y="85"/>
                </a:cubicBezTo>
                <a:cubicBezTo>
                  <a:pt x="133" y="84"/>
                  <a:pt x="140" y="81"/>
                  <a:pt x="146" y="76"/>
                </a:cubicBezTo>
                <a:cubicBezTo>
                  <a:pt x="161" y="65"/>
                  <a:pt x="159" y="49"/>
                  <a:pt x="156" y="23"/>
                </a:cubicBezTo>
                <a:cubicBezTo>
                  <a:pt x="157" y="25"/>
                  <a:pt x="160" y="37"/>
                  <a:pt x="161" y="40"/>
                </a:cubicBezTo>
                <a:cubicBezTo>
                  <a:pt x="161" y="45"/>
                  <a:pt x="165" y="59"/>
                  <a:pt x="159" y="72"/>
                </a:cubicBezTo>
                <a:cubicBezTo>
                  <a:pt x="156" y="80"/>
                  <a:pt x="150" y="85"/>
                  <a:pt x="143" y="90"/>
                </a:cubicBezTo>
                <a:cubicBezTo>
                  <a:pt x="139" y="92"/>
                  <a:pt x="130" y="95"/>
                  <a:pt x="118" y="97"/>
                </a:cubicBezTo>
                <a:cubicBezTo>
                  <a:pt x="93" y="101"/>
                  <a:pt x="71" y="97"/>
                  <a:pt x="52" y="85"/>
                </a:cubicBezTo>
                <a:cubicBezTo>
                  <a:pt x="43" y="80"/>
                  <a:pt x="34" y="71"/>
                  <a:pt x="33" y="60"/>
                </a:cubicBezTo>
                <a:cubicBezTo>
                  <a:pt x="33" y="56"/>
                  <a:pt x="28" y="53"/>
                  <a:pt x="25" y="53"/>
                </a:cubicBezTo>
                <a:cubicBezTo>
                  <a:pt x="23" y="54"/>
                  <a:pt x="20" y="55"/>
                  <a:pt x="19" y="57"/>
                </a:cubicBezTo>
                <a:cubicBezTo>
                  <a:pt x="18" y="61"/>
                  <a:pt x="20" y="64"/>
                  <a:pt x="20" y="64"/>
                </a:cubicBezTo>
                <a:cubicBezTo>
                  <a:pt x="20" y="57"/>
                  <a:pt x="25" y="55"/>
                  <a:pt x="30" y="59"/>
                </a:cubicBezTo>
                <a:cubicBezTo>
                  <a:pt x="31" y="62"/>
                  <a:pt x="31" y="67"/>
                  <a:pt x="31" y="67"/>
                </a:cubicBezTo>
                <a:cubicBezTo>
                  <a:pt x="27" y="76"/>
                  <a:pt x="15" y="77"/>
                  <a:pt x="8" y="70"/>
                </a:cubicBezTo>
                <a:cubicBezTo>
                  <a:pt x="1" y="64"/>
                  <a:pt x="3" y="56"/>
                  <a:pt x="6" y="52"/>
                </a:cubicBezTo>
                <a:cubicBezTo>
                  <a:pt x="3" y="49"/>
                  <a:pt x="0" y="44"/>
                  <a:pt x="1" y="38"/>
                </a:cubicBezTo>
                <a:cubicBezTo>
                  <a:pt x="2" y="34"/>
                  <a:pt x="8" y="31"/>
                  <a:pt x="13" y="30"/>
                </a:cubicBezTo>
                <a:cubicBezTo>
                  <a:pt x="16" y="19"/>
                  <a:pt x="26" y="19"/>
                  <a:pt x="33" y="21"/>
                </a:cubicBezTo>
                <a:cubicBezTo>
                  <a:pt x="32" y="31"/>
                  <a:pt x="33" y="39"/>
                  <a:pt x="43" y="39"/>
                </a:cubicBezTo>
                <a:cubicBezTo>
                  <a:pt x="49" y="39"/>
                  <a:pt x="53" y="35"/>
                  <a:pt x="53" y="29"/>
                </a:cubicBezTo>
                <a:cubicBezTo>
                  <a:pt x="54" y="23"/>
                  <a:pt x="49" y="21"/>
                  <a:pt x="46" y="21"/>
                </a:cubicBezTo>
                <a:cubicBezTo>
                  <a:pt x="44" y="21"/>
                  <a:pt x="42" y="23"/>
                  <a:pt x="42" y="24"/>
                </a:cubicBezTo>
                <a:cubicBezTo>
                  <a:pt x="51" y="21"/>
                  <a:pt x="54" y="31"/>
                  <a:pt x="47" y="35"/>
                </a:cubicBezTo>
                <a:cubicBezTo>
                  <a:pt x="38" y="41"/>
                  <a:pt x="32" y="27"/>
                  <a:pt x="37" y="17"/>
                </a:cubicBezTo>
                <a:cubicBezTo>
                  <a:pt x="38" y="15"/>
                  <a:pt x="42" y="12"/>
                  <a:pt x="46" y="11"/>
                </a:cubicBezTo>
                <a:cubicBezTo>
                  <a:pt x="49" y="10"/>
                  <a:pt x="55" y="9"/>
                  <a:pt x="61" y="11"/>
                </a:cubicBezTo>
                <a:cubicBezTo>
                  <a:pt x="64" y="8"/>
                  <a:pt x="67" y="4"/>
                  <a:pt x="72" y="3"/>
                </a:cubicBezTo>
                <a:close/>
              </a:path>
            </a:pathLst>
          </a:custGeom>
          <a:solidFill>
            <a:srgbClr val="F2DBC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47" name="PA_任意多边形 1352"/>
          <p:cNvSpPr>
            <a:spLocks/>
          </p:cNvSpPr>
          <p:nvPr>
            <p:custDataLst>
              <p:tags r:id="rId79"/>
            </p:custDataLst>
          </p:nvPr>
        </p:nvSpPr>
        <p:spPr bwMode="auto">
          <a:xfrm>
            <a:off x="8853487" y="3764207"/>
            <a:ext cx="388938" cy="238125"/>
          </a:xfrm>
          <a:custGeom>
            <a:avLst/>
            <a:gdLst>
              <a:gd name="T0" fmla="*/ 105 w 162"/>
              <a:gd name="T1" fmla="*/ 11 h 99"/>
              <a:gd name="T2" fmla="*/ 97 w 162"/>
              <a:gd name="T3" fmla="*/ 22 h 99"/>
              <a:gd name="T4" fmla="*/ 89 w 162"/>
              <a:gd name="T5" fmla="*/ 26 h 99"/>
              <a:gd name="T6" fmla="*/ 141 w 162"/>
              <a:gd name="T7" fmla="*/ 58 h 99"/>
              <a:gd name="T8" fmla="*/ 115 w 162"/>
              <a:gd name="T9" fmla="*/ 60 h 99"/>
              <a:gd name="T10" fmla="*/ 106 w 162"/>
              <a:gd name="T11" fmla="*/ 59 h 99"/>
              <a:gd name="T12" fmla="*/ 150 w 162"/>
              <a:gd name="T13" fmla="*/ 0 h 99"/>
              <a:gd name="T14" fmla="*/ 150 w 162"/>
              <a:gd name="T15" fmla="*/ 0 h 99"/>
              <a:gd name="T16" fmla="*/ 154 w 162"/>
              <a:gd name="T17" fmla="*/ 47 h 99"/>
              <a:gd name="T18" fmla="*/ 96 w 162"/>
              <a:gd name="T19" fmla="*/ 47 h 99"/>
              <a:gd name="T20" fmla="*/ 62 w 162"/>
              <a:gd name="T21" fmla="*/ 46 h 99"/>
              <a:gd name="T22" fmla="*/ 56 w 162"/>
              <a:gd name="T23" fmla="*/ 75 h 99"/>
              <a:gd name="T24" fmla="*/ 138 w 162"/>
              <a:gd name="T25" fmla="*/ 87 h 99"/>
              <a:gd name="T26" fmla="*/ 54 w 162"/>
              <a:gd name="T27" fmla="*/ 62 h 99"/>
              <a:gd name="T28" fmla="*/ 45 w 162"/>
              <a:gd name="T29" fmla="*/ 64 h 99"/>
              <a:gd name="T30" fmla="*/ 81 w 162"/>
              <a:gd name="T31" fmla="*/ 47 h 99"/>
              <a:gd name="T32" fmla="*/ 86 w 162"/>
              <a:gd name="T33" fmla="*/ 66 h 99"/>
              <a:gd name="T34" fmla="*/ 85 w 162"/>
              <a:gd name="T35" fmla="*/ 62 h 99"/>
              <a:gd name="T36" fmla="*/ 155 w 162"/>
              <a:gd name="T37" fmla="*/ 23 h 99"/>
              <a:gd name="T38" fmla="*/ 117 w 162"/>
              <a:gd name="T39" fmla="*/ 97 h 99"/>
              <a:gd name="T40" fmla="*/ 17 w 162"/>
              <a:gd name="T41" fmla="*/ 60 h 99"/>
              <a:gd name="T42" fmla="*/ 29 w 162"/>
              <a:gd name="T43" fmla="*/ 59 h 99"/>
              <a:gd name="T44" fmla="*/ 2 w 162"/>
              <a:gd name="T45" fmla="*/ 60 h 99"/>
              <a:gd name="T46" fmla="*/ 12 w 162"/>
              <a:gd name="T47" fmla="*/ 30 h 99"/>
              <a:gd name="T48" fmla="*/ 34 w 162"/>
              <a:gd name="T49" fmla="*/ 35 h 99"/>
              <a:gd name="T50" fmla="*/ 41 w 162"/>
              <a:gd name="T51" fmla="*/ 24 h 99"/>
              <a:gd name="T52" fmla="*/ 34 w 162"/>
              <a:gd name="T53" fmla="*/ 25 h 99"/>
              <a:gd name="T54" fmla="*/ 71 w 162"/>
              <a:gd name="T55" fmla="*/ 3 h 99"/>
              <a:gd name="T56" fmla="*/ 45 w 162"/>
              <a:gd name="T57" fmla="*/ 11 h 99"/>
              <a:gd name="T58" fmla="*/ 48 w 162"/>
              <a:gd name="T59" fmla="*/ 25 h 99"/>
              <a:gd name="T60" fmla="*/ 52 w 162"/>
              <a:gd name="T61" fmla="*/ 28 h 99"/>
              <a:gd name="T62" fmla="*/ 25 w 162"/>
              <a:gd name="T63" fmla="*/ 20 h 99"/>
              <a:gd name="T64" fmla="*/ 5 w 162"/>
              <a:gd name="T65" fmla="*/ 52 h 99"/>
              <a:gd name="T66" fmla="*/ 30 w 162"/>
              <a:gd name="T67" fmla="*/ 67 h 99"/>
              <a:gd name="T68" fmla="*/ 19 w 162"/>
              <a:gd name="T69" fmla="*/ 64 h 99"/>
              <a:gd name="T70" fmla="*/ 32 w 162"/>
              <a:gd name="T71" fmla="*/ 60 h 99"/>
              <a:gd name="T72" fmla="*/ 160 w 162"/>
              <a:gd name="T73" fmla="*/ 40 h 99"/>
              <a:gd name="T74" fmla="*/ 89 w 162"/>
              <a:gd name="T75" fmla="*/ 78 h 99"/>
              <a:gd name="T76" fmla="*/ 86 w 162"/>
              <a:gd name="T77" fmla="*/ 65 h 99"/>
              <a:gd name="T78" fmla="*/ 97 w 162"/>
              <a:gd name="T79" fmla="*/ 50 h 99"/>
              <a:gd name="T80" fmla="*/ 62 w 162"/>
              <a:gd name="T81" fmla="*/ 49 h 99"/>
              <a:gd name="T82" fmla="*/ 58 w 162"/>
              <a:gd name="T83" fmla="*/ 70 h 99"/>
              <a:gd name="T84" fmla="*/ 71 w 162"/>
              <a:gd name="T85" fmla="*/ 78 h 99"/>
              <a:gd name="T86" fmla="*/ 87 w 162"/>
              <a:gd name="T87" fmla="*/ 91 h 99"/>
              <a:gd name="T88" fmla="*/ 44 w 162"/>
              <a:gd name="T89" fmla="*/ 72 h 99"/>
              <a:gd name="T90" fmla="*/ 72 w 162"/>
              <a:gd name="T91" fmla="*/ 42 h 99"/>
              <a:gd name="T92" fmla="*/ 90 w 162"/>
              <a:gd name="T93" fmla="*/ 75 h 99"/>
              <a:gd name="T94" fmla="*/ 151 w 162"/>
              <a:gd name="T95" fmla="*/ 12 h 99"/>
              <a:gd name="T96" fmla="*/ 150 w 162"/>
              <a:gd name="T97" fmla="*/ 0 h 99"/>
              <a:gd name="T98" fmla="*/ 107 w 162"/>
              <a:gd name="T99" fmla="*/ 66 h 99"/>
              <a:gd name="T100" fmla="*/ 115 w 162"/>
              <a:gd name="T101" fmla="*/ 60 h 99"/>
              <a:gd name="T102" fmla="*/ 109 w 162"/>
              <a:gd name="T103" fmla="*/ 65 h 99"/>
              <a:gd name="T104" fmla="*/ 112 w 162"/>
              <a:gd name="T105" fmla="*/ 25 h 99"/>
              <a:gd name="T106" fmla="*/ 98 w 162"/>
              <a:gd name="T107" fmla="*/ 22 h 99"/>
              <a:gd name="T108" fmla="*/ 98 w 162"/>
              <a:gd name="T109" fmla="*/ 22 h 99"/>
              <a:gd name="T110" fmla="*/ 93 w 162"/>
              <a:gd name="T111" fmla="*/ 22 h 99"/>
              <a:gd name="T112" fmla="*/ 92 w 162"/>
              <a:gd name="T113" fmla="*/ 10 h 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62" h="99">
                <a:moveTo>
                  <a:pt x="71" y="3"/>
                </a:moveTo>
                <a:cubicBezTo>
                  <a:pt x="71" y="3"/>
                  <a:pt x="71" y="3"/>
                  <a:pt x="71" y="3"/>
                </a:cubicBezTo>
                <a:cubicBezTo>
                  <a:pt x="73" y="3"/>
                  <a:pt x="74" y="3"/>
                  <a:pt x="74" y="3"/>
                </a:cubicBezTo>
                <a:cubicBezTo>
                  <a:pt x="83" y="3"/>
                  <a:pt x="84" y="9"/>
                  <a:pt x="89" y="10"/>
                </a:cubicBezTo>
                <a:cubicBezTo>
                  <a:pt x="90" y="10"/>
                  <a:pt x="91" y="10"/>
                  <a:pt x="92" y="10"/>
                </a:cubicBezTo>
                <a:cubicBezTo>
                  <a:pt x="95" y="10"/>
                  <a:pt x="97" y="10"/>
                  <a:pt x="100" y="10"/>
                </a:cubicBezTo>
                <a:cubicBezTo>
                  <a:pt x="101" y="10"/>
                  <a:pt x="103" y="10"/>
                  <a:pt x="105" y="11"/>
                </a:cubicBezTo>
                <a:cubicBezTo>
                  <a:pt x="108" y="14"/>
                  <a:pt x="110" y="16"/>
                  <a:pt x="110" y="19"/>
                </a:cubicBezTo>
                <a:cubicBezTo>
                  <a:pt x="110" y="22"/>
                  <a:pt x="108" y="25"/>
                  <a:pt x="106" y="27"/>
                </a:cubicBezTo>
                <a:cubicBezTo>
                  <a:pt x="103" y="29"/>
                  <a:pt x="100" y="31"/>
                  <a:pt x="98" y="31"/>
                </a:cubicBezTo>
                <a:cubicBezTo>
                  <a:pt x="96" y="31"/>
                  <a:pt x="94" y="30"/>
                  <a:pt x="93" y="28"/>
                </a:cubicBezTo>
                <a:cubicBezTo>
                  <a:pt x="92" y="26"/>
                  <a:pt x="92" y="25"/>
                  <a:pt x="92" y="25"/>
                </a:cubicBezTo>
                <a:cubicBezTo>
                  <a:pt x="92" y="23"/>
                  <a:pt x="93" y="23"/>
                  <a:pt x="93" y="22"/>
                </a:cubicBezTo>
                <a:cubicBezTo>
                  <a:pt x="94" y="22"/>
                  <a:pt x="96" y="22"/>
                  <a:pt x="97" y="22"/>
                </a:cubicBezTo>
                <a:cubicBezTo>
                  <a:pt x="97" y="22"/>
                  <a:pt x="97" y="22"/>
                  <a:pt x="97" y="22"/>
                </a:cubicBezTo>
                <a:cubicBezTo>
                  <a:pt x="98" y="22"/>
                  <a:pt x="98" y="22"/>
                  <a:pt x="98" y="22"/>
                </a:cubicBezTo>
                <a:cubicBezTo>
                  <a:pt x="98" y="22"/>
                  <a:pt x="98" y="22"/>
                  <a:pt x="98" y="22"/>
                </a:cubicBezTo>
                <a:cubicBezTo>
                  <a:pt x="98" y="22"/>
                  <a:pt x="98" y="22"/>
                  <a:pt x="98" y="22"/>
                </a:cubicBezTo>
                <a:cubicBezTo>
                  <a:pt x="97" y="21"/>
                  <a:pt x="95" y="20"/>
                  <a:pt x="93" y="20"/>
                </a:cubicBezTo>
                <a:cubicBezTo>
                  <a:pt x="92" y="20"/>
                  <a:pt x="90" y="20"/>
                  <a:pt x="90" y="22"/>
                </a:cubicBezTo>
                <a:cubicBezTo>
                  <a:pt x="89" y="23"/>
                  <a:pt x="89" y="24"/>
                  <a:pt x="89" y="26"/>
                </a:cubicBezTo>
                <a:cubicBezTo>
                  <a:pt x="89" y="29"/>
                  <a:pt x="91" y="31"/>
                  <a:pt x="93" y="32"/>
                </a:cubicBezTo>
                <a:cubicBezTo>
                  <a:pt x="95" y="33"/>
                  <a:pt x="97" y="33"/>
                  <a:pt x="98" y="33"/>
                </a:cubicBezTo>
                <a:cubicBezTo>
                  <a:pt x="105" y="33"/>
                  <a:pt x="109" y="27"/>
                  <a:pt x="112" y="25"/>
                </a:cubicBezTo>
                <a:cubicBezTo>
                  <a:pt x="114" y="24"/>
                  <a:pt x="115" y="24"/>
                  <a:pt x="117" y="24"/>
                </a:cubicBezTo>
                <a:cubicBezTo>
                  <a:pt x="122" y="24"/>
                  <a:pt x="130" y="27"/>
                  <a:pt x="132" y="29"/>
                </a:cubicBezTo>
                <a:cubicBezTo>
                  <a:pt x="140" y="34"/>
                  <a:pt x="142" y="44"/>
                  <a:pt x="142" y="51"/>
                </a:cubicBezTo>
                <a:cubicBezTo>
                  <a:pt x="142" y="54"/>
                  <a:pt x="142" y="56"/>
                  <a:pt x="141" y="58"/>
                </a:cubicBezTo>
                <a:cubicBezTo>
                  <a:pt x="139" y="66"/>
                  <a:pt x="131" y="71"/>
                  <a:pt x="123" y="72"/>
                </a:cubicBezTo>
                <a:cubicBezTo>
                  <a:pt x="123" y="72"/>
                  <a:pt x="123" y="72"/>
                  <a:pt x="123" y="72"/>
                </a:cubicBezTo>
                <a:cubicBezTo>
                  <a:pt x="118" y="72"/>
                  <a:pt x="111" y="69"/>
                  <a:pt x="109" y="64"/>
                </a:cubicBezTo>
                <a:cubicBezTo>
                  <a:pt x="108" y="63"/>
                  <a:pt x="108" y="61"/>
                  <a:pt x="108" y="60"/>
                </a:cubicBezTo>
                <a:cubicBezTo>
                  <a:pt x="108" y="56"/>
                  <a:pt x="111" y="54"/>
                  <a:pt x="113" y="54"/>
                </a:cubicBezTo>
                <a:cubicBezTo>
                  <a:pt x="115" y="54"/>
                  <a:pt x="116" y="54"/>
                  <a:pt x="116" y="56"/>
                </a:cubicBezTo>
                <a:cubicBezTo>
                  <a:pt x="116" y="57"/>
                  <a:pt x="116" y="58"/>
                  <a:pt x="115" y="60"/>
                </a:cubicBezTo>
                <a:cubicBezTo>
                  <a:pt x="115" y="60"/>
                  <a:pt x="115" y="60"/>
                  <a:pt x="115" y="60"/>
                </a:cubicBezTo>
                <a:cubicBezTo>
                  <a:pt x="115" y="60"/>
                  <a:pt x="115" y="60"/>
                  <a:pt x="115" y="60"/>
                </a:cubicBezTo>
                <a:cubicBezTo>
                  <a:pt x="117" y="59"/>
                  <a:pt x="118" y="57"/>
                  <a:pt x="118" y="55"/>
                </a:cubicBezTo>
                <a:cubicBezTo>
                  <a:pt x="118" y="54"/>
                  <a:pt x="117" y="52"/>
                  <a:pt x="116" y="52"/>
                </a:cubicBezTo>
                <a:cubicBezTo>
                  <a:pt x="115" y="51"/>
                  <a:pt x="114" y="51"/>
                  <a:pt x="113" y="51"/>
                </a:cubicBezTo>
                <a:cubicBezTo>
                  <a:pt x="111" y="51"/>
                  <a:pt x="108" y="52"/>
                  <a:pt x="107" y="53"/>
                </a:cubicBezTo>
                <a:cubicBezTo>
                  <a:pt x="106" y="54"/>
                  <a:pt x="106" y="57"/>
                  <a:pt x="106" y="59"/>
                </a:cubicBezTo>
                <a:cubicBezTo>
                  <a:pt x="106" y="62"/>
                  <a:pt x="106" y="64"/>
                  <a:pt x="107" y="66"/>
                </a:cubicBezTo>
                <a:cubicBezTo>
                  <a:pt x="109" y="71"/>
                  <a:pt x="116" y="75"/>
                  <a:pt x="124" y="75"/>
                </a:cubicBezTo>
                <a:cubicBezTo>
                  <a:pt x="126" y="75"/>
                  <a:pt x="129" y="74"/>
                  <a:pt x="131" y="73"/>
                </a:cubicBezTo>
                <a:cubicBezTo>
                  <a:pt x="146" y="67"/>
                  <a:pt x="148" y="54"/>
                  <a:pt x="148" y="39"/>
                </a:cubicBezTo>
                <a:cubicBezTo>
                  <a:pt x="148" y="33"/>
                  <a:pt x="148" y="27"/>
                  <a:pt x="148" y="22"/>
                </a:cubicBezTo>
                <a:cubicBezTo>
                  <a:pt x="148" y="14"/>
                  <a:pt x="148" y="7"/>
                  <a:pt x="150" y="0"/>
                </a:cubicBezTo>
                <a:cubicBezTo>
                  <a:pt x="150" y="0"/>
                  <a:pt x="150" y="0"/>
                  <a:pt x="150" y="0"/>
                </a:cubicBezTo>
                <a:cubicBezTo>
                  <a:pt x="150" y="0"/>
                  <a:pt x="150" y="0"/>
                  <a:pt x="150" y="0"/>
                </a:cubicBezTo>
                <a:cubicBezTo>
                  <a:pt x="150" y="0"/>
                  <a:pt x="150" y="0"/>
                  <a:pt x="150" y="0"/>
                </a:cubicBezTo>
                <a:cubicBezTo>
                  <a:pt x="150" y="0"/>
                  <a:pt x="150" y="0"/>
                  <a:pt x="150" y="0"/>
                </a:cubicBezTo>
                <a:cubicBezTo>
                  <a:pt x="150" y="0"/>
                  <a:pt x="150" y="0"/>
                  <a:pt x="150" y="0"/>
                </a:cubicBezTo>
                <a:cubicBezTo>
                  <a:pt x="150" y="0"/>
                  <a:pt x="150" y="0"/>
                  <a:pt x="150" y="0"/>
                </a:cubicBezTo>
                <a:cubicBezTo>
                  <a:pt x="150" y="0"/>
                  <a:pt x="150" y="0"/>
                  <a:pt x="150" y="0"/>
                </a:cubicBezTo>
                <a:cubicBezTo>
                  <a:pt x="150" y="0"/>
                  <a:pt x="150" y="0"/>
                  <a:pt x="150" y="0"/>
                </a:cubicBezTo>
                <a:cubicBezTo>
                  <a:pt x="150" y="0"/>
                  <a:pt x="150" y="0"/>
                  <a:pt x="150" y="0"/>
                </a:cubicBezTo>
                <a:cubicBezTo>
                  <a:pt x="150" y="0"/>
                  <a:pt x="150" y="0"/>
                  <a:pt x="150" y="0"/>
                </a:cubicBezTo>
                <a:cubicBezTo>
                  <a:pt x="150" y="0"/>
                  <a:pt x="150" y="0"/>
                  <a:pt x="150" y="0"/>
                </a:cubicBezTo>
                <a:cubicBezTo>
                  <a:pt x="150" y="0"/>
                  <a:pt x="150" y="0"/>
                  <a:pt x="150" y="0"/>
                </a:cubicBezTo>
                <a:cubicBezTo>
                  <a:pt x="150" y="1"/>
                  <a:pt x="150" y="2"/>
                  <a:pt x="151" y="4"/>
                </a:cubicBezTo>
                <a:cubicBezTo>
                  <a:pt x="151" y="10"/>
                  <a:pt x="152" y="23"/>
                  <a:pt x="153" y="30"/>
                </a:cubicBezTo>
                <a:cubicBezTo>
                  <a:pt x="154" y="36"/>
                  <a:pt x="154" y="42"/>
                  <a:pt x="154" y="47"/>
                </a:cubicBezTo>
                <a:cubicBezTo>
                  <a:pt x="154" y="60"/>
                  <a:pt x="151" y="72"/>
                  <a:pt x="136" y="79"/>
                </a:cubicBezTo>
                <a:cubicBezTo>
                  <a:pt x="129" y="82"/>
                  <a:pt x="122" y="84"/>
                  <a:pt x="116" y="84"/>
                </a:cubicBezTo>
                <a:cubicBezTo>
                  <a:pt x="107" y="84"/>
                  <a:pt x="98" y="81"/>
                  <a:pt x="90" y="75"/>
                </a:cubicBezTo>
                <a:cubicBezTo>
                  <a:pt x="90" y="75"/>
                  <a:pt x="90" y="75"/>
                  <a:pt x="90" y="75"/>
                </a:cubicBezTo>
                <a:cubicBezTo>
                  <a:pt x="90" y="75"/>
                  <a:pt x="90" y="75"/>
                  <a:pt x="90" y="75"/>
                </a:cubicBezTo>
                <a:cubicBezTo>
                  <a:pt x="99" y="75"/>
                  <a:pt x="104" y="68"/>
                  <a:pt x="104" y="61"/>
                </a:cubicBezTo>
                <a:cubicBezTo>
                  <a:pt x="104" y="55"/>
                  <a:pt x="101" y="50"/>
                  <a:pt x="96" y="47"/>
                </a:cubicBezTo>
                <a:cubicBezTo>
                  <a:pt x="93" y="45"/>
                  <a:pt x="90" y="44"/>
                  <a:pt x="87" y="44"/>
                </a:cubicBezTo>
                <a:cubicBezTo>
                  <a:pt x="85" y="44"/>
                  <a:pt x="84" y="44"/>
                  <a:pt x="82" y="45"/>
                </a:cubicBezTo>
                <a:cubicBezTo>
                  <a:pt x="82" y="45"/>
                  <a:pt x="82" y="45"/>
                  <a:pt x="82" y="45"/>
                </a:cubicBezTo>
                <a:cubicBezTo>
                  <a:pt x="83" y="45"/>
                  <a:pt x="83" y="45"/>
                  <a:pt x="83" y="45"/>
                </a:cubicBezTo>
                <a:cubicBezTo>
                  <a:pt x="80" y="43"/>
                  <a:pt x="76" y="42"/>
                  <a:pt x="72" y="42"/>
                </a:cubicBezTo>
                <a:cubicBezTo>
                  <a:pt x="67" y="42"/>
                  <a:pt x="63" y="43"/>
                  <a:pt x="62" y="46"/>
                </a:cubicBezTo>
                <a:cubicBezTo>
                  <a:pt x="62" y="46"/>
                  <a:pt x="62" y="46"/>
                  <a:pt x="62" y="46"/>
                </a:cubicBezTo>
                <a:cubicBezTo>
                  <a:pt x="62" y="46"/>
                  <a:pt x="62" y="46"/>
                  <a:pt x="62" y="46"/>
                </a:cubicBezTo>
                <a:cubicBezTo>
                  <a:pt x="61" y="46"/>
                  <a:pt x="60" y="46"/>
                  <a:pt x="59" y="46"/>
                </a:cubicBezTo>
                <a:cubicBezTo>
                  <a:pt x="55" y="46"/>
                  <a:pt x="49" y="47"/>
                  <a:pt x="47" y="50"/>
                </a:cubicBezTo>
                <a:cubicBezTo>
                  <a:pt x="44" y="53"/>
                  <a:pt x="42" y="59"/>
                  <a:pt x="42" y="64"/>
                </a:cubicBezTo>
                <a:cubicBezTo>
                  <a:pt x="42" y="67"/>
                  <a:pt x="43" y="70"/>
                  <a:pt x="44" y="72"/>
                </a:cubicBezTo>
                <a:cubicBezTo>
                  <a:pt x="45" y="75"/>
                  <a:pt x="48" y="76"/>
                  <a:pt x="51" y="76"/>
                </a:cubicBezTo>
                <a:cubicBezTo>
                  <a:pt x="52" y="76"/>
                  <a:pt x="54" y="76"/>
                  <a:pt x="56" y="75"/>
                </a:cubicBezTo>
                <a:cubicBezTo>
                  <a:pt x="61" y="72"/>
                  <a:pt x="60" y="70"/>
                  <a:pt x="61" y="66"/>
                </a:cubicBezTo>
                <a:cubicBezTo>
                  <a:pt x="61" y="66"/>
                  <a:pt x="61" y="66"/>
                  <a:pt x="61" y="66"/>
                </a:cubicBezTo>
                <a:cubicBezTo>
                  <a:pt x="61" y="66"/>
                  <a:pt x="61" y="66"/>
                  <a:pt x="61" y="66"/>
                </a:cubicBezTo>
                <a:cubicBezTo>
                  <a:pt x="64" y="73"/>
                  <a:pt x="68" y="78"/>
                  <a:pt x="69" y="80"/>
                </a:cubicBezTo>
                <a:cubicBezTo>
                  <a:pt x="74" y="86"/>
                  <a:pt x="79" y="89"/>
                  <a:pt x="87" y="91"/>
                </a:cubicBezTo>
                <a:cubicBezTo>
                  <a:pt x="93" y="92"/>
                  <a:pt x="99" y="93"/>
                  <a:pt x="107" y="93"/>
                </a:cubicBezTo>
                <a:cubicBezTo>
                  <a:pt x="119" y="93"/>
                  <a:pt x="132" y="91"/>
                  <a:pt x="138" y="87"/>
                </a:cubicBezTo>
                <a:cubicBezTo>
                  <a:pt x="138" y="86"/>
                  <a:pt x="138" y="86"/>
                  <a:pt x="138" y="86"/>
                </a:cubicBezTo>
                <a:cubicBezTo>
                  <a:pt x="128" y="88"/>
                  <a:pt x="117" y="90"/>
                  <a:pt x="106" y="90"/>
                </a:cubicBezTo>
                <a:cubicBezTo>
                  <a:pt x="100" y="90"/>
                  <a:pt x="94" y="90"/>
                  <a:pt x="88" y="88"/>
                </a:cubicBezTo>
                <a:cubicBezTo>
                  <a:pt x="80" y="87"/>
                  <a:pt x="73" y="80"/>
                  <a:pt x="71" y="78"/>
                </a:cubicBezTo>
                <a:cubicBezTo>
                  <a:pt x="69" y="75"/>
                  <a:pt x="67" y="70"/>
                  <a:pt x="65" y="67"/>
                </a:cubicBezTo>
                <a:cubicBezTo>
                  <a:pt x="63" y="63"/>
                  <a:pt x="60" y="62"/>
                  <a:pt x="57" y="62"/>
                </a:cubicBezTo>
                <a:cubicBezTo>
                  <a:pt x="56" y="62"/>
                  <a:pt x="55" y="62"/>
                  <a:pt x="54" y="62"/>
                </a:cubicBezTo>
                <a:cubicBezTo>
                  <a:pt x="53" y="62"/>
                  <a:pt x="53" y="62"/>
                  <a:pt x="53" y="62"/>
                </a:cubicBezTo>
                <a:cubicBezTo>
                  <a:pt x="54" y="62"/>
                  <a:pt x="54" y="62"/>
                  <a:pt x="54" y="62"/>
                </a:cubicBezTo>
                <a:cubicBezTo>
                  <a:pt x="56" y="63"/>
                  <a:pt x="59" y="65"/>
                  <a:pt x="59" y="67"/>
                </a:cubicBezTo>
                <a:cubicBezTo>
                  <a:pt x="59" y="68"/>
                  <a:pt x="58" y="69"/>
                  <a:pt x="58" y="70"/>
                </a:cubicBezTo>
                <a:cubicBezTo>
                  <a:pt x="56" y="72"/>
                  <a:pt x="54" y="74"/>
                  <a:pt x="52" y="74"/>
                </a:cubicBezTo>
                <a:cubicBezTo>
                  <a:pt x="51" y="74"/>
                  <a:pt x="50" y="73"/>
                  <a:pt x="49" y="73"/>
                </a:cubicBezTo>
                <a:cubicBezTo>
                  <a:pt x="46" y="72"/>
                  <a:pt x="45" y="68"/>
                  <a:pt x="45" y="64"/>
                </a:cubicBezTo>
                <a:cubicBezTo>
                  <a:pt x="45" y="62"/>
                  <a:pt x="45" y="60"/>
                  <a:pt x="46" y="58"/>
                </a:cubicBezTo>
                <a:cubicBezTo>
                  <a:pt x="48" y="51"/>
                  <a:pt x="54" y="48"/>
                  <a:pt x="59" y="48"/>
                </a:cubicBezTo>
                <a:cubicBezTo>
                  <a:pt x="60" y="48"/>
                  <a:pt x="61" y="49"/>
                  <a:pt x="62" y="49"/>
                </a:cubicBezTo>
                <a:cubicBezTo>
                  <a:pt x="62" y="49"/>
                  <a:pt x="62" y="49"/>
                  <a:pt x="62" y="49"/>
                </a:cubicBezTo>
                <a:cubicBezTo>
                  <a:pt x="62" y="49"/>
                  <a:pt x="62" y="49"/>
                  <a:pt x="62" y="49"/>
                </a:cubicBezTo>
                <a:cubicBezTo>
                  <a:pt x="65" y="46"/>
                  <a:pt x="69" y="44"/>
                  <a:pt x="72" y="44"/>
                </a:cubicBezTo>
                <a:cubicBezTo>
                  <a:pt x="76" y="44"/>
                  <a:pt x="79" y="45"/>
                  <a:pt x="81" y="47"/>
                </a:cubicBezTo>
                <a:cubicBezTo>
                  <a:pt x="81" y="47"/>
                  <a:pt x="81" y="47"/>
                  <a:pt x="81" y="47"/>
                </a:cubicBezTo>
                <a:cubicBezTo>
                  <a:pt x="81" y="47"/>
                  <a:pt x="81" y="47"/>
                  <a:pt x="81" y="47"/>
                </a:cubicBezTo>
                <a:cubicBezTo>
                  <a:pt x="83" y="47"/>
                  <a:pt x="84" y="47"/>
                  <a:pt x="86" y="47"/>
                </a:cubicBezTo>
                <a:cubicBezTo>
                  <a:pt x="94" y="47"/>
                  <a:pt x="101" y="52"/>
                  <a:pt x="101" y="60"/>
                </a:cubicBezTo>
                <a:cubicBezTo>
                  <a:pt x="101" y="62"/>
                  <a:pt x="101" y="63"/>
                  <a:pt x="100" y="65"/>
                </a:cubicBezTo>
                <a:cubicBezTo>
                  <a:pt x="99" y="70"/>
                  <a:pt x="95" y="72"/>
                  <a:pt x="92" y="72"/>
                </a:cubicBezTo>
                <a:cubicBezTo>
                  <a:pt x="89" y="72"/>
                  <a:pt x="86" y="70"/>
                  <a:pt x="86" y="66"/>
                </a:cubicBezTo>
                <a:cubicBezTo>
                  <a:pt x="86" y="65"/>
                  <a:pt x="86" y="65"/>
                  <a:pt x="86" y="65"/>
                </a:cubicBezTo>
                <a:cubicBezTo>
                  <a:pt x="86" y="65"/>
                  <a:pt x="86" y="65"/>
                  <a:pt x="86" y="65"/>
                </a:cubicBezTo>
                <a:cubicBezTo>
                  <a:pt x="86" y="65"/>
                  <a:pt x="86" y="65"/>
                  <a:pt x="86" y="65"/>
                </a:cubicBezTo>
                <a:cubicBezTo>
                  <a:pt x="87" y="64"/>
                  <a:pt x="90" y="61"/>
                  <a:pt x="93" y="60"/>
                </a:cubicBezTo>
                <a:cubicBezTo>
                  <a:pt x="93" y="60"/>
                  <a:pt x="93" y="60"/>
                  <a:pt x="93" y="60"/>
                </a:cubicBezTo>
                <a:cubicBezTo>
                  <a:pt x="92" y="60"/>
                  <a:pt x="91" y="60"/>
                  <a:pt x="90" y="60"/>
                </a:cubicBezTo>
                <a:cubicBezTo>
                  <a:pt x="88" y="60"/>
                  <a:pt x="86" y="61"/>
                  <a:pt x="85" y="62"/>
                </a:cubicBezTo>
                <a:cubicBezTo>
                  <a:pt x="84" y="63"/>
                  <a:pt x="83" y="65"/>
                  <a:pt x="83" y="67"/>
                </a:cubicBezTo>
                <a:cubicBezTo>
                  <a:pt x="83" y="71"/>
                  <a:pt x="86" y="75"/>
                  <a:pt x="89" y="78"/>
                </a:cubicBezTo>
                <a:cubicBezTo>
                  <a:pt x="95" y="83"/>
                  <a:pt x="105" y="86"/>
                  <a:pt x="117" y="86"/>
                </a:cubicBezTo>
                <a:cubicBezTo>
                  <a:pt x="120" y="86"/>
                  <a:pt x="123" y="86"/>
                  <a:pt x="126" y="86"/>
                </a:cubicBezTo>
                <a:cubicBezTo>
                  <a:pt x="132" y="84"/>
                  <a:pt x="139" y="81"/>
                  <a:pt x="145" y="76"/>
                </a:cubicBezTo>
                <a:cubicBezTo>
                  <a:pt x="154" y="69"/>
                  <a:pt x="157" y="61"/>
                  <a:pt x="157" y="49"/>
                </a:cubicBezTo>
                <a:cubicBezTo>
                  <a:pt x="157" y="42"/>
                  <a:pt x="156" y="33"/>
                  <a:pt x="155" y="23"/>
                </a:cubicBezTo>
                <a:cubicBezTo>
                  <a:pt x="155" y="23"/>
                  <a:pt x="155" y="23"/>
                  <a:pt x="155" y="23"/>
                </a:cubicBezTo>
                <a:cubicBezTo>
                  <a:pt x="154" y="23"/>
                  <a:pt x="154" y="23"/>
                  <a:pt x="154" y="23"/>
                </a:cubicBezTo>
                <a:cubicBezTo>
                  <a:pt x="156" y="25"/>
                  <a:pt x="159" y="37"/>
                  <a:pt x="160" y="40"/>
                </a:cubicBezTo>
                <a:cubicBezTo>
                  <a:pt x="160" y="43"/>
                  <a:pt x="162" y="49"/>
                  <a:pt x="162" y="56"/>
                </a:cubicBezTo>
                <a:cubicBezTo>
                  <a:pt x="162" y="61"/>
                  <a:pt x="161" y="67"/>
                  <a:pt x="158" y="72"/>
                </a:cubicBezTo>
                <a:cubicBezTo>
                  <a:pt x="155" y="80"/>
                  <a:pt x="149" y="85"/>
                  <a:pt x="142" y="90"/>
                </a:cubicBezTo>
                <a:cubicBezTo>
                  <a:pt x="138" y="92"/>
                  <a:pt x="129" y="95"/>
                  <a:pt x="117" y="97"/>
                </a:cubicBezTo>
                <a:cubicBezTo>
                  <a:pt x="111" y="98"/>
                  <a:pt x="105" y="99"/>
                  <a:pt x="99" y="99"/>
                </a:cubicBezTo>
                <a:cubicBezTo>
                  <a:pt x="81" y="99"/>
                  <a:pt x="65" y="94"/>
                  <a:pt x="51" y="85"/>
                </a:cubicBezTo>
                <a:cubicBezTo>
                  <a:pt x="42" y="80"/>
                  <a:pt x="33" y="71"/>
                  <a:pt x="32" y="60"/>
                </a:cubicBezTo>
                <a:cubicBezTo>
                  <a:pt x="32" y="56"/>
                  <a:pt x="28" y="53"/>
                  <a:pt x="24" y="53"/>
                </a:cubicBezTo>
                <a:cubicBezTo>
                  <a:pt x="24" y="53"/>
                  <a:pt x="24" y="53"/>
                  <a:pt x="24" y="53"/>
                </a:cubicBezTo>
                <a:cubicBezTo>
                  <a:pt x="22" y="53"/>
                  <a:pt x="19" y="55"/>
                  <a:pt x="18" y="57"/>
                </a:cubicBezTo>
                <a:cubicBezTo>
                  <a:pt x="18" y="58"/>
                  <a:pt x="17" y="59"/>
                  <a:pt x="17" y="60"/>
                </a:cubicBezTo>
                <a:cubicBezTo>
                  <a:pt x="17" y="62"/>
                  <a:pt x="19" y="65"/>
                  <a:pt x="19" y="65"/>
                </a:cubicBezTo>
                <a:cubicBezTo>
                  <a:pt x="19" y="65"/>
                  <a:pt x="19" y="65"/>
                  <a:pt x="19" y="65"/>
                </a:cubicBezTo>
                <a:cubicBezTo>
                  <a:pt x="19" y="64"/>
                  <a:pt x="19" y="64"/>
                  <a:pt x="19" y="64"/>
                </a:cubicBezTo>
                <a:cubicBezTo>
                  <a:pt x="19" y="59"/>
                  <a:pt x="22" y="57"/>
                  <a:pt x="24" y="57"/>
                </a:cubicBezTo>
                <a:cubicBezTo>
                  <a:pt x="26" y="57"/>
                  <a:pt x="27" y="57"/>
                  <a:pt x="29" y="59"/>
                </a:cubicBezTo>
                <a:cubicBezTo>
                  <a:pt x="29" y="59"/>
                  <a:pt x="29" y="59"/>
                  <a:pt x="29" y="59"/>
                </a:cubicBezTo>
                <a:cubicBezTo>
                  <a:pt x="29" y="59"/>
                  <a:pt x="29" y="59"/>
                  <a:pt x="29" y="59"/>
                </a:cubicBezTo>
                <a:cubicBezTo>
                  <a:pt x="29" y="60"/>
                  <a:pt x="30" y="63"/>
                  <a:pt x="30" y="65"/>
                </a:cubicBezTo>
                <a:cubicBezTo>
                  <a:pt x="30" y="66"/>
                  <a:pt x="30" y="67"/>
                  <a:pt x="30" y="67"/>
                </a:cubicBezTo>
                <a:cubicBezTo>
                  <a:pt x="30" y="67"/>
                  <a:pt x="30" y="67"/>
                  <a:pt x="30" y="67"/>
                </a:cubicBezTo>
                <a:cubicBezTo>
                  <a:pt x="30" y="67"/>
                  <a:pt x="30" y="67"/>
                  <a:pt x="30" y="67"/>
                </a:cubicBezTo>
                <a:cubicBezTo>
                  <a:pt x="28" y="72"/>
                  <a:pt x="23" y="74"/>
                  <a:pt x="18" y="74"/>
                </a:cubicBezTo>
                <a:cubicBezTo>
                  <a:pt x="14" y="74"/>
                  <a:pt x="10" y="73"/>
                  <a:pt x="7" y="70"/>
                </a:cubicBezTo>
                <a:cubicBezTo>
                  <a:pt x="3" y="67"/>
                  <a:pt x="2" y="64"/>
                  <a:pt x="2" y="60"/>
                </a:cubicBezTo>
                <a:cubicBezTo>
                  <a:pt x="2" y="57"/>
                  <a:pt x="3" y="54"/>
                  <a:pt x="5" y="52"/>
                </a:cubicBezTo>
                <a:cubicBezTo>
                  <a:pt x="5" y="52"/>
                  <a:pt x="5" y="52"/>
                  <a:pt x="5" y="52"/>
                </a:cubicBezTo>
                <a:cubicBezTo>
                  <a:pt x="5" y="52"/>
                  <a:pt x="5" y="52"/>
                  <a:pt x="5" y="52"/>
                </a:cubicBezTo>
                <a:cubicBezTo>
                  <a:pt x="2" y="50"/>
                  <a:pt x="0" y="46"/>
                  <a:pt x="0" y="41"/>
                </a:cubicBezTo>
                <a:cubicBezTo>
                  <a:pt x="0" y="40"/>
                  <a:pt x="0" y="39"/>
                  <a:pt x="0" y="38"/>
                </a:cubicBezTo>
                <a:cubicBezTo>
                  <a:pt x="1" y="34"/>
                  <a:pt x="7" y="31"/>
                  <a:pt x="12" y="30"/>
                </a:cubicBezTo>
                <a:cubicBezTo>
                  <a:pt x="12" y="30"/>
                  <a:pt x="12" y="30"/>
                  <a:pt x="12" y="30"/>
                </a:cubicBezTo>
                <a:cubicBezTo>
                  <a:pt x="12" y="30"/>
                  <a:pt x="12" y="30"/>
                  <a:pt x="12" y="30"/>
                </a:cubicBezTo>
                <a:cubicBezTo>
                  <a:pt x="14" y="22"/>
                  <a:pt x="19" y="20"/>
                  <a:pt x="25" y="20"/>
                </a:cubicBezTo>
                <a:cubicBezTo>
                  <a:pt x="27" y="20"/>
                  <a:pt x="30" y="21"/>
                  <a:pt x="32" y="21"/>
                </a:cubicBezTo>
                <a:cubicBezTo>
                  <a:pt x="32" y="21"/>
                  <a:pt x="32" y="21"/>
                  <a:pt x="32" y="21"/>
                </a:cubicBezTo>
                <a:cubicBezTo>
                  <a:pt x="32" y="21"/>
                  <a:pt x="32" y="21"/>
                  <a:pt x="32" y="21"/>
                </a:cubicBezTo>
                <a:cubicBezTo>
                  <a:pt x="31" y="23"/>
                  <a:pt x="31" y="24"/>
                  <a:pt x="31" y="26"/>
                </a:cubicBezTo>
                <a:cubicBezTo>
                  <a:pt x="31" y="30"/>
                  <a:pt x="32" y="33"/>
                  <a:pt x="34" y="35"/>
                </a:cubicBezTo>
                <a:cubicBezTo>
                  <a:pt x="35" y="37"/>
                  <a:pt x="38" y="39"/>
                  <a:pt x="42" y="39"/>
                </a:cubicBezTo>
                <a:cubicBezTo>
                  <a:pt x="48" y="39"/>
                  <a:pt x="52" y="35"/>
                  <a:pt x="52" y="29"/>
                </a:cubicBezTo>
                <a:cubicBezTo>
                  <a:pt x="52" y="28"/>
                  <a:pt x="52" y="28"/>
                  <a:pt x="52" y="28"/>
                </a:cubicBezTo>
                <a:cubicBezTo>
                  <a:pt x="52" y="26"/>
                  <a:pt x="51" y="24"/>
                  <a:pt x="50" y="23"/>
                </a:cubicBezTo>
                <a:cubicBezTo>
                  <a:pt x="48" y="22"/>
                  <a:pt x="46" y="21"/>
                  <a:pt x="45" y="21"/>
                </a:cubicBezTo>
                <a:cubicBezTo>
                  <a:pt x="43" y="21"/>
                  <a:pt x="41" y="23"/>
                  <a:pt x="41" y="24"/>
                </a:cubicBezTo>
                <a:cubicBezTo>
                  <a:pt x="41" y="24"/>
                  <a:pt x="41" y="24"/>
                  <a:pt x="41" y="24"/>
                </a:cubicBezTo>
                <a:cubicBezTo>
                  <a:pt x="41" y="24"/>
                  <a:pt x="41" y="24"/>
                  <a:pt x="41" y="24"/>
                </a:cubicBezTo>
                <a:cubicBezTo>
                  <a:pt x="42" y="24"/>
                  <a:pt x="43" y="24"/>
                  <a:pt x="44" y="24"/>
                </a:cubicBezTo>
                <a:cubicBezTo>
                  <a:pt x="48" y="24"/>
                  <a:pt x="50" y="26"/>
                  <a:pt x="50" y="29"/>
                </a:cubicBezTo>
                <a:cubicBezTo>
                  <a:pt x="50" y="31"/>
                  <a:pt x="49" y="33"/>
                  <a:pt x="46" y="35"/>
                </a:cubicBezTo>
                <a:cubicBezTo>
                  <a:pt x="45" y="36"/>
                  <a:pt x="43" y="36"/>
                  <a:pt x="42" y="36"/>
                </a:cubicBezTo>
                <a:cubicBezTo>
                  <a:pt x="39" y="36"/>
                  <a:pt x="38" y="35"/>
                  <a:pt x="36" y="33"/>
                </a:cubicBezTo>
                <a:cubicBezTo>
                  <a:pt x="35" y="31"/>
                  <a:pt x="34" y="28"/>
                  <a:pt x="34" y="25"/>
                </a:cubicBezTo>
                <a:cubicBezTo>
                  <a:pt x="34" y="23"/>
                  <a:pt x="35" y="20"/>
                  <a:pt x="36" y="18"/>
                </a:cubicBezTo>
                <a:cubicBezTo>
                  <a:pt x="37" y="15"/>
                  <a:pt x="41" y="13"/>
                  <a:pt x="45" y="11"/>
                </a:cubicBezTo>
                <a:cubicBezTo>
                  <a:pt x="47" y="11"/>
                  <a:pt x="49" y="10"/>
                  <a:pt x="52" y="10"/>
                </a:cubicBezTo>
                <a:cubicBezTo>
                  <a:pt x="55" y="10"/>
                  <a:pt x="58" y="10"/>
                  <a:pt x="60" y="11"/>
                </a:cubicBezTo>
                <a:cubicBezTo>
                  <a:pt x="60" y="11"/>
                  <a:pt x="60" y="11"/>
                  <a:pt x="60" y="11"/>
                </a:cubicBezTo>
                <a:cubicBezTo>
                  <a:pt x="60" y="11"/>
                  <a:pt x="60" y="11"/>
                  <a:pt x="60" y="11"/>
                </a:cubicBezTo>
                <a:cubicBezTo>
                  <a:pt x="63" y="8"/>
                  <a:pt x="66" y="4"/>
                  <a:pt x="71" y="3"/>
                </a:cubicBezTo>
                <a:cubicBezTo>
                  <a:pt x="71" y="3"/>
                  <a:pt x="71" y="3"/>
                  <a:pt x="71" y="3"/>
                </a:cubicBezTo>
                <a:cubicBezTo>
                  <a:pt x="71" y="3"/>
                  <a:pt x="71" y="3"/>
                  <a:pt x="71" y="3"/>
                </a:cubicBezTo>
                <a:cubicBezTo>
                  <a:pt x="66" y="4"/>
                  <a:pt x="63" y="8"/>
                  <a:pt x="60" y="11"/>
                </a:cubicBezTo>
                <a:cubicBezTo>
                  <a:pt x="60" y="11"/>
                  <a:pt x="60" y="11"/>
                  <a:pt x="60" y="11"/>
                </a:cubicBezTo>
                <a:cubicBezTo>
                  <a:pt x="60" y="11"/>
                  <a:pt x="60" y="11"/>
                  <a:pt x="60" y="11"/>
                </a:cubicBezTo>
                <a:cubicBezTo>
                  <a:pt x="58" y="10"/>
                  <a:pt x="55" y="10"/>
                  <a:pt x="52" y="10"/>
                </a:cubicBezTo>
                <a:cubicBezTo>
                  <a:pt x="49" y="10"/>
                  <a:pt x="47" y="10"/>
                  <a:pt x="45" y="11"/>
                </a:cubicBezTo>
                <a:cubicBezTo>
                  <a:pt x="41" y="12"/>
                  <a:pt x="37" y="15"/>
                  <a:pt x="36" y="17"/>
                </a:cubicBezTo>
                <a:cubicBezTo>
                  <a:pt x="34" y="20"/>
                  <a:pt x="34" y="23"/>
                  <a:pt x="34" y="25"/>
                </a:cubicBezTo>
                <a:cubicBezTo>
                  <a:pt x="34" y="28"/>
                  <a:pt x="35" y="31"/>
                  <a:pt x="36" y="33"/>
                </a:cubicBezTo>
                <a:cubicBezTo>
                  <a:pt x="37" y="35"/>
                  <a:pt x="39" y="36"/>
                  <a:pt x="42" y="36"/>
                </a:cubicBezTo>
                <a:cubicBezTo>
                  <a:pt x="43" y="36"/>
                  <a:pt x="45" y="36"/>
                  <a:pt x="46" y="35"/>
                </a:cubicBezTo>
                <a:cubicBezTo>
                  <a:pt x="49" y="34"/>
                  <a:pt x="50" y="31"/>
                  <a:pt x="50" y="29"/>
                </a:cubicBezTo>
                <a:cubicBezTo>
                  <a:pt x="50" y="28"/>
                  <a:pt x="49" y="26"/>
                  <a:pt x="48" y="25"/>
                </a:cubicBezTo>
                <a:cubicBezTo>
                  <a:pt x="47" y="24"/>
                  <a:pt x="46" y="24"/>
                  <a:pt x="44" y="24"/>
                </a:cubicBezTo>
                <a:cubicBezTo>
                  <a:pt x="43" y="24"/>
                  <a:pt x="42" y="24"/>
                  <a:pt x="41" y="24"/>
                </a:cubicBezTo>
                <a:cubicBezTo>
                  <a:pt x="41" y="24"/>
                  <a:pt x="41" y="24"/>
                  <a:pt x="41" y="24"/>
                </a:cubicBezTo>
                <a:cubicBezTo>
                  <a:pt x="41" y="24"/>
                  <a:pt x="41" y="24"/>
                  <a:pt x="41" y="24"/>
                </a:cubicBezTo>
                <a:cubicBezTo>
                  <a:pt x="41" y="23"/>
                  <a:pt x="43" y="21"/>
                  <a:pt x="45" y="21"/>
                </a:cubicBezTo>
                <a:cubicBezTo>
                  <a:pt x="46" y="21"/>
                  <a:pt x="48" y="22"/>
                  <a:pt x="50" y="23"/>
                </a:cubicBezTo>
                <a:cubicBezTo>
                  <a:pt x="51" y="24"/>
                  <a:pt x="52" y="26"/>
                  <a:pt x="52" y="28"/>
                </a:cubicBezTo>
                <a:cubicBezTo>
                  <a:pt x="52" y="29"/>
                  <a:pt x="52" y="29"/>
                  <a:pt x="52" y="29"/>
                </a:cubicBezTo>
                <a:cubicBezTo>
                  <a:pt x="52" y="35"/>
                  <a:pt x="48" y="39"/>
                  <a:pt x="42" y="39"/>
                </a:cubicBezTo>
                <a:cubicBezTo>
                  <a:pt x="34" y="39"/>
                  <a:pt x="31" y="33"/>
                  <a:pt x="31" y="26"/>
                </a:cubicBezTo>
                <a:cubicBezTo>
                  <a:pt x="31" y="24"/>
                  <a:pt x="32" y="23"/>
                  <a:pt x="32" y="21"/>
                </a:cubicBezTo>
                <a:cubicBezTo>
                  <a:pt x="32" y="21"/>
                  <a:pt x="32" y="21"/>
                  <a:pt x="32" y="21"/>
                </a:cubicBezTo>
                <a:cubicBezTo>
                  <a:pt x="32" y="21"/>
                  <a:pt x="32" y="21"/>
                  <a:pt x="32" y="21"/>
                </a:cubicBezTo>
                <a:cubicBezTo>
                  <a:pt x="30" y="20"/>
                  <a:pt x="27" y="20"/>
                  <a:pt x="25" y="20"/>
                </a:cubicBezTo>
                <a:cubicBezTo>
                  <a:pt x="19" y="20"/>
                  <a:pt x="14" y="22"/>
                  <a:pt x="12" y="30"/>
                </a:cubicBezTo>
                <a:cubicBezTo>
                  <a:pt x="12" y="30"/>
                  <a:pt x="12" y="30"/>
                  <a:pt x="12" y="30"/>
                </a:cubicBezTo>
                <a:cubicBezTo>
                  <a:pt x="12" y="30"/>
                  <a:pt x="12" y="30"/>
                  <a:pt x="12" y="30"/>
                </a:cubicBezTo>
                <a:cubicBezTo>
                  <a:pt x="7" y="31"/>
                  <a:pt x="1" y="34"/>
                  <a:pt x="0" y="38"/>
                </a:cubicBezTo>
                <a:cubicBezTo>
                  <a:pt x="0" y="39"/>
                  <a:pt x="0" y="40"/>
                  <a:pt x="0" y="41"/>
                </a:cubicBezTo>
                <a:cubicBezTo>
                  <a:pt x="0" y="46"/>
                  <a:pt x="2" y="50"/>
                  <a:pt x="5" y="52"/>
                </a:cubicBezTo>
                <a:cubicBezTo>
                  <a:pt x="5" y="52"/>
                  <a:pt x="5" y="52"/>
                  <a:pt x="5" y="52"/>
                </a:cubicBezTo>
                <a:cubicBezTo>
                  <a:pt x="5" y="52"/>
                  <a:pt x="5" y="52"/>
                  <a:pt x="5" y="52"/>
                </a:cubicBezTo>
                <a:cubicBezTo>
                  <a:pt x="3" y="54"/>
                  <a:pt x="2" y="57"/>
                  <a:pt x="2" y="60"/>
                </a:cubicBezTo>
                <a:cubicBezTo>
                  <a:pt x="2" y="64"/>
                  <a:pt x="3" y="67"/>
                  <a:pt x="6" y="70"/>
                </a:cubicBezTo>
                <a:cubicBezTo>
                  <a:pt x="10" y="73"/>
                  <a:pt x="14" y="75"/>
                  <a:pt x="18" y="75"/>
                </a:cubicBezTo>
                <a:cubicBezTo>
                  <a:pt x="23" y="75"/>
                  <a:pt x="28" y="72"/>
                  <a:pt x="30" y="67"/>
                </a:cubicBezTo>
                <a:cubicBezTo>
                  <a:pt x="30" y="67"/>
                  <a:pt x="30" y="67"/>
                  <a:pt x="30" y="67"/>
                </a:cubicBezTo>
                <a:cubicBezTo>
                  <a:pt x="30" y="67"/>
                  <a:pt x="30" y="67"/>
                  <a:pt x="30" y="67"/>
                </a:cubicBezTo>
                <a:cubicBezTo>
                  <a:pt x="30" y="67"/>
                  <a:pt x="30" y="66"/>
                  <a:pt x="30" y="65"/>
                </a:cubicBezTo>
                <a:cubicBezTo>
                  <a:pt x="30" y="63"/>
                  <a:pt x="30" y="60"/>
                  <a:pt x="29" y="59"/>
                </a:cubicBezTo>
                <a:cubicBezTo>
                  <a:pt x="29" y="58"/>
                  <a:pt x="29" y="58"/>
                  <a:pt x="29" y="58"/>
                </a:cubicBezTo>
                <a:cubicBezTo>
                  <a:pt x="29" y="58"/>
                  <a:pt x="29" y="58"/>
                  <a:pt x="29" y="58"/>
                </a:cubicBezTo>
                <a:cubicBezTo>
                  <a:pt x="27" y="57"/>
                  <a:pt x="26" y="57"/>
                  <a:pt x="24" y="57"/>
                </a:cubicBezTo>
                <a:cubicBezTo>
                  <a:pt x="21" y="57"/>
                  <a:pt x="19" y="59"/>
                  <a:pt x="19" y="64"/>
                </a:cubicBezTo>
                <a:cubicBezTo>
                  <a:pt x="19" y="64"/>
                  <a:pt x="19" y="64"/>
                  <a:pt x="19" y="64"/>
                </a:cubicBezTo>
                <a:cubicBezTo>
                  <a:pt x="19" y="64"/>
                  <a:pt x="19" y="64"/>
                  <a:pt x="19" y="64"/>
                </a:cubicBezTo>
                <a:cubicBezTo>
                  <a:pt x="19" y="64"/>
                  <a:pt x="19" y="64"/>
                  <a:pt x="18" y="63"/>
                </a:cubicBezTo>
                <a:cubicBezTo>
                  <a:pt x="18" y="62"/>
                  <a:pt x="18" y="61"/>
                  <a:pt x="18" y="60"/>
                </a:cubicBezTo>
                <a:cubicBezTo>
                  <a:pt x="18" y="59"/>
                  <a:pt x="18" y="58"/>
                  <a:pt x="18" y="57"/>
                </a:cubicBezTo>
                <a:cubicBezTo>
                  <a:pt x="19" y="55"/>
                  <a:pt x="22" y="54"/>
                  <a:pt x="24" y="53"/>
                </a:cubicBezTo>
                <a:cubicBezTo>
                  <a:pt x="24" y="53"/>
                  <a:pt x="24" y="53"/>
                  <a:pt x="24" y="53"/>
                </a:cubicBezTo>
                <a:cubicBezTo>
                  <a:pt x="28" y="53"/>
                  <a:pt x="31" y="57"/>
                  <a:pt x="32" y="60"/>
                </a:cubicBezTo>
                <a:cubicBezTo>
                  <a:pt x="33" y="71"/>
                  <a:pt x="42" y="80"/>
                  <a:pt x="51" y="86"/>
                </a:cubicBezTo>
                <a:cubicBezTo>
                  <a:pt x="65" y="94"/>
                  <a:pt x="81" y="99"/>
                  <a:pt x="99" y="99"/>
                </a:cubicBezTo>
                <a:cubicBezTo>
                  <a:pt x="105" y="99"/>
                  <a:pt x="111" y="98"/>
                  <a:pt x="117" y="97"/>
                </a:cubicBezTo>
                <a:cubicBezTo>
                  <a:pt x="129" y="95"/>
                  <a:pt x="138" y="92"/>
                  <a:pt x="142" y="90"/>
                </a:cubicBezTo>
                <a:cubicBezTo>
                  <a:pt x="149" y="85"/>
                  <a:pt x="155" y="80"/>
                  <a:pt x="158" y="72"/>
                </a:cubicBezTo>
                <a:cubicBezTo>
                  <a:pt x="161" y="67"/>
                  <a:pt x="162" y="61"/>
                  <a:pt x="162" y="56"/>
                </a:cubicBezTo>
                <a:cubicBezTo>
                  <a:pt x="162" y="49"/>
                  <a:pt x="160" y="43"/>
                  <a:pt x="160" y="40"/>
                </a:cubicBezTo>
                <a:cubicBezTo>
                  <a:pt x="159" y="37"/>
                  <a:pt x="156" y="25"/>
                  <a:pt x="155" y="23"/>
                </a:cubicBezTo>
                <a:cubicBezTo>
                  <a:pt x="154" y="23"/>
                  <a:pt x="154" y="23"/>
                  <a:pt x="154" y="23"/>
                </a:cubicBezTo>
                <a:cubicBezTo>
                  <a:pt x="156" y="33"/>
                  <a:pt x="157" y="42"/>
                  <a:pt x="157" y="49"/>
                </a:cubicBezTo>
                <a:cubicBezTo>
                  <a:pt x="157" y="61"/>
                  <a:pt x="154" y="69"/>
                  <a:pt x="145" y="76"/>
                </a:cubicBezTo>
                <a:cubicBezTo>
                  <a:pt x="139" y="81"/>
                  <a:pt x="132" y="84"/>
                  <a:pt x="126" y="85"/>
                </a:cubicBezTo>
                <a:cubicBezTo>
                  <a:pt x="123" y="86"/>
                  <a:pt x="120" y="86"/>
                  <a:pt x="117" y="86"/>
                </a:cubicBezTo>
                <a:cubicBezTo>
                  <a:pt x="105" y="86"/>
                  <a:pt x="95" y="83"/>
                  <a:pt x="89" y="78"/>
                </a:cubicBezTo>
                <a:cubicBezTo>
                  <a:pt x="86" y="75"/>
                  <a:pt x="83" y="71"/>
                  <a:pt x="83" y="67"/>
                </a:cubicBezTo>
                <a:cubicBezTo>
                  <a:pt x="83" y="63"/>
                  <a:pt x="85" y="60"/>
                  <a:pt x="90" y="60"/>
                </a:cubicBezTo>
                <a:cubicBezTo>
                  <a:pt x="91" y="60"/>
                  <a:pt x="92" y="60"/>
                  <a:pt x="93" y="60"/>
                </a:cubicBezTo>
                <a:cubicBezTo>
                  <a:pt x="93" y="60"/>
                  <a:pt x="93" y="60"/>
                  <a:pt x="93" y="60"/>
                </a:cubicBezTo>
                <a:cubicBezTo>
                  <a:pt x="93" y="60"/>
                  <a:pt x="93" y="60"/>
                  <a:pt x="93" y="60"/>
                </a:cubicBezTo>
                <a:cubicBezTo>
                  <a:pt x="90" y="61"/>
                  <a:pt x="87" y="63"/>
                  <a:pt x="86" y="65"/>
                </a:cubicBezTo>
                <a:cubicBezTo>
                  <a:pt x="86" y="65"/>
                  <a:pt x="86" y="65"/>
                  <a:pt x="86" y="65"/>
                </a:cubicBezTo>
                <a:cubicBezTo>
                  <a:pt x="86" y="65"/>
                  <a:pt x="86" y="65"/>
                  <a:pt x="86" y="65"/>
                </a:cubicBezTo>
                <a:cubicBezTo>
                  <a:pt x="86" y="66"/>
                  <a:pt x="86" y="66"/>
                  <a:pt x="86" y="66"/>
                </a:cubicBezTo>
                <a:cubicBezTo>
                  <a:pt x="86" y="68"/>
                  <a:pt x="86" y="70"/>
                  <a:pt x="88" y="71"/>
                </a:cubicBezTo>
                <a:cubicBezTo>
                  <a:pt x="89" y="72"/>
                  <a:pt x="90" y="72"/>
                  <a:pt x="92" y="72"/>
                </a:cubicBezTo>
                <a:cubicBezTo>
                  <a:pt x="95" y="72"/>
                  <a:pt x="99" y="70"/>
                  <a:pt x="100" y="65"/>
                </a:cubicBezTo>
                <a:cubicBezTo>
                  <a:pt x="101" y="63"/>
                  <a:pt x="101" y="62"/>
                  <a:pt x="101" y="60"/>
                </a:cubicBezTo>
                <a:cubicBezTo>
                  <a:pt x="101" y="56"/>
                  <a:pt x="99" y="52"/>
                  <a:pt x="97" y="50"/>
                </a:cubicBezTo>
                <a:cubicBezTo>
                  <a:pt x="94" y="48"/>
                  <a:pt x="90" y="47"/>
                  <a:pt x="86" y="47"/>
                </a:cubicBezTo>
                <a:cubicBezTo>
                  <a:pt x="84" y="47"/>
                  <a:pt x="83" y="47"/>
                  <a:pt x="81" y="47"/>
                </a:cubicBezTo>
                <a:cubicBezTo>
                  <a:pt x="81" y="47"/>
                  <a:pt x="81" y="47"/>
                  <a:pt x="81" y="47"/>
                </a:cubicBezTo>
                <a:cubicBezTo>
                  <a:pt x="81" y="47"/>
                  <a:pt x="81" y="47"/>
                  <a:pt x="81" y="47"/>
                </a:cubicBezTo>
                <a:cubicBezTo>
                  <a:pt x="79" y="45"/>
                  <a:pt x="76" y="44"/>
                  <a:pt x="72" y="44"/>
                </a:cubicBezTo>
                <a:cubicBezTo>
                  <a:pt x="69" y="44"/>
                  <a:pt x="65" y="45"/>
                  <a:pt x="62" y="49"/>
                </a:cubicBezTo>
                <a:cubicBezTo>
                  <a:pt x="62" y="49"/>
                  <a:pt x="62" y="49"/>
                  <a:pt x="62" y="49"/>
                </a:cubicBezTo>
                <a:cubicBezTo>
                  <a:pt x="62" y="49"/>
                  <a:pt x="62" y="49"/>
                  <a:pt x="62" y="49"/>
                </a:cubicBezTo>
                <a:cubicBezTo>
                  <a:pt x="61" y="48"/>
                  <a:pt x="60" y="48"/>
                  <a:pt x="59" y="48"/>
                </a:cubicBezTo>
                <a:cubicBezTo>
                  <a:pt x="54" y="48"/>
                  <a:pt x="48" y="51"/>
                  <a:pt x="46" y="58"/>
                </a:cubicBezTo>
                <a:cubicBezTo>
                  <a:pt x="45" y="60"/>
                  <a:pt x="45" y="62"/>
                  <a:pt x="45" y="64"/>
                </a:cubicBezTo>
                <a:cubicBezTo>
                  <a:pt x="45" y="68"/>
                  <a:pt x="46" y="72"/>
                  <a:pt x="49" y="73"/>
                </a:cubicBezTo>
                <a:cubicBezTo>
                  <a:pt x="50" y="74"/>
                  <a:pt x="51" y="74"/>
                  <a:pt x="52" y="74"/>
                </a:cubicBezTo>
                <a:cubicBezTo>
                  <a:pt x="54" y="74"/>
                  <a:pt x="57" y="72"/>
                  <a:pt x="58" y="70"/>
                </a:cubicBezTo>
                <a:cubicBezTo>
                  <a:pt x="58" y="69"/>
                  <a:pt x="59" y="68"/>
                  <a:pt x="59" y="67"/>
                </a:cubicBezTo>
                <a:cubicBezTo>
                  <a:pt x="59" y="65"/>
                  <a:pt x="56" y="63"/>
                  <a:pt x="54" y="62"/>
                </a:cubicBezTo>
                <a:cubicBezTo>
                  <a:pt x="54" y="62"/>
                  <a:pt x="54" y="62"/>
                  <a:pt x="54" y="62"/>
                </a:cubicBezTo>
                <a:cubicBezTo>
                  <a:pt x="54" y="62"/>
                  <a:pt x="54" y="62"/>
                  <a:pt x="54" y="62"/>
                </a:cubicBezTo>
                <a:cubicBezTo>
                  <a:pt x="55" y="62"/>
                  <a:pt x="56" y="62"/>
                  <a:pt x="57" y="62"/>
                </a:cubicBezTo>
                <a:cubicBezTo>
                  <a:pt x="60" y="62"/>
                  <a:pt x="63" y="63"/>
                  <a:pt x="65" y="67"/>
                </a:cubicBezTo>
                <a:cubicBezTo>
                  <a:pt x="67" y="70"/>
                  <a:pt x="69" y="75"/>
                  <a:pt x="71" y="78"/>
                </a:cubicBezTo>
                <a:cubicBezTo>
                  <a:pt x="73" y="80"/>
                  <a:pt x="80" y="87"/>
                  <a:pt x="88" y="88"/>
                </a:cubicBezTo>
                <a:cubicBezTo>
                  <a:pt x="94" y="90"/>
                  <a:pt x="100" y="90"/>
                  <a:pt x="106" y="90"/>
                </a:cubicBezTo>
                <a:cubicBezTo>
                  <a:pt x="117" y="90"/>
                  <a:pt x="128" y="89"/>
                  <a:pt x="138" y="87"/>
                </a:cubicBezTo>
                <a:cubicBezTo>
                  <a:pt x="138" y="86"/>
                  <a:pt x="138" y="86"/>
                  <a:pt x="138" y="86"/>
                </a:cubicBezTo>
                <a:cubicBezTo>
                  <a:pt x="138" y="86"/>
                  <a:pt x="138" y="86"/>
                  <a:pt x="138" y="86"/>
                </a:cubicBezTo>
                <a:cubicBezTo>
                  <a:pt x="132" y="91"/>
                  <a:pt x="119" y="93"/>
                  <a:pt x="107" y="93"/>
                </a:cubicBezTo>
                <a:cubicBezTo>
                  <a:pt x="99" y="93"/>
                  <a:pt x="93" y="92"/>
                  <a:pt x="87" y="91"/>
                </a:cubicBezTo>
                <a:cubicBezTo>
                  <a:pt x="79" y="89"/>
                  <a:pt x="74" y="86"/>
                  <a:pt x="70" y="80"/>
                </a:cubicBezTo>
                <a:cubicBezTo>
                  <a:pt x="68" y="78"/>
                  <a:pt x="64" y="73"/>
                  <a:pt x="61" y="66"/>
                </a:cubicBezTo>
                <a:cubicBezTo>
                  <a:pt x="61" y="66"/>
                  <a:pt x="61" y="66"/>
                  <a:pt x="61" y="66"/>
                </a:cubicBezTo>
                <a:cubicBezTo>
                  <a:pt x="61" y="66"/>
                  <a:pt x="61" y="66"/>
                  <a:pt x="61" y="66"/>
                </a:cubicBezTo>
                <a:cubicBezTo>
                  <a:pt x="60" y="70"/>
                  <a:pt x="61" y="72"/>
                  <a:pt x="56" y="75"/>
                </a:cubicBezTo>
                <a:cubicBezTo>
                  <a:pt x="54" y="76"/>
                  <a:pt x="52" y="76"/>
                  <a:pt x="51" y="76"/>
                </a:cubicBezTo>
                <a:cubicBezTo>
                  <a:pt x="48" y="76"/>
                  <a:pt x="46" y="75"/>
                  <a:pt x="44" y="72"/>
                </a:cubicBezTo>
                <a:cubicBezTo>
                  <a:pt x="43" y="70"/>
                  <a:pt x="42" y="67"/>
                  <a:pt x="42" y="64"/>
                </a:cubicBezTo>
                <a:cubicBezTo>
                  <a:pt x="42" y="59"/>
                  <a:pt x="44" y="53"/>
                  <a:pt x="47" y="50"/>
                </a:cubicBezTo>
                <a:cubicBezTo>
                  <a:pt x="49" y="48"/>
                  <a:pt x="55" y="46"/>
                  <a:pt x="59" y="46"/>
                </a:cubicBezTo>
                <a:cubicBezTo>
                  <a:pt x="60" y="46"/>
                  <a:pt x="61" y="46"/>
                  <a:pt x="62" y="46"/>
                </a:cubicBezTo>
                <a:cubicBezTo>
                  <a:pt x="62" y="46"/>
                  <a:pt x="62" y="46"/>
                  <a:pt x="62" y="46"/>
                </a:cubicBezTo>
                <a:cubicBezTo>
                  <a:pt x="62" y="46"/>
                  <a:pt x="62" y="46"/>
                  <a:pt x="62" y="46"/>
                </a:cubicBezTo>
                <a:cubicBezTo>
                  <a:pt x="63" y="43"/>
                  <a:pt x="67" y="42"/>
                  <a:pt x="72" y="42"/>
                </a:cubicBezTo>
                <a:cubicBezTo>
                  <a:pt x="76" y="42"/>
                  <a:pt x="80" y="43"/>
                  <a:pt x="82" y="45"/>
                </a:cubicBezTo>
                <a:cubicBezTo>
                  <a:pt x="82" y="45"/>
                  <a:pt x="82" y="45"/>
                  <a:pt x="82" y="45"/>
                </a:cubicBezTo>
                <a:cubicBezTo>
                  <a:pt x="82" y="45"/>
                  <a:pt x="82" y="45"/>
                  <a:pt x="82" y="45"/>
                </a:cubicBezTo>
                <a:cubicBezTo>
                  <a:pt x="84" y="44"/>
                  <a:pt x="85" y="44"/>
                  <a:pt x="87" y="44"/>
                </a:cubicBezTo>
                <a:cubicBezTo>
                  <a:pt x="90" y="44"/>
                  <a:pt x="93" y="45"/>
                  <a:pt x="96" y="47"/>
                </a:cubicBezTo>
                <a:cubicBezTo>
                  <a:pt x="101" y="50"/>
                  <a:pt x="103" y="55"/>
                  <a:pt x="103" y="61"/>
                </a:cubicBezTo>
                <a:cubicBezTo>
                  <a:pt x="103" y="68"/>
                  <a:pt x="99" y="75"/>
                  <a:pt x="90" y="75"/>
                </a:cubicBezTo>
                <a:cubicBezTo>
                  <a:pt x="90" y="75"/>
                  <a:pt x="90" y="75"/>
                  <a:pt x="90" y="75"/>
                </a:cubicBezTo>
                <a:cubicBezTo>
                  <a:pt x="90" y="75"/>
                  <a:pt x="90" y="75"/>
                  <a:pt x="90" y="75"/>
                </a:cubicBezTo>
                <a:cubicBezTo>
                  <a:pt x="98" y="81"/>
                  <a:pt x="107" y="84"/>
                  <a:pt x="116" y="84"/>
                </a:cubicBezTo>
                <a:cubicBezTo>
                  <a:pt x="122" y="84"/>
                  <a:pt x="129" y="82"/>
                  <a:pt x="136" y="79"/>
                </a:cubicBezTo>
                <a:cubicBezTo>
                  <a:pt x="151" y="72"/>
                  <a:pt x="154" y="60"/>
                  <a:pt x="154" y="47"/>
                </a:cubicBezTo>
                <a:cubicBezTo>
                  <a:pt x="154" y="42"/>
                  <a:pt x="154" y="36"/>
                  <a:pt x="153" y="30"/>
                </a:cubicBezTo>
                <a:cubicBezTo>
                  <a:pt x="153" y="26"/>
                  <a:pt x="152" y="18"/>
                  <a:pt x="151" y="12"/>
                </a:cubicBezTo>
                <a:cubicBezTo>
                  <a:pt x="151" y="9"/>
                  <a:pt x="151" y="6"/>
                  <a:pt x="151" y="4"/>
                </a:cubicBezTo>
                <a:cubicBezTo>
                  <a:pt x="151" y="3"/>
                  <a:pt x="151" y="2"/>
                  <a:pt x="150" y="1"/>
                </a:cubicBezTo>
                <a:cubicBezTo>
                  <a:pt x="150" y="1"/>
                  <a:pt x="150" y="1"/>
                  <a:pt x="150" y="1"/>
                </a:cubicBezTo>
                <a:cubicBezTo>
                  <a:pt x="150" y="0"/>
                  <a:pt x="150" y="0"/>
                  <a:pt x="150" y="0"/>
                </a:cubicBezTo>
                <a:cubicBezTo>
                  <a:pt x="150" y="0"/>
                  <a:pt x="150" y="0"/>
                  <a:pt x="150" y="0"/>
                </a:cubicBezTo>
                <a:cubicBezTo>
                  <a:pt x="150" y="0"/>
                  <a:pt x="150" y="0"/>
                  <a:pt x="150" y="0"/>
                </a:cubicBezTo>
                <a:cubicBezTo>
                  <a:pt x="150" y="0"/>
                  <a:pt x="150" y="0"/>
                  <a:pt x="150" y="0"/>
                </a:cubicBezTo>
                <a:cubicBezTo>
                  <a:pt x="150" y="0"/>
                  <a:pt x="150" y="0"/>
                  <a:pt x="150" y="0"/>
                </a:cubicBezTo>
                <a:cubicBezTo>
                  <a:pt x="150" y="0"/>
                  <a:pt x="150" y="0"/>
                  <a:pt x="150" y="0"/>
                </a:cubicBezTo>
                <a:cubicBezTo>
                  <a:pt x="148" y="7"/>
                  <a:pt x="148" y="14"/>
                  <a:pt x="148" y="22"/>
                </a:cubicBezTo>
                <a:cubicBezTo>
                  <a:pt x="148" y="27"/>
                  <a:pt x="148" y="33"/>
                  <a:pt x="148" y="39"/>
                </a:cubicBezTo>
                <a:cubicBezTo>
                  <a:pt x="148" y="54"/>
                  <a:pt x="146" y="67"/>
                  <a:pt x="131" y="73"/>
                </a:cubicBezTo>
                <a:cubicBezTo>
                  <a:pt x="129" y="74"/>
                  <a:pt x="126" y="75"/>
                  <a:pt x="124" y="75"/>
                </a:cubicBezTo>
                <a:cubicBezTo>
                  <a:pt x="116" y="75"/>
                  <a:pt x="109" y="71"/>
                  <a:pt x="107" y="66"/>
                </a:cubicBezTo>
                <a:cubicBezTo>
                  <a:pt x="106" y="64"/>
                  <a:pt x="106" y="61"/>
                  <a:pt x="106" y="59"/>
                </a:cubicBezTo>
                <a:cubicBezTo>
                  <a:pt x="106" y="57"/>
                  <a:pt x="106" y="55"/>
                  <a:pt x="107" y="53"/>
                </a:cubicBezTo>
                <a:cubicBezTo>
                  <a:pt x="108" y="52"/>
                  <a:pt x="111" y="51"/>
                  <a:pt x="113" y="51"/>
                </a:cubicBezTo>
                <a:cubicBezTo>
                  <a:pt x="114" y="51"/>
                  <a:pt x="115" y="51"/>
                  <a:pt x="116" y="52"/>
                </a:cubicBezTo>
                <a:cubicBezTo>
                  <a:pt x="117" y="52"/>
                  <a:pt x="118" y="54"/>
                  <a:pt x="118" y="55"/>
                </a:cubicBezTo>
                <a:cubicBezTo>
                  <a:pt x="118" y="57"/>
                  <a:pt x="117" y="59"/>
                  <a:pt x="115" y="60"/>
                </a:cubicBezTo>
                <a:cubicBezTo>
                  <a:pt x="115" y="60"/>
                  <a:pt x="115" y="60"/>
                  <a:pt x="115" y="60"/>
                </a:cubicBezTo>
                <a:cubicBezTo>
                  <a:pt x="115" y="60"/>
                  <a:pt x="115" y="60"/>
                  <a:pt x="115" y="60"/>
                </a:cubicBezTo>
                <a:cubicBezTo>
                  <a:pt x="116" y="58"/>
                  <a:pt x="116" y="57"/>
                  <a:pt x="116" y="56"/>
                </a:cubicBezTo>
                <a:cubicBezTo>
                  <a:pt x="116" y="55"/>
                  <a:pt x="116" y="55"/>
                  <a:pt x="115" y="54"/>
                </a:cubicBezTo>
                <a:cubicBezTo>
                  <a:pt x="115" y="54"/>
                  <a:pt x="114" y="53"/>
                  <a:pt x="113" y="53"/>
                </a:cubicBezTo>
                <a:cubicBezTo>
                  <a:pt x="112" y="53"/>
                  <a:pt x="111" y="54"/>
                  <a:pt x="110" y="55"/>
                </a:cubicBezTo>
                <a:cubicBezTo>
                  <a:pt x="109" y="56"/>
                  <a:pt x="108" y="58"/>
                  <a:pt x="108" y="60"/>
                </a:cubicBezTo>
                <a:cubicBezTo>
                  <a:pt x="108" y="61"/>
                  <a:pt x="108" y="63"/>
                  <a:pt x="109" y="65"/>
                </a:cubicBezTo>
                <a:cubicBezTo>
                  <a:pt x="111" y="69"/>
                  <a:pt x="118" y="72"/>
                  <a:pt x="123" y="72"/>
                </a:cubicBezTo>
                <a:cubicBezTo>
                  <a:pt x="123" y="72"/>
                  <a:pt x="123" y="72"/>
                  <a:pt x="123" y="72"/>
                </a:cubicBezTo>
                <a:cubicBezTo>
                  <a:pt x="131" y="71"/>
                  <a:pt x="139" y="66"/>
                  <a:pt x="141" y="58"/>
                </a:cubicBezTo>
                <a:cubicBezTo>
                  <a:pt x="142" y="57"/>
                  <a:pt x="142" y="54"/>
                  <a:pt x="142" y="51"/>
                </a:cubicBezTo>
                <a:cubicBezTo>
                  <a:pt x="142" y="44"/>
                  <a:pt x="140" y="34"/>
                  <a:pt x="132" y="29"/>
                </a:cubicBezTo>
                <a:cubicBezTo>
                  <a:pt x="130" y="27"/>
                  <a:pt x="123" y="24"/>
                  <a:pt x="117" y="24"/>
                </a:cubicBezTo>
                <a:cubicBezTo>
                  <a:pt x="115" y="24"/>
                  <a:pt x="114" y="24"/>
                  <a:pt x="112" y="25"/>
                </a:cubicBezTo>
                <a:cubicBezTo>
                  <a:pt x="109" y="27"/>
                  <a:pt x="105" y="33"/>
                  <a:pt x="98" y="33"/>
                </a:cubicBezTo>
                <a:cubicBezTo>
                  <a:pt x="97" y="33"/>
                  <a:pt x="95" y="33"/>
                  <a:pt x="93" y="32"/>
                </a:cubicBezTo>
                <a:cubicBezTo>
                  <a:pt x="91" y="31"/>
                  <a:pt x="89" y="29"/>
                  <a:pt x="89" y="26"/>
                </a:cubicBezTo>
                <a:cubicBezTo>
                  <a:pt x="89" y="24"/>
                  <a:pt x="89" y="23"/>
                  <a:pt x="90" y="22"/>
                </a:cubicBezTo>
                <a:cubicBezTo>
                  <a:pt x="90" y="20"/>
                  <a:pt x="92" y="20"/>
                  <a:pt x="93" y="20"/>
                </a:cubicBezTo>
                <a:cubicBezTo>
                  <a:pt x="95" y="20"/>
                  <a:pt x="97" y="21"/>
                  <a:pt x="98" y="22"/>
                </a:cubicBezTo>
                <a:cubicBezTo>
                  <a:pt x="98" y="22"/>
                  <a:pt x="98" y="22"/>
                  <a:pt x="98" y="22"/>
                </a:cubicBezTo>
                <a:cubicBezTo>
                  <a:pt x="98" y="22"/>
                  <a:pt x="98" y="22"/>
                  <a:pt x="98" y="22"/>
                </a:cubicBezTo>
                <a:cubicBezTo>
                  <a:pt x="98" y="22"/>
                  <a:pt x="98" y="22"/>
                  <a:pt x="98" y="22"/>
                </a:cubicBezTo>
                <a:cubicBezTo>
                  <a:pt x="98" y="22"/>
                  <a:pt x="98" y="22"/>
                  <a:pt x="98" y="22"/>
                </a:cubicBezTo>
                <a:cubicBezTo>
                  <a:pt x="98" y="22"/>
                  <a:pt x="98" y="22"/>
                  <a:pt x="98" y="22"/>
                </a:cubicBezTo>
                <a:cubicBezTo>
                  <a:pt x="98" y="22"/>
                  <a:pt x="98" y="22"/>
                  <a:pt x="98" y="22"/>
                </a:cubicBezTo>
                <a:cubicBezTo>
                  <a:pt x="98" y="22"/>
                  <a:pt x="98" y="22"/>
                  <a:pt x="98" y="22"/>
                </a:cubicBezTo>
                <a:cubicBezTo>
                  <a:pt x="98" y="22"/>
                  <a:pt x="98" y="22"/>
                  <a:pt x="98" y="22"/>
                </a:cubicBezTo>
                <a:cubicBezTo>
                  <a:pt x="98" y="22"/>
                  <a:pt x="98" y="22"/>
                  <a:pt x="98" y="22"/>
                </a:cubicBezTo>
                <a:cubicBezTo>
                  <a:pt x="98" y="22"/>
                  <a:pt x="98" y="22"/>
                  <a:pt x="98" y="22"/>
                </a:cubicBezTo>
                <a:cubicBezTo>
                  <a:pt x="98" y="22"/>
                  <a:pt x="98" y="22"/>
                  <a:pt x="98" y="22"/>
                </a:cubicBezTo>
                <a:cubicBezTo>
                  <a:pt x="98" y="22"/>
                  <a:pt x="98" y="22"/>
                  <a:pt x="98" y="22"/>
                </a:cubicBezTo>
                <a:cubicBezTo>
                  <a:pt x="97" y="22"/>
                  <a:pt x="97" y="22"/>
                  <a:pt x="97" y="22"/>
                </a:cubicBezTo>
                <a:cubicBezTo>
                  <a:pt x="97" y="22"/>
                  <a:pt x="97" y="22"/>
                  <a:pt x="97" y="22"/>
                </a:cubicBezTo>
                <a:cubicBezTo>
                  <a:pt x="96" y="22"/>
                  <a:pt x="94" y="22"/>
                  <a:pt x="93" y="22"/>
                </a:cubicBezTo>
                <a:cubicBezTo>
                  <a:pt x="92" y="23"/>
                  <a:pt x="92" y="23"/>
                  <a:pt x="92" y="25"/>
                </a:cubicBezTo>
                <a:cubicBezTo>
                  <a:pt x="92" y="25"/>
                  <a:pt x="92" y="27"/>
                  <a:pt x="93" y="28"/>
                </a:cubicBezTo>
                <a:cubicBezTo>
                  <a:pt x="94" y="30"/>
                  <a:pt x="96" y="31"/>
                  <a:pt x="98" y="31"/>
                </a:cubicBezTo>
                <a:cubicBezTo>
                  <a:pt x="103" y="31"/>
                  <a:pt x="110" y="25"/>
                  <a:pt x="110" y="19"/>
                </a:cubicBezTo>
                <a:cubicBezTo>
                  <a:pt x="110" y="16"/>
                  <a:pt x="109" y="14"/>
                  <a:pt x="105" y="11"/>
                </a:cubicBezTo>
                <a:cubicBezTo>
                  <a:pt x="103" y="10"/>
                  <a:pt x="101" y="10"/>
                  <a:pt x="100" y="10"/>
                </a:cubicBezTo>
                <a:cubicBezTo>
                  <a:pt x="97" y="10"/>
                  <a:pt x="94" y="10"/>
                  <a:pt x="92" y="10"/>
                </a:cubicBezTo>
                <a:cubicBezTo>
                  <a:pt x="91" y="10"/>
                  <a:pt x="90" y="10"/>
                  <a:pt x="89" y="10"/>
                </a:cubicBezTo>
                <a:cubicBezTo>
                  <a:pt x="85" y="9"/>
                  <a:pt x="83" y="2"/>
                  <a:pt x="74" y="2"/>
                </a:cubicBezTo>
                <a:cubicBezTo>
                  <a:pt x="74" y="2"/>
                  <a:pt x="73" y="3"/>
                  <a:pt x="71" y="3"/>
                </a:cubicBezTo>
                <a:close/>
              </a:path>
            </a:pathLst>
          </a:custGeom>
          <a:solidFill>
            <a:srgbClr val="F2DBC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48" name="PA_任意多边形 1353"/>
          <p:cNvSpPr>
            <a:spLocks/>
          </p:cNvSpPr>
          <p:nvPr>
            <p:custDataLst>
              <p:tags r:id="rId80"/>
            </p:custDataLst>
          </p:nvPr>
        </p:nvSpPr>
        <p:spPr bwMode="auto">
          <a:xfrm>
            <a:off x="9999662" y="3764207"/>
            <a:ext cx="400050" cy="242888"/>
          </a:xfrm>
          <a:custGeom>
            <a:avLst/>
            <a:gdLst>
              <a:gd name="T0" fmla="*/ 91 w 166"/>
              <a:gd name="T1" fmla="*/ 10 h 101"/>
              <a:gd name="T2" fmla="*/ 94 w 166"/>
              <a:gd name="T3" fmla="*/ 28 h 101"/>
              <a:gd name="T4" fmla="*/ 91 w 166"/>
              <a:gd name="T5" fmla="*/ 22 h 101"/>
              <a:gd name="T6" fmla="*/ 114 w 166"/>
              <a:gd name="T7" fmla="*/ 25 h 101"/>
              <a:gd name="T8" fmla="*/ 143 w 166"/>
              <a:gd name="T9" fmla="*/ 58 h 101"/>
              <a:gd name="T10" fmla="*/ 111 w 166"/>
              <a:gd name="T11" fmla="*/ 64 h 101"/>
              <a:gd name="T12" fmla="*/ 118 w 166"/>
              <a:gd name="T13" fmla="*/ 52 h 101"/>
              <a:gd name="T14" fmla="*/ 108 w 166"/>
              <a:gd name="T15" fmla="*/ 66 h 101"/>
              <a:gd name="T16" fmla="*/ 152 w 166"/>
              <a:gd name="T17" fmla="*/ 0 h 101"/>
              <a:gd name="T18" fmla="*/ 137 w 166"/>
              <a:gd name="T19" fmla="*/ 79 h 101"/>
              <a:gd name="T20" fmla="*/ 97 w 166"/>
              <a:gd name="T21" fmla="*/ 47 h 101"/>
              <a:gd name="T22" fmla="*/ 63 w 166"/>
              <a:gd name="T23" fmla="*/ 46 h 101"/>
              <a:gd name="T24" fmla="*/ 57 w 166"/>
              <a:gd name="T25" fmla="*/ 75 h 101"/>
              <a:gd name="T26" fmla="*/ 71 w 166"/>
              <a:gd name="T27" fmla="*/ 80 h 101"/>
              <a:gd name="T28" fmla="*/ 140 w 166"/>
              <a:gd name="T29" fmla="*/ 86 h 101"/>
              <a:gd name="T30" fmla="*/ 73 w 166"/>
              <a:gd name="T31" fmla="*/ 78 h 101"/>
              <a:gd name="T32" fmla="*/ 55 w 166"/>
              <a:gd name="T33" fmla="*/ 62 h 101"/>
              <a:gd name="T34" fmla="*/ 51 w 166"/>
              <a:gd name="T35" fmla="*/ 73 h 101"/>
              <a:gd name="T36" fmla="*/ 64 w 166"/>
              <a:gd name="T37" fmla="*/ 49 h 101"/>
              <a:gd name="T38" fmla="*/ 102 w 166"/>
              <a:gd name="T39" fmla="*/ 65 h 101"/>
              <a:gd name="T40" fmla="*/ 94 w 166"/>
              <a:gd name="T41" fmla="*/ 60 h 101"/>
              <a:gd name="T42" fmla="*/ 127 w 166"/>
              <a:gd name="T43" fmla="*/ 85 h 101"/>
              <a:gd name="T44" fmla="*/ 156 w 166"/>
              <a:gd name="T45" fmla="*/ 23 h 101"/>
              <a:gd name="T46" fmla="*/ 160 w 166"/>
              <a:gd name="T47" fmla="*/ 72 h 101"/>
              <a:gd name="T48" fmla="*/ 118 w 166"/>
              <a:gd name="T49" fmla="*/ 97 h 101"/>
              <a:gd name="T50" fmla="*/ 33 w 166"/>
              <a:gd name="T51" fmla="*/ 60 h 101"/>
              <a:gd name="T52" fmla="*/ 19 w 166"/>
              <a:gd name="T53" fmla="*/ 57 h 101"/>
              <a:gd name="T54" fmla="*/ 30 w 166"/>
              <a:gd name="T55" fmla="*/ 59 h 101"/>
              <a:gd name="T56" fmla="*/ 8 w 166"/>
              <a:gd name="T57" fmla="*/ 70 h 101"/>
              <a:gd name="T58" fmla="*/ 2 w 166"/>
              <a:gd name="T59" fmla="*/ 38 h 101"/>
              <a:gd name="T60" fmla="*/ 33 w 166"/>
              <a:gd name="T61" fmla="*/ 21 h 101"/>
              <a:gd name="T62" fmla="*/ 54 w 166"/>
              <a:gd name="T63" fmla="*/ 29 h 101"/>
              <a:gd name="T64" fmla="*/ 42 w 166"/>
              <a:gd name="T65" fmla="*/ 24 h 101"/>
              <a:gd name="T66" fmla="*/ 37 w 166"/>
              <a:gd name="T67" fmla="*/ 17 h 101"/>
              <a:gd name="T68" fmla="*/ 62 w 166"/>
              <a:gd name="T69" fmla="*/ 11 h 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66" h="101">
                <a:moveTo>
                  <a:pt x="73" y="3"/>
                </a:moveTo>
                <a:cubicBezTo>
                  <a:pt x="84" y="1"/>
                  <a:pt x="85" y="9"/>
                  <a:pt x="91" y="10"/>
                </a:cubicBezTo>
                <a:cubicBezTo>
                  <a:pt x="96" y="11"/>
                  <a:pt x="101" y="8"/>
                  <a:pt x="107" y="11"/>
                </a:cubicBezTo>
                <a:cubicBezTo>
                  <a:pt x="121" y="21"/>
                  <a:pt x="100" y="37"/>
                  <a:pt x="94" y="28"/>
                </a:cubicBezTo>
                <a:cubicBezTo>
                  <a:pt x="90" y="20"/>
                  <a:pt x="100" y="22"/>
                  <a:pt x="99" y="22"/>
                </a:cubicBezTo>
                <a:cubicBezTo>
                  <a:pt x="97" y="20"/>
                  <a:pt x="92" y="19"/>
                  <a:pt x="91" y="22"/>
                </a:cubicBezTo>
                <a:cubicBezTo>
                  <a:pt x="90" y="27"/>
                  <a:pt x="91" y="31"/>
                  <a:pt x="94" y="32"/>
                </a:cubicBezTo>
                <a:cubicBezTo>
                  <a:pt x="105" y="36"/>
                  <a:pt x="110" y="27"/>
                  <a:pt x="114" y="25"/>
                </a:cubicBezTo>
                <a:cubicBezTo>
                  <a:pt x="119" y="22"/>
                  <a:pt x="131" y="27"/>
                  <a:pt x="134" y="29"/>
                </a:cubicBezTo>
                <a:cubicBezTo>
                  <a:pt x="145" y="37"/>
                  <a:pt x="144" y="52"/>
                  <a:pt x="143" y="58"/>
                </a:cubicBezTo>
                <a:cubicBezTo>
                  <a:pt x="141" y="66"/>
                  <a:pt x="133" y="71"/>
                  <a:pt x="125" y="72"/>
                </a:cubicBezTo>
                <a:cubicBezTo>
                  <a:pt x="120" y="72"/>
                  <a:pt x="112" y="69"/>
                  <a:pt x="111" y="64"/>
                </a:cubicBezTo>
                <a:cubicBezTo>
                  <a:pt x="105" y="52"/>
                  <a:pt x="122" y="50"/>
                  <a:pt x="116" y="60"/>
                </a:cubicBezTo>
                <a:cubicBezTo>
                  <a:pt x="120" y="58"/>
                  <a:pt x="120" y="53"/>
                  <a:pt x="118" y="52"/>
                </a:cubicBezTo>
                <a:cubicBezTo>
                  <a:pt x="115" y="51"/>
                  <a:pt x="110" y="51"/>
                  <a:pt x="109" y="53"/>
                </a:cubicBezTo>
                <a:cubicBezTo>
                  <a:pt x="107" y="56"/>
                  <a:pt x="107" y="62"/>
                  <a:pt x="108" y="66"/>
                </a:cubicBezTo>
                <a:cubicBezTo>
                  <a:pt x="111" y="73"/>
                  <a:pt x="124" y="77"/>
                  <a:pt x="133" y="73"/>
                </a:cubicBezTo>
                <a:cubicBezTo>
                  <a:pt x="160" y="62"/>
                  <a:pt x="144" y="25"/>
                  <a:pt x="152" y="0"/>
                </a:cubicBezTo>
                <a:cubicBezTo>
                  <a:pt x="152" y="0"/>
                  <a:pt x="154" y="21"/>
                  <a:pt x="155" y="30"/>
                </a:cubicBezTo>
                <a:cubicBezTo>
                  <a:pt x="156" y="51"/>
                  <a:pt x="158" y="69"/>
                  <a:pt x="137" y="79"/>
                </a:cubicBezTo>
                <a:cubicBezTo>
                  <a:pt x="121" y="86"/>
                  <a:pt x="106" y="85"/>
                  <a:pt x="91" y="75"/>
                </a:cubicBezTo>
                <a:cubicBezTo>
                  <a:pt x="108" y="75"/>
                  <a:pt x="109" y="53"/>
                  <a:pt x="97" y="47"/>
                </a:cubicBezTo>
                <a:cubicBezTo>
                  <a:pt x="93" y="44"/>
                  <a:pt x="87" y="43"/>
                  <a:pt x="84" y="45"/>
                </a:cubicBezTo>
                <a:cubicBezTo>
                  <a:pt x="78" y="41"/>
                  <a:pt x="67" y="40"/>
                  <a:pt x="63" y="46"/>
                </a:cubicBezTo>
                <a:cubicBezTo>
                  <a:pt x="60" y="45"/>
                  <a:pt x="51" y="47"/>
                  <a:pt x="48" y="50"/>
                </a:cubicBezTo>
                <a:cubicBezTo>
                  <a:pt x="40" y="58"/>
                  <a:pt x="42" y="82"/>
                  <a:pt x="57" y="75"/>
                </a:cubicBezTo>
                <a:cubicBezTo>
                  <a:pt x="62" y="72"/>
                  <a:pt x="62" y="70"/>
                  <a:pt x="63" y="66"/>
                </a:cubicBezTo>
                <a:cubicBezTo>
                  <a:pt x="66" y="73"/>
                  <a:pt x="69" y="78"/>
                  <a:pt x="71" y="80"/>
                </a:cubicBezTo>
                <a:cubicBezTo>
                  <a:pt x="76" y="86"/>
                  <a:pt x="81" y="89"/>
                  <a:pt x="89" y="91"/>
                </a:cubicBezTo>
                <a:cubicBezTo>
                  <a:pt x="103" y="94"/>
                  <a:pt x="130" y="94"/>
                  <a:pt x="140" y="86"/>
                </a:cubicBezTo>
                <a:cubicBezTo>
                  <a:pt x="125" y="90"/>
                  <a:pt x="106" y="92"/>
                  <a:pt x="89" y="88"/>
                </a:cubicBezTo>
                <a:cubicBezTo>
                  <a:pt x="82" y="87"/>
                  <a:pt x="75" y="80"/>
                  <a:pt x="73" y="78"/>
                </a:cubicBezTo>
                <a:cubicBezTo>
                  <a:pt x="71" y="75"/>
                  <a:pt x="69" y="70"/>
                  <a:pt x="67" y="67"/>
                </a:cubicBezTo>
                <a:cubicBezTo>
                  <a:pt x="64" y="61"/>
                  <a:pt x="59" y="61"/>
                  <a:pt x="55" y="62"/>
                </a:cubicBezTo>
                <a:cubicBezTo>
                  <a:pt x="59" y="64"/>
                  <a:pt x="62" y="66"/>
                  <a:pt x="59" y="70"/>
                </a:cubicBezTo>
                <a:cubicBezTo>
                  <a:pt x="58" y="72"/>
                  <a:pt x="55" y="75"/>
                  <a:pt x="51" y="73"/>
                </a:cubicBezTo>
                <a:cubicBezTo>
                  <a:pt x="45" y="71"/>
                  <a:pt x="46" y="63"/>
                  <a:pt x="47" y="58"/>
                </a:cubicBezTo>
                <a:cubicBezTo>
                  <a:pt x="50" y="50"/>
                  <a:pt x="58" y="47"/>
                  <a:pt x="64" y="49"/>
                </a:cubicBezTo>
                <a:cubicBezTo>
                  <a:pt x="69" y="42"/>
                  <a:pt x="77" y="43"/>
                  <a:pt x="83" y="47"/>
                </a:cubicBezTo>
                <a:cubicBezTo>
                  <a:pt x="95" y="45"/>
                  <a:pt x="105" y="52"/>
                  <a:pt x="102" y="65"/>
                </a:cubicBezTo>
                <a:cubicBezTo>
                  <a:pt x="99" y="74"/>
                  <a:pt x="87" y="75"/>
                  <a:pt x="87" y="65"/>
                </a:cubicBezTo>
                <a:cubicBezTo>
                  <a:pt x="88" y="64"/>
                  <a:pt x="91" y="61"/>
                  <a:pt x="94" y="60"/>
                </a:cubicBezTo>
                <a:cubicBezTo>
                  <a:pt x="80" y="58"/>
                  <a:pt x="84" y="73"/>
                  <a:pt x="90" y="78"/>
                </a:cubicBezTo>
                <a:cubicBezTo>
                  <a:pt x="98" y="84"/>
                  <a:pt x="113" y="88"/>
                  <a:pt x="127" y="85"/>
                </a:cubicBezTo>
                <a:cubicBezTo>
                  <a:pt x="134" y="84"/>
                  <a:pt x="141" y="81"/>
                  <a:pt x="147" y="76"/>
                </a:cubicBezTo>
                <a:cubicBezTo>
                  <a:pt x="161" y="65"/>
                  <a:pt x="160" y="49"/>
                  <a:pt x="156" y="23"/>
                </a:cubicBezTo>
                <a:cubicBezTo>
                  <a:pt x="157" y="25"/>
                  <a:pt x="161" y="37"/>
                  <a:pt x="161" y="40"/>
                </a:cubicBezTo>
                <a:cubicBezTo>
                  <a:pt x="162" y="45"/>
                  <a:pt x="166" y="59"/>
                  <a:pt x="160" y="72"/>
                </a:cubicBezTo>
                <a:cubicBezTo>
                  <a:pt x="156" y="80"/>
                  <a:pt x="150" y="85"/>
                  <a:pt x="143" y="90"/>
                </a:cubicBezTo>
                <a:cubicBezTo>
                  <a:pt x="140" y="92"/>
                  <a:pt x="130" y="95"/>
                  <a:pt x="118" y="97"/>
                </a:cubicBezTo>
                <a:cubicBezTo>
                  <a:pt x="93" y="101"/>
                  <a:pt x="71" y="97"/>
                  <a:pt x="53" y="85"/>
                </a:cubicBezTo>
                <a:cubicBezTo>
                  <a:pt x="44" y="80"/>
                  <a:pt x="34" y="71"/>
                  <a:pt x="33" y="60"/>
                </a:cubicBezTo>
                <a:cubicBezTo>
                  <a:pt x="33" y="56"/>
                  <a:pt x="29" y="53"/>
                  <a:pt x="25" y="53"/>
                </a:cubicBezTo>
                <a:cubicBezTo>
                  <a:pt x="23" y="54"/>
                  <a:pt x="20" y="55"/>
                  <a:pt x="19" y="57"/>
                </a:cubicBezTo>
                <a:cubicBezTo>
                  <a:pt x="18" y="61"/>
                  <a:pt x="20" y="64"/>
                  <a:pt x="20" y="64"/>
                </a:cubicBezTo>
                <a:cubicBezTo>
                  <a:pt x="21" y="57"/>
                  <a:pt x="26" y="55"/>
                  <a:pt x="30" y="59"/>
                </a:cubicBezTo>
                <a:cubicBezTo>
                  <a:pt x="32" y="62"/>
                  <a:pt x="31" y="67"/>
                  <a:pt x="31" y="67"/>
                </a:cubicBezTo>
                <a:cubicBezTo>
                  <a:pt x="28" y="76"/>
                  <a:pt x="16" y="77"/>
                  <a:pt x="8" y="70"/>
                </a:cubicBezTo>
                <a:cubicBezTo>
                  <a:pt x="1" y="64"/>
                  <a:pt x="3" y="56"/>
                  <a:pt x="6" y="52"/>
                </a:cubicBezTo>
                <a:cubicBezTo>
                  <a:pt x="3" y="49"/>
                  <a:pt x="0" y="44"/>
                  <a:pt x="2" y="38"/>
                </a:cubicBezTo>
                <a:cubicBezTo>
                  <a:pt x="3" y="34"/>
                  <a:pt x="8" y="31"/>
                  <a:pt x="13" y="30"/>
                </a:cubicBezTo>
                <a:cubicBezTo>
                  <a:pt x="16" y="19"/>
                  <a:pt x="26" y="19"/>
                  <a:pt x="33" y="21"/>
                </a:cubicBezTo>
                <a:cubicBezTo>
                  <a:pt x="32" y="31"/>
                  <a:pt x="34" y="39"/>
                  <a:pt x="43" y="39"/>
                </a:cubicBezTo>
                <a:cubicBezTo>
                  <a:pt x="50" y="39"/>
                  <a:pt x="53" y="35"/>
                  <a:pt x="54" y="29"/>
                </a:cubicBezTo>
                <a:cubicBezTo>
                  <a:pt x="54" y="23"/>
                  <a:pt x="49" y="21"/>
                  <a:pt x="46" y="21"/>
                </a:cubicBezTo>
                <a:cubicBezTo>
                  <a:pt x="44" y="21"/>
                  <a:pt x="43" y="23"/>
                  <a:pt x="42" y="24"/>
                </a:cubicBezTo>
                <a:cubicBezTo>
                  <a:pt x="51" y="21"/>
                  <a:pt x="54" y="31"/>
                  <a:pt x="48" y="35"/>
                </a:cubicBezTo>
                <a:cubicBezTo>
                  <a:pt x="38" y="41"/>
                  <a:pt x="32" y="27"/>
                  <a:pt x="37" y="17"/>
                </a:cubicBezTo>
                <a:cubicBezTo>
                  <a:pt x="39" y="15"/>
                  <a:pt x="43" y="12"/>
                  <a:pt x="46" y="11"/>
                </a:cubicBezTo>
                <a:cubicBezTo>
                  <a:pt x="50" y="10"/>
                  <a:pt x="56" y="9"/>
                  <a:pt x="62" y="11"/>
                </a:cubicBezTo>
                <a:cubicBezTo>
                  <a:pt x="64" y="8"/>
                  <a:pt x="68" y="4"/>
                  <a:pt x="73" y="3"/>
                </a:cubicBezTo>
                <a:close/>
              </a:path>
            </a:pathLst>
          </a:custGeom>
          <a:solidFill>
            <a:srgbClr val="F2DBC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49" name="PA_任意多边形 1354"/>
          <p:cNvSpPr>
            <a:spLocks/>
          </p:cNvSpPr>
          <p:nvPr>
            <p:custDataLst>
              <p:tags r:id="rId81"/>
            </p:custDataLst>
          </p:nvPr>
        </p:nvSpPr>
        <p:spPr bwMode="auto">
          <a:xfrm>
            <a:off x="9966325" y="3764207"/>
            <a:ext cx="388938" cy="238125"/>
          </a:xfrm>
          <a:custGeom>
            <a:avLst/>
            <a:gdLst>
              <a:gd name="T0" fmla="*/ 105 w 162"/>
              <a:gd name="T1" fmla="*/ 11 h 99"/>
              <a:gd name="T2" fmla="*/ 96 w 162"/>
              <a:gd name="T3" fmla="*/ 22 h 99"/>
              <a:gd name="T4" fmla="*/ 89 w 162"/>
              <a:gd name="T5" fmla="*/ 26 h 99"/>
              <a:gd name="T6" fmla="*/ 141 w 162"/>
              <a:gd name="T7" fmla="*/ 58 h 99"/>
              <a:gd name="T8" fmla="*/ 115 w 162"/>
              <a:gd name="T9" fmla="*/ 60 h 99"/>
              <a:gd name="T10" fmla="*/ 106 w 162"/>
              <a:gd name="T11" fmla="*/ 59 h 99"/>
              <a:gd name="T12" fmla="*/ 150 w 162"/>
              <a:gd name="T13" fmla="*/ 0 h 99"/>
              <a:gd name="T14" fmla="*/ 150 w 162"/>
              <a:gd name="T15" fmla="*/ 0 h 99"/>
              <a:gd name="T16" fmla="*/ 154 w 162"/>
              <a:gd name="T17" fmla="*/ 47 h 99"/>
              <a:gd name="T18" fmla="*/ 96 w 162"/>
              <a:gd name="T19" fmla="*/ 47 h 99"/>
              <a:gd name="T20" fmla="*/ 62 w 162"/>
              <a:gd name="T21" fmla="*/ 46 h 99"/>
              <a:gd name="T22" fmla="*/ 56 w 162"/>
              <a:gd name="T23" fmla="*/ 75 h 99"/>
              <a:gd name="T24" fmla="*/ 138 w 162"/>
              <a:gd name="T25" fmla="*/ 87 h 99"/>
              <a:gd name="T26" fmla="*/ 53 w 162"/>
              <a:gd name="T27" fmla="*/ 62 h 99"/>
              <a:gd name="T28" fmla="*/ 45 w 162"/>
              <a:gd name="T29" fmla="*/ 64 h 99"/>
              <a:gd name="T30" fmla="*/ 81 w 162"/>
              <a:gd name="T31" fmla="*/ 47 h 99"/>
              <a:gd name="T32" fmla="*/ 86 w 162"/>
              <a:gd name="T33" fmla="*/ 66 h 99"/>
              <a:gd name="T34" fmla="*/ 85 w 162"/>
              <a:gd name="T35" fmla="*/ 62 h 99"/>
              <a:gd name="T36" fmla="*/ 154 w 162"/>
              <a:gd name="T37" fmla="*/ 23 h 99"/>
              <a:gd name="T38" fmla="*/ 117 w 162"/>
              <a:gd name="T39" fmla="*/ 97 h 99"/>
              <a:gd name="T40" fmla="*/ 17 w 162"/>
              <a:gd name="T41" fmla="*/ 60 h 99"/>
              <a:gd name="T42" fmla="*/ 28 w 162"/>
              <a:gd name="T43" fmla="*/ 59 h 99"/>
              <a:gd name="T44" fmla="*/ 2 w 162"/>
              <a:gd name="T45" fmla="*/ 60 h 99"/>
              <a:gd name="T46" fmla="*/ 12 w 162"/>
              <a:gd name="T47" fmla="*/ 30 h 99"/>
              <a:gd name="T48" fmla="*/ 33 w 162"/>
              <a:gd name="T49" fmla="*/ 35 h 99"/>
              <a:gd name="T50" fmla="*/ 41 w 162"/>
              <a:gd name="T51" fmla="*/ 24 h 99"/>
              <a:gd name="T52" fmla="*/ 34 w 162"/>
              <a:gd name="T53" fmla="*/ 25 h 99"/>
              <a:gd name="T54" fmla="*/ 71 w 162"/>
              <a:gd name="T55" fmla="*/ 3 h 99"/>
              <a:gd name="T56" fmla="*/ 45 w 162"/>
              <a:gd name="T57" fmla="*/ 11 h 99"/>
              <a:gd name="T58" fmla="*/ 48 w 162"/>
              <a:gd name="T59" fmla="*/ 25 h 99"/>
              <a:gd name="T60" fmla="*/ 52 w 162"/>
              <a:gd name="T61" fmla="*/ 28 h 99"/>
              <a:gd name="T62" fmla="*/ 25 w 162"/>
              <a:gd name="T63" fmla="*/ 20 h 99"/>
              <a:gd name="T64" fmla="*/ 5 w 162"/>
              <a:gd name="T65" fmla="*/ 52 h 99"/>
              <a:gd name="T66" fmla="*/ 30 w 162"/>
              <a:gd name="T67" fmla="*/ 67 h 99"/>
              <a:gd name="T68" fmla="*/ 19 w 162"/>
              <a:gd name="T69" fmla="*/ 64 h 99"/>
              <a:gd name="T70" fmla="*/ 32 w 162"/>
              <a:gd name="T71" fmla="*/ 60 h 99"/>
              <a:gd name="T72" fmla="*/ 160 w 162"/>
              <a:gd name="T73" fmla="*/ 40 h 99"/>
              <a:gd name="T74" fmla="*/ 89 w 162"/>
              <a:gd name="T75" fmla="*/ 78 h 99"/>
              <a:gd name="T76" fmla="*/ 86 w 162"/>
              <a:gd name="T77" fmla="*/ 65 h 99"/>
              <a:gd name="T78" fmla="*/ 96 w 162"/>
              <a:gd name="T79" fmla="*/ 50 h 99"/>
              <a:gd name="T80" fmla="*/ 62 w 162"/>
              <a:gd name="T81" fmla="*/ 49 h 99"/>
              <a:gd name="T82" fmla="*/ 58 w 162"/>
              <a:gd name="T83" fmla="*/ 70 h 99"/>
              <a:gd name="T84" fmla="*/ 71 w 162"/>
              <a:gd name="T85" fmla="*/ 78 h 99"/>
              <a:gd name="T86" fmla="*/ 87 w 162"/>
              <a:gd name="T87" fmla="*/ 91 h 99"/>
              <a:gd name="T88" fmla="*/ 44 w 162"/>
              <a:gd name="T89" fmla="*/ 72 h 99"/>
              <a:gd name="T90" fmla="*/ 72 w 162"/>
              <a:gd name="T91" fmla="*/ 42 h 99"/>
              <a:gd name="T92" fmla="*/ 90 w 162"/>
              <a:gd name="T93" fmla="*/ 75 h 99"/>
              <a:gd name="T94" fmla="*/ 151 w 162"/>
              <a:gd name="T95" fmla="*/ 12 h 99"/>
              <a:gd name="T96" fmla="*/ 150 w 162"/>
              <a:gd name="T97" fmla="*/ 0 h 99"/>
              <a:gd name="T98" fmla="*/ 107 w 162"/>
              <a:gd name="T99" fmla="*/ 66 h 99"/>
              <a:gd name="T100" fmla="*/ 115 w 162"/>
              <a:gd name="T101" fmla="*/ 60 h 99"/>
              <a:gd name="T102" fmla="*/ 109 w 162"/>
              <a:gd name="T103" fmla="*/ 65 h 99"/>
              <a:gd name="T104" fmla="*/ 112 w 162"/>
              <a:gd name="T105" fmla="*/ 25 h 99"/>
              <a:gd name="T106" fmla="*/ 98 w 162"/>
              <a:gd name="T107" fmla="*/ 22 h 99"/>
              <a:gd name="T108" fmla="*/ 98 w 162"/>
              <a:gd name="T109" fmla="*/ 22 h 99"/>
              <a:gd name="T110" fmla="*/ 93 w 162"/>
              <a:gd name="T111" fmla="*/ 22 h 99"/>
              <a:gd name="T112" fmla="*/ 92 w 162"/>
              <a:gd name="T113" fmla="*/ 10 h 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62" h="99">
                <a:moveTo>
                  <a:pt x="71" y="3"/>
                </a:moveTo>
                <a:cubicBezTo>
                  <a:pt x="71" y="3"/>
                  <a:pt x="71" y="3"/>
                  <a:pt x="71" y="3"/>
                </a:cubicBezTo>
                <a:cubicBezTo>
                  <a:pt x="72" y="3"/>
                  <a:pt x="73" y="3"/>
                  <a:pt x="74" y="3"/>
                </a:cubicBezTo>
                <a:cubicBezTo>
                  <a:pt x="83" y="3"/>
                  <a:pt x="84" y="9"/>
                  <a:pt x="89" y="10"/>
                </a:cubicBezTo>
                <a:cubicBezTo>
                  <a:pt x="90" y="10"/>
                  <a:pt x="91" y="10"/>
                  <a:pt x="92" y="10"/>
                </a:cubicBezTo>
                <a:cubicBezTo>
                  <a:pt x="94" y="10"/>
                  <a:pt x="97" y="10"/>
                  <a:pt x="99" y="10"/>
                </a:cubicBezTo>
                <a:cubicBezTo>
                  <a:pt x="101" y="10"/>
                  <a:pt x="103" y="10"/>
                  <a:pt x="105" y="11"/>
                </a:cubicBezTo>
                <a:cubicBezTo>
                  <a:pt x="108" y="14"/>
                  <a:pt x="110" y="16"/>
                  <a:pt x="110" y="19"/>
                </a:cubicBezTo>
                <a:cubicBezTo>
                  <a:pt x="110" y="22"/>
                  <a:pt x="108" y="25"/>
                  <a:pt x="106" y="27"/>
                </a:cubicBezTo>
                <a:cubicBezTo>
                  <a:pt x="103" y="29"/>
                  <a:pt x="100" y="31"/>
                  <a:pt x="98" y="31"/>
                </a:cubicBezTo>
                <a:cubicBezTo>
                  <a:pt x="96" y="31"/>
                  <a:pt x="94" y="30"/>
                  <a:pt x="93" y="28"/>
                </a:cubicBezTo>
                <a:cubicBezTo>
                  <a:pt x="92" y="26"/>
                  <a:pt x="92" y="25"/>
                  <a:pt x="92" y="25"/>
                </a:cubicBezTo>
                <a:cubicBezTo>
                  <a:pt x="92" y="23"/>
                  <a:pt x="92" y="23"/>
                  <a:pt x="93" y="22"/>
                </a:cubicBezTo>
                <a:cubicBezTo>
                  <a:pt x="94" y="22"/>
                  <a:pt x="96" y="22"/>
                  <a:pt x="96" y="22"/>
                </a:cubicBezTo>
                <a:cubicBezTo>
                  <a:pt x="97" y="22"/>
                  <a:pt x="97" y="22"/>
                  <a:pt x="97" y="22"/>
                </a:cubicBezTo>
                <a:cubicBezTo>
                  <a:pt x="98" y="22"/>
                  <a:pt x="98" y="22"/>
                  <a:pt x="98" y="22"/>
                </a:cubicBezTo>
                <a:cubicBezTo>
                  <a:pt x="98" y="22"/>
                  <a:pt x="98" y="22"/>
                  <a:pt x="98" y="22"/>
                </a:cubicBezTo>
                <a:cubicBezTo>
                  <a:pt x="98" y="22"/>
                  <a:pt x="98" y="22"/>
                  <a:pt x="98" y="22"/>
                </a:cubicBezTo>
                <a:cubicBezTo>
                  <a:pt x="97" y="21"/>
                  <a:pt x="95" y="20"/>
                  <a:pt x="93" y="20"/>
                </a:cubicBezTo>
                <a:cubicBezTo>
                  <a:pt x="91" y="20"/>
                  <a:pt x="90" y="20"/>
                  <a:pt x="90" y="22"/>
                </a:cubicBezTo>
                <a:cubicBezTo>
                  <a:pt x="89" y="23"/>
                  <a:pt x="89" y="24"/>
                  <a:pt x="89" y="26"/>
                </a:cubicBezTo>
                <a:cubicBezTo>
                  <a:pt x="89" y="29"/>
                  <a:pt x="90" y="31"/>
                  <a:pt x="93" y="32"/>
                </a:cubicBezTo>
                <a:cubicBezTo>
                  <a:pt x="95" y="33"/>
                  <a:pt x="97" y="33"/>
                  <a:pt x="98" y="33"/>
                </a:cubicBezTo>
                <a:cubicBezTo>
                  <a:pt x="105" y="33"/>
                  <a:pt x="109" y="27"/>
                  <a:pt x="112" y="25"/>
                </a:cubicBezTo>
                <a:cubicBezTo>
                  <a:pt x="113" y="24"/>
                  <a:pt x="115" y="24"/>
                  <a:pt x="117" y="24"/>
                </a:cubicBezTo>
                <a:cubicBezTo>
                  <a:pt x="122" y="24"/>
                  <a:pt x="130" y="27"/>
                  <a:pt x="132" y="29"/>
                </a:cubicBezTo>
                <a:cubicBezTo>
                  <a:pt x="140" y="34"/>
                  <a:pt x="142" y="44"/>
                  <a:pt x="142" y="51"/>
                </a:cubicBezTo>
                <a:cubicBezTo>
                  <a:pt x="142" y="54"/>
                  <a:pt x="142" y="56"/>
                  <a:pt x="141" y="58"/>
                </a:cubicBezTo>
                <a:cubicBezTo>
                  <a:pt x="139" y="66"/>
                  <a:pt x="131" y="71"/>
                  <a:pt x="123" y="72"/>
                </a:cubicBezTo>
                <a:cubicBezTo>
                  <a:pt x="123" y="72"/>
                  <a:pt x="123" y="72"/>
                  <a:pt x="123" y="72"/>
                </a:cubicBezTo>
                <a:cubicBezTo>
                  <a:pt x="118" y="72"/>
                  <a:pt x="111" y="69"/>
                  <a:pt x="109" y="64"/>
                </a:cubicBezTo>
                <a:cubicBezTo>
                  <a:pt x="108" y="63"/>
                  <a:pt x="108" y="61"/>
                  <a:pt x="108" y="60"/>
                </a:cubicBezTo>
                <a:cubicBezTo>
                  <a:pt x="108" y="56"/>
                  <a:pt x="111" y="54"/>
                  <a:pt x="113" y="54"/>
                </a:cubicBezTo>
                <a:cubicBezTo>
                  <a:pt x="115" y="54"/>
                  <a:pt x="116" y="54"/>
                  <a:pt x="116" y="56"/>
                </a:cubicBezTo>
                <a:cubicBezTo>
                  <a:pt x="116" y="57"/>
                  <a:pt x="116" y="58"/>
                  <a:pt x="115" y="60"/>
                </a:cubicBezTo>
                <a:cubicBezTo>
                  <a:pt x="115" y="60"/>
                  <a:pt x="115" y="60"/>
                  <a:pt x="115" y="60"/>
                </a:cubicBezTo>
                <a:cubicBezTo>
                  <a:pt x="115" y="60"/>
                  <a:pt x="115" y="60"/>
                  <a:pt x="115" y="60"/>
                </a:cubicBezTo>
                <a:cubicBezTo>
                  <a:pt x="117" y="59"/>
                  <a:pt x="118" y="57"/>
                  <a:pt x="118" y="55"/>
                </a:cubicBezTo>
                <a:cubicBezTo>
                  <a:pt x="118" y="54"/>
                  <a:pt x="117" y="52"/>
                  <a:pt x="116" y="52"/>
                </a:cubicBezTo>
                <a:cubicBezTo>
                  <a:pt x="115" y="51"/>
                  <a:pt x="114" y="51"/>
                  <a:pt x="113" y="51"/>
                </a:cubicBezTo>
                <a:cubicBezTo>
                  <a:pt x="110" y="51"/>
                  <a:pt x="108" y="52"/>
                  <a:pt x="107" y="53"/>
                </a:cubicBezTo>
                <a:cubicBezTo>
                  <a:pt x="106" y="54"/>
                  <a:pt x="106" y="57"/>
                  <a:pt x="106" y="59"/>
                </a:cubicBezTo>
                <a:cubicBezTo>
                  <a:pt x="106" y="62"/>
                  <a:pt x="106" y="64"/>
                  <a:pt x="107" y="66"/>
                </a:cubicBezTo>
                <a:cubicBezTo>
                  <a:pt x="109" y="71"/>
                  <a:pt x="116" y="75"/>
                  <a:pt x="124" y="75"/>
                </a:cubicBezTo>
                <a:cubicBezTo>
                  <a:pt x="126" y="75"/>
                  <a:pt x="129" y="74"/>
                  <a:pt x="131" y="73"/>
                </a:cubicBezTo>
                <a:cubicBezTo>
                  <a:pt x="146" y="67"/>
                  <a:pt x="148" y="54"/>
                  <a:pt x="148" y="39"/>
                </a:cubicBezTo>
                <a:cubicBezTo>
                  <a:pt x="148" y="33"/>
                  <a:pt x="148" y="27"/>
                  <a:pt x="148" y="22"/>
                </a:cubicBezTo>
                <a:cubicBezTo>
                  <a:pt x="148" y="14"/>
                  <a:pt x="148" y="7"/>
                  <a:pt x="150" y="0"/>
                </a:cubicBezTo>
                <a:cubicBezTo>
                  <a:pt x="150" y="0"/>
                  <a:pt x="150" y="0"/>
                  <a:pt x="150" y="0"/>
                </a:cubicBezTo>
                <a:cubicBezTo>
                  <a:pt x="150" y="0"/>
                  <a:pt x="150" y="0"/>
                  <a:pt x="150" y="0"/>
                </a:cubicBezTo>
                <a:cubicBezTo>
                  <a:pt x="150" y="0"/>
                  <a:pt x="150" y="0"/>
                  <a:pt x="150" y="0"/>
                </a:cubicBezTo>
                <a:cubicBezTo>
                  <a:pt x="150" y="0"/>
                  <a:pt x="150" y="0"/>
                  <a:pt x="150" y="0"/>
                </a:cubicBezTo>
                <a:cubicBezTo>
                  <a:pt x="150" y="0"/>
                  <a:pt x="150" y="0"/>
                  <a:pt x="150" y="0"/>
                </a:cubicBezTo>
                <a:cubicBezTo>
                  <a:pt x="150" y="0"/>
                  <a:pt x="150" y="0"/>
                  <a:pt x="150" y="0"/>
                </a:cubicBezTo>
                <a:cubicBezTo>
                  <a:pt x="150" y="0"/>
                  <a:pt x="150" y="0"/>
                  <a:pt x="150" y="0"/>
                </a:cubicBezTo>
                <a:cubicBezTo>
                  <a:pt x="150" y="0"/>
                  <a:pt x="150" y="0"/>
                  <a:pt x="150" y="0"/>
                </a:cubicBezTo>
                <a:cubicBezTo>
                  <a:pt x="150" y="0"/>
                  <a:pt x="150" y="0"/>
                  <a:pt x="150" y="0"/>
                </a:cubicBezTo>
                <a:cubicBezTo>
                  <a:pt x="150" y="0"/>
                  <a:pt x="150" y="0"/>
                  <a:pt x="150" y="0"/>
                </a:cubicBezTo>
                <a:cubicBezTo>
                  <a:pt x="150" y="0"/>
                  <a:pt x="150" y="0"/>
                  <a:pt x="150" y="0"/>
                </a:cubicBezTo>
                <a:cubicBezTo>
                  <a:pt x="150" y="0"/>
                  <a:pt x="150" y="0"/>
                  <a:pt x="150" y="0"/>
                </a:cubicBezTo>
                <a:cubicBezTo>
                  <a:pt x="150" y="1"/>
                  <a:pt x="150" y="2"/>
                  <a:pt x="150" y="4"/>
                </a:cubicBezTo>
                <a:cubicBezTo>
                  <a:pt x="151" y="10"/>
                  <a:pt x="152" y="23"/>
                  <a:pt x="153" y="30"/>
                </a:cubicBezTo>
                <a:cubicBezTo>
                  <a:pt x="153" y="36"/>
                  <a:pt x="154" y="42"/>
                  <a:pt x="154" y="47"/>
                </a:cubicBezTo>
                <a:cubicBezTo>
                  <a:pt x="154" y="60"/>
                  <a:pt x="151" y="72"/>
                  <a:pt x="136" y="79"/>
                </a:cubicBezTo>
                <a:cubicBezTo>
                  <a:pt x="129" y="82"/>
                  <a:pt x="122" y="84"/>
                  <a:pt x="115" y="84"/>
                </a:cubicBezTo>
                <a:cubicBezTo>
                  <a:pt x="107" y="84"/>
                  <a:pt x="98" y="81"/>
                  <a:pt x="90" y="75"/>
                </a:cubicBezTo>
                <a:cubicBezTo>
                  <a:pt x="90" y="75"/>
                  <a:pt x="90" y="75"/>
                  <a:pt x="90" y="75"/>
                </a:cubicBezTo>
                <a:cubicBezTo>
                  <a:pt x="90" y="75"/>
                  <a:pt x="90" y="75"/>
                  <a:pt x="90" y="75"/>
                </a:cubicBezTo>
                <a:cubicBezTo>
                  <a:pt x="99" y="75"/>
                  <a:pt x="103" y="68"/>
                  <a:pt x="103" y="61"/>
                </a:cubicBezTo>
                <a:cubicBezTo>
                  <a:pt x="103" y="55"/>
                  <a:pt x="101" y="50"/>
                  <a:pt x="96" y="47"/>
                </a:cubicBezTo>
                <a:cubicBezTo>
                  <a:pt x="93" y="45"/>
                  <a:pt x="90" y="44"/>
                  <a:pt x="87" y="44"/>
                </a:cubicBezTo>
                <a:cubicBezTo>
                  <a:pt x="85" y="44"/>
                  <a:pt x="84" y="44"/>
                  <a:pt x="82" y="45"/>
                </a:cubicBezTo>
                <a:cubicBezTo>
                  <a:pt x="82" y="45"/>
                  <a:pt x="82" y="45"/>
                  <a:pt x="82" y="45"/>
                </a:cubicBezTo>
                <a:cubicBezTo>
                  <a:pt x="82" y="45"/>
                  <a:pt x="82" y="45"/>
                  <a:pt x="82" y="45"/>
                </a:cubicBezTo>
                <a:cubicBezTo>
                  <a:pt x="80" y="43"/>
                  <a:pt x="76" y="42"/>
                  <a:pt x="72" y="42"/>
                </a:cubicBezTo>
                <a:cubicBezTo>
                  <a:pt x="67" y="42"/>
                  <a:pt x="63" y="43"/>
                  <a:pt x="61" y="46"/>
                </a:cubicBezTo>
                <a:cubicBezTo>
                  <a:pt x="62" y="46"/>
                  <a:pt x="62" y="46"/>
                  <a:pt x="62" y="46"/>
                </a:cubicBezTo>
                <a:cubicBezTo>
                  <a:pt x="62" y="46"/>
                  <a:pt x="62" y="46"/>
                  <a:pt x="62" y="46"/>
                </a:cubicBezTo>
                <a:cubicBezTo>
                  <a:pt x="61" y="46"/>
                  <a:pt x="60" y="46"/>
                  <a:pt x="59" y="46"/>
                </a:cubicBezTo>
                <a:cubicBezTo>
                  <a:pt x="55" y="46"/>
                  <a:pt x="49" y="47"/>
                  <a:pt x="47" y="50"/>
                </a:cubicBezTo>
                <a:cubicBezTo>
                  <a:pt x="43" y="53"/>
                  <a:pt x="42" y="59"/>
                  <a:pt x="42" y="64"/>
                </a:cubicBezTo>
                <a:cubicBezTo>
                  <a:pt x="42" y="67"/>
                  <a:pt x="42" y="70"/>
                  <a:pt x="44" y="72"/>
                </a:cubicBezTo>
                <a:cubicBezTo>
                  <a:pt x="45" y="75"/>
                  <a:pt x="47" y="76"/>
                  <a:pt x="50" y="76"/>
                </a:cubicBezTo>
                <a:cubicBezTo>
                  <a:pt x="52" y="76"/>
                  <a:pt x="54" y="76"/>
                  <a:pt x="56" y="75"/>
                </a:cubicBezTo>
                <a:cubicBezTo>
                  <a:pt x="61" y="72"/>
                  <a:pt x="60" y="70"/>
                  <a:pt x="61" y="66"/>
                </a:cubicBezTo>
                <a:cubicBezTo>
                  <a:pt x="61" y="66"/>
                  <a:pt x="61" y="66"/>
                  <a:pt x="61" y="66"/>
                </a:cubicBezTo>
                <a:cubicBezTo>
                  <a:pt x="61" y="66"/>
                  <a:pt x="61" y="66"/>
                  <a:pt x="61" y="66"/>
                </a:cubicBezTo>
                <a:cubicBezTo>
                  <a:pt x="64" y="73"/>
                  <a:pt x="68" y="78"/>
                  <a:pt x="69" y="80"/>
                </a:cubicBezTo>
                <a:cubicBezTo>
                  <a:pt x="74" y="86"/>
                  <a:pt x="79" y="89"/>
                  <a:pt x="87" y="91"/>
                </a:cubicBezTo>
                <a:cubicBezTo>
                  <a:pt x="92" y="92"/>
                  <a:pt x="99" y="93"/>
                  <a:pt x="107" y="93"/>
                </a:cubicBezTo>
                <a:cubicBezTo>
                  <a:pt x="119" y="93"/>
                  <a:pt x="132" y="91"/>
                  <a:pt x="138" y="87"/>
                </a:cubicBezTo>
                <a:cubicBezTo>
                  <a:pt x="138" y="86"/>
                  <a:pt x="138" y="86"/>
                  <a:pt x="138" y="86"/>
                </a:cubicBezTo>
                <a:cubicBezTo>
                  <a:pt x="128" y="88"/>
                  <a:pt x="117" y="90"/>
                  <a:pt x="106" y="90"/>
                </a:cubicBezTo>
                <a:cubicBezTo>
                  <a:pt x="100" y="90"/>
                  <a:pt x="94" y="90"/>
                  <a:pt x="88" y="88"/>
                </a:cubicBezTo>
                <a:cubicBezTo>
                  <a:pt x="80" y="87"/>
                  <a:pt x="73" y="80"/>
                  <a:pt x="71" y="78"/>
                </a:cubicBezTo>
                <a:cubicBezTo>
                  <a:pt x="69" y="75"/>
                  <a:pt x="67" y="70"/>
                  <a:pt x="65" y="67"/>
                </a:cubicBezTo>
                <a:cubicBezTo>
                  <a:pt x="63" y="63"/>
                  <a:pt x="60" y="62"/>
                  <a:pt x="57" y="62"/>
                </a:cubicBezTo>
                <a:cubicBezTo>
                  <a:pt x="56" y="62"/>
                  <a:pt x="55" y="62"/>
                  <a:pt x="53" y="62"/>
                </a:cubicBezTo>
                <a:cubicBezTo>
                  <a:pt x="53" y="62"/>
                  <a:pt x="53" y="62"/>
                  <a:pt x="53" y="62"/>
                </a:cubicBezTo>
                <a:cubicBezTo>
                  <a:pt x="53" y="62"/>
                  <a:pt x="53" y="62"/>
                  <a:pt x="53" y="62"/>
                </a:cubicBezTo>
                <a:cubicBezTo>
                  <a:pt x="56" y="63"/>
                  <a:pt x="58" y="65"/>
                  <a:pt x="58" y="67"/>
                </a:cubicBezTo>
                <a:cubicBezTo>
                  <a:pt x="58" y="68"/>
                  <a:pt x="58" y="69"/>
                  <a:pt x="58" y="70"/>
                </a:cubicBezTo>
                <a:cubicBezTo>
                  <a:pt x="56" y="72"/>
                  <a:pt x="54" y="74"/>
                  <a:pt x="52" y="74"/>
                </a:cubicBezTo>
                <a:cubicBezTo>
                  <a:pt x="51" y="74"/>
                  <a:pt x="50" y="73"/>
                  <a:pt x="49" y="73"/>
                </a:cubicBezTo>
                <a:cubicBezTo>
                  <a:pt x="46" y="72"/>
                  <a:pt x="45" y="68"/>
                  <a:pt x="45" y="64"/>
                </a:cubicBezTo>
                <a:cubicBezTo>
                  <a:pt x="45" y="62"/>
                  <a:pt x="45" y="60"/>
                  <a:pt x="46" y="58"/>
                </a:cubicBezTo>
                <a:cubicBezTo>
                  <a:pt x="48" y="51"/>
                  <a:pt x="54" y="48"/>
                  <a:pt x="59" y="48"/>
                </a:cubicBezTo>
                <a:cubicBezTo>
                  <a:pt x="60" y="48"/>
                  <a:pt x="61" y="49"/>
                  <a:pt x="62" y="49"/>
                </a:cubicBezTo>
                <a:cubicBezTo>
                  <a:pt x="62" y="49"/>
                  <a:pt x="62" y="49"/>
                  <a:pt x="62" y="49"/>
                </a:cubicBezTo>
                <a:cubicBezTo>
                  <a:pt x="62" y="49"/>
                  <a:pt x="62" y="49"/>
                  <a:pt x="62" y="49"/>
                </a:cubicBezTo>
                <a:cubicBezTo>
                  <a:pt x="65" y="46"/>
                  <a:pt x="68" y="44"/>
                  <a:pt x="72" y="44"/>
                </a:cubicBezTo>
                <a:cubicBezTo>
                  <a:pt x="75" y="44"/>
                  <a:pt x="79" y="45"/>
                  <a:pt x="81" y="47"/>
                </a:cubicBezTo>
                <a:cubicBezTo>
                  <a:pt x="81" y="47"/>
                  <a:pt x="81" y="47"/>
                  <a:pt x="81" y="47"/>
                </a:cubicBezTo>
                <a:cubicBezTo>
                  <a:pt x="81" y="47"/>
                  <a:pt x="81" y="47"/>
                  <a:pt x="81" y="47"/>
                </a:cubicBezTo>
                <a:cubicBezTo>
                  <a:pt x="83" y="47"/>
                  <a:pt x="84" y="47"/>
                  <a:pt x="86" y="47"/>
                </a:cubicBezTo>
                <a:cubicBezTo>
                  <a:pt x="94" y="47"/>
                  <a:pt x="101" y="52"/>
                  <a:pt x="101" y="60"/>
                </a:cubicBezTo>
                <a:cubicBezTo>
                  <a:pt x="101" y="62"/>
                  <a:pt x="101" y="63"/>
                  <a:pt x="100" y="65"/>
                </a:cubicBezTo>
                <a:cubicBezTo>
                  <a:pt x="99" y="70"/>
                  <a:pt x="95" y="72"/>
                  <a:pt x="92" y="72"/>
                </a:cubicBezTo>
                <a:cubicBezTo>
                  <a:pt x="89" y="72"/>
                  <a:pt x="86" y="70"/>
                  <a:pt x="86" y="66"/>
                </a:cubicBezTo>
                <a:cubicBezTo>
                  <a:pt x="86" y="65"/>
                  <a:pt x="86" y="65"/>
                  <a:pt x="86" y="65"/>
                </a:cubicBezTo>
                <a:cubicBezTo>
                  <a:pt x="86" y="65"/>
                  <a:pt x="86" y="65"/>
                  <a:pt x="86" y="65"/>
                </a:cubicBezTo>
                <a:cubicBezTo>
                  <a:pt x="86" y="65"/>
                  <a:pt x="86" y="65"/>
                  <a:pt x="86" y="65"/>
                </a:cubicBezTo>
                <a:cubicBezTo>
                  <a:pt x="87" y="64"/>
                  <a:pt x="90" y="61"/>
                  <a:pt x="93" y="60"/>
                </a:cubicBezTo>
                <a:cubicBezTo>
                  <a:pt x="93" y="60"/>
                  <a:pt x="93" y="60"/>
                  <a:pt x="93" y="60"/>
                </a:cubicBezTo>
                <a:cubicBezTo>
                  <a:pt x="92" y="60"/>
                  <a:pt x="91" y="60"/>
                  <a:pt x="90" y="60"/>
                </a:cubicBezTo>
                <a:cubicBezTo>
                  <a:pt x="87" y="60"/>
                  <a:pt x="86" y="61"/>
                  <a:pt x="85" y="62"/>
                </a:cubicBezTo>
                <a:cubicBezTo>
                  <a:pt x="83" y="63"/>
                  <a:pt x="83" y="65"/>
                  <a:pt x="83" y="67"/>
                </a:cubicBezTo>
                <a:cubicBezTo>
                  <a:pt x="83" y="71"/>
                  <a:pt x="85" y="75"/>
                  <a:pt x="89" y="78"/>
                </a:cubicBezTo>
                <a:cubicBezTo>
                  <a:pt x="95" y="83"/>
                  <a:pt x="105" y="86"/>
                  <a:pt x="116" y="86"/>
                </a:cubicBezTo>
                <a:cubicBezTo>
                  <a:pt x="120" y="86"/>
                  <a:pt x="123" y="86"/>
                  <a:pt x="126" y="86"/>
                </a:cubicBezTo>
                <a:cubicBezTo>
                  <a:pt x="132" y="84"/>
                  <a:pt x="139" y="81"/>
                  <a:pt x="145" y="76"/>
                </a:cubicBezTo>
                <a:cubicBezTo>
                  <a:pt x="154" y="69"/>
                  <a:pt x="157" y="61"/>
                  <a:pt x="157" y="49"/>
                </a:cubicBezTo>
                <a:cubicBezTo>
                  <a:pt x="157" y="42"/>
                  <a:pt x="156" y="33"/>
                  <a:pt x="154" y="23"/>
                </a:cubicBezTo>
                <a:cubicBezTo>
                  <a:pt x="154" y="23"/>
                  <a:pt x="154" y="23"/>
                  <a:pt x="154" y="23"/>
                </a:cubicBezTo>
                <a:cubicBezTo>
                  <a:pt x="154" y="23"/>
                  <a:pt x="154" y="23"/>
                  <a:pt x="154" y="23"/>
                </a:cubicBezTo>
                <a:cubicBezTo>
                  <a:pt x="156" y="25"/>
                  <a:pt x="159" y="37"/>
                  <a:pt x="160" y="40"/>
                </a:cubicBezTo>
                <a:cubicBezTo>
                  <a:pt x="160" y="43"/>
                  <a:pt x="161" y="49"/>
                  <a:pt x="161" y="56"/>
                </a:cubicBezTo>
                <a:cubicBezTo>
                  <a:pt x="161" y="61"/>
                  <a:pt x="161" y="67"/>
                  <a:pt x="158" y="72"/>
                </a:cubicBezTo>
                <a:cubicBezTo>
                  <a:pt x="154" y="80"/>
                  <a:pt x="149" y="85"/>
                  <a:pt x="141" y="90"/>
                </a:cubicBezTo>
                <a:cubicBezTo>
                  <a:pt x="138" y="92"/>
                  <a:pt x="128" y="95"/>
                  <a:pt x="117" y="97"/>
                </a:cubicBezTo>
                <a:cubicBezTo>
                  <a:pt x="111" y="98"/>
                  <a:pt x="105" y="99"/>
                  <a:pt x="99" y="99"/>
                </a:cubicBezTo>
                <a:cubicBezTo>
                  <a:pt x="81" y="99"/>
                  <a:pt x="65" y="94"/>
                  <a:pt x="51" y="85"/>
                </a:cubicBezTo>
                <a:cubicBezTo>
                  <a:pt x="42" y="80"/>
                  <a:pt x="33" y="71"/>
                  <a:pt x="32" y="60"/>
                </a:cubicBezTo>
                <a:cubicBezTo>
                  <a:pt x="31" y="56"/>
                  <a:pt x="28" y="53"/>
                  <a:pt x="24" y="53"/>
                </a:cubicBezTo>
                <a:cubicBezTo>
                  <a:pt x="24" y="53"/>
                  <a:pt x="24" y="53"/>
                  <a:pt x="24" y="53"/>
                </a:cubicBezTo>
                <a:cubicBezTo>
                  <a:pt x="22" y="53"/>
                  <a:pt x="19" y="55"/>
                  <a:pt x="18" y="57"/>
                </a:cubicBezTo>
                <a:cubicBezTo>
                  <a:pt x="17" y="58"/>
                  <a:pt x="17" y="59"/>
                  <a:pt x="17" y="60"/>
                </a:cubicBezTo>
                <a:cubicBezTo>
                  <a:pt x="17" y="62"/>
                  <a:pt x="19" y="65"/>
                  <a:pt x="19" y="65"/>
                </a:cubicBezTo>
                <a:cubicBezTo>
                  <a:pt x="19" y="65"/>
                  <a:pt x="19" y="65"/>
                  <a:pt x="19" y="65"/>
                </a:cubicBezTo>
                <a:cubicBezTo>
                  <a:pt x="19" y="64"/>
                  <a:pt x="19" y="64"/>
                  <a:pt x="19" y="64"/>
                </a:cubicBezTo>
                <a:cubicBezTo>
                  <a:pt x="19" y="59"/>
                  <a:pt x="21" y="57"/>
                  <a:pt x="24" y="57"/>
                </a:cubicBezTo>
                <a:cubicBezTo>
                  <a:pt x="25" y="57"/>
                  <a:pt x="27" y="57"/>
                  <a:pt x="28" y="59"/>
                </a:cubicBezTo>
                <a:cubicBezTo>
                  <a:pt x="28" y="59"/>
                  <a:pt x="28" y="59"/>
                  <a:pt x="28" y="59"/>
                </a:cubicBezTo>
                <a:cubicBezTo>
                  <a:pt x="28" y="59"/>
                  <a:pt x="28" y="59"/>
                  <a:pt x="28" y="59"/>
                </a:cubicBezTo>
                <a:cubicBezTo>
                  <a:pt x="29" y="60"/>
                  <a:pt x="30" y="63"/>
                  <a:pt x="30" y="65"/>
                </a:cubicBezTo>
                <a:cubicBezTo>
                  <a:pt x="30" y="66"/>
                  <a:pt x="29" y="67"/>
                  <a:pt x="29" y="67"/>
                </a:cubicBezTo>
                <a:cubicBezTo>
                  <a:pt x="30" y="67"/>
                  <a:pt x="30" y="67"/>
                  <a:pt x="30" y="67"/>
                </a:cubicBezTo>
                <a:cubicBezTo>
                  <a:pt x="29" y="67"/>
                  <a:pt x="29" y="67"/>
                  <a:pt x="29" y="67"/>
                </a:cubicBezTo>
                <a:cubicBezTo>
                  <a:pt x="28" y="72"/>
                  <a:pt x="23" y="74"/>
                  <a:pt x="18" y="74"/>
                </a:cubicBezTo>
                <a:cubicBezTo>
                  <a:pt x="14" y="74"/>
                  <a:pt x="10" y="73"/>
                  <a:pt x="6" y="70"/>
                </a:cubicBezTo>
                <a:cubicBezTo>
                  <a:pt x="3" y="67"/>
                  <a:pt x="2" y="64"/>
                  <a:pt x="2" y="60"/>
                </a:cubicBezTo>
                <a:cubicBezTo>
                  <a:pt x="2" y="57"/>
                  <a:pt x="3" y="54"/>
                  <a:pt x="5" y="52"/>
                </a:cubicBezTo>
                <a:cubicBezTo>
                  <a:pt x="5" y="52"/>
                  <a:pt x="5" y="52"/>
                  <a:pt x="5" y="52"/>
                </a:cubicBezTo>
                <a:cubicBezTo>
                  <a:pt x="5" y="52"/>
                  <a:pt x="5" y="52"/>
                  <a:pt x="5" y="52"/>
                </a:cubicBezTo>
                <a:cubicBezTo>
                  <a:pt x="2" y="50"/>
                  <a:pt x="0" y="46"/>
                  <a:pt x="0" y="41"/>
                </a:cubicBezTo>
                <a:cubicBezTo>
                  <a:pt x="0" y="40"/>
                  <a:pt x="0" y="39"/>
                  <a:pt x="0" y="38"/>
                </a:cubicBezTo>
                <a:cubicBezTo>
                  <a:pt x="1" y="34"/>
                  <a:pt x="7" y="31"/>
                  <a:pt x="12" y="30"/>
                </a:cubicBezTo>
                <a:cubicBezTo>
                  <a:pt x="12" y="30"/>
                  <a:pt x="12" y="30"/>
                  <a:pt x="12" y="30"/>
                </a:cubicBezTo>
                <a:cubicBezTo>
                  <a:pt x="12" y="30"/>
                  <a:pt x="12" y="30"/>
                  <a:pt x="12" y="30"/>
                </a:cubicBezTo>
                <a:cubicBezTo>
                  <a:pt x="14" y="22"/>
                  <a:pt x="19" y="20"/>
                  <a:pt x="25" y="20"/>
                </a:cubicBezTo>
                <a:cubicBezTo>
                  <a:pt x="27" y="20"/>
                  <a:pt x="29" y="21"/>
                  <a:pt x="32" y="21"/>
                </a:cubicBezTo>
                <a:cubicBezTo>
                  <a:pt x="32" y="21"/>
                  <a:pt x="32" y="21"/>
                  <a:pt x="32" y="21"/>
                </a:cubicBezTo>
                <a:cubicBezTo>
                  <a:pt x="31" y="21"/>
                  <a:pt x="31" y="21"/>
                  <a:pt x="31" y="21"/>
                </a:cubicBezTo>
                <a:cubicBezTo>
                  <a:pt x="31" y="23"/>
                  <a:pt x="31" y="24"/>
                  <a:pt x="31" y="26"/>
                </a:cubicBezTo>
                <a:cubicBezTo>
                  <a:pt x="31" y="30"/>
                  <a:pt x="32" y="33"/>
                  <a:pt x="33" y="35"/>
                </a:cubicBezTo>
                <a:cubicBezTo>
                  <a:pt x="35" y="37"/>
                  <a:pt x="38" y="39"/>
                  <a:pt x="42" y="39"/>
                </a:cubicBezTo>
                <a:cubicBezTo>
                  <a:pt x="48" y="39"/>
                  <a:pt x="52" y="35"/>
                  <a:pt x="52" y="29"/>
                </a:cubicBezTo>
                <a:cubicBezTo>
                  <a:pt x="52" y="28"/>
                  <a:pt x="52" y="28"/>
                  <a:pt x="52" y="28"/>
                </a:cubicBezTo>
                <a:cubicBezTo>
                  <a:pt x="52" y="26"/>
                  <a:pt x="51" y="24"/>
                  <a:pt x="49" y="23"/>
                </a:cubicBezTo>
                <a:cubicBezTo>
                  <a:pt x="48" y="22"/>
                  <a:pt x="46" y="21"/>
                  <a:pt x="45" y="21"/>
                </a:cubicBezTo>
                <a:cubicBezTo>
                  <a:pt x="43" y="21"/>
                  <a:pt x="41" y="23"/>
                  <a:pt x="41" y="24"/>
                </a:cubicBezTo>
                <a:cubicBezTo>
                  <a:pt x="41" y="24"/>
                  <a:pt x="41" y="24"/>
                  <a:pt x="41" y="24"/>
                </a:cubicBezTo>
                <a:cubicBezTo>
                  <a:pt x="41" y="24"/>
                  <a:pt x="41" y="24"/>
                  <a:pt x="41" y="24"/>
                </a:cubicBezTo>
                <a:cubicBezTo>
                  <a:pt x="42" y="24"/>
                  <a:pt x="43" y="24"/>
                  <a:pt x="44" y="24"/>
                </a:cubicBezTo>
                <a:cubicBezTo>
                  <a:pt x="48" y="24"/>
                  <a:pt x="50" y="26"/>
                  <a:pt x="50" y="29"/>
                </a:cubicBezTo>
                <a:cubicBezTo>
                  <a:pt x="50" y="31"/>
                  <a:pt x="49" y="33"/>
                  <a:pt x="46" y="35"/>
                </a:cubicBezTo>
                <a:cubicBezTo>
                  <a:pt x="45" y="36"/>
                  <a:pt x="43" y="36"/>
                  <a:pt x="42" y="36"/>
                </a:cubicBezTo>
                <a:cubicBezTo>
                  <a:pt x="39" y="36"/>
                  <a:pt x="37" y="35"/>
                  <a:pt x="36" y="33"/>
                </a:cubicBezTo>
                <a:cubicBezTo>
                  <a:pt x="35" y="31"/>
                  <a:pt x="34" y="28"/>
                  <a:pt x="34" y="25"/>
                </a:cubicBezTo>
                <a:cubicBezTo>
                  <a:pt x="34" y="23"/>
                  <a:pt x="35" y="20"/>
                  <a:pt x="36" y="18"/>
                </a:cubicBezTo>
                <a:cubicBezTo>
                  <a:pt x="37" y="15"/>
                  <a:pt x="41" y="13"/>
                  <a:pt x="45" y="11"/>
                </a:cubicBezTo>
                <a:cubicBezTo>
                  <a:pt x="46" y="11"/>
                  <a:pt x="49" y="10"/>
                  <a:pt x="52" y="10"/>
                </a:cubicBezTo>
                <a:cubicBezTo>
                  <a:pt x="55" y="10"/>
                  <a:pt x="57" y="10"/>
                  <a:pt x="60" y="11"/>
                </a:cubicBezTo>
                <a:cubicBezTo>
                  <a:pt x="60" y="11"/>
                  <a:pt x="60" y="11"/>
                  <a:pt x="60" y="11"/>
                </a:cubicBezTo>
                <a:cubicBezTo>
                  <a:pt x="60" y="11"/>
                  <a:pt x="60" y="11"/>
                  <a:pt x="60" y="11"/>
                </a:cubicBezTo>
                <a:cubicBezTo>
                  <a:pt x="63" y="8"/>
                  <a:pt x="66" y="4"/>
                  <a:pt x="71" y="3"/>
                </a:cubicBezTo>
                <a:cubicBezTo>
                  <a:pt x="71" y="3"/>
                  <a:pt x="71" y="3"/>
                  <a:pt x="71" y="3"/>
                </a:cubicBezTo>
                <a:cubicBezTo>
                  <a:pt x="71" y="3"/>
                  <a:pt x="71" y="3"/>
                  <a:pt x="71" y="3"/>
                </a:cubicBezTo>
                <a:cubicBezTo>
                  <a:pt x="66" y="4"/>
                  <a:pt x="63" y="8"/>
                  <a:pt x="60" y="11"/>
                </a:cubicBezTo>
                <a:cubicBezTo>
                  <a:pt x="60" y="11"/>
                  <a:pt x="60" y="11"/>
                  <a:pt x="60" y="11"/>
                </a:cubicBezTo>
                <a:cubicBezTo>
                  <a:pt x="60" y="11"/>
                  <a:pt x="60" y="11"/>
                  <a:pt x="60" y="11"/>
                </a:cubicBezTo>
                <a:cubicBezTo>
                  <a:pt x="57" y="10"/>
                  <a:pt x="55" y="10"/>
                  <a:pt x="52" y="10"/>
                </a:cubicBezTo>
                <a:cubicBezTo>
                  <a:pt x="49" y="10"/>
                  <a:pt x="46" y="10"/>
                  <a:pt x="45" y="11"/>
                </a:cubicBezTo>
                <a:cubicBezTo>
                  <a:pt x="41" y="12"/>
                  <a:pt x="37" y="15"/>
                  <a:pt x="36" y="17"/>
                </a:cubicBezTo>
                <a:cubicBezTo>
                  <a:pt x="34" y="20"/>
                  <a:pt x="34" y="23"/>
                  <a:pt x="34" y="25"/>
                </a:cubicBezTo>
                <a:cubicBezTo>
                  <a:pt x="34" y="28"/>
                  <a:pt x="35" y="31"/>
                  <a:pt x="36" y="33"/>
                </a:cubicBezTo>
                <a:cubicBezTo>
                  <a:pt x="37" y="35"/>
                  <a:pt x="39" y="36"/>
                  <a:pt x="42" y="36"/>
                </a:cubicBezTo>
                <a:cubicBezTo>
                  <a:pt x="43" y="36"/>
                  <a:pt x="45" y="36"/>
                  <a:pt x="46" y="35"/>
                </a:cubicBezTo>
                <a:cubicBezTo>
                  <a:pt x="49" y="34"/>
                  <a:pt x="50" y="31"/>
                  <a:pt x="50" y="29"/>
                </a:cubicBezTo>
                <a:cubicBezTo>
                  <a:pt x="50" y="28"/>
                  <a:pt x="49" y="26"/>
                  <a:pt x="48" y="25"/>
                </a:cubicBezTo>
                <a:cubicBezTo>
                  <a:pt x="47" y="24"/>
                  <a:pt x="46" y="24"/>
                  <a:pt x="44" y="24"/>
                </a:cubicBezTo>
                <a:cubicBezTo>
                  <a:pt x="43" y="24"/>
                  <a:pt x="42" y="24"/>
                  <a:pt x="41" y="24"/>
                </a:cubicBezTo>
                <a:cubicBezTo>
                  <a:pt x="41" y="24"/>
                  <a:pt x="41" y="24"/>
                  <a:pt x="41" y="24"/>
                </a:cubicBezTo>
                <a:cubicBezTo>
                  <a:pt x="41" y="24"/>
                  <a:pt x="41" y="24"/>
                  <a:pt x="41" y="24"/>
                </a:cubicBezTo>
                <a:cubicBezTo>
                  <a:pt x="41" y="23"/>
                  <a:pt x="43" y="21"/>
                  <a:pt x="45" y="21"/>
                </a:cubicBezTo>
                <a:cubicBezTo>
                  <a:pt x="46" y="21"/>
                  <a:pt x="48" y="22"/>
                  <a:pt x="49" y="23"/>
                </a:cubicBezTo>
                <a:cubicBezTo>
                  <a:pt x="51" y="24"/>
                  <a:pt x="52" y="26"/>
                  <a:pt x="52" y="28"/>
                </a:cubicBezTo>
                <a:cubicBezTo>
                  <a:pt x="52" y="29"/>
                  <a:pt x="52" y="29"/>
                  <a:pt x="52" y="29"/>
                </a:cubicBezTo>
                <a:cubicBezTo>
                  <a:pt x="52" y="35"/>
                  <a:pt x="48" y="39"/>
                  <a:pt x="42" y="39"/>
                </a:cubicBezTo>
                <a:cubicBezTo>
                  <a:pt x="34" y="39"/>
                  <a:pt x="31" y="33"/>
                  <a:pt x="31" y="26"/>
                </a:cubicBezTo>
                <a:cubicBezTo>
                  <a:pt x="31" y="24"/>
                  <a:pt x="31" y="23"/>
                  <a:pt x="32" y="21"/>
                </a:cubicBezTo>
                <a:cubicBezTo>
                  <a:pt x="32" y="21"/>
                  <a:pt x="32" y="21"/>
                  <a:pt x="32" y="21"/>
                </a:cubicBezTo>
                <a:cubicBezTo>
                  <a:pt x="32" y="21"/>
                  <a:pt x="32" y="21"/>
                  <a:pt x="32" y="21"/>
                </a:cubicBezTo>
                <a:cubicBezTo>
                  <a:pt x="29" y="20"/>
                  <a:pt x="27" y="20"/>
                  <a:pt x="25" y="20"/>
                </a:cubicBezTo>
                <a:cubicBezTo>
                  <a:pt x="19" y="20"/>
                  <a:pt x="14" y="22"/>
                  <a:pt x="12" y="30"/>
                </a:cubicBezTo>
                <a:cubicBezTo>
                  <a:pt x="12" y="30"/>
                  <a:pt x="12" y="30"/>
                  <a:pt x="12" y="30"/>
                </a:cubicBezTo>
                <a:cubicBezTo>
                  <a:pt x="12" y="30"/>
                  <a:pt x="12" y="30"/>
                  <a:pt x="12" y="30"/>
                </a:cubicBezTo>
                <a:cubicBezTo>
                  <a:pt x="7" y="31"/>
                  <a:pt x="1" y="34"/>
                  <a:pt x="0" y="38"/>
                </a:cubicBezTo>
                <a:cubicBezTo>
                  <a:pt x="0" y="39"/>
                  <a:pt x="0" y="40"/>
                  <a:pt x="0" y="41"/>
                </a:cubicBezTo>
                <a:cubicBezTo>
                  <a:pt x="0" y="46"/>
                  <a:pt x="2" y="50"/>
                  <a:pt x="5" y="52"/>
                </a:cubicBezTo>
                <a:cubicBezTo>
                  <a:pt x="5" y="52"/>
                  <a:pt x="5" y="52"/>
                  <a:pt x="5" y="52"/>
                </a:cubicBezTo>
                <a:cubicBezTo>
                  <a:pt x="5" y="52"/>
                  <a:pt x="5" y="52"/>
                  <a:pt x="5" y="52"/>
                </a:cubicBezTo>
                <a:cubicBezTo>
                  <a:pt x="3" y="54"/>
                  <a:pt x="2" y="57"/>
                  <a:pt x="2" y="60"/>
                </a:cubicBezTo>
                <a:cubicBezTo>
                  <a:pt x="2" y="64"/>
                  <a:pt x="3" y="67"/>
                  <a:pt x="6" y="70"/>
                </a:cubicBezTo>
                <a:cubicBezTo>
                  <a:pt x="10" y="73"/>
                  <a:pt x="14" y="75"/>
                  <a:pt x="18" y="75"/>
                </a:cubicBezTo>
                <a:cubicBezTo>
                  <a:pt x="23" y="75"/>
                  <a:pt x="28" y="72"/>
                  <a:pt x="30" y="67"/>
                </a:cubicBezTo>
                <a:cubicBezTo>
                  <a:pt x="30" y="67"/>
                  <a:pt x="30" y="67"/>
                  <a:pt x="30" y="67"/>
                </a:cubicBezTo>
                <a:cubicBezTo>
                  <a:pt x="30" y="67"/>
                  <a:pt x="30" y="67"/>
                  <a:pt x="30" y="67"/>
                </a:cubicBezTo>
                <a:cubicBezTo>
                  <a:pt x="30" y="67"/>
                  <a:pt x="30" y="66"/>
                  <a:pt x="30" y="65"/>
                </a:cubicBezTo>
                <a:cubicBezTo>
                  <a:pt x="30" y="63"/>
                  <a:pt x="30" y="60"/>
                  <a:pt x="29" y="59"/>
                </a:cubicBezTo>
                <a:cubicBezTo>
                  <a:pt x="29" y="58"/>
                  <a:pt x="29" y="58"/>
                  <a:pt x="29" y="58"/>
                </a:cubicBezTo>
                <a:cubicBezTo>
                  <a:pt x="28" y="58"/>
                  <a:pt x="28" y="58"/>
                  <a:pt x="28" y="58"/>
                </a:cubicBezTo>
                <a:cubicBezTo>
                  <a:pt x="27" y="57"/>
                  <a:pt x="26" y="57"/>
                  <a:pt x="24" y="57"/>
                </a:cubicBezTo>
                <a:cubicBezTo>
                  <a:pt x="21" y="57"/>
                  <a:pt x="19" y="59"/>
                  <a:pt x="19" y="64"/>
                </a:cubicBezTo>
                <a:cubicBezTo>
                  <a:pt x="19" y="64"/>
                  <a:pt x="19" y="64"/>
                  <a:pt x="19" y="64"/>
                </a:cubicBezTo>
                <a:cubicBezTo>
                  <a:pt x="19" y="64"/>
                  <a:pt x="19" y="64"/>
                  <a:pt x="19" y="64"/>
                </a:cubicBezTo>
                <a:cubicBezTo>
                  <a:pt x="19" y="64"/>
                  <a:pt x="18" y="64"/>
                  <a:pt x="18" y="63"/>
                </a:cubicBezTo>
                <a:cubicBezTo>
                  <a:pt x="18" y="62"/>
                  <a:pt x="17" y="61"/>
                  <a:pt x="17" y="60"/>
                </a:cubicBezTo>
                <a:cubicBezTo>
                  <a:pt x="17" y="59"/>
                  <a:pt x="18" y="58"/>
                  <a:pt x="18" y="57"/>
                </a:cubicBezTo>
                <a:cubicBezTo>
                  <a:pt x="19" y="55"/>
                  <a:pt x="22" y="54"/>
                  <a:pt x="24" y="53"/>
                </a:cubicBezTo>
                <a:cubicBezTo>
                  <a:pt x="24" y="53"/>
                  <a:pt x="24" y="53"/>
                  <a:pt x="24" y="53"/>
                </a:cubicBezTo>
                <a:cubicBezTo>
                  <a:pt x="28" y="53"/>
                  <a:pt x="31" y="57"/>
                  <a:pt x="32" y="60"/>
                </a:cubicBezTo>
                <a:cubicBezTo>
                  <a:pt x="33" y="71"/>
                  <a:pt x="42" y="80"/>
                  <a:pt x="51" y="86"/>
                </a:cubicBezTo>
                <a:cubicBezTo>
                  <a:pt x="65" y="94"/>
                  <a:pt x="81" y="99"/>
                  <a:pt x="99" y="99"/>
                </a:cubicBezTo>
                <a:cubicBezTo>
                  <a:pt x="105" y="99"/>
                  <a:pt x="111" y="98"/>
                  <a:pt x="117" y="97"/>
                </a:cubicBezTo>
                <a:cubicBezTo>
                  <a:pt x="128" y="95"/>
                  <a:pt x="138" y="92"/>
                  <a:pt x="142" y="90"/>
                </a:cubicBezTo>
                <a:cubicBezTo>
                  <a:pt x="149" y="85"/>
                  <a:pt x="155" y="80"/>
                  <a:pt x="158" y="72"/>
                </a:cubicBezTo>
                <a:cubicBezTo>
                  <a:pt x="161" y="67"/>
                  <a:pt x="162" y="61"/>
                  <a:pt x="162" y="56"/>
                </a:cubicBezTo>
                <a:cubicBezTo>
                  <a:pt x="162" y="49"/>
                  <a:pt x="160" y="43"/>
                  <a:pt x="160" y="40"/>
                </a:cubicBezTo>
                <a:cubicBezTo>
                  <a:pt x="159" y="37"/>
                  <a:pt x="156" y="25"/>
                  <a:pt x="154" y="23"/>
                </a:cubicBezTo>
                <a:cubicBezTo>
                  <a:pt x="154" y="23"/>
                  <a:pt x="154" y="23"/>
                  <a:pt x="154" y="23"/>
                </a:cubicBezTo>
                <a:cubicBezTo>
                  <a:pt x="156" y="33"/>
                  <a:pt x="157" y="42"/>
                  <a:pt x="157" y="49"/>
                </a:cubicBezTo>
                <a:cubicBezTo>
                  <a:pt x="157" y="61"/>
                  <a:pt x="154" y="69"/>
                  <a:pt x="145" y="76"/>
                </a:cubicBezTo>
                <a:cubicBezTo>
                  <a:pt x="139" y="81"/>
                  <a:pt x="132" y="84"/>
                  <a:pt x="126" y="85"/>
                </a:cubicBezTo>
                <a:cubicBezTo>
                  <a:pt x="123" y="86"/>
                  <a:pt x="120" y="86"/>
                  <a:pt x="116" y="86"/>
                </a:cubicBezTo>
                <a:cubicBezTo>
                  <a:pt x="105" y="86"/>
                  <a:pt x="95" y="83"/>
                  <a:pt x="89" y="78"/>
                </a:cubicBezTo>
                <a:cubicBezTo>
                  <a:pt x="86" y="75"/>
                  <a:pt x="83" y="71"/>
                  <a:pt x="83" y="67"/>
                </a:cubicBezTo>
                <a:cubicBezTo>
                  <a:pt x="83" y="63"/>
                  <a:pt x="85" y="60"/>
                  <a:pt x="90" y="60"/>
                </a:cubicBezTo>
                <a:cubicBezTo>
                  <a:pt x="91" y="60"/>
                  <a:pt x="92" y="60"/>
                  <a:pt x="93" y="60"/>
                </a:cubicBezTo>
                <a:cubicBezTo>
                  <a:pt x="93" y="60"/>
                  <a:pt x="93" y="60"/>
                  <a:pt x="93" y="60"/>
                </a:cubicBezTo>
                <a:cubicBezTo>
                  <a:pt x="93" y="60"/>
                  <a:pt x="93" y="60"/>
                  <a:pt x="93" y="60"/>
                </a:cubicBezTo>
                <a:cubicBezTo>
                  <a:pt x="89" y="61"/>
                  <a:pt x="87" y="63"/>
                  <a:pt x="86" y="65"/>
                </a:cubicBezTo>
                <a:cubicBezTo>
                  <a:pt x="86" y="65"/>
                  <a:pt x="86" y="65"/>
                  <a:pt x="86" y="65"/>
                </a:cubicBezTo>
                <a:cubicBezTo>
                  <a:pt x="86" y="65"/>
                  <a:pt x="86" y="65"/>
                  <a:pt x="86" y="65"/>
                </a:cubicBezTo>
                <a:cubicBezTo>
                  <a:pt x="86" y="66"/>
                  <a:pt x="86" y="66"/>
                  <a:pt x="86" y="66"/>
                </a:cubicBezTo>
                <a:cubicBezTo>
                  <a:pt x="86" y="68"/>
                  <a:pt x="86" y="70"/>
                  <a:pt x="87" y="71"/>
                </a:cubicBezTo>
                <a:cubicBezTo>
                  <a:pt x="89" y="72"/>
                  <a:pt x="90" y="72"/>
                  <a:pt x="92" y="72"/>
                </a:cubicBezTo>
                <a:cubicBezTo>
                  <a:pt x="95" y="72"/>
                  <a:pt x="99" y="70"/>
                  <a:pt x="100" y="65"/>
                </a:cubicBezTo>
                <a:cubicBezTo>
                  <a:pt x="101" y="63"/>
                  <a:pt x="101" y="62"/>
                  <a:pt x="101" y="60"/>
                </a:cubicBezTo>
                <a:cubicBezTo>
                  <a:pt x="101" y="56"/>
                  <a:pt x="99" y="52"/>
                  <a:pt x="96" y="50"/>
                </a:cubicBezTo>
                <a:cubicBezTo>
                  <a:pt x="94" y="48"/>
                  <a:pt x="90" y="47"/>
                  <a:pt x="86" y="47"/>
                </a:cubicBezTo>
                <a:cubicBezTo>
                  <a:pt x="84" y="47"/>
                  <a:pt x="83" y="47"/>
                  <a:pt x="81" y="47"/>
                </a:cubicBezTo>
                <a:cubicBezTo>
                  <a:pt x="81" y="47"/>
                  <a:pt x="81" y="47"/>
                  <a:pt x="81" y="47"/>
                </a:cubicBezTo>
                <a:cubicBezTo>
                  <a:pt x="81" y="47"/>
                  <a:pt x="81" y="47"/>
                  <a:pt x="81" y="47"/>
                </a:cubicBezTo>
                <a:cubicBezTo>
                  <a:pt x="79" y="45"/>
                  <a:pt x="75" y="44"/>
                  <a:pt x="72" y="44"/>
                </a:cubicBezTo>
                <a:cubicBezTo>
                  <a:pt x="68" y="44"/>
                  <a:pt x="65" y="45"/>
                  <a:pt x="62" y="49"/>
                </a:cubicBezTo>
                <a:cubicBezTo>
                  <a:pt x="62" y="49"/>
                  <a:pt x="62" y="49"/>
                  <a:pt x="62" y="49"/>
                </a:cubicBezTo>
                <a:cubicBezTo>
                  <a:pt x="62" y="49"/>
                  <a:pt x="62" y="49"/>
                  <a:pt x="62" y="49"/>
                </a:cubicBezTo>
                <a:cubicBezTo>
                  <a:pt x="61" y="48"/>
                  <a:pt x="60" y="48"/>
                  <a:pt x="59" y="48"/>
                </a:cubicBezTo>
                <a:cubicBezTo>
                  <a:pt x="54" y="48"/>
                  <a:pt x="48" y="51"/>
                  <a:pt x="46" y="58"/>
                </a:cubicBezTo>
                <a:cubicBezTo>
                  <a:pt x="45" y="60"/>
                  <a:pt x="45" y="62"/>
                  <a:pt x="45" y="64"/>
                </a:cubicBezTo>
                <a:cubicBezTo>
                  <a:pt x="45" y="68"/>
                  <a:pt x="46" y="72"/>
                  <a:pt x="49" y="73"/>
                </a:cubicBezTo>
                <a:cubicBezTo>
                  <a:pt x="50" y="74"/>
                  <a:pt x="51" y="74"/>
                  <a:pt x="52" y="74"/>
                </a:cubicBezTo>
                <a:cubicBezTo>
                  <a:pt x="54" y="74"/>
                  <a:pt x="56" y="72"/>
                  <a:pt x="58" y="70"/>
                </a:cubicBezTo>
                <a:cubicBezTo>
                  <a:pt x="58" y="69"/>
                  <a:pt x="59" y="68"/>
                  <a:pt x="59" y="67"/>
                </a:cubicBezTo>
                <a:cubicBezTo>
                  <a:pt x="59" y="65"/>
                  <a:pt x="56" y="63"/>
                  <a:pt x="53" y="62"/>
                </a:cubicBezTo>
                <a:cubicBezTo>
                  <a:pt x="53" y="62"/>
                  <a:pt x="53" y="62"/>
                  <a:pt x="53" y="62"/>
                </a:cubicBezTo>
                <a:cubicBezTo>
                  <a:pt x="53" y="62"/>
                  <a:pt x="53" y="62"/>
                  <a:pt x="53" y="62"/>
                </a:cubicBezTo>
                <a:cubicBezTo>
                  <a:pt x="55" y="62"/>
                  <a:pt x="56" y="62"/>
                  <a:pt x="57" y="62"/>
                </a:cubicBezTo>
                <a:cubicBezTo>
                  <a:pt x="60" y="62"/>
                  <a:pt x="63" y="63"/>
                  <a:pt x="65" y="67"/>
                </a:cubicBezTo>
                <a:cubicBezTo>
                  <a:pt x="67" y="70"/>
                  <a:pt x="69" y="75"/>
                  <a:pt x="71" y="78"/>
                </a:cubicBezTo>
                <a:cubicBezTo>
                  <a:pt x="73" y="80"/>
                  <a:pt x="80" y="87"/>
                  <a:pt x="88" y="88"/>
                </a:cubicBezTo>
                <a:cubicBezTo>
                  <a:pt x="94" y="90"/>
                  <a:pt x="100" y="90"/>
                  <a:pt x="106" y="90"/>
                </a:cubicBezTo>
                <a:cubicBezTo>
                  <a:pt x="117" y="90"/>
                  <a:pt x="128" y="89"/>
                  <a:pt x="138" y="87"/>
                </a:cubicBezTo>
                <a:cubicBezTo>
                  <a:pt x="138" y="86"/>
                  <a:pt x="138" y="86"/>
                  <a:pt x="138" y="86"/>
                </a:cubicBezTo>
                <a:cubicBezTo>
                  <a:pt x="138" y="86"/>
                  <a:pt x="138" y="86"/>
                  <a:pt x="138" y="86"/>
                </a:cubicBezTo>
                <a:cubicBezTo>
                  <a:pt x="132" y="91"/>
                  <a:pt x="119" y="93"/>
                  <a:pt x="107" y="93"/>
                </a:cubicBezTo>
                <a:cubicBezTo>
                  <a:pt x="99" y="93"/>
                  <a:pt x="92" y="92"/>
                  <a:pt x="87" y="91"/>
                </a:cubicBezTo>
                <a:cubicBezTo>
                  <a:pt x="79" y="89"/>
                  <a:pt x="74" y="86"/>
                  <a:pt x="69" y="80"/>
                </a:cubicBezTo>
                <a:cubicBezTo>
                  <a:pt x="68" y="78"/>
                  <a:pt x="64" y="73"/>
                  <a:pt x="61" y="66"/>
                </a:cubicBezTo>
                <a:cubicBezTo>
                  <a:pt x="61" y="66"/>
                  <a:pt x="61" y="66"/>
                  <a:pt x="61" y="66"/>
                </a:cubicBezTo>
                <a:cubicBezTo>
                  <a:pt x="61" y="66"/>
                  <a:pt x="61" y="66"/>
                  <a:pt x="61" y="66"/>
                </a:cubicBezTo>
                <a:cubicBezTo>
                  <a:pt x="60" y="70"/>
                  <a:pt x="61" y="72"/>
                  <a:pt x="56" y="75"/>
                </a:cubicBezTo>
                <a:cubicBezTo>
                  <a:pt x="54" y="76"/>
                  <a:pt x="52" y="76"/>
                  <a:pt x="50" y="76"/>
                </a:cubicBezTo>
                <a:cubicBezTo>
                  <a:pt x="48" y="76"/>
                  <a:pt x="45" y="75"/>
                  <a:pt x="44" y="72"/>
                </a:cubicBezTo>
                <a:cubicBezTo>
                  <a:pt x="43" y="70"/>
                  <a:pt x="42" y="67"/>
                  <a:pt x="42" y="64"/>
                </a:cubicBezTo>
                <a:cubicBezTo>
                  <a:pt x="42" y="59"/>
                  <a:pt x="44" y="53"/>
                  <a:pt x="47" y="50"/>
                </a:cubicBezTo>
                <a:cubicBezTo>
                  <a:pt x="49" y="48"/>
                  <a:pt x="55" y="46"/>
                  <a:pt x="59" y="46"/>
                </a:cubicBezTo>
                <a:cubicBezTo>
                  <a:pt x="60" y="46"/>
                  <a:pt x="61" y="46"/>
                  <a:pt x="62" y="46"/>
                </a:cubicBezTo>
                <a:cubicBezTo>
                  <a:pt x="62" y="46"/>
                  <a:pt x="62" y="46"/>
                  <a:pt x="62" y="46"/>
                </a:cubicBezTo>
                <a:cubicBezTo>
                  <a:pt x="62" y="46"/>
                  <a:pt x="62" y="46"/>
                  <a:pt x="62" y="46"/>
                </a:cubicBezTo>
                <a:cubicBezTo>
                  <a:pt x="63" y="43"/>
                  <a:pt x="67" y="42"/>
                  <a:pt x="72" y="42"/>
                </a:cubicBezTo>
                <a:cubicBezTo>
                  <a:pt x="76" y="42"/>
                  <a:pt x="80" y="43"/>
                  <a:pt x="82" y="45"/>
                </a:cubicBezTo>
                <a:cubicBezTo>
                  <a:pt x="82" y="45"/>
                  <a:pt x="82" y="45"/>
                  <a:pt x="82" y="45"/>
                </a:cubicBezTo>
                <a:cubicBezTo>
                  <a:pt x="82" y="45"/>
                  <a:pt x="82" y="45"/>
                  <a:pt x="82" y="45"/>
                </a:cubicBezTo>
                <a:cubicBezTo>
                  <a:pt x="84" y="44"/>
                  <a:pt x="85" y="44"/>
                  <a:pt x="87" y="44"/>
                </a:cubicBezTo>
                <a:cubicBezTo>
                  <a:pt x="90" y="44"/>
                  <a:pt x="93" y="45"/>
                  <a:pt x="96" y="47"/>
                </a:cubicBezTo>
                <a:cubicBezTo>
                  <a:pt x="101" y="50"/>
                  <a:pt x="103" y="55"/>
                  <a:pt x="103" y="61"/>
                </a:cubicBezTo>
                <a:cubicBezTo>
                  <a:pt x="103" y="68"/>
                  <a:pt x="99" y="75"/>
                  <a:pt x="90" y="75"/>
                </a:cubicBezTo>
                <a:cubicBezTo>
                  <a:pt x="89" y="75"/>
                  <a:pt x="89" y="75"/>
                  <a:pt x="89" y="75"/>
                </a:cubicBezTo>
                <a:cubicBezTo>
                  <a:pt x="90" y="75"/>
                  <a:pt x="90" y="75"/>
                  <a:pt x="90" y="75"/>
                </a:cubicBezTo>
                <a:cubicBezTo>
                  <a:pt x="98" y="81"/>
                  <a:pt x="107" y="84"/>
                  <a:pt x="115" y="84"/>
                </a:cubicBezTo>
                <a:cubicBezTo>
                  <a:pt x="122" y="84"/>
                  <a:pt x="129" y="82"/>
                  <a:pt x="136" y="79"/>
                </a:cubicBezTo>
                <a:cubicBezTo>
                  <a:pt x="151" y="72"/>
                  <a:pt x="154" y="60"/>
                  <a:pt x="154" y="47"/>
                </a:cubicBezTo>
                <a:cubicBezTo>
                  <a:pt x="154" y="42"/>
                  <a:pt x="154" y="36"/>
                  <a:pt x="153" y="30"/>
                </a:cubicBezTo>
                <a:cubicBezTo>
                  <a:pt x="153" y="26"/>
                  <a:pt x="152" y="18"/>
                  <a:pt x="151" y="12"/>
                </a:cubicBezTo>
                <a:cubicBezTo>
                  <a:pt x="151" y="9"/>
                  <a:pt x="151" y="6"/>
                  <a:pt x="151" y="4"/>
                </a:cubicBezTo>
                <a:cubicBezTo>
                  <a:pt x="150" y="3"/>
                  <a:pt x="150" y="2"/>
                  <a:pt x="150" y="1"/>
                </a:cubicBezTo>
                <a:cubicBezTo>
                  <a:pt x="150" y="1"/>
                  <a:pt x="150" y="1"/>
                  <a:pt x="150" y="1"/>
                </a:cubicBezTo>
                <a:cubicBezTo>
                  <a:pt x="150" y="0"/>
                  <a:pt x="150" y="0"/>
                  <a:pt x="150" y="0"/>
                </a:cubicBezTo>
                <a:cubicBezTo>
                  <a:pt x="150" y="0"/>
                  <a:pt x="150" y="0"/>
                  <a:pt x="150" y="0"/>
                </a:cubicBezTo>
                <a:cubicBezTo>
                  <a:pt x="150" y="0"/>
                  <a:pt x="150" y="0"/>
                  <a:pt x="150" y="0"/>
                </a:cubicBezTo>
                <a:cubicBezTo>
                  <a:pt x="150" y="0"/>
                  <a:pt x="150" y="0"/>
                  <a:pt x="150" y="0"/>
                </a:cubicBezTo>
                <a:cubicBezTo>
                  <a:pt x="150" y="0"/>
                  <a:pt x="150" y="0"/>
                  <a:pt x="150" y="0"/>
                </a:cubicBezTo>
                <a:cubicBezTo>
                  <a:pt x="150" y="0"/>
                  <a:pt x="150" y="0"/>
                  <a:pt x="150" y="0"/>
                </a:cubicBezTo>
                <a:cubicBezTo>
                  <a:pt x="148" y="7"/>
                  <a:pt x="147" y="14"/>
                  <a:pt x="147" y="22"/>
                </a:cubicBezTo>
                <a:cubicBezTo>
                  <a:pt x="147" y="27"/>
                  <a:pt x="148" y="33"/>
                  <a:pt x="148" y="39"/>
                </a:cubicBezTo>
                <a:cubicBezTo>
                  <a:pt x="148" y="54"/>
                  <a:pt x="146" y="67"/>
                  <a:pt x="131" y="73"/>
                </a:cubicBezTo>
                <a:cubicBezTo>
                  <a:pt x="129" y="74"/>
                  <a:pt x="126" y="75"/>
                  <a:pt x="124" y="75"/>
                </a:cubicBezTo>
                <a:cubicBezTo>
                  <a:pt x="116" y="75"/>
                  <a:pt x="109" y="71"/>
                  <a:pt x="107" y="66"/>
                </a:cubicBezTo>
                <a:cubicBezTo>
                  <a:pt x="106" y="64"/>
                  <a:pt x="106" y="61"/>
                  <a:pt x="106" y="59"/>
                </a:cubicBezTo>
                <a:cubicBezTo>
                  <a:pt x="106" y="57"/>
                  <a:pt x="106" y="55"/>
                  <a:pt x="107" y="53"/>
                </a:cubicBezTo>
                <a:cubicBezTo>
                  <a:pt x="108" y="52"/>
                  <a:pt x="111" y="51"/>
                  <a:pt x="113" y="51"/>
                </a:cubicBezTo>
                <a:cubicBezTo>
                  <a:pt x="114" y="51"/>
                  <a:pt x="115" y="51"/>
                  <a:pt x="116" y="52"/>
                </a:cubicBezTo>
                <a:cubicBezTo>
                  <a:pt x="117" y="52"/>
                  <a:pt x="118" y="54"/>
                  <a:pt x="118" y="55"/>
                </a:cubicBezTo>
                <a:cubicBezTo>
                  <a:pt x="118" y="57"/>
                  <a:pt x="117" y="59"/>
                  <a:pt x="115" y="60"/>
                </a:cubicBezTo>
                <a:cubicBezTo>
                  <a:pt x="115" y="60"/>
                  <a:pt x="115" y="60"/>
                  <a:pt x="115" y="60"/>
                </a:cubicBezTo>
                <a:cubicBezTo>
                  <a:pt x="115" y="60"/>
                  <a:pt x="115" y="60"/>
                  <a:pt x="115" y="60"/>
                </a:cubicBezTo>
                <a:cubicBezTo>
                  <a:pt x="116" y="58"/>
                  <a:pt x="116" y="57"/>
                  <a:pt x="116" y="56"/>
                </a:cubicBezTo>
                <a:cubicBezTo>
                  <a:pt x="116" y="55"/>
                  <a:pt x="116" y="55"/>
                  <a:pt x="115" y="54"/>
                </a:cubicBezTo>
                <a:cubicBezTo>
                  <a:pt x="115" y="54"/>
                  <a:pt x="114" y="53"/>
                  <a:pt x="113" y="53"/>
                </a:cubicBezTo>
                <a:cubicBezTo>
                  <a:pt x="112" y="53"/>
                  <a:pt x="111" y="54"/>
                  <a:pt x="110" y="55"/>
                </a:cubicBezTo>
                <a:cubicBezTo>
                  <a:pt x="109" y="56"/>
                  <a:pt x="108" y="58"/>
                  <a:pt x="108" y="60"/>
                </a:cubicBezTo>
                <a:cubicBezTo>
                  <a:pt x="108" y="61"/>
                  <a:pt x="108" y="63"/>
                  <a:pt x="109" y="65"/>
                </a:cubicBezTo>
                <a:cubicBezTo>
                  <a:pt x="111" y="69"/>
                  <a:pt x="118" y="72"/>
                  <a:pt x="123" y="72"/>
                </a:cubicBezTo>
                <a:cubicBezTo>
                  <a:pt x="123" y="72"/>
                  <a:pt x="123" y="72"/>
                  <a:pt x="123" y="72"/>
                </a:cubicBezTo>
                <a:cubicBezTo>
                  <a:pt x="131" y="71"/>
                  <a:pt x="139" y="66"/>
                  <a:pt x="141" y="58"/>
                </a:cubicBezTo>
                <a:cubicBezTo>
                  <a:pt x="142" y="57"/>
                  <a:pt x="142" y="54"/>
                  <a:pt x="142" y="51"/>
                </a:cubicBezTo>
                <a:cubicBezTo>
                  <a:pt x="142" y="44"/>
                  <a:pt x="140" y="34"/>
                  <a:pt x="132" y="29"/>
                </a:cubicBezTo>
                <a:cubicBezTo>
                  <a:pt x="130" y="27"/>
                  <a:pt x="122" y="24"/>
                  <a:pt x="117" y="24"/>
                </a:cubicBezTo>
                <a:cubicBezTo>
                  <a:pt x="115" y="24"/>
                  <a:pt x="113" y="24"/>
                  <a:pt x="112" y="25"/>
                </a:cubicBezTo>
                <a:cubicBezTo>
                  <a:pt x="109" y="27"/>
                  <a:pt x="105" y="33"/>
                  <a:pt x="98" y="33"/>
                </a:cubicBezTo>
                <a:cubicBezTo>
                  <a:pt x="97" y="33"/>
                  <a:pt x="95" y="33"/>
                  <a:pt x="93" y="32"/>
                </a:cubicBezTo>
                <a:cubicBezTo>
                  <a:pt x="91" y="31"/>
                  <a:pt x="89" y="29"/>
                  <a:pt x="89" y="26"/>
                </a:cubicBezTo>
                <a:cubicBezTo>
                  <a:pt x="89" y="24"/>
                  <a:pt x="89" y="23"/>
                  <a:pt x="90" y="22"/>
                </a:cubicBezTo>
                <a:cubicBezTo>
                  <a:pt x="90" y="20"/>
                  <a:pt x="92" y="20"/>
                  <a:pt x="93" y="20"/>
                </a:cubicBezTo>
                <a:cubicBezTo>
                  <a:pt x="95" y="20"/>
                  <a:pt x="96" y="21"/>
                  <a:pt x="98" y="22"/>
                </a:cubicBezTo>
                <a:cubicBezTo>
                  <a:pt x="98" y="22"/>
                  <a:pt x="98" y="22"/>
                  <a:pt x="98" y="22"/>
                </a:cubicBezTo>
                <a:cubicBezTo>
                  <a:pt x="98" y="22"/>
                  <a:pt x="98" y="22"/>
                  <a:pt x="98" y="22"/>
                </a:cubicBezTo>
                <a:cubicBezTo>
                  <a:pt x="98" y="22"/>
                  <a:pt x="98" y="22"/>
                  <a:pt x="98" y="22"/>
                </a:cubicBezTo>
                <a:cubicBezTo>
                  <a:pt x="98" y="22"/>
                  <a:pt x="98" y="22"/>
                  <a:pt x="98" y="22"/>
                </a:cubicBezTo>
                <a:cubicBezTo>
                  <a:pt x="98" y="22"/>
                  <a:pt x="98" y="22"/>
                  <a:pt x="98" y="22"/>
                </a:cubicBezTo>
                <a:cubicBezTo>
                  <a:pt x="98" y="22"/>
                  <a:pt x="98" y="22"/>
                  <a:pt x="98" y="22"/>
                </a:cubicBezTo>
                <a:cubicBezTo>
                  <a:pt x="98" y="22"/>
                  <a:pt x="98" y="22"/>
                  <a:pt x="98" y="22"/>
                </a:cubicBezTo>
                <a:cubicBezTo>
                  <a:pt x="98" y="22"/>
                  <a:pt x="98" y="22"/>
                  <a:pt x="98" y="22"/>
                </a:cubicBezTo>
                <a:cubicBezTo>
                  <a:pt x="98" y="22"/>
                  <a:pt x="98" y="22"/>
                  <a:pt x="98" y="22"/>
                </a:cubicBezTo>
                <a:cubicBezTo>
                  <a:pt x="98" y="22"/>
                  <a:pt x="98" y="22"/>
                  <a:pt x="98" y="22"/>
                </a:cubicBezTo>
                <a:cubicBezTo>
                  <a:pt x="98" y="22"/>
                  <a:pt x="98" y="22"/>
                  <a:pt x="98" y="22"/>
                </a:cubicBezTo>
                <a:cubicBezTo>
                  <a:pt x="98" y="22"/>
                  <a:pt x="98" y="22"/>
                  <a:pt x="98" y="22"/>
                </a:cubicBezTo>
                <a:cubicBezTo>
                  <a:pt x="97" y="22"/>
                  <a:pt x="97" y="22"/>
                  <a:pt x="97" y="22"/>
                </a:cubicBezTo>
                <a:cubicBezTo>
                  <a:pt x="96" y="22"/>
                  <a:pt x="96" y="22"/>
                  <a:pt x="96" y="22"/>
                </a:cubicBezTo>
                <a:cubicBezTo>
                  <a:pt x="96" y="22"/>
                  <a:pt x="94" y="22"/>
                  <a:pt x="93" y="22"/>
                </a:cubicBezTo>
                <a:cubicBezTo>
                  <a:pt x="92" y="23"/>
                  <a:pt x="92" y="23"/>
                  <a:pt x="92" y="25"/>
                </a:cubicBezTo>
                <a:cubicBezTo>
                  <a:pt x="92" y="25"/>
                  <a:pt x="92" y="27"/>
                  <a:pt x="93" y="28"/>
                </a:cubicBezTo>
                <a:cubicBezTo>
                  <a:pt x="94" y="30"/>
                  <a:pt x="96" y="31"/>
                  <a:pt x="98" y="31"/>
                </a:cubicBezTo>
                <a:cubicBezTo>
                  <a:pt x="103" y="31"/>
                  <a:pt x="110" y="25"/>
                  <a:pt x="110" y="19"/>
                </a:cubicBezTo>
                <a:cubicBezTo>
                  <a:pt x="110" y="16"/>
                  <a:pt x="108" y="14"/>
                  <a:pt x="105" y="11"/>
                </a:cubicBezTo>
                <a:cubicBezTo>
                  <a:pt x="103" y="10"/>
                  <a:pt x="101" y="10"/>
                  <a:pt x="99" y="10"/>
                </a:cubicBezTo>
                <a:cubicBezTo>
                  <a:pt x="97" y="10"/>
                  <a:pt x="94" y="10"/>
                  <a:pt x="92" y="10"/>
                </a:cubicBezTo>
                <a:cubicBezTo>
                  <a:pt x="91" y="10"/>
                  <a:pt x="90" y="10"/>
                  <a:pt x="89" y="10"/>
                </a:cubicBezTo>
                <a:cubicBezTo>
                  <a:pt x="84" y="9"/>
                  <a:pt x="83" y="2"/>
                  <a:pt x="74" y="2"/>
                </a:cubicBezTo>
                <a:cubicBezTo>
                  <a:pt x="73" y="2"/>
                  <a:pt x="72" y="3"/>
                  <a:pt x="71" y="3"/>
                </a:cubicBezTo>
                <a:close/>
              </a:path>
            </a:pathLst>
          </a:custGeom>
          <a:solidFill>
            <a:srgbClr val="F2DBC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50" name="PA_任意多边形 1355"/>
          <p:cNvSpPr>
            <a:spLocks/>
          </p:cNvSpPr>
          <p:nvPr>
            <p:custDataLst>
              <p:tags r:id="rId82"/>
            </p:custDataLst>
          </p:nvPr>
        </p:nvSpPr>
        <p:spPr bwMode="auto">
          <a:xfrm>
            <a:off x="9913937" y="4042019"/>
            <a:ext cx="373063" cy="190500"/>
          </a:xfrm>
          <a:custGeom>
            <a:avLst/>
            <a:gdLst>
              <a:gd name="T0" fmla="*/ 16 w 155"/>
              <a:gd name="T1" fmla="*/ 1 h 79"/>
              <a:gd name="T2" fmla="*/ 34 w 155"/>
              <a:gd name="T3" fmla="*/ 7 h 79"/>
              <a:gd name="T4" fmla="*/ 50 w 155"/>
              <a:gd name="T5" fmla="*/ 9 h 79"/>
              <a:gd name="T6" fmla="*/ 64 w 155"/>
              <a:gd name="T7" fmla="*/ 15 h 79"/>
              <a:gd name="T8" fmla="*/ 49 w 155"/>
              <a:gd name="T9" fmla="*/ 35 h 79"/>
              <a:gd name="T10" fmla="*/ 49 w 155"/>
              <a:gd name="T11" fmla="*/ 30 h 79"/>
              <a:gd name="T12" fmla="*/ 49 w 155"/>
              <a:gd name="T13" fmla="*/ 28 h 79"/>
              <a:gd name="T14" fmla="*/ 47 w 155"/>
              <a:gd name="T15" fmla="*/ 43 h 79"/>
              <a:gd name="T16" fmla="*/ 64 w 155"/>
              <a:gd name="T17" fmla="*/ 59 h 79"/>
              <a:gd name="T18" fmla="*/ 112 w 155"/>
              <a:gd name="T19" fmla="*/ 60 h 79"/>
              <a:gd name="T20" fmla="*/ 129 w 155"/>
              <a:gd name="T21" fmla="*/ 45 h 79"/>
              <a:gd name="T22" fmla="*/ 145 w 155"/>
              <a:gd name="T23" fmla="*/ 40 h 79"/>
              <a:gd name="T24" fmla="*/ 155 w 155"/>
              <a:gd name="T25" fmla="*/ 42 h 79"/>
              <a:gd name="T26" fmla="*/ 133 w 155"/>
              <a:gd name="T27" fmla="*/ 48 h 79"/>
              <a:gd name="T28" fmla="*/ 111 w 155"/>
              <a:gd name="T29" fmla="*/ 66 h 79"/>
              <a:gd name="T30" fmla="*/ 37 w 155"/>
              <a:gd name="T31" fmla="*/ 52 h 79"/>
              <a:gd name="T32" fmla="*/ 26 w 155"/>
              <a:gd name="T33" fmla="*/ 32 h 79"/>
              <a:gd name="T34" fmla="*/ 20 w 155"/>
              <a:gd name="T35" fmla="*/ 21 h 79"/>
              <a:gd name="T36" fmla="*/ 12 w 155"/>
              <a:gd name="T37" fmla="*/ 17 h 79"/>
              <a:gd name="T38" fmla="*/ 9 w 155"/>
              <a:gd name="T39" fmla="*/ 20 h 79"/>
              <a:gd name="T40" fmla="*/ 17 w 155"/>
              <a:gd name="T41" fmla="*/ 21 h 79"/>
              <a:gd name="T42" fmla="*/ 17 w 155"/>
              <a:gd name="T43" fmla="*/ 24 h 79"/>
              <a:gd name="T44" fmla="*/ 7 w 155"/>
              <a:gd name="T45" fmla="*/ 28 h 79"/>
              <a:gd name="T46" fmla="*/ 4 w 155"/>
              <a:gd name="T47" fmla="*/ 7 h 79"/>
              <a:gd name="T48" fmla="*/ 16 w 155"/>
              <a:gd name="T49" fmla="*/ 1 h 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55" h="79">
                <a:moveTo>
                  <a:pt x="16" y="1"/>
                </a:moveTo>
                <a:cubicBezTo>
                  <a:pt x="24" y="0"/>
                  <a:pt x="29" y="5"/>
                  <a:pt x="34" y="7"/>
                </a:cubicBezTo>
                <a:cubicBezTo>
                  <a:pt x="36" y="6"/>
                  <a:pt x="46" y="4"/>
                  <a:pt x="50" y="9"/>
                </a:cubicBezTo>
                <a:cubicBezTo>
                  <a:pt x="54" y="14"/>
                  <a:pt x="58" y="7"/>
                  <a:pt x="64" y="15"/>
                </a:cubicBezTo>
                <a:cubicBezTo>
                  <a:pt x="73" y="28"/>
                  <a:pt x="54" y="47"/>
                  <a:pt x="49" y="35"/>
                </a:cubicBezTo>
                <a:cubicBezTo>
                  <a:pt x="48" y="34"/>
                  <a:pt x="49" y="30"/>
                  <a:pt x="49" y="30"/>
                </a:cubicBezTo>
                <a:cubicBezTo>
                  <a:pt x="49" y="30"/>
                  <a:pt x="49" y="29"/>
                  <a:pt x="49" y="28"/>
                </a:cubicBezTo>
                <a:cubicBezTo>
                  <a:pt x="45" y="32"/>
                  <a:pt x="44" y="37"/>
                  <a:pt x="47" y="43"/>
                </a:cubicBezTo>
                <a:cubicBezTo>
                  <a:pt x="50" y="51"/>
                  <a:pt x="58" y="55"/>
                  <a:pt x="64" y="59"/>
                </a:cubicBezTo>
                <a:cubicBezTo>
                  <a:pt x="82" y="71"/>
                  <a:pt x="98" y="69"/>
                  <a:pt x="112" y="60"/>
                </a:cubicBezTo>
                <a:cubicBezTo>
                  <a:pt x="118" y="57"/>
                  <a:pt x="125" y="49"/>
                  <a:pt x="129" y="45"/>
                </a:cubicBezTo>
                <a:cubicBezTo>
                  <a:pt x="133" y="42"/>
                  <a:pt x="139" y="40"/>
                  <a:pt x="145" y="40"/>
                </a:cubicBezTo>
                <a:cubicBezTo>
                  <a:pt x="155" y="42"/>
                  <a:pt x="155" y="42"/>
                  <a:pt x="155" y="42"/>
                </a:cubicBezTo>
                <a:cubicBezTo>
                  <a:pt x="144" y="43"/>
                  <a:pt x="136" y="44"/>
                  <a:pt x="133" y="48"/>
                </a:cubicBezTo>
                <a:cubicBezTo>
                  <a:pt x="126" y="54"/>
                  <a:pt x="119" y="62"/>
                  <a:pt x="111" y="66"/>
                </a:cubicBezTo>
                <a:cubicBezTo>
                  <a:pt x="86" y="79"/>
                  <a:pt x="51" y="66"/>
                  <a:pt x="37" y="52"/>
                </a:cubicBezTo>
                <a:cubicBezTo>
                  <a:pt x="32" y="47"/>
                  <a:pt x="29" y="39"/>
                  <a:pt x="26" y="32"/>
                </a:cubicBezTo>
                <a:cubicBezTo>
                  <a:pt x="24" y="27"/>
                  <a:pt x="22" y="25"/>
                  <a:pt x="20" y="21"/>
                </a:cubicBezTo>
                <a:cubicBezTo>
                  <a:pt x="18" y="18"/>
                  <a:pt x="15" y="17"/>
                  <a:pt x="12" y="17"/>
                </a:cubicBezTo>
                <a:cubicBezTo>
                  <a:pt x="9" y="20"/>
                  <a:pt x="9" y="20"/>
                  <a:pt x="9" y="20"/>
                </a:cubicBezTo>
                <a:cubicBezTo>
                  <a:pt x="14" y="18"/>
                  <a:pt x="16" y="20"/>
                  <a:pt x="17" y="21"/>
                </a:cubicBezTo>
                <a:cubicBezTo>
                  <a:pt x="17" y="21"/>
                  <a:pt x="17" y="23"/>
                  <a:pt x="17" y="24"/>
                </a:cubicBezTo>
                <a:cubicBezTo>
                  <a:pt x="17" y="28"/>
                  <a:pt x="15" y="31"/>
                  <a:pt x="7" y="28"/>
                </a:cubicBezTo>
                <a:cubicBezTo>
                  <a:pt x="2" y="26"/>
                  <a:pt x="0" y="12"/>
                  <a:pt x="4" y="7"/>
                </a:cubicBezTo>
                <a:cubicBezTo>
                  <a:pt x="6" y="4"/>
                  <a:pt x="11" y="1"/>
                  <a:pt x="16" y="1"/>
                </a:cubicBezTo>
                <a:close/>
              </a:path>
            </a:pathLst>
          </a:custGeom>
          <a:solidFill>
            <a:srgbClr val="F2DBC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51" name="PA_任意多边形 1356"/>
          <p:cNvSpPr>
            <a:spLocks/>
          </p:cNvSpPr>
          <p:nvPr>
            <p:custDataLst>
              <p:tags r:id="rId83"/>
            </p:custDataLst>
          </p:nvPr>
        </p:nvSpPr>
        <p:spPr bwMode="auto">
          <a:xfrm>
            <a:off x="9918700" y="4042019"/>
            <a:ext cx="368300" cy="171450"/>
          </a:xfrm>
          <a:custGeom>
            <a:avLst/>
            <a:gdLst>
              <a:gd name="T0" fmla="*/ 14 w 153"/>
              <a:gd name="T1" fmla="*/ 1 h 71"/>
              <a:gd name="T2" fmla="*/ 32 w 153"/>
              <a:gd name="T3" fmla="*/ 7 h 71"/>
              <a:gd name="T4" fmla="*/ 32 w 153"/>
              <a:gd name="T5" fmla="*/ 7 h 71"/>
              <a:gd name="T6" fmla="*/ 48 w 153"/>
              <a:gd name="T7" fmla="*/ 9 h 71"/>
              <a:gd name="T8" fmla="*/ 55 w 153"/>
              <a:gd name="T9" fmla="*/ 11 h 71"/>
              <a:gd name="T10" fmla="*/ 64 w 153"/>
              <a:gd name="T11" fmla="*/ 23 h 71"/>
              <a:gd name="T12" fmla="*/ 52 w 153"/>
              <a:gd name="T13" fmla="*/ 39 h 71"/>
              <a:gd name="T14" fmla="*/ 46 w 153"/>
              <a:gd name="T15" fmla="*/ 33 h 71"/>
              <a:gd name="T16" fmla="*/ 47 w 153"/>
              <a:gd name="T17" fmla="*/ 30 h 71"/>
              <a:gd name="T18" fmla="*/ 47 w 153"/>
              <a:gd name="T19" fmla="*/ 28 h 71"/>
              <a:gd name="T20" fmla="*/ 47 w 153"/>
              <a:gd name="T21" fmla="*/ 28 h 71"/>
              <a:gd name="T22" fmla="*/ 45 w 153"/>
              <a:gd name="T23" fmla="*/ 43 h 71"/>
              <a:gd name="T24" fmla="*/ 87 w 153"/>
              <a:gd name="T25" fmla="*/ 67 h 71"/>
              <a:gd name="T26" fmla="*/ 127 w 153"/>
              <a:gd name="T27" fmla="*/ 45 h 71"/>
              <a:gd name="T28" fmla="*/ 143 w 153"/>
              <a:gd name="T29" fmla="*/ 40 h 71"/>
              <a:gd name="T30" fmla="*/ 153 w 153"/>
              <a:gd name="T31" fmla="*/ 42 h 71"/>
              <a:gd name="T32" fmla="*/ 153 w 153"/>
              <a:gd name="T33" fmla="*/ 42 h 71"/>
              <a:gd name="T34" fmla="*/ 109 w 153"/>
              <a:gd name="T35" fmla="*/ 66 h 71"/>
              <a:gd name="T36" fmla="*/ 35 w 153"/>
              <a:gd name="T37" fmla="*/ 52 h 71"/>
              <a:gd name="T38" fmla="*/ 18 w 153"/>
              <a:gd name="T39" fmla="*/ 21 h 71"/>
              <a:gd name="T40" fmla="*/ 10 w 153"/>
              <a:gd name="T41" fmla="*/ 17 h 71"/>
              <a:gd name="T42" fmla="*/ 7 w 153"/>
              <a:gd name="T43" fmla="*/ 20 h 71"/>
              <a:gd name="T44" fmla="*/ 15 w 153"/>
              <a:gd name="T45" fmla="*/ 21 h 71"/>
              <a:gd name="T46" fmla="*/ 15 w 153"/>
              <a:gd name="T47" fmla="*/ 21 h 71"/>
              <a:gd name="T48" fmla="*/ 15 w 153"/>
              <a:gd name="T49" fmla="*/ 21 h 71"/>
              <a:gd name="T50" fmla="*/ 15 w 153"/>
              <a:gd name="T51" fmla="*/ 21 h 71"/>
              <a:gd name="T52" fmla="*/ 15 w 153"/>
              <a:gd name="T53" fmla="*/ 21 h 71"/>
              <a:gd name="T54" fmla="*/ 15 w 153"/>
              <a:gd name="T55" fmla="*/ 21 h 71"/>
              <a:gd name="T56" fmla="*/ 15 w 153"/>
              <a:gd name="T57" fmla="*/ 21 h 71"/>
              <a:gd name="T58" fmla="*/ 15 w 153"/>
              <a:gd name="T59" fmla="*/ 21 h 71"/>
              <a:gd name="T60" fmla="*/ 15 w 153"/>
              <a:gd name="T61" fmla="*/ 24 h 71"/>
              <a:gd name="T62" fmla="*/ 6 w 153"/>
              <a:gd name="T63" fmla="*/ 28 h 71"/>
              <a:gd name="T64" fmla="*/ 2 w 153"/>
              <a:gd name="T65" fmla="*/ 7 h 71"/>
              <a:gd name="T66" fmla="*/ 14 w 153"/>
              <a:gd name="T67" fmla="*/ 1 h 71"/>
              <a:gd name="T68" fmla="*/ 2 w 153"/>
              <a:gd name="T69" fmla="*/ 7 h 71"/>
              <a:gd name="T70" fmla="*/ 5 w 153"/>
              <a:gd name="T71" fmla="*/ 28 h 71"/>
              <a:gd name="T72" fmla="*/ 15 w 153"/>
              <a:gd name="T73" fmla="*/ 24 h 71"/>
              <a:gd name="T74" fmla="*/ 15 w 153"/>
              <a:gd name="T75" fmla="*/ 22 h 71"/>
              <a:gd name="T76" fmla="*/ 15 w 153"/>
              <a:gd name="T77" fmla="*/ 21 h 71"/>
              <a:gd name="T78" fmla="*/ 15 w 153"/>
              <a:gd name="T79" fmla="*/ 21 h 71"/>
              <a:gd name="T80" fmla="*/ 15 w 153"/>
              <a:gd name="T81" fmla="*/ 21 h 71"/>
              <a:gd name="T82" fmla="*/ 11 w 153"/>
              <a:gd name="T83" fmla="*/ 19 h 71"/>
              <a:gd name="T84" fmla="*/ 7 w 153"/>
              <a:gd name="T85" fmla="*/ 20 h 71"/>
              <a:gd name="T86" fmla="*/ 10 w 153"/>
              <a:gd name="T87" fmla="*/ 17 h 71"/>
              <a:gd name="T88" fmla="*/ 10 w 153"/>
              <a:gd name="T89" fmla="*/ 17 h 71"/>
              <a:gd name="T90" fmla="*/ 24 w 153"/>
              <a:gd name="T91" fmla="*/ 32 h 71"/>
              <a:gd name="T92" fmla="*/ 86 w 153"/>
              <a:gd name="T93" fmla="*/ 71 h 71"/>
              <a:gd name="T94" fmla="*/ 131 w 153"/>
              <a:gd name="T95" fmla="*/ 48 h 71"/>
              <a:gd name="T96" fmla="*/ 153 w 153"/>
              <a:gd name="T97" fmla="*/ 42 h 71"/>
              <a:gd name="T98" fmla="*/ 143 w 153"/>
              <a:gd name="T99" fmla="*/ 40 h 71"/>
              <a:gd name="T100" fmla="*/ 110 w 153"/>
              <a:gd name="T101" fmla="*/ 60 h 71"/>
              <a:gd name="T102" fmla="*/ 62 w 153"/>
              <a:gd name="T103" fmla="*/ 59 h 71"/>
              <a:gd name="T104" fmla="*/ 43 w 153"/>
              <a:gd name="T105" fmla="*/ 37 h 71"/>
              <a:gd name="T106" fmla="*/ 47 w 153"/>
              <a:gd name="T107" fmla="*/ 28 h 71"/>
              <a:gd name="T108" fmla="*/ 46 w 153"/>
              <a:gd name="T109" fmla="*/ 30 h 71"/>
              <a:gd name="T110" fmla="*/ 46 w 153"/>
              <a:gd name="T111" fmla="*/ 30 h 71"/>
              <a:gd name="T112" fmla="*/ 46 w 153"/>
              <a:gd name="T113" fmla="*/ 36 h 71"/>
              <a:gd name="T114" fmla="*/ 64 w 153"/>
              <a:gd name="T115" fmla="*/ 23 h 71"/>
              <a:gd name="T116" fmla="*/ 55 w 153"/>
              <a:gd name="T117" fmla="*/ 11 h 71"/>
              <a:gd name="T118" fmla="*/ 48 w 153"/>
              <a:gd name="T119" fmla="*/ 9 h 71"/>
              <a:gd name="T120" fmla="*/ 32 w 153"/>
              <a:gd name="T121" fmla="*/ 7 h 71"/>
              <a:gd name="T122" fmla="*/ 32 w 153"/>
              <a:gd name="T123" fmla="*/ 7 h 71"/>
              <a:gd name="T124" fmla="*/ 14 w 153"/>
              <a:gd name="T125" fmla="*/ 1 h 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53" h="71">
                <a:moveTo>
                  <a:pt x="14" y="1"/>
                </a:moveTo>
                <a:cubicBezTo>
                  <a:pt x="14" y="1"/>
                  <a:pt x="14" y="1"/>
                  <a:pt x="14" y="1"/>
                </a:cubicBezTo>
                <a:cubicBezTo>
                  <a:pt x="15" y="1"/>
                  <a:pt x="15" y="1"/>
                  <a:pt x="16" y="1"/>
                </a:cubicBezTo>
                <a:cubicBezTo>
                  <a:pt x="23" y="1"/>
                  <a:pt x="28" y="5"/>
                  <a:pt x="32" y="7"/>
                </a:cubicBezTo>
                <a:cubicBezTo>
                  <a:pt x="32" y="8"/>
                  <a:pt x="32" y="8"/>
                  <a:pt x="32" y="8"/>
                </a:cubicBezTo>
                <a:cubicBezTo>
                  <a:pt x="32" y="7"/>
                  <a:pt x="32" y="7"/>
                  <a:pt x="32" y="7"/>
                </a:cubicBezTo>
                <a:cubicBezTo>
                  <a:pt x="33" y="7"/>
                  <a:pt x="36" y="6"/>
                  <a:pt x="40" y="6"/>
                </a:cubicBezTo>
                <a:cubicBezTo>
                  <a:pt x="43" y="6"/>
                  <a:pt x="46" y="7"/>
                  <a:pt x="48" y="9"/>
                </a:cubicBezTo>
                <a:cubicBezTo>
                  <a:pt x="49" y="11"/>
                  <a:pt x="51" y="11"/>
                  <a:pt x="52" y="11"/>
                </a:cubicBezTo>
                <a:cubicBezTo>
                  <a:pt x="53" y="11"/>
                  <a:pt x="54" y="11"/>
                  <a:pt x="55" y="11"/>
                </a:cubicBezTo>
                <a:cubicBezTo>
                  <a:pt x="57" y="11"/>
                  <a:pt x="59" y="11"/>
                  <a:pt x="62" y="15"/>
                </a:cubicBezTo>
                <a:cubicBezTo>
                  <a:pt x="63" y="18"/>
                  <a:pt x="64" y="20"/>
                  <a:pt x="64" y="23"/>
                </a:cubicBezTo>
                <a:cubicBezTo>
                  <a:pt x="64" y="27"/>
                  <a:pt x="62" y="31"/>
                  <a:pt x="60" y="34"/>
                </a:cubicBezTo>
                <a:cubicBezTo>
                  <a:pt x="58" y="37"/>
                  <a:pt x="55" y="39"/>
                  <a:pt x="52" y="39"/>
                </a:cubicBezTo>
                <a:cubicBezTo>
                  <a:pt x="50" y="39"/>
                  <a:pt x="48" y="38"/>
                  <a:pt x="47" y="35"/>
                </a:cubicBezTo>
                <a:cubicBezTo>
                  <a:pt x="46" y="35"/>
                  <a:pt x="46" y="34"/>
                  <a:pt x="46" y="33"/>
                </a:cubicBezTo>
                <a:cubicBezTo>
                  <a:pt x="46" y="32"/>
                  <a:pt x="47" y="30"/>
                  <a:pt x="47" y="30"/>
                </a:cubicBezTo>
                <a:cubicBezTo>
                  <a:pt x="47" y="30"/>
                  <a:pt x="47" y="30"/>
                  <a:pt x="47" y="30"/>
                </a:cubicBezTo>
                <a:cubicBezTo>
                  <a:pt x="47" y="30"/>
                  <a:pt x="47" y="30"/>
                  <a:pt x="47" y="30"/>
                </a:cubicBezTo>
                <a:cubicBezTo>
                  <a:pt x="47" y="30"/>
                  <a:pt x="47" y="29"/>
                  <a:pt x="47" y="28"/>
                </a:cubicBezTo>
                <a:cubicBezTo>
                  <a:pt x="47" y="28"/>
                  <a:pt x="47" y="28"/>
                  <a:pt x="47" y="28"/>
                </a:cubicBezTo>
                <a:cubicBezTo>
                  <a:pt x="47" y="28"/>
                  <a:pt x="47" y="28"/>
                  <a:pt x="47" y="28"/>
                </a:cubicBezTo>
                <a:cubicBezTo>
                  <a:pt x="44" y="30"/>
                  <a:pt x="43" y="33"/>
                  <a:pt x="43" y="37"/>
                </a:cubicBezTo>
                <a:cubicBezTo>
                  <a:pt x="43" y="39"/>
                  <a:pt x="44" y="41"/>
                  <a:pt x="45" y="43"/>
                </a:cubicBezTo>
                <a:cubicBezTo>
                  <a:pt x="48" y="51"/>
                  <a:pt x="56" y="55"/>
                  <a:pt x="62" y="59"/>
                </a:cubicBezTo>
                <a:cubicBezTo>
                  <a:pt x="71" y="65"/>
                  <a:pt x="79" y="67"/>
                  <a:pt x="87" y="67"/>
                </a:cubicBezTo>
                <a:cubicBezTo>
                  <a:pt x="95" y="67"/>
                  <a:pt x="103" y="65"/>
                  <a:pt x="110" y="60"/>
                </a:cubicBezTo>
                <a:cubicBezTo>
                  <a:pt x="116" y="57"/>
                  <a:pt x="124" y="49"/>
                  <a:pt x="127" y="45"/>
                </a:cubicBezTo>
                <a:cubicBezTo>
                  <a:pt x="131" y="42"/>
                  <a:pt x="137" y="40"/>
                  <a:pt x="143" y="40"/>
                </a:cubicBezTo>
                <a:cubicBezTo>
                  <a:pt x="143" y="40"/>
                  <a:pt x="143" y="40"/>
                  <a:pt x="143" y="40"/>
                </a:cubicBezTo>
                <a:cubicBezTo>
                  <a:pt x="143" y="40"/>
                  <a:pt x="143" y="40"/>
                  <a:pt x="143" y="40"/>
                </a:cubicBezTo>
                <a:cubicBezTo>
                  <a:pt x="153" y="42"/>
                  <a:pt x="153" y="42"/>
                  <a:pt x="153" y="42"/>
                </a:cubicBezTo>
                <a:cubicBezTo>
                  <a:pt x="153" y="42"/>
                  <a:pt x="153" y="42"/>
                  <a:pt x="153" y="42"/>
                </a:cubicBezTo>
                <a:cubicBezTo>
                  <a:pt x="153" y="42"/>
                  <a:pt x="153" y="42"/>
                  <a:pt x="153" y="42"/>
                </a:cubicBezTo>
                <a:cubicBezTo>
                  <a:pt x="142" y="43"/>
                  <a:pt x="134" y="44"/>
                  <a:pt x="131" y="48"/>
                </a:cubicBezTo>
                <a:cubicBezTo>
                  <a:pt x="124" y="54"/>
                  <a:pt x="117" y="62"/>
                  <a:pt x="109" y="66"/>
                </a:cubicBezTo>
                <a:cubicBezTo>
                  <a:pt x="102" y="70"/>
                  <a:pt x="94" y="71"/>
                  <a:pt x="86" y="71"/>
                </a:cubicBezTo>
                <a:cubicBezTo>
                  <a:pt x="66" y="71"/>
                  <a:pt x="45" y="62"/>
                  <a:pt x="35" y="52"/>
                </a:cubicBezTo>
                <a:cubicBezTo>
                  <a:pt x="30" y="47"/>
                  <a:pt x="27" y="39"/>
                  <a:pt x="24" y="32"/>
                </a:cubicBezTo>
                <a:cubicBezTo>
                  <a:pt x="22" y="27"/>
                  <a:pt x="21" y="25"/>
                  <a:pt x="18" y="21"/>
                </a:cubicBezTo>
                <a:cubicBezTo>
                  <a:pt x="16" y="18"/>
                  <a:pt x="13" y="17"/>
                  <a:pt x="10" y="17"/>
                </a:cubicBezTo>
                <a:cubicBezTo>
                  <a:pt x="10" y="17"/>
                  <a:pt x="10" y="17"/>
                  <a:pt x="10" y="17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8" y="19"/>
                  <a:pt x="10" y="19"/>
                  <a:pt x="11" y="19"/>
                </a:cubicBezTo>
                <a:cubicBezTo>
                  <a:pt x="13" y="19"/>
                  <a:pt x="14" y="20"/>
                  <a:pt x="15" y="21"/>
                </a:cubicBezTo>
                <a:cubicBezTo>
                  <a:pt x="15" y="22"/>
                  <a:pt x="15" y="22"/>
                  <a:pt x="15" y="22"/>
                </a:cubicBezTo>
                <a:cubicBezTo>
                  <a:pt x="15" y="21"/>
                  <a:pt x="15" y="21"/>
                  <a:pt x="15" y="21"/>
                </a:cubicBezTo>
                <a:cubicBezTo>
                  <a:pt x="15" y="21"/>
                  <a:pt x="15" y="21"/>
                  <a:pt x="15" y="21"/>
                </a:cubicBezTo>
                <a:cubicBezTo>
                  <a:pt x="15" y="21"/>
                  <a:pt x="15" y="21"/>
                  <a:pt x="15" y="21"/>
                </a:cubicBezTo>
                <a:cubicBezTo>
                  <a:pt x="15" y="21"/>
                  <a:pt x="15" y="21"/>
                  <a:pt x="15" y="21"/>
                </a:cubicBezTo>
                <a:cubicBezTo>
                  <a:pt x="15" y="21"/>
                  <a:pt x="15" y="21"/>
                  <a:pt x="15" y="21"/>
                </a:cubicBezTo>
                <a:cubicBezTo>
                  <a:pt x="15" y="21"/>
                  <a:pt x="15" y="21"/>
                  <a:pt x="15" y="21"/>
                </a:cubicBezTo>
                <a:cubicBezTo>
                  <a:pt x="15" y="21"/>
                  <a:pt x="15" y="21"/>
                  <a:pt x="15" y="21"/>
                </a:cubicBezTo>
                <a:cubicBezTo>
                  <a:pt x="15" y="21"/>
                  <a:pt x="15" y="21"/>
                  <a:pt x="15" y="21"/>
                </a:cubicBezTo>
                <a:cubicBezTo>
                  <a:pt x="15" y="21"/>
                  <a:pt x="15" y="21"/>
                  <a:pt x="15" y="21"/>
                </a:cubicBezTo>
                <a:cubicBezTo>
                  <a:pt x="15" y="21"/>
                  <a:pt x="15" y="21"/>
                  <a:pt x="15" y="21"/>
                </a:cubicBezTo>
                <a:cubicBezTo>
                  <a:pt x="15" y="21"/>
                  <a:pt x="15" y="21"/>
                  <a:pt x="15" y="21"/>
                </a:cubicBezTo>
                <a:cubicBezTo>
                  <a:pt x="15" y="21"/>
                  <a:pt x="15" y="21"/>
                  <a:pt x="15" y="21"/>
                </a:cubicBezTo>
                <a:cubicBezTo>
                  <a:pt x="15" y="21"/>
                  <a:pt x="15" y="21"/>
                  <a:pt x="15" y="21"/>
                </a:cubicBezTo>
                <a:cubicBezTo>
                  <a:pt x="15" y="22"/>
                  <a:pt x="15" y="23"/>
                  <a:pt x="15" y="24"/>
                </a:cubicBezTo>
                <a:cubicBezTo>
                  <a:pt x="15" y="24"/>
                  <a:pt x="15" y="24"/>
                  <a:pt x="15" y="24"/>
                </a:cubicBezTo>
                <a:cubicBezTo>
                  <a:pt x="15" y="27"/>
                  <a:pt x="14" y="29"/>
                  <a:pt x="10" y="29"/>
                </a:cubicBezTo>
                <a:cubicBezTo>
                  <a:pt x="9" y="29"/>
                  <a:pt x="7" y="29"/>
                  <a:pt x="6" y="28"/>
                </a:cubicBezTo>
                <a:cubicBezTo>
                  <a:pt x="2" y="27"/>
                  <a:pt x="0" y="21"/>
                  <a:pt x="0" y="15"/>
                </a:cubicBezTo>
                <a:cubicBezTo>
                  <a:pt x="0" y="12"/>
                  <a:pt x="0" y="9"/>
                  <a:pt x="2" y="7"/>
                </a:cubicBezTo>
                <a:cubicBezTo>
                  <a:pt x="4" y="4"/>
                  <a:pt x="10" y="1"/>
                  <a:pt x="14" y="1"/>
                </a:cubicBezTo>
                <a:cubicBezTo>
                  <a:pt x="14" y="1"/>
                  <a:pt x="14" y="1"/>
                  <a:pt x="14" y="1"/>
                </a:cubicBezTo>
                <a:cubicBezTo>
                  <a:pt x="14" y="1"/>
                  <a:pt x="14" y="1"/>
                  <a:pt x="14" y="1"/>
                </a:cubicBezTo>
                <a:cubicBezTo>
                  <a:pt x="9" y="1"/>
                  <a:pt x="4" y="4"/>
                  <a:pt x="2" y="7"/>
                </a:cubicBezTo>
                <a:cubicBezTo>
                  <a:pt x="0" y="9"/>
                  <a:pt x="0" y="12"/>
                  <a:pt x="0" y="15"/>
                </a:cubicBezTo>
                <a:cubicBezTo>
                  <a:pt x="0" y="21"/>
                  <a:pt x="2" y="27"/>
                  <a:pt x="5" y="28"/>
                </a:cubicBezTo>
                <a:cubicBezTo>
                  <a:pt x="7" y="29"/>
                  <a:pt x="9" y="29"/>
                  <a:pt x="10" y="29"/>
                </a:cubicBezTo>
                <a:cubicBezTo>
                  <a:pt x="14" y="29"/>
                  <a:pt x="15" y="27"/>
                  <a:pt x="15" y="24"/>
                </a:cubicBezTo>
                <a:cubicBezTo>
                  <a:pt x="15" y="24"/>
                  <a:pt x="15" y="24"/>
                  <a:pt x="15" y="24"/>
                </a:cubicBezTo>
                <a:cubicBezTo>
                  <a:pt x="15" y="23"/>
                  <a:pt x="15" y="23"/>
                  <a:pt x="15" y="22"/>
                </a:cubicBezTo>
                <a:cubicBezTo>
                  <a:pt x="15" y="22"/>
                  <a:pt x="15" y="22"/>
                  <a:pt x="15" y="22"/>
                </a:cubicBezTo>
                <a:cubicBezTo>
                  <a:pt x="15" y="21"/>
                  <a:pt x="15" y="21"/>
                  <a:pt x="15" y="21"/>
                </a:cubicBezTo>
                <a:cubicBezTo>
                  <a:pt x="15" y="21"/>
                  <a:pt x="15" y="21"/>
                  <a:pt x="15" y="21"/>
                </a:cubicBezTo>
                <a:cubicBezTo>
                  <a:pt x="15" y="21"/>
                  <a:pt x="15" y="21"/>
                  <a:pt x="15" y="21"/>
                </a:cubicBezTo>
                <a:cubicBezTo>
                  <a:pt x="15" y="21"/>
                  <a:pt x="15" y="21"/>
                  <a:pt x="15" y="21"/>
                </a:cubicBezTo>
                <a:cubicBezTo>
                  <a:pt x="15" y="21"/>
                  <a:pt x="15" y="21"/>
                  <a:pt x="15" y="21"/>
                </a:cubicBezTo>
                <a:cubicBezTo>
                  <a:pt x="15" y="21"/>
                  <a:pt x="15" y="21"/>
                  <a:pt x="15" y="21"/>
                </a:cubicBezTo>
                <a:cubicBezTo>
                  <a:pt x="14" y="20"/>
                  <a:pt x="13" y="19"/>
                  <a:pt x="11" y="19"/>
                </a:cubicBezTo>
                <a:cubicBezTo>
                  <a:pt x="10" y="19"/>
                  <a:pt x="8" y="19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10" y="17"/>
                  <a:pt x="10" y="17"/>
                  <a:pt x="10" y="17"/>
                </a:cubicBezTo>
                <a:cubicBezTo>
                  <a:pt x="10" y="17"/>
                  <a:pt x="10" y="17"/>
                  <a:pt x="10" y="17"/>
                </a:cubicBezTo>
                <a:cubicBezTo>
                  <a:pt x="10" y="17"/>
                  <a:pt x="10" y="17"/>
                  <a:pt x="10" y="17"/>
                </a:cubicBezTo>
                <a:cubicBezTo>
                  <a:pt x="13" y="17"/>
                  <a:pt x="16" y="18"/>
                  <a:pt x="18" y="21"/>
                </a:cubicBezTo>
                <a:cubicBezTo>
                  <a:pt x="20" y="25"/>
                  <a:pt x="22" y="27"/>
                  <a:pt x="24" y="32"/>
                </a:cubicBezTo>
                <a:cubicBezTo>
                  <a:pt x="27" y="39"/>
                  <a:pt x="30" y="47"/>
                  <a:pt x="35" y="52"/>
                </a:cubicBezTo>
                <a:cubicBezTo>
                  <a:pt x="45" y="62"/>
                  <a:pt x="66" y="71"/>
                  <a:pt x="86" y="71"/>
                </a:cubicBezTo>
                <a:cubicBezTo>
                  <a:pt x="94" y="71"/>
                  <a:pt x="102" y="70"/>
                  <a:pt x="109" y="66"/>
                </a:cubicBezTo>
                <a:cubicBezTo>
                  <a:pt x="117" y="62"/>
                  <a:pt x="124" y="54"/>
                  <a:pt x="131" y="48"/>
                </a:cubicBezTo>
                <a:cubicBezTo>
                  <a:pt x="134" y="45"/>
                  <a:pt x="142" y="44"/>
                  <a:pt x="153" y="42"/>
                </a:cubicBezTo>
                <a:cubicBezTo>
                  <a:pt x="153" y="42"/>
                  <a:pt x="153" y="42"/>
                  <a:pt x="153" y="42"/>
                </a:cubicBezTo>
                <a:cubicBezTo>
                  <a:pt x="143" y="40"/>
                  <a:pt x="143" y="40"/>
                  <a:pt x="143" y="40"/>
                </a:cubicBezTo>
                <a:cubicBezTo>
                  <a:pt x="143" y="40"/>
                  <a:pt x="143" y="40"/>
                  <a:pt x="143" y="40"/>
                </a:cubicBezTo>
                <a:cubicBezTo>
                  <a:pt x="137" y="40"/>
                  <a:pt x="131" y="42"/>
                  <a:pt x="127" y="45"/>
                </a:cubicBezTo>
                <a:cubicBezTo>
                  <a:pt x="123" y="49"/>
                  <a:pt x="116" y="57"/>
                  <a:pt x="110" y="60"/>
                </a:cubicBezTo>
                <a:cubicBezTo>
                  <a:pt x="103" y="65"/>
                  <a:pt x="95" y="67"/>
                  <a:pt x="87" y="67"/>
                </a:cubicBezTo>
                <a:cubicBezTo>
                  <a:pt x="79" y="67"/>
                  <a:pt x="71" y="65"/>
                  <a:pt x="62" y="59"/>
                </a:cubicBezTo>
                <a:cubicBezTo>
                  <a:pt x="56" y="55"/>
                  <a:pt x="48" y="51"/>
                  <a:pt x="45" y="43"/>
                </a:cubicBezTo>
                <a:cubicBezTo>
                  <a:pt x="44" y="41"/>
                  <a:pt x="43" y="39"/>
                  <a:pt x="43" y="37"/>
                </a:cubicBezTo>
                <a:cubicBezTo>
                  <a:pt x="43" y="33"/>
                  <a:pt x="45" y="30"/>
                  <a:pt x="47" y="28"/>
                </a:cubicBezTo>
                <a:cubicBezTo>
                  <a:pt x="47" y="28"/>
                  <a:pt x="47" y="28"/>
                  <a:pt x="47" y="28"/>
                </a:cubicBezTo>
                <a:cubicBezTo>
                  <a:pt x="47" y="28"/>
                  <a:pt x="47" y="28"/>
                  <a:pt x="47" y="28"/>
                </a:cubicBezTo>
                <a:cubicBezTo>
                  <a:pt x="47" y="29"/>
                  <a:pt x="46" y="30"/>
                  <a:pt x="46" y="30"/>
                </a:cubicBezTo>
                <a:cubicBezTo>
                  <a:pt x="46" y="30"/>
                  <a:pt x="46" y="30"/>
                  <a:pt x="46" y="30"/>
                </a:cubicBezTo>
                <a:cubicBezTo>
                  <a:pt x="46" y="30"/>
                  <a:pt x="46" y="30"/>
                  <a:pt x="46" y="30"/>
                </a:cubicBezTo>
                <a:cubicBezTo>
                  <a:pt x="46" y="30"/>
                  <a:pt x="46" y="32"/>
                  <a:pt x="46" y="33"/>
                </a:cubicBezTo>
                <a:cubicBezTo>
                  <a:pt x="46" y="34"/>
                  <a:pt x="46" y="35"/>
                  <a:pt x="46" y="36"/>
                </a:cubicBezTo>
                <a:cubicBezTo>
                  <a:pt x="48" y="38"/>
                  <a:pt x="50" y="39"/>
                  <a:pt x="52" y="39"/>
                </a:cubicBezTo>
                <a:cubicBezTo>
                  <a:pt x="57" y="39"/>
                  <a:pt x="64" y="31"/>
                  <a:pt x="64" y="23"/>
                </a:cubicBezTo>
                <a:cubicBezTo>
                  <a:pt x="64" y="20"/>
                  <a:pt x="64" y="18"/>
                  <a:pt x="62" y="15"/>
                </a:cubicBezTo>
                <a:cubicBezTo>
                  <a:pt x="59" y="11"/>
                  <a:pt x="57" y="11"/>
                  <a:pt x="55" y="11"/>
                </a:cubicBezTo>
                <a:cubicBezTo>
                  <a:pt x="54" y="11"/>
                  <a:pt x="53" y="11"/>
                  <a:pt x="52" y="11"/>
                </a:cubicBezTo>
                <a:cubicBezTo>
                  <a:pt x="51" y="11"/>
                  <a:pt x="49" y="11"/>
                  <a:pt x="48" y="9"/>
                </a:cubicBezTo>
                <a:cubicBezTo>
                  <a:pt x="46" y="6"/>
                  <a:pt x="43" y="6"/>
                  <a:pt x="40" y="6"/>
                </a:cubicBezTo>
                <a:cubicBezTo>
                  <a:pt x="36" y="6"/>
                  <a:pt x="33" y="7"/>
                  <a:pt x="32" y="7"/>
                </a:cubicBezTo>
                <a:cubicBezTo>
                  <a:pt x="32" y="7"/>
                  <a:pt x="32" y="7"/>
                  <a:pt x="32" y="7"/>
                </a:cubicBezTo>
                <a:cubicBezTo>
                  <a:pt x="32" y="7"/>
                  <a:pt x="32" y="7"/>
                  <a:pt x="32" y="7"/>
                </a:cubicBezTo>
                <a:cubicBezTo>
                  <a:pt x="28" y="5"/>
                  <a:pt x="23" y="0"/>
                  <a:pt x="16" y="0"/>
                </a:cubicBezTo>
                <a:cubicBezTo>
                  <a:pt x="15" y="0"/>
                  <a:pt x="15" y="0"/>
                  <a:pt x="14" y="1"/>
                </a:cubicBezTo>
                <a:close/>
              </a:path>
            </a:pathLst>
          </a:custGeom>
          <a:solidFill>
            <a:srgbClr val="F2DBC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52" name="PA_任意多边形 1357"/>
          <p:cNvSpPr>
            <a:spLocks/>
          </p:cNvSpPr>
          <p:nvPr>
            <p:custDataLst>
              <p:tags r:id="rId84"/>
            </p:custDataLst>
          </p:nvPr>
        </p:nvSpPr>
        <p:spPr bwMode="auto">
          <a:xfrm>
            <a:off x="10086975" y="4035669"/>
            <a:ext cx="230188" cy="155575"/>
          </a:xfrm>
          <a:custGeom>
            <a:avLst/>
            <a:gdLst>
              <a:gd name="T0" fmla="*/ 34 w 96"/>
              <a:gd name="T1" fmla="*/ 1 h 65"/>
              <a:gd name="T2" fmla="*/ 52 w 96"/>
              <a:gd name="T3" fmla="*/ 1 h 65"/>
              <a:gd name="T4" fmla="*/ 59 w 96"/>
              <a:gd name="T5" fmla="*/ 7 h 65"/>
              <a:gd name="T6" fmla="*/ 75 w 96"/>
              <a:gd name="T7" fmla="*/ 15 h 65"/>
              <a:gd name="T8" fmla="*/ 65 w 96"/>
              <a:gd name="T9" fmla="*/ 34 h 65"/>
              <a:gd name="T10" fmla="*/ 60 w 96"/>
              <a:gd name="T11" fmla="*/ 34 h 65"/>
              <a:gd name="T12" fmla="*/ 56 w 96"/>
              <a:gd name="T13" fmla="*/ 23 h 65"/>
              <a:gd name="T14" fmla="*/ 56 w 96"/>
              <a:gd name="T15" fmla="*/ 21 h 65"/>
              <a:gd name="T16" fmla="*/ 53 w 96"/>
              <a:gd name="T17" fmla="*/ 31 h 65"/>
              <a:gd name="T18" fmla="*/ 76 w 96"/>
              <a:gd name="T19" fmla="*/ 32 h 65"/>
              <a:gd name="T20" fmla="*/ 96 w 96"/>
              <a:gd name="T21" fmla="*/ 45 h 65"/>
              <a:gd name="T22" fmla="*/ 80 w 96"/>
              <a:gd name="T23" fmla="*/ 40 h 65"/>
              <a:gd name="T24" fmla="*/ 54 w 96"/>
              <a:gd name="T25" fmla="*/ 46 h 65"/>
              <a:gd name="T26" fmla="*/ 26 w 96"/>
              <a:gd name="T27" fmla="*/ 62 h 65"/>
              <a:gd name="T28" fmla="*/ 2 w 96"/>
              <a:gd name="T29" fmla="*/ 45 h 65"/>
              <a:gd name="T30" fmla="*/ 5 w 96"/>
              <a:gd name="T31" fmla="*/ 40 h 65"/>
              <a:gd name="T32" fmla="*/ 8 w 96"/>
              <a:gd name="T33" fmla="*/ 39 h 65"/>
              <a:gd name="T34" fmla="*/ 30 w 96"/>
              <a:gd name="T35" fmla="*/ 56 h 65"/>
              <a:gd name="T36" fmla="*/ 40 w 96"/>
              <a:gd name="T37" fmla="*/ 40 h 65"/>
              <a:gd name="T38" fmla="*/ 34 w 96"/>
              <a:gd name="T39" fmla="*/ 25 h 65"/>
              <a:gd name="T40" fmla="*/ 33 w 96"/>
              <a:gd name="T41" fmla="*/ 10 h 65"/>
              <a:gd name="T42" fmla="*/ 34 w 96"/>
              <a:gd name="T43" fmla="*/ 1 h 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96" h="65">
                <a:moveTo>
                  <a:pt x="34" y="1"/>
                </a:moveTo>
                <a:cubicBezTo>
                  <a:pt x="37" y="0"/>
                  <a:pt x="51" y="0"/>
                  <a:pt x="52" y="1"/>
                </a:cubicBezTo>
                <a:cubicBezTo>
                  <a:pt x="55" y="2"/>
                  <a:pt x="57" y="7"/>
                  <a:pt x="59" y="7"/>
                </a:cubicBezTo>
                <a:cubicBezTo>
                  <a:pt x="66" y="9"/>
                  <a:pt x="72" y="8"/>
                  <a:pt x="75" y="15"/>
                </a:cubicBezTo>
                <a:cubicBezTo>
                  <a:pt x="78" y="24"/>
                  <a:pt x="72" y="33"/>
                  <a:pt x="65" y="34"/>
                </a:cubicBezTo>
                <a:cubicBezTo>
                  <a:pt x="63" y="34"/>
                  <a:pt x="60" y="34"/>
                  <a:pt x="60" y="34"/>
                </a:cubicBezTo>
                <a:cubicBezTo>
                  <a:pt x="55" y="31"/>
                  <a:pt x="51" y="27"/>
                  <a:pt x="56" y="23"/>
                </a:cubicBezTo>
                <a:cubicBezTo>
                  <a:pt x="57" y="22"/>
                  <a:pt x="56" y="21"/>
                  <a:pt x="56" y="21"/>
                </a:cubicBezTo>
                <a:cubicBezTo>
                  <a:pt x="51" y="24"/>
                  <a:pt x="49" y="28"/>
                  <a:pt x="53" y="31"/>
                </a:cubicBezTo>
                <a:cubicBezTo>
                  <a:pt x="63" y="42"/>
                  <a:pt x="69" y="32"/>
                  <a:pt x="76" y="32"/>
                </a:cubicBezTo>
                <a:cubicBezTo>
                  <a:pt x="82" y="32"/>
                  <a:pt x="93" y="40"/>
                  <a:pt x="96" y="45"/>
                </a:cubicBezTo>
                <a:cubicBezTo>
                  <a:pt x="90" y="43"/>
                  <a:pt x="84" y="41"/>
                  <a:pt x="80" y="40"/>
                </a:cubicBezTo>
                <a:cubicBezTo>
                  <a:pt x="68" y="39"/>
                  <a:pt x="60" y="42"/>
                  <a:pt x="54" y="46"/>
                </a:cubicBezTo>
                <a:cubicBezTo>
                  <a:pt x="45" y="51"/>
                  <a:pt x="37" y="60"/>
                  <a:pt x="26" y="62"/>
                </a:cubicBezTo>
                <a:cubicBezTo>
                  <a:pt x="13" y="65"/>
                  <a:pt x="0" y="57"/>
                  <a:pt x="2" y="45"/>
                </a:cubicBezTo>
                <a:cubicBezTo>
                  <a:pt x="2" y="43"/>
                  <a:pt x="4" y="41"/>
                  <a:pt x="5" y="40"/>
                </a:cubicBezTo>
                <a:cubicBezTo>
                  <a:pt x="5" y="40"/>
                  <a:pt x="7" y="39"/>
                  <a:pt x="8" y="39"/>
                </a:cubicBezTo>
                <a:cubicBezTo>
                  <a:pt x="4" y="56"/>
                  <a:pt x="20" y="62"/>
                  <a:pt x="30" y="56"/>
                </a:cubicBezTo>
                <a:cubicBezTo>
                  <a:pt x="35" y="53"/>
                  <a:pt x="38" y="48"/>
                  <a:pt x="40" y="40"/>
                </a:cubicBezTo>
                <a:cubicBezTo>
                  <a:pt x="41" y="34"/>
                  <a:pt x="39" y="29"/>
                  <a:pt x="34" y="25"/>
                </a:cubicBezTo>
                <a:cubicBezTo>
                  <a:pt x="35" y="20"/>
                  <a:pt x="35" y="15"/>
                  <a:pt x="33" y="10"/>
                </a:cubicBezTo>
                <a:cubicBezTo>
                  <a:pt x="32" y="7"/>
                  <a:pt x="27" y="2"/>
                  <a:pt x="34" y="1"/>
                </a:cubicBezTo>
                <a:close/>
              </a:path>
            </a:pathLst>
          </a:custGeom>
          <a:solidFill>
            <a:srgbClr val="F2DBC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53" name="PA_任意多边形 1358"/>
          <p:cNvSpPr>
            <a:spLocks/>
          </p:cNvSpPr>
          <p:nvPr>
            <p:custDataLst>
              <p:tags r:id="rId85"/>
            </p:custDataLst>
          </p:nvPr>
        </p:nvSpPr>
        <p:spPr bwMode="auto">
          <a:xfrm>
            <a:off x="10091737" y="4035669"/>
            <a:ext cx="225425" cy="150813"/>
          </a:xfrm>
          <a:custGeom>
            <a:avLst/>
            <a:gdLst>
              <a:gd name="T0" fmla="*/ 32 w 94"/>
              <a:gd name="T1" fmla="*/ 1 h 63"/>
              <a:gd name="T2" fmla="*/ 50 w 94"/>
              <a:gd name="T3" fmla="*/ 1 h 63"/>
              <a:gd name="T4" fmla="*/ 66 w 94"/>
              <a:gd name="T5" fmla="*/ 9 h 63"/>
              <a:gd name="T6" fmla="*/ 73 w 94"/>
              <a:gd name="T7" fmla="*/ 20 h 63"/>
              <a:gd name="T8" fmla="*/ 62 w 94"/>
              <a:gd name="T9" fmla="*/ 34 h 63"/>
              <a:gd name="T10" fmla="*/ 52 w 94"/>
              <a:gd name="T11" fmla="*/ 27 h 63"/>
              <a:gd name="T12" fmla="*/ 54 w 94"/>
              <a:gd name="T13" fmla="*/ 22 h 63"/>
              <a:gd name="T14" fmla="*/ 54 w 94"/>
              <a:gd name="T15" fmla="*/ 21 h 63"/>
              <a:gd name="T16" fmla="*/ 49 w 94"/>
              <a:gd name="T17" fmla="*/ 27 h 63"/>
              <a:gd name="T18" fmla="*/ 60 w 94"/>
              <a:gd name="T19" fmla="*/ 36 h 63"/>
              <a:gd name="T20" fmla="*/ 74 w 94"/>
              <a:gd name="T21" fmla="*/ 32 h 63"/>
              <a:gd name="T22" fmla="*/ 94 w 94"/>
              <a:gd name="T23" fmla="*/ 45 h 63"/>
              <a:gd name="T24" fmla="*/ 78 w 94"/>
              <a:gd name="T25" fmla="*/ 40 h 63"/>
              <a:gd name="T26" fmla="*/ 52 w 94"/>
              <a:gd name="T27" fmla="*/ 46 h 63"/>
              <a:gd name="T28" fmla="*/ 19 w 94"/>
              <a:gd name="T29" fmla="*/ 63 h 63"/>
              <a:gd name="T30" fmla="*/ 0 w 94"/>
              <a:gd name="T31" fmla="*/ 47 h 63"/>
              <a:gd name="T32" fmla="*/ 3 w 94"/>
              <a:gd name="T33" fmla="*/ 40 h 63"/>
              <a:gd name="T34" fmla="*/ 3 w 94"/>
              <a:gd name="T35" fmla="*/ 40 h 63"/>
              <a:gd name="T36" fmla="*/ 6 w 94"/>
              <a:gd name="T37" fmla="*/ 39 h 63"/>
              <a:gd name="T38" fmla="*/ 6 w 94"/>
              <a:gd name="T39" fmla="*/ 39 h 63"/>
              <a:gd name="T40" fmla="*/ 9 w 94"/>
              <a:gd name="T41" fmla="*/ 55 h 63"/>
              <a:gd name="T42" fmla="*/ 28 w 94"/>
              <a:gd name="T43" fmla="*/ 56 h 63"/>
              <a:gd name="T44" fmla="*/ 38 w 94"/>
              <a:gd name="T45" fmla="*/ 37 h 63"/>
              <a:gd name="T46" fmla="*/ 32 w 94"/>
              <a:gd name="T47" fmla="*/ 25 h 63"/>
              <a:gd name="T48" fmla="*/ 33 w 94"/>
              <a:gd name="T49" fmla="*/ 18 h 63"/>
              <a:gd name="T50" fmla="*/ 28 w 94"/>
              <a:gd name="T51" fmla="*/ 3 h 63"/>
              <a:gd name="T52" fmla="*/ 32 w 94"/>
              <a:gd name="T53" fmla="*/ 1 h 63"/>
              <a:gd name="T54" fmla="*/ 28 w 94"/>
              <a:gd name="T55" fmla="*/ 3 h 63"/>
              <a:gd name="T56" fmla="*/ 33 w 94"/>
              <a:gd name="T57" fmla="*/ 18 h 63"/>
              <a:gd name="T58" fmla="*/ 32 w 94"/>
              <a:gd name="T59" fmla="*/ 25 h 63"/>
              <a:gd name="T60" fmla="*/ 38 w 94"/>
              <a:gd name="T61" fmla="*/ 37 h 63"/>
              <a:gd name="T62" fmla="*/ 28 w 94"/>
              <a:gd name="T63" fmla="*/ 56 h 63"/>
              <a:gd name="T64" fmla="*/ 5 w 94"/>
              <a:gd name="T65" fmla="*/ 44 h 63"/>
              <a:gd name="T66" fmla="*/ 6 w 94"/>
              <a:gd name="T67" fmla="*/ 39 h 63"/>
              <a:gd name="T68" fmla="*/ 3 w 94"/>
              <a:gd name="T69" fmla="*/ 40 h 63"/>
              <a:gd name="T70" fmla="*/ 3 w 94"/>
              <a:gd name="T71" fmla="*/ 40 h 63"/>
              <a:gd name="T72" fmla="*/ 3 w 94"/>
              <a:gd name="T73" fmla="*/ 40 h 63"/>
              <a:gd name="T74" fmla="*/ 3 w 94"/>
              <a:gd name="T75" fmla="*/ 40 h 63"/>
              <a:gd name="T76" fmla="*/ 0 w 94"/>
              <a:gd name="T77" fmla="*/ 45 h 63"/>
              <a:gd name="T78" fmla="*/ 6 w 94"/>
              <a:gd name="T79" fmla="*/ 59 h 63"/>
              <a:gd name="T80" fmla="*/ 24 w 94"/>
              <a:gd name="T81" fmla="*/ 62 h 63"/>
              <a:gd name="T82" fmla="*/ 73 w 94"/>
              <a:gd name="T83" fmla="*/ 40 h 63"/>
              <a:gd name="T84" fmla="*/ 94 w 94"/>
              <a:gd name="T85" fmla="*/ 45 h 63"/>
              <a:gd name="T86" fmla="*/ 94 w 94"/>
              <a:gd name="T87" fmla="*/ 45 h 63"/>
              <a:gd name="T88" fmla="*/ 74 w 94"/>
              <a:gd name="T89" fmla="*/ 32 h 63"/>
              <a:gd name="T90" fmla="*/ 51 w 94"/>
              <a:gd name="T91" fmla="*/ 31 h 63"/>
              <a:gd name="T92" fmla="*/ 54 w 94"/>
              <a:gd name="T93" fmla="*/ 21 h 63"/>
              <a:gd name="T94" fmla="*/ 53 w 94"/>
              <a:gd name="T95" fmla="*/ 21 h 63"/>
              <a:gd name="T96" fmla="*/ 54 w 94"/>
              <a:gd name="T97" fmla="*/ 22 h 63"/>
              <a:gd name="T98" fmla="*/ 52 w 94"/>
              <a:gd name="T99" fmla="*/ 27 h 63"/>
              <a:gd name="T100" fmla="*/ 62 w 94"/>
              <a:gd name="T101" fmla="*/ 34 h 63"/>
              <a:gd name="T102" fmla="*/ 74 w 94"/>
              <a:gd name="T103" fmla="*/ 20 h 63"/>
              <a:gd name="T104" fmla="*/ 66 w 94"/>
              <a:gd name="T105" fmla="*/ 9 h 63"/>
              <a:gd name="T106" fmla="*/ 50 w 94"/>
              <a:gd name="T107" fmla="*/ 1 h 63"/>
              <a:gd name="T108" fmla="*/ 32 w 94"/>
              <a:gd name="T109" fmla="*/ 0 h 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94" h="63">
                <a:moveTo>
                  <a:pt x="32" y="1"/>
                </a:moveTo>
                <a:cubicBezTo>
                  <a:pt x="32" y="1"/>
                  <a:pt x="32" y="1"/>
                  <a:pt x="32" y="1"/>
                </a:cubicBezTo>
                <a:cubicBezTo>
                  <a:pt x="33" y="0"/>
                  <a:pt x="35" y="0"/>
                  <a:pt x="37" y="0"/>
                </a:cubicBezTo>
                <a:cubicBezTo>
                  <a:pt x="42" y="0"/>
                  <a:pt x="49" y="1"/>
                  <a:pt x="50" y="1"/>
                </a:cubicBezTo>
                <a:cubicBezTo>
                  <a:pt x="53" y="2"/>
                  <a:pt x="54" y="7"/>
                  <a:pt x="57" y="7"/>
                </a:cubicBezTo>
                <a:cubicBezTo>
                  <a:pt x="60" y="8"/>
                  <a:pt x="64" y="8"/>
                  <a:pt x="66" y="9"/>
                </a:cubicBezTo>
                <a:cubicBezTo>
                  <a:pt x="69" y="10"/>
                  <a:pt x="71" y="11"/>
                  <a:pt x="72" y="15"/>
                </a:cubicBezTo>
                <a:cubicBezTo>
                  <a:pt x="73" y="16"/>
                  <a:pt x="73" y="18"/>
                  <a:pt x="73" y="20"/>
                </a:cubicBezTo>
                <a:cubicBezTo>
                  <a:pt x="73" y="27"/>
                  <a:pt x="68" y="33"/>
                  <a:pt x="63" y="34"/>
                </a:cubicBezTo>
                <a:cubicBezTo>
                  <a:pt x="62" y="34"/>
                  <a:pt x="62" y="34"/>
                  <a:pt x="62" y="34"/>
                </a:cubicBezTo>
                <a:cubicBezTo>
                  <a:pt x="61" y="34"/>
                  <a:pt x="58" y="34"/>
                  <a:pt x="58" y="34"/>
                </a:cubicBezTo>
                <a:cubicBezTo>
                  <a:pt x="55" y="32"/>
                  <a:pt x="52" y="30"/>
                  <a:pt x="52" y="27"/>
                </a:cubicBezTo>
                <a:cubicBezTo>
                  <a:pt x="52" y="26"/>
                  <a:pt x="52" y="24"/>
                  <a:pt x="54" y="23"/>
                </a:cubicBezTo>
                <a:cubicBezTo>
                  <a:pt x="54" y="22"/>
                  <a:pt x="54" y="22"/>
                  <a:pt x="54" y="22"/>
                </a:cubicBezTo>
                <a:cubicBezTo>
                  <a:pt x="54" y="22"/>
                  <a:pt x="54" y="21"/>
                  <a:pt x="54" y="21"/>
                </a:cubicBezTo>
                <a:cubicBezTo>
                  <a:pt x="54" y="21"/>
                  <a:pt x="54" y="21"/>
                  <a:pt x="54" y="21"/>
                </a:cubicBezTo>
                <a:cubicBezTo>
                  <a:pt x="53" y="21"/>
                  <a:pt x="53" y="21"/>
                  <a:pt x="53" y="21"/>
                </a:cubicBezTo>
                <a:cubicBezTo>
                  <a:pt x="50" y="23"/>
                  <a:pt x="49" y="25"/>
                  <a:pt x="49" y="27"/>
                </a:cubicBezTo>
                <a:cubicBezTo>
                  <a:pt x="49" y="29"/>
                  <a:pt x="49" y="30"/>
                  <a:pt x="51" y="31"/>
                </a:cubicBezTo>
                <a:cubicBezTo>
                  <a:pt x="54" y="35"/>
                  <a:pt x="58" y="36"/>
                  <a:pt x="60" y="36"/>
                </a:cubicBezTo>
                <a:cubicBezTo>
                  <a:pt x="65" y="36"/>
                  <a:pt x="69" y="33"/>
                  <a:pt x="74" y="32"/>
                </a:cubicBezTo>
                <a:cubicBezTo>
                  <a:pt x="74" y="32"/>
                  <a:pt x="74" y="32"/>
                  <a:pt x="74" y="32"/>
                </a:cubicBezTo>
                <a:cubicBezTo>
                  <a:pt x="80" y="32"/>
                  <a:pt x="91" y="41"/>
                  <a:pt x="94" y="45"/>
                </a:cubicBezTo>
                <a:cubicBezTo>
                  <a:pt x="94" y="45"/>
                  <a:pt x="94" y="45"/>
                  <a:pt x="94" y="45"/>
                </a:cubicBezTo>
                <a:cubicBezTo>
                  <a:pt x="94" y="45"/>
                  <a:pt x="94" y="45"/>
                  <a:pt x="94" y="45"/>
                </a:cubicBezTo>
                <a:cubicBezTo>
                  <a:pt x="88" y="43"/>
                  <a:pt x="82" y="41"/>
                  <a:pt x="78" y="40"/>
                </a:cubicBezTo>
                <a:cubicBezTo>
                  <a:pt x="76" y="40"/>
                  <a:pt x="74" y="40"/>
                  <a:pt x="73" y="40"/>
                </a:cubicBezTo>
                <a:cubicBezTo>
                  <a:pt x="64" y="40"/>
                  <a:pt x="57" y="43"/>
                  <a:pt x="52" y="46"/>
                </a:cubicBezTo>
                <a:cubicBezTo>
                  <a:pt x="43" y="51"/>
                  <a:pt x="35" y="60"/>
                  <a:pt x="24" y="62"/>
                </a:cubicBezTo>
                <a:cubicBezTo>
                  <a:pt x="22" y="63"/>
                  <a:pt x="21" y="63"/>
                  <a:pt x="19" y="63"/>
                </a:cubicBezTo>
                <a:cubicBezTo>
                  <a:pt x="14" y="63"/>
                  <a:pt x="9" y="61"/>
                  <a:pt x="6" y="59"/>
                </a:cubicBezTo>
                <a:cubicBezTo>
                  <a:pt x="2" y="56"/>
                  <a:pt x="0" y="52"/>
                  <a:pt x="0" y="47"/>
                </a:cubicBezTo>
                <a:cubicBezTo>
                  <a:pt x="0" y="46"/>
                  <a:pt x="0" y="46"/>
                  <a:pt x="0" y="45"/>
                </a:cubicBezTo>
                <a:cubicBezTo>
                  <a:pt x="1" y="43"/>
                  <a:pt x="2" y="41"/>
                  <a:pt x="3" y="40"/>
                </a:cubicBezTo>
                <a:cubicBezTo>
                  <a:pt x="3" y="40"/>
                  <a:pt x="3" y="40"/>
                  <a:pt x="3" y="40"/>
                </a:cubicBezTo>
                <a:cubicBezTo>
                  <a:pt x="3" y="40"/>
                  <a:pt x="3" y="40"/>
                  <a:pt x="3" y="40"/>
                </a:cubicBezTo>
                <a:cubicBezTo>
                  <a:pt x="3" y="40"/>
                  <a:pt x="3" y="40"/>
                  <a:pt x="3" y="40"/>
                </a:cubicBezTo>
                <a:cubicBezTo>
                  <a:pt x="4" y="40"/>
                  <a:pt x="5" y="39"/>
                  <a:pt x="6" y="39"/>
                </a:cubicBezTo>
                <a:cubicBezTo>
                  <a:pt x="6" y="39"/>
                  <a:pt x="6" y="39"/>
                  <a:pt x="6" y="39"/>
                </a:cubicBezTo>
                <a:cubicBezTo>
                  <a:pt x="6" y="39"/>
                  <a:pt x="6" y="39"/>
                  <a:pt x="6" y="39"/>
                </a:cubicBezTo>
                <a:cubicBezTo>
                  <a:pt x="5" y="41"/>
                  <a:pt x="5" y="43"/>
                  <a:pt x="5" y="44"/>
                </a:cubicBezTo>
                <a:cubicBezTo>
                  <a:pt x="5" y="49"/>
                  <a:pt x="7" y="52"/>
                  <a:pt x="9" y="55"/>
                </a:cubicBezTo>
                <a:cubicBezTo>
                  <a:pt x="12" y="57"/>
                  <a:pt x="16" y="58"/>
                  <a:pt x="19" y="58"/>
                </a:cubicBezTo>
                <a:cubicBezTo>
                  <a:pt x="22" y="58"/>
                  <a:pt x="25" y="57"/>
                  <a:pt x="28" y="56"/>
                </a:cubicBezTo>
                <a:cubicBezTo>
                  <a:pt x="33" y="53"/>
                  <a:pt x="36" y="48"/>
                  <a:pt x="38" y="40"/>
                </a:cubicBezTo>
                <a:cubicBezTo>
                  <a:pt x="38" y="39"/>
                  <a:pt x="38" y="38"/>
                  <a:pt x="38" y="37"/>
                </a:cubicBezTo>
                <a:cubicBezTo>
                  <a:pt x="38" y="32"/>
                  <a:pt x="36" y="28"/>
                  <a:pt x="32" y="25"/>
                </a:cubicBezTo>
                <a:cubicBezTo>
                  <a:pt x="32" y="25"/>
                  <a:pt x="32" y="25"/>
                  <a:pt x="32" y="25"/>
                </a:cubicBezTo>
                <a:cubicBezTo>
                  <a:pt x="32" y="25"/>
                  <a:pt x="32" y="25"/>
                  <a:pt x="32" y="25"/>
                </a:cubicBezTo>
                <a:cubicBezTo>
                  <a:pt x="33" y="23"/>
                  <a:pt x="33" y="20"/>
                  <a:pt x="33" y="18"/>
                </a:cubicBezTo>
                <a:cubicBezTo>
                  <a:pt x="33" y="15"/>
                  <a:pt x="33" y="13"/>
                  <a:pt x="32" y="10"/>
                </a:cubicBezTo>
                <a:cubicBezTo>
                  <a:pt x="31" y="8"/>
                  <a:pt x="28" y="6"/>
                  <a:pt x="28" y="3"/>
                </a:cubicBezTo>
                <a:cubicBezTo>
                  <a:pt x="28" y="2"/>
                  <a:pt x="29" y="1"/>
                  <a:pt x="32" y="1"/>
                </a:cubicBezTo>
                <a:cubicBezTo>
                  <a:pt x="32" y="1"/>
                  <a:pt x="32" y="1"/>
                  <a:pt x="32" y="1"/>
                </a:cubicBezTo>
                <a:cubicBezTo>
                  <a:pt x="32" y="0"/>
                  <a:pt x="32" y="0"/>
                  <a:pt x="32" y="0"/>
                </a:cubicBezTo>
                <a:cubicBezTo>
                  <a:pt x="29" y="1"/>
                  <a:pt x="28" y="2"/>
                  <a:pt x="28" y="3"/>
                </a:cubicBezTo>
                <a:cubicBezTo>
                  <a:pt x="28" y="6"/>
                  <a:pt x="31" y="8"/>
                  <a:pt x="31" y="10"/>
                </a:cubicBezTo>
                <a:cubicBezTo>
                  <a:pt x="32" y="13"/>
                  <a:pt x="33" y="15"/>
                  <a:pt x="33" y="18"/>
                </a:cubicBezTo>
                <a:cubicBezTo>
                  <a:pt x="33" y="20"/>
                  <a:pt x="32" y="23"/>
                  <a:pt x="32" y="25"/>
                </a:cubicBezTo>
                <a:cubicBezTo>
                  <a:pt x="32" y="25"/>
                  <a:pt x="32" y="25"/>
                  <a:pt x="32" y="25"/>
                </a:cubicBezTo>
                <a:cubicBezTo>
                  <a:pt x="32" y="25"/>
                  <a:pt x="32" y="25"/>
                  <a:pt x="32" y="25"/>
                </a:cubicBezTo>
                <a:cubicBezTo>
                  <a:pt x="36" y="28"/>
                  <a:pt x="38" y="32"/>
                  <a:pt x="38" y="37"/>
                </a:cubicBezTo>
                <a:cubicBezTo>
                  <a:pt x="38" y="38"/>
                  <a:pt x="38" y="39"/>
                  <a:pt x="37" y="40"/>
                </a:cubicBezTo>
                <a:cubicBezTo>
                  <a:pt x="36" y="48"/>
                  <a:pt x="33" y="53"/>
                  <a:pt x="28" y="56"/>
                </a:cubicBezTo>
                <a:cubicBezTo>
                  <a:pt x="25" y="57"/>
                  <a:pt x="22" y="58"/>
                  <a:pt x="19" y="58"/>
                </a:cubicBezTo>
                <a:cubicBezTo>
                  <a:pt x="12" y="58"/>
                  <a:pt x="5" y="53"/>
                  <a:pt x="5" y="44"/>
                </a:cubicBezTo>
                <a:cubicBezTo>
                  <a:pt x="5" y="43"/>
                  <a:pt x="5" y="41"/>
                  <a:pt x="6" y="39"/>
                </a:cubicBezTo>
                <a:cubicBezTo>
                  <a:pt x="6" y="39"/>
                  <a:pt x="6" y="39"/>
                  <a:pt x="6" y="39"/>
                </a:cubicBezTo>
                <a:cubicBezTo>
                  <a:pt x="6" y="39"/>
                  <a:pt x="6" y="39"/>
                  <a:pt x="6" y="39"/>
                </a:cubicBezTo>
                <a:cubicBezTo>
                  <a:pt x="5" y="39"/>
                  <a:pt x="3" y="40"/>
                  <a:pt x="3" y="40"/>
                </a:cubicBezTo>
                <a:cubicBezTo>
                  <a:pt x="3" y="40"/>
                  <a:pt x="3" y="40"/>
                  <a:pt x="3" y="40"/>
                </a:cubicBezTo>
                <a:cubicBezTo>
                  <a:pt x="3" y="40"/>
                  <a:pt x="3" y="40"/>
                  <a:pt x="3" y="40"/>
                </a:cubicBezTo>
                <a:cubicBezTo>
                  <a:pt x="3" y="40"/>
                  <a:pt x="3" y="40"/>
                  <a:pt x="3" y="40"/>
                </a:cubicBezTo>
                <a:cubicBezTo>
                  <a:pt x="3" y="40"/>
                  <a:pt x="3" y="40"/>
                  <a:pt x="3" y="40"/>
                </a:cubicBezTo>
                <a:cubicBezTo>
                  <a:pt x="3" y="40"/>
                  <a:pt x="3" y="40"/>
                  <a:pt x="3" y="40"/>
                </a:cubicBezTo>
                <a:cubicBezTo>
                  <a:pt x="3" y="40"/>
                  <a:pt x="3" y="40"/>
                  <a:pt x="3" y="40"/>
                </a:cubicBezTo>
                <a:cubicBezTo>
                  <a:pt x="3" y="40"/>
                  <a:pt x="3" y="40"/>
                  <a:pt x="3" y="40"/>
                </a:cubicBezTo>
                <a:cubicBezTo>
                  <a:pt x="2" y="41"/>
                  <a:pt x="0" y="43"/>
                  <a:pt x="0" y="45"/>
                </a:cubicBezTo>
                <a:cubicBezTo>
                  <a:pt x="0" y="45"/>
                  <a:pt x="0" y="46"/>
                  <a:pt x="0" y="47"/>
                </a:cubicBezTo>
                <a:cubicBezTo>
                  <a:pt x="0" y="52"/>
                  <a:pt x="2" y="56"/>
                  <a:pt x="6" y="59"/>
                </a:cubicBezTo>
                <a:cubicBezTo>
                  <a:pt x="9" y="61"/>
                  <a:pt x="14" y="63"/>
                  <a:pt x="19" y="63"/>
                </a:cubicBezTo>
                <a:cubicBezTo>
                  <a:pt x="21" y="63"/>
                  <a:pt x="22" y="63"/>
                  <a:pt x="24" y="62"/>
                </a:cubicBezTo>
                <a:cubicBezTo>
                  <a:pt x="35" y="60"/>
                  <a:pt x="43" y="51"/>
                  <a:pt x="52" y="46"/>
                </a:cubicBezTo>
                <a:cubicBezTo>
                  <a:pt x="57" y="43"/>
                  <a:pt x="64" y="40"/>
                  <a:pt x="73" y="40"/>
                </a:cubicBezTo>
                <a:cubicBezTo>
                  <a:pt x="74" y="40"/>
                  <a:pt x="76" y="40"/>
                  <a:pt x="78" y="40"/>
                </a:cubicBezTo>
                <a:cubicBezTo>
                  <a:pt x="82" y="41"/>
                  <a:pt x="88" y="43"/>
                  <a:pt x="94" y="45"/>
                </a:cubicBezTo>
                <a:cubicBezTo>
                  <a:pt x="94" y="45"/>
                  <a:pt x="94" y="45"/>
                  <a:pt x="94" y="45"/>
                </a:cubicBezTo>
                <a:cubicBezTo>
                  <a:pt x="94" y="45"/>
                  <a:pt x="94" y="45"/>
                  <a:pt x="94" y="45"/>
                </a:cubicBezTo>
                <a:cubicBezTo>
                  <a:pt x="91" y="40"/>
                  <a:pt x="81" y="32"/>
                  <a:pt x="74" y="32"/>
                </a:cubicBezTo>
                <a:cubicBezTo>
                  <a:pt x="74" y="32"/>
                  <a:pt x="74" y="32"/>
                  <a:pt x="74" y="32"/>
                </a:cubicBezTo>
                <a:cubicBezTo>
                  <a:pt x="69" y="32"/>
                  <a:pt x="65" y="36"/>
                  <a:pt x="60" y="36"/>
                </a:cubicBezTo>
                <a:cubicBezTo>
                  <a:pt x="58" y="36"/>
                  <a:pt x="54" y="35"/>
                  <a:pt x="51" y="31"/>
                </a:cubicBezTo>
                <a:cubicBezTo>
                  <a:pt x="49" y="30"/>
                  <a:pt x="49" y="29"/>
                  <a:pt x="49" y="27"/>
                </a:cubicBezTo>
                <a:cubicBezTo>
                  <a:pt x="49" y="25"/>
                  <a:pt x="51" y="23"/>
                  <a:pt x="54" y="21"/>
                </a:cubicBezTo>
                <a:cubicBezTo>
                  <a:pt x="54" y="21"/>
                  <a:pt x="54" y="21"/>
                  <a:pt x="54" y="21"/>
                </a:cubicBezTo>
                <a:cubicBezTo>
                  <a:pt x="53" y="21"/>
                  <a:pt x="53" y="21"/>
                  <a:pt x="53" y="21"/>
                </a:cubicBezTo>
                <a:cubicBezTo>
                  <a:pt x="54" y="21"/>
                  <a:pt x="54" y="21"/>
                  <a:pt x="54" y="21"/>
                </a:cubicBezTo>
                <a:cubicBezTo>
                  <a:pt x="54" y="22"/>
                  <a:pt x="54" y="22"/>
                  <a:pt x="54" y="22"/>
                </a:cubicBezTo>
                <a:cubicBezTo>
                  <a:pt x="54" y="23"/>
                  <a:pt x="54" y="23"/>
                  <a:pt x="54" y="23"/>
                </a:cubicBezTo>
                <a:cubicBezTo>
                  <a:pt x="52" y="24"/>
                  <a:pt x="52" y="25"/>
                  <a:pt x="52" y="27"/>
                </a:cubicBezTo>
                <a:cubicBezTo>
                  <a:pt x="52" y="30"/>
                  <a:pt x="54" y="32"/>
                  <a:pt x="58" y="34"/>
                </a:cubicBezTo>
                <a:cubicBezTo>
                  <a:pt x="58" y="34"/>
                  <a:pt x="61" y="34"/>
                  <a:pt x="62" y="34"/>
                </a:cubicBezTo>
                <a:cubicBezTo>
                  <a:pt x="63" y="34"/>
                  <a:pt x="63" y="34"/>
                  <a:pt x="63" y="34"/>
                </a:cubicBezTo>
                <a:cubicBezTo>
                  <a:pt x="68" y="33"/>
                  <a:pt x="74" y="27"/>
                  <a:pt x="74" y="20"/>
                </a:cubicBezTo>
                <a:cubicBezTo>
                  <a:pt x="74" y="18"/>
                  <a:pt x="73" y="16"/>
                  <a:pt x="73" y="15"/>
                </a:cubicBezTo>
                <a:cubicBezTo>
                  <a:pt x="71" y="11"/>
                  <a:pt x="69" y="10"/>
                  <a:pt x="66" y="9"/>
                </a:cubicBezTo>
                <a:cubicBezTo>
                  <a:pt x="64" y="8"/>
                  <a:pt x="60" y="8"/>
                  <a:pt x="57" y="7"/>
                </a:cubicBezTo>
                <a:cubicBezTo>
                  <a:pt x="55" y="7"/>
                  <a:pt x="53" y="2"/>
                  <a:pt x="50" y="1"/>
                </a:cubicBezTo>
                <a:cubicBezTo>
                  <a:pt x="49" y="1"/>
                  <a:pt x="42" y="0"/>
                  <a:pt x="37" y="0"/>
                </a:cubicBezTo>
                <a:cubicBezTo>
                  <a:pt x="35" y="0"/>
                  <a:pt x="33" y="0"/>
                  <a:pt x="32" y="0"/>
                </a:cubicBezTo>
                <a:lnTo>
                  <a:pt x="32" y="1"/>
                </a:lnTo>
                <a:close/>
              </a:path>
            </a:pathLst>
          </a:custGeom>
          <a:solidFill>
            <a:srgbClr val="F2DBC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54" name="PA_任意多边形 1359"/>
          <p:cNvSpPr>
            <a:spLocks/>
          </p:cNvSpPr>
          <p:nvPr>
            <p:custDataLst>
              <p:tags r:id="rId86"/>
            </p:custDataLst>
          </p:nvPr>
        </p:nvSpPr>
        <p:spPr bwMode="auto">
          <a:xfrm>
            <a:off x="8761412" y="4042019"/>
            <a:ext cx="376238" cy="190500"/>
          </a:xfrm>
          <a:custGeom>
            <a:avLst/>
            <a:gdLst>
              <a:gd name="T0" fmla="*/ 17 w 156"/>
              <a:gd name="T1" fmla="*/ 1 h 79"/>
              <a:gd name="T2" fmla="*/ 34 w 156"/>
              <a:gd name="T3" fmla="*/ 7 h 79"/>
              <a:gd name="T4" fmla="*/ 50 w 156"/>
              <a:gd name="T5" fmla="*/ 9 h 79"/>
              <a:gd name="T6" fmla="*/ 64 w 156"/>
              <a:gd name="T7" fmla="*/ 15 h 79"/>
              <a:gd name="T8" fmla="*/ 49 w 156"/>
              <a:gd name="T9" fmla="*/ 35 h 79"/>
              <a:gd name="T10" fmla="*/ 49 w 156"/>
              <a:gd name="T11" fmla="*/ 30 h 79"/>
              <a:gd name="T12" fmla="*/ 50 w 156"/>
              <a:gd name="T13" fmla="*/ 28 h 79"/>
              <a:gd name="T14" fmla="*/ 47 w 156"/>
              <a:gd name="T15" fmla="*/ 43 h 79"/>
              <a:gd name="T16" fmla="*/ 65 w 156"/>
              <a:gd name="T17" fmla="*/ 59 h 79"/>
              <a:gd name="T18" fmla="*/ 112 w 156"/>
              <a:gd name="T19" fmla="*/ 60 h 79"/>
              <a:gd name="T20" fmla="*/ 130 w 156"/>
              <a:gd name="T21" fmla="*/ 45 h 79"/>
              <a:gd name="T22" fmla="*/ 146 w 156"/>
              <a:gd name="T23" fmla="*/ 40 h 79"/>
              <a:gd name="T24" fmla="*/ 156 w 156"/>
              <a:gd name="T25" fmla="*/ 42 h 79"/>
              <a:gd name="T26" fmla="*/ 133 w 156"/>
              <a:gd name="T27" fmla="*/ 48 h 79"/>
              <a:gd name="T28" fmla="*/ 111 w 156"/>
              <a:gd name="T29" fmla="*/ 66 h 79"/>
              <a:gd name="T30" fmla="*/ 37 w 156"/>
              <a:gd name="T31" fmla="*/ 52 h 79"/>
              <a:gd name="T32" fmla="*/ 26 w 156"/>
              <a:gd name="T33" fmla="*/ 32 h 79"/>
              <a:gd name="T34" fmla="*/ 20 w 156"/>
              <a:gd name="T35" fmla="*/ 21 h 79"/>
              <a:gd name="T36" fmla="*/ 13 w 156"/>
              <a:gd name="T37" fmla="*/ 17 h 79"/>
              <a:gd name="T38" fmla="*/ 9 w 156"/>
              <a:gd name="T39" fmla="*/ 20 h 79"/>
              <a:gd name="T40" fmla="*/ 17 w 156"/>
              <a:gd name="T41" fmla="*/ 21 h 79"/>
              <a:gd name="T42" fmla="*/ 18 w 156"/>
              <a:gd name="T43" fmla="*/ 24 h 79"/>
              <a:gd name="T44" fmla="*/ 8 w 156"/>
              <a:gd name="T45" fmla="*/ 28 h 79"/>
              <a:gd name="T46" fmla="*/ 4 w 156"/>
              <a:gd name="T47" fmla="*/ 7 h 79"/>
              <a:gd name="T48" fmla="*/ 17 w 156"/>
              <a:gd name="T49" fmla="*/ 1 h 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56" h="79">
                <a:moveTo>
                  <a:pt x="17" y="1"/>
                </a:moveTo>
                <a:cubicBezTo>
                  <a:pt x="25" y="0"/>
                  <a:pt x="30" y="5"/>
                  <a:pt x="34" y="7"/>
                </a:cubicBezTo>
                <a:cubicBezTo>
                  <a:pt x="37" y="6"/>
                  <a:pt x="46" y="4"/>
                  <a:pt x="50" y="9"/>
                </a:cubicBezTo>
                <a:cubicBezTo>
                  <a:pt x="54" y="14"/>
                  <a:pt x="59" y="7"/>
                  <a:pt x="64" y="15"/>
                </a:cubicBezTo>
                <a:cubicBezTo>
                  <a:pt x="73" y="28"/>
                  <a:pt x="55" y="47"/>
                  <a:pt x="49" y="35"/>
                </a:cubicBezTo>
                <a:cubicBezTo>
                  <a:pt x="48" y="34"/>
                  <a:pt x="49" y="30"/>
                  <a:pt x="49" y="30"/>
                </a:cubicBezTo>
                <a:cubicBezTo>
                  <a:pt x="49" y="30"/>
                  <a:pt x="49" y="29"/>
                  <a:pt x="50" y="28"/>
                </a:cubicBezTo>
                <a:cubicBezTo>
                  <a:pt x="45" y="32"/>
                  <a:pt x="44" y="37"/>
                  <a:pt x="47" y="43"/>
                </a:cubicBezTo>
                <a:cubicBezTo>
                  <a:pt x="50" y="51"/>
                  <a:pt x="58" y="55"/>
                  <a:pt x="65" y="59"/>
                </a:cubicBezTo>
                <a:cubicBezTo>
                  <a:pt x="82" y="71"/>
                  <a:pt x="98" y="69"/>
                  <a:pt x="112" y="60"/>
                </a:cubicBezTo>
                <a:cubicBezTo>
                  <a:pt x="118" y="57"/>
                  <a:pt x="126" y="49"/>
                  <a:pt x="130" y="45"/>
                </a:cubicBezTo>
                <a:cubicBezTo>
                  <a:pt x="134" y="42"/>
                  <a:pt x="139" y="40"/>
                  <a:pt x="146" y="40"/>
                </a:cubicBezTo>
                <a:cubicBezTo>
                  <a:pt x="156" y="42"/>
                  <a:pt x="156" y="42"/>
                  <a:pt x="156" y="42"/>
                </a:cubicBezTo>
                <a:cubicBezTo>
                  <a:pt x="145" y="43"/>
                  <a:pt x="137" y="44"/>
                  <a:pt x="133" y="48"/>
                </a:cubicBezTo>
                <a:cubicBezTo>
                  <a:pt x="127" y="54"/>
                  <a:pt x="120" y="62"/>
                  <a:pt x="111" y="66"/>
                </a:cubicBezTo>
                <a:cubicBezTo>
                  <a:pt x="87" y="79"/>
                  <a:pt x="51" y="66"/>
                  <a:pt x="37" y="52"/>
                </a:cubicBezTo>
                <a:cubicBezTo>
                  <a:pt x="32" y="47"/>
                  <a:pt x="30" y="39"/>
                  <a:pt x="26" y="32"/>
                </a:cubicBezTo>
                <a:cubicBezTo>
                  <a:pt x="24" y="27"/>
                  <a:pt x="23" y="25"/>
                  <a:pt x="20" y="21"/>
                </a:cubicBezTo>
                <a:cubicBezTo>
                  <a:pt x="18" y="18"/>
                  <a:pt x="16" y="17"/>
                  <a:pt x="13" y="17"/>
                </a:cubicBezTo>
                <a:cubicBezTo>
                  <a:pt x="9" y="20"/>
                  <a:pt x="9" y="20"/>
                  <a:pt x="9" y="20"/>
                </a:cubicBezTo>
                <a:cubicBezTo>
                  <a:pt x="15" y="18"/>
                  <a:pt x="16" y="20"/>
                  <a:pt x="17" y="21"/>
                </a:cubicBezTo>
                <a:cubicBezTo>
                  <a:pt x="17" y="21"/>
                  <a:pt x="18" y="23"/>
                  <a:pt x="18" y="24"/>
                </a:cubicBezTo>
                <a:cubicBezTo>
                  <a:pt x="18" y="28"/>
                  <a:pt x="15" y="31"/>
                  <a:pt x="8" y="28"/>
                </a:cubicBezTo>
                <a:cubicBezTo>
                  <a:pt x="2" y="26"/>
                  <a:pt x="0" y="12"/>
                  <a:pt x="4" y="7"/>
                </a:cubicBezTo>
                <a:cubicBezTo>
                  <a:pt x="6" y="4"/>
                  <a:pt x="12" y="1"/>
                  <a:pt x="17" y="1"/>
                </a:cubicBezTo>
                <a:close/>
              </a:path>
            </a:pathLst>
          </a:custGeom>
          <a:solidFill>
            <a:srgbClr val="F2DBC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55" name="PA_任意多边形 1360"/>
          <p:cNvSpPr>
            <a:spLocks/>
          </p:cNvSpPr>
          <p:nvPr>
            <p:custDataLst>
              <p:tags r:id="rId87"/>
            </p:custDataLst>
          </p:nvPr>
        </p:nvSpPr>
        <p:spPr bwMode="auto">
          <a:xfrm>
            <a:off x="8766175" y="4042019"/>
            <a:ext cx="371475" cy="171450"/>
          </a:xfrm>
          <a:custGeom>
            <a:avLst/>
            <a:gdLst>
              <a:gd name="T0" fmla="*/ 15 w 154"/>
              <a:gd name="T1" fmla="*/ 1 h 71"/>
              <a:gd name="T2" fmla="*/ 32 w 154"/>
              <a:gd name="T3" fmla="*/ 7 h 71"/>
              <a:gd name="T4" fmla="*/ 32 w 154"/>
              <a:gd name="T5" fmla="*/ 7 h 71"/>
              <a:gd name="T6" fmla="*/ 48 w 154"/>
              <a:gd name="T7" fmla="*/ 9 h 71"/>
              <a:gd name="T8" fmla="*/ 55 w 154"/>
              <a:gd name="T9" fmla="*/ 11 h 71"/>
              <a:gd name="T10" fmla="*/ 65 w 154"/>
              <a:gd name="T11" fmla="*/ 23 h 71"/>
              <a:gd name="T12" fmla="*/ 52 w 154"/>
              <a:gd name="T13" fmla="*/ 39 h 71"/>
              <a:gd name="T14" fmla="*/ 47 w 154"/>
              <a:gd name="T15" fmla="*/ 33 h 71"/>
              <a:gd name="T16" fmla="*/ 47 w 154"/>
              <a:gd name="T17" fmla="*/ 30 h 71"/>
              <a:gd name="T18" fmla="*/ 48 w 154"/>
              <a:gd name="T19" fmla="*/ 28 h 71"/>
              <a:gd name="T20" fmla="*/ 48 w 154"/>
              <a:gd name="T21" fmla="*/ 28 h 71"/>
              <a:gd name="T22" fmla="*/ 45 w 154"/>
              <a:gd name="T23" fmla="*/ 43 h 71"/>
              <a:gd name="T24" fmla="*/ 87 w 154"/>
              <a:gd name="T25" fmla="*/ 67 h 71"/>
              <a:gd name="T26" fmla="*/ 128 w 154"/>
              <a:gd name="T27" fmla="*/ 45 h 71"/>
              <a:gd name="T28" fmla="*/ 144 w 154"/>
              <a:gd name="T29" fmla="*/ 40 h 71"/>
              <a:gd name="T30" fmla="*/ 154 w 154"/>
              <a:gd name="T31" fmla="*/ 42 h 71"/>
              <a:gd name="T32" fmla="*/ 154 w 154"/>
              <a:gd name="T33" fmla="*/ 42 h 71"/>
              <a:gd name="T34" fmla="*/ 109 w 154"/>
              <a:gd name="T35" fmla="*/ 66 h 71"/>
              <a:gd name="T36" fmla="*/ 35 w 154"/>
              <a:gd name="T37" fmla="*/ 52 h 71"/>
              <a:gd name="T38" fmla="*/ 18 w 154"/>
              <a:gd name="T39" fmla="*/ 21 h 71"/>
              <a:gd name="T40" fmla="*/ 10 w 154"/>
              <a:gd name="T41" fmla="*/ 17 h 71"/>
              <a:gd name="T42" fmla="*/ 7 w 154"/>
              <a:gd name="T43" fmla="*/ 20 h 71"/>
              <a:gd name="T44" fmla="*/ 15 w 154"/>
              <a:gd name="T45" fmla="*/ 21 h 71"/>
              <a:gd name="T46" fmla="*/ 15 w 154"/>
              <a:gd name="T47" fmla="*/ 21 h 71"/>
              <a:gd name="T48" fmla="*/ 15 w 154"/>
              <a:gd name="T49" fmla="*/ 21 h 71"/>
              <a:gd name="T50" fmla="*/ 15 w 154"/>
              <a:gd name="T51" fmla="*/ 21 h 71"/>
              <a:gd name="T52" fmla="*/ 15 w 154"/>
              <a:gd name="T53" fmla="*/ 21 h 71"/>
              <a:gd name="T54" fmla="*/ 15 w 154"/>
              <a:gd name="T55" fmla="*/ 21 h 71"/>
              <a:gd name="T56" fmla="*/ 15 w 154"/>
              <a:gd name="T57" fmla="*/ 21 h 71"/>
              <a:gd name="T58" fmla="*/ 15 w 154"/>
              <a:gd name="T59" fmla="*/ 21 h 71"/>
              <a:gd name="T60" fmla="*/ 16 w 154"/>
              <a:gd name="T61" fmla="*/ 24 h 71"/>
              <a:gd name="T62" fmla="*/ 6 w 154"/>
              <a:gd name="T63" fmla="*/ 28 h 71"/>
              <a:gd name="T64" fmla="*/ 2 w 154"/>
              <a:gd name="T65" fmla="*/ 7 h 71"/>
              <a:gd name="T66" fmla="*/ 15 w 154"/>
              <a:gd name="T67" fmla="*/ 1 h 71"/>
              <a:gd name="T68" fmla="*/ 2 w 154"/>
              <a:gd name="T69" fmla="*/ 7 h 71"/>
              <a:gd name="T70" fmla="*/ 6 w 154"/>
              <a:gd name="T71" fmla="*/ 28 h 71"/>
              <a:gd name="T72" fmla="*/ 16 w 154"/>
              <a:gd name="T73" fmla="*/ 24 h 71"/>
              <a:gd name="T74" fmla="*/ 16 w 154"/>
              <a:gd name="T75" fmla="*/ 22 h 71"/>
              <a:gd name="T76" fmla="*/ 15 w 154"/>
              <a:gd name="T77" fmla="*/ 21 h 71"/>
              <a:gd name="T78" fmla="*/ 15 w 154"/>
              <a:gd name="T79" fmla="*/ 21 h 71"/>
              <a:gd name="T80" fmla="*/ 15 w 154"/>
              <a:gd name="T81" fmla="*/ 21 h 71"/>
              <a:gd name="T82" fmla="*/ 11 w 154"/>
              <a:gd name="T83" fmla="*/ 19 h 71"/>
              <a:gd name="T84" fmla="*/ 7 w 154"/>
              <a:gd name="T85" fmla="*/ 20 h 71"/>
              <a:gd name="T86" fmla="*/ 11 w 154"/>
              <a:gd name="T87" fmla="*/ 17 h 71"/>
              <a:gd name="T88" fmla="*/ 11 w 154"/>
              <a:gd name="T89" fmla="*/ 17 h 71"/>
              <a:gd name="T90" fmla="*/ 24 w 154"/>
              <a:gd name="T91" fmla="*/ 32 h 71"/>
              <a:gd name="T92" fmla="*/ 86 w 154"/>
              <a:gd name="T93" fmla="*/ 71 h 71"/>
              <a:gd name="T94" fmla="*/ 131 w 154"/>
              <a:gd name="T95" fmla="*/ 48 h 71"/>
              <a:gd name="T96" fmla="*/ 154 w 154"/>
              <a:gd name="T97" fmla="*/ 42 h 71"/>
              <a:gd name="T98" fmla="*/ 144 w 154"/>
              <a:gd name="T99" fmla="*/ 40 h 71"/>
              <a:gd name="T100" fmla="*/ 110 w 154"/>
              <a:gd name="T101" fmla="*/ 60 h 71"/>
              <a:gd name="T102" fmla="*/ 63 w 154"/>
              <a:gd name="T103" fmla="*/ 59 h 71"/>
              <a:gd name="T104" fmla="*/ 44 w 154"/>
              <a:gd name="T105" fmla="*/ 37 h 71"/>
              <a:gd name="T106" fmla="*/ 48 w 154"/>
              <a:gd name="T107" fmla="*/ 28 h 71"/>
              <a:gd name="T108" fmla="*/ 47 w 154"/>
              <a:gd name="T109" fmla="*/ 30 h 71"/>
              <a:gd name="T110" fmla="*/ 47 w 154"/>
              <a:gd name="T111" fmla="*/ 30 h 71"/>
              <a:gd name="T112" fmla="*/ 47 w 154"/>
              <a:gd name="T113" fmla="*/ 36 h 71"/>
              <a:gd name="T114" fmla="*/ 65 w 154"/>
              <a:gd name="T115" fmla="*/ 23 h 71"/>
              <a:gd name="T116" fmla="*/ 55 w 154"/>
              <a:gd name="T117" fmla="*/ 11 h 71"/>
              <a:gd name="T118" fmla="*/ 49 w 154"/>
              <a:gd name="T119" fmla="*/ 9 h 71"/>
              <a:gd name="T120" fmla="*/ 32 w 154"/>
              <a:gd name="T121" fmla="*/ 7 h 71"/>
              <a:gd name="T122" fmla="*/ 32 w 154"/>
              <a:gd name="T123" fmla="*/ 7 h 71"/>
              <a:gd name="T124" fmla="*/ 15 w 154"/>
              <a:gd name="T125" fmla="*/ 1 h 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54" h="71">
                <a:moveTo>
                  <a:pt x="15" y="1"/>
                </a:moveTo>
                <a:cubicBezTo>
                  <a:pt x="15" y="1"/>
                  <a:pt x="15" y="1"/>
                  <a:pt x="15" y="1"/>
                </a:cubicBezTo>
                <a:cubicBezTo>
                  <a:pt x="15" y="1"/>
                  <a:pt x="16" y="1"/>
                  <a:pt x="16" y="1"/>
                </a:cubicBezTo>
                <a:cubicBezTo>
                  <a:pt x="23" y="1"/>
                  <a:pt x="28" y="5"/>
                  <a:pt x="32" y="7"/>
                </a:cubicBezTo>
                <a:cubicBezTo>
                  <a:pt x="32" y="8"/>
                  <a:pt x="32" y="8"/>
                  <a:pt x="32" y="8"/>
                </a:cubicBezTo>
                <a:cubicBezTo>
                  <a:pt x="32" y="7"/>
                  <a:pt x="32" y="7"/>
                  <a:pt x="32" y="7"/>
                </a:cubicBezTo>
                <a:cubicBezTo>
                  <a:pt x="34" y="7"/>
                  <a:pt x="37" y="6"/>
                  <a:pt x="40" y="6"/>
                </a:cubicBezTo>
                <a:cubicBezTo>
                  <a:pt x="43" y="6"/>
                  <a:pt x="46" y="7"/>
                  <a:pt x="48" y="9"/>
                </a:cubicBezTo>
                <a:cubicBezTo>
                  <a:pt x="50" y="11"/>
                  <a:pt x="51" y="11"/>
                  <a:pt x="53" y="11"/>
                </a:cubicBezTo>
                <a:cubicBezTo>
                  <a:pt x="53" y="11"/>
                  <a:pt x="54" y="11"/>
                  <a:pt x="55" y="11"/>
                </a:cubicBezTo>
                <a:cubicBezTo>
                  <a:pt x="57" y="11"/>
                  <a:pt x="60" y="11"/>
                  <a:pt x="62" y="15"/>
                </a:cubicBezTo>
                <a:cubicBezTo>
                  <a:pt x="64" y="18"/>
                  <a:pt x="65" y="20"/>
                  <a:pt x="65" y="23"/>
                </a:cubicBezTo>
                <a:cubicBezTo>
                  <a:pt x="65" y="27"/>
                  <a:pt x="63" y="31"/>
                  <a:pt x="61" y="34"/>
                </a:cubicBezTo>
                <a:cubicBezTo>
                  <a:pt x="58" y="37"/>
                  <a:pt x="55" y="39"/>
                  <a:pt x="52" y="39"/>
                </a:cubicBezTo>
                <a:cubicBezTo>
                  <a:pt x="50" y="39"/>
                  <a:pt x="48" y="38"/>
                  <a:pt x="47" y="35"/>
                </a:cubicBezTo>
                <a:cubicBezTo>
                  <a:pt x="47" y="35"/>
                  <a:pt x="47" y="34"/>
                  <a:pt x="47" y="33"/>
                </a:cubicBezTo>
                <a:cubicBezTo>
                  <a:pt x="47" y="32"/>
                  <a:pt x="47" y="30"/>
                  <a:pt x="47" y="30"/>
                </a:cubicBezTo>
                <a:cubicBezTo>
                  <a:pt x="47" y="30"/>
                  <a:pt x="47" y="30"/>
                  <a:pt x="47" y="30"/>
                </a:cubicBezTo>
                <a:cubicBezTo>
                  <a:pt x="47" y="30"/>
                  <a:pt x="47" y="30"/>
                  <a:pt x="47" y="30"/>
                </a:cubicBezTo>
                <a:cubicBezTo>
                  <a:pt x="47" y="30"/>
                  <a:pt x="48" y="29"/>
                  <a:pt x="48" y="28"/>
                </a:cubicBezTo>
                <a:cubicBezTo>
                  <a:pt x="48" y="28"/>
                  <a:pt x="48" y="28"/>
                  <a:pt x="48" y="28"/>
                </a:cubicBezTo>
                <a:cubicBezTo>
                  <a:pt x="48" y="28"/>
                  <a:pt x="48" y="28"/>
                  <a:pt x="48" y="28"/>
                </a:cubicBezTo>
                <a:cubicBezTo>
                  <a:pt x="45" y="30"/>
                  <a:pt x="44" y="33"/>
                  <a:pt x="44" y="37"/>
                </a:cubicBezTo>
                <a:cubicBezTo>
                  <a:pt x="44" y="39"/>
                  <a:pt x="44" y="41"/>
                  <a:pt x="45" y="43"/>
                </a:cubicBezTo>
                <a:cubicBezTo>
                  <a:pt x="48" y="51"/>
                  <a:pt x="56" y="55"/>
                  <a:pt x="63" y="59"/>
                </a:cubicBezTo>
                <a:cubicBezTo>
                  <a:pt x="71" y="65"/>
                  <a:pt x="80" y="67"/>
                  <a:pt x="87" y="67"/>
                </a:cubicBezTo>
                <a:cubicBezTo>
                  <a:pt x="95" y="67"/>
                  <a:pt x="103" y="65"/>
                  <a:pt x="110" y="60"/>
                </a:cubicBezTo>
                <a:cubicBezTo>
                  <a:pt x="116" y="57"/>
                  <a:pt x="124" y="49"/>
                  <a:pt x="128" y="45"/>
                </a:cubicBezTo>
                <a:cubicBezTo>
                  <a:pt x="132" y="42"/>
                  <a:pt x="137" y="40"/>
                  <a:pt x="144" y="40"/>
                </a:cubicBezTo>
                <a:cubicBezTo>
                  <a:pt x="144" y="40"/>
                  <a:pt x="144" y="40"/>
                  <a:pt x="144" y="40"/>
                </a:cubicBezTo>
                <a:cubicBezTo>
                  <a:pt x="144" y="40"/>
                  <a:pt x="144" y="40"/>
                  <a:pt x="144" y="40"/>
                </a:cubicBezTo>
                <a:cubicBezTo>
                  <a:pt x="154" y="42"/>
                  <a:pt x="154" y="42"/>
                  <a:pt x="154" y="42"/>
                </a:cubicBezTo>
                <a:cubicBezTo>
                  <a:pt x="154" y="42"/>
                  <a:pt x="154" y="42"/>
                  <a:pt x="154" y="42"/>
                </a:cubicBezTo>
                <a:cubicBezTo>
                  <a:pt x="154" y="42"/>
                  <a:pt x="154" y="42"/>
                  <a:pt x="154" y="42"/>
                </a:cubicBezTo>
                <a:cubicBezTo>
                  <a:pt x="143" y="43"/>
                  <a:pt x="135" y="44"/>
                  <a:pt x="131" y="48"/>
                </a:cubicBezTo>
                <a:cubicBezTo>
                  <a:pt x="125" y="54"/>
                  <a:pt x="118" y="62"/>
                  <a:pt x="109" y="66"/>
                </a:cubicBezTo>
                <a:cubicBezTo>
                  <a:pt x="102" y="70"/>
                  <a:pt x="94" y="71"/>
                  <a:pt x="86" y="71"/>
                </a:cubicBezTo>
                <a:cubicBezTo>
                  <a:pt x="66" y="71"/>
                  <a:pt x="45" y="62"/>
                  <a:pt x="35" y="52"/>
                </a:cubicBezTo>
                <a:cubicBezTo>
                  <a:pt x="30" y="47"/>
                  <a:pt x="28" y="39"/>
                  <a:pt x="24" y="32"/>
                </a:cubicBezTo>
                <a:cubicBezTo>
                  <a:pt x="22" y="27"/>
                  <a:pt x="21" y="25"/>
                  <a:pt x="18" y="21"/>
                </a:cubicBezTo>
                <a:cubicBezTo>
                  <a:pt x="16" y="18"/>
                  <a:pt x="14" y="17"/>
                  <a:pt x="11" y="17"/>
                </a:cubicBezTo>
                <a:cubicBezTo>
                  <a:pt x="10" y="17"/>
                  <a:pt x="10" y="17"/>
                  <a:pt x="10" y="17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9" y="19"/>
                  <a:pt x="10" y="19"/>
                  <a:pt x="11" y="19"/>
                </a:cubicBezTo>
                <a:cubicBezTo>
                  <a:pt x="14" y="19"/>
                  <a:pt x="15" y="20"/>
                  <a:pt x="15" y="21"/>
                </a:cubicBezTo>
                <a:cubicBezTo>
                  <a:pt x="15" y="22"/>
                  <a:pt x="15" y="22"/>
                  <a:pt x="15" y="22"/>
                </a:cubicBezTo>
                <a:cubicBezTo>
                  <a:pt x="15" y="21"/>
                  <a:pt x="15" y="21"/>
                  <a:pt x="15" y="21"/>
                </a:cubicBezTo>
                <a:cubicBezTo>
                  <a:pt x="15" y="21"/>
                  <a:pt x="15" y="21"/>
                  <a:pt x="15" y="21"/>
                </a:cubicBezTo>
                <a:cubicBezTo>
                  <a:pt x="15" y="21"/>
                  <a:pt x="15" y="21"/>
                  <a:pt x="15" y="21"/>
                </a:cubicBezTo>
                <a:cubicBezTo>
                  <a:pt x="15" y="21"/>
                  <a:pt x="15" y="21"/>
                  <a:pt x="15" y="21"/>
                </a:cubicBezTo>
                <a:cubicBezTo>
                  <a:pt x="15" y="21"/>
                  <a:pt x="15" y="21"/>
                  <a:pt x="15" y="21"/>
                </a:cubicBezTo>
                <a:cubicBezTo>
                  <a:pt x="15" y="21"/>
                  <a:pt x="15" y="21"/>
                  <a:pt x="15" y="21"/>
                </a:cubicBezTo>
                <a:cubicBezTo>
                  <a:pt x="15" y="21"/>
                  <a:pt x="15" y="21"/>
                  <a:pt x="15" y="21"/>
                </a:cubicBezTo>
                <a:cubicBezTo>
                  <a:pt x="15" y="21"/>
                  <a:pt x="15" y="21"/>
                  <a:pt x="15" y="21"/>
                </a:cubicBezTo>
                <a:cubicBezTo>
                  <a:pt x="15" y="21"/>
                  <a:pt x="15" y="21"/>
                  <a:pt x="15" y="21"/>
                </a:cubicBezTo>
                <a:cubicBezTo>
                  <a:pt x="15" y="21"/>
                  <a:pt x="15" y="21"/>
                  <a:pt x="15" y="21"/>
                </a:cubicBezTo>
                <a:cubicBezTo>
                  <a:pt x="15" y="21"/>
                  <a:pt x="15" y="21"/>
                  <a:pt x="15" y="21"/>
                </a:cubicBezTo>
                <a:cubicBezTo>
                  <a:pt x="15" y="21"/>
                  <a:pt x="15" y="21"/>
                  <a:pt x="15" y="21"/>
                </a:cubicBezTo>
                <a:cubicBezTo>
                  <a:pt x="15" y="21"/>
                  <a:pt x="15" y="21"/>
                  <a:pt x="15" y="21"/>
                </a:cubicBezTo>
                <a:cubicBezTo>
                  <a:pt x="15" y="22"/>
                  <a:pt x="16" y="23"/>
                  <a:pt x="16" y="24"/>
                </a:cubicBezTo>
                <a:cubicBezTo>
                  <a:pt x="16" y="24"/>
                  <a:pt x="16" y="24"/>
                  <a:pt x="16" y="24"/>
                </a:cubicBezTo>
                <a:cubicBezTo>
                  <a:pt x="16" y="27"/>
                  <a:pt x="14" y="29"/>
                  <a:pt x="11" y="29"/>
                </a:cubicBezTo>
                <a:cubicBezTo>
                  <a:pt x="10" y="29"/>
                  <a:pt x="8" y="29"/>
                  <a:pt x="6" y="28"/>
                </a:cubicBezTo>
                <a:cubicBezTo>
                  <a:pt x="2" y="27"/>
                  <a:pt x="0" y="21"/>
                  <a:pt x="0" y="15"/>
                </a:cubicBezTo>
                <a:cubicBezTo>
                  <a:pt x="0" y="12"/>
                  <a:pt x="1" y="9"/>
                  <a:pt x="2" y="7"/>
                </a:cubicBezTo>
                <a:cubicBezTo>
                  <a:pt x="4" y="4"/>
                  <a:pt x="10" y="1"/>
                  <a:pt x="15" y="1"/>
                </a:cubicBezTo>
                <a:cubicBezTo>
                  <a:pt x="15" y="1"/>
                  <a:pt x="15" y="1"/>
                  <a:pt x="15" y="1"/>
                </a:cubicBezTo>
                <a:cubicBezTo>
                  <a:pt x="15" y="1"/>
                  <a:pt x="15" y="1"/>
                  <a:pt x="15" y="1"/>
                </a:cubicBezTo>
                <a:cubicBezTo>
                  <a:pt x="10" y="1"/>
                  <a:pt x="4" y="4"/>
                  <a:pt x="2" y="7"/>
                </a:cubicBezTo>
                <a:cubicBezTo>
                  <a:pt x="1" y="9"/>
                  <a:pt x="0" y="12"/>
                  <a:pt x="0" y="15"/>
                </a:cubicBezTo>
                <a:cubicBezTo>
                  <a:pt x="0" y="21"/>
                  <a:pt x="2" y="27"/>
                  <a:pt x="6" y="28"/>
                </a:cubicBezTo>
                <a:cubicBezTo>
                  <a:pt x="8" y="29"/>
                  <a:pt x="10" y="29"/>
                  <a:pt x="11" y="29"/>
                </a:cubicBezTo>
                <a:cubicBezTo>
                  <a:pt x="14" y="29"/>
                  <a:pt x="16" y="27"/>
                  <a:pt x="16" y="24"/>
                </a:cubicBezTo>
                <a:cubicBezTo>
                  <a:pt x="16" y="24"/>
                  <a:pt x="16" y="24"/>
                  <a:pt x="16" y="24"/>
                </a:cubicBezTo>
                <a:cubicBezTo>
                  <a:pt x="16" y="23"/>
                  <a:pt x="16" y="23"/>
                  <a:pt x="16" y="22"/>
                </a:cubicBezTo>
                <a:cubicBezTo>
                  <a:pt x="15" y="22"/>
                  <a:pt x="15" y="22"/>
                  <a:pt x="15" y="22"/>
                </a:cubicBezTo>
                <a:cubicBezTo>
                  <a:pt x="15" y="21"/>
                  <a:pt x="15" y="21"/>
                  <a:pt x="15" y="21"/>
                </a:cubicBezTo>
                <a:cubicBezTo>
                  <a:pt x="15" y="21"/>
                  <a:pt x="15" y="21"/>
                  <a:pt x="15" y="21"/>
                </a:cubicBezTo>
                <a:cubicBezTo>
                  <a:pt x="15" y="21"/>
                  <a:pt x="15" y="21"/>
                  <a:pt x="15" y="21"/>
                </a:cubicBezTo>
                <a:cubicBezTo>
                  <a:pt x="15" y="21"/>
                  <a:pt x="15" y="21"/>
                  <a:pt x="15" y="21"/>
                </a:cubicBezTo>
                <a:cubicBezTo>
                  <a:pt x="15" y="21"/>
                  <a:pt x="15" y="21"/>
                  <a:pt x="15" y="21"/>
                </a:cubicBezTo>
                <a:cubicBezTo>
                  <a:pt x="15" y="21"/>
                  <a:pt x="15" y="21"/>
                  <a:pt x="15" y="21"/>
                </a:cubicBezTo>
                <a:cubicBezTo>
                  <a:pt x="15" y="20"/>
                  <a:pt x="14" y="19"/>
                  <a:pt x="11" y="19"/>
                </a:cubicBezTo>
                <a:cubicBezTo>
                  <a:pt x="10" y="19"/>
                  <a:pt x="9" y="19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11" y="17"/>
                  <a:pt x="11" y="17"/>
                  <a:pt x="11" y="17"/>
                </a:cubicBezTo>
                <a:cubicBezTo>
                  <a:pt x="11" y="17"/>
                  <a:pt x="11" y="17"/>
                  <a:pt x="11" y="17"/>
                </a:cubicBezTo>
                <a:cubicBezTo>
                  <a:pt x="11" y="17"/>
                  <a:pt x="11" y="17"/>
                  <a:pt x="11" y="17"/>
                </a:cubicBezTo>
                <a:cubicBezTo>
                  <a:pt x="14" y="17"/>
                  <a:pt x="16" y="18"/>
                  <a:pt x="18" y="21"/>
                </a:cubicBezTo>
                <a:cubicBezTo>
                  <a:pt x="21" y="25"/>
                  <a:pt x="22" y="27"/>
                  <a:pt x="24" y="32"/>
                </a:cubicBezTo>
                <a:cubicBezTo>
                  <a:pt x="27" y="39"/>
                  <a:pt x="30" y="47"/>
                  <a:pt x="35" y="52"/>
                </a:cubicBezTo>
                <a:cubicBezTo>
                  <a:pt x="45" y="62"/>
                  <a:pt x="66" y="71"/>
                  <a:pt x="86" y="71"/>
                </a:cubicBezTo>
                <a:cubicBezTo>
                  <a:pt x="94" y="71"/>
                  <a:pt x="102" y="70"/>
                  <a:pt x="110" y="66"/>
                </a:cubicBezTo>
                <a:cubicBezTo>
                  <a:pt x="118" y="62"/>
                  <a:pt x="125" y="54"/>
                  <a:pt x="131" y="48"/>
                </a:cubicBezTo>
                <a:cubicBezTo>
                  <a:pt x="135" y="45"/>
                  <a:pt x="143" y="44"/>
                  <a:pt x="154" y="42"/>
                </a:cubicBezTo>
                <a:cubicBezTo>
                  <a:pt x="154" y="42"/>
                  <a:pt x="154" y="42"/>
                  <a:pt x="154" y="42"/>
                </a:cubicBezTo>
                <a:cubicBezTo>
                  <a:pt x="144" y="40"/>
                  <a:pt x="144" y="40"/>
                  <a:pt x="144" y="40"/>
                </a:cubicBezTo>
                <a:cubicBezTo>
                  <a:pt x="144" y="40"/>
                  <a:pt x="144" y="40"/>
                  <a:pt x="144" y="40"/>
                </a:cubicBezTo>
                <a:cubicBezTo>
                  <a:pt x="137" y="40"/>
                  <a:pt x="132" y="42"/>
                  <a:pt x="128" y="45"/>
                </a:cubicBezTo>
                <a:cubicBezTo>
                  <a:pt x="124" y="49"/>
                  <a:pt x="116" y="57"/>
                  <a:pt x="110" y="60"/>
                </a:cubicBezTo>
                <a:cubicBezTo>
                  <a:pt x="103" y="65"/>
                  <a:pt x="95" y="67"/>
                  <a:pt x="87" y="67"/>
                </a:cubicBezTo>
                <a:cubicBezTo>
                  <a:pt x="80" y="67"/>
                  <a:pt x="71" y="65"/>
                  <a:pt x="63" y="59"/>
                </a:cubicBezTo>
                <a:cubicBezTo>
                  <a:pt x="56" y="55"/>
                  <a:pt x="49" y="51"/>
                  <a:pt x="45" y="43"/>
                </a:cubicBezTo>
                <a:cubicBezTo>
                  <a:pt x="44" y="41"/>
                  <a:pt x="44" y="39"/>
                  <a:pt x="44" y="37"/>
                </a:cubicBezTo>
                <a:cubicBezTo>
                  <a:pt x="44" y="33"/>
                  <a:pt x="45" y="30"/>
                  <a:pt x="48" y="28"/>
                </a:cubicBezTo>
                <a:cubicBezTo>
                  <a:pt x="48" y="28"/>
                  <a:pt x="48" y="28"/>
                  <a:pt x="48" y="28"/>
                </a:cubicBezTo>
                <a:cubicBezTo>
                  <a:pt x="48" y="28"/>
                  <a:pt x="48" y="28"/>
                  <a:pt x="48" y="28"/>
                </a:cubicBezTo>
                <a:cubicBezTo>
                  <a:pt x="47" y="29"/>
                  <a:pt x="47" y="30"/>
                  <a:pt x="47" y="30"/>
                </a:cubicBezTo>
                <a:cubicBezTo>
                  <a:pt x="47" y="30"/>
                  <a:pt x="47" y="30"/>
                  <a:pt x="47" y="30"/>
                </a:cubicBezTo>
                <a:cubicBezTo>
                  <a:pt x="47" y="30"/>
                  <a:pt x="47" y="30"/>
                  <a:pt x="47" y="30"/>
                </a:cubicBezTo>
                <a:cubicBezTo>
                  <a:pt x="47" y="30"/>
                  <a:pt x="47" y="32"/>
                  <a:pt x="47" y="33"/>
                </a:cubicBezTo>
                <a:cubicBezTo>
                  <a:pt x="47" y="34"/>
                  <a:pt x="47" y="35"/>
                  <a:pt x="47" y="36"/>
                </a:cubicBezTo>
                <a:cubicBezTo>
                  <a:pt x="48" y="38"/>
                  <a:pt x="50" y="39"/>
                  <a:pt x="52" y="39"/>
                </a:cubicBezTo>
                <a:cubicBezTo>
                  <a:pt x="58" y="39"/>
                  <a:pt x="65" y="31"/>
                  <a:pt x="65" y="23"/>
                </a:cubicBezTo>
                <a:cubicBezTo>
                  <a:pt x="65" y="20"/>
                  <a:pt x="64" y="18"/>
                  <a:pt x="62" y="15"/>
                </a:cubicBezTo>
                <a:cubicBezTo>
                  <a:pt x="60" y="11"/>
                  <a:pt x="57" y="11"/>
                  <a:pt x="55" y="11"/>
                </a:cubicBezTo>
                <a:cubicBezTo>
                  <a:pt x="54" y="11"/>
                  <a:pt x="53" y="11"/>
                  <a:pt x="53" y="11"/>
                </a:cubicBezTo>
                <a:cubicBezTo>
                  <a:pt x="51" y="11"/>
                  <a:pt x="50" y="11"/>
                  <a:pt x="49" y="9"/>
                </a:cubicBezTo>
                <a:cubicBezTo>
                  <a:pt x="46" y="6"/>
                  <a:pt x="43" y="6"/>
                  <a:pt x="40" y="6"/>
                </a:cubicBezTo>
                <a:cubicBezTo>
                  <a:pt x="37" y="6"/>
                  <a:pt x="34" y="7"/>
                  <a:pt x="32" y="7"/>
                </a:cubicBezTo>
                <a:cubicBezTo>
                  <a:pt x="32" y="7"/>
                  <a:pt x="32" y="7"/>
                  <a:pt x="32" y="7"/>
                </a:cubicBezTo>
                <a:cubicBezTo>
                  <a:pt x="32" y="7"/>
                  <a:pt x="32" y="7"/>
                  <a:pt x="32" y="7"/>
                </a:cubicBezTo>
                <a:cubicBezTo>
                  <a:pt x="28" y="5"/>
                  <a:pt x="24" y="0"/>
                  <a:pt x="16" y="0"/>
                </a:cubicBezTo>
                <a:cubicBezTo>
                  <a:pt x="16" y="0"/>
                  <a:pt x="15" y="0"/>
                  <a:pt x="15" y="1"/>
                </a:cubicBezTo>
                <a:close/>
              </a:path>
            </a:pathLst>
          </a:custGeom>
          <a:solidFill>
            <a:srgbClr val="F2DBC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56" name="PA_任意多边形 1361"/>
          <p:cNvSpPr>
            <a:spLocks/>
          </p:cNvSpPr>
          <p:nvPr>
            <p:custDataLst>
              <p:tags r:id="rId88"/>
            </p:custDataLst>
          </p:nvPr>
        </p:nvSpPr>
        <p:spPr bwMode="auto">
          <a:xfrm>
            <a:off x="8937625" y="4035669"/>
            <a:ext cx="228600" cy="155575"/>
          </a:xfrm>
          <a:custGeom>
            <a:avLst/>
            <a:gdLst>
              <a:gd name="T0" fmla="*/ 34 w 95"/>
              <a:gd name="T1" fmla="*/ 1 h 65"/>
              <a:gd name="T2" fmla="*/ 52 w 95"/>
              <a:gd name="T3" fmla="*/ 1 h 65"/>
              <a:gd name="T4" fmla="*/ 59 w 95"/>
              <a:gd name="T5" fmla="*/ 7 h 65"/>
              <a:gd name="T6" fmla="*/ 74 w 95"/>
              <a:gd name="T7" fmla="*/ 15 h 65"/>
              <a:gd name="T8" fmla="*/ 64 w 95"/>
              <a:gd name="T9" fmla="*/ 34 h 65"/>
              <a:gd name="T10" fmla="*/ 60 w 95"/>
              <a:gd name="T11" fmla="*/ 34 h 65"/>
              <a:gd name="T12" fmla="*/ 56 w 95"/>
              <a:gd name="T13" fmla="*/ 23 h 65"/>
              <a:gd name="T14" fmla="*/ 55 w 95"/>
              <a:gd name="T15" fmla="*/ 21 h 65"/>
              <a:gd name="T16" fmla="*/ 52 w 95"/>
              <a:gd name="T17" fmla="*/ 31 h 65"/>
              <a:gd name="T18" fmla="*/ 75 w 95"/>
              <a:gd name="T19" fmla="*/ 32 h 65"/>
              <a:gd name="T20" fmla="*/ 95 w 95"/>
              <a:gd name="T21" fmla="*/ 45 h 65"/>
              <a:gd name="T22" fmla="*/ 79 w 95"/>
              <a:gd name="T23" fmla="*/ 40 h 65"/>
              <a:gd name="T24" fmla="*/ 53 w 95"/>
              <a:gd name="T25" fmla="*/ 46 h 65"/>
              <a:gd name="T26" fmla="*/ 26 w 95"/>
              <a:gd name="T27" fmla="*/ 62 h 65"/>
              <a:gd name="T28" fmla="*/ 2 w 95"/>
              <a:gd name="T29" fmla="*/ 45 h 65"/>
              <a:gd name="T30" fmla="*/ 5 w 95"/>
              <a:gd name="T31" fmla="*/ 40 h 65"/>
              <a:gd name="T32" fmla="*/ 7 w 95"/>
              <a:gd name="T33" fmla="*/ 39 h 65"/>
              <a:gd name="T34" fmla="*/ 29 w 95"/>
              <a:gd name="T35" fmla="*/ 56 h 65"/>
              <a:gd name="T36" fmla="*/ 39 w 95"/>
              <a:gd name="T37" fmla="*/ 40 h 65"/>
              <a:gd name="T38" fmla="*/ 33 w 95"/>
              <a:gd name="T39" fmla="*/ 25 h 65"/>
              <a:gd name="T40" fmla="*/ 33 w 95"/>
              <a:gd name="T41" fmla="*/ 10 h 65"/>
              <a:gd name="T42" fmla="*/ 34 w 95"/>
              <a:gd name="T43" fmla="*/ 1 h 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95" h="65">
                <a:moveTo>
                  <a:pt x="34" y="1"/>
                </a:moveTo>
                <a:cubicBezTo>
                  <a:pt x="36" y="0"/>
                  <a:pt x="50" y="0"/>
                  <a:pt x="52" y="1"/>
                </a:cubicBezTo>
                <a:cubicBezTo>
                  <a:pt x="54" y="2"/>
                  <a:pt x="56" y="7"/>
                  <a:pt x="59" y="7"/>
                </a:cubicBezTo>
                <a:cubicBezTo>
                  <a:pt x="65" y="9"/>
                  <a:pt x="71" y="8"/>
                  <a:pt x="74" y="15"/>
                </a:cubicBezTo>
                <a:cubicBezTo>
                  <a:pt x="77" y="24"/>
                  <a:pt x="71" y="33"/>
                  <a:pt x="64" y="34"/>
                </a:cubicBezTo>
                <a:cubicBezTo>
                  <a:pt x="63" y="34"/>
                  <a:pt x="60" y="34"/>
                  <a:pt x="60" y="34"/>
                </a:cubicBezTo>
                <a:cubicBezTo>
                  <a:pt x="54" y="31"/>
                  <a:pt x="51" y="27"/>
                  <a:pt x="56" y="23"/>
                </a:cubicBezTo>
                <a:cubicBezTo>
                  <a:pt x="56" y="22"/>
                  <a:pt x="55" y="21"/>
                  <a:pt x="55" y="21"/>
                </a:cubicBezTo>
                <a:cubicBezTo>
                  <a:pt x="50" y="24"/>
                  <a:pt x="49" y="28"/>
                  <a:pt x="52" y="31"/>
                </a:cubicBezTo>
                <a:cubicBezTo>
                  <a:pt x="63" y="42"/>
                  <a:pt x="68" y="32"/>
                  <a:pt x="75" y="32"/>
                </a:cubicBezTo>
                <a:cubicBezTo>
                  <a:pt x="82" y="32"/>
                  <a:pt x="93" y="40"/>
                  <a:pt x="95" y="45"/>
                </a:cubicBezTo>
                <a:cubicBezTo>
                  <a:pt x="89" y="43"/>
                  <a:pt x="84" y="41"/>
                  <a:pt x="79" y="40"/>
                </a:cubicBezTo>
                <a:cubicBezTo>
                  <a:pt x="68" y="39"/>
                  <a:pt x="60" y="42"/>
                  <a:pt x="53" y="46"/>
                </a:cubicBezTo>
                <a:cubicBezTo>
                  <a:pt x="45" y="51"/>
                  <a:pt x="36" y="60"/>
                  <a:pt x="26" y="62"/>
                </a:cubicBezTo>
                <a:cubicBezTo>
                  <a:pt x="12" y="65"/>
                  <a:pt x="0" y="57"/>
                  <a:pt x="2" y="45"/>
                </a:cubicBezTo>
                <a:cubicBezTo>
                  <a:pt x="2" y="43"/>
                  <a:pt x="4" y="41"/>
                  <a:pt x="5" y="40"/>
                </a:cubicBezTo>
                <a:cubicBezTo>
                  <a:pt x="5" y="40"/>
                  <a:pt x="7" y="39"/>
                  <a:pt x="7" y="39"/>
                </a:cubicBezTo>
                <a:cubicBezTo>
                  <a:pt x="3" y="56"/>
                  <a:pt x="19" y="62"/>
                  <a:pt x="29" y="56"/>
                </a:cubicBezTo>
                <a:cubicBezTo>
                  <a:pt x="34" y="53"/>
                  <a:pt x="38" y="48"/>
                  <a:pt x="39" y="40"/>
                </a:cubicBezTo>
                <a:cubicBezTo>
                  <a:pt x="40" y="34"/>
                  <a:pt x="38" y="29"/>
                  <a:pt x="33" y="25"/>
                </a:cubicBezTo>
                <a:cubicBezTo>
                  <a:pt x="35" y="20"/>
                  <a:pt x="35" y="15"/>
                  <a:pt x="33" y="10"/>
                </a:cubicBezTo>
                <a:cubicBezTo>
                  <a:pt x="32" y="7"/>
                  <a:pt x="26" y="2"/>
                  <a:pt x="34" y="1"/>
                </a:cubicBezTo>
                <a:close/>
              </a:path>
            </a:pathLst>
          </a:custGeom>
          <a:solidFill>
            <a:srgbClr val="F2DBC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57" name="PA_任意多边形 1362"/>
          <p:cNvSpPr>
            <a:spLocks/>
          </p:cNvSpPr>
          <p:nvPr>
            <p:custDataLst>
              <p:tags r:id="rId89"/>
            </p:custDataLst>
          </p:nvPr>
        </p:nvSpPr>
        <p:spPr bwMode="auto">
          <a:xfrm>
            <a:off x="8939212" y="4035669"/>
            <a:ext cx="227013" cy="150813"/>
          </a:xfrm>
          <a:custGeom>
            <a:avLst/>
            <a:gdLst>
              <a:gd name="T0" fmla="*/ 33 w 94"/>
              <a:gd name="T1" fmla="*/ 1 h 63"/>
              <a:gd name="T2" fmla="*/ 51 w 94"/>
              <a:gd name="T3" fmla="*/ 1 h 63"/>
              <a:gd name="T4" fmla="*/ 67 w 94"/>
              <a:gd name="T5" fmla="*/ 9 h 63"/>
              <a:gd name="T6" fmla="*/ 74 w 94"/>
              <a:gd name="T7" fmla="*/ 20 h 63"/>
              <a:gd name="T8" fmla="*/ 63 w 94"/>
              <a:gd name="T9" fmla="*/ 34 h 63"/>
              <a:gd name="T10" fmla="*/ 59 w 94"/>
              <a:gd name="T11" fmla="*/ 34 h 63"/>
              <a:gd name="T12" fmla="*/ 52 w 94"/>
              <a:gd name="T13" fmla="*/ 27 h 63"/>
              <a:gd name="T14" fmla="*/ 55 w 94"/>
              <a:gd name="T15" fmla="*/ 22 h 63"/>
              <a:gd name="T16" fmla="*/ 54 w 94"/>
              <a:gd name="T17" fmla="*/ 21 h 63"/>
              <a:gd name="T18" fmla="*/ 49 w 94"/>
              <a:gd name="T19" fmla="*/ 27 h 63"/>
              <a:gd name="T20" fmla="*/ 61 w 94"/>
              <a:gd name="T21" fmla="*/ 36 h 63"/>
              <a:gd name="T22" fmla="*/ 74 w 94"/>
              <a:gd name="T23" fmla="*/ 32 h 63"/>
              <a:gd name="T24" fmla="*/ 94 w 94"/>
              <a:gd name="T25" fmla="*/ 45 h 63"/>
              <a:gd name="T26" fmla="*/ 78 w 94"/>
              <a:gd name="T27" fmla="*/ 40 h 63"/>
              <a:gd name="T28" fmla="*/ 52 w 94"/>
              <a:gd name="T29" fmla="*/ 46 h 63"/>
              <a:gd name="T30" fmla="*/ 20 w 94"/>
              <a:gd name="T31" fmla="*/ 63 h 63"/>
              <a:gd name="T32" fmla="*/ 1 w 94"/>
              <a:gd name="T33" fmla="*/ 47 h 63"/>
              <a:gd name="T34" fmla="*/ 4 w 94"/>
              <a:gd name="T35" fmla="*/ 40 h 63"/>
              <a:gd name="T36" fmla="*/ 4 w 94"/>
              <a:gd name="T37" fmla="*/ 40 h 63"/>
              <a:gd name="T38" fmla="*/ 6 w 94"/>
              <a:gd name="T39" fmla="*/ 39 h 63"/>
              <a:gd name="T40" fmla="*/ 6 w 94"/>
              <a:gd name="T41" fmla="*/ 39 h 63"/>
              <a:gd name="T42" fmla="*/ 10 w 94"/>
              <a:gd name="T43" fmla="*/ 55 h 63"/>
              <a:gd name="T44" fmla="*/ 28 w 94"/>
              <a:gd name="T45" fmla="*/ 56 h 63"/>
              <a:gd name="T46" fmla="*/ 38 w 94"/>
              <a:gd name="T47" fmla="*/ 37 h 63"/>
              <a:gd name="T48" fmla="*/ 32 w 94"/>
              <a:gd name="T49" fmla="*/ 25 h 63"/>
              <a:gd name="T50" fmla="*/ 34 w 94"/>
              <a:gd name="T51" fmla="*/ 18 h 63"/>
              <a:gd name="T52" fmla="*/ 29 w 94"/>
              <a:gd name="T53" fmla="*/ 3 h 63"/>
              <a:gd name="T54" fmla="*/ 33 w 94"/>
              <a:gd name="T55" fmla="*/ 1 h 63"/>
              <a:gd name="T56" fmla="*/ 29 w 94"/>
              <a:gd name="T57" fmla="*/ 3 h 63"/>
              <a:gd name="T58" fmla="*/ 33 w 94"/>
              <a:gd name="T59" fmla="*/ 18 h 63"/>
              <a:gd name="T60" fmla="*/ 32 w 94"/>
              <a:gd name="T61" fmla="*/ 25 h 63"/>
              <a:gd name="T62" fmla="*/ 38 w 94"/>
              <a:gd name="T63" fmla="*/ 37 h 63"/>
              <a:gd name="T64" fmla="*/ 28 w 94"/>
              <a:gd name="T65" fmla="*/ 56 h 63"/>
              <a:gd name="T66" fmla="*/ 6 w 94"/>
              <a:gd name="T67" fmla="*/ 44 h 63"/>
              <a:gd name="T68" fmla="*/ 6 w 94"/>
              <a:gd name="T69" fmla="*/ 39 h 63"/>
              <a:gd name="T70" fmla="*/ 4 w 94"/>
              <a:gd name="T71" fmla="*/ 40 h 63"/>
              <a:gd name="T72" fmla="*/ 4 w 94"/>
              <a:gd name="T73" fmla="*/ 40 h 63"/>
              <a:gd name="T74" fmla="*/ 4 w 94"/>
              <a:gd name="T75" fmla="*/ 40 h 63"/>
              <a:gd name="T76" fmla="*/ 4 w 94"/>
              <a:gd name="T77" fmla="*/ 40 h 63"/>
              <a:gd name="T78" fmla="*/ 1 w 94"/>
              <a:gd name="T79" fmla="*/ 45 h 63"/>
              <a:gd name="T80" fmla="*/ 6 w 94"/>
              <a:gd name="T81" fmla="*/ 59 h 63"/>
              <a:gd name="T82" fmla="*/ 25 w 94"/>
              <a:gd name="T83" fmla="*/ 62 h 63"/>
              <a:gd name="T84" fmla="*/ 73 w 94"/>
              <a:gd name="T85" fmla="*/ 40 h 63"/>
              <a:gd name="T86" fmla="*/ 94 w 94"/>
              <a:gd name="T87" fmla="*/ 45 h 63"/>
              <a:gd name="T88" fmla="*/ 94 w 94"/>
              <a:gd name="T89" fmla="*/ 45 h 63"/>
              <a:gd name="T90" fmla="*/ 74 w 94"/>
              <a:gd name="T91" fmla="*/ 32 h 63"/>
              <a:gd name="T92" fmla="*/ 51 w 94"/>
              <a:gd name="T93" fmla="*/ 31 h 63"/>
              <a:gd name="T94" fmla="*/ 54 w 94"/>
              <a:gd name="T95" fmla="*/ 21 h 63"/>
              <a:gd name="T96" fmla="*/ 54 w 94"/>
              <a:gd name="T97" fmla="*/ 21 h 63"/>
              <a:gd name="T98" fmla="*/ 55 w 94"/>
              <a:gd name="T99" fmla="*/ 22 h 63"/>
              <a:gd name="T100" fmla="*/ 52 w 94"/>
              <a:gd name="T101" fmla="*/ 27 h 63"/>
              <a:gd name="T102" fmla="*/ 59 w 94"/>
              <a:gd name="T103" fmla="*/ 34 h 63"/>
              <a:gd name="T104" fmla="*/ 63 w 94"/>
              <a:gd name="T105" fmla="*/ 34 h 63"/>
              <a:gd name="T106" fmla="*/ 74 w 94"/>
              <a:gd name="T107" fmla="*/ 20 h 63"/>
              <a:gd name="T108" fmla="*/ 67 w 94"/>
              <a:gd name="T109" fmla="*/ 9 h 63"/>
              <a:gd name="T110" fmla="*/ 51 w 94"/>
              <a:gd name="T111" fmla="*/ 1 h 63"/>
              <a:gd name="T112" fmla="*/ 33 w 94"/>
              <a:gd name="T113" fmla="*/ 0 h 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94" h="63">
                <a:moveTo>
                  <a:pt x="33" y="1"/>
                </a:moveTo>
                <a:cubicBezTo>
                  <a:pt x="33" y="1"/>
                  <a:pt x="33" y="1"/>
                  <a:pt x="33" y="1"/>
                </a:cubicBezTo>
                <a:cubicBezTo>
                  <a:pt x="33" y="0"/>
                  <a:pt x="36" y="0"/>
                  <a:pt x="38" y="0"/>
                </a:cubicBezTo>
                <a:cubicBezTo>
                  <a:pt x="43" y="0"/>
                  <a:pt x="50" y="1"/>
                  <a:pt x="51" y="1"/>
                </a:cubicBezTo>
                <a:cubicBezTo>
                  <a:pt x="53" y="2"/>
                  <a:pt x="55" y="7"/>
                  <a:pt x="58" y="7"/>
                </a:cubicBezTo>
                <a:cubicBezTo>
                  <a:pt x="61" y="8"/>
                  <a:pt x="64" y="8"/>
                  <a:pt x="67" y="9"/>
                </a:cubicBezTo>
                <a:cubicBezTo>
                  <a:pt x="70" y="10"/>
                  <a:pt x="72" y="11"/>
                  <a:pt x="73" y="15"/>
                </a:cubicBezTo>
                <a:cubicBezTo>
                  <a:pt x="74" y="16"/>
                  <a:pt x="74" y="18"/>
                  <a:pt x="74" y="20"/>
                </a:cubicBezTo>
                <a:cubicBezTo>
                  <a:pt x="74" y="27"/>
                  <a:pt x="69" y="33"/>
                  <a:pt x="63" y="34"/>
                </a:cubicBezTo>
                <a:cubicBezTo>
                  <a:pt x="63" y="34"/>
                  <a:pt x="63" y="34"/>
                  <a:pt x="63" y="34"/>
                </a:cubicBezTo>
                <a:cubicBezTo>
                  <a:pt x="61" y="34"/>
                  <a:pt x="59" y="34"/>
                  <a:pt x="59" y="34"/>
                </a:cubicBezTo>
                <a:cubicBezTo>
                  <a:pt x="59" y="34"/>
                  <a:pt x="59" y="34"/>
                  <a:pt x="59" y="34"/>
                </a:cubicBezTo>
                <a:cubicBezTo>
                  <a:pt x="59" y="34"/>
                  <a:pt x="59" y="34"/>
                  <a:pt x="59" y="34"/>
                </a:cubicBezTo>
                <a:cubicBezTo>
                  <a:pt x="55" y="32"/>
                  <a:pt x="52" y="30"/>
                  <a:pt x="52" y="27"/>
                </a:cubicBezTo>
                <a:cubicBezTo>
                  <a:pt x="52" y="26"/>
                  <a:pt x="53" y="24"/>
                  <a:pt x="55" y="23"/>
                </a:cubicBezTo>
                <a:cubicBezTo>
                  <a:pt x="55" y="22"/>
                  <a:pt x="55" y="22"/>
                  <a:pt x="55" y="22"/>
                </a:cubicBezTo>
                <a:cubicBezTo>
                  <a:pt x="55" y="22"/>
                  <a:pt x="54" y="21"/>
                  <a:pt x="54" y="21"/>
                </a:cubicBezTo>
                <a:cubicBezTo>
                  <a:pt x="54" y="21"/>
                  <a:pt x="54" y="21"/>
                  <a:pt x="54" y="21"/>
                </a:cubicBezTo>
                <a:cubicBezTo>
                  <a:pt x="54" y="21"/>
                  <a:pt x="54" y="21"/>
                  <a:pt x="54" y="21"/>
                </a:cubicBezTo>
                <a:cubicBezTo>
                  <a:pt x="51" y="23"/>
                  <a:pt x="49" y="25"/>
                  <a:pt x="49" y="27"/>
                </a:cubicBezTo>
                <a:cubicBezTo>
                  <a:pt x="49" y="29"/>
                  <a:pt x="50" y="30"/>
                  <a:pt x="51" y="31"/>
                </a:cubicBezTo>
                <a:cubicBezTo>
                  <a:pt x="55" y="35"/>
                  <a:pt x="58" y="36"/>
                  <a:pt x="61" y="36"/>
                </a:cubicBezTo>
                <a:cubicBezTo>
                  <a:pt x="66" y="36"/>
                  <a:pt x="70" y="33"/>
                  <a:pt x="74" y="32"/>
                </a:cubicBezTo>
                <a:cubicBezTo>
                  <a:pt x="74" y="32"/>
                  <a:pt x="74" y="32"/>
                  <a:pt x="74" y="32"/>
                </a:cubicBezTo>
                <a:cubicBezTo>
                  <a:pt x="81" y="32"/>
                  <a:pt x="92" y="41"/>
                  <a:pt x="94" y="45"/>
                </a:cubicBezTo>
                <a:cubicBezTo>
                  <a:pt x="94" y="45"/>
                  <a:pt x="94" y="45"/>
                  <a:pt x="94" y="45"/>
                </a:cubicBezTo>
                <a:cubicBezTo>
                  <a:pt x="94" y="45"/>
                  <a:pt x="94" y="45"/>
                  <a:pt x="94" y="45"/>
                </a:cubicBezTo>
                <a:cubicBezTo>
                  <a:pt x="88" y="43"/>
                  <a:pt x="83" y="41"/>
                  <a:pt x="78" y="40"/>
                </a:cubicBezTo>
                <a:cubicBezTo>
                  <a:pt x="76" y="40"/>
                  <a:pt x="75" y="40"/>
                  <a:pt x="73" y="40"/>
                </a:cubicBezTo>
                <a:cubicBezTo>
                  <a:pt x="64" y="40"/>
                  <a:pt x="58" y="43"/>
                  <a:pt x="52" y="46"/>
                </a:cubicBezTo>
                <a:cubicBezTo>
                  <a:pt x="44" y="51"/>
                  <a:pt x="35" y="60"/>
                  <a:pt x="25" y="62"/>
                </a:cubicBezTo>
                <a:cubicBezTo>
                  <a:pt x="23" y="63"/>
                  <a:pt x="21" y="63"/>
                  <a:pt x="20" y="63"/>
                </a:cubicBezTo>
                <a:cubicBezTo>
                  <a:pt x="14" y="63"/>
                  <a:pt x="10" y="61"/>
                  <a:pt x="6" y="59"/>
                </a:cubicBezTo>
                <a:cubicBezTo>
                  <a:pt x="3" y="56"/>
                  <a:pt x="1" y="52"/>
                  <a:pt x="1" y="47"/>
                </a:cubicBezTo>
                <a:cubicBezTo>
                  <a:pt x="1" y="46"/>
                  <a:pt x="1" y="46"/>
                  <a:pt x="1" y="45"/>
                </a:cubicBezTo>
                <a:cubicBezTo>
                  <a:pt x="1" y="43"/>
                  <a:pt x="3" y="41"/>
                  <a:pt x="4" y="40"/>
                </a:cubicBezTo>
                <a:cubicBezTo>
                  <a:pt x="4" y="40"/>
                  <a:pt x="4" y="40"/>
                  <a:pt x="4" y="40"/>
                </a:cubicBezTo>
                <a:cubicBezTo>
                  <a:pt x="4" y="40"/>
                  <a:pt x="4" y="40"/>
                  <a:pt x="4" y="40"/>
                </a:cubicBezTo>
                <a:cubicBezTo>
                  <a:pt x="4" y="40"/>
                  <a:pt x="4" y="40"/>
                  <a:pt x="4" y="40"/>
                </a:cubicBezTo>
                <a:cubicBezTo>
                  <a:pt x="4" y="40"/>
                  <a:pt x="6" y="39"/>
                  <a:pt x="6" y="39"/>
                </a:cubicBezTo>
                <a:cubicBezTo>
                  <a:pt x="6" y="39"/>
                  <a:pt x="6" y="39"/>
                  <a:pt x="6" y="39"/>
                </a:cubicBezTo>
                <a:cubicBezTo>
                  <a:pt x="6" y="39"/>
                  <a:pt x="6" y="39"/>
                  <a:pt x="6" y="39"/>
                </a:cubicBezTo>
                <a:cubicBezTo>
                  <a:pt x="6" y="41"/>
                  <a:pt x="5" y="43"/>
                  <a:pt x="5" y="44"/>
                </a:cubicBezTo>
                <a:cubicBezTo>
                  <a:pt x="5" y="49"/>
                  <a:pt x="7" y="52"/>
                  <a:pt x="10" y="55"/>
                </a:cubicBezTo>
                <a:cubicBezTo>
                  <a:pt x="13" y="57"/>
                  <a:pt x="16" y="58"/>
                  <a:pt x="20" y="58"/>
                </a:cubicBezTo>
                <a:cubicBezTo>
                  <a:pt x="23" y="58"/>
                  <a:pt x="26" y="57"/>
                  <a:pt x="28" y="56"/>
                </a:cubicBezTo>
                <a:cubicBezTo>
                  <a:pt x="33" y="53"/>
                  <a:pt x="37" y="48"/>
                  <a:pt x="38" y="40"/>
                </a:cubicBezTo>
                <a:cubicBezTo>
                  <a:pt x="38" y="39"/>
                  <a:pt x="38" y="38"/>
                  <a:pt x="38" y="37"/>
                </a:cubicBezTo>
                <a:cubicBezTo>
                  <a:pt x="38" y="32"/>
                  <a:pt x="36" y="28"/>
                  <a:pt x="32" y="25"/>
                </a:cubicBezTo>
                <a:cubicBezTo>
                  <a:pt x="32" y="25"/>
                  <a:pt x="32" y="25"/>
                  <a:pt x="32" y="25"/>
                </a:cubicBezTo>
                <a:cubicBezTo>
                  <a:pt x="32" y="25"/>
                  <a:pt x="32" y="25"/>
                  <a:pt x="32" y="25"/>
                </a:cubicBezTo>
                <a:cubicBezTo>
                  <a:pt x="33" y="23"/>
                  <a:pt x="34" y="20"/>
                  <a:pt x="34" y="18"/>
                </a:cubicBezTo>
                <a:cubicBezTo>
                  <a:pt x="34" y="15"/>
                  <a:pt x="33" y="13"/>
                  <a:pt x="32" y="10"/>
                </a:cubicBezTo>
                <a:cubicBezTo>
                  <a:pt x="31" y="8"/>
                  <a:pt x="29" y="6"/>
                  <a:pt x="29" y="3"/>
                </a:cubicBezTo>
                <a:cubicBezTo>
                  <a:pt x="29" y="2"/>
                  <a:pt x="30" y="1"/>
                  <a:pt x="33" y="1"/>
                </a:cubicBezTo>
                <a:cubicBezTo>
                  <a:pt x="33" y="1"/>
                  <a:pt x="33" y="1"/>
                  <a:pt x="33" y="1"/>
                </a:cubicBezTo>
                <a:cubicBezTo>
                  <a:pt x="33" y="0"/>
                  <a:pt x="33" y="0"/>
                  <a:pt x="33" y="0"/>
                </a:cubicBezTo>
                <a:cubicBezTo>
                  <a:pt x="30" y="1"/>
                  <a:pt x="29" y="2"/>
                  <a:pt x="29" y="3"/>
                </a:cubicBezTo>
                <a:cubicBezTo>
                  <a:pt x="29" y="6"/>
                  <a:pt x="31" y="8"/>
                  <a:pt x="32" y="10"/>
                </a:cubicBezTo>
                <a:cubicBezTo>
                  <a:pt x="33" y="13"/>
                  <a:pt x="33" y="15"/>
                  <a:pt x="33" y="18"/>
                </a:cubicBezTo>
                <a:cubicBezTo>
                  <a:pt x="33" y="20"/>
                  <a:pt x="33" y="23"/>
                  <a:pt x="32" y="25"/>
                </a:cubicBezTo>
                <a:cubicBezTo>
                  <a:pt x="32" y="25"/>
                  <a:pt x="32" y="25"/>
                  <a:pt x="32" y="25"/>
                </a:cubicBezTo>
                <a:cubicBezTo>
                  <a:pt x="32" y="25"/>
                  <a:pt x="32" y="25"/>
                  <a:pt x="32" y="25"/>
                </a:cubicBezTo>
                <a:cubicBezTo>
                  <a:pt x="36" y="28"/>
                  <a:pt x="38" y="32"/>
                  <a:pt x="38" y="37"/>
                </a:cubicBezTo>
                <a:cubicBezTo>
                  <a:pt x="38" y="38"/>
                  <a:pt x="38" y="39"/>
                  <a:pt x="38" y="40"/>
                </a:cubicBezTo>
                <a:cubicBezTo>
                  <a:pt x="37" y="48"/>
                  <a:pt x="33" y="53"/>
                  <a:pt x="28" y="56"/>
                </a:cubicBezTo>
                <a:cubicBezTo>
                  <a:pt x="26" y="57"/>
                  <a:pt x="23" y="58"/>
                  <a:pt x="20" y="58"/>
                </a:cubicBezTo>
                <a:cubicBezTo>
                  <a:pt x="13" y="58"/>
                  <a:pt x="6" y="53"/>
                  <a:pt x="6" y="44"/>
                </a:cubicBezTo>
                <a:cubicBezTo>
                  <a:pt x="6" y="43"/>
                  <a:pt x="6" y="41"/>
                  <a:pt x="6" y="39"/>
                </a:cubicBezTo>
                <a:cubicBezTo>
                  <a:pt x="6" y="39"/>
                  <a:pt x="6" y="39"/>
                  <a:pt x="6" y="39"/>
                </a:cubicBezTo>
                <a:cubicBezTo>
                  <a:pt x="6" y="39"/>
                  <a:pt x="6" y="39"/>
                  <a:pt x="6" y="39"/>
                </a:cubicBezTo>
                <a:cubicBezTo>
                  <a:pt x="6" y="39"/>
                  <a:pt x="4" y="40"/>
                  <a:pt x="4" y="40"/>
                </a:cubicBezTo>
                <a:cubicBezTo>
                  <a:pt x="4" y="40"/>
                  <a:pt x="4" y="40"/>
                  <a:pt x="4" y="40"/>
                </a:cubicBezTo>
                <a:cubicBezTo>
                  <a:pt x="4" y="40"/>
                  <a:pt x="4" y="40"/>
                  <a:pt x="4" y="40"/>
                </a:cubicBezTo>
                <a:cubicBezTo>
                  <a:pt x="4" y="40"/>
                  <a:pt x="4" y="40"/>
                  <a:pt x="4" y="40"/>
                </a:cubicBezTo>
                <a:cubicBezTo>
                  <a:pt x="4" y="40"/>
                  <a:pt x="4" y="40"/>
                  <a:pt x="4" y="40"/>
                </a:cubicBezTo>
                <a:cubicBezTo>
                  <a:pt x="4" y="40"/>
                  <a:pt x="4" y="40"/>
                  <a:pt x="4" y="40"/>
                </a:cubicBezTo>
                <a:cubicBezTo>
                  <a:pt x="4" y="40"/>
                  <a:pt x="4" y="40"/>
                  <a:pt x="4" y="40"/>
                </a:cubicBezTo>
                <a:cubicBezTo>
                  <a:pt x="4" y="40"/>
                  <a:pt x="4" y="40"/>
                  <a:pt x="4" y="40"/>
                </a:cubicBezTo>
                <a:cubicBezTo>
                  <a:pt x="3" y="41"/>
                  <a:pt x="1" y="43"/>
                  <a:pt x="1" y="45"/>
                </a:cubicBezTo>
                <a:cubicBezTo>
                  <a:pt x="1" y="45"/>
                  <a:pt x="0" y="46"/>
                  <a:pt x="0" y="47"/>
                </a:cubicBezTo>
                <a:cubicBezTo>
                  <a:pt x="0" y="52"/>
                  <a:pt x="3" y="56"/>
                  <a:pt x="6" y="59"/>
                </a:cubicBezTo>
                <a:cubicBezTo>
                  <a:pt x="10" y="61"/>
                  <a:pt x="14" y="63"/>
                  <a:pt x="20" y="63"/>
                </a:cubicBezTo>
                <a:cubicBezTo>
                  <a:pt x="21" y="63"/>
                  <a:pt x="23" y="63"/>
                  <a:pt x="25" y="62"/>
                </a:cubicBezTo>
                <a:cubicBezTo>
                  <a:pt x="35" y="60"/>
                  <a:pt x="44" y="51"/>
                  <a:pt x="52" y="46"/>
                </a:cubicBezTo>
                <a:cubicBezTo>
                  <a:pt x="58" y="43"/>
                  <a:pt x="64" y="40"/>
                  <a:pt x="73" y="40"/>
                </a:cubicBezTo>
                <a:cubicBezTo>
                  <a:pt x="75" y="40"/>
                  <a:pt x="76" y="40"/>
                  <a:pt x="78" y="40"/>
                </a:cubicBezTo>
                <a:cubicBezTo>
                  <a:pt x="83" y="41"/>
                  <a:pt x="88" y="43"/>
                  <a:pt x="94" y="45"/>
                </a:cubicBezTo>
                <a:cubicBezTo>
                  <a:pt x="94" y="45"/>
                  <a:pt x="94" y="45"/>
                  <a:pt x="94" y="45"/>
                </a:cubicBezTo>
                <a:cubicBezTo>
                  <a:pt x="94" y="45"/>
                  <a:pt x="94" y="45"/>
                  <a:pt x="94" y="45"/>
                </a:cubicBezTo>
                <a:cubicBezTo>
                  <a:pt x="92" y="40"/>
                  <a:pt x="81" y="32"/>
                  <a:pt x="74" y="32"/>
                </a:cubicBezTo>
                <a:cubicBezTo>
                  <a:pt x="74" y="32"/>
                  <a:pt x="74" y="32"/>
                  <a:pt x="74" y="32"/>
                </a:cubicBezTo>
                <a:cubicBezTo>
                  <a:pt x="70" y="32"/>
                  <a:pt x="66" y="36"/>
                  <a:pt x="61" y="36"/>
                </a:cubicBezTo>
                <a:cubicBezTo>
                  <a:pt x="58" y="36"/>
                  <a:pt x="55" y="35"/>
                  <a:pt x="51" y="31"/>
                </a:cubicBezTo>
                <a:cubicBezTo>
                  <a:pt x="50" y="30"/>
                  <a:pt x="49" y="29"/>
                  <a:pt x="49" y="27"/>
                </a:cubicBezTo>
                <a:cubicBezTo>
                  <a:pt x="49" y="25"/>
                  <a:pt x="51" y="23"/>
                  <a:pt x="54" y="21"/>
                </a:cubicBezTo>
                <a:cubicBezTo>
                  <a:pt x="54" y="21"/>
                  <a:pt x="54" y="21"/>
                  <a:pt x="54" y="21"/>
                </a:cubicBezTo>
                <a:cubicBezTo>
                  <a:pt x="54" y="21"/>
                  <a:pt x="54" y="21"/>
                  <a:pt x="54" y="21"/>
                </a:cubicBezTo>
                <a:cubicBezTo>
                  <a:pt x="54" y="21"/>
                  <a:pt x="54" y="21"/>
                  <a:pt x="54" y="21"/>
                </a:cubicBezTo>
                <a:cubicBezTo>
                  <a:pt x="55" y="22"/>
                  <a:pt x="55" y="22"/>
                  <a:pt x="55" y="22"/>
                </a:cubicBezTo>
                <a:cubicBezTo>
                  <a:pt x="55" y="23"/>
                  <a:pt x="55" y="23"/>
                  <a:pt x="55" y="23"/>
                </a:cubicBezTo>
                <a:cubicBezTo>
                  <a:pt x="53" y="24"/>
                  <a:pt x="52" y="25"/>
                  <a:pt x="52" y="27"/>
                </a:cubicBezTo>
                <a:cubicBezTo>
                  <a:pt x="52" y="30"/>
                  <a:pt x="55" y="32"/>
                  <a:pt x="59" y="34"/>
                </a:cubicBezTo>
                <a:cubicBezTo>
                  <a:pt x="59" y="34"/>
                  <a:pt x="59" y="34"/>
                  <a:pt x="59" y="34"/>
                </a:cubicBezTo>
                <a:cubicBezTo>
                  <a:pt x="59" y="34"/>
                  <a:pt x="59" y="34"/>
                  <a:pt x="59" y="34"/>
                </a:cubicBezTo>
                <a:cubicBezTo>
                  <a:pt x="59" y="34"/>
                  <a:pt x="61" y="34"/>
                  <a:pt x="63" y="34"/>
                </a:cubicBezTo>
                <a:cubicBezTo>
                  <a:pt x="63" y="34"/>
                  <a:pt x="63" y="34"/>
                  <a:pt x="63" y="34"/>
                </a:cubicBezTo>
                <a:cubicBezTo>
                  <a:pt x="69" y="33"/>
                  <a:pt x="74" y="27"/>
                  <a:pt x="74" y="20"/>
                </a:cubicBezTo>
                <a:cubicBezTo>
                  <a:pt x="74" y="18"/>
                  <a:pt x="74" y="16"/>
                  <a:pt x="73" y="15"/>
                </a:cubicBezTo>
                <a:cubicBezTo>
                  <a:pt x="72" y="11"/>
                  <a:pt x="70" y="10"/>
                  <a:pt x="67" y="9"/>
                </a:cubicBezTo>
                <a:cubicBezTo>
                  <a:pt x="64" y="8"/>
                  <a:pt x="61" y="8"/>
                  <a:pt x="58" y="7"/>
                </a:cubicBezTo>
                <a:cubicBezTo>
                  <a:pt x="55" y="7"/>
                  <a:pt x="54" y="2"/>
                  <a:pt x="51" y="1"/>
                </a:cubicBezTo>
                <a:cubicBezTo>
                  <a:pt x="50" y="1"/>
                  <a:pt x="43" y="0"/>
                  <a:pt x="38" y="0"/>
                </a:cubicBezTo>
                <a:cubicBezTo>
                  <a:pt x="36" y="0"/>
                  <a:pt x="33" y="0"/>
                  <a:pt x="33" y="0"/>
                </a:cubicBezTo>
                <a:lnTo>
                  <a:pt x="33" y="1"/>
                </a:lnTo>
                <a:close/>
              </a:path>
            </a:pathLst>
          </a:custGeom>
          <a:solidFill>
            <a:srgbClr val="F2DBC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58" name="PA_任意多边形 1363"/>
          <p:cNvSpPr>
            <a:spLocks/>
          </p:cNvSpPr>
          <p:nvPr>
            <p:custDataLst>
              <p:tags r:id="rId90"/>
            </p:custDataLst>
          </p:nvPr>
        </p:nvSpPr>
        <p:spPr bwMode="auto">
          <a:xfrm>
            <a:off x="8662987" y="3951532"/>
            <a:ext cx="401638" cy="247650"/>
          </a:xfrm>
          <a:custGeom>
            <a:avLst/>
            <a:gdLst>
              <a:gd name="T0" fmla="*/ 83 w 167"/>
              <a:gd name="T1" fmla="*/ 7 h 103"/>
              <a:gd name="T2" fmla="*/ 83 w 167"/>
              <a:gd name="T3" fmla="*/ 36 h 103"/>
              <a:gd name="T4" fmla="*/ 88 w 167"/>
              <a:gd name="T5" fmla="*/ 29 h 103"/>
              <a:gd name="T6" fmla="*/ 88 w 167"/>
              <a:gd name="T7" fmla="*/ 30 h 103"/>
              <a:gd name="T8" fmla="*/ 85 w 167"/>
              <a:gd name="T9" fmla="*/ 21 h 103"/>
              <a:gd name="T10" fmla="*/ 132 w 167"/>
              <a:gd name="T11" fmla="*/ 38 h 103"/>
              <a:gd name="T12" fmla="*/ 150 w 167"/>
              <a:gd name="T13" fmla="*/ 67 h 103"/>
              <a:gd name="T14" fmla="*/ 126 w 167"/>
              <a:gd name="T15" fmla="*/ 72 h 103"/>
              <a:gd name="T16" fmla="*/ 126 w 167"/>
              <a:gd name="T17" fmla="*/ 72 h 103"/>
              <a:gd name="T18" fmla="*/ 126 w 167"/>
              <a:gd name="T19" fmla="*/ 72 h 103"/>
              <a:gd name="T20" fmla="*/ 129 w 167"/>
              <a:gd name="T21" fmla="*/ 72 h 103"/>
              <a:gd name="T22" fmla="*/ 132 w 167"/>
              <a:gd name="T23" fmla="*/ 81 h 103"/>
              <a:gd name="T24" fmla="*/ 113 w 167"/>
              <a:gd name="T25" fmla="*/ 83 h 103"/>
              <a:gd name="T26" fmla="*/ 167 w 167"/>
              <a:gd name="T27" fmla="*/ 84 h 103"/>
              <a:gd name="T28" fmla="*/ 89 w 167"/>
              <a:gd name="T29" fmla="*/ 75 h 103"/>
              <a:gd name="T30" fmla="*/ 109 w 167"/>
              <a:gd name="T31" fmla="*/ 54 h 103"/>
              <a:gd name="T32" fmla="*/ 76 w 167"/>
              <a:gd name="T33" fmla="*/ 42 h 103"/>
              <a:gd name="T34" fmla="*/ 45 w 167"/>
              <a:gd name="T35" fmla="*/ 69 h 103"/>
              <a:gd name="T36" fmla="*/ 26 w 167"/>
              <a:gd name="T37" fmla="*/ 63 h 103"/>
              <a:gd name="T38" fmla="*/ 28 w 167"/>
              <a:gd name="T39" fmla="*/ 63 h 103"/>
              <a:gd name="T40" fmla="*/ 18 w 167"/>
              <a:gd name="T41" fmla="*/ 79 h 103"/>
              <a:gd name="T42" fmla="*/ 3 w 167"/>
              <a:gd name="T43" fmla="*/ 50 h 103"/>
              <a:gd name="T44" fmla="*/ 14 w 167"/>
              <a:gd name="T45" fmla="*/ 31 h 103"/>
              <a:gd name="T46" fmla="*/ 37 w 167"/>
              <a:gd name="T47" fmla="*/ 23 h 103"/>
              <a:gd name="T48" fmla="*/ 30 w 167"/>
              <a:gd name="T49" fmla="*/ 30 h 103"/>
              <a:gd name="T50" fmla="*/ 23 w 167"/>
              <a:gd name="T51" fmla="*/ 35 h 103"/>
              <a:gd name="T52" fmla="*/ 55 w 167"/>
              <a:gd name="T53" fmla="*/ 7 h 103"/>
              <a:gd name="T54" fmla="*/ 55 w 167"/>
              <a:gd name="T55" fmla="*/ 7 h 103"/>
              <a:gd name="T56" fmla="*/ 41 w 167"/>
              <a:gd name="T57" fmla="*/ 31 h 103"/>
              <a:gd name="T58" fmla="*/ 31 w 167"/>
              <a:gd name="T59" fmla="*/ 30 h 103"/>
              <a:gd name="T60" fmla="*/ 37 w 167"/>
              <a:gd name="T61" fmla="*/ 23 h 103"/>
              <a:gd name="T62" fmla="*/ 14 w 167"/>
              <a:gd name="T63" fmla="*/ 31 h 103"/>
              <a:gd name="T64" fmla="*/ 3 w 167"/>
              <a:gd name="T65" fmla="*/ 50 h 103"/>
              <a:gd name="T66" fmla="*/ 1 w 167"/>
              <a:gd name="T67" fmla="*/ 66 h 103"/>
              <a:gd name="T68" fmla="*/ 34 w 167"/>
              <a:gd name="T69" fmla="*/ 58 h 103"/>
              <a:gd name="T70" fmla="*/ 28 w 167"/>
              <a:gd name="T71" fmla="*/ 67 h 103"/>
              <a:gd name="T72" fmla="*/ 33 w 167"/>
              <a:gd name="T73" fmla="*/ 56 h 103"/>
              <a:gd name="T74" fmla="*/ 60 w 167"/>
              <a:gd name="T75" fmla="*/ 36 h 103"/>
              <a:gd name="T76" fmla="*/ 94 w 167"/>
              <a:gd name="T77" fmla="*/ 46 h 103"/>
              <a:gd name="T78" fmla="*/ 96 w 167"/>
              <a:gd name="T79" fmla="*/ 79 h 103"/>
              <a:gd name="T80" fmla="*/ 132 w 167"/>
              <a:gd name="T81" fmla="*/ 103 h 103"/>
              <a:gd name="T82" fmla="*/ 114 w 167"/>
              <a:gd name="T83" fmla="*/ 88 h 103"/>
              <a:gd name="T84" fmla="*/ 132 w 167"/>
              <a:gd name="T85" fmla="*/ 81 h 103"/>
              <a:gd name="T86" fmla="*/ 129 w 167"/>
              <a:gd name="T87" fmla="*/ 72 h 103"/>
              <a:gd name="T88" fmla="*/ 126 w 167"/>
              <a:gd name="T89" fmla="*/ 72 h 103"/>
              <a:gd name="T90" fmla="*/ 123 w 167"/>
              <a:gd name="T91" fmla="*/ 80 h 103"/>
              <a:gd name="T92" fmla="*/ 145 w 167"/>
              <a:gd name="T93" fmla="*/ 61 h 103"/>
              <a:gd name="T94" fmla="*/ 122 w 167"/>
              <a:gd name="T95" fmla="*/ 27 h 103"/>
              <a:gd name="T96" fmla="*/ 85 w 167"/>
              <a:gd name="T97" fmla="*/ 22 h 103"/>
              <a:gd name="T98" fmla="*/ 88 w 167"/>
              <a:gd name="T99" fmla="*/ 30 h 103"/>
              <a:gd name="T100" fmla="*/ 88 w 167"/>
              <a:gd name="T101" fmla="*/ 30 h 103"/>
              <a:gd name="T102" fmla="*/ 86 w 167"/>
              <a:gd name="T103" fmla="*/ 24 h 103"/>
              <a:gd name="T104" fmla="*/ 102 w 167"/>
              <a:gd name="T105" fmla="*/ 10 h 103"/>
              <a:gd name="T106" fmla="*/ 65 w 167"/>
              <a:gd name="T107" fmla="*/ 0 h 1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67" h="103">
                <a:moveTo>
                  <a:pt x="65" y="0"/>
                </a:moveTo>
                <a:cubicBezTo>
                  <a:pt x="65" y="0"/>
                  <a:pt x="65" y="0"/>
                  <a:pt x="65" y="0"/>
                </a:cubicBezTo>
                <a:cubicBezTo>
                  <a:pt x="66" y="0"/>
                  <a:pt x="67" y="0"/>
                  <a:pt x="68" y="0"/>
                </a:cubicBezTo>
                <a:cubicBezTo>
                  <a:pt x="75" y="0"/>
                  <a:pt x="79" y="2"/>
                  <a:pt x="83" y="7"/>
                </a:cubicBezTo>
                <a:cubicBezTo>
                  <a:pt x="83" y="7"/>
                  <a:pt x="83" y="7"/>
                  <a:pt x="83" y="7"/>
                </a:cubicBezTo>
                <a:cubicBezTo>
                  <a:pt x="83" y="7"/>
                  <a:pt x="83" y="7"/>
                  <a:pt x="83" y="7"/>
                </a:cubicBezTo>
                <a:cubicBezTo>
                  <a:pt x="84" y="6"/>
                  <a:pt x="86" y="6"/>
                  <a:pt x="88" y="6"/>
                </a:cubicBezTo>
                <a:cubicBezTo>
                  <a:pt x="93" y="6"/>
                  <a:pt x="99" y="7"/>
                  <a:pt x="102" y="10"/>
                </a:cubicBezTo>
                <a:cubicBezTo>
                  <a:pt x="105" y="14"/>
                  <a:pt x="106" y="17"/>
                  <a:pt x="106" y="21"/>
                </a:cubicBezTo>
                <a:cubicBezTo>
                  <a:pt x="106" y="27"/>
                  <a:pt x="100" y="33"/>
                  <a:pt x="93" y="37"/>
                </a:cubicBezTo>
                <a:cubicBezTo>
                  <a:pt x="92" y="37"/>
                  <a:pt x="90" y="38"/>
                  <a:pt x="89" y="38"/>
                </a:cubicBezTo>
                <a:cubicBezTo>
                  <a:pt x="87" y="38"/>
                  <a:pt x="84" y="37"/>
                  <a:pt x="83" y="36"/>
                </a:cubicBezTo>
                <a:cubicBezTo>
                  <a:pt x="81" y="35"/>
                  <a:pt x="80" y="33"/>
                  <a:pt x="80" y="31"/>
                </a:cubicBezTo>
                <a:cubicBezTo>
                  <a:pt x="80" y="30"/>
                  <a:pt x="80" y="30"/>
                  <a:pt x="80" y="30"/>
                </a:cubicBezTo>
                <a:cubicBezTo>
                  <a:pt x="80" y="26"/>
                  <a:pt x="83" y="24"/>
                  <a:pt x="86" y="24"/>
                </a:cubicBezTo>
                <a:cubicBezTo>
                  <a:pt x="87" y="24"/>
                  <a:pt x="88" y="25"/>
                  <a:pt x="88" y="27"/>
                </a:cubicBezTo>
                <a:cubicBezTo>
                  <a:pt x="88" y="28"/>
                  <a:pt x="88" y="29"/>
                  <a:pt x="88" y="29"/>
                </a:cubicBezTo>
                <a:cubicBezTo>
                  <a:pt x="88" y="29"/>
                  <a:pt x="88" y="29"/>
                  <a:pt x="88" y="29"/>
                </a:cubicBezTo>
                <a:cubicBezTo>
                  <a:pt x="88" y="29"/>
                  <a:pt x="88" y="29"/>
                  <a:pt x="88" y="29"/>
                </a:cubicBezTo>
                <a:cubicBezTo>
                  <a:pt x="88" y="29"/>
                  <a:pt x="88" y="29"/>
                  <a:pt x="88" y="29"/>
                </a:cubicBezTo>
                <a:cubicBezTo>
                  <a:pt x="87" y="30"/>
                  <a:pt x="87" y="30"/>
                  <a:pt x="87" y="30"/>
                </a:cubicBezTo>
                <a:cubicBezTo>
                  <a:pt x="88" y="30"/>
                  <a:pt x="88" y="30"/>
                  <a:pt x="88" y="30"/>
                </a:cubicBezTo>
                <a:cubicBezTo>
                  <a:pt x="88" y="30"/>
                  <a:pt x="88" y="30"/>
                  <a:pt x="88" y="30"/>
                </a:cubicBezTo>
                <a:cubicBezTo>
                  <a:pt x="88" y="30"/>
                  <a:pt x="88" y="30"/>
                  <a:pt x="88" y="30"/>
                </a:cubicBezTo>
                <a:cubicBezTo>
                  <a:pt x="88" y="30"/>
                  <a:pt x="88" y="30"/>
                  <a:pt x="88" y="30"/>
                </a:cubicBezTo>
                <a:cubicBezTo>
                  <a:pt x="88" y="30"/>
                  <a:pt x="88" y="30"/>
                  <a:pt x="88" y="30"/>
                </a:cubicBezTo>
                <a:cubicBezTo>
                  <a:pt x="88" y="30"/>
                  <a:pt x="90" y="29"/>
                  <a:pt x="90" y="27"/>
                </a:cubicBezTo>
                <a:cubicBezTo>
                  <a:pt x="90" y="26"/>
                  <a:pt x="90" y="26"/>
                  <a:pt x="90" y="26"/>
                </a:cubicBezTo>
                <a:cubicBezTo>
                  <a:pt x="90" y="23"/>
                  <a:pt x="88" y="22"/>
                  <a:pt x="86" y="21"/>
                </a:cubicBezTo>
                <a:cubicBezTo>
                  <a:pt x="85" y="21"/>
                  <a:pt x="85" y="21"/>
                  <a:pt x="85" y="21"/>
                </a:cubicBezTo>
                <a:cubicBezTo>
                  <a:pt x="80" y="21"/>
                  <a:pt x="77" y="26"/>
                  <a:pt x="77" y="30"/>
                </a:cubicBezTo>
                <a:cubicBezTo>
                  <a:pt x="77" y="33"/>
                  <a:pt x="78" y="36"/>
                  <a:pt x="81" y="37"/>
                </a:cubicBezTo>
                <a:cubicBezTo>
                  <a:pt x="85" y="39"/>
                  <a:pt x="88" y="40"/>
                  <a:pt x="90" y="40"/>
                </a:cubicBezTo>
                <a:cubicBezTo>
                  <a:pt x="101" y="40"/>
                  <a:pt x="106" y="27"/>
                  <a:pt x="118" y="27"/>
                </a:cubicBezTo>
                <a:cubicBezTo>
                  <a:pt x="119" y="27"/>
                  <a:pt x="120" y="27"/>
                  <a:pt x="122" y="28"/>
                </a:cubicBezTo>
                <a:cubicBezTo>
                  <a:pt x="128" y="29"/>
                  <a:pt x="129" y="36"/>
                  <a:pt x="132" y="38"/>
                </a:cubicBezTo>
                <a:cubicBezTo>
                  <a:pt x="136" y="41"/>
                  <a:pt x="140" y="39"/>
                  <a:pt x="143" y="42"/>
                </a:cubicBezTo>
                <a:cubicBezTo>
                  <a:pt x="145" y="45"/>
                  <a:pt x="146" y="49"/>
                  <a:pt x="146" y="53"/>
                </a:cubicBezTo>
                <a:cubicBezTo>
                  <a:pt x="146" y="55"/>
                  <a:pt x="145" y="58"/>
                  <a:pt x="144" y="61"/>
                </a:cubicBezTo>
                <a:cubicBezTo>
                  <a:pt x="144" y="61"/>
                  <a:pt x="144" y="61"/>
                  <a:pt x="144" y="61"/>
                </a:cubicBezTo>
                <a:cubicBezTo>
                  <a:pt x="144" y="61"/>
                  <a:pt x="144" y="61"/>
                  <a:pt x="144" y="61"/>
                </a:cubicBezTo>
                <a:cubicBezTo>
                  <a:pt x="146" y="63"/>
                  <a:pt x="149" y="66"/>
                  <a:pt x="150" y="67"/>
                </a:cubicBezTo>
                <a:cubicBezTo>
                  <a:pt x="150" y="68"/>
                  <a:pt x="150" y="69"/>
                  <a:pt x="150" y="70"/>
                </a:cubicBezTo>
                <a:cubicBezTo>
                  <a:pt x="150" y="72"/>
                  <a:pt x="150" y="74"/>
                  <a:pt x="150" y="74"/>
                </a:cubicBezTo>
                <a:cubicBezTo>
                  <a:pt x="148" y="86"/>
                  <a:pt x="142" y="90"/>
                  <a:pt x="135" y="90"/>
                </a:cubicBezTo>
                <a:cubicBezTo>
                  <a:pt x="132" y="90"/>
                  <a:pt x="129" y="89"/>
                  <a:pt x="127" y="87"/>
                </a:cubicBezTo>
                <a:cubicBezTo>
                  <a:pt x="125" y="85"/>
                  <a:pt x="123" y="83"/>
                  <a:pt x="123" y="80"/>
                </a:cubicBezTo>
                <a:cubicBezTo>
                  <a:pt x="123" y="77"/>
                  <a:pt x="124" y="75"/>
                  <a:pt x="126" y="72"/>
                </a:cubicBezTo>
                <a:cubicBezTo>
                  <a:pt x="126" y="72"/>
                  <a:pt x="126" y="72"/>
                  <a:pt x="126" y="72"/>
                </a:cubicBezTo>
                <a:cubicBezTo>
                  <a:pt x="126" y="72"/>
                  <a:pt x="126" y="72"/>
                  <a:pt x="126" y="72"/>
                </a:cubicBezTo>
                <a:cubicBezTo>
                  <a:pt x="126" y="72"/>
                  <a:pt x="126" y="72"/>
                  <a:pt x="126" y="72"/>
                </a:cubicBezTo>
                <a:cubicBezTo>
                  <a:pt x="126" y="72"/>
                  <a:pt x="126" y="72"/>
                  <a:pt x="126" y="72"/>
                </a:cubicBezTo>
                <a:cubicBezTo>
                  <a:pt x="126" y="72"/>
                  <a:pt x="126" y="72"/>
                  <a:pt x="126" y="72"/>
                </a:cubicBezTo>
                <a:cubicBezTo>
                  <a:pt x="126" y="72"/>
                  <a:pt x="126" y="72"/>
                  <a:pt x="126" y="72"/>
                </a:cubicBezTo>
                <a:cubicBezTo>
                  <a:pt x="126" y="72"/>
                  <a:pt x="126" y="72"/>
                  <a:pt x="126" y="72"/>
                </a:cubicBezTo>
                <a:cubicBezTo>
                  <a:pt x="126" y="72"/>
                  <a:pt x="126" y="72"/>
                  <a:pt x="126" y="72"/>
                </a:cubicBezTo>
                <a:cubicBezTo>
                  <a:pt x="126" y="72"/>
                  <a:pt x="126" y="72"/>
                  <a:pt x="126" y="72"/>
                </a:cubicBezTo>
                <a:cubicBezTo>
                  <a:pt x="126" y="72"/>
                  <a:pt x="126" y="72"/>
                  <a:pt x="126" y="72"/>
                </a:cubicBezTo>
                <a:cubicBezTo>
                  <a:pt x="126" y="72"/>
                  <a:pt x="126" y="72"/>
                  <a:pt x="126" y="72"/>
                </a:cubicBezTo>
                <a:cubicBezTo>
                  <a:pt x="126" y="72"/>
                  <a:pt x="126" y="72"/>
                  <a:pt x="126" y="72"/>
                </a:cubicBezTo>
                <a:cubicBezTo>
                  <a:pt x="126" y="72"/>
                  <a:pt x="126" y="72"/>
                  <a:pt x="126" y="72"/>
                </a:cubicBezTo>
                <a:cubicBezTo>
                  <a:pt x="126" y="72"/>
                  <a:pt x="126" y="72"/>
                  <a:pt x="126" y="72"/>
                </a:cubicBezTo>
                <a:cubicBezTo>
                  <a:pt x="127" y="72"/>
                  <a:pt x="128" y="72"/>
                  <a:pt x="129" y="72"/>
                </a:cubicBezTo>
                <a:cubicBezTo>
                  <a:pt x="129" y="72"/>
                  <a:pt x="129" y="72"/>
                  <a:pt x="129" y="72"/>
                </a:cubicBezTo>
                <a:cubicBezTo>
                  <a:pt x="129" y="72"/>
                  <a:pt x="129" y="72"/>
                  <a:pt x="129" y="72"/>
                </a:cubicBezTo>
                <a:cubicBezTo>
                  <a:pt x="129" y="72"/>
                  <a:pt x="129" y="72"/>
                  <a:pt x="129" y="72"/>
                </a:cubicBezTo>
                <a:cubicBezTo>
                  <a:pt x="130" y="72"/>
                  <a:pt x="131" y="73"/>
                  <a:pt x="132" y="74"/>
                </a:cubicBezTo>
                <a:cubicBezTo>
                  <a:pt x="132" y="74"/>
                  <a:pt x="132" y="74"/>
                  <a:pt x="132" y="74"/>
                </a:cubicBezTo>
                <a:cubicBezTo>
                  <a:pt x="132" y="74"/>
                  <a:pt x="132" y="74"/>
                  <a:pt x="132" y="74"/>
                </a:cubicBezTo>
                <a:cubicBezTo>
                  <a:pt x="132" y="76"/>
                  <a:pt x="131" y="77"/>
                  <a:pt x="131" y="79"/>
                </a:cubicBezTo>
                <a:cubicBezTo>
                  <a:pt x="131" y="80"/>
                  <a:pt x="131" y="80"/>
                  <a:pt x="132" y="81"/>
                </a:cubicBezTo>
                <a:cubicBezTo>
                  <a:pt x="132" y="81"/>
                  <a:pt x="132" y="81"/>
                  <a:pt x="132" y="81"/>
                </a:cubicBezTo>
                <a:cubicBezTo>
                  <a:pt x="132" y="81"/>
                  <a:pt x="132" y="81"/>
                  <a:pt x="132" y="81"/>
                </a:cubicBezTo>
                <a:cubicBezTo>
                  <a:pt x="133" y="78"/>
                  <a:pt x="134" y="76"/>
                  <a:pt x="134" y="74"/>
                </a:cubicBezTo>
                <a:cubicBezTo>
                  <a:pt x="134" y="72"/>
                  <a:pt x="133" y="71"/>
                  <a:pt x="132" y="70"/>
                </a:cubicBezTo>
                <a:cubicBezTo>
                  <a:pt x="131" y="69"/>
                  <a:pt x="129" y="69"/>
                  <a:pt x="127" y="69"/>
                </a:cubicBezTo>
                <a:cubicBezTo>
                  <a:pt x="123" y="69"/>
                  <a:pt x="117" y="71"/>
                  <a:pt x="115" y="75"/>
                </a:cubicBezTo>
                <a:cubicBezTo>
                  <a:pt x="114" y="77"/>
                  <a:pt x="113" y="80"/>
                  <a:pt x="113" y="83"/>
                </a:cubicBezTo>
                <a:cubicBezTo>
                  <a:pt x="113" y="85"/>
                  <a:pt x="113" y="86"/>
                  <a:pt x="114" y="88"/>
                </a:cubicBezTo>
                <a:cubicBezTo>
                  <a:pt x="115" y="93"/>
                  <a:pt x="120" y="96"/>
                  <a:pt x="124" y="98"/>
                </a:cubicBezTo>
                <a:cubicBezTo>
                  <a:pt x="128" y="99"/>
                  <a:pt x="131" y="100"/>
                  <a:pt x="135" y="100"/>
                </a:cubicBezTo>
                <a:cubicBezTo>
                  <a:pt x="142" y="100"/>
                  <a:pt x="149" y="97"/>
                  <a:pt x="154" y="93"/>
                </a:cubicBezTo>
                <a:cubicBezTo>
                  <a:pt x="155" y="92"/>
                  <a:pt x="163" y="86"/>
                  <a:pt x="167" y="84"/>
                </a:cubicBezTo>
                <a:cubicBezTo>
                  <a:pt x="167" y="84"/>
                  <a:pt x="167" y="84"/>
                  <a:pt x="167" y="84"/>
                </a:cubicBezTo>
                <a:cubicBezTo>
                  <a:pt x="167" y="84"/>
                  <a:pt x="167" y="84"/>
                  <a:pt x="167" y="84"/>
                </a:cubicBezTo>
                <a:cubicBezTo>
                  <a:pt x="159" y="92"/>
                  <a:pt x="148" y="103"/>
                  <a:pt x="132" y="103"/>
                </a:cubicBezTo>
                <a:cubicBezTo>
                  <a:pt x="129" y="103"/>
                  <a:pt x="127" y="102"/>
                  <a:pt x="124" y="102"/>
                </a:cubicBezTo>
                <a:cubicBezTo>
                  <a:pt x="116" y="100"/>
                  <a:pt x="107" y="96"/>
                  <a:pt x="101" y="92"/>
                </a:cubicBezTo>
                <a:cubicBezTo>
                  <a:pt x="99" y="90"/>
                  <a:pt x="91" y="84"/>
                  <a:pt x="90" y="81"/>
                </a:cubicBezTo>
                <a:cubicBezTo>
                  <a:pt x="89" y="79"/>
                  <a:pt x="89" y="78"/>
                  <a:pt x="89" y="75"/>
                </a:cubicBezTo>
                <a:cubicBezTo>
                  <a:pt x="89" y="75"/>
                  <a:pt x="89" y="75"/>
                  <a:pt x="89" y="75"/>
                </a:cubicBezTo>
                <a:cubicBezTo>
                  <a:pt x="89" y="75"/>
                  <a:pt x="89" y="75"/>
                  <a:pt x="89" y="75"/>
                </a:cubicBezTo>
                <a:cubicBezTo>
                  <a:pt x="91" y="78"/>
                  <a:pt x="93" y="80"/>
                  <a:pt x="96" y="80"/>
                </a:cubicBezTo>
                <a:cubicBezTo>
                  <a:pt x="103" y="80"/>
                  <a:pt x="110" y="70"/>
                  <a:pt x="110" y="62"/>
                </a:cubicBezTo>
                <a:cubicBezTo>
                  <a:pt x="110" y="61"/>
                  <a:pt x="110" y="61"/>
                  <a:pt x="110" y="60"/>
                </a:cubicBezTo>
                <a:cubicBezTo>
                  <a:pt x="110" y="58"/>
                  <a:pt x="110" y="56"/>
                  <a:pt x="109" y="54"/>
                </a:cubicBezTo>
                <a:cubicBezTo>
                  <a:pt x="105" y="46"/>
                  <a:pt x="100" y="46"/>
                  <a:pt x="94" y="46"/>
                </a:cubicBezTo>
                <a:cubicBezTo>
                  <a:pt x="94" y="46"/>
                  <a:pt x="94" y="46"/>
                  <a:pt x="94" y="46"/>
                </a:cubicBezTo>
                <a:cubicBezTo>
                  <a:pt x="94" y="46"/>
                  <a:pt x="94" y="46"/>
                  <a:pt x="94" y="46"/>
                </a:cubicBezTo>
                <a:cubicBezTo>
                  <a:pt x="93" y="44"/>
                  <a:pt x="88" y="40"/>
                  <a:pt x="82" y="40"/>
                </a:cubicBezTo>
                <a:cubicBezTo>
                  <a:pt x="80" y="40"/>
                  <a:pt x="78" y="41"/>
                  <a:pt x="76" y="42"/>
                </a:cubicBezTo>
                <a:cubicBezTo>
                  <a:pt x="76" y="42"/>
                  <a:pt x="76" y="42"/>
                  <a:pt x="76" y="42"/>
                </a:cubicBezTo>
                <a:cubicBezTo>
                  <a:pt x="76" y="42"/>
                  <a:pt x="76" y="42"/>
                  <a:pt x="76" y="42"/>
                </a:cubicBezTo>
                <a:cubicBezTo>
                  <a:pt x="71" y="38"/>
                  <a:pt x="64" y="35"/>
                  <a:pt x="60" y="35"/>
                </a:cubicBezTo>
                <a:cubicBezTo>
                  <a:pt x="60" y="35"/>
                  <a:pt x="60" y="35"/>
                  <a:pt x="60" y="35"/>
                </a:cubicBezTo>
                <a:cubicBezTo>
                  <a:pt x="49" y="36"/>
                  <a:pt x="43" y="40"/>
                  <a:pt x="41" y="50"/>
                </a:cubicBezTo>
                <a:cubicBezTo>
                  <a:pt x="40" y="51"/>
                  <a:pt x="40" y="52"/>
                  <a:pt x="40" y="53"/>
                </a:cubicBezTo>
                <a:cubicBezTo>
                  <a:pt x="40" y="60"/>
                  <a:pt x="44" y="64"/>
                  <a:pt x="45" y="69"/>
                </a:cubicBezTo>
                <a:cubicBezTo>
                  <a:pt x="45" y="69"/>
                  <a:pt x="45" y="69"/>
                  <a:pt x="45" y="69"/>
                </a:cubicBezTo>
                <a:cubicBezTo>
                  <a:pt x="45" y="69"/>
                  <a:pt x="45" y="69"/>
                  <a:pt x="45" y="69"/>
                </a:cubicBezTo>
                <a:cubicBezTo>
                  <a:pt x="42" y="62"/>
                  <a:pt x="39" y="56"/>
                  <a:pt x="33" y="56"/>
                </a:cubicBezTo>
                <a:cubicBezTo>
                  <a:pt x="33" y="56"/>
                  <a:pt x="33" y="56"/>
                  <a:pt x="33" y="56"/>
                </a:cubicBezTo>
                <a:cubicBezTo>
                  <a:pt x="28" y="56"/>
                  <a:pt x="26" y="59"/>
                  <a:pt x="26" y="63"/>
                </a:cubicBezTo>
                <a:cubicBezTo>
                  <a:pt x="26" y="63"/>
                  <a:pt x="26" y="63"/>
                  <a:pt x="26" y="63"/>
                </a:cubicBezTo>
                <a:cubicBezTo>
                  <a:pt x="26" y="64"/>
                  <a:pt x="26" y="66"/>
                  <a:pt x="28" y="67"/>
                </a:cubicBezTo>
                <a:cubicBezTo>
                  <a:pt x="28" y="67"/>
                  <a:pt x="28" y="67"/>
                  <a:pt x="28" y="67"/>
                </a:cubicBezTo>
                <a:cubicBezTo>
                  <a:pt x="28" y="67"/>
                  <a:pt x="28" y="67"/>
                  <a:pt x="28" y="67"/>
                </a:cubicBezTo>
                <a:cubicBezTo>
                  <a:pt x="28" y="67"/>
                  <a:pt x="30" y="68"/>
                  <a:pt x="31" y="68"/>
                </a:cubicBezTo>
                <a:cubicBezTo>
                  <a:pt x="31" y="68"/>
                  <a:pt x="31" y="68"/>
                  <a:pt x="31" y="68"/>
                </a:cubicBezTo>
                <a:cubicBezTo>
                  <a:pt x="29" y="67"/>
                  <a:pt x="28" y="65"/>
                  <a:pt x="28" y="63"/>
                </a:cubicBezTo>
                <a:cubicBezTo>
                  <a:pt x="28" y="61"/>
                  <a:pt x="30" y="59"/>
                  <a:pt x="34" y="59"/>
                </a:cubicBezTo>
                <a:cubicBezTo>
                  <a:pt x="34" y="59"/>
                  <a:pt x="35" y="59"/>
                  <a:pt x="35" y="59"/>
                </a:cubicBezTo>
                <a:cubicBezTo>
                  <a:pt x="39" y="60"/>
                  <a:pt x="40" y="63"/>
                  <a:pt x="40" y="67"/>
                </a:cubicBezTo>
                <a:cubicBezTo>
                  <a:pt x="40" y="70"/>
                  <a:pt x="39" y="74"/>
                  <a:pt x="36" y="76"/>
                </a:cubicBezTo>
                <a:cubicBezTo>
                  <a:pt x="33" y="78"/>
                  <a:pt x="25" y="79"/>
                  <a:pt x="20" y="79"/>
                </a:cubicBezTo>
                <a:cubicBezTo>
                  <a:pt x="19" y="79"/>
                  <a:pt x="18" y="79"/>
                  <a:pt x="18" y="79"/>
                </a:cubicBezTo>
                <a:cubicBezTo>
                  <a:pt x="10" y="78"/>
                  <a:pt x="3" y="73"/>
                  <a:pt x="1" y="66"/>
                </a:cubicBezTo>
                <a:cubicBezTo>
                  <a:pt x="1" y="64"/>
                  <a:pt x="0" y="61"/>
                  <a:pt x="0" y="58"/>
                </a:cubicBezTo>
                <a:cubicBezTo>
                  <a:pt x="0" y="57"/>
                  <a:pt x="0" y="56"/>
                  <a:pt x="1" y="55"/>
                </a:cubicBezTo>
                <a:cubicBezTo>
                  <a:pt x="1" y="55"/>
                  <a:pt x="1" y="55"/>
                  <a:pt x="1" y="55"/>
                </a:cubicBezTo>
                <a:cubicBezTo>
                  <a:pt x="1" y="54"/>
                  <a:pt x="2" y="52"/>
                  <a:pt x="3" y="50"/>
                </a:cubicBezTo>
                <a:cubicBezTo>
                  <a:pt x="3" y="50"/>
                  <a:pt x="3" y="50"/>
                  <a:pt x="3" y="50"/>
                </a:cubicBezTo>
                <a:cubicBezTo>
                  <a:pt x="3" y="50"/>
                  <a:pt x="3" y="50"/>
                  <a:pt x="3" y="50"/>
                </a:cubicBezTo>
                <a:cubicBezTo>
                  <a:pt x="3" y="50"/>
                  <a:pt x="4" y="48"/>
                  <a:pt x="4" y="46"/>
                </a:cubicBezTo>
                <a:cubicBezTo>
                  <a:pt x="4" y="46"/>
                  <a:pt x="4" y="46"/>
                  <a:pt x="4" y="46"/>
                </a:cubicBezTo>
                <a:cubicBezTo>
                  <a:pt x="4" y="45"/>
                  <a:pt x="4" y="45"/>
                  <a:pt x="4" y="44"/>
                </a:cubicBezTo>
                <a:cubicBezTo>
                  <a:pt x="4" y="38"/>
                  <a:pt x="6" y="32"/>
                  <a:pt x="13" y="31"/>
                </a:cubicBezTo>
                <a:cubicBezTo>
                  <a:pt x="14" y="31"/>
                  <a:pt x="14" y="31"/>
                  <a:pt x="14" y="31"/>
                </a:cubicBezTo>
                <a:cubicBezTo>
                  <a:pt x="17" y="31"/>
                  <a:pt x="18" y="34"/>
                  <a:pt x="20" y="36"/>
                </a:cubicBezTo>
                <a:cubicBezTo>
                  <a:pt x="22" y="38"/>
                  <a:pt x="26" y="41"/>
                  <a:pt x="33" y="41"/>
                </a:cubicBezTo>
                <a:cubicBezTo>
                  <a:pt x="34" y="41"/>
                  <a:pt x="35" y="41"/>
                  <a:pt x="36" y="40"/>
                </a:cubicBezTo>
                <a:cubicBezTo>
                  <a:pt x="39" y="40"/>
                  <a:pt x="41" y="38"/>
                  <a:pt x="42" y="36"/>
                </a:cubicBezTo>
                <a:cubicBezTo>
                  <a:pt x="43" y="35"/>
                  <a:pt x="44" y="33"/>
                  <a:pt x="44" y="32"/>
                </a:cubicBezTo>
                <a:cubicBezTo>
                  <a:pt x="44" y="28"/>
                  <a:pt x="41" y="24"/>
                  <a:pt x="37" y="23"/>
                </a:cubicBezTo>
                <a:cubicBezTo>
                  <a:pt x="37" y="22"/>
                  <a:pt x="36" y="22"/>
                  <a:pt x="35" y="22"/>
                </a:cubicBezTo>
                <a:cubicBezTo>
                  <a:pt x="33" y="22"/>
                  <a:pt x="31" y="23"/>
                  <a:pt x="30" y="24"/>
                </a:cubicBezTo>
                <a:cubicBezTo>
                  <a:pt x="30" y="24"/>
                  <a:pt x="30" y="24"/>
                  <a:pt x="30" y="24"/>
                </a:cubicBezTo>
                <a:cubicBezTo>
                  <a:pt x="30" y="24"/>
                  <a:pt x="30" y="24"/>
                  <a:pt x="30" y="24"/>
                </a:cubicBezTo>
                <a:cubicBezTo>
                  <a:pt x="30" y="24"/>
                  <a:pt x="30" y="25"/>
                  <a:pt x="30" y="27"/>
                </a:cubicBezTo>
                <a:cubicBezTo>
                  <a:pt x="30" y="28"/>
                  <a:pt x="30" y="29"/>
                  <a:pt x="30" y="30"/>
                </a:cubicBezTo>
                <a:cubicBezTo>
                  <a:pt x="31" y="30"/>
                  <a:pt x="31" y="30"/>
                  <a:pt x="31" y="30"/>
                </a:cubicBezTo>
                <a:cubicBezTo>
                  <a:pt x="31" y="30"/>
                  <a:pt x="31" y="30"/>
                  <a:pt x="31" y="30"/>
                </a:cubicBezTo>
                <a:cubicBezTo>
                  <a:pt x="31" y="26"/>
                  <a:pt x="33" y="25"/>
                  <a:pt x="35" y="25"/>
                </a:cubicBezTo>
                <a:cubicBezTo>
                  <a:pt x="38" y="25"/>
                  <a:pt x="40" y="26"/>
                  <a:pt x="40" y="31"/>
                </a:cubicBezTo>
                <a:cubicBezTo>
                  <a:pt x="40" y="36"/>
                  <a:pt x="37" y="39"/>
                  <a:pt x="32" y="39"/>
                </a:cubicBezTo>
                <a:cubicBezTo>
                  <a:pt x="29" y="39"/>
                  <a:pt x="25" y="37"/>
                  <a:pt x="23" y="35"/>
                </a:cubicBezTo>
                <a:cubicBezTo>
                  <a:pt x="20" y="33"/>
                  <a:pt x="18" y="29"/>
                  <a:pt x="18" y="25"/>
                </a:cubicBezTo>
                <a:cubicBezTo>
                  <a:pt x="18" y="22"/>
                  <a:pt x="20" y="17"/>
                  <a:pt x="25" y="12"/>
                </a:cubicBezTo>
                <a:cubicBezTo>
                  <a:pt x="29" y="8"/>
                  <a:pt x="36" y="6"/>
                  <a:pt x="43" y="6"/>
                </a:cubicBezTo>
                <a:cubicBezTo>
                  <a:pt x="46" y="6"/>
                  <a:pt x="50" y="6"/>
                  <a:pt x="54" y="7"/>
                </a:cubicBezTo>
                <a:cubicBezTo>
                  <a:pt x="55" y="7"/>
                  <a:pt x="55" y="7"/>
                  <a:pt x="55" y="7"/>
                </a:cubicBezTo>
                <a:cubicBezTo>
                  <a:pt x="55" y="7"/>
                  <a:pt x="55" y="7"/>
                  <a:pt x="55" y="7"/>
                </a:cubicBezTo>
                <a:cubicBezTo>
                  <a:pt x="57" y="4"/>
                  <a:pt x="59" y="0"/>
                  <a:pt x="65" y="0"/>
                </a:cubicBezTo>
                <a:cubicBezTo>
                  <a:pt x="65" y="0"/>
                  <a:pt x="65" y="0"/>
                  <a:pt x="65" y="0"/>
                </a:cubicBezTo>
                <a:cubicBezTo>
                  <a:pt x="65" y="0"/>
                  <a:pt x="65" y="0"/>
                  <a:pt x="65" y="0"/>
                </a:cubicBezTo>
                <a:cubicBezTo>
                  <a:pt x="59" y="0"/>
                  <a:pt x="57" y="4"/>
                  <a:pt x="54" y="7"/>
                </a:cubicBezTo>
                <a:cubicBezTo>
                  <a:pt x="54" y="7"/>
                  <a:pt x="54" y="7"/>
                  <a:pt x="54" y="7"/>
                </a:cubicBezTo>
                <a:cubicBezTo>
                  <a:pt x="55" y="7"/>
                  <a:pt x="55" y="7"/>
                  <a:pt x="55" y="7"/>
                </a:cubicBezTo>
                <a:cubicBezTo>
                  <a:pt x="50" y="6"/>
                  <a:pt x="46" y="5"/>
                  <a:pt x="43" y="5"/>
                </a:cubicBezTo>
                <a:cubicBezTo>
                  <a:pt x="36" y="5"/>
                  <a:pt x="29" y="8"/>
                  <a:pt x="24" y="12"/>
                </a:cubicBezTo>
                <a:cubicBezTo>
                  <a:pt x="19" y="17"/>
                  <a:pt x="18" y="22"/>
                  <a:pt x="18" y="25"/>
                </a:cubicBezTo>
                <a:cubicBezTo>
                  <a:pt x="18" y="33"/>
                  <a:pt x="26" y="39"/>
                  <a:pt x="32" y="39"/>
                </a:cubicBezTo>
                <a:cubicBezTo>
                  <a:pt x="35" y="39"/>
                  <a:pt x="37" y="38"/>
                  <a:pt x="38" y="37"/>
                </a:cubicBezTo>
                <a:cubicBezTo>
                  <a:pt x="40" y="36"/>
                  <a:pt x="41" y="34"/>
                  <a:pt x="41" y="31"/>
                </a:cubicBezTo>
                <a:cubicBezTo>
                  <a:pt x="41" y="29"/>
                  <a:pt x="40" y="27"/>
                  <a:pt x="39" y="26"/>
                </a:cubicBezTo>
                <a:cubicBezTo>
                  <a:pt x="38" y="25"/>
                  <a:pt x="37" y="24"/>
                  <a:pt x="35" y="24"/>
                </a:cubicBezTo>
                <a:cubicBezTo>
                  <a:pt x="33" y="24"/>
                  <a:pt x="30" y="26"/>
                  <a:pt x="30" y="30"/>
                </a:cubicBezTo>
                <a:cubicBezTo>
                  <a:pt x="30" y="30"/>
                  <a:pt x="30" y="30"/>
                  <a:pt x="30" y="30"/>
                </a:cubicBezTo>
                <a:cubicBezTo>
                  <a:pt x="31" y="30"/>
                  <a:pt x="31" y="30"/>
                  <a:pt x="31" y="30"/>
                </a:cubicBezTo>
                <a:cubicBezTo>
                  <a:pt x="31" y="30"/>
                  <a:pt x="31" y="30"/>
                  <a:pt x="31" y="30"/>
                </a:cubicBezTo>
                <a:cubicBezTo>
                  <a:pt x="30" y="29"/>
                  <a:pt x="30" y="28"/>
                  <a:pt x="30" y="27"/>
                </a:cubicBezTo>
                <a:cubicBezTo>
                  <a:pt x="30" y="25"/>
                  <a:pt x="30" y="24"/>
                  <a:pt x="30" y="24"/>
                </a:cubicBezTo>
                <a:cubicBezTo>
                  <a:pt x="30" y="24"/>
                  <a:pt x="30" y="24"/>
                  <a:pt x="30" y="24"/>
                </a:cubicBezTo>
                <a:cubicBezTo>
                  <a:pt x="30" y="24"/>
                  <a:pt x="30" y="24"/>
                  <a:pt x="30" y="24"/>
                </a:cubicBezTo>
                <a:cubicBezTo>
                  <a:pt x="31" y="23"/>
                  <a:pt x="33" y="22"/>
                  <a:pt x="35" y="22"/>
                </a:cubicBezTo>
                <a:cubicBezTo>
                  <a:pt x="35" y="22"/>
                  <a:pt x="36" y="22"/>
                  <a:pt x="37" y="23"/>
                </a:cubicBezTo>
                <a:cubicBezTo>
                  <a:pt x="41" y="24"/>
                  <a:pt x="43" y="28"/>
                  <a:pt x="43" y="32"/>
                </a:cubicBezTo>
                <a:cubicBezTo>
                  <a:pt x="43" y="33"/>
                  <a:pt x="43" y="35"/>
                  <a:pt x="42" y="36"/>
                </a:cubicBezTo>
                <a:cubicBezTo>
                  <a:pt x="41" y="38"/>
                  <a:pt x="38" y="40"/>
                  <a:pt x="36" y="40"/>
                </a:cubicBezTo>
                <a:cubicBezTo>
                  <a:pt x="35" y="40"/>
                  <a:pt x="34" y="40"/>
                  <a:pt x="33" y="40"/>
                </a:cubicBezTo>
                <a:cubicBezTo>
                  <a:pt x="26" y="40"/>
                  <a:pt x="23" y="38"/>
                  <a:pt x="20" y="36"/>
                </a:cubicBezTo>
                <a:cubicBezTo>
                  <a:pt x="18" y="34"/>
                  <a:pt x="17" y="31"/>
                  <a:pt x="14" y="31"/>
                </a:cubicBezTo>
                <a:cubicBezTo>
                  <a:pt x="13" y="31"/>
                  <a:pt x="13" y="31"/>
                  <a:pt x="13" y="31"/>
                </a:cubicBezTo>
                <a:cubicBezTo>
                  <a:pt x="6" y="32"/>
                  <a:pt x="3" y="38"/>
                  <a:pt x="3" y="44"/>
                </a:cubicBezTo>
                <a:cubicBezTo>
                  <a:pt x="3" y="45"/>
                  <a:pt x="4" y="45"/>
                  <a:pt x="4" y="46"/>
                </a:cubicBezTo>
                <a:cubicBezTo>
                  <a:pt x="4" y="46"/>
                  <a:pt x="4" y="46"/>
                  <a:pt x="4" y="46"/>
                </a:cubicBezTo>
                <a:cubicBezTo>
                  <a:pt x="4" y="48"/>
                  <a:pt x="3" y="50"/>
                  <a:pt x="3" y="50"/>
                </a:cubicBezTo>
                <a:cubicBezTo>
                  <a:pt x="3" y="50"/>
                  <a:pt x="3" y="50"/>
                  <a:pt x="3" y="50"/>
                </a:cubicBezTo>
                <a:cubicBezTo>
                  <a:pt x="3" y="50"/>
                  <a:pt x="3" y="50"/>
                  <a:pt x="3" y="50"/>
                </a:cubicBezTo>
                <a:cubicBezTo>
                  <a:pt x="2" y="52"/>
                  <a:pt x="1" y="54"/>
                  <a:pt x="1" y="54"/>
                </a:cubicBezTo>
                <a:cubicBezTo>
                  <a:pt x="1" y="55"/>
                  <a:pt x="1" y="55"/>
                  <a:pt x="1" y="55"/>
                </a:cubicBezTo>
                <a:cubicBezTo>
                  <a:pt x="1" y="54"/>
                  <a:pt x="1" y="54"/>
                  <a:pt x="1" y="54"/>
                </a:cubicBezTo>
                <a:cubicBezTo>
                  <a:pt x="0" y="56"/>
                  <a:pt x="0" y="57"/>
                  <a:pt x="0" y="58"/>
                </a:cubicBezTo>
                <a:cubicBezTo>
                  <a:pt x="0" y="61"/>
                  <a:pt x="1" y="64"/>
                  <a:pt x="1" y="66"/>
                </a:cubicBezTo>
                <a:cubicBezTo>
                  <a:pt x="3" y="73"/>
                  <a:pt x="9" y="79"/>
                  <a:pt x="18" y="79"/>
                </a:cubicBezTo>
                <a:cubicBezTo>
                  <a:pt x="18" y="79"/>
                  <a:pt x="19" y="79"/>
                  <a:pt x="20" y="79"/>
                </a:cubicBezTo>
                <a:cubicBezTo>
                  <a:pt x="25" y="79"/>
                  <a:pt x="33" y="78"/>
                  <a:pt x="36" y="76"/>
                </a:cubicBezTo>
                <a:cubicBezTo>
                  <a:pt x="39" y="74"/>
                  <a:pt x="40" y="70"/>
                  <a:pt x="40" y="67"/>
                </a:cubicBezTo>
                <a:cubicBezTo>
                  <a:pt x="40" y="63"/>
                  <a:pt x="39" y="59"/>
                  <a:pt x="36" y="59"/>
                </a:cubicBezTo>
                <a:cubicBezTo>
                  <a:pt x="35" y="59"/>
                  <a:pt x="34" y="58"/>
                  <a:pt x="34" y="58"/>
                </a:cubicBezTo>
                <a:cubicBezTo>
                  <a:pt x="32" y="58"/>
                  <a:pt x="31" y="59"/>
                  <a:pt x="30" y="60"/>
                </a:cubicBezTo>
                <a:cubicBezTo>
                  <a:pt x="29" y="61"/>
                  <a:pt x="28" y="62"/>
                  <a:pt x="28" y="63"/>
                </a:cubicBezTo>
                <a:cubicBezTo>
                  <a:pt x="28" y="65"/>
                  <a:pt x="29" y="67"/>
                  <a:pt x="31" y="68"/>
                </a:cubicBezTo>
                <a:cubicBezTo>
                  <a:pt x="31" y="68"/>
                  <a:pt x="31" y="68"/>
                  <a:pt x="31" y="68"/>
                </a:cubicBezTo>
                <a:cubicBezTo>
                  <a:pt x="31" y="68"/>
                  <a:pt x="31" y="68"/>
                  <a:pt x="31" y="68"/>
                </a:cubicBezTo>
                <a:cubicBezTo>
                  <a:pt x="30" y="68"/>
                  <a:pt x="28" y="67"/>
                  <a:pt x="28" y="67"/>
                </a:cubicBezTo>
                <a:cubicBezTo>
                  <a:pt x="28" y="67"/>
                  <a:pt x="28" y="67"/>
                  <a:pt x="28" y="67"/>
                </a:cubicBezTo>
                <a:cubicBezTo>
                  <a:pt x="28" y="67"/>
                  <a:pt x="28" y="67"/>
                  <a:pt x="28" y="67"/>
                </a:cubicBezTo>
                <a:cubicBezTo>
                  <a:pt x="26" y="66"/>
                  <a:pt x="26" y="64"/>
                  <a:pt x="26" y="63"/>
                </a:cubicBezTo>
                <a:cubicBezTo>
                  <a:pt x="26" y="63"/>
                  <a:pt x="26" y="63"/>
                  <a:pt x="26" y="63"/>
                </a:cubicBezTo>
                <a:cubicBezTo>
                  <a:pt x="26" y="59"/>
                  <a:pt x="28" y="56"/>
                  <a:pt x="33" y="56"/>
                </a:cubicBezTo>
                <a:cubicBezTo>
                  <a:pt x="33" y="56"/>
                  <a:pt x="33" y="56"/>
                  <a:pt x="33" y="56"/>
                </a:cubicBezTo>
                <a:cubicBezTo>
                  <a:pt x="39" y="56"/>
                  <a:pt x="42" y="62"/>
                  <a:pt x="45" y="69"/>
                </a:cubicBezTo>
                <a:cubicBezTo>
                  <a:pt x="45" y="69"/>
                  <a:pt x="45" y="69"/>
                  <a:pt x="45" y="69"/>
                </a:cubicBezTo>
                <a:cubicBezTo>
                  <a:pt x="44" y="64"/>
                  <a:pt x="41" y="60"/>
                  <a:pt x="41" y="53"/>
                </a:cubicBezTo>
                <a:cubicBezTo>
                  <a:pt x="41" y="52"/>
                  <a:pt x="41" y="51"/>
                  <a:pt x="41" y="50"/>
                </a:cubicBezTo>
                <a:cubicBezTo>
                  <a:pt x="43" y="40"/>
                  <a:pt x="49" y="36"/>
                  <a:pt x="60" y="36"/>
                </a:cubicBezTo>
                <a:cubicBezTo>
                  <a:pt x="60" y="36"/>
                  <a:pt x="60" y="36"/>
                  <a:pt x="60" y="36"/>
                </a:cubicBezTo>
                <a:cubicBezTo>
                  <a:pt x="64" y="36"/>
                  <a:pt x="71" y="38"/>
                  <a:pt x="76" y="42"/>
                </a:cubicBezTo>
                <a:cubicBezTo>
                  <a:pt x="76" y="42"/>
                  <a:pt x="76" y="42"/>
                  <a:pt x="76" y="42"/>
                </a:cubicBezTo>
                <a:cubicBezTo>
                  <a:pt x="76" y="42"/>
                  <a:pt x="76" y="42"/>
                  <a:pt x="76" y="42"/>
                </a:cubicBezTo>
                <a:cubicBezTo>
                  <a:pt x="78" y="41"/>
                  <a:pt x="80" y="40"/>
                  <a:pt x="82" y="40"/>
                </a:cubicBezTo>
                <a:cubicBezTo>
                  <a:pt x="88" y="40"/>
                  <a:pt x="93" y="44"/>
                  <a:pt x="94" y="46"/>
                </a:cubicBezTo>
                <a:cubicBezTo>
                  <a:pt x="94" y="46"/>
                  <a:pt x="94" y="46"/>
                  <a:pt x="94" y="46"/>
                </a:cubicBezTo>
                <a:cubicBezTo>
                  <a:pt x="94" y="46"/>
                  <a:pt x="94" y="46"/>
                  <a:pt x="94" y="46"/>
                </a:cubicBezTo>
                <a:cubicBezTo>
                  <a:pt x="100" y="46"/>
                  <a:pt x="105" y="46"/>
                  <a:pt x="109" y="54"/>
                </a:cubicBezTo>
                <a:cubicBezTo>
                  <a:pt x="109" y="56"/>
                  <a:pt x="110" y="58"/>
                  <a:pt x="110" y="60"/>
                </a:cubicBezTo>
                <a:cubicBezTo>
                  <a:pt x="110" y="61"/>
                  <a:pt x="110" y="61"/>
                  <a:pt x="110" y="62"/>
                </a:cubicBezTo>
                <a:cubicBezTo>
                  <a:pt x="110" y="66"/>
                  <a:pt x="108" y="70"/>
                  <a:pt x="106" y="74"/>
                </a:cubicBezTo>
                <a:cubicBezTo>
                  <a:pt x="103" y="77"/>
                  <a:pt x="99" y="79"/>
                  <a:pt x="96" y="79"/>
                </a:cubicBezTo>
                <a:cubicBezTo>
                  <a:pt x="94" y="79"/>
                  <a:pt x="91" y="78"/>
                  <a:pt x="89" y="75"/>
                </a:cubicBezTo>
                <a:cubicBezTo>
                  <a:pt x="89" y="75"/>
                  <a:pt x="89" y="75"/>
                  <a:pt x="89" y="75"/>
                </a:cubicBezTo>
                <a:cubicBezTo>
                  <a:pt x="89" y="78"/>
                  <a:pt x="89" y="79"/>
                  <a:pt x="90" y="81"/>
                </a:cubicBezTo>
                <a:cubicBezTo>
                  <a:pt x="91" y="84"/>
                  <a:pt x="99" y="90"/>
                  <a:pt x="101" y="92"/>
                </a:cubicBezTo>
                <a:cubicBezTo>
                  <a:pt x="107" y="96"/>
                  <a:pt x="116" y="100"/>
                  <a:pt x="124" y="102"/>
                </a:cubicBezTo>
                <a:cubicBezTo>
                  <a:pt x="127" y="103"/>
                  <a:pt x="129" y="103"/>
                  <a:pt x="132" y="103"/>
                </a:cubicBezTo>
                <a:cubicBezTo>
                  <a:pt x="148" y="103"/>
                  <a:pt x="159" y="92"/>
                  <a:pt x="167" y="84"/>
                </a:cubicBezTo>
                <a:cubicBezTo>
                  <a:pt x="167" y="84"/>
                  <a:pt x="167" y="84"/>
                  <a:pt x="167" y="84"/>
                </a:cubicBezTo>
                <a:cubicBezTo>
                  <a:pt x="163" y="86"/>
                  <a:pt x="155" y="92"/>
                  <a:pt x="154" y="93"/>
                </a:cubicBezTo>
                <a:cubicBezTo>
                  <a:pt x="149" y="97"/>
                  <a:pt x="142" y="100"/>
                  <a:pt x="135" y="100"/>
                </a:cubicBezTo>
                <a:cubicBezTo>
                  <a:pt x="131" y="100"/>
                  <a:pt x="128" y="99"/>
                  <a:pt x="124" y="98"/>
                </a:cubicBezTo>
                <a:cubicBezTo>
                  <a:pt x="120" y="96"/>
                  <a:pt x="115" y="92"/>
                  <a:pt x="114" y="88"/>
                </a:cubicBezTo>
                <a:cubicBezTo>
                  <a:pt x="114" y="86"/>
                  <a:pt x="113" y="85"/>
                  <a:pt x="113" y="83"/>
                </a:cubicBezTo>
                <a:cubicBezTo>
                  <a:pt x="113" y="80"/>
                  <a:pt x="114" y="77"/>
                  <a:pt x="115" y="75"/>
                </a:cubicBezTo>
                <a:cubicBezTo>
                  <a:pt x="117" y="71"/>
                  <a:pt x="123" y="69"/>
                  <a:pt x="127" y="69"/>
                </a:cubicBezTo>
                <a:cubicBezTo>
                  <a:pt x="131" y="69"/>
                  <a:pt x="134" y="71"/>
                  <a:pt x="134" y="74"/>
                </a:cubicBezTo>
                <a:cubicBezTo>
                  <a:pt x="134" y="76"/>
                  <a:pt x="133" y="78"/>
                  <a:pt x="132" y="81"/>
                </a:cubicBezTo>
                <a:cubicBezTo>
                  <a:pt x="132" y="81"/>
                  <a:pt x="132" y="81"/>
                  <a:pt x="132" y="81"/>
                </a:cubicBezTo>
                <a:cubicBezTo>
                  <a:pt x="132" y="81"/>
                  <a:pt x="132" y="81"/>
                  <a:pt x="132" y="81"/>
                </a:cubicBezTo>
                <a:cubicBezTo>
                  <a:pt x="131" y="80"/>
                  <a:pt x="131" y="80"/>
                  <a:pt x="131" y="79"/>
                </a:cubicBezTo>
                <a:cubicBezTo>
                  <a:pt x="131" y="78"/>
                  <a:pt x="132" y="76"/>
                  <a:pt x="132" y="74"/>
                </a:cubicBezTo>
                <a:cubicBezTo>
                  <a:pt x="132" y="74"/>
                  <a:pt x="132" y="74"/>
                  <a:pt x="132" y="74"/>
                </a:cubicBezTo>
                <a:cubicBezTo>
                  <a:pt x="132" y="74"/>
                  <a:pt x="132" y="74"/>
                  <a:pt x="132" y="74"/>
                </a:cubicBezTo>
                <a:cubicBezTo>
                  <a:pt x="131" y="73"/>
                  <a:pt x="131" y="72"/>
                  <a:pt x="129" y="72"/>
                </a:cubicBezTo>
                <a:cubicBezTo>
                  <a:pt x="129" y="72"/>
                  <a:pt x="129" y="72"/>
                  <a:pt x="129" y="72"/>
                </a:cubicBezTo>
                <a:cubicBezTo>
                  <a:pt x="129" y="72"/>
                  <a:pt x="129" y="72"/>
                  <a:pt x="129" y="72"/>
                </a:cubicBezTo>
                <a:cubicBezTo>
                  <a:pt x="129" y="72"/>
                  <a:pt x="129" y="72"/>
                  <a:pt x="129" y="72"/>
                </a:cubicBezTo>
                <a:cubicBezTo>
                  <a:pt x="129" y="72"/>
                  <a:pt x="128" y="72"/>
                  <a:pt x="127" y="72"/>
                </a:cubicBezTo>
                <a:cubicBezTo>
                  <a:pt x="126" y="72"/>
                  <a:pt x="126" y="72"/>
                  <a:pt x="126" y="72"/>
                </a:cubicBezTo>
                <a:cubicBezTo>
                  <a:pt x="126" y="72"/>
                  <a:pt x="126" y="72"/>
                  <a:pt x="126" y="72"/>
                </a:cubicBezTo>
                <a:cubicBezTo>
                  <a:pt x="126" y="72"/>
                  <a:pt x="126" y="72"/>
                  <a:pt x="126" y="72"/>
                </a:cubicBezTo>
                <a:cubicBezTo>
                  <a:pt x="126" y="72"/>
                  <a:pt x="126" y="72"/>
                  <a:pt x="126" y="72"/>
                </a:cubicBezTo>
                <a:cubicBezTo>
                  <a:pt x="126" y="72"/>
                  <a:pt x="126" y="72"/>
                  <a:pt x="126" y="72"/>
                </a:cubicBezTo>
                <a:cubicBezTo>
                  <a:pt x="126" y="72"/>
                  <a:pt x="126" y="72"/>
                  <a:pt x="126" y="72"/>
                </a:cubicBezTo>
                <a:cubicBezTo>
                  <a:pt x="126" y="72"/>
                  <a:pt x="126" y="72"/>
                  <a:pt x="126" y="72"/>
                </a:cubicBezTo>
                <a:cubicBezTo>
                  <a:pt x="124" y="75"/>
                  <a:pt x="123" y="77"/>
                  <a:pt x="123" y="80"/>
                </a:cubicBezTo>
                <a:cubicBezTo>
                  <a:pt x="123" y="83"/>
                  <a:pt x="125" y="85"/>
                  <a:pt x="127" y="87"/>
                </a:cubicBezTo>
                <a:cubicBezTo>
                  <a:pt x="129" y="89"/>
                  <a:pt x="132" y="90"/>
                  <a:pt x="135" y="90"/>
                </a:cubicBezTo>
                <a:cubicBezTo>
                  <a:pt x="142" y="90"/>
                  <a:pt x="149" y="86"/>
                  <a:pt x="150" y="74"/>
                </a:cubicBezTo>
                <a:cubicBezTo>
                  <a:pt x="150" y="74"/>
                  <a:pt x="151" y="72"/>
                  <a:pt x="151" y="70"/>
                </a:cubicBezTo>
                <a:cubicBezTo>
                  <a:pt x="151" y="69"/>
                  <a:pt x="150" y="68"/>
                  <a:pt x="150" y="67"/>
                </a:cubicBezTo>
                <a:cubicBezTo>
                  <a:pt x="149" y="66"/>
                  <a:pt x="146" y="63"/>
                  <a:pt x="145" y="61"/>
                </a:cubicBezTo>
                <a:cubicBezTo>
                  <a:pt x="145" y="61"/>
                  <a:pt x="145" y="61"/>
                  <a:pt x="145" y="61"/>
                </a:cubicBezTo>
                <a:cubicBezTo>
                  <a:pt x="145" y="61"/>
                  <a:pt x="145" y="61"/>
                  <a:pt x="145" y="61"/>
                </a:cubicBezTo>
                <a:cubicBezTo>
                  <a:pt x="145" y="58"/>
                  <a:pt x="146" y="55"/>
                  <a:pt x="146" y="53"/>
                </a:cubicBezTo>
                <a:cubicBezTo>
                  <a:pt x="146" y="49"/>
                  <a:pt x="145" y="45"/>
                  <a:pt x="143" y="42"/>
                </a:cubicBezTo>
                <a:cubicBezTo>
                  <a:pt x="140" y="38"/>
                  <a:pt x="136" y="41"/>
                  <a:pt x="132" y="38"/>
                </a:cubicBezTo>
                <a:cubicBezTo>
                  <a:pt x="129" y="36"/>
                  <a:pt x="128" y="29"/>
                  <a:pt x="122" y="27"/>
                </a:cubicBezTo>
                <a:cubicBezTo>
                  <a:pt x="120" y="27"/>
                  <a:pt x="119" y="27"/>
                  <a:pt x="118" y="27"/>
                </a:cubicBezTo>
                <a:cubicBezTo>
                  <a:pt x="105" y="27"/>
                  <a:pt x="101" y="40"/>
                  <a:pt x="90" y="40"/>
                </a:cubicBezTo>
                <a:cubicBezTo>
                  <a:pt x="88" y="40"/>
                  <a:pt x="85" y="39"/>
                  <a:pt x="81" y="37"/>
                </a:cubicBezTo>
                <a:cubicBezTo>
                  <a:pt x="78" y="35"/>
                  <a:pt x="77" y="33"/>
                  <a:pt x="77" y="30"/>
                </a:cubicBezTo>
                <a:cubicBezTo>
                  <a:pt x="77" y="28"/>
                  <a:pt x="78" y="26"/>
                  <a:pt x="79" y="24"/>
                </a:cubicBezTo>
                <a:cubicBezTo>
                  <a:pt x="81" y="23"/>
                  <a:pt x="83" y="22"/>
                  <a:pt x="85" y="22"/>
                </a:cubicBezTo>
                <a:cubicBezTo>
                  <a:pt x="86" y="22"/>
                  <a:pt x="86" y="22"/>
                  <a:pt x="86" y="22"/>
                </a:cubicBezTo>
                <a:cubicBezTo>
                  <a:pt x="88" y="22"/>
                  <a:pt x="90" y="23"/>
                  <a:pt x="90" y="26"/>
                </a:cubicBezTo>
                <a:cubicBezTo>
                  <a:pt x="90" y="27"/>
                  <a:pt x="90" y="27"/>
                  <a:pt x="90" y="27"/>
                </a:cubicBezTo>
                <a:cubicBezTo>
                  <a:pt x="90" y="28"/>
                  <a:pt x="89" y="29"/>
                  <a:pt x="89" y="29"/>
                </a:cubicBezTo>
                <a:cubicBezTo>
                  <a:pt x="88" y="30"/>
                  <a:pt x="88" y="30"/>
                  <a:pt x="88" y="30"/>
                </a:cubicBezTo>
                <a:cubicBezTo>
                  <a:pt x="88" y="30"/>
                  <a:pt x="88" y="30"/>
                  <a:pt x="88" y="30"/>
                </a:cubicBezTo>
                <a:cubicBezTo>
                  <a:pt x="88" y="30"/>
                  <a:pt x="88" y="30"/>
                  <a:pt x="88" y="30"/>
                </a:cubicBezTo>
                <a:cubicBezTo>
                  <a:pt x="88" y="30"/>
                  <a:pt x="88" y="30"/>
                  <a:pt x="88" y="30"/>
                </a:cubicBezTo>
                <a:cubicBezTo>
                  <a:pt x="88" y="30"/>
                  <a:pt x="88" y="30"/>
                  <a:pt x="88" y="30"/>
                </a:cubicBezTo>
                <a:cubicBezTo>
                  <a:pt x="88" y="30"/>
                  <a:pt x="88" y="30"/>
                  <a:pt x="88" y="30"/>
                </a:cubicBezTo>
                <a:cubicBezTo>
                  <a:pt x="88" y="30"/>
                  <a:pt x="88" y="30"/>
                  <a:pt x="88" y="30"/>
                </a:cubicBezTo>
                <a:cubicBezTo>
                  <a:pt x="88" y="30"/>
                  <a:pt x="88" y="30"/>
                  <a:pt x="88" y="30"/>
                </a:cubicBezTo>
                <a:cubicBezTo>
                  <a:pt x="88" y="29"/>
                  <a:pt x="88" y="29"/>
                  <a:pt x="88" y="29"/>
                </a:cubicBezTo>
                <a:cubicBezTo>
                  <a:pt x="88" y="29"/>
                  <a:pt x="88" y="29"/>
                  <a:pt x="88" y="29"/>
                </a:cubicBezTo>
                <a:cubicBezTo>
                  <a:pt x="88" y="29"/>
                  <a:pt x="88" y="29"/>
                  <a:pt x="88" y="29"/>
                </a:cubicBezTo>
                <a:cubicBezTo>
                  <a:pt x="88" y="29"/>
                  <a:pt x="89" y="28"/>
                  <a:pt x="89" y="27"/>
                </a:cubicBezTo>
                <a:cubicBezTo>
                  <a:pt x="89" y="26"/>
                  <a:pt x="88" y="25"/>
                  <a:pt x="88" y="25"/>
                </a:cubicBezTo>
                <a:cubicBezTo>
                  <a:pt x="87" y="24"/>
                  <a:pt x="86" y="24"/>
                  <a:pt x="86" y="24"/>
                </a:cubicBezTo>
                <a:cubicBezTo>
                  <a:pt x="83" y="24"/>
                  <a:pt x="80" y="26"/>
                  <a:pt x="80" y="30"/>
                </a:cubicBezTo>
                <a:cubicBezTo>
                  <a:pt x="80" y="31"/>
                  <a:pt x="80" y="31"/>
                  <a:pt x="80" y="31"/>
                </a:cubicBezTo>
                <a:cubicBezTo>
                  <a:pt x="80" y="35"/>
                  <a:pt x="84" y="38"/>
                  <a:pt x="89" y="38"/>
                </a:cubicBezTo>
                <a:cubicBezTo>
                  <a:pt x="90" y="38"/>
                  <a:pt x="92" y="38"/>
                  <a:pt x="93" y="37"/>
                </a:cubicBezTo>
                <a:cubicBezTo>
                  <a:pt x="100" y="33"/>
                  <a:pt x="106" y="27"/>
                  <a:pt x="106" y="21"/>
                </a:cubicBezTo>
                <a:cubicBezTo>
                  <a:pt x="106" y="17"/>
                  <a:pt x="105" y="14"/>
                  <a:pt x="102" y="10"/>
                </a:cubicBezTo>
                <a:cubicBezTo>
                  <a:pt x="99" y="7"/>
                  <a:pt x="93" y="6"/>
                  <a:pt x="88" y="6"/>
                </a:cubicBezTo>
                <a:cubicBezTo>
                  <a:pt x="86" y="6"/>
                  <a:pt x="84" y="6"/>
                  <a:pt x="83" y="7"/>
                </a:cubicBezTo>
                <a:cubicBezTo>
                  <a:pt x="83" y="7"/>
                  <a:pt x="83" y="7"/>
                  <a:pt x="83" y="7"/>
                </a:cubicBezTo>
                <a:cubicBezTo>
                  <a:pt x="83" y="7"/>
                  <a:pt x="83" y="7"/>
                  <a:pt x="83" y="7"/>
                </a:cubicBezTo>
                <a:cubicBezTo>
                  <a:pt x="79" y="2"/>
                  <a:pt x="75" y="0"/>
                  <a:pt x="68" y="0"/>
                </a:cubicBezTo>
                <a:cubicBezTo>
                  <a:pt x="67" y="0"/>
                  <a:pt x="66" y="0"/>
                  <a:pt x="65" y="0"/>
                </a:cubicBezTo>
                <a:close/>
              </a:path>
            </a:pathLst>
          </a:custGeom>
          <a:solidFill>
            <a:srgbClr val="F2DBC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59" name="PA_任意多边形 1364"/>
          <p:cNvSpPr>
            <a:spLocks noEditPoints="1"/>
          </p:cNvSpPr>
          <p:nvPr>
            <p:custDataLst>
              <p:tags r:id="rId91"/>
            </p:custDataLst>
          </p:nvPr>
        </p:nvSpPr>
        <p:spPr bwMode="auto">
          <a:xfrm>
            <a:off x="9172575" y="3595932"/>
            <a:ext cx="592138" cy="338138"/>
          </a:xfrm>
          <a:custGeom>
            <a:avLst/>
            <a:gdLst>
              <a:gd name="T0" fmla="*/ 78 w 246"/>
              <a:gd name="T1" fmla="*/ 53 h 141"/>
              <a:gd name="T2" fmla="*/ 93 w 246"/>
              <a:gd name="T3" fmla="*/ 94 h 141"/>
              <a:gd name="T4" fmla="*/ 80 w 246"/>
              <a:gd name="T5" fmla="*/ 83 h 141"/>
              <a:gd name="T6" fmla="*/ 80 w 246"/>
              <a:gd name="T7" fmla="*/ 85 h 141"/>
              <a:gd name="T8" fmla="*/ 86 w 246"/>
              <a:gd name="T9" fmla="*/ 95 h 141"/>
              <a:gd name="T10" fmla="*/ 88 w 246"/>
              <a:gd name="T11" fmla="*/ 73 h 141"/>
              <a:gd name="T12" fmla="*/ 64 w 246"/>
              <a:gd name="T13" fmla="*/ 40 h 141"/>
              <a:gd name="T14" fmla="*/ 42 w 246"/>
              <a:gd name="T15" fmla="*/ 61 h 141"/>
              <a:gd name="T16" fmla="*/ 53 w 246"/>
              <a:gd name="T17" fmla="*/ 58 h 141"/>
              <a:gd name="T18" fmla="*/ 51 w 246"/>
              <a:gd name="T19" fmla="*/ 88 h 141"/>
              <a:gd name="T20" fmla="*/ 48 w 246"/>
              <a:gd name="T21" fmla="*/ 85 h 141"/>
              <a:gd name="T22" fmla="*/ 44 w 246"/>
              <a:gd name="T23" fmla="*/ 67 h 141"/>
              <a:gd name="T24" fmla="*/ 43 w 246"/>
              <a:gd name="T25" fmla="*/ 63 h 141"/>
              <a:gd name="T26" fmla="*/ 75 w 246"/>
              <a:gd name="T27" fmla="*/ 44 h 141"/>
              <a:gd name="T28" fmla="*/ 95 w 246"/>
              <a:gd name="T29" fmla="*/ 60 h 141"/>
              <a:gd name="T30" fmla="*/ 102 w 246"/>
              <a:gd name="T31" fmla="*/ 53 h 141"/>
              <a:gd name="T32" fmla="*/ 95 w 246"/>
              <a:gd name="T33" fmla="*/ 46 h 141"/>
              <a:gd name="T34" fmla="*/ 110 w 246"/>
              <a:gd name="T35" fmla="*/ 32 h 141"/>
              <a:gd name="T36" fmla="*/ 83 w 246"/>
              <a:gd name="T37" fmla="*/ 16 h 141"/>
              <a:gd name="T38" fmla="*/ 67 w 246"/>
              <a:gd name="T39" fmla="*/ 4 h 141"/>
              <a:gd name="T40" fmla="*/ 48 w 246"/>
              <a:gd name="T41" fmla="*/ 4 h 141"/>
              <a:gd name="T42" fmla="*/ 55 w 246"/>
              <a:gd name="T43" fmla="*/ 10 h 141"/>
              <a:gd name="T44" fmla="*/ 44 w 246"/>
              <a:gd name="T45" fmla="*/ 14 h 141"/>
              <a:gd name="T46" fmla="*/ 29 w 246"/>
              <a:gd name="T47" fmla="*/ 2 h 141"/>
              <a:gd name="T48" fmla="*/ 7 w 246"/>
              <a:gd name="T49" fmla="*/ 20 h 141"/>
              <a:gd name="T50" fmla="*/ 5 w 246"/>
              <a:gd name="T51" fmla="*/ 49 h 141"/>
              <a:gd name="T52" fmla="*/ 17 w 246"/>
              <a:gd name="T53" fmla="*/ 44 h 141"/>
              <a:gd name="T54" fmla="*/ 27 w 246"/>
              <a:gd name="T55" fmla="*/ 68 h 141"/>
              <a:gd name="T56" fmla="*/ 95 w 246"/>
              <a:gd name="T57" fmla="*/ 139 h 141"/>
              <a:gd name="T58" fmla="*/ 167 w 246"/>
              <a:gd name="T59" fmla="*/ 130 h 141"/>
              <a:gd name="T60" fmla="*/ 246 w 246"/>
              <a:gd name="T61" fmla="*/ 135 h 141"/>
              <a:gd name="T62" fmla="*/ 163 w 246"/>
              <a:gd name="T63" fmla="*/ 121 h 141"/>
              <a:gd name="T64" fmla="*/ 65 w 246"/>
              <a:gd name="T65" fmla="*/ 92 h 141"/>
              <a:gd name="T66" fmla="*/ 122 w 246"/>
              <a:gd name="T67" fmla="*/ 129 h 141"/>
              <a:gd name="T68" fmla="*/ 196 w 246"/>
              <a:gd name="T69" fmla="*/ 120 h 141"/>
              <a:gd name="T70" fmla="*/ 106 w 246"/>
              <a:gd name="T71" fmla="*/ 117 h 141"/>
              <a:gd name="T72" fmla="*/ 111 w 246"/>
              <a:gd name="T73" fmla="*/ 90 h 141"/>
              <a:gd name="T74" fmla="*/ 118 w 246"/>
              <a:gd name="T75" fmla="*/ 107 h 141"/>
              <a:gd name="T76" fmla="*/ 143 w 246"/>
              <a:gd name="T77" fmla="*/ 82 h 141"/>
              <a:gd name="T78" fmla="*/ 133 w 246"/>
              <a:gd name="T79" fmla="*/ 67 h 1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246" h="141">
                <a:moveTo>
                  <a:pt x="75" y="44"/>
                </a:moveTo>
                <a:cubicBezTo>
                  <a:pt x="77" y="46"/>
                  <a:pt x="77" y="50"/>
                  <a:pt x="78" y="53"/>
                </a:cubicBezTo>
                <a:cubicBezTo>
                  <a:pt x="89" y="55"/>
                  <a:pt x="93" y="64"/>
                  <a:pt x="90" y="72"/>
                </a:cubicBezTo>
                <a:cubicBezTo>
                  <a:pt x="103" y="81"/>
                  <a:pt x="97" y="90"/>
                  <a:pt x="93" y="94"/>
                </a:cubicBezTo>
                <a:cubicBezTo>
                  <a:pt x="90" y="97"/>
                  <a:pt x="84" y="99"/>
                  <a:pt x="79" y="98"/>
                </a:cubicBezTo>
                <a:cubicBezTo>
                  <a:pt x="63" y="96"/>
                  <a:pt x="72" y="73"/>
                  <a:pt x="80" y="83"/>
                </a:cubicBezTo>
                <a:cubicBezTo>
                  <a:pt x="84" y="87"/>
                  <a:pt x="80" y="88"/>
                  <a:pt x="80" y="88"/>
                </a:cubicBezTo>
                <a:cubicBezTo>
                  <a:pt x="81" y="88"/>
                  <a:pt x="81" y="86"/>
                  <a:pt x="80" y="85"/>
                </a:cubicBezTo>
                <a:cubicBezTo>
                  <a:pt x="79" y="83"/>
                  <a:pt x="79" y="83"/>
                  <a:pt x="79" y="83"/>
                </a:cubicBezTo>
                <a:cubicBezTo>
                  <a:pt x="73" y="77"/>
                  <a:pt x="67" y="101"/>
                  <a:pt x="86" y="95"/>
                </a:cubicBezTo>
                <a:cubicBezTo>
                  <a:pt x="90" y="94"/>
                  <a:pt x="94" y="91"/>
                  <a:pt x="95" y="88"/>
                </a:cubicBezTo>
                <a:cubicBezTo>
                  <a:pt x="98" y="80"/>
                  <a:pt x="92" y="75"/>
                  <a:pt x="88" y="73"/>
                </a:cubicBezTo>
                <a:cubicBezTo>
                  <a:pt x="92" y="62"/>
                  <a:pt x="83" y="58"/>
                  <a:pt x="76" y="56"/>
                </a:cubicBezTo>
                <a:cubicBezTo>
                  <a:pt x="74" y="49"/>
                  <a:pt x="74" y="43"/>
                  <a:pt x="64" y="40"/>
                </a:cubicBezTo>
                <a:cubicBezTo>
                  <a:pt x="52" y="37"/>
                  <a:pt x="29" y="37"/>
                  <a:pt x="36" y="57"/>
                </a:cubicBezTo>
                <a:cubicBezTo>
                  <a:pt x="37" y="58"/>
                  <a:pt x="40" y="61"/>
                  <a:pt x="42" y="61"/>
                </a:cubicBezTo>
                <a:cubicBezTo>
                  <a:pt x="59" y="63"/>
                  <a:pt x="46" y="48"/>
                  <a:pt x="49" y="51"/>
                </a:cubicBezTo>
                <a:cubicBezTo>
                  <a:pt x="51" y="52"/>
                  <a:pt x="53" y="55"/>
                  <a:pt x="53" y="58"/>
                </a:cubicBezTo>
                <a:cubicBezTo>
                  <a:pt x="54" y="62"/>
                  <a:pt x="53" y="66"/>
                  <a:pt x="53" y="66"/>
                </a:cubicBezTo>
                <a:cubicBezTo>
                  <a:pt x="52" y="71"/>
                  <a:pt x="50" y="79"/>
                  <a:pt x="51" y="88"/>
                </a:cubicBezTo>
                <a:cubicBezTo>
                  <a:pt x="53" y="115"/>
                  <a:pt x="79" y="123"/>
                  <a:pt x="94" y="134"/>
                </a:cubicBezTo>
                <a:cubicBezTo>
                  <a:pt x="77" y="126"/>
                  <a:pt x="49" y="115"/>
                  <a:pt x="48" y="85"/>
                </a:cubicBezTo>
                <a:cubicBezTo>
                  <a:pt x="48" y="77"/>
                  <a:pt x="49" y="69"/>
                  <a:pt x="51" y="62"/>
                </a:cubicBezTo>
                <a:cubicBezTo>
                  <a:pt x="47" y="63"/>
                  <a:pt x="45" y="63"/>
                  <a:pt x="44" y="67"/>
                </a:cubicBezTo>
                <a:cubicBezTo>
                  <a:pt x="38" y="93"/>
                  <a:pt x="54" y="115"/>
                  <a:pt x="69" y="125"/>
                </a:cubicBezTo>
                <a:cubicBezTo>
                  <a:pt x="48" y="114"/>
                  <a:pt x="35" y="90"/>
                  <a:pt x="43" y="63"/>
                </a:cubicBezTo>
                <a:cubicBezTo>
                  <a:pt x="28" y="61"/>
                  <a:pt x="27" y="39"/>
                  <a:pt x="46" y="36"/>
                </a:cubicBezTo>
                <a:cubicBezTo>
                  <a:pt x="52" y="35"/>
                  <a:pt x="66" y="34"/>
                  <a:pt x="75" y="44"/>
                </a:cubicBezTo>
                <a:close/>
                <a:moveTo>
                  <a:pt x="111" y="60"/>
                </a:moveTo>
                <a:cubicBezTo>
                  <a:pt x="105" y="63"/>
                  <a:pt x="98" y="62"/>
                  <a:pt x="95" y="60"/>
                </a:cubicBezTo>
                <a:cubicBezTo>
                  <a:pt x="88" y="57"/>
                  <a:pt x="88" y="47"/>
                  <a:pt x="94" y="45"/>
                </a:cubicBezTo>
                <a:cubicBezTo>
                  <a:pt x="102" y="41"/>
                  <a:pt x="103" y="50"/>
                  <a:pt x="102" y="53"/>
                </a:cubicBezTo>
                <a:cubicBezTo>
                  <a:pt x="100" y="53"/>
                  <a:pt x="100" y="51"/>
                  <a:pt x="100" y="49"/>
                </a:cubicBezTo>
                <a:cubicBezTo>
                  <a:pt x="100" y="46"/>
                  <a:pt x="97" y="45"/>
                  <a:pt x="95" y="46"/>
                </a:cubicBezTo>
                <a:cubicBezTo>
                  <a:pt x="86" y="54"/>
                  <a:pt x="99" y="65"/>
                  <a:pt x="112" y="54"/>
                </a:cubicBezTo>
                <a:cubicBezTo>
                  <a:pt x="121" y="47"/>
                  <a:pt x="117" y="36"/>
                  <a:pt x="110" y="32"/>
                </a:cubicBezTo>
                <a:cubicBezTo>
                  <a:pt x="106" y="30"/>
                  <a:pt x="104" y="29"/>
                  <a:pt x="102" y="26"/>
                </a:cubicBezTo>
                <a:cubicBezTo>
                  <a:pt x="95" y="20"/>
                  <a:pt x="97" y="14"/>
                  <a:pt x="83" y="16"/>
                </a:cubicBezTo>
                <a:cubicBezTo>
                  <a:pt x="82" y="12"/>
                  <a:pt x="81" y="9"/>
                  <a:pt x="79" y="6"/>
                </a:cubicBezTo>
                <a:cubicBezTo>
                  <a:pt x="75" y="2"/>
                  <a:pt x="71" y="3"/>
                  <a:pt x="67" y="4"/>
                </a:cubicBezTo>
                <a:cubicBezTo>
                  <a:pt x="66" y="4"/>
                  <a:pt x="62" y="0"/>
                  <a:pt x="59" y="0"/>
                </a:cubicBezTo>
                <a:cubicBezTo>
                  <a:pt x="54" y="0"/>
                  <a:pt x="50" y="2"/>
                  <a:pt x="48" y="4"/>
                </a:cubicBezTo>
                <a:cubicBezTo>
                  <a:pt x="46" y="9"/>
                  <a:pt x="46" y="25"/>
                  <a:pt x="55" y="21"/>
                </a:cubicBezTo>
                <a:cubicBezTo>
                  <a:pt x="63" y="18"/>
                  <a:pt x="56" y="12"/>
                  <a:pt x="55" y="10"/>
                </a:cubicBezTo>
                <a:cubicBezTo>
                  <a:pt x="60" y="10"/>
                  <a:pt x="63" y="16"/>
                  <a:pt x="61" y="19"/>
                </a:cubicBezTo>
                <a:cubicBezTo>
                  <a:pt x="57" y="28"/>
                  <a:pt x="45" y="25"/>
                  <a:pt x="44" y="14"/>
                </a:cubicBezTo>
                <a:cubicBezTo>
                  <a:pt x="44" y="14"/>
                  <a:pt x="45" y="11"/>
                  <a:pt x="44" y="11"/>
                </a:cubicBezTo>
                <a:cubicBezTo>
                  <a:pt x="43" y="6"/>
                  <a:pt x="35" y="0"/>
                  <a:pt x="29" y="2"/>
                </a:cubicBezTo>
                <a:cubicBezTo>
                  <a:pt x="26" y="3"/>
                  <a:pt x="25" y="5"/>
                  <a:pt x="24" y="7"/>
                </a:cubicBezTo>
                <a:cubicBezTo>
                  <a:pt x="15" y="6"/>
                  <a:pt x="7" y="13"/>
                  <a:pt x="7" y="20"/>
                </a:cubicBezTo>
                <a:cubicBezTo>
                  <a:pt x="6" y="23"/>
                  <a:pt x="8" y="25"/>
                  <a:pt x="8" y="27"/>
                </a:cubicBezTo>
                <a:cubicBezTo>
                  <a:pt x="7" y="32"/>
                  <a:pt x="0" y="38"/>
                  <a:pt x="5" y="49"/>
                </a:cubicBezTo>
                <a:cubicBezTo>
                  <a:pt x="6" y="51"/>
                  <a:pt x="9" y="52"/>
                  <a:pt x="11" y="53"/>
                </a:cubicBezTo>
                <a:cubicBezTo>
                  <a:pt x="28" y="63"/>
                  <a:pt x="28" y="33"/>
                  <a:pt x="17" y="44"/>
                </a:cubicBezTo>
                <a:cubicBezTo>
                  <a:pt x="19" y="38"/>
                  <a:pt x="25" y="37"/>
                  <a:pt x="27" y="42"/>
                </a:cubicBezTo>
                <a:cubicBezTo>
                  <a:pt x="30" y="50"/>
                  <a:pt x="26" y="61"/>
                  <a:pt x="27" y="68"/>
                </a:cubicBezTo>
                <a:cubicBezTo>
                  <a:pt x="27" y="82"/>
                  <a:pt x="34" y="95"/>
                  <a:pt x="39" y="104"/>
                </a:cubicBezTo>
                <a:cubicBezTo>
                  <a:pt x="48" y="120"/>
                  <a:pt x="70" y="136"/>
                  <a:pt x="95" y="139"/>
                </a:cubicBezTo>
                <a:cubicBezTo>
                  <a:pt x="107" y="141"/>
                  <a:pt x="124" y="140"/>
                  <a:pt x="135" y="135"/>
                </a:cubicBezTo>
                <a:cubicBezTo>
                  <a:pt x="143" y="131"/>
                  <a:pt x="153" y="130"/>
                  <a:pt x="167" y="130"/>
                </a:cubicBezTo>
                <a:cubicBezTo>
                  <a:pt x="183" y="129"/>
                  <a:pt x="197" y="130"/>
                  <a:pt x="212" y="133"/>
                </a:cubicBezTo>
                <a:cubicBezTo>
                  <a:pt x="224" y="136"/>
                  <a:pt x="246" y="135"/>
                  <a:pt x="246" y="135"/>
                </a:cubicBezTo>
                <a:cubicBezTo>
                  <a:pt x="234" y="133"/>
                  <a:pt x="206" y="125"/>
                  <a:pt x="195" y="123"/>
                </a:cubicBezTo>
                <a:cubicBezTo>
                  <a:pt x="185" y="121"/>
                  <a:pt x="176" y="120"/>
                  <a:pt x="163" y="121"/>
                </a:cubicBezTo>
                <a:cubicBezTo>
                  <a:pt x="149" y="122"/>
                  <a:pt x="138" y="127"/>
                  <a:pt x="127" y="130"/>
                </a:cubicBezTo>
                <a:cubicBezTo>
                  <a:pt x="99" y="137"/>
                  <a:pt x="69" y="125"/>
                  <a:pt x="65" y="92"/>
                </a:cubicBezTo>
                <a:cubicBezTo>
                  <a:pt x="68" y="99"/>
                  <a:pt x="72" y="107"/>
                  <a:pt x="75" y="112"/>
                </a:cubicBezTo>
                <a:cubicBezTo>
                  <a:pt x="83" y="124"/>
                  <a:pt x="104" y="133"/>
                  <a:pt x="122" y="129"/>
                </a:cubicBezTo>
                <a:cubicBezTo>
                  <a:pt x="131" y="126"/>
                  <a:pt x="141" y="122"/>
                  <a:pt x="152" y="120"/>
                </a:cubicBezTo>
                <a:cubicBezTo>
                  <a:pt x="170" y="116"/>
                  <a:pt x="182" y="119"/>
                  <a:pt x="196" y="120"/>
                </a:cubicBezTo>
                <a:cubicBezTo>
                  <a:pt x="188" y="116"/>
                  <a:pt x="174" y="111"/>
                  <a:pt x="162" y="112"/>
                </a:cubicBezTo>
                <a:cubicBezTo>
                  <a:pt x="140" y="115"/>
                  <a:pt x="115" y="126"/>
                  <a:pt x="106" y="117"/>
                </a:cubicBezTo>
                <a:cubicBezTo>
                  <a:pt x="87" y="96"/>
                  <a:pt x="118" y="73"/>
                  <a:pt x="119" y="96"/>
                </a:cubicBezTo>
                <a:cubicBezTo>
                  <a:pt x="117" y="91"/>
                  <a:pt x="114" y="90"/>
                  <a:pt x="111" y="90"/>
                </a:cubicBezTo>
                <a:cubicBezTo>
                  <a:pt x="108" y="92"/>
                  <a:pt x="106" y="94"/>
                  <a:pt x="106" y="98"/>
                </a:cubicBezTo>
                <a:cubicBezTo>
                  <a:pt x="106" y="102"/>
                  <a:pt x="112" y="107"/>
                  <a:pt x="118" y="107"/>
                </a:cubicBezTo>
                <a:cubicBezTo>
                  <a:pt x="126" y="107"/>
                  <a:pt x="134" y="102"/>
                  <a:pt x="135" y="91"/>
                </a:cubicBezTo>
                <a:cubicBezTo>
                  <a:pt x="137" y="91"/>
                  <a:pt x="144" y="90"/>
                  <a:pt x="143" y="82"/>
                </a:cubicBezTo>
                <a:cubicBezTo>
                  <a:pt x="143" y="75"/>
                  <a:pt x="137" y="68"/>
                  <a:pt x="128" y="72"/>
                </a:cubicBezTo>
                <a:cubicBezTo>
                  <a:pt x="129" y="69"/>
                  <a:pt x="129" y="69"/>
                  <a:pt x="133" y="67"/>
                </a:cubicBezTo>
                <a:cubicBezTo>
                  <a:pt x="128" y="59"/>
                  <a:pt x="117" y="58"/>
                  <a:pt x="111" y="60"/>
                </a:cubicBezTo>
                <a:close/>
              </a:path>
            </a:pathLst>
          </a:custGeom>
          <a:solidFill>
            <a:srgbClr val="F2DBC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60" name="PA_任意多边形 1365"/>
          <p:cNvSpPr>
            <a:spLocks noEditPoints="1"/>
          </p:cNvSpPr>
          <p:nvPr>
            <p:custDataLst>
              <p:tags r:id="rId92"/>
            </p:custDataLst>
          </p:nvPr>
        </p:nvSpPr>
        <p:spPr bwMode="auto">
          <a:xfrm>
            <a:off x="9180512" y="3595932"/>
            <a:ext cx="584200" cy="336550"/>
          </a:xfrm>
          <a:custGeom>
            <a:avLst/>
            <a:gdLst>
              <a:gd name="T0" fmla="*/ 87 w 243"/>
              <a:gd name="T1" fmla="*/ 72 h 140"/>
              <a:gd name="T2" fmla="*/ 73 w 243"/>
              <a:gd name="T3" fmla="*/ 80 h 140"/>
              <a:gd name="T4" fmla="*/ 77 w 243"/>
              <a:gd name="T5" fmla="*/ 84 h 140"/>
              <a:gd name="T6" fmla="*/ 77 w 243"/>
              <a:gd name="T7" fmla="*/ 96 h 140"/>
              <a:gd name="T8" fmla="*/ 73 w 243"/>
              <a:gd name="T9" fmla="*/ 56 h 140"/>
              <a:gd name="T10" fmla="*/ 39 w 243"/>
              <a:gd name="T11" fmla="*/ 61 h 140"/>
              <a:gd name="T12" fmla="*/ 46 w 243"/>
              <a:gd name="T13" fmla="*/ 51 h 140"/>
              <a:gd name="T14" fmla="*/ 50 w 243"/>
              <a:gd name="T15" fmla="*/ 66 h 140"/>
              <a:gd name="T16" fmla="*/ 48 w 243"/>
              <a:gd name="T17" fmla="*/ 88 h 140"/>
              <a:gd name="T18" fmla="*/ 48 w 243"/>
              <a:gd name="T19" fmla="*/ 61 h 140"/>
              <a:gd name="T20" fmla="*/ 40 w 243"/>
              <a:gd name="T21" fmla="*/ 63 h 140"/>
              <a:gd name="T22" fmla="*/ 72 w 243"/>
              <a:gd name="T23" fmla="*/ 44 h 140"/>
              <a:gd name="T24" fmla="*/ 66 w 243"/>
              <a:gd name="T25" fmla="*/ 125 h 140"/>
              <a:gd name="T26" fmla="*/ 45 w 243"/>
              <a:gd name="T27" fmla="*/ 84 h 140"/>
              <a:gd name="T28" fmla="*/ 50 w 243"/>
              <a:gd name="T29" fmla="*/ 67 h 140"/>
              <a:gd name="T30" fmla="*/ 46 w 243"/>
              <a:gd name="T31" fmla="*/ 51 h 140"/>
              <a:gd name="T32" fmla="*/ 49 w 243"/>
              <a:gd name="T33" fmla="*/ 39 h 140"/>
              <a:gd name="T34" fmla="*/ 85 w 243"/>
              <a:gd name="T35" fmla="*/ 73 h 140"/>
              <a:gd name="T36" fmla="*/ 76 w 243"/>
              <a:gd name="T37" fmla="*/ 83 h 140"/>
              <a:gd name="T38" fmla="*/ 79 w 243"/>
              <a:gd name="T39" fmla="*/ 86 h 140"/>
              <a:gd name="T40" fmla="*/ 87 w 243"/>
              <a:gd name="T41" fmla="*/ 72 h 140"/>
              <a:gd name="T42" fmla="*/ 108 w 243"/>
              <a:gd name="T43" fmla="*/ 60 h 140"/>
              <a:gd name="T44" fmla="*/ 99 w 243"/>
              <a:gd name="T45" fmla="*/ 50 h 140"/>
              <a:gd name="T46" fmla="*/ 97 w 243"/>
              <a:gd name="T47" fmla="*/ 49 h 140"/>
              <a:gd name="T48" fmla="*/ 107 w 243"/>
              <a:gd name="T49" fmla="*/ 32 h 140"/>
              <a:gd name="T50" fmla="*/ 69 w 243"/>
              <a:gd name="T51" fmla="*/ 3 h 140"/>
              <a:gd name="T52" fmla="*/ 45 w 243"/>
              <a:gd name="T53" fmla="*/ 18 h 140"/>
              <a:gd name="T54" fmla="*/ 58 w 243"/>
              <a:gd name="T55" fmla="*/ 19 h 140"/>
              <a:gd name="T56" fmla="*/ 26 w 243"/>
              <a:gd name="T57" fmla="*/ 2 h 140"/>
              <a:gd name="T58" fmla="*/ 5 w 243"/>
              <a:gd name="T59" fmla="*/ 27 h 140"/>
              <a:gd name="T60" fmla="*/ 14 w 243"/>
              <a:gd name="T61" fmla="*/ 44 h 140"/>
              <a:gd name="T62" fmla="*/ 36 w 243"/>
              <a:gd name="T63" fmla="*/ 104 h 140"/>
              <a:gd name="T64" fmla="*/ 239 w 243"/>
              <a:gd name="T65" fmla="*/ 135 h 140"/>
              <a:gd name="T66" fmla="*/ 243 w 243"/>
              <a:gd name="T67" fmla="*/ 135 h 140"/>
              <a:gd name="T68" fmla="*/ 243 w 243"/>
              <a:gd name="T69" fmla="*/ 135 h 140"/>
              <a:gd name="T70" fmla="*/ 192 w 243"/>
              <a:gd name="T71" fmla="*/ 123 h 140"/>
              <a:gd name="T72" fmla="*/ 72 w 243"/>
              <a:gd name="T73" fmla="*/ 112 h 140"/>
              <a:gd name="T74" fmla="*/ 159 w 243"/>
              <a:gd name="T75" fmla="*/ 112 h 140"/>
              <a:gd name="T76" fmla="*/ 116 w 243"/>
              <a:gd name="T77" fmla="*/ 96 h 140"/>
              <a:gd name="T78" fmla="*/ 115 w 243"/>
              <a:gd name="T79" fmla="*/ 107 h 140"/>
              <a:gd name="T80" fmla="*/ 125 w 243"/>
              <a:gd name="T81" fmla="*/ 72 h 140"/>
              <a:gd name="T82" fmla="*/ 108 w 243"/>
              <a:gd name="T83" fmla="*/ 60 h 140"/>
              <a:gd name="T84" fmla="*/ 130 w 243"/>
              <a:gd name="T85" fmla="*/ 71 h 140"/>
              <a:gd name="T86" fmla="*/ 103 w 243"/>
              <a:gd name="T87" fmla="*/ 98 h 140"/>
              <a:gd name="T88" fmla="*/ 109 w 243"/>
              <a:gd name="T89" fmla="*/ 86 h 140"/>
              <a:gd name="T90" fmla="*/ 193 w 243"/>
              <a:gd name="T91" fmla="*/ 120 h 140"/>
              <a:gd name="T92" fmla="*/ 108 w 243"/>
              <a:gd name="T93" fmla="*/ 132 h 140"/>
              <a:gd name="T94" fmla="*/ 243 w 243"/>
              <a:gd name="T95" fmla="*/ 135 h 140"/>
              <a:gd name="T96" fmla="*/ 243 w 243"/>
              <a:gd name="T97" fmla="*/ 135 h 140"/>
              <a:gd name="T98" fmla="*/ 104 w 243"/>
              <a:gd name="T99" fmla="*/ 140 h 140"/>
              <a:gd name="T100" fmla="*/ 14 w 243"/>
              <a:gd name="T101" fmla="*/ 44 h 140"/>
              <a:gd name="T102" fmla="*/ 8 w 243"/>
              <a:gd name="T103" fmla="*/ 53 h 140"/>
              <a:gd name="T104" fmla="*/ 21 w 243"/>
              <a:gd name="T105" fmla="*/ 8 h 140"/>
              <a:gd name="T106" fmla="*/ 41 w 243"/>
              <a:gd name="T107" fmla="*/ 14 h 140"/>
              <a:gd name="T108" fmla="*/ 56 w 243"/>
              <a:gd name="T109" fmla="*/ 17 h 140"/>
              <a:gd name="T110" fmla="*/ 61 w 243"/>
              <a:gd name="T111" fmla="*/ 2 h 140"/>
              <a:gd name="T112" fmla="*/ 80 w 243"/>
              <a:gd name="T113" fmla="*/ 16 h 140"/>
              <a:gd name="T114" fmla="*/ 92 w 243"/>
              <a:gd name="T115" fmla="*/ 57 h 140"/>
              <a:gd name="T116" fmla="*/ 97 w 243"/>
              <a:gd name="T117" fmla="*/ 50 h 140"/>
              <a:gd name="T118" fmla="*/ 87 w 243"/>
              <a:gd name="T119" fmla="*/ 52 h 1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243" h="140">
                <a:moveTo>
                  <a:pt x="72" y="44"/>
                </a:moveTo>
                <a:cubicBezTo>
                  <a:pt x="72" y="44"/>
                  <a:pt x="72" y="44"/>
                  <a:pt x="72" y="44"/>
                </a:cubicBezTo>
                <a:cubicBezTo>
                  <a:pt x="74" y="46"/>
                  <a:pt x="74" y="50"/>
                  <a:pt x="75" y="53"/>
                </a:cubicBezTo>
                <a:cubicBezTo>
                  <a:pt x="75" y="53"/>
                  <a:pt x="75" y="53"/>
                  <a:pt x="75" y="53"/>
                </a:cubicBezTo>
                <a:cubicBezTo>
                  <a:pt x="75" y="53"/>
                  <a:pt x="75" y="53"/>
                  <a:pt x="75" y="53"/>
                </a:cubicBezTo>
                <a:cubicBezTo>
                  <a:pt x="84" y="55"/>
                  <a:pt x="88" y="61"/>
                  <a:pt x="88" y="67"/>
                </a:cubicBezTo>
                <a:cubicBezTo>
                  <a:pt x="88" y="68"/>
                  <a:pt x="87" y="70"/>
                  <a:pt x="87" y="72"/>
                </a:cubicBezTo>
                <a:cubicBezTo>
                  <a:pt x="87" y="72"/>
                  <a:pt x="87" y="72"/>
                  <a:pt x="87" y="72"/>
                </a:cubicBezTo>
                <a:cubicBezTo>
                  <a:pt x="87" y="72"/>
                  <a:pt x="87" y="72"/>
                  <a:pt x="87" y="72"/>
                </a:cubicBezTo>
                <a:cubicBezTo>
                  <a:pt x="93" y="76"/>
                  <a:pt x="95" y="80"/>
                  <a:pt x="95" y="84"/>
                </a:cubicBezTo>
                <a:cubicBezTo>
                  <a:pt x="95" y="88"/>
                  <a:pt x="92" y="92"/>
                  <a:pt x="90" y="94"/>
                </a:cubicBezTo>
                <a:cubicBezTo>
                  <a:pt x="88" y="96"/>
                  <a:pt x="83" y="98"/>
                  <a:pt x="78" y="98"/>
                </a:cubicBezTo>
                <a:cubicBezTo>
                  <a:pt x="77" y="98"/>
                  <a:pt x="77" y="98"/>
                  <a:pt x="76" y="98"/>
                </a:cubicBezTo>
                <a:cubicBezTo>
                  <a:pt x="69" y="97"/>
                  <a:pt x="67" y="93"/>
                  <a:pt x="67" y="89"/>
                </a:cubicBezTo>
                <a:cubicBezTo>
                  <a:pt x="67" y="87"/>
                  <a:pt x="68" y="85"/>
                  <a:pt x="69" y="83"/>
                </a:cubicBezTo>
                <a:cubicBezTo>
                  <a:pt x="70" y="81"/>
                  <a:pt x="71" y="80"/>
                  <a:pt x="73" y="80"/>
                </a:cubicBezTo>
                <a:cubicBezTo>
                  <a:pt x="74" y="80"/>
                  <a:pt x="76" y="81"/>
                  <a:pt x="77" y="83"/>
                </a:cubicBezTo>
                <a:cubicBezTo>
                  <a:pt x="78" y="84"/>
                  <a:pt x="79" y="85"/>
                  <a:pt x="79" y="86"/>
                </a:cubicBezTo>
                <a:cubicBezTo>
                  <a:pt x="79" y="87"/>
                  <a:pt x="78" y="87"/>
                  <a:pt x="78" y="88"/>
                </a:cubicBezTo>
                <a:cubicBezTo>
                  <a:pt x="77" y="88"/>
                  <a:pt x="77" y="88"/>
                  <a:pt x="77" y="88"/>
                </a:cubicBezTo>
                <a:cubicBezTo>
                  <a:pt x="77" y="88"/>
                  <a:pt x="77" y="88"/>
                  <a:pt x="77" y="88"/>
                </a:cubicBezTo>
                <a:cubicBezTo>
                  <a:pt x="77" y="88"/>
                  <a:pt x="77" y="88"/>
                  <a:pt x="77" y="88"/>
                </a:cubicBezTo>
                <a:cubicBezTo>
                  <a:pt x="77" y="88"/>
                  <a:pt x="78" y="87"/>
                  <a:pt x="78" y="86"/>
                </a:cubicBezTo>
                <a:cubicBezTo>
                  <a:pt x="78" y="85"/>
                  <a:pt x="78" y="85"/>
                  <a:pt x="77" y="84"/>
                </a:cubicBezTo>
                <a:cubicBezTo>
                  <a:pt x="77" y="84"/>
                  <a:pt x="77" y="84"/>
                  <a:pt x="77" y="84"/>
                </a:cubicBezTo>
                <a:cubicBezTo>
                  <a:pt x="76" y="83"/>
                  <a:pt x="76" y="83"/>
                  <a:pt x="76" y="83"/>
                </a:cubicBezTo>
                <a:cubicBezTo>
                  <a:pt x="76" y="83"/>
                  <a:pt x="76" y="83"/>
                  <a:pt x="76" y="83"/>
                </a:cubicBezTo>
                <a:cubicBezTo>
                  <a:pt x="76" y="83"/>
                  <a:pt x="76" y="83"/>
                  <a:pt x="76" y="83"/>
                </a:cubicBezTo>
                <a:cubicBezTo>
                  <a:pt x="75" y="83"/>
                  <a:pt x="75" y="82"/>
                  <a:pt x="74" y="82"/>
                </a:cubicBezTo>
                <a:cubicBezTo>
                  <a:pt x="72" y="82"/>
                  <a:pt x="70" y="86"/>
                  <a:pt x="70" y="89"/>
                </a:cubicBezTo>
                <a:cubicBezTo>
                  <a:pt x="70" y="91"/>
                  <a:pt x="71" y="92"/>
                  <a:pt x="72" y="94"/>
                </a:cubicBezTo>
                <a:cubicBezTo>
                  <a:pt x="73" y="95"/>
                  <a:pt x="75" y="96"/>
                  <a:pt x="77" y="96"/>
                </a:cubicBezTo>
                <a:cubicBezTo>
                  <a:pt x="79" y="96"/>
                  <a:pt x="81" y="96"/>
                  <a:pt x="83" y="95"/>
                </a:cubicBezTo>
                <a:cubicBezTo>
                  <a:pt x="87" y="94"/>
                  <a:pt x="91" y="91"/>
                  <a:pt x="92" y="88"/>
                </a:cubicBezTo>
                <a:cubicBezTo>
                  <a:pt x="93" y="87"/>
                  <a:pt x="93" y="85"/>
                  <a:pt x="93" y="84"/>
                </a:cubicBezTo>
                <a:cubicBezTo>
                  <a:pt x="93" y="78"/>
                  <a:pt x="88" y="74"/>
                  <a:pt x="85" y="72"/>
                </a:cubicBezTo>
                <a:cubicBezTo>
                  <a:pt x="85" y="73"/>
                  <a:pt x="85" y="73"/>
                  <a:pt x="85" y="73"/>
                </a:cubicBezTo>
                <a:cubicBezTo>
                  <a:pt x="85" y="73"/>
                  <a:pt x="85" y="73"/>
                  <a:pt x="85" y="73"/>
                </a:cubicBezTo>
                <a:cubicBezTo>
                  <a:pt x="85" y="71"/>
                  <a:pt x="86" y="69"/>
                  <a:pt x="86" y="67"/>
                </a:cubicBezTo>
                <a:cubicBezTo>
                  <a:pt x="86" y="60"/>
                  <a:pt x="79" y="57"/>
                  <a:pt x="73" y="56"/>
                </a:cubicBezTo>
                <a:cubicBezTo>
                  <a:pt x="73" y="56"/>
                  <a:pt x="73" y="56"/>
                  <a:pt x="73" y="56"/>
                </a:cubicBezTo>
                <a:cubicBezTo>
                  <a:pt x="73" y="56"/>
                  <a:pt x="73" y="56"/>
                  <a:pt x="73" y="56"/>
                </a:cubicBezTo>
                <a:cubicBezTo>
                  <a:pt x="71" y="49"/>
                  <a:pt x="71" y="43"/>
                  <a:pt x="61" y="40"/>
                </a:cubicBezTo>
                <a:cubicBezTo>
                  <a:pt x="57" y="39"/>
                  <a:pt x="53" y="39"/>
                  <a:pt x="49" y="39"/>
                </a:cubicBezTo>
                <a:cubicBezTo>
                  <a:pt x="44" y="39"/>
                  <a:pt x="40" y="39"/>
                  <a:pt x="37" y="41"/>
                </a:cubicBezTo>
                <a:cubicBezTo>
                  <a:pt x="34" y="43"/>
                  <a:pt x="32" y="45"/>
                  <a:pt x="32" y="50"/>
                </a:cubicBezTo>
                <a:cubicBezTo>
                  <a:pt x="32" y="52"/>
                  <a:pt x="32" y="54"/>
                  <a:pt x="33" y="57"/>
                </a:cubicBezTo>
                <a:cubicBezTo>
                  <a:pt x="34" y="58"/>
                  <a:pt x="37" y="61"/>
                  <a:pt x="39" y="61"/>
                </a:cubicBezTo>
                <a:cubicBezTo>
                  <a:pt x="40" y="61"/>
                  <a:pt x="41" y="61"/>
                  <a:pt x="41" y="61"/>
                </a:cubicBezTo>
                <a:cubicBezTo>
                  <a:pt x="44" y="61"/>
                  <a:pt x="46" y="61"/>
                  <a:pt x="46" y="60"/>
                </a:cubicBezTo>
                <a:cubicBezTo>
                  <a:pt x="47" y="59"/>
                  <a:pt x="48" y="58"/>
                  <a:pt x="48" y="57"/>
                </a:cubicBezTo>
                <a:cubicBezTo>
                  <a:pt x="48" y="56"/>
                  <a:pt x="47" y="54"/>
                  <a:pt x="47" y="53"/>
                </a:cubicBezTo>
                <a:cubicBezTo>
                  <a:pt x="46" y="52"/>
                  <a:pt x="46" y="51"/>
                  <a:pt x="46" y="51"/>
                </a:cubicBezTo>
                <a:cubicBezTo>
                  <a:pt x="46" y="50"/>
                  <a:pt x="46" y="50"/>
                  <a:pt x="46" y="50"/>
                </a:cubicBezTo>
                <a:cubicBezTo>
                  <a:pt x="46" y="50"/>
                  <a:pt x="46" y="50"/>
                  <a:pt x="46" y="50"/>
                </a:cubicBezTo>
                <a:cubicBezTo>
                  <a:pt x="46" y="51"/>
                  <a:pt x="46" y="51"/>
                  <a:pt x="46" y="51"/>
                </a:cubicBezTo>
                <a:cubicBezTo>
                  <a:pt x="48" y="52"/>
                  <a:pt x="50" y="55"/>
                  <a:pt x="50" y="58"/>
                </a:cubicBezTo>
                <a:cubicBezTo>
                  <a:pt x="50" y="59"/>
                  <a:pt x="50" y="60"/>
                  <a:pt x="50" y="60"/>
                </a:cubicBezTo>
                <a:cubicBezTo>
                  <a:pt x="50" y="62"/>
                  <a:pt x="50" y="63"/>
                  <a:pt x="50" y="64"/>
                </a:cubicBezTo>
                <a:cubicBezTo>
                  <a:pt x="50" y="65"/>
                  <a:pt x="50" y="66"/>
                  <a:pt x="50" y="66"/>
                </a:cubicBezTo>
                <a:cubicBezTo>
                  <a:pt x="50" y="66"/>
                  <a:pt x="50" y="66"/>
                  <a:pt x="50" y="66"/>
                </a:cubicBezTo>
                <a:cubicBezTo>
                  <a:pt x="50" y="66"/>
                  <a:pt x="50" y="66"/>
                  <a:pt x="50" y="66"/>
                </a:cubicBezTo>
                <a:cubicBezTo>
                  <a:pt x="50" y="66"/>
                  <a:pt x="50" y="66"/>
                  <a:pt x="50" y="66"/>
                </a:cubicBezTo>
                <a:cubicBezTo>
                  <a:pt x="50" y="66"/>
                  <a:pt x="50" y="66"/>
                  <a:pt x="50" y="66"/>
                </a:cubicBezTo>
                <a:cubicBezTo>
                  <a:pt x="50" y="66"/>
                  <a:pt x="50" y="66"/>
                  <a:pt x="50" y="66"/>
                </a:cubicBezTo>
                <a:cubicBezTo>
                  <a:pt x="50" y="66"/>
                  <a:pt x="50" y="66"/>
                  <a:pt x="50" y="66"/>
                </a:cubicBezTo>
                <a:cubicBezTo>
                  <a:pt x="50" y="66"/>
                  <a:pt x="50" y="66"/>
                  <a:pt x="50" y="66"/>
                </a:cubicBezTo>
                <a:cubicBezTo>
                  <a:pt x="50" y="66"/>
                  <a:pt x="50" y="66"/>
                  <a:pt x="50" y="66"/>
                </a:cubicBezTo>
                <a:cubicBezTo>
                  <a:pt x="50" y="66"/>
                  <a:pt x="50" y="66"/>
                  <a:pt x="50" y="66"/>
                </a:cubicBezTo>
                <a:cubicBezTo>
                  <a:pt x="50" y="66"/>
                  <a:pt x="50" y="66"/>
                  <a:pt x="50" y="66"/>
                </a:cubicBezTo>
                <a:cubicBezTo>
                  <a:pt x="49" y="70"/>
                  <a:pt x="48" y="77"/>
                  <a:pt x="48" y="85"/>
                </a:cubicBezTo>
                <a:cubicBezTo>
                  <a:pt x="48" y="86"/>
                  <a:pt x="48" y="87"/>
                  <a:pt x="48" y="88"/>
                </a:cubicBezTo>
                <a:cubicBezTo>
                  <a:pt x="50" y="115"/>
                  <a:pt x="75" y="124"/>
                  <a:pt x="91" y="134"/>
                </a:cubicBezTo>
                <a:cubicBezTo>
                  <a:pt x="91" y="134"/>
                  <a:pt x="91" y="134"/>
                  <a:pt x="91" y="134"/>
                </a:cubicBezTo>
                <a:cubicBezTo>
                  <a:pt x="91" y="134"/>
                  <a:pt x="91" y="134"/>
                  <a:pt x="91" y="134"/>
                </a:cubicBezTo>
                <a:cubicBezTo>
                  <a:pt x="74" y="126"/>
                  <a:pt x="46" y="115"/>
                  <a:pt x="45" y="85"/>
                </a:cubicBezTo>
                <a:cubicBezTo>
                  <a:pt x="45" y="85"/>
                  <a:pt x="45" y="85"/>
                  <a:pt x="45" y="84"/>
                </a:cubicBezTo>
                <a:cubicBezTo>
                  <a:pt x="45" y="76"/>
                  <a:pt x="46" y="69"/>
                  <a:pt x="48" y="62"/>
                </a:cubicBezTo>
                <a:cubicBezTo>
                  <a:pt x="48" y="61"/>
                  <a:pt x="48" y="61"/>
                  <a:pt x="48" y="61"/>
                </a:cubicBezTo>
                <a:cubicBezTo>
                  <a:pt x="48" y="61"/>
                  <a:pt x="48" y="61"/>
                  <a:pt x="48" y="61"/>
                </a:cubicBezTo>
                <a:cubicBezTo>
                  <a:pt x="46" y="62"/>
                  <a:pt x="44" y="62"/>
                  <a:pt x="43" y="63"/>
                </a:cubicBezTo>
                <a:cubicBezTo>
                  <a:pt x="42" y="64"/>
                  <a:pt x="42" y="65"/>
                  <a:pt x="41" y="67"/>
                </a:cubicBezTo>
                <a:cubicBezTo>
                  <a:pt x="40" y="71"/>
                  <a:pt x="40" y="75"/>
                  <a:pt x="40" y="79"/>
                </a:cubicBezTo>
                <a:cubicBezTo>
                  <a:pt x="40" y="100"/>
                  <a:pt x="53" y="117"/>
                  <a:pt x="66" y="125"/>
                </a:cubicBezTo>
                <a:cubicBezTo>
                  <a:pt x="66" y="125"/>
                  <a:pt x="66" y="125"/>
                  <a:pt x="66" y="125"/>
                </a:cubicBezTo>
                <a:cubicBezTo>
                  <a:pt x="66" y="125"/>
                  <a:pt x="66" y="125"/>
                  <a:pt x="66" y="125"/>
                </a:cubicBezTo>
                <a:cubicBezTo>
                  <a:pt x="49" y="116"/>
                  <a:pt x="37" y="99"/>
                  <a:pt x="37" y="79"/>
                </a:cubicBezTo>
                <a:cubicBezTo>
                  <a:pt x="37" y="74"/>
                  <a:pt x="38" y="68"/>
                  <a:pt x="40" y="63"/>
                </a:cubicBezTo>
                <a:cubicBezTo>
                  <a:pt x="40" y="63"/>
                  <a:pt x="40" y="63"/>
                  <a:pt x="40" y="63"/>
                </a:cubicBezTo>
                <a:cubicBezTo>
                  <a:pt x="40" y="63"/>
                  <a:pt x="40" y="63"/>
                  <a:pt x="40" y="63"/>
                </a:cubicBezTo>
                <a:cubicBezTo>
                  <a:pt x="33" y="62"/>
                  <a:pt x="29" y="57"/>
                  <a:pt x="29" y="51"/>
                </a:cubicBezTo>
                <a:cubicBezTo>
                  <a:pt x="29" y="45"/>
                  <a:pt x="33" y="38"/>
                  <a:pt x="43" y="36"/>
                </a:cubicBezTo>
                <a:cubicBezTo>
                  <a:pt x="45" y="36"/>
                  <a:pt x="48" y="36"/>
                  <a:pt x="51" y="36"/>
                </a:cubicBezTo>
                <a:cubicBezTo>
                  <a:pt x="57" y="36"/>
                  <a:pt x="66" y="37"/>
                  <a:pt x="72" y="44"/>
                </a:cubicBezTo>
                <a:cubicBezTo>
                  <a:pt x="72" y="44"/>
                  <a:pt x="72" y="44"/>
                  <a:pt x="72" y="44"/>
                </a:cubicBezTo>
                <a:cubicBezTo>
                  <a:pt x="72" y="44"/>
                  <a:pt x="72" y="44"/>
                  <a:pt x="72" y="44"/>
                </a:cubicBezTo>
                <a:cubicBezTo>
                  <a:pt x="66" y="37"/>
                  <a:pt x="57" y="36"/>
                  <a:pt x="51" y="36"/>
                </a:cubicBezTo>
                <a:cubicBezTo>
                  <a:pt x="48" y="36"/>
                  <a:pt x="45" y="36"/>
                  <a:pt x="43" y="36"/>
                </a:cubicBezTo>
                <a:cubicBezTo>
                  <a:pt x="33" y="38"/>
                  <a:pt x="29" y="44"/>
                  <a:pt x="29" y="51"/>
                </a:cubicBezTo>
                <a:cubicBezTo>
                  <a:pt x="29" y="57"/>
                  <a:pt x="32" y="62"/>
                  <a:pt x="40" y="63"/>
                </a:cubicBezTo>
                <a:cubicBezTo>
                  <a:pt x="40" y="63"/>
                  <a:pt x="40" y="63"/>
                  <a:pt x="40" y="63"/>
                </a:cubicBezTo>
                <a:cubicBezTo>
                  <a:pt x="40" y="63"/>
                  <a:pt x="40" y="63"/>
                  <a:pt x="40" y="63"/>
                </a:cubicBezTo>
                <a:cubicBezTo>
                  <a:pt x="38" y="68"/>
                  <a:pt x="37" y="74"/>
                  <a:pt x="37" y="79"/>
                </a:cubicBezTo>
                <a:cubicBezTo>
                  <a:pt x="37" y="99"/>
                  <a:pt x="49" y="116"/>
                  <a:pt x="66" y="125"/>
                </a:cubicBezTo>
                <a:cubicBezTo>
                  <a:pt x="66" y="125"/>
                  <a:pt x="66" y="125"/>
                  <a:pt x="66" y="125"/>
                </a:cubicBezTo>
                <a:cubicBezTo>
                  <a:pt x="53" y="117"/>
                  <a:pt x="40" y="100"/>
                  <a:pt x="40" y="79"/>
                </a:cubicBezTo>
                <a:cubicBezTo>
                  <a:pt x="40" y="75"/>
                  <a:pt x="40" y="71"/>
                  <a:pt x="41" y="67"/>
                </a:cubicBezTo>
                <a:cubicBezTo>
                  <a:pt x="42" y="65"/>
                  <a:pt x="42" y="64"/>
                  <a:pt x="43" y="63"/>
                </a:cubicBezTo>
                <a:cubicBezTo>
                  <a:pt x="44" y="62"/>
                  <a:pt x="46" y="62"/>
                  <a:pt x="48" y="62"/>
                </a:cubicBezTo>
                <a:cubicBezTo>
                  <a:pt x="48" y="62"/>
                  <a:pt x="48" y="62"/>
                  <a:pt x="48" y="62"/>
                </a:cubicBezTo>
                <a:cubicBezTo>
                  <a:pt x="48" y="62"/>
                  <a:pt x="48" y="62"/>
                  <a:pt x="48" y="62"/>
                </a:cubicBezTo>
                <a:cubicBezTo>
                  <a:pt x="46" y="69"/>
                  <a:pt x="45" y="76"/>
                  <a:pt x="45" y="84"/>
                </a:cubicBezTo>
                <a:cubicBezTo>
                  <a:pt x="45" y="85"/>
                  <a:pt x="45" y="85"/>
                  <a:pt x="45" y="85"/>
                </a:cubicBezTo>
                <a:cubicBezTo>
                  <a:pt x="45" y="115"/>
                  <a:pt x="74" y="126"/>
                  <a:pt x="91" y="134"/>
                </a:cubicBezTo>
                <a:cubicBezTo>
                  <a:pt x="91" y="134"/>
                  <a:pt x="91" y="134"/>
                  <a:pt x="91" y="134"/>
                </a:cubicBezTo>
                <a:cubicBezTo>
                  <a:pt x="76" y="123"/>
                  <a:pt x="50" y="115"/>
                  <a:pt x="48" y="88"/>
                </a:cubicBezTo>
                <a:cubicBezTo>
                  <a:pt x="48" y="87"/>
                  <a:pt x="48" y="86"/>
                  <a:pt x="48" y="85"/>
                </a:cubicBezTo>
                <a:cubicBezTo>
                  <a:pt x="48" y="77"/>
                  <a:pt x="49" y="70"/>
                  <a:pt x="50" y="66"/>
                </a:cubicBezTo>
                <a:cubicBezTo>
                  <a:pt x="50" y="66"/>
                  <a:pt x="50" y="66"/>
                  <a:pt x="50" y="66"/>
                </a:cubicBezTo>
                <a:cubicBezTo>
                  <a:pt x="50" y="67"/>
                  <a:pt x="50" y="67"/>
                  <a:pt x="50" y="67"/>
                </a:cubicBezTo>
                <a:cubicBezTo>
                  <a:pt x="50" y="66"/>
                  <a:pt x="50" y="66"/>
                  <a:pt x="50" y="66"/>
                </a:cubicBezTo>
                <a:cubicBezTo>
                  <a:pt x="50" y="66"/>
                  <a:pt x="50" y="65"/>
                  <a:pt x="50" y="64"/>
                </a:cubicBezTo>
                <a:cubicBezTo>
                  <a:pt x="50" y="63"/>
                  <a:pt x="51" y="62"/>
                  <a:pt x="51" y="60"/>
                </a:cubicBezTo>
                <a:cubicBezTo>
                  <a:pt x="51" y="60"/>
                  <a:pt x="51" y="59"/>
                  <a:pt x="50" y="58"/>
                </a:cubicBezTo>
                <a:cubicBezTo>
                  <a:pt x="50" y="55"/>
                  <a:pt x="48" y="52"/>
                  <a:pt x="46" y="51"/>
                </a:cubicBezTo>
                <a:cubicBezTo>
                  <a:pt x="46" y="50"/>
                  <a:pt x="46" y="50"/>
                  <a:pt x="46" y="50"/>
                </a:cubicBezTo>
                <a:cubicBezTo>
                  <a:pt x="46" y="50"/>
                  <a:pt x="46" y="50"/>
                  <a:pt x="46" y="50"/>
                </a:cubicBezTo>
                <a:cubicBezTo>
                  <a:pt x="46" y="51"/>
                  <a:pt x="46" y="51"/>
                  <a:pt x="46" y="51"/>
                </a:cubicBezTo>
                <a:cubicBezTo>
                  <a:pt x="46" y="51"/>
                  <a:pt x="46" y="52"/>
                  <a:pt x="47" y="53"/>
                </a:cubicBezTo>
                <a:cubicBezTo>
                  <a:pt x="47" y="54"/>
                  <a:pt x="48" y="56"/>
                  <a:pt x="48" y="57"/>
                </a:cubicBezTo>
                <a:cubicBezTo>
                  <a:pt x="48" y="59"/>
                  <a:pt x="46" y="61"/>
                  <a:pt x="41" y="61"/>
                </a:cubicBezTo>
                <a:cubicBezTo>
                  <a:pt x="41" y="61"/>
                  <a:pt x="40" y="61"/>
                  <a:pt x="39" y="61"/>
                </a:cubicBezTo>
                <a:cubicBezTo>
                  <a:pt x="37" y="61"/>
                  <a:pt x="34" y="58"/>
                  <a:pt x="33" y="57"/>
                </a:cubicBezTo>
                <a:cubicBezTo>
                  <a:pt x="32" y="54"/>
                  <a:pt x="32" y="52"/>
                  <a:pt x="32" y="50"/>
                </a:cubicBezTo>
                <a:cubicBezTo>
                  <a:pt x="32" y="45"/>
                  <a:pt x="34" y="43"/>
                  <a:pt x="37" y="41"/>
                </a:cubicBezTo>
                <a:cubicBezTo>
                  <a:pt x="40" y="39"/>
                  <a:pt x="44" y="39"/>
                  <a:pt x="49" y="39"/>
                </a:cubicBezTo>
                <a:cubicBezTo>
                  <a:pt x="53" y="39"/>
                  <a:pt x="57" y="39"/>
                  <a:pt x="61" y="40"/>
                </a:cubicBezTo>
                <a:cubicBezTo>
                  <a:pt x="71" y="43"/>
                  <a:pt x="71" y="49"/>
                  <a:pt x="73" y="56"/>
                </a:cubicBezTo>
                <a:cubicBezTo>
                  <a:pt x="73" y="56"/>
                  <a:pt x="73" y="56"/>
                  <a:pt x="73" y="56"/>
                </a:cubicBezTo>
                <a:cubicBezTo>
                  <a:pt x="73" y="56"/>
                  <a:pt x="73" y="56"/>
                  <a:pt x="73" y="56"/>
                </a:cubicBezTo>
                <a:cubicBezTo>
                  <a:pt x="79" y="58"/>
                  <a:pt x="86" y="60"/>
                  <a:pt x="86" y="67"/>
                </a:cubicBezTo>
                <a:cubicBezTo>
                  <a:pt x="86" y="69"/>
                  <a:pt x="85" y="71"/>
                  <a:pt x="84" y="73"/>
                </a:cubicBezTo>
                <a:cubicBezTo>
                  <a:pt x="84" y="73"/>
                  <a:pt x="84" y="73"/>
                  <a:pt x="84" y="73"/>
                </a:cubicBezTo>
                <a:cubicBezTo>
                  <a:pt x="85" y="73"/>
                  <a:pt x="85" y="73"/>
                  <a:pt x="85" y="73"/>
                </a:cubicBezTo>
                <a:cubicBezTo>
                  <a:pt x="88" y="75"/>
                  <a:pt x="93" y="79"/>
                  <a:pt x="93" y="84"/>
                </a:cubicBezTo>
                <a:cubicBezTo>
                  <a:pt x="93" y="85"/>
                  <a:pt x="93" y="87"/>
                  <a:pt x="92" y="88"/>
                </a:cubicBezTo>
                <a:cubicBezTo>
                  <a:pt x="91" y="91"/>
                  <a:pt x="87" y="94"/>
                  <a:pt x="83" y="95"/>
                </a:cubicBezTo>
                <a:cubicBezTo>
                  <a:pt x="81" y="96"/>
                  <a:pt x="79" y="96"/>
                  <a:pt x="77" y="96"/>
                </a:cubicBezTo>
                <a:cubicBezTo>
                  <a:pt x="72" y="96"/>
                  <a:pt x="70" y="92"/>
                  <a:pt x="70" y="89"/>
                </a:cubicBezTo>
                <a:cubicBezTo>
                  <a:pt x="70" y="87"/>
                  <a:pt x="71" y="86"/>
                  <a:pt x="71" y="84"/>
                </a:cubicBezTo>
                <a:cubicBezTo>
                  <a:pt x="72" y="83"/>
                  <a:pt x="73" y="82"/>
                  <a:pt x="74" y="82"/>
                </a:cubicBezTo>
                <a:cubicBezTo>
                  <a:pt x="75" y="82"/>
                  <a:pt x="75" y="83"/>
                  <a:pt x="76" y="83"/>
                </a:cubicBezTo>
                <a:cubicBezTo>
                  <a:pt x="76" y="83"/>
                  <a:pt x="76" y="83"/>
                  <a:pt x="76" y="83"/>
                </a:cubicBezTo>
                <a:cubicBezTo>
                  <a:pt x="77" y="85"/>
                  <a:pt x="77" y="85"/>
                  <a:pt x="77" y="85"/>
                </a:cubicBezTo>
                <a:cubicBezTo>
                  <a:pt x="77" y="85"/>
                  <a:pt x="77" y="85"/>
                  <a:pt x="77" y="85"/>
                </a:cubicBezTo>
                <a:cubicBezTo>
                  <a:pt x="77" y="85"/>
                  <a:pt x="77" y="85"/>
                  <a:pt x="77" y="85"/>
                </a:cubicBezTo>
                <a:cubicBezTo>
                  <a:pt x="77" y="85"/>
                  <a:pt x="78" y="85"/>
                  <a:pt x="78" y="86"/>
                </a:cubicBezTo>
                <a:cubicBezTo>
                  <a:pt x="78" y="87"/>
                  <a:pt x="77" y="88"/>
                  <a:pt x="77" y="88"/>
                </a:cubicBezTo>
                <a:cubicBezTo>
                  <a:pt x="77" y="88"/>
                  <a:pt x="77" y="88"/>
                  <a:pt x="77" y="88"/>
                </a:cubicBezTo>
                <a:cubicBezTo>
                  <a:pt x="77" y="88"/>
                  <a:pt x="79" y="88"/>
                  <a:pt x="79" y="86"/>
                </a:cubicBezTo>
                <a:cubicBezTo>
                  <a:pt x="79" y="85"/>
                  <a:pt x="78" y="84"/>
                  <a:pt x="77" y="83"/>
                </a:cubicBezTo>
                <a:cubicBezTo>
                  <a:pt x="76" y="81"/>
                  <a:pt x="74" y="80"/>
                  <a:pt x="73" y="80"/>
                </a:cubicBezTo>
                <a:cubicBezTo>
                  <a:pt x="70" y="80"/>
                  <a:pt x="67" y="85"/>
                  <a:pt x="67" y="89"/>
                </a:cubicBezTo>
                <a:cubicBezTo>
                  <a:pt x="67" y="93"/>
                  <a:pt x="69" y="98"/>
                  <a:pt x="76" y="98"/>
                </a:cubicBezTo>
                <a:cubicBezTo>
                  <a:pt x="77" y="98"/>
                  <a:pt x="77" y="98"/>
                  <a:pt x="78" y="98"/>
                </a:cubicBezTo>
                <a:cubicBezTo>
                  <a:pt x="83" y="98"/>
                  <a:pt x="88" y="96"/>
                  <a:pt x="90" y="94"/>
                </a:cubicBezTo>
                <a:cubicBezTo>
                  <a:pt x="93" y="92"/>
                  <a:pt x="95" y="89"/>
                  <a:pt x="95" y="84"/>
                </a:cubicBezTo>
                <a:cubicBezTo>
                  <a:pt x="95" y="80"/>
                  <a:pt x="93" y="76"/>
                  <a:pt x="87" y="72"/>
                </a:cubicBezTo>
                <a:cubicBezTo>
                  <a:pt x="87" y="72"/>
                  <a:pt x="87" y="72"/>
                  <a:pt x="87" y="72"/>
                </a:cubicBezTo>
                <a:cubicBezTo>
                  <a:pt x="87" y="72"/>
                  <a:pt x="87" y="72"/>
                  <a:pt x="87" y="72"/>
                </a:cubicBezTo>
                <a:cubicBezTo>
                  <a:pt x="88" y="70"/>
                  <a:pt x="88" y="68"/>
                  <a:pt x="88" y="67"/>
                </a:cubicBezTo>
                <a:cubicBezTo>
                  <a:pt x="88" y="61"/>
                  <a:pt x="84" y="55"/>
                  <a:pt x="75" y="53"/>
                </a:cubicBezTo>
                <a:cubicBezTo>
                  <a:pt x="75" y="53"/>
                  <a:pt x="75" y="53"/>
                  <a:pt x="75" y="53"/>
                </a:cubicBezTo>
                <a:cubicBezTo>
                  <a:pt x="75" y="53"/>
                  <a:pt x="75" y="53"/>
                  <a:pt x="75" y="53"/>
                </a:cubicBezTo>
                <a:cubicBezTo>
                  <a:pt x="74" y="50"/>
                  <a:pt x="74" y="46"/>
                  <a:pt x="72" y="44"/>
                </a:cubicBezTo>
                <a:close/>
                <a:moveTo>
                  <a:pt x="108" y="60"/>
                </a:moveTo>
                <a:cubicBezTo>
                  <a:pt x="108" y="60"/>
                  <a:pt x="108" y="60"/>
                  <a:pt x="108" y="60"/>
                </a:cubicBezTo>
                <a:cubicBezTo>
                  <a:pt x="105" y="61"/>
                  <a:pt x="102" y="62"/>
                  <a:pt x="99" y="62"/>
                </a:cubicBezTo>
                <a:cubicBezTo>
                  <a:pt x="96" y="62"/>
                  <a:pt x="93" y="61"/>
                  <a:pt x="92" y="60"/>
                </a:cubicBezTo>
                <a:cubicBezTo>
                  <a:pt x="88" y="58"/>
                  <a:pt x="87" y="55"/>
                  <a:pt x="87" y="52"/>
                </a:cubicBezTo>
                <a:cubicBezTo>
                  <a:pt x="87" y="49"/>
                  <a:pt x="88" y="46"/>
                  <a:pt x="91" y="45"/>
                </a:cubicBezTo>
                <a:cubicBezTo>
                  <a:pt x="92" y="44"/>
                  <a:pt x="94" y="44"/>
                  <a:pt x="95" y="44"/>
                </a:cubicBezTo>
                <a:cubicBezTo>
                  <a:pt x="96" y="44"/>
                  <a:pt x="98" y="45"/>
                  <a:pt x="98" y="46"/>
                </a:cubicBezTo>
                <a:cubicBezTo>
                  <a:pt x="99" y="47"/>
                  <a:pt x="99" y="49"/>
                  <a:pt x="99" y="50"/>
                </a:cubicBezTo>
                <a:cubicBezTo>
                  <a:pt x="99" y="51"/>
                  <a:pt x="99" y="52"/>
                  <a:pt x="99" y="53"/>
                </a:cubicBezTo>
                <a:cubicBezTo>
                  <a:pt x="99" y="53"/>
                  <a:pt x="99" y="53"/>
                  <a:pt x="99" y="53"/>
                </a:cubicBezTo>
                <a:cubicBezTo>
                  <a:pt x="99" y="53"/>
                  <a:pt x="99" y="53"/>
                  <a:pt x="99" y="53"/>
                </a:cubicBezTo>
                <a:cubicBezTo>
                  <a:pt x="98" y="53"/>
                  <a:pt x="97" y="52"/>
                  <a:pt x="97" y="50"/>
                </a:cubicBezTo>
                <a:cubicBezTo>
                  <a:pt x="97" y="49"/>
                  <a:pt x="97" y="49"/>
                  <a:pt x="97" y="49"/>
                </a:cubicBezTo>
                <a:cubicBezTo>
                  <a:pt x="97" y="49"/>
                  <a:pt x="97" y="49"/>
                  <a:pt x="97" y="49"/>
                </a:cubicBezTo>
                <a:cubicBezTo>
                  <a:pt x="97" y="49"/>
                  <a:pt x="97" y="49"/>
                  <a:pt x="97" y="49"/>
                </a:cubicBezTo>
                <a:cubicBezTo>
                  <a:pt x="97" y="49"/>
                  <a:pt x="97" y="49"/>
                  <a:pt x="97" y="49"/>
                </a:cubicBezTo>
                <a:cubicBezTo>
                  <a:pt x="97" y="47"/>
                  <a:pt x="96" y="46"/>
                  <a:pt x="94" y="46"/>
                </a:cubicBezTo>
                <a:cubicBezTo>
                  <a:pt x="93" y="46"/>
                  <a:pt x="93" y="46"/>
                  <a:pt x="92" y="46"/>
                </a:cubicBezTo>
                <a:cubicBezTo>
                  <a:pt x="90" y="48"/>
                  <a:pt x="89" y="50"/>
                  <a:pt x="89" y="52"/>
                </a:cubicBezTo>
                <a:cubicBezTo>
                  <a:pt x="89" y="54"/>
                  <a:pt x="90" y="56"/>
                  <a:pt x="92" y="57"/>
                </a:cubicBezTo>
                <a:cubicBezTo>
                  <a:pt x="93" y="58"/>
                  <a:pt x="95" y="59"/>
                  <a:pt x="98" y="59"/>
                </a:cubicBezTo>
                <a:cubicBezTo>
                  <a:pt x="101" y="59"/>
                  <a:pt x="105" y="58"/>
                  <a:pt x="109" y="54"/>
                </a:cubicBezTo>
                <a:cubicBezTo>
                  <a:pt x="113" y="51"/>
                  <a:pt x="114" y="48"/>
                  <a:pt x="114" y="44"/>
                </a:cubicBezTo>
                <a:cubicBezTo>
                  <a:pt x="114" y="39"/>
                  <a:pt x="111" y="34"/>
                  <a:pt x="107" y="32"/>
                </a:cubicBezTo>
                <a:cubicBezTo>
                  <a:pt x="103" y="30"/>
                  <a:pt x="101" y="29"/>
                  <a:pt x="99" y="26"/>
                </a:cubicBezTo>
                <a:cubicBezTo>
                  <a:pt x="96" y="23"/>
                  <a:pt x="95" y="21"/>
                  <a:pt x="93" y="19"/>
                </a:cubicBezTo>
                <a:cubicBezTo>
                  <a:pt x="91" y="17"/>
                  <a:pt x="89" y="15"/>
                  <a:pt x="84" y="15"/>
                </a:cubicBezTo>
                <a:cubicBezTo>
                  <a:pt x="83" y="15"/>
                  <a:pt x="82" y="15"/>
                  <a:pt x="80" y="16"/>
                </a:cubicBezTo>
                <a:cubicBezTo>
                  <a:pt x="80" y="16"/>
                  <a:pt x="80" y="16"/>
                  <a:pt x="80" y="16"/>
                </a:cubicBezTo>
                <a:cubicBezTo>
                  <a:pt x="80" y="16"/>
                  <a:pt x="80" y="16"/>
                  <a:pt x="80" y="16"/>
                </a:cubicBezTo>
                <a:cubicBezTo>
                  <a:pt x="79" y="12"/>
                  <a:pt x="78" y="9"/>
                  <a:pt x="76" y="6"/>
                </a:cubicBezTo>
                <a:cubicBezTo>
                  <a:pt x="74" y="4"/>
                  <a:pt x="71" y="3"/>
                  <a:pt x="69" y="3"/>
                </a:cubicBezTo>
                <a:cubicBezTo>
                  <a:pt x="67" y="3"/>
                  <a:pt x="66" y="4"/>
                  <a:pt x="64" y="4"/>
                </a:cubicBezTo>
                <a:cubicBezTo>
                  <a:pt x="64" y="4"/>
                  <a:pt x="64" y="4"/>
                  <a:pt x="64" y="4"/>
                </a:cubicBezTo>
                <a:cubicBezTo>
                  <a:pt x="64" y="4"/>
                  <a:pt x="63" y="4"/>
                  <a:pt x="63" y="3"/>
                </a:cubicBezTo>
                <a:cubicBezTo>
                  <a:pt x="61" y="2"/>
                  <a:pt x="59" y="0"/>
                  <a:pt x="56" y="0"/>
                </a:cubicBezTo>
                <a:cubicBezTo>
                  <a:pt x="56" y="0"/>
                  <a:pt x="56" y="0"/>
                  <a:pt x="56" y="0"/>
                </a:cubicBezTo>
                <a:cubicBezTo>
                  <a:pt x="51" y="0"/>
                  <a:pt x="47" y="2"/>
                  <a:pt x="45" y="4"/>
                </a:cubicBezTo>
                <a:cubicBezTo>
                  <a:pt x="44" y="6"/>
                  <a:pt x="44" y="9"/>
                  <a:pt x="44" y="12"/>
                </a:cubicBezTo>
                <a:cubicBezTo>
                  <a:pt x="44" y="14"/>
                  <a:pt x="44" y="17"/>
                  <a:pt x="45" y="18"/>
                </a:cubicBezTo>
                <a:cubicBezTo>
                  <a:pt x="46" y="20"/>
                  <a:pt x="47" y="21"/>
                  <a:pt x="49" y="21"/>
                </a:cubicBezTo>
                <a:cubicBezTo>
                  <a:pt x="50" y="21"/>
                  <a:pt x="51" y="21"/>
                  <a:pt x="52" y="21"/>
                </a:cubicBezTo>
                <a:cubicBezTo>
                  <a:pt x="55" y="20"/>
                  <a:pt x="56" y="18"/>
                  <a:pt x="56" y="17"/>
                </a:cubicBezTo>
                <a:cubicBezTo>
                  <a:pt x="56" y="14"/>
                  <a:pt x="53" y="11"/>
                  <a:pt x="52" y="10"/>
                </a:cubicBezTo>
                <a:cubicBezTo>
                  <a:pt x="52" y="10"/>
                  <a:pt x="52" y="10"/>
                  <a:pt x="52" y="10"/>
                </a:cubicBezTo>
                <a:cubicBezTo>
                  <a:pt x="52" y="10"/>
                  <a:pt x="52" y="10"/>
                  <a:pt x="52" y="10"/>
                </a:cubicBezTo>
                <a:cubicBezTo>
                  <a:pt x="56" y="10"/>
                  <a:pt x="58" y="14"/>
                  <a:pt x="58" y="17"/>
                </a:cubicBezTo>
                <a:cubicBezTo>
                  <a:pt x="58" y="18"/>
                  <a:pt x="58" y="18"/>
                  <a:pt x="58" y="19"/>
                </a:cubicBezTo>
                <a:cubicBezTo>
                  <a:pt x="56" y="22"/>
                  <a:pt x="53" y="24"/>
                  <a:pt x="50" y="24"/>
                </a:cubicBezTo>
                <a:cubicBezTo>
                  <a:pt x="46" y="24"/>
                  <a:pt x="42" y="21"/>
                  <a:pt x="41" y="14"/>
                </a:cubicBezTo>
                <a:cubicBezTo>
                  <a:pt x="41" y="14"/>
                  <a:pt x="41" y="14"/>
                  <a:pt x="41" y="14"/>
                </a:cubicBezTo>
                <a:cubicBezTo>
                  <a:pt x="41" y="14"/>
                  <a:pt x="41" y="14"/>
                  <a:pt x="41" y="14"/>
                </a:cubicBezTo>
                <a:cubicBezTo>
                  <a:pt x="41" y="14"/>
                  <a:pt x="41" y="13"/>
                  <a:pt x="41" y="11"/>
                </a:cubicBezTo>
                <a:cubicBezTo>
                  <a:pt x="41" y="11"/>
                  <a:pt x="41" y="11"/>
                  <a:pt x="41" y="11"/>
                </a:cubicBezTo>
                <a:cubicBezTo>
                  <a:pt x="40" y="6"/>
                  <a:pt x="34" y="2"/>
                  <a:pt x="28" y="2"/>
                </a:cubicBezTo>
                <a:cubicBezTo>
                  <a:pt x="27" y="2"/>
                  <a:pt x="27" y="2"/>
                  <a:pt x="26" y="2"/>
                </a:cubicBezTo>
                <a:cubicBezTo>
                  <a:pt x="23" y="3"/>
                  <a:pt x="22" y="5"/>
                  <a:pt x="20" y="7"/>
                </a:cubicBezTo>
                <a:cubicBezTo>
                  <a:pt x="21" y="7"/>
                  <a:pt x="21" y="7"/>
                  <a:pt x="21" y="7"/>
                </a:cubicBezTo>
                <a:cubicBezTo>
                  <a:pt x="21" y="7"/>
                  <a:pt x="21" y="7"/>
                  <a:pt x="21" y="7"/>
                </a:cubicBezTo>
                <a:cubicBezTo>
                  <a:pt x="20" y="7"/>
                  <a:pt x="19" y="7"/>
                  <a:pt x="18" y="7"/>
                </a:cubicBezTo>
                <a:cubicBezTo>
                  <a:pt x="11" y="7"/>
                  <a:pt x="4" y="14"/>
                  <a:pt x="3" y="20"/>
                </a:cubicBezTo>
                <a:cubicBezTo>
                  <a:pt x="3" y="20"/>
                  <a:pt x="3" y="20"/>
                  <a:pt x="3" y="20"/>
                </a:cubicBezTo>
                <a:cubicBezTo>
                  <a:pt x="3" y="23"/>
                  <a:pt x="5" y="25"/>
                  <a:pt x="5" y="26"/>
                </a:cubicBezTo>
                <a:cubicBezTo>
                  <a:pt x="5" y="27"/>
                  <a:pt x="5" y="27"/>
                  <a:pt x="5" y="27"/>
                </a:cubicBezTo>
                <a:cubicBezTo>
                  <a:pt x="5" y="30"/>
                  <a:pt x="0" y="35"/>
                  <a:pt x="0" y="41"/>
                </a:cubicBezTo>
                <a:cubicBezTo>
                  <a:pt x="0" y="44"/>
                  <a:pt x="1" y="46"/>
                  <a:pt x="2" y="49"/>
                </a:cubicBezTo>
                <a:cubicBezTo>
                  <a:pt x="3" y="51"/>
                  <a:pt x="6" y="52"/>
                  <a:pt x="8" y="53"/>
                </a:cubicBezTo>
                <a:cubicBezTo>
                  <a:pt x="11" y="55"/>
                  <a:pt x="13" y="55"/>
                  <a:pt x="15" y="55"/>
                </a:cubicBezTo>
                <a:cubicBezTo>
                  <a:pt x="17" y="55"/>
                  <a:pt x="19" y="54"/>
                  <a:pt x="20" y="52"/>
                </a:cubicBezTo>
                <a:cubicBezTo>
                  <a:pt x="22" y="51"/>
                  <a:pt x="22" y="49"/>
                  <a:pt x="22" y="47"/>
                </a:cubicBezTo>
                <a:cubicBezTo>
                  <a:pt x="22" y="44"/>
                  <a:pt x="21" y="41"/>
                  <a:pt x="19" y="41"/>
                </a:cubicBezTo>
                <a:cubicBezTo>
                  <a:pt x="18" y="41"/>
                  <a:pt x="16" y="42"/>
                  <a:pt x="14" y="44"/>
                </a:cubicBezTo>
                <a:cubicBezTo>
                  <a:pt x="14" y="44"/>
                  <a:pt x="14" y="44"/>
                  <a:pt x="14" y="44"/>
                </a:cubicBezTo>
                <a:cubicBezTo>
                  <a:pt x="15" y="44"/>
                  <a:pt x="15" y="44"/>
                  <a:pt x="15" y="44"/>
                </a:cubicBezTo>
                <a:cubicBezTo>
                  <a:pt x="15" y="41"/>
                  <a:pt x="18" y="39"/>
                  <a:pt x="20" y="39"/>
                </a:cubicBezTo>
                <a:cubicBezTo>
                  <a:pt x="21" y="39"/>
                  <a:pt x="23" y="40"/>
                  <a:pt x="24" y="42"/>
                </a:cubicBezTo>
                <a:cubicBezTo>
                  <a:pt x="25" y="44"/>
                  <a:pt x="25" y="47"/>
                  <a:pt x="25" y="49"/>
                </a:cubicBezTo>
                <a:cubicBezTo>
                  <a:pt x="25" y="55"/>
                  <a:pt x="23" y="62"/>
                  <a:pt x="23" y="67"/>
                </a:cubicBezTo>
                <a:cubicBezTo>
                  <a:pt x="24" y="68"/>
                  <a:pt x="24" y="68"/>
                  <a:pt x="24" y="68"/>
                </a:cubicBezTo>
                <a:cubicBezTo>
                  <a:pt x="24" y="82"/>
                  <a:pt x="30" y="95"/>
                  <a:pt x="36" y="104"/>
                </a:cubicBezTo>
                <a:cubicBezTo>
                  <a:pt x="45" y="120"/>
                  <a:pt x="67" y="136"/>
                  <a:pt x="92" y="140"/>
                </a:cubicBezTo>
                <a:cubicBezTo>
                  <a:pt x="96" y="140"/>
                  <a:pt x="100" y="140"/>
                  <a:pt x="104" y="140"/>
                </a:cubicBezTo>
                <a:cubicBezTo>
                  <a:pt x="114" y="140"/>
                  <a:pt x="124" y="139"/>
                  <a:pt x="132" y="135"/>
                </a:cubicBezTo>
                <a:cubicBezTo>
                  <a:pt x="140" y="131"/>
                  <a:pt x="150" y="130"/>
                  <a:pt x="164" y="130"/>
                </a:cubicBezTo>
                <a:cubicBezTo>
                  <a:pt x="167" y="130"/>
                  <a:pt x="170" y="130"/>
                  <a:pt x="172" y="130"/>
                </a:cubicBezTo>
                <a:cubicBezTo>
                  <a:pt x="185" y="130"/>
                  <a:pt x="197" y="131"/>
                  <a:pt x="209" y="133"/>
                </a:cubicBezTo>
                <a:cubicBezTo>
                  <a:pt x="216" y="135"/>
                  <a:pt x="224" y="135"/>
                  <a:pt x="231" y="135"/>
                </a:cubicBezTo>
                <a:cubicBezTo>
                  <a:pt x="234" y="135"/>
                  <a:pt x="237" y="135"/>
                  <a:pt x="239" y="135"/>
                </a:cubicBezTo>
                <a:cubicBezTo>
                  <a:pt x="240" y="135"/>
                  <a:pt x="241" y="135"/>
                  <a:pt x="242" y="135"/>
                </a:cubicBezTo>
                <a:cubicBezTo>
                  <a:pt x="243" y="135"/>
                  <a:pt x="243" y="135"/>
                  <a:pt x="243" y="135"/>
                </a:cubicBezTo>
                <a:cubicBezTo>
                  <a:pt x="243" y="135"/>
                  <a:pt x="243" y="135"/>
                  <a:pt x="243" y="135"/>
                </a:cubicBezTo>
                <a:cubicBezTo>
                  <a:pt x="243" y="135"/>
                  <a:pt x="243" y="135"/>
                  <a:pt x="243" y="135"/>
                </a:cubicBezTo>
                <a:cubicBezTo>
                  <a:pt x="243" y="135"/>
                  <a:pt x="243" y="135"/>
                  <a:pt x="243" y="135"/>
                </a:cubicBezTo>
                <a:cubicBezTo>
                  <a:pt x="243" y="135"/>
                  <a:pt x="243" y="135"/>
                  <a:pt x="243" y="135"/>
                </a:cubicBezTo>
                <a:cubicBezTo>
                  <a:pt x="243" y="135"/>
                  <a:pt x="243" y="135"/>
                  <a:pt x="243" y="135"/>
                </a:cubicBezTo>
                <a:cubicBezTo>
                  <a:pt x="243" y="135"/>
                  <a:pt x="243" y="135"/>
                  <a:pt x="243" y="135"/>
                </a:cubicBezTo>
                <a:cubicBezTo>
                  <a:pt x="243" y="135"/>
                  <a:pt x="243" y="135"/>
                  <a:pt x="243" y="135"/>
                </a:cubicBezTo>
                <a:cubicBezTo>
                  <a:pt x="243" y="135"/>
                  <a:pt x="243" y="135"/>
                  <a:pt x="243" y="135"/>
                </a:cubicBezTo>
                <a:cubicBezTo>
                  <a:pt x="243" y="135"/>
                  <a:pt x="243" y="135"/>
                  <a:pt x="243" y="135"/>
                </a:cubicBezTo>
                <a:cubicBezTo>
                  <a:pt x="243" y="135"/>
                  <a:pt x="243" y="135"/>
                  <a:pt x="243" y="135"/>
                </a:cubicBezTo>
                <a:cubicBezTo>
                  <a:pt x="243" y="135"/>
                  <a:pt x="243" y="135"/>
                  <a:pt x="243" y="135"/>
                </a:cubicBezTo>
                <a:cubicBezTo>
                  <a:pt x="243" y="135"/>
                  <a:pt x="243" y="135"/>
                  <a:pt x="243" y="135"/>
                </a:cubicBezTo>
                <a:cubicBezTo>
                  <a:pt x="243" y="135"/>
                  <a:pt x="243" y="135"/>
                  <a:pt x="243" y="135"/>
                </a:cubicBezTo>
                <a:cubicBezTo>
                  <a:pt x="243" y="135"/>
                  <a:pt x="243" y="135"/>
                  <a:pt x="243" y="135"/>
                </a:cubicBezTo>
                <a:cubicBezTo>
                  <a:pt x="243" y="135"/>
                  <a:pt x="243" y="135"/>
                  <a:pt x="243" y="135"/>
                </a:cubicBezTo>
                <a:cubicBezTo>
                  <a:pt x="243" y="135"/>
                  <a:pt x="243" y="135"/>
                  <a:pt x="243" y="135"/>
                </a:cubicBezTo>
                <a:cubicBezTo>
                  <a:pt x="243" y="135"/>
                  <a:pt x="243" y="135"/>
                  <a:pt x="243" y="135"/>
                </a:cubicBezTo>
                <a:cubicBezTo>
                  <a:pt x="243" y="135"/>
                  <a:pt x="243" y="135"/>
                  <a:pt x="243" y="135"/>
                </a:cubicBezTo>
                <a:cubicBezTo>
                  <a:pt x="243" y="135"/>
                  <a:pt x="243" y="135"/>
                  <a:pt x="243" y="135"/>
                </a:cubicBezTo>
                <a:cubicBezTo>
                  <a:pt x="243" y="135"/>
                  <a:pt x="243" y="135"/>
                  <a:pt x="243" y="135"/>
                </a:cubicBezTo>
                <a:cubicBezTo>
                  <a:pt x="243" y="135"/>
                  <a:pt x="243" y="135"/>
                  <a:pt x="243" y="135"/>
                </a:cubicBezTo>
                <a:cubicBezTo>
                  <a:pt x="231" y="133"/>
                  <a:pt x="203" y="125"/>
                  <a:pt x="192" y="123"/>
                </a:cubicBezTo>
                <a:cubicBezTo>
                  <a:pt x="184" y="122"/>
                  <a:pt x="177" y="121"/>
                  <a:pt x="168" y="121"/>
                </a:cubicBezTo>
                <a:cubicBezTo>
                  <a:pt x="166" y="121"/>
                  <a:pt x="163" y="121"/>
                  <a:pt x="160" y="121"/>
                </a:cubicBezTo>
                <a:cubicBezTo>
                  <a:pt x="146" y="122"/>
                  <a:pt x="135" y="127"/>
                  <a:pt x="124" y="130"/>
                </a:cubicBezTo>
                <a:cubicBezTo>
                  <a:pt x="119" y="131"/>
                  <a:pt x="114" y="132"/>
                  <a:pt x="108" y="132"/>
                </a:cubicBezTo>
                <a:cubicBezTo>
                  <a:pt x="86" y="132"/>
                  <a:pt x="66" y="119"/>
                  <a:pt x="62" y="92"/>
                </a:cubicBezTo>
                <a:cubicBezTo>
                  <a:pt x="62" y="92"/>
                  <a:pt x="62" y="92"/>
                  <a:pt x="62" y="92"/>
                </a:cubicBezTo>
                <a:cubicBezTo>
                  <a:pt x="62" y="92"/>
                  <a:pt x="62" y="92"/>
                  <a:pt x="62" y="92"/>
                </a:cubicBezTo>
                <a:cubicBezTo>
                  <a:pt x="64" y="99"/>
                  <a:pt x="69" y="107"/>
                  <a:pt x="72" y="112"/>
                </a:cubicBezTo>
                <a:cubicBezTo>
                  <a:pt x="78" y="122"/>
                  <a:pt x="94" y="130"/>
                  <a:pt x="109" y="130"/>
                </a:cubicBezTo>
                <a:cubicBezTo>
                  <a:pt x="113" y="130"/>
                  <a:pt x="116" y="130"/>
                  <a:pt x="119" y="129"/>
                </a:cubicBezTo>
                <a:cubicBezTo>
                  <a:pt x="128" y="126"/>
                  <a:pt x="138" y="122"/>
                  <a:pt x="149" y="120"/>
                </a:cubicBezTo>
                <a:cubicBezTo>
                  <a:pt x="155" y="118"/>
                  <a:pt x="161" y="118"/>
                  <a:pt x="166" y="118"/>
                </a:cubicBezTo>
                <a:cubicBezTo>
                  <a:pt x="176" y="118"/>
                  <a:pt x="184" y="120"/>
                  <a:pt x="193" y="121"/>
                </a:cubicBezTo>
                <a:cubicBezTo>
                  <a:pt x="193" y="120"/>
                  <a:pt x="193" y="120"/>
                  <a:pt x="193" y="120"/>
                </a:cubicBezTo>
                <a:cubicBezTo>
                  <a:pt x="186" y="116"/>
                  <a:pt x="174" y="112"/>
                  <a:pt x="163" y="112"/>
                </a:cubicBezTo>
                <a:cubicBezTo>
                  <a:pt x="162" y="112"/>
                  <a:pt x="160" y="112"/>
                  <a:pt x="159" y="112"/>
                </a:cubicBezTo>
                <a:cubicBezTo>
                  <a:pt x="143" y="114"/>
                  <a:pt x="126" y="120"/>
                  <a:pt x="114" y="120"/>
                </a:cubicBezTo>
                <a:cubicBezTo>
                  <a:pt x="109" y="120"/>
                  <a:pt x="105" y="119"/>
                  <a:pt x="103" y="117"/>
                </a:cubicBezTo>
                <a:cubicBezTo>
                  <a:pt x="99" y="112"/>
                  <a:pt x="97" y="107"/>
                  <a:pt x="97" y="102"/>
                </a:cubicBezTo>
                <a:cubicBezTo>
                  <a:pt x="97" y="98"/>
                  <a:pt x="99" y="94"/>
                  <a:pt x="101" y="91"/>
                </a:cubicBezTo>
                <a:cubicBezTo>
                  <a:pt x="103" y="88"/>
                  <a:pt x="107" y="87"/>
                  <a:pt x="109" y="87"/>
                </a:cubicBezTo>
                <a:cubicBezTo>
                  <a:pt x="113" y="87"/>
                  <a:pt x="116" y="89"/>
                  <a:pt x="116" y="96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14" y="92"/>
                  <a:pt x="111" y="90"/>
                  <a:pt x="109" y="90"/>
                </a:cubicBezTo>
                <a:cubicBezTo>
                  <a:pt x="108" y="90"/>
                  <a:pt x="108" y="90"/>
                  <a:pt x="108" y="90"/>
                </a:cubicBezTo>
                <a:cubicBezTo>
                  <a:pt x="108" y="90"/>
                  <a:pt x="108" y="90"/>
                  <a:pt x="108" y="90"/>
                </a:cubicBezTo>
                <a:cubicBezTo>
                  <a:pt x="108" y="90"/>
                  <a:pt x="108" y="90"/>
                  <a:pt x="108" y="90"/>
                </a:cubicBezTo>
                <a:cubicBezTo>
                  <a:pt x="105" y="91"/>
                  <a:pt x="103" y="93"/>
                  <a:pt x="103" y="97"/>
                </a:cubicBezTo>
                <a:cubicBezTo>
                  <a:pt x="103" y="98"/>
                  <a:pt x="103" y="98"/>
                  <a:pt x="103" y="98"/>
                </a:cubicBezTo>
                <a:cubicBezTo>
                  <a:pt x="103" y="102"/>
                  <a:pt x="109" y="107"/>
                  <a:pt x="115" y="107"/>
                </a:cubicBezTo>
                <a:cubicBezTo>
                  <a:pt x="115" y="107"/>
                  <a:pt x="115" y="107"/>
                  <a:pt x="115" y="107"/>
                </a:cubicBezTo>
                <a:cubicBezTo>
                  <a:pt x="124" y="107"/>
                  <a:pt x="131" y="102"/>
                  <a:pt x="132" y="91"/>
                </a:cubicBezTo>
                <a:cubicBezTo>
                  <a:pt x="132" y="91"/>
                  <a:pt x="132" y="91"/>
                  <a:pt x="132" y="91"/>
                </a:cubicBezTo>
                <a:cubicBezTo>
                  <a:pt x="132" y="92"/>
                  <a:pt x="132" y="92"/>
                  <a:pt x="132" y="92"/>
                </a:cubicBezTo>
                <a:cubicBezTo>
                  <a:pt x="134" y="91"/>
                  <a:pt x="140" y="90"/>
                  <a:pt x="140" y="83"/>
                </a:cubicBezTo>
                <a:cubicBezTo>
                  <a:pt x="140" y="82"/>
                  <a:pt x="140" y="82"/>
                  <a:pt x="140" y="82"/>
                </a:cubicBezTo>
                <a:cubicBezTo>
                  <a:pt x="140" y="77"/>
                  <a:pt x="136" y="71"/>
                  <a:pt x="130" y="71"/>
                </a:cubicBezTo>
                <a:cubicBezTo>
                  <a:pt x="128" y="71"/>
                  <a:pt x="127" y="71"/>
                  <a:pt x="125" y="72"/>
                </a:cubicBezTo>
                <a:cubicBezTo>
                  <a:pt x="125" y="72"/>
                  <a:pt x="125" y="72"/>
                  <a:pt x="125" y="72"/>
                </a:cubicBezTo>
                <a:cubicBezTo>
                  <a:pt x="125" y="72"/>
                  <a:pt x="125" y="72"/>
                  <a:pt x="125" y="72"/>
                </a:cubicBezTo>
                <a:cubicBezTo>
                  <a:pt x="126" y="69"/>
                  <a:pt x="126" y="69"/>
                  <a:pt x="130" y="67"/>
                </a:cubicBezTo>
                <a:cubicBezTo>
                  <a:pt x="130" y="67"/>
                  <a:pt x="130" y="67"/>
                  <a:pt x="130" y="67"/>
                </a:cubicBezTo>
                <a:cubicBezTo>
                  <a:pt x="130" y="67"/>
                  <a:pt x="130" y="67"/>
                  <a:pt x="130" y="67"/>
                </a:cubicBezTo>
                <a:cubicBezTo>
                  <a:pt x="127" y="61"/>
                  <a:pt x="120" y="59"/>
                  <a:pt x="115" y="59"/>
                </a:cubicBezTo>
                <a:cubicBezTo>
                  <a:pt x="112" y="59"/>
                  <a:pt x="110" y="59"/>
                  <a:pt x="108" y="60"/>
                </a:cubicBezTo>
                <a:cubicBezTo>
                  <a:pt x="108" y="60"/>
                  <a:pt x="108" y="60"/>
                  <a:pt x="108" y="60"/>
                </a:cubicBezTo>
                <a:cubicBezTo>
                  <a:pt x="108" y="60"/>
                  <a:pt x="108" y="60"/>
                  <a:pt x="108" y="60"/>
                </a:cubicBezTo>
                <a:cubicBezTo>
                  <a:pt x="110" y="59"/>
                  <a:pt x="112" y="59"/>
                  <a:pt x="115" y="59"/>
                </a:cubicBezTo>
                <a:cubicBezTo>
                  <a:pt x="120" y="59"/>
                  <a:pt x="126" y="61"/>
                  <a:pt x="129" y="67"/>
                </a:cubicBezTo>
                <a:cubicBezTo>
                  <a:pt x="130" y="67"/>
                  <a:pt x="130" y="67"/>
                  <a:pt x="130" y="67"/>
                </a:cubicBezTo>
                <a:cubicBezTo>
                  <a:pt x="130" y="67"/>
                  <a:pt x="130" y="67"/>
                  <a:pt x="130" y="67"/>
                </a:cubicBezTo>
                <a:cubicBezTo>
                  <a:pt x="126" y="69"/>
                  <a:pt x="126" y="69"/>
                  <a:pt x="125" y="72"/>
                </a:cubicBezTo>
                <a:cubicBezTo>
                  <a:pt x="124" y="72"/>
                  <a:pt x="124" y="72"/>
                  <a:pt x="124" y="72"/>
                </a:cubicBezTo>
                <a:cubicBezTo>
                  <a:pt x="125" y="72"/>
                  <a:pt x="125" y="72"/>
                  <a:pt x="125" y="72"/>
                </a:cubicBezTo>
                <a:cubicBezTo>
                  <a:pt x="127" y="71"/>
                  <a:pt x="128" y="71"/>
                  <a:pt x="130" y="71"/>
                </a:cubicBezTo>
                <a:cubicBezTo>
                  <a:pt x="136" y="71"/>
                  <a:pt x="140" y="77"/>
                  <a:pt x="140" y="82"/>
                </a:cubicBezTo>
                <a:cubicBezTo>
                  <a:pt x="140" y="83"/>
                  <a:pt x="140" y="83"/>
                  <a:pt x="140" y="83"/>
                </a:cubicBezTo>
                <a:cubicBezTo>
                  <a:pt x="140" y="90"/>
                  <a:pt x="134" y="91"/>
                  <a:pt x="132" y="91"/>
                </a:cubicBezTo>
                <a:cubicBezTo>
                  <a:pt x="132" y="91"/>
                  <a:pt x="132" y="91"/>
                  <a:pt x="132" y="91"/>
                </a:cubicBezTo>
                <a:cubicBezTo>
                  <a:pt x="132" y="91"/>
                  <a:pt x="132" y="91"/>
                  <a:pt x="132" y="91"/>
                </a:cubicBezTo>
                <a:cubicBezTo>
                  <a:pt x="131" y="102"/>
                  <a:pt x="123" y="107"/>
                  <a:pt x="115" y="107"/>
                </a:cubicBezTo>
                <a:cubicBezTo>
                  <a:pt x="115" y="107"/>
                  <a:pt x="115" y="107"/>
                  <a:pt x="115" y="107"/>
                </a:cubicBezTo>
                <a:cubicBezTo>
                  <a:pt x="109" y="107"/>
                  <a:pt x="103" y="102"/>
                  <a:pt x="103" y="98"/>
                </a:cubicBezTo>
                <a:cubicBezTo>
                  <a:pt x="103" y="97"/>
                  <a:pt x="103" y="97"/>
                  <a:pt x="103" y="97"/>
                </a:cubicBezTo>
                <a:cubicBezTo>
                  <a:pt x="103" y="93"/>
                  <a:pt x="105" y="92"/>
                  <a:pt x="108" y="90"/>
                </a:cubicBezTo>
                <a:cubicBezTo>
                  <a:pt x="108" y="90"/>
                  <a:pt x="108" y="90"/>
                  <a:pt x="108" y="90"/>
                </a:cubicBezTo>
                <a:cubicBezTo>
                  <a:pt x="108" y="90"/>
                  <a:pt x="108" y="90"/>
                  <a:pt x="108" y="90"/>
                </a:cubicBezTo>
                <a:cubicBezTo>
                  <a:pt x="109" y="90"/>
                  <a:pt x="109" y="90"/>
                  <a:pt x="109" y="90"/>
                </a:cubicBezTo>
                <a:cubicBezTo>
                  <a:pt x="111" y="90"/>
                  <a:pt x="114" y="92"/>
                  <a:pt x="116" y="96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16" y="89"/>
                  <a:pt x="113" y="86"/>
                  <a:pt x="109" y="86"/>
                </a:cubicBezTo>
                <a:cubicBezTo>
                  <a:pt x="104" y="86"/>
                  <a:pt x="97" y="93"/>
                  <a:pt x="97" y="102"/>
                </a:cubicBezTo>
                <a:cubicBezTo>
                  <a:pt x="97" y="107"/>
                  <a:pt x="98" y="112"/>
                  <a:pt x="103" y="117"/>
                </a:cubicBezTo>
                <a:cubicBezTo>
                  <a:pt x="105" y="119"/>
                  <a:pt x="109" y="121"/>
                  <a:pt x="114" y="121"/>
                </a:cubicBezTo>
                <a:cubicBezTo>
                  <a:pt x="126" y="121"/>
                  <a:pt x="144" y="114"/>
                  <a:pt x="159" y="112"/>
                </a:cubicBezTo>
                <a:cubicBezTo>
                  <a:pt x="160" y="112"/>
                  <a:pt x="162" y="112"/>
                  <a:pt x="163" y="112"/>
                </a:cubicBezTo>
                <a:cubicBezTo>
                  <a:pt x="174" y="112"/>
                  <a:pt x="186" y="116"/>
                  <a:pt x="193" y="120"/>
                </a:cubicBezTo>
                <a:cubicBezTo>
                  <a:pt x="193" y="120"/>
                  <a:pt x="193" y="120"/>
                  <a:pt x="193" y="120"/>
                </a:cubicBezTo>
                <a:cubicBezTo>
                  <a:pt x="193" y="120"/>
                  <a:pt x="193" y="120"/>
                  <a:pt x="193" y="120"/>
                </a:cubicBezTo>
                <a:cubicBezTo>
                  <a:pt x="184" y="120"/>
                  <a:pt x="176" y="118"/>
                  <a:pt x="166" y="118"/>
                </a:cubicBezTo>
                <a:cubicBezTo>
                  <a:pt x="161" y="118"/>
                  <a:pt x="155" y="118"/>
                  <a:pt x="149" y="120"/>
                </a:cubicBezTo>
                <a:cubicBezTo>
                  <a:pt x="138" y="122"/>
                  <a:pt x="128" y="126"/>
                  <a:pt x="119" y="129"/>
                </a:cubicBezTo>
                <a:cubicBezTo>
                  <a:pt x="116" y="130"/>
                  <a:pt x="113" y="130"/>
                  <a:pt x="109" y="130"/>
                </a:cubicBezTo>
                <a:cubicBezTo>
                  <a:pt x="94" y="130"/>
                  <a:pt x="79" y="122"/>
                  <a:pt x="72" y="112"/>
                </a:cubicBezTo>
                <a:cubicBezTo>
                  <a:pt x="69" y="107"/>
                  <a:pt x="65" y="99"/>
                  <a:pt x="62" y="92"/>
                </a:cubicBezTo>
                <a:cubicBezTo>
                  <a:pt x="62" y="92"/>
                  <a:pt x="62" y="92"/>
                  <a:pt x="62" y="92"/>
                </a:cubicBezTo>
                <a:cubicBezTo>
                  <a:pt x="65" y="119"/>
                  <a:pt x="86" y="132"/>
                  <a:pt x="108" y="132"/>
                </a:cubicBezTo>
                <a:cubicBezTo>
                  <a:pt x="114" y="132"/>
                  <a:pt x="119" y="131"/>
                  <a:pt x="124" y="130"/>
                </a:cubicBezTo>
                <a:cubicBezTo>
                  <a:pt x="135" y="127"/>
                  <a:pt x="146" y="122"/>
                  <a:pt x="160" y="121"/>
                </a:cubicBezTo>
                <a:cubicBezTo>
                  <a:pt x="163" y="121"/>
                  <a:pt x="166" y="121"/>
                  <a:pt x="168" y="121"/>
                </a:cubicBezTo>
                <a:cubicBezTo>
                  <a:pt x="177" y="121"/>
                  <a:pt x="184" y="122"/>
                  <a:pt x="192" y="123"/>
                </a:cubicBezTo>
                <a:cubicBezTo>
                  <a:pt x="203" y="125"/>
                  <a:pt x="231" y="133"/>
                  <a:pt x="243" y="135"/>
                </a:cubicBezTo>
                <a:cubicBezTo>
                  <a:pt x="243" y="135"/>
                  <a:pt x="243" y="135"/>
                  <a:pt x="243" y="135"/>
                </a:cubicBezTo>
                <a:cubicBezTo>
                  <a:pt x="243" y="135"/>
                  <a:pt x="243" y="135"/>
                  <a:pt x="243" y="135"/>
                </a:cubicBezTo>
                <a:cubicBezTo>
                  <a:pt x="243" y="135"/>
                  <a:pt x="243" y="135"/>
                  <a:pt x="243" y="135"/>
                </a:cubicBezTo>
                <a:cubicBezTo>
                  <a:pt x="243" y="135"/>
                  <a:pt x="243" y="135"/>
                  <a:pt x="243" y="135"/>
                </a:cubicBezTo>
                <a:cubicBezTo>
                  <a:pt x="243" y="135"/>
                  <a:pt x="243" y="135"/>
                  <a:pt x="243" y="135"/>
                </a:cubicBezTo>
                <a:cubicBezTo>
                  <a:pt x="243" y="135"/>
                  <a:pt x="243" y="135"/>
                  <a:pt x="243" y="135"/>
                </a:cubicBezTo>
                <a:cubicBezTo>
                  <a:pt x="243" y="135"/>
                  <a:pt x="243" y="135"/>
                  <a:pt x="243" y="135"/>
                </a:cubicBezTo>
                <a:cubicBezTo>
                  <a:pt x="243" y="135"/>
                  <a:pt x="243" y="135"/>
                  <a:pt x="243" y="135"/>
                </a:cubicBezTo>
                <a:cubicBezTo>
                  <a:pt x="243" y="135"/>
                  <a:pt x="243" y="135"/>
                  <a:pt x="243" y="135"/>
                </a:cubicBezTo>
                <a:cubicBezTo>
                  <a:pt x="243" y="135"/>
                  <a:pt x="243" y="135"/>
                  <a:pt x="243" y="135"/>
                </a:cubicBezTo>
                <a:cubicBezTo>
                  <a:pt x="243" y="135"/>
                  <a:pt x="243" y="135"/>
                  <a:pt x="243" y="135"/>
                </a:cubicBezTo>
                <a:cubicBezTo>
                  <a:pt x="243" y="135"/>
                  <a:pt x="243" y="135"/>
                  <a:pt x="243" y="135"/>
                </a:cubicBezTo>
                <a:cubicBezTo>
                  <a:pt x="243" y="135"/>
                  <a:pt x="243" y="135"/>
                  <a:pt x="243" y="135"/>
                </a:cubicBezTo>
                <a:cubicBezTo>
                  <a:pt x="242" y="135"/>
                  <a:pt x="238" y="135"/>
                  <a:pt x="231" y="135"/>
                </a:cubicBezTo>
                <a:cubicBezTo>
                  <a:pt x="224" y="135"/>
                  <a:pt x="216" y="135"/>
                  <a:pt x="209" y="133"/>
                </a:cubicBezTo>
                <a:cubicBezTo>
                  <a:pt x="197" y="131"/>
                  <a:pt x="185" y="130"/>
                  <a:pt x="172" y="130"/>
                </a:cubicBezTo>
                <a:cubicBezTo>
                  <a:pt x="170" y="130"/>
                  <a:pt x="167" y="130"/>
                  <a:pt x="164" y="130"/>
                </a:cubicBezTo>
                <a:cubicBezTo>
                  <a:pt x="150" y="130"/>
                  <a:pt x="140" y="131"/>
                  <a:pt x="132" y="135"/>
                </a:cubicBezTo>
                <a:cubicBezTo>
                  <a:pt x="124" y="139"/>
                  <a:pt x="114" y="140"/>
                  <a:pt x="104" y="140"/>
                </a:cubicBezTo>
                <a:cubicBezTo>
                  <a:pt x="100" y="140"/>
                  <a:pt x="96" y="140"/>
                  <a:pt x="92" y="139"/>
                </a:cubicBezTo>
                <a:cubicBezTo>
                  <a:pt x="67" y="136"/>
                  <a:pt x="45" y="120"/>
                  <a:pt x="36" y="104"/>
                </a:cubicBezTo>
                <a:cubicBezTo>
                  <a:pt x="31" y="95"/>
                  <a:pt x="24" y="82"/>
                  <a:pt x="24" y="68"/>
                </a:cubicBezTo>
                <a:cubicBezTo>
                  <a:pt x="24" y="67"/>
                  <a:pt x="24" y="67"/>
                  <a:pt x="24" y="67"/>
                </a:cubicBezTo>
                <a:cubicBezTo>
                  <a:pt x="24" y="62"/>
                  <a:pt x="25" y="56"/>
                  <a:pt x="25" y="49"/>
                </a:cubicBezTo>
                <a:cubicBezTo>
                  <a:pt x="25" y="47"/>
                  <a:pt x="25" y="44"/>
                  <a:pt x="24" y="42"/>
                </a:cubicBezTo>
                <a:cubicBezTo>
                  <a:pt x="23" y="40"/>
                  <a:pt x="21" y="39"/>
                  <a:pt x="20" y="39"/>
                </a:cubicBezTo>
                <a:cubicBezTo>
                  <a:pt x="17" y="39"/>
                  <a:pt x="15" y="41"/>
                  <a:pt x="14" y="44"/>
                </a:cubicBezTo>
                <a:cubicBezTo>
                  <a:pt x="14" y="44"/>
                  <a:pt x="14" y="44"/>
                  <a:pt x="14" y="44"/>
                </a:cubicBezTo>
                <a:cubicBezTo>
                  <a:pt x="15" y="44"/>
                  <a:pt x="15" y="44"/>
                  <a:pt x="15" y="44"/>
                </a:cubicBezTo>
                <a:cubicBezTo>
                  <a:pt x="16" y="42"/>
                  <a:pt x="18" y="42"/>
                  <a:pt x="19" y="42"/>
                </a:cubicBezTo>
                <a:cubicBezTo>
                  <a:pt x="20" y="42"/>
                  <a:pt x="21" y="42"/>
                  <a:pt x="21" y="43"/>
                </a:cubicBezTo>
                <a:cubicBezTo>
                  <a:pt x="22" y="44"/>
                  <a:pt x="22" y="45"/>
                  <a:pt x="22" y="47"/>
                </a:cubicBezTo>
                <a:cubicBezTo>
                  <a:pt x="22" y="49"/>
                  <a:pt x="21" y="51"/>
                  <a:pt x="20" y="52"/>
                </a:cubicBezTo>
                <a:cubicBezTo>
                  <a:pt x="19" y="54"/>
                  <a:pt x="17" y="55"/>
                  <a:pt x="15" y="55"/>
                </a:cubicBezTo>
                <a:cubicBezTo>
                  <a:pt x="13" y="55"/>
                  <a:pt x="11" y="55"/>
                  <a:pt x="8" y="53"/>
                </a:cubicBezTo>
                <a:cubicBezTo>
                  <a:pt x="6" y="52"/>
                  <a:pt x="3" y="50"/>
                  <a:pt x="2" y="49"/>
                </a:cubicBezTo>
                <a:cubicBezTo>
                  <a:pt x="1" y="46"/>
                  <a:pt x="0" y="44"/>
                  <a:pt x="0" y="41"/>
                </a:cubicBezTo>
                <a:cubicBezTo>
                  <a:pt x="0" y="35"/>
                  <a:pt x="5" y="30"/>
                  <a:pt x="5" y="27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5"/>
                  <a:pt x="4" y="23"/>
                  <a:pt x="4" y="20"/>
                </a:cubicBezTo>
                <a:cubicBezTo>
                  <a:pt x="4" y="20"/>
                  <a:pt x="4" y="20"/>
                  <a:pt x="4" y="20"/>
                </a:cubicBezTo>
                <a:cubicBezTo>
                  <a:pt x="4" y="14"/>
                  <a:pt x="11" y="7"/>
                  <a:pt x="18" y="7"/>
                </a:cubicBezTo>
                <a:cubicBezTo>
                  <a:pt x="19" y="7"/>
                  <a:pt x="20" y="7"/>
                  <a:pt x="21" y="8"/>
                </a:cubicBezTo>
                <a:cubicBezTo>
                  <a:pt x="21" y="8"/>
                  <a:pt x="21" y="8"/>
                  <a:pt x="21" y="8"/>
                </a:cubicBezTo>
                <a:cubicBezTo>
                  <a:pt x="21" y="8"/>
                  <a:pt x="21" y="8"/>
                  <a:pt x="21" y="8"/>
                </a:cubicBezTo>
                <a:cubicBezTo>
                  <a:pt x="22" y="5"/>
                  <a:pt x="23" y="3"/>
                  <a:pt x="26" y="2"/>
                </a:cubicBezTo>
                <a:cubicBezTo>
                  <a:pt x="27" y="2"/>
                  <a:pt x="27" y="2"/>
                  <a:pt x="28" y="2"/>
                </a:cubicBezTo>
                <a:cubicBezTo>
                  <a:pt x="34" y="2"/>
                  <a:pt x="40" y="6"/>
                  <a:pt x="41" y="11"/>
                </a:cubicBezTo>
                <a:cubicBezTo>
                  <a:pt x="41" y="11"/>
                  <a:pt x="41" y="11"/>
                  <a:pt x="41" y="11"/>
                </a:cubicBezTo>
                <a:cubicBezTo>
                  <a:pt x="41" y="13"/>
                  <a:pt x="41" y="14"/>
                  <a:pt x="41" y="14"/>
                </a:cubicBezTo>
                <a:cubicBezTo>
                  <a:pt x="41" y="14"/>
                  <a:pt x="41" y="14"/>
                  <a:pt x="41" y="14"/>
                </a:cubicBezTo>
                <a:cubicBezTo>
                  <a:pt x="41" y="14"/>
                  <a:pt x="41" y="14"/>
                  <a:pt x="41" y="14"/>
                </a:cubicBezTo>
                <a:cubicBezTo>
                  <a:pt x="41" y="21"/>
                  <a:pt x="46" y="24"/>
                  <a:pt x="50" y="24"/>
                </a:cubicBezTo>
                <a:cubicBezTo>
                  <a:pt x="53" y="24"/>
                  <a:pt x="56" y="22"/>
                  <a:pt x="58" y="19"/>
                </a:cubicBezTo>
                <a:cubicBezTo>
                  <a:pt x="58" y="18"/>
                  <a:pt x="59" y="18"/>
                  <a:pt x="59" y="17"/>
                </a:cubicBezTo>
                <a:cubicBezTo>
                  <a:pt x="59" y="14"/>
                  <a:pt x="56" y="10"/>
                  <a:pt x="52" y="10"/>
                </a:cubicBezTo>
                <a:cubicBezTo>
                  <a:pt x="52" y="10"/>
                  <a:pt x="52" y="10"/>
                  <a:pt x="52" y="10"/>
                </a:cubicBezTo>
                <a:cubicBezTo>
                  <a:pt x="52" y="10"/>
                  <a:pt x="52" y="10"/>
                  <a:pt x="52" y="10"/>
                </a:cubicBezTo>
                <a:cubicBezTo>
                  <a:pt x="53" y="11"/>
                  <a:pt x="56" y="14"/>
                  <a:pt x="56" y="17"/>
                </a:cubicBezTo>
                <a:cubicBezTo>
                  <a:pt x="56" y="18"/>
                  <a:pt x="55" y="20"/>
                  <a:pt x="52" y="21"/>
                </a:cubicBezTo>
                <a:cubicBezTo>
                  <a:pt x="51" y="21"/>
                  <a:pt x="50" y="21"/>
                  <a:pt x="49" y="21"/>
                </a:cubicBezTo>
                <a:cubicBezTo>
                  <a:pt x="47" y="21"/>
                  <a:pt x="46" y="20"/>
                  <a:pt x="45" y="18"/>
                </a:cubicBezTo>
                <a:cubicBezTo>
                  <a:pt x="44" y="17"/>
                  <a:pt x="44" y="14"/>
                  <a:pt x="44" y="12"/>
                </a:cubicBezTo>
                <a:cubicBezTo>
                  <a:pt x="44" y="9"/>
                  <a:pt x="45" y="6"/>
                  <a:pt x="46" y="4"/>
                </a:cubicBezTo>
                <a:cubicBezTo>
                  <a:pt x="47" y="2"/>
                  <a:pt x="51" y="0"/>
                  <a:pt x="56" y="0"/>
                </a:cubicBezTo>
                <a:cubicBezTo>
                  <a:pt x="56" y="0"/>
                  <a:pt x="56" y="0"/>
                  <a:pt x="56" y="0"/>
                </a:cubicBezTo>
                <a:cubicBezTo>
                  <a:pt x="58" y="0"/>
                  <a:pt x="59" y="1"/>
                  <a:pt x="61" y="2"/>
                </a:cubicBezTo>
                <a:cubicBezTo>
                  <a:pt x="62" y="3"/>
                  <a:pt x="62" y="3"/>
                  <a:pt x="63" y="3"/>
                </a:cubicBezTo>
                <a:cubicBezTo>
                  <a:pt x="63" y="4"/>
                  <a:pt x="64" y="4"/>
                  <a:pt x="64" y="4"/>
                </a:cubicBezTo>
                <a:cubicBezTo>
                  <a:pt x="64" y="4"/>
                  <a:pt x="64" y="4"/>
                  <a:pt x="64" y="4"/>
                </a:cubicBezTo>
                <a:cubicBezTo>
                  <a:pt x="66" y="4"/>
                  <a:pt x="67" y="3"/>
                  <a:pt x="69" y="3"/>
                </a:cubicBezTo>
                <a:cubicBezTo>
                  <a:pt x="71" y="3"/>
                  <a:pt x="73" y="4"/>
                  <a:pt x="76" y="6"/>
                </a:cubicBezTo>
                <a:cubicBezTo>
                  <a:pt x="78" y="9"/>
                  <a:pt x="79" y="12"/>
                  <a:pt x="80" y="16"/>
                </a:cubicBezTo>
                <a:cubicBezTo>
                  <a:pt x="80" y="16"/>
                  <a:pt x="80" y="16"/>
                  <a:pt x="80" y="16"/>
                </a:cubicBezTo>
                <a:cubicBezTo>
                  <a:pt x="80" y="16"/>
                  <a:pt x="80" y="16"/>
                  <a:pt x="80" y="16"/>
                </a:cubicBezTo>
                <a:cubicBezTo>
                  <a:pt x="82" y="16"/>
                  <a:pt x="83" y="15"/>
                  <a:pt x="84" y="15"/>
                </a:cubicBezTo>
                <a:cubicBezTo>
                  <a:pt x="89" y="15"/>
                  <a:pt x="91" y="17"/>
                  <a:pt x="93" y="19"/>
                </a:cubicBezTo>
                <a:cubicBezTo>
                  <a:pt x="94" y="21"/>
                  <a:pt x="96" y="24"/>
                  <a:pt x="99" y="26"/>
                </a:cubicBezTo>
                <a:cubicBezTo>
                  <a:pt x="101" y="29"/>
                  <a:pt x="103" y="30"/>
                  <a:pt x="107" y="32"/>
                </a:cubicBezTo>
                <a:cubicBezTo>
                  <a:pt x="111" y="34"/>
                  <a:pt x="114" y="39"/>
                  <a:pt x="114" y="44"/>
                </a:cubicBezTo>
                <a:cubicBezTo>
                  <a:pt x="114" y="48"/>
                  <a:pt x="113" y="51"/>
                  <a:pt x="109" y="54"/>
                </a:cubicBezTo>
                <a:cubicBezTo>
                  <a:pt x="105" y="57"/>
                  <a:pt x="101" y="59"/>
                  <a:pt x="98" y="59"/>
                </a:cubicBezTo>
                <a:cubicBezTo>
                  <a:pt x="95" y="59"/>
                  <a:pt x="93" y="58"/>
                  <a:pt x="92" y="57"/>
                </a:cubicBezTo>
                <a:cubicBezTo>
                  <a:pt x="90" y="56"/>
                  <a:pt x="89" y="54"/>
                  <a:pt x="89" y="52"/>
                </a:cubicBezTo>
                <a:cubicBezTo>
                  <a:pt x="89" y="50"/>
                  <a:pt x="90" y="48"/>
                  <a:pt x="92" y="46"/>
                </a:cubicBezTo>
                <a:cubicBezTo>
                  <a:pt x="93" y="46"/>
                  <a:pt x="93" y="46"/>
                  <a:pt x="94" y="46"/>
                </a:cubicBezTo>
                <a:cubicBezTo>
                  <a:pt x="95" y="46"/>
                  <a:pt x="97" y="47"/>
                  <a:pt x="97" y="49"/>
                </a:cubicBezTo>
                <a:cubicBezTo>
                  <a:pt x="97" y="49"/>
                  <a:pt x="97" y="49"/>
                  <a:pt x="97" y="49"/>
                </a:cubicBezTo>
                <a:cubicBezTo>
                  <a:pt x="97" y="49"/>
                  <a:pt x="97" y="49"/>
                  <a:pt x="97" y="49"/>
                </a:cubicBezTo>
                <a:cubicBezTo>
                  <a:pt x="97" y="49"/>
                  <a:pt x="97" y="49"/>
                  <a:pt x="97" y="49"/>
                </a:cubicBezTo>
                <a:cubicBezTo>
                  <a:pt x="97" y="50"/>
                  <a:pt x="97" y="50"/>
                  <a:pt x="97" y="50"/>
                </a:cubicBezTo>
                <a:cubicBezTo>
                  <a:pt x="97" y="52"/>
                  <a:pt x="98" y="53"/>
                  <a:pt x="99" y="53"/>
                </a:cubicBezTo>
                <a:cubicBezTo>
                  <a:pt x="99" y="53"/>
                  <a:pt x="99" y="53"/>
                  <a:pt x="99" y="53"/>
                </a:cubicBezTo>
                <a:cubicBezTo>
                  <a:pt x="99" y="53"/>
                  <a:pt x="99" y="53"/>
                  <a:pt x="99" y="53"/>
                </a:cubicBezTo>
                <a:cubicBezTo>
                  <a:pt x="99" y="52"/>
                  <a:pt x="99" y="51"/>
                  <a:pt x="99" y="50"/>
                </a:cubicBezTo>
                <a:cubicBezTo>
                  <a:pt x="99" y="49"/>
                  <a:pt x="99" y="47"/>
                  <a:pt x="98" y="46"/>
                </a:cubicBezTo>
                <a:cubicBezTo>
                  <a:pt x="98" y="45"/>
                  <a:pt x="96" y="44"/>
                  <a:pt x="95" y="44"/>
                </a:cubicBezTo>
                <a:cubicBezTo>
                  <a:pt x="94" y="44"/>
                  <a:pt x="92" y="44"/>
                  <a:pt x="91" y="45"/>
                </a:cubicBezTo>
                <a:cubicBezTo>
                  <a:pt x="88" y="46"/>
                  <a:pt x="87" y="49"/>
                  <a:pt x="87" y="52"/>
                </a:cubicBezTo>
                <a:cubicBezTo>
                  <a:pt x="87" y="55"/>
                  <a:pt x="88" y="59"/>
                  <a:pt x="92" y="60"/>
                </a:cubicBezTo>
                <a:cubicBezTo>
                  <a:pt x="93" y="61"/>
                  <a:pt x="96" y="62"/>
                  <a:pt x="99" y="62"/>
                </a:cubicBezTo>
                <a:cubicBezTo>
                  <a:pt x="102" y="62"/>
                  <a:pt x="105" y="61"/>
                  <a:pt x="108" y="60"/>
                </a:cubicBezTo>
                <a:close/>
              </a:path>
            </a:pathLst>
          </a:custGeom>
          <a:solidFill>
            <a:srgbClr val="F2DBC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61" name="PA_任意多边形 1366"/>
          <p:cNvSpPr>
            <a:spLocks/>
          </p:cNvSpPr>
          <p:nvPr>
            <p:custDataLst>
              <p:tags r:id="rId93"/>
            </p:custDataLst>
          </p:nvPr>
        </p:nvSpPr>
        <p:spPr bwMode="auto">
          <a:xfrm>
            <a:off x="9802812" y="3864219"/>
            <a:ext cx="196850" cy="106363"/>
          </a:xfrm>
          <a:custGeom>
            <a:avLst/>
            <a:gdLst>
              <a:gd name="T0" fmla="*/ 15 w 82"/>
              <a:gd name="T1" fmla="*/ 30 h 44"/>
              <a:gd name="T2" fmla="*/ 10 w 82"/>
              <a:gd name="T3" fmla="*/ 17 h 44"/>
              <a:gd name="T4" fmla="*/ 5 w 82"/>
              <a:gd name="T5" fmla="*/ 38 h 44"/>
              <a:gd name="T6" fmla="*/ 28 w 82"/>
              <a:gd name="T7" fmla="*/ 40 h 44"/>
              <a:gd name="T8" fmla="*/ 82 w 82"/>
              <a:gd name="T9" fmla="*/ 31 h 44"/>
              <a:gd name="T10" fmla="*/ 41 w 82"/>
              <a:gd name="T11" fmla="*/ 24 h 44"/>
              <a:gd name="T12" fmla="*/ 24 w 82"/>
              <a:gd name="T13" fmla="*/ 23 h 44"/>
              <a:gd name="T14" fmla="*/ 26 w 82"/>
              <a:gd name="T15" fmla="*/ 11 h 44"/>
              <a:gd name="T16" fmla="*/ 37 w 82"/>
              <a:gd name="T17" fmla="*/ 13 h 44"/>
              <a:gd name="T18" fmla="*/ 29 w 82"/>
              <a:gd name="T19" fmla="*/ 12 h 44"/>
              <a:gd name="T20" fmla="*/ 30 w 82"/>
              <a:gd name="T21" fmla="*/ 23 h 44"/>
              <a:gd name="T22" fmla="*/ 45 w 82"/>
              <a:gd name="T23" fmla="*/ 16 h 44"/>
              <a:gd name="T24" fmla="*/ 40 w 82"/>
              <a:gd name="T25" fmla="*/ 3 h 44"/>
              <a:gd name="T26" fmla="*/ 19 w 82"/>
              <a:gd name="T27" fmla="*/ 6 h 44"/>
              <a:gd name="T28" fmla="*/ 15 w 82"/>
              <a:gd name="T29" fmla="*/ 30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82" h="44">
                <a:moveTo>
                  <a:pt x="15" y="30"/>
                </a:moveTo>
                <a:cubicBezTo>
                  <a:pt x="7" y="29"/>
                  <a:pt x="8" y="22"/>
                  <a:pt x="10" y="17"/>
                </a:cubicBezTo>
                <a:cubicBezTo>
                  <a:pt x="1" y="18"/>
                  <a:pt x="0" y="32"/>
                  <a:pt x="5" y="38"/>
                </a:cubicBezTo>
                <a:cubicBezTo>
                  <a:pt x="9" y="43"/>
                  <a:pt x="21" y="44"/>
                  <a:pt x="28" y="40"/>
                </a:cubicBezTo>
                <a:cubicBezTo>
                  <a:pt x="37" y="34"/>
                  <a:pt x="58" y="27"/>
                  <a:pt x="82" y="31"/>
                </a:cubicBezTo>
                <a:cubicBezTo>
                  <a:pt x="72" y="24"/>
                  <a:pt x="51" y="18"/>
                  <a:pt x="41" y="24"/>
                </a:cubicBezTo>
                <a:cubicBezTo>
                  <a:pt x="34" y="28"/>
                  <a:pt x="28" y="27"/>
                  <a:pt x="24" y="23"/>
                </a:cubicBezTo>
                <a:cubicBezTo>
                  <a:pt x="22" y="20"/>
                  <a:pt x="23" y="13"/>
                  <a:pt x="26" y="11"/>
                </a:cubicBezTo>
                <a:cubicBezTo>
                  <a:pt x="30" y="7"/>
                  <a:pt x="37" y="9"/>
                  <a:pt x="37" y="13"/>
                </a:cubicBezTo>
                <a:cubicBezTo>
                  <a:pt x="35" y="12"/>
                  <a:pt x="32" y="10"/>
                  <a:pt x="29" y="12"/>
                </a:cubicBezTo>
                <a:cubicBezTo>
                  <a:pt x="25" y="15"/>
                  <a:pt x="25" y="20"/>
                  <a:pt x="30" y="23"/>
                </a:cubicBezTo>
                <a:cubicBezTo>
                  <a:pt x="35" y="25"/>
                  <a:pt x="43" y="20"/>
                  <a:pt x="45" y="16"/>
                </a:cubicBezTo>
                <a:cubicBezTo>
                  <a:pt x="47" y="12"/>
                  <a:pt x="45" y="7"/>
                  <a:pt x="40" y="3"/>
                </a:cubicBezTo>
                <a:cubicBezTo>
                  <a:pt x="36" y="0"/>
                  <a:pt x="27" y="0"/>
                  <a:pt x="19" y="6"/>
                </a:cubicBezTo>
                <a:cubicBezTo>
                  <a:pt x="11" y="12"/>
                  <a:pt x="9" y="26"/>
                  <a:pt x="15" y="30"/>
                </a:cubicBezTo>
                <a:close/>
              </a:path>
            </a:pathLst>
          </a:custGeom>
          <a:solidFill>
            <a:srgbClr val="F2DBC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62" name="PA_任意多边形 1367"/>
          <p:cNvSpPr>
            <a:spLocks/>
          </p:cNvSpPr>
          <p:nvPr>
            <p:custDataLst>
              <p:tags r:id="rId94"/>
            </p:custDataLst>
          </p:nvPr>
        </p:nvSpPr>
        <p:spPr bwMode="auto">
          <a:xfrm>
            <a:off x="9807575" y="3867394"/>
            <a:ext cx="192088" cy="98425"/>
          </a:xfrm>
          <a:custGeom>
            <a:avLst/>
            <a:gdLst>
              <a:gd name="T0" fmla="*/ 13 w 80"/>
              <a:gd name="T1" fmla="*/ 29 h 41"/>
              <a:gd name="T2" fmla="*/ 8 w 80"/>
              <a:gd name="T3" fmla="*/ 16 h 41"/>
              <a:gd name="T4" fmla="*/ 8 w 80"/>
              <a:gd name="T5" fmla="*/ 16 h 41"/>
              <a:gd name="T6" fmla="*/ 3 w 80"/>
              <a:gd name="T7" fmla="*/ 37 h 41"/>
              <a:gd name="T8" fmla="*/ 26 w 80"/>
              <a:gd name="T9" fmla="*/ 39 h 41"/>
              <a:gd name="T10" fmla="*/ 80 w 80"/>
              <a:gd name="T11" fmla="*/ 30 h 41"/>
              <a:gd name="T12" fmla="*/ 49 w 80"/>
              <a:gd name="T13" fmla="*/ 20 h 41"/>
              <a:gd name="T14" fmla="*/ 30 w 80"/>
              <a:gd name="T15" fmla="*/ 25 h 41"/>
              <a:gd name="T16" fmla="*/ 21 w 80"/>
              <a:gd name="T17" fmla="*/ 17 h 41"/>
              <a:gd name="T18" fmla="*/ 30 w 80"/>
              <a:gd name="T19" fmla="*/ 8 h 41"/>
              <a:gd name="T20" fmla="*/ 35 w 80"/>
              <a:gd name="T21" fmla="*/ 12 h 41"/>
              <a:gd name="T22" fmla="*/ 30 w 80"/>
              <a:gd name="T23" fmla="*/ 10 h 41"/>
              <a:gd name="T24" fmla="*/ 24 w 80"/>
              <a:gd name="T25" fmla="*/ 17 h 41"/>
              <a:gd name="T26" fmla="*/ 31 w 80"/>
              <a:gd name="T27" fmla="*/ 22 h 41"/>
              <a:gd name="T28" fmla="*/ 44 w 80"/>
              <a:gd name="T29" fmla="*/ 12 h 41"/>
              <a:gd name="T30" fmla="*/ 31 w 80"/>
              <a:gd name="T31" fmla="*/ 0 h 41"/>
              <a:gd name="T32" fmla="*/ 9 w 80"/>
              <a:gd name="T33" fmla="*/ 21 h 41"/>
              <a:gd name="T34" fmla="*/ 13 w 80"/>
              <a:gd name="T35" fmla="*/ 29 h 41"/>
              <a:gd name="T36" fmla="*/ 13 w 80"/>
              <a:gd name="T37" fmla="*/ 29 h 41"/>
              <a:gd name="T38" fmla="*/ 10 w 80"/>
              <a:gd name="T39" fmla="*/ 21 h 41"/>
              <a:gd name="T40" fmla="*/ 31 w 80"/>
              <a:gd name="T41" fmla="*/ 0 h 41"/>
              <a:gd name="T42" fmla="*/ 44 w 80"/>
              <a:gd name="T43" fmla="*/ 12 h 41"/>
              <a:gd name="T44" fmla="*/ 31 w 80"/>
              <a:gd name="T45" fmla="*/ 22 h 41"/>
              <a:gd name="T46" fmla="*/ 24 w 80"/>
              <a:gd name="T47" fmla="*/ 17 h 41"/>
              <a:gd name="T48" fmla="*/ 30 w 80"/>
              <a:gd name="T49" fmla="*/ 10 h 41"/>
              <a:gd name="T50" fmla="*/ 36 w 80"/>
              <a:gd name="T51" fmla="*/ 12 h 41"/>
              <a:gd name="T52" fmla="*/ 30 w 80"/>
              <a:gd name="T53" fmla="*/ 8 h 41"/>
              <a:gd name="T54" fmla="*/ 21 w 80"/>
              <a:gd name="T55" fmla="*/ 17 h 41"/>
              <a:gd name="T56" fmla="*/ 30 w 80"/>
              <a:gd name="T57" fmla="*/ 26 h 41"/>
              <a:gd name="T58" fmla="*/ 49 w 80"/>
              <a:gd name="T59" fmla="*/ 21 h 41"/>
              <a:gd name="T60" fmla="*/ 80 w 80"/>
              <a:gd name="T61" fmla="*/ 30 h 41"/>
              <a:gd name="T62" fmla="*/ 66 w 80"/>
              <a:gd name="T63" fmla="*/ 29 h 41"/>
              <a:gd name="T64" fmla="*/ 16 w 80"/>
              <a:gd name="T65" fmla="*/ 41 h 41"/>
              <a:gd name="T66" fmla="*/ 0 w 80"/>
              <a:gd name="T67" fmla="*/ 28 h 41"/>
              <a:gd name="T68" fmla="*/ 8 w 80"/>
              <a:gd name="T69" fmla="*/ 16 h 41"/>
              <a:gd name="T70" fmla="*/ 7 w 80"/>
              <a:gd name="T71" fmla="*/ 22 h 41"/>
              <a:gd name="T72" fmla="*/ 13 w 80"/>
              <a:gd name="T73" fmla="*/ 29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80" h="41">
                <a:moveTo>
                  <a:pt x="13" y="29"/>
                </a:moveTo>
                <a:cubicBezTo>
                  <a:pt x="13" y="29"/>
                  <a:pt x="13" y="29"/>
                  <a:pt x="13" y="29"/>
                </a:cubicBezTo>
                <a:cubicBezTo>
                  <a:pt x="8" y="28"/>
                  <a:pt x="7" y="25"/>
                  <a:pt x="7" y="22"/>
                </a:cubicBezTo>
                <a:cubicBezTo>
                  <a:pt x="7" y="20"/>
                  <a:pt x="7" y="18"/>
                  <a:pt x="8" y="16"/>
                </a:cubicBezTo>
                <a:cubicBezTo>
                  <a:pt x="8" y="16"/>
                  <a:pt x="8" y="16"/>
                  <a:pt x="8" y="16"/>
                </a:cubicBezTo>
                <a:cubicBezTo>
                  <a:pt x="8" y="16"/>
                  <a:pt x="8" y="16"/>
                  <a:pt x="8" y="16"/>
                </a:cubicBezTo>
                <a:cubicBezTo>
                  <a:pt x="2" y="17"/>
                  <a:pt x="0" y="22"/>
                  <a:pt x="0" y="28"/>
                </a:cubicBezTo>
                <a:cubicBezTo>
                  <a:pt x="0" y="31"/>
                  <a:pt x="1" y="34"/>
                  <a:pt x="3" y="37"/>
                </a:cubicBezTo>
                <a:cubicBezTo>
                  <a:pt x="5" y="40"/>
                  <a:pt x="11" y="41"/>
                  <a:pt x="16" y="41"/>
                </a:cubicBezTo>
                <a:cubicBezTo>
                  <a:pt x="20" y="41"/>
                  <a:pt x="23" y="40"/>
                  <a:pt x="26" y="39"/>
                </a:cubicBezTo>
                <a:cubicBezTo>
                  <a:pt x="33" y="34"/>
                  <a:pt x="48" y="29"/>
                  <a:pt x="66" y="29"/>
                </a:cubicBezTo>
                <a:cubicBezTo>
                  <a:pt x="70" y="29"/>
                  <a:pt x="75" y="29"/>
                  <a:pt x="80" y="30"/>
                </a:cubicBezTo>
                <a:cubicBezTo>
                  <a:pt x="80" y="30"/>
                  <a:pt x="80" y="30"/>
                  <a:pt x="80" y="30"/>
                </a:cubicBezTo>
                <a:cubicBezTo>
                  <a:pt x="73" y="25"/>
                  <a:pt x="60" y="20"/>
                  <a:pt x="49" y="20"/>
                </a:cubicBezTo>
                <a:cubicBezTo>
                  <a:pt x="46" y="20"/>
                  <a:pt x="42" y="21"/>
                  <a:pt x="39" y="23"/>
                </a:cubicBezTo>
                <a:cubicBezTo>
                  <a:pt x="36" y="25"/>
                  <a:pt x="33" y="25"/>
                  <a:pt x="30" y="25"/>
                </a:cubicBezTo>
                <a:cubicBezTo>
                  <a:pt x="27" y="25"/>
                  <a:pt x="24" y="24"/>
                  <a:pt x="22" y="22"/>
                </a:cubicBezTo>
                <a:cubicBezTo>
                  <a:pt x="21" y="21"/>
                  <a:pt x="21" y="19"/>
                  <a:pt x="21" y="17"/>
                </a:cubicBezTo>
                <a:cubicBezTo>
                  <a:pt x="21" y="14"/>
                  <a:pt x="22" y="11"/>
                  <a:pt x="24" y="10"/>
                </a:cubicBezTo>
                <a:cubicBezTo>
                  <a:pt x="26" y="8"/>
                  <a:pt x="28" y="8"/>
                  <a:pt x="30" y="8"/>
                </a:cubicBezTo>
                <a:cubicBezTo>
                  <a:pt x="32" y="8"/>
                  <a:pt x="35" y="9"/>
                  <a:pt x="35" y="12"/>
                </a:cubicBezTo>
                <a:cubicBezTo>
                  <a:pt x="35" y="12"/>
                  <a:pt x="35" y="12"/>
                  <a:pt x="35" y="12"/>
                </a:cubicBezTo>
                <a:cubicBezTo>
                  <a:pt x="35" y="12"/>
                  <a:pt x="35" y="12"/>
                  <a:pt x="35" y="12"/>
                </a:cubicBezTo>
                <a:cubicBezTo>
                  <a:pt x="34" y="11"/>
                  <a:pt x="32" y="10"/>
                  <a:pt x="30" y="10"/>
                </a:cubicBezTo>
                <a:cubicBezTo>
                  <a:pt x="29" y="10"/>
                  <a:pt x="28" y="11"/>
                  <a:pt x="27" y="11"/>
                </a:cubicBezTo>
                <a:cubicBezTo>
                  <a:pt x="25" y="13"/>
                  <a:pt x="24" y="15"/>
                  <a:pt x="24" y="17"/>
                </a:cubicBezTo>
                <a:cubicBezTo>
                  <a:pt x="24" y="19"/>
                  <a:pt x="26" y="20"/>
                  <a:pt x="28" y="22"/>
                </a:cubicBezTo>
                <a:cubicBezTo>
                  <a:pt x="29" y="22"/>
                  <a:pt x="30" y="22"/>
                  <a:pt x="31" y="22"/>
                </a:cubicBezTo>
                <a:cubicBezTo>
                  <a:pt x="36" y="22"/>
                  <a:pt x="41" y="19"/>
                  <a:pt x="43" y="15"/>
                </a:cubicBezTo>
                <a:cubicBezTo>
                  <a:pt x="44" y="14"/>
                  <a:pt x="44" y="13"/>
                  <a:pt x="44" y="12"/>
                </a:cubicBezTo>
                <a:cubicBezTo>
                  <a:pt x="44" y="8"/>
                  <a:pt x="42" y="5"/>
                  <a:pt x="38" y="2"/>
                </a:cubicBezTo>
                <a:cubicBezTo>
                  <a:pt x="36" y="1"/>
                  <a:pt x="34" y="0"/>
                  <a:pt x="31" y="0"/>
                </a:cubicBezTo>
                <a:cubicBezTo>
                  <a:pt x="27" y="0"/>
                  <a:pt x="22" y="1"/>
                  <a:pt x="17" y="5"/>
                </a:cubicBezTo>
                <a:cubicBezTo>
                  <a:pt x="12" y="9"/>
                  <a:pt x="9" y="15"/>
                  <a:pt x="9" y="21"/>
                </a:cubicBezTo>
                <a:cubicBezTo>
                  <a:pt x="9" y="24"/>
                  <a:pt x="11" y="28"/>
                  <a:pt x="13" y="30"/>
                </a:cubicBezTo>
                <a:cubicBezTo>
                  <a:pt x="13" y="29"/>
                  <a:pt x="13" y="29"/>
                  <a:pt x="13" y="29"/>
                </a:cubicBezTo>
                <a:cubicBezTo>
                  <a:pt x="13" y="29"/>
                  <a:pt x="13" y="29"/>
                  <a:pt x="13" y="29"/>
                </a:cubicBezTo>
                <a:cubicBezTo>
                  <a:pt x="13" y="29"/>
                  <a:pt x="13" y="29"/>
                  <a:pt x="13" y="29"/>
                </a:cubicBezTo>
                <a:cubicBezTo>
                  <a:pt x="13" y="29"/>
                  <a:pt x="13" y="29"/>
                  <a:pt x="13" y="29"/>
                </a:cubicBezTo>
                <a:cubicBezTo>
                  <a:pt x="11" y="28"/>
                  <a:pt x="10" y="24"/>
                  <a:pt x="10" y="21"/>
                </a:cubicBezTo>
                <a:cubicBezTo>
                  <a:pt x="10" y="15"/>
                  <a:pt x="12" y="9"/>
                  <a:pt x="18" y="5"/>
                </a:cubicBezTo>
                <a:cubicBezTo>
                  <a:pt x="22" y="2"/>
                  <a:pt x="27" y="0"/>
                  <a:pt x="31" y="0"/>
                </a:cubicBezTo>
                <a:cubicBezTo>
                  <a:pt x="34" y="0"/>
                  <a:pt x="36" y="1"/>
                  <a:pt x="38" y="2"/>
                </a:cubicBezTo>
                <a:cubicBezTo>
                  <a:pt x="41" y="5"/>
                  <a:pt x="44" y="8"/>
                  <a:pt x="44" y="12"/>
                </a:cubicBezTo>
                <a:cubicBezTo>
                  <a:pt x="44" y="13"/>
                  <a:pt x="43" y="14"/>
                  <a:pt x="43" y="15"/>
                </a:cubicBezTo>
                <a:cubicBezTo>
                  <a:pt x="41" y="18"/>
                  <a:pt x="36" y="22"/>
                  <a:pt x="31" y="22"/>
                </a:cubicBezTo>
                <a:cubicBezTo>
                  <a:pt x="30" y="22"/>
                  <a:pt x="29" y="22"/>
                  <a:pt x="28" y="22"/>
                </a:cubicBezTo>
                <a:cubicBezTo>
                  <a:pt x="26" y="20"/>
                  <a:pt x="24" y="18"/>
                  <a:pt x="24" y="17"/>
                </a:cubicBezTo>
                <a:cubicBezTo>
                  <a:pt x="24" y="15"/>
                  <a:pt x="26" y="13"/>
                  <a:pt x="28" y="11"/>
                </a:cubicBezTo>
                <a:cubicBezTo>
                  <a:pt x="28" y="11"/>
                  <a:pt x="29" y="10"/>
                  <a:pt x="30" y="10"/>
                </a:cubicBezTo>
                <a:cubicBezTo>
                  <a:pt x="32" y="10"/>
                  <a:pt x="34" y="11"/>
                  <a:pt x="35" y="12"/>
                </a:cubicBezTo>
                <a:cubicBezTo>
                  <a:pt x="36" y="12"/>
                  <a:pt x="36" y="12"/>
                  <a:pt x="36" y="12"/>
                </a:cubicBezTo>
                <a:cubicBezTo>
                  <a:pt x="35" y="12"/>
                  <a:pt x="35" y="12"/>
                  <a:pt x="35" y="12"/>
                </a:cubicBezTo>
                <a:cubicBezTo>
                  <a:pt x="35" y="9"/>
                  <a:pt x="33" y="8"/>
                  <a:pt x="30" y="8"/>
                </a:cubicBezTo>
                <a:cubicBezTo>
                  <a:pt x="28" y="8"/>
                  <a:pt x="26" y="8"/>
                  <a:pt x="24" y="10"/>
                </a:cubicBezTo>
                <a:cubicBezTo>
                  <a:pt x="22" y="11"/>
                  <a:pt x="21" y="14"/>
                  <a:pt x="21" y="17"/>
                </a:cubicBezTo>
                <a:cubicBezTo>
                  <a:pt x="21" y="19"/>
                  <a:pt x="21" y="21"/>
                  <a:pt x="22" y="22"/>
                </a:cubicBezTo>
                <a:cubicBezTo>
                  <a:pt x="24" y="24"/>
                  <a:pt x="27" y="26"/>
                  <a:pt x="30" y="26"/>
                </a:cubicBezTo>
                <a:cubicBezTo>
                  <a:pt x="33" y="26"/>
                  <a:pt x="36" y="25"/>
                  <a:pt x="39" y="23"/>
                </a:cubicBezTo>
                <a:cubicBezTo>
                  <a:pt x="42" y="21"/>
                  <a:pt x="46" y="21"/>
                  <a:pt x="49" y="21"/>
                </a:cubicBezTo>
                <a:cubicBezTo>
                  <a:pt x="60" y="21"/>
                  <a:pt x="73" y="25"/>
                  <a:pt x="80" y="30"/>
                </a:cubicBezTo>
                <a:cubicBezTo>
                  <a:pt x="80" y="30"/>
                  <a:pt x="80" y="30"/>
                  <a:pt x="80" y="30"/>
                </a:cubicBezTo>
                <a:cubicBezTo>
                  <a:pt x="80" y="30"/>
                  <a:pt x="80" y="30"/>
                  <a:pt x="80" y="30"/>
                </a:cubicBezTo>
                <a:cubicBezTo>
                  <a:pt x="75" y="29"/>
                  <a:pt x="70" y="29"/>
                  <a:pt x="66" y="29"/>
                </a:cubicBezTo>
                <a:cubicBezTo>
                  <a:pt x="48" y="29"/>
                  <a:pt x="33" y="34"/>
                  <a:pt x="26" y="39"/>
                </a:cubicBezTo>
                <a:cubicBezTo>
                  <a:pt x="23" y="40"/>
                  <a:pt x="20" y="41"/>
                  <a:pt x="16" y="41"/>
                </a:cubicBezTo>
                <a:cubicBezTo>
                  <a:pt x="11" y="41"/>
                  <a:pt x="5" y="39"/>
                  <a:pt x="3" y="37"/>
                </a:cubicBezTo>
                <a:cubicBezTo>
                  <a:pt x="1" y="34"/>
                  <a:pt x="0" y="31"/>
                  <a:pt x="0" y="28"/>
                </a:cubicBezTo>
                <a:cubicBezTo>
                  <a:pt x="0" y="22"/>
                  <a:pt x="2" y="17"/>
                  <a:pt x="8" y="16"/>
                </a:cubicBezTo>
                <a:cubicBezTo>
                  <a:pt x="8" y="16"/>
                  <a:pt x="8" y="16"/>
                  <a:pt x="8" y="16"/>
                </a:cubicBezTo>
                <a:cubicBezTo>
                  <a:pt x="8" y="16"/>
                  <a:pt x="8" y="16"/>
                  <a:pt x="8" y="16"/>
                </a:cubicBezTo>
                <a:cubicBezTo>
                  <a:pt x="7" y="18"/>
                  <a:pt x="7" y="20"/>
                  <a:pt x="7" y="22"/>
                </a:cubicBezTo>
                <a:cubicBezTo>
                  <a:pt x="7" y="25"/>
                  <a:pt x="8" y="29"/>
                  <a:pt x="13" y="30"/>
                </a:cubicBezTo>
                <a:cubicBezTo>
                  <a:pt x="13" y="29"/>
                  <a:pt x="13" y="29"/>
                  <a:pt x="13" y="29"/>
                </a:cubicBezTo>
                <a:close/>
              </a:path>
            </a:pathLst>
          </a:custGeom>
          <a:solidFill>
            <a:srgbClr val="F2DBC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63" name="PA_任意多边形 1368"/>
          <p:cNvSpPr>
            <a:spLocks/>
          </p:cNvSpPr>
          <p:nvPr>
            <p:custDataLst>
              <p:tags r:id="rId95"/>
            </p:custDataLst>
          </p:nvPr>
        </p:nvSpPr>
        <p:spPr bwMode="auto">
          <a:xfrm>
            <a:off x="9429750" y="3919782"/>
            <a:ext cx="231775" cy="125413"/>
          </a:xfrm>
          <a:custGeom>
            <a:avLst/>
            <a:gdLst>
              <a:gd name="T0" fmla="*/ 20 w 96"/>
              <a:gd name="T1" fmla="*/ 41 h 52"/>
              <a:gd name="T2" fmla="*/ 6 w 96"/>
              <a:gd name="T3" fmla="*/ 35 h 52"/>
              <a:gd name="T4" fmla="*/ 17 w 96"/>
              <a:gd name="T5" fmla="*/ 52 h 52"/>
              <a:gd name="T6" fmla="*/ 42 w 96"/>
              <a:gd name="T7" fmla="*/ 40 h 52"/>
              <a:gd name="T8" fmla="*/ 96 w 96"/>
              <a:gd name="T9" fmla="*/ 2 h 52"/>
              <a:gd name="T10" fmla="*/ 36 w 96"/>
              <a:gd name="T11" fmla="*/ 19 h 52"/>
              <a:gd name="T12" fmla="*/ 22 w 96"/>
              <a:gd name="T13" fmla="*/ 30 h 52"/>
              <a:gd name="T14" fmla="*/ 14 w 96"/>
              <a:gd name="T15" fmla="*/ 20 h 52"/>
              <a:gd name="T16" fmla="*/ 25 w 96"/>
              <a:gd name="T17" fmla="*/ 15 h 52"/>
              <a:gd name="T18" fmla="*/ 18 w 96"/>
              <a:gd name="T19" fmla="*/ 19 h 52"/>
              <a:gd name="T20" fmla="*/ 26 w 96"/>
              <a:gd name="T21" fmla="*/ 26 h 52"/>
              <a:gd name="T22" fmla="*/ 33 w 96"/>
              <a:gd name="T23" fmla="*/ 12 h 52"/>
              <a:gd name="T24" fmla="*/ 20 w 96"/>
              <a:gd name="T25" fmla="*/ 7 h 52"/>
              <a:gd name="T26" fmla="*/ 6 w 96"/>
              <a:gd name="T27" fmla="*/ 21 h 52"/>
              <a:gd name="T28" fmla="*/ 20 w 96"/>
              <a:gd name="T29" fmla="*/ 41 h 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96" h="52">
                <a:moveTo>
                  <a:pt x="20" y="41"/>
                </a:moveTo>
                <a:cubicBezTo>
                  <a:pt x="13" y="44"/>
                  <a:pt x="8" y="39"/>
                  <a:pt x="6" y="35"/>
                </a:cubicBezTo>
                <a:cubicBezTo>
                  <a:pt x="0" y="41"/>
                  <a:pt x="10" y="51"/>
                  <a:pt x="17" y="52"/>
                </a:cubicBezTo>
                <a:cubicBezTo>
                  <a:pt x="25" y="52"/>
                  <a:pt x="42" y="47"/>
                  <a:pt x="42" y="40"/>
                </a:cubicBezTo>
                <a:cubicBezTo>
                  <a:pt x="43" y="20"/>
                  <a:pt x="71" y="9"/>
                  <a:pt x="96" y="2"/>
                </a:cubicBezTo>
                <a:cubicBezTo>
                  <a:pt x="75" y="0"/>
                  <a:pt x="41" y="1"/>
                  <a:pt x="36" y="19"/>
                </a:cubicBezTo>
                <a:cubicBezTo>
                  <a:pt x="34" y="27"/>
                  <a:pt x="28" y="30"/>
                  <a:pt x="22" y="30"/>
                </a:cubicBezTo>
                <a:cubicBezTo>
                  <a:pt x="18" y="29"/>
                  <a:pt x="13" y="24"/>
                  <a:pt x="14" y="20"/>
                </a:cubicBezTo>
                <a:cubicBezTo>
                  <a:pt x="15" y="15"/>
                  <a:pt x="21" y="12"/>
                  <a:pt x="25" y="15"/>
                </a:cubicBezTo>
                <a:cubicBezTo>
                  <a:pt x="22" y="16"/>
                  <a:pt x="19" y="16"/>
                  <a:pt x="18" y="19"/>
                </a:cubicBezTo>
                <a:cubicBezTo>
                  <a:pt x="17" y="24"/>
                  <a:pt x="21" y="27"/>
                  <a:pt x="26" y="26"/>
                </a:cubicBezTo>
                <a:cubicBezTo>
                  <a:pt x="32" y="24"/>
                  <a:pt x="35" y="16"/>
                  <a:pt x="33" y="12"/>
                </a:cubicBezTo>
                <a:cubicBezTo>
                  <a:pt x="32" y="8"/>
                  <a:pt x="26" y="6"/>
                  <a:pt x="20" y="7"/>
                </a:cubicBezTo>
                <a:cubicBezTo>
                  <a:pt x="14" y="7"/>
                  <a:pt x="7" y="13"/>
                  <a:pt x="6" y="21"/>
                </a:cubicBezTo>
                <a:cubicBezTo>
                  <a:pt x="3" y="31"/>
                  <a:pt x="12" y="41"/>
                  <a:pt x="20" y="41"/>
                </a:cubicBezTo>
                <a:close/>
              </a:path>
            </a:pathLst>
          </a:custGeom>
          <a:solidFill>
            <a:srgbClr val="F2DBC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64" name="PA_任意多边形 1369"/>
          <p:cNvSpPr>
            <a:spLocks/>
          </p:cNvSpPr>
          <p:nvPr>
            <p:custDataLst>
              <p:tags r:id="rId96"/>
            </p:custDataLst>
          </p:nvPr>
        </p:nvSpPr>
        <p:spPr bwMode="auto">
          <a:xfrm>
            <a:off x="9439275" y="3922957"/>
            <a:ext cx="222250" cy="122238"/>
          </a:xfrm>
          <a:custGeom>
            <a:avLst/>
            <a:gdLst>
              <a:gd name="T0" fmla="*/ 16 w 92"/>
              <a:gd name="T1" fmla="*/ 39 h 51"/>
              <a:gd name="T2" fmla="*/ 2 w 92"/>
              <a:gd name="T3" fmla="*/ 34 h 51"/>
              <a:gd name="T4" fmla="*/ 2 w 92"/>
              <a:gd name="T5" fmla="*/ 34 h 51"/>
              <a:gd name="T6" fmla="*/ 13 w 92"/>
              <a:gd name="T7" fmla="*/ 51 h 51"/>
              <a:gd name="T8" fmla="*/ 29 w 92"/>
              <a:gd name="T9" fmla="*/ 47 h 51"/>
              <a:gd name="T10" fmla="*/ 92 w 92"/>
              <a:gd name="T11" fmla="*/ 1 h 51"/>
              <a:gd name="T12" fmla="*/ 77 w 92"/>
              <a:gd name="T13" fmla="*/ 0 h 51"/>
              <a:gd name="T14" fmla="*/ 19 w 92"/>
              <a:gd name="T15" fmla="*/ 29 h 51"/>
              <a:gd name="T16" fmla="*/ 10 w 92"/>
              <a:gd name="T17" fmla="*/ 20 h 51"/>
              <a:gd name="T18" fmla="*/ 18 w 92"/>
              <a:gd name="T19" fmla="*/ 13 h 51"/>
              <a:gd name="T20" fmla="*/ 21 w 92"/>
              <a:gd name="T21" fmla="*/ 14 h 51"/>
              <a:gd name="T22" fmla="*/ 14 w 92"/>
              <a:gd name="T23" fmla="*/ 18 h 51"/>
              <a:gd name="T24" fmla="*/ 16 w 92"/>
              <a:gd name="T25" fmla="*/ 24 h 51"/>
              <a:gd name="T26" fmla="*/ 22 w 92"/>
              <a:gd name="T27" fmla="*/ 25 h 51"/>
              <a:gd name="T28" fmla="*/ 29 w 92"/>
              <a:gd name="T29" fmla="*/ 11 h 51"/>
              <a:gd name="T30" fmla="*/ 16 w 92"/>
              <a:gd name="T31" fmla="*/ 6 h 51"/>
              <a:gd name="T32" fmla="*/ 1 w 92"/>
              <a:gd name="T33" fmla="*/ 23 h 51"/>
              <a:gd name="T34" fmla="*/ 16 w 92"/>
              <a:gd name="T35" fmla="*/ 40 h 51"/>
              <a:gd name="T36" fmla="*/ 16 w 92"/>
              <a:gd name="T37" fmla="*/ 39 h 51"/>
              <a:gd name="T38" fmla="*/ 16 w 92"/>
              <a:gd name="T39" fmla="*/ 39 h 51"/>
              <a:gd name="T40" fmla="*/ 6 w 92"/>
              <a:gd name="T41" fmla="*/ 35 h 51"/>
              <a:gd name="T42" fmla="*/ 2 w 92"/>
              <a:gd name="T43" fmla="*/ 20 h 51"/>
              <a:gd name="T44" fmla="*/ 18 w 92"/>
              <a:gd name="T45" fmla="*/ 6 h 51"/>
              <a:gd name="T46" fmla="*/ 30 w 92"/>
              <a:gd name="T47" fmla="*/ 14 h 51"/>
              <a:gd name="T48" fmla="*/ 20 w 92"/>
              <a:gd name="T49" fmla="*/ 25 h 51"/>
              <a:gd name="T50" fmla="*/ 14 w 92"/>
              <a:gd name="T51" fmla="*/ 18 h 51"/>
              <a:gd name="T52" fmla="*/ 21 w 92"/>
              <a:gd name="T53" fmla="*/ 14 h 51"/>
              <a:gd name="T54" fmla="*/ 18 w 92"/>
              <a:gd name="T55" fmla="*/ 13 h 51"/>
              <a:gd name="T56" fmla="*/ 10 w 92"/>
              <a:gd name="T57" fmla="*/ 20 h 51"/>
              <a:gd name="T58" fmla="*/ 19 w 92"/>
              <a:gd name="T59" fmla="*/ 29 h 51"/>
              <a:gd name="T60" fmla="*/ 77 w 92"/>
              <a:gd name="T61" fmla="*/ 0 h 51"/>
              <a:gd name="T62" fmla="*/ 92 w 92"/>
              <a:gd name="T63" fmla="*/ 1 h 51"/>
              <a:gd name="T64" fmla="*/ 38 w 92"/>
              <a:gd name="T65" fmla="*/ 39 h 51"/>
              <a:gd name="T66" fmla="*/ 15 w 92"/>
              <a:gd name="T67" fmla="*/ 51 h 51"/>
              <a:gd name="T68" fmla="*/ 0 w 92"/>
              <a:gd name="T69" fmla="*/ 39 h 51"/>
              <a:gd name="T70" fmla="*/ 2 w 92"/>
              <a:gd name="T71" fmla="*/ 34 h 51"/>
              <a:gd name="T72" fmla="*/ 11 w 92"/>
              <a:gd name="T73" fmla="*/ 41 h 51"/>
              <a:gd name="T74" fmla="*/ 16 w 92"/>
              <a:gd name="T75" fmla="*/ 39 h 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92" h="51">
                <a:moveTo>
                  <a:pt x="16" y="40"/>
                </a:moveTo>
                <a:cubicBezTo>
                  <a:pt x="16" y="39"/>
                  <a:pt x="16" y="39"/>
                  <a:pt x="16" y="39"/>
                </a:cubicBezTo>
                <a:cubicBezTo>
                  <a:pt x="14" y="40"/>
                  <a:pt x="13" y="41"/>
                  <a:pt x="11" y="41"/>
                </a:cubicBezTo>
                <a:cubicBezTo>
                  <a:pt x="7" y="41"/>
                  <a:pt x="4" y="37"/>
                  <a:pt x="2" y="34"/>
                </a:cubicBezTo>
                <a:cubicBezTo>
                  <a:pt x="2" y="34"/>
                  <a:pt x="2" y="34"/>
                  <a:pt x="2" y="34"/>
                </a:cubicBezTo>
                <a:cubicBezTo>
                  <a:pt x="2" y="34"/>
                  <a:pt x="2" y="34"/>
                  <a:pt x="2" y="34"/>
                </a:cubicBezTo>
                <a:cubicBezTo>
                  <a:pt x="1" y="35"/>
                  <a:pt x="0" y="37"/>
                  <a:pt x="0" y="39"/>
                </a:cubicBezTo>
                <a:cubicBezTo>
                  <a:pt x="0" y="44"/>
                  <a:pt x="7" y="50"/>
                  <a:pt x="13" y="51"/>
                </a:cubicBezTo>
                <a:cubicBezTo>
                  <a:pt x="14" y="51"/>
                  <a:pt x="14" y="51"/>
                  <a:pt x="15" y="51"/>
                </a:cubicBezTo>
                <a:cubicBezTo>
                  <a:pt x="18" y="51"/>
                  <a:pt x="24" y="50"/>
                  <a:pt x="29" y="47"/>
                </a:cubicBezTo>
                <a:cubicBezTo>
                  <a:pt x="34" y="45"/>
                  <a:pt x="38" y="42"/>
                  <a:pt x="38" y="39"/>
                </a:cubicBezTo>
                <a:cubicBezTo>
                  <a:pt x="39" y="19"/>
                  <a:pt x="67" y="8"/>
                  <a:pt x="92" y="1"/>
                </a:cubicBezTo>
                <a:cubicBezTo>
                  <a:pt x="92" y="1"/>
                  <a:pt x="92" y="1"/>
                  <a:pt x="92" y="1"/>
                </a:cubicBezTo>
                <a:cubicBezTo>
                  <a:pt x="88" y="1"/>
                  <a:pt x="82" y="0"/>
                  <a:pt x="77" y="0"/>
                </a:cubicBezTo>
                <a:cubicBezTo>
                  <a:pt x="58" y="0"/>
                  <a:pt x="36" y="4"/>
                  <a:pt x="32" y="18"/>
                </a:cubicBezTo>
                <a:cubicBezTo>
                  <a:pt x="30" y="26"/>
                  <a:pt x="25" y="29"/>
                  <a:pt x="19" y="29"/>
                </a:cubicBezTo>
                <a:cubicBezTo>
                  <a:pt x="19" y="29"/>
                  <a:pt x="19" y="29"/>
                  <a:pt x="18" y="29"/>
                </a:cubicBezTo>
                <a:cubicBezTo>
                  <a:pt x="14" y="28"/>
                  <a:pt x="10" y="24"/>
                  <a:pt x="10" y="20"/>
                </a:cubicBezTo>
                <a:cubicBezTo>
                  <a:pt x="10" y="19"/>
                  <a:pt x="10" y="19"/>
                  <a:pt x="10" y="19"/>
                </a:cubicBezTo>
                <a:cubicBezTo>
                  <a:pt x="11" y="16"/>
                  <a:pt x="15" y="13"/>
                  <a:pt x="18" y="13"/>
                </a:cubicBezTo>
                <a:cubicBezTo>
                  <a:pt x="19" y="13"/>
                  <a:pt x="20" y="13"/>
                  <a:pt x="21" y="14"/>
                </a:cubicBezTo>
                <a:cubicBezTo>
                  <a:pt x="21" y="14"/>
                  <a:pt x="21" y="14"/>
                  <a:pt x="21" y="14"/>
                </a:cubicBezTo>
                <a:cubicBezTo>
                  <a:pt x="21" y="14"/>
                  <a:pt x="21" y="14"/>
                  <a:pt x="21" y="14"/>
                </a:cubicBezTo>
                <a:cubicBezTo>
                  <a:pt x="18" y="15"/>
                  <a:pt x="15" y="15"/>
                  <a:pt x="14" y="18"/>
                </a:cubicBezTo>
                <a:cubicBezTo>
                  <a:pt x="14" y="19"/>
                  <a:pt x="14" y="19"/>
                  <a:pt x="14" y="20"/>
                </a:cubicBezTo>
                <a:cubicBezTo>
                  <a:pt x="14" y="21"/>
                  <a:pt x="15" y="23"/>
                  <a:pt x="16" y="24"/>
                </a:cubicBezTo>
                <a:cubicBezTo>
                  <a:pt x="17" y="25"/>
                  <a:pt x="18" y="25"/>
                  <a:pt x="20" y="25"/>
                </a:cubicBezTo>
                <a:cubicBezTo>
                  <a:pt x="21" y="25"/>
                  <a:pt x="22" y="25"/>
                  <a:pt x="22" y="25"/>
                </a:cubicBezTo>
                <a:cubicBezTo>
                  <a:pt x="27" y="24"/>
                  <a:pt x="30" y="18"/>
                  <a:pt x="30" y="14"/>
                </a:cubicBezTo>
                <a:cubicBezTo>
                  <a:pt x="30" y="13"/>
                  <a:pt x="30" y="12"/>
                  <a:pt x="29" y="11"/>
                </a:cubicBezTo>
                <a:cubicBezTo>
                  <a:pt x="28" y="7"/>
                  <a:pt x="23" y="5"/>
                  <a:pt x="18" y="5"/>
                </a:cubicBezTo>
                <a:cubicBezTo>
                  <a:pt x="17" y="5"/>
                  <a:pt x="17" y="5"/>
                  <a:pt x="16" y="6"/>
                </a:cubicBezTo>
                <a:cubicBezTo>
                  <a:pt x="10" y="6"/>
                  <a:pt x="3" y="12"/>
                  <a:pt x="1" y="20"/>
                </a:cubicBezTo>
                <a:cubicBezTo>
                  <a:pt x="1" y="21"/>
                  <a:pt x="1" y="22"/>
                  <a:pt x="1" y="23"/>
                </a:cubicBezTo>
                <a:cubicBezTo>
                  <a:pt x="1" y="32"/>
                  <a:pt x="8" y="40"/>
                  <a:pt x="16" y="40"/>
                </a:cubicBezTo>
                <a:cubicBezTo>
                  <a:pt x="16" y="40"/>
                  <a:pt x="16" y="40"/>
                  <a:pt x="16" y="40"/>
                </a:cubicBezTo>
                <a:cubicBezTo>
                  <a:pt x="16" y="40"/>
                  <a:pt x="16" y="40"/>
                  <a:pt x="16" y="40"/>
                </a:cubicBezTo>
                <a:cubicBezTo>
                  <a:pt x="16" y="39"/>
                  <a:pt x="16" y="39"/>
                  <a:pt x="16" y="39"/>
                </a:cubicBezTo>
                <a:cubicBezTo>
                  <a:pt x="16" y="40"/>
                  <a:pt x="16" y="40"/>
                  <a:pt x="16" y="40"/>
                </a:cubicBezTo>
                <a:cubicBezTo>
                  <a:pt x="16" y="39"/>
                  <a:pt x="16" y="39"/>
                  <a:pt x="16" y="39"/>
                </a:cubicBezTo>
                <a:cubicBezTo>
                  <a:pt x="16" y="39"/>
                  <a:pt x="16" y="39"/>
                  <a:pt x="16" y="39"/>
                </a:cubicBezTo>
                <a:cubicBezTo>
                  <a:pt x="12" y="39"/>
                  <a:pt x="8" y="38"/>
                  <a:pt x="6" y="35"/>
                </a:cubicBezTo>
                <a:cubicBezTo>
                  <a:pt x="3" y="32"/>
                  <a:pt x="1" y="28"/>
                  <a:pt x="1" y="23"/>
                </a:cubicBezTo>
                <a:cubicBezTo>
                  <a:pt x="1" y="22"/>
                  <a:pt x="1" y="21"/>
                  <a:pt x="2" y="20"/>
                </a:cubicBezTo>
                <a:cubicBezTo>
                  <a:pt x="3" y="12"/>
                  <a:pt x="10" y="6"/>
                  <a:pt x="16" y="6"/>
                </a:cubicBezTo>
                <a:cubicBezTo>
                  <a:pt x="17" y="6"/>
                  <a:pt x="17" y="6"/>
                  <a:pt x="18" y="6"/>
                </a:cubicBezTo>
                <a:cubicBezTo>
                  <a:pt x="23" y="6"/>
                  <a:pt x="28" y="7"/>
                  <a:pt x="29" y="11"/>
                </a:cubicBezTo>
                <a:cubicBezTo>
                  <a:pt x="29" y="12"/>
                  <a:pt x="30" y="13"/>
                  <a:pt x="30" y="14"/>
                </a:cubicBezTo>
                <a:cubicBezTo>
                  <a:pt x="30" y="18"/>
                  <a:pt x="27" y="24"/>
                  <a:pt x="22" y="25"/>
                </a:cubicBezTo>
                <a:cubicBezTo>
                  <a:pt x="22" y="25"/>
                  <a:pt x="21" y="25"/>
                  <a:pt x="20" y="25"/>
                </a:cubicBezTo>
                <a:cubicBezTo>
                  <a:pt x="16" y="25"/>
                  <a:pt x="14" y="23"/>
                  <a:pt x="14" y="20"/>
                </a:cubicBezTo>
                <a:cubicBezTo>
                  <a:pt x="14" y="19"/>
                  <a:pt x="14" y="19"/>
                  <a:pt x="14" y="18"/>
                </a:cubicBezTo>
                <a:cubicBezTo>
                  <a:pt x="15" y="15"/>
                  <a:pt x="18" y="15"/>
                  <a:pt x="21" y="14"/>
                </a:cubicBezTo>
                <a:cubicBezTo>
                  <a:pt x="21" y="14"/>
                  <a:pt x="21" y="14"/>
                  <a:pt x="21" y="14"/>
                </a:cubicBezTo>
                <a:cubicBezTo>
                  <a:pt x="21" y="14"/>
                  <a:pt x="21" y="14"/>
                  <a:pt x="21" y="14"/>
                </a:cubicBezTo>
                <a:cubicBezTo>
                  <a:pt x="20" y="13"/>
                  <a:pt x="19" y="13"/>
                  <a:pt x="18" y="13"/>
                </a:cubicBezTo>
                <a:cubicBezTo>
                  <a:pt x="15" y="13"/>
                  <a:pt x="11" y="16"/>
                  <a:pt x="10" y="19"/>
                </a:cubicBezTo>
                <a:cubicBezTo>
                  <a:pt x="10" y="20"/>
                  <a:pt x="10" y="20"/>
                  <a:pt x="10" y="20"/>
                </a:cubicBezTo>
                <a:cubicBezTo>
                  <a:pt x="10" y="24"/>
                  <a:pt x="14" y="28"/>
                  <a:pt x="18" y="29"/>
                </a:cubicBezTo>
                <a:cubicBezTo>
                  <a:pt x="19" y="29"/>
                  <a:pt x="19" y="29"/>
                  <a:pt x="19" y="29"/>
                </a:cubicBezTo>
                <a:cubicBezTo>
                  <a:pt x="25" y="29"/>
                  <a:pt x="31" y="26"/>
                  <a:pt x="32" y="18"/>
                </a:cubicBezTo>
                <a:cubicBezTo>
                  <a:pt x="36" y="4"/>
                  <a:pt x="58" y="0"/>
                  <a:pt x="77" y="0"/>
                </a:cubicBezTo>
                <a:cubicBezTo>
                  <a:pt x="82" y="0"/>
                  <a:pt x="88" y="1"/>
                  <a:pt x="92" y="1"/>
                </a:cubicBezTo>
                <a:cubicBezTo>
                  <a:pt x="92" y="1"/>
                  <a:pt x="92" y="1"/>
                  <a:pt x="92" y="1"/>
                </a:cubicBezTo>
                <a:cubicBezTo>
                  <a:pt x="92" y="1"/>
                  <a:pt x="92" y="1"/>
                  <a:pt x="92" y="1"/>
                </a:cubicBezTo>
                <a:cubicBezTo>
                  <a:pt x="67" y="8"/>
                  <a:pt x="39" y="19"/>
                  <a:pt x="38" y="39"/>
                </a:cubicBezTo>
                <a:cubicBezTo>
                  <a:pt x="38" y="42"/>
                  <a:pt x="34" y="45"/>
                  <a:pt x="29" y="47"/>
                </a:cubicBezTo>
                <a:cubicBezTo>
                  <a:pt x="24" y="49"/>
                  <a:pt x="18" y="51"/>
                  <a:pt x="15" y="51"/>
                </a:cubicBezTo>
                <a:cubicBezTo>
                  <a:pt x="14" y="51"/>
                  <a:pt x="14" y="51"/>
                  <a:pt x="13" y="51"/>
                </a:cubicBezTo>
                <a:cubicBezTo>
                  <a:pt x="7" y="50"/>
                  <a:pt x="0" y="44"/>
                  <a:pt x="0" y="39"/>
                </a:cubicBezTo>
                <a:cubicBezTo>
                  <a:pt x="0" y="37"/>
                  <a:pt x="1" y="35"/>
                  <a:pt x="2" y="34"/>
                </a:cubicBezTo>
                <a:cubicBezTo>
                  <a:pt x="2" y="34"/>
                  <a:pt x="2" y="34"/>
                  <a:pt x="2" y="34"/>
                </a:cubicBezTo>
                <a:cubicBezTo>
                  <a:pt x="2" y="34"/>
                  <a:pt x="2" y="34"/>
                  <a:pt x="2" y="34"/>
                </a:cubicBezTo>
                <a:cubicBezTo>
                  <a:pt x="4" y="37"/>
                  <a:pt x="7" y="41"/>
                  <a:pt x="11" y="41"/>
                </a:cubicBezTo>
                <a:cubicBezTo>
                  <a:pt x="13" y="41"/>
                  <a:pt x="15" y="41"/>
                  <a:pt x="16" y="40"/>
                </a:cubicBezTo>
                <a:cubicBezTo>
                  <a:pt x="16" y="39"/>
                  <a:pt x="16" y="39"/>
                  <a:pt x="16" y="39"/>
                </a:cubicBezTo>
                <a:lnTo>
                  <a:pt x="16" y="40"/>
                </a:lnTo>
                <a:close/>
              </a:path>
            </a:pathLst>
          </a:custGeom>
          <a:solidFill>
            <a:srgbClr val="F2DBC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65" name="PA_矩形 1370"/>
          <p:cNvSpPr>
            <a:spLocks noChangeArrowheads="1"/>
          </p:cNvSpPr>
          <p:nvPr>
            <p:custDataLst>
              <p:tags r:id="rId97"/>
            </p:custDataLst>
          </p:nvPr>
        </p:nvSpPr>
        <p:spPr bwMode="auto">
          <a:xfrm>
            <a:off x="2195512" y="3775319"/>
            <a:ext cx="7816850" cy="260350"/>
          </a:xfrm>
          <a:prstGeom prst="rect">
            <a:avLst/>
          </a:prstGeom>
          <a:solidFill>
            <a:srgbClr val="E4003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66" name="PA_任意多边形 1371"/>
          <p:cNvSpPr>
            <a:spLocks/>
          </p:cNvSpPr>
          <p:nvPr>
            <p:custDataLst>
              <p:tags r:id="rId98"/>
            </p:custDataLst>
          </p:nvPr>
        </p:nvSpPr>
        <p:spPr bwMode="auto">
          <a:xfrm>
            <a:off x="2190750" y="3770557"/>
            <a:ext cx="7826375" cy="269875"/>
          </a:xfrm>
          <a:custGeom>
            <a:avLst/>
            <a:gdLst>
              <a:gd name="T0" fmla="*/ 4927 w 4930"/>
              <a:gd name="T1" fmla="*/ 167 h 170"/>
              <a:gd name="T2" fmla="*/ 4927 w 4930"/>
              <a:gd name="T3" fmla="*/ 164 h 170"/>
              <a:gd name="T4" fmla="*/ 6 w 4930"/>
              <a:gd name="T5" fmla="*/ 164 h 170"/>
              <a:gd name="T6" fmla="*/ 6 w 4930"/>
              <a:gd name="T7" fmla="*/ 6 h 170"/>
              <a:gd name="T8" fmla="*/ 4924 w 4930"/>
              <a:gd name="T9" fmla="*/ 6 h 170"/>
              <a:gd name="T10" fmla="*/ 4924 w 4930"/>
              <a:gd name="T11" fmla="*/ 167 h 170"/>
              <a:gd name="T12" fmla="*/ 4927 w 4930"/>
              <a:gd name="T13" fmla="*/ 167 h 170"/>
              <a:gd name="T14" fmla="*/ 4927 w 4930"/>
              <a:gd name="T15" fmla="*/ 164 h 170"/>
              <a:gd name="T16" fmla="*/ 4927 w 4930"/>
              <a:gd name="T17" fmla="*/ 167 h 170"/>
              <a:gd name="T18" fmla="*/ 4930 w 4930"/>
              <a:gd name="T19" fmla="*/ 167 h 170"/>
              <a:gd name="T20" fmla="*/ 4930 w 4930"/>
              <a:gd name="T21" fmla="*/ 0 h 170"/>
              <a:gd name="T22" fmla="*/ 0 w 4930"/>
              <a:gd name="T23" fmla="*/ 0 h 170"/>
              <a:gd name="T24" fmla="*/ 0 w 4930"/>
              <a:gd name="T25" fmla="*/ 170 h 170"/>
              <a:gd name="T26" fmla="*/ 4930 w 4930"/>
              <a:gd name="T27" fmla="*/ 170 h 170"/>
              <a:gd name="T28" fmla="*/ 4930 w 4930"/>
              <a:gd name="T29" fmla="*/ 167 h 170"/>
              <a:gd name="T30" fmla="*/ 4927 w 4930"/>
              <a:gd name="T31" fmla="*/ 167 h 1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4930" h="170">
                <a:moveTo>
                  <a:pt x="4927" y="167"/>
                </a:moveTo>
                <a:lnTo>
                  <a:pt x="4927" y="164"/>
                </a:lnTo>
                <a:lnTo>
                  <a:pt x="6" y="164"/>
                </a:lnTo>
                <a:lnTo>
                  <a:pt x="6" y="6"/>
                </a:lnTo>
                <a:lnTo>
                  <a:pt x="4924" y="6"/>
                </a:lnTo>
                <a:lnTo>
                  <a:pt x="4924" y="167"/>
                </a:lnTo>
                <a:lnTo>
                  <a:pt x="4927" y="167"/>
                </a:lnTo>
                <a:lnTo>
                  <a:pt x="4927" y="164"/>
                </a:lnTo>
                <a:lnTo>
                  <a:pt x="4927" y="167"/>
                </a:lnTo>
                <a:lnTo>
                  <a:pt x="4930" y="167"/>
                </a:lnTo>
                <a:lnTo>
                  <a:pt x="4930" y="0"/>
                </a:lnTo>
                <a:lnTo>
                  <a:pt x="0" y="0"/>
                </a:lnTo>
                <a:lnTo>
                  <a:pt x="0" y="170"/>
                </a:lnTo>
                <a:lnTo>
                  <a:pt x="4930" y="170"/>
                </a:lnTo>
                <a:lnTo>
                  <a:pt x="4930" y="167"/>
                </a:lnTo>
                <a:lnTo>
                  <a:pt x="4927" y="167"/>
                </a:lnTo>
                <a:close/>
              </a:path>
            </a:pathLst>
          </a:custGeom>
          <a:solidFill>
            <a:srgbClr val="F2DBC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67" name="PA_矩形 1372"/>
          <p:cNvSpPr>
            <a:spLocks noChangeArrowheads="1"/>
          </p:cNvSpPr>
          <p:nvPr>
            <p:custDataLst>
              <p:tags r:id="rId99"/>
            </p:custDataLst>
          </p:nvPr>
        </p:nvSpPr>
        <p:spPr bwMode="auto">
          <a:xfrm>
            <a:off x="2195510" y="3783638"/>
            <a:ext cx="7804151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lvl="0" algn="ctr"/>
            <a:r>
              <a:rPr lang="en-US" altLang="zh-CN" sz="1600" spc="2000" dirty="0">
                <a:solidFill>
                  <a:srgbClr val="FDE9CB"/>
                </a:solidFill>
                <a:latin typeface="Adobe 宋体 Std L" panose="02020300000000000000" pitchFamily="18" charset="-122"/>
                <a:ea typeface="Adobe 宋体 Std L" panose="02020300000000000000" pitchFamily="18" charset="-122"/>
              </a:rPr>
              <a:t>THANKS FOR WATCHING</a:t>
            </a:r>
            <a:endParaRPr kumimoji="0" lang="zh-CN" altLang="zh-CN" sz="1800" b="0" i="0" u="none" strike="noStrike" cap="none" spc="2000" normalizeH="0" dirty="0">
              <a:ln>
                <a:noFill/>
              </a:ln>
              <a:solidFill>
                <a:schemeClr val="tx1"/>
              </a:solidFill>
              <a:effectLst/>
            </a:endParaRPr>
          </a:p>
        </p:txBody>
      </p:sp>
      <p:sp>
        <p:nvSpPr>
          <p:cNvPr id="468" name="PA_任意多边形 1382"/>
          <p:cNvSpPr>
            <a:spLocks/>
          </p:cNvSpPr>
          <p:nvPr>
            <p:custDataLst>
              <p:tags r:id="rId100"/>
            </p:custDataLst>
          </p:nvPr>
        </p:nvSpPr>
        <p:spPr bwMode="auto">
          <a:xfrm>
            <a:off x="9812337" y="3951532"/>
            <a:ext cx="404813" cy="247650"/>
          </a:xfrm>
          <a:custGeom>
            <a:avLst/>
            <a:gdLst>
              <a:gd name="T0" fmla="*/ 83 w 168"/>
              <a:gd name="T1" fmla="*/ 7 h 103"/>
              <a:gd name="T2" fmla="*/ 94 w 168"/>
              <a:gd name="T3" fmla="*/ 37 h 103"/>
              <a:gd name="T4" fmla="*/ 86 w 168"/>
              <a:gd name="T5" fmla="*/ 24 h 103"/>
              <a:gd name="T6" fmla="*/ 88 w 168"/>
              <a:gd name="T7" fmla="*/ 29 h 103"/>
              <a:gd name="T8" fmla="*/ 89 w 168"/>
              <a:gd name="T9" fmla="*/ 30 h 103"/>
              <a:gd name="T10" fmla="*/ 86 w 168"/>
              <a:gd name="T11" fmla="*/ 21 h 103"/>
              <a:gd name="T12" fmla="*/ 122 w 168"/>
              <a:gd name="T13" fmla="*/ 28 h 103"/>
              <a:gd name="T14" fmla="*/ 145 w 168"/>
              <a:gd name="T15" fmla="*/ 61 h 103"/>
              <a:gd name="T16" fmla="*/ 136 w 168"/>
              <a:gd name="T17" fmla="*/ 90 h 103"/>
              <a:gd name="T18" fmla="*/ 126 w 168"/>
              <a:gd name="T19" fmla="*/ 72 h 103"/>
              <a:gd name="T20" fmla="*/ 126 w 168"/>
              <a:gd name="T21" fmla="*/ 72 h 103"/>
              <a:gd name="T22" fmla="*/ 126 w 168"/>
              <a:gd name="T23" fmla="*/ 72 h 103"/>
              <a:gd name="T24" fmla="*/ 133 w 168"/>
              <a:gd name="T25" fmla="*/ 74 h 103"/>
              <a:gd name="T26" fmla="*/ 132 w 168"/>
              <a:gd name="T27" fmla="*/ 81 h 103"/>
              <a:gd name="T28" fmla="*/ 116 w 168"/>
              <a:gd name="T29" fmla="*/ 75 h 103"/>
              <a:gd name="T30" fmla="*/ 154 w 168"/>
              <a:gd name="T31" fmla="*/ 93 h 103"/>
              <a:gd name="T32" fmla="*/ 125 w 168"/>
              <a:gd name="T33" fmla="*/ 102 h 103"/>
              <a:gd name="T34" fmla="*/ 89 w 168"/>
              <a:gd name="T35" fmla="*/ 75 h 103"/>
              <a:gd name="T36" fmla="*/ 95 w 168"/>
              <a:gd name="T37" fmla="*/ 46 h 103"/>
              <a:gd name="T38" fmla="*/ 76 w 168"/>
              <a:gd name="T39" fmla="*/ 42 h 103"/>
              <a:gd name="T40" fmla="*/ 41 w 168"/>
              <a:gd name="T41" fmla="*/ 53 h 103"/>
              <a:gd name="T42" fmla="*/ 34 w 168"/>
              <a:gd name="T43" fmla="*/ 56 h 103"/>
              <a:gd name="T44" fmla="*/ 28 w 168"/>
              <a:gd name="T45" fmla="*/ 67 h 103"/>
              <a:gd name="T46" fmla="*/ 36 w 168"/>
              <a:gd name="T47" fmla="*/ 59 h 103"/>
              <a:gd name="T48" fmla="*/ 2 w 168"/>
              <a:gd name="T49" fmla="*/ 66 h 103"/>
              <a:gd name="T50" fmla="*/ 4 w 168"/>
              <a:gd name="T51" fmla="*/ 50 h 103"/>
              <a:gd name="T52" fmla="*/ 15 w 168"/>
              <a:gd name="T53" fmla="*/ 31 h 103"/>
              <a:gd name="T54" fmla="*/ 44 w 168"/>
              <a:gd name="T55" fmla="*/ 32 h 103"/>
              <a:gd name="T56" fmla="*/ 31 w 168"/>
              <a:gd name="T57" fmla="*/ 24 h 103"/>
              <a:gd name="T58" fmla="*/ 36 w 168"/>
              <a:gd name="T59" fmla="*/ 25 h 103"/>
              <a:gd name="T60" fmla="*/ 25 w 168"/>
              <a:gd name="T61" fmla="*/ 12 h 103"/>
              <a:gd name="T62" fmla="*/ 65 w 168"/>
              <a:gd name="T63" fmla="*/ 0 h 103"/>
              <a:gd name="T64" fmla="*/ 55 w 168"/>
              <a:gd name="T65" fmla="*/ 7 h 103"/>
              <a:gd name="T66" fmla="*/ 39 w 168"/>
              <a:gd name="T67" fmla="*/ 37 h 103"/>
              <a:gd name="T68" fmla="*/ 31 w 168"/>
              <a:gd name="T69" fmla="*/ 30 h 103"/>
              <a:gd name="T70" fmla="*/ 31 w 168"/>
              <a:gd name="T71" fmla="*/ 24 h 103"/>
              <a:gd name="T72" fmla="*/ 43 w 168"/>
              <a:gd name="T73" fmla="*/ 36 h 103"/>
              <a:gd name="T74" fmla="*/ 14 w 168"/>
              <a:gd name="T75" fmla="*/ 31 h 103"/>
              <a:gd name="T76" fmla="*/ 4 w 168"/>
              <a:gd name="T77" fmla="*/ 50 h 103"/>
              <a:gd name="T78" fmla="*/ 18 w 168"/>
              <a:gd name="T79" fmla="*/ 79 h 103"/>
              <a:gd name="T80" fmla="*/ 34 w 168"/>
              <a:gd name="T81" fmla="*/ 58 h 103"/>
              <a:gd name="T82" fmla="*/ 31 w 168"/>
              <a:gd name="T83" fmla="*/ 68 h 103"/>
              <a:gd name="T84" fmla="*/ 26 w 168"/>
              <a:gd name="T85" fmla="*/ 63 h 103"/>
              <a:gd name="T86" fmla="*/ 41 w 168"/>
              <a:gd name="T87" fmla="*/ 53 h 103"/>
              <a:gd name="T88" fmla="*/ 76 w 168"/>
              <a:gd name="T89" fmla="*/ 42 h 103"/>
              <a:gd name="T90" fmla="*/ 95 w 168"/>
              <a:gd name="T91" fmla="*/ 46 h 103"/>
              <a:gd name="T92" fmla="*/ 97 w 168"/>
              <a:gd name="T93" fmla="*/ 79 h 103"/>
              <a:gd name="T94" fmla="*/ 125 w 168"/>
              <a:gd name="T95" fmla="*/ 102 h 103"/>
              <a:gd name="T96" fmla="*/ 135 w 168"/>
              <a:gd name="T97" fmla="*/ 100 h 103"/>
              <a:gd name="T98" fmla="*/ 128 w 168"/>
              <a:gd name="T99" fmla="*/ 69 h 103"/>
              <a:gd name="T100" fmla="*/ 132 w 168"/>
              <a:gd name="T101" fmla="*/ 79 h 103"/>
              <a:gd name="T102" fmla="*/ 130 w 168"/>
              <a:gd name="T103" fmla="*/ 72 h 103"/>
              <a:gd name="T104" fmla="*/ 126 w 168"/>
              <a:gd name="T105" fmla="*/ 72 h 103"/>
              <a:gd name="T106" fmla="*/ 127 w 168"/>
              <a:gd name="T107" fmla="*/ 87 h 103"/>
              <a:gd name="T108" fmla="*/ 145 w 168"/>
              <a:gd name="T109" fmla="*/ 61 h 103"/>
              <a:gd name="T110" fmla="*/ 133 w 168"/>
              <a:gd name="T111" fmla="*/ 38 h 103"/>
              <a:gd name="T112" fmla="*/ 77 w 168"/>
              <a:gd name="T113" fmla="*/ 30 h 103"/>
              <a:gd name="T114" fmla="*/ 91 w 168"/>
              <a:gd name="T115" fmla="*/ 27 h 103"/>
              <a:gd name="T116" fmla="*/ 89 w 168"/>
              <a:gd name="T117" fmla="*/ 30 h 103"/>
              <a:gd name="T118" fmla="*/ 89 w 168"/>
              <a:gd name="T119" fmla="*/ 29 h 103"/>
              <a:gd name="T120" fmla="*/ 86 w 168"/>
              <a:gd name="T121" fmla="*/ 24 h 103"/>
              <a:gd name="T122" fmla="*/ 107 w 168"/>
              <a:gd name="T123" fmla="*/ 21 h 103"/>
              <a:gd name="T124" fmla="*/ 83 w 168"/>
              <a:gd name="T125" fmla="*/ 7 h 1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68" h="103">
                <a:moveTo>
                  <a:pt x="65" y="0"/>
                </a:moveTo>
                <a:cubicBezTo>
                  <a:pt x="65" y="0"/>
                  <a:pt x="65" y="0"/>
                  <a:pt x="65" y="0"/>
                </a:cubicBezTo>
                <a:cubicBezTo>
                  <a:pt x="67" y="0"/>
                  <a:pt x="68" y="0"/>
                  <a:pt x="69" y="0"/>
                </a:cubicBezTo>
                <a:cubicBezTo>
                  <a:pt x="76" y="0"/>
                  <a:pt x="79" y="2"/>
                  <a:pt x="83" y="7"/>
                </a:cubicBezTo>
                <a:cubicBezTo>
                  <a:pt x="83" y="7"/>
                  <a:pt x="83" y="7"/>
                  <a:pt x="83" y="7"/>
                </a:cubicBezTo>
                <a:cubicBezTo>
                  <a:pt x="83" y="7"/>
                  <a:pt x="83" y="7"/>
                  <a:pt x="83" y="7"/>
                </a:cubicBezTo>
                <a:cubicBezTo>
                  <a:pt x="85" y="6"/>
                  <a:pt x="87" y="6"/>
                  <a:pt x="89" y="6"/>
                </a:cubicBezTo>
                <a:cubicBezTo>
                  <a:pt x="93" y="6"/>
                  <a:pt x="99" y="7"/>
                  <a:pt x="102" y="10"/>
                </a:cubicBezTo>
                <a:cubicBezTo>
                  <a:pt x="105" y="14"/>
                  <a:pt x="107" y="17"/>
                  <a:pt x="107" y="21"/>
                </a:cubicBezTo>
                <a:cubicBezTo>
                  <a:pt x="107" y="27"/>
                  <a:pt x="101" y="33"/>
                  <a:pt x="94" y="37"/>
                </a:cubicBezTo>
                <a:cubicBezTo>
                  <a:pt x="92" y="37"/>
                  <a:pt x="91" y="38"/>
                  <a:pt x="89" y="38"/>
                </a:cubicBezTo>
                <a:cubicBezTo>
                  <a:pt x="87" y="38"/>
                  <a:pt x="85" y="37"/>
                  <a:pt x="83" y="36"/>
                </a:cubicBezTo>
                <a:cubicBezTo>
                  <a:pt x="81" y="35"/>
                  <a:pt x="80" y="33"/>
                  <a:pt x="80" y="31"/>
                </a:cubicBezTo>
                <a:cubicBezTo>
                  <a:pt x="80" y="30"/>
                  <a:pt x="80" y="30"/>
                  <a:pt x="80" y="30"/>
                </a:cubicBezTo>
                <a:cubicBezTo>
                  <a:pt x="81" y="26"/>
                  <a:pt x="84" y="24"/>
                  <a:pt x="86" y="24"/>
                </a:cubicBezTo>
                <a:cubicBezTo>
                  <a:pt x="88" y="24"/>
                  <a:pt x="89" y="25"/>
                  <a:pt x="89" y="27"/>
                </a:cubicBezTo>
                <a:cubicBezTo>
                  <a:pt x="89" y="28"/>
                  <a:pt x="89" y="29"/>
                  <a:pt x="89" y="29"/>
                </a:cubicBezTo>
                <a:cubicBezTo>
                  <a:pt x="89" y="29"/>
                  <a:pt x="89" y="29"/>
                  <a:pt x="89" y="29"/>
                </a:cubicBezTo>
                <a:cubicBezTo>
                  <a:pt x="89" y="29"/>
                  <a:pt x="89" y="29"/>
                  <a:pt x="89" y="29"/>
                </a:cubicBezTo>
                <a:cubicBezTo>
                  <a:pt x="88" y="29"/>
                  <a:pt x="88" y="29"/>
                  <a:pt x="88" y="29"/>
                </a:cubicBezTo>
                <a:cubicBezTo>
                  <a:pt x="88" y="30"/>
                  <a:pt x="88" y="30"/>
                  <a:pt x="88" y="30"/>
                </a:cubicBezTo>
                <a:cubicBezTo>
                  <a:pt x="88" y="30"/>
                  <a:pt x="88" y="30"/>
                  <a:pt x="88" y="30"/>
                </a:cubicBezTo>
                <a:cubicBezTo>
                  <a:pt x="89" y="30"/>
                  <a:pt x="89" y="30"/>
                  <a:pt x="89" y="30"/>
                </a:cubicBezTo>
                <a:cubicBezTo>
                  <a:pt x="89" y="30"/>
                  <a:pt x="89" y="30"/>
                  <a:pt x="89" y="30"/>
                </a:cubicBezTo>
                <a:cubicBezTo>
                  <a:pt x="89" y="30"/>
                  <a:pt x="89" y="30"/>
                  <a:pt x="89" y="30"/>
                </a:cubicBezTo>
                <a:cubicBezTo>
                  <a:pt x="89" y="30"/>
                  <a:pt x="89" y="30"/>
                  <a:pt x="89" y="30"/>
                </a:cubicBezTo>
                <a:cubicBezTo>
                  <a:pt x="89" y="30"/>
                  <a:pt x="90" y="29"/>
                  <a:pt x="91" y="27"/>
                </a:cubicBezTo>
                <a:cubicBezTo>
                  <a:pt x="91" y="26"/>
                  <a:pt x="91" y="26"/>
                  <a:pt x="91" y="26"/>
                </a:cubicBezTo>
                <a:cubicBezTo>
                  <a:pt x="91" y="23"/>
                  <a:pt x="89" y="22"/>
                  <a:pt x="87" y="21"/>
                </a:cubicBezTo>
                <a:cubicBezTo>
                  <a:pt x="86" y="21"/>
                  <a:pt x="86" y="21"/>
                  <a:pt x="86" y="21"/>
                </a:cubicBezTo>
                <a:cubicBezTo>
                  <a:pt x="81" y="21"/>
                  <a:pt x="77" y="26"/>
                  <a:pt x="77" y="30"/>
                </a:cubicBezTo>
                <a:cubicBezTo>
                  <a:pt x="77" y="33"/>
                  <a:pt x="78" y="36"/>
                  <a:pt x="82" y="37"/>
                </a:cubicBezTo>
                <a:cubicBezTo>
                  <a:pt x="85" y="39"/>
                  <a:pt x="88" y="40"/>
                  <a:pt x="91" y="40"/>
                </a:cubicBezTo>
                <a:cubicBezTo>
                  <a:pt x="102" y="40"/>
                  <a:pt x="106" y="27"/>
                  <a:pt x="118" y="27"/>
                </a:cubicBezTo>
                <a:cubicBezTo>
                  <a:pt x="119" y="27"/>
                  <a:pt x="121" y="27"/>
                  <a:pt x="122" y="28"/>
                </a:cubicBezTo>
                <a:cubicBezTo>
                  <a:pt x="129" y="29"/>
                  <a:pt x="129" y="36"/>
                  <a:pt x="133" y="38"/>
                </a:cubicBezTo>
                <a:cubicBezTo>
                  <a:pt x="137" y="41"/>
                  <a:pt x="141" y="39"/>
                  <a:pt x="143" y="42"/>
                </a:cubicBezTo>
                <a:cubicBezTo>
                  <a:pt x="145" y="45"/>
                  <a:pt x="146" y="49"/>
                  <a:pt x="146" y="53"/>
                </a:cubicBezTo>
                <a:cubicBezTo>
                  <a:pt x="146" y="55"/>
                  <a:pt x="146" y="58"/>
                  <a:pt x="145" y="61"/>
                </a:cubicBezTo>
                <a:cubicBezTo>
                  <a:pt x="145" y="61"/>
                  <a:pt x="145" y="61"/>
                  <a:pt x="145" y="61"/>
                </a:cubicBezTo>
                <a:cubicBezTo>
                  <a:pt x="145" y="61"/>
                  <a:pt x="145" y="61"/>
                  <a:pt x="145" y="61"/>
                </a:cubicBezTo>
                <a:cubicBezTo>
                  <a:pt x="147" y="63"/>
                  <a:pt x="150" y="66"/>
                  <a:pt x="150" y="67"/>
                </a:cubicBezTo>
                <a:cubicBezTo>
                  <a:pt x="151" y="68"/>
                  <a:pt x="151" y="69"/>
                  <a:pt x="151" y="70"/>
                </a:cubicBezTo>
                <a:cubicBezTo>
                  <a:pt x="151" y="72"/>
                  <a:pt x="151" y="74"/>
                  <a:pt x="151" y="74"/>
                </a:cubicBezTo>
                <a:cubicBezTo>
                  <a:pt x="149" y="86"/>
                  <a:pt x="142" y="90"/>
                  <a:pt x="136" y="90"/>
                </a:cubicBezTo>
                <a:cubicBezTo>
                  <a:pt x="133" y="90"/>
                  <a:pt x="130" y="89"/>
                  <a:pt x="127" y="87"/>
                </a:cubicBezTo>
                <a:cubicBezTo>
                  <a:pt x="125" y="85"/>
                  <a:pt x="124" y="83"/>
                  <a:pt x="124" y="80"/>
                </a:cubicBezTo>
                <a:cubicBezTo>
                  <a:pt x="124" y="77"/>
                  <a:pt x="125" y="75"/>
                  <a:pt x="126" y="72"/>
                </a:cubicBezTo>
                <a:cubicBezTo>
                  <a:pt x="127" y="72"/>
                  <a:pt x="127" y="72"/>
                  <a:pt x="127" y="72"/>
                </a:cubicBezTo>
                <a:cubicBezTo>
                  <a:pt x="126" y="72"/>
                  <a:pt x="126" y="72"/>
                  <a:pt x="126" y="72"/>
                </a:cubicBezTo>
                <a:cubicBezTo>
                  <a:pt x="126" y="72"/>
                  <a:pt x="126" y="72"/>
                  <a:pt x="126" y="72"/>
                </a:cubicBezTo>
                <a:cubicBezTo>
                  <a:pt x="126" y="72"/>
                  <a:pt x="126" y="72"/>
                  <a:pt x="126" y="72"/>
                </a:cubicBezTo>
                <a:cubicBezTo>
                  <a:pt x="126" y="72"/>
                  <a:pt x="126" y="72"/>
                  <a:pt x="126" y="72"/>
                </a:cubicBezTo>
                <a:cubicBezTo>
                  <a:pt x="126" y="72"/>
                  <a:pt x="126" y="72"/>
                  <a:pt x="126" y="72"/>
                </a:cubicBezTo>
                <a:cubicBezTo>
                  <a:pt x="126" y="72"/>
                  <a:pt x="126" y="72"/>
                  <a:pt x="126" y="72"/>
                </a:cubicBezTo>
                <a:cubicBezTo>
                  <a:pt x="126" y="72"/>
                  <a:pt x="126" y="72"/>
                  <a:pt x="126" y="72"/>
                </a:cubicBezTo>
                <a:cubicBezTo>
                  <a:pt x="126" y="72"/>
                  <a:pt x="126" y="72"/>
                  <a:pt x="126" y="72"/>
                </a:cubicBezTo>
                <a:cubicBezTo>
                  <a:pt x="126" y="72"/>
                  <a:pt x="126" y="72"/>
                  <a:pt x="126" y="72"/>
                </a:cubicBezTo>
                <a:cubicBezTo>
                  <a:pt x="126" y="72"/>
                  <a:pt x="126" y="72"/>
                  <a:pt x="126" y="72"/>
                </a:cubicBezTo>
                <a:cubicBezTo>
                  <a:pt x="126" y="72"/>
                  <a:pt x="126" y="72"/>
                  <a:pt x="126" y="72"/>
                </a:cubicBezTo>
                <a:cubicBezTo>
                  <a:pt x="126" y="72"/>
                  <a:pt x="126" y="72"/>
                  <a:pt x="126" y="72"/>
                </a:cubicBezTo>
                <a:cubicBezTo>
                  <a:pt x="127" y="72"/>
                  <a:pt x="127" y="72"/>
                  <a:pt x="127" y="72"/>
                </a:cubicBezTo>
                <a:cubicBezTo>
                  <a:pt x="128" y="72"/>
                  <a:pt x="129" y="72"/>
                  <a:pt x="130" y="72"/>
                </a:cubicBezTo>
                <a:cubicBezTo>
                  <a:pt x="130" y="72"/>
                  <a:pt x="130" y="72"/>
                  <a:pt x="130" y="72"/>
                </a:cubicBezTo>
                <a:cubicBezTo>
                  <a:pt x="131" y="72"/>
                  <a:pt x="132" y="73"/>
                  <a:pt x="133" y="74"/>
                </a:cubicBezTo>
                <a:cubicBezTo>
                  <a:pt x="133" y="74"/>
                  <a:pt x="133" y="74"/>
                  <a:pt x="133" y="74"/>
                </a:cubicBezTo>
                <a:cubicBezTo>
                  <a:pt x="133" y="74"/>
                  <a:pt x="133" y="74"/>
                  <a:pt x="133" y="74"/>
                </a:cubicBezTo>
                <a:cubicBezTo>
                  <a:pt x="133" y="76"/>
                  <a:pt x="132" y="77"/>
                  <a:pt x="132" y="79"/>
                </a:cubicBezTo>
                <a:cubicBezTo>
                  <a:pt x="132" y="80"/>
                  <a:pt x="132" y="80"/>
                  <a:pt x="132" y="81"/>
                </a:cubicBezTo>
                <a:cubicBezTo>
                  <a:pt x="132" y="81"/>
                  <a:pt x="132" y="81"/>
                  <a:pt x="132" y="81"/>
                </a:cubicBezTo>
                <a:cubicBezTo>
                  <a:pt x="132" y="81"/>
                  <a:pt x="132" y="81"/>
                  <a:pt x="132" y="81"/>
                </a:cubicBezTo>
                <a:cubicBezTo>
                  <a:pt x="134" y="78"/>
                  <a:pt x="134" y="76"/>
                  <a:pt x="134" y="74"/>
                </a:cubicBezTo>
                <a:cubicBezTo>
                  <a:pt x="134" y="72"/>
                  <a:pt x="134" y="71"/>
                  <a:pt x="132" y="70"/>
                </a:cubicBezTo>
                <a:cubicBezTo>
                  <a:pt x="131" y="69"/>
                  <a:pt x="129" y="69"/>
                  <a:pt x="128" y="69"/>
                </a:cubicBezTo>
                <a:cubicBezTo>
                  <a:pt x="123" y="69"/>
                  <a:pt x="118" y="71"/>
                  <a:pt x="116" y="75"/>
                </a:cubicBezTo>
                <a:cubicBezTo>
                  <a:pt x="114" y="77"/>
                  <a:pt x="114" y="80"/>
                  <a:pt x="114" y="83"/>
                </a:cubicBezTo>
                <a:cubicBezTo>
                  <a:pt x="114" y="85"/>
                  <a:pt x="114" y="86"/>
                  <a:pt x="114" y="88"/>
                </a:cubicBezTo>
                <a:cubicBezTo>
                  <a:pt x="116" y="93"/>
                  <a:pt x="120" y="96"/>
                  <a:pt x="124" y="98"/>
                </a:cubicBezTo>
                <a:cubicBezTo>
                  <a:pt x="128" y="99"/>
                  <a:pt x="132" y="100"/>
                  <a:pt x="135" y="100"/>
                </a:cubicBezTo>
                <a:cubicBezTo>
                  <a:pt x="143" y="100"/>
                  <a:pt x="149" y="97"/>
                  <a:pt x="154" y="93"/>
                </a:cubicBezTo>
                <a:cubicBezTo>
                  <a:pt x="155" y="92"/>
                  <a:pt x="164" y="86"/>
                  <a:pt x="168" y="84"/>
                </a:cubicBezTo>
                <a:cubicBezTo>
                  <a:pt x="168" y="84"/>
                  <a:pt x="168" y="84"/>
                  <a:pt x="168" y="84"/>
                </a:cubicBezTo>
                <a:cubicBezTo>
                  <a:pt x="168" y="84"/>
                  <a:pt x="168" y="84"/>
                  <a:pt x="168" y="84"/>
                </a:cubicBezTo>
                <a:cubicBezTo>
                  <a:pt x="159" y="92"/>
                  <a:pt x="148" y="103"/>
                  <a:pt x="132" y="103"/>
                </a:cubicBezTo>
                <a:cubicBezTo>
                  <a:pt x="130" y="103"/>
                  <a:pt x="127" y="102"/>
                  <a:pt x="125" y="102"/>
                </a:cubicBezTo>
                <a:cubicBezTo>
                  <a:pt x="116" y="100"/>
                  <a:pt x="108" y="96"/>
                  <a:pt x="102" y="92"/>
                </a:cubicBezTo>
                <a:cubicBezTo>
                  <a:pt x="99" y="90"/>
                  <a:pt x="92" y="84"/>
                  <a:pt x="91" y="81"/>
                </a:cubicBezTo>
                <a:cubicBezTo>
                  <a:pt x="90" y="79"/>
                  <a:pt x="90" y="78"/>
                  <a:pt x="89" y="75"/>
                </a:cubicBezTo>
                <a:cubicBezTo>
                  <a:pt x="89" y="75"/>
                  <a:pt x="89" y="75"/>
                  <a:pt x="89" y="75"/>
                </a:cubicBezTo>
                <a:cubicBezTo>
                  <a:pt x="89" y="75"/>
                  <a:pt x="89" y="75"/>
                  <a:pt x="89" y="75"/>
                </a:cubicBezTo>
                <a:cubicBezTo>
                  <a:pt x="91" y="78"/>
                  <a:pt x="94" y="80"/>
                  <a:pt x="97" y="80"/>
                </a:cubicBezTo>
                <a:cubicBezTo>
                  <a:pt x="104" y="80"/>
                  <a:pt x="111" y="70"/>
                  <a:pt x="111" y="62"/>
                </a:cubicBezTo>
                <a:cubicBezTo>
                  <a:pt x="111" y="61"/>
                  <a:pt x="111" y="61"/>
                  <a:pt x="111" y="60"/>
                </a:cubicBezTo>
                <a:cubicBezTo>
                  <a:pt x="110" y="58"/>
                  <a:pt x="110" y="56"/>
                  <a:pt x="109" y="54"/>
                </a:cubicBezTo>
                <a:cubicBezTo>
                  <a:pt x="106" y="46"/>
                  <a:pt x="101" y="46"/>
                  <a:pt x="95" y="46"/>
                </a:cubicBezTo>
                <a:cubicBezTo>
                  <a:pt x="95" y="46"/>
                  <a:pt x="95" y="46"/>
                  <a:pt x="95" y="46"/>
                </a:cubicBezTo>
                <a:cubicBezTo>
                  <a:pt x="95" y="46"/>
                  <a:pt x="95" y="46"/>
                  <a:pt x="95" y="46"/>
                </a:cubicBezTo>
                <a:cubicBezTo>
                  <a:pt x="93" y="44"/>
                  <a:pt x="88" y="40"/>
                  <a:pt x="82" y="40"/>
                </a:cubicBezTo>
                <a:cubicBezTo>
                  <a:pt x="81" y="40"/>
                  <a:pt x="78" y="41"/>
                  <a:pt x="76" y="42"/>
                </a:cubicBezTo>
                <a:cubicBezTo>
                  <a:pt x="76" y="42"/>
                  <a:pt x="76" y="42"/>
                  <a:pt x="76" y="42"/>
                </a:cubicBezTo>
                <a:cubicBezTo>
                  <a:pt x="76" y="42"/>
                  <a:pt x="76" y="42"/>
                  <a:pt x="76" y="42"/>
                </a:cubicBezTo>
                <a:cubicBezTo>
                  <a:pt x="71" y="38"/>
                  <a:pt x="65" y="35"/>
                  <a:pt x="61" y="35"/>
                </a:cubicBezTo>
                <a:cubicBezTo>
                  <a:pt x="60" y="35"/>
                  <a:pt x="60" y="35"/>
                  <a:pt x="60" y="35"/>
                </a:cubicBezTo>
                <a:cubicBezTo>
                  <a:pt x="49" y="36"/>
                  <a:pt x="43" y="40"/>
                  <a:pt x="41" y="50"/>
                </a:cubicBezTo>
                <a:cubicBezTo>
                  <a:pt x="41" y="51"/>
                  <a:pt x="41" y="52"/>
                  <a:pt x="41" y="53"/>
                </a:cubicBezTo>
                <a:cubicBezTo>
                  <a:pt x="41" y="60"/>
                  <a:pt x="45" y="64"/>
                  <a:pt x="46" y="69"/>
                </a:cubicBezTo>
                <a:cubicBezTo>
                  <a:pt x="46" y="69"/>
                  <a:pt x="46" y="69"/>
                  <a:pt x="46" y="69"/>
                </a:cubicBezTo>
                <a:cubicBezTo>
                  <a:pt x="46" y="69"/>
                  <a:pt x="46" y="69"/>
                  <a:pt x="46" y="69"/>
                </a:cubicBezTo>
                <a:cubicBezTo>
                  <a:pt x="43" y="62"/>
                  <a:pt x="39" y="56"/>
                  <a:pt x="34" y="56"/>
                </a:cubicBezTo>
                <a:cubicBezTo>
                  <a:pt x="34" y="56"/>
                  <a:pt x="34" y="56"/>
                  <a:pt x="34" y="56"/>
                </a:cubicBezTo>
                <a:cubicBezTo>
                  <a:pt x="29" y="56"/>
                  <a:pt x="26" y="59"/>
                  <a:pt x="26" y="63"/>
                </a:cubicBezTo>
                <a:cubicBezTo>
                  <a:pt x="26" y="63"/>
                  <a:pt x="26" y="63"/>
                  <a:pt x="26" y="63"/>
                </a:cubicBezTo>
                <a:cubicBezTo>
                  <a:pt x="26" y="64"/>
                  <a:pt x="27" y="66"/>
                  <a:pt x="28" y="67"/>
                </a:cubicBezTo>
                <a:cubicBezTo>
                  <a:pt x="28" y="67"/>
                  <a:pt x="28" y="67"/>
                  <a:pt x="28" y="67"/>
                </a:cubicBezTo>
                <a:cubicBezTo>
                  <a:pt x="28" y="67"/>
                  <a:pt x="28" y="67"/>
                  <a:pt x="28" y="67"/>
                </a:cubicBezTo>
                <a:cubicBezTo>
                  <a:pt x="28" y="67"/>
                  <a:pt x="31" y="68"/>
                  <a:pt x="31" y="68"/>
                </a:cubicBezTo>
                <a:cubicBezTo>
                  <a:pt x="31" y="68"/>
                  <a:pt x="31" y="68"/>
                  <a:pt x="31" y="68"/>
                </a:cubicBezTo>
                <a:cubicBezTo>
                  <a:pt x="29" y="67"/>
                  <a:pt x="29" y="65"/>
                  <a:pt x="29" y="64"/>
                </a:cubicBezTo>
                <a:cubicBezTo>
                  <a:pt x="29" y="61"/>
                  <a:pt x="31" y="59"/>
                  <a:pt x="34" y="59"/>
                </a:cubicBezTo>
                <a:cubicBezTo>
                  <a:pt x="35" y="59"/>
                  <a:pt x="35" y="59"/>
                  <a:pt x="36" y="59"/>
                </a:cubicBezTo>
                <a:cubicBezTo>
                  <a:pt x="39" y="60"/>
                  <a:pt x="41" y="63"/>
                  <a:pt x="41" y="67"/>
                </a:cubicBezTo>
                <a:cubicBezTo>
                  <a:pt x="41" y="70"/>
                  <a:pt x="39" y="74"/>
                  <a:pt x="37" y="76"/>
                </a:cubicBezTo>
                <a:cubicBezTo>
                  <a:pt x="34" y="78"/>
                  <a:pt x="25" y="79"/>
                  <a:pt x="20" y="79"/>
                </a:cubicBezTo>
                <a:cubicBezTo>
                  <a:pt x="19" y="79"/>
                  <a:pt x="19" y="79"/>
                  <a:pt x="18" y="79"/>
                </a:cubicBezTo>
                <a:cubicBezTo>
                  <a:pt x="10" y="78"/>
                  <a:pt x="3" y="73"/>
                  <a:pt x="2" y="66"/>
                </a:cubicBezTo>
                <a:cubicBezTo>
                  <a:pt x="1" y="64"/>
                  <a:pt x="1" y="61"/>
                  <a:pt x="1" y="58"/>
                </a:cubicBezTo>
                <a:cubicBezTo>
                  <a:pt x="1" y="57"/>
                  <a:pt x="1" y="56"/>
                  <a:pt x="1" y="55"/>
                </a:cubicBezTo>
                <a:cubicBezTo>
                  <a:pt x="1" y="54"/>
                  <a:pt x="3" y="52"/>
                  <a:pt x="4" y="50"/>
                </a:cubicBezTo>
                <a:cubicBezTo>
                  <a:pt x="4" y="50"/>
                  <a:pt x="4" y="50"/>
                  <a:pt x="4" y="50"/>
                </a:cubicBezTo>
                <a:cubicBezTo>
                  <a:pt x="4" y="50"/>
                  <a:pt x="4" y="50"/>
                  <a:pt x="4" y="50"/>
                </a:cubicBezTo>
                <a:cubicBezTo>
                  <a:pt x="4" y="50"/>
                  <a:pt x="4" y="48"/>
                  <a:pt x="4" y="46"/>
                </a:cubicBezTo>
                <a:cubicBezTo>
                  <a:pt x="4" y="46"/>
                  <a:pt x="4" y="46"/>
                  <a:pt x="4" y="46"/>
                </a:cubicBezTo>
                <a:cubicBezTo>
                  <a:pt x="4" y="45"/>
                  <a:pt x="4" y="45"/>
                  <a:pt x="4" y="44"/>
                </a:cubicBezTo>
                <a:cubicBezTo>
                  <a:pt x="4" y="38"/>
                  <a:pt x="7" y="32"/>
                  <a:pt x="14" y="31"/>
                </a:cubicBezTo>
                <a:cubicBezTo>
                  <a:pt x="15" y="31"/>
                  <a:pt x="15" y="31"/>
                  <a:pt x="15" y="31"/>
                </a:cubicBezTo>
                <a:cubicBezTo>
                  <a:pt x="17" y="31"/>
                  <a:pt x="19" y="34"/>
                  <a:pt x="21" y="36"/>
                </a:cubicBezTo>
                <a:cubicBezTo>
                  <a:pt x="23" y="38"/>
                  <a:pt x="26" y="41"/>
                  <a:pt x="33" y="41"/>
                </a:cubicBezTo>
                <a:cubicBezTo>
                  <a:pt x="34" y="41"/>
                  <a:pt x="35" y="41"/>
                  <a:pt x="37" y="40"/>
                </a:cubicBezTo>
                <a:cubicBezTo>
                  <a:pt x="39" y="40"/>
                  <a:pt x="42" y="38"/>
                  <a:pt x="43" y="36"/>
                </a:cubicBezTo>
                <a:cubicBezTo>
                  <a:pt x="44" y="35"/>
                  <a:pt x="44" y="33"/>
                  <a:pt x="44" y="32"/>
                </a:cubicBezTo>
                <a:cubicBezTo>
                  <a:pt x="44" y="28"/>
                  <a:pt x="42" y="24"/>
                  <a:pt x="38" y="23"/>
                </a:cubicBezTo>
                <a:cubicBezTo>
                  <a:pt x="37" y="22"/>
                  <a:pt x="36" y="22"/>
                  <a:pt x="35" y="22"/>
                </a:cubicBezTo>
                <a:cubicBezTo>
                  <a:pt x="33" y="22"/>
                  <a:pt x="32" y="23"/>
                  <a:pt x="31" y="24"/>
                </a:cubicBezTo>
                <a:cubicBezTo>
                  <a:pt x="31" y="24"/>
                  <a:pt x="31" y="24"/>
                  <a:pt x="31" y="24"/>
                </a:cubicBezTo>
                <a:cubicBezTo>
                  <a:pt x="31" y="24"/>
                  <a:pt x="31" y="24"/>
                  <a:pt x="31" y="24"/>
                </a:cubicBezTo>
                <a:cubicBezTo>
                  <a:pt x="31" y="24"/>
                  <a:pt x="31" y="25"/>
                  <a:pt x="31" y="27"/>
                </a:cubicBezTo>
                <a:cubicBezTo>
                  <a:pt x="31" y="28"/>
                  <a:pt x="31" y="29"/>
                  <a:pt x="31" y="30"/>
                </a:cubicBezTo>
                <a:cubicBezTo>
                  <a:pt x="31" y="30"/>
                  <a:pt x="31" y="30"/>
                  <a:pt x="31" y="30"/>
                </a:cubicBezTo>
                <a:cubicBezTo>
                  <a:pt x="31" y="30"/>
                  <a:pt x="31" y="30"/>
                  <a:pt x="31" y="30"/>
                </a:cubicBezTo>
                <a:cubicBezTo>
                  <a:pt x="31" y="26"/>
                  <a:pt x="34" y="25"/>
                  <a:pt x="36" y="25"/>
                </a:cubicBezTo>
                <a:cubicBezTo>
                  <a:pt x="38" y="25"/>
                  <a:pt x="41" y="26"/>
                  <a:pt x="41" y="31"/>
                </a:cubicBezTo>
                <a:cubicBezTo>
                  <a:pt x="41" y="36"/>
                  <a:pt x="37" y="39"/>
                  <a:pt x="33" y="39"/>
                </a:cubicBezTo>
                <a:cubicBezTo>
                  <a:pt x="30" y="39"/>
                  <a:pt x="26" y="37"/>
                  <a:pt x="23" y="35"/>
                </a:cubicBezTo>
                <a:cubicBezTo>
                  <a:pt x="20" y="33"/>
                  <a:pt x="18" y="29"/>
                  <a:pt x="18" y="25"/>
                </a:cubicBezTo>
                <a:cubicBezTo>
                  <a:pt x="18" y="22"/>
                  <a:pt x="20" y="17"/>
                  <a:pt x="25" y="12"/>
                </a:cubicBezTo>
                <a:cubicBezTo>
                  <a:pt x="30" y="8"/>
                  <a:pt x="36" y="6"/>
                  <a:pt x="43" y="6"/>
                </a:cubicBezTo>
                <a:cubicBezTo>
                  <a:pt x="47" y="6"/>
                  <a:pt x="51" y="6"/>
                  <a:pt x="55" y="7"/>
                </a:cubicBezTo>
                <a:cubicBezTo>
                  <a:pt x="55" y="7"/>
                  <a:pt x="55" y="7"/>
                  <a:pt x="55" y="7"/>
                </a:cubicBezTo>
                <a:cubicBezTo>
                  <a:pt x="55" y="7"/>
                  <a:pt x="55" y="7"/>
                  <a:pt x="55" y="7"/>
                </a:cubicBezTo>
                <a:cubicBezTo>
                  <a:pt x="57" y="4"/>
                  <a:pt x="60" y="0"/>
                  <a:pt x="65" y="0"/>
                </a:cubicBezTo>
                <a:cubicBezTo>
                  <a:pt x="65" y="0"/>
                  <a:pt x="65" y="0"/>
                  <a:pt x="65" y="0"/>
                </a:cubicBezTo>
                <a:cubicBezTo>
                  <a:pt x="65" y="0"/>
                  <a:pt x="65" y="0"/>
                  <a:pt x="65" y="0"/>
                </a:cubicBezTo>
                <a:cubicBezTo>
                  <a:pt x="60" y="0"/>
                  <a:pt x="57" y="4"/>
                  <a:pt x="55" y="7"/>
                </a:cubicBezTo>
                <a:cubicBezTo>
                  <a:pt x="55" y="7"/>
                  <a:pt x="55" y="7"/>
                  <a:pt x="55" y="7"/>
                </a:cubicBezTo>
                <a:cubicBezTo>
                  <a:pt x="55" y="7"/>
                  <a:pt x="55" y="7"/>
                  <a:pt x="55" y="7"/>
                </a:cubicBezTo>
                <a:cubicBezTo>
                  <a:pt x="51" y="6"/>
                  <a:pt x="47" y="5"/>
                  <a:pt x="43" y="5"/>
                </a:cubicBezTo>
                <a:cubicBezTo>
                  <a:pt x="36" y="5"/>
                  <a:pt x="30" y="8"/>
                  <a:pt x="25" y="12"/>
                </a:cubicBezTo>
                <a:cubicBezTo>
                  <a:pt x="20" y="17"/>
                  <a:pt x="18" y="22"/>
                  <a:pt x="18" y="25"/>
                </a:cubicBezTo>
                <a:cubicBezTo>
                  <a:pt x="18" y="33"/>
                  <a:pt x="26" y="39"/>
                  <a:pt x="33" y="39"/>
                </a:cubicBezTo>
                <a:cubicBezTo>
                  <a:pt x="35" y="39"/>
                  <a:pt x="37" y="38"/>
                  <a:pt x="39" y="37"/>
                </a:cubicBezTo>
                <a:cubicBezTo>
                  <a:pt x="40" y="36"/>
                  <a:pt x="41" y="34"/>
                  <a:pt x="41" y="31"/>
                </a:cubicBezTo>
                <a:cubicBezTo>
                  <a:pt x="41" y="29"/>
                  <a:pt x="40" y="27"/>
                  <a:pt x="39" y="26"/>
                </a:cubicBezTo>
                <a:cubicBezTo>
                  <a:pt x="38" y="25"/>
                  <a:pt x="37" y="24"/>
                  <a:pt x="36" y="24"/>
                </a:cubicBezTo>
                <a:cubicBezTo>
                  <a:pt x="33" y="24"/>
                  <a:pt x="31" y="26"/>
                  <a:pt x="31" y="30"/>
                </a:cubicBezTo>
                <a:cubicBezTo>
                  <a:pt x="31" y="30"/>
                  <a:pt x="31" y="30"/>
                  <a:pt x="31" y="30"/>
                </a:cubicBezTo>
                <a:cubicBezTo>
                  <a:pt x="31" y="30"/>
                  <a:pt x="31" y="30"/>
                  <a:pt x="31" y="30"/>
                </a:cubicBezTo>
                <a:cubicBezTo>
                  <a:pt x="31" y="30"/>
                  <a:pt x="31" y="30"/>
                  <a:pt x="31" y="30"/>
                </a:cubicBezTo>
                <a:cubicBezTo>
                  <a:pt x="31" y="29"/>
                  <a:pt x="31" y="28"/>
                  <a:pt x="31" y="27"/>
                </a:cubicBezTo>
                <a:cubicBezTo>
                  <a:pt x="31" y="25"/>
                  <a:pt x="31" y="24"/>
                  <a:pt x="31" y="24"/>
                </a:cubicBezTo>
                <a:cubicBezTo>
                  <a:pt x="31" y="24"/>
                  <a:pt x="31" y="24"/>
                  <a:pt x="31" y="24"/>
                </a:cubicBezTo>
                <a:cubicBezTo>
                  <a:pt x="31" y="24"/>
                  <a:pt x="31" y="24"/>
                  <a:pt x="31" y="24"/>
                </a:cubicBezTo>
                <a:cubicBezTo>
                  <a:pt x="32" y="23"/>
                  <a:pt x="33" y="22"/>
                  <a:pt x="35" y="22"/>
                </a:cubicBezTo>
                <a:cubicBezTo>
                  <a:pt x="36" y="22"/>
                  <a:pt x="37" y="22"/>
                  <a:pt x="38" y="23"/>
                </a:cubicBezTo>
                <a:cubicBezTo>
                  <a:pt x="42" y="24"/>
                  <a:pt x="44" y="28"/>
                  <a:pt x="44" y="32"/>
                </a:cubicBezTo>
                <a:cubicBezTo>
                  <a:pt x="44" y="33"/>
                  <a:pt x="44" y="35"/>
                  <a:pt x="43" y="36"/>
                </a:cubicBezTo>
                <a:cubicBezTo>
                  <a:pt x="42" y="38"/>
                  <a:pt x="39" y="40"/>
                  <a:pt x="37" y="40"/>
                </a:cubicBezTo>
                <a:cubicBezTo>
                  <a:pt x="35" y="40"/>
                  <a:pt x="34" y="40"/>
                  <a:pt x="33" y="40"/>
                </a:cubicBezTo>
                <a:cubicBezTo>
                  <a:pt x="26" y="40"/>
                  <a:pt x="23" y="38"/>
                  <a:pt x="21" y="36"/>
                </a:cubicBezTo>
                <a:cubicBezTo>
                  <a:pt x="19" y="34"/>
                  <a:pt x="18" y="31"/>
                  <a:pt x="15" y="31"/>
                </a:cubicBezTo>
                <a:cubicBezTo>
                  <a:pt x="14" y="31"/>
                  <a:pt x="14" y="31"/>
                  <a:pt x="14" y="31"/>
                </a:cubicBezTo>
                <a:cubicBezTo>
                  <a:pt x="7" y="32"/>
                  <a:pt x="4" y="38"/>
                  <a:pt x="4" y="44"/>
                </a:cubicBezTo>
                <a:cubicBezTo>
                  <a:pt x="4" y="45"/>
                  <a:pt x="4" y="45"/>
                  <a:pt x="4" y="46"/>
                </a:cubicBezTo>
                <a:cubicBezTo>
                  <a:pt x="4" y="46"/>
                  <a:pt x="4" y="46"/>
                  <a:pt x="4" y="46"/>
                </a:cubicBezTo>
                <a:cubicBezTo>
                  <a:pt x="4" y="48"/>
                  <a:pt x="3" y="50"/>
                  <a:pt x="3" y="50"/>
                </a:cubicBezTo>
                <a:cubicBezTo>
                  <a:pt x="4" y="50"/>
                  <a:pt x="4" y="50"/>
                  <a:pt x="4" y="50"/>
                </a:cubicBezTo>
                <a:cubicBezTo>
                  <a:pt x="3" y="50"/>
                  <a:pt x="3" y="50"/>
                  <a:pt x="3" y="50"/>
                </a:cubicBezTo>
                <a:cubicBezTo>
                  <a:pt x="3" y="52"/>
                  <a:pt x="1" y="54"/>
                  <a:pt x="1" y="54"/>
                </a:cubicBezTo>
                <a:cubicBezTo>
                  <a:pt x="1" y="56"/>
                  <a:pt x="0" y="57"/>
                  <a:pt x="0" y="58"/>
                </a:cubicBezTo>
                <a:cubicBezTo>
                  <a:pt x="0" y="61"/>
                  <a:pt x="1" y="64"/>
                  <a:pt x="2" y="66"/>
                </a:cubicBezTo>
                <a:cubicBezTo>
                  <a:pt x="3" y="73"/>
                  <a:pt x="10" y="79"/>
                  <a:pt x="18" y="79"/>
                </a:cubicBezTo>
                <a:cubicBezTo>
                  <a:pt x="19" y="79"/>
                  <a:pt x="19" y="79"/>
                  <a:pt x="20" y="79"/>
                </a:cubicBezTo>
                <a:cubicBezTo>
                  <a:pt x="25" y="79"/>
                  <a:pt x="34" y="78"/>
                  <a:pt x="37" y="76"/>
                </a:cubicBezTo>
                <a:cubicBezTo>
                  <a:pt x="39" y="74"/>
                  <a:pt x="41" y="70"/>
                  <a:pt x="41" y="67"/>
                </a:cubicBezTo>
                <a:cubicBezTo>
                  <a:pt x="41" y="63"/>
                  <a:pt x="39" y="59"/>
                  <a:pt x="36" y="59"/>
                </a:cubicBezTo>
                <a:cubicBezTo>
                  <a:pt x="35" y="59"/>
                  <a:pt x="35" y="58"/>
                  <a:pt x="34" y="58"/>
                </a:cubicBezTo>
                <a:cubicBezTo>
                  <a:pt x="32" y="58"/>
                  <a:pt x="31" y="59"/>
                  <a:pt x="30" y="60"/>
                </a:cubicBezTo>
                <a:cubicBezTo>
                  <a:pt x="29" y="61"/>
                  <a:pt x="29" y="62"/>
                  <a:pt x="29" y="64"/>
                </a:cubicBezTo>
                <a:cubicBezTo>
                  <a:pt x="29" y="65"/>
                  <a:pt x="29" y="67"/>
                  <a:pt x="31" y="68"/>
                </a:cubicBezTo>
                <a:cubicBezTo>
                  <a:pt x="31" y="68"/>
                  <a:pt x="31" y="68"/>
                  <a:pt x="31" y="68"/>
                </a:cubicBezTo>
                <a:cubicBezTo>
                  <a:pt x="31" y="68"/>
                  <a:pt x="31" y="68"/>
                  <a:pt x="31" y="68"/>
                </a:cubicBezTo>
                <a:cubicBezTo>
                  <a:pt x="31" y="68"/>
                  <a:pt x="28" y="67"/>
                  <a:pt x="28" y="67"/>
                </a:cubicBezTo>
                <a:cubicBezTo>
                  <a:pt x="28" y="67"/>
                  <a:pt x="28" y="67"/>
                  <a:pt x="28" y="67"/>
                </a:cubicBezTo>
                <a:cubicBezTo>
                  <a:pt x="28" y="67"/>
                  <a:pt x="28" y="67"/>
                  <a:pt x="28" y="67"/>
                </a:cubicBezTo>
                <a:cubicBezTo>
                  <a:pt x="27" y="66"/>
                  <a:pt x="26" y="64"/>
                  <a:pt x="26" y="63"/>
                </a:cubicBezTo>
                <a:cubicBezTo>
                  <a:pt x="26" y="63"/>
                  <a:pt x="26" y="63"/>
                  <a:pt x="26" y="63"/>
                </a:cubicBezTo>
                <a:cubicBezTo>
                  <a:pt x="26" y="59"/>
                  <a:pt x="29" y="56"/>
                  <a:pt x="34" y="56"/>
                </a:cubicBezTo>
                <a:cubicBezTo>
                  <a:pt x="34" y="56"/>
                  <a:pt x="34" y="56"/>
                  <a:pt x="34" y="56"/>
                </a:cubicBezTo>
                <a:cubicBezTo>
                  <a:pt x="39" y="56"/>
                  <a:pt x="42" y="62"/>
                  <a:pt x="46" y="69"/>
                </a:cubicBezTo>
                <a:cubicBezTo>
                  <a:pt x="46" y="69"/>
                  <a:pt x="46" y="69"/>
                  <a:pt x="46" y="69"/>
                </a:cubicBezTo>
                <a:cubicBezTo>
                  <a:pt x="45" y="64"/>
                  <a:pt x="41" y="60"/>
                  <a:pt x="41" y="53"/>
                </a:cubicBezTo>
                <a:cubicBezTo>
                  <a:pt x="41" y="52"/>
                  <a:pt x="41" y="51"/>
                  <a:pt x="41" y="50"/>
                </a:cubicBezTo>
                <a:cubicBezTo>
                  <a:pt x="43" y="40"/>
                  <a:pt x="49" y="36"/>
                  <a:pt x="60" y="36"/>
                </a:cubicBezTo>
                <a:cubicBezTo>
                  <a:pt x="61" y="36"/>
                  <a:pt x="61" y="36"/>
                  <a:pt x="61" y="36"/>
                </a:cubicBezTo>
                <a:cubicBezTo>
                  <a:pt x="65" y="36"/>
                  <a:pt x="71" y="38"/>
                  <a:pt x="76" y="42"/>
                </a:cubicBezTo>
                <a:cubicBezTo>
                  <a:pt x="76" y="42"/>
                  <a:pt x="76" y="42"/>
                  <a:pt x="76" y="42"/>
                </a:cubicBezTo>
                <a:cubicBezTo>
                  <a:pt x="76" y="42"/>
                  <a:pt x="76" y="42"/>
                  <a:pt x="76" y="42"/>
                </a:cubicBezTo>
                <a:cubicBezTo>
                  <a:pt x="78" y="41"/>
                  <a:pt x="81" y="40"/>
                  <a:pt x="82" y="40"/>
                </a:cubicBezTo>
                <a:cubicBezTo>
                  <a:pt x="88" y="40"/>
                  <a:pt x="93" y="44"/>
                  <a:pt x="95" y="46"/>
                </a:cubicBezTo>
                <a:cubicBezTo>
                  <a:pt x="95" y="46"/>
                  <a:pt x="95" y="46"/>
                  <a:pt x="95" y="46"/>
                </a:cubicBezTo>
                <a:cubicBezTo>
                  <a:pt x="95" y="46"/>
                  <a:pt x="95" y="46"/>
                  <a:pt x="95" y="46"/>
                </a:cubicBezTo>
                <a:cubicBezTo>
                  <a:pt x="101" y="46"/>
                  <a:pt x="106" y="46"/>
                  <a:pt x="109" y="54"/>
                </a:cubicBezTo>
                <a:cubicBezTo>
                  <a:pt x="110" y="56"/>
                  <a:pt x="110" y="58"/>
                  <a:pt x="110" y="60"/>
                </a:cubicBezTo>
                <a:cubicBezTo>
                  <a:pt x="110" y="61"/>
                  <a:pt x="110" y="61"/>
                  <a:pt x="110" y="62"/>
                </a:cubicBezTo>
                <a:cubicBezTo>
                  <a:pt x="110" y="66"/>
                  <a:pt x="109" y="70"/>
                  <a:pt x="106" y="74"/>
                </a:cubicBezTo>
                <a:cubicBezTo>
                  <a:pt x="103" y="77"/>
                  <a:pt x="100" y="79"/>
                  <a:pt x="97" y="79"/>
                </a:cubicBezTo>
                <a:cubicBezTo>
                  <a:pt x="94" y="79"/>
                  <a:pt x="92" y="78"/>
                  <a:pt x="89" y="75"/>
                </a:cubicBezTo>
                <a:cubicBezTo>
                  <a:pt x="89" y="75"/>
                  <a:pt x="89" y="75"/>
                  <a:pt x="89" y="75"/>
                </a:cubicBezTo>
                <a:cubicBezTo>
                  <a:pt x="90" y="78"/>
                  <a:pt x="90" y="79"/>
                  <a:pt x="90" y="81"/>
                </a:cubicBezTo>
                <a:cubicBezTo>
                  <a:pt x="92" y="84"/>
                  <a:pt x="99" y="90"/>
                  <a:pt x="102" y="92"/>
                </a:cubicBezTo>
                <a:cubicBezTo>
                  <a:pt x="108" y="96"/>
                  <a:pt x="116" y="100"/>
                  <a:pt x="125" y="102"/>
                </a:cubicBezTo>
                <a:cubicBezTo>
                  <a:pt x="127" y="103"/>
                  <a:pt x="130" y="103"/>
                  <a:pt x="132" y="103"/>
                </a:cubicBezTo>
                <a:cubicBezTo>
                  <a:pt x="148" y="103"/>
                  <a:pt x="159" y="92"/>
                  <a:pt x="168" y="84"/>
                </a:cubicBezTo>
                <a:cubicBezTo>
                  <a:pt x="168" y="84"/>
                  <a:pt x="168" y="84"/>
                  <a:pt x="168" y="84"/>
                </a:cubicBezTo>
                <a:cubicBezTo>
                  <a:pt x="164" y="86"/>
                  <a:pt x="155" y="92"/>
                  <a:pt x="154" y="93"/>
                </a:cubicBezTo>
                <a:cubicBezTo>
                  <a:pt x="149" y="97"/>
                  <a:pt x="143" y="100"/>
                  <a:pt x="135" y="100"/>
                </a:cubicBezTo>
                <a:cubicBezTo>
                  <a:pt x="132" y="100"/>
                  <a:pt x="128" y="99"/>
                  <a:pt x="125" y="98"/>
                </a:cubicBezTo>
                <a:cubicBezTo>
                  <a:pt x="120" y="96"/>
                  <a:pt x="116" y="92"/>
                  <a:pt x="114" y="88"/>
                </a:cubicBezTo>
                <a:cubicBezTo>
                  <a:pt x="114" y="86"/>
                  <a:pt x="114" y="85"/>
                  <a:pt x="114" y="83"/>
                </a:cubicBezTo>
                <a:cubicBezTo>
                  <a:pt x="114" y="80"/>
                  <a:pt x="115" y="77"/>
                  <a:pt x="116" y="75"/>
                </a:cubicBezTo>
                <a:cubicBezTo>
                  <a:pt x="118" y="71"/>
                  <a:pt x="123" y="69"/>
                  <a:pt x="128" y="69"/>
                </a:cubicBezTo>
                <a:cubicBezTo>
                  <a:pt x="131" y="69"/>
                  <a:pt x="134" y="71"/>
                  <a:pt x="134" y="74"/>
                </a:cubicBezTo>
                <a:cubicBezTo>
                  <a:pt x="134" y="76"/>
                  <a:pt x="134" y="78"/>
                  <a:pt x="132" y="81"/>
                </a:cubicBezTo>
                <a:cubicBezTo>
                  <a:pt x="132" y="81"/>
                  <a:pt x="132" y="81"/>
                  <a:pt x="132" y="81"/>
                </a:cubicBezTo>
                <a:cubicBezTo>
                  <a:pt x="132" y="81"/>
                  <a:pt x="132" y="81"/>
                  <a:pt x="132" y="81"/>
                </a:cubicBezTo>
                <a:cubicBezTo>
                  <a:pt x="132" y="80"/>
                  <a:pt x="132" y="80"/>
                  <a:pt x="132" y="79"/>
                </a:cubicBezTo>
                <a:cubicBezTo>
                  <a:pt x="132" y="78"/>
                  <a:pt x="133" y="76"/>
                  <a:pt x="133" y="74"/>
                </a:cubicBezTo>
                <a:cubicBezTo>
                  <a:pt x="133" y="74"/>
                  <a:pt x="133" y="74"/>
                  <a:pt x="133" y="74"/>
                </a:cubicBezTo>
                <a:cubicBezTo>
                  <a:pt x="133" y="74"/>
                  <a:pt x="133" y="74"/>
                  <a:pt x="133" y="74"/>
                </a:cubicBezTo>
                <a:cubicBezTo>
                  <a:pt x="132" y="73"/>
                  <a:pt x="131" y="72"/>
                  <a:pt x="130" y="72"/>
                </a:cubicBezTo>
                <a:cubicBezTo>
                  <a:pt x="130" y="72"/>
                  <a:pt x="130" y="72"/>
                  <a:pt x="130" y="72"/>
                </a:cubicBezTo>
                <a:cubicBezTo>
                  <a:pt x="129" y="72"/>
                  <a:pt x="128" y="72"/>
                  <a:pt x="128" y="72"/>
                </a:cubicBezTo>
                <a:cubicBezTo>
                  <a:pt x="127" y="72"/>
                  <a:pt x="127" y="72"/>
                  <a:pt x="127" y="72"/>
                </a:cubicBezTo>
                <a:cubicBezTo>
                  <a:pt x="126" y="72"/>
                  <a:pt x="126" y="72"/>
                  <a:pt x="126" y="72"/>
                </a:cubicBezTo>
                <a:cubicBezTo>
                  <a:pt x="126" y="72"/>
                  <a:pt x="126" y="72"/>
                  <a:pt x="126" y="72"/>
                </a:cubicBezTo>
                <a:cubicBezTo>
                  <a:pt x="126" y="72"/>
                  <a:pt x="126" y="72"/>
                  <a:pt x="126" y="72"/>
                </a:cubicBezTo>
                <a:cubicBezTo>
                  <a:pt x="126" y="72"/>
                  <a:pt x="126" y="72"/>
                  <a:pt x="126" y="72"/>
                </a:cubicBezTo>
                <a:cubicBezTo>
                  <a:pt x="126" y="72"/>
                  <a:pt x="126" y="72"/>
                  <a:pt x="126" y="72"/>
                </a:cubicBezTo>
                <a:cubicBezTo>
                  <a:pt x="126" y="72"/>
                  <a:pt x="126" y="72"/>
                  <a:pt x="126" y="72"/>
                </a:cubicBezTo>
                <a:cubicBezTo>
                  <a:pt x="124" y="75"/>
                  <a:pt x="124" y="77"/>
                  <a:pt x="124" y="80"/>
                </a:cubicBezTo>
                <a:cubicBezTo>
                  <a:pt x="124" y="83"/>
                  <a:pt x="125" y="85"/>
                  <a:pt x="127" y="87"/>
                </a:cubicBezTo>
                <a:cubicBezTo>
                  <a:pt x="130" y="89"/>
                  <a:pt x="133" y="90"/>
                  <a:pt x="136" y="90"/>
                </a:cubicBezTo>
                <a:cubicBezTo>
                  <a:pt x="142" y="90"/>
                  <a:pt x="149" y="86"/>
                  <a:pt x="151" y="74"/>
                </a:cubicBezTo>
                <a:cubicBezTo>
                  <a:pt x="151" y="74"/>
                  <a:pt x="151" y="72"/>
                  <a:pt x="151" y="70"/>
                </a:cubicBezTo>
                <a:cubicBezTo>
                  <a:pt x="151" y="69"/>
                  <a:pt x="151" y="68"/>
                  <a:pt x="151" y="67"/>
                </a:cubicBezTo>
                <a:cubicBezTo>
                  <a:pt x="150" y="66"/>
                  <a:pt x="147" y="63"/>
                  <a:pt x="145" y="61"/>
                </a:cubicBezTo>
                <a:cubicBezTo>
                  <a:pt x="145" y="61"/>
                  <a:pt x="145" y="61"/>
                  <a:pt x="145" y="61"/>
                </a:cubicBezTo>
                <a:cubicBezTo>
                  <a:pt x="145" y="61"/>
                  <a:pt x="145" y="61"/>
                  <a:pt x="145" y="61"/>
                </a:cubicBezTo>
                <a:cubicBezTo>
                  <a:pt x="146" y="58"/>
                  <a:pt x="146" y="55"/>
                  <a:pt x="146" y="53"/>
                </a:cubicBezTo>
                <a:cubicBezTo>
                  <a:pt x="146" y="49"/>
                  <a:pt x="145" y="45"/>
                  <a:pt x="143" y="42"/>
                </a:cubicBezTo>
                <a:cubicBezTo>
                  <a:pt x="141" y="38"/>
                  <a:pt x="137" y="41"/>
                  <a:pt x="133" y="38"/>
                </a:cubicBezTo>
                <a:cubicBezTo>
                  <a:pt x="129" y="36"/>
                  <a:pt x="129" y="29"/>
                  <a:pt x="122" y="27"/>
                </a:cubicBezTo>
                <a:cubicBezTo>
                  <a:pt x="121" y="27"/>
                  <a:pt x="119" y="27"/>
                  <a:pt x="118" y="27"/>
                </a:cubicBezTo>
                <a:cubicBezTo>
                  <a:pt x="106" y="27"/>
                  <a:pt x="101" y="40"/>
                  <a:pt x="91" y="40"/>
                </a:cubicBezTo>
                <a:cubicBezTo>
                  <a:pt x="88" y="40"/>
                  <a:pt x="85" y="39"/>
                  <a:pt x="82" y="37"/>
                </a:cubicBezTo>
                <a:cubicBezTo>
                  <a:pt x="79" y="35"/>
                  <a:pt x="77" y="33"/>
                  <a:pt x="77" y="30"/>
                </a:cubicBezTo>
                <a:cubicBezTo>
                  <a:pt x="77" y="28"/>
                  <a:pt x="78" y="26"/>
                  <a:pt x="80" y="24"/>
                </a:cubicBezTo>
                <a:cubicBezTo>
                  <a:pt x="81" y="23"/>
                  <a:pt x="83" y="22"/>
                  <a:pt x="86" y="22"/>
                </a:cubicBezTo>
                <a:cubicBezTo>
                  <a:pt x="87" y="22"/>
                  <a:pt x="87" y="22"/>
                  <a:pt x="87" y="22"/>
                </a:cubicBezTo>
                <a:cubicBezTo>
                  <a:pt x="89" y="22"/>
                  <a:pt x="91" y="23"/>
                  <a:pt x="91" y="26"/>
                </a:cubicBezTo>
                <a:cubicBezTo>
                  <a:pt x="91" y="27"/>
                  <a:pt x="91" y="27"/>
                  <a:pt x="91" y="27"/>
                </a:cubicBezTo>
                <a:cubicBezTo>
                  <a:pt x="90" y="28"/>
                  <a:pt x="90" y="29"/>
                  <a:pt x="90" y="29"/>
                </a:cubicBezTo>
                <a:cubicBezTo>
                  <a:pt x="89" y="30"/>
                  <a:pt x="89" y="30"/>
                  <a:pt x="89" y="30"/>
                </a:cubicBezTo>
                <a:cubicBezTo>
                  <a:pt x="89" y="30"/>
                  <a:pt x="89" y="30"/>
                  <a:pt x="89" y="30"/>
                </a:cubicBezTo>
                <a:cubicBezTo>
                  <a:pt x="89" y="30"/>
                  <a:pt x="89" y="30"/>
                  <a:pt x="89" y="30"/>
                </a:cubicBezTo>
                <a:cubicBezTo>
                  <a:pt x="89" y="30"/>
                  <a:pt x="89" y="30"/>
                  <a:pt x="89" y="30"/>
                </a:cubicBezTo>
                <a:cubicBezTo>
                  <a:pt x="89" y="30"/>
                  <a:pt x="89" y="30"/>
                  <a:pt x="89" y="30"/>
                </a:cubicBezTo>
                <a:cubicBezTo>
                  <a:pt x="88" y="30"/>
                  <a:pt x="88" y="30"/>
                  <a:pt x="88" y="30"/>
                </a:cubicBezTo>
                <a:cubicBezTo>
                  <a:pt x="88" y="30"/>
                  <a:pt x="88" y="30"/>
                  <a:pt x="88" y="30"/>
                </a:cubicBezTo>
                <a:cubicBezTo>
                  <a:pt x="88" y="30"/>
                  <a:pt x="88" y="30"/>
                  <a:pt x="88" y="30"/>
                </a:cubicBezTo>
                <a:cubicBezTo>
                  <a:pt x="89" y="29"/>
                  <a:pt x="89" y="29"/>
                  <a:pt x="89" y="29"/>
                </a:cubicBezTo>
                <a:cubicBezTo>
                  <a:pt x="89" y="29"/>
                  <a:pt x="89" y="29"/>
                  <a:pt x="89" y="29"/>
                </a:cubicBezTo>
                <a:cubicBezTo>
                  <a:pt x="89" y="29"/>
                  <a:pt x="89" y="29"/>
                  <a:pt x="89" y="29"/>
                </a:cubicBezTo>
                <a:cubicBezTo>
                  <a:pt x="89" y="29"/>
                  <a:pt x="89" y="28"/>
                  <a:pt x="89" y="27"/>
                </a:cubicBezTo>
                <a:cubicBezTo>
                  <a:pt x="89" y="26"/>
                  <a:pt x="89" y="25"/>
                  <a:pt x="88" y="25"/>
                </a:cubicBezTo>
                <a:cubicBezTo>
                  <a:pt x="88" y="24"/>
                  <a:pt x="87" y="24"/>
                  <a:pt x="86" y="24"/>
                </a:cubicBezTo>
                <a:cubicBezTo>
                  <a:pt x="84" y="24"/>
                  <a:pt x="81" y="26"/>
                  <a:pt x="80" y="30"/>
                </a:cubicBezTo>
                <a:cubicBezTo>
                  <a:pt x="80" y="31"/>
                  <a:pt x="80" y="31"/>
                  <a:pt x="80" y="31"/>
                </a:cubicBezTo>
                <a:cubicBezTo>
                  <a:pt x="80" y="35"/>
                  <a:pt x="85" y="38"/>
                  <a:pt x="89" y="38"/>
                </a:cubicBezTo>
                <a:cubicBezTo>
                  <a:pt x="91" y="38"/>
                  <a:pt x="92" y="38"/>
                  <a:pt x="94" y="37"/>
                </a:cubicBezTo>
                <a:cubicBezTo>
                  <a:pt x="101" y="33"/>
                  <a:pt x="107" y="27"/>
                  <a:pt x="107" y="21"/>
                </a:cubicBezTo>
                <a:cubicBezTo>
                  <a:pt x="107" y="17"/>
                  <a:pt x="106" y="14"/>
                  <a:pt x="102" y="10"/>
                </a:cubicBezTo>
                <a:cubicBezTo>
                  <a:pt x="99" y="7"/>
                  <a:pt x="93" y="6"/>
                  <a:pt x="89" y="6"/>
                </a:cubicBezTo>
                <a:cubicBezTo>
                  <a:pt x="87" y="6"/>
                  <a:pt x="84" y="6"/>
                  <a:pt x="83" y="7"/>
                </a:cubicBezTo>
                <a:cubicBezTo>
                  <a:pt x="83" y="7"/>
                  <a:pt x="83" y="7"/>
                  <a:pt x="83" y="7"/>
                </a:cubicBezTo>
                <a:cubicBezTo>
                  <a:pt x="83" y="7"/>
                  <a:pt x="83" y="7"/>
                  <a:pt x="83" y="7"/>
                </a:cubicBezTo>
                <a:cubicBezTo>
                  <a:pt x="79" y="2"/>
                  <a:pt x="76" y="0"/>
                  <a:pt x="69" y="0"/>
                </a:cubicBezTo>
                <a:cubicBezTo>
                  <a:pt x="68" y="0"/>
                  <a:pt x="67" y="0"/>
                  <a:pt x="65" y="0"/>
                </a:cubicBezTo>
                <a:close/>
              </a:path>
            </a:pathLst>
          </a:custGeom>
          <a:solidFill>
            <a:srgbClr val="F2DBC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69" name="PA_任意多边形 1383"/>
          <p:cNvSpPr>
            <a:spLocks/>
          </p:cNvSpPr>
          <p:nvPr>
            <p:custDataLst>
              <p:tags r:id="rId101"/>
            </p:custDataLst>
          </p:nvPr>
        </p:nvSpPr>
        <p:spPr bwMode="auto">
          <a:xfrm>
            <a:off x="9812337" y="3948357"/>
            <a:ext cx="404813" cy="257175"/>
          </a:xfrm>
          <a:custGeom>
            <a:avLst/>
            <a:gdLst>
              <a:gd name="T0" fmla="*/ 65 w 168"/>
              <a:gd name="T1" fmla="*/ 1 h 107"/>
              <a:gd name="T2" fmla="*/ 83 w 168"/>
              <a:gd name="T3" fmla="*/ 8 h 107"/>
              <a:gd name="T4" fmla="*/ 102 w 168"/>
              <a:gd name="T5" fmla="*/ 11 h 107"/>
              <a:gd name="T6" fmla="*/ 94 w 168"/>
              <a:gd name="T7" fmla="*/ 38 h 107"/>
              <a:gd name="T8" fmla="*/ 80 w 168"/>
              <a:gd name="T9" fmla="*/ 31 h 107"/>
              <a:gd name="T10" fmla="*/ 89 w 168"/>
              <a:gd name="T11" fmla="*/ 30 h 107"/>
              <a:gd name="T12" fmla="*/ 89 w 168"/>
              <a:gd name="T13" fmla="*/ 31 h 107"/>
              <a:gd name="T14" fmla="*/ 91 w 168"/>
              <a:gd name="T15" fmla="*/ 28 h 107"/>
              <a:gd name="T16" fmla="*/ 87 w 168"/>
              <a:gd name="T17" fmla="*/ 23 h 107"/>
              <a:gd name="T18" fmla="*/ 82 w 168"/>
              <a:gd name="T19" fmla="*/ 38 h 107"/>
              <a:gd name="T20" fmla="*/ 122 w 168"/>
              <a:gd name="T21" fmla="*/ 29 h 107"/>
              <a:gd name="T22" fmla="*/ 133 w 168"/>
              <a:gd name="T23" fmla="*/ 39 h 107"/>
              <a:gd name="T24" fmla="*/ 143 w 168"/>
              <a:gd name="T25" fmla="*/ 43 h 107"/>
              <a:gd name="T26" fmla="*/ 145 w 168"/>
              <a:gd name="T27" fmla="*/ 62 h 107"/>
              <a:gd name="T28" fmla="*/ 151 w 168"/>
              <a:gd name="T29" fmla="*/ 68 h 107"/>
              <a:gd name="T30" fmla="*/ 151 w 168"/>
              <a:gd name="T31" fmla="*/ 75 h 107"/>
              <a:gd name="T32" fmla="*/ 126 w 168"/>
              <a:gd name="T33" fmla="*/ 73 h 107"/>
              <a:gd name="T34" fmla="*/ 130 w 168"/>
              <a:gd name="T35" fmla="*/ 73 h 107"/>
              <a:gd name="T36" fmla="*/ 133 w 168"/>
              <a:gd name="T37" fmla="*/ 75 h 107"/>
              <a:gd name="T38" fmla="*/ 132 w 168"/>
              <a:gd name="T39" fmla="*/ 82 h 107"/>
              <a:gd name="T40" fmla="*/ 116 w 168"/>
              <a:gd name="T41" fmla="*/ 76 h 107"/>
              <a:gd name="T42" fmla="*/ 114 w 168"/>
              <a:gd name="T43" fmla="*/ 89 h 107"/>
              <a:gd name="T44" fmla="*/ 125 w 168"/>
              <a:gd name="T45" fmla="*/ 99 h 107"/>
              <a:gd name="T46" fmla="*/ 154 w 168"/>
              <a:gd name="T47" fmla="*/ 94 h 107"/>
              <a:gd name="T48" fmla="*/ 168 w 168"/>
              <a:gd name="T49" fmla="*/ 85 h 107"/>
              <a:gd name="T50" fmla="*/ 125 w 168"/>
              <a:gd name="T51" fmla="*/ 103 h 107"/>
              <a:gd name="T52" fmla="*/ 102 w 168"/>
              <a:gd name="T53" fmla="*/ 93 h 107"/>
              <a:gd name="T54" fmla="*/ 91 w 168"/>
              <a:gd name="T55" fmla="*/ 82 h 107"/>
              <a:gd name="T56" fmla="*/ 89 w 168"/>
              <a:gd name="T57" fmla="*/ 76 h 107"/>
              <a:gd name="T58" fmla="*/ 110 w 168"/>
              <a:gd name="T59" fmla="*/ 61 h 107"/>
              <a:gd name="T60" fmla="*/ 109 w 168"/>
              <a:gd name="T61" fmla="*/ 55 h 107"/>
              <a:gd name="T62" fmla="*/ 95 w 168"/>
              <a:gd name="T63" fmla="*/ 47 h 107"/>
              <a:gd name="T64" fmla="*/ 76 w 168"/>
              <a:gd name="T65" fmla="*/ 43 h 107"/>
              <a:gd name="T66" fmla="*/ 60 w 168"/>
              <a:gd name="T67" fmla="*/ 37 h 107"/>
              <a:gd name="T68" fmla="*/ 41 w 168"/>
              <a:gd name="T69" fmla="*/ 51 h 107"/>
              <a:gd name="T70" fmla="*/ 46 w 168"/>
              <a:gd name="T71" fmla="*/ 70 h 107"/>
              <a:gd name="T72" fmla="*/ 34 w 168"/>
              <a:gd name="T73" fmla="*/ 57 h 107"/>
              <a:gd name="T74" fmla="*/ 26 w 168"/>
              <a:gd name="T75" fmla="*/ 64 h 107"/>
              <a:gd name="T76" fmla="*/ 28 w 168"/>
              <a:gd name="T77" fmla="*/ 68 h 107"/>
              <a:gd name="T78" fmla="*/ 31 w 168"/>
              <a:gd name="T79" fmla="*/ 69 h 107"/>
              <a:gd name="T80" fmla="*/ 36 w 168"/>
              <a:gd name="T81" fmla="*/ 60 h 107"/>
              <a:gd name="T82" fmla="*/ 37 w 168"/>
              <a:gd name="T83" fmla="*/ 77 h 107"/>
              <a:gd name="T84" fmla="*/ 18 w 168"/>
              <a:gd name="T85" fmla="*/ 80 h 107"/>
              <a:gd name="T86" fmla="*/ 2 w 168"/>
              <a:gd name="T87" fmla="*/ 67 h 107"/>
              <a:gd name="T88" fmla="*/ 1 w 168"/>
              <a:gd name="T89" fmla="*/ 56 h 107"/>
              <a:gd name="T90" fmla="*/ 4 w 168"/>
              <a:gd name="T91" fmla="*/ 51 h 107"/>
              <a:gd name="T92" fmla="*/ 4 w 168"/>
              <a:gd name="T93" fmla="*/ 47 h 107"/>
              <a:gd name="T94" fmla="*/ 14 w 168"/>
              <a:gd name="T95" fmla="*/ 32 h 107"/>
              <a:gd name="T96" fmla="*/ 37 w 168"/>
              <a:gd name="T97" fmla="*/ 41 h 107"/>
              <a:gd name="T98" fmla="*/ 43 w 168"/>
              <a:gd name="T99" fmla="*/ 37 h 107"/>
              <a:gd name="T100" fmla="*/ 38 w 168"/>
              <a:gd name="T101" fmla="*/ 24 h 107"/>
              <a:gd name="T102" fmla="*/ 31 w 168"/>
              <a:gd name="T103" fmla="*/ 25 h 107"/>
              <a:gd name="T104" fmla="*/ 31 w 168"/>
              <a:gd name="T105" fmla="*/ 31 h 107"/>
              <a:gd name="T106" fmla="*/ 41 w 168"/>
              <a:gd name="T107" fmla="*/ 32 h 107"/>
              <a:gd name="T108" fmla="*/ 25 w 168"/>
              <a:gd name="T109" fmla="*/ 13 h 107"/>
              <a:gd name="T110" fmla="*/ 55 w 168"/>
              <a:gd name="T111" fmla="*/ 8 h 107"/>
              <a:gd name="T112" fmla="*/ 65 w 168"/>
              <a:gd name="T113" fmla="*/ 1 h 1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68" h="107">
                <a:moveTo>
                  <a:pt x="65" y="1"/>
                </a:moveTo>
                <a:cubicBezTo>
                  <a:pt x="75" y="0"/>
                  <a:pt x="79" y="3"/>
                  <a:pt x="83" y="8"/>
                </a:cubicBezTo>
                <a:cubicBezTo>
                  <a:pt x="87" y="6"/>
                  <a:pt x="98" y="7"/>
                  <a:pt x="102" y="11"/>
                </a:cubicBezTo>
                <a:cubicBezTo>
                  <a:pt x="112" y="22"/>
                  <a:pt x="104" y="32"/>
                  <a:pt x="94" y="38"/>
                </a:cubicBezTo>
                <a:cubicBezTo>
                  <a:pt x="88" y="40"/>
                  <a:pt x="79" y="38"/>
                  <a:pt x="80" y="31"/>
                </a:cubicBezTo>
                <a:cubicBezTo>
                  <a:pt x="81" y="24"/>
                  <a:pt x="91" y="22"/>
                  <a:pt x="89" y="30"/>
                </a:cubicBezTo>
                <a:cubicBezTo>
                  <a:pt x="87" y="30"/>
                  <a:pt x="89" y="31"/>
                  <a:pt x="89" y="31"/>
                </a:cubicBezTo>
                <a:cubicBezTo>
                  <a:pt x="89" y="31"/>
                  <a:pt x="90" y="30"/>
                  <a:pt x="91" y="28"/>
                </a:cubicBezTo>
                <a:cubicBezTo>
                  <a:pt x="91" y="25"/>
                  <a:pt x="89" y="23"/>
                  <a:pt x="87" y="23"/>
                </a:cubicBezTo>
                <a:cubicBezTo>
                  <a:pt x="78" y="22"/>
                  <a:pt x="73" y="33"/>
                  <a:pt x="82" y="38"/>
                </a:cubicBezTo>
                <a:cubicBezTo>
                  <a:pt x="101" y="49"/>
                  <a:pt x="104" y="24"/>
                  <a:pt x="122" y="29"/>
                </a:cubicBezTo>
                <a:cubicBezTo>
                  <a:pt x="129" y="30"/>
                  <a:pt x="129" y="37"/>
                  <a:pt x="133" y="39"/>
                </a:cubicBezTo>
                <a:cubicBezTo>
                  <a:pt x="137" y="42"/>
                  <a:pt x="141" y="39"/>
                  <a:pt x="143" y="43"/>
                </a:cubicBezTo>
                <a:cubicBezTo>
                  <a:pt x="147" y="48"/>
                  <a:pt x="147" y="55"/>
                  <a:pt x="145" y="62"/>
                </a:cubicBezTo>
                <a:cubicBezTo>
                  <a:pt x="147" y="64"/>
                  <a:pt x="150" y="67"/>
                  <a:pt x="151" y="68"/>
                </a:cubicBezTo>
                <a:cubicBezTo>
                  <a:pt x="152" y="70"/>
                  <a:pt x="151" y="75"/>
                  <a:pt x="151" y="75"/>
                </a:cubicBezTo>
                <a:cubicBezTo>
                  <a:pt x="147" y="103"/>
                  <a:pt x="114" y="90"/>
                  <a:pt x="126" y="73"/>
                </a:cubicBezTo>
                <a:cubicBezTo>
                  <a:pt x="126" y="73"/>
                  <a:pt x="129" y="73"/>
                  <a:pt x="130" y="73"/>
                </a:cubicBezTo>
                <a:cubicBezTo>
                  <a:pt x="131" y="73"/>
                  <a:pt x="132" y="74"/>
                  <a:pt x="133" y="75"/>
                </a:cubicBezTo>
                <a:cubicBezTo>
                  <a:pt x="132" y="78"/>
                  <a:pt x="131" y="80"/>
                  <a:pt x="132" y="82"/>
                </a:cubicBezTo>
                <a:cubicBezTo>
                  <a:pt x="141" y="67"/>
                  <a:pt x="121" y="67"/>
                  <a:pt x="116" y="76"/>
                </a:cubicBezTo>
                <a:cubicBezTo>
                  <a:pt x="114" y="79"/>
                  <a:pt x="113" y="84"/>
                  <a:pt x="114" y="89"/>
                </a:cubicBezTo>
                <a:cubicBezTo>
                  <a:pt x="116" y="93"/>
                  <a:pt x="120" y="97"/>
                  <a:pt x="125" y="99"/>
                </a:cubicBezTo>
                <a:cubicBezTo>
                  <a:pt x="136" y="104"/>
                  <a:pt x="147" y="100"/>
                  <a:pt x="154" y="94"/>
                </a:cubicBezTo>
                <a:cubicBezTo>
                  <a:pt x="155" y="93"/>
                  <a:pt x="164" y="87"/>
                  <a:pt x="168" y="85"/>
                </a:cubicBezTo>
                <a:cubicBezTo>
                  <a:pt x="158" y="94"/>
                  <a:pt x="145" y="107"/>
                  <a:pt x="125" y="103"/>
                </a:cubicBezTo>
                <a:cubicBezTo>
                  <a:pt x="116" y="101"/>
                  <a:pt x="108" y="97"/>
                  <a:pt x="102" y="93"/>
                </a:cubicBezTo>
                <a:cubicBezTo>
                  <a:pt x="99" y="91"/>
                  <a:pt x="92" y="85"/>
                  <a:pt x="91" y="82"/>
                </a:cubicBezTo>
                <a:cubicBezTo>
                  <a:pt x="90" y="80"/>
                  <a:pt x="90" y="79"/>
                  <a:pt x="89" y="76"/>
                </a:cubicBezTo>
                <a:cubicBezTo>
                  <a:pt x="98" y="88"/>
                  <a:pt x="111" y="73"/>
                  <a:pt x="110" y="61"/>
                </a:cubicBezTo>
                <a:cubicBezTo>
                  <a:pt x="110" y="59"/>
                  <a:pt x="110" y="57"/>
                  <a:pt x="109" y="55"/>
                </a:cubicBezTo>
                <a:cubicBezTo>
                  <a:pt x="106" y="47"/>
                  <a:pt x="101" y="47"/>
                  <a:pt x="95" y="47"/>
                </a:cubicBezTo>
                <a:cubicBezTo>
                  <a:pt x="93" y="44"/>
                  <a:pt x="85" y="39"/>
                  <a:pt x="76" y="43"/>
                </a:cubicBezTo>
                <a:cubicBezTo>
                  <a:pt x="71" y="39"/>
                  <a:pt x="64" y="36"/>
                  <a:pt x="60" y="37"/>
                </a:cubicBezTo>
                <a:cubicBezTo>
                  <a:pt x="49" y="37"/>
                  <a:pt x="43" y="41"/>
                  <a:pt x="41" y="51"/>
                </a:cubicBezTo>
                <a:cubicBezTo>
                  <a:pt x="40" y="59"/>
                  <a:pt x="44" y="65"/>
                  <a:pt x="46" y="70"/>
                </a:cubicBezTo>
                <a:cubicBezTo>
                  <a:pt x="43" y="63"/>
                  <a:pt x="39" y="57"/>
                  <a:pt x="34" y="57"/>
                </a:cubicBezTo>
                <a:cubicBezTo>
                  <a:pt x="29" y="57"/>
                  <a:pt x="26" y="60"/>
                  <a:pt x="26" y="64"/>
                </a:cubicBezTo>
                <a:cubicBezTo>
                  <a:pt x="26" y="65"/>
                  <a:pt x="27" y="67"/>
                  <a:pt x="28" y="68"/>
                </a:cubicBezTo>
                <a:cubicBezTo>
                  <a:pt x="28" y="68"/>
                  <a:pt x="31" y="69"/>
                  <a:pt x="31" y="69"/>
                </a:cubicBezTo>
                <a:cubicBezTo>
                  <a:pt x="26" y="65"/>
                  <a:pt x="29" y="58"/>
                  <a:pt x="36" y="60"/>
                </a:cubicBezTo>
                <a:cubicBezTo>
                  <a:pt x="42" y="61"/>
                  <a:pt x="43" y="72"/>
                  <a:pt x="37" y="77"/>
                </a:cubicBezTo>
                <a:cubicBezTo>
                  <a:pt x="34" y="79"/>
                  <a:pt x="23" y="80"/>
                  <a:pt x="18" y="80"/>
                </a:cubicBezTo>
                <a:cubicBezTo>
                  <a:pt x="10" y="80"/>
                  <a:pt x="3" y="74"/>
                  <a:pt x="2" y="67"/>
                </a:cubicBezTo>
                <a:cubicBezTo>
                  <a:pt x="1" y="64"/>
                  <a:pt x="0" y="59"/>
                  <a:pt x="1" y="56"/>
                </a:cubicBezTo>
                <a:cubicBezTo>
                  <a:pt x="1" y="55"/>
                  <a:pt x="3" y="53"/>
                  <a:pt x="4" y="51"/>
                </a:cubicBezTo>
                <a:cubicBezTo>
                  <a:pt x="4" y="51"/>
                  <a:pt x="4" y="48"/>
                  <a:pt x="4" y="47"/>
                </a:cubicBezTo>
                <a:cubicBezTo>
                  <a:pt x="3" y="41"/>
                  <a:pt x="6" y="33"/>
                  <a:pt x="14" y="32"/>
                </a:cubicBezTo>
                <a:cubicBezTo>
                  <a:pt x="21" y="32"/>
                  <a:pt x="18" y="43"/>
                  <a:pt x="37" y="41"/>
                </a:cubicBezTo>
                <a:cubicBezTo>
                  <a:pt x="39" y="41"/>
                  <a:pt x="42" y="39"/>
                  <a:pt x="43" y="37"/>
                </a:cubicBezTo>
                <a:cubicBezTo>
                  <a:pt x="45" y="33"/>
                  <a:pt x="44" y="26"/>
                  <a:pt x="38" y="24"/>
                </a:cubicBezTo>
                <a:cubicBezTo>
                  <a:pt x="36" y="23"/>
                  <a:pt x="32" y="23"/>
                  <a:pt x="31" y="25"/>
                </a:cubicBezTo>
                <a:cubicBezTo>
                  <a:pt x="31" y="25"/>
                  <a:pt x="30" y="29"/>
                  <a:pt x="31" y="31"/>
                </a:cubicBezTo>
                <a:cubicBezTo>
                  <a:pt x="30" y="24"/>
                  <a:pt x="41" y="23"/>
                  <a:pt x="41" y="32"/>
                </a:cubicBezTo>
                <a:cubicBezTo>
                  <a:pt x="41" y="49"/>
                  <a:pt x="3" y="35"/>
                  <a:pt x="25" y="13"/>
                </a:cubicBezTo>
                <a:cubicBezTo>
                  <a:pt x="32" y="6"/>
                  <a:pt x="44" y="5"/>
                  <a:pt x="55" y="8"/>
                </a:cubicBezTo>
                <a:cubicBezTo>
                  <a:pt x="57" y="5"/>
                  <a:pt x="60" y="1"/>
                  <a:pt x="65" y="1"/>
                </a:cubicBezTo>
                <a:close/>
              </a:path>
            </a:pathLst>
          </a:custGeom>
          <a:solidFill>
            <a:srgbClr val="F2DBC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70" name="PA_任意多边形 1384"/>
          <p:cNvSpPr>
            <a:spLocks/>
          </p:cNvSpPr>
          <p:nvPr>
            <p:custDataLst>
              <p:tags r:id="rId102"/>
            </p:custDataLst>
          </p:nvPr>
        </p:nvSpPr>
        <p:spPr bwMode="auto">
          <a:xfrm>
            <a:off x="9172575" y="4002332"/>
            <a:ext cx="271463" cy="119063"/>
          </a:xfrm>
          <a:custGeom>
            <a:avLst/>
            <a:gdLst>
              <a:gd name="T0" fmla="*/ 62 w 113"/>
              <a:gd name="T1" fmla="*/ 11 h 50"/>
              <a:gd name="T2" fmla="*/ 63 w 113"/>
              <a:gd name="T3" fmla="*/ 12 h 50"/>
              <a:gd name="T4" fmla="*/ 78 w 113"/>
              <a:gd name="T5" fmla="*/ 23 h 50"/>
              <a:gd name="T6" fmla="*/ 60 w 113"/>
              <a:gd name="T7" fmla="*/ 28 h 50"/>
              <a:gd name="T8" fmla="*/ 67 w 113"/>
              <a:gd name="T9" fmla="*/ 24 h 50"/>
              <a:gd name="T10" fmla="*/ 68 w 113"/>
              <a:gd name="T11" fmla="*/ 24 h 50"/>
              <a:gd name="T12" fmla="*/ 60 w 113"/>
              <a:gd name="T13" fmla="*/ 32 h 50"/>
              <a:gd name="T14" fmla="*/ 113 w 113"/>
              <a:gd name="T15" fmla="*/ 23 h 50"/>
              <a:gd name="T16" fmla="*/ 82 w 113"/>
              <a:gd name="T17" fmla="*/ 43 h 50"/>
              <a:gd name="T18" fmla="*/ 25 w 113"/>
              <a:gd name="T19" fmla="*/ 37 h 50"/>
              <a:gd name="T20" fmla="*/ 23 w 113"/>
              <a:gd name="T21" fmla="*/ 26 h 50"/>
              <a:gd name="T22" fmla="*/ 62 w 113"/>
              <a:gd name="T23" fmla="*/ 44 h 50"/>
              <a:gd name="T24" fmla="*/ 72 w 113"/>
              <a:gd name="T25" fmla="*/ 40 h 50"/>
              <a:gd name="T26" fmla="*/ 50 w 113"/>
              <a:gd name="T27" fmla="*/ 23 h 50"/>
              <a:gd name="T28" fmla="*/ 39 w 113"/>
              <a:gd name="T29" fmla="*/ 15 h 50"/>
              <a:gd name="T30" fmla="*/ 35 w 113"/>
              <a:gd name="T31" fmla="*/ 15 h 50"/>
              <a:gd name="T32" fmla="*/ 29 w 113"/>
              <a:gd name="T33" fmla="*/ 17 h 50"/>
              <a:gd name="T34" fmla="*/ 22 w 113"/>
              <a:gd name="T35" fmla="*/ 25 h 50"/>
              <a:gd name="T36" fmla="*/ 15 w 113"/>
              <a:gd name="T37" fmla="*/ 16 h 50"/>
              <a:gd name="T38" fmla="*/ 10 w 113"/>
              <a:gd name="T39" fmla="*/ 18 h 50"/>
              <a:gd name="T40" fmla="*/ 20 w 113"/>
              <a:gd name="T41" fmla="*/ 25 h 50"/>
              <a:gd name="T42" fmla="*/ 1 w 113"/>
              <a:gd name="T43" fmla="*/ 20 h 50"/>
              <a:gd name="T44" fmla="*/ 17 w 113"/>
              <a:gd name="T45" fmla="*/ 7 h 50"/>
              <a:gd name="T46" fmla="*/ 28 w 113"/>
              <a:gd name="T47" fmla="*/ 0 h 50"/>
              <a:gd name="T48" fmla="*/ 44 w 113"/>
              <a:gd name="T49" fmla="*/ 6 h 50"/>
              <a:gd name="T50" fmla="*/ 53 w 113"/>
              <a:gd name="T51" fmla="*/ 2 h 50"/>
              <a:gd name="T52" fmla="*/ 44 w 113"/>
              <a:gd name="T53" fmla="*/ 6 h 50"/>
              <a:gd name="T54" fmla="*/ 28 w 113"/>
              <a:gd name="T55" fmla="*/ 0 h 50"/>
              <a:gd name="T56" fmla="*/ 17 w 113"/>
              <a:gd name="T57" fmla="*/ 7 h 50"/>
              <a:gd name="T58" fmla="*/ 0 w 113"/>
              <a:gd name="T59" fmla="*/ 18 h 50"/>
              <a:gd name="T60" fmla="*/ 14 w 113"/>
              <a:gd name="T61" fmla="*/ 32 h 50"/>
              <a:gd name="T62" fmla="*/ 18 w 113"/>
              <a:gd name="T63" fmla="*/ 19 h 50"/>
              <a:gd name="T64" fmla="*/ 10 w 113"/>
              <a:gd name="T65" fmla="*/ 18 h 50"/>
              <a:gd name="T66" fmla="*/ 20 w 113"/>
              <a:gd name="T67" fmla="*/ 18 h 50"/>
              <a:gd name="T68" fmla="*/ 28 w 113"/>
              <a:gd name="T69" fmla="*/ 17 h 50"/>
              <a:gd name="T70" fmla="*/ 29 w 113"/>
              <a:gd name="T71" fmla="*/ 17 h 50"/>
              <a:gd name="T72" fmla="*/ 39 w 113"/>
              <a:gd name="T73" fmla="*/ 16 h 50"/>
              <a:gd name="T74" fmla="*/ 48 w 113"/>
              <a:gd name="T75" fmla="*/ 17 h 50"/>
              <a:gd name="T76" fmla="*/ 49 w 113"/>
              <a:gd name="T77" fmla="*/ 25 h 50"/>
              <a:gd name="T78" fmla="*/ 82 w 113"/>
              <a:gd name="T79" fmla="*/ 39 h 50"/>
              <a:gd name="T80" fmla="*/ 59 w 113"/>
              <a:gd name="T81" fmla="*/ 43 h 50"/>
              <a:gd name="T82" fmla="*/ 22 w 113"/>
              <a:gd name="T83" fmla="*/ 26 h 50"/>
              <a:gd name="T84" fmla="*/ 53 w 113"/>
              <a:gd name="T85" fmla="*/ 50 h 50"/>
              <a:gd name="T86" fmla="*/ 97 w 113"/>
              <a:gd name="T87" fmla="*/ 33 h 50"/>
              <a:gd name="T88" fmla="*/ 69 w 113"/>
              <a:gd name="T89" fmla="*/ 36 h 50"/>
              <a:gd name="T90" fmla="*/ 60 w 113"/>
              <a:gd name="T91" fmla="*/ 24 h 50"/>
              <a:gd name="T92" fmla="*/ 68 w 113"/>
              <a:gd name="T93" fmla="*/ 24 h 50"/>
              <a:gd name="T94" fmla="*/ 64 w 113"/>
              <a:gd name="T95" fmla="*/ 24 h 50"/>
              <a:gd name="T96" fmla="*/ 63 w 113"/>
              <a:gd name="T97" fmla="*/ 32 h 50"/>
              <a:gd name="T98" fmla="*/ 78 w 113"/>
              <a:gd name="T99" fmla="*/ 23 h 50"/>
              <a:gd name="T100" fmla="*/ 62 w 113"/>
              <a:gd name="T101" fmla="*/ 11 h 50"/>
              <a:gd name="T102" fmla="*/ 53 w 113"/>
              <a:gd name="T103" fmla="*/ 2 h 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113" h="50">
                <a:moveTo>
                  <a:pt x="53" y="2"/>
                </a:moveTo>
                <a:cubicBezTo>
                  <a:pt x="53" y="2"/>
                  <a:pt x="53" y="2"/>
                  <a:pt x="53" y="2"/>
                </a:cubicBezTo>
                <a:cubicBezTo>
                  <a:pt x="60" y="3"/>
                  <a:pt x="61" y="8"/>
                  <a:pt x="62" y="11"/>
                </a:cubicBezTo>
                <a:cubicBezTo>
                  <a:pt x="62" y="12"/>
                  <a:pt x="62" y="12"/>
                  <a:pt x="62" y="12"/>
                </a:cubicBezTo>
                <a:cubicBezTo>
                  <a:pt x="62" y="12"/>
                  <a:pt x="62" y="12"/>
                  <a:pt x="62" y="12"/>
                </a:cubicBezTo>
                <a:cubicBezTo>
                  <a:pt x="63" y="12"/>
                  <a:pt x="63" y="12"/>
                  <a:pt x="63" y="12"/>
                </a:cubicBezTo>
                <a:cubicBezTo>
                  <a:pt x="67" y="12"/>
                  <a:pt x="71" y="13"/>
                  <a:pt x="74" y="15"/>
                </a:cubicBezTo>
                <a:cubicBezTo>
                  <a:pt x="76" y="17"/>
                  <a:pt x="78" y="20"/>
                  <a:pt x="78" y="23"/>
                </a:cubicBezTo>
                <a:cubicBezTo>
                  <a:pt x="78" y="23"/>
                  <a:pt x="78" y="23"/>
                  <a:pt x="78" y="23"/>
                </a:cubicBezTo>
                <a:cubicBezTo>
                  <a:pt x="78" y="31"/>
                  <a:pt x="73" y="34"/>
                  <a:pt x="69" y="34"/>
                </a:cubicBezTo>
                <a:cubicBezTo>
                  <a:pt x="66" y="34"/>
                  <a:pt x="64" y="33"/>
                  <a:pt x="63" y="32"/>
                </a:cubicBezTo>
                <a:cubicBezTo>
                  <a:pt x="61" y="31"/>
                  <a:pt x="60" y="30"/>
                  <a:pt x="60" y="28"/>
                </a:cubicBezTo>
                <a:cubicBezTo>
                  <a:pt x="60" y="27"/>
                  <a:pt x="61" y="26"/>
                  <a:pt x="61" y="25"/>
                </a:cubicBezTo>
                <a:cubicBezTo>
                  <a:pt x="62" y="24"/>
                  <a:pt x="63" y="24"/>
                  <a:pt x="64" y="24"/>
                </a:cubicBezTo>
                <a:cubicBezTo>
                  <a:pt x="65" y="24"/>
                  <a:pt x="66" y="24"/>
                  <a:pt x="67" y="24"/>
                </a:cubicBezTo>
                <a:cubicBezTo>
                  <a:pt x="68" y="24"/>
                  <a:pt x="68" y="24"/>
                  <a:pt x="68" y="24"/>
                </a:cubicBezTo>
                <a:cubicBezTo>
                  <a:pt x="68" y="24"/>
                  <a:pt x="68" y="24"/>
                  <a:pt x="68" y="24"/>
                </a:cubicBezTo>
                <a:cubicBezTo>
                  <a:pt x="68" y="24"/>
                  <a:pt x="68" y="24"/>
                  <a:pt x="68" y="24"/>
                </a:cubicBezTo>
                <a:cubicBezTo>
                  <a:pt x="67" y="22"/>
                  <a:pt x="65" y="22"/>
                  <a:pt x="64" y="22"/>
                </a:cubicBezTo>
                <a:cubicBezTo>
                  <a:pt x="61" y="22"/>
                  <a:pt x="58" y="25"/>
                  <a:pt x="58" y="28"/>
                </a:cubicBezTo>
                <a:cubicBezTo>
                  <a:pt x="58" y="29"/>
                  <a:pt x="59" y="31"/>
                  <a:pt x="60" y="32"/>
                </a:cubicBezTo>
                <a:cubicBezTo>
                  <a:pt x="62" y="35"/>
                  <a:pt x="65" y="36"/>
                  <a:pt x="69" y="36"/>
                </a:cubicBezTo>
                <a:cubicBezTo>
                  <a:pt x="81" y="36"/>
                  <a:pt x="99" y="25"/>
                  <a:pt x="113" y="23"/>
                </a:cubicBezTo>
                <a:cubicBezTo>
                  <a:pt x="113" y="23"/>
                  <a:pt x="113" y="23"/>
                  <a:pt x="113" y="23"/>
                </a:cubicBezTo>
                <a:cubicBezTo>
                  <a:pt x="112" y="23"/>
                  <a:pt x="112" y="23"/>
                  <a:pt x="112" y="23"/>
                </a:cubicBezTo>
                <a:cubicBezTo>
                  <a:pt x="108" y="25"/>
                  <a:pt x="100" y="32"/>
                  <a:pt x="97" y="33"/>
                </a:cubicBezTo>
                <a:cubicBezTo>
                  <a:pt x="93" y="35"/>
                  <a:pt x="86" y="40"/>
                  <a:pt x="82" y="43"/>
                </a:cubicBezTo>
                <a:cubicBezTo>
                  <a:pt x="74" y="47"/>
                  <a:pt x="63" y="50"/>
                  <a:pt x="54" y="50"/>
                </a:cubicBezTo>
                <a:cubicBezTo>
                  <a:pt x="53" y="50"/>
                  <a:pt x="53" y="50"/>
                  <a:pt x="53" y="50"/>
                </a:cubicBezTo>
                <a:cubicBezTo>
                  <a:pt x="45" y="50"/>
                  <a:pt x="34" y="47"/>
                  <a:pt x="25" y="37"/>
                </a:cubicBezTo>
                <a:cubicBezTo>
                  <a:pt x="22" y="35"/>
                  <a:pt x="21" y="34"/>
                  <a:pt x="21" y="31"/>
                </a:cubicBezTo>
                <a:cubicBezTo>
                  <a:pt x="21" y="30"/>
                  <a:pt x="22" y="29"/>
                  <a:pt x="23" y="26"/>
                </a:cubicBezTo>
                <a:cubicBezTo>
                  <a:pt x="23" y="26"/>
                  <a:pt x="23" y="26"/>
                  <a:pt x="23" y="26"/>
                </a:cubicBezTo>
                <a:cubicBezTo>
                  <a:pt x="22" y="26"/>
                  <a:pt x="22" y="26"/>
                  <a:pt x="22" y="26"/>
                </a:cubicBezTo>
                <a:cubicBezTo>
                  <a:pt x="29" y="41"/>
                  <a:pt x="45" y="44"/>
                  <a:pt x="59" y="44"/>
                </a:cubicBezTo>
                <a:cubicBezTo>
                  <a:pt x="60" y="44"/>
                  <a:pt x="61" y="44"/>
                  <a:pt x="62" y="44"/>
                </a:cubicBezTo>
                <a:cubicBezTo>
                  <a:pt x="69" y="43"/>
                  <a:pt x="77" y="40"/>
                  <a:pt x="82" y="39"/>
                </a:cubicBezTo>
                <a:cubicBezTo>
                  <a:pt x="81" y="38"/>
                  <a:pt x="81" y="38"/>
                  <a:pt x="81" y="38"/>
                </a:cubicBezTo>
                <a:cubicBezTo>
                  <a:pt x="79" y="39"/>
                  <a:pt x="76" y="40"/>
                  <a:pt x="72" y="40"/>
                </a:cubicBezTo>
                <a:cubicBezTo>
                  <a:pt x="67" y="40"/>
                  <a:pt x="61" y="38"/>
                  <a:pt x="57" y="36"/>
                </a:cubicBezTo>
                <a:cubicBezTo>
                  <a:pt x="52" y="33"/>
                  <a:pt x="50" y="30"/>
                  <a:pt x="50" y="25"/>
                </a:cubicBezTo>
                <a:cubicBezTo>
                  <a:pt x="50" y="24"/>
                  <a:pt x="50" y="24"/>
                  <a:pt x="50" y="23"/>
                </a:cubicBezTo>
                <a:cubicBezTo>
                  <a:pt x="50" y="23"/>
                  <a:pt x="50" y="23"/>
                  <a:pt x="50" y="23"/>
                </a:cubicBezTo>
                <a:cubicBezTo>
                  <a:pt x="50" y="20"/>
                  <a:pt x="47" y="14"/>
                  <a:pt x="43" y="14"/>
                </a:cubicBezTo>
                <a:cubicBezTo>
                  <a:pt x="41" y="14"/>
                  <a:pt x="40" y="15"/>
                  <a:pt x="39" y="15"/>
                </a:cubicBezTo>
                <a:cubicBezTo>
                  <a:pt x="39" y="16"/>
                  <a:pt x="39" y="16"/>
                  <a:pt x="39" y="16"/>
                </a:cubicBezTo>
                <a:cubicBezTo>
                  <a:pt x="39" y="15"/>
                  <a:pt x="39" y="15"/>
                  <a:pt x="39" y="15"/>
                </a:cubicBezTo>
                <a:cubicBezTo>
                  <a:pt x="38" y="15"/>
                  <a:pt x="36" y="15"/>
                  <a:pt x="35" y="15"/>
                </a:cubicBezTo>
                <a:cubicBezTo>
                  <a:pt x="32" y="15"/>
                  <a:pt x="30" y="16"/>
                  <a:pt x="29" y="17"/>
                </a:cubicBezTo>
                <a:cubicBezTo>
                  <a:pt x="29" y="17"/>
                  <a:pt x="29" y="17"/>
                  <a:pt x="29" y="17"/>
                </a:cubicBezTo>
                <a:cubicBezTo>
                  <a:pt x="29" y="17"/>
                  <a:pt x="29" y="17"/>
                  <a:pt x="29" y="17"/>
                </a:cubicBezTo>
                <a:cubicBezTo>
                  <a:pt x="28" y="17"/>
                  <a:pt x="28" y="17"/>
                  <a:pt x="28" y="17"/>
                </a:cubicBezTo>
                <a:cubicBezTo>
                  <a:pt x="25" y="17"/>
                  <a:pt x="23" y="21"/>
                  <a:pt x="22" y="24"/>
                </a:cubicBezTo>
                <a:cubicBezTo>
                  <a:pt x="22" y="25"/>
                  <a:pt x="22" y="25"/>
                  <a:pt x="22" y="25"/>
                </a:cubicBezTo>
                <a:cubicBezTo>
                  <a:pt x="22" y="24"/>
                  <a:pt x="22" y="24"/>
                  <a:pt x="22" y="24"/>
                </a:cubicBezTo>
                <a:cubicBezTo>
                  <a:pt x="22" y="23"/>
                  <a:pt x="22" y="19"/>
                  <a:pt x="20" y="18"/>
                </a:cubicBezTo>
                <a:cubicBezTo>
                  <a:pt x="19" y="17"/>
                  <a:pt x="17" y="16"/>
                  <a:pt x="15" y="16"/>
                </a:cubicBezTo>
                <a:cubicBezTo>
                  <a:pt x="13" y="16"/>
                  <a:pt x="12" y="16"/>
                  <a:pt x="10" y="18"/>
                </a:cubicBezTo>
                <a:cubicBezTo>
                  <a:pt x="10" y="18"/>
                  <a:pt x="10" y="18"/>
                  <a:pt x="10" y="18"/>
                </a:cubicBezTo>
                <a:cubicBezTo>
                  <a:pt x="10" y="18"/>
                  <a:pt x="10" y="18"/>
                  <a:pt x="10" y="18"/>
                </a:cubicBezTo>
                <a:cubicBezTo>
                  <a:pt x="11" y="18"/>
                  <a:pt x="12" y="18"/>
                  <a:pt x="12" y="18"/>
                </a:cubicBezTo>
                <a:cubicBezTo>
                  <a:pt x="16" y="18"/>
                  <a:pt x="20" y="19"/>
                  <a:pt x="20" y="24"/>
                </a:cubicBezTo>
                <a:cubicBezTo>
                  <a:pt x="20" y="25"/>
                  <a:pt x="20" y="25"/>
                  <a:pt x="20" y="25"/>
                </a:cubicBezTo>
                <a:cubicBezTo>
                  <a:pt x="20" y="30"/>
                  <a:pt x="18" y="32"/>
                  <a:pt x="14" y="32"/>
                </a:cubicBezTo>
                <a:cubicBezTo>
                  <a:pt x="12" y="32"/>
                  <a:pt x="11" y="32"/>
                  <a:pt x="9" y="31"/>
                </a:cubicBezTo>
                <a:cubicBezTo>
                  <a:pt x="4" y="29"/>
                  <a:pt x="1" y="25"/>
                  <a:pt x="1" y="20"/>
                </a:cubicBezTo>
                <a:cubicBezTo>
                  <a:pt x="1" y="19"/>
                  <a:pt x="1" y="19"/>
                  <a:pt x="1" y="18"/>
                </a:cubicBezTo>
                <a:cubicBezTo>
                  <a:pt x="1" y="10"/>
                  <a:pt x="5" y="7"/>
                  <a:pt x="12" y="7"/>
                </a:cubicBezTo>
                <a:cubicBezTo>
                  <a:pt x="14" y="7"/>
                  <a:pt x="15" y="7"/>
                  <a:pt x="17" y="7"/>
                </a:cubicBezTo>
                <a:cubicBezTo>
                  <a:pt x="17" y="7"/>
                  <a:pt x="17" y="7"/>
                  <a:pt x="17" y="7"/>
                </a:cubicBezTo>
                <a:cubicBezTo>
                  <a:pt x="17" y="7"/>
                  <a:pt x="17" y="7"/>
                  <a:pt x="17" y="7"/>
                </a:cubicBezTo>
                <a:cubicBezTo>
                  <a:pt x="20" y="2"/>
                  <a:pt x="24" y="0"/>
                  <a:pt x="28" y="0"/>
                </a:cubicBezTo>
                <a:cubicBezTo>
                  <a:pt x="33" y="0"/>
                  <a:pt x="38" y="2"/>
                  <a:pt x="44" y="6"/>
                </a:cubicBezTo>
                <a:cubicBezTo>
                  <a:pt x="44" y="6"/>
                  <a:pt x="44" y="6"/>
                  <a:pt x="44" y="6"/>
                </a:cubicBezTo>
                <a:cubicBezTo>
                  <a:pt x="44" y="6"/>
                  <a:pt x="44" y="6"/>
                  <a:pt x="44" y="6"/>
                </a:cubicBezTo>
                <a:cubicBezTo>
                  <a:pt x="46" y="4"/>
                  <a:pt x="49" y="2"/>
                  <a:pt x="53" y="2"/>
                </a:cubicBezTo>
                <a:cubicBezTo>
                  <a:pt x="53" y="2"/>
                  <a:pt x="53" y="2"/>
                  <a:pt x="53" y="2"/>
                </a:cubicBezTo>
                <a:cubicBezTo>
                  <a:pt x="53" y="2"/>
                  <a:pt x="53" y="2"/>
                  <a:pt x="53" y="2"/>
                </a:cubicBezTo>
                <a:cubicBezTo>
                  <a:pt x="54" y="2"/>
                  <a:pt x="54" y="2"/>
                  <a:pt x="54" y="2"/>
                </a:cubicBezTo>
                <a:cubicBezTo>
                  <a:pt x="53" y="2"/>
                  <a:pt x="53" y="2"/>
                  <a:pt x="53" y="2"/>
                </a:cubicBezTo>
                <a:cubicBezTo>
                  <a:pt x="49" y="2"/>
                  <a:pt x="46" y="4"/>
                  <a:pt x="44" y="6"/>
                </a:cubicBezTo>
                <a:cubicBezTo>
                  <a:pt x="44" y="6"/>
                  <a:pt x="44" y="6"/>
                  <a:pt x="44" y="6"/>
                </a:cubicBezTo>
                <a:cubicBezTo>
                  <a:pt x="44" y="6"/>
                  <a:pt x="44" y="6"/>
                  <a:pt x="44" y="6"/>
                </a:cubicBezTo>
                <a:cubicBezTo>
                  <a:pt x="38" y="2"/>
                  <a:pt x="33" y="0"/>
                  <a:pt x="28" y="0"/>
                </a:cubicBezTo>
                <a:cubicBezTo>
                  <a:pt x="24" y="0"/>
                  <a:pt x="20" y="2"/>
                  <a:pt x="16" y="7"/>
                </a:cubicBezTo>
                <a:cubicBezTo>
                  <a:pt x="17" y="7"/>
                  <a:pt x="17" y="7"/>
                  <a:pt x="17" y="7"/>
                </a:cubicBezTo>
                <a:cubicBezTo>
                  <a:pt x="17" y="7"/>
                  <a:pt x="17" y="7"/>
                  <a:pt x="17" y="7"/>
                </a:cubicBezTo>
                <a:cubicBezTo>
                  <a:pt x="15" y="7"/>
                  <a:pt x="14" y="7"/>
                  <a:pt x="12" y="7"/>
                </a:cubicBezTo>
                <a:cubicBezTo>
                  <a:pt x="9" y="7"/>
                  <a:pt x="6" y="7"/>
                  <a:pt x="4" y="9"/>
                </a:cubicBezTo>
                <a:cubicBezTo>
                  <a:pt x="2" y="11"/>
                  <a:pt x="0" y="14"/>
                  <a:pt x="0" y="18"/>
                </a:cubicBezTo>
                <a:cubicBezTo>
                  <a:pt x="0" y="19"/>
                  <a:pt x="1" y="20"/>
                  <a:pt x="1" y="20"/>
                </a:cubicBezTo>
                <a:cubicBezTo>
                  <a:pt x="1" y="25"/>
                  <a:pt x="4" y="29"/>
                  <a:pt x="9" y="31"/>
                </a:cubicBezTo>
                <a:cubicBezTo>
                  <a:pt x="11" y="32"/>
                  <a:pt x="12" y="32"/>
                  <a:pt x="14" y="32"/>
                </a:cubicBezTo>
                <a:cubicBezTo>
                  <a:pt x="18" y="32"/>
                  <a:pt x="20" y="30"/>
                  <a:pt x="20" y="25"/>
                </a:cubicBezTo>
                <a:cubicBezTo>
                  <a:pt x="20" y="24"/>
                  <a:pt x="20" y="24"/>
                  <a:pt x="20" y="24"/>
                </a:cubicBezTo>
                <a:cubicBezTo>
                  <a:pt x="20" y="22"/>
                  <a:pt x="19" y="20"/>
                  <a:pt x="18" y="19"/>
                </a:cubicBezTo>
                <a:cubicBezTo>
                  <a:pt x="16" y="18"/>
                  <a:pt x="14" y="18"/>
                  <a:pt x="12" y="18"/>
                </a:cubicBezTo>
                <a:cubicBezTo>
                  <a:pt x="12" y="18"/>
                  <a:pt x="11" y="18"/>
                  <a:pt x="10" y="18"/>
                </a:cubicBezTo>
                <a:cubicBezTo>
                  <a:pt x="10" y="18"/>
                  <a:pt x="10" y="18"/>
                  <a:pt x="10" y="18"/>
                </a:cubicBezTo>
                <a:cubicBezTo>
                  <a:pt x="10" y="18"/>
                  <a:pt x="10" y="18"/>
                  <a:pt x="10" y="18"/>
                </a:cubicBezTo>
                <a:cubicBezTo>
                  <a:pt x="12" y="17"/>
                  <a:pt x="13" y="16"/>
                  <a:pt x="15" y="16"/>
                </a:cubicBezTo>
                <a:cubicBezTo>
                  <a:pt x="17" y="16"/>
                  <a:pt x="19" y="17"/>
                  <a:pt x="20" y="18"/>
                </a:cubicBezTo>
                <a:cubicBezTo>
                  <a:pt x="22" y="19"/>
                  <a:pt x="22" y="23"/>
                  <a:pt x="22" y="25"/>
                </a:cubicBezTo>
                <a:cubicBezTo>
                  <a:pt x="22" y="25"/>
                  <a:pt x="22" y="25"/>
                  <a:pt x="22" y="25"/>
                </a:cubicBezTo>
                <a:cubicBezTo>
                  <a:pt x="23" y="21"/>
                  <a:pt x="25" y="17"/>
                  <a:pt x="28" y="17"/>
                </a:cubicBezTo>
                <a:cubicBezTo>
                  <a:pt x="29" y="17"/>
                  <a:pt x="29" y="17"/>
                  <a:pt x="29" y="17"/>
                </a:cubicBezTo>
                <a:cubicBezTo>
                  <a:pt x="29" y="17"/>
                  <a:pt x="29" y="17"/>
                  <a:pt x="29" y="17"/>
                </a:cubicBezTo>
                <a:cubicBezTo>
                  <a:pt x="29" y="17"/>
                  <a:pt x="29" y="17"/>
                  <a:pt x="29" y="17"/>
                </a:cubicBezTo>
                <a:cubicBezTo>
                  <a:pt x="30" y="16"/>
                  <a:pt x="32" y="15"/>
                  <a:pt x="35" y="15"/>
                </a:cubicBezTo>
                <a:cubicBezTo>
                  <a:pt x="36" y="15"/>
                  <a:pt x="38" y="15"/>
                  <a:pt x="39" y="16"/>
                </a:cubicBezTo>
                <a:cubicBezTo>
                  <a:pt x="39" y="16"/>
                  <a:pt x="39" y="16"/>
                  <a:pt x="39" y="16"/>
                </a:cubicBezTo>
                <a:cubicBezTo>
                  <a:pt x="39" y="16"/>
                  <a:pt x="39" y="16"/>
                  <a:pt x="39" y="16"/>
                </a:cubicBezTo>
                <a:cubicBezTo>
                  <a:pt x="40" y="15"/>
                  <a:pt x="41" y="15"/>
                  <a:pt x="43" y="15"/>
                </a:cubicBezTo>
                <a:cubicBezTo>
                  <a:pt x="45" y="15"/>
                  <a:pt x="46" y="16"/>
                  <a:pt x="48" y="17"/>
                </a:cubicBezTo>
                <a:cubicBezTo>
                  <a:pt x="49" y="19"/>
                  <a:pt x="50" y="21"/>
                  <a:pt x="50" y="23"/>
                </a:cubicBezTo>
                <a:cubicBezTo>
                  <a:pt x="50" y="23"/>
                  <a:pt x="50" y="23"/>
                  <a:pt x="50" y="23"/>
                </a:cubicBezTo>
                <a:cubicBezTo>
                  <a:pt x="49" y="24"/>
                  <a:pt x="49" y="24"/>
                  <a:pt x="49" y="25"/>
                </a:cubicBezTo>
                <a:cubicBezTo>
                  <a:pt x="49" y="30"/>
                  <a:pt x="52" y="33"/>
                  <a:pt x="57" y="36"/>
                </a:cubicBezTo>
                <a:cubicBezTo>
                  <a:pt x="61" y="38"/>
                  <a:pt x="67" y="40"/>
                  <a:pt x="72" y="40"/>
                </a:cubicBezTo>
                <a:cubicBezTo>
                  <a:pt x="76" y="40"/>
                  <a:pt x="79" y="39"/>
                  <a:pt x="82" y="39"/>
                </a:cubicBezTo>
                <a:cubicBezTo>
                  <a:pt x="81" y="38"/>
                  <a:pt x="81" y="38"/>
                  <a:pt x="81" y="38"/>
                </a:cubicBezTo>
                <a:cubicBezTo>
                  <a:pt x="77" y="40"/>
                  <a:pt x="69" y="43"/>
                  <a:pt x="62" y="43"/>
                </a:cubicBezTo>
                <a:cubicBezTo>
                  <a:pt x="61" y="43"/>
                  <a:pt x="60" y="43"/>
                  <a:pt x="59" y="43"/>
                </a:cubicBezTo>
                <a:cubicBezTo>
                  <a:pt x="45" y="43"/>
                  <a:pt x="29" y="41"/>
                  <a:pt x="23" y="26"/>
                </a:cubicBezTo>
                <a:cubicBezTo>
                  <a:pt x="23" y="26"/>
                  <a:pt x="23" y="26"/>
                  <a:pt x="23" y="26"/>
                </a:cubicBezTo>
                <a:cubicBezTo>
                  <a:pt x="22" y="26"/>
                  <a:pt x="22" y="26"/>
                  <a:pt x="22" y="26"/>
                </a:cubicBezTo>
                <a:cubicBezTo>
                  <a:pt x="21" y="29"/>
                  <a:pt x="21" y="30"/>
                  <a:pt x="21" y="31"/>
                </a:cubicBezTo>
                <a:cubicBezTo>
                  <a:pt x="21" y="34"/>
                  <a:pt x="22" y="35"/>
                  <a:pt x="25" y="37"/>
                </a:cubicBezTo>
                <a:cubicBezTo>
                  <a:pt x="34" y="47"/>
                  <a:pt x="45" y="50"/>
                  <a:pt x="53" y="50"/>
                </a:cubicBezTo>
                <a:cubicBezTo>
                  <a:pt x="54" y="50"/>
                  <a:pt x="54" y="50"/>
                  <a:pt x="54" y="50"/>
                </a:cubicBezTo>
                <a:cubicBezTo>
                  <a:pt x="63" y="50"/>
                  <a:pt x="74" y="47"/>
                  <a:pt x="82" y="43"/>
                </a:cubicBezTo>
                <a:cubicBezTo>
                  <a:pt x="86" y="41"/>
                  <a:pt x="93" y="35"/>
                  <a:pt x="97" y="33"/>
                </a:cubicBezTo>
                <a:cubicBezTo>
                  <a:pt x="100" y="32"/>
                  <a:pt x="108" y="25"/>
                  <a:pt x="113" y="23"/>
                </a:cubicBezTo>
                <a:cubicBezTo>
                  <a:pt x="113" y="23"/>
                  <a:pt x="113" y="23"/>
                  <a:pt x="113" y="23"/>
                </a:cubicBezTo>
                <a:cubicBezTo>
                  <a:pt x="99" y="24"/>
                  <a:pt x="81" y="36"/>
                  <a:pt x="69" y="36"/>
                </a:cubicBezTo>
                <a:cubicBezTo>
                  <a:pt x="65" y="36"/>
                  <a:pt x="62" y="35"/>
                  <a:pt x="60" y="32"/>
                </a:cubicBezTo>
                <a:cubicBezTo>
                  <a:pt x="59" y="31"/>
                  <a:pt x="58" y="29"/>
                  <a:pt x="58" y="28"/>
                </a:cubicBezTo>
                <a:cubicBezTo>
                  <a:pt x="58" y="26"/>
                  <a:pt x="59" y="25"/>
                  <a:pt x="60" y="24"/>
                </a:cubicBezTo>
                <a:cubicBezTo>
                  <a:pt x="61" y="23"/>
                  <a:pt x="62" y="22"/>
                  <a:pt x="64" y="22"/>
                </a:cubicBezTo>
                <a:cubicBezTo>
                  <a:pt x="65" y="22"/>
                  <a:pt x="67" y="22"/>
                  <a:pt x="68" y="24"/>
                </a:cubicBezTo>
                <a:cubicBezTo>
                  <a:pt x="68" y="24"/>
                  <a:pt x="68" y="24"/>
                  <a:pt x="68" y="24"/>
                </a:cubicBezTo>
                <a:cubicBezTo>
                  <a:pt x="68" y="24"/>
                  <a:pt x="68" y="24"/>
                  <a:pt x="68" y="24"/>
                </a:cubicBezTo>
                <a:cubicBezTo>
                  <a:pt x="67" y="24"/>
                  <a:pt x="67" y="24"/>
                  <a:pt x="67" y="24"/>
                </a:cubicBezTo>
                <a:cubicBezTo>
                  <a:pt x="66" y="24"/>
                  <a:pt x="65" y="24"/>
                  <a:pt x="64" y="24"/>
                </a:cubicBezTo>
                <a:cubicBezTo>
                  <a:pt x="63" y="24"/>
                  <a:pt x="62" y="24"/>
                  <a:pt x="61" y="25"/>
                </a:cubicBezTo>
                <a:cubicBezTo>
                  <a:pt x="60" y="26"/>
                  <a:pt x="60" y="27"/>
                  <a:pt x="60" y="28"/>
                </a:cubicBezTo>
                <a:cubicBezTo>
                  <a:pt x="60" y="30"/>
                  <a:pt x="61" y="31"/>
                  <a:pt x="63" y="32"/>
                </a:cubicBezTo>
                <a:cubicBezTo>
                  <a:pt x="64" y="34"/>
                  <a:pt x="66" y="34"/>
                  <a:pt x="69" y="34"/>
                </a:cubicBezTo>
                <a:cubicBezTo>
                  <a:pt x="73" y="34"/>
                  <a:pt x="78" y="31"/>
                  <a:pt x="78" y="23"/>
                </a:cubicBezTo>
                <a:cubicBezTo>
                  <a:pt x="78" y="23"/>
                  <a:pt x="78" y="23"/>
                  <a:pt x="78" y="23"/>
                </a:cubicBezTo>
                <a:cubicBezTo>
                  <a:pt x="78" y="17"/>
                  <a:pt x="71" y="11"/>
                  <a:pt x="63" y="11"/>
                </a:cubicBezTo>
                <a:cubicBezTo>
                  <a:pt x="62" y="11"/>
                  <a:pt x="62" y="11"/>
                  <a:pt x="62" y="11"/>
                </a:cubicBezTo>
                <a:cubicBezTo>
                  <a:pt x="62" y="11"/>
                  <a:pt x="62" y="11"/>
                  <a:pt x="62" y="11"/>
                </a:cubicBezTo>
                <a:cubicBezTo>
                  <a:pt x="62" y="11"/>
                  <a:pt x="62" y="11"/>
                  <a:pt x="62" y="11"/>
                </a:cubicBezTo>
                <a:cubicBezTo>
                  <a:pt x="61" y="8"/>
                  <a:pt x="60" y="3"/>
                  <a:pt x="54" y="2"/>
                </a:cubicBezTo>
                <a:lnTo>
                  <a:pt x="53" y="2"/>
                </a:lnTo>
                <a:close/>
              </a:path>
            </a:pathLst>
          </a:custGeom>
          <a:solidFill>
            <a:srgbClr val="F2DBC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71" name="PA_任意多边形 1385"/>
          <p:cNvSpPr>
            <a:spLocks/>
          </p:cNvSpPr>
          <p:nvPr>
            <p:custDataLst>
              <p:tags r:id="rId103"/>
            </p:custDataLst>
          </p:nvPr>
        </p:nvSpPr>
        <p:spPr bwMode="auto">
          <a:xfrm>
            <a:off x="9170987" y="3992807"/>
            <a:ext cx="273050" cy="128588"/>
          </a:xfrm>
          <a:custGeom>
            <a:avLst/>
            <a:gdLst>
              <a:gd name="T0" fmla="*/ 54 w 114"/>
              <a:gd name="T1" fmla="*/ 6 h 54"/>
              <a:gd name="T2" fmla="*/ 63 w 114"/>
              <a:gd name="T3" fmla="*/ 15 h 54"/>
              <a:gd name="T4" fmla="*/ 79 w 114"/>
              <a:gd name="T5" fmla="*/ 27 h 54"/>
              <a:gd name="T6" fmla="*/ 64 w 114"/>
              <a:gd name="T7" fmla="*/ 36 h 54"/>
              <a:gd name="T8" fmla="*/ 62 w 114"/>
              <a:gd name="T9" fmla="*/ 29 h 54"/>
              <a:gd name="T10" fmla="*/ 69 w 114"/>
              <a:gd name="T11" fmla="*/ 28 h 54"/>
              <a:gd name="T12" fmla="*/ 61 w 114"/>
              <a:gd name="T13" fmla="*/ 36 h 54"/>
              <a:gd name="T14" fmla="*/ 114 w 114"/>
              <a:gd name="T15" fmla="*/ 27 h 54"/>
              <a:gd name="T16" fmla="*/ 98 w 114"/>
              <a:gd name="T17" fmla="*/ 37 h 54"/>
              <a:gd name="T18" fmla="*/ 83 w 114"/>
              <a:gd name="T19" fmla="*/ 47 h 54"/>
              <a:gd name="T20" fmla="*/ 54 w 114"/>
              <a:gd name="T21" fmla="*/ 54 h 54"/>
              <a:gd name="T22" fmla="*/ 26 w 114"/>
              <a:gd name="T23" fmla="*/ 41 h 54"/>
              <a:gd name="T24" fmla="*/ 24 w 114"/>
              <a:gd name="T25" fmla="*/ 30 h 54"/>
              <a:gd name="T26" fmla="*/ 63 w 114"/>
              <a:gd name="T27" fmla="*/ 47 h 54"/>
              <a:gd name="T28" fmla="*/ 82 w 114"/>
              <a:gd name="T29" fmla="*/ 42 h 54"/>
              <a:gd name="T30" fmla="*/ 51 w 114"/>
              <a:gd name="T31" fmla="*/ 27 h 54"/>
              <a:gd name="T32" fmla="*/ 40 w 114"/>
              <a:gd name="T33" fmla="*/ 20 h 54"/>
              <a:gd name="T34" fmla="*/ 30 w 114"/>
              <a:gd name="T35" fmla="*/ 21 h 54"/>
              <a:gd name="T36" fmla="*/ 23 w 114"/>
              <a:gd name="T37" fmla="*/ 29 h 54"/>
              <a:gd name="T38" fmla="*/ 21 w 114"/>
              <a:gd name="T39" fmla="*/ 22 h 54"/>
              <a:gd name="T40" fmla="*/ 11 w 114"/>
              <a:gd name="T41" fmla="*/ 22 h 54"/>
              <a:gd name="T42" fmla="*/ 21 w 114"/>
              <a:gd name="T43" fmla="*/ 29 h 54"/>
              <a:gd name="T44" fmla="*/ 10 w 114"/>
              <a:gd name="T45" fmla="*/ 35 h 54"/>
              <a:gd name="T46" fmla="*/ 2 w 114"/>
              <a:gd name="T47" fmla="*/ 24 h 54"/>
              <a:gd name="T48" fmla="*/ 18 w 114"/>
              <a:gd name="T49" fmla="*/ 11 h 54"/>
              <a:gd name="T50" fmla="*/ 45 w 114"/>
              <a:gd name="T51" fmla="*/ 10 h 54"/>
              <a:gd name="T52" fmla="*/ 54 w 114"/>
              <a:gd name="T53" fmla="*/ 6 h 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14" h="54">
                <a:moveTo>
                  <a:pt x="54" y="6"/>
                </a:moveTo>
                <a:cubicBezTo>
                  <a:pt x="61" y="7"/>
                  <a:pt x="62" y="12"/>
                  <a:pt x="63" y="15"/>
                </a:cubicBezTo>
                <a:cubicBezTo>
                  <a:pt x="72" y="15"/>
                  <a:pt x="79" y="22"/>
                  <a:pt x="79" y="27"/>
                </a:cubicBezTo>
                <a:cubicBezTo>
                  <a:pt x="79" y="39"/>
                  <a:pt x="68" y="40"/>
                  <a:pt x="64" y="36"/>
                </a:cubicBezTo>
                <a:cubicBezTo>
                  <a:pt x="61" y="34"/>
                  <a:pt x="60" y="32"/>
                  <a:pt x="62" y="29"/>
                </a:cubicBezTo>
                <a:cubicBezTo>
                  <a:pt x="64" y="27"/>
                  <a:pt x="67" y="28"/>
                  <a:pt x="69" y="28"/>
                </a:cubicBezTo>
                <a:cubicBezTo>
                  <a:pt x="63" y="22"/>
                  <a:pt x="56" y="30"/>
                  <a:pt x="61" y="36"/>
                </a:cubicBezTo>
                <a:cubicBezTo>
                  <a:pt x="71" y="48"/>
                  <a:pt x="97" y="29"/>
                  <a:pt x="114" y="27"/>
                </a:cubicBezTo>
                <a:cubicBezTo>
                  <a:pt x="109" y="29"/>
                  <a:pt x="101" y="36"/>
                  <a:pt x="98" y="37"/>
                </a:cubicBezTo>
                <a:cubicBezTo>
                  <a:pt x="94" y="39"/>
                  <a:pt x="87" y="45"/>
                  <a:pt x="83" y="47"/>
                </a:cubicBezTo>
                <a:cubicBezTo>
                  <a:pt x="75" y="51"/>
                  <a:pt x="63" y="54"/>
                  <a:pt x="54" y="54"/>
                </a:cubicBezTo>
                <a:cubicBezTo>
                  <a:pt x="46" y="54"/>
                  <a:pt x="35" y="51"/>
                  <a:pt x="26" y="41"/>
                </a:cubicBezTo>
                <a:cubicBezTo>
                  <a:pt x="22" y="38"/>
                  <a:pt x="21" y="36"/>
                  <a:pt x="24" y="30"/>
                </a:cubicBezTo>
                <a:cubicBezTo>
                  <a:pt x="30" y="46"/>
                  <a:pt x="48" y="48"/>
                  <a:pt x="63" y="47"/>
                </a:cubicBezTo>
                <a:cubicBezTo>
                  <a:pt x="70" y="47"/>
                  <a:pt x="78" y="44"/>
                  <a:pt x="82" y="42"/>
                </a:cubicBezTo>
                <a:cubicBezTo>
                  <a:pt x="69" y="46"/>
                  <a:pt x="49" y="41"/>
                  <a:pt x="51" y="27"/>
                </a:cubicBezTo>
                <a:cubicBezTo>
                  <a:pt x="51" y="23"/>
                  <a:pt x="47" y="16"/>
                  <a:pt x="40" y="20"/>
                </a:cubicBezTo>
                <a:cubicBezTo>
                  <a:pt x="36" y="18"/>
                  <a:pt x="32" y="19"/>
                  <a:pt x="30" y="21"/>
                </a:cubicBezTo>
                <a:cubicBezTo>
                  <a:pt x="27" y="20"/>
                  <a:pt x="24" y="25"/>
                  <a:pt x="23" y="29"/>
                </a:cubicBezTo>
                <a:cubicBezTo>
                  <a:pt x="23" y="27"/>
                  <a:pt x="23" y="23"/>
                  <a:pt x="21" y="22"/>
                </a:cubicBezTo>
                <a:cubicBezTo>
                  <a:pt x="19" y="20"/>
                  <a:pt x="15" y="19"/>
                  <a:pt x="11" y="22"/>
                </a:cubicBezTo>
                <a:cubicBezTo>
                  <a:pt x="15" y="21"/>
                  <a:pt x="22" y="22"/>
                  <a:pt x="21" y="29"/>
                </a:cubicBezTo>
                <a:cubicBezTo>
                  <a:pt x="21" y="36"/>
                  <a:pt x="16" y="38"/>
                  <a:pt x="10" y="35"/>
                </a:cubicBezTo>
                <a:cubicBezTo>
                  <a:pt x="5" y="33"/>
                  <a:pt x="2" y="29"/>
                  <a:pt x="2" y="24"/>
                </a:cubicBezTo>
                <a:cubicBezTo>
                  <a:pt x="0" y="13"/>
                  <a:pt x="8" y="9"/>
                  <a:pt x="18" y="11"/>
                </a:cubicBezTo>
                <a:cubicBezTo>
                  <a:pt x="25" y="0"/>
                  <a:pt x="34" y="3"/>
                  <a:pt x="45" y="10"/>
                </a:cubicBezTo>
                <a:cubicBezTo>
                  <a:pt x="47" y="8"/>
                  <a:pt x="51" y="6"/>
                  <a:pt x="54" y="6"/>
                </a:cubicBezTo>
                <a:close/>
              </a:path>
            </a:pathLst>
          </a:custGeom>
          <a:solidFill>
            <a:srgbClr val="F2DBC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72" name="PA_任意多边形 1386"/>
          <p:cNvSpPr>
            <a:spLocks/>
          </p:cNvSpPr>
          <p:nvPr>
            <p:custDataLst>
              <p:tags r:id="rId104"/>
            </p:custDataLst>
          </p:nvPr>
        </p:nvSpPr>
        <p:spPr bwMode="auto">
          <a:xfrm>
            <a:off x="8661400" y="3948357"/>
            <a:ext cx="403225" cy="257175"/>
          </a:xfrm>
          <a:custGeom>
            <a:avLst/>
            <a:gdLst>
              <a:gd name="T0" fmla="*/ 66 w 168"/>
              <a:gd name="T1" fmla="*/ 1 h 107"/>
              <a:gd name="T2" fmla="*/ 84 w 168"/>
              <a:gd name="T3" fmla="*/ 8 h 107"/>
              <a:gd name="T4" fmla="*/ 103 w 168"/>
              <a:gd name="T5" fmla="*/ 11 h 107"/>
              <a:gd name="T6" fmla="*/ 94 w 168"/>
              <a:gd name="T7" fmla="*/ 38 h 107"/>
              <a:gd name="T8" fmla="*/ 81 w 168"/>
              <a:gd name="T9" fmla="*/ 31 h 107"/>
              <a:gd name="T10" fmla="*/ 89 w 168"/>
              <a:gd name="T11" fmla="*/ 30 h 107"/>
              <a:gd name="T12" fmla="*/ 89 w 168"/>
              <a:gd name="T13" fmla="*/ 31 h 107"/>
              <a:gd name="T14" fmla="*/ 91 w 168"/>
              <a:gd name="T15" fmla="*/ 28 h 107"/>
              <a:gd name="T16" fmla="*/ 87 w 168"/>
              <a:gd name="T17" fmla="*/ 23 h 107"/>
              <a:gd name="T18" fmla="*/ 82 w 168"/>
              <a:gd name="T19" fmla="*/ 38 h 107"/>
              <a:gd name="T20" fmla="*/ 123 w 168"/>
              <a:gd name="T21" fmla="*/ 29 h 107"/>
              <a:gd name="T22" fmla="*/ 133 w 168"/>
              <a:gd name="T23" fmla="*/ 39 h 107"/>
              <a:gd name="T24" fmla="*/ 144 w 168"/>
              <a:gd name="T25" fmla="*/ 43 h 107"/>
              <a:gd name="T26" fmla="*/ 146 w 168"/>
              <a:gd name="T27" fmla="*/ 62 h 107"/>
              <a:gd name="T28" fmla="*/ 151 w 168"/>
              <a:gd name="T29" fmla="*/ 68 h 107"/>
              <a:gd name="T30" fmla="*/ 151 w 168"/>
              <a:gd name="T31" fmla="*/ 75 h 107"/>
              <a:gd name="T32" fmla="*/ 127 w 168"/>
              <a:gd name="T33" fmla="*/ 73 h 107"/>
              <a:gd name="T34" fmla="*/ 130 w 168"/>
              <a:gd name="T35" fmla="*/ 73 h 107"/>
              <a:gd name="T36" fmla="*/ 133 w 168"/>
              <a:gd name="T37" fmla="*/ 75 h 107"/>
              <a:gd name="T38" fmla="*/ 133 w 168"/>
              <a:gd name="T39" fmla="*/ 82 h 107"/>
              <a:gd name="T40" fmla="*/ 116 w 168"/>
              <a:gd name="T41" fmla="*/ 76 h 107"/>
              <a:gd name="T42" fmla="*/ 115 w 168"/>
              <a:gd name="T43" fmla="*/ 89 h 107"/>
              <a:gd name="T44" fmla="*/ 125 w 168"/>
              <a:gd name="T45" fmla="*/ 99 h 107"/>
              <a:gd name="T46" fmla="*/ 155 w 168"/>
              <a:gd name="T47" fmla="*/ 94 h 107"/>
              <a:gd name="T48" fmla="*/ 168 w 168"/>
              <a:gd name="T49" fmla="*/ 85 h 107"/>
              <a:gd name="T50" fmla="*/ 125 w 168"/>
              <a:gd name="T51" fmla="*/ 103 h 107"/>
              <a:gd name="T52" fmla="*/ 102 w 168"/>
              <a:gd name="T53" fmla="*/ 93 h 107"/>
              <a:gd name="T54" fmla="*/ 91 w 168"/>
              <a:gd name="T55" fmla="*/ 82 h 107"/>
              <a:gd name="T56" fmla="*/ 90 w 168"/>
              <a:gd name="T57" fmla="*/ 76 h 107"/>
              <a:gd name="T58" fmla="*/ 111 w 168"/>
              <a:gd name="T59" fmla="*/ 61 h 107"/>
              <a:gd name="T60" fmla="*/ 110 w 168"/>
              <a:gd name="T61" fmla="*/ 55 h 107"/>
              <a:gd name="T62" fmla="*/ 95 w 168"/>
              <a:gd name="T63" fmla="*/ 47 h 107"/>
              <a:gd name="T64" fmla="*/ 77 w 168"/>
              <a:gd name="T65" fmla="*/ 43 h 107"/>
              <a:gd name="T66" fmla="*/ 61 w 168"/>
              <a:gd name="T67" fmla="*/ 37 h 107"/>
              <a:gd name="T68" fmla="*/ 42 w 168"/>
              <a:gd name="T69" fmla="*/ 51 h 107"/>
              <a:gd name="T70" fmla="*/ 46 w 168"/>
              <a:gd name="T71" fmla="*/ 70 h 107"/>
              <a:gd name="T72" fmla="*/ 34 w 168"/>
              <a:gd name="T73" fmla="*/ 57 h 107"/>
              <a:gd name="T74" fmla="*/ 27 w 168"/>
              <a:gd name="T75" fmla="*/ 64 h 107"/>
              <a:gd name="T76" fmla="*/ 29 w 168"/>
              <a:gd name="T77" fmla="*/ 68 h 107"/>
              <a:gd name="T78" fmla="*/ 32 w 168"/>
              <a:gd name="T79" fmla="*/ 69 h 107"/>
              <a:gd name="T80" fmla="*/ 37 w 168"/>
              <a:gd name="T81" fmla="*/ 60 h 107"/>
              <a:gd name="T82" fmla="*/ 37 w 168"/>
              <a:gd name="T83" fmla="*/ 77 h 107"/>
              <a:gd name="T84" fmla="*/ 19 w 168"/>
              <a:gd name="T85" fmla="*/ 80 h 107"/>
              <a:gd name="T86" fmla="*/ 2 w 168"/>
              <a:gd name="T87" fmla="*/ 67 h 107"/>
              <a:gd name="T88" fmla="*/ 2 w 168"/>
              <a:gd name="T89" fmla="*/ 56 h 107"/>
              <a:gd name="T90" fmla="*/ 4 w 168"/>
              <a:gd name="T91" fmla="*/ 51 h 107"/>
              <a:gd name="T92" fmla="*/ 5 w 168"/>
              <a:gd name="T93" fmla="*/ 47 h 107"/>
              <a:gd name="T94" fmla="*/ 14 w 168"/>
              <a:gd name="T95" fmla="*/ 32 h 107"/>
              <a:gd name="T96" fmla="*/ 37 w 168"/>
              <a:gd name="T97" fmla="*/ 41 h 107"/>
              <a:gd name="T98" fmla="*/ 43 w 168"/>
              <a:gd name="T99" fmla="*/ 37 h 107"/>
              <a:gd name="T100" fmla="*/ 38 w 168"/>
              <a:gd name="T101" fmla="*/ 24 h 107"/>
              <a:gd name="T102" fmla="*/ 31 w 168"/>
              <a:gd name="T103" fmla="*/ 25 h 107"/>
              <a:gd name="T104" fmla="*/ 32 w 168"/>
              <a:gd name="T105" fmla="*/ 31 h 107"/>
              <a:gd name="T106" fmla="*/ 41 w 168"/>
              <a:gd name="T107" fmla="*/ 32 h 107"/>
              <a:gd name="T108" fmla="*/ 25 w 168"/>
              <a:gd name="T109" fmla="*/ 13 h 107"/>
              <a:gd name="T110" fmla="*/ 55 w 168"/>
              <a:gd name="T111" fmla="*/ 8 h 107"/>
              <a:gd name="T112" fmla="*/ 66 w 168"/>
              <a:gd name="T113" fmla="*/ 1 h 1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68" h="107">
                <a:moveTo>
                  <a:pt x="66" y="1"/>
                </a:moveTo>
                <a:cubicBezTo>
                  <a:pt x="75" y="0"/>
                  <a:pt x="79" y="3"/>
                  <a:pt x="84" y="8"/>
                </a:cubicBezTo>
                <a:cubicBezTo>
                  <a:pt x="88" y="6"/>
                  <a:pt x="98" y="7"/>
                  <a:pt x="103" y="11"/>
                </a:cubicBezTo>
                <a:cubicBezTo>
                  <a:pt x="113" y="22"/>
                  <a:pt x="105" y="32"/>
                  <a:pt x="94" y="38"/>
                </a:cubicBezTo>
                <a:cubicBezTo>
                  <a:pt x="89" y="40"/>
                  <a:pt x="80" y="38"/>
                  <a:pt x="81" y="31"/>
                </a:cubicBezTo>
                <a:cubicBezTo>
                  <a:pt x="82" y="24"/>
                  <a:pt x="91" y="22"/>
                  <a:pt x="89" y="30"/>
                </a:cubicBezTo>
                <a:cubicBezTo>
                  <a:pt x="88" y="30"/>
                  <a:pt x="89" y="31"/>
                  <a:pt x="89" y="31"/>
                </a:cubicBezTo>
                <a:cubicBezTo>
                  <a:pt x="89" y="31"/>
                  <a:pt x="91" y="30"/>
                  <a:pt x="91" y="28"/>
                </a:cubicBezTo>
                <a:cubicBezTo>
                  <a:pt x="92" y="25"/>
                  <a:pt x="90" y="23"/>
                  <a:pt x="87" y="23"/>
                </a:cubicBezTo>
                <a:cubicBezTo>
                  <a:pt x="79" y="22"/>
                  <a:pt x="73" y="33"/>
                  <a:pt x="82" y="38"/>
                </a:cubicBezTo>
                <a:cubicBezTo>
                  <a:pt x="102" y="49"/>
                  <a:pt x="104" y="24"/>
                  <a:pt x="123" y="29"/>
                </a:cubicBezTo>
                <a:cubicBezTo>
                  <a:pt x="129" y="30"/>
                  <a:pt x="130" y="37"/>
                  <a:pt x="133" y="39"/>
                </a:cubicBezTo>
                <a:cubicBezTo>
                  <a:pt x="137" y="42"/>
                  <a:pt x="141" y="39"/>
                  <a:pt x="144" y="43"/>
                </a:cubicBezTo>
                <a:cubicBezTo>
                  <a:pt x="147" y="48"/>
                  <a:pt x="147" y="55"/>
                  <a:pt x="146" y="62"/>
                </a:cubicBezTo>
                <a:cubicBezTo>
                  <a:pt x="147" y="64"/>
                  <a:pt x="150" y="67"/>
                  <a:pt x="151" y="68"/>
                </a:cubicBezTo>
                <a:cubicBezTo>
                  <a:pt x="152" y="70"/>
                  <a:pt x="151" y="75"/>
                  <a:pt x="151" y="75"/>
                </a:cubicBezTo>
                <a:cubicBezTo>
                  <a:pt x="147" y="103"/>
                  <a:pt x="114" y="90"/>
                  <a:pt x="127" y="73"/>
                </a:cubicBezTo>
                <a:cubicBezTo>
                  <a:pt x="127" y="73"/>
                  <a:pt x="130" y="73"/>
                  <a:pt x="130" y="73"/>
                </a:cubicBezTo>
                <a:cubicBezTo>
                  <a:pt x="132" y="73"/>
                  <a:pt x="132" y="74"/>
                  <a:pt x="133" y="75"/>
                </a:cubicBezTo>
                <a:cubicBezTo>
                  <a:pt x="133" y="78"/>
                  <a:pt x="131" y="80"/>
                  <a:pt x="133" y="82"/>
                </a:cubicBezTo>
                <a:cubicBezTo>
                  <a:pt x="141" y="67"/>
                  <a:pt x="121" y="67"/>
                  <a:pt x="116" y="76"/>
                </a:cubicBezTo>
                <a:cubicBezTo>
                  <a:pt x="115" y="79"/>
                  <a:pt x="114" y="84"/>
                  <a:pt x="115" y="89"/>
                </a:cubicBezTo>
                <a:cubicBezTo>
                  <a:pt x="116" y="93"/>
                  <a:pt x="121" y="97"/>
                  <a:pt x="125" y="99"/>
                </a:cubicBezTo>
                <a:cubicBezTo>
                  <a:pt x="137" y="104"/>
                  <a:pt x="147" y="100"/>
                  <a:pt x="155" y="94"/>
                </a:cubicBezTo>
                <a:cubicBezTo>
                  <a:pt x="156" y="93"/>
                  <a:pt x="164" y="87"/>
                  <a:pt x="168" y="85"/>
                </a:cubicBezTo>
                <a:cubicBezTo>
                  <a:pt x="159" y="94"/>
                  <a:pt x="145" y="107"/>
                  <a:pt x="125" y="103"/>
                </a:cubicBezTo>
                <a:cubicBezTo>
                  <a:pt x="117" y="101"/>
                  <a:pt x="108" y="97"/>
                  <a:pt x="102" y="93"/>
                </a:cubicBezTo>
                <a:cubicBezTo>
                  <a:pt x="100" y="91"/>
                  <a:pt x="92" y="85"/>
                  <a:pt x="91" y="82"/>
                </a:cubicBezTo>
                <a:cubicBezTo>
                  <a:pt x="90" y="80"/>
                  <a:pt x="90" y="79"/>
                  <a:pt x="90" y="76"/>
                </a:cubicBezTo>
                <a:cubicBezTo>
                  <a:pt x="98" y="88"/>
                  <a:pt x="112" y="73"/>
                  <a:pt x="111" y="61"/>
                </a:cubicBezTo>
                <a:cubicBezTo>
                  <a:pt x="111" y="59"/>
                  <a:pt x="111" y="57"/>
                  <a:pt x="110" y="55"/>
                </a:cubicBezTo>
                <a:cubicBezTo>
                  <a:pt x="106" y="47"/>
                  <a:pt x="101" y="47"/>
                  <a:pt x="95" y="47"/>
                </a:cubicBezTo>
                <a:cubicBezTo>
                  <a:pt x="93" y="44"/>
                  <a:pt x="85" y="39"/>
                  <a:pt x="77" y="43"/>
                </a:cubicBezTo>
                <a:cubicBezTo>
                  <a:pt x="72" y="39"/>
                  <a:pt x="65" y="36"/>
                  <a:pt x="61" y="37"/>
                </a:cubicBezTo>
                <a:cubicBezTo>
                  <a:pt x="50" y="37"/>
                  <a:pt x="44" y="41"/>
                  <a:pt x="42" y="51"/>
                </a:cubicBezTo>
                <a:cubicBezTo>
                  <a:pt x="40" y="59"/>
                  <a:pt x="45" y="65"/>
                  <a:pt x="46" y="70"/>
                </a:cubicBezTo>
                <a:cubicBezTo>
                  <a:pt x="43" y="63"/>
                  <a:pt x="40" y="57"/>
                  <a:pt x="34" y="57"/>
                </a:cubicBezTo>
                <a:cubicBezTo>
                  <a:pt x="29" y="57"/>
                  <a:pt x="26" y="60"/>
                  <a:pt x="27" y="64"/>
                </a:cubicBezTo>
                <a:cubicBezTo>
                  <a:pt x="27" y="65"/>
                  <a:pt x="27" y="67"/>
                  <a:pt x="29" y="68"/>
                </a:cubicBezTo>
                <a:cubicBezTo>
                  <a:pt x="29" y="68"/>
                  <a:pt x="31" y="69"/>
                  <a:pt x="32" y="69"/>
                </a:cubicBezTo>
                <a:cubicBezTo>
                  <a:pt x="27" y="65"/>
                  <a:pt x="30" y="58"/>
                  <a:pt x="37" y="60"/>
                </a:cubicBezTo>
                <a:cubicBezTo>
                  <a:pt x="42" y="61"/>
                  <a:pt x="43" y="72"/>
                  <a:pt x="37" y="77"/>
                </a:cubicBezTo>
                <a:cubicBezTo>
                  <a:pt x="34" y="79"/>
                  <a:pt x="24" y="80"/>
                  <a:pt x="19" y="80"/>
                </a:cubicBezTo>
                <a:cubicBezTo>
                  <a:pt x="11" y="80"/>
                  <a:pt x="4" y="74"/>
                  <a:pt x="2" y="67"/>
                </a:cubicBezTo>
                <a:cubicBezTo>
                  <a:pt x="1" y="64"/>
                  <a:pt x="0" y="59"/>
                  <a:pt x="2" y="56"/>
                </a:cubicBezTo>
                <a:cubicBezTo>
                  <a:pt x="2" y="55"/>
                  <a:pt x="3" y="53"/>
                  <a:pt x="4" y="51"/>
                </a:cubicBezTo>
                <a:cubicBezTo>
                  <a:pt x="4" y="51"/>
                  <a:pt x="5" y="48"/>
                  <a:pt x="5" y="47"/>
                </a:cubicBezTo>
                <a:cubicBezTo>
                  <a:pt x="4" y="41"/>
                  <a:pt x="7" y="33"/>
                  <a:pt x="14" y="32"/>
                </a:cubicBezTo>
                <a:cubicBezTo>
                  <a:pt x="21" y="32"/>
                  <a:pt x="19" y="43"/>
                  <a:pt x="37" y="41"/>
                </a:cubicBezTo>
                <a:cubicBezTo>
                  <a:pt x="40" y="41"/>
                  <a:pt x="42" y="39"/>
                  <a:pt x="43" y="37"/>
                </a:cubicBezTo>
                <a:cubicBezTo>
                  <a:pt x="46" y="33"/>
                  <a:pt x="44" y="26"/>
                  <a:pt x="38" y="24"/>
                </a:cubicBezTo>
                <a:cubicBezTo>
                  <a:pt x="36" y="23"/>
                  <a:pt x="33" y="23"/>
                  <a:pt x="31" y="25"/>
                </a:cubicBezTo>
                <a:cubicBezTo>
                  <a:pt x="31" y="25"/>
                  <a:pt x="31" y="29"/>
                  <a:pt x="32" y="31"/>
                </a:cubicBezTo>
                <a:cubicBezTo>
                  <a:pt x="31" y="24"/>
                  <a:pt x="41" y="23"/>
                  <a:pt x="41" y="32"/>
                </a:cubicBezTo>
                <a:cubicBezTo>
                  <a:pt x="41" y="49"/>
                  <a:pt x="3" y="35"/>
                  <a:pt x="25" y="13"/>
                </a:cubicBezTo>
                <a:cubicBezTo>
                  <a:pt x="33" y="6"/>
                  <a:pt x="44" y="5"/>
                  <a:pt x="55" y="8"/>
                </a:cubicBezTo>
                <a:cubicBezTo>
                  <a:pt x="58" y="5"/>
                  <a:pt x="60" y="1"/>
                  <a:pt x="66" y="1"/>
                </a:cubicBezTo>
                <a:close/>
              </a:path>
            </a:pathLst>
          </a:custGeom>
          <a:solidFill>
            <a:srgbClr val="F2DBC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73" name="PA_任意多边形 1387"/>
          <p:cNvSpPr>
            <a:spLocks/>
          </p:cNvSpPr>
          <p:nvPr>
            <p:custDataLst>
              <p:tags r:id="rId105"/>
            </p:custDataLst>
          </p:nvPr>
        </p:nvSpPr>
        <p:spPr bwMode="auto">
          <a:xfrm>
            <a:off x="2917825" y="4040432"/>
            <a:ext cx="103188" cy="61913"/>
          </a:xfrm>
          <a:custGeom>
            <a:avLst/>
            <a:gdLst>
              <a:gd name="T0" fmla="*/ 20 w 43"/>
              <a:gd name="T1" fmla="*/ 3 h 26"/>
              <a:gd name="T2" fmla="*/ 16 w 43"/>
              <a:gd name="T3" fmla="*/ 17 h 26"/>
              <a:gd name="T4" fmla="*/ 0 w 43"/>
              <a:gd name="T5" fmla="*/ 25 h 26"/>
              <a:gd name="T6" fmla="*/ 23 w 43"/>
              <a:gd name="T7" fmla="*/ 24 h 26"/>
              <a:gd name="T8" fmla="*/ 41 w 43"/>
              <a:gd name="T9" fmla="*/ 8 h 26"/>
              <a:gd name="T10" fmla="*/ 36 w 43"/>
              <a:gd name="T11" fmla="*/ 4 h 26"/>
              <a:gd name="T12" fmla="*/ 27 w 43"/>
              <a:gd name="T13" fmla="*/ 2 h 26"/>
              <a:gd name="T14" fmla="*/ 20 w 43"/>
              <a:gd name="T15" fmla="*/ 3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43" h="26">
                <a:moveTo>
                  <a:pt x="20" y="3"/>
                </a:moveTo>
                <a:cubicBezTo>
                  <a:pt x="18" y="7"/>
                  <a:pt x="20" y="13"/>
                  <a:pt x="16" y="17"/>
                </a:cubicBezTo>
                <a:cubicBezTo>
                  <a:pt x="12" y="21"/>
                  <a:pt x="5" y="24"/>
                  <a:pt x="0" y="25"/>
                </a:cubicBezTo>
                <a:cubicBezTo>
                  <a:pt x="5" y="26"/>
                  <a:pt x="17" y="25"/>
                  <a:pt x="23" y="24"/>
                </a:cubicBezTo>
                <a:cubicBezTo>
                  <a:pt x="34" y="21"/>
                  <a:pt x="43" y="13"/>
                  <a:pt x="41" y="8"/>
                </a:cubicBezTo>
                <a:cubicBezTo>
                  <a:pt x="41" y="5"/>
                  <a:pt x="39" y="4"/>
                  <a:pt x="36" y="4"/>
                </a:cubicBezTo>
                <a:cubicBezTo>
                  <a:pt x="34" y="1"/>
                  <a:pt x="29" y="1"/>
                  <a:pt x="27" y="2"/>
                </a:cubicBezTo>
                <a:cubicBezTo>
                  <a:pt x="24" y="0"/>
                  <a:pt x="21" y="1"/>
                  <a:pt x="20" y="3"/>
                </a:cubicBezTo>
                <a:close/>
              </a:path>
            </a:pathLst>
          </a:custGeom>
          <a:solidFill>
            <a:srgbClr val="F2DBC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74" name="PA_任意多边形 1388"/>
          <p:cNvSpPr>
            <a:spLocks/>
          </p:cNvSpPr>
          <p:nvPr>
            <p:custDataLst>
              <p:tags r:id="rId106"/>
            </p:custDataLst>
          </p:nvPr>
        </p:nvSpPr>
        <p:spPr bwMode="auto">
          <a:xfrm>
            <a:off x="2917825" y="4042019"/>
            <a:ext cx="100013" cy="60325"/>
          </a:xfrm>
          <a:custGeom>
            <a:avLst/>
            <a:gdLst>
              <a:gd name="T0" fmla="*/ 20 w 42"/>
              <a:gd name="T1" fmla="*/ 2 h 25"/>
              <a:gd name="T2" fmla="*/ 20 w 42"/>
              <a:gd name="T3" fmla="*/ 2 h 25"/>
              <a:gd name="T4" fmla="*/ 16 w 42"/>
              <a:gd name="T5" fmla="*/ 16 h 25"/>
              <a:gd name="T6" fmla="*/ 0 w 42"/>
              <a:gd name="T7" fmla="*/ 24 h 25"/>
              <a:gd name="T8" fmla="*/ 0 w 42"/>
              <a:gd name="T9" fmla="*/ 24 h 25"/>
              <a:gd name="T10" fmla="*/ 0 w 42"/>
              <a:gd name="T11" fmla="*/ 24 h 25"/>
              <a:gd name="T12" fmla="*/ 6 w 42"/>
              <a:gd name="T13" fmla="*/ 25 h 25"/>
              <a:gd name="T14" fmla="*/ 23 w 42"/>
              <a:gd name="T15" fmla="*/ 23 h 25"/>
              <a:gd name="T16" fmla="*/ 42 w 42"/>
              <a:gd name="T17" fmla="*/ 8 h 25"/>
              <a:gd name="T18" fmla="*/ 41 w 42"/>
              <a:gd name="T19" fmla="*/ 7 h 25"/>
              <a:gd name="T20" fmla="*/ 37 w 42"/>
              <a:gd name="T21" fmla="*/ 3 h 25"/>
              <a:gd name="T22" fmla="*/ 36 w 42"/>
              <a:gd name="T23" fmla="*/ 3 h 25"/>
              <a:gd name="T24" fmla="*/ 36 w 42"/>
              <a:gd name="T25" fmla="*/ 3 h 25"/>
              <a:gd name="T26" fmla="*/ 36 w 42"/>
              <a:gd name="T27" fmla="*/ 3 h 25"/>
              <a:gd name="T28" fmla="*/ 31 w 42"/>
              <a:gd name="T29" fmla="*/ 0 h 25"/>
              <a:gd name="T30" fmla="*/ 27 w 42"/>
              <a:gd name="T31" fmla="*/ 1 h 25"/>
              <a:gd name="T32" fmla="*/ 27 w 42"/>
              <a:gd name="T33" fmla="*/ 2 h 25"/>
              <a:gd name="T34" fmla="*/ 27 w 42"/>
              <a:gd name="T35" fmla="*/ 1 h 25"/>
              <a:gd name="T36" fmla="*/ 24 w 42"/>
              <a:gd name="T37" fmla="*/ 0 h 25"/>
              <a:gd name="T38" fmla="*/ 20 w 42"/>
              <a:gd name="T39" fmla="*/ 2 h 25"/>
              <a:gd name="T40" fmla="*/ 20 w 42"/>
              <a:gd name="T41" fmla="*/ 2 h 25"/>
              <a:gd name="T42" fmla="*/ 20 w 42"/>
              <a:gd name="T43" fmla="*/ 2 h 25"/>
              <a:gd name="T44" fmla="*/ 24 w 42"/>
              <a:gd name="T45" fmla="*/ 0 h 25"/>
              <a:gd name="T46" fmla="*/ 27 w 42"/>
              <a:gd name="T47" fmla="*/ 1 h 25"/>
              <a:gd name="T48" fmla="*/ 27 w 42"/>
              <a:gd name="T49" fmla="*/ 1 h 25"/>
              <a:gd name="T50" fmla="*/ 27 w 42"/>
              <a:gd name="T51" fmla="*/ 1 h 25"/>
              <a:gd name="T52" fmla="*/ 31 w 42"/>
              <a:gd name="T53" fmla="*/ 0 h 25"/>
              <a:gd name="T54" fmla="*/ 36 w 42"/>
              <a:gd name="T55" fmla="*/ 3 h 25"/>
              <a:gd name="T56" fmla="*/ 36 w 42"/>
              <a:gd name="T57" fmla="*/ 3 h 25"/>
              <a:gd name="T58" fmla="*/ 36 w 42"/>
              <a:gd name="T59" fmla="*/ 3 h 25"/>
              <a:gd name="T60" fmla="*/ 37 w 42"/>
              <a:gd name="T61" fmla="*/ 3 h 25"/>
              <a:gd name="T62" fmla="*/ 42 w 42"/>
              <a:gd name="T63" fmla="*/ 7 h 25"/>
              <a:gd name="T64" fmla="*/ 42 w 42"/>
              <a:gd name="T65" fmla="*/ 8 h 25"/>
              <a:gd name="T66" fmla="*/ 23 w 42"/>
              <a:gd name="T67" fmla="*/ 23 h 25"/>
              <a:gd name="T68" fmla="*/ 6 w 42"/>
              <a:gd name="T69" fmla="*/ 25 h 25"/>
              <a:gd name="T70" fmla="*/ 0 w 42"/>
              <a:gd name="T71" fmla="*/ 24 h 25"/>
              <a:gd name="T72" fmla="*/ 0 w 42"/>
              <a:gd name="T73" fmla="*/ 24 h 25"/>
              <a:gd name="T74" fmla="*/ 16 w 42"/>
              <a:gd name="T75" fmla="*/ 16 h 25"/>
              <a:gd name="T76" fmla="*/ 20 w 42"/>
              <a:gd name="T77" fmla="*/ 2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42" h="25">
                <a:moveTo>
                  <a:pt x="20" y="2"/>
                </a:moveTo>
                <a:cubicBezTo>
                  <a:pt x="20" y="2"/>
                  <a:pt x="20" y="2"/>
                  <a:pt x="20" y="2"/>
                </a:cubicBezTo>
                <a:cubicBezTo>
                  <a:pt x="18" y="6"/>
                  <a:pt x="20" y="12"/>
                  <a:pt x="16" y="16"/>
                </a:cubicBezTo>
                <a:cubicBezTo>
                  <a:pt x="12" y="20"/>
                  <a:pt x="5" y="23"/>
                  <a:pt x="0" y="24"/>
                </a:cubicBezTo>
                <a:cubicBezTo>
                  <a:pt x="0" y="24"/>
                  <a:pt x="0" y="24"/>
                  <a:pt x="0" y="24"/>
                </a:cubicBezTo>
                <a:cubicBezTo>
                  <a:pt x="0" y="24"/>
                  <a:pt x="0" y="24"/>
                  <a:pt x="0" y="24"/>
                </a:cubicBezTo>
                <a:cubicBezTo>
                  <a:pt x="1" y="24"/>
                  <a:pt x="3" y="25"/>
                  <a:pt x="6" y="25"/>
                </a:cubicBezTo>
                <a:cubicBezTo>
                  <a:pt x="12" y="25"/>
                  <a:pt x="19" y="24"/>
                  <a:pt x="23" y="23"/>
                </a:cubicBezTo>
                <a:cubicBezTo>
                  <a:pt x="33" y="20"/>
                  <a:pt x="42" y="13"/>
                  <a:pt x="42" y="8"/>
                </a:cubicBezTo>
                <a:cubicBezTo>
                  <a:pt x="41" y="7"/>
                  <a:pt x="41" y="7"/>
                  <a:pt x="41" y="7"/>
                </a:cubicBezTo>
                <a:cubicBezTo>
                  <a:pt x="41" y="4"/>
                  <a:pt x="39" y="3"/>
                  <a:pt x="37" y="3"/>
                </a:cubicBezTo>
                <a:cubicBezTo>
                  <a:pt x="36" y="3"/>
                  <a:pt x="36" y="3"/>
                  <a:pt x="36" y="3"/>
                </a:cubicBezTo>
                <a:cubicBezTo>
                  <a:pt x="36" y="3"/>
                  <a:pt x="36" y="3"/>
                  <a:pt x="36" y="3"/>
                </a:cubicBezTo>
                <a:cubicBezTo>
                  <a:pt x="36" y="3"/>
                  <a:pt x="36" y="3"/>
                  <a:pt x="36" y="3"/>
                </a:cubicBezTo>
                <a:cubicBezTo>
                  <a:pt x="35" y="1"/>
                  <a:pt x="33" y="0"/>
                  <a:pt x="31" y="0"/>
                </a:cubicBezTo>
                <a:cubicBezTo>
                  <a:pt x="29" y="0"/>
                  <a:pt x="28" y="1"/>
                  <a:pt x="27" y="1"/>
                </a:cubicBezTo>
                <a:cubicBezTo>
                  <a:pt x="27" y="2"/>
                  <a:pt x="27" y="2"/>
                  <a:pt x="27" y="2"/>
                </a:cubicBezTo>
                <a:cubicBezTo>
                  <a:pt x="27" y="1"/>
                  <a:pt x="27" y="1"/>
                  <a:pt x="27" y="1"/>
                </a:cubicBezTo>
                <a:cubicBezTo>
                  <a:pt x="26" y="1"/>
                  <a:pt x="25" y="0"/>
                  <a:pt x="24" y="0"/>
                </a:cubicBezTo>
                <a:cubicBezTo>
                  <a:pt x="22" y="0"/>
                  <a:pt x="20" y="1"/>
                  <a:pt x="20" y="2"/>
                </a:cubicBezTo>
                <a:cubicBezTo>
                  <a:pt x="20" y="2"/>
                  <a:pt x="20" y="2"/>
                  <a:pt x="20" y="2"/>
                </a:cubicBezTo>
                <a:cubicBezTo>
                  <a:pt x="20" y="2"/>
                  <a:pt x="20" y="2"/>
                  <a:pt x="20" y="2"/>
                </a:cubicBezTo>
                <a:cubicBezTo>
                  <a:pt x="20" y="1"/>
                  <a:pt x="22" y="0"/>
                  <a:pt x="24" y="0"/>
                </a:cubicBezTo>
                <a:cubicBezTo>
                  <a:pt x="25" y="0"/>
                  <a:pt x="26" y="0"/>
                  <a:pt x="27" y="1"/>
                </a:cubicBezTo>
                <a:cubicBezTo>
                  <a:pt x="27" y="1"/>
                  <a:pt x="27" y="1"/>
                  <a:pt x="27" y="1"/>
                </a:cubicBezTo>
                <a:cubicBezTo>
                  <a:pt x="27" y="1"/>
                  <a:pt x="27" y="1"/>
                  <a:pt x="27" y="1"/>
                </a:cubicBezTo>
                <a:cubicBezTo>
                  <a:pt x="28" y="1"/>
                  <a:pt x="29" y="0"/>
                  <a:pt x="31" y="0"/>
                </a:cubicBezTo>
                <a:cubicBezTo>
                  <a:pt x="33" y="0"/>
                  <a:pt x="35" y="1"/>
                  <a:pt x="36" y="3"/>
                </a:cubicBezTo>
                <a:cubicBezTo>
                  <a:pt x="36" y="3"/>
                  <a:pt x="36" y="3"/>
                  <a:pt x="36" y="3"/>
                </a:cubicBezTo>
                <a:cubicBezTo>
                  <a:pt x="36" y="3"/>
                  <a:pt x="36" y="3"/>
                  <a:pt x="36" y="3"/>
                </a:cubicBezTo>
                <a:cubicBezTo>
                  <a:pt x="37" y="3"/>
                  <a:pt x="37" y="3"/>
                  <a:pt x="37" y="3"/>
                </a:cubicBezTo>
                <a:cubicBezTo>
                  <a:pt x="39" y="3"/>
                  <a:pt x="41" y="4"/>
                  <a:pt x="42" y="7"/>
                </a:cubicBezTo>
                <a:cubicBezTo>
                  <a:pt x="42" y="8"/>
                  <a:pt x="42" y="8"/>
                  <a:pt x="42" y="8"/>
                </a:cubicBezTo>
                <a:cubicBezTo>
                  <a:pt x="42" y="13"/>
                  <a:pt x="33" y="20"/>
                  <a:pt x="23" y="23"/>
                </a:cubicBezTo>
                <a:cubicBezTo>
                  <a:pt x="19" y="24"/>
                  <a:pt x="12" y="25"/>
                  <a:pt x="6" y="25"/>
                </a:cubicBezTo>
                <a:cubicBezTo>
                  <a:pt x="3" y="25"/>
                  <a:pt x="1" y="25"/>
                  <a:pt x="0" y="24"/>
                </a:cubicBezTo>
                <a:cubicBezTo>
                  <a:pt x="0" y="24"/>
                  <a:pt x="0" y="24"/>
                  <a:pt x="0" y="24"/>
                </a:cubicBezTo>
                <a:cubicBezTo>
                  <a:pt x="5" y="23"/>
                  <a:pt x="12" y="20"/>
                  <a:pt x="16" y="16"/>
                </a:cubicBezTo>
                <a:cubicBezTo>
                  <a:pt x="20" y="12"/>
                  <a:pt x="17" y="6"/>
                  <a:pt x="20" y="2"/>
                </a:cubicBezTo>
                <a:close/>
              </a:path>
            </a:pathLst>
          </a:custGeom>
          <a:solidFill>
            <a:srgbClr val="F2DBC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75" name="PA_任意多边形 1389"/>
          <p:cNvSpPr>
            <a:spLocks/>
          </p:cNvSpPr>
          <p:nvPr>
            <p:custDataLst>
              <p:tags r:id="rId107"/>
            </p:custDataLst>
          </p:nvPr>
        </p:nvSpPr>
        <p:spPr bwMode="auto">
          <a:xfrm>
            <a:off x="2527300" y="4018207"/>
            <a:ext cx="31750" cy="60325"/>
          </a:xfrm>
          <a:custGeom>
            <a:avLst/>
            <a:gdLst>
              <a:gd name="T0" fmla="*/ 0 w 13"/>
              <a:gd name="T1" fmla="*/ 0 h 25"/>
              <a:gd name="T2" fmla="*/ 0 w 13"/>
              <a:gd name="T3" fmla="*/ 4 h 25"/>
              <a:gd name="T4" fmla="*/ 12 w 13"/>
              <a:gd name="T5" fmla="*/ 25 h 25"/>
              <a:gd name="T6" fmla="*/ 0 w 13"/>
              <a:gd name="T7" fmla="*/ 0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3" h="25">
                <a:moveTo>
                  <a:pt x="0" y="0"/>
                </a:moveTo>
                <a:cubicBezTo>
                  <a:pt x="1" y="1"/>
                  <a:pt x="1" y="3"/>
                  <a:pt x="0" y="4"/>
                </a:cubicBezTo>
                <a:cubicBezTo>
                  <a:pt x="6" y="6"/>
                  <a:pt x="10" y="15"/>
                  <a:pt x="12" y="25"/>
                </a:cubicBezTo>
                <a:cubicBezTo>
                  <a:pt x="13" y="9"/>
                  <a:pt x="6" y="2"/>
                  <a:pt x="0" y="0"/>
                </a:cubicBezTo>
                <a:close/>
              </a:path>
            </a:pathLst>
          </a:custGeom>
          <a:solidFill>
            <a:srgbClr val="F2DBC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76" name="PA_任意多边形 1390"/>
          <p:cNvSpPr>
            <a:spLocks/>
          </p:cNvSpPr>
          <p:nvPr>
            <p:custDataLst>
              <p:tags r:id="rId108"/>
            </p:custDataLst>
          </p:nvPr>
        </p:nvSpPr>
        <p:spPr bwMode="auto">
          <a:xfrm>
            <a:off x="2527300" y="4016619"/>
            <a:ext cx="30163" cy="61913"/>
          </a:xfrm>
          <a:custGeom>
            <a:avLst/>
            <a:gdLst>
              <a:gd name="T0" fmla="*/ 0 w 12"/>
              <a:gd name="T1" fmla="*/ 1 h 26"/>
              <a:gd name="T2" fmla="*/ 0 w 12"/>
              <a:gd name="T3" fmla="*/ 1 h 26"/>
              <a:gd name="T4" fmla="*/ 1 w 12"/>
              <a:gd name="T5" fmla="*/ 4 h 26"/>
              <a:gd name="T6" fmla="*/ 0 w 12"/>
              <a:gd name="T7" fmla="*/ 5 h 26"/>
              <a:gd name="T8" fmla="*/ 0 w 12"/>
              <a:gd name="T9" fmla="*/ 5 h 26"/>
              <a:gd name="T10" fmla="*/ 0 w 12"/>
              <a:gd name="T11" fmla="*/ 5 h 26"/>
              <a:gd name="T12" fmla="*/ 12 w 12"/>
              <a:gd name="T13" fmla="*/ 26 h 26"/>
              <a:gd name="T14" fmla="*/ 12 w 12"/>
              <a:gd name="T15" fmla="*/ 26 h 26"/>
              <a:gd name="T16" fmla="*/ 12 w 12"/>
              <a:gd name="T17" fmla="*/ 26 h 26"/>
              <a:gd name="T18" fmla="*/ 12 w 12"/>
              <a:gd name="T19" fmla="*/ 22 h 26"/>
              <a:gd name="T20" fmla="*/ 0 w 12"/>
              <a:gd name="T21" fmla="*/ 1 h 26"/>
              <a:gd name="T22" fmla="*/ 0 w 12"/>
              <a:gd name="T23" fmla="*/ 1 h 26"/>
              <a:gd name="T24" fmla="*/ 0 w 12"/>
              <a:gd name="T25" fmla="*/ 1 h 26"/>
              <a:gd name="T26" fmla="*/ 0 w 12"/>
              <a:gd name="T27" fmla="*/ 1 h 26"/>
              <a:gd name="T28" fmla="*/ 0 w 12"/>
              <a:gd name="T29" fmla="*/ 1 h 26"/>
              <a:gd name="T30" fmla="*/ 12 w 12"/>
              <a:gd name="T31" fmla="*/ 22 h 26"/>
              <a:gd name="T32" fmla="*/ 12 w 12"/>
              <a:gd name="T33" fmla="*/ 26 h 26"/>
              <a:gd name="T34" fmla="*/ 12 w 12"/>
              <a:gd name="T35" fmla="*/ 26 h 26"/>
              <a:gd name="T36" fmla="*/ 0 w 12"/>
              <a:gd name="T37" fmla="*/ 6 h 26"/>
              <a:gd name="T38" fmla="*/ 0 w 12"/>
              <a:gd name="T39" fmla="*/ 5 h 26"/>
              <a:gd name="T40" fmla="*/ 0 w 12"/>
              <a:gd name="T41" fmla="*/ 5 h 26"/>
              <a:gd name="T42" fmla="*/ 1 w 12"/>
              <a:gd name="T43" fmla="*/ 4 h 26"/>
              <a:gd name="T44" fmla="*/ 0 w 12"/>
              <a:gd name="T45" fmla="*/ 1 h 26"/>
              <a:gd name="T46" fmla="*/ 0 w 12"/>
              <a:gd name="T47" fmla="*/ 0 h 26"/>
              <a:gd name="T48" fmla="*/ 0 w 12"/>
              <a:gd name="T49" fmla="*/ 1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2" h="26">
                <a:moveTo>
                  <a:pt x="0" y="1"/>
                </a:moveTo>
                <a:cubicBezTo>
                  <a:pt x="0" y="1"/>
                  <a:pt x="0" y="1"/>
                  <a:pt x="0" y="1"/>
                </a:cubicBezTo>
                <a:cubicBezTo>
                  <a:pt x="0" y="2"/>
                  <a:pt x="1" y="3"/>
                  <a:pt x="1" y="4"/>
                </a:cubicBezTo>
                <a:cubicBezTo>
                  <a:pt x="1" y="4"/>
                  <a:pt x="1" y="5"/>
                  <a:pt x="0" y="5"/>
                </a:cubicBezTo>
                <a:cubicBezTo>
                  <a:pt x="0" y="5"/>
                  <a:pt x="0" y="5"/>
                  <a:pt x="0" y="5"/>
                </a:cubicBezTo>
                <a:cubicBezTo>
                  <a:pt x="0" y="5"/>
                  <a:pt x="0" y="5"/>
                  <a:pt x="0" y="5"/>
                </a:cubicBezTo>
                <a:cubicBezTo>
                  <a:pt x="6" y="7"/>
                  <a:pt x="10" y="16"/>
                  <a:pt x="12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5"/>
                  <a:pt x="12" y="24"/>
                  <a:pt x="12" y="22"/>
                </a:cubicBezTo>
                <a:cubicBezTo>
                  <a:pt x="12" y="9"/>
                  <a:pt x="6" y="3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6" y="3"/>
                  <a:pt x="12" y="9"/>
                  <a:pt x="12" y="22"/>
                </a:cubicBezTo>
                <a:cubicBezTo>
                  <a:pt x="12" y="24"/>
                  <a:pt x="12" y="25"/>
                  <a:pt x="12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0" y="16"/>
                  <a:pt x="6" y="7"/>
                  <a:pt x="0" y="6"/>
                </a:cubicBezTo>
                <a:cubicBezTo>
                  <a:pt x="0" y="5"/>
                  <a:pt x="0" y="5"/>
                  <a:pt x="0" y="5"/>
                </a:cubicBezTo>
                <a:cubicBezTo>
                  <a:pt x="0" y="5"/>
                  <a:pt x="0" y="5"/>
                  <a:pt x="0" y="5"/>
                </a:cubicBezTo>
                <a:cubicBezTo>
                  <a:pt x="0" y="5"/>
                  <a:pt x="1" y="4"/>
                  <a:pt x="1" y="4"/>
                </a:cubicBezTo>
                <a:cubicBezTo>
                  <a:pt x="1" y="3"/>
                  <a:pt x="0" y="2"/>
                  <a:pt x="0" y="1"/>
                </a:cubicBezTo>
                <a:cubicBezTo>
                  <a:pt x="0" y="0"/>
                  <a:pt x="0" y="0"/>
                  <a:pt x="0" y="0"/>
                </a:cubicBezTo>
                <a:cubicBezTo>
                  <a:pt x="0" y="1"/>
                  <a:pt x="0" y="1"/>
                  <a:pt x="0" y="1"/>
                </a:cubicBezTo>
                <a:close/>
              </a:path>
            </a:pathLst>
          </a:custGeom>
          <a:solidFill>
            <a:srgbClr val="F2DBC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77" name="PA_任意多边形 1391"/>
          <p:cNvSpPr>
            <a:spLocks/>
          </p:cNvSpPr>
          <p:nvPr>
            <p:custDataLst>
              <p:tags r:id="rId109"/>
            </p:custDataLst>
          </p:nvPr>
        </p:nvSpPr>
        <p:spPr bwMode="auto">
          <a:xfrm>
            <a:off x="2357437" y="3970582"/>
            <a:ext cx="273050" cy="204788"/>
          </a:xfrm>
          <a:custGeom>
            <a:avLst/>
            <a:gdLst>
              <a:gd name="T0" fmla="*/ 76 w 114"/>
              <a:gd name="T1" fmla="*/ 1 h 85"/>
              <a:gd name="T2" fmla="*/ 67 w 114"/>
              <a:gd name="T3" fmla="*/ 5 h 85"/>
              <a:gd name="T4" fmla="*/ 56 w 114"/>
              <a:gd name="T5" fmla="*/ 3 h 85"/>
              <a:gd name="T6" fmla="*/ 45 w 114"/>
              <a:gd name="T7" fmla="*/ 23 h 85"/>
              <a:gd name="T8" fmla="*/ 50 w 114"/>
              <a:gd name="T9" fmla="*/ 28 h 85"/>
              <a:gd name="T10" fmla="*/ 55 w 114"/>
              <a:gd name="T11" fmla="*/ 31 h 85"/>
              <a:gd name="T12" fmla="*/ 66 w 114"/>
              <a:gd name="T13" fmla="*/ 29 h 85"/>
              <a:gd name="T14" fmla="*/ 61 w 114"/>
              <a:gd name="T15" fmla="*/ 20 h 85"/>
              <a:gd name="T16" fmla="*/ 70 w 114"/>
              <a:gd name="T17" fmla="*/ 17 h 85"/>
              <a:gd name="T18" fmla="*/ 82 w 114"/>
              <a:gd name="T19" fmla="*/ 26 h 85"/>
              <a:gd name="T20" fmla="*/ 84 w 114"/>
              <a:gd name="T21" fmla="*/ 47 h 85"/>
              <a:gd name="T22" fmla="*/ 79 w 114"/>
              <a:gd name="T23" fmla="*/ 53 h 85"/>
              <a:gd name="T24" fmla="*/ 71 w 114"/>
              <a:gd name="T25" fmla="*/ 27 h 85"/>
              <a:gd name="T26" fmla="*/ 62 w 114"/>
              <a:gd name="T27" fmla="*/ 33 h 85"/>
              <a:gd name="T28" fmla="*/ 66 w 114"/>
              <a:gd name="T29" fmla="*/ 37 h 85"/>
              <a:gd name="T30" fmla="*/ 53 w 114"/>
              <a:gd name="T31" fmla="*/ 34 h 85"/>
              <a:gd name="T32" fmla="*/ 63 w 114"/>
              <a:gd name="T33" fmla="*/ 62 h 85"/>
              <a:gd name="T34" fmla="*/ 68 w 114"/>
              <a:gd name="T35" fmla="*/ 43 h 85"/>
              <a:gd name="T36" fmla="*/ 61 w 114"/>
              <a:gd name="T37" fmla="*/ 48 h 85"/>
              <a:gd name="T38" fmla="*/ 63 w 114"/>
              <a:gd name="T39" fmla="*/ 41 h 85"/>
              <a:gd name="T40" fmla="*/ 72 w 114"/>
              <a:gd name="T41" fmla="*/ 57 h 85"/>
              <a:gd name="T42" fmla="*/ 40 w 114"/>
              <a:gd name="T43" fmla="*/ 64 h 85"/>
              <a:gd name="T44" fmla="*/ 25 w 114"/>
              <a:gd name="T45" fmla="*/ 76 h 85"/>
              <a:gd name="T46" fmla="*/ 0 w 114"/>
              <a:gd name="T47" fmla="*/ 73 h 85"/>
              <a:gd name="T48" fmla="*/ 38 w 114"/>
              <a:gd name="T49" fmla="*/ 79 h 85"/>
              <a:gd name="T50" fmla="*/ 64 w 114"/>
              <a:gd name="T51" fmla="*/ 72 h 85"/>
              <a:gd name="T52" fmla="*/ 88 w 114"/>
              <a:gd name="T53" fmla="*/ 60 h 85"/>
              <a:gd name="T54" fmla="*/ 95 w 114"/>
              <a:gd name="T55" fmla="*/ 7 h 85"/>
              <a:gd name="T56" fmla="*/ 84 w 114"/>
              <a:gd name="T57" fmla="*/ 6 h 85"/>
              <a:gd name="T58" fmla="*/ 76 w 114"/>
              <a:gd name="T59" fmla="*/ 1 h 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14" h="85">
                <a:moveTo>
                  <a:pt x="76" y="1"/>
                </a:moveTo>
                <a:cubicBezTo>
                  <a:pt x="71" y="0"/>
                  <a:pt x="70" y="4"/>
                  <a:pt x="67" y="5"/>
                </a:cubicBezTo>
                <a:cubicBezTo>
                  <a:pt x="64" y="5"/>
                  <a:pt x="60" y="3"/>
                  <a:pt x="56" y="3"/>
                </a:cubicBezTo>
                <a:cubicBezTo>
                  <a:pt x="49" y="5"/>
                  <a:pt x="42" y="15"/>
                  <a:pt x="45" y="23"/>
                </a:cubicBezTo>
                <a:cubicBezTo>
                  <a:pt x="46" y="24"/>
                  <a:pt x="49" y="28"/>
                  <a:pt x="50" y="28"/>
                </a:cubicBezTo>
                <a:cubicBezTo>
                  <a:pt x="51" y="29"/>
                  <a:pt x="54" y="31"/>
                  <a:pt x="55" y="31"/>
                </a:cubicBezTo>
                <a:cubicBezTo>
                  <a:pt x="59" y="32"/>
                  <a:pt x="64" y="31"/>
                  <a:pt x="66" y="29"/>
                </a:cubicBezTo>
                <a:cubicBezTo>
                  <a:pt x="73" y="25"/>
                  <a:pt x="70" y="14"/>
                  <a:pt x="61" y="20"/>
                </a:cubicBezTo>
                <a:cubicBezTo>
                  <a:pt x="63" y="17"/>
                  <a:pt x="67" y="16"/>
                  <a:pt x="70" y="17"/>
                </a:cubicBezTo>
                <a:cubicBezTo>
                  <a:pt x="75" y="19"/>
                  <a:pt x="80" y="22"/>
                  <a:pt x="82" y="26"/>
                </a:cubicBezTo>
                <a:cubicBezTo>
                  <a:pt x="84" y="32"/>
                  <a:pt x="86" y="40"/>
                  <a:pt x="84" y="47"/>
                </a:cubicBezTo>
                <a:cubicBezTo>
                  <a:pt x="83" y="49"/>
                  <a:pt x="82" y="51"/>
                  <a:pt x="79" y="53"/>
                </a:cubicBezTo>
                <a:cubicBezTo>
                  <a:pt x="84" y="47"/>
                  <a:pt x="77" y="28"/>
                  <a:pt x="71" y="27"/>
                </a:cubicBezTo>
                <a:cubicBezTo>
                  <a:pt x="71" y="30"/>
                  <a:pt x="65" y="33"/>
                  <a:pt x="62" y="33"/>
                </a:cubicBezTo>
                <a:cubicBezTo>
                  <a:pt x="65" y="34"/>
                  <a:pt x="67" y="35"/>
                  <a:pt x="66" y="37"/>
                </a:cubicBezTo>
                <a:cubicBezTo>
                  <a:pt x="63" y="35"/>
                  <a:pt x="56" y="33"/>
                  <a:pt x="53" y="34"/>
                </a:cubicBezTo>
                <a:cubicBezTo>
                  <a:pt x="39" y="38"/>
                  <a:pt x="42" y="65"/>
                  <a:pt x="63" y="62"/>
                </a:cubicBezTo>
                <a:cubicBezTo>
                  <a:pt x="67" y="61"/>
                  <a:pt x="75" y="47"/>
                  <a:pt x="68" y="43"/>
                </a:cubicBezTo>
                <a:cubicBezTo>
                  <a:pt x="65" y="42"/>
                  <a:pt x="62" y="43"/>
                  <a:pt x="61" y="48"/>
                </a:cubicBezTo>
                <a:cubicBezTo>
                  <a:pt x="60" y="46"/>
                  <a:pt x="61" y="41"/>
                  <a:pt x="63" y="41"/>
                </a:cubicBezTo>
                <a:cubicBezTo>
                  <a:pt x="71" y="39"/>
                  <a:pt x="78" y="47"/>
                  <a:pt x="72" y="57"/>
                </a:cubicBezTo>
                <a:cubicBezTo>
                  <a:pt x="60" y="75"/>
                  <a:pt x="54" y="56"/>
                  <a:pt x="40" y="64"/>
                </a:cubicBezTo>
                <a:cubicBezTo>
                  <a:pt x="35" y="68"/>
                  <a:pt x="31" y="73"/>
                  <a:pt x="25" y="76"/>
                </a:cubicBezTo>
                <a:cubicBezTo>
                  <a:pt x="18" y="79"/>
                  <a:pt x="7" y="77"/>
                  <a:pt x="0" y="73"/>
                </a:cubicBezTo>
                <a:cubicBezTo>
                  <a:pt x="9" y="84"/>
                  <a:pt x="31" y="85"/>
                  <a:pt x="38" y="79"/>
                </a:cubicBezTo>
                <a:cubicBezTo>
                  <a:pt x="42" y="74"/>
                  <a:pt x="55" y="73"/>
                  <a:pt x="64" y="72"/>
                </a:cubicBezTo>
                <a:cubicBezTo>
                  <a:pt x="72" y="70"/>
                  <a:pt x="82" y="64"/>
                  <a:pt x="88" y="60"/>
                </a:cubicBezTo>
                <a:cubicBezTo>
                  <a:pt x="101" y="52"/>
                  <a:pt x="114" y="15"/>
                  <a:pt x="95" y="7"/>
                </a:cubicBezTo>
                <a:cubicBezTo>
                  <a:pt x="92" y="5"/>
                  <a:pt x="86" y="7"/>
                  <a:pt x="84" y="6"/>
                </a:cubicBezTo>
                <a:cubicBezTo>
                  <a:pt x="81" y="5"/>
                  <a:pt x="81" y="1"/>
                  <a:pt x="76" y="1"/>
                </a:cubicBezTo>
                <a:close/>
              </a:path>
            </a:pathLst>
          </a:custGeom>
          <a:solidFill>
            <a:srgbClr val="F2DBC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78" name="PA_任意多边形 1392"/>
          <p:cNvSpPr>
            <a:spLocks/>
          </p:cNvSpPr>
          <p:nvPr>
            <p:custDataLst>
              <p:tags r:id="rId110"/>
            </p:custDataLst>
          </p:nvPr>
        </p:nvSpPr>
        <p:spPr bwMode="auto">
          <a:xfrm>
            <a:off x="2354262" y="3972169"/>
            <a:ext cx="255588" cy="198438"/>
          </a:xfrm>
          <a:custGeom>
            <a:avLst/>
            <a:gdLst>
              <a:gd name="T0" fmla="*/ 77 w 106"/>
              <a:gd name="T1" fmla="*/ 0 h 82"/>
              <a:gd name="T2" fmla="*/ 58 w 106"/>
              <a:gd name="T3" fmla="*/ 2 h 82"/>
              <a:gd name="T4" fmla="*/ 46 w 106"/>
              <a:gd name="T5" fmla="*/ 22 h 82"/>
              <a:gd name="T6" fmla="*/ 59 w 106"/>
              <a:gd name="T7" fmla="*/ 30 h 82"/>
              <a:gd name="T8" fmla="*/ 66 w 106"/>
              <a:gd name="T9" fmla="*/ 17 h 82"/>
              <a:gd name="T10" fmla="*/ 68 w 106"/>
              <a:gd name="T11" fmla="*/ 16 h 82"/>
              <a:gd name="T12" fmla="*/ 86 w 106"/>
              <a:gd name="T13" fmla="*/ 39 h 82"/>
              <a:gd name="T14" fmla="*/ 80 w 106"/>
              <a:gd name="T15" fmla="*/ 52 h 82"/>
              <a:gd name="T16" fmla="*/ 72 w 106"/>
              <a:gd name="T17" fmla="*/ 26 h 82"/>
              <a:gd name="T18" fmla="*/ 63 w 106"/>
              <a:gd name="T19" fmla="*/ 32 h 82"/>
              <a:gd name="T20" fmla="*/ 67 w 106"/>
              <a:gd name="T21" fmla="*/ 35 h 82"/>
              <a:gd name="T22" fmla="*/ 67 w 106"/>
              <a:gd name="T23" fmla="*/ 36 h 82"/>
              <a:gd name="T24" fmla="*/ 45 w 106"/>
              <a:gd name="T25" fmla="*/ 45 h 82"/>
              <a:gd name="T26" fmla="*/ 69 w 106"/>
              <a:gd name="T27" fmla="*/ 56 h 82"/>
              <a:gd name="T28" fmla="*/ 66 w 106"/>
              <a:gd name="T29" fmla="*/ 42 h 82"/>
              <a:gd name="T30" fmla="*/ 62 w 106"/>
              <a:gd name="T31" fmla="*/ 47 h 82"/>
              <a:gd name="T32" fmla="*/ 66 w 106"/>
              <a:gd name="T33" fmla="*/ 39 h 82"/>
              <a:gd name="T34" fmla="*/ 73 w 106"/>
              <a:gd name="T35" fmla="*/ 56 h 82"/>
              <a:gd name="T36" fmla="*/ 42 w 106"/>
              <a:gd name="T37" fmla="*/ 64 h 82"/>
              <a:gd name="T38" fmla="*/ 0 w 106"/>
              <a:gd name="T39" fmla="*/ 73 h 82"/>
              <a:gd name="T40" fmla="*/ 25 w 106"/>
              <a:gd name="T41" fmla="*/ 82 h 82"/>
              <a:gd name="T42" fmla="*/ 89 w 106"/>
              <a:gd name="T43" fmla="*/ 59 h 82"/>
              <a:gd name="T44" fmla="*/ 93 w 106"/>
              <a:gd name="T45" fmla="*/ 5 h 82"/>
              <a:gd name="T46" fmla="*/ 82 w 106"/>
              <a:gd name="T47" fmla="*/ 2 h 82"/>
              <a:gd name="T48" fmla="*/ 77 w 106"/>
              <a:gd name="T49" fmla="*/ 0 h 82"/>
              <a:gd name="T50" fmla="*/ 87 w 106"/>
              <a:gd name="T51" fmla="*/ 5 h 82"/>
              <a:gd name="T52" fmla="*/ 106 w 106"/>
              <a:gd name="T53" fmla="*/ 23 h 82"/>
              <a:gd name="T54" fmla="*/ 39 w 106"/>
              <a:gd name="T55" fmla="*/ 78 h 82"/>
              <a:gd name="T56" fmla="*/ 1 w 106"/>
              <a:gd name="T57" fmla="*/ 72 h 82"/>
              <a:gd name="T58" fmla="*/ 41 w 106"/>
              <a:gd name="T59" fmla="*/ 63 h 82"/>
              <a:gd name="T60" fmla="*/ 73 w 106"/>
              <a:gd name="T61" fmla="*/ 56 h 82"/>
              <a:gd name="T62" fmla="*/ 64 w 106"/>
              <a:gd name="T63" fmla="*/ 40 h 82"/>
              <a:gd name="T64" fmla="*/ 62 w 106"/>
              <a:gd name="T65" fmla="*/ 47 h 82"/>
              <a:gd name="T66" fmla="*/ 69 w 106"/>
              <a:gd name="T67" fmla="*/ 42 h 82"/>
              <a:gd name="T68" fmla="*/ 64 w 106"/>
              <a:gd name="T69" fmla="*/ 61 h 82"/>
              <a:gd name="T70" fmla="*/ 45 w 106"/>
              <a:gd name="T71" fmla="*/ 45 h 82"/>
              <a:gd name="T72" fmla="*/ 67 w 106"/>
              <a:gd name="T73" fmla="*/ 36 h 82"/>
              <a:gd name="T74" fmla="*/ 67 w 106"/>
              <a:gd name="T75" fmla="*/ 35 h 82"/>
              <a:gd name="T76" fmla="*/ 72 w 106"/>
              <a:gd name="T77" fmla="*/ 26 h 82"/>
              <a:gd name="T78" fmla="*/ 79 w 106"/>
              <a:gd name="T79" fmla="*/ 33 h 82"/>
              <a:gd name="T80" fmla="*/ 80 w 106"/>
              <a:gd name="T81" fmla="*/ 52 h 82"/>
              <a:gd name="T82" fmla="*/ 86 w 106"/>
              <a:gd name="T83" fmla="*/ 39 h 82"/>
              <a:gd name="T84" fmla="*/ 68 w 106"/>
              <a:gd name="T85" fmla="*/ 16 h 82"/>
              <a:gd name="T86" fmla="*/ 62 w 106"/>
              <a:gd name="T87" fmla="*/ 19 h 82"/>
              <a:gd name="T88" fmla="*/ 71 w 106"/>
              <a:gd name="T89" fmla="*/ 22 h 82"/>
              <a:gd name="T90" fmla="*/ 56 w 106"/>
              <a:gd name="T91" fmla="*/ 30 h 82"/>
              <a:gd name="T92" fmla="*/ 45 w 106"/>
              <a:gd name="T93" fmla="*/ 18 h 82"/>
              <a:gd name="T94" fmla="*/ 67 w 106"/>
              <a:gd name="T95" fmla="*/ 4 h 82"/>
              <a:gd name="T96" fmla="*/ 77 w 106"/>
              <a:gd name="T97" fmla="*/ 0 h 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106" h="82">
                <a:moveTo>
                  <a:pt x="77" y="0"/>
                </a:moveTo>
                <a:cubicBezTo>
                  <a:pt x="77" y="0"/>
                  <a:pt x="77" y="0"/>
                  <a:pt x="77" y="0"/>
                </a:cubicBezTo>
                <a:cubicBezTo>
                  <a:pt x="77" y="0"/>
                  <a:pt x="77" y="0"/>
                  <a:pt x="77" y="0"/>
                </a:cubicBezTo>
                <a:cubicBezTo>
                  <a:pt x="72" y="0"/>
                  <a:pt x="70" y="3"/>
                  <a:pt x="68" y="4"/>
                </a:cubicBezTo>
                <a:cubicBezTo>
                  <a:pt x="67" y="4"/>
                  <a:pt x="67" y="4"/>
                  <a:pt x="67" y="4"/>
                </a:cubicBezTo>
                <a:cubicBezTo>
                  <a:pt x="65" y="4"/>
                  <a:pt x="61" y="2"/>
                  <a:pt x="58" y="2"/>
                </a:cubicBezTo>
                <a:cubicBezTo>
                  <a:pt x="58" y="2"/>
                  <a:pt x="57" y="2"/>
                  <a:pt x="57" y="2"/>
                </a:cubicBezTo>
                <a:cubicBezTo>
                  <a:pt x="51" y="3"/>
                  <a:pt x="45" y="11"/>
                  <a:pt x="45" y="18"/>
                </a:cubicBezTo>
                <a:cubicBezTo>
                  <a:pt x="45" y="19"/>
                  <a:pt x="46" y="21"/>
                  <a:pt x="46" y="22"/>
                </a:cubicBezTo>
                <a:cubicBezTo>
                  <a:pt x="47" y="23"/>
                  <a:pt x="50" y="27"/>
                  <a:pt x="51" y="27"/>
                </a:cubicBezTo>
                <a:cubicBezTo>
                  <a:pt x="52" y="28"/>
                  <a:pt x="55" y="30"/>
                  <a:pt x="56" y="30"/>
                </a:cubicBezTo>
                <a:cubicBezTo>
                  <a:pt x="57" y="30"/>
                  <a:pt x="58" y="30"/>
                  <a:pt x="59" y="30"/>
                </a:cubicBezTo>
                <a:cubicBezTo>
                  <a:pt x="62" y="30"/>
                  <a:pt x="65" y="29"/>
                  <a:pt x="67" y="28"/>
                </a:cubicBezTo>
                <a:cubicBezTo>
                  <a:pt x="69" y="27"/>
                  <a:pt x="71" y="24"/>
                  <a:pt x="71" y="22"/>
                </a:cubicBezTo>
                <a:cubicBezTo>
                  <a:pt x="71" y="20"/>
                  <a:pt x="69" y="17"/>
                  <a:pt x="66" y="17"/>
                </a:cubicBezTo>
                <a:cubicBezTo>
                  <a:pt x="65" y="17"/>
                  <a:pt x="64" y="18"/>
                  <a:pt x="62" y="19"/>
                </a:cubicBezTo>
                <a:cubicBezTo>
                  <a:pt x="62" y="19"/>
                  <a:pt x="62" y="19"/>
                  <a:pt x="62" y="19"/>
                </a:cubicBezTo>
                <a:cubicBezTo>
                  <a:pt x="63" y="17"/>
                  <a:pt x="66" y="16"/>
                  <a:pt x="68" y="16"/>
                </a:cubicBezTo>
                <a:cubicBezTo>
                  <a:pt x="69" y="16"/>
                  <a:pt x="70" y="16"/>
                  <a:pt x="71" y="16"/>
                </a:cubicBezTo>
                <a:cubicBezTo>
                  <a:pt x="76" y="18"/>
                  <a:pt x="81" y="21"/>
                  <a:pt x="83" y="25"/>
                </a:cubicBezTo>
                <a:cubicBezTo>
                  <a:pt x="84" y="29"/>
                  <a:pt x="86" y="34"/>
                  <a:pt x="86" y="39"/>
                </a:cubicBezTo>
                <a:cubicBezTo>
                  <a:pt x="86" y="41"/>
                  <a:pt x="86" y="44"/>
                  <a:pt x="85" y="46"/>
                </a:cubicBezTo>
                <a:cubicBezTo>
                  <a:pt x="84" y="48"/>
                  <a:pt x="83" y="50"/>
                  <a:pt x="80" y="52"/>
                </a:cubicBezTo>
                <a:cubicBezTo>
                  <a:pt x="80" y="52"/>
                  <a:pt x="80" y="52"/>
                  <a:pt x="80" y="52"/>
                </a:cubicBezTo>
                <a:cubicBezTo>
                  <a:pt x="81" y="51"/>
                  <a:pt x="82" y="49"/>
                  <a:pt x="82" y="46"/>
                </a:cubicBezTo>
                <a:cubicBezTo>
                  <a:pt x="82" y="42"/>
                  <a:pt x="80" y="38"/>
                  <a:pt x="79" y="33"/>
                </a:cubicBezTo>
                <a:cubicBezTo>
                  <a:pt x="77" y="29"/>
                  <a:pt x="74" y="26"/>
                  <a:pt x="72" y="26"/>
                </a:cubicBezTo>
                <a:cubicBezTo>
                  <a:pt x="72" y="26"/>
                  <a:pt x="72" y="26"/>
                  <a:pt x="72" y="26"/>
                </a:cubicBezTo>
                <a:cubicBezTo>
                  <a:pt x="72" y="26"/>
                  <a:pt x="72" y="26"/>
                  <a:pt x="72" y="26"/>
                </a:cubicBezTo>
                <a:cubicBezTo>
                  <a:pt x="72" y="30"/>
                  <a:pt x="66" y="32"/>
                  <a:pt x="63" y="32"/>
                </a:cubicBezTo>
                <a:cubicBezTo>
                  <a:pt x="63" y="32"/>
                  <a:pt x="63" y="32"/>
                  <a:pt x="63" y="32"/>
                </a:cubicBezTo>
                <a:cubicBezTo>
                  <a:pt x="63" y="32"/>
                  <a:pt x="63" y="32"/>
                  <a:pt x="63" y="32"/>
                </a:cubicBezTo>
                <a:cubicBezTo>
                  <a:pt x="65" y="33"/>
                  <a:pt x="67" y="34"/>
                  <a:pt x="67" y="35"/>
                </a:cubicBezTo>
                <a:cubicBezTo>
                  <a:pt x="67" y="36"/>
                  <a:pt x="67" y="36"/>
                  <a:pt x="67" y="36"/>
                </a:cubicBezTo>
                <a:cubicBezTo>
                  <a:pt x="67" y="36"/>
                  <a:pt x="67" y="36"/>
                  <a:pt x="67" y="36"/>
                </a:cubicBezTo>
                <a:cubicBezTo>
                  <a:pt x="67" y="36"/>
                  <a:pt x="67" y="36"/>
                  <a:pt x="67" y="36"/>
                </a:cubicBezTo>
                <a:cubicBezTo>
                  <a:pt x="64" y="34"/>
                  <a:pt x="60" y="33"/>
                  <a:pt x="56" y="33"/>
                </a:cubicBezTo>
                <a:cubicBezTo>
                  <a:pt x="55" y="33"/>
                  <a:pt x="54" y="33"/>
                  <a:pt x="54" y="33"/>
                </a:cubicBezTo>
                <a:cubicBezTo>
                  <a:pt x="48" y="34"/>
                  <a:pt x="45" y="40"/>
                  <a:pt x="45" y="45"/>
                </a:cubicBezTo>
                <a:cubicBezTo>
                  <a:pt x="45" y="53"/>
                  <a:pt x="50" y="61"/>
                  <a:pt x="61" y="61"/>
                </a:cubicBezTo>
                <a:cubicBezTo>
                  <a:pt x="62" y="61"/>
                  <a:pt x="63" y="61"/>
                  <a:pt x="64" y="61"/>
                </a:cubicBezTo>
                <a:cubicBezTo>
                  <a:pt x="66" y="60"/>
                  <a:pt x="68" y="58"/>
                  <a:pt x="69" y="56"/>
                </a:cubicBezTo>
                <a:cubicBezTo>
                  <a:pt x="71" y="53"/>
                  <a:pt x="72" y="50"/>
                  <a:pt x="72" y="47"/>
                </a:cubicBezTo>
                <a:cubicBezTo>
                  <a:pt x="72" y="45"/>
                  <a:pt x="71" y="43"/>
                  <a:pt x="69" y="42"/>
                </a:cubicBezTo>
                <a:cubicBezTo>
                  <a:pt x="68" y="42"/>
                  <a:pt x="67" y="42"/>
                  <a:pt x="66" y="42"/>
                </a:cubicBezTo>
                <a:cubicBezTo>
                  <a:pt x="64" y="42"/>
                  <a:pt x="62" y="43"/>
                  <a:pt x="62" y="47"/>
                </a:cubicBezTo>
                <a:cubicBezTo>
                  <a:pt x="62" y="47"/>
                  <a:pt x="62" y="47"/>
                  <a:pt x="62" y="47"/>
                </a:cubicBezTo>
                <a:cubicBezTo>
                  <a:pt x="62" y="47"/>
                  <a:pt x="62" y="47"/>
                  <a:pt x="62" y="47"/>
                </a:cubicBezTo>
                <a:cubicBezTo>
                  <a:pt x="62" y="46"/>
                  <a:pt x="61" y="45"/>
                  <a:pt x="61" y="45"/>
                </a:cubicBezTo>
                <a:cubicBezTo>
                  <a:pt x="61" y="43"/>
                  <a:pt x="62" y="40"/>
                  <a:pt x="64" y="40"/>
                </a:cubicBezTo>
                <a:cubicBezTo>
                  <a:pt x="65" y="40"/>
                  <a:pt x="66" y="39"/>
                  <a:pt x="66" y="39"/>
                </a:cubicBezTo>
                <a:cubicBezTo>
                  <a:pt x="69" y="39"/>
                  <a:pt x="71" y="40"/>
                  <a:pt x="72" y="42"/>
                </a:cubicBezTo>
                <a:cubicBezTo>
                  <a:pt x="74" y="44"/>
                  <a:pt x="75" y="46"/>
                  <a:pt x="75" y="48"/>
                </a:cubicBezTo>
                <a:cubicBezTo>
                  <a:pt x="75" y="51"/>
                  <a:pt x="74" y="53"/>
                  <a:pt x="73" y="56"/>
                </a:cubicBezTo>
                <a:cubicBezTo>
                  <a:pt x="69" y="62"/>
                  <a:pt x="65" y="64"/>
                  <a:pt x="62" y="64"/>
                </a:cubicBezTo>
                <a:cubicBezTo>
                  <a:pt x="58" y="64"/>
                  <a:pt x="54" y="61"/>
                  <a:pt x="49" y="61"/>
                </a:cubicBezTo>
                <a:cubicBezTo>
                  <a:pt x="47" y="61"/>
                  <a:pt x="44" y="62"/>
                  <a:pt x="42" y="64"/>
                </a:cubicBezTo>
                <a:cubicBezTo>
                  <a:pt x="36" y="67"/>
                  <a:pt x="32" y="72"/>
                  <a:pt x="26" y="75"/>
                </a:cubicBezTo>
                <a:cubicBezTo>
                  <a:pt x="24" y="76"/>
                  <a:pt x="21" y="77"/>
                  <a:pt x="18" y="77"/>
                </a:cubicBezTo>
                <a:cubicBezTo>
                  <a:pt x="12" y="77"/>
                  <a:pt x="5" y="75"/>
                  <a:pt x="0" y="73"/>
                </a:cubicBezTo>
                <a:cubicBezTo>
                  <a:pt x="1" y="72"/>
                  <a:pt x="1" y="72"/>
                  <a:pt x="1" y="72"/>
                </a:cubicBezTo>
                <a:cubicBezTo>
                  <a:pt x="1" y="72"/>
                  <a:pt x="1" y="72"/>
                  <a:pt x="1" y="72"/>
                </a:cubicBezTo>
                <a:cubicBezTo>
                  <a:pt x="6" y="79"/>
                  <a:pt x="16" y="82"/>
                  <a:pt x="25" y="82"/>
                </a:cubicBezTo>
                <a:cubicBezTo>
                  <a:pt x="31" y="82"/>
                  <a:pt x="36" y="80"/>
                  <a:pt x="39" y="78"/>
                </a:cubicBezTo>
                <a:cubicBezTo>
                  <a:pt x="43" y="73"/>
                  <a:pt x="56" y="72"/>
                  <a:pt x="65" y="71"/>
                </a:cubicBezTo>
                <a:cubicBezTo>
                  <a:pt x="73" y="69"/>
                  <a:pt x="83" y="63"/>
                  <a:pt x="89" y="59"/>
                </a:cubicBezTo>
                <a:cubicBezTo>
                  <a:pt x="97" y="54"/>
                  <a:pt x="106" y="37"/>
                  <a:pt x="106" y="23"/>
                </a:cubicBezTo>
                <a:cubicBezTo>
                  <a:pt x="106" y="15"/>
                  <a:pt x="103" y="9"/>
                  <a:pt x="96" y="6"/>
                </a:cubicBezTo>
                <a:cubicBezTo>
                  <a:pt x="95" y="5"/>
                  <a:pt x="94" y="5"/>
                  <a:pt x="93" y="5"/>
                </a:cubicBezTo>
                <a:cubicBezTo>
                  <a:pt x="91" y="5"/>
                  <a:pt x="89" y="6"/>
                  <a:pt x="87" y="6"/>
                </a:cubicBezTo>
                <a:cubicBezTo>
                  <a:pt x="86" y="6"/>
                  <a:pt x="85" y="6"/>
                  <a:pt x="85" y="5"/>
                </a:cubicBezTo>
                <a:cubicBezTo>
                  <a:pt x="83" y="5"/>
                  <a:pt x="83" y="4"/>
                  <a:pt x="82" y="2"/>
                </a:cubicBezTo>
                <a:cubicBezTo>
                  <a:pt x="81" y="1"/>
                  <a:pt x="80" y="0"/>
                  <a:pt x="77" y="0"/>
                </a:cubicBezTo>
                <a:cubicBezTo>
                  <a:pt x="77" y="0"/>
                  <a:pt x="77" y="0"/>
                  <a:pt x="77" y="0"/>
                </a:cubicBezTo>
                <a:cubicBezTo>
                  <a:pt x="77" y="0"/>
                  <a:pt x="77" y="0"/>
                  <a:pt x="77" y="0"/>
                </a:cubicBezTo>
                <a:cubicBezTo>
                  <a:pt x="80" y="0"/>
                  <a:pt x="81" y="1"/>
                  <a:pt x="82" y="2"/>
                </a:cubicBezTo>
                <a:cubicBezTo>
                  <a:pt x="83" y="4"/>
                  <a:pt x="84" y="5"/>
                  <a:pt x="85" y="5"/>
                </a:cubicBezTo>
                <a:cubicBezTo>
                  <a:pt x="85" y="5"/>
                  <a:pt x="86" y="5"/>
                  <a:pt x="87" y="5"/>
                </a:cubicBezTo>
                <a:cubicBezTo>
                  <a:pt x="89" y="5"/>
                  <a:pt x="91" y="5"/>
                  <a:pt x="93" y="5"/>
                </a:cubicBezTo>
                <a:cubicBezTo>
                  <a:pt x="95" y="5"/>
                  <a:pt x="96" y="5"/>
                  <a:pt x="96" y="5"/>
                </a:cubicBezTo>
                <a:cubicBezTo>
                  <a:pt x="103" y="9"/>
                  <a:pt x="106" y="15"/>
                  <a:pt x="106" y="23"/>
                </a:cubicBezTo>
                <a:cubicBezTo>
                  <a:pt x="106" y="37"/>
                  <a:pt x="97" y="54"/>
                  <a:pt x="89" y="59"/>
                </a:cubicBezTo>
                <a:cubicBezTo>
                  <a:pt x="83" y="63"/>
                  <a:pt x="73" y="69"/>
                  <a:pt x="65" y="71"/>
                </a:cubicBezTo>
                <a:cubicBezTo>
                  <a:pt x="56" y="73"/>
                  <a:pt x="43" y="73"/>
                  <a:pt x="39" y="78"/>
                </a:cubicBezTo>
                <a:cubicBezTo>
                  <a:pt x="36" y="81"/>
                  <a:pt x="31" y="82"/>
                  <a:pt x="25" y="82"/>
                </a:cubicBezTo>
                <a:cubicBezTo>
                  <a:pt x="16" y="82"/>
                  <a:pt x="6" y="79"/>
                  <a:pt x="0" y="73"/>
                </a:cubicBezTo>
                <a:cubicBezTo>
                  <a:pt x="1" y="72"/>
                  <a:pt x="1" y="72"/>
                  <a:pt x="1" y="72"/>
                </a:cubicBezTo>
                <a:cubicBezTo>
                  <a:pt x="6" y="75"/>
                  <a:pt x="12" y="76"/>
                  <a:pt x="18" y="76"/>
                </a:cubicBezTo>
                <a:cubicBezTo>
                  <a:pt x="21" y="76"/>
                  <a:pt x="24" y="76"/>
                  <a:pt x="26" y="75"/>
                </a:cubicBezTo>
                <a:cubicBezTo>
                  <a:pt x="32" y="72"/>
                  <a:pt x="36" y="67"/>
                  <a:pt x="41" y="63"/>
                </a:cubicBezTo>
                <a:cubicBezTo>
                  <a:pt x="44" y="62"/>
                  <a:pt x="47" y="61"/>
                  <a:pt x="49" y="61"/>
                </a:cubicBezTo>
                <a:cubicBezTo>
                  <a:pt x="54" y="61"/>
                  <a:pt x="58" y="64"/>
                  <a:pt x="62" y="64"/>
                </a:cubicBezTo>
                <a:cubicBezTo>
                  <a:pt x="65" y="64"/>
                  <a:pt x="68" y="62"/>
                  <a:pt x="73" y="56"/>
                </a:cubicBezTo>
                <a:cubicBezTo>
                  <a:pt x="74" y="53"/>
                  <a:pt x="75" y="51"/>
                  <a:pt x="75" y="48"/>
                </a:cubicBezTo>
                <a:cubicBezTo>
                  <a:pt x="75" y="43"/>
                  <a:pt x="71" y="40"/>
                  <a:pt x="66" y="40"/>
                </a:cubicBezTo>
                <a:cubicBezTo>
                  <a:pt x="66" y="40"/>
                  <a:pt x="65" y="40"/>
                  <a:pt x="64" y="40"/>
                </a:cubicBezTo>
                <a:cubicBezTo>
                  <a:pt x="62" y="40"/>
                  <a:pt x="61" y="43"/>
                  <a:pt x="61" y="45"/>
                </a:cubicBezTo>
                <a:cubicBezTo>
                  <a:pt x="61" y="45"/>
                  <a:pt x="62" y="46"/>
                  <a:pt x="62" y="47"/>
                </a:cubicBezTo>
                <a:cubicBezTo>
                  <a:pt x="62" y="47"/>
                  <a:pt x="62" y="47"/>
                  <a:pt x="62" y="47"/>
                </a:cubicBezTo>
                <a:cubicBezTo>
                  <a:pt x="62" y="47"/>
                  <a:pt x="62" y="47"/>
                  <a:pt x="62" y="47"/>
                </a:cubicBezTo>
                <a:cubicBezTo>
                  <a:pt x="62" y="43"/>
                  <a:pt x="64" y="42"/>
                  <a:pt x="66" y="42"/>
                </a:cubicBezTo>
                <a:cubicBezTo>
                  <a:pt x="67" y="42"/>
                  <a:pt x="68" y="42"/>
                  <a:pt x="69" y="42"/>
                </a:cubicBezTo>
                <a:cubicBezTo>
                  <a:pt x="71" y="43"/>
                  <a:pt x="72" y="45"/>
                  <a:pt x="72" y="47"/>
                </a:cubicBezTo>
                <a:cubicBezTo>
                  <a:pt x="72" y="50"/>
                  <a:pt x="71" y="53"/>
                  <a:pt x="69" y="56"/>
                </a:cubicBezTo>
                <a:cubicBezTo>
                  <a:pt x="68" y="58"/>
                  <a:pt x="66" y="60"/>
                  <a:pt x="64" y="61"/>
                </a:cubicBezTo>
                <a:cubicBezTo>
                  <a:pt x="63" y="61"/>
                  <a:pt x="62" y="61"/>
                  <a:pt x="61" y="61"/>
                </a:cubicBezTo>
                <a:cubicBezTo>
                  <a:pt x="56" y="61"/>
                  <a:pt x="52" y="59"/>
                  <a:pt x="49" y="56"/>
                </a:cubicBezTo>
                <a:cubicBezTo>
                  <a:pt x="46" y="53"/>
                  <a:pt x="45" y="49"/>
                  <a:pt x="45" y="45"/>
                </a:cubicBezTo>
                <a:cubicBezTo>
                  <a:pt x="45" y="40"/>
                  <a:pt x="48" y="34"/>
                  <a:pt x="54" y="33"/>
                </a:cubicBezTo>
                <a:cubicBezTo>
                  <a:pt x="54" y="33"/>
                  <a:pt x="55" y="33"/>
                  <a:pt x="56" y="33"/>
                </a:cubicBezTo>
                <a:cubicBezTo>
                  <a:pt x="60" y="33"/>
                  <a:pt x="65" y="34"/>
                  <a:pt x="67" y="36"/>
                </a:cubicBezTo>
                <a:cubicBezTo>
                  <a:pt x="67" y="36"/>
                  <a:pt x="67" y="36"/>
                  <a:pt x="67" y="36"/>
                </a:cubicBezTo>
                <a:cubicBezTo>
                  <a:pt x="67" y="36"/>
                  <a:pt x="67" y="36"/>
                  <a:pt x="67" y="36"/>
                </a:cubicBezTo>
                <a:cubicBezTo>
                  <a:pt x="67" y="35"/>
                  <a:pt x="67" y="35"/>
                  <a:pt x="67" y="35"/>
                </a:cubicBezTo>
                <a:cubicBezTo>
                  <a:pt x="67" y="34"/>
                  <a:pt x="65" y="33"/>
                  <a:pt x="63" y="32"/>
                </a:cubicBezTo>
                <a:cubicBezTo>
                  <a:pt x="63" y="32"/>
                  <a:pt x="63" y="32"/>
                  <a:pt x="63" y="32"/>
                </a:cubicBezTo>
                <a:cubicBezTo>
                  <a:pt x="66" y="32"/>
                  <a:pt x="72" y="29"/>
                  <a:pt x="72" y="26"/>
                </a:cubicBezTo>
                <a:cubicBezTo>
                  <a:pt x="72" y="26"/>
                  <a:pt x="72" y="26"/>
                  <a:pt x="72" y="26"/>
                </a:cubicBezTo>
                <a:cubicBezTo>
                  <a:pt x="72" y="26"/>
                  <a:pt x="72" y="26"/>
                  <a:pt x="72" y="26"/>
                </a:cubicBezTo>
                <a:cubicBezTo>
                  <a:pt x="74" y="26"/>
                  <a:pt x="77" y="29"/>
                  <a:pt x="79" y="33"/>
                </a:cubicBezTo>
                <a:cubicBezTo>
                  <a:pt x="80" y="37"/>
                  <a:pt x="82" y="42"/>
                  <a:pt x="82" y="46"/>
                </a:cubicBezTo>
                <a:cubicBezTo>
                  <a:pt x="82" y="49"/>
                  <a:pt x="81" y="51"/>
                  <a:pt x="80" y="52"/>
                </a:cubicBezTo>
                <a:cubicBezTo>
                  <a:pt x="80" y="52"/>
                  <a:pt x="80" y="52"/>
                  <a:pt x="80" y="52"/>
                </a:cubicBezTo>
                <a:cubicBezTo>
                  <a:pt x="80" y="52"/>
                  <a:pt x="80" y="52"/>
                  <a:pt x="80" y="52"/>
                </a:cubicBezTo>
                <a:cubicBezTo>
                  <a:pt x="83" y="50"/>
                  <a:pt x="84" y="48"/>
                  <a:pt x="85" y="46"/>
                </a:cubicBezTo>
                <a:cubicBezTo>
                  <a:pt x="85" y="44"/>
                  <a:pt x="86" y="41"/>
                  <a:pt x="86" y="39"/>
                </a:cubicBezTo>
                <a:cubicBezTo>
                  <a:pt x="86" y="34"/>
                  <a:pt x="84" y="29"/>
                  <a:pt x="83" y="25"/>
                </a:cubicBezTo>
                <a:cubicBezTo>
                  <a:pt x="81" y="21"/>
                  <a:pt x="76" y="18"/>
                  <a:pt x="71" y="16"/>
                </a:cubicBezTo>
                <a:cubicBezTo>
                  <a:pt x="70" y="16"/>
                  <a:pt x="69" y="16"/>
                  <a:pt x="68" y="16"/>
                </a:cubicBezTo>
                <a:cubicBezTo>
                  <a:pt x="66" y="16"/>
                  <a:pt x="63" y="17"/>
                  <a:pt x="62" y="19"/>
                </a:cubicBezTo>
                <a:cubicBezTo>
                  <a:pt x="62" y="19"/>
                  <a:pt x="62" y="19"/>
                  <a:pt x="62" y="19"/>
                </a:cubicBezTo>
                <a:cubicBezTo>
                  <a:pt x="62" y="19"/>
                  <a:pt x="62" y="19"/>
                  <a:pt x="62" y="19"/>
                </a:cubicBezTo>
                <a:cubicBezTo>
                  <a:pt x="64" y="18"/>
                  <a:pt x="65" y="17"/>
                  <a:pt x="66" y="17"/>
                </a:cubicBezTo>
                <a:cubicBezTo>
                  <a:pt x="68" y="17"/>
                  <a:pt x="69" y="18"/>
                  <a:pt x="70" y="19"/>
                </a:cubicBezTo>
                <a:cubicBezTo>
                  <a:pt x="70" y="20"/>
                  <a:pt x="71" y="21"/>
                  <a:pt x="71" y="22"/>
                </a:cubicBezTo>
                <a:cubicBezTo>
                  <a:pt x="71" y="24"/>
                  <a:pt x="70" y="27"/>
                  <a:pt x="67" y="28"/>
                </a:cubicBezTo>
                <a:cubicBezTo>
                  <a:pt x="66" y="29"/>
                  <a:pt x="62" y="30"/>
                  <a:pt x="59" y="30"/>
                </a:cubicBezTo>
                <a:cubicBezTo>
                  <a:pt x="58" y="30"/>
                  <a:pt x="57" y="30"/>
                  <a:pt x="56" y="30"/>
                </a:cubicBezTo>
                <a:cubicBezTo>
                  <a:pt x="55" y="30"/>
                  <a:pt x="52" y="28"/>
                  <a:pt x="51" y="27"/>
                </a:cubicBezTo>
                <a:cubicBezTo>
                  <a:pt x="50" y="27"/>
                  <a:pt x="47" y="23"/>
                  <a:pt x="46" y="22"/>
                </a:cubicBezTo>
                <a:cubicBezTo>
                  <a:pt x="46" y="21"/>
                  <a:pt x="45" y="19"/>
                  <a:pt x="45" y="18"/>
                </a:cubicBezTo>
                <a:cubicBezTo>
                  <a:pt x="45" y="11"/>
                  <a:pt x="51" y="3"/>
                  <a:pt x="57" y="2"/>
                </a:cubicBezTo>
                <a:cubicBezTo>
                  <a:pt x="57" y="2"/>
                  <a:pt x="58" y="2"/>
                  <a:pt x="58" y="2"/>
                </a:cubicBezTo>
                <a:cubicBezTo>
                  <a:pt x="61" y="2"/>
                  <a:pt x="65" y="4"/>
                  <a:pt x="67" y="4"/>
                </a:cubicBezTo>
                <a:cubicBezTo>
                  <a:pt x="68" y="4"/>
                  <a:pt x="68" y="4"/>
                  <a:pt x="68" y="4"/>
                </a:cubicBezTo>
                <a:cubicBezTo>
                  <a:pt x="70" y="3"/>
                  <a:pt x="72" y="0"/>
                  <a:pt x="77" y="0"/>
                </a:cubicBezTo>
                <a:cubicBezTo>
                  <a:pt x="77" y="0"/>
                  <a:pt x="77" y="0"/>
                  <a:pt x="77" y="0"/>
                </a:cubicBezTo>
                <a:close/>
              </a:path>
            </a:pathLst>
          </a:custGeom>
          <a:solidFill>
            <a:srgbClr val="F2DBC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79" name="PA_任意多边形 1393"/>
          <p:cNvSpPr>
            <a:spLocks/>
          </p:cNvSpPr>
          <p:nvPr>
            <p:custDataLst>
              <p:tags r:id="rId111"/>
            </p:custDataLst>
          </p:nvPr>
        </p:nvSpPr>
        <p:spPr bwMode="auto">
          <a:xfrm>
            <a:off x="1962150" y="4042019"/>
            <a:ext cx="373063" cy="190500"/>
          </a:xfrm>
          <a:custGeom>
            <a:avLst/>
            <a:gdLst>
              <a:gd name="T0" fmla="*/ 139 w 155"/>
              <a:gd name="T1" fmla="*/ 1 h 79"/>
              <a:gd name="T2" fmla="*/ 121 w 155"/>
              <a:gd name="T3" fmla="*/ 7 h 79"/>
              <a:gd name="T4" fmla="*/ 105 w 155"/>
              <a:gd name="T5" fmla="*/ 9 h 79"/>
              <a:gd name="T6" fmla="*/ 91 w 155"/>
              <a:gd name="T7" fmla="*/ 15 h 79"/>
              <a:gd name="T8" fmla="*/ 107 w 155"/>
              <a:gd name="T9" fmla="*/ 35 h 79"/>
              <a:gd name="T10" fmla="*/ 107 w 155"/>
              <a:gd name="T11" fmla="*/ 30 h 79"/>
              <a:gd name="T12" fmla="*/ 106 w 155"/>
              <a:gd name="T13" fmla="*/ 28 h 79"/>
              <a:gd name="T14" fmla="*/ 108 w 155"/>
              <a:gd name="T15" fmla="*/ 43 h 79"/>
              <a:gd name="T16" fmla="*/ 91 w 155"/>
              <a:gd name="T17" fmla="*/ 59 h 79"/>
              <a:gd name="T18" fmla="*/ 43 w 155"/>
              <a:gd name="T19" fmla="*/ 60 h 79"/>
              <a:gd name="T20" fmla="*/ 26 w 155"/>
              <a:gd name="T21" fmla="*/ 45 h 79"/>
              <a:gd name="T22" fmla="*/ 10 w 155"/>
              <a:gd name="T23" fmla="*/ 40 h 79"/>
              <a:gd name="T24" fmla="*/ 0 w 155"/>
              <a:gd name="T25" fmla="*/ 42 h 79"/>
              <a:gd name="T26" fmla="*/ 22 w 155"/>
              <a:gd name="T27" fmla="*/ 48 h 79"/>
              <a:gd name="T28" fmla="*/ 44 w 155"/>
              <a:gd name="T29" fmla="*/ 66 h 79"/>
              <a:gd name="T30" fmla="*/ 118 w 155"/>
              <a:gd name="T31" fmla="*/ 52 h 79"/>
              <a:gd name="T32" fmla="*/ 129 w 155"/>
              <a:gd name="T33" fmla="*/ 32 h 79"/>
              <a:gd name="T34" fmla="*/ 135 w 155"/>
              <a:gd name="T35" fmla="*/ 21 h 79"/>
              <a:gd name="T36" fmla="*/ 143 w 155"/>
              <a:gd name="T37" fmla="*/ 17 h 79"/>
              <a:gd name="T38" fmla="*/ 146 w 155"/>
              <a:gd name="T39" fmla="*/ 20 h 79"/>
              <a:gd name="T40" fmla="*/ 138 w 155"/>
              <a:gd name="T41" fmla="*/ 21 h 79"/>
              <a:gd name="T42" fmla="*/ 138 w 155"/>
              <a:gd name="T43" fmla="*/ 24 h 79"/>
              <a:gd name="T44" fmla="*/ 148 w 155"/>
              <a:gd name="T45" fmla="*/ 28 h 79"/>
              <a:gd name="T46" fmla="*/ 151 w 155"/>
              <a:gd name="T47" fmla="*/ 7 h 79"/>
              <a:gd name="T48" fmla="*/ 139 w 155"/>
              <a:gd name="T49" fmla="*/ 1 h 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55" h="79">
                <a:moveTo>
                  <a:pt x="139" y="1"/>
                </a:moveTo>
                <a:cubicBezTo>
                  <a:pt x="131" y="0"/>
                  <a:pt x="126" y="5"/>
                  <a:pt x="121" y="7"/>
                </a:cubicBezTo>
                <a:cubicBezTo>
                  <a:pt x="119" y="6"/>
                  <a:pt x="109" y="4"/>
                  <a:pt x="105" y="9"/>
                </a:cubicBezTo>
                <a:cubicBezTo>
                  <a:pt x="101" y="14"/>
                  <a:pt x="97" y="7"/>
                  <a:pt x="91" y="15"/>
                </a:cubicBezTo>
                <a:cubicBezTo>
                  <a:pt x="82" y="28"/>
                  <a:pt x="101" y="47"/>
                  <a:pt x="107" y="35"/>
                </a:cubicBezTo>
                <a:cubicBezTo>
                  <a:pt x="107" y="34"/>
                  <a:pt x="107" y="30"/>
                  <a:pt x="107" y="30"/>
                </a:cubicBezTo>
                <a:cubicBezTo>
                  <a:pt x="107" y="30"/>
                  <a:pt x="106" y="29"/>
                  <a:pt x="106" y="28"/>
                </a:cubicBezTo>
                <a:cubicBezTo>
                  <a:pt x="110" y="32"/>
                  <a:pt x="111" y="37"/>
                  <a:pt x="108" y="43"/>
                </a:cubicBezTo>
                <a:cubicBezTo>
                  <a:pt x="105" y="51"/>
                  <a:pt x="97" y="55"/>
                  <a:pt x="91" y="59"/>
                </a:cubicBezTo>
                <a:cubicBezTo>
                  <a:pt x="73" y="71"/>
                  <a:pt x="58" y="69"/>
                  <a:pt x="43" y="60"/>
                </a:cubicBezTo>
                <a:cubicBezTo>
                  <a:pt x="37" y="57"/>
                  <a:pt x="30" y="49"/>
                  <a:pt x="26" y="45"/>
                </a:cubicBezTo>
                <a:cubicBezTo>
                  <a:pt x="22" y="42"/>
                  <a:pt x="16" y="40"/>
                  <a:pt x="10" y="40"/>
                </a:cubicBezTo>
                <a:cubicBezTo>
                  <a:pt x="0" y="42"/>
                  <a:pt x="0" y="42"/>
                  <a:pt x="0" y="42"/>
                </a:cubicBezTo>
                <a:cubicBezTo>
                  <a:pt x="11" y="43"/>
                  <a:pt x="19" y="44"/>
                  <a:pt x="22" y="48"/>
                </a:cubicBezTo>
                <a:cubicBezTo>
                  <a:pt x="29" y="54"/>
                  <a:pt x="36" y="62"/>
                  <a:pt x="44" y="66"/>
                </a:cubicBezTo>
                <a:cubicBezTo>
                  <a:pt x="69" y="79"/>
                  <a:pt x="104" y="66"/>
                  <a:pt x="118" y="52"/>
                </a:cubicBezTo>
                <a:cubicBezTo>
                  <a:pt x="124" y="47"/>
                  <a:pt x="126" y="39"/>
                  <a:pt x="129" y="32"/>
                </a:cubicBezTo>
                <a:cubicBezTo>
                  <a:pt x="131" y="27"/>
                  <a:pt x="133" y="25"/>
                  <a:pt x="135" y="21"/>
                </a:cubicBezTo>
                <a:cubicBezTo>
                  <a:pt x="137" y="18"/>
                  <a:pt x="140" y="17"/>
                  <a:pt x="143" y="17"/>
                </a:cubicBezTo>
                <a:cubicBezTo>
                  <a:pt x="146" y="20"/>
                  <a:pt x="146" y="20"/>
                  <a:pt x="146" y="20"/>
                </a:cubicBezTo>
                <a:cubicBezTo>
                  <a:pt x="141" y="18"/>
                  <a:pt x="139" y="20"/>
                  <a:pt x="138" y="21"/>
                </a:cubicBezTo>
                <a:cubicBezTo>
                  <a:pt x="138" y="21"/>
                  <a:pt x="138" y="23"/>
                  <a:pt x="138" y="24"/>
                </a:cubicBezTo>
                <a:cubicBezTo>
                  <a:pt x="138" y="28"/>
                  <a:pt x="140" y="31"/>
                  <a:pt x="148" y="28"/>
                </a:cubicBezTo>
                <a:cubicBezTo>
                  <a:pt x="153" y="26"/>
                  <a:pt x="155" y="12"/>
                  <a:pt x="151" y="7"/>
                </a:cubicBezTo>
                <a:cubicBezTo>
                  <a:pt x="149" y="4"/>
                  <a:pt x="144" y="1"/>
                  <a:pt x="139" y="1"/>
                </a:cubicBezTo>
                <a:close/>
              </a:path>
            </a:pathLst>
          </a:custGeom>
          <a:solidFill>
            <a:srgbClr val="F2DBC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80" name="PA_任意多边形 1394"/>
          <p:cNvSpPr>
            <a:spLocks/>
          </p:cNvSpPr>
          <p:nvPr>
            <p:custDataLst>
              <p:tags r:id="rId112"/>
            </p:custDataLst>
          </p:nvPr>
        </p:nvSpPr>
        <p:spPr bwMode="auto">
          <a:xfrm>
            <a:off x="1962150" y="4042019"/>
            <a:ext cx="368300" cy="171450"/>
          </a:xfrm>
          <a:custGeom>
            <a:avLst/>
            <a:gdLst>
              <a:gd name="T0" fmla="*/ 139 w 153"/>
              <a:gd name="T1" fmla="*/ 1 h 71"/>
              <a:gd name="T2" fmla="*/ 121 w 153"/>
              <a:gd name="T3" fmla="*/ 7 h 71"/>
              <a:gd name="T4" fmla="*/ 121 w 153"/>
              <a:gd name="T5" fmla="*/ 7 h 71"/>
              <a:gd name="T6" fmla="*/ 105 w 153"/>
              <a:gd name="T7" fmla="*/ 9 h 71"/>
              <a:gd name="T8" fmla="*/ 98 w 153"/>
              <a:gd name="T9" fmla="*/ 11 h 71"/>
              <a:gd name="T10" fmla="*/ 89 w 153"/>
              <a:gd name="T11" fmla="*/ 23 h 71"/>
              <a:gd name="T12" fmla="*/ 101 w 153"/>
              <a:gd name="T13" fmla="*/ 39 h 71"/>
              <a:gd name="T14" fmla="*/ 107 w 153"/>
              <a:gd name="T15" fmla="*/ 33 h 71"/>
              <a:gd name="T16" fmla="*/ 107 w 153"/>
              <a:gd name="T17" fmla="*/ 30 h 71"/>
              <a:gd name="T18" fmla="*/ 106 w 153"/>
              <a:gd name="T19" fmla="*/ 28 h 71"/>
              <a:gd name="T20" fmla="*/ 106 w 153"/>
              <a:gd name="T21" fmla="*/ 28 h 71"/>
              <a:gd name="T22" fmla="*/ 108 w 153"/>
              <a:gd name="T23" fmla="*/ 43 h 71"/>
              <a:gd name="T24" fmla="*/ 66 w 153"/>
              <a:gd name="T25" fmla="*/ 67 h 71"/>
              <a:gd name="T26" fmla="*/ 26 w 153"/>
              <a:gd name="T27" fmla="*/ 45 h 71"/>
              <a:gd name="T28" fmla="*/ 10 w 153"/>
              <a:gd name="T29" fmla="*/ 40 h 71"/>
              <a:gd name="T30" fmla="*/ 0 w 153"/>
              <a:gd name="T31" fmla="*/ 42 h 71"/>
              <a:gd name="T32" fmla="*/ 0 w 153"/>
              <a:gd name="T33" fmla="*/ 42 h 71"/>
              <a:gd name="T34" fmla="*/ 44 w 153"/>
              <a:gd name="T35" fmla="*/ 66 h 71"/>
              <a:gd name="T36" fmla="*/ 118 w 153"/>
              <a:gd name="T37" fmla="*/ 52 h 71"/>
              <a:gd name="T38" fmla="*/ 135 w 153"/>
              <a:gd name="T39" fmla="*/ 21 h 71"/>
              <a:gd name="T40" fmla="*/ 143 w 153"/>
              <a:gd name="T41" fmla="*/ 17 h 71"/>
              <a:gd name="T42" fmla="*/ 146 w 153"/>
              <a:gd name="T43" fmla="*/ 20 h 71"/>
              <a:gd name="T44" fmla="*/ 138 w 153"/>
              <a:gd name="T45" fmla="*/ 21 h 71"/>
              <a:gd name="T46" fmla="*/ 138 w 153"/>
              <a:gd name="T47" fmla="*/ 21 h 71"/>
              <a:gd name="T48" fmla="*/ 138 w 153"/>
              <a:gd name="T49" fmla="*/ 21 h 71"/>
              <a:gd name="T50" fmla="*/ 138 w 153"/>
              <a:gd name="T51" fmla="*/ 21 h 71"/>
              <a:gd name="T52" fmla="*/ 138 w 153"/>
              <a:gd name="T53" fmla="*/ 21 h 71"/>
              <a:gd name="T54" fmla="*/ 138 w 153"/>
              <a:gd name="T55" fmla="*/ 21 h 71"/>
              <a:gd name="T56" fmla="*/ 138 w 153"/>
              <a:gd name="T57" fmla="*/ 21 h 71"/>
              <a:gd name="T58" fmla="*/ 138 w 153"/>
              <a:gd name="T59" fmla="*/ 21 h 71"/>
              <a:gd name="T60" fmla="*/ 138 w 153"/>
              <a:gd name="T61" fmla="*/ 24 h 71"/>
              <a:gd name="T62" fmla="*/ 148 w 153"/>
              <a:gd name="T63" fmla="*/ 28 h 71"/>
              <a:gd name="T64" fmla="*/ 151 w 153"/>
              <a:gd name="T65" fmla="*/ 7 h 71"/>
              <a:gd name="T66" fmla="*/ 139 w 153"/>
              <a:gd name="T67" fmla="*/ 1 h 71"/>
              <a:gd name="T68" fmla="*/ 151 w 153"/>
              <a:gd name="T69" fmla="*/ 7 h 71"/>
              <a:gd name="T70" fmla="*/ 148 w 153"/>
              <a:gd name="T71" fmla="*/ 28 h 71"/>
              <a:gd name="T72" fmla="*/ 138 w 153"/>
              <a:gd name="T73" fmla="*/ 24 h 71"/>
              <a:gd name="T74" fmla="*/ 138 w 153"/>
              <a:gd name="T75" fmla="*/ 22 h 71"/>
              <a:gd name="T76" fmla="*/ 138 w 153"/>
              <a:gd name="T77" fmla="*/ 21 h 71"/>
              <a:gd name="T78" fmla="*/ 138 w 153"/>
              <a:gd name="T79" fmla="*/ 21 h 71"/>
              <a:gd name="T80" fmla="*/ 138 w 153"/>
              <a:gd name="T81" fmla="*/ 21 h 71"/>
              <a:gd name="T82" fmla="*/ 142 w 153"/>
              <a:gd name="T83" fmla="*/ 19 h 71"/>
              <a:gd name="T84" fmla="*/ 146 w 153"/>
              <a:gd name="T85" fmla="*/ 20 h 71"/>
              <a:gd name="T86" fmla="*/ 143 w 153"/>
              <a:gd name="T87" fmla="*/ 17 h 71"/>
              <a:gd name="T88" fmla="*/ 143 w 153"/>
              <a:gd name="T89" fmla="*/ 17 h 71"/>
              <a:gd name="T90" fmla="*/ 129 w 153"/>
              <a:gd name="T91" fmla="*/ 32 h 71"/>
              <a:gd name="T92" fmla="*/ 67 w 153"/>
              <a:gd name="T93" fmla="*/ 71 h 71"/>
              <a:gd name="T94" fmla="*/ 22 w 153"/>
              <a:gd name="T95" fmla="*/ 48 h 71"/>
              <a:gd name="T96" fmla="*/ 0 w 153"/>
              <a:gd name="T97" fmla="*/ 42 h 71"/>
              <a:gd name="T98" fmla="*/ 10 w 153"/>
              <a:gd name="T99" fmla="*/ 40 h 71"/>
              <a:gd name="T100" fmla="*/ 43 w 153"/>
              <a:gd name="T101" fmla="*/ 60 h 71"/>
              <a:gd name="T102" fmla="*/ 91 w 153"/>
              <a:gd name="T103" fmla="*/ 59 h 71"/>
              <a:gd name="T104" fmla="*/ 110 w 153"/>
              <a:gd name="T105" fmla="*/ 37 h 71"/>
              <a:gd name="T106" fmla="*/ 106 w 153"/>
              <a:gd name="T107" fmla="*/ 28 h 71"/>
              <a:gd name="T108" fmla="*/ 107 w 153"/>
              <a:gd name="T109" fmla="*/ 30 h 71"/>
              <a:gd name="T110" fmla="*/ 107 w 153"/>
              <a:gd name="T111" fmla="*/ 30 h 71"/>
              <a:gd name="T112" fmla="*/ 107 w 153"/>
              <a:gd name="T113" fmla="*/ 36 h 71"/>
              <a:gd name="T114" fmla="*/ 89 w 153"/>
              <a:gd name="T115" fmla="*/ 23 h 71"/>
              <a:gd name="T116" fmla="*/ 98 w 153"/>
              <a:gd name="T117" fmla="*/ 11 h 71"/>
              <a:gd name="T118" fmla="*/ 105 w 153"/>
              <a:gd name="T119" fmla="*/ 9 h 71"/>
              <a:gd name="T120" fmla="*/ 121 w 153"/>
              <a:gd name="T121" fmla="*/ 7 h 71"/>
              <a:gd name="T122" fmla="*/ 121 w 153"/>
              <a:gd name="T123" fmla="*/ 7 h 71"/>
              <a:gd name="T124" fmla="*/ 139 w 153"/>
              <a:gd name="T125" fmla="*/ 1 h 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53" h="71">
                <a:moveTo>
                  <a:pt x="139" y="1"/>
                </a:moveTo>
                <a:cubicBezTo>
                  <a:pt x="139" y="1"/>
                  <a:pt x="139" y="1"/>
                  <a:pt x="139" y="1"/>
                </a:cubicBezTo>
                <a:cubicBezTo>
                  <a:pt x="138" y="1"/>
                  <a:pt x="138" y="1"/>
                  <a:pt x="137" y="1"/>
                </a:cubicBezTo>
                <a:cubicBezTo>
                  <a:pt x="130" y="1"/>
                  <a:pt x="126" y="5"/>
                  <a:pt x="121" y="7"/>
                </a:cubicBezTo>
                <a:cubicBezTo>
                  <a:pt x="121" y="8"/>
                  <a:pt x="121" y="8"/>
                  <a:pt x="121" y="8"/>
                </a:cubicBezTo>
                <a:cubicBezTo>
                  <a:pt x="121" y="7"/>
                  <a:pt x="121" y="7"/>
                  <a:pt x="121" y="7"/>
                </a:cubicBezTo>
                <a:cubicBezTo>
                  <a:pt x="120" y="7"/>
                  <a:pt x="117" y="6"/>
                  <a:pt x="114" y="6"/>
                </a:cubicBezTo>
                <a:cubicBezTo>
                  <a:pt x="110" y="6"/>
                  <a:pt x="107" y="7"/>
                  <a:pt x="105" y="9"/>
                </a:cubicBezTo>
                <a:cubicBezTo>
                  <a:pt x="104" y="11"/>
                  <a:pt x="102" y="11"/>
                  <a:pt x="101" y="11"/>
                </a:cubicBezTo>
                <a:cubicBezTo>
                  <a:pt x="100" y="11"/>
                  <a:pt x="99" y="11"/>
                  <a:pt x="98" y="11"/>
                </a:cubicBezTo>
                <a:cubicBezTo>
                  <a:pt x="96" y="11"/>
                  <a:pt x="94" y="11"/>
                  <a:pt x="91" y="15"/>
                </a:cubicBezTo>
                <a:cubicBezTo>
                  <a:pt x="90" y="18"/>
                  <a:pt x="89" y="20"/>
                  <a:pt x="89" y="23"/>
                </a:cubicBezTo>
                <a:cubicBezTo>
                  <a:pt x="89" y="27"/>
                  <a:pt x="91" y="31"/>
                  <a:pt x="93" y="34"/>
                </a:cubicBezTo>
                <a:cubicBezTo>
                  <a:pt x="95" y="37"/>
                  <a:pt x="99" y="39"/>
                  <a:pt x="101" y="39"/>
                </a:cubicBezTo>
                <a:cubicBezTo>
                  <a:pt x="103" y="39"/>
                  <a:pt x="105" y="38"/>
                  <a:pt x="106" y="35"/>
                </a:cubicBezTo>
                <a:cubicBezTo>
                  <a:pt x="107" y="35"/>
                  <a:pt x="107" y="34"/>
                  <a:pt x="107" y="33"/>
                </a:cubicBezTo>
                <a:cubicBezTo>
                  <a:pt x="107" y="32"/>
                  <a:pt x="106" y="30"/>
                  <a:pt x="106" y="30"/>
                </a:cubicBezTo>
                <a:cubicBezTo>
                  <a:pt x="107" y="30"/>
                  <a:pt x="107" y="30"/>
                  <a:pt x="107" y="30"/>
                </a:cubicBezTo>
                <a:cubicBezTo>
                  <a:pt x="106" y="30"/>
                  <a:pt x="106" y="30"/>
                  <a:pt x="106" y="30"/>
                </a:cubicBezTo>
                <a:cubicBezTo>
                  <a:pt x="106" y="30"/>
                  <a:pt x="106" y="29"/>
                  <a:pt x="106" y="28"/>
                </a:cubicBezTo>
                <a:cubicBezTo>
                  <a:pt x="106" y="28"/>
                  <a:pt x="106" y="28"/>
                  <a:pt x="106" y="28"/>
                </a:cubicBezTo>
                <a:cubicBezTo>
                  <a:pt x="106" y="28"/>
                  <a:pt x="106" y="28"/>
                  <a:pt x="106" y="28"/>
                </a:cubicBezTo>
                <a:cubicBezTo>
                  <a:pt x="109" y="30"/>
                  <a:pt x="110" y="33"/>
                  <a:pt x="110" y="37"/>
                </a:cubicBezTo>
                <a:cubicBezTo>
                  <a:pt x="110" y="39"/>
                  <a:pt x="110" y="41"/>
                  <a:pt x="108" y="43"/>
                </a:cubicBezTo>
                <a:cubicBezTo>
                  <a:pt x="105" y="51"/>
                  <a:pt x="97" y="55"/>
                  <a:pt x="91" y="59"/>
                </a:cubicBezTo>
                <a:cubicBezTo>
                  <a:pt x="82" y="65"/>
                  <a:pt x="74" y="67"/>
                  <a:pt x="66" y="67"/>
                </a:cubicBezTo>
                <a:cubicBezTo>
                  <a:pt x="58" y="67"/>
                  <a:pt x="50" y="65"/>
                  <a:pt x="43" y="60"/>
                </a:cubicBezTo>
                <a:cubicBezTo>
                  <a:pt x="37" y="57"/>
                  <a:pt x="30" y="49"/>
                  <a:pt x="26" y="45"/>
                </a:cubicBezTo>
                <a:cubicBezTo>
                  <a:pt x="22" y="42"/>
                  <a:pt x="16" y="40"/>
                  <a:pt x="10" y="40"/>
                </a:cubicBezTo>
                <a:cubicBezTo>
                  <a:pt x="10" y="40"/>
                  <a:pt x="10" y="40"/>
                  <a:pt x="10" y="40"/>
                </a:cubicBezTo>
                <a:cubicBezTo>
                  <a:pt x="10" y="40"/>
                  <a:pt x="10" y="40"/>
                  <a:pt x="10" y="40"/>
                </a:cubicBezTo>
                <a:cubicBezTo>
                  <a:pt x="0" y="42"/>
                  <a:pt x="0" y="42"/>
                  <a:pt x="0" y="42"/>
                </a:cubicBezTo>
                <a:cubicBezTo>
                  <a:pt x="0" y="42"/>
                  <a:pt x="0" y="42"/>
                  <a:pt x="0" y="42"/>
                </a:cubicBezTo>
                <a:cubicBezTo>
                  <a:pt x="0" y="42"/>
                  <a:pt x="0" y="42"/>
                  <a:pt x="0" y="42"/>
                </a:cubicBezTo>
                <a:cubicBezTo>
                  <a:pt x="11" y="43"/>
                  <a:pt x="19" y="44"/>
                  <a:pt x="23" y="48"/>
                </a:cubicBezTo>
                <a:cubicBezTo>
                  <a:pt x="29" y="54"/>
                  <a:pt x="36" y="62"/>
                  <a:pt x="44" y="66"/>
                </a:cubicBezTo>
                <a:cubicBezTo>
                  <a:pt x="51" y="70"/>
                  <a:pt x="59" y="71"/>
                  <a:pt x="67" y="71"/>
                </a:cubicBezTo>
                <a:cubicBezTo>
                  <a:pt x="87" y="71"/>
                  <a:pt x="108" y="62"/>
                  <a:pt x="118" y="52"/>
                </a:cubicBezTo>
                <a:cubicBezTo>
                  <a:pt x="123" y="47"/>
                  <a:pt x="126" y="39"/>
                  <a:pt x="129" y="32"/>
                </a:cubicBezTo>
                <a:cubicBezTo>
                  <a:pt x="131" y="27"/>
                  <a:pt x="133" y="25"/>
                  <a:pt x="135" y="21"/>
                </a:cubicBezTo>
                <a:cubicBezTo>
                  <a:pt x="137" y="18"/>
                  <a:pt x="140" y="17"/>
                  <a:pt x="143" y="17"/>
                </a:cubicBezTo>
                <a:cubicBezTo>
                  <a:pt x="143" y="17"/>
                  <a:pt x="143" y="17"/>
                  <a:pt x="143" y="17"/>
                </a:cubicBezTo>
                <a:cubicBezTo>
                  <a:pt x="146" y="20"/>
                  <a:pt x="146" y="20"/>
                  <a:pt x="146" y="20"/>
                </a:cubicBezTo>
                <a:cubicBezTo>
                  <a:pt x="146" y="20"/>
                  <a:pt x="146" y="20"/>
                  <a:pt x="146" y="20"/>
                </a:cubicBezTo>
                <a:cubicBezTo>
                  <a:pt x="145" y="19"/>
                  <a:pt x="143" y="19"/>
                  <a:pt x="142" y="19"/>
                </a:cubicBezTo>
                <a:cubicBezTo>
                  <a:pt x="140" y="19"/>
                  <a:pt x="139" y="20"/>
                  <a:pt x="138" y="21"/>
                </a:cubicBezTo>
                <a:cubicBezTo>
                  <a:pt x="138" y="22"/>
                  <a:pt x="138" y="22"/>
                  <a:pt x="138" y="22"/>
                </a:cubicBezTo>
                <a:cubicBezTo>
                  <a:pt x="138" y="21"/>
                  <a:pt x="138" y="21"/>
                  <a:pt x="138" y="21"/>
                </a:cubicBezTo>
                <a:cubicBezTo>
                  <a:pt x="138" y="21"/>
                  <a:pt x="138" y="21"/>
                  <a:pt x="138" y="21"/>
                </a:cubicBezTo>
                <a:cubicBezTo>
                  <a:pt x="138" y="21"/>
                  <a:pt x="138" y="21"/>
                  <a:pt x="138" y="21"/>
                </a:cubicBezTo>
                <a:cubicBezTo>
                  <a:pt x="138" y="21"/>
                  <a:pt x="138" y="21"/>
                  <a:pt x="138" y="21"/>
                </a:cubicBezTo>
                <a:cubicBezTo>
                  <a:pt x="138" y="21"/>
                  <a:pt x="138" y="21"/>
                  <a:pt x="138" y="21"/>
                </a:cubicBezTo>
                <a:cubicBezTo>
                  <a:pt x="138" y="21"/>
                  <a:pt x="138" y="21"/>
                  <a:pt x="138" y="21"/>
                </a:cubicBezTo>
                <a:cubicBezTo>
                  <a:pt x="138" y="21"/>
                  <a:pt x="138" y="21"/>
                  <a:pt x="138" y="21"/>
                </a:cubicBezTo>
                <a:cubicBezTo>
                  <a:pt x="138" y="21"/>
                  <a:pt x="138" y="21"/>
                  <a:pt x="138" y="21"/>
                </a:cubicBezTo>
                <a:cubicBezTo>
                  <a:pt x="138" y="21"/>
                  <a:pt x="138" y="21"/>
                  <a:pt x="138" y="21"/>
                </a:cubicBezTo>
                <a:cubicBezTo>
                  <a:pt x="138" y="21"/>
                  <a:pt x="138" y="21"/>
                  <a:pt x="138" y="21"/>
                </a:cubicBezTo>
                <a:cubicBezTo>
                  <a:pt x="138" y="21"/>
                  <a:pt x="138" y="21"/>
                  <a:pt x="138" y="21"/>
                </a:cubicBezTo>
                <a:cubicBezTo>
                  <a:pt x="138" y="21"/>
                  <a:pt x="138" y="21"/>
                  <a:pt x="138" y="21"/>
                </a:cubicBezTo>
                <a:cubicBezTo>
                  <a:pt x="138" y="21"/>
                  <a:pt x="138" y="21"/>
                  <a:pt x="138" y="21"/>
                </a:cubicBezTo>
                <a:cubicBezTo>
                  <a:pt x="138" y="22"/>
                  <a:pt x="138" y="23"/>
                  <a:pt x="138" y="24"/>
                </a:cubicBezTo>
                <a:cubicBezTo>
                  <a:pt x="138" y="24"/>
                  <a:pt x="138" y="24"/>
                  <a:pt x="138" y="24"/>
                </a:cubicBezTo>
                <a:cubicBezTo>
                  <a:pt x="138" y="27"/>
                  <a:pt x="139" y="29"/>
                  <a:pt x="143" y="29"/>
                </a:cubicBezTo>
                <a:cubicBezTo>
                  <a:pt x="144" y="29"/>
                  <a:pt x="146" y="29"/>
                  <a:pt x="148" y="28"/>
                </a:cubicBezTo>
                <a:cubicBezTo>
                  <a:pt x="151" y="27"/>
                  <a:pt x="153" y="21"/>
                  <a:pt x="153" y="15"/>
                </a:cubicBezTo>
                <a:cubicBezTo>
                  <a:pt x="153" y="12"/>
                  <a:pt x="153" y="9"/>
                  <a:pt x="151" y="7"/>
                </a:cubicBezTo>
                <a:cubicBezTo>
                  <a:pt x="149" y="4"/>
                  <a:pt x="144" y="1"/>
                  <a:pt x="139" y="1"/>
                </a:cubicBezTo>
                <a:cubicBezTo>
                  <a:pt x="139" y="1"/>
                  <a:pt x="139" y="1"/>
                  <a:pt x="139" y="1"/>
                </a:cubicBezTo>
                <a:cubicBezTo>
                  <a:pt x="139" y="1"/>
                  <a:pt x="139" y="1"/>
                  <a:pt x="139" y="1"/>
                </a:cubicBezTo>
                <a:cubicBezTo>
                  <a:pt x="144" y="1"/>
                  <a:pt x="149" y="4"/>
                  <a:pt x="151" y="7"/>
                </a:cubicBezTo>
                <a:cubicBezTo>
                  <a:pt x="153" y="9"/>
                  <a:pt x="153" y="12"/>
                  <a:pt x="153" y="15"/>
                </a:cubicBezTo>
                <a:cubicBezTo>
                  <a:pt x="153" y="21"/>
                  <a:pt x="151" y="27"/>
                  <a:pt x="148" y="28"/>
                </a:cubicBezTo>
                <a:cubicBezTo>
                  <a:pt x="146" y="29"/>
                  <a:pt x="144" y="29"/>
                  <a:pt x="143" y="29"/>
                </a:cubicBezTo>
                <a:cubicBezTo>
                  <a:pt x="139" y="29"/>
                  <a:pt x="138" y="27"/>
                  <a:pt x="138" y="24"/>
                </a:cubicBezTo>
                <a:cubicBezTo>
                  <a:pt x="138" y="24"/>
                  <a:pt x="138" y="24"/>
                  <a:pt x="138" y="24"/>
                </a:cubicBezTo>
                <a:cubicBezTo>
                  <a:pt x="138" y="23"/>
                  <a:pt x="138" y="23"/>
                  <a:pt x="138" y="22"/>
                </a:cubicBezTo>
                <a:cubicBezTo>
                  <a:pt x="138" y="22"/>
                  <a:pt x="138" y="22"/>
                  <a:pt x="138" y="22"/>
                </a:cubicBezTo>
                <a:cubicBezTo>
                  <a:pt x="138" y="21"/>
                  <a:pt x="138" y="21"/>
                  <a:pt x="138" y="21"/>
                </a:cubicBezTo>
                <a:cubicBezTo>
                  <a:pt x="138" y="21"/>
                  <a:pt x="138" y="21"/>
                  <a:pt x="138" y="21"/>
                </a:cubicBezTo>
                <a:cubicBezTo>
                  <a:pt x="138" y="21"/>
                  <a:pt x="138" y="21"/>
                  <a:pt x="138" y="21"/>
                </a:cubicBezTo>
                <a:cubicBezTo>
                  <a:pt x="138" y="21"/>
                  <a:pt x="138" y="21"/>
                  <a:pt x="138" y="21"/>
                </a:cubicBezTo>
                <a:cubicBezTo>
                  <a:pt x="138" y="21"/>
                  <a:pt x="138" y="21"/>
                  <a:pt x="138" y="21"/>
                </a:cubicBezTo>
                <a:cubicBezTo>
                  <a:pt x="138" y="21"/>
                  <a:pt x="138" y="21"/>
                  <a:pt x="138" y="21"/>
                </a:cubicBezTo>
                <a:cubicBezTo>
                  <a:pt x="139" y="20"/>
                  <a:pt x="140" y="19"/>
                  <a:pt x="142" y="19"/>
                </a:cubicBezTo>
                <a:cubicBezTo>
                  <a:pt x="143" y="19"/>
                  <a:pt x="145" y="19"/>
                  <a:pt x="146" y="20"/>
                </a:cubicBezTo>
                <a:cubicBezTo>
                  <a:pt x="146" y="20"/>
                  <a:pt x="146" y="20"/>
                  <a:pt x="146" y="20"/>
                </a:cubicBezTo>
                <a:cubicBezTo>
                  <a:pt x="146" y="20"/>
                  <a:pt x="146" y="20"/>
                  <a:pt x="146" y="20"/>
                </a:cubicBezTo>
                <a:cubicBezTo>
                  <a:pt x="143" y="17"/>
                  <a:pt x="143" y="17"/>
                  <a:pt x="143" y="17"/>
                </a:cubicBezTo>
                <a:cubicBezTo>
                  <a:pt x="143" y="17"/>
                  <a:pt x="143" y="17"/>
                  <a:pt x="143" y="17"/>
                </a:cubicBezTo>
                <a:cubicBezTo>
                  <a:pt x="143" y="17"/>
                  <a:pt x="143" y="17"/>
                  <a:pt x="143" y="17"/>
                </a:cubicBezTo>
                <a:cubicBezTo>
                  <a:pt x="140" y="17"/>
                  <a:pt x="137" y="18"/>
                  <a:pt x="135" y="21"/>
                </a:cubicBezTo>
                <a:cubicBezTo>
                  <a:pt x="133" y="25"/>
                  <a:pt x="131" y="27"/>
                  <a:pt x="129" y="32"/>
                </a:cubicBezTo>
                <a:cubicBezTo>
                  <a:pt x="126" y="39"/>
                  <a:pt x="124" y="47"/>
                  <a:pt x="118" y="52"/>
                </a:cubicBezTo>
                <a:cubicBezTo>
                  <a:pt x="108" y="62"/>
                  <a:pt x="88" y="71"/>
                  <a:pt x="67" y="71"/>
                </a:cubicBezTo>
                <a:cubicBezTo>
                  <a:pt x="59" y="71"/>
                  <a:pt x="51" y="70"/>
                  <a:pt x="44" y="66"/>
                </a:cubicBezTo>
                <a:cubicBezTo>
                  <a:pt x="36" y="62"/>
                  <a:pt x="29" y="54"/>
                  <a:pt x="22" y="48"/>
                </a:cubicBezTo>
                <a:cubicBezTo>
                  <a:pt x="19" y="45"/>
                  <a:pt x="11" y="44"/>
                  <a:pt x="0" y="42"/>
                </a:cubicBezTo>
                <a:cubicBezTo>
                  <a:pt x="0" y="42"/>
                  <a:pt x="0" y="42"/>
                  <a:pt x="0" y="42"/>
                </a:cubicBezTo>
                <a:cubicBezTo>
                  <a:pt x="10" y="40"/>
                  <a:pt x="10" y="40"/>
                  <a:pt x="10" y="40"/>
                </a:cubicBezTo>
                <a:cubicBezTo>
                  <a:pt x="10" y="40"/>
                  <a:pt x="10" y="40"/>
                  <a:pt x="10" y="40"/>
                </a:cubicBezTo>
                <a:cubicBezTo>
                  <a:pt x="16" y="40"/>
                  <a:pt x="22" y="42"/>
                  <a:pt x="26" y="45"/>
                </a:cubicBezTo>
                <a:cubicBezTo>
                  <a:pt x="30" y="49"/>
                  <a:pt x="37" y="57"/>
                  <a:pt x="43" y="60"/>
                </a:cubicBezTo>
                <a:cubicBezTo>
                  <a:pt x="51" y="65"/>
                  <a:pt x="58" y="67"/>
                  <a:pt x="66" y="67"/>
                </a:cubicBezTo>
                <a:cubicBezTo>
                  <a:pt x="74" y="67"/>
                  <a:pt x="82" y="65"/>
                  <a:pt x="91" y="59"/>
                </a:cubicBezTo>
                <a:cubicBezTo>
                  <a:pt x="97" y="55"/>
                  <a:pt x="105" y="51"/>
                  <a:pt x="108" y="43"/>
                </a:cubicBezTo>
                <a:cubicBezTo>
                  <a:pt x="109" y="41"/>
                  <a:pt x="110" y="39"/>
                  <a:pt x="110" y="37"/>
                </a:cubicBezTo>
                <a:cubicBezTo>
                  <a:pt x="110" y="33"/>
                  <a:pt x="109" y="30"/>
                  <a:pt x="106" y="28"/>
                </a:cubicBezTo>
                <a:cubicBezTo>
                  <a:pt x="106" y="28"/>
                  <a:pt x="106" y="28"/>
                  <a:pt x="106" y="28"/>
                </a:cubicBezTo>
                <a:cubicBezTo>
                  <a:pt x="106" y="28"/>
                  <a:pt x="106" y="28"/>
                  <a:pt x="106" y="28"/>
                </a:cubicBezTo>
                <a:cubicBezTo>
                  <a:pt x="106" y="29"/>
                  <a:pt x="107" y="30"/>
                  <a:pt x="107" y="30"/>
                </a:cubicBezTo>
                <a:cubicBezTo>
                  <a:pt x="107" y="30"/>
                  <a:pt x="107" y="30"/>
                  <a:pt x="107" y="30"/>
                </a:cubicBezTo>
                <a:cubicBezTo>
                  <a:pt x="107" y="30"/>
                  <a:pt x="107" y="30"/>
                  <a:pt x="107" y="30"/>
                </a:cubicBezTo>
                <a:cubicBezTo>
                  <a:pt x="107" y="30"/>
                  <a:pt x="107" y="32"/>
                  <a:pt x="107" y="33"/>
                </a:cubicBezTo>
                <a:cubicBezTo>
                  <a:pt x="107" y="34"/>
                  <a:pt x="107" y="35"/>
                  <a:pt x="107" y="36"/>
                </a:cubicBezTo>
                <a:cubicBezTo>
                  <a:pt x="105" y="38"/>
                  <a:pt x="103" y="39"/>
                  <a:pt x="101" y="39"/>
                </a:cubicBezTo>
                <a:cubicBezTo>
                  <a:pt x="96" y="39"/>
                  <a:pt x="89" y="31"/>
                  <a:pt x="89" y="23"/>
                </a:cubicBezTo>
                <a:cubicBezTo>
                  <a:pt x="89" y="20"/>
                  <a:pt x="89" y="18"/>
                  <a:pt x="91" y="15"/>
                </a:cubicBezTo>
                <a:cubicBezTo>
                  <a:pt x="94" y="11"/>
                  <a:pt x="96" y="11"/>
                  <a:pt x="98" y="11"/>
                </a:cubicBezTo>
                <a:cubicBezTo>
                  <a:pt x="99" y="11"/>
                  <a:pt x="100" y="11"/>
                  <a:pt x="101" y="11"/>
                </a:cubicBezTo>
                <a:cubicBezTo>
                  <a:pt x="102" y="11"/>
                  <a:pt x="104" y="11"/>
                  <a:pt x="105" y="9"/>
                </a:cubicBezTo>
                <a:cubicBezTo>
                  <a:pt x="107" y="6"/>
                  <a:pt x="110" y="6"/>
                  <a:pt x="114" y="6"/>
                </a:cubicBezTo>
                <a:cubicBezTo>
                  <a:pt x="117" y="6"/>
                  <a:pt x="120" y="7"/>
                  <a:pt x="121" y="7"/>
                </a:cubicBezTo>
                <a:cubicBezTo>
                  <a:pt x="121" y="7"/>
                  <a:pt x="121" y="7"/>
                  <a:pt x="121" y="7"/>
                </a:cubicBezTo>
                <a:cubicBezTo>
                  <a:pt x="121" y="7"/>
                  <a:pt x="121" y="7"/>
                  <a:pt x="121" y="7"/>
                </a:cubicBezTo>
                <a:cubicBezTo>
                  <a:pt x="125" y="5"/>
                  <a:pt x="130" y="0"/>
                  <a:pt x="137" y="0"/>
                </a:cubicBezTo>
                <a:cubicBezTo>
                  <a:pt x="138" y="0"/>
                  <a:pt x="138" y="0"/>
                  <a:pt x="139" y="1"/>
                </a:cubicBezTo>
                <a:close/>
              </a:path>
            </a:pathLst>
          </a:custGeom>
          <a:solidFill>
            <a:srgbClr val="F2DBC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81" name="PA_任意多边形 1395"/>
          <p:cNvSpPr>
            <a:spLocks/>
          </p:cNvSpPr>
          <p:nvPr>
            <p:custDataLst>
              <p:tags r:id="rId113"/>
            </p:custDataLst>
          </p:nvPr>
        </p:nvSpPr>
        <p:spPr bwMode="auto">
          <a:xfrm>
            <a:off x="1931987" y="4035669"/>
            <a:ext cx="230188" cy="155575"/>
          </a:xfrm>
          <a:custGeom>
            <a:avLst/>
            <a:gdLst>
              <a:gd name="T0" fmla="*/ 62 w 96"/>
              <a:gd name="T1" fmla="*/ 1 h 65"/>
              <a:gd name="T2" fmla="*/ 44 w 96"/>
              <a:gd name="T3" fmla="*/ 1 h 65"/>
              <a:gd name="T4" fmla="*/ 37 w 96"/>
              <a:gd name="T5" fmla="*/ 7 h 65"/>
              <a:gd name="T6" fmla="*/ 22 w 96"/>
              <a:gd name="T7" fmla="*/ 15 h 65"/>
              <a:gd name="T8" fmla="*/ 31 w 96"/>
              <a:gd name="T9" fmla="*/ 34 h 65"/>
              <a:gd name="T10" fmla="*/ 36 w 96"/>
              <a:gd name="T11" fmla="*/ 34 h 65"/>
              <a:gd name="T12" fmla="*/ 40 w 96"/>
              <a:gd name="T13" fmla="*/ 23 h 65"/>
              <a:gd name="T14" fmla="*/ 41 w 96"/>
              <a:gd name="T15" fmla="*/ 21 h 65"/>
              <a:gd name="T16" fmla="*/ 43 w 96"/>
              <a:gd name="T17" fmla="*/ 31 h 65"/>
              <a:gd name="T18" fmla="*/ 20 w 96"/>
              <a:gd name="T19" fmla="*/ 32 h 65"/>
              <a:gd name="T20" fmla="*/ 0 w 96"/>
              <a:gd name="T21" fmla="*/ 45 h 65"/>
              <a:gd name="T22" fmla="*/ 16 w 96"/>
              <a:gd name="T23" fmla="*/ 40 h 65"/>
              <a:gd name="T24" fmla="*/ 42 w 96"/>
              <a:gd name="T25" fmla="*/ 46 h 65"/>
              <a:gd name="T26" fmla="*/ 70 w 96"/>
              <a:gd name="T27" fmla="*/ 62 h 65"/>
              <a:gd name="T28" fmla="*/ 94 w 96"/>
              <a:gd name="T29" fmla="*/ 45 h 65"/>
              <a:gd name="T30" fmla="*/ 91 w 96"/>
              <a:gd name="T31" fmla="*/ 40 h 65"/>
              <a:gd name="T32" fmla="*/ 88 w 96"/>
              <a:gd name="T33" fmla="*/ 39 h 65"/>
              <a:gd name="T34" fmla="*/ 66 w 96"/>
              <a:gd name="T35" fmla="*/ 56 h 65"/>
              <a:gd name="T36" fmla="*/ 57 w 96"/>
              <a:gd name="T37" fmla="*/ 40 h 65"/>
              <a:gd name="T38" fmla="*/ 62 w 96"/>
              <a:gd name="T39" fmla="*/ 25 h 65"/>
              <a:gd name="T40" fmla="*/ 63 w 96"/>
              <a:gd name="T41" fmla="*/ 10 h 65"/>
              <a:gd name="T42" fmla="*/ 62 w 96"/>
              <a:gd name="T43" fmla="*/ 1 h 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96" h="65">
                <a:moveTo>
                  <a:pt x="62" y="1"/>
                </a:moveTo>
                <a:cubicBezTo>
                  <a:pt x="59" y="0"/>
                  <a:pt x="46" y="0"/>
                  <a:pt x="44" y="1"/>
                </a:cubicBezTo>
                <a:cubicBezTo>
                  <a:pt x="41" y="2"/>
                  <a:pt x="40" y="7"/>
                  <a:pt x="37" y="7"/>
                </a:cubicBezTo>
                <a:cubicBezTo>
                  <a:pt x="30" y="9"/>
                  <a:pt x="24" y="8"/>
                  <a:pt x="22" y="15"/>
                </a:cubicBezTo>
                <a:cubicBezTo>
                  <a:pt x="18" y="24"/>
                  <a:pt x="25" y="33"/>
                  <a:pt x="31" y="34"/>
                </a:cubicBezTo>
                <a:cubicBezTo>
                  <a:pt x="33" y="34"/>
                  <a:pt x="36" y="34"/>
                  <a:pt x="36" y="34"/>
                </a:cubicBezTo>
                <a:cubicBezTo>
                  <a:pt x="42" y="31"/>
                  <a:pt x="45" y="27"/>
                  <a:pt x="40" y="23"/>
                </a:cubicBezTo>
                <a:cubicBezTo>
                  <a:pt x="39" y="22"/>
                  <a:pt x="41" y="21"/>
                  <a:pt x="41" y="21"/>
                </a:cubicBezTo>
                <a:cubicBezTo>
                  <a:pt x="45" y="24"/>
                  <a:pt x="47" y="28"/>
                  <a:pt x="43" y="31"/>
                </a:cubicBezTo>
                <a:cubicBezTo>
                  <a:pt x="33" y="42"/>
                  <a:pt x="27" y="32"/>
                  <a:pt x="20" y="32"/>
                </a:cubicBezTo>
                <a:cubicBezTo>
                  <a:pt x="14" y="32"/>
                  <a:pt x="3" y="40"/>
                  <a:pt x="0" y="45"/>
                </a:cubicBezTo>
                <a:cubicBezTo>
                  <a:pt x="6" y="43"/>
                  <a:pt x="12" y="41"/>
                  <a:pt x="16" y="40"/>
                </a:cubicBezTo>
                <a:cubicBezTo>
                  <a:pt x="28" y="39"/>
                  <a:pt x="36" y="42"/>
                  <a:pt x="42" y="46"/>
                </a:cubicBezTo>
                <a:cubicBezTo>
                  <a:pt x="51" y="51"/>
                  <a:pt x="59" y="60"/>
                  <a:pt x="70" y="62"/>
                </a:cubicBezTo>
                <a:cubicBezTo>
                  <a:pt x="83" y="65"/>
                  <a:pt x="96" y="57"/>
                  <a:pt x="94" y="45"/>
                </a:cubicBezTo>
                <a:cubicBezTo>
                  <a:pt x="94" y="43"/>
                  <a:pt x="92" y="41"/>
                  <a:pt x="91" y="40"/>
                </a:cubicBezTo>
                <a:cubicBezTo>
                  <a:pt x="91" y="40"/>
                  <a:pt x="89" y="39"/>
                  <a:pt x="88" y="39"/>
                </a:cubicBezTo>
                <a:cubicBezTo>
                  <a:pt x="93" y="56"/>
                  <a:pt x="76" y="62"/>
                  <a:pt x="66" y="56"/>
                </a:cubicBezTo>
                <a:cubicBezTo>
                  <a:pt x="61" y="53"/>
                  <a:pt x="58" y="48"/>
                  <a:pt x="57" y="40"/>
                </a:cubicBezTo>
                <a:cubicBezTo>
                  <a:pt x="55" y="34"/>
                  <a:pt x="57" y="29"/>
                  <a:pt x="62" y="25"/>
                </a:cubicBezTo>
                <a:cubicBezTo>
                  <a:pt x="61" y="20"/>
                  <a:pt x="61" y="15"/>
                  <a:pt x="63" y="10"/>
                </a:cubicBezTo>
                <a:cubicBezTo>
                  <a:pt x="64" y="7"/>
                  <a:pt x="69" y="2"/>
                  <a:pt x="62" y="1"/>
                </a:cubicBezTo>
                <a:close/>
              </a:path>
            </a:pathLst>
          </a:custGeom>
          <a:solidFill>
            <a:srgbClr val="F2DBC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82" name="PA_任意多边形 1396"/>
          <p:cNvSpPr>
            <a:spLocks/>
          </p:cNvSpPr>
          <p:nvPr>
            <p:custDataLst>
              <p:tags r:id="rId114"/>
            </p:custDataLst>
          </p:nvPr>
        </p:nvSpPr>
        <p:spPr bwMode="auto">
          <a:xfrm>
            <a:off x="1931987" y="4035669"/>
            <a:ext cx="225425" cy="150813"/>
          </a:xfrm>
          <a:custGeom>
            <a:avLst/>
            <a:gdLst>
              <a:gd name="T0" fmla="*/ 62 w 94"/>
              <a:gd name="T1" fmla="*/ 1 h 63"/>
              <a:gd name="T2" fmla="*/ 44 w 94"/>
              <a:gd name="T3" fmla="*/ 1 h 63"/>
              <a:gd name="T4" fmla="*/ 28 w 94"/>
              <a:gd name="T5" fmla="*/ 9 h 63"/>
              <a:gd name="T6" fmla="*/ 21 w 94"/>
              <a:gd name="T7" fmla="*/ 20 h 63"/>
              <a:gd name="T8" fmla="*/ 32 w 94"/>
              <a:gd name="T9" fmla="*/ 34 h 63"/>
              <a:gd name="T10" fmla="*/ 42 w 94"/>
              <a:gd name="T11" fmla="*/ 27 h 63"/>
              <a:gd name="T12" fmla="*/ 40 w 94"/>
              <a:gd name="T13" fmla="*/ 22 h 63"/>
              <a:gd name="T14" fmla="*/ 41 w 94"/>
              <a:gd name="T15" fmla="*/ 21 h 63"/>
              <a:gd name="T16" fmla="*/ 45 w 94"/>
              <a:gd name="T17" fmla="*/ 27 h 63"/>
              <a:gd name="T18" fmla="*/ 34 w 94"/>
              <a:gd name="T19" fmla="*/ 36 h 63"/>
              <a:gd name="T20" fmla="*/ 20 w 94"/>
              <a:gd name="T21" fmla="*/ 32 h 63"/>
              <a:gd name="T22" fmla="*/ 0 w 94"/>
              <a:gd name="T23" fmla="*/ 45 h 63"/>
              <a:gd name="T24" fmla="*/ 16 w 94"/>
              <a:gd name="T25" fmla="*/ 40 h 63"/>
              <a:gd name="T26" fmla="*/ 42 w 94"/>
              <a:gd name="T27" fmla="*/ 46 h 63"/>
              <a:gd name="T28" fmla="*/ 75 w 94"/>
              <a:gd name="T29" fmla="*/ 63 h 63"/>
              <a:gd name="T30" fmla="*/ 94 w 94"/>
              <a:gd name="T31" fmla="*/ 47 h 63"/>
              <a:gd name="T32" fmla="*/ 91 w 94"/>
              <a:gd name="T33" fmla="*/ 40 h 63"/>
              <a:gd name="T34" fmla="*/ 91 w 94"/>
              <a:gd name="T35" fmla="*/ 40 h 63"/>
              <a:gd name="T36" fmla="*/ 88 w 94"/>
              <a:gd name="T37" fmla="*/ 39 h 63"/>
              <a:gd name="T38" fmla="*/ 88 w 94"/>
              <a:gd name="T39" fmla="*/ 39 h 63"/>
              <a:gd name="T40" fmla="*/ 85 w 94"/>
              <a:gd name="T41" fmla="*/ 55 h 63"/>
              <a:gd name="T42" fmla="*/ 66 w 94"/>
              <a:gd name="T43" fmla="*/ 56 h 63"/>
              <a:gd name="T44" fmla="*/ 56 w 94"/>
              <a:gd name="T45" fmla="*/ 37 h 63"/>
              <a:gd name="T46" fmla="*/ 62 w 94"/>
              <a:gd name="T47" fmla="*/ 25 h 63"/>
              <a:gd name="T48" fmla="*/ 61 w 94"/>
              <a:gd name="T49" fmla="*/ 18 h 63"/>
              <a:gd name="T50" fmla="*/ 66 w 94"/>
              <a:gd name="T51" fmla="*/ 3 h 63"/>
              <a:gd name="T52" fmla="*/ 62 w 94"/>
              <a:gd name="T53" fmla="*/ 1 h 63"/>
              <a:gd name="T54" fmla="*/ 66 w 94"/>
              <a:gd name="T55" fmla="*/ 3 h 63"/>
              <a:gd name="T56" fmla="*/ 61 w 94"/>
              <a:gd name="T57" fmla="*/ 18 h 63"/>
              <a:gd name="T58" fmla="*/ 62 w 94"/>
              <a:gd name="T59" fmla="*/ 25 h 63"/>
              <a:gd name="T60" fmla="*/ 56 w 94"/>
              <a:gd name="T61" fmla="*/ 37 h 63"/>
              <a:gd name="T62" fmla="*/ 66 w 94"/>
              <a:gd name="T63" fmla="*/ 56 h 63"/>
              <a:gd name="T64" fmla="*/ 89 w 94"/>
              <a:gd name="T65" fmla="*/ 44 h 63"/>
              <a:gd name="T66" fmla="*/ 88 w 94"/>
              <a:gd name="T67" fmla="*/ 39 h 63"/>
              <a:gd name="T68" fmla="*/ 91 w 94"/>
              <a:gd name="T69" fmla="*/ 40 h 63"/>
              <a:gd name="T70" fmla="*/ 91 w 94"/>
              <a:gd name="T71" fmla="*/ 40 h 63"/>
              <a:gd name="T72" fmla="*/ 91 w 94"/>
              <a:gd name="T73" fmla="*/ 40 h 63"/>
              <a:gd name="T74" fmla="*/ 91 w 94"/>
              <a:gd name="T75" fmla="*/ 40 h 63"/>
              <a:gd name="T76" fmla="*/ 94 w 94"/>
              <a:gd name="T77" fmla="*/ 45 h 63"/>
              <a:gd name="T78" fmla="*/ 88 w 94"/>
              <a:gd name="T79" fmla="*/ 59 h 63"/>
              <a:gd name="T80" fmla="*/ 70 w 94"/>
              <a:gd name="T81" fmla="*/ 62 h 63"/>
              <a:gd name="T82" fmla="*/ 22 w 94"/>
              <a:gd name="T83" fmla="*/ 40 h 63"/>
              <a:gd name="T84" fmla="*/ 0 w 94"/>
              <a:gd name="T85" fmla="*/ 45 h 63"/>
              <a:gd name="T86" fmla="*/ 0 w 94"/>
              <a:gd name="T87" fmla="*/ 45 h 63"/>
              <a:gd name="T88" fmla="*/ 20 w 94"/>
              <a:gd name="T89" fmla="*/ 32 h 63"/>
              <a:gd name="T90" fmla="*/ 43 w 94"/>
              <a:gd name="T91" fmla="*/ 31 h 63"/>
              <a:gd name="T92" fmla="*/ 41 w 94"/>
              <a:gd name="T93" fmla="*/ 21 h 63"/>
              <a:gd name="T94" fmla="*/ 41 w 94"/>
              <a:gd name="T95" fmla="*/ 21 h 63"/>
              <a:gd name="T96" fmla="*/ 40 w 94"/>
              <a:gd name="T97" fmla="*/ 22 h 63"/>
              <a:gd name="T98" fmla="*/ 42 w 94"/>
              <a:gd name="T99" fmla="*/ 27 h 63"/>
              <a:gd name="T100" fmla="*/ 32 w 94"/>
              <a:gd name="T101" fmla="*/ 34 h 63"/>
              <a:gd name="T102" fmla="*/ 21 w 94"/>
              <a:gd name="T103" fmla="*/ 20 h 63"/>
              <a:gd name="T104" fmla="*/ 28 w 94"/>
              <a:gd name="T105" fmla="*/ 9 h 63"/>
              <a:gd name="T106" fmla="*/ 44 w 94"/>
              <a:gd name="T107" fmla="*/ 1 h 63"/>
              <a:gd name="T108" fmla="*/ 62 w 94"/>
              <a:gd name="T109" fmla="*/ 0 h 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94" h="63">
                <a:moveTo>
                  <a:pt x="62" y="1"/>
                </a:moveTo>
                <a:cubicBezTo>
                  <a:pt x="62" y="1"/>
                  <a:pt x="62" y="1"/>
                  <a:pt x="62" y="1"/>
                </a:cubicBezTo>
                <a:cubicBezTo>
                  <a:pt x="61" y="0"/>
                  <a:pt x="59" y="0"/>
                  <a:pt x="57" y="0"/>
                </a:cubicBezTo>
                <a:cubicBezTo>
                  <a:pt x="52" y="0"/>
                  <a:pt x="45" y="1"/>
                  <a:pt x="44" y="1"/>
                </a:cubicBezTo>
                <a:cubicBezTo>
                  <a:pt x="41" y="2"/>
                  <a:pt x="40" y="7"/>
                  <a:pt x="37" y="7"/>
                </a:cubicBezTo>
                <a:cubicBezTo>
                  <a:pt x="34" y="8"/>
                  <a:pt x="30" y="8"/>
                  <a:pt x="28" y="9"/>
                </a:cubicBezTo>
                <a:cubicBezTo>
                  <a:pt x="25" y="10"/>
                  <a:pt x="23" y="11"/>
                  <a:pt x="22" y="15"/>
                </a:cubicBezTo>
                <a:cubicBezTo>
                  <a:pt x="21" y="16"/>
                  <a:pt x="21" y="18"/>
                  <a:pt x="21" y="20"/>
                </a:cubicBezTo>
                <a:cubicBezTo>
                  <a:pt x="21" y="27"/>
                  <a:pt x="26" y="33"/>
                  <a:pt x="31" y="34"/>
                </a:cubicBezTo>
                <a:cubicBezTo>
                  <a:pt x="32" y="34"/>
                  <a:pt x="32" y="34"/>
                  <a:pt x="32" y="34"/>
                </a:cubicBezTo>
                <a:cubicBezTo>
                  <a:pt x="33" y="34"/>
                  <a:pt x="36" y="34"/>
                  <a:pt x="36" y="34"/>
                </a:cubicBezTo>
                <a:cubicBezTo>
                  <a:pt x="40" y="32"/>
                  <a:pt x="42" y="30"/>
                  <a:pt x="42" y="27"/>
                </a:cubicBezTo>
                <a:cubicBezTo>
                  <a:pt x="42" y="26"/>
                  <a:pt x="42" y="24"/>
                  <a:pt x="40" y="23"/>
                </a:cubicBezTo>
                <a:cubicBezTo>
                  <a:pt x="40" y="22"/>
                  <a:pt x="40" y="22"/>
                  <a:pt x="40" y="22"/>
                </a:cubicBezTo>
                <a:cubicBezTo>
                  <a:pt x="40" y="22"/>
                  <a:pt x="40" y="21"/>
                  <a:pt x="40" y="21"/>
                </a:cubicBezTo>
                <a:cubicBezTo>
                  <a:pt x="41" y="21"/>
                  <a:pt x="41" y="21"/>
                  <a:pt x="41" y="21"/>
                </a:cubicBezTo>
                <a:cubicBezTo>
                  <a:pt x="41" y="21"/>
                  <a:pt x="41" y="21"/>
                  <a:pt x="41" y="21"/>
                </a:cubicBezTo>
                <a:cubicBezTo>
                  <a:pt x="44" y="23"/>
                  <a:pt x="45" y="25"/>
                  <a:pt x="45" y="27"/>
                </a:cubicBezTo>
                <a:cubicBezTo>
                  <a:pt x="45" y="29"/>
                  <a:pt x="45" y="30"/>
                  <a:pt x="43" y="31"/>
                </a:cubicBezTo>
                <a:cubicBezTo>
                  <a:pt x="40" y="35"/>
                  <a:pt x="36" y="36"/>
                  <a:pt x="34" y="36"/>
                </a:cubicBezTo>
                <a:cubicBezTo>
                  <a:pt x="29" y="36"/>
                  <a:pt x="25" y="33"/>
                  <a:pt x="20" y="32"/>
                </a:cubicBezTo>
                <a:cubicBezTo>
                  <a:pt x="20" y="32"/>
                  <a:pt x="20" y="32"/>
                  <a:pt x="20" y="32"/>
                </a:cubicBezTo>
                <a:cubicBezTo>
                  <a:pt x="14" y="32"/>
                  <a:pt x="3" y="41"/>
                  <a:pt x="0" y="45"/>
                </a:cubicBezTo>
                <a:cubicBezTo>
                  <a:pt x="0" y="45"/>
                  <a:pt x="0" y="45"/>
                  <a:pt x="0" y="45"/>
                </a:cubicBezTo>
                <a:cubicBezTo>
                  <a:pt x="0" y="45"/>
                  <a:pt x="0" y="45"/>
                  <a:pt x="0" y="45"/>
                </a:cubicBezTo>
                <a:cubicBezTo>
                  <a:pt x="6" y="43"/>
                  <a:pt x="12" y="41"/>
                  <a:pt x="16" y="40"/>
                </a:cubicBezTo>
                <a:cubicBezTo>
                  <a:pt x="18" y="40"/>
                  <a:pt x="20" y="40"/>
                  <a:pt x="22" y="40"/>
                </a:cubicBezTo>
                <a:cubicBezTo>
                  <a:pt x="30" y="40"/>
                  <a:pt x="37" y="43"/>
                  <a:pt x="42" y="46"/>
                </a:cubicBezTo>
                <a:cubicBezTo>
                  <a:pt x="51" y="51"/>
                  <a:pt x="59" y="60"/>
                  <a:pt x="70" y="62"/>
                </a:cubicBezTo>
                <a:cubicBezTo>
                  <a:pt x="72" y="63"/>
                  <a:pt x="73" y="63"/>
                  <a:pt x="75" y="63"/>
                </a:cubicBezTo>
                <a:cubicBezTo>
                  <a:pt x="80" y="63"/>
                  <a:pt x="85" y="61"/>
                  <a:pt x="88" y="59"/>
                </a:cubicBezTo>
                <a:cubicBezTo>
                  <a:pt x="92" y="56"/>
                  <a:pt x="94" y="52"/>
                  <a:pt x="94" y="47"/>
                </a:cubicBezTo>
                <a:cubicBezTo>
                  <a:pt x="94" y="46"/>
                  <a:pt x="94" y="46"/>
                  <a:pt x="94" y="45"/>
                </a:cubicBezTo>
                <a:cubicBezTo>
                  <a:pt x="94" y="43"/>
                  <a:pt x="92" y="41"/>
                  <a:pt x="91" y="40"/>
                </a:cubicBezTo>
                <a:cubicBezTo>
                  <a:pt x="91" y="40"/>
                  <a:pt x="91" y="40"/>
                  <a:pt x="91" y="40"/>
                </a:cubicBezTo>
                <a:cubicBezTo>
                  <a:pt x="91" y="40"/>
                  <a:pt x="91" y="40"/>
                  <a:pt x="91" y="40"/>
                </a:cubicBezTo>
                <a:cubicBezTo>
                  <a:pt x="91" y="40"/>
                  <a:pt x="91" y="40"/>
                  <a:pt x="91" y="40"/>
                </a:cubicBezTo>
                <a:cubicBezTo>
                  <a:pt x="91" y="40"/>
                  <a:pt x="89" y="39"/>
                  <a:pt x="88" y="39"/>
                </a:cubicBezTo>
                <a:cubicBezTo>
                  <a:pt x="88" y="39"/>
                  <a:pt x="88" y="39"/>
                  <a:pt x="88" y="39"/>
                </a:cubicBezTo>
                <a:cubicBezTo>
                  <a:pt x="88" y="39"/>
                  <a:pt x="88" y="39"/>
                  <a:pt x="88" y="39"/>
                </a:cubicBezTo>
                <a:cubicBezTo>
                  <a:pt x="89" y="41"/>
                  <a:pt x="89" y="43"/>
                  <a:pt x="89" y="44"/>
                </a:cubicBezTo>
                <a:cubicBezTo>
                  <a:pt x="89" y="49"/>
                  <a:pt x="87" y="52"/>
                  <a:pt x="85" y="55"/>
                </a:cubicBezTo>
                <a:cubicBezTo>
                  <a:pt x="82" y="57"/>
                  <a:pt x="78" y="58"/>
                  <a:pt x="75" y="58"/>
                </a:cubicBezTo>
                <a:cubicBezTo>
                  <a:pt x="72" y="58"/>
                  <a:pt x="69" y="57"/>
                  <a:pt x="66" y="56"/>
                </a:cubicBezTo>
                <a:cubicBezTo>
                  <a:pt x="61" y="53"/>
                  <a:pt x="58" y="48"/>
                  <a:pt x="56" y="40"/>
                </a:cubicBezTo>
                <a:cubicBezTo>
                  <a:pt x="56" y="39"/>
                  <a:pt x="56" y="38"/>
                  <a:pt x="56" y="37"/>
                </a:cubicBezTo>
                <a:cubicBezTo>
                  <a:pt x="56" y="32"/>
                  <a:pt x="58" y="28"/>
                  <a:pt x="62" y="25"/>
                </a:cubicBezTo>
                <a:cubicBezTo>
                  <a:pt x="62" y="25"/>
                  <a:pt x="62" y="25"/>
                  <a:pt x="62" y="25"/>
                </a:cubicBezTo>
                <a:cubicBezTo>
                  <a:pt x="62" y="25"/>
                  <a:pt x="62" y="25"/>
                  <a:pt x="62" y="25"/>
                </a:cubicBezTo>
                <a:cubicBezTo>
                  <a:pt x="61" y="23"/>
                  <a:pt x="61" y="20"/>
                  <a:pt x="61" y="18"/>
                </a:cubicBezTo>
                <a:cubicBezTo>
                  <a:pt x="61" y="15"/>
                  <a:pt x="62" y="13"/>
                  <a:pt x="63" y="10"/>
                </a:cubicBezTo>
                <a:cubicBezTo>
                  <a:pt x="63" y="8"/>
                  <a:pt x="66" y="6"/>
                  <a:pt x="66" y="3"/>
                </a:cubicBezTo>
                <a:cubicBezTo>
                  <a:pt x="66" y="2"/>
                  <a:pt x="65" y="1"/>
                  <a:pt x="62" y="1"/>
                </a:cubicBezTo>
                <a:cubicBezTo>
                  <a:pt x="62" y="1"/>
                  <a:pt x="62" y="1"/>
                  <a:pt x="62" y="1"/>
                </a:cubicBezTo>
                <a:cubicBezTo>
                  <a:pt x="62" y="0"/>
                  <a:pt x="62" y="0"/>
                  <a:pt x="62" y="0"/>
                </a:cubicBezTo>
                <a:cubicBezTo>
                  <a:pt x="65" y="1"/>
                  <a:pt x="66" y="2"/>
                  <a:pt x="66" y="3"/>
                </a:cubicBezTo>
                <a:cubicBezTo>
                  <a:pt x="66" y="6"/>
                  <a:pt x="63" y="8"/>
                  <a:pt x="63" y="10"/>
                </a:cubicBezTo>
                <a:cubicBezTo>
                  <a:pt x="62" y="13"/>
                  <a:pt x="61" y="15"/>
                  <a:pt x="61" y="18"/>
                </a:cubicBezTo>
                <a:cubicBezTo>
                  <a:pt x="61" y="20"/>
                  <a:pt x="62" y="23"/>
                  <a:pt x="62" y="25"/>
                </a:cubicBezTo>
                <a:cubicBezTo>
                  <a:pt x="62" y="25"/>
                  <a:pt x="62" y="25"/>
                  <a:pt x="62" y="25"/>
                </a:cubicBezTo>
                <a:cubicBezTo>
                  <a:pt x="62" y="25"/>
                  <a:pt x="62" y="25"/>
                  <a:pt x="62" y="25"/>
                </a:cubicBezTo>
                <a:cubicBezTo>
                  <a:pt x="58" y="28"/>
                  <a:pt x="56" y="32"/>
                  <a:pt x="56" y="37"/>
                </a:cubicBezTo>
                <a:cubicBezTo>
                  <a:pt x="56" y="38"/>
                  <a:pt x="56" y="39"/>
                  <a:pt x="57" y="40"/>
                </a:cubicBezTo>
                <a:cubicBezTo>
                  <a:pt x="58" y="48"/>
                  <a:pt x="61" y="53"/>
                  <a:pt x="66" y="56"/>
                </a:cubicBezTo>
                <a:cubicBezTo>
                  <a:pt x="69" y="57"/>
                  <a:pt x="72" y="58"/>
                  <a:pt x="75" y="58"/>
                </a:cubicBezTo>
                <a:cubicBezTo>
                  <a:pt x="82" y="58"/>
                  <a:pt x="89" y="53"/>
                  <a:pt x="89" y="44"/>
                </a:cubicBezTo>
                <a:cubicBezTo>
                  <a:pt x="89" y="43"/>
                  <a:pt x="89" y="41"/>
                  <a:pt x="88" y="39"/>
                </a:cubicBezTo>
                <a:cubicBezTo>
                  <a:pt x="88" y="39"/>
                  <a:pt x="88" y="39"/>
                  <a:pt x="88" y="39"/>
                </a:cubicBezTo>
                <a:cubicBezTo>
                  <a:pt x="88" y="39"/>
                  <a:pt x="88" y="39"/>
                  <a:pt x="88" y="39"/>
                </a:cubicBezTo>
                <a:cubicBezTo>
                  <a:pt x="89" y="39"/>
                  <a:pt x="91" y="40"/>
                  <a:pt x="91" y="40"/>
                </a:cubicBezTo>
                <a:cubicBezTo>
                  <a:pt x="91" y="40"/>
                  <a:pt x="91" y="40"/>
                  <a:pt x="91" y="40"/>
                </a:cubicBezTo>
                <a:cubicBezTo>
                  <a:pt x="91" y="40"/>
                  <a:pt x="91" y="40"/>
                  <a:pt x="91" y="40"/>
                </a:cubicBezTo>
                <a:cubicBezTo>
                  <a:pt x="91" y="40"/>
                  <a:pt x="91" y="40"/>
                  <a:pt x="91" y="40"/>
                </a:cubicBezTo>
                <a:cubicBezTo>
                  <a:pt x="91" y="40"/>
                  <a:pt x="91" y="40"/>
                  <a:pt x="91" y="40"/>
                </a:cubicBezTo>
                <a:cubicBezTo>
                  <a:pt x="91" y="40"/>
                  <a:pt x="91" y="40"/>
                  <a:pt x="91" y="40"/>
                </a:cubicBezTo>
                <a:cubicBezTo>
                  <a:pt x="91" y="40"/>
                  <a:pt x="91" y="40"/>
                  <a:pt x="91" y="40"/>
                </a:cubicBezTo>
                <a:cubicBezTo>
                  <a:pt x="91" y="40"/>
                  <a:pt x="91" y="40"/>
                  <a:pt x="91" y="40"/>
                </a:cubicBezTo>
                <a:cubicBezTo>
                  <a:pt x="92" y="41"/>
                  <a:pt x="94" y="43"/>
                  <a:pt x="94" y="45"/>
                </a:cubicBezTo>
                <a:cubicBezTo>
                  <a:pt x="94" y="45"/>
                  <a:pt x="94" y="46"/>
                  <a:pt x="94" y="47"/>
                </a:cubicBezTo>
                <a:cubicBezTo>
                  <a:pt x="94" y="52"/>
                  <a:pt x="92" y="56"/>
                  <a:pt x="88" y="59"/>
                </a:cubicBezTo>
                <a:cubicBezTo>
                  <a:pt x="85" y="61"/>
                  <a:pt x="80" y="63"/>
                  <a:pt x="75" y="63"/>
                </a:cubicBezTo>
                <a:cubicBezTo>
                  <a:pt x="73" y="63"/>
                  <a:pt x="72" y="63"/>
                  <a:pt x="70" y="62"/>
                </a:cubicBezTo>
                <a:cubicBezTo>
                  <a:pt x="59" y="60"/>
                  <a:pt x="51" y="51"/>
                  <a:pt x="42" y="46"/>
                </a:cubicBezTo>
                <a:cubicBezTo>
                  <a:pt x="37" y="43"/>
                  <a:pt x="30" y="40"/>
                  <a:pt x="22" y="40"/>
                </a:cubicBezTo>
                <a:cubicBezTo>
                  <a:pt x="20" y="40"/>
                  <a:pt x="18" y="40"/>
                  <a:pt x="16" y="40"/>
                </a:cubicBezTo>
                <a:cubicBezTo>
                  <a:pt x="12" y="41"/>
                  <a:pt x="6" y="43"/>
                  <a:pt x="0" y="45"/>
                </a:cubicBezTo>
                <a:cubicBezTo>
                  <a:pt x="0" y="45"/>
                  <a:pt x="0" y="45"/>
                  <a:pt x="0" y="45"/>
                </a:cubicBezTo>
                <a:cubicBezTo>
                  <a:pt x="0" y="45"/>
                  <a:pt x="0" y="45"/>
                  <a:pt x="0" y="45"/>
                </a:cubicBezTo>
                <a:cubicBezTo>
                  <a:pt x="3" y="40"/>
                  <a:pt x="14" y="32"/>
                  <a:pt x="20" y="32"/>
                </a:cubicBezTo>
                <a:cubicBezTo>
                  <a:pt x="20" y="32"/>
                  <a:pt x="20" y="32"/>
                  <a:pt x="20" y="32"/>
                </a:cubicBezTo>
                <a:cubicBezTo>
                  <a:pt x="25" y="32"/>
                  <a:pt x="29" y="36"/>
                  <a:pt x="34" y="36"/>
                </a:cubicBezTo>
                <a:cubicBezTo>
                  <a:pt x="36" y="36"/>
                  <a:pt x="40" y="35"/>
                  <a:pt x="43" y="31"/>
                </a:cubicBezTo>
                <a:cubicBezTo>
                  <a:pt x="45" y="30"/>
                  <a:pt x="45" y="29"/>
                  <a:pt x="45" y="27"/>
                </a:cubicBezTo>
                <a:cubicBezTo>
                  <a:pt x="45" y="25"/>
                  <a:pt x="44" y="23"/>
                  <a:pt x="41" y="21"/>
                </a:cubicBezTo>
                <a:cubicBezTo>
                  <a:pt x="41" y="21"/>
                  <a:pt x="41" y="21"/>
                  <a:pt x="41" y="21"/>
                </a:cubicBezTo>
                <a:cubicBezTo>
                  <a:pt x="41" y="21"/>
                  <a:pt x="41" y="21"/>
                  <a:pt x="41" y="21"/>
                </a:cubicBezTo>
                <a:cubicBezTo>
                  <a:pt x="40" y="21"/>
                  <a:pt x="40" y="21"/>
                  <a:pt x="40" y="21"/>
                </a:cubicBezTo>
                <a:cubicBezTo>
                  <a:pt x="40" y="22"/>
                  <a:pt x="40" y="22"/>
                  <a:pt x="40" y="22"/>
                </a:cubicBezTo>
                <a:cubicBezTo>
                  <a:pt x="40" y="23"/>
                  <a:pt x="40" y="23"/>
                  <a:pt x="40" y="23"/>
                </a:cubicBezTo>
                <a:cubicBezTo>
                  <a:pt x="42" y="24"/>
                  <a:pt x="42" y="25"/>
                  <a:pt x="42" y="27"/>
                </a:cubicBezTo>
                <a:cubicBezTo>
                  <a:pt x="42" y="30"/>
                  <a:pt x="40" y="32"/>
                  <a:pt x="36" y="34"/>
                </a:cubicBezTo>
                <a:cubicBezTo>
                  <a:pt x="36" y="34"/>
                  <a:pt x="33" y="34"/>
                  <a:pt x="32" y="34"/>
                </a:cubicBezTo>
                <a:cubicBezTo>
                  <a:pt x="31" y="34"/>
                  <a:pt x="31" y="34"/>
                  <a:pt x="31" y="34"/>
                </a:cubicBezTo>
                <a:cubicBezTo>
                  <a:pt x="26" y="33"/>
                  <a:pt x="21" y="27"/>
                  <a:pt x="21" y="20"/>
                </a:cubicBezTo>
                <a:cubicBezTo>
                  <a:pt x="21" y="18"/>
                  <a:pt x="21" y="16"/>
                  <a:pt x="21" y="15"/>
                </a:cubicBezTo>
                <a:cubicBezTo>
                  <a:pt x="23" y="11"/>
                  <a:pt x="25" y="10"/>
                  <a:pt x="28" y="9"/>
                </a:cubicBezTo>
                <a:cubicBezTo>
                  <a:pt x="30" y="8"/>
                  <a:pt x="34" y="8"/>
                  <a:pt x="37" y="7"/>
                </a:cubicBezTo>
                <a:cubicBezTo>
                  <a:pt x="39" y="7"/>
                  <a:pt x="41" y="2"/>
                  <a:pt x="44" y="1"/>
                </a:cubicBezTo>
                <a:cubicBezTo>
                  <a:pt x="45" y="1"/>
                  <a:pt x="52" y="0"/>
                  <a:pt x="57" y="0"/>
                </a:cubicBezTo>
                <a:cubicBezTo>
                  <a:pt x="59" y="0"/>
                  <a:pt x="61" y="0"/>
                  <a:pt x="62" y="0"/>
                </a:cubicBezTo>
                <a:lnTo>
                  <a:pt x="62" y="1"/>
                </a:lnTo>
                <a:close/>
              </a:path>
            </a:pathLst>
          </a:custGeom>
          <a:solidFill>
            <a:srgbClr val="F2DBC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83" name="PA_任意多边形 1397"/>
          <p:cNvSpPr>
            <a:spLocks/>
          </p:cNvSpPr>
          <p:nvPr>
            <p:custDataLst>
              <p:tags r:id="rId115"/>
            </p:custDataLst>
          </p:nvPr>
        </p:nvSpPr>
        <p:spPr bwMode="auto">
          <a:xfrm>
            <a:off x="3111500" y="4042019"/>
            <a:ext cx="376238" cy="190500"/>
          </a:xfrm>
          <a:custGeom>
            <a:avLst/>
            <a:gdLst>
              <a:gd name="T0" fmla="*/ 140 w 156"/>
              <a:gd name="T1" fmla="*/ 1 h 79"/>
              <a:gd name="T2" fmla="*/ 122 w 156"/>
              <a:gd name="T3" fmla="*/ 7 h 79"/>
              <a:gd name="T4" fmla="*/ 106 w 156"/>
              <a:gd name="T5" fmla="*/ 9 h 79"/>
              <a:gd name="T6" fmla="*/ 92 w 156"/>
              <a:gd name="T7" fmla="*/ 15 h 79"/>
              <a:gd name="T8" fmla="*/ 107 w 156"/>
              <a:gd name="T9" fmla="*/ 35 h 79"/>
              <a:gd name="T10" fmla="*/ 107 w 156"/>
              <a:gd name="T11" fmla="*/ 30 h 79"/>
              <a:gd name="T12" fmla="*/ 106 w 156"/>
              <a:gd name="T13" fmla="*/ 28 h 79"/>
              <a:gd name="T14" fmla="*/ 109 w 156"/>
              <a:gd name="T15" fmla="*/ 43 h 79"/>
              <a:gd name="T16" fmla="*/ 91 w 156"/>
              <a:gd name="T17" fmla="*/ 59 h 79"/>
              <a:gd name="T18" fmla="*/ 44 w 156"/>
              <a:gd name="T19" fmla="*/ 60 h 79"/>
              <a:gd name="T20" fmla="*/ 26 w 156"/>
              <a:gd name="T21" fmla="*/ 45 h 79"/>
              <a:gd name="T22" fmla="*/ 10 w 156"/>
              <a:gd name="T23" fmla="*/ 40 h 79"/>
              <a:gd name="T24" fmla="*/ 0 w 156"/>
              <a:gd name="T25" fmla="*/ 42 h 79"/>
              <a:gd name="T26" fmla="*/ 23 w 156"/>
              <a:gd name="T27" fmla="*/ 48 h 79"/>
              <a:gd name="T28" fmla="*/ 45 w 156"/>
              <a:gd name="T29" fmla="*/ 66 h 79"/>
              <a:gd name="T30" fmla="*/ 119 w 156"/>
              <a:gd name="T31" fmla="*/ 52 h 79"/>
              <a:gd name="T32" fmla="*/ 130 w 156"/>
              <a:gd name="T33" fmla="*/ 32 h 79"/>
              <a:gd name="T34" fmla="*/ 136 w 156"/>
              <a:gd name="T35" fmla="*/ 21 h 79"/>
              <a:gd name="T36" fmla="*/ 144 w 156"/>
              <a:gd name="T37" fmla="*/ 17 h 79"/>
              <a:gd name="T38" fmla="*/ 147 w 156"/>
              <a:gd name="T39" fmla="*/ 20 h 79"/>
              <a:gd name="T40" fmla="*/ 139 w 156"/>
              <a:gd name="T41" fmla="*/ 21 h 79"/>
              <a:gd name="T42" fmla="*/ 138 w 156"/>
              <a:gd name="T43" fmla="*/ 24 h 79"/>
              <a:gd name="T44" fmla="*/ 148 w 156"/>
              <a:gd name="T45" fmla="*/ 28 h 79"/>
              <a:gd name="T46" fmla="*/ 152 w 156"/>
              <a:gd name="T47" fmla="*/ 7 h 79"/>
              <a:gd name="T48" fmla="*/ 140 w 156"/>
              <a:gd name="T49" fmla="*/ 1 h 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56" h="79">
                <a:moveTo>
                  <a:pt x="140" y="1"/>
                </a:moveTo>
                <a:cubicBezTo>
                  <a:pt x="131" y="0"/>
                  <a:pt x="126" y="5"/>
                  <a:pt x="122" y="7"/>
                </a:cubicBezTo>
                <a:cubicBezTo>
                  <a:pt x="119" y="6"/>
                  <a:pt x="110" y="4"/>
                  <a:pt x="106" y="9"/>
                </a:cubicBezTo>
                <a:cubicBezTo>
                  <a:pt x="102" y="14"/>
                  <a:pt x="97" y="7"/>
                  <a:pt x="92" y="15"/>
                </a:cubicBezTo>
                <a:cubicBezTo>
                  <a:pt x="83" y="28"/>
                  <a:pt x="101" y="47"/>
                  <a:pt x="107" y="35"/>
                </a:cubicBezTo>
                <a:cubicBezTo>
                  <a:pt x="108" y="34"/>
                  <a:pt x="107" y="30"/>
                  <a:pt x="107" y="30"/>
                </a:cubicBezTo>
                <a:cubicBezTo>
                  <a:pt x="107" y="30"/>
                  <a:pt x="107" y="29"/>
                  <a:pt x="106" y="28"/>
                </a:cubicBezTo>
                <a:cubicBezTo>
                  <a:pt x="111" y="32"/>
                  <a:pt x="112" y="37"/>
                  <a:pt x="109" y="43"/>
                </a:cubicBezTo>
                <a:cubicBezTo>
                  <a:pt x="106" y="51"/>
                  <a:pt x="98" y="55"/>
                  <a:pt x="91" y="59"/>
                </a:cubicBezTo>
                <a:cubicBezTo>
                  <a:pt x="74" y="71"/>
                  <a:pt x="58" y="69"/>
                  <a:pt x="44" y="60"/>
                </a:cubicBezTo>
                <a:cubicBezTo>
                  <a:pt x="38" y="57"/>
                  <a:pt x="30" y="49"/>
                  <a:pt x="26" y="45"/>
                </a:cubicBezTo>
                <a:cubicBezTo>
                  <a:pt x="22" y="42"/>
                  <a:pt x="17" y="40"/>
                  <a:pt x="10" y="40"/>
                </a:cubicBezTo>
                <a:cubicBezTo>
                  <a:pt x="0" y="42"/>
                  <a:pt x="0" y="42"/>
                  <a:pt x="0" y="42"/>
                </a:cubicBezTo>
                <a:cubicBezTo>
                  <a:pt x="11" y="43"/>
                  <a:pt x="19" y="44"/>
                  <a:pt x="23" y="48"/>
                </a:cubicBezTo>
                <a:cubicBezTo>
                  <a:pt x="29" y="54"/>
                  <a:pt x="36" y="62"/>
                  <a:pt x="45" y="66"/>
                </a:cubicBezTo>
                <a:cubicBezTo>
                  <a:pt x="70" y="79"/>
                  <a:pt x="105" y="66"/>
                  <a:pt x="119" y="52"/>
                </a:cubicBezTo>
                <a:cubicBezTo>
                  <a:pt x="124" y="47"/>
                  <a:pt x="127" y="39"/>
                  <a:pt x="130" y="32"/>
                </a:cubicBezTo>
                <a:cubicBezTo>
                  <a:pt x="132" y="27"/>
                  <a:pt x="133" y="25"/>
                  <a:pt x="136" y="21"/>
                </a:cubicBezTo>
                <a:cubicBezTo>
                  <a:pt x="138" y="18"/>
                  <a:pt x="140" y="17"/>
                  <a:pt x="144" y="17"/>
                </a:cubicBezTo>
                <a:cubicBezTo>
                  <a:pt x="147" y="20"/>
                  <a:pt x="147" y="20"/>
                  <a:pt x="147" y="20"/>
                </a:cubicBezTo>
                <a:cubicBezTo>
                  <a:pt x="141" y="18"/>
                  <a:pt x="140" y="20"/>
                  <a:pt x="139" y="21"/>
                </a:cubicBezTo>
                <a:cubicBezTo>
                  <a:pt x="139" y="21"/>
                  <a:pt x="138" y="23"/>
                  <a:pt x="138" y="24"/>
                </a:cubicBezTo>
                <a:cubicBezTo>
                  <a:pt x="138" y="28"/>
                  <a:pt x="141" y="31"/>
                  <a:pt x="148" y="28"/>
                </a:cubicBezTo>
                <a:cubicBezTo>
                  <a:pt x="154" y="26"/>
                  <a:pt x="156" y="12"/>
                  <a:pt x="152" y="7"/>
                </a:cubicBezTo>
                <a:cubicBezTo>
                  <a:pt x="150" y="4"/>
                  <a:pt x="144" y="1"/>
                  <a:pt x="140" y="1"/>
                </a:cubicBezTo>
                <a:close/>
              </a:path>
            </a:pathLst>
          </a:custGeom>
          <a:solidFill>
            <a:srgbClr val="F2DBC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84" name="PA_任意多边形 1398"/>
          <p:cNvSpPr>
            <a:spLocks/>
          </p:cNvSpPr>
          <p:nvPr>
            <p:custDataLst>
              <p:tags r:id="rId116"/>
            </p:custDataLst>
          </p:nvPr>
        </p:nvSpPr>
        <p:spPr bwMode="auto">
          <a:xfrm>
            <a:off x="3111500" y="4042019"/>
            <a:ext cx="371475" cy="171450"/>
          </a:xfrm>
          <a:custGeom>
            <a:avLst/>
            <a:gdLst>
              <a:gd name="T0" fmla="*/ 139 w 154"/>
              <a:gd name="T1" fmla="*/ 1 h 71"/>
              <a:gd name="T2" fmla="*/ 122 w 154"/>
              <a:gd name="T3" fmla="*/ 7 h 71"/>
              <a:gd name="T4" fmla="*/ 122 w 154"/>
              <a:gd name="T5" fmla="*/ 7 h 71"/>
              <a:gd name="T6" fmla="*/ 106 w 154"/>
              <a:gd name="T7" fmla="*/ 9 h 71"/>
              <a:gd name="T8" fmla="*/ 99 w 154"/>
              <a:gd name="T9" fmla="*/ 11 h 71"/>
              <a:gd name="T10" fmla="*/ 89 w 154"/>
              <a:gd name="T11" fmla="*/ 23 h 71"/>
              <a:gd name="T12" fmla="*/ 102 w 154"/>
              <a:gd name="T13" fmla="*/ 39 h 71"/>
              <a:gd name="T14" fmla="*/ 107 w 154"/>
              <a:gd name="T15" fmla="*/ 33 h 71"/>
              <a:gd name="T16" fmla="*/ 107 w 154"/>
              <a:gd name="T17" fmla="*/ 30 h 71"/>
              <a:gd name="T18" fmla="*/ 106 w 154"/>
              <a:gd name="T19" fmla="*/ 28 h 71"/>
              <a:gd name="T20" fmla="*/ 106 w 154"/>
              <a:gd name="T21" fmla="*/ 28 h 71"/>
              <a:gd name="T22" fmla="*/ 109 w 154"/>
              <a:gd name="T23" fmla="*/ 43 h 71"/>
              <a:gd name="T24" fmla="*/ 67 w 154"/>
              <a:gd name="T25" fmla="*/ 67 h 71"/>
              <a:gd name="T26" fmla="*/ 26 w 154"/>
              <a:gd name="T27" fmla="*/ 45 h 71"/>
              <a:gd name="T28" fmla="*/ 10 w 154"/>
              <a:gd name="T29" fmla="*/ 40 h 71"/>
              <a:gd name="T30" fmla="*/ 0 w 154"/>
              <a:gd name="T31" fmla="*/ 42 h 71"/>
              <a:gd name="T32" fmla="*/ 0 w 154"/>
              <a:gd name="T33" fmla="*/ 42 h 71"/>
              <a:gd name="T34" fmla="*/ 45 w 154"/>
              <a:gd name="T35" fmla="*/ 66 h 71"/>
              <a:gd name="T36" fmla="*/ 119 w 154"/>
              <a:gd name="T37" fmla="*/ 52 h 71"/>
              <a:gd name="T38" fmla="*/ 136 w 154"/>
              <a:gd name="T39" fmla="*/ 21 h 71"/>
              <a:gd name="T40" fmla="*/ 144 w 154"/>
              <a:gd name="T41" fmla="*/ 17 h 71"/>
              <a:gd name="T42" fmla="*/ 147 w 154"/>
              <a:gd name="T43" fmla="*/ 20 h 71"/>
              <a:gd name="T44" fmla="*/ 139 w 154"/>
              <a:gd name="T45" fmla="*/ 21 h 71"/>
              <a:gd name="T46" fmla="*/ 139 w 154"/>
              <a:gd name="T47" fmla="*/ 21 h 71"/>
              <a:gd name="T48" fmla="*/ 139 w 154"/>
              <a:gd name="T49" fmla="*/ 21 h 71"/>
              <a:gd name="T50" fmla="*/ 139 w 154"/>
              <a:gd name="T51" fmla="*/ 21 h 71"/>
              <a:gd name="T52" fmla="*/ 139 w 154"/>
              <a:gd name="T53" fmla="*/ 21 h 71"/>
              <a:gd name="T54" fmla="*/ 139 w 154"/>
              <a:gd name="T55" fmla="*/ 21 h 71"/>
              <a:gd name="T56" fmla="*/ 139 w 154"/>
              <a:gd name="T57" fmla="*/ 21 h 71"/>
              <a:gd name="T58" fmla="*/ 139 w 154"/>
              <a:gd name="T59" fmla="*/ 21 h 71"/>
              <a:gd name="T60" fmla="*/ 138 w 154"/>
              <a:gd name="T61" fmla="*/ 24 h 71"/>
              <a:gd name="T62" fmla="*/ 148 w 154"/>
              <a:gd name="T63" fmla="*/ 28 h 71"/>
              <a:gd name="T64" fmla="*/ 152 w 154"/>
              <a:gd name="T65" fmla="*/ 7 h 71"/>
              <a:gd name="T66" fmla="*/ 140 w 154"/>
              <a:gd name="T67" fmla="*/ 1 h 71"/>
              <a:gd name="T68" fmla="*/ 152 w 154"/>
              <a:gd name="T69" fmla="*/ 7 h 71"/>
              <a:gd name="T70" fmla="*/ 148 w 154"/>
              <a:gd name="T71" fmla="*/ 28 h 71"/>
              <a:gd name="T72" fmla="*/ 138 w 154"/>
              <a:gd name="T73" fmla="*/ 24 h 71"/>
              <a:gd name="T74" fmla="*/ 138 w 154"/>
              <a:gd name="T75" fmla="*/ 22 h 71"/>
              <a:gd name="T76" fmla="*/ 139 w 154"/>
              <a:gd name="T77" fmla="*/ 21 h 71"/>
              <a:gd name="T78" fmla="*/ 139 w 154"/>
              <a:gd name="T79" fmla="*/ 21 h 71"/>
              <a:gd name="T80" fmla="*/ 139 w 154"/>
              <a:gd name="T81" fmla="*/ 21 h 71"/>
              <a:gd name="T82" fmla="*/ 143 w 154"/>
              <a:gd name="T83" fmla="*/ 19 h 71"/>
              <a:gd name="T84" fmla="*/ 147 w 154"/>
              <a:gd name="T85" fmla="*/ 20 h 71"/>
              <a:gd name="T86" fmla="*/ 144 w 154"/>
              <a:gd name="T87" fmla="*/ 17 h 71"/>
              <a:gd name="T88" fmla="*/ 144 w 154"/>
              <a:gd name="T89" fmla="*/ 17 h 71"/>
              <a:gd name="T90" fmla="*/ 130 w 154"/>
              <a:gd name="T91" fmla="*/ 32 h 71"/>
              <a:gd name="T92" fmla="*/ 68 w 154"/>
              <a:gd name="T93" fmla="*/ 71 h 71"/>
              <a:gd name="T94" fmla="*/ 23 w 154"/>
              <a:gd name="T95" fmla="*/ 48 h 71"/>
              <a:gd name="T96" fmla="*/ 0 w 154"/>
              <a:gd name="T97" fmla="*/ 42 h 71"/>
              <a:gd name="T98" fmla="*/ 10 w 154"/>
              <a:gd name="T99" fmla="*/ 40 h 71"/>
              <a:gd name="T100" fmla="*/ 44 w 154"/>
              <a:gd name="T101" fmla="*/ 60 h 71"/>
              <a:gd name="T102" fmla="*/ 91 w 154"/>
              <a:gd name="T103" fmla="*/ 59 h 71"/>
              <a:gd name="T104" fmla="*/ 110 w 154"/>
              <a:gd name="T105" fmla="*/ 37 h 71"/>
              <a:gd name="T106" fmla="*/ 106 w 154"/>
              <a:gd name="T107" fmla="*/ 28 h 71"/>
              <a:gd name="T108" fmla="*/ 107 w 154"/>
              <a:gd name="T109" fmla="*/ 30 h 71"/>
              <a:gd name="T110" fmla="*/ 107 w 154"/>
              <a:gd name="T111" fmla="*/ 30 h 71"/>
              <a:gd name="T112" fmla="*/ 107 w 154"/>
              <a:gd name="T113" fmla="*/ 36 h 71"/>
              <a:gd name="T114" fmla="*/ 89 w 154"/>
              <a:gd name="T115" fmla="*/ 23 h 71"/>
              <a:gd name="T116" fmla="*/ 99 w 154"/>
              <a:gd name="T117" fmla="*/ 11 h 71"/>
              <a:gd name="T118" fmla="*/ 106 w 154"/>
              <a:gd name="T119" fmla="*/ 9 h 71"/>
              <a:gd name="T120" fmla="*/ 122 w 154"/>
              <a:gd name="T121" fmla="*/ 7 h 71"/>
              <a:gd name="T122" fmla="*/ 122 w 154"/>
              <a:gd name="T123" fmla="*/ 7 h 71"/>
              <a:gd name="T124" fmla="*/ 140 w 154"/>
              <a:gd name="T125" fmla="*/ 1 h 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54" h="71">
                <a:moveTo>
                  <a:pt x="140" y="1"/>
                </a:moveTo>
                <a:cubicBezTo>
                  <a:pt x="139" y="1"/>
                  <a:pt x="139" y="1"/>
                  <a:pt x="139" y="1"/>
                </a:cubicBezTo>
                <a:cubicBezTo>
                  <a:pt x="139" y="1"/>
                  <a:pt x="138" y="1"/>
                  <a:pt x="138" y="1"/>
                </a:cubicBezTo>
                <a:cubicBezTo>
                  <a:pt x="131" y="1"/>
                  <a:pt x="126" y="5"/>
                  <a:pt x="122" y="7"/>
                </a:cubicBezTo>
                <a:cubicBezTo>
                  <a:pt x="122" y="8"/>
                  <a:pt x="122" y="8"/>
                  <a:pt x="122" y="8"/>
                </a:cubicBezTo>
                <a:cubicBezTo>
                  <a:pt x="122" y="7"/>
                  <a:pt x="122" y="7"/>
                  <a:pt x="122" y="7"/>
                </a:cubicBezTo>
                <a:cubicBezTo>
                  <a:pt x="121" y="7"/>
                  <a:pt x="117" y="6"/>
                  <a:pt x="114" y="6"/>
                </a:cubicBezTo>
                <a:cubicBezTo>
                  <a:pt x="111" y="6"/>
                  <a:pt x="108" y="7"/>
                  <a:pt x="106" y="9"/>
                </a:cubicBezTo>
                <a:cubicBezTo>
                  <a:pt x="104" y="11"/>
                  <a:pt x="103" y="11"/>
                  <a:pt x="101" y="11"/>
                </a:cubicBezTo>
                <a:cubicBezTo>
                  <a:pt x="101" y="11"/>
                  <a:pt x="100" y="11"/>
                  <a:pt x="99" y="11"/>
                </a:cubicBezTo>
                <a:cubicBezTo>
                  <a:pt x="97" y="11"/>
                  <a:pt x="94" y="11"/>
                  <a:pt x="92" y="15"/>
                </a:cubicBezTo>
                <a:cubicBezTo>
                  <a:pt x="90" y="18"/>
                  <a:pt x="89" y="20"/>
                  <a:pt x="89" y="23"/>
                </a:cubicBezTo>
                <a:cubicBezTo>
                  <a:pt x="89" y="27"/>
                  <a:pt x="91" y="31"/>
                  <a:pt x="94" y="34"/>
                </a:cubicBezTo>
                <a:cubicBezTo>
                  <a:pt x="96" y="37"/>
                  <a:pt x="99" y="39"/>
                  <a:pt x="102" y="39"/>
                </a:cubicBezTo>
                <a:cubicBezTo>
                  <a:pt x="104" y="39"/>
                  <a:pt x="106" y="38"/>
                  <a:pt x="107" y="35"/>
                </a:cubicBezTo>
                <a:cubicBezTo>
                  <a:pt x="107" y="35"/>
                  <a:pt x="107" y="34"/>
                  <a:pt x="107" y="33"/>
                </a:cubicBezTo>
                <a:cubicBezTo>
                  <a:pt x="107" y="32"/>
                  <a:pt x="107" y="30"/>
                  <a:pt x="107" y="30"/>
                </a:cubicBezTo>
                <a:cubicBezTo>
                  <a:pt x="107" y="30"/>
                  <a:pt x="107" y="30"/>
                  <a:pt x="107" y="30"/>
                </a:cubicBezTo>
                <a:cubicBezTo>
                  <a:pt x="107" y="30"/>
                  <a:pt x="107" y="30"/>
                  <a:pt x="107" y="30"/>
                </a:cubicBezTo>
                <a:cubicBezTo>
                  <a:pt x="107" y="30"/>
                  <a:pt x="107" y="29"/>
                  <a:pt x="106" y="28"/>
                </a:cubicBezTo>
                <a:cubicBezTo>
                  <a:pt x="106" y="28"/>
                  <a:pt x="106" y="28"/>
                  <a:pt x="106" y="28"/>
                </a:cubicBezTo>
                <a:cubicBezTo>
                  <a:pt x="106" y="28"/>
                  <a:pt x="106" y="28"/>
                  <a:pt x="106" y="28"/>
                </a:cubicBezTo>
                <a:cubicBezTo>
                  <a:pt x="109" y="30"/>
                  <a:pt x="111" y="33"/>
                  <a:pt x="111" y="37"/>
                </a:cubicBezTo>
                <a:cubicBezTo>
                  <a:pt x="111" y="39"/>
                  <a:pt x="110" y="41"/>
                  <a:pt x="109" y="43"/>
                </a:cubicBezTo>
                <a:cubicBezTo>
                  <a:pt x="106" y="51"/>
                  <a:pt x="98" y="55"/>
                  <a:pt x="91" y="59"/>
                </a:cubicBezTo>
                <a:cubicBezTo>
                  <a:pt x="83" y="65"/>
                  <a:pt x="74" y="67"/>
                  <a:pt x="67" y="67"/>
                </a:cubicBezTo>
                <a:cubicBezTo>
                  <a:pt x="59" y="67"/>
                  <a:pt x="51" y="65"/>
                  <a:pt x="44" y="60"/>
                </a:cubicBezTo>
                <a:cubicBezTo>
                  <a:pt x="38" y="57"/>
                  <a:pt x="30" y="49"/>
                  <a:pt x="26" y="45"/>
                </a:cubicBezTo>
                <a:cubicBezTo>
                  <a:pt x="22" y="42"/>
                  <a:pt x="17" y="40"/>
                  <a:pt x="10" y="40"/>
                </a:cubicBezTo>
                <a:cubicBezTo>
                  <a:pt x="10" y="40"/>
                  <a:pt x="10" y="40"/>
                  <a:pt x="10" y="40"/>
                </a:cubicBezTo>
                <a:cubicBezTo>
                  <a:pt x="10" y="40"/>
                  <a:pt x="10" y="40"/>
                  <a:pt x="10" y="40"/>
                </a:cubicBezTo>
                <a:cubicBezTo>
                  <a:pt x="0" y="42"/>
                  <a:pt x="0" y="42"/>
                  <a:pt x="0" y="42"/>
                </a:cubicBezTo>
                <a:cubicBezTo>
                  <a:pt x="0" y="42"/>
                  <a:pt x="0" y="42"/>
                  <a:pt x="0" y="42"/>
                </a:cubicBezTo>
                <a:cubicBezTo>
                  <a:pt x="0" y="42"/>
                  <a:pt x="0" y="42"/>
                  <a:pt x="0" y="42"/>
                </a:cubicBezTo>
                <a:cubicBezTo>
                  <a:pt x="11" y="43"/>
                  <a:pt x="19" y="44"/>
                  <a:pt x="23" y="48"/>
                </a:cubicBezTo>
                <a:cubicBezTo>
                  <a:pt x="29" y="54"/>
                  <a:pt x="36" y="62"/>
                  <a:pt x="45" y="66"/>
                </a:cubicBezTo>
                <a:cubicBezTo>
                  <a:pt x="52" y="70"/>
                  <a:pt x="60" y="71"/>
                  <a:pt x="68" y="71"/>
                </a:cubicBezTo>
                <a:cubicBezTo>
                  <a:pt x="88" y="71"/>
                  <a:pt x="109" y="62"/>
                  <a:pt x="119" y="52"/>
                </a:cubicBezTo>
                <a:cubicBezTo>
                  <a:pt x="124" y="47"/>
                  <a:pt x="126" y="39"/>
                  <a:pt x="130" y="32"/>
                </a:cubicBezTo>
                <a:cubicBezTo>
                  <a:pt x="132" y="27"/>
                  <a:pt x="133" y="25"/>
                  <a:pt x="136" y="21"/>
                </a:cubicBezTo>
                <a:cubicBezTo>
                  <a:pt x="138" y="18"/>
                  <a:pt x="140" y="17"/>
                  <a:pt x="144" y="17"/>
                </a:cubicBezTo>
                <a:cubicBezTo>
                  <a:pt x="144" y="17"/>
                  <a:pt x="144" y="17"/>
                  <a:pt x="144" y="17"/>
                </a:cubicBezTo>
                <a:cubicBezTo>
                  <a:pt x="147" y="20"/>
                  <a:pt x="147" y="20"/>
                  <a:pt x="147" y="20"/>
                </a:cubicBezTo>
                <a:cubicBezTo>
                  <a:pt x="147" y="20"/>
                  <a:pt x="147" y="20"/>
                  <a:pt x="147" y="20"/>
                </a:cubicBezTo>
                <a:cubicBezTo>
                  <a:pt x="145" y="19"/>
                  <a:pt x="144" y="19"/>
                  <a:pt x="143" y="19"/>
                </a:cubicBezTo>
                <a:cubicBezTo>
                  <a:pt x="140" y="19"/>
                  <a:pt x="140" y="20"/>
                  <a:pt x="139" y="21"/>
                </a:cubicBezTo>
                <a:cubicBezTo>
                  <a:pt x="139" y="22"/>
                  <a:pt x="139" y="22"/>
                  <a:pt x="139" y="22"/>
                </a:cubicBezTo>
                <a:cubicBezTo>
                  <a:pt x="139" y="21"/>
                  <a:pt x="139" y="21"/>
                  <a:pt x="139" y="21"/>
                </a:cubicBezTo>
                <a:cubicBezTo>
                  <a:pt x="139" y="21"/>
                  <a:pt x="139" y="21"/>
                  <a:pt x="139" y="21"/>
                </a:cubicBezTo>
                <a:cubicBezTo>
                  <a:pt x="139" y="21"/>
                  <a:pt x="139" y="21"/>
                  <a:pt x="139" y="21"/>
                </a:cubicBezTo>
                <a:cubicBezTo>
                  <a:pt x="139" y="21"/>
                  <a:pt x="139" y="21"/>
                  <a:pt x="139" y="21"/>
                </a:cubicBezTo>
                <a:cubicBezTo>
                  <a:pt x="139" y="21"/>
                  <a:pt x="139" y="21"/>
                  <a:pt x="139" y="21"/>
                </a:cubicBezTo>
                <a:cubicBezTo>
                  <a:pt x="139" y="21"/>
                  <a:pt x="139" y="21"/>
                  <a:pt x="139" y="21"/>
                </a:cubicBezTo>
                <a:cubicBezTo>
                  <a:pt x="139" y="21"/>
                  <a:pt x="139" y="21"/>
                  <a:pt x="139" y="21"/>
                </a:cubicBezTo>
                <a:cubicBezTo>
                  <a:pt x="139" y="21"/>
                  <a:pt x="139" y="21"/>
                  <a:pt x="139" y="21"/>
                </a:cubicBezTo>
                <a:cubicBezTo>
                  <a:pt x="139" y="21"/>
                  <a:pt x="139" y="21"/>
                  <a:pt x="139" y="21"/>
                </a:cubicBezTo>
                <a:cubicBezTo>
                  <a:pt x="139" y="21"/>
                  <a:pt x="139" y="21"/>
                  <a:pt x="139" y="21"/>
                </a:cubicBezTo>
                <a:cubicBezTo>
                  <a:pt x="139" y="21"/>
                  <a:pt x="139" y="21"/>
                  <a:pt x="139" y="21"/>
                </a:cubicBezTo>
                <a:cubicBezTo>
                  <a:pt x="139" y="21"/>
                  <a:pt x="139" y="21"/>
                  <a:pt x="139" y="21"/>
                </a:cubicBezTo>
                <a:cubicBezTo>
                  <a:pt x="139" y="21"/>
                  <a:pt x="139" y="21"/>
                  <a:pt x="139" y="21"/>
                </a:cubicBezTo>
                <a:cubicBezTo>
                  <a:pt x="139" y="22"/>
                  <a:pt x="138" y="23"/>
                  <a:pt x="138" y="24"/>
                </a:cubicBezTo>
                <a:cubicBezTo>
                  <a:pt x="138" y="24"/>
                  <a:pt x="138" y="24"/>
                  <a:pt x="138" y="24"/>
                </a:cubicBezTo>
                <a:cubicBezTo>
                  <a:pt x="138" y="27"/>
                  <a:pt x="140" y="29"/>
                  <a:pt x="143" y="29"/>
                </a:cubicBezTo>
                <a:cubicBezTo>
                  <a:pt x="144" y="29"/>
                  <a:pt x="146" y="29"/>
                  <a:pt x="148" y="28"/>
                </a:cubicBezTo>
                <a:cubicBezTo>
                  <a:pt x="152" y="27"/>
                  <a:pt x="154" y="21"/>
                  <a:pt x="154" y="15"/>
                </a:cubicBezTo>
                <a:cubicBezTo>
                  <a:pt x="154" y="12"/>
                  <a:pt x="153" y="9"/>
                  <a:pt x="152" y="7"/>
                </a:cubicBezTo>
                <a:cubicBezTo>
                  <a:pt x="150" y="4"/>
                  <a:pt x="144" y="1"/>
                  <a:pt x="140" y="1"/>
                </a:cubicBezTo>
                <a:cubicBezTo>
                  <a:pt x="140" y="1"/>
                  <a:pt x="140" y="1"/>
                  <a:pt x="140" y="1"/>
                </a:cubicBezTo>
                <a:cubicBezTo>
                  <a:pt x="140" y="1"/>
                  <a:pt x="140" y="1"/>
                  <a:pt x="140" y="1"/>
                </a:cubicBezTo>
                <a:cubicBezTo>
                  <a:pt x="144" y="1"/>
                  <a:pt x="150" y="4"/>
                  <a:pt x="152" y="7"/>
                </a:cubicBezTo>
                <a:cubicBezTo>
                  <a:pt x="153" y="9"/>
                  <a:pt x="154" y="12"/>
                  <a:pt x="154" y="15"/>
                </a:cubicBezTo>
                <a:cubicBezTo>
                  <a:pt x="154" y="21"/>
                  <a:pt x="152" y="27"/>
                  <a:pt x="148" y="28"/>
                </a:cubicBezTo>
                <a:cubicBezTo>
                  <a:pt x="146" y="29"/>
                  <a:pt x="145" y="29"/>
                  <a:pt x="143" y="29"/>
                </a:cubicBezTo>
                <a:cubicBezTo>
                  <a:pt x="140" y="29"/>
                  <a:pt x="138" y="27"/>
                  <a:pt x="138" y="24"/>
                </a:cubicBezTo>
                <a:cubicBezTo>
                  <a:pt x="138" y="24"/>
                  <a:pt x="138" y="24"/>
                  <a:pt x="138" y="24"/>
                </a:cubicBezTo>
                <a:cubicBezTo>
                  <a:pt x="138" y="23"/>
                  <a:pt x="138" y="23"/>
                  <a:pt x="138" y="22"/>
                </a:cubicBezTo>
                <a:cubicBezTo>
                  <a:pt x="139" y="22"/>
                  <a:pt x="139" y="22"/>
                  <a:pt x="139" y="22"/>
                </a:cubicBezTo>
                <a:cubicBezTo>
                  <a:pt x="139" y="21"/>
                  <a:pt x="139" y="21"/>
                  <a:pt x="139" y="21"/>
                </a:cubicBezTo>
                <a:cubicBezTo>
                  <a:pt x="139" y="21"/>
                  <a:pt x="139" y="21"/>
                  <a:pt x="139" y="21"/>
                </a:cubicBezTo>
                <a:cubicBezTo>
                  <a:pt x="139" y="21"/>
                  <a:pt x="139" y="21"/>
                  <a:pt x="139" y="21"/>
                </a:cubicBezTo>
                <a:cubicBezTo>
                  <a:pt x="139" y="21"/>
                  <a:pt x="139" y="21"/>
                  <a:pt x="139" y="21"/>
                </a:cubicBezTo>
                <a:cubicBezTo>
                  <a:pt x="139" y="21"/>
                  <a:pt x="139" y="21"/>
                  <a:pt x="139" y="21"/>
                </a:cubicBezTo>
                <a:cubicBezTo>
                  <a:pt x="139" y="21"/>
                  <a:pt x="139" y="21"/>
                  <a:pt x="139" y="21"/>
                </a:cubicBezTo>
                <a:cubicBezTo>
                  <a:pt x="139" y="20"/>
                  <a:pt x="140" y="19"/>
                  <a:pt x="143" y="19"/>
                </a:cubicBezTo>
                <a:cubicBezTo>
                  <a:pt x="144" y="19"/>
                  <a:pt x="145" y="19"/>
                  <a:pt x="147" y="20"/>
                </a:cubicBezTo>
                <a:cubicBezTo>
                  <a:pt x="147" y="20"/>
                  <a:pt x="147" y="20"/>
                  <a:pt x="147" y="20"/>
                </a:cubicBezTo>
                <a:cubicBezTo>
                  <a:pt x="147" y="20"/>
                  <a:pt x="147" y="20"/>
                  <a:pt x="147" y="20"/>
                </a:cubicBezTo>
                <a:cubicBezTo>
                  <a:pt x="144" y="17"/>
                  <a:pt x="144" y="17"/>
                  <a:pt x="144" y="17"/>
                </a:cubicBezTo>
                <a:cubicBezTo>
                  <a:pt x="144" y="17"/>
                  <a:pt x="144" y="17"/>
                  <a:pt x="144" y="17"/>
                </a:cubicBezTo>
                <a:cubicBezTo>
                  <a:pt x="144" y="17"/>
                  <a:pt x="144" y="17"/>
                  <a:pt x="144" y="17"/>
                </a:cubicBezTo>
                <a:cubicBezTo>
                  <a:pt x="140" y="17"/>
                  <a:pt x="138" y="18"/>
                  <a:pt x="136" y="21"/>
                </a:cubicBezTo>
                <a:cubicBezTo>
                  <a:pt x="133" y="25"/>
                  <a:pt x="132" y="27"/>
                  <a:pt x="130" y="32"/>
                </a:cubicBezTo>
                <a:cubicBezTo>
                  <a:pt x="127" y="39"/>
                  <a:pt x="124" y="47"/>
                  <a:pt x="119" y="52"/>
                </a:cubicBezTo>
                <a:cubicBezTo>
                  <a:pt x="109" y="62"/>
                  <a:pt x="88" y="71"/>
                  <a:pt x="68" y="71"/>
                </a:cubicBezTo>
                <a:cubicBezTo>
                  <a:pt x="60" y="71"/>
                  <a:pt x="52" y="70"/>
                  <a:pt x="45" y="66"/>
                </a:cubicBezTo>
                <a:cubicBezTo>
                  <a:pt x="36" y="62"/>
                  <a:pt x="29" y="54"/>
                  <a:pt x="23" y="48"/>
                </a:cubicBezTo>
                <a:cubicBezTo>
                  <a:pt x="19" y="45"/>
                  <a:pt x="11" y="44"/>
                  <a:pt x="0" y="42"/>
                </a:cubicBezTo>
                <a:cubicBezTo>
                  <a:pt x="0" y="42"/>
                  <a:pt x="0" y="42"/>
                  <a:pt x="0" y="42"/>
                </a:cubicBezTo>
                <a:cubicBezTo>
                  <a:pt x="10" y="40"/>
                  <a:pt x="10" y="40"/>
                  <a:pt x="10" y="40"/>
                </a:cubicBezTo>
                <a:cubicBezTo>
                  <a:pt x="10" y="40"/>
                  <a:pt x="10" y="40"/>
                  <a:pt x="10" y="40"/>
                </a:cubicBezTo>
                <a:cubicBezTo>
                  <a:pt x="17" y="40"/>
                  <a:pt x="22" y="42"/>
                  <a:pt x="26" y="45"/>
                </a:cubicBezTo>
                <a:cubicBezTo>
                  <a:pt x="30" y="49"/>
                  <a:pt x="38" y="57"/>
                  <a:pt x="44" y="60"/>
                </a:cubicBezTo>
                <a:cubicBezTo>
                  <a:pt x="51" y="65"/>
                  <a:pt x="59" y="67"/>
                  <a:pt x="67" y="67"/>
                </a:cubicBezTo>
                <a:cubicBezTo>
                  <a:pt x="74" y="67"/>
                  <a:pt x="83" y="65"/>
                  <a:pt x="91" y="59"/>
                </a:cubicBezTo>
                <a:cubicBezTo>
                  <a:pt x="98" y="55"/>
                  <a:pt x="106" y="51"/>
                  <a:pt x="109" y="43"/>
                </a:cubicBezTo>
                <a:cubicBezTo>
                  <a:pt x="110" y="41"/>
                  <a:pt x="110" y="39"/>
                  <a:pt x="110" y="37"/>
                </a:cubicBezTo>
                <a:cubicBezTo>
                  <a:pt x="110" y="33"/>
                  <a:pt x="109" y="30"/>
                  <a:pt x="106" y="28"/>
                </a:cubicBezTo>
                <a:cubicBezTo>
                  <a:pt x="106" y="28"/>
                  <a:pt x="106" y="28"/>
                  <a:pt x="106" y="28"/>
                </a:cubicBezTo>
                <a:cubicBezTo>
                  <a:pt x="106" y="28"/>
                  <a:pt x="106" y="28"/>
                  <a:pt x="106" y="28"/>
                </a:cubicBezTo>
                <a:cubicBezTo>
                  <a:pt x="107" y="29"/>
                  <a:pt x="107" y="30"/>
                  <a:pt x="107" y="30"/>
                </a:cubicBezTo>
                <a:cubicBezTo>
                  <a:pt x="107" y="30"/>
                  <a:pt x="107" y="30"/>
                  <a:pt x="107" y="30"/>
                </a:cubicBezTo>
                <a:cubicBezTo>
                  <a:pt x="107" y="30"/>
                  <a:pt x="107" y="30"/>
                  <a:pt x="107" y="30"/>
                </a:cubicBezTo>
                <a:cubicBezTo>
                  <a:pt x="107" y="30"/>
                  <a:pt x="108" y="32"/>
                  <a:pt x="108" y="33"/>
                </a:cubicBezTo>
                <a:cubicBezTo>
                  <a:pt x="108" y="34"/>
                  <a:pt x="107" y="35"/>
                  <a:pt x="107" y="36"/>
                </a:cubicBezTo>
                <a:cubicBezTo>
                  <a:pt x="106" y="38"/>
                  <a:pt x="104" y="39"/>
                  <a:pt x="102" y="39"/>
                </a:cubicBezTo>
                <a:cubicBezTo>
                  <a:pt x="96" y="39"/>
                  <a:pt x="89" y="31"/>
                  <a:pt x="89" y="23"/>
                </a:cubicBezTo>
                <a:cubicBezTo>
                  <a:pt x="89" y="20"/>
                  <a:pt x="90" y="18"/>
                  <a:pt x="92" y="15"/>
                </a:cubicBezTo>
                <a:cubicBezTo>
                  <a:pt x="94" y="11"/>
                  <a:pt x="97" y="11"/>
                  <a:pt x="99" y="11"/>
                </a:cubicBezTo>
                <a:cubicBezTo>
                  <a:pt x="100" y="11"/>
                  <a:pt x="101" y="11"/>
                  <a:pt x="101" y="11"/>
                </a:cubicBezTo>
                <a:cubicBezTo>
                  <a:pt x="103" y="11"/>
                  <a:pt x="104" y="11"/>
                  <a:pt x="106" y="9"/>
                </a:cubicBezTo>
                <a:cubicBezTo>
                  <a:pt x="108" y="6"/>
                  <a:pt x="111" y="6"/>
                  <a:pt x="114" y="6"/>
                </a:cubicBezTo>
                <a:cubicBezTo>
                  <a:pt x="117" y="6"/>
                  <a:pt x="121" y="7"/>
                  <a:pt x="122" y="7"/>
                </a:cubicBezTo>
                <a:cubicBezTo>
                  <a:pt x="122" y="7"/>
                  <a:pt x="122" y="7"/>
                  <a:pt x="122" y="7"/>
                </a:cubicBezTo>
                <a:cubicBezTo>
                  <a:pt x="122" y="7"/>
                  <a:pt x="122" y="7"/>
                  <a:pt x="122" y="7"/>
                </a:cubicBezTo>
                <a:cubicBezTo>
                  <a:pt x="126" y="5"/>
                  <a:pt x="131" y="0"/>
                  <a:pt x="138" y="0"/>
                </a:cubicBezTo>
                <a:cubicBezTo>
                  <a:pt x="138" y="0"/>
                  <a:pt x="139" y="0"/>
                  <a:pt x="140" y="1"/>
                </a:cubicBezTo>
                <a:close/>
              </a:path>
            </a:pathLst>
          </a:custGeom>
          <a:solidFill>
            <a:srgbClr val="F2DBC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85" name="PA_任意多边形 1399"/>
          <p:cNvSpPr>
            <a:spLocks/>
          </p:cNvSpPr>
          <p:nvPr>
            <p:custDataLst>
              <p:tags r:id="rId117"/>
            </p:custDataLst>
          </p:nvPr>
        </p:nvSpPr>
        <p:spPr bwMode="auto">
          <a:xfrm>
            <a:off x="3082925" y="4035669"/>
            <a:ext cx="228600" cy="155575"/>
          </a:xfrm>
          <a:custGeom>
            <a:avLst/>
            <a:gdLst>
              <a:gd name="T0" fmla="*/ 61 w 95"/>
              <a:gd name="T1" fmla="*/ 1 h 65"/>
              <a:gd name="T2" fmla="*/ 43 w 95"/>
              <a:gd name="T3" fmla="*/ 1 h 65"/>
              <a:gd name="T4" fmla="*/ 36 w 95"/>
              <a:gd name="T5" fmla="*/ 7 h 65"/>
              <a:gd name="T6" fmla="*/ 21 w 95"/>
              <a:gd name="T7" fmla="*/ 15 h 65"/>
              <a:gd name="T8" fmla="*/ 31 w 95"/>
              <a:gd name="T9" fmla="*/ 34 h 65"/>
              <a:gd name="T10" fmla="*/ 35 w 95"/>
              <a:gd name="T11" fmla="*/ 34 h 65"/>
              <a:gd name="T12" fmla="*/ 39 w 95"/>
              <a:gd name="T13" fmla="*/ 23 h 65"/>
              <a:gd name="T14" fmla="*/ 40 w 95"/>
              <a:gd name="T15" fmla="*/ 21 h 65"/>
              <a:gd name="T16" fmla="*/ 43 w 95"/>
              <a:gd name="T17" fmla="*/ 31 h 65"/>
              <a:gd name="T18" fmla="*/ 20 w 95"/>
              <a:gd name="T19" fmla="*/ 32 h 65"/>
              <a:gd name="T20" fmla="*/ 0 w 95"/>
              <a:gd name="T21" fmla="*/ 45 h 65"/>
              <a:gd name="T22" fmla="*/ 16 w 95"/>
              <a:gd name="T23" fmla="*/ 40 h 65"/>
              <a:gd name="T24" fmla="*/ 42 w 95"/>
              <a:gd name="T25" fmla="*/ 46 h 65"/>
              <a:gd name="T26" fmla="*/ 69 w 95"/>
              <a:gd name="T27" fmla="*/ 62 h 65"/>
              <a:gd name="T28" fmla="*/ 93 w 95"/>
              <a:gd name="T29" fmla="*/ 45 h 65"/>
              <a:gd name="T30" fmla="*/ 90 w 95"/>
              <a:gd name="T31" fmla="*/ 40 h 65"/>
              <a:gd name="T32" fmla="*/ 88 w 95"/>
              <a:gd name="T33" fmla="*/ 39 h 65"/>
              <a:gd name="T34" fmla="*/ 66 w 95"/>
              <a:gd name="T35" fmla="*/ 56 h 65"/>
              <a:gd name="T36" fmla="*/ 56 w 95"/>
              <a:gd name="T37" fmla="*/ 40 h 65"/>
              <a:gd name="T38" fmla="*/ 62 w 95"/>
              <a:gd name="T39" fmla="*/ 25 h 65"/>
              <a:gd name="T40" fmla="*/ 62 w 95"/>
              <a:gd name="T41" fmla="*/ 10 h 65"/>
              <a:gd name="T42" fmla="*/ 61 w 95"/>
              <a:gd name="T43" fmla="*/ 1 h 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95" h="65">
                <a:moveTo>
                  <a:pt x="61" y="1"/>
                </a:moveTo>
                <a:cubicBezTo>
                  <a:pt x="59" y="0"/>
                  <a:pt x="45" y="0"/>
                  <a:pt x="43" y="1"/>
                </a:cubicBezTo>
                <a:cubicBezTo>
                  <a:pt x="41" y="2"/>
                  <a:pt x="39" y="7"/>
                  <a:pt x="36" y="7"/>
                </a:cubicBezTo>
                <a:cubicBezTo>
                  <a:pt x="30" y="9"/>
                  <a:pt x="24" y="8"/>
                  <a:pt x="21" y="15"/>
                </a:cubicBezTo>
                <a:cubicBezTo>
                  <a:pt x="18" y="24"/>
                  <a:pt x="24" y="33"/>
                  <a:pt x="31" y="34"/>
                </a:cubicBezTo>
                <a:cubicBezTo>
                  <a:pt x="32" y="34"/>
                  <a:pt x="35" y="34"/>
                  <a:pt x="35" y="34"/>
                </a:cubicBezTo>
                <a:cubicBezTo>
                  <a:pt x="41" y="31"/>
                  <a:pt x="45" y="27"/>
                  <a:pt x="39" y="23"/>
                </a:cubicBezTo>
                <a:cubicBezTo>
                  <a:pt x="39" y="22"/>
                  <a:pt x="40" y="21"/>
                  <a:pt x="40" y="21"/>
                </a:cubicBezTo>
                <a:cubicBezTo>
                  <a:pt x="45" y="24"/>
                  <a:pt x="46" y="28"/>
                  <a:pt x="43" y="31"/>
                </a:cubicBezTo>
                <a:cubicBezTo>
                  <a:pt x="32" y="42"/>
                  <a:pt x="27" y="32"/>
                  <a:pt x="20" y="32"/>
                </a:cubicBezTo>
                <a:cubicBezTo>
                  <a:pt x="13" y="32"/>
                  <a:pt x="2" y="40"/>
                  <a:pt x="0" y="45"/>
                </a:cubicBezTo>
                <a:cubicBezTo>
                  <a:pt x="6" y="43"/>
                  <a:pt x="11" y="41"/>
                  <a:pt x="16" y="40"/>
                </a:cubicBezTo>
                <a:cubicBezTo>
                  <a:pt x="27" y="39"/>
                  <a:pt x="35" y="42"/>
                  <a:pt x="42" y="46"/>
                </a:cubicBezTo>
                <a:cubicBezTo>
                  <a:pt x="51" y="51"/>
                  <a:pt x="59" y="60"/>
                  <a:pt x="69" y="62"/>
                </a:cubicBezTo>
                <a:cubicBezTo>
                  <a:pt x="83" y="65"/>
                  <a:pt x="95" y="57"/>
                  <a:pt x="93" y="45"/>
                </a:cubicBezTo>
                <a:cubicBezTo>
                  <a:pt x="93" y="43"/>
                  <a:pt x="91" y="41"/>
                  <a:pt x="90" y="40"/>
                </a:cubicBezTo>
                <a:cubicBezTo>
                  <a:pt x="90" y="40"/>
                  <a:pt x="88" y="39"/>
                  <a:pt x="88" y="39"/>
                </a:cubicBezTo>
                <a:cubicBezTo>
                  <a:pt x="92" y="56"/>
                  <a:pt x="76" y="62"/>
                  <a:pt x="66" y="56"/>
                </a:cubicBezTo>
                <a:cubicBezTo>
                  <a:pt x="61" y="53"/>
                  <a:pt x="57" y="48"/>
                  <a:pt x="56" y="40"/>
                </a:cubicBezTo>
                <a:cubicBezTo>
                  <a:pt x="55" y="34"/>
                  <a:pt x="57" y="29"/>
                  <a:pt x="62" y="25"/>
                </a:cubicBezTo>
                <a:cubicBezTo>
                  <a:pt x="60" y="20"/>
                  <a:pt x="60" y="15"/>
                  <a:pt x="62" y="10"/>
                </a:cubicBezTo>
                <a:cubicBezTo>
                  <a:pt x="63" y="7"/>
                  <a:pt x="69" y="2"/>
                  <a:pt x="61" y="1"/>
                </a:cubicBezTo>
                <a:close/>
              </a:path>
            </a:pathLst>
          </a:custGeom>
          <a:solidFill>
            <a:srgbClr val="F2DBC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86" name="PA_任意多边形 1400"/>
          <p:cNvSpPr>
            <a:spLocks/>
          </p:cNvSpPr>
          <p:nvPr>
            <p:custDataLst>
              <p:tags r:id="rId118"/>
            </p:custDataLst>
          </p:nvPr>
        </p:nvSpPr>
        <p:spPr bwMode="auto">
          <a:xfrm>
            <a:off x="3082925" y="4035669"/>
            <a:ext cx="227013" cy="150813"/>
          </a:xfrm>
          <a:custGeom>
            <a:avLst/>
            <a:gdLst>
              <a:gd name="T0" fmla="*/ 61 w 94"/>
              <a:gd name="T1" fmla="*/ 1 h 63"/>
              <a:gd name="T2" fmla="*/ 43 w 94"/>
              <a:gd name="T3" fmla="*/ 1 h 63"/>
              <a:gd name="T4" fmla="*/ 27 w 94"/>
              <a:gd name="T5" fmla="*/ 9 h 63"/>
              <a:gd name="T6" fmla="*/ 20 w 94"/>
              <a:gd name="T7" fmla="*/ 20 h 63"/>
              <a:gd name="T8" fmla="*/ 31 w 94"/>
              <a:gd name="T9" fmla="*/ 34 h 63"/>
              <a:gd name="T10" fmla="*/ 35 w 94"/>
              <a:gd name="T11" fmla="*/ 34 h 63"/>
              <a:gd name="T12" fmla="*/ 42 w 94"/>
              <a:gd name="T13" fmla="*/ 27 h 63"/>
              <a:gd name="T14" fmla="*/ 39 w 94"/>
              <a:gd name="T15" fmla="*/ 22 h 63"/>
              <a:gd name="T16" fmla="*/ 40 w 94"/>
              <a:gd name="T17" fmla="*/ 21 h 63"/>
              <a:gd name="T18" fmla="*/ 45 w 94"/>
              <a:gd name="T19" fmla="*/ 27 h 63"/>
              <a:gd name="T20" fmla="*/ 33 w 94"/>
              <a:gd name="T21" fmla="*/ 36 h 63"/>
              <a:gd name="T22" fmla="*/ 20 w 94"/>
              <a:gd name="T23" fmla="*/ 32 h 63"/>
              <a:gd name="T24" fmla="*/ 0 w 94"/>
              <a:gd name="T25" fmla="*/ 45 h 63"/>
              <a:gd name="T26" fmla="*/ 16 w 94"/>
              <a:gd name="T27" fmla="*/ 40 h 63"/>
              <a:gd name="T28" fmla="*/ 42 w 94"/>
              <a:gd name="T29" fmla="*/ 46 h 63"/>
              <a:gd name="T30" fmla="*/ 74 w 94"/>
              <a:gd name="T31" fmla="*/ 63 h 63"/>
              <a:gd name="T32" fmla="*/ 93 w 94"/>
              <a:gd name="T33" fmla="*/ 47 h 63"/>
              <a:gd name="T34" fmla="*/ 90 w 94"/>
              <a:gd name="T35" fmla="*/ 40 h 63"/>
              <a:gd name="T36" fmla="*/ 90 w 94"/>
              <a:gd name="T37" fmla="*/ 40 h 63"/>
              <a:gd name="T38" fmla="*/ 88 w 94"/>
              <a:gd name="T39" fmla="*/ 39 h 63"/>
              <a:gd name="T40" fmla="*/ 88 w 94"/>
              <a:gd name="T41" fmla="*/ 39 h 63"/>
              <a:gd name="T42" fmla="*/ 84 w 94"/>
              <a:gd name="T43" fmla="*/ 55 h 63"/>
              <a:gd name="T44" fmla="*/ 66 w 94"/>
              <a:gd name="T45" fmla="*/ 56 h 63"/>
              <a:gd name="T46" fmla="*/ 56 w 94"/>
              <a:gd name="T47" fmla="*/ 37 h 63"/>
              <a:gd name="T48" fmla="*/ 62 w 94"/>
              <a:gd name="T49" fmla="*/ 25 h 63"/>
              <a:gd name="T50" fmla="*/ 61 w 94"/>
              <a:gd name="T51" fmla="*/ 18 h 63"/>
              <a:gd name="T52" fmla="*/ 65 w 94"/>
              <a:gd name="T53" fmla="*/ 3 h 63"/>
              <a:gd name="T54" fmla="*/ 61 w 94"/>
              <a:gd name="T55" fmla="*/ 1 h 63"/>
              <a:gd name="T56" fmla="*/ 65 w 94"/>
              <a:gd name="T57" fmla="*/ 3 h 63"/>
              <a:gd name="T58" fmla="*/ 61 w 94"/>
              <a:gd name="T59" fmla="*/ 18 h 63"/>
              <a:gd name="T60" fmla="*/ 62 w 94"/>
              <a:gd name="T61" fmla="*/ 25 h 63"/>
              <a:gd name="T62" fmla="*/ 56 w 94"/>
              <a:gd name="T63" fmla="*/ 37 h 63"/>
              <a:gd name="T64" fmla="*/ 66 w 94"/>
              <a:gd name="T65" fmla="*/ 56 h 63"/>
              <a:gd name="T66" fmla="*/ 88 w 94"/>
              <a:gd name="T67" fmla="*/ 44 h 63"/>
              <a:gd name="T68" fmla="*/ 88 w 94"/>
              <a:gd name="T69" fmla="*/ 39 h 63"/>
              <a:gd name="T70" fmla="*/ 90 w 94"/>
              <a:gd name="T71" fmla="*/ 40 h 63"/>
              <a:gd name="T72" fmla="*/ 90 w 94"/>
              <a:gd name="T73" fmla="*/ 40 h 63"/>
              <a:gd name="T74" fmla="*/ 90 w 94"/>
              <a:gd name="T75" fmla="*/ 40 h 63"/>
              <a:gd name="T76" fmla="*/ 90 w 94"/>
              <a:gd name="T77" fmla="*/ 40 h 63"/>
              <a:gd name="T78" fmla="*/ 93 w 94"/>
              <a:gd name="T79" fmla="*/ 45 h 63"/>
              <a:gd name="T80" fmla="*/ 88 w 94"/>
              <a:gd name="T81" fmla="*/ 59 h 63"/>
              <a:gd name="T82" fmla="*/ 69 w 94"/>
              <a:gd name="T83" fmla="*/ 62 h 63"/>
              <a:gd name="T84" fmla="*/ 21 w 94"/>
              <a:gd name="T85" fmla="*/ 40 h 63"/>
              <a:gd name="T86" fmla="*/ 0 w 94"/>
              <a:gd name="T87" fmla="*/ 45 h 63"/>
              <a:gd name="T88" fmla="*/ 0 w 94"/>
              <a:gd name="T89" fmla="*/ 45 h 63"/>
              <a:gd name="T90" fmla="*/ 20 w 94"/>
              <a:gd name="T91" fmla="*/ 32 h 63"/>
              <a:gd name="T92" fmla="*/ 43 w 94"/>
              <a:gd name="T93" fmla="*/ 31 h 63"/>
              <a:gd name="T94" fmla="*/ 40 w 94"/>
              <a:gd name="T95" fmla="*/ 21 h 63"/>
              <a:gd name="T96" fmla="*/ 40 w 94"/>
              <a:gd name="T97" fmla="*/ 21 h 63"/>
              <a:gd name="T98" fmla="*/ 39 w 94"/>
              <a:gd name="T99" fmla="*/ 22 h 63"/>
              <a:gd name="T100" fmla="*/ 42 w 94"/>
              <a:gd name="T101" fmla="*/ 27 h 63"/>
              <a:gd name="T102" fmla="*/ 35 w 94"/>
              <a:gd name="T103" fmla="*/ 34 h 63"/>
              <a:gd name="T104" fmla="*/ 31 w 94"/>
              <a:gd name="T105" fmla="*/ 34 h 63"/>
              <a:gd name="T106" fmla="*/ 20 w 94"/>
              <a:gd name="T107" fmla="*/ 20 h 63"/>
              <a:gd name="T108" fmla="*/ 27 w 94"/>
              <a:gd name="T109" fmla="*/ 9 h 63"/>
              <a:gd name="T110" fmla="*/ 43 w 94"/>
              <a:gd name="T111" fmla="*/ 1 h 63"/>
              <a:gd name="T112" fmla="*/ 61 w 94"/>
              <a:gd name="T113" fmla="*/ 0 h 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94" h="63">
                <a:moveTo>
                  <a:pt x="61" y="1"/>
                </a:moveTo>
                <a:cubicBezTo>
                  <a:pt x="61" y="1"/>
                  <a:pt x="61" y="1"/>
                  <a:pt x="61" y="1"/>
                </a:cubicBezTo>
                <a:cubicBezTo>
                  <a:pt x="61" y="0"/>
                  <a:pt x="59" y="0"/>
                  <a:pt x="56" y="0"/>
                </a:cubicBezTo>
                <a:cubicBezTo>
                  <a:pt x="51" y="0"/>
                  <a:pt x="44" y="1"/>
                  <a:pt x="43" y="1"/>
                </a:cubicBezTo>
                <a:cubicBezTo>
                  <a:pt x="41" y="2"/>
                  <a:pt x="39" y="7"/>
                  <a:pt x="36" y="7"/>
                </a:cubicBezTo>
                <a:cubicBezTo>
                  <a:pt x="33" y="8"/>
                  <a:pt x="30" y="8"/>
                  <a:pt x="27" y="9"/>
                </a:cubicBezTo>
                <a:cubicBezTo>
                  <a:pt x="25" y="10"/>
                  <a:pt x="22" y="11"/>
                  <a:pt x="21" y="15"/>
                </a:cubicBezTo>
                <a:cubicBezTo>
                  <a:pt x="20" y="16"/>
                  <a:pt x="20" y="18"/>
                  <a:pt x="20" y="20"/>
                </a:cubicBezTo>
                <a:cubicBezTo>
                  <a:pt x="20" y="27"/>
                  <a:pt x="25" y="33"/>
                  <a:pt x="31" y="34"/>
                </a:cubicBezTo>
                <a:cubicBezTo>
                  <a:pt x="31" y="34"/>
                  <a:pt x="31" y="34"/>
                  <a:pt x="31" y="34"/>
                </a:cubicBezTo>
                <a:cubicBezTo>
                  <a:pt x="33" y="34"/>
                  <a:pt x="35" y="34"/>
                  <a:pt x="35" y="34"/>
                </a:cubicBezTo>
                <a:cubicBezTo>
                  <a:pt x="35" y="34"/>
                  <a:pt x="35" y="34"/>
                  <a:pt x="35" y="34"/>
                </a:cubicBezTo>
                <a:cubicBezTo>
                  <a:pt x="35" y="34"/>
                  <a:pt x="35" y="34"/>
                  <a:pt x="35" y="34"/>
                </a:cubicBezTo>
                <a:cubicBezTo>
                  <a:pt x="39" y="32"/>
                  <a:pt x="42" y="30"/>
                  <a:pt x="42" y="27"/>
                </a:cubicBezTo>
                <a:cubicBezTo>
                  <a:pt x="42" y="26"/>
                  <a:pt x="41" y="24"/>
                  <a:pt x="39" y="23"/>
                </a:cubicBezTo>
                <a:cubicBezTo>
                  <a:pt x="39" y="22"/>
                  <a:pt x="39" y="22"/>
                  <a:pt x="39" y="22"/>
                </a:cubicBezTo>
                <a:cubicBezTo>
                  <a:pt x="39" y="22"/>
                  <a:pt x="40" y="21"/>
                  <a:pt x="40" y="21"/>
                </a:cubicBezTo>
                <a:cubicBezTo>
                  <a:pt x="40" y="21"/>
                  <a:pt x="40" y="21"/>
                  <a:pt x="40" y="21"/>
                </a:cubicBezTo>
                <a:cubicBezTo>
                  <a:pt x="40" y="21"/>
                  <a:pt x="40" y="21"/>
                  <a:pt x="40" y="21"/>
                </a:cubicBezTo>
                <a:cubicBezTo>
                  <a:pt x="43" y="23"/>
                  <a:pt x="45" y="25"/>
                  <a:pt x="45" y="27"/>
                </a:cubicBezTo>
                <a:cubicBezTo>
                  <a:pt x="45" y="29"/>
                  <a:pt x="44" y="30"/>
                  <a:pt x="43" y="31"/>
                </a:cubicBezTo>
                <a:cubicBezTo>
                  <a:pt x="39" y="35"/>
                  <a:pt x="36" y="36"/>
                  <a:pt x="33" y="36"/>
                </a:cubicBezTo>
                <a:cubicBezTo>
                  <a:pt x="28" y="36"/>
                  <a:pt x="24" y="33"/>
                  <a:pt x="20" y="32"/>
                </a:cubicBezTo>
                <a:cubicBezTo>
                  <a:pt x="20" y="32"/>
                  <a:pt x="20" y="32"/>
                  <a:pt x="20" y="32"/>
                </a:cubicBezTo>
                <a:cubicBezTo>
                  <a:pt x="13" y="32"/>
                  <a:pt x="2" y="41"/>
                  <a:pt x="0" y="45"/>
                </a:cubicBezTo>
                <a:cubicBezTo>
                  <a:pt x="0" y="45"/>
                  <a:pt x="0" y="45"/>
                  <a:pt x="0" y="45"/>
                </a:cubicBezTo>
                <a:cubicBezTo>
                  <a:pt x="0" y="45"/>
                  <a:pt x="0" y="45"/>
                  <a:pt x="0" y="45"/>
                </a:cubicBezTo>
                <a:cubicBezTo>
                  <a:pt x="6" y="43"/>
                  <a:pt x="11" y="41"/>
                  <a:pt x="16" y="40"/>
                </a:cubicBezTo>
                <a:cubicBezTo>
                  <a:pt x="18" y="40"/>
                  <a:pt x="19" y="40"/>
                  <a:pt x="21" y="40"/>
                </a:cubicBezTo>
                <a:cubicBezTo>
                  <a:pt x="30" y="40"/>
                  <a:pt x="36" y="43"/>
                  <a:pt x="42" y="46"/>
                </a:cubicBezTo>
                <a:cubicBezTo>
                  <a:pt x="51" y="51"/>
                  <a:pt x="59" y="60"/>
                  <a:pt x="69" y="62"/>
                </a:cubicBezTo>
                <a:cubicBezTo>
                  <a:pt x="71" y="63"/>
                  <a:pt x="73" y="63"/>
                  <a:pt x="74" y="63"/>
                </a:cubicBezTo>
                <a:cubicBezTo>
                  <a:pt x="80" y="63"/>
                  <a:pt x="84" y="61"/>
                  <a:pt x="88" y="59"/>
                </a:cubicBezTo>
                <a:cubicBezTo>
                  <a:pt x="91" y="56"/>
                  <a:pt x="93" y="52"/>
                  <a:pt x="93" y="47"/>
                </a:cubicBezTo>
                <a:cubicBezTo>
                  <a:pt x="93" y="46"/>
                  <a:pt x="93" y="46"/>
                  <a:pt x="93" y="45"/>
                </a:cubicBezTo>
                <a:cubicBezTo>
                  <a:pt x="93" y="43"/>
                  <a:pt x="91" y="41"/>
                  <a:pt x="90" y="40"/>
                </a:cubicBezTo>
                <a:cubicBezTo>
                  <a:pt x="90" y="40"/>
                  <a:pt x="90" y="40"/>
                  <a:pt x="90" y="40"/>
                </a:cubicBezTo>
                <a:cubicBezTo>
                  <a:pt x="90" y="40"/>
                  <a:pt x="90" y="40"/>
                  <a:pt x="90" y="40"/>
                </a:cubicBezTo>
                <a:cubicBezTo>
                  <a:pt x="90" y="40"/>
                  <a:pt x="90" y="40"/>
                  <a:pt x="90" y="40"/>
                </a:cubicBezTo>
                <a:cubicBezTo>
                  <a:pt x="90" y="40"/>
                  <a:pt x="88" y="39"/>
                  <a:pt x="88" y="39"/>
                </a:cubicBezTo>
                <a:cubicBezTo>
                  <a:pt x="88" y="39"/>
                  <a:pt x="88" y="39"/>
                  <a:pt x="88" y="39"/>
                </a:cubicBezTo>
                <a:cubicBezTo>
                  <a:pt x="88" y="39"/>
                  <a:pt x="88" y="39"/>
                  <a:pt x="88" y="39"/>
                </a:cubicBezTo>
                <a:cubicBezTo>
                  <a:pt x="88" y="41"/>
                  <a:pt x="89" y="43"/>
                  <a:pt x="89" y="44"/>
                </a:cubicBezTo>
                <a:cubicBezTo>
                  <a:pt x="89" y="49"/>
                  <a:pt x="87" y="52"/>
                  <a:pt x="84" y="55"/>
                </a:cubicBezTo>
                <a:cubicBezTo>
                  <a:pt x="82" y="57"/>
                  <a:pt x="78" y="58"/>
                  <a:pt x="74" y="58"/>
                </a:cubicBezTo>
                <a:cubicBezTo>
                  <a:pt x="71" y="58"/>
                  <a:pt x="68" y="57"/>
                  <a:pt x="66" y="56"/>
                </a:cubicBezTo>
                <a:cubicBezTo>
                  <a:pt x="61" y="53"/>
                  <a:pt x="57" y="48"/>
                  <a:pt x="56" y="40"/>
                </a:cubicBezTo>
                <a:cubicBezTo>
                  <a:pt x="56" y="39"/>
                  <a:pt x="56" y="38"/>
                  <a:pt x="56" y="37"/>
                </a:cubicBezTo>
                <a:cubicBezTo>
                  <a:pt x="56" y="32"/>
                  <a:pt x="58" y="28"/>
                  <a:pt x="62" y="25"/>
                </a:cubicBezTo>
                <a:cubicBezTo>
                  <a:pt x="62" y="25"/>
                  <a:pt x="62" y="25"/>
                  <a:pt x="62" y="25"/>
                </a:cubicBezTo>
                <a:cubicBezTo>
                  <a:pt x="62" y="25"/>
                  <a:pt x="62" y="25"/>
                  <a:pt x="62" y="25"/>
                </a:cubicBezTo>
                <a:cubicBezTo>
                  <a:pt x="61" y="23"/>
                  <a:pt x="61" y="20"/>
                  <a:pt x="61" y="18"/>
                </a:cubicBezTo>
                <a:cubicBezTo>
                  <a:pt x="61" y="15"/>
                  <a:pt x="61" y="13"/>
                  <a:pt x="62" y="10"/>
                </a:cubicBezTo>
                <a:cubicBezTo>
                  <a:pt x="63" y="8"/>
                  <a:pt x="65" y="6"/>
                  <a:pt x="65" y="3"/>
                </a:cubicBezTo>
                <a:cubicBezTo>
                  <a:pt x="65" y="2"/>
                  <a:pt x="64" y="1"/>
                  <a:pt x="61" y="1"/>
                </a:cubicBezTo>
                <a:cubicBezTo>
                  <a:pt x="61" y="1"/>
                  <a:pt x="61" y="1"/>
                  <a:pt x="61" y="1"/>
                </a:cubicBezTo>
                <a:cubicBezTo>
                  <a:pt x="61" y="0"/>
                  <a:pt x="61" y="0"/>
                  <a:pt x="61" y="0"/>
                </a:cubicBezTo>
                <a:cubicBezTo>
                  <a:pt x="64" y="1"/>
                  <a:pt x="65" y="2"/>
                  <a:pt x="65" y="3"/>
                </a:cubicBezTo>
                <a:cubicBezTo>
                  <a:pt x="65" y="6"/>
                  <a:pt x="63" y="8"/>
                  <a:pt x="62" y="10"/>
                </a:cubicBezTo>
                <a:cubicBezTo>
                  <a:pt x="61" y="13"/>
                  <a:pt x="61" y="15"/>
                  <a:pt x="61" y="18"/>
                </a:cubicBezTo>
                <a:cubicBezTo>
                  <a:pt x="61" y="20"/>
                  <a:pt x="61" y="23"/>
                  <a:pt x="62" y="25"/>
                </a:cubicBezTo>
                <a:cubicBezTo>
                  <a:pt x="62" y="25"/>
                  <a:pt x="62" y="25"/>
                  <a:pt x="62" y="25"/>
                </a:cubicBezTo>
                <a:cubicBezTo>
                  <a:pt x="62" y="25"/>
                  <a:pt x="62" y="25"/>
                  <a:pt x="62" y="25"/>
                </a:cubicBezTo>
                <a:cubicBezTo>
                  <a:pt x="58" y="28"/>
                  <a:pt x="56" y="32"/>
                  <a:pt x="56" y="37"/>
                </a:cubicBezTo>
                <a:cubicBezTo>
                  <a:pt x="56" y="38"/>
                  <a:pt x="56" y="39"/>
                  <a:pt x="56" y="40"/>
                </a:cubicBezTo>
                <a:cubicBezTo>
                  <a:pt x="57" y="48"/>
                  <a:pt x="61" y="53"/>
                  <a:pt x="66" y="56"/>
                </a:cubicBezTo>
                <a:cubicBezTo>
                  <a:pt x="68" y="57"/>
                  <a:pt x="71" y="58"/>
                  <a:pt x="74" y="58"/>
                </a:cubicBezTo>
                <a:cubicBezTo>
                  <a:pt x="82" y="58"/>
                  <a:pt x="88" y="53"/>
                  <a:pt x="88" y="44"/>
                </a:cubicBezTo>
                <a:cubicBezTo>
                  <a:pt x="88" y="43"/>
                  <a:pt x="88" y="41"/>
                  <a:pt x="88" y="39"/>
                </a:cubicBezTo>
                <a:cubicBezTo>
                  <a:pt x="88" y="39"/>
                  <a:pt x="88" y="39"/>
                  <a:pt x="88" y="39"/>
                </a:cubicBezTo>
                <a:cubicBezTo>
                  <a:pt x="88" y="39"/>
                  <a:pt x="88" y="39"/>
                  <a:pt x="88" y="39"/>
                </a:cubicBezTo>
                <a:cubicBezTo>
                  <a:pt x="88" y="39"/>
                  <a:pt x="90" y="40"/>
                  <a:pt x="90" y="40"/>
                </a:cubicBezTo>
                <a:cubicBezTo>
                  <a:pt x="90" y="40"/>
                  <a:pt x="90" y="40"/>
                  <a:pt x="90" y="40"/>
                </a:cubicBezTo>
                <a:cubicBezTo>
                  <a:pt x="90" y="40"/>
                  <a:pt x="90" y="40"/>
                  <a:pt x="90" y="40"/>
                </a:cubicBezTo>
                <a:cubicBezTo>
                  <a:pt x="90" y="40"/>
                  <a:pt x="90" y="40"/>
                  <a:pt x="90" y="40"/>
                </a:cubicBezTo>
                <a:cubicBezTo>
                  <a:pt x="90" y="40"/>
                  <a:pt x="90" y="40"/>
                  <a:pt x="90" y="40"/>
                </a:cubicBezTo>
                <a:cubicBezTo>
                  <a:pt x="90" y="40"/>
                  <a:pt x="90" y="40"/>
                  <a:pt x="90" y="40"/>
                </a:cubicBezTo>
                <a:cubicBezTo>
                  <a:pt x="90" y="40"/>
                  <a:pt x="90" y="40"/>
                  <a:pt x="90" y="40"/>
                </a:cubicBezTo>
                <a:cubicBezTo>
                  <a:pt x="90" y="40"/>
                  <a:pt x="90" y="40"/>
                  <a:pt x="90" y="40"/>
                </a:cubicBezTo>
                <a:cubicBezTo>
                  <a:pt x="91" y="41"/>
                  <a:pt x="93" y="43"/>
                  <a:pt x="93" y="45"/>
                </a:cubicBezTo>
                <a:cubicBezTo>
                  <a:pt x="94" y="45"/>
                  <a:pt x="94" y="46"/>
                  <a:pt x="94" y="47"/>
                </a:cubicBezTo>
                <a:cubicBezTo>
                  <a:pt x="94" y="52"/>
                  <a:pt x="91" y="56"/>
                  <a:pt x="88" y="59"/>
                </a:cubicBezTo>
                <a:cubicBezTo>
                  <a:pt x="84" y="61"/>
                  <a:pt x="80" y="63"/>
                  <a:pt x="74" y="63"/>
                </a:cubicBezTo>
                <a:cubicBezTo>
                  <a:pt x="73" y="63"/>
                  <a:pt x="71" y="63"/>
                  <a:pt x="69" y="62"/>
                </a:cubicBezTo>
                <a:cubicBezTo>
                  <a:pt x="59" y="60"/>
                  <a:pt x="50" y="51"/>
                  <a:pt x="42" y="46"/>
                </a:cubicBezTo>
                <a:cubicBezTo>
                  <a:pt x="36" y="43"/>
                  <a:pt x="30" y="40"/>
                  <a:pt x="21" y="40"/>
                </a:cubicBezTo>
                <a:cubicBezTo>
                  <a:pt x="19" y="40"/>
                  <a:pt x="18" y="40"/>
                  <a:pt x="16" y="40"/>
                </a:cubicBezTo>
                <a:cubicBezTo>
                  <a:pt x="12" y="41"/>
                  <a:pt x="6" y="43"/>
                  <a:pt x="0" y="45"/>
                </a:cubicBezTo>
                <a:cubicBezTo>
                  <a:pt x="0" y="45"/>
                  <a:pt x="0" y="45"/>
                  <a:pt x="0" y="45"/>
                </a:cubicBezTo>
                <a:cubicBezTo>
                  <a:pt x="0" y="45"/>
                  <a:pt x="0" y="45"/>
                  <a:pt x="0" y="45"/>
                </a:cubicBezTo>
                <a:cubicBezTo>
                  <a:pt x="2" y="40"/>
                  <a:pt x="13" y="32"/>
                  <a:pt x="20" y="32"/>
                </a:cubicBezTo>
                <a:cubicBezTo>
                  <a:pt x="20" y="32"/>
                  <a:pt x="20" y="32"/>
                  <a:pt x="20" y="32"/>
                </a:cubicBezTo>
                <a:cubicBezTo>
                  <a:pt x="24" y="32"/>
                  <a:pt x="28" y="36"/>
                  <a:pt x="33" y="36"/>
                </a:cubicBezTo>
                <a:cubicBezTo>
                  <a:pt x="36" y="36"/>
                  <a:pt x="39" y="35"/>
                  <a:pt x="43" y="31"/>
                </a:cubicBezTo>
                <a:cubicBezTo>
                  <a:pt x="44" y="30"/>
                  <a:pt x="45" y="29"/>
                  <a:pt x="45" y="27"/>
                </a:cubicBezTo>
                <a:cubicBezTo>
                  <a:pt x="45" y="25"/>
                  <a:pt x="43" y="23"/>
                  <a:pt x="40" y="21"/>
                </a:cubicBezTo>
                <a:cubicBezTo>
                  <a:pt x="40" y="21"/>
                  <a:pt x="40" y="21"/>
                  <a:pt x="40" y="21"/>
                </a:cubicBezTo>
                <a:cubicBezTo>
                  <a:pt x="40" y="21"/>
                  <a:pt x="40" y="21"/>
                  <a:pt x="40" y="21"/>
                </a:cubicBezTo>
                <a:cubicBezTo>
                  <a:pt x="40" y="21"/>
                  <a:pt x="40" y="21"/>
                  <a:pt x="40" y="21"/>
                </a:cubicBezTo>
                <a:cubicBezTo>
                  <a:pt x="39" y="22"/>
                  <a:pt x="39" y="22"/>
                  <a:pt x="39" y="22"/>
                </a:cubicBezTo>
                <a:cubicBezTo>
                  <a:pt x="39" y="23"/>
                  <a:pt x="39" y="23"/>
                  <a:pt x="39" y="23"/>
                </a:cubicBezTo>
                <a:cubicBezTo>
                  <a:pt x="41" y="24"/>
                  <a:pt x="42" y="25"/>
                  <a:pt x="42" y="27"/>
                </a:cubicBezTo>
                <a:cubicBezTo>
                  <a:pt x="42" y="30"/>
                  <a:pt x="39" y="32"/>
                  <a:pt x="35" y="34"/>
                </a:cubicBezTo>
                <a:cubicBezTo>
                  <a:pt x="35" y="34"/>
                  <a:pt x="35" y="34"/>
                  <a:pt x="35" y="34"/>
                </a:cubicBezTo>
                <a:cubicBezTo>
                  <a:pt x="35" y="34"/>
                  <a:pt x="35" y="34"/>
                  <a:pt x="35" y="34"/>
                </a:cubicBezTo>
                <a:cubicBezTo>
                  <a:pt x="35" y="34"/>
                  <a:pt x="33" y="34"/>
                  <a:pt x="31" y="34"/>
                </a:cubicBezTo>
                <a:cubicBezTo>
                  <a:pt x="31" y="34"/>
                  <a:pt x="31" y="34"/>
                  <a:pt x="31" y="34"/>
                </a:cubicBezTo>
                <a:cubicBezTo>
                  <a:pt x="25" y="33"/>
                  <a:pt x="20" y="27"/>
                  <a:pt x="20" y="20"/>
                </a:cubicBezTo>
                <a:cubicBezTo>
                  <a:pt x="20" y="18"/>
                  <a:pt x="20" y="16"/>
                  <a:pt x="21" y="15"/>
                </a:cubicBezTo>
                <a:cubicBezTo>
                  <a:pt x="22" y="11"/>
                  <a:pt x="24" y="10"/>
                  <a:pt x="27" y="9"/>
                </a:cubicBezTo>
                <a:cubicBezTo>
                  <a:pt x="30" y="8"/>
                  <a:pt x="33" y="8"/>
                  <a:pt x="36" y="7"/>
                </a:cubicBezTo>
                <a:cubicBezTo>
                  <a:pt x="39" y="7"/>
                  <a:pt x="41" y="2"/>
                  <a:pt x="43" y="1"/>
                </a:cubicBezTo>
                <a:cubicBezTo>
                  <a:pt x="44" y="1"/>
                  <a:pt x="51" y="0"/>
                  <a:pt x="56" y="0"/>
                </a:cubicBezTo>
                <a:cubicBezTo>
                  <a:pt x="59" y="0"/>
                  <a:pt x="61" y="0"/>
                  <a:pt x="61" y="0"/>
                </a:cubicBezTo>
                <a:lnTo>
                  <a:pt x="61" y="1"/>
                </a:lnTo>
                <a:close/>
              </a:path>
            </a:pathLst>
          </a:custGeom>
          <a:solidFill>
            <a:srgbClr val="F2DBC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87" name="PA_任意多边形 1401"/>
          <p:cNvSpPr>
            <a:spLocks/>
          </p:cNvSpPr>
          <p:nvPr>
            <p:custDataLst>
              <p:tags r:id="rId119"/>
            </p:custDataLst>
          </p:nvPr>
        </p:nvSpPr>
        <p:spPr bwMode="auto">
          <a:xfrm>
            <a:off x="3184525" y="3951532"/>
            <a:ext cx="401638" cy="247650"/>
          </a:xfrm>
          <a:custGeom>
            <a:avLst/>
            <a:gdLst>
              <a:gd name="T0" fmla="*/ 84 w 167"/>
              <a:gd name="T1" fmla="*/ 7 h 103"/>
              <a:gd name="T2" fmla="*/ 85 w 167"/>
              <a:gd name="T3" fmla="*/ 36 h 103"/>
              <a:gd name="T4" fmla="*/ 79 w 167"/>
              <a:gd name="T5" fmla="*/ 29 h 103"/>
              <a:gd name="T6" fmla="*/ 79 w 167"/>
              <a:gd name="T7" fmla="*/ 30 h 103"/>
              <a:gd name="T8" fmla="*/ 82 w 167"/>
              <a:gd name="T9" fmla="*/ 21 h 103"/>
              <a:gd name="T10" fmla="*/ 35 w 167"/>
              <a:gd name="T11" fmla="*/ 38 h 103"/>
              <a:gd name="T12" fmla="*/ 17 w 167"/>
              <a:gd name="T13" fmla="*/ 67 h 103"/>
              <a:gd name="T14" fmla="*/ 41 w 167"/>
              <a:gd name="T15" fmla="*/ 72 h 103"/>
              <a:gd name="T16" fmla="*/ 41 w 167"/>
              <a:gd name="T17" fmla="*/ 72 h 103"/>
              <a:gd name="T18" fmla="*/ 41 w 167"/>
              <a:gd name="T19" fmla="*/ 72 h 103"/>
              <a:gd name="T20" fmla="*/ 38 w 167"/>
              <a:gd name="T21" fmla="*/ 72 h 103"/>
              <a:gd name="T22" fmla="*/ 35 w 167"/>
              <a:gd name="T23" fmla="*/ 81 h 103"/>
              <a:gd name="T24" fmla="*/ 54 w 167"/>
              <a:gd name="T25" fmla="*/ 83 h 103"/>
              <a:gd name="T26" fmla="*/ 0 w 167"/>
              <a:gd name="T27" fmla="*/ 84 h 103"/>
              <a:gd name="T28" fmla="*/ 78 w 167"/>
              <a:gd name="T29" fmla="*/ 75 h 103"/>
              <a:gd name="T30" fmla="*/ 58 w 167"/>
              <a:gd name="T31" fmla="*/ 54 h 103"/>
              <a:gd name="T32" fmla="*/ 91 w 167"/>
              <a:gd name="T33" fmla="*/ 42 h 103"/>
              <a:gd name="T34" fmla="*/ 122 w 167"/>
              <a:gd name="T35" fmla="*/ 69 h 103"/>
              <a:gd name="T36" fmla="*/ 141 w 167"/>
              <a:gd name="T37" fmla="*/ 63 h 103"/>
              <a:gd name="T38" fmla="*/ 139 w 167"/>
              <a:gd name="T39" fmla="*/ 63 h 103"/>
              <a:gd name="T40" fmla="*/ 149 w 167"/>
              <a:gd name="T41" fmla="*/ 79 h 103"/>
              <a:gd name="T42" fmla="*/ 164 w 167"/>
              <a:gd name="T43" fmla="*/ 50 h 103"/>
              <a:gd name="T44" fmla="*/ 153 w 167"/>
              <a:gd name="T45" fmla="*/ 31 h 103"/>
              <a:gd name="T46" fmla="*/ 130 w 167"/>
              <a:gd name="T47" fmla="*/ 23 h 103"/>
              <a:gd name="T48" fmla="*/ 137 w 167"/>
              <a:gd name="T49" fmla="*/ 30 h 103"/>
              <a:gd name="T50" fmla="*/ 144 w 167"/>
              <a:gd name="T51" fmla="*/ 35 h 103"/>
              <a:gd name="T52" fmla="*/ 113 w 167"/>
              <a:gd name="T53" fmla="*/ 7 h 103"/>
              <a:gd name="T54" fmla="*/ 113 w 167"/>
              <a:gd name="T55" fmla="*/ 7 h 103"/>
              <a:gd name="T56" fmla="*/ 127 w 167"/>
              <a:gd name="T57" fmla="*/ 31 h 103"/>
              <a:gd name="T58" fmla="*/ 136 w 167"/>
              <a:gd name="T59" fmla="*/ 30 h 103"/>
              <a:gd name="T60" fmla="*/ 130 w 167"/>
              <a:gd name="T61" fmla="*/ 23 h 103"/>
              <a:gd name="T62" fmla="*/ 153 w 167"/>
              <a:gd name="T63" fmla="*/ 31 h 103"/>
              <a:gd name="T64" fmla="*/ 164 w 167"/>
              <a:gd name="T65" fmla="*/ 50 h 103"/>
              <a:gd name="T66" fmla="*/ 166 w 167"/>
              <a:gd name="T67" fmla="*/ 66 h 103"/>
              <a:gd name="T68" fmla="*/ 133 w 167"/>
              <a:gd name="T69" fmla="*/ 58 h 103"/>
              <a:gd name="T70" fmla="*/ 139 w 167"/>
              <a:gd name="T71" fmla="*/ 67 h 103"/>
              <a:gd name="T72" fmla="*/ 134 w 167"/>
              <a:gd name="T73" fmla="*/ 56 h 103"/>
              <a:gd name="T74" fmla="*/ 107 w 167"/>
              <a:gd name="T75" fmla="*/ 36 h 103"/>
              <a:gd name="T76" fmla="*/ 73 w 167"/>
              <a:gd name="T77" fmla="*/ 46 h 103"/>
              <a:gd name="T78" fmla="*/ 71 w 167"/>
              <a:gd name="T79" fmla="*/ 79 h 103"/>
              <a:gd name="T80" fmla="*/ 36 w 167"/>
              <a:gd name="T81" fmla="*/ 103 h 103"/>
              <a:gd name="T82" fmla="*/ 53 w 167"/>
              <a:gd name="T83" fmla="*/ 88 h 103"/>
              <a:gd name="T84" fmla="*/ 35 w 167"/>
              <a:gd name="T85" fmla="*/ 81 h 103"/>
              <a:gd name="T86" fmla="*/ 38 w 167"/>
              <a:gd name="T87" fmla="*/ 72 h 103"/>
              <a:gd name="T88" fmla="*/ 41 w 167"/>
              <a:gd name="T89" fmla="*/ 72 h 103"/>
              <a:gd name="T90" fmla="*/ 44 w 167"/>
              <a:gd name="T91" fmla="*/ 80 h 103"/>
              <a:gd name="T92" fmla="*/ 22 w 167"/>
              <a:gd name="T93" fmla="*/ 61 h 103"/>
              <a:gd name="T94" fmla="*/ 45 w 167"/>
              <a:gd name="T95" fmla="*/ 27 h 103"/>
              <a:gd name="T96" fmla="*/ 82 w 167"/>
              <a:gd name="T97" fmla="*/ 22 h 103"/>
              <a:gd name="T98" fmla="*/ 79 w 167"/>
              <a:gd name="T99" fmla="*/ 30 h 103"/>
              <a:gd name="T100" fmla="*/ 79 w 167"/>
              <a:gd name="T101" fmla="*/ 30 h 103"/>
              <a:gd name="T102" fmla="*/ 81 w 167"/>
              <a:gd name="T103" fmla="*/ 24 h 103"/>
              <a:gd name="T104" fmla="*/ 65 w 167"/>
              <a:gd name="T105" fmla="*/ 10 h 103"/>
              <a:gd name="T106" fmla="*/ 102 w 167"/>
              <a:gd name="T107" fmla="*/ 0 h 1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67" h="103">
                <a:moveTo>
                  <a:pt x="102" y="0"/>
                </a:moveTo>
                <a:cubicBezTo>
                  <a:pt x="102" y="0"/>
                  <a:pt x="102" y="0"/>
                  <a:pt x="102" y="0"/>
                </a:cubicBezTo>
                <a:cubicBezTo>
                  <a:pt x="101" y="0"/>
                  <a:pt x="100" y="0"/>
                  <a:pt x="99" y="0"/>
                </a:cubicBezTo>
                <a:cubicBezTo>
                  <a:pt x="92" y="0"/>
                  <a:pt x="88" y="2"/>
                  <a:pt x="84" y="7"/>
                </a:cubicBezTo>
                <a:cubicBezTo>
                  <a:pt x="84" y="7"/>
                  <a:pt x="84" y="7"/>
                  <a:pt x="84" y="7"/>
                </a:cubicBezTo>
                <a:cubicBezTo>
                  <a:pt x="84" y="7"/>
                  <a:pt x="84" y="7"/>
                  <a:pt x="84" y="7"/>
                </a:cubicBezTo>
                <a:cubicBezTo>
                  <a:pt x="83" y="6"/>
                  <a:pt x="81" y="6"/>
                  <a:pt x="79" y="6"/>
                </a:cubicBezTo>
                <a:cubicBezTo>
                  <a:pt x="74" y="6"/>
                  <a:pt x="69" y="7"/>
                  <a:pt x="65" y="10"/>
                </a:cubicBezTo>
                <a:cubicBezTo>
                  <a:pt x="62" y="14"/>
                  <a:pt x="61" y="17"/>
                  <a:pt x="61" y="21"/>
                </a:cubicBezTo>
                <a:cubicBezTo>
                  <a:pt x="61" y="27"/>
                  <a:pt x="67" y="33"/>
                  <a:pt x="74" y="37"/>
                </a:cubicBezTo>
                <a:cubicBezTo>
                  <a:pt x="75" y="37"/>
                  <a:pt x="77" y="38"/>
                  <a:pt x="78" y="38"/>
                </a:cubicBezTo>
                <a:cubicBezTo>
                  <a:pt x="81" y="38"/>
                  <a:pt x="83" y="37"/>
                  <a:pt x="85" y="36"/>
                </a:cubicBezTo>
                <a:cubicBezTo>
                  <a:pt x="86" y="35"/>
                  <a:pt x="87" y="33"/>
                  <a:pt x="87" y="31"/>
                </a:cubicBezTo>
                <a:cubicBezTo>
                  <a:pt x="87" y="30"/>
                  <a:pt x="87" y="30"/>
                  <a:pt x="87" y="30"/>
                </a:cubicBezTo>
                <a:cubicBezTo>
                  <a:pt x="87" y="26"/>
                  <a:pt x="84" y="24"/>
                  <a:pt x="81" y="24"/>
                </a:cubicBezTo>
                <a:cubicBezTo>
                  <a:pt x="80" y="24"/>
                  <a:pt x="79" y="25"/>
                  <a:pt x="79" y="27"/>
                </a:cubicBezTo>
                <a:cubicBezTo>
                  <a:pt x="79" y="28"/>
                  <a:pt x="79" y="29"/>
                  <a:pt x="79" y="29"/>
                </a:cubicBezTo>
                <a:cubicBezTo>
                  <a:pt x="79" y="29"/>
                  <a:pt x="79" y="29"/>
                  <a:pt x="79" y="29"/>
                </a:cubicBezTo>
                <a:cubicBezTo>
                  <a:pt x="79" y="29"/>
                  <a:pt x="79" y="29"/>
                  <a:pt x="79" y="29"/>
                </a:cubicBezTo>
                <a:cubicBezTo>
                  <a:pt x="79" y="29"/>
                  <a:pt x="79" y="29"/>
                  <a:pt x="79" y="29"/>
                </a:cubicBezTo>
                <a:cubicBezTo>
                  <a:pt x="80" y="30"/>
                  <a:pt x="80" y="30"/>
                  <a:pt x="80" y="30"/>
                </a:cubicBezTo>
                <a:cubicBezTo>
                  <a:pt x="79" y="30"/>
                  <a:pt x="79" y="30"/>
                  <a:pt x="79" y="30"/>
                </a:cubicBezTo>
                <a:cubicBezTo>
                  <a:pt x="79" y="30"/>
                  <a:pt x="79" y="30"/>
                  <a:pt x="79" y="30"/>
                </a:cubicBezTo>
                <a:cubicBezTo>
                  <a:pt x="79" y="30"/>
                  <a:pt x="79" y="30"/>
                  <a:pt x="79" y="30"/>
                </a:cubicBezTo>
                <a:cubicBezTo>
                  <a:pt x="79" y="30"/>
                  <a:pt x="79" y="30"/>
                  <a:pt x="79" y="30"/>
                </a:cubicBezTo>
                <a:cubicBezTo>
                  <a:pt x="79" y="30"/>
                  <a:pt x="79" y="30"/>
                  <a:pt x="79" y="30"/>
                </a:cubicBezTo>
                <a:cubicBezTo>
                  <a:pt x="79" y="30"/>
                  <a:pt x="77" y="29"/>
                  <a:pt x="77" y="27"/>
                </a:cubicBezTo>
                <a:cubicBezTo>
                  <a:pt x="77" y="26"/>
                  <a:pt x="77" y="26"/>
                  <a:pt x="77" y="26"/>
                </a:cubicBezTo>
                <a:cubicBezTo>
                  <a:pt x="77" y="23"/>
                  <a:pt x="79" y="22"/>
                  <a:pt x="81" y="21"/>
                </a:cubicBezTo>
                <a:cubicBezTo>
                  <a:pt x="82" y="21"/>
                  <a:pt x="82" y="21"/>
                  <a:pt x="82" y="21"/>
                </a:cubicBezTo>
                <a:cubicBezTo>
                  <a:pt x="87" y="21"/>
                  <a:pt x="91" y="26"/>
                  <a:pt x="91" y="30"/>
                </a:cubicBezTo>
                <a:cubicBezTo>
                  <a:pt x="91" y="33"/>
                  <a:pt x="89" y="36"/>
                  <a:pt x="86" y="37"/>
                </a:cubicBezTo>
                <a:cubicBezTo>
                  <a:pt x="82" y="39"/>
                  <a:pt x="79" y="40"/>
                  <a:pt x="77" y="40"/>
                </a:cubicBezTo>
                <a:cubicBezTo>
                  <a:pt x="66" y="40"/>
                  <a:pt x="62" y="27"/>
                  <a:pt x="49" y="27"/>
                </a:cubicBezTo>
                <a:cubicBezTo>
                  <a:pt x="48" y="27"/>
                  <a:pt x="47" y="27"/>
                  <a:pt x="45" y="28"/>
                </a:cubicBezTo>
                <a:cubicBezTo>
                  <a:pt x="39" y="29"/>
                  <a:pt x="38" y="36"/>
                  <a:pt x="35" y="38"/>
                </a:cubicBezTo>
                <a:cubicBezTo>
                  <a:pt x="31" y="41"/>
                  <a:pt x="27" y="39"/>
                  <a:pt x="24" y="42"/>
                </a:cubicBezTo>
                <a:cubicBezTo>
                  <a:pt x="22" y="45"/>
                  <a:pt x="21" y="49"/>
                  <a:pt x="21" y="53"/>
                </a:cubicBezTo>
                <a:cubicBezTo>
                  <a:pt x="21" y="55"/>
                  <a:pt x="22" y="58"/>
                  <a:pt x="23" y="61"/>
                </a:cubicBezTo>
                <a:cubicBezTo>
                  <a:pt x="23" y="61"/>
                  <a:pt x="23" y="61"/>
                  <a:pt x="23" y="61"/>
                </a:cubicBezTo>
                <a:cubicBezTo>
                  <a:pt x="23" y="61"/>
                  <a:pt x="23" y="61"/>
                  <a:pt x="23" y="61"/>
                </a:cubicBezTo>
                <a:cubicBezTo>
                  <a:pt x="21" y="63"/>
                  <a:pt x="18" y="66"/>
                  <a:pt x="17" y="67"/>
                </a:cubicBezTo>
                <a:cubicBezTo>
                  <a:pt x="17" y="68"/>
                  <a:pt x="17" y="69"/>
                  <a:pt x="17" y="70"/>
                </a:cubicBezTo>
                <a:cubicBezTo>
                  <a:pt x="17" y="72"/>
                  <a:pt x="17" y="74"/>
                  <a:pt x="17" y="74"/>
                </a:cubicBezTo>
                <a:cubicBezTo>
                  <a:pt x="19" y="86"/>
                  <a:pt x="25" y="90"/>
                  <a:pt x="32" y="90"/>
                </a:cubicBezTo>
                <a:cubicBezTo>
                  <a:pt x="35" y="90"/>
                  <a:pt x="38" y="89"/>
                  <a:pt x="40" y="87"/>
                </a:cubicBezTo>
                <a:cubicBezTo>
                  <a:pt x="42" y="85"/>
                  <a:pt x="44" y="83"/>
                  <a:pt x="44" y="80"/>
                </a:cubicBezTo>
                <a:cubicBezTo>
                  <a:pt x="44" y="77"/>
                  <a:pt x="43" y="75"/>
                  <a:pt x="41" y="72"/>
                </a:cubicBezTo>
                <a:cubicBezTo>
                  <a:pt x="41" y="72"/>
                  <a:pt x="41" y="72"/>
                  <a:pt x="41" y="72"/>
                </a:cubicBezTo>
                <a:cubicBezTo>
                  <a:pt x="41" y="72"/>
                  <a:pt x="41" y="72"/>
                  <a:pt x="41" y="72"/>
                </a:cubicBezTo>
                <a:cubicBezTo>
                  <a:pt x="41" y="72"/>
                  <a:pt x="41" y="72"/>
                  <a:pt x="41" y="72"/>
                </a:cubicBezTo>
                <a:cubicBezTo>
                  <a:pt x="41" y="72"/>
                  <a:pt x="41" y="72"/>
                  <a:pt x="41" y="72"/>
                </a:cubicBezTo>
                <a:cubicBezTo>
                  <a:pt x="41" y="72"/>
                  <a:pt x="41" y="72"/>
                  <a:pt x="41" y="72"/>
                </a:cubicBezTo>
                <a:cubicBezTo>
                  <a:pt x="41" y="72"/>
                  <a:pt x="41" y="72"/>
                  <a:pt x="41" y="72"/>
                </a:cubicBezTo>
                <a:cubicBezTo>
                  <a:pt x="41" y="72"/>
                  <a:pt x="41" y="72"/>
                  <a:pt x="41" y="72"/>
                </a:cubicBezTo>
                <a:cubicBezTo>
                  <a:pt x="41" y="72"/>
                  <a:pt x="41" y="72"/>
                  <a:pt x="41" y="72"/>
                </a:cubicBezTo>
                <a:cubicBezTo>
                  <a:pt x="41" y="72"/>
                  <a:pt x="41" y="72"/>
                  <a:pt x="41" y="72"/>
                </a:cubicBezTo>
                <a:cubicBezTo>
                  <a:pt x="41" y="72"/>
                  <a:pt x="41" y="72"/>
                  <a:pt x="41" y="72"/>
                </a:cubicBezTo>
                <a:cubicBezTo>
                  <a:pt x="41" y="72"/>
                  <a:pt x="41" y="72"/>
                  <a:pt x="41" y="72"/>
                </a:cubicBezTo>
                <a:cubicBezTo>
                  <a:pt x="41" y="72"/>
                  <a:pt x="41" y="72"/>
                  <a:pt x="41" y="72"/>
                </a:cubicBezTo>
                <a:cubicBezTo>
                  <a:pt x="41" y="72"/>
                  <a:pt x="41" y="72"/>
                  <a:pt x="41" y="72"/>
                </a:cubicBezTo>
                <a:cubicBezTo>
                  <a:pt x="41" y="72"/>
                  <a:pt x="41" y="72"/>
                  <a:pt x="41" y="72"/>
                </a:cubicBezTo>
                <a:cubicBezTo>
                  <a:pt x="40" y="72"/>
                  <a:pt x="39" y="72"/>
                  <a:pt x="38" y="72"/>
                </a:cubicBezTo>
                <a:cubicBezTo>
                  <a:pt x="38" y="72"/>
                  <a:pt x="38" y="72"/>
                  <a:pt x="38" y="72"/>
                </a:cubicBezTo>
                <a:cubicBezTo>
                  <a:pt x="38" y="72"/>
                  <a:pt x="38" y="72"/>
                  <a:pt x="38" y="72"/>
                </a:cubicBezTo>
                <a:cubicBezTo>
                  <a:pt x="38" y="72"/>
                  <a:pt x="38" y="72"/>
                  <a:pt x="38" y="72"/>
                </a:cubicBezTo>
                <a:cubicBezTo>
                  <a:pt x="37" y="72"/>
                  <a:pt x="36" y="73"/>
                  <a:pt x="35" y="74"/>
                </a:cubicBezTo>
                <a:cubicBezTo>
                  <a:pt x="35" y="74"/>
                  <a:pt x="35" y="74"/>
                  <a:pt x="35" y="74"/>
                </a:cubicBezTo>
                <a:cubicBezTo>
                  <a:pt x="35" y="74"/>
                  <a:pt x="35" y="74"/>
                  <a:pt x="35" y="74"/>
                </a:cubicBezTo>
                <a:cubicBezTo>
                  <a:pt x="35" y="76"/>
                  <a:pt x="36" y="77"/>
                  <a:pt x="36" y="79"/>
                </a:cubicBezTo>
                <a:cubicBezTo>
                  <a:pt x="36" y="80"/>
                  <a:pt x="36" y="80"/>
                  <a:pt x="35" y="81"/>
                </a:cubicBezTo>
                <a:cubicBezTo>
                  <a:pt x="35" y="81"/>
                  <a:pt x="35" y="81"/>
                  <a:pt x="35" y="81"/>
                </a:cubicBezTo>
                <a:cubicBezTo>
                  <a:pt x="35" y="81"/>
                  <a:pt x="35" y="81"/>
                  <a:pt x="35" y="81"/>
                </a:cubicBezTo>
                <a:cubicBezTo>
                  <a:pt x="34" y="78"/>
                  <a:pt x="33" y="76"/>
                  <a:pt x="33" y="74"/>
                </a:cubicBezTo>
                <a:cubicBezTo>
                  <a:pt x="33" y="72"/>
                  <a:pt x="34" y="71"/>
                  <a:pt x="35" y="70"/>
                </a:cubicBezTo>
                <a:cubicBezTo>
                  <a:pt x="36" y="69"/>
                  <a:pt x="38" y="69"/>
                  <a:pt x="40" y="69"/>
                </a:cubicBezTo>
                <a:cubicBezTo>
                  <a:pt x="44" y="69"/>
                  <a:pt x="50" y="71"/>
                  <a:pt x="52" y="75"/>
                </a:cubicBezTo>
                <a:cubicBezTo>
                  <a:pt x="53" y="77"/>
                  <a:pt x="54" y="80"/>
                  <a:pt x="54" y="83"/>
                </a:cubicBezTo>
                <a:cubicBezTo>
                  <a:pt x="54" y="85"/>
                  <a:pt x="54" y="86"/>
                  <a:pt x="53" y="88"/>
                </a:cubicBezTo>
                <a:cubicBezTo>
                  <a:pt x="52" y="93"/>
                  <a:pt x="47" y="96"/>
                  <a:pt x="43" y="98"/>
                </a:cubicBezTo>
                <a:cubicBezTo>
                  <a:pt x="39" y="99"/>
                  <a:pt x="36" y="100"/>
                  <a:pt x="32" y="100"/>
                </a:cubicBezTo>
                <a:cubicBezTo>
                  <a:pt x="25" y="100"/>
                  <a:pt x="18" y="97"/>
                  <a:pt x="13" y="93"/>
                </a:cubicBezTo>
                <a:cubicBezTo>
                  <a:pt x="12" y="92"/>
                  <a:pt x="4" y="86"/>
                  <a:pt x="0" y="84"/>
                </a:cubicBezTo>
                <a:cubicBezTo>
                  <a:pt x="0" y="84"/>
                  <a:pt x="0" y="84"/>
                  <a:pt x="0" y="84"/>
                </a:cubicBezTo>
                <a:cubicBezTo>
                  <a:pt x="0" y="84"/>
                  <a:pt x="0" y="84"/>
                  <a:pt x="0" y="84"/>
                </a:cubicBezTo>
                <a:cubicBezTo>
                  <a:pt x="8" y="92"/>
                  <a:pt x="20" y="103"/>
                  <a:pt x="36" y="103"/>
                </a:cubicBezTo>
                <a:cubicBezTo>
                  <a:pt x="38" y="103"/>
                  <a:pt x="40" y="102"/>
                  <a:pt x="43" y="102"/>
                </a:cubicBezTo>
                <a:cubicBezTo>
                  <a:pt x="51" y="100"/>
                  <a:pt x="60" y="96"/>
                  <a:pt x="66" y="92"/>
                </a:cubicBezTo>
                <a:cubicBezTo>
                  <a:pt x="68" y="90"/>
                  <a:pt x="76" y="84"/>
                  <a:pt x="77" y="81"/>
                </a:cubicBezTo>
                <a:cubicBezTo>
                  <a:pt x="78" y="79"/>
                  <a:pt x="78" y="78"/>
                  <a:pt x="78" y="75"/>
                </a:cubicBezTo>
                <a:cubicBezTo>
                  <a:pt x="78" y="75"/>
                  <a:pt x="78" y="75"/>
                  <a:pt x="78" y="75"/>
                </a:cubicBezTo>
                <a:cubicBezTo>
                  <a:pt x="78" y="75"/>
                  <a:pt x="78" y="75"/>
                  <a:pt x="78" y="75"/>
                </a:cubicBezTo>
                <a:cubicBezTo>
                  <a:pt x="76" y="78"/>
                  <a:pt x="74" y="80"/>
                  <a:pt x="71" y="80"/>
                </a:cubicBezTo>
                <a:cubicBezTo>
                  <a:pt x="64" y="80"/>
                  <a:pt x="57" y="70"/>
                  <a:pt x="57" y="62"/>
                </a:cubicBezTo>
                <a:cubicBezTo>
                  <a:pt x="57" y="61"/>
                  <a:pt x="57" y="61"/>
                  <a:pt x="57" y="60"/>
                </a:cubicBezTo>
                <a:cubicBezTo>
                  <a:pt x="57" y="58"/>
                  <a:pt x="57" y="56"/>
                  <a:pt x="58" y="54"/>
                </a:cubicBezTo>
                <a:cubicBezTo>
                  <a:pt x="62" y="46"/>
                  <a:pt x="67" y="46"/>
                  <a:pt x="73" y="46"/>
                </a:cubicBezTo>
                <a:cubicBezTo>
                  <a:pt x="73" y="46"/>
                  <a:pt x="73" y="46"/>
                  <a:pt x="73" y="46"/>
                </a:cubicBezTo>
                <a:cubicBezTo>
                  <a:pt x="73" y="46"/>
                  <a:pt x="73" y="46"/>
                  <a:pt x="73" y="46"/>
                </a:cubicBezTo>
                <a:cubicBezTo>
                  <a:pt x="74" y="44"/>
                  <a:pt x="79" y="40"/>
                  <a:pt x="85" y="40"/>
                </a:cubicBezTo>
                <a:cubicBezTo>
                  <a:pt x="87" y="40"/>
                  <a:pt x="89" y="41"/>
                  <a:pt x="91" y="42"/>
                </a:cubicBezTo>
                <a:cubicBezTo>
                  <a:pt x="91" y="42"/>
                  <a:pt x="91" y="42"/>
                  <a:pt x="91" y="42"/>
                </a:cubicBezTo>
                <a:cubicBezTo>
                  <a:pt x="91" y="42"/>
                  <a:pt x="91" y="42"/>
                  <a:pt x="91" y="42"/>
                </a:cubicBezTo>
                <a:cubicBezTo>
                  <a:pt x="96" y="38"/>
                  <a:pt x="103" y="35"/>
                  <a:pt x="107" y="35"/>
                </a:cubicBezTo>
                <a:cubicBezTo>
                  <a:pt x="107" y="35"/>
                  <a:pt x="107" y="35"/>
                  <a:pt x="107" y="35"/>
                </a:cubicBezTo>
                <a:cubicBezTo>
                  <a:pt x="118" y="36"/>
                  <a:pt x="124" y="40"/>
                  <a:pt x="126" y="50"/>
                </a:cubicBezTo>
                <a:cubicBezTo>
                  <a:pt x="127" y="51"/>
                  <a:pt x="127" y="52"/>
                  <a:pt x="127" y="53"/>
                </a:cubicBezTo>
                <a:cubicBezTo>
                  <a:pt x="127" y="60"/>
                  <a:pt x="123" y="64"/>
                  <a:pt x="122" y="69"/>
                </a:cubicBezTo>
                <a:cubicBezTo>
                  <a:pt x="122" y="69"/>
                  <a:pt x="122" y="69"/>
                  <a:pt x="122" y="69"/>
                </a:cubicBezTo>
                <a:cubicBezTo>
                  <a:pt x="122" y="69"/>
                  <a:pt x="122" y="69"/>
                  <a:pt x="122" y="69"/>
                </a:cubicBezTo>
                <a:cubicBezTo>
                  <a:pt x="125" y="62"/>
                  <a:pt x="128" y="56"/>
                  <a:pt x="134" y="56"/>
                </a:cubicBezTo>
                <a:cubicBezTo>
                  <a:pt x="134" y="56"/>
                  <a:pt x="134" y="56"/>
                  <a:pt x="134" y="56"/>
                </a:cubicBezTo>
                <a:cubicBezTo>
                  <a:pt x="139" y="56"/>
                  <a:pt x="141" y="59"/>
                  <a:pt x="141" y="63"/>
                </a:cubicBezTo>
                <a:cubicBezTo>
                  <a:pt x="141" y="63"/>
                  <a:pt x="141" y="63"/>
                  <a:pt x="141" y="63"/>
                </a:cubicBezTo>
                <a:cubicBezTo>
                  <a:pt x="141" y="64"/>
                  <a:pt x="141" y="66"/>
                  <a:pt x="139" y="67"/>
                </a:cubicBezTo>
                <a:cubicBezTo>
                  <a:pt x="139" y="67"/>
                  <a:pt x="139" y="67"/>
                  <a:pt x="139" y="67"/>
                </a:cubicBezTo>
                <a:cubicBezTo>
                  <a:pt x="139" y="67"/>
                  <a:pt x="139" y="67"/>
                  <a:pt x="139" y="67"/>
                </a:cubicBezTo>
                <a:cubicBezTo>
                  <a:pt x="139" y="67"/>
                  <a:pt x="137" y="68"/>
                  <a:pt x="137" y="68"/>
                </a:cubicBezTo>
                <a:cubicBezTo>
                  <a:pt x="136" y="68"/>
                  <a:pt x="136" y="68"/>
                  <a:pt x="136" y="68"/>
                </a:cubicBezTo>
                <a:cubicBezTo>
                  <a:pt x="138" y="67"/>
                  <a:pt x="139" y="65"/>
                  <a:pt x="139" y="63"/>
                </a:cubicBezTo>
                <a:cubicBezTo>
                  <a:pt x="139" y="61"/>
                  <a:pt x="137" y="59"/>
                  <a:pt x="133" y="59"/>
                </a:cubicBezTo>
                <a:cubicBezTo>
                  <a:pt x="133" y="59"/>
                  <a:pt x="132" y="59"/>
                  <a:pt x="132" y="59"/>
                </a:cubicBezTo>
                <a:cubicBezTo>
                  <a:pt x="129" y="60"/>
                  <a:pt x="127" y="63"/>
                  <a:pt x="127" y="67"/>
                </a:cubicBezTo>
                <a:cubicBezTo>
                  <a:pt x="127" y="70"/>
                  <a:pt x="128" y="74"/>
                  <a:pt x="131" y="76"/>
                </a:cubicBezTo>
                <a:cubicBezTo>
                  <a:pt x="134" y="78"/>
                  <a:pt x="142" y="79"/>
                  <a:pt x="147" y="79"/>
                </a:cubicBezTo>
                <a:cubicBezTo>
                  <a:pt x="148" y="79"/>
                  <a:pt x="149" y="79"/>
                  <a:pt x="149" y="79"/>
                </a:cubicBezTo>
                <a:cubicBezTo>
                  <a:pt x="158" y="78"/>
                  <a:pt x="164" y="73"/>
                  <a:pt x="166" y="66"/>
                </a:cubicBezTo>
                <a:cubicBezTo>
                  <a:pt x="166" y="64"/>
                  <a:pt x="167" y="61"/>
                  <a:pt x="167" y="58"/>
                </a:cubicBezTo>
                <a:cubicBezTo>
                  <a:pt x="167" y="57"/>
                  <a:pt x="167" y="56"/>
                  <a:pt x="166" y="55"/>
                </a:cubicBezTo>
                <a:cubicBezTo>
                  <a:pt x="166" y="55"/>
                  <a:pt x="166" y="55"/>
                  <a:pt x="166" y="55"/>
                </a:cubicBezTo>
                <a:cubicBezTo>
                  <a:pt x="166" y="54"/>
                  <a:pt x="165" y="52"/>
                  <a:pt x="164" y="50"/>
                </a:cubicBezTo>
                <a:cubicBezTo>
                  <a:pt x="164" y="50"/>
                  <a:pt x="164" y="50"/>
                  <a:pt x="164" y="50"/>
                </a:cubicBezTo>
                <a:cubicBezTo>
                  <a:pt x="164" y="50"/>
                  <a:pt x="164" y="50"/>
                  <a:pt x="164" y="50"/>
                </a:cubicBezTo>
                <a:cubicBezTo>
                  <a:pt x="164" y="50"/>
                  <a:pt x="163" y="48"/>
                  <a:pt x="163" y="46"/>
                </a:cubicBezTo>
                <a:cubicBezTo>
                  <a:pt x="163" y="46"/>
                  <a:pt x="163" y="46"/>
                  <a:pt x="163" y="46"/>
                </a:cubicBezTo>
                <a:cubicBezTo>
                  <a:pt x="163" y="45"/>
                  <a:pt x="163" y="45"/>
                  <a:pt x="163" y="44"/>
                </a:cubicBezTo>
                <a:cubicBezTo>
                  <a:pt x="163" y="38"/>
                  <a:pt x="161" y="32"/>
                  <a:pt x="154" y="31"/>
                </a:cubicBezTo>
                <a:cubicBezTo>
                  <a:pt x="153" y="31"/>
                  <a:pt x="153" y="31"/>
                  <a:pt x="153" y="31"/>
                </a:cubicBezTo>
                <a:cubicBezTo>
                  <a:pt x="150" y="31"/>
                  <a:pt x="149" y="34"/>
                  <a:pt x="147" y="36"/>
                </a:cubicBezTo>
                <a:cubicBezTo>
                  <a:pt x="145" y="38"/>
                  <a:pt x="141" y="41"/>
                  <a:pt x="134" y="41"/>
                </a:cubicBezTo>
                <a:cubicBezTo>
                  <a:pt x="133" y="41"/>
                  <a:pt x="132" y="41"/>
                  <a:pt x="131" y="40"/>
                </a:cubicBezTo>
                <a:cubicBezTo>
                  <a:pt x="129" y="40"/>
                  <a:pt x="126" y="38"/>
                  <a:pt x="125" y="36"/>
                </a:cubicBezTo>
                <a:cubicBezTo>
                  <a:pt x="124" y="35"/>
                  <a:pt x="124" y="33"/>
                  <a:pt x="124" y="32"/>
                </a:cubicBezTo>
                <a:cubicBezTo>
                  <a:pt x="124" y="28"/>
                  <a:pt x="126" y="24"/>
                  <a:pt x="130" y="23"/>
                </a:cubicBezTo>
                <a:cubicBezTo>
                  <a:pt x="131" y="22"/>
                  <a:pt x="132" y="22"/>
                  <a:pt x="133" y="22"/>
                </a:cubicBezTo>
                <a:cubicBezTo>
                  <a:pt x="134" y="22"/>
                  <a:pt x="136" y="23"/>
                  <a:pt x="137" y="24"/>
                </a:cubicBezTo>
                <a:cubicBezTo>
                  <a:pt x="137" y="24"/>
                  <a:pt x="137" y="24"/>
                  <a:pt x="137" y="24"/>
                </a:cubicBezTo>
                <a:cubicBezTo>
                  <a:pt x="137" y="24"/>
                  <a:pt x="137" y="24"/>
                  <a:pt x="137" y="24"/>
                </a:cubicBezTo>
                <a:cubicBezTo>
                  <a:pt x="137" y="24"/>
                  <a:pt x="137" y="25"/>
                  <a:pt x="137" y="27"/>
                </a:cubicBezTo>
                <a:cubicBezTo>
                  <a:pt x="137" y="28"/>
                  <a:pt x="137" y="29"/>
                  <a:pt x="137" y="30"/>
                </a:cubicBezTo>
                <a:cubicBezTo>
                  <a:pt x="136" y="30"/>
                  <a:pt x="136" y="30"/>
                  <a:pt x="136" y="30"/>
                </a:cubicBezTo>
                <a:cubicBezTo>
                  <a:pt x="136" y="30"/>
                  <a:pt x="136" y="30"/>
                  <a:pt x="136" y="30"/>
                </a:cubicBezTo>
                <a:cubicBezTo>
                  <a:pt x="136" y="26"/>
                  <a:pt x="134" y="25"/>
                  <a:pt x="132" y="25"/>
                </a:cubicBezTo>
                <a:cubicBezTo>
                  <a:pt x="129" y="25"/>
                  <a:pt x="127" y="26"/>
                  <a:pt x="127" y="31"/>
                </a:cubicBezTo>
                <a:cubicBezTo>
                  <a:pt x="127" y="36"/>
                  <a:pt x="130" y="39"/>
                  <a:pt x="135" y="39"/>
                </a:cubicBezTo>
                <a:cubicBezTo>
                  <a:pt x="138" y="39"/>
                  <a:pt x="142" y="37"/>
                  <a:pt x="144" y="35"/>
                </a:cubicBezTo>
                <a:cubicBezTo>
                  <a:pt x="147" y="33"/>
                  <a:pt x="149" y="29"/>
                  <a:pt x="149" y="25"/>
                </a:cubicBezTo>
                <a:cubicBezTo>
                  <a:pt x="149" y="22"/>
                  <a:pt x="147" y="17"/>
                  <a:pt x="143" y="12"/>
                </a:cubicBezTo>
                <a:cubicBezTo>
                  <a:pt x="138" y="8"/>
                  <a:pt x="131" y="6"/>
                  <a:pt x="124" y="6"/>
                </a:cubicBezTo>
                <a:cubicBezTo>
                  <a:pt x="121" y="6"/>
                  <a:pt x="117" y="6"/>
                  <a:pt x="113" y="7"/>
                </a:cubicBezTo>
                <a:cubicBezTo>
                  <a:pt x="113" y="7"/>
                  <a:pt x="113" y="7"/>
                  <a:pt x="113" y="7"/>
                </a:cubicBezTo>
                <a:cubicBezTo>
                  <a:pt x="113" y="7"/>
                  <a:pt x="113" y="7"/>
                  <a:pt x="113" y="7"/>
                </a:cubicBezTo>
                <a:cubicBezTo>
                  <a:pt x="110" y="4"/>
                  <a:pt x="108" y="0"/>
                  <a:pt x="102" y="0"/>
                </a:cubicBezTo>
                <a:cubicBezTo>
                  <a:pt x="102" y="0"/>
                  <a:pt x="102" y="0"/>
                  <a:pt x="102" y="0"/>
                </a:cubicBezTo>
                <a:cubicBezTo>
                  <a:pt x="102" y="0"/>
                  <a:pt x="102" y="0"/>
                  <a:pt x="102" y="0"/>
                </a:cubicBezTo>
                <a:cubicBezTo>
                  <a:pt x="108" y="0"/>
                  <a:pt x="110" y="4"/>
                  <a:pt x="113" y="7"/>
                </a:cubicBezTo>
                <a:cubicBezTo>
                  <a:pt x="113" y="7"/>
                  <a:pt x="113" y="7"/>
                  <a:pt x="113" y="7"/>
                </a:cubicBezTo>
                <a:cubicBezTo>
                  <a:pt x="113" y="7"/>
                  <a:pt x="113" y="7"/>
                  <a:pt x="113" y="7"/>
                </a:cubicBezTo>
                <a:cubicBezTo>
                  <a:pt x="117" y="6"/>
                  <a:pt x="121" y="5"/>
                  <a:pt x="124" y="5"/>
                </a:cubicBezTo>
                <a:cubicBezTo>
                  <a:pt x="132" y="5"/>
                  <a:pt x="138" y="8"/>
                  <a:pt x="143" y="12"/>
                </a:cubicBezTo>
                <a:cubicBezTo>
                  <a:pt x="148" y="17"/>
                  <a:pt x="150" y="22"/>
                  <a:pt x="150" y="25"/>
                </a:cubicBezTo>
                <a:cubicBezTo>
                  <a:pt x="150" y="33"/>
                  <a:pt x="141" y="39"/>
                  <a:pt x="135" y="39"/>
                </a:cubicBezTo>
                <a:cubicBezTo>
                  <a:pt x="132" y="39"/>
                  <a:pt x="130" y="38"/>
                  <a:pt x="129" y="37"/>
                </a:cubicBezTo>
                <a:cubicBezTo>
                  <a:pt x="127" y="36"/>
                  <a:pt x="127" y="34"/>
                  <a:pt x="127" y="31"/>
                </a:cubicBezTo>
                <a:cubicBezTo>
                  <a:pt x="127" y="29"/>
                  <a:pt x="127" y="27"/>
                  <a:pt x="128" y="26"/>
                </a:cubicBezTo>
                <a:cubicBezTo>
                  <a:pt x="129" y="25"/>
                  <a:pt x="130" y="24"/>
                  <a:pt x="132" y="24"/>
                </a:cubicBezTo>
                <a:cubicBezTo>
                  <a:pt x="134" y="24"/>
                  <a:pt x="137" y="26"/>
                  <a:pt x="137" y="30"/>
                </a:cubicBezTo>
                <a:cubicBezTo>
                  <a:pt x="137" y="30"/>
                  <a:pt x="137" y="30"/>
                  <a:pt x="137" y="30"/>
                </a:cubicBezTo>
                <a:cubicBezTo>
                  <a:pt x="137" y="30"/>
                  <a:pt x="137" y="30"/>
                  <a:pt x="137" y="30"/>
                </a:cubicBezTo>
                <a:cubicBezTo>
                  <a:pt x="136" y="30"/>
                  <a:pt x="136" y="30"/>
                  <a:pt x="136" y="30"/>
                </a:cubicBezTo>
                <a:cubicBezTo>
                  <a:pt x="137" y="29"/>
                  <a:pt x="137" y="28"/>
                  <a:pt x="137" y="27"/>
                </a:cubicBezTo>
                <a:cubicBezTo>
                  <a:pt x="137" y="25"/>
                  <a:pt x="137" y="24"/>
                  <a:pt x="137" y="24"/>
                </a:cubicBezTo>
                <a:cubicBezTo>
                  <a:pt x="137" y="24"/>
                  <a:pt x="137" y="24"/>
                  <a:pt x="137" y="24"/>
                </a:cubicBezTo>
                <a:cubicBezTo>
                  <a:pt x="137" y="24"/>
                  <a:pt x="137" y="24"/>
                  <a:pt x="137" y="24"/>
                </a:cubicBezTo>
                <a:cubicBezTo>
                  <a:pt x="136" y="23"/>
                  <a:pt x="134" y="22"/>
                  <a:pt x="133" y="22"/>
                </a:cubicBezTo>
                <a:cubicBezTo>
                  <a:pt x="132" y="22"/>
                  <a:pt x="131" y="22"/>
                  <a:pt x="130" y="23"/>
                </a:cubicBezTo>
                <a:cubicBezTo>
                  <a:pt x="126" y="24"/>
                  <a:pt x="124" y="28"/>
                  <a:pt x="124" y="32"/>
                </a:cubicBezTo>
                <a:cubicBezTo>
                  <a:pt x="124" y="33"/>
                  <a:pt x="124" y="35"/>
                  <a:pt x="125" y="36"/>
                </a:cubicBezTo>
                <a:cubicBezTo>
                  <a:pt x="126" y="38"/>
                  <a:pt x="129" y="40"/>
                  <a:pt x="131" y="40"/>
                </a:cubicBezTo>
                <a:cubicBezTo>
                  <a:pt x="132" y="40"/>
                  <a:pt x="133" y="40"/>
                  <a:pt x="134" y="40"/>
                </a:cubicBezTo>
                <a:cubicBezTo>
                  <a:pt x="141" y="40"/>
                  <a:pt x="145" y="38"/>
                  <a:pt x="147" y="36"/>
                </a:cubicBezTo>
                <a:cubicBezTo>
                  <a:pt x="149" y="34"/>
                  <a:pt x="150" y="31"/>
                  <a:pt x="153" y="31"/>
                </a:cubicBezTo>
                <a:cubicBezTo>
                  <a:pt x="154" y="31"/>
                  <a:pt x="154" y="31"/>
                  <a:pt x="154" y="31"/>
                </a:cubicBezTo>
                <a:cubicBezTo>
                  <a:pt x="161" y="32"/>
                  <a:pt x="164" y="38"/>
                  <a:pt x="164" y="44"/>
                </a:cubicBezTo>
                <a:cubicBezTo>
                  <a:pt x="164" y="45"/>
                  <a:pt x="164" y="45"/>
                  <a:pt x="163" y="46"/>
                </a:cubicBezTo>
                <a:cubicBezTo>
                  <a:pt x="163" y="46"/>
                  <a:pt x="163" y="46"/>
                  <a:pt x="163" y="46"/>
                </a:cubicBezTo>
                <a:cubicBezTo>
                  <a:pt x="163" y="48"/>
                  <a:pt x="164" y="50"/>
                  <a:pt x="164" y="50"/>
                </a:cubicBezTo>
                <a:cubicBezTo>
                  <a:pt x="164" y="50"/>
                  <a:pt x="164" y="50"/>
                  <a:pt x="164" y="50"/>
                </a:cubicBezTo>
                <a:cubicBezTo>
                  <a:pt x="164" y="50"/>
                  <a:pt x="164" y="50"/>
                  <a:pt x="164" y="50"/>
                </a:cubicBezTo>
                <a:cubicBezTo>
                  <a:pt x="165" y="52"/>
                  <a:pt x="166" y="54"/>
                  <a:pt x="167" y="54"/>
                </a:cubicBezTo>
                <a:cubicBezTo>
                  <a:pt x="166" y="55"/>
                  <a:pt x="166" y="55"/>
                  <a:pt x="166" y="55"/>
                </a:cubicBezTo>
                <a:cubicBezTo>
                  <a:pt x="167" y="54"/>
                  <a:pt x="167" y="54"/>
                  <a:pt x="167" y="54"/>
                </a:cubicBezTo>
                <a:cubicBezTo>
                  <a:pt x="167" y="56"/>
                  <a:pt x="167" y="57"/>
                  <a:pt x="167" y="58"/>
                </a:cubicBezTo>
                <a:cubicBezTo>
                  <a:pt x="167" y="61"/>
                  <a:pt x="166" y="64"/>
                  <a:pt x="166" y="66"/>
                </a:cubicBezTo>
                <a:cubicBezTo>
                  <a:pt x="164" y="73"/>
                  <a:pt x="158" y="79"/>
                  <a:pt x="149" y="79"/>
                </a:cubicBezTo>
                <a:cubicBezTo>
                  <a:pt x="149" y="79"/>
                  <a:pt x="148" y="79"/>
                  <a:pt x="147" y="79"/>
                </a:cubicBezTo>
                <a:cubicBezTo>
                  <a:pt x="142" y="79"/>
                  <a:pt x="134" y="78"/>
                  <a:pt x="131" y="76"/>
                </a:cubicBezTo>
                <a:cubicBezTo>
                  <a:pt x="128" y="74"/>
                  <a:pt x="127" y="70"/>
                  <a:pt x="127" y="67"/>
                </a:cubicBezTo>
                <a:cubicBezTo>
                  <a:pt x="127" y="63"/>
                  <a:pt x="128" y="59"/>
                  <a:pt x="132" y="59"/>
                </a:cubicBezTo>
                <a:cubicBezTo>
                  <a:pt x="132" y="59"/>
                  <a:pt x="133" y="58"/>
                  <a:pt x="133" y="58"/>
                </a:cubicBezTo>
                <a:cubicBezTo>
                  <a:pt x="135" y="58"/>
                  <a:pt x="136" y="59"/>
                  <a:pt x="137" y="60"/>
                </a:cubicBezTo>
                <a:cubicBezTo>
                  <a:pt x="138" y="61"/>
                  <a:pt x="139" y="62"/>
                  <a:pt x="139" y="63"/>
                </a:cubicBezTo>
                <a:cubicBezTo>
                  <a:pt x="139" y="65"/>
                  <a:pt x="138" y="67"/>
                  <a:pt x="137" y="68"/>
                </a:cubicBezTo>
                <a:cubicBezTo>
                  <a:pt x="137" y="68"/>
                  <a:pt x="137" y="68"/>
                  <a:pt x="137" y="68"/>
                </a:cubicBezTo>
                <a:cubicBezTo>
                  <a:pt x="136" y="68"/>
                  <a:pt x="136" y="68"/>
                  <a:pt x="136" y="68"/>
                </a:cubicBezTo>
                <a:cubicBezTo>
                  <a:pt x="137" y="68"/>
                  <a:pt x="139" y="67"/>
                  <a:pt x="139" y="67"/>
                </a:cubicBezTo>
                <a:cubicBezTo>
                  <a:pt x="139" y="67"/>
                  <a:pt x="139" y="67"/>
                  <a:pt x="139" y="67"/>
                </a:cubicBezTo>
                <a:cubicBezTo>
                  <a:pt x="139" y="67"/>
                  <a:pt x="139" y="67"/>
                  <a:pt x="139" y="67"/>
                </a:cubicBezTo>
                <a:cubicBezTo>
                  <a:pt x="141" y="66"/>
                  <a:pt x="141" y="64"/>
                  <a:pt x="141" y="63"/>
                </a:cubicBezTo>
                <a:cubicBezTo>
                  <a:pt x="141" y="63"/>
                  <a:pt x="141" y="63"/>
                  <a:pt x="141" y="63"/>
                </a:cubicBezTo>
                <a:cubicBezTo>
                  <a:pt x="141" y="59"/>
                  <a:pt x="139" y="56"/>
                  <a:pt x="134" y="56"/>
                </a:cubicBezTo>
                <a:cubicBezTo>
                  <a:pt x="134" y="56"/>
                  <a:pt x="134" y="56"/>
                  <a:pt x="134" y="56"/>
                </a:cubicBezTo>
                <a:cubicBezTo>
                  <a:pt x="129" y="56"/>
                  <a:pt x="125" y="62"/>
                  <a:pt x="122" y="69"/>
                </a:cubicBezTo>
                <a:cubicBezTo>
                  <a:pt x="122" y="69"/>
                  <a:pt x="122" y="69"/>
                  <a:pt x="122" y="69"/>
                </a:cubicBezTo>
                <a:cubicBezTo>
                  <a:pt x="123" y="64"/>
                  <a:pt x="127" y="60"/>
                  <a:pt x="127" y="53"/>
                </a:cubicBezTo>
                <a:cubicBezTo>
                  <a:pt x="127" y="52"/>
                  <a:pt x="126" y="51"/>
                  <a:pt x="126" y="50"/>
                </a:cubicBezTo>
                <a:cubicBezTo>
                  <a:pt x="124" y="40"/>
                  <a:pt x="118" y="36"/>
                  <a:pt x="107" y="36"/>
                </a:cubicBezTo>
                <a:cubicBezTo>
                  <a:pt x="107" y="36"/>
                  <a:pt x="107" y="36"/>
                  <a:pt x="107" y="36"/>
                </a:cubicBezTo>
                <a:cubicBezTo>
                  <a:pt x="103" y="36"/>
                  <a:pt x="96" y="38"/>
                  <a:pt x="91" y="42"/>
                </a:cubicBezTo>
                <a:cubicBezTo>
                  <a:pt x="91" y="42"/>
                  <a:pt x="91" y="42"/>
                  <a:pt x="91" y="42"/>
                </a:cubicBezTo>
                <a:cubicBezTo>
                  <a:pt x="91" y="42"/>
                  <a:pt x="91" y="42"/>
                  <a:pt x="91" y="42"/>
                </a:cubicBezTo>
                <a:cubicBezTo>
                  <a:pt x="89" y="41"/>
                  <a:pt x="87" y="40"/>
                  <a:pt x="85" y="40"/>
                </a:cubicBezTo>
                <a:cubicBezTo>
                  <a:pt x="79" y="40"/>
                  <a:pt x="74" y="44"/>
                  <a:pt x="73" y="46"/>
                </a:cubicBezTo>
                <a:cubicBezTo>
                  <a:pt x="73" y="46"/>
                  <a:pt x="73" y="46"/>
                  <a:pt x="73" y="46"/>
                </a:cubicBezTo>
                <a:cubicBezTo>
                  <a:pt x="73" y="46"/>
                  <a:pt x="73" y="46"/>
                  <a:pt x="73" y="46"/>
                </a:cubicBezTo>
                <a:cubicBezTo>
                  <a:pt x="67" y="46"/>
                  <a:pt x="62" y="46"/>
                  <a:pt x="58" y="54"/>
                </a:cubicBezTo>
                <a:cubicBezTo>
                  <a:pt x="58" y="56"/>
                  <a:pt x="57" y="58"/>
                  <a:pt x="57" y="60"/>
                </a:cubicBezTo>
                <a:cubicBezTo>
                  <a:pt x="57" y="61"/>
                  <a:pt x="57" y="61"/>
                  <a:pt x="57" y="62"/>
                </a:cubicBezTo>
                <a:cubicBezTo>
                  <a:pt x="57" y="66"/>
                  <a:pt x="59" y="70"/>
                  <a:pt x="61" y="74"/>
                </a:cubicBezTo>
                <a:cubicBezTo>
                  <a:pt x="64" y="77"/>
                  <a:pt x="68" y="79"/>
                  <a:pt x="71" y="79"/>
                </a:cubicBezTo>
                <a:cubicBezTo>
                  <a:pt x="74" y="79"/>
                  <a:pt x="76" y="78"/>
                  <a:pt x="78" y="75"/>
                </a:cubicBezTo>
                <a:cubicBezTo>
                  <a:pt x="78" y="75"/>
                  <a:pt x="78" y="75"/>
                  <a:pt x="78" y="75"/>
                </a:cubicBezTo>
                <a:cubicBezTo>
                  <a:pt x="78" y="78"/>
                  <a:pt x="78" y="79"/>
                  <a:pt x="77" y="81"/>
                </a:cubicBezTo>
                <a:cubicBezTo>
                  <a:pt x="76" y="84"/>
                  <a:pt x="68" y="90"/>
                  <a:pt x="66" y="92"/>
                </a:cubicBezTo>
                <a:cubicBezTo>
                  <a:pt x="60" y="96"/>
                  <a:pt x="51" y="100"/>
                  <a:pt x="43" y="102"/>
                </a:cubicBezTo>
                <a:cubicBezTo>
                  <a:pt x="40" y="103"/>
                  <a:pt x="38" y="103"/>
                  <a:pt x="36" y="103"/>
                </a:cubicBezTo>
                <a:cubicBezTo>
                  <a:pt x="19" y="103"/>
                  <a:pt x="8" y="92"/>
                  <a:pt x="0" y="84"/>
                </a:cubicBezTo>
                <a:cubicBezTo>
                  <a:pt x="0" y="84"/>
                  <a:pt x="0" y="84"/>
                  <a:pt x="0" y="84"/>
                </a:cubicBezTo>
                <a:cubicBezTo>
                  <a:pt x="4" y="86"/>
                  <a:pt x="12" y="92"/>
                  <a:pt x="13" y="93"/>
                </a:cubicBezTo>
                <a:cubicBezTo>
                  <a:pt x="18" y="97"/>
                  <a:pt x="25" y="100"/>
                  <a:pt x="32" y="100"/>
                </a:cubicBezTo>
                <a:cubicBezTo>
                  <a:pt x="36" y="100"/>
                  <a:pt x="39" y="99"/>
                  <a:pt x="43" y="98"/>
                </a:cubicBezTo>
                <a:cubicBezTo>
                  <a:pt x="47" y="96"/>
                  <a:pt x="52" y="92"/>
                  <a:pt x="53" y="88"/>
                </a:cubicBezTo>
                <a:cubicBezTo>
                  <a:pt x="54" y="86"/>
                  <a:pt x="54" y="85"/>
                  <a:pt x="54" y="83"/>
                </a:cubicBezTo>
                <a:cubicBezTo>
                  <a:pt x="54" y="80"/>
                  <a:pt x="53" y="77"/>
                  <a:pt x="52" y="75"/>
                </a:cubicBezTo>
                <a:cubicBezTo>
                  <a:pt x="50" y="71"/>
                  <a:pt x="44" y="69"/>
                  <a:pt x="40" y="69"/>
                </a:cubicBezTo>
                <a:cubicBezTo>
                  <a:pt x="36" y="69"/>
                  <a:pt x="33" y="71"/>
                  <a:pt x="33" y="74"/>
                </a:cubicBezTo>
                <a:cubicBezTo>
                  <a:pt x="33" y="76"/>
                  <a:pt x="34" y="78"/>
                  <a:pt x="35" y="81"/>
                </a:cubicBezTo>
                <a:cubicBezTo>
                  <a:pt x="35" y="81"/>
                  <a:pt x="35" y="81"/>
                  <a:pt x="35" y="81"/>
                </a:cubicBezTo>
                <a:cubicBezTo>
                  <a:pt x="35" y="81"/>
                  <a:pt x="35" y="81"/>
                  <a:pt x="35" y="81"/>
                </a:cubicBezTo>
                <a:cubicBezTo>
                  <a:pt x="36" y="80"/>
                  <a:pt x="36" y="80"/>
                  <a:pt x="36" y="79"/>
                </a:cubicBezTo>
                <a:cubicBezTo>
                  <a:pt x="36" y="78"/>
                  <a:pt x="35" y="76"/>
                  <a:pt x="35" y="74"/>
                </a:cubicBezTo>
                <a:cubicBezTo>
                  <a:pt x="35" y="74"/>
                  <a:pt x="35" y="74"/>
                  <a:pt x="35" y="74"/>
                </a:cubicBezTo>
                <a:cubicBezTo>
                  <a:pt x="35" y="74"/>
                  <a:pt x="35" y="74"/>
                  <a:pt x="35" y="74"/>
                </a:cubicBezTo>
                <a:cubicBezTo>
                  <a:pt x="36" y="73"/>
                  <a:pt x="36" y="72"/>
                  <a:pt x="38" y="72"/>
                </a:cubicBezTo>
                <a:cubicBezTo>
                  <a:pt x="38" y="72"/>
                  <a:pt x="38" y="72"/>
                  <a:pt x="38" y="72"/>
                </a:cubicBezTo>
                <a:cubicBezTo>
                  <a:pt x="38" y="72"/>
                  <a:pt x="38" y="72"/>
                  <a:pt x="38" y="72"/>
                </a:cubicBezTo>
                <a:cubicBezTo>
                  <a:pt x="38" y="72"/>
                  <a:pt x="38" y="72"/>
                  <a:pt x="38" y="72"/>
                </a:cubicBezTo>
                <a:cubicBezTo>
                  <a:pt x="38" y="72"/>
                  <a:pt x="39" y="72"/>
                  <a:pt x="40" y="72"/>
                </a:cubicBezTo>
                <a:cubicBezTo>
                  <a:pt x="41" y="72"/>
                  <a:pt x="41" y="72"/>
                  <a:pt x="41" y="72"/>
                </a:cubicBezTo>
                <a:cubicBezTo>
                  <a:pt x="41" y="72"/>
                  <a:pt x="41" y="72"/>
                  <a:pt x="41" y="72"/>
                </a:cubicBezTo>
                <a:cubicBezTo>
                  <a:pt x="41" y="72"/>
                  <a:pt x="41" y="72"/>
                  <a:pt x="41" y="72"/>
                </a:cubicBezTo>
                <a:cubicBezTo>
                  <a:pt x="41" y="72"/>
                  <a:pt x="41" y="72"/>
                  <a:pt x="41" y="72"/>
                </a:cubicBezTo>
                <a:cubicBezTo>
                  <a:pt x="41" y="72"/>
                  <a:pt x="41" y="72"/>
                  <a:pt x="41" y="72"/>
                </a:cubicBezTo>
                <a:cubicBezTo>
                  <a:pt x="41" y="72"/>
                  <a:pt x="41" y="72"/>
                  <a:pt x="41" y="72"/>
                </a:cubicBezTo>
                <a:cubicBezTo>
                  <a:pt x="41" y="72"/>
                  <a:pt x="41" y="72"/>
                  <a:pt x="41" y="72"/>
                </a:cubicBezTo>
                <a:cubicBezTo>
                  <a:pt x="43" y="75"/>
                  <a:pt x="44" y="77"/>
                  <a:pt x="44" y="80"/>
                </a:cubicBezTo>
                <a:cubicBezTo>
                  <a:pt x="44" y="83"/>
                  <a:pt x="43" y="85"/>
                  <a:pt x="40" y="87"/>
                </a:cubicBezTo>
                <a:cubicBezTo>
                  <a:pt x="38" y="89"/>
                  <a:pt x="35" y="90"/>
                  <a:pt x="32" y="90"/>
                </a:cubicBezTo>
                <a:cubicBezTo>
                  <a:pt x="25" y="90"/>
                  <a:pt x="19" y="86"/>
                  <a:pt x="17" y="74"/>
                </a:cubicBezTo>
                <a:cubicBezTo>
                  <a:pt x="17" y="74"/>
                  <a:pt x="16" y="72"/>
                  <a:pt x="16" y="70"/>
                </a:cubicBezTo>
                <a:cubicBezTo>
                  <a:pt x="16" y="69"/>
                  <a:pt x="17" y="68"/>
                  <a:pt x="17" y="67"/>
                </a:cubicBezTo>
                <a:cubicBezTo>
                  <a:pt x="18" y="66"/>
                  <a:pt x="21" y="63"/>
                  <a:pt x="22" y="61"/>
                </a:cubicBezTo>
                <a:cubicBezTo>
                  <a:pt x="23" y="61"/>
                  <a:pt x="23" y="61"/>
                  <a:pt x="23" y="61"/>
                </a:cubicBezTo>
                <a:cubicBezTo>
                  <a:pt x="22" y="61"/>
                  <a:pt x="22" y="61"/>
                  <a:pt x="22" y="61"/>
                </a:cubicBezTo>
                <a:cubicBezTo>
                  <a:pt x="22" y="58"/>
                  <a:pt x="21" y="55"/>
                  <a:pt x="21" y="53"/>
                </a:cubicBezTo>
                <a:cubicBezTo>
                  <a:pt x="21" y="49"/>
                  <a:pt x="22" y="45"/>
                  <a:pt x="24" y="42"/>
                </a:cubicBezTo>
                <a:cubicBezTo>
                  <a:pt x="27" y="38"/>
                  <a:pt x="31" y="41"/>
                  <a:pt x="35" y="38"/>
                </a:cubicBezTo>
                <a:cubicBezTo>
                  <a:pt x="38" y="36"/>
                  <a:pt x="39" y="29"/>
                  <a:pt x="45" y="27"/>
                </a:cubicBezTo>
                <a:cubicBezTo>
                  <a:pt x="47" y="27"/>
                  <a:pt x="48" y="27"/>
                  <a:pt x="49" y="27"/>
                </a:cubicBezTo>
                <a:cubicBezTo>
                  <a:pt x="62" y="27"/>
                  <a:pt x="66" y="40"/>
                  <a:pt x="77" y="40"/>
                </a:cubicBezTo>
                <a:cubicBezTo>
                  <a:pt x="79" y="40"/>
                  <a:pt x="82" y="39"/>
                  <a:pt x="86" y="37"/>
                </a:cubicBezTo>
                <a:cubicBezTo>
                  <a:pt x="89" y="35"/>
                  <a:pt x="90" y="33"/>
                  <a:pt x="90" y="30"/>
                </a:cubicBezTo>
                <a:cubicBezTo>
                  <a:pt x="90" y="28"/>
                  <a:pt x="89" y="26"/>
                  <a:pt x="88" y="24"/>
                </a:cubicBezTo>
                <a:cubicBezTo>
                  <a:pt x="86" y="23"/>
                  <a:pt x="84" y="22"/>
                  <a:pt x="82" y="22"/>
                </a:cubicBezTo>
                <a:cubicBezTo>
                  <a:pt x="81" y="22"/>
                  <a:pt x="81" y="22"/>
                  <a:pt x="81" y="22"/>
                </a:cubicBezTo>
                <a:cubicBezTo>
                  <a:pt x="79" y="22"/>
                  <a:pt x="77" y="23"/>
                  <a:pt x="77" y="26"/>
                </a:cubicBezTo>
                <a:cubicBezTo>
                  <a:pt x="77" y="27"/>
                  <a:pt x="77" y="27"/>
                  <a:pt x="77" y="27"/>
                </a:cubicBezTo>
                <a:cubicBezTo>
                  <a:pt x="77" y="28"/>
                  <a:pt x="78" y="29"/>
                  <a:pt x="78" y="29"/>
                </a:cubicBezTo>
                <a:cubicBezTo>
                  <a:pt x="79" y="30"/>
                  <a:pt x="79" y="30"/>
                  <a:pt x="79" y="30"/>
                </a:cubicBezTo>
                <a:cubicBezTo>
                  <a:pt x="79" y="30"/>
                  <a:pt x="79" y="30"/>
                  <a:pt x="79" y="30"/>
                </a:cubicBezTo>
                <a:cubicBezTo>
                  <a:pt x="79" y="30"/>
                  <a:pt x="79" y="30"/>
                  <a:pt x="79" y="30"/>
                </a:cubicBezTo>
                <a:cubicBezTo>
                  <a:pt x="79" y="30"/>
                  <a:pt x="79" y="30"/>
                  <a:pt x="79" y="30"/>
                </a:cubicBezTo>
                <a:cubicBezTo>
                  <a:pt x="79" y="30"/>
                  <a:pt x="79" y="30"/>
                  <a:pt x="79" y="30"/>
                </a:cubicBezTo>
                <a:cubicBezTo>
                  <a:pt x="79" y="30"/>
                  <a:pt x="79" y="30"/>
                  <a:pt x="79" y="30"/>
                </a:cubicBezTo>
                <a:cubicBezTo>
                  <a:pt x="80" y="30"/>
                  <a:pt x="80" y="30"/>
                  <a:pt x="80" y="30"/>
                </a:cubicBezTo>
                <a:cubicBezTo>
                  <a:pt x="79" y="30"/>
                  <a:pt x="79" y="30"/>
                  <a:pt x="79" y="30"/>
                </a:cubicBezTo>
                <a:cubicBezTo>
                  <a:pt x="79" y="29"/>
                  <a:pt x="79" y="29"/>
                  <a:pt x="79" y="29"/>
                </a:cubicBezTo>
                <a:cubicBezTo>
                  <a:pt x="79" y="29"/>
                  <a:pt x="79" y="29"/>
                  <a:pt x="79" y="29"/>
                </a:cubicBezTo>
                <a:cubicBezTo>
                  <a:pt x="79" y="29"/>
                  <a:pt x="79" y="29"/>
                  <a:pt x="79" y="29"/>
                </a:cubicBezTo>
                <a:cubicBezTo>
                  <a:pt x="79" y="29"/>
                  <a:pt x="79" y="28"/>
                  <a:pt x="79" y="27"/>
                </a:cubicBezTo>
                <a:cubicBezTo>
                  <a:pt x="79" y="26"/>
                  <a:pt x="79" y="25"/>
                  <a:pt x="79" y="25"/>
                </a:cubicBezTo>
                <a:cubicBezTo>
                  <a:pt x="80" y="24"/>
                  <a:pt x="81" y="24"/>
                  <a:pt x="81" y="24"/>
                </a:cubicBezTo>
                <a:cubicBezTo>
                  <a:pt x="84" y="24"/>
                  <a:pt x="87" y="26"/>
                  <a:pt x="87" y="30"/>
                </a:cubicBezTo>
                <a:cubicBezTo>
                  <a:pt x="88" y="31"/>
                  <a:pt x="88" y="31"/>
                  <a:pt x="88" y="31"/>
                </a:cubicBezTo>
                <a:cubicBezTo>
                  <a:pt x="88" y="35"/>
                  <a:pt x="83" y="38"/>
                  <a:pt x="78" y="38"/>
                </a:cubicBezTo>
                <a:cubicBezTo>
                  <a:pt x="77" y="38"/>
                  <a:pt x="75" y="38"/>
                  <a:pt x="74" y="37"/>
                </a:cubicBezTo>
                <a:cubicBezTo>
                  <a:pt x="67" y="33"/>
                  <a:pt x="61" y="27"/>
                  <a:pt x="61" y="21"/>
                </a:cubicBezTo>
                <a:cubicBezTo>
                  <a:pt x="61" y="17"/>
                  <a:pt x="62" y="14"/>
                  <a:pt x="65" y="10"/>
                </a:cubicBezTo>
                <a:cubicBezTo>
                  <a:pt x="68" y="7"/>
                  <a:pt x="74" y="6"/>
                  <a:pt x="79" y="6"/>
                </a:cubicBezTo>
                <a:cubicBezTo>
                  <a:pt x="81" y="6"/>
                  <a:pt x="83" y="6"/>
                  <a:pt x="84" y="7"/>
                </a:cubicBezTo>
                <a:cubicBezTo>
                  <a:pt x="84" y="7"/>
                  <a:pt x="84" y="7"/>
                  <a:pt x="84" y="7"/>
                </a:cubicBezTo>
                <a:cubicBezTo>
                  <a:pt x="84" y="7"/>
                  <a:pt x="84" y="7"/>
                  <a:pt x="84" y="7"/>
                </a:cubicBezTo>
                <a:cubicBezTo>
                  <a:pt x="88" y="2"/>
                  <a:pt x="92" y="0"/>
                  <a:pt x="99" y="0"/>
                </a:cubicBezTo>
                <a:cubicBezTo>
                  <a:pt x="100" y="0"/>
                  <a:pt x="101" y="0"/>
                  <a:pt x="102" y="0"/>
                </a:cubicBezTo>
                <a:close/>
              </a:path>
            </a:pathLst>
          </a:custGeom>
          <a:solidFill>
            <a:srgbClr val="F2DBC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88" name="PA_任意多边形 1402"/>
          <p:cNvSpPr>
            <a:spLocks/>
          </p:cNvSpPr>
          <p:nvPr>
            <p:custDataLst>
              <p:tags r:id="rId120"/>
            </p:custDataLst>
          </p:nvPr>
        </p:nvSpPr>
        <p:spPr bwMode="auto">
          <a:xfrm>
            <a:off x="2032000" y="3951532"/>
            <a:ext cx="404813" cy="247650"/>
          </a:xfrm>
          <a:custGeom>
            <a:avLst/>
            <a:gdLst>
              <a:gd name="T0" fmla="*/ 85 w 168"/>
              <a:gd name="T1" fmla="*/ 7 h 103"/>
              <a:gd name="T2" fmla="*/ 75 w 168"/>
              <a:gd name="T3" fmla="*/ 37 h 103"/>
              <a:gd name="T4" fmla="*/ 82 w 168"/>
              <a:gd name="T5" fmla="*/ 24 h 103"/>
              <a:gd name="T6" fmla="*/ 80 w 168"/>
              <a:gd name="T7" fmla="*/ 29 h 103"/>
              <a:gd name="T8" fmla="*/ 79 w 168"/>
              <a:gd name="T9" fmla="*/ 30 h 103"/>
              <a:gd name="T10" fmla="*/ 82 w 168"/>
              <a:gd name="T11" fmla="*/ 21 h 103"/>
              <a:gd name="T12" fmla="*/ 46 w 168"/>
              <a:gd name="T13" fmla="*/ 28 h 103"/>
              <a:gd name="T14" fmla="*/ 23 w 168"/>
              <a:gd name="T15" fmla="*/ 61 h 103"/>
              <a:gd name="T16" fmla="*/ 32 w 168"/>
              <a:gd name="T17" fmla="*/ 90 h 103"/>
              <a:gd name="T18" fmla="*/ 42 w 168"/>
              <a:gd name="T19" fmla="*/ 72 h 103"/>
              <a:gd name="T20" fmla="*/ 42 w 168"/>
              <a:gd name="T21" fmla="*/ 72 h 103"/>
              <a:gd name="T22" fmla="*/ 42 w 168"/>
              <a:gd name="T23" fmla="*/ 72 h 103"/>
              <a:gd name="T24" fmla="*/ 35 w 168"/>
              <a:gd name="T25" fmla="*/ 74 h 103"/>
              <a:gd name="T26" fmla="*/ 36 w 168"/>
              <a:gd name="T27" fmla="*/ 81 h 103"/>
              <a:gd name="T28" fmla="*/ 53 w 168"/>
              <a:gd name="T29" fmla="*/ 75 h 103"/>
              <a:gd name="T30" fmla="*/ 14 w 168"/>
              <a:gd name="T31" fmla="*/ 93 h 103"/>
              <a:gd name="T32" fmla="*/ 44 w 168"/>
              <a:gd name="T33" fmla="*/ 102 h 103"/>
              <a:gd name="T34" fmla="*/ 79 w 168"/>
              <a:gd name="T35" fmla="*/ 75 h 103"/>
              <a:gd name="T36" fmla="*/ 73 w 168"/>
              <a:gd name="T37" fmla="*/ 46 h 103"/>
              <a:gd name="T38" fmla="*/ 92 w 168"/>
              <a:gd name="T39" fmla="*/ 42 h 103"/>
              <a:gd name="T40" fmla="*/ 127 w 168"/>
              <a:gd name="T41" fmla="*/ 53 h 103"/>
              <a:gd name="T42" fmla="*/ 134 w 168"/>
              <a:gd name="T43" fmla="*/ 56 h 103"/>
              <a:gd name="T44" fmla="*/ 140 w 168"/>
              <a:gd name="T45" fmla="*/ 67 h 103"/>
              <a:gd name="T46" fmla="*/ 132 w 168"/>
              <a:gd name="T47" fmla="*/ 59 h 103"/>
              <a:gd name="T48" fmla="*/ 166 w 168"/>
              <a:gd name="T49" fmla="*/ 66 h 103"/>
              <a:gd name="T50" fmla="*/ 164 w 168"/>
              <a:gd name="T51" fmla="*/ 50 h 103"/>
              <a:gd name="T52" fmla="*/ 154 w 168"/>
              <a:gd name="T53" fmla="*/ 31 h 103"/>
              <a:gd name="T54" fmla="*/ 124 w 168"/>
              <a:gd name="T55" fmla="*/ 32 h 103"/>
              <a:gd name="T56" fmla="*/ 137 w 168"/>
              <a:gd name="T57" fmla="*/ 24 h 103"/>
              <a:gd name="T58" fmla="*/ 132 w 168"/>
              <a:gd name="T59" fmla="*/ 25 h 103"/>
              <a:gd name="T60" fmla="*/ 143 w 168"/>
              <a:gd name="T61" fmla="*/ 12 h 103"/>
              <a:gd name="T62" fmla="*/ 103 w 168"/>
              <a:gd name="T63" fmla="*/ 0 h 103"/>
              <a:gd name="T64" fmla="*/ 113 w 168"/>
              <a:gd name="T65" fmla="*/ 7 h 103"/>
              <a:gd name="T66" fmla="*/ 129 w 168"/>
              <a:gd name="T67" fmla="*/ 37 h 103"/>
              <a:gd name="T68" fmla="*/ 137 w 168"/>
              <a:gd name="T69" fmla="*/ 30 h 103"/>
              <a:gd name="T70" fmla="*/ 137 w 168"/>
              <a:gd name="T71" fmla="*/ 24 h 103"/>
              <a:gd name="T72" fmla="*/ 125 w 168"/>
              <a:gd name="T73" fmla="*/ 36 h 103"/>
              <a:gd name="T74" fmla="*/ 154 w 168"/>
              <a:gd name="T75" fmla="*/ 31 h 103"/>
              <a:gd name="T76" fmla="*/ 165 w 168"/>
              <a:gd name="T77" fmla="*/ 50 h 103"/>
              <a:gd name="T78" fmla="*/ 150 w 168"/>
              <a:gd name="T79" fmla="*/ 79 h 103"/>
              <a:gd name="T80" fmla="*/ 134 w 168"/>
              <a:gd name="T81" fmla="*/ 58 h 103"/>
              <a:gd name="T82" fmla="*/ 137 w 168"/>
              <a:gd name="T83" fmla="*/ 68 h 103"/>
              <a:gd name="T84" fmla="*/ 142 w 168"/>
              <a:gd name="T85" fmla="*/ 63 h 103"/>
              <a:gd name="T86" fmla="*/ 127 w 168"/>
              <a:gd name="T87" fmla="*/ 53 h 103"/>
              <a:gd name="T88" fmla="*/ 92 w 168"/>
              <a:gd name="T89" fmla="*/ 42 h 103"/>
              <a:gd name="T90" fmla="*/ 73 w 168"/>
              <a:gd name="T91" fmla="*/ 46 h 103"/>
              <a:gd name="T92" fmla="*/ 72 w 168"/>
              <a:gd name="T93" fmla="*/ 79 h 103"/>
              <a:gd name="T94" fmla="*/ 44 w 168"/>
              <a:gd name="T95" fmla="*/ 102 h 103"/>
              <a:gd name="T96" fmla="*/ 33 w 168"/>
              <a:gd name="T97" fmla="*/ 100 h 103"/>
              <a:gd name="T98" fmla="*/ 40 w 168"/>
              <a:gd name="T99" fmla="*/ 69 h 103"/>
              <a:gd name="T100" fmla="*/ 36 w 168"/>
              <a:gd name="T101" fmla="*/ 79 h 103"/>
              <a:gd name="T102" fmla="*/ 39 w 168"/>
              <a:gd name="T103" fmla="*/ 72 h 103"/>
              <a:gd name="T104" fmla="*/ 42 w 168"/>
              <a:gd name="T105" fmla="*/ 72 h 103"/>
              <a:gd name="T106" fmla="*/ 41 w 168"/>
              <a:gd name="T107" fmla="*/ 87 h 103"/>
              <a:gd name="T108" fmla="*/ 23 w 168"/>
              <a:gd name="T109" fmla="*/ 61 h 103"/>
              <a:gd name="T110" fmla="*/ 35 w 168"/>
              <a:gd name="T111" fmla="*/ 38 h 103"/>
              <a:gd name="T112" fmla="*/ 91 w 168"/>
              <a:gd name="T113" fmla="*/ 30 h 103"/>
              <a:gd name="T114" fmla="*/ 77 w 168"/>
              <a:gd name="T115" fmla="*/ 27 h 103"/>
              <a:gd name="T116" fmla="*/ 79 w 168"/>
              <a:gd name="T117" fmla="*/ 30 h 103"/>
              <a:gd name="T118" fmla="*/ 79 w 168"/>
              <a:gd name="T119" fmla="*/ 29 h 103"/>
              <a:gd name="T120" fmla="*/ 82 w 168"/>
              <a:gd name="T121" fmla="*/ 24 h 103"/>
              <a:gd name="T122" fmla="*/ 61 w 168"/>
              <a:gd name="T123" fmla="*/ 21 h 103"/>
              <a:gd name="T124" fmla="*/ 85 w 168"/>
              <a:gd name="T125" fmla="*/ 7 h 1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68" h="103">
                <a:moveTo>
                  <a:pt x="103" y="0"/>
                </a:moveTo>
                <a:cubicBezTo>
                  <a:pt x="103" y="0"/>
                  <a:pt x="103" y="0"/>
                  <a:pt x="103" y="0"/>
                </a:cubicBezTo>
                <a:cubicBezTo>
                  <a:pt x="102" y="0"/>
                  <a:pt x="101" y="0"/>
                  <a:pt x="100" y="0"/>
                </a:cubicBezTo>
                <a:cubicBezTo>
                  <a:pt x="92" y="0"/>
                  <a:pt x="89" y="2"/>
                  <a:pt x="85" y="7"/>
                </a:cubicBezTo>
                <a:cubicBezTo>
                  <a:pt x="85" y="7"/>
                  <a:pt x="85" y="7"/>
                  <a:pt x="85" y="7"/>
                </a:cubicBezTo>
                <a:cubicBezTo>
                  <a:pt x="85" y="7"/>
                  <a:pt x="85" y="7"/>
                  <a:pt x="85" y="7"/>
                </a:cubicBezTo>
                <a:cubicBezTo>
                  <a:pt x="84" y="6"/>
                  <a:pt x="82" y="6"/>
                  <a:pt x="79" y="6"/>
                </a:cubicBezTo>
                <a:cubicBezTo>
                  <a:pt x="75" y="6"/>
                  <a:pt x="69" y="7"/>
                  <a:pt x="66" y="10"/>
                </a:cubicBezTo>
                <a:cubicBezTo>
                  <a:pt x="63" y="14"/>
                  <a:pt x="61" y="17"/>
                  <a:pt x="61" y="21"/>
                </a:cubicBezTo>
                <a:cubicBezTo>
                  <a:pt x="61" y="27"/>
                  <a:pt x="67" y="33"/>
                  <a:pt x="75" y="37"/>
                </a:cubicBezTo>
                <a:cubicBezTo>
                  <a:pt x="76" y="37"/>
                  <a:pt x="77" y="38"/>
                  <a:pt x="79" y="38"/>
                </a:cubicBezTo>
                <a:cubicBezTo>
                  <a:pt x="81" y="38"/>
                  <a:pt x="83" y="37"/>
                  <a:pt x="85" y="36"/>
                </a:cubicBezTo>
                <a:cubicBezTo>
                  <a:pt x="87" y="35"/>
                  <a:pt x="88" y="33"/>
                  <a:pt x="88" y="31"/>
                </a:cubicBezTo>
                <a:cubicBezTo>
                  <a:pt x="88" y="30"/>
                  <a:pt x="88" y="30"/>
                  <a:pt x="88" y="30"/>
                </a:cubicBezTo>
                <a:cubicBezTo>
                  <a:pt x="87" y="26"/>
                  <a:pt x="84" y="24"/>
                  <a:pt x="82" y="24"/>
                </a:cubicBezTo>
                <a:cubicBezTo>
                  <a:pt x="80" y="24"/>
                  <a:pt x="79" y="25"/>
                  <a:pt x="79" y="27"/>
                </a:cubicBezTo>
                <a:cubicBezTo>
                  <a:pt x="79" y="28"/>
                  <a:pt x="79" y="29"/>
                  <a:pt x="79" y="29"/>
                </a:cubicBezTo>
                <a:cubicBezTo>
                  <a:pt x="79" y="29"/>
                  <a:pt x="79" y="29"/>
                  <a:pt x="79" y="29"/>
                </a:cubicBezTo>
                <a:cubicBezTo>
                  <a:pt x="79" y="29"/>
                  <a:pt x="79" y="29"/>
                  <a:pt x="79" y="29"/>
                </a:cubicBezTo>
                <a:cubicBezTo>
                  <a:pt x="80" y="29"/>
                  <a:pt x="80" y="29"/>
                  <a:pt x="80" y="29"/>
                </a:cubicBezTo>
                <a:cubicBezTo>
                  <a:pt x="80" y="30"/>
                  <a:pt x="80" y="30"/>
                  <a:pt x="80" y="30"/>
                </a:cubicBezTo>
                <a:cubicBezTo>
                  <a:pt x="80" y="30"/>
                  <a:pt x="80" y="30"/>
                  <a:pt x="80" y="30"/>
                </a:cubicBezTo>
                <a:cubicBezTo>
                  <a:pt x="80" y="30"/>
                  <a:pt x="80" y="30"/>
                  <a:pt x="80" y="30"/>
                </a:cubicBezTo>
                <a:cubicBezTo>
                  <a:pt x="79" y="30"/>
                  <a:pt x="79" y="30"/>
                  <a:pt x="79" y="30"/>
                </a:cubicBezTo>
                <a:cubicBezTo>
                  <a:pt x="79" y="30"/>
                  <a:pt x="79" y="30"/>
                  <a:pt x="79" y="30"/>
                </a:cubicBezTo>
                <a:cubicBezTo>
                  <a:pt x="79" y="30"/>
                  <a:pt x="79" y="30"/>
                  <a:pt x="79" y="30"/>
                </a:cubicBezTo>
                <a:cubicBezTo>
                  <a:pt x="79" y="30"/>
                  <a:pt x="78" y="29"/>
                  <a:pt x="77" y="27"/>
                </a:cubicBezTo>
                <a:cubicBezTo>
                  <a:pt x="77" y="26"/>
                  <a:pt x="77" y="26"/>
                  <a:pt x="77" y="26"/>
                </a:cubicBezTo>
                <a:cubicBezTo>
                  <a:pt x="77" y="23"/>
                  <a:pt x="79" y="22"/>
                  <a:pt x="81" y="21"/>
                </a:cubicBezTo>
                <a:cubicBezTo>
                  <a:pt x="82" y="21"/>
                  <a:pt x="82" y="21"/>
                  <a:pt x="82" y="21"/>
                </a:cubicBezTo>
                <a:cubicBezTo>
                  <a:pt x="87" y="21"/>
                  <a:pt x="91" y="26"/>
                  <a:pt x="91" y="30"/>
                </a:cubicBezTo>
                <a:cubicBezTo>
                  <a:pt x="91" y="33"/>
                  <a:pt x="90" y="36"/>
                  <a:pt x="86" y="37"/>
                </a:cubicBezTo>
                <a:cubicBezTo>
                  <a:pt x="83" y="39"/>
                  <a:pt x="80" y="40"/>
                  <a:pt x="77" y="40"/>
                </a:cubicBezTo>
                <a:cubicBezTo>
                  <a:pt x="67" y="40"/>
                  <a:pt x="62" y="27"/>
                  <a:pt x="50" y="27"/>
                </a:cubicBezTo>
                <a:cubicBezTo>
                  <a:pt x="49" y="27"/>
                  <a:pt x="47" y="27"/>
                  <a:pt x="46" y="28"/>
                </a:cubicBezTo>
                <a:cubicBezTo>
                  <a:pt x="39" y="29"/>
                  <a:pt x="39" y="36"/>
                  <a:pt x="35" y="38"/>
                </a:cubicBezTo>
                <a:cubicBezTo>
                  <a:pt x="31" y="41"/>
                  <a:pt x="28" y="39"/>
                  <a:pt x="25" y="42"/>
                </a:cubicBezTo>
                <a:cubicBezTo>
                  <a:pt x="23" y="45"/>
                  <a:pt x="22" y="49"/>
                  <a:pt x="22" y="53"/>
                </a:cubicBezTo>
                <a:cubicBezTo>
                  <a:pt x="22" y="55"/>
                  <a:pt x="22" y="58"/>
                  <a:pt x="23" y="61"/>
                </a:cubicBezTo>
                <a:cubicBezTo>
                  <a:pt x="23" y="61"/>
                  <a:pt x="23" y="61"/>
                  <a:pt x="23" y="61"/>
                </a:cubicBezTo>
                <a:cubicBezTo>
                  <a:pt x="23" y="61"/>
                  <a:pt x="23" y="61"/>
                  <a:pt x="23" y="61"/>
                </a:cubicBezTo>
                <a:cubicBezTo>
                  <a:pt x="21" y="63"/>
                  <a:pt x="18" y="66"/>
                  <a:pt x="18" y="67"/>
                </a:cubicBezTo>
                <a:cubicBezTo>
                  <a:pt x="17" y="68"/>
                  <a:pt x="17" y="69"/>
                  <a:pt x="17" y="70"/>
                </a:cubicBezTo>
                <a:cubicBezTo>
                  <a:pt x="17" y="72"/>
                  <a:pt x="17" y="74"/>
                  <a:pt x="17" y="74"/>
                </a:cubicBezTo>
                <a:cubicBezTo>
                  <a:pt x="19" y="86"/>
                  <a:pt x="26" y="90"/>
                  <a:pt x="32" y="90"/>
                </a:cubicBezTo>
                <a:cubicBezTo>
                  <a:pt x="35" y="90"/>
                  <a:pt x="38" y="89"/>
                  <a:pt x="41" y="87"/>
                </a:cubicBezTo>
                <a:cubicBezTo>
                  <a:pt x="43" y="85"/>
                  <a:pt x="44" y="83"/>
                  <a:pt x="44" y="80"/>
                </a:cubicBezTo>
                <a:cubicBezTo>
                  <a:pt x="44" y="77"/>
                  <a:pt x="44" y="75"/>
                  <a:pt x="42" y="72"/>
                </a:cubicBezTo>
                <a:cubicBezTo>
                  <a:pt x="42" y="72"/>
                  <a:pt x="42" y="72"/>
                  <a:pt x="42" y="72"/>
                </a:cubicBezTo>
                <a:cubicBezTo>
                  <a:pt x="42" y="72"/>
                  <a:pt x="42" y="72"/>
                  <a:pt x="42" y="72"/>
                </a:cubicBezTo>
                <a:cubicBezTo>
                  <a:pt x="42" y="72"/>
                  <a:pt x="42" y="72"/>
                  <a:pt x="42" y="72"/>
                </a:cubicBezTo>
                <a:cubicBezTo>
                  <a:pt x="42" y="72"/>
                  <a:pt x="42" y="72"/>
                  <a:pt x="42" y="72"/>
                </a:cubicBezTo>
                <a:cubicBezTo>
                  <a:pt x="42" y="72"/>
                  <a:pt x="42" y="72"/>
                  <a:pt x="42" y="72"/>
                </a:cubicBezTo>
                <a:cubicBezTo>
                  <a:pt x="42" y="72"/>
                  <a:pt x="42" y="72"/>
                  <a:pt x="42" y="72"/>
                </a:cubicBezTo>
                <a:cubicBezTo>
                  <a:pt x="42" y="72"/>
                  <a:pt x="42" y="72"/>
                  <a:pt x="42" y="72"/>
                </a:cubicBezTo>
                <a:cubicBezTo>
                  <a:pt x="42" y="72"/>
                  <a:pt x="42" y="72"/>
                  <a:pt x="42" y="72"/>
                </a:cubicBezTo>
                <a:cubicBezTo>
                  <a:pt x="42" y="72"/>
                  <a:pt x="42" y="72"/>
                  <a:pt x="42" y="72"/>
                </a:cubicBezTo>
                <a:cubicBezTo>
                  <a:pt x="42" y="72"/>
                  <a:pt x="42" y="72"/>
                  <a:pt x="42" y="72"/>
                </a:cubicBezTo>
                <a:cubicBezTo>
                  <a:pt x="42" y="72"/>
                  <a:pt x="42" y="72"/>
                  <a:pt x="42" y="72"/>
                </a:cubicBezTo>
                <a:cubicBezTo>
                  <a:pt x="42" y="72"/>
                  <a:pt x="42" y="72"/>
                  <a:pt x="42" y="72"/>
                </a:cubicBezTo>
                <a:cubicBezTo>
                  <a:pt x="42" y="72"/>
                  <a:pt x="42" y="72"/>
                  <a:pt x="42" y="72"/>
                </a:cubicBezTo>
                <a:cubicBezTo>
                  <a:pt x="41" y="72"/>
                  <a:pt x="41" y="72"/>
                  <a:pt x="41" y="72"/>
                </a:cubicBezTo>
                <a:cubicBezTo>
                  <a:pt x="41" y="72"/>
                  <a:pt x="39" y="72"/>
                  <a:pt x="39" y="72"/>
                </a:cubicBezTo>
                <a:cubicBezTo>
                  <a:pt x="38" y="72"/>
                  <a:pt x="38" y="72"/>
                  <a:pt x="38" y="72"/>
                </a:cubicBezTo>
                <a:cubicBezTo>
                  <a:pt x="37" y="72"/>
                  <a:pt x="36" y="73"/>
                  <a:pt x="35" y="74"/>
                </a:cubicBezTo>
                <a:cubicBezTo>
                  <a:pt x="35" y="74"/>
                  <a:pt x="35" y="74"/>
                  <a:pt x="35" y="74"/>
                </a:cubicBezTo>
                <a:cubicBezTo>
                  <a:pt x="35" y="74"/>
                  <a:pt x="35" y="74"/>
                  <a:pt x="35" y="74"/>
                </a:cubicBezTo>
                <a:cubicBezTo>
                  <a:pt x="36" y="76"/>
                  <a:pt x="36" y="77"/>
                  <a:pt x="36" y="79"/>
                </a:cubicBezTo>
                <a:cubicBezTo>
                  <a:pt x="36" y="80"/>
                  <a:pt x="36" y="80"/>
                  <a:pt x="36" y="81"/>
                </a:cubicBezTo>
                <a:cubicBezTo>
                  <a:pt x="36" y="81"/>
                  <a:pt x="36" y="81"/>
                  <a:pt x="36" y="81"/>
                </a:cubicBezTo>
                <a:cubicBezTo>
                  <a:pt x="36" y="81"/>
                  <a:pt x="36" y="81"/>
                  <a:pt x="36" y="81"/>
                </a:cubicBezTo>
                <a:cubicBezTo>
                  <a:pt x="34" y="78"/>
                  <a:pt x="34" y="76"/>
                  <a:pt x="34" y="74"/>
                </a:cubicBezTo>
                <a:cubicBezTo>
                  <a:pt x="34" y="72"/>
                  <a:pt x="34" y="71"/>
                  <a:pt x="36" y="70"/>
                </a:cubicBezTo>
                <a:cubicBezTo>
                  <a:pt x="37" y="69"/>
                  <a:pt x="39" y="69"/>
                  <a:pt x="40" y="69"/>
                </a:cubicBezTo>
                <a:cubicBezTo>
                  <a:pt x="45" y="69"/>
                  <a:pt x="50" y="71"/>
                  <a:pt x="53" y="75"/>
                </a:cubicBezTo>
                <a:cubicBezTo>
                  <a:pt x="54" y="77"/>
                  <a:pt x="54" y="80"/>
                  <a:pt x="54" y="83"/>
                </a:cubicBezTo>
                <a:cubicBezTo>
                  <a:pt x="54" y="85"/>
                  <a:pt x="54" y="86"/>
                  <a:pt x="54" y="88"/>
                </a:cubicBezTo>
                <a:cubicBezTo>
                  <a:pt x="53" y="93"/>
                  <a:pt x="48" y="96"/>
                  <a:pt x="44" y="98"/>
                </a:cubicBezTo>
                <a:cubicBezTo>
                  <a:pt x="40" y="99"/>
                  <a:pt x="36" y="100"/>
                  <a:pt x="33" y="100"/>
                </a:cubicBezTo>
                <a:cubicBezTo>
                  <a:pt x="25" y="100"/>
                  <a:pt x="19" y="97"/>
                  <a:pt x="14" y="93"/>
                </a:cubicBezTo>
                <a:cubicBezTo>
                  <a:pt x="13" y="92"/>
                  <a:pt x="4" y="86"/>
                  <a:pt x="0" y="84"/>
                </a:cubicBezTo>
                <a:cubicBezTo>
                  <a:pt x="0" y="84"/>
                  <a:pt x="0" y="84"/>
                  <a:pt x="0" y="84"/>
                </a:cubicBezTo>
                <a:cubicBezTo>
                  <a:pt x="1" y="84"/>
                  <a:pt x="1" y="84"/>
                  <a:pt x="1" y="84"/>
                </a:cubicBezTo>
                <a:cubicBezTo>
                  <a:pt x="9" y="92"/>
                  <a:pt x="20" y="103"/>
                  <a:pt x="36" y="103"/>
                </a:cubicBezTo>
                <a:cubicBezTo>
                  <a:pt x="38" y="103"/>
                  <a:pt x="41" y="102"/>
                  <a:pt x="44" y="102"/>
                </a:cubicBezTo>
                <a:cubicBezTo>
                  <a:pt x="52" y="100"/>
                  <a:pt x="60" y="96"/>
                  <a:pt x="66" y="92"/>
                </a:cubicBezTo>
                <a:cubicBezTo>
                  <a:pt x="69" y="90"/>
                  <a:pt x="76" y="84"/>
                  <a:pt x="77" y="81"/>
                </a:cubicBezTo>
                <a:cubicBezTo>
                  <a:pt x="78" y="79"/>
                  <a:pt x="78" y="78"/>
                  <a:pt x="79" y="75"/>
                </a:cubicBezTo>
                <a:cubicBezTo>
                  <a:pt x="79" y="75"/>
                  <a:pt x="79" y="75"/>
                  <a:pt x="79" y="75"/>
                </a:cubicBezTo>
                <a:cubicBezTo>
                  <a:pt x="79" y="75"/>
                  <a:pt x="79" y="75"/>
                  <a:pt x="79" y="75"/>
                </a:cubicBezTo>
                <a:cubicBezTo>
                  <a:pt x="77" y="78"/>
                  <a:pt x="74" y="80"/>
                  <a:pt x="72" y="80"/>
                </a:cubicBezTo>
                <a:cubicBezTo>
                  <a:pt x="65" y="80"/>
                  <a:pt x="57" y="70"/>
                  <a:pt x="57" y="62"/>
                </a:cubicBezTo>
                <a:cubicBezTo>
                  <a:pt x="57" y="61"/>
                  <a:pt x="57" y="61"/>
                  <a:pt x="58" y="60"/>
                </a:cubicBezTo>
                <a:cubicBezTo>
                  <a:pt x="58" y="58"/>
                  <a:pt x="58" y="56"/>
                  <a:pt x="59" y="54"/>
                </a:cubicBezTo>
                <a:cubicBezTo>
                  <a:pt x="62" y="46"/>
                  <a:pt x="67" y="46"/>
                  <a:pt x="73" y="46"/>
                </a:cubicBezTo>
                <a:cubicBezTo>
                  <a:pt x="73" y="46"/>
                  <a:pt x="73" y="46"/>
                  <a:pt x="73" y="46"/>
                </a:cubicBezTo>
                <a:cubicBezTo>
                  <a:pt x="73" y="46"/>
                  <a:pt x="73" y="46"/>
                  <a:pt x="73" y="46"/>
                </a:cubicBezTo>
                <a:cubicBezTo>
                  <a:pt x="75" y="44"/>
                  <a:pt x="80" y="40"/>
                  <a:pt x="86" y="40"/>
                </a:cubicBezTo>
                <a:cubicBezTo>
                  <a:pt x="88" y="40"/>
                  <a:pt x="90" y="41"/>
                  <a:pt x="92" y="42"/>
                </a:cubicBezTo>
                <a:cubicBezTo>
                  <a:pt x="92" y="42"/>
                  <a:pt x="92" y="42"/>
                  <a:pt x="92" y="42"/>
                </a:cubicBezTo>
                <a:cubicBezTo>
                  <a:pt x="92" y="42"/>
                  <a:pt x="92" y="42"/>
                  <a:pt x="92" y="42"/>
                </a:cubicBezTo>
                <a:cubicBezTo>
                  <a:pt x="97" y="38"/>
                  <a:pt x="103" y="35"/>
                  <a:pt x="107" y="35"/>
                </a:cubicBezTo>
                <a:cubicBezTo>
                  <a:pt x="108" y="35"/>
                  <a:pt x="108" y="35"/>
                  <a:pt x="108" y="35"/>
                </a:cubicBezTo>
                <a:cubicBezTo>
                  <a:pt x="119" y="36"/>
                  <a:pt x="125" y="40"/>
                  <a:pt x="127" y="50"/>
                </a:cubicBezTo>
                <a:cubicBezTo>
                  <a:pt x="127" y="51"/>
                  <a:pt x="127" y="52"/>
                  <a:pt x="127" y="53"/>
                </a:cubicBezTo>
                <a:cubicBezTo>
                  <a:pt x="127" y="60"/>
                  <a:pt x="123" y="64"/>
                  <a:pt x="122" y="69"/>
                </a:cubicBezTo>
                <a:cubicBezTo>
                  <a:pt x="122" y="69"/>
                  <a:pt x="122" y="69"/>
                  <a:pt x="122" y="69"/>
                </a:cubicBezTo>
                <a:cubicBezTo>
                  <a:pt x="122" y="69"/>
                  <a:pt x="122" y="69"/>
                  <a:pt x="122" y="69"/>
                </a:cubicBezTo>
                <a:cubicBezTo>
                  <a:pt x="125" y="62"/>
                  <a:pt x="129" y="56"/>
                  <a:pt x="134" y="56"/>
                </a:cubicBezTo>
                <a:cubicBezTo>
                  <a:pt x="134" y="56"/>
                  <a:pt x="134" y="56"/>
                  <a:pt x="134" y="56"/>
                </a:cubicBezTo>
                <a:cubicBezTo>
                  <a:pt x="139" y="56"/>
                  <a:pt x="142" y="59"/>
                  <a:pt x="142" y="63"/>
                </a:cubicBezTo>
                <a:cubicBezTo>
                  <a:pt x="142" y="63"/>
                  <a:pt x="142" y="63"/>
                  <a:pt x="142" y="63"/>
                </a:cubicBezTo>
                <a:cubicBezTo>
                  <a:pt x="142" y="64"/>
                  <a:pt x="141" y="66"/>
                  <a:pt x="140" y="67"/>
                </a:cubicBezTo>
                <a:cubicBezTo>
                  <a:pt x="140" y="67"/>
                  <a:pt x="140" y="67"/>
                  <a:pt x="140" y="67"/>
                </a:cubicBezTo>
                <a:cubicBezTo>
                  <a:pt x="140" y="67"/>
                  <a:pt x="140" y="67"/>
                  <a:pt x="140" y="67"/>
                </a:cubicBezTo>
                <a:cubicBezTo>
                  <a:pt x="140" y="67"/>
                  <a:pt x="138" y="68"/>
                  <a:pt x="137" y="68"/>
                </a:cubicBezTo>
                <a:cubicBezTo>
                  <a:pt x="137" y="68"/>
                  <a:pt x="137" y="68"/>
                  <a:pt x="137" y="68"/>
                </a:cubicBezTo>
                <a:cubicBezTo>
                  <a:pt x="139" y="67"/>
                  <a:pt x="139" y="65"/>
                  <a:pt x="139" y="64"/>
                </a:cubicBezTo>
                <a:cubicBezTo>
                  <a:pt x="139" y="61"/>
                  <a:pt x="137" y="59"/>
                  <a:pt x="134" y="59"/>
                </a:cubicBezTo>
                <a:cubicBezTo>
                  <a:pt x="133" y="59"/>
                  <a:pt x="133" y="59"/>
                  <a:pt x="132" y="59"/>
                </a:cubicBezTo>
                <a:cubicBezTo>
                  <a:pt x="129" y="60"/>
                  <a:pt x="127" y="63"/>
                  <a:pt x="127" y="67"/>
                </a:cubicBezTo>
                <a:cubicBezTo>
                  <a:pt x="127" y="70"/>
                  <a:pt x="129" y="74"/>
                  <a:pt x="131" y="76"/>
                </a:cubicBezTo>
                <a:cubicBezTo>
                  <a:pt x="134" y="78"/>
                  <a:pt x="143" y="79"/>
                  <a:pt x="148" y="79"/>
                </a:cubicBezTo>
                <a:cubicBezTo>
                  <a:pt x="149" y="79"/>
                  <a:pt x="149" y="79"/>
                  <a:pt x="150" y="79"/>
                </a:cubicBezTo>
                <a:cubicBezTo>
                  <a:pt x="158" y="78"/>
                  <a:pt x="165" y="73"/>
                  <a:pt x="166" y="66"/>
                </a:cubicBezTo>
                <a:cubicBezTo>
                  <a:pt x="167" y="64"/>
                  <a:pt x="167" y="61"/>
                  <a:pt x="167" y="58"/>
                </a:cubicBezTo>
                <a:cubicBezTo>
                  <a:pt x="167" y="57"/>
                  <a:pt x="167" y="56"/>
                  <a:pt x="167" y="55"/>
                </a:cubicBezTo>
                <a:cubicBezTo>
                  <a:pt x="167" y="54"/>
                  <a:pt x="165" y="52"/>
                  <a:pt x="164" y="50"/>
                </a:cubicBezTo>
                <a:cubicBezTo>
                  <a:pt x="164" y="50"/>
                  <a:pt x="164" y="50"/>
                  <a:pt x="164" y="50"/>
                </a:cubicBezTo>
                <a:cubicBezTo>
                  <a:pt x="164" y="50"/>
                  <a:pt x="164" y="50"/>
                  <a:pt x="164" y="50"/>
                </a:cubicBezTo>
                <a:cubicBezTo>
                  <a:pt x="164" y="50"/>
                  <a:pt x="164" y="48"/>
                  <a:pt x="164" y="46"/>
                </a:cubicBezTo>
                <a:cubicBezTo>
                  <a:pt x="164" y="46"/>
                  <a:pt x="164" y="46"/>
                  <a:pt x="164" y="46"/>
                </a:cubicBezTo>
                <a:cubicBezTo>
                  <a:pt x="164" y="45"/>
                  <a:pt x="164" y="45"/>
                  <a:pt x="164" y="44"/>
                </a:cubicBezTo>
                <a:cubicBezTo>
                  <a:pt x="164" y="38"/>
                  <a:pt x="161" y="32"/>
                  <a:pt x="154" y="31"/>
                </a:cubicBezTo>
                <a:cubicBezTo>
                  <a:pt x="154" y="31"/>
                  <a:pt x="154" y="31"/>
                  <a:pt x="154" y="31"/>
                </a:cubicBezTo>
                <a:cubicBezTo>
                  <a:pt x="151" y="31"/>
                  <a:pt x="150" y="34"/>
                  <a:pt x="147" y="36"/>
                </a:cubicBezTo>
                <a:cubicBezTo>
                  <a:pt x="145" y="38"/>
                  <a:pt x="142" y="41"/>
                  <a:pt x="135" y="41"/>
                </a:cubicBezTo>
                <a:cubicBezTo>
                  <a:pt x="134" y="41"/>
                  <a:pt x="133" y="41"/>
                  <a:pt x="131" y="40"/>
                </a:cubicBezTo>
                <a:cubicBezTo>
                  <a:pt x="129" y="40"/>
                  <a:pt x="126" y="38"/>
                  <a:pt x="125" y="36"/>
                </a:cubicBezTo>
                <a:cubicBezTo>
                  <a:pt x="124" y="35"/>
                  <a:pt x="124" y="33"/>
                  <a:pt x="124" y="32"/>
                </a:cubicBezTo>
                <a:cubicBezTo>
                  <a:pt x="124" y="28"/>
                  <a:pt x="126" y="24"/>
                  <a:pt x="130" y="23"/>
                </a:cubicBezTo>
                <a:cubicBezTo>
                  <a:pt x="131" y="22"/>
                  <a:pt x="132" y="22"/>
                  <a:pt x="133" y="22"/>
                </a:cubicBezTo>
                <a:cubicBezTo>
                  <a:pt x="135" y="22"/>
                  <a:pt x="137" y="23"/>
                  <a:pt x="137" y="24"/>
                </a:cubicBezTo>
                <a:cubicBezTo>
                  <a:pt x="137" y="24"/>
                  <a:pt x="137" y="24"/>
                  <a:pt x="137" y="24"/>
                </a:cubicBezTo>
                <a:cubicBezTo>
                  <a:pt x="137" y="24"/>
                  <a:pt x="137" y="24"/>
                  <a:pt x="137" y="24"/>
                </a:cubicBezTo>
                <a:cubicBezTo>
                  <a:pt x="137" y="24"/>
                  <a:pt x="137" y="25"/>
                  <a:pt x="137" y="27"/>
                </a:cubicBezTo>
                <a:cubicBezTo>
                  <a:pt x="137" y="28"/>
                  <a:pt x="137" y="29"/>
                  <a:pt x="137" y="30"/>
                </a:cubicBezTo>
                <a:cubicBezTo>
                  <a:pt x="137" y="30"/>
                  <a:pt x="137" y="30"/>
                  <a:pt x="137" y="30"/>
                </a:cubicBezTo>
                <a:cubicBezTo>
                  <a:pt x="137" y="30"/>
                  <a:pt x="137" y="30"/>
                  <a:pt x="137" y="30"/>
                </a:cubicBezTo>
                <a:cubicBezTo>
                  <a:pt x="137" y="26"/>
                  <a:pt x="135" y="25"/>
                  <a:pt x="132" y="25"/>
                </a:cubicBezTo>
                <a:cubicBezTo>
                  <a:pt x="130" y="25"/>
                  <a:pt x="127" y="26"/>
                  <a:pt x="127" y="31"/>
                </a:cubicBezTo>
                <a:cubicBezTo>
                  <a:pt x="127" y="36"/>
                  <a:pt x="131" y="39"/>
                  <a:pt x="135" y="39"/>
                </a:cubicBezTo>
                <a:cubicBezTo>
                  <a:pt x="138" y="39"/>
                  <a:pt x="142" y="37"/>
                  <a:pt x="145" y="35"/>
                </a:cubicBezTo>
                <a:cubicBezTo>
                  <a:pt x="148" y="33"/>
                  <a:pt x="150" y="29"/>
                  <a:pt x="150" y="25"/>
                </a:cubicBezTo>
                <a:cubicBezTo>
                  <a:pt x="150" y="22"/>
                  <a:pt x="148" y="17"/>
                  <a:pt x="143" y="12"/>
                </a:cubicBezTo>
                <a:cubicBezTo>
                  <a:pt x="138" y="8"/>
                  <a:pt x="132" y="6"/>
                  <a:pt x="125" y="6"/>
                </a:cubicBezTo>
                <a:cubicBezTo>
                  <a:pt x="121" y="6"/>
                  <a:pt x="117" y="6"/>
                  <a:pt x="113" y="7"/>
                </a:cubicBezTo>
                <a:cubicBezTo>
                  <a:pt x="113" y="7"/>
                  <a:pt x="113" y="7"/>
                  <a:pt x="113" y="7"/>
                </a:cubicBezTo>
                <a:cubicBezTo>
                  <a:pt x="113" y="7"/>
                  <a:pt x="113" y="7"/>
                  <a:pt x="113" y="7"/>
                </a:cubicBezTo>
                <a:cubicBezTo>
                  <a:pt x="111" y="4"/>
                  <a:pt x="108" y="0"/>
                  <a:pt x="103" y="0"/>
                </a:cubicBezTo>
                <a:cubicBezTo>
                  <a:pt x="103" y="0"/>
                  <a:pt x="103" y="0"/>
                  <a:pt x="103" y="0"/>
                </a:cubicBezTo>
                <a:cubicBezTo>
                  <a:pt x="103" y="0"/>
                  <a:pt x="103" y="0"/>
                  <a:pt x="103" y="0"/>
                </a:cubicBezTo>
                <a:cubicBezTo>
                  <a:pt x="108" y="0"/>
                  <a:pt x="111" y="4"/>
                  <a:pt x="113" y="7"/>
                </a:cubicBezTo>
                <a:cubicBezTo>
                  <a:pt x="113" y="7"/>
                  <a:pt x="113" y="7"/>
                  <a:pt x="113" y="7"/>
                </a:cubicBezTo>
                <a:cubicBezTo>
                  <a:pt x="113" y="7"/>
                  <a:pt x="113" y="7"/>
                  <a:pt x="113" y="7"/>
                </a:cubicBezTo>
                <a:cubicBezTo>
                  <a:pt x="117" y="6"/>
                  <a:pt x="121" y="5"/>
                  <a:pt x="125" y="5"/>
                </a:cubicBezTo>
                <a:cubicBezTo>
                  <a:pt x="132" y="5"/>
                  <a:pt x="138" y="8"/>
                  <a:pt x="143" y="12"/>
                </a:cubicBezTo>
                <a:cubicBezTo>
                  <a:pt x="148" y="17"/>
                  <a:pt x="150" y="22"/>
                  <a:pt x="150" y="25"/>
                </a:cubicBezTo>
                <a:cubicBezTo>
                  <a:pt x="150" y="33"/>
                  <a:pt x="142" y="39"/>
                  <a:pt x="135" y="39"/>
                </a:cubicBezTo>
                <a:cubicBezTo>
                  <a:pt x="133" y="39"/>
                  <a:pt x="131" y="38"/>
                  <a:pt x="129" y="37"/>
                </a:cubicBezTo>
                <a:cubicBezTo>
                  <a:pt x="128" y="36"/>
                  <a:pt x="127" y="34"/>
                  <a:pt x="127" y="31"/>
                </a:cubicBezTo>
                <a:cubicBezTo>
                  <a:pt x="127" y="29"/>
                  <a:pt x="128" y="27"/>
                  <a:pt x="129" y="26"/>
                </a:cubicBezTo>
                <a:cubicBezTo>
                  <a:pt x="130" y="25"/>
                  <a:pt x="131" y="24"/>
                  <a:pt x="132" y="24"/>
                </a:cubicBezTo>
                <a:cubicBezTo>
                  <a:pt x="135" y="24"/>
                  <a:pt x="137" y="26"/>
                  <a:pt x="137" y="30"/>
                </a:cubicBezTo>
                <a:cubicBezTo>
                  <a:pt x="137" y="30"/>
                  <a:pt x="137" y="30"/>
                  <a:pt x="137" y="30"/>
                </a:cubicBezTo>
                <a:cubicBezTo>
                  <a:pt x="137" y="30"/>
                  <a:pt x="137" y="30"/>
                  <a:pt x="137" y="30"/>
                </a:cubicBezTo>
                <a:cubicBezTo>
                  <a:pt x="137" y="30"/>
                  <a:pt x="137" y="30"/>
                  <a:pt x="137" y="30"/>
                </a:cubicBezTo>
                <a:cubicBezTo>
                  <a:pt x="137" y="29"/>
                  <a:pt x="137" y="28"/>
                  <a:pt x="137" y="27"/>
                </a:cubicBezTo>
                <a:cubicBezTo>
                  <a:pt x="137" y="25"/>
                  <a:pt x="137" y="24"/>
                  <a:pt x="137" y="24"/>
                </a:cubicBezTo>
                <a:cubicBezTo>
                  <a:pt x="137" y="24"/>
                  <a:pt x="137" y="24"/>
                  <a:pt x="137" y="24"/>
                </a:cubicBezTo>
                <a:cubicBezTo>
                  <a:pt x="137" y="24"/>
                  <a:pt x="137" y="24"/>
                  <a:pt x="137" y="24"/>
                </a:cubicBezTo>
                <a:cubicBezTo>
                  <a:pt x="136" y="23"/>
                  <a:pt x="135" y="22"/>
                  <a:pt x="133" y="22"/>
                </a:cubicBezTo>
                <a:cubicBezTo>
                  <a:pt x="132" y="22"/>
                  <a:pt x="131" y="22"/>
                  <a:pt x="130" y="23"/>
                </a:cubicBezTo>
                <a:cubicBezTo>
                  <a:pt x="126" y="24"/>
                  <a:pt x="124" y="28"/>
                  <a:pt x="124" y="32"/>
                </a:cubicBezTo>
                <a:cubicBezTo>
                  <a:pt x="124" y="33"/>
                  <a:pt x="125" y="35"/>
                  <a:pt x="125" y="36"/>
                </a:cubicBezTo>
                <a:cubicBezTo>
                  <a:pt x="126" y="38"/>
                  <a:pt x="129" y="40"/>
                  <a:pt x="131" y="40"/>
                </a:cubicBezTo>
                <a:cubicBezTo>
                  <a:pt x="133" y="40"/>
                  <a:pt x="134" y="40"/>
                  <a:pt x="135" y="40"/>
                </a:cubicBezTo>
                <a:cubicBezTo>
                  <a:pt x="142" y="40"/>
                  <a:pt x="145" y="38"/>
                  <a:pt x="147" y="36"/>
                </a:cubicBezTo>
                <a:cubicBezTo>
                  <a:pt x="149" y="34"/>
                  <a:pt x="151" y="31"/>
                  <a:pt x="154" y="31"/>
                </a:cubicBezTo>
                <a:cubicBezTo>
                  <a:pt x="154" y="31"/>
                  <a:pt x="154" y="31"/>
                  <a:pt x="154" y="31"/>
                </a:cubicBezTo>
                <a:cubicBezTo>
                  <a:pt x="161" y="32"/>
                  <a:pt x="164" y="38"/>
                  <a:pt x="164" y="44"/>
                </a:cubicBezTo>
                <a:cubicBezTo>
                  <a:pt x="164" y="45"/>
                  <a:pt x="164" y="45"/>
                  <a:pt x="164" y="46"/>
                </a:cubicBezTo>
                <a:cubicBezTo>
                  <a:pt x="164" y="46"/>
                  <a:pt x="164" y="46"/>
                  <a:pt x="164" y="46"/>
                </a:cubicBezTo>
                <a:cubicBezTo>
                  <a:pt x="164" y="48"/>
                  <a:pt x="165" y="50"/>
                  <a:pt x="165" y="50"/>
                </a:cubicBezTo>
                <a:cubicBezTo>
                  <a:pt x="165" y="50"/>
                  <a:pt x="165" y="50"/>
                  <a:pt x="165" y="50"/>
                </a:cubicBezTo>
                <a:cubicBezTo>
                  <a:pt x="165" y="50"/>
                  <a:pt x="165" y="50"/>
                  <a:pt x="165" y="50"/>
                </a:cubicBezTo>
                <a:cubicBezTo>
                  <a:pt x="165" y="52"/>
                  <a:pt x="167" y="54"/>
                  <a:pt x="167" y="54"/>
                </a:cubicBezTo>
                <a:cubicBezTo>
                  <a:pt x="167" y="56"/>
                  <a:pt x="168" y="57"/>
                  <a:pt x="168" y="58"/>
                </a:cubicBezTo>
                <a:cubicBezTo>
                  <a:pt x="168" y="61"/>
                  <a:pt x="167" y="64"/>
                  <a:pt x="166" y="66"/>
                </a:cubicBezTo>
                <a:cubicBezTo>
                  <a:pt x="165" y="73"/>
                  <a:pt x="158" y="79"/>
                  <a:pt x="150" y="79"/>
                </a:cubicBezTo>
                <a:cubicBezTo>
                  <a:pt x="149" y="79"/>
                  <a:pt x="149" y="79"/>
                  <a:pt x="148" y="79"/>
                </a:cubicBezTo>
                <a:cubicBezTo>
                  <a:pt x="143" y="79"/>
                  <a:pt x="134" y="78"/>
                  <a:pt x="131" y="76"/>
                </a:cubicBezTo>
                <a:cubicBezTo>
                  <a:pt x="129" y="74"/>
                  <a:pt x="127" y="70"/>
                  <a:pt x="127" y="67"/>
                </a:cubicBezTo>
                <a:cubicBezTo>
                  <a:pt x="127" y="63"/>
                  <a:pt x="129" y="59"/>
                  <a:pt x="132" y="59"/>
                </a:cubicBezTo>
                <a:cubicBezTo>
                  <a:pt x="133" y="59"/>
                  <a:pt x="133" y="58"/>
                  <a:pt x="134" y="58"/>
                </a:cubicBezTo>
                <a:cubicBezTo>
                  <a:pt x="136" y="58"/>
                  <a:pt x="137" y="59"/>
                  <a:pt x="138" y="60"/>
                </a:cubicBezTo>
                <a:cubicBezTo>
                  <a:pt x="139" y="61"/>
                  <a:pt x="139" y="62"/>
                  <a:pt x="139" y="64"/>
                </a:cubicBezTo>
                <a:cubicBezTo>
                  <a:pt x="139" y="65"/>
                  <a:pt x="139" y="67"/>
                  <a:pt x="137" y="68"/>
                </a:cubicBezTo>
                <a:cubicBezTo>
                  <a:pt x="137" y="68"/>
                  <a:pt x="137" y="68"/>
                  <a:pt x="137" y="68"/>
                </a:cubicBezTo>
                <a:cubicBezTo>
                  <a:pt x="137" y="68"/>
                  <a:pt x="137" y="68"/>
                  <a:pt x="137" y="68"/>
                </a:cubicBezTo>
                <a:cubicBezTo>
                  <a:pt x="137" y="68"/>
                  <a:pt x="140" y="67"/>
                  <a:pt x="140" y="67"/>
                </a:cubicBezTo>
                <a:cubicBezTo>
                  <a:pt x="140" y="67"/>
                  <a:pt x="140" y="67"/>
                  <a:pt x="140" y="67"/>
                </a:cubicBezTo>
                <a:cubicBezTo>
                  <a:pt x="140" y="67"/>
                  <a:pt x="140" y="67"/>
                  <a:pt x="140" y="67"/>
                </a:cubicBezTo>
                <a:cubicBezTo>
                  <a:pt x="141" y="66"/>
                  <a:pt x="142" y="64"/>
                  <a:pt x="142" y="63"/>
                </a:cubicBezTo>
                <a:cubicBezTo>
                  <a:pt x="142" y="63"/>
                  <a:pt x="142" y="63"/>
                  <a:pt x="142" y="63"/>
                </a:cubicBezTo>
                <a:cubicBezTo>
                  <a:pt x="142" y="59"/>
                  <a:pt x="139" y="56"/>
                  <a:pt x="134" y="56"/>
                </a:cubicBezTo>
                <a:cubicBezTo>
                  <a:pt x="134" y="56"/>
                  <a:pt x="134" y="56"/>
                  <a:pt x="134" y="56"/>
                </a:cubicBezTo>
                <a:cubicBezTo>
                  <a:pt x="129" y="56"/>
                  <a:pt x="126" y="62"/>
                  <a:pt x="122" y="69"/>
                </a:cubicBezTo>
                <a:cubicBezTo>
                  <a:pt x="122" y="69"/>
                  <a:pt x="122" y="69"/>
                  <a:pt x="122" y="69"/>
                </a:cubicBezTo>
                <a:cubicBezTo>
                  <a:pt x="123" y="64"/>
                  <a:pt x="127" y="60"/>
                  <a:pt x="127" y="53"/>
                </a:cubicBezTo>
                <a:cubicBezTo>
                  <a:pt x="127" y="52"/>
                  <a:pt x="127" y="51"/>
                  <a:pt x="127" y="50"/>
                </a:cubicBezTo>
                <a:cubicBezTo>
                  <a:pt x="125" y="40"/>
                  <a:pt x="119" y="36"/>
                  <a:pt x="108" y="36"/>
                </a:cubicBezTo>
                <a:cubicBezTo>
                  <a:pt x="107" y="36"/>
                  <a:pt x="107" y="36"/>
                  <a:pt x="107" y="36"/>
                </a:cubicBezTo>
                <a:cubicBezTo>
                  <a:pt x="103" y="36"/>
                  <a:pt x="97" y="38"/>
                  <a:pt x="92" y="42"/>
                </a:cubicBezTo>
                <a:cubicBezTo>
                  <a:pt x="92" y="42"/>
                  <a:pt x="92" y="42"/>
                  <a:pt x="92" y="42"/>
                </a:cubicBezTo>
                <a:cubicBezTo>
                  <a:pt x="92" y="42"/>
                  <a:pt x="92" y="42"/>
                  <a:pt x="92" y="42"/>
                </a:cubicBezTo>
                <a:cubicBezTo>
                  <a:pt x="90" y="41"/>
                  <a:pt x="88" y="40"/>
                  <a:pt x="86" y="40"/>
                </a:cubicBezTo>
                <a:cubicBezTo>
                  <a:pt x="80" y="40"/>
                  <a:pt x="75" y="44"/>
                  <a:pt x="73" y="46"/>
                </a:cubicBezTo>
                <a:cubicBezTo>
                  <a:pt x="73" y="46"/>
                  <a:pt x="73" y="46"/>
                  <a:pt x="73" y="46"/>
                </a:cubicBezTo>
                <a:cubicBezTo>
                  <a:pt x="73" y="46"/>
                  <a:pt x="73" y="46"/>
                  <a:pt x="73" y="46"/>
                </a:cubicBezTo>
                <a:cubicBezTo>
                  <a:pt x="67" y="46"/>
                  <a:pt x="63" y="46"/>
                  <a:pt x="59" y="54"/>
                </a:cubicBezTo>
                <a:cubicBezTo>
                  <a:pt x="58" y="56"/>
                  <a:pt x="58" y="58"/>
                  <a:pt x="58" y="60"/>
                </a:cubicBezTo>
                <a:cubicBezTo>
                  <a:pt x="58" y="61"/>
                  <a:pt x="58" y="61"/>
                  <a:pt x="58" y="62"/>
                </a:cubicBezTo>
                <a:cubicBezTo>
                  <a:pt x="58" y="66"/>
                  <a:pt x="59" y="70"/>
                  <a:pt x="62" y="74"/>
                </a:cubicBezTo>
                <a:cubicBezTo>
                  <a:pt x="65" y="77"/>
                  <a:pt x="68" y="79"/>
                  <a:pt x="72" y="79"/>
                </a:cubicBezTo>
                <a:cubicBezTo>
                  <a:pt x="74" y="79"/>
                  <a:pt x="77" y="78"/>
                  <a:pt x="79" y="75"/>
                </a:cubicBezTo>
                <a:cubicBezTo>
                  <a:pt x="79" y="75"/>
                  <a:pt x="79" y="75"/>
                  <a:pt x="79" y="75"/>
                </a:cubicBezTo>
                <a:cubicBezTo>
                  <a:pt x="78" y="78"/>
                  <a:pt x="78" y="79"/>
                  <a:pt x="78" y="81"/>
                </a:cubicBezTo>
                <a:cubicBezTo>
                  <a:pt x="76" y="84"/>
                  <a:pt x="69" y="90"/>
                  <a:pt x="66" y="92"/>
                </a:cubicBezTo>
                <a:cubicBezTo>
                  <a:pt x="60" y="96"/>
                  <a:pt x="52" y="100"/>
                  <a:pt x="44" y="102"/>
                </a:cubicBezTo>
                <a:cubicBezTo>
                  <a:pt x="41" y="103"/>
                  <a:pt x="38" y="103"/>
                  <a:pt x="36" y="103"/>
                </a:cubicBezTo>
                <a:cubicBezTo>
                  <a:pt x="20" y="103"/>
                  <a:pt x="9" y="92"/>
                  <a:pt x="0" y="84"/>
                </a:cubicBezTo>
                <a:cubicBezTo>
                  <a:pt x="1" y="84"/>
                  <a:pt x="1" y="84"/>
                  <a:pt x="1" y="84"/>
                </a:cubicBezTo>
                <a:cubicBezTo>
                  <a:pt x="4" y="86"/>
                  <a:pt x="13" y="92"/>
                  <a:pt x="14" y="93"/>
                </a:cubicBezTo>
                <a:cubicBezTo>
                  <a:pt x="19" y="97"/>
                  <a:pt x="25" y="100"/>
                  <a:pt x="33" y="100"/>
                </a:cubicBezTo>
                <a:cubicBezTo>
                  <a:pt x="36" y="100"/>
                  <a:pt x="40" y="99"/>
                  <a:pt x="44" y="98"/>
                </a:cubicBezTo>
                <a:cubicBezTo>
                  <a:pt x="48" y="96"/>
                  <a:pt x="52" y="92"/>
                  <a:pt x="54" y="88"/>
                </a:cubicBezTo>
                <a:cubicBezTo>
                  <a:pt x="54" y="86"/>
                  <a:pt x="54" y="85"/>
                  <a:pt x="54" y="83"/>
                </a:cubicBezTo>
                <a:cubicBezTo>
                  <a:pt x="54" y="80"/>
                  <a:pt x="53" y="77"/>
                  <a:pt x="52" y="75"/>
                </a:cubicBezTo>
                <a:cubicBezTo>
                  <a:pt x="50" y="71"/>
                  <a:pt x="45" y="69"/>
                  <a:pt x="40" y="69"/>
                </a:cubicBezTo>
                <a:cubicBezTo>
                  <a:pt x="37" y="69"/>
                  <a:pt x="34" y="71"/>
                  <a:pt x="34" y="74"/>
                </a:cubicBezTo>
                <a:cubicBezTo>
                  <a:pt x="34" y="76"/>
                  <a:pt x="34" y="78"/>
                  <a:pt x="36" y="81"/>
                </a:cubicBezTo>
                <a:cubicBezTo>
                  <a:pt x="36" y="81"/>
                  <a:pt x="36" y="81"/>
                  <a:pt x="36" y="81"/>
                </a:cubicBezTo>
                <a:cubicBezTo>
                  <a:pt x="36" y="81"/>
                  <a:pt x="36" y="81"/>
                  <a:pt x="36" y="81"/>
                </a:cubicBezTo>
                <a:cubicBezTo>
                  <a:pt x="36" y="80"/>
                  <a:pt x="36" y="80"/>
                  <a:pt x="36" y="79"/>
                </a:cubicBezTo>
                <a:cubicBezTo>
                  <a:pt x="36" y="78"/>
                  <a:pt x="35" y="76"/>
                  <a:pt x="35" y="74"/>
                </a:cubicBezTo>
                <a:cubicBezTo>
                  <a:pt x="35" y="74"/>
                  <a:pt x="35" y="74"/>
                  <a:pt x="35" y="74"/>
                </a:cubicBezTo>
                <a:cubicBezTo>
                  <a:pt x="35" y="74"/>
                  <a:pt x="35" y="74"/>
                  <a:pt x="35" y="74"/>
                </a:cubicBezTo>
                <a:cubicBezTo>
                  <a:pt x="36" y="73"/>
                  <a:pt x="37" y="72"/>
                  <a:pt x="38" y="72"/>
                </a:cubicBezTo>
                <a:cubicBezTo>
                  <a:pt x="39" y="72"/>
                  <a:pt x="39" y="72"/>
                  <a:pt x="39" y="72"/>
                </a:cubicBezTo>
                <a:cubicBezTo>
                  <a:pt x="39" y="72"/>
                  <a:pt x="40" y="72"/>
                  <a:pt x="40" y="72"/>
                </a:cubicBezTo>
                <a:cubicBezTo>
                  <a:pt x="41" y="72"/>
                  <a:pt x="41" y="72"/>
                  <a:pt x="41" y="72"/>
                </a:cubicBezTo>
                <a:cubicBezTo>
                  <a:pt x="42" y="72"/>
                  <a:pt x="42" y="72"/>
                  <a:pt x="42" y="72"/>
                </a:cubicBezTo>
                <a:cubicBezTo>
                  <a:pt x="42" y="72"/>
                  <a:pt x="42" y="72"/>
                  <a:pt x="42" y="72"/>
                </a:cubicBezTo>
                <a:cubicBezTo>
                  <a:pt x="42" y="72"/>
                  <a:pt x="42" y="72"/>
                  <a:pt x="42" y="72"/>
                </a:cubicBezTo>
                <a:cubicBezTo>
                  <a:pt x="42" y="72"/>
                  <a:pt x="42" y="72"/>
                  <a:pt x="42" y="72"/>
                </a:cubicBezTo>
                <a:cubicBezTo>
                  <a:pt x="42" y="72"/>
                  <a:pt x="42" y="72"/>
                  <a:pt x="42" y="72"/>
                </a:cubicBezTo>
                <a:cubicBezTo>
                  <a:pt x="42" y="72"/>
                  <a:pt x="42" y="72"/>
                  <a:pt x="42" y="72"/>
                </a:cubicBezTo>
                <a:cubicBezTo>
                  <a:pt x="44" y="75"/>
                  <a:pt x="45" y="77"/>
                  <a:pt x="45" y="80"/>
                </a:cubicBezTo>
                <a:cubicBezTo>
                  <a:pt x="45" y="83"/>
                  <a:pt x="43" y="85"/>
                  <a:pt x="41" y="87"/>
                </a:cubicBezTo>
                <a:cubicBezTo>
                  <a:pt x="38" y="89"/>
                  <a:pt x="35" y="90"/>
                  <a:pt x="32" y="90"/>
                </a:cubicBezTo>
                <a:cubicBezTo>
                  <a:pt x="26" y="90"/>
                  <a:pt x="19" y="86"/>
                  <a:pt x="17" y="74"/>
                </a:cubicBezTo>
                <a:cubicBezTo>
                  <a:pt x="17" y="74"/>
                  <a:pt x="17" y="72"/>
                  <a:pt x="17" y="70"/>
                </a:cubicBezTo>
                <a:cubicBezTo>
                  <a:pt x="17" y="69"/>
                  <a:pt x="17" y="68"/>
                  <a:pt x="17" y="67"/>
                </a:cubicBezTo>
                <a:cubicBezTo>
                  <a:pt x="18" y="66"/>
                  <a:pt x="21" y="63"/>
                  <a:pt x="23" y="61"/>
                </a:cubicBezTo>
                <a:cubicBezTo>
                  <a:pt x="23" y="61"/>
                  <a:pt x="23" y="61"/>
                  <a:pt x="23" y="61"/>
                </a:cubicBezTo>
                <a:cubicBezTo>
                  <a:pt x="23" y="61"/>
                  <a:pt x="23" y="61"/>
                  <a:pt x="23" y="61"/>
                </a:cubicBezTo>
                <a:cubicBezTo>
                  <a:pt x="22" y="58"/>
                  <a:pt x="22" y="55"/>
                  <a:pt x="22" y="53"/>
                </a:cubicBezTo>
                <a:cubicBezTo>
                  <a:pt x="22" y="49"/>
                  <a:pt x="23" y="45"/>
                  <a:pt x="25" y="42"/>
                </a:cubicBezTo>
                <a:cubicBezTo>
                  <a:pt x="27" y="38"/>
                  <a:pt x="31" y="41"/>
                  <a:pt x="35" y="38"/>
                </a:cubicBezTo>
                <a:cubicBezTo>
                  <a:pt x="39" y="36"/>
                  <a:pt x="39" y="29"/>
                  <a:pt x="46" y="27"/>
                </a:cubicBezTo>
                <a:cubicBezTo>
                  <a:pt x="47" y="27"/>
                  <a:pt x="49" y="27"/>
                  <a:pt x="50" y="27"/>
                </a:cubicBezTo>
                <a:cubicBezTo>
                  <a:pt x="62" y="27"/>
                  <a:pt x="67" y="40"/>
                  <a:pt x="77" y="40"/>
                </a:cubicBezTo>
                <a:cubicBezTo>
                  <a:pt x="80" y="40"/>
                  <a:pt x="83" y="39"/>
                  <a:pt x="86" y="37"/>
                </a:cubicBezTo>
                <a:cubicBezTo>
                  <a:pt x="89" y="35"/>
                  <a:pt x="91" y="33"/>
                  <a:pt x="91" y="30"/>
                </a:cubicBezTo>
                <a:cubicBezTo>
                  <a:pt x="91" y="28"/>
                  <a:pt x="90" y="26"/>
                  <a:pt x="88" y="24"/>
                </a:cubicBezTo>
                <a:cubicBezTo>
                  <a:pt x="87" y="23"/>
                  <a:pt x="85" y="22"/>
                  <a:pt x="82" y="22"/>
                </a:cubicBezTo>
                <a:cubicBezTo>
                  <a:pt x="81" y="22"/>
                  <a:pt x="81" y="22"/>
                  <a:pt x="81" y="22"/>
                </a:cubicBezTo>
                <a:cubicBezTo>
                  <a:pt x="79" y="22"/>
                  <a:pt x="77" y="23"/>
                  <a:pt x="77" y="26"/>
                </a:cubicBezTo>
                <a:cubicBezTo>
                  <a:pt x="77" y="27"/>
                  <a:pt x="77" y="27"/>
                  <a:pt x="77" y="27"/>
                </a:cubicBezTo>
                <a:cubicBezTo>
                  <a:pt x="78" y="28"/>
                  <a:pt x="78" y="29"/>
                  <a:pt x="79" y="29"/>
                </a:cubicBezTo>
                <a:cubicBezTo>
                  <a:pt x="79" y="30"/>
                  <a:pt x="79" y="30"/>
                  <a:pt x="79" y="30"/>
                </a:cubicBezTo>
                <a:cubicBezTo>
                  <a:pt x="79" y="30"/>
                  <a:pt x="79" y="30"/>
                  <a:pt x="79" y="30"/>
                </a:cubicBezTo>
                <a:cubicBezTo>
                  <a:pt x="79" y="30"/>
                  <a:pt x="79" y="30"/>
                  <a:pt x="79" y="30"/>
                </a:cubicBezTo>
                <a:cubicBezTo>
                  <a:pt x="79" y="30"/>
                  <a:pt x="79" y="30"/>
                  <a:pt x="79" y="30"/>
                </a:cubicBezTo>
                <a:cubicBezTo>
                  <a:pt x="80" y="30"/>
                  <a:pt x="80" y="30"/>
                  <a:pt x="80" y="30"/>
                </a:cubicBezTo>
                <a:cubicBezTo>
                  <a:pt x="80" y="30"/>
                  <a:pt x="80" y="30"/>
                  <a:pt x="80" y="30"/>
                </a:cubicBezTo>
                <a:cubicBezTo>
                  <a:pt x="80" y="30"/>
                  <a:pt x="80" y="30"/>
                  <a:pt x="80" y="30"/>
                </a:cubicBezTo>
                <a:cubicBezTo>
                  <a:pt x="80" y="30"/>
                  <a:pt x="80" y="30"/>
                  <a:pt x="80" y="30"/>
                </a:cubicBezTo>
                <a:cubicBezTo>
                  <a:pt x="79" y="29"/>
                  <a:pt x="79" y="29"/>
                  <a:pt x="79" y="29"/>
                </a:cubicBezTo>
                <a:cubicBezTo>
                  <a:pt x="79" y="29"/>
                  <a:pt x="79" y="29"/>
                  <a:pt x="79" y="29"/>
                </a:cubicBezTo>
                <a:cubicBezTo>
                  <a:pt x="79" y="29"/>
                  <a:pt x="79" y="29"/>
                  <a:pt x="79" y="29"/>
                </a:cubicBezTo>
                <a:cubicBezTo>
                  <a:pt x="79" y="29"/>
                  <a:pt x="79" y="28"/>
                  <a:pt x="79" y="27"/>
                </a:cubicBezTo>
                <a:cubicBezTo>
                  <a:pt x="79" y="26"/>
                  <a:pt x="79" y="25"/>
                  <a:pt x="80" y="25"/>
                </a:cubicBezTo>
                <a:cubicBezTo>
                  <a:pt x="80" y="24"/>
                  <a:pt x="81" y="24"/>
                  <a:pt x="82" y="24"/>
                </a:cubicBezTo>
                <a:cubicBezTo>
                  <a:pt x="84" y="24"/>
                  <a:pt x="87" y="26"/>
                  <a:pt x="88" y="30"/>
                </a:cubicBezTo>
                <a:cubicBezTo>
                  <a:pt x="88" y="31"/>
                  <a:pt x="88" y="31"/>
                  <a:pt x="88" y="31"/>
                </a:cubicBezTo>
                <a:cubicBezTo>
                  <a:pt x="88" y="35"/>
                  <a:pt x="83" y="38"/>
                  <a:pt x="79" y="38"/>
                </a:cubicBezTo>
                <a:cubicBezTo>
                  <a:pt x="77" y="38"/>
                  <a:pt x="76" y="38"/>
                  <a:pt x="74" y="37"/>
                </a:cubicBezTo>
                <a:cubicBezTo>
                  <a:pt x="67" y="33"/>
                  <a:pt x="61" y="27"/>
                  <a:pt x="61" y="21"/>
                </a:cubicBezTo>
                <a:cubicBezTo>
                  <a:pt x="61" y="17"/>
                  <a:pt x="63" y="14"/>
                  <a:pt x="66" y="10"/>
                </a:cubicBezTo>
                <a:cubicBezTo>
                  <a:pt x="69" y="7"/>
                  <a:pt x="75" y="6"/>
                  <a:pt x="79" y="6"/>
                </a:cubicBezTo>
                <a:cubicBezTo>
                  <a:pt x="82" y="6"/>
                  <a:pt x="84" y="6"/>
                  <a:pt x="85" y="7"/>
                </a:cubicBezTo>
                <a:cubicBezTo>
                  <a:pt x="85" y="7"/>
                  <a:pt x="85" y="7"/>
                  <a:pt x="85" y="7"/>
                </a:cubicBezTo>
                <a:cubicBezTo>
                  <a:pt x="85" y="7"/>
                  <a:pt x="85" y="7"/>
                  <a:pt x="85" y="7"/>
                </a:cubicBezTo>
                <a:cubicBezTo>
                  <a:pt x="89" y="2"/>
                  <a:pt x="92" y="0"/>
                  <a:pt x="100" y="0"/>
                </a:cubicBezTo>
                <a:cubicBezTo>
                  <a:pt x="101" y="0"/>
                  <a:pt x="102" y="0"/>
                  <a:pt x="103" y="0"/>
                </a:cubicBezTo>
                <a:close/>
              </a:path>
            </a:pathLst>
          </a:custGeom>
          <a:solidFill>
            <a:srgbClr val="F2DBC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89" name="PA_任意多边形 1403"/>
          <p:cNvSpPr>
            <a:spLocks/>
          </p:cNvSpPr>
          <p:nvPr>
            <p:custDataLst>
              <p:tags r:id="rId121"/>
            </p:custDataLst>
          </p:nvPr>
        </p:nvSpPr>
        <p:spPr bwMode="auto">
          <a:xfrm>
            <a:off x="2032000" y="3948357"/>
            <a:ext cx="404813" cy="257175"/>
          </a:xfrm>
          <a:custGeom>
            <a:avLst/>
            <a:gdLst>
              <a:gd name="T0" fmla="*/ 103 w 168"/>
              <a:gd name="T1" fmla="*/ 1 h 107"/>
              <a:gd name="T2" fmla="*/ 85 w 168"/>
              <a:gd name="T3" fmla="*/ 8 h 107"/>
              <a:gd name="T4" fmla="*/ 66 w 168"/>
              <a:gd name="T5" fmla="*/ 11 h 107"/>
              <a:gd name="T6" fmla="*/ 74 w 168"/>
              <a:gd name="T7" fmla="*/ 38 h 107"/>
              <a:gd name="T8" fmla="*/ 88 w 168"/>
              <a:gd name="T9" fmla="*/ 31 h 107"/>
              <a:gd name="T10" fmla="*/ 79 w 168"/>
              <a:gd name="T11" fmla="*/ 30 h 107"/>
              <a:gd name="T12" fmla="*/ 79 w 168"/>
              <a:gd name="T13" fmla="*/ 31 h 107"/>
              <a:gd name="T14" fmla="*/ 77 w 168"/>
              <a:gd name="T15" fmla="*/ 28 h 107"/>
              <a:gd name="T16" fmla="*/ 81 w 168"/>
              <a:gd name="T17" fmla="*/ 23 h 107"/>
              <a:gd name="T18" fmla="*/ 86 w 168"/>
              <a:gd name="T19" fmla="*/ 38 h 107"/>
              <a:gd name="T20" fmla="*/ 46 w 168"/>
              <a:gd name="T21" fmla="*/ 29 h 107"/>
              <a:gd name="T22" fmla="*/ 35 w 168"/>
              <a:gd name="T23" fmla="*/ 39 h 107"/>
              <a:gd name="T24" fmla="*/ 25 w 168"/>
              <a:gd name="T25" fmla="*/ 43 h 107"/>
              <a:gd name="T26" fmla="*/ 23 w 168"/>
              <a:gd name="T27" fmla="*/ 62 h 107"/>
              <a:gd name="T28" fmla="*/ 18 w 168"/>
              <a:gd name="T29" fmla="*/ 68 h 107"/>
              <a:gd name="T30" fmla="*/ 17 w 168"/>
              <a:gd name="T31" fmla="*/ 75 h 107"/>
              <a:gd name="T32" fmla="*/ 42 w 168"/>
              <a:gd name="T33" fmla="*/ 73 h 107"/>
              <a:gd name="T34" fmla="*/ 38 w 168"/>
              <a:gd name="T35" fmla="*/ 73 h 107"/>
              <a:gd name="T36" fmla="*/ 35 w 168"/>
              <a:gd name="T37" fmla="*/ 75 h 107"/>
              <a:gd name="T38" fmla="*/ 36 w 168"/>
              <a:gd name="T39" fmla="*/ 82 h 107"/>
              <a:gd name="T40" fmla="*/ 52 w 168"/>
              <a:gd name="T41" fmla="*/ 76 h 107"/>
              <a:gd name="T42" fmla="*/ 54 w 168"/>
              <a:gd name="T43" fmla="*/ 89 h 107"/>
              <a:gd name="T44" fmla="*/ 44 w 168"/>
              <a:gd name="T45" fmla="*/ 99 h 107"/>
              <a:gd name="T46" fmla="*/ 14 w 168"/>
              <a:gd name="T47" fmla="*/ 94 h 107"/>
              <a:gd name="T48" fmla="*/ 0 w 168"/>
              <a:gd name="T49" fmla="*/ 85 h 107"/>
              <a:gd name="T50" fmla="*/ 44 w 168"/>
              <a:gd name="T51" fmla="*/ 103 h 107"/>
              <a:gd name="T52" fmla="*/ 66 w 168"/>
              <a:gd name="T53" fmla="*/ 93 h 107"/>
              <a:gd name="T54" fmla="*/ 78 w 168"/>
              <a:gd name="T55" fmla="*/ 82 h 107"/>
              <a:gd name="T56" fmla="*/ 79 w 168"/>
              <a:gd name="T57" fmla="*/ 76 h 107"/>
              <a:gd name="T58" fmla="*/ 58 w 168"/>
              <a:gd name="T59" fmla="*/ 61 h 107"/>
              <a:gd name="T60" fmla="*/ 59 w 168"/>
              <a:gd name="T61" fmla="*/ 55 h 107"/>
              <a:gd name="T62" fmla="*/ 73 w 168"/>
              <a:gd name="T63" fmla="*/ 47 h 107"/>
              <a:gd name="T64" fmla="*/ 92 w 168"/>
              <a:gd name="T65" fmla="*/ 43 h 107"/>
              <a:gd name="T66" fmla="*/ 108 w 168"/>
              <a:gd name="T67" fmla="*/ 37 h 107"/>
              <a:gd name="T68" fmla="*/ 127 w 168"/>
              <a:gd name="T69" fmla="*/ 51 h 107"/>
              <a:gd name="T70" fmla="*/ 122 w 168"/>
              <a:gd name="T71" fmla="*/ 70 h 107"/>
              <a:gd name="T72" fmla="*/ 134 w 168"/>
              <a:gd name="T73" fmla="*/ 57 h 107"/>
              <a:gd name="T74" fmla="*/ 142 w 168"/>
              <a:gd name="T75" fmla="*/ 64 h 107"/>
              <a:gd name="T76" fmla="*/ 140 w 168"/>
              <a:gd name="T77" fmla="*/ 68 h 107"/>
              <a:gd name="T78" fmla="*/ 137 w 168"/>
              <a:gd name="T79" fmla="*/ 69 h 107"/>
              <a:gd name="T80" fmla="*/ 132 w 168"/>
              <a:gd name="T81" fmla="*/ 60 h 107"/>
              <a:gd name="T82" fmla="*/ 131 w 168"/>
              <a:gd name="T83" fmla="*/ 77 h 107"/>
              <a:gd name="T84" fmla="*/ 150 w 168"/>
              <a:gd name="T85" fmla="*/ 80 h 107"/>
              <a:gd name="T86" fmla="*/ 166 w 168"/>
              <a:gd name="T87" fmla="*/ 67 h 107"/>
              <a:gd name="T88" fmla="*/ 167 w 168"/>
              <a:gd name="T89" fmla="*/ 56 h 107"/>
              <a:gd name="T90" fmla="*/ 165 w 168"/>
              <a:gd name="T91" fmla="*/ 51 h 107"/>
              <a:gd name="T92" fmla="*/ 164 w 168"/>
              <a:gd name="T93" fmla="*/ 47 h 107"/>
              <a:gd name="T94" fmla="*/ 154 w 168"/>
              <a:gd name="T95" fmla="*/ 32 h 107"/>
              <a:gd name="T96" fmla="*/ 131 w 168"/>
              <a:gd name="T97" fmla="*/ 41 h 107"/>
              <a:gd name="T98" fmla="*/ 125 w 168"/>
              <a:gd name="T99" fmla="*/ 37 h 107"/>
              <a:gd name="T100" fmla="*/ 130 w 168"/>
              <a:gd name="T101" fmla="*/ 24 h 107"/>
              <a:gd name="T102" fmla="*/ 137 w 168"/>
              <a:gd name="T103" fmla="*/ 25 h 107"/>
              <a:gd name="T104" fmla="*/ 137 w 168"/>
              <a:gd name="T105" fmla="*/ 31 h 107"/>
              <a:gd name="T106" fmla="*/ 127 w 168"/>
              <a:gd name="T107" fmla="*/ 32 h 107"/>
              <a:gd name="T108" fmla="*/ 143 w 168"/>
              <a:gd name="T109" fmla="*/ 13 h 107"/>
              <a:gd name="T110" fmla="*/ 113 w 168"/>
              <a:gd name="T111" fmla="*/ 8 h 107"/>
              <a:gd name="T112" fmla="*/ 103 w 168"/>
              <a:gd name="T113" fmla="*/ 1 h 1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68" h="107">
                <a:moveTo>
                  <a:pt x="103" y="1"/>
                </a:moveTo>
                <a:cubicBezTo>
                  <a:pt x="93" y="0"/>
                  <a:pt x="89" y="3"/>
                  <a:pt x="85" y="8"/>
                </a:cubicBezTo>
                <a:cubicBezTo>
                  <a:pt x="81" y="6"/>
                  <a:pt x="71" y="7"/>
                  <a:pt x="66" y="11"/>
                </a:cubicBezTo>
                <a:cubicBezTo>
                  <a:pt x="56" y="22"/>
                  <a:pt x="64" y="32"/>
                  <a:pt x="74" y="38"/>
                </a:cubicBezTo>
                <a:cubicBezTo>
                  <a:pt x="80" y="40"/>
                  <a:pt x="89" y="38"/>
                  <a:pt x="88" y="31"/>
                </a:cubicBezTo>
                <a:cubicBezTo>
                  <a:pt x="87" y="24"/>
                  <a:pt x="77" y="22"/>
                  <a:pt x="79" y="30"/>
                </a:cubicBezTo>
                <a:cubicBezTo>
                  <a:pt x="81" y="30"/>
                  <a:pt x="80" y="31"/>
                  <a:pt x="79" y="31"/>
                </a:cubicBezTo>
                <a:cubicBezTo>
                  <a:pt x="79" y="31"/>
                  <a:pt x="78" y="30"/>
                  <a:pt x="77" y="28"/>
                </a:cubicBezTo>
                <a:cubicBezTo>
                  <a:pt x="77" y="25"/>
                  <a:pt x="79" y="23"/>
                  <a:pt x="81" y="23"/>
                </a:cubicBezTo>
                <a:cubicBezTo>
                  <a:pt x="90" y="22"/>
                  <a:pt x="95" y="33"/>
                  <a:pt x="86" y="38"/>
                </a:cubicBezTo>
                <a:cubicBezTo>
                  <a:pt x="67" y="49"/>
                  <a:pt x="65" y="24"/>
                  <a:pt x="46" y="29"/>
                </a:cubicBezTo>
                <a:cubicBezTo>
                  <a:pt x="39" y="30"/>
                  <a:pt x="39" y="37"/>
                  <a:pt x="35" y="39"/>
                </a:cubicBezTo>
                <a:cubicBezTo>
                  <a:pt x="31" y="42"/>
                  <a:pt x="28" y="39"/>
                  <a:pt x="25" y="43"/>
                </a:cubicBezTo>
                <a:cubicBezTo>
                  <a:pt x="21" y="48"/>
                  <a:pt x="21" y="55"/>
                  <a:pt x="23" y="62"/>
                </a:cubicBezTo>
                <a:cubicBezTo>
                  <a:pt x="21" y="64"/>
                  <a:pt x="18" y="67"/>
                  <a:pt x="18" y="68"/>
                </a:cubicBezTo>
                <a:cubicBezTo>
                  <a:pt x="16" y="70"/>
                  <a:pt x="17" y="75"/>
                  <a:pt x="17" y="75"/>
                </a:cubicBezTo>
                <a:cubicBezTo>
                  <a:pt x="22" y="103"/>
                  <a:pt x="54" y="90"/>
                  <a:pt x="42" y="73"/>
                </a:cubicBezTo>
                <a:cubicBezTo>
                  <a:pt x="42" y="73"/>
                  <a:pt x="39" y="73"/>
                  <a:pt x="38" y="73"/>
                </a:cubicBezTo>
                <a:cubicBezTo>
                  <a:pt x="37" y="73"/>
                  <a:pt x="36" y="74"/>
                  <a:pt x="35" y="75"/>
                </a:cubicBezTo>
                <a:cubicBezTo>
                  <a:pt x="36" y="78"/>
                  <a:pt x="37" y="80"/>
                  <a:pt x="36" y="82"/>
                </a:cubicBezTo>
                <a:cubicBezTo>
                  <a:pt x="27" y="67"/>
                  <a:pt x="47" y="67"/>
                  <a:pt x="52" y="76"/>
                </a:cubicBezTo>
                <a:cubicBezTo>
                  <a:pt x="54" y="79"/>
                  <a:pt x="55" y="84"/>
                  <a:pt x="54" y="89"/>
                </a:cubicBezTo>
                <a:cubicBezTo>
                  <a:pt x="52" y="93"/>
                  <a:pt x="48" y="97"/>
                  <a:pt x="44" y="99"/>
                </a:cubicBezTo>
                <a:cubicBezTo>
                  <a:pt x="32" y="104"/>
                  <a:pt x="21" y="100"/>
                  <a:pt x="14" y="94"/>
                </a:cubicBezTo>
                <a:cubicBezTo>
                  <a:pt x="13" y="93"/>
                  <a:pt x="4" y="87"/>
                  <a:pt x="0" y="85"/>
                </a:cubicBezTo>
                <a:cubicBezTo>
                  <a:pt x="10" y="94"/>
                  <a:pt x="23" y="107"/>
                  <a:pt x="44" y="103"/>
                </a:cubicBezTo>
                <a:cubicBezTo>
                  <a:pt x="52" y="101"/>
                  <a:pt x="60" y="97"/>
                  <a:pt x="66" y="93"/>
                </a:cubicBezTo>
                <a:cubicBezTo>
                  <a:pt x="69" y="91"/>
                  <a:pt x="76" y="85"/>
                  <a:pt x="78" y="82"/>
                </a:cubicBezTo>
                <a:cubicBezTo>
                  <a:pt x="78" y="80"/>
                  <a:pt x="78" y="79"/>
                  <a:pt x="79" y="76"/>
                </a:cubicBezTo>
                <a:cubicBezTo>
                  <a:pt x="70" y="88"/>
                  <a:pt x="57" y="73"/>
                  <a:pt x="58" y="61"/>
                </a:cubicBezTo>
                <a:cubicBezTo>
                  <a:pt x="58" y="59"/>
                  <a:pt x="58" y="57"/>
                  <a:pt x="59" y="55"/>
                </a:cubicBezTo>
                <a:cubicBezTo>
                  <a:pt x="62" y="47"/>
                  <a:pt x="67" y="47"/>
                  <a:pt x="73" y="47"/>
                </a:cubicBezTo>
                <a:cubicBezTo>
                  <a:pt x="75" y="44"/>
                  <a:pt x="83" y="39"/>
                  <a:pt x="92" y="43"/>
                </a:cubicBezTo>
                <a:cubicBezTo>
                  <a:pt x="97" y="39"/>
                  <a:pt x="104" y="36"/>
                  <a:pt x="108" y="37"/>
                </a:cubicBezTo>
                <a:cubicBezTo>
                  <a:pt x="119" y="37"/>
                  <a:pt x="125" y="41"/>
                  <a:pt x="127" y="51"/>
                </a:cubicBezTo>
                <a:cubicBezTo>
                  <a:pt x="128" y="59"/>
                  <a:pt x="124" y="65"/>
                  <a:pt x="122" y="70"/>
                </a:cubicBezTo>
                <a:cubicBezTo>
                  <a:pt x="126" y="63"/>
                  <a:pt x="129" y="57"/>
                  <a:pt x="134" y="57"/>
                </a:cubicBezTo>
                <a:cubicBezTo>
                  <a:pt x="140" y="57"/>
                  <a:pt x="142" y="60"/>
                  <a:pt x="142" y="64"/>
                </a:cubicBezTo>
                <a:cubicBezTo>
                  <a:pt x="142" y="65"/>
                  <a:pt x="141" y="67"/>
                  <a:pt x="140" y="68"/>
                </a:cubicBezTo>
                <a:cubicBezTo>
                  <a:pt x="140" y="68"/>
                  <a:pt x="137" y="69"/>
                  <a:pt x="137" y="69"/>
                </a:cubicBezTo>
                <a:cubicBezTo>
                  <a:pt x="142" y="65"/>
                  <a:pt x="139" y="58"/>
                  <a:pt x="132" y="60"/>
                </a:cubicBezTo>
                <a:cubicBezTo>
                  <a:pt x="126" y="61"/>
                  <a:pt x="126" y="72"/>
                  <a:pt x="131" y="77"/>
                </a:cubicBezTo>
                <a:cubicBezTo>
                  <a:pt x="134" y="79"/>
                  <a:pt x="145" y="80"/>
                  <a:pt x="150" y="80"/>
                </a:cubicBezTo>
                <a:cubicBezTo>
                  <a:pt x="158" y="80"/>
                  <a:pt x="165" y="74"/>
                  <a:pt x="166" y="67"/>
                </a:cubicBezTo>
                <a:cubicBezTo>
                  <a:pt x="167" y="64"/>
                  <a:pt x="168" y="59"/>
                  <a:pt x="167" y="56"/>
                </a:cubicBezTo>
                <a:cubicBezTo>
                  <a:pt x="167" y="55"/>
                  <a:pt x="165" y="53"/>
                  <a:pt x="165" y="51"/>
                </a:cubicBezTo>
                <a:cubicBezTo>
                  <a:pt x="165" y="51"/>
                  <a:pt x="164" y="48"/>
                  <a:pt x="164" y="47"/>
                </a:cubicBezTo>
                <a:cubicBezTo>
                  <a:pt x="165" y="41"/>
                  <a:pt x="162" y="33"/>
                  <a:pt x="154" y="32"/>
                </a:cubicBezTo>
                <a:cubicBezTo>
                  <a:pt x="147" y="32"/>
                  <a:pt x="150" y="43"/>
                  <a:pt x="131" y="41"/>
                </a:cubicBezTo>
                <a:cubicBezTo>
                  <a:pt x="129" y="41"/>
                  <a:pt x="126" y="39"/>
                  <a:pt x="125" y="37"/>
                </a:cubicBezTo>
                <a:cubicBezTo>
                  <a:pt x="123" y="33"/>
                  <a:pt x="124" y="26"/>
                  <a:pt x="130" y="24"/>
                </a:cubicBezTo>
                <a:cubicBezTo>
                  <a:pt x="133" y="23"/>
                  <a:pt x="136" y="23"/>
                  <a:pt x="137" y="25"/>
                </a:cubicBezTo>
                <a:cubicBezTo>
                  <a:pt x="137" y="25"/>
                  <a:pt x="138" y="29"/>
                  <a:pt x="137" y="31"/>
                </a:cubicBezTo>
                <a:cubicBezTo>
                  <a:pt x="138" y="24"/>
                  <a:pt x="127" y="23"/>
                  <a:pt x="127" y="32"/>
                </a:cubicBezTo>
                <a:cubicBezTo>
                  <a:pt x="127" y="49"/>
                  <a:pt x="165" y="35"/>
                  <a:pt x="143" y="13"/>
                </a:cubicBezTo>
                <a:cubicBezTo>
                  <a:pt x="136" y="6"/>
                  <a:pt x="125" y="5"/>
                  <a:pt x="113" y="8"/>
                </a:cubicBezTo>
                <a:cubicBezTo>
                  <a:pt x="111" y="5"/>
                  <a:pt x="108" y="1"/>
                  <a:pt x="103" y="1"/>
                </a:cubicBezTo>
                <a:close/>
              </a:path>
            </a:pathLst>
          </a:custGeom>
          <a:solidFill>
            <a:srgbClr val="F2DBC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90" name="PA_任意多边形 1404"/>
          <p:cNvSpPr>
            <a:spLocks/>
          </p:cNvSpPr>
          <p:nvPr>
            <p:custDataLst>
              <p:tags r:id="rId122"/>
            </p:custDataLst>
          </p:nvPr>
        </p:nvSpPr>
        <p:spPr bwMode="auto">
          <a:xfrm>
            <a:off x="2806700" y="4002332"/>
            <a:ext cx="269875" cy="119063"/>
          </a:xfrm>
          <a:custGeom>
            <a:avLst/>
            <a:gdLst>
              <a:gd name="T0" fmla="*/ 50 w 112"/>
              <a:gd name="T1" fmla="*/ 11 h 50"/>
              <a:gd name="T2" fmla="*/ 49 w 112"/>
              <a:gd name="T3" fmla="*/ 12 h 50"/>
              <a:gd name="T4" fmla="*/ 34 w 112"/>
              <a:gd name="T5" fmla="*/ 23 h 50"/>
              <a:gd name="T6" fmla="*/ 52 w 112"/>
              <a:gd name="T7" fmla="*/ 28 h 50"/>
              <a:gd name="T8" fmla="*/ 45 w 112"/>
              <a:gd name="T9" fmla="*/ 24 h 50"/>
              <a:gd name="T10" fmla="*/ 44 w 112"/>
              <a:gd name="T11" fmla="*/ 24 h 50"/>
              <a:gd name="T12" fmla="*/ 52 w 112"/>
              <a:gd name="T13" fmla="*/ 32 h 50"/>
              <a:gd name="T14" fmla="*/ 0 w 112"/>
              <a:gd name="T15" fmla="*/ 23 h 50"/>
              <a:gd name="T16" fmla="*/ 30 w 112"/>
              <a:gd name="T17" fmla="*/ 43 h 50"/>
              <a:gd name="T18" fmla="*/ 87 w 112"/>
              <a:gd name="T19" fmla="*/ 37 h 50"/>
              <a:gd name="T20" fmla="*/ 90 w 112"/>
              <a:gd name="T21" fmla="*/ 26 h 50"/>
              <a:gd name="T22" fmla="*/ 50 w 112"/>
              <a:gd name="T23" fmla="*/ 44 h 50"/>
              <a:gd name="T24" fmla="*/ 40 w 112"/>
              <a:gd name="T25" fmla="*/ 40 h 50"/>
              <a:gd name="T26" fmla="*/ 62 w 112"/>
              <a:gd name="T27" fmla="*/ 23 h 50"/>
              <a:gd name="T28" fmla="*/ 73 w 112"/>
              <a:gd name="T29" fmla="*/ 15 h 50"/>
              <a:gd name="T30" fmla="*/ 77 w 112"/>
              <a:gd name="T31" fmla="*/ 15 h 50"/>
              <a:gd name="T32" fmla="*/ 83 w 112"/>
              <a:gd name="T33" fmla="*/ 17 h 50"/>
              <a:gd name="T34" fmla="*/ 90 w 112"/>
              <a:gd name="T35" fmla="*/ 25 h 50"/>
              <a:gd name="T36" fmla="*/ 97 w 112"/>
              <a:gd name="T37" fmla="*/ 16 h 50"/>
              <a:gd name="T38" fmla="*/ 102 w 112"/>
              <a:gd name="T39" fmla="*/ 18 h 50"/>
              <a:gd name="T40" fmla="*/ 92 w 112"/>
              <a:gd name="T41" fmla="*/ 25 h 50"/>
              <a:gd name="T42" fmla="*/ 111 w 112"/>
              <a:gd name="T43" fmla="*/ 20 h 50"/>
              <a:gd name="T44" fmla="*/ 96 w 112"/>
              <a:gd name="T45" fmla="*/ 7 h 50"/>
              <a:gd name="T46" fmla="*/ 84 w 112"/>
              <a:gd name="T47" fmla="*/ 0 h 50"/>
              <a:gd name="T48" fmla="*/ 68 w 112"/>
              <a:gd name="T49" fmla="*/ 6 h 50"/>
              <a:gd name="T50" fmla="*/ 59 w 112"/>
              <a:gd name="T51" fmla="*/ 2 h 50"/>
              <a:gd name="T52" fmla="*/ 69 w 112"/>
              <a:gd name="T53" fmla="*/ 6 h 50"/>
              <a:gd name="T54" fmla="*/ 84 w 112"/>
              <a:gd name="T55" fmla="*/ 0 h 50"/>
              <a:gd name="T56" fmla="*/ 96 w 112"/>
              <a:gd name="T57" fmla="*/ 7 h 50"/>
              <a:gd name="T58" fmla="*/ 112 w 112"/>
              <a:gd name="T59" fmla="*/ 18 h 50"/>
              <a:gd name="T60" fmla="*/ 98 w 112"/>
              <a:gd name="T61" fmla="*/ 32 h 50"/>
              <a:gd name="T62" fmla="*/ 94 w 112"/>
              <a:gd name="T63" fmla="*/ 19 h 50"/>
              <a:gd name="T64" fmla="*/ 102 w 112"/>
              <a:gd name="T65" fmla="*/ 18 h 50"/>
              <a:gd name="T66" fmla="*/ 92 w 112"/>
              <a:gd name="T67" fmla="*/ 18 h 50"/>
              <a:gd name="T68" fmla="*/ 84 w 112"/>
              <a:gd name="T69" fmla="*/ 17 h 50"/>
              <a:gd name="T70" fmla="*/ 83 w 112"/>
              <a:gd name="T71" fmla="*/ 17 h 50"/>
              <a:gd name="T72" fmla="*/ 73 w 112"/>
              <a:gd name="T73" fmla="*/ 16 h 50"/>
              <a:gd name="T74" fmla="*/ 64 w 112"/>
              <a:gd name="T75" fmla="*/ 17 h 50"/>
              <a:gd name="T76" fmla="*/ 63 w 112"/>
              <a:gd name="T77" fmla="*/ 25 h 50"/>
              <a:gd name="T78" fmla="*/ 31 w 112"/>
              <a:gd name="T79" fmla="*/ 39 h 50"/>
              <a:gd name="T80" fmla="*/ 53 w 112"/>
              <a:gd name="T81" fmla="*/ 43 h 50"/>
              <a:gd name="T82" fmla="*/ 90 w 112"/>
              <a:gd name="T83" fmla="*/ 26 h 50"/>
              <a:gd name="T84" fmla="*/ 59 w 112"/>
              <a:gd name="T85" fmla="*/ 50 h 50"/>
              <a:gd name="T86" fmla="*/ 15 w 112"/>
              <a:gd name="T87" fmla="*/ 33 h 50"/>
              <a:gd name="T88" fmla="*/ 43 w 112"/>
              <a:gd name="T89" fmla="*/ 36 h 50"/>
              <a:gd name="T90" fmla="*/ 52 w 112"/>
              <a:gd name="T91" fmla="*/ 24 h 50"/>
              <a:gd name="T92" fmla="*/ 44 w 112"/>
              <a:gd name="T93" fmla="*/ 24 h 50"/>
              <a:gd name="T94" fmla="*/ 48 w 112"/>
              <a:gd name="T95" fmla="*/ 24 h 50"/>
              <a:gd name="T96" fmla="*/ 50 w 112"/>
              <a:gd name="T97" fmla="*/ 32 h 50"/>
              <a:gd name="T98" fmla="*/ 34 w 112"/>
              <a:gd name="T99" fmla="*/ 23 h 50"/>
              <a:gd name="T100" fmla="*/ 50 w 112"/>
              <a:gd name="T101" fmla="*/ 11 h 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12" h="50">
                <a:moveTo>
                  <a:pt x="59" y="2"/>
                </a:moveTo>
                <a:cubicBezTo>
                  <a:pt x="59" y="2"/>
                  <a:pt x="59" y="2"/>
                  <a:pt x="59" y="2"/>
                </a:cubicBezTo>
                <a:cubicBezTo>
                  <a:pt x="53" y="3"/>
                  <a:pt x="51" y="8"/>
                  <a:pt x="50" y="11"/>
                </a:cubicBezTo>
                <a:cubicBezTo>
                  <a:pt x="50" y="12"/>
                  <a:pt x="50" y="12"/>
                  <a:pt x="50" y="12"/>
                </a:cubicBezTo>
                <a:cubicBezTo>
                  <a:pt x="50" y="12"/>
                  <a:pt x="50" y="12"/>
                  <a:pt x="50" y="12"/>
                </a:cubicBezTo>
                <a:cubicBezTo>
                  <a:pt x="49" y="12"/>
                  <a:pt x="49" y="12"/>
                  <a:pt x="49" y="12"/>
                </a:cubicBezTo>
                <a:cubicBezTo>
                  <a:pt x="45" y="12"/>
                  <a:pt x="41" y="13"/>
                  <a:pt x="38" y="15"/>
                </a:cubicBezTo>
                <a:cubicBezTo>
                  <a:pt x="36" y="17"/>
                  <a:pt x="34" y="20"/>
                  <a:pt x="34" y="23"/>
                </a:cubicBezTo>
                <a:cubicBezTo>
                  <a:pt x="34" y="23"/>
                  <a:pt x="34" y="23"/>
                  <a:pt x="34" y="23"/>
                </a:cubicBezTo>
                <a:cubicBezTo>
                  <a:pt x="34" y="31"/>
                  <a:pt x="39" y="34"/>
                  <a:pt x="44" y="34"/>
                </a:cubicBezTo>
                <a:cubicBezTo>
                  <a:pt x="46" y="34"/>
                  <a:pt x="48" y="33"/>
                  <a:pt x="49" y="32"/>
                </a:cubicBezTo>
                <a:cubicBezTo>
                  <a:pt x="51" y="31"/>
                  <a:pt x="52" y="30"/>
                  <a:pt x="52" y="28"/>
                </a:cubicBezTo>
                <a:cubicBezTo>
                  <a:pt x="52" y="27"/>
                  <a:pt x="51" y="26"/>
                  <a:pt x="51" y="25"/>
                </a:cubicBezTo>
                <a:cubicBezTo>
                  <a:pt x="50" y="24"/>
                  <a:pt x="49" y="24"/>
                  <a:pt x="48" y="24"/>
                </a:cubicBezTo>
                <a:cubicBezTo>
                  <a:pt x="47" y="24"/>
                  <a:pt x="46" y="24"/>
                  <a:pt x="45" y="24"/>
                </a:cubicBezTo>
                <a:cubicBezTo>
                  <a:pt x="44" y="24"/>
                  <a:pt x="44" y="24"/>
                  <a:pt x="44" y="24"/>
                </a:cubicBezTo>
                <a:cubicBezTo>
                  <a:pt x="44" y="24"/>
                  <a:pt x="44" y="24"/>
                  <a:pt x="44" y="24"/>
                </a:cubicBezTo>
                <a:cubicBezTo>
                  <a:pt x="44" y="24"/>
                  <a:pt x="44" y="24"/>
                  <a:pt x="44" y="24"/>
                </a:cubicBezTo>
                <a:cubicBezTo>
                  <a:pt x="45" y="22"/>
                  <a:pt x="47" y="22"/>
                  <a:pt x="48" y="22"/>
                </a:cubicBezTo>
                <a:cubicBezTo>
                  <a:pt x="52" y="22"/>
                  <a:pt x="54" y="25"/>
                  <a:pt x="54" y="28"/>
                </a:cubicBezTo>
                <a:cubicBezTo>
                  <a:pt x="54" y="29"/>
                  <a:pt x="54" y="31"/>
                  <a:pt x="52" y="32"/>
                </a:cubicBezTo>
                <a:cubicBezTo>
                  <a:pt x="50" y="35"/>
                  <a:pt x="47" y="36"/>
                  <a:pt x="43" y="36"/>
                </a:cubicBezTo>
                <a:cubicBezTo>
                  <a:pt x="31" y="36"/>
                  <a:pt x="13" y="25"/>
                  <a:pt x="0" y="23"/>
                </a:cubicBezTo>
                <a:cubicBezTo>
                  <a:pt x="0" y="23"/>
                  <a:pt x="0" y="23"/>
                  <a:pt x="0" y="23"/>
                </a:cubicBezTo>
                <a:cubicBezTo>
                  <a:pt x="0" y="23"/>
                  <a:pt x="0" y="23"/>
                  <a:pt x="0" y="23"/>
                </a:cubicBezTo>
                <a:cubicBezTo>
                  <a:pt x="4" y="25"/>
                  <a:pt x="12" y="32"/>
                  <a:pt x="15" y="33"/>
                </a:cubicBezTo>
                <a:cubicBezTo>
                  <a:pt x="19" y="35"/>
                  <a:pt x="26" y="40"/>
                  <a:pt x="30" y="43"/>
                </a:cubicBezTo>
                <a:cubicBezTo>
                  <a:pt x="38" y="47"/>
                  <a:pt x="49" y="50"/>
                  <a:pt x="58" y="50"/>
                </a:cubicBezTo>
                <a:cubicBezTo>
                  <a:pt x="59" y="50"/>
                  <a:pt x="59" y="50"/>
                  <a:pt x="59" y="50"/>
                </a:cubicBezTo>
                <a:cubicBezTo>
                  <a:pt x="67" y="50"/>
                  <a:pt x="78" y="47"/>
                  <a:pt x="87" y="37"/>
                </a:cubicBezTo>
                <a:cubicBezTo>
                  <a:pt x="90" y="35"/>
                  <a:pt x="91" y="34"/>
                  <a:pt x="91" y="31"/>
                </a:cubicBezTo>
                <a:cubicBezTo>
                  <a:pt x="91" y="30"/>
                  <a:pt x="90" y="29"/>
                  <a:pt x="89" y="26"/>
                </a:cubicBezTo>
                <a:cubicBezTo>
                  <a:pt x="90" y="26"/>
                  <a:pt x="90" y="26"/>
                  <a:pt x="90" y="26"/>
                </a:cubicBezTo>
                <a:cubicBezTo>
                  <a:pt x="90" y="26"/>
                  <a:pt x="90" y="26"/>
                  <a:pt x="90" y="26"/>
                </a:cubicBezTo>
                <a:cubicBezTo>
                  <a:pt x="83" y="41"/>
                  <a:pt x="68" y="44"/>
                  <a:pt x="53" y="44"/>
                </a:cubicBezTo>
                <a:cubicBezTo>
                  <a:pt x="52" y="44"/>
                  <a:pt x="51" y="44"/>
                  <a:pt x="50" y="44"/>
                </a:cubicBezTo>
                <a:cubicBezTo>
                  <a:pt x="43" y="43"/>
                  <a:pt x="35" y="40"/>
                  <a:pt x="31" y="39"/>
                </a:cubicBezTo>
                <a:cubicBezTo>
                  <a:pt x="31" y="38"/>
                  <a:pt x="31" y="38"/>
                  <a:pt x="31" y="38"/>
                </a:cubicBezTo>
                <a:cubicBezTo>
                  <a:pt x="33" y="39"/>
                  <a:pt x="37" y="40"/>
                  <a:pt x="40" y="40"/>
                </a:cubicBezTo>
                <a:cubicBezTo>
                  <a:pt x="45" y="40"/>
                  <a:pt x="51" y="38"/>
                  <a:pt x="55" y="36"/>
                </a:cubicBezTo>
                <a:cubicBezTo>
                  <a:pt x="60" y="33"/>
                  <a:pt x="62" y="30"/>
                  <a:pt x="62" y="25"/>
                </a:cubicBezTo>
                <a:cubicBezTo>
                  <a:pt x="62" y="24"/>
                  <a:pt x="62" y="24"/>
                  <a:pt x="62" y="23"/>
                </a:cubicBezTo>
                <a:cubicBezTo>
                  <a:pt x="62" y="23"/>
                  <a:pt x="62" y="23"/>
                  <a:pt x="62" y="23"/>
                </a:cubicBezTo>
                <a:cubicBezTo>
                  <a:pt x="62" y="20"/>
                  <a:pt x="65" y="14"/>
                  <a:pt x="70" y="14"/>
                </a:cubicBezTo>
                <a:cubicBezTo>
                  <a:pt x="71" y="14"/>
                  <a:pt x="72" y="15"/>
                  <a:pt x="73" y="15"/>
                </a:cubicBezTo>
                <a:cubicBezTo>
                  <a:pt x="73" y="16"/>
                  <a:pt x="73" y="16"/>
                  <a:pt x="73" y="16"/>
                </a:cubicBezTo>
                <a:cubicBezTo>
                  <a:pt x="73" y="15"/>
                  <a:pt x="73" y="15"/>
                  <a:pt x="73" y="15"/>
                </a:cubicBezTo>
                <a:cubicBezTo>
                  <a:pt x="74" y="15"/>
                  <a:pt x="76" y="15"/>
                  <a:pt x="77" y="15"/>
                </a:cubicBezTo>
                <a:cubicBezTo>
                  <a:pt x="80" y="15"/>
                  <a:pt x="82" y="16"/>
                  <a:pt x="83" y="17"/>
                </a:cubicBezTo>
                <a:cubicBezTo>
                  <a:pt x="83" y="17"/>
                  <a:pt x="83" y="17"/>
                  <a:pt x="83" y="17"/>
                </a:cubicBezTo>
                <a:cubicBezTo>
                  <a:pt x="83" y="17"/>
                  <a:pt x="83" y="17"/>
                  <a:pt x="83" y="17"/>
                </a:cubicBezTo>
                <a:cubicBezTo>
                  <a:pt x="84" y="17"/>
                  <a:pt x="84" y="17"/>
                  <a:pt x="84" y="17"/>
                </a:cubicBezTo>
                <a:cubicBezTo>
                  <a:pt x="87" y="17"/>
                  <a:pt x="89" y="21"/>
                  <a:pt x="90" y="24"/>
                </a:cubicBezTo>
                <a:cubicBezTo>
                  <a:pt x="90" y="25"/>
                  <a:pt x="90" y="25"/>
                  <a:pt x="90" y="25"/>
                </a:cubicBezTo>
                <a:cubicBezTo>
                  <a:pt x="90" y="24"/>
                  <a:pt x="90" y="24"/>
                  <a:pt x="90" y="24"/>
                </a:cubicBezTo>
                <a:cubicBezTo>
                  <a:pt x="90" y="23"/>
                  <a:pt x="90" y="19"/>
                  <a:pt x="92" y="18"/>
                </a:cubicBezTo>
                <a:cubicBezTo>
                  <a:pt x="93" y="17"/>
                  <a:pt x="95" y="16"/>
                  <a:pt x="97" y="16"/>
                </a:cubicBezTo>
                <a:cubicBezTo>
                  <a:pt x="99" y="16"/>
                  <a:pt x="100" y="16"/>
                  <a:pt x="102" y="18"/>
                </a:cubicBezTo>
                <a:cubicBezTo>
                  <a:pt x="102" y="18"/>
                  <a:pt x="102" y="18"/>
                  <a:pt x="102" y="18"/>
                </a:cubicBezTo>
                <a:cubicBezTo>
                  <a:pt x="102" y="18"/>
                  <a:pt x="102" y="18"/>
                  <a:pt x="102" y="18"/>
                </a:cubicBezTo>
                <a:cubicBezTo>
                  <a:pt x="101" y="18"/>
                  <a:pt x="100" y="18"/>
                  <a:pt x="100" y="18"/>
                </a:cubicBezTo>
                <a:cubicBezTo>
                  <a:pt x="96" y="18"/>
                  <a:pt x="92" y="19"/>
                  <a:pt x="92" y="24"/>
                </a:cubicBezTo>
                <a:cubicBezTo>
                  <a:pt x="92" y="25"/>
                  <a:pt x="92" y="25"/>
                  <a:pt x="92" y="25"/>
                </a:cubicBezTo>
                <a:cubicBezTo>
                  <a:pt x="92" y="30"/>
                  <a:pt x="94" y="32"/>
                  <a:pt x="98" y="32"/>
                </a:cubicBezTo>
                <a:cubicBezTo>
                  <a:pt x="100" y="32"/>
                  <a:pt x="101" y="32"/>
                  <a:pt x="103" y="31"/>
                </a:cubicBezTo>
                <a:cubicBezTo>
                  <a:pt x="108" y="29"/>
                  <a:pt x="111" y="25"/>
                  <a:pt x="111" y="20"/>
                </a:cubicBezTo>
                <a:cubicBezTo>
                  <a:pt x="111" y="19"/>
                  <a:pt x="111" y="19"/>
                  <a:pt x="111" y="18"/>
                </a:cubicBezTo>
                <a:cubicBezTo>
                  <a:pt x="111" y="10"/>
                  <a:pt x="107" y="7"/>
                  <a:pt x="100" y="7"/>
                </a:cubicBezTo>
                <a:cubicBezTo>
                  <a:pt x="98" y="7"/>
                  <a:pt x="97" y="7"/>
                  <a:pt x="96" y="7"/>
                </a:cubicBezTo>
                <a:cubicBezTo>
                  <a:pt x="96" y="7"/>
                  <a:pt x="96" y="7"/>
                  <a:pt x="96" y="7"/>
                </a:cubicBezTo>
                <a:cubicBezTo>
                  <a:pt x="96" y="7"/>
                  <a:pt x="96" y="7"/>
                  <a:pt x="96" y="7"/>
                </a:cubicBezTo>
                <a:cubicBezTo>
                  <a:pt x="92" y="2"/>
                  <a:pt x="88" y="0"/>
                  <a:pt x="84" y="0"/>
                </a:cubicBezTo>
                <a:cubicBezTo>
                  <a:pt x="79" y="0"/>
                  <a:pt x="74" y="2"/>
                  <a:pt x="69" y="6"/>
                </a:cubicBezTo>
                <a:cubicBezTo>
                  <a:pt x="68" y="6"/>
                  <a:pt x="68" y="6"/>
                  <a:pt x="68" y="6"/>
                </a:cubicBezTo>
                <a:cubicBezTo>
                  <a:pt x="68" y="6"/>
                  <a:pt x="68" y="6"/>
                  <a:pt x="68" y="6"/>
                </a:cubicBezTo>
                <a:cubicBezTo>
                  <a:pt x="66" y="4"/>
                  <a:pt x="63" y="2"/>
                  <a:pt x="59" y="2"/>
                </a:cubicBezTo>
                <a:cubicBezTo>
                  <a:pt x="59" y="2"/>
                  <a:pt x="59" y="2"/>
                  <a:pt x="59" y="2"/>
                </a:cubicBezTo>
                <a:cubicBezTo>
                  <a:pt x="59" y="2"/>
                  <a:pt x="59" y="2"/>
                  <a:pt x="59" y="2"/>
                </a:cubicBezTo>
                <a:cubicBezTo>
                  <a:pt x="59" y="2"/>
                  <a:pt x="59" y="2"/>
                  <a:pt x="59" y="2"/>
                </a:cubicBezTo>
                <a:cubicBezTo>
                  <a:pt x="59" y="2"/>
                  <a:pt x="59" y="2"/>
                  <a:pt x="59" y="2"/>
                </a:cubicBezTo>
                <a:cubicBezTo>
                  <a:pt x="63" y="2"/>
                  <a:pt x="66" y="4"/>
                  <a:pt x="69" y="6"/>
                </a:cubicBezTo>
                <a:cubicBezTo>
                  <a:pt x="68" y="6"/>
                  <a:pt x="68" y="6"/>
                  <a:pt x="68" y="6"/>
                </a:cubicBezTo>
                <a:cubicBezTo>
                  <a:pt x="68" y="6"/>
                  <a:pt x="68" y="6"/>
                  <a:pt x="68" y="6"/>
                </a:cubicBezTo>
                <a:cubicBezTo>
                  <a:pt x="74" y="2"/>
                  <a:pt x="79" y="0"/>
                  <a:pt x="84" y="0"/>
                </a:cubicBezTo>
                <a:cubicBezTo>
                  <a:pt x="88" y="0"/>
                  <a:pt x="92" y="2"/>
                  <a:pt x="96" y="7"/>
                </a:cubicBezTo>
                <a:cubicBezTo>
                  <a:pt x="96" y="7"/>
                  <a:pt x="96" y="7"/>
                  <a:pt x="96" y="7"/>
                </a:cubicBezTo>
                <a:cubicBezTo>
                  <a:pt x="96" y="7"/>
                  <a:pt x="96" y="7"/>
                  <a:pt x="96" y="7"/>
                </a:cubicBezTo>
                <a:cubicBezTo>
                  <a:pt x="97" y="7"/>
                  <a:pt x="98" y="7"/>
                  <a:pt x="100" y="7"/>
                </a:cubicBezTo>
                <a:cubicBezTo>
                  <a:pt x="103" y="7"/>
                  <a:pt x="106" y="7"/>
                  <a:pt x="108" y="9"/>
                </a:cubicBezTo>
                <a:cubicBezTo>
                  <a:pt x="110" y="11"/>
                  <a:pt x="112" y="14"/>
                  <a:pt x="112" y="18"/>
                </a:cubicBezTo>
                <a:cubicBezTo>
                  <a:pt x="112" y="19"/>
                  <a:pt x="112" y="20"/>
                  <a:pt x="111" y="20"/>
                </a:cubicBezTo>
                <a:cubicBezTo>
                  <a:pt x="111" y="25"/>
                  <a:pt x="108" y="29"/>
                  <a:pt x="104" y="31"/>
                </a:cubicBezTo>
                <a:cubicBezTo>
                  <a:pt x="102" y="32"/>
                  <a:pt x="100" y="32"/>
                  <a:pt x="98" y="32"/>
                </a:cubicBezTo>
                <a:cubicBezTo>
                  <a:pt x="94" y="32"/>
                  <a:pt x="92" y="30"/>
                  <a:pt x="92" y="25"/>
                </a:cubicBezTo>
                <a:cubicBezTo>
                  <a:pt x="92" y="24"/>
                  <a:pt x="92" y="24"/>
                  <a:pt x="92" y="24"/>
                </a:cubicBezTo>
                <a:cubicBezTo>
                  <a:pt x="92" y="22"/>
                  <a:pt x="93" y="20"/>
                  <a:pt x="94" y="19"/>
                </a:cubicBezTo>
                <a:cubicBezTo>
                  <a:pt x="96" y="18"/>
                  <a:pt x="98" y="18"/>
                  <a:pt x="100" y="18"/>
                </a:cubicBezTo>
                <a:cubicBezTo>
                  <a:pt x="100" y="18"/>
                  <a:pt x="101" y="18"/>
                  <a:pt x="102" y="18"/>
                </a:cubicBezTo>
                <a:cubicBezTo>
                  <a:pt x="102" y="18"/>
                  <a:pt x="102" y="18"/>
                  <a:pt x="102" y="18"/>
                </a:cubicBezTo>
                <a:cubicBezTo>
                  <a:pt x="102" y="18"/>
                  <a:pt x="102" y="18"/>
                  <a:pt x="102" y="18"/>
                </a:cubicBezTo>
                <a:cubicBezTo>
                  <a:pt x="100" y="17"/>
                  <a:pt x="99" y="16"/>
                  <a:pt x="97" y="16"/>
                </a:cubicBezTo>
                <a:cubicBezTo>
                  <a:pt x="95" y="16"/>
                  <a:pt x="93" y="17"/>
                  <a:pt x="92" y="18"/>
                </a:cubicBezTo>
                <a:cubicBezTo>
                  <a:pt x="91" y="19"/>
                  <a:pt x="90" y="23"/>
                  <a:pt x="90" y="25"/>
                </a:cubicBezTo>
                <a:cubicBezTo>
                  <a:pt x="90" y="25"/>
                  <a:pt x="90" y="25"/>
                  <a:pt x="90" y="25"/>
                </a:cubicBezTo>
                <a:cubicBezTo>
                  <a:pt x="89" y="21"/>
                  <a:pt x="87" y="17"/>
                  <a:pt x="84" y="17"/>
                </a:cubicBezTo>
                <a:cubicBezTo>
                  <a:pt x="83" y="17"/>
                  <a:pt x="83" y="17"/>
                  <a:pt x="83" y="17"/>
                </a:cubicBezTo>
                <a:cubicBezTo>
                  <a:pt x="83" y="17"/>
                  <a:pt x="83" y="17"/>
                  <a:pt x="83" y="17"/>
                </a:cubicBezTo>
                <a:cubicBezTo>
                  <a:pt x="83" y="17"/>
                  <a:pt x="83" y="17"/>
                  <a:pt x="83" y="17"/>
                </a:cubicBezTo>
                <a:cubicBezTo>
                  <a:pt x="82" y="16"/>
                  <a:pt x="80" y="15"/>
                  <a:pt x="77" y="15"/>
                </a:cubicBezTo>
                <a:cubicBezTo>
                  <a:pt x="76" y="15"/>
                  <a:pt x="74" y="15"/>
                  <a:pt x="73" y="16"/>
                </a:cubicBezTo>
                <a:cubicBezTo>
                  <a:pt x="73" y="16"/>
                  <a:pt x="73" y="16"/>
                  <a:pt x="73" y="16"/>
                </a:cubicBezTo>
                <a:cubicBezTo>
                  <a:pt x="73" y="16"/>
                  <a:pt x="73" y="16"/>
                  <a:pt x="73" y="16"/>
                </a:cubicBezTo>
                <a:cubicBezTo>
                  <a:pt x="72" y="15"/>
                  <a:pt x="71" y="15"/>
                  <a:pt x="70" y="15"/>
                </a:cubicBezTo>
                <a:cubicBezTo>
                  <a:pt x="67" y="15"/>
                  <a:pt x="66" y="16"/>
                  <a:pt x="64" y="17"/>
                </a:cubicBezTo>
                <a:cubicBezTo>
                  <a:pt x="63" y="19"/>
                  <a:pt x="63" y="21"/>
                  <a:pt x="63" y="23"/>
                </a:cubicBezTo>
                <a:cubicBezTo>
                  <a:pt x="63" y="23"/>
                  <a:pt x="63" y="23"/>
                  <a:pt x="63" y="23"/>
                </a:cubicBezTo>
                <a:cubicBezTo>
                  <a:pt x="63" y="24"/>
                  <a:pt x="63" y="24"/>
                  <a:pt x="63" y="25"/>
                </a:cubicBezTo>
                <a:cubicBezTo>
                  <a:pt x="63" y="30"/>
                  <a:pt x="60" y="33"/>
                  <a:pt x="55" y="36"/>
                </a:cubicBezTo>
                <a:cubicBezTo>
                  <a:pt x="51" y="38"/>
                  <a:pt x="45" y="40"/>
                  <a:pt x="40" y="40"/>
                </a:cubicBezTo>
                <a:cubicBezTo>
                  <a:pt x="37" y="40"/>
                  <a:pt x="33" y="39"/>
                  <a:pt x="31" y="39"/>
                </a:cubicBezTo>
                <a:cubicBezTo>
                  <a:pt x="31" y="38"/>
                  <a:pt x="31" y="38"/>
                  <a:pt x="31" y="38"/>
                </a:cubicBezTo>
                <a:cubicBezTo>
                  <a:pt x="35" y="40"/>
                  <a:pt x="43" y="43"/>
                  <a:pt x="50" y="43"/>
                </a:cubicBezTo>
                <a:cubicBezTo>
                  <a:pt x="51" y="43"/>
                  <a:pt x="52" y="43"/>
                  <a:pt x="53" y="43"/>
                </a:cubicBezTo>
                <a:cubicBezTo>
                  <a:pt x="68" y="43"/>
                  <a:pt x="83" y="41"/>
                  <a:pt x="89" y="26"/>
                </a:cubicBezTo>
                <a:cubicBezTo>
                  <a:pt x="90" y="26"/>
                  <a:pt x="90" y="26"/>
                  <a:pt x="90" y="26"/>
                </a:cubicBezTo>
                <a:cubicBezTo>
                  <a:pt x="90" y="26"/>
                  <a:pt x="90" y="26"/>
                  <a:pt x="90" y="26"/>
                </a:cubicBezTo>
                <a:cubicBezTo>
                  <a:pt x="91" y="29"/>
                  <a:pt x="91" y="30"/>
                  <a:pt x="91" y="31"/>
                </a:cubicBezTo>
                <a:cubicBezTo>
                  <a:pt x="91" y="34"/>
                  <a:pt x="90" y="35"/>
                  <a:pt x="88" y="37"/>
                </a:cubicBezTo>
                <a:cubicBezTo>
                  <a:pt x="79" y="47"/>
                  <a:pt x="67" y="50"/>
                  <a:pt x="59" y="50"/>
                </a:cubicBezTo>
                <a:cubicBezTo>
                  <a:pt x="58" y="50"/>
                  <a:pt x="58" y="50"/>
                  <a:pt x="58" y="50"/>
                </a:cubicBezTo>
                <a:cubicBezTo>
                  <a:pt x="49" y="50"/>
                  <a:pt x="38" y="47"/>
                  <a:pt x="30" y="43"/>
                </a:cubicBezTo>
                <a:cubicBezTo>
                  <a:pt x="26" y="41"/>
                  <a:pt x="19" y="35"/>
                  <a:pt x="15" y="33"/>
                </a:cubicBezTo>
                <a:cubicBezTo>
                  <a:pt x="12" y="32"/>
                  <a:pt x="4" y="25"/>
                  <a:pt x="0" y="23"/>
                </a:cubicBezTo>
                <a:cubicBezTo>
                  <a:pt x="0" y="23"/>
                  <a:pt x="0" y="23"/>
                  <a:pt x="0" y="23"/>
                </a:cubicBezTo>
                <a:cubicBezTo>
                  <a:pt x="13" y="24"/>
                  <a:pt x="31" y="36"/>
                  <a:pt x="43" y="36"/>
                </a:cubicBezTo>
                <a:cubicBezTo>
                  <a:pt x="47" y="36"/>
                  <a:pt x="50" y="35"/>
                  <a:pt x="52" y="32"/>
                </a:cubicBezTo>
                <a:cubicBezTo>
                  <a:pt x="53" y="31"/>
                  <a:pt x="54" y="29"/>
                  <a:pt x="54" y="28"/>
                </a:cubicBezTo>
                <a:cubicBezTo>
                  <a:pt x="54" y="26"/>
                  <a:pt x="53" y="25"/>
                  <a:pt x="52" y="24"/>
                </a:cubicBezTo>
                <a:cubicBezTo>
                  <a:pt x="51" y="23"/>
                  <a:pt x="50" y="22"/>
                  <a:pt x="48" y="22"/>
                </a:cubicBezTo>
                <a:cubicBezTo>
                  <a:pt x="47" y="22"/>
                  <a:pt x="46" y="22"/>
                  <a:pt x="44" y="24"/>
                </a:cubicBezTo>
                <a:cubicBezTo>
                  <a:pt x="44" y="24"/>
                  <a:pt x="44" y="24"/>
                  <a:pt x="44" y="24"/>
                </a:cubicBezTo>
                <a:cubicBezTo>
                  <a:pt x="44" y="24"/>
                  <a:pt x="44" y="24"/>
                  <a:pt x="44" y="24"/>
                </a:cubicBezTo>
                <a:cubicBezTo>
                  <a:pt x="45" y="24"/>
                  <a:pt x="45" y="24"/>
                  <a:pt x="45" y="24"/>
                </a:cubicBezTo>
                <a:cubicBezTo>
                  <a:pt x="46" y="24"/>
                  <a:pt x="47" y="24"/>
                  <a:pt x="48" y="24"/>
                </a:cubicBezTo>
                <a:cubicBezTo>
                  <a:pt x="49" y="24"/>
                  <a:pt x="50" y="24"/>
                  <a:pt x="51" y="25"/>
                </a:cubicBezTo>
                <a:cubicBezTo>
                  <a:pt x="52" y="26"/>
                  <a:pt x="52" y="27"/>
                  <a:pt x="52" y="28"/>
                </a:cubicBezTo>
                <a:cubicBezTo>
                  <a:pt x="52" y="30"/>
                  <a:pt x="51" y="31"/>
                  <a:pt x="50" y="32"/>
                </a:cubicBezTo>
                <a:cubicBezTo>
                  <a:pt x="48" y="34"/>
                  <a:pt x="46" y="34"/>
                  <a:pt x="44" y="34"/>
                </a:cubicBezTo>
                <a:cubicBezTo>
                  <a:pt x="39" y="34"/>
                  <a:pt x="34" y="31"/>
                  <a:pt x="34" y="23"/>
                </a:cubicBezTo>
                <a:cubicBezTo>
                  <a:pt x="34" y="23"/>
                  <a:pt x="34" y="23"/>
                  <a:pt x="34" y="23"/>
                </a:cubicBezTo>
                <a:cubicBezTo>
                  <a:pt x="34" y="17"/>
                  <a:pt x="41" y="11"/>
                  <a:pt x="49" y="11"/>
                </a:cubicBezTo>
                <a:cubicBezTo>
                  <a:pt x="50" y="11"/>
                  <a:pt x="50" y="11"/>
                  <a:pt x="50" y="11"/>
                </a:cubicBezTo>
                <a:cubicBezTo>
                  <a:pt x="50" y="11"/>
                  <a:pt x="50" y="11"/>
                  <a:pt x="50" y="11"/>
                </a:cubicBezTo>
                <a:cubicBezTo>
                  <a:pt x="50" y="11"/>
                  <a:pt x="50" y="11"/>
                  <a:pt x="50" y="11"/>
                </a:cubicBezTo>
                <a:cubicBezTo>
                  <a:pt x="51" y="8"/>
                  <a:pt x="52" y="3"/>
                  <a:pt x="59" y="2"/>
                </a:cubicBezTo>
                <a:close/>
              </a:path>
            </a:pathLst>
          </a:custGeom>
          <a:solidFill>
            <a:srgbClr val="F2DBC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91" name="PA_任意多边形 1405"/>
          <p:cNvSpPr>
            <a:spLocks/>
          </p:cNvSpPr>
          <p:nvPr>
            <p:custDataLst>
              <p:tags r:id="rId123"/>
            </p:custDataLst>
          </p:nvPr>
        </p:nvSpPr>
        <p:spPr bwMode="auto">
          <a:xfrm>
            <a:off x="2806700" y="3992807"/>
            <a:ext cx="271463" cy="128588"/>
          </a:xfrm>
          <a:custGeom>
            <a:avLst/>
            <a:gdLst>
              <a:gd name="T0" fmla="*/ 59 w 113"/>
              <a:gd name="T1" fmla="*/ 6 h 54"/>
              <a:gd name="T2" fmla="*/ 50 w 113"/>
              <a:gd name="T3" fmla="*/ 15 h 54"/>
              <a:gd name="T4" fmla="*/ 34 w 113"/>
              <a:gd name="T5" fmla="*/ 27 h 54"/>
              <a:gd name="T6" fmla="*/ 49 w 113"/>
              <a:gd name="T7" fmla="*/ 36 h 54"/>
              <a:gd name="T8" fmla="*/ 51 w 113"/>
              <a:gd name="T9" fmla="*/ 29 h 54"/>
              <a:gd name="T10" fmla="*/ 44 w 113"/>
              <a:gd name="T11" fmla="*/ 28 h 54"/>
              <a:gd name="T12" fmla="*/ 52 w 113"/>
              <a:gd name="T13" fmla="*/ 36 h 54"/>
              <a:gd name="T14" fmla="*/ 0 w 113"/>
              <a:gd name="T15" fmla="*/ 27 h 54"/>
              <a:gd name="T16" fmla="*/ 15 w 113"/>
              <a:gd name="T17" fmla="*/ 37 h 54"/>
              <a:gd name="T18" fmla="*/ 30 w 113"/>
              <a:gd name="T19" fmla="*/ 47 h 54"/>
              <a:gd name="T20" fmla="*/ 59 w 113"/>
              <a:gd name="T21" fmla="*/ 54 h 54"/>
              <a:gd name="T22" fmla="*/ 87 w 113"/>
              <a:gd name="T23" fmla="*/ 41 h 54"/>
              <a:gd name="T24" fmla="*/ 90 w 113"/>
              <a:gd name="T25" fmla="*/ 30 h 54"/>
              <a:gd name="T26" fmla="*/ 50 w 113"/>
              <a:gd name="T27" fmla="*/ 47 h 54"/>
              <a:gd name="T28" fmla="*/ 31 w 113"/>
              <a:gd name="T29" fmla="*/ 42 h 54"/>
              <a:gd name="T30" fmla="*/ 62 w 113"/>
              <a:gd name="T31" fmla="*/ 27 h 54"/>
              <a:gd name="T32" fmla="*/ 73 w 113"/>
              <a:gd name="T33" fmla="*/ 20 h 54"/>
              <a:gd name="T34" fmla="*/ 83 w 113"/>
              <a:gd name="T35" fmla="*/ 21 h 54"/>
              <a:gd name="T36" fmla="*/ 90 w 113"/>
              <a:gd name="T37" fmla="*/ 29 h 54"/>
              <a:gd name="T38" fmla="*/ 92 w 113"/>
              <a:gd name="T39" fmla="*/ 22 h 54"/>
              <a:gd name="T40" fmla="*/ 102 w 113"/>
              <a:gd name="T41" fmla="*/ 22 h 54"/>
              <a:gd name="T42" fmla="*/ 92 w 113"/>
              <a:gd name="T43" fmla="*/ 29 h 54"/>
              <a:gd name="T44" fmla="*/ 103 w 113"/>
              <a:gd name="T45" fmla="*/ 35 h 54"/>
              <a:gd name="T46" fmla="*/ 111 w 113"/>
              <a:gd name="T47" fmla="*/ 24 h 54"/>
              <a:gd name="T48" fmla="*/ 96 w 113"/>
              <a:gd name="T49" fmla="*/ 11 h 54"/>
              <a:gd name="T50" fmla="*/ 68 w 113"/>
              <a:gd name="T51" fmla="*/ 10 h 54"/>
              <a:gd name="T52" fmla="*/ 59 w 113"/>
              <a:gd name="T53" fmla="*/ 6 h 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13" h="54">
                <a:moveTo>
                  <a:pt x="59" y="6"/>
                </a:moveTo>
                <a:cubicBezTo>
                  <a:pt x="52" y="7"/>
                  <a:pt x="51" y="12"/>
                  <a:pt x="50" y="15"/>
                </a:cubicBezTo>
                <a:cubicBezTo>
                  <a:pt x="41" y="15"/>
                  <a:pt x="34" y="22"/>
                  <a:pt x="34" y="27"/>
                </a:cubicBezTo>
                <a:cubicBezTo>
                  <a:pt x="34" y="39"/>
                  <a:pt x="45" y="40"/>
                  <a:pt x="49" y="36"/>
                </a:cubicBezTo>
                <a:cubicBezTo>
                  <a:pt x="52" y="34"/>
                  <a:pt x="53" y="32"/>
                  <a:pt x="51" y="29"/>
                </a:cubicBezTo>
                <a:cubicBezTo>
                  <a:pt x="49" y="27"/>
                  <a:pt x="46" y="28"/>
                  <a:pt x="44" y="28"/>
                </a:cubicBezTo>
                <a:cubicBezTo>
                  <a:pt x="50" y="22"/>
                  <a:pt x="58" y="30"/>
                  <a:pt x="52" y="36"/>
                </a:cubicBezTo>
                <a:cubicBezTo>
                  <a:pt x="42" y="48"/>
                  <a:pt x="17" y="29"/>
                  <a:pt x="0" y="27"/>
                </a:cubicBezTo>
                <a:cubicBezTo>
                  <a:pt x="4" y="29"/>
                  <a:pt x="12" y="36"/>
                  <a:pt x="15" y="37"/>
                </a:cubicBezTo>
                <a:cubicBezTo>
                  <a:pt x="19" y="39"/>
                  <a:pt x="26" y="45"/>
                  <a:pt x="30" y="47"/>
                </a:cubicBezTo>
                <a:cubicBezTo>
                  <a:pt x="38" y="51"/>
                  <a:pt x="50" y="54"/>
                  <a:pt x="59" y="54"/>
                </a:cubicBezTo>
                <a:cubicBezTo>
                  <a:pt x="67" y="54"/>
                  <a:pt x="78" y="51"/>
                  <a:pt x="87" y="41"/>
                </a:cubicBezTo>
                <a:cubicBezTo>
                  <a:pt x="91" y="38"/>
                  <a:pt x="92" y="36"/>
                  <a:pt x="90" y="30"/>
                </a:cubicBezTo>
                <a:cubicBezTo>
                  <a:pt x="83" y="46"/>
                  <a:pt x="65" y="48"/>
                  <a:pt x="50" y="47"/>
                </a:cubicBezTo>
                <a:cubicBezTo>
                  <a:pt x="43" y="47"/>
                  <a:pt x="35" y="44"/>
                  <a:pt x="31" y="42"/>
                </a:cubicBezTo>
                <a:cubicBezTo>
                  <a:pt x="44" y="46"/>
                  <a:pt x="64" y="41"/>
                  <a:pt x="62" y="27"/>
                </a:cubicBezTo>
                <a:cubicBezTo>
                  <a:pt x="62" y="23"/>
                  <a:pt x="66" y="16"/>
                  <a:pt x="73" y="20"/>
                </a:cubicBezTo>
                <a:cubicBezTo>
                  <a:pt x="77" y="18"/>
                  <a:pt x="81" y="19"/>
                  <a:pt x="83" y="21"/>
                </a:cubicBezTo>
                <a:cubicBezTo>
                  <a:pt x="86" y="20"/>
                  <a:pt x="89" y="25"/>
                  <a:pt x="90" y="29"/>
                </a:cubicBezTo>
                <a:cubicBezTo>
                  <a:pt x="90" y="27"/>
                  <a:pt x="90" y="23"/>
                  <a:pt x="92" y="22"/>
                </a:cubicBezTo>
                <a:cubicBezTo>
                  <a:pt x="94" y="20"/>
                  <a:pt x="99" y="19"/>
                  <a:pt x="102" y="22"/>
                </a:cubicBezTo>
                <a:cubicBezTo>
                  <a:pt x="98" y="21"/>
                  <a:pt x="91" y="22"/>
                  <a:pt x="92" y="29"/>
                </a:cubicBezTo>
                <a:cubicBezTo>
                  <a:pt x="92" y="36"/>
                  <a:pt x="97" y="38"/>
                  <a:pt x="103" y="35"/>
                </a:cubicBezTo>
                <a:cubicBezTo>
                  <a:pt x="108" y="33"/>
                  <a:pt x="111" y="29"/>
                  <a:pt x="111" y="24"/>
                </a:cubicBezTo>
                <a:cubicBezTo>
                  <a:pt x="113" y="13"/>
                  <a:pt x="105" y="9"/>
                  <a:pt x="96" y="11"/>
                </a:cubicBezTo>
                <a:cubicBezTo>
                  <a:pt x="88" y="0"/>
                  <a:pt x="79" y="3"/>
                  <a:pt x="68" y="10"/>
                </a:cubicBezTo>
                <a:cubicBezTo>
                  <a:pt x="66" y="8"/>
                  <a:pt x="62" y="6"/>
                  <a:pt x="59" y="6"/>
                </a:cubicBezTo>
                <a:close/>
              </a:path>
            </a:pathLst>
          </a:custGeom>
          <a:solidFill>
            <a:srgbClr val="F2DBC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92" name="PA_任意多边形 1406"/>
          <p:cNvSpPr>
            <a:spLocks/>
          </p:cNvSpPr>
          <p:nvPr>
            <p:custDataLst>
              <p:tags r:id="rId124"/>
            </p:custDataLst>
          </p:nvPr>
        </p:nvSpPr>
        <p:spPr bwMode="auto">
          <a:xfrm>
            <a:off x="3184525" y="3948357"/>
            <a:ext cx="403225" cy="257175"/>
          </a:xfrm>
          <a:custGeom>
            <a:avLst/>
            <a:gdLst>
              <a:gd name="T0" fmla="*/ 102 w 168"/>
              <a:gd name="T1" fmla="*/ 1 h 107"/>
              <a:gd name="T2" fmla="*/ 84 w 168"/>
              <a:gd name="T3" fmla="*/ 8 h 107"/>
              <a:gd name="T4" fmla="*/ 65 w 168"/>
              <a:gd name="T5" fmla="*/ 11 h 107"/>
              <a:gd name="T6" fmla="*/ 74 w 168"/>
              <a:gd name="T7" fmla="*/ 38 h 107"/>
              <a:gd name="T8" fmla="*/ 87 w 168"/>
              <a:gd name="T9" fmla="*/ 31 h 107"/>
              <a:gd name="T10" fmla="*/ 79 w 168"/>
              <a:gd name="T11" fmla="*/ 30 h 107"/>
              <a:gd name="T12" fmla="*/ 79 w 168"/>
              <a:gd name="T13" fmla="*/ 31 h 107"/>
              <a:gd name="T14" fmla="*/ 77 w 168"/>
              <a:gd name="T15" fmla="*/ 28 h 107"/>
              <a:gd name="T16" fmla="*/ 81 w 168"/>
              <a:gd name="T17" fmla="*/ 23 h 107"/>
              <a:gd name="T18" fmla="*/ 86 w 168"/>
              <a:gd name="T19" fmla="*/ 38 h 107"/>
              <a:gd name="T20" fmla="*/ 45 w 168"/>
              <a:gd name="T21" fmla="*/ 29 h 107"/>
              <a:gd name="T22" fmla="*/ 35 w 168"/>
              <a:gd name="T23" fmla="*/ 39 h 107"/>
              <a:gd name="T24" fmla="*/ 24 w 168"/>
              <a:gd name="T25" fmla="*/ 43 h 107"/>
              <a:gd name="T26" fmla="*/ 23 w 168"/>
              <a:gd name="T27" fmla="*/ 62 h 107"/>
              <a:gd name="T28" fmla="*/ 17 w 168"/>
              <a:gd name="T29" fmla="*/ 68 h 107"/>
              <a:gd name="T30" fmla="*/ 17 w 168"/>
              <a:gd name="T31" fmla="*/ 75 h 107"/>
              <a:gd name="T32" fmla="*/ 41 w 168"/>
              <a:gd name="T33" fmla="*/ 73 h 107"/>
              <a:gd name="T34" fmla="*/ 38 w 168"/>
              <a:gd name="T35" fmla="*/ 73 h 107"/>
              <a:gd name="T36" fmla="*/ 35 w 168"/>
              <a:gd name="T37" fmla="*/ 75 h 107"/>
              <a:gd name="T38" fmla="*/ 35 w 168"/>
              <a:gd name="T39" fmla="*/ 82 h 107"/>
              <a:gd name="T40" fmla="*/ 52 w 168"/>
              <a:gd name="T41" fmla="*/ 76 h 107"/>
              <a:gd name="T42" fmla="*/ 53 w 168"/>
              <a:gd name="T43" fmla="*/ 89 h 107"/>
              <a:gd name="T44" fmla="*/ 43 w 168"/>
              <a:gd name="T45" fmla="*/ 99 h 107"/>
              <a:gd name="T46" fmla="*/ 13 w 168"/>
              <a:gd name="T47" fmla="*/ 94 h 107"/>
              <a:gd name="T48" fmla="*/ 0 w 168"/>
              <a:gd name="T49" fmla="*/ 85 h 107"/>
              <a:gd name="T50" fmla="*/ 43 w 168"/>
              <a:gd name="T51" fmla="*/ 103 h 107"/>
              <a:gd name="T52" fmla="*/ 66 w 168"/>
              <a:gd name="T53" fmla="*/ 93 h 107"/>
              <a:gd name="T54" fmla="*/ 77 w 168"/>
              <a:gd name="T55" fmla="*/ 82 h 107"/>
              <a:gd name="T56" fmla="*/ 78 w 168"/>
              <a:gd name="T57" fmla="*/ 76 h 107"/>
              <a:gd name="T58" fmla="*/ 57 w 168"/>
              <a:gd name="T59" fmla="*/ 61 h 107"/>
              <a:gd name="T60" fmla="*/ 58 w 168"/>
              <a:gd name="T61" fmla="*/ 55 h 107"/>
              <a:gd name="T62" fmla="*/ 73 w 168"/>
              <a:gd name="T63" fmla="*/ 47 h 107"/>
              <a:gd name="T64" fmla="*/ 91 w 168"/>
              <a:gd name="T65" fmla="*/ 43 h 107"/>
              <a:gd name="T66" fmla="*/ 107 w 168"/>
              <a:gd name="T67" fmla="*/ 37 h 107"/>
              <a:gd name="T68" fmla="*/ 126 w 168"/>
              <a:gd name="T69" fmla="*/ 51 h 107"/>
              <a:gd name="T70" fmla="*/ 122 w 168"/>
              <a:gd name="T71" fmla="*/ 70 h 107"/>
              <a:gd name="T72" fmla="*/ 134 w 168"/>
              <a:gd name="T73" fmla="*/ 57 h 107"/>
              <a:gd name="T74" fmla="*/ 141 w 168"/>
              <a:gd name="T75" fmla="*/ 64 h 107"/>
              <a:gd name="T76" fmla="*/ 139 w 168"/>
              <a:gd name="T77" fmla="*/ 68 h 107"/>
              <a:gd name="T78" fmla="*/ 137 w 168"/>
              <a:gd name="T79" fmla="*/ 69 h 107"/>
              <a:gd name="T80" fmla="*/ 132 w 168"/>
              <a:gd name="T81" fmla="*/ 60 h 107"/>
              <a:gd name="T82" fmla="*/ 131 w 168"/>
              <a:gd name="T83" fmla="*/ 77 h 107"/>
              <a:gd name="T84" fmla="*/ 149 w 168"/>
              <a:gd name="T85" fmla="*/ 80 h 107"/>
              <a:gd name="T86" fmla="*/ 166 w 168"/>
              <a:gd name="T87" fmla="*/ 67 h 107"/>
              <a:gd name="T88" fmla="*/ 166 w 168"/>
              <a:gd name="T89" fmla="*/ 56 h 107"/>
              <a:gd name="T90" fmla="*/ 164 w 168"/>
              <a:gd name="T91" fmla="*/ 51 h 107"/>
              <a:gd name="T92" fmla="*/ 163 w 168"/>
              <a:gd name="T93" fmla="*/ 47 h 107"/>
              <a:gd name="T94" fmla="*/ 154 w 168"/>
              <a:gd name="T95" fmla="*/ 32 h 107"/>
              <a:gd name="T96" fmla="*/ 131 w 168"/>
              <a:gd name="T97" fmla="*/ 41 h 107"/>
              <a:gd name="T98" fmla="*/ 125 w 168"/>
              <a:gd name="T99" fmla="*/ 37 h 107"/>
              <a:gd name="T100" fmla="*/ 130 w 168"/>
              <a:gd name="T101" fmla="*/ 24 h 107"/>
              <a:gd name="T102" fmla="*/ 137 w 168"/>
              <a:gd name="T103" fmla="*/ 25 h 107"/>
              <a:gd name="T104" fmla="*/ 137 w 168"/>
              <a:gd name="T105" fmla="*/ 31 h 107"/>
              <a:gd name="T106" fmla="*/ 127 w 168"/>
              <a:gd name="T107" fmla="*/ 32 h 107"/>
              <a:gd name="T108" fmla="*/ 143 w 168"/>
              <a:gd name="T109" fmla="*/ 13 h 107"/>
              <a:gd name="T110" fmla="*/ 113 w 168"/>
              <a:gd name="T111" fmla="*/ 8 h 107"/>
              <a:gd name="T112" fmla="*/ 102 w 168"/>
              <a:gd name="T113" fmla="*/ 1 h 1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68" h="107">
                <a:moveTo>
                  <a:pt x="102" y="1"/>
                </a:moveTo>
                <a:cubicBezTo>
                  <a:pt x="93" y="0"/>
                  <a:pt x="89" y="3"/>
                  <a:pt x="84" y="8"/>
                </a:cubicBezTo>
                <a:cubicBezTo>
                  <a:pt x="80" y="6"/>
                  <a:pt x="70" y="7"/>
                  <a:pt x="65" y="11"/>
                </a:cubicBezTo>
                <a:cubicBezTo>
                  <a:pt x="55" y="22"/>
                  <a:pt x="63" y="32"/>
                  <a:pt x="74" y="38"/>
                </a:cubicBezTo>
                <a:cubicBezTo>
                  <a:pt x="79" y="40"/>
                  <a:pt x="88" y="38"/>
                  <a:pt x="87" y="31"/>
                </a:cubicBezTo>
                <a:cubicBezTo>
                  <a:pt x="86" y="24"/>
                  <a:pt x="77" y="22"/>
                  <a:pt x="79" y="30"/>
                </a:cubicBezTo>
                <a:cubicBezTo>
                  <a:pt x="80" y="30"/>
                  <a:pt x="79" y="31"/>
                  <a:pt x="79" y="31"/>
                </a:cubicBezTo>
                <a:cubicBezTo>
                  <a:pt x="79" y="31"/>
                  <a:pt x="77" y="30"/>
                  <a:pt x="77" y="28"/>
                </a:cubicBezTo>
                <a:cubicBezTo>
                  <a:pt x="76" y="25"/>
                  <a:pt x="78" y="23"/>
                  <a:pt x="81" y="23"/>
                </a:cubicBezTo>
                <a:cubicBezTo>
                  <a:pt x="89" y="22"/>
                  <a:pt x="95" y="33"/>
                  <a:pt x="86" y="38"/>
                </a:cubicBezTo>
                <a:cubicBezTo>
                  <a:pt x="66" y="49"/>
                  <a:pt x="64" y="24"/>
                  <a:pt x="45" y="29"/>
                </a:cubicBezTo>
                <a:cubicBezTo>
                  <a:pt x="39" y="30"/>
                  <a:pt x="38" y="37"/>
                  <a:pt x="35" y="39"/>
                </a:cubicBezTo>
                <a:cubicBezTo>
                  <a:pt x="31" y="42"/>
                  <a:pt x="27" y="39"/>
                  <a:pt x="24" y="43"/>
                </a:cubicBezTo>
                <a:cubicBezTo>
                  <a:pt x="21" y="48"/>
                  <a:pt x="21" y="55"/>
                  <a:pt x="23" y="62"/>
                </a:cubicBezTo>
                <a:cubicBezTo>
                  <a:pt x="21" y="64"/>
                  <a:pt x="18" y="67"/>
                  <a:pt x="17" y="68"/>
                </a:cubicBezTo>
                <a:cubicBezTo>
                  <a:pt x="16" y="70"/>
                  <a:pt x="17" y="75"/>
                  <a:pt x="17" y="75"/>
                </a:cubicBezTo>
                <a:cubicBezTo>
                  <a:pt x="21" y="103"/>
                  <a:pt x="54" y="90"/>
                  <a:pt x="41" y="73"/>
                </a:cubicBezTo>
                <a:cubicBezTo>
                  <a:pt x="42" y="73"/>
                  <a:pt x="38" y="73"/>
                  <a:pt x="38" y="73"/>
                </a:cubicBezTo>
                <a:cubicBezTo>
                  <a:pt x="37" y="73"/>
                  <a:pt x="36" y="74"/>
                  <a:pt x="35" y="75"/>
                </a:cubicBezTo>
                <a:cubicBezTo>
                  <a:pt x="35" y="78"/>
                  <a:pt x="37" y="80"/>
                  <a:pt x="35" y="82"/>
                </a:cubicBezTo>
                <a:cubicBezTo>
                  <a:pt x="27" y="67"/>
                  <a:pt x="47" y="67"/>
                  <a:pt x="52" y="76"/>
                </a:cubicBezTo>
                <a:cubicBezTo>
                  <a:pt x="54" y="79"/>
                  <a:pt x="54" y="84"/>
                  <a:pt x="53" y="89"/>
                </a:cubicBezTo>
                <a:cubicBezTo>
                  <a:pt x="52" y="93"/>
                  <a:pt x="47" y="97"/>
                  <a:pt x="43" y="99"/>
                </a:cubicBezTo>
                <a:cubicBezTo>
                  <a:pt x="31" y="104"/>
                  <a:pt x="21" y="100"/>
                  <a:pt x="13" y="94"/>
                </a:cubicBezTo>
                <a:cubicBezTo>
                  <a:pt x="12" y="93"/>
                  <a:pt x="4" y="87"/>
                  <a:pt x="0" y="85"/>
                </a:cubicBezTo>
                <a:cubicBezTo>
                  <a:pt x="10" y="94"/>
                  <a:pt x="23" y="107"/>
                  <a:pt x="43" y="103"/>
                </a:cubicBezTo>
                <a:cubicBezTo>
                  <a:pt x="51" y="101"/>
                  <a:pt x="60" y="97"/>
                  <a:pt x="66" y="93"/>
                </a:cubicBezTo>
                <a:cubicBezTo>
                  <a:pt x="68" y="91"/>
                  <a:pt x="76" y="85"/>
                  <a:pt x="77" y="82"/>
                </a:cubicBezTo>
                <a:cubicBezTo>
                  <a:pt x="78" y="80"/>
                  <a:pt x="78" y="79"/>
                  <a:pt x="78" y="76"/>
                </a:cubicBezTo>
                <a:cubicBezTo>
                  <a:pt x="70" y="88"/>
                  <a:pt x="56" y="73"/>
                  <a:pt x="57" y="61"/>
                </a:cubicBezTo>
                <a:cubicBezTo>
                  <a:pt x="57" y="59"/>
                  <a:pt x="58" y="57"/>
                  <a:pt x="58" y="55"/>
                </a:cubicBezTo>
                <a:cubicBezTo>
                  <a:pt x="62" y="47"/>
                  <a:pt x="67" y="47"/>
                  <a:pt x="73" y="47"/>
                </a:cubicBezTo>
                <a:cubicBezTo>
                  <a:pt x="75" y="44"/>
                  <a:pt x="83" y="39"/>
                  <a:pt x="91" y="43"/>
                </a:cubicBezTo>
                <a:cubicBezTo>
                  <a:pt x="96" y="39"/>
                  <a:pt x="103" y="36"/>
                  <a:pt x="107" y="37"/>
                </a:cubicBezTo>
                <a:cubicBezTo>
                  <a:pt x="118" y="37"/>
                  <a:pt x="124" y="41"/>
                  <a:pt x="126" y="51"/>
                </a:cubicBezTo>
                <a:cubicBezTo>
                  <a:pt x="128" y="59"/>
                  <a:pt x="123" y="65"/>
                  <a:pt x="122" y="70"/>
                </a:cubicBezTo>
                <a:cubicBezTo>
                  <a:pt x="125" y="63"/>
                  <a:pt x="128" y="57"/>
                  <a:pt x="134" y="57"/>
                </a:cubicBezTo>
                <a:cubicBezTo>
                  <a:pt x="139" y="57"/>
                  <a:pt x="142" y="60"/>
                  <a:pt x="141" y="64"/>
                </a:cubicBezTo>
                <a:cubicBezTo>
                  <a:pt x="141" y="65"/>
                  <a:pt x="141" y="67"/>
                  <a:pt x="139" y="68"/>
                </a:cubicBezTo>
                <a:cubicBezTo>
                  <a:pt x="139" y="68"/>
                  <a:pt x="137" y="69"/>
                  <a:pt x="137" y="69"/>
                </a:cubicBezTo>
                <a:cubicBezTo>
                  <a:pt x="141" y="65"/>
                  <a:pt x="138" y="58"/>
                  <a:pt x="132" y="60"/>
                </a:cubicBezTo>
                <a:cubicBezTo>
                  <a:pt x="126" y="61"/>
                  <a:pt x="125" y="72"/>
                  <a:pt x="131" y="77"/>
                </a:cubicBezTo>
                <a:cubicBezTo>
                  <a:pt x="134" y="79"/>
                  <a:pt x="144" y="80"/>
                  <a:pt x="149" y="80"/>
                </a:cubicBezTo>
                <a:cubicBezTo>
                  <a:pt x="158" y="80"/>
                  <a:pt x="164" y="74"/>
                  <a:pt x="166" y="67"/>
                </a:cubicBezTo>
                <a:cubicBezTo>
                  <a:pt x="167" y="64"/>
                  <a:pt x="168" y="59"/>
                  <a:pt x="166" y="56"/>
                </a:cubicBezTo>
                <a:cubicBezTo>
                  <a:pt x="166" y="55"/>
                  <a:pt x="165" y="53"/>
                  <a:pt x="164" y="51"/>
                </a:cubicBezTo>
                <a:cubicBezTo>
                  <a:pt x="164" y="51"/>
                  <a:pt x="163" y="48"/>
                  <a:pt x="163" y="47"/>
                </a:cubicBezTo>
                <a:cubicBezTo>
                  <a:pt x="164" y="41"/>
                  <a:pt x="161" y="33"/>
                  <a:pt x="154" y="32"/>
                </a:cubicBezTo>
                <a:cubicBezTo>
                  <a:pt x="147" y="32"/>
                  <a:pt x="149" y="43"/>
                  <a:pt x="131" y="41"/>
                </a:cubicBezTo>
                <a:cubicBezTo>
                  <a:pt x="129" y="41"/>
                  <a:pt x="126" y="39"/>
                  <a:pt x="125" y="37"/>
                </a:cubicBezTo>
                <a:cubicBezTo>
                  <a:pt x="122" y="33"/>
                  <a:pt x="124" y="26"/>
                  <a:pt x="130" y="24"/>
                </a:cubicBezTo>
                <a:cubicBezTo>
                  <a:pt x="132" y="23"/>
                  <a:pt x="136" y="23"/>
                  <a:pt x="137" y="25"/>
                </a:cubicBezTo>
                <a:cubicBezTo>
                  <a:pt x="137" y="25"/>
                  <a:pt x="137" y="29"/>
                  <a:pt x="137" y="31"/>
                </a:cubicBezTo>
                <a:cubicBezTo>
                  <a:pt x="137" y="24"/>
                  <a:pt x="127" y="23"/>
                  <a:pt x="127" y="32"/>
                </a:cubicBezTo>
                <a:cubicBezTo>
                  <a:pt x="127" y="49"/>
                  <a:pt x="165" y="35"/>
                  <a:pt x="143" y="13"/>
                </a:cubicBezTo>
                <a:cubicBezTo>
                  <a:pt x="135" y="6"/>
                  <a:pt x="124" y="5"/>
                  <a:pt x="113" y="8"/>
                </a:cubicBezTo>
                <a:cubicBezTo>
                  <a:pt x="110" y="5"/>
                  <a:pt x="108" y="1"/>
                  <a:pt x="102" y="1"/>
                </a:cubicBezTo>
                <a:close/>
              </a:path>
            </a:pathLst>
          </a:custGeom>
          <a:solidFill>
            <a:srgbClr val="F2DBC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30" name="PA_标题 1"/>
          <p:cNvSpPr txBox="1">
            <a:spLocks/>
          </p:cNvSpPr>
          <p:nvPr>
            <p:custDataLst>
              <p:tags r:id="rId125"/>
            </p:custDataLst>
          </p:nvPr>
        </p:nvSpPr>
        <p:spPr>
          <a:xfrm>
            <a:off x="2223293" y="2401817"/>
            <a:ext cx="7750175" cy="1350483"/>
          </a:xfrm>
          <a:prstGeom prst="rect">
            <a:avLst/>
          </a:prstGeom>
        </p:spPr>
        <p:txBody>
          <a:bodyPr vert="horz" lIns="91440" tIns="45720" rIns="91440" bIns="45720" rtlCol="0" anchor="b">
            <a:no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zh-CN" altLang="en-US" sz="9600" spc="600" dirty="0">
                <a:solidFill>
                  <a:srgbClr val="EAE2C1"/>
                </a:solidFill>
                <a:latin typeface="方正清刻本悦宋简体" panose="02000000000000000000" pitchFamily="2" charset="-122"/>
                <a:ea typeface="方正清刻本悦宋简体" panose="02000000000000000000" pitchFamily="2" charset="-122"/>
              </a:rPr>
              <a:t>谢谢观看</a:t>
            </a:r>
          </a:p>
        </p:txBody>
      </p:sp>
      <p:sp>
        <p:nvSpPr>
          <p:cNvPr id="505" name="PA_矩形 1548"/>
          <p:cNvSpPr>
            <a:spLocks noChangeArrowheads="1"/>
          </p:cNvSpPr>
          <p:nvPr>
            <p:custDataLst>
              <p:tags r:id="rId126"/>
            </p:custDataLst>
          </p:nvPr>
        </p:nvSpPr>
        <p:spPr bwMode="auto">
          <a:xfrm>
            <a:off x="5368131" y="5550995"/>
            <a:ext cx="1500188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lang="zh-CN" altLang="en-US" sz="800" spc="300" dirty="0">
                <a:solidFill>
                  <a:srgbClr val="F2DBC7"/>
                </a:solidFill>
                <a:latin typeface="方正清刻本悦宋简体" panose="02000000000000000000" pitchFamily="2" charset="-122"/>
                <a:ea typeface="方正清刻本悦宋简体" panose="02000000000000000000" pitchFamily="2" charset="-122"/>
              </a:rPr>
              <a:t>设计师</a:t>
            </a:r>
            <a:r>
              <a:rPr lang="en-US" altLang="zh-CN" sz="800" spc="300" dirty="0">
                <a:solidFill>
                  <a:srgbClr val="F2DBC7"/>
                </a:solidFill>
                <a:latin typeface="方正清刻本悦宋简体" panose="02000000000000000000" pitchFamily="2" charset="-122"/>
                <a:ea typeface="方正清刻本悦宋简体" panose="02000000000000000000" pitchFamily="2" charset="-122"/>
              </a:rPr>
              <a:t>-</a:t>
            </a:r>
            <a:r>
              <a:rPr lang="zh-CN" altLang="en-US" sz="800" spc="300" dirty="0">
                <a:solidFill>
                  <a:srgbClr val="F2DBC7"/>
                </a:solidFill>
                <a:latin typeface="方正清刻本悦宋简体" panose="02000000000000000000" pitchFamily="2" charset="-122"/>
                <a:ea typeface="方正清刻本悦宋简体" panose="02000000000000000000" pitchFamily="2" charset="-122"/>
              </a:rPr>
              <a:t>李鹏飞</a:t>
            </a:r>
            <a:endParaRPr lang="zh-CN" altLang="zh-CN" sz="800" spc="300" dirty="0">
              <a:solidFill>
                <a:srgbClr val="F2DBC7"/>
              </a:solidFill>
              <a:latin typeface="方正清刻本悦宋简体" panose="02000000000000000000" pitchFamily="2" charset="-122"/>
              <a:ea typeface="方正清刻本悦宋简体" panose="02000000000000000000" pitchFamily="2" charset="-122"/>
            </a:endParaRPr>
          </a:p>
        </p:txBody>
      </p:sp>
      <p:pic>
        <p:nvPicPr>
          <p:cNvPr id="506" name="图片 505"/>
          <p:cNvPicPr>
            <a:picLocks noChangeAspect="1"/>
          </p:cNvPicPr>
          <p:nvPr/>
        </p:nvPicPr>
        <p:blipFill>
          <a:blip r:embed="rId138"/>
          <a:stretch>
            <a:fillRect/>
          </a:stretch>
        </p:blipFill>
        <p:spPr>
          <a:xfrm>
            <a:off x="70562" y="-493437"/>
            <a:ext cx="2587789" cy="2484000"/>
          </a:xfrm>
          <a:prstGeom prst="rect">
            <a:avLst/>
          </a:prstGeom>
        </p:spPr>
      </p:pic>
      <p:pic>
        <p:nvPicPr>
          <p:cNvPr id="507" name="图片 506"/>
          <p:cNvPicPr>
            <a:picLocks noChangeAspect="1"/>
          </p:cNvPicPr>
          <p:nvPr/>
        </p:nvPicPr>
        <p:blipFill>
          <a:blip r:embed="rId138"/>
          <a:stretch>
            <a:fillRect/>
          </a:stretch>
        </p:blipFill>
        <p:spPr>
          <a:xfrm flipH="1">
            <a:off x="9544650" y="-493437"/>
            <a:ext cx="2587789" cy="2484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6754678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77" name="PA_图片 5"/>
          <p:cNvPicPr>
            <a:picLocks noChangeAspect="1" noChangeArrowheads="1"/>
          </p:cNvPicPr>
          <p:nvPr>
            <p:custDataLst>
              <p:tags r:id="rId1"/>
            </p:custDataLst>
          </p:nvPr>
        </p:nvPicPr>
        <p:blipFill>
          <a:blip r:embed="rId285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-19050" y="-6350"/>
            <a:ext cx="12226925" cy="687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" name="PA_图片 1"/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286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2863" y="0"/>
            <a:ext cx="12106275" cy="6858000"/>
          </a:xfrm>
          <a:prstGeom prst="rect">
            <a:avLst/>
          </a:prstGeom>
        </p:spPr>
      </p:pic>
      <p:sp>
        <p:nvSpPr>
          <p:cNvPr id="3474" name="PA_任意多边形 6"/>
          <p:cNvSpPr>
            <a:spLocks/>
          </p:cNvSpPr>
          <p:nvPr>
            <p:custDataLst>
              <p:tags r:id="rId3"/>
            </p:custDataLst>
          </p:nvPr>
        </p:nvSpPr>
        <p:spPr bwMode="auto">
          <a:xfrm>
            <a:off x="8215313" y="1717675"/>
            <a:ext cx="963613" cy="600075"/>
          </a:xfrm>
          <a:custGeom>
            <a:avLst/>
            <a:gdLst>
              <a:gd name="T0" fmla="*/ 50 w 404"/>
              <a:gd name="T1" fmla="*/ 101 h 251"/>
              <a:gd name="T2" fmla="*/ 165 w 404"/>
              <a:gd name="T3" fmla="*/ 36 h 251"/>
              <a:gd name="T4" fmla="*/ 205 w 404"/>
              <a:gd name="T5" fmla="*/ 78 h 251"/>
              <a:gd name="T6" fmla="*/ 341 w 404"/>
              <a:gd name="T7" fmla="*/ 109 h 251"/>
              <a:gd name="T8" fmla="*/ 183 w 404"/>
              <a:gd name="T9" fmla="*/ 124 h 251"/>
              <a:gd name="T10" fmla="*/ 154 w 404"/>
              <a:gd name="T11" fmla="*/ 82 h 251"/>
              <a:gd name="T12" fmla="*/ 169 w 404"/>
              <a:gd name="T13" fmla="*/ 92 h 251"/>
              <a:gd name="T14" fmla="*/ 152 w 404"/>
              <a:gd name="T15" fmla="*/ 101 h 251"/>
              <a:gd name="T16" fmla="*/ 180 w 404"/>
              <a:gd name="T17" fmla="*/ 101 h 251"/>
              <a:gd name="T18" fmla="*/ 171 w 404"/>
              <a:gd name="T19" fmla="*/ 77 h 251"/>
              <a:gd name="T20" fmla="*/ 131 w 404"/>
              <a:gd name="T21" fmla="*/ 103 h 251"/>
              <a:gd name="T22" fmla="*/ 209 w 404"/>
              <a:gd name="T23" fmla="*/ 131 h 251"/>
              <a:gd name="T24" fmla="*/ 404 w 404"/>
              <a:gd name="T25" fmla="*/ 127 h 251"/>
              <a:gd name="T26" fmla="*/ 262 w 404"/>
              <a:gd name="T27" fmla="*/ 146 h 251"/>
              <a:gd name="T28" fmla="*/ 306 w 404"/>
              <a:gd name="T29" fmla="*/ 137 h 251"/>
              <a:gd name="T30" fmla="*/ 172 w 404"/>
              <a:gd name="T31" fmla="*/ 196 h 251"/>
              <a:gd name="T32" fmla="*/ 63 w 404"/>
              <a:gd name="T33" fmla="*/ 195 h 251"/>
              <a:gd name="T34" fmla="*/ 50 w 404"/>
              <a:gd name="T35" fmla="*/ 101 h 2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404" h="251">
                <a:moveTo>
                  <a:pt x="50" y="101"/>
                </a:moveTo>
                <a:cubicBezTo>
                  <a:pt x="59" y="58"/>
                  <a:pt x="98" y="0"/>
                  <a:pt x="165" y="36"/>
                </a:cubicBezTo>
                <a:cubicBezTo>
                  <a:pt x="195" y="53"/>
                  <a:pt x="194" y="72"/>
                  <a:pt x="205" y="78"/>
                </a:cubicBezTo>
                <a:cubicBezTo>
                  <a:pt x="242" y="99"/>
                  <a:pt x="278" y="74"/>
                  <a:pt x="341" y="109"/>
                </a:cubicBezTo>
                <a:cubicBezTo>
                  <a:pt x="260" y="89"/>
                  <a:pt x="228" y="119"/>
                  <a:pt x="183" y="124"/>
                </a:cubicBezTo>
                <a:cubicBezTo>
                  <a:pt x="139" y="129"/>
                  <a:pt x="132" y="89"/>
                  <a:pt x="154" y="82"/>
                </a:cubicBezTo>
                <a:cubicBezTo>
                  <a:pt x="163" y="81"/>
                  <a:pt x="168" y="87"/>
                  <a:pt x="169" y="92"/>
                </a:cubicBezTo>
                <a:cubicBezTo>
                  <a:pt x="170" y="99"/>
                  <a:pt x="160" y="107"/>
                  <a:pt x="152" y="101"/>
                </a:cubicBezTo>
                <a:cubicBezTo>
                  <a:pt x="158" y="114"/>
                  <a:pt x="175" y="111"/>
                  <a:pt x="180" y="101"/>
                </a:cubicBezTo>
                <a:cubicBezTo>
                  <a:pt x="183" y="93"/>
                  <a:pt x="180" y="84"/>
                  <a:pt x="171" y="77"/>
                </a:cubicBezTo>
                <a:cubicBezTo>
                  <a:pt x="158" y="67"/>
                  <a:pt x="131" y="71"/>
                  <a:pt x="131" y="103"/>
                </a:cubicBezTo>
                <a:cubicBezTo>
                  <a:pt x="131" y="120"/>
                  <a:pt x="150" y="154"/>
                  <a:pt x="209" y="131"/>
                </a:cubicBezTo>
                <a:cubicBezTo>
                  <a:pt x="265" y="109"/>
                  <a:pt x="295" y="104"/>
                  <a:pt x="404" y="127"/>
                </a:cubicBezTo>
                <a:cubicBezTo>
                  <a:pt x="324" y="117"/>
                  <a:pt x="295" y="115"/>
                  <a:pt x="262" y="146"/>
                </a:cubicBezTo>
                <a:cubicBezTo>
                  <a:pt x="291" y="133"/>
                  <a:pt x="250" y="157"/>
                  <a:pt x="306" y="137"/>
                </a:cubicBezTo>
                <a:cubicBezTo>
                  <a:pt x="246" y="178"/>
                  <a:pt x="236" y="213"/>
                  <a:pt x="172" y="196"/>
                </a:cubicBezTo>
                <a:cubicBezTo>
                  <a:pt x="149" y="251"/>
                  <a:pt x="82" y="235"/>
                  <a:pt x="63" y="195"/>
                </a:cubicBezTo>
                <a:cubicBezTo>
                  <a:pt x="0" y="179"/>
                  <a:pt x="15" y="108"/>
                  <a:pt x="50" y="101"/>
                </a:cubicBezTo>
                <a:close/>
              </a:path>
            </a:pathLst>
          </a:custGeom>
          <a:solidFill>
            <a:srgbClr val="BBE4F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475" name="PA_任意多边形 7"/>
          <p:cNvSpPr>
            <a:spLocks/>
          </p:cNvSpPr>
          <p:nvPr>
            <p:custDataLst>
              <p:tags r:id="rId4"/>
            </p:custDataLst>
          </p:nvPr>
        </p:nvSpPr>
        <p:spPr bwMode="auto">
          <a:xfrm>
            <a:off x="8259763" y="1773238"/>
            <a:ext cx="922338" cy="503238"/>
          </a:xfrm>
          <a:custGeom>
            <a:avLst/>
            <a:gdLst>
              <a:gd name="T0" fmla="*/ 107 w 387"/>
              <a:gd name="T1" fmla="*/ 4 h 211"/>
              <a:gd name="T2" fmla="*/ 186 w 387"/>
              <a:gd name="T3" fmla="*/ 57 h 211"/>
              <a:gd name="T4" fmla="*/ 323 w 387"/>
              <a:gd name="T5" fmla="*/ 85 h 211"/>
              <a:gd name="T6" fmla="*/ 158 w 387"/>
              <a:gd name="T7" fmla="*/ 100 h 211"/>
              <a:gd name="T8" fmla="*/ 136 w 387"/>
              <a:gd name="T9" fmla="*/ 59 h 211"/>
              <a:gd name="T10" fmla="*/ 149 w 387"/>
              <a:gd name="T11" fmla="*/ 70 h 211"/>
              <a:gd name="T12" fmla="*/ 135 w 387"/>
              <a:gd name="T13" fmla="*/ 77 h 211"/>
              <a:gd name="T14" fmla="*/ 163 w 387"/>
              <a:gd name="T15" fmla="*/ 79 h 211"/>
              <a:gd name="T16" fmla="*/ 138 w 387"/>
              <a:gd name="T17" fmla="*/ 47 h 211"/>
              <a:gd name="T18" fmla="*/ 111 w 387"/>
              <a:gd name="T19" fmla="*/ 81 h 211"/>
              <a:gd name="T20" fmla="*/ 278 w 387"/>
              <a:gd name="T21" fmla="*/ 91 h 211"/>
              <a:gd name="T22" fmla="*/ 313 w 387"/>
              <a:gd name="T23" fmla="*/ 95 h 211"/>
              <a:gd name="T24" fmla="*/ 245 w 387"/>
              <a:gd name="T25" fmla="*/ 125 h 211"/>
              <a:gd name="T26" fmla="*/ 255 w 387"/>
              <a:gd name="T27" fmla="*/ 121 h 211"/>
              <a:gd name="T28" fmla="*/ 255 w 387"/>
              <a:gd name="T29" fmla="*/ 120 h 211"/>
              <a:gd name="T30" fmla="*/ 254 w 387"/>
              <a:gd name="T31" fmla="*/ 120 h 211"/>
              <a:gd name="T32" fmla="*/ 255 w 387"/>
              <a:gd name="T33" fmla="*/ 120 h 211"/>
              <a:gd name="T34" fmla="*/ 256 w 387"/>
              <a:gd name="T35" fmla="*/ 124 h 211"/>
              <a:gd name="T36" fmla="*/ 288 w 387"/>
              <a:gd name="T37" fmla="*/ 114 h 211"/>
              <a:gd name="T38" fmla="*/ 154 w 387"/>
              <a:gd name="T39" fmla="*/ 171 h 211"/>
              <a:gd name="T40" fmla="*/ 104 w 387"/>
              <a:gd name="T41" fmla="*/ 207 h 211"/>
              <a:gd name="T42" fmla="*/ 13 w 387"/>
              <a:gd name="T43" fmla="*/ 151 h 211"/>
              <a:gd name="T44" fmla="*/ 34 w 387"/>
              <a:gd name="T45" fmla="*/ 80 h 211"/>
              <a:gd name="T46" fmla="*/ 9 w 387"/>
              <a:gd name="T47" fmla="*/ 93 h 211"/>
              <a:gd name="T48" fmla="*/ 45 w 387"/>
              <a:gd name="T49" fmla="*/ 172 h 211"/>
              <a:gd name="T50" fmla="*/ 156 w 387"/>
              <a:gd name="T51" fmla="*/ 174 h 211"/>
              <a:gd name="T52" fmla="*/ 233 w 387"/>
              <a:gd name="T53" fmla="*/ 160 h 211"/>
              <a:gd name="T54" fmla="*/ 267 w 387"/>
              <a:gd name="T55" fmla="*/ 119 h 211"/>
              <a:gd name="T56" fmla="*/ 257 w 387"/>
              <a:gd name="T57" fmla="*/ 121 h 211"/>
              <a:gd name="T58" fmla="*/ 257 w 387"/>
              <a:gd name="T59" fmla="*/ 120 h 211"/>
              <a:gd name="T60" fmla="*/ 257 w 387"/>
              <a:gd name="T61" fmla="*/ 121 h 211"/>
              <a:gd name="T62" fmla="*/ 258 w 387"/>
              <a:gd name="T63" fmla="*/ 121 h 211"/>
              <a:gd name="T64" fmla="*/ 258 w 387"/>
              <a:gd name="T65" fmla="*/ 121 h 211"/>
              <a:gd name="T66" fmla="*/ 258 w 387"/>
              <a:gd name="T67" fmla="*/ 121 h 211"/>
              <a:gd name="T68" fmla="*/ 255 w 387"/>
              <a:gd name="T69" fmla="*/ 117 h 211"/>
              <a:gd name="T70" fmla="*/ 246 w 387"/>
              <a:gd name="T71" fmla="*/ 125 h 211"/>
              <a:gd name="T72" fmla="*/ 387 w 387"/>
              <a:gd name="T73" fmla="*/ 102 h 211"/>
              <a:gd name="T74" fmla="*/ 124 w 387"/>
              <a:gd name="T75" fmla="*/ 102 h 211"/>
              <a:gd name="T76" fmla="*/ 122 w 387"/>
              <a:gd name="T77" fmla="*/ 58 h 211"/>
              <a:gd name="T78" fmla="*/ 160 w 387"/>
              <a:gd name="T79" fmla="*/ 78 h 211"/>
              <a:gd name="T80" fmla="*/ 134 w 387"/>
              <a:gd name="T81" fmla="*/ 78 h 211"/>
              <a:gd name="T82" fmla="*/ 153 w 387"/>
              <a:gd name="T83" fmla="*/ 70 h 211"/>
              <a:gd name="T84" fmla="*/ 136 w 387"/>
              <a:gd name="T85" fmla="*/ 57 h 211"/>
              <a:gd name="T86" fmla="*/ 131 w 387"/>
              <a:gd name="T87" fmla="*/ 95 h 211"/>
              <a:gd name="T88" fmla="*/ 271 w 387"/>
              <a:gd name="T89" fmla="*/ 82 h 211"/>
              <a:gd name="T90" fmla="*/ 245 w 387"/>
              <a:gd name="T91" fmla="*/ 63 h 211"/>
              <a:gd name="T92" fmla="*/ 107 w 387"/>
              <a:gd name="T93" fmla="*/ 0 h 211"/>
              <a:gd name="T94" fmla="*/ 32 w 387"/>
              <a:gd name="T95" fmla="*/ 76 h 2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387" h="211">
                <a:moveTo>
                  <a:pt x="32" y="78"/>
                </a:moveTo>
                <a:cubicBezTo>
                  <a:pt x="34" y="79"/>
                  <a:pt x="34" y="79"/>
                  <a:pt x="34" y="79"/>
                </a:cubicBezTo>
                <a:cubicBezTo>
                  <a:pt x="38" y="62"/>
                  <a:pt x="46" y="43"/>
                  <a:pt x="58" y="29"/>
                </a:cubicBezTo>
                <a:cubicBezTo>
                  <a:pt x="70" y="14"/>
                  <a:pt x="86" y="4"/>
                  <a:pt x="107" y="4"/>
                </a:cubicBezTo>
                <a:cubicBezTo>
                  <a:pt x="118" y="4"/>
                  <a:pt x="131" y="7"/>
                  <a:pt x="146" y="15"/>
                </a:cubicBezTo>
                <a:cubicBezTo>
                  <a:pt x="161" y="23"/>
                  <a:pt x="168" y="32"/>
                  <a:pt x="172" y="39"/>
                </a:cubicBezTo>
                <a:cubicBezTo>
                  <a:pt x="175" y="43"/>
                  <a:pt x="177" y="47"/>
                  <a:pt x="179" y="50"/>
                </a:cubicBezTo>
                <a:cubicBezTo>
                  <a:pt x="180" y="53"/>
                  <a:pt x="183" y="55"/>
                  <a:pt x="186" y="57"/>
                </a:cubicBezTo>
                <a:cubicBezTo>
                  <a:pt x="205" y="68"/>
                  <a:pt x="224" y="67"/>
                  <a:pt x="245" y="67"/>
                </a:cubicBezTo>
                <a:cubicBezTo>
                  <a:pt x="267" y="68"/>
                  <a:pt x="291" y="71"/>
                  <a:pt x="322" y="88"/>
                </a:cubicBezTo>
                <a:cubicBezTo>
                  <a:pt x="323" y="86"/>
                  <a:pt x="323" y="86"/>
                  <a:pt x="323" y="86"/>
                </a:cubicBezTo>
                <a:cubicBezTo>
                  <a:pt x="323" y="85"/>
                  <a:pt x="323" y="85"/>
                  <a:pt x="323" y="85"/>
                </a:cubicBezTo>
                <a:cubicBezTo>
                  <a:pt x="303" y="80"/>
                  <a:pt x="286" y="78"/>
                  <a:pt x="271" y="78"/>
                </a:cubicBezTo>
                <a:cubicBezTo>
                  <a:pt x="248" y="78"/>
                  <a:pt x="230" y="82"/>
                  <a:pt x="213" y="87"/>
                </a:cubicBezTo>
                <a:cubicBezTo>
                  <a:pt x="196" y="92"/>
                  <a:pt x="181" y="97"/>
                  <a:pt x="164" y="99"/>
                </a:cubicBezTo>
                <a:cubicBezTo>
                  <a:pt x="162" y="100"/>
                  <a:pt x="160" y="100"/>
                  <a:pt x="158" y="100"/>
                </a:cubicBezTo>
                <a:cubicBezTo>
                  <a:pt x="147" y="100"/>
                  <a:pt x="139" y="96"/>
                  <a:pt x="134" y="92"/>
                </a:cubicBezTo>
                <a:cubicBezTo>
                  <a:pt x="128" y="87"/>
                  <a:pt x="126" y="81"/>
                  <a:pt x="126" y="76"/>
                </a:cubicBezTo>
                <a:cubicBezTo>
                  <a:pt x="126" y="69"/>
                  <a:pt x="130" y="63"/>
                  <a:pt x="137" y="61"/>
                </a:cubicBezTo>
                <a:cubicBezTo>
                  <a:pt x="136" y="59"/>
                  <a:pt x="136" y="59"/>
                  <a:pt x="136" y="59"/>
                </a:cubicBezTo>
                <a:cubicBezTo>
                  <a:pt x="137" y="61"/>
                  <a:pt x="137" y="61"/>
                  <a:pt x="137" y="61"/>
                </a:cubicBezTo>
                <a:cubicBezTo>
                  <a:pt x="137" y="61"/>
                  <a:pt x="138" y="61"/>
                  <a:pt x="138" y="61"/>
                </a:cubicBezTo>
                <a:cubicBezTo>
                  <a:pt x="142" y="61"/>
                  <a:pt x="144" y="62"/>
                  <a:pt x="146" y="64"/>
                </a:cubicBezTo>
                <a:cubicBezTo>
                  <a:pt x="148" y="65"/>
                  <a:pt x="149" y="67"/>
                  <a:pt x="149" y="70"/>
                </a:cubicBezTo>
                <a:cubicBezTo>
                  <a:pt x="149" y="70"/>
                  <a:pt x="149" y="70"/>
                  <a:pt x="149" y="70"/>
                </a:cubicBezTo>
                <a:cubicBezTo>
                  <a:pt x="149" y="72"/>
                  <a:pt x="148" y="74"/>
                  <a:pt x="146" y="76"/>
                </a:cubicBezTo>
                <a:cubicBezTo>
                  <a:pt x="145" y="77"/>
                  <a:pt x="142" y="78"/>
                  <a:pt x="140" y="78"/>
                </a:cubicBezTo>
                <a:cubicBezTo>
                  <a:pt x="138" y="78"/>
                  <a:pt x="136" y="78"/>
                  <a:pt x="135" y="77"/>
                </a:cubicBezTo>
                <a:cubicBezTo>
                  <a:pt x="129" y="73"/>
                  <a:pt x="129" y="73"/>
                  <a:pt x="129" y="73"/>
                </a:cubicBezTo>
                <a:cubicBezTo>
                  <a:pt x="132" y="79"/>
                  <a:pt x="132" y="79"/>
                  <a:pt x="132" y="79"/>
                </a:cubicBezTo>
                <a:cubicBezTo>
                  <a:pt x="135" y="86"/>
                  <a:pt x="141" y="89"/>
                  <a:pt x="147" y="89"/>
                </a:cubicBezTo>
                <a:cubicBezTo>
                  <a:pt x="154" y="89"/>
                  <a:pt x="161" y="85"/>
                  <a:pt x="163" y="79"/>
                </a:cubicBezTo>
                <a:cubicBezTo>
                  <a:pt x="163" y="79"/>
                  <a:pt x="163" y="79"/>
                  <a:pt x="163" y="79"/>
                </a:cubicBezTo>
                <a:cubicBezTo>
                  <a:pt x="164" y="77"/>
                  <a:pt x="165" y="74"/>
                  <a:pt x="165" y="72"/>
                </a:cubicBezTo>
                <a:cubicBezTo>
                  <a:pt x="165" y="65"/>
                  <a:pt x="161" y="58"/>
                  <a:pt x="154" y="53"/>
                </a:cubicBezTo>
                <a:cubicBezTo>
                  <a:pt x="150" y="49"/>
                  <a:pt x="144" y="47"/>
                  <a:pt x="138" y="47"/>
                </a:cubicBezTo>
                <a:cubicBezTo>
                  <a:pt x="132" y="47"/>
                  <a:pt x="125" y="50"/>
                  <a:pt x="120" y="55"/>
                </a:cubicBezTo>
                <a:cubicBezTo>
                  <a:pt x="114" y="61"/>
                  <a:pt x="111" y="69"/>
                  <a:pt x="111" y="80"/>
                </a:cubicBezTo>
                <a:cubicBezTo>
                  <a:pt x="111" y="80"/>
                  <a:pt x="111" y="80"/>
                  <a:pt x="111" y="80"/>
                </a:cubicBezTo>
                <a:cubicBezTo>
                  <a:pt x="111" y="81"/>
                  <a:pt x="111" y="81"/>
                  <a:pt x="111" y="81"/>
                </a:cubicBezTo>
                <a:cubicBezTo>
                  <a:pt x="111" y="88"/>
                  <a:pt x="114" y="97"/>
                  <a:pt x="121" y="104"/>
                </a:cubicBezTo>
                <a:cubicBezTo>
                  <a:pt x="128" y="112"/>
                  <a:pt x="139" y="118"/>
                  <a:pt x="156" y="118"/>
                </a:cubicBezTo>
                <a:cubicBezTo>
                  <a:pt x="166" y="118"/>
                  <a:pt x="177" y="115"/>
                  <a:pt x="191" y="110"/>
                </a:cubicBezTo>
                <a:cubicBezTo>
                  <a:pt x="222" y="98"/>
                  <a:pt x="245" y="91"/>
                  <a:pt x="278" y="91"/>
                </a:cubicBezTo>
                <a:cubicBezTo>
                  <a:pt x="304" y="91"/>
                  <a:pt x="337" y="96"/>
                  <a:pt x="386" y="106"/>
                </a:cubicBezTo>
                <a:cubicBezTo>
                  <a:pt x="386" y="104"/>
                  <a:pt x="386" y="104"/>
                  <a:pt x="386" y="104"/>
                </a:cubicBezTo>
                <a:cubicBezTo>
                  <a:pt x="386" y="102"/>
                  <a:pt x="386" y="102"/>
                  <a:pt x="386" y="102"/>
                </a:cubicBezTo>
                <a:cubicBezTo>
                  <a:pt x="355" y="98"/>
                  <a:pt x="332" y="95"/>
                  <a:pt x="313" y="95"/>
                </a:cubicBezTo>
                <a:cubicBezTo>
                  <a:pt x="298" y="95"/>
                  <a:pt x="286" y="97"/>
                  <a:pt x="274" y="101"/>
                </a:cubicBezTo>
                <a:cubicBezTo>
                  <a:pt x="263" y="105"/>
                  <a:pt x="253" y="112"/>
                  <a:pt x="243" y="122"/>
                </a:cubicBezTo>
                <a:cubicBezTo>
                  <a:pt x="234" y="130"/>
                  <a:pt x="234" y="130"/>
                  <a:pt x="234" y="130"/>
                </a:cubicBezTo>
                <a:cubicBezTo>
                  <a:pt x="245" y="125"/>
                  <a:pt x="245" y="125"/>
                  <a:pt x="245" y="125"/>
                </a:cubicBezTo>
                <a:cubicBezTo>
                  <a:pt x="248" y="124"/>
                  <a:pt x="251" y="123"/>
                  <a:pt x="253" y="122"/>
                </a:cubicBezTo>
                <a:cubicBezTo>
                  <a:pt x="254" y="121"/>
                  <a:pt x="255" y="121"/>
                  <a:pt x="255" y="121"/>
                </a:cubicBezTo>
                <a:cubicBezTo>
                  <a:pt x="255" y="120"/>
                  <a:pt x="255" y="120"/>
                  <a:pt x="255" y="120"/>
                </a:cubicBezTo>
                <a:cubicBezTo>
                  <a:pt x="255" y="121"/>
                  <a:pt x="255" y="121"/>
                  <a:pt x="255" y="121"/>
                </a:cubicBezTo>
                <a:cubicBezTo>
                  <a:pt x="255" y="121"/>
                  <a:pt x="255" y="121"/>
                  <a:pt x="255" y="121"/>
                </a:cubicBezTo>
                <a:cubicBezTo>
                  <a:pt x="255" y="120"/>
                  <a:pt x="255" y="120"/>
                  <a:pt x="255" y="120"/>
                </a:cubicBezTo>
                <a:cubicBezTo>
                  <a:pt x="255" y="121"/>
                  <a:pt x="255" y="121"/>
                  <a:pt x="255" y="121"/>
                </a:cubicBezTo>
                <a:cubicBezTo>
                  <a:pt x="255" y="120"/>
                  <a:pt x="255" y="120"/>
                  <a:pt x="255" y="120"/>
                </a:cubicBezTo>
                <a:cubicBezTo>
                  <a:pt x="254" y="120"/>
                  <a:pt x="254" y="120"/>
                  <a:pt x="254" y="120"/>
                </a:cubicBezTo>
                <a:cubicBezTo>
                  <a:pt x="255" y="121"/>
                  <a:pt x="255" y="121"/>
                  <a:pt x="255" y="121"/>
                </a:cubicBezTo>
                <a:cubicBezTo>
                  <a:pt x="255" y="120"/>
                  <a:pt x="255" y="120"/>
                  <a:pt x="255" y="120"/>
                </a:cubicBezTo>
                <a:cubicBezTo>
                  <a:pt x="254" y="120"/>
                  <a:pt x="254" y="120"/>
                  <a:pt x="254" y="120"/>
                </a:cubicBezTo>
                <a:cubicBezTo>
                  <a:pt x="255" y="120"/>
                  <a:pt x="255" y="120"/>
                  <a:pt x="255" y="120"/>
                </a:cubicBezTo>
                <a:cubicBezTo>
                  <a:pt x="254" y="120"/>
                  <a:pt x="254" y="120"/>
                  <a:pt x="254" y="120"/>
                </a:cubicBezTo>
                <a:cubicBezTo>
                  <a:pt x="254" y="120"/>
                  <a:pt x="254" y="120"/>
                  <a:pt x="254" y="120"/>
                </a:cubicBezTo>
                <a:cubicBezTo>
                  <a:pt x="255" y="120"/>
                  <a:pt x="255" y="120"/>
                  <a:pt x="255" y="120"/>
                </a:cubicBezTo>
                <a:cubicBezTo>
                  <a:pt x="254" y="120"/>
                  <a:pt x="254" y="120"/>
                  <a:pt x="254" y="120"/>
                </a:cubicBezTo>
                <a:cubicBezTo>
                  <a:pt x="254" y="120"/>
                  <a:pt x="254" y="120"/>
                  <a:pt x="254" y="121"/>
                </a:cubicBezTo>
                <a:cubicBezTo>
                  <a:pt x="254" y="121"/>
                  <a:pt x="254" y="122"/>
                  <a:pt x="254" y="122"/>
                </a:cubicBezTo>
                <a:cubicBezTo>
                  <a:pt x="254" y="123"/>
                  <a:pt x="255" y="124"/>
                  <a:pt x="256" y="124"/>
                </a:cubicBezTo>
                <a:cubicBezTo>
                  <a:pt x="256" y="124"/>
                  <a:pt x="257" y="124"/>
                  <a:pt x="258" y="124"/>
                </a:cubicBezTo>
                <a:cubicBezTo>
                  <a:pt x="260" y="124"/>
                  <a:pt x="263" y="124"/>
                  <a:pt x="268" y="123"/>
                </a:cubicBezTo>
                <a:cubicBezTo>
                  <a:pt x="273" y="121"/>
                  <a:pt x="279" y="119"/>
                  <a:pt x="288" y="116"/>
                </a:cubicBezTo>
                <a:cubicBezTo>
                  <a:pt x="288" y="114"/>
                  <a:pt x="288" y="114"/>
                  <a:pt x="288" y="114"/>
                </a:cubicBezTo>
                <a:cubicBezTo>
                  <a:pt x="287" y="112"/>
                  <a:pt x="287" y="112"/>
                  <a:pt x="287" y="112"/>
                </a:cubicBezTo>
                <a:cubicBezTo>
                  <a:pt x="262" y="129"/>
                  <a:pt x="246" y="145"/>
                  <a:pt x="231" y="157"/>
                </a:cubicBezTo>
                <a:cubicBezTo>
                  <a:pt x="216" y="168"/>
                  <a:pt x="203" y="175"/>
                  <a:pt x="183" y="175"/>
                </a:cubicBezTo>
                <a:cubicBezTo>
                  <a:pt x="175" y="175"/>
                  <a:pt x="166" y="174"/>
                  <a:pt x="154" y="171"/>
                </a:cubicBezTo>
                <a:cubicBezTo>
                  <a:pt x="153" y="171"/>
                  <a:pt x="153" y="171"/>
                  <a:pt x="153" y="171"/>
                </a:cubicBezTo>
                <a:cubicBezTo>
                  <a:pt x="152" y="172"/>
                  <a:pt x="152" y="172"/>
                  <a:pt x="152" y="172"/>
                </a:cubicBezTo>
                <a:cubicBezTo>
                  <a:pt x="147" y="185"/>
                  <a:pt x="140" y="193"/>
                  <a:pt x="131" y="199"/>
                </a:cubicBezTo>
                <a:cubicBezTo>
                  <a:pt x="123" y="204"/>
                  <a:pt x="114" y="207"/>
                  <a:pt x="104" y="207"/>
                </a:cubicBezTo>
                <a:cubicBezTo>
                  <a:pt x="81" y="207"/>
                  <a:pt x="57" y="192"/>
                  <a:pt x="47" y="171"/>
                </a:cubicBezTo>
                <a:cubicBezTo>
                  <a:pt x="47" y="171"/>
                  <a:pt x="47" y="171"/>
                  <a:pt x="47" y="171"/>
                </a:cubicBezTo>
                <a:cubicBezTo>
                  <a:pt x="46" y="170"/>
                  <a:pt x="46" y="170"/>
                  <a:pt x="46" y="170"/>
                </a:cubicBezTo>
                <a:cubicBezTo>
                  <a:pt x="30" y="166"/>
                  <a:pt x="20" y="159"/>
                  <a:pt x="13" y="151"/>
                </a:cubicBezTo>
                <a:cubicBezTo>
                  <a:pt x="7" y="142"/>
                  <a:pt x="4" y="132"/>
                  <a:pt x="4" y="122"/>
                </a:cubicBezTo>
                <a:cubicBezTo>
                  <a:pt x="4" y="112"/>
                  <a:pt x="7" y="102"/>
                  <a:pt x="12" y="95"/>
                </a:cubicBezTo>
                <a:cubicBezTo>
                  <a:pt x="17" y="87"/>
                  <a:pt x="24" y="82"/>
                  <a:pt x="32" y="80"/>
                </a:cubicBezTo>
                <a:cubicBezTo>
                  <a:pt x="34" y="80"/>
                  <a:pt x="34" y="80"/>
                  <a:pt x="34" y="80"/>
                </a:cubicBezTo>
                <a:cubicBezTo>
                  <a:pt x="34" y="79"/>
                  <a:pt x="34" y="79"/>
                  <a:pt x="34" y="79"/>
                </a:cubicBezTo>
                <a:cubicBezTo>
                  <a:pt x="32" y="78"/>
                  <a:pt x="32" y="78"/>
                  <a:pt x="32" y="78"/>
                </a:cubicBezTo>
                <a:cubicBezTo>
                  <a:pt x="32" y="76"/>
                  <a:pt x="32" y="76"/>
                  <a:pt x="32" y="76"/>
                </a:cubicBezTo>
                <a:cubicBezTo>
                  <a:pt x="22" y="78"/>
                  <a:pt x="14" y="84"/>
                  <a:pt x="9" y="93"/>
                </a:cubicBezTo>
                <a:cubicBezTo>
                  <a:pt x="3" y="101"/>
                  <a:pt x="0" y="111"/>
                  <a:pt x="0" y="122"/>
                </a:cubicBezTo>
                <a:cubicBezTo>
                  <a:pt x="0" y="133"/>
                  <a:pt x="3" y="144"/>
                  <a:pt x="10" y="153"/>
                </a:cubicBezTo>
                <a:cubicBezTo>
                  <a:pt x="17" y="162"/>
                  <a:pt x="29" y="170"/>
                  <a:pt x="45" y="174"/>
                </a:cubicBezTo>
                <a:cubicBezTo>
                  <a:pt x="45" y="172"/>
                  <a:pt x="45" y="172"/>
                  <a:pt x="45" y="172"/>
                </a:cubicBezTo>
                <a:cubicBezTo>
                  <a:pt x="43" y="173"/>
                  <a:pt x="43" y="173"/>
                  <a:pt x="43" y="173"/>
                </a:cubicBezTo>
                <a:cubicBezTo>
                  <a:pt x="54" y="196"/>
                  <a:pt x="79" y="211"/>
                  <a:pt x="104" y="211"/>
                </a:cubicBezTo>
                <a:cubicBezTo>
                  <a:pt x="114" y="211"/>
                  <a:pt x="125" y="208"/>
                  <a:pt x="134" y="202"/>
                </a:cubicBezTo>
                <a:cubicBezTo>
                  <a:pt x="143" y="196"/>
                  <a:pt x="150" y="187"/>
                  <a:pt x="156" y="174"/>
                </a:cubicBezTo>
                <a:cubicBezTo>
                  <a:pt x="154" y="173"/>
                  <a:pt x="154" y="173"/>
                  <a:pt x="154" y="173"/>
                </a:cubicBezTo>
                <a:cubicBezTo>
                  <a:pt x="153" y="175"/>
                  <a:pt x="153" y="175"/>
                  <a:pt x="153" y="175"/>
                </a:cubicBezTo>
                <a:cubicBezTo>
                  <a:pt x="165" y="178"/>
                  <a:pt x="175" y="179"/>
                  <a:pt x="183" y="179"/>
                </a:cubicBezTo>
                <a:cubicBezTo>
                  <a:pt x="204" y="179"/>
                  <a:pt x="218" y="172"/>
                  <a:pt x="233" y="160"/>
                </a:cubicBezTo>
                <a:cubicBezTo>
                  <a:pt x="248" y="148"/>
                  <a:pt x="264" y="132"/>
                  <a:pt x="289" y="115"/>
                </a:cubicBezTo>
                <a:cubicBezTo>
                  <a:pt x="302" y="107"/>
                  <a:pt x="302" y="107"/>
                  <a:pt x="302" y="107"/>
                </a:cubicBezTo>
                <a:cubicBezTo>
                  <a:pt x="287" y="112"/>
                  <a:pt x="287" y="112"/>
                  <a:pt x="287" y="112"/>
                </a:cubicBezTo>
                <a:cubicBezTo>
                  <a:pt x="278" y="115"/>
                  <a:pt x="271" y="117"/>
                  <a:pt x="267" y="119"/>
                </a:cubicBezTo>
                <a:cubicBezTo>
                  <a:pt x="262" y="120"/>
                  <a:pt x="260" y="120"/>
                  <a:pt x="258" y="120"/>
                </a:cubicBezTo>
                <a:cubicBezTo>
                  <a:pt x="258" y="120"/>
                  <a:pt x="258" y="120"/>
                  <a:pt x="257" y="120"/>
                </a:cubicBezTo>
                <a:cubicBezTo>
                  <a:pt x="257" y="120"/>
                  <a:pt x="257" y="120"/>
                  <a:pt x="257" y="120"/>
                </a:cubicBezTo>
                <a:cubicBezTo>
                  <a:pt x="257" y="121"/>
                  <a:pt x="257" y="121"/>
                  <a:pt x="257" y="121"/>
                </a:cubicBezTo>
                <a:cubicBezTo>
                  <a:pt x="257" y="120"/>
                  <a:pt x="257" y="120"/>
                  <a:pt x="257" y="120"/>
                </a:cubicBezTo>
                <a:cubicBezTo>
                  <a:pt x="257" y="120"/>
                  <a:pt x="257" y="120"/>
                  <a:pt x="257" y="120"/>
                </a:cubicBezTo>
                <a:cubicBezTo>
                  <a:pt x="257" y="121"/>
                  <a:pt x="257" y="121"/>
                  <a:pt x="257" y="121"/>
                </a:cubicBezTo>
                <a:cubicBezTo>
                  <a:pt x="257" y="120"/>
                  <a:pt x="257" y="120"/>
                  <a:pt x="257" y="120"/>
                </a:cubicBezTo>
                <a:cubicBezTo>
                  <a:pt x="257" y="121"/>
                  <a:pt x="257" y="121"/>
                  <a:pt x="257" y="121"/>
                </a:cubicBezTo>
                <a:cubicBezTo>
                  <a:pt x="258" y="121"/>
                  <a:pt x="258" y="121"/>
                  <a:pt x="258" y="121"/>
                </a:cubicBezTo>
                <a:cubicBezTo>
                  <a:pt x="257" y="120"/>
                  <a:pt x="257" y="120"/>
                  <a:pt x="257" y="120"/>
                </a:cubicBezTo>
                <a:cubicBezTo>
                  <a:pt x="257" y="121"/>
                  <a:pt x="257" y="121"/>
                  <a:pt x="257" y="121"/>
                </a:cubicBezTo>
                <a:cubicBezTo>
                  <a:pt x="258" y="121"/>
                  <a:pt x="258" y="121"/>
                  <a:pt x="258" y="121"/>
                </a:cubicBezTo>
                <a:cubicBezTo>
                  <a:pt x="257" y="121"/>
                  <a:pt x="257" y="121"/>
                  <a:pt x="257" y="121"/>
                </a:cubicBezTo>
                <a:cubicBezTo>
                  <a:pt x="258" y="121"/>
                  <a:pt x="258" y="121"/>
                  <a:pt x="258" y="121"/>
                </a:cubicBezTo>
                <a:cubicBezTo>
                  <a:pt x="258" y="121"/>
                  <a:pt x="258" y="121"/>
                  <a:pt x="258" y="121"/>
                </a:cubicBezTo>
                <a:cubicBezTo>
                  <a:pt x="257" y="121"/>
                  <a:pt x="257" y="121"/>
                  <a:pt x="257" y="121"/>
                </a:cubicBezTo>
                <a:cubicBezTo>
                  <a:pt x="258" y="121"/>
                  <a:pt x="258" y="121"/>
                  <a:pt x="258" y="121"/>
                </a:cubicBezTo>
                <a:cubicBezTo>
                  <a:pt x="258" y="121"/>
                  <a:pt x="258" y="121"/>
                  <a:pt x="258" y="121"/>
                </a:cubicBezTo>
                <a:cubicBezTo>
                  <a:pt x="258" y="121"/>
                  <a:pt x="258" y="121"/>
                  <a:pt x="258" y="121"/>
                </a:cubicBezTo>
                <a:cubicBezTo>
                  <a:pt x="258" y="121"/>
                  <a:pt x="258" y="121"/>
                  <a:pt x="258" y="121"/>
                </a:cubicBezTo>
                <a:cubicBezTo>
                  <a:pt x="258" y="121"/>
                  <a:pt x="258" y="121"/>
                  <a:pt x="258" y="121"/>
                </a:cubicBezTo>
                <a:cubicBezTo>
                  <a:pt x="258" y="121"/>
                  <a:pt x="258" y="121"/>
                  <a:pt x="258" y="121"/>
                </a:cubicBezTo>
                <a:cubicBezTo>
                  <a:pt x="258" y="121"/>
                  <a:pt x="258" y="121"/>
                  <a:pt x="258" y="121"/>
                </a:cubicBezTo>
                <a:cubicBezTo>
                  <a:pt x="258" y="121"/>
                  <a:pt x="258" y="120"/>
                  <a:pt x="258" y="120"/>
                </a:cubicBezTo>
                <a:cubicBezTo>
                  <a:pt x="258" y="119"/>
                  <a:pt x="258" y="119"/>
                  <a:pt x="257" y="118"/>
                </a:cubicBezTo>
                <a:cubicBezTo>
                  <a:pt x="257" y="118"/>
                  <a:pt x="256" y="117"/>
                  <a:pt x="256" y="117"/>
                </a:cubicBezTo>
                <a:cubicBezTo>
                  <a:pt x="256" y="117"/>
                  <a:pt x="255" y="117"/>
                  <a:pt x="255" y="117"/>
                </a:cubicBezTo>
                <a:cubicBezTo>
                  <a:pt x="254" y="117"/>
                  <a:pt x="253" y="118"/>
                  <a:pt x="251" y="118"/>
                </a:cubicBezTo>
                <a:cubicBezTo>
                  <a:pt x="249" y="119"/>
                  <a:pt x="247" y="120"/>
                  <a:pt x="243" y="122"/>
                </a:cubicBezTo>
                <a:cubicBezTo>
                  <a:pt x="244" y="123"/>
                  <a:pt x="244" y="123"/>
                  <a:pt x="244" y="123"/>
                </a:cubicBezTo>
                <a:cubicBezTo>
                  <a:pt x="246" y="125"/>
                  <a:pt x="246" y="125"/>
                  <a:pt x="246" y="125"/>
                </a:cubicBezTo>
                <a:cubicBezTo>
                  <a:pt x="256" y="115"/>
                  <a:pt x="265" y="109"/>
                  <a:pt x="276" y="105"/>
                </a:cubicBezTo>
                <a:cubicBezTo>
                  <a:pt x="286" y="101"/>
                  <a:pt x="298" y="99"/>
                  <a:pt x="313" y="99"/>
                </a:cubicBezTo>
                <a:cubicBezTo>
                  <a:pt x="332" y="99"/>
                  <a:pt x="355" y="102"/>
                  <a:pt x="386" y="106"/>
                </a:cubicBezTo>
                <a:cubicBezTo>
                  <a:pt x="387" y="102"/>
                  <a:pt x="387" y="102"/>
                  <a:pt x="387" y="102"/>
                </a:cubicBezTo>
                <a:cubicBezTo>
                  <a:pt x="338" y="92"/>
                  <a:pt x="304" y="87"/>
                  <a:pt x="278" y="87"/>
                </a:cubicBezTo>
                <a:cubicBezTo>
                  <a:pt x="244" y="87"/>
                  <a:pt x="221" y="94"/>
                  <a:pt x="190" y="106"/>
                </a:cubicBezTo>
                <a:cubicBezTo>
                  <a:pt x="176" y="112"/>
                  <a:pt x="165" y="114"/>
                  <a:pt x="156" y="114"/>
                </a:cubicBezTo>
                <a:cubicBezTo>
                  <a:pt x="140" y="114"/>
                  <a:pt x="130" y="108"/>
                  <a:pt x="124" y="102"/>
                </a:cubicBezTo>
                <a:cubicBezTo>
                  <a:pt x="118" y="95"/>
                  <a:pt x="115" y="86"/>
                  <a:pt x="115" y="81"/>
                </a:cubicBezTo>
                <a:cubicBezTo>
                  <a:pt x="115" y="80"/>
                  <a:pt x="115" y="80"/>
                  <a:pt x="115" y="80"/>
                </a:cubicBezTo>
                <a:cubicBezTo>
                  <a:pt x="115" y="80"/>
                  <a:pt x="115" y="80"/>
                  <a:pt x="115" y="80"/>
                </a:cubicBezTo>
                <a:cubicBezTo>
                  <a:pt x="115" y="70"/>
                  <a:pt x="118" y="62"/>
                  <a:pt x="122" y="58"/>
                </a:cubicBezTo>
                <a:cubicBezTo>
                  <a:pt x="127" y="53"/>
                  <a:pt x="133" y="51"/>
                  <a:pt x="138" y="51"/>
                </a:cubicBezTo>
                <a:cubicBezTo>
                  <a:pt x="143" y="51"/>
                  <a:pt x="148" y="53"/>
                  <a:pt x="152" y="56"/>
                </a:cubicBezTo>
                <a:cubicBezTo>
                  <a:pt x="158" y="61"/>
                  <a:pt x="161" y="66"/>
                  <a:pt x="161" y="72"/>
                </a:cubicBezTo>
                <a:cubicBezTo>
                  <a:pt x="161" y="74"/>
                  <a:pt x="161" y="76"/>
                  <a:pt x="160" y="78"/>
                </a:cubicBezTo>
                <a:cubicBezTo>
                  <a:pt x="160" y="78"/>
                  <a:pt x="160" y="78"/>
                  <a:pt x="160" y="78"/>
                </a:cubicBezTo>
                <a:cubicBezTo>
                  <a:pt x="158" y="82"/>
                  <a:pt x="153" y="85"/>
                  <a:pt x="147" y="85"/>
                </a:cubicBezTo>
                <a:cubicBezTo>
                  <a:pt x="143" y="85"/>
                  <a:pt x="138" y="83"/>
                  <a:pt x="135" y="77"/>
                </a:cubicBezTo>
                <a:cubicBezTo>
                  <a:pt x="134" y="78"/>
                  <a:pt x="134" y="78"/>
                  <a:pt x="134" y="78"/>
                </a:cubicBezTo>
                <a:cubicBezTo>
                  <a:pt x="132" y="80"/>
                  <a:pt x="132" y="80"/>
                  <a:pt x="132" y="80"/>
                </a:cubicBezTo>
                <a:cubicBezTo>
                  <a:pt x="135" y="81"/>
                  <a:pt x="137" y="82"/>
                  <a:pt x="140" y="82"/>
                </a:cubicBezTo>
                <a:cubicBezTo>
                  <a:pt x="143" y="82"/>
                  <a:pt x="147" y="81"/>
                  <a:pt x="149" y="78"/>
                </a:cubicBezTo>
                <a:cubicBezTo>
                  <a:pt x="151" y="76"/>
                  <a:pt x="153" y="73"/>
                  <a:pt x="153" y="70"/>
                </a:cubicBezTo>
                <a:cubicBezTo>
                  <a:pt x="153" y="70"/>
                  <a:pt x="153" y="69"/>
                  <a:pt x="153" y="69"/>
                </a:cubicBezTo>
                <a:cubicBezTo>
                  <a:pt x="152" y="66"/>
                  <a:pt x="151" y="63"/>
                  <a:pt x="149" y="61"/>
                </a:cubicBezTo>
                <a:cubicBezTo>
                  <a:pt x="146" y="58"/>
                  <a:pt x="143" y="57"/>
                  <a:pt x="138" y="57"/>
                </a:cubicBezTo>
                <a:cubicBezTo>
                  <a:pt x="138" y="57"/>
                  <a:pt x="137" y="57"/>
                  <a:pt x="136" y="57"/>
                </a:cubicBezTo>
                <a:cubicBezTo>
                  <a:pt x="136" y="57"/>
                  <a:pt x="136" y="57"/>
                  <a:pt x="136" y="57"/>
                </a:cubicBezTo>
                <a:cubicBezTo>
                  <a:pt x="136" y="57"/>
                  <a:pt x="136" y="57"/>
                  <a:pt x="136" y="57"/>
                </a:cubicBezTo>
                <a:cubicBezTo>
                  <a:pt x="127" y="60"/>
                  <a:pt x="122" y="67"/>
                  <a:pt x="122" y="76"/>
                </a:cubicBezTo>
                <a:cubicBezTo>
                  <a:pt x="122" y="82"/>
                  <a:pt x="125" y="89"/>
                  <a:pt x="131" y="95"/>
                </a:cubicBezTo>
                <a:cubicBezTo>
                  <a:pt x="137" y="100"/>
                  <a:pt x="146" y="104"/>
                  <a:pt x="158" y="104"/>
                </a:cubicBezTo>
                <a:cubicBezTo>
                  <a:pt x="160" y="104"/>
                  <a:pt x="162" y="104"/>
                  <a:pt x="165" y="103"/>
                </a:cubicBezTo>
                <a:cubicBezTo>
                  <a:pt x="182" y="101"/>
                  <a:pt x="198" y="96"/>
                  <a:pt x="214" y="91"/>
                </a:cubicBezTo>
                <a:cubicBezTo>
                  <a:pt x="231" y="86"/>
                  <a:pt x="248" y="82"/>
                  <a:pt x="271" y="82"/>
                </a:cubicBezTo>
                <a:cubicBezTo>
                  <a:pt x="286" y="82"/>
                  <a:pt x="302" y="83"/>
                  <a:pt x="322" y="88"/>
                </a:cubicBezTo>
                <a:cubicBezTo>
                  <a:pt x="337" y="92"/>
                  <a:pt x="337" y="92"/>
                  <a:pt x="337" y="92"/>
                </a:cubicBezTo>
                <a:cubicBezTo>
                  <a:pt x="324" y="85"/>
                  <a:pt x="324" y="85"/>
                  <a:pt x="324" y="85"/>
                </a:cubicBezTo>
                <a:cubicBezTo>
                  <a:pt x="292" y="67"/>
                  <a:pt x="267" y="64"/>
                  <a:pt x="245" y="63"/>
                </a:cubicBezTo>
                <a:cubicBezTo>
                  <a:pt x="223" y="63"/>
                  <a:pt x="206" y="63"/>
                  <a:pt x="188" y="53"/>
                </a:cubicBezTo>
                <a:cubicBezTo>
                  <a:pt x="185" y="52"/>
                  <a:pt x="184" y="50"/>
                  <a:pt x="182" y="47"/>
                </a:cubicBezTo>
                <a:cubicBezTo>
                  <a:pt x="177" y="39"/>
                  <a:pt x="171" y="24"/>
                  <a:pt x="148" y="12"/>
                </a:cubicBezTo>
                <a:cubicBezTo>
                  <a:pt x="133" y="3"/>
                  <a:pt x="119" y="0"/>
                  <a:pt x="107" y="0"/>
                </a:cubicBezTo>
                <a:cubicBezTo>
                  <a:pt x="85" y="0"/>
                  <a:pt x="68" y="11"/>
                  <a:pt x="55" y="26"/>
                </a:cubicBezTo>
                <a:cubicBezTo>
                  <a:pt x="42" y="41"/>
                  <a:pt x="34" y="61"/>
                  <a:pt x="30" y="78"/>
                </a:cubicBezTo>
                <a:cubicBezTo>
                  <a:pt x="32" y="78"/>
                  <a:pt x="32" y="78"/>
                  <a:pt x="32" y="78"/>
                </a:cubicBezTo>
                <a:cubicBezTo>
                  <a:pt x="32" y="76"/>
                  <a:pt x="32" y="76"/>
                  <a:pt x="32" y="76"/>
                </a:cubicBezTo>
                <a:lnTo>
                  <a:pt x="32" y="78"/>
                </a:lnTo>
                <a:close/>
              </a:path>
            </a:pathLst>
          </a:custGeom>
          <a:solidFill>
            <a:srgbClr val="07194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476" name="PA_任意多边形 8"/>
          <p:cNvSpPr>
            <a:spLocks/>
          </p:cNvSpPr>
          <p:nvPr>
            <p:custDataLst>
              <p:tags r:id="rId5"/>
            </p:custDataLst>
          </p:nvPr>
        </p:nvSpPr>
        <p:spPr bwMode="auto">
          <a:xfrm>
            <a:off x="4979988" y="2828925"/>
            <a:ext cx="963613" cy="598488"/>
          </a:xfrm>
          <a:custGeom>
            <a:avLst/>
            <a:gdLst>
              <a:gd name="T0" fmla="*/ 50 w 404"/>
              <a:gd name="T1" fmla="*/ 101 h 251"/>
              <a:gd name="T2" fmla="*/ 164 w 404"/>
              <a:gd name="T3" fmla="*/ 36 h 251"/>
              <a:gd name="T4" fmla="*/ 204 w 404"/>
              <a:gd name="T5" fmla="*/ 78 h 251"/>
              <a:gd name="T6" fmla="*/ 340 w 404"/>
              <a:gd name="T7" fmla="*/ 109 h 251"/>
              <a:gd name="T8" fmla="*/ 182 w 404"/>
              <a:gd name="T9" fmla="*/ 124 h 251"/>
              <a:gd name="T10" fmla="*/ 154 w 404"/>
              <a:gd name="T11" fmla="*/ 82 h 251"/>
              <a:gd name="T12" fmla="*/ 168 w 404"/>
              <a:gd name="T13" fmla="*/ 92 h 251"/>
              <a:gd name="T14" fmla="*/ 151 w 404"/>
              <a:gd name="T15" fmla="*/ 101 h 251"/>
              <a:gd name="T16" fmla="*/ 179 w 404"/>
              <a:gd name="T17" fmla="*/ 101 h 251"/>
              <a:gd name="T18" fmla="*/ 171 w 404"/>
              <a:gd name="T19" fmla="*/ 77 h 251"/>
              <a:gd name="T20" fmla="*/ 130 w 404"/>
              <a:gd name="T21" fmla="*/ 103 h 251"/>
              <a:gd name="T22" fmla="*/ 208 w 404"/>
              <a:gd name="T23" fmla="*/ 131 h 251"/>
              <a:gd name="T24" fmla="*/ 404 w 404"/>
              <a:gd name="T25" fmla="*/ 127 h 251"/>
              <a:gd name="T26" fmla="*/ 262 w 404"/>
              <a:gd name="T27" fmla="*/ 146 h 251"/>
              <a:gd name="T28" fmla="*/ 305 w 404"/>
              <a:gd name="T29" fmla="*/ 137 h 251"/>
              <a:gd name="T30" fmla="*/ 171 w 404"/>
              <a:gd name="T31" fmla="*/ 196 h 251"/>
              <a:gd name="T32" fmla="*/ 63 w 404"/>
              <a:gd name="T33" fmla="*/ 195 h 251"/>
              <a:gd name="T34" fmla="*/ 50 w 404"/>
              <a:gd name="T35" fmla="*/ 101 h 2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404" h="251">
                <a:moveTo>
                  <a:pt x="50" y="101"/>
                </a:moveTo>
                <a:cubicBezTo>
                  <a:pt x="59" y="58"/>
                  <a:pt x="98" y="0"/>
                  <a:pt x="164" y="36"/>
                </a:cubicBezTo>
                <a:cubicBezTo>
                  <a:pt x="195" y="53"/>
                  <a:pt x="194" y="72"/>
                  <a:pt x="204" y="78"/>
                </a:cubicBezTo>
                <a:cubicBezTo>
                  <a:pt x="241" y="99"/>
                  <a:pt x="278" y="74"/>
                  <a:pt x="340" y="109"/>
                </a:cubicBezTo>
                <a:cubicBezTo>
                  <a:pt x="259" y="89"/>
                  <a:pt x="228" y="119"/>
                  <a:pt x="182" y="124"/>
                </a:cubicBezTo>
                <a:cubicBezTo>
                  <a:pt x="139" y="129"/>
                  <a:pt x="131" y="89"/>
                  <a:pt x="154" y="82"/>
                </a:cubicBezTo>
                <a:cubicBezTo>
                  <a:pt x="163" y="81"/>
                  <a:pt x="168" y="87"/>
                  <a:pt x="168" y="92"/>
                </a:cubicBezTo>
                <a:cubicBezTo>
                  <a:pt x="169" y="99"/>
                  <a:pt x="160" y="107"/>
                  <a:pt x="151" y="101"/>
                </a:cubicBezTo>
                <a:cubicBezTo>
                  <a:pt x="157" y="114"/>
                  <a:pt x="175" y="111"/>
                  <a:pt x="179" y="101"/>
                </a:cubicBezTo>
                <a:cubicBezTo>
                  <a:pt x="183" y="93"/>
                  <a:pt x="179" y="84"/>
                  <a:pt x="171" y="77"/>
                </a:cubicBezTo>
                <a:cubicBezTo>
                  <a:pt x="158" y="67"/>
                  <a:pt x="131" y="71"/>
                  <a:pt x="130" y="103"/>
                </a:cubicBezTo>
                <a:cubicBezTo>
                  <a:pt x="130" y="120"/>
                  <a:pt x="150" y="154"/>
                  <a:pt x="208" y="131"/>
                </a:cubicBezTo>
                <a:cubicBezTo>
                  <a:pt x="264" y="109"/>
                  <a:pt x="294" y="104"/>
                  <a:pt x="404" y="127"/>
                </a:cubicBezTo>
                <a:cubicBezTo>
                  <a:pt x="324" y="117"/>
                  <a:pt x="295" y="115"/>
                  <a:pt x="262" y="146"/>
                </a:cubicBezTo>
                <a:cubicBezTo>
                  <a:pt x="290" y="133"/>
                  <a:pt x="250" y="157"/>
                  <a:pt x="305" y="137"/>
                </a:cubicBezTo>
                <a:cubicBezTo>
                  <a:pt x="246" y="178"/>
                  <a:pt x="236" y="213"/>
                  <a:pt x="171" y="196"/>
                </a:cubicBezTo>
                <a:cubicBezTo>
                  <a:pt x="149" y="251"/>
                  <a:pt x="82" y="235"/>
                  <a:pt x="63" y="195"/>
                </a:cubicBezTo>
                <a:cubicBezTo>
                  <a:pt x="0" y="179"/>
                  <a:pt x="14" y="108"/>
                  <a:pt x="50" y="101"/>
                </a:cubicBezTo>
                <a:close/>
              </a:path>
            </a:pathLst>
          </a:custGeom>
          <a:solidFill>
            <a:srgbClr val="BBE4F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477" name="PA_任意多边形 9"/>
          <p:cNvSpPr>
            <a:spLocks/>
          </p:cNvSpPr>
          <p:nvPr>
            <p:custDataLst>
              <p:tags r:id="rId6"/>
            </p:custDataLst>
          </p:nvPr>
        </p:nvSpPr>
        <p:spPr bwMode="auto">
          <a:xfrm>
            <a:off x="5019675" y="2882900"/>
            <a:ext cx="923925" cy="503238"/>
          </a:xfrm>
          <a:custGeom>
            <a:avLst/>
            <a:gdLst>
              <a:gd name="T0" fmla="*/ 58 w 387"/>
              <a:gd name="T1" fmla="*/ 29 h 211"/>
              <a:gd name="T2" fmla="*/ 173 w 387"/>
              <a:gd name="T3" fmla="*/ 39 h 211"/>
              <a:gd name="T4" fmla="*/ 246 w 387"/>
              <a:gd name="T5" fmla="*/ 67 h 211"/>
              <a:gd name="T6" fmla="*/ 324 w 387"/>
              <a:gd name="T7" fmla="*/ 84 h 211"/>
              <a:gd name="T8" fmla="*/ 165 w 387"/>
              <a:gd name="T9" fmla="*/ 99 h 211"/>
              <a:gd name="T10" fmla="*/ 127 w 387"/>
              <a:gd name="T11" fmla="*/ 76 h 211"/>
              <a:gd name="T12" fmla="*/ 137 w 387"/>
              <a:gd name="T13" fmla="*/ 61 h 211"/>
              <a:gd name="T14" fmla="*/ 150 w 387"/>
              <a:gd name="T15" fmla="*/ 69 h 211"/>
              <a:gd name="T16" fmla="*/ 140 w 387"/>
              <a:gd name="T17" fmla="*/ 78 h 211"/>
              <a:gd name="T18" fmla="*/ 132 w 387"/>
              <a:gd name="T19" fmla="*/ 79 h 211"/>
              <a:gd name="T20" fmla="*/ 164 w 387"/>
              <a:gd name="T21" fmla="*/ 79 h 211"/>
              <a:gd name="T22" fmla="*/ 139 w 387"/>
              <a:gd name="T23" fmla="*/ 47 h 211"/>
              <a:gd name="T24" fmla="*/ 111 w 387"/>
              <a:gd name="T25" fmla="*/ 81 h 211"/>
              <a:gd name="T26" fmla="*/ 192 w 387"/>
              <a:gd name="T27" fmla="*/ 110 h 211"/>
              <a:gd name="T28" fmla="*/ 387 w 387"/>
              <a:gd name="T29" fmla="*/ 104 h 211"/>
              <a:gd name="T30" fmla="*/ 275 w 387"/>
              <a:gd name="T31" fmla="*/ 101 h 211"/>
              <a:gd name="T32" fmla="*/ 246 w 387"/>
              <a:gd name="T33" fmla="*/ 125 h 211"/>
              <a:gd name="T34" fmla="*/ 256 w 387"/>
              <a:gd name="T35" fmla="*/ 120 h 211"/>
              <a:gd name="T36" fmla="*/ 256 w 387"/>
              <a:gd name="T37" fmla="*/ 120 h 211"/>
              <a:gd name="T38" fmla="*/ 255 w 387"/>
              <a:gd name="T39" fmla="*/ 120 h 211"/>
              <a:gd name="T40" fmla="*/ 255 w 387"/>
              <a:gd name="T41" fmla="*/ 120 h 211"/>
              <a:gd name="T42" fmla="*/ 255 w 387"/>
              <a:gd name="T43" fmla="*/ 120 h 211"/>
              <a:gd name="T44" fmla="*/ 254 w 387"/>
              <a:gd name="T45" fmla="*/ 121 h 211"/>
              <a:gd name="T46" fmla="*/ 259 w 387"/>
              <a:gd name="T47" fmla="*/ 124 h 211"/>
              <a:gd name="T48" fmla="*/ 288 w 387"/>
              <a:gd name="T49" fmla="*/ 114 h 211"/>
              <a:gd name="T50" fmla="*/ 184 w 387"/>
              <a:gd name="T51" fmla="*/ 175 h 211"/>
              <a:gd name="T52" fmla="*/ 153 w 387"/>
              <a:gd name="T53" fmla="*/ 172 h 211"/>
              <a:gd name="T54" fmla="*/ 48 w 387"/>
              <a:gd name="T55" fmla="*/ 171 h 211"/>
              <a:gd name="T56" fmla="*/ 14 w 387"/>
              <a:gd name="T57" fmla="*/ 151 h 211"/>
              <a:gd name="T58" fmla="*/ 33 w 387"/>
              <a:gd name="T59" fmla="*/ 80 h 211"/>
              <a:gd name="T60" fmla="*/ 33 w 387"/>
              <a:gd name="T61" fmla="*/ 78 h 211"/>
              <a:gd name="T62" fmla="*/ 0 w 387"/>
              <a:gd name="T63" fmla="*/ 122 h 211"/>
              <a:gd name="T64" fmla="*/ 46 w 387"/>
              <a:gd name="T65" fmla="*/ 172 h 211"/>
              <a:gd name="T66" fmla="*/ 134 w 387"/>
              <a:gd name="T67" fmla="*/ 202 h 211"/>
              <a:gd name="T68" fmla="*/ 154 w 387"/>
              <a:gd name="T69" fmla="*/ 175 h 211"/>
              <a:gd name="T70" fmla="*/ 290 w 387"/>
              <a:gd name="T71" fmla="*/ 115 h 211"/>
              <a:gd name="T72" fmla="*/ 267 w 387"/>
              <a:gd name="T73" fmla="*/ 119 h 211"/>
              <a:gd name="T74" fmla="*/ 258 w 387"/>
              <a:gd name="T75" fmla="*/ 120 h 211"/>
              <a:gd name="T76" fmla="*/ 258 w 387"/>
              <a:gd name="T77" fmla="*/ 120 h 211"/>
              <a:gd name="T78" fmla="*/ 257 w 387"/>
              <a:gd name="T79" fmla="*/ 121 h 211"/>
              <a:gd name="T80" fmla="*/ 257 w 387"/>
              <a:gd name="T81" fmla="*/ 121 h 211"/>
              <a:gd name="T82" fmla="*/ 258 w 387"/>
              <a:gd name="T83" fmla="*/ 121 h 211"/>
              <a:gd name="T84" fmla="*/ 258 w 387"/>
              <a:gd name="T85" fmla="*/ 121 h 211"/>
              <a:gd name="T86" fmla="*/ 258 w 387"/>
              <a:gd name="T87" fmla="*/ 121 h 211"/>
              <a:gd name="T88" fmla="*/ 258 w 387"/>
              <a:gd name="T89" fmla="*/ 121 h 211"/>
              <a:gd name="T90" fmla="*/ 257 w 387"/>
              <a:gd name="T91" fmla="*/ 117 h 211"/>
              <a:gd name="T92" fmla="*/ 244 w 387"/>
              <a:gd name="T93" fmla="*/ 121 h 211"/>
              <a:gd name="T94" fmla="*/ 276 w 387"/>
              <a:gd name="T95" fmla="*/ 105 h 211"/>
              <a:gd name="T96" fmla="*/ 387 w 387"/>
              <a:gd name="T97" fmla="*/ 102 h 211"/>
              <a:gd name="T98" fmla="*/ 156 w 387"/>
              <a:gd name="T99" fmla="*/ 114 h 211"/>
              <a:gd name="T100" fmla="*/ 115 w 387"/>
              <a:gd name="T101" fmla="*/ 80 h 211"/>
              <a:gd name="T102" fmla="*/ 152 w 387"/>
              <a:gd name="T103" fmla="*/ 56 h 211"/>
              <a:gd name="T104" fmla="*/ 160 w 387"/>
              <a:gd name="T105" fmla="*/ 78 h 211"/>
              <a:gd name="T106" fmla="*/ 134 w 387"/>
              <a:gd name="T107" fmla="*/ 78 h 211"/>
              <a:gd name="T108" fmla="*/ 150 w 387"/>
              <a:gd name="T109" fmla="*/ 78 h 211"/>
              <a:gd name="T110" fmla="*/ 149 w 387"/>
              <a:gd name="T111" fmla="*/ 61 h 211"/>
              <a:gd name="T112" fmla="*/ 137 w 387"/>
              <a:gd name="T113" fmla="*/ 57 h 211"/>
              <a:gd name="T114" fmla="*/ 132 w 387"/>
              <a:gd name="T115" fmla="*/ 95 h 211"/>
              <a:gd name="T116" fmla="*/ 215 w 387"/>
              <a:gd name="T117" fmla="*/ 91 h 211"/>
              <a:gd name="T118" fmla="*/ 337 w 387"/>
              <a:gd name="T119" fmla="*/ 92 h 211"/>
              <a:gd name="T120" fmla="*/ 188 w 387"/>
              <a:gd name="T121" fmla="*/ 53 h 211"/>
              <a:gd name="T122" fmla="*/ 107 w 387"/>
              <a:gd name="T123" fmla="*/ 0 h 211"/>
              <a:gd name="T124" fmla="*/ 33 w 387"/>
              <a:gd name="T125" fmla="*/ 78 h 2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87" h="211">
                <a:moveTo>
                  <a:pt x="33" y="78"/>
                </a:moveTo>
                <a:cubicBezTo>
                  <a:pt x="35" y="79"/>
                  <a:pt x="35" y="79"/>
                  <a:pt x="35" y="79"/>
                </a:cubicBezTo>
                <a:cubicBezTo>
                  <a:pt x="38" y="62"/>
                  <a:pt x="46" y="43"/>
                  <a:pt x="58" y="29"/>
                </a:cubicBezTo>
                <a:cubicBezTo>
                  <a:pt x="71" y="14"/>
                  <a:pt x="87" y="4"/>
                  <a:pt x="107" y="4"/>
                </a:cubicBezTo>
                <a:cubicBezTo>
                  <a:pt x="119" y="4"/>
                  <a:pt x="132" y="7"/>
                  <a:pt x="146" y="15"/>
                </a:cubicBezTo>
                <a:cubicBezTo>
                  <a:pt x="161" y="23"/>
                  <a:pt x="168" y="32"/>
                  <a:pt x="173" y="39"/>
                </a:cubicBezTo>
                <a:cubicBezTo>
                  <a:pt x="175" y="43"/>
                  <a:pt x="177" y="47"/>
                  <a:pt x="179" y="50"/>
                </a:cubicBezTo>
                <a:cubicBezTo>
                  <a:pt x="181" y="53"/>
                  <a:pt x="183" y="55"/>
                  <a:pt x="186" y="57"/>
                </a:cubicBezTo>
                <a:cubicBezTo>
                  <a:pt x="205" y="68"/>
                  <a:pt x="224" y="67"/>
                  <a:pt x="246" y="67"/>
                </a:cubicBezTo>
                <a:cubicBezTo>
                  <a:pt x="267" y="68"/>
                  <a:pt x="291" y="71"/>
                  <a:pt x="322" y="88"/>
                </a:cubicBezTo>
                <a:cubicBezTo>
                  <a:pt x="323" y="86"/>
                  <a:pt x="323" y="86"/>
                  <a:pt x="323" y="86"/>
                </a:cubicBezTo>
                <a:cubicBezTo>
                  <a:pt x="324" y="84"/>
                  <a:pt x="324" y="84"/>
                  <a:pt x="324" y="84"/>
                </a:cubicBezTo>
                <a:cubicBezTo>
                  <a:pt x="304" y="79"/>
                  <a:pt x="287" y="78"/>
                  <a:pt x="272" y="78"/>
                </a:cubicBezTo>
                <a:cubicBezTo>
                  <a:pt x="248" y="78"/>
                  <a:pt x="230" y="82"/>
                  <a:pt x="214" y="87"/>
                </a:cubicBezTo>
                <a:cubicBezTo>
                  <a:pt x="197" y="92"/>
                  <a:pt x="182" y="97"/>
                  <a:pt x="165" y="99"/>
                </a:cubicBezTo>
                <a:cubicBezTo>
                  <a:pt x="163" y="100"/>
                  <a:pt x="161" y="100"/>
                  <a:pt x="159" y="100"/>
                </a:cubicBezTo>
                <a:cubicBezTo>
                  <a:pt x="147" y="100"/>
                  <a:pt x="139" y="96"/>
                  <a:pt x="134" y="92"/>
                </a:cubicBezTo>
                <a:cubicBezTo>
                  <a:pt x="129" y="87"/>
                  <a:pt x="127" y="81"/>
                  <a:pt x="127" y="76"/>
                </a:cubicBezTo>
                <a:cubicBezTo>
                  <a:pt x="127" y="69"/>
                  <a:pt x="130" y="63"/>
                  <a:pt x="138" y="61"/>
                </a:cubicBezTo>
                <a:cubicBezTo>
                  <a:pt x="137" y="59"/>
                  <a:pt x="137" y="59"/>
                  <a:pt x="137" y="59"/>
                </a:cubicBezTo>
                <a:cubicBezTo>
                  <a:pt x="137" y="61"/>
                  <a:pt x="137" y="61"/>
                  <a:pt x="137" y="61"/>
                </a:cubicBezTo>
                <a:cubicBezTo>
                  <a:pt x="138" y="61"/>
                  <a:pt x="138" y="61"/>
                  <a:pt x="139" y="61"/>
                </a:cubicBezTo>
                <a:cubicBezTo>
                  <a:pt x="142" y="61"/>
                  <a:pt x="145" y="62"/>
                  <a:pt x="146" y="63"/>
                </a:cubicBezTo>
                <a:cubicBezTo>
                  <a:pt x="148" y="65"/>
                  <a:pt x="149" y="67"/>
                  <a:pt x="150" y="69"/>
                </a:cubicBezTo>
                <a:cubicBezTo>
                  <a:pt x="150" y="70"/>
                  <a:pt x="150" y="70"/>
                  <a:pt x="150" y="70"/>
                </a:cubicBezTo>
                <a:cubicBezTo>
                  <a:pt x="150" y="72"/>
                  <a:pt x="149" y="74"/>
                  <a:pt x="147" y="75"/>
                </a:cubicBezTo>
                <a:cubicBezTo>
                  <a:pt x="145" y="77"/>
                  <a:pt x="143" y="78"/>
                  <a:pt x="140" y="78"/>
                </a:cubicBezTo>
                <a:cubicBezTo>
                  <a:pt x="139" y="78"/>
                  <a:pt x="137" y="78"/>
                  <a:pt x="135" y="77"/>
                </a:cubicBezTo>
                <a:cubicBezTo>
                  <a:pt x="129" y="73"/>
                  <a:pt x="129" y="73"/>
                  <a:pt x="129" y="73"/>
                </a:cubicBezTo>
                <a:cubicBezTo>
                  <a:pt x="132" y="79"/>
                  <a:pt x="132" y="79"/>
                  <a:pt x="132" y="79"/>
                </a:cubicBezTo>
                <a:cubicBezTo>
                  <a:pt x="136" y="86"/>
                  <a:pt x="142" y="89"/>
                  <a:pt x="148" y="89"/>
                </a:cubicBezTo>
                <a:cubicBezTo>
                  <a:pt x="155" y="89"/>
                  <a:pt x="161" y="85"/>
                  <a:pt x="164" y="79"/>
                </a:cubicBezTo>
                <a:cubicBezTo>
                  <a:pt x="164" y="79"/>
                  <a:pt x="164" y="79"/>
                  <a:pt x="164" y="79"/>
                </a:cubicBezTo>
                <a:cubicBezTo>
                  <a:pt x="165" y="77"/>
                  <a:pt x="166" y="74"/>
                  <a:pt x="166" y="72"/>
                </a:cubicBezTo>
                <a:cubicBezTo>
                  <a:pt x="166" y="65"/>
                  <a:pt x="161" y="58"/>
                  <a:pt x="155" y="53"/>
                </a:cubicBezTo>
                <a:cubicBezTo>
                  <a:pt x="151" y="49"/>
                  <a:pt x="145" y="47"/>
                  <a:pt x="139" y="47"/>
                </a:cubicBezTo>
                <a:cubicBezTo>
                  <a:pt x="132" y="47"/>
                  <a:pt x="125" y="50"/>
                  <a:pt x="120" y="55"/>
                </a:cubicBezTo>
                <a:cubicBezTo>
                  <a:pt x="115" y="61"/>
                  <a:pt x="112" y="69"/>
                  <a:pt x="111" y="80"/>
                </a:cubicBezTo>
                <a:cubicBezTo>
                  <a:pt x="111" y="81"/>
                  <a:pt x="111" y="81"/>
                  <a:pt x="111" y="81"/>
                </a:cubicBezTo>
                <a:cubicBezTo>
                  <a:pt x="111" y="87"/>
                  <a:pt x="115" y="97"/>
                  <a:pt x="122" y="104"/>
                </a:cubicBezTo>
                <a:cubicBezTo>
                  <a:pt x="129" y="112"/>
                  <a:pt x="140" y="118"/>
                  <a:pt x="156" y="118"/>
                </a:cubicBezTo>
                <a:cubicBezTo>
                  <a:pt x="166" y="118"/>
                  <a:pt x="178" y="115"/>
                  <a:pt x="192" y="110"/>
                </a:cubicBezTo>
                <a:cubicBezTo>
                  <a:pt x="223" y="98"/>
                  <a:pt x="246" y="91"/>
                  <a:pt x="278" y="91"/>
                </a:cubicBezTo>
                <a:cubicBezTo>
                  <a:pt x="305" y="91"/>
                  <a:pt x="337" y="96"/>
                  <a:pt x="386" y="106"/>
                </a:cubicBezTo>
                <a:cubicBezTo>
                  <a:pt x="387" y="104"/>
                  <a:pt x="387" y="104"/>
                  <a:pt x="387" y="104"/>
                </a:cubicBezTo>
                <a:cubicBezTo>
                  <a:pt x="387" y="102"/>
                  <a:pt x="387" y="102"/>
                  <a:pt x="387" y="102"/>
                </a:cubicBezTo>
                <a:cubicBezTo>
                  <a:pt x="356" y="98"/>
                  <a:pt x="333" y="95"/>
                  <a:pt x="314" y="95"/>
                </a:cubicBezTo>
                <a:cubicBezTo>
                  <a:pt x="299" y="95"/>
                  <a:pt x="286" y="97"/>
                  <a:pt x="275" y="101"/>
                </a:cubicBezTo>
                <a:cubicBezTo>
                  <a:pt x="264" y="105"/>
                  <a:pt x="254" y="112"/>
                  <a:pt x="244" y="122"/>
                </a:cubicBezTo>
                <a:cubicBezTo>
                  <a:pt x="235" y="130"/>
                  <a:pt x="235" y="130"/>
                  <a:pt x="235" y="130"/>
                </a:cubicBezTo>
                <a:cubicBezTo>
                  <a:pt x="246" y="125"/>
                  <a:pt x="246" y="125"/>
                  <a:pt x="246" y="125"/>
                </a:cubicBezTo>
                <a:cubicBezTo>
                  <a:pt x="249" y="124"/>
                  <a:pt x="251" y="122"/>
                  <a:pt x="253" y="122"/>
                </a:cubicBezTo>
                <a:cubicBezTo>
                  <a:pt x="255" y="121"/>
                  <a:pt x="256" y="121"/>
                  <a:pt x="256" y="121"/>
                </a:cubicBezTo>
                <a:cubicBezTo>
                  <a:pt x="256" y="120"/>
                  <a:pt x="256" y="120"/>
                  <a:pt x="256" y="120"/>
                </a:cubicBezTo>
                <a:cubicBezTo>
                  <a:pt x="255" y="121"/>
                  <a:pt x="255" y="121"/>
                  <a:pt x="255" y="121"/>
                </a:cubicBezTo>
                <a:cubicBezTo>
                  <a:pt x="256" y="121"/>
                  <a:pt x="256" y="121"/>
                  <a:pt x="256" y="121"/>
                </a:cubicBezTo>
                <a:cubicBezTo>
                  <a:pt x="256" y="120"/>
                  <a:pt x="256" y="120"/>
                  <a:pt x="256" y="120"/>
                </a:cubicBezTo>
                <a:cubicBezTo>
                  <a:pt x="255" y="121"/>
                  <a:pt x="255" y="121"/>
                  <a:pt x="255" y="121"/>
                </a:cubicBezTo>
                <a:cubicBezTo>
                  <a:pt x="256" y="120"/>
                  <a:pt x="256" y="120"/>
                  <a:pt x="256" y="120"/>
                </a:cubicBezTo>
                <a:cubicBezTo>
                  <a:pt x="255" y="120"/>
                  <a:pt x="255" y="120"/>
                  <a:pt x="255" y="120"/>
                </a:cubicBezTo>
                <a:cubicBezTo>
                  <a:pt x="255" y="121"/>
                  <a:pt x="255" y="121"/>
                  <a:pt x="255" y="121"/>
                </a:cubicBezTo>
                <a:cubicBezTo>
                  <a:pt x="256" y="120"/>
                  <a:pt x="256" y="120"/>
                  <a:pt x="256" y="120"/>
                </a:cubicBezTo>
                <a:cubicBezTo>
                  <a:pt x="255" y="120"/>
                  <a:pt x="255" y="120"/>
                  <a:pt x="255" y="120"/>
                </a:cubicBezTo>
                <a:cubicBezTo>
                  <a:pt x="256" y="120"/>
                  <a:pt x="256" y="120"/>
                  <a:pt x="256" y="120"/>
                </a:cubicBezTo>
                <a:cubicBezTo>
                  <a:pt x="254" y="120"/>
                  <a:pt x="254" y="120"/>
                  <a:pt x="254" y="120"/>
                </a:cubicBezTo>
                <a:cubicBezTo>
                  <a:pt x="255" y="120"/>
                  <a:pt x="255" y="120"/>
                  <a:pt x="255" y="120"/>
                </a:cubicBezTo>
                <a:cubicBezTo>
                  <a:pt x="256" y="120"/>
                  <a:pt x="256" y="120"/>
                  <a:pt x="256" y="120"/>
                </a:cubicBezTo>
                <a:cubicBezTo>
                  <a:pt x="254" y="120"/>
                  <a:pt x="254" y="120"/>
                  <a:pt x="254" y="120"/>
                </a:cubicBezTo>
                <a:cubicBezTo>
                  <a:pt x="254" y="120"/>
                  <a:pt x="254" y="120"/>
                  <a:pt x="254" y="121"/>
                </a:cubicBezTo>
                <a:cubicBezTo>
                  <a:pt x="254" y="121"/>
                  <a:pt x="254" y="122"/>
                  <a:pt x="255" y="122"/>
                </a:cubicBezTo>
                <a:cubicBezTo>
                  <a:pt x="255" y="123"/>
                  <a:pt x="255" y="124"/>
                  <a:pt x="256" y="124"/>
                </a:cubicBezTo>
                <a:cubicBezTo>
                  <a:pt x="257" y="124"/>
                  <a:pt x="258" y="124"/>
                  <a:pt x="259" y="124"/>
                </a:cubicBezTo>
                <a:cubicBezTo>
                  <a:pt x="261" y="124"/>
                  <a:pt x="264" y="124"/>
                  <a:pt x="269" y="122"/>
                </a:cubicBezTo>
                <a:cubicBezTo>
                  <a:pt x="273" y="121"/>
                  <a:pt x="280" y="119"/>
                  <a:pt x="289" y="116"/>
                </a:cubicBezTo>
                <a:cubicBezTo>
                  <a:pt x="288" y="114"/>
                  <a:pt x="288" y="114"/>
                  <a:pt x="288" y="114"/>
                </a:cubicBezTo>
                <a:cubicBezTo>
                  <a:pt x="287" y="112"/>
                  <a:pt x="287" y="112"/>
                  <a:pt x="287" y="112"/>
                </a:cubicBezTo>
                <a:cubicBezTo>
                  <a:pt x="263" y="129"/>
                  <a:pt x="246" y="145"/>
                  <a:pt x="231" y="157"/>
                </a:cubicBezTo>
                <a:cubicBezTo>
                  <a:pt x="217" y="168"/>
                  <a:pt x="203" y="175"/>
                  <a:pt x="184" y="175"/>
                </a:cubicBezTo>
                <a:cubicBezTo>
                  <a:pt x="176" y="175"/>
                  <a:pt x="166" y="174"/>
                  <a:pt x="155" y="171"/>
                </a:cubicBezTo>
                <a:cubicBezTo>
                  <a:pt x="153" y="171"/>
                  <a:pt x="153" y="171"/>
                  <a:pt x="153" y="171"/>
                </a:cubicBezTo>
                <a:cubicBezTo>
                  <a:pt x="153" y="172"/>
                  <a:pt x="153" y="172"/>
                  <a:pt x="153" y="172"/>
                </a:cubicBezTo>
                <a:cubicBezTo>
                  <a:pt x="148" y="185"/>
                  <a:pt x="140" y="193"/>
                  <a:pt x="132" y="199"/>
                </a:cubicBezTo>
                <a:cubicBezTo>
                  <a:pt x="124" y="204"/>
                  <a:pt x="114" y="207"/>
                  <a:pt x="105" y="207"/>
                </a:cubicBezTo>
                <a:cubicBezTo>
                  <a:pt x="82" y="207"/>
                  <a:pt x="58" y="192"/>
                  <a:pt x="48" y="171"/>
                </a:cubicBezTo>
                <a:cubicBezTo>
                  <a:pt x="47" y="171"/>
                  <a:pt x="47" y="171"/>
                  <a:pt x="47" y="171"/>
                </a:cubicBezTo>
                <a:cubicBezTo>
                  <a:pt x="46" y="170"/>
                  <a:pt x="46" y="170"/>
                  <a:pt x="46" y="170"/>
                </a:cubicBezTo>
                <a:cubicBezTo>
                  <a:pt x="31" y="166"/>
                  <a:pt x="21" y="159"/>
                  <a:pt x="14" y="151"/>
                </a:cubicBezTo>
                <a:cubicBezTo>
                  <a:pt x="7" y="142"/>
                  <a:pt x="4" y="132"/>
                  <a:pt x="4" y="122"/>
                </a:cubicBezTo>
                <a:cubicBezTo>
                  <a:pt x="4" y="112"/>
                  <a:pt x="7" y="102"/>
                  <a:pt x="13" y="95"/>
                </a:cubicBezTo>
                <a:cubicBezTo>
                  <a:pt x="18" y="87"/>
                  <a:pt x="25" y="82"/>
                  <a:pt x="33" y="80"/>
                </a:cubicBezTo>
                <a:cubicBezTo>
                  <a:pt x="34" y="80"/>
                  <a:pt x="34" y="80"/>
                  <a:pt x="34" y="80"/>
                </a:cubicBezTo>
                <a:cubicBezTo>
                  <a:pt x="35" y="79"/>
                  <a:pt x="35" y="79"/>
                  <a:pt x="35" y="79"/>
                </a:cubicBezTo>
                <a:cubicBezTo>
                  <a:pt x="33" y="78"/>
                  <a:pt x="33" y="78"/>
                  <a:pt x="33" y="78"/>
                </a:cubicBezTo>
                <a:cubicBezTo>
                  <a:pt x="32" y="76"/>
                  <a:pt x="32" y="76"/>
                  <a:pt x="32" y="76"/>
                </a:cubicBezTo>
                <a:cubicBezTo>
                  <a:pt x="23" y="78"/>
                  <a:pt x="15" y="84"/>
                  <a:pt x="9" y="92"/>
                </a:cubicBezTo>
                <a:cubicBezTo>
                  <a:pt x="4" y="101"/>
                  <a:pt x="0" y="111"/>
                  <a:pt x="0" y="122"/>
                </a:cubicBezTo>
                <a:cubicBezTo>
                  <a:pt x="0" y="133"/>
                  <a:pt x="4" y="144"/>
                  <a:pt x="11" y="153"/>
                </a:cubicBezTo>
                <a:cubicBezTo>
                  <a:pt x="18" y="162"/>
                  <a:pt x="29" y="170"/>
                  <a:pt x="45" y="174"/>
                </a:cubicBezTo>
                <a:cubicBezTo>
                  <a:pt x="46" y="172"/>
                  <a:pt x="46" y="172"/>
                  <a:pt x="46" y="172"/>
                </a:cubicBezTo>
                <a:cubicBezTo>
                  <a:pt x="44" y="173"/>
                  <a:pt x="44" y="173"/>
                  <a:pt x="44" y="173"/>
                </a:cubicBezTo>
                <a:cubicBezTo>
                  <a:pt x="55" y="195"/>
                  <a:pt x="80" y="210"/>
                  <a:pt x="105" y="211"/>
                </a:cubicBezTo>
                <a:cubicBezTo>
                  <a:pt x="115" y="211"/>
                  <a:pt x="125" y="208"/>
                  <a:pt x="134" y="202"/>
                </a:cubicBezTo>
                <a:cubicBezTo>
                  <a:pt x="143" y="196"/>
                  <a:pt x="151" y="187"/>
                  <a:pt x="156" y="174"/>
                </a:cubicBezTo>
                <a:cubicBezTo>
                  <a:pt x="154" y="173"/>
                  <a:pt x="154" y="173"/>
                  <a:pt x="154" y="173"/>
                </a:cubicBezTo>
                <a:cubicBezTo>
                  <a:pt x="154" y="175"/>
                  <a:pt x="154" y="175"/>
                  <a:pt x="154" y="175"/>
                </a:cubicBezTo>
                <a:cubicBezTo>
                  <a:pt x="165" y="178"/>
                  <a:pt x="175" y="179"/>
                  <a:pt x="184" y="179"/>
                </a:cubicBezTo>
                <a:cubicBezTo>
                  <a:pt x="204" y="179"/>
                  <a:pt x="219" y="172"/>
                  <a:pt x="234" y="160"/>
                </a:cubicBezTo>
                <a:cubicBezTo>
                  <a:pt x="249" y="148"/>
                  <a:pt x="265" y="132"/>
                  <a:pt x="290" y="115"/>
                </a:cubicBezTo>
                <a:cubicBezTo>
                  <a:pt x="303" y="106"/>
                  <a:pt x="303" y="106"/>
                  <a:pt x="303" y="106"/>
                </a:cubicBezTo>
                <a:cubicBezTo>
                  <a:pt x="288" y="112"/>
                  <a:pt x="288" y="112"/>
                  <a:pt x="288" y="112"/>
                </a:cubicBezTo>
                <a:cubicBezTo>
                  <a:pt x="279" y="115"/>
                  <a:pt x="272" y="117"/>
                  <a:pt x="267" y="119"/>
                </a:cubicBezTo>
                <a:cubicBezTo>
                  <a:pt x="263" y="120"/>
                  <a:pt x="260" y="120"/>
                  <a:pt x="259" y="120"/>
                </a:cubicBezTo>
                <a:cubicBezTo>
                  <a:pt x="258" y="120"/>
                  <a:pt x="258" y="120"/>
                  <a:pt x="258" y="120"/>
                </a:cubicBezTo>
                <a:cubicBezTo>
                  <a:pt x="258" y="120"/>
                  <a:pt x="258" y="120"/>
                  <a:pt x="258" y="120"/>
                </a:cubicBezTo>
                <a:cubicBezTo>
                  <a:pt x="258" y="121"/>
                  <a:pt x="258" y="121"/>
                  <a:pt x="258" y="121"/>
                </a:cubicBezTo>
                <a:cubicBezTo>
                  <a:pt x="258" y="120"/>
                  <a:pt x="258" y="120"/>
                  <a:pt x="258" y="120"/>
                </a:cubicBezTo>
                <a:cubicBezTo>
                  <a:pt x="258" y="120"/>
                  <a:pt x="258" y="120"/>
                  <a:pt x="258" y="120"/>
                </a:cubicBezTo>
                <a:cubicBezTo>
                  <a:pt x="258" y="121"/>
                  <a:pt x="258" y="121"/>
                  <a:pt x="258" y="121"/>
                </a:cubicBezTo>
                <a:cubicBezTo>
                  <a:pt x="258" y="120"/>
                  <a:pt x="258" y="120"/>
                  <a:pt x="258" y="120"/>
                </a:cubicBezTo>
                <a:cubicBezTo>
                  <a:pt x="257" y="121"/>
                  <a:pt x="257" y="121"/>
                  <a:pt x="257" y="121"/>
                </a:cubicBezTo>
                <a:cubicBezTo>
                  <a:pt x="258" y="121"/>
                  <a:pt x="258" y="121"/>
                  <a:pt x="258" y="121"/>
                </a:cubicBezTo>
                <a:cubicBezTo>
                  <a:pt x="258" y="120"/>
                  <a:pt x="258" y="120"/>
                  <a:pt x="258" y="120"/>
                </a:cubicBezTo>
                <a:cubicBezTo>
                  <a:pt x="257" y="121"/>
                  <a:pt x="257" y="121"/>
                  <a:pt x="257" y="121"/>
                </a:cubicBezTo>
                <a:cubicBezTo>
                  <a:pt x="258" y="121"/>
                  <a:pt x="258" y="121"/>
                  <a:pt x="258" y="121"/>
                </a:cubicBezTo>
                <a:cubicBezTo>
                  <a:pt x="258" y="121"/>
                  <a:pt x="258" y="121"/>
                  <a:pt x="258" y="121"/>
                </a:cubicBezTo>
                <a:cubicBezTo>
                  <a:pt x="258" y="121"/>
                  <a:pt x="258" y="121"/>
                  <a:pt x="258" y="121"/>
                </a:cubicBezTo>
                <a:cubicBezTo>
                  <a:pt x="258" y="121"/>
                  <a:pt x="258" y="121"/>
                  <a:pt x="258" y="121"/>
                </a:cubicBezTo>
                <a:cubicBezTo>
                  <a:pt x="258" y="121"/>
                  <a:pt x="258" y="121"/>
                  <a:pt x="258" y="121"/>
                </a:cubicBezTo>
                <a:cubicBezTo>
                  <a:pt x="258" y="121"/>
                  <a:pt x="258" y="121"/>
                  <a:pt x="258" y="121"/>
                </a:cubicBezTo>
                <a:cubicBezTo>
                  <a:pt x="258" y="121"/>
                  <a:pt x="258" y="121"/>
                  <a:pt x="258" y="121"/>
                </a:cubicBezTo>
                <a:cubicBezTo>
                  <a:pt x="258" y="121"/>
                  <a:pt x="258" y="121"/>
                  <a:pt x="258" y="121"/>
                </a:cubicBezTo>
                <a:cubicBezTo>
                  <a:pt x="258" y="121"/>
                  <a:pt x="258" y="121"/>
                  <a:pt x="258" y="121"/>
                </a:cubicBezTo>
                <a:cubicBezTo>
                  <a:pt x="258" y="121"/>
                  <a:pt x="258" y="121"/>
                  <a:pt x="258" y="121"/>
                </a:cubicBezTo>
                <a:cubicBezTo>
                  <a:pt x="258" y="121"/>
                  <a:pt x="258" y="121"/>
                  <a:pt x="258" y="121"/>
                </a:cubicBezTo>
                <a:cubicBezTo>
                  <a:pt x="258" y="121"/>
                  <a:pt x="258" y="121"/>
                  <a:pt x="258" y="121"/>
                </a:cubicBezTo>
                <a:cubicBezTo>
                  <a:pt x="258" y="121"/>
                  <a:pt x="258" y="120"/>
                  <a:pt x="258" y="120"/>
                </a:cubicBezTo>
                <a:cubicBezTo>
                  <a:pt x="258" y="119"/>
                  <a:pt x="258" y="119"/>
                  <a:pt x="258" y="118"/>
                </a:cubicBezTo>
                <a:cubicBezTo>
                  <a:pt x="257" y="118"/>
                  <a:pt x="257" y="117"/>
                  <a:pt x="257" y="117"/>
                </a:cubicBezTo>
                <a:cubicBezTo>
                  <a:pt x="256" y="117"/>
                  <a:pt x="256" y="117"/>
                  <a:pt x="256" y="117"/>
                </a:cubicBezTo>
                <a:cubicBezTo>
                  <a:pt x="255" y="117"/>
                  <a:pt x="254" y="117"/>
                  <a:pt x="252" y="118"/>
                </a:cubicBezTo>
                <a:cubicBezTo>
                  <a:pt x="250" y="119"/>
                  <a:pt x="247" y="120"/>
                  <a:pt x="244" y="121"/>
                </a:cubicBezTo>
                <a:cubicBezTo>
                  <a:pt x="245" y="123"/>
                  <a:pt x="245" y="123"/>
                  <a:pt x="245" y="123"/>
                </a:cubicBezTo>
                <a:cubicBezTo>
                  <a:pt x="246" y="125"/>
                  <a:pt x="246" y="125"/>
                  <a:pt x="246" y="125"/>
                </a:cubicBezTo>
                <a:cubicBezTo>
                  <a:pt x="256" y="115"/>
                  <a:pt x="266" y="109"/>
                  <a:pt x="276" y="105"/>
                </a:cubicBezTo>
                <a:cubicBezTo>
                  <a:pt x="287" y="101"/>
                  <a:pt x="299" y="99"/>
                  <a:pt x="314" y="99"/>
                </a:cubicBezTo>
                <a:cubicBezTo>
                  <a:pt x="332" y="99"/>
                  <a:pt x="355" y="102"/>
                  <a:pt x="387" y="106"/>
                </a:cubicBezTo>
                <a:cubicBezTo>
                  <a:pt x="387" y="102"/>
                  <a:pt x="387" y="102"/>
                  <a:pt x="387" y="102"/>
                </a:cubicBezTo>
                <a:cubicBezTo>
                  <a:pt x="338" y="92"/>
                  <a:pt x="305" y="87"/>
                  <a:pt x="278" y="87"/>
                </a:cubicBezTo>
                <a:cubicBezTo>
                  <a:pt x="245" y="87"/>
                  <a:pt x="222" y="94"/>
                  <a:pt x="191" y="106"/>
                </a:cubicBezTo>
                <a:cubicBezTo>
                  <a:pt x="177" y="112"/>
                  <a:pt x="166" y="114"/>
                  <a:pt x="156" y="114"/>
                </a:cubicBezTo>
                <a:cubicBezTo>
                  <a:pt x="141" y="114"/>
                  <a:pt x="131" y="108"/>
                  <a:pt x="125" y="101"/>
                </a:cubicBezTo>
                <a:cubicBezTo>
                  <a:pt x="118" y="95"/>
                  <a:pt x="115" y="86"/>
                  <a:pt x="115" y="81"/>
                </a:cubicBezTo>
                <a:cubicBezTo>
                  <a:pt x="115" y="80"/>
                  <a:pt x="115" y="80"/>
                  <a:pt x="115" y="80"/>
                </a:cubicBezTo>
                <a:cubicBezTo>
                  <a:pt x="116" y="70"/>
                  <a:pt x="119" y="62"/>
                  <a:pt x="123" y="58"/>
                </a:cubicBezTo>
                <a:cubicBezTo>
                  <a:pt x="127" y="53"/>
                  <a:pt x="133" y="51"/>
                  <a:pt x="139" y="51"/>
                </a:cubicBezTo>
                <a:cubicBezTo>
                  <a:pt x="144" y="51"/>
                  <a:pt x="149" y="53"/>
                  <a:pt x="152" y="56"/>
                </a:cubicBezTo>
                <a:cubicBezTo>
                  <a:pt x="158" y="61"/>
                  <a:pt x="162" y="66"/>
                  <a:pt x="162" y="72"/>
                </a:cubicBezTo>
                <a:cubicBezTo>
                  <a:pt x="162" y="74"/>
                  <a:pt x="161" y="76"/>
                  <a:pt x="160" y="78"/>
                </a:cubicBezTo>
                <a:cubicBezTo>
                  <a:pt x="160" y="78"/>
                  <a:pt x="160" y="78"/>
                  <a:pt x="160" y="78"/>
                </a:cubicBezTo>
                <a:cubicBezTo>
                  <a:pt x="159" y="82"/>
                  <a:pt x="153" y="85"/>
                  <a:pt x="148" y="85"/>
                </a:cubicBezTo>
                <a:cubicBezTo>
                  <a:pt x="143" y="85"/>
                  <a:pt x="139" y="83"/>
                  <a:pt x="136" y="77"/>
                </a:cubicBezTo>
                <a:cubicBezTo>
                  <a:pt x="134" y="78"/>
                  <a:pt x="134" y="78"/>
                  <a:pt x="134" y="78"/>
                </a:cubicBezTo>
                <a:cubicBezTo>
                  <a:pt x="133" y="80"/>
                  <a:pt x="133" y="80"/>
                  <a:pt x="133" y="80"/>
                </a:cubicBezTo>
                <a:cubicBezTo>
                  <a:pt x="135" y="81"/>
                  <a:pt x="138" y="82"/>
                  <a:pt x="140" y="82"/>
                </a:cubicBezTo>
                <a:cubicBezTo>
                  <a:pt x="144" y="82"/>
                  <a:pt x="147" y="81"/>
                  <a:pt x="150" y="78"/>
                </a:cubicBezTo>
                <a:cubicBezTo>
                  <a:pt x="152" y="76"/>
                  <a:pt x="154" y="73"/>
                  <a:pt x="154" y="70"/>
                </a:cubicBezTo>
                <a:cubicBezTo>
                  <a:pt x="154" y="70"/>
                  <a:pt x="154" y="69"/>
                  <a:pt x="153" y="69"/>
                </a:cubicBezTo>
                <a:cubicBezTo>
                  <a:pt x="153" y="66"/>
                  <a:pt x="152" y="63"/>
                  <a:pt x="149" y="61"/>
                </a:cubicBezTo>
                <a:cubicBezTo>
                  <a:pt x="147" y="58"/>
                  <a:pt x="143" y="57"/>
                  <a:pt x="139" y="57"/>
                </a:cubicBezTo>
                <a:cubicBezTo>
                  <a:pt x="138" y="57"/>
                  <a:pt x="137" y="57"/>
                  <a:pt x="137" y="57"/>
                </a:cubicBezTo>
                <a:cubicBezTo>
                  <a:pt x="137" y="57"/>
                  <a:pt x="137" y="57"/>
                  <a:pt x="137" y="57"/>
                </a:cubicBezTo>
                <a:cubicBezTo>
                  <a:pt x="136" y="57"/>
                  <a:pt x="136" y="57"/>
                  <a:pt x="136" y="57"/>
                </a:cubicBezTo>
                <a:cubicBezTo>
                  <a:pt x="127" y="60"/>
                  <a:pt x="123" y="67"/>
                  <a:pt x="123" y="76"/>
                </a:cubicBezTo>
                <a:cubicBezTo>
                  <a:pt x="123" y="82"/>
                  <a:pt x="126" y="89"/>
                  <a:pt x="132" y="95"/>
                </a:cubicBezTo>
                <a:cubicBezTo>
                  <a:pt x="138" y="100"/>
                  <a:pt x="147" y="104"/>
                  <a:pt x="159" y="104"/>
                </a:cubicBezTo>
                <a:cubicBezTo>
                  <a:pt x="161" y="104"/>
                  <a:pt x="163" y="104"/>
                  <a:pt x="166" y="103"/>
                </a:cubicBezTo>
                <a:cubicBezTo>
                  <a:pt x="183" y="101"/>
                  <a:pt x="198" y="96"/>
                  <a:pt x="215" y="91"/>
                </a:cubicBezTo>
                <a:cubicBezTo>
                  <a:pt x="231" y="86"/>
                  <a:pt x="249" y="82"/>
                  <a:pt x="272" y="82"/>
                </a:cubicBezTo>
                <a:cubicBezTo>
                  <a:pt x="286" y="82"/>
                  <a:pt x="303" y="83"/>
                  <a:pt x="323" y="88"/>
                </a:cubicBezTo>
                <a:cubicBezTo>
                  <a:pt x="337" y="92"/>
                  <a:pt x="337" y="92"/>
                  <a:pt x="337" y="92"/>
                </a:cubicBezTo>
                <a:cubicBezTo>
                  <a:pt x="324" y="85"/>
                  <a:pt x="324" y="85"/>
                  <a:pt x="324" y="85"/>
                </a:cubicBezTo>
                <a:cubicBezTo>
                  <a:pt x="293" y="67"/>
                  <a:pt x="267" y="64"/>
                  <a:pt x="246" y="63"/>
                </a:cubicBezTo>
                <a:cubicBezTo>
                  <a:pt x="224" y="63"/>
                  <a:pt x="206" y="63"/>
                  <a:pt x="188" y="53"/>
                </a:cubicBezTo>
                <a:cubicBezTo>
                  <a:pt x="186" y="52"/>
                  <a:pt x="184" y="50"/>
                  <a:pt x="183" y="47"/>
                </a:cubicBezTo>
                <a:cubicBezTo>
                  <a:pt x="177" y="39"/>
                  <a:pt x="171" y="24"/>
                  <a:pt x="148" y="11"/>
                </a:cubicBezTo>
                <a:cubicBezTo>
                  <a:pt x="133" y="3"/>
                  <a:pt x="120" y="0"/>
                  <a:pt x="107" y="0"/>
                </a:cubicBezTo>
                <a:cubicBezTo>
                  <a:pt x="86" y="0"/>
                  <a:pt x="68" y="11"/>
                  <a:pt x="55" y="26"/>
                </a:cubicBezTo>
                <a:cubicBezTo>
                  <a:pt x="43" y="41"/>
                  <a:pt x="35" y="61"/>
                  <a:pt x="31" y="78"/>
                </a:cubicBezTo>
                <a:cubicBezTo>
                  <a:pt x="33" y="78"/>
                  <a:pt x="33" y="78"/>
                  <a:pt x="33" y="78"/>
                </a:cubicBezTo>
                <a:cubicBezTo>
                  <a:pt x="32" y="76"/>
                  <a:pt x="32" y="76"/>
                  <a:pt x="32" y="76"/>
                </a:cubicBezTo>
                <a:lnTo>
                  <a:pt x="33" y="78"/>
                </a:lnTo>
                <a:close/>
              </a:path>
            </a:pathLst>
          </a:custGeom>
          <a:solidFill>
            <a:srgbClr val="07194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478" name="PA_任意多边形 10"/>
          <p:cNvSpPr>
            <a:spLocks noEditPoints="1"/>
          </p:cNvSpPr>
          <p:nvPr>
            <p:custDataLst>
              <p:tags r:id="rId7"/>
            </p:custDataLst>
          </p:nvPr>
        </p:nvSpPr>
        <p:spPr bwMode="auto">
          <a:xfrm>
            <a:off x="1349375" y="2019300"/>
            <a:ext cx="1243013" cy="1028700"/>
          </a:xfrm>
          <a:custGeom>
            <a:avLst/>
            <a:gdLst>
              <a:gd name="T0" fmla="*/ 466 w 521"/>
              <a:gd name="T1" fmla="*/ 305 h 431"/>
              <a:gd name="T2" fmla="*/ 409 w 521"/>
              <a:gd name="T3" fmla="*/ 284 h 431"/>
              <a:gd name="T4" fmla="*/ 424 w 521"/>
              <a:gd name="T5" fmla="*/ 326 h 431"/>
              <a:gd name="T6" fmla="*/ 430 w 521"/>
              <a:gd name="T7" fmla="*/ 316 h 431"/>
              <a:gd name="T8" fmla="*/ 425 w 521"/>
              <a:gd name="T9" fmla="*/ 337 h 431"/>
              <a:gd name="T10" fmla="*/ 383 w 521"/>
              <a:gd name="T11" fmla="*/ 302 h 431"/>
              <a:gd name="T12" fmla="*/ 431 w 521"/>
              <a:gd name="T13" fmla="*/ 269 h 431"/>
              <a:gd name="T14" fmla="*/ 425 w 521"/>
              <a:gd name="T15" fmla="*/ 229 h 431"/>
              <a:gd name="T16" fmla="*/ 380 w 521"/>
              <a:gd name="T17" fmla="*/ 146 h 431"/>
              <a:gd name="T18" fmla="*/ 314 w 521"/>
              <a:gd name="T19" fmla="*/ 120 h 431"/>
              <a:gd name="T20" fmla="*/ 228 w 521"/>
              <a:gd name="T21" fmla="*/ 65 h 431"/>
              <a:gd name="T22" fmla="*/ 172 w 521"/>
              <a:gd name="T23" fmla="*/ 9 h 431"/>
              <a:gd name="T24" fmla="*/ 110 w 521"/>
              <a:gd name="T25" fmla="*/ 52 h 431"/>
              <a:gd name="T26" fmla="*/ 56 w 521"/>
              <a:gd name="T27" fmla="*/ 88 h 431"/>
              <a:gd name="T28" fmla="*/ 84 w 521"/>
              <a:gd name="T29" fmla="*/ 155 h 431"/>
              <a:gd name="T30" fmla="*/ 101 w 521"/>
              <a:gd name="T31" fmla="*/ 226 h 431"/>
              <a:gd name="T32" fmla="*/ 169 w 521"/>
              <a:gd name="T33" fmla="*/ 227 h 431"/>
              <a:gd name="T34" fmla="*/ 237 w 521"/>
              <a:gd name="T35" fmla="*/ 221 h 431"/>
              <a:gd name="T36" fmla="*/ 191 w 521"/>
              <a:gd name="T37" fmla="*/ 141 h 431"/>
              <a:gd name="T38" fmla="*/ 184 w 521"/>
              <a:gd name="T39" fmla="*/ 175 h 431"/>
              <a:gd name="T40" fmla="*/ 198 w 521"/>
              <a:gd name="T41" fmla="*/ 169 h 431"/>
              <a:gd name="T42" fmla="*/ 179 w 521"/>
              <a:gd name="T43" fmla="*/ 185 h 431"/>
              <a:gd name="T44" fmla="*/ 175 w 521"/>
              <a:gd name="T45" fmla="*/ 136 h 431"/>
              <a:gd name="T46" fmla="*/ 252 w 521"/>
              <a:gd name="T47" fmla="*/ 171 h 431"/>
              <a:gd name="T48" fmla="*/ 331 w 521"/>
              <a:gd name="T49" fmla="*/ 195 h 431"/>
              <a:gd name="T50" fmla="*/ 315 w 521"/>
              <a:gd name="T51" fmla="*/ 307 h 431"/>
              <a:gd name="T52" fmla="*/ 213 w 521"/>
              <a:gd name="T53" fmla="*/ 305 h 431"/>
              <a:gd name="T54" fmla="*/ 147 w 521"/>
              <a:gd name="T55" fmla="*/ 305 h 431"/>
              <a:gd name="T56" fmla="*/ 103 w 521"/>
              <a:gd name="T57" fmla="*/ 291 h 431"/>
              <a:gd name="T58" fmla="*/ 106 w 521"/>
              <a:gd name="T59" fmla="*/ 279 h 431"/>
              <a:gd name="T60" fmla="*/ 152 w 521"/>
              <a:gd name="T61" fmla="*/ 298 h 431"/>
              <a:gd name="T62" fmla="*/ 211 w 521"/>
              <a:gd name="T63" fmla="*/ 295 h 431"/>
              <a:gd name="T64" fmla="*/ 295 w 521"/>
              <a:gd name="T65" fmla="*/ 305 h 431"/>
              <a:gd name="T66" fmla="*/ 328 w 521"/>
              <a:gd name="T67" fmla="*/ 211 h 431"/>
              <a:gd name="T68" fmla="*/ 255 w 521"/>
              <a:gd name="T69" fmla="*/ 181 h 431"/>
              <a:gd name="T70" fmla="*/ 256 w 521"/>
              <a:gd name="T71" fmla="*/ 193 h 431"/>
              <a:gd name="T72" fmla="*/ 317 w 521"/>
              <a:gd name="T73" fmla="*/ 242 h 431"/>
              <a:gd name="T74" fmla="*/ 205 w 521"/>
              <a:gd name="T75" fmla="*/ 274 h 431"/>
              <a:gd name="T76" fmla="*/ 174 w 521"/>
              <a:gd name="T77" fmla="*/ 292 h 431"/>
              <a:gd name="T78" fmla="*/ 120 w 521"/>
              <a:gd name="T79" fmla="*/ 265 h 431"/>
              <a:gd name="T80" fmla="*/ 68 w 521"/>
              <a:gd name="T81" fmla="*/ 281 h 431"/>
              <a:gd name="T82" fmla="*/ 11 w 521"/>
              <a:gd name="T83" fmla="*/ 281 h 431"/>
              <a:gd name="T84" fmla="*/ 62 w 521"/>
              <a:gd name="T85" fmla="*/ 336 h 431"/>
              <a:gd name="T86" fmla="*/ 142 w 521"/>
              <a:gd name="T87" fmla="*/ 357 h 431"/>
              <a:gd name="T88" fmla="*/ 204 w 521"/>
              <a:gd name="T89" fmla="*/ 391 h 431"/>
              <a:gd name="T90" fmla="*/ 268 w 521"/>
              <a:gd name="T91" fmla="*/ 421 h 431"/>
              <a:gd name="T92" fmla="*/ 338 w 521"/>
              <a:gd name="T93" fmla="*/ 388 h 431"/>
              <a:gd name="T94" fmla="*/ 388 w 521"/>
              <a:gd name="T95" fmla="*/ 415 h 431"/>
              <a:gd name="T96" fmla="*/ 422 w 521"/>
              <a:gd name="T97" fmla="*/ 392 h 431"/>
              <a:gd name="T98" fmla="*/ 500 w 521"/>
              <a:gd name="T99" fmla="*/ 378 h 431"/>
              <a:gd name="T100" fmla="*/ 466 w 521"/>
              <a:gd name="T101" fmla="*/ 305 h 431"/>
              <a:gd name="T102" fmla="*/ 132 w 521"/>
              <a:gd name="T103" fmla="*/ 119 h 431"/>
              <a:gd name="T104" fmla="*/ 134 w 521"/>
              <a:gd name="T105" fmla="*/ 161 h 431"/>
              <a:gd name="T106" fmla="*/ 145 w 521"/>
              <a:gd name="T107" fmla="*/ 94 h 431"/>
              <a:gd name="T108" fmla="*/ 207 w 521"/>
              <a:gd name="T109" fmla="*/ 106 h 431"/>
              <a:gd name="T110" fmla="*/ 132 w 521"/>
              <a:gd name="T111" fmla="*/ 119 h 431"/>
              <a:gd name="T112" fmla="*/ 377 w 521"/>
              <a:gd name="T113" fmla="*/ 362 h 431"/>
              <a:gd name="T114" fmla="*/ 372 w 521"/>
              <a:gd name="T115" fmla="*/ 288 h 431"/>
              <a:gd name="T116" fmla="*/ 369 w 521"/>
              <a:gd name="T117" fmla="*/ 339 h 431"/>
              <a:gd name="T118" fmla="*/ 431 w 521"/>
              <a:gd name="T119" fmla="*/ 353 h 431"/>
              <a:gd name="T120" fmla="*/ 377 w 521"/>
              <a:gd name="T121" fmla="*/ 362 h 4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521" h="431">
                <a:moveTo>
                  <a:pt x="466" y="305"/>
                </a:moveTo>
                <a:cubicBezTo>
                  <a:pt x="466" y="305"/>
                  <a:pt x="444" y="268"/>
                  <a:pt x="409" y="284"/>
                </a:cubicBezTo>
                <a:cubicBezTo>
                  <a:pt x="375" y="300"/>
                  <a:pt x="411" y="343"/>
                  <a:pt x="424" y="326"/>
                </a:cubicBezTo>
                <a:cubicBezTo>
                  <a:pt x="424" y="326"/>
                  <a:pt x="417" y="313"/>
                  <a:pt x="430" y="316"/>
                </a:cubicBezTo>
                <a:cubicBezTo>
                  <a:pt x="430" y="316"/>
                  <a:pt x="441" y="330"/>
                  <a:pt x="425" y="337"/>
                </a:cubicBezTo>
                <a:cubicBezTo>
                  <a:pt x="409" y="344"/>
                  <a:pt x="389" y="337"/>
                  <a:pt x="383" y="302"/>
                </a:cubicBezTo>
                <a:cubicBezTo>
                  <a:pt x="383" y="302"/>
                  <a:pt x="383" y="268"/>
                  <a:pt x="431" y="269"/>
                </a:cubicBezTo>
                <a:cubicBezTo>
                  <a:pt x="431" y="269"/>
                  <a:pt x="421" y="249"/>
                  <a:pt x="425" y="229"/>
                </a:cubicBezTo>
                <a:cubicBezTo>
                  <a:pt x="425" y="229"/>
                  <a:pt x="377" y="229"/>
                  <a:pt x="380" y="146"/>
                </a:cubicBezTo>
                <a:cubicBezTo>
                  <a:pt x="380" y="146"/>
                  <a:pt x="336" y="164"/>
                  <a:pt x="314" y="120"/>
                </a:cubicBezTo>
                <a:cubicBezTo>
                  <a:pt x="314" y="120"/>
                  <a:pt x="249" y="130"/>
                  <a:pt x="228" y="65"/>
                </a:cubicBezTo>
                <a:cubicBezTo>
                  <a:pt x="228" y="65"/>
                  <a:pt x="175" y="65"/>
                  <a:pt x="172" y="9"/>
                </a:cubicBezTo>
                <a:cubicBezTo>
                  <a:pt x="172" y="9"/>
                  <a:pt x="119" y="0"/>
                  <a:pt x="110" y="52"/>
                </a:cubicBezTo>
                <a:cubicBezTo>
                  <a:pt x="110" y="52"/>
                  <a:pt x="72" y="54"/>
                  <a:pt x="56" y="88"/>
                </a:cubicBezTo>
                <a:cubicBezTo>
                  <a:pt x="40" y="123"/>
                  <a:pt x="69" y="158"/>
                  <a:pt x="84" y="155"/>
                </a:cubicBezTo>
                <a:cubicBezTo>
                  <a:pt x="84" y="155"/>
                  <a:pt x="66" y="207"/>
                  <a:pt x="101" y="226"/>
                </a:cubicBezTo>
                <a:cubicBezTo>
                  <a:pt x="136" y="245"/>
                  <a:pt x="160" y="236"/>
                  <a:pt x="169" y="227"/>
                </a:cubicBezTo>
                <a:cubicBezTo>
                  <a:pt x="169" y="227"/>
                  <a:pt x="208" y="259"/>
                  <a:pt x="237" y="221"/>
                </a:cubicBezTo>
                <a:cubicBezTo>
                  <a:pt x="266" y="184"/>
                  <a:pt x="221" y="129"/>
                  <a:pt x="191" y="141"/>
                </a:cubicBezTo>
                <a:cubicBezTo>
                  <a:pt x="160" y="152"/>
                  <a:pt x="166" y="178"/>
                  <a:pt x="184" y="175"/>
                </a:cubicBezTo>
                <a:cubicBezTo>
                  <a:pt x="184" y="175"/>
                  <a:pt x="188" y="161"/>
                  <a:pt x="198" y="169"/>
                </a:cubicBezTo>
                <a:cubicBezTo>
                  <a:pt x="198" y="169"/>
                  <a:pt x="198" y="193"/>
                  <a:pt x="179" y="185"/>
                </a:cubicBezTo>
                <a:cubicBezTo>
                  <a:pt x="160" y="178"/>
                  <a:pt x="152" y="156"/>
                  <a:pt x="175" y="136"/>
                </a:cubicBezTo>
                <a:cubicBezTo>
                  <a:pt x="198" y="116"/>
                  <a:pt x="253" y="146"/>
                  <a:pt x="252" y="171"/>
                </a:cubicBezTo>
                <a:cubicBezTo>
                  <a:pt x="252" y="171"/>
                  <a:pt x="305" y="167"/>
                  <a:pt x="331" y="195"/>
                </a:cubicBezTo>
                <a:cubicBezTo>
                  <a:pt x="357" y="224"/>
                  <a:pt x="351" y="289"/>
                  <a:pt x="315" y="307"/>
                </a:cubicBezTo>
                <a:cubicBezTo>
                  <a:pt x="315" y="307"/>
                  <a:pt x="266" y="342"/>
                  <a:pt x="213" y="305"/>
                </a:cubicBezTo>
                <a:cubicBezTo>
                  <a:pt x="213" y="305"/>
                  <a:pt x="175" y="330"/>
                  <a:pt x="147" y="305"/>
                </a:cubicBezTo>
                <a:cubicBezTo>
                  <a:pt x="147" y="305"/>
                  <a:pt x="126" y="287"/>
                  <a:pt x="103" y="291"/>
                </a:cubicBezTo>
                <a:cubicBezTo>
                  <a:pt x="103" y="291"/>
                  <a:pt x="95" y="279"/>
                  <a:pt x="106" y="279"/>
                </a:cubicBezTo>
                <a:cubicBezTo>
                  <a:pt x="116" y="279"/>
                  <a:pt x="142" y="282"/>
                  <a:pt x="152" y="298"/>
                </a:cubicBezTo>
                <a:cubicBezTo>
                  <a:pt x="152" y="298"/>
                  <a:pt x="185" y="316"/>
                  <a:pt x="211" y="295"/>
                </a:cubicBezTo>
                <a:cubicBezTo>
                  <a:pt x="211" y="295"/>
                  <a:pt x="263" y="324"/>
                  <a:pt x="295" y="305"/>
                </a:cubicBezTo>
                <a:cubicBezTo>
                  <a:pt x="327" y="287"/>
                  <a:pt x="349" y="272"/>
                  <a:pt x="328" y="211"/>
                </a:cubicBezTo>
                <a:cubicBezTo>
                  <a:pt x="328" y="211"/>
                  <a:pt x="314" y="180"/>
                  <a:pt x="255" y="181"/>
                </a:cubicBezTo>
                <a:cubicBezTo>
                  <a:pt x="256" y="193"/>
                  <a:pt x="256" y="193"/>
                  <a:pt x="256" y="193"/>
                </a:cubicBezTo>
                <a:cubicBezTo>
                  <a:pt x="256" y="193"/>
                  <a:pt x="321" y="193"/>
                  <a:pt x="317" y="242"/>
                </a:cubicBezTo>
                <a:cubicBezTo>
                  <a:pt x="312" y="291"/>
                  <a:pt x="255" y="314"/>
                  <a:pt x="205" y="274"/>
                </a:cubicBezTo>
                <a:cubicBezTo>
                  <a:pt x="205" y="274"/>
                  <a:pt x="189" y="298"/>
                  <a:pt x="174" y="292"/>
                </a:cubicBezTo>
                <a:cubicBezTo>
                  <a:pt x="158" y="287"/>
                  <a:pt x="142" y="269"/>
                  <a:pt x="120" y="265"/>
                </a:cubicBezTo>
                <a:cubicBezTo>
                  <a:pt x="98" y="261"/>
                  <a:pt x="77" y="272"/>
                  <a:pt x="68" y="281"/>
                </a:cubicBezTo>
                <a:cubicBezTo>
                  <a:pt x="59" y="289"/>
                  <a:pt x="33" y="304"/>
                  <a:pt x="11" y="281"/>
                </a:cubicBezTo>
                <a:cubicBezTo>
                  <a:pt x="11" y="281"/>
                  <a:pt x="0" y="313"/>
                  <a:pt x="62" y="336"/>
                </a:cubicBezTo>
                <a:cubicBezTo>
                  <a:pt x="62" y="336"/>
                  <a:pt x="110" y="317"/>
                  <a:pt x="142" y="357"/>
                </a:cubicBezTo>
                <a:cubicBezTo>
                  <a:pt x="174" y="398"/>
                  <a:pt x="204" y="391"/>
                  <a:pt x="204" y="391"/>
                </a:cubicBezTo>
                <a:cubicBezTo>
                  <a:pt x="204" y="391"/>
                  <a:pt x="221" y="431"/>
                  <a:pt x="268" y="421"/>
                </a:cubicBezTo>
                <a:cubicBezTo>
                  <a:pt x="314" y="411"/>
                  <a:pt x="283" y="376"/>
                  <a:pt x="338" y="388"/>
                </a:cubicBezTo>
                <a:cubicBezTo>
                  <a:pt x="338" y="388"/>
                  <a:pt x="364" y="417"/>
                  <a:pt x="388" y="415"/>
                </a:cubicBezTo>
                <a:cubicBezTo>
                  <a:pt x="411" y="414"/>
                  <a:pt x="422" y="392"/>
                  <a:pt x="422" y="392"/>
                </a:cubicBezTo>
                <a:cubicBezTo>
                  <a:pt x="422" y="392"/>
                  <a:pt x="480" y="405"/>
                  <a:pt x="500" y="378"/>
                </a:cubicBezTo>
                <a:cubicBezTo>
                  <a:pt x="521" y="350"/>
                  <a:pt x="506" y="313"/>
                  <a:pt x="466" y="305"/>
                </a:cubicBezTo>
                <a:close/>
                <a:moveTo>
                  <a:pt x="132" y="119"/>
                </a:moveTo>
                <a:cubicBezTo>
                  <a:pt x="121" y="132"/>
                  <a:pt x="134" y="161"/>
                  <a:pt x="134" y="161"/>
                </a:cubicBezTo>
                <a:cubicBezTo>
                  <a:pt x="116" y="161"/>
                  <a:pt x="101" y="112"/>
                  <a:pt x="145" y="94"/>
                </a:cubicBezTo>
                <a:cubicBezTo>
                  <a:pt x="188" y="77"/>
                  <a:pt x="207" y="106"/>
                  <a:pt x="207" y="106"/>
                </a:cubicBezTo>
                <a:cubicBezTo>
                  <a:pt x="160" y="87"/>
                  <a:pt x="142" y="106"/>
                  <a:pt x="132" y="119"/>
                </a:cubicBezTo>
                <a:close/>
                <a:moveTo>
                  <a:pt x="377" y="362"/>
                </a:moveTo>
                <a:cubicBezTo>
                  <a:pt x="351" y="344"/>
                  <a:pt x="349" y="311"/>
                  <a:pt x="372" y="288"/>
                </a:cubicBezTo>
                <a:cubicBezTo>
                  <a:pt x="372" y="288"/>
                  <a:pt x="354" y="321"/>
                  <a:pt x="369" y="339"/>
                </a:cubicBezTo>
                <a:cubicBezTo>
                  <a:pt x="383" y="356"/>
                  <a:pt x="393" y="365"/>
                  <a:pt x="431" y="353"/>
                </a:cubicBezTo>
                <a:cubicBezTo>
                  <a:pt x="431" y="353"/>
                  <a:pt x="404" y="379"/>
                  <a:pt x="377" y="362"/>
                </a:cubicBezTo>
                <a:close/>
              </a:path>
            </a:pathLst>
          </a:custGeom>
          <a:solidFill>
            <a:srgbClr val="BBE4F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479" name="PA_任意多边形 11"/>
          <p:cNvSpPr>
            <a:spLocks noEditPoints="1"/>
          </p:cNvSpPr>
          <p:nvPr>
            <p:custDataLst>
              <p:tags r:id="rId8"/>
            </p:custDataLst>
          </p:nvPr>
        </p:nvSpPr>
        <p:spPr bwMode="auto">
          <a:xfrm>
            <a:off x="1371600" y="2033588"/>
            <a:ext cx="1200150" cy="1000125"/>
          </a:xfrm>
          <a:custGeom>
            <a:avLst/>
            <a:gdLst>
              <a:gd name="T0" fmla="*/ 407 w 503"/>
              <a:gd name="T1" fmla="*/ 326 h 419"/>
              <a:gd name="T2" fmla="*/ 420 w 503"/>
              <a:gd name="T3" fmla="*/ 311 h 419"/>
              <a:gd name="T4" fmla="*/ 376 w 503"/>
              <a:gd name="T5" fmla="*/ 296 h 419"/>
              <a:gd name="T6" fmla="*/ 424 w 503"/>
              <a:gd name="T7" fmla="*/ 262 h 419"/>
              <a:gd name="T8" fmla="*/ 373 w 503"/>
              <a:gd name="T9" fmla="*/ 137 h 419"/>
              <a:gd name="T10" fmla="*/ 295 w 503"/>
              <a:gd name="T11" fmla="*/ 113 h 419"/>
              <a:gd name="T12" fmla="*/ 165 w 503"/>
              <a:gd name="T13" fmla="*/ 1 h 419"/>
              <a:gd name="T14" fmla="*/ 41 w 503"/>
              <a:gd name="T15" fmla="*/ 103 h 419"/>
              <a:gd name="T16" fmla="*/ 91 w 503"/>
              <a:gd name="T17" fmla="*/ 222 h 419"/>
              <a:gd name="T18" fmla="*/ 191 w 503"/>
              <a:gd name="T19" fmla="*/ 131 h 419"/>
              <a:gd name="T20" fmla="*/ 179 w 503"/>
              <a:gd name="T21" fmla="*/ 166 h 419"/>
              <a:gd name="T22" fmla="*/ 177 w 503"/>
              <a:gd name="T23" fmla="*/ 179 h 419"/>
              <a:gd name="T24" fmla="*/ 241 w 503"/>
              <a:gd name="T25" fmla="*/ 165 h 419"/>
              <a:gd name="T26" fmla="*/ 305 w 503"/>
              <a:gd name="T27" fmla="*/ 299 h 419"/>
              <a:gd name="T28" fmla="*/ 168 w 503"/>
              <a:gd name="T29" fmla="*/ 308 h 419"/>
              <a:gd name="T30" fmla="*/ 95 w 503"/>
              <a:gd name="T31" fmla="*/ 284 h 419"/>
              <a:gd name="T32" fmla="*/ 172 w 503"/>
              <a:gd name="T33" fmla="*/ 301 h 419"/>
              <a:gd name="T34" fmla="*/ 321 w 503"/>
              <a:gd name="T35" fmla="*/ 205 h 419"/>
              <a:gd name="T36" fmla="*/ 280 w 503"/>
              <a:gd name="T37" fmla="*/ 195 h 419"/>
              <a:gd name="T38" fmla="*/ 195 w 503"/>
              <a:gd name="T39" fmla="*/ 267 h 419"/>
              <a:gd name="T40" fmla="*/ 46 w 503"/>
              <a:gd name="T41" fmla="*/ 281 h 419"/>
              <a:gd name="T42" fmla="*/ 54 w 503"/>
              <a:gd name="T43" fmla="*/ 332 h 419"/>
              <a:gd name="T44" fmla="*/ 244 w 503"/>
              <a:gd name="T45" fmla="*/ 419 h 419"/>
              <a:gd name="T46" fmla="*/ 343 w 503"/>
              <a:gd name="T47" fmla="*/ 397 h 419"/>
              <a:gd name="T48" fmla="*/ 493 w 503"/>
              <a:gd name="T49" fmla="*/ 373 h 419"/>
              <a:gd name="T50" fmla="*/ 469 w 503"/>
              <a:gd name="T51" fmla="*/ 384 h 419"/>
              <a:gd name="T52" fmla="*/ 402 w 503"/>
              <a:gd name="T53" fmla="*/ 397 h 419"/>
              <a:gd name="T54" fmla="*/ 330 w 503"/>
              <a:gd name="T55" fmla="*/ 380 h 419"/>
              <a:gd name="T56" fmla="*/ 197 w 503"/>
              <a:gd name="T57" fmla="*/ 385 h 419"/>
              <a:gd name="T58" fmla="*/ 79 w 503"/>
              <a:gd name="T59" fmla="*/ 323 h 419"/>
              <a:gd name="T60" fmla="*/ 4 w 503"/>
              <a:gd name="T61" fmla="*/ 275 h 419"/>
              <a:gd name="T62" fmla="*/ 48 w 503"/>
              <a:gd name="T63" fmla="*/ 285 h 419"/>
              <a:gd name="T64" fmla="*/ 198 w 503"/>
              <a:gd name="T65" fmla="*/ 269 h 419"/>
              <a:gd name="T66" fmla="*/ 247 w 503"/>
              <a:gd name="T67" fmla="*/ 185 h 419"/>
              <a:gd name="T68" fmla="*/ 317 w 503"/>
              <a:gd name="T69" fmla="*/ 205 h 419"/>
              <a:gd name="T70" fmla="*/ 260 w 503"/>
              <a:gd name="T71" fmla="*/ 304 h 419"/>
              <a:gd name="T72" fmla="*/ 146 w 503"/>
              <a:gd name="T73" fmla="*/ 291 h 419"/>
              <a:gd name="T74" fmla="*/ 89 w 503"/>
              <a:gd name="T75" fmla="*/ 278 h 419"/>
              <a:gd name="T76" fmla="*/ 137 w 503"/>
              <a:gd name="T77" fmla="*/ 301 h 419"/>
              <a:gd name="T78" fmla="*/ 307 w 503"/>
              <a:gd name="T79" fmla="*/ 302 h 419"/>
              <a:gd name="T80" fmla="*/ 243 w 503"/>
              <a:gd name="T81" fmla="*/ 165 h 419"/>
              <a:gd name="T82" fmla="*/ 170 w 503"/>
              <a:gd name="T83" fmla="*/ 181 h 419"/>
              <a:gd name="T84" fmla="*/ 174 w 503"/>
              <a:gd name="T85" fmla="*/ 166 h 419"/>
              <a:gd name="T86" fmla="*/ 221 w 503"/>
              <a:gd name="T87" fmla="*/ 151 h 419"/>
              <a:gd name="T88" fmla="*/ 160 w 503"/>
              <a:gd name="T89" fmla="*/ 219 h 419"/>
              <a:gd name="T90" fmla="*/ 77 w 503"/>
              <a:gd name="T91" fmla="*/ 150 h 419"/>
              <a:gd name="T92" fmla="*/ 99 w 503"/>
              <a:gd name="T93" fmla="*/ 48 h 419"/>
              <a:gd name="T94" fmla="*/ 163 w 503"/>
              <a:gd name="T95" fmla="*/ 5 h 419"/>
              <a:gd name="T96" fmla="*/ 295 w 503"/>
              <a:gd name="T97" fmla="*/ 117 h 419"/>
              <a:gd name="T98" fmla="*/ 369 w 503"/>
              <a:gd name="T99" fmla="*/ 147 h 419"/>
              <a:gd name="T100" fmla="*/ 419 w 503"/>
              <a:gd name="T101" fmla="*/ 261 h 419"/>
              <a:gd name="T102" fmla="*/ 427 w 503"/>
              <a:gd name="T103" fmla="*/ 320 h 419"/>
              <a:gd name="T104" fmla="*/ 413 w 503"/>
              <a:gd name="T105" fmla="*/ 321 h 419"/>
              <a:gd name="T106" fmla="*/ 445 w 503"/>
              <a:gd name="T107" fmla="*/ 288 h 419"/>
              <a:gd name="T108" fmla="*/ 121 w 503"/>
              <a:gd name="T109" fmla="*/ 112 h 419"/>
              <a:gd name="T110" fmla="*/ 136 w 503"/>
              <a:gd name="T111" fmla="*/ 90 h 419"/>
              <a:gd name="T112" fmla="*/ 199 w 503"/>
              <a:gd name="T113" fmla="*/ 98 h 419"/>
              <a:gd name="T114" fmla="*/ 203 w 503"/>
              <a:gd name="T115" fmla="*/ 104 h 419"/>
              <a:gd name="T116" fmla="*/ 125 w 503"/>
              <a:gd name="T117" fmla="*/ 157 h 419"/>
              <a:gd name="T118" fmla="*/ 349 w 503"/>
              <a:gd name="T119" fmla="*/ 318 h 419"/>
              <a:gd name="T120" fmla="*/ 422 w 503"/>
              <a:gd name="T121" fmla="*/ 347 h 419"/>
              <a:gd name="T122" fmla="*/ 423 w 503"/>
              <a:gd name="T123" fmla="*/ 349 h 419"/>
              <a:gd name="T124" fmla="*/ 364 w 503"/>
              <a:gd name="T125" fmla="*/ 284 h 4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503" h="419">
                <a:moveTo>
                  <a:pt x="457" y="299"/>
                </a:moveTo>
                <a:cubicBezTo>
                  <a:pt x="458" y="298"/>
                  <a:pt x="458" y="298"/>
                  <a:pt x="458" y="298"/>
                </a:cubicBezTo>
                <a:cubicBezTo>
                  <a:pt x="458" y="298"/>
                  <a:pt x="455" y="292"/>
                  <a:pt x="448" y="285"/>
                </a:cubicBezTo>
                <a:cubicBezTo>
                  <a:pt x="441" y="279"/>
                  <a:pt x="430" y="272"/>
                  <a:pt x="417" y="272"/>
                </a:cubicBezTo>
                <a:cubicBezTo>
                  <a:pt x="412" y="272"/>
                  <a:pt x="406" y="273"/>
                  <a:pt x="399" y="276"/>
                </a:cubicBezTo>
                <a:cubicBezTo>
                  <a:pt x="394" y="278"/>
                  <a:pt x="390" y="282"/>
                  <a:pt x="387" y="286"/>
                </a:cubicBezTo>
                <a:cubicBezTo>
                  <a:pt x="385" y="289"/>
                  <a:pt x="384" y="294"/>
                  <a:pt x="384" y="298"/>
                </a:cubicBezTo>
                <a:cubicBezTo>
                  <a:pt x="384" y="305"/>
                  <a:pt x="387" y="312"/>
                  <a:pt x="391" y="317"/>
                </a:cubicBezTo>
                <a:cubicBezTo>
                  <a:pt x="396" y="322"/>
                  <a:pt x="401" y="326"/>
                  <a:pt x="407" y="326"/>
                </a:cubicBezTo>
                <a:cubicBezTo>
                  <a:pt x="410" y="326"/>
                  <a:pt x="414" y="324"/>
                  <a:pt x="416" y="321"/>
                </a:cubicBezTo>
                <a:cubicBezTo>
                  <a:pt x="417" y="320"/>
                  <a:pt x="417" y="320"/>
                  <a:pt x="417" y="320"/>
                </a:cubicBezTo>
                <a:cubicBezTo>
                  <a:pt x="416" y="319"/>
                  <a:pt x="416" y="319"/>
                  <a:pt x="416" y="319"/>
                </a:cubicBezTo>
                <a:cubicBezTo>
                  <a:pt x="416" y="319"/>
                  <a:pt x="416" y="319"/>
                  <a:pt x="416" y="319"/>
                </a:cubicBezTo>
                <a:cubicBezTo>
                  <a:pt x="416" y="318"/>
                  <a:pt x="416" y="317"/>
                  <a:pt x="415" y="316"/>
                </a:cubicBezTo>
                <a:cubicBezTo>
                  <a:pt x="415" y="315"/>
                  <a:pt x="415" y="314"/>
                  <a:pt x="415" y="313"/>
                </a:cubicBezTo>
                <a:cubicBezTo>
                  <a:pt x="415" y="312"/>
                  <a:pt x="415" y="312"/>
                  <a:pt x="415" y="312"/>
                </a:cubicBezTo>
                <a:cubicBezTo>
                  <a:pt x="415" y="311"/>
                  <a:pt x="416" y="311"/>
                  <a:pt x="417" y="311"/>
                </a:cubicBezTo>
                <a:cubicBezTo>
                  <a:pt x="418" y="311"/>
                  <a:pt x="419" y="311"/>
                  <a:pt x="420" y="311"/>
                </a:cubicBezTo>
                <a:cubicBezTo>
                  <a:pt x="421" y="310"/>
                  <a:pt x="421" y="310"/>
                  <a:pt x="421" y="310"/>
                </a:cubicBezTo>
                <a:cubicBezTo>
                  <a:pt x="419" y="311"/>
                  <a:pt x="419" y="311"/>
                  <a:pt x="419" y="311"/>
                </a:cubicBezTo>
                <a:cubicBezTo>
                  <a:pt x="419" y="311"/>
                  <a:pt x="419" y="311"/>
                  <a:pt x="419" y="311"/>
                </a:cubicBezTo>
                <a:cubicBezTo>
                  <a:pt x="419" y="311"/>
                  <a:pt x="423" y="316"/>
                  <a:pt x="423" y="320"/>
                </a:cubicBezTo>
                <a:cubicBezTo>
                  <a:pt x="423" y="322"/>
                  <a:pt x="422" y="323"/>
                  <a:pt x="421" y="325"/>
                </a:cubicBezTo>
                <a:cubicBezTo>
                  <a:pt x="420" y="326"/>
                  <a:pt x="418" y="328"/>
                  <a:pt x="415" y="329"/>
                </a:cubicBezTo>
                <a:cubicBezTo>
                  <a:pt x="412" y="331"/>
                  <a:pt x="408" y="332"/>
                  <a:pt x="405" y="332"/>
                </a:cubicBezTo>
                <a:cubicBezTo>
                  <a:pt x="399" y="332"/>
                  <a:pt x="393" y="329"/>
                  <a:pt x="388" y="324"/>
                </a:cubicBezTo>
                <a:cubicBezTo>
                  <a:pt x="383" y="318"/>
                  <a:pt x="378" y="309"/>
                  <a:pt x="376" y="296"/>
                </a:cubicBezTo>
                <a:cubicBezTo>
                  <a:pt x="374" y="296"/>
                  <a:pt x="374" y="296"/>
                  <a:pt x="374" y="296"/>
                </a:cubicBezTo>
                <a:cubicBezTo>
                  <a:pt x="376" y="296"/>
                  <a:pt x="376" y="296"/>
                  <a:pt x="376" y="296"/>
                </a:cubicBezTo>
                <a:cubicBezTo>
                  <a:pt x="376" y="296"/>
                  <a:pt x="376" y="296"/>
                  <a:pt x="376" y="296"/>
                </a:cubicBezTo>
                <a:cubicBezTo>
                  <a:pt x="376" y="296"/>
                  <a:pt x="377" y="288"/>
                  <a:pt x="382" y="280"/>
                </a:cubicBezTo>
                <a:cubicBezTo>
                  <a:pt x="387" y="273"/>
                  <a:pt x="398" y="265"/>
                  <a:pt x="419" y="265"/>
                </a:cubicBezTo>
                <a:cubicBezTo>
                  <a:pt x="420" y="265"/>
                  <a:pt x="421" y="265"/>
                  <a:pt x="422" y="265"/>
                </a:cubicBezTo>
                <a:cubicBezTo>
                  <a:pt x="425" y="265"/>
                  <a:pt x="425" y="265"/>
                  <a:pt x="425" y="265"/>
                </a:cubicBezTo>
                <a:cubicBezTo>
                  <a:pt x="424" y="262"/>
                  <a:pt x="424" y="262"/>
                  <a:pt x="424" y="262"/>
                </a:cubicBezTo>
                <a:cubicBezTo>
                  <a:pt x="424" y="262"/>
                  <a:pt x="424" y="262"/>
                  <a:pt x="424" y="262"/>
                </a:cubicBezTo>
                <a:cubicBezTo>
                  <a:pt x="423" y="261"/>
                  <a:pt x="417" y="248"/>
                  <a:pt x="417" y="233"/>
                </a:cubicBezTo>
                <a:cubicBezTo>
                  <a:pt x="417" y="230"/>
                  <a:pt x="417" y="227"/>
                  <a:pt x="418" y="223"/>
                </a:cubicBezTo>
                <a:cubicBezTo>
                  <a:pt x="419" y="221"/>
                  <a:pt x="419" y="221"/>
                  <a:pt x="419" y="221"/>
                </a:cubicBezTo>
                <a:cubicBezTo>
                  <a:pt x="416" y="221"/>
                  <a:pt x="416" y="221"/>
                  <a:pt x="416" y="221"/>
                </a:cubicBezTo>
                <a:cubicBezTo>
                  <a:pt x="416" y="221"/>
                  <a:pt x="416" y="221"/>
                  <a:pt x="416" y="221"/>
                </a:cubicBezTo>
                <a:cubicBezTo>
                  <a:pt x="415" y="221"/>
                  <a:pt x="404" y="220"/>
                  <a:pt x="394" y="211"/>
                </a:cubicBezTo>
                <a:cubicBezTo>
                  <a:pt x="384" y="202"/>
                  <a:pt x="373" y="184"/>
                  <a:pt x="373" y="147"/>
                </a:cubicBezTo>
                <a:cubicBezTo>
                  <a:pt x="373" y="145"/>
                  <a:pt x="373" y="143"/>
                  <a:pt x="373" y="140"/>
                </a:cubicBezTo>
                <a:cubicBezTo>
                  <a:pt x="373" y="137"/>
                  <a:pt x="373" y="137"/>
                  <a:pt x="373" y="137"/>
                </a:cubicBezTo>
                <a:cubicBezTo>
                  <a:pt x="371" y="138"/>
                  <a:pt x="371" y="138"/>
                  <a:pt x="371" y="138"/>
                </a:cubicBezTo>
                <a:cubicBezTo>
                  <a:pt x="370" y="139"/>
                  <a:pt x="370" y="139"/>
                  <a:pt x="370" y="139"/>
                </a:cubicBezTo>
                <a:cubicBezTo>
                  <a:pt x="369" y="139"/>
                  <a:pt x="361" y="142"/>
                  <a:pt x="351" y="142"/>
                </a:cubicBezTo>
                <a:cubicBezTo>
                  <a:pt x="344" y="142"/>
                  <a:pt x="335" y="140"/>
                  <a:pt x="328" y="136"/>
                </a:cubicBezTo>
                <a:cubicBezTo>
                  <a:pt x="320" y="132"/>
                  <a:pt x="312" y="125"/>
                  <a:pt x="307" y="113"/>
                </a:cubicBezTo>
                <a:cubicBezTo>
                  <a:pt x="306" y="112"/>
                  <a:pt x="306" y="112"/>
                  <a:pt x="306" y="112"/>
                </a:cubicBezTo>
                <a:cubicBezTo>
                  <a:pt x="305" y="112"/>
                  <a:pt x="305" y="112"/>
                  <a:pt x="305" y="112"/>
                </a:cubicBezTo>
                <a:cubicBezTo>
                  <a:pt x="305" y="112"/>
                  <a:pt x="304" y="112"/>
                  <a:pt x="304" y="112"/>
                </a:cubicBezTo>
                <a:cubicBezTo>
                  <a:pt x="303" y="113"/>
                  <a:pt x="300" y="113"/>
                  <a:pt x="295" y="113"/>
                </a:cubicBezTo>
                <a:cubicBezTo>
                  <a:pt x="286" y="113"/>
                  <a:pt x="271" y="111"/>
                  <a:pt x="257" y="104"/>
                </a:cubicBezTo>
                <a:cubicBezTo>
                  <a:pt x="243" y="96"/>
                  <a:pt x="229" y="83"/>
                  <a:pt x="221" y="59"/>
                </a:cubicBezTo>
                <a:cubicBezTo>
                  <a:pt x="221" y="57"/>
                  <a:pt x="221" y="57"/>
                  <a:pt x="221" y="57"/>
                </a:cubicBezTo>
                <a:cubicBezTo>
                  <a:pt x="219" y="57"/>
                  <a:pt x="219" y="57"/>
                  <a:pt x="219" y="57"/>
                </a:cubicBezTo>
                <a:cubicBezTo>
                  <a:pt x="219" y="57"/>
                  <a:pt x="219" y="57"/>
                  <a:pt x="219" y="57"/>
                </a:cubicBezTo>
                <a:cubicBezTo>
                  <a:pt x="216" y="57"/>
                  <a:pt x="203" y="56"/>
                  <a:pt x="191" y="49"/>
                </a:cubicBezTo>
                <a:cubicBezTo>
                  <a:pt x="185" y="45"/>
                  <a:pt x="178" y="40"/>
                  <a:pt x="174" y="33"/>
                </a:cubicBezTo>
                <a:cubicBezTo>
                  <a:pt x="169" y="25"/>
                  <a:pt x="166" y="16"/>
                  <a:pt x="165" y="3"/>
                </a:cubicBezTo>
                <a:cubicBezTo>
                  <a:pt x="165" y="1"/>
                  <a:pt x="165" y="1"/>
                  <a:pt x="165" y="1"/>
                </a:cubicBezTo>
                <a:cubicBezTo>
                  <a:pt x="163" y="1"/>
                  <a:pt x="163" y="1"/>
                  <a:pt x="163" y="1"/>
                </a:cubicBezTo>
                <a:cubicBezTo>
                  <a:pt x="163" y="1"/>
                  <a:pt x="160" y="0"/>
                  <a:pt x="155" y="0"/>
                </a:cubicBezTo>
                <a:cubicBezTo>
                  <a:pt x="147" y="0"/>
                  <a:pt x="134" y="2"/>
                  <a:pt x="123" y="8"/>
                </a:cubicBezTo>
                <a:cubicBezTo>
                  <a:pt x="112" y="14"/>
                  <a:pt x="102" y="26"/>
                  <a:pt x="99" y="46"/>
                </a:cubicBezTo>
                <a:cubicBezTo>
                  <a:pt x="101" y="46"/>
                  <a:pt x="101" y="46"/>
                  <a:pt x="101" y="46"/>
                </a:cubicBezTo>
                <a:cubicBezTo>
                  <a:pt x="101" y="44"/>
                  <a:pt x="101" y="44"/>
                  <a:pt x="101" y="44"/>
                </a:cubicBezTo>
                <a:cubicBezTo>
                  <a:pt x="101" y="44"/>
                  <a:pt x="91" y="45"/>
                  <a:pt x="79" y="49"/>
                </a:cubicBezTo>
                <a:cubicBezTo>
                  <a:pt x="68" y="54"/>
                  <a:pt x="54" y="64"/>
                  <a:pt x="46" y="82"/>
                </a:cubicBezTo>
                <a:cubicBezTo>
                  <a:pt x="42" y="89"/>
                  <a:pt x="41" y="96"/>
                  <a:pt x="41" y="103"/>
                </a:cubicBezTo>
                <a:cubicBezTo>
                  <a:pt x="41" y="117"/>
                  <a:pt x="46" y="128"/>
                  <a:pt x="52" y="137"/>
                </a:cubicBezTo>
                <a:cubicBezTo>
                  <a:pt x="55" y="141"/>
                  <a:pt x="59" y="145"/>
                  <a:pt x="62" y="147"/>
                </a:cubicBezTo>
                <a:cubicBezTo>
                  <a:pt x="66" y="150"/>
                  <a:pt x="70" y="151"/>
                  <a:pt x="73" y="151"/>
                </a:cubicBezTo>
                <a:cubicBezTo>
                  <a:pt x="74" y="151"/>
                  <a:pt x="75" y="151"/>
                  <a:pt x="75" y="151"/>
                </a:cubicBezTo>
                <a:cubicBezTo>
                  <a:pt x="75" y="149"/>
                  <a:pt x="75" y="149"/>
                  <a:pt x="75" y="149"/>
                </a:cubicBezTo>
                <a:cubicBezTo>
                  <a:pt x="73" y="148"/>
                  <a:pt x="73" y="148"/>
                  <a:pt x="73" y="148"/>
                </a:cubicBezTo>
                <a:cubicBezTo>
                  <a:pt x="73" y="148"/>
                  <a:pt x="68" y="162"/>
                  <a:pt x="68" y="177"/>
                </a:cubicBezTo>
                <a:cubicBezTo>
                  <a:pt x="68" y="185"/>
                  <a:pt x="70" y="194"/>
                  <a:pt x="73" y="202"/>
                </a:cubicBezTo>
                <a:cubicBezTo>
                  <a:pt x="76" y="210"/>
                  <a:pt x="82" y="217"/>
                  <a:pt x="91" y="222"/>
                </a:cubicBezTo>
                <a:cubicBezTo>
                  <a:pt x="107" y="230"/>
                  <a:pt x="120" y="233"/>
                  <a:pt x="131" y="233"/>
                </a:cubicBezTo>
                <a:cubicBezTo>
                  <a:pt x="146" y="233"/>
                  <a:pt x="156" y="228"/>
                  <a:pt x="162" y="223"/>
                </a:cubicBezTo>
                <a:cubicBezTo>
                  <a:pt x="160" y="221"/>
                  <a:pt x="160" y="221"/>
                  <a:pt x="160" y="221"/>
                </a:cubicBezTo>
                <a:cubicBezTo>
                  <a:pt x="159" y="223"/>
                  <a:pt x="159" y="223"/>
                  <a:pt x="159" y="223"/>
                </a:cubicBezTo>
                <a:cubicBezTo>
                  <a:pt x="159" y="223"/>
                  <a:pt x="175" y="236"/>
                  <a:pt x="194" y="236"/>
                </a:cubicBezTo>
                <a:cubicBezTo>
                  <a:pt x="206" y="236"/>
                  <a:pt x="219" y="231"/>
                  <a:pt x="230" y="217"/>
                </a:cubicBezTo>
                <a:cubicBezTo>
                  <a:pt x="237" y="208"/>
                  <a:pt x="239" y="198"/>
                  <a:pt x="239" y="188"/>
                </a:cubicBezTo>
                <a:cubicBezTo>
                  <a:pt x="239" y="174"/>
                  <a:pt x="233" y="159"/>
                  <a:pt x="224" y="149"/>
                </a:cubicBezTo>
                <a:cubicBezTo>
                  <a:pt x="215" y="138"/>
                  <a:pt x="202" y="131"/>
                  <a:pt x="191" y="131"/>
                </a:cubicBezTo>
                <a:cubicBezTo>
                  <a:pt x="187" y="131"/>
                  <a:pt x="184" y="131"/>
                  <a:pt x="181" y="133"/>
                </a:cubicBezTo>
                <a:cubicBezTo>
                  <a:pt x="165" y="139"/>
                  <a:pt x="158" y="149"/>
                  <a:pt x="158" y="158"/>
                </a:cubicBezTo>
                <a:cubicBezTo>
                  <a:pt x="158" y="161"/>
                  <a:pt x="160" y="165"/>
                  <a:pt x="162" y="167"/>
                </a:cubicBezTo>
                <a:cubicBezTo>
                  <a:pt x="164" y="170"/>
                  <a:pt x="168" y="171"/>
                  <a:pt x="172" y="171"/>
                </a:cubicBezTo>
                <a:cubicBezTo>
                  <a:pt x="173" y="171"/>
                  <a:pt x="174" y="171"/>
                  <a:pt x="175" y="171"/>
                </a:cubicBezTo>
                <a:cubicBezTo>
                  <a:pt x="176" y="171"/>
                  <a:pt x="176" y="171"/>
                  <a:pt x="176" y="171"/>
                </a:cubicBezTo>
                <a:cubicBezTo>
                  <a:pt x="177" y="170"/>
                  <a:pt x="177" y="170"/>
                  <a:pt x="177" y="170"/>
                </a:cubicBezTo>
                <a:cubicBezTo>
                  <a:pt x="177" y="170"/>
                  <a:pt x="177" y="170"/>
                  <a:pt x="177" y="170"/>
                </a:cubicBezTo>
                <a:cubicBezTo>
                  <a:pt x="177" y="169"/>
                  <a:pt x="177" y="167"/>
                  <a:pt x="179" y="166"/>
                </a:cubicBezTo>
                <a:cubicBezTo>
                  <a:pt x="179" y="165"/>
                  <a:pt x="180" y="164"/>
                  <a:pt x="181" y="163"/>
                </a:cubicBezTo>
                <a:cubicBezTo>
                  <a:pt x="181" y="163"/>
                  <a:pt x="182" y="163"/>
                  <a:pt x="183" y="163"/>
                </a:cubicBezTo>
                <a:cubicBezTo>
                  <a:pt x="184" y="163"/>
                  <a:pt x="186" y="163"/>
                  <a:pt x="188" y="165"/>
                </a:cubicBezTo>
                <a:cubicBezTo>
                  <a:pt x="189" y="163"/>
                  <a:pt x="189" y="163"/>
                  <a:pt x="189" y="163"/>
                </a:cubicBezTo>
                <a:cubicBezTo>
                  <a:pt x="187" y="163"/>
                  <a:pt x="187" y="163"/>
                  <a:pt x="187" y="163"/>
                </a:cubicBezTo>
                <a:cubicBezTo>
                  <a:pt x="187" y="164"/>
                  <a:pt x="187" y="164"/>
                  <a:pt x="187" y="164"/>
                </a:cubicBezTo>
                <a:cubicBezTo>
                  <a:pt x="187" y="164"/>
                  <a:pt x="187" y="169"/>
                  <a:pt x="185" y="172"/>
                </a:cubicBezTo>
                <a:cubicBezTo>
                  <a:pt x="185" y="174"/>
                  <a:pt x="184" y="176"/>
                  <a:pt x="182" y="177"/>
                </a:cubicBezTo>
                <a:cubicBezTo>
                  <a:pt x="181" y="178"/>
                  <a:pt x="179" y="179"/>
                  <a:pt x="177" y="179"/>
                </a:cubicBezTo>
                <a:cubicBezTo>
                  <a:pt x="175" y="179"/>
                  <a:pt x="173" y="178"/>
                  <a:pt x="171" y="177"/>
                </a:cubicBezTo>
                <a:cubicBezTo>
                  <a:pt x="166" y="176"/>
                  <a:pt x="162" y="172"/>
                  <a:pt x="159" y="169"/>
                </a:cubicBezTo>
                <a:cubicBezTo>
                  <a:pt x="156" y="165"/>
                  <a:pt x="154" y="160"/>
                  <a:pt x="154" y="156"/>
                </a:cubicBezTo>
                <a:cubicBezTo>
                  <a:pt x="154" y="148"/>
                  <a:pt x="158" y="140"/>
                  <a:pt x="167" y="132"/>
                </a:cubicBezTo>
                <a:cubicBezTo>
                  <a:pt x="172" y="127"/>
                  <a:pt x="179" y="126"/>
                  <a:pt x="186" y="126"/>
                </a:cubicBezTo>
                <a:cubicBezTo>
                  <a:pt x="198" y="126"/>
                  <a:pt x="212" y="131"/>
                  <a:pt x="222" y="138"/>
                </a:cubicBezTo>
                <a:cubicBezTo>
                  <a:pt x="228" y="142"/>
                  <a:pt x="232" y="146"/>
                  <a:pt x="236" y="151"/>
                </a:cubicBezTo>
                <a:cubicBezTo>
                  <a:pt x="239" y="155"/>
                  <a:pt x="241" y="160"/>
                  <a:pt x="241" y="164"/>
                </a:cubicBezTo>
                <a:cubicBezTo>
                  <a:pt x="241" y="165"/>
                  <a:pt x="241" y="165"/>
                  <a:pt x="241" y="165"/>
                </a:cubicBezTo>
                <a:cubicBezTo>
                  <a:pt x="240" y="167"/>
                  <a:pt x="240" y="167"/>
                  <a:pt x="240" y="167"/>
                </a:cubicBezTo>
                <a:cubicBezTo>
                  <a:pt x="243" y="167"/>
                  <a:pt x="243" y="167"/>
                  <a:pt x="243" y="167"/>
                </a:cubicBezTo>
                <a:cubicBezTo>
                  <a:pt x="243" y="167"/>
                  <a:pt x="243" y="167"/>
                  <a:pt x="243" y="167"/>
                </a:cubicBezTo>
                <a:cubicBezTo>
                  <a:pt x="244" y="167"/>
                  <a:pt x="247" y="167"/>
                  <a:pt x="250" y="167"/>
                </a:cubicBezTo>
                <a:cubicBezTo>
                  <a:pt x="258" y="167"/>
                  <a:pt x="271" y="167"/>
                  <a:pt x="284" y="171"/>
                </a:cubicBezTo>
                <a:cubicBezTo>
                  <a:pt x="297" y="174"/>
                  <a:pt x="311" y="180"/>
                  <a:pt x="321" y="191"/>
                </a:cubicBezTo>
                <a:cubicBezTo>
                  <a:pt x="331" y="202"/>
                  <a:pt x="336" y="220"/>
                  <a:pt x="336" y="238"/>
                </a:cubicBezTo>
                <a:cubicBezTo>
                  <a:pt x="336" y="251"/>
                  <a:pt x="334" y="264"/>
                  <a:pt x="328" y="274"/>
                </a:cubicBezTo>
                <a:cubicBezTo>
                  <a:pt x="323" y="285"/>
                  <a:pt x="315" y="294"/>
                  <a:pt x="305" y="299"/>
                </a:cubicBezTo>
                <a:cubicBezTo>
                  <a:pt x="305" y="299"/>
                  <a:pt x="305" y="299"/>
                  <a:pt x="305" y="299"/>
                </a:cubicBezTo>
                <a:cubicBezTo>
                  <a:pt x="305" y="299"/>
                  <a:pt x="305" y="299"/>
                  <a:pt x="305" y="299"/>
                </a:cubicBezTo>
                <a:cubicBezTo>
                  <a:pt x="305" y="299"/>
                  <a:pt x="305" y="299"/>
                  <a:pt x="305" y="299"/>
                </a:cubicBezTo>
                <a:cubicBezTo>
                  <a:pt x="303" y="301"/>
                  <a:pt x="282" y="314"/>
                  <a:pt x="255" y="314"/>
                </a:cubicBezTo>
                <a:cubicBezTo>
                  <a:pt x="240" y="314"/>
                  <a:pt x="223" y="310"/>
                  <a:pt x="205" y="298"/>
                </a:cubicBezTo>
                <a:cubicBezTo>
                  <a:pt x="204" y="297"/>
                  <a:pt x="204" y="297"/>
                  <a:pt x="204" y="297"/>
                </a:cubicBezTo>
                <a:cubicBezTo>
                  <a:pt x="202" y="298"/>
                  <a:pt x="202" y="298"/>
                  <a:pt x="202" y="298"/>
                </a:cubicBezTo>
                <a:cubicBezTo>
                  <a:pt x="202" y="298"/>
                  <a:pt x="202" y="298"/>
                  <a:pt x="202" y="298"/>
                </a:cubicBezTo>
                <a:cubicBezTo>
                  <a:pt x="201" y="299"/>
                  <a:pt x="185" y="308"/>
                  <a:pt x="168" y="308"/>
                </a:cubicBezTo>
                <a:cubicBezTo>
                  <a:pt x="158" y="308"/>
                  <a:pt x="149" y="306"/>
                  <a:pt x="140" y="298"/>
                </a:cubicBezTo>
                <a:cubicBezTo>
                  <a:pt x="140" y="298"/>
                  <a:pt x="140" y="298"/>
                  <a:pt x="140" y="298"/>
                </a:cubicBezTo>
                <a:cubicBezTo>
                  <a:pt x="140" y="298"/>
                  <a:pt x="140" y="298"/>
                  <a:pt x="140" y="298"/>
                </a:cubicBezTo>
                <a:cubicBezTo>
                  <a:pt x="140" y="298"/>
                  <a:pt x="135" y="294"/>
                  <a:pt x="128" y="290"/>
                </a:cubicBezTo>
                <a:cubicBezTo>
                  <a:pt x="121" y="286"/>
                  <a:pt x="111" y="282"/>
                  <a:pt x="101" y="282"/>
                </a:cubicBezTo>
                <a:cubicBezTo>
                  <a:pt x="98" y="282"/>
                  <a:pt x="96" y="282"/>
                  <a:pt x="93" y="283"/>
                </a:cubicBezTo>
                <a:cubicBezTo>
                  <a:pt x="94" y="285"/>
                  <a:pt x="94" y="285"/>
                  <a:pt x="94" y="285"/>
                </a:cubicBezTo>
                <a:cubicBezTo>
                  <a:pt x="95" y="284"/>
                  <a:pt x="95" y="284"/>
                  <a:pt x="95" y="284"/>
                </a:cubicBezTo>
                <a:cubicBezTo>
                  <a:pt x="95" y="284"/>
                  <a:pt x="95" y="284"/>
                  <a:pt x="95" y="284"/>
                </a:cubicBezTo>
                <a:cubicBezTo>
                  <a:pt x="95" y="283"/>
                  <a:pt x="94" y="282"/>
                  <a:pt x="94" y="281"/>
                </a:cubicBezTo>
                <a:cubicBezTo>
                  <a:pt x="93" y="280"/>
                  <a:pt x="93" y="279"/>
                  <a:pt x="93" y="278"/>
                </a:cubicBezTo>
                <a:cubicBezTo>
                  <a:pt x="93" y="277"/>
                  <a:pt x="93" y="276"/>
                  <a:pt x="94" y="276"/>
                </a:cubicBezTo>
                <a:cubicBezTo>
                  <a:pt x="94" y="276"/>
                  <a:pt x="95" y="275"/>
                  <a:pt x="97" y="275"/>
                </a:cubicBezTo>
                <a:cubicBezTo>
                  <a:pt x="101" y="275"/>
                  <a:pt x="110" y="276"/>
                  <a:pt x="119" y="279"/>
                </a:cubicBezTo>
                <a:cubicBezTo>
                  <a:pt x="128" y="281"/>
                  <a:pt x="136" y="286"/>
                  <a:pt x="141" y="293"/>
                </a:cubicBezTo>
                <a:cubicBezTo>
                  <a:pt x="141" y="294"/>
                  <a:pt x="141" y="294"/>
                  <a:pt x="141" y="294"/>
                </a:cubicBezTo>
                <a:cubicBezTo>
                  <a:pt x="142" y="294"/>
                  <a:pt x="142" y="294"/>
                  <a:pt x="142" y="294"/>
                </a:cubicBezTo>
                <a:cubicBezTo>
                  <a:pt x="142" y="294"/>
                  <a:pt x="156" y="301"/>
                  <a:pt x="172" y="301"/>
                </a:cubicBezTo>
                <a:cubicBezTo>
                  <a:pt x="182" y="301"/>
                  <a:pt x="193" y="299"/>
                  <a:pt x="203" y="291"/>
                </a:cubicBezTo>
                <a:cubicBezTo>
                  <a:pt x="202" y="289"/>
                  <a:pt x="202" y="289"/>
                  <a:pt x="202" y="289"/>
                </a:cubicBezTo>
                <a:cubicBezTo>
                  <a:pt x="201" y="291"/>
                  <a:pt x="201" y="291"/>
                  <a:pt x="201" y="291"/>
                </a:cubicBezTo>
                <a:cubicBezTo>
                  <a:pt x="201" y="291"/>
                  <a:pt x="231" y="308"/>
                  <a:pt x="260" y="308"/>
                </a:cubicBezTo>
                <a:cubicBezTo>
                  <a:pt x="269" y="308"/>
                  <a:pt x="279" y="306"/>
                  <a:pt x="287" y="301"/>
                </a:cubicBezTo>
                <a:cubicBezTo>
                  <a:pt x="299" y="294"/>
                  <a:pt x="309" y="288"/>
                  <a:pt x="317" y="279"/>
                </a:cubicBezTo>
                <a:cubicBezTo>
                  <a:pt x="324" y="271"/>
                  <a:pt x="329" y="260"/>
                  <a:pt x="329" y="245"/>
                </a:cubicBezTo>
                <a:cubicBezTo>
                  <a:pt x="329" y="234"/>
                  <a:pt x="327" y="221"/>
                  <a:pt x="321" y="205"/>
                </a:cubicBezTo>
                <a:cubicBezTo>
                  <a:pt x="321" y="205"/>
                  <a:pt x="321" y="205"/>
                  <a:pt x="321" y="205"/>
                </a:cubicBezTo>
                <a:cubicBezTo>
                  <a:pt x="321" y="205"/>
                  <a:pt x="321" y="205"/>
                  <a:pt x="321" y="205"/>
                </a:cubicBezTo>
                <a:cubicBezTo>
                  <a:pt x="321" y="204"/>
                  <a:pt x="317" y="196"/>
                  <a:pt x="307" y="189"/>
                </a:cubicBezTo>
                <a:cubicBezTo>
                  <a:pt x="296" y="181"/>
                  <a:pt x="278" y="173"/>
                  <a:pt x="249" y="173"/>
                </a:cubicBezTo>
                <a:cubicBezTo>
                  <a:pt x="248" y="173"/>
                  <a:pt x="247" y="173"/>
                  <a:pt x="245" y="173"/>
                </a:cubicBezTo>
                <a:cubicBezTo>
                  <a:pt x="243" y="173"/>
                  <a:pt x="243" y="173"/>
                  <a:pt x="243" y="173"/>
                </a:cubicBezTo>
                <a:cubicBezTo>
                  <a:pt x="245" y="189"/>
                  <a:pt x="245" y="189"/>
                  <a:pt x="245" y="189"/>
                </a:cubicBezTo>
                <a:cubicBezTo>
                  <a:pt x="247" y="189"/>
                  <a:pt x="247" y="189"/>
                  <a:pt x="247" y="189"/>
                </a:cubicBezTo>
                <a:cubicBezTo>
                  <a:pt x="247" y="189"/>
                  <a:pt x="247" y="189"/>
                  <a:pt x="248" y="189"/>
                </a:cubicBezTo>
                <a:cubicBezTo>
                  <a:pt x="251" y="189"/>
                  <a:pt x="266" y="189"/>
                  <a:pt x="280" y="195"/>
                </a:cubicBezTo>
                <a:cubicBezTo>
                  <a:pt x="286" y="198"/>
                  <a:pt x="293" y="202"/>
                  <a:pt x="298" y="208"/>
                </a:cubicBezTo>
                <a:cubicBezTo>
                  <a:pt x="303" y="214"/>
                  <a:pt x="306" y="221"/>
                  <a:pt x="306" y="231"/>
                </a:cubicBezTo>
                <a:cubicBezTo>
                  <a:pt x="306" y="233"/>
                  <a:pt x="306" y="234"/>
                  <a:pt x="306" y="236"/>
                </a:cubicBezTo>
                <a:cubicBezTo>
                  <a:pt x="304" y="251"/>
                  <a:pt x="298" y="264"/>
                  <a:pt x="288" y="272"/>
                </a:cubicBezTo>
                <a:cubicBezTo>
                  <a:pt x="278" y="281"/>
                  <a:pt x="264" y="286"/>
                  <a:pt x="249" y="286"/>
                </a:cubicBezTo>
                <a:cubicBezTo>
                  <a:pt x="233" y="286"/>
                  <a:pt x="215" y="280"/>
                  <a:pt x="198" y="266"/>
                </a:cubicBezTo>
                <a:cubicBezTo>
                  <a:pt x="196" y="265"/>
                  <a:pt x="196" y="265"/>
                  <a:pt x="196" y="265"/>
                </a:cubicBezTo>
                <a:cubicBezTo>
                  <a:pt x="195" y="266"/>
                  <a:pt x="195" y="266"/>
                  <a:pt x="195" y="266"/>
                </a:cubicBezTo>
                <a:cubicBezTo>
                  <a:pt x="195" y="267"/>
                  <a:pt x="195" y="267"/>
                  <a:pt x="195" y="267"/>
                </a:cubicBezTo>
                <a:cubicBezTo>
                  <a:pt x="194" y="268"/>
                  <a:pt x="191" y="272"/>
                  <a:pt x="186" y="277"/>
                </a:cubicBezTo>
                <a:cubicBezTo>
                  <a:pt x="181" y="281"/>
                  <a:pt x="175" y="285"/>
                  <a:pt x="170" y="285"/>
                </a:cubicBezTo>
                <a:cubicBezTo>
                  <a:pt x="168" y="285"/>
                  <a:pt x="167" y="285"/>
                  <a:pt x="165" y="284"/>
                </a:cubicBezTo>
                <a:cubicBezTo>
                  <a:pt x="158" y="282"/>
                  <a:pt x="150" y="276"/>
                  <a:pt x="141" y="270"/>
                </a:cubicBezTo>
                <a:cubicBezTo>
                  <a:pt x="132" y="265"/>
                  <a:pt x="123" y="259"/>
                  <a:pt x="111" y="257"/>
                </a:cubicBezTo>
                <a:cubicBezTo>
                  <a:pt x="108" y="256"/>
                  <a:pt x="105" y="256"/>
                  <a:pt x="101" y="256"/>
                </a:cubicBezTo>
                <a:cubicBezTo>
                  <a:pt x="92" y="256"/>
                  <a:pt x="83" y="258"/>
                  <a:pt x="75" y="262"/>
                </a:cubicBezTo>
                <a:cubicBezTo>
                  <a:pt x="68" y="265"/>
                  <a:pt x="61" y="269"/>
                  <a:pt x="57" y="273"/>
                </a:cubicBezTo>
                <a:cubicBezTo>
                  <a:pt x="55" y="276"/>
                  <a:pt x="51" y="279"/>
                  <a:pt x="46" y="281"/>
                </a:cubicBezTo>
                <a:cubicBezTo>
                  <a:pt x="41" y="284"/>
                  <a:pt x="35" y="285"/>
                  <a:pt x="29" y="285"/>
                </a:cubicBezTo>
                <a:cubicBezTo>
                  <a:pt x="21" y="285"/>
                  <a:pt x="12" y="282"/>
                  <a:pt x="4" y="273"/>
                </a:cubicBezTo>
                <a:cubicBezTo>
                  <a:pt x="2" y="271"/>
                  <a:pt x="2" y="271"/>
                  <a:pt x="2" y="271"/>
                </a:cubicBezTo>
                <a:cubicBezTo>
                  <a:pt x="1" y="274"/>
                  <a:pt x="1" y="274"/>
                  <a:pt x="1" y="274"/>
                </a:cubicBezTo>
                <a:cubicBezTo>
                  <a:pt x="1" y="274"/>
                  <a:pt x="0" y="277"/>
                  <a:pt x="0" y="281"/>
                </a:cubicBezTo>
                <a:cubicBezTo>
                  <a:pt x="0" y="287"/>
                  <a:pt x="1" y="295"/>
                  <a:pt x="9" y="304"/>
                </a:cubicBezTo>
                <a:cubicBezTo>
                  <a:pt x="16" y="313"/>
                  <a:pt x="30" y="323"/>
                  <a:pt x="52" y="332"/>
                </a:cubicBezTo>
                <a:cubicBezTo>
                  <a:pt x="53" y="332"/>
                  <a:pt x="53" y="332"/>
                  <a:pt x="53" y="332"/>
                </a:cubicBezTo>
                <a:cubicBezTo>
                  <a:pt x="54" y="332"/>
                  <a:pt x="54" y="332"/>
                  <a:pt x="54" y="332"/>
                </a:cubicBezTo>
                <a:cubicBezTo>
                  <a:pt x="54" y="331"/>
                  <a:pt x="54" y="331"/>
                  <a:pt x="54" y="331"/>
                </a:cubicBezTo>
                <a:cubicBezTo>
                  <a:pt x="56" y="331"/>
                  <a:pt x="66" y="327"/>
                  <a:pt x="79" y="327"/>
                </a:cubicBezTo>
                <a:cubicBezTo>
                  <a:pt x="95" y="327"/>
                  <a:pt x="115" y="332"/>
                  <a:pt x="131" y="353"/>
                </a:cubicBezTo>
                <a:cubicBezTo>
                  <a:pt x="155" y="383"/>
                  <a:pt x="178" y="387"/>
                  <a:pt x="189" y="387"/>
                </a:cubicBezTo>
                <a:cubicBezTo>
                  <a:pt x="193" y="387"/>
                  <a:pt x="195" y="387"/>
                  <a:pt x="195" y="387"/>
                </a:cubicBezTo>
                <a:cubicBezTo>
                  <a:pt x="195" y="385"/>
                  <a:pt x="195" y="385"/>
                  <a:pt x="195" y="385"/>
                </a:cubicBezTo>
                <a:cubicBezTo>
                  <a:pt x="193" y="386"/>
                  <a:pt x="193" y="386"/>
                  <a:pt x="193" y="386"/>
                </a:cubicBezTo>
                <a:cubicBezTo>
                  <a:pt x="193" y="386"/>
                  <a:pt x="197" y="394"/>
                  <a:pt x="205" y="402"/>
                </a:cubicBezTo>
                <a:cubicBezTo>
                  <a:pt x="213" y="410"/>
                  <a:pt x="226" y="419"/>
                  <a:pt x="244" y="419"/>
                </a:cubicBezTo>
                <a:cubicBezTo>
                  <a:pt x="249" y="419"/>
                  <a:pt x="254" y="418"/>
                  <a:pt x="259" y="417"/>
                </a:cubicBezTo>
                <a:cubicBezTo>
                  <a:pt x="269" y="415"/>
                  <a:pt x="276" y="411"/>
                  <a:pt x="281" y="407"/>
                </a:cubicBezTo>
                <a:cubicBezTo>
                  <a:pt x="288" y="401"/>
                  <a:pt x="290" y="394"/>
                  <a:pt x="294" y="390"/>
                </a:cubicBezTo>
                <a:cubicBezTo>
                  <a:pt x="295" y="387"/>
                  <a:pt x="297" y="385"/>
                  <a:pt x="299" y="384"/>
                </a:cubicBezTo>
                <a:cubicBezTo>
                  <a:pt x="302" y="382"/>
                  <a:pt x="306" y="382"/>
                  <a:pt x="311" y="382"/>
                </a:cubicBezTo>
                <a:cubicBezTo>
                  <a:pt x="315" y="382"/>
                  <a:pt x="321" y="382"/>
                  <a:pt x="329" y="384"/>
                </a:cubicBezTo>
                <a:cubicBezTo>
                  <a:pt x="329" y="382"/>
                  <a:pt x="329" y="382"/>
                  <a:pt x="329" y="382"/>
                </a:cubicBezTo>
                <a:cubicBezTo>
                  <a:pt x="328" y="383"/>
                  <a:pt x="328" y="383"/>
                  <a:pt x="328" y="383"/>
                </a:cubicBezTo>
                <a:cubicBezTo>
                  <a:pt x="328" y="383"/>
                  <a:pt x="334" y="390"/>
                  <a:pt x="343" y="397"/>
                </a:cubicBezTo>
                <a:cubicBezTo>
                  <a:pt x="353" y="404"/>
                  <a:pt x="365" y="411"/>
                  <a:pt x="377" y="411"/>
                </a:cubicBezTo>
                <a:cubicBezTo>
                  <a:pt x="377" y="411"/>
                  <a:pt x="378" y="411"/>
                  <a:pt x="379" y="411"/>
                </a:cubicBezTo>
                <a:cubicBezTo>
                  <a:pt x="391" y="411"/>
                  <a:pt x="400" y="404"/>
                  <a:pt x="406" y="399"/>
                </a:cubicBezTo>
                <a:cubicBezTo>
                  <a:pt x="412" y="393"/>
                  <a:pt x="415" y="387"/>
                  <a:pt x="415" y="387"/>
                </a:cubicBezTo>
                <a:cubicBezTo>
                  <a:pt x="413" y="386"/>
                  <a:pt x="413" y="386"/>
                  <a:pt x="413" y="386"/>
                </a:cubicBezTo>
                <a:cubicBezTo>
                  <a:pt x="413" y="388"/>
                  <a:pt x="413" y="388"/>
                  <a:pt x="413" y="388"/>
                </a:cubicBezTo>
                <a:cubicBezTo>
                  <a:pt x="413" y="388"/>
                  <a:pt x="427" y="391"/>
                  <a:pt x="443" y="391"/>
                </a:cubicBezTo>
                <a:cubicBezTo>
                  <a:pt x="452" y="391"/>
                  <a:pt x="462" y="390"/>
                  <a:pt x="471" y="388"/>
                </a:cubicBezTo>
                <a:cubicBezTo>
                  <a:pt x="479" y="385"/>
                  <a:pt x="487" y="380"/>
                  <a:pt x="493" y="373"/>
                </a:cubicBezTo>
                <a:cubicBezTo>
                  <a:pt x="499" y="364"/>
                  <a:pt x="503" y="355"/>
                  <a:pt x="503" y="345"/>
                </a:cubicBezTo>
                <a:cubicBezTo>
                  <a:pt x="503" y="323"/>
                  <a:pt x="486" y="303"/>
                  <a:pt x="457" y="297"/>
                </a:cubicBezTo>
                <a:cubicBezTo>
                  <a:pt x="457" y="299"/>
                  <a:pt x="457" y="299"/>
                  <a:pt x="457" y="299"/>
                </a:cubicBezTo>
                <a:cubicBezTo>
                  <a:pt x="458" y="298"/>
                  <a:pt x="458" y="298"/>
                  <a:pt x="458" y="298"/>
                </a:cubicBezTo>
                <a:cubicBezTo>
                  <a:pt x="457" y="299"/>
                  <a:pt x="457" y="299"/>
                  <a:pt x="457" y="299"/>
                </a:cubicBezTo>
                <a:cubicBezTo>
                  <a:pt x="456" y="301"/>
                  <a:pt x="456" y="301"/>
                  <a:pt x="456" y="301"/>
                </a:cubicBezTo>
                <a:cubicBezTo>
                  <a:pt x="484" y="306"/>
                  <a:pt x="498" y="325"/>
                  <a:pt x="499" y="345"/>
                </a:cubicBezTo>
                <a:cubicBezTo>
                  <a:pt x="499" y="354"/>
                  <a:pt x="496" y="363"/>
                  <a:pt x="490" y="371"/>
                </a:cubicBezTo>
                <a:cubicBezTo>
                  <a:pt x="485" y="377"/>
                  <a:pt x="478" y="381"/>
                  <a:pt x="469" y="384"/>
                </a:cubicBezTo>
                <a:cubicBezTo>
                  <a:pt x="461" y="386"/>
                  <a:pt x="452" y="387"/>
                  <a:pt x="443" y="387"/>
                </a:cubicBezTo>
                <a:cubicBezTo>
                  <a:pt x="435" y="387"/>
                  <a:pt x="428" y="387"/>
                  <a:pt x="422" y="386"/>
                </a:cubicBezTo>
                <a:cubicBezTo>
                  <a:pt x="420" y="385"/>
                  <a:pt x="418" y="385"/>
                  <a:pt x="416" y="385"/>
                </a:cubicBezTo>
                <a:cubicBezTo>
                  <a:pt x="415" y="385"/>
                  <a:pt x="415" y="384"/>
                  <a:pt x="414" y="384"/>
                </a:cubicBezTo>
                <a:cubicBezTo>
                  <a:pt x="414" y="384"/>
                  <a:pt x="414" y="384"/>
                  <a:pt x="414" y="384"/>
                </a:cubicBezTo>
                <a:cubicBezTo>
                  <a:pt x="412" y="384"/>
                  <a:pt x="412" y="384"/>
                  <a:pt x="412" y="384"/>
                </a:cubicBezTo>
                <a:cubicBezTo>
                  <a:pt x="412" y="385"/>
                  <a:pt x="412" y="385"/>
                  <a:pt x="412" y="385"/>
                </a:cubicBezTo>
                <a:cubicBezTo>
                  <a:pt x="411" y="385"/>
                  <a:pt x="411" y="385"/>
                  <a:pt x="411" y="385"/>
                </a:cubicBezTo>
                <a:cubicBezTo>
                  <a:pt x="411" y="387"/>
                  <a:pt x="408" y="392"/>
                  <a:pt x="402" y="397"/>
                </a:cubicBezTo>
                <a:cubicBezTo>
                  <a:pt x="397" y="402"/>
                  <a:pt x="389" y="407"/>
                  <a:pt x="378" y="407"/>
                </a:cubicBezTo>
                <a:cubicBezTo>
                  <a:pt x="378" y="407"/>
                  <a:pt x="377" y="407"/>
                  <a:pt x="377" y="407"/>
                </a:cubicBezTo>
                <a:cubicBezTo>
                  <a:pt x="366" y="407"/>
                  <a:pt x="355" y="401"/>
                  <a:pt x="346" y="394"/>
                </a:cubicBezTo>
                <a:cubicBezTo>
                  <a:pt x="341" y="391"/>
                  <a:pt x="338" y="387"/>
                  <a:pt x="335" y="385"/>
                </a:cubicBezTo>
                <a:cubicBezTo>
                  <a:pt x="334" y="383"/>
                  <a:pt x="333" y="382"/>
                  <a:pt x="332" y="382"/>
                </a:cubicBezTo>
                <a:cubicBezTo>
                  <a:pt x="332" y="381"/>
                  <a:pt x="331" y="381"/>
                  <a:pt x="331" y="381"/>
                </a:cubicBezTo>
                <a:cubicBezTo>
                  <a:pt x="331" y="381"/>
                  <a:pt x="331" y="381"/>
                  <a:pt x="331" y="381"/>
                </a:cubicBezTo>
                <a:cubicBezTo>
                  <a:pt x="330" y="380"/>
                  <a:pt x="330" y="380"/>
                  <a:pt x="330" y="380"/>
                </a:cubicBezTo>
                <a:cubicBezTo>
                  <a:pt x="330" y="380"/>
                  <a:pt x="330" y="380"/>
                  <a:pt x="330" y="380"/>
                </a:cubicBezTo>
                <a:cubicBezTo>
                  <a:pt x="322" y="378"/>
                  <a:pt x="316" y="378"/>
                  <a:pt x="311" y="378"/>
                </a:cubicBezTo>
                <a:cubicBezTo>
                  <a:pt x="303" y="377"/>
                  <a:pt x="298" y="379"/>
                  <a:pt x="295" y="382"/>
                </a:cubicBezTo>
                <a:cubicBezTo>
                  <a:pt x="292" y="385"/>
                  <a:pt x="290" y="387"/>
                  <a:pt x="288" y="390"/>
                </a:cubicBezTo>
                <a:cubicBezTo>
                  <a:pt x="286" y="394"/>
                  <a:pt x="284" y="399"/>
                  <a:pt x="280" y="403"/>
                </a:cubicBezTo>
                <a:cubicBezTo>
                  <a:pt x="275" y="407"/>
                  <a:pt x="269" y="411"/>
                  <a:pt x="258" y="413"/>
                </a:cubicBezTo>
                <a:cubicBezTo>
                  <a:pt x="253" y="414"/>
                  <a:pt x="248" y="415"/>
                  <a:pt x="244" y="415"/>
                </a:cubicBezTo>
                <a:cubicBezTo>
                  <a:pt x="227" y="415"/>
                  <a:pt x="215" y="407"/>
                  <a:pt x="208" y="399"/>
                </a:cubicBezTo>
                <a:cubicBezTo>
                  <a:pt x="204" y="395"/>
                  <a:pt x="201" y="392"/>
                  <a:pt x="199" y="389"/>
                </a:cubicBezTo>
                <a:cubicBezTo>
                  <a:pt x="198" y="387"/>
                  <a:pt x="198" y="386"/>
                  <a:pt x="197" y="385"/>
                </a:cubicBezTo>
                <a:cubicBezTo>
                  <a:pt x="197" y="385"/>
                  <a:pt x="197" y="384"/>
                  <a:pt x="197" y="384"/>
                </a:cubicBezTo>
                <a:cubicBezTo>
                  <a:pt x="197" y="384"/>
                  <a:pt x="197" y="384"/>
                  <a:pt x="197" y="384"/>
                </a:cubicBezTo>
                <a:cubicBezTo>
                  <a:pt x="197" y="384"/>
                  <a:pt x="197" y="384"/>
                  <a:pt x="197" y="384"/>
                </a:cubicBezTo>
                <a:cubicBezTo>
                  <a:pt x="196" y="382"/>
                  <a:pt x="196" y="382"/>
                  <a:pt x="196" y="382"/>
                </a:cubicBezTo>
                <a:cubicBezTo>
                  <a:pt x="194" y="383"/>
                  <a:pt x="194" y="383"/>
                  <a:pt x="194" y="383"/>
                </a:cubicBezTo>
                <a:cubicBezTo>
                  <a:pt x="194" y="383"/>
                  <a:pt x="194" y="383"/>
                  <a:pt x="194" y="383"/>
                </a:cubicBezTo>
                <a:cubicBezTo>
                  <a:pt x="194" y="383"/>
                  <a:pt x="192" y="383"/>
                  <a:pt x="189" y="383"/>
                </a:cubicBezTo>
                <a:cubicBezTo>
                  <a:pt x="179" y="383"/>
                  <a:pt x="157" y="380"/>
                  <a:pt x="134" y="350"/>
                </a:cubicBezTo>
                <a:cubicBezTo>
                  <a:pt x="117" y="329"/>
                  <a:pt x="96" y="323"/>
                  <a:pt x="79" y="323"/>
                </a:cubicBezTo>
                <a:cubicBezTo>
                  <a:pt x="64" y="323"/>
                  <a:pt x="53" y="328"/>
                  <a:pt x="52" y="328"/>
                </a:cubicBezTo>
                <a:cubicBezTo>
                  <a:pt x="53" y="330"/>
                  <a:pt x="53" y="330"/>
                  <a:pt x="53" y="330"/>
                </a:cubicBezTo>
                <a:cubicBezTo>
                  <a:pt x="54" y="328"/>
                  <a:pt x="54" y="328"/>
                  <a:pt x="54" y="328"/>
                </a:cubicBezTo>
                <a:cubicBezTo>
                  <a:pt x="31" y="320"/>
                  <a:pt x="19" y="310"/>
                  <a:pt x="12" y="302"/>
                </a:cubicBezTo>
                <a:cubicBezTo>
                  <a:pt x="5" y="293"/>
                  <a:pt x="4" y="286"/>
                  <a:pt x="4" y="281"/>
                </a:cubicBezTo>
                <a:cubicBezTo>
                  <a:pt x="4" y="279"/>
                  <a:pt x="4" y="278"/>
                  <a:pt x="4" y="277"/>
                </a:cubicBezTo>
                <a:cubicBezTo>
                  <a:pt x="4" y="276"/>
                  <a:pt x="4" y="276"/>
                  <a:pt x="4" y="276"/>
                </a:cubicBezTo>
                <a:cubicBezTo>
                  <a:pt x="4" y="276"/>
                  <a:pt x="4" y="276"/>
                  <a:pt x="4" y="276"/>
                </a:cubicBezTo>
                <a:cubicBezTo>
                  <a:pt x="4" y="275"/>
                  <a:pt x="4" y="275"/>
                  <a:pt x="4" y="275"/>
                </a:cubicBezTo>
                <a:cubicBezTo>
                  <a:pt x="4" y="275"/>
                  <a:pt x="4" y="275"/>
                  <a:pt x="4" y="275"/>
                </a:cubicBezTo>
                <a:cubicBezTo>
                  <a:pt x="4" y="276"/>
                  <a:pt x="4" y="276"/>
                  <a:pt x="4" y="276"/>
                </a:cubicBezTo>
                <a:cubicBezTo>
                  <a:pt x="4" y="275"/>
                  <a:pt x="4" y="275"/>
                  <a:pt x="4" y="275"/>
                </a:cubicBezTo>
                <a:cubicBezTo>
                  <a:pt x="4" y="275"/>
                  <a:pt x="4" y="275"/>
                  <a:pt x="4" y="275"/>
                </a:cubicBezTo>
                <a:cubicBezTo>
                  <a:pt x="4" y="276"/>
                  <a:pt x="4" y="276"/>
                  <a:pt x="4" y="276"/>
                </a:cubicBezTo>
                <a:cubicBezTo>
                  <a:pt x="2" y="275"/>
                  <a:pt x="2" y="275"/>
                  <a:pt x="2" y="275"/>
                </a:cubicBezTo>
                <a:cubicBezTo>
                  <a:pt x="1" y="276"/>
                  <a:pt x="1" y="276"/>
                  <a:pt x="1" y="276"/>
                </a:cubicBezTo>
                <a:cubicBezTo>
                  <a:pt x="10" y="286"/>
                  <a:pt x="20" y="289"/>
                  <a:pt x="29" y="289"/>
                </a:cubicBezTo>
                <a:cubicBezTo>
                  <a:pt x="36" y="289"/>
                  <a:pt x="42" y="287"/>
                  <a:pt x="48" y="285"/>
                </a:cubicBezTo>
                <a:cubicBezTo>
                  <a:pt x="53" y="282"/>
                  <a:pt x="58" y="279"/>
                  <a:pt x="60" y="276"/>
                </a:cubicBezTo>
                <a:cubicBezTo>
                  <a:pt x="64" y="273"/>
                  <a:pt x="70" y="269"/>
                  <a:pt x="77" y="265"/>
                </a:cubicBezTo>
                <a:cubicBezTo>
                  <a:pt x="84" y="262"/>
                  <a:pt x="93" y="260"/>
                  <a:pt x="101" y="260"/>
                </a:cubicBezTo>
                <a:cubicBezTo>
                  <a:pt x="104" y="260"/>
                  <a:pt x="107" y="260"/>
                  <a:pt x="111" y="261"/>
                </a:cubicBezTo>
                <a:cubicBezTo>
                  <a:pt x="121" y="263"/>
                  <a:pt x="130" y="268"/>
                  <a:pt x="139" y="274"/>
                </a:cubicBezTo>
                <a:cubicBezTo>
                  <a:pt x="147" y="279"/>
                  <a:pt x="155" y="285"/>
                  <a:pt x="164" y="288"/>
                </a:cubicBezTo>
                <a:cubicBezTo>
                  <a:pt x="166" y="289"/>
                  <a:pt x="168" y="289"/>
                  <a:pt x="170" y="289"/>
                </a:cubicBezTo>
                <a:cubicBezTo>
                  <a:pt x="174" y="289"/>
                  <a:pt x="177" y="288"/>
                  <a:pt x="181" y="286"/>
                </a:cubicBezTo>
                <a:cubicBezTo>
                  <a:pt x="191" y="280"/>
                  <a:pt x="198" y="269"/>
                  <a:pt x="198" y="269"/>
                </a:cubicBezTo>
                <a:cubicBezTo>
                  <a:pt x="196" y="268"/>
                  <a:pt x="196" y="268"/>
                  <a:pt x="196" y="268"/>
                </a:cubicBezTo>
                <a:cubicBezTo>
                  <a:pt x="195" y="269"/>
                  <a:pt x="195" y="269"/>
                  <a:pt x="195" y="269"/>
                </a:cubicBezTo>
                <a:cubicBezTo>
                  <a:pt x="213" y="284"/>
                  <a:pt x="232" y="290"/>
                  <a:pt x="249" y="290"/>
                </a:cubicBezTo>
                <a:cubicBezTo>
                  <a:pt x="265" y="290"/>
                  <a:pt x="279" y="285"/>
                  <a:pt x="290" y="275"/>
                </a:cubicBezTo>
                <a:cubicBezTo>
                  <a:pt x="301" y="266"/>
                  <a:pt x="308" y="252"/>
                  <a:pt x="310" y="236"/>
                </a:cubicBezTo>
                <a:cubicBezTo>
                  <a:pt x="310" y="234"/>
                  <a:pt x="310" y="233"/>
                  <a:pt x="310" y="231"/>
                </a:cubicBezTo>
                <a:cubicBezTo>
                  <a:pt x="310" y="220"/>
                  <a:pt x="306" y="211"/>
                  <a:pt x="300" y="204"/>
                </a:cubicBezTo>
                <a:cubicBezTo>
                  <a:pt x="291" y="194"/>
                  <a:pt x="278" y="189"/>
                  <a:pt x="267" y="187"/>
                </a:cubicBezTo>
                <a:cubicBezTo>
                  <a:pt x="256" y="185"/>
                  <a:pt x="247" y="185"/>
                  <a:pt x="247" y="185"/>
                </a:cubicBezTo>
                <a:cubicBezTo>
                  <a:pt x="247" y="187"/>
                  <a:pt x="247" y="187"/>
                  <a:pt x="247" y="187"/>
                </a:cubicBezTo>
                <a:cubicBezTo>
                  <a:pt x="249" y="186"/>
                  <a:pt x="249" y="186"/>
                  <a:pt x="249" y="186"/>
                </a:cubicBezTo>
                <a:cubicBezTo>
                  <a:pt x="247" y="175"/>
                  <a:pt x="247" y="175"/>
                  <a:pt x="247" y="175"/>
                </a:cubicBezTo>
                <a:cubicBezTo>
                  <a:pt x="246" y="175"/>
                  <a:pt x="246" y="175"/>
                  <a:pt x="246" y="175"/>
                </a:cubicBezTo>
                <a:cubicBezTo>
                  <a:pt x="246" y="177"/>
                  <a:pt x="246" y="177"/>
                  <a:pt x="246" y="177"/>
                </a:cubicBezTo>
                <a:cubicBezTo>
                  <a:pt x="247" y="177"/>
                  <a:pt x="248" y="177"/>
                  <a:pt x="249" y="177"/>
                </a:cubicBezTo>
                <a:cubicBezTo>
                  <a:pt x="277" y="177"/>
                  <a:pt x="294" y="184"/>
                  <a:pt x="304" y="192"/>
                </a:cubicBezTo>
                <a:cubicBezTo>
                  <a:pt x="309" y="195"/>
                  <a:pt x="313" y="199"/>
                  <a:pt x="315" y="202"/>
                </a:cubicBezTo>
                <a:cubicBezTo>
                  <a:pt x="316" y="203"/>
                  <a:pt x="316" y="204"/>
                  <a:pt x="317" y="205"/>
                </a:cubicBezTo>
                <a:cubicBezTo>
                  <a:pt x="317" y="205"/>
                  <a:pt x="317" y="206"/>
                  <a:pt x="317" y="206"/>
                </a:cubicBezTo>
                <a:cubicBezTo>
                  <a:pt x="317" y="206"/>
                  <a:pt x="317" y="206"/>
                  <a:pt x="317" y="206"/>
                </a:cubicBezTo>
                <a:cubicBezTo>
                  <a:pt x="317" y="206"/>
                  <a:pt x="317" y="206"/>
                  <a:pt x="317" y="206"/>
                </a:cubicBezTo>
                <a:cubicBezTo>
                  <a:pt x="319" y="205"/>
                  <a:pt x="319" y="205"/>
                  <a:pt x="319" y="205"/>
                </a:cubicBezTo>
                <a:cubicBezTo>
                  <a:pt x="317" y="206"/>
                  <a:pt x="317" y="206"/>
                  <a:pt x="317" y="206"/>
                </a:cubicBezTo>
                <a:cubicBezTo>
                  <a:pt x="323" y="222"/>
                  <a:pt x="325" y="235"/>
                  <a:pt x="325" y="245"/>
                </a:cubicBezTo>
                <a:cubicBezTo>
                  <a:pt x="325" y="259"/>
                  <a:pt x="321" y="269"/>
                  <a:pt x="314" y="277"/>
                </a:cubicBezTo>
                <a:cubicBezTo>
                  <a:pt x="307" y="285"/>
                  <a:pt x="297" y="291"/>
                  <a:pt x="285" y="298"/>
                </a:cubicBezTo>
                <a:cubicBezTo>
                  <a:pt x="278" y="302"/>
                  <a:pt x="269" y="304"/>
                  <a:pt x="260" y="304"/>
                </a:cubicBezTo>
                <a:cubicBezTo>
                  <a:pt x="246" y="304"/>
                  <a:pt x="232" y="300"/>
                  <a:pt x="221" y="296"/>
                </a:cubicBezTo>
                <a:cubicBezTo>
                  <a:pt x="216" y="294"/>
                  <a:pt x="211" y="292"/>
                  <a:pt x="208" y="290"/>
                </a:cubicBezTo>
                <a:cubicBezTo>
                  <a:pt x="206" y="289"/>
                  <a:pt x="205" y="289"/>
                  <a:pt x="204" y="288"/>
                </a:cubicBezTo>
                <a:cubicBezTo>
                  <a:pt x="204" y="288"/>
                  <a:pt x="203" y="288"/>
                  <a:pt x="203" y="288"/>
                </a:cubicBezTo>
                <a:cubicBezTo>
                  <a:pt x="202" y="287"/>
                  <a:pt x="202" y="287"/>
                  <a:pt x="202" y="287"/>
                </a:cubicBezTo>
                <a:cubicBezTo>
                  <a:pt x="201" y="288"/>
                  <a:pt x="201" y="288"/>
                  <a:pt x="201" y="288"/>
                </a:cubicBezTo>
                <a:cubicBezTo>
                  <a:pt x="192" y="295"/>
                  <a:pt x="182" y="297"/>
                  <a:pt x="172" y="297"/>
                </a:cubicBezTo>
                <a:cubicBezTo>
                  <a:pt x="165" y="297"/>
                  <a:pt x="157" y="295"/>
                  <a:pt x="152" y="294"/>
                </a:cubicBezTo>
                <a:cubicBezTo>
                  <a:pt x="149" y="293"/>
                  <a:pt x="147" y="292"/>
                  <a:pt x="146" y="291"/>
                </a:cubicBezTo>
                <a:cubicBezTo>
                  <a:pt x="145" y="291"/>
                  <a:pt x="145" y="291"/>
                  <a:pt x="144" y="291"/>
                </a:cubicBezTo>
                <a:cubicBezTo>
                  <a:pt x="144" y="290"/>
                  <a:pt x="144" y="290"/>
                  <a:pt x="144" y="290"/>
                </a:cubicBezTo>
                <a:cubicBezTo>
                  <a:pt x="144" y="290"/>
                  <a:pt x="144" y="290"/>
                  <a:pt x="144" y="290"/>
                </a:cubicBezTo>
                <a:cubicBezTo>
                  <a:pt x="143" y="292"/>
                  <a:pt x="143" y="292"/>
                  <a:pt x="143" y="292"/>
                </a:cubicBezTo>
                <a:cubicBezTo>
                  <a:pt x="144" y="291"/>
                  <a:pt x="144" y="291"/>
                  <a:pt x="144" y="291"/>
                </a:cubicBezTo>
                <a:cubicBezTo>
                  <a:pt x="139" y="283"/>
                  <a:pt x="130" y="278"/>
                  <a:pt x="120" y="275"/>
                </a:cubicBezTo>
                <a:cubicBezTo>
                  <a:pt x="111" y="272"/>
                  <a:pt x="102" y="271"/>
                  <a:pt x="97" y="271"/>
                </a:cubicBezTo>
                <a:cubicBezTo>
                  <a:pt x="94" y="271"/>
                  <a:pt x="92" y="272"/>
                  <a:pt x="91" y="273"/>
                </a:cubicBezTo>
                <a:cubicBezTo>
                  <a:pt x="90" y="274"/>
                  <a:pt x="89" y="276"/>
                  <a:pt x="89" y="278"/>
                </a:cubicBezTo>
                <a:cubicBezTo>
                  <a:pt x="89" y="280"/>
                  <a:pt x="90" y="282"/>
                  <a:pt x="91" y="283"/>
                </a:cubicBezTo>
                <a:cubicBezTo>
                  <a:pt x="91" y="285"/>
                  <a:pt x="92" y="286"/>
                  <a:pt x="92" y="286"/>
                </a:cubicBezTo>
                <a:cubicBezTo>
                  <a:pt x="93" y="287"/>
                  <a:pt x="93" y="287"/>
                  <a:pt x="93" y="287"/>
                </a:cubicBezTo>
                <a:cubicBezTo>
                  <a:pt x="94" y="287"/>
                  <a:pt x="94" y="287"/>
                  <a:pt x="94" y="287"/>
                </a:cubicBezTo>
                <a:cubicBezTo>
                  <a:pt x="96" y="286"/>
                  <a:pt x="99" y="286"/>
                  <a:pt x="101" y="286"/>
                </a:cubicBezTo>
                <a:cubicBezTo>
                  <a:pt x="110" y="286"/>
                  <a:pt x="120" y="290"/>
                  <a:pt x="126" y="294"/>
                </a:cubicBezTo>
                <a:cubicBezTo>
                  <a:pt x="130" y="295"/>
                  <a:pt x="132" y="297"/>
                  <a:pt x="134" y="299"/>
                </a:cubicBezTo>
                <a:cubicBezTo>
                  <a:pt x="135" y="299"/>
                  <a:pt x="136" y="300"/>
                  <a:pt x="136" y="300"/>
                </a:cubicBezTo>
                <a:cubicBezTo>
                  <a:pt x="137" y="301"/>
                  <a:pt x="137" y="301"/>
                  <a:pt x="137" y="301"/>
                </a:cubicBezTo>
                <a:cubicBezTo>
                  <a:pt x="137" y="301"/>
                  <a:pt x="137" y="301"/>
                  <a:pt x="137" y="301"/>
                </a:cubicBezTo>
                <a:cubicBezTo>
                  <a:pt x="138" y="299"/>
                  <a:pt x="138" y="299"/>
                  <a:pt x="138" y="299"/>
                </a:cubicBezTo>
                <a:cubicBezTo>
                  <a:pt x="137" y="301"/>
                  <a:pt x="137" y="301"/>
                  <a:pt x="137" y="301"/>
                </a:cubicBezTo>
                <a:cubicBezTo>
                  <a:pt x="147" y="309"/>
                  <a:pt x="158" y="312"/>
                  <a:pt x="168" y="312"/>
                </a:cubicBezTo>
                <a:cubicBezTo>
                  <a:pt x="188" y="312"/>
                  <a:pt x="204" y="301"/>
                  <a:pt x="205" y="301"/>
                </a:cubicBezTo>
                <a:cubicBezTo>
                  <a:pt x="204" y="299"/>
                  <a:pt x="204" y="299"/>
                  <a:pt x="204" y="299"/>
                </a:cubicBezTo>
                <a:cubicBezTo>
                  <a:pt x="202" y="301"/>
                  <a:pt x="202" y="301"/>
                  <a:pt x="202" y="301"/>
                </a:cubicBezTo>
                <a:cubicBezTo>
                  <a:pt x="221" y="314"/>
                  <a:pt x="239" y="318"/>
                  <a:pt x="255" y="318"/>
                </a:cubicBezTo>
                <a:cubicBezTo>
                  <a:pt x="286" y="318"/>
                  <a:pt x="307" y="303"/>
                  <a:pt x="307" y="302"/>
                </a:cubicBezTo>
                <a:cubicBezTo>
                  <a:pt x="306" y="301"/>
                  <a:pt x="306" y="301"/>
                  <a:pt x="306" y="301"/>
                </a:cubicBezTo>
                <a:cubicBezTo>
                  <a:pt x="307" y="303"/>
                  <a:pt x="307" y="303"/>
                  <a:pt x="307" y="303"/>
                </a:cubicBezTo>
                <a:cubicBezTo>
                  <a:pt x="318" y="297"/>
                  <a:pt x="327" y="288"/>
                  <a:pt x="332" y="276"/>
                </a:cubicBezTo>
                <a:cubicBezTo>
                  <a:pt x="338" y="265"/>
                  <a:pt x="340" y="251"/>
                  <a:pt x="340" y="238"/>
                </a:cubicBezTo>
                <a:cubicBezTo>
                  <a:pt x="340" y="219"/>
                  <a:pt x="335" y="201"/>
                  <a:pt x="324" y="188"/>
                </a:cubicBezTo>
                <a:cubicBezTo>
                  <a:pt x="313" y="177"/>
                  <a:pt x="299" y="170"/>
                  <a:pt x="285" y="167"/>
                </a:cubicBezTo>
                <a:cubicBezTo>
                  <a:pt x="271" y="163"/>
                  <a:pt x="258" y="163"/>
                  <a:pt x="250" y="163"/>
                </a:cubicBezTo>
                <a:cubicBezTo>
                  <a:pt x="245" y="163"/>
                  <a:pt x="242" y="163"/>
                  <a:pt x="242" y="163"/>
                </a:cubicBezTo>
                <a:cubicBezTo>
                  <a:pt x="243" y="165"/>
                  <a:pt x="243" y="165"/>
                  <a:pt x="243" y="165"/>
                </a:cubicBezTo>
                <a:cubicBezTo>
                  <a:pt x="245" y="165"/>
                  <a:pt x="245" y="165"/>
                  <a:pt x="245" y="165"/>
                </a:cubicBezTo>
                <a:cubicBezTo>
                  <a:pt x="245" y="165"/>
                  <a:pt x="245" y="164"/>
                  <a:pt x="245" y="164"/>
                </a:cubicBezTo>
                <a:cubicBezTo>
                  <a:pt x="245" y="159"/>
                  <a:pt x="242" y="153"/>
                  <a:pt x="239" y="149"/>
                </a:cubicBezTo>
                <a:cubicBezTo>
                  <a:pt x="234" y="141"/>
                  <a:pt x="225" y="135"/>
                  <a:pt x="216" y="130"/>
                </a:cubicBezTo>
                <a:cubicBezTo>
                  <a:pt x="206" y="125"/>
                  <a:pt x="196" y="122"/>
                  <a:pt x="186" y="122"/>
                </a:cubicBezTo>
                <a:cubicBezTo>
                  <a:pt x="178" y="122"/>
                  <a:pt x="170" y="124"/>
                  <a:pt x="165" y="129"/>
                </a:cubicBezTo>
                <a:cubicBezTo>
                  <a:pt x="154" y="138"/>
                  <a:pt x="150" y="147"/>
                  <a:pt x="150" y="156"/>
                </a:cubicBezTo>
                <a:cubicBezTo>
                  <a:pt x="150" y="161"/>
                  <a:pt x="152" y="167"/>
                  <a:pt x="156" y="171"/>
                </a:cubicBezTo>
                <a:cubicBezTo>
                  <a:pt x="159" y="176"/>
                  <a:pt x="164" y="179"/>
                  <a:pt x="170" y="181"/>
                </a:cubicBezTo>
                <a:cubicBezTo>
                  <a:pt x="172" y="182"/>
                  <a:pt x="175" y="183"/>
                  <a:pt x="177" y="183"/>
                </a:cubicBezTo>
                <a:cubicBezTo>
                  <a:pt x="180" y="183"/>
                  <a:pt x="183" y="181"/>
                  <a:pt x="185" y="179"/>
                </a:cubicBezTo>
                <a:cubicBezTo>
                  <a:pt x="188" y="177"/>
                  <a:pt x="190" y="173"/>
                  <a:pt x="190" y="169"/>
                </a:cubicBezTo>
                <a:cubicBezTo>
                  <a:pt x="191" y="166"/>
                  <a:pt x="191" y="164"/>
                  <a:pt x="191" y="163"/>
                </a:cubicBezTo>
                <a:cubicBezTo>
                  <a:pt x="191" y="163"/>
                  <a:pt x="191" y="163"/>
                  <a:pt x="191" y="163"/>
                </a:cubicBezTo>
                <a:cubicBezTo>
                  <a:pt x="190" y="162"/>
                  <a:pt x="190" y="162"/>
                  <a:pt x="190" y="162"/>
                </a:cubicBezTo>
                <a:cubicBezTo>
                  <a:pt x="188" y="160"/>
                  <a:pt x="185" y="159"/>
                  <a:pt x="183" y="159"/>
                </a:cubicBezTo>
                <a:cubicBezTo>
                  <a:pt x="181" y="159"/>
                  <a:pt x="179" y="159"/>
                  <a:pt x="178" y="160"/>
                </a:cubicBezTo>
                <a:cubicBezTo>
                  <a:pt x="176" y="162"/>
                  <a:pt x="175" y="164"/>
                  <a:pt x="174" y="166"/>
                </a:cubicBezTo>
                <a:cubicBezTo>
                  <a:pt x="173" y="167"/>
                  <a:pt x="173" y="169"/>
                  <a:pt x="173" y="169"/>
                </a:cubicBezTo>
                <a:cubicBezTo>
                  <a:pt x="175" y="169"/>
                  <a:pt x="175" y="169"/>
                  <a:pt x="175" y="169"/>
                </a:cubicBezTo>
                <a:cubicBezTo>
                  <a:pt x="174" y="167"/>
                  <a:pt x="174" y="167"/>
                  <a:pt x="174" y="167"/>
                </a:cubicBezTo>
                <a:cubicBezTo>
                  <a:pt x="173" y="167"/>
                  <a:pt x="173" y="167"/>
                  <a:pt x="172" y="167"/>
                </a:cubicBezTo>
                <a:cubicBezTo>
                  <a:pt x="169" y="167"/>
                  <a:pt x="167" y="166"/>
                  <a:pt x="165" y="165"/>
                </a:cubicBezTo>
                <a:cubicBezTo>
                  <a:pt x="163" y="163"/>
                  <a:pt x="162" y="160"/>
                  <a:pt x="162" y="158"/>
                </a:cubicBezTo>
                <a:cubicBezTo>
                  <a:pt x="162" y="151"/>
                  <a:pt x="168" y="142"/>
                  <a:pt x="183" y="136"/>
                </a:cubicBezTo>
                <a:cubicBezTo>
                  <a:pt x="185" y="135"/>
                  <a:pt x="188" y="135"/>
                  <a:pt x="191" y="135"/>
                </a:cubicBezTo>
                <a:cubicBezTo>
                  <a:pt x="201" y="135"/>
                  <a:pt x="212" y="141"/>
                  <a:pt x="221" y="151"/>
                </a:cubicBezTo>
                <a:cubicBezTo>
                  <a:pt x="229" y="161"/>
                  <a:pt x="235" y="175"/>
                  <a:pt x="235" y="188"/>
                </a:cubicBezTo>
                <a:cubicBezTo>
                  <a:pt x="235" y="197"/>
                  <a:pt x="233" y="206"/>
                  <a:pt x="227" y="214"/>
                </a:cubicBezTo>
                <a:cubicBezTo>
                  <a:pt x="216" y="228"/>
                  <a:pt x="205" y="232"/>
                  <a:pt x="194" y="232"/>
                </a:cubicBezTo>
                <a:cubicBezTo>
                  <a:pt x="185" y="232"/>
                  <a:pt x="177" y="229"/>
                  <a:pt x="171" y="226"/>
                </a:cubicBezTo>
                <a:cubicBezTo>
                  <a:pt x="168" y="224"/>
                  <a:pt x="166" y="223"/>
                  <a:pt x="164" y="222"/>
                </a:cubicBezTo>
                <a:cubicBezTo>
                  <a:pt x="163" y="221"/>
                  <a:pt x="162" y="221"/>
                  <a:pt x="162" y="220"/>
                </a:cubicBezTo>
                <a:cubicBezTo>
                  <a:pt x="162" y="220"/>
                  <a:pt x="162" y="220"/>
                  <a:pt x="162" y="220"/>
                </a:cubicBezTo>
                <a:cubicBezTo>
                  <a:pt x="161" y="220"/>
                  <a:pt x="161" y="220"/>
                  <a:pt x="161" y="220"/>
                </a:cubicBezTo>
                <a:cubicBezTo>
                  <a:pt x="160" y="219"/>
                  <a:pt x="160" y="219"/>
                  <a:pt x="160" y="219"/>
                </a:cubicBezTo>
                <a:cubicBezTo>
                  <a:pt x="159" y="220"/>
                  <a:pt x="159" y="220"/>
                  <a:pt x="159" y="220"/>
                </a:cubicBezTo>
                <a:cubicBezTo>
                  <a:pt x="154" y="224"/>
                  <a:pt x="145" y="229"/>
                  <a:pt x="131" y="229"/>
                </a:cubicBezTo>
                <a:cubicBezTo>
                  <a:pt x="121" y="229"/>
                  <a:pt x="108" y="226"/>
                  <a:pt x="93" y="218"/>
                </a:cubicBezTo>
                <a:cubicBezTo>
                  <a:pt x="85" y="214"/>
                  <a:pt x="80" y="207"/>
                  <a:pt x="77" y="200"/>
                </a:cubicBezTo>
                <a:cubicBezTo>
                  <a:pt x="74" y="193"/>
                  <a:pt x="72" y="185"/>
                  <a:pt x="72" y="177"/>
                </a:cubicBezTo>
                <a:cubicBezTo>
                  <a:pt x="72" y="170"/>
                  <a:pt x="74" y="163"/>
                  <a:pt x="75" y="158"/>
                </a:cubicBezTo>
                <a:cubicBezTo>
                  <a:pt x="75" y="155"/>
                  <a:pt x="76" y="153"/>
                  <a:pt x="76" y="152"/>
                </a:cubicBezTo>
                <a:cubicBezTo>
                  <a:pt x="76" y="151"/>
                  <a:pt x="76" y="151"/>
                  <a:pt x="77" y="150"/>
                </a:cubicBezTo>
                <a:cubicBezTo>
                  <a:pt x="77" y="150"/>
                  <a:pt x="77" y="150"/>
                  <a:pt x="77" y="150"/>
                </a:cubicBezTo>
                <a:cubicBezTo>
                  <a:pt x="78" y="146"/>
                  <a:pt x="78" y="146"/>
                  <a:pt x="78" y="146"/>
                </a:cubicBezTo>
                <a:cubicBezTo>
                  <a:pt x="74" y="147"/>
                  <a:pt x="74" y="147"/>
                  <a:pt x="74" y="147"/>
                </a:cubicBezTo>
                <a:cubicBezTo>
                  <a:pt x="74" y="147"/>
                  <a:pt x="74" y="147"/>
                  <a:pt x="73" y="147"/>
                </a:cubicBezTo>
                <a:cubicBezTo>
                  <a:pt x="71" y="147"/>
                  <a:pt x="68" y="146"/>
                  <a:pt x="64" y="144"/>
                </a:cubicBezTo>
                <a:cubicBezTo>
                  <a:pt x="55" y="137"/>
                  <a:pt x="45" y="121"/>
                  <a:pt x="45" y="103"/>
                </a:cubicBezTo>
                <a:cubicBezTo>
                  <a:pt x="45" y="97"/>
                  <a:pt x="46" y="90"/>
                  <a:pt x="49" y="83"/>
                </a:cubicBezTo>
                <a:cubicBezTo>
                  <a:pt x="57" y="66"/>
                  <a:pt x="70" y="58"/>
                  <a:pt x="81" y="53"/>
                </a:cubicBezTo>
                <a:cubicBezTo>
                  <a:pt x="86" y="51"/>
                  <a:pt x="91" y="50"/>
                  <a:pt x="95" y="49"/>
                </a:cubicBezTo>
                <a:cubicBezTo>
                  <a:pt x="97" y="49"/>
                  <a:pt x="98" y="48"/>
                  <a:pt x="99" y="48"/>
                </a:cubicBezTo>
                <a:cubicBezTo>
                  <a:pt x="100" y="48"/>
                  <a:pt x="100" y="48"/>
                  <a:pt x="101" y="48"/>
                </a:cubicBezTo>
                <a:cubicBezTo>
                  <a:pt x="101" y="48"/>
                  <a:pt x="101" y="48"/>
                  <a:pt x="101" y="48"/>
                </a:cubicBezTo>
                <a:cubicBezTo>
                  <a:pt x="103" y="48"/>
                  <a:pt x="103" y="48"/>
                  <a:pt x="103" y="48"/>
                </a:cubicBezTo>
                <a:cubicBezTo>
                  <a:pt x="103" y="47"/>
                  <a:pt x="103" y="47"/>
                  <a:pt x="103" y="47"/>
                </a:cubicBezTo>
                <a:cubicBezTo>
                  <a:pt x="106" y="28"/>
                  <a:pt x="115" y="17"/>
                  <a:pt x="125" y="11"/>
                </a:cubicBezTo>
                <a:cubicBezTo>
                  <a:pt x="136" y="6"/>
                  <a:pt x="147" y="4"/>
                  <a:pt x="155" y="4"/>
                </a:cubicBezTo>
                <a:cubicBezTo>
                  <a:pt x="157" y="4"/>
                  <a:pt x="159" y="4"/>
                  <a:pt x="161" y="5"/>
                </a:cubicBezTo>
                <a:cubicBezTo>
                  <a:pt x="161" y="5"/>
                  <a:pt x="162" y="5"/>
                  <a:pt x="162" y="5"/>
                </a:cubicBezTo>
                <a:cubicBezTo>
                  <a:pt x="163" y="5"/>
                  <a:pt x="163" y="5"/>
                  <a:pt x="163" y="5"/>
                </a:cubicBezTo>
                <a:cubicBezTo>
                  <a:pt x="163" y="3"/>
                  <a:pt x="163" y="3"/>
                  <a:pt x="163" y="3"/>
                </a:cubicBezTo>
                <a:cubicBezTo>
                  <a:pt x="161" y="3"/>
                  <a:pt x="161" y="3"/>
                  <a:pt x="161" y="3"/>
                </a:cubicBezTo>
                <a:cubicBezTo>
                  <a:pt x="162" y="17"/>
                  <a:pt x="166" y="28"/>
                  <a:pt x="171" y="37"/>
                </a:cubicBezTo>
                <a:cubicBezTo>
                  <a:pt x="180" y="49"/>
                  <a:pt x="192" y="55"/>
                  <a:pt x="202" y="58"/>
                </a:cubicBezTo>
                <a:cubicBezTo>
                  <a:pt x="212" y="61"/>
                  <a:pt x="219" y="61"/>
                  <a:pt x="219" y="61"/>
                </a:cubicBezTo>
                <a:cubicBezTo>
                  <a:pt x="219" y="59"/>
                  <a:pt x="219" y="59"/>
                  <a:pt x="219" y="59"/>
                </a:cubicBezTo>
                <a:cubicBezTo>
                  <a:pt x="218" y="60"/>
                  <a:pt x="218" y="60"/>
                  <a:pt x="218" y="60"/>
                </a:cubicBezTo>
                <a:cubicBezTo>
                  <a:pt x="225" y="85"/>
                  <a:pt x="240" y="100"/>
                  <a:pt x="255" y="107"/>
                </a:cubicBezTo>
                <a:cubicBezTo>
                  <a:pt x="270" y="115"/>
                  <a:pt x="286" y="117"/>
                  <a:pt x="295" y="117"/>
                </a:cubicBezTo>
                <a:cubicBezTo>
                  <a:pt x="301" y="117"/>
                  <a:pt x="305" y="116"/>
                  <a:pt x="305" y="116"/>
                </a:cubicBezTo>
                <a:cubicBezTo>
                  <a:pt x="305" y="114"/>
                  <a:pt x="305" y="114"/>
                  <a:pt x="305" y="114"/>
                </a:cubicBezTo>
                <a:cubicBezTo>
                  <a:pt x="303" y="115"/>
                  <a:pt x="303" y="115"/>
                  <a:pt x="303" y="115"/>
                </a:cubicBezTo>
                <a:cubicBezTo>
                  <a:pt x="309" y="128"/>
                  <a:pt x="317" y="135"/>
                  <a:pt x="326" y="140"/>
                </a:cubicBezTo>
                <a:cubicBezTo>
                  <a:pt x="334" y="144"/>
                  <a:pt x="343" y="146"/>
                  <a:pt x="351" y="146"/>
                </a:cubicBezTo>
                <a:cubicBezTo>
                  <a:pt x="363" y="146"/>
                  <a:pt x="372" y="142"/>
                  <a:pt x="372" y="142"/>
                </a:cubicBezTo>
                <a:cubicBezTo>
                  <a:pt x="371" y="140"/>
                  <a:pt x="371" y="140"/>
                  <a:pt x="371" y="140"/>
                </a:cubicBezTo>
                <a:cubicBezTo>
                  <a:pt x="369" y="140"/>
                  <a:pt x="369" y="140"/>
                  <a:pt x="369" y="140"/>
                </a:cubicBezTo>
                <a:cubicBezTo>
                  <a:pt x="369" y="143"/>
                  <a:pt x="369" y="145"/>
                  <a:pt x="369" y="147"/>
                </a:cubicBezTo>
                <a:cubicBezTo>
                  <a:pt x="369" y="185"/>
                  <a:pt x="381" y="205"/>
                  <a:pt x="392" y="215"/>
                </a:cubicBezTo>
                <a:cubicBezTo>
                  <a:pt x="404" y="225"/>
                  <a:pt x="416" y="225"/>
                  <a:pt x="416" y="225"/>
                </a:cubicBezTo>
                <a:cubicBezTo>
                  <a:pt x="416" y="223"/>
                  <a:pt x="416" y="223"/>
                  <a:pt x="416" y="223"/>
                </a:cubicBezTo>
                <a:cubicBezTo>
                  <a:pt x="414" y="222"/>
                  <a:pt x="414" y="222"/>
                  <a:pt x="414" y="222"/>
                </a:cubicBezTo>
                <a:cubicBezTo>
                  <a:pt x="413" y="226"/>
                  <a:pt x="413" y="230"/>
                  <a:pt x="413" y="233"/>
                </a:cubicBezTo>
                <a:cubicBezTo>
                  <a:pt x="413" y="250"/>
                  <a:pt x="420" y="264"/>
                  <a:pt x="420" y="264"/>
                </a:cubicBezTo>
                <a:cubicBezTo>
                  <a:pt x="422" y="263"/>
                  <a:pt x="422" y="263"/>
                  <a:pt x="422" y="263"/>
                </a:cubicBezTo>
                <a:cubicBezTo>
                  <a:pt x="422" y="261"/>
                  <a:pt x="422" y="261"/>
                  <a:pt x="422" y="261"/>
                </a:cubicBezTo>
                <a:cubicBezTo>
                  <a:pt x="421" y="261"/>
                  <a:pt x="420" y="261"/>
                  <a:pt x="419" y="261"/>
                </a:cubicBezTo>
                <a:cubicBezTo>
                  <a:pt x="396" y="261"/>
                  <a:pt x="384" y="270"/>
                  <a:pt x="378" y="279"/>
                </a:cubicBezTo>
                <a:cubicBezTo>
                  <a:pt x="372" y="288"/>
                  <a:pt x="372" y="296"/>
                  <a:pt x="372" y="296"/>
                </a:cubicBezTo>
                <a:cubicBezTo>
                  <a:pt x="372" y="297"/>
                  <a:pt x="372" y="297"/>
                  <a:pt x="372" y="297"/>
                </a:cubicBezTo>
                <a:cubicBezTo>
                  <a:pt x="372" y="297"/>
                  <a:pt x="372" y="297"/>
                  <a:pt x="372" y="297"/>
                </a:cubicBezTo>
                <a:cubicBezTo>
                  <a:pt x="375" y="311"/>
                  <a:pt x="379" y="320"/>
                  <a:pt x="385" y="327"/>
                </a:cubicBezTo>
                <a:cubicBezTo>
                  <a:pt x="391" y="333"/>
                  <a:pt x="398" y="336"/>
                  <a:pt x="405" y="336"/>
                </a:cubicBezTo>
                <a:cubicBezTo>
                  <a:pt x="409" y="336"/>
                  <a:pt x="413" y="335"/>
                  <a:pt x="417" y="333"/>
                </a:cubicBezTo>
                <a:cubicBezTo>
                  <a:pt x="421" y="331"/>
                  <a:pt x="423" y="329"/>
                  <a:pt x="424" y="327"/>
                </a:cubicBezTo>
                <a:cubicBezTo>
                  <a:pt x="426" y="325"/>
                  <a:pt x="427" y="323"/>
                  <a:pt x="427" y="320"/>
                </a:cubicBezTo>
                <a:cubicBezTo>
                  <a:pt x="427" y="317"/>
                  <a:pt x="425" y="314"/>
                  <a:pt x="424" y="312"/>
                </a:cubicBezTo>
                <a:cubicBezTo>
                  <a:pt x="423" y="310"/>
                  <a:pt x="422" y="308"/>
                  <a:pt x="422" y="308"/>
                </a:cubicBezTo>
                <a:cubicBezTo>
                  <a:pt x="422" y="308"/>
                  <a:pt x="422" y="308"/>
                  <a:pt x="422" y="308"/>
                </a:cubicBezTo>
                <a:cubicBezTo>
                  <a:pt x="421" y="308"/>
                  <a:pt x="421" y="308"/>
                  <a:pt x="421" y="308"/>
                </a:cubicBezTo>
                <a:cubicBezTo>
                  <a:pt x="420" y="307"/>
                  <a:pt x="418" y="307"/>
                  <a:pt x="417" y="307"/>
                </a:cubicBezTo>
                <a:cubicBezTo>
                  <a:pt x="415" y="307"/>
                  <a:pt x="413" y="308"/>
                  <a:pt x="412" y="309"/>
                </a:cubicBezTo>
                <a:cubicBezTo>
                  <a:pt x="411" y="310"/>
                  <a:pt x="411" y="312"/>
                  <a:pt x="411" y="313"/>
                </a:cubicBezTo>
                <a:cubicBezTo>
                  <a:pt x="411" y="315"/>
                  <a:pt x="411" y="317"/>
                  <a:pt x="412" y="318"/>
                </a:cubicBezTo>
                <a:cubicBezTo>
                  <a:pt x="412" y="320"/>
                  <a:pt x="413" y="321"/>
                  <a:pt x="413" y="321"/>
                </a:cubicBezTo>
                <a:cubicBezTo>
                  <a:pt x="415" y="320"/>
                  <a:pt x="415" y="320"/>
                  <a:pt x="415" y="320"/>
                </a:cubicBezTo>
                <a:cubicBezTo>
                  <a:pt x="413" y="318"/>
                  <a:pt x="413" y="318"/>
                  <a:pt x="413" y="318"/>
                </a:cubicBezTo>
                <a:cubicBezTo>
                  <a:pt x="411" y="321"/>
                  <a:pt x="409" y="322"/>
                  <a:pt x="407" y="322"/>
                </a:cubicBezTo>
                <a:cubicBezTo>
                  <a:pt x="403" y="322"/>
                  <a:pt x="398" y="319"/>
                  <a:pt x="394" y="314"/>
                </a:cubicBezTo>
                <a:cubicBezTo>
                  <a:pt x="390" y="310"/>
                  <a:pt x="388" y="304"/>
                  <a:pt x="388" y="298"/>
                </a:cubicBezTo>
                <a:cubicBezTo>
                  <a:pt x="388" y="294"/>
                  <a:pt x="389" y="291"/>
                  <a:pt x="391" y="288"/>
                </a:cubicBezTo>
                <a:cubicBezTo>
                  <a:pt x="393" y="285"/>
                  <a:pt x="396" y="282"/>
                  <a:pt x="401" y="280"/>
                </a:cubicBezTo>
                <a:cubicBezTo>
                  <a:pt x="407" y="277"/>
                  <a:pt x="412" y="276"/>
                  <a:pt x="417" y="276"/>
                </a:cubicBezTo>
                <a:cubicBezTo>
                  <a:pt x="429" y="276"/>
                  <a:pt x="438" y="282"/>
                  <a:pt x="445" y="288"/>
                </a:cubicBezTo>
                <a:cubicBezTo>
                  <a:pt x="448" y="291"/>
                  <a:pt x="451" y="294"/>
                  <a:pt x="452" y="297"/>
                </a:cubicBezTo>
                <a:cubicBezTo>
                  <a:pt x="453" y="298"/>
                  <a:pt x="454" y="299"/>
                  <a:pt x="454" y="299"/>
                </a:cubicBezTo>
                <a:cubicBezTo>
                  <a:pt x="455" y="300"/>
                  <a:pt x="455" y="300"/>
                  <a:pt x="455" y="300"/>
                </a:cubicBezTo>
                <a:cubicBezTo>
                  <a:pt x="455" y="300"/>
                  <a:pt x="455" y="300"/>
                  <a:pt x="455" y="300"/>
                </a:cubicBezTo>
                <a:cubicBezTo>
                  <a:pt x="455" y="301"/>
                  <a:pt x="455" y="301"/>
                  <a:pt x="455" y="301"/>
                </a:cubicBezTo>
                <a:cubicBezTo>
                  <a:pt x="456" y="301"/>
                  <a:pt x="456" y="301"/>
                  <a:pt x="456" y="301"/>
                </a:cubicBezTo>
                <a:lnTo>
                  <a:pt x="457" y="299"/>
                </a:lnTo>
                <a:close/>
                <a:moveTo>
                  <a:pt x="123" y="113"/>
                </a:moveTo>
                <a:cubicBezTo>
                  <a:pt x="121" y="112"/>
                  <a:pt x="121" y="112"/>
                  <a:pt x="121" y="112"/>
                </a:cubicBezTo>
                <a:cubicBezTo>
                  <a:pt x="118" y="116"/>
                  <a:pt x="117" y="121"/>
                  <a:pt x="117" y="126"/>
                </a:cubicBezTo>
                <a:cubicBezTo>
                  <a:pt x="117" y="140"/>
                  <a:pt x="124" y="155"/>
                  <a:pt x="124" y="156"/>
                </a:cubicBezTo>
                <a:cubicBezTo>
                  <a:pt x="125" y="155"/>
                  <a:pt x="125" y="155"/>
                  <a:pt x="125" y="155"/>
                </a:cubicBezTo>
                <a:cubicBezTo>
                  <a:pt x="125" y="153"/>
                  <a:pt x="125" y="153"/>
                  <a:pt x="125" y="153"/>
                </a:cubicBezTo>
                <a:cubicBezTo>
                  <a:pt x="123" y="153"/>
                  <a:pt x="122" y="152"/>
                  <a:pt x="120" y="151"/>
                </a:cubicBezTo>
                <a:cubicBezTo>
                  <a:pt x="117" y="149"/>
                  <a:pt x="114" y="146"/>
                  <a:pt x="112" y="141"/>
                </a:cubicBezTo>
                <a:cubicBezTo>
                  <a:pt x="110" y="137"/>
                  <a:pt x="109" y="132"/>
                  <a:pt x="109" y="126"/>
                </a:cubicBezTo>
                <a:cubicBezTo>
                  <a:pt x="109" y="120"/>
                  <a:pt x="111" y="113"/>
                  <a:pt x="115" y="106"/>
                </a:cubicBezTo>
                <a:cubicBezTo>
                  <a:pt x="119" y="100"/>
                  <a:pt x="126" y="94"/>
                  <a:pt x="136" y="90"/>
                </a:cubicBezTo>
                <a:cubicBezTo>
                  <a:pt x="146" y="86"/>
                  <a:pt x="155" y="85"/>
                  <a:pt x="162" y="85"/>
                </a:cubicBezTo>
                <a:cubicBezTo>
                  <a:pt x="174" y="85"/>
                  <a:pt x="182" y="89"/>
                  <a:pt x="188" y="93"/>
                </a:cubicBezTo>
                <a:cubicBezTo>
                  <a:pt x="191" y="95"/>
                  <a:pt x="193" y="97"/>
                  <a:pt x="194" y="98"/>
                </a:cubicBezTo>
                <a:cubicBezTo>
                  <a:pt x="195" y="99"/>
                  <a:pt x="195" y="100"/>
                  <a:pt x="196" y="100"/>
                </a:cubicBezTo>
                <a:cubicBezTo>
                  <a:pt x="196" y="101"/>
                  <a:pt x="196" y="101"/>
                  <a:pt x="196" y="101"/>
                </a:cubicBezTo>
                <a:cubicBezTo>
                  <a:pt x="196" y="101"/>
                  <a:pt x="196" y="101"/>
                  <a:pt x="196" y="101"/>
                </a:cubicBezTo>
                <a:cubicBezTo>
                  <a:pt x="196" y="101"/>
                  <a:pt x="196" y="101"/>
                  <a:pt x="196" y="101"/>
                </a:cubicBezTo>
                <a:cubicBezTo>
                  <a:pt x="198" y="100"/>
                  <a:pt x="198" y="100"/>
                  <a:pt x="198" y="100"/>
                </a:cubicBezTo>
                <a:cubicBezTo>
                  <a:pt x="199" y="98"/>
                  <a:pt x="199" y="98"/>
                  <a:pt x="199" y="98"/>
                </a:cubicBezTo>
                <a:cubicBezTo>
                  <a:pt x="184" y="92"/>
                  <a:pt x="173" y="90"/>
                  <a:pt x="163" y="90"/>
                </a:cubicBezTo>
                <a:cubicBezTo>
                  <a:pt x="151" y="90"/>
                  <a:pt x="143" y="93"/>
                  <a:pt x="136" y="97"/>
                </a:cubicBezTo>
                <a:cubicBezTo>
                  <a:pt x="129" y="102"/>
                  <a:pt x="125" y="107"/>
                  <a:pt x="121" y="112"/>
                </a:cubicBezTo>
                <a:cubicBezTo>
                  <a:pt x="123" y="113"/>
                  <a:pt x="123" y="113"/>
                  <a:pt x="123" y="113"/>
                </a:cubicBezTo>
                <a:cubicBezTo>
                  <a:pt x="124" y="114"/>
                  <a:pt x="124" y="114"/>
                  <a:pt x="124" y="114"/>
                </a:cubicBezTo>
                <a:cubicBezTo>
                  <a:pt x="128" y="110"/>
                  <a:pt x="132" y="105"/>
                  <a:pt x="138" y="101"/>
                </a:cubicBezTo>
                <a:cubicBezTo>
                  <a:pt x="144" y="97"/>
                  <a:pt x="152" y="94"/>
                  <a:pt x="163" y="94"/>
                </a:cubicBezTo>
                <a:cubicBezTo>
                  <a:pt x="172" y="94"/>
                  <a:pt x="183" y="96"/>
                  <a:pt x="197" y="102"/>
                </a:cubicBezTo>
                <a:cubicBezTo>
                  <a:pt x="203" y="104"/>
                  <a:pt x="203" y="104"/>
                  <a:pt x="203" y="104"/>
                </a:cubicBezTo>
                <a:cubicBezTo>
                  <a:pt x="199" y="99"/>
                  <a:pt x="199" y="99"/>
                  <a:pt x="199" y="99"/>
                </a:cubicBezTo>
                <a:cubicBezTo>
                  <a:pt x="199" y="99"/>
                  <a:pt x="196" y="94"/>
                  <a:pt x="190" y="90"/>
                </a:cubicBezTo>
                <a:cubicBezTo>
                  <a:pt x="184" y="85"/>
                  <a:pt x="175" y="81"/>
                  <a:pt x="162" y="81"/>
                </a:cubicBezTo>
                <a:cubicBezTo>
                  <a:pt x="154" y="81"/>
                  <a:pt x="145" y="82"/>
                  <a:pt x="135" y="86"/>
                </a:cubicBezTo>
                <a:cubicBezTo>
                  <a:pt x="124" y="91"/>
                  <a:pt x="117" y="97"/>
                  <a:pt x="112" y="104"/>
                </a:cubicBezTo>
                <a:cubicBezTo>
                  <a:pt x="107" y="111"/>
                  <a:pt x="105" y="119"/>
                  <a:pt x="105" y="126"/>
                </a:cubicBezTo>
                <a:cubicBezTo>
                  <a:pt x="105" y="134"/>
                  <a:pt x="107" y="142"/>
                  <a:pt x="111" y="147"/>
                </a:cubicBezTo>
                <a:cubicBezTo>
                  <a:pt x="113" y="150"/>
                  <a:pt x="115" y="152"/>
                  <a:pt x="117" y="154"/>
                </a:cubicBezTo>
                <a:cubicBezTo>
                  <a:pt x="120" y="156"/>
                  <a:pt x="123" y="157"/>
                  <a:pt x="125" y="157"/>
                </a:cubicBezTo>
                <a:cubicBezTo>
                  <a:pt x="129" y="157"/>
                  <a:pt x="129" y="157"/>
                  <a:pt x="129" y="157"/>
                </a:cubicBezTo>
                <a:cubicBezTo>
                  <a:pt x="127" y="154"/>
                  <a:pt x="127" y="154"/>
                  <a:pt x="127" y="154"/>
                </a:cubicBezTo>
                <a:cubicBezTo>
                  <a:pt x="127" y="154"/>
                  <a:pt x="127" y="154"/>
                  <a:pt x="127" y="153"/>
                </a:cubicBezTo>
                <a:cubicBezTo>
                  <a:pt x="126" y="150"/>
                  <a:pt x="121" y="138"/>
                  <a:pt x="121" y="126"/>
                </a:cubicBezTo>
                <a:cubicBezTo>
                  <a:pt x="121" y="122"/>
                  <a:pt x="122" y="117"/>
                  <a:pt x="124" y="114"/>
                </a:cubicBezTo>
                <a:lnTo>
                  <a:pt x="123" y="113"/>
                </a:lnTo>
                <a:close/>
                <a:moveTo>
                  <a:pt x="368" y="356"/>
                </a:moveTo>
                <a:cubicBezTo>
                  <a:pt x="370" y="354"/>
                  <a:pt x="370" y="354"/>
                  <a:pt x="370" y="354"/>
                </a:cubicBezTo>
                <a:cubicBezTo>
                  <a:pt x="356" y="345"/>
                  <a:pt x="349" y="332"/>
                  <a:pt x="349" y="318"/>
                </a:cubicBezTo>
                <a:cubicBezTo>
                  <a:pt x="349" y="306"/>
                  <a:pt x="354" y="294"/>
                  <a:pt x="364" y="283"/>
                </a:cubicBezTo>
                <a:cubicBezTo>
                  <a:pt x="363" y="282"/>
                  <a:pt x="363" y="282"/>
                  <a:pt x="363" y="282"/>
                </a:cubicBezTo>
                <a:cubicBezTo>
                  <a:pt x="361" y="281"/>
                  <a:pt x="361" y="281"/>
                  <a:pt x="361" y="281"/>
                </a:cubicBezTo>
                <a:cubicBezTo>
                  <a:pt x="361" y="281"/>
                  <a:pt x="352" y="298"/>
                  <a:pt x="352" y="314"/>
                </a:cubicBezTo>
                <a:cubicBezTo>
                  <a:pt x="352" y="321"/>
                  <a:pt x="354" y="328"/>
                  <a:pt x="358" y="334"/>
                </a:cubicBezTo>
                <a:cubicBezTo>
                  <a:pt x="363" y="340"/>
                  <a:pt x="368" y="345"/>
                  <a:pt x="373" y="349"/>
                </a:cubicBezTo>
                <a:cubicBezTo>
                  <a:pt x="379" y="352"/>
                  <a:pt x="385" y="354"/>
                  <a:pt x="394" y="354"/>
                </a:cubicBezTo>
                <a:cubicBezTo>
                  <a:pt x="401" y="354"/>
                  <a:pt x="411" y="353"/>
                  <a:pt x="423" y="349"/>
                </a:cubicBezTo>
                <a:cubicBezTo>
                  <a:pt x="422" y="347"/>
                  <a:pt x="422" y="347"/>
                  <a:pt x="422" y="347"/>
                </a:cubicBezTo>
                <a:cubicBezTo>
                  <a:pt x="421" y="346"/>
                  <a:pt x="421" y="346"/>
                  <a:pt x="421" y="346"/>
                </a:cubicBezTo>
                <a:cubicBezTo>
                  <a:pt x="420" y="346"/>
                  <a:pt x="420" y="346"/>
                  <a:pt x="420" y="346"/>
                </a:cubicBezTo>
                <a:cubicBezTo>
                  <a:pt x="419" y="347"/>
                  <a:pt x="404" y="360"/>
                  <a:pt x="388" y="360"/>
                </a:cubicBezTo>
                <a:cubicBezTo>
                  <a:pt x="382" y="360"/>
                  <a:pt x="376" y="358"/>
                  <a:pt x="370" y="354"/>
                </a:cubicBezTo>
                <a:cubicBezTo>
                  <a:pt x="368" y="356"/>
                  <a:pt x="368" y="356"/>
                  <a:pt x="368" y="356"/>
                </a:cubicBezTo>
                <a:cubicBezTo>
                  <a:pt x="367" y="357"/>
                  <a:pt x="367" y="357"/>
                  <a:pt x="367" y="357"/>
                </a:cubicBezTo>
                <a:cubicBezTo>
                  <a:pt x="374" y="362"/>
                  <a:pt x="381" y="364"/>
                  <a:pt x="388" y="364"/>
                </a:cubicBezTo>
                <a:cubicBezTo>
                  <a:pt x="398" y="364"/>
                  <a:pt x="407" y="360"/>
                  <a:pt x="413" y="356"/>
                </a:cubicBezTo>
                <a:cubicBezTo>
                  <a:pt x="419" y="352"/>
                  <a:pt x="423" y="349"/>
                  <a:pt x="423" y="349"/>
                </a:cubicBezTo>
                <a:cubicBezTo>
                  <a:pt x="430" y="343"/>
                  <a:pt x="430" y="343"/>
                  <a:pt x="430" y="343"/>
                </a:cubicBezTo>
                <a:cubicBezTo>
                  <a:pt x="421" y="345"/>
                  <a:pt x="421" y="345"/>
                  <a:pt x="421" y="345"/>
                </a:cubicBezTo>
                <a:cubicBezTo>
                  <a:pt x="410" y="349"/>
                  <a:pt x="401" y="350"/>
                  <a:pt x="394" y="350"/>
                </a:cubicBezTo>
                <a:cubicBezTo>
                  <a:pt x="386" y="350"/>
                  <a:pt x="380" y="349"/>
                  <a:pt x="376" y="345"/>
                </a:cubicBezTo>
                <a:cubicBezTo>
                  <a:pt x="371" y="342"/>
                  <a:pt x="366" y="337"/>
                  <a:pt x="361" y="331"/>
                </a:cubicBezTo>
                <a:cubicBezTo>
                  <a:pt x="357" y="327"/>
                  <a:pt x="356" y="321"/>
                  <a:pt x="356" y="314"/>
                </a:cubicBezTo>
                <a:cubicBezTo>
                  <a:pt x="356" y="307"/>
                  <a:pt x="358" y="299"/>
                  <a:pt x="360" y="293"/>
                </a:cubicBezTo>
                <a:cubicBezTo>
                  <a:pt x="361" y="290"/>
                  <a:pt x="362" y="287"/>
                  <a:pt x="363" y="286"/>
                </a:cubicBezTo>
                <a:cubicBezTo>
                  <a:pt x="364" y="285"/>
                  <a:pt x="364" y="284"/>
                  <a:pt x="364" y="284"/>
                </a:cubicBezTo>
                <a:cubicBezTo>
                  <a:pt x="364" y="283"/>
                  <a:pt x="364" y="283"/>
                  <a:pt x="364" y="283"/>
                </a:cubicBezTo>
                <a:cubicBezTo>
                  <a:pt x="370" y="271"/>
                  <a:pt x="370" y="271"/>
                  <a:pt x="370" y="271"/>
                </a:cubicBezTo>
                <a:cubicBezTo>
                  <a:pt x="361" y="281"/>
                  <a:pt x="361" y="281"/>
                  <a:pt x="361" y="281"/>
                </a:cubicBezTo>
                <a:cubicBezTo>
                  <a:pt x="350" y="292"/>
                  <a:pt x="345" y="305"/>
                  <a:pt x="345" y="318"/>
                </a:cubicBezTo>
                <a:cubicBezTo>
                  <a:pt x="345" y="333"/>
                  <a:pt x="353" y="348"/>
                  <a:pt x="367" y="357"/>
                </a:cubicBezTo>
                <a:lnTo>
                  <a:pt x="368" y="356"/>
                </a:lnTo>
                <a:close/>
              </a:path>
            </a:pathLst>
          </a:custGeom>
          <a:solidFill>
            <a:srgbClr val="07194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480" name="PA_任意多边形 12"/>
          <p:cNvSpPr>
            <a:spLocks/>
          </p:cNvSpPr>
          <p:nvPr>
            <p:custDataLst>
              <p:tags r:id="rId9"/>
            </p:custDataLst>
          </p:nvPr>
        </p:nvSpPr>
        <p:spPr bwMode="auto">
          <a:xfrm>
            <a:off x="1719263" y="1717675"/>
            <a:ext cx="923925" cy="600075"/>
          </a:xfrm>
          <a:custGeom>
            <a:avLst/>
            <a:gdLst>
              <a:gd name="T0" fmla="*/ 79 w 387"/>
              <a:gd name="T1" fmla="*/ 184 h 251"/>
              <a:gd name="T2" fmla="*/ 136 w 387"/>
              <a:gd name="T3" fmla="*/ 236 h 251"/>
              <a:gd name="T4" fmla="*/ 208 w 387"/>
              <a:gd name="T5" fmla="*/ 167 h 251"/>
              <a:gd name="T6" fmla="*/ 133 w 387"/>
              <a:gd name="T7" fmla="*/ 145 h 251"/>
              <a:gd name="T8" fmla="*/ 123 w 387"/>
              <a:gd name="T9" fmla="*/ 167 h 251"/>
              <a:gd name="T10" fmla="*/ 141 w 387"/>
              <a:gd name="T11" fmla="*/ 177 h 251"/>
              <a:gd name="T12" fmla="*/ 154 w 387"/>
              <a:gd name="T13" fmla="*/ 170 h 251"/>
              <a:gd name="T14" fmla="*/ 141 w 387"/>
              <a:gd name="T15" fmla="*/ 188 h 251"/>
              <a:gd name="T16" fmla="*/ 113 w 387"/>
              <a:gd name="T17" fmla="*/ 167 h 251"/>
              <a:gd name="T18" fmla="*/ 154 w 387"/>
              <a:gd name="T19" fmla="*/ 126 h 251"/>
              <a:gd name="T20" fmla="*/ 188 w 387"/>
              <a:gd name="T21" fmla="*/ 93 h 251"/>
              <a:gd name="T22" fmla="*/ 266 w 387"/>
              <a:gd name="T23" fmla="*/ 133 h 251"/>
              <a:gd name="T24" fmla="*/ 299 w 387"/>
              <a:gd name="T25" fmla="*/ 152 h 251"/>
              <a:gd name="T26" fmla="*/ 282 w 387"/>
              <a:gd name="T27" fmla="*/ 185 h 251"/>
              <a:gd name="T28" fmla="*/ 279 w 387"/>
              <a:gd name="T29" fmla="*/ 172 h 251"/>
              <a:gd name="T30" fmla="*/ 290 w 387"/>
              <a:gd name="T31" fmla="*/ 174 h 251"/>
              <a:gd name="T32" fmla="*/ 275 w 387"/>
              <a:gd name="T33" fmla="*/ 146 h 251"/>
              <a:gd name="T34" fmla="*/ 215 w 387"/>
              <a:gd name="T35" fmla="*/ 184 h 251"/>
              <a:gd name="T36" fmla="*/ 279 w 387"/>
              <a:gd name="T37" fmla="*/ 243 h 251"/>
              <a:gd name="T38" fmla="*/ 318 w 387"/>
              <a:gd name="T39" fmla="*/ 212 h 251"/>
              <a:gd name="T40" fmla="*/ 370 w 387"/>
              <a:gd name="T41" fmla="*/ 184 h 251"/>
              <a:gd name="T42" fmla="*/ 373 w 387"/>
              <a:gd name="T43" fmla="*/ 116 h 251"/>
              <a:gd name="T44" fmla="*/ 318 w 387"/>
              <a:gd name="T45" fmla="*/ 86 h 251"/>
              <a:gd name="T46" fmla="*/ 292 w 387"/>
              <a:gd name="T47" fmla="*/ 51 h 251"/>
              <a:gd name="T48" fmla="*/ 209 w 387"/>
              <a:gd name="T49" fmla="*/ 48 h 251"/>
              <a:gd name="T50" fmla="*/ 100 w 387"/>
              <a:gd name="T51" fmla="*/ 60 h 251"/>
              <a:gd name="T52" fmla="*/ 30 w 387"/>
              <a:gd name="T53" fmla="*/ 89 h 251"/>
              <a:gd name="T54" fmla="*/ 79 w 387"/>
              <a:gd name="T55" fmla="*/ 184 h 2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387" h="251">
                <a:moveTo>
                  <a:pt x="79" y="184"/>
                </a:moveTo>
                <a:cubicBezTo>
                  <a:pt x="79" y="184"/>
                  <a:pt x="92" y="230"/>
                  <a:pt x="136" y="236"/>
                </a:cubicBezTo>
                <a:cubicBezTo>
                  <a:pt x="179" y="242"/>
                  <a:pt x="218" y="230"/>
                  <a:pt x="208" y="167"/>
                </a:cubicBezTo>
                <a:cubicBezTo>
                  <a:pt x="208" y="167"/>
                  <a:pt x="189" y="120"/>
                  <a:pt x="133" y="145"/>
                </a:cubicBezTo>
                <a:cubicBezTo>
                  <a:pt x="133" y="145"/>
                  <a:pt x="121" y="155"/>
                  <a:pt x="123" y="167"/>
                </a:cubicBezTo>
                <a:cubicBezTo>
                  <a:pt x="124" y="178"/>
                  <a:pt x="133" y="185"/>
                  <a:pt x="141" y="177"/>
                </a:cubicBezTo>
                <a:cubicBezTo>
                  <a:pt x="141" y="177"/>
                  <a:pt x="147" y="164"/>
                  <a:pt x="154" y="170"/>
                </a:cubicBezTo>
                <a:cubicBezTo>
                  <a:pt x="154" y="170"/>
                  <a:pt x="159" y="188"/>
                  <a:pt x="141" y="188"/>
                </a:cubicBezTo>
                <a:cubicBezTo>
                  <a:pt x="141" y="188"/>
                  <a:pt x="118" y="197"/>
                  <a:pt x="113" y="167"/>
                </a:cubicBezTo>
                <a:cubicBezTo>
                  <a:pt x="113" y="167"/>
                  <a:pt x="104" y="138"/>
                  <a:pt x="154" y="126"/>
                </a:cubicBezTo>
                <a:cubicBezTo>
                  <a:pt x="154" y="126"/>
                  <a:pt x="163" y="100"/>
                  <a:pt x="188" y="93"/>
                </a:cubicBezTo>
                <a:cubicBezTo>
                  <a:pt x="212" y="86"/>
                  <a:pt x="256" y="97"/>
                  <a:pt x="266" y="133"/>
                </a:cubicBezTo>
                <a:cubicBezTo>
                  <a:pt x="266" y="133"/>
                  <a:pt x="289" y="138"/>
                  <a:pt x="299" y="152"/>
                </a:cubicBezTo>
                <a:cubicBezTo>
                  <a:pt x="309" y="167"/>
                  <a:pt x="299" y="191"/>
                  <a:pt x="282" y="185"/>
                </a:cubicBezTo>
                <a:cubicBezTo>
                  <a:pt x="282" y="185"/>
                  <a:pt x="264" y="180"/>
                  <a:pt x="279" y="172"/>
                </a:cubicBezTo>
                <a:cubicBezTo>
                  <a:pt x="290" y="174"/>
                  <a:pt x="290" y="174"/>
                  <a:pt x="290" y="174"/>
                </a:cubicBezTo>
                <a:cubicBezTo>
                  <a:pt x="290" y="174"/>
                  <a:pt x="298" y="155"/>
                  <a:pt x="275" y="146"/>
                </a:cubicBezTo>
                <a:cubicBezTo>
                  <a:pt x="251" y="138"/>
                  <a:pt x="217" y="152"/>
                  <a:pt x="215" y="184"/>
                </a:cubicBezTo>
                <a:cubicBezTo>
                  <a:pt x="214" y="216"/>
                  <a:pt x="238" y="251"/>
                  <a:pt x="279" y="243"/>
                </a:cubicBezTo>
                <a:cubicBezTo>
                  <a:pt x="279" y="243"/>
                  <a:pt x="311" y="243"/>
                  <a:pt x="318" y="212"/>
                </a:cubicBezTo>
                <a:cubicBezTo>
                  <a:pt x="318" y="212"/>
                  <a:pt x="357" y="207"/>
                  <a:pt x="370" y="184"/>
                </a:cubicBezTo>
                <a:cubicBezTo>
                  <a:pt x="383" y="161"/>
                  <a:pt x="387" y="142"/>
                  <a:pt x="373" y="116"/>
                </a:cubicBezTo>
                <a:cubicBezTo>
                  <a:pt x="358" y="90"/>
                  <a:pt x="318" y="86"/>
                  <a:pt x="318" y="86"/>
                </a:cubicBezTo>
                <a:cubicBezTo>
                  <a:pt x="318" y="86"/>
                  <a:pt x="316" y="60"/>
                  <a:pt x="292" y="51"/>
                </a:cubicBezTo>
                <a:cubicBezTo>
                  <a:pt x="267" y="42"/>
                  <a:pt x="247" y="32"/>
                  <a:pt x="209" y="48"/>
                </a:cubicBezTo>
                <a:cubicBezTo>
                  <a:pt x="209" y="48"/>
                  <a:pt x="153" y="0"/>
                  <a:pt x="100" y="60"/>
                </a:cubicBezTo>
                <a:cubicBezTo>
                  <a:pt x="100" y="60"/>
                  <a:pt x="60" y="50"/>
                  <a:pt x="30" y="89"/>
                </a:cubicBezTo>
                <a:cubicBezTo>
                  <a:pt x="30" y="89"/>
                  <a:pt x="0" y="175"/>
                  <a:pt x="79" y="184"/>
                </a:cubicBezTo>
                <a:close/>
              </a:path>
            </a:pathLst>
          </a:custGeom>
          <a:solidFill>
            <a:srgbClr val="BBE4F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481" name="PA_任意多边形 13"/>
          <p:cNvSpPr>
            <a:spLocks/>
          </p:cNvSpPr>
          <p:nvPr>
            <p:custDataLst>
              <p:tags r:id="rId10"/>
            </p:custDataLst>
          </p:nvPr>
        </p:nvSpPr>
        <p:spPr bwMode="auto">
          <a:xfrm>
            <a:off x="1771650" y="1785938"/>
            <a:ext cx="863600" cy="519113"/>
          </a:xfrm>
          <a:custGeom>
            <a:avLst/>
            <a:gdLst>
              <a:gd name="T0" fmla="*/ 132 w 362"/>
              <a:gd name="T1" fmla="*/ 211 h 218"/>
              <a:gd name="T2" fmla="*/ 188 w 362"/>
              <a:gd name="T3" fmla="*/ 138 h 218"/>
              <a:gd name="T4" fmla="*/ 109 w 362"/>
              <a:gd name="T5" fmla="*/ 115 h 218"/>
              <a:gd name="T6" fmla="*/ 112 w 362"/>
              <a:gd name="T7" fmla="*/ 155 h 218"/>
              <a:gd name="T8" fmla="*/ 124 w 362"/>
              <a:gd name="T9" fmla="*/ 145 h 218"/>
              <a:gd name="T10" fmla="*/ 131 w 362"/>
              <a:gd name="T11" fmla="*/ 142 h 218"/>
              <a:gd name="T12" fmla="*/ 119 w 362"/>
              <a:gd name="T13" fmla="*/ 158 h 218"/>
              <a:gd name="T14" fmla="*/ 92 w 362"/>
              <a:gd name="T15" fmla="*/ 138 h 218"/>
              <a:gd name="T16" fmla="*/ 92 w 362"/>
              <a:gd name="T17" fmla="*/ 138 h 218"/>
              <a:gd name="T18" fmla="*/ 133 w 362"/>
              <a:gd name="T19" fmla="*/ 100 h 218"/>
              <a:gd name="T20" fmla="*/ 166 w 362"/>
              <a:gd name="T21" fmla="*/ 67 h 218"/>
              <a:gd name="T22" fmla="*/ 243 w 362"/>
              <a:gd name="T23" fmla="*/ 107 h 218"/>
              <a:gd name="T24" fmla="*/ 275 w 362"/>
              <a:gd name="T25" fmla="*/ 151 h 218"/>
              <a:gd name="T26" fmla="*/ 254 w 362"/>
              <a:gd name="T27" fmla="*/ 152 h 218"/>
              <a:gd name="T28" fmla="*/ 257 w 362"/>
              <a:gd name="T29" fmla="*/ 146 h 218"/>
              <a:gd name="T30" fmla="*/ 253 w 362"/>
              <a:gd name="T31" fmla="*/ 117 h 218"/>
              <a:gd name="T32" fmla="*/ 206 w 362"/>
              <a:gd name="T33" fmla="*/ 199 h 218"/>
              <a:gd name="T34" fmla="*/ 275 w 362"/>
              <a:gd name="T35" fmla="*/ 213 h 218"/>
              <a:gd name="T36" fmla="*/ 350 w 362"/>
              <a:gd name="T37" fmla="*/ 157 h 218"/>
              <a:gd name="T38" fmla="*/ 296 w 362"/>
              <a:gd name="T39" fmla="*/ 58 h 218"/>
              <a:gd name="T40" fmla="*/ 187 w 362"/>
              <a:gd name="T41" fmla="*/ 18 h 218"/>
              <a:gd name="T42" fmla="*/ 78 w 362"/>
              <a:gd name="T43" fmla="*/ 32 h 218"/>
              <a:gd name="T44" fmla="*/ 6 w 362"/>
              <a:gd name="T45" fmla="*/ 60 h 218"/>
              <a:gd name="T46" fmla="*/ 55 w 362"/>
              <a:gd name="T47" fmla="*/ 157 h 218"/>
              <a:gd name="T48" fmla="*/ 7 w 362"/>
              <a:gd name="T49" fmla="*/ 72 h 218"/>
              <a:gd name="T50" fmla="*/ 10 w 362"/>
              <a:gd name="T51" fmla="*/ 62 h 218"/>
              <a:gd name="T52" fmla="*/ 77 w 362"/>
              <a:gd name="T53" fmla="*/ 34 h 218"/>
              <a:gd name="T54" fmla="*/ 182 w 362"/>
              <a:gd name="T55" fmla="*/ 19 h 218"/>
              <a:gd name="T56" fmla="*/ 188 w 362"/>
              <a:gd name="T57" fmla="*/ 22 h 218"/>
              <a:gd name="T58" fmla="*/ 294 w 362"/>
              <a:gd name="T59" fmla="*/ 57 h 218"/>
              <a:gd name="T60" fmla="*/ 296 w 362"/>
              <a:gd name="T61" fmla="*/ 60 h 218"/>
              <a:gd name="T62" fmla="*/ 316 w 362"/>
              <a:gd name="T63" fmla="*/ 177 h 218"/>
              <a:gd name="T64" fmla="*/ 294 w 362"/>
              <a:gd name="T65" fmla="*/ 182 h 218"/>
              <a:gd name="T66" fmla="*/ 257 w 362"/>
              <a:gd name="T67" fmla="*/ 213 h 218"/>
              <a:gd name="T68" fmla="*/ 209 w 362"/>
              <a:gd name="T69" fmla="*/ 197 h 218"/>
              <a:gd name="T70" fmla="*/ 252 w 362"/>
              <a:gd name="T71" fmla="*/ 120 h 218"/>
              <a:gd name="T72" fmla="*/ 267 w 362"/>
              <a:gd name="T73" fmla="*/ 145 h 218"/>
              <a:gd name="T74" fmla="*/ 256 w 362"/>
              <a:gd name="T75" fmla="*/ 143 h 218"/>
              <a:gd name="T76" fmla="*/ 259 w 362"/>
              <a:gd name="T77" fmla="*/ 159 h 218"/>
              <a:gd name="T78" fmla="*/ 257 w 362"/>
              <a:gd name="T79" fmla="*/ 108 h 218"/>
              <a:gd name="T80" fmla="*/ 181 w 362"/>
              <a:gd name="T81" fmla="*/ 61 h 218"/>
              <a:gd name="T82" fmla="*/ 132 w 362"/>
              <a:gd name="T83" fmla="*/ 96 h 218"/>
              <a:gd name="T84" fmla="*/ 89 w 362"/>
              <a:gd name="T85" fmla="*/ 139 h 218"/>
              <a:gd name="T86" fmla="*/ 119 w 362"/>
              <a:gd name="T87" fmla="*/ 162 h 218"/>
              <a:gd name="T88" fmla="*/ 134 w 362"/>
              <a:gd name="T89" fmla="*/ 140 h 218"/>
              <a:gd name="T90" fmla="*/ 118 w 362"/>
              <a:gd name="T91" fmla="*/ 147 h 218"/>
              <a:gd name="T92" fmla="*/ 107 w 362"/>
              <a:gd name="T93" fmla="*/ 124 h 218"/>
              <a:gd name="T94" fmla="*/ 111 w 362"/>
              <a:gd name="T95" fmla="*/ 117 h 218"/>
              <a:gd name="T96" fmla="*/ 184 w 362"/>
              <a:gd name="T97" fmla="*/ 138 h 218"/>
              <a:gd name="T98" fmla="*/ 184 w 362"/>
              <a:gd name="T99" fmla="*/ 139 h 218"/>
              <a:gd name="T100" fmla="*/ 71 w 362"/>
              <a:gd name="T101" fmla="*/ 179 h 218"/>
              <a:gd name="T102" fmla="*/ 59 w 362"/>
              <a:gd name="T103" fmla="*/ 154 h 2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362" h="218">
                <a:moveTo>
                  <a:pt x="57" y="156"/>
                </a:moveTo>
                <a:cubicBezTo>
                  <a:pt x="55" y="157"/>
                  <a:pt x="55" y="157"/>
                  <a:pt x="55" y="157"/>
                </a:cubicBezTo>
                <a:cubicBezTo>
                  <a:pt x="55" y="157"/>
                  <a:pt x="59" y="168"/>
                  <a:pt x="68" y="181"/>
                </a:cubicBezTo>
                <a:cubicBezTo>
                  <a:pt x="76" y="194"/>
                  <a:pt x="91" y="207"/>
                  <a:pt x="113" y="210"/>
                </a:cubicBezTo>
                <a:cubicBezTo>
                  <a:pt x="120" y="211"/>
                  <a:pt x="126" y="211"/>
                  <a:pt x="132" y="211"/>
                </a:cubicBezTo>
                <a:cubicBezTo>
                  <a:pt x="148" y="211"/>
                  <a:pt x="162" y="208"/>
                  <a:pt x="173" y="200"/>
                </a:cubicBezTo>
                <a:cubicBezTo>
                  <a:pt x="183" y="191"/>
                  <a:pt x="190" y="178"/>
                  <a:pt x="190" y="158"/>
                </a:cubicBezTo>
                <a:cubicBezTo>
                  <a:pt x="190" y="152"/>
                  <a:pt x="189" y="145"/>
                  <a:pt x="188" y="138"/>
                </a:cubicBezTo>
                <a:cubicBezTo>
                  <a:pt x="188" y="138"/>
                  <a:pt x="188" y="138"/>
                  <a:pt x="188" y="138"/>
                </a:cubicBezTo>
                <a:cubicBezTo>
                  <a:pt x="188" y="138"/>
                  <a:pt x="188" y="138"/>
                  <a:pt x="188" y="138"/>
                </a:cubicBezTo>
                <a:cubicBezTo>
                  <a:pt x="188" y="138"/>
                  <a:pt x="185" y="130"/>
                  <a:pt x="177" y="123"/>
                </a:cubicBezTo>
                <a:cubicBezTo>
                  <a:pt x="170" y="115"/>
                  <a:pt x="158" y="108"/>
                  <a:pt x="141" y="108"/>
                </a:cubicBezTo>
                <a:cubicBezTo>
                  <a:pt x="132" y="108"/>
                  <a:pt x="122" y="110"/>
                  <a:pt x="110" y="115"/>
                </a:cubicBezTo>
                <a:cubicBezTo>
                  <a:pt x="110" y="115"/>
                  <a:pt x="110" y="115"/>
                  <a:pt x="110" y="115"/>
                </a:cubicBezTo>
                <a:cubicBezTo>
                  <a:pt x="109" y="115"/>
                  <a:pt x="109" y="115"/>
                  <a:pt x="109" y="115"/>
                </a:cubicBezTo>
                <a:cubicBezTo>
                  <a:pt x="109" y="116"/>
                  <a:pt x="107" y="118"/>
                  <a:pt x="104" y="122"/>
                </a:cubicBezTo>
                <a:cubicBezTo>
                  <a:pt x="101" y="125"/>
                  <a:pt x="99" y="131"/>
                  <a:pt x="99" y="137"/>
                </a:cubicBezTo>
                <a:cubicBezTo>
                  <a:pt x="99" y="137"/>
                  <a:pt x="99" y="138"/>
                  <a:pt x="99" y="139"/>
                </a:cubicBezTo>
                <a:cubicBezTo>
                  <a:pt x="99" y="143"/>
                  <a:pt x="101" y="147"/>
                  <a:pt x="103" y="150"/>
                </a:cubicBezTo>
                <a:cubicBezTo>
                  <a:pt x="105" y="153"/>
                  <a:pt x="108" y="155"/>
                  <a:pt x="112" y="155"/>
                </a:cubicBezTo>
                <a:cubicBezTo>
                  <a:pt x="115" y="155"/>
                  <a:pt x="118" y="153"/>
                  <a:pt x="121" y="150"/>
                </a:cubicBezTo>
                <a:cubicBezTo>
                  <a:pt x="121" y="150"/>
                  <a:pt x="121" y="150"/>
                  <a:pt x="121" y="150"/>
                </a:cubicBezTo>
                <a:cubicBezTo>
                  <a:pt x="121" y="150"/>
                  <a:pt x="121" y="150"/>
                  <a:pt x="121" y="150"/>
                </a:cubicBezTo>
                <a:cubicBezTo>
                  <a:pt x="121" y="150"/>
                  <a:pt x="121" y="150"/>
                  <a:pt x="121" y="150"/>
                </a:cubicBezTo>
                <a:cubicBezTo>
                  <a:pt x="121" y="149"/>
                  <a:pt x="122" y="147"/>
                  <a:pt x="124" y="145"/>
                </a:cubicBezTo>
                <a:cubicBezTo>
                  <a:pt x="125" y="144"/>
                  <a:pt x="126" y="144"/>
                  <a:pt x="126" y="143"/>
                </a:cubicBezTo>
                <a:cubicBezTo>
                  <a:pt x="127" y="142"/>
                  <a:pt x="128" y="142"/>
                  <a:pt x="129" y="142"/>
                </a:cubicBezTo>
                <a:cubicBezTo>
                  <a:pt x="129" y="142"/>
                  <a:pt x="130" y="142"/>
                  <a:pt x="131" y="143"/>
                </a:cubicBezTo>
                <a:cubicBezTo>
                  <a:pt x="132" y="142"/>
                  <a:pt x="132" y="142"/>
                  <a:pt x="132" y="142"/>
                </a:cubicBezTo>
                <a:cubicBezTo>
                  <a:pt x="131" y="142"/>
                  <a:pt x="131" y="142"/>
                  <a:pt x="131" y="142"/>
                </a:cubicBezTo>
                <a:cubicBezTo>
                  <a:pt x="131" y="142"/>
                  <a:pt x="131" y="142"/>
                  <a:pt x="131" y="142"/>
                </a:cubicBezTo>
                <a:cubicBezTo>
                  <a:pt x="131" y="142"/>
                  <a:pt x="131" y="144"/>
                  <a:pt x="131" y="146"/>
                </a:cubicBezTo>
                <a:cubicBezTo>
                  <a:pt x="131" y="149"/>
                  <a:pt x="130" y="152"/>
                  <a:pt x="129" y="154"/>
                </a:cubicBezTo>
                <a:cubicBezTo>
                  <a:pt x="127" y="157"/>
                  <a:pt x="125" y="158"/>
                  <a:pt x="119" y="158"/>
                </a:cubicBezTo>
                <a:cubicBezTo>
                  <a:pt x="119" y="158"/>
                  <a:pt x="119" y="158"/>
                  <a:pt x="119" y="158"/>
                </a:cubicBezTo>
                <a:cubicBezTo>
                  <a:pt x="119" y="159"/>
                  <a:pt x="119" y="159"/>
                  <a:pt x="119" y="159"/>
                </a:cubicBezTo>
                <a:cubicBezTo>
                  <a:pt x="119" y="159"/>
                  <a:pt x="119" y="159"/>
                  <a:pt x="119" y="159"/>
                </a:cubicBezTo>
                <a:cubicBezTo>
                  <a:pt x="118" y="159"/>
                  <a:pt x="116" y="160"/>
                  <a:pt x="112" y="160"/>
                </a:cubicBezTo>
                <a:cubicBezTo>
                  <a:pt x="109" y="160"/>
                  <a:pt x="105" y="159"/>
                  <a:pt x="101" y="156"/>
                </a:cubicBezTo>
                <a:cubicBezTo>
                  <a:pt x="98" y="153"/>
                  <a:pt x="94" y="148"/>
                  <a:pt x="92" y="138"/>
                </a:cubicBezTo>
                <a:cubicBezTo>
                  <a:pt x="92" y="138"/>
                  <a:pt x="92" y="138"/>
                  <a:pt x="92" y="138"/>
                </a:cubicBezTo>
                <a:cubicBezTo>
                  <a:pt x="92" y="138"/>
                  <a:pt x="92" y="138"/>
                  <a:pt x="92" y="138"/>
                </a:cubicBezTo>
                <a:cubicBezTo>
                  <a:pt x="92" y="138"/>
                  <a:pt x="92" y="138"/>
                  <a:pt x="92" y="138"/>
                </a:cubicBezTo>
                <a:cubicBezTo>
                  <a:pt x="92" y="138"/>
                  <a:pt x="92" y="138"/>
                  <a:pt x="92" y="138"/>
                </a:cubicBezTo>
                <a:cubicBezTo>
                  <a:pt x="92" y="138"/>
                  <a:pt x="92" y="138"/>
                  <a:pt x="92" y="138"/>
                </a:cubicBezTo>
                <a:cubicBezTo>
                  <a:pt x="92" y="138"/>
                  <a:pt x="92" y="138"/>
                  <a:pt x="92" y="138"/>
                </a:cubicBezTo>
                <a:cubicBezTo>
                  <a:pt x="92" y="138"/>
                  <a:pt x="92" y="138"/>
                  <a:pt x="92" y="138"/>
                </a:cubicBezTo>
                <a:cubicBezTo>
                  <a:pt x="92" y="138"/>
                  <a:pt x="92" y="136"/>
                  <a:pt x="92" y="134"/>
                </a:cubicBezTo>
                <a:cubicBezTo>
                  <a:pt x="92" y="130"/>
                  <a:pt x="93" y="124"/>
                  <a:pt x="99" y="117"/>
                </a:cubicBezTo>
                <a:cubicBezTo>
                  <a:pt x="104" y="111"/>
                  <a:pt x="114" y="104"/>
                  <a:pt x="133" y="100"/>
                </a:cubicBezTo>
                <a:cubicBezTo>
                  <a:pt x="134" y="100"/>
                  <a:pt x="134" y="100"/>
                  <a:pt x="134" y="100"/>
                </a:cubicBezTo>
                <a:cubicBezTo>
                  <a:pt x="134" y="99"/>
                  <a:pt x="134" y="99"/>
                  <a:pt x="134" y="99"/>
                </a:cubicBezTo>
                <a:cubicBezTo>
                  <a:pt x="134" y="99"/>
                  <a:pt x="134" y="99"/>
                  <a:pt x="134" y="99"/>
                </a:cubicBezTo>
                <a:cubicBezTo>
                  <a:pt x="135" y="97"/>
                  <a:pt x="137" y="91"/>
                  <a:pt x="143" y="84"/>
                </a:cubicBezTo>
                <a:cubicBezTo>
                  <a:pt x="148" y="77"/>
                  <a:pt x="155" y="70"/>
                  <a:pt x="166" y="67"/>
                </a:cubicBezTo>
                <a:cubicBezTo>
                  <a:pt x="171" y="66"/>
                  <a:pt x="176" y="65"/>
                  <a:pt x="181" y="65"/>
                </a:cubicBezTo>
                <a:cubicBezTo>
                  <a:pt x="193" y="65"/>
                  <a:pt x="206" y="68"/>
                  <a:pt x="217" y="75"/>
                </a:cubicBezTo>
                <a:cubicBezTo>
                  <a:pt x="229" y="82"/>
                  <a:pt x="238" y="92"/>
                  <a:pt x="242" y="106"/>
                </a:cubicBezTo>
                <a:cubicBezTo>
                  <a:pt x="242" y="107"/>
                  <a:pt x="242" y="107"/>
                  <a:pt x="242" y="107"/>
                </a:cubicBezTo>
                <a:cubicBezTo>
                  <a:pt x="243" y="107"/>
                  <a:pt x="243" y="107"/>
                  <a:pt x="243" y="107"/>
                </a:cubicBezTo>
                <a:cubicBezTo>
                  <a:pt x="244" y="107"/>
                  <a:pt x="244" y="107"/>
                  <a:pt x="244" y="107"/>
                </a:cubicBezTo>
                <a:cubicBezTo>
                  <a:pt x="245" y="108"/>
                  <a:pt x="251" y="109"/>
                  <a:pt x="257" y="112"/>
                </a:cubicBezTo>
                <a:cubicBezTo>
                  <a:pt x="264" y="115"/>
                  <a:pt x="271" y="119"/>
                  <a:pt x="275" y="125"/>
                </a:cubicBezTo>
                <a:cubicBezTo>
                  <a:pt x="278" y="129"/>
                  <a:pt x="279" y="133"/>
                  <a:pt x="279" y="138"/>
                </a:cubicBezTo>
                <a:cubicBezTo>
                  <a:pt x="279" y="142"/>
                  <a:pt x="278" y="147"/>
                  <a:pt x="275" y="151"/>
                </a:cubicBezTo>
                <a:cubicBezTo>
                  <a:pt x="272" y="154"/>
                  <a:pt x="269" y="156"/>
                  <a:pt x="265" y="156"/>
                </a:cubicBezTo>
                <a:cubicBezTo>
                  <a:pt x="263" y="156"/>
                  <a:pt x="262" y="156"/>
                  <a:pt x="260" y="156"/>
                </a:cubicBezTo>
                <a:cubicBezTo>
                  <a:pt x="260" y="155"/>
                  <a:pt x="260" y="155"/>
                  <a:pt x="260" y="155"/>
                </a:cubicBezTo>
                <a:cubicBezTo>
                  <a:pt x="259" y="155"/>
                  <a:pt x="257" y="154"/>
                  <a:pt x="256" y="153"/>
                </a:cubicBezTo>
                <a:cubicBezTo>
                  <a:pt x="255" y="153"/>
                  <a:pt x="254" y="152"/>
                  <a:pt x="254" y="152"/>
                </a:cubicBezTo>
                <a:cubicBezTo>
                  <a:pt x="253" y="151"/>
                  <a:pt x="253" y="151"/>
                  <a:pt x="253" y="150"/>
                </a:cubicBezTo>
                <a:cubicBezTo>
                  <a:pt x="253" y="150"/>
                  <a:pt x="253" y="150"/>
                  <a:pt x="254" y="149"/>
                </a:cubicBezTo>
                <a:cubicBezTo>
                  <a:pt x="255" y="148"/>
                  <a:pt x="256" y="147"/>
                  <a:pt x="258" y="146"/>
                </a:cubicBezTo>
                <a:cubicBezTo>
                  <a:pt x="257" y="144"/>
                  <a:pt x="257" y="144"/>
                  <a:pt x="257" y="144"/>
                </a:cubicBezTo>
                <a:cubicBezTo>
                  <a:pt x="257" y="146"/>
                  <a:pt x="257" y="146"/>
                  <a:pt x="257" y="146"/>
                </a:cubicBezTo>
                <a:cubicBezTo>
                  <a:pt x="270" y="148"/>
                  <a:pt x="270" y="148"/>
                  <a:pt x="270" y="148"/>
                </a:cubicBezTo>
                <a:cubicBezTo>
                  <a:pt x="270" y="147"/>
                  <a:pt x="270" y="147"/>
                  <a:pt x="270" y="147"/>
                </a:cubicBezTo>
                <a:cubicBezTo>
                  <a:pt x="270" y="146"/>
                  <a:pt x="272" y="143"/>
                  <a:pt x="272" y="139"/>
                </a:cubicBezTo>
                <a:cubicBezTo>
                  <a:pt x="272" y="136"/>
                  <a:pt x="271" y="131"/>
                  <a:pt x="268" y="127"/>
                </a:cubicBezTo>
                <a:cubicBezTo>
                  <a:pt x="265" y="123"/>
                  <a:pt x="261" y="119"/>
                  <a:pt x="253" y="117"/>
                </a:cubicBezTo>
                <a:cubicBezTo>
                  <a:pt x="249" y="115"/>
                  <a:pt x="243" y="114"/>
                  <a:pt x="238" y="114"/>
                </a:cubicBezTo>
                <a:cubicBezTo>
                  <a:pt x="227" y="114"/>
                  <a:pt x="216" y="118"/>
                  <a:pt x="207" y="125"/>
                </a:cubicBezTo>
                <a:cubicBezTo>
                  <a:pt x="198" y="132"/>
                  <a:pt x="192" y="143"/>
                  <a:pt x="191" y="156"/>
                </a:cubicBezTo>
                <a:cubicBezTo>
                  <a:pt x="191" y="157"/>
                  <a:pt x="191" y="158"/>
                  <a:pt x="191" y="159"/>
                </a:cubicBezTo>
                <a:cubicBezTo>
                  <a:pt x="191" y="173"/>
                  <a:pt x="196" y="188"/>
                  <a:pt x="206" y="199"/>
                </a:cubicBezTo>
                <a:cubicBezTo>
                  <a:pt x="215" y="211"/>
                  <a:pt x="229" y="218"/>
                  <a:pt x="246" y="218"/>
                </a:cubicBezTo>
                <a:cubicBezTo>
                  <a:pt x="250" y="218"/>
                  <a:pt x="253" y="218"/>
                  <a:pt x="257" y="217"/>
                </a:cubicBezTo>
                <a:cubicBezTo>
                  <a:pt x="257" y="215"/>
                  <a:pt x="257" y="215"/>
                  <a:pt x="257" y="215"/>
                </a:cubicBezTo>
                <a:cubicBezTo>
                  <a:pt x="257" y="217"/>
                  <a:pt x="257" y="217"/>
                  <a:pt x="257" y="217"/>
                </a:cubicBezTo>
                <a:cubicBezTo>
                  <a:pt x="257" y="217"/>
                  <a:pt x="265" y="217"/>
                  <a:pt x="275" y="213"/>
                </a:cubicBezTo>
                <a:cubicBezTo>
                  <a:pt x="284" y="209"/>
                  <a:pt x="294" y="201"/>
                  <a:pt x="298" y="184"/>
                </a:cubicBezTo>
                <a:cubicBezTo>
                  <a:pt x="296" y="184"/>
                  <a:pt x="296" y="184"/>
                  <a:pt x="296" y="184"/>
                </a:cubicBezTo>
                <a:cubicBezTo>
                  <a:pt x="296" y="186"/>
                  <a:pt x="296" y="186"/>
                  <a:pt x="296" y="186"/>
                </a:cubicBezTo>
                <a:cubicBezTo>
                  <a:pt x="296" y="186"/>
                  <a:pt x="306" y="184"/>
                  <a:pt x="318" y="180"/>
                </a:cubicBezTo>
                <a:cubicBezTo>
                  <a:pt x="329" y="176"/>
                  <a:pt x="343" y="169"/>
                  <a:pt x="350" y="157"/>
                </a:cubicBezTo>
                <a:cubicBezTo>
                  <a:pt x="357" y="144"/>
                  <a:pt x="362" y="132"/>
                  <a:pt x="362" y="119"/>
                </a:cubicBezTo>
                <a:cubicBezTo>
                  <a:pt x="362" y="109"/>
                  <a:pt x="359" y="99"/>
                  <a:pt x="353" y="87"/>
                </a:cubicBezTo>
                <a:cubicBezTo>
                  <a:pt x="345" y="73"/>
                  <a:pt x="331" y="66"/>
                  <a:pt x="319" y="61"/>
                </a:cubicBezTo>
                <a:cubicBezTo>
                  <a:pt x="307" y="57"/>
                  <a:pt x="296" y="56"/>
                  <a:pt x="296" y="56"/>
                </a:cubicBezTo>
                <a:cubicBezTo>
                  <a:pt x="296" y="58"/>
                  <a:pt x="296" y="58"/>
                  <a:pt x="296" y="58"/>
                </a:cubicBezTo>
                <a:cubicBezTo>
                  <a:pt x="298" y="58"/>
                  <a:pt x="298" y="58"/>
                  <a:pt x="298" y="58"/>
                </a:cubicBezTo>
                <a:cubicBezTo>
                  <a:pt x="298" y="57"/>
                  <a:pt x="298" y="51"/>
                  <a:pt x="294" y="43"/>
                </a:cubicBezTo>
                <a:cubicBezTo>
                  <a:pt x="290" y="35"/>
                  <a:pt x="283" y="26"/>
                  <a:pt x="271" y="21"/>
                </a:cubicBezTo>
                <a:cubicBezTo>
                  <a:pt x="255" y="16"/>
                  <a:pt x="242" y="10"/>
                  <a:pt x="224" y="10"/>
                </a:cubicBezTo>
                <a:cubicBezTo>
                  <a:pt x="213" y="10"/>
                  <a:pt x="201" y="12"/>
                  <a:pt x="187" y="18"/>
                </a:cubicBezTo>
                <a:cubicBezTo>
                  <a:pt x="187" y="20"/>
                  <a:pt x="187" y="20"/>
                  <a:pt x="187" y="20"/>
                </a:cubicBezTo>
                <a:cubicBezTo>
                  <a:pt x="189" y="19"/>
                  <a:pt x="189" y="19"/>
                  <a:pt x="189" y="19"/>
                </a:cubicBezTo>
                <a:cubicBezTo>
                  <a:pt x="189" y="18"/>
                  <a:pt x="167" y="0"/>
                  <a:pt x="137" y="0"/>
                </a:cubicBezTo>
                <a:cubicBezTo>
                  <a:pt x="118" y="0"/>
                  <a:pt x="97" y="7"/>
                  <a:pt x="76" y="30"/>
                </a:cubicBezTo>
                <a:cubicBezTo>
                  <a:pt x="78" y="32"/>
                  <a:pt x="78" y="32"/>
                  <a:pt x="78" y="32"/>
                </a:cubicBezTo>
                <a:cubicBezTo>
                  <a:pt x="78" y="30"/>
                  <a:pt x="78" y="30"/>
                  <a:pt x="78" y="30"/>
                </a:cubicBezTo>
                <a:cubicBezTo>
                  <a:pt x="78" y="30"/>
                  <a:pt x="73" y="28"/>
                  <a:pt x="66" y="28"/>
                </a:cubicBezTo>
                <a:cubicBezTo>
                  <a:pt x="51" y="28"/>
                  <a:pt x="27" y="33"/>
                  <a:pt x="6" y="59"/>
                </a:cubicBezTo>
                <a:cubicBezTo>
                  <a:pt x="6" y="60"/>
                  <a:pt x="6" y="60"/>
                  <a:pt x="6" y="60"/>
                </a:cubicBezTo>
                <a:cubicBezTo>
                  <a:pt x="6" y="60"/>
                  <a:pt x="6" y="60"/>
                  <a:pt x="6" y="60"/>
                </a:cubicBezTo>
                <a:cubicBezTo>
                  <a:pt x="6" y="60"/>
                  <a:pt x="0" y="76"/>
                  <a:pt x="0" y="96"/>
                </a:cubicBezTo>
                <a:cubicBezTo>
                  <a:pt x="0" y="109"/>
                  <a:pt x="3" y="123"/>
                  <a:pt x="11" y="135"/>
                </a:cubicBezTo>
                <a:cubicBezTo>
                  <a:pt x="20" y="147"/>
                  <a:pt x="34" y="156"/>
                  <a:pt x="57" y="158"/>
                </a:cubicBezTo>
                <a:cubicBezTo>
                  <a:pt x="57" y="156"/>
                  <a:pt x="57" y="156"/>
                  <a:pt x="57" y="156"/>
                </a:cubicBezTo>
                <a:cubicBezTo>
                  <a:pt x="55" y="157"/>
                  <a:pt x="55" y="157"/>
                  <a:pt x="55" y="157"/>
                </a:cubicBezTo>
                <a:cubicBezTo>
                  <a:pt x="57" y="156"/>
                  <a:pt x="57" y="156"/>
                  <a:pt x="57" y="156"/>
                </a:cubicBezTo>
                <a:cubicBezTo>
                  <a:pt x="57" y="154"/>
                  <a:pt x="57" y="154"/>
                  <a:pt x="57" y="154"/>
                </a:cubicBezTo>
                <a:cubicBezTo>
                  <a:pt x="35" y="152"/>
                  <a:pt x="22" y="143"/>
                  <a:pt x="15" y="132"/>
                </a:cubicBezTo>
                <a:cubicBezTo>
                  <a:pt x="7" y="122"/>
                  <a:pt x="4" y="108"/>
                  <a:pt x="4" y="96"/>
                </a:cubicBezTo>
                <a:cubicBezTo>
                  <a:pt x="4" y="87"/>
                  <a:pt x="6" y="78"/>
                  <a:pt x="7" y="72"/>
                </a:cubicBezTo>
                <a:cubicBezTo>
                  <a:pt x="8" y="68"/>
                  <a:pt x="9" y="66"/>
                  <a:pt x="9" y="64"/>
                </a:cubicBezTo>
                <a:cubicBezTo>
                  <a:pt x="9" y="63"/>
                  <a:pt x="10" y="62"/>
                  <a:pt x="10" y="62"/>
                </a:cubicBezTo>
                <a:cubicBezTo>
                  <a:pt x="10" y="61"/>
                  <a:pt x="10" y="61"/>
                  <a:pt x="10" y="61"/>
                </a:cubicBezTo>
                <a:cubicBezTo>
                  <a:pt x="8" y="61"/>
                  <a:pt x="8" y="61"/>
                  <a:pt x="8" y="61"/>
                </a:cubicBezTo>
                <a:cubicBezTo>
                  <a:pt x="10" y="62"/>
                  <a:pt x="10" y="62"/>
                  <a:pt x="10" y="62"/>
                </a:cubicBezTo>
                <a:cubicBezTo>
                  <a:pt x="29" y="37"/>
                  <a:pt x="52" y="32"/>
                  <a:pt x="66" y="32"/>
                </a:cubicBezTo>
                <a:cubicBezTo>
                  <a:pt x="69" y="32"/>
                  <a:pt x="72" y="33"/>
                  <a:pt x="74" y="33"/>
                </a:cubicBezTo>
                <a:cubicBezTo>
                  <a:pt x="75" y="33"/>
                  <a:pt x="76" y="33"/>
                  <a:pt x="76" y="33"/>
                </a:cubicBezTo>
                <a:cubicBezTo>
                  <a:pt x="77" y="34"/>
                  <a:pt x="77" y="34"/>
                  <a:pt x="77" y="34"/>
                </a:cubicBezTo>
                <a:cubicBezTo>
                  <a:pt x="77" y="34"/>
                  <a:pt x="77" y="34"/>
                  <a:pt x="77" y="34"/>
                </a:cubicBezTo>
                <a:cubicBezTo>
                  <a:pt x="78" y="34"/>
                  <a:pt x="78" y="34"/>
                  <a:pt x="78" y="34"/>
                </a:cubicBezTo>
                <a:cubicBezTo>
                  <a:pt x="79" y="33"/>
                  <a:pt x="79" y="33"/>
                  <a:pt x="79" y="33"/>
                </a:cubicBezTo>
                <a:cubicBezTo>
                  <a:pt x="99" y="11"/>
                  <a:pt x="119" y="4"/>
                  <a:pt x="137" y="4"/>
                </a:cubicBezTo>
                <a:cubicBezTo>
                  <a:pt x="151" y="4"/>
                  <a:pt x="163" y="8"/>
                  <a:pt x="172" y="13"/>
                </a:cubicBezTo>
                <a:cubicBezTo>
                  <a:pt x="177" y="15"/>
                  <a:pt x="180" y="17"/>
                  <a:pt x="182" y="19"/>
                </a:cubicBezTo>
                <a:cubicBezTo>
                  <a:pt x="184" y="20"/>
                  <a:pt x="185" y="20"/>
                  <a:pt x="185" y="21"/>
                </a:cubicBezTo>
                <a:cubicBezTo>
                  <a:pt x="186" y="21"/>
                  <a:pt x="186" y="21"/>
                  <a:pt x="186" y="21"/>
                </a:cubicBezTo>
                <a:cubicBezTo>
                  <a:pt x="186" y="22"/>
                  <a:pt x="186" y="22"/>
                  <a:pt x="186" y="22"/>
                </a:cubicBezTo>
                <a:cubicBezTo>
                  <a:pt x="187" y="22"/>
                  <a:pt x="187" y="22"/>
                  <a:pt x="187" y="22"/>
                </a:cubicBezTo>
                <a:cubicBezTo>
                  <a:pt x="188" y="22"/>
                  <a:pt x="188" y="22"/>
                  <a:pt x="188" y="22"/>
                </a:cubicBezTo>
                <a:cubicBezTo>
                  <a:pt x="202" y="16"/>
                  <a:pt x="214" y="14"/>
                  <a:pt x="224" y="14"/>
                </a:cubicBezTo>
                <a:cubicBezTo>
                  <a:pt x="241" y="14"/>
                  <a:pt x="254" y="19"/>
                  <a:pt x="269" y="25"/>
                </a:cubicBezTo>
                <a:cubicBezTo>
                  <a:pt x="281" y="29"/>
                  <a:pt x="287" y="37"/>
                  <a:pt x="290" y="44"/>
                </a:cubicBezTo>
                <a:cubicBezTo>
                  <a:pt x="292" y="48"/>
                  <a:pt x="293" y="51"/>
                  <a:pt x="293" y="54"/>
                </a:cubicBezTo>
                <a:cubicBezTo>
                  <a:pt x="294" y="55"/>
                  <a:pt x="294" y="56"/>
                  <a:pt x="294" y="57"/>
                </a:cubicBezTo>
                <a:cubicBezTo>
                  <a:pt x="294" y="58"/>
                  <a:pt x="294" y="58"/>
                  <a:pt x="294" y="58"/>
                </a:cubicBezTo>
                <a:cubicBezTo>
                  <a:pt x="294" y="58"/>
                  <a:pt x="294" y="58"/>
                  <a:pt x="294" y="58"/>
                </a:cubicBezTo>
                <a:cubicBezTo>
                  <a:pt x="294" y="59"/>
                  <a:pt x="294" y="59"/>
                  <a:pt x="294" y="59"/>
                </a:cubicBezTo>
                <a:cubicBezTo>
                  <a:pt x="296" y="60"/>
                  <a:pt x="296" y="60"/>
                  <a:pt x="296" y="60"/>
                </a:cubicBezTo>
                <a:cubicBezTo>
                  <a:pt x="296" y="60"/>
                  <a:pt x="296" y="60"/>
                  <a:pt x="296" y="60"/>
                </a:cubicBezTo>
                <a:cubicBezTo>
                  <a:pt x="298" y="60"/>
                  <a:pt x="308" y="61"/>
                  <a:pt x="320" y="66"/>
                </a:cubicBezTo>
                <a:cubicBezTo>
                  <a:pt x="331" y="70"/>
                  <a:pt x="343" y="77"/>
                  <a:pt x="349" y="89"/>
                </a:cubicBezTo>
                <a:cubicBezTo>
                  <a:pt x="355" y="100"/>
                  <a:pt x="358" y="110"/>
                  <a:pt x="358" y="119"/>
                </a:cubicBezTo>
                <a:cubicBezTo>
                  <a:pt x="358" y="131"/>
                  <a:pt x="354" y="142"/>
                  <a:pt x="346" y="155"/>
                </a:cubicBezTo>
                <a:cubicBezTo>
                  <a:pt x="340" y="166"/>
                  <a:pt x="328" y="173"/>
                  <a:pt x="316" y="177"/>
                </a:cubicBezTo>
                <a:cubicBezTo>
                  <a:pt x="311" y="179"/>
                  <a:pt x="306" y="180"/>
                  <a:pt x="302" y="181"/>
                </a:cubicBezTo>
                <a:cubicBezTo>
                  <a:pt x="300" y="181"/>
                  <a:pt x="298" y="181"/>
                  <a:pt x="297" y="181"/>
                </a:cubicBezTo>
                <a:cubicBezTo>
                  <a:pt x="297" y="181"/>
                  <a:pt x="296" y="181"/>
                  <a:pt x="296" y="181"/>
                </a:cubicBezTo>
                <a:cubicBezTo>
                  <a:pt x="296" y="182"/>
                  <a:pt x="296" y="182"/>
                  <a:pt x="296" y="182"/>
                </a:cubicBezTo>
                <a:cubicBezTo>
                  <a:pt x="294" y="182"/>
                  <a:pt x="294" y="182"/>
                  <a:pt x="294" y="182"/>
                </a:cubicBezTo>
                <a:cubicBezTo>
                  <a:pt x="294" y="183"/>
                  <a:pt x="294" y="183"/>
                  <a:pt x="294" y="183"/>
                </a:cubicBezTo>
                <a:cubicBezTo>
                  <a:pt x="290" y="198"/>
                  <a:pt x="281" y="206"/>
                  <a:pt x="273" y="210"/>
                </a:cubicBezTo>
                <a:cubicBezTo>
                  <a:pt x="269" y="211"/>
                  <a:pt x="265" y="212"/>
                  <a:pt x="262" y="213"/>
                </a:cubicBezTo>
                <a:cubicBezTo>
                  <a:pt x="260" y="213"/>
                  <a:pt x="259" y="213"/>
                  <a:pt x="258" y="213"/>
                </a:cubicBezTo>
                <a:cubicBezTo>
                  <a:pt x="258" y="213"/>
                  <a:pt x="257" y="213"/>
                  <a:pt x="257" y="213"/>
                </a:cubicBezTo>
                <a:cubicBezTo>
                  <a:pt x="257" y="213"/>
                  <a:pt x="257" y="213"/>
                  <a:pt x="257" y="213"/>
                </a:cubicBezTo>
                <a:cubicBezTo>
                  <a:pt x="257" y="213"/>
                  <a:pt x="257" y="213"/>
                  <a:pt x="257" y="213"/>
                </a:cubicBezTo>
                <a:cubicBezTo>
                  <a:pt x="257" y="213"/>
                  <a:pt x="257" y="213"/>
                  <a:pt x="257" y="213"/>
                </a:cubicBezTo>
                <a:cubicBezTo>
                  <a:pt x="253" y="214"/>
                  <a:pt x="250" y="214"/>
                  <a:pt x="246" y="214"/>
                </a:cubicBezTo>
                <a:cubicBezTo>
                  <a:pt x="230" y="214"/>
                  <a:pt x="218" y="207"/>
                  <a:pt x="209" y="197"/>
                </a:cubicBezTo>
                <a:cubicBezTo>
                  <a:pt x="200" y="186"/>
                  <a:pt x="195" y="172"/>
                  <a:pt x="195" y="159"/>
                </a:cubicBezTo>
                <a:cubicBezTo>
                  <a:pt x="195" y="158"/>
                  <a:pt x="195" y="157"/>
                  <a:pt x="195" y="156"/>
                </a:cubicBezTo>
                <a:cubicBezTo>
                  <a:pt x="196" y="144"/>
                  <a:pt x="201" y="134"/>
                  <a:pt x="210" y="128"/>
                </a:cubicBezTo>
                <a:cubicBezTo>
                  <a:pt x="218" y="121"/>
                  <a:pt x="228" y="118"/>
                  <a:pt x="238" y="118"/>
                </a:cubicBezTo>
                <a:cubicBezTo>
                  <a:pt x="243" y="118"/>
                  <a:pt x="248" y="119"/>
                  <a:pt x="252" y="120"/>
                </a:cubicBezTo>
                <a:cubicBezTo>
                  <a:pt x="259" y="123"/>
                  <a:pt x="262" y="126"/>
                  <a:pt x="265" y="130"/>
                </a:cubicBezTo>
                <a:cubicBezTo>
                  <a:pt x="267" y="133"/>
                  <a:pt x="268" y="136"/>
                  <a:pt x="268" y="139"/>
                </a:cubicBezTo>
                <a:cubicBezTo>
                  <a:pt x="268" y="141"/>
                  <a:pt x="267" y="143"/>
                  <a:pt x="267" y="144"/>
                </a:cubicBezTo>
                <a:cubicBezTo>
                  <a:pt x="267" y="144"/>
                  <a:pt x="267" y="145"/>
                  <a:pt x="267" y="145"/>
                </a:cubicBezTo>
                <a:cubicBezTo>
                  <a:pt x="267" y="145"/>
                  <a:pt x="267" y="145"/>
                  <a:pt x="267" y="145"/>
                </a:cubicBezTo>
                <a:cubicBezTo>
                  <a:pt x="267" y="145"/>
                  <a:pt x="267" y="145"/>
                  <a:pt x="267" y="145"/>
                </a:cubicBezTo>
                <a:cubicBezTo>
                  <a:pt x="268" y="146"/>
                  <a:pt x="268" y="146"/>
                  <a:pt x="268" y="146"/>
                </a:cubicBezTo>
                <a:cubicBezTo>
                  <a:pt x="269" y="144"/>
                  <a:pt x="269" y="144"/>
                  <a:pt x="269" y="144"/>
                </a:cubicBezTo>
                <a:cubicBezTo>
                  <a:pt x="257" y="142"/>
                  <a:pt x="257" y="142"/>
                  <a:pt x="257" y="142"/>
                </a:cubicBezTo>
                <a:cubicBezTo>
                  <a:pt x="256" y="143"/>
                  <a:pt x="256" y="143"/>
                  <a:pt x="256" y="143"/>
                </a:cubicBezTo>
                <a:cubicBezTo>
                  <a:pt x="254" y="144"/>
                  <a:pt x="252" y="145"/>
                  <a:pt x="251" y="146"/>
                </a:cubicBezTo>
                <a:cubicBezTo>
                  <a:pt x="250" y="147"/>
                  <a:pt x="249" y="149"/>
                  <a:pt x="249" y="150"/>
                </a:cubicBezTo>
                <a:cubicBezTo>
                  <a:pt x="249" y="152"/>
                  <a:pt x="250" y="154"/>
                  <a:pt x="251" y="155"/>
                </a:cubicBezTo>
                <a:cubicBezTo>
                  <a:pt x="253" y="156"/>
                  <a:pt x="255" y="157"/>
                  <a:pt x="256" y="158"/>
                </a:cubicBezTo>
                <a:cubicBezTo>
                  <a:pt x="258" y="159"/>
                  <a:pt x="259" y="159"/>
                  <a:pt x="259" y="159"/>
                </a:cubicBezTo>
                <a:cubicBezTo>
                  <a:pt x="261" y="160"/>
                  <a:pt x="263" y="160"/>
                  <a:pt x="265" y="160"/>
                </a:cubicBezTo>
                <a:cubicBezTo>
                  <a:pt x="270" y="160"/>
                  <a:pt x="275" y="157"/>
                  <a:pt x="278" y="153"/>
                </a:cubicBezTo>
                <a:cubicBezTo>
                  <a:pt x="281" y="149"/>
                  <a:pt x="283" y="143"/>
                  <a:pt x="283" y="138"/>
                </a:cubicBezTo>
                <a:cubicBezTo>
                  <a:pt x="283" y="133"/>
                  <a:pt x="282" y="127"/>
                  <a:pt x="279" y="123"/>
                </a:cubicBezTo>
                <a:cubicBezTo>
                  <a:pt x="273" y="115"/>
                  <a:pt x="265" y="111"/>
                  <a:pt x="257" y="108"/>
                </a:cubicBezTo>
                <a:cubicBezTo>
                  <a:pt x="250" y="105"/>
                  <a:pt x="244" y="103"/>
                  <a:pt x="244" y="103"/>
                </a:cubicBezTo>
                <a:cubicBezTo>
                  <a:pt x="244" y="105"/>
                  <a:pt x="244" y="105"/>
                  <a:pt x="244" y="105"/>
                </a:cubicBezTo>
                <a:cubicBezTo>
                  <a:pt x="246" y="105"/>
                  <a:pt x="246" y="105"/>
                  <a:pt x="246" y="105"/>
                </a:cubicBezTo>
                <a:cubicBezTo>
                  <a:pt x="242" y="90"/>
                  <a:pt x="232" y="79"/>
                  <a:pt x="220" y="71"/>
                </a:cubicBezTo>
                <a:cubicBezTo>
                  <a:pt x="208" y="64"/>
                  <a:pt x="194" y="61"/>
                  <a:pt x="181" y="61"/>
                </a:cubicBezTo>
                <a:cubicBezTo>
                  <a:pt x="175" y="61"/>
                  <a:pt x="170" y="62"/>
                  <a:pt x="165" y="63"/>
                </a:cubicBezTo>
                <a:cubicBezTo>
                  <a:pt x="152" y="67"/>
                  <a:pt x="144" y="75"/>
                  <a:pt x="138" y="83"/>
                </a:cubicBezTo>
                <a:cubicBezTo>
                  <a:pt x="133" y="91"/>
                  <a:pt x="131" y="97"/>
                  <a:pt x="131" y="98"/>
                </a:cubicBezTo>
                <a:cubicBezTo>
                  <a:pt x="132" y="98"/>
                  <a:pt x="132" y="98"/>
                  <a:pt x="132" y="98"/>
                </a:cubicBezTo>
                <a:cubicBezTo>
                  <a:pt x="132" y="96"/>
                  <a:pt x="132" y="96"/>
                  <a:pt x="132" y="96"/>
                </a:cubicBezTo>
                <a:cubicBezTo>
                  <a:pt x="113" y="101"/>
                  <a:pt x="102" y="107"/>
                  <a:pt x="96" y="115"/>
                </a:cubicBezTo>
                <a:cubicBezTo>
                  <a:pt x="89" y="122"/>
                  <a:pt x="88" y="129"/>
                  <a:pt x="88" y="134"/>
                </a:cubicBezTo>
                <a:cubicBezTo>
                  <a:pt x="88" y="137"/>
                  <a:pt x="89" y="139"/>
                  <a:pt x="89" y="139"/>
                </a:cubicBezTo>
                <a:cubicBezTo>
                  <a:pt x="91" y="139"/>
                  <a:pt x="91" y="139"/>
                  <a:pt x="91" y="139"/>
                </a:cubicBezTo>
                <a:cubicBezTo>
                  <a:pt x="89" y="139"/>
                  <a:pt x="89" y="139"/>
                  <a:pt x="89" y="139"/>
                </a:cubicBezTo>
                <a:cubicBezTo>
                  <a:pt x="90" y="149"/>
                  <a:pt x="94" y="155"/>
                  <a:pt x="99" y="159"/>
                </a:cubicBezTo>
                <a:cubicBezTo>
                  <a:pt x="103" y="163"/>
                  <a:pt x="108" y="164"/>
                  <a:pt x="112" y="164"/>
                </a:cubicBezTo>
                <a:cubicBezTo>
                  <a:pt x="117" y="164"/>
                  <a:pt x="120" y="162"/>
                  <a:pt x="120" y="162"/>
                </a:cubicBezTo>
                <a:cubicBezTo>
                  <a:pt x="119" y="160"/>
                  <a:pt x="119" y="160"/>
                  <a:pt x="119" y="160"/>
                </a:cubicBezTo>
                <a:cubicBezTo>
                  <a:pt x="119" y="162"/>
                  <a:pt x="119" y="162"/>
                  <a:pt x="119" y="162"/>
                </a:cubicBezTo>
                <a:cubicBezTo>
                  <a:pt x="126" y="162"/>
                  <a:pt x="130" y="160"/>
                  <a:pt x="132" y="157"/>
                </a:cubicBezTo>
                <a:cubicBezTo>
                  <a:pt x="134" y="153"/>
                  <a:pt x="135" y="149"/>
                  <a:pt x="135" y="146"/>
                </a:cubicBezTo>
                <a:cubicBezTo>
                  <a:pt x="135" y="143"/>
                  <a:pt x="134" y="141"/>
                  <a:pt x="134" y="141"/>
                </a:cubicBezTo>
                <a:cubicBezTo>
                  <a:pt x="134" y="140"/>
                  <a:pt x="134" y="140"/>
                  <a:pt x="134" y="140"/>
                </a:cubicBezTo>
                <a:cubicBezTo>
                  <a:pt x="134" y="140"/>
                  <a:pt x="134" y="140"/>
                  <a:pt x="134" y="140"/>
                </a:cubicBezTo>
                <a:cubicBezTo>
                  <a:pt x="132" y="139"/>
                  <a:pt x="130" y="138"/>
                  <a:pt x="129" y="138"/>
                </a:cubicBezTo>
                <a:cubicBezTo>
                  <a:pt x="127" y="138"/>
                  <a:pt x="125" y="139"/>
                  <a:pt x="124" y="140"/>
                </a:cubicBezTo>
                <a:cubicBezTo>
                  <a:pt x="120" y="143"/>
                  <a:pt x="118" y="148"/>
                  <a:pt x="118" y="148"/>
                </a:cubicBezTo>
                <a:cubicBezTo>
                  <a:pt x="119" y="149"/>
                  <a:pt x="119" y="149"/>
                  <a:pt x="119" y="149"/>
                </a:cubicBezTo>
                <a:cubicBezTo>
                  <a:pt x="118" y="147"/>
                  <a:pt x="118" y="147"/>
                  <a:pt x="118" y="147"/>
                </a:cubicBezTo>
                <a:cubicBezTo>
                  <a:pt x="116" y="150"/>
                  <a:pt x="113" y="151"/>
                  <a:pt x="112" y="151"/>
                </a:cubicBezTo>
                <a:cubicBezTo>
                  <a:pt x="110" y="151"/>
                  <a:pt x="108" y="150"/>
                  <a:pt x="106" y="147"/>
                </a:cubicBezTo>
                <a:cubicBezTo>
                  <a:pt x="104" y="145"/>
                  <a:pt x="103" y="142"/>
                  <a:pt x="103" y="138"/>
                </a:cubicBezTo>
                <a:cubicBezTo>
                  <a:pt x="103" y="138"/>
                  <a:pt x="103" y="137"/>
                  <a:pt x="103" y="137"/>
                </a:cubicBezTo>
                <a:cubicBezTo>
                  <a:pt x="103" y="132"/>
                  <a:pt x="105" y="127"/>
                  <a:pt x="107" y="124"/>
                </a:cubicBezTo>
                <a:cubicBezTo>
                  <a:pt x="108" y="122"/>
                  <a:pt x="110" y="121"/>
                  <a:pt x="111" y="120"/>
                </a:cubicBezTo>
                <a:cubicBezTo>
                  <a:pt x="111" y="119"/>
                  <a:pt x="111" y="119"/>
                  <a:pt x="112" y="119"/>
                </a:cubicBezTo>
                <a:cubicBezTo>
                  <a:pt x="112" y="119"/>
                  <a:pt x="112" y="119"/>
                  <a:pt x="112" y="119"/>
                </a:cubicBezTo>
                <a:cubicBezTo>
                  <a:pt x="112" y="118"/>
                  <a:pt x="112" y="118"/>
                  <a:pt x="112" y="118"/>
                </a:cubicBezTo>
                <a:cubicBezTo>
                  <a:pt x="111" y="117"/>
                  <a:pt x="111" y="117"/>
                  <a:pt x="111" y="117"/>
                </a:cubicBezTo>
                <a:cubicBezTo>
                  <a:pt x="112" y="119"/>
                  <a:pt x="112" y="119"/>
                  <a:pt x="112" y="119"/>
                </a:cubicBezTo>
                <a:cubicBezTo>
                  <a:pt x="123" y="114"/>
                  <a:pt x="133" y="112"/>
                  <a:pt x="141" y="112"/>
                </a:cubicBezTo>
                <a:cubicBezTo>
                  <a:pt x="157" y="112"/>
                  <a:pt x="168" y="119"/>
                  <a:pt x="175" y="126"/>
                </a:cubicBezTo>
                <a:cubicBezTo>
                  <a:pt x="178" y="129"/>
                  <a:pt x="180" y="133"/>
                  <a:pt x="182" y="135"/>
                </a:cubicBezTo>
                <a:cubicBezTo>
                  <a:pt x="183" y="137"/>
                  <a:pt x="183" y="138"/>
                  <a:pt x="184" y="138"/>
                </a:cubicBezTo>
                <a:cubicBezTo>
                  <a:pt x="184" y="139"/>
                  <a:pt x="184" y="139"/>
                  <a:pt x="184" y="139"/>
                </a:cubicBezTo>
                <a:cubicBezTo>
                  <a:pt x="184" y="139"/>
                  <a:pt x="184" y="139"/>
                  <a:pt x="184" y="139"/>
                </a:cubicBezTo>
                <a:cubicBezTo>
                  <a:pt x="184" y="139"/>
                  <a:pt x="184" y="139"/>
                  <a:pt x="184" y="139"/>
                </a:cubicBezTo>
                <a:cubicBezTo>
                  <a:pt x="186" y="139"/>
                  <a:pt x="186" y="139"/>
                  <a:pt x="186" y="139"/>
                </a:cubicBezTo>
                <a:cubicBezTo>
                  <a:pt x="184" y="139"/>
                  <a:pt x="184" y="139"/>
                  <a:pt x="184" y="139"/>
                </a:cubicBezTo>
                <a:cubicBezTo>
                  <a:pt x="185" y="146"/>
                  <a:pt x="186" y="152"/>
                  <a:pt x="186" y="158"/>
                </a:cubicBezTo>
                <a:cubicBezTo>
                  <a:pt x="186" y="177"/>
                  <a:pt x="180" y="189"/>
                  <a:pt x="170" y="197"/>
                </a:cubicBezTo>
                <a:cubicBezTo>
                  <a:pt x="161" y="204"/>
                  <a:pt x="147" y="207"/>
                  <a:pt x="132" y="207"/>
                </a:cubicBezTo>
                <a:cubicBezTo>
                  <a:pt x="126" y="207"/>
                  <a:pt x="120" y="207"/>
                  <a:pt x="114" y="206"/>
                </a:cubicBezTo>
                <a:cubicBezTo>
                  <a:pt x="93" y="203"/>
                  <a:pt x="79" y="191"/>
                  <a:pt x="71" y="179"/>
                </a:cubicBezTo>
                <a:cubicBezTo>
                  <a:pt x="67" y="173"/>
                  <a:pt x="64" y="167"/>
                  <a:pt x="62" y="163"/>
                </a:cubicBezTo>
                <a:cubicBezTo>
                  <a:pt x="61" y="160"/>
                  <a:pt x="60" y="159"/>
                  <a:pt x="60" y="157"/>
                </a:cubicBezTo>
                <a:cubicBezTo>
                  <a:pt x="60" y="157"/>
                  <a:pt x="59" y="156"/>
                  <a:pt x="59" y="156"/>
                </a:cubicBezTo>
                <a:cubicBezTo>
                  <a:pt x="59" y="156"/>
                  <a:pt x="59" y="156"/>
                  <a:pt x="59" y="156"/>
                </a:cubicBezTo>
                <a:cubicBezTo>
                  <a:pt x="59" y="154"/>
                  <a:pt x="59" y="154"/>
                  <a:pt x="59" y="154"/>
                </a:cubicBezTo>
                <a:cubicBezTo>
                  <a:pt x="57" y="154"/>
                  <a:pt x="57" y="154"/>
                  <a:pt x="57" y="154"/>
                </a:cubicBezTo>
                <a:lnTo>
                  <a:pt x="57" y="156"/>
                </a:lnTo>
                <a:close/>
              </a:path>
            </a:pathLst>
          </a:custGeom>
          <a:solidFill>
            <a:srgbClr val="07194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482" name="PA_任意多边形 14"/>
          <p:cNvSpPr>
            <a:spLocks/>
          </p:cNvSpPr>
          <p:nvPr>
            <p:custDataLst>
              <p:tags r:id="rId11"/>
            </p:custDataLst>
          </p:nvPr>
        </p:nvSpPr>
        <p:spPr bwMode="auto">
          <a:xfrm>
            <a:off x="2116138" y="1947863"/>
            <a:ext cx="209550" cy="139700"/>
          </a:xfrm>
          <a:custGeom>
            <a:avLst/>
            <a:gdLst>
              <a:gd name="T0" fmla="*/ 88 w 88"/>
              <a:gd name="T1" fmla="*/ 37 h 59"/>
              <a:gd name="T2" fmla="*/ 45 w 88"/>
              <a:gd name="T3" fmla="*/ 6 h 59"/>
              <a:gd name="T4" fmla="*/ 0 w 88"/>
              <a:gd name="T5" fmla="*/ 32 h 59"/>
              <a:gd name="T6" fmla="*/ 48 w 88"/>
              <a:gd name="T7" fmla="*/ 59 h 59"/>
              <a:gd name="T8" fmla="*/ 88 w 88"/>
              <a:gd name="T9" fmla="*/ 37 h 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8" h="59">
                <a:moveTo>
                  <a:pt x="88" y="37"/>
                </a:moveTo>
                <a:cubicBezTo>
                  <a:pt x="88" y="37"/>
                  <a:pt x="80" y="13"/>
                  <a:pt x="45" y="6"/>
                </a:cubicBezTo>
                <a:cubicBezTo>
                  <a:pt x="45" y="6"/>
                  <a:pt x="13" y="0"/>
                  <a:pt x="0" y="32"/>
                </a:cubicBezTo>
                <a:cubicBezTo>
                  <a:pt x="0" y="32"/>
                  <a:pt x="32" y="32"/>
                  <a:pt x="48" y="59"/>
                </a:cubicBezTo>
                <a:cubicBezTo>
                  <a:pt x="48" y="59"/>
                  <a:pt x="67" y="39"/>
                  <a:pt x="88" y="37"/>
                </a:cubicBezTo>
                <a:close/>
              </a:path>
            </a:pathLst>
          </a:custGeom>
          <a:solidFill>
            <a:srgbClr val="BBE4F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483" name="PA_任意多边形 15"/>
          <p:cNvSpPr>
            <a:spLocks/>
          </p:cNvSpPr>
          <p:nvPr>
            <p:custDataLst>
              <p:tags r:id="rId12"/>
            </p:custDataLst>
          </p:nvPr>
        </p:nvSpPr>
        <p:spPr bwMode="auto">
          <a:xfrm>
            <a:off x="2108200" y="1954213"/>
            <a:ext cx="223838" cy="141288"/>
          </a:xfrm>
          <a:custGeom>
            <a:avLst/>
            <a:gdLst>
              <a:gd name="T0" fmla="*/ 91 w 94"/>
              <a:gd name="T1" fmla="*/ 34 h 59"/>
              <a:gd name="T2" fmla="*/ 93 w 94"/>
              <a:gd name="T3" fmla="*/ 34 h 59"/>
              <a:gd name="T4" fmla="*/ 84 w 94"/>
              <a:gd name="T5" fmla="*/ 20 h 59"/>
              <a:gd name="T6" fmla="*/ 48 w 94"/>
              <a:gd name="T7" fmla="*/ 1 h 59"/>
              <a:gd name="T8" fmla="*/ 48 w 94"/>
              <a:gd name="T9" fmla="*/ 1 h 59"/>
              <a:gd name="T10" fmla="*/ 48 w 94"/>
              <a:gd name="T11" fmla="*/ 1 h 59"/>
              <a:gd name="T12" fmla="*/ 42 w 94"/>
              <a:gd name="T13" fmla="*/ 0 h 59"/>
              <a:gd name="T14" fmla="*/ 22 w 94"/>
              <a:gd name="T15" fmla="*/ 5 h 59"/>
              <a:gd name="T16" fmla="*/ 1 w 94"/>
              <a:gd name="T17" fmla="*/ 28 h 59"/>
              <a:gd name="T18" fmla="*/ 0 w 94"/>
              <a:gd name="T19" fmla="*/ 31 h 59"/>
              <a:gd name="T20" fmla="*/ 3 w 94"/>
              <a:gd name="T21" fmla="*/ 31 h 59"/>
              <a:gd name="T22" fmla="*/ 3 w 94"/>
              <a:gd name="T23" fmla="*/ 31 h 59"/>
              <a:gd name="T24" fmla="*/ 22 w 94"/>
              <a:gd name="T25" fmla="*/ 35 h 59"/>
              <a:gd name="T26" fmla="*/ 49 w 94"/>
              <a:gd name="T27" fmla="*/ 57 h 59"/>
              <a:gd name="T28" fmla="*/ 50 w 94"/>
              <a:gd name="T29" fmla="*/ 59 h 59"/>
              <a:gd name="T30" fmla="*/ 52 w 94"/>
              <a:gd name="T31" fmla="*/ 57 h 59"/>
              <a:gd name="T32" fmla="*/ 52 w 94"/>
              <a:gd name="T33" fmla="*/ 57 h 59"/>
              <a:gd name="T34" fmla="*/ 65 w 94"/>
              <a:gd name="T35" fmla="*/ 46 h 59"/>
              <a:gd name="T36" fmla="*/ 91 w 94"/>
              <a:gd name="T37" fmla="*/ 36 h 59"/>
              <a:gd name="T38" fmla="*/ 94 w 94"/>
              <a:gd name="T39" fmla="*/ 36 h 59"/>
              <a:gd name="T40" fmla="*/ 93 w 94"/>
              <a:gd name="T41" fmla="*/ 34 h 59"/>
              <a:gd name="T42" fmla="*/ 91 w 94"/>
              <a:gd name="T43" fmla="*/ 34 h 59"/>
              <a:gd name="T44" fmla="*/ 91 w 94"/>
              <a:gd name="T45" fmla="*/ 32 h 59"/>
              <a:gd name="T46" fmla="*/ 62 w 94"/>
              <a:gd name="T47" fmla="*/ 44 h 59"/>
              <a:gd name="T48" fmla="*/ 49 w 94"/>
              <a:gd name="T49" fmla="*/ 55 h 59"/>
              <a:gd name="T50" fmla="*/ 51 w 94"/>
              <a:gd name="T51" fmla="*/ 56 h 59"/>
              <a:gd name="T52" fmla="*/ 53 w 94"/>
              <a:gd name="T53" fmla="*/ 55 h 59"/>
              <a:gd name="T54" fmla="*/ 22 w 94"/>
              <a:gd name="T55" fmla="*/ 30 h 59"/>
              <a:gd name="T56" fmla="*/ 3 w 94"/>
              <a:gd name="T57" fmla="*/ 27 h 59"/>
              <a:gd name="T58" fmla="*/ 3 w 94"/>
              <a:gd name="T59" fmla="*/ 29 h 59"/>
              <a:gd name="T60" fmla="*/ 5 w 94"/>
              <a:gd name="T61" fmla="*/ 29 h 59"/>
              <a:gd name="T62" fmla="*/ 23 w 94"/>
              <a:gd name="T63" fmla="*/ 8 h 59"/>
              <a:gd name="T64" fmla="*/ 42 w 94"/>
              <a:gd name="T65" fmla="*/ 4 h 59"/>
              <a:gd name="T66" fmla="*/ 46 w 94"/>
              <a:gd name="T67" fmla="*/ 4 h 59"/>
              <a:gd name="T68" fmla="*/ 47 w 94"/>
              <a:gd name="T69" fmla="*/ 5 h 59"/>
              <a:gd name="T70" fmla="*/ 47 w 94"/>
              <a:gd name="T71" fmla="*/ 5 h 59"/>
              <a:gd name="T72" fmla="*/ 48 w 94"/>
              <a:gd name="T73" fmla="*/ 5 h 59"/>
              <a:gd name="T74" fmla="*/ 48 w 94"/>
              <a:gd name="T75" fmla="*/ 3 h 59"/>
              <a:gd name="T76" fmla="*/ 47 w 94"/>
              <a:gd name="T77" fmla="*/ 5 h 59"/>
              <a:gd name="T78" fmla="*/ 81 w 94"/>
              <a:gd name="T79" fmla="*/ 23 h 59"/>
              <a:gd name="T80" fmla="*/ 88 w 94"/>
              <a:gd name="T81" fmla="*/ 31 h 59"/>
              <a:gd name="T82" fmla="*/ 89 w 94"/>
              <a:gd name="T83" fmla="*/ 34 h 59"/>
              <a:gd name="T84" fmla="*/ 89 w 94"/>
              <a:gd name="T85" fmla="*/ 35 h 59"/>
              <a:gd name="T86" fmla="*/ 89 w 94"/>
              <a:gd name="T87" fmla="*/ 35 h 59"/>
              <a:gd name="T88" fmla="*/ 89 w 94"/>
              <a:gd name="T89" fmla="*/ 35 h 59"/>
              <a:gd name="T90" fmla="*/ 91 w 94"/>
              <a:gd name="T91" fmla="*/ 34 h 59"/>
              <a:gd name="T92" fmla="*/ 91 w 94"/>
              <a:gd name="T93" fmla="*/ 32 h 59"/>
              <a:gd name="T94" fmla="*/ 91 w 94"/>
              <a:gd name="T95" fmla="*/ 34 h 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94" h="59">
                <a:moveTo>
                  <a:pt x="91" y="34"/>
                </a:moveTo>
                <a:cubicBezTo>
                  <a:pt x="93" y="34"/>
                  <a:pt x="93" y="34"/>
                  <a:pt x="93" y="34"/>
                </a:cubicBezTo>
                <a:cubicBezTo>
                  <a:pt x="93" y="34"/>
                  <a:pt x="91" y="27"/>
                  <a:pt x="84" y="20"/>
                </a:cubicBezTo>
                <a:cubicBezTo>
                  <a:pt x="77" y="13"/>
                  <a:pt x="66" y="4"/>
                  <a:pt x="48" y="1"/>
                </a:cubicBezTo>
                <a:cubicBezTo>
                  <a:pt x="48" y="1"/>
                  <a:pt x="48" y="1"/>
                  <a:pt x="48" y="1"/>
                </a:cubicBezTo>
                <a:cubicBezTo>
                  <a:pt x="48" y="1"/>
                  <a:pt x="48" y="1"/>
                  <a:pt x="48" y="1"/>
                </a:cubicBezTo>
                <a:cubicBezTo>
                  <a:pt x="48" y="1"/>
                  <a:pt x="46" y="0"/>
                  <a:pt x="42" y="0"/>
                </a:cubicBezTo>
                <a:cubicBezTo>
                  <a:pt x="37" y="0"/>
                  <a:pt x="29" y="1"/>
                  <a:pt x="22" y="5"/>
                </a:cubicBezTo>
                <a:cubicBezTo>
                  <a:pt x="14" y="9"/>
                  <a:pt x="6" y="16"/>
                  <a:pt x="1" y="28"/>
                </a:cubicBezTo>
                <a:cubicBezTo>
                  <a:pt x="0" y="31"/>
                  <a:pt x="0" y="31"/>
                  <a:pt x="0" y="31"/>
                </a:cubicBezTo>
                <a:cubicBezTo>
                  <a:pt x="3" y="31"/>
                  <a:pt x="3" y="31"/>
                  <a:pt x="3" y="31"/>
                </a:cubicBezTo>
                <a:cubicBezTo>
                  <a:pt x="3" y="31"/>
                  <a:pt x="3" y="31"/>
                  <a:pt x="3" y="31"/>
                </a:cubicBezTo>
                <a:cubicBezTo>
                  <a:pt x="5" y="31"/>
                  <a:pt x="13" y="31"/>
                  <a:pt x="22" y="35"/>
                </a:cubicBezTo>
                <a:cubicBezTo>
                  <a:pt x="31" y="38"/>
                  <a:pt x="42" y="45"/>
                  <a:pt x="49" y="57"/>
                </a:cubicBezTo>
                <a:cubicBezTo>
                  <a:pt x="50" y="59"/>
                  <a:pt x="50" y="59"/>
                  <a:pt x="50" y="59"/>
                </a:cubicBezTo>
                <a:cubicBezTo>
                  <a:pt x="52" y="57"/>
                  <a:pt x="52" y="57"/>
                  <a:pt x="52" y="57"/>
                </a:cubicBezTo>
                <a:cubicBezTo>
                  <a:pt x="52" y="57"/>
                  <a:pt x="52" y="57"/>
                  <a:pt x="52" y="57"/>
                </a:cubicBezTo>
                <a:cubicBezTo>
                  <a:pt x="53" y="56"/>
                  <a:pt x="58" y="51"/>
                  <a:pt x="65" y="46"/>
                </a:cubicBezTo>
                <a:cubicBezTo>
                  <a:pt x="73" y="42"/>
                  <a:pt x="82" y="37"/>
                  <a:pt x="91" y="36"/>
                </a:cubicBezTo>
                <a:cubicBezTo>
                  <a:pt x="94" y="36"/>
                  <a:pt x="94" y="36"/>
                  <a:pt x="94" y="36"/>
                </a:cubicBezTo>
                <a:cubicBezTo>
                  <a:pt x="93" y="34"/>
                  <a:pt x="93" y="34"/>
                  <a:pt x="93" y="34"/>
                </a:cubicBezTo>
                <a:cubicBezTo>
                  <a:pt x="91" y="34"/>
                  <a:pt x="91" y="34"/>
                  <a:pt x="91" y="34"/>
                </a:cubicBezTo>
                <a:cubicBezTo>
                  <a:pt x="91" y="32"/>
                  <a:pt x="91" y="32"/>
                  <a:pt x="91" y="32"/>
                </a:cubicBezTo>
                <a:cubicBezTo>
                  <a:pt x="80" y="33"/>
                  <a:pt x="69" y="39"/>
                  <a:pt x="62" y="44"/>
                </a:cubicBezTo>
                <a:cubicBezTo>
                  <a:pt x="54" y="50"/>
                  <a:pt x="49" y="55"/>
                  <a:pt x="49" y="55"/>
                </a:cubicBezTo>
                <a:cubicBezTo>
                  <a:pt x="51" y="56"/>
                  <a:pt x="51" y="56"/>
                  <a:pt x="51" y="56"/>
                </a:cubicBezTo>
                <a:cubicBezTo>
                  <a:pt x="53" y="55"/>
                  <a:pt x="53" y="55"/>
                  <a:pt x="53" y="55"/>
                </a:cubicBezTo>
                <a:cubicBezTo>
                  <a:pt x="44" y="41"/>
                  <a:pt x="32" y="34"/>
                  <a:pt x="22" y="30"/>
                </a:cubicBezTo>
                <a:cubicBezTo>
                  <a:pt x="11" y="27"/>
                  <a:pt x="3" y="27"/>
                  <a:pt x="3" y="27"/>
                </a:cubicBezTo>
                <a:cubicBezTo>
                  <a:pt x="3" y="29"/>
                  <a:pt x="3" y="29"/>
                  <a:pt x="3" y="29"/>
                </a:cubicBezTo>
                <a:cubicBezTo>
                  <a:pt x="5" y="29"/>
                  <a:pt x="5" y="29"/>
                  <a:pt x="5" y="29"/>
                </a:cubicBezTo>
                <a:cubicBezTo>
                  <a:pt x="10" y="18"/>
                  <a:pt x="16" y="12"/>
                  <a:pt x="23" y="8"/>
                </a:cubicBezTo>
                <a:cubicBezTo>
                  <a:pt x="30" y="5"/>
                  <a:pt x="37" y="4"/>
                  <a:pt x="42" y="4"/>
                </a:cubicBezTo>
                <a:cubicBezTo>
                  <a:pt x="44" y="4"/>
                  <a:pt x="45" y="4"/>
                  <a:pt x="46" y="4"/>
                </a:cubicBezTo>
                <a:cubicBezTo>
                  <a:pt x="47" y="4"/>
                  <a:pt x="47" y="4"/>
                  <a:pt x="47" y="5"/>
                </a:cubicBezTo>
                <a:cubicBezTo>
                  <a:pt x="47" y="5"/>
                  <a:pt x="47" y="5"/>
                  <a:pt x="47" y="5"/>
                </a:cubicBezTo>
                <a:cubicBezTo>
                  <a:pt x="48" y="5"/>
                  <a:pt x="48" y="5"/>
                  <a:pt x="48" y="5"/>
                </a:cubicBezTo>
                <a:cubicBezTo>
                  <a:pt x="48" y="3"/>
                  <a:pt x="48" y="3"/>
                  <a:pt x="48" y="3"/>
                </a:cubicBezTo>
                <a:cubicBezTo>
                  <a:pt x="47" y="5"/>
                  <a:pt x="47" y="5"/>
                  <a:pt x="47" y="5"/>
                </a:cubicBezTo>
                <a:cubicBezTo>
                  <a:pt x="64" y="8"/>
                  <a:pt x="75" y="16"/>
                  <a:pt x="81" y="23"/>
                </a:cubicBezTo>
                <a:cubicBezTo>
                  <a:pt x="84" y="26"/>
                  <a:pt x="86" y="29"/>
                  <a:pt x="88" y="31"/>
                </a:cubicBezTo>
                <a:cubicBezTo>
                  <a:pt x="88" y="33"/>
                  <a:pt x="89" y="34"/>
                  <a:pt x="89" y="34"/>
                </a:cubicBezTo>
                <a:cubicBezTo>
                  <a:pt x="89" y="35"/>
                  <a:pt x="89" y="35"/>
                  <a:pt x="89" y="35"/>
                </a:cubicBezTo>
                <a:cubicBezTo>
                  <a:pt x="89" y="35"/>
                  <a:pt x="89" y="35"/>
                  <a:pt x="89" y="35"/>
                </a:cubicBezTo>
                <a:cubicBezTo>
                  <a:pt x="89" y="35"/>
                  <a:pt x="89" y="35"/>
                  <a:pt x="89" y="35"/>
                </a:cubicBezTo>
                <a:cubicBezTo>
                  <a:pt x="91" y="34"/>
                  <a:pt x="91" y="34"/>
                  <a:pt x="91" y="34"/>
                </a:cubicBezTo>
                <a:cubicBezTo>
                  <a:pt x="91" y="32"/>
                  <a:pt x="91" y="32"/>
                  <a:pt x="91" y="32"/>
                </a:cubicBezTo>
                <a:lnTo>
                  <a:pt x="91" y="34"/>
                </a:lnTo>
                <a:close/>
              </a:path>
            </a:pathLst>
          </a:custGeom>
          <a:solidFill>
            <a:srgbClr val="07194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484" name="PA_任意多边形 16"/>
          <p:cNvSpPr>
            <a:spLocks/>
          </p:cNvSpPr>
          <p:nvPr>
            <p:custDataLst>
              <p:tags r:id="rId13"/>
            </p:custDataLst>
          </p:nvPr>
        </p:nvSpPr>
        <p:spPr bwMode="auto">
          <a:xfrm>
            <a:off x="2130425" y="2233613"/>
            <a:ext cx="177800" cy="123825"/>
          </a:xfrm>
          <a:custGeom>
            <a:avLst/>
            <a:gdLst>
              <a:gd name="T0" fmla="*/ 0 w 75"/>
              <a:gd name="T1" fmla="*/ 27 h 52"/>
              <a:gd name="T2" fmla="*/ 33 w 75"/>
              <a:gd name="T3" fmla="*/ 49 h 52"/>
              <a:gd name="T4" fmla="*/ 75 w 75"/>
              <a:gd name="T5" fmla="*/ 33 h 52"/>
              <a:gd name="T6" fmla="*/ 40 w 75"/>
              <a:gd name="T7" fmla="*/ 0 h 52"/>
              <a:gd name="T8" fmla="*/ 0 w 75"/>
              <a:gd name="T9" fmla="*/ 27 h 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5" h="52">
                <a:moveTo>
                  <a:pt x="0" y="27"/>
                </a:moveTo>
                <a:cubicBezTo>
                  <a:pt x="0" y="27"/>
                  <a:pt x="1" y="46"/>
                  <a:pt x="33" y="49"/>
                </a:cubicBezTo>
                <a:cubicBezTo>
                  <a:pt x="65" y="52"/>
                  <a:pt x="75" y="33"/>
                  <a:pt x="75" y="33"/>
                </a:cubicBezTo>
                <a:cubicBezTo>
                  <a:pt x="75" y="33"/>
                  <a:pt x="49" y="29"/>
                  <a:pt x="40" y="0"/>
                </a:cubicBezTo>
                <a:cubicBezTo>
                  <a:pt x="40" y="0"/>
                  <a:pt x="26" y="30"/>
                  <a:pt x="0" y="27"/>
                </a:cubicBezTo>
                <a:close/>
              </a:path>
            </a:pathLst>
          </a:custGeom>
          <a:solidFill>
            <a:srgbClr val="BBE4F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485" name="PA_任意多边形 17"/>
          <p:cNvSpPr>
            <a:spLocks/>
          </p:cNvSpPr>
          <p:nvPr>
            <p:custDataLst>
              <p:tags r:id="rId14"/>
            </p:custDataLst>
          </p:nvPr>
        </p:nvSpPr>
        <p:spPr bwMode="auto">
          <a:xfrm>
            <a:off x="2125663" y="2219325"/>
            <a:ext cx="190500" cy="136525"/>
          </a:xfrm>
          <a:custGeom>
            <a:avLst/>
            <a:gdLst>
              <a:gd name="T0" fmla="*/ 2 w 80"/>
              <a:gd name="T1" fmla="*/ 33 h 57"/>
              <a:gd name="T2" fmla="*/ 0 w 80"/>
              <a:gd name="T3" fmla="*/ 33 h 57"/>
              <a:gd name="T4" fmla="*/ 5 w 80"/>
              <a:gd name="T5" fmla="*/ 44 h 57"/>
              <a:gd name="T6" fmla="*/ 35 w 80"/>
              <a:gd name="T7" fmla="*/ 57 h 57"/>
              <a:gd name="T8" fmla="*/ 42 w 80"/>
              <a:gd name="T9" fmla="*/ 57 h 57"/>
              <a:gd name="T10" fmla="*/ 71 w 80"/>
              <a:gd name="T11" fmla="*/ 49 h 57"/>
              <a:gd name="T12" fmla="*/ 79 w 80"/>
              <a:gd name="T13" fmla="*/ 40 h 57"/>
              <a:gd name="T14" fmla="*/ 80 w 80"/>
              <a:gd name="T15" fmla="*/ 38 h 57"/>
              <a:gd name="T16" fmla="*/ 77 w 80"/>
              <a:gd name="T17" fmla="*/ 37 h 57"/>
              <a:gd name="T18" fmla="*/ 77 w 80"/>
              <a:gd name="T19" fmla="*/ 37 h 57"/>
              <a:gd name="T20" fmla="*/ 63 w 80"/>
              <a:gd name="T21" fmla="*/ 31 h 57"/>
              <a:gd name="T22" fmla="*/ 44 w 80"/>
              <a:gd name="T23" fmla="*/ 5 h 57"/>
              <a:gd name="T24" fmla="*/ 43 w 80"/>
              <a:gd name="T25" fmla="*/ 0 h 57"/>
              <a:gd name="T26" fmla="*/ 41 w 80"/>
              <a:gd name="T27" fmla="*/ 5 h 57"/>
              <a:gd name="T28" fmla="*/ 40 w 80"/>
              <a:gd name="T29" fmla="*/ 5 h 57"/>
              <a:gd name="T30" fmla="*/ 30 w 80"/>
              <a:gd name="T31" fmla="*/ 20 h 57"/>
              <a:gd name="T32" fmla="*/ 5 w 80"/>
              <a:gd name="T33" fmla="*/ 32 h 57"/>
              <a:gd name="T34" fmla="*/ 2 w 80"/>
              <a:gd name="T35" fmla="*/ 31 h 57"/>
              <a:gd name="T36" fmla="*/ 0 w 80"/>
              <a:gd name="T37" fmla="*/ 31 h 57"/>
              <a:gd name="T38" fmla="*/ 0 w 80"/>
              <a:gd name="T39" fmla="*/ 33 h 57"/>
              <a:gd name="T40" fmla="*/ 2 w 80"/>
              <a:gd name="T41" fmla="*/ 33 h 57"/>
              <a:gd name="T42" fmla="*/ 2 w 80"/>
              <a:gd name="T43" fmla="*/ 35 h 57"/>
              <a:gd name="T44" fmla="*/ 5 w 80"/>
              <a:gd name="T45" fmla="*/ 36 h 57"/>
              <a:gd name="T46" fmla="*/ 34 w 80"/>
              <a:gd name="T47" fmla="*/ 21 h 57"/>
              <a:gd name="T48" fmla="*/ 44 w 80"/>
              <a:gd name="T49" fmla="*/ 7 h 57"/>
              <a:gd name="T50" fmla="*/ 42 w 80"/>
              <a:gd name="T51" fmla="*/ 6 h 57"/>
              <a:gd name="T52" fmla="*/ 40 w 80"/>
              <a:gd name="T53" fmla="*/ 6 h 57"/>
              <a:gd name="T54" fmla="*/ 62 w 80"/>
              <a:gd name="T55" fmla="*/ 35 h 57"/>
              <a:gd name="T56" fmla="*/ 77 w 80"/>
              <a:gd name="T57" fmla="*/ 41 h 57"/>
              <a:gd name="T58" fmla="*/ 77 w 80"/>
              <a:gd name="T59" fmla="*/ 39 h 57"/>
              <a:gd name="T60" fmla="*/ 75 w 80"/>
              <a:gd name="T61" fmla="*/ 38 h 57"/>
              <a:gd name="T62" fmla="*/ 76 w 80"/>
              <a:gd name="T63" fmla="*/ 39 h 57"/>
              <a:gd name="T64" fmla="*/ 75 w 80"/>
              <a:gd name="T65" fmla="*/ 38 h 57"/>
              <a:gd name="T66" fmla="*/ 75 w 80"/>
              <a:gd name="T67" fmla="*/ 38 h 57"/>
              <a:gd name="T68" fmla="*/ 76 w 80"/>
              <a:gd name="T69" fmla="*/ 39 h 57"/>
              <a:gd name="T70" fmla="*/ 75 w 80"/>
              <a:gd name="T71" fmla="*/ 38 h 57"/>
              <a:gd name="T72" fmla="*/ 68 w 80"/>
              <a:gd name="T73" fmla="*/ 46 h 57"/>
              <a:gd name="T74" fmla="*/ 42 w 80"/>
              <a:gd name="T75" fmla="*/ 53 h 57"/>
              <a:gd name="T76" fmla="*/ 35 w 80"/>
              <a:gd name="T77" fmla="*/ 53 h 57"/>
              <a:gd name="T78" fmla="*/ 8 w 80"/>
              <a:gd name="T79" fmla="*/ 42 h 57"/>
              <a:gd name="T80" fmla="*/ 4 w 80"/>
              <a:gd name="T81" fmla="*/ 36 h 57"/>
              <a:gd name="T82" fmla="*/ 4 w 80"/>
              <a:gd name="T83" fmla="*/ 34 h 57"/>
              <a:gd name="T84" fmla="*/ 4 w 80"/>
              <a:gd name="T85" fmla="*/ 33 h 57"/>
              <a:gd name="T86" fmla="*/ 4 w 80"/>
              <a:gd name="T87" fmla="*/ 33 h 57"/>
              <a:gd name="T88" fmla="*/ 4 w 80"/>
              <a:gd name="T89" fmla="*/ 33 h 57"/>
              <a:gd name="T90" fmla="*/ 2 w 80"/>
              <a:gd name="T91" fmla="*/ 33 h 57"/>
              <a:gd name="T92" fmla="*/ 2 w 80"/>
              <a:gd name="T93" fmla="*/ 35 h 57"/>
              <a:gd name="T94" fmla="*/ 2 w 80"/>
              <a:gd name="T95" fmla="*/ 33 h 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80" h="57">
                <a:moveTo>
                  <a:pt x="2" y="33"/>
                </a:moveTo>
                <a:cubicBezTo>
                  <a:pt x="0" y="33"/>
                  <a:pt x="0" y="33"/>
                  <a:pt x="0" y="33"/>
                </a:cubicBezTo>
                <a:cubicBezTo>
                  <a:pt x="0" y="34"/>
                  <a:pt x="0" y="39"/>
                  <a:pt x="5" y="44"/>
                </a:cubicBezTo>
                <a:cubicBezTo>
                  <a:pt x="10" y="50"/>
                  <a:pt x="19" y="56"/>
                  <a:pt x="35" y="57"/>
                </a:cubicBezTo>
                <a:cubicBezTo>
                  <a:pt x="37" y="57"/>
                  <a:pt x="39" y="57"/>
                  <a:pt x="42" y="57"/>
                </a:cubicBezTo>
                <a:cubicBezTo>
                  <a:pt x="55" y="57"/>
                  <a:pt x="65" y="53"/>
                  <a:pt x="71" y="49"/>
                </a:cubicBezTo>
                <a:cubicBezTo>
                  <a:pt x="76" y="45"/>
                  <a:pt x="79" y="40"/>
                  <a:pt x="79" y="40"/>
                </a:cubicBezTo>
                <a:cubicBezTo>
                  <a:pt x="80" y="38"/>
                  <a:pt x="80" y="38"/>
                  <a:pt x="80" y="38"/>
                </a:cubicBezTo>
                <a:cubicBezTo>
                  <a:pt x="77" y="37"/>
                  <a:pt x="77" y="37"/>
                  <a:pt x="77" y="37"/>
                </a:cubicBezTo>
                <a:cubicBezTo>
                  <a:pt x="77" y="37"/>
                  <a:pt x="77" y="37"/>
                  <a:pt x="77" y="37"/>
                </a:cubicBezTo>
                <a:cubicBezTo>
                  <a:pt x="76" y="37"/>
                  <a:pt x="70" y="35"/>
                  <a:pt x="63" y="31"/>
                </a:cubicBezTo>
                <a:cubicBezTo>
                  <a:pt x="56" y="26"/>
                  <a:pt x="48" y="18"/>
                  <a:pt x="44" y="5"/>
                </a:cubicBezTo>
                <a:cubicBezTo>
                  <a:pt x="43" y="0"/>
                  <a:pt x="43" y="0"/>
                  <a:pt x="43" y="0"/>
                </a:cubicBezTo>
                <a:cubicBezTo>
                  <a:pt x="41" y="5"/>
                  <a:pt x="41" y="5"/>
                  <a:pt x="41" y="5"/>
                </a:cubicBezTo>
                <a:cubicBezTo>
                  <a:pt x="40" y="5"/>
                  <a:pt x="40" y="5"/>
                  <a:pt x="40" y="5"/>
                </a:cubicBezTo>
                <a:cubicBezTo>
                  <a:pt x="40" y="7"/>
                  <a:pt x="36" y="13"/>
                  <a:pt x="30" y="20"/>
                </a:cubicBezTo>
                <a:cubicBezTo>
                  <a:pt x="24" y="26"/>
                  <a:pt x="16" y="32"/>
                  <a:pt x="5" y="32"/>
                </a:cubicBezTo>
                <a:cubicBezTo>
                  <a:pt x="4" y="32"/>
                  <a:pt x="3" y="31"/>
                  <a:pt x="2" y="31"/>
                </a:cubicBezTo>
                <a:cubicBezTo>
                  <a:pt x="0" y="31"/>
                  <a:pt x="0" y="31"/>
                  <a:pt x="0" y="31"/>
                </a:cubicBezTo>
                <a:cubicBezTo>
                  <a:pt x="0" y="33"/>
                  <a:pt x="0" y="33"/>
                  <a:pt x="0" y="33"/>
                </a:cubicBezTo>
                <a:cubicBezTo>
                  <a:pt x="2" y="33"/>
                  <a:pt x="2" y="33"/>
                  <a:pt x="2" y="33"/>
                </a:cubicBezTo>
                <a:cubicBezTo>
                  <a:pt x="2" y="35"/>
                  <a:pt x="2" y="35"/>
                  <a:pt x="2" y="35"/>
                </a:cubicBezTo>
                <a:cubicBezTo>
                  <a:pt x="3" y="35"/>
                  <a:pt x="4" y="36"/>
                  <a:pt x="5" y="36"/>
                </a:cubicBezTo>
                <a:cubicBezTo>
                  <a:pt x="18" y="36"/>
                  <a:pt x="28" y="28"/>
                  <a:pt x="34" y="21"/>
                </a:cubicBezTo>
                <a:cubicBezTo>
                  <a:pt x="41" y="14"/>
                  <a:pt x="44" y="7"/>
                  <a:pt x="44" y="7"/>
                </a:cubicBezTo>
                <a:cubicBezTo>
                  <a:pt x="42" y="6"/>
                  <a:pt x="42" y="6"/>
                  <a:pt x="42" y="6"/>
                </a:cubicBezTo>
                <a:cubicBezTo>
                  <a:pt x="40" y="6"/>
                  <a:pt x="40" y="6"/>
                  <a:pt x="40" y="6"/>
                </a:cubicBezTo>
                <a:cubicBezTo>
                  <a:pt x="45" y="21"/>
                  <a:pt x="54" y="30"/>
                  <a:pt x="62" y="35"/>
                </a:cubicBezTo>
                <a:cubicBezTo>
                  <a:pt x="70" y="40"/>
                  <a:pt x="77" y="41"/>
                  <a:pt x="77" y="41"/>
                </a:cubicBezTo>
                <a:cubicBezTo>
                  <a:pt x="77" y="39"/>
                  <a:pt x="77" y="39"/>
                  <a:pt x="77" y="39"/>
                </a:cubicBezTo>
                <a:cubicBezTo>
                  <a:pt x="75" y="38"/>
                  <a:pt x="75" y="38"/>
                  <a:pt x="75" y="38"/>
                </a:cubicBezTo>
                <a:cubicBezTo>
                  <a:pt x="76" y="39"/>
                  <a:pt x="76" y="39"/>
                  <a:pt x="76" y="39"/>
                </a:cubicBezTo>
                <a:cubicBezTo>
                  <a:pt x="75" y="38"/>
                  <a:pt x="75" y="38"/>
                  <a:pt x="75" y="38"/>
                </a:cubicBezTo>
                <a:cubicBezTo>
                  <a:pt x="75" y="38"/>
                  <a:pt x="75" y="38"/>
                  <a:pt x="75" y="38"/>
                </a:cubicBezTo>
                <a:cubicBezTo>
                  <a:pt x="76" y="39"/>
                  <a:pt x="76" y="39"/>
                  <a:pt x="76" y="39"/>
                </a:cubicBezTo>
                <a:cubicBezTo>
                  <a:pt x="75" y="38"/>
                  <a:pt x="75" y="38"/>
                  <a:pt x="75" y="38"/>
                </a:cubicBezTo>
                <a:cubicBezTo>
                  <a:pt x="75" y="38"/>
                  <a:pt x="73" y="42"/>
                  <a:pt x="68" y="46"/>
                </a:cubicBezTo>
                <a:cubicBezTo>
                  <a:pt x="63" y="50"/>
                  <a:pt x="54" y="53"/>
                  <a:pt x="42" y="53"/>
                </a:cubicBezTo>
                <a:cubicBezTo>
                  <a:pt x="40" y="53"/>
                  <a:pt x="37" y="53"/>
                  <a:pt x="35" y="53"/>
                </a:cubicBezTo>
                <a:cubicBezTo>
                  <a:pt x="20" y="52"/>
                  <a:pt x="12" y="46"/>
                  <a:pt x="8" y="42"/>
                </a:cubicBezTo>
                <a:cubicBezTo>
                  <a:pt x="6" y="39"/>
                  <a:pt x="5" y="37"/>
                  <a:pt x="4" y="36"/>
                </a:cubicBezTo>
                <a:cubicBezTo>
                  <a:pt x="4" y="35"/>
                  <a:pt x="4" y="34"/>
                  <a:pt x="4" y="34"/>
                </a:cubicBezTo>
                <a:cubicBezTo>
                  <a:pt x="4" y="33"/>
                  <a:pt x="4" y="33"/>
                  <a:pt x="4" y="33"/>
                </a:cubicBezTo>
                <a:cubicBezTo>
                  <a:pt x="4" y="33"/>
                  <a:pt x="4" y="33"/>
                  <a:pt x="4" y="33"/>
                </a:cubicBezTo>
                <a:cubicBezTo>
                  <a:pt x="4" y="33"/>
                  <a:pt x="4" y="33"/>
                  <a:pt x="4" y="33"/>
                </a:cubicBezTo>
                <a:cubicBezTo>
                  <a:pt x="2" y="33"/>
                  <a:pt x="2" y="33"/>
                  <a:pt x="2" y="33"/>
                </a:cubicBezTo>
                <a:cubicBezTo>
                  <a:pt x="2" y="35"/>
                  <a:pt x="2" y="35"/>
                  <a:pt x="2" y="35"/>
                </a:cubicBezTo>
                <a:lnTo>
                  <a:pt x="2" y="33"/>
                </a:lnTo>
                <a:close/>
              </a:path>
            </a:pathLst>
          </a:custGeom>
          <a:solidFill>
            <a:srgbClr val="07194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486" name="PA_任意多边形 18"/>
          <p:cNvSpPr>
            <a:spLocks noEditPoints="1"/>
          </p:cNvSpPr>
          <p:nvPr>
            <p:custDataLst>
              <p:tags r:id="rId15"/>
            </p:custDataLst>
          </p:nvPr>
        </p:nvSpPr>
        <p:spPr bwMode="auto">
          <a:xfrm>
            <a:off x="2354263" y="1622425"/>
            <a:ext cx="960438" cy="614363"/>
          </a:xfrm>
          <a:custGeom>
            <a:avLst/>
            <a:gdLst>
              <a:gd name="T0" fmla="*/ 360 w 403"/>
              <a:gd name="T1" fmla="*/ 66 h 257"/>
              <a:gd name="T2" fmla="*/ 403 w 403"/>
              <a:gd name="T3" fmla="*/ 35 h 257"/>
              <a:gd name="T4" fmla="*/ 315 w 403"/>
              <a:gd name="T5" fmla="*/ 24 h 257"/>
              <a:gd name="T6" fmla="*/ 249 w 403"/>
              <a:gd name="T7" fmla="*/ 22 h 257"/>
              <a:gd name="T8" fmla="*/ 239 w 403"/>
              <a:gd name="T9" fmla="*/ 72 h 257"/>
              <a:gd name="T10" fmla="*/ 249 w 403"/>
              <a:gd name="T11" fmla="*/ 97 h 257"/>
              <a:gd name="T12" fmla="*/ 204 w 403"/>
              <a:gd name="T13" fmla="*/ 108 h 257"/>
              <a:gd name="T14" fmla="*/ 188 w 403"/>
              <a:gd name="T15" fmla="*/ 82 h 257"/>
              <a:gd name="T16" fmla="*/ 189 w 403"/>
              <a:gd name="T17" fmla="*/ 45 h 257"/>
              <a:gd name="T18" fmla="*/ 145 w 403"/>
              <a:gd name="T19" fmla="*/ 33 h 257"/>
              <a:gd name="T20" fmla="*/ 111 w 403"/>
              <a:gd name="T21" fmla="*/ 6 h 257"/>
              <a:gd name="T22" fmla="*/ 61 w 403"/>
              <a:gd name="T23" fmla="*/ 23 h 257"/>
              <a:gd name="T24" fmla="*/ 3 w 403"/>
              <a:gd name="T25" fmla="*/ 72 h 257"/>
              <a:gd name="T26" fmla="*/ 58 w 403"/>
              <a:gd name="T27" fmla="*/ 104 h 257"/>
              <a:gd name="T28" fmla="*/ 107 w 403"/>
              <a:gd name="T29" fmla="*/ 81 h 257"/>
              <a:gd name="T30" fmla="*/ 79 w 403"/>
              <a:gd name="T31" fmla="*/ 61 h 257"/>
              <a:gd name="T32" fmla="*/ 72 w 403"/>
              <a:gd name="T33" fmla="*/ 79 h 257"/>
              <a:gd name="T34" fmla="*/ 81 w 403"/>
              <a:gd name="T35" fmla="*/ 78 h 257"/>
              <a:gd name="T36" fmla="*/ 75 w 403"/>
              <a:gd name="T37" fmla="*/ 91 h 257"/>
              <a:gd name="T38" fmla="*/ 59 w 403"/>
              <a:gd name="T39" fmla="*/ 66 h 257"/>
              <a:gd name="T40" fmla="*/ 110 w 403"/>
              <a:gd name="T41" fmla="*/ 55 h 257"/>
              <a:gd name="T42" fmla="*/ 114 w 403"/>
              <a:gd name="T43" fmla="*/ 98 h 257"/>
              <a:gd name="T44" fmla="*/ 62 w 403"/>
              <a:gd name="T45" fmla="*/ 116 h 257"/>
              <a:gd name="T46" fmla="*/ 126 w 403"/>
              <a:gd name="T47" fmla="*/ 181 h 257"/>
              <a:gd name="T48" fmla="*/ 114 w 403"/>
              <a:gd name="T49" fmla="*/ 230 h 257"/>
              <a:gd name="T50" fmla="*/ 133 w 403"/>
              <a:gd name="T51" fmla="*/ 239 h 257"/>
              <a:gd name="T52" fmla="*/ 153 w 403"/>
              <a:gd name="T53" fmla="*/ 246 h 257"/>
              <a:gd name="T54" fmla="*/ 221 w 403"/>
              <a:gd name="T55" fmla="*/ 221 h 257"/>
              <a:gd name="T56" fmla="*/ 249 w 403"/>
              <a:gd name="T57" fmla="*/ 150 h 257"/>
              <a:gd name="T58" fmla="*/ 275 w 403"/>
              <a:gd name="T59" fmla="*/ 185 h 257"/>
              <a:gd name="T60" fmla="*/ 257 w 403"/>
              <a:gd name="T61" fmla="*/ 192 h 257"/>
              <a:gd name="T62" fmla="*/ 265 w 403"/>
              <a:gd name="T63" fmla="*/ 179 h 257"/>
              <a:gd name="T64" fmla="*/ 234 w 403"/>
              <a:gd name="T65" fmla="*/ 159 h 257"/>
              <a:gd name="T66" fmla="*/ 237 w 403"/>
              <a:gd name="T67" fmla="*/ 223 h 257"/>
              <a:gd name="T68" fmla="*/ 291 w 403"/>
              <a:gd name="T69" fmla="*/ 214 h 257"/>
              <a:gd name="T70" fmla="*/ 361 w 403"/>
              <a:gd name="T71" fmla="*/ 194 h 257"/>
              <a:gd name="T72" fmla="*/ 354 w 403"/>
              <a:gd name="T73" fmla="*/ 147 h 257"/>
              <a:gd name="T74" fmla="*/ 341 w 403"/>
              <a:gd name="T75" fmla="*/ 105 h 257"/>
              <a:gd name="T76" fmla="*/ 314 w 403"/>
              <a:gd name="T77" fmla="*/ 90 h 257"/>
              <a:gd name="T78" fmla="*/ 360 w 403"/>
              <a:gd name="T79" fmla="*/ 66 h 257"/>
              <a:gd name="T80" fmla="*/ 189 w 403"/>
              <a:gd name="T81" fmla="*/ 218 h 257"/>
              <a:gd name="T82" fmla="*/ 166 w 403"/>
              <a:gd name="T83" fmla="*/ 168 h 257"/>
              <a:gd name="T84" fmla="*/ 226 w 403"/>
              <a:gd name="T85" fmla="*/ 131 h 257"/>
              <a:gd name="T86" fmla="*/ 189 w 403"/>
              <a:gd name="T87" fmla="*/ 218 h 2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403" h="257">
                <a:moveTo>
                  <a:pt x="360" y="66"/>
                </a:moveTo>
                <a:cubicBezTo>
                  <a:pt x="402" y="68"/>
                  <a:pt x="403" y="35"/>
                  <a:pt x="403" y="35"/>
                </a:cubicBezTo>
                <a:cubicBezTo>
                  <a:pt x="361" y="58"/>
                  <a:pt x="328" y="33"/>
                  <a:pt x="315" y="24"/>
                </a:cubicBezTo>
                <a:cubicBezTo>
                  <a:pt x="302" y="16"/>
                  <a:pt x="266" y="13"/>
                  <a:pt x="249" y="22"/>
                </a:cubicBezTo>
                <a:cubicBezTo>
                  <a:pt x="231" y="30"/>
                  <a:pt x="228" y="63"/>
                  <a:pt x="239" y="72"/>
                </a:cubicBezTo>
                <a:cubicBezTo>
                  <a:pt x="249" y="81"/>
                  <a:pt x="249" y="97"/>
                  <a:pt x="249" y="97"/>
                </a:cubicBezTo>
                <a:cubicBezTo>
                  <a:pt x="241" y="114"/>
                  <a:pt x="220" y="111"/>
                  <a:pt x="204" y="108"/>
                </a:cubicBezTo>
                <a:cubicBezTo>
                  <a:pt x="188" y="105"/>
                  <a:pt x="184" y="91"/>
                  <a:pt x="188" y="82"/>
                </a:cubicBezTo>
                <a:cubicBezTo>
                  <a:pt x="192" y="74"/>
                  <a:pt x="207" y="66"/>
                  <a:pt x="189" y="45"/>
                </a:cubicBezTo>
                <a:cubicBezTo>
                  <a:pt x="172" y="23"/>
                  <a:pt x="145" y="33"/>
                  <a:pt x="145" y="33"/>
                </a:cubicBezTo>
                <a:cubicBezTo>
                  <a:pt x="139" y="14"/>
                  <a:pt x="111" y="6"/>
                  <a:pt x="111" y="6"/>
                </a:cubicBezTo>
                <a:cubicBezTo>
                  <a:pt x="78" y="0"/>
                  <a:pt x="61" y="23"/>
                  <a:pt x="61" y="23"/>
                </a:cubicBezTo>
                <a:cubicBezTo>
                  <a:pt x="0" y="24"/>
                  <a:pt x="3" y="72"/>
                  <a:pt x="3" y="72"/>
                </a:cubicBezTo>
                <a:cubicBezTo>
                  <a:pt x="49" y="72"/>
                  <a:pt x="58" y="104"/>
                  <a:pt x="58" y="104"/>
                </a:cubicBezTo>
                <a:cubicBezTo>
                  <a:pt x="77" y="108"/>
                  <a:pt x="104" y="103"/>
                  <a:pt x="107" y="81"/>
                </a:cubicBezTo>
                <a:cubicBezTo>
                  <a:pt x="110" y="59"/>
                  <a:pt x="91" y="56"/>
                  <a:pt x="79" y="61"/>
                </a:cubicBezTo>
                <a:cubicBezTo>
                  <a:pt x="68" y="65"/>
                  <a:pt x="72" y="79"/>
                  <a:pt x="72" y="79"/>
                </a:cubicBezTo>
                <a:cubicBezTo>
                  <a:pt x="77" y="75"/>
                  <a:pt x="81" y="78"/>
                  <a:pt x="81" y="78"/>
                </a:cubicBezTo>
                <a:cubicBezTo>
                  <a:pt x="87" y="87"/>
                  <a:pt x="75" y="91"/>
                  <a:pt x="75" y="91"/>
                </a:cubicBezTo>
                <a:cubicBezTo>
                  <a:pt x="52" y="92"/>
                  <a:pt x="59" y="66"/>
                  <a:pt x="59" y="66"/>
                </a:cubicBezTo>
                <a:cubicBezTo>
                  <a:pt x="62" y="50"/>
                  <a:pt x="88" y="37"/>
                  <a:pt x="110" y="55"/>
                </a:cubicBezTo>
                <a:cubicBezTo>
                  <a:pt x="131" y="72"/>
                  <a:pt x="114" y="98"/>
                  <a:pt x="114" y="98"/>
                </a:cubicBezTo>
                <a:cubicBezTo>
                  <a:pt x="95" y="121"/>
                  <a:pt x="62" y="116"/>
                  <a:pt x="62" y="116"/>
                </a:cubicBezTo>
                <a:cubicBezTo>
                  <a:pt x="101" y="126"/>
                  <a:pt x="121" y="152"/>
                  <a:pt x="126" y="181"/>
                </a:cubicBezTo>
                <a:cubicBezTo>
                  <a:pt x="130" y="210"/>
                  <a:pt x="114" y="230"/>
                  <a:pt x="114" y="230"/>
                </a:cubicBezTo>
                <a:cubicBezTo>
                  <a:pt x="124" y="225"/>
                  <a:pt x="130" y="233"/>
                  <a:pt x="133" y="239"/>
                </a:cubicBezTo>
                <a:cubicBezTo>
                  <a:pt x="136" y="244"/>
                  <a:pt x="153" y="246"/>
                  <a:pt x="153" y="246"/>
                </a:cubicBezTo>
                <a:cubicBezTo>
                  <a:pt x="207" y="257"/>
                  <a:pt x="221" y="221"/>
                  <a:pt x="221" y="221"/>
                </a:cubicBezTo>
                <a:cubicBezTo>
                  <a:pt x="181" y="168"/>
                  <a:pt x="228" y="147"/>
                  <a:pt x="249" y="150"/>
                </a:cubicBezTo>
                <a:cubicBezTo>
                  <a:pt x="269" y="153"/>
                  <a:pt x="279" y="169"/>
                  <a:pt x="275" y="185"/>
                </a:cubicBezTo>
                <a:cubicBezTo>
                  <a:pt x="270" y="201"/>
                  <a:pt x="257" y="192"/>
                  <a:pt x="257" y="192"/>
                </a:cubicBezTo>
                <a:cubicBezTo>
                  <a:pt x="250" y="185"/>
                  <a:pt x="265" y="179"/>
                  <a:pt x="265" y="179"/>
                </a:cubicBezTo>
                <a:cubicBezTo>
                  <a:pt x="269" y="162"/>
                  <a:pt x="254" y="158"/>
                  <a:pt x="234" y="159"/>
                </a:cubicBezTo>
                <a:cubicBezTo>
                  <a:pt x="214" y="160"/>
                  <a:pt x="204" y="204"/>
                  <a:pt x="237" y="223"/>
                </a:cubicBezTo>
                <a:cubicBezTo>
                  <a:pt x="270" y="241"/>
                  <a:pt x="291" y="214"/>
                  <a:pt x="291" y="214"/>
                </a:cubicBezTo>
                <a:cubicBezTo>
                  <a:pt x="337" y="230"/>
                  <a:pt x="350" y="214"/>
                  <a:pt x="361" y="194"/>
                </a:cubicBezTo>
                <a:cubicBezTo>
                  <a:pt x="373" y="173"/>
                  <a:pt x="354" y="147"/>
                  <a:pt x="354" y="147"/>
                </a:cubicBezTo>
                <a:cubicBezTo>
                  <a:pt x="370" y="139"/>
                  <a:pt x="361" y="108"/>
                  <a:pt x="341" y="105"/>
                </a:cubicBezTo>
                <a:cubicBezTo>
                  <a:pt x="321" y="103"/>
                  <a:pt x="314" y="90"/>
                  <a:pt x="314" y="90"/>
                </a:cubicBezTo>
                <a:cubicBezTo>
                  <a:pt x="307" y="72"/>
                  <a:pt x="318" y="65"/>
                  <a:pt x="360" y="66"/>
                </a:cubicBezTo>
                <a:close/>
                <a:moveTo>
                  <a:pt x="189" y="218"/>
                </a:moveTo>
                <a:cubicBezTo>
                  <a:pt x="158" y="210"/>
                  <a:pt x="166" y="168"/>
                  <a:pt x="166" y="168"/>
                </a:cubicBezTo>
                <a:cubicBezTo>
                  <a:pt x="181" y="123"/>
                  <a:pt x="226" y="131"/>
                  <a:pt x="226" y="131"/>
                </a:cubicBezTo>
                <a:cubicBezTo>
                  <a:pt x="143" y="153"/>
                  <a:pt x="189" y="218"/>
                  <a:pt x="189" y="218"/>
                </a:cubicBezTo>
                <a:close/>
              </a:path>
            </a:pathLst>
          </a:custGeom>
          <a:solidFill>
            <a:srgbClr val="BBE4F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487" name="PA_任意多边形 19"/>
          <p:cNvSpPr>
            <a:spLocks noEditPoints="1"/>
          </p:cNvSpPr>
          <p:nvPr>
            <p:custDataLst>
              <p:tags r:id="rId16"/>
            </p:custDataLst>
          </p:nvPr>
        </p:nvSpPr>
        <p:spPr bwMode="auto">
          <a:xfrm>
            <a:off x="2355850" y="1630363"/>
            <a:ext cx="966788" cy="588963"/>
          </a:xfrm>
          <a:custGeom>
            <a:avLst/>
            <a:gdLst>
              <a:gd name="T0" fmla="*/ 401 w 405"/>
              <a:gd name="T1" fmla="*/ 30 h 247"/>
              <a:gd name="T2" fmla="*/ 230 w 405"/>
              <a:gd name="T3" fmla="*/ 51 h 247"/>
              <a:gd name="T4" fmla="*/ 246 w 405"/>
              <a:gd name="T5" fmla="*/ 94 h 247"/>
              <a:gd name="T6" fmla="*/ 187 w 405"/>
              <a:gd name="T7" fmla="*/ 86 h 247"/>
              <a:gd name="T8" fmla="*/ 144 w 405"/>
              <a:gd name="T9" fmla="*/ 30 h 247"/>
              <a:gd name="T10" fmla="*/ 69 w 405"/>
              <a:gd name="T11" fmla="*/ 9 h 247"/>
              <a:gd name="T12" fmla="*/ 0 w 405"/>
              <a:gd name="T13" fmla="*/ 71 h 247"/>
              <a:gd name="T14" fmla="*/ 55 w 405"/>
              <a:gd name="T15" fmla="*/ 102 h 247"/>
              <a:gd name="T16" fmla="*/ 102 w 405"/>
              <a:gd name="T17" fmla="*/ 58 h 247"/>
              <a:gd name="T18" fmla="*/ 73 w 405"/>
              <a:gd name="T19" fmla="*/ 78 h 247"/>
              <a:gd name="T20" fmla="*/ 79 w 405"/>
              <a:gd name="T21" fmla="*/ 77 h 247"/>
              <a:gd name="T22" fmla="*/ 79 w 405"/>
              <a:gd name="T23" fmla="*/ 82 h 247"/>
              <a:gd name="T24" fmla="*/ 74 w 405"/>
              <a:gd name="T25" fmla="*/ 86 h 247"/>
              <a:gd name="T26" fmla="*/ 60 w 405"/>
              <a:gd name="T27" fmla="*/ 64 h 247"/>
              <a:gd name="T28" fmla="*/ 115 w 405"/>
              <a:gd name="T29" fmla="*/ 88 h 247"/>
              <a:gd name="T30" fmla="*/ 91 w 405"/>
              <a:gd name="T31" fmla="*/ 108 h 247"/>
              <a:gd name="T32" fmla="*/ 123 w 405"/>
              <a:gd name="T33" fmla="*/ 178 h 247"/>
              <a:gd name="T34" fmla="*/ 107 w 405"/>
              <a:gd name="T35" fmla="*/ 232 h 247"/>
              <a:gd name="T36" fmla="*/ 152 w 405"/>
              <a:gd name="T37" fmla="*/ 245 h 247"/>
              <a:gd name="T38" fmla="*/ 222 w 405"/>
              <a:gd name="T39" fmla="*/ 217 h 247"/>
              <a:gd name="T40" fmla="*/ 272 w 405"/>
              <a:gd name="T41" fmla="*/ 181 h 247"/>
              <a:gd name="T42" fmla="*/ 257 w 405"/>
              <a:gd name="T43" fmla="*/ 188 h 247"/>
              <a:gd name="T44" fmla="*/ 264 w 405"/>
              <a:gd name="T45" fmla="*/ 178 h 247"/>
              <a:gd name="T46" fmla="*/ 240 w 405"/>
              <a:gd name="T47" fmla="*/ 154 h 247"/>
              <a:gd name="T48" fmla="*/ 291 w 405"/>
              <a:gd name="T49" fmla="*/ 212 h 247"/>
              <a:gd name="T50" fmla="*/ 361 w 405"/>
              <a:gd name="T51" fmla="*/ 153 h 247"/>
              <a:gd name="T52" fmla="*/ 341 w 405"/>
              <a:gd name="T53" fmla="*/ 100 h 247"/>
              <a:gd name="T54" fmla="*/ 313 w 405"/>
              <a:gd name="T55" fmla="*/ 87 h 247"/>
              <a:gd name="T56" fmla="*/ 359 w 405"/>
              <a:gd name="T57" fmla="*/ 63 h 247"/>
              <a:gd name="T58" fmla="*/ 311 w 405"/>
              <a:gd name="T59" fmla="*/ 87 h 247"/>
              <a:gd name="T60" fmla="*/ 352 w 405"/>
              <a:gd name="T61" fmla="*/ 143 h 247"/>
              <a:gd name="T62" fmla="*/ 322 w 405"/>
              <a:gd name="T63" fmla="*/ 215 h 247"/>
              <a:gd name="T64" fmla="*/ 237 w 405"/>
              <a:gd name="T65" fmla="*/ 218 h 247"/>
              <a:gd name="T66" fmla="*/ 262 w 405"/>
              <a:gd name="T67" fmla="*/ 170 h 247"/>
              <a:gd name="T68" fmla="*/ 255 w 405"/>
              <a:gd name="T69" fmla="*/ 191 h 247"/>
              <a:gd name="T70" fmla="*/ 269 w 405"/>
              <a:gd name="T71" fmla="*/ 156 h 247"/>
              <a:gd name="T72" fmla="*/ 218 w 405"/>
              <a:gd name="T73" fmla="*/ 217 h 247"/>
              <a:gd name="T74" fmla="*/ 152 w 405"/>
              <a:gd name="T75" fmla="*/ 241 h 247"/>
              <a:gd name="T76" fmla="*/ 113 w 405"/>
              <a:gd name="T77" fmla="*/ 227 h 247"/>
              <a:gd name="T78" fmla="*/ 61 w 405"/>
              <a:gd name="T79" fmla="*/ 115 h 247"/>
              <a:gd name="T80" fmla="*/ 110 w 405"/>
              <a:gd name="T81" fmla="*/ 50 h 247"/>
              <a:gd name="T82" fmla="*/ 58 w 405"/>
              <a:gd name="T83" fmla="*/ 84 h 247"/>
              <a:gd name="T84" fmla="*/ 83 w 405"/>
              <a:gd name="T85" fmla="*/ 80 h 247"/>
              <a:gd name="T86" fmla="*/ 73 w 405"/>
              <a:gd name="T87" fmla="*/ 76 h 247"/>
              <a:gd name="T88" fmla="*/ 104 w 405"/>
              <a:gd name="T89" fmla="*/ 74 h 247"/>
              <a:gd name="T90" fmla="*/ 48 w 405"/>
              <a:gd name="T91" fmla="*/ 84 h 247"/>
              <a:gd name="T92" fmla="*/ 60 w 405"/>
              <a:gd name="T93" fmla="*/ 22 h 247"/>
              <a:gd name="T94" fmla="*/ 110 w 405"/>
              <a:gd name="T95" fmla="*/ 3 h 247"/>
              <a:gd name="T96" fmla="*/ 144 w 405"/>
              <a:gd name="T97" fmla="*/ 32 h 247"/>
              <a:gd name="T98" fmla="*/ 188 w 405"/>
              <a:gd name="T99" fmla="*/ 99 h 247"/>
              <a:gd name="T100" fmla="*/ 248 w 405"/>
              <a:gd name="T101" fmla="*/ 84 h 247"/>
              <a:gd name="T102" fmla="*/ 298 w 405"/>
              <a:gd name="T103" fmla="*/ 17 h 247"/>
              <a:gd name="T104" fmla="*/ 395 w 405"/>
              <a:gd name="T105" fmla="*/ 47 h 247"/>
              <a:gd name="T106" fmla="*/ 166 w 405"/>
              <a:gd name="T107" fmla="*/ 177 h 247"/>
              <a:gd name="T108" fmla="*/ 190 w 405"/>
              <a:gd name="T109" fmla="*/ 136 h 247"/>
              <a:gd name="T110" fmla="*/ 224 w 405"/>
              <a:gd name="T111" fmla="*/ 127 h 247"/>
              <a:gd name="T112" fmla="*/ 190 w 405"/>
              <a:gd name="T113" fmla="*/ 214 h 247"/>
              <a:gd name="T114" fmla="*/ 216 w 405"/>
              <a:gd name="T115" fmla="*/ 126 h 247"/>
              <a:gd name="T116" fmla="*/ 188 w 405"/>
              <a:gd name="T117" fmla="*/ 217 h 2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405" h="247">
                <a:moveTo>
                  <a:pt x="359" y="63"/>
                </a:moveTo>
                <a:cubicBezTo>
                  <a:pt x="359" y="65"/>
                  <a:pt x="359" y="65"/>
                  <a:pt x="359" y="65"/>
                </a:cubicBezTo>
                <a:cubicBezTo>
                  <a:pt x="360" y="65"/>
                  <a:pt x="361" y="65"/>
                  <a:pt x="362" y="65"/>
                </a:cubicBezTo>
                <a:cubicBezTo>
                  <a:pt x="382" y="65"/>
                  <a:pt x="393" y="57"/>
                  <a:pt x="398" y="49"/>
                </a:cubicBezTo>
                <a:cubicBezTo>
                  <a:pt x="404" y="40"/>
                  <a:pt x="404" y="32"/>
                  <a:pt x="404" y="32"/>
                </a:cubicBezTo>
                <a:cubicBezTo>
                  <a:pt x="405" y="28"/>
                  <a:pt x="405" y="28"/>
                  <a:pt x="405" y="28"/>
                </a:cubicBezTo>
                <a:cubicBezTo>
                  <a:pt x="401" y="30"/>
                  <a:pt x="401" y="30"/>
                  <a:pt x="401" y="30"/>
                </a:cubicBezTo>
                <a:cubicBezTo>
                  <a:pt x="389" y="37"/>
                  <a:pt x="377" y="39"/>
                  <a:pt x="367" y="39"/>
                </a:cubicBezTo>
                <a:cubicBezTo>
                  <a:pt x="343" y="39"/>
                  <a:pt x="324" y="26"/>
                  <a:pt x="315" y="20"/>
                </a:cubicBezTo>
                <a:cubicBezTo>
                  <a:pt x="311" y="17"/>
                  <a:pt x="305" y="15"/>
                  <a:pt x="298" y="14"/>
                </a:cubicBezTo>
                <a:cubicBezTo>
                  <a:pt x="292" y="12"/>
                  <a:pt x="284" y="11"/>
                  <a:pt x="276" y="11"/>
                </a:cubicBezTo>
                <a:cubicBezTo>
                  <a:pt x="265" y="11"/>
                  <a:pt x="255" y="13"/>
                  <a:pt x="247" y="17"/>
                </a:cubicBezTo>
                <a:cubicBezTo>
                  <a:pt x="241" y="20"/>
                  <a:pt x="237" y="25"/>
                  <a:pt x="234" y="31"/>
                </a:cubicBezTo>
                <a:cubicBezTo>
                  <a:pt x="231" y="38"/>
                  <a:pt x="230" y="45"/>
                  <a:pt x="230" y="51"/>
                </a:cubicBezTo>
                <a:cubicBezTo>
                  <a:pt x="230" y="55"/>
                  <a:pt x="230" y="59"/>
                  <a:pt x="231" y="62"/>
                </a:cubicBezTo>
                <a:cubicBezTo>
                  <a:pt x="232" y="66"/>
                  <a:pt x="234" y="69"/>
                  <a:pt x="236" y="71"/>
                </a:cubicBezTo>
                <a:cubicBezTo>
                  <a:pt x="241" y="75"/>
                  <a:pt x="243" y="80"/>
                  <a:pt x="244" y="85"/>
                </a:cubicBezTo>
                <a:cubicBezTo>
                  <a:pt x="245" y="88"/>
                  <a:pt x="245" y="90"/>
                  <a:pt x="246" y="91"/>
                </a:cubicBezTo>
                <a:cubicBezTo>
                  <a:pt x="246" y="92"/>
                  <a:pt x="246" y="93"/>
                  <a:pt x="246" y="93"/>
                </a:cubicBezTo>
                <a:cubicBezTo>
                  <a:pt x="246" y="94"/>
                  <a:pt x="246" y="94"/>
                  <a:pt x="246" y="94"/>
                </a:cubicBezTo>
                <a:cubicBezTo>
                  <a:pt x="246" y="94"/>
                  <a:pt x="246" y="94"/>
                  <a:pt x="246" y="94"/>
                </a:cubicBezTo>
                <a:cubicBezTo>
                  <a:pt x="248" y="94"/>
                  <a:pt x="248" y="94"/>
                  <a:pt x="248" y="94"/>
                </a:cubicBezTo>
                <a:cubicBezTo>
                  <a:pt x="246" y="93"/>
                  <a:pt x="246" y="93"/>
                  <a:pt x="246" y="93"/>
                </a:cubicBezTo>
                <a:cubicBezTo>
                  <a:pt x="244" y="98"/>
                  <a:pt x="241" y="101"/>
                  <a:pt x="236" y="103"/>
                </a:cubicBezTo>
                <a:cubicBezTo>
                  <a:pt x="232" y="105"/>
                  <a:pt x="227" y="106"/>
                  <a:pt x="222" y="106"/>
                </a:cubicBezTo>
                <a:cubicBezTo>
                  <a:pt x="216" y="106"/>
                  <a:pt x="209" y="104"/>
                  <a:pt x="203" y="103"/>
                </a:cubicBezTo>
                <a:cubicBezTo>
                  <a:pt x="198" y="102"/>
                  <a:pt x="194" y="100"/>
                  <a:pt x="191" y="97"/>
                </a:cubicBezTo>
                <a:cubicBezTo>
                  <a:pt x="189" y="94"/>
                  <a:pt x="187" y="90"/>
                  <a:pt x="187" y="86"/>
                </a:cubicBezTo>
                <a:cubicBezTo>
                  <a:pt x="187" y="84"/>
                  <a:pt x="188" y="82"/>
                  <a:pt x="189" y="80"/>
                </a:cubicBezTo>
                <a:cubicBezTo>
                  <a:pt x="190" y="78"/>
                  <a:pt x="192" y="75"/>
                  <a:pt x="194" y="72"/>
                </a:cubicBezTo>
                <a:cubicBezTo>
                  <a:pt x="197" y="69"/>
                  <a:pt x="199" y="65"/>
                  <a:pt x="199" y="60"/>
                </a:cubicBezTo>
                <a:cubicBezTo>
                  <a:pt x="199" y="55"/>
                  <a:pt x="196" y="48"/>
                  <a:pt x="190" y="40"/>
                </a:cubicBezTo>
                <a:cubicBezTo>
                  <a:pt x="180" y="29"/>
                  <a:pt x="168" y="26"/>
                  <a:pt x="158" y="26"/>
                </a:cubicBezTo>
                <a:cubicBezTo>
                  <a:pt x="150" y="26"/>
                  <a:pt x="143" y="28"/>
                  <a:pt x="143" y="28"/>
                </a:cubicBezTo>
                <a:cubicBezTo>
                  <a:pt x="144" y="30"/>
                  <a:pt x="144" y="30"/>
                  <a:pt x="144" y="30"/>
                </a:cubicBezTo>
                <a:cubicBezTo>
                  <a:pt x="145" y="30"/>
                  <a:pt x="145" y="30"/>
                  <a:pt x="145" y="30"/>
                </a:cubicBezTo>
                <a:cubicBezTo>
                  <a:pt x="142" y="19"/>
                  <a:pt x="134" y="12"/>
                  <a:pt x="126" y="8"/>
                </a:cubicBezTo>
                <a:cubicBezTo>
                  <a:pt x="118" y="3"/>
                  <a:pt x="111" y="1"/>
                  <a:pt x="111" y="1"/>
                </a:cubicBezTo>
                <a:cubicBezTo>
                  <a:pt x="111" y="1"/>
                  <a:pt x="111" y="1"/>
                  <a:pt x="111" y="1"/>
                </a:cubicBezTo>
                <a:cubicBezTo>
                  <a:pt x="111" y="1"/>
                  <a:pt x="111" y="1"/>
                  <a:pt x="111" y="1"/>
                </a:cubicBezTo>
                <a:cubicBezTo>
                  <a:pt x="107" y="0"/>
                  <a:pt x="103" y="0"/>
                  <a:pt x="100" y="0"/>
                </a:cubicBezTo>
                <a:cubicBezTo>
                  <a:pt x="86" y="0"/>
                  <a:pt x="76" y="4"/>
                  <a:pt x="69" y="9"/>
                </a:cubicBezTo>
                <a:cubicBezTo>
                  <a:pt x="62" y="14"/>
                  <a:pt x="58" y="19"/>
                  <a:pt x="58" y="19"/>
                </a:cubicBezTo>
                <a:cubicBezTo>
                  <a:pt x="60" y="20"/>
                  <a:pt x="60" y="20"/>
                  <a:pt x="60" y="20"/>
                </a:cubicBezTo>
                <a:cubicBezTo>
                  <a:pt x="60" y="18"/>
                  <a:pt x="60" y="18"/>
                  <a:pt x="60" y="18"/>
                </a:cubicBezTo>
                <a:cubicBezTo>
                  <a:pt x="31" y="19"/>
                  <a:pt x="16" y="29"/>
                  <a:pt x="8" y="41"/>
                </a:cubicBezTo>
                <a:cubicBezTo>
                  <a:pt x="0" y="52"/>
                  <a:pt x="0" y="64"/>
                  <a:pt x="0" y="68"/>
                </a:cubicBezTo>
                <a:cubicBezTo>
                  <a:pt x="0" y="69"/>
                  <a:pt x="0" y="69"/>
                  <a:pt x="0" y="69"/>
                </a:cubicBezTo>
                <a:cubicBezTo>
                  <a:pt x="0" y="71"/>
                  <a:pt x="0" y="71"/>
                  <a:pt x="0" y="71"/>
                </a:cubicBezTo>
                <a:cubicBezTo>
                  <a:pt x="2" y="71"/>
                  <a:pt x="2" y="71"/>
                  <a:pt x="2" y="71"/>
                </a:cubicBezTo>
                <a:cubicBezTo>
                  <a:pt x="24" y="71"/>
                  <a:pt x="38" y="79"/>
                  <a:pt x="45" y="86"/>
                </a:cubicBezTo>
                <a:cubicBezTo>
                  <a:pt x="49" y="90"/>
                  <a:pt x="51" y="94"/>
                  <a:pt x="53" y="97"/>
                </a:cubicBezTo>
                <a:cubicBezTo>
                  <a:pt x="54" y="98"/>
                  <a:pt x="54" y="100"/>
                  <a:pt x="54" y="100"/>
                </a:cubicBezTo>
                <a:cubicBezTo>
                  <a:pt x="55" y="101"/>
                  <a:pt x="55" y="101"/>
                  <a:pt x="55" y="101"/>
                </a:cubicBezTo>
                <a:cubicBezTo>
                  <a:pt x="55" y="101"/>
                  <a:pt x="55" y="101"/>
                  <a:pt x="55" y="101"/>
                </a:cubicBezTo>
                <a:cubicBezTo>
                  <a:pt x="55" y="102"/>
                  <a:pt x="55" y="102"/>
                  <a:pt x="55" y="102"/>
                </a:cubicBezTo>
                <a:cubicBezTo>
                  <a:pt x="55" y="103"/>
                  <a:pt x="55" y="103"/>
                  <a:pt x="55" y="103"/>
                </a:cubicBezTo>
                <a:cubicBezTo>
                  <a:pt x="56" y="103"/>
                  <a:pt x="56" y="103"/>
                  <a:pt x="56" y="103"/>
                </a:cubicBezTo>
                <a:cubicBezTo>
                  <a:pt x="60" y="104"/>
                  <a:pt x="65" y="104"/>
                  <a:pt x="69" y="104"/>
                </a:cubicBezTo>
                <a:cubicBezTo>
                  <a:pt x="78" y="104"/>
                  <a:pt x="87" y="102"/>
                  <a:pt x="94" y="98"/>
                </a:cubicBezTo>
                <a:cubicBezTo>
                  <a:pt x="101" y="94"/>
                  <a:pt x="107" y="87"/>
                  <a:pt x="108" y="78"/>
                </a:cubicBezTo>
                <a:cubicBezTo>
                  <a:pt x="108" y="77"/>
                  <a:pt x="108" y="75"/>
                  <a:pt x="108" y="74"/>
                </a:cubicBezTo>
                <a:cubicBezTo>
                  <a:pt x="108" y="67"/>
                  <a:pt x="106" y="61"/>
                  <a:pt x="102" y="58"/>
                </a:cubicBezTo>
                <a:cubicBezTo>
                  <a:pt x="98" y="55"/>
                  <a:pt x="93" y="54"/>
                  <a:pt x="88" y="54"/>
                </a:cubicBezTo>
                <a:cubicBezTo>
                  <a:pt x="84" y="54"/>
                  <a:pt x="81" y="55"/>
                  <a:pt x="78" y="56"/>
                </a:cubicBezTo>
                <a:cubicBezTo>
                  <a:pt x="74" y="57"/>
                  <a:pt x="72" y="60"/>
                  <a:pt x="70" y="62"/>
                </a:cubicBezTo>
                <a:cubicBezTo>
                  <a:pt x="69" y="65"/>
                  <a:pt x="68" y="68"/>
                  <a:pt x="68" y="70"/>
                </a:cubicBezTo>
                <a:cubicBezTo>
                  <a:pt x="68" y="74"/>
                  <a:pt x="69" y="77"/>
                  <a:pt x="69" y="77"/>
                </a:cubicBezTo>
                <a:cubicBezTo>
                  <a:pt x="70" y="80"/>
                  <a:pt x="70" y="80"/>
                  <a:pt x="70" y="80"/>
                </a:cubicBezTo>
                <a:cubicBezTo>
                  <a:pt x="73" y="78"/>
                  <a:pt x="73" y="78"/>
                  <a:pt x="73" y="78"/>
                </a:cubicBezTo>
                <a:cubicBezTo>
                  <a:pt x="74" y="76"/>
                  <a:pt x="75" y="76"/>
                  <a:pt x="76" y="76"/>
                </a:cubicBezTo>
                <a:cubicBezTo>
                  <a:pt x="77" y="76"/>
                  <a:pt x="78" y="76"/>
                  <a:pt x="78" y="76"/>
                </a:cubicBezTo>
                <a:cubicBezTo>
                  <a:pt x="79" y="77"/>
                  <a:pt x="79" y="77"/>
                  <a:pt x="79" y="77"/>
                </a:cubicBezTo>
                <a:cubicBezTo>
                  <a:pt x="79" y="77"/>
                  <a:pt x="79" y="77"/>
                  <a:pt x="79" y="77"/>
                </a:cubicBezTo>
                <a:cubicBezTo>
                  <a:pt x="79" y="77"/>
                  <a:pt x="79" y="77"/>
                  <a:pt x="79" y="77"/>
                </a:cubicBezTo>
                <a:cubicBezTo>
                  <a:pt x="79" y="76"/>
                  <a:pt x="79" y="76"/>
                  <a:pt x="79" y="76"/>
                </a:cubicBezTo>
                <a:cubicBezTo>
                  <a:pt x="79" y="77"/>
                  <a:pt x="79" y="77"/>
                  <a:pt x="79" y="77"/>
                </a:cubicBezTo>
                <a:cubicBezTo>
                  <a:pt x="79" y="77"/>
                  <a:pt x="79" y="77"/>
                  <a:pt x="79" y="77"/>
                </a:cubicBezTo>
                <a:cubicBezTo>
                  <a:pt x="79" y="76"/>
                  <a:pt x="79" y="76"/>
                  <a:pt x="79" y="76"/>
                </a:cubicBezTo>
                <a:cubicBezTo>
                  <a:pt x="79" y="77"/>
                  <a:pt x="79" y="77"/>
                  <a:pt x="79" y="77"/>
                </a:cubicBezTo>
                <a:cubicBezTo>
                  <a:pt x="80" y="75"/>
                  <a:pt x="80" y="75"/>
                  <a:pt x="80" y="75"/>
                </a:cubicBezTo>
                <a:cubicBezTo>
                  <a:pt x="78" y="76"/>
                  <a:pt x="78" y="76"/>
                  <a:pt x="78" y="76"/>
                </a:cubicBezTo>
                <a:cubicBezTo>
                  <a:pt x="79" y="78"/>
                  <a:pt x="79" y="79"/>
                  <a:pt x="79" y="80"/>
                </a:cubicBezTo>
                <a:cubicBezTo>
                  <a:pt x="79" y="81"/>
                  <a:pt x="79" y="81"/>
                  <a:pt x="79" y="82"/>
                </a:cubicBezTo>
                <a:cubicBezTo>
                  <a:pt x="78" y="83"/>
                  <a:pt x="77" y="84"/>
                  <a:pt x="75" y="85"/>
                </a:cubicBezTo>
                <a:cubicBezTo>
                  <a:pt x="75" y="85"/>
                  <a:pt x="74" y="86"/>
                  <a:pt x="74" y="86"/>
                </a:cubicBezTo>
                <a:cubicBezTo>
                  <a:pt x="73" y="86"/>
                  <a:pt x="73" y="86"/>
                  <a:pt x="73" y="86"/>
                </a:cubicBezTo>
                <a:cubicBezTo>
                  <a:pt x="73" y="86"/>
                  <a:pt x="73" y="86"/>
                  <a:pt x="73" y="86"/>
                </a:cubicBezTo>
                <a:cubicBezTo>
                  <a:pt x="73" y="86"/>
                  <a:pt x="73" y="86"/>
                  <a:pt x="73" y="86"/>
                </a:cubicBezTo>
                <a:cubicBezTo>
                  <a:pt x="74" y="88"/>
                  <a:pt x="74" y="88"/>
                  <a:pt x="74" y="88"/>
                </a:cubicBezTo>
                <a:cubicBezTo>
                  <a:pt x="74" y="86"/>
                  <a:pt x="74" y="86"/>
                  <a:pt x="74" y="86"/>
                </a:cubicBezTo>
                <a:cubicBezTo>
                  <a:pt x="73" y="86"/>
                  <a:pt x="73" y="86"/>
                  <a:pt x="72" y="86"/>
                </a:cubicBezTo>
                <a:cubicBezTo>
                  <a:pt x="66" y="86"/>
                  <a:pt x="63" y="84"/>
                  <a:pt x="62" y="81"/>
                </a:cubicBezTo>
                <a:cubicBezTo>
                  <a:pt x="60" y="79"/>
                  <a:pt x="59" y="75"/>
                  <a:pt x="59" y="72"/>
                </a:cubicBezTo>
                <a:cubicBezTo>
                  <a:pt x="59" y="70"/>
                  <a:pt x="59" y="68"/>
                  <a:pt x="60" y="66"/>
                </a:cubicBezTo>
                <a:cubicBezTo>
                  <a:pt x="60" y="66"/>
                  <a:pt x="60" y="65"/>
                  <a:pt x="60" y="65"/>
                </a:cubicBezTo>
                <a:cubicBezTo>
                  <a:pt x="60" y="64"/>
                  <a:pt x="60" y="64"/>
                  <a:pt x="60" y="64"/>
                </a:cubicBezTo>
                <a:cubicBezTo>
                  <a:pt x="60" y="64"/>
                  <a:pt x="60" y="64"/>
                  <a:pt x="60" y="64"/>
                </a:cubicBezTo>
                <a:cubicBezTo>
                  <a:pt x="60" y="64"/>
                  <a:pt x="60" y="64"/>
                  <a:pt x="60" y="64"/>
                </a:cubicBezTo>
                <a:cubicBezTo>
                  <a:pt x="60" y="64"/>
                  <a:pt x="60" y="64"/>
                  <a:pt x="60" y="64"/>
                </a:cubicBezTo>
                <a:cubicBezTo>
                  <a:pt x="61" y="59"/>
                  <a:pt x="64" y="55"/>
                  <a:pt x="69" y="51"/>
                </a:cubicBezTo>
                <a:cubicBezTo>
                  <a:pt x="74" y="48"/>
                  <a:pt x="80" y="46"/>
                  <a:pt x="86" y="46"/>
                </a:cubicBezTo>
                <a:cubicBezTo>
                  <a:pt x="93" y="46"/>
                  <a:pt x="101" y="48"/>
                  <a:pt x="108" y="53"/>
                </a:cubicBezTo>
                <a:cubicBezTo>
                  <a:pt x="115" y="60"/>
                  <a:pt x="118" y="67"/>
                  <a:pt x="118" y="74"/>
                </a:cubicBezTo>
                <a:cubicBezTo>
                  <a:pt x="118" y="79"/>
                  <a:pt x="116" y="84"/>
                  <a:pt x="115" y="88"/>
                </a:cubicBezTo>
                <a:cubicBezTo>
                  <a:pt x="114" y="90"/>
                  <a:pt x="113" y="91"/>
                  <a:pt x="112" y="92"/>
                </a:cubicBezTo>
                <a:cubicBezTo>
                  <a:pt x="112" y="93"/>
                  <a:pt x="112" y="93"/>
                  <a:pt x="112" y="94"/>
                </a:cubicBezTo>
                <a:cubicBezTo>
                  <a:pt x="112" y="94"/>
                  <a:pt x="112" y="94"/>
                  <a:pt x="112" y="94"/>
                </a:cubicBezTo>
                <a:cubicBezTo>
                  <a:pt x="111" y="94"/>
                  <a:pt x="111" y="94"/>
                  <a:pt x="111" y="94"/>
                </a:cubicBezTo>
                <a:cubicBezTo>
                  <a:pt x="113" y="95"/>
                  <a:pt x="113" y="95"/>
                  <a:pt x="113" y="95"/>
                </a:cubicBezTo>
                <a:cubicBezTo>
                  <a:pt x="112" y="94"/>
                  <a:pt x="112" y="94"/>
                  <a:pt x="112" y="94"/>
                </a:cubicBezTo>
                <a:cubicBezTo>
                  <a:pt x="106" y="101"/>
                  <a:pt x="98" y="106"/>
                  <a:pt x="91" y="108"/>
                </a:cubicBezTo>
                <a:cubicBezTo>
                  <a:pt x="83" y="111"/>
                  <a:pt x="76" y="111"/>
                  <a:pt x="70" y="111"/>
                </a:cubicBezTo>
                <a:cubicBezTo>
                  <a:pt x="68" y="111"/>
                  <a:pt x="65" y="111"/>
                  <a:pt x="64" y="111"/>
                </a:cubicBezTo>
                <a:cubicBezTo>
                  <a:pt x="63" y="111"/>
                  <a:pt x="62" y="111"/>
                  <a:pt x="62" y="111"/>
                </a:cubicBezTo>
                <a:cubicBezTo>
                  <a:pt x="62" y="111"/>
                  <a:pt x="61" y="111"/>
                  <a:pt x="61" y="111"/>
                </a:cubicBezTo>
                <a:cubicBezTo>
                  <a:pt x="61" y="114"/>
                  <a:pt x="61" y="114"/>
                  <a:pt x="61" y="114"/>
                </a:cubicBezTo>
                <a:cubicBezTo>
                  <a:pt x="80" y="119"/>
                  <a:pt x="94" y="128"/>
                  <a:pt x="104" y="139"/>
                </a:cubicBezTo>
                <a:cubicBezTo>
                  <a:pt x="115" y="150"/>
                  <a:pt x="121" y="164"/>
                  <a:pt x="123" y="178"/>
                </a:cubicBezTo>
                <a:cubicBezTo>
                  <a:pt x="123" y="181"/>
                  <a:pt x="123" y="185"/>
                  <a:pt x="123" y="188"/>
                </a:cubicBezTo>
                <a:cubicBezTo>
                  <a:pt x="123" y="199"/>
                  <a:pt x="120" y="209"/>
                  <a:pt x="117" y="215"/>
                </a:cubicBezTo>
                <a:cubicBezTo>
                  <a:pt x="116" y="219"/>
                  <a:pt x="114" y="221"/>
                  <a:pt x="113" y="223"/>
                </a:cubicBezTo>
                <a:cubicBezTo>
                  <a:pt x="113" y="224"/>
                  <a:pt x="112" y="225"/>
                  <a:pt x="112" y="225"/>
                </a:cubicBezTo>
                <a:cubicBezTo>
                  <a:pt x="112" y="225"/>
                  <a:pt x="112" y="225"/>
                  <a:pt x="112" y="225"/>
                </a:cubicBezTo>
                <a:cubicBezTo>
                  <a:pt x="112" y="226"/>
                  <a:pt x="112" y="226"/>
                  <a:pt x="112" y="226"/>
                </a:cubicBezTo>
                <a:cubicBezTo>
                  <a:pt x="107" y="232"/>
                  <a:pt x="107" y="232"/>
                  <a:pt x="107" y="232"/>
                </a:cubicBezTo>
                <a:cubicBezTo>
                  <a:pt x="114" y="229"/>
                  <a:pt x="114" y="229"/>
                  <a:pt x="114" y="229"/>
                </a:cubicBezTo>
                <a:cubicBezTo>
                  <a:pt x="116" y="228"/>
                  <a:pt x="118" y="228"/>
                  <a:pt x="119" y="228"/>
                </a:cubicBezTo>
                <a:cubicBezTo>
                  <a:pt x="122" y="228"/>
                  <a:pt x="124" y="229"/>
                  <a:pt x="126" y="230"/>
                </a:cubicBezTo>
                <a:cubicBezTo>
                  <a:pt x="128" y="232"/>
                  <a:pt x="129" y="234"/>
                  <a:pt x="130" y="236"/>
                </a:cubicBezTo>
                <a:cubicBezTo>
                  <a:pt x="131" y="239"/>
                  <a:pt x="133" y="240"/>
                  <a:pt x="135" y="241"/>
                </a:cubicBezTo>
                <a:cubicBezTo>
                  <a:pt x="139" y="242"/>
                  <a:pt x="143" y="243"/>
                  <a:pt x="146" y="244"/>
                </a:cubicBezTo>
                <a:cubicBezTo>
                  <a:pt x="149" y="245"/>
                  <a:pt x="152" y="245"/>
                  <a:pt x="152" y="245"/>
                </a:cubicBezTo>
                <a:cubicBezTo>
                  <a:pt x="152" y="243"/>
                  <a:pt x="152" y="243"/>
                  <a:pt x="152" y="243"/>
                </a:cubicBezTo>
                <a:cubicBezTo>
                  <a:pt x="152" y="245"/>
                  <a:pt x="152" y="245"/>
                  <a:pt x="152" y="245"/>
                </a:cubicBezTo>
                <a:cubicBezTo>
                  <a:pt x="159" y="246"/>
                  <a:pt x="166" y="247"/>
                  <a:pt x="172" y="247"/>
                </a:cubicBezTo>
                <a:cubicBezTo>
                  <a:pt x="191" y="247"/>
                  <a:pt x="204" y="240"/>
                  <a:pt x="211" y="233"/>
                </a:cubicBezTo>
                <a:cubicBezTo>
                  <a:pt x="219" y="226"/>
                  <a:pt x="222" y="219"/>
                  <a:pt x="222" y="219"/>
                </a:cubicBezTo>
                <a:cubicBezTo>
                  <a:pt x="222" y="218"/>
                  <a:pt x="222" y="218"/>
                  <a:pt x="222" y="218"/>
                </a:cubicBezTo>
                <a:cubicBezTo>
                  <a:pt x="222" y="217"/>
                  <a:pt x="222" y="217"/>
                  <a:pt x="222" y="217"/>
                </a:cubicBezTo>
                <a:cubicBezTo>
                  <a:pt x="211" y="202"/>
                  <a:pt x="206" y="190"/>
                  <a:pt x="206" y="181"/>
                </a:cubicBezTo>
                <a:cubicBezTo>
                  <a:pt x="206" y="170"/>
                  <a:pt x="212" y="162"/>
                  <a:pt x="219" y="157"/>
                </a:cubicBezTo>
                <a:cubicBezTo>
                  <a:pt x="227" y="151"/>
                  <a:pt x="236" y="149"/>
                  <a:pt x="244" y="149"/>
                </a:cubicBezTo>
                <a:cubicBezTo>
                  <a:pt x="245" y="149"/>
                  <a:pt x="246" y="149"/>
                  <a:pt x="247" y="149"/>
                </a:cubicBezTo>
                <a:cubicBezTo>
                  <a:pt x="256" y="150"/>
                  <a:pt x="262" y="154"/>
                  <a:pt x="266" y="158"/>
                </a:cubicBezTo>
                <a:cubicBezTo>
                  <a:pt x="270" y="163"/>
                  <a:pt x="273" y="169"/>
                  <a:pt x="273" y="175"/>
                </a:cubicBezTo>
                <a:cubicBezTo>
                  <a:pt x="273" y="177"/>
                  <a:pt x="272" y="179"/>
                  <a:pt x="272" y="181"/>
                </a:cubicBezTo>
                <a:cubicBezTo>
                  <a:pt x="271" y="185"/>
                  <a:pt x="269" y="187"/>
                  <a:pt x="268" y="188"/>
                </a:cubicBezTo>
                <a:cubicBezTo>
                  <a:pt x="267" y="189"/>
                  <a:pt x="265" y="190"/>
                  <a:pt x="264" y="190"/>
                </a:cubicBezTo>
                <a:cubicBezTo>
                  <a:pt x="262" y="190"/>
                  <a:pt x="261" y="189"/>
                  <a:pt x="259" y="189"/>
                </a:cubicBezTo>
                <a:cubicBezTo>
                  <a:pt x="259" y="188"/>
                  <a:pt x="258" y="188"/>
                  <a:pt x="258" y="188"/>
                </a:cubicBezTo>
                <a:cubicBezTo>
                  <a:pt x="258" y="188"/>
                  <a:pt x="258" y="188"/>
                  <a:pt x="258" y="188"/>
                </a:cubicBezTo>
                <a:cubicBezTo>
                  <a:pt x="257" y="188"/>
                  <a:pt x="257" y="188"/>
                  <a:pt x="257" y="188"/>
                </a:cubicBezTo>
                <a:cubicBezTo>
                  <a:pt x="257" y="188"/>
                  <a:pt x="257" y="188"/>
                  <a:pt x="257" y="188"/>
                </a:cubicBezTo>
                <a:cubicBezTo>
                  <a:pt x="256" y="189"/>
                  <a:pt x="256" y="189"/>
                  <a:pt x="256" y="189"/>
                </a:cubicBezTo>
                <a:cubicBezTo>
                  <a:pt x="258" y="188"/>
                  <a:pt x="258" y="188"/>
                  <a:pt x="258" y="188"/>
                </a:cubicBezTo>
                <a:cubicBezTo>
                  <a:pt x="257" y="187"/>
                  <a:pt x="256" y="186"/>
                  <a:pt x="256" y="185"/>
                </a:cubicBezTo>
                <a:cubicBezTo>
                  <a:pt x="256" y="184"/>
                  <a:pt x="257" y="184"/>
                  <a:pt x="257" y="183"/>
                </a:cubicBezTo>
                <a:cubicBezTo>
                  <a:pt x="258" y="181"/>
                  <a:pt x="260" y="180"/>
                  <a:pt x="262" y="179"/>
                </a:cubicBezTo>
                <a:cubicBezTo>
                  <a:pt x="262" y="179"/>
                  <a:pt x="263" y="179"/>
                  <a:pt x="264" y="178"/>
                </a:cubicBezTo>
                <a:cubicBezTo>
                  <a:pt x="264" y="178"/>
                  <a:pt x="264" y="178"/>
                  <a:pt x="264" y="178"/>
                </a:cubicBezTo>
                <a:cubicBezTo>
                  <a:pt x="264" y="178"/>
                  <a:pt x="264" y="178"/>
                  <a:pt x="264" y="178"/>
                </a:cubicBezTo>
                <a:cubicBezTo>
                  <a:pt x="265" y="178"/>
                  <a:pt x="265" y="178"/>
                  <a:pt x="265" y="178"/>
                </a:cubicBezTo>
                <a:cubicBezTo>
                  <a:pt x="266" y="177"/>
                  <a:pt x="266" y="177"/>
                  <a:pt x="266" y="177"/>
                </a:cubicBezTo>
                <a:cubicBezTo>
                  <a:pt x="266" y="174"/>
                  <a:pt x="266" y="172"/>
                  <a:pt x="266" y="170"/>
                </a:cubicBezTo>
                <a:cubicBezTo>
                  <a:pt x="266" y="167"/>
                  <a:pt x="266" y="165"/>
                  <a:pt x="264" y="163"/>
                </a:cubicBezTo>
                <a:cubicBezTo>
                  <a:pt x="262" y="159"/>
                  <a:pt x="259" y="157"/>
                  <a:pt x="255" y="156"/>
                </a:cubicBezTo>
                <a:cubicBezTo>
                  <a:pt x="250" y="154"/>
                  <a:pt x="246" y="154"/>
                  <a:pt x="240" y="154"/>
                </a:cubicBezTo>
                <a:cubicBezTo>
                  <a:pt x="238" y="154"/>
                  <a:pt x="235" y="154"/>
                  <a:pt x="233" y="154"/>
                </a:cubicBezTo>
                <a:cubicBezTo>
                  <a:pt x="227" y="154"/>
                  <a:pt x="222" y="158"/>
                  <a:pt x="218" y="164"/>
                </a:cubicBezTo>
                <a:cubicBezTo>
                  <a:pt x="215" y="169"/>
                  <a:pt x="212" y="176"/>
                  <a:pt x="212" y="184"/>
                </a:cubicBezTo>
                <a:cubicBezTo>
                  <a:pt x="212" y="197"/>
                  <a:pt x="219" y="212"/>
                  <a:pt x="235" y="221"/>
                </a:cubicBezTo>
                <a:cubicBezTo>
                  <a:pt x="244" y="226"/>
                  <a:pt x="252" y="228"/>
                  <a:pt x="259" y="228"/>
                </a:cubicBezTo>
                <a:cubicBezTo>
                  <a:pt x="269" y="228"/>
                  <a:pt x="277" y="224"/>
                  <a:pt x="283" y="220"/>
                </a:cubicBezTo>
                <a:cubicBezTo>
                  <a:pt x="288" y="216"/>
                  <a:pt x="291" y="212"/>
                  <a:pt x="291" y="212"/>
                </a:cubicBezTo>
                <a:cubicBezTo>
                  <a:pt x="290" y="211"/>
                  <a:pt x="290" y="211"/>
                  <a:pt x="290" y="211"/>
                </a:cubicBezTo>
                <a:cubicBezTo>
                  <a:pt x="289" y="213"/>
                  <a:pt x="289" y="213"/>
                  <a:pt x="289" y="213"/>
                </a:cubicBezTo>
                <a:cubicBezTo>
                  <a:pt x="302" y="217"/>
                  <a:pt x="313" y="219"/>
                  <a:pt x="322" y="219"/>
                </a:cubicBezTo>
                <a:cubicBezTo>
                  <a:pt x="333" y="219"/>
                  <a:pt x="341" y="216"/>
                  <a:pt x="347" y="211"/>
                </a:cubicBezTo>
                <a:cubicBezTo>
                  <a:pt x="354" y="206"/>
                  <a:pt x="358" y="199"/>
                  <a:pt x="362" y="192"/>
                </a:cubicBezTo>
                <a:cubicBezTo>
                  <a:pt x="365" y="187"/>
                  <a:pt x="366" y="181"/>
                  <a:pt x="366" y="176"/>
                </a:cubicBezTo>
                <a:cubicBezTo>
                  <a:pt x="366" y="167"/>
                  <a:pt x="363" y="159"/>
                  <a:pt x="361" y="153"/>
                </a:cubicBezTo>
                <a:cubicBezTo>
                  <a:pt x="358" y="147"/>
                  <a:pt x="355" y="143"/>
                  <a:pt x="355" y="143"/>
                </a:cubicBezTo>
                <a:cubicBezTo>
                  <a:pt x="353" y="144"/>
                  <a:pt x="353" y="144"/>
                  <a:pt x="353" y="144"/>
                </a:cubicBezTo>
                <a:cubicBezTo>
                  <a:pt x="354" y="146"/>
                  <a:pt x="354" y="146"/>
                  <a:pt x="354" y="146"/>
                </a:cubicBezTo>
                <a:cubicBezTo>
                  <a:pt x="357" y="144"/>
                  <a:pt x="360" y="142"/>
                  <a:pt x="361" y="139"/>
                </a:cubicBezTo>
                <a:cubicBezTo>
                  <a:pt x="363" y="136"/>
                  <a:pt x="363" y="132"/>
                  <a:pt x="363" y="129"/>
                </a:cubicBezTo>
                <a:cubicBezTo>
                  <a:pt x="363" y="123"/>
                  <a:pt x="361" y="116"/>
                  <a:pt x="357" y="111"/>
                </a:cubicBezTo>
                <a:cubicBezTo>
                  <a:pt x="353" y="106"/>
                  <a:pt x="348" y="101"/>
                  <a:pt x="341" y="100"/>
                </a:cubicBezTo>
                <a:cubicBezTo>
                  <a:pt x="331" y="99"/>
                  <a:pt x="324" y="95"/>
                  <a:pt x="320" y="92"/>
                </a:cubicBezTo>
                <a:cubicBezTo>
                  <a:pt x="318" y="90"/>
                  <a:pt x="317" y="89"/>
                  <a:pt x="316" y="87"/>
                </a:cubicBezTo>
                <a:cubicBezTo>
                  <a:pt x="315" y="87"/>
                  <a:pt x="315" y="86"/>
                  <a:pt x="315" y="86"/>
                </a:cubicBezTo>
                <a:cubicBezTo>
                  <a:pt x="315" y="86"/>
                  <a:pt x="315" y="86"/>
                  <a:pt x="315" y="86"/>
                </a:cubicBezTo>
                <a:cubicBezTo>
                  <a:pt x="314" y="86"/>
                  <a:pt x="314" y="86"/>
                  <a:pt x="314" y="86"/>
                </a:cubicBezTo>
                <a:cubicBezTo>
                  <a:pt x="314" y="86"/>
                  <a:pt x="314" y="86"/>
                  <a:pt x="314" y="86"/>
                </a:cubicBezTo>
                <a:cubicBezTo>
                  <a:pt x="313" y="87"/>
                  <a:pt x="313" y="87"/>
                  <a:pt x="313" y="87"/>
                </a:cubicBezTo>
                <a:cubicBezTo>
                  <a:pt x="315" y="86"/>
                  <a:pt x="315" y="86"/>
                  <a:pt x="315" y="86"/>
                </a:cubicBezTo>
                <a:cubicBezTo>
                  <a:pt x="313" y="83"/>
                  <a:pt x="313" y="80"/>
                  <a:pt x="313" y="78"/>
                </a:cubicBezTo>
                <a:cubicBezTo>
                  <a:pt x="313" y="76"/>
                  <a:pt x="313" y="74"/>
                  <a:pt x="314" y="73"/>
                </a:cubicBezTo>
                <a:cubicBezTo>
                  <a:pt x="316" y="70"/>
                  <a:pt x="320" y="68"/>
                  <a:pt x="326" y="67"/>
                </a:cubicBezTo>
                <a:cubicBezTo>
                  <a:pt x="331" y="66"/>
                  <a:pt x="339" y="65"/>
                  <a:pt x="349" y="65"/>
                </a:cubicBezTo>
                <a:cubicBezTo>
                  <a:pt x="352" y="65"/>
                  <a:pt x="356" y="65"/>
                  <a:pt x="359" y="65"/>
                </a:cubicBezTo>
                <a:cubicBezTo>
                  <a:pt x="359" y="63"/>
                  <a:pt x="359" y="63"/>
                  <a:pt x="359" y="63"/>
                </a:cubicBezTo>
                <a:cubicBezTo>
                  <a:pt x="359" y="61"/>
                  <a:pt x="359" y="61"/>
                  <a:pt x="359" y="61"/>
                </a:cubicBezTo>
                <a:cubicBezTo>
                  <a:pt x="356" y="61"/>
                  <a:pt x="352" y="61"/>
                  <a:pt x="349" y="61"/>
                </a:cubicBezTo>
                <a:cubicBezTo>
                  <a:pt x="335" y="61"/>
                  <a:pt x="326" y="62"/>
                  <a:pt x="319" y="65"/>
                </a:cubicBezTo>
                <a:cubicBezTo>
                  <a:pt x="316" y="66"/>
                  <a:pt x="313" y="68"/>
                  <a:pt x="311" y="70"/>
                </a:cubicBezTo>
                <a:cubicBezTo>
                  <a:pt x="310" y="72"/>
                  <a:pt x="309" y="75"/>
                  <a:pt x="309" y="78"/>
                </a:cubicBezTo>
                <a:cubicBezTo>
                  <a:pt x="309" y="81"/>
                  <a:pt x="310" y="84"/>
                  <a:pt x="311" y="87"/>
                </a:cubicBezTo>
                <a:cubicBezTo>
                  <a:pt x="311" y="87"/>
                  <a:pt x="311" y="87"/>
                  <a:pt x="311" y="87"/>
                </a:cubicBezTo>
                <a:cubicBezTo>
                  <a:pt x="311" y="87"/>
                  <a:pt x="311" y="87"/>
                  <a:pt x="311" y="87"/>
                </a:cubicBezTo>
                <a:cubicBezTo>
                  <a:pt x="311" y="88"/>
                  <a:pt x="313" y="91"/>
                  <a:pt x="318" y="95"/>
                </a:cubicBezTo>
                <a:cubicBezTo>
                  <a:pt x="322" y="99"/>
                  <a:pt x="329" y="103"/>
                  <a:pt x="340" y="104"/>
                </a:cubicBezTo>
                <a:cubicBezTo>
                  <a:pt x="346" y="105"/>
                  <a:pt x="351" y="109"/>
                  <a:pt x="354" y="113"/>
                </a:cubicBezTo>
                <a:cubicBezTo>
                  <a:pt x="358" y="118"/>
                  <a:pt x="360" y="124"/>
                  <a:pt x="359" y="129"/>
                </a:cubicBezTo>
                <a:cubicBezTo>
                  <a:pt x="359" y="132"/>
                  <a:pt x="359" y="135"/>
                  <a:pt x="358" y="137"/>
                </a:cubicBezTo>
                <a:cubicBezTo>
                  <a:pt x="357" y="139"/>
                  <a:pt x="355" y="141"/>
                  <a:pt x="352" y="143"/>
                </a:cubicBezTo>
                <a:cubicBezTo>
                  <a:pt x="350" y="144"/>
                  <a:pt x="350" y="144"/>
                  <a:pt x="350" y="144"/>
                </a:cubicBezTo>
                <a:cubicBezTo>
                  <a:pt x="352" y="146"/>
                  <a:pt x="352" y="146"/>
                  <a:pt x="352" y="146"/>
                </a:cubicBezTo>
                <a:cubicBezTo>
                  <a:pt x="352" y="146"/>
                  <a:pt x="352" y="146"/>
                  <a:pt x="352" y="146"/>
                </a:cubicBezTo>
                <a:cubicBezTo>
                  <a:pt x="353" y="147"/>
                  <a:pt x="362" y="161"/>
                  <a:pt x="362" y="176"/>
                </a:cubicBezTo>
                <a:cubicBezTo>
                  <a:pt x="362" y="181"/>
                  <a:pt x="361" y="185"/>
                  <a:pt x="359" y="190"/>
                </a:cubicBezTo>
                <a:cubicBezTo>
                  <a:pt x="355" y="197"/>
                  <a:pt x="350" y="203"/>
                  <a:pt x="345" y="208"/>
                </a:cubicBezTo>
                <a:cubicBezTo>
                  <a:pt x="339" y="213"/>
                  <a:pt x="332" y="215"/>
                  <a:pt x="322" y="215"/>
                </a:cubicBezTo>
                <a:cubicBezTo>
                  <a:pt x="314" y="215"/>
                  <a:pt x="303" y="214"/>
                  <a:pt x="290" y="209"/>
                </a:cubicBezTo>
                <a:cubicBezTo>
                  <a:pt x="289" y="209"/>
                  <a:pt x="289" y="209"/>
                  <a:pt x="289" y="209"/>
                </a:cubicBezTo>
                <a:cubicBezTo>
                  <a:pt x="288" y="210"/>
                  <a:pt x="288" y="210"/>
                  <a:pt x="288" y="210"/>
                </a:cubicBezTo>
                <a:cubicBezTo>
                  <a:pt x="288" y="210"/>
                  <a:pt x="288" y="210"/>
                  <a:pt x="288" y="210"/>
                </a:cubicBezTo>
                <a:cubicBezTo>
                  <a:pt x="287" y="211"/>
                  <a:pt x="284" y="214"/>
                  <a:pt x="279" y="218"/>
                </a:cubicBezTo>
                <a:cubicBezTo>
                  <a:pt x="274" y="221"/>
                  <a:pt x="268" y="224"/>
                  <a:pt x="259" y="224"/>
                </a:cubicBezTo>
                <a:cubicBezTo>
                  <a:pt x="253" y="224"/>
                  <a:pt x="245" y="223"/>
                  <a:pt x="237" y="218"/>
                </a:cubicBezTo>
                <a:cubicBezTo>
                  <a:pt x="222" y="209"/>
                  <a:pt x="217" y="196"/>
                  <a:pt x="216" y="184"/>
                </a:cubicBezTo>
                <a:cubicBezTo>
                  <a:pt x="216" y="177"/>
                  <a:pt x="218" y="171"/>
                  <a:pt x="221" y="166"/>
                </a:cubicBezTo>
                <a:cubicBezTo>
                  <a:pt x="225" y="161"/>
                  <a:pt x="229" y="158"/>
                  <a:pt x="233" y="158"/>
                </a:cubicBezTo>
                <a:cubicBezTo>
                  <a:pt x="236" y="158"/>
                  <a:pt x="238" y="158"/>
                  <a:pt x="240" y="158"/>
                </a:cubicBezTo>
                <a:cubicBezTo>
                  <a:pt x="247" y="158"/>
                  <a:pt x="253" y="159"/>
                  <a:pt x="257" y="161"/>
                </a:cubicBezTo>
                <a:cubicBezTo>
                  <a:pt x="258" y="162"/>
                  <a:pt x="260" y="163"/>
                  <a:pt x="261" y="165"/>
                </a:cubicBezTo>
                <a:cubicBezTo>
                  <a:pt x="262" y="166"/>
                  <a:pt x="262" y="168"/>
                  <a:pt x="262" y="170"/>
                </a:cubicBezTo>
                <a:cubicBezTo>
                  <a:pt x="262" y="172"/>
                  <a:pt x="262" y="174"/>
                  <a:pt x="262" y="176"/>
                </a:cubicBezTo>
                <a:cubicBezTo>
                  <a:pt x="264" y="176"/>
                  <a:pt x="264" y="176"/>
                  <a:pt x="264" y="176"/>
                </a:cubicBezTo>
                <a:cubicBezTo>
                  <a:pt x="263" y="174"/>
                  <a:pt x="263" y="174"/>
                  <a:pt x="263" y="174"/>
                </a:cubicBezTo>
                <a:cubicBezTo>
                  <a:pt x="263" y="174"/>
                  <a:pt x="260" y="175"/>
                  <a:pt x="258" y="177"/>
                </a:cubicBezTo>
                <a:cubicBezTo>
                  <a:pt x="257" y="178"/>
                  <a:pt x="255" y="179"/>
                  <a:pt x="254" y="180"/>
                </a:cubicBezTo>
                <a:cubicBezTo>
                  <a:pt x="253" y="182"/>
                  <a:pt x="252" y="183"/>
                  <a:pt x="252" y="185"/>
                </a:cubicBezTo>
                <a:cubicBezTo>
                  <a:pt x="252" y="187"/>
                  <a:pt x="253" y="189"/>
                  <a:pt x="255" y="191"/>
                </a:cubicBezTo>
                <a:cubicBezTo>
                  <a:pt x="255" y="191"/>
                  <a:pt x="255" y="191"/>
                  <a:pt x="255" y="191"/>
                </a:cubicBezTo>
                <a:cubicBezTo>
                  <a:pt x="255" y="191"/>
                  <a:pt x="255" y="191"/>
                  <a:pt x="255" y="191"/>
                </a:cubicBezTo>
                <a:cubicBezTo>
                  <a:pt x="255" y="191"/>
                  <a:pt x="259" y="194"/>
                  <a:pt x="264" y="194"/>
                </a:cubicBezTo>
                <a:cubicBezTo>
                  <a:pt x="266" y="194"/>
                  <a:pt x="269" y="193"/>
                  <a:pt x="271" y="191"/>
                </a:cubicBezTo>
                <a:cubicBezTo>
                  <a:pt x="273" y="189"/>
                  <a:pt x="275" y="187"/>
                  <a:pt x="276" y="183"/>
                </a:cubicBezTo>
                <a:cubicBezTo>
                  <a:pt x="276" y="180"/>
                  <a:pt x="277" y="177"/>
                  <a:pt x="277" y="175"/>
                </a:cubicBezTo>
                <a:cubicBezTo>
                  <a:pt x="277" y="168"/>
                  <a:pt x="274" y="161"/>
                  <a:pt x="269" y="156"/>
                </a:cubicBezTo>
                <a:cubicBezTo>
                  <a:pt x="264" y="150"/>
                  <a:pt x="257" y="147"/>
                  <a:pt x="248" y="145"/>
                </a:cubicBezTo>
                <a:cubicBezTo>
                  <a:pt x="247" y="145"/>
                  <a:pt x="245" y="145"/>
                  <a:pt x="244" y="145"/>
                </a:cubicBezTo>
                <a:cubicBezTo>
                  <a:pt x="236" y="145"/>
                  <a:pt x="225" y="148"/>
                  <a:pt x="217" y="153"/>
                </a:cubicBezTo>
                <a:cubicBezTo>
                  <a:pt x="209" y="159"/>
                  <a:pt x="202" y="168"/>
                  <a:pt x="202" y="181"/>
                </a:cubicBezTo>
                <a:cubicBezTo>
                  <a:pt x="202" y="191"/>
                  <a:pt x="207" y="204"/>
                  <a:pt x="219" y="219"/>
                </a:cubicBezTo>
                <a:cubicBezTo>
                  <a:pt x="220" y="218"/>
                  <a:pt x="220" y="218"/>
                  <a:pt x="220" y="218"/>
                </a:cubicBezTo>
                <a:cubicBezTo>
                  <a:pt x="218" y="217"/>
                  <a:pt x="218" y="217"/>
                  <a:pt x="218" y="217"/>
                </a:cubicBezTo>
                <a:cubicBezTo>
                  <a:pt x="218" y="217"/>
                  <a:pt x="218" y="217"/>
                  <a:pt x="218" y="217"/>
                </a:cubicBezTo>
                <a:cubicBezTo>
                  <a:pt x="218" y="218"/>
                  <a:pt x="215" y="225"/>
                  <a:pt x="208" y="231"/>
                </a:cubicBezTo>
                <a:cubicBezTo>
                  <a:pt x="201" y="237"/>
                  <a:pt x="190" y="243"/>
                  <a:pt x="172" y="243"/>
                </a:cubicBezTo>
                <a:cubicBezTo>
                  <a:pt x="166" y="243"/>
                  <a:pt x="160" y="242"/>
                  <a:pt x="153" y="241"/>
                </a:cubicBezTo>
                <a:cubicBezTo>
                  <a:pt x="152" y="241"/>
                  <a:pt x="152" y="241"/>
                  <a:pt x="152" y="241"/>
                </a:cubicBezTo>
                <a:cubicBezTo>
                  <a:pt x="152" y="241"/>
                  <a:pt x="152" y="241"/>
                  <a:pt x="152" y="241"/>
                </a:cubicBezTo>
                <a:cubicBezTo>
                  <a:pt x="152" y="241"/>
                  <a:pt x="152" y="241"/>
                  <a:pt x="152" y="241"/>
                </a:cubicBezTo>
                <a:cubicBezTo>
                  <a:pt x="150" y="241"/>
                  <a:pt x="146" y="240"/>
                  <a:pt x="142" y="239"/>
                </a:cubicBezTo>
                <a:cubicBezTo>
                  <a:pt x="140" y="238"/>
                  <a:pt x="138" y="238"/>
                  <a:pt x="137" y="237"/>
                </a:cubicBezTo>
                <a:cubicBezTo>
                  <a:pt x="135" y="236"/>
                  <a:pt x="134" y="235"/>
                  <a:pt x="134" y="235"/>
                </a:cubicBezTo>
                <a:cubicBezTo>
                  <a:pt x="133" y="232"/>
                  <a:pt x="131" y="230"/>
                  <a:pt x="128" y="227"/>
                </a:cubicBezTo>
                <a:cubicBezTo>
                  <a:pt x="126" y="225"/>
                  <a:pt x="123" y="224"/>
                  <a:pt x="119" y="224"/>
                </a:cubicBezTo>
                <a:cubicBezTo>
                  <a:pt x="117" y="224"/>
                  <a:pt x="115" y="224"/>
                  <a:pt x="112" y="225"/>
                </a:cubicBezTo>
                <a:cubicBezTo>
                  <a:pt x="113" y="227"/>
                  <a:pt x="113" y="227"/>
                  <a:pt x="113" y="227"/>
                </a:cubicBezTo>
                <a:cubicBezTo>
                  <a:pt x="115" y="228"/>
                  <a:pt x="115" y="228"/>
                  <a:pt x="115" y="228"/>
                </a:cubicBezTo>
                <a:cubicBezTo>
                  <a:pt x="115" y="228"/>
                  <a:pt x="127" y="212"/>
                  <a:pt x="127" y="188"/>
                </a:cubicBezTo>
                <a:cubicBezTo>
                  <a:pt x="127" y="184"/>
                  <a:pt x="127" y="181"/>
                  <a:pt x="127" y="177"/>
                </a:cubicBezTo>
                <a:cubicBezTo>
                  <a:pt x="124" y="163"/>
                  <a:pt x="118" y="148"/>
                  <a:pt x="107" y="137"/>
                </a:cubicBezTo>
                <a:cubicBezTo>
                  <a:pt x="97" y="125"/>
                  <a:pt x="81" y="116"/>
                  <a:pt x="62" y="111"/>
                </a:cubicBezTo>
                <a:cubicBezTo>
                  <a:pt x="61" y="113"/>
                  <a:pt x="61" y="113"/>
                  <a:pt x="61" y="113"/>
                </a:cubicBezTo>
                <a:cubicBezTo>
                  <a:pt x="61" y="115"/>
                  <a:pt x="61" y="115"/>
                  <a:pt x="61" y="115"/>
                </a:cubicBezTo>
                <a:cubicBezTo>
                  <a:pt x="61" y="115"/>
                  <a:pt x="65" y="115"/>
                  <a:pt x="70" y="115"/>
                </a:cubicBezTo>
                <a:cubicBezTo>
                  <a:pt x="76" y="115"/>
                  <a:pt x="84" y="115"/>
                  <a:pt x="92" y="112"/>
                </a:cubicBezTo>
                <a:cubicBezTo>
                  <a:pt x="100" y="109"/>
                  <a:pt x="108" y="105"/>
                  <a:pt x="115" y="96"/>
                </a:cubicBezTo>
                <a:cubicBezTo>
                  <a:pt x="115" y="96"/>
                  <a:pt x="115" y="96"/>
                  <a:pt x="115" y="96"/>
                </a:cubicBezTo>
                <a:cubicBezTo>
                  <a:pt x="115" y="96"/>
                  <a:pt x="115" y="96"/>
                  <a:pt x="115" y="96"/>
                </a:cubicBezTo>
                <a:cubicBezTo>
                  <a:pt x="115" y="96"/>
                  <a:pt x="122" y="86"/>
                  <a:pt x="122" y="74"/>
                </a:cubicBezTo>
                <a:cubicBezTo>
                  <a:pt x="122" y="66"/>
                  <a:pt x="119" y="57"/>
                  <a:pt x="110" y="50"/>
                </a:cubicBezTo>
                <a:cubicBezTo>
                  <a:pt x="102" y="44"/>
                  <a:pt x="94" y="42"/>
                  <a:pt x="86" y="42"/>
                </a:cubicBezTo>
                <a:cubicBezTo>
                  <a:pt x="79" y="42"/>
                  <a:pt x="72" y="44"/>
                  <a:pt x="66" y="48"/>
                </a:cubicBezTo>
                <a:cubicBezTo>
                  <a:pt x="61" y="52"/>
                  <a:pt x="57" y="57"/>
                  <a:pt x="56" y="63"/>
                </a:cubicBezTo>
                <a:cubicBezTo>
                  <a:pt x="58" y="63"/>
                  <a:pt x="58" y="63"/>
                  <a:pt x="58" y="63"/>
                </a:cubicBezTo>
                <a:cubicBezTo>
                  <a:pt x="56" y="63"/>
                  <a:pt x="56" y="63"/>
                  <a:pt x="56" y="63"/>
                </a:cubicBezTo>
                <a:cubicBezTo>
                  <a:pt x="56" y="63"/>
                  <a:pt x="55" y="67"/>
                  <a:pt x="55" y="72"/>
                </a:cubicBezTo>
                <a:cubicBezTo>
                  <a:pt x="55" y="76"/>
                  <a:pt x="56" y="80"/>
                  <a:pt x="58" y="84"/>
                </a:cubicBezTo>
                <a:cubicBezTo>
                  <a:pt x="61" y="87"/>
                  <a:pt x="65" y="90"/>
                  <a:pt x="72" y="90"/>
                </a:cubicBezTo>
                <a:cubicBezTo>
                  <a:pt x="73" y="90"/>
                  <a:pt x="74" y="90"/>
                  <a:pt x="74" y="90"/>
                </a:cubicBezTo>
                <a:cubicBezTo>
                  <a:pt x="74" y="90"/>
                  <a:pt x="74" y="90"/>
                  <a:pt x="74" y="90"/>
                </a:cubicBezTo>
                <a:cubicBezTo>
                  <a:pt x="75" y="90"/>
                  <a:pt x="75" y="90"/>
                  <a:pt x="75" y="90"/>
                </a:cubicBezTo>
                <a:cubicBezTo>
                  <a:pt x="75" y="90"/>
                  <a:pt x="77" y="89"/>
                  <a:pt x="79" y="87"/>
                </a:cubicBezTo>
                <a:cubicBezTo>
                  <a:pt x="80" y="87"/>
                  <a:pt x="81" y="86"/>
                  <a:pt x="82" y="84"/>
                </a:cubicBezTo>
                <a:cubicBezTo>
                  <a:pt x="83" y="83"/>
                  <a:pt x="83" y="81"/>
                  <a:pt x="83" y="80"/>
                </a:cubicBezTo>
                <a:cubicBezTo>
                  <a:pt x="83" y="78"/>
                  <a:pt x="83" y="76"/>
                  <a:pt x="82" y="74"/>
                </a:cubicBezTo>
                <a:cubicBezTo>
                  <a:pt x="81" y="73"/>
                  <a:pt x="81" y="73"/>
                  <a:pt x="81" y="73"/>
                </a:cubicBezTo>
                <a:cubicBezTo>
                  <a:pt x="81" y="73"/>
                  <a:pt x="81" y="73"/>
                  <a:pt x="81" y="73"/>
                </a:cubicBezTo>
                <a:cubicBezTo>
                  <a:pt x="81" y="73"/>
                  <a:pt x="79" y="72"/>
                  <a:pt x="76" y="72"/>
                </a:cubicBezTo>
                <a:cubicBezTo>
                  <a:pt x="74" y="72"/>
                  <a:pt x="72" y="73"/>
                  <a:pt x="70" y="75"/>
                </a:cubicBezTo>
                <a:cubicBezTo>
                  <a:pt x="71" y="76"/>
                  <a:pt x="71" y="76"/>
                  <a:pt x="71" y="76"/>
                </a:cubicBezTo>
                <a:cubicBezTo>
                  <a:pt x="73" y="76"/>
                  <a:pt x="73" y="76"/>
                  <a:pt x="73" y="76"/>
                </a:cubicBezTo>
                <a:cubicBezTo>
                  <a:pt x="73" y="76"/>
                  <a:pt x="73" y="76"/>
                  <a:pt x="73" y="76"/>
                </a:cubicBezTo>
                <a:cubicBezTo>
                  <a:pt x="73" y="75"/>
                  <a:pt x="72" y="73"/>
                  <a:pt x="72" y="70"/>
                </a:cubicBezTo>
                <a:cubicBezTo>
                  <a:pt x="72" y="68"/>
                  <a:pt x="73" y="66"/>
                  <a:pt x="74" y="64"/>
                </a:cubicBezTo>
                <a:cubicBezTo>
                  <a:pt x="75" y="62"/>
                  <a:pt x="76" y="61"/>
                  <a:pt x="79" y="59"/>
                </a:cubicBezTo>
                <a:cubicBezTo>
                  <a:pt x="82" y="58"/>
                  <a:pt x="85" y="58"/>
                  <a:pt x="88" y="58"/>
                </a:cubicBezTo>
                <a:cubicBezTo>
                  <a:pt x="92" y="58"/>
                  <a:pt x="96" y="59"/>
                  <a:pt x="99" y="61"/>
                </a:cubicBezTo>
                <a:cubicBezTo>
                  <a:pt x="102" y="64"/>
                  <a:pt x="104" y="68"/>
                  <a:pt x="104" y="74"/>
                </a:cubicBezTo>
                <a:cubicBezTo>
                  <a:pt x="104" y="75"/>
                  <a:pt x="104" y="76"/>
                  <a:pt x="104" y="78"/>
                </a:cubicBezTo>
                <a:cubicBezTo>
                  <a:pt x="103" y="86"/>
                  <a:pt x="98" y="91"/>
                  <a:pt x="92" y="95"/>
                </a:cubicBezTo>
                <a:cubicBezTo>
                  <a:pt x="85" y="99"/>
                  <a:pt x="77" y="100"/>
                  <a:pt x="69" y="100"/>
                </a:cubicBezTo>
                <a:cubicBezTo>
                  <a:pt x="65" y="100"/>
                  <a:pt x="61" y="100"/>
                  <a:pt x="57" y="99"/>
                </a:cubicBezTo>
                <a:cubicBezTo>
                  <a:pt x="57" y="101"/>
                  <a:pt x="57" y="101"/>
                  <a:pt x="57" y="101"/>
                </a:cubicBezTo>
                <a:cubicBezTo>
                  <a:pt x="59" y="100"/>
                  <a:pt x="59" y="100"/>
                  <a:pt x="59" y="100"/>
                </a:cubicBezTo>
                <a:cubicBezTo>
                  <a:pt x="59" y="100"/>
                  <a:pt x="56" y="92"/>
                  <a:pt x="48" y="84"/>
                </a:cubicBezTo>
                <a:cubicBezTo>
                  <a:pt x="40" y="75"/>
                  <a:pt x="25" y="67"/>
                  <a:pt x="2" y="67"/>
                </a:cubicBezTo>
                <a:cubicBezTo>
                  <a:pt x="2" y="69"/>
                  <a:pt x="2" y="69"/>
                  <a:pt x="2" y="69"/>
                </a:cubicBezTo>
                <a:cubicBezTo>
                  <a:pt x="4" y="69"/>
                  <a:pt x="4" y="69"/>
                  <a:pt x="4" y="69"/>
                </a:cubicBezTo>
                <a:cubicBezTo>
                  <a:pt x="4" y="69"/>
                  <a:pt x="4" y="69"/>
                  <a:pt x="4" y="69"/>
                </a:cubicBezTo>
                <a:cubicBezTo>
                  <a:pt x="4" y="68"/>
                  <a:pt x="4" y="68"/>
                  <a:pt x="4" y="68"/>
                </a:cubicBezTo>
                <a:cubicBezTo>
                  <a:pt x="4" y="65"/>
                  <a:pt x="4" y="54"/>
                  <a:pt x="12" y="43"/>
                </a:cubicBezTo>
                <a:cubicBezTo>
                  <a:pt x="19" y="33"/>
                  <a:pt x="32" y="23"/>
                  <a:pt x="60" y="22"/>
                </a:cubicBezTo>
                <a:cubicBezTo>
                  <a:pt x="61" y="22"/>
                  <a:pt x="61" y="22"/>
                  <a:pt x="61" y="22"/>
                </a:cubicBezTo>
                <a:cubicBezTo>
                  <a:pt x="61" y="21"/>
                  <a:pt x="61" y="21"/>
                  <a:pt x="61" y="21"/>
                </a:cubicBezTo>
                <a:cubicBezTo>
                  <a:pt x="61" y="21"/>
                  <a:pt x="61" y="21"/>
                  <a:pt x="61" y="21"/>
                </a:cubicBezTo>
                <a:cubicBezTo>
                  <a:pt x="62" y="21"/>
                  <a:pt x="65" y="16"/>
                  <a:pt x="72" y="12"/>
                </a:cubicBezTo>
                <a:cubicBezTo>
                  <a:pt x="78" y="8"/>
                  <a:pt x="87" y="4"/>
                  <a:pt x="100" y="4"/>
                </a:cubicBezTo>
                <a:cubicBezTo>
                  <a:pt x="103" y="4"/>
                  <a:pt x="106" y="4"/>
                  <a:pt x="110" y="5"/>
                </a:cubicBezTo>
                <a:cubicBezTo>
                  <a:pt x="110" y="3"/>
                  <a:pt x="110" y="3"/>
                  <a:pt x="110" y="3"/>
                </a:cubicBezTo>
                <a:cubicBezTo>
                  <a:pt x="110" y="5"/>
                  <a:pt x="110" y="5"/>
                  <a:pt x="110" y="5"/>
                </a:cubicBezTo>
                <a:cubicBezTo>
                  <a:pt x="110" y="5"/>
                  <a:pt x="110" y="5"/>
                  <a:pt x="110" y="5"/>
                </a:cubicBezTo>
                <a:cubicBezTo>
                  <a:pt x="111" y="5"/>
                  <a:pt x="118" y="7"/>
                  <a:pt x="125" y="12"/>
                </a:cubicBezTo>
                <a:cubicBezTo>
                  <a:pt x="132" y="16"/>
                  <a:pt x="139" y="23"/>
                  <a:pt x="142" y="31"/>
                </a:cubicBezTo>
                <a:cubicBezTo>
                  <a:pt x="142" y="33"/>
                  <a:pt x="142" y="33"/>
                  <a:pt x="142" y="33"/>
                </a:cubicBezTo>
                <a:cubicBezTo>
                  <a:pt x="144" y="32"/>
                  <a:pt x="144" y="32"/>
                  <a:pt x="144" y="32"/>
                </a:cubicBezTo>
                <a:cubicBezTo>
                  <a:pt x="144" y="32"/>
                  <a:pt x="144" y="32"/>
                  <a:pt x="144" y="32"/>
                </a:cubicBezTo>
                <a:cubicBezTo>
                  <a:pt x="146" y="31"/>
                  <a:pt x="151" y="30"/>
                  <a:pt x="158" y="30"/>
                </a:cubicBezTo>
                <a:cubicBezTo>
                  <a:pt x="167" y="30"/>
                  <a:pt x="178" y="32"/>
                  <a:pt x="187" y="43"/>
                </a:cubicBezTo>
                <a:cubicBezTo>
                  <a:pt x="193" y="50"/>
                  <a:pt x="195" y="56"/>
                  <a:pt x="195" y="60"/>
                </a:cubicBezTo>
                <a:cubicBezTo>
                  <a:pt x="195" y="64"/>
                  <a:pt x="193" y="67"/>
                  <a:pt x="191" y="70"/>
                </a:cubicBezTo>
                <a:cubicBezTo>
                  <a:pt x="189" y="73"/>
                  <a:pt x="187" y="75"/>
                  <a:pt x="185" y="78"/>
                </a:cubicBezTo>
                <a:cubicBezTo>
                  <a:pt x="184" y="81"/>
                  <a:pt x="183" y="83"/>
                  <a:pt x="183" y="86"/>
                </a:cubicBezTo>
                <a:cubicBezTo>
                  <a:pt x="183" y="91"/>
                  <a:pt x="185" y="95"/>
                  <a:pt x="188" y="99"/>
                </a:cubicBezTo>
                <a:cubicBezTo>
                  <a:pt x="191" y="103"/>
                  <a:pt x="196" y="106"/>
                  <a:pt x="202" y="107"/>
                </a:cubicBezTo>
                <a:cubicBezTo>
                  <a:pt x="209" y="108"/>
                  <a:pt x="215" y="110"/>
                  <a:pt x="222" y="110"/>
                </a:cubicBezTo>
                <a:cubicBezTo>
                  <a:pt x="228" y="109"/>
                  <a:pt x="233" y="109"/>
                  <a:pt x="238" y="106"/>
                </a:cubicBezTo>
                <a:cubicBezTo>
                  <a:pt x="243" y="104"/>
                  <a:pt x="247" y="100"/>
                  <a:pt x="249" y="95"/>
                </a:cubicBezTo>
                <a:cubicBezTo>
                  <a:pt x="250" y="94"/>
                  <a:pt x="250" y="94"/>
                  <a:pt x="250" y="94"/>
                </a:cubicBezTo>
                <a:cubicBezTo>
                  <a:pt x="250" y="94"/>
                  <a:pt x="250" y="94"/>
                  <a:pt x="250" y="94"/>
                </a:cubicBezTo>
                <a:cubicBezTo>
                  <a:pt x="250" y="94"/>
                  <a:pt x="250" y="90"/>
                  <a:pt x="248" y="84"/>
                </a:cubicBezTo>
                <a:cubicBezTo>
                  <a:pt x="247" y="79"/>
                  <a:pt x="244" y="72"/>
                  <a:pt x="239" y="68"/>
                </a:cubicBezTo>
                <a:cubicBezTo>
                  <a:pt x="237" y="66"/>
                  <a:pt x="236" y="64"/>
                  <a:pt x="235" y="61"/>
                </a:cubicBezTo>
                <a:cubicBezTo>
                  <a:pt x="234" y="58"/>
                  <a:pt x="234" y="55"/>
                  <a:pt x="234" y="51"/>
                </a:cubicBezTo>
                <a:cubicBezTo>
                  <a:pt x="234" y="45"/>
                  <a:pt x="235" y="39"/>
                  <a:pt x="237" y="33"/>
                </a:cubicBezTo>
                <a:cubicBezTo>
                  <a:pt x="240" y="27"/>
                  <a:pt x="244" y="23"/>
                  <a:pt x="249" y="20"/>
                </a:cubicBezTo>
                <a:cubicBezTo>
                  <a:pt x="255" y="17"/>
                  <a:pt x="266" y="15"/>
                  <a:pt x="276" y="15"/>
                </a:cubicBezTo>
                <a:cubicBezTo>
                  <a:pt x="284" y="15"/>
                  <a:pt x="291" y="16"/>
                  <a:pt x="298" y="17"/>
                </a:cubicBezTo>
                <a:cubicBezTo>
                  <a:pt x="304" y="19"/>
                  <a:pt x="310" y="21"/>
                  <a:pt x="313" y="23"/>
                </a:cubicBezTo>
                <a:cubicBezTo>
                  <a:pt x="322" y="29"/>
                  <a:pt x="341" y="43"/>
                  <a:pt x="367" y="43"/>
                </a:cubicBezTo>
                <a:cubicBezTo>
                  <a:pt x="378" y="43"/>
                  <a:pt x="390" y="40"/>
                  <a:pt x="403" y="33"/>
                </a:cubicBezTo>
                <a:cubicBezTo>
                  <a:pt x="402" y="32"/>
                  <a:pt x="402" y="32"/>
                  <a:pt x="402" y="32"/>
                </a:cubicBezTo>
                <a:cubicBezTo>
                  <a:pt x="400" y="31"/>
                  <a:pt x="400" y="31"/>
                  <a:pt x="400" y="31"/>
                </a:cubicBezTo>
                <a:cubicBezTo>
                  <a:pt x="400" y="32"/>
                  <a:pt x="400" y="32"/>
                  <a:pt x="400" y="32"/>
                </a:cubicBezTo>
                <a:cubicBezTo>
                  <a:pt x="400" y="32"/>
                  <a:pt x="400" y="40"/>
                  <a:pt x="395" y="47"/>
                </a:cubicBezTo>
                <a:cubicBezTo>
                  <a:pt x="390" y="54"/>
                  <a:pt x="380" y="61"/>
                  <a:pt x="362" y="61"/>
                </a:cubicBezTo>
                <a:cubicBezTo>
                  <a:pt x="361" y="61"/>
                  <a:pt x="360" y="61"/>
                  <a:pt x="359" y="61"/>
                </a:cubicBezTo>
                <a:lnTo>
                  <a:pt x="359" y="63"/>
                </a:lnTo>
                <a:close/>
                <a:moveTo>
                  <a:pt x="188" y="215"/>
                </a:moveTo>
                <a:cubicBezTo>
                  <a:pt x="189" y="213"/>
                  <a:pt x="189" y="213"/>
                  <a:pt x="189" y="213"/>
                </a:cubicBezTo>
                <a:cubicBezTo>
                  <a:pt x="179" y="211"/>
                  <a:pt x="174" y="205"/>
                  <a:pt x="170" y="198"/>
                </a:cubicBezTo>
                <a:cubicBezTo>
                  <a:pt x="167" y="191"/>
                  <a:pt x="166" y="183"/>
                  <a:pt x="166" y="177"/>
                </a:cubicBezTo>
                <a:cubicBezTo>
                  <a:pt x="166" y="174"/>
                  <a:pt x="166" y="171"/>
                  <a:pt x="167" y="168"/>
                </a:cubicBezTo>
                <a:cubicBezTo>
                  <a:pt x="167" y="167"/>
                  <a:pt x="167" y="166"/>
                  <a:pt x="167" y="166"/>
                </a:cubicBezTo>
                <a:cubicBezTo>
                  <a:pt x="167" y="165"/>
                  <a:pt x="167" y="165"/>
                  <a:pt x="167" y="165"/>
                </a:cubicBezTo>
                <a:cubicBezTo>
                  <a:pt x="167" y="165"/>
                  <a:pt x="167" y="165"/>
                  <a:pt x="167" y="165"/>
                </a:cubicBezTo>
                <a:cubicBezTo>
                  <a:pt x="165" y="165"/>
                  <a:pt x="165" y="165"/>
                  <a:pt x="165" y="165"/>
                </a:cubicBezTo>
                <a:cubicBezTo>
                  <a:pt x="167" y="165"/>
                  <a:pt x="167" y="165"/>
                  <a:pt x="167" y="165"/>
                </a:cubicBezTo>
                <a:cubicBezTo>
                  <a:pt x="172" y="150"/>
                  <a:pt x="181" y="141"/>
                  <a:pt x="190" y="136"/>
                </a:cubicBezTo>
                <a:cubicBezTo>
                  <a:pt x="199" y="131"/>
                  <a:pt x="209" y="130"/>
                  <a:pt x="216" y="130"/>
                </a:cubicBezTo>
                <a:cubicBezTo>
                  <a:pt x="218" y="130"/>
                  <a:pt x="220" y="130"/>
                  <a:pt x="222" y="130"/>
                </a:cubicBezTo>
                <a:cubicBezTo>
                  <a:pt x="223" y="130"/>
                  <a:pt x="223" y="130"/>
                  <a:pt x="224" y="130"/>
                </a:cubicBezTo>
                <a:cubicBezTo>
                  <a:pt x="224" y="130"/>
                  <a:pt x="224" y="130"/>
                  <a:pt x="224" y="130"/>
                </a:cubicBezTo>
                <a:cubicBezTo>
                  <a:pt x="224" y="130"/>
                  <a:pt x="224" y="130"/>
                  <a:pt x="224" y="130"/>
                </a:cubicBezTo>
                <a:cubicBezTo>
                  <a:pt x="225" y="128"/>
                  <a:pt x="225" y="128"/>
                  <a:pt x="225" y="128"/>
                </a:cubicBezTo>
                <a:cubicBezTo>
                  <a:pt x="224" y="127"/>
                  <a:pt x="224" y="127"/>
                  <a:pt x="224" y="127"/>
                </a:cubicBezTo>
                <a:cubicBezTo>
                  <a:pt x="204" y="132"/>
                  <a:pt x="192" y="139"/>
                  <a:pt x="184" y="148"/>
                </a:cubicBezTo>
                <a:cubicBezTo>
                  <a:pt x="176" y="157"/>
                  <a:pt x="173" y="167"/>
                  <a:pt x="173" y="177"/>
                </a:cubicBezTo>
                <a:cubicBezTo>
                  <a:pt x="173" y="198"/>
                  <a:pt x="187" y="216"/>
                  <a:pt x="187" y="216"/>
                </a:cubicBezTo>
                <a:cubicBezTo>
                  <a:pt x="188" y="215"/>
                  <a:pt x="188" y="215"/>
                  <a:pt x="188" y="215"/>
                </a:cubicBezTo>
                <a:cubicBezTo>
                  <a:pt x="189" y="213"/>
                  <a:pt x="189" y="213"/>
                  <a:pt x="189" y="213"/>
                </a:cubicBezTo>
                <a:cubicBezTo>
                  <a:pt x="188" y="215"/>
                  <a:pt x="188" y="215"/>
                  <a:pt x="188" y="215"/>
                </a:cubicBezTo>
                <a:cubicBezTo>
                  <a:pt x="190" y="214"/>
                  <a:pt x="190" y="214"/>
                  <a:pt x="190" y="214"/>
                </a:cubicBezTo>
                <a:cubicBezTo>
                  <a:pt x="190" y="214"/>
                  <a:pt x="190" y="214"/>
                  <a:pt x="190" y="214"/>
                </a:cubicBezTo>
                <a:cubicBezTo>
                  <a:pt x="189" y="212"/>
                  <a:pt x="177" y="195"/>
                  <a:pt x="177" y="177"/>
                </a:cubicBezTo>
                <a:cubicBezTo>
                  <a:pt x="177" y="168"/>
                  <a:pt x="180" y="159"/>
                  <a:pt x="187" y="151"/>
                </a:cubicBezTo>
                <a:cubicBezTo>
                  <a:pt x="194" y="143"/>
                  <a:pt x="206" y="135"/>
                  <a:pt x="225" y="130"/>
                </a:cubicBezTo>
                <a:cubicBezTo>
                  <a:pt x="234" y="128"/>
                  <a:pt x="234" y="128"/>
                  <a:pt x="234" y="128"/>
                </a:cubicBezTo>
                <a:cubicBezTo>
                  <a:pt x="225" y="127"/>
                  <a:pt x="225" y="127"/>
                  <a:pt x="225" y="127"/>
                </a:cubicBezTo>
                <a:cubicBezTo>
                  <a:pt x="225" y="127"/>
                  <a:pt x="221" y="126"/>
                  <a:pt x="216" y="126"/>
                </a:cubicBezTo>
                <a:cubicBezTo>
                  <a:pt x="209" y="126"/>
                  <a:pt x="198" y="127"/>
                  <a:pt x="188" y="132"/>
                </a:cubicBezTo>
                <a:cubicBezTo>
                  <a:pt x="178" y="138"/>
                  <a:pt x="169" y="147"/>
                  <a:pt x="163" y="164"/>
                </a:cubicBezTo>
                <a:cubicBezTo>
                  <a:pt x="163" y="164"/>
                  <a:pt x="163" y="164"/>
                  <a:pt x="163" y="164"/>
                </a:cubicBezTo>
                <a:cubicBezTo>
                  <a:pt x="163" y="164"/>
                  <a:pt x="163" y="164"/>
                  <a:pt x="163" y="164"/>
                </a:cubicBezTo>
                <a:cubicBezTo>
                  <a:pt x="163" y="164"/>
                  <a:pt x="162" y="170"/>
                  <a:pt x="162" y="177"/>
                </a:cubicBezTo>
                <a:cubicBezTo>
                  <a:pt x="162" y="184"/>
                  <a:pt x="163" y="192"/>
                  <a:pt x="167" y="200"/>
                </a:cubicBezTo>
                <a:cubicBezTo>
                  <a:pt x="170" y="207"/>
                  <a:pt x="177" y="214"/>
                  <a:pt x="188" y="217"/>
                </a:cubicBezTo>
                <a:cubicBezTo>
                  <a:pt x="193" y="219"/>
                  <a:pt x="193" y="219"/>
                  <a:pt x="193" y="219"/>
                </a:cubicBezTo>
                <a:cubicBezTo>
                  <a:pt x="190" y="214"/>
                  <a:pt x="190" y="214"/>
                  <a:pt x="190" y="214"/>
                </a:cubicBezTo>
                <a:lnTo>
                  <a:pt x="188" y="215"/>
                </a:lnTo>
                <a:close/>
              </a:path>
            </a:pathLst>
          </a:custGeom>
          <a:solidFill>
            <a:srgbClr val="07194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072" name="PA_任意多边形 20"/>
          <p:cNvSpPr>
            <a:spLocks noEditPoints="1"/>
          </p:cNvSpPr>
          <p:nvPr>
            <p:custDataLst>
              <p:tags r:id="rId17"/>
            </p:custDataLst>
          </p:nvPr>
        </p:nvSpPr>
        <p:spPr bwMode="auto">
          <a:xfrm>
            <a:off x="2244725" y="2181225"/>
            <a:ext cx="882650" cy="625475"/>
          </a:xfrm>
          <a:custGeom>
            <a:avLst/>
            <a:gdLst>
              <a:gd name="T0" fmla="*/ 313 w 370"/>
              <a:gd name="T1" fmla="*/ 103 h 262"/>
              <a:gd name="T2" fmla="*/ 261 w 370"/>
              <a:gd name="T3" fmla="*/ 45 h 262"/>
              <a:gd name="T4" fmla="*/ 189 w 370"/>
              <a:gd name="T5" fmla="*/ 99 h 262"/>
              <a:gd name="T6" fmla="*/ 232 w 370"/>
              <a:gd name="T7" fmla="*/ 135 h 262"/>
              <a:gd name="T8" fmla="*/ 260 w 370"/>
              <a:gd name="T9" fmla="*/ 110 h 262"/>
              <a:gd name="T10" fmla="*/ 243 w 370"/>
              <a:gd name="T11" fmla="*/ 97 h 262"/>
              <a:gd name="T12" fmla="*/ 228 w 370"/>
              <a:gd name="T13" fmla="*/ 96 h 262"/>
              <a:gd name="T14" fmla="*/ 248 w 370"/>
              <a:gd name="T15" fmla="*/ 87 h 262"/>
              <a:gd name="T16" fmla="*/ 267 w 370"/>
              <a:gd name="T17" fmla="*/ 126 h 262"/>
              <a:gd name="T18" fmla="*/ 177 w 370"/>
              <a:gd name="T19" fmla="*/ 94 h 262"/>
              <a:gd name="T20" fmla="*/ 127 w 370"/>
              <a:gd name="T21" fmla="*/ 112 h 262"/>
              <a:gd name="T22" fmla="*/ 111 w 370"/>
              <a:gd name="T23" fmla="*/ 48 h 262"/>
              <a:gd name="T24" fmla="*/ 134 w 370"/>
              <a:gd name="T25" fmla="*/ 48 h 262"/>
              <a:gd name="T26" fmla="*/ 133 w 370"/>
              <a:gd name="T27" fmla="*/ 70 h 262"/>
              <a:gd name="T28" fmla="*/ 125 w 370"/>
              <a:gd name="T29" fmla="*/ 59 h 262"/>
              <a:gd name="T30" fmla="*/ 107 w 370"/>
              <a:gd name="T31" fmla="*/ 68 h 262"/>
              <a:gd name="T32" fmla="*/ 137 w 370"/>
              <a:gd name="T33" fmla="*/ 101 h 262"/>
              <a:gd name="T34" fmla="*/ 179 w 370"/>
              <a:gd name="T35" fmla="*/ 22 h 262"/>
              <a:gd name="T36" fmla="*/ 140 w 370"/>
              <a:gd name="T37" fmla="*/ 12 h 262"/>
              <a:gd name="T38" fmla="*/ 107 w 370"/>
              <a:gd name="T39" fmla="*/ 25 h 262"/>
              <a:gd name="T40" fmla="*/ 42 w 370"/>
              <a:gd name="T41" fmla="*/ 61 h 262"/>
              <a:gd name="T42" fmla="*/ 17 w 370"/>
              <a:gd name="T43" fmla="*/ 77 h 262"/>
              <a:gd name="T44" fmla="*/ 59 w 370"/>
              <a:gd name="T45" fmla="*/ 156 h 262"/>
              <a:gd name="T46" fmla="*/ 88 w 370"/>
              <a:gd name="T47" fmla="*/ 217 h 262"/>
              <a:gd name="T48" fmla="*/ 131 w 370"/>
              <a:gd name="T49" fmla="*/ 219 h 262"/>
              <a:gd name="T50" fmla="*/ 189 w 370"/>
              <a:gd name="T51" fmla="*/ 259 h 262"/>
              <a:gd name="T52" fmla="*/ 253 w 370"/>
              <a:gd name="T53" fmla="*/ 227 h 262"/>
              <a:gd name="T54" fmla="*/ 321 w 370"/>
              <a:gd name="T55" fmla="*/ 223 h 262"/>
              <a:gd name="T56" fmla="*/ 313 w 370"/>
              <a:gd name="T57" fmla="*/ 103 h 262"/>
              <a:gd name="T58" fmla="*/ 170 w 370"/>
              <a:gd name="T59" fmla="*/ 168 h 262"/>
              <a:gd name="T60" fmla="*/ 99 w 370"/>
              <a:gd name="T61" fmla="*/ 110 h 262"/>
              <a:gd name="T62" fmla="*/ 175 w 370"/>
              <a:gd name="T63" fmla="*/ 152 h 262"/>
              <a:gd name="T64" fmla="*/ 282 w 370"/>
              <a:gd name="T65" fmla="*/ 167 h 262"/>
              <a:gd name="T66" fmla="*/ 170 w 370"/>
              <a:gd name="T67" fmla="*/ 168 h 2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370" h="262">
                <a:moveTo>
                  <a:pt x="313" y="103"/>
                </a:moveTo>
                <a:cubicBezTo>
                  <a:pt x="313" y="103"/>
                  <a:pt x="313" y="61"/>
                  <a:pt x="261" y="45"/>
                </a:cubicBezTo>
                <a:cubicBezTo>
                  <a:pt x="209" y="29"/>
                  <a:pt x="180" y="71"/>
                  <a:pt x="189" y="99"/>
                </a:cubicBezTo>
                <a:cubicBezTo>
                  <a:pt x="198" y="126"/>
                  <a:pt x="211" y="135"/>
                  <a:pt x="232" y="135"/>
                </a:cubicBezTo>
                <a:cubicBezTo>
                  <a:pt x="254" y="135"/>
                  <a:pt x="258" y="127"/>
                  <a:pt x="260" y="110"/>
                </a:cubicBezTo>
                <a:cubicBezTo>
                  <a:pt x="261" y="93"/>
                  <a:pt x="243" y="97"/>
                  <a:pt x="243" y="97"/>
                </a:cubicBezTo>
                <a:cubicBezTo>
                  <a:pt x="243" y="97"/>
                  <a:pt x="234" y="113"/>
                  <a:pt x="228" y="96"/>
                </a:cubicBezTo>
                <a:cubicBezTo>
                  <a:pt x="228" y="96"/>
                  <a:pt x="228" y="81"/>
                  <a:pt x="248" y="87"/>
                </a:cubicBezTo>
                <a:cubicBezTo>
                  <a:pt x="269" y="93"/>
                  <a:pt x="274" y="114"/>
                  <a:pt x="267" y="126"/>
                </a:cubicBezTo>
                <a:cubicBezTo>
                  <a:pt x="260" y="138"/>
                  <a:pt x="204" y="178"/>
                  <a:pt x="177" y="94"/>
                </a:cubicBezTo>
                <a:cubicBezTo>
                  <a:pt x="177" y="94"/>
                  <a:pt x="159" y="120"/>
                  <a:pt x="127" y="112"/>
                </a:cubicBezTo>
                <a:cubicBezTo>
                  <a:pt x="95" y="103"/>
                  <a:pt x="82" y="65"/>
                  <a:pt x="111" y="48"/>
                </a:cubicBezTo>
                <a:cubicBezTo>
                  <a:pt x="111" y="48"/>
                  <a:pt x="124" y="42"/>
                  <a:pt x="134" y="48"/>
                </a:cubicBezTo>
                <a:cubicBezTo>
                  <a:pt x="144" y="54"/>
                  <a:pt x="138" y="67"/>
                  <a:pt x="133" y="70"/>
                </a:cubicBezTo>
                <a:cubicBezTo>
                  <a:pt x="133" y="70"/>
                  <a:pt x="121" y="73"/>
                  <a:pt x="125" y="59"/>
                </a:cubicBezTo>
                <a:cubicBezTo>
                  <a:pt x="125" y="59"/>
                  <a:pt x="117" y="48"/>
                  <a:pt x="107" y="68"/>
                </a:cubicBezTo>
                <a:cubicBezTo>
                  <a:pt x="96" y="88"/>
                  <a:pt x="123" y="104"/>
                  <a:pt x="137" y="101"/>
                </a:cubicBezTo>
                <a:cubicBezTo>
                  <a:pt x="151" y="99"/>
                  <a:pt x="204" y="90"/>
                  <a:pt x="179" y="22"/>
                </a:cubicBezTo>
                <a:cubicBezTo>
                  <a:pt x="179" y="22"/>
                  <a:pt x="167" y="0"/>
                  <a:pt x="140" y="12"/>
                </a:cubicBezTo>
                <a:cubicBezTo>
                  <a:pt x="140" y="12"/>
                  <a:pt x="127" y="22"/>
                  <a:pt x="107" y="25"/>
                </a:cubicBezTo>
                <a:cubicBezTo>
                  <a:pt x="107" y="25"/>
                  <a:pt x="102" y="67"/>
                  <a:pt x="42" y="61"/>
                </a:cubicBezTo>
                <a:cubicBezTo>
                  <a:pt x="42" y="61"/>
                  <a:pt x="29" y="75"/>
                  <a:pt x="17" y="77"/>
                </a:cubicBezTo>
                <a:cubicBezTo>
                  <a:pt x="17" y="77"/>
                  <a:pt x="0" y="136"/>
                  <a:pt x="59" y="156"/>
                </a:cubicBezTo>
                <a:cubicBezTo>
                  <a:pt x="59" y="156"/>
                  <a:pt x="55" y="208"/>
                  <a:pt x="88" y="217"/>
                </a:cubicBezTo>
                <a:cubicBezTo>
                  <a:pt x="88" y="217"/>
                  <a:pt x="104" y="229"/>
                  <a:pt x="131" y="219"/>
                </a:cubicBezTo>
                <a:cubicBezTo>
                  <a:pt x="131" y="219"/>
                  <a:pt x="143" y="256"/>
                  <a:pt x="189" y="259"/>
                </a:cubicBezTo>
                <a:cubicBezTo>
                  <a:pt x="235" y="262"/>
                  <a:pt x="253" y="227"/>
                  <a:pt x="253" y="227"/>
                </a:cubicBezTo>
                <a:cubicBezTo>
                  <a:pt x="253" y="227"/>
                  <a:pt x="295" y="248"/>
                  <a:pt x="321" y="223"/>
                </a:cubicBezTo>
                <a:cubicBezTo>
                  <a:pt x="347" y="198"/>
                  <a:pt x="370" y="130"/>
                  <a:pt x="313" y="103"/>
                </a:cubicBezTo>
                <a:close/>
                <a:moveTo>
                  <a:pt x="170" y="168"/>
                </a:moveTo>
                <a:cubicBezTo>
                  <a:pt x="170" y="168"/>
                  <a:pt x="92" y="184"/>
                  <a:pt x="99" y="110"/>
                </a:cubicBezTo>
                <a:cubicBezTo>
                  <a:pt x="99" y="110"/>
                  <a:pt x="115" y="181"/>
                  <a:pt x="175" y="152"/>
                </a:cubicBezTo>
                <a:cubicBezTo>
                  <a:pt x="175" y="152"/>
                  <a:pt x="208" y="207"/>
                  <a:pt x="282" y="167"/>
                </a:cubicBezTo>
                <a:cubicBezTo>
                  <a:pt x="282" y="167"/>
                  <a:pt x="231" y="220"/>
                  <a:pt x="170" y="168"/>
                </a:cubicBezTo>
                <a:close/>
              </a:path>
            </a:pathLst>
          </a:custGeom>
          <a:solidFill>
            <a:srgbClr val="BBE4F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073" name="PA_任意多边形 21"/>
          <p:cNvSpPr>
            <a:spLocks noEditPoints="1"/>
          </p:cNvSpPr>
          <p:nvPr>
            <p:custDataLst>
              <p:tags r:id="rId18"/>
            </p:custDataLst>
          </p:nvPr>
        </p:nvSpPr>
        <p:spPr bwMode="auto">
          <a:xfrm>
            <a:off x="2274888" y="2195513"/>
            <a:ext cx="804863" cy="608013"/>
          </a:xfrm>
          <a:custGeom>
            <a:avLst/>
            <a:gdLst>
              <a:gd name="T0" fmla="*/ 187 w 337"/>
              <a:gd name="T1" fmla="*/ 49 h 255"/>
              <a:gd name="T2" fmla="*/ 245 w 337"/>
              <a:gd name="T3" fmla="*/ 120 h 255"/>
              <a:gd name="T4" fmla="*/ 228 w 337"/>
              <a:gd name="T5" fmla="*/ 89 h 255"/>
              <a:gd name="T6" fmla="*/ 220 w 337"/>
              <a:gd name="T7" fmla="*/ 95 h 255"/>
              <a:gd name="T8" fmla="*/ 217 w 337"/>
              <a:gd name="T9" fmla="*/ 90 h 255"/>
              <a:gd name="T10" fmla="*/ 235 w 337"/>
              <a:gd name="T11" fmla="*/ 83 h 255"/>
              <a:gd name="T12" fmla="*/ 189 w 337"/>
              <a:gd name="T13" fmla="*/ 128 h 255"/>
              <a:gd name="T14" fmla="*/ 127 w 337"/>
              <a:gd name="T15" fmla="*/ 105 h 255"/>
              <a:gd name="T16" fmla="*/ 99 w 337"/>
              <a:gd name="T17" fmla="*/ 44 h 255"/>
              <a:gd name="T18" fmla="*/ 120 w 337"/>
              <a:gd name="T19" fmla="*/ 64 h 255"/>
              <a:gd name="T20" fmla="*/ 114 w 337"/>
              <a:gd name="T21" fmla="*/ 54 h 255"/>
              <a:gd name="T22" fmla="*/ 92 w 337"/>
              <a:gd name="T23" fmla="*/ 61 h 255"/>
              <a:gd name="T24" fmla="*/ 168 w 337"/>
              <a:gd name="T25" fmla="*/ 73 h 255"/>
              <a:gd name="T26" fmla="*/ 142 w 337"/>
              <a:gd name="T27" fmla="*/ 0 h 255"/>
              <a:gd name="T28" fmla="*/ 92 w 337"/>
              <a:gd name="T29" fmla="*/ 17 h 255"/>
              <a:gd name="T30" fmla="*/ 28 w 337"/>
              <a:gd name="T31" fmla="*/ 53 h 255"/>
              <a:gd name="T32" fmla="*/ 2 w 337"/>
              <a:gd name="T33" fmla="*/ 70 h 255"/>
              <a:gd name="T34" fmla="*/ 44 w 337"/>
              <a:gd name="T35" fmla="*/ 156 h 255"/>
              <a:gd name="T36" fmla="*/ 96 w 337"/>
              <a:gd name="T37" fmla="*/ 219 h 255"/>
              <a:gd name="T38" fmla="*/ 181 w 337"/>
              <a:gd name="T39" fmla="*/ 255 h 255"/>
              <a:gd name="T40" fmla="*/ 309 w 337"/>
              <a:gd name="T41" fmla="*/ 218 h 255"/>
              <a:gd name="T42" fmla="*/ 300 w 337"/>
              <a:gd name="T43" fmla="*/ 97 h 255"/>
              <a:gd name="T44" fmla="*/ 251 w 337"/>
              <a:gd name="T45" fmla="*/ 223 h 255"/>
              <a:gd name="T46" fmla="*/ 238 w 337"/>
              <a:gd name="T47" fmla="*/ 220 h 255"/>
              <a:gd name="T48" fmla="*/ 121 w 337"/>
              <a:gd name="T49" fmla="*/ 213 h 255"/>
              <a:gd name="T50" fmla="*/ 96 w 337"/>
              <a:gd name="T51" fmla="*/ 215 h 255"/>
              <a:gd name="T52" fmla="*/ 76 w 337"/>
              <a:gd name="T53" fmla="*/ 209 h 255"/>
              <a:gd name="T54" fmla="*/ 48 w 337"/>
              <a:gd name="T55" fmla="*/ 151 h 255"/>
              <a:gd name="T56" fmla="*/ 6 w 337"/>
              <a:gd name="T57" fmla="*/ 73 h 255"/>
              <a:gd name="T58" fmla="*/ 30 w 337"/>
              <a:gd name="T59" fmla="*/ 56 h 255"/>
              <a:gd name="T60" fmla="*/ 94 w 337"/>
              <a:gd name="T61" fmla="*/ 19 h 255"/>
              <a:gd name="T62" fmla="*/ 159 w 337"/>
              <a:gd name="T63" fmla="*/ 11 h 255"/>
              <a:gd name="T64" fmla="*/ 166 w 337"/>
              <a:gd name="T65" fmla="*/ 16 h 255"/>
              <a:gd name="T66" fmla="*/ 120 w 337"/>
              <a:gd name="T67" fmla="*/ 94 h 255"/>
              <a:gd name="T68" fmla="*/ 110 w 337"/>
              <a:gd name="T69" fmla="*/ 53 h 255"/>
              <a:gd name="T70" fmla="*/ 111 w 337"/>
              <a:gd name="T71" fmla="*/ 55 h 255"/>
              <a:gd name="T72" fmla="*/ 112 w 337"/>
              <a:gd name="T73" fmla="*/ 65 h 255"/>
              <a:gd name="T74" fmla="*/ 129 w 337"/>
              <a:gd name="T75" fmla="*/ 51 h 255"/>
              <a:gd name="T76" fmla="*/ 80 w 337"/>
              <a:gd name="T77" fmla="*/ 68 h 255"/>
              <a:gd name="T78" fmla="*/ 163 w 337"/>
              <a:gd name="T79" fmla="*/ 89 h 255"/>
              <a:gd name="T80" fmla="*/ 259 w 337"/>
              <a:gd name="T81" fmla="*/ 109 h 255"/>
              <a:gd name="T82" fmla="*/ 213 w 337"/>
              <a:gd name="T83" fmla="*/ 90 h 255"/>
              <a:gd name="T84" fmla="*/ 231 w 337"/>
              <a:gd name="T85" fmla="*/ 92 h 255"/>
              <a:gd name="T86" fmla="*/ 245 w 337"/>
              <a:gd name="T87" fmla="*/ 102 h 255"/>
              <a:gd name="T88" fmla="*/ 178 w 337"/>
              <a:gd name="T89" fmla="*/ 92 h 255"/>
              <a:gd name="T90" fmla="*/ 298 w 337"/>
              <a:gd name="T91" fmla="*/ 90 h 255"/>
              <a:gd name="T92" fmla="*/ 300 w 337"/>
              <a:gd name="T93" fmla="*/ 99 h 255"/>
              <a:gd name="T94" fmla="*/ 106 w 337"/>
              <a:gd name="T95" fmla="*/ 153 h 255"/>
              <a:gd name="T96" fmla="*/ 110 w 337"/>
              <a:gd name="T97" fmla="*/ 147 h 255"/>
              <a:gd name="T98" fmla="*/ 218 w 337"/>
              <a:gd name="T99" fmla="*/ 177 h 255"/>
              <a:gd name="T100" fmla="*/ 212 w 337"/>
              <a:gd name="T101" fmla="*/ 183 h 255"/>
              <a:gd name="T102" fmla="*/ 212 w 337"/>
              <a:gd name="T103" fmla="*/ 187 h 255"/>
              <a:gd name="T104" fmla="*/ 177 w 337"/>
              <a:gd name="T105" fmla="*/ 159 h 255"/>
              <a:gd name="T106" fmla="*/ 162 w 337"/>
              <a:gd name="T107" fmla="*/ 143 h 255"/>
              <a:gd name="T108" fmla="*/ 89 w 337"/>
              <a:gd name="T109" fmla="*/ 105 h 255"/>
              <a:gd name="T110" fmla="*/ 104 w 337"/>
              <a:gd name="T111" fmla="*/ 156 h 2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337" h="255">
                <a:moveTo>
                  <a:pt x="300" y="97"/>
                </a:moveTo>
                <a:cubicBezTo>
                  <a:pt x="302" y="97"/>
                  <a:pt x="302" y="97"/>
                  <a:pt x="302" y="97"/>
                </a:cubicBezTo>
                <a:cubicBezTo>
                  <a:pt x="302" y="97"/>
                  <a:pt x="302" y="86"/>
                  <a:pt x="296" y="73"/>
                </a:cubicBezTo>
                <a:cubicBezTo>
                  <a:pt x="289" y="60"/>
                  <a:pt x="275" y="45"/>
                  <a:pt x="249" y="37"/>
                </a:cubicBezTo>
                <a:cubicBezTo>
                  <a:pt x="241" y="35"/>
                  <a:pt x="233" y="34"/>
                  <a:pt x="226" y="34"/>
                </a:cubicBezTo>
                <a:cubicBezTo>
                  <a:pt x="209" y="34"/>
                  <a:pt x="196" y="40"/>
                  <a:pt x="187" y="49"/>
                </a:cubicBezTo>
                <a:cubicBezTo>
                  <a:pt x="178" y="59"/>
                  <a:pt x="173" y="71"/>
                  <a:pt x="173" y="82"/>
                </a:cubicBezTo>
                <a:cubicBezTo>
                  <a:pt x="173" y="86"/>
                  <a:pt x="173" y="90"/>
                  <a:pt x="174" y="93"/>
                </a:cubicBezTo>
                <a:cubicBezTo>
                  <a:pt x="179" y="107"/>
                  <a:pt x="184" y="117"/>
                  <a:pt x="192" y="122"/>
                </a:cubicBezTo>
                <a:cubicBezTo>
                  <a:pt x="199" y="128"/>
                  <a:pt x="208" y="131"/>
                  <a:pt x="219" y="131"/>
                </a:cubicBezTo>
                <a:cubicBezTo>
                  <a:pt x="225" y="131"/>
                  <a:pt x="230" y="130"/>
                  <a:pt x="233" y="129"/>
                </a:cubicBezTo>
                <a:cubicBezTo>
                  <a:pt x="239" y="128"/>
                  <a:pt x="243" y="125"/>
                  <a:pt x="245" y="120"/>
                </a:cubicBezTo>
                <a:cubicBezTo>
                  <a:pt x="247" y="116"/>
                  <a:pt x="248" y="111"/>
                  <a:pt x="249" y="104"/>
                </a:cubicBezTo>
                <a:cubicBezTo>
                  <a:pt x="249" y="104"/>
                  <a:pt x="249" y="103"/>
                  <a:pt x="249" y="102"/>
                </a:cubicBezTo>
                <a:cubicBezTo>
                  <a:pt x="249" y="97"/>
                  <a:pt x="247" y="93"/>
                  <a:pt x="244" y="91"/>
                </a:cubicBezTo>
                <a:cubicBezTo>
                  <a:pt x="241" y="89"/>
                  <a:pt x="237" y="89"/>
                  <a:pt x="234" y="89"/>
                </a:cubicBezTo>
                <a:cubicBezTo>
                  <a:pt x="231" y="89"/>
                  <a:pt x="229" y="89"/>
                  <a:pt x="229" y="89"/>
                </a:cubicBezTo>
                <a:cubicBezTo>
                  <a:pt x="228" y="89"/>
                  <a:pt x="228" y="89"/>
                  <a:pt x="228" y="89"/>
                </a:cubicBezTo>
                <a:cubicBezTo>
                  <a:pt x="228" y="90"/>
                  <a:pt x="228" y="90"/>
                  <a:pt x="228" y="90"/>
                </a:cubicBezTo>
                <a:cubicBezTo>
                  <a:pt x="228" y="90"/>
                  <a:pt x="228" y="90"/>
                  <a:pt x="228" y="90"/>
                </a:cubicBezTo>
                <a:cubicBezTo>
                  <a:pt x="228" y="90"/>
                  <a:pt x="227" y="92"/>
                  <a:pt x="225" y="93"/>
                </a:cubicBezTo>
                <a:cubicBezTo>
                  <a:pt x="225" y="94"/>
                  <a:pt x="224" y="95"/>
                  <a:pt x="224" y="95"/>
                </a:cubicBezTo>
                <a:cubicBezTo>
                  <a:pt x="223" y="96"/>
                  <a:pt x="222" y="96"/>
                  <a:pt x="222" y="96"/>
                </a:cubicBezTo>
                <a:cubicBezTo>
                  <a:pt x="221" y="96"/>
                  <a:pt x="221" y="96"/>
                  <a:pt x="220" y="95"/>
                </a:cubicBezTo>
                <a:cubicBezTo>
                  <a:pt x="219" y="94"/>
                  <a:pt x="218" y="92"/>
                  <a:pt x="217" y="89"/>
                </a:cubicBezTo>
                <a:cubicBezTo>
                  <a:pt x="215" y="90"/>
                  <a:pt x="215" y="90"/>
                  <a:pt x="215" y="90"/>
                </a:cubicBezTo>
                <a:cubicBezTo>
                  <a:pt x="217" y="90"/>
                  <a:pt x="217" y="90"/>
                  <a:pt x="217" y="90"/>
                </a:cubicBezTo>
                <a:cubicBezTo>
                  <a:pt x="217" y="90"/>
                  <a:pt x="217" y="90"/>
                  <a:pt x="217" y="90"/>
                </a:cubicBezTo>
                <a:cubicBezTo>
                  <a:pt x="217" y="90"/>
                  <a:pt x="217" y="90"/>
                  <a:pt x="217" y="90"/>
                </a:cubicBezTo>
                <a:cubicBezTo>
                  <a:pt x="217" y="90"/>
                  <a:pt x="217" y="90"/>
                  <a:pt x="217" y="90"/>
                </a:cubicBezTo>
                <a:cubicBezTo>
                  <a:pt x="217" y="90"/>
                  <a:pt x="217" y="90"/>
                  <a:pt x="217" y="90"/>
                </a:cubicBezTo>
                <a:cubicBezTo>
                  <a:pt x="217" y="90"/>
                  <a:pt x="217" y="90"/>
                  <a:pt x="217" y="90"/>
                </a:cubicBezTo>
                <a:cubicBezTo>
                  <a:pt x="217" y="90"/>
                  <a:pt x="217" y="87"/>
                  <a:pt x="218" y="85"/>
                </a:cubicBezTo>
                <a:cubicBezTo>
                  <a:pt x="219" y="84"/>
                  <a:pt x="220" y="84"/>
                  <a:pt x="221" y="83"/>
                </a:cubicBezTo>
                <a:cubicBezTo>
                  <a:pt x="222" y="82"/>
                  <a:pt x="224" y="82"/>
                  <a:pt x="227" y="82"/>
                </a:cubicBezTo>
                <a:cubicBezTo>
                  <a:pt x="229" y="82"/>
                  <a:pt x="232" y="82"/>
                  <a:pt x="235" y="83"/>
                </a:cubicBezTo>
                <a:cubicBezTo>
                  <a:pt x="242" y="85"/>
                  <a:pt x="247" y="89"/>
                  <a:pt x="250" y="93"/>
                </a:cubicBezTo>
                <a:cubicBezTo>
                  <a:pt x="254" y="98"/>
                  <a:pt x="255" y="104"/>
                  <a:pt x="255" y="109"/>
                </a:cubicBezTo>
                <a:cubicBezTo>
                  <a:pt x="255" y="113"/>
                  <a:pt x="254" y="116"/>
                  <a:pt x="252" y="119"/>
                </a:cubicBezTo>
                <a:cubicBezTo>
                  <a:pt x="252" y="120"/>
                  <a:pt x="250" y="122"/>
                  <a:pt x="248" y="124"/>
                </a:cubicBezTo>
                <a:cubicBezTo>
                  <a:pt x="241" y="130"/>
                  <a:pt x="228" y="138"/>
                  <a:pt x="214" y="138"/>
                </a:cubicBezTo>
                <a:cubicBezTo>
                  <a:pt x="206" y="138"/>
                  <a:pt x="197" y="135"/>
                  <a:pt x="189" y="128"/>
                </a:cubicBezTo>
                <a:cubicBezTo>
                  <a:pt x="180" y="120"/>
                  <a:pt x="173" y="107"/>
                  <a:pt x="166" y="88"/>
                </a:cubicBezTo>
                <a:cubicBezTo>
                  <a:pt x="165" y="84"/>
                  <a:pt x="165" y="84"/>
                  <a:pt x="165" y="84"/>
                </a:cubicBezTo>
                <a:cubicBezTo>
                  <a:pt x="163" y="87"/>
                  <a:pt x="163" y="87"/>
                  <a:pt x="163" y="87"/>
                </a:cubicBezTo>
                <a:cubicBezTo>
                  <a:pt x="163" y="87"/>
                  <a:pt x="163" y="87"/>
                  <a:pt x="163" y="87"/>
                </a:cubicBezTo>
                <a:cubicBezTo>
                  <a:pt x="162" y="88"/>
                  <a:pt x="158" y="93"/>
                  <a:pt x="152" y="97"/>
                </a:cubicBezTo>
                <a:cubicBezTo>
                  <a:pt x="146" y="101"/>
                  <a:pt x="137" y="105"/>
                  <a:pt x="127" y="105"/>
                </a:cubicBezTo>
                <a:cubicBezTo>
                  <a:pt x="123" y="105"/>
                  <a:pt x="119" y="105"/>
                  <a:pt x="114" y="104"/>
                </a:cubicBezTo>
                <a:cubicBezTo>
                  <a:pt x="96" y="99"/>
                  <a:pt x="84" y="83"/>
                  <a:pt x="84" y="68"/>
                </a:cubicBezTo>
                <a:cubicBezTo>
                  <a:pt x="84" y="59"/>
                  <a:pt x="88" y="50"/>
                  <a:pt x="99" y="44"/>
                </a:cubicBezTo>
                <a:cubicBezTo>
                  <a:pt x="98" y="42"/>
                  <a:pt x="98" y="42"/>
                  <a:pt x="98" y="42"/>
                </a:cubicBezTo>
                <a:cubicBezTo>
                  <a:pt x="99" y="44"/>
                  <a:pt x="99" y="44"/>
                  <a:pt x="99" y="44"/>
                </a:cubicBezTo>
                <a:cubicBezTo>
                  <a:pt x="99" y="44"/>
                  <a:pt x="99" y="44"/>
                  <a:pt x="99" y="44"/>
                </a:cubicBezTo>
                <a:cubicBezTo>
                  <a:pt x="100" y="43"/>
                  <a:pt x="105" y="41"/>
                  <a:pt x="111" y="41"/>
                </a:cubicBezTo>
                <a:cubicBezTo>
                  <a:pt x="114" y="41"/>
                  <a:pt x="117" y="42"/>
                  <a:pt x="120" y="44"/>
                </a:cubicBezTo>
                <a:cubicBezTo>
                  <a:pt x="124" y="46"/>
                  <a:pt x="125" y="48"/>
                  <a:pt x="125" y="51"/>
                </a:cubicBezTo>
                <a:cubicBezTo>
                  <a:pt x="125" y="53"/>
                  <a:pt x="124" y="56"/>
                  <a:pt x="123" y="58"/>
                </a:cubicBezTo>
                <a:cubicBezTo>
                  <a:pt x="122" y="60"/>
                  <a:pt x="120" y="61"/>
                  <a:pt x="119" y="62"/>
                </a:cubicBezTo>
                <a:cubicBezTo>
                  <a:pt x="120" y="64"/>
                  <a:pt x="120" y="64"/>
                  <a:pt x="120" y="64"/>
                </a:cubicBezTo>
                <a:cubicBezTo>
                  <a:pt x="119" y="62"/>
                  <a:pt x="119" y="62"/>
                  <a:pt x="119" y="62"/>
                </a:cubicBezTo>
                <a:cubicBezTo>
                  <a:pt x="119" y="62"/>
                  <a:pt x="119" y="62"/>
                  <a:pt x="119" y="62"/>
                </a:cubicBezTo>
                <a:cubicBezTo>
                  <a:pt x="119" y="62"/>
                  <a:pt x="118" y="62"/>
                  <a:pt x="117" y="62"/>
                </a:cubicBezTo>
                <a:cubicBezTo>
                  <a:pt x="116" y="62"/>
                  <a:pt x="115" y="62"/>
                  <a:pt x="115" y="61"/>
                </a:cubicBezTo>
                <a:cubicBezTo>
                  <a:pt x="114" y="61"/>
                  <a:pt x="113" y="60"/>
                  <a:pt x="113" y="59"/>
                </a:cubicBezTo>
                <a:cubicBezTo>
                  <a:pt x="113" y="57"/>
                  <a:pt x="114" y="56"/>
                  <a:pt x="114" y="54"/>
                </a:cubicBezTo>
                <a:cubicBezTo>
                  <a:pt x="115" y="53"/>
                  <a:pt x="115" y="53"/>
                  <a:pt x="115" y="53"/>
                </a:cubicBezTo>
                <a:cubicBezTo>
                  <a:pt x="114" y="52"/>
                  <a:pt x="114" y="52"/>
                  <a:pt x="114" y="52"/>
                </a:cubicBezTo>
                <a:cubicBezTo>
                  <a:pt x="114" y="52"/>
                  <a:pt x="113" y="51"/>
                  <a:pt x="112" y="50"/>
                </a:cubicBezTo>
                <a:cubicBezTo>
                  <a:pt x="111" y="49"/>
                  <a:pt x="109" y="48"/>
                  <a:pt x="106" y="48"/>
                </a:cubicBezTo>
                <a:cubicBezTo>
                  <a:pt x="104" y="48"/>
                  <a:pt x="101" y="49"/>
                  <a:pt x="99" y="51"/>
                </a:cubicBezTo>
                <a:cubicBezTo>
                  <a:pt x="97" y="53"/>
                  <a:pt x="94" y="56"/>
                  <a:pt x="92" y="61"/>
                </a:cubicBezTo>
                <a:cubicBezTo>
                  <a:pt x="90" y="65"/>
                  <a:pt x="89" y="68"/>
                  <a:pt x="89" y="71"/>
                </a:cubicBezTo>
                <a:cubicBezTo>
                  <a:pt x="89" y="79"/>
                  <a:pt x="94" y="86"/>
                  <a:pt x="100" y="90"/>
                </a:cubicBezTo>
                <a:cubicBezTo>
                  <a:pt x="106" y="95"/>
                  <a:pt x="114" y="98"/>
                  <a:pt x="120" y="98"/>
                </a:cubicBezTo>
                <a:cubicBezTo>
                  <a:pt x="122" y="98"/>
                  <a:pt x="123" y="98"/>
                  <a:pt x="124" y="97"/>
                </a:cubicBezTo>
                <a:cubicBezTo>
                  <a:pt x="130" y="96"/>
                  <a:pt x="143" y="94"/>
                  <a:pt x="154" y="87"/>
                </a:cubicBezTo>
                <a:cubicBezTo>
                  <a:pt x="159" y="84"/>
                  <a:pt x="164" y="79"/>
                  <a:pt x="168" y="73"/>
                </a:cubicBezTo>
                <a:cubicBezTo>
                  <a:pt x="172" y="66"/>
                  <a:pt x="174" y="58"/>
                  <a:pt x="174" y="48"/>
                </a:cubicBezTo>
                <a:cubicBezTo>
                  <a:pt x="174" y="39"/>
                  <a:pt x="172" y="28"/>
                  <a:pt x="168" y="15"/>
                </a:cubicBezTo>
                <a:cubicBezTo>
                  <a:pt x="168" y="15"/>
                  <a:pt x="168" y="15"/>
                  <a:pt x="168" y="15"/>
                </a:cubicBezTo>
                <a:cubicBezTo>
                  <a:pt x="168" y="15"/>
                  <a:pt x="168" y="15"/>
                  <a:pt x="168" y="15"/>
                </a:cubicBezTo>
                <a:cubicBezTo>
                  <a:pt x="168" y="15"/>
                  <a:pt x="166" y="11"/>
                  <a:pt x="162" y="8"/>
                </a:cubicBezTo>
                <a:cubicBezTo>
                  <a:pt x="157" y="4"/>
                  <a:pt x="151" y="0"/>
                  <a:pt x="142" y="0"/>
                </a:cubicBezTo>
                <a:cubicBezTo>
                  <a:pt x="137" y="0"/>
                  <a:pt x="132" y="1"/>
                  <a:pt x="126" y="4"/>
                </a:cubicBezTo>
                <a:cubicBezTo>
                  <a:pt x="126" y="4"/>
                  <a:pt x="126" y="4"/>
                  <a:pt x="126" y="4"/>
                </a:cubicBezTo>
                <a:cubicBezTo>
                  <a:pt x="126" y="4"/>
                  <a:pt x="126" y="4"/>
                  <a:pt x="126" y="4"/>
                </a:cubicBezTo>
                <a:cubicBezTo>
                  <a:pt x="126" y="4"/>
                  <a:pt x="126" y="4"/>
                  <a:pt x="126" y="4"/>
                </a:cubicBezTo>
                <a:cubicBezTo>
                  <a:pt x="124" y="5"/>
                  <a:pt x="112" y="14"/>
                  <a:pt x="93" y="17"/>
                </a:cubicBezTo>
                <a:cubicBezTo>
                  <a:pt x="92" y="17"/>
                  <a:pt x="92" y="17"/>
                  <a:pt x="92" y="17"/>
                </a:cubicBezTo>
                <a:cubicBezTo>
                  <a:pt x="92" y="19"/>
                  <a:pt x="92" y="19"/>
                  <a:pt x="92" y="19"/>
                </a:cubicBezTo>
                <a:cubicBezTo>
                  <a:pt x="92" y="19"/>
                  <a:pt x="92" y="19"/>
                  <a:pt x="92" y="19"/>
                </a:cubicBezTo>
                <a:cubicBezTo>
                  <a:pt x="92" y="19"/>
                  <a:pt x="90" y="28"/>
                  <a:pt x="83" y="37"/>
                </a:cubicBezTo>
                <a:cubicBezTo>
                  <a:pt x="76" y="45"/>
                  <a:pt x="63" y="53"/>
                  <a:pt x="40" y="53"/>
                </a:cubicBezTo>
                <a:cubicBezTo>
                  <a:pt x="36" y="53"/>
                  <a:pt x="33" y="53"/>
                  <a:pt x="29" y="53"/>
                </a:cubicBezTo>
                <a:cubicBezTo>
                  <a:pt x="28" y="53"/>
                  <a:pt x="28" y="53"/>
                  <a:pt x="28" y="53"/>
                </a:cubicBezTo>
                <a:cubicBezTo>
                  <a:pt x="27" y="54"/>
                  <a:pt x="27" y="54"/>
                  <a:pt x="27" y="54"/>
                </a:cubicBezTo>
                <a:cubicBezTo>
                  <a:pt x="27" y="54"/>
                  <a:pt x="27" y="54"/>
                  <a:pt x="26" y="54"/>
                </a:cubicBezTo>
                <a:cubicBezTo>
                  <a:pt x="25" y="56"/>
                  <a:pt x="22" y="59"/>
                  <a:pt x="18" y="62"/>
                </a:cubicBezTo>
                <a:cubicBezTo>
                  <a:pt x="13" y="65"/>
                  <a:pt x="8" y="68"/>
                  <a:pt x="4" y="69"/>
                </a:cubicBezTo>
                <a:cubicBezTo>
                  <a:pt x="2" y="69"/>
                  <a:pt x="2" y="69"/>
                  <a:pt x="2" y="69"/>
                </a:cubicBezTo>
                <a:cubicBezTo>
                  <a:pt x="2" y="70"/>
                  <a:pt x="2" y="70"/>
                  <a:pt x="2" y="70"/>
                </a:cubicBezTo>
                <a:cubicBezTo>
                  <a:pt x="2" y="70"/>
                  <a:pt x="0" y="79"/>
                  <a:pt x="0" y="90"/>
                </a:cubicBezTo>
                <a:cubicBezTo>
                  <a:pt x="0" y="100"/>
                  <a:pt x="1" y="112"/>
                  <a:pt x="8" y="124"/>
                </a:cubicBezTo>
                <a:cubicBezTo>
                  <a:pt x="15" y="135"/>
                  <a:pt x="26" y="146"/>
                  <a:pt x="45" y="152"/>
                </a:cubicBezTo>
                <a:cubicBezTo>
                  <a:pt x="46" y="150"/>
                  <a:pt x="46" y="150"/>
                  <a:pt x="46" y="150"/>
                </a:cubicBezTo>
                <a:cubicBezTo>
                  <a:pt x="44" y="150"/>
                  <a:pt x="44" y="150"/>
                  <a:pt x="44" y="150"/>
                </a:cubicBezTo>
                <a:cubicBezTo>
                  <a:pt x="44" y="150"/>
                  <a:pt x="44" y="153"/>
                  <a:pt x="44" y="156"/>
                </a:cubicBezTo>
                <a:cubicBezTo>
                  <a:pt x="44" y="163"/>
                  <a:pt x="44" y="176"/>
                  <a:pt x="48" y="187"/>
                </a:cubicBezTo>
                <a:cubicBezTo>
                  <a:pt x="51" y="193"/>
                  <a:pt x="53" y="198"/>
                  <a:pt x="58" y="203"/>
                </a:cubicBezTo>
                <a:cubicBezTo>
                  <a:pt x="62" y="208"/>
                  <a:pt x="67" y="211"/>
                  <a:pt x="74" y="213"/>
                </a:cubicBezTo>
                <a:cubicBezTo>
                  <a:pt x="75" y="211"/>
                  <a:pt x="75" y="211"/>
                  <a:pt x="75" y="211"/>
                </a:cubicBezTo>
                <a:cubicBezTo>
                  <a:pt x="74" y="213"/>
                  <a:pt x="74" y="213"/>
                  <a:pt x="74" y="213"/>
                </a:cubicBezTo>
                <a:cubicBezTo>
                  <a:pt x="74" y="213"/>
                  <a:pt x="82" y="219"/>
                  <a:pt x="96" y="219"/>
                </a:cubicBezTo>
                <a:cubicBezTo>
                  <a:pt x="103" y="219"/>
                  <a:pt x="110" y="218"/>
                  <a:pt x="119" y="214"/>
                </a:cubicBezTo>
                <a:cubicBezTo>
                  <a:pt x="118" y="213"/>
                  <a:pt x="118" y="213"/>
                  <a:pt x="118" y="213"/>
                </a:cubicBezTo>
                <a:cubicBezTo>
                  <a:pt x="116" y="213"/>
                  <a:pt x="116" y="213"/>
                  <a:pt x="116" y="213"/>
                </a:cubicBezTo>
                <a:cubicBezTo>
                  <a:pt x="116" y="213"/>
                  <a:pt x="119" y="223"/>
                  <a:pt x="128" y="233"/>
                </a:cubicBezTo>
                <a:cubicBezTo>
                  <a:pt x="137" y="243"/>
                  <a:pt x="152" y="254"/>
                  <a:pt x="176" y="255"/>
                </a:cubicBezTo>
                <a:cubicBezTo>
                  <a:pt x="178" y="255"/>
                  <a:pt x="180" y="255"/>
                  <a:pt x="181" y="255"/>
                </a:cubicBezTo>
                <a:cubicBezTo>
                  <a:pt x="203" y="255"/>
                  <a:pt x="218" y="247"/>
                  <a:pt x="228" y="239"/>
                </a:cubicBezTo>
                <a:cubicBezTo>
                  <a:pt x="237" y="231"/>
                  <a:pt x="241" y="222"/>
                  <a:pt x="241" y="222"/>
                </a:cubicBezTo>
                <a:cubicBezTo>
                  <a:pt x="240" y="221"/>
                  <a:pt x="240" y="221"/>
                  <a:pt x="240" y="221"/>
                </a:cubicBezTo>
                <a:cubicBezTo>
                  <a:pt x="239" y="223"/>
                  <a:pt x="239" y="223"/>
                  <a:pt x="239" y="223"/>
                </a:cubicBezTo>
                <a:cubicBezTo>
                  <a:pt x="239" y="223"/>
                  <a:pt x="255" y="231"/>
                  <a:pt x="274" y="231"/>
                </a:cubicBezTo>
                <a:cubicBezTo>
                  <a:pt x="286" y="231"/>
                  <a:pt x="299" y="228"/>
                  <a:pt x="309" y="218"/>
                </a:cubicBezTo>
                <a:cubicBezTo>
                  <a:pt x="324" y="204"/>
                  <a:pt x="337" y="178"/>
                  <a:pt x="337" y="151"/>
                </a:cubicBezTo>
                <a:cubicBezTo>
                  <a:pt x="337" y="141"/>
                  <a:pt x="335" y="130"/>
                  <a:pt x="329" y="120"/>
                </a:cubicBezTo>
                <a:cubicBezTo>
                  <a:pt x="323" y="110"/>
                  <a:pt x="314" y="101"/>
                  <a:pt x="301" y="95"/>
                </a:cubicBezTo>
                <a:cubicBezTo>
                  <a:pt x="300" y="97"/>
                  <a:pt x="300" y="97"/>
                  <a:pt x="300" y="97"/>
                </a:cubicBezTo>
                <a:cubicBezTo>
                  <a:pt x="302" y="97"/>
                  <a:pt x="302" y="97"/>
                  <a:pt x="302" y="97"/>
                </a:cubicBezTo>
                <a:cubicBezTo>
                  <a:pt x="300" y="97"/>
                  <a:pt x="300" y="97"/>
                  <a:pt x="300" y="97"/>
                </a:cubicBezTo>
                <a:cubicBezTo>
                  <a:pt x="300" y="99"/>
                  <a:pt x="300" y="99"/>
                  <a:pt x="300" y="99"/>
                </a:cubicBezTo>
                <a:cubicBezTo>
                  <a:pt x="312" y="105"/>
                  <a:pt x="320" y="113"/>
                  <a:pt x="326" y="122"/>
                </a:cubicBezTo>
                <a:cubicBezTo>
                  <a:pt x="331" y="131"/>
                  <a:pt x="333" y="141"/>
                  <a:pt x="333" y="151"/>
                </a:cubicBezTo>
                <a:cubicBezTo>
                  <a:pt x="333" y="176"/>
                  <a:pt x="320" y="203"/>
                  <a:pt x="306" y="215"/>
                </a:cubicBezTo>
                <a:cubicBezTo>
                  <a:pt x="297" y="224"/>
                  <a:pt x="285" y="227"/>
                  <a:pt x="274" y="227"/>
                </a:cubicBezTo>
                <a:cubicBezTo>
                  <a:pt x="265" y="227"/>
                  <a:pt x="257" y="225"/>
                  <a:pt x="251" y="223"/>
                </a:cubicBezTo>
                <a:cubicBezTo>
                  <a:pt x="248" y="222"/>
                  <a:pt x="245" y="221"/>
                  <a:pt x="243" y="221"/>
                </a:cubicBezTo>
                <a:cubicBezTo>
                  <a:pt x="242" y="220"/>
                  <a:pt x="242" y="220"/>
                  <a:pt x="241" y="220"/>
                </a:cubicBezTo>
                <a:cubicBezTo>
                  <a:pt x="241" y="220"/>
                  <a:pt x="241" y="219"/>
                  <a:pt x="241" y="219"/>
                </a:cubicBezTo>
                <a:cubicBezTo>
                  <a:pt x="239" y="219"/>
                  <a:pt x="239" y="219"/>
                  <a:pt x="239" y="219"/>
                </a:cubicBezTo>
                <a:cubicBezTo>
                  <a:pt x="238" y="220"/>
                  <a:pt x="238" y="220"/>
                  <a:pt x="238" y="220"/>
                </a:cubicBezTo>
                <a:cubicBezTo>
                  <a:pt x="238" y="220"/>
                  <a:pt x="238" y="220"/>
                  <a:pt x="238" y="220"/>
                </a:cubicBezTo>
                <a:cubicBezTo>
                  <a:pt x="237" y="221"/>
                  <a:pt x="233" y="229"/>
                  <a:pt x="224" y="236"/>
                </a:cubicBezTo>
                <a:cubicBezTo>
                  <a:pt x="215" y="244"/>
                  <a:pt x="201" y="251"/>
                  <a:pt x="181" y="251"/>
                </a:cubicBezTo>
                <a:cubicBezTo>
                  <a:pt x="180" y="251"/>
                  <a:pt x="178" y="251"/>
                  <a:pt x="176" y="251"/>
                </a:cubicBezTo>
                <a:cubicBezTo>
                  <a:pt x="154" y="250"/>
                  <a:pt x="140" y="240"/>
                  <a:pt x="131" y="230"/>
                </a:cubicBezTo>
                <a:cubicBezTo>
                  <a:pt x="127" y="226"/>
                  <a:pt x="124" y="221"/>
                  <a:pt x="123" y="218"/>
                </a:cubicBezTo>
                <a:cubicBezTo>
                  <a:pt x="122" y="216"/>
                  <a:pt x="121" y="214"/>
                  <a:pt x="121" y="213"/>
                </a:cubicBezTo>
                <a:cubicBezTo>
                  <a:pt x="120" y="213"/>
                  <a:pt x="120" y="213"/>
                  <a:pt x="120" y="212"/>
                </a:cubicBezTo>
                <a:cubicBezTo>
                  <a:pt x="120" y="212"/>
                  <a:pt x="120" y="212"/>
                  <a:pt x="120" y="212"/>
                </a:cubicBezTo>
                <a:cubicBezTo>
                  <a:pt x="120" y="212"/>
                  <a:pt x="120" y="212"/>
                  <a:pt x="120" y="212"/>
                </a:cubicBezTo>
                <a:cubicBezTo>
                  <a:pt x="120" y="210"/>
                  <a:pt x="120" y="210"/>
                  <a:pt x="120" y="210"/>
                </a:cubicBezTo>
                <a:cubicBezTo>
                  <a:pt x="118" y="211"/>
                  <a:pt x="118" y="211"/>
                  <a:pt x="118" y="211"/>
                </a:cubicBezTo>
                <a:cubicBezTo>
                  <a:pt x="109" y="214"/>
                  <a:pt x="102" y="215"/>
                  <a:pt x="96" y="215"/>
                </a:cubicBezTo>
                <a:cubicBezTo>
                  <a:pt x="90" y="215"/>
                  <a:pt x="85" y="213"/>
                  <a:pt x="81" y="212"/>
                </a:cubicBezTo>
                <a:cubicBezTo>
                  <a:pt x="79" y="211"/>
                  <a:pt x="78" y="211"/>
                  <a:pt x="77" y="210"/>
                </a:cubicBezTo>
                <a:cubicBezTo>
                  <a:pt x="77" y="210"/>
                  <a:pt x="76" y="210"/>
                  <a:pt x="76" y="210"/>
                </a:cubicBezTo>
                <a:cubicBezTo>
                  <a:pt x="76" y="210"/>
                  <a:pt x="76" y="210"/>
                  <a:pt x="76" y="210"/>
                </a:cubicBezTo>
                <a:cubicBezTo>
                  <a:pt x="76" y="210"/>
                  <a:pt x="76" y="210"/>
                  <a:pt x="76" y="210"/>
                </a:cubicBezTo>
                <a:cubicBezTo>
                  <a:pt x="76" y="209"/>
                  <a:pt x="76" y="209"/>
                  <a:pt x="76" y="209"/>
                </a:cubicBezTo>
                <a:cubicBezTo>
                  <a:pt x="75" y="209"/>
                  <a:pt x="75" y="209"/>
                  <a:pt x="75" y="209"/>
                </a:cubicBezTo>
                <a:cubicBezTo>
                  <a:pt x="69" y="208"/>
                  <a:pt x="64" y="204"/>
                  <a:pt x="61" y="200"/>
                </a:cubicBezTo>
                <a:cubicBezTo>
                  <a:pt x="55" y="194"/>
                  <a:pt x="52" y="186"/>
                  <a:pt x="50" y="177"/>
                </a:cubicBezTo>
                <a:cubicBezTo>
                  <a:pt x="48" y="169"/>
                  <a:pt x="48" y="161"/>
                  <a:pt x="48" y="156"/>
                </a:cubicBezTo>
                <a:cubicBezTo>
                  <a:pt x="48" y="154"/>
                  <a:pt x="48" y="153"/>
                  <a:pt x="48" y="152"/>
                </a:cubicBezTo>
                <a:cubicBezTo>
                  <a:pt x="48" y="151"/>
                  <a:pt x="48" y="151"/>
                  <a:pt x="48" y="151"/>
                </a:cubicBezTo>
                <a:cubicBezTo>
                  <a:pt x="48" y="149"/>
                  <a:pt x="48" y="149"/>
                  <a:pt x="48" y="149"/>
                </a:cubicBezTo>
                <a:cubicBezTo>
                  <a:pt x="47" y="149"/>
                  <a:pt x="47" y="149"/>
                  <a:pt x="47" y="149"/>
                </a:cubicBezTo>
                <a:cubicBezTo>
                  <a:pt x="28" y="142"/>
                  <a:pt x="18" y="132"/>
                  <a:pt x="11" y="122"/>
                </a:cubicBezTo>
                <a:cubicBezTo>
                  <a:pt x="5" y="111"/>
                  <a:pt x="4" y="99"/>
                  <a:pt x="4" y="90"/>
                </a:cubicBezTo>
                <a:cubicBezTo>
                  <a:pt x="4" y="85"/>
                  <a:pt x="4" y="80"/>
                  <a:pt x="5" y="77"/>
                </a:cubicBezTo>
                <a:cubicBezTo>
                  <a:pt x="5" y="75"/>
                  <a:pt x="5" y="74"/>
                  <a:pt x="6" y="73"/>
                </a:cubicBezTo>
                <a:cubicBezTo>
                  <a:pt x="6" y="72"/>
                  <a:pt x="6" y="72"/>
                  <a:pt x="6" y="72"/>
                </a:cubicBezTo>
                <a:cubicBezTo>
                  <a:pt x="6" y="71"/>
                  <a:pt x="6" y="71"/>
                  <a:pt x="6" y="71"/>
                </a:cubicBezTo>
                <a:cubicBezTo>
                  <a:pt x="4" y="71"/>
                  <a:pt x="4" y="71"/>
                  <a:pt x="4" y="71"/>
                </a:cubicBezTo>
                <a:cubicBezTo>
                  <a:pt x="4" y="73"/>
                  <a:pt x="4" y="73"/>
                  <a:pt x="4" y="73"/>
                </a:cubicBezTo>
                <a:cubicBezTo>
                  <a:pt x="11" y="72"/>
                  <a:pt x="17" y="68"/>
                  <a:pt x="22" y="64"/>
                </a:cubicBezTo>
                <a:cubicBezTo>
                  <a:pt x="27" y="60"/>
                  <a:pt x="30" y="56"/>
                  <a:pt x="30" y="56"/>
                </a:cubicBezTo>
                <a:cubicBezTo>
                  <a:pt x="29" y="55"/>
                  <a:pt x="29" y="55"/>
                  <a:pt x="29" y="55"/>
                </a:cubicBezTo>
                <a:cubicBezTo>
                  <a:pt x="28" y="57"/>
                  <a:pt x="28" y="57"/>
                  <a:pt x="28" y="57"/>
                </a:cubicBezTo>
                <a:cubicBezTo>
                  <a:pt x="32" y="57"/>
                  <a:pt x="36" y="57"/>
                  <a:pt x="40" y="57"/>
                </a:cubicBezTo>
                <a:cubicBezTo>
                  <a:pt x="65" y="58"/>
                  <a:pt x="79" y="48"/>
                  <a:pt x="87" y="38"/>
                </a:cubicBezTo>
                <a:cubicBezTo>
                  <a:pt x="95" y="29"/>
                  <a:pt x="96" y="19"/>
                  <a:pt x="96" y="19"/>
                </a:cubicBezTo>
                <a:cubicBezTo>
                  <a:pt x="94" y="19"/>
                  <a:pt x="94" y="19"/>
                  <a:pt x="94" y="19"/>
                </a:cubicBezTo>
                <a:cubicBezTo>
                  <a:pt x="94" y="21"/>
                  <a:pt x="94" y="21"/>
                  <a:pt x="94" y="21"/>
                </a:cubicBezTo>
                <a:cubicBezTo>
                  <a:pt x="115" y="18"/>
                  <a:pt x="128" y="7"/>
                  <a:pt x="128" y="7"/>
                </a:cubicBezTo>
                <a:cubicBezTo>
                  <a:pt x="127" y="6"/>
                  <a:pt x="127" y="6"/>
                  <a:pt x="127" y="6"/>
                </a:cubicBezTo>
                <a:cubicBezTo>
                  <a:pt x="128" y="8"/>
                  <a:pt x="128" y="8"/>
                  <a:pt x="128" y="8"/>
                </a:cubicBezTo>
                <a:cubicBezTo>
                  <a:pt x="133" y="5"/>
                  <a:pt x="138" y="4"/>
                  <a:pt x="142" y="4"/>
                </a:cubicBezTo>
                <a:cubicBezTo>
                  <a:pt x="150" y="4"/>
                  <a:pt x="155" y="7"/>
                  <a:pt x="159" y="11"/>
                </a:cubicBezTo>
                <a:cubicBezTo>
                  <a:pt x="161" y="12"/>
                  <a:pt x="162" y="14"/>
                  <a:pt x="163" y="15"/>
                </a:cubicBezTo>
                <a:cubicBezTo>
                  <a:pt x="163" y="16"/>
                  <a:pt x="164" y="16"/>
                  <a:pt x="164" y="16"/>
                </a:cubicBezTo>
                <a:cubicBezTo>
                  <a:pt x="164" y="17"/>
                  <a:pt x="164" y="17"/>
                  <a:pt x="164" y="17"/>
                </a:cubicBezTo>
                <a:cubicBezTo>
                  <a:pt x="164" y="17"/>
                  <a:pt x="164" y="17"/>
                  <a:pt x="164" y="17"/>
                </a:cubicBezTo>
                <a:cubicBezTo>
                  <a:pt x="164" y="17"/>
                  <a:pt x="164" y="17"/>
                  <a:pt x="164" y="17"/>
                </a:cubicBezTo>
                <a:cubicBezTo>
                  <a:pt x="166" y="16"/>
                  <a:pt x="166" y="16"/>
                  <a:pt x="166" y="16"/>
                </a:cubicBezTo>
                <a:cubicBezTo>
                  <a:pt x="164" y="17"/>
                  <a:pt x="164" y="17"/>
                  <a:pt x="164" y="17"/>
                </a:cubicBezTo>
                <a:cubicBezTo>
                  <a:pt x="169" y="29"/>
                  <a:pt x="170" y="39"/>
                  <a:pt x="170" y="48"/>
                </a:cubicBezTo>
                <a:cubicBezTo>
                  <a:pt x="170" y="57"/>
                  <a:pt x="168" y="65"/>
                  <a:pt x="165" y="70"/>
                </a:cubicBezTo>
                <a:cubicBezTo>
                  <a:pt x="160" y="79"/>
                  <a:pt x="152" y="84"/>
                  <a:pt x="144" y="88"/>
                </a:cubicBezTo>
                <a:cubicBezTo>
                  <a:pt x="136" y="91"/>
                  <a:pt x="128" y="93"/>
                  <a:pt x="124" y="93"/>
                </a:cubicBezTo>
                <a:cubicBezTo>
                  <a:pt x="123" y="94"/>
                  <a:pt x="122" y="94"/>
                  <a:pt x="120" y="94"/>
                </a:cubicBezTo>
                <a:cubicBezTo>
                  <a:pt x="115" y="94"/>
                  <a:pt x="108" y="91"/>
                  <a:pt x="102" y="87"/>
                </a:cubicBezTo>
                <a:cubicBezTo>
                  <a:pt x="97" y="83"/>
                  <a:pt x="93" y="78"/>
                  <a:pt x="93" y="71"/>
                </a:cubicBezTo>
                <a:cubicBezTo>
                  <a:pt x="93" y="69"/>
                  <a:pt x="94" y="66"/>
                  <a:pt x="95" y="63"/>
                </a:cubicBezTo>
                <a:cubicBezTo>
                  <a:pt x="98" y="58"/>
                  <a:pt x="100" y="56"/>
                  <a:pt x="102" y="54"/>
                </a:cubicBezTo>
                <a:cubicBezTo>
                  <a:pt x="104" y="53"/>
                  <a:pt x="105" y="52"/>
                  <a:pt x="106" y="52"/>
                </a:cubicBezTo>
                <a:cubicBezTo>
                  <a:pt x="107" y="52"/>
                  <a:pt x="109" y="53"/>
                  <a:pt x="110" y="53"/>
                </a:cubicBezTo>
                <a:cubicBezTo>
                  <a:pt x="110" y="54"/>
                  <a:pt x="110" y="54"/>
                  <a:pt x="111" y="54"/>
                </a:cubicBezTo>
                <a:cubicBezTo>
                  <a:pt x="111" y="55"/>
                  <a:pt x="111" y="55"/>
                  <a:pt x="111" y="55"/>
                </a:cubicBezTo>
                <a:cubicBezTo>
                  <a:pt x="111" y="55"/>
                  <a:pt x="111" y="55"/>
                  <a:pt x="111" y="55"/>
                </a:cubicBezTo>
                <a:cubicBezTo>
                  <a:pt x="111" y="55"/>
                  <a:pt x="111" y="55"/>
                  <a:pt x="111" y="55"/>
                </a:cubicBezTo>
                <a:cubicBezTo>
                  <a:pt x="111" y="55"/>
                  <a:pt x="111" y="55"/>
                  <a:pt x="111" y="55"/>
                </a:cubicBezTo>
                <a:cubicBezTo>
                  <a:pt x="111" y="55"/>
                  <a:pt x="111" y="55"/>
                  <a:pt x="111" y="55"/>
                </a:cubicBezTo>
                <a:cubicBezTo>
                  <a:pt x="111" y="55"/>
                  <a:pt x="111" y="55"/>
                  <a:pt x="111" y="55"/>
                </a:cubicBezTo>
                <a:cubicBezTo>
                  <a:pt x="111" y="55"/>
                  <a:pt x="111" y="55"/>
                  <a:pt x="111" y="55"/>
                </a:cubicBezTo>
                <a:cubicBezTo>
                  <a:pt x="112" y="53"/>
                  <a:pt x="112" y="53"/>
                  <a:pt x="112" y="53"/>
                </a:cubicBezTo>
                <a:cubicBezTo>
                  <a:pt x="111" y="53"/>
                  <a:pt x="111" y="53"/>
                  <a:pt x="111" y="53"/>
                </a:cubicBezTo>
                <a:cubicBezTo>
                  <a:pt x="110" y="55"/>
                  <a:pt x="109" y="57"/>
                  <a:pt x="109" y="59"/>
                </a:cubicBezTo>
                <a:cubicBezTo>
                  <a:pt x="109" y="61"/>
                  <a:pt x="111" y="63"/>
                  <a:pt x="112" y="65"/>
                </a:cubicBezTo>
                <a:cubicBezTo>
                  <a:pt x="114" y="66"/>
                  <a:pt x="116" y="66"/>
                  <a:pt x="117" y="66"/>
                </a:cubicBezTo>
                <a:cubicBezTo>
                  <a:pt x="119" y="66"/>
                  <a:pt x="120" y="66"/>
                  <a:pt x="120" y="66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5"/>
                  <a:pt x="121" y="65"/>
                  <a:pt x="121" y="65"/>
                </a:cubicBezTo>
                <a:cubicBezTo>
                  <a:pt x="123" y="64"/>
                  <a:pt x="125" y="62"/>
                  <a:pt x="126" y="60"/>
                </a:cubicBezTo>
                <a:cubicBezTo>
                  <a:pt x="128" y="57"/>
                  <a:pt x="129" y="54"/>
                  <a:pt x="129" y="51"/>
                </a:cubicBezTo>
                <a:cubicBezTo>
                  <a:pt x="129" y="47"/>
                  <a:pt x="127" y="43"/>
                  <a:pt x="122" y="40"/>
                </a:cubicBezTo>
                <a:cubicBezTo>
                  <a:pt x="118" y="38"/>
                  <a:pt x="114" y="37"/>
                  <a:pt x="111" y="37"/>
                </a:cubicBezTo>
                <a:cubicBezTo>
                  <a:pt x="103" y="37"/>
                  <a:pt x="97" y="40"/>
                  <a:pt x="97" y="40"/>
                </a:cubicBezTo>
                <a:cubicBezTo>
                  <a:pt x="97" y="40"/>
                  <a:pt x="97" y="40"/>
                  <a:pt x="97" y="40"/>
                </a:cubicBezTo>
                <a:cubicBezTo>
                  <a:pt x="97" y="40"/>
                  <a:pt x="97" y="40"/>
                  <a:pt x="97" y="40"/>
                </a:cubicBezTo>
                <a:cubicBezTo>
                  <a:pt x="85" y="47"/>
                  <a:pt x="80" y="58"/>
                  <a:pt x="80" y="68"/>
                </a:cubicBezTo>
                <a:cubicBezTo>
                  <a:pt x="80" y="85"/>
                  <a:pt x="93" y="102"/>
                  <a:pt x="113" y="107"/>
                </a:cubicBezTo>
                <a:cubicBezTo>
                  <a:pt x="118" y="109"/>
                  <a:pt x="122" y="109"/>
                  <a:pt x="127" y="109"/>
                </a:cubicBezTo>
                <a:cubicBezTo>
                  <a:pt x="139" y="109"/>
                  <a:pt x="149" y="104"/>
                  <a:pt x="156" y="99"/>
                </a:cubicBezTo>
                <a:cubicBezTo>
                  <a:pt x="162" y="94"/>
                  <a:pt x="166" y="89"/>
                  <a:pt x="166" y="89"/>
                </a:cubicBezTo>
                <a:cubicBezTo>
                  <a:pt x="164" y="88"/>
                  <a:pt x="164" y="88"/>
                  <a:pt x="164" y="88"/>
                </a:cubicBezTo>
                <a:cubicBezTo>
                  <a:pt x="163" y="89"/>
                  <a:pt x="163" y="89"/>
                  <a:pt x="163" y="89"/>
                </a:cubicBezTo>
                <a:cubicBezTo>
                  <a:pt x="169" y="109"/>
                  <a:pt x="177" y="122"/>
                  <a:pt x="186" y="131"/>
                </a:cubicBezTo>
                <a:cubicBezTo>
                  <a:pt x="195" y="139"/>
                  <a:pt x="205" y="142"/>
                  <a:pt x="214" y="142"/>
                </a:cubicBezTo>
                <a:cubicBezTo>
                  <a:pt x="224" y="142"/>
                  <a:pt x="233" y="138"/>
                  <a:pt x="241" y="134"/>
                </a:cubicBezTo>
                <a:cubicBezTo>
                  <a:pt x="245" y="132"/>
                  <a:pt x="248" y="129"/>
                  <a:pt x="250" y="127"/>
                </a:cubicBezTo>
                <a:cubicBezTo>
                  <a:pt x="253" y="125"/>
                  <a:pt x="255" y="123"/>
                  <a:pt x="256" y="121"/>
                </a:cubicBezTo>
                <a:cubicBezTo>
                  <a:pt x="258" y="118"/>
                  <a:pt x="259" y="113"/>
                  <a:pt x="259" y="109"/>
                </a:cubicBezTo>
                <a:cubicBezTo>
                  <a:pt x="259" y="103"/>
                  <a:pt x="257" y="97"/>
                  <a:pt x="253" y="91"/>
                </a:cubicBezTo>
                <a:cubicBezTo>
                  <a:pt x="250" y="86"/>
                  <a:pt x="244" y="81"/>
                  <a:pt x="236" y="79"/>
                </a:cubicBezTo>
                <a:cubicBezTo>
                  <a:pt x="232" y="78"/>
                  <a:pt x="229" y="78"/>
                  <a:pt x="227" y="78"/>
                </a:cubicBezTo>
                <a:cubicBezTo>
                  <a:pt x="224" y="78"/>
                  <a:pt x="221" y="78"/>
                  <a:pt x="219" y="79"/>
                </a:cubicBezTo>
                <a:cubicBezTo>
                  <a:pt x="216" y="81"/>
                  <a:pt x="215" y="84"/>
                  <a:pt x="214" y="86"/>
                </a:cubicBezTo>
                <a:cubicBezTo>
                  <a:pt x="213" y="88"/>
                  <a:pt x="213" y="90"/>
                  <a:pt x="213" y="90"/>
                </a:cubicBezTo>
                <a:cubicBezTo>
                  <a:pt x="213" y="90"/>
                  <a:pt x="213" y="90"/>
                  <a:pt x="213" y="90"/>
                </a:cubicBezTo>
                <a:cubicBezTo>
                  <a:pt x="213" y="90"/>
                  <a:pt x="213" y="90"/>
                  <a:pt x="213" y="90"/>
                </a:cubicBezTo>
                <a:cubicBezTo>
                  <a:pt x="214" y="94"/>
                  <a:pt x="215" y="96"/>
                  <a:pt x="217" y="97"/>
                </a:cubicBezTo>
                <a:cubicBezTo>
                  <a:pt x="218" y="99"/>
                  <a:pt x="220" y="100"/>
                  <a:pt x="222" y="100"/>
                </a:cubicBezTo>
                <a:cubicBezTo>
                  <a:pt x="223" y="100"/>
                  <a:pt x="225" y="99"/>
                  <a:pt x="226" y="98"/>
                </a:cubicBezTo>
                <a:cubicBezTo>
                  <a:pt x="229" y="96"/>
                  <a:pt x="231" y="92"/>
                  <a:pt x="231" y="92"/>
                </a:cubicBezTo>
                <a:cubicBezTo>
                  <a:pt x="230" y="91"/>
                  <a:pt x="230" y="91"/>
                  <a:pt x="230" y="91"/>
                </a:cubicBezTo>
                <a:cubicBezTo>
                  <a:pt x="230" y="93"/>
                  <a:pt x="230" y="93"/>
                  <a:pt x="230" y="93"/>
                </a:cubicBezTo>
                <a:cubicBezTo>
                  <a:pt x="230" y="93"/>
                  <a:pt x="230" y="93"/>
                  <a:pt x="230" y="93"/>
                </a:cubicBezTo>
                <a:cubicBezTo>
                  <a:pt x="230" y="93"/>
                  <a:pt x="232" y="93"/>
                  <a:pt x="234" y="93"/>
                </a:cubicBezTo>
                <a:cubicBezTo>
                  <a:pt x="237" y="93"/>
                  <a:pt x="240" y="93"/>
                  <a:pt x="242" y="94"/>
                </a:cubicBezTo>
                <a:cubicBezTo>
                  <a:pt x="243" y="96"/>
                  <a:pt x="245" y="98"/>
                  <a:pt x="245" y="102"/>
                </a:cubicBezTo>
                <a:cubicBezTo>
                  <a:pt x="245" y="103"/>
                  <a:pt x="245" y="103"/>
                  <a:pt x="245" y="104"/>
                </a:cubicBezTo>
                <a:cubicBezTo>
                  <a:pt x="245" y="108"/>
                  <a:pt x="244" y="112"/>
                  <a:pt x="243" y="115"/>
                </a:cubicBezTo>
                <a:cubicBezTo>
                  <a:pt x="242" y="119"/>
                  <a:pt x="240" y="122"/>
                  <a:pt x="236" y="124"/>
                </a:cubicBezTo>
                <a:cubicBezTo>
                  <a:pt x="233" y="126"/>
                  <a:pt x="227" y="127"/>
                  <a:pt x="219" y="127"/>
                </a:cubicBezTo>
                <a:cubicBezTo>
                  <a:pt x="209" y="127"/>
                  <a:pt x="201" y="125"/>
                  <a:pt x="194" y="119"/>
                </a:cubicBezTo>
                <a:cubicBezTo>
                  <a:pt x="188" y="114"/>
                  <a:pt x="182" y="105"/>
                  <a:pt x="178" y="92"/>
                </a:cubicBezTo>
                <a:cubicBezTo>
                  <a:pt x="177" y="89"/>
                  <a:pt x="177" y="86"/>
                  <a:pt x="177" y="82"/>
                </a:cubicBezTo>
                <a:cubicBezTo>
                  <a:pt x="177" y="72"/>
                  <a:pt x="181" y="61"/>
                  <a:pt x="190" y="52"/>
                </a:cubicBezTo>
                <a:cubicBezTo>
                  <a:pt x="198" y="44"/>
                  <a:pt x="211" y="38"/>
                  <a:pt x="226" y="38"/>
                </a:cubicBezTo>
                <a:cubicBezTo>
                  <a:pt x="233" y="38"/>
                  <a:pt x="240" y="39"/>
                  <a:pt x="248" y="41"/>
                </a:cubicBezTo>
                <a:cubicBezTo>
                  <a:pt x="273" y="49"/>
                  <a:pt x="286" y="63"/>
                  <a:pt x="292" y="75"/>
                </a:cubicBezTo>
                <a:cubicBezTo>
                  <a:pt x="295" y="81"/>
                  <a:pt x="297" y="86"/>
                  <a:pt x="298" y="90"/>
                </a:cubicBezTo>
                <a:cubicBezTo>
                  <a:pt x="298" y="92"/>
                  <a:pt x="298" y="94"/>
                  <a:pt x="298" y="95"/>
                </a:cubicBezTo>
                <a:cubicBezTo>
                  <a:pt x="298" y="96"/>
                  <a:pt x="298" y="96"/>
                  <a:pt x="298" y="96"/>
                </a:cubicBezTo>
                <a:cubicBezTo>
                  <a:pt x="298" y="97"/>
                  <a:pt x="298" y="97"/>
                  <a:pt x="298" y="97"/>
                </a:cubicBezTo>
                <a:cubicBezTo>
                  <a:pt x="298" y="97"/>
                  <a:pt x="298" y="97"/>
                  <a:pt x="298" y="97"/>
                </a:cubicBezTo>
                <a:cubicBezTo>
                  <a:pt x="298" y="98"/>
                  <a:pt x="298" y="98"/>
                  <a:pt x="298" y="98"/>
                </a:cubicBezTo>
                <a:cubicBezTo>
                  <a:pt x="300" y="99"/>
                  <a:pt x="300" y="99"/>
                  <a:pt x="300" y="99"/>
                </a:cubicBezTo>
                <a:lnTo>
                  <a:pt x="300" y="97"/>
                </a:lnTo>
                <a:close/>
                <a:moveTo>
                  <a:pt x="157" y="162"/>
                </a:moveTo>
                <a:cubicBezTo>
                  <a:pt x="157" y="160"/>
                  <a:pt x="157" y="160"/>
                  <a:pt x="157" y="160"/>
                </a:cubicBezTo>
                <a:cubicBezTo>
                  <a:pt x="157" y="160"/>
                  <a:pt x="157" y="160"/>
                  <a:pt x="157" y="160"/>
                </a:cubicBezTo>
                <a:cubicBezTo>
                  <a:pt x="155" y="160"/>
                  <a:pt x="149" y="161"/>
                  <a:pt x="140" y="161"/>
                </a:cubicBezTo>
                <a:cubicBezTo>
                  <a:pt x="130" y="161"/>
                  <a:pt x="117" y="160"/>
                  <a:pt x="106" y="153"/>
                </a:cubicBezTo>
                <a:cubicBezTo>
                  <a:pt x="96" y="146"/>
                  <a:pt x="88" y="134"/>
                  <a:pt x="88" y="113"/>
                </a:cubicBezTo>
                <a:cubicBezTo>
                  <a:pt x="88" y="111"/>
                  <a:pt x="88" y="108"/>
                  <a:pt x="88" y="104"/>
                </a:cubicBezTo>
                <a:cubicBezTo>
                  <a:pt x="86" y="104"/>
                  <a:pt x="86" y="104"/>
                  <a:pt x="86" y="104"/>
                </a:cubicBezTo>
                <a:cubicBezTo>
                  <a:pt x="84" y="105"/>
                  <a:pt x="84" y="105"/>
                  <a:pt x="84" y="105"/>
                </a:cubicBezTo>
                <a:cubicBezTo>
                  <a:pt x="84" y="105"/>
                  <a:pt x="87" y="117"/>
                  <a:pt x="95" y="130"/>
                </a:cubicBezTo>
                <a:cubicBezTo>
                  <a:pt x="99" y="136"/>
                  <a:pt x="104" y="142"/>
                  <a:pt x="110" y="147"/>
                </a:cubicBezTo>
                <a:cubicBezTo>
                  <a:pt x="117" y="152"/>
                  <a:pt x="125" y="155"/>
                  <a:pt x="135" y="155"/>
                </a:cubicBezTo>
                <a:cubicBezTo>
                  <a:pt x="143" y="155"/>
                  <a:pt x="152" y="153"/>
                  <a:pt x="162" y="148"/>
                </a:cubicBezTo>
                <a:cubicBezTo>
                  <a:pt x="162" y="146"/>
                  <a:pt x="162" y="146"/>
                  <a:pt x="162" y="146"/>
                </a:cubicBezTo>
                <a:cubicBezTo>
                  <a:pt x="160" y="147"/>
                  <a:pt x="160" y="147"/>
                  <a:pt x="160" y="147"/>
                </a:cubicBezTo>
                <a:cubicBezTo>
                  <a:pt x="160" y="147"/>
                  <a:pt x="165" y="155"/>
                  <a:pt x="174" y="162"/>
                </a:cubicBezTo>
                <a:cubicBezTo>
                  <a:pt x="184" y="170"/>
                  <a:pt x="198" y="177"/>
                  <a:pt x="218" y="177"/>
                </a:cubicBezTo>
                <a:cubicBezTo>
                  <a:pt x="232" y="177"/>
                  <a:pt x="250" y="173"/>
                  <a:pt x="270" y="162"/>
                </a:cubicBezTo>
                <a:cubicBezTo>
                  <a:pt x="269" y="161"/>
                  <a:pt x="269" y="161"/>
                  <a:pt x="269" y="161"/>
                </a:cubicBezTo>
                <a:cubicBezTo>
                  <a:pt x="267" y="159"/>
                  <a:pt x="267" y="159"/>
                  <a:pt x="267" y="159"/>
                </a:cubicBezTo>
                <a:cubicBezTo>
                  <a:pt x="267" y="159"/>
                  <a:pt x="267" y="159"/>
                  <a:pt x="267" y="159"/>
                </a:cubicBezTo>
                <a:cubicBezTo>
                  <a:pt x="266" y="161"/>
                  <a:pt x="260" y="167"/>
                  <a:pt x="250" y="172"/>
                </a:cubicBezTo>
                <a:cubicBezTo>
                  <a:pt x="241" y="178"/>
                  <a:pt x="227" y="183"/>
                  <a:pt x="212" y="183"/>
                </a:cubicBezTo>
                <a:cubicBezTo>
                  <a:pt x="196" y="183"/>
                  <a:pt x="178" y="177"/>
                  <a:pt x="159" y="160"/>
                </a:cubicBezTo>
                <a:cubicBezTo>
                  <a:pt x="158" y="160"/>
                  <a:pt x="158" y="160"/>
                  <a:pt x="158" y="160"/>
                </a:cubicBezTo>
                <a:cubicBezTo>
                  <a:pt x="157" y="160"/>
                  <a:pt x="157" y="160"/>
                  <a:pt x="157" y="160"/>
                </a:cubicBezTo>
                <a:cubicBezTo>
                  <a:pt x="157" y="162"/>
                  <a:pt x="157" y="162"/>
                  <a:pt x="157" y="162"/>
                </a:cubicBezTo>
                <a:cubicBezTo>
                  <a:pt x="156" y="163"/>
                  <a:pt x="156" y="163"/>
                  <a:pt x="156" y="163"/>
                </a:cubicBezTo>
                <a:cubicBezTo>
                  <a:pt x="176" y="181"/>
                  <a:pt x="195" y="187"/>
                  <a:pt x="212" y="187"/>
                </a:cubicBezTo>
                <a:cubicBezTo>
                  <a:pt x="229" y="187"/>
                  <a:pt x="244" y="181"/>
                  <a:pt x="254" y="174"/>
                </a:cubicBezTo>
                <a:cubicBezTo>
                  <a:pt x="264" y="168"/>
                  <a:pt x="270" y="162"/>
                  <a:pt x="270" y="162"/>
                </a:cubicBezTo>
                <a:cubicBezTo>
                  <a:pt x="279" y="153"/>
                  <a:pt x="279" y="153"/>
                  <a:pt x="279" y="153"/>
                </a:cubicBezTo>
                <a:cubicBezTo>
                  <a:pt x="268" y="159"/>
                  <a:pt x="268" y="159"/>
                  <a:pt x="268" y="159"/>
                </a:cubicBezTo>
                <a:cubicBezTo>
                  <a:pt x="248" y="170"/>
                  <a:pt x="231" y="173"/>
                  <a:pt x="218" y="173"/>
                </a:cubicBezTo>
                <a:cubicBezTo>
                  <a:pt x="199" y="173"/>
                  <a:pt x="186" y="166"/>
                  <a:pt x="177" y="159"/>
                </a:cubicBezTo>
                <a:cubicBezTo>
                  <a:pt x="172" y="156"/>
                  <a:pt x="169" y="152"/>
                  <a:pt x="167" y="149"/>
                </a:cubicBezTo>
                <a:cubicBezTo>
                  <a:pt x="165" y="148"/>
                  <a:pt x="165" y="147"/>
                  <a:pt x="164" y="146"/>
                </a:cubicBezTo>
                <a:cubicBezTo>
                  <a:pt x="164" y="146"/>
                  <a:pt x="164" y="145"/>
                  <a:pt x="163" y="145"/>
                </a:cubicBezTo>
                <a:cubicBezTo>
                  <a:pt x="163" y="145"/>
                  <a:pt x="163" y="145"/>
                  <a:pt x="163" y="145"/>
                </a:cubicBezTo>
                <a:cubicBezTo>
                  <a:pt x="163" y="145"/>
                  <a:pt x="163" y="145"/>
                  <a:pt x="163" y="145"/>
                </a:cubicBezTo>
                <a:cubicBezTo>
                  <a:pt x="162" y="143"/>
                  <a:pt x="162" y="143"/>
                  <a:pt x="162" y="143"/>
                </a:cubicBezTo>
                <a:cubicBezTo>
                  <a:pt x="161" y="144"/>
                  <a:pt x="161" y="144"/>
                  <a:pt x="161" y="144"/>
                </a:cubicBezTo>
                <a:cubicBezTo>
                  <a:pt x="151" y="149"/>
                  <a:pt x="142" y="151"/>
                  <a:pt x="135" y="151"/>
                </a:cubicBezTo>
                <a:cubicBezTo>
                  <a:pt x="126" y="151"/>
                  <a:pt x="119" y="148"/>
                  <a:pt x="113" y="144"/>
                </a:cubicBezTo>
                <a:cubicBezTo>
                  <a:pt x="104" y="137"/>
                  <a:pt x="97" y="127"/>
                  <a:pt x="94" y="119"/>
                </a:cubicBezTo>
                <a:cubicBezTo>
                  <a:pt x="92" y="115"/>
                  <a:pt x="90" y="111"/>
                  <a:pt x="90" y="108"/>
                </a:cubicBezTo>
                <a:cubicBezTo>
                  <a:pt x="89" y="107"/>
                  <a:pt x="89" y="106"/>
                  <a:pt x="89" y="105"/>
                </a:cubicBezTo>
                <a:cubicBezTo>
                  <a:pt x="89" y="104"/>
                  <a:pt x="88" y="104"/>
                  <a:pt x="88" y="104"/>
                </a:cubicBezTo>
                <a:cubicBezTo>
                  <a:pt x="88" y="104"/>
                  <a:pt x="88" y="104"/>
                  <a:pt x="88" y="104"/>
                </a:cubicBezTo>
                <a:cubicBezTo>
                  <a:pt x="86" y="92"/>
                  <a:pt x="86" y="92"/>
                  <a:pt x="86" y="92"/>
                </a:cubicBezTo>
                <a:cubicBezTo>
                  <a:pt x="84" y="104"/>
                  <a:pt x="84" y="104"/>
                  <a:pt x="84" y="104"/>
                </a:cubicBezTo>
                <a:cubicBezTo>
                  <a:pt x="84" y="107"/>
                  <a:pt x="84" y="110"/>
                  <a:pt x="84" y="113"/>
                </a:cubicBezTo>
                <a:cubicBezTo>
                  <a:pt x="84" y="135"/>
                  <a:pt x="93" y="149"/>
                  <a:pt x="104" y="156"/>
                </a:cubicBezTo>
                <a:cubicBezTo>
                  <a:pt x="116" y="164"/>
                  <a:pt x="130" y="165"/>
                  <a:pt x="140" y="165"/>
                </a:cubicBezTo>
                <a:cubicBezTo>
                  <a:pt x="150" y="165"/>
                  <a:pt x="158" y="164"/>
                  <a:pt x="158" y="164"/>
                </a:cubicBezTo>
                <a:cubicBezTo>
                  <a:pt x="157" y="162"/>
                  <a:pt x="157" y="162"/>
                  <a:pt x="157" y="162"/>
                </a:cubicBezTo>
                <a:cubicBezTo>
                  <a:pt x="156" y="163"/>
                  <a:pt x="156" y="163"/>
                  <a:pt x="156" y="163"/>
                </a:cubicBezTo>
                <a:lnTo>
                  <a:pt x="157" y="162"/>
                </a:lnTo>
                <a:close/>
              </a:path>
            </a:pathLst>
          </a:custGeom>
          <a:solidFill>
            <a:srgbClr val="07194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074" name="PA_任意多边形 22"/>
          <p:cNvSpPr>
            <a:spLocks noEditPoints="1"/>
          </p:cNvSpPr>
          <p:nvPr>
            <p:custDataLst>
              <p:tags r:id="rId19"/>
            </p:custDataLst>
          </p:nvPr>
        </p:nvSpPr>
        <p:spPr bwMode="auto">
          <a:xfrm>
            <a:off x="5911850" y="3303588"/>
            <a:ext cx="1033463" cy="854075"/>
          </a:xfrm>
          <a:custGeom>
            <a:avLst/>
            <a:gdLst>
              <a:gd name="T0" fmla="*/ 387 w 433"/>
              <a:gd name="T1" fmla="*/ 253 h 358"/>
              <a:gd name="T2" fmla="*/ 340 w 433"/>
              <a:gd name="T3" fmla="*/ 235 h 358"/>
              <a:gd name="T4" fmla="*/ 353 w 433"/>
              <a:gd name="T5" fmla="*/ 270 h 358"/>
              <a:gd name="T6" fmla="*/ 357 w 433"/>
              <a:gd name="T7" fmla="*/ 262 h 358"/>
              <a:gd name="T8" fmla="*/ 354 w 433"/>
              <a:gd name="T9" fmla="*/ 280 h 358"/>
              <a:gd name="T10" fmla="*/ 319 w 433"/>
              <a:gd name="T11" fmla="*/ 251 h 358"/>
              <a:gd name="T12" fmla="*/ 359 w 433"/>
              <a:gd name="T13" fmla="*/ 223 h 358"/>
              <a:gd name="T14" fmla="*/ 354 w 433"/>
              <a:gd name="T15" fmla="*/ 190 h 358"/>
              <a:gd name="T16" fmla="*/ 316 w 433"/>
              <a:gd name="T17" fmla="*/ 121 h 358"/>
              <a:gd name="T18" fmla="*/ 261 w 433"/>
              <a:gd name="T19" fmla="*/ 99 h 358"/>
              <a:gd name="T20" fmla="*/ 190 w 433"/>
              <a:gd name="T21" fmla="*/ 54 h 358"/>
              <a:gd name="T22" fmla="*/ 143 w 433"/>
              <a:gd name="T23" fmla="*/ 7 h 358"/>
              <a:gd name="T24" fmla="*/ 92 w 433"/>
              <a:gd name="T25" fmla="*/ 43 h 358"/>
              <a:gd name="T26" fmla="*/ 47 w 433"/>
              <a:gd name="T27" fmla="*/ 73 h 358"/>
              <a:gd name="T28" fmla="*/ 70 w 433"/>
              <a:gd name="T29" fmla="*/ 128 h 358"/>
              <a:gd name="T30" fmla="*/ 84 w 433"/>
              <a:gd name="T31" fmla="*/ 187 h 358"/>
              <a:gd name="T32" fmla="*/ 141 w 433"/>
              <a:gd name="T33" fmla="*/ 188 h 358"/>
              <a:gd name="T34" fmla="*/ 197 w 433"/>
              <a:gd name="T35" fmla="*/ 184 h 358"/>
              <a:gd name="T36" fmla="*/ 159 w 433"/>
              <a:gd name="T37" fmla="*/ 116 h 358"/>
              <a:gd name="T38" fmla="*/ 153 w 433"/>
              <a:gd name="T39" fmla="*/ 145 h 358"/>
              <a:gd name="T40" fmla="*/ 165 w 433"/>
              <a:gd name="T41" fmla="*/ 140 h 358"/>
              <a:gd name="T42" fmla="*/ 149 w 433"/>
              <a:gd name="T43" fmla="*/ 153 h 358"/>
              <a:gd name="T44" fmla="*/ 146 w 433"/>
              <a:gd name="T45" fmla="*/ 113 h 358"/>
              <a:gd name="T46" fmla="*/ 209 w 433"/>
              <a:gd name="T47" fmla="*/ 141 h 358"/>
              <a:gd name="T48" fmla="*/ 276 w 433"/>
              <a:gd name="T49" fmla="*/ 162 h 358"/>
              <a:gd name="T50" fmla="*/ 262 w 433"/>
              <a:gd name="T51" fmla="*/ 254 h 358"/>
              <a:gd name="T52" fmla="*/ 177 w 433"/>
              <a:gd name="T53" fmla="*/ 253 h 358"/>
              <a:gd name="T54" fmla="*/ 123 w 433"/>
              <a:gd name="T55" fmla="*/ 253 h 358"/>
              <a:gd name="T56" fmla="*/ 86 w 433"/>
              <a:gd name="T57" fmla="*/ 241 h 358"/>
              <a:gd name="T58" fmla="*/ 88 w 433"/>
              <a:gd name="T59" fmla="*/ 232 h 358"/>
              <a:gd name="T60" fmla="*/ 126 w 433"/>
              <a:gd name="T61" fmla="*/ 247 h 358"/>
              <a:gd name="T62" fmla="*/ 176 w 433"/>
              <a:gd name="T63" fmla="*/ 245 h 358"/>
              <a:gd name="T64" fmla="*/ 245 w 433"/>
              <a:gd name="T65" fmla="*/ 253 h 358"/>
              <a:gd name="T66" fmla="*/ 273 w 433"/>
              <a:gd name="T67" fmla="*/ 175 h 358"/>
              <a:gd name="T68" fmla="*/ 212 w 433"/>
              <a:gd name="T69" fmla="*/ 150 h 358"/>
              <a:gd name="T70" fmla="*/ 213 w 433"/>
              <a:gd name="T71" fmla="*/ 159 h 358"/>
              <a:gd name="T72" fmla="*/ 264 w 433"/>
              <a:gd name="T73" fmla="*/ 200 h 358"/>
              <a:gd name="T74" fmla="*/ 171 w 433"/>
              <a:gd name="T75" fmla="*/ 227 h 358"/>
              <a:gd name="T76" fmla="*/ 144 w 433"/>
              <a:gd name="T77" fmla="*/ 242 h 358"/>
              <a:gd name="T78" fmla="*/ 100 w 433"/>
              <a:gd name="T79" fmla="*/ 220 h 358"/>
              <a:gd name="T80" fmla="*/ 57 w 433"/>
              <a:gd name="T81" fmla="*/ 233 h 358"/>
              <a:gd name="T82" fmla="*/ 10 w 433"/>
              <a:gd name="T83" fmla="*/ 233 h 358"/>
              <a:gd name="T84" fmla="*/ 52 w 433"/>
              <a:gd name="T85" fmla="*/ 279 h 358"/>
              <a:gd name="T86" fmla="*/ 118 w 433"/>
              <a:gd name="T87" fmla="*/ 297 h 358"/>
              <a:gd name="T88" fmla="*/ 170 w 433"/>
              <a:gd name="T89" fmla="*/ 324 h 358"/>
              <a:gd name="T90" fmla="*/ 223 w 433"/>
              <a:gd name="T91" fmla="*/ 349 h 358"/>
              <a:gd name="T92" fmla="*/ 282 w 433"/>
              <a:gd name="T93" fmla="*/ 322 h 358"/>
              <a:gd name="T94" fmla="*/ 322 w 433"/>
              <a:gd name="T95" fmla="*/ 345 h 358"/>
              <a:gd name="T96" fmla="*/ 351 w 433"/>
              <a:gd name="T97" fmla="*/ 325 h 358"/>
              <a:gd name="T98" fmla="*/ 416 w 433"/>
              <a:gd name="T99" fmla="*/ 313 h 358"/>
              <a:gd name="T100" fmla="*/ 387 w 433"/>
              <a:gd name="T101" fmla="*/ 253 h 358"/>
              <a:gd name="T102" fmla="*/ 110 w 433"/>
              <a:gd name="T103" fmla="*/ 98 h 358"/>
              <a:gd name="T104" fmla="*/ 112 w 433"/>
              <a:gd name="T105" fmla="*/ 133 h 358"/>
              <a:gd name="T106" fmla="*/ 120 w 433"/>
              <a:gd name="T107" fmla="*/ 78 h 358"/>
              <a:gd name="T108" fmla="*/ 172 w 433"/>
              <a:gd name="T109" fmla="*/ 87 h 358"/>
              <a:gd name="T110" fmla="*/ 110 w 433"/>
              <a:gd name="T111" fmla="*/ 98 h 358"/>
              <a:gd name="T112" fmla="*/ 314 w 433"/>
              <a:gd name="T113" fmla="*/ 300 h 358"/>
              <a:gd name="T114" fmla="*/ 309 w 433"/>
              <a:gd name="T115" fmla="*/ 239 h 358"/>
              <a:gd name="T116" fmla="*/ 307 w 433"/>
              <a:gd name="T117" fmla="*/ 281 h 358"/>
              <a:gd name="T118" fmla="*/ 359 w 433"/>
              <a:gd name="T119" fmla="*/ 293 h 358"/>
              <a:gd name="T120" fmla="*/ 314 w 433"/>
              <a:gd name="T121" fmla="*/ 300 h 3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433" h="358">
                <a:moveTo>
                  <a:pt x="387" y="253"/>
                </a:moveTo>
                <a:cubicBezTo>
                  <a:pt x="387" y="253"/>
                  <a:pt x="369" y="222"/>
                  <a:pt x="340" y="235"/>
                </a:cubicBezTo>
                <a:cubicBezTo>
                  <a:pt x="312" y="248"/>
                  <a:pt x="342" y="285"/>
                  <a:pt x="353" y="270"/>
                </a:cubicBezTo>
                <a:cubicBezTo>
                  <a:pt x="353" y="270"/>
                  <a:pt x="347" y="259"/>
                  <a:pt x="357" y="262"/>
                </a:cubicBezTo>
                <a:cubicBezTo>
                  <a:pt x="357" y="262"/>
                  <a:pt x="367" y="274"/>
                  <a:pt x="354" y="280"/>
                </a:cubicBezTo>
                <a:cubicBezTo>
                  <a:pt x="340" y="286"/>
                  <a:pt x="324" y="280"/>
                  <a:pt x="319" y="251"/>
                </a:cubicBezTo>
                <a:cubicBezTo>
                  <a:pt x="319" y="251"/>
                  <a:pt x="319" y="222"/>
                  <a:pt x="359" y="223"/>
                </a:cubicBezTo>
                <a:cubicBezTo>
                  <a:pt x="359" y="223"/>
                  <a:pt x="350" y="206"/>
                  <a:pt x="354" y="190"/>
                </a:cubicBezTo>
                <a:cubicBezTo>
                  <a:pt x="354" y="190"/>
                  <a:pt x="314" y="190"/>
                  <a:pt x="316" y="121"/>
                </a:cubicBezTo>
                <a:cubicBezTo>
                  <a:pt x="316" y="121"/>
                  <a:pt x="279" y="135"/>
                  <a:pt x="261" y="99"/>
                </a:cubicBezTo>
                <a:cubicBezTo>
                  <a:pt x="261" y="99"/>
                  <a:pt x="207" y="108"/>
                  <a:pt x="190" y="54"/>
                </a:cubicBezTo>
                <a:cubicBezTo>
                  <a:pt x="190" y="54"/>
                  <a:pt x="146" y="54"/>
                  <a:pt x="143" y="7"/>
                </a:cubicBezTo>
                <a:cubicBezTo>
                  <a:pt x="143" y="7"/>
                  <a:pt x="99" y="0"/>
                  <a:pt x="92" y="43"/>
                </a:cubicBezTo>
                <a:cubicBezTo>
                  <a:pt x="92" y="43"/>
                  <a:pt x="60" y="44"/>
                  <a:pt x="47" y="73"/>
                </a:cubicBezTo>
                <a:cubicBezTo>
                  <a:pt x="34" y="102"/>
                  <a:pt x="58" y="131"/>
                  <a:pt x="70" y="128"/>
                </a:cubicBezTo>
                <a:cubicBezTo>
                  <a:pt x="70" y="128"/>
                  <a:pt x="55" y="172"/>
                  <a:pt x="84" y="187"/>
                </a:cubicBezTo>
                <a:cubicBezTo>
                  <a:pt x="113" y="203"/>
                  <a:pt x="134" y="196"/>
                  <a:pt x="141" y="188"/>
                </a:cubicBezTo>
                <a:cubicBezTo>
                  <a:pt x="141" y="188"/>
                  <a:pt x="173" y="215"/>
                  <a:pt x="197" y="184"/>
                </a:cubicBezTo>
                <a:cubicBezTo>
                  <a:pt x="221" y="152"/>
                  <a:pt x="184" y="107"/>
                  <a:pt x="159" y="116"/>
                </a:cubicBezTo>
                <a:cubicBezTo>
                  <a:pt x="134" y="126"/>
                  <a:pt x="138" y="147"/>
                  <a:pt x="153" y="145"/>
                </a:cubicBezTo>
                <a:cubicBezTo>
                  <a:pt x="153" y="145"/>
                  <a:pt x="156" y="133"/>
                  <a:pt x="165" y="140"/>
                </a:cubicBezTo>
                <a:cubicBezTo>
                  <a:pt x="165" y="140"/>
                  <a:pt x="165" y="159"/>
                  <a:pt x="149" y="153"/>
                </a:cubicBezTo>
                <a:cubicBezTo>
                  <a:pt x="134" y="147"/>
                  <a:pt x="126" y="129"/>
                  <a:pt x="146" y="113"/>
                </a:cubicBezTo>
                <a:cubicBezTo>
                  <a:pt x="165" y="96"/>
                  <a:pt x="211" y="121"/>
                  <a:pt x="209" y="141"/>
                </a:cubicBezTo>
                <a:cubicBezTo>
                  <a:pt x="209" y="141"/>
                  <a:pt x="254" y="138"/>
                  <a:pt x="276" y="162"/>
                </a:cubicBezTo>
                <a:cubicBezTo>
                  <a:pt x="297" y="186"/>
                  <a:pt x="292" y="240"/>
                  <a:pt x="262" y="254"/>
                </a:cubicBezTo>
                <a:cubicBezTo>
                  <a:pt x="262" y="254"/>
                  <a:pt x="221" y="283"/>
                  <a:pt x="177" y="253"/>
                </a:cubicBezTo>
                <a:cubicBezTo>
                  <a:pt x="177" y="253"/>
                  <a:pt x="146" y="274"/>
                  <a:pt x="123" y="253"/>
                </a:cubicBezTo>
                <a:cubicBezTo>
                  <a:pt x="123" y="253"/>
                  <a:pt x="105" y="238"/>
                  <a:pt x="86" y="241"/>
                </a:cubicBezTo>
                <a:cubicBezTo>
                  <a:pt x="86" y="241"/>
                  <a:pt x="80" y="232"/>
                  <a:pt x="88" y="232"/>
                </a:cubicBezTo>
                <a:cubicBezTo>
                  <a:pt x="96" y="232"/>
                  <a:pt x="118" y="234"/>
                  <a:pt x="126" y="247"/>
                </a:cubicBezTo>
                <a:cubicBezTo>
                  <a:pt x="126" y="247"/>
                  <a:pt x="154" y="262"/>
                  <a:pt x="176" y="245"/>
                </a:cubicBezTo>
                <a:cubicBezTo>
                  <a:pt x="176" y="245"/>
                  <a:pt x="219" y="269"/>
                  <a:pt x="245" y="253"/>
                </a:cubicBezTo>
                <a:cubicBezTo>
                  <a:pt x="272" y="238"/>
                  <a:pt x="290" y="226"/>
                  <a:pt x="273" y="175"/>
                </a:cubicBezTo>
                <a:cubicBezTo>
                  <a:pt x="273" y="175"/>
                  <a:pt x="261" y="149"/>
                  <a:pt x="212" y="150"/>
                </a:cubicBezTo>
                <a:cubicBezTo>
                  <a:pt x="213" y="159"/>
                  <a:pt x="213" y="159"/>
                  <a:pt x="213" y="159"/>
                </a:cubicBezTo>
                <a:cubicBezTo>
                  <a:pt x="213" y="159"/>
                  <a:pt x="267" y="159"/>
                  <a:pt x="264" y="200"/>
                </a:cubicBezTo>
                <a:cubicBezTo>
                  <a:pt x="260" y="241"/>
                  <a:pt x="212" y="261"/>
                  <a:pt x="171" y="227"/>
                </a:cubicBezTo>
                <a:cubicBezTo>
                  <a:pt x="171" y="227"/>
                  <a:pt x="158" y="247"/>
                  <a:pt x="144" y="242"/>
                </a:cubicBezTo>
                <a:cubicBezTo>
                  <a:pt x="131" y="238"/>
                  <a:pt x="118" y="223"/>
                  <a:pt x="100" y="220"/>
                </a:cubicBezTo>
                <a:cubicBezTo>
                  <a:pt x="82" y="216"/>
                  <a:pt x="64" y="226"/>
                  <a:pt x="57" y="233"/>
                </a:cubicBezTo>
                <a:cubicBezTo>
                  <a:pt x="49" y="240"/>
                  <a:pt x="28" y="252"/>
                  <a:pt x="10" y="233"/>
                </a:cubicBezTo>
                <a:cubicBezTo>
                  <a:pt x="10" y="233"/>
                  <a:pt x="0" y="259"/>
                  <a:pt x="52" y="279"/>
                </a:cubicBezTo>
                <a:cubicBezTo>
                  <a:pt x="52" y="279"/>
                  <a:pt x="92" y="263"/>
                  <a:pt x="118" y="297"/>
                </a:cubicBezTo>
                <a:cubicBezTo>
                  <a:pt x="144" y="330"/>
                  <a:pt x="170" y="324"/>
                  <a:pt x="170" y="324"/>
                </a:cubicBezTo>
                <a:cubicBezTo>
                  <a:pt x="170" y="324"/>
                  <a:pt x="184" y="358"/>
                  <a:pt x="223" y="349"/>
                </a:cubicBezTo>
                <a:cubicBezTo>
                  <a:pt x="261" y="341"/>
                  <a:pt x="236" y="312"/>
                  <a:pt x="282" y="322"/>
                </a:cubicBezTo>
                <a:cubicBezTo>
                  <a:pt x="282" y="322"/>
                  <a:pt x="303" y="346"/>
                  <a:pt x="322" y="345"/>
                </a:cubicBezTo>
                <a:cubicBezTo>
                  <a:pt x="342" y="343"/>
                  <a:pt x="351" y="325"/>
                  <a:pt x="351" y="325"/>
                </a:cubicBezTo>
                <a:cubicBezTo>
                  <a:pt x="351" y="325"/>
                  <a:pt x="399" y="336"/>
                  <a:pt x="416" y="313"/>
                </a:cubicBezTo>
                <a:cubicBezTo>
                  <a:pt x="433" y="291"/>
                  <a:pt x="421" y="259"/>
                  <a:pt x="387" y="253"/>
                </a:cubicBezTo>
                <a:close/>
                <a:moveTo>
                  <a:pt x="110" y="98"/>
                </a:moveTo>
                <a:cubicBezTo>
                  <a:pt x="101" y="109"/>
                  <a:pt x="112" y="133"/>
                  <a:pt x="112" y="133"/>
                </a:cubicBezTo>
                <a:cubicBezTo>
                  <a:pt x="96" y="133"/>
                  <a:pt x="84" y="92"/>
                  <a:pt x="120" y="78"/>
                </a:cubicBezTo>
                <a:cubicBezTo>
                  <a:pt x="156" y="63"/>
                  <a:pt x="172" y="87"/>
                  <a:pt x="172" y="87"/>
                </a:cubicBezTo>
                <a:cubicBezTo>
                  <a:pt x="134" y="72"/>
                  <a:pt x="118" y="87"/>
                  <a:pt x="110" y="98"/>
                </a:cubicBezTo>
                <a:close/>
                <a:moveTo>
                  <a:pt x="314" y="300"/>
                </a:moveTo>
                <a:cubicBezTo>
                  <a:pt x="292" y="286"/>
                  <a:pt x="290" y="258"/>
                  <a:pt x="309" y="239"/>
                </a:cubicBezTo>
                <a:cubicBezTo>
                  <a:pt x="309" y="239"/>
                  <a:pt x="295" y="267"/>
                  <a:pt x="307" y="281"/>
                </a:cubicBezTo>
                <a:cubicBezTo>
                  <a:pt x="319" y="295"/>
                  <a:pt x="327" y="303"/>
                  <a:pt x="359" y="293"/>
                </a:cubicBezTo>
                <a:cubicBezTo>
                  <a:pt x="359" y="293"/>
                  <a:pt x="336" y="315"/>
                  <a:pt x="314" y="300"/>
                </a:cubicBezTo>
                <a:close/>
              </a:path>
            </a:pathLst>
          </a:custGeom>
          <a:solidFill>
            <a:srgbClr val="BBE4F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075" name="PA_任意多边形 23"/>
          <p:cNvSpPr>
            <a:spLocks noEditPoints="1"/>
          </p:cNvSpPr>
          <p:nvPr>
            <p:custDataLst>
              <p:tags r:id="rId20"/>
            </p:custDataLst>
          </p:nvPr>
        </p:nvSpPr>
        <p:spPr bwMode="auto">
          <a:xfrm>
            <a:off x="5929313" y="3313113"/>
            <a:ext cx="998538" cy="831850"/>
          </a:xfrm>
          <a:custGeom>
            <a:avLst/>
            <a:gdLst>
              <a:gd name="T0" fmla="*/ 339 w 419"/>
              <a:gd name="T1" fmla="*/ 271 h 349"/>
              <a:gd name="T2" fmla="*/ 350 w 419"/>
              <a:gd name="T3" fmla="*/ 260 h 349"/>
              <a:gd name="T4" fmla="*/ 314 w 419"/>
              <a:gd name="T5" fmla="*/ 247 h 349"/>
              <a:gd name="T6" fmla="*/ 353 w 419"/>
              <a:gd name="T7" fmla="*/ 218 h 349"/>
              <a:gd name="T8" fmla="*/ 312 w 419"/>
              <a:gd name="T9" fmla="*/ 114 h 349"/>
              <a:gd name="T10" fmla="*/ 246 w 419"/>
              <a:gd name="T11" fmla="*/ 94 h 349"/>
              <a:gd name="T12" fmla="*/ 138 w 419"/>
              <a:gd name="T13" fmla="*/ 1 h 349"/>
              <a:gd name="T14" fmla="*/ 34 w 419"/>
              <a:gd name="T15" fmla="*/ 86 h 349"/>
              <a:gd name="T16" fmla="*/ 76 w 419"/>
              <a:gd name="T17" fmla="*/ 185 h 349"/>
              <a:gd name="T18" fmla="*/ 159 w 419"/>
              <a:gd name="T19" fmla="*/ 109 h 349"/>
              <a:gd name="T20" fmla="*/ 149 w 419"/>
              <a:gd name="T21" fmla="*/ 138 h 349"/>
              <a:gd name="T22" fmla="*/ 148 w 419"/>
              <a:gd name="T23" fmla="*/ 149 h 349"/>
              <a:gd name="T24" fmla="*/ 200 w 419"/>
              <a:gd name="T25" fmla="*/ 137 h 349"/>
              <a:gd name="T26" fmla="*/ 254 w 419"/>
              <a:gd name="T27" fmla="*/ 249 h 349"/>
              <a:gd name="T28" fmla="*/ 140 w 419"/>
              <a:gd name="T29" fmla="*/ 256 h 349"/>
              <a:gd name="T30" fmla="*/ 80 w 419"/>
              <a:gd name="T31" fmla="*/ 236 h 349"/>
              <a:gd name="T32" fmla="*/ 144 w 419"/>
              <a:gd name="T33" fmla="*/ 251 h 349"/>
              <a:gd name="T34" fmla="*/ 268 w 419"/>
              <a:gd name="T35" fmla="*/ 170 h 349"/>
              <a:gd name="T36" fmla="*/ 233 w 419"/>
              <a:gd name="T37" fmla="*/ 163 h 349"/>
              <a:gd name="T38" fmla="*/ 162 w 419"/>
              <a:gd name="T39" fmla="*/ 222 h 349"/>
              <a:gd name="T40" fmla="*/ 39 w 419"/>
              <a:gd name="T41" fmla="*/ 234 h 349"/>
              <a:gd name="T42" fmla="*/ 46 w 419"/>
              <a:gd name="T43" fmla="*/ 276 h 349"/>
              <a:gd name="T44" fmla="*/ 204 w 419"/>
              <a:gd name="T45" fmla="*/ 349 h 349"/>
              <a:gd name="T46" fmla="*/ 286 w 419"/>
              <a:gd name="T47" fmla="*/ 331 h 349"/>
              <a:gd name="T48" fmla="*/ 411 w 419"/>
              <a:gd name="T49" fmla="*/ 311 h 349"/>
              <a:gd name="T50" fmla="*/ 391 w 419"/>
              <a:gd name="T51" fmla="*/ 319 h 349"/>
              <a:gd name="T52" fmla="*/ 335 w 419"/>
              <a:gd name="T53" fmla="*/ 330 h 349"/>
              <a:gd name="T54" fmla="*/ 275 w 419"/>
              <a:gd name="T55" fmla="*/ 316 h 349"/>
              <a:gd name="T56" fmla="*/ 165 w 419"/>
              <a:gd name="T57" fmla="*/ 320 h 349"/>
              <a:gd name="T58" fmla="*/ 67 w 419"/>
              <a:gd name="T59" fmla="*/ 269 h 349"/>
              <a:gd name="T60" fmla="*/ 5 w 419"/>
              <a:gd name="T61" fmla="*/ 230 h 349"/>
              <a:gd name="T62" fmla="*/ 41 w 419"/>
              <a:gd name="T63" fmla="*/ 237 h 349"/>
              <a:gd name="T64" fmla="*/ 166 w 419"/>
              <a:gd name="T65" fmla="*/ 224 h 349"/>
              <a:gd name="T66" fmla="*/ 206 w 419"/>
              <a:gd name="T67" fmla="*/ 153 h 349"/>
              <a:gd name="T68" fmla="*/ 264 w 419"/>
              <a:gd name="T69" fmla="*/ 171 h 349"/>
              <a:gd name="T70" fmla="*/ 217 w 419"/>
              <a:gd name="T71" fmla="*/ 253 h 349"/>
              <a:gd name="T72" fmla="*/ 122 w 419"/>
              <a:gd name="T73" fmla="*/ 242 h 349"/>
              <a:gd name="T74" fmla="*/ 74 w 419"/>
              <a:gd name="T75" fmla="*/ 231 h 349"/>
              <a:gd name="T76" fmla="*/ 114 w 419"/>
              <a:gd name="T77" fmla="*/ 251 h 349"/>
              <a:gd name="T78" fmla="*/ 256 w 419"/>
              <a:gd name="T79" fmla="*/ 252 h 349"/>
              <a:gd name="T80" fmla="*/ 202 w 419"/>
              <a:gd name="T81" fmla="*/ 137 h 349"/>
              <a:gd name="T82" fmla="*/ 142 w 419"/>
              <a:gd name="T83" fmla="*/ 151 h 349"/>
              <a:gd name="T84" fmla="*/ 145 w 419"/>
              <a:gd name="T85" fmla="*/ 138 h 349"/>
              <a:gd name="T86" fmla="*/ 184 w 419"/>
              <a:gd name="T87" fmla="*/ 126 h 349"/>
              <a:gd name="T88" fmla="*/ 134 w 419"/>
              <a:gd name="T89" fmla="*/ 182 h 349"/>
              <a:gd name="T90" fmla="*/ 65 w 419"/>
              <a:gd name="T91" fmla="*/ 125 h 349"/>
              <a:gd name="T92" fmla="*/ 83 w 419"/>
              <a:gd name="T93" fmla="*/ 41 h 349"/>
              <a:gd name="T94" fmla="*/ 136 w 419"/>
              <a:gd name="T95" fmla="*/ 5 h 349"/>
              <a:gd name="T96" fmla="*/ 246 w 419"/>
              <a:gd name="T97" fmla="*/ 98 h 349"/>
              <a:gd name="T98" fmla="*/ 307 w 419"/>
              <a:gd name="T99" fmla="*/ 123 h 349"/>
              <a:gd name="T100" fmla="*/ 349 w 419"/>
              <a:gd name="T101" fmla="*/ 217 h 349"/>
              <a:gd name="T102" fmla="*/ 356 w 419"/>
              <a:gd name="T103" fmla="*/ 267 h 349"/>
              <a:gd name="T104" fmla="*/ 344 w 419"/>
              <a:gd name="T105" fmla="*/ 267 h 349"/>
              <a:gd name="T106" fmla="*/ 370 w 419"/>
              <a:gd name="T107" fmla="*/ 240 h 349"/>
              <a:gd name="T108" fmla="*/ 101 w 419"/>
              <a:gd name="T109" fmla="*/ 93 h 349"/>
              <a:gd name="T110" fmla="*/ 114 w 419"/>
              <a:gd name="T111" fmla="*/ 76 h 349"/>
              <a:gd name="T112" fmla="*/ 166 w 419"/>
              <a:gd name="T113" fmla="*/ 81 h 349"/>
              <a:gd name="T114" fmla="*/ 170 w 419"/>
              <a:gd name="T115" fmla="*/ 88 h 349"/>
              <a:gd name="T116" fmla="*/ 105 w 419"/>
              <a:gd name="T117" fmla="*/ 131 h 349"/>
              <a:gd name="T118" fmla="*/ 291 w 419"/>
              <a:gd name="T119" fmla="*/ 264 h 349"/>
              <a:gd name="T120" fmla="*/ 352 w 419"/>
              <a:gd name="T121" fmla="*/ 289 h 349"/>
              <a:gd name="T122" fmla="*/ 353 w 419"/>
              <a:gd name="T123" fmla="*/ 290 h 349"/>
              <a:gd name="T124" fmla="*/ 304 w 419"/>
              <a:gd name="T125" fmla="*/ 236 h 3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419" h="349">
                <a:moveTo>
                  <a:pt x="380" y="249"/>
                </a:moveTo>
                <a:cubicBezTo>
                  <a:pt x="382" y="248"/>
                  <a:pt x="382" y="248"/>
                  <a:pt x="382" y="248"/>
                </a:cubicBezTo>
                <a:cubicBezTo>
                  <a:pt x="382" y="248"/>
                  <a:pt x="379" y="243"/>
                  <a:pt x="373" y="237"/>
                </a:cubicBezTo>
                <a:cubicBezTo>
                  <a:pt x="367" y="232"/>
                  <a:pt x="359" y="226"/>
                  <a:pt x="348" y="226"/>
                </a:cubicBezTo>
                <a:cubicBezTo>
                  <a:pt x="343" y="226"/>
                  <a:pt x="338" y="227"/>
                  <a:pt x="333" y="229"/>
                </a:cubicBezTo>
                <a:cubicBezTo>
                  <a:pt x="328" y="232"/>
                  <a:pt x="325" y="234"/>
                  <a:pt x="322" y="238"/>
                </a:cubicBezTo>
                <a:cubicBezTo>
                  <a:pt x="320" y="241"/>
                  <a:pt x="319" y="244"/>
                  <a:pt x="319" y="248"/>
                </a:cubicBezTo>
                <a:cubicBezTo>
                  <a:pt x="319" y="254"/>
                  <a:pt x="322" y="260"/>
                  <a:pt x="326" y="264"/>
                </a:cubicBezTo>
                <a:cubicBezTo>
                  <a:pt x="329" y="268"/>
                  <a:pt x="334" y="271"/>
                  <a:pt x="339" y="271"/>
                </a:cubicBezTo>
                <a:cubicBezTo>
                  <a:pt x="342" y="271"/>
                  <a:pt x="345" y="270"/>
                  <a:pt x="347" y="267"/>
                </a:cubicBezTo>
                <a:cubicBezTo>
                  <a:pt x="348" y="266"/>
                  <a:pt x="348" y="266"/>
                  <a:pt x="348" y="266"/>
                </a:cubicBezTo>
                <a:cubicBezTo>
                  <a:pt x="347" y="265"/>
                  <a:pt x="347" y="265"/>
                  <a:pt x="347" y="265"/>
                </a:cubicBezTo>
                <a:cubicBezTo>
                  <a:pt x="347" y="265"/>
                  <a:pt x="347" y="265"/>
                  <a:pt x="347" y="265"/>
                </a:cubicBezTo>
                <a:cubicBezTo>
                  <a:pt x="347" y="265"/>
                  <a:pt x="347" y="264"/>
                  <a:pt x="346" y="263"/>
                </a:cubicBezTo>
                <a:cubicBezTo>
                  <a:pt x="346" y="262"/>
                  <a:pt x="346" y="261"/>
                  <a:pt x="346" y="261"/>
                </a:cubicBezTo>
                <a:cubicBezTo>
                  <a:pt x="346" y="260"/>
                  <a:pt x="346" y="260"/>
                  <a:pt x="346" y="260"/>
                </a:cubicBezTo>
                <a:cubicBezTo>
                  <a:pt x="346" y="260"/>
                  <a:pt x="346" y="259"/>
                  <a:pt x="348" y="259"/>
                </a:cubicBezTo>
                <a:cubicBezTo>
                  <a:pt x="348" y="259"/>
                  <a:pt x="349" y="259"/>
                  <a:pt x="350" y="260"/>
                </a:cubicBezTo>
                <a:cubicBezTo>
                  <a:pt x="350" y="258"/>
                  <a:pt x="350" y="258"/>
                  <a:pt x="350" y="258"/>
                </a:cubicBezTo>
                <a:cubicBezTo>
                  <a:pt x="349" y="259"/>
                  <a:pt x="349" y="259"/>
                  <a:pt x="349" y="259"/>
                </a:cubicBezTo>
                <a:cubicBezTo>
                  <a:pt x="349" y="259"/>
                  <a:pt x="349" y="259"/>
                  <a:pt x="349" y="259"/>
                </a:cubicBezTo>
                <a:cubicBezTo>
                  <a:pt x="349" y="259"/>
                  <a:pt x="352" y="263"/>
                  <a:pt x="352" y="267"/>
                </a:cubicBezTo>
                <a:cubicBezTo>
                  <a:pt x="352" y="268"/>
                  <a:pt x="351" y="269"/>
                  <a:pt x="351" y="270"/>
                </a:cubicBezTo>
                <a:cubicBezTo>
                  <a:pt x="350" y="272"/>
                  <a:pt x="348" y="273"/>
                  <a:pt x="346" y="274"/>
                </a:cubicBezTo>
                <a:cubicBezTo>
                  <a:pt x="343" y="275"/>
                  <a:pt x="340" y="276"/>
                  <a:pt x="337" y="276"/>
                </a:cubicBezTo>
                <a:cubicBezTo>
                  <a:pt x="332" y="276"/>
                  <a:pt x="328" y="274"/>
                  <a:pt x="323" y="269"/>
                </a:cubicBezTo>
                <a:cubicBezTo>
                  <a:pt x="319" y="265"/>
                  <a:pt x="316" y="257"/>
                  <a:pt x="314" y="247"/>
                </a:cubicBezTo>
                <a:cubicBezTo>
                  <a:pt x="312" y="247"/>
                  <a:pt x="312" y="247"/>
                  <a:pt x="312" y="247"/>
                </a:cubicBezTo>
                <a:cubicBezTo>
                  <a:pt x="314" y="247"/>
                  <a:pt x="314" y="247"/>
                  <a:pt x="314" y="247"/>
                </a:cubicBezTo>
                <a:cubicBezTo>
                  <a:pt x="314" y="247"/>
                  <a:pt x="314" y="247"/>
                  <a:pt x="314" y="247"/>
                </a:cubicBezTo>
                <a:cubicBezTo>
                  <a:pt x="314" y="246"/>
                  <a:pt x="314" y="240"/>
                  <a:pt x="319" y="234"/>
                </a:cubicBezTo>
                <a:cubicBezTo>
                  <a:pt x="323" y="227"/>
                  <a:pt x="332" y="221"/>
                  <a:pt x="349" y="221"/>
                </a:cubicBezTo>
                <a:cubicBezTo>
                  <a:pt x="350" y="221"/>
                  <a:pt x="351" y="221"/>
                  <a:pt x="351" y="221"/>
                </a:cubicBezTo>
                <a:cubicBezTo>
                  <a:pt x="355" y="221"/>
                  <a:pt x="355" y="221"/>
                  <a:pt x="355" y="221"/>
                </a:cubicBezTo>
                <a:cubicBezTo>
                  <a:pt x="353" y="218"/>
                  <a:pt x="353" y="218"/>
                  <a:pt x="353" y="218"/>
                </a:cubicBezTo>
                <a:cubicBezTo>
                  <a:pt x="353" y="218"/>
                  <a:pt x="353" y="218"/>
                  <a:pt x="353" y="218"/>
                </a:cubicBezTo>
                <a:cubicBezTo>
                  <a:pt x="353" y="217"/>
                  <a:pt x="348" y="206"/>
                  <a:pt x="348" y="194"/>
                </a:cubicBezTo>
                <a:cubicBezTo>
                  <a:pt x="348" y="192"/>
                  <a:pt x="348" y="189"/>
                  <a:pt x="349" y="186"/>
                </a:cubicBezTo>
                <a:cubicBezTo>
                  <a:pt x="349" y="184"/>
                  <a:pt x="349" y="184"/>
                  <a:pt x="349" y="184"/>
                </a:cubicBezTo>
                <a:cubicBezTo>
                  <a:pt x="347" y="184"/>
                  <a:pt x="347" y="184"/>
                  <a:pt x="347" y="184"/>
                </a:cubicBezTo>
                <a:cubicBezTo>
                  <a:pt x="347" y="184"/>
                  <a:pt x="347" y="184"/>
                  <a:pt x="347" y="184"/>
                </a:cubicBezTo>
                <a:cubicBezTo>
                  <a:pt x="346" y="184"/>
                  <a:pt x="337" y="183"/>
                  <a:pt x="328" y="175"/>
                </a:cubicBezTo>
                <a:cubicBezTo>
                  <a:pt x="320" y="168"/>
                  <a:pt x="311" y="153"/>
                  <a:pt x="311" y="123"/>
                </a:cubicBezTo>
                <a:cubicBezTo>
                  <a:pt x="311" y="121"/>
                  <a:pt x="311" y="119"/>
                  <a:pt x="311" y="117"/>
                </a:cubicBezTo>
                <a:cubicBezTo>
                  <a:pt x="312" y="114"/>
                  <a:pt x="312" y="114"/>
                  <a:pt x="312" y="114"/>
                </a:cubicBezTo>
                <a:cubicBezTo>
                  <a:pt x="309" y="115"/>
                  <a:pt x="309" y="115"/>
                  <a:pt x="309" y="115"/>
                </a:cubicBezTo>
                <a:cubicBezTo>
                  <a:pt x="308" y="115"/>
                  <a:pt x="308" y="115"/>
                  <a:pt x="308" y="115"/>
                </a:cubicBezTo>
                <a:cubicBezTo>
                  <a:pt x="307" y="116"/>
                  <a:pt x="300" y="118"/>
                  <a:pt x="292" y="118"/>
                </a:cubicBezTo>
                <a:cubicBezTo>
                  <a:pt x="286" y="118"/>
                  <a:pt x="280" y="117"/>
                  <a:pt x="273" y="113"/>
                </a:cubicBezTo>
                <a:cubicBezTo>
                  <a:pt x="267" y="110"/>
                  <a:pt x="261" y="104"/>
                  <a:pt x="256" y="94"/>
                </a:cubicBezTo>
                <a:cubicBezTo>
                  <a:pt x="255" y="93"/>
                  <a:pt x="255" y="93"/>
                  <a:pt x="255" y="93"/>
                </a:cubicBezTo>
                <a:cubicBezTo>
                  <a:pt x="254" y="93"/>
                  <a:pt x="254" y="93"/>
                  <a:pt x="254" y="93"/>
                </a:cubicBezTo>
                <a:cubicBezTo>
                  <a:pt x="253" y="93"/>
                  <a:pt x="253" y="93"/>
                  <a:pt x="253" y="93"/>
                </a:cubicBezTo>
                <a:cubicBezTo>
                  <a:pt x="252" y="94"/>
                  <a:pt x="250" y="94"/>
                  <a:pt x="246" y="94"/>
                </a:cubicBezTo>
                <a:cubicBezTo>
                  <a:pt x="239" y="94"/>
                  <a:pt x="226" y="93"/>
                  <a:pt x="215" y="86"/>
                </a:cubicBezTo>
                <a:cubicBezTo>
                  <a:pt x="203" y="80"/>
                  <a:pt x="191" y="69"/>
                  <a:pt x="185" y="49"/>
                </a:cubicBezTo>
                <a:cubicBezTo>
                  <a:pt x="185" y="48"/>
                  <a:pt x="185" y="48"/>
                  <a:pt x="185" y="48"/>
                </a:cubicBezTo>
                <a:cubicBezTo>
                  <a:pt x="183" y="48"/>
                  <a:pt x="183" y="48"/>
                  <a:pt x="183" y="48"/>
                </a:cubicBezTo>
                <a:cubicBezTo>
                  <a:pt x="183" y="48"/>
                  <a:pt x="183" y="48"/>
                  <a:pt x="183" y="48"/>
                </a:cubicBezTo>
                <a:cubicBezTo>
                  <a:pt x="180" y="48"/>
                  <a:pt x="170" y="47"/>
                  <a:pt x="159" y="41"/>
                </a:cubicBezTo>
                <a:cubicBezTo>
                  <a:pt x="154" y="38"/>
                  <a:pt x="149" y="34"/>
                  <a:pt x="145" y="28"/>
                </a:cubicBezTo>
                <a:cubicBezTo>
                  <a:pt x="142" y="21"/>
                  <a:pt x="139" y="13"/>
                  <a:pt x="138" y="3"/>
                </a:cubicBezTo>
                <a:cubicBezTo>
                  <a:pt x="138" y="1"/>
                  <a:pt x="138" y="1"/>
                  <a:pt x="138" y="1"/>
                </a:cubicBezTo>
                <a:cubicBezTo>
                  <a:pt x="137" y="1"/>
                  <a:pt x="137" y="1"/>
                  <a:pt x="137" y="1"/>
                </a:cubicBezTo>
                <a:cubicBezTo>
                  <a:pt x="136" y="1"/>
                  <a:pt x="134" y="0"/>
                  <a:pt x="129" y="0"/>
                </a:cubicBezTo>
                <a:cubicBezTo>
                  <a:pt x="123" y="0"/>
                  <a:pt x="112" y="1"/>
                  <a:pt x="103" y="7"/>
                </a:cubicBezTo>
                <a:cubicBezTo>
                  <a:pt x="94" y="12"/>
                  <a:pt x="85" y="22"/>
                  <a:pt x="83" y="39"/>
                </a:cubicBezTo>
                <a:cubicBezTo>
                  <a:pt x="85" y="39"/>
                  <a:pt x="85" y="39"/>
                  <a:pt x="85" y="39"/>
                </a:cubicBezTo>
                <a:cubicBezTo>
                  <a:pt x="84" y="37"/>
                  <a:pt x="84" y="37"/>
                  <a:pt x="84" y="37"/>
                </a:cubicBezTo>
                <a:cubicBezTo>
                  <a:pt x="84" y="37"/>
                  <a:pt x="76" y="37"/>
                  <a:pt x="67" y="41"/>
                </a:cubicBezTo>
                <a:cubicBezTo>
                  <a:pt x="57" y="45"/>
                  <a:pt x="45" y="53"/>
                  <a:pt x="38" y="68"/>
                </a:cubicBezTo>
                <a:cubicBezTo>
                  <a:pt x="35" y="74"/>
                  <a:pt x="34" y="80"/>
                  <a:pt x="34" y="86"/>
                </a:cubicBezTo>
                <a:cubicBezTo>
                  <a:pt x="34" y="97"/>
                  <a:pt x="38" y="107"/>
                  <a:pt x="44" y="114"/>
                </a:cubicBezTo>
                <a:cubicBezTo>
                  <a:pt x="46" y="118"/>
                  <a:pt x="49" y="121"/>
                  <a:pt x="52" y="123"/>
                </a:cubicBezTo>
                <a:cubicBezTo>
                  <a:pt x="55" y="125"/>
                  <a:pt x="58" y="126"/>
                  <a:pt x="61" y="126"/>
                </a:cubicBezTo>
                <a:cubicBezTo>
                  <a:pt x="62" y="126"/>
                  <a:pt x="63" y="126"/>
                  <a:pt x="63" y="126"/>
                </a:cubicBezTo>
                <a:cubicBezTo>
                  <a:pt x="63" y="124"/>
                  <a:pt x="63" y="124"/>
                  <a:pt x="63" y="124"/>
                </a:cubicBezTo>
                <a:cubicBezTo>
                  <a:pt x="61" y="124"/>
                  <a:pt x="61" y="124"/>
                  <a:pt x="61" y="124"/>
                </a:cubicBezTo>
                <a:cubicBezTo>
                  <a:pt x="61" y="124"/>
                  <a:pt x="57" y="135"/>
                  <a:pt x="57" y="148"/>
                </a:cubicBezTo>
                <a:cubicBezTo>
                  <a:pt x="57" y="154"/>
                  <a:pt x="58" y="162"/>
                  <a:pt x="61" y="168"/>
                </a:cubicBezTo>
                <a:cubicBezTo>
                  <a:pt x="64" y="175"/>
                  <a:pt x="69" y="181"/>
                  <a:pt x="76" y="185"/>
                </a:cubicBezTo>
                <a:cubicBezTo>
                  <a:pt x="89" y="192"/>
                  <a:pt x="101" y="194"/>
                  <a:pt x="110" y="194"/>
                </a:cubicBezTo>
                <a:cubicBezTo>
                  <a:pt x="122" y="194"/>
                  <a:pt x="131" y="190"/>
                  <a:pt x="135" y="186"/>
                </a:cubicBezTo>
                <a:cubicBezTo>
                  <a:pt x="134" y="184"/>
                  <a:pt x="134" y="184"/>
                  <a:pt x="134" y="184"/>
                </a:cubicBezTo>
                <a:cubicBezTo>
                  <a:pt x="133" y="186"/>
                  <a:pt x="133" y="186"/>
                  <a:pt x="133" y="186"/>
                </a:cubicBezTo>
                <a:cubicBezTo>
                  <a:pt x="133" y="186"/>
                  <a:pt x="146" y="197"/>
                  <a:pt x="162" y="197"/>
                </a:cubicBezTo>
                <a:cubicBezTo>
                  <a:pt x="172" y="197"/>
                  <a:pt x="183" y="193"/>
                  <a:pt x="192" y="181"/>
                </a:cubicBezTo>
                <a:cubicBezTo>
                  <a:pt x="198" y="173"/>
                  <a:pt x="200" y="165"/>
                  <a:pt x="200" y="157"/>
                </a:cubicBezTo>
                <a:cubicBezTo>
                  <a:pt x="200" y="145"/>
                  <a:pt x="195" y="133"/>
                  <a:pt x="187" y="124"/>
                </a:cubicBezTo>
                <a:cubicBezTo>
                  <a:pt x="179" y="115"/>
                  <a:pt x="169" y="109"/>
                  <a:pt x="159" y="109"/>
                </a:cubicBezTo>
                <a:cubicBezTo>
                  <a:pt x="156" y="109"/>
                  <a:pt x="154" y="109"/>
                  <a:pt x="151" y="110"/>
                </a:cubicBezTo>
                <a:cubicBezTo>
                  <a:pt x="138" y="115"/>
                  <a:pt x="132" y="124"/>
                  <a:pt x="132" y="131"/>
                </a:cubicBezTo>
                <a:cubicBezTo>
                  <a:pt x="132" y="135"/>
                  <a:pt x="133" y="138"/>
                  <a:pt x="135" y="140"/>
                </a:cubicBezTo>
                <a:cubicBezTo>
                  <a:pt x="137" y="142"/>
                  <a:pt x="140" y="143"/>
                  <a:pt x="144" y="143"/>
                </a:cubicBezTo>
                <a:cubicBezTo>
                  <a:pt x="145" y="143"/>
                  <a:pt x="145" y="143"/>
                  <a:pt x="146" y="143"/>
                </a:cubicBezTo>
                <a:cubicBezTo>
                  <a:pt x="147" y="143"/>
                  <a:pt x="147" y="143"/>
                  <a:pt x="147" y="143"/>
                </a:cubicBezTo>
                <a:cubicBezTo>
                  <a:pt x="148" y="142"/>
                  <a:pt x="148" y="142"/>
                  <a:pt x="148" y="142"/>
                </a:cubicBezTo>
                <a:cubicBezTo>
                  <a:pt x="148" y="142"/>
                  <a:pt x="148" y="142"/>
                  <a:pt x="148" y="142"/>
                </a:cubicBezTo>
                <a:cubicBezTo>
                  <a:pt x="148" y="141"/>
                  <a:pt x="148" y="140"/>
                  <a:pt x="149" y="138"/>
                </a:cubicBezTo>
                <a:cubicBezTo>
                  <a:pt x="150" y="138"/>
                  <a:pt x="150" y="137"/>
                  <a:pt x="151" y="137"/>
                </a:cubicBezTo>
                <a:cubicBezTo>
                  <a:pt x="152" y="136"/>
                  <a:pt x="152" y="136"/>
                  <a:pt x="153" y="136"/>
                </a:cubicBezTo>
                <a:cubicBezTo>
                  <a:pt x="154" y="136"/>
                  <a:pt x="155" y="136"/>
                  <a:pt x="157" y="138"/>
                </a:cubicBezTo>
                <a:cubicBezTo>
                  <a:pt x="158" y="136"/>
                  <a:pt x="158" y="136"/>
                  <a:pt x="158" y="136"/>
                </a:cubicBezTo>
                <a:cubicBezTo>
                  <a:pt x="156" y="136"/>
                  <a:pt x="156" y="136"/>
                  <a:pt x="156" y="136"/>
                </a:cubicBezTo>
                <a:cubicBezTo>
                  <a:pt x="156" y="136"/>
                  <a:pt x="156" y="136"/>
                  <a:pt x="156" y="136"/>
                </a:cubicBezTo>
                <a:cubicBezTo>
                  <a:pt x="156" y="137"/>
                  <a:pt x="156" y="140"/>
                  <a:pt x="155" y="143"/>
                </a:cubicBezTo>
                <a:cubicBezTo>
                  <a:pt x="154" y="145"/>
                  <a:pt x="153" y="146"/>
                  <a:pt x="152" y="147"/>
                </a:cubicBezTo>
                <a:cubicBezTo>
                  <a:pt x="151" y="148"/>
                  <a:pt x="150" y="149"/>
                  <a:pt x="148" y="149"/>
                </a:cubicBezTo>
                <a:cubicBezTo>
                  <a:pt x="147" y="149"/>
                  <a:pt x="145" y="148"/>
                  <a:pt x="143" y="148"/>
                </a:cubicBezTo>
                <a:cubicBezTo>
                  <a:pt x="139" y="146"/>
                  <a:pt x="135" y="143"/>
                  <a:pt x="133" y="140"/>
                </a:cubicBezTo>
                <a:cubicBezTo>
                  <a:pt x="130" y="137"/>
                  <a:pt x="129" y="134"/>
                  <a:pt x="129" y="130"/>
                </a:cubicBezTo>
                <a:cubicBezTo>
                  <a:pt x="129" y="124"/>
                  <a:pt x="132" y="117"/>
                  <a:pt x="140" y="110"/>
                </a:cubicBezTo>
                <a:cubicBezTo>
                  <a:pt x="144" y="107"/>
                  <a:pt x="149" y="105"/>
                  <a:pt x="155" y="105"/>
                </a:cubicBezTo>
                <a:cubicBezTo>
                  <a:pt x="165" y="105"/>
                  <a:pt x="177" y="109"/>
                  <a:pt x="185" y="116"/>
                </a:cubicBezTo>
                <a:cubicBezTo>
                  <a:pt x="190" y="119"/>
                  <a:pt x="194" y="122"/>
                  <a:pt x="196" y="126"/>
                </a:cubicBezTo>
                <a:cubicBezTo>
                  <a:pt x="199" y="130"/>
                  <a:pt x="200" y="133"/>
                  <a:pt x="200" y="137"/>
                </a:cubicBezTo>
                <a:cubicBezTo>
                  <a:pt x="200" y="137"/>
                  <a:pt x="200" y="137"/>
                  <a:pt x="200" y="137"/>
                </a:cubicBezTo>
                <a:cubicBezTo>
                  <a:pt x="200" y="140"/>
                  <a:pt x="200" y="140"/>
                  <a:pt x="200" y="140"/>
                </a:cubicBezTo>
                <a:cubicBezTo>
                  <a:pt x="203" y="139"/>
                  <a:pt x="203" y="139"/>
                  <a:pt x="203" y="139"/>
                </a:cubicBezTo>
                <a:cubicBezTo>
                  <a:pt x="203" y="139"/>
                  <a:pt x="203" y="139"/>
                  <a:pt x="204" y="139"/>
                </a:cubicBezTo>
                <a:cubicBezTo>
                  <a:pt x="205" y="139"/>
                  <a:pt x="207" y="139"/>
                  <a:pt x="209" y="139"/>
                </a:cubicBezTo>
                <a:cubicBezTo>
                  <a:pt x="215" y="139"/>
                  <a:pt x="226" y="140"/>
                  <a:pt x="237" y="143"/>
                </a:cubicBezTo>
                <a:cubicBezTo>
                  <a:pt x="248" y="145"/>
                  <a:pt x="259" y="150"/>
                  <a:pt x="267" y="159"/>
                </a:cubicBezTo>
                <a:cubicBezTo>
                  <a:pt x="276" y="169"/>
                  <a:pt x="280" y="183"/>
                  <a:pt x="280" y="198"/>
                </a:cubicBezTo>
                <a:cubicBezTo>
                  <a:pt x="280" y="209"/>
                  <a:pt x="278" y="219"/>
                  <a:pt x="273" y="228"/>
                </a:cubicBezTo>
                <a:cubicBezTo>
                  <a:pt x="269" y="237"/>
                  <a:pt x="263" y="245"/>
                  <a:pt x="254" y="249"/>
                </a:cubicBezTo>
                <a:cubicBezTo>
                  <a:pt x="254" y="249"/>
                  <a:pt x="254" y="249"/>
                  <a:pt x="254" y="249"/>
                </a:cubicBezTo>
                <a:cubicBezTo>
                  <a:pt x="254" y="249"/>
                  <a:pt x="254" y="249"/>
                  <a:pt x="254" y="249"/>
                </a:cubicBezTo>
                <a:cubicBezTo>
                  <a:pt x="254" y="249"/>
                  <a:pt x="254" y="249"/>
                  <a:pt x="254" y="249"/>
                </a:cubicBezTo>
                <a:cubicBezTo>
                  <a:pt x="252" y="250"/>
                  <a:pt x="235" y="261"/>
                  <a:pt x="213" y="261"/>
                </a:cubicBezTo>
                <a:cubicBezTo>
                  <a:pt x="200" y="261"/>
                  <a:pt x="186" y="258"/>
                  <a:pt x="171" y="248"/>
                </a:cubicBezTo>
                <a:cubicBezTo>
                  <a:pt x="170" y="247"/>
                  <a:pt x="170" y="247"/>
                  <a:pt x="170" y="247"/>
                </a:cubicBezTo>
                <a:cubicBezTo>
                  <a:pt x="169" y="248"/>
                  <a:pt x="169" y="248"/>
                  <a:pt x="169" y="248"/>
                </a:cubicBezTo>
                <a:cubicBezTo>
                  <a:pt x="169" y="248"/>
                  <a:pt x="169" y="248"/>
                  <a:pt x="169" y="248"/>
                </a:cubicBezTo>
                <a:cubicBezTo>
                  <a:pt x="167" y="249"/>
                  <a:pt x="154" y="256"/>
                  <a:pt x="140" y="256"/>
                </a:cubicBezTo>
                <a:cubicBezTo>
                  <a:pt x="132" y="256"/>
                  <a:pt x="124" y="254"/>
                  <a:pt x="117" y="248"/>
                </a:cubicBezTo>
                <a:cubicBezTo>
                  <a:pt x="117" y="248"/>
                  <a:pt x="117" y="248"/>
                  <a:pt x="117" y="248"/>
                </a:cubicBezTo>
                <a:cubicBezTo>
                  <a:pt x="117" y="248"/>
                  <a:pt x="117" y="248"/>
                  <a:pt x="117" y="248"/>
                </a:cubicBezTo>
                <a:cubicBezTo>
                  <a:pt x="117" y="248"/>
                  <a:pt x="113" y="244"/>
                  <a:pt x="107" y="241"/>
                </a:cubicBezTo>
                <a:cubicBezTo>
                  <a:pt x="101" y="238"/>
                  <a:pt x="93" y="235"/>
                  <a:pt x="84" y="235"/>
                </a:cubicBezTo>
                <a:cubicBezTo>
                  <a:pt x="82" y="235"/>
                  <a:pt x="80" y="235"/>
                  <a:pt x="78" y="235"/>
                </a:cubicBezTo>
                <a:cubicBezTo>
                  <a:pt x="79" y="237"/>
                  <a:pt x="79" y="237"/>
                  <a:pt x="79" y="237"/>
                </a:cubicBezTo>
                <a:cubicBezTo>
                  <a:pt x="80" y="236"/>
                  <a:pt x="80" y="236"/>
                  <a:pt x="80" y="236"/>
                </a:cubicBezTo>
                <a:cubicBezTo>
                  <a:pt x="80" y="236"/>
                  <a:pt x="80" y="236"/>
                  <a:pt x="80" y="236"/>
                </a:cubicBezTo>
                <a:cubicBezTo>
                  <a:pt x="80" y="236"/>
                  <a:pt x="80" y="235"/>
                  <a:pt x="79" y="234"/>
                </a:cubicBezTo>
                <a:cubicBezTo>
                  <a:pt x="79" y="233"/>
                  <a:pt x="78" y="232"/>
                  <a:pt x="78" y="231"/>
                </a:cubicBezTo>
                <a:cubicBezTo>
                  <a:pt x="78" y="231"/>
                  <a:pt x="79" y="230"/>
                  <a:pt x="79" y="230"/>
                </a:cubicBezTo>
                <a:cubicBezTo>
                  <a:pt x="79" y="230"/>
                  <a:pt x="79" y="230"/>
                  <a:pt x="81" y="230"/>
                </a:cubicBezTo>
                <a:cubicBezTo>
                  <a:pt x="85" y="230"/>
                  <a:pt x="92" y="230"/>
                  <a:pt x="100" y="232"/>
                </a:cubicBezTo>
                <a:cubicBezTo>
                  <a:pt x="107" y="235"/>
                  <a:pt x="114" y="238"/>
                  <a:pt x="118" y="244"/>
                </a:cubicBezTo>
                <a:cubicBezTo>
                  <a:pt x="118" y="245"/>
                  <a:pt x="118" y="245"/>
                  <a:pt x="118" y="245"/>
                </a:cubicBezTo>
                <a:cubicBezTo>
                  <a:pt x="118" y="245"/>
                  <a:pt x="118" y="245"/>
                  <a:pt x="118" y="245"/>
                </a:cubicBezTo>
                <a:cubicBezTo>
                  <a:pt x="119" y="245"/>
                  <a:pt x="130" y="251"/>
                  <a:pt x="144" y="251"/>
                </a:cubicBezTo>
                <a:cubicBezTo>
                  <a:pt x="152" y="251"/>
                  <a:pt x="162" y="249"/>
                  <a:pt x="170" y="242"/>
                </a:cubicBezTo>
                <a:cubicBezTo>
                  <a:pt x="169" y="241"/>
                  <a:pt x="169" y="241"/>
                  <a:pt x="169" y="241"/>
                </a:cubicBezTo>
                <a:cubicBezTo>
                  <a:pt x="168" y="243"/>
                  <a:pt x="168" y="243"/>
                  <a:pt x="168" y="243"/>
                </a:cubicBezTo>
                <a:cubicBezTo>
                  <a:pt x="168" y="243"/>
                  <a:pt x="193" y="257"/>
                  <a:pt x="217" y="257"/>
                </a:cubicBezTo>
                <a:cubicBezTo>
                  <a:pt x="225" y="257"/>
                  <a:pt x="233" y="255"/>
                  <a:pt x="240" y="251"/>
                </a:cubicBezTo>
                <a:cubicBezTo>
                  <a:pt x="249" y="245"/>
                  <a:pt x="258" y="240"/>
                  <a:pt x="264" y="233"/>
                </a:cubicBezTo>
                <a:cubicBezTo>
                  <a:pt x="271" y="226"/>
                  <a:pt x="275" y="217"/>
                  <a:pt x="275" y="204"/>
                </a:cubicBezTo>
                <a:cubicBezTo>
                  <a:pt x="275" y="195"/>
                  <a:pt x="273" y="184"/>
                  <a:pt x="268" y="170"/>
                </a:cubicBezTo>
                <a:cubicBezTo>
                  <a:pt x="268" y="170"/>
                  <a:pt x="268" y="170"/>
                  <a:pt x="268" y="170"/>
                </a:cubicBezTo>
                <a:cubicBezTo>
                  <a:pt x="268" y="170"/>
                  <a:pt x="268" y="170"/>
                  <a:pt x="268" y="170"/>
                </a:cubicBezTo>
                <a:cubicBezTo>
                  <a:pt x="268" y="170"/>
                  <a:pt x="265" y="163"/>
                  <a:pt x="256" y="157"/>
                </a:cubicBezTo>
                <a:cubicBezTo>
                  <a:pt x="247" y="150"/>
                  <a:pt x="232" y="144"/>
                  <a:pt x="208" y="144"/>
                </a:cubicBezTo>
                <a:cubicBezTo>
                  <a:pt x="207" y="144"/>
                  <a:pt x="206" y="144"/>
                  <a:pt x="205" y="144"/>
                </a:cubicBezTo>
                <a:cubicBezTo>
                  <a:pt x="203" y="144"/>
                  <a:pt x="203" y="144"/>
                  <a:pt x="203" y="144"/>
                </a:cubicBezTo>
                <a:cubicBezTo>
                  <a:pt x="204" y="157"/>
                  <a:pt x="204" y="157"/>
                  <a:pt x="204" y="157"/>
                </a:cubicBezTo>
                <a:cubicBezTo>
                  <a:pt x="206" y="157"/>
                  <a:pt x="206" y="157"/>
                  <a:pt x="206" y="157"/>
                </a:cubicBezTo>
                <a:cubicBezTo>
                  <a:pt x="207" y="157"/>
                  <a:pt x="207" y="157"/>
                  <a:pt x="207" y="157"/>
                </a:cubicBezTo>
                <a:cubicBezTo>
                  <a:pt x="209" y="158"/>
                  <a:pt x="222" y="158"/>
                  <a:pt x="233" y="163"/>
                </a:cubicBezTo>
                <a:cubicBezTo>
                  <a:pt x="239" y="165"/>
                  <a:pt x="244" y="169"/>
                  <a:pt x="248" y="173"/>
                </a:cubicBezTo>
                <a:cubicBezTo>
                  <a:pt x="252" y="178"/>
                  <a:pt x="255" y="184"/>
                  <a:pt x="255" y="193"/>
                </a:cubicBezTo>
                <a:cubicBezTo>
                  <a:pt x="255" y="194"/>
                  <a:pt x="255" y="195"/>
                  <a:pt x="255" y="196"/>
                </a:cubicBezTo>
                <a:cubicBezTo>
                  <a:pt x="253" y="209"/>
                  <a:pt x="248" y="219"/>
                  <a:pt x="240" y="227"/>
                </a:cubicBezTo>
                <a:cubicBezTo>
                  <a:pt x="231" y="234"/>
                  <a:pt x="220" y="238"/>
                  <a:pt x="208" y="238"/>
                </a:cubicBezTo>
                <a:cubicBezTo>
                  <a:pt x="194" y="238"/>
                  <a:pt x="179" y="233"/>
                  <a:pt x="165" y="221"/>
                </a:cubicBezTo>
                <a:cubicBezTo>
                  <a:pt x="163" y="220"/>
                  <a:pt x="163" y="220"/>
                  <a:pt x="163" y="220"/>
                </a:cubicBezTo>
                <a:cubicBezTo>
                  <a:pt x="162" y="222"/>
                  <a:pt x="162" y="222"/>
                  <a:pt x="162" y="222"/>
                </a:cubicBezTo>
                <a:cubicBezTo>
                  <a:pt x="162" y="222"/>
                  <a:pt x="162" y="222"/>
                  <a:pt x="162" y="222"/>
                </a:cubicBezTo>
                <a:cubicBezTo>
                  <a:pt x="162" y="223"/>
                  <a:pt x="159" y="227"/>
                  <a:pt x="155" y="230"/>
                </a:cubicBezTo>
                <a:cubicBezTo>
                  <a:pt x="151" y="234"/>
                  <a:pt x="146" y="237"/>
                  <a:pt x="142" y="237"/>
                </a:cubicBezTo>
                <a:cubicBezTo>
                  <a:pt x="140" y="237"/>
                  <a:pt x="139" y="237"/>
                  <a:pt x="138" y="237"/>
                </a:cubicBezTo>
                <a:cubicBezTo>
                  <a:pt x="132" y="234"/>
                  <a:pt x="125" y="230"/>
                  <a:pt x="118" y="225"/>
                </a:cubicBezTo>
                <a:cubicBezTo>
                  <a:pt x="111" y="220"/>
                  <a:pt x="103" y="216"/>
                  <a:pt x="93" y="214"/>
                </a:cubicBezTo>
                <a:cubicBezTo>
                  <a:pt x="91" y="213"/>
                  <a:pt x="88" y="213"/>
                  <a:pt x="85" y="213"/>
                </a:cubicBezTo>
                <a:cubicBezTo>
                  <a:pt x="77" y="213"/>
                  <a:pt x="69" y="215"/>
                  <a:pt x="63" y="218"/>
                </a:cubicBezTo>
                <a:cubicBezTo>
                  <a:pt x="57" y="221"/>
                  <a:pt x="52" y="224"/>
                  <a:pt x="48" y="227"/>
                </a:cubicBezTo>
                <a:cubicBezTo>
                  <a:pt x="46" y="229"/>
                  <a:pt x="43" y="232"/>
                  <a:pt x="39" y="234"/>
                </a:cubicBezTo>
                <a:cubicBezTo>
                  <a:pt x="35" y="236"/>
                  <a:pt x="30" y="237"/>
                  <a:pt x="25" y="237"/>
                </a:cubicBezTo>
                <a:cubicBezTo>
                  <a:pt x="18" y="237"/>
                  <a:pt x="11" y="235"/>
                  <a:pt x="4" y="227"/>
                </a:cubicBezTo>
                <a:cubicBezTo>
                  <a:pt x="2" y="225"/>
                  <a:pt x="2" y="225"/>
                  <a:pt x="2" y="225"/>
                </a:cubicBezTo>
                <a:cubicBezTo>
                  <a:pt x="1" y="228"/>
                  <a:pt x="1" y="228"/>
                  <a:pt x="1" y="228"/>
                </a:cubicBezTo>
                <a:cubicBezTo>
                  <a:pt x="1" y="228"/>
                  <a:pt x="0" y="230"/>
                  <a:pt x="0" y="234"/>
                </a:cubicBezTo>
                <a:cubicBezTo>
                  <a:pt x="0" y="239"/>
                  <a:pt x="1" y="246"/>
                  <a:pt x="8" y="254"/>
                </a:cubicBezTo>
                <a:cubicBezTo>
                  <a:pt x="14" y="261"/>
                  <a:pt x="25" y="269"/>
                  <a:pt x="44" y="276"/>
                </a:cubicBezTo>
                <a:cubicBezTo>
                  <a:pt x="45" y="277"/>
                  <a:pt x="45" y="277"/>
                  <a:pt x="45" y="277"/>
                </a:cubicBezTo>
                <a:cubicBezTo>
                  <a:pt x="46" y="276"/>
                  <a:pt x="46" y="276"/>
                  <a:pt x="46" y="276"/>
                </a:cubicBezTo>
                <a:cubicBezTo>
                  <a:pt x="46" y="276"/>
                  <a:pt x="46" y="276"/>
                  <a:pt x="46" y="276"/>
                </a:cubicBezTo>
                <a:cubicBezTo>
                  <a:pt x="48" y="276"/>
                  <a:pt x="56" y="273"/>
                  <a:pt x="67" y="273"/>
                </a:cubicBezTo>
                <a:cubicBezTo>
                  <a:pt x="80" y="273"/>
                  <a:pt x="96" y="277"/>
                  <a:pt x="109" y="294"/>
                </a:cubicBezTo>
                <a:cubicBezTo>
                  <a:pt x="129" y="319"/>
                  <a:pt x="149" y="323"/>
                  <a:pt x="158" y="323"/>
                </a:cubicBezTo>
                <a:cubicBezTo>
                  <a:pt x="161" y="323"/>
                  <a:pt x="163" y="322"/>
                  <a:pt x="163" y="322"/>
                </a:cubicBezTo>
                <a:cubicBezTo>
                  <a:pt x="163" y="320"/>
                  <a:pt x="163" y="320"/>
                  <a:pt x="163" y="320"/>
                </a:cubicBezTo>
                <a:cubicBezTo>
                  <a:pt x="161" y="321"/>
                  <a:pt x="161" y="321"/>
                  <a:pt x="161" y="321"/>
                </a:cubicBezTo>
                <a:cubicBezTo>
                  <a:pt x="161" y="321"/>
                  <a:pt x="164" y="328"/>
                  <a:pt x="171" y="335"/>
                </a:cubicBezTo>
                <a:cubicBezTo>
                  <a:pt x="177" y="342"/>
                  <a:pt x="188" y="349"/>
                  <a:pt x="204" y="349"/>
                </a:cubicBezTo>
                <a:cubicBezTo>
                  <a:pt x="208" y="349"/>
                  <a:pt x="212" y="348"/>
                  <a:pt x="216" y="347"/>
                </a:cubicBezTo>
                <a:cubicBezTo>
                  <a:pt x="225" y="346"/>
                  <a:pt x="230" y="343"/>
                  <a:pt x="234" y="339"/>
                </a:cubicBezTo>
                <a:cubicBezTo>
                  <a:pt x="240" y="334"/>
                  <a:pt x="242" y="328"/>
                  <a:pt x="245" y="324"/>
                </a:cubicBezTo>
                <a:cubicBezTo>
                  <a:pt x="246" y="322"/>
                  <a:pt x="248" y="321"/>
                  <a:pt x="250" y="320"/>
                </a:cubicBezTo>
                <a:cubicBezTo>
                  <a:pt x="252" y="319"/>
                  <a:pt x="255" y="318"/>
                  <a:pt x="259" y="318"/>
                </a:cubicBezTo>
                <a:cubicBezTo>
                  <a:pt x="263" y="318"/>
                  <a:pt x="268" y="318"/>
                  <a:pt x="274" y="320"/>
                </a:cubicBezTo>
                <a:cubicBezTo>
                  <a:pt x="275" y="318"/>
                  <a:pt x="275" y="318"/>
                  <a:pt x="275" y="318"/>
                </a:cubicBezTo>
                <a:cubicBezTo>
                  <a:pt x="273" y="319"/>
                  <a:pt x="273" y="319"/>
                  <a:pt x="273" y="319"/>
                </a:cubicBezTo>
                <a:cubicBezTo>
                  <a:pt x="273" y="319"/>
                  <a:pt x="278" y="325"/>
                  <a:pt x="286" y="331"/>
                </a:cubicBezTo>
                <a:cubicBezTo>
                  <a:pt x="294" y="337"/>
                  <a:pt x="304" y="343"/>
                  <a:pt x="314" y="343"/>
                </a:cubicBezTo>
                <a:cubicBezTo>
                  <a:pt x="315" y="343"/>
                  <a:pt x="315" y="343"/>
                  <a:pt x="316" y="343"/>
                </a:cubicBezTo>
                <a:cubicBezTo>
                  <a:pt x="326" y="342"/>
                  <a:pt x="333" y="337"/>
                  <a:pt x="338" y="332"/>
                </a:cubicBezTo>
                <a:cubicBezTo>
                  <a:pt x="344" y="327"/>
                  <a:pt x="346" y="323"/>
                  <a:pt x="346" y="322"/>
                </a:cubicBezTo>
                <a:cubicBezTo>
                  <a:pt x="344" y="321"/>
                  <a:pt x="344" y="321"/>
                  <a:pt x="344" y="321"/>
                </a:cubicBezTo>
                <a:cubicBezTo>
                  <a:pt x="344" y="323"/>
                  <a:pt x="344" y="323"/>
                  <a:pt x="344" y="323"/>
                </a:cubicBezTo>
                <a:cubicBezTo>
                  <a:pt x="344" y="323"/>
                  <a:pt x="355" y="326"/>
                  <a:pt x="369" y="326"/>
                </a:cubicBezTo>
                <a:cubicBezTo>
                  <a:pt x="377" y="326"/>
                  <a:pt x="385" y="325"/>
                  <a:pt x="392" y="323"/>
                </a:cubicBezTo>
                <a:cubicBezTo>
                  <a:pt x="399" y="321"/>
                  <a:pt x="406" y="317"/>
                  <a:pt x="411" y="311"/>
                </a:cubicBezTo>
                <a:cubicBezTo>
                  <a:pt x="416" y="303"/>
                  <a:pt x="419" y="295"/>
                  <a:pt x="419" y="287"/>
                </a:cubicBezTo>
                <a:cubicBezTo>
                  <a:pt x="419" y="269"/>
                  <a:pt x="405" y="252"/>
                  <a:pt x="381" y="247"/>
                </a:cubicBezTo>
                <a:cubicBezTo>
                  <a:pt x="380" y="249"/>
                  <a:pt x="380" y="249"/>
                  <a:pt x="380" y="249"/>
                </a:cubicBezTo>
                <a:cubicBezTo>
                  <a:pt x="382" y="248"/>
                  <a:pt x="382" y="248"/>
                  <a:pt x="382" y="248"/>
                </a:cubicBezTo>
                <a:cubicBezTo>
                  <a:pt x="380" y="249"/>
                  <a:pt x="380" y="249"/>
                  <a:pt x="380" y="249"/>
                </a:cubicBezTo>
                <a:cubicBezTo>
                  <a:pt x="380" y="251"/>
                  <a:pt x="380" y="251"/>
                  <a:pt x="380" y="251"/>
                </a:cubicBezTo>
                <a:cubicBezTo>
                  <a:pt x="403" y="255"/>
                  <a:pt x="415" y="271"/>
                  <a:pt x="415" y="287"/>
                </a:cubicBezTo>
                <a:cubicBezTo>
                  <a:pt x="415" y="294"/>
                  <a:pt x="413" y="302"/>
                  <a:pt x="408" y="308"/>
                </a:cubicBezTo>
                <a:cubicBezTo>
                  <a:pt x="404" y="314"/>
                  <a:pt x="398" y="317"/>
                  <a:pt x="391" y="319"/>
                </a:cubicBezTo>
                <a:cubicBezTo>
                  <a:pt x="384" y="321"/>
                  <a:pt x="376" y="322"/>
                  <a:pt x="369" y="322"/>
                </a:cubicBezTo>
                <a:cubicBezTo>
                  <a:pt x="363" y="322"/>
                  <a:pt x="356" y="321"/>
                  <a:pt x="352" y="321"/>
                </a:cubicBezTo>
                <a:cubicBezTo>
                  <a:pt x="350" y="320"/>
                  <a:pt x="348" y="320"/>
                  <a:pt x="347" y="320"/>
                </a:cubicBezTo>
                <a:cubicBezTo>
                  <a:pt x="346" y="320"/>
                  <a:pt x="346" y="320"/>
                  <a:pt x="345" y="320"/>
                </a:cubicBezTo>
                <a:cubicBezTo>
                  <a:pt x="345" y="319"/>
                  <a:pt x="345" y="319"/>
                  <a:pt x="345" y="319"/>
                </a:cubicBezTo>
                <a:cubicBezTo>
                  <a:pt x="343" y="319"/>
                  <a:pt x="343" y="319"/>
                  <a:pt x="343" y="319"/>
                </a:cubicBezTo>
                <a:cubicBezTo>
                  <a:pt x="343" y="321"/>
                  <a:pt x="343" y="321"/>
                  <a:pt x="343" y="321"/>
                </a:cubicBezTo>
                <a:cubicBezTo>
                  <a:pt x="342" y="321"/>
                  <a:pt x="342" y="321"/>
                  <a:pt x="342" y="321"/>
                </a:cubicBezTo>
                <a:cubicBezTo>
                  <a:pt x="342" y="322"/>
                  <a:pt x="339" y="326"/>
                  <a:pt x="335" y="330"/>
                </a:cubicBezTo>
                <a:cubicBezTo>
                  <a:pt x="330" y="334"/>
                  <a:pt x="324" y="338"/>
                  <a:pt x="315" y="339"/>
                </a:cubicBezTo>
                <a:cubicBezTo>
                  <a:pt x="315" y="339"/>
                  <a:pt x="314" y="339"/>
                  <a:pt x="314" y="339"/>
                </a:cubicBezTo>
                <a:cubicBezTo>
                  <a:pt x="305" y="339"/>
                  <a:pt x="296" y="333"/>
                  <a:pt x="288" y="328"/>
                </a:cubicBezTo>
                <a:cubicBezTo>
                  <a:pt x="285" y="325"/>
                  <a:pt x="282" y="322"/>
                  <a:pt x="279" y="320"/>
                </a:cubicBezTo>
                <a:cubicBezTo>
                  <a:pt x="278" y="319"/>
                  <a:pt x="278" y="318"/>
                  <a:pt x="277" y="317"/>
                </a:cubicBezTo>
                <a:cubicBezTo>
                  <a:pt x="276" y="317"/>
                  <a:pt x="276" y="317"/>
                  <a:pt x="276" y="317"/>
                </a:cubicBezTo>
                <a:cubicBezTo>
                  <a:pt x="276" y="316"/>
                  <a:pt x="276" y="316"/>
                  <a:pt x="276" y="316"/>
                </a:cubicBezTo>
                <a:cubicBezTo>
                  <a:pt x="276" y="316"/>
                  <a:pt x="276" y="316"/>
                  <a:pt x="276" y="316"/>
                </a:cubicBezTo>
                <a:cubicBezTo>
                  <a:pt x="275" y="316"/>
                  <a:pt x="275" y="316"/>
                  <a:pt x="275" y="316"/>
                </a:cubicBezTo>
                <a:cubicBezTo>
                  <a:pt x="268" y="315"/>
                  <a:pt x="263" y="314"/>
                  <a:pt x="259" y="314"/>
                </a:cubicBezTo>
                <a:cubicBezTo>
                  <a:pt x="253" y="314"/>
                  <a:pt x="248" y="315"/>
                  <a:pt x="245" y="318"/>
                </a:cubicBezTo>
                <a:cubicBezTo>
                  <a:pt x="243" y="320"/>
                  <a:pt x="242" y="322"/>
                  <a:pt x="240" y="325"/>
                </a:cubicBezTo>
                <a:cubicBezTo>
                  <a:pt x="238" y="328"/>
                  <a:pt x="236" y="332"/>
                  <a:pt x="233" y="335"/>
                </a:cubicBezTo>
                <a:cubicBezTo>
                  <a:pt x="229" y="338"/>
                  <a:pt x="224" y="342"/>
                  <a:pt x="215" y="344"/>
                </a:cubicBezTo>
                <a:cubicBezTo>
                  <a:pt x="211" y="344"/>
                  <a:pt x="207" y="345"/>
                  <a:pt x="204" y="345"/>
                </a:cubicBezTo>
                <a:cubicBezTo>
                  <a:pt x="190" y="345"/>
                  <a:pt x="180" y="339"/>
                  <a:pt x="174" y="332"/>
                </a:cubicBezTo>
                <a:cubicBezTo>
                  <a:pt x="170" y="329"/>
                  <a:pt x="168" y="326"/>
                  <a:pt x="167" y="323"/>
                </a:cubicBezTo>
                <a:cubicBezTo>
                  <a:pt x="166" y="322"/>
                  <a:pt x="165" y="321"/>
                  <a:pt x="165" y="320"/>
                </a:cubicBezTo>
                <a:cubicBezTo>
                  <a:pt x="165" y="320"/>
                  <a:pt x="165" y="320"/>
                  <a:pt x="165" y="320"/>
                </a:cubicBezTo>
                <a:cubicBezTo>
                  <a:pt x="165" y="319"/>
                  <a:pt x="165" y="319"/>
                  <a:pt x="165" y="319"/>
                </a:cubicBezTo>
                <a:cubicBezTo>
                  <a:pt x="165" y="319"/>
                  <a:pt x="165" y="319"/>
                  <a:pt x="165" y="319"/>
                </a:cubicBezTo>
                <a:cubicBezTo>
                  <a:pt x="164" y="318"/>
                  <a:pt x="164" y="318"/>
                  <a:pt x="164" y="318"/>
                </a:cubicBezTo>
                <a:cubicBezTo>
                  <a:pt x="162" y="318"/>
                  <a:pt x="162" y="318"/>
                  <a:pt x="162" y="318"/>
                </a:cubicBezTo>
                <a:cubicBezTo>
                  <a:pt x="162" y="318"/>
                  <a:pt x="162" y="318"/>
                  <a:pt x="162" y="318"/>
                </a:cubicBezTo>
                <a:cubicBezTo>
                  <a:pt x="162" y="318"/>
                  <a:pt x="160" y="319"/>
                  <a:pt x="158" y="319"/>
                </a:cubicBezTo>
                <a:cubicBezTo>
                  <a:pt x="150" y="319"/>
                  <a:pt x="132" y="316"/>
                  <a:pt x="113" y="291"/>
                </a:cubicBezTo>
                <a:cubicBezTo>
                  <a:pt x="98" y="273"/>
                  <a:pt x="80" y="269"/>
                  <a:pt x="67" y="269"/>
                </a:cubicBezTo>
                <a:cubicBezTo>
                  <a:pt x="54" y="269"/>
                  <a:pt x="44" y="273"/>
                  <a:pt x="44" y="273"/>
                </a:cubicBezTo>
                <a:cubicBezTo>
                  <a:pt x="45" y="275"/>
                  <a:pt x="45" y="275"/>
                  <a:pt x="45" y="275"/>
                </a:cubicBezTo>
                <a:cubicBezTo>
                  <a:pt x="46" y="273"/>
                  <a:pt x="46" y="273"/>
                  <a:pt x="46" y="273"/>
                </a:cubicBezTo>
                <a:cubicBezTo>
                  <a:pt x="27" y="266"/>
                  <a:pt x="17" y="258"/>
                  <a:pt x="11" y="251"/>
                </a:cubicBezTo>
                <a:cubicBezTo>
                  <a:pt x="5" y="244"/>
                  <a:pt x="4" y="238"/>
                  <a:pt x="4" y="234"/>
                </a:cubicBezTo>
                <a:cubicBezTo>
                  <a:pt x="4" y="233"/>
                  <a:pt x="4" y="231"/>
                  <a:pt x="4" y="231"/>
                </a:cubicBezTo>
                <a:cubicBezTo>
                  <a:pt x="4" y="230"/>
                  <a:pt x="5" y="230"/>
                  <a:pt x="5" y="230"/>
                </a:cubicBezTo>
                <a:cubicBezTo>
                  <a:pt x="5" y="230"/>
                  <a:pt x="5" y="230"/>
                  <a:pt x="5" y="230"/>
                </a:cubicBezTo>
                <a:cubicBezTo>
                  <a:pt x="5" y="230"/>
                  <a:pt x="5" y="230"/>
                  <a:pt x="5" y="230"/>
                </a:cubicBezTo>
                <a:cubicBezTo>
                  <a:pt x="4" y="229"/>
                  <a:pt x="4" y="229"/>
                  <a:pt x="4" y="229"/>
                </a:cubicBezTo>
                <a:cubicBezTo>
                  <a:pt x="5" y="230"/>
                  <a:pt x="5" y="230"/>
                  <a:pt x="5" y="230"/>
                </a:cubicBezTo>
                <a:cubicBezTo>
                  <a:pt x="5" y="230"/>
                  <a:pt x="5" y="230"/>
                  <a:pt x="5" y="230"/>
                </a:cubicBezTo>
                <a:cubicBezTo>
                  <a:pt x="4" y="229"/>
                  <a:pt x="4" y="229"/>
                  <a:pt x="4" y="229"/>
                </a:cubicBezTo>
                <a:cubicBezTo>
                  <a:pt x="5" y="230"/>
                  <a:pt x="5" y="230"/>
                  <a:pt x="5" y="230"/>
                </a:cubicBezTo>
                <a:cubicBezTo>
                  <a:pt x="3" y="229"/>
                  <a:pt x="3" y="229"/>
                  <a:pt x="3" y="229"/>
                </a:cubicBezTo>
                <a:cubicBezTo>
                  <a:pt x="1" y="230"/>
                  <a:pt x="1" y="230"/>
                  <a:pt x="1" y="230"/>
                </a:cubicBezTo>
                <a:cubicBezTo>
                  <a:pt x="9" y="238"/>
                  <a:pt x="17" y="241"/>
                  <a:pt x="25" y="241"/>
                </a:cubicBezTo>
                <a:cubicBezTo>
                  <a:pt x="31" y="241"/>
                  <a:pt x="36" y="240"/>
                  <a:pt x="41" y="237"/>
                </a:cubicBezTo>
                <a:cubicBezTo>
                  <a:pt x="45" y="235"/>
                  <a:pt x="49" y="233"/>
                  <a:pt x="51" y="230"/>
                </a:cubicBezTo>
                <a:cubicBezTo>
                  <a:pt x="54" y="227"/>
                  <a:pt x="59" y="224"/>
                  <a:pt x="65" y="221"/>
                </a:cubicBezTo>
                <a:cubicBezTo>
                  <a:pt x="71" y="219"/>
                  <a:pt x="78" y="217"/>
                  <a:pt x="85" y="217"/>
                </a:cubicBezTo>
                <a:cubicBezTo>
                  <a:pt x="87" y="217"/>
                  <a:pt x="90" y="217"/>
                  <a:pt x="93" y="218"/>
                </a:cubicBezTo>
                <a:cubicBezTo>
                  <a:pt x="101" y="219"/>
                  <a:pt x="109" y="224"/>
                  <a:pt x="116" y="228"/>
                </a:cubicBezTo>
                <a:cubicBezTo>
                  <a:pt x="123" y="233"/>
                  <a:pt x="130" y="238"/>
                  <a:pt x="137" y="240"/>
                </a:cubicBezTo>
                <a:cubicBezTo>
                  <a:pt x="138" y="241"/>
                  <a:pt x="140" y="241"/>
                  <a:pt x="142" y="241"/>
                </a:cubicBezTo>
                <a:cubicBezTo>
                  <a:pt x="145" y="241"/>
                  <a:pt x="148" y="240"/>
                  <a:pt x="151" y="238"/>
                </a:cubicBezTo>
                <a:cubicBezTo>
                  <a:pt x="160" y="233"/>
                  <a:pt x="165" y="224"/>
                  <a:pt x="166" y="224"/>
                </a:cubicBezTo>
                <a:cubicBezTo>
                  <a:pt x="164" y="223"/>
                  <a:pt x="164" y="223"/>
                  <a:pt x="164" y="223"/>
                </a:cubicBezTo>
                <a:cubicBezTo>
                  <a:pt x="163" y="224"/>
                  <a:pt x="163" y="224"/>
                  <a:pt x="163" y="224"/>
                </a:cubicBezTo>
                <a:cubicBezTo>
                  <a:pt x="177" y="237"/>
                  <a:pt x="193" y="242"/>
                  <a:pt x="208" y="242"/>
                </a:cubicBezTo>
                <a:cubicBezTo>
                  <a:pt x="221" y="242"/>
                  <a:pt x="233" y="238"/>
                  <a:pt x="242" y="230"/>
                </a:cubicBezTo>
                <a:cubicBezTo>
                  <a:pt x="251" y="222"/>
                  <a:pt x="257" y="210"/>
                  <a:pt x="259" y="197"/>
                </a:cubicBezTo>
                <a:cubicBezTo>
                  <a:pt x="259" y="195"/>
                  <a:pt x="259" y="194"/>
                  <a:pt x="259" y="193"/>
                </a:cubicBezTo>
                <a:cubicBezTo>
                  <a:pt x="259" y="183"/>
                  <a:pt x="255" y="175"/>
                  <a:pt x="250" y="170"/>
                </a:cubicBezTo>
                <a:cubicBezTo>
                  <a:pt x="243" y="161"/>
                  <a:pt x="232" y="157"/>
                  <a:pt x="222" y="155"/>
                </a:cubicBezTo>
                <a:cubicBezTo>
                  <a:pt x="213" y="153"/>
                  <a:pt x="206" y="153"/>
                  <a:pt x="206" y="153"/>
                </a:cubicBezTo>
                <a:cubicBezTo>
                  <a:pt x="206" y="155"/>
                  <a:pt x="206" y="155"/>
                  <a:pt x="206" y="155"/>
                </a:cubicBezTo>
                <a:cubicBezTo>
                  <a:pt x="208" y="155"/>
                  <a:pt x="208" y="155"/>
                  <a:pt x="208" y="155"/>
                </a:cubicBezTo>
                <a:cubicBezTo>
                  <a:pt x="207" y="146"/>
                  <a:pt x="207" y="146"/>
                  <a:pt x="207" y="146"/>
                </a:cubicBezTo>
                <a:cubicBezTo>
                  <a:pt x="205" y="146"/>
                  <a:pt x="205" y="146"/>
                  <a:pt x="205" y="146"/>
                </a:cubicBezTo>
                <a:cubicBezTo>
                  <a:pt x="205" y="148"/>
                  <a:pt x="205" y="148"/>
                  <a:pt x="205" y="148"/>
                </a:cubicBezTo>
                <a:cubicBezTo>
                  <a:pt x="206" y="148"/>
                  <a:pt x="207" y="148"/>
                  <a:pt x="208" y="148"/>
                </a:cubicBezTo>
                <a:cubicBezTo>
                  <a:pt x="231" y="148"/>
                  <a:pt x="245" y="154"/>
                  <a:pt x="253" y="160"/>
                </a:cubicBezTo>
                <a:cubicBezTo>
                  <a:pt x="258" y="163"/>
                  <a:pt x="260" y="166"/>
                  <a:pt x="262" y="168"/>
                </a:cubicBezTo>
                <a:cubicBezTo>
                  <a:pt x="263" y="169"/>
                  <a:pt x="263" y="170"/>
                  <a:pt x="264" y="171"/>
                </a:cubicBezTo>
                <a:cubicBezTo>
                  <a:pt x="264" y="172"/>
                  <a:pt x="264" y="172"/>
                  <a:pt x="264" y="172"/>
                </a:cubicBezTo>
                <a:cubicBezTo>
                  <a:pt x="264" y="172"/>
                  <a:pt x="264" y="172"/>
                  <a:pt x="264" y="172"/>
                </a:cubicBezTo>
                <a:cubicBezTo>
                  <a:pt x="264" y="172"/>
                  <a:pt x="264" y="172"/>
                  <a:pt x="264" y="172"/>
                </a:cubicBezTo>
                <a:cubicBezTo>
                  <a:pt x="266" y="171"/>
                  <a:pt x="266" y="171"/>
                  <a:pt x="266" y="171"/>
                </a:cubicBezTo>
                <a:cubicBezTo>
                  <a:pt x="264" y="172"/>
                  <a:pt x="264" y="172"/>
                  <a:pt x="264" y="172"/>
                </a:cubicBezTo>
                <a:cubicBezTo>
                  <a:pt x="269" y="185"/>
                  <a:pt x="271" y="196"/>
                  <a:pt x="271" y="204"/>
                </a:cubicBezTo>
                <a:cubicBezTo>
                  <a:pt x="271" y="216"/>
                  <a:pt x="267" y="224"/>
                  <a:pt x="261" y="230"/>
                </a:cubicBezTo>
                <a:cubicBezTo>
                  <a:pt x="256" y="237"/>
                  <a:pt x="247" y="242"/>
                  <a:pt x="237" y="248"/>
                </a:cubicBezTo>
                <a:cubicBezTo>
                  <a:pt x="231" y="251"/>
                  <a:pt x="224" y="253"/>
                  <a:pt x="217" y="253"/>
                </a:cubicBezTo>
                <a:cubicBezTo>
                  <a:pt x="205" y="253"/>
                  <a:pt x="194" y="249"/>
                  <a:pt x="185" y="246"/>
                </a:cubicBezTo>
                <a:cubicBezTo>
                  <a:pt x="180" y="244"/>
                  <a:pt x="176" y="242"/>
                  <a:pt x="174" y="241"/>
                </a:cubicBezTo>
                <a:cubicBezTo>
                  <a:pt x="172" y="241"/>
                  <a:pt x="171" y="240"/>
                  <a:pt x="171" y="240"/>
                </a:cubicBezTo>
                <a:cubicBezTo>
                  <a:pt x="170" y="239"/>
                  <a:pt x="170" y="239"/>
                  <a:pt x="170" y="239"/>
                </a:cubicBezTo>
                <a:cubicBezTo>
                  <a:pt x="169" y="238"/>
                  <a:pt x="169" y="238"/>
                  <a:pt x="169" y="238"/>
                </a:cubicBezTo>
                <a:cubicBezTo>
                  <a:pt x="167" y="239"/>
                  <a:pt x="167" y="239"/>
                  <a:pt x="167" y="239"/>
                </a:cubicBezTo>
                <a:cubicBezTo>
                  <a:pt x="160" y="245"/>
                  <a:pt x="152" y="247"/>
                  <a:pt x="144" y="247"/>
                </a:cubicBezTo>
                <a:cubicBezTo>
                  <a:pt x="138" y="247"/>
                  <a:pt x="132" y="246"/>
                  <a:pt x="127" y="244"/>
                </a:cubicBezTo>
                <a:cubicBezTo>
                  <a:pt x="125" y="244"/>
                  <a:pt x="123" y="243"/>
                  <a:pt x="122" y="242"/>
                </a:cubicBezTo>
                <a:cubicBezTo>
                  <a:pt x="122" y="242"/>
                  <a:pt x="121" y="242"/>
                  <a:pt x="121" y="242"/>
                </a:cubicBezTo>
                <a:cubicBezTo>
                  <a:pt x="120" y="242"/>
                  <a:pt x="120" y="242"/>
                  <a:pt x="120" y="242"/>
                </a:cubicBezTo>
                <a:cubicBezTo>
                  <a:pt x="120" y="241"/>
                  <a:pt x="120" y="241"/>
                  <a:pt x="120" y="241"/>
                </a:cubicBezTo>
                <a:cubicBezTo>
                  <a:pt x="119" y="243"/>
                  <a:pt x="119" y="243"/>
                  <a:pt x="119" y="243"/>
                </a:cubicBezTo>
                <a:cubicBezTo>
                  <a:pt x="121" y="242"/>
                  <a:pt x="121" y="242"/>
                  <a:pt x="121" y="242"/>
                </a:cubicBezTo>
                <a:cubicBezTo>
                  <a:pt x="116" y="235"/>
                  <a:pt x="109" y="231"/>
                  <a:pt x="101" y="229"/>
                </a:cubicBezTo>
                <a:cubicBezTo>
                  <a:pt x="93" y="226"/>
                  <a:pt x="85" y="226"/>
                  <a:pt x="81" y="226"/>
                </a:cubicBezTo>
                <a:cubicBezTo>
                  <a:pt x="79" y="226"/>
                  <a:pt x="77" y="226"/>
                  <a:pt x="76" y="227"/>
                </a:cubicBezTo>
                <a:cubicBezTo>
                  <a:pt x="75" y="228"/>
                  <a:pt x="74" y="230"/>
                  <a:pt x="74" y="231"/>
                </a:cubicBezTo>
                <a:cubicBezTo>
                  <a:pt x="74" y="233"/>
                  <a:pt x="75" y="235"/>
                  <a:pt x="76" y="236"/>
                </a:cubicBezTo>
                <a:cubicBezTo>
                  <a:pt x="76" y="237"/>
                  <a:pt x="77" y="238"/>
                  <a:pt x="77" y="238"/>
                </a:cubicBezTo>
                <a:cubicBezTo>
                  <a:pt x="78" y="239"/>
                  <a:pt x="78" y="239"/>
                  <a:pt x="78" y="239"/>
                </a:cubicBezTo>
                <a:cubicBezTo>
                  <a:pt x="79" y="239"/>
                  <a:pt x="79" y="239"/>
                  <a:pt x="79" y="239"/>
                </a:cubicBezTo>
                <a:cubicBezTo>
                  <a:pt x="81" y="239"/>
                  <a:pt x="83" y="239"/>
                  <a:pt x="84" y="239"/>
                </a:cubicBezTo>
                <a:cubicBezTo>
                  <a:pt x="92" y="239"/>
                  <a:pt x="100" y="242"/>
                  <a:pt x="105" y="245"/>
                </a:cubicBezTo>
                <a:cubicBezTo>
                  <a:pt x="108" y="246"/>
                  <a:pt x="111" y="248"/>
                  <a:pt x="112" y="249"/>
                </a:cubicBezTo>
                <a:cubicBezTo>
                  <a:pt x="113" y="249"/>
                  <a:pt x="113" y="250"/>
                  <a:pt x="114" y="250"/>
                </a:cubicBezTo>
                <a:cubicBezTo>
                  <a:pt x="114" y="251"/>
                  <a:pt x="114" y="251"/>
                  <a:pt x="114" y="251"/>
                </a:cubicBezTo>
                <a:cubicBezTo>
                  <a:pt x="115" y="251"/>
                  <a:pt x="115" y="251"/>
                  <a:pt x="115" y="251"/>
                </a:cubicBezTo>
                <a:cubicBezTo>
                  <a:pt x="116" y="249"/>
                  <a:pt x="116" y="249"/>
                  <a:pt x="116" y="249"/>
                </a:cubicBezTo>
                <a:cubicBezTo>
                  <a:pt x="114" y="251"/>
                  <a:pt x="114" y="251"/>
                  <a:pt x="114" y="251"/>
                </a:cubicBezTo>
                <a:cubicBezTo>
                  <a:pt x="122" y="258"/>
                  <a:pt x="132" y="260"/>
                  <a:pt x="140" y="260"/>
                </a:cubicBezTo>
                <a:cubicBezTo>
                  <a:pt x="157" y="260"/>
                  <a:pt x="171" y="251"/>
                  <a:pt x="171" y="251"/>
                </a:cubicBezTo>
                <a:cubicBezTo>
                  <a:pt x="170" y="249"/>
                  <a:pt x="170" y="249"/>
                  <a:pt x="170" y="249"/>
                </a:cubicBezTo>
                <a:cubicBezTo>
                  <a:pt x="169" y="251"/>
                  <a:pt x="169" y="251"/>
                  <a:pt x="169" y="251"/>
                </a:cubicBezTo>
                <a:cubicBezTo>
                  <a:pt x="184" y="261"/>
                  <a:pt x="200" y="265"/>
                  <a:pt x="213" y="265"/>
                </a:cubicBezTo>
                <a:cubicBezTo>
                  <a:pt x="238" y="265"/>
                  <a:pt x="256" y="252"/>
                  <a:pt x="256" y="252"/>
                </a:cubicBezTo>
                <a:cubicBezTo>
                  <a:pt x="255" y="250"/>
                  <a:pt x="255" y="250"/>
                  <a:pt x="255" y="250"/>
                </a:cubicBezTo>
                <a:cubicBezTo>
                  <a:pt x="256" y="252"/>
                  <a:pt x="256" y="252"/>
                  <a:pt x="256" y="252"/>
                </a:cubicBezTo>
                <a:cubicBezTo>
                  <a:pt x="266" y="248"/>
                  <a:pt x="272" y="240"/>
                  <a:pt x="277" y="230"/>
                </a:cubicBezTo>
                <a:cubicBezTo>
                  <a:pt x="282" y="221"/>
                  <a:pt x="284" y="209"/>
                  <a:pt x="284" y="198"/>
                </a:cubicBezTo>
                <a:cubicBezTo>
                  <a:pt x="284" y="183"/>
                  <a:pt x="279" y="167"/>
                  <a:pt x="270" y="157"/>
                </a:cubicBezTo>
                <a:cubicBezTo>
                  <a:pt x="261" y="147"/>
                  <a:pt x="249" y="142"/>
                  <a:pt x="238" y="139"/>
                </a:cubicBezTo>
                <a:cubicBezTo>
                  <a:pt x="226" y="136"/>
                  <a:pt x="215" y="135"/>
                  <a:pt x="209" y="135"/>
                </a:cubicBezTo>
                <a:cubicBezTo>
                  <a:pt x="205" y="135"/>
                  <a:pt x="202" y="135"/>
                  <a:pt x="202" y="135"/>
                </a:cubicBezTo>
                <a:cubicBezTo>
                  <a:pt x="202" y="137"/>
                  <a:pt x="202" y="137"/>
                  <a:pt x="202" y="137"/>
                </a:cubicBezTo>
                <a:cubicBezTo>
                  <a:pt x="204" y="138"/>
                  <a:pt x="204" y="138"/>
                  <a:pt x="204" y="138"/>
                </a:cubicBezTo>
                <a:cubicBezTo>
                  <a:pt x="204" y="137"/>
                  <a:pt x="204" y="137"/>
                  <a:pt x="204" y="137"/>
                </a:cubicBezTo>
                <a:cubicBezTo>
                  <a:pt x="204" y="132"/>
                  <a:pt x="203" y="128"/>
                  <a:pt x="200" y="124"/>
                </a:cubicBezTo>
                <a:cubicBezTo>
                  <a:pt x="195" y="117"/>
                  <a:pt x="188" y="112"/>
                  <a:pt x="180" y="108"/>
                </a:cubicBezTo>
                <a:cubicBezTo>
                  <a:pt x="172" y="104"/>
                  <a:pt x="163" y="101"/>
                  <a:pt x="155" y="101"/>
                </a:cubicBezTo>
                <a:cubicBezTo>
                  <a:pt x="149" y="101"/>
                  <a:pt x="142" y="103"/>
                  <a:pt x="137" y="107"/>
                </a:cubicBezTo>
                <a:cubicBezTo>
                  <a:pt x="129" y="114"/>
                  <a:pt x="125" y="122"/>
                  <a:pt x="125" y="130"/>
                </a:cubicBezTo>
                <a:cubicBezTo>
                  <a:pt x="125" y="135"/>
                  <a:pt x="127" y="139"/>
                  <a:pt x="130" y="143"/>
                </a:cubicBezTo>
                <a:cubicBezTo>
                  <a:pt x="133" y="147"/>
                  <a:pt x="137" y="149"/>
                  <a:pt x="142" y="151"/>
                </a:cubicBezTo>
                <a:cubicBezTo>
                  <a:pt x="144" y="152"/>
                  <a:pt x="146" y="153"/>
                  <a:pt x="148" y="153"/>
                </a:cubicBezTo>
                <a:cubicBezTo>
                  <a:pt x="151" y="153"/>
                  <a:pt x="153" y="151"/>
                  <a:pt x="155" y="150"/>
                </a:cubicBezTo>
                <a:cubicBezTo>
                  <a:pt x="158" y="147"/>
                  <a:pt x="159" y="144"/>
                  <a:pt x="159" y="141"/>
                </a:cubicBezTo>
                <a:cubicBezTo>
                  <a:pt x="160" y="138"/>
                  <a:pt x="160" y="136"/>
                  <a:pt x="160" y="136"/>
                </a:cubicBezTo>
                <a:cubicBezTo>
                  <a:pt x="160" y="135"/>
                  <a:pt x="160" y="135"/>
                  <a:pt x="160" y="135"/>
                </a:cubicBezTo>
                <a:cubicBezTo>
                  <a:pt x="159" y="135"/>
                  <a:pt x="159" y="135"/>
                  <a:pt x="159" y="135"/>
                </a:cubicBezTo>
                <a:cubicBezTo>
                  <a:pt x="157" y="133"/>
                  <a:pt x="155" y="132"/>
                  <a:pt x="153" y="132"/>
                </a:cubicBezTo>
                <a:cubicBezTo>
                  <a:pt x="151" y="132"/>
                  <a:pt x="150" y="133"/>
                  <a:pt x="148" y="133"/>
                </a:cubicBezTo>
                <a:cubicBezTo>
                  <a:pt x="147" y="135"/>
                  <a:pt x="146" y="137"/>
                  <a:pt x="145" y="138"/>
                </a:cubicBezTo>
                <a:cubicBezTo>
                  <a:pt x="144" y="139"/>
                  <a:pt x="144" y="140"/>
                  <a:pt x="144" y="140"/>
                </a:cubicBezTo>
                <a:cubicBezTo>
                  <a:pt x="146" y="141"/>
                  <a:pt x="146" y="141"/>
                  <a:pt x="146" y="141"/>
                </a:cubicBezTo>
                <a:cubicBezTo>
                  <a:pt x="146" y="139"/>
                  <a:pt x="146" y="139"/>
                  <a:pt x="146" y="139"/>
                </a:cubicBezTo>
                <a:cubicBezTo>
                  <a:pt x="145" y="139"/>
                  <a:pt x="144" y="139"/>
                  <a:pt x="144" y="139"/>
                </a:cubicBezTo>
                <a:cubicBezTo>
                  <a:pt x="141" y="139"/>
                  <a:pt x="139" y="138"/>
                  <a:pt x="138" y="137"/>
                </a:cubicBezTo>
                <a:cubicBezTo>
                  <a:pt x="137" y="136"/>
                  <a:pt x="136" y="134"/>
                  <a:pt x="136" y="131"/>
                </a:cubicBezTo>
                <a:cubicBezTo>
                  <a:pt x="136" y="126"/>
                  <a:pt x="140" y="119"/>
                  <a:pt x="153" y="114"/>
                </a:cubicBezTo>
                <a:cubicBezTo>
                  <a:pt x="155" y="113"/>
                  <a:pt x="157" y="113"/>
                  <a:pt x="159" y="113"/>
                </a:cubicBezTo>
                <a:cubicBezTo>
                  <a:pt x="167" y="113"/>
                  <a:pt x="177" y="118"/>
                  <a:pt x="184" y="126"/>
                </a:cubicBezTo>
                <a:cubicBezTo>
                  <a:pt x="191" y="135"/>
                  <a:pt x="196" y="146"/>
                  <a:pt x="196" y="157"/>
                </a:cubicBezTo>
                <a:cubicBezTo>
                  <a:pt x="196" y="164"/>
                  <a:pt x="194" y="172"/>
                  <a:pt x="189" y="178"/>
                </a:cubicBezTo>
                <a:cubicBezTo>
                  <a:pt x="180" y="189"/>
                  <a:pt x="171" y="193"/>
                  <a:pt x="162" y="193"/>
                </a:cubicBezTo>
                <a:cubicBezTo>
                  <a:pt x="155" y="193"/>
                  <a:pt x="148" y="190"/>
                  <a:pt x="143" y="188"/>
                </a:cubicBezTo>
                <a:cubicBezTo>
                  <a:pt x="141" y="187"/>
                  <a:pt x="139" y="185"/>
                  <a:pt x="137" y="184"/>
                </a:cubicBezTo>
                <a:cubicBezTo>
                  <a:pt x="137" y="184"/>
                  <a:pt x="136" y="183"/>
                  <a:pt x="136" y="183"/>
                </a:cubicBezTo>
                <a:cubicBezTo>
                  <a:pt x="135" y="183"/>
                  <a:pt x="135" y="183"/>
                  <a:pt x="135" y="183"/>
                </a:cubicBezTo>
                <a:cubicBezTo>
                  <a:pt x="135" y="183"/>
                  <a:pt x="135" y="183"/>
                  <a:pt x="135" y="183"/>
                </a:cubicBezTo>
                <a:cubicBezTo>
                  <a:pt x="134" y="182"/>
                  <a:pt x="134" y="182"/>
                  <a:pt x="134" y="182"/>
                </a:cubicBezTo>
                <a:cubicBezTo>
                  <a:pt x="132" y="183"/>
                  <a:pt x="132" y="183"/>
                  <a:pt x="132" y="183"/>
                </a:cubicBezTo>
                <a:cubicBezTo>
                  <a:pt x="129" y="187"/>
                  <a:pt x="121" y="190"/>
                  <a:pt x="110" y="190"/>
                </a:cubicBezTo>
                <a:cubicBezTo>
                  <a:pt x="101" y="190"/>
                  <a:pt x="91" y="188"/>
                  <a:pt x="78" y="181"/>
                </a:cubicBezTo>
                <a:cubicBezTo>
                  <a:pt x="71" y="178"/>
                  <a:pt x="67" y="172"/>
                  <a:pt x="65" y="167"/>
                </a:cubicBezTo>
                <a:cubicBezTo>
                  <a:pt x="62" y="161"/>
                  <a:pt x="61" y="154"/>
                  <a:pt x="61" y="148"/>
                </a:cubicBezTo>
                <a:cubicBezTo>
                  <a:pt x="61" y="142"/>
                  <a:pt x="62" y="136"/>
                  <a:pt x="63" y="132"/>
                </a:cubicBezTo>
                <a:cubicBezTo>
                  <a:pt x="63" y="130"/>
                  <a:pt x="64" y="128"/>
                  <a:pt x="64" y="127"/>
                </a:cubicBezTo>
                <a:cubicBezTo>
                  <a:pt x="64" y="126"/>
                  <a:pt x="65" y="126"/>
                  <a:pt x="65" y="125"/>
                </a:cubicBezTo>
                <a:cubicBezTo>
                  <a:pt x="65" y="125"/>
                  <a:pt x="65" y="125"/>
                  <a:pt x="65" y="125"/>
                </a:cubicBezTo>
                <a:cubicBezTo>
                  <a:pt x="66" y="122"/>
                  <a:pt x="66" y="122"/>
                  <a:pt x="66" y="122"/>
                </a:cubicBezTo>
                <a:cubicBezTo>
                  <a:pt x="63" y="122"/>
                  <a:pt x="63" y="122"/>
                  <a:pt x="63" y="122"/>
                </a:cubicBezTo>
                <a:cubicBezTo>
                  <a:pt x="62" y="122"/>
                  <a:pt x="62" y="122"/>
                  <a:pt x="61" y="122"/>
                </a:cubicBezTo>
                <a:cubicBezTo>
                  <a:pt x="60" y="122"/>
                  <a:pt x="57" y="121"/>
                  <a:pt x="55" y="120"/>
                </a:cubicBezTo>
                <a:cubicBezTo>
                  <a:pt x="47" y="114"/>
                  <a:pt x="38" y="101"/>
                  <a:pt x="38" y="86"/>
                </a:cubicBezTo>
                <a:cubicBezTo>
                  <a:pt x="38" y="81"/>
                  <a:pt x="39" y="75"/>
                  <a:pt x="42" y="70"/>
                </a:cubicBezTo>
                <a:cubicBezTo>
                  <a:pt x="48" y="56"/>
                  <a:pt x="59" y="49"/>
                  <a:pt x="68" y="45"/>
                </a:cubicBezTo>
                <a:cubicBezTo>
                  <a:pt x="73" y="43"/>
                  <a:pt x="77" y="42"/>
                  <a:pt x="80" y="41"/>
                </a:cubicBezTo>
                <a:cubicBezTo>
                  <a:pt x="81" y="41"/>
                  <a:pt x="83" y="41"/>
                  <a:pt x="83" y="41"/>
                </a:cubicBezTo>
                <a:cubicBezTo>
                  <a:pt x="84" y="41"/>
                  <a:pt x="84" y="41"/>
                  <a:pt x="84" y="41"/>
                </a:cubicBezTo>
                <a:cubicBezTo>
                  <a:pt x="85" y="41"/>
                  <a:pt x="85" y="41"/>
                  <a:pt x="85" y="41"/>
                </a:cubicBezTo>
                <a:cubicBezTo>
                  <a:pt x="86" y="41"/>
                  <a:pt x="86" y="41"/>
                  <a:pt x="86" y="41"/>
                </a:cubicBezTo>
                <a:cubicBezTo>
                  <a:pt x="87" y="39"/>
                  <a:pt x="87" y="39"/>
                  <a:pt x="87" y="39"/>
                </a:cubicBezTo>
                <a:cubicBezTo>
                  <a:pt x="89" y="23"/>
                  <a:pt x="97" y="15"/>
                  <a:pt x="105" y="10"/>
                </a:cubicBezTo>
                <a:cubicBezTo>
                  <a:pt x="113" y="5"/>
                  <a:pt x="123" y="4"/>
                  <a:pt x="129" y="4"/>
                </a:cubicBezTo>
                <a:cubicBezTo>
                  <a:pt x="131" y="4"/>
                  <a:pt x="133" y="4"/>
                  <a:pt x="134" y="5"/>
                </a:cubicBezTo>
                <a:cubicBezTo>
                  <a:pt x="135" y="5"/>
                  <a:pt x="135" y="5"/>
                  <a:pt x="135" y="5"/>
                </a:cubicBezTo>
                <a:cubicBezTo>
                  <a:pt x="136" y="5"/>
                  <a:pt x="136" y="5"/>
                  <a:pt x="136" y="5"/>
                </a:cubicBezTo>
                <a:cubicBezTo>
                  <a:pt x="136" y="3"/>
                  <a:pt x="136" y="3"/>
                  <a:pt x="136" y="3"/>
                </a:cubicBezTo>
                <a:cubicBezTo>
                  <a:pt x="134" y="3"/>
                  <a:pt x="134" y="3"/>
                  <a:pt x="134" y="3"/>
                </a:cubicBezTo>
                <a:cubicBezTo>
                  <a:pt x="135" y="15"/>
                  <a:pt x="138" y="24"/>
                  <a:pt x="143" y="31"/>
                </a:cubicBezTo>
                <a:cubicBezTo>
                  <a:pt x="150" y="41"/>
                  <a:pt x="160" y="47"/>
                  <a:pt x="168" y="49"/>
                </a:cubicBezTo>
                <a:cubicBezTo>
                  <a:pt x="177" y="52"/>
                  <a:pt x="183" y="52"/>
                  <a:pt x="183" y="52"/>
                </a:cubicBezTo>
                <a:cubicBezTo>
                  <a:pt x="183" y="50"/>
                  <a:pt x="183" y="50"/>
                  <a:pt x="183" y="50"/>
                </a:cubicBezTo>
                <a:cubicBezTo>
                  <a:pt x="181" y="50"/>
                  <a:pt x="181" y="50"/>
                  <a:pt x="181" y="50"/>
                </a:cubicBezTo>
                <a:cubicBezTo>
                  <a:pt x="188" y="71"/>
                  <a:pt x="200" y="83"/>
                  <a:pt x="213" y="90"/>
                </a:cubicBezTo>
                <a:cubicBezTo>
                  <a:pt x="225" y="97"/>
                  <a:pt x="238" y="98"/>
                  <a:pt x="246" y="98"/>
                </a:cubicBezTo>
                <a:cubicBezTo>
                  <a:pt x="251" y="98"/>
                  <a:pt x="254" y="97"/>
                  <a:pt x="254" y="97"/>
                </a:cubicBezTo>
                <a:cubicBezTo>
                  <a:pt x="254" y="95"/>
                  <a:pt x="254" y="95"/>
                  <a:pt x="254" y="95"/>
                </a:cubicBezTo>
                <a:cubicBezTo>
                  <a:pt x="252" y="96"/>
                  <a:pt x="252" y="96"/>
                  <a:pt x="252" y="96"/>
                </a:cubicBezTo>
                <a:cubicBezTo>
                  <a:pt x="257" y="107"/>
                  <a:pt x="264" y="113"/>
                  <a:pt x="271" y="117"/>
                </a:cubicBezTo>
                <a:cubicBezTo>
                  <a:pt x="279" y="121"/>
                  <a:pt x="286" y="122"/>
                  <a:pt x="292" y="122"/>
                </a:cubicBezTo>
                <a:cubicBezTo>
                  <a:pt x="302" y="122"/>
                  <a:pt x="310" y="119"/>
                  <a:pt x="310" y="119"/>
                </a:cubicBezTo>
                <a:cubicBezTo>
                  <a:pt x="309" y="117"/>
                  <a:pt x="309" y="117"/>
                  <a:pt x="309" y="117"/>
                </a:cubicBezTo>
                <a:cubicBezTo>
                  <a:pt x="307" y="117"/>
                  <a:pt x="307" y="117"/>
                  <a:pt x="307" y="117"/>
                </a:cubicBezTo>
                <a:cubicBezTo>
                  <a:pt x="307" y="119"/>
                  <a:pt x="307" y="121"/>
                  <a:pt x="307" y="123"/>
                </a:cubicBezTo>
                <a:cubicBezTo>
                  <a:pt x="307" y="155"/>
                  <a:pt x="317" y="171"/>
                  <a:pt x="327" y="179"/>
                </a:cubicBezTo>
                <a:cubicBezTo>
                  <a:pt x="337" y="188"/>
                  <a:pt x="346" y="188"/>
                  <a:pt x="347" y="188"/>
                </a:cubicBezTo>
                <a:cubicBezTo>
                  <a:pt x="347" y="186"/>
                  <a:pt x="347" y="186"/>
                  <a:pt x="347" y="186"/>
                </a:cubicBezTo>
                <a:cubicBezTo>
                  <a:pt x="345" y="185"/>
                  <a:pt x="345" y="185"/>
                  <a:pt x="345" y="185"/>
                </a:cubicBezTo>
                <a:cubicBezTo>
                  <a:pt x="344" y="188"/>
                  <a:pt x="344" y="191"/>
                  <a:pt x="344" y="194"/>
                </a:cubicBezTo>
                <a:cubicBezTo>
                  <a:pt x="344" y="208"/>
                  <a:pt x="350" y="220"/>
                  <a:pt x="350" y="220"/>
                </a:cubicBezTo>
                <a:cubicBezTo>
                  <a:pt x="352" y="219"/>
                  <a:pt x="352" y="219"/>
                  <a:pt x="352" y="219"/>
                </a:cubicBezTo>
                <a:cubicBezTo>
                  <a:pt x="352" y="217"/>
                  <a:pt x="352" y="217"/>
                  <a:pt x="352" y="217"/>
                </a:cubicBezTo>
                <a:cubicBezTo>
                  <a:pt x="351" y="217"/>
                  <a:pt x="350" y="217"/>
                  <a:pt x="349" y="217"/>
                </a:cubicBezTo>
                <a:cubicBezTo>
                  <a:pt x="330" y="217"/>
                  <a:pt x="320" y="224"/>
                  <a:pt x="315" y="232"/>
                </a:cubicBezTo>
                <a:cubicBezTo>
                  <a:pt x="310" y="239"/>
                  <a:pt x="310" y="247"/>
                  <a:pt x="310" y="247"/>
                </a:cubicBezTo>
                <a:cubicBezTo>
                  <a:pt x="310" y="247"/>
                  <a:pt x="310" y="247"/>
                  <a:pt x="310" y="247"/>
                </a:cubicBezTo>
                <a:cubicBezTo>
                  <a:pt x="310" y="247"/>
                  <a:pt x="310" y="247"/>
                  <a:pt x="310" y="247"/>
                </a:cubicBezTo>
                <a:cubicBezTo>
                  <a:pt x="312" y="259"/>
                  <a:pt x="316" y="267"/>
                  <a:pt x="320" y="272"/>
                </a:cubicBezTo>
                <a:cubicBezTo>
                  <a:pt x="325" y="277"/>
                  <a:pt x="331" y="280"/>
                  <a:pt x="337" y="280"/>
                </a:cubicBezTo>
                <a:cubicBezTo>
                  <a:pt x="341" y="280"/>
                  <a:pt x="344" y="279"/>
                  <a:pt x="348" y="278"/>
                </a:cubicBezTo>
                <a:cubicBezTo>
                  <a:pt x="350" y="276"/>
                  <a:pt x="353" y="275"/>
                  <a:pt x="354" y="273"/>
                </a:cubicBezTo>
                <a:cubicBezTo>
                  <a:pt x="355" y="271"/>
                  <a:pt x="356" y="269"/>
                  <a:pt x="356" y="267"/>
                </a:cubicBezTo>
                <a:cubicBezTo>
                  <a:pt x="356" y="264"/>
                  <a:pt x="355" y="261"/>
                  <a:pt x="354" y="259"/>
                </a:cubicBezTo>
                <a:cubicBezTo>
                  <a:pt x="353" y="258"/>
                  <a:pt x="352" y="257"/>
                  <a:pt x="352" y="256"/>
                </a:cubicBezTo>
                <a:cubicBezTo>
                  <a:pt x="351" y="256"/>
                  <a:pt x="351" y="256"/>
                  <a:pt x="351" y="256"/>
                </a:cubicBezTo>
                <a:cubicBezTo>
                  <a:pt x="351" y="256"/>
                  <a:pt x="351" y="256"/>
                  <a:pt x="351" y="256"/>
                </a:cubicBezTo>
                <a:cubicBezTo>
                  <a:pt x="350" y="255"/>
                  <a:pt x="349" y="255"/>
                  <a:pt x="348" y="255"/>
                </a:cubicBezTo>
                <a:cubicBezTo>
                  <a:pt x="346" y="255"/>
                  <a:pt x="344" y="256"/>
                  <a:pt x="343" y="257"/>
                </a:cubicBezTo>
                <a:cubicBezTo>
                  <a:pt x="342" y="258"/>
                  <a:pt x="342" y="259"/>
                  <a:pt x="342" y="261"/>
                </a:cubicBezTo>
                <a:cubicBezTo>
                  <a:pt x="342" y="262"/>
                  <a:pt x="342" y="264"/>
                  <a:pt x="343" y="265"/>
                </a:cubicBezTo>
                <a:cubicBezTo>
                  <a:pt x="343" y="266"/>
                  <a:pt x="344" y="267"/>
                  <a:pt x="344" y="267"/>
                </a:cubicBezTo>
                <a:cubicBezTo>
                  <a:pt x="346" y="266"/>
                  <a:pt x="346" y="266"/>
                  <a:pt x="346" y="266"/>
                </a:cubicBezTo>
                <a:cubicBezTo>
                  <a:pt x="344" y="265"/>
                  <a:pt x="344" y="265"/>
                  <a:pt x="344" y="265"/>
                </a:cubicBezTo>
                <a:cubicBezTo>
                  <a:pt x="342" y="267"/>
                  <a:pt x="341" y="267"/>
                  <a:pt x="339" y="267"/>
                </a:cubicBezTo>
                <a:cubicBezTo>
                  <a:pt x="336" y="268"/>
                  <a:pt x="332" y="265"/>
                  <a:pt x="329" y="261"/>
                </a:cubicBezTo>
                <a:cubicBezTo>
                  <a:pt x="326" y="258"/>
                  <a:pt x="323" y="253"/>
                  <a:pt x="323" y="248"/>
                </a:cubicBezTo>
                <a:cubicBezTo>
                  <a:pt x="323" y="245"/>
                  <a:pt x="324" y="242"/>
                  <a:pt x="326" y="240"/>
                </a:cubicBezTo>
                <a:cubicBezTo>
                  <a:pt x="327" y="237"/>
                  <a:pt x="330" y="235"/>
                  <a:pt x="334" y="233"/>
                </a:cubicBezTo>
                <a:cubicBezTo>
                  <a:pt x="339" y="231"/>
                  <a:pt x="344" y="230"/>
                  <a:pt x="348" y="230"/>
                </a:cubicBezTo>
                <a:cubicBezTo>
                  <a:pt x="357" y="230"/>
                  <a:pt x="365" y="235"/>
                  <a:pt x="370" y="240"/>
                </a:cubicBezTo>
                <a:cubicBezTo>
                  <a:pt x="373" y="243"/>
                  <a:pt x="375" y="245"/>
                  <a:pt x="377" y="247"/>
                </a:cubicBezTo>
                <a:cubicBezTo>
                  <a:pt x="377" y="248"/>
                  <a:pt x="378" y="249"/>
                  <a:pt x="378" y="249"/>
                </a:cubicBezTo>
                <a:cubicBezTo>
                  <a:pt x="379" y="250"/>
                  <a:pt x="379" y="250"/>
                  <a:pt x="379" y="250"/>
                </a:cubicBezTo>
                <a:cubicBezTo>
                  <a:pt x="379" y="250"/>
                  <a:pt x="379" y="250"/>
                  <a:pt x="379" y="250"/>
                </a:cubicBezTo>
                <a:cubicBezTo>
                  <a:pt x="379" y="251"/>
                  <a:pt x="379" y="251"/>
                  <a:pt x="379" y="251"/>
                </a:cubicBezTo>
                <a:cubicBezTo>
                  <a:pt x="380" y="251"/>
                  <a:pt x="380" y="251"/>
                  <a:pt x="380" y="251"/>
                </a:cubicBezTo>
                <a:lnTo>
                  <a:pt x="380" y="249"/>
                </a:lnTo>
                <a:close/>
                <a:moveTo>
                  <a:pt x="103" y="94"/>
                </a:moveTo>
                <a:cubicBezTo>
                  <a:pt x="101" y="93"/>
                  <a:pt x="101" y="93"/>
                  <a:pt x="101" y="93"/>
                </a:cubicBezTo>
                <a:cubicBezTo>
                  <a:pt x="98" y="96"/>
                  <a:pt x="97" y="101"/>
                  <a:pt x="97" y="106"/>
                </a:cubicBezTo>
                <a:cubicBezTo>
                  <a:pt x="97" y="117"/>
                  <a:pt x="103" y="130"/>
                  <a:pt x="103" y="130"/>
                </a:cubicBezTo>
                <a:cubicBezTo>
                  <a:pt x="105" y="129"/>
                  <a:pt x="105" y="129"/>
                  <a:pt x="105" y="129"/>
                </a:cubicBezTo>
                <a:cubicBezTo>
                  <a:pt x="105" y="127"/>
                  <a:pt x="105" y="127"/>
                  <a:pt x="105" y="127"/>
                </a:cubicBezTo>
                <a:cubicBezTo>
                  <a:pt x="103" y="127"/>
                  <a:pt x="102" y="126"/>
                  <a:pt x="100" y="125"/>
                </a:cubicBezTo>
                <a:cubicBezTo>
                  <a:pt x="98" y="124"/>
                  <a:pt x="96" y="121"/>
                  <a:pt x="94" y="118"/>
                </a:cubicBezTo>
                <a:cubicBezTo>
                  <a:pt x="93" y="114"/>
                  <a:pt x="92" y="110"/>
                  <a:pt x="92" y="106"/>
                </a:cubicBezTo>
                <a:cubicBezTo>
                  <a:pt x="92" y="100"/>
                  <a:pt x="93" y="94"/>
                  <a:pt x="97" y="89"/>
                </a:cubicBezTo>
                <a:cubicBezTo>
                  <a:pt x="100" y="84"/>
                  <a:pt x="106" y="79"/>
                  <a:pt x="114" y="76"/>
                </a:cubicBezTo>
                <a:cubicBezTo>
                  <a:pt x="122" y="72"/>
                  <a:pt x="129" y="71"/>
                  <a:pt x="135" y="71"/>
                </a:cubicBezTo>
                <a:cubicBezTo>
                  <a:pt x="145" y="71"/>
                  <a:pt x="152" y="74"/>
                  <a:pt x="157" y="78"/>
                </a:cubicBezTo>
                <a:cubicBezTo>
                  <a:pt x="159" y="79"/>
                  <a:pt x="161" y="81"/>
                  <a:pt x="162" y="82"/>
                </a:cubicBezTo>
                <a:cubicBezTo>
                  <a:pt x="162" y="83"/>
                  <a:pt x="163" y="84"/>
                  <a:pt x="163" y="84"/>
                </a:cubicBezTo>
                <a:cubicBezTo>
                  <a:pt x="163" y="84"/>
                  <a:pt x="163" y="84"/>
                  <a:pt x="163" y="84"/>
                </a:cubicBezTo>
                <a:cubicBezTo>
                  <a:pt x="163" y="84"/>
                  <a:pt x="163" y="84"/>
                  <a:pt x="163" y="84"/>
                </a:cubicBezTo>
                <a:cubicBezTo>
                  <a:pt x="163" y="84"/>
                  <a:pt x="163" y="84"/>
                  <a:pt x="163" y="84"/>
                </a:cubicBezTo>
                <a:cubicBezTo>
                  <a:pt x="165" y="83"/>
                  <a:pt x="165" y="83"/>
                  <a:pt x="165" y="83"/>
                </a:cubicBezTo>
                <a:cubicBezTo>
                  <a:pt x="166" y="81"/>
                  <a:pt x="166" y="81"/>
                  <a:pt x="166" y="81"/>
                </a:cubicBezTo>
                <a:cubicBezTo>
                  <a:pt x="154" y="77"/>
                  <a:pt x="144" y="75"/>
                  <a:pt x="136" y="75"/>
                </a:cubicBezTo>
                <a:cubicBezTo>
                  <a:pt x="127" y="75"/>
                  <a:pt x="119" y="77"/>
                  <a:pt x="114" y="81"/>
                </a:cubicBezTo>
                <a:cubicBezTo>
                  <a:pt x="108" y="85"/>
                  <a:pt x="104" y="89"/>
                  <a:pt x="101" y="93"/>
                </a:cubicBezTo>
                <a:cubicBezTo>
                  <a:pt x="103" y="94"/>
                  <a:pt x="103" y="94"/>
                  <a:pt x="103" y="94"/>
                </a:cubicBezTo>
                <a:cubicBezTo>
                  <a:pt x="104" y="95"/>
                  <a:pt x="104" y="95"/>
                  <a:pt x="104" y="95"/>
                </a:cubicBezTo>
                <a:cubicBezTo>
                  <a:pt x="107" y="92"/>
                  <a:pt x="111" y="88"/>
                  <a:pt x="116" y="84"/>
                </a:cubicBezTo>
                <a:cubicBezTo>
                  <a:pt x="121" y="81"/>
                  <a:pt x="127" y="79"/>
                  <a:pt x="136" y="79"/>
                </a:cubicBezTo>
                <a:cubicBezTo>
                  <a:pt x="144" y="79"/>
                  <a:pt x="153" y="80"/>
                  <a:pt x="164" y="85"/>
                </a:cubicBezTo>
                <a:cubicBezTo>
                  <a:pt x="170" y="88"/>
                  <a:pt x="170" y="88"/>
                  <a:pt x="170" y="88"/>
                </a:cubicBezTo>
                <a:cubicBezTo>
                  <a:pt x="167" y="82"/>
                  <a:pt x="167" y="82"/>
                  <a:pt x="167" y="82"/>
                </a:cubicBezTo>
                <a:cubicBezTo>
                  <a:pt x="167" y="82"/>
                  <a:pt x="164" y="78"/>
                  <a:pt x="159" y="75"/>
                </a:cubicBezTo>
                <a:cubicBezTo>
                  <a:pt x="154" y="71"/>
                  <a:pt x="146" y="67"/>
                  <a:pt x="135" y="67"/>
                </a:cubicBezTo>
                <a:cubicBezTo>
                  <a:pt x="129" y="67"/>
                  <a:pt x="121" y="68"/>
                  <a:pt x="113" y="72"/>
                </a:cubicBezTo>
                <a:cubicBezTo>
                  <a:pt x="104" y="75"/>
                  <a:pt x="97" y="81"/>
                  <a:pt x="93" y="87"/>
                </a:cubicBezTo>
                <a:cubicBezTo>
                  <a:pt x="89" y="93"/>
                  <a:pt x="88" y="99"/>
                  <a:pt x="88" y="106"/>
                </a:cubicBezTo>
                <a:cubicBezTo>
                  <a:pt x="88" y="112"/>
                  <a:pt x="90" y="118"/>
                  <a:pt x="93" y="123"/>
                </a:cubicBezTo>
                <a:cubicBezTo>
                  <a:pt x="94" y="125"/>
                  <a:pt x="96" y="127"/>
                  <a:pt x="98" y="129"/>
                </a:cubicBezTo>
                <a:cubicBezTo>
                  <a:pt x="100" y="130"/>
                  <a:pt x="103" y="131"/>
                  <a:pt x="105" y="131"/>
                </a:cubicBezTo>
                <a:cubicBezTo>
                  <a:pt x="108" y="131"/>
                  <a:pt x="108" y="131"/>
                  <a:pt x="108" y="131"/>
                </a:cubicBezTo>
                <a:cubicBezTo>
                  <a:pt x="107" y="128"/>
                  <a:pt x="107" y="128"/>
                  <a:pt x="107" y="128"/>
                </a:cubicBezTo>
                <a:cubicBezTo>
                  <a:pt x="107" y="128"/>
                  <a:pt x="107" y="128"/>
                  <a:pt x="107" y="128"/>
                </a:cubicBezTo>
                <a:cubicBezTo>
                  <a:pt x="106" y="125"/>
                  <a:pt x="101" y="115"/>
                  <a:pt x="101" y="106"/>
                </a:cubicBezTo>
                <a:cubicBezTo>
                  <a:pt x="101" y="101"/>
                  <a:pt x="102" y="98"/>
                  <a:pt x="104" y="95"/>
                </a:cubicBezTo>
                <a:lnTo>
                  <a:pt x="103" y="94"/>
                </a:lnTo>
                <a:close/>
                <a:moveTo>
                  <a:pt x="307" y="296"/>
                </a:moveTo>
                <a:cubicBezTo>
                  <a:pt x="308" y="295"/>
                  <a:pt x="308" y="295"/>
                  <a:pt x="308" y="295"/>
                </a:cubicBezTo>
                <a:cubicBezTo>
                  <a:pt x="297" y="287"/>
                  <a:pt x="291" y="276"/>
                  <a:pt x="291" y="264"/>
                </a:cubicBezTo>
                <a:cubicBezTo>
                  <a:pt x="291" y="255"/>
                  <a:pt x="295" y="245"/>
                  <a:pt x="304" y="236"/>
                </a:cubicBezTo>
                <a:cubicBezTo>
                  <a:pt x="302" y="235"/>
                  <a:pt x="302" y="235"/>
                  <a:pt x="302" y="235"/>
                </a:cubicBezTo>
                <a:cubicBezTo>
                  <a:pt x="300" y="234"/>
                  <a:pt x="300" y="234"/>
                  <a:pt x="300" y="234"/>
                </a:cubicBezTo>
                <a:cubicBezTo>
                  <a:pt x="300" y="234"/>
                  <a:pt x="293" y="248"/>
                  <a:pt x="293" y="262"/>
                </a:cubicBezTo>
                <a:cubicBezTo>
                  <a:pt x="293" y="268"/>
                  <a:pt x="294" y="273"/>
                  <a:pt x="298" y="278"/>
                </a:cubicBezTo>
                <a:cubicBezTo>
                  <a:pt x="302" y="283"/>
                  <a:pt x="306" y="287"/>
                  <a:pt x="311" y="291"/>
                </a:cubicBezTo>
                <a:cubicBezTo>
                  <a:pt x="316" y="294"/>
                  <a:pt x="321" y="295"/>
                  <a:pt x="328" y="295"/>
                </a:cubicBezTo>
                <a:cubicBezTo>
                  <a:pt x="334" y="295"/>
                  <a:pt x="342" y="294"/>
                  <a:pt x="352" y="291"/>
                </a:cubicBezTo>
                <a:cubicBezTo>
                  <a:pt x="352" y="289"/>
                  <a:pt x="352" y="289"/>
                  <a:pt x="352" y="289"/>
                </a:cubicBezTo>
                <a:cubicBezTo>
                  <a:pt x="350" y="288"/>
                  <a:pt x="350" y="288"/>
                  <a:pt x="350" y="288"/>
                </a:cubicBezTo>
                <a:cubicBezTo>
                  <a:pt x="350" y="288"/>
                  <a:pt x="350" y="288"/>
                  <a:pt x="350" y="288"/>
                </a:cubicBezTo>
                <a:cubicBezTo>
                  <a:pt x="349" y="289"/>
                  <a:pt x="337" y="299"/>
                  <a:pt x="323" y="299"/>
                </a:cubicBezTo>
                <a:cubicBezTo>
                  <a:pt x="318" y="299"/>
                  <a:pt x="313" y="298"/>
                  <a:pt x="308" y="295"/>
                </a:cubicBezTo>
                <a:cubicBezTo>
                  <a:pt x="307" y="296"/>
                  <a:pt x="307" y="296"/>
                  <a:pt x="307" y="296"/>
                </a:cubicBezTo>
                <a:cubicBezTo>
                  <a:pt x="306" y="298"/>
                  <a:pt x="306" y="298"/>
                  <a:pt x="306" y="298"/>
                </a:cubicBezTo>
                <a:cubicBezTo>
                  <a:pt x="312" y="302"/>
                  <a:pt x="318" y="303"/>
                  <a:pt x="323" y="303"/>
                </a:cubicBezTo>
                <a:cubicBezTo>
                  <a:pt x="331" y="303"/>
                  <a:pt x="339" y="300"/>
                  <a:pt x="344" y="297"/>
                </a:cubicBezTo>
                <a:cubicBezTo>
                  <a:pt x="350" y="294"/>
                  <a:pt x="353" y="290"/>
                  <a:pt x="353" y="290"/>
                </a:cubicBezTo>
                <a:cubicBezTo>
                  <a:pt x="359" y="285"/>
                  <a:pt x="359" y="285"/>
                  <a:pt x="359" y="285"/>
                </a:cubicBezTo>
                <a:cubicBezTo>
                  <a:pt x="351" y="287"/>
                  <a:pt x="351" y="287"/>
                  <a:pt x="351" y="287"/>
                </a:cubicBezTo>
                <a:cubicBezTo>
                  <a:pt x="341" y="290"/>
                  <a:pt x="334" y="291"/>
                  <a:pt x="328" y="291"/>
                </a:cubicBezTo>
                <a:cubicBezTo>
                  <a:pt x="322" y="291"/>
                  <a:pt x="317" y="290"/>
                  <a:pt x="313" y="287"/>
                </a:cubicBezTo>
                <a:cubicBezTo>
                  <a:pt x="309" y="285"/>
                  <a:pt x="305" y="281"/>
                  <a:pt x="301" y="276"/>
                </a:cubicBezTo>
                <a:cubicBezTo>
                  <a:pt x="298" y="272"/>
                  <a:pt x="297" y="267"/>
                  <a:pt x="297" y="262"/>
                </a:cubicBezTo>
                <a:cubicBezTo>
                  <a:pt x="297" y="256"/>
                  <a:pt x="299" y="249"/>
                  <a:pt x="301" y="244"/>
                </a:cubicBezTo>
                <a:cubicBezTo>
                  <a:pt x="301" y="242"/>
                  <a:pt x="302" y="239"/>
                  <a:pt x="303" y="238"/>
                </a:cubicBezTo>
                <a:cubicBezTo>
                  <a:pt x="303" y="237"/>
                  <a:pt x="304" y="237"/>
                  <a:pt x="304" y="236"/>
                </a:cubicBezTo>
                <a:cubicBezTo>
                  <a:pt x="304" y="236"/>
                  <a:pt x="304" y="236"/>
                  <a:pt x="304" y="236"/>
                </a:cubicBezTo>
                <a:cubicBezTo>
                  <a:pt x="310" y="224"/>
                  <a:pt x="310" y="224"/>
                  <a:pt x="310" y="224"/>
                </a:cubicBezTo>
                <a:cubicBezTo>
                  <a:pt x="301" y="233"/>
                  <a:pt x="301" y="233"/>
                  <a:pt x="301" y="233"/>
                </a:cubicBezTo>
                <a:cubicBezTo>
                  <a:pt x="292" y="243"/>
                  <a:pt x="287" y="254"/>
                  <a:pt x="287" y="264"/>
                </a:cubicBezTo>
                <a:cubicBezTo>
                  <a:pt x="287" y="277"/>
                  <a:pt x="294" y="290"/>
                  <a:pt x="306" y="298"/>
                </a:cubicBezTo>
                <a:lnTo>
                  <a:pt x="307" y="296"/>
                </a:lnTo>
                <a:close/>
              </a:path>
            </a:pathLst>
          </a:custGeom>
          <a:solidFill>
            <a:srgbClr val="07194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076" name="PA_任意多边形 24"/>
          <p:cNvSpPr>
            <a:spLocks/>
          </p:cNvSpPr>
          <p:nvPr>
            <p:custDataLst>
              <p:tags r:id="rId21"/>
            </p:custDataLst>
          </p:nvPr>
        </p:nvSpPr>
        <p:spPr bwMode="auto">
          <a:xfrm>
            <a:off x="6219825" y="3052763"/>
            <a:ext cx="768350" cy="496888"/>
          </a:xfrm>
          <a:custGeom>
            <a:avLst/>
            <a:gdLst>
              <a:gd name="T0" fmla="*/ 66 w 322"/>
              <a:gd name="T1" fmla="*/ 153 h 208"/>
              <a:gd name="T2" fmla="*/ 113 w 322"/>
              <a:gd name="T3" fmla="*/ 196 h 208"/>
              <a:gd name="T4" fmla="*/ 173 w 322"/>
              <a:gd name="T5" fmla="*/ 138 h 208"/>
              <a:gd name="T6" fmla="*/ 110 w 322"/>
              <a:gd name="T7" fmla="*/ 120 h 208"/>
              <a:gd name="T8" fmla="*/ 102 w 322"/>
              <a:gd name="T9" fmla="*/ 138 h 208"/>
              <a:gd name="T10" fmla="*/ 118 w 322"/>
              <a:gd name="T11" fmla="*/ 147 h 208"/>
              <a:gd name="T12" fmla="*/ 129 w 322"/>
              <a:gd name="T13" fmla="*/ 141 h 208"/>
              <a:gd name="T14" fmla="*/ 118 w 322"/>
              <a:gd name="T15" fmla="*/ 156 h 208"/>
              <a:gd name="T16" fmla="*/ 94 w 322"/>
              <a:gd name="T17" fmla="*/ 138 h 208"/>
              <a:gd name="T18" fmla="*/ 129 w 322"/>
              <a:gd name="T19" fmla="*/ 105 h 208"/>
              <a:gd name="T20" fmla="*/ 156 w 322"/>
              <a:gd name="T21" fmla="*/ 77 h 208"/>
              <a:gd name="T22" fmla="*/ 221 w 322"/>
              <a:gd name="T23" fmla="*/ 111 h 208"/>
              <a:gd name="T24" fmla="*/ 249 w 322"/>
              <a:gd name="T25" fmla="*/ 126 h 208"/>
              <a:gd name="T26" fmla="*/ 234 w 322"/>
              <a:gd name="T27" fmla="*/ 154 h 208"/>
              <a:gd name="T28" fmla="*/ 232 w 322"/>
              <a:gd name="T29" fmla="*/ 143 h 208"/>
              <a:gd name="T30" fmla="*/ 242 w 322"/>
              <a:gd name="T31" fmla="*/ 144 h 208"/>
              <a:gd name="T32" fmla="*/ 228 w 322"/>
              <a:gd name="T33" fmla="*/ 121 h 208"/>
              <a:gd name="T34" fmla="*/ 179 w 322"/>
              <a:gd name="T35" fmla="*/ 153 h 208"/>
              <a:gd name="T36" fmla="*/ 232 w 322"/>
              <a:gd name="T37" fmla="*/ 202 h 208"/>
              <a:gd name="T38" fmla="*/ 264 w 322"/>
              <a:gd name="T39" fmla="*/ 175 h 208"/>
              <a:gd name="T40" fmla="*/ 308 w 322"/>
              <a:gd name="T41" fmla="*/ 153 h 208"/>
              <a:gd name="T42" fmla="*/ 310 w 322"/>
              <a:gd name="T43" fmla="*/ 96 h 208"/>
              <a:gd name="T44" fmla="*/ 264 w 322"/>
              <a:gd name="T45" fmla="*/ 71 h 208"/>
              <a:gd name="T46" fmla="*/ 243 w 322"/>
              <a:gd name="T47" fmla="*/ 42 h 208"/>
              <a:gd name="T48" fmla="*/ 174 w 322"/>
              <a:gd name="T49" fmla="*/ 40 h 208"/>
              <a:gd name="T50" fmla="*/ 83 w 322"/>
              <a:gd name="T51" fmla="*/ 49 h 208"/>
              <a:gd name="T52" fmla="*/ 25 w 322"/>
              <a:gd name="T53" fmla="*/ 73 h 208"/>
              <a:gd name="T54" fmla="*/ 66 w 322"/>
              <a:gd name="T55" fmla="*/ 153 h 2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322" h="208">
                <a:moveTo>
                  <a:pt x="66" y="153"/>
                </a:moveTo>
                <a:cubicBezTo>
                  <a:pt x="66" y="153"/>
                  <a:pt x="77" y="191"/>
                  <a:pt x="113" y="196"/>
                </a:cubicBezTo>
                <a:cubicBezTo>
                  <a:pt x="149" y="201"/>
                  <a:pt x="181" y="191"/>
                  <a:pt x="173" y="138"/>
                </a:cubicBezTo>
                <a:cubicBezTo>
                  <a:pt x="173" y="138"/>
                  <a:pt x="157" y="100"/>
                  <a:pt x="110" y="120"/>
                </a:cubicBezTo>
                <a:cubicBezTo>
                  <a:pt x="110" y="120"/>
                  <a:pt x="101" y="129"/>
                  <a:pt x="102" y="138"/>
                </a:cubicBezTo>
                <a:cubicBezTo>
                  <a:pt x="103" y="148"/>
                  <a:pt x="110" y="154"/>
                  <a:pt x="118" y="147"/>
                </a:cubicBezTo>
                <a:cubicBezTo>
                  <a:pt x="118" y="147"/>
                  <a:pt x="122" y="136"/>
                  <a:pt x="129" y="141"/>
                </a:cubicBezTo>
                <a:cubicBezTo>
                  <a:pt x="129" y="141"/>
                  <a:pt x="132" y="156"/>
                  <a:pt x="118" y="156"/>
                </a:cubicBezTo>
                <a:cubicBezTo>
                  <a:pt x="118" y="156"/>
                  <a:pt x="98" y="163"/>
                  <a:pt x="94" y="138"/>
                </a:cubicBezTo>
                <a:cubicBezTo>
                  <a:pt x="94" y="138"/>
                  <a:pt x="86" y="114"/>
                  <a:pt x="129" y="105"/>
                </a:cubicBezTo>
                <a:cubicBezTo>
                  <a:pt x="129" y="105"/>
                  <a:pt x="136" y="83"/>
                  <a:pt x="156" y="77"/>
                </a:cubicBezTo>
                <a:cubicBezTo>
                  <a:pt x="177" y="71"/>
                  <a:pt x="213" y="80"/>
                  <a:pt x="221" y="111"/>
                </a:cubicBezTo>
                <a:cubicBezTo>
                  <a:pt x="221" y="111"/>
                  <a:pt x="240" y="114"/>
                  <a:pt x="249" y="126"/>
                </a:cubicBezTo>
                <a:cubicBezTo>
                  <a:pt x="257" y="138"/>
                  <a:pt x="249" y="159"/>
                  <a:pt x="234" y="154"/>
                </a:cubicBezTo>
                <a:cubicBezTo>
                  <a:pt x="234" y="154"/>
                  <a:pt x="220" y="149"/>
                  <a:pt x="232" y="143"/>
                </a:cubicBezTo>
                <a:cubicBezTo>
                  <a:pt x="242" y="144"/>
                  <a:pt x="242" y="144"/>
                  <a:pt x="242" y="144"/>
                </a:cubicBezTo>
                <a:cubicBezTo>
                  <a:pt x="242" y="144"/>
                  <a:pt x="248" y="129"/>
                  <a:pt x="228" y="121"/>
                </a:cubicBezTo>
                <a:cubicBezTo>
                  <a:pt x="209" y="114"/>
                  <a:pt x="180" y="126"/>
                  <a:pt x="179" y="153"/>
                </a:cubicBezTo>
                <a:cubicBezTo>
                  <a:pt x="178" y="179"/>
                  <a:pt x="198" y="208"/>
                  <a:pt x="232" y="202"/>
                </a:cubicBezTo>
                <a:cubicBezTo>
                  <a:pt x="232" y="202"/>
                  <a:pt x="258" y="202"/>
                  <a:pt x="264" y="175"/>
                </a:cubicBezTo>
                <a:cubicBezTo>
                  <a:pt x="264" y="175"/>
                  <a:pt x="297" y="172"/>
                  <a:pt x="308" y="153"/>
                </a:cubicBezTo>
                <a:cubicBezTo>
                  <a:pt x="319" y="133"/>
                  <a:pt x="322" y="118"/>
                  <a:pt x="310" y="96"/>
                </a:cubicBezTo>
                <a:cubicBezTo>
                  <a:pt x="298" y="74"/>
                  <a:pt x="264" y="71"/>
                  <a:pt x="264" y="71"/>
                </a:cubicBezTo>
                <a:cubicBezTo>
                  <a:pt x="264" y="71"/>
                  <a:pt x="263" y="49"/>
                  <a:pt x="243" y="42"/>
                </a:cubicBezTo>
                <a:cubicBezTo>
                  <a:pt x="222" y="35"/>
                  <a:pt x="205" y="26"/>
                  <a:pt x="174" y="40"/>
                </a:cubicBezTo>
                <a:cubicBezTo>
                  <a:pt x="174" y="40"/>
                  <a:pt x="127" y="0"/>
                  <a:pt x="83" y="49"/>
                </a:cubicBezTo>
                <a:cubicBezTo>
                  <a:pt x="83" y="49"/>
                  <a:pt x="50" y="41"/>
                  <a:pt x="25" y="73"/>
                </a:cubicBezTo>
                <a:cubicBezTo>
                  <a:pt x="25" y="73"/>
                  <a:pt x="0" y="145"/>
                  <a:pt x="66" y="153"/>
                </a:cubicBezTo>
                <a:close/>
              </a:path>
            </a:pathLst>
          </a:custGeom>
          <a:solidFill>
            <a:srgbClr val="BBE4F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078" name="PA_任意多边形 25"/>
          <p:cNvSpPr>
            <a:spLocks/>
          </p:cNvSpPr>
          <p:nvPr>
            <p:custDataLst>
              <p:tags r:id="rId22"/>
            </p:custDataLst>
          </p:nvPr>
        </p:nvSpPr>
        <p:spPr bwMode="auto">
          <a:xfrm>
            <a:off x="6262688" y="3105150"/>
            <a:ext cx="720725" cy="436563"/>
          </a:xfrm>
          <a:custGeom>
            <a:avLst/>
            <a:gdLst>
              <a:gd name="T0" fmla="*/ 110 w 302"/>
              <a:gd name="T1" fmla="*/ 177 h 183"/>
              <a:gd name="T2" fmla="*/ 157 w 302"/>
              <a:gd name="T3" fmla="*/ 115 h 183"/>
              <a:gd name="T4" fmla="*/ 91 w 302"/>
              <a:gd name="T5" fmla="*/ 97 h 183"/>
              <a:gd name="T6" fmla="*/ 93 w 302"/>
              <a:gd name="T7" fmla="*/ 130 h 183"/>
              <a:gd name="T8" fmla="*/ 104 w 302"/>
              <a:gd name="T9" fmla="*/ 122 h 183"/>
              <a:gd name="T10" fmla="*/ 109 w 302"/>
              <a:gd name="T11" fmla="*/ 119 h 183"/>
              <a:gd name="T12" fmla="*/ 99 w 302"/>
              <a:gd name="T13" fmla="*/ 132 h 183"/>
              <a:gd name="T14" fmla="*/ 78 w 302"/>
              <a:gd name="T15" fmla="*/ 116 h 183"/>
              <a:gd name="T16" fmla="*/ 78 w 302"/>
              <a:gd name="T17" fmla="*/ 116 h 183"/>
              <a:gd name="T18" fmla="*/ 111 w 302"/>
              <a:gd name="T19" fmla="*/ 84 h 183"/>
              <a:gd name="T20" fmla="*/ 139 w 302"/>
              <a:gd name="T21" fmla="*/ 57 h 183"/>
              <a:gd name="T22" fmla="*/ 203 w 302"/>
              <a:gd name="T23" fmla="*/ 91 h 183"/>
              <a:gd name="T24" fmla="*/ 229 w 302"/>
              <a:gd name="T25" fmla="*/ 126 h 183"/>
              <a:gd name="T26" fmla="*/ 212 w 302"/>
              <a:gd name="T27" fmla="*/ 127 h 183"/>
              <a:gd name="T28" fmla="*/ 214 w 302"/>
              <a:gd name="T29" fmla="*/ 123 h 183"/>
              <a:gd name="T30" fmla="*/ 211 w 302"/>
              <a:gd name="T31" fmla="*/ 97 h 183"/>
              <a:gd name="T32" fmla="*/ 171 w 302"/>
              <a:gd name="T33" fmla="*/ 167 h 183"/>
              <a:gd name="T34" fmla="*/ 229 w 302"/>
              <a:gd name="T35" fmla="*/ 178 h 183"/>
              <a:gd name="T36" fmla="*/ 291 w 302"/>
              <a:gd name="T37" fmla="*/ 132 h 183"/>
              <a:gd name="T38" fmla="*/ 246 w 302"/>
              <a:gd name="T39" fmla="*/ 49 h 183"/>
              <a:gd name="T40" fmla="*/ 155 w 302"/>
              <a:gd name="T41" fmla="*/ 16 h 183"/>
              <a:gd name="T42" fmla="*/ 65 w 302"/>
              <a:gd name="T43" fmla="*/ 27 h 183"/>
              <a:gd name="T44" fmla="*/ 5 w 302"/>
              <a:gd name="T45" fmla="*/ 51 h 183"/>
              <a:gd name="T46" fmla="*/ 46 w 302"/>
              <a:gd name="T47" fmla="*/ 131 h 183"/>
              <a:gd name="T48" fmla="*/ 7 w 302"/>
              <a:gd name="T49" fmla="*/ 60 h 183"/>
              <a:gd name="T50" fmla="*/ 9 w 302"/>
              <a:gd name="T51" fmla="*/ 52 h 183"/>
              <a:gd name="T52" fmla="*/ 64 w 302"/>
              <a:gd name="T53" fmla="*/ 29 h 183"/>
              <a:gd name="T54" fmla="*/ 152 w 302"/>
              <a:gd name="T55" fmla="*/ 17 h 183"/>
              <a:gd name="T56" fmla="*/ 157 w 302"/>
              <a:gd name="T57" fmla="*/ 19 h 183"/>
              <a:gd name="T58" fmla="*/ 244 w 302"/>
              <a:gd name="T59" fmla="*/ 48 h 183"/>
              <a:gd name="T60" fmla="*/ 247 w 302"/>
              <a:gd name="T61" fmla="*/ 51 h 183"/>
              <a:gd name="T62" fmla="*/ 263 w 302"/>
              <a:gd name="T63" fmla="*/ 147 h 183"/>
              <a:gd name="T64" fmla="*/ 245 w 302"/>
              <a:gd name="T65" fmla="*/ 152 h 183"/>
              <a:gd name="T66" fmla="*/ 214 w 302"/>
              <a:gd name="T67" fmla="*/ 178 h 183"/>
              <a:gd name="T68" fmla="*/ 174 w 302"/>
              <a:gd name="T69" fmla="*/ 164 h 183"/>
              <a:gd name="T70" fmla="*/ 210 w 302"/>
              <a:gd name="T71" fmla="*/ 101 h 183"/>
              <a:gd name="T72" fmla="*/ 222 w 302"/>
              <a:gd name="T73" fmla="*/ 121 h 183"/>
              <a:gd name="T74" fmla="*/ 222 w 302"/>
              <a:gd name="T75" fmla="*/ 122 h 183"/>
              <a:gd name="T76" fmla="*/ 213 w 302"/>
              <a:gd name="T77" fmla="*/ 119 h 183"/>
              <a:gd name="T78" fmla="*/ 216 w 302"/>
              <a:gd name="T79" fmla="*/ 134 h 183"/>
              <a:gd name="T80" fmla="*/ 215 w 302"/>
              <a:gd name="T81" fmla="*/ 90 h 183"/>
              <a:gd name="T82" fmla="*/ 151 w 302"/>
              <a:gd name="T83" fmla="*/ 51 h 183"/>
              <a:gd name="T84" fmla="*/ 110 w 302"/>
              <a:gd name="T85" fmla="*/ 81 h 183"/>
              <a:gd name="T86" fmla="*/ 74 w 302"/>
              <a:gd name="T87" fmla="*/ 117 h 183"/>
              <a:gd name="T88" fmla="*/ 100 w 302"/>
              <a:gd name="T89" fmla="*/ 136 h 183"/>
              <a:gd name="T90" fmla="*/ 112 w 302"/>
              <a:gd name="T91" fmla="*/ 117 h 183"/>
              <a:gd name="T92" fmla="*/ 98 w 302"/>
              <a:gd name="T93" fmla="*/ 123 h 183"/>
              <a:gd name="T94" fmla="*/ 90 w 302"/>
              <a:gd name="T95" fmla="*/ 104 h 183"/>
              <a:gd name="T96" fmla="*/ 92 w 302"/>
              <a:gd name="T97" fmla="*/ 98 h 183"/>
              <a:gd name="T98" fmla="*/ 153 w 302"/>
              <a:gd name="T99" fmla="*/ 116 h 183"/>
              <a:gd name="T100" fmla="*/ 153 w 302"/>
              <a:gd name="T101" fmla="*/ 117 h 183"/>
              <a:gd name="T102" fmla="*/ 60 w 302"/>
              <a:gd name="T103" fmla="*/ 149 h 183"/>
              <a:gd name="T104" fmla="*/ 50 w 302"/>
              <a:gd name="T105" fmla="*/ 129 h 1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302" h="183">
                <a:moveTo>
                  <a:pt x="48" y="131"/>
                </a:moveTo>
                <a:cubicBezTo>
                  <a:pt x="46" y="131"/>
                  <a:pt x="46" y="131"/>
                  <a:pt x="46" y="131"/>
                </a:cubicBezTo>
                <a:cubicBezTo>
                  <a:pt x="46" y="131"/>
                  <a:pt x="49" y="141"/>
                  <a:pt x="56" y="152"/>
                </a:cubicBezTo>
                <a:cubicBezTo>
                  <a:pt x="64" y="162"/>
                  <a:pt x="76" y="173"/>
                  <a:pt x="95" y="176"/>
                </a:cubicBezTo>
                <a:cubicBezTo>
                  <a:pt x="100" y="177"/>
                  <a:pt x="105" y="177"/>
                  <a:pt x="110" y="177"/>
                </a:cubicBezTo>
                <a:cubicBezTo>
                  <a:pt x="123" y="177"/>
                  <a:pt x="135" y="174"/>
                  <a:pt x="144" y="167"/>
                </a:cubicBezTo>
                <a:cubicBezTo>
                  <a:pt x="153" y="160"/>
                  <a:pt x="158" y="149"/>
                  <a:pt x="158" y="132"/>
                </a:cubicBezTo>
                <a:cubicBezTo>
                  <a:pt x="158" y="127"/>
                  <a:pt x="158" y="122"/>
                  <a:pt x="157" y="116"/>
                </a:cubicBezTo>
                <a:cubicBezTo>
                  <a:pt x="157" y="116"/>
                  <a:pt x="157" y="116"/>
                  <a:pt x="157" y="116"/>
                </a:cubicBezTo>
                <a:cubicBezTo>
                  <a:pt x="157" y="115"/>
                  <a:pt x="157" y="115"/>
                  <a:pt x="157" y="115"/>
                </a:cubicBezTo>
                <a:cubicBezTo>
                  <a:pt x="157" y="115"/>
                  <a:pt x="154" y="109"/>
                  <a:pt x="148" y="103"/>
                </a:cubicBezTo>
                <a:cubicBezTo>
                  <a:pt x="142" y="97"/>
                  <a:pt x="132" y="90"/>
                  <a:pt x="118" y="90"/>
                </a:cubicBezTo>
                <a:cubicBezTo>
                  <a:pt x="110" y="90"/>
                  <a:pt x="102" y="92"/>
                  <a:pt x="92" y="96"/>
                </a:cubicBezTo>
                <a:cubicBezTo>
                  <a:pt x="91" y="96"/>
                  <a:pt x="91" y="96"/>
                  <a:pt x="91" y="96"/>
                </a:cubicBezTo>
                <a:cubicBezTo>
                  <a:pt x="91" y="97"/>
                  <a:pt x="91" y="97"/>
                  <a:pt x="91" y="97"/>
                </a:cubicBezTo>
                <a:cubicBezTo>
                  <a:pt x="91" y="97"/>
                  <a:pt x="89" y="99"/>
                  <a:pt x="87" y="102"/>
                </a:cubicBezTo>
                <a:cubicBezTo>
                  <a:pt x="84" y="105"/>
                  <a:pt x="82" y="109"/>
                  <a:pt x="82" y="115"/>
                </a:cubicBezTo>
                <a:cubicBezTo>
                  <a:pt x="82" y="115"/>
                  <a:pt x="82" y="116"/>
                  <a:pt x="82" y="116"/>
                </a:cubicBezTo>
                <a:cubicBezTo>
                  <a:pt x="83" y="120"/>
                  <a:pt x="84" y="123"/>
                  <a:pt x="86" y="126"/>
                </a:cubicBezTo>
                <a:cubicBezTo>
                  <a:pt x="88" y="128"/>
                  <a:pt x="90" y="130"/>
                  <a:pt x="93" y="130"/>
                </a:cubicBezTo>
                <a:cubicBezTo>
                  <a:pt x="96" y="130"/>
                  <a:pt x="99" y="129"/>
                  <a:pt x="101" y="126"/>
                </a:cubicBezTo>
                <a:cubicBezTo>
                  <a:pt x="101" y="126"/>
                  <a:pt x="101" y="126"/>
                  <a:pt x="101" y="126"/>
                </a:cubicBezTo>
                <a:cubicBezTo>
                  <a:pt x="102" y="125"/>
                  <a:pt x="102" y="125"/>
                  <a:pt x="102" y="125"/>
                </a:cubicBezTo>
                <a:cubicBezTo>
                  <a:pt x="102" y="125"/>
                  <a:pt x="102" y="125"/>
                  <a:pt x="102" y="125"/>
                </a:cubicBezTo>
                <a:cubicBezTo>
                  <a:pt x="102" y="125"/>
                  <a:pt x="102" y="123"/>
                  <a:pt x="104" y="122"/>
                </a:cubicBezTo>
                <a:cubicBezTo>
                  <a:pt x="104" y="121"/>
                  <a:pt x="105" y="120"/>
                  <a:pt x="106" y="120"/>
                </a:cubicBezTo>
                <a:cubicBezTo>
                  <a:pt x="106" y="120"/>
                  <a:pt x="107" y="119"/>
                  <a:pt x="107" y="119"/>
                </a:cubicBezTo>
                <a:cubicBezTo>
                  <a:pt x="108" y="119"/>
                  <a:pt x="108" y="120"/>
                  <a:pt x="109" y="120"/>
                </a:cubicBezTo>
                <a:cubicBezTo>
                  <a:pt x="111" y="119"/>
                  <a:pt x="111" y="119"/>
                  <a:pt x="111" y="119"/>
                </a:cubicBezTo>
                <a:cubicBezTo>
                  <a:pt x="109" y="119"/>
                  <a:pt x="109" y="119"/>
                  <a:pt x="109" y="119"/>
                </a:cubicBezTo>
                <a:cubicBezTo>
                  <a:pt x="109" y="119"/>
                  <a:pt x="109" y="119"/>
                  <a:pt x="109" y="119"/>
                </a:cubicBezTo>
                <a:cubicBezTo>
                  <a:pt x="109" y="119"/>
                  <a:pt x="109" y="121"/>
                  <a:pt x="109" y="123"/>
                </a:cubicBezTo>
                <a:cubicBezTo>
                  <a:pt x="109" y="125"/>
                  <a:pt x="109" y="127"/>
                  <a:pt x="107" y="129"/>
                </a:cubicBezTo>
                <a:cubicBezTo>
                  <a:pt x="106" y="131"/>
                  <a:pt x="104" y="132"/>
                  <a:pt x="100" y="132"/>
                </a:cubicBezTo>
                <a:cubicBezTo>
                  <a:pt x="99" y="132"/>
                  <a:pt x="99" y="132"/>
                  <a:pt x="99" y="132"/>
                </a:cubicBezTo>
                <a:cubicBezTo>
                  <a:pt x="99" y="132"/>
                  <a:pt x="99" y="132"/>
                  <a:pt x="99" y="132"/>
                </a:cubicBezTo>
                <a:cubicBezTo>
                  <a:pt x="99" y="132"/>
                  <a:pt x="99" y="132"/>
                  <a:pt x="99" y="132"/>
                </a:cubicBezTo>
                <a:cubicBezTo>
                  <a:pt x="99" y="133"/>
                  <a:pt x="96" y="133"/>
                  <a:pt x="94" y="133"/>
                </a:cubicBezTo>
                <a:cubicBezTo>
                  <a:pt x="91" y="133"/>
                  <a:pt x="88" y="133"/>
                  <a:pt x="85" y="130"/>
                </a:cubicBezTo>
                <a:cubicBezTo>
                  <a:pt x="82" y="128"/>
                  <a:pt x="79" y="124"/>
                  <a:pt x="78" y="116"/>
                </a:cubicBezTo>
                <a:cubicBezTo>
                  <a:pt x="78" y="116"/>
                  <a:pt x="78" y="116"/>
                  <a:pt x="78" y="116"/>
                </a:cubicBezTo>
                <a:cubicBezTo>
                  <a:pt x="78" y="116"/>
                  <a:pt x="78" y="116"/>
                  <a:pt x="78" y="116"/>
                </a:cubicBezTo>
                <a:cubicBezTo>
                  <a:pt x="77" y="116"/>
                  <a:pt x="77" y="116"/>
                  <a:pt x="77" y="116"/>
                </a:cubicBezTo>
                <a:cubicBezTo>
                  <a:pt x="78" y="116"/>
                  <a:pt x="78" y="116"/>
                  <a:pt x="78" y="116"/>
                </a:cubicBezTo>
                <a:cubicBezTo>
                  <a:pt x="78" y="116"/>
                  <a:pt x="78" y="116"/>
                  <a:pt x="78" y="116"/>
                </a:cubicBezTo>
                <a:cubicBezTo>
                  <a:pt x="77" y="116"/>
                  <a:pt x="77" y="116"/>
                  <a:pt x="77" y="116"/>
                </a:cubicBezTo>
                <a:cubicBezTo>
                  <a:pt x="78" y="116"/>
                  <a:pt x="78" y="116"/>
                  <a:pt x="78" y="116"/>
                </a:cubicBezTo>
                <a:cubicBezTo>
                  <a:pt x="78" y="116"/>
                  <a:pt x="77" y="114"/>
                  <a:pt x="77" y="112"/>
                </a:cubicBezTo>
                <a:cubicBezTo>
                  <a:pt x="77" y="109"/>
                  <a:pt x="78" y="104"/>
                  <a:pt x="83" y="99"/>
                </a:cubicBezTo>
                <a:cubicBezTo>
                  <a:pt x="87" y="93"/>
                  <a:pt x="96" y="88"/>
                  <a:pt x="111" y="84"/>
                </a:cubicBezTo>
                <a:cubicBezTo>
                  <a:pt x="112" y="84"/>
                  <a:pt x="112" y="84"/>
                  <a:pt x="112" y="84"/>
                </a:cubicBezTo>
                <a:cubicBezTo>
                  <a:pt x="112" y="83"/>
                  <a:pt x="112" y="83"/>
                  <a:pt x="112" y="83"/>
                </a:cubicBezTo>
                <a:cubicBezTo>
                  <a:pt x="112" y="83"/>
                  <a:pt x="112" y="83"/>
                  <a:pt x="112" y="83"/>
                </a:cubicBezTo>
                <a:cubicBezTo>
                  <a:pt x="113" y="82"/>
                  <a:pt x="115" y="77"/>
                  <a:pt x="119" y="71"/>
                </a:cubicBezTo>
                <a:cubicBezTo>
                  <a:pt x="123" y="65"/>
                  <a:pt x="130" y="59"/>
                  <a:pt x="139" y="57"/>
                </a:cubicBezTo>
                <a:cubicBezTo>
                  <a:pt x="142" y="56"/>
                  <a:pt x="147" y="55"/>
                  <a:pt x="151" y="55"/>
                </a:cubicBezTo>
                <a:cubicBezTo>
                  <a:pt x="161" y="55"/>
                  <a:pt x="172" y="58"/>
                  <a:pt x="181" y="63"/>
                </a:cubicBezTo>
                <a:cubicBezTo>
                  <a:pt x="190" y="69"/>
                  <a:pt x="198" y="77"/>
                  <a:pt x="201" y="89"/>
                </a:cubicBezTo>
                <a:cubicBezTo>
                  <a:pt x="202" y="90"/>
                  <a:pt x="202" y="90"/>
                  <a:pt x="202" y="90"/>
                </a:cubicBezTo>
                <a:cubicBezTo>
                  <a:pt x="203" y="91"/>
                  <a:pt x="203" y="91"/>
                  <a:pt x="203" y="91"/>
                </a:cubicBezTo>
                <a:cubicBezTo>
                  <a:pt x="203" y="91"/>
                  <a:pt x="203" y="91"/>
                  <a:pt x="203" y="91"/>
                </a:cubicBezTo>
                <a:cubicBezTo>
                  <a:pt x="204" y="91"/>
                  <a:pt x="209" y="92"/>
                  <a:pt x="214" y="94"/>
                </a:cubicBezTo>
                <a:cubicBezTo>
                  <a:pt x="220" y="96"/>
                  <a:pt x="226" y="100"/>
                  <a:pt x="229" y="105"/>
                </a:cubicBezTo>
                <a:cubicBezTo>
                  <a:pt x="231" y="108"/>
                  <a:pt x="232" y="112"/>
                  <a:pt x="232" y="115"/>
                </a:cubicBezTo>
                <a:cubicBezTo>
                  <a:pt x="232" y="119"/>
                  <a:pt x="231" y="123"/>
                  <a:pt x="229" y="126"/>
                </a:cubicBezTo>
                <a:cubicBezTo>
                  <a:pt x="227" y="129"/>
                  <a:pt x="224" y="131"/>
                  <a:pt x="221" y="131"/>
                </a:cubicBezTo>
                <a:cubicBezTo>
                  <a:pt x="219" y="131"/>
                  <a:pt x="218" y="130"/>
                  <a:pt x="217" y="130"/>
                </a:cubicBezTo>
                <a:cubicBezTo>
                  <a:pt x="217" y="130"/>
                  <a:pt x="217" y="130"/>
                  <a:pt x="217" y="130"/>
                </a:cubicBezTo>
                <a:cubicBezTo>
                  <a:pt x="216" y="130"/>
                  <a:pt x="214" y="129"/>
                  <a:pt x="213" y="128"/>
                </a:cubicBezTo>
                <a:cubicBezTo>
                  <a:pt x="212" y="128"/>
                  <a:pt x="212" y="127"/>
                  <a:pt x="212" y="127"/>
                </a:cubicBezTo>
                <a:cubicBezTo>
                  <a:pt x="211" y="126"/>
                  <a:pt x="211" y="126"/>
                  <a:pt x="211" y="126"/>
                </a:cubicBezTo>
                <a:cubicBezTo>
                  <a:pt x="211" y="126"/>
                  <a:pt x="211" y="126"/>
                  <a:pt x="212" y="125"/>
                </a:cubicBezTo>
                <a:cubicBezTo>
                  <a:pt x="212" y="124"/>
                  <a:pt x="213" y="124"/>
                  <a:pt x="215" y="123"/>
                </a:cubicBezTo>
                <a:cubicBezTo>
                  <a:pt x="214" y="121"/>
                  <a:pt x="214" y="121"/>
                  <a:pt x="214" y="121"/>
                </a:cubicBezTo>
                <a:cubicBezTo>
                  <a:pt x="214" y="123"/>
                  <a:pt x="214" y="123"/>
                  <a:pt x="214" y="123"/>
                </a:cubicBezTo>
                <a:cubicBezTo>
                  <a:pt x="225" y="124"/>
                  <a:pt x="225" y="124"/>
                  <a:pt x="225" y="124"/>
                </a:cubicBezTo>
                <a:cubicBezTo>
                  <a:pt x="225" y="123"/>
                  <a:pt x="225" y="123"/>
                  <a:pt x="225" y="123"/>
                </a:cubicBezTo>
                <a:cubicBezTo>
                  <a:pt x="225" y="123"/>
                  <a:pt x="226" y="120"/>
                  <a:pt x="226" y="117"/>
                </a:cubicBezTo>
                <a:cubicBezTo>
                  <a:pt x="226" y="114"/>
                  <a:pt x="226" y="110"/>
                  <a:pt x="223" y="107"/>
                </a:cubicBezTo>
                <a:cubicBezTo>
                  <a:pt x="221" y="103"/>
                  <a:pt x="217" y="100"/>
                  <a:pt x="211" y="97"/>
                </a:cubicBezTo>
                <a:cubicBezTo>
                  <a:pt x="207" y="96"/>
                  <a:pt x="203" y="95"/>
                  <a:pt x="198" y="95"/>
                </a:cubicBezTo>
                <a:cubicBezTo>
                  <a:pt x="189" y="95"/>
                  <a:pt x="180" y="98"/>
                  <a:pt x="172" y="104"/>
                </a:cubicBezTo>
                <a:cubicBezTo>
                  <a:pt x="165" y="110"/>
                  <a:pt x="160" y="119"/>
                  <a:pt x="159" y="131"/>
                </a:cubicBezTo>
                <a:cubicBezTo>
                  <a:pt x="159" y="131"/>
                  <a:pt x="159" y="132"/>
                  <a:pt x="159" y="133"/>
                </a:cubicBezTo>
                <a:cubicBezTo>
                  <a:pt x="159" y="145"/>
                  <a:pt x="163" y="157"/>
                  <a:pt x="171" y="167"/>
                </a:cubicBezTo>
                <a:cubicBezTo>
                  <a:pt x="179" y="176"/>
                  <a:pt x="191" y="183"/>
                  <a:pt x="205" y="183"/>
                </a:cubicBezTo>
                <a:cubicBezTo>
                  <a:pt x="208" y="183"/>
                  <a:pt x="211" y="182"/>
                  <a:pt x="214" y="182"/>
                </a:cubicBezTo>
                <a:cubicBezTo>
                  <a:pt x="214" y="180"/>
                  <a:pt x="214" y="180"/>
                  <a:pt x="214" y="180"/>
                </a:cubicBezTo>
                <a:cubicBezTo>
                  <a:pt x="214" y="182"/>
                  <a:pt x="214" y="182"/>
                  <a:pt x="214" y="182"/>
                </a:cubicBezTo>
                <a:cubicBezTo>
                  <a:pt x="214" y="182"/>
                  <a:pt x="221" y="182"/>
                  <a:pt x="229" y="178"/>
                </a:cubicBezTo>
                <a:cubicBezTo>
                  <a:pt x="236" y="175"/>
                  <a:pt x="245" y="168"/>
                  <a:pt x="248" y="154"/>
                </a:cubicBezTo>
                <a:cubicBezTo>
                  <a:pt x="246" y="153"/>
                  <a:pt x="246" y="153"/>
                  <a:pt x="246" y="153"/>
                </a:cubicBezTo>
                <a:cubicBezTo>
                  <a:pt x="247" y="155"/>
                  <a:pt x="247" y="155"/>
                  <a:pt x="247" y="155"/>
                </a:cubicBezTo>
                <a:cubicBezTo>
                  <a:pt x="247" y="155"/>
                  <a:pt x="255" y="155"/>
                  <a:pt x="265" y="151"/>
                </a:cubicBezTo>
                <a:cubicBezTo>
                  <a:pt x="274" y="148"/>
                  <a:pt x="286" y="142"/>
                  <a:pt x="291" y="132"/>
                </a:cubicBezTo>
                <a:cubicBezTo>
                  <a:pt x="298" y="121"/>
                  <a:pt x="302" y="111"/>
                  <a:pt x="302" y="100"/>
                </a:cubicBezTo>
                <a:cubicBezTo>
                  <a:pt x="302" y="91"/>
                  <a:pt x="299" y="83"/>
                  <a:pt x="294" y="73"/>
                </a:cubicBezTo>
                <a:cubicBezTo>
                  <a:pt x="287" y="62"/>
                  <a:pt x="276" y="55"/>
                  <a:pt x="265" y="51"/>
                </a:cubicBezTo>
                <a:cubicBezTo>
                  <a:pt x="255" y="48"/>
                  <a:pt x="247" y="47"/>
                  <a:pt x="247" y="47"/>
                </a:cubicBezTo>
                <a:cubicBezTo>
                  <a:pt x="246" y="49"/>
                  <a:pt x="246" y="49"/>
                  <a:pt x="246" y="49"/>
                </a:cubicBezTo>
                <a:cubicBezTo>
                  <a:pt x="248" y="49"/>
                  <a:pt x="248" y="49"/>
                  <a:pt x="248" y="49"/>
                </a:cubicBezTo>
                <a:cubicBezTo>
                  <a:pt x="248" y="49"/>
                  <a:pt x="248" y="43"/>
                  <a:pt x="245" y="36"/>
                </a:cubicBezTo>
                <a:cubicBezTo>
                  <a:pt x="242" y="30"/>
                  <a:pt x="236" y="22"/>
                  <a:pt x="225" y="18"/>
                </a:cubicBezTo>
                <a:cubicBezTo>
                  <a:pt x="213" y="14"/>
                  <a:pt x="201" y="9"/>
                  <a:pt x="187" y="9"/>
                </a:cubicBezTo>
                <a:cubicBezTo>
                  <a:pt x="178" y="9"/>
                  <a:pt x="168" y="11"/>
                  <a:pt x="155" y="16"/>
                </a:cubicBezTo>
                <a:cubicBezTo>
                  <a:pt x="156" y="18"/>
                  <a:pt x="156" y="18"/>
                  <a:pt x="156" y="18"/>
                </a:cubicBezTo>
                <a:cubicBezTo>
                  <a:pt x="157" y="16"/>
                  <a:pt x="157" y="16"/>
                  <a:pt x="157" y="16"/>
                </a:cubicBezTo>
                <a:cubicBezTo>
                  <a:pt x="157" y="16"/>
                  <a:pt x="139" y="1"/>
                  <a:pt x="114" y="0"/>
                </a:cubicBezTo>
                <a:cubicBezTo>
                  <a:pt x="99" y="0"/>
                  <a:pt x="81" y="7"/>
                  <a:pt x="63" y="26"/>
                </a:cubicBezTo>
                <a:cubicBezTo>
                  <a:pt x="65" y="27"/>
                  <a:pt x="65" y="27"/>
                  <a:pt x="65" y="27"/>
                </a:cubicBezTo>
                <a:cubicBezTo>
                  <a:pt x="65" y="25"/>
                  <a:pt x="65" y="25"/>
                  <a:pt x="65" y="25"/>
                </a:cubicBezTo>
                <a:cubicBezTo>
                  <a:pt x="65" y="25"/>
                  <a:pt x="61" y="24"/>
                  <a:pt x="55" y="24"/>
                </a:cubicBezTo>
                <a:cubicBezTo>
                  <a:pt x="43" y="24"/>
                  <a:pt x="23" y="28"/>
                  <a:pt x="6" y="50"/>
                </a:cubicBezTo>
                <a:cubicBezTo>
                  <a:pt x="5" y="50"/>
                  <a:pt x="5" y="50"/>
                  <a:pt x="5" y="50"/>
                </a:cubicBezTo>
                <a:cubicBezTo>
                  <a:pt x="5" y="51"/>
                  <a:pt x="5" y="51"/>
                  <a:pt x="5" y="51"/>
                </a:cubicBezTo>
                <a:cubicBezTo>
                  <a:pt x="5" y="51"/>
                  <a:pt x="0" y="64"/>
                  <a:pt x="0" y="81"/>
                </a:cubicBezTo>
                <a:cubicBezTo>
                  <a:pt x="0" y="91"/>
                  <a:pt x="2" y="103"/>
                  <a:pt x="9" y="113"/>
                </a:cubicBezTo>
                <a:cubicBezTo>
                  <a:pt x="17" y="123"/>
                  <a:pt x="29" y="131"/>
                  <a:pt x="48" y="133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46" y="131"/>
                  <a:pt x="46" y="131"/>
                  <a:pt x="46" y="131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48" y="129"/>
                  <a:pt x="48" y="129"/>
                  <a:pt x="48" y="129"/>
                </a:cubicBezTo>
                <a:cubicBezTo>
                  <a:pt x="30" y="127"/>
                  <a:pt x="19" y="120"/>
                  <a:pt x="13" y="111"/>
                </a:cubicBezTo>
                <a:cubicBezTo>
                  <a:pt x="6" y="102"/>
                  <a:pt x="4" y="91"/>
                  <a:pt x="4" y="81"/>
                </a:cubicBezTo>
                <a:cubicBezTo>
                  <a:pt x="4" y="73"/>
                  <a:pt x="6" y="66"/>
                  <a:pt x="7" y="60"/>
                </a:cubicBezTo>
                <a:cubicBezTo>
                  <a:pt x="7" y="58"/>
                  <a:pt x="8" y="56"/>
                  <a:pt x="8" y="54"/>
                </a:cubicBezTo>
                <a:cubicBezTo>
                  <a:pt x="8" y="53"/>
                  <a:pt x="9" y="53"/>
                  <a:pt x="9" y="52"/>
                </a:cubicBezTo>
                <a:cubicBezTo>
                  <a:pt x="9" y="52"/>
                  <a:pt x="9" y="52"/>
                  <a:pt x="9" y="52"/>
                </a:cubicBezTo>
                <a:cubicBezTo>
                  <a:pt x="7" y="51"/>
                  <a:pt x="7" y="51"/>
                  <a:pt x="7" y="51"/>
                </a:cubicBezTo>
                <a:cubicBezTo>
                  <a:pt x="9" y="52"/>
                  <a:pt x="9" y="52"/>
                  <a:pt x="9" y="52"/>
                </a:cubicBezTo>
                <a:cubicBezTo>
                  <a:pt x="25" y="32"/>
                  <a:pt x="44" y="28"/>
                  <a:pt x="55" y="28"/>
                </a:cubicBezTo>
                <a:cubicBezTo>
                  <a:pt x="58" y="28"/>
                  <a:pt x="60" y="28"/>
                  <a:pt x="62" y="29"/>
                </a:cubicBezTo>
                <a:cubicBezTo>
                  <a:pt x="63" y="29"/>
                  <a:pt x="63" y="29"/>
                  <a:pt x="64" y="29"/>
                </a:cubicBezTo>
                <a:cubicBezTo>
                  <a:pt x="64" y="29"/>
                  <a:pt x="64" y="29"/>
                  <a:pt x="64" y="29"/>
                </a:cubicBezTo>
                <a:cubicBezTo>
                  <a:pt x="64" y="29"/>
                  <a:pt x="64" y="29"/>
                  <a:pt x="64" y="29"/>
                </a:cubicBezTo>
                <a:cubicBezTo>
                  <a:pt x="65" y="29"/>
                  <a:pt x="65" y="29"/>
                  <a:pt x="65" y="29"/>
                </a:cubicBezTo>
                <a:cubicBezTo>
                  <a:pt x="66" y="29"/>
                  <a:pt x="66" y="29"/>
                  <a:pt x="66" y="29"/>
                </a:cubicBezTo>
                <a:cubicBezTo>
                  <a:pt x="83" y="10"/>
                  <a:pt x="100" y="5"/>
                  <a:pt x="114" y="4"/>
                </a:cubicBezTo>
                <a:cubicBezTo>
                  <a:pt x="126" y="4"/>
                  <a:pt x="136" y="8"/>
                  <a:pt x="143" y="12"/>
                </a:cubicBezTo>
                <a:cubicBezTo>
                  <a:pt x="147" y="14"/>
                  <a:pt x="150" y="16"/>
                  <a:pt x="152" y="17"/>
                </a:cubicBezTo>
                <a:cubicBezTo>
                  <a:pt x="153" y="18"/>
                  <a:pt x="154" y="18"/>
                  <a:pt x="154" y="19"/>
                </a:cubicBezTo>
                <a:cubicBezTo>
                  <a:pt x="155" y="19"/>
                  <a:pt x="155" y="19"/>
                  <a:pt x="155" y="19"/>
                </a:cubicBezTo>
                <a:cubicBezTo>
                  <a:pt x="155" y="19"/>
                  <a:pt x="155" y="19"/>
                  <a:pt x="155" y="19"/>
                </a:cubicBezTo>
                <a:cubicBezTo>
                  <a:pt x="156" y="20"/>
                  <a:pt x="156" y="20"/>
                  <a:pt x="156" y="20"/>
                </a:cubicBezTo>
                <a:cubicBezTo>
                  <a:pt x="157" y="19"/>
                  <a:pt x="157" y="19"/>
                  <a:pt x="157" y="19"/>
                </a:cubicBezTo>
                <a:cubicBezTo>
                  <a:pt x="169" y="14"/>
                  <a:pt x="178" y="13"/>
                  <a:pt x="187" y="13"/>
                </a:cubicBezTo>
                <a:cubicBezTo>
                  <a:pt x="200" y="13"/>
                  <a:pt x="211" y="17"/>
                  <a:pt x="224" y="22"/>
                </a:cubicBezTo>
                <a:cubicBezTo>
                  <a:pt x="234" y="25"/>
                  <a:pt x="239" y="32"/>
                  <a:pt x="241" y="38"/>
                </a:cubicBezTo>
                <a:cubicBezTo>
                  <a:pt x="243" y="41"/>
                  <a:pt x="244" y="44"/>
                  <a:pt x="244" y="46"/>
                </a:cubicBezTo>
                <a:cubicBezTo>
                  <a:pt x="244" y="47"/>
                  <a:pt x="244" y="48"/>
                  <a:pt x="244" y="48"/>
                </a:cubicBezTo>
                <a:cubicBezTo>
                  <a:pt x="244" y="49"/>
                  <a:pt x="244" y="49"/>
                  <a:pt x="244" y="49"/>
                </a:cubicBezTo>
                <a:cubicBezTo>
                  <a:pt x="244" y="49"/>
                  <a:pt x="244" y="49"/>
                  <a:pt x="244" y="49"/>
                </a:cubicBezTo>
                <a:cubicBezTo>
                  <a:pt x="244" y="51"/>
                  <a:pt x="244" y="51"/>
                  <a:pt x="244" y="51"/>
                </a:cubicBezTo>
                <a:cubicBezTo>
                  <a:pt x="246" y="51"/>
                  <a:pt x="246" y="51"/>
                  <a:pt x="246" y="51"/>
                </a:cubicBezTo>
                <a:cubicBezTo>
                  <a:pt x="247" y="51"/>
                  <a:pt x="247" y="51"/>
                  <a:pt x="247" y="51"/>
                </a:cubicBezTo>
                <a:cubicBezTo>
                  <a:pt x="248" y="51"/>
                  <a:pt x="257" y="52"/>
                  <a:pt x="266" y="56"/>
                </a:cubicBezTo>
                <a:cubicBezTo>
                  <a:pt x="275" y="60"/>
                  <a:pt x="285" y="66"/>
                  <a:pt x="290" y="75"/>
                </a:cubicBezTo>
                <a:cubicBezTo>
                  <a:pt x="295" y="84"/>
                  <a:pt x="298" y="92"/>
                  <a:pt x="298" y="100"/>
                </a:cubicBezTo>
                <a:cubicBezTo>
                  <a:pt x="298" y="110"/>
                  <a:pt x="294" y="119"/>
                  <a:pt x="288" y="130"/>
                </a:cubicBezTo>
                <a:cubicBezTo>
                  <a:pt x="283" y="139"/>
                  <a:pt x="273" y="144"/>
                  <a:pt x="263" y="147"/>
                </a:cubicBezTo>
                <a:cubicBezTo>
                  <a:pt x="259" y="149"/>
                  <a:pt x="254" y="150"/>
                  <a:pt x="251" y="151"/>
                </a:cubicBezTo>
                <a:cubicBezTo>
                  <a:pt x="250" y="151"/>
                  <a:pt x="248" y="151"/>
                  <a:pt x="248" y="151"/>
                </a:cubicBezTo>
                <a:cubicBezTo>
                  <a:pt x="247" y="151"/>
                  <a:pt x="247" y="151"/>
                  <a:pt x="247" y="151"/>
                </a:cubicBezTo>
                <a:cubicBezTo>
                  <a:pt x="246" y="151"/>
                  <a:pt x="246" y="151"/>
                  <a:pt x="246" y="151"/>
                </a:cubicBezTo>
                <a:cubicBezTo>
                  <a:pt x="245" y="152"/>
                  <a:pt x="245" y="152"/>
                  <a:pt x="245" y="152"/>
                </a:cubicBezTo>
                <a:cubicBezTo>
                  <a:pt x="244" y="153"/>
                  <a:pt x="244" y="153"/>
                  <a:pt x="244" y="153"/>
                </a:cubicBezTo>
                <a:cubicBezTo>
                  <a:pt x="242" y="166"/>
                  <a:pt x="234" y="172"/>
                  <a:pt x="227" y="175"/>
                </a:cubicBezTo>
                <a:cubicBezTo>
                  <a:pt x="224" y="176"/>
                  <a:pt x="220" y="177"/>
                  <a:pt x="218" y="178"/>
                </a:cubicBezTo>
                <a:cubicBezTo>
                  <a:pt x="217" y="178"/>
                  <a:pt x="216" y="178"/>
                  <a:pt x="215" y="178"/>
                </a:cubicBezTo>
                <a:cubicBezTo>
                  <a:pt x="214" y="178"/>
                  <a:pt x="214" y="178"/>
                  <a:pt x="214" y="178"/>
                </a:cubicBezTo>
                <a:cubicBezTo>
                  <a:pt x="214" y="178"/>
                  <a:pt x="214" y="178"/>
                  <a:pt x="214" y="178"/>
                </a:cubicBezTo>
                <a:cubicBezTo>
                  <a:pt x="214" y="178"/>
                  <a:pt x="214" y="178"/>
                  <a:pt x="214" y="178"/>
                </a:cubicBezTo>
                <a:cubicBezTo>
                  <a:pt x="214" y="178"/>
                  <a:pt x="214" y="178"/>
                  <a:pt x="214" y="178"/>
                </a:cubicBezTo>
                <a:cubicBezTo>
                  <a:pt x="211" y="178"/>
                  <a:pt x="208" y="179"/>
                  <a:pt x="205" y="179"/>
                </a:cubicBezTo>
                <a:cubicBezTo>
                  <a:pt x="192" y="179"/>
                  <a:pt x="182" y="173"/>
                  <a:pt x="174" y="164"/>
                </a:cubicBezTo>
                <a:cubicBezTo>
                  <a:pt x="167" y="156"/>
                  <a:pt x="163" y="144"/>
                  <a:pt x="163" y="133"/>
                </a:cubicBezTo>
                <a:cubicBezTo>
                  <a:pt x="163" y="132"/>
                  <a:pt x="163" y="131"/>
                  <a:pt x="163" y="131"/>
                </a:cubicBezTo>
                <a:cubicBezTo>
                  <a:pt x="163" y="121"/>
                  <a:pt x="168" y="113"/>
                  <a:pt x="175" y="108"/>
                </a:cubicBezTo>
                <a:cubicBezTo>
                  <a:pt x="181" y="102"/>
                  <a:pt x="190" y="99"/>
                  <a:pt x="198" y="99"/>
                </a:cubicBezTo>
                <a:cubicBezTo>
                  <a:pt x="202" y="99"/>
                  <a:pt x="206" y="100"/>
                  <a:pt x="210" y="101"/>
                </a:cubicBezTo>
                <a:cubicBezTo>
                  <a:pt x="215" y="103"/>
                  <a:pt x="218" y="106"/>
                  <a:pt x="220" y="109"/>
                </a:cubicBezTo>
                <a:cubicBezTo>
                  <a:pt x="222" y="112"/>
                  <a:pt x="222" y="114"/>
                  <a:pt x="222" y="117"/>
                </a:cubicBezTo>
                <a:cubicBezTo>
                  <a:pt x="222" y="118"/>
                  <a:pt x="222" y="119"/>
                  <a:pt x="222" y="120"/>
                </a:cubicBezTo>
                <a:cubicBezTo>
                  <a:pt x="222" y="121"/>
                  <a:pt x="222" y="121"/>
                  <a:pt x="222" y="121"/>
                </a:cubicBezTo>
                <a:cubicBezTo>
                  <a:pt x="222" y="121"/>
                  <a:pt x="222" y="121"/>
                  <a:pt x="222" y="121"/>
                </a:cubicBezTo>
                <a:cubicBezTo>
                  <a:pt x="222" y="121"/>
                  <a:pt x="222" y="121"/>
                  <a:pt x="222" y="121"/>
                </a:cubicBezTo>
                <a:cubicBezTo>
                  <a:pt x="222" y="122"/>
                  <a:pt x="222" y="122"/>
                  <a:pt x="222" y="122"/>
                </a:cubicBezTo>
                <a:cubicBezTo>
                  <a:pt x="222" y="121"/>
                  <a:pt x="222" y="121"/>
                  <a:pt x="222" y="121"/>
                </a:cubicBezTo>
                <a:cubicBezTo>
                  <a:pt x="222" y="121"/>
                  <a:pt x="222" y="121"/>
                  <a:pt x="222" y="121"/>
                </a:cubicBezTo>
                <a:cubicBezTo>
                  <a:pt x="222" y="122"/>
                  <a:pt x="222" y="122"/>
                  <a:pt x="222" y="122"/>
                </a:cubicBezTo>
                <a:cubicBezTo>
                  <a:pt x="222" y="121"/>
                  <a:pt x="222" y="121"/>
                  <a:pt x="222" y="121"/>
                </a:cubicBezTo>
                <a:cubicBezTo>
                  <a:pt x="224" y="122"/>
                  <a:pt x="224" y="122"/>
                  <a:pt x="224" y="122"/>
                </a:cubicBezTo>
                <a:cubicBezTo>
                  <a:pt x="224" y="120"/>
                  <a:pt x="224" y="120"/>
                  <a:pt x="224" y="120"/>
                </a:cubicBezTo>
                <a:cubicBezTo>
                  <a:pt x="214" y="119"/>
                  <a:pt x="214" y="119"/>
                  <a:pt x="214" y="119"/>
                </a:cubicBezTo>
                <a:cubicBezTo>
                  <a:pt x="213" y="119"/>
                  <a:pt x="213" y="119"/>
                  <a:pt x="213" y="119"/>
                </a:cubicBezTo>
                <a:cubicBezTo>
                  <a:pt x="211" y="120"/>
                  <a:pt x="210" y="121"/>
                  <a:pt x="209" y="122"/>
                </a:cubicBezTo>
                <a:cubicBezTo>
                  <a:pt x="208" y="123"/>
                  <a:pt x="207" y="125"/>
                  <a:pt x="207" y="126"/>
                </a:cubicBezTo>
                <a:cubicBezTo>
                  <a:pt x="207" y="128"/>
                  <a:pt x="208" y="129"/>
                  <a:pt x="209" y="130"/>
                </a:cubicBezTo>
                <a:cubicBezTo>
                  <a:pt x="210" y="131"/>
                  <a:pt x="212" y="132"/>
                  <a:pt x="213" y="133"/>
                </a:cubicBezTo>
                <a:cubicBezTo>
                  <a:pt x="215" y="133"/>
                  <a:pt x="216" y="134"/>
                  <a:pt x="216" y="134"/>
                </a:cubicBezTo>
                <a:cubicBezTo>
                  <a:pt x="217" y="134"/>
                  <a:pt x="219" y="135"/>
                  <a:pt x="221" y="135"/>
                </a:cubicBezTo>
                <a:cubicBezTo>
                  <a:pt x="225" y="135"/>
                  <a:pt x="229" y="132"/>
                  <a:pt x="232" y="128"/>
                </a:cubicBezTo>
                <a:cubicBezTo>
                  <a:pt x="235" y="125"/>
                  <a:pt x="236" y="120"/>
                  <a:pt x="236" y="115"/>
                </a:cubicBezTo>
                <a:cubicBezTo>
                  <a:pt x="236" y="111"/>
                  <a:pt x="235" y="107"/>
                  <a:pt x="232" y="103"/>
                </a:cubicBezTo>
                <a:cubicBezTo>
                  <a:pt x="228" y="97"/>
                  <a:pt x="221" y="92"/>
                  <a:pt x="215" y="90"/>
                </a:cubicBezTo>
                <a:cubicBezTo>
                  <a:pt x="208" y="88"/>
                  <a:pt x="204" y="87"/>
                  <a:pt x="203" y="87"/>
                </a:cubicBezTo>
                <a:cubicBezTo>
                  <a:pt x="203" y="89"/>
                  <a:pt x="203" y="89"/>
                  <a:pt x="203" y="89"/>
                </a:cubicBezTo>
                <a:cubicBezTo>
                  <a:pt x="205" y="88"/>
                  <a:pt x="205" y="88"/>
                  <a:pt x="205" y="88"/>
                </a:cubicBezTo>
                <a:cubicBezTo>
                  <a:pt x="201" y="75"/>
                  <a:pt x="193" y="66"/>
                  <a:pt x="183" y="60"/>
                </a:cubicBezTo>
                <a:cubicBezTo>
                  <a:pt x="173" y="54"/>
                  <a:pt x="161" y="51"/>
                  <a:pt x="151" y="51"/>
                </a:cubicBezTo>
                <a:cubicBezTo>
                  <a:pt x="146" y="51"/>
                  <a:pt x="142" y="52"/>
                  <a:pt x="138" y="53"/>
                </a:cubicBezTo>
                <a:cubicBezTo>
                  <a:pt x="127" y="56"/>
                  <a:pt x="120" y="63"/>
                  <a:pt x="115" y="70"/>
                </a:cubicBezTo>
                <a:cubicBezTo>
                  <a:pt x="111" y="76"/>
                  <a:pt x="109" y="82"/>
                  <a:pt x="109" y="82"/>
                </a:cubicBezTo>
                <a:cubicBezTo>
                  <a:pt x="111" y="83"/>
                  <a:pt x="111" y="83"/>
                  <a:pt x="111" y="83"/>
                </a:cubicBezTo>
                <a:cubicBezTo>
                  <a:pt x="110" y="81"/>
                  <a:pt x="110" y="81"/>
                  <a:pt x="110" y="81"/>
                </a:cubicBezTo>
                <a:cubicBezTo>
                  <a:pt x="94" y="84"/>
                  <a:pt x="85" y="90"/>
                  <a:pt x="80" y="96"/>
                </a:cubicBezTo>
                <a:cubicBezTo>
                  <a:pt x="74" y="102"/>
                  <a:pt x="73" y="108"/>
                  <a:pt x="73" y="112"/>
                </a:cubicBezTo>
                <a:cubicBezTo>
                  <a:pt x="73" y="115"/>
                  <a:pt x="74" y="117"/>
                  <a:pt x="74" y="117"/>
                </a:cubicBezTo>
                <a:cubicBezTo>
                  <a:pt x="76" y="116"/>
                  <a:pt x="76" y="116"/>
                  <a:pt x="76" y="116"/>
                </a:cubicBezTo>
                <a:cubicBezTo>
                  <a:pt x="74" y="117"/>
                  <a:pt x="74" y="117"/>
                  <a:pt x="74" y="117"/>
                </a:cubicBezTo>
                <a:cubicBezTo>
                  <a:pt x="75" y="125"/>
                  <a:pt x="78" y="130"/>
                  <a:pt x="82" y="133"/>
                </a:cubicBezTo>
                <a:cubicBezTo>
                  <a:pt x="86" y="136"/>
                  <a:pt x="90" y="137"/>
                  <a:pt x="94" y="137"/>
                </a:cubicBezTo>
                <a:cubicBezTo>
                  <a:pt x="97" y="137"/>
                  <a:pt x="100" y="136"/>
                  <a:pt x="100" y="136"/>
                </a:cubicBezTo>
                <a:cubicBezTo>
                  <a:pt x="100" y="134"/>
                  <a:pt x="100" y="134"/>
                  <a:pt x="100" y="134"/>
                </a:cubicBezTo>
                <a:cubicBezTo>
                  <a:pt x="100" y="136"/>
                  <a:pt x="100" y="136"/>
                  <a:pt x="100" y="136"/>
                </a:cubicBezTo>
                <a:cubicBezTo>
                  <a:pt x="105" y="136"/>
                  <a:pt x="109" y="134"/>
                  <a:pt x="111" y="131"/>
                </a:cubicBezTo>
                <a:cubicBezTo>
                  <a:pt x="113" y="128"/>
                  <a:pt x="113" y="125"/>
                  <a:pt x="113" y="123"/>
                </a:cubicBezTo>
                <a:cubicBezTo>
                  <a:pt x="113" y="120"/>
                  <a:pt x="112" y="118"/>
                  <a:pt x="112" y="118"/>
                </a:cubicBezTo>
                <a:cubicBezTo>
                  <a:pt x="112" y="117"/>
                  <a:pt x="112" y="117"/>
                  <a:pt x="112" y="117"/>
                </a:cubicBezTo>
                <a:cubicBezTo>
                  <a:pt x="112" y="117"/>
                  <a:pt x="112" y="117"/>
                  <a:pt x="112" y="117"/>
                </a:cubicBezTo>
                <a:cubicBezTo>
                  <a:pt x="110" y="116"/>
                  <a:pt x="109" y="115"/>
                  <a:pt x="107" y="115"/>
                </a:cubicBezTo>
                <a:cubicBezTo>
                  <a:pt x="106" y="115"/>
                  <a:pt x="104" y="116"/>
                  <a:pt x="103" y="117"/>
                </a:cubicBezTo>
                <a:cubicBezTo>
                  <a:pt x="100" y="119"/>
                  <a:pt x="98" y="124"/>
                  <a:pt x="98" y="124"/>
                </a:cubicBezTo>
                <a:cubicBezTo>
                  <a:pt x="100" y="125"/>
                  <a:pt x="100" y="125"/>
                  <a:pt x="100" y="125"/>
                </a:cubicBezTo>
                <a:cubicBezTo>
                  <a:pt x="98" y="123"/>
                  <a:pt x="98" y="123"/>
                  <a:pt x="98" y="123"/>
                </a:cubicBezTo>
                <a:cubicBezTo>
                  <a:pt x="96" y="125"/>
                  <a:pt x="95" y="126"/>
                  <a:pt x="93" y="126"/>
                </a:cubicBezTo>
                <a:cubicBezTo>
                  <a:pt x="92" y="126"/>
                  <a:pt x="90" y="125"/>
                  <a:pt x="89" y="123"/>
                </a:cubicBezTo>
                <a:cubicBezTo>
                  <a:pt x="87" y="122"/>
                  <a:pt x="86" y="119"/>
                  <a:pt x="86" y="116"/>
                </a:cubicBezTo>
                <a:cubicBezTo>
                  <a:pt x="86" y="115"/>
                  <a:pt x="86" y="115"/>
                  <a:pt x="86" y="115"/>
                </a:cubicBezTo>
                <a:cubicBezTo>
                  <a:pt x="86" y="111"/>
                  <a:pt x="88" y="107"/>
                  <a:pt x="90" y="104"/>
                </a:cubicBezTo>
                <a:cubicBezTo>
                  <a:pt x="91" y="103"/>
                  <a:pt x="92" y="102"/>
                  <a:pt x="93" y="101"/>
                </a:cubicBezTo>
                <a:cubicBezTo>
                  <a:pt x="93" y="100"/>
                  <a:pt x="93" y="100"/>
                  <a:pt x="93" y="100"/>
                </a:cubicBezTo>
                <a:cubicBezTo>
                  <a:pt x="94" y="100"/>
                  <a:pt x="94" y="100"/>
                  <a:pt x="94" y="100"/>
                </a:cubicBezTo>
                <a:cubicBezTo>
                  <a:pt x="94" y="100"/>
                  <a:pt x="94" y="100"/>
                  <a:pt x="94" y="100"/>
                </a:cubicBezTo>
                <a:cubicBezTo>
                  <a:pt x="92" y="98"/>
                  <a:pt x="92" y="98"/>
                  <a:pt x="92" y="98"/>
                </a:cubicBezTo>
                <a:cubicBezTo>
                  <a:pt x="93" y="100"/>
                  <a:pt x="93" y="100"/>
                  <a:pt x="93" y="100"/>
                </a:cubicBezTo>
                <a:cubicBezTo>
                  <a:pt x="103" y="96"/>
                  <a:pt x="111" y="94"/>
                  <a:pt x="118" y="94"/>
                </a:cubicBezTo>
                <a:cubicBezTo>
                  <a:pt x="131" y="94"/>
                  <a:pt x="140" y="100"/>
                  <a:pt x="145" y="106"/>
                </a:cubicBezTo>
                <a:cubicBezTo>
                  <a:pt x="148" y="108"/>
                  <a:pt x="150" y="111"/>
                  <a:pt x="151" y="113"/>
                </a:cubicBezTo>
                <a:cubicBezTo>
                  <a:pt x="152" y="115"/>
                  <a:pt x="152" y="115"/>
                  <a:pt x="153" y="116"/>
                </a:cubicBezTo>
                <a:cubicBezTo>
                  <a:pt x="153" y="117"/>
                  <a:pt x="153" y="117"/>
                  <a:pt x="153" y="117"/>
                </a:cubicBezTo>
                <a:cubicBezTo>
                  <a:pt x="153" y="117"/>
                  <a:pt x="153" y="117"/>
                  <a:pt x="153" y="117"/>
                </a:cubicBezTo>
                <a:cubicBezTo>
                  <a:pt x="153" y="117"/>
                  <a:pt x="153" y="117"/>
                  <a:pt x="153" y="117"/>
                </a:cubicBezTo>
                <a:cubicBezTo>
                  <a:pt x="155" y="116"/>
                  <a:pt x="155" y="116"/>
                  <a:pt x="155" y="116"/>
                </a:cubicBezTo>
                <a:cubicBezTo>
                  <a:pt x="153" y="117"/>
                  <a:pt x="153" y="117"/>
                  <a:pt x="153" y="117"/>
                </a:cubicBezTo>
                <a:cubicBezTo>
                  <a:pt x="154" y="122"/>
                  <a:pt x="154" y="127"/>
                  <a:pt x="154" y="132"/>
                </a:cubicBezTo>
                <a:cubicBezTo>
                  <a:pt x="154" y="148"/>
                  <a:pt x="149" y="158"/>
                  <a:pt x="142" y="164"/>
                </a:cubicBezTo>
                <a:cubicBezTo>
                  <a:pt x="134" y="170"/>
                  <a:pt x="123" y="173"/>
                  <a:pt x="110" y="173"/>
                </a:cubicBezTo>
                <a:cubicBezTo>
                  <a:pt x="105" y="173"/>
                  <a:pt x="100" y="173"/>
                  <a:pt x="95" y="172"/>
                </a:cubicBezTo>
                <a:cubicBezTo>
                  <a:pt x="78" y="170"/>
                  <a:pt x="67" y="159"/>
                  <a:pt x="60" y="149"/>
                </a:cubicBezTo>
                <a:cubicBezTo>
                  <a:pt x="56" y="144"/>
                  <a:pt x="54" y="140"/>
                  <a:pt x="52" y="136"/>
                </a:cubicBezTo>
                <a:cubicBezTo>
                  <a:pt x="51" y="134"/>
                  <a:pt x="51" y="133"/>
                  <a:pt x="50" y="132"/>
                </a:cubicBezTo>
                <a:cubicBezTo>
                  <a:pt x="50" y="131"/>
                  <a:pt x="50" y="131"/>
                  <a:pt x="50" y="130"/>
                </a:cubicBezTo>
                <a:cubicBezTo>
                  <a:pt x="50" y="130"/>
                  <a:pt x="50" y="130"/>
                  <a:pt x="50" y="130"/>
                </a:cubicBezTo>
                <a:cubicBezTo>
                  <a:pt x="50" y="129"/>
                  <a:pt x="50" y="129"/>
                  <a:pt x="50" y="129"/>
                </a:cubicBezTo>
                <a:cubicBezTo>
                  <a:pt x="48" y="129"/>
                  <a:pt x="48" y="129"/>
                  <a:pt x="48" y="129"/>
                </a:cubicBezTo>
                <a:lnTo>
                  <a:pt x="48" y="131"/>
                </a:lnTo>
                <a:close/>
              </a:path>
            </a:pathLst>
          </a:custGeom>
          <a:solidFill>
            <a:srgbClr val="07194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079" name="PA_任意多边形 26"/>
          <p:cNvSpPr>
            <a:spLocks/>
          </p:cNvSpPr>
          <p:nvPr>
            <p:custDataLst>
              <p:tags r:id="rId23"/>
            </p:custDataLst>
          </p:nvPr>
        </p:nvSpPr>
        <p:spPr bwMode="auto">
          <a:xfrm>
            <a:off x="6548438" y="3241675"/>
            <a:ext cx="174625" cy="119063"/>
          </a:xfrm>
          <a:custGeom>
            <a:avLst/>
            <a:gdLst>
              <a:gd name="T0" fmla="*/ 73 w 73"/>
              <a:gd name="T1" fmla="*/ 32 h 50"/>
              <a:gd name="T2" fmla="*/ 37 w 73"/>
              <a:gd name="T3" fmla="*/ 5 h 50"/>
              <a:gd name="T4" fmla="*/ 0 w 73"/>
              <a:gd name="T5" fmla="*/ 27 h 50"/>
              <a:gd name="T6" fmla="*/ 40 w 73"/>
              <a:gd name="T7" fmla="*/ 50 h 50"/>
              <a:gd name="T8" fmla="*/ 73 w 73"/>
              <a:gd name="T9" fmla="*/ 32 h 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3" h="50">
                <a:moveTo>
                  <a:pt x="73" y="32"/>
                </a:moveTo>
                <a:cubicBezTo>
                  <a:pt x="73" y="32"/>
                  <a:pt x="66" y="11"/>
                  <a:pt x="37" y="5"/>
                </a:cubicBezTo>
                <a:cubicBezTo>
                  <a:pt x="37" y="5"/>
                  <a:pt x="11" y="0"/>
                  <a:pt x="0" y="27"/>
                </a:cubicBezTo>
                <a:cubicBezTo>
                  <a:pt x="0" y="27"/>
                  <a:pt x="27" y="27"/>
                  <a:pt x="40" y="50"/>
                </a:cubicBezTo>
                <a:cubicBezTo>
                  <a:pt x="40" y="50"/>
                  <a:pt x="55" y="33"/>
                  <a:pt x="73" y="32"/>
                </a:cubicBezTo>
                <a:close/>
              </a:path>
            </a:pathLst>
          </a:custGeom>
          <a:solidFill>
            <a:srgbClr val="BBE4F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080" name="PA_任意多边形 27"/>
          <p:cNvSpPr>
            <a:spLocks/>
          </p:cNvSpPr>
          <p:nvPr>
            <p:custDataLst>
              <p:tags r:id="rId24"/>
            </p:custDataLst>
          </p:nvPr>
        </p:nvSpPr>
        <p:spPr bwMode="auto">
          <a:xfrm>
            <a:off x="6542088" y="3248025"/>
            <a:ext cx="188913" cy="119063"/>
          </a:xfrm>
          <a:custGeom>
            <a:avLst/>
            <a:gdLst>
              <a:gd name="T0" fmla="*/ 76 w 79"/>
              <a:gd name="T1" fmla="*/ 29 h 50"/>
              <a:gd name="T2" fmla="*/ 78 w 79"/>
              <a:gd name="T3" fmla="*/ 28 h 50"/>
              <a:gd name="T4" fmla="*/ 71 w 79"/>
              <a:gd name="T5" fmla="*/ 16 h 50"/>
              <a:gd name="T6" fmla="*/ 41 w 79"/>
              <a:gd name="T7" fmla="*/ 0 h 50"/>
              <a:gd name="T8" fmla="*/ 41 w 79"/>
              <a:gd name="T9" fmla="*/ 0 h 50"/>
              <a:gd name="T10" fmla="*/ 41 w 79"/>
              <a:gd name="T11" fmla="*/ 0 h 50"/>
              <a:gd name="T12" fmla="*/ 36 w 79"/>
              <a:gd name="T13" fmla="*/ 0 h 50"/>
              <a:gd name="T14" fmla="*/ 18 w 79"/>
              <a:gd name="T15" fmla="*/ 4 h 50"/>
              <a:gd name="T16" fmla="*/ 1 w 79"/>
              <a:gd name="T17" fmla="*/ 23 h 50"/>
              <a:gd name="T18" fmla="*/ 0 w 79"/>
              <a:gd name="T19" fmla="*/ 26 h 50"/>
              <a:gd name="T20" fmla="*/ 3 w 79"/>
              <a:gd name="T21" fmla="*/ 26 h 50"/>
              <a:gd name="T22" fmla="*/ 3 w 79"/>
              <a:gd name="T23" fmla="*/ 26 h 50"/>
              <a:gd name="T24" fmla="*/ 19 w 79"/>
              <a:gd name="T25" fmla="*/ 29 h 50"/>
              <a:gd name="T26" fmla="*/ 41 w 79"/>
              <a:gd name="T27" fmla="*/ 48 h 50"/>
              <a:gd name="T28" fmla="*/ 42 w 79"/>
              <a:gd name="T29" fmla="*/ 50 h 50"/>
              <a:gd name="T30" fmla="*/ 44 w 79"/>
              <a:gd name="T31" fmla="*/ 48 h 50"/>
              <a:gd name="T32" fmla="*/ 44 w 79"/>
              <a:gd name="T33" fmla="*/ 48 h 50"/>
              <a:gd name="T34" fmla="*/ 55 w 79"/>
              <a:gd name="T35" fmla="*/ 39 h 50"/>
              <a:gd name="T36" fmla="*/ 77 w 79"/>
              <a:gd name="T37" fmla="*/ 31 h 50"/>
              <a:gd name="T38" fmla="*/ 79 w 79"/>
              <a:gd name="T39" fmla="*/ 30 h 50"/>
              <a:gd name="T40" fmla="*/ 78 w 79"/>
              <a:gd name="T41" fmla="*/ 28 h 50"/>
              <a:gd name="T42" fmla="*/ 76 w 79"/>
              <a:gd name="T43" fmla="*/ 29 h 50"/>
              <a:gd name="T44" fmla="*/ 76 w 79"/>
              <a:gd name="T45" fmla="*/ 27 h 50"/>
              <a:gd name="T46" fmla="*/ 52 w 79"/>
              <a:gd name="T47" fmla="*/ 36 h 50"/>
              <a:gd name="T48" fmla="*/ 41 w 79"/>
              <a:gd name="T49" fmla="*/ 45 h 50"/>
              <a:gd name="T50" fmla="*/ 43 w 79"/>
              <a:gd name="T51" fmla="*/ 47 h 50"/>
              <a:gd name="T52" fmla="*/ 45 w 79"/>
              <a:gd name="T53" fmla="*/ 46 h 50"/>
              <a:gd name="T54" fmla="*/ 19 w 79"/>
              <a:gd name="T55" fmla="*/ 25 h 50"/>
              <a:gd name="T56" fmla="*/ 3 w 79"/>
              <a:gd name="T57" fmla="*/ 22 h 50"/>
              <a:gd name="T58" fmla="*/ 3 w 79"/>
              <a:gd name="T59" fmla="*/ 24 h 50"/>
              <a:gd name="T60" fmla="*/ 5 w 79"/>
              <a:gd name="T61" fmla="*/ 24 h 50"/>
              <a:gd name="T62" fmla="*/ 20 w 79"/>
              <a:gd name="T63" fmla="*/ 7 h 50"/>
              <a:gd name="T64" fmla="*/ 36 w 79"/>
              <a:gd name="T65" fmla="*/ 4 h 50"/>
              <a:gd name="T66" fmla="*/ 39 w 79"/>
              <a:gd name="T67" fmla="*/ 4 h 50"/>
              <a:gd name="T68" fmla="*/ 40 w 79"/>
              <a:gd name="T69" fmla="*/ 4 h 50"/>
              <a:gd name="T70" fmla="*/ 40 w 79"/>
              <a:gd name="T71" fmla="*/ 4 h 50"/>
              <a:gd name="T72" fmla="*/ 40 w 79"/>
              <a:gd name="T73" fmla="*/ 4 h 50"/>
              <a:gd name="T74" fmla="*/ 40 w 79"/>
              <a:gd name="T75" fmla="*/ 2 h 50"/>
              <a:gd name="T76" fmla="*/ 40 w 79"/>
              <a:gd name="T77" fmla="*/ 4 h 50"/>
              <a:gd name="T78" fmla="*/ 68 w 79"/>
              <a:gd name="T79" fmla="*/ 19 h 50"/>
              <a:gd name="T80" fmla="*/ 73 w 79"/>
              <a:gd name="T81" fmla="*/ 26 h 50"/>
              <a:gd name="T82" fmla="*/ 74 w 79"/>
              <a:gd name="T83" fmla="*/ 28 h 50"/>
              <a:gd name="T84" fmla="*/ 75 w 79"/>
              <a:gd name="T85" fmla="*/ 29 h 50"/>
              <a:gd name="T86" fmla="*/ 75 w 79"/>
              <a:gd name="T87" fmla="*/ 29 h 50"/>
              <a:gd name="T88" fmla="*/ 75 w 79"/>
              <a:gd name="T89" fmla="*/ 29 h 50"/>
              <a:gd name="T90" fmla="*/ 76 w 79"/>
              <a:gd name="T91" fmla="*/ 29 h 50"/>
              <a:gd name="T92" fmla="*/ 76 w 79"/>
              <a:gd name="T93" fmla="*/ 27 h 50"/>
              <a:gd name="T94" fmla="*/ 76 w 79"/>
              <a:gd name="T95" fmla="*/ 29 h 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79" h="50">
                <a:moveTo>
                  <a:pt x="76" y="29"/>
                </a:moveTo>
                <a:cubicBezTo>
                  <a:pt x="78" y="28"/>
                  <a:pt x="78" y="28"/>
                  <a:pt x="78" y="28"/>
                </a:cubicBezTo>
                <a:cubicBezTo>
                  <a:pt x="78" y="28"/>
                  <a:pt x="76" y="22"/>
                  <a:pt x="71" y="16"/>
                </a:cubicBezTo>
                <a:cubicBezTo>
                  <a:pt x="65" y="10"/>
                  <a:pt x="56" y="3"/>
                  <a:pt x="41" y="0"/>
                </a:cubicBezTo>
                <a:cubicBezTo>
                  <a:pt x="41" y="0"/>
                  <a:pt x="41" y="0"/>
                  <a:pt x="41" y="0"/>
                </a:cubicBezTo>
                <a:cubicBezTo>
                  <a:pt x="41" y="0"/>
                  <a:pt x="41" y="0"/>
                  <a:pt x="41" y="0"/>
                </a:cubicBezTo>
                <a:cubicBezTo>
                  <a:pt x="41" y="0"/>
                  <a:pt x="39" y="0"/>
                  <a:pt x="36" y="0"/>
                </a:cubicBezTo>
                <a:cubicBezTo>
                  <a:pt x="31" y="0"/>
                  <a:pt x="25" y="0"/>
                  <a:pt x="18" y="4"/>
                </a:cubicBezTo>
                <a:cubicBezTo>
                  <a:pt x="12" y="7"/>
                  <a:pt x="5" y="13"/>
                  <a:pt x="1" y="23"/>
                </a:cubicBezTo>
                <a:cubicBezTo>
                  <a:pt x="0" y="26"/>
                  <a:pt x="0" y="26"/>
                  <a:pt x="0" y="26"/>
                </a:cubicBezTo>
                <a:cubicBezTo>
                  <a:pt x="3" y="26"/>
                  <a:pt x="3" y="26"/>
                  <a:pt x="3" y="26"/>
                </a:cubicBezTo>
                <a:cubicBezTo>
                  <a:pt x="3" y="26"/>
                  <a:pt x="3" y="26"/>
                  <a:pt x="3" y="26"/>
                </a:cubicBezTo>
                <a:cubicBezTo>
                  <a:pt x="5" y="26"/>
                  <a:pt x="11" y="26"/>
                  <a:pt x="19" y="29"/>
                </a:cubicBezTo>
                <a:cubicBezTo>
                  <a:pt x="26" y="32"/>
                  <a:pt x="35" y="37"/>
                  <a:pt x="41" y="48"/>
                </a:cubicBezTo>
                <a:cubicBezTo>
                  <a:pt x="42" y="50"/>
                  <a:pt x="42" y="50"/>
                  <a:pt x="42" y="50"/>
                </a:cubicBezTo>
                <a:cubicBezTo>
                  <a:pt x="44" y="48"/>
                  <a:pt x="44" y="48"/>
                  <a:pt x="44" y="48"/>
                </a:cubicBezTo>
                <a:cubicBezTo>
                  <a:pt x="44" y="48"/>
                  <a:pt x="44" y="48"/>
                  <a:pt x="44" y="48"/>
                </a:cubicBezTo>
                <a:cubicBezTo>
                  <a:pt x="45" y="47"/>
                  <a:pt x="49" y="43"/>
                  <a:pt x="55" y="39"/>
                </a:cubicBezTo>
                <a:cubicBezTo>
                  <a:pt x="61" y="35"/>
                  <a:pt x="69" y="31"/>
                  <a:pt x="77" y="31"/>
                </a:cubicBezTo>
                <a:cubicBezTo>
                  <a:pt x="79" y="30"/>
                  <a:pt x="79" y="30"/>
                  <a:pt x="79" y="30"/>
                </a:cubicBezTo>
                <a:cubicBezTo>
                  <a:pt x="78" y="28"/>
                  <a:pt x="78" y="28"/>
                  <a:pt x="78" y="28"/>
                </a:cubicBezTo>
                <a:cubicBezTo>
                  <a:pt x="76" y="29"/>
                  <a:pt x="76" y="29"/>
                  <a:pt x="76" y="29"/>
                </a:cubicBezTo>
                <a:cubicBezTo>
                  <a:pt x="76" y="27"/>
                  <a:pt x="76" y="27"/>
                  <a:pt x="76" y="27"/>
                </a:cubicBezTo>
                <a:cubicBezTo>
                  <a:pt x="67" y="27"/>
                  <a:pt x="58" y="32"/>
                  <a:pt x="52" y="36"/>
                </a:cubicBezTo>
                <a:cubicBezTo>
                  <a:pt x="45" y="41"/>
                  <a:pt x="41" y="45"/>
                  <a:pt x="41" y="45"/>
                </a:cubicBezTo>
                <a:cubicBezTo>
                  <a:pt x="43" y="47"/>
                  <a:pt x="43" y="47"/>
                  <a:pt x="43" y="47"/>
                </a:cubicBezTo>
                <a:cubicBezTo>
                  <a:pt x="45" y="46"/>
                  <a:pt x="45" y="46"/>
                  <a:pt x="45" y="46"/>
                </a:cubicBezTo>
                <a:cubicBezTo>
                  <a:pt x="38" y="34"/>
                  <a:pt x="27" y="28"/>
                  <a:pt x="19" y="25"/>
                </a:cubicBezTo>
                <a:cubicBezTo>
                  <a:pt x="10" y="22"/>
                  <a:pt x="3" y="22"/>
                  <a:pt x="3" y="22"/>
                </a:cubicBezTo>
                <a:cubicBezTo>
                  <a:pt x="3" y="24"/>
                  <a:pt x="3" y="24"/>
                  <a:pt x="3" y="24"/>
                </a:cubicBezTo>
                <a:cubicBezTo>
                  <a:pt x="5" y="24"/>
                  <a:pt x="5" y="24"/>
                  <a:pt x="5" y="24"/>
                </a:cubicBezTo>
                <a:cubicBezTo>
                  <a:pt x="9" y="15"/>
                  <a:pt x="14" y="10"/>
                  <a:pt x="20" y="7"/>
                </a:cubicBezTo>
                <a:cubicBezTo>
                  <a:pt x="26" y="4"/>
                  <a:pt x="32" y="4"/>
                  <a:pt x="36" y="4"/>
                </a:cubicBezTo>
                <a:cubicBezTo>
                  <a:pt x="37" y="4"/>
                  <a:pt x="38" y="4"/>
                  <a:pt x="39" y="4"/>
                </a:cubicBezTo>
                <a:cubicBezTo>
                  <a:pt x="39" y="4"/>
                  <a:pt x="40" y="4"/>
                  <a:pt x="40" y="4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40" y="2"/>
                  <a:pt x="40" y="2"/>
                </a:cubicBezTo>
                <a:cubicBezTo>
                  <a:pt x="40" y="4"/>
                  <a:pt x="40" y="4"/>
                  <a:pt x="40" y="4"/>
                </a:cubicBezTo>
                <a:cubicBezTo>
                  <a:pt x="54" y="7"/>
                  <a:pt x="63" y="13"/>
                  <a:pt x="68" y="19"/>
                </a:cubicBezTo>
                <a:cubicBezTo>
                  <a:pt x="70" y="22"/>
                  <a:pt x="72" y="24"/>
                  <a:pt x="73" y="26"/>
                </a:cubicBezTo>
                <a:cubicBezTo>
                  <a:pt x="74" y="27"/>
                  <a:pt x="74" y="28"/>
                  <a:pt x="74" y="28"/>
                </a:cubicBezTo>
                <a:cubicBezTo>
                  <a:pt x="75" y="29"/>
                  <a:pt x="75" y="29"/>
                  <a:pt x="75" y="29"/>
                </a:cubicBezTo>
                <a:cubicBezTo>
                  <a:pt x="75" y="29"/>
                  <a:pt x="75" y="29"/>
                  <a:pt x="75" y="29"/>
                </a:cubicBezTo>
                <a:cubicBezTo>
                  <a:pt x="75" y="29"/>
                  <a:pt x="75" y="29"/>
                  <a:pt x="75" y="29"/>
                </a:cubicBezTo>
                <a:cubicBezTo>
                  <a:pt x="76" y="29"/>
                  <a:pt x="76" y="29"/>
                  <a:pt x="76" y="29"/>
                </a:cubicBezTo>
                <a:cubicBezTo>
                  <a:pt x="76" y="27"/>
                  <a:pt x="76" y="27"/>
                  <a:pt x="76" y="27"/>
                </a:cubicBezTo>
                <a:lnTo>
                  <a:pt x="76" y="29"/>
                </a:lnTo>
                <a:close/>
              </a:path>
            </a:pathLst>
          </a:custGeom>
          <a:solidFill>
            <a:srgbClr val="07194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081" name="PA_任意多边形 28"/>
          <p:cNvSpPr>
            <a:spLocks/>
          </p:cNvSpPr>
          <p:nvPr>
            <p:custDataLst>
              <p:tags r:id="rId25"/>
            </p:custDataLst>
          </p:nvPr>
        </p:nvSpPr>
        <p:spPr bwMode="auto">
          <a:xfrm>
            <a:off x="6561138" y="3479800"/>
            <a:ext cx="147638" cy="103188"/>
          </a:xfrm>
          <a:custGeom>
            <a:avLst/>
            <a:gdLst>
              <a:gd name="T0" fmla="*/ 0 w 62"/>
              <a:gd name="T1" fmla="*/ 23 h 43"/>
              <a:gd name="T2" fmla="*/ 28 w 62"/>
              <a:gd name="T3" fmla="*/ 41 h 43"/>
              <a:gd name="T4" fmla="*/ 62 w 62"/>
              <a:gd name="T5" fmla="*/ 28 h 43"/>
              <a:gd name="T6" fmla="*/ 34 w 62"/>
              <a:gd name="T7" fmla="*/ 0 h 43"/>
              <a:gd name="T8" fmla="*/ 0 w 62"/>
              <a:gd name="T9" fmla="*/ 23 h 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2" h="43">
                <a:moveTo>
                  <a:pt x="0" y="23"/>
                </a:moveTo>
                <a:cubicBezTo>
                  <a:pt x="0" y="23"/>
                  <a:pt x="1" y="39"/>
                  <a:pt x="28" y="41"/>
                </a:cubicBezTo>
                <a:cubicBezTo>
                  <a:pt x="54" y="43"/>
                  <a:pt x="62" y="28"/>
                  <a:pt x="62" y="28"/>
                </a:cubicBezTo>
                <a:cubicBezTo>
                  <a:pt x="62" y="28"/>
                  <a:pt x="41" y="24"/>
                  <a:pt x="34" y="0"/>
                </a:cubicBezTo>
                <a:cubicBezTo>
                  <a:pt x="34" y="0"/>
                  <a:pt x="22" y="25"/>
                  <a:pt x="0" y="23"/>
                </a:cubicBezTo>
                <a:close/>
              </a:path>
            </a:pathLst>
          </a:custGeom>
          <a:solidFill>
            <a:srgbClr val="BBE4F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082" name="PA_任意多边形 29"/>
          <p:cNvSpPr>
            <a:spLocks/>
          </p:cNvSpPr>
          <p:nvPr>
            <p:custDataLst>
              <p:tags r:id="rId26"/>
            </p:custDataLst>
          </p:nvPr>
        </p:nvSpPr>
        <p:spPr bwMode="auto">
          <a:xfrm>
            <a:off x="6556375" y="3467100"/>
            <a:ext cx="161925" cy="115888"/>
          </a:xfrm>
          <a:custGeom>
            <a:avLst/>
            <a:gdLst>
              <a:gd name="T0" fmla="*/ 2 w 68"/>
              <a:gd name="T1" fmla="*/ 28 h 48"/>
              <a:gd name="T2" fmla="*/ 0 w 68"/>
              <a:gd name="T3" fmla="*/ 28 h 48"/>
              <a:gd name="T4" fmla="*/ 4 w 68"/>
              <a:gd name="T5" fmla="*/ 37 h 48"/>
              <a:gd name="T6" fmla="*/ 29 w 68"/>
              <a:gd name="T7" fmla="*/ 48 h 48"/>
              <a:gd name="T8" fmla="*/ 35 w 68"/>
              <a:gd name="T9" fmla="*/ 48 h 48"/>
              <a:gd name="T10" fmla="*/ 59 w 68"/>
              <a:gd name="T11" fmla="*/ 41 h 48"/>
              <a:gd name="T12" fmla="*/ 66 w 68"/>
              <a:gd name="T13" fmla="*/ 34 h 48"/>
              <a:gd name="T14" fmla="*/ 68 w 68"/>
              <a:gd name="T15" fmla="*/ 31 h 48"/>
              <a:gd name="T16" fmla="*/ 65 w 68"/>
              <a:gd name="T17" fmla="*/ 31 h 48"/>
              <a:gd name="T18" fmla="*/ 65 w 68"/>
              <a:gd name="T19" fmla="*/ 31 h 48"/>
              <a:gd name="T20" fmla="*/ 53 w 68"/>
              <a:gd name="T21" fmla="*/ 26 h 48"/>
              <a:gd name="T22" fmla="*/ 38 w 68"/>
              <a:gd name="T23" fmla="*/ 5 h 48"/>
              <a:gd name="T24" fmla="*/ 36 w 68"/>
              <a:gd name="T25" fmla="*/ 0 h 48"/>
              <a:gd name="T26" fmla="*/ 34 w 68"/>
              <a:gd name="T27" fmla="*/ 4 h 48"/>
              <a:gd name="T28" fmla="*/ 34 w 68"/>
              <a:gd name="T29" fmla="*/ 4 h 48"/>
              <a:gd name="T30" fmla="*/ 25 w 68"/>
              <a:gd name="T31" fmla="*/ 16 h 48"/>
              <a:gd name="T32" fmla="*/ 5 w 68"/>
              <a:gd name="T33" fmla="*/ 26 h 48"/>
              <a:gd name="T34" fmla="*/ 2 w 68"/>
              <a:gd name="T35" fmla="*/ 26 h 48"/>
              <a:gd name="T36" fmla="*/ 0 w 68"/>
              <a:gd name="T37" fmla="*/ 26 h 48"/>
              <a:gd name="T38" fmla="*/ 0 w 68"/>
              <a:gd name="T39" fmla="*/ 28 h 48"/>
              <a:gd name="T40" fmla="*/ 2 w 68"/>
              <a:gd name="T41" fmla="*/ 28 h 48"/>
              <a:gd name="T42" fmla="*/ 2 w 68"/>
              <a:gd name="T43" fmla="*/ 30 h 48"/>
              <a:gd name="T44" fmla="*/ 5 w 68"/>
              <a:gd name="T45" fmla="*/ 30 h 48"/>
              <a:gd name="T46" fmla="*/ 29 w 68"/>
              <a:gd name="T47" fmla="*/ 18 h 48"/>
              <a:gd name="T48" fmla="*/ 37 w 68"/>
              <a:gd name="T49" fmla="*/ 6 h 48"/>
              <a:gd name="T50" fmla="*/ 36 w 68"/>
              <a:gd name="T51" fmla="*/ 5 h 48"/>
              <a:gd name="T52" fmla="*/ 34 w 68"/>
              <a:gd name="T53" fmla="*/ 6 h 48"/>
              <a:gd name="T54" fmla="*/ 52 w 68"/>
              <a:gd name="T55" fmla="*/ 30 h 48"/>
              <a:gd name="T56" fmla="*/ 64 w 68"/>
              <a:gd name="T57" fmla="*/ 35 h 48"/>
              <a:gd name="T58" fmla="*/ 64 w 68"/>
              <a:gd name="T59" fmla="*/ 33 h 48"/>
              <a:gd name="T60" fmla="*/ 63 w 68"/>
              <a:gd name="T61" fmla="*/ 32 h 48"/>
              <a:gd name="T62" fmla="*/ 63 w 68"/>
              <a:gd name="T63" fmla="*/ 32 h 48"/>
              <a:gd name="T64" fmla="*/ 56 w 68"/>
              <a:gd name="T65" fmla="*/ 38 h 48"/>
              <a:gd name="T66" fmla="*/ 35 w 68"/>
              <a:gd name="T67" fmla="*/ 44 h 48"/>
              <a:gd name="T68" fmla="*/ 30 w 68"/>
              <a:gd name="T69" fmla="*/ 44 h 48"/>
              <a:gd name="T70" fmla="*/ 7 w 68"/>
              <a:gd name="T71" fmla="*/ 35 h 48"/>
              <a:gd name="T72" fmla="*/ 4 w 68"/>
              <a:gd name="T73" fmla="*/ 30 h 48"/>
              <a:gd name="T74" fmla="*/ 4 w 68"/>
              <a:gd name="T75" fmla="*/ 28 h 48"/>
              <a:gd name="T76" fmla="*/ 4 w 68"/>
              <a:gd name="T77" fmla="*/ 28 h 48"/>
              <a:gd name="T78" fmla="*/ 4 w 68"/>
              <a:gd name="T79" fmla="*/ 28 h 48"/>
              <a:gd name="T80" fmla="*/ 4 w 68"/>
              <a:gd name="T81" fmla="*/ 28 h 48"/>
              <a:gd name="T82" fmla="*/ 4 w 68"/>
              <a:gd name="T83" fmla="*/ 28 h 48"/>
              <a:gd name="T84" fmla="*/ 4 w 68"/>
              <a:gd name="T85" fmla="*/ 28 h 48"/>
              <a:gd name="T86" fmla="*/ 4 w 68"/>
              <a:gd name="T87" fmla="*/ 28 h 48"/>
              <a:gd name="T88" fmla="*/ 4 w 68"/>
              <a:gd name="T89" fmla="*/ 28 h 48"/>
              <a:gd name="T90" fmla="*/ 2 w 68"/>
              <a:gd name="T91" fmla="*/ 28 h 48"/>
              <a:gd name="T92" fmla="*/ 2 w 68"/>
              <a:gd name="T93" fmla="*/ 30 h 48"/>
              <a:gd name="T94" fmla="*/ 2 w 68"/>
              <a:gd name="T95" fmla="*/ 28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68" h="48">
                <a:moveTo>
                  <a:pt x="2" y="28"/>
                </a:moveTo>
                <a:cubicBezTo>
                  <a:pt x="0" y="28"/>
                  <a:pt x="0" y="28"/>
                  <a:pt x="0" y="28"/>
                </a:cubicBezTo>
                <a:cubicBezTo>
                  <a:pt x="0" y="28"/>
                  <a:pt x="0" y="33"/>
                  <a:pt x="4" y="37"/>
                </a:cubicBezTo>
                <a:cubicBezTo>
                  <a:pt x="8" y="42"/>
                  <a:pt x="16" y="47"/>
                  <a:pt x="29" y="48"/>
                </a:cubicBezTo>
                <a:cubicBezTo>
                  <a:pt x="31" y="48"/>
                  <a:pt x="33" y="48"/>
                  <a:pt x="35" y="48"/>
                </a:cubicBezTo>
                <a:cubicBezTo>
                  <a:pt x="46" y="48"/>
                  <a:pt x="54" y="45"/>
                  <a:pt x="59" y="41"/>
                </a:cubicBezTo>
                <a:cubicBezTo>
                  <a:pt x="64" y="38"/>
                  <a:pt x="66" y="34"/>
                  <a:pt x="66" y="34"/>
                </a:cubicBezTo>
                <a:cubicBezTo>
                  <a:pt x="68" y="31"/>
                  <a:pt x="68" y="31"/>
                  <a:pt x="68" y="31"/>
                </a:cubicBezTo>
                <a:cubicBezTo>
                  <a:pt x="65" y="31"/>
                  <a:pt x="65" y="31"/>
                  <a:pt x="65" y="31"/>
                </a:cubicBezTo>
                <a:cubicBezTo>
                  <a:pt x="65" y="31"/>
                  <a:pt x="65" y="31"/>
                  <a:pt x="65" y="31"/>
                </a:cubicBezTo>
                <a:cubicBezTo>
                  <a:pt x="64" y="31"/>
                  <a:pt x="58" y="29"/>
                  <a:pt x="53" y="26"/>
                </a:cubicBezTo>
                <a:cubicBezTo>
                  <a:pt x="47" y="22"/>
                  <a:pt x="41" y="15"/>
                  <a:pt x="38" y="5"/>
                </a:cubicBezTo>
                <a:cubicBezTo>
                  <a:pt x="36" y="0"/>
                  <a:pt x="36" y="0"/>
                  <a:pt x="36" y="0"/>
                </a:cubicBezTo>
                <a:cubicBezTo>
                  <a:pt x="34" y="4"/>
                  <a:pt x="34" y="4"/>
                  <a:pt x="34" y="4"/>
                </a:cubicBezTo>
                <a:cubicBezTo>
                  <a:pt x="34" y="4"/>
                  <a:pt x="34" y="4"/>
                  <a:pt x="34" y="4"/>
                </a:cubicBezTo>
                <a:cubicBezTo>
                  <a:pt x="33" y="6"/>
                  <a:pt x="30" y="11"/>
                  <a:pt x="25" y="16"/>
                </a:cubicBezTo>
                <a:cubicBezTo>
                  <a:pt x="20" y="21"/>
                  <a:pt x="13" y="26"/>
                  <a:pt x="5" y="26"/>
                </a:cubicBezTo>
                <a:cubicBezTo>
                  <a:pt x="4" y="26"/>
                  <a:pt x="3" y="26"/>
                  <a:pt x="2" y="26"/>
                </a:cubicBezTo>
                <a:cubicBezTo>
                  <a:pt x="0" y="26"/>
                  <a:pt x="0" y="26"/>
                  <a:pt x="0" y="26"/>
                </a:cubicBezTo>
                <a:cubicBezTo>
                  <a:pt x="0" y="28"/>
                  <a:pt x="0" y="28"/>
                  <a:pt x="0" y="28"/>
                </a:cubicBezTo>
                <a:cubicBezTo>
                  <a:pt x="2" y="28"/>
                  <a:pt x="2" y="28"/>
                  <a:pt x="2" y="28"/>
                </a:cubicBezTo>
                <a:cubicBezTo>
                  <a:pt x="2" y="30"/>
                  <a:pt x="2" y="30"/>
                  <a:pt x="2" y="30"/>
                </a:cubicBezTo>
                <a:cubicBezTo>
                  <a:pt x="3" y="30"/>
                  <a:pt x="4" y="30"/>
                  <a:pt x="5" y="30"/>
                </a:cubicBezTo>
                <a:cubicBezTo>
                  <a:pt x="16" y="30"/>
                  <a:pt x="24" y="24"/>
                  <a:pt x="29" y="18"/>
                </a:cubicBezTo>
                <a:cubicBezTo>
                  <a:pt x="35" y="12"/>
                  <a:pt x="37" y="6"/>
                  <a:pt x="37" y="6"/>
                </a:cubicBezTo>
                <a:cubicBezTo>
                  <a:pt x="36" y="5"/>
                  <a:pt x="36" y="5"/>
                  <a:pt x="36" y="5"/>
                </a:cubicBezTo>
                <a:cubicBezTo>
                  <a:pt x="34" y="6"/>
                  <a:pt x="34" y="6"/>
                  <a:pt x="34" y="6"/>
                </a:cubicBezTo>
                <a:cubicBezTo>
                  <a:pt x="37" y="18"/>
                  <a:pt x="45" y="26"/>
                  <a:pt x="52" y="30"/>
                </a:cubicBezTo>
                <a:cubicBezTo>
                  <a:pt x="58" y="34"/>
                  <a:pt x="64" y="35"/>
                  <a:pt x="64" y="35"/>
                </a:cubicBezTo>
                <a:cubicBezTo>
                  <a:pt x="64" y="33"/>
                  <a:pt x="64" y="33"/>
                  <a:pt x="64" y="33"/>
                </a:cubicBezTo>
                <a:cubicBezTo>
                  <a:pt x="63" y="32"/>
                  <a:pt x="63" y="32"/>
                  <a:pt x="63" y="32"/>
                </a:cubicBezTo>
                <a:cubicBezTo>
                  <a:pt x="63" y="32"/>
                  <a:pt x="63" y="32"/>
                  <a:pt x="63" y="32"/>
                </a:cubicBezTo>
                <a:cubicBezTo>
                  <a:pt x="63" y="32"/>
                  <a:pt x="61" y="35"/>
                  <a:pt x="56" y="38"/>
                </a:cubicBezTo>
                <a:cubicBezTo>
                  <a:pt x="52" y="41"/>
                  <a:pt x="45" y="44"/>
                  <a:pt x="35" y="44"/>
                </a:cubicBezTo>
                <a:cubicBezTo>
                  <a:pt x="33" y="44"/>
                  <a:pt x="32" y="44"/>
                  <a:pt x="30" y="44"/>
                </a:cubicBezTo>
                <a:cubicBezTo>
                  <a:pt x="17" y="43"/>
                  <a:pt x="11" y="39"/>
                  <a:pt x="7" y="35"/>
                </a:cubicBezTo>
                <a:cubicBezTo>
                  <a:pt x="6" y="33"/>
                  <a:pt x="5" y="31"/>
                  <a:pt x="4" y="30"/>
                </a:cubicBezTo>
                <a:cubicBezTo>
                  <a:pt x="4" y="29"/>
                  <a:pt x="4" y="29"/>
                  <a:pt x="4" y="28"/>
                </a:cubicBezTo>
                <a:cubicBezTo>
                  <a:pt x="4" y="28"/>
                  <a:pt x="4" y="28"/>
                  <a:pt x="4" y="28"/>
                </a:cubicBezTo>
                <a:cubicBezTo>
                  <a:pt x="4" y="28"/>
                  <a:pt x="4" y="28"/>
                  <a:pt x="4" y="28"/>
                </a:cubicBezTo>
                <a:cubicBezTo>
                  <a:pt x="4" y="28"/>
                  <a:pt x="4" y="28"/>
                  <a:pt x="4" y="28"/>
                </a:cubicBezTo>
                <a:cubicBezTo>
                  <a:pt x="4" y="28"/>
                  <a:pt x="4" y="28"/>
                  <a:pt x="4" y="28"/>
                </a:cubicBezTo>
                <a:cubicBezTo>
                  <a:pt x="4" y="28"/>
                  <a:pt x="4" y="28"/>
                  <a:pt x="4" y="28"/>
                </a:cubicBezTo>
                <a:cubicBezTo>
                  <a:pt x="4" y="28"/>
                  <a:pt x="4" y="28"/>
                  <a:pt x="4" y="28"/>
                </a:cubicBezTo>
                <a:cubicBezTo>
                  <a:pt x="4" y="28"/>
                  <a:pt x="4" y="28"/>
                  <a:pt x="4" y="28"/>
                </a:cubicBezTo>
                <a:cubicBezTo>
                  <a:pt x="2" y="28"/>
                  <a:pt x="2" y="28"/>
                  <a:pt x="2" y="28"/>
                </a:cubicBezTo>
                <a:cubicBezTo>
                  <a:pt x="2" y="30"/>
                  <a:pt x="2" y="30"/>
                  <a:pt x="2" y="30"/>
                </a:cubicBezTo>
                <a:lnTo>
                  <a:pt x="2" y="28"/>
                </a:lnTo>
                <a:close/>
              </a:path>
            </a:pathLst>
          </a:custGeom>
          <a:solidFill>
            <a:srgbClr val="07194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083" name="PA_任意多边形 30"/>
          <p:cNvSpPr>
            <a:spLocks noEditPoints="1"/>
          </p:cNvSpPr>
          <p:nvPr>
            <p:custDataLst>
              <p:tags r:id="rId27"/>
            </p:custDataLst>
          </p:nvPr>
        </p:nvSpPr>
        <p:spPr bwMode="auto">
          <a:xfrm>
            <a:off x="6746875" y="2971800"/>
            <a:ext cx="801688" cy="509588"/>
          </a:xfrm>
          <a:custGeom>
            <a:avLst/>
            <a:gdLst>
              <a:gd name="T0" fmla="*/ 300 w 336"/>
              <a:gd name="T1" fmla="*/ 56 h 214"/>
              <a:gd name="T2" fmla="*/ 336 w 336"/>
              <a:gd name="T3" fmla="*/ 29 h 214"/>
              <a:gd name="T4" fmla="*/ 262 w 336"/>
              <a:gd name="T5" fmla="*/ 21 h 214"/>
              <a:gd name="T6" fmla="*/ 207 w 336"/>
              <a:gd name="T7" fmla="*/ 18 h 214"/>
              <a:gd name="T8" fmla="*/ 199 w 336"/>
              <a:gd name="T9" fmla="*/ 60 h 214"/>
              <a:gd name="T10" fmla="*/ 207 w 336"/>
              <a:gd name="T11" fmla="*/ 81 h 214"/>
              <a:gd name="T12" fmla="*/ 170 w 336"/>
              <a:gd name="T13" fmla="*/ 90 h 214"/>
              <a:gd name="T14" fmla="*/ 156 w 336"/>
              <a:gd name="T15" fmla="*/ 69 h 214"/>
              <a:gd name="T16" fmla="*/ 158 w 336"/>
              <a:gd name="T17" fmla="*/ 38 h 214"/>
              <a:gd name="T18" fmla="*/ 120 w 336"/>
              <a:gd name="T19" fmla="*/ 28 h 214"/>
              <a:gd name="T20" fmla="*/ 93 w 336"/>
              <a:gd name="T21" fmla="*/ 5 h 214"/>
              <a:gd name="T22" fmla="*/ 51 w 336"/>
              <a:gd name="T23" fmla="*/ 19 h 214"/>
              <a:gd name="T24" fmla="*/ 3 w 336"/>
              <a:gd name="T25" fmla="*/ 60 h 214"/>
              <a:gd name="T26" fmla="*/ 48 w 336"/>
              <a:gd name="T27" fmla="*/ 87 h 214"/>
              <a:gd name="T28" fmla="*/ 89 w 336"/>
              <a:gd name="T29" fmla="*/ 68 h 214"/>
              <a:gd name="T30" fmla="*/ 66 w 336"/>
              <a:gd name="T31" fmla="*/ 51 h 214"/>
              <a:gd name="T32" fmla="*/ 60 w 336"/>
              <a:gd name="T33" fmla="*/ 66 h 214"/>
              <a:gd name="T34" fmla="*/ 67 w 336"/>
              <a:gd name="T35" fmla="*/ 65 h 214"/>
              <a:gd name="T36" fmla="*/ 63 w 336"/>
              <a:gd name="T37" fmla="*/ 76 h 214"/>
              <a:gd name="T38" fmla="*/ 49 w 336"/>
              <a:gd name="T39" fmla="*/ 56 h 214"/>
              <a:gd name="T40" fmla="*/ 91 w 336"/>
              <a:gd name="T41" fmla="*/ 46 h 214"/>
              <a:gd name="T42" fmla="*/ 95 w 336"/>
              <a:gd name="T43" fmla="*/ 82 h 214"/>
              <a:gd name="T44" fmla="*/ 52 w 336"/>
              <a:gd name="T45" fmla="*/ 96 h 214"/>
              <a:gd name="T46" fmla="*/ 105 w 336"/>
              <a:gd name="T47" fmla="*/ 151 h 214"/>
              <a:gd name="T48" fmla="*/ 95 w 336"/>
              <a:gd name="T49" fmla="*/ 191 h 214"/>
              <a:gd name="T50" fmla="*/ 111 w 336"/>
              <a:gd name="T51" fmla="*/ 199 h 214"/>
              <a:gd name="T52" fmla="*/ 128 w 336"/>
              <a:gd name="T53" fmla="*/ 205 h 214"/>
              <a:gd name="T54" fmla="*/ 184 w 336"/>
              <a:gd name="T55" fmla="*/ 184 h 214"/>
              <a:gd name="T56" fmla="*/ 207 w 336"/>
              <a:gd name="T57" fmla="*/ 125 h 214"/>
              <a:gd name="T58" fmla="*/ 229 w 336"/>
              <a:gd name="T59" fmla="*/ 154 h 214"/>
              <a:gd name="T60" fmla="*/ 214 w 336"/>
              <a:gd name="T61" fmla="*/ 160 h 214"/>
              <a:gd name="T62" fmla="*/ 220 w 336"/>
              <a:gd name="T63" fmla="*/ 149 h 214"/>
              <a:gd name="T64" fmla="*/ 195 w 336"/>
              <a:gd name="T65" fmla="*/ 133 h 214"/>
              <a:gd name="T66" fmla="*/ 197 w 336"/>
              <a:gd name="T67" fmla="*/ 185 h 214"/>
              <a:gd name="T68" fmla="*/ 242 w 336"/>
              <a:gd name="T69" fmla="*/ 178 h 214"/>
              <a:gd name="T70" fmla="*/ 301 w 336"/>
              <a:gd name="T71" fmla="*/ 161 h 214"/>
              <a:gd name="T72" fmla="*/ 295 w 336"/>
              <a:gd name="T73" fmla="*/ 123 h 214"/>
              <a:gd name="T74" fmla="*/ 284 w 336"/>
              <a:gd name="T75" fmla="*/ 88 h 214"/>
              <a:gd name="T76" fmla="*/ 261 w 336"/>
              <a:gd name="T77" fmla="*/ 75 h 214"/>
              <a:gd name="T78" fmla="*/ 300 w 336"/>
              <a:gd name="T79" fmla="*/ 56 h 214"/>
              <a:gd name="T80" fmla="*/ 158 w 336"/>
              <a:gd name="T81" fmla="*/ 182 h 214"/>
              <a:gd name="T82" fmla="*/ 138 w 336"/>
              <a:gd name="T83" fmla="*/ 140 h 214"/>
              <a:gd name="T84" fmla="*/ 188 w 336"/>
              <a:gd name="T85" fmla="*/ 110 h 214"/>
              <a:gd name="T86" fmla="*/ 158 w 336"/>
              <a:gd name="T87" fmla="*/ 182 h 2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336" h="214">
                <a:moveTo>
                  <a:pt x="300" y="56"/>
                </a:moveTo>
                <a:cubicBezTo>
                  <a:pt x="334" y="57"/>
                  <a:pt x="336" y="29"/>
                  <a:pt x="336" y="29"/>
                </a:cubicBezTo>
                <a:cubicBezTo>
                  <a:pt x="301" y="48"/>
                  <a:pt x="273" y="28"/>
                  <a:pt x="262" y="21"/>
                </a:cubicBezTo>
                <a:cubicBezTo>
                  <a:pt x="251" y="13"/>
                  <a:pt x="221" y="11"/>
                  <a:pt x="207" y="18"/>
                </a:cubicBezTo>
                <a:cubicBezTo>
                  <a:pt x="193" y="25"/>
                  <a:pt x="190" y="53"/>
                  <a:pt x="199" y="60"/>
                </a:cubicBezTo>
                <a:cubicBezTo>
                  <a:pt x="207" y="68"/>
                  <a:pt x="207" y="81"/>
                  <a:pt x="207" y="81"/>
                </a:cubicBezTo>
                <a:cubicBezTo>
                  <a:pt x="201" y="95"/>
                  <a:pt x="183" y="93"/>
                  <a:pt x="170" y="90"/>
                </a:cubicBezTo>
                <a:cubicBezTo>
                  <a:pt x="156" y="88"/>
                  <a:pt x="153" y="76"/>
                  <a:pt x="156" y="69"/>
                </a:cubicBezTo>
                <a:cubicBezTo>
                  <a:pt x="160" y="62"/>
                  <a:pt x="172" y="56"/>
                  <a:pt x="158" y="38"/>
                </a:cubicBezTo>
                <a:cubicBezTo>
                  <a:pt x="143" y="19"/>
                  <a:pt x="120" y="28"/>
                  <a:pt x="120" y="28"/>
                </a:cubicBezTo>
                <a:cubicBezTo>
                  <a:pt x="116" y="12"/>
                  <a:pt x="93" y="5"/>
                  <a:pt x="93" y="5"/>
                </a:cubicBezTo>
                <a:cubicBezTo>
                  <a:pt x="65" y="0"/>
                  <a:pt x="51" y="19"/>
                  <a:pt x="51" y="19"/>
                </a:cubicBezTo>
                <a:cubicBezTo>
                  <a:pt x="0" y="21"/>
                  <a:pt x="3" y="60"/>
                  <a:pt x="3" y="60"/>
                </a:cubicBezTo>
                <a:cubicBezTo>
                  <a:pt x="41" y="60"/>
                  <a:pt x="48" y="87"/>
                  <a:pt x="48" y="87"/>
                </a:cubicBezTo>
                <a:cubicBezTo>
                  <a:pt x="64" y="90"/>
                  <a:pt x="87" y="86"/>
                  <a:pt x="89" y="68"/>
                </a:cubicBezTo>
                <a:cubicBezTo>
                  <a:pt x="91" y="50"/>
                  <a:pt x="76" y="47"/>
                  <a:pt x="66" y="51"/>
                </a:cubicBezTo>
                <a:cubicBezTo>
                  <a:pt x="57" y="54"/>
                  <a:pt x="60" y="66"/>
                  <a:pt x="60" y="66"/>
                </a:cubicBezTo>
                <a:cubicBezTo>
                  <a:pt x="64" y="63"/>
                  <a:pt x="67" y="65"/>
                  <a:pt x="67" y="65"/>
                </a:cubicBezTo>
                <a:cubicBezTo>
                  <a:pt x="72" y="72"/>
                  <a:pt x="63" y="76"/>
                  <a:pt x="63" y="76"/>
                </a:cubicBezTo>
                <a:cubicBezTo>
                  <a:pt x="43" y="77"/>
                  <a:pt x="49" y="56"/>
                  <a:pt x="49" y="56"/>
                </a:cubicBezTo>
                <a:cubicBezTo>
                  <a:pt x="52" y="42"/>
                  <a:pt x="73" y="31"/>
                  <a:pt x="91" y="46"/>
                </a:cubicBezTo>
                <a:cubicBezTo>
                  <a:pt x="110" y="60"/>
                  <a:pt x="95" y="82"/>
                  <a:pt x="95" y="82"/>
                </a:cubicBezTo>
                <a:cubicBezTo>
                  <a:pt x="79" y="101"/>
                  <a:pt x="52" y="96"/>
                  <a:pt x="52" y="96"/>
                </a:cubicBezTo>
                <a:cubicBezTo>
                  <a:pt x="84" y="105"/>
                  <a:pt x="101" y="127"/>
                  <a:pt x="105" y="151"/>
                </a:cubicBezTo>
                <a:cubicBezTo>
                  <a:pt x="108" y="175"/>
                  <a:pt x="95" y="191"/>
                  <a:pt x="95" y="191"/>
                </a:cubicBezTo>
                <a:cubicBezTo>
                  <a:pt x="104" y="188"/>
                  <a:pt x="108" y="194"/>
                  <a:pt x="111" y="199"/>
                </a:cubicBezTo>
                <a:cubicBezTo>
                  <a:pt x="113" y="203"/>
                  <a:pt x="128" y="205"/>
                  <a:pt x="128" y="205"/>
                </a:cubicBezTo>
                <a:cubicBezTo>
                  <a:pt x="172" y="214"/>
                  <a:pt x="184" y="184"/>
                  <a:pt x="184" y="184"/>
                </a:cubicBezTo>
                <a:cubicBezTo>
                  <a:pt x="150" y="140"/>
                  <a:pt x="190" y="123"/>
                  <a:pt x="207" y="125"/>
                </a:cubicBezTo>
                <a:cubicBezTo>
                  <a:pt x="224" y="128"/>
                  <a:pt x="232" y="141"/>
                  <a:pt x="229" y="154"/>
                </a:cubicBezTo>
                <a:cubicBezTo>
                  <a:pt x="225" y="167"/>
                  <a:pt x="214" y="160"/>
                  <a:pt x="214" y="160"/>
                </a:cubicBezTo>
                <a:cubicBezTo>
                  <a:pt x="208" y="154"/>
                  <a:pt x="220" y="149"/>
                  <a:pt x="220" y="149"/>
                </a:cubicBezTo>
                <a:cubicBezTo>
                  <a:pt x="224" y="135"/>
                  <a:pt x="212" y="131"/>
                  <a:pt x="195" y="133"/>
                </a:cubicBezTo>
                <a:cubicBezTo>
                  <a:pt x="178" y="134"/>
                  <a:pt x="170" y="170"/>
                  <a:pt x="197" y="185"/>
                </a:cubicBezTo>
                <a:cubicBezTo>
                  <a:pt x="225" y="201"/>
                  <a:pt x="242" y="178"/>
                  <a:pt x="242" y="178"/>
                </a:cubicBezTo>
                <a:cubicBezTo>
                  <a:pt x="280" y="191"/>
                  <a:pt x="291" y="178"/>
                  <a:pt x="301" y="161"/>
                </a:cubicBezTo>
                <a:cubicBezTo>
                  <a:pt x="310" y="145"/>
                  <a:pt x="295" y="123"/>
                  <a:pt x="295" y="123"/>
                </a:cubicBezTo>
                <a:cubicBezTo>
                  <a:pt x="308" y="116"/>
                  <a:pt x="301" y="90"/>
                  <a:pt x="284" y="88"/>
                </a:cubicBezTo>
                <a:cubicBezTo>
                  <a:pt x="267" y="86"/>
                  <a:pt x="261" y="75"/>
                  <a:pt x="261" y="75"/>
                </a:cubicBezTo>
                <a:cubicBezTo>
                  <a:pt x="255" y="60"/>
                  <a:pt x="265" y="54"/>
                  <a:pt x="300" y="56"/>
                </a:cubicBezTo>
                <a:close/>
                <a:moveTo>
                  <a:pt x="158" y="182"/>
                </a:moveTo>
                <a:cubicBezTo>
                  <a:pt x="131" y="175"/>
                  <a:pt x="138" y="140"/>
                  <a:pt x="138" y="140"/>
                </a:cubicBezTo>
                <a:cubicBezTo>
                  <a:pt x="150" y="102"/>
                  <a:pt x="188" y="110"/>
                  <a:pt x="188" y="110"/>
                </a:cubicBezTo>
                <a:cubicBezTo>
                  <a:pt x="119" y="128"/>
                  <a:pt x="158" y="182"/>
                  <a:pt x="158" y="182"/>
                </a:cubicBezTo>
                <a:close/>
              </a:path>
            </a:pathLst>
          </a:custGeom>
          <a:solidFill>
            <a:srgbClr val="BBE4F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084" name="PA_任意多边形 31"/>
          <p:cNvSpPr>
            <a:spLocks noEditPoints="1"/>
          </p:cNvSpPr>
          <p:nvPr>
            <p:custDataLst>
              <p:tags r:id="rId28"/>
            </p:custDataLst>
          </p:nvPr>
        </p:nvSpPr>
        <p:spPr bwMode="auto">
          <a:xfrm>
            <a:off x="6746875" y="2976563"/>
            <a:ext cx="806450" cy="493713"/>
          </a:xfrm>
          <a:custGeom>
            <a:avLst/>
            <a:gdLst>
              <a:gd name="T0" fmla="*/ 335 w 338"/>
              <a:gd name="T1" fmla="*/ 25 h 207"/>
              <a:gd name="T2" fmla="*/ 192 w 338"/>
              <a:gd name="T3" fmla="*/ 43 h 207"/>
              <a:gd name="T4" fmla="*/ 205 w 338"/>
              <a:gd name="T5" fmla="*/ 79 h 207"/>
              <a:gd name="T6" fmla="*/ 157 w 338"/>
              <a:gd name="T7" fmla="*/ 73 h 207"/>
              <a:gd name="T8" fmla="*/ 120 w 338"/>
              <a:gd name="T9" fmla="*/ 26 h 207"/>
              <a:gd name="T10" fmla="*/ 58 w 338"/>
              <a:gd name="T11" fmla="*/ 8 h 207"/>
              <a:gd name="T12" fmla="*/ 1 w 338"/>
              <a:gd name="T13" fmla="*/ 60 h 207"/>
              <a:gd name="T14" fmla="*/ 46 w 338"/>
              <a:gd name="T15" fmla="*/ 85 h 207"/>
              <a:gd name="T16" fmla="*/ 86 w 338"/>
              <a:gd name="T17" fmla="*/ 49 h 207"/>
              <a:gd name="T18" fmla="*/ 62 w 338"/>
              <a:gd name="T19" fmla="*/ 66 h 207"/>
              <a:gd name="T20" fmla="*/ 66 w 338"/>
              <a:gd name="T21" fmla="*/ 65 h 207"/>
              <a:gd name="T22" fmla="*/ 64 w 338"/>
              <a:gd name="T23" fmla="*/ 71 h 207"/>
              <a:gd name="T24" fmla="*/ 61 w 338"/>
              <a:gd name="T25" fmla="*/ 72 h 207"/>
              <a:gd name="T26" fmla="*/ 51 w 338"/>
              <a:gd name="T27" fmla="*/ 54 h 207"/>
              <a:gd name="T28" fmla="*/ 94 w 338"/>
              <a:gd name="T29" fmla="*/ 78 h 207"/>
              <a:gd name="T30" fmla="*/ 60 w 338"/>
              <a:gd name="T31" fmla="*/ 93 h 207"/>
              <a:gd name="T32" fmla="*/ 103 w 338"/>
              <a:gd name="T33" fmla="*/ 157 h 207"/>
              <a:gd name="T34" fmla="*/ 96 w 338"/>
              <a:gd name="T35" fmla="*/ 191 h 207"/>
              <a:gd name="T36" fmla="*/ 128 w 338"/>
              <a:gd name="T37" fmla="*/ 203 h 207"/>
              <a:gd name="T38" fmla="*/ 173 w 338"/>
              <a:gd name="T39" fmla="*/ 151 h 207"/>
              <a:gd name="T40" fmla="*/ 224 w 338"/>
              <a:gd name="T41" fmla="*/ 157 h 207"/>
              <a:gd name="T42" fmla="*/ 214 w 338"/>
              <a:gd name="T43" fmla="*/ 158 h 207"/>
              <a:gd name="T44" fmla="*/ 221 w 338"/>
              <a:gd name="T45" fmla="*/ 149 h 207"/>
              <a:gd name="T46" fmla="*/ 195 w 338"/>
              <a:gd name="T47" fmla="*/ 129 h 207"/>
              <a:gd name="T48" fmla="*/ 242 w 338"/>
              <a:gd name="T49" fmla="*/ 176 h 207"/>
              <a:gd name="T50" fmla="*/ 296 w 338"/>
              <a:gd name="T51" fmla="*/ 120 h 207"/>
              <a:gd name="T52" fmla="*/ 267 w 338"/>
              <a:gd name="T53" fmla="*/ 77 h 207"/>
              <a:gd name="T54" fmla="*/ 263 w 338"/>
              <a:gd name="T55" fmla="*/ 72 h 207"/>
              <a:gd name="T56" fmla="*/ 300 w 338"/>
              <a:gd name="T57" fmla="*/ 52 h 207"/>
              <a:gd name="T58" fmla="*/ 259 w 338"/>
              <a:gd name="T59" fmla="*/ 74 h 207"/>
              <a:gd name="T60" fmla="*/ 292 w 338"/>
              <a:gd name="T61" fmla="*/ 120 h 207"/>
              <a:gd name="T62" fmla="*/ 242 w 338"/>
              <a:gd name="T63" fmla="*/ 174 h 207"/>
              <a:gd name="T64" fmla="*/ 181 w 338"/>
              <a:gd name="T65" fmla="*/ 154 h 207"/>
              <a:gd name="T66" fmla="*/ 218 w 338"/>
              <a:gd name="T67" fmla="*/ 147 h 207"/>
              <a:gd name="T68" fmla="*/ 213 w 338"/>
              <a:gd name="T69" fmla="*/ 160 h 207"/>
              <a:gd name="T70" fmla="*/ 207 w 338"/>
              <a:gd name="T71" fmla="*/ 121 h 207"/>
              <a:gd name="T72" fmla="*/ 182 w 338"/>
              <a:gd name="T73" fmla="*/ 182 h 207"/>
              <a:gd name="T74" fmla="*/ 119 w 338"/>
              <a:gd name="T75" fmla="*/ 199 h 207"/>
              <a:gd name="T76" fmla="*/ 97 w 338"/>
              <a:gd name="T77" fmla="*/ 191 h 207"/>
              <a:gd name="T78" fmla="*/ 60 w 338"/>
              <a:gd name="T79" fmla="*/ 97 h 207"/>
              <a:gd name="T80" fmla="*/ 73 w 338"/>
              <a:gd name="T81" fmla="*/ 35 h 207"/>
              <a:gd name="T82" fmla="*/ 61 w 338"/>
              <a:gd name="T83" fmla="*/ 76 h 207"/>
              <a:gd name="T84" fmla="*/ 69 w 338"/>
              <a:gd name="T85" fmla="*/ 62 h 207"/>
              <a:gd name="T86" fmla="*/ 62 w 338"/>
              <a:gd name="T87" fmla="*/ 64 h 207"/>
              <a:gd name="T88" fmla="*/ 87 w 338"/>
              <a:gd name="T89" fmla="*/ 65 h 207"/>
              <a:gd name="T90" fmla="*/ 3 w 338"/>
              <a:gd name="T91" fmla="*/ 56 h 207"/>
              <a:gd name="T92" fmla="*/ 52 w 338"/>
              <a:gd name="T93" fmla="*/ 19 h 207"/>
              <a:gd name="T94" fmla="*/ 92 w 338"/>
              <a:gd name="T95" fmla="*/ 5 h 207"/>
              <a:gd name="T96" fmla="*/ 133 w 338"/>
              <a:gd name="T97" fmla="*/ 26 h 207"/>
              <a:gd name="T98" fmla="*/ 169 w 338"/>
              <a:gd name="T99" fmla="*/ 90 h 207"/>
              <a:gd name="T100" fmla="*/ 200 w 338"/>
              <a:gd name="T101" fmla="*/ 57 h 207"/>
              <a:gd name="T102" fmla="*/ 261 w 338"/>
              <a:gd name="T103" fmla="*/ 20 h 207"/>
              <a:gd name="T104" fmla="*/ 302 w 338"/>
              <a:gd name="T105" fmla="*/ 52 h 207"/>
              <a:gd name="T106" fmla="*/ 140 w 338"/>
              <a:gd name="T107" fmla="*/ 141 h 207"/>
              <a:gd name="T108" fmla="*/ 180 w 338"/>
              <a:gd name="T109" fmla="*/ 109 h 207"/>
              <a:gd name="T110" fmla="*/ 154 w 338"/>
              <a:gd name="T111" fmla="*/ 124 h 207"/>
              <a:gd name="T112" fmla="*/ 159 w 338"/>
              <a:gd name="T113" fmla="*/ 179 h 207"/>
              <a:gd name="T114" fmla="*/ 157 w 338"/>
              <a:gd name="T115" fmla="*/ 111 h 207"/>
              <a:gd name="T116" fmla="*/ 163 w 338"/>
              <a:gd name="T117" fmla="*/ 183 h 2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338" h="207">
                <a:moveTo>
                  <a:pt x="300" y="54"/>
                </a:moveTo>
                <a:cubicBezTo>
                  <a:pt x="299" y="56"/>
                  <a:pt x="299" y="56"/>
                  <a:pt x="299" y="56"/>
                </a:cubicBezTo>
                <a:cubicBezTo>
                  <a:pt x="300" y="56"/>
                  <a:pt x="301" y="56"/>
                  <a:pt x="302" y="56"/>
                </a:cubicBezTo>
                <a:cubicBezTo>
                  <a:pt x="319" y="56"/>
                  <a:pt x="328" y="49"/>
                  <a:pt x="333" y="41"/>
                </a:cubicBezTo>
                <a:cubicBezTo>
                  <a:pt x="337" y="34"/>
                  <a:pt x="338" y="27"/>
                  <a:pt x="338" y="27"/>
                </a:cubicBezTo>
                <a:cubicBezTo>
                  <a:pt x="338" y="24"/>
                  <a:pt x="338" y="24"/>
                  <a:pt x="338" y="24"/>
                </a:cubicBezTo>
                <a:cubicBezTo>
                  <a:pt x="335" y="25"/>
                  <a:pt x="335" y="25"/>
                  <a:pt x="335" y="25"/>
                </a:cubicBezTo>
                <a:cubicBezTo>
                  <a:pt x="324" y="31"/>
                  <a:pt x="315" y="33"/>
                  <a:pt x="306" y="33"/>
                </a:cubicBezTo>
                <a:cubicBezTo>
                  <a:pt x="286" y="33"/>
                  <a:pt x="271" y="22"/>
                  <a:pt x="263" y="17"/>
                </a:cubicBezTo>
                <a:cubicBezTo>
                  <a:pt x="260" y="15"/>
                  <a:pt x="255" y="13"/>
                  <a:pt x="249" y="12"/>
                </a:cubicBezTo>
                <a:cubicBezTo>
                  <a:pt x="244" y="11"/>
                  <a:pt x="237" y="10"/>
                  <a:pt x="231" y="10"/>
                </a:cubicBezTo>
                <a:cubicBezTo>
                  <a:pt x="222" y="10"/>
                  <a:pt x="213" y="11"/>
                  <a:pt x="206" y="14"/>
                </a:cubicBezTo>
                <a:cubicBezTo>
                  <a:pt x="201" y="17"/>
                  <a:pt x="197" y="22"/>
                  <a:pt x="195" y="27"/>
                </a:cubicBezTo>
                <a:cubicBezTo>
                  <a:pt x="193" y="32"/>
                  <a:pt x="192" y="38"/>
                  <a:pt x="192" y="43"/>
                </a:cubicBezTo>
                <a:cubicBezTo>
                  <a:pt x="192" y="47"/>
                  <a:pt x="192" y="50"/>
                  <a:pt x="193" y="53"/>
                </a:cubicBezTo>
                <a:cubicBezTo>
                  <a:pt x="194" y="56"/>
                  <a:pt x="195" y="58"/>
                  <a:pt x="197" y="60"/>
                </a:cubicBezTo>
                <a:cubicBezTo>
                  <a:pt x="201" y="63"/>
                  <a:pt x="203" y="68"/>
                  <a:pt x="204" y="72"/>
                </a:cubicBezTo>
                <a:cubicBezTo>
                  <a:pt x="204" y="74"/>
                  <a:pt x="205" y="76"/>
                  <a:pt x="205" y="77"/>
                </a:cubicBezTo>
                <a:cubicBezTo>
                  <a:pt x="205" y="77"/>
                  <a:pt x="205" y="78"/>
                  <a:pt x="205" y="78"/>
                </a:cubicBezTo>
                <a:cubicBezTo>
                  <a:pt x="205" y="79"/>
                  <a:pt x="205" y="79"/>
                  <a:pt x="205" y="79"/>
                </a:cubicBezTo>
                <a:cubicBezTo>
                  <a:pt x="205" y="79"/>
                  <a:pt x="205" y="79"/>
                  <a:pt x="205" y="79"/>
                </a:cubicBezTo>
                <a:cubicBezTo>
                  <a:pt x="207" y="79"/>
                  <a:pt x="207" y="79"/>
                  <a:pt x="207" y="79"/>
                </a:cubicBezTo>
                <a:cubicBezTo>
                  <a:pt x="205" y="78"/>
                  <a:pt x="205" y="78"/>
                  <a:pt x="205" y="78"/>
                </a:cubicBezTo>
                <a:cubicBezTo>
                  <a:pt x="203" y="82"/>
                  <a:pt x="201" y="85"/>
                  <a:pt x="197" y="86"/>
                </a:cubicBezTo>
                <a:cubicBezTo>
                  <a:pt x="194" y="88"/>
                  <a:pt x="190" y="88"/>
                  <a:pt x="186" y="88"/>
                </a:cubicBezTo>
                <a:cubicBezTo>
                  <a:pt x="181" y="88"/>
                  <a:pt x="175" y="87"/>
                  <a:pt x="170" y="86"/>
                </a:cubicBezTo>
                <a:cubicBezTo>
                  <a:pt x="165" y="86"/>
                  <a:pt x="162" y="84"/>
                  <a:pt x="160" y="81"/>
                </a:cubicBezTo>
                <a:cubicBezTo>
                  <a:pt x="158" y="79"/>
                  <a:pt x="157" y="75"/>
                  <a:pt x="157" y="73"/>
                </a:cubicBezTo>
                <a:cubicBezTo>
                  <a:pt x="157" y="71"/>
                  <a:pt x="158" y="69"/>
                  <a:pt x="158" y="68"/>
                </a:cubicBezTo>
                <a:cubicBezTo>
                  <a:pt x="159" y="66"/>
                  <a:pt x="161" y="64"/>
                  <a:pt x="163" y="61"/>
                </a:cubicBezTo>
                <a:cubicBezTo>
                  <a:pt x="165" y="58"/>
                  <a:pt x="167" y="55"/>
                  <a:pt x="167" y="51"/>
                </a:cubicBezTo>
                <a:cubicBezTo>
                  <a:pt x="167" y="46"/>
                  <a:pt x="165" y="41"/>
                  <a:pt x="159" y="34"/>
                </a:cubicBezTo>
                <a:cubicBezTo>
                  <a:pt x="151" y="24"/>
                  <a:pt x="141" y="22"/>
                  <a:pt x="133" y="22"/>
                </a:cubicBezTo>
                <a:cubicBezTo>
                  <a:pt x="125" y="22"/>
                  <a:pt x="120" y="24"/>
                  <a:pt x="120" y="24"/>
                </a:cubicBezTo>
                <a:cubicBezTo>
                  <a:pt x="120" y="26"/>
                  <a:pt x="120" y="26"/>
                  <a:pt x="120" y="26"/>
                </a:cubicBezTo>
                <a:cubicBezTo>
                  <a:pt x="122" y="25"/>
                  <a:pt x="122" y="25"/>
                  <a:pt x="122" y="25"/>
                </a:cubicBezTo>
                <a:cubicBezTo>
                  <a:pt x="120" y="17"/>
                  <a:pt x="112" y="11"/>
                  <a:pt x="106" y="7"/>
                </a:cubicBezTo>
                <a:cubicBezTo>
                  <a:pt x="99" y="3"/>
                  <a:pt x="93" y="1"/>
                  <a:pt x="93" y="1"/>
                </a:cubicBezTo>
                <a:cubicBezTo>
                  <a:pt x="93" y="1"/>
                  <a:pt x="93" y="1"/>
                  <a:pt x="93" y="1"/>
                </a:cubicBezTo>
                <a:cubicBezTo>
                  <a:pt x="93" y="1"/>
                  <a:pt x="93" y="1"/>
                  <a:pt x="93" y="1"/>
                </a:cubicBezTo>
                <a:cubicBezTo>
                  <a:pt x="90" y="1"/>
                  <a:pt x="87" y="0"/>
                  <a:pt x="84" y="0"/>
                </a:cubicBezTo>
                <a:cubicBezTo>
                  <a:pt x="73" y="0"/>
                  <a:pt x="64" y="4"/>
                  <a:pt x="58" y="8"/>
                </a:cubicBezTo>
                <a:cubicBezTo>
                  <a:pt x="52" y="12"/>
                  <a:pt x="49" y="16"/>
                  <a:pt x="49" y="16"/>
                </a:cubicBezTo>
                <a:cubicBezTo>
                  <a:pt x="51" y="17"/>
                  <a:pt x="51" y="17"/>
                  <a:pt x="51" y="17"/>
                </a:cubicBezTo>
                <a:cubicBezTo>
                  <a:pt x="51" y="15"/>
                  <a:pt x="51" y="15"/>
                  <a:pt x="51" y="15"/>
                </a:cubicBezTo>
                <a:cubicBezTo>
                  <a:pt x="27" y="16"/>
                  <a:pt x="14" y="25"/>
                  <a:pt x="8" y="35"/>
                </a:cubicBezTo>
                <a:cubicBezTo>
                  <a:pt x="1" y="44"/>
                  <a:pt x="0" y="54"/>
                  <a:pt x="0" y="58"/>
                </a:cubicBezTo>
                <a:cubicBezTo>
                  <a:pt x="0" y="58"/>
                  <a:pt x="1" y="58"/>
                  <a:pt x="1" y="58"/>
                </a:cubicBezTo>
                <a:cubicBezTo>
                  <a:pt x="1" y="60"/>
                  <a:pt x="1" y="60"/>
                  <a:pt x="1" y="60"/>
                </a:cubicBezTo>
                <a:cubicBezTo>
                  <a:pt x="3" y="60"/>
                  <a:pt x="3" y="60"/>
                  <a:pt x="3" y="60"/>
                </a:cubicBezTo>
                <a:cubicBezTo>
                  <a:pt x="21" y="60"/>
                  <a:pt x="32" y="67"/>
                  <a:pt x="38" y="73"/>
                </a:cubicBezTo>
                <a:cubicBezTo>
                  <a:pt x="42" y="76"/>
                  <a:pt x="44" y="79"/>
                  <a:pt x="45" y="82"/>
                </a:cubicBezTo>
                <a:cubicBezTo>
                  <a:pt x="45" y="83"/>
                  <a:pt x="46" y="84"/>
                  <a:pt x="46" y="84"/>
                </a:cubicBezTo>
                <a:cubicBezTo>
                  <a:pt x="46" y="85"/>
                  <a:pt x="46" y="85"/>
                  <a:pt x="46" y="85"/>
                </a:cubicBezTo>
                <a:cubicBezTo>
                  <a:pt x="46" y="85"/>
                  <a:pt x="46" y="85"/>
                  <a:pt x="46" y="85"/>
                </a:cubicBezTo>
                <a:cubicBezTo>
                  <a:pt x="46" y="85"/>
                  <a:pt x="46" y="85"/>
                  <a:pt x="46" y="85"/>
                </a:cubicBezTo>
                <a:cubicBezTo>
                  <a:pt x="47" y="87"/>
                  <a:pt x="47" y="87"/>
                  <a:pt x="47" y="87"/>
                </a:cubicBezTo>
                <a:cubicBezTo>
                  <a:pt x="48" y="87"/>
                  <a:pt x="48" y="87"/>
                  <a:pt x="48" y="87"/>
                </a:cubicBezTo>
                <a:cubicBezTo>
                  <a:pt x="51" y="88"/>
                  <a:pt x="55" y="88"/>
                  <a:pt x="58" y="88"/>
                </a:cubicBezTo>
                <a:cubicBezTo>
                  <a:pt x="66" y="88"/>
                  <a:pt x="73" y="86"/>
                  <a:pt x="79" y="83"/>
                </a:cubicBezTo>
                <a:cubicBezTo>
                  <a:pt x="85" y="79"/>
                  <a:pt x="90" y="74"/>
                  <a:pt x="91" y="66"/>
                </a:cubicBezTo>
                <a:cubicBezTo>
                  <a:pt x="91" y="65"/>
                  <a:pt x="91" y="63"/>
                  <a:pt x="91" y="62"/>
                </a:cubicBezTo>
                <a:cubicBezTo>
                  <a:pt x="91" y="56"/>
                  <a:pt x="89" y="52"/>
                  <a:pt x="86" y="49"/>
                </a:cubicBezTo>
                <a:cubicBezTo>
                  <a:pt x="83" y="46"/>
                  <a:pt x="78" y="45"/>
                  <a:pt x="74" y="45"/>
                </a:cubicBezTo>
                <a:cubicBezTo>
                  <a:pt x="71" y="45"/>
                  <a:pt x="68" y="46"/>
                  <a:pt x="66" y="47"/>
                </a:cubicBezTo>
                <a:cubicBezTo>
                  <a:pt x="62" y="48"/>
                  <a:pt x="60" y="50"/>
                  <a:pt x="59" y="53"/>
                </a:cubicBezTo>
                <a:cubicBezTo>
                  <a:pt x="58" y="55"/>
                  <a:pt x="58" y="57"/>
                  <a:pt x="58" y="59"/>
                </a:cubicBezTo>
                <a:cubicBezTo>
                  <a:pt x="58" y="62"/>
                  <a:pt x="58" y="65"/>
                  <a:pt x="58" y="65"/>
                </a:cubicBezTo>
                <a:cubicBezTo>
                  <a:pt x="59" y="68"/>
                  <a:pt x="59" y="68"/>
                  <a:pt x="59" y="68"/>
                </a:cubicBezTo>
                <a:cubicBezTo>
                  <a:pt x="62" y="66"/>
                  <a:pt x="62" y="66"/>
                  <a:pt x="62" y="66"/>
                </a:cubicBezTo>
                <a:cubicBezTo>
                  <a:pt x="63" y="65"/>
                  <a:pt x="64" y="64"/>
                  <a:pt x="65" y="64"/>
                </a:cubicBezTo>
                <a:cubicBezTo>
                  <a:pt x="65" y="64"/>
                  <a:pt x="66" y="65"/>
                  <a:pt x="66" y="65"/>
                </a:cubicBezTo>
                <a:cubicBezTo>
                  <a:pt x="66" y="65"/>
                  <a:pt x="66" y="65"/>
                  <a:pt x="66" y="65"/>
                </a:cubicBezTo>
                <a:cubicBezTo>
                  <a:pt x="66" y="65"/>
                  <a:pt x="66" y="65"/>
                  <a:pt x="66" y="65"/>
                </a:cubicBezTo>
                <a:cubicBezTo>
                  <a:pt x="67" y="64"/>
                  <a:pt x="67" y="64"/>
                  <a:pt x="67" y="64"/>
                </a:cubicBezTo>
                <a:cubicBezTo>
                  <a:pt x="66" y="65"/>
                  <a:pt x="66" y="65"/>
                  <a:pt x="66" y="65"/>
                </a:cubicBezTo>
                <a:cubicBezTo>
                  <a:pt x="66" y="65"/>
                  <a:pt x="66" y="65"/>
                  <a:pt x="66" y="65"/>
                </a:cubicBezTo>
                <a:cubicBezTo>
                  <a:pt x="67" y="64"/>
                  <a:pt x="67" y="64"/>
                  <a:pt x="67" y="64"/>
                </a:cubicBezTo>
                <a:cubicBezTo>
                  <a:pt x="66" y="65"/>
                  <a:pt x="66" y="65"/>
                  <a:pt x="66" y="65"/>
                </a:cubicBezTo>
                <a:cubicBezTo>
                  <a:pt x="67" y="63"/>
                  <a:pt x="67" y="63"/>
                  <a:pt x="67" y="63"/>
                </a:cubicBezTo>
                <a:cubicBezTo>
                  <a:pt x="66" y="64"/>
                  <a:pt x="66" y="64"/>
                  <a:pt x="66" y="64"/>
                </a:cubicBezTo>
                <a:cubicBezTo>
                  <a:pt x="67" y="65"/>
                  <a:pt x="67" y="66"/>
                  <a:pt x="67" y="67"/>
                </a:cubicBezTo>
                <a:cubicBezTo>
                  <a:pt x="67" y="68"/>
                  <a:pt x="67" y="68"/>
                  <a:pt x="66" y="69"/>
                </a:cubicBezTo>
                <a:cubicBezTo>
                  <a:pt x="66" y="70"/>
                  <a:pt x="64" y="71"/>
                  <a:pt x="64" y="71"/>
                </a:cubicBezTo>
                <a:cubicBezTo>
                  <a:pt x="63" y="72"/>
                  <a:pt x="63" y="72"/>
                  <a:pt x="62" y="72"/>
                </a:cubicBezTo>
                <a:cubicBezTo>
                  <a:pt x="62" y="72"/>
                  <a:pt x="62" y="72"/>
                  <a:pt x="62" y="72"/>
                </a:cubicBezTo>
                <a:cubicBezTo>
                  <a:pt x="62" y="72"/>
                  <a:pt x="62" y="72"/>
                  <a:pt x="62" y="72"/>
                </a:cubicBezTo>
                <a:cubicBezTo>
                  <a:pt x="62" y="72"/>
                  <a:pt x="62" y="72"/>
                  <a:pt x="62" y="72"/>
                </a:cubicBezTo>
                <a:cubicBezTo>
                  <a:pt x="63" y="74"/>
                  <a:pt x="63" y="74"/>
                  <a:pt x="63" y="74"/>
                </a:cubicBezTo>
                <a:cubicBezTo>
                  <a:pt x="63" y="72"/>
                  <a:pt x="63" y="72"/>
                  <a:pt x="63" y="72"/>
                </a:cubicBezTo>
                <a:cubicBezTo>
                  <a:pt x="62" y="72"/>
                  <a:pt x="62" y="72"/>
                  <a:pt x="61" y="72"/>
                </a:cubicBezTo>
                <a:cubicBezTo>
                  <a:pt x="56" y="72"/>
                  <a:pt x="54" y="70"/>
                  <a:pt x="53" y="68"/>
                </a:cubicBezTo>
                <a:cubicBezTo>
                  <a:pt x="51" y="66"/>
                  <a:pt x="51" y="63"/>
                  <a:pt x="51" y="61"/>
                </a:cubicBezTo>
                <a:cubicBezTo>
                  <a:pt x="51" y="59"/>
                  <a:pt x="51" y="57"/>
                  <a:pt x="51" y="56"/>
                </a:cubicBezTo>
                <a:cubicBezTo>
                  <a:pt x="51" y="55"/>
                  <a:pt x="51" y="55"/>
                  <a:pt x="51" y="55"/>
                </a:cubicBezTo>
                <a:cubicBezTo>
                  <a:pt x="51" y="54"/>
                  <a:pt x="51" y="54"/>
                  <a:pt x="51" y="54"/>
                </a:cubicBezTo>
                <a:cubicBezTo>
                  <a:pt x="51" y="54"/>
                  <a:pt x="51" y="54"/>
                  <a:pt x="51" y="54"/>
                </a:cubicBezTo>
                <a:cubicBezTo>
                  <a:pt x="51" y="54"/>
                  <a:pt x="51" y="54"/>
                  <a:pt x="51" y="54"/>
                </a:cubicBezTo>
                <a:cubicBezTo>
                  <a:pt x="51" y="54"/>
                  <a:pt x="51" y="54"/>
                  <a:pt x="51" y="54"/>
                </a:cubicBezTo>
                <a:cubicBezTo>
                  <a:pt x="52" y="50"/>
                  <a:pt x="55" y="46"/>
                  <a:pt x="58" y="44"/>
                </a:cubicBezTo>
                <a:cubicBezTo>
                  <a:pt x="62" y="41"/>
                  <a:pt x="67" y="39"/>
                  <a:pt x="73" y="39"/>
                </a:cubicBezTo>
                <a:cubicBezTo>
                  <a:pt x="78" y="39"/>
                  <a:pt x="84" y="41"/>
                  <a:pt x="90" y="45"/>
                </a:cubicBezTo>
                <a:cubicBezTo>
                  <a:pt x="97" y="51"/>
                  <a:pt x="99" y="57"/>
                  <a:pt x="99" y="62"/>
                </a:cubicBezTo>
                <a:cubicBezTo>
                  <a:pt x="99" y="67"/>
                  <a:pt x="97" y="71"/>
                  <a:pt x="96" y="74"/>
                </a:cubicBezTo>
                <a:cubicBezTo>
                  <a:pt x="95" y="75"/>
                  <a:pt x="95" y="77"/>
                  <a:pt x="94" y="78"/>
                </a:cubicBezTo>
                <a:cubicBezTo>
                  <a:pt x="94" y="78"/>
                  <a:pt x="94" y="78"/>
                  <a:pt x="94" y="79"/>
                </a:cubicBezTo>
                <a:cubicBezTo>
                  <a:pt x="93" y="79"/>
                  <a:pt x="93" y="79"/>
                  <a:pt x="93" y="79"/>
                </a:cubicBezTo>
                <a:cubicBezTo>
                  <a:pt x="93" y="79"/>
                  <a:pt x="93" y="79"/>
                  <a:pt x="93" y="79"/>
                </a:cubicBezTo>
                <a:cubicBezTo>
                  <a:pt x="95" y="80"/>
                  <a:pt x="95" y="80"/>
                  <a:pt x="95" y="80"/>
                </a:cubicBezTo>
                <a:cubicBezTo>
                  <a:pt x="94" y="79"/>
                  <a:pt x="94" y="79"/>
                  <a:pt x="94" y="79"/>
                </a:cubicBezTo>
                <a:cubicBezTo>
                  <a:pt x="89" y="85"/>
                  <a:pt x="82" y="88"/>
                  <a:pt x="76" y="90"/>
                </a:cubicBezTo>
                <a:cubicBezTo>
                  <a:pt x="70" y="92"/>
                  <a:pt x="64" y="93"/>
                  <a:pt x="60" y="93"/>
                </a:cubicBezTo>
                <a:cubicBezTo>
                  <a:pt x="57" y="93"/>
                  <a:pt x="55" y="93"/>
                  <a:pt x="54" y="93"/>
                </a:cubicBezTo>
                <a:cubicBezTo>
                  <a:pt x="53" y="93"/>
                  <a:pt x="53" y="93"/>
                  <a:pt x="53" y="93"/>
                </a:cubicBezTo>
                <a:cubicBezTo>
                  <a:pt x="52" y="92"/>
                  <a:pt x="52" y="92"/>
                  <a:pt x="52" y="92"/>
                </a:cubicBezTo>
                <a:cubicBezTo>
                  <a:pt x="51" y="96"/>
                  <a:pt x="51" y="96"/>
                  <a:pt x="51" y="96"/>
                </a:cubicBezTo>
                <a:cubicBezTo>
                  <a:pt x="67" y="101"/>
                  <a:pt x="79" y="108"/>
                  <a:pt x="88" y="117"/>
                </a:cubicBezTo>
                <a:cubicBezTo>
                  <a:pt x="96" y="126"/>
                  <a:pt x="101" y="137"/>
                  <a:pt x="103" y="149"/>
                </a:cubicBezTo>
                <a:cubicBezTo>
                  <a:pt x="103" y="152"/>
                  <a:pt x="103" y="154"/>
                  <a:pt x="103" y="157"/>
                </a:cubicBezTo>
                <a:cubicBezTo>
                  <a:pt x="103" y="166"/>
                  <a:pt x="101" y="174"/>
                  <a:pt x="98" y="180"/>
                </a:cubicBezTo>
                <a:cubicBezTo>
                  <a:pt x="97" y="182"/>
                  <a:pt x="96" y="185"/>
                  <a:pt x="95" y="186"/>
                </a:cubicBezTo>
                <a:cubicBezTo>
                  <a:pt x="95" y="187"/>
                  <a:pt x="94" y="187"/>
                  <a:pt x="94" y="188"/>
                </a:cubicBezTo>
                <a:cubicBezTo>
                  <a:pt x="94" y="188"/>
                  <a:pt x="94" y="188"/>
                  <a:pt x="94" y="188"/>
                </a:cubicBezTo>
                <a:cubicBezTo>
                  <a:pt x="94" y="188"/>
                  <a:pt x="94" y="188"/>
                  <a:pt x="94" y="188"/>
                </a:cubicBezTo>
                <a:cubicBezTo>
                  <a:pt x="89" y="194"/>
                  <a:pt x="89" y="194"/>
                  <a:pt x="89" y="194"/>
                </a:cubicBezTo>
                <a:cubicBezTo>
                  <a:pt x="96" y="191"/>
                  <a:pt x="96" y="191"/>
                  <a:pt x="96" y="191"/>
                </a:cubicBezTo>
                <a:cubicBezTo>
                  <a:pt x="97" y="191"/>
                  <a:pt x="99" y="190"/>
                  <a:pt x="100" y="190"/>
                </a:cubicBezTo>
                <a:cubicBezTo>
                  <a:pt x="102" y="190"/>
                  <a:pt x="104" y="191"/>
                  <a:pt x="105" y="193"/>
                </a:cubicBezTo>
                <a:cubicBezTo>
                  <a:pt x="107" y="194"/>
                  <a:pt x="108" y="196"/>
                  <a:pt x="109" y="198"/>
                </a:cubicBezTo>
                <a:cubicBezTo>
                  <a:pt x="110" y="199"/>
                  <a:pt x="112" y="201"/>
                  <a:pt x="114" y="201"/>
                </a:cubicBezTo>
                <a:cubicBezTo>
                  <a:pt x="116" y="203"/>
                  <a:pt x="120" y="204"/>
                  <a:pt x="123" y="204"/>
                </a:cubicBezTo>
                <a:cubicBezTo>
                  <a:pt x="125" y="204"/>
                  <a:pt x="127" y="205"/>
                  <a:pt x="127" y="205"/>
                </a:cubicBezTo>
                <a:cubicBezTo>
                  <a:pt x="128" y="203"/>
                  <a:pt x="128" y="203"/>
                  <a:pt x="128" y="203"/>
                </a:cubicBezTo>
                <a:cubicBezTo>
                  <a:pt x="127" y="205"/>
                  <a:pt x="127" y="205"/>
                  <a:pt x="127" y="205"/>
                </a:cubicBezTo>
                <a:cubicBezTo>
                  <a:pt x="133" y="206"/>
                  <a:pt x="139" y="207"/>
                  <a:pt x="144" y="207"/>
                </a:cubicBezTo>
                <a:cubicBezTo>
                  <a:pt x="160" y="207"/>
                  <a:pt x="171" y="201"/>
                  <a:pt x="177" y="195"/>
                </a:cubicBezTo>
                <a:cubicBezTo>
                  <a:pt x="184" y="189"/>
                  <a:pt x="186" y="183"/>
                  <a:pt x="186" y="183"/>
                </a:cubicBezTo>
                <a:cubicBezTo>
                  <a:pt x="186" y="182"/>
                  <a:pt x="186" y="182"/>
                  <a:pt x="186" y="182"/>
                </a:cubicBezTo>
                <a:cubicBezTo>
                  <a:pt x="186" y="181"/>
                  <a:pt x="186" y="181"/>
                  <a:pt x="186" y="181"/>
                </a:cubicBezTo>
                <a:cubicBezTo>
                  <a:pt x="176" y="169"/>
                  <a:pt x="173" y="159"/>
                  <a:pt x="173" y="151"/>
                </a:cubicBezTo>
                <a:cubicBezTo>
                  <a:pt x="173" y="142"/>
                  <a:pt x="177" y="136"/>
                  <a:pt x="184" y="131"/>
                </a:cubicBezTo>
                <a:cubicBezTo>
                  <a:pt x="190" y="127"/>
                  <a:pt x="198" y="125"/>
                  <a:pt x="204" y="125"/>
                </a:cubicBezTo>
                <a:cubicBezTo>
                  <a:pt x="205" y="125"/>
                  <a:pt x="206" y="125"/>
                  <a:pt x="207" y="125"/>
                </a:cubicBezTo>
                <a:cubicBezTo>
                  <a:pt x="213" y="126"/>
                  <a:pt x="219" y="129"/>
                  <a:pt x="222" y="133"/>
                </a:cubicBezTo>
                <a:cubicBezTo>
                  <a:pt x="226" y="136"/>
                  <a:pt x="227" y="141"/>
                  <a:pt x="227" y="146"/>
                </a:cubicBezTo>
                <a:cubicBezTo>
                  <a:pt x="227" y="148"/>
                  <a:pt x="227" y="150"/>
                  <a:pt x="227" y="152"/>
                </a:cubicBezTo>
                <a:cubicBezTo>
                  <a:pt x="226" y="155"/>
                  <a:pt x="225" y="156"/>
                  <a:pt x="224" y="157"/>
                </a:cubicBezTo>
                <a:cubicBezTo>
                  <a:pt x="223" y="158"/>
                  <a:pt x="222" y="158"/>
                  <a:pt x="220" y="158"/>
                </a:cubicBezTo>
                <a:cubicBezTo>
                  <a:pt x="219" y="158"/>
                  <a:pt x="218" y="158"/>
                  <a:pt x="217" y="157"/>
                </a:cubicBezTo>
                <a:cubicBezTo>
                  <a:pt x="216" y="157"/>
                  <a:pt x="216" y="157"/>
                  <a:pt x="216" y="157"/>
                </a:cubicBezTo>
                <a:cubicBezTo>
                  <a:pt x="215" y="157"/>
                  <a:pt x="215" y="157"/>
                  <a:pt x="215" y="157"/>
                </a:cubicBezTo>
                <a:cubicBezTo>
                  <a:pt x="215" y="157"/>
                  <a:pt x="215" y="157"/>
                  <a:pt x="215" y="157"/>
                </a:cubicBezTo>
                <a:cubicBezTo>
                  <a:pt x="215" y="157"/>
                  <a:pt x="215" y="157"/>
                  <a:pt x="215" y="157"/>
                </a:cubicBezTo>
                <a:cubicBezTo>
                  <a:pt x="214" y="158"/>
                  <a:pt x="214" y="158"/>
                  <a:pt x="214" y="158"/>
                </a:cubicBezTo>
                <a:cubicBezTo>
                  <a:pt x="216" y="157"/>
                  <a:pt x="216" y="157"/>
                  <a:pt x="216" y="157"/>
                </a:cubicBezTo>
                <a:cubicBezTo>
                  <a:pt x="215" y="156"/>
                  <a:pt x="214" y="155"/>
                  <a:pt x="214" y="155"/>
                </a:cubicBezTo>
                <a:cubicBezTo>
                  <a:pt x="214" y="154"/>
                  <a:pt x="215" y="154"/>
                  <a:pt x="215" y="153"/>
                </a:cubicBezTo>
                <a:cubicBezTo>
                  <a:pt x="216" y="152"/>
                  <a:pt x="217" y="151"/>
                  <a:pt x="219" y="150"/>
                </a:cubicBezTo>
                <a:cubicBezTo>
                  <a:pt x="219" y="150"/>
                  <a:pt x="220" y="150"/>
                  <a:pt x="220" y="149"/>
                </a:cubicBezTo>
                <a:cubicBezTo>
                  <a:pt x="221" y="149"/>
                  <a:pt x="221" y="149"/>
                  <a:pt x="221" y="149"/>
                </a:cubicBezTo>
                <a:cubicBezTo>
                  <a:pt x="221" y="149"/>
                  <a:pt x="221" y="149"/>
                  <a:pt x="221" y="149"/>
                </a:cubicBezTo>
                <a:cubicBezTo>
                  <a:pt x="222" y="149"/>
                  <a:pt x="222" y="149"/>
                  <a:pt x="222" y="149"/>
                </a:cubicBezTo>
                <a:cubicBezTo>
                  <a:pt x="222" y="148"/>
                  <a:pt x="222" y="148"/>
                  <a:pt x="222" y="148"/>
                </a:cubicBezTo>
                <a:cubicBezTo>
                  <a:pt x="223" y="146"/>
                  <a:pt x="223" y="144"/>
                  <a:pt x="223" y="143"/>
                </a:cubicBezTo>
                <a:cubicBezTo>
                  <a:pt x="223" y="140"/>
                  <a:pt x="222" y="138"/>
                  <a:pt x="221" y="136"/>
                </a:cubicBezTo>
                <a:cubicBezTo>
                  <a:pt x="219" y="133"/>
                  <a:pt x="216" y="131"/>
                  <a:pt x="213" y="130"/>
                </a:cubicBezTo>
                <a:cubicBezTo>
                  <a:pt x="209" y="129"/>
                  <a:pt x="205" y="128"/>
                  <a:pt x="201" y="128"/>
                </a:cubicBezTo>
                <a:cubicBezTo>
                  <a:pt x="199" y="128"/>
                  <a:pt x="197" y="128"/>
                  <a:pt x="195" y="129"/>
                </a:cubicBezTo>
                <a:cubicBezTo>
                  <a:pt x="190" y="129"/>
                  <a:pt x="185" y="132"/>
                  <a:pt x="182" y="137"/>
                </a:cubicBezTo>
                <a:cubicBezTo>
                  <a:pt x="179" y="141"/>
                  <a:pt x="177" y="147"/>
                  <a:pt x="177" y="154"/>
                </a:cubicBezTo>
                <a:cubicBezTo>
                  <a:pt x="177" y="165"/>
                  <a:pt x="183" y="178"/>
                  <a:pt x="196" y="185"/>
                </a:cubicBezTo>
                <a:cubicBezTo>
                  <a:pt x="204" y="189"/>
                  <a:pt x="210" y="191"/>
                  <a:pt x="216" y="191"/>
                </a:cubicBezTo>
                <a:cubicBezTo>
                  <a:pt x="225" y="191"/>
                  <a:pt x="232" y="188"/>
                  <a:pt x="236" y="184"/>
                </a:cubicBezTo>
                <a:cubicBezTo>
                  <a:pt x="241" y="181"/>
                  <a:pt x="243" y="178"/>
                  <a:pt x="243" y="177"/>
                </a:cubicBezTo>
                <a:cubicBezTo>
                  <a:pt x="242" y="176"/>
                  <a:pt x="242" y="176"/>
                  <a:pt x="242" y="176"/>
                </a:cubicBezTo>
                <a:cubicBezTo>
                  <a:pt x="241" y="178"/>
                  <a:pt x="241" y="178"/>
                  <a:pt x="241" y="178"/>
                </a:cubicBezTo>
                <a:cubicBezTo>
                  <a:pt x="252" y="182"/>
                  <a:pt x="261" y="184"/>
                  <a:pt x="269" y="184"/>
                </a:cubicBezTo>
                <a:cubicBezTo>
                  <a:pt x="278" y="184"/>
                  <a:pt x="285" y="181"/>
                  <a:pt x="290" y="177"/>
                </a:cubicBezTo>
                <a:cubicBezTo>
                  <a:pt x="295" y="172"/>
                  <a:pt x="299" y="166"/>
                  <a:pt x="302" y="160"/>
                </a:cubicBezTo>
                <a:cubicBezTo>
                  <a:pt x="305" y="156"/>
                  <a:pt x="306" y="151"/>
                  <a:pt x="306" y="147"/>
                </a:cubicBezTo>
                <a:cubicBezTo>
                  <a:pt x="306" y="140"/>
                  <a:pt x="303" y="133"/>
                  <a:pt x="301" y="128"/>
                </a:cubicBezTo>
                <a:cubicBezTo>
                  <a:pt x="299" y="123"/>
                  <a:pt x="296" y="120"/>
                  <a:pt x="296" y="120"/>
                </a:cubicBezTo>
                <a:cubicBezTo>
                  <a:pt x="295" y="121"/>
                  <a:pt x="295" y="121"/>
                  <a:pt x="295" y="121"/>
                </a:cubicBezTo>
                <a:cubicBezTo>
                  <a:pt x="296" y="123"/>
                  <a:pt x="296" y="123"/>
                  <a:pt x="296" y="123"/>
                </a:cubicBezTo>
                <a:cubicBezTo>
                  <a:pt x="298" y="121"/>
                  <a:pt x="300" y="119"/>
                  <a:pt x="302" y="116"/>
                </a:cubicBezTo>
                <a:cubicBezTo>
                  <a:pt x="303" y="114"/>
                  <a:pt x="304" y="111"/>
                  <a:pt x="304" y="108"/>
                </a:cubicBezTo>
                <a:cubicBezTo>
                  <a:pt x="304" y="103"/>
                  <a:pt x="302" y="97"/>
                  <a:pt x="298" y="93"/>
                </a:cubicBezTo>
                <a:cubicBezTo>
                  <a:pt x="295" y="88"/>
                  <a:pt x="290" y="85"/>
                  <a:pt x="284" y="84"/>
                </a:cubicBezTo>
                <a:cubicBezTo>
                  <a:pt x="276" y="83"/>
                  <a:pt x="271" y="80"/>
                  <a:pt x="267" y="77"/>
                </a:cubicBezTo>
                <a:cubicBezTo>
                  <a:pt x="266" y="76"/>
                  <a:pt x="265" y="74"/>
                  <a:pt x="264" y="73"/>
                </a:cubicBezTo>
                <a:cubicBezTo>
                  <a:pt x="263" y="73"/>
                  <a:pt x="263" y="72"/>
                  <a:pt x="263" y="72"/>
                </a:cubicBezTo>
                <a:cubicBezTo>
                  <a:pt x="263" y="72"/>
                  <a:pt x="263" y="72"/>
                  <a:pt x="263" y="72"/>
                </a:cubicBezTo>
                <a:cubicBezTo>
                  <a:pt x="263" y="72"/>
                  <a:pt x="263" y="72"/>
                  <a:pt x="263" y="72"/>
                </a:cubicBezTo>
                <a:cubicBezTo>
                  <a:pt x="263" y="72"/>
                  <a:pt x="263" y="72"/>
                  <a:pt x="263" y="72"/>
                </a:cubicBezTo>
                <a:cubicBezTo>
                  <a:pt x="261" y="73"/>
                  <a:pt x="261" y="73"/>
                  <a:pt x="261" y="73"/>
                </a:cubicBezTo>
                <a:cubicBezTo>
                  <a:pt x="263" y="72"/>
                  <a:pt x="263" y="72"/>
                  <a:pt x="263" y="72"/>
                </a:cubicBezTo>
                <a:cubicBezTo>
                  <a:pt x="262" y="70"/>
                  <a:pt x="261" y="67"/>
                  <a:pt x="261" y="66"/>
                </a:cubicBezTo>
                <a:cubicBezTo>
                  <a:pt x="261" y="64"/>
                  <a:pt x="262" y="63"/>
                  <a:pt x="263" y="62"/>
                </a:cubicBezTo>
                <a:cubicBezTo>
                  <a:pt x="264" y="60"/>
                  <a:pt x="267" y="58"/>
                  <a:pt x="272" y="57"/>
                </a:cubicBezTo>
                <a:cubicBezTo>
                  <a:pt x="276" y="56"/>
                  <a:pt x="283" y="55"/>
                  <a:pt x="291" y="55"/>
                </a:cubicBezTo>
                <a:cubicBezTo>
                  <a:pt x="294" y="55"/>
                  <a:pt x="297" y="55"/>
                  <a:pt x="299" y="56"/>
                </a:cubicBezTo>
                <a:cubicBezTo>
                  <a:pt x="300" y="54"/>
                  <a:pt x="300" y="54"/>
                  <a:pt x="300" y="54"/>
                </a:cubicBezTo>
                <a:cubicBezTo>
                  <a:pt x="300" y="52"/>
                  <a:pt x="300" y="52"/>
                  <a:pt x="300" y="52"/>
                </a:cubicBezTo>
                <a:cubicBezTo>
                  <a:pt x="297" y="51"/>
                  <a:pt x="294" y="51"/>
                  <a:pt x="291" y="51"/>
                </a:cubicBezTo>
                <a:cubicBezTo>
                  <a:pt x="280" y="51"/>
                  <a:pt x="272" y="52"/>
                  <a:pt x="266" y="55"/>
                </a:cubicBezTo>
                <a:cubicBezTo>
                  <a:pt x="263" y="56"/>
                  <a:pt x="261" y="57"/>
                  <a:pt x="260" y="59"/>
                </a:cubicBezTo>
                <a:cubicBezTo>
                  <a:pt x="258" y="61"/>
                  <a:pt x="257" y="63"/>
                  <a:pt x="257" y="66"/>
                </a:cubicBezTo>
                <a:cubicBezTo>
                  <a:pt x="257" y="68"/>
                  <a:pt x="258" y="71"/>
                  <a:pt x="259" y="74"/>
                </a:cubicBezTo>
                <a:cubicBezTo>
                  <a:pt x="259" y="74"/>
                  <a:pt x="259" y="74"/>
                  <a:pt x="259" y="74"/>
                </a:cubicBezTo>
                <a:cubicBezTo>
                  <a:pt x="259" y="74"/>
                  <a:pt x="259" y="74"/>
                  <a:pt x="259" y="74"/>
                </a:cubicBezTo>
                <a:cubicBezTo>
                  <a:pt x="259" y="74"/>
                  <a:pt x="261" y="77"/>
                  <a:pt x="265" y="80"/>
                </a:cubicBezTo>
                <a:cubicBezTo>
                  <a:pt x="269" y="83"/>
                  <a:pt x="275" y="87"/>
                  <a:pt x="284" y="88"/>
                </a:cubicBezTo>
                <a:cubicBezTo>
                  <a:pt x="288" y="89"/>
                  <a:pt x="292" y="91"/>
                  <a:pt x="295" y="95"/>
                </a:cubicBezTo>
                <a:cubicBezTo>
                  <a:pt x="298" y="99"/>
                  <a:pt x="300" y="104"/>
                  <a:pt x="300" y="108"/>
                </a:cubicBezTo>
                <a:cubicBezTo>
                  <a:pt x="300" y="111"/>
                  <a:pt x="299" y="113"/>
                  <a:pt x="298" y="115"/>
                </a:cubicBezTo>
                <a:cubicBezTo>
                  <a:pt x="297" y="117"/>
                  <a:pt x="296" y="118"/>
                  <a:pt x="294" y="119"/>
                </a:cubicBezTo>
                <a:cubicBezTo>
                  <a:pt x="292" y="120"/>
                  <a:pt x="292" y="120"/>
                  <a:pt x="292" y="120"/>
                </a:cubicBezTo>
                <a:cubicBezTo>
                  <a:pt x="293" y="122"/>
                  <a:pt x="293" y="122"/>
                  <a:pt x="293" y="122"/>
                </a:cubicBezTo>
                <a:cubicBezTo>
                  <a:pt x="293" y="122"/>
                  <a:pt x="293" y="122"/>
                  <a:pt x="293" y="122"/>
                </a:cubicBezTo>
                <a:cubicBezTo>
                  <a:pt x="294" y="123"/>
                  <a:pt x="302" y="135"/>
                  <a:pt x="302" y="147"/>
                </a:cubicBezTo>
                <a:cubicBezTo>
                  <a:pt x="302" y="151"/>
                  <a:pt x="301" y="155"/>
                  <a:pt x="299" y="158"/>
                </a:cubicBezTo>
                <a:cubicBezTo>
                  <a:pt x="296" y="164"/>
                  <a:pt x="292" y="170"/>
                  <a:pt x="287" y="173"/>
                </a:cubicBezTo>
                <a:cubicBezTo>
                  <a:pt x="283" y="177"/>
                  <a:pt x="277" y="180"/>
                  <a:pt x="269" y="180"/>
                </a:cubicBezTo>
                <a:cubicBezTo>
                  <a:pt x="262" y="180"/>
                  <a:pt x="253" y="178"/>
                  <a:pt x="242" y="174"/>
                </a:cubicBezTo>
                <a:cubicBezTo>
                  <a:pt x="241" y="174"/>
                  <a:pt x="241" y="174"/>
                  <a:pt x="241" y="174"/>
                </a:cubicBezTo>
                <a:cubicBezTo>
                  <a:pt x="240" y="175"/>
                  <a:pt x="240" y="175"/>
                  <a:pt x="240" y="175"/>
                </a:cubicBezTo>
                <a:cubicBezTo>
                  <a:pt x="240" y="175"/>
                  <a:pt x="240" y="175"/>
                  <a:pt x="240" y="175"/>
                </a:cubicBezTo>
                <a:cubicBezTo>
                  <a:pt x="240" y="176"/>
                  <a:pt x="237" y="179"/>
                  <a:pt x="233" y="182"/>
                </a:cubicBezTo>
                <a:cubicBezTo>
                  <a:pt x="229" y="184"/>
                  <a:pt x="223" y="187"/>
                  <a:pt x="216" y="187"/>
                </a:cubicBezTo>
                <a:cubicBezTo>
                  <a:pt x="211" y="187"/>
                  <a:pt x="205" y="186"/>
                  <a:pt x="198" y="182"/>
                </a:cubicBezTo>
                <a:cubicBezTo>
                  <a:pt x="186" y="175"/>
                  <a:pt x="181" y="164"/>
                  <a:pt x="181" y="154"/>
                </a:cubicBezTo>
                <a:cubicBezTo>
                  <a:pt x="181" y="148"/>
                  <a:pt x="183" y="143"/>
                  <a:pt x="185" y="139"/>
                </a:cubicBezTo>
                <a:cubicBezTo>
                  <a:pt x="188" y="135"/>
                  <a:pt x="191" y="133"/>
                  <a:pt x="195" y="133"/>
                </a:cubicBezTo>
                <a:cubicBezTo>
                  <a:pt x="197" y="132"/>
                  <a:pt x="199" y="132"/>
                  <a:pt x="201" y="132"/>
                </a:cubicBezTo>
                <a:cubicBezTo>
                  <a:pt x="206" y="132"/>
                  <a:pt x="211" y="133"/>
                  <a:pt x="214" y="135"/>
                </a:cubicBezTo>
                <a:cubicBezTo>
                  <a:pt x="216" y="136"/>
                  <a:pt x="217" y="137"/>
                  <a:pt x="218" y="138"/>
                </a:cubicBezTo>
                <a:cubicBezTo>
                  <a:pt x="218" y="139"/>
                  <a:pt x="219" y="141"/>
                  <a:pt x="219" y="143"/>
                </a:cubicBezTo>
                <a:cubicBezTo>
                  <a:pt x="219" y="144"/>
                  <a:pt x="219" y="145"/>
                  <a:pt x="218" y="147"/>
                </a:cubicBezTo>
                <a:cubicBezTo>
                  <a:pt x="220" y="147"/>
                  <a:pt x="220" y="147"/>
                  <a:pt x="220" y="147"/>
                </a:cubicBezTo>
                <a:cubicBezTo>
                  <a:pt x="219" y="145"/>
                  <a:pt x="219" y="145"/>
                  <a:pt x="219" y="145"/>
                </a:cubicBezTo>
                <a:cubicBezTo>
                  <a:pt x="219" y="146"/>
                  <a:pt x="217" y="146"/>
                  <a:pt x="215" y="148"/>
                </a:cubicBezTo>
                <a:cubicBezTo>
                  <a:pt x="214" y="149"/>
                  <a:pt x="213" y="149"/>
                  <a:pt x="212" y="151"/>
                </a:cubicBezTo>
                <a:cubicBezTo>
                  <a:pt x="211" y="152"/>
                  <a:pt x="210" y="153"/>
                  <a:pt x="210" y="155"/>
                </a:cubicBezTo>
                <a:cubicBezTo>
                  <a:pt x="210" y="156"/>
                  <a:pt x="211" y="158"/>
                  <a:pt x="213" y="160"/>
                </a:cubicBezTo>
                <a:cubicBezTo>
                  <a:pt x="213" y="160"/>
                  <a:pt x="213" y="160"/>
                  <a:pt x="213" y="160"/>
                </a:cubicBezTo>
                <a:cubicBezTo>
                  <a:pt x="213" y="160"/>
                  <a:pt x="213" y="160"/>
                  <a:pt x="213" y="160"/>
                </a:cubicBezTo>
                <a:cubicBezTo>
                  <a:pt x="213" y="160"/>
                  <a:pt x="216" y="162"/>
                  <a:pt x="220" y="162"/>
                </a:cubicBezTo>
                <a:cubicBezTo>
                  <a:pt x="222" y="162"/>
                  <a:pt x="224" y="162"/>
                  <a:pt x="226" y="160"/>
                </a:cubicBezTo>
                <a:cubicBezTo>
                  <a:pt x="228" y="159"/>
                  <a:pt x="230" y="156"/>
                  <a:pt x="231" y="153"/>
                </a:cubicBezTo>
                <a:cubicBezTo>
                  <a:pt x="231" y="150"/>
                  <a:pt x="231" y="148"/>
                  <a:pt x="231" y="146"/>
                </a:cubicBezTo>
                <a:cubicBezTo>
                  <a:pt x="231" y="140"/>
                  <a:pt x="229" y="134"/>
                  <a:pt x="225" y="130"/>
                </a:cubicBezTo>
                <a:cubicBezTo>
                  <a:pt x="221" y="126"/>
                  <a:pt x="215" y="122"/>
                  <a:pt x="207" y="121"/>
                </a:cubicBezTo>
                <a:cubicBezTo>
                  <a:pt x="206" y="121"/>
                  <a:pt x="205" y="121"/>
                  <a:pt x="204" y="121"/>
                </a:cubicBezTo>
                <a:cubicBezTo>
                  <a:pt x="197" y="121"/>
                  <a:pt x="188" y="123"/>
                  <a:pt x="181" y="128"/>
                </a:cubicBezTo>
                <a:cubicBezTo>
                  <a:pt x="174" y="133"/>
                  <a:pt x="169" y="141"/>
                  <a:pt x="169" y="151"/>
                </a:cubicBezTo>
                <a:cubicBezTo>
                  <a:pt x="169" y="160"/>
                  <a:pt x="173" y="171"/>
                  <a:pt x="183" y="183"/>
                </a:cubicBezTo>
                <a:cubicBezTo>
                  <a:pt x="184" y="182"/>
                  <a:pt x="184" y="182"/>
                  <a:pt x="184" y="182"/>
                </a:cubicBezTo>
                <a:cubicBezTo>
                  <a:pt x="182" y="181"/>
                  <a:pt x="182" y="181"/>
                  <a:pt x="182" y="181"/>
                </a:cubicBezTo>
                <a:cubicBezTo>
                  <a:pt x="182" y="182"/>
                  <a:pt x="182" y="182"/>
                  <a:pt x="182" y="182"/>
                </a:cubicBezTo>
                <a:cubicBezTo>
                  <a:pt x="182" y="182"/>
                  <a:pt x="180" y="187"/>
                  <a:pt x="174" y="192"/>
                </a:cubicBezTo>
                <a:cubicBezTo>
                  <a:pt x="168" y="198"/>
                  <a:pt x="159" y="203"/>
                  <a:pt x="144" y="203"/>
                </a:cubicBezTo>
                <a:cubicBezTo>
                  <a:pt x="139" y="203"/>
                  <a:pt x="134" y="202"/>
                  <a:pt x="128" y="201"/>
                </a:cubicBezTo>
                <a:cubicBezTo>
                  <a:pt x="128" y="201"/>
                  <a:pt x="128" y="201"/>
                  <a:pt x="128" y="201"/>
                </a:cubicBezTo>
                <a:cubicBezTo>
                  <a:pt x="128" y="201"/>
                  <a:pt x="128" y="201"/>
                  <a:pt x="128" y="201"/>
                </a:cubicBezTo>
                <a:cubicBezTo>
                  <a:pt x="128" y="201"/>
                  <a:pt x="128" y="201"/>
                  <a:pt x="127" y="201"/>
                </a:cubicBezTo>
                <a:cubicBezTo>
                  <a:pt x="126" y="200"/>
                  <a:pt x="122" y="200"/>
                  <a:pt x="119" y="199"/>
                </a:cubicBezTo>
                <a:cubicBezTo>
                  <a:pt x="117" y="199"/>
                  <a:pt x="116" y="198"/>
                  <a:pt x="115" y="198"/>
                </a:cubicBezTo>
                <a:cubicBezTo>
                  <a:pt x="113" y="197"/>
                  <a:pt x="113" y="196"/>
                  <a:pt x="113" y="196"/>
                </a:cubicBezTo>
                <a:cubicBezTo>
                  <a:pt x="112" y="194"/>
                  <a:pt x="110" y="191"/>
                  <a:pt x="108" y="190"/>
                </a:cubicBezTo>
                <a:cubicBezTo>
                  <a:pt x="106" y="188"/>
                  <a:pt x="103" y="186"/>
                  <a:pt x="100" y="186"/>
                </a:cubicBezTo>
                <a:cubicBezTo>
                  <a:pt x="98" y="186"/>
                  <a:pt x="96" y="187"/>
                  <a:pt x="94" y="188"/>
                </a:cubicBezTo>
                <a:cubicBezTo>
                  <a:pt x="95" y="189"/>
                  <a:pt x="95" y="189"/>
                  <a:pt x="95" y="189"/>
                </a:cubicBezTo>
                <a:cubicBezTo>
                  <a:pt x="97" y="191"/>
                  <a:pt x="97" y="191"/>
                  <a:pt x="97" y="191"/>
                </a:cubicBezTo>
                <a:cubicBezTo>
                  <a:pt x="97" y="191"/>
                  <a:pt x="107" y="177"/>
                  <a:pt x="107" y="157"/>
                </a:cubicBezTo>
                <a:cubicBezTo>
                  <a:pt x="107" y="154"/>
                  <a:pt x="107" y="151"/>
                  <a:pt x="107" y="148"/>
                </a:cubicBezTo>
                <a:cubicBezTo>
                  <a:pt x="105" y="136"/>
                  <a:pt x="100" y="124"/>
                  <a:pt x="91" y="114"/>
                </a:cubicBezTo>
                <a:cubicBezTo>
                  <a:pt x="82" y="105"/>
                  <a:pt x="69" y="97"/>
                  <a:pt x="52" y="92"/>
                </a:cubicBezTo>
                <a:cubicBezTo>
                  <a:pt x="52" y="94"/>
                  <a:pt x="52" y="94"/>
                  <a:pt x="52" y="94"/>
                </a:cubicBezTo>
                <a:cubicBezTo>
                  <a:pt x="51" y="96"/>
                  <a:pt x="51" y="96"/>
                  <a:pt x="51" y="96"/>
                </a:cubicBezTo>
                <a:cubicBezTo>
                  <a:pt x="52" y="96"/>
                  <a:pt x="55" y="97"/>
                  <a:pt x="60" y="97"/>
                </a:cubicBezTo>
                <a:cubicBezTo>
                  <a:pt x="64" y="97"/>
                  <a:pt x="71" y="96"/>
                  <a:pt x="78" y="94"/>
                </a:cubicBezTo>
                <a:cubicBezTo>
                  <a:pt x="84" y="92"/>
                  <a:pt x="91" y="88"/>
                  <a:pt x="97" y="81"/>
                </a:cubicBezTo>
                <a:cubicBezTo>
                  <a:pt x="97" y="81"/>
                  <a:pt x="97" y="81"/>
                  <a:pt x="97" y="81"/>
                </a:cubicBezTo>
                <a:cubicBezTo>
                  <a:pt x="97" y="81"/>
                  <a:pt x="97" y="81"/>
                  <a:pt x="97" y="81"/>
                </a:cubicBezTo>
                <a:cubicBezTo>
                  <a:pt x="97" y="81"/>
                  <a:pt x="103" y="73"/>
                  <a:pt x="103" y="62"/>
                </a:cubicBezTo>
                <a:cubicBezTo>
                  <a:pt x="103" y="56"/>
                  <a:pt x="100" y="48"/>
                  <a:pt x="93" y="42"/>
                </a:cubicBezTo>
                <a:cubicBezTo>
                  <a:pt x="86" y="37"/>
                  <a:pt x="79" y="35"/>
                  <a:pt x="73" y="35"/>
                </a:cubicBezTo>
                <a:cubicBezTo>
                  <a:pt x="67" y="35"/>
                  <a:pt x="61" y="37"/>
                  <a:pt x="56" y="40"/>
                </a:cubicBezTo>
                <a:cubicBezTo>
                  <a:pt x="52" y="44"/>
                  <a:pt x="48" y="48"/>
                  <a:pt x="47" y="53"/>
                </a:cubicBezTo>
                <a:cubicBezTo>
                  <a:pt x="49" y="54"/>
                  <a:pt x="49" y="54"/>
                  <a:pt x="49" y="54"/>
                </a:cubicBezTo>
                <a:cubicBezTo>
                  <a:pt x="47" y="53"/>
                  <a:pt x="47" y="53"/>
                  <a:pt x="47" y="53"/>
                </a:cubicBezTo>
                <a:cubicBezTo>
                  <a:pt x="47" y="53"/>
                  <a:pt x="47" y="56"/>
                  <a:pt x="47" y="61"/>
                </a:cubicBezTo>
                <a:cubicBezTo>
                  <a:pt x="47" y="64"/>
                  <a:pt x="47" y="68"/>
                  <a:pt x="49" y="71"/>
                </a:cubicBezTo>
                <a:cubicBezTo>
                  <a:pt x="51" y="74"/>
                  <a:pt x="55" y="76"/>
                  <a:pt x="61" y="76"/>
                </a:cubicBezTo>
                <a:cubicBezTo>
                  <a:pt x="62" y="76"/>
                  <a:pt x="62" y="76"/>
                  <a:pt x="63" y="76"/>
                </a:cubicBezTo>
                <a:cubicBezTo>
                  <a:pt x="63" y="76"/>
                  <a:pt x="63" y="76"/>
                  <a:pt x="63" y="76"/>
                </a:cubicBezTo>
                <a:cubicBezTo>
                  <a:pt x="63" y="76"/>
                  <a:pt x="63" y="76"/>
                  <a:pt x="63" y="76"/>
                </a:cubicBezTo>
                <a:cubicBezTo>
                  <a:pt x="63" y="76"/>
                  <a:pt x="65" y="75"/>
                  <a:pt x="67" y="74"/>
                </a:cubicBezTo>
                <a:cubicBezTo>
                  <a:pt x="68" y="73"/>
                  <a:pt x="69" y="72"/>
                  <a:pt x="69" y="71"/>
                </a:cubicBezTo>
                <a:cubicBezTo>
                  <a:pt x="70" y="70"/>
                  <a:pt x="71" y="69"/>
                  <a:pt x="71" y="67"/>
                </a:cubicBezTo>
                <a:cubicBezTo>
                  <a:pt x="71" y="65"/>
                  <a:pt x="70" y="64"/>
                  <a:pt x="69" y="62"/>
                </a:cubicBezTo>
                <a:cubicBezTo>
                  <a:pt x="69" y="62"/>
                  <a:pt x="69" y="62"/>
                  <a:pt x="69" y="62"/>
                </a:cubicBezTo>
                <a:cubicBezTo>
                  <a:pt x="69" y="61"/>
                  <a:pt x="69" y="61"/>
                  <a:pt x="69" y="61"/>
                </a:cubicBezTo>
                <a:cubicBezTo>
                  <a:pt x="68" y="61"/>
                  <a:pt x="67" y="60"/>
                  <a:pt x="65" y="60"/>
                </a:cubicBezTo>
                <a:cubicBezTo>
                  <a:pt x="63" y="60"/>
                  <a:pt x="61" y="61"/>
                  <a:pt x="59" y="63"/>
                </a:cubicBezTo>
                <a:cubicBezTo>
                  <a:pt x="60" y="64"/>
                  <a:pt x="60" y="64"/>
                  <a:pt x="60" y="64"/>
                </a:cubicBezTo>
                <a:cubicBezTo>
                  <a:pt x="62" y="64"/>
                  <a:pt x="62" y="64"/>
                  <a:pt x="62" y="64"/>
                </a:cubicBezTo>
                <a:cubicBezTo>
                  <a:pt x="62" y="64"/>
                  <a:pt x="62" y="64"/>
                  <a:pt x="62" y="64"/>
                </a:cubicBezTo>
                <a:cubicBezTo>
                  <a:pt x="62" y="63"/>
                  <a:pt x="62" y="62"/>
                  <a:pt x="62" y="59"/>
                </a:cubicBezTo>
                <a:cubicBezTo>
                  <a:pt x="62" y="58"/>
                  <a:pt x="62" y="56"/>
                  <a:pt x="63" y="54"/>
                </a:cubicBezTo>
                <a:cubicBezTo>
                  <a:pt x="63" y="53"/>
                  <a:pt x="65" y="51"/>
                  <a:pt x="67" y="51"/>
                </a:cubicBezTo>
                <a:cubicBezTo>
                  <a:pt x="69" y="50"/>
                  <a:pt x="72" y="49"/>
                  <a:pt x="74" y="49"/>
                </a:cubicBezTo>
                <a:cubicBezTo>
                  <a:pt x="78" y="49"/>
                  <a:pt x="81" y="50"/>
                  <a:pt x="83" y="52"/>
                </a:cubicBezTo>
                <a:cubicBezTo>
                  <a:pt x="86" y="54"/>
                  <a:pt x="87" y="57"/>
                  <a:pt x="87" y="62"/>
                </a:cubicBezTo>
                <a:cubicBezTo>
                  <a:pt x="87" y="63"/>
                  <a:pt x="87" y="64"/>
                  <a:pt x="87" y="65"/>
                </a:cubicBezTo>
                <a:cubicBezTo>
                  <a:pt x="86" y="72"/>
                  <a:pt x="83" y="76"/>
                  <a:pt x="77" y="79"/>
                </a:cubicBezTo>
                <a:cubicBezTo>
                  <a:pt x="72" y="82"/>
                  <a:pt x="65" y="84"/>
                  <a:pt x="58" y="84"/>
                </a:cubicBezTo>
                <a:cubicBezTo>
                  <a:pt x="55" y="84"/>
                  <a:pt x="52" y="84"/>
                  <a:pt x="49" y="83"/>
                </a:cubicBezTo>
                <a:cubicBezTo>
                  <a:pt x="48" y="85"/>
                  <a:pt x="48" y="85"/>
                  <a:pt x="48" y="85"/>
                </a:cubicBezTo>
                <a:cubicBezTo>
                  <a:pt x="50" y="84"/>
                  <a:pt x="50" y="84"/>
                  <a:pt x="50" y="84"/>
                </a:cubicBezTo>
                <a:cubicBezTo>
                  <a:pt x="50" y="84"/>
                  <a:pt x="48" y="77"/>
                  <a:pt x="41" y="70"/>
                </a:cubicBezTo>
                <a:cubicBezTo>
                  <a:pt x="34" y="63"/>
                  <a:pt x="22" y="56"/>
                  <a:pt x="3" y="56"/>
                </a:cubicBezTo>
                <a:cubicBezTo>
                  <a:pt x="3" y="58"/>
                  <a:pt x="3" y="58"/>
                  <a:pt x="3" y="58"/>
                </a:cubicBezTo>
                <a:cubicBezTo>
                  <a:pt x="4" y="58"/>
                  <a:pt x="4" y="58"/>
                  <a:pt x="4" y="58"/>
                </a:cubicBezTo>
                <a:cubicBezTo>
                  <a:pt x="4" y="58"/>
                  <a:pt x="4" y="58"/>
                  <a:pt x="4" y="58"/>
                </a:cubicBezTo>
                <a:cubicBezTo>
                  <a:pt x="4" y="58"/>
                  <a:pt x="4" y="58"/>
                  <a:pt x="4" y="58"/>
                </a:cubicBezTo>
                <a:cubicBezTo>
                  <a:pt x="4" y="55"/>
                  <a:pt x="5" y="46"/>
                  <a:pt x="11" y="37"/>
                </a:cubicBezTo>
                <a:cubicBezTo>
                  <a:pt x="17" y="28"/>
                  <a:pt x="28" y="20"/>
                  <a:pt x="51" y="19"/>
                </a:cubicBezTo>
                <a:cubicBezTo>
                  <a:pt x="52" y="19"/>
                  <a:pt x="52" y="19"/>
                  <a:pt x="52" y="19"/>
                </a:cubicBezTo>
                <a:cubicBezTo>
                  <a:pt x="52" y="19"/>
                  <a:pt x="52" y="19"/>
                  <a:pt x="52" y="19"/>
                </a:cubicBezTo>
                <a:cubicBezTo>
                  <a:pt x="52" y="19"/>
                  <a:pt x="52" y="19"/>
                  <a:pt x="52" y="19"/>
                </a:cubicBezTo>
                <a:cubicBezTo>
                  <a:pt x="52" y="18"/>
                  <a:pt x="55" y="15"/>
                  <a:pt x="61" y="11"/>
                </a:cubicBezTo>
                <a:cubicBezTo>
                  <a:pt x="66" y="8"/>
                  <a:pt x="74" y="4"/>
                  <a:pt x="84" y="4"/>
                </a:cubicBezTo>
                <a:cubicBezTo>
                  <a:pt x="87" y="4"/>
                  <a:pt x="89" y="4"/>
                  <a:pt x="92" y="5"/>
                </a:cubicBezTo>
                <a:cubicBezTo>
                  <a:pt x="93" y="3"/>
                  <a:pt x="93" y="3"/>
                  <a:pt x="93" y="3"/>
                </a:cubicBezTo>
                <a:cubicBezTo>
                  <a:pt x="92" y="5"/>
                  <a:pt x="92" y="5"/>
                  <a:pt x="92" y="5"/>
                </a:cubicBezTo>
                <a:cubicBezTo>
                  <a:pt x="92" y="5"/>
                  <a:pt x="92" y="5"/>
                  <a:pt x="92" y="5"/>
                </a:cubicBezTo>
                <a:cubicBezTo>
                  <a:pt x="93" y="5"/>
                  <a:pt x="99" y="7"/>
                  <a:pt x="105" y="11"/>
                </a:cubicBezTo>
                <a:cubicBezTo>
                  <a:pt x="111" y="15"/>
                  <a:pt x="116" y="20"/>
                  <a:pt x="118" y="26"/>
                </a:cubicBezTo>
                <a:cubicBezTo>
                  <a:pt x="119" y="28"/>
                  <a:pt x="119" y="28"/>
                  <a:pt x="119" y="28"/>
                </a:cubicBezTo>
                <a:cubicBezTo>
                  <a:pt x="121" y="28"/>
                  <a:pt x="121" y="28"/>
                  <a:pt x="121" y="28"/>
                </a:cubicBezTo>
                <a:cubicBezTo>
                  <a:pt x="121" y="28"/>
                  <a:pt x="121" y="28"/>
                  <a:pt x="121" y="28"/>
                </a:cubicBezTo>
                <a:cubicBezTo>
                  <a:pt x="122" y="27"/>
                  <a:pt x="127" y="26"/>
                  <a:pt x="133" y="26"/>
                </a:cubicBezTo>
                <a:cubicBezTo>
                  <a:pt x="140" y="26"/>
                  <a:pt x="149" y="28"/>
                  <a:pt x="156" y="37"/>
                </a:cubicBezTo>
                <a:cubicBezTo>
                  <a:pt x="161" y="43"/>
                  <a:pt x="163" y="47"/>
                  <a:pt x="163" y="51"/>
                </a:cubicBezTo>
                <a:cubicBezTo>
                  <a:pt x="163" y="54"/>
                  <a:pt x="161" y="56"/>
                  <a:pt x="160" y="59"/>
                </a:cubicBezTo>
                <a:cubicBezTo>
                  <a:pt x="158" y="61"/>
                  <a:pt x="156" y="63"/>
                  <a:pt x="155" y="66"/>
                </a:cubicBezTo>
                <a:cubicBezTo>
                  <a:pt x="154" y="68"/>
                  <a:pt x="153" y="70"/>
                  <a:pt x="153" y="73"/>
                </a:cubicBezTo>
                <a:cubicBezTo>
                  <a:pt x="153" y="76"/>
                  <a:pt x="154" y="80"/>
                  <a:pt x="157" y="84"/>
                </a:cubicBezTo>
                <a:cubicBezTo>
                  <a:pt x="160" y="87"/>
                  <a:pt x="164" y="89"/>
                  <a:pt x="169" y="90"/>
                </a:cubicBezTo>
                <a:cubicBezTo>
                  <a:pt x="174" y="91"/>
                  <a:pt x="180" y="92"/>
                  <a:pt x="186" y="92"/>
                </a:cubicBezTo>
                <a:cubicBezTo>
                  <a:pt x="190" y="92"/>
                  <a:pt x="195" y="92"/>
                  <a:pt x="199" y="90"/>
                </a:cubicBezTo>
                <a:cubicBezTo>
                  <a:pt x="203" y="88"/>
                  <a:pt x="207" y="84"/>
                  <a:pt x="209" y="80"/>
                </a:cubicBezTo>
                <a:cubicBezTo>
                  <a:pt x="209" y="79"/>
                  <a:pt x="209" y="79"/>
                  <a:pt x="209" y="79"/>
                </a:cubicBezTo>
                <a:cubicBezTo>
                  <a:pt x="209" y="79"/>
                  <a:pt x="209" y="79"/>
                  <a:pt x="209" y="79"/>
                </a:cubicBezTo>
                <a:cubicBezTo>
                  <a:pt x="209" y="79"/>
                  <a:pt x="209" y="75"/>
                  <a:pt x="208" y="71"/>
                </a:cubicBezTo>
                <a:cubicBezTo>
                  <a:pt x="207" y="66"/>
                  <a:pt x="205" y="61"/>
                  <a:pt x="200" y="57"/>
                </a:cubicBezTo>
                <a:cubicBezTo>
                  <a:pt x="199" y="56"/>
                  <a:pt x="198" y="54"/>
                  <a:pt x="197" y="52"/>
                </a:cubicBezTo>
                <a:cubicBezTo>
                  <a:pt x="196" y="49"/>
                  <a:pt x="196" y="47"/>
                  <a:pt x="196" y="43"/>
                </a:cubicBezTo>
                <a:cubicBezTo>
                  <a:pt x="196" y="39"/>
                  <a:pt x="197" y="33"/>
                  <a:pt x="199" y="28"/>
                </a:cubicBezTo>
                <a:cubicBezTo>
                  <a:pt x="201" y="24"/>
                  <a:pt x="204" y="20"/>
                  <a:pt x="208" y="18"/>
                </a:cubicBezTo>
                <a:cubicBezTo>
                  <a:pt x="213" y="15"/>
                  <a:pt x="222" y="14"/>
                  <a:pt x="231" y="14"/>
                </a:cubicBezTo>
                <a:cubicBezTo>
                  <a:pt x="237" y="14"/>
                  <a:pt x="243" y="15"/>
                  <a:pt x="248" y="16"/>
                </a:cubicBezTo>
                <a:cubicBezTo>
                  <a:pt x="254" y="17"/>
                  <a:pt x="258" y="18"/>
                  <a:pt x="261" y="20"/>
                </a:cubicBezTo>
                <a:cubicBezTo>
                  <a:pt x="269" y="25"/>
                  <a:pt x="285" y="37"/>
                  <a:pt x="306" y="37"/>
                </a:cubicBezTo>
                <a:cubicBezTo>
                  <a:pt x="315" y="37"/>
                  <a:pt x="326" y="35"/>
                  <a:pt x="337" y="29"/>
                </a:cubicBezTo>
                <a:cubicBezTo>
                  <a:pt x="336" y="27"/>
                  <a:pt x="336" y="27"/>
                  <a:pt x="336" y="27"/>
                </a:cubicBezTo>
                <a:cubicBezTo>
                  <a:pt x="334" y="27"/>
                  <a:pt x="334" y="27"/>
                  <a:pt x="334" y="27"/>
                </a:cubicBezTo>
                <a:cubicBezTo>
                  <a:pt x="334" y="27"/>
                  <a:pt x="334" y="27"/>
                  <a:pt x="334" y="27"/>
                </a:cubicBezTo>
                <a:cubicBezTo>
                  <a:pt x="334" y="28"/>
                  <a:pt x="333" y="34"/>
                  <a:pt x="329" y="40"/>
                </a:cubicBezTo>
                <a:cubicBezTo>
                  <a:pt x="325" y="46"/>
                  <a:pt x="317" y="52"/>
                  <a:pt x="302" y="52"/>
                </a:cubicBezTo>
                <a:cubicBezTo>
                  <a:pt x="301" y="52"/>
                  <a:pt x="300" y="52"/>
                  <a:pt x="300" y="52"/>
                </a:cubicBezTo>
                <a:lnTo>
                  <a:pt x="300" y="54"/>
                </a:lnTo>
                <a:close/>
                <a:moveTo>
                  <a:pt x="158" y="180"/>
                </a:moveTo>
                <a:cubicBezTo>
                  <a:pt x="158" y="178"/>
                  <a:pt x="158" y="178"/>
                  <a:pt x="158" y="178"/>
                </a:cubicBezTo>
                <a:cubicBezTo>
                  <a:pt x="150" y="176"/>
                  <a:pt x="146" y="171"/>
                  <a:pt x="143" y="165"/>
                </a:cubicBezTo>
                <a:cubicBezTo>
                  <a:pt x="140" y="160"/>
                  <a:pt x="140" y="153"/>
                  <a:pt x="140" y="148"/>
                </a:cubicBezTo>
                <a:cubicBezTo>
                  <a:pt x="140" y="145"/>
                  <a:pt x="140" y="143"/>
                  <a:pt x="140" y="141"/>
                </a:cubicBezTo>
                <a:cubicBezTo>
                  <a:pt x="140" y="140"/>
                  <a:pt x="140" y="139"/>
                  <a:pt x="140" y="139"/>
                </a:cubicBezTo>
                <a:cubicBezTo>
                  <a:pt x="140" y="138"/>
                  <a:pt x="140" y="138"/>
                  <a:pt x="140" y="138"/>
                </a:cubicBezTo>
                <a:cubicBezTo>
                  <a:pt x="140" y="138"/>
                  <a:pt x="140" y="138"/>
                  <a:pt x="140" y="138"/>
                </a:cubicBezTo>
                <a:cubicBezTo>
                  <a:pt x="138" y="138"/>
                  <a:pt x="138" y="138"/>
                  <a:pt x="138" y="138"/>
                </a:cubicBezTo>
                <a:cubicBezTo>
                  <a:pt x="140" y="138"/>
                  <a:pt x="140" y="138"/>
                  <a:pt x="140" y="138"/>
                </a:cubicBezTo>
                <a:cubicBezTo>
                  <a:pt x="145" y="125"/>
                  <a:pt x="152" y="118"/>
                  <a:pt x="159" y="114"/>
                </a:cubicBezTo>
                <a:cubicBezTo>
                  <a:pt x="167" y="110"/>
                  <a:pt x="175" y="109"/>
                  <a:pt x="180" y="109"/>
                </a:cubicBezTo>
                <a:cubicBezTo>
                  <a:pt x="182" y="109"/>
                  <a:pt x="184" y="109"/>
                  <a:pt x="185" y="109"/>
                </a:cubicBezTo>
                <a:cubicBezTo>
                  <a:pt x="186" y="109"/>
                  <a:pt x="187" y="110"/>
                  <a:pt x="187" y="110"/>
                </a:cubicBezTo>
                <a:cubicBezTo>
                  <a:pt x="187" y="110"/>
                  <a:pt x="187" y="110"/>
                  <a:pt x="187" y="110"/>
                </a:cubicBezTo>
                <a:cubicBezTo>
                  <a:pt x="187" y="110"/>
                  <a:pt x="187" y="110"/>
                  <a:pt x="187" y="110"/>
                </a:cubicBezTo>
                <a:cubicBezTo>
                  <a:pt x="188" y="108"/>
                  <a:pt x="188" y="108"/>
                  <a:pt x="188" y="108"/>
                </a:cubicBezTo>
                <a:cubicBezTo>
                  <a:pt x="187" y="106"/>
                  <a:pt x="187" y="106"/>
                  <a:pt x="187" y="106"/>
                </a:cubicBezTo>
                <a:cubicBezTo>
                  <a:pt x="171" y="110"/>
                  <a:pt x="160" y="116"/>
                  <a:pt x="154" y="124"/>
                </a:cubicBezTo>
                <a:cubicBezTo>
                  <a:pt x="147" y="131"/>
                  <a:pt x="145" y="140"/>
                  <a:pt x="145" y="148"/>
                </a:cubicBezTo>
                <a:cubicBezTo>
                  <a:pt x="145" y="166"/>
                  <a:pt x="156" y="181"/>
                  <a:pt x="156" y="181"/>
                </a:cubicBezTo>
                <a:cubicBezTo>
                  <a:pt x="158" y="180"/>
                  <a:pt x="158" y="180"/>
                  <a:pt x="158" y="180"/>
                </a:cubicBezTo>
                <a:cubicBezTo>
                  <a:pt x="158" y="178"/>
                  <a:pt x="158" y="178"/>
                  <a:pt x="158" y="178"/>
                </a:cubicBezTo>
                <a:cubicBezTo>
                  <a:pt x="158" y="180"/>
                  <a:pt x="158" y="180"/>
                  <a:pt x="158" y="180"/>
                </a:cubicBezTo>
                <a:cubicBezTo>
                  <a:pt x="159" y="179"/>
                  <a:pt x="159" y="179"/>
                  <a:pt x="159" y="179"/>
                </a:cubicBezTo>
                <a:cubicBezTo>
                  <a:pt x="159" y="179"/>
                  <a:pt x="159" y="179"/>
                  <a:pt x="159" y="179"/>
                </a:cubicBezTo>
                <a:cubicBezTo>
                  <a:pt x="158" y="177"/>
                  <a:pt x="149" y="163"/>
                  <a:pt x="149" y="148"/>
                </a:cubicBezTo>
                <a:cubicBezTo>
                  <a:pt x="149" y="141"/>
                  <a:pt x="151" y="133"/>
                  <a:pt x="157" y="127"/>
                </a:cubicBezTo>
                <a:cubicBezTo>
                  <a:pt x="163" y="120"/>
                  <a:pt x="172" y="114"/>
                  <a:pt x="188" y="110"/>
                </a:cubicBezTo>
                <a:cubicBezTo>
                  <a:pt x="197" y="107"/>
                  <a:pt x="197" y="107"/>
                  <a:pt x="197" y="107"/>
                </a:cubicBezTo>
                <a:cubicBezTo>
                  <a:pt x="188" y="106"/>
                  <a:pt x="188" y="106"/>
                  <a:pt x="188" y="106"/>
                </a:cubicBezTo>
                <a:cubicBezTo>
                  <a:pt x="188" y="106"/>
                  <a:pt x="185" y="105"/>
                  <a:pt x="180" y="105"/>
                </a:cubicBezTo>
                <a:cubicBezTo>
                  <a:pt x="174" y="105"/>
                  <a:pt x="166" y="106"/>
                  <a:pt x="157" y="111"/>
                </a:cubicBezTo>
                <a:cubicBezTo>
                  <a:pt x="149" y="115"/>
                  <a:pt x="141" y="123"/>
                  <a:pt x="137" y="137"/>
                </a:cubicBezTo>
                <a:cubicBezTo>
                  <a:pt x="136" y="137"/>
                  <a:pt x="136" y="137"/>
                  <a:pt x="136" y="137"/>
                </a:cubicBezTo>
                <a:cubicBezTo>
                  <a:pt x="136" y="137"/>
                  <a:pt x="136" y="137"/>
                  <a:pt x="136" y="137"/>
                </a:cubicBezTo>
                <a:cubicBezTo>
                  <a:pt x="136" y="137"/>
                  <a:pt x="136" y="142"/>
                  <a:pt x="136" y="148"/>
                </a:cubicBezTo>
                <a:cubicBezTo>
                  <a:pt x="136" y="154"/>
                  <a:pt x="136" y="161"/>
                  <a:pt x="139" y="167"/>
                </a:cubicBezTo>
                <a:cubicBezTo>
                  <a:pt x="142" y="174"/>
                  <a:pt x="148" y="179"/>
                  <a:pt x="157" y="182"/>
                </a:cubicBezTo>
                <a:cubicBezTo>
                  <a:pt x="163" y="183"/>
                  <a:pt x="163" y="183"/>
                  <a:pt x="163" y="183"/>
                </a:cubicBezTo>
                <a:cubicBezTo>
                  <a:pt x="159" y="179"/>
                  <a:pt x="159" y="179"/>
                  <a:pt x="159" y="179"/>
                </a:cubicBezTo>
                <a:lnTo>
                  <a:pt x="158" y="180"/>
                </a:lnTo>
                <a:close/>
              </a:path>
            </a:pathLst>
          </a:custGeom>
          <a:solidFill>
            <a:srgbClr val="07194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085" name="PA_任意多边形 32"/>
          <p:cNvSpPr>
            <a:spLocks noEditPoints="1"/>
          </p:cNvSpPr>
          <p:nvPr>
            <p:custDataLst>
              <p:tags r:id="rId29"/>
            </p:custDataLst>
          </p:nvPr>
        </p:nvSpPr>
        <p:spPr bwMode="auto">
          <a:xfrm>
            <a:off x="6656388" y="3436938"/>
            <a:ext cx="731838" cy="520700"/>
          </a:xfrm>
          <a:custGeom>
            <a:avLst/>
            <a:gdLst>
              <a:gd name="T0" fmla="*/ 261 w 307"/>
              <a:gd name="T1" fmla="*/ 85 h 218"/>
              <a:gd name="T2" fmla="*/ 217 w 307"/>
              <a:gd name="T3" fmla="*/ 37 h 218"/>
              <a:gd name="T4" fmla="*/ 157 w 307"/>
              <a:gd name="T5" fmla="*/ 82 h 218"/>
              <a:gd name="T6" fmla="*/ 193 w 307"/>
              <a:gd name="T7" fmla="*/ 112 h 218"/>
              <a:gd name="T8" fmla="*/ 216 w 307"/>
              <a:gd name="T9" fmla="*/ 91 h 218"/>
              <a:gd name="T10" fmla="*/ 202 w 307"/>
              <a:gd name="T11" fmla="*/ 81 h 218"/>
              <a:gd name="T12" fmla="*/ 190 w 307"/>
              <a:gd name="T13" fmla="*/ 79 h 218"/>
              <a:gd name="T14" fmla="*/ 206 w 307"/>
              <a:gd name="T15" fmla="*/ 72 h 218"/>
              <a:gd name="T16" fmla="*/ 222 w 307"/>
              <a:gd name="T17" fmla="*/ 105 h 218"/>
              <a:gd name="T18" fmla="*/ 148 w 307"/>
              <a:gd name="T19" fmla="*/ 78 h 218"/>
              <a:gd name="T20" fmla="*/ 105 w 307"/>
              <a:gd name="T21" fmla="*/ 93 h 218"/>
              <a:gd name="T22" fmla="*/ 92 w 307"/>
              <a:gd name="T23" fmla="*/ 40 h 218"/>
              <a:gd name="T24" fmla="*/ 111 w 307"/>
              <a:gd name="T25" fmla="*/ 40 h 218"/>
              <a:gd name="T26" fmla="*/ 110 w 307"/>
              <a:gd name="T27" fmla="*/ 58 h 218"/>
              <a:gd name="T28" fmla="*/ 104 w 307"/>
              <a:gd name="T29" fmla="*/ 49 h 218"/>
              <a:gd name="T30" fmla="*/ 89 w 307"/>
              <a:gd name="T31" fmla="*/ 57 h 218"/>
              <a:gd name="T32" fmla="*/ 114 w 307"/>
              <a:gd name="T33" fmla="*/ 84 h 218"/>
              <a:gd name="T34" fmla="*/ 149 w 307"/>
              <a:gd name="T35" fmla="*/ 18 h 218"/>
              <a:gd name="T36" fmla="*/ 116 w 307"/>
              <a:gd name="T37" fmla="*/ 10 h 218"/>
              <a:gd name="T38" fmla="*/ 89 w 307"/>
              <a:gd name="T39" fmla="*/ 21 h 218"/>
              <a:gd name="T40" fmla="*/ 35 w 307"/>
              <a:gd name="T41" fmla="*/ 51 h 218"/>
              <a:gd name="T42" fmla="*/ 14 w 307"/>
              <a:gd name="T43" fmla="*/ 64 h 218"/>
              <a:gd name="T44" fmla="*/ 49 w 307"/>
              <a:gd name="T45" fmla="*/ 130 h 218"/>
              <a:gd name="T46" fmla="*/ 73 w 307"/>
              <a:gd name="T47" fmla="*/ 180 h 218"/>
              <a:gd name="T48" fmla="*/ 109 w 307"/>
              <a:gd name="T49" fmla="*/ 182 h 218"/>
              <a:gd name="T50" fmla="*/ 157 w 307"/>
              <a:gd name="T51" fmla="*/ 215 h 218"/>
              <a:gd name="T52" fmla="*/ 210 w 307"/>
              <a:gd name="T53" fmla="*/ 189 h 218"/>
              <a:gd name="T54" fmla="*/ 267 w 307"/>
              <a:gd name="T55" fmla="*/ 185 h 218"/>
              <a:gd name="T56" fmla="*/ 261 w 307"/>
              <a:gd name="T57" fmla="*/ 85 h 218"/>
              <a:gd name="T58" fmla="*/ 142 w 307"/>
              <a:gd name="T59" fmla="*/ 140 h 218"/>
              <a:gd name="T60" fmla="*/ 83 w 307"/>
              <a:gd name="T61" fmla="*/ 91 h 218"/>
              <a:gd name="T62" fmla="*/ 145 w 307"/>
              <a:gd name="T63" fmla="*/ 126 h 218"/>
              <a:gd name="T64" fmla="*/ 234 w 307"/>
              <a:gd name="T65" fmla="*/ 138 h 218"/>
              <a:gd name="T66" fmla="*/ 142 w 307"/>
              <a:gd name="T67" fmla="*/ 140 h 2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307" h="218">
                <a:moveTo>
                  <a:pt x="261" y="85"/>
                </a:moveTo>
                <a:cubicBezTo>
                  <a:pt x="261" y="85"/>
                  <a:pt x="261" y="51"/>
                  <a:pt x="217" y="37"/>
                </a:cubicBezTo>
                <a:cubicBezTo>
                  <a:pt x="174" y="24"/>
                  <a:pt x="150" y="59"/>
                  <a:pt x="157" y="82"/>
                </a:cubicBezTo>
                <a:cubicBezTo>
                  <a:pt x="164" y="105"/>
                  <a:pt x="175" y="112"/>
                  <a:pt x="193" y="112"/>
                </a:cubicBezTo>
                <a:cubicBezTo>
                  <a:pt x="211" y="112"/>
                  <a:pt x="215" y="106"/>
                  <a:pt x="216" y="91"/>
                </a:cubicBezTo>
                <a:cubicBezTo>
                  <a:pt x="217" y="77"/>
                  <a:pt x="202" y="81"/>
                  <a:pt x="202" y="81"/>
                </a:cubicBezTo>
                <a:cubicBezTo>
                  <a:pt x="202" y="81"/>
                  <a:pt x="194" y="94"/>
                  <a:pt x="190" y="79"/>
                </a:cubicBezTo>
                <a:cubicBezTo>
                  <a:pt x="190" y="79"/>
                  <a:pt x="190" y="67"/>
                  <a:pt x="206" y="72"/>
                </a:cubicBezTo>
                <a:cubicBezTo>
                  <a:pt x="223" y="77"/>
                  <a:pt x="228" y="95"/>
                  <a:pt x="222" y="105"/>
                </a:cubicBezTo>
                <a:cubicBezTo>
                  <a:pt x="216" y="114"/>
                  <a:pt x="169" y="148"/>
                  <a:pt x="148" y="78"/>
                </a:cubicBezTo>
                <a:cubicBezTo>
                  <a:pt x="148" y="78"/>
                  <a:pt x="132" y="100"/>
                  <a:pt x="105" y="93"/>
                </a:cubicBezTo>
                <a:cubicBezTo>
                  <a:pt x="79" y="85"/>
                  <a:pt x="68" y="54"/>
                  <a:pt x="92" y="40"/>
                </a:cubicBezTo>
                <a:cubicBezTo>
                  <a:pt x="92" y="40"/>
                  <a:pt x="103" y="35"/>
                  <a:pt x="111" y="40"/>
                </a:cubicBezTo>
                <a:cubicBezTo>
                  <a:pt x="120" y="45"/>
                  <a:pt x="115" y="55"/>
                  <a:pt x="110" y="58"/>
                </a:cubicBezTo>
                <a:cubicBezTo>
                  <a:pt x="110" y="58"/>
                  <a:pt x="101" y="60"/>
                  <a:pt x="104" y="49"/>
                </a:cubicBezTo>
                <a:cubicBezTo>
                  <a:pt x="104" y="49"/>
                  <a:pt x="97" y="40"/>
                  <a:pt x="89" y="57"/>
                </a:cubicBezTo>
                <a:cubicBezTo>
                  <a:pt x="80" y="73"/>
                  <a:pt x="102" y="87"/>
                  <a:pt x="114" y="84"/>
                </a:cubicBezTo>
                <a:cubicBezTo>
                  <a:pt x="126" y="82"/>
                  <a:pt x="169" y="75"/>
                  <a:pt x="149" y="18"/>
                </a:cubicBezTo>
                <a:cubicBezTo>
                  <a:pt x="149" y="18"/>
                  <a:pt x="139" y="0"/>
                  <a:pt x="116" y="10"/>
                </a:cubicBezTo>
                <a:cubicBezTo>
                  <a:pt x="116" y="10"/>
                  <a:pt x="105" y="18"/>
                  <a:pt x="89" y="21"/>
                </a:cubicBezTo>
                <a:cubicBezTo>
                  <a:pt x="89" y="21"/>
                  <a:pt x="85" y="55"/>
                  <a:pt x="35" y="51"/>
                </a:cubicBezTo>
                <a:cubicBezTo>
                  <a:pt x="35" y="51"/>
                  <a:pt x="24" y="63"/>
                  <a:pt x="14" y="64"/>
                </a:cubicBezTo>
                <a:cubicBezTo>
                  <a:pt x="14" y="64"/>
                  <a:pt x="0" y="113"/>
                  <a:pt x="49" y="130"/>
                </a:cubicBezTo>
                <a:cubicBezTo>
                  <a:pt x="49" y="130"/>
                  <a:pt x="45" y="173"/>
                  <a:pt x="73" y="180"/>
                </a:cubicBezTo>
                <a:cubicBezTo>
                  <a:pt x="73" y="180"/>
                  <a:pt x="86" y="190"/>
                  <a:pt x="109" y="182"/>
                </a:cubicBezTo>
                <a:cubicBezTo>
                  <a:pt x="109" y="182"/>
                  <a:pt x="119" y="213"/>
                  <a:pt x="157" y="215"/>
                </a:cubicBezTo>
                <a:cubicBezTo>
                  <a:pt x="196" y="218"/>
                  <a:pt x="210" y="189"/>
                  <a:pt x="210" y="189"/>
                </a:cubicBezTo>
                <a:cubicBezTo>
                  <a:pt x="210" y="189"/>
                  <a:pt x="245" y="206"/>
                  <a:pt x="267" y="185"/>
                </a:cubicBezTo>
                <a:cubicBezTo>
                  <a:pt x="288" y="165"/>
                  <a:pt x="307" y="108"/>
                  <a:pt x="261" y="85"/>
                </a:cubicBezTo>
                <a:close/>
                <a:moveTo>
                  <a:pt x="142" y="140"/>
                </a:moveTo>
                <a:cubicBezTo>
                  <a:pt x="142" y="140"/>
                  <a:pt x="77" y="153"/>
                  <a:pt x="83" y="91"/>
                </a:cubicBezTo>
                <a:cubicBezTo>
                  <a:pt x="83" y="91"/>
                  <a:pt x="96" y="150"/>
                  <a:pt x="145" y="126"/>
                </a:cubicBezTo>
                <a:cubicBezTo>
                  <a:pt x="145" y="126"/>
                  <a:pt x="173" y="172"/>
                  <a:pt x="234" y="138"/>
                </a:cubicBezTo>
                <a:cubicBezTo>
                  <a:pt x="234" y="138"/>
                  <a:pt x="192" y="183"/>
                  <a:pt x="142" y="140"/>
                </a:cubicBezTo>
                <a:close/>
              </a:path>
            </a:pathLst>
          </a:custGeom>
          <a:solidFill>
            <a:srgbClr val="BBE4F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086" name="PA_任意多边形 33"/>
          <p:cNvSpPr>
            <a:spLocks noEditPoints="1"/>
          </p:cNvSpPr>
          <p:nvPr>
            <p:custDataLst>
              <p:tags r:id="rId30"/>
            </p:custDataLst>
          </p:nvPr>
        </p:nvSpPr>
        <p:spPr bwMode="auto">
          <a:xfrm>
            <a:off x="6680200" y="3448050"/>
            <a:ext cx="673100" cy="506413"/>
          </a:xfrm>
          <a:custGeom>
            <a:avLst/>
            <a:gdLst>
              <a:gd name="T0" fmla="*/ 156 w 282"/>
              <a:gd name="T1" fmla="*/ 41 h 212"/>
              <a:gd name="T2" fmla="*/ 205 w 282"/>
              <a:gd name="T3" fmla="*/ 100 h 212"/>
              <a:gd name="T4" fmla="*/ 190 w 282"/>
              <a:gd name="T5" fmla="*/ 74 h 212"/>
              <a:gd name="T6" fmla="*/ 184 w 282"/>
              <a:gd name="T7" fmla="*/ 78 h 212"/>
              <a:gd name="T8" fmla="*/ 182 w 282"/>
              <a:gd name="T9" fmla="*/ 74 h 212"/>
              <a:gd name="T10" fmla="*/ 196 w 282"/>
              <a:gd name="T11" fmla="*/ 69 h 212"/>
              <a:gd name="T12" fmla="*/ 158 w 282"/>
              <a:gd name="T13" fmla="*/ 106 h 212"/>
              <a:gd name="T14" fmla="*/ 106 w 282"/>
              <a:gd name="T15" fmla="*/ 87 h 212"/>
              <a:gd name="T16" fmla="*/ 83 w 282"/>
              <a:gd name="T17" fmla="*/ 36 h 212"/>
              <a:gd name="T18" fmla="*/ 100 w 282"/>
              <a:gd name="T19" fmla="*/ 53 h 212"/>
              <a:gd name="T20" fmla="*/ 96 w 282"/>
              <a:gd name="T21" fmla="*/ 45 h 212"/>
              <a:gd name="T22" fmla="*/ 77 w 282"/>
              <a:gd name="T23" fmla="*/ 51 h 212"/>
              <a:gd name="T24" fmla="*/ 141 w 282"/>
              <a:gd name="T25" fmla="*/ 60 h 212"/>
              <a:gd name="T26" fmla="*/ 119 w 282"/>
              <a:gd name="T27" fmla="*/ 0 h 212"/>
              <a:gd name="T28" fmla="*/ 77 w 282"/>
              <a:gd name="T29" fmla="*/ 14 h 212"/>
              <a:gd name="T30" fmla="*/ 24 w 282"/>
              <a:gd name="T31" fmla="*/ 43 h 212"/>
              <a:gd name="T32" fmla="*/ 2 w 282"/>
              <a:gd name="T33" fmla="*/ 58 h 212"/>
              <a:gd name="T34" fmla="*/ 37 w 282"/>
              <a:gd name="T35" fmla="*/ 130 h 212"/>
              <a:gd name="T36" fmla="*/ 81 w 282"/>
              <a:gd name="T37" fmla="*/ 182 h 212"/>
              <a:gd name="T38" fmla="*/ 152 w 282"/>
              <a:gd name="T39" fmla="*/ 212 h 212"/>
              <a:gd name="T40" fmla="*/ 258 w 282"/>
              <a:gd name="T41" fmla="*/ 182 h 212"/>
              <a:gd name="T42" fmla="*/ 251 w 282"/>
              <a:gd name="T43" fmla="*/ 80 h 212"/>
              <a:gd name="T44" fmla="*/ 209 w 282"/>
              <a:gd name="T45" fmla="*/ 185 h 212"/>
              <a:gd name="T46" fmla="*/ 198 w 282"/>
              <a:gd name="T47" fmla="*/ 183 h 212"/>
              <a:gd name="T48" fmla="*/ 101 w 282"/>
              <a:gd name="T49" fmla="*/ 177 h 212"/>
              <a:gd name="T50" fmla="*/ 81 w 282"/>
              <a:gd name="T51" fmla="*/ 178 h 212"/>
              <a:gd name="T52" fmla="*/ 64 w 282"/>
              <a:gd name="T53" fmla="*/ 174 h 212"/>
              <a:gd name="T54" fmla="*/ 63 w 282"/>
              <a:gd name="T55" fmla="*/ 174 h 212"/>
              <a:gd name="T56" fmla="*/ 41 w 282"/>
              <a:gd name="T57" fmla="*/ 124 h 212"/>
              <a:gd name="T58" fmla="*/ 6 w 282"/>
              <a:gd name="T59" fmla="*/ 60 h 212"/>
              <a:gd name="T60" fmla="*/ 25 w 282"/>
              <a:gd name="T61" fmla="*/ 46 h 212"/>
              <a:gd name="T62" fmla="*/ 79 w 282"/>
              <a:gd name="T63" fmla="*/ 17 h 212"/>
              <a:gd name="T64" fmla="*/ 136 w 282"/>
              <a:gd name="T65" fmla="*/ 13 h 212"/>
              <a:gd name="T66" fmla="*/ 137 w 282"/>
              <a:gd name="T67" fmla="*/ 14 h 212"/>
              <a:gd name="T68" fmla="*/ 86 w 282"/>
              <a:gd name="T69" fmla="*/ 72 h 212"/>
              <a:gd name="T70" fmla="*/ 92 w 282"/>
              <a:gd name="T71" fmla="*/ 45 h 212"/>
              <a:gd name="T72" fmla="*/ 93 w 282"/>
              <a:gd name="T73" fmla="*/ 45 h 212"/>
              <a:gd name="T74" fmla="*/ 98 w 282"/>
              <a:gd name="T75" fmla="*/ 55 h 212"/>
              <a:gd name="T76" fmla="*/ 102 w 282"/>
              <a:gd name="T77" fmla="*/ 33 h 212"/>
              <a:gd name="T78" fmla="*/ 95 w 282"/>
              <a:gd name="T79" fmla="*/ 90 h 212"/>
              <a:gd name="T80" fmla="*/ 155 w 282"/>
              <a:gd name="T81" fmla="*/ 109 h 212"/>
              <a:gd name="T82" fmla="*/ 212 w 282"/>
              <a:gd name="T83" fmla="*/ 75 h 212"/>
              <a:gd name="T84" fmla="*/ 178 w 282"/>
              <a:gd name="T85" fmla="*/ 75 h 212"/>
              <a:gd name="T86" fmla="*/ 192 w 282"/>
              <a:gd name="T87" fmla="*/ 76 h 212"/>
              <a:gd name="T88" fmla="*/ 204 w 282"/>
              <a:gd name="T89" fmla="*/ 86 h 212"/>
              <a:gd name="T90" fmla="*/ 148 w 282"/>
              <a:gd name="T91" fmla="*/ 68 h 212"/>
              <a:gd name="T92" fmla="*/ 249 w 282"/>
              <a:gd name="T93" fmla="*/ 79 h 212"/>
              <a:gd name="T94" fmla="*/ 251 w 282"/>
              <a:gd name="T95" fmla="*/ 80 h 212"/>
              <a:gd name="T96" fmla="*/ 74 w 282"/>
              <a:gd name="T97" fmla="*/ 94 h 212"/>
              <a:gd name="T98" fmla="*/ 113 w 282"/>
              <a:gd name="T99" fmla="*/ 129 h 212"/>
              <a:gd name="T100" fmla="*/ 225 w 282"/>
              <a:gd name="T101" fmla="*/ 135 h 212"/>
              <a:gd name="T102" fmla="*/ 133 w 282"/>
              <a:gd name="T103" fmla="*/ 133 h 212"/>
              <a:gd name="T104" fmla="*/ 212 w 282"/>
              <a:gd name="T105" fmla="*/ 145 h 212"/>
              <a:gd name="T106" fmla="*/ 139 w 282"/>
              <a:gd name="T107" fmla="*/ 124 h 212"/>
              <a:gd name="T108" fmla="*/ 134 w 282"/>
              <a:gd name="T109" fmla="*/ 120 h 212"/>
              <a:gd name="T110" fmla="*/ 75 w 282"/>
              <a:gd name="T111" fmla="*/ 86 h 212"/>
              <a:gd name="T112" fmla="*/ 118 w 282"/>
              <a:gd name="T113" fmla="*/ 138 h 2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282" h="212">
                <a:moveTo>
                  <a:pt x="251" y="80"/>
                </a:moveTo>
                <a:cubicBezTo>
                  <a:pt x="253" y="80"/>
                  <a:pt x="253" y="80"/>
                  <a:pt x="253" y="80"/>
                </a:cubicBezTo>
                <a:cubicBezTo>
                  <a:pt x="253" y="80"/>
                  <a:pt x="253" y="71"/>
                  <a:pt x="247" y="60"/>
                </a:cubicBezTo>
                <a:cubicBezTo>
                  <a:pt x="241" y="50"/>
                  <a:pt x="230" y="37"/>
                  <a:pt x="208" y="30"/>
                </a:cubicBezTo>
                <a:cubicBezTo>
                  <a:pt x="201" y="28"/>
                  <a:pt x="195" y="27"/>
                  <a:pt x="189" y="27"/>
                </a:cubicBezTo>
                <a:cubicBezTo>
                  <a:pt x="175" y="27"/>
                  <a:pt x="164" y="33"/>
                  <a:pt x="156" y="41"/>
                </a:cubicBezTo>
                <a:cubicBezTo>
                  <a:pt x="148" y="48"/>
                  <a:pt x="144" y="59"/>
                  <a:pt x="144" y="68"/>
                </a:cubicBezTo>
                <a:cubicBezTo>
                  <a:pt x="144" y="71"/>
                  <a:pt x="144" y="75"/>
                  <a:pt x="145" y="77"/>
                </a:cubicBezTo>
                <a:cubicBezTo>
                  <a:pt x="149" y="89"/>
                  <a:pt x="154" y="97"/>
                  <a:pt x="160" y="102"/>
                </a:cubicBezTo>
                <a:cubicBezTo>
                  <a:pt x="166" y="107"/>
                  <a:pt x="174" y="109"/>
                  <a:pt x="183" y="109"/>
                </a:cubicBezTo>
                <a:cubicBezTo>
                  <a:pt x="188" y="109"/>
                  <a:pt x="192" y="109"/>
                  <a:pt x="195" y="108"/>
                </a:cubicBezTo>
                <a:cubicBezTo>
                  <a:pt x="199" y="106"/>
                  <a:pt x="203" y="104"/>
                  <a:pt x="205" y="100"/>
                </a:cubicBezTo>
                <a:cubicBezTo>
                  <a:pt x="207" y="97"/>
                  <a:pt x="208" y="92"/>
                  <a:pt x="208" y="87"/>
                </a:cubicBezTo>
                <a:cubicBezTo>
                  <a:pt x="208" y="86"/>
                  <a:pt x="208" y="85"/>
                  <a:pt x="208" y="85"/>
                </a:cubicBezTo>
                <a:cubicBezTo>
                  <a:pt x="208" y="80"/>
                  <a:pt x="206" y="77"/>
                  <a:pt x="204" y="75"/>
                </a:cubicBezTo>
                <a:cubicBezTo>
                  <a:pt x="201" y="74"/>
                  <a:pt x="198" y="73"/>
                  <a:pt x="196" y="73"/>
                </a:cubicBezTo>
                <a:cubicBezTo>
                  <a:pt x="193" y="73"/>
                  <a:pt x="191" y="74"/>
                  <a:pt x="191" y="74"/>
                </a:cubicBezTo>
                <a:cubicBezTo>
                  <a:pt x="190" y="74"/>
                  <a:pt x="190" y="74"/>
                  <a:pt x="190" y="74"/>
                </a:cubicBezTo>
                <a:cubicBezTo>
                  <a:pt x="190" y="75"/>
                  <a:pt x="190" y="75"/>
                  <a:pt x="190" y="75"/>
                </a:cubicBezTo>
                <a:cubicBezTo>
                  <a:pt x="190" y="75"/>
                  <a:pt x="190" y="75"/>
                  <a:pt x="190" y="75"/>
                </a:cubicBezTo>
                <a:cubicBezTo>
                  <a:pt x="190" y="75"/>
                  <a:pt x="189" y="76"/>
                  <a:pt x="188" y="77"/>
                </a:cubicBezTo>
                <a:cubicBezTo>
                  <a:pt x="188" y="78"/>
                  <a:pt x="187" y="78"/>
                  <a:pt x="186" y="79"/>
                </a:cubicBezTo>
                <a:cubicBezTo>
                  <a:pt x="186" y="79"/>
                  <a:pt x="185" y="79"/>
                  <a:pt x="185" y="79"/>
                </a:cubicBezTo>
                <a:cubicBezTo>
                  <a:pt x="185" y="79"/>
                  <a:pt x="185" y="79"/>
                  <a:pt x="184" y="78"/>
                </a:cubicBezTo>
                <a:cubicBezTo>
                  <a:pt x="183" y="78"/>
                  <a:pt x="182" y="76"/>
                  <a:pt x="182" y="74"/>
                </a:cubicBezTo>
                <a:cubicBezTo>
                  <a:pt x="180" y="74"/>
                  <a:pt x="180" y="74"/>
                  <a:pt x="180" y="74"/>
                </a:cubicBezTo>
                <a:cubicBezTo>
                  <a:pt x="182" y="74"/>
                  <a:pt x="182" y="74"/>
                  <a:pt x="182" y="74"/>
                </a:cubicBezTo>
                <a:cubicBezTo>
                  <a:pt x="181" y="74"/>
                  <a:pt x="181" y="74"/>
                  <a:pt x="181" y="74"/>
                </a:cubicBezTo>
                <a:cubicBezTo>
                  <a:pt x="182" y="74"/>
                  <a:pt x="182" y="74"/>
                  <a:pt x="182" y="74"/>
                </a:cubicBezTo>
                <a:cubicBezTo>
                  <a:pt x="182" y="74"/>
                  <a:pt x="182" y="74"/>
                  <a:pt x="182" y="74"/>
                </a:cubicBezTo>
                <a:cubicBezTo>
                  <a:pt x="181" y="74"/>
                  <a:pt x="181" y="74"/>
                  <a:pt x="181" y="74"/>
                </a:cubicBezTo>
                <a:cubicBezTo>
                  <a:pt x="182" y="74"/>
                  <a:pt x="182" y="74"/>
                  <a:pt x="182" y="74"/>
                </a:cubicBezTo>
                <a:cubicBezTo>
                  <a:pt x="182" y="74"/>
                  <a:pt x="182" y="73"/>
                  <a:pt x="183" y="71"/>
                </a:cubicBezTo>
                <a:cubicBezTo>
                  <a:pt x="183" y="70"/>
                  <a:pt x="184" y="70"/>
                  <a:pt x="185" y="69"/>
                </a:cubicBezTo>
                <a:cubicBezTo>
                  <a:pt x="186" y="69"/>
                  <a:pt x="187" y="68"/>
                  <a:pt x="189" y="68"/>
                </a:cubicBezTo>
                <a:cubicBezTo>
                  <a:pt x="191" y="68"/>
                  <a:pt x="193" y="68"/>
                  <a:pt x="196" y="69"/>
                </a:cubicBezTo>
                <a:cubicBezTo>
                  <a:pt x="202" y="71"/>
                  <a:pt x="206" y="74"/>
                  <a:pt x="208" y="78"/>
                </a:cubicBezTo>
                <a:cubicBezTo>
                  <a:pt x="211" y="82"/>
                  <a:pt x="213" y="86"/>
                  <a:pt x="213" y="90"/>
                </a:cubicBezTo>
                <a:cubicBezTo>
                  <a:pt x="213" y="93"/>
                  <a:pt x="212" y="96"/>
                  <a:pt x="210" y="99"/>
                </a:cubicBezTo>
                <a:cubicBezTo>
                  <a:pt x="210" y="100"/>
                  <a:pt x="208" y="101"/>
                  <a:pt x="206" y="103"/>
                </a:cubicBezTo>
                <a:cubicBezTo>
                  <a:pt x="201" y="108"/>
                  <a:pt x="190" y="114"/>
                  <a:pt x="179" y="114"/>
                </a:cubicBezTo>
                <a:cubicBezTo>
                  <a:pt x="172" y="114"/>
                  <a:pt x="165" y="112"/>
                  <a:pt x="158" y="106"/>
                </a:cubicBezTo>
                <a:cubicBezTo>
                  <a:pt x="151" y="100"/>
                  <a:pt x="145" y="89"/>
                  <a:pt x="139" y="73"/>
                </a:cubicBezTo>
                <a:cubicBezTo>
                  <a:pt x="138" y="69"/>
                  <a:pt x="138" y="69"/>
                  <a:pt x="138" y="69"/>
                </a:cubicBezTo>
                <a:cubicBezTo>
                  <a:pt x="136" y="72"/>
                  <a:pt x="136" y="72"/>
                  <a:pt x="136" y="72"/>
                </a:cubicBezTo>
                <a:cubicBezTo>
                  <a:pt x="136" y="72"/>
                  <a:pt x="136" y="72"/>
                  <a:pt x="136" y="72"/>
                </a:cubicBezTo>
                <a:cubicBezTo>
                  <a:pt x="135" y="73"/>
                  <a:pt x="132" y="77"/>
                  <a:pt x="127" y="80"/>
                </a:cubicBezTo>
                <a:cubicBezTo>
                  <a:pt x="122" y="84"/>
                  <a:pt x="115" y="87"/>
                  <a:pt x="106" y="87"/>
                </a:cubicBezTo>
                <a:cubicBezTo>
                  <a:pt x="103" y="87"/>
                  <a:pt x="100" y="87"/>
                  <a:pt x="96" y="86"/>
                </a:cubicBezTo>
                <a:cubicBezTo>
                  <a:pt x="81" y="82"/>
                  <a:pt x="71" y="69"/>
                  <a:pt x="71" y="57"/>
                </a:cubicBezTo>
                <a:cubicBezTo>
                  <a:pt x="71" y="49"/>
                  <a:pt x="74" y="42"/>
                  <a:pt x="83" y="36"/>
                </a:cubicBezTo>
                <a:cubicBezTo>
                  <a:pt x="82" y="35"/>
                  <a:pt x="82" y="35"/>
                  <a:pt x="82" y="35"/>
                </a:cubicBezTo>
                <a:cubicBezTo>
                  <a:pt x="83" y="37"/>
                  <a:pt x="83" y="37"/>
                  <a:pt x="83" y="37"/>
                </a:cubicBezTo>
                <a:cubicBezTo>
                  <a:pt x="83" y="36"/>
                  <a:pt x="83" y="36"/>
                  <a:pt x="83" y="36"/>
                </a:cubicBezTo>
                <a:cubicBezTo>
                  <a:pt x="84" y="36"/>
                  <a:pt x="88" y="35"/>
                  <a:pt x="93" y="35"/>
                </a:cubicBezTo>
                <a:cubicBezTo>
                  <a:pt x="95" y="35"/>
                  <a:pt x="98" y="35"/>
                  <a:pt x="100" y="36"/>
                </a:cubicBezTo>
                <a:cubicBezTo>
                  <a:pt x="103" y="38"/>
                  <a:pt x="104" y="40"/>
                  <a:pt x="104" y="42"/>
                </a:cubicBezTo>
                <a:cubicBezTo>
                  <a:pt x="104" y="44"/>
                  <a:pt x="103" y="46"/>
                  <a:pt x="103" y="48"/>
                </a:cubicBezTo>
                <a:cubicBezTo>
                  <a:pt x="102" y="49"/>
                  <a:pt x="100" y="51"/>
                  <a:pt x="99" y="51"/>
                </a:cubicBezTo>
                <a:cubicBezTo>
                  <a:pt x="100" y="53"/>
                  <a:pt x="100" y="53"/>
                  <a:pt x="100" y="53"/>
                </a:cubicBezTo>
                <a:cubicBezTo>
                  <a:pt x="100" y="51"/>
                  <a:pt x="100" y="51"/>
                  <a:pt x="100" y="51"/>
                </a:cubicBezTo>
                <a:cubicBezTo>
                  <a:pt x="100" y="51"/>
                  <a:pt x="100" y="51"/>
                  <a:pt x="100" y="51"/>
                </a:cubicBezTo>
                <a:cubicBezTo>
                  <a:pt x="100" y="51"/>
                  <a:pt x="99" y="51"/>
                  <a:pt x="98" y="51"/>
                </a:cubicBezTo>
                <a:cubicBezTo>
                  <a:pt x="97" y="51"/>
                  <a:pt x="97" y="51"/>
                  <a:pt x="96" y="51"/>
                </a:cubicBezTo>
                <a:cubicBezTo>
                  <a:pt x="96" y="50"/>
                  <a:pt x="95" y="50"/>
                  <a:pt x="95" y="49"/>
                </a:cubicBezTo>
                <a:cubicBezTo>
                  <a:pt x="95" y="48"/>
                  <a:pt x="96" y="47"/>
                  <a:pt x="96" y="45"/>
                </a:cubicBezTo>
                <a:cubicBezTo>
                  <a:pt x="96" y="44"/>
                  <a:pt x="96" y="44"/>
                  <a:pt x="96" y="44"/>
                </a:cubicBezTo>
                <a:cubicBezTo>
                  <a:pt x="96" y="43"/>
                  <a:pt x="96" y="43"/>
                  <a:pt x="96" y="43"/>
                </a:cubicBezTo>
                <a:cubicBezTo>
                  <a:pt x="96" y="43"/>
                  <a:pt x="95" y="42"/>
                  <a:pt x="94" y="41"/>
                </a:cubicBezTo>
                <a:cubicBezTo>
                  <a:pt x="93" y="41"/>
                  <a:pt x="91" y="40"/>
                  <a:pt x="89" y="40"/>
                </a:cubicBezTo>
                <a:cubicBezTo>
                  <a:pt x="87" y="40"/>
                  <a:pt x="85" y="40"/>
                  <a:pt x="83" y="42"/>
                </a:cubicBezTo>
                <a:cubicBezTo>
                  <a:pt x="81" y="44"/>
                  <a:pt x="79" y="47"/>
                  <a:pt x="77" y="51"/>
                </a:cubicBezTo>
                <a:cubicBezTo>
                  <a:pt x="75" y="54"/>
                  <a:pt x="75" y="56"/>
                  <a:pt x="75" y="59"/>
                </a:cubicBezTo>
                <a:cubicBezTo>
                  <a:pt x="75" y="66"/>
                  <a:pt x="79" y="71"/>
                  <a:pt x="84" y="75"/>
                </a:cubicBezTo>
                <a:cubicBezTo>
                  <a:pt x="89" y="79"/>
                  <a:pt x="95" y="82"/>
                  <a:pt x="101" y="82"/>
                </a:cubicBezTo>
                <a:cubicBezTo>
                  <a:pt x="102" y="82"/>
                  <a:pt x="103" y="81"/>
                  <a:pt x="104" y="81"/>
                </a:cubicBezTo>
                <a:cubicBezTo>
                  <a:pt x="109" y="80"/>
                  <a:pt x="119" y="78"/>
                  <a:pt x="129" y="73"/>
                </a:cubicBezTo>
                <a:cubicBezTo>
                  <a:pt x="133" y="70"/>
                  <a:pt x="138" y="66"/>
                  <a:pt x="141" y="60"/>
                </a:cubicBezTo>
                <a:cubicBezTo>
                  <a:pt x="144" y="55"/>
                  <a:pt x="146" y="48"/>
                  <a:pt x="146" y="40"/>
                </a:cubicBezTo>
                <a:cubicBezTo>
                  <a:pt x="146" y="32"/>
                  <a:pt x="144" y="23"/>
                  <a:pt x="141" y="12"/>
                </a:cubicBezTo>
                <a:cubicBezTo>
                  <a:pt x="141" y="12"/>
                  <a:pt x="141" y="12"/>
                  <a:pt x="141" y="12"/>
                </a:cubicBezTo>
                <a:cubicBezTo>
                  <a:pt x="141" y="12"/>
                  <a:pt x="141" y="12"/>
                  <a:pt x="141" y="12"/>
                </a:cubicBezTo>
                <a:cubicBezTo>
                  <a:pt x="140" y="12"/>
                  <a:pt x="139" y="9"/>
                  <a:pt x="135" y="6"/>
                </a:cubicBezTo>
                <a:cubicBezTo>
                  <a:pt x="132" y="3"/>
                  <a:pt x="126" y="0"/>
                  <a:pt x="119" y="0"/>
                </a:cubicBezTo>
                <a:cubicBezTo>
                  <a:pt x="115" y="0"/>
                  <a:pt x="111" y="1"/>
                  <a:pt x="105" y="3"/>
                </a:cubicBezTo>
                <a:cubicBezTo>
                  <a:pt x="105" y="3"/>
                  <a:pt x="105" y="3"/>
                  <a:pt x="105" y="3"/>
                </a:cubicBezTo>
                <a:cubicBezTo>
                  <a:pt x="105" y="3"/>
                  <a:pt x="105" y="3"/>
                  <a:pt x="105" y="3"/>
                </a:cubicBezTo>
                <a:cubicBezTo>
                  <a:pt x="105" y="3"/>
                  <a:pt x="105" y="3"/>
                  <a:pt x="105" y="3"/>
                </a:cubicBezTo>
                <a:cubicBezTo>
                  <a:pt x="104" y="4"/>
                  <a:pt x="94" y="11"/>
                  <a:pt x="78" y="14"/>
                </a:cubicBezTo>
                <a:cubicBezTo>
                  <a:pt x="77" y="14"/>
                  <a:pt x="77" y="14"/>
                  <a:pt x="77" y="14"/>
                </a:cubicBezTo>
                <a:cubicBezTo>
                  <a:pt x="77" y="15"/>
                  <a:pt x="77" y="15"/>
                  <a:pt x="77" y="15"/>
                </a:cubicBezTo>
                <a:cubicBezTo>
                  <a:pt x="77" y="15"/>
                  <a:pt x="77" y="15"/>
                  <a:pt x="77" y="15"/>
                </a:cubicBezTo>
                <a:cubicBezTo>
                  <a:pt x="77" y="16"/>
                  <a:pt x="75" y="23"/>
                  <a:pt x="70" y="30"/>
                </a:cubicBezTo>
                <a:cubicBezTo>
                  <a:pt x="64" y="37"/>
                  <a:pt x="53" y="44"/>
                  <a:pt x="34" y="44"/>
                </a:cubicBezTo>
                <a:cubicBezTo>
                  <a:pt x="31" y="44"/>
                  <a:pt x="28" y="44"/>
                  <a:pt x="25" y="44"/>
                </a:cubicBezTo>
                <a:cubicBezTo>
                  <a:pt x="24" y="43"/>
                  <a:pt x="24" y="43"/>
                  <a:pt x="24" y="43"/>
                </a:cubicBezTo>
                <a:cubicBezTo>
                  <a:pt x="23" y="44"/>
                  <a:pt x="23" y="44"/>
                  <a:pt x="23" y="44"/>
                </a:cubicBezTo>
                <a:cubicBezTo>
                  <a:pt x="23" y="45"/>
                  <a:pt x="23" y="45"/>
                  <a:pt x="23" y="45"/>
                </a:cubicBezTo>
                <a:cubicBezTo>
                  <a:pt x="22" y="46"/>
                  <a:pt x="19" y="49"/>
                  <a:pt x="15" y="51"/>
                </a:cubicBezTo>
                <a:cubicBezTo>
                  <a:pt x="12" y="54"/>
                  <a:pt x="7" y="56"/>
                  <a:pt x="4" y="57"/>
                </a:cubicBezTo>
                <a:cubicBezTo>
                  <a:pt x="3" y="57"/>
                  <a:pt x="3" y="57"/>
                  <a:pt x="3" y="57"/>
                </a:cubicBezTo>
                <a:cubicBezTo>
                  <a:pt x="2" y="58"/>
                  <a:pt x="2" y="58"/>
                  <a:pt x="2" y="58"/>
                </a:cubicBezTo>
                <a:cubicBezTo>
                  <a:pt x="2" y="58"/>
                  <a:pt x="0" y="65"/>
                  <a:pt x="0" y="75"/>
                </a:cubicBezTo>
                <a:cubicBezTo>
                  <a:pt x="0" y="83"/>
                  <a:pt x="2" y="93"/>
                  <a:pt x="7" y="103"/>
                </a:cubicBezTo>
                <a:cubicBezTo>
                  <a:pt x="13" y="112"/>
                  <a:pt x="22" y="121"/>
                  <a:pt x="38" y="127"/>
                </a:cubicBezTo>
                <a:cubicBezTo>
                  <a:pt x="39" y="125"/>
                  <a:pt x="39" y="125"/>
                  <a:pt x="39" y="125"/>
                </a:cubicBezTo>
                <a:cubicBezTo>
                  <a:pt x="37" y="125"/>
                  <a:pt x="37" y="125"/>
                  <a:pt x="37" y="125"/>
                </a:cubicBezTo>
                <a:cubicBezTo>
                  <a:pt x="37" y="125"/>
                  <a:pt x="37" y="127"/>
                  <a:pt x="37" y="130"/>
                </a:cubicBezTo>
                <a:cubicBezTo>
                  <a:pt x="37" y="136"/>
                  <a:pt x="37" y="146"/>
                  <a:pt x="41" y="155"/>
                </a:cubicBezTo>
                <a:cubicBezTo>
                  <a:pt x="42" y="160"/>
                  <a:pt x="45" y="165"/>
                  <a:pt x="48" y="169"/>
                </a:cubicBezTo>
                <a:cubicBezTo>
                  <a:pt x="52" y="173"/>
                  <a:pt x="57" y="176"/>
                  <a:pt x="62" y="177"/>
                </a:cubicBezTo>
                <a:cubicBezTo>
                  <a:pt x="63" y="175"/>
                  <a:pt x="63" y="175"/>
                  <a:pt x="63" y="175"/>
                </a:cubicBezTo>
                <a:cubicBezTo>
                  <a:pt x="62" y="177"/>
                  <a:pt x="62" y="177"/>
                  <a:pt x="62" y="177"/>
                </a:cubicBezTo>
                <a:cubicBezTo>
                  <a:pt x="62" y="177"/>
                  <a:pt x="69" y="182"/>
                  <a:pt x="81" y="182"/>
                </a:cubicBezTo>
                <a:cubicBezTo>
                  <a:pt x="86" y="182"/>
                  <a:pt x="93" y="181"/>
                  <a:pt x="100" y="179"/>
                </a:cubicBezTo>
                <a:cubicBezTo>
                  <a:pt x="99" y="177"/>
                  <a:pt x="99" y="177"/>
                  <a:pt x="99" y="177"/>
                </a:cubicBezTo>
                <a:cubicBezTo>
                  <a:pt x="97" y="177"/>
                  <a:pt x="97" y="177"/>
                  <a:pt x="97" y="177"/>
                </a:cubicBezTo>
                <a:cubicBezTo>
                  <a:pt x="97" y="177"/>
                  <a:pt x="100" y="185"/>
                  <a:pt x="107" y="194"/>
                </a:cubicBezTo>
                <a:cubicBezTo>
                  <a:pt x="115" y="202"/>
                  <a:pt x="127" y="211"/>
                  <a:pt x="147" y="212"/>
                </a:cubicBezTo>
                <a:cubicBezTo>
                  <a:pt x="149" y="212"/>
                  <a:pt x="150" y="212"/>
                  <a:pt x="152" y="212"/>
                </a:cubicBezTo>
                <a:cubicBezTo>
                  <a:pt x="170" y="212"/>
                  <a:pt x="182" y="206"/>
                  <a:pt x="190" y="199"/>
                </a:cubicBezTo>
                <a:cubicBezTo>
                  <a:pt x="198" y="192"/>
                  <a:pt x="202" y="185"/>
                  <a:pt x="202" y="185"/>
                </a:cubicBezTo>
                <a:cubicBezTo>
                  <a:pt x="200" y="184"/>
                  <a:pt x="200" y="184"/>
                  <a:pt x="200" y="184"/>
                </a:cubicBezTo>
                <a:cubicBezTo>
                  <a:pt x="199" y="186"/>
                  <a:pt x="199" y="186"/>
                  <a:pt x="199" y="186"/>
                </a:cubicBezTo>
                <a:cubicBezTo>
                  <a:pt x="199" y="186"/>
                  <a:pt x="213" y="192"/>
                  <a:pt x="229" y="192"/>
                </a:cubicBezTo>
                <a:cubicBezTo>
                  <a:pt x="239" y="192"/>
                  <a:pt x="249" y="190"/>
                  <a:pt x="258" y="182"/>
                </a:cubicBezTo>
                <a:cubicBezTo>
                  <a:pt x="270" y="170"/>
                  <a:pt x="281" y="148"/>
                  <a:pt x="282" y="126"/>
                </a:cubicBezTo>
                <a:cubicBezTo>
                  <a:pt x="282" y="117"/>
                  <a:pt x="280" y="108"/>
                  <a:pt x="275" y="99"/>
                </a:cubicBezTo>
                <a:cubicBezTo>
                  <a:pt x="270" y="91"/>
                  <a:pt x="262" y="84"/>
                  <a:pt x="251" y="79"/>
                </a:cubicBezTo>
                <a:cubicBezTo>
                  <a:pt x="251" y="80"/>
                  <a:pt x="251" y="80"/>
                  <a:pt x="251" y="80"/>
                </a:cubicBezTo>
                <a:cubicBezTo>
                  <a:pt x="253" y="80"/>
                  <a:pt x="253" y="80"/>
                  <a:pt x="253" y="80"/>
                </a:cubicBezTo>
                <a:cubicBezTo>
                  <a:pt x="251" y="80"/>
                  <a:pt x="251" y="80"/>
                  <a:pt x="251" y="80"/>
                </a:cubicBezTo>
                <a:cubicBezTo>
                  <a:pt x="250" y="82"/>
                  <a:pt x="250" y="82"/>
                  <a:pt x="250" y="82"/>
                </a:cubicBezTo>
                <a:cubicBezTo>
                  <a:pt x="260" y="87"/>
                  <a:pt x="267" y="94"/>
                  <a:pt x="271" y="101"/>
                </a:cubicBezTo>
                <a:cubicBezTo>
                  <a:pt x="276" y="109"/>
                  <a:pt x="278" y="117"/>
                  <a:pt x="278" y="126"/>
                </a:cubicBezTo>
                <a:cubicBezTo>
                  <a:pt x="278" y="146"/>
                  <a:pt x="267" y="168"/>
                  <a:pt x="255" y="179"/>
                </a:cubicBezTo>
                <a:cubicBezTo>
                  <a:pt x="248" y="186"/>
                  <a:pt x="238" y="188"/>
                  <a:pt x="229" y="188"/>
                </a:cubicBezTo>
                <a:cubicBezTo>
                  <a:pt x="222" y="188"/>
                  <a:pt x="215" y="187"/>
                  <a:pt x="209" y="185"/>
                </a:cubicBezTo>
                <a:cubicBezTo>
                  <a:pt x="207" y="184"/>
                  <a:pt x="205" y="184"/>
                  <a:pt x="203" y="183"/>
                </a:cubicBezTo>
                <a:cubicBezTo>
                  <a:pt x="202" y="183"/>
                  <a:pt x="202" y="182"/>
                  <a:pt x="201" y="182"/>
                </a:cubicBezTo>
                <a:cubicBezTo>
                  <a:pt x="201" y="182"/>
                  <a:pt x="201" y="182"/>
                  <a:pt x="201" y="182"/>
                </a:cubicBezTo>
                <a:cubicBezTo>
                  <a:pt x="199" y="181"/>
                  <a:pt x="199" y="181"/>
                  <a:pt x="199" y="181"/>
                </a:cubicBezTo>
                <a:cubicBezTo>
                  <a:pt x="198" y="183"/>
                  <a:pt x="198" y="183"/>
                  <a:pt x="198" y="183"/>
                </a:cubicBezTo>
                <a:cubicBezTo>
                  <a:pt x="198" y="183"/>
                  <a:pt x="198" y="183"/>
                  <a:pt x="198" y="183"/>
                </a:cubicBezTo>
                <a:cubicBezTo>
                  <a:pt x="198" y="184"/>
                  <a:pt x="194" y="190"/>
                  <a:pt x="187" y="196"/>
                </a:cubicBezTo>
                <a:cubicBezTo>
                  <a:pt x="180" y="202"/>
                  <a:pt x="168" y="208"/>
                  <a:pt x="152" y="208"/>
                </a:cubicBezTo>
                <a:cubicBezTo>
                  <a:pt x="150" y="208"/>
                  <a:pt x="149" y="208"/>
                  <a:pt x="147" y="208"/>
                </a:cubicBezTo>
                <a:cubicBezTo>
                  <a:pt x="129" y="207"/>
                  <a:pt x="117" y="199"/>
                  <a:pt x="110" y="191"/>
                </a:cubicBezTo>
                <a:cubicBezTo>
                  <a:pt x="107" y="187"/>
                  <a:pt x="104" y="184"/>
                  <a:pt x="103" y="181"/>
                </a:cubicBezTo>
                <a:cubicBezTo>
                  <a:pt x="102" y="179"/>
                  <a:pt x="102" y="178"/>
                  <a:pt x="101" y="177"/>
                </a:cubicBezTo>
                <a:cubicBezTo>
                  <a:pt x="101" y="177"/>
                  <a:pt x="101" y="177"/>
                  <a:pt x="101" y="176"/>
                </a:cubicBezTo>
                <a:cubicBezTo>
                  <a:pt x="101" y="176"/>
                  <a:pt x="101" y="176"/>
                  <a:pt x="101" y="176"/>
                </a:cubicBezTo>
                <a:cubicBezTo>
                  <a:pt x="101" y="176"/>
                  <a:pt x="101" y="176"/>
                  <a:pt x="101" y="176"/>
                </a:cubicBezTo>
                <a:cubicBezTo>
                  <a:pt x="100" y="174"/>
                  <a:pt x="100" y="174"/>
                  <a:pt x="100" y="174"/>
                </a:cubicBezTo>
                <a:cubicBezTo>
                  <a:pt x="98" y="175"/>
                  <a:pt x="98" y="175"/>
                  <a:pt x="98" y="175"/>
                </a:cubicBezTo>
                <a:cubicBezTo>
                  <a:pt x="92" y="177"/>
                  <a:pt x="86" y="178"/>
                  <a:pt x="81" y="178"/>
                </a:cubicBezTo>
                <a:cubicBezTo>
                  <a:pt x="75" y="178"/>
                  <a:pt x="71" y="177"/>
                  <a:pt x="68" y="176"/>
                </a:cubicBezTo>
                <a:cubicBezTo>
                  <a:pt x="67" y="175"/>
                  <a:pt x="66" y="175"/>
                  <a:pt x="65" y="174"/>
                </a:cubicBezTo>
                <a:cubicBezTo>
                  <a:pt x="64" y="174"/>
                  <a:pt x="64" y="174"/>
                  <a:pt x="64" y="174"/>
                </a:cubicBezTo>
                <a:cubicBezTo>
                  <a:pt x="64" y="174"/>
                  <a:pt x="64" y="174"/>
                  <a:pt x="64" y="174"/>
                </a:cubicBezTo>
                <a:cubicBezTo>
                  <a:pt x="64" y="174"/>
                  <a:pt x="64" y="174"/>
                  <a:pt x="64" y="174"/>
                </a:cubicBezTo>
                <a:cubicBezTo>
                  <a:pt x="64" y="174"/>
                  <a:pt x="64" y="174"/>
                  <a:pt x="64" y="174"/>
                </a:cubicBezTo>
                <a:cubicBezTo>
                  <a:pt x="64" y="174"/>
                  <a:pt x="64" y="174"/>
                  <a:pt x="64" y="174"/>
                </a:cubicBezTo>
                <a:cubicBezTo>
                  <a:pt x="64" y="174"/>
                  <a:pt x="64" y="174"/>
                  <a:pt x="64" y="174"/>
                </a:cubicBezTo>
                <a:cubicBezTo>
                  <a:pt x="64" y="174"/>
                  <a:pt x="64" y="174"/>
                  <a:pt x="64" y="174"/>
                </a:cubicBezTo>
                <a:cubicBezTo>
                  <a:pt x="64" y="174"/>
                  <a:pt x="64" y="174"/>
                  <a:pt x="64" y="174"/>
                </a:cubicBezTo>
                <a:cubicBezTo>
                  <a:pt x="64" y="174"/>
                  <a:pt x="64" y="174"/>
                  <a:pt x="64" y="174"/>
                </a:cubicBezTo>
                <a:cubicBezTo>
                  <a:pt x="63" y="174"/>
                  <a:pt x="63" y="174"/>
                  <a:pt x="63" y="174"/>
                </a:cubicBezTo>
                <a:cubicBezTo>
                  <a:pt x="58" y="172"/>
                  <a:pt x="55" y="170"/>
                  <a:pt x="51" y="166"/>
                </a:cubicBezTo>
                <a:cubicBezTo>
                  <a:pt x="47" y="161"/>
                  <a:pt x="44" y="154"/>
                  <a:pt x="43" y="147"/>
                </a:cubicBezTo>
                <a:cubicBezTo>
                  <a:pt x="41" y="141"/>
                  <a:pt x="41" y="134"/>
                  <a:pt x="41" y="130"/>
                </a:cubicBezTo>
                <a:cubicBezTo>
                  <a:pt x="41" y="128"/>
                  <a:pt x="41" y="127"/>
                  <a:pt x="41" y="126"/>
                </a:cubicBezTo>
                <a:cubicBezTo>
                  <a:pt x="41" y="126"/>
                  <a:pt x="41" y="125"/>
                  <a:pt x="41" y="125"/>
                </a:cubicBezTo>
                <a:cubicBezTo>
                  <a:pt x="41" y="124"/>
                  <a:pt x="41" y="124"/>
                  <a:pt x="41" y="124"/>
                </a:cubicBezTo>
                <a:cubicBezTo>
                  <a:pt x="40" y="123"/>
                  <a:pt x="40" y="123"/>
                  <a:pt x="40" y="123"/>
                </a:cubicBezTo>
                <a:cubicBezTo>
                  <a:pt x="24" y="118"/>
                  <a:pt x="16" y="110"/>
                  <a:pt x="11" y="101"/>
                </a:cubicBezTo>
                <a:cubicBezTo>
                  <a:pt x="5" y="92"/>
                  <a:pt x="4" y="83"/>
                  <a:pt x="4" y="75"/>
                </a:cubicBezTo>
                <a:cubicBezTo>
                  <a:pt x="4" y="70"/>
                  <a:pt x="5" y="66"/>
                  <a:pt x="5" y="64"/>
                </a:cubicBezTo>
                <a:cubicBezTo>
                  <a:pt x="5" y="62"/>
                  <a:pt x="6" y="61"/>
                  <a:pt x="6" y="60"/>
                </a:cubicBezTo>
                <a:cubicBezTo>
                  <a:pt x="6" y="60"/>
                  <a:pt x="6" y="60"/>
                  <a:pt x="6" y="60"/>
                </a:cubicBezTo>
                <a:cubicBezTo>
                  <a:pt x="6" y="59"/>
                  <a:pt x="6" y="59"/>
                  <a:pt x="6" y="59"/>
                </a:cubicBezTo>
                <a:cubicBezTo>
                  <a:pt x="4" y="59"/>
                  <a:pt x="4" y="59"/>
                  <a:pt x="4" y="59"/>
                </a:cubicBezTo>
                <a:cubicBezTo>
                  <a:pt x="4" y="61"/>
                  <a:pt x="4" y="61"/>
                  <a:pt x="4" y="61"/>
                </a:cubicBezTo>
                <a:cubicBezTo>
                  <a:pt x="10" y="60"/>
                  <a:pt x="15" y="57"/>
                  <a:pt x="19" y="53"/>
                </a:cubicBezTo>
                <a:cubicBezTo>
                  <a:pt x="23" y="50"/>
                  <a:pt x="26" y="47"/>
                  <a:pt x="26" y="47"/>
                </a:cubicBezTo>
                <a:cubicBezTo>
                  <a:pt x="25" y="46"/>
                  <a:pt x="25" y="46"/>
                  <a:pt x="25" y="46"/>
                </a:cubicBezTo>
                <a:cubicBezTo>
                  <a:pt x="24" y="48"/>
                  <a:pt x="24" y="48"/>
                  <a:pt x="24" y="48"/>
                </a:cubicBezTo>
                <a:cubicBezTo>
                  <a:pt x="28" y="48"/>
                  <a:pt x="31" y="48"/>
                  <a:pt x="34" y="48"/>
                </a:cubicBezTo>
                <a:cubicBezTo>
                  <a:pt x="55" y="48"/>
                  <a:pt x="67" y="40"/>
                  <a:pt x="73" y="32"/>
                </a:cubicBezTo>
                <a:cubicBezTo>
                  <a:pt x="80" y="24"/>
                  <a:pt x="81" y="16"/>
                  <a:pt x="81" y="16"/>
                </a:cubicBezTo>
                <a:cubicBezTo>
                  <a:pt x="79" y="16"/>
                  <a:pt x="79" y="16"/>
                  <a:pt x="79" y="16"/>
                </a:cubicBezTo>
                <a:cubicBezTo>
                  <a:pt x="79" y="17"/>
                  <a:pt x="79" y="17"/>
                  <a:pt x="79" y="17"/>
                </a:cubicBezTo>
                <a:cubicBezTo>
                  <a:pt x="96" y="15"/>
                  <a:pt x="107" y="6"/>
                  <a:pt x="108" y="6"/>
                </a:cubicBezTo>
                <a:cubicBezTo>
                  <a:pt x="106" y="5"/>
                  <a:pt x="106" y="5"/>
                  <a:pt x="106" y="5"/>
                </a:cubicBezTo>
                <a:cubicBezTo>
                  <a:pt x="107" y="7"/>
                  <a:pt x="107" y="7"/>
                  <a:pt x="107" y="7"/>
                </a:cubicBezTo>
                <a:cubicBezTo>
                  <a:pt x="112" y="5"/>
                  <a:pt x="116" y="4"/>
                  <a:pt x="119" y="4"/>
                </a:cubicBezTo>
                <a:cubicBezTo>
                  <a:pt x="125" y="4"/>
                  <a:pt x="130" y="6"/>
                  <a:pt x="133" y="9"/>
                </a:cubicBezTo>
                <a:cubicBezTo>
                  <a:pt x="134" y="10"/>
                  <a:pt x="135" y="12"/>
                  <a:pt x="136" y="13"/>
                </a:cubicBezTo>
                <a:cubicBezTo>
                  <a:pt x="136" y="13"/>
                  <a:pt x="137" y="13"/>
                  <a:pt x="137" y="14"/>
                </a:cubicBezTo>
                <a:cubicBezTo>
                  <a:pt x="137" y="14"/>
                  <a:pt x="137" y="14"/>
                  <a:pt x="137" y="14"/>
                </a:cubicBezTo>
                <a:cubicBezTo>
                  <a:pt x="137" y="14"/>
                  <a:pt x="137" y="14"/>
                  <a:pt x="137" y="14"/>
                </a:cubicBezTo>
                <a:cubicBezTo>
                  <a:pt x="137" y="14"/>
                  <a:pt x="137" y="14"/>
                  <a:pt x="137" y="14"/>
                </a:cubicBezTo>
                <a:cubicBezTo>
                  <a:pt x="139" y="13"/>
                  <a:pt x="139" y="13"/>
                  <a:pt x="139" y="13"/>
                </a:cubicBezTo>
                <a:cubicBezTo>
                  <a:pt x="137" y="14"/>
                  <a:pt x="137" y="14"/>
                  <a:pt x="137" y="14"/>
                </a:cubicBezTo>
                <a:cubicBezTo>
                  <a:pt x="141" y="24"/>
                  <a:pt x="142" y="33"/>
                  <a:pt x="142" y="40"/>
                </a:cubicBezTo>
                <a:cubicBezTo>
                  <a:pt x="142" y="48"/>
                  <a:pt x="140" y="54"/>
                  <a:pt x="138" y="58"/>
                </a:cubicBezTo>
                <a:cubicBezTo>
                  <a:pt x="133" y="65"/>
                  <a:pt x="127" y="70"/>
                  <a:pt x="120" y="73"/>
                </a:cubicBezTo>
                <a:cubicBezTo>
                  <a:pt x="114" y="75"/>
                  <a:pt x="107" y="77"/>
                  <a:pt x="103" y="77"/>
                </a:cubicBezTo>
                <a:cubicBezTo>
                  <a:pt x="103" y="77"/>
                  <a:pt x="102" y="78"/>
                  <a:pt x="101" y="78"/>
                </a:cubicBezTo>
                <a:cubicBezTo>
                  <a:pt x="96" y="78"/>
                  <a:pt x="91" y="76"/>
                  <a:pt x="86" y="72"/>
                </a:cubicBezTo>
                <a:cubicBezTo>
                  <a:pt x="82" y="69"/>
                  <a:pt x="79" y="64"/>
                  <a:pt x="79" y="59"/>
                </a:cubicBezTo>
                <a:cubicBezTo>
                  <a:pt x="79" y="57"/>
                  <a:pt x="79" y="55"/>
                  <a:pt x="80" y="52"/>
                </a:cubicBezTo>
                <a:cubicBezTo>
                  <a:pt x="82" y="49"/>
                  <a:pt x="84" y="46"/>
                  <a:pt x="86" y="45"/>
                </a:cubicBezTo>
                <a:cubicBezTo>
                  <a:pt x="87" y="44"/>
                  <a:pt x="88" y="44"/>
                  <a:pt x="89" y="44"/>
                </a:cubicBezTo>
                <a:cubicBezTo>
                  <a:pt x="90" y="44"/>
                  <a:pt x="91" y="44"/>
                  <a:pt x="92" y="45"/>
                </a:cubicBezTo>
                <a:cubicBezTo>
                  <a:pt x="92" y="45"/>
                  <a:pt x="92" y="45"/>
                  <a:pt x="92" y="45"/>
                </a:cubicBezTo>
                <a:cubicBezTo>
                  <a:pt x="93" y="46"/>
                  <a:pt x="93" y="46"/>
                  <a:pt x="93" y="46"/>
                </a:cubicBezTo>
                <a:cubicBezTo>
                  <a:pt x="93" y="46"/>
                  <a:pt x="93" y="46"/>
                  <a:pt x="93" y="46"/>
                </a:cubicBezTo>
                <a:cubicBezTo>
                  <a:pt x="93" y="45"/>
                  <a:pt x="93" y="45"/>
                  <a:pt x="93" y="45"/>
                </a:cubicBezTo>
                <a:cubicBezTo>
                  <a:pt x="93" y="46"/>
                  <a:pt x="93" y="46"/>
                  <a:pt x="93" y="46"/>
                </a:cubicBezTo>
                <a:cubicBezTo>
                  <a:pt x="93" y="46"/>
                  <a:pt x="93" y="46"/>
                  <a:pt x="93" y="46"/>
                </a:cubicBezTo>
                <a:cubicBezTo>
                  <a:pt x="93" y="45"/>
                  <a:pt x="93" y="45"/>
                  <a:pt x="93" y="45"/>
                </a:cubicBezTo>
                <a:cubicBezTo>
                  <a:pt x="93" y="46"/>
                  <a:pt x="93" y="46"/>
                  <a:pt x="93" y="46"/>
                </a:cubicBezTo>
                <a:cubicBezTo>
                  <a:pt x="94" y="44"/>
                  <a:pt x="94" y="44"/>
                  <a:pt x="94" y="44"/>
                </a:cubicBezTo>
                <a:cubicBezTo>
                  <a:pt x="92" y="44"/>
                  <a:pt x="92" y="44"/>
                  <a:pt x="92" y="44"/>
                </a:cubicBezTo>
                <a:cubicBezTo>
                  <a:pt x="92" y="46"/>
                  <a:pt x="91" y="47"/>
                  <a:pt x="91" y="49"/>
                </a:cubicBezTo>
                <a:cubicBezTo>
                  <a:pt x="91" y="51"/>
                  <a:pt x="92" y="53"/>
                  <a:pt x="94" y="54"/>
                </a:cubicBezTo>
                <a:cubicBezTo>
                  <a:pt x="95" y="55"/>
                  <a:pt x="97" y="55"/>
                  <a:pt x="98" y="55"/>
                </a:cubicBezTo>
                <a:cubicBezTo>
                  <a:pt x="100" y="55"/>
                  <a:pt x="101" y="55"/>
                  <a:pt x="101" y="55"/>
                </a:cubicBezTo>
                <a:cubicBezTo>
                  <a:pt x="101" y="55"/>
                  <a:pt x="101" y="55"/>
                  <a:pt x="101" y="55"/>
                </a:cubicBezTo>
                <a:cubicBezTo>
                  <a:pt x="101" y="55"/>
                  <a:pt x="101" y="55"/>
                  <a:pt x="101" y="55"/>
                </a:cubicBezTo>
                <a:cubicBezTo>
                  <a:pt x="103" y="54"/>
                  <a:pt x="105" y="52"/>
                  <a:pt x="106" y="50"/>
                </a:cubicBezTo>
                <a:cubicBezTo>
                  <a:pt x="107" y="48"/>
                  <a:pt x="108" y="45"/>
                  <a:pt x="108" y="42"/>
                </a:cubicBezTo>
                <a:cubicBezTo>
                  <a:pt x="108" y="39"/>
                  <a:pt x="106" y="35"/>
                  <a:pt x="102" y="33"/>
                </a:cubicBezTo>
                <a:cubicBezTo>
                  <a:pt x="99" y="31"/>
                  <a:pt x="96" y="31"/>
                  <a:pt x="93" y="31"/>
                </a:cubicBezTo>
                <a:cubicBezTo>
                  <a:pt x="87" y="31"/>
                  <a:pt x="82" y="33"/>
                  <a:pt x="81" y="33"/>
                </a:cubicBezTo>
                <a:cubicBezTo>
                  <a:pt x="81" y="33"/>
                  <a:pt x="81" y="33"/>
                  <a:pt x="81" y="33"/>
                </a:cubicBezTo>
                <a:cubicBezTo>
                  <a:pt x="81" y="33"/>
                  <a:pt x="81" y="33"/>
                  <a:pt x="81" y="33"/>
                </a:cubicBezTo>
                <a:cubicBezTo>
                  <a:pt x="71" y="39"/>
                  <a:pt x="67" y="48"/>
                  <a:pt x="67" y="57"/>
                </a:cubicBezTo>
                <a:cubicBezTo>
                  <a:pt x="67" y="71"/>
                  <a:pt x="78" y="85"/>
                  <a:pt x="95" y="90"/>
                </a:cubicBezTo>
                <a:cubicBezTo>
                  <a:pt x="99" y="91"/>
                  <a:pt x="103" y="91"/>
                  <a:pt x="106" y="91"/>
                </a:cubicBezTo>
                <a:cubicBezTo>
                  <a:pt x="117" y="91"/>
                  <a:pt x="125" y="87"/>
                  <a:pt x="130" y="83"/>
                </a:cubicBezTo>
                <a:cubicBezTo>
                  <a:pt x="136" y="79"/>
                  <a:pt x="139" y="75"/>
                  <a:pt x="139" y="74"/>
                </a:cubicBezTo>
                <a:cubicBezTo>
                  <a:pt x="138" y="73"/>
                  <a:pt x="138" y="73"/>
                  <a:pt x="138" y="73"/>
                </a:cubicBezTo>
                <a:cubicBezTo>
                  <a:pt x="136" y="74"/>
                  <a:pt x="136" y="74"/>
                  <a:pt x="136" y="74"/>
                </a:cubicBezTo>
                <a:cubicBezTo>
                  <a:pt x="141" y="91"/>
                  <a:pt x="148" y="102"/>
                  <a:pt x="155" y="109"/>
                </a:cubicBezTo>
                <a:cubicBezTo>
                  <a:pt x="163" y="116"/>
                  <a:pt x="171" y="118"/>
                  <a:pt x="179" y="118"/>
                </a:cubicBezTo>
                <a:cubicBezTo>
                  <a:pt x="187" y="118"/>
                  <a:pt x="195" y="115"/>
                  <a:pt x="201" y="112"/>
                </a:cubicBezTo>
                <a:cubicBezTo>
                  <a:pt x="204" y="110"/>
                  <a:pt x="207" y="108"/>
                  <a:pt x="209" y="106"/>
                </a:cubicBezTo>
                <a:cubicBezTo>
                  <a:pt x="211" y="104"/>
                  <a:pt x="213" y="102"/>
                  <a:pt x="214" y="101"/>
                </a:cubicBezTo>
                <a:cubicBezTo>
                  <a:pt x="216" y="98"/>
                  <a:pt x="217" y="94"/>
                  <a:pt x="217" y="90"/>
                </a:cubicBezTo>
                <a:cubicBezTo>
                  <a:pt x="217" y="85"/>
                  <a:pt x="215" y="80"/>
                  <a:pt x="212" y="75"/>
                </a:cubicBezTo>
                <a:cubicBezTo>
                  <a:pt x="208" y="71"/>
                  <a:pt x="204" y="67"/>
                  <a:pt x="197" y="65"/>
                </a:cubicBezTo>
                <a:cubicBezTo>
                  <a:pt x="194" y="64"/>
                  <a:pt x="192" y="64"/>
                  <a:pt x="189" y="64"/>
                </a:cubicBezTo>
                <a:cubicBezTo>
                  <a:pt x="187" y="64"/>
                  <a:pt x="184" y="65"/>
                  <a:pt x="183" y="66"/>
                </a:cubicBezTo>
                <a:cubicBezTo>
                  <a:pt x="180" y="67"/>
                  <a:pt x="179" y="69"/>
                  <a:pt x="178" y="71"/>
                </a:cubicBezTo>
                <a:cubicBezTo>
                  <a:pt x="178" y="73"/>
                  <a:pt x="178" y="74"/>
                  <a:pt x="178" y="74"/>
                </a:cubicBezTo>
                <a:cubicBezTo>
                  <a:pt x="178" y="75"/>
                  <a:pt x="178" y="75"/>
                  <a:pt x="178" y="75"/>
                </a:cubicBezTo>
                <a:cubicBezTo>
                  <a:pt x="178" y="75"/>
                  <a:pt x="178" y="75"/>
                  <a:pt x="178" y="75"/>
                </a:cubicBezTo>
                <a:cubicBezTo>
                  <a:pt x="179" y="78"/>
                  <a:pt x="180" y="80"/>
                  <a:pt x="181" y="81"/>
                </a:cubicBezTo>
                <a:cubicBezTo>
                  <a:pt x="182" y="82"/>
                  <a:pt x="184" y="83"/>
                  <a:pt x="185" y="83"/>
                </a:cubicBezTo>
                <a:cubicBezTo>
                  <a:pt x="187" y="83"/>
                  <a:pt x="188" y="83"/>
                  <a:pt x="189" y="82"/>
                </a:cubicBezTo>
                <a:cubicBezTo>
                  <a:pt x="192" y="80"/>
                  <a:pt x="193" y="77"/>
                  <a:pt x="193" y="77"/>
                </a:cubicBezTo>
                <a:cubicBezTo>
                  <a:pt x="192" y="76"/>
                  <a:pt x="192" y="76"/>
                  <a:pt x="192" y="76"/>
                </a:cubicBezTo>
                <a:cubicBezTo>
                  <a:pt x="192" y="78"/>
                  <a:pt x="192" y="78"/>
                  <a:pt x="192" y="78"/>
                </a:cubicBezTo>
                <a:cubicBezTo>
                  <a:pt x="192" y="78"/>
                  <a:pt x="192" y="78"/>
                  <a:pt x="192" y="78"/>
                </a:cubicBezTo>
                <a:cubicBezTo>
                  <a:pt x="192" y="78"/>
                  <a:pt x="194" y="77"/>
                  <a:pt x="196" y="77"/>
                </a:cubicBezTo>
                <a:cubicBezTo>
                  <a:pt x="198" y="77"/>
                  <a:pt x="200" y="78"/>
                  <a:pt x="201" y="79"/>
                </a:cubicBezTo>
                <a:cubicBezTo>
                  <a:pt x="203" y="80"/>
                  <a:pt x="204" y="81"/>
                  <a:pt x="204" y="85"/>
                </a:cubicBezTo>
                <a:cubicBezTo>
                  <a:pt x="204" y="85"/>
                  <a:pt x="204" y="86"/>
                  <a:pt x="204" y="86"/>
                </a:cubicBezTo>
                <a:cubicBezTo>
                  <a:pt x="204" y="90"/>
                  <a:pt x="203" y="93"/>
                  <a:pt x="203" y="95"/>
                </a:cubicBezTo>
                <a:cubicBezTo>
                  <a:pt x="202" y="99"/>
                  <a:pt x="200" y="101"/>
                  <a:pt x="197" y="102"/>
                </a:cubicBezTo>
                <a:cubicBezTo>
                  <a:pt x="194" y="104"/>
                  <a:pt x="190" y="105"/>
                  <a:pt x="183" y="105"/>
                </a:cubicBezTo>
                <a:cubicBezTo>
                  <a:pt x="174" y="105"/>
                  <a:pt x="168" y="103"/>
                  <a:pt x="162" y="99"/>
                </a:cubicBezTo>
                <a:cubicBezTo>
                  <a:pt x="157" y="95"/>
                  <a:pt x="153" y="87"/>
                  <a:pt x="149" y="76"/>
                </a:cubicBezTo>
                <a:cubicBezTo>
                  <a:pt x="148" y="74"/>
                  <a:pt x="148" y="71"/>
                  <a:pt x="148" y="68"/>
                </a:cubicBezTo>
                <a:cubicBezTo>
                  <a:pt x="148" y="60"/>
                  <a:pt x="152" y="51"/>
                  <a:pt x="159" y="43"/>
                </a:cubicBezTo>
                <a:cubicBezTo>
                  <a:pt x="166" y="36"/>
                  <a:pt x="176" y="31"/>
                  <a:pt x="189" y="31"/>
                </a:cubicBezTo>
                <a:cubicBezTo>
                  <a:pt x="194" y="31"/>
                  <a:pt x="200" y="32"/>
                  <a:pt x="207" y="34"/>
                </a:cubicBezTo>
                <a:cubicBezTo>
                  <a:pt x="228" y="41"/>
                  <a:pt x="238" y="52"/>
                  <a:pt x="243" y="62"/>
                </a:cubicBezTo>
                <a:cubicBezTo>
                  <a:pt x="246" y="67"/>
                  <a:pt x="247" y="72"/>
                  <a:pt x="248" y="75"/>
                </a:cubicBezTo>
                <a:cubicBezTo>
                  <a:pt x="248" y="77"/>
                  <a:pt x="248" y="78"/>
                  <a:pt x="249" y="79"/>
                </a:cubicBezTo>
                <a:cubicBezTo>
                  <a:pt x="249" y="80"/>
                  <a:pt x="249" y="80"/>
                  <a:pt x="249" y="80"/>
                </a:cubicBezTo>
                <a:cubicBezTo>
                  <a:pt x="249" y="80"/>
                  <a:pt x="249" y="80"/>
                  <a:pt x="249" y="80"/>
                </a:cubicBezTo>
                <a:cubicBezTo>
                  <a:pt x="249" y="80"/>
                  <a:pt x="249" y="80"/>
                  <a:pt x="249" y="80"/>
                </a:cubicBezTo>
                <a:cubicBezTo>
                  <a:pt x="249" y="82"/>
                  <a:pt x="249" y="82"/>
                  <a:pt x="249" y="82"/>
                </a:cubicBezTo>
                <a:cubicBezTo>
                  <a:pt x="250" y="82"/>
                  <a:pt x="250" y="82"/>
                  <a:pt x="250" y="82"/>
                </a:cubicBezTo>
                <a:lnTo>
                  <a:pt x="251" y="80"/>
                </a:lnTo>
                <a:close/>
                <a:moveTo>
                  <a:pt x="132" y="135"/>
                </a:moveTo>
                <a:cubicBezTo>
                  <a:pt x="131" y="133"/>
                  <a:pt x="131" y="133"/>
                  <a:pt x="131" y="133"/>
                </a:cubicBezTo>
                <a:cubicBezTo>
                  <a:pt x="131" y="133"/>
                  <a:pt x="131" y="133"/>
                  <a:pt x="131" y="133"/>
                </a:cubicBezTo>
                <a:cubicBezTo>
                  <a:pt x="130" y="133"/>
                  <a:pt x="124" y="134"/>
                  <a:pt x="118" y="134"/>
                </a:cubicBezTo>
                <a:cubicBezTo>
                  <a:pt x="109" y="134"/>
                  <a:pt x="98" y="132"/>
                  <a:pt x="89" y="127"/>
                </a:cubicBezTo>
                <a:cubicBezTo>
                  <a:pt x="81" y="121"/>
                  <a:pt x="74" y="112"/>
                  <a:pt x="74" y="94"/>
                </a:cubicBezTo>
                <a:cubicBezTo>
                  <a:pt x="74" y="92"/>
                  <a:pt x="74" y="89"/>
                  <a:pt x="75" y="87"/>
                </a:cubicBezTo>
                <a:cubicBezTo>
                  <a:pt x="73" y="86"/>
                  <a:pt x="73" y="86"/>
                  <a:pt x="73" y="86"/>
                </a:cubicBezTo>
                <a:cubicBezTo>
                  <a:pt x="71" y="87"/>
                  <a:pt x="71" y="87"/>
                  <a:pt x="71" y="87"/>
                </a:cubicBezTo>
                <a:cubicBezTo>
                  <a:pt x="71" y="87"/>
                  <a:pt x="73" y="97"/>
                  <a:pt x="79" y="108"/>
                </a:cubicBezTo>
                <a:cubicBezTo>
                  <a:pt x="83" y="113"/>
                  <a:pt x="87" y="118"/>
                  <a:pt x="92" y="122"/>
                </a:cubicBezTo>
                <a:cubicBezTo>
                  <a:pt x="98" y="126"/>
                  <a:pt x="105" y="129"/>
                  <a:pt x="113" y="129"/>
                </a:cubicBezTo>
                <a:cubicBezTo>
                  <a:pt x="120" y="129"/>
                  <a:pt x="127" y="127"/>
                  <a:pt x="136" y="123"/>
                </a:cubicBezTo>
                <a:cubicBezTo>
                  <a:pt x="135" y="121"/>
                  <a:pt x="135" y="121"/>
                  <a:pt x="135" y="121"/>
                </a:cubicBezTo>
                <a:cubicBezTo>
                  <a:pt x="133" y="122"/>
                  <a:pt x="133" y="122"/>
                  <a:pt x="133" y="122"/>
                </a:cubicBezTo>
                <a:cubicBezTo>
                  <a:pt x="134" y="122"/>
                  <a:pt x="137" y="129"/>
                  <a:pt x="145" y="135"/>
                </a:cubicBezTo>
                <a:cubicBezTo>
                  <a:pt x="153" y="141"/>
                  <a:pt x="165" y="148"/>
                  <a:pt x="182" y="148"/>
                </a:cubicBezTo>
                <a:cubicBezTo>
                  <a:pt x="194" y="148"/>
                  <a:pt x="208" y="144"/>
                  <a:pt x="225" y="135"/>
                </a:cubicBezTo>
                <a:cubicBezTo>
                  <a:pt x="224" y="133"/>
                  <a:pt x="224" y="133"/>
                  <a:pt x="224" y="133"/>
                </a:cubicBezTo>
                <a:cubicBezTo>
                  <a:pt x="223" y="132"/>
                  <a:pt x="223" y="132"/>
                  <a:pt x="223" y="132"/>
                </a:cubicBezTo>
                <a:cubicBezTo>
                  <a:pt x="222" y="132"/>
                  <a:pt x="222" y="132"/>
                  <a:pt x="222" y="132"/>
                </a:cubicBezTo>
                <a:cubicBezTo>
                  <a:pt x="221" y="133"/>
                  <a:pt x="216" y="138"/>
                  <a:pt x="209" y="143"/>
                </a:cubicBezTo>
                <a:cubicBezTo>
                  <a:pt x="201" y="147"/>
                  <a:pt x="190" y="151"/>
                  <a:pt x="177" y="151"/>
                </a:cubicBezTo>
                <a:cubicBezTo>
                  <a:pt x="164" y="151"/>
                  <a:pt x="149" y="147"/>
                  <a:pt x="133" y="133"/>
                </a:cubicBezTo>
                <a:cubicBezTo>
                  <a:pt x="132" y="132"/>
                  <a:pt x="132" y="132"/>
                  <a:pt x="132" y="132"/>
                </a:cubicBezTo>
                <a:cubicBezTo>
                  <a:pt x="131" y="133"/>
                  <a:pt x="131" y="133"/>
                  <a:pt x="131" y="133"/>
                </a:cubicBezTo>
                <a:cubicBezTo>
                  <a:pt x="132" y="135"/>
                  <a:pt x="132" y="135"/>
                  <a:pt x="132" y="135"/>
                </a:cubicBezTo>
                <a:cubicBezTo>
                  <a:pt x="130" y="136"/>
                  <a:pt x="130" y="136"/>
                  <a:pt x="130" y="136"/>
                </a:cubicBezTo>
                <a:cubicBezTo>
                  <a:pt x="147" y="151"/>
                  <a:pt x="163" y="155"/>
                  <a:pt x="177" y="155"/>
                </a:cubicBezTo>
                <a:cubicBezTo>
                  <a:pt x="192" y="155"/>
                  <a:pt x="204" y="150"/>
                  <a:pt x="212" y="145"/>
                </a:cubicBezTo>
                <a:cubicBezTo>
                  <a:pt x="221" y="140"/>
                  <a:pt x="226" y="135"/>
                  <a:pt x="226" y="135"/>
                </a:cubicBezTo>
                <a:cubicBezTo>
                  <a:pt x="234" y="125"/>
                  <a:pt x="234" y="125"/>
                  <a:pt x="234" y="125"/>
                </a:cubicBezTo>
                <a:cubicBezTo>
                  <a:pt x="223" y="132"/>
                  <a:pt x="223" y="132"/>
                  <a:pt x="223" y="132"/>
                </a:cubicBezTo>
                <a:cubicBezTo>
                  <a:pt x="207" y="141"/>
                  <a:pt x="193" y="144"/>
                  <a:pt x="182" y="144"/>
                </a:cubicBezTo>
                <a:cubicBezTo>
                  <a:pt x="166" y="144"/>
                  <a:pt x="155" y="138"/>
                  <a:pt x="148" y="132"/>
                </a:cubicBezTo>
                <a:cubicBezTo>
                  <a:pt x="144" y="129"/>
                  <a:pt x="141" y="126"/>
                  <a:pt x="139" y="124"/>
                </a:cubicBezTo>
                <a:cubicBezTo>
                  <a:pt x="139" y="123"/>
                  <a:pt x="138" y="122"/>
                  <a:pt x="137" y="121"/>
                </a:cubicBezTo>
                <a:cubicBezTo>
                  <a:pt x="137" y="121"/>
                  <a:pt x="137" y="121"/>
                  <a:pt x="137" y="121"/>
                </a:cubicBezTo>
                <a:cubicBezTo>
                  <a:pt x="137" y="120"/>
                  <a:pt x="137" y="120"/>
                  <a:pt x="137" y="120"/>
                </a:cubicBezTo>
                <a:cubicBezTo>
                  <a:pt x="137" y="120"/>
                  <a:pt x="137" y="120"/>
                  <a:pt x="137" y="120"/>
                </a:cubicBezTo>
                <a:cubicBezTo>
                  <a:pt x="136" y="119"/>
                  <a:pt x="136" y="119"/>
                  <a:pt x="136" y="119"/>
                </a:cubicBezTo>
                <a:cubicBezTo>
                  <a:pt x="134" y="120"/>
                  <a:pt x="134" y="120"/>
                  <a:pt x="134" y="120"/>
                </a:cubicBezTo>
                <a:cubicBezTo>
                  <a:pt x="126" y="124"/>
                  <a:pt x="119" y="125"/>
                  <a:pt x="113" y="125"/>
                </a:cubicBezTo>
                <a:cubicBezTo>
                  <a:pt x="106" y="125"/>
                  <a:pt x="100" y="123"/>
                  <a:pt x="95" y="119"/>
                </a:cubicBezTo>
                <a:cubicBezTo>
                  <a:pt x="87" y="114"/>
                  <a:pt x="82" y="105"/>
                  <a:pt x="79" y="98"/>
                </a:cubicBezTo>
                <a:cubicBezTo>
                  <a:pt x="77" y="95"/>
                  <a:pt x="76" y="92"/>
                  <a:pt x="76" y="90"/>
                </a:cubicBezTo>
                <a:cubicBezTo>
                  <a:pt x="75" y="88"/>
                  <a:pt x="75" y="88"/>
                  <a:pt x="75" y="87"/>
                </a:cubicBezTo>
                <a:cubicBezTo>
                  <a:pt x="75" y="86"/>
                  <a:pt x="75" y="86"/>
                  <a:pt x="75" y="86"/>
                </a:cubicBezTo>
                <a:cubicBezTo>
                  <a:pt x="75" y="86"/>
                  <a:pt x="75" y="86"/>
                  <a:pt x="75" y="86"/>
                </a:cubicBezTo>
                <a:cubicBezTo>
                  <a:pt x="72" y="74"/>
                  <a:pt x="72" y="74"/>
                  <a:pt x="72" y="74"/>
                </a:cubicBezTo>
                <a:cubicBezTo>
                  <a:pt x="71" y="86"/>
                  <a:pt x="71" y="86"/>
                  <a:pt x="71" y="86"/>
                </a:cubicBezTo>
                <a:cubicBezTo>
                  <a:pt x="70" y="89"/>
                  <a:pt x="70" y="92"/>
                  <a:pt x="70" y="94"/>
                </a:cubicBezTo>
                <a:cubicBezTo>
                  <a:pt x="70" y="113"/>
                  <a:pt x="78" y="124"/>
                  <a:pt x="87" y="130"/>
                </a:cubicBezTo>
                <a:cubicBezTo>
                  <a:pt x="97" y="136"/>
                  <a:pt x="109" y="138"/>
                  <a:pt x="118" y="138"/>
                </a:cubicBezTo>
                <a:cubicBezTo>
                  <a:pt x="126" y="138"/>
                  <a:pt x="132" y="137"/>
                  <a:pt x="132" y="137"/>
                </a:cubicBezTo>
                <a:cubicBezTo>
                  <a:pt x="132" y="135"/>
                  <a:pt x="132" y="135"/>
                  <a:pt x="132" y="135"/>
                </a:cubicBezTo>
                <a:cubicBezTo>
                  <a:pt x="130" y="136"/>
                  <a:pt x="130" y="136"/>
                  <a:pt x="130" y="136"/>
                </a:cubicBezTo>
                <a:lnTo>
                  <a:pt x="132" y="135"/>
                </a:lnTo>
                <a:close/>
              </a:path>
            </a:pathLst>
          </a:custGeom>
          <a:solidFill>
            <a:srgbClr val="07194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087" name="PA_任意多边形 34"/>
          <p:cNvSpPr>
            <a:spLocks noEditPoints="1"/>
          </p:cNvSpPr>
          <p:nvPr>
            <p:custDataLst>
              <p:tags r:id="rId31"/>
            </p:custDataLst>
          </p:nvPr>
        </p:nvSpPr>
        <p:spPr bwMode="auto">
          <a:xfrm>
            <a:off x="9182100" y="3322638"/>
            <a:ext cx="1031875" cy="854075"/>
          </a:xfrm>
          <a:custGeom>
            <a:avLst/>
            <a:gdLst>
              <a:gd name="T0" fmla="*/ 387 w 433"/>
              <a:gd name="T1" fmla="*/ 254 h 358"/>
              <a:gd name="T2" fmla="*/ 340 w 433"/>
              <a:gd name="T3" fmla="*/ 236 h 358"/>
              <a:gd name="T4" fmla="*/ 352 w 433"/>
              <a:gd name="T5" fmla="*/ 271 h 358"/>
              <a:gd name="T6" fmla="*/ 357 w 433"/>
              <a:gd name="T7" fmla="*/ 262 h 358"/>
              <a:gd name="T8" fmla="*/ 353 w 433"/>
              <a:gd name="T9" fmla="*/ 280 h 358"/>
              <a:gd name="T10" fmla="*/ 319 w 433"/>
              <a:gd name="T11" fmla="*/ 251 h 358"/>
              <a:gd name="T12" fmla="*/ 358 w 433"/>
              <a:gd name="T13" fmla="*/ 224 h 358"/>
              <a:gd name="T14" fmla="*/ 353 w 433"/>
              <a:gd name="T15" fmla="*/ 190 h 358"/>
              <a:gd name="T16" fmla="*/ 316 w 433"/>
              <a:gd name="T17" fmla="*/ 122 h 358"/>
              <a:gd name="T18" fmla="*/ 261 w 433"/>
              <a:gd name="T19" fmla="*/ 100 h 358"/>
              <a:gd name="T20" fmla="*/ 190 w 433"/>
              <a:gd name="T21" fmla="*/ 54 h 358"/>
              <a:gd name="T22" fmla="*/ 143 w 433"/>
              <a:gd name="T23" fmla="*/ 7 h 358"/>
              <a:gd name="T24" fmla="*/ 91 w 433"/>
              <a:gd name="T25" fmla="*/ 43 h 358"/>
              <a:gd name="T26" fmla="*/ 47 w 433"/>
              <a:gd name="T27" fmla="*/ 73 h 358"/>
              <a:gd name="T28" fmla="*/ 70 w 433"/>
              <a:gd name="T29" fmla="*/ 129 h 358"/>
              <a:gd name="T30" fmla="*/ 84 w 433"/>
              <a:gd name="T31" fmla="*/ 188 h 358"/>
              <a:gd name="T32" fmla="*/ 141 w 433"/>
              <a:gd name="T33" fmla="*/ 189 h 358"/>
              <a:gd name="T34" fmla="*/ 197 w 433"/>
              <a:gd name="T35" fmla="*/ 184 h 358"/>
              <a:gd name="T36" fmla="*/ 159 w 433"/>
              <a:gd name="T37" fmla="*/ 117 h 358"/>
              <a:gd name="T38" fmla="*/ 153 w 433"/>
              <a:gd name="T39" fmla="*/ 146 h 358"/>
              <a:gd name="T40" fmla="*/ 165 w 433"/>
              <a:gd name="T41" fmla="*/ 141 h 358"/>
              <a:gd name="T42" fmla="*/ 149 w 433"/>
              <a:gd name="T43" fmla="*/ 154 h 358"/>
              <a:gd name="T44" fmla="*/ 145 w 433"/>
              <a:gd name="T45" fmla="*/ 113 h 358"/>
              <a:gd name="T46" fmla="*/ 209 w 433"/>
              <a:gd name="T47" fmla="*/ 142 h 358"/>
              <a:gd name="T48" fmla="*/ 275 w 433"/>
              <a:gd name="T49" fmla="*/ 162 h 358"/>
              <a:gd name="T50" fmla="*/ 262 w 433"/>
              <a:gd name="T51" fmla="*/ 255 h 358"/>
              <a:gd name="T52" fmla="*/ 177 w 433"/>
              <a:gd name="T53" fmla="*/ 254 h 358"/>
              <a:gd name="T54" fmla="*/ 123 w 433"/>
              <a:gd name="T55" fmla="*/ 254 h 358"/>
              <a:gd name="T56" fmla="*/ 85 w 433"/>
              <a:gd name="T57" fmla="*/ 242 h 358"/>
              <a:gd name="T58" fmla="*/ 88 w 433"/>
              <a:gd name="T59" fmla="*/ 232 h 358"/>
              <a:gd name="T60" fmla="*/ 126 w 433"/>
              <a:gd name="T61" fmla="*/ 248 h 358"/>
              <a:gd name="T62" fmla="*/ 175 w 433"/>
              <a:gd name="T63" fmla="*/ 245 h 358"/>
              <a:gd name="T64" fmla="*/ 245 w 433"/>
              <a:gd name="T65" fmla="*/ 254 h 358"/>
              <a:gd name="T66" fmla="*/ 273 w 433"/>
              <a:gd name="T67" fmla="*/ 176 h 358"/>
              <a:gd name="T68" fmla="*/ 212 w 433"/>
              <a:gd name="T69" fmla="*/ 150 h 358"/>
              <a:gd name="T70" fmla="*/ 213 w 433"/>
              <a:gd name="T71" fmla="*/ 160 h 358"/>
              <a:gd name="T72" fmla="*/ 263 w 433"/>
              <a:gd name="T73" fmla="*/ 201 h 358"/>
              <a:gd name="T74" fmla="*/ 171 w 433"/>
              <a:gd name="T75" fmla="*/ 227 h 358"/>
              <a:gd name="T76" fmla="*/ 144 w 433"/>
              <a:gd name="T77" fmla="*/ 243 h 358"/>
              <a:gd name="T78" fmla="*/ 100 w 433"/>
              <a:gd name="T79" fmla="*/ 220 h 358"/>
              <a:gd name="T80" fmla="*/ 56 w 433"/>
              <a:gd name="T81" fmla="*/ 233 h 358"/>
              <a:gd name="T82" fmla="*/ 9 w 433"/>
              <a:gd name="T83" fmla="*/ 233 h 358"/>
              <a:gd name="T84" fmla="*/ 52 w 433"/>
              <a:gd name="T85" fmla="*/ 279 h 358"/>
              <a:gd name="T86" fmla="*/ 118 w 433"/>
              <a:gd name="T87" fmla="*/ 297 h 358"/>
              <a:gd name="T88" fmla="*/ 169 w 433"/>
              <a:gd name="T89" fmla="*/ 325 h 358"/>
              <a:gd name="T90" fmla="*/ 222 w 433"/>
              <a:gd name="T91" fmla="*/ 350 h 358"/>
              <a:gd name="T92" fmla="*/ 281 w 433"/>
              <a:gd name="T93" fmla="*/ 322 h 358"/>
              <a:gd name="T94" fmla="*/ 322 w 433"/>
              <a:gd name="T95" fmla="*/ 345 h 358"/>
              <a:gd name="T96" fmla="*/ 351 w 433"/>
              <a:gd name="T97" fmla="*/ 326 h 358"/>
              <a:gd name="T98" fmla="*/ 416 w 433"/>
              <a:gd name="T99" fmla="*/ 314 h 358"/>
              <a:gd name="T100" fmla="*/ 387 w 433"/>
              <a:gd name="T101" fmla="*/ 254 h 358"/>
              <a:gd name="T102" fmla="*/ 109 w 433"/>
              <a:gd name="T103" fmla="*/ 99 h 358"/>
              <a:gd name="T104" fmla="*/ 112 w 433"/>
              <a:gd name="T105" fmla="*/ 134 h 358"/>
              <a:gd name="T106" fmla="*/ 120 w 433"/>
              <a:gd name="T107" fmla="*/ 78 h 358"/>
              <a:gd name="T108" fmla="*/ 172 w 433"/>
              <a:gd name="T109" fmla="*/ 88 h 358"/>
              <a:gd name="T110" fmla="*/ 109 w 433"/>
              <a:gd name="T111" fmla="*/ 99 h 358"/>
              <a:gd name="T112" fmla="*/ 314 w 433"/>
              <a:gd name="T113" fmla="*/ 301 h 358"/>
              <a:gd name="T114" fmla="*/ 309 w 433"/>
              <a:gd name="T115" fmla="*/ 239 h 358"/>
              <a:gd name="T116" fmla="*/ 307 w 433"/>
              <a:gd name="T117" fmla="*/ 281 h 358"/>
              <a:gd name="T118" fmla="*/ 358 w 433"/>
              <a:gd name="T119" fmla="*/ 294 h 358"/>
              <a:gd name="T120" fmla="*/ 314 w 433"/>
              <a:gd name="T121" fmla="*/ 301 h 3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433" h="358">
                <a:moveTo>
                  <a:pt x="387" y="254"/>
                </a:moveTo>
                <a:cubicBezTo>
                  <a:pt x="387" y="254"/>
                  <a:pt x="369" y="223"/>
                  <a:pt x="340" y="236"/>
                </a:cubicBezTo>
                <a:cubicBezTo>
                  <a:pt x="311" y="249"/>
                  <a:pt x="341" y="285"/>
                  <a:pt x="352" y="271"/>
                </a:cubicBezTo>
                <a:cubicBezTo>
                  <a:pt x="352" y="271"/>
                  <a:pt x="346" y="260"/>
                  <a:pt x="357" y="262"/>
                </a:cubicBezTo>
                <a:cubicBezTo>
                  <a:pt x="357" y="262"/>
                  <a:pt x="367" y="274"/>
                  <a:pt x="353" y="280"/>
                </a:cubicBezTo>
                <a:cubicBezTo>
                  <a:pt x="340" y="286"/>
                  <a:pt x="323" y="280"/>
                  <a:pt x="319" y="251"/>
                </a:cubicBezTo>
                <a:cubicBezTo>
                  <a:pt x="319" y="251"/>
                  <a:pt x="319" y="223"/>
                  <a:pt x="358" y="224"/>
                </a:cubicBezTo>
                <a:cubicBezTo>
                  <a:pt x="358" y="224"/>
                  <a:pt x="350" y="207"/>
                  <a:pt x="353" y="190"/>
                </a:cubicBezTo>
                <a:cubicBezTo>
                  <a:pt x="353" y="190"/>
                  <a:pt x="314" y="190"/>
                  <a:pt x="316" y="122"/>
                </a:cubicBezTo>
                <a:cubicBezTo>
                  <a:pt x="316" y="122"/>
                  <a:pt x="279" y="136"/>
                  <a:pt x="261" y="100"/>
                </a:cubicBezTo>
                <a:cubicBezTo>
                  <a:pt x="261" y="100"/>
                  <a:pt x="207" y="108"/>
                  <a:pt x="190" y="54"/>
                </a:cubicBezTo>
                <a:cubicBezTo>
                  <a:pt x="190" y="54"/>
                  <a:pt x="145" y="54"/>
                  <a:pt x="143" y="7"/>
                </a:cubicBezTo>
                <a:cubicBezTo>
                  <a:pt x="143" y="7"/>
                  <a:pt x="98" y="0"/>
                  <a:pt x="91" y="43"/>
                </a:cubicBezTo>
                <a:cubicBezTo>
                  <a:pt x="91" y="43"/>
                  <a:pt x="60" y="45"/>
                  <a:pt x="47" y="73"/>
                </a:cubicBezTo>
                <a:cubicBezTo>
                  <a:pt x="34" y="102"/>
                  <a:pt x="58" y="131"/>
                  <a:pt x="70" y="129"/>
                </a:cubicBezTo>
                <a:cubicBezTo>
                  <a:pt x="70" y="129"/>
                  <a:pt x="55" y="172"/>
                  <a:pt x="84" y="188"/>
                </a:cubicBezTo>
                <a:cubicBezTo>
                  <a:pt x="113" y="203"/>
                  <a:pt x="133" y="196"/>
                  <a:pt x="141" y="189"/>
                </a:cubicBezTo>
                <a:cubicBezTo>
                  <a:pt x="141" y="189"/>
                  <a:pt x="173" y="215"/>
                  <a:pt x="197" y="184"/>
                </a:cubicBezTo>
                <a:cubicBezTo>
                  <a:pt x="221" y="153"/>
                  <a:pt x="184" y="107"/>
                  <a:pt x="159" y="117"/>
                </a:cubicBezTo>
                <a:cubicBezTo>
                  <a:pt x="133" y="126"/>
                  <a:pt x="138" y="148"/>
                  <a:pt x="153" y="146"/>
                </a:cubicBezTo>
                <a:cubicBezTo>
                  <a:pt x="153" y="146"/>
                  <a:pt x="156" y="134"/>
                  <a:pt x="165" y="141"/>
                </a:cubicBezTo>
                <a:cubicBezTo>
                  <a:pt x="165" y="141"/>
                  <a:pt x="165" y="160"/>
                  <a:pt x="149" y="154"/>
                </a:cubicBezTo>
                <a:cubicBezTo>
                  <a:pt x="133" y="148"/>
                  <a:pt x="126" y="130"/>
                  <a:pt x="145" y="113"/>
                </a:cubicBezTo>
                <a:cubicBezTo>
                  <a:pt x="165" y="96"/>
                  <a:pt x="210" y="122"/>
                  <a:pt x="209" y="142"/>
                </a:cubicBezTo>
                <a:cubicBezTo>
                  <a:pt x="209" y="142"/>
                  <a:pt x="254" y="138"/>
                  <a:pt x="275" y="162"/>
                </a:cubicBezTo>
                <a:cubicBezTo>
                  <a:pt x="297" y="186"/>
                  <a:pt x="292" y="241"/>
                  <a:pt x="262" y="255"/>
                </a:cubicBezTo>
                <a:cubicBezTo>
                  <a:pt x="262" y="255"/>
                  <a:pt x="221" y="284"/>
                  <a:pt x="177" y="254"/>
                </a:cubicBezTo>
                <a:cubicBezTo>
                  <a:pt x="177" y="254"/>
                  <a:pt x="145" y="274"/>
                  <a:pt x="123" y="254"/>
                </a:cubicBezTo>
                <a:cubicBezTo>
                  <a:pt x="123" y="254"/>
                  <a:pt x="104" y="238"/>
                  <a:pt x="85" y="242"/>
                </a:cubicBezTo>
                <a:cubicBezTo>
                  <a:pt x="85" y="242"/>
                  <a:pt x="79" y="232"/>
                  <a:pt x="88" y="232"/>
                </a:cubicBezTo>
                <a:cubicBezTo>
                  <a:pt x="96" y="232"/>
                  <a:pt x="118" y="235"/>
                  <a:pt x="126" y="248"/>
                </a:cubicBezTo>
                <a:cubicBezTo>
                  <a:pt x="126" y="248"/>
                  <a:pt x="154" y="262"/>
                  <a:pt x="175" y="245"/>
                </a:cubicBezTo>
                <a:cubicBezTo>
                  <a:pt x="175" y="245"/>
                  <a:pt x="219" y="269"/>
                  <a:pt x="245" y="254"/>
                </a:cubicBezTo>
                <a:cubicBezTo>
                  <a:pt x="272" y="238"/>
                  <a:pt x="290" y="226"/>
                  <a:pt x="273" y="176"/>
                </a:cubicBezTo>
                <a:cubicBezTo>
                  <a:pt x="273" y="176"/>
                  <a:pt x="261" y="149"/>
                  <a:pt x="212" y="150"/>
                </a:cubicBezTo>
                <a:cubicBezTo>
                  <a:pt x="213" y="160"/>
                  <a:pt x="213" y="160"/>
                  <a:pt x="213" y="160"/>
                </a:cubicBezTo>
                <a:cubicBezTo>
                  <a:pt x="213" y="160"/>
                  <a:pt x="267" y="160"/>
                  <a:pt x="263" y="201"/>
                </a:cubicBezTo>
                <a:cubicBezTo>
                  <a:pt x="260" y="242"/>
                  <a:pt x="212" y="261"/>
                  <a:pt x="171" y="227"/>
                </a:cubicBezTo>
                <a:cubicBezTo>
                  <a:pt x="171" y="227"/>
                  <a:pt x="157" y="248"/>
                  <a:pt x="144" y="243"/>
                </a:cubicBezTo>
                <a:cubicBezTo>
                  <a:pt x="131" y="238"/>
                  <a:pt x="118" y="224"/>
                  <a:pt x="100" y="220"/>
                </a:cubicBezTo>
                <a:cubicBezTo>
                  <a:pt x="82" y="217"/>
                  <a:pt x="64" y="226"/>
                  <a:pt x="56" y="233"/>
                </a:cubicBezTo>
                <a:cubicBezTo>
                  <a:pt x="49" y="241"/>
                  <a:pt x="28" y="253"/>
                  <a:pt x="9" y="233"/>
                </a:cubicBezTo>
                <a:cubicBezTo>
                  <a:pt x="9" y="233"/>
                  <a:pt x="0" y="260"/>
                  <a:pt x="52" y="279"/>
                </a:cubicBezTo>
                <a:cubicBezTo>
                  <a:pt x="52" y="279"/>
                  <a:pt x="91" y="263"/>
                  <a:pt x="118" y="297"/>
                </a:cubicBezTo>
                <a:cubicBezTo>
                  <a:pt x="144" y="331"/>
                  <a:pt x="169" y="325"/>
                  <a:pt x="169" y="325"/>
                </a:cubicBezTo>
                <a:cubicBezTo>
                  <a:pt x="169" y="325"/>
                  <a:pt x="184" y="358"/>
                  <a:pt x="222" y="350"/>
                </a:cubicBezTo>
                <a:cubicBezTo>
                  <a:pt x="261" y="342"/>
                  <a:pt x="236" y="313"/>
                  <a:pt x="281" y="322"/>
                </a:cubicBezTo>
                <a:cubicBezTo>
                  <a:pt x="281" y="322"/>
                  <a:pt x="303" y="346"/>
                  <a:pt x="322" y="345"/>
                </a:cubicBezTo>
                <a:cubicBezTo>
                  <a:pt x="341" y="344"/>
                  <a:pt x="351" y="326"/>
                  <a:pt x="351" y="326"/>
                </a:cubicBezTo>
                <a:cubicBezTo>
                  <a:pt x="351" y="326"/>
                  <a:pt x="399" y="337"/>
                  <a:pt x="416" y="314"/>
                </a:cubicBezTo>
                <a:cubicBezTo>
                  <a:pt x="433" y="291"/>
                  <a:pt x="421" y="260"/>
                  <a:pt x="387" y="254"/>
                </a:cubicBezTo>
                <a:close/>
                <a:moveTo>
                  <a:pt x="109" y="99"/>
                </a:moveTo>
                <a:cubicBezTo>
                  <a:pt x="101" y="110"/>
                  <a:pt x="112" y="134"/>
                  <a:pt x="112" y="134"/>
                </a:cubicBezTo>
                <a:cubicBezTo>
                  <a:pt x="96" y="134"/>
                  <a:pt x="84" y="93"/>
                  <a:pt x="120" y="78"/>
                </a:cubicBezTo>
                <a:cubicBezTo>
                  <a:pt x="156" y="64"/>
                  <a:pt x="172" y="88"/>
                  <a:pt x="172" y="88"/>
                </a:cubicBezTo>
                <a:cubicBezTo>
                  <a:pt x="133" y="72"/>
                  <a:pt x="118" y="88"/>
                  <a:pt x="109" y="99"/>
                </a:cubicBezTo>
                <a:close/>
                <a:moveTo>
                  <a:pt x="314" y="301"/>
                </a:moveTo>
                <a:cubicBezTo>
                  <a:pt x="292" y="286"/>
                  <a:pt x="290" y="259"/>
                  <a:pt x="309" y="239"/>
                </a:cubicBezTo>
                <a:cubicBezTo>
                  <a:pt x="309" y="239"/>
                  <a:pt x="295" y="267"/>
                  <a:pt x="307" y="281"/>
                </a:cubicBezTo>
                <a:cubicBezTo>
                  <a:pt x="319" y="296"/>
                  <a:pt x="327" y="303"/>
                  <a:pt x="358" y="294"/>
                </a:cubicBezTo>
                <a:cubicBezTo>
                  <a:pt x="358" y="294"/>
                  <a:pt x="335" y="315"/>
                  <a:pt x="314" y="301"/>
                </a:cubicBezTo>
                <a:close/>
              </a:path>
            </a:pathLst>
          </a:custGeom>
          <a:solidFill>
            <a:srgbClr val="BBE4F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088" name="PA_任意多边形 35"/>
          <p:cNvSpPr>
            <a:spLocks noEditPoints="1"/>
          </p:cNvSpPr>
          <p:nvPr>
            <p:custDataLst>
              <p:tags r:id="rId32"/>
            </p:custDataLst>
          </p:nvPr>
        </p:nvSpPr>
        <p:spPr bwMode="auto">
          <a:xfrm>
            <a:off x="9197975" y="3333750"/>
            <a:ext cx="1000125" cy="830263"/>
          </a:xfrm>
          <a:custGeom>
            <a:avLst/>
            <a:gdLst>
              <a:gd name="T0" fmla="*/ 339 w 419"/>
              <a:gd name="T1" fmla="*/ 271 h 348"/>
              <a:gd name="T2" fmla="*/ 350 w 419"/>
              <a:gd name="T3" fmla="*/ 259 h 348"/>
              <a:gd name="T4" fmla="*/ 314 w 419"/>
              <a:gd name="T5" fmla="*/ 246 h 348"/>
              <a:gd name="T6" fmla="*/ 353 w 419"/>
              <a:gd name="T7" fmla="*/ 218 h 348"/>
              <a:gd name="T8" fmla="*/ 311 w 419"/>
              <a:gd name="T9" fmla="*/ 114 h 348"/>
              <a:gd name="T10" fmla="*/ 246 w 419"/>
              <a:gd name="T11" fmla="*/ 93 h 348"/>
              <a:gd name="T12" fmla="*/ 138 w 419"/>
              <a:gd name="T13" fmla="*/ 1 h 348"/>
              <a:gd name="T14" fmla="*/ 34 w 419"/>
              <a:gd name="T15" fmla="*/ 86 h 348"/>
              <a:gd name="T16" fmla="*/ 76 w 419"/>
              <a:gd name="T17" fmla="*/ 184 h 348"/>
              <a:gd name="T18" fmla="*/ 159 w 419"/>
              <a:gd name="T19" fmla="*/ 108 h 348"/>
              <a:gd name="T20" fmla="*/ 149 w 419"/>
              <a:gd name="T21" fmla="*/ 138 h 348"/>
              <a:gd name="T22" fmla="*/ 148 w 419"/>
              <a:gd name="T23" fmla="*/ 148 h 348"/>
              <a:gd name="T24" fmla="*/ 200 w 419"/>
              <a:gd name="T25" fmla="*/ 137 h 348"/>
              <a:gd name="T26" fmla="*/ 254 w 419"/>
              <a:gd name="T27" fmla="*/ 248 h 348"/>
              <a:gd name="T28" fmla="*/ 140 w 419"/>
              <a:gd name="T29" fmla="*/ 256 h 348"/>
              <a:gd name="T30" fmla="*/ 79 w 419"/>
              <a:gd name="T31" fmla="*/ 234 h 348"/>
              <a:gd name="T32" fmla="*/ 170 w 419"/>
              <a:gd name="T33" fmla="*/ 242 h 348"/>
              <a:gd name="T34" fmla="*/ 268 w 419"/>
              <a:gd name="T35" fmla="*/ 170 h 348"/>
              <a:gd name="T36" fmla="*/ 248 w 419"/>
              <a:gd name="T37" fmla="*/ 173 h 348"/>
              <a:gd name="T38" fmla="*/ 155 w 419"/>
              <a:gd name="T39" fmla="*/ 230 h 348"/>
              <a:gd name="T40" fmla="*/ 25 w 419"/>
              <a:gd name="T41" fmla="*/ 237 h 348"/>
              <a:gd name="T42" fmla="*/ 46 w 419"/>
              <a:gd name="T43" fmla="*/ 276 h 348"/>
              <a:gd name="T44" fmla="*/ 216 w 419"/>
              <a:gd name="T45" fmla="*/ 347 h 348"/>
              <a:gd name="T46" fmla="*/ 314 w 419"/>
              <a:gd name="T47" fmla="*/ 342 h 348"/>
              <a:gd name="T48" fmla="*/ 419 w 419"/>
              <a:gd name="T49" fmla="*/ 287 h 348"/>
              <a:gd name="T50" fmla="*/ 369 w 419"/>
              <a:gd name="T51" fmla="*/ 322 h 348"/>
              <a:gd name="T52" fmla="*/ 315 w 419"/>
              <a:gd name="T53" fmla="*/ 338 h 348"/>
              <a:gd name="T54" fmla="*/ 259 w 419"/>
              <a:gd name="T55" fmla="*/ 313 h 348"/>
              <a:gd name="T56" fmla="*/ 164 w 419"/>
              <a:gd name="T57" fmla="*/ 319 h 348"/>
              <a:gd name="T58" fmla="*/ 44 w 419"/>
              <a:gd name="T59" fmla="*/ 272 h 348"/>
              <a:gd name="T60" fmla="*/ 4 w 419"/>
              <a:gd name="T61" fmla="*/ 229 h 348"/>
              <a:gd name="T62" fmla="*/ 51 w 419"/>
              <a:gd name="T63" fmla="*/ 230 h 348"/>
              <a:gd name="T64" fmla="*/ 164 w 419"/>
              <a:gd name="T65" fmla="*/ 222 h 348"/>
              <a:gd name="T66" fmla="*/ 206 w 419"/>
              <a:gd name="T67" fmla="*/ 155 h 348"/>
              <a:gd name="T68" fmla="*/ 264 w 419"/>
              <a:gd name="T69" fmla="*/ 171 h 348"/>
              <a:gd name="T70" fmla="*/ 184 w 419"/>
              <a:gd name="T71" fmla="*/ 245 h 348"/>
              <a:gd name="T72" fmla="*/ 121 w 419"/>
              <a:gd name="T73" fmla="*/ 241 h 348"/>
              <a:gd name="T74" fmla="*/ 75 w 419"/>
              <a:gd name="T75" fmla="*/ 236 h 348"/>
              <a:gd name="T76" fmla="*/ 114 w 419"/>
              <a:gd name="T77" fmla="*/ 250 h 348"/>
              <a:gd name="T78" fmla="*/ 255 w 419"/>
              <a:gd name="T79" fmla="*/ 250 h 348"/>
              <a:gd name="T80" fmla="*/ 204 w 419"/>
              <a:gd name="T81" fmla="*/ 137 h 348"/>
              <a:gd name="T82" fmla="*/ 148 w 419"/>
              <a:gd name="T83" fmla="*/ 152 h 348"/>
              <a:gd name="T84" fmla="*/ 144 w 419"/>
              <a:gd name="T85" fmla="*/ 140 h 348"/>
              <a:gd name="T86" fmla="*/ 196 w 419"/>
              <a:gd name="T87" fmla="*/ 156 h 348"/>
              <a:gd name="T88" fmla="*/ 132 w 419"/>
              <a:gd name="T89" fmla="*/ 182 h 348"/>
              <a:gd name="T90" fmla="*/ 66 w 419"/>
              <a:gd name="T91" fmla="*/ 121 h 348"/>
              <a:gd name="T92" fmla="*/ 84 w 419"/>
              <a:gd name="T93" fmla="*/ 40 h 348"/>
              <a:gd name="T94" fmla="*/ 136 w 419"/>
              <a:gd name="T95" fmla="*/ 2 h 348"/>
              <a:gd name="T96" fmla="*/ 254 w 419"/>
              <a:gd name="T97" fmla="*/ 97 h 348"/>
              <a:gd name="T98" fmla="*/ 326 w 419"/>
              <a:gd name="T99" fmla="*/ 179 h 348"/>
              <a:gd name="T100" fmla="*/ 315 w 419"/>
              <a:gd name="T101" fmla="*/ 231 h 348"/>
              <a:gd name="T102" fmla="*/ 354 w 419"/>
              <a:gd name="T103" fmla="*/ 259 h 348"/>
              <a:gd name="T104" fmla="*/ 345 w 419"/>
              <a:gd name="T105" fmla="*/ 266 h 348"/>
              <a:gd name="T106" fmla="*/ 376 w 419"/>
              <a:gd name="T107" fmla="*/ 247 h 348"/>
              <a:gd name="T108" fmla="*/ 97 w 419"/>
              <a:gd name="T109" fmla="*/ 105 h 348"/>
              <a:gd name="T110" fmla="*/ 135 w 419"/>
              <a:gd name="T111" fmla="*/ 71 h 348"/>
              <a:gd name="T112" fmla="*/ 136 w 419"/>
              <a:gd name="T113" fmla="*/ 74 h 348"/>
              <a:gd name="T114" fmla="*/ 167 w 419"/>
              <a:gd name="T115" fmla="*/ 82 h 348"/>
              <a:gd name="T116" fmla="*/ 108 w 419"/>
              <a:gd name="T117" fmla="*/ 131 h 348"/>
              <a:gd name="T118" fmla="*/ 303 w 419"/>
              <a:gd name="T119" fmla="*/ 236 h 348"/>
              <a:gd name="T120" fmla="*/ 350 w 419"/>
              <a:gd name="T121" fmla="*/ 287 h 348"/>
              <a:gd name="T122" fmla="*/ 359 w 419"/>
              <a:gd name="T123" fmla="*/ 284 h 348"/>
              <a:gd name="T124" fmla="*/ 304 w 419"/>
              <a:gd name="T125" fmla="*/ 235 h 3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419" h="348">
                <a:moveTo>
                  <a:pt x="380" y="249"/>
                </a:moveTo>
                <a:cubicBezTo>
                  <a:pt x="382" y="248"/>
                  <a:pt x="382" y="248"/>
                  <a:pt x="382" y="248"/>
                </a:cubicBezTo>
                <a:cubicBezTo>
                  <a:pt x="382" y="248"/>
                  <a:pt x="379" y="242"/>
                  <a:pt x="373" y="237"/>
                </a:cubicBezTo>
                <a:cubicBezTo>
                  <a:pt x="367" y="231"/>
                  <a:pt x="358" y="226"/>
                  <a:pt x="347" y="226"/>
                </a:cubicBezTo>
                <a:cubicBezTo>
                  <a:pt x="343" y="226"/>
                  <a:pt x="338" y="227"/>
                  <a:pt x="332" y="229"/>
                </a:cubicBezTo>
                <a:cubicBezTo>
                  <a:pt x="328" y="231"/>
                  <a:pt x="324" y="234"/>
                  <a:pt x="322" y="237"/>
                </a:cubicBezTo>
                <a:cubicBezTo>
                  <a:pt x="320" y="240"/>
                  <a:pt x="319" y="244"/>
                  <a:pt x="319" y="247"/>
                </a:cubicBezTo>
                <a:cubicBezTo>
                  <a:pt x="319" y="253"/>
                  <a:pt x="322" y="259"/>
                  <a:pt x="325" y="264"/>
                </a:cubicBezTo>
                <a:cubicBezTo>
                  <a:pt x="329" y="268"/>
                  <a:pt x="334" y="271"/>
                  <a:pt x="339" y="271"/>
                </a:cubicBezTo>
                <a:cubicBezTo>
                  <a:pt x="342" y="271"/>
                  <a:pt x="345" y="270"/>
                  <a:pt x="347" y="267"/>
                </a:cubicBezTo>
                <a:cubicBezTo>
                  <a:pt x="348" y="266"/>
                  <a:pt x="348" y="266"/>
                  <a:pt x="348" y="266"/>
                </a:cubicBezTo>
                <a:cubicBezTo>
                  <a:pt x="347" y="265"/>
                  <a:pt x="347" y="265"/>
                  <a:pt x="347" y="265"/>
                </a:cubicBezTo>
                <a:cubicBezTo>
                  <a:pt x="347" y="265"/>
                  <a:pt x="347" y="265"/>
                  <a:pt x="347" y="265"/>
                </a:cubicBezTo>
                <a:cubicBezTo>
                  <a:pt x="347" y="264"/>
                  <a:pt x="346" y="264"/>
                  <a:pt x="346" y="263"/>
                </a:cubicBezTo>
                <a:cubicBezTo>
                  <a:pt x="346" y="262"/>
                  <a:pt x="346" y="261"/>
                  <a:pt x="346" y="260"/>
                </a:cubicBezTo>
                <a:cubicBezTo>
                  <a:pt x="346" y="260"/>
                  <a:pt x="346" y="259"/>
                  <a:pt x="346" y="259"/>
                </a:cubicBezTo>
                <a:cubicBezTo>
                  <a:pt x="346" y="259"/>
                  <a:pt x="346" y="259"/>
                  <a:pt x="347" y="259"/>
                </a:cubicBezTo>
                <a:cubicBezTo>
                  <a:pt x="348" y="259"/>
                  <a:pt x="349" y="259"/>
                  <a:pt x="350" y="259"/>
                </a:cubicBezTo>
                <a:cubicBezTo>
                  <a:pt x="350" y="257"/>
                  <a:pt x="350" y="257"/>
                  <a:pt x="350" y="257"/>
                </a:cubicBezTo>
                <a:cubicBezTo>
                  <a:pt x="348" y="258"/>
                  <a:pt x="348" y="258"/>
                  <a:pt x="348" y="258"/>
                </a:cubicBezTo>
                <a:cubicBezTo>
                  <a:pt x="348" y="259"/>
                  <a:pt x="348" y="259"/>
                  <a:pt x="348" y="259"/>
                </a:cubicBezTo>
                <a:cubicBezTo>
                  <a:pt x="349" y="259"/>
                  <a:pt x="351" y="263"/>
                  <a:pt x="351" y="266"/>
                </a:cubicBezTo>
                <a:cubicBezTo>
                  <a:pt x="351" y="267"/>
                  <a:pt x="351" y="269"/>
                  <a:pt x="350" y="270"/>
                </a:cubicBezTo>
                <a:cubicBezTo>
                  <a:pt x="349" y="271"/>
                  <a:pt x="348" y="272"/>
                  <a:pt x="346" y="273"/>
                </a:cubicBezTo>
                <a:cubicBezTo>
                  <a:pt x="343" y="275"/>
                  <a:pt x="340" y="275"/>
                  <a:pt x="337" y="275"/>
                </a:cubicBezTo>
                <a:cubicBezTo>
                  <a:pt x="332" y="275"/>
                  <a:pt x="327" y="273"/>
                  <a:pt x="323" y="269"/>
                </a:cubicBezTo>
                <a:cubicBezTo>
                  <a:pt x="319" y="264"/>
                  <a:pt x="315" y="257"/>
                  <a:pt x="314" y="246"/>
                </a:cubicBezTo>
                <a:cubicBezTo>
                  <a:pt x="312" y="246"/>
                  <a:pt x="312" y="246"/>
                  <a:pt x="312" y="246"/>
                </a:cubicBezTo>
                <a:cubicBezTo>
                  <a:pt x="314" y="246"/>
                  <a:pt x="314" y="246"/>
                  <a:pt x="314" y="246"/>
                </a:cubicBezTo>
                <a:cubicBezTo>
                  <a:pt x="314" y="246"/>
                  <a:pt x="314" y="246"/>
                  <a:pt x="314" y="246"/>
                </a:cubicBezTo>
                <a:cubicBezTo>
                  <a:pt x="314" y="246"/>
                  <a:pt x="314" y="239"/>
                  <a:pt x="318" y="233"/>
                </a:cubicBezTo>
                <a:cubicBezTo>
                  <a:pt x="323" y="227"/>
                  <a:pt x="331" y="221"/>
                  <a:pt x="349" y="221"/>
                </a:cubicBezTo>
                <a:cubicBezTo>
                  <a:pt x="350" y="221"/>
                  <a:pt x="350" y="221"/>
                  <a:pt x="351" y="221"/>
                </a:cubicBezTo>
                <a:cubicBezTo>
                  <a:pt x="355" y="221"/>
                  <a:pt x="355" y="221"/>
                  <a:pt x="355" y="221"/>
                </a:cubicBezTo>
                <a:cubicBezTo>
                  <a:pt x="353" y="218"/>
                  <a:pt x="353" y="218"/>
                  <a:pt x="353" y="218"/>
                </a:cubicBezTo>
                <a:cubicBezTo>
                  <a:pt x="353" y="218"/>
                  <a:pt x="353" y="218"/>
                  <a:pt x="353" y="218"/>
                </a:cubicBezTo>
                <a:cubicBezTo>
                  <a:pt x="352" y="217"/>
                  <a:pt x="348" y="206"/>
                  <a:pt x="348" y="194"/>
                </a:cubicBezTo>
                <a:cubicBezTo>
                  <a:pt x="348" y="191"/>
                  <a:pt x="348" y="188"/>
                  <a:pt x="348" y="186"/>
                </a:cubicBezTo>
                <a:cubicBezTo>
                  <a:pt x="349" y="183"/>
                  <a:pt x="349" y="183"/>
                  <a:pt x="349" y="183"/>
                </a:cubicBezTo>
                <a:cubicBezTo>
                  <a:pt x="346" y="183"/>
                  <a:pt x="346" y="183"/>
                  <a:pt x="346" y="183"/>
                </a:cubicBezTo>
                <a:cubicBezTo>
                  <a:pt x="346" y="183"/>
                  <a:pt x="346" y="183"/>
                  <a:pt x="346" y="183"/>
                </a:cubicBezTo>
                <a:cubicBezTo>
                  <a:pt x="346" y="183"/>
                  <a:pt x="337" y="183"/>
                  <a:pt x="328" y="175"/>
                </a:cubicBezTo>
                <a:cubicBezTo>
                  <a:pt x="320" y="167"/>
                  <a:pt x="311" y="152"/>
                  <a:pt x="311" y="122"/>
                </a:cubicBezTo>
                <a:cubicBezTo>
                  <a:pt x="311" y="121"/>
                  <a:pt x="311" y="119"/>
                  <a:pt x="311" y="117"/>
                </a:cubicBezTo>
                <a:cubicBezTo>
                  <a:pt x="311" y="114"/>
                  <a:pt x="311" y="114"/>
                  <a:pt x="311" y="114"/>
                </a:cubicBezTo>
                <a:cubicBezTo>
                  <a:pt x="308" y="115"/>
                  <a:pt x="308" y="115"/>
                  <a:pt x="308" y="115"/>
                </a:cubicBezTo>
                <a:cubicBezTo>
                  <a:pt x="308" y="115"/>
                  <a:pt x="308" y="115"/>
                  <a:pt x="308" y="115"/>
                </a:cubicBezTo>
                <a:cubicBezTo>
                  <a:pt x="307" y="115"/>
                  <a:pt x="300" y="117"/>
                  <a:pt x="292" y="117"/>
                </a:cubicBezTo>
                <a:cubicBezTo>
                  <a:pt x="286" y="117"/>
                  <a:pt x="279" y="116"/>
                  <a:pt x="273" y="113"/>
                </a:cubicBezTo>
                <a:cubicBezTo>
                  <a:pt x="267" y="109"/>
                  <a:pt x="260" y="104"/>
                  <a:pt x="256" y="94"/>
                </a:cubicBezTo>
                <a:cubicBezTo>
                  <a:pt x="255" y="93"/>
                  <a:pt x="255" y="93"/>
                  <a:pt x="255" y="93"/>
                </a:cubicBezTo>
                <a:cubicBezTo>
                  <a:pt x="254" y="93"/>
                  <a:pt x="254" y="93"/>
                  <a:pt x="254" y="93"/>
                </a:cubicBezTo>
                <a:cubicBezTo>
                  <a:pt x="253" y="93"/>
                  <a:pt x="253" y="93"/>
                  <a:pt x="253" y="93"/>
                </a:cubicBezTo>
                <a:cubicBezTo>
                  <a:pt x="252" y="93"/>
                  <a:pt x="249" y="93"/>
                  <a:pt x="246" y="93"/>
                </a:cubicBezTo>
                <a:cubicBezTo>
                  <a:pt x="238" y="93"/>
                  <a:pt x="226" y="92"/>
                  <a:pt x="214" y="86"/>
                </a:cubicBezTo>
                <a:cubicBezTo>
                  <a:pt x="202" y="80"/>
                  <a:pt x="191" y="69"/>
                  <a:pt x="185" y="49"/>
                </a:cubicBezTo>
                <a:cubicBezTo>
                  <a:pt x="184" y="47"/>
                  <a:pt x="184" y="47"/>
                  <a:pt x="184" y="47"/>
                </a:cubicBezTo>
                <a:cubicBezTo>
                  <a:pt x="183" y="47"/>
                  <a:pt x="183" y="47"/>
                  <a:pt x="183" y="47"/>
                </a:cubicBezTo>
                <a:cubicBezTo>
                  <a:pt x="182" y="47"/>
                  <a:pt x="182" y="47"/>
                  <a:pt x="182" y="47"/>
                </a:cubicBezTo>
                <a:cubicBezTo>
                  <a:pt x="180" y="47"/>
                  <a:pt x="169" y="46"/>
                  <a:pt x="159" y="40"/>
                </a:cubicBezTo>
                <a:cubicBezTo>
                  <a:pt x="154" y="37"/>
                  <a:pt x="149" y="33"/>
                  <a:pt x="145" y="27"/>
                </a:cubicBezTo>
                <a:cubicBezTo>
                  <a:pt x="141" y="21"/>
                  <a:pt x="139" y="13"/>
                  <a:pt x="138" y="2"/>
                </a:cubicBezTo>
                <a:cubicBezTo>
                  <a:pt x="138" y="1"/>
                  <a:pt x="138" y="1"/>
                  <a:pt x="138" y="1"/>
                </a:cubicBezTo>
                <a:cubicBezTo>
                  <a:pt x="136" y="0"/>
                  <a:pt x="136" y="0"/>
                  <a:pt x="136" y="0"/>
                </a:cubicBezTo>
                <a:cubicBezTo>
                  <a:pt x="136" y="0"/>
                  <a:pt x="133" y="0"/>
                  <a:pt x="129" y="0"/>
                </a:cubicBezTo>
                <a:cubicBezTo>
                  <a:pt x="122" y="0"/>
                  <a:pt x="112" y="1"/>
                  <a:pt x="103" y="6"/>
                </a:cubicBezTo>
                <a:cubicBezTo>
                  <a:pt x="93" y="12"/>
                  <a:pt x="85" y="21"/>
                  <a:pt x="82" y="38"/>
                </a:cubicBezTo>
                <a:cubicBezTo>
                  <a:pt x="84" y="38"/>
                  <a:pt x="84" y="38"/>
                  <a:pt x="84" y="38"/>
                </a:cubicBezTo>
                <a:cubicBezTo>
                  <a:pt x="84" y="36"/>
                  <a:pt x="84" y="36"/>
                  <a:pt x="84" y="36"/>
                </a:cubicBezTo>
                <a:cubicBezTo>
                  <a:pt x="84" y="36"/>
                  <a:pt x="76" y="37"/>
                  <a:pt x="66" y="41"/>
                </a:cubicBezTo>
                <a:cubicBezTo>
                  <a:pt x="56" y="45"/>
                  <a:pt x="45" y="53"/>
                  <a:pt x="38" y="68"/>
                </a:cubicBezTo>
                <a:cubicBezTo>
                  <a:pt x="35" y="74"/>
                  <a:pt x="34" y="80"/>
                  <a:pt x="34" y="86"/>
                </a:cubicBezTo>
                <a:cubicBezTo>
                  <a:pt x="34" y="97"/>
                  <a:pt x="38" y="107"/>
                  <a:pt x="43" y="114"/>
                </a:cubicBezTo>
                <a:cubicBezTo>
                  <a:pt x="46" y="118"/>
                  <a:pt x="49" y="120"/>
                  <a:pt x="52" y="123"/>
                </a:cubicBezTo>
                <a:cubicBezTo>
                  <a:pt x="55" y="125"/>
                  <a:pt x="58" y="126"/>
                  <a:pt x="61" y="126"/>
                </a:cubicBezTo>
                <a:cubicBezTo>
                  <a:pt x="62" y="126"/>
                  <a:pt x="62" y="126"/>
                  <a:pt x="63" y="126"/>
                </a:cubicBezTo>
                <a:cubicBezTo>
                  <a:pt x="63" y="124"/>
                  <a:pt x="63" y="124"/>
                  <a:pt x="63" y="124"/>
                </a:cubicBezTo>
                <a:cubicBezTo>
                  <a:pt x="61" y="123"/>
                  <a:pt x="61" y="123"/>
                  <a:pt x="61" y="123"/>
                </a:cubicBezTo>
                <a:cubicBezTo>
                  <a:pt x="61" y="123"/>
                  <a:pt x="57" y="134"/>
                  <a:pt x="57" y="147"/>
                </a:cubicBezTo>
                <a:cubicBezTo>
                  <a:pt x="57" y="154"/>
                  <a:pt x="58" y="161"/>
                  <a:pt x="61" y="168"/>
                </a:cubicBezTo>
                <a:cubicBezTo>
                  <a:pt x="64" y="174"/>
                  <a:pt x="68" y="180"/>
                  <a:pt x="76" y="184"/>
                </a:cubicBezTo>
                <a:cubicBezTo>
                  <a:pt x="89" y="191"/>
                  <a:pt x="100" y="194"/>
                  <a:pt x="110" y="194"/>
                </a:cubicBezTo>
                <a:cubicBezTo>
                  <a:pt x="122" y="194"/>
                  <a:pt x="130" y="190"/>
                  <a:pt x="135" y="185"/>
                </a:cubicBezTo>
                <a:cubicBezTo>
                  <a:pt x="134" y="184"/>
                  <a:pt x="134" y="184"/>
                  <a:pt x="134" y="184"/>
                </a:cubicBezTo>
                <a:cubicBezTo>
                  <a:pt x="132" y="185"/>
                  <a:pt x="132" y="185"/>
                  <a:pt x="132" y="185"/>
                </a:cubicBezTo>
                <a:cubicBezTo>
                  <a:pt x="132" y="186"/>
                  <a:pt x="146" y="196"/>
                  <a:pt x="162" y="196"/>
                </a:cubicBezTo>
                <a:cubicBezTo>
                  <a:pt x="172" y="196"/>
                  <a:pt x="182" y="192"/>
                  <a:pt x="192" y="180"/>
                </a:cubicBezTo>
                <a:cubicBezTo>
                  <a:pt x="197" y="173"/>
                  <a:pt x="200" y="165"/>
                  <a:pt x="200" y="156"/>
                </a:cubicBezTo>
                <a:cubicBezTo>
                  <a:pt x="200" y="144"/>
                  <a:pt x="194" y="132"/>
                  <a:pt x="187" y="123"/>
                </a:cubicBezTo>
                <a:cubicBezTo>
                  <a:pt x="179" y="114"/>
                  <a:pt x="169" y="108"/>
                  <a:pt x="159" y="108"/>
                </a:cubicBezTo>
                <a:cubicBezTo>
                  <a:pt x="156" y="108"/>
                  <a:pt x="153" y="109"/>
                  <a:pt x="151" y="110"/>
                </a:cubicBezTo>
                <a:cubicBezTo>
                  <a:pt x="138" y="115"/>
                  <a:pt x="132" y="123"/>
                  <a:pt x="132" y="131"/>
                </a:cubicBezTo>
                <a:cubicBezTo>
                  <a:pt x="132" y="134"/>
                  <a:pt x="133" y="137"/>
                  <a:pt x="135" y="139"/>
                </a:cubicBezTo>
                <a:cubicBezTo>
                  <a:pt x="137" y="142"/>
                  <a:pt x="140" y="143"/>
                  <a:pt x="143" y="143"/>
                </a:cubicBezTo>
                <a:cubicBezTo>
                  <a:pt x="144" y="143"/>
                  <a:pt x="145" y="143"/>
                  <a:pt x="146" y="143"/>
                </a:cubicBezTo>
                <a:cubicBezTo>
                  <a:pt x="147" y="142"/>
                  <a:pt x="147" y="142"/>
                  <a:pt x="147" y="142"/>
                </a:cubicBezTo>
                <a:cubicBezTo>
                  <a:pt x="148" y="141"/>
                  <a:pt x="148" y="141"/>
                  <a:pt x="148" y="141"/>
                </a:cubicBezTo>
                <a:cubicBezTo>
                  <a:pt x="148" y="141"/>
                  <a:pt x="148" y="141"/>
                  <a:pt x="148" y="141"/>
                </a:cubicBezTo>
                <a:cubicBezTo>
                  <a:pt x="148" y="141"/>
                  <a:pt x="148" y="139"/>
                  <a:pt x="149" y="138"/>
                </a:cubicBezTo>
                <a:cubicBezTo>
                  <a:pt x="150" y="137"/>
                  <a:pt x="150" y="137"/>
                  <a:pt x="151" y="136"/>
                </a:cubicBezTo>
                <a:cubicBezTo>
                  <a:pt x="151" y="136"/>
                  <a:pt x="152" y="135"/>
                  <a:pt x="153" y="135"/>
                </a:cubicBezTo>
                <a:cubicBezTo>
                  <a:pt x="153" y="135"/>
                  <a:pt x="155" y="136"/>
                  <a:pt x="156" y="137"/>
                </a:cubicBezTo>
                <a:cubicBezTo>
                  <a:pt x="158" y="136"/>
                  <a:pt x="158" y="136"/>
                  <a:pt x="158" y="136"/>
                </a:cubicBezTo>
                <a:cubicBezTo>
                  <a:pt x="156" y="136"/>
                  <a:pt x="156" y="136"/>
                  <a:pt x="156" y="136"/>
                </a:cubicBezTo>
                <a:cubicBezTo>
                  <a:pt x="156" y="136"/>
                  <a:pt x="156" y="136"/>
                  <a:pt x="156" y="136"/>
                </a:cubicBezTo>
                <a:cubicBezTo>
                  <a:pt x="156" y="137"/>
                  <a:pt x="155" y="140"/>
                  <a:pt x="154" y="143"/>
                </a:cubicBezTo>
                <a:cubicBezTo>
                  <a:pt x="154" y="144"/>
                  <a:pt x="153" y="146"/>
                  <a:pt x="152" y="147"/>
                </a:cubicBezTo>
                <a:cubicBezTo>
                  <a:pt x="151" y="148"/>
                  <a:pt x="149" y="148"/>
                  <a:pt x="148" y="148"/>
                </a:cubicBezTo>
                <a:cubicBezTo>
                  <a:pt x="146" y="148"/>
                  <a:pt x="145" y="148"/>
                  <a:pt x="143" y="147"/>
                </a:cubicBezTo>
                <a:cubicBezTo>
                  <a:pt x="139" y="146"/>
                  <a:pt x="135" y="143"/>
                  <a:pt x="133" y="140"/>
                </a:cubicBezTo>
                <a:cubicBezTo>
                  <a:pt x="130" y="137"/>
                  <a:pt x="129" y="133"/>
                  <a:pt x="129" y="129"/>
                </a:cubicBezTo>
                <a:cubicBezTo>
                  <a:pt x="129" y="123"/>
                  <a:pt x="132" y="117"/>
                  <a:pt x="140" y="110"/>
                </a:cubicBezTo>
                <a:cubicBezTo>
                  <a:pt x="144" y="106"/>
                  <a:pt x="149" y="105"/>
                  <a:pt x="155" y="105"/>
                </a:cubicBezTo>
                <a:cubicBezTo>
                  <a:pt x="165" y="105"/>
                  <a:pt x="176" y="109"/>
                  <a:pt x="185" y="115"/>
                </a:cubicBezTo>
                <a:cubicBezTo>
                  <a:pt x="190" y="118"/>
                  <a:pt x="193" y="122"/>
                  <a:pt x="196" y="126"/>
                </a:cubicBezTo>
                <a:cubicBezTo>
                  <a:pt x="199" y="129"/>
                  <a:pt x="200" y="133"/>
                  <a:pt x="200" y="136"/>
                </a:cubicBezTo>
                <a:cubicBezTo>
                  <a:pt x="200" y="137"/>
                  <a:pt x="200" y="137"/>
                  <a:pt x="200" y="137"/>
                </a:cubicBezTo>
                <a:cubicBezTo>
                  <a:pt x="200" y="139"/>
                  <a:pt x="200" y="139"/>
                  <a:pt x="200" y="139"/>
                </a:cubicBezTo>
                <a:cubicBezTo>
                  <a:pt x="202" y="139"/>
                  <a:pt x="202" y="139"/>
                  <a:pt x="202" y="139"/>
                </a:cubicBezTo>
                <a:cubicBezTo>
                  <a:pt x="202" y="139"/>
                  <a:pt x="203" y="139"/>
                  <a:pt x="204" y="139"/>
                </a:cubicBezTo>
                <a:cubicBezTo>
                  <a:pt x="205" y="139"/>
                  <a:pt x="206" y="139"/>
                  <a:pt x="208" y="139"/>
                </a:cubicBezTo>
                <a:cubicBezTo>
                  <a:pt x="215" y="139"/>
                  <a:pt x="225" y="139"/>
                  <a:pt x="236" y="142"/>
                </a:cubicBezTo>
                <a:cubicBezTo>
                  <a:pt x="248" y="145"/>
                  <a:pt x="259" y="150"/>
                  <a:pt x="267" y="159"/>
                </a:cubicBezTo>
                <a:cubicBezTo>
                  <a:pt x="275" y="168"/>
                  <a:pt x="280" y="183"/>
                  <a:pt x="280" y="198"/>
                </a:cubicBezTo>
                <a:cubicBezTo>
                  <a:pt x="280" y="208"/>
                  <a:pt x="277" y="219"/>
                  <a:pt x="273" y="228"/>
                </a:cubicBezTo>
                <a:cubicBezTo>
                  <a:pt x="269" y="237"/>
                  <a:pt x="262" y="244"/>
                  <a:pt x="254" y="248"/>
                </a:cubicBezTo>
                <a:cubicBezTo>
                  <a:pt x="254" y="248"/>
                  <a:pt x="254" y="248"/>
                  <a:pt x="254" y="248"/>
                </a:cubicBezTo>
                <a:cubicBezTo>
                  <a:pt x="254" y="248"/>
                  <a:pt x="254" y="248"/>
                  <a:pt x="254" y="248"/>
                </a:cubicBezTo>
                <a:cubicBezTo>
                  <a:pt x="254" y="249"/>
                  <a:pt x="254" y="249"/>
                  <a:pt x="254" y="249"/>
                </a:cubicBezTo>
                <a:cubicBezTo>
                  <a:pt x="252" y="250"/>
                  <a:pt x="235" y="261"/>
                  <a:pt x="213" y="261"/>
                </a:cubicBezTo>
                <a:cubicBezTo>
                  <a:pt x="200" y="261"/>
                  <a:pt x="186" y="257"/>
                  <a:pt x="171" y="247"/>
                </a:cubicBezTo>
                <a:cubicBezTo>
                  <a:pt x="170" y="246"/>
                  <a:pt x="170" y="246"/>
                  <a:pt x="170" y="246"/>
                </a:cubicBezTo>
                <a:cubicBezTo>
                  <a:pt x="169" y="247"/>
                  <a:pt x="169" y="247"/>
                  <a:pt x="169" y="247"/>
                </a:cubicBezTo>
                <a:cubicBezTo>
                  <a:pt x="168" y="247"/>
                  <a:pt x="168" y="247"/>
                  <a:pt x="168" y="247"/>
                </a:cubicBezTo>
                <a:cubicBezTo>
                  <a:pt x="167" y="248"/>
                  <a:pt x="154" y="256"/>
                  <a:pt x="140" y="256"/>
                </a:cubicBezTo>
                <a:cubicBezTo>
                  <a:pt x="132" y="256"/>
                  <a:pt x="124" y="254"/>
                  <a:pt x="117" y="247"/>
                </a:cubicBezTo>
                <a:cubicBezTo>
                  <a:pt x="117" y="247"/>
                  <a:pt x="117" y="247"/>
                  <a:pt x="117" y="247"/>
                </a:cubicBezTo>
                <a:cubicBezTo>
                  <a:pt x="117" y="247"/>
                  <a:pt x="113" y="244"/>
                  <a:pt x="107" y="241"/>
                </a:cubicBezTo>
                <a:cubicBezTo>
                  <a:pt x="101" y="238"/>
                  <a:pt x="93" y="234"/>
                  <a:pt x="84" y="234"/>
                </a:cubicBezTo>
                <a:cubicBezTo>
                  <a:pt x="82" y="234"/>
                  <a:pt x="80" y="234"/>
                  <a:pt x="78" y="235"/>
                </a:cubicBezTo>
                <a:cubicBezTo>
                  <a:pt x="78" y="237"/>
                  <a:pt x="78" y="237"/>
                  <a:pt x="78" y="237"/>
                </a:cubicBezTo>
                <a:cubicBezTo>
                  <a:pt x="80" y="236"/>
                  <a:pt x="80" y="236"/>
                  <a:pt x="80" y="236"/>
                </a:cubicBezTo>
                <a:cubicBezTo>
                  <a:pt x="80" y="236"/>
                  <a:pt x="80" y="236"/>
                  <a:pt x="80" y="236"/>
                </a:cubicBezTo>
                <a:cubicBezTo>
                  <a:pt x="80" y="235"/>
                  <a:pt x="79" y="235"/>
                  <a:pt x="79" y="234"/>
                </a:cubicBezTo>
                <a:cubicBezTo>
                  <a:pt x="78" y="233"/>
                  <a:pt x="78" y="231"/>
                  <a:pt x="78" y="231"/>
                </a:cubicBezTo>
                <a:cubicBezTo>
                  <a:pt x="78" y="230"/>
                  <a:pt x="78" y="230"/>
                  <a:pt x="78" y="230"/>
                </a:cubicBezTo>
                <a:cubicBezTo>
                  <a:pt x="79" y="230"/>
                  <a:pt x="79" y="229"/>
                  <a:pt x="81" y="229"/>
                </a:cubicBezTo>
                <a:cubicBezTo>
                  <a:pt x="85" y="229"/>
                  <a:pt x="92" y="230"/>
                  <a:pt x="99" y="232"/>
                </a:cubicBezTo>
                <a:cubicBezTo>
                  <a:pt x="107" y="234"/>
                  <a:pt x="114" y="238"/>
                  <a:pt x="117" y="244"/>
                </a:cubicBezTo>
                <a:cubicBezTo>
                  <a:pt x="118" y="244"/>
                  <a:pt x="118" y="244"/>
                  <a:pt x="118" y="244"/>
                </a:cubicBezTo>
                <a:cubicBezTo>
                  <a:pt x="118" y="245"/>
                  <a:pt x="118" y="245"/>
                  <a:pt x="118" y="245"/>
                </a:cubicBezTo>
                <a:cubicBezTo>
                  <a:pt x="118" y="245"/>
                  <a:pt x="130" y="251"/>
                  <a:pt x="144" y="251"/>
                </a:cubicBezTo>
                <a:cubicBezTo>
                  <a:pt x="152" y="251"/>
                  <a:pt x="161" y="249"/>
                  <a:pt x="170" y="242"/>
                </a:cubicBezTo>
                <a:cubicBezTo>
                  <a:pt x="168" y="240"/>
                  <a:pt x="168" y="240"/>
                  <a:pt x="168" y="240"/>
                </a:cubicBezTo>
                <a:cubicBezTo>
                  <a:pt x="167" y="242"/>
                  <a:pt x="167" y="242"/>
                  <a:pt x="167" y="242"/>
                </a:cubicBezTo>
                <a:cubicBezTo>
                  <a:pt x="168" y="242"/>
                  <a:pt x="192" y="256"/>
                  <a:pt x="217" y="256"/>
                </a:cubicBezTo>
                <a:cubicBezTo>
                  <a:pt x="224" y="256"/>
                  <a:pt x="232" y="255"/>
                  <a:pt x="239" y="251"/>
                </a:cubicBezTo>
                <a:cubicBezTo>
                  <a:pt x="249" y="245"/>
                  <a:pt x="258" y="240"/>
                  <a:pt x="264" y="232"/>
                </a:cubicBezTo>
                <a:cubicBezTo>
                  <a:pt x="270" y="225"/>
                  <a:pt x="274" y="216"/>
                  <a:pt x="274" y="204"/>
                </a:cubicBezTo>
                <a:cubicBezTo>
                  <a:pt x="274" y="195"/>
                  <a:pt x="272" y="184"/>
                  <a:pt x="268" y="170"/>
                </a:cubicBezTo>
                <a:cubicBezTo>
                  <a:pt x="268" y="170"/>
                  <a:pt x="268" y="170"/>
                  <a:pt x="268" y="170"/>
                </a:cubicBezTo>
                <a:cubicBezTo>
                  <a:pt x="268" y="170"/>
                  <a:pt x="268" y="170"/>
                  <a:pt x="268" y="170"/>
                </a:cubicBezTo>
                <a:cubicBezTo>
                  <a:pt x="268" y="170"/>
                  <a:pt x="265" y="163"/>
                  <a:pt x="255" y="156"/>
                </a:cubicBezTo>
                <a:cubicBezTo>
                  <a:pt x="246" y="150"/>
                  <a:pt x="231" y="143"/>
                  <a:pt x="208" y="143"/>
                </a:cubicBezTo>
                <a:cubicBezTo>
                  <a:pt x="207" y="143"/>
                  <a:pt x="206" y="143"/>
                  <a:pt x="204" y="143"/>
                </a:cubicBezTo>
                <a:cubicBezTo>
                  <a:pt x="202" y="143"/>
                  <a:pt x="202" y="143"/>
                  <a:pt x="202" y="143"/>
                </a:cubicBezTo>
                <a:cubicBezTo>
                  <a:pt x="204" y="157"/>
                  <a:pt x="204" y="157"/>
                  <a:pt x="204" y="157"/>
                </a:cubicBezTo>
                <a:cubicBezTo>
                  <a:pt x="206" y="157"/>
                  <a:pt x="206" y="157"/>
                  <a:pt x="206" y="157"/>
                </a:cubicBezTo>
                <a:cubicBezTo>
                  <a:pt x="206" y="157"/>
                  <a:pt x="206" y="157"/>
                  <a:pt x="206" y="157"/>
                </a:cubicBezTo>
                <a:cubicBezTo>
                  <a:pt x="209" y="157"/>
                  <a:pt x="221" y="158"/>
                  <a:pt x="233" y="162"/>
                </a:cubicBezTo>
                <a:cubicBezTo>
                  <a:pt x="238" y="165"/>
                  <a:pt x="244" y="168"/>
                  <a:pt x="248" y="173"/>
                </a:cubicBezTo>
                <a:cubicBezTo>
                  <a:pt x="252" y="178"/>
                  <a:pt x="254" y="184"/>
                  <a:pt x="254" y="192"/>
                </a:cubicBezTo>
                <a:cubicBezTo>
                  <a:pt x="254" y="193"/>
                  <a:pt x="254" y="194"/>
                  <a:pt x="254" y="196"/>
                </a:cubicBezTo>
                <a:cubicBezTo>
                  <a:pt x="253" y="208"/>
                  <a:pt x="248" y="219"/>
                  <a:pt x="239" y="226"/>
                </a:cubicBezTo>
                <a:cubicBezTo>
                  <a:pt x="231" y="233"/>
                  <a:pt x="220" y="238"/>
                  <a:pt x="208" y="238"/>
                </a:cubicBezTo>
                <a:cubicBezTo>
                  <a:pt x="194" y="238"/>
                  <a:pt x="179" y="233"/>
                  <a:pt x="165" y="221"/>
                </a:cubicBezTo>
                <a:cubicBezTo>
                  <a:pt x="163" y="219"/>
                  <a:pt x="163" y="219"/>
                  <a:pt x="163" y="219"/>
                </a:cubicBezTo>
                <a:cubicBezTo>
                  <a:pt x="162" y="221"/>
                  <a:pt x="162" y="221"/>
                  <a:pt x="162" y="221"/>
                </a:cubicBezTo>
                <a:cubicBezTo>
                  <a:pt x="162" y="221"/>
                  <a:pt x="162" y="221"/>
                  <a:pt x="162" y="221"/>
                </a:cubicBezTo>
                <a:cubicBezTo>
                  <a:pt x="161" y="222"/>
                  <a:pt x="159" y="226"/>
                  <a:pt x="155" y="230"/>
                </a:cubicBezTo>
                <a:cubicBezTo>
                  <a:pt x="151" y="234"/>
                  <a:pt x="146" y="237"/>
                  <a:pt x="141" y="237"/>
                </a:cubicBezTo>
                <a:cubicBezTo>
                  <a:pt x="140" y="237"/>
                  <a:pt x="139" y="237"/>
                  <a:pt x="138" y="236"/>
                </a:cubicBezTo>
                <a:cubicBezTo>
                  <a:pt x="132" y="234"/>
                  <a:pt x="125" y="229"/>
                  <a:pt x="118" y="224"/>
                </a:cubicBezTo>
                <a:cubicBezTo>
                  <a:pt x="111" y="220"/>
                  <a:pt x="103" y="215"/>
                  <a:pt x="93" y="213"/>
                </a:cubicBezTo>
                <a:cubicBezTo>
                  <a:pt x="90" y="213"/>
                  <a:pt x="87" y="212"/>
                  <a:pt x="85" y="212"/>
                </a:cubicBezTo>
                <a:cubicBezTo>
                  <a:pt x="77" y="212"/>
                  <a:pt x="69" y="214"/>
                  <a:pt x="63" y="217"/>
                </a:cubicBezTo>
                <a:cubicBezTo>
                  <a:pt x="56" y="220"/>
                  <a:pt x="51" y="224"/>
                  <a:pt x="48" y="227"/>
                </a:cubicBezTo>
                <a:cubicBezTo>
                  <a:pt x="46" y="229"/>
                  <a:pt x="43" y="231"/>
                  <a:pt x="39" y="233"/>
                </a:cubicBezTo>
                <a:cubicBezTo>
                  <a:pt x="35" y="235"/>
                  <a:pt x="30" y="237"/>
                  <a:pt x="25" y="237"/>
                </a:cubicBezTo>
                <a:cubicBezTo>
                  <a:pt x="18" y="237"/>
                  <a:pt x="11" y="234"/>
                  <a:pt x="4" y="227"/>
                </a:cubicBezTo>
                <a:cubicBezTo>
                  <a:pt x="2" y="225"/>
                  <a:pt x="2" y="225"/>
                  <a:pt x="2" y="225"/>
                </a:cubicBezTo>
                <a:cubicBezTo>
                  <a:pt x="1" y="228"/>
                  <a:pt x="1" y="228"/>
                  <a:pt x="1" y="228"/>
                </a:cubicBezTo>
                <a:cubicBezTo>
                  <a:pt x="1" y="228"/>
                  <a:pt x="0" y="230"/>
                  <a:pt x="0" y="234"/>
                </a:cubicBezTo>
                <a:cubicBezTo>
                  <a:pt x="0" y="238"/>
                  <a:pt x="1" y="245"/>
                  <a:pt x="8" y="253"/>
                </a:cubicBezTo>
                <a:cubicBezTo>
                  <a:pt x="14" y="261"/>
                  <a:pt x="25" y="269"/>
                  <a:pt x="44" y="276"/>
                </a:cubicBezTo>
                <a:cubicBezTo>
                  <a:pt x="45" y="276"/>
                  <a:pt x="45" y="276"/>
                  <a:pt x="45" y="276"/>
                </a:cubicBezTo>
                <a:cubicBezTo>
                  <a:pt x="45" y="276"/>
                  <a:pt x="45" y="276"/>
                  <a:pt x="45" y="276"/>
                </a:cubicBezTo>
                <a:cubicBezTo>
                  <a:pt x="46" y="276"/>
                  <a:pt x="46" y="276"/>
                  <a:pt x="46" y="276"/>
                </a:cubicBezTo>
                <a:cubicBezTo>
                  <a:pt x="47" y="275"/>
                  <a:pt x="56" y="272"/>
                  <a:pt x="66" y="272"/>
                </a:cubicBezTo>
                <a:cubicBezTo>
                  <a:pt x="79" y="272"/>
                  <a:pt x="96" y="276"/>
                  <a:pt x="109" y="293"/>
                </a:cubicBezTo>
                <a:cubicBezTo>
                  <a:pt x="129" y="319"/>
                  <a:pt x="149" y="322"/>
                  <a:pt x="158" y="322"/>
                </a:cubicBezTo>
                <a:cubicBezTo>
                  <a:pt x="161" y="322"/>
                  <a:pt x="163" y="322"/>
                  <a:pt x="163" y="322"/>
                </a:cubicBezTo>
                <a:cubicBezTo>
                  <a:pt x="162" y="320"/>
                  <a:pt x="162" y="320"/>
                  <a:pt x="162" y="320"/>
                </a:cubicBezTo>
                <a:cubicBezTo>
                  <a:pt x="161" y="321"/>
                  <a:pt x="161" y="321"/>
                  <a:pt x="161" y="321"/>
                </a:cubicBezTo>
                <a:cubicBezTo>
                  <a:pt x="161" y="321"/>
                  <a:pt x="164" y="328"/>
                  <a:pt x="170" y="334"/>
                </a:cubicBezTo>
                <a:cubicBezTo>
                  <a:pt x="177" y="341"/>
                  <a:pt x="188" y="348"/>
                  <a:pt x="203" y="348"/>
                </a:cubicBezTo>
                <a:cubicBezTo>
                  <a:pt x="207" y="348"/>
                  <a:pt x="211" y="348"/>
                  <a:pt x="216" y="347"/>
                </a:cubicBezTo>
                <a:cubicBezTo>
                  <a:pt x="224" y="345"/>
                  <a:pt x="230" y="342"/>
                  <a:pt x="234" y="339"/>
                </a:cubicBezTo>
                <a:cubicBezTo>
                  <a:pt x="240" y="334"/>
                  <a:pt x="242" y="328"/>
                  <a:pt x="245" y="324"/>
                </a:cubicBezTo>
                <a:cubicBezTo>
                  <a:pt x="246" y="322"/>
                  <a:pt x="247" y="320"/>
                  <a:pt x="250" y="319"/>
                </a:cubicBezTo>
                <a:cubicBezTo>
                  <a:pt x="252" y="318"/>
                  <a:pt x="255" y="317"/>
                  <a:pt x="259" y="317"/>
                </a:cubicBezTo>
                <a:cubicBezTo>
                  <a:pt x="263" y="317"/>
                  <a:pt x="268" y="318"/>
                  <a:pt x="274" y="319"/>
                </a:cubicBezTo>
                <a:cubicBezTo>
                  <a:pt x="274" y="317"/>
                  <a:pt x="274" y="317"/>
                  <a:pt x="274" y="317"/>
                </a:cubicBezTo>
                <a:cubicBezTo>
                  <a:pt x="273" y="319"/>
                  <a:pt x="273" y="319"/>
                  <a:pt x="273" y="319"/>
                </a:cubicBezTo>
                <a:cubicBezTo>
                  <a:pt x="273" y="319"/>
                  <a:pt x="278" y="325"/>
                  <a:pt x="286" y="330"/>
                </a:cubicBezTo>
                <a:cubicBezTo>
                  <a:pt x="293" y="336"/>
                  <a:pt x="303" y="342"/>
                  <a:pt x="314" y="342"/>
                </a:cubicBezTo>
                <a:cubicBezTo>
                  <a:pt x="314" y="342"/>
                  <a:pt x="315" y="342"/>
                  <a:pt x="315" y="342"/>
                </a:cubicBezTo>
                <a:cubicBezTo>
                  <a:pt x="326" y="342"/>
                  <a:pt x="333" y="336"/>
                  <a:pt x="338" y="332"/>
                </a:cubicBezTo>
                <a:cubicBezTo>
                  <a:pt x="343" y="327"/>
                  <a:pt x="346" y="322"/>
                  <a:pt x="346" y="322"/>
                </a:cubicBezTo>
                <a:cubicBezTo>
                  <a:pt x="344" y="321"/>
                  <a:pt x="344" y="321"/>
                  <a:pt x="344" y="321"/>
                </a:cubicBezTo>
                <a:cubicBezTo>
                  <a:pt x="344" y="323"/>
                  <a:pt x="344" y="323"/>
                  <a:pt x="344" y="323"/>
                </a:cubicBezTo>
                <a:cubicBezTo>
                  <a:pt x="344" y="323"/>
                  <a:pt x="355" y="326"/>
                  <a:pt x="369" y="326"/>
                </a:cubicBezTo>
                <a:cubicBezTo>
                  <a:pt x="376" y="326"/>
                  <a:pt x="384" y="325"/>
                  <a:pt x="392" y="323"/>
                </a:cubicBezTo>
                <a:cubicBezTo>
                  <a:pt x="399" y="320"/>
                  <a:pt x="406" y="316"/>
                  <a:pt x="411" y="310"/>
                </a:cubicBezTo>
                <a:cubicBezTo>
                  <a:pt x="416" y="303"/>
                  <a:pt x="419" y="295"/>
                  <a:pt x="419" y="287"/>
                </a:cubicBezTo>
                <a:cubicBezTo>
                  <a:pt x="419" y="268"/>
                  <a:pt x="405" y="251"/>
                  <a:pt x="380" y="247"/>
                </a:cubicBezTo>
                <a:cubicBezTo>
                  <a:pt x="380" y="249"/>
                  <a:pt x="380" y="249"/>
                  <a:pt x="380" y="249"/>
                </a:cubicBezTo>
                <a:cubicBezTo>
                  <a:pt x="382" y="248"/>
                  <a:pt x="382" y="248"/>
                  <a:pt x="382" y="248"/>
                </a:cubicBezTo>
                <a:cubicBezTo>
                  <a:pt x="380" y="249"/>
                  <a:pt x="380" y="249"/>
                  <a:pt x="380" y="249"/>
                </a:cubicBezTo>
                <a:cubicBezTo>
                  <a:pt x="380" y="251"/>
                  <a:pt x="380" y="251"/>
                  <a:pt x="380" y="251"/>
                </a:cubicBezTo>
                <a:cubicBezTo>
                  <a:pt x="402" y="255"/>
                  <a:pt x="415" y="271"/>
                  <a:pt x="415" y="287"/>
                </a:cubicBezTo>
                <a:cubicBezTo>
                  <a:pt x="415" y="294"/>
                  <a:pt x="412" y="301"/>
                  <a:pt x="407" y="308"/>
                </a:cubicBezTo>
                <a:cubicBezTo>
                  <a:pt x="403" y="313"/>
                  <a:pt x="397" y="317"/>
                  <a:pt x="391" y="319"/>
                </a:cubicBezTo>
                <a:cubicBezTo>
                  <a:pt x="384" y="321"/>
                  <a:pt x="376" y="322"/>
                  <a:pt x="369" y="322"/>
                </a:cubicBezTo>
                <a:cubicBezTo>
                  <a:pt x="362" y="322"/>
                  <a:pt x="356" y="321"/>
                  <a:pt x="352" y="320"/>
                </a:cubicBezTo>
                <a:cubicBezTo>
                  <a:pt x="349" y="320"/>
                  <a:pt x="348" y="320"/>
                  <a:pt x="346" y="319"/>
                </a:cubicBezTo>
                <a:cubicBezTo>
                  <a:pt x="346" y="319"/>
                  <a:pt x="345" y="319"/>
                  <a:pt x="345" y="319"/>
                </a:cubicBezTo>
                <a:cubicBezTo>
                  <a:pt x="344" y="319"/>
                  <a:pt x="344" y="319"/>
                  <a:pt x="344" y="319"/>
                </a:cubicBezTo>
                <a:cubicBezTo>
                  <a:pt x="343" y="319"/>
                  <a:pt x="343" y="319"/>
                  <a:pt x="343" y="319"/>
                </a:cubicBezTo>
                <a:cubicBezTo>
                  <a:pt x="342" y="320"/>
                  <a:pt x="342" y="320"/>
                  <a:pt x="342" y="320"/>
                </a:cubicBezTo>
                <a:cubicBezTo>
                  <a:pt x="342" y="320"/>
                  <a:pt x="342" y="320"/>
                  <a:pt x="342" y="320"/>
                </a:cubicBezTo>
                <a:cubicBezTo>
                  <a:pt x="342" y="321"/>
                  <a:pt x="339" y="325"/>
                  <a:pt x="335" y="330"/>
                </a:cubicBezTo>
                <a:cubicBezTo>
                  <a:pt x="330" y="334"/>
                  <a:pt x="323" y="338"/>
                  <a:pt x="315" y="338"/>
                </a:cubicBezTo>
                <a:cubicBezTo>
                  <a:pt x="315" y="338"/>
                  <a:pt x="314" y="338"/>
                  <a:pt x="314" y="338"/>
                </a:cubicBezTo>
                <a:cubicBezTo>
                  <a:pt x="305" y="338"/>
                  <a:pt x="295" y="333"/>
                  <a:pt x="288" y="327"/>
                </a:cubicBezTo>
                <a:cubicBezTo>
                  <a:pt x="284" y="324"/>
                  <a:pt x="281" y="322"/>
                  <a:pt x="279" y="320"/>
                </a:cubicBezTo>
                <a:cubicBezTo>
                  <a:pt x="278" y="318"/>
                  <a:pt x="277" y="318"/>
                  <a:pt x="277" y="317"/>
                </a:cubicBezTo>
                <a:cubicBezTo>
                  <a:pt x="276" y="316"/>
                  <a:pt x="276" y="316"/>
                  <a:pt x="276" y="316"/>
                </a:cubicBezTo>
                <a:cubicBezTo>
                  <a:pt x="276" y="316"/>
                  <a:pt x="276" y="316"/>
                  <a:pt x="276" y="316"/>
                </a:cubicBezTo>
                <a:cubicBezTo>
                  <a:pt x="275" y="316"/>
                  <a:pt x="275" y="316"/>
                  <a:pt x="275" y="316"/>
                </a:cubicBezTo>
                <a:cubicBezTo>
                  <a:pt x="275" y="315"/>
                  <a:pt x="275" y="315"/>
                  <a:pt x="275" y="315"/>
                </a:cubicBezTo>
                <a:cubicBezTo>
                  <a:pt x="268" y="314"/>
                  <a:pt x="263" y="313"/>
                  <a:pt x="259" y="313"/>
                </a:cubicBezTo>
                <a:cubicBezTo>
                  <a:pt x="252" y="313"/>
                  <a:pt x="248" y="315"/>
                  <a:pt x="245" y="318"/>
                </a:cubicBezTo>
                <a:cubicBezTo>
                  <a:pt x="243" y="319"/>
                  <a:pt x="241" y="322"/>
                  <a:pt x="240" y="324"/>
                </a:cubicBezTo>
                <a:cubicBezTo>
                  <a:pt x="238" y="328"/>
                  <a:pt x="236" y="331"/>
                  <a:pt x="233" y="335"/>
                </a:cubicBezTo>
                <a:cubicBezTo>
                  <a:pt x="229" y="338"/>
                  <a:pt x="224" y="341"/>
                  <a:pt x="215" y="343"/>
                </a:cubicBezTo>
                <a:cubicBezTo>
                  <a:pt x="211" y="344"/>
                  <a:pt x="207" y="344"/>
                  <a:pt x="203" y="344"/>
                </a:cubicBezTo>
                <a:cubicBezTo>
                  <a:pt x="189" y="344"/>
                  <a:pt x="180" y="338"/>
                  <a:pt x="173" y="332"/>
                </a:cubicBezTo>
                <a:cubicBezTo>
                  <a:pt x="170" y="328"/>
                  <a:pt x="168" y="325"/>
                  <a:pt x="166" y="323"/>
                </a:cubicBezTo>
                <a:cubicBezTo>
                  <a:pt x="166" y="322"/>
                  <a:pt x="165" y="321"/>
                  <a:pt x="165" y="320"/>
                </a:cubicBezTo>
                <a:cubicBezTo>
                  <a:pt x="164" y="319"/>
                  <a:pt x="164" y="319"/>
                  <a:pt x="164" y="319"/>
                </a:cubicBezTo>
                <a:cubicBezTo>
                  <a:pt x="164" y="319"/>
                  <a:pt x="164" y="319"/>
                  <a:pt x="164" y="319"/>
                </a:cubicBezTo>
                <a:cubicBezTo>
                  <a:pt x="164" y="319"/>
                  <a:pt x="164" y="319"/>
                  <a:pt x="164" y="319"/>
                </a:cubicBezTo>
                <a:cubicBezTo>
                  <a:pt x="164" y="317"/>
                  <a:pt x="164" y="317"/>
                  <a:pt x="164" y="317"/>
                </a:cubicBezTo>
                <a:cubicBezTo>
                  <a:pt x="162" y="318"/>
                  <a:pt x="162" y="318"/>
                  <a:pt x="162" y="318"/>
                </a:cubicBezTo>
                <a:cubicBezTo>
                  <a:pt x="162" y="318"/>
                  <a:pt x="162" y="318"/>
                  <a:pt x="162" y="318"/>
                </a:cubicBezTo>
                <a:cubicBezTo>
                  <a:pt x="162" y="318"/>
                  <a:pt x="160" y="318"/>
                  <a:pt x="158" y="318"/>
                </a:cubicBezTo>
                <a:cubicBezTo>
                  <a:pt x="150" y="318"/>
                  <a:pt x="131" y="315"/>
                  <a:pt x="112" y="291"/>
                </a:cubicBezTo>
                <a:cubicBezTo>
                  <a:pt x="98" y="273"/>
                  <a:pt x="80" y="268"/>
                  <a:pt x="66" y="268"/>
                </a:cubicBezTo>
                <a:cubicBezTo>
                  <a:pt x="53" y="268"/>
                  <a:pt x="44" y="272"/>
                  <a:pt x="44" y="272"/>
                </a:cubicBezTo>
                <a:cubicBezTo>
                  <a:pt x="45" y="274"/>
                  <a:pt x="45" y="274"/>
                  <a:pt x="45" y="274"/>
                </a:cubicBezTo>
                <a:cubicBezTo>
                  <a:pt x="45" y="272"/>
                  <a:pt x="45" y="272"/>
                  <a:pt x="45" y="272"/>
                </a:cubicBezTo>
                <a:cubicBezTo>
                  <a:pt x="27" y="265"/>
                  <a:pt x="16" y="257"/>
                  <a:pt x="11" y="251"/>
                </a:cubicBezTo>
                <a:cubicBezTo>
                  <a:pt x="5" y="244"/>
                  <a:pt x="4" y="237"/>
                  <a:pt x="4" y="234"/>
                </a:cubicBezTo>
                <a:cubicBezTo>
                  <a:pt x="4" y="232"/>
                  <a:pt x="4" y="231"/>
                  <a:pt x="4" y="230"/>
                </a:cubicBezTo>
                <a:cubicBezTo>
                  <a:pt x="4" y="230"/>
                  <a:pt x="4" y="229"/>
                  <a:pt x="4" y="229"/>
                </a:cubicBezTo>
                <a:cubicBezTo>
                  <a:pt x="4" y="229"/>
                  <a:pt x="4" y="229"/>
                  <a:pt x="4" y="229"/>
                </a:cubicBezTo>
                <a:cubicBezTo>
                  <a:pt x="4" y="229"/>
                  <a:pt x="4" y="229"/>
                  <a:pt x="4" y="229"/>
                </a:cubicBezTo>
                <a:cubicBezTo>
                  <a:pt x="4" y="229"/>
                  <a:pt x="4" y="229"/>
                  <a:pt x="4" y="229"/>
                </a:cubicBezTo>
                <a:cubicBezTo>
                  <a:pt x="4" y="229"/>
                  <a:pt x="4" y="229"/>
                  <a:pt x="4" y="229"/>
                </a:cubicBezTo>
                <a:cubicBezTo>
                  <a:pt x="4" y="229"/>
                  <a:pt x="4" y="229"/>
                  <a:pt x="4" y="229"/>
                </a:cubicBezTo>
                <a:cubicBezTo>
                  <a:pt x="4" y="229"/>
                  <a:pt x="4" y="229"/>
                  <a:pt x="4" y="229"/>
                </a:cubicBezTo>
                <a:cubicBezTo>
                  <a:pt x="4" y="229"/>
                  <a:pt x="4" y="229"/>
                  <a:pt x="4" y="229"/>
                </a:cubicBezTo>
                <a:cubicBezTo>
                  <a:pt x="2" y="228"/>
                  <a:pt x="2" y="228"/>
                  <a:pt x="2" y="228"/>
                </a:cubicBezTo>
                <a:cubicBezTo>
                  <a:pt x="1" y="230"/>
                  <a:pt x="1" y="230"/>
                  <a:pt x="1" y="230"/>
                </a:cubicBezTo>
                <a:cubicBezTo>
                  <a:pt x="9" y="238"/>
                  <a:pt x="17" y="241"/>
                  <a:pt x="25" y="241"/>
                </a:cubicBezTo>
                <a:cubicBezTo>
                  <a:pt x="31" y="241"/>
                  <a:pt x="36" y="239"/>
                  <a:pt x="40" y="237"/>
                </a:cubicBezTo>
                <a:cubicBezTo>
                  <a:pt x="45" y="235"/>
                  <a:pt x="48" y="232"/>
                  <a:pt x="51" y="230"/>
                </a:cubicBezTo>
                <a:cubicBezTo>
                  <a:pt x="54" y="227"/>
                  <a:pt x="59" y="224"/>
                  <a:pt x="64" y="221"/>
                </a:cubicBezTo>
                <a:cubicBezTo>
                  <a:pt x="70" y="218"/>
                  <a:pt x="77" y="216"/>
                  <a:pt x="85" y="216"/>
                </a:cubicBezTo>
                <a:cubicBezTo>
                  <a:pt x="87" y="216"/>
                  <a:pt x="90" y="217"/>
                  <a:pt x="92" y="217"/>
                </a:cubicBezTo>
                <a:cubicBezTo>
                  <a:pt x="101" y="219"/>
                  <a:pt x="108" y="223"/>
                  <a:pt x="116" y="228"/>
                </a:cubicBezTo>
                <a:cubicBezTo>
                  <a:pt x="123" y="232"/>
                  <a:pt x="129" y="237"/>
                  <a:pt x="137" y="240"/>
                </a:cubicBezTo>
                <a:cubicBezTo>
                  <a:pt x="138" y="240"/>
                  <a:pt x="140" y="241"/>
                  <a:pt x="141" y="241"/>
                </a:cubicBezTo>
                <a:cubicBezTo>
                  <a:pt x="145" y="241"/>
                  <a:pt x="148" y="240"/>
                  <a:pt x="151" y="238"/>
                </a:cubicBezTo>
                <a:cubicBezTo>
                  <a:pt x="159" y="233"/>
                  <a:pt x="165" y="224"/>
                  <a:pt x="165" y="223"/>
                </a:cubicBezTo>
                <a:cubicBezTo>
                  <a:pt x="164" y="222"/>
                  <a:pt x="164" y="222"/>
                  <a:pt x="164" y="222"/>
                </a:cubicBezTo>
                <a:cubicBezTo>
                  <a:pt x="162" y="224"/>
                  <a:pt x="162" y="224"/>
                  <a:pt x="162" y="224"/>
                </a:cubicBezTo>
                <a:cubicBezTo>
                  <a:pt x="177" y="236"/>
                  <a:pt x="193" y="242"/>
                  <a:pt x="208" y="242"/>
                </a:cubicBezTo>
                <a:cubicBezTo>
                  <a:pt x="221" y="242"/>
                  <a:pt x="233" y="237"/>
                  <a:pt x="242" y="229"/>
                </a:cubicBezTo>
                <a:cubicBezTo>
                  <a:pt x="251" y="221"/>
                  <a:pt x="257" y="210"/>
                  <a:pt x="258" y="196"/>
                </a:cubicBezTo>
                <a:cubicBezTo>
                  <a:pt x="258" y="195"/>
                  <a:pt x="258" y="193"/>
                  <a:pt x="258" y="192"/>
                </a:cubicBezTo>
                <a:cubicBezTo>
                  <a:pt x="258" y="182"/>
                  <a:pt x="255" y="175"/>
                  <a:pt x="250" y="169"/>
                </a:cubicBezTo>
                <a:cubicBezTo>
                  <a:pt x="242" y="161"/>
                  <a:pt x="231" y="157"/>
                  <a:pt x="222" y="155"/>
                </a:cubicBezTo>
                <a:cubicBezTo>
                  <a:pt x="213" y="153"/>
                  <a:pt x="206" y="153"/>
                  <a:pt x="206" y="153"/>
                </a:cubicBezTo>
                <a:cubicBezTo>
                  <a:pt x="206" y="155"/>
                  <a:pt x="206" y="155"/>
                  <a:pt x="206" y="155"/>
                </a:cubicBezTo>
                <a:cubicBezTo>
                  <a:pt x="208" y="155"/>
                  <a:pt x="208" y="155"/>
                  <a:pt x="208" y="155"/>
                </a:cubicBezTo>
                <a:cubicBezTo>
                  <a:pt x="207" y="145"/>
                  <a:pt x="207" y="145"/>
                  <a:pt x="207" y="145"/>
                </a:cubicBezTo>
                <a:cubicBezTo>
                  <a:pt x="205" y="145"/>
                  <a:pt x="205" y="145"/>
                  <a:pt x="205" y="145"/>
                </a:cubicBezTo>
                <a:cubicBezTo>
                  <a:pt x="205" y="147"/>
                  <a:pt x="205" y="147"/>
                  <a:pt x="205" y="147"/>
                </a:cubicBezTo>
                <a:cubicBezTo>
                  <a:pt x="206" y="147"/>
                  <a:pt x="207" y="147"/>
                  <a:pt x="208" y="147"/>
                </a:cubicBezTo>
                <a:cubicBezTo>
                  <a:pt x="231" y="147"/>
                  <a:pt x="245" y="154"/>
                  <a:pt x="253" y="160"/>
                </a:cubicBezTo>
                <a:cubicBezTo>
                  <a:pt x="257" y="163"/>
                  <a:pt x="260" y="166"/>
                  <a:pt x="262" y="168"/>
                </a:cubicBezTo>
                <a:cubicBezTo>
                  <a:pt x="263" y="169"/>
                  <a:pt x="263" y="170"/>
                  <a:pt x="264" y="171"/>
                </a:cubicBezTo>
                <a:cubicBezTo>
                  <a:pt x="264" y="171"/>
                  <a:pt x="264" y="171"/>
                  <a:pt x="264" y="171"/>
                </a:cubicBezTo>
                <a:cubicBezTo>
                  <a:pt x="264" y="171"/>
                  <a:pt x="264" y="171"/>
                  <a:pt x="264" y="171"/>
                </a:cubicBezTo>
                <a:cubicBezTo>
                  <a:pt x="264" y="171"/>
                  <a:pt x="264" y="171"/>
                  <a:pt x="264" y="171"/>
                </a:cubicBezTo>
                <a:cubicBezTo>
                  <a:pt x="266" y="171"/>
                  <a:pt x="266" y="171"/>
                  <a:pt x="266" y="171"/>
                </a:cubicBezTo>
                <a:cubicBezTo>
                  <a:pt x="264" y="171"/>
                  <a:pt x="264" y="171"/>
                  <a:pt x="264" y="171"/>
                </a:cubicBezTo>
                <a:cubicBezTo>
                  <a:pt x="268" y="185"/>
                  <a:pt x="270" y="195"/>
                  <a:pt x="270" y="204"/>
                </a:cubicBezTo>
                <a:cubicBezTo>
                  <a:pt x="270" y="215"/>
                  <a:pt x="267" y="223"/>
                  <a:pt x="261" y="230"/>
                </a:cubicBezTo>
                <a:cubicBezTo>
                  <a:pt x="255" y="236"/>
                  <a:pt x="247" y="241"/>
                  <a:pt x="237" y="247"/>
                </a:cubicBezTo>
                <a:cubicBezTo>
                  <a:pt x="231" y="251"/>
                  <a:pt x="224" y="252"/>
                  <a:pt x="217" y="252"/>
                </a:cubicBezTo>
                <a:cubicBezTo>
                  <a:pt x="205" y="252"/>
                  <a:pt x="193" y="249"/>
                  <a:pt x="184" y="245"/>
                </a:cubicBezTo>
                <a:cubicBezTo>
                  <a:pt x="180" y="244"/>
                  <a:pt x="176" y="242"/>
                  <a:pt x="174" y="241"/>
                </a:cubicBezTo>
                <a:cubicBezTo>
                  <a:pt x="172" y="240"/>
                  <a:pt x="171" y="240"/>
                  <a:pt x="170" y="239"/>
                </a:cubicBezTo>
                <a:cubicBezTo>
                  <a:pt x="170" y="239"/>
                  <a:pt x="169" y="239"/>
                  <a:pt x="169" y="239"/>
                </a:cubicBezTo>
                <a:cubicBezTo>
                  <a:pt x="168" y="238"/>
                  <a:pt x="168" y="238"/>
                  <a:pt x="168" y="238"/>
                </a:cubicBezTo>
                <a:cubicBezTo>
                  <a:pt x="167" y="239"/>
                  <a:pt x="167" y="239"/>
                  <a:pt x="167" y="239"/>
                </a:cubicBezTo>
                <a:cubicBezTo>
                  <a:pt x="160" y="245"/>
                  <a:pt x="151" y="247"/>
                  <a:pt x="144" y="247"/>
                </a:cubicBezTo>
                <a:cubicBezTo>
                  <a:pt x="137" y="247"/>
                  <a:pt x="131" y="245"/>
                  <a:pt x="127" y="244"/>
                </a:cubicBezTo>
                <a:cubicBezTo>
                  <a:pt x="125" y="243"/>
                  <a:pt x="123" y="242"/>
                  <a:pt x="122" y="242"/>
                </a:cubicBezTo>
                <a:cubicBezTo>
                  <a:pt x="121" y="242"/>
                  <a:pt x="121" y="241"/>
                  <a:pt x="121" y="241"/>
                </a:cubicBezTo>
                <a:cubicBezTo>
                  <a:pt x="120" y="241"/>
                  <a:pt x="120" y="241"/>
                  <a:pt x="120" y="241"/>
                </a:cubicBezTo>
                <a:cubicBezTo>
                  <a:pt x="120" y="241"/>
                  <a:pt x="120" y="241"/>
                  <a:pt x="120" y="241"/>
                </a:cubicBezTo>
                <a:cubicBezTo>
                  <a:pt x="119" y="243"/>
                  <a:pt x="119" y="243"/>
                  <a:pt x="119" y="243"/>
                </a:cubicBezTo>
                <a:cubicBezTo>
                  <a:pt x="121" y="242"/>
                  <a:pt x="121" y="242"/>
                  <a:pt x="121" y="242"/>
                </a:cubicBezTo>
                <a:cubicBezTo>
                  <a:pt x="116" y="235"/>
                  <a:pt x="108" y="230"/>
                  <a:pt x="100" y="228"/>
                </a:cubicBezTo>
                <a:cubicBezTo>
                  <a:pt x="93" y="226"/>
                  <a:pt x="85" y="225"/>
                  <a:pt x="81" y="225"/>
                </a:cubicBezTo>
                <a:cubicBezTo>
                  <a:pt x="79" y="225"/>
                  <a:pt x="77" y="226"/>
                  <a:pt x="76" y="227"/>
                </a:cubicBezTo>
                <a:cubicBezTo>
                  <a:pt x="75" y="228"/>
                  <a:pt x="74" y="229"/>
                  <a:pt x="74" y="231"/>
                </a:cubicBezTo>
                <a:cubicBezTo>
                  <a:pt x="74" y="233"/>
                  <a:pt x="75" y="234"/>
                  <a:pt x="75" y="236"/>
                </a:cubicBezTo>
                <a:cubicBezTo>
                  <a:pt x="76" y="237"/>
                  <a:pt x="77" y="238"/>
                  <a:pt x="77" y="238"/>
                </a:cubicBezTo>
                <a:cubicBezTo>
                  <a:pt x="77" y="239"/>
                  <a:pt x="77" y="239"/>
                  <a:pt x="77" y="239"/>
                </a:cubicBezTo>
                <a:cubicBezTo>
                  <a:pt x="79" y="239"/>
                  <a:pt x="79" y="239"/>
                  <a:pt x="79" y="239"/>
                </a:cubicBezTo>
                <a:cubicBezTo>
                  <a:pt x="80" y="238"/>
                  <a:pt x="82" y="238"/>
                  <a:pt x="84" y="238"/>
                </a:cubicBezTo>
                <a:cubicBezTo>
                  <a:pt x="92" y="238"/>
                  <a:pt x="100" y="241"/>
                  <a:pt x="105" y="244"/>
                </a:cubicBezTo>
                <a:cubicBezTo>
                  <a:pt x="108" y="246"/>
                  <a:pt x="110" y="247"/>
                  <a:pt x="112" y="248"/>
                </a:cubicBezTo>
                <a:cubicBezTo>
                  <a:pt x="113" y="249"/>
                  <a:pt x="113" y="250"/>
                  <a:pt x="114" y="250"/>
                </a:cubicBezTo>
                <a:cubicBezTo>
                  <a:pt x="114" y="250"/>
                  <a:pt x="114" y="250"/>
                  <a:pt x="114" y="250"/>
                </a:cubicBezTo>
                <a:cubicBezTo>
                  <a:pt x="114" y="250"/>
                  <a:pt x="114" y="250"/>
                  <a:pt x="114" y="250"/>
                </a:cubicBezTo>
                <a:cubicBezTo>
                  <a:pt x="116" y="249"/>
                  <a:pt x="116" y="249"/>
                  <a:pt x="116" y="249"/>
                </a:cubicBezTo>
                <a:cubicBezTo>
                  <a:pt x="114" y="250"/>
                  <a:pt x="114" y="250"/>
                  <a:pt x="114" y="250"/>
                </a:cubicBezTo>
                <a:cubicBezTo>
                  <a:pt x="122" y="257"/>
                  <a:pt x="131" y="260"/>
                  <a:pt x="140" y="260"/>
                </a:cubicBezTo>
                <a:cubicBezTo>
                  <a:pt x="157" y="260"/>
                  <a:pt x="171" y="251"/>
                  <a:pt x="171" y="250"/>
                </a:cubicBezTo>
                <a:cubicBezTo>
                  <a:pt x="170" y="249"/>
                  <a:pt x="170" y="249"/>
                  <a:pt x="170" y="249"/>
                </a:cubicBezTo>
                <a:cubicBezTo>
                  <a:pt x="169" y="250"/>
                  <a:pt x="169" y="250"/>
                  <a:pt x="169" y="250"/>
                </a:cubicBezTo>
                <a:cubicBezTo>
                  <a:pt x="184" y="261"/>
                  <a:pt x="199" y="265"/>
                  <a:pt x="213" y="265"/>
                </a:cubicBezTo>
                <a:cubicBezTo>
                  <a:pt x="238" y="264"/>
                  <a:pt x="256" y="252"/>
                  <a:pt x="256" y="252"/>
                </a:cubicBezTo>
                <a:cubicBezTo>
                  <a:pt x="255" y="250"/>
                  <a:pt x="255" y="250"/>
                  <a:pt x="255" y="250"/>
                </a:cubicBezTo>
                <a:cubicBezTo>
                  <a:pt x="256" y="252"/>
                  <a:pt x="256" y="252"/>
                  <a:pt x="256" y="252"/>
                </a:cubicBezTo>
                <a:cubicBezTo>
                  <a:pt x="265" y="247"/>
                  <a:pt x="272" y="239"/>
                  <a:pt x="277" y="230"/>
                </a:cubicBezTo>
                <a:cubicBezTo>
                  <a:pt x="281" y="220"/>
                  <a:pt x="284" y="209"/>
                  <a:pt x="284" y="198"/>
                </a:cubicBezTo>
                <a:cubicBezTo>
                  <a:pt x="284" y="182"/>
                  <a:pt x="279" y="167"/>
                  <a:pt x="270" y="156"/>
                </a:cubicBezTo>
                <a:cubicBezTo>
                  <a:pt x="261" y="146"/>
                  <a:pt x="249" y="141"/>
                  <a:pt x="237" y="138"/>
                </a:cubicBezTo>
                <a:cubicBezTo>
                  <a:pt x="226" y="135"/>
                  <a:pt x="215" y="135"/>
                  <a:pt x="208" y="135"/>
                </a:cubicBezTo>
                <a:cubicBezTo>
                  <a:pt x="204" y="135"/>
                  <a:pt x="202" y="135"/>
                  <a:pt x="202" y="135"/>
                </a:cubicBezTo>
                <a:cubicBezTo>
                  <a:pt x="202" y="137"/>
                  <a:pt x="202" y="137"/>
                  <a:pt x="202" y="137"/>
                </a:cubicBezTo>
                <a:cubicBezTo>
                  <a:pt x="204" y="137"/>
                  <a:pt x="204" y="137"/>
                  <a:pt x="204" y="137"/>
                </a:cubicBezTo>
                <a:cubicBezTo>
                  <a:pt x="204" y="136"/>
                  <a:pt x="204" y="136"/>
                  <a:pt x="204" y="136"/>
                </a:cubicBezTo>
                <a:cubicBezTo>
                  <a:pt x="204" y="132"/>
                  <a:pt x="202" y="127"/>
                  <a:pt x="199" y="123"/>
                </a:cubicBezTo>
                <a:cubicBezTo>
                  <a:pt x="195" y="117"/>
                  <a:pt x="188" y="111"/>
                  <a:pt x="180" y="107"/>
                </a:cubicBezTo>
                <a:cubicBezTo>
                  <a:pt x="172" y="103"/>
                  <a:pt x="163" y="101"/>
                  <a:pt x="155" y="101"/>
                </a:cubicBezTo>
                <a:cubicBezTo>
                  <a:pt x="148" y="101"/>
                  <a:pt x="142" y="102"/>
                  <a:pt x="137" y="107"/>
                </a:cubicBezTo>
                <a:cubicBezTo>
                  <a:pt x="129" y="114"/>
                  <a:pt x="125" y="122"/>
                  <a:pt x="125" y="129"/>
                </a:cubicBezTo>
                <a:cubicBezTo>
                  <a:pt x="125" y="134"/>
                  <a:pt x="127" y="139"/>
                  <a:pt x="129" y="142"/>
                </a:cubicBezTo>
                <a:cubicBezTo>
                  <a:pt x="132" y="146"/>
                  <a:pt x="136" y="149"/>
                  <a:pt x="141" y="151"/>
                </a:cubicBezTo>
                <a:cubicBezTo>
                  <a:pt x="144" y="152"/>
                  <a:pt x="146" y="152"/>
                  <a:pt x="148" y="152"/>
                </a:cubicBezTo>
                <a:cubicBezTo>
                  <a:pt x="151" y="152"/>
                  <a:pt x="153" y="151"/>
                  <a:pt x="155" y="149"/>
                </a:cubicBezTo>
                <a:cubicBezTo>
                  <a:pt x="157" y="147"/>
                  <a:pt x="158" y="143"/>
                  <a:pt x="159" y="141"/>
                </a:cubicBezTo>
                <a:cubicBezTo>
                  <a:pt x="160" y="138"/>
                  <a:pt x="160" y="136"/>
                  <a:pt x="160" y="136"/>
                </a:cubicBezTo>
                <a:cubicBezTo>
                  <a:pt x="160" y="135"/>
                  <a:pt x="160" y="135"/>
                  <a:pt x="160" y="135"/>
                </a:cubicBezTo>
                <a:cubicBezTo>
                  <a:pt x="159" y="134"/>
                  <a:pt x="159" y="134"/>
                  <a:pt x="159" y="134"/>
                </a:cubicBezTo>
                <a:cubicBezTo>
                  <a:pt x="157" y="132"/>
                  <a:pt x="155" y="131"/>
                  <a:pt x="153" y="131"/>
                </a:cubicBezTo>
                <a:cubicBezTo>
                  <a:pt x="151" y="131"/>
                  <a:pt x="149" y="132"/>
                  <a:pt x="148" y="133"/>
                </a:cubicBezTo>
                <a:cubicBezTo>
                  <a:pt x="147" y="134"/>
                  <a:pt x="145" y="136"/>
                  <a:pt x="145" y="137"/>
                </a:cubicBezTo>
                <a:cubicBezTo>
                  <a:pt x="144" y="139"/>
                  <a:pt x="144" y="140"/>
                  <a:pt x="144" y="140"/>
                </a:cubicBezTo>
                <a:cubicBezTo>
                  <a:pt x="146" y="141"/>
                  <a:pt x="146" y="141"/>
                  <a:pt x="146" y="141"/>
                </a:cubicBezTo>
                <a:cubicBezTo>
                  <a:pt x="145" y="139"/>
                  <a:pt x="145" y="139"/>
                  <a:pt x="145" y="139"/>
                </a:cubicBezTo>
                <a:cubicBezTo>
                  <a:pt x="145" y="139"/>
                  <a:pt x="144" y="139"/>
                  <a:pt x="143" y="139"/>
                </a:cubicBezTo>
                <a:cubicBezTo>
                  <a:pt x="141" y="139"/>
                  <a:pt x="139" y="138"/>
                  <a:pt x="138" y="137"/>
                </a:cubicBezTo>
                <a:cubicBezTo>
                  <a:pt x="137" y="135"/>
                  <a:pt x="136" y="133"/>
                  <a:pt x="136" y="131"/>
                </a:cubicBezTo>
                <a:cubicBezTo>
                  <a:pt x="136" y="126"/>
                  <a:pt x="140" y="118"/>
                  <a:pt x="152" y="114"/>
                </a:cubicBezTo>
                <a:cubicBezTo>
                  <a:pt x="154" y="113"/>
                  <a:pt x="157" y="112"/>
                  <a:pt x="159" y="112"/>
                </a:cubicBezTo>
                <a:cubicBezTo>
                  <a:pt x="167" y="112"/>
                  <a:pt x="177" y="118"/>
                  <a:pt x="184" y="126"/>
                </a:cubicBezTo>
                <a:cubicBezTo>
                  <a:pt x="191" y="134"/>
                  <a:pt x="196" y="145"/>
                  <a:pt x="196" y="156"/>
                </a:cubicBezTo>
                <a:cubicBezTo>
                  <a:pt x="196" y="164"/>
                  <a:pt x="194" y="171"/>
                  <a:pt x="189" y="178"/>
                </a:cubicBezTo>
                <a:cubicBezTo>
                  <a:pt x="180" y="189"/>
                  <a:pt x="171" y="192"/>
                  <a:pt x="162" y="192"/>
                </a:cubicBezTo>
                <a:cubicBezTo>
                  <a:pt x="155" y="192"/>
                  <a:pt x="148" y="190"/>
                  <a:pt x="143" y="187"/>
                </a:cubicBezTo>
                <a:cubicBezTo>
                  <a:pt x="140" y="186"/>
                  <a:pt x="138" y="185"/>
                  <a:pt x="137" y="184"/>
                </a:cubicBezTo>
                <a:cubicBezTo>
                  <a:pt x="136" y="183"/>
                  <a:pt x="136" y="183"/>
                  <a:pt x="135" y="183"/>
                </a:cubicBezTo>
                <a:cubicBezTo>
                  <a:pt x="135" y="182"/>
                  <a:pt x="135" y="182"/>
                  <a:pt x="135" y="182"/>
                </a:cubicBezTo>
                <a:cubicBezTo>
                  <a:pt x="135" y="182"/>
                  <a:pt x="135" y="182"/>
                  <a:pt x="135" y="182"/>
                </a:cubicBezTo>
                <a:cubicBezTo>
                  <a:pt x="133" y="181"/>
                  <a:pt x="133" y="181"/>
                  <a:pt x="133" y="181"/>
                </a:cubicBezTo>
                <a:cubicBezTo>
                  <a:pt x="132" y="182"/>
                  <a:pt x="132" y="182"/>
                  <a:pt x="132" y="182"/>
                </a:cubicBezTo>
                <a:cubicBezTo>
                  <a:pt x="129" y="186"/>
                  <a:pt x="121" y="190"/>
                  <a:pt x="110" y="190"/>
                </a:cubicBezTo>
                <a:cubicBezTo>
                  <a:pt x="101" y="190"/>
                  <a:pt x="90" y="188"/>
                  <a:pt x="78" y="181"/>
                </a:cubicBezTo>
                <a:cubicBezTo>
                  <a:pt x="71" y="177"/>
                  <a:pt x="67" y="172"/>
                  <a:pt x="64" y="166"/>
                </a:cubicBezTo>
                <a:cubicBezTo>
                  <a:pt x="62" y="160"/>
                  <a:pt x="61" y="154"/>
                  <a:pt x="61" y="147"/>
                </a:cubicBezTo>
                <a:cubicBezTo>
                  <a:pt x="61" y="141"/>
                  <a:pt x="62" y="135"/>
                  <a:pt x="63" y="131"/>
                </a:cubicBezTo>
                <a:cubicBezTo>
                  <a:pt x="63" y="129"/>
                  <a:pt x="64" y="127"/>
                  <a:pt x="64" y="126"/>
                </a:cubicBezTo>
                <a:cubicBezTo>
                  <a:pt x="64" y="126"/>
                  <a:pt x="64" y="125"/>
                  <a:pt x="64" y="125"/>
                </a:cubicBezTo>
                <a:cubicBezTo>
                  <a:pt x="65" y="124"/>
                  <a:pt x="65" y="124"/>
                  <a:pt x="65" y="124"/>
                </a:cubicBezTo>
                <a:cubicBezTo>
                  <a:pt x="66" y="121"/>
                  <a:pt x="66" y="121"/>
                  <a:pt x="66" y="121"/>
                </a:cubicBezTo>
                <a:cubicBezTo>
                  <a:pt x="62" y="122"/>
                  <a:pt x="62" y="122"/>
                  <a:pt x="62" y="122"/>
                </a:cubicBezTo>
                <a:cubicBezTo>
                  <a:pt x="62" y="122"/>
                  <a:pt x="62" y="122"/>
                  <a:pt x="61" y="122"/>
                </a:cubicBezTo>
                <a:cubicBezTo>
                  <a:pt x="59" y="122"/>
                  <a:pt x="57" y="121"/>
                  <a:pt x="54" y="119"/>
                </a:cubicBezTo>
                <a:cubicBezTo>
                  <a:pt x="46" y="114"/>
                  <a:pt x="38" y="101"/>
                  <a:pt x="38" y="86"/>
                </a:cubicBezTo>
                <a:cubicBezTo>
                  <a:pt x="38" y="81"/>
                  <a:pt x="39" y="75"/>
                  <a:pt x="42" y="69"/>
                </a:cubicBezTo>
                <a:cubicBezTo>
                  <a:pt x="48" y="55"/>
                  <a:pt x="59" y="48"/>
                  <a:pt x="68" y="44"/>
                </a:cubicBezTo>
                <a:cubicBezTo>
                  <a:pt x="72" y="43"/>
                  <a:pt x="77" y="42"/>
                  <a:pt x="80" y="41"/>
                </a:cubicBezTo>
                <a:cubicBezTo>
                  <a:pt x="81" y="41"/>
                  <a:pt x="82" y="41"/>
                  <a:pt x="83" y="40"/>
                </a:cubicBezTo>
                <a:cubicBezTo>
                  <a:pt x="84" y="40"/>
                  <a:pt x="84" y="40"/>
                  <a:pt x="84" y="40"/>
                </a:cubicBezTo>
                <a:cubicBezTo>
                  <a:pt x="84" y="40"/>
                  <a:pt x="84" y="40"/>
                  <a:pt x="84" y="40"/>
                </a:cubicBezTo>
                <a:cubicBezTo>
                  <a:pt x="86" y="40"/>
                  <a:pt x="86" y="40"/>
                  <a:pt x="86" y="40"/>
                </a:cubicBezTo>
                <a:cubicBezTo>
                  <a:pt x="86" y="39"/>
                  <a:pt x="86" y="39"/>
                  <a:pt x="86" y="39"/>
                </a:cubicBezTo>
                <a:cubicBezTo>
                  <a:pt x="89" y="23"/>
                  <a:pt x="96" y="15"/>
                  <a:pt x="105" y="10"/>
                </a:cubicBezTo>
                <a:cubicBezTo>
                  <a:pt x="113" y="5"/>
                  <a:pt x="123" y="4"/>
                  <a:pt x="129" y="4"/>
                </a:cubicBezTo>
                <a:cubicBezTo>
                  <a:pt x="131" y="4"/>
                  <a:pt x="133" y="4"/>
                  <a:pt x="134" y="4"/>
                </a:cubicBezTo>
                <a:cubicBezTo>
                  <a:pt x="134" y="4"/>
                  <a:pt x="135" y="4"/>
                  <a:pt x="135" y="4"/>
                </a:cubicBezTo>
                <a:cubicBezTo>
                  <a:pt x="136" y="4"/>
                  <a:pt x="136" y="4"/>
                  <a:pt x="136" y="4"/>
                </a:cubicBezTo>
                <a:cubicBezTo>
                  <a:pt x="136" y="2"/>
                  <a:pt x="136" y="2"/>
                  <a:pt x="136" y="2"/>
                </a:cubicBezTo>
                <a:cubicBezTo>
                  <a:pt x="134" y="2"/>
                  <a:pt x="134" y="2"/>
                  <a:pt x="134" y="2"/>
                </a:cubicBezTo>
                <a:cubicBezTo>
                  <a:pt x="135" y="14"/>
                  <a:pt x="138" y="24"/>
                  <a:pt x="143" y="31"/>
                </a:cubicBezTo>
                <a:cubicBezTo>
                  <a:pt x="150" y="41"/>
                  <a:pt x="160" y="46"/>
                  <a:pt x="168" y="49"/>
                </a:cubicBezTo>
                <a:cubicBezTo>
                  <a:pt x="176" y="51"/>
                  <a:pt x="183" y="51"/>
                  <a:pt x="183" y="51"/>
                </a:cubicBezTo>
                <a:cubicBezTo>
                  <a:pt x="183" y="49"/>
                  <a:pt x="183" y="49"/>
                  <a:pt x="183" y="49"/>
                </a:cubicBezTo>
                <a:cubicBezTo>
                  <a:pt x="181" y="50"/>
                  <a:pt x="181" y="50"/>
                  <a:pt x="181" y="50"/>
                </a:cubicBezTo>
                <a:cubicBezTo>
                  <a:pt x="188" y="71"/>
                  <a:pt x="200" y="83"/>
                  <a:pt x="212" y="90"/>
                </a:cubicBezTo>
                <a:cubicBezTo>
                  <a:pt x="225" y="96"/>
                  <a:pt x="238" y="97"/>
                  <a:pt x="246" y="97"/>
                </a:cubicBezTo>
                <a:cubicBezTo>
                  <a:pt x="251" y="97"/>
                  <a:pt x="254" y="97"/>
                  <a:pt x="254" y="97"/>
                </a:cubicBezTo>
                <a:cubicBezTo>
                  <a:pt x="254" y="95"/>
                  <a:pt x="254" y="95"/>
                  <a:pt x="254" y="95"/>
                </a:cubicBezTo>
                <a:cubicBezTo>
                  <a:pt x="252" y="96"/>
                  <a:pt x="252" y="96"/>
                  <a:pt x="252" y="96"/>
                </a:cubicBezTo>
                <a:cubicBezTo>
                  <a:pt x="257" y="106"/>
                  <a:pt x="264" y="113"/>
                  <a:pt x="271" y="116"/>
                </a:cubicBezTo>
                <a:cubicBezTo>
                  <a:pt x="278" y="120"/>
                  <a:pt x="286" y="121"/>
                  <a:pt x="292" y="121"/>
                </a:cubicBezTo>
                <a:cubicBezTo>
                  <a:pt x="302" y="121"/>
                  <a:pt x="310" y="118"/>
                  <a:pt x="310" y="118"/>
                </a:cubicBezTo>
                <a:cubicBezTo>
                  <a:pt x="309" y="117"/>
                  <a:pt x="309" y="117"/>
                  <a:pt x="309" y="117"/>
                </a:cubicBezTo>
                <a:cubicBezTo>
                  <a:pt x="307" y="116"/>
                  <a:pt x="307" y="116"/>
                  <a:pt x="307" y="116"/>
                </a:cubicBezTo>
                <a:cubicBezTo>
                  <a:pt x="307" y="119"/>
                  <a:pt x="307" y="120"/>
                  <a:pt x="307" y="122"/>
                </a:cubicBezTo>
                <a:cubicBezTo>
                  <a:pt x="307" y="154"/>
                  <a:pt x="317" y="171"/>
                  <a:pt x="326" y="179"/>
                </a:cubicBezTo>
                <a:cubicBezTo>
                  <a:pt x="336" y="187"/>
                  <a:pt x="346" y="187"/>
                  <a:pt x="346" y="187"/>
                </a:cubicBezTo>
                <a:cubicBezTo>
                  <a:pt x="346" y="185"/>
                  <a:pt x="346" y="185"/>
                  <a:pt x="346" y="185"/>
                </a:cubicBezTo>
                <a:cubicBezTo>
                  <a:pt x="344" y="185"/>
                  <a:pt x="344" y="185"/>
                  <a:pt x="344" y="185"/>
                </a:cubicBezTo>
                <a:cubicBezTo>
                  <a:pt x="344" y="188"/>
                  <a:pt x="344" y="191"/>
                  <a:pt x="344" y="194"/>
                </a:cubicBezTo>
                <a:cubicBezTo>
                  <a:pt x="344" y="208"/>
                  <a:pt x="349" y="220"/>
                  <a:pt x="349" y="220"/>
                </a:cubicBezTo>
                <a:cubicBezTo>
                  <a:pt x="351" y="219"/>
                  <a:pt x="351" y="219"/>
                  <a:pt x="351" y="219"/>
                </a:cubicBezTo>
                <a:cubicBezTo>
                  <a:pt x="351" y="217"/>
                  <a:pt x="351" y="217"/>
                  <a:pt x="351" y="217"/>
                </a:cubicBezTo>
                <a:cubicBezTo>
                  <a:pt x="350" y="217"/>
                  <a:pt x="350" y="217"/>
                  <a:pt x="349" y="217"/>
                </a:cubicBezTo>
                <a:cubicBezTo>
                  <a:pt x="330" y="217"/>
                  <a:pt x="320" y="224"/>
                  <a:pt x="315" y="231"/>
                </a:cubicBezTo>
                <a:cubicBezTo>
                  <a:pt x="310" y="239"/>
                  <a:pt x="310" y="246"/>
                  <a:pt x="310" y="246"/>
                </a:cubicBezTo>
                <a:cubicBezTo>
                  <a:pt x="310" y="247"/>
                  <a:pt x="310" y="247"/>
                  <a:pt x="310" y="247"/>
                </a:cubicBezTo>
                <a:cubicBezTo>
                  <a:pt x="310" y="247"/>
                  <a:pt x="310" y="247"/>
                  <a:pt x="310" y="247"/>
                </a:cubicBezTo>
                <a:cubicBezTo>
                  <a:pt x="311" y="258"/>
                  <a:pt x="315" y="266"/>
                  <a:pt x="320" y="272"/>
                </a:cubicBezTo>
                <a:cubicBezTo>
                  <a:pt x="325" y="277"/>
                  <a:pt x="331" y="279"/>
                  <a:pt x="337" y="279"/>
                </a:cubicBezTo>
                <a:cubicBezTo>
                  <a:pt x="341" y="279"/>
                  <a:pt x="344" y="279"/>
                  <a:pt x="347" y="277"/>
                </a:cubicBezTo>
                <a:cubicBezTo>
                  <a:pt x="350" y="276"/>
                  <a:pt x="352" y="274"/>
                  <a:pt x="354" y="272"/>
                </a:cubicBezTo>
                <a:cubicBezTo>
                  <a:pt x="355" y="270"/>
                  <a:pt x="355" y="268"/>
                  <a:pt x="355" y="266"/>
                </a:cubicBezTo>
                <a:cubicBezTo>
                  <a:pt x="355" y="263"/>
                  <a:pt x="354" y="261"/>
                  <a:pt x="354" y="259"/>
                </a:cubicBezTo>
                <a:cubicBezTo>
                  <a:pt x="353" y="257"/>
                  <a:pt x="352" y="256"/>
                  <a:pt x="352" y="256"/>
                </a:cubicBezTo>
                <a:cubicBezTo>
                  <a:pt x="351" y="255"/>
                  <a:pt x="351" y="255"/>
                  <a:pt x="351" y="255"/>
                </a:cubicBezTo>
                <a:cubicBezTo>
                  <a:pt x="350" y="255"/>
                  <a:pt x="350" y="255"/>
                  <a:pt x="350" y="255"/>
                </a:cubicBezTo>
                <a:cubicBezTo>
                  <a:pt x="349" y="255"/>
                  <a:pt x="348" y="255"/>
                  <a:pt x="347" y="255"/>
                </a:cubicBezTo>
                <a:cubicBezTo>
                  <a:pt x="346" y="255"/>
                  <a:pt x="344" y="255"/>
                  <a:pt x="343" y="256"/>
                </a:cubicBezTo>
                <a:cubicBezTo>
                  <a:pt x="342" y="258"/>
                  <a:pt x="342" y="259"/>
                  <a:pt x="342" y="260"/>
                </a:cubicBezTo>
                <a:cubicBezTo>
                  <a:pt x="342" y="262"/>
                  <a:pt x="342" y="263"/>
                  <a:pt x="343" y="265"/>
                </a:cubicBezTo>
                <a:cubicBezTo>
                  <a:pt x="343" y="266"/>
                  <a:pt x="343" y="267"/>
                  <a:pt x="343" y="267"/>
                </a:cubicBezTo>
                <a:cubicBezTo>
                  <a:pt x="345" y="266"/>
                  <a:pt x="345" y="266"/>
                  <a:pt x="345" y="266"/>
                </a:cubicBezTo>
                <a:cubicBezTo>
                  <a:pt x="344" y="264"/>
                  <a:pt x="344" y="264"/>
                  <a:pt x="344" y="264"/>
                </a:cubicBezTo>
                <a:cubicBezTo>
                  <a:pt x="342" y="266"/>
                  <a:pt x="341" y="267"/>
                  <a:pt x="339" y="267"/>
                </a:cubicBezTo>
                <a:cubicBezTo>
                  <a:pt x="336" y="267"/>
                  <a:pt x="332" y="265"/>
                  <a:pt x="328" y="261"/>
                </a:cubicBezTo>
                <a:cubicBezTo>
                  <a:pt x="325" y="257"/>
                  <a:pt x="323" y="252"/>
                  <a:pt x="323" y="247"/>
                </a:cubicBezTo>
                <a:cubicBezTo>
                  <a:pt x="323" y="245"/>
                  <a:pt x="324" y="242"/>
                  <a:pt x="325" y="239"/>
                </a:cubicBezTo>
                <a:cubicBezTo>
                  <a:pt x="327" y="237"/>
                  <a:pt x="330" y="235"/>
                  <a:pt x="334" y="233"/>
                </a:cubicBezTo>
                <a:cubicBezTo>
                  <a:pt x="339" y="230"/>
                  <a:pt x="343" y="230"/>
                  <a:pt x="347" y="230"/>
                </a:cubicBezTo>
                <a:cubicBezTo>
                  <a:pt x="357" y="230"/>
                  <a:pt x="365" y="234"/>
                  <a:pt x="370" y="240"/>
                </a:cubicBezTo>
                <a:cubicBezTo>
                  <a:pt x="373" y="242"/>
                  <a:pt x="375" y="245"/>
                  <a:pt x="376" y="247"/>
                </a:cubicBezTo>
                <a:cubicBezTo>
                  <a:pt x="377" y="248"/>
                  <a:pt x="378" y="248"/>
                  <a:pt x="378" y="249"/>
                </a:cubicBezTo>
                <a:cubicBezTo>
                  <a:pt x="378" y="250"/>
                  <a:pt x="378" y="250"/>
                  <a:pt x="378" y="250"/>
                </a:cubicBezTo>
                <a:cubicBezTo>
                  <a:pt x="378" y="250"/>
                  <a:pt x="378" y="250"/>
                  <a:pt x="378" y="250"/>
                </a:cubicBezTo>
                <a:cubicBezTo>
                  <a:pt x="379" y="251"/>
                  <a:pt x="379" y="251"/>
                  <a:pt x="379" y="251"/>
                </a:cubicBezTo>
                <a:cubicBezTo>
                  <a:pt x="380" y="251"/>
                  <a:pt x="380" y="251"/>
                  <a:pt x="380" y="251"/>
                </a:cubicBezTo>
                <a:lnTo>
                  <a:pt x="380" y="249"/>
                </a:lnTo>
                <a:close/>
                <a:moveTo>
                  <a:pt x="102" y="94"/>
                </a:moveTo>
                <a:cubicBezTo>
                  <a:pt x="101" y="92"/>
                  <a:pt x="101" y="92"/>
                  <a:pt x="101" y="92"/>
                </a:cubicBezTo>
                <a:cubicBezTo>
                  <a:pt x="98" y="96"/>
                  <a:pt x="97" y="101"/>
                  <a:pt x="97" y="105"/>
                </a:cubicBezTo>
                <a:cubicBezTo>
                  <a:pt x="97" y="117"/>
                  <a:pt x="103" y="129"/>
                  <a:pt x="103" y="129"/>
                </a:cubicBezTo>
                <a:cubicBezTo>
                  <a:pt x="105" y="129"/>
                  <a:pt x="105" y="129"/>
                  <a:pt x="105" y="129"/>
                </a:cubicBezTo>
                <a:cubicBezTo>
                  <a:pt x="105" y="127"/>
                  <a:pt x="105" y="127"/>
                  <a:pt x="105" y="127"/>
                </a:cubicBezTo>
                <a:cubicBezTo>
                  <a:pt x="103" y="127"/>
                  <a:pt x="102" y="126"/>
                  <a:pt x="100" y="125"/>
                </a:cubicBezTo>
                <a:cubicBezTo>
                  <a:pt x="98" y="123"/>
                  <a:pt x="96" y="121"/>
                  <a:pt x="94" y="117"/>
                </a:cubicBezTo>
                <a:cubicBezTo>
                  <a:pt x="92" y="114"/>
                  <a:pt x="92" y="109"/>
                  <a:pt x="92" y="105"/>
                </a:cubicBezTo>
                <a:cubicBezTo>
                  <a:pt x="92" y="100"/>
                  <a:pt x="93" y="94"/>
                  <a:pt x="96" y="88"/>
                </a:cubicBezTo>
                <a:cubicBezTo>
                  <a:pt x="100" y="83"/>
                  <a:pt x="105" y="78"/>
                  <a:pt x="114" y="75"/>
                </a:cubicBezTo>
                <a:cubicBezTo>
                  <a:pt x="122" y="72"/>
                  <a:pt x="129" y="71"/>
                  <a:pt x="135" y="71"/>
                </a:cubicBezTo>
                <a:cubicBezTo>
                  <a:pt x="145" y="71"/>
                  <a:pt x="152" y="74"/>
                  <a:pt x="156" y="77"/>
                </a:cubicBezTo>
                <a:cubicBezTo>
                  <a:pt x="159" y="79"/>
                  <a:pt x="160" y="81"/>
                  <a:pt x="162" y="82"/>
                </a:cubicBezTo>
                <a:cubicBezTo>
                  <a:pt x="162" y="83"/>
                  <a:pt x="163" y="83"/>
                  <a:pt x="163" y="83"/>
                </a:cubicBezTo>
                <a:cubicBezTo>
                  <a:pt x="163" y="84"/>
                  <a:pt x="163" y="84"/>
                  <a:pt x="163" y="84"/>
                </a:cubicBezTo>
                <a:cubicBezTo>
                  <a:pt x="163" y="84"/>
                  <a:pt x="163" y="84"/>
                  <a:pt x="163" y="84"/>
                </a:cubicBezTo>
                <a:cubicBezTo>
                  <a:pt x="163" y="84"/>
                  <a:pt x="163" y="84"/>
                  <a:pt x="163" y="84"/>
                </a:cubicBezTo>
                <a:cubicBezTo>
                  <a:pt x="165" y="83"/>
                  <a:pt x="165" y="83"/>
                  <a:pt x="165" y="83"/>
                </a:cubicBezTo>
                <a:cubicBezTo>
                  <a:pt x="166" y="81"/>
                  <a:pt x="166" y="81"/>
                  <a:pt x="166" y="81"/>
                </a:cubicBezTo>
                <a:cubicBezTo>
                  <a:pt x="154" y="76"/>
                  <a:pt x="144" y="74"/>
                  <a:pt x="136" y="74"/>
                </a:cubicBezTo>
                <a:cubicBezTo>
                  <a:pt x="126" y="74"/>
                  <a:pt x="119" y="77"/>
                  <a:pt x="113" y="80"/>
                </a:cubicBezTo>
                <a:cubicBezTo>
                  <a:pt x="108" y="84"/>
                  <a:pt x="104" y="89"/>
                  <a:pt x="101" y="92"/>
                </a:cubicBezTo>
                <a:cubicBezTo>
                  <a:pt x="102" y="94"/>
                  <a:pt x="102" y="94"/>
                  <a:pt x="102" y="94"/>
                </a:cubicBezTo>
                <a:cubicBezTo>
                  <a:pt x="104" y="95"/>
                  <a:pt x="104" y="95"/>
                  <a:pt x="104" y="95"/>
                </a:cubicBezTo>
                <a:cubicBezTo>
                  <a:pt x="107" y="91"/>
                  <a:pt x="110" y="87"/>
                  <a:pt x="115" y="84"/>
                </a:cubicBezTo>
                <a:cubicBezTo>
                  <a:pt x="121" y="81"/>
                  <a:pt x="127" y="78"/>
                  <a:pt x="136" y="78"/>
                </a:cubicBezTo>
                <a:cubicBezTo>
                  <a:pt x="143" y="78"/>
                  <a:pt x="153" y="80"/>
                  <a:pt x="164" y="85"/>
                </a:cubicBezTo>
                <a:cubicBezTo>
                  <a:pt x="170" y="87"/>
                  <a:pt x="170" y="87"/>
                  <a:pt x="170" y="87"/>
                </a:cubicBezTo>
                <a:cubicBezTo>
                  <a:pt x="167" y="82"/>
                  <a:pt x="167" y="82"/>
                  <a:pt x="167" y="82"/>
                </a:cubicBezTo>
                <a:cubicBezTo>
                  <a:pt x="166" y="82"/>
                  <a:pt x="164" y="78"/>
                  <a:pt x="159" y="74"/>
                </a:cubicBezTo>
                <a:cubicBezTo>
                  <a:pt x="154" y="70"/>
                  <a:pt x="146" y="67"/>
                  <a:pt x="135" y="67"/>
                </a:cubicBezTo>
                <a:cubicBezTo>
                  <a:pt x="128" y="67"/>
                  <a:pt x="121" y="68"/>
                  <a:pt x="112" y="71"/>
                </a:cubicBezTo>
                <a:cubicBezTo>
                  <a:pt x="103" y="75"/>
                  <a:pt x="97" y="80"/>
                  <a:pt x="93" y="86"/>
                </a:cubicBezTo>
                <a:cubicBezTo>
                  <a:pt x="89" y="92"/>
                  <a:pt x="88" y="99"/>
                  <a:pt x="88" y="105"/>
                </a:cubicBezTo>
                <a:cubicBezTo>
                  <a:pt x="88" y="112"/>
                  <a:pt x="89" y="118"/>
                  <a:pt x="92" y="123"/>
                </a:cubicBezTo>
                <a:cubicBezTo>
                  <a:pt x="94" y="125"/>
                  <a:pt x="96" y="127"/>
                  <a:pt x="98" y="128"/>
                </a:cubicBezTo>
                <a:cubicBezTo>
                  <a:pt x="100" y="130"/>
                  <a:pt x="102" y="131"/>
                  <a:pt x="105" y="131"/>
                </a:cubicBezTo>
                <a:cubicBezTo>
                  <a:pt x="108" y="131"/>
                  <a:pt x="108" y="131"/>
                  <a:pt x="108" y="131"/>
                </a:cubicBezTo>
                <a:cubicBezTo>
                  <a:pt x="107" y="128"/>
                  <a:pt x="107" y="128"/>
                  <a:pt x="107" y="128"/>
                </a:cubicBezTo>
                <a:cubicBezTo>
                  <a:pt x="106" y="127"/>
                  <a:pt x="106" y="127"/>
                  <a:pt x="106" y="127"/>
                </a:cubicBezTo>
                <a:cubicBezTo>
                  <a:pt x="105" y="125"/>
                  <a:pt x="101" y="114"/>
                  <a:pt x="101" y="105"/>
                </a:cubicBezTo>
                <a:cubicBezTo>
                  <a:pt x="101" y="101"/>
                  <a:pt x="102" y="97"/>
                  <a:pt x="104" y="95"/>
                </a:cubicBezTo>
                <a:lnTo>
                  <a:pt x="102" y="94"/>
                </a:lnTo>
                <a:close/>
                <a:moveTo>
                  <a:pt x="307" y="296"/>
                </a:moveTo>
                <a:cubicBezTo>
                  <a:pt x="308" y="294"/>
                  <a:pt x="308" y="294"/>
                  <a:pt x="308" y="294"/>
                </a:cubicBezTo>
                <a:cubicBezTo>
                  <a:pt x="297" y="287"/>
                  <a:pt x="291" y="275"/>
                  <a:pt x="291" y="264"/>
                </a:cubicBezTo>
                <a:cubicBezTo>
                  <a:pt x="291" y="254"/>
                  <a:pt x="295" y="244"/>
                  <a:pt x="303" y="236"/>
                </a:cubicBezTo>
                <a:cubicBezTo>
                  <a:pt x="302" y="234"/>
                  <a:pt x="302" y="234"/>
                  <a:pt x="302" y="234"/>
                </a:cubicBezTo>
                <a:cubicBezTo>
                  <a:pt x="300" y="233"/>
                  <a:pt x="300" y="233"/>
                  <a:pt x="300" y="233"/>
                </a:cubicBezTo>
                <a:cubicBezTo>
                  <a:pt x="300" y="234"/>
                  <a:pt x="293" y="247"/>
                  <a:pt x="293" y="261"/>
                </a:cubicBezTo>
                <a:cubicBezTo>
                  <a:pt x="293" y="267"/>
                  <a:pt x="294" y="273"/>
                  <a:pt x="298" y="278"/>
                </a:cubicBezTo>
                <a:cubicBezTo>
                  <a:pt x="302" y="283"/>
                  <a:pt x="306" y="287"/>
                  <a:pt x="311" y="290"/>
                </a:cubicBezTo>
                <a:cubicBezTo>
                  <a:pt x="315" y="293"/>
                  <a:pt x="321" y="295"/>
                  <a:pt x="328" y="295"/>
                </a:cubicBezTo>
                <a:cubicBezTo>
                  <a:pt x="334" y="295"/>
                  <a:pt x="342" y="293"/>
                  <a:pt x="352" y="290"/>
                </a:cubicBezTo>
                <a:cubicBezTo>
                  <a:pt x="351" y="289"/>
                  <a:pt x="351" y="289"/>
                  <a:pt x="351" y="289"/>
                </a:cubicBezTo>
                <a:cubicBezTo>
                  <a:pt x="350" y="287"/>
                  <a:pt x="350" y="287"/>
                  <a:pt x="350" y="287"/>
                </a:cubicBezTo>
                <a:cubicBezTo>
                  <a:pt x="350" y="287"/>
                  <a:pt x="350" y="287"/>
                  <a:pt x="350" y="287"/>
                </a:cubicBezTo>
                <a:cubicBezTo>
                  <a:pt x="348" y="288"/>
                  <a:pt x="336" y="299"/>
                  <a:pt x="323" y="299"/>
                </a:cubicBezTo>
                <a:cubicBezTo>
                  <a:pt x="318" y="299"/>
                  <a:pt x="313" y="297"/>
                  <a:pt x="308" y="294"/>
                </a:cubicBezTo>
                <a:cubicBezTo>
                  <a:pt x="307" y="296"/>
                  <a:pt x="307" y="296"/>
                  <a:pt x="307" y="296"/>
                </a:cubicBezTo>
                <a:cubicBezTo>
                  <a:pt x="306" y="297"/>
                  <a:pt x="306" y="297"/>
                  <a:pt x="306" y="297"/>
                </a:cubicBezTo>
                <a:cubicBezTo>
                  <a:pt x="311" y="301"/>
                  <a:pt x="317" y="303"/>
                  <a:pt x="323" y="303"/>
                </a:cubicBezTo>
                <a:cubicBezTo>
                  <a:pt x="331" y="303"/>
                  <a:pt x="339" y="299"/>
                  <a:pt x="344" y="296"/>
                </a:cubicBezTo>
                <a:cubicBezTo>
                  <a:pt x="349" y="293"/>
                  <a:pt x="353" y="290"/>
                  <a:pt x="353" y="290"/>
                </a:cubicBezTo>
                <a:cubicBezTo>
                  <a:pt x="359" y="284"/>
                  <a:pt x="359" y="284"/>
                  <a:pt x="359" y="284"/>
                </a:cubicBezTo>
                <a:cubicBezTo>
                  <a:pt x="351" y="287"/>
                  <a:pt x="351" y="287"/>
                  <a:pt x="351" y="287"/>
                </a:cubicBezTo>
                <a:cubicBezTo>
                  <a:pt x="341" y="290"/>
                  <a:pt x="334" y="291"/>
                  <a:pt x="328" y="291"/>
                </a:cubicBezTo>
                <a:cubicBezTo>
                  <a:pt x="321" y="291"/>
                  <a:pt x="317" y="289"/>
                  <a:pt x="313" y="287"/>
                </a:cubicBezTo>
                <a:cubicBezTo>
                  <a:pt x="309" y="284"/>
                  <a:pt x="305" y="280"/>
                  <a:pt x="301" y="275"/>
                </a:cubicBezTo>
                <a:cubicBezTo>
                  <a:pt x="298" y="271"/>
                  <a:pt x="297" y="267"/>
                  <a:pt x="297" y="261"/>
                </a:cubicBezTo>
                <a:cubicBezTo>
                  <a:pt x="297" y="255"/>
                  <a:pt x="298" y="249"/>
                  <a:pt x="300" y="244"/>
                </a:cubicBezTo>
                <a:cubicBezTo>
                  <a:pt x="301" y="241"/>
                  <a:pt x="302" y="239"/>
                  <a:pt x="303" y="238"/>
                </a:cubicBezTo>
                <a:cubicBezTo>
                  <a:pt x="303" y="237"/>
                  <a:pt x="303" y="236"/>
                  <a:pt x="303" y="236"/>
                </a:cubicBezTo>
                <a:cubicBezTo>
                  <a:pt x="304" y="236"/>
                  <a:pt x="304" y="235"/>
                  <a:pt x="304" y="235"/>
                </a:cubicBezTo>
                <a:cubicBezTo>
                  <a:pt x="310" y="224"/>
                  <a:pt x="310" y="224"/>
                  <a:pt x="310" y="224"/>
                </a:cubicBezTo>
                <a:cubicBezTo>
                  <a:pt x="301" y="233"/>
                  <a:pt x="301" y="233"/>
                  <a:pt x="301" y="233"/>
                </a:cubicBezTo>
                <a:cubicBezTo>
                  <a:pt x="291" y="242"/>
                  <a:pt x="287" y="253"/>
                  <a:pt x="287" y="264"/>
                </a:cubicBezTo>
                <a:cubicBezTo>
                  <a:pt x="287" y="277"/>
                  <a:pt x="293" y="289"/>
                  <a:pt x="306" y="297"/>
                </a:cubicBezTo>
                <a:lnTo>
                  <a:pt x="307" y="296"/>
                </a:lnTo>
                <a:close/>
              </a:path>
            </a:pathLst>
          </a:custGeom>
          <a:solidFill>
            <a:srgbClr val="07194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089" name="PA_任意多边形 36"/>
          <p:cNvSpPr>
            <a:spLocks/>
          </p:cNvSpPr>
          <p:nvPr>
            <p:custDataLst>
              <p:tags r:id="rId33"/>
            </p:custDataLst>
          </p:nvPr>
        </p:nvSpPr>
        <p:spPr bwMode="auto">
          <a:xfrm>
            <a:off x="9490075" y="3071813"/>
            <a:ext cx="766763" cy="498475"/>
          </a:xfrm>
          <a:custGeom>
            <a:avLst/>
            <a:gdLst>
              <a:gd name="T0" fmla="*/ 66 w 322"/>
              <a:gd name="T1" fmla="*/ 153 h 209"/>
              <a:gd name="T2" fmla="*/ 113 w 322"/>
              <a:gd name="T3" fmla="*/ 196 h 209"/>
              <a:gd name="T4" fmla="*/ 173 w 322"/>
              <a:gd name="T5" fmla="*/ 139 h 209"/>
              <a:gd name="T6" fmla="*/ 110 w 322"/>
              <a:gd name="T7" fmla="*/ 121 h 209"/>
              <a:gd name="T8" fmla="*/ 102 w 322"/>
              <a:gd name="T9" fmla="*/ 139 h 209"/>
              <a:gd name="T10" fmla="*/ 117 w 322"/>
              <a:gd name="T11" fmla="*/ 147 h 209"/>
              <a:gd name="T12" fmla="*/ 128 w 322"/>
              <a:gd name="T13" fmla="*/ 141 h 209"/>
              <a:gd name="T14" fmla="*/ 117 w 322"/>
              <a:gd name="T15" fmla="*/ 157 h 209"/>
              <a:gd name="T16" fmla="*/ 93 w 322"/>
              <a:gd name="T17" fmla="*/ 139 h 209"/>
              <a:gd name="T18" fmla="*/ 128 w 322"/>
              <a:gd name="T19" fmla="*/ 105 h 209"/>
              <a:gd name="T20" fmla="*/ 156 w 322"/>
              <a:gd name="T21" fmla="*/ 77 h 209"/>
              <a:gd name="T22" fmla="*/ 221 w 322"/>
              <a:gd name="T23" fmla="*/ 111 h 209"/>
              <a:gd name="T24" fmla="*/ 249 w 322"/>
              <a:gd name="T25" fmla="*/ 127 h 209"/>
              <a:gd name="T26" fmla="*/ 234 w 322"/>
              <a:gd name="T27" fmla="*/ 154 h 209"/>
              <a:gd name="T28" fmla="*/ 232 w 322"/>
              <a:gd name="T29" fmla="*/ 144 h 209"/>
              <a:gd name="T30" fmla="*/ 241 w 322"/>
              <a:gd name="T31" fmla="*/ 145 h 209"/>
              <a:gd name="T32" fmla="*/ 228 w 322"/>
              <a:gd name="T33" fmla="*/ 122 h 209"/>
              <a:gd name="T34" fmla="*/ 179 w 322"/>
              <a:gd name="T35" fmla="*/ 153 h 209"/>
              <a:gd name="T36" fmla="*/ 232 w 322"/>
              <a:gd name="T37" fmla="*/ 202 h 209"/>
              <a:gd name="T38" fmla="*/ 264 w 322"/>
              <a:gd name="T39" fmla="*/ 176 h 209"/>
              <a:gd name="T40" fmla="*/ 307 w 322"/>
              <a:gd name="T41" fmla="*/ 153 h 209"/>
              <a:gd name="T42" fmla="*/ 310 w 322"/>
              <a:gd name="T43" fmla="*/ 97 h 209"/>
              <a:gd name="T44" fmla="*/ 264 w 322"/>
              <a:gd name="T45" fmla="*/ 71 h 209"/>
              <a:gd name="T46" fmla="*/ 242 w 322"/>
              <a:gd name="T47" fmla="*/ 43 h 209"/>
              <a:gd name="T48" fmla="*/ 174 w 322"/>
              <a:gd name="T49" fmla="*/ 40 h 209"/>
              <a:gd name="T50" fmla="*/ 83 w 322"/>
              <a:gd name="T51" fmla="*/ 50 h 209"/>
              <a:gd name="T52" fmla="*/ 25 w 322"/>
              <a:gd name="T53" fmla="*/ 74 h 209"/>
              <a:gd name="T54" fmla="*/ 66 w 322"/>
              <a:gd name="T55" fmla="*/ 153 h 2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322" h="209">
                <a:moveTo>
                  <a:pt x="66" y="153"/>
                </a:moveTo>
                <a:cubicBezTo>
                  <a:pt x="66" y="153"/>
                  <a:pt x="77" y="192"/>
                  <a:pt x="113" y="196"/>
                </a:cubicBezTo>
                <a:cubicBezTo>
                  <a:pt x="149" y="201"/>
                  <a:pt x="181" y="192"/>
                  <a:pt x="173" y="139"/>
                </a:cubicBezTo>
                <a:cubicBezTo>
                  <a:pt x="173" y="139"/>
                  <a:pt x="157" y="100"/>
                  <a:pt x="110" y="121"/>
                </a:cubicBezTo>
                <a:cubicBezTo>
                  <a:pt x="110" y="121"/>
                  <a:pt x="101" y="129"/>
                  <a:pt x="102" y="139"/>
                </a:cubicBezTo>
                <a:cubicBezTo>
                  <a:pt x="103" y="148"/>
                  <a:pt x="110" y="154"/>
                  <a:pt x="117" y="147"/>
                </a:cubicBezTo>
                <a:cubicBezTo>
                  <a:pt x="117" y="147"/>
                  <a:pt x="122" y="136"/>
                  <a:pt x="128" y="141"/>
                </a:cubicBezTo>
                <a:cubicBezTo>
                  <a:pt x="128" y="141"/>
                  <a:pt x="132" y="157"/>
                  <a:pt x="117" y="157"/>
                </a:cubicBezTo>
                <a:cubicBezTo>
                  <a:pt x="117" y="157"/>
                  <a:pt x="98" y="164"/>
                  <a:pt x="93" y="139"/>
                </a:cubicBezTo>
                <a:cubicBezTo>
                  <a:pt x="93" y="139"/>
                  <a:pt x="86" y="115"/>
                  <a:pt x="128" y="105"/>
                </a:cubicBezTo>
                <a:cubicBezTo>
                  <a:pt x="128" y="105"/>
                  <a:pt x="135" y="83"/>
                  <a:pt x="156" y="77"/>
                </a:cubicBezTo>
                <a:cubicBezTo>
                  <a:pt x="176" y="71"/>
                  <a:pt x="212" y="81"/>
                  <a:pt x="221" y="111"/>
                </a:cubicBezTo>
                <a:cubicBezTo>
                  <a:pt x="221" y="111"/>
                  <a:pt x="240" y="115"/>
                  <a:pt x="249" y="127"/>
                </a:cubicBezTo>
                <a:cubicBezTo>
                  <a:pt x="257" y="139"/>
                  <a:pt x="249" y="159"/>
                  <a:pt x="234" y="154"/>
                </a:cubicBezTo>
                <a:cubicBezTo>
                  <a:pt x="234" y="154"/>
                  <a:pt x="220" y="150"/>
                  <a:pt x="232" y="144"/>
                </a:cubicBezTo>
                <a:cubicBezTo>
                  <a:pt x="241" y="145"/>
                  <a:pt x="241" y="145"/>
                  <a:pt x="241" y="145"/>
                </a:cubicBezTo>
                <a:cubicBezTo>
                  <a:pt x="241" y="145"/>
                  <a:pt x="247" y="129"/>
                  <a:pt x="228" y="122"/>
                </a:cubicBezTo>
                <a:cubicBezTo>
                  <a:pt x="209" y="115"/>
                  <a:pt x="180" y="127"/>
                  <a:pt x="179" y="153"/>
                </a:cubicBezTo>
                <a:cubicBezTo>
                  <a:pt x="178" y="180"/>
                  <a:pt x="198" y="209"/>
                  <a:pt x="232" y="202"/>
                </a:cubicBezTo>
                <a:cubicBezTo>
                  <a:pt x="232" y="202"/>
                  <a:pt x="258" y="202"/>
                  <a:pt x="264" y="176"/>
                </a:cubicBezTo>
                <a:cubicBezTo>
                  <a:pt x="264" y="176"/>
                  <a:pt x="297" y="172"/>
                  <a:pt x="307" y="153"/>
                </a:cubicBezTo>
                <a:cubicBezTo>
                  <a:pt x="318" y="134"/>
                  <a:pt x="322" y="118"/>
                  <a:pt x="310" y="97"/>
                </a:cubicBezTo>
                <a:cubicBezTo>
                  <a:pt x="298" y="75"/>
                  <a:pt x="264" y="71"/>
                  <a:pt x="264" y="71"/>
                </a:cubicBezTo>
                <a:cubicBezTo>
                  <a:pt x="264" y="71"/>
                  <a:pt x="263" y="50"/>
                  <a:pt x="242" y="43"/>
                </a:cubicBezTo>
                <a:cubicBezTo>
                  <a:pt x="222" y="35"/>
                  <a:pt x="205" y="27"/>
                  <a:pt x="174" y="40"/>
                </a:cubicBezTo>
                <a:cubicBezTo>
                  <a:pt x="174" y="40"/>
                  <a:pt x="127" y="0"/>
                  <a:pt x="83" y="50"/>
                </a:cubicBezTo>
                <a:cubicBezTo>
                  <a:pt x="83" y="50"/>
                  <a:pt x="50" y="41"/>
                  <a:pt x="25" y="74"/>
                </a:cubicBezTo>
                <a:cubicBezTo>
                  <a:pt x="25" y="74"/>
                  <a:pt x="0" y="146"/>
                  <a:pt x="66" y="153"/>
                </a:cubicBezTo>
                <a:close/>
              </a:path>
            </a:pathLst>
          </a:custGeom>
          <a:solidFill>
            <a:srgbClr val="BBE4F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090" name="PA_任意多边形 37"/>
          <p:cNvSpPr>
            <a:spLocks/>
          </p:cNvSpPr>
          <p:nvPr>
            <p:custDataLst>
              <p:tags r:id="rId34"/>
            </p:custDataLst>
          </p:nvPr>
        </p:nvSpPr>
        <p:spPr bwMode="auto">
          <a:xfrm>
            <a:off x="9532938" y="3125788"/>
            <a:ext cx="717550" cy="434975"/>
          </a:xfrm>
          <a:custGeom>
            <a:avLst/>
            <a:gdLst>
              <a:gd name="T0" fmla="*/ 110 w 301"/>
              <a:gd name="T1" fmla="*/ 177 h 182"/>
              <a:gd name="T2" fmla="*/ 157 w 301"/>
              <a:gd name="T3" fmla="*/ 115 h 182"/>
              <a:gd name="T4" fmla="*/ 91 w 301"/>
              <a:gd name="T5" fmla="*/ 96 h 182"/>
              <a:gd name="T6" fmla="*/ 93 w 301"/>
              <a:gd name="T7" fmla="*/ 129 h 182"/>
              <a:gd name="T8" fmla="*/ 103 w 301"/>
              <a:gd name="T9" fmla="*/ 121 h 182"/>
              <a:gd name="T10" fmla="*/ 108 w 301"/>
              <a:gd name="T11" fmla="*/ 119 h 182"/>
              <a:gd name="T12" fmla="*/ 99 w 301"/>
              <a:gd name="T13" fmla="*/ 132 h 182"/>
              <a:gd name="T14" fmla="*/ 77 w 301"/>
              <a:gd name="T15" fmla="*/ 115 h 182"/>
              <a:gd name="T16" fmla="*/ 77 w 301"/>
              <a:gd name="T17" fmla="*/ 115 h 182"/>
              <a:gd name="T18" fmla="*/ 111 w 301"/>
              <a:gd name="T19" fmla="*/ 84 h 182"/>
              <a:gd name="T20" fmla="*/ 138 w 301"/>
              <a:gd name="T21" fmla="*/ 56 h 182"/>
              <a:gd name="T22" fmla="*/ 202 w 301"/>
              <a:gd name="T23" fmla="*/ 90 h 182"/>
              <a:gd name="T24" fmla="*/ 229 w 301"/>
              <a:gd name="T25" fmla="*/ 126 h 182"/>
              <a:gd name="T26" fmla="*/ 211 w 301"/>
              <a:gd name="T27" fmla="*/ 126 h 182"/>
              <a:gd name="T28" fmla="*/ 213 w 301"/>
              <a:gd name="T29" fmla="*/ 123 h 182"/>
              <a:gd name="T30" fmla="*/ 211 w 301"/>
              <a:gd name="T31" fmla="*/ 97 h 182"/>
              <a:gd name="T32" fmla="*/ 171 w 301"/>
              <a:gd name="T33" fmla="*/ 166 h 182"/>
              <a:gd name="T34" fmla="*/ 228 w 301"/>
              <a:gd name="T35" fmla="*/ 178 h 182"/>
              <a:gd name="T36" fmla="*/ 291 w 301"/>
              <a:gd name="T37" fmla="*/ 131 h 182"/>
              <a:gd name="T38" fmla="*/ 246 w 301"/>
              <a:gd name="T39" fmla="*/ 48 h 182"/>
              <a:gd name="T40" fmla="*/ 155 w 301"/>
              <a:gd name="T41" fmla="*/ 15 h 182"/>
              <a:gd name="T42" fmla="*/ 65 w 301"/>
              <a:gd name="T43" fmla="*/ 27 h 182"/>
              <a:gd name="T44" fmla="*/ 5 w 301"/>
              <a:gd name="T45" fmla="*/ 50 h 182"/>
              <a:gd name="T46" fmla="*/ 46 w 301"/>
              <a:gd name="T47" fmla="*/ 131 h 182"/>
              <a:gd name="T48" fmla="*/ 6 w 301"/>
              <a:gd name="T49" fmla="*/ 60 h 182"/>
              <a:gd name="T50" fmla="*/ 8 w 301"/>
              <a:gd name="T51" fmla="*/ 52 h 182"/>
              <a:gd name="T52" fmla="*/ 64 w 301"/>
              <a:gd name="T53" fmla="*/ 29 h 182"/>
              <a:gd name="T54" fmla="*/ 152 w 301"/>
              <a:gd name="T55" fmla="*/ 16 h 182"/>
              <a:gd name="T56" fmla="*/ 157 w 301"/>
              <a:gd name="T57" fmla="*/ 19 h 182"/>
              <a:gd name="T58" fmla="*/ 244 w 301"/>
              <a:gd name="T59" fmla="*/ 48 h 182"/>
              <a:gd name="T60" fmla="*/ 246 w 301"/>
              <a:gd name="T61" fmla="*/ 50 h 182"/>
              <a:gd name="T62" fmla="*/ 263 w 301"/>
              <a:gd name="T63" fmla="*/ 147 h 182"/>
              <a:gd name="T64" fmla="*/ 244 w 301"/>
              <a:gd name="T65" fmla="*/ 151 h 182"/>
              <a:gd name="T66" fmla="*/ 214 w 301"/>
              <a:gd name="T67" fmla="*/ 177 h 182"/>
              <a:gd name="T68" fmla="*/ 174 w 301"/>
              <a:gd name="T69" fmla="*/ 164 h 182"/>
              <a:gd name="T70" fmla="*/ 209 w 301"/>
              <a:gd name="T71" fmla="*/ 101 h 182"/>
              <a:gd name="T72" fmla="*/ 221 w 301"/>
              <a:gd name="T73" fmla="*/ 121 h 182"/>
              <a:gd name="T74" fmla="*/ 221 w 301"/>
              <a:gd name="T75" fmla="*/ 121 h 182"/>
              <a:gd name="T76" fmla="*/ 213 w 301"/>
              <a:gd name="T77" fmla="*/ 119 h 182"/>
              <a:gd name="T78" fmla="*/ 215 w 301"/>
              <a:gd name="T79" fmla="*/ 133 h 182"/>
              <a:gd name="T80" fmla="*/ 214 w 301"/>
              <a:gd name="T81" fmla="*/ 90 h 182"/>
              <a:gd name="T82" fmla="*/ 151 w 301"/>
              <a:gd name="T83" fmla="*/ 51 h 182"/>
              <a:gd name="T84" fmla="*/ 110 w 301"/>
              <a:gd name="T85" fmla="*/ 80 h 182"/>
              <a:gd name="T86" fmla="*/ 73 w 301"/>
              <a:gd name="T87" fmla="*/ 116 h 182"/>
              <a:gd name="T88" fmla="*/ 99 w 301"/>
              <a:gd name="T89" fmla="*/ 136 h 182"/>
              <a:gd name="T90" fmla="*/ 111 w 301"/>
              <a:gd name="T91" fmla="*/ 117 h 182"/>
              <a:gd name="T92" fmla="*/ 98 w 301"/>
              <a:gd name="T93" fmla="*/ 123 h 182"/>
              <a:gd name="T94" fmla="*/ 90 w 301"/>
              <a:gd name="T95" fmla="*/ 104 h 182"/>
              <a:gd name="T96" fmla="*/ 92 w 301"/>
              <a:gd name="T97" fmla="*/ 98 h 182"/>
              <a:gd name="T98" fmla="*/ 152 w 301"/>
              <a:gd name="T99" fmla="*/ 116 h 182"/>
              <a:gd name="T100" fmla="*/ 153 w 301"/>
              <a:gd name="T101" fmla="*/ 116 h 182"/>
              <a:gd name="T102" fmla="*/ 59 w 301"/>
              <a:gd name="T103" fmla="*/ 149 h 182"/>
              <a:gd name="T104" fmla="*/ 49 w 301"/>
              <a:gd name="T105" fmla="*/ 128 h 1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301" h="182">
                <a:moveTo>
                  <a:pt x="48" y="130"/>
                </a:moveTo>
                <a:cubicBezTo>
                  <a:pt x="46" y="131"/>
                  <a:pt x="46" y="131"/>
                  <a:pt x="46" y="131"/>
                </a:cubicBezTo>
                <a:cubicBezTo>
                  <a:pt x="46" y="131"/>
                  <a:pt x="49" y="141"/>
                  <a:pt x="56" y="151"/>
                </a:cubicBezTo>
                <a:cubicBezTo>
                  <a:pt x="63" y="162"/>
                  <a:pt x="76" y="173"/>
                  <a:pt x="94" y="175"/>
                </a:cubicBezTo>
                <a:cubicBezTo>
                  <a:pt x="100" y="176"/>
                  <a:pt x="105" y="177"/>
                  <a:pt x="110" y="177"/>
                </a:cubicBezTo>
                <a:cubicBezTo>
                  <a:pt x="123" y="177"/>
                  <a:pt x="135" y="174"/>
                  <a:pt x="144" y="167"/>
                </a:cubicBezTo>
                <a:cubicBezTo>
                  <a:pt x="153" y="160"/>
                  <a:pt x="158" y="148"/>
                  <a:pt x="158" y="131"/>
                </a:cubicBezTo>
                <a:cubicBezTo>
                  <a:pt x="158" y="127"/>
                  <a:pt x="158" y="121"/>
                  <a:pt x="157" y="115"/>
                </a:cubicBezTo>
                <a:cubicBezTo>
                  <a:pt x="157" y="115"/>
                  <a:pt x="157" y="115"/>
                  <a:pt x="157" y="115"/>
                </a:cubicBezTo>
                <a:cubicBezTo>
                  <a:pt x="157" y="115"/>
                  <a:pt x="157" y="115"/>
                  <a:pt x="157" y="115"/>
                </a:cubicBezTo>
                <a:cubicBezTo>
                  <a:pt x="157" y="115"/>
                  <a:pt x="154" y="109"/>
                  <a:pt x="148" y="102"/>
                </a:cubicBezTo>
                <a:cubicBezTo>
                  <a:pt x="142" y="96"/>
                  <a:pt x="132" y="90"/>
                  <a:pt x="118" y="90"/>
                </a:cubicBezTo>
                <a:cubicBezTo>
                  <a:pt x="110" y="90"/>
                  <a:pt x="101" y="92"/>
                  <a:pt x="91" y="96"/>
                </a:cubicBezTo>
                <a:cubicBezTo>
                  <a:pt x="91" y="96"/>
                  <a:pt x="91" y="96"/>
                  <a:pt x="91" y="96"/>
                </a:cubicBezTo>
                <a:cubicBezTo>
                  <a:pt x="91" y="96"/>
                  <a:pt x="91" y="96"/>
                  <a:pt x="91" y="96"/>
                </a:cubicBezTo>
                <a:cubicBezTo>
                  <a:pt x="91" y="96"/>
                  <a:pt x="89" y="98"/>
                  <a:pt x="86" y="101"/>
                </a:cubicBezTo>
                <a:cubicBezTo>
                  <a:pt x="84" y="105"/>
                  <a:pt x="82" y="109"/>
                  <a:pt x="82" y="114"/>
                </a:cubicBezTo>
                <a:cubicBezTo>
                  <a:pt x="82" y="115"/>
                  <a:pt x="82" y="115"/>
                  <a:pt x="82" y="116"/>
                </a:cubicBezTo>
                <a:cubicBezTo>
                  <a:pt x="82" y="120"/>
                  <a:pt x="83" y="123"/>
                  <a:pt x="85" y="125"/>
                </a:cubicBezTo>
                <a:cubicBezTo>
                  <a:pt x="87" y="128"/>
                  <a:pt x="90" y="129"/>
                  <a:pt x="93" y="129"/>
                </a:cubicBezTo>
                <a:cubicBezTo>
                  <a:pt x="96" y="129"/>
                  <a:pt x="98" y="128"/>
                  <a:pt x="101" y="126"/>
                </a:cubicBezTo>
                <a:cubicBezTo>
                  <a:pt x="101" y="125"/>
                  <a:pt x="101" y="125"/>
                  <a:pt x="101" y="125"/>
                </a:cubicBezTo>
                <a:cubicBezTo>
                  <a:pt x="101" y="125"/>
                  <a:pt x="101" y="125"/>
                  <a:pt x="101" y="125"/>
                </a:cubicBezTo>
                <a:cubicBezTo>
                  <a:pt x="101" y="125"/>
                  <a:pt x="101" y="125"/>
                  <a:pt x="101" y="125"/>
                </a:cubicBezTo>
                <a:cubicBezTo>
                  <a:pt x="101" y="125"/>
                  <a:pt x="102" y="123"/>
                  <a:pt x="103" y="121"/>
                </a:cubicBezTo>
                <a:cubicBezTo>
                  <a:pt x="104" y="121"/>
                  <a:pt x="105" y="120"/>
                  <a:pt x="105" y="120"/>
                </a:cubicBezTo>
                <a:cubicBezTo>
                  <a:pt x="106" y="119"/>
                  <a:pt x="107" y="119"/>
                  <a:pt x="107" y="119"/>
                </a:cubicBezTo>
                <a:cubicBezTo>
                  <a:pt x="108" y="119"/>
                  <a:pt x="108" y="119"/>
                  <a:pt x="109" y="120"/>
                </a:cubicBezTo>
                <a:cubicBezTo>
                  <a:pt x="110" y="118"/>
                  <a:pt x="110" y="118"/>
                  <a:pt x="110" y="118"/>
                </a:cubicBezTo>
                <a:cubicBezTo>
                  <a:pt x="108" y="119"/>
                  <a:pt x="108" y="119"/>
                  <a:pt x="108" y="119"/>
                </a:cubicBezTo>
                <a:cubicBezTo>
                  <a:pt x="108" y="119"/>
                  <a:pt x="108" y="119"/>
                  <a:pt x="108" y="119"/>
                </a:cubicBezTo>
                <a:cubicBezTo>
                  <a:pt x="108" y="119"/>
                  <a:pt x="109" y="120"/>
                  <a:pt x="109" y="122"/>
                </a:cubicBezTo>
                <a:cubicBezTo>
                  <a:pt x="109" y="124"/>
                  <a:pt x="108" y="127"/>
                  <a:pt x="107" y="129"/>
                </a:cubicBezTo>
                <a:cubicBezTo>
                  <a:pt x="106" y="130"/>
                  <a:pt x="104" y="132"/>
                  <a:pt x="99" y="132"/>
                </a:cubicBezTo>
                <a:cubicBezTo>
                  <a:pt x="99" y="132"/>
                  <a:pt x="99" y="132"/>
                  <a:pt x="99" y="132"/>
                </a:cubicBezTo>
                <a:cubicBezTo>
                  <a:pt x="99" y="132"/>
                  <a:pt x="99" y="132"/>
                  <a:pt x="99" y="132"/>
                </a:cubicBezTo>
                <a:cubicBezTo>
                  <a:pt x="99" y="132"/>
                  <a:pt x="99" y="132"/>
                  <a:pt x="99" y="132"/>
                </a:cubicBezTo>
                <a:cubicBezTo>
                  <a:pt x="98" y="132"/>
                  <a:pt x="96" y="133"/>
                  <a:pt x="93" y="133"/>
                </a:cubicBezTo>
                <a:cubicBezTo>
                  <a:pt x="91" y="133"/>
                  <a:pt x="87" y="132"/>
                  <a:pt x="85" y="130"/>
                </a:cubicBezTo>
                <a:cubicBezTo>
                  <a:pt x="82" y="127"/>
                  <a:pt x="79" y="123"/>
                  <a:pt x="77" y="115"/>
                </a:cubicBezTo>
                <a:cubicBezTo>
                  <a:pt x="77" y="115"/>
                  <a:pt x="77" y="115"/>
                  <a:pt x="77" y="115"/>
                </a:cubicBezTo>
                <a:cubicBezTo>
                  <a:pt x="77" y="115"/>
                  <a:pt x="77" y="115"/>
                  <a:pt x="77" y="115"/>
                </a:cubicBezTo>
                <a:cubicBezTo>
                  <a:pt x="77" y="115"/>
                  <a:pt x="77" y="115"/>
                  <a:pt x="77" y="115"/>
                </a:cubicBezTo>
                <a:cubicBezTo>
                  <a:pt x="77" y="115"/>
                  <a:pt x="77" y="115"/>
                  <a:pt x="77" y="115"/>
                </a:cubicBezTo>
                <a:cubicBezTo>
                  <a:pt x="77" y="115"/>
                  <a:pt x="77" y="115"/>
                  <a:pt x="77" y="115"/>
                </a:cubicBezTo>
                <a:cubicBezTo>
                  <a:pt x="77" y="115"/>
                  <a:pt x="77" y="115"/>
                  <a:pt x="77" y="115"/>
                </a:cubicBezTo>
                <a:cubicBezTo>
                  <a:pt x="77" y="115"/>
                  <a:pt x="77" y="115"/>
                  <a:pt x="77" y="115"/>
                </a:cubicBezTo>
                <a:cubicBezTo>
                  <a:pt x="77" y="115"/>
                  <a:pt x="77" y="114"/>
                  <a:pt x="77" y="112"/>
                </a:cubicBezTo>
                <a:cubicBezTo>
                  <a:pt x="77" y="108"/>
                  <a:pt x="78" y="103"/>
                  <a:pt x="82" y="98"/>
                </a:cubicBezTo>
                <a:cubicBezTo>
                  <a:pt x="87" y="93"/>
                  <a:pt x="95" y="88"/>
                  <a:pt x="111" y="84"/>
                </a:cubicBezTo>
                <a:cubicBezTo>
                  <a:pt x="112" y="84"/>
                  <a:pt x="112" y="84"/>
                  <a:pt x="112" y="84"/>
                </a:cubicBezTo>
                <a:cubicBezTo>
                  <a:pt x="112" y="83"/>
                  <a:pt x="112" y="83"/>
                  <a:pt x="112" y="83"/>
                </a:cubicBezTo>
                <a:cubicBezTo>
                  <a:pt x="112" y="83"/>
                  <a:pt x="112" y="83"/>
                  <a:pt x="112" y="83"/>
                </a:cubicBezTo>
                <a:cubicBezTo>
                  <a:pt x="113" y="81"/>
                  <a:pt x="115" y="76"/>
                  <a:pt x="119" y="71"/>
                </a:cubicBezTo>
                <a:cubicBezTo>
                  <a:pt x="123" y="65"/>
                  <a:pt x="129" y="59"/>
                  <a:pt x="138" y="56"/>
                </a:cubicBezTo>
                <a:cubicBezTo>
                  <a:pt x="142" y="55"/>
                  <a:pt x="146" y="55"/>
                  <a:pt x="151" y="55"/>
                </a:cubicBezTo>
                <a:cubicBezTo>
                  <a:pt x="160" y="55"/>
                  <a:pt x="171" y="57"/>
                  <a:pt x="181" y="63"/>
                </a:cubicBezTo>
                <a:cubicBezTo>
                  <a:pt x="190" y="69"/>
                  <a:pt x="198" y="77"/>
                  <a:pt x="201" y="89"/>
                </a:cubicBezTo>
                <a:cubicBezTo>
                  <a:pt x="201" y="90"/>
                  <a:pt x="201" y="90"/>
                  <a:pt x="201" y="90"/>
                </a:cubicBezTo>
                <a:cubicBezTo>
                  <a:pt x="202" y="90"/>
                  <a:pt x="202" y="90"/>
                  <a:pt x="202" y="90"/>
                </a:cubicBezTo>
                <a:cubicBezTo>
                  <a:pt x="203" y="90"/>
                  <a:pt x="203" y="90"/>
                  <a:pt x="203" y="90"/>
                </a:cubicBezTo>
                <a:cubicBezTo>
                  <a:pt x="204" y="90"/>
                  <a:pt x="208" y="91"/>
                  <a:pt x="214" y="94"/>
                </a:cubicBezTo>
                <a:cubicBezTo>
                  <a:pt x="219" y="96"/>
                  <a:pt x="225" y="100"/>
                  <a:pt x="229" y="105"/>
                </a:cubicBezTo>
                <a:cubicBezTo>
                  <a:pt x="231" y="108"/>
                  <a:pt x="232" y="111"/>
                  <a:pt x="232" y="115"/>
                </a:cubicBezTo>
                <a:cubicBezTo>
                  <a:pt x="232" y="119"/>
                  <a:pt x="231" y="123"/>
                  <a:pt x="229" y="126"/>
                </a:cubicBezTo>
                <a:cubicBezTo>
                  <a:pt x="226" y="128"/>
                  <a:pt x="224" y="130"/>
                  <a:pt x="220" y="130"/>
                </a:cubicBezTo>
                <a:cubicBezTo>
                  <a:pt x="219" y="130"/>
                  <a:pt x="218" y="130"/>
                  <a:pt x="217" y="129"/>
                </a:cubicBezTo>
                <a:cubicBezTo>
                  <a:pt x="216" y="129"/>
                  <a:pt x="216" y="129"/>
                  <a:pt x="216" y="129"/>
                </a:cubicBezTo>
                <a:cubicBezTo>
                  <a:pt x="216" y="129"/>
                  <a:pt x="214" y="129"/>
                  <a:pt x="213" y="128"/>
                </a:cubicBezTo>
                <a:cubicBezTo>
                  <a:pt x="212" y="127"/>
                  <a:pt x="212" y="127"/>
                  <a:pt x="211" y="126"/>
                </a:cubicBezTo>
                <a:cubicBezTo>
                  <a:pt x="211" y="126"/>
                  <a:pt x="211" y="126"/>
                  <a:pt x="211" y="125"/>
                </a:cubicBezTo>
                <a:cubicBezTo>
                  <a:pt x="211" y="125"/>
                  <a:pt x="211" y="125"/>
                  <a:pt x="211" y="124"/>
                </a:cubicBezTo>
                <a:cubicBezTo>
                  <a:pt x="212" y="124"/>
                  <a:pt x="213" y="123"/>
                  <a:pt x="215" y="122"/>
                </a:cubicBezTo>
                <a:cubicBezTo>
                  <a:pt x="214" y="121"/>
                  <a:pt x="214" y="121"/>
                  <a:pt x="214" y="121"/>
                </a:cubicBezTo>
                <a:cubicBezTo>
                  <a:pt x="213" y="123"/>
                  <a:pt x="213" y="123"/>
                  <a:pt x="213" y="123"/>
                </a:cubicBezTo>
                <a:cubicBezTo>
                  <a:pt x="225" y="124"/>
                  <a:pt x="225" y="124"/>
                  <a:pt x="225" y="124"/>
                </a:cubicBezTo>
                <a:cubicBezTo>
                  <a:pt x="225" y="122"/>
                  <a:pt x="225" y="122"/>
                  <a:pt x="225" y="122"/>
                </a:cubicBezTo>
                <a:cubicBezTo>
                  <a:pt x="225" y="122"/>
                  <a:pt x="226" y="120"/>
                  <a:pt x="226" y="116"/>
                </a:cubicBezTo>
                <a:cubicBezTo>
                  <a:pt x="226" y="113"/>
                  <a:pt x="226" y="110"/>
                  <a:pt x="223" y="106"/>
                </a:cubicBezTo>
                <a:cubicBezTo>
                  <a:pt x="221" y="103"/>
                  <a:pt x="217" y="99"/>
                  <a:pt x="211" y="97"/>
                </a:cubicBezTo>
                <a:cubicBezTo>
                  <a:pt x="207" y="96"/>
                  <a:pt x="203" y="95"/>
                  <a:pt x="198" y="95"/>
                </a:cubicBezTo>
                <a:cubicBezTo>
                  <a:pt x="189" y="95"/>
                  <a:pt x="179" y="98"/>
                  <a:pt x="172" y="104"/>
                </a:cubicBezTo>
                <a:cubicBezTo>
                  <a:pt x="165" y="110"/>
                  <a:pt x="159" y="119"/>
                  <a:pt x="159" y="130"/>
                </a:cubicBezTo>
                <a:cubicBezTo>
                  <a:pt x="159" y="131"/>
                  <a:pt x="159" y="132"/>
                  <a:pt x="159" y="132"/>
                </a:cubicBezTo>
                <a:cubicBezTo>
                  <a:pt x="159" y="145"/>
                  <a:pt x="163" y="157"/>
                  <a:pt x="171" y="166"/>
                </a:cubicBezTo>
                <a:cubicBezTo>
                  <a:pt x="179" y="176"/>
                  <a:pt x="190" y="182"/>
                  <a:pt x="205" y="182"/>
                </a:cubicBezTo>
                <a:cubicBezTo>
                  <a:pt x="208" y="182"/>
                  <a:pt x="211" y="182"/>
                  <a:pt x="214" y="181"/>
                </a:cubicBezTo>
                <a:cubicBezTo>
                  <a:pt x="214" y="179"/>
                  <a:pt x="214" y="179"/>
                  <a:pt x="214" y="179"/>
                </a:cubicBezTo>
                <a:cubicBezTo>
                  <a:pt x="214" y="181"/>
                  <a:pt x="214" y="181"/>
                  <a:pt x="214" y="181"/>
                </a:cubicBezTo>
                <a:cubicBezTo>
                  <a:pt x="214" y="181"/>
                  <a:pt x="221" y="181"/>
                  <a:pt x="228" y="178"/>
                </a:cubicBezTo>
                <a:cubicBezTo>
                  <a:pt x="236" y="175"/>
                  <a:pt x="245" y="167"/>
                  <a:pt x="248" y="153"/>
                </a:cubicBezTo>
                <a:cubicBezTo>
                  <a:pt x="246" y="153"/>
                  <a:pt x="246" y="153"/>
                  <a:pt x="246" y="153"/>
                </a:cubicBezTo>
                <a:cubicBezTo>
                  <a:pt x="246" y="155"/>
                  <a:pt x="246" y="155"/>
                  <a:pt x="246" y="155"/>
                </a:cubicBezTo>
                <a:cubicBezTo>
                  <a:pt x="246" y="155"/>
                  <a:pt x="255" y="154"/>
                  <a:pt x="264" y="151"/>
                </a:cubicBezTo>
                <a:cubicBezTo>
                  <a:pt x="274" y="147"/>
                  <a:pt x="285" y="141"/>
                  <a:pt x="291" y="131"/>
                </a:cubicBezTo>
                <a:cubicBezTo>
                  <a:pt x="297" y="120"/>
                  <a:pt x="301" y="110"/>
                  <a:pt x="301" y="99"/>
                </a:cubicBezTo>
                <a:cubicBezTo>
                  <a:pt x="301" y="91"/>
                  <a:pt x="299" y="82"/>
                  <a:pt x="294" y="73"/>
                </a:cubicBezTo>
                <a:cubicBezTo>
                  <a:pt x="287" y="61"/>
                  <a:pt x="275" y="55"/>
                  <a:pt x="265" y="51"/>
                </a:cubicBezTo>
                <a:cubicBezTo>
                  <a:pt x="255" y="47"/>
                  <a:pt x="246" y="46"/>
                  <a:pt x="246" y="46"/>
                </a:cubicBezTo>
                <a:cubicBezTo>
                  <a:pt x="246" y="48"/>
                  <a:pt x="246" y="48"/>
                  <a:pt x="246" y="48"/>
                </a:cubicBezTo>
                <a:cubicBezTo>
                  <a:pt x="248" y="48"/>
                  <a:pt x="248" y="48"/>
                  <a:pt x="248" y="48"/>
                </a:cubicBezTo>
                <a:cubicBezTo>
                  <a:pt x="248" y="48"/>
                  <a:pt x="248" y="43"/>
                  <a:pt x="245" y="36"/>
                </a:cubicBezTo>
                <a:cubicBezTo>
                  <a:pt x="242" y="29"/>
                  <a:pt x="236" y="21"/>
                  <a:pt x="225" y="18"/>
                </a:cubicBezTo>
                <a:cubicBezTo>
                  <a:pt x="213" y="13"/>
                  <a:pt x="201" y="8"/>
                  <a:pt x="187" y="8"/>
                </a:cubicBezTo>
                <a:cubicBezTo>
                  <a:pt x="177" y="8"/>
                  <a:pt x="167" y="10"/>
                  <a:pt x="155" y="15"/>
                </a:cubicBezTo>
                <a:cubicBezTo>
                  <a:pt x="156" y="17"/>
                  <a:pt x="156" y="17"/>
                  <a:pt x="156" y="17"/>
                </a:cubicBezTo>
                <a:cubicBezTo>
                  <a:pt x="157" y="16"/>
                  <a:pt x="157" y="16"/>
                  <a:pt x="157" y="16"/>
                </a:cubicBezTo>
                <a:cubicBezTo>
                  <a:pt x="157" y="16"/>
                  <a:pt x="139" y="0"/>
                  <a:pt x="114" y="0"/>
                </a:cubicBezTo>
                <a:cubicBezTo>
                  <a:pt x="98" y="0"/>
                  <a:pt x="80" y="6"/>
                  <a:pt x="63" y="25"/>
                </a:cubicBezTo>
                <a:cubicBezTo>
                  <a:pt x="65" y="27"/>
                  <a:pt x="65" y="27"/>
                  <a:pt x="65" y="27"/>
                </a:cubicBezTo>
                <a:cubicBezTo>
                  <a:pt x="65" y="25"/>
                  <a:pt x="65" y="25"/>
                  <a:pt x="65" y="25"/>
                </a:cubicBezTo>
                <a:cubicBezTo>
                  <a:pt x="65" y="25"/>
                  <a:pt x="61" y="24"/>
                  <a:pt x="55" y="24"/>
                </a:cubicBezTo>
                <a:cubicBezTo>
                  <a:pt x="43" y="24"/>
                  <a:pt x="22" y="28"/>
                  <a:pt x="5" y="50"/>
                </a:cubicBezTo>
                <a:cubicBezTo>
                  <a:pt x="5" y="50"/>
                  <a:pt x="5" y="50"/>
                  <a:pt x="5" y="50"/>
                </a:cubicBezTo>
                <a:cubicBezTo>
                  <a:pt x="5" y="50"/>
                  <a:pt x="5" y="50"/>
                  <a:pt x="5" y="50"/>
                </a:cubicBezTo>
                <a:cubicBezTo>
                  <a:pt x="5" y="50"/>
                  <a:pt x="0" y="64"/>
                  <a:pt x="0" y="80"/>
                </a:cubicBezTo>
                <a:cubicBezTo>
                  <a:pt x="0" y="91"/>
                  <a:pt x="2" y="103"/>
                  <a:pt x="9" y="113"/>
                </a:cubicBezTo>
                <a:cubicBezTo>
                  <a:pt x="16" y="123"/>
                  <a:pt x="28" y="130"/>
                  <a:pt x="47" y="132"/>
                </a:cubicBezTo>
                <a:cubicBezTo>
                  <a:pt x="48" y="130"/>
                  <a:pt x="48" y="130"/>
                  <a:pt x="48" y="130"/>
                </a:cubicBezTo>
                <a:cubicBezTo>
                  <a:pt x="46" y="131"/>
                  <a:pt x="46" y="131"/>
                  <a:pt x="46" y="131"/>
                </a:cubicBezTo>
                <a:cubicBezTo>
                  <a:pt x="48" y="130"/>
                  <a:pt x="48" y="130"/>
                  <a:pt x="48" y="130"/>
                </a:cubicBezTo>
                <a:cubicBezTo>
                  <a:pt x="48" y="128"/>
                  <a:pt x="48" y="128"/>
                  <a:pt x="48" y="128"/>
                </a:cubicBezTo>
                <a:cubicBezTo>
                  <a:pt x="30" y="126"/>
                  <a:pt x="19" y="119"/>
                  <a:pt x="12" y="110"/>
                </a:cubicBezTo>
                <a:cubicBezTo>
                  <a:pt x="6" y="101"/>
                  <a:pt x="4" y="90"/>
                  <a:pt x="4" y="80"/>
                </a:cubicBezTo>
                <a:cubicBezTo>
                  <a:pt x="4" y="73"/>
                  <a:pt x="5" y="65"/>
                  <a:pt x="6" y="60"/>
                </a:cubicBezTo>
                <a:cubicBezTo>
                  <a:pt x="7" y="57"/>
                  <a:pt x="8" y="55"/>
                  <a:pt x="8" y="54"/>
                </a:cubicBezTo>
                <a:cubicBezTo>
                  <a:pt x="8" y="53"/>
                  <a:pt x="8" y="52"/>
                  <a:pt x="9" y="52"/>
                </a:cubicBezTo>
                <a:cubicBezTo>
                  <a:pt x="9" y="52"/>
                  <a:pt x="9" y="51"/>
                  <a:pt x="9" y="51"/>
                </a:cubicBezTo>
                <a:cubicBezTo>
                  <a:pt x="7" y="51"/>
                  <a:pt x="7" y="51"/>
                  <a:pt x="7" y="51"/>
                </a:cubicBezTo>
                <a:cubicBezTo>
                  <a:pt x="8" y="52"/>
                  <a:pt x="8" y="52"/>
                  <a:pt x="8" y="52"/>
                </a:cubicBezTo>
                <a:cubicBezTo>
                  <a:pt x="25" y="31"/>
                  <a:pt x="44" y="28"/>
                  <a:pt x="55" y="28"/>
                </a:cubicBezTo>
                <a:cubicBezTo>
                  <a:pt x="58" y="28"/>
                  <a:pt x="60" y="28"/>
                  <a:pt x="62" y="28"/>
                </a:cubicBezTo>
                <a:cubicBezTo>
                  <a:pt x="62" y="28"/>
                  <a:pt x="63" y="28"/>
                  <a:pt x="63" y="29"/>
                </a:cubicBezTo>
                <a:cubicBezTo>
                  <a:pt x="64" y="29"/>
                  <a:pt x="64" y="29"/>
                  <a:pt x="64" y="29"/>
                </a:cubicBezTo>
                <a:cubicBezTo>
                  <a:pt x="64" y="29"/>
                  <a:pt x="64" y="29"/>
                  <a:pt x="64" y="29"/>
                </a:cubicBezTo>
                <a:cubicBezTo>
                  <a:pt x="65" y="29"/>
                  <a:pt x="65" y="29"/>
                  <a:pt x="65" y="29"/>
                </a:cubicBezTo>
                <a:cubicBezTo>
                  <a:pt x="66" y="28"/>
                  <a:pt x="66" y="28"/>
                  <a:pt x="66" y="28"/>
                </a:cubicBezTo>
                <a:cubicBezTo>
                  <a:pt x="83" y="10"/>
                  <a:pt x="100" y="4"/>
                  <a:pt x="114" y="4"/>
                </a:cubicBezTo>
                <a:cubicBezTo>
                  <a:pt x="126" y="4"/>
                  <a:pt x="136" y="8"/>
                  <a:pt x="143" y="11"/>
                </a:cubicBezTo>
                <a:cubicBezTo>
                  <a:pt x="147" y="13"/>
                  <a:pt x="150" y="15"/>
                  <a:pt x="152" y="16"/>
                </a:cubicBezTo>
                <a:cubicBezTo>
                  <a:pt x="153" y="17"/>
                  <a:pt x="153" y="18"/>
                  <a:pt x="154" y="18"/>
                </a:cubicBezTo>
                <a:cubicBezTo>
                  <a:pt x="154" y="19"/>
                  <a:pt x="154" y="19"/>
                  <a:pt x="154" y="19"/>
                </a:cubicBezTo>
                <a:cubicBezTo>
                  <a:pt x="155" y="19"/>
                  <a:pt x="155" y="19"/>
                  <a:pt x="155" y="19"/>
                </a:cubicBezTo>
                <a:cubicBezTo>
                  <a:pt x="156" y="19"/>
                  <a:pt x="156" y="19"/>
                  <a:pt x="156" y="19"/>
                </a:cubicBezTo>
                <a:cubicBezTo>
                  <a:pt x="157" y="19"/>
                  <a:pt x="157" y="19"/>
                  <a:pt x="157" y="19"/>
                </a:cubicBezTo>
                <a:cubicBezTo>
                  <a:pt x="168" y="14"/>
                  <a:pt x="178" y="12"/>
                  <a:pt x="187" y="12"/>
                </a:cubicBezTo>
                <a:cubicBezTo>
                  <a:pt x="200" y="12"/>
                  <a:pt x="211" y="17"/>
                  <a:pt x="224" y="21"/>
                </a:cubicBezTo>
                <a:cubicBezTo>
                  <a:pt x="233" y="25"/>
                  <a:pt x="238" y="32"/>
                  <a:pt x="241" y="38"/>
                </a:cubicBezTo>
                <a:cubicBezTo>
                  <a:pt x="243" y="40"/>
                  <a:pt x="243" y="43"/>
                  <a:pt x="244" y="45"/>
                </a:cubicBezTo>
                <a:cubicBezTo>
                  <a:pt x="244" y="46"/>
                  <a:pt x="244" y="47"/>
                  <a:pt x="244" y="48"/>
                </a:cubicBezTo>
                <a:cubicBezTo>
                  <a:pt x="244" y="48"/>
                  <a:pt x="244" y="48"/>
                  <a:pt x="244" y="48"/>
                </a:cubicBezTo>
                <a:cubicBezTo>
                  <a:pt x="244" y="49"/>
                  <a:pt x="244" y="49"/>
                  <a:pt x="244" y="49"/>
                </a:cubicBezTo>
                <a:cubicBezTo>
                  <a:pt x="244" y="50"/>
                  <a:pt x="244" y="50"/>
                  <a:pt x="244" y="50"/>
                </a:cubicBezTo>
                <a:cubicBezTo>
                  <a:pt x="246" y="50"/>
                  <a:pt x="246" y="50"/>
                  <a:pt x="246" y="50"/>
                </a:cubicBezTo>
                <a:cubicBezTo>
                  <a:pt x="246" y="50"/>
                  <a:pt x="246" y="50"/>
                  <a:pt x="246" y="50"/>
                </a:cubicBezTo>
                <a:cubicBezTo>
                  <a:pt x="248" y="51"/>
                  <a:pt x="256" y="52"/>
                  <a:pt x="266" y="55"/>
                </a:cubicBezTo>
                <a:cubicBezTo>
                  <a:pt x="275" y="59"/>
                  <a:pt x="285" y="65"/>
                  <a:pt x="290" y="75"/>
                </a:cubicBezTo>
                <a:cubicBezTo>
                  <a:pt x="295" y="84"/>
                  <a:pt x="297" y="92"/>
                  <a:pt x="297" y="99"/>
                </a:cubicBezTo>
                <a:cubicBezTo>
                  <a:pt x="297" y="109"/>
                  <a:pt x="294" y="118"/>
                  <a:pt x="288" y="129"/>
                </a:cubicBezTo>
                <a:cubicBezTo>
                  <a:pt x="283" y="138"/>
                  <a:pt x="272" y="144"/>
                  <a:pt x="263" y="147"/>
                </a:cubicBezTo>
                <a:cubicBezTo>
                  <a:pt x="258" y="149"/>
                  <a:pt x="254" y="150"/>
                  <a:pt x="251" y="150"/>
                </a:cubicBezTo>
                <a:cubicBezTo>
                  <a:pt x="249" y="151"/>
                  <a:pt x="248" y="151"/>
                  <a:pt x="247" y="151"/>
                </a:cubicBezTo>
                <a:cubicBezTo>
                  <a:pt x="247" y="151"/>
                  <a:pt x="246" y="151"/>
                  <a:pt x="246" y="151"/>
                </a:cubicBezTo>
                <a:cubicBezTo>
                  <a:pt x="246" y="151"/>
                  <a:pt x="246" y="151"/>
                  <a:pt x="246" y="151"/>
                </a:cubicBezTo>
                <a:cubicBezTo>
                  <a:pt x="244" y="151"/>
                  <a:pt x="244" y="151"/>
                  <a:pt x="244" y="151"/>
                </a:cubicBezTo>
                <a:cubicBezTo>
                  <a:pt x="244" y="153"/>
                  <a:pt x="244" y="153"/>
                  <a:pt x="244" y="153"/>
                </a:cubicBezTo>
                <a:cubicBezTo>
                  <a:pt x="241" y="165"/>
                  <a:pt x="234" y="171"/>
                  <a:pt x="227" y="174"/>
                </a:cubicBezTo>
                <a:cubicBezTo>
                  <a:pt x="223" y="176"/>
                  <a:pt x="220" y="177"/>
                  <a:pt x="218" y="177"/>
                </a:cubicBezTo>
                <a:cubicBezTo>
                  <a:pt x="216" y="177"/>
                  <a:pt x="215" y="177"/>
                  <a:pt x="215" y="177"/>
                </a:cubicBezTo>
                <a:cubicBezTo>
                  <a:pt x="214" y="177"/>
                  <a:pt x="214" y="177"/>
                  <a:pt x="214" y="177"/>
                </a:cubicBezTo>
                <a:cubicBezTo>
                  <a:pt x="214" y="177"/>
                  <a:pt x="214" y="177"/>
                  <a:pt x="214" y="177"/>
                </a:cubicBezTo>
                <a:cubicBezTo>
                  <a:pt x="213" y="177"/>
                  <a:pt x="213" y="177"/>
                  <a:pt x="213" y="177"/>
                </a:cubicBezTo>
                <a:cubicBezTo>
                  <a:pt x="213" y="178"/>
                  <a:pt x="213" y="178"/>
                  <a:pt x="213" y="178"/>
                </a:cubicBezTo>
                <a:cubicBezTo>
                  <a:pt x="210" y="178"/>
                  <a:pt x="208" y="178"/>
                  <a:pt x="205" y="178"/>
                </a:cubicBezTo>
                <a:cubicBezTo>
                  <a:pt x="192" y="178"/>
                  <a:pt x="181" y="172"/>
                  <a:pt x="174" y="164"/>
                </a:cubicBezTo>
                <a:cubicBezTo>
                  <a:pt x="167" y="155"/>
                  <a:pt x="163" y="144"/>
                  <a:pt x="163" y="132"/>
                </a:cubicBezTo>
                <a:cubicBezTo>
                  <a:pt x="163" y="132"/>
                  <a:pt x="163" y="131"/>
                  <a:pt x="163" y="130"/>
                </a:cubicBezTo>
                <a:cubicBezTo>
                  <a:pt x="163" y="120"/>
                  <a:pt x="168" y="112"/>
                  <a:pt x="175" y="107"/>
                </a:cubicBezTo>
                <a:cubicBezTo>
                  <a:pt x="181" y="102"/>
                  <a:pt x="190" y="99"/>
                  <a:pt x="198" y="99"/>
                </a:cubicBezTo>
                <a:cubicBezTo>
                  <a:pt x="202" y="99"/>
                  <a:pt x="206" y="99"/>
                  <a:pt x="209" y="101"/>
                </a:cubicBezTo>
                <a:cubicBezTo>
                  <a:pt x="215" y="103"/>
                  <a:pt x="218" y="106"/>
                  <a:pt x="220" y="108"/>
                </a:cubicBezTo>
                <a:cubicBezTo>
                  <a:pt x="222" y="111"/>
                  <a:pt x="222" y="114"/>
                  <a:pt x="222" y="116"/>
                </a:cubicBezTo>
                <a:cubicBezTo>
                  <a:pt x="222" y="118"/>
                  <a:pt x="222" y="119"/>
                  <a:pt x="222" y="120"/>
                </a:cubicBezTo>
                <a:cubicBezTo>
                  <a:pt x="222" y="120"/>
                  <a:pt x="222" y="121"/>
                  <a:pt x="221" y="121"/>
                </a:cubicBezTo>
                <a:cubicBezTo>
                  <a:pt x="221" y="121"/>
                  <a:pt x="221" y="121"/>
                  <a:pt x="221" y="121"/>
                </a:cubicBezTo>
                <a:cubicBezTo>
                  <a:pt x="221" y="121"/>
                  <a:pt x="221" y="121"/>
                  <a:pt x="221" y="121"/>
                </a:cubicBezTo>
                <a:cubicBezTo>
                  <a:pt x="221" y="121"/>
                  <a:pt x="221" y="121"/>
                  <a:pt x="221" y="121"/>
                </a:cubicBezTo>
                <a:cubicBezTo>
                  <a:pt x="221" y="121"/>
                  <a:pt x="221" y="121"/>
                  <a:pt x="221" y="121"/>
                </a:cubicBezTo>
                <a:cubicBezTo>
                  <a:pt x="221" y="121"/>
                  <a:pt x="221" y="121"/>
                  <a:pt x="221" y="121"/>
                </a:cubicBezTo>
                <a:cubicBezTo>
                  <a:pt x="221" y="121"/>
                  <a:pt x="221" y="121"/>
                  <a:pt x="221" y="121"/>
                </a:cubicBezTo>
                <a:cubicBezTo>
                  <a:pt x="221" y="121"/>
                  <a:pt x="221" y="121"/>
                  <a:pt x="221" y="121"/>
                </a:cubicBezTo>
                <a:cubicBezTo>
                  <a:pt x="223" y="122"/>
                  <a:pt x="223" y="122"/>
                  <a:pt x="223" y="122"/>
                </a:cubicBezTo>
                <a:cubicBezTo>
                  <a:pt x="224" y="120"/>
                  <a:pt x="224" y="120"/>
                  <a:pt x="224" y="120"/>
                </a:cubicBezTo>
                <a:cubicBezTo>
                  <a:pt x="213" y="119"/>
                  <a:pt x="213" y="119"/>
                  <a:pt x="213" y="119"/>
                </a:cubicBezTo>
                <a:cubicBezTo>
                  <a:pt x="213" y="119"/>
                  <a:pt x="213" y="119"/>
                  <a:pt x="213" y="119"/>
                </a:cubicBezTo>
                <a:cubicBezTo>
                  <a:pt x="211" y="120"/>
                  <a:pt x="209" y="121"/>
                  <a:pt x="208" y="122"/>
                </a:cubicBezTo>
                <a:cubicBezTo>
                  <a:pt x="207" y="123"/>
                  <a:pt x="207" y="124"/>
                  <a:pt x="207" y="125"/>
                </a:cubicBezTo>
                <a:cubicBezTo>
                  <a:pt x="207" y="127"/>
                  <a:pt x="208" y="128"/>
                  <a:pt x="209" y="129"/>
                </a:cubicBezTo>
                <a:cubicBezTo>
                  <a:pt x="210" y="131"/>
                  <a:pt x="212" y="132"/>
                  <a:pt x="213" y="132"/>
                </a:cubicBezTo>
                <a:cubicBezTo>
                  <a:pt x="214" y="133"/>
                  <a:pt x="215" y="133"/>
                  <a:pt x="215" y="133"/>
                </a:cubicBezTo>
                <a:cubicBezTo>
                  <a:pt x="217" y="134"/>
                  <a:pt x="219" y="134"/>
                  <a:pt x="220" y="134"/>
                </a:cubicBezTo>
                <a:cubicBezTo>
                  <a:pt x="225" y="134"/>
                  <a:pt x="229" y="132"/>
                  <a:pt x="232" y="128"/>
                </a:cubicBezTo>
                <a:cubicBezTo>
                  <a:pt x="234" y="124"/>
                  <a:pt x="236" y="120"/>
                  <a:pt x="236" y="115"/>
                </a:cubicBezTo>
                <a:cubicBezTo>
                  <a:pt x="236" y="111"/>
                  <a:pt x="235" y="106"/>
                  <a:pt x="232" y="103"/>
                </a:cubicBezTo>
                <a:cubicBezTo>
                  <a:pt x="228" y="96"/>
                  <a:pt x="220" y="92"/>
                  <a:pt x="214" y="90"/>
                </a:cubicBezTo>
                <a:cubicBezTo>
                  <a:pt x="208" y="87"/>
                  <a:pt x="203" y="86"/>
                  <a:pt x="203" y="86"/>
                </a:cubicBezTo>
                <a:cubicBezTo>
                  <a:pt x="203" y="88"/>
                  <a:pt x="203" y="88"/>
                  <a:pt x="203" y="88"/>
                </a:cubicBezTo>
                <a:cubicBezTo>
                  <a:pt x="205" y="88"/>
                  <a:pt x="205" y="88"/>
                  <a:pt x="205" y="88"/>
                </a:cubicBezTo>
                <a:cubicBezTo>
                  <a:pt x="201" y="75"/>
                  <a:pt x="193" y="66"/>
                  <a:pt x="183" y="60"/>
                </a:cubicBezTo>
                <a:cubicBezTo>
                  <a:pt x="173" y="54"/>
                  <a:pt x="161" y="51"/>
                  <a:pt x="151" y="51"/>
                </a:cubicBezTo>
                <a:cubicBezTo>
                  <a:pt x="146" y="51"/>
                  <a:pt x="141" y="51"/>
                  <a:pt x="137" y="53"/>
                </a:cubicBezTo>
                <a:cubicBezTo>
                  <a:pt x="127" y="56"/>
                  <a:pt x="119" y="63"/>
                  <a:pt x="115" y="69"/>
                </a:cubicBezTo>
                <a:cubicBezTo>
                  <a:pt x="110" y="76"/>
                  <a:pt x="108" y="81"/>
                  <a:pt x="108" y="81"/>
                </a:cubicBezTo>
                <a:cubicBezTo>
                  <a:pt x="110" y="82"/>
                  <a:pt x="110" y="82"/>
                  <a:pt x="110" y="82"/>
                </a:cubicBezTo>
                <a:cubicBezTo>
                  <a:pt x="110" y="80"/>
                  <a:pt x="110" y="80"/>
                  <a:pt x="110" y="80"/>
                </a:cubicBezTo>
                <a:cubicBezTo>
                  <a:pt x="94" y="84"/>
                  <a:pt x="85" y="90"/>
                  <a:pt x="79" y="96"/>
                </a:cubicBezTo>
                <a:cubicBezTo>
                  <a:pt x="74" y="102"/>
                  <a:pt x="73" y="108"/>
                  <a:pt x="73" y="112"/>
                </a:cubicBezTo>
                <a:cubicBezTo>
                  <a:pt x="73" y="114"/>
                  <a:pt x="73" y="116"/>
                  <a:pt x="73" y="116"/>
                </a:cubicBezTo>
                <a:cubicBezTo>
                  <a:pt x="75" y="116"/>
                  <a:pt x="75" y="116"/>
                  <a:pt x="75" y="116"/>
                </a:cubicBezTo>
                <a:cubicBezTo>
                  <a:pt x="73" y="116"/>
                  <a:pt x="73" y="116"/>
                  <a:pt x="73" y="116"/>
                </a:cubicBezTo>
                <a:cubicBezTo>
                  <a:pt x="75" y="124"/>
                  <a:pt x="78" y="130"/>
                  <a:pt x="82" y="133"/>
                </a:cubicBezTo>
                <a:cubicBezTo>
                  <a:pt x="86" y="136"/>
                  <a:pt x="90" y="137"/>
                  <a:pt x="93" y="137"/>
                </a:cubicBezTo>
                <a:cubicBezTo>
                  <a:pt x="97" y="137"/>
                  <a:pt x="100" y="136"/>
                  <a:pt x="100" y="136"/>
                </a:cubicBezTo>
                <a:cubicBezTo>
                  <a:pt x="99" y="134"/>
                  <a:pt x="99" y="134"/>
                  <a:pt x="99" y="134"/>
                </a:cubicBezTo>
                <a:cubicBezTo>
                  <a:pt x="99" y="136"/>
                  <a:pt x="99" y="136"/>
                  <a:pt x="99" y="136"/>
                </a:cubicBezTo>
                <a:cubicBezTo>
                  <a:pt x="105" y="136"/>
                  <a:pt x="108" y="134"/>
                  <a:pt x="110" y="131"/>
                </a:cubicBezTo>
                <a:cubicBezTo>
                  <a:pt x="112" y="128"/>
                  <a:pt x="113" y="125"/>
                  <a:pt x="113" y="122"/>
                </a:cubicBezTo>
                <a:cubicBezTo>
                  <a:pt x="113" y="120"/>
                  <a:pt x="112" y="118"/>
                  <a:pt x="112" y="118"/>
                </a:cubicBezTo>
                <a:cubicBezTo>
                  <a:pt x="112" y="117"/>
                  <a:pt x="112" y="117"/>
                  <a:pt x="112" y="117"/>
                </a:cubicBezTo>
                <a:cubicBezTo>
                  <a:pt x="111" y="117"/>
                  <a:pt x="111" y="117"/>
                  <a:pt x="111" y="117"/>
                </a:cubicBezTo>
                <a:cubicBezTo>
                  <a:pt x="110" y="115"/>
                  <a:pt x="109" y="115"/>
                  <a:pt x="107" y="115"/>
                </a:cubicBezTo>
                <a:cubicBezTo>
                  <a:pt x="105" y="115"/>
                  <a:pt x="104" y="116"/>
                  <a:pt x="103" y="116"/>
                </a:cubicBezTo>
                <a:cubicBezTo>
                  <a:pt x="99" y="119"/>
                  <a:pt x="98" y="123"/>
                  <a:pt x="98" y="123"/>
                </a:cubicBezTo>
                <a:cubicBezTo>
                  <a:pt x="99" y="124"/>
                  <a:pt x="99" y="124"/>
                  <a:pt x="99" y="124"/>
                </a:cubicBezTo>
                <a:cubicBezTo>
                  <a:pt x="98" y="123"/>
                  <a:pt x="98" y="123"/>
                  <a:pt x="98" y="123"/>
                </a:cubicBezTo>
                <a:cubicBezTo>
                  <a:pt x="96" y="125"/>
                  <a:pt x="94" y="125"/>
                  <a:pt x="93" y="125"/>
                </a:cubicBezTo>
                <a:cubicBezTo>
                  <a:pt x="91" y="125"/>
                  <a:pt x="90" y="125"/>
                  <a:pt x="89" y="123"/>
                </a:cubicBezTo>
                <a:cubicBezTo>
                  <a:pt x="87" y="121"/>
                  <a:pt x="86" y="119"/>
                  <a:pt x="86" y="116"/>
                </a:cubicBezTo>
                <a:cubicBezTo>
                  <a:pt x="86" y="115"/>
                  <a:pt x="86" y="115"/>
                  <a:pt x="86" y="114"/>
                </a:cubicBezTo>
                <a:cubicBezTo>
                  <a:pt x="86" y="110"/>
                  <a:pt x="88" y="107"/>
                  <a:pt x="90" y="104"/>
                </a:cubicBezTo>
                <a:cubicBezTo>
                  <a:pt x="91" y="102"/>
                  <a:pt x="92" y="101"/>
                  <a:pt x="92" y="100"/>
                </a:cubicBezTo>
                <a:cubicBezTo>
                  <a:pt x="93" y="100"/>
                  <a:pt x="93" y="100"/>
                  <a:pt x="93" y="100"/>
                </a:cubicBezTo>
                <a:cubicBezTo>
                  <a:pt x="93" y="99"/>
                  <a:pt x="93" y="99"/>
                  <a:pt x="93" y="99"/>
                </a:cubicBezTo>
                <a:cubicBezTo>
                  <a:pt x="94" y="99"/>
                  <a:pt x="94" y="99"/>
                  <a:pt x="94" y="99"/>
                </a:cubicBezTo>
                <a:cubicBezTo>
                  <a:pt x="92" y="98"/>
                  <a:pt x="92" y="98"/>
                  <a:pt x="92" y="98"/>
                </a:cubicBezTo>
                <a:cubicBezTo>
                  <a:pt x="93" y="100"/>
                  <a:pt x="93" y="100"/>
                  <a:pt x="93" y="100"/>
                </a:cubicBezTo>
                <a:cubicBezTo>
                  <a:pt x="103" y="95"/>
                  <a:pt x="111" y="94"/>
                  <a:pt x="118" y="94"/>
                </a:cubicBezTo>
                <a:cubicBezTo>
                  <a:pt x="131" y="94"/>
                  <a:pt x="139" y="99"/>
                  <a:pt x="145" y="105"/>
                </a:cubicBezTo>
                <a:cubicBezTo>
                  <a:pt x="148" y="108"/>
                  <a:pt x="150" y="111"/>
                  <a:pt x="151" y="113"/>
                </a:cubicBezTo>
                <a:cubicBezTo>
                  <a:pt x="152" y="114"/>
                  <a:pt x="152" y="115"/>
                  <a:pt x="152" y="116"/>
                </a:cubicBezTo>
                <a:cubicBezTo>
                  <a:pt x="153" y="116"/>
                  <a:pt x="153" y="116"/>
                  <a:pt x="153" y="116"/>
                </a:cubicBezTo>
                <a:cubicBezTo>
                  <a:pt x="153" y="116"/>
                  <a:pt x="153" y="116"/>
                  <a:pt x="153" y="116"/>
                </a:cubicBezTo>
                <a:cubicBezTo>
                  <a:pt x="153" y="117"/>
                  <a:pt x="153" y="117"/>
                  <a:pt x="153" y="117"/>
                </a:cubicBezTo>
                <a:cubicBezTo>
                  <a:pt x="155" y="116"/>
                  <a:pt x="155" y="116"/>
                  <a:pt x="155" y="116"/>
                </a:cubicBezTo>
                <a:cubicBezTo>
                  <a:pt x="153" y="116"/>
                  <a:pt x="153" y="116"/>
                  <a:pt x="153" y="116"/>
                </a:cubicBezTo>
                <a:cubicBezTo>
                  <a:pt x="154" y="122"/>
                  <a:pt x="154" y="127"/>
                  <a:pt x="154" y="131"/>
                </a:cubicBezTo>
                <a:cubicBezTo>
                  <a:pt x="154" y="147"/>
                  <a:pt x="149" y="157"/>
                  <a:pt x="141" y="164"/>
                </a:cubicBezTo>
                <a:cubicBezTo>
                  <a:pt x="134" y="170"/>
                  <a:pt x="123" y="173"/>
                  <a:pt x="110" y="173"/>
                </a:cubicBezTo>
                <a:cubicBezTo>
                  <a:pt x="105" y="173"/>
                  <a:pt x="100" y="172"/>
                  <a:pt x="95" y="171"/>
                </a:cubicBezTo>
                <a:cubicBezTo>
                  <a:pt x="78" y="169"/>
                  <a:pt x="66" y="159"/>
                  <a:pt x="59" y="149"/>
                </a:cubicBezTo>
                <a:cubicBezTo>
                  <a:pt x="56" y="144"/>
                  <a:pt x="53" y="139"/>
                  <a:pt x="52" y="135"/>
                </a:cubicBezTo>
                <a:cubicBezTo>
                  <a:pt x="51" y="134"/>
                  <a:pt x="50" y="132"/>
                  <a:pt x="50" y="131"/>
                </a:cubicBezTo>
                <a:cubicBezTo>
                  <a:pt x="50" y="131"/>
                  <a:pt x="50" y="130"/>
                  <a:pt x="50" y="130"/>
                </a:cubicBezTo>
                <a:cubicBezTo>
                  <a:pt x="50" y="130"/>
                  <a:pt x="50" y="130"/>
                  <a:pt x="50" y="130"/>
                </a:cubicBezTo>
                <a:cubicBezTo>
                  <a:pt x="49" y="128"/>
                  <a:pt x="49" y="128"/>
                  <a:pt x="49" y="128"/>
                </a:cubicBezTo>
                <a:cubicBezTo>
                  <a:pt x="48" y="128"/>
                  <a:pt x="48" y="128"/>
                  <a:pt x="48" y="128"/>
                </a:cubicBezTo>
                <a:lnTo>
                  <a:pt x="48" y="130"/>
                </a:lnTo>
                <a:close/>
              </a:path>
            </a:pathLst>
          </a:custGeom>
          <a:solidFill>
            <a:srgbClr val="07194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091" name="PA_任意多边形 38"/>
          <p:cNvSpPr>
            <a:spLocks/>
          </p:cNvSpPr>
          <p:nvPr>
            <p:custDataLst>
              <p:tags r:id="rId35"/>
            </p:custDataLst>
          </p:nvPr>
        </p:nvSpPr>
        <p:spPr bwMode="auto">
          <a:xfrm>
            <a:off x="9818688" y="3262313"/>
            <a:ext cx="174625" cy="117475"/>
          </a:xfrm>
          <a:custGeom>
            <a:avLst/>
            <a:gdLst>
              <a:gd name="T0" fmla="*/ 73 w 73"/>
              <a:gd name="T1" fmla="*/ 31 h 49"/>
              <a:gd name="T2" fmla="*/ 37 w 73"/>
              <a:gd name="T3" fmla="*/ 5 h 49"/>
              <a:gd name="T4" fmla="*/ 0 w 73"/>
              <a:gd name="T5" fmla="*/ 26 h 49"/>
              <a:gd name="T6" fmla="*/ 40 w 73"/>
              <a:gd name="T7" fmla="*/ 49 h 49"/>
              <a:gd name="T8" fmla="*/ 73 w 73"/>
              <a:gd name="T9" fmla="*/ 31 h 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3" h="49">
                <a:moveTo>
                  <a:pt x="73" y="31"/>
                </a:moveTo>
                <a:cubicBezTo>
                  <a:pt x="73" y="31"/>
                  <a:pt x="66" y="11"/>
                  <a:pt x="37" y="5"/>
                </a:cubicBezTo>
                <a:cubicBezTo>
                  <a:pt x="37" y="5"/>
                  <a:pt x="11" y="0"/>
                  <a:pt x="0" y="26"/>
                </a:cubicBezTo>
                <a:cubicBezTo>
                  <a:pt x="0" y="26"/>
                  <a:pt x="26" y="26"/>
                  <a:pt x="40" y="49"/>
                </a:cubicBezTo>
                <a:cubicBezTo>
                  <a:pt x="40" y="49"/>
                  <a:pt x="55" y="32"/>
                  <a:pt x="73" y="31"/>
                </a:cubicBezTo>
                <a:close/>
              </a:path>
            </a:pathLst>
          </a:custGeom>
          <a:solidFill>
            <a:srgbClr val="BBE4F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092" name="PA_任意多边形 39"/>
          <p:cNvSpPr>
            <a:spLocks/>
          </p:cNvSpPr>
          <p:nvPr>
            <p:custDataLst>
              <p:tags r:id="rId36"/>
            </p:custDataLst>
          </p:nvPr>
        </p:nvSpPr>
        <p:spPr bwMode="auto">
          <a:xfrm>
            <a:off x="9812338" y="3267075"/>
            <a:ext cx="187325" cy="119063"/>
          </a:xfrm>
          <a:custGeom>
            <a:avLst/>
            <a:gdLst>
              <a:gd name="T0" fmla="*/ 76 w 79"/>
              <a:gd name="T1" fmla="*/ 29 h 50"/>
              <a:gd name="T2" fmla="*/ 78 w 79"/>
              <a:gd name="T3" fmla="*/ 28 h 50"/>
              <a:gd name="T4" fmla="*/ 70 w 79"/>
              <a:gd name="T5" fmla="*/ 17 h 50"/>
              <a:gd name="T6" fmla="*/ 41 w 79"/>
              <a:gd name="T7" fmla="*/ 1 h 50"/>
              <a:gd name="T8" fmla="*/ 41 w 79"/>
              <a:gd name="T9" fmla="*/ 1 h 50"/>
              <a:gd name="T10" fmla="*/ 40 w 79"/>
              <a:gd name="T11" fmla="*/ 1 h 50"/>
              <a:gd name="T12" fmla="*/ 35 w 79"/>
              <a:gd name="T13" fmla="*/ 0 h 50"/>
              <a:gd name="T14" fmla="*/ 18 w 79"/>
              <a:gd name="T15" fmla="*/ 4 h 50"/>
              <a:gd name="T16" fmla="*/ 1 w 79"/>
              <a:gd name="T17" fmla="*/ 24 h 50"/>
              <a:gd name="T18" fmla="*/ 0 w 79"/>
              <a:gd name="T19" fmla="*/ 26 h 50"/>
              <a:gd name="T20" fmla="*/ 3 w 79"/>
              <a:gd name="T21" fmla="*/ 26 h 50"/>
              <a:gd name="T22" fmla="*/ 3 w 79"/>
              <a:gd name="T23" fmla="*/ 26 h 50"/>
              <a:gd name="T24" fmla="*/ 19 w 79"/>
              <a:gd name="T25" fmla="*/ 30 h 50"/>
              <a:gd name="T26" fmla="*/ 41 w 79"/>
              <a:gd name="T27" fmla="*/ 48 h 50"/>
              <a:gd name="T28" fmla="*/ 42 w 79"/>
              <a:gd name="T29" fmla="*/ 50 h 50"/>
              <a:gd name="T30" fmla="*/ 44 w 79"/>
              <a:gd name="T31" fmla="*/ 48 h 50"/>
              <a:gd name="T32" fmla="*/ 44 w 79"/>
              <a:gd name="T33" fmla="*/ 48 h 50"/>
              <a:gd name="T34" fmla="*/ 55 w 79"/>
              <a:gd name="T35" fmla="*/ 39 h 50"/>
              <a:gd name="T36" fmla="*/ 76 w 79"/>
              <a:gd name="T37" fmla="*/ 31 h 50"/>
              <a:gd name="T38" fmla="*/ 79 w 79"/>
              <a:gd name="T39" fmla="*/ 31 h 50"/>
              <a:gd name="T40" fmla="*/ 78 w 79"/>
              <a:gd name="T41" fmla="*/ 28 h 50"/>
              <a:gd name="T42" fmla="*/ 76 w 79"/>
              <a:gd name="T43" fmla="*/ 29 h 50"/>
              <a:gd name="T44" fmla="*/ 76 w 79"/>
              <a:gd name="T45" fmla="*/ 27 h 50"/>
              <a:gd name="T46" fmla="*/ 51 w 79"/>
              <a:gd name="T47" fmla="*/ 37 h 50"/>
              <a:gd name="T48" fmla="*/ 41 w 79"/>
              <a:gd name="T49" fmla="*/ 46 h 50"/>
              <a:gd name="T50" fmla="*/ 43 w 79"/>
              <a:gd name="T51" fmla="*/ 47 h 50"/>
              <a:gd name="T52" fmla="*/ 44 w 79"/>
              <a:gd name="T53" fmla="*/ 46 h 50"/>
              <a:gd name="T54" fmla="*/ 18 w 79"/>
              <a:gd name="T55" fmla="*/ 25 h 50"/>
              <a:gd name="T56" fmla="*/ 3 w 79"/>
              <a:gd name="T57" fmla="*/ 22 h 50"/>
              <a:gd name="T58" fmla="*/ 3 w 79"/>
              <a:gd name="T59" fmla="*/ 24 h 50"/>
              <a:gd name="T60" fmla="*/ 5 w 79"/>
              <a:gd name="T61" fmla="*/ 25 h 50"/>
              <a:gd name="T62" fmla="*/ 20 w 79"/>
              <a:gd name="T63" fmla="*/ 8 h 50"/>
              <a:gd name="T64" fmla="*/ 35 w 79"/>
              <a:gd name="T65" fmla="*/ 4 h 50"/>
              <a:gd name="T66" fmla="*/ 39 w 79"/>
              <a:gd name="T67" fmla="*/ 4 h 50"/>
              <a:gd name="T68" fmla="*/ 40 w 79"/>
              <a:gd name="T69" fmla="*/ 5 h 50"/>
              <a:gd name="T70" fmla="*/ 40 w 79"/>
              <a:gd name="T71" fmla="*/ 5 h 50"/>
              <a:gd name="T72" fmla="*/ 40 w 79"/>
              <a:gd name="T73" fmla="*/ 5 h 50"/>
              <a:gd name="T74" fmla="*/ 40 w 79"/>
              <a:gd name="T75" fmla="*/ 3 h 50"/>
              <a:gd name="T76" fmla="*/ 40 w 79"/>
              <a:gd name="T77" fmla="*/ 5 h 50"/>
              <a:gd name="T78" fmla="*/ 68 w 79"/>
              <a:gd name="T79" fmla="*/ 19 h 50"/>
              <a:gd name="T80" fmla="*/ 73 w 79"/>
              <a:gd name="T81" fmla="*/ 27 h 50"/>
              <a:gd name="T82" fmla="*/ 74 w 79"/>
              <a:gd name="T83" fmla="*/ 29 h 50"/>
              <a:gd name="T84" fmla="*/ 74 w 79"/>
              <a:gd name="T85" fmla="*/ 30 h 50"/>
              <a:gd name="T86" fmla="*/ 74 w 79"/>
              <a:gd name="T87" fmla="*/ 30 h 50"/>
              <a:gd name="T88" fmla="*/ 74 w 79"/>
              <a:gd name="T89" fmla="*/ 30 h 50"/>
              <a:gd name="T90" fmla="*/ 76 w 79"/>
              <a:gd name="T91" fmla="*/ 29 h 50"/>
              <a:gd name="T92" fmla="*/ 76 w 79"/>
              <a:gd name="T93" fmla="*/ 27 h 50"/>
              <a:gd name="T94" fmla="*/ 76 w 79"/>
              <a:gd name="T95" fmla="*/ 29 h 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79" h="50">
                <a:moveTo>
                  <a:pt x="76" y="29"/>
                </a:moveTo>
                <a:cubicBezTo>
                  <a:pt x="78" y="28"/>
                  <a:pt x="78" y="28"/>
                  <a:pt x="78" y="28"/>
                </a:cubicBezTo>
                <a:cubicBezTo>
                  <a:pt x="78" y="28"/>
                  <a:pt x="76" y="23"/>
                  <a:pt x="70" y="17"/>
                </a:cubicBezTo>
                <a:cubicBezTo>
                  <a:pt x="65" y="11"/>
                  <a:pt x="55" y="4"/>
                  <a:pt x="41" y="1"/>
                </a:cubicBezTo>
                <a:cubicBezTo>
                  <a:pt x="41" y="1"/>
                  <a:pt x="41" y="1"/>
                  <a:pt x="41" y="1"/>
                </a:cubicBezTo>
                <a:cubicBezTo>
                  <a:pt x="40" y="1"/>
                  <a:pt x="40" y="1"/>
                  <a:pt x="40" y="1"/>
                </a:cubicBezTo>
                <a:cubicBezTo>
                  <a:pt x="40" y="1"/>
                  <a:pt x="38" y="0"/>
                  <a:pt x="35" y="0"/>
                </a:cubicBezTo>
                <a:cubicBezTo>
                  <a:pt x="31" y="0"/>
                  <a:pt x="25" y="1"/>
                  <a:pt x="18" y="4"/>
                </a:cubicBezTo>
                <a:cubicBezTo>
                  <a:pt x="12" y="7"/>
                  <a:pt x="5" y="13"/>
                  <a:pt x="1" y="24"/>
                </a:cubicBezTo>
                <a:cubicBezTo>
                  <a:pt x="0" y="26"/>
                  <a:pt x="0" y="26"/>
                  <a:pt x="0" y="26"/>
                </a:cubicBezTo>
                <a:cubicBezTo>
                  <a:pt x="3" y="26"/>
                  <a:pt x="3" y="26"/>
                  <a:pt x="3" y="26"/>
                </a:cubicBezTo>
                <a:cubicBezTo>
                  <a:pt x="3" y="26"/>
                  <a:pt x="3" y="26"/>
                  <a:pt x="3" y="26"/>
                </a:cubicBezTo>
                <a:cubicBezTo>
                  <a:pt x="4" y="26"/>
                  <a:pt x="11" y="27"/>
                  <a:pt x="19" y="30"/>
                </a:cubicBezTo>
                <a:cubicBezTo>
                  <a:pt x="26" y="32"/>
                  <a:pt x="35" y="38"/>
                  <a:pt x="41" y="48"/>
                </a:cubicBezTo>
                <a:cubicBezTo>
                  <a:pt x="42" y="50"/>
                  <a:pt x="42" y="50"/>
                  <a:pt x="42" y="50"/>
                </a:cubicBezTo>
                <a:cubicBezTo>
                  <a:pt x="44" y="48"/>
                  <a:pt x="44" y="48"/>
                  <a:pt x="44" y="48"/>
                </a:cubicBezTo>
                <a:cubicBezTo>
                  <a:pt x="44" y="48"/>
                  <a:pt x="44" y="48"/>
                  <a:pt x="44" y="48"/>
                </a:cubicBezTo>
                <a:cubicBezTo>
                  <a:pt x="45" y="47"/>
                  <a:pt x="49" y="43"/>
                  <a:pt x="55" y="39"/>
                </a:cubicBezTo>
                <a:cubicBezTo>
                  <a:pt x="61" y="35"/>
                  <a:pt x="68" y="32"/>
                  <a:pt x="76" y="31"/>
                </a:cubicBezTo>
                <a:cubicBezTo>
                  <a:pt x="79" y="31"/>
                  <a:pt x="79" y="31"/>
                  <a:pt x="79" y="31"/>
                </a:cubicBezTo>
                <a:cubicBezTo>
                  <a:pt x="78" y="28"/>
                  <a:pt x="78" y="28"/>
                  <a:pt x="78" y="28"/>
                </a:cubicBezTo>
                <a:cubicBezTo>
                  <a:pt x="76" y="29"/>
                  <a:pt x="76" y="29"/>
                  <a:pt x="76" y="29"/>
                </a:cubicBezTo>
                <a:cubicBezTo>
                  <a:pt x="76" y="27"/>
                  <a:pt x="76" y="27"/>
                  <a:pt x="76" y="27"/>
                </a:cubicBezTo>
                <a:cubicBezTo>
                  <a:pt x="66" y="28"/>
                  <a:pt x="58" y="32"/>
                  <a:pt x="51" y="37"/>
                </a:cubicBezTo>
                <a:cubicBezTo>
                  <a:pt x="45" y="41"/>
                  <a:pt x="41" y="46"/>
                  <a:pt x="41" y="46"/>
                </a:cubicBezTo>
                <a:cubicBezTo>
                  <a:pt x="43" y="47"/>
                  <a:pt x="43" y="47"/>
                  <a:pt x="43" y="47"/>
                </a:cubicBezTo>
                <a:cubicBezTo>
                  <a:pt x="44" y="46"/>
                  <a:pt x="44" y="46"/>
                  <a:pt x="44" y="46"/>
                </a:cubicBezTo>
                <a:cubicBezTo>
                  <a:pt x="37" y="34"/>
                  <a:pt x="27" y="28"/>
                  <a:pt x="18" y="25"/>
                </a:cubicBezTo>
                <a:cubicBezTo>
                  <a:pt x="10" y="22"/>
                  <a:pt x="3" y="22"/>
                  <a:pt x="3" y="22"/>
                </a:cubicBezTo>
                <a:cubicBezTo>
                  <a:pt x="3" y="24"/>
                  <a:pt x="3" y="24"/>
                  <a:pt x="3" y="24"/>
                </a:cubicBezTo>
                <a:cubicBezTo>
                  <a:pt x="5" y="25"/>
                  <a:pt x="5" y="25"/>
                  <a:pt x="5" y="25"/>
                </a:cubicBezTo>
                <a:cubicBezTo>
                  <a:pt x="9" y="16"/>
                  <a:pt x="14" y="11"/>
                  <a:pt x="20" y="8"/>
                </a:cubicBezTo>
                <a:cubicBezTo>
                  <a:pt x="26" y="5"/>
                  <a:pt x="31" y="4"/>
                  <a:pt x="35" y="4"/>
                </a:cubicBezTo>
                <a:cubicBezTo>
                  <a:pt x="37" y="4"/>
                  <a:pt x="38" y="4"/>
                  <a:pt x="39" y="4"/>
                </a:cubicBezTo>
                <a:cubicBezTo>
                  <a:pt x="39" y="5"/>
                  <a:pt x="39" y="5"/>
                  <a:pt x="40" y="5"/>
                </a:cubicBezTo>
                <a:cubicBezTo>
                  <a:pt x="40" y="5"/>
                  <a:pt x="40" y="5"/>
                  <a:pt x="40" y="5"/>
                </a:cubicBezTo>
                <a:cubicBezTo>
                  <a:pt x="40" y="5"/>
                  <a:pt x="40" y="5"/>
                  <a:pt x="40" y="5"/>
                </a:cubicBezTo>
                <a:cubicBezTo>
                  <a:pt x="40" y="3"/>
                  <a:pt x="40" y="3"/>
                  <a:pt x="40" y="3"/>
                </a:cubicBezTo>
                <a:cubicBezTo>
                  <a:pt x="40" y="5"/>
                  <a:pt x="40" y="5"/>
                  <a:pt x="40" y="5"/>
                </a:cubicBezTo>
                <a:cubicBezTo>
                  <a:pt x="54" y="8"/>
                  <a:pt x="62" y="14"/>
                  <a:pt x="68" y="19"/>
                </a:cubicBezTo>
                <a:cubicBezTo>
                  <a:pt x="70" y="22"/>
                  <a:pt x="72" y="25"/>
                  <a:pt x="73" y="27"/>
                </a:cubicBezTo>
                <a:cubicBezTo>
                  <a:pt x="73" y="28"/>
                  <a:pt x="74" y="28"/>
                  <a:pt x="74" y="29"/>
                </a:cubicBezTo>
                <a:cubicBezTo>
                  <a:pt x="74" y="30"/>
                  <a:pt x="74" y="30"/>
                  <a:pt x="74" y="30"/>
                </a:cubicBezTo>
                <a:cubicBezTo>
                  <a:pt x="74" y="30"/>
                  <a:pt x="74" y="30"/>
                  <a:pt x="74" y="30"/>
                </a:cubicBezTo>
                <a:cubicBezTo>
                  <a:pt x="74" y="30"/>
                  <a:pt x="74" y="30"/>
                  <a:pt x="74" y="30"/>
                </a:cubicBezTo>
                <a:cubicBezTo>
                  <a:pt x="76" y="29"/>
                  <a:pt x="76" y="29"/>
                  <a:pt x="76" y="29"/>
                </a:cubicBezTo>
                <a:cubicBezTo>
                  <a:pt x="76" y="27"/>
                  <a:pt x="76" y="27"/>
                  <a:pt x="76" y="27"/>
                </a:cubicBezTo>
                <a:lnTo>
                  <a:pt x="76" y="29"/>
                </a:lnTo>
                <a:close/>
              </a:path>
            </a:pathLst>
          </a:custGeom>
          <a:solidFill>
            <a:srgbClr val="07194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093" name="PA_任意多边形 40"/>
          <p:cNvSpPr>
            <a:spLocks/>
          </p:cNvSpPr>
          <p:nvPr>
            <p:custDataLst>
              <p:tags r:id="rId37"/>
            </p:custDataLst>
          </p:nvPr>
        </p:nvSpPr>
        <p:spPr bwMode="auto">
          <a:xfrm>
            <a:off x="9831388" y="3502025"/>
            <a:ext cx="147638" cy="101600"/>
          </a:xfrm>
          <a:custGeom>
            <a:avLst/>
            <a:gdLst>
              <a:gd name="T0" fmla="*/ 0 w 62"/>
              <a:gd name="T1" fmla="*/ 22 h 43"/>
              <a:gd name="T2" fmla="*/ 27 w 62"/>
              <a:gd name="T3" fmla="*/ 41 h 43"/>
              <a:gd name="T4" fmla="*/ 62 w 62"/>
              <a:gd name="T5" fmla="*/ 27 h 43"/>
              <a:gd name="T6" fmla="*/ 33 w 62"/>
              <a:gd name="T7" fmla="*/ 0 h 43"/>
              <a:gd name="T8" fmla="*/ 0 w 62"/>
              <a:gd name="T9" fmla="*/ 22 h 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2" h="43">
                <a:moveTo>
                  <a:pt x="0" y="22"/>
                </a:moveTo>
                <a:cubicBezTo>
                  <a:pt x="0" y="22"/>
                  <a:pt x="1" y="38"/>
                  <a:pt x="27" y="41"/>
                </a:cubicBezTo>
                <a:cubicBezTo>
                  <a:pt x="54" y="43"/>
                  <a:pt x="62" y="27"/>
                  <a:pt x="62" y="27"/>
                </a:cubicBezTo>
                <a:cubicBezTo>
                  <a:pt x="62" y="27"/>
                  <a:pt x="41" y="24"/>
                  <a:pt x="33" y="0"/>
                </a:cubicBezTo>
                <a:cubicBezTo>
                  <a:pt x="33" y="0"/>
                  <a:pt x="21" y="25"/>
                  <a:pt x="0" y="22"/>
                </a:cubicBezTo>
                <a:close/>
              </a:path>
            </a:pathLst>
          </a:custGeom>
          <a:solidFill>
            <a:srgbClr val="BBE4F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094" name="PA_任意多边形 41"/>
          <p:cNvSpPr>
            <a:spLocks/>
          </p:cNvSpPr>
          <p:nvPr>
            <p:custDataLst>
              <p:tags r:id="rId38"/>
            </p:custDataLst>
          </p:nvPr>
        </p:nvSpPr>
        <p:spPr bwMode="auto">
          <a:xfrm>
            <a:off x="9823450" y="3486150"/>
            <a:ext cx="161925" cy="117475"/>
          </a:xfrm>
          <a:custGeom>
            <a:avLst/>
            <a:gdLst>
              <a:gd name="T0" fmla="*/ 3 w 68"/>
              <a:gd name="T1" fmla="*/ 28 h 49"/>
              <a:gd name="T2" fmla="*/ 1 w 68"/>
              <a:gd name="T3" fmla="*/ 29 h 49"/>
              <a:gd name="T4" fmla="*/ 5 w 68"/>
              <a:gd name="T5" fmla="*/ 38 h 49"/>
              <a:gd name="T6" fmla="*/ 30 w 68"/>
              <a:gd name="T7" fmla="*/ 49 h 49"/>
              <a:gd name="T8" fmla="*/ 36 w 68"/>
              <a:gd name="T9" fmla="*/ 49 h 49"/>
              <a:gd name="T10" fmla="*/ 60 w 68"/>
              <a:gd name="T11" fmla="*/ 42 h 49"/>
              <a:gd name="T12" fmla="*/ 67 w 68"/>
              <a:gd name="T13" fmla="*/ 34 h 49"/>
              <a:gd name="T14" fmla="*/ 68 w 68"/>
              <a:gd name="T15" fmla="*/ 32 h 49"/>
              <a:gd name="T16" fmla="*/ 66 w 68"/>
              <a:gd name="T17" fmla="*/ 31 h 49"/>
              <a:gd name="T18" fmla="*/ 65 w 68"/>
              <a:gd name="T19" fmla="*/ 31 h 49"/>
              <a:gd name="T20" fmla="*/ 53 w 68"/>
              <a:gd name="T21" fmla="*/ 26 h 49"/>
              <a:gd name="T22" fmla="*/ 38 w 68"/>
              <a:gd name="T23" fmla="*/ 5 h 49"/>
              <a:gd name="T24" fmla="*/ 37 w 68"/>
              <a:gd name="T25" fmla="*/ 0 h 49"/>
              <a:gd name="T26" fmla="*/ 35 w 68"/>
              <a:gd name="T27" fmla="*/ 5 h 49"/>
              <a:gd name="T28" fmla="*/ 34 w 68"/>
              <a:gd name="T29" fmla="*/ 5 h 49"/>
              <a:gd name="T30" fmla="*/ 26 w 68"/>
              <a:gd name="T31" fmla="*/ 17 h 49"/>
              <a:gd name="T32" fmla="*/ 6 w 68"/>
              <a:gd name="T33" fmla="*/ 27 h 49"/>
              <a:gd name="T34" fmla="*/ 3 w 68"/>
              <a:gd name="T35" fmla="*/ 26 h 49"/>
              <a:gd name="T36" fmla="*/ 0 w 68"/>
              <a:gd name="T37" fmla="*/ 26 h 49"/>
              <a:gd name="T38" fmla="*/ 1 w 68"/>
              <a:gd name="T39" fmla="*/ 29 h 49"/>
              <a:gd name="T40" fmla="*/ 3 w 68"/>
              <a:gd name="T41" fmla="*/ 28 h 49"/>
              <a:gd name="T42" fmla="*/ 2 w 68"/>
              <a:gd name="T43" fmla="*/ 30 h 49"/>
              <a:gd name="T44" fmla="*/ 6 w 68"/>
              <a:gd name="T45" fmla="*/ 31 h 49"/>
              <a:gd name="T46" fmla="*/ 30 w 68"/>
              <a:gd name="T47" fmla="*/ 18 h 49"/>
              <a:gd name="T48" fmla="*/ 38 w 68"/>
              <a:gd name="T49" fmla="*/ 6 h 49"/>
              <a:gd name="T50" fmla="*/ 36 w 68"/>
              <a:gd name="T51" fmla="*/ 6 h 49"/>
              <a:gd name="T52" fmla="*/ 34 w 68"/>
              <a:gd name="T53" fmla="*/ 6 h 49"/>
              <a:gd name="T54" fmla="*/ 52 w 68"/>
              <a:gd name="T55" fmla="*/ 30 h 49"/>
              <a:gd name="T56" fmla="*/ 65 w 68"/>
              <a:gd name="T57" fmla="*/ 35 h 49"/>
              <a:gd name="T58" fmla="*/ 65 w 68"/>
              <a:gd name="T59" fmla="*/ 33 h 49"/>
              <a:gd name="T60" fmla="*/ 63 w 68"/>
              <a:gd name="T61" fmla="*/ 32 h 49"/>
              <a:gd name="T62" fmla="*/ 63 w 68"/>
              <a:gd name="T63" fmla="*/ 32 h 49"/>
              <a:gd name="T64" fmla="*/ 57 w 68"/>
              <a:gd name="T65" fmla="*/ 39 h 49"/>
              <a:gd name="T66" fmla="*/ 36 w 68"/>
              <a:gd name="T67" fmla="*/ 45 h 49"/>
              <a:gd name="T68" fmla="*/ 30 w 68"/>
              <a:gd name="T69" fmla="*/ 45 h 49"/>
              <a:gd name="T70" fmla="*/ 8 w 68"/>
              <a:gd name="T71" fmla="*/ 35 h 49"/>
              <a:gd name="T72" fmla="*/ 5 w 68"/>
              <a:gd name="T73" fmla="*/ 30 h 49"/>
              <a:gd name="T74" fmla="*/ 5 w 68"/>
              <a:gd name="T75" fmla="*/ 29 h 49"/>
              <a:gd name="T76" fmla="*/ 5 w 68"/>
              <a:gd name="T77" fmla="*/ 28 h 49"/>
              <a:gd name="T78" fmla="*/ 5 w 68"/>
              <a:gd name="T79" fmla="*/ 28 h 49"/>
              <a:gd name="T80" fmla="*/ 4 w 68"/>
              <a:gd name="T81" fmla="*/ 28 h 49"/>
              <a:gd name="T82" fmla="*/ 5 w 68"/>
              <a:gd name="T83" fmla="*/ 28 h 49"/>
              <a:gd name="T84" fmla="*/ 5 w 68"/>
              <a:gd name="T85" fmla="*/ 28 h 49"/>
              <a:gd name="T86" fmla="*/ 4 w 68"/>
              <a:gd name="T87" fmla="*/ 28 h 49"/>
              <a:gd name="T88" fmla="*/ 5 w 68"/>
              <a:gd name="T89" fmla="*/ 28 h 49"/>
              <a:gd name="T90" fmla="*/ 3 w 68"/>
              <a:gd name="T91" fmla="*/ 28 h 49"/>
              <a:gd name="T92" fmla="*/ 2 w 68"/>
              <a:gd name="T93" fmla="*/ 30 h 49"/>
              <a:gd name="T94" fmla="*/ 3 w 68"/>
              <a:gd name="T95" fmla="*/ 28 h 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68" h="49">
                <a:moveTo>
                  <a:pt x="3" y="28"/>
                </a:moveTo>
                <a:cubicBezTo>
                  <a:pt x="1" y="29"/>
                  <a:pt x="1" y="29"/>
                  <a:pt x="1" y="29"/>
                </a:cubicBezTo>
                <a:cubicBezTo>
                  <a:pt x="1" y="29"/>
                  <a:pt x="1" y="33"/>
                  <a:pt x="5" y="38"/>
                </a:cubicBezTo>
                <a:cubicBezTo>
                  <a:pt x="9" y="43"/>
                  <a:pt x="17" y="47"/>
                  <a:pt x="30" y="49"/>
                </a:cubicBezTo>
                <a:cubicBezTo>
                  <a:pt x="32" y="49"/>
                  <a:pt x="34" y="49"/>
                  <a:pt x="36" y="49"/>
                </a:cubicBezTo>
                <a:cubicBezTo>
                  <a:pt x="47" y="49"/>
                  <a:pt x="55" y="45"/>
                  <a:pt x="60" y="42"/>
                </a:cubicBezTo>
                <a:cubicBezTo>
                  <a:pt x="65" y="38"/>
                  <a:pt x="67" y="34"/>
                  <a:pt x="67" y="34"/>
                </a:cubicBezTo>
                <a:cubicBezTo>
                  <a:pt x="68" y="32"/>
                  <a:pt x="68" y="32"/>
                  <a:pt x="68" y="32"/>
                </a:cubicBezTo>
                <a:cubicBezTo>
                  <a:pt x="66" y="31"/>
                  <a:pt x="66" y="31"/>
                  <a:pt x="66" y="31"/>
                </a:cubicBezTo>
                <a:cubicBezTo>
                  <a:pt x="65" y="31"/>
                  <a:pt x="65" y="31"/>
                  <a:pt x="65" y="31"/>
                </a:cubicBezTo>
                <a:cubicBezTo>
                  <a:pt x="64" y="31"/>
                  <a:pt x="59" y="30"/>
                  <a:pt x="53" y="26"/>
                </a:cubicBezTo>
                <a:cubicBezTo>
                  <a:pt x="48" y="22"/>
                  <a:pt x="42" y="16"/>
                  <a:pt x="38" y="5"/>
                </a:cubicBezTo>
                <a:cubicBezTo>
                  <a:pt x="37" y="0"/>
                  <a:pt x="37" y="0"/>
                  <a:pt x="37" y="0"/>
                </a:cubicBezTo>
                <a:cubicBezTo>
                  <a:pt x="35" y="5"/>
                  <a:pt x="35" y="5"/>
                  <a:pt x="35" y="5"/>
                </a:cubicBezTo>
                <a:cubicBezTo>
                  <a:pt x="34" y="5"/>
                  <a:pt x="34" y="5"/>
                  <a:pt x="34" y="5"/>
                </a:cubicBezTo>
                <a:cubicBezTo>
                  <a:pt x="34" y="6"/>
                  <a:pt x="31" y="12"/>
                  <a:pt x="26" y="17"/>
                </a:cubicBezTo>
                <a:cubicBezTo>
                  <a:pt x="21" y="22"/>
                  <a:pt x="14" y="27"/>
                  <a:pt x="6" y="27"/>
                </a:cubicBezTo>
                <a:cubicBezTo>
                  <a:pt x="5" y="27"/>
                  <a:pt x="4" y="27"/>
                  <a:pt x="3" y="26"/>
                </a:cubicBezTo>
                <a:cubicBezTo>
                  <a:pt x="0" y="26"/>
                  <a:pt x="0" y="26"/>
                  <a:pt x="0" y="26"/>
                </a:cubicBezTo>
                <a:cubicBezTo>
                  <a:pt x="1" y="29"/>
                  <a:pt x="1" y="29"/>
                  <a:pt x="1" y="29"/>
                </a:cubicBezTo>
                <a:cubicBezTo>
                  <a:pt x="3" y="28"/>
                  <a:pt x="3" y="28"/>
                  <a:pt x="3" y="28"/>
                </a:cubicBezTo>
                <a:cubicBezTo>
                  <a:pt x="2" y="30"/>
                  <a:pt x="2" y="30"/>
                  <a:pt x="2" y="30"/>
                </a:cubicBezTo>
                <a:cubicBezTo>
                  <a:pt x="4" y="31"/>
                  <a:pt x="5" y="31"/>
                  <a:pt x="6" y="31"/>
                </a:cubicBezTo>
                <a:cubicBezTo>
                  <a:pt x="16" y="31"/>
                  <a:pt x="24" y="24"/>
                  <a:pt x="30" y="18"/>
                </a:cubicBezTo>
                <a:cubicBezTo>
                  <a:pt x="35" y="12"/>
                  <a:pt x="38" y="7"/>
                  <a:pt x="38" y="6"/>
                </a:cubicBezTo>
                <a:cubicBezTo>
                  <a:pt x="36" y="6"/>
                  <a:pt x="36" y="6"/>
                  <a:pt x="36" y="6"/>
                </a:cubicBezTo>
                <a:cubicBezTo>
                  <a:pt x="34" y="6"/>
                  <a:pt x="34" y="6"/>
                  <a:pt x="34" y="6"/>
                </a:cubicBezTo>
                <a:cubicBezTo>
                  <a:pt x="38" y="19"/>
                  <a:pt x="46" y="26"/>
                  <a:pt x="52" y="30"/>
                </a:cubicBezTo>
                <a:cubicBezTo>
                  <a:pt x="59" y="34"/>
                  <a:pt x="65" y="35"/>
                  <a:pt x="65" y="35"/>
                </a:cubicBezTo>
                <a:cubicBezTo>
                  <a:pt x="65" y="33"/>
                  <a:pt x="65" y="33"/>
                  <a:pt x="65" y="33"/>
                </a:cubicBezTo>
                <a:cubicBezTo>
                  <a:pt x="63" y="32"/>
                  <a:pt x="63" y="32"/>
                  <a:pt x="63" y="32"/>
                </a:cubicBezTo>
                <a:cubicBezTo>
                  <a:pt x="63" y="32"/>
                  <a:pt x="63" y="32"/>
                  <a:pt x="63" y="32"/>
                </a:cubicBezTo>
                <a:cubicBezTo>
                  <a:pt x="63" y="33"/>
                  <a:pt x="61" y="36"/>
                  <a:pt x="57" y="39"/>
                </a:cubicBezTo>
                <a:cubicBezTo>
                  <a:pt x="53" y="42"/>
                  <a:pt x="46" y="45"/>
                  <a:pt x="36" y="45"/>
                </a:cubicBezTo>
                <a:cubicBezTo>
                  <a:pt x="34" y="45"/>
                  <a:pt x="32" y="45"/>
                  <a:pt x="30" y="45"/>
                </a:cubicBezTo>
                <a:cubicBezTo>
                  <a:pt x="18" y="43"/>
                  <a:pt x="11" y="39"/>
                  <a:pt x="8" y="35"/>
                </a:cubicBezTo>
                <a:cubicBezTo>
                  <a:pt x="6" y="33"/>
                  <a:pt x="6" y="32"/>
                  <a:pt x="5" y="30"/>
                </a:cubicBezTo>
                <a:cubicBezTo>
                  <a:pt x="5" y="30"/>
                  <a:pt x="5" y="29"/>
                  <a:pt x="5" y="29"/>
                </a:cubicBezTo>
                <a:cubicBezTo>
                  <a:pt x="5" y="28"/>
                  <a:pt x="5" y="28"/>
                  <a:pt x="5" y="28"/>
                </a:cubicBezTo>
                <a:cubicBezTo>
                  <a:pt x="5" y="28"/>
                  <a:pt x="5" y="28"/>
                  <a:pt x="5" y="28"/>
                </a:cubicBezTo>
                <a:cubicBezTo>
                  <a:pt x="4" y="28"/>
                  <a:pt x="4" y="28"/>
                  <a:pt x="4" y="28"/>
                </a:cubicBezTo>
                <a:cubicBezTo>
                  <a:pt x="5" y="28"/>
                  <a:pt x="5" y="28"/>
                  <a:pt x="5" y="28"/>
                </a:cubicBezTo>
                <a:cubicBezTo>
                  <a:pt x="5" y="28"/>
                  <a:pt x="5" y="28"/>
                  <a:pt x="5" y="28"/>
                </a:cubicBezTo>
                <a:cubicBezTo>
                  <a:pt x="4" y="28"/>
                  <a:pt x="4" y="28"/>
                  <a:pt x="4" y="28"/>
                </a:cubicBezTo>
                <a:cubicBezTo>
                  <a:pt x="5" y="28"/>
                  <a:pt x="5" y="28"/>
                  <a:pt x="5" y="28"/>
                </a:cubicBezTo>
                <a:cubicBezTo>
                  <a:pt x="3" y="28"/>
                  <a:pt x="3" y="28"/>
                  <a:pt x="3" y="28"/>
                </a:cubicBezTo>
                <a:cubicBezTo>
                  <a:pt x="2" y="30"/>
                  <a:pt x="2" y="30"/>
                  <a:pt x="2" y="30"/>
                </a:cubicBezTo>
                <a:lnTo>
                  <a:pt x="3" y="28"/>
                </a:lnTo>
                <a:close/>
              </a:path>
            </a:pathLst>
          </a:custGeom>
          <a:solidFill>
            <a:srgbClr val="07194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095" name="PA_任意多边形 42"/>
          <p:cNvSpPr>
            <a:spLocks noEditPoints="1"/>
          </p:cNvSpPr>
          <p:nvPr>
            <p:custDataLst>
              <p:tags r:id="rId39"/>
            </p:custDataLst>
          </p:nvPr>
        </p:nvSpPr>
        <p:spPr bwMode="auto">
          <a:xfrm>
            <a:off x="10017125" y="2992438"/>
            <a:ext cx="798513" cy="511175"/>
          </a:xfrm>
          <a:custGeom>
            <a:avLst/>
            <a:gdLst>
              <a:gd name="T0" fmla="*/ 299 w 335"/>
              <a:gd name="T1" fmla="*/ 55 h 214"/>
              <a:gd name="T2" fmla="*/ 335 w 335"/>
              <a:gd name="T3" fmla="*/ 29 h 214"/>
              <a:gd name="T4" fmla="*/ 262 w 335"/>
              <a:gd name="T5" fmla="*/ 20 h 214"/>
              <a:gd name="T6" fmla="*/ 207 w 335"/>
              <a:gd name="T7" fmla="*/ 18 h 214"/>
              <a:gd name="T8" fmla="*/ 198 w 335"/>
              <a:gd name="T9" fmla="*/ 60 h 214"/>
              <a:gd name="T10" fmla="*/ 207 w 335"/>
              <a:gd name="T11" fmla="*/ 80 h 214"/>
              <a:gd name="T12" fmla="*/ 169 w 335"/>
              <a:gd name="T13" fmla="*/ 90 h 214"/>
              <a:gd name="T14" fmla="*/ 156 w 335"/>
              <a:gd name="T15" fmla="*/ 68 h 214"/>
              <a:gd name="T16" fmla="*/ 157 w 335"/>
              <a:gd name="T17" fmla="*/ 37 h 214"/>
              <a:gd name="T18" fmla="*/ 120 w 335"/>
              <a:gd name="T19" fmla="*/ 27 h 214"/>
              <a:gd name="T20" fmla="*/ 92 w 335"/>
              <a:gd name="T21" fmla="*/ 5 h 214"/>
              <a:gd name="T22" fmla="*/ 50 w 335"/>
              <a:gd name="T23" fmla="*/ 19 h 214"/>
              <a:gd name="T24" fmla="*/ 2 w 335"/>
              <a:gd name="T25" fmla="*/ 60 h 214"/>
              <a:gd name="T26" fmla="*/ 48 w 335"/>
              <a:gd name="T27" fmla="*/ 86 h 214"/>
              <a:gd name="T28" fmla="*/ 89 w 335"/>
              <a:gd name="T29" fmla="*/ 67 h 214"/>
              <a:gd name="T30" fmla="*/ 66 w 335"/>
              <a:gd name="T31" fmla="*/ 50 h 214"/>
              <a:gd name="T32" fmla="*/ 60 w 335"/>
              <a:gd name="T33" fmla="*/ 66 h 214"/>
              <a:gd name="T34" fmla="*/ 67 w 335"/>
              <a:gd name="T35" fmla="*/ 65 h 214"/>
              <a:gd name="T36" fmla="*/ 62 w 335"/>
              <a:gd name="T37" fmla="*/ 76 h 214"/>
              <a:gd name="T38" fmla="*/ 49 w 335"/>
              <a:gd name="T39" fmla="*/ 55 h 214"/>
              <a:gd name="T40" fmla="*/ 91 w 335"/>
              <a:gd name="T41" fmla="*/ 45 h 214"/>
              <a:gd name="T42" fmla="*/ 95 w 335"/>
              <a:gd name="T43" fmla="*/ 82 h 214"/>
              <a:gd name="T44" fmla="*/ 52 w 335"/>
              <a:gd name="T45" fmla="*/ 96 h 214"/>
              <a:gd name="T46" fmla="*/ 104 w 335"/>
              <a:gd name="T47" fmla="*/ 150 h 214"/>
              <a:gd name="T48" fmla="*/ 95 w 335"/>
              <a:gd name="T49" fmla="*/ 191 h 214"/>
              <a:gd name="T50" fmla="*/ 110 w 335"/>
              <a:gd name="T51" fmla="*/ 198 h 214"/>
              <a:gd name="T52" fmla="*/ 127 w 335"/>
              <a:gd name="T53" fmla="*/ 204 h 214"/>
              <a:gd name="T54" fmla="*/ 184 w 335"/>
              <a:gd name="T55" fmla="*/ 184 h 214"/>
              <a:gd name="T56" fmla="*/ 207 w 335"/>
              <a:gd name="T57" fmla="*/ 125 h 214"/>
              <a:gd name="T58" fmla="*/ 228 w 335"/>
              <a:gd name="T59" fmla="*/ 154 h 214"/>
              <a:gd name="T60" fmla="*/ 214 w 335"/>
              <a:gd name="T61" fmla="*/ 160 h 214"/>
              <a:gd name="T62" fmla="*/ 220 w 335"/>
              <a:gd name="T63" fmla="*/ 149 h 214"/>
              <a:gd name="T64" fmla="*/ 195 w 335"/>
              <a:gd name="T65" fmla="*/ 132 h 214"/>
              <a:gd name="T66" fmla="*/ 197 w 335"/>
              <a:gd name="T67" fmla="*/ 185 h 214"/>
              <a:gd name="T68" fmla="*/ 242 w 335"/>
              <a:gd name="T69" fmla="*/ 178 h 214"/>
              <a:gd name="T70" fmla="*/ 300 w 335"/>
              <a:gd name="T71" fmla="*/ 161 h 214"/>
              <a:gd name="T72" fmla="*/ 294 w 335"/>
              <a:gd name="T73" fmla="*/ 122 h 214"/>
              <a:gd name="T74" fmla="*/ 284 w 335"/>
              <a:gd name="T75" fmla="*/ 88 h 214"/>
              <a:gd name="T76" fmla="*/ 261 w 335"/>
              <a:gd name="T77" fmla="*/ 74 h 214"/>
              <a:gd name="T78" fmla="*/ 299 w 335"/>
              <a:gd name="T79" fmla="*/ 55 h 214"/>
              <a:gd name="T80" fmla="*/ 157 w 335"/>
              <a:gd name="T81" fmla="*/ 181 h 214"/>
              <a:gd name="T82" fmla="*/ 138 w 335"/>
              <a:gd name="T83" fmla="*/ 139 h 214"/>
              <a:gd name="T84" fmla="*/ 187 w 335"/>
              <a:gd name="T85" fmla="*/ 109 h 214"/>
              <a:gd name="T86" fmla="*/ 157 w 335"/>
              <a:gd name="T87" fmla="*/ 181 h 2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335" h="214">
                <a:moveTo>
                  <a:pt x="299" y="55"/>
                </a:moveTo>
                <a:cubicBezTo>
                  <a:pt x="334" y="56"/>
                  <a:pt x="335" y="29"/>
                  <a:pt x="335" y="29"/>
                </a:cubicBezTo>
                <a:cubicBezTo>
                  <a:pt x="300" y="48"/>
                  <a:pt x="273" y="27"/>
                  <a:pt x="262" y="20"/>
                </a:cubicBezTo>
                <a:cubicBezTo>
                  <a:pt x="251" y="13"/>
                  <a:pt x="221" y="11"/>
                  <a:pt x="207" y="18"/>
                </a:cubicBezTo>
                <a:cubicBezTo>
                  <a:pt x="192" y="25"/>
                  <a:pt x="190" y="53"/>
                  <a:pt x="198" y="60"/>
                </a:cubicBezTo>
                <a:cubicBezTo>
                  <a:pt x="207" y="67"/>
                  <a:pt x="207" y="80"/>
                  <a:pt x="207" y="80"/>
                </a:cubicBezTo>
                <a:cubicBezTo>
                  <a:pt x="201" y="95"/>
                  <a:pt x="183" y="92"/>
                  <a:pt x="169" y="90"/>
                </a:cubicBezTo>
                <a:cubicBezTo>
                  <a:pt x="156" y="88"/>
                  <a:pt x="153" y="76"/>
                  <a:pt x="156" y="68"/>
                </a:cubicBezTo>
                <a:cubicBezTo>
                  <a:pt x="160" y="61"/>
                  <a:pt x="172" y="55"/>
                  <a:pt x="157" y="37"/>
                </a:cubicBezTo>
                <a:cubicBezTo>
                  <a:pt x="143" y="19"/>
                  <a:pt x="120" y="27"/>
                  <a:pt x="120" y="27"/>
                </a:cubicBezTo>
                <a:cubicBezTo>
                  <a:pt x="115" y="12"/>
                  <a:pt x="92" y="5"/>
                  <a:pt x="92" y="5"/>
                </a:cubicBezTo>
                <a:cubicBezTo>
                  <a:pt x="65" y="0"/>
                  <a:pt x="50" y="19"/>
                  <a:pt x="50" y="19"/>
                </a:cubicBezTo>
                <a:cubicBezTo>
                  <a:pt x="0" y="20"/>
                  <a:pt x="2" y="60"/>
                  <a:pt x="2" y="60"/>
                </a:cubicBezTo>
                <a:cubicBezTo>
                  <a:pt x="41" y="60"/>
                  <a:pt x="48" y="86"/>
                  <a:pt x="48" y="86"/>
                </a:cubicBezTo>
                <a:cubicBezTo>
                  <a:pt x="64" y="90"/>
                  <a:pt x="86" y="85"/>
                  <a:pt x="89" y="67"/>
                </a:cubicBezTo>
                <a:cubicBezTo>
                  <a:pt x="91" y="49"/>
                  <a:pt x="76" y="47"/>
                  <a:pt x="66" y="50"/>
                </a:cubicBezTo>
                <a:cubicBezTo>
                  <a:pt x="56" y="54"/>
                  <a:pt x="60" y="66"/>
                  <a:pt x="60" y="66"/>
                </a:cubicBezTo>
                <a:cubicBezTo>
                  <a:pt x="64" y="62"/>
                  <a:pt x="67" y="65"/>
                  <a:pt x="67" y="65"/>
                </a:cubicBezTo>
                <a:cubicBezTo>
                  <a:pt x="72" y="72"/>
                  <a:pt x="62" y="76"/>
                  <a:pt x="62" y="76"/>
                </a:cubicBezTo>
                <a:cubicBezTo>
                  <a:pt x="43" y="77"/>
                  <a:pt x="49" y="55"/>
                  <a:pt x="49" y="55"/>
                </a:cubicBezTo>
                <a:cubicBezTo>
                  <a:pt x="52" y="42"/>
                  <a:pt x="73" y="31"/>
                  <a:pt x="91" y="45"/>
                </a:cubicBezTo>
                <a:cubicBezTo>
                  <a:pt x="109" y="60"/>
                  <a:pt x="95" y="82"/>
                  <a:pt x="95" y="82"/>
                </a:cubicBezTo>
                <a:cubicBezTo>
                  <a:pt x="79" y="101"/>
                  <a:pt x="52" y="96"/>
                  <a:pt x="52" y="96"/>
                </a:cubicBezTo>
                <a:cubicBezTo>
                  <a:pt x="84" y="104"/>
                  <a:pt x="101" y="126"/>
                  <a:pt x="104" y="150"/>
                </a:cubicBezTo>
                <a:cubicBezTo>
                  <a:pt x="108" y="174"/>
                  <a:pt x="95" y="191"/>
                  <a:pt x="95" y="191"/>
                </a:cubicBezTo>
                <a:cubicBezTo>
                  <a:pt x="103" y="187"/>
                  <a:pt x="108" y="193"/>
                  <a:pt x="110" y="198"/>
                </a:cubicBezTo>
                <a:cubicBezTo>
                  <a:pt x="113" y="203"/>
                  <a:pt x="127" y="204"/>
                  <a:pt x="127" y="204"/>
                </a:cubicBezTo>
                <a:cubicBezTo>
                  <a:pt x="172" y="214"/>
                  <a:pt x="184" y="184"/>
                  <a:pt x="184" y="184"/>
                </a:cubicBezTo>
                <a:cubicBezTo>
                  <a:pt x="150" y="139"/>
                  <a:pt x="190" y="122"/>
                  <a:pt x="207" y="125"/>
                </a:cubicBezTo>
                <a:cubicBezTo>
                  <a:pt x="224" y="127"/>
                  <a:pt x="232" y="140"/>
                  <a:pt x="228" y="154"/>
                </a:cubicBezTo>
                <a:cubicBezTo>
                  <a:pt x="225" y="167"/>
                  <a:pt x="214" y="160"/>
                  <a:pt x="214" y="160"/>
                </a:cubicBezTo>
                <a:cubicBezTo>
                  <a:pt x="208" y="154"/>
                  <a:pt x="220" y="149"/>
                  <a:pt x="220" y="149"/>
                </a:cubicBezTo>
                <a:cubicBezTo>
                  <a:pt x="224" y="134"/>
                  <a:pt x="211" y="131"/>
                  <a:pt x="195" y="132"/>
                </a:cubicBezTo>
                <a:cubicBezTo>
                  <a:pt x="178" y="133"/>
                  <a:pt x="169" y="169"/>
                  <a:pt x="197" y="185"/>
                </a:cubicBezTo>
                <a:cubicBezTo>
                  <a:pt x="225" y="201"/>
                  <a:pt x="242" y="178"/>
                  <a:pt x="242" y="178"/>
                </a:cubicBezTo>
                <a:cubicBezTo>
                  <a:pt x="280" y="191"/>
                  <a:pt x="291" y="178"/>
                  <a:pt x="300" y="161"/>
                </a:cubicBezTo>
                <a:cubicBezTo>
                  <a:pt x="310" y="144"/>
                  <a:pt x="294" y="122"/>
                  <a:pt x="294" y="122"/>
                </a:cubicBezTo>
                <a:cubicBezTo>
                  <a:pt x="308" y="115"/>
                  <a:pt x="300" y="90"/>
                  <a:pt x="284" y="88"/>
                </a:cubicBezTo>
                <a:cubicBezTo>
                  <a:pt x="267" y="85"/>
                  <a:pt x="261" y="74"/>
                  <a:pt x="261" y="74"/>
                </a:cubicBezTo>
                <a:cubicBezTo>
                  <a:pt x="255" y="60"/>
                  <a:pt x="264" y="54"/>
                  <a:pt x="299" y="55"/>
                </a:cubicBezTo>
                <a:close/>
                <a:moveTo>
                  <a:pt x="157" y="181"/>
                </a:moveTo>
                <a:cubicBezTo>
                  <a:pt x="131" y="174"/>
                  <a:pt x="138" y="139"/>
                  <a:pt x="138" y="139"/>
                </a:cubicBezTo>
                <a:cubicBezTo>
                  <a:pt x="150" y="102"/>
                  <a:pt x="187" y="109"/>
                  <a:pt x="187" y="109"/>
                </a:cubicBezTo>
                <a:cubicBezTo>
                  <a:pt x="119" y="127"/>
                  <a:pt x="157" y="181"/>
                  <a:pt x="157" y="181"/>
                </a:cubicBezTo>
                <a:close/>
              </a:path>
            </a:pathLst>
          </a:custGeom>
          <a:solidFill>
            <a:srgbClr val="BBE4F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096" name="PA_任意多边形 43"/>
          <p:cNvSpPr>
            <a:spLocks noEditPoints="1"/>
          </p:cNvSpPr>
          <p:nvPr>
            <p:custDataLst>
              <p:tags r:id="rId40"/>
            </p:custDataLst>
          </p:nvPr>
        </p:nvSpPr>
        <p:spPr bwMode="auto">
          <a:xfrm>
            <a:off x="10017125" y="2997200"/>
            <a:ext cx="806450" cy="492125"/>
          </a:xfrm>
          <a:custGeom>
            <a:avLst/>
            <a:gdLst>
              <a:gd name="T0" fmla="*/ 334 w 338"/>
              <a:gd name="T1" fmla="*/ 25 h 206"/>
              <a:gd name="T2" fmla="*/ 191 w 338"/>
              <a:gd name="T3" fmla="*/ 43 h 206"/>
              <a:gd name="T4" fmla="*/ 205 w 338"/>
              <a:gd name="T5" fmla="*/ 78 h 206"/>
              <a:gd name="T6" fmla="*/ 157 w 338"/>
              <a:gd name="T7" fmla="*/ 72 h 206"/>
              <a:gd name="T8" fmla="*/ 120 w 338"/>
              <a:gd name="T9" fmla="*/ 25 h 206"/>
              <a:gd name="T10" fmla="*/ 58 w 338"/>
              <a:gd name="T11" fmla="*/ 8 h 206"/>
              <a:gd name="T12" fmla="*/ 0 w 338"/>
              <a:gd name="T13" fmla="*/ 60 h 206"/>
              <a:gd name="T14" fmla="*/ 46 w 338"/>
              <a:gd name="T15" fmla="*/ 85 h 206"/>
              <a:gd name="T16" fmla="*/ 86 w 338"/>
              <a:gd name="T17" fmla="*/ 49 h 206"/>
              <a:gd name="T18" fmla="*/ 61 w 338"/>
              <a:gd name="T19" fmla="*/ 65 h 206"/>
              <a:gd name="T20" fmla="*/ 66 w 338"/>
              <a:gd name="T21" fmla="*/ 64 h 206"/>
              <a:gd name="T22" fmla="*/ 63 w 338"/>
              <a:gd name="T23" fmla="*/ 71 h 206"/>
              <a:gd name="T24" fmla="*/ 61 w 338"/>
              <a:gd name="T25" fmla="*/ 72 h 206"/>
              <a:gd name="T26" fmla="*/ 51 w 338"/>
              <a:gd name="T27" fmla="*/ 54 h 206"/>
              <a:gd name="T28" fmla="*/ 94 w 338"/>
              <a:gd name="T29" fmla="*/ 77 h 206"/>
              <a:gd name="T30" fmla="*/ 59 w 338"/>
              <a:gd name="T31" fmla="*/ 93 h 206"/>
              <a:gd name="T32" fmla="*/ 103 w 338"/>
              <a:gd name="T33" fmla="*/ 156 h 206"/>
              <a:gd name="T34" fmla="*/ 96 w 338"/>
              <a:gd name="T35" fmla="*/ 191 h 206"/>
              <a:gd name="T36" fmla="*/ 127 w 338"/>
              <a:gd name="T37" fmla="*/ 202 h 206"/>
              <a:gd name="T38" fmla="*/ 173 w 338"/>
              <a:gd name="T39" fmla="*/ 151 h 206"/>
              <a:gd name="T40" fmla="*/ 223 w 338"/>
              <a:gd name="T41" fmla="*/ 157 h 206"/>
              <a:gd name="T42" fmla="*/ 214 w 338"/>
              <a:gd name="T43" fmla="*/ 158 h 206"/>
              <a:gd name="T44" fmla="*/ 221 w 338"/>
              <a:gd name="T45" fmla="*/ 149 h 206"/>
              <a:gd name="T46" fmla="*/ 195 w 338"/>
              <a:gd name="T47" fmla="*/ 128 h 206"/>
              <a:gd name="T48" fmla="*/ 242 w 338"/>
              <a:gd name="T49" fmla="*/ 176 h 206"/>
              <a:gd name="T50" fmla="*/ 296 w 338"/>
              <a:gd name="T51" fmla="*/ 119 h 206"/>
              <a:gd name="T52" fmla="*/ 267 w 338"/>
              <a:gd name="T53" fmla="*/ 77 h 206"/>
              <a:gd name="T54" fmla="*/ 263 w 338"/>
              <a:gd name="T55" fmla="*/ 72 h 206"/>
              <a:gd name="T56" fmla="*/ 299 w 338"/>
              <a:gd name="T57" fmla="*/ 51 h 206"/>
              <a:gd name="T58" fmla="*/ 259 w 338"/>
              <a:gd name="T59" fmla="*/ 73 h 206"/>
              <a:gd name="T60" fmla="*/ 292 w 338"/>
              <a:gd name="T61" fmla="*/ 120 h 206"/>
              <a:gd name="T62" fmla="*/ 242 w 338"/>
              <a:gd name="T63" fmla="*/ 174 h 206"/>
              <a:gd name="T64" fmla="*/ 181 w 338"/>
              <a:gd name="T65" fmla="*/ 153 h 206"/>
              <a:gd name="T66" fmla="*/ 218 w 338"/>
              <a:gd name="T67" fmla="*/ 146 h 206"/>
              <a:gd name="T68" fmla="*/ 213 w 338"/>
              <a:gd name="T69" fmla="*/ 159 h 206"/>
              <a:gd name="T70" fmla="*/ 207 w 338"/>
              <a:gd name="T71" fmla="*/ 121 h 206"/>
              <a:gd name="T72" fmla="*/ 182 w 338"/>
              <a:gd name="T73" fmla="*/ 181 h 206"/>
              <a:gd name="T74" fmla="*/ 119 w 338"/>
              <a:gd name="T75" fmla="*/ 199 h 206"/>
              <a:gd name="T76" fmla="*/ 96 w 338"/>
              <a:gd name="T77" fmla="*/ 190 h 206"/>
              <a:gd name="T78" fmla="*/ 59 w 338"/>
              <a:gd name="T79" fmla="*/ 97 h 206"/>
              <a:gd name="T80" fmla="*/ 73 w 338"/>
              <a:gd name="T81" fmla="*/ 35 h 206"/>
              <a:gd name="T82" fmla="*/ 61 w 338"/>
              <a:gd name="T83" fmla="*/ 76 h 206"/>
              <a:gd name="T84" fmla="*/ 69 w 338"/>
              <a:gd name="T85" fmla="*/ 62 h 206"/>
              <a:gd name="T86" fmla="*/ 62 w 338"/>
              <a:gd name="T87" fmla="*/ 63 h 206"/>
              <a:gd name="T88" fmla="*/ 87 w 338"/>
              <a:gd name="T89" fmla="*/ 65 h 206"/>
              <a:gd name="T90" fmla="*/ 2 w 338"/>
              <a:gd name="T91" fmla="*/ 56 h 206"/>
              <a:gd name="T92" fmla="*/ 51 w 338"/>
              <a:gd name="T93" fmla="*/ 19 h 206"/>
              <a:gd name="T94" fmla="*/ 92 w 338"/>
              <a:gd name="T95" fmla="*/ 5 h 206"/>
              <a:gd name="T96" fmla="*/ 133 w 338"/>
              <a:gd name="T97" fmla="*/ 25 h 206"/>
              <a:gd name="T98" fmla="*/ 169 w 338"/>
              <a:gd name="T99" fmla="*/ 90 h 206"/>
              <a:gd name="T100" fmla="*/ 200 w 338"/>
              <a:gd name="T101" fmla="*/ 56 h 206"/>
              <a:gd name="T102" fmla="*/ 261 w 338"/>
              <a:gd name="T103" fmla="*/ 20 h 206"/>
              <a:gd name="T104" fmla="*/ 301 w 338"/>
              <a:gd name="T105" fmla="*/ 51 h 206"/>
              <a:gd name="T106" fmla="*/ 140 w 338"/>
              <a:gd name="T107" fmla="*/ 140 h 206"/>
              <a:gd name="T108" fmla="*/ 180 w 338"/>
              <a:gd name="T109" fmla="*/ 109 h 206"/>
              <a:gd name="T110" fmla="*/ 153 w 338"/>
              <a:gd name="T111" fmla="*/ 123 h 206"/>
              <a:gd name="T112" fmla="*/ 159 w 338"/>
              <a:gd name="T113" fmla="*/ 178 h 206"/>
              <a:gd name="T114" fmla="*/ 157 w 338"/>
              <a:gd name="T115" fmla="*/ 110 h 206"/>
              <a:gd name="T116" fmla="*/ 162 w 338"/>
              <a:gd name="T117" fmla="*/ 183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338" h="206">
                <a:moveTo>
                  <a:pt x="299" y="53"/>
                </a:moveTo>
                <a:cubicBezTo>
                  <a:pt x="299" y="55"/>
                  <a:pt x="299" y="55"/>
                  <a:pt x="299" y="55"/>
                </a:cubicBezTo>
                <a:cubicBezTo>
                  <a:pt x="300" y="55"/>
                  <a:pt x="301" y="55"/>
                  <a:pt x="301" y="55"/>
                </a:cubicBezTo>
                <a:cubicBezTo>
                  <a:pt x="318" y="55"/>
                  <a:pt x="328" y="48"/>
                  <a:pt x="332" y="41"/>
                </a:cubicBezTo>
                <a:cubicBezTo>
                  <a:pt x="337" y="34"/>
                  <a:pt x="337" y="27"/>
                  <a:pt x="337" y="27"/>
                </a:cubicBezTo>
                <a:cubicBezTo>
                  <a:pt x="338" y="23"/>
                  <a:pt x="338" y="23"/>
                  <a:pt x="338" y="23"/>
                </a:cubicBezTo>
                <a:cubicBezTo>
                  <a:pt x="334" y="25"/>
                  <a:pt x="334" y="25"/>
                  <a:pt x="334" y="25"/>
                </a:cubicBezTo>
                <a:cubicBezTo>
                  <a:pt x="324" y="31"/>
                  <a:pt x="314" y="33"/>
                  <a:pt x="306" y="33"/>
                </a:cubicBezTo>
                <a:cubicBezTo>
                  <a:pt x="286" y="33"/>
                  <a:pt x="271" y="22"/>
                  <a:pt x="263" y="17"/>
                </a:cubicBezTo>
                <a:cubicBezTo>
                  <a:pt x="260" y="14"/>
                  <a:pt x="255" y="13"/>
                  <a:pt x="249" y="11"/>
                </a:cubicBezTo>
                <a:cubicBezTo>
                  <a:pt x="243" y="10"/>
                  <a:pt x="237" y="9"/>
                  <a:pt x="230" y="9"/>
                </a:cubicBezTo>
                <a:cubicBezTo>
                  <a:pt x="221" y="9"/>
                  <a:pt x="212" y="11"/>
                  <a:pt x="206" y="14"/>
                </a:cubicBezTo>
                <a:cubicBezTo>
                  <a:pt x="201" y="17"/>
                  <a:pt x="197" y="21"/>
                  <a:pt x="195" y="26"/>
                </a:cubicBezTo>
                <a:cubicBezTo>
                  <a:pt x="193" y="32"/>
                  <a:pt x="191" y="38"/>
                  <a:pt x="191" y="43"/>
                </a:cubicBezTo>
                <a:cubicBezTo>
                  <a:pt x="191" y="46"/>
                  <a:pt x="192" y="50"/>
                  <a:pt x="193" y="52"/>
                </a:cubicBezTo>
                <a:cubicBezTo>
                  <a:pt x="194" y="55"/>
                  <a:pt x="195" y="58"/>
                  <a:pt x="197" y="59"/>
                </a:cubicBezTo>
                <a:cubicBezTo>
                  <a:pt x="201" y="63"/>
                  <a:pt x="203" y="67"/>
                  <a:pt x="204" y="71"/>
                </a:cubicBezTo>
                <a:cubicBezTo>
                  <a:pt x="204" y="73"/>
                  <a:pt x="204" y="75"/>
                  <a:pt x="205" y="76"/>
                </a:cubicBezTo>
                <a:cubicBezTo>
                  <a:pt x="205" y="77"/>
                  <a:pt x="205" y="78"/>
                  <a:pt x="205" y="78"/>
                </a:cubicBezTo>
                <a:cubicBezTo>
                  <a:pt x="205" y="78"/>
                  <a:pt x="205" y="78"/>
                  <a:pt x="205" y="78"/>
                </a:cubicBezTo>
                <a:cubicBezTo>
                  <a:pt x="205" y="78"/>
                  <a:pt x="205" y="78"/>
                  <a:pt x="205" y="78"/>
                </a:cubicBezTo>
                <a:cubicBezTo>
                  <a:pt x="207" y="78"/>
                  <a:pt x="207" y="78"/>
                  <a:pt x="207" y="78"/>
                </a:cubicBezTo>
                <a:cubicBezTo>
                  <a:pt x="205" y="78"/>
                  <a:pt x="205" y="78"/>
                  <a:pt x="205" y="78"/>
                </a:cubicBezTo>
                <a:cubicBezTo>
                  <a:pt x="203" y="82"/>
                  <a:pt x="201" y="84"/>
                  <a:pt x="197" y="86"/>
                </a:cubicBezTo>
                <a:cubicBezTo>
                  <a:pt x="194" y="87"/>
                  <a:pt x="190" y="88"/>
                  <a:pt x="186" y="88"/>
                </a:cubicBezTo>
                <a:cubicBezTo>
                  <a:pt x="180" y="88"/>
                  <a:pt x="175" y="87"/>
                  <a:pt x="170" y="86"/>
                </a:cubicBezTo>
                <a:cubicBezTo>
                  <a:pt x="165" y="85"/>
                  <a:pt x="162" y="83"/>
                  <a:pt x="160" y="81"/>
                </a:cubicBezTo>
                <a:cubicBezTo>
                  <a:pt x="158" y="78"/>
                  <a:pt x="157" y="75"/>
                  <a:pt x="157" y="72"/>
                </a:cubicBezTo>
                <a:cubicBezTo>
                  <a:pt x="157" y="70"/>
                  <a:pt x="157" y="69"/>
                  <a:pt x="158" y="67"/>
                </a:cubicBezTo>
                <a:cubicBezTo>
                  <a:pt x="159" y="65"/>
                  <a:pt x="161" y="63"/>
                  <a:pt x="163" y="60"/>
                </a:cubicBezTo>
                <a:cubicBezTo>
                  <a:pt x="165" y="58"/>
                  <a:pt x="166" y="55"/>
                  <a:pt x="166" y="50"/>
                </a:cubicBezTo>
                <a:cubicBezTo>
                  <a:pt x="166" y="46"/>
                  <a:pt x="164" y="40"/>
                  <a:pt x="159" y="34"/>
                </a:cubicBezTo>
                <a:cubicBezTo>
                  <a:pt x="151" y="24"/>
                  <a:pt x="141" y="21"/>
                  <a:pt x="133" y="21"/>
                </a:cubicBezTo>
                <a:cubicBezTo>
                  <a:pt x="125" y="21"/>
                  <a:pt x="120" y="24"/>
                  <a:pt x="119" y="24"/>
                </a:cubicBezTo>
                <a:cubicBezTo>
                  <a:pt x="120" y="25"/>
                  <a:pt x="120" y="25"/>
                  <a:pt x="120" y="25"/>
                </a:cubicBezTo>
                <a:cubicBezTo>
                  <a:pt x="122" y="25"/>
                  <a:pt x="122" y="25"/>
                  <a:pt x="122" y="25"/>
                </a:cubicBezTo>
                <a:cubicBezTo>
                  <a:pt x="119" y="16"/>
                  <a:pt x="112" y="10"/>
                  <a:pt x="105" y="6"/>
                </a:cubicBezTo>
                <a:cubicBezTo>
                  <a:pt x="99" y="3"/>
                  <a:pt x="93" y="1"/>
                  <a:pt x="93" y="1"/>
                </a:cubicBezTo>
                <a:cubicBezTo>
                  <a:pt x="93" y="1"/>
                  <a:pt x="93" y="1"/>
                  <a:pt x="93" y="1"/>
                </a:cubicBezTo>
                <a:cubicBezTo>
                  <a:pt x="93" y="1"/>
                  <a:pt x="93" y="1"/>
                  <a:pt x="93" y="1"/>
                </a:cubicBezTo>
                <a:cubicBezTo>
                  <a:pt x="90" y="0"/>
                  <a:pt x="87" y="0"/>
                  <a:pt x="84" y="0"/>
                </a:cubicBezTo>
                <a:cubicBezTo>
                  <a:pt x="72" y="0"/>
                  <a:pt x="63" y="4"/>
                  <a:pt x="58" y="8"/>
                </a:cubicBezTo>
                <a:cubicBezTo>
                  <a:pt x="52" y="12"/>
                  <a:pt x="49" y="16"/>
                  <a:pt x="49" y="16"/>
                </a:cubicBezTo>
                <a:cubicBezTo>
                  <a:pt x="50" y="17"/>
                  <a:pt x="50" y="17"/>
                  <a:pt x="50" y="17"/>
                </a:cubicBezTo>
                <a:cubicBezTo>
                  <a:pt x="50" y="15"/>
                  <a:pt x="50" y="15"/>
                  <a:pt x="50" y="15"/>
                </a:cubicBezTo>
                <a:cubicBezTo>
                  <a:pt x="27" y="16"/>
                  <a:pt x="14" y="24"/>
                  <a:pt x="7" y="34"/>
                </a:cubicBezTo>
                <a:cubicBezTo>
                  <a:pt x="1" y="44"/>
                  <a:pt x="0" y="54"/>
                  <a:pt x="0" y="57"/>
                </a:cubicBezTo>
                <a:cubicBezTo>
                  <a:pt x="0" y="58"/>
                  <a:pt x="0" y="58"/>
                  <a:pt x="0" y="58"/>
                </a:cubicBezTo>
                <a:cubicBezTo>
                  <a:pt x="0" y="60"/>
                  <a:pt x="0" y="60"/>
                  <a:pt x="0" y="60"/>
                </a:cubicBezTo>
                <a:cubicBezTo>
                  <a:pt x="2" y="60"/>
                  <a:pt x="2" y="60"/>
                  <a:pt x="2" y="60"/>
                </a:cubicBezTo>
                <a:cubicBezTo>
                  <a:pt x="21" y="60"/>
                  <a:pt x="32" y="66"/>
                  <a:pt x="38" y="73"/>
                </a:cubicBezTo>
                <a:cubicBezTo>
                  <a:pt x="41" y="76"/>
                  <a:pt x="43" y="79"/>
                  <a:pt x="44" y="81"/>
                </a:cubicBezTo>
                <a:cubicBezTo>
                  <a:pt x="45" y="82"/>
                  <a:pt x="45" y="83"/>
                  <a:pt x="46" y="84"/>
                </a:cubicBezTo>
                <a:cubicBezTo>
                  <a:pt x="46" y="85"/>
                  <a:pt x="46" y="85"/>
                  <a:pt x="46" y="85"/>
                </a:cubicBezTo>
                <a:cubicBezTo>
                  <a:pt x="46" y="85"/>
                  <a:pt x="46" y="85"/>
                  <a:pt x="46" y="85"/>
                </a:cubicBezTo>
                <a:cubicBezTo>
                  <a:pt x="46" y="85"/>
                  <a:pt x="46" y="85"/>
                  <a:pt x="46" y="85"/>
                </a:cubicBezTo>
                <a:cubicBezTo>
                  <a:pt x="46" y="86"/>
                  <a:pt x="46" y="86"/>
                  <a:pt x="46" y="86"/>
                </a:cubicBezTo>
                <a:cubicBezTo>
                  <a:pt x="47" y="86"/>
                  <a:pt x="47" y="86"/>
                  <a:pt x="47" y="86"/>
                </a:cubicBezTo>
                <a:cubicBezTo>
                  <a:pt x="51" y="87"/>
                  <a:pt x="54" y="87"/>
                  <a:pt x="58" y="87"/>
                </a:cubicBezTo>
                <a:cubicBezTo>
                  <a:pt x="65" y="87"/>
                  <a:pt x="73" y="86"/>
                  <a:pt x="79" y="82"/>
                </a:cubicBezTo>
                <a:cubicBezTo>
                  <a:pt x="85" y="79"/>
                  <a:pt x="90" y="73"/>
                  <a:pt x="91" y="65"/>
                </a:cubicBezTo>
                <a:cubicBezTo>
                  <a:pt x="91" y="64"/>
                  <a:pt x="91" y="63"/>
                  <a:pt x="91" y="62"/>
                </a:cubicBezTo>
                <a:cubicBezTo>
                  <a:pt x="91" y="56"/>
                  <a:pt x="89" y="51"/>
                  <a:pt x="86" y="49"/>
                </a:cubicBezTo>
                <a:cubicBezTo>
                  <a:pt x="82" y="46"/>
                  <a:pt x="78" y="45"/>
                  <a:pt x="74" y="45"/>
                </a:cubicBezTo>
                <a:cubicBezTo>
                  <a:pt x="71" y="45"/>
                  <a:pt x="68" y="45"/>
                  <a:pt x="65" y="46"/>
                </a:cubicBezTo>
                <a:cubicBezTo>
                  <a:pt x="62" y="48"/>
                  <a:pt x="60" y="50"/>
                  <a:pt x="59" y="52"/>
                </a:cubicBezTo>
                <a:cubicBezTo>
                  <a:pt x="58" y="54"/>
                  <a:pt x="57" y="57"/>
                  <a:pt x="57" y="59"/>
                </a:cubicBezTo>
                <a:cubicBezTo>
                  <a:pt x="57" y="62"/>
                  <a:pt x="58" y="64"/>
                  <a:pt x="58" y="64"/>
                </a:cubicBezTo>
                <a:cubicBezTo>
                  <a:pt x="59" y="68"/>
                  <a:pt x="59" y="68"/>
                  <a:pt x="59" y="68"/>
                </a:cubicBezTo>
                <a:cubicBezTo>
                  <a:pt x="61" y="65"/>
                  <a:pt x="61" y="65"/>
                  <a:pt x="61" y="65"/>
                </a:cubicBezTo>
                <a:cubicBezTo>
                  <a:pt x="63" y="64"/>
                  <a:pt x="64" y="64"/>
                  <a:pt x="64" y="64"/>
                </a:cubicBezTo>
                <a:cubicBezTo>
                  <a:pt x="65" y="64"/>
                  <a:pt x="65" y="64"/>
                  <a:pt x="66" y="64"/>
                </a:cubicBezTo>
                <a:cubicBezTo>
                  <a:pt x="66" y="64"/>
                  <a:pt x="66" y="64"/>
                  <a:pt x="66" y="64"/>
                </a:cubicBezTo>
                <a:cubicBezTo>
                  <a:pt x="66" y="64"/>
                  <a:pt x="66" y="64"/>
                  <a:pt x="66" y="64"/>
                </a:cubicBezTo>
                <a:cubicBezTo>
                  <a:pt x="66" y="64"/>
                  <a:pt x="66" y="64"/>
                  <a:pt x="66" y="64"/>
                </a:cubicBezTo>
                <a:cubicBezTo>
                  <a:pt x="66" y="64"/>
                  <a:pt x="66" y="64"/>
                  <a:pt x="66" y="64"/>
                </a:cubicBezTo>
                <a:cubicBezTo>
                  <a:pt x="66" y="64"/>
                  <a:pt x="66" y="64"/>
                  <a:pt x="66" y="64"/>
                </a:cubicBezTo>
                <a:cubicBezTo>
                  <a:pt x="66" y="64"/>
                  <a:pt x="66" y="64"/>
                  <a:pt x="66" y="64"/>
                </a:cubicBezTo>
                <a:cubicBezTo>
                  <a:pt x="66" y="64"/>
                  <a:pt x="66" y="64"/>
                  <a:pt x="66" y="64"/>
                </a:cubicBezTo>
                <a:cubicBezTo>
                  <a:pt x="67" y="63"/>
                  <a:pt x="67" y="63"/>
                  <a:pt x="67" y="63"/>
                </a:cubicBezTo>
                <a:cubicBezTo>
                  <a:pt x="66" y="64"/>
                  <a:pt x="66" y="64"/>
                  <a:pt x="66" y="64"/>
                </a:cubicBezTo>
                <a:cubicBezTo>
                  <a:pt x="66" y="65"/>
                  <a:pt x="67" y="66"/>
                  <a:pt x="67" y="67"/>
                </a:cubicBezTo>
                <a:cubicBezTo>
                  <a:pt x="67" y="67"/>
                  <a:pt x="66" y="68"/>
                  <a:pt x="66" y="69"/>
                </a:cubicBezTo>
                <a:cubicBezTo>
                  <a:pt x="65" y="69"/>
                  <a:pt x="64" y="70"/>
                  <a:pt x="63" y="71"/>
                </a:cubicBezTo>
                <a:cubicBezTo>
                  <a:pt x="63" y="71"/>
                  <a:pt x="62" y="71"/>
                  <a:pt x="62" y="71"/>
                </a:cubicBezTo>
                <a:cubicBezTo>
                  <a:pt x="62" y="72"/>
                  <a:pt x="62" y="72"/>
                  <a:pt x="62" y="72"/>
                </a:cubicBezTo>
                <a:cubicBezTo>
                  <a:pt x="62" y="72"/>
                  <a:pt x="62" y="72"/>
                  <a:pt x="62" y="72"/>
                </a:cubicBezTo>
                <a:cubicBezTo>
                  <a:pt x="62" y="72"/>
                  <a:pt x="62" y="72"/>
                  <a:pt x="62" y="72"/>
                </a:cubicBezTo>
                <a:cubicBezTo>
                  <a:pt x="62" y="74"/>
                  <a:pt x="62" y="74"/>
                  <a:pt x="62" y="74"/>
                </a:cubicBezTo>
                <a:cubicBezTo>
                  <a:pt x="62" y="72"/>
                  <a:pt x="62" y="72"/>
                  <a:pt x="62" y="72"/>
                </a:cubicBezTo>
                <a:cubicBezTo>
                  <a:pt x="62" y="72"/>
                  <a:pt x="61" y="72"/>
                  <a:pt x="61" y="72"/>
                </a:cubicBezTo>
                <a:cubicBezTo>
                  <a:pt x="56" y="72"/>
                  <a:pt x="54" y="70"/>
                  <a:pt x="52" y="68"/>
                </a:cubicBezTo>
                <a:cubicBezTo>
                  <a:pt x="51" y="66"/>
                  <a:pt x="50" y="63"/>
                  <a:pt x="50" y="60"/>
                </a:cubicBezTo>
                <a:cubicBezTo>
                  <a:pt x="50" y="58"/>
                  <a:pt x="50" y="57"/>
                  <a:pt x="51" y="56"/>
                </a:cubicBezTo>
                <a:cubicBezTo>
                  <a:pt x="51" y="55"/>
                  <a:pt x="51" y="54"/>
                  <a:pt x="51" y="54"/>
                </a:cubicBezTo>
                <a:cubicBezTo>
                  <a:pt x="51" y="54"/>
                  <a:pt x="51" y="54"/>
                  <a:pt x="51" y="54"/>
                </a:cubicBezTo>
                <a:cubicBezTo>
                  <a:pt x="51" y="54"/>
                  <a:pt x="51" y="54"/>
                  <a:pt x="51" y="54"/>
                </a:cubicBezTo>
                <a:cubicBezTo>
                  <a:pt x="51" y="54"/>
                  <a:pt x="51" y="54"/>
                  <a:pt x="51" y="54"/>
                </a:cubicBezTo>
                <a:cubicBezTo>
                  <a:pt x="51" y="53"/>
                  <a:pt x="51" y="53"/>
                  <a:pt x="51" y="53"/>
                </a:cubicBezTo>
                <a:cubicBezTo>
                  <a:pt x="52" y="50"/>
                  <a:pt x="54" y="46"/>
                  <a:pt x="58" y="43"/>
                </a:cubicBezTo>
                <a:cubicBezTo>
                  <a:pt x="62" y="40"/>
                  <a:pt x="67" y="39"/>
                  <a:pt x="73" y="39"/>
                </a:cubicBezTo>
                <a:cubicBezTo>
                  <a:pt x="78" y="39"/>
                  <a:pt x="84" y="40"/>
                  <a:pt x="90" y="45"/>
                </a:cubicBezTo>
                <a:cubicBezTo>
                  <a:pt x="96" y="50"/>
                  <a:pt x="98" y="56"/>
                  <a:pt x="98" y="62"/>
                </a:cubicBezTo>
                <a:cubicBezTo>
                  <a:pt x="98" y="66"/>
                  <a:pt x="97" y="70"/>
                  <a:pt x="96" y="73"/>
                </a:cubicBezTo>
                <a:cubicBezTo>
                  <a:pt x="95" y="75"/>
                  <a:pt x="94" y="76"/>
                  <a:pt x="94" y="77"/>
                </a:cubicBezTo>
                <a:cubicBezTo>
                  <a:pt x="94" y="78"/>
                  <a:pt x="94" y="78"/>
                  <a:pt x="93" y="78"/>
                </a:cubicBezTo>
                <a:cubicBezTo>
                  <a:pt x="93" y="78"/>
                  <a:pt x="93" y="78"/>
                  <a:pt x="93" y="78"/>
                </a:cubicBezTo>
                <a:cubicBezTo>
                  <a:pt x="93" y="78"/>
                  <a:pt x="93" y="78"/>
                  <a:pt x="93" y="78"/>
                </a:cubicBezTo>
                <a:cubicBezTo>
                  <a:pt x="95" y="80"/>
                  <a:pt x="95" y="80"/>
                  <a:pt x="95" y="80"/>
                </a:cubicBezTo>
                <a:cubicBezTo>
                  <a:pt x="93" y="78"/>
                  <a:pt x="93" y="78"/>
                  <a:pt x="93" y="78"/>
                </a:cubicBezTo>
                <a:cubicBezTo>
                  <a:pt x="88" y="84"/>
                  <a:pt x="82" y="88"/>
                  <a:pt x="76" y="90"/>
                </a:cubicBezTo>
                <a:cubicBezTo>
                  <a:pt x="70" y="92"/>
                  <a:pt x="64" y="93"/>
                  <a:pt x="59" y="93"/>
                </a:cubicBezTo>
                <a:cubicBezTo>
                  <a:pt x="57" y="93"/>
                  <a:pt x="55" y="92"/>
                  <a:pt x="54" y="92"/>
                </a:cubicBezTo>
                <a:cubicBezTo>
                  <a:pt x="53" y="92"/>
                  <a:pt x="53" y="92"/>
                  <a:pt x="52" y="92"/>
                </a:cubicBezTo>
                <a:cubicBezTo>
                  <a:pt x="52" y="92"/>
                  <a:pt x="52" y="92"/>
                  <a:pt x="52" y="92"/>
                </a:cubicBezTo>
                <a:cubicBezTo>
                  <a:pt x="51" y="96"/>
                  <a:pt x="51" y="96"/>
                  <a:pt x="51" y="96"/>
                </a:cubicBezTo>
                <a:cubicBezTo>
                  <a:pt x="67" y="100"/>
                  <a:pt x="79" y="107"/>
                  <a:pt x="87" y="117"/>
                </a:cubicBezTo>
                <a:cubicBezTo>
                  <a:pt x="96" y="126"/>
                  <a:pt x="101" y="137"/>
                  <a:pt x="102" y="148"/>
                </a:cubicBezTo>
                <a:cubicBezTo>
                  <a:pt x="103" y="151"/>
                  <a:pt x="103" y="154"/>
                  <a:pt x="103" y="156"/>
                </a:cubicBezTo>
                <a:cubicBezTo>
                  <a:pt x="103" y="166"/>
                  <a:pt x="101" y="174"/>
                  <a:pt x="98" y="179"/>
                </a:cubicBezTo>
                <a:cubicBezTo>
                  <a:pt x="97" y="182"/>
                  <a:pt x="96" y="184"/>
                  <a:pt x="95" y="186"/>
                </a:cubicBezTo>
                <a:cubicBezTo>
                  <a:pt x="94" y="186"/>
                  <a:pt x="94" y="187"/>
                  <a:pt x="94" y="187"/>
                </a:cubicBezTo>
                <a:cubicBezTo>
                  <a:pt x="93" y="188"/>
                  <a:pt x="93" y="188"/>
                  <a:pt x="93" y="188"/>
                </a:cubicBezTo>
                <a:cubicBezTo>
                  <a:pt x="93" y="188"/>
                  <a:pt x="93" y="188"/>
                  <a:pt x="93" y="188"/>
                </a:cubicBezTo>
                <a:cubicBezTo>
                  <a:pt x="88" y="194"/>
                  <a:pt x="88" y="194"/>
                  <a:pt x="88" y="194"/>
                </a:cubicBezTo>
                <a:cubicBezTo>
                  <a:pt x="96" y="191"/>
                  <a:pt x="96" y="191"/>
                  <a:pt x="96" y="191"/>
                </a:cubicBezTo>
                <a:cubicBezTo>
                  <a:pt x="97" y="190"/>
                  <a:pt x="99" y="190"/>
                  <a:pt x="100" y="190"/>
                </a:cubicBezTo>
                <a:cubicBezTo>
                  <a:pt x="102" y="190"/>
                  <a:pt x="104" y="191"/>
                  <a:pt x="105" y="192"/>
                </a:cubicBezTo>
                <a:cubicBezTo>
                  <a:pt x="107" y="193"/>
                  <a:pt x="108" y="195"/>
                  <a:pt x="109" y="197"/>
                </a:cubicBezTo>
                <a:cubicBezTo>
                  <a:pt x="110" y="199"/>
                  <a:pt x="111" y="200"/>
                  <a:pt x="113" y="201"/>
                </a:cubicBezTo>
                <a:cubicBezTo>
                  <a:pt x="116" y="202"/>
                  <a:pt x="120" y="203"/>
                  <a:pt x="122" y="204"/>
                </a:cubicBezTo>
                <a:cubicBezTo>
                  <a:pt x="125" y="204"/>
                  <a:pt x="127" y="204"/>
                  <a:pt x="127" y="204"/>
                </a:cubicBezTo>
                <a:cubicBezTo>
                  <a:pt x="127" y="202"/>
                  <a:pt x="127" y="202"/>
                  <a:pt x="127" y="202"/>
                </a:cubicBezTo>
                <a:cubicBezTo>
                  <a:pt x="127" y="204"/>
                  <a:pt x="127" y="204"/>
                  <a:pt x="127" y="204"/>
                </a:cubicBezTo>
                <a:cubicBezTo>
                  <a:pt x="133" y="206"/>
                  <a:pt x="139" y="206"/>
                  <a:pt x="144" y="206"/>
                </a:cubicBezTo>
                <a:cubicBezTo>
                  <a:pt x="160" y="206"/>
                  <a:pt x="170" y="200"/>
                  <a:pt x="177" y="194"/>
                </a:cubicBezTo>
                <a:cubicBezTo>
                  <a:pt x="183" y="189"/>
                  <a:pt x="186" y="183"/>
                  <a:pt x="186" y="183"/>
                </a:cubicBezTo>
                <a:cubicBezTo>
                  <a:pt x="186" y="181"/>
                  <a:pt x="186" y="181"/>
                  <a:pt x="186" y="181"/>
                </a:cubicBezTo>
                <a:cubicBezTo>
                  <a:pt x="185" y="181"/>
                  <a:pt x="185" y="181"/>
                  <a:pt x="185" y="181"/>
                </a:cubicBezTo>
                <a:cubicBezTo>
                  <a:pt x="176" y="168"/>
                  <a:pt x="173" y="158"/>
                  <a:pt x="173" y="151"/>
                </a:cubicBezTo>
                <a:cubicBezTo>
                  <a:pt x="173" y="142"/>
                  <a:pt x="177" y="135"/>
                  <a:pt x="183" y="131"/>
                </a:cubicBezTo>
                <a:cubicBezTo>
                  <a:pt x="190" y="127"/>
                  <a:pt x="197" y="125"/>
                  <a:pt x="203" y="125"/>
                </a:cubicBezTo>
                <a:cubicBezTo>
                  <a:pt x="204" y="125"/>
                  <a:pt x="205" y="125"/>
                  <a:pt x="206" y="125"/>
                </a:cubicBezTo>
                <a:cubicBezTo>
                  <a:pt x="213" y="126"/>
                  <a:pt x="218" y="129"/>
                  <a:pt x="222" y="132"/>
                </a:cubicBezTo>
                <a:cubicBezTo>
                  <a:pt x="225" y="136"/>
                  <a:pt x="227" y="141"/>
                  <a:pt x="227" y="146"/>
                </a:cubicBezTo>
                <a:cubicBezTo>
                  <a:pt x="227" y="147"/>
                  <a:pt x="227" y="149"/>
                  <a:pt x="226" y="151"/>
                </a:cubicBezTo>
                <a:cubicBezTo>
                  <a:pt x="226" y="154"/>
                  <a:pt x="225" y="156"/>
                  <a:pt x="223" y="157"/>
                </a:cubicBezTo>
                <a:cubicBezTo>
                  <a:pt x="222" y="157"/>
                  <a:pt x="221" y="158"/>
                  <a:pt x="220" y="158"/>
                </a:cubicBezTo>
                <a:cubicBezTo>
                  <a:pt x="219" y="158"/>
                  <a:pt x="218" y="157"/>
                  <a:pt x="217" y="157"/>
                </a:cubicBezTo>
                <a:cubicBezTo>
                  <a:pt x="216" y="157"/>
                  <a:pt x="216" y="156"/>
                  <a:pt x="215" y="156"/>
                </a:cubicBezTo>
                <a:cubicBezTo>
                  <a:pt x="215" y="156"/>
                  <a:pt x="215" y="156"/>
                  <a:pt x="215" y="156"/>
                </a:cubicBezTo>
                <a:cubicBezTo>
                  <a:pt x="215" y="156"/>
                  <a:pt x="215" y="156"/>
                  <a:pt x="215" y="156"/>
                </a:cubicBezTo>
                <a:cubicBezTo>
                  <a:pt x="215" y="156"/>
                  <a:pt x="215" y="156"/>
                  <a:pt x="215" y="156"/>
                </a:cubicBezTo>
                <a:cubicBezTo>
                  <a:pt x="214" y="158"/>
                  <a:pt x="214" y="158"/>
                  <a:pt x="214" y="158"/>
                </a:cubicBezTo>
                <a:cubicBezTo>
                  <a:pt x="215" y="156"/>
                  <a:pt x="215" y="156"/>
                  <a:pt x="215" y="156"/>
                </a:cubicBezTo>
                <a:cubicBezTo>
                  <a:pt x="214" y="155"/>
                  <a:pt x="214" y="155"/>
                  <a:pt x="214" y="154"/>
                </a:cubicBezTo>
                <a:cubicBezTo>
                  <a:pt x="214" y="154"/>
                  <a:pt x="214" y="153"/>
                  <a:pt x="215" y="153"/>
                </a:cubicBezTo>
                <a:cubicBezTo>
                  <a:pt x="216" y="152"/>
                  <a:pt x="217" y="151"/>
                  <a:pt x="218" y="150"/>
                </a:cubicBezTo>
                <a:cubicBezTo>
                  <a:pt x="219" y="149"/>
                  <a:pt x="220" y="149"/>
                  <a:pt x="220" y="149"/>
                </a:cubicBezTo>
                <a:cubicBezTo>
                  <a:pt x="221" y="149"/>
                  <a:pt x="221" y="149"/>
                  <a:pt x="221" y="149"/>
                </a:cubicBezTo>
                <a:cubicBezTo>
                  <a:pt x="221" y="149"/>
                  <a:pt x="221" y="149"/>
                  <a:pt x="221" y="149"/>
                </a:cubicBezTo>
                <a:cubicBezTo>
                  <a:pt x="222" y="148"/>
                  <a:pt x="222" y="148"/>
                  <a:pt x="222" y="148"/>
                </a:cubicBezTo>
                <a:cubicBezTo>
                  <a:pt x="222" y="147"/>
                  <a:pt x="222" y="147"/>
                  <a:pt x="222" y="147"/>
                </a:cubicBezTo>
                <a:cubicBezTo>
                  <a:pt x="222" y="146"/>
                  <a:pt x="223" y="144"/>
                  <a:pt x="223" y="142"/>
                </a:cubicBezTo>
                <a:cubicBezTo>
                  <a:pt x="223" y="140"/>
                  <a:pt x="222" y="137"/>
                  <a:pt x="221" y="135"/>
                </a:cubicBezTo>
                <a:cubicBezTo>
                  <a:pt x="219" y="132"/>
                  <a:pt x="216" y="131"/>
                  <a:pt x="213" y="129"/>
                </a:cubicBezTo>
                <a:cubicBezTo>
                  <a:pt x="209" y="128"/>
                  <a:pt x="205" y="128"/>
                  <a:pt x="200" y="128"/>
                </a:cubicBezTo>
                <a:cubicBezTo>
                  <a:pt x="198" y="128"/>
                  <a:pt x="197" y="128"/>
                  <a:pt x="195" y="128"/>
                </a:cubicBezTo>
                <a:cubicBezTo>
                  <a:pt x="189" y="128"/>
                  <a:pt x="185" y="132"/>
                  <a:pt x="182" y="136"/>
                </a:cubicBezTo>
                <a:cubicBezTo>
                  <a:pt x="179" y="141"/>
                  <a:pt x="177" y="147"/>
                  <a:pt x="177" y="153"/>
                </a:cubicBezTo>
                <a:cubicBezTo>
                  <a:pt x="177" y="165"/>
                  <a:pt x="183" y="177"/>
                  <a:pt x="196" y="185"/>
                </a:cubicBezTo>
                <a:cubicBezTo>
                  <a:pt x="203" y="189"/>
                  <a:pt x="210" y="190"/>
                  <a:pt x="216" y="190"/>
                </a:cubicBezTo>
                <a:cubicBezTo>
                  <a:pt x="225" y="190"/>
                  <a:pt x="231" y="187"/>
                  <a:pt x="236" y="184"/>
                </a:cubicBezTo>
                <a:cubicBezTo>
                  <a:pt x="241" y="180"/>
                  <a:pt x="243" y="177"/>
                  <a:pt x="243" y="177"/>
                </a:cubicBezTo>
                <a:cubicBezTo>
                  <a:pt x="242" y="176"/>
                  <a:pt x="242" y="176"/>
                  <a:pt x="242" y="176"/>
                </a:cubicBezTo>
                <a:cubicBezTo>
                  <a:pt x="241" y="178"/>
                  <a:pt x="241" y="178"/>
                  <a:pt x="241" y="178"/>
                </a:cubicBezTo>
                <a:cubicBezTo>
                  <a:pt x="252" y="181"/>
                  <a:pt x="261" y="183"/>
                  <a:pt x="268" y="183"/>
                </a:cubicBezTo>
                <a:cubicBezTo>
                  <a:pt x="278" y="183"/>
                  <a:pt x="284" y="180"/>
                  <a:pt x="290" y="176"/>
                </a:cubicBezTo>
                <a:cubicBezTo>
                  <a:pt x="295" y="172"/>
                  <a:pt x="299" y="166"/>
                  <a:pt x="302" y="160"/>
                </a:cubicBezTo>
                <a:cubicBezTo>
                  <a:pt x="305" y="156"/>
                  <a:pt x="306" y="151"/>
                  <a:pt x="306" y="147"/>
                </a:cubicBezTo>
                <a:cubicBezTo>
                  <a:pt x="306" y="139"/>
                  <a:pt x="303" y="133"/>
                  <a:pt x="301" y="128"/>
                </a:cubicBezTo>
                <a:cubicBezTo>
                  <a:pt x="298" y="123"/>
                  <a:pt x="296" y="119"/>
                  <a:pt x="296" y="119"/>
                </a:cubicBezTo>
                <a:cubicBezTo>
                  <a:pt x="294" y="120"/>
                  <a:pt x="294" y="120"/>
                  <a:pt x="294" y="120"/>
                </a:cubicBezTo>
                <a:cubicBezTo>
                  <a:pt x="295" y="122"/>
                  <a:pt x="295" y="122"/>
                  <a:pt x="295" y="122"/>
                </a:cubicBezTo>
                <a:cubicBezTo>
                  <a:pt x="298" y="121"/>
                  <a:pt x="300" y="119"/>
                  <a:pt x="301" y="116"/>
                </a:cubicBezTo>
                <a:cubicBezTo>
                  <a:pt x="303" y="113"/>
                  <a:pt x="303" y="111"/>
                  <a:pt x="303" y="108"/>
                </a:cubicBezTo>
                <a:cubicBezTo>
                  <a:pt x="303" y="102"/>
                  <a:pt x="301" y="97"/>
                  <a:pt x="298" y="92"/>
                </a:cubicBezTo>
                <a:cubicBezTo>
                  <a:pt x="295" y="88"/>
                  <a:pt x="290" y="84"/>
                  <a:pt x="284" y="84"/>
                </a:cubicBezTo>
                <a:cubicBezTo>
                  <a:pt x="276" y="82"/>
                  <a:pt x="271" y="79"/>
                  <a:pt x="267" y="77"/>
                </a:cubicBezTo>
                <a:cubicBezTo>
                  <a:pt x="265" y="75"/>
                  <a:pt x="264" y="74"/>
                  <a:pt x="264" y="73"/>
                </a:cubicBezTo>
                <a:cubicBezTo>
                  <a:pt x="263" y="72"/>
                  <a:pt x="263" y="72"/>
                  <a:pt x="263" y="72"/>
                </a:cubicBezTo>
                <a:cubicBezTo>
                  <a:pt x="263" y="71"/>
                  <a:pt x="263" y="71"/>
                  <a:pt x="263" y="71"/>
                </a:cubicBezTo>
                <a:cubicBezTo>
                  <a:pt x="263" y="71"/>
                  <a:pt x="263" y="71"/>
                  <a:pt x="263" y="71"/>
                </a:cubicBezTo>
                <a:cubicBezTo>
                  <a:pt x="263" y="71"/>
                  <a:pt x="263" y="71"/>
                  <a:pt x="263" y="71"/>
                </a:cubicBezTo>
                <a:cubicBezTo>
                  <a:pt x="261" y="72"/>
                  <a:pt x="261" y="72"/>
                  <a:pt x="261" y="72"/>
                </a:cubicBezTo>
                <a:cubicBezTo>
                  <a:pt x="263" y="72"/>
                  <a:pt x="263" y="72"/>
                  <a:pt x="263" y="72"/>
                </a:cubicBezTo>
                <a:cubicBezTo>
                  <a:pt x="262" y="69"/>
                  <a:pt x="261" y="67"/>
                  <a:pt x="261" y="65"/>
                </a:cubicBezTo>
                <a:cubicBezTo>
                  <a:pt x="261" y="64"/>
                  <a:pt x="262" y="62"/>
                  <a:pt x="263" y="61"/>
                </a:cubicBezTo>
                <a:cubicBezTo>
                  <a:pt x="264" y="59"/>
                  <a:pt x="267" y="58"/>
                  <a:pt x="271" y="57"/>
                </a:cubicBezTo>
                <a:cubicBezTo>
                  <a:pt x="276" y="56"/>
                  <a:pt x="283" y="55"/>
                  <a:pt x="291" y="55"/>
                </a:cubicBezTo>
                <a:cubicBezTo>
                  <a:pt x="294" y="55"/>
                  <a:pt x="296" y="55"/>
                  <a:pt x="299" y="55"/>
                </a:cubicBezTo>
                <a:cubicBezTo>
                  <a:pt x="299" y="53"/>
                  <a:pt x="299" y="53"/>
                  <a:pt x="299" y="53"/>
                </a:cubicBezTo>
                <a:cubicBezTo>
                  <a:pt x="299" y="51"/>
                  <a:pt x="299" y="51"/>
                  <a:pt x="299" y="51"/>
                </a:cubicBezTo>
                <a:cubicBezTo>
                  <a:pt x="296" y="51"/>
                  <a:pt x="294" y="51"/>
                  <a:pt x="291" y="51"/>
                </a:cubicBezTo>
                <a:cubicBezTo>
                  <a:pt x="280" y="51"/>
                  <a:pt x="272" y="52"/>
                  <a:pt x="266" y="54"/>
                </a:cubicBezTo>
                <a:cubicBezTo>
                  <a:pt x="263" y="55"/>
                  <a:pt x="261" y="57"/>
                  <a:pt x="259" y="59"/>
                </a:cubicBezTo>
                <a:cubicBezTo>
                  <a:pt x="258" y="60"/>
                  <a:pt x="257" y="63"/>
                  <a:pt x="257" y="65"/>
                </a:cubicBezTo>
                <a:cubicBezTo>
                  <a:pt x="257" y="68"/>
                  <a:pt x="258" y="70"/>
                  <a:pt x="259" y="73"/>
                </a:cubicBezTo>
                <a:cubicBezTo>
                  <a:pt x="259" y="73"/>
                  <a:pt x="259" y="73"/>
                  <a:pt x="259" y="73"/>
                </a:cubicBezTo>
                <a:cubicBezTo>
                  <a:pt x="259" y="73"/>
                  <a:pt x="259" y="73"/>
                  <a:pt x="259" y="73"/>
                </a:cubicBezTo>
                <a:cubicBezTo>
                  <a:pt x="259" y="73"/>
                  <a:pt x="261" y="76"/>
                  <a:pt x="265" y="80"/>
                </a:cubicBezTo>
                <a:cubicBezTo>
                  <a:pt x="268" y="83"/>
                  <a:pt x="275" y="86"/>
                  <a:pt x="283" y="88"/>
                </a:cubicBezTo>
                <a:cubicBezTo>
                  <a:pt x="288" y="88"/>
                  <a:pt x="292" y="91"/>
                  <a:pt x="295" y="95"/>
                </a:cubicBezTo>
                <a:cubicBezTo>
                  <a:pt x="298" y="99"/>
                  <a:pt x="299" y="103"/>
                  <a:pt x="299" y="108"/>
                </a:cubicBezTo>
                <a:cubicBezTo>
                  <a:pt x="299" y="110"/>
                  <a:pt x="299" y="112"/>
                  <a:pt x="298" y="114"/>
                </a:cubicBezTo>
                <a:cubicBezTo>
                  <a:pt x="297" y="116"/>
                  <a:pt x="296" y="118"/>
                  <a:pt x="294" y="119"/>
                </a:cubicBezTo>
                <a:cubicBezTo>
                  <a:pt x="292" y="120"/>
                  <a:pt x="292" y="120"/>
                  <a:pt x="292" y="120"/>
                </a:cubicBezTo>
                <a:cubicBezTo>
                  <a:pt x="293" y="122"/>
                  <a:pt x="293" y="122"/>
                  <a:pt x="293" y="122"/>
                </a:cubicBezTo>
                <a:cubicBezTo>
                  <a:pt x="293" y="122"/>
                  <a:pt x="293" y="122"/>
                  <a:pt x="293" y="122"/>
                </a:cubicBezTo>
                <a:cubicBezTo>
                  <a:pt x="294" y="123"/>
                  <a:pt x="302" y="135"/>
                  <a:pt x="302" y="147"/>
                </a:cubicBezTo>
                <a:cubicBezTo>
                  <a:pt x="302" y="150"/>
                  <a:pt x="301" y="154"/>
                  <a:pt x="299" y="158"/>
                </a:cubicBezTo>
                <a:cubicBezTo>
                  <a:pt x="295" y="164"/>
                  <a:pt x="292" y="169"/>
                  <a:pt x="287" y="173"/>
                </a:cubicBezTo>
                <a:cubicBezTo>
                  <a:pt x="283" y="177"/>
                  <a:pt x="277" y="179"/>
                  <a:pt x="268" y="179"/>
                </a:cubicBezTo>
                <a:cubicBezTo>
                  <a:pt x="262" y="179"/>
                  <a:pt x="253" y="178"/>
                  <a:pt x="242" y="174"/>
                </a:cubicBezTo>
                <a:cubicBezTo>
                  <a:pt x="241" y="173"/>
                  <a:pt x="241" y="173"/>
                  <a:pt x="241" y="173"/>
                </a:cubicBezTo>
                <a:cubicBezTo>
                  <a:pt x="240" y="175"/>
                  <a:pt x="240" y="175"/>
                  <a:pt x="240" y="175"/>
                </a:cubicBezTo>
                <a:cubicBezTo>
                  <a:pt x="240" y="175"/>
                  <a:pt x="240" y="175"/>
                  <a:pt x="240" y="175"/>
                </a:cubicBezTo>
                <a:cubicBezTo>
                  <a:pt x="239" y="175"/>
                  <a:pt x="237" y="178"/>
                  <a:pt x="233" y="181"/>
                </a:cubicBezTo>
                <a:cubicBezTo>
                  <a:pt x="229" y="184"/>
                  <a:pt x="223" y="186"/>
                  <a:pt x="216" y="186"/>
                </a:cubicBezTo>
                <a:cubicBezTo>
                  <a:pt x="211" y="186"/>
                  <a:pt x="205" y="185"/>
                  <a:pt x="198" y="181"/>
                </a:cubicBezTo>
                <a:cubicBezTo>
                  <a:pt x="186" y="174"/>
                  <a:pt x="181" y="163"/>
                  <a:pt x="181" y="153"/>
                </a:cubicBezTo>
                <a:cubicBezTo>
                  <a:pt x="181" y="148"/>
                  <a:pt x="183" y="142"/>
                  <a:pt x="185" y="139"/>
                </a:cubicBezTo>
                <a:cubicBezTo>
                  <a:pt x="188" y="135"/>
                  <a:pt x="191" y="132"/>
                  <a:pt x="195" y="132"/>
                </a:cubicBezTo>
                <a:cubicBezTo>
                  <a:pt x="197" y="132"/>
                  <a:pt x="199" y="132"/>
                  <a:pt x="200" y="132"/>
                </a:cubicBezTo>
                <a:cubicBezTo>
                  <a:pt x="206" y="132"/>
                  <a:pt x="211" y="133"/>
                  <a:pt x="214" y="134"/>
                </a:cubicBezTo>
                <a:cubicBezTo>
                  <a:pt x="215" y="135"/>
                  <a:pt x="217" y="136"/>
                  <a:pt x="217" y="137"/>
                </a:cubicBezTo>
                <a:cubicBezTo>
                  <a:pt x="218" y="139"/>
                  <a:pt x="219" y="140"/>
                  <a:pt x="219" y="142"/>
                </a:cubicBezTo>
                <a:cubicBezTo>
                  <a:pt x="219" y="143"/>
                  <a:pt x="218" y="145"/>
                  <a:pt x="218" y="146"/>
                </a:cubicBezTo>
                <a:cubicBezTo>
                  <a:pt x="220" y="147"/>
                  <a:pt x="220" y="147"/>
                  <a:pt x="220" y="147"/>
                </a:cubicBezTo>
                <a:cubicBezTo>
                  <a:pt x="219" y="145"/>
                  <a:pt x="219" y="145"/>
                  <a:pt x="219" y="145"/>
                </a:cubicBezTo>
                <a:cubicBezTo>
                  <a:pt x="219" y="145"/>
                  <a:pt x="217" y="146"/>
                  <a:pt x="215" y="147"/>
                </a:cubicBezTo>
                <a:cubicBezTo>
                  <a:pt x="214" y="148"/>
                  <a:pt x="213" y="149"/>
                  <a:pt x="212" y="150"/>
                </a:cubicBezTo>
                <a:cubicBezTo>
                  <a:pt x="211" y="151"/>
                  <a:pt x="210" y="153"/>
                  <a:pt x="210" y="154"/>
                </a:cubicBezTo>
                <a:cubicBezTo>
                  <a:pt x="210" y="156"/>
                  <a:pt x="211" y="158"/>
                  <a:pt x="212" y="159"/>
                </a:cubicBezTo>
                <a:cubicBezTo>
                  <a:pt x="213" y="159"/>
                  <a:pt x="213" y="159"/>
                  <a:pt x="213" y="159"/>
                </a:cubicBezTo>
                <a:cubicBezTo>
                  <a:pt x="213" y="159"/>
                  <a:pt x="213" y="159"/>
                  <a:pt x="213" y="159"/>
                </a:cubicBezTo>
                <a:cubicBezTo>
                  <a:pt x="213" y="159"/>
                  <a:pt x="216" y="162"/>
                  <a:pt x="220" y="162"/>
                </a:cubicBezTo>
                <a:cubicBezTo>
                  <a:pt x="222" y="162"/>
                  <a:pt x="224" y="161"/>
                  <a:pt x="226" y="160"/>
                </a:cubicBezTo>
                <a:cubicBezTo>
                  <a:pt x="228" y="158"/>
                  <a:pt x="229" y="156"/>
                  <a:pt x="230" y="152"/>
                </a:cubicBezTo>
                <a:cubicBezTo>
                  <a:pt x="231" y="150"/>
                  <a:pt x="231" y="148"/>
                  <a:pt x="231" y="146"/>
                </a:cubicBezTo>
                <a:cubicBezTo>
                  <a:pt x="231" y="140"/>
                  <a:pt x="229" y="134"/>
                  <a:pt x="225" y="130"/>
                </a:cubicBezTo>
                <a:cubicBezTo>
                  <a:pt x="221" y="125"/>
                  <a:pt x="214" y="122"/>
                  <a:pt x="207" y="121"/>
                </a:cubicBezTo>
                <a:cubicBezTo>
                  <a:pt x="206" y="121"/>
                  <a:pt x="205" y="121"/>
                  <a:pt x="203" y="121"/>
                </a:cubicBezTo>
                <a:cubicBezTo>
                  <a:pt x="197" y="121"/>
                  <a:pt x="188" y="123"/>
                  <a:pt x="181" y="128"/>
                </a:cubicBezTo>
                <a:cubicBezTo>
                  <a:pt x="174" y="132"/>
                  <a:pt x="169" y="140"/>
                  <a:pt x="169" y="151"/>
                </a:cubicBezTo>
                <a:cubicBezTo>
                  <a:pt x="169" y="160"/>
                  <a:pt x="173" y="170"/>
                  <a:pt x="182" y="183"/>
                </a:cubicBezTo>
                <a:cubicBezTo>
                  <a:pt x="184" y="182"/>
                  <a:pt x="184" y="182"/>
                  <a:pt x="184" y="182"/>
                </a:cubicBezTo>
                <a:cubicBezTo>
                  <a:pt x="182" y="181"/>
                  <a:pt x="182" y="181"/>
                  <a:pt x="182" y="181"/>
                </a:cubicBezTo>
                <a:cubicBezTo>
                  <a:pt x="182" y="181"/>
                  <a:pt x="182" y="181"/>
                  <a:pt x="182" y="181"/>
                </a:cubicBezTo>
                <a:cubicBezTo>
                  <a:pt x="182" y="182"/>
                  <a:pt x="179" y="187"/>
                  <a:pt x="174" y="192"/>
                </a:cubicBezTo>
                <a:cubicBezTo>
                  <a:pt x="168" y="197"/>
                  <a:pt x="158" y="202"/>
                  <a:pt x="144" y="202"/>
                </a:cubicBezTo>
                <a:cubicBezTo>
                  <a:pt x="139" y="202"/>
                  <a:pt x="134" y="202"/>
                  <a:pt x="128" y="200"/>
                </a:cubicBezTo>
                <a:cubicBezTo>
                  <a:pt x="128" y="200"/>
                  <a:pt x="128" y="200"/>
                  <a:pt x="128" y="200"/>
                </a:cubicBezTo>
                <a:cubicBezTo>
                  <a:pt x="127" y="200"/>
                  <a:pt x="127" y="200"/>
                  <a:pt x="127" y="200"/>
                </a:cubicBezTo>
                <a:cubicBezTo>
                  <a:pt x="127" y="200"/>
                  <a:pt x="127" y="200"/>
                  <a:pt x="127" y="200"/>
                </a:cubicBezTo>
                <a:cubicBezTo>
                  <a:pt x="126" y="200"/>
                  <a:pt x="122" y="200"/>
                  <a:pt x="119" y="199"/>
                </a:cubicBezTo>
                <a:cubicBezTo>
                  <a:pt x="117" y="198"/>
                  <a:pt x="116" y="198"/>
                  <a:pt x="114" y="197"/>
                </a:cubicBezTo>
                <a:cubicBezTo>
                  <a:pt x="113" y="196"/>
                  <a:pt x="112" y="196"/>
                  <a:pt x="112" y="195"/>
                </a:cubicBezTo>
                <a:cubicBezTo>
                  <a:pt x="111" y="193"/>
                  <a:pt x="110" y="191"/>
                  <a:pt x="108" y="189"/>
                </a:cubicBezTo>
                <a:cubicBezTo>
                  <a:pt x="106" y="187"/>
                  <a:pt x="103" y="186"/>
                  <a:pt x="100" y="186"/>
                </a:cubicBezTo>
                <a:cubicBezTo>
                  <a:pt x="98" y="186"/>
                  <a:pt x="96" y="186"/>
                  <a:pt x="94" y="187"/>
                </a:cubicBezTo>
                <a:cubicBezTo>
                  <a:pt x="95" y="189"/>
                  <a:pt x="95" y="189"/>
                  <a:pt x="95" y="189"/>
                </a:cubicBezTo>
                <a:cubicBezTo>
                  <a:pt x="96" y="190"/>
                  <a:pt x="96" y="190"/>
                  <a:pt x="96" y="190"/>
                </a:cubicBezTo>
                <a:cubicBezTo>
                  <a:pt x="97" y="190"/>
                  <a:pt x="107" y="177"/>
                  <a:pt x="107" y="156"/>
                </a:cubicBezTo>
                <a:cubicBezTo>
                  <a:pt x="107" y="154"/>
                  <a:pt x="107" y="151"/>
                  <a:pt x="106" y="148"/>
                </a:cubicBezTo>
                <a:cubicBezTo>
                  <a:pt x="105" y="135"/>
                  <a:pt x="99" y="124"/>
                  <a:pt x="90" y="114"/>
                </a:cubicBezTo>
                <a:cubicBezTo>
                  <a:pt x="81" y="104"/>
                  <a:pt x="69" y="96"/>
                  <a:pt x="52" y="92"/>
                </a:cubicBezTo>
                <a:cubicBezTo>
                  <a:pt x="52" y="94"/>
                  <a:pt x="52" y="94"/>
                  <a:pt x="52" y="94"/>
                </a:cubicBezTo>
                <a:cubicBezTo>
                  <a:pt x="51" y="96"/>
                  <a:pt x="51" y="96"/>
                  <a:pt x="51" y="96"/>
                </a:cubicBezTo>
                <a:cubicBezTo>
                  <a:pt x="51" y="96"/>
                  <a:pt x="54" y="97"/>
                  <a:pt x="59" y="97"/>
                </a:cubicBezTo>
                <a:cubicBezTo>
                  <a:pt x="64" y="97"/>
                  <a:pt x="71" y="96"/>
                  <a:pt x="77" y="94"/>
                </a:cubicBezTo>
                <a:cubicBezTo>
                  <a:pt x="84" y="92"/>
                  <a:pt x="91" y="88"/>
                  <a:pt x="96" y="81"/>
                </a:cubicBezTo>
                <a:cubicBezTo>
                  <a:pt x="96" y="81"/>
                  <a:pt x="96" y="81"/>
                  <a:pt x="96" y="81"/>
                </a:cubicBezTo>
                <a:cubicBezTo>
                  <a:pt x="97" y="81"/>
                  <a:pt x="97" y="81"/>
                  <a:pt x="97" y="81"/>
                </a:cubicBezTo>
                <a:cubicBezTo>
                  <a:pt x="97" y="81"/>
                  <a:pt x="102" y="72"/>
                  <a:pt x="102" y="62"/>
                </a:cubicBezTo>
                <a:cubicBezTo>
                  <a:pt x="102" y="55"/>
                  <a:pt x="100" y="48"/>
                  <a:pt x="92" y="42"/>
                </a:cubicBezTo>
                <a:cubicBezTo>
                  <a:pt x="86" y="37"/>
                  <a:pt x="79" y="35"/>
                  <a:pt x="73" y="35"/>
                </a:cubicBezTo>
                <a:cubicBezTo>
                  <a:pt x="66" y="35"/>
                  <a:pt x="60" y="37"/>
                  <a:pt x="56" y="40"/>
                </a:cubicBezTo>
                <a:cubicBezTo>
                  <a:pt x="51" y="43"/>
                  <a:pt x="48" y="48"/>
                  <a:pt x="47" y="53"/>
                </a:cubicBezTo>
                <a:cubicBezTo>
                  <a:pt x="49" y="53"/>
                  <a:pt x="49" y="53"/>
                  <a:pt x="49" y="53"/>
                </a:cubicBezTo>
                <a:cubicBezTo>
                  <a:pt x="47" y="53"/>
                  <a:pt x="47" y="53"/>
                  <a:pt x="47" y="53"/>
                </a:cubicBezTo>
                <a:cubicBezTo>
                  <a:pt x="47" y="53"/>
                  <a:pt x="46" y="56"/>
                  <a:pt x="46" y="60"/>
                </a:cubicBezTo>
                <a:cubicBezTo>
                  <a:pt x="46" y="63"/>
                  <a:pt x="47" y="67"/>
                  <a:pt x="49" y="70"/>
                </a:cubicBezTo>
                <a:cubicBezTo>
                  <a:pt x="51" y="73"/>
                  <a:pt x="55" y="76"/>
                  <a:pt x="61" y="76"/>
                </a:cubicBezTo>
                <a:cubicBezTo>
                  <a:pt x="61" y="76"/>
                  <a:pt x="62" y="76"/>
                  <a:pt x="62" y="76"/>
                </a:cubicBezTo>
                <a:cubicBezTo>
                  <a:pt x="63" y="76"/>
                  <a:pt x="63" y="76"/>
                  <a:pt x="63" y="76"/>
                </a:cubicBezTo>
                <a:cubicBezTo>
                  <a:pt x="63" y="75"/>
                  <a:pt x="63" y="75"/>
                  <a:pt x="63" y="75"/>
                </a:cubicBezTo>
                <a:cubicBezTo>
                  <a:pt x="63" y="75"/>
                  <a:pt x="65" y="75"/>
                  <a:pt x="67" y="73"/>
                </a:cubicBezTo>
                <a:cubicBezTo>
                  <a:pt x="68" y="73"/>
                  <a:pt x="68" y="72"/>
                  <a:pt x="69" y="71"/>
                </a:cubicBezTo>
                <a:cubicBezTo>
                  <a:pt x="70" y="70"/>
                  <a:pt x="71" y="68"/>
                  <a:pt x="71" y="67"/>
                </a:cubicBezTo>
                <a:cubicBezTo>
                  <a:pt x="71" y="65"/>
                  <a:pt x="70" y="63"/>
                  <a:pt x="69" y="62"/>
                </a:cubicBezTo>
                <a:cubicBezTo>
                  <a:pt x="69" y="61"/>
                  <a:pt x="69" y="61"/>
                  <a:pt x="69" y="61"/>
                </a:cubicBezTo>
                <a:cubicBezTo>
                  <a:pt x="68" y="61"/>
                  <a:pt x="68" y="61"/>
                  <a:pt x="68" y="61"/>
                </a:cubicBezTo>
                <a:cubicBezTo>
                  <a:pt x="68" y="61"/>
                  <a:pt x="67" y="60"/>
                  <a:pt x="64" y="60"/>
                </a:cubicBezTo>
                <a:cubicBezTo>
                  <a:pt x="63" y="60"/>
                  <a:pt x="60" y="61"/>
                  <a:pt x="59" y="63"/>
                </a:cubicBezTo>
                <a:cubicBezTo>
                  <a:pt x="60" y="64"/>
                  <a:pt x="60" y="64"/>
                  <a:pt x="60" y="64"/>
                </a:cubicBezTo>
                <a:cubicBezTo>
                  <a:pt x="62" y="63"/>
                  <a:pt x="62" y="63"/>
                  <a:pt x="62" y="63"/>
                </a:cubicBezTo>
                <a:cubicBezTo>
                  <a:pt x="62" y="63"/>
                  <a:pt x="62" y="63"/>
                  <a:pt x="62" y="63"/>
                </a:cubicBezTo>
                <a:cubicBezTo>
                  <a:pt x="62" y="63"/>
                  <a:pt x="61" y="61"/>
                  <a:pt x="61" y="59"/>
                </a:cubicBezTo>
                <a:cubicBezTo>
                  <a:pt x="61" y="57"/>
                  <a:pt x="62" y="55"/>
                  <a:pt x="62" y="54"/>
                </a:cubicBezTo>
                <a:cubicBezTo>
                  <a:pt x="63" y="52"/>
                  <a:pt x="64" y="51"/>
                  <a:pt x="67" y="50"/>
                </a:cubicBezTo>
                <a:cubicBezTo>
                  <a:pt x="69" y="49"/>
                  <a:pt x="71" y="49"/>
                  <a:pt x="74" y="49"/>
                </a:cubicBezTo>
                <a:cubicBezTo>
                  <a:pt x="77" y="49"/>
                  <a:pt x="81" y="50"/>
                  <a:pt x="83" y="52"/>
                </a:cubicBezTo>
                <a:cubicBezTo>
                  <a:pt x="85" y="54"/>
                  <a:pt x="87" y="57"/>
                  <a:pt x="87" y="62"/>
                </a:cubicBezTo>
                <a:cubicBezTo>
                  <a:pt x="87" y="63"/>
                  <a:pt x="87" y="64"/>
                  <a:pt x="87" y="65"/>
                </a:cubicBezTo>
                <a:cubicBezTo>
                  <a:pt x="86" y="71"/>
                  <a:pt x="82" y="76"/>
                  <a:pt x="77" y="79"/>
                </a:cubicBezTo>
                <a:cubicBezTo>
                  <a:pt x="72" y="82"/>
                  <a:pt x="65" y="83"/>
                  <a:pt x="58" y="83"/>
                </a:cubicBezTo>
                <a:cubicBezTo>
                  <a:pt x="55" y="83"/>
                  <a:pt x="51" y="83"/>
                  <a:pt x="48" y="82"/>
                </a:cubicBezTo>
                <a:cubicBezTo>
                  <a:pt x="48" y="84"/>
                  <a:pt x="48" y="84"/>
                  <a:pt x="48" y="84"/>
                </a:cubicBezTo>
                <a:cubicBezTo>
                  <a:pt x="50" y="84"/>
                  <a:pt x="50" y="84"/>
                  <a:pt x="50" y="84"/>
                </a:cubicBezTo>
                <a:cubicBezTo>
                  <a:pt x="50" y="84"/>
                  <a:pt x="48" y="77"/>
                  <a:pt x="41" y="70"/>
                </a:cubicBezTo>
                <a:cubicBezTo>
                  <a:pt x="34" y="63"/>
                  <a:pt x="22" y="56"/>
                  <a:pt x="2" y="56"/>
                </a:cubicBezTo>
                <a:cubicBezTo>
                  <a:pt x="2" y="58"/>
                  <a:pt x="2" y="58"/>
                  <a:pt x="2" y="58"/>
                </a:cubicBezTo>
                <a:cubicBezTo>
                  <a:pt x="4" y="58"/>
                  <a:pt x="4" y="58"/>
                  <a:pt x="4" y="58"/>
                </a:cubicBezTo>
                <a:cubicBezTo>
                  <a:pt x="4" y="58"/>
                  <a:pt x="4" y="58"/>
                  <a:pt x="4" y="58"/>
                </a:cubicBezTo>
                <a:cubicBezTo>
                  <a:pt x="4" y="57"/>
                  <a:pt x="4" y="57"/>
                  <a:pt x="4" y="57"/>
                </a:cubicBezTo>
                <a:cubicBezTo>
                  <a:pt x="4" y="54"/>
                  <a:pt x="5" y="45"/>
                  <a:pt x="11" y="36"/>
                </a:cubicBezTo>
                <a:cubicBezTo>
                  <a:pt x="17" y="28"/>
                  <a:pt x="28" y="20"/>
                  <a:pt x="50" y="19"/>
                </a:cubicBezTo>
                <a:cubicBezTo>
                  <a:pt x="51" y="19"/>
                  <a:pt x="51" y="19"/>
                  <a:pt x="51" y="19"/>
                </a:cubicBezTo>
                <a:cubicBezTo>
                  <a:pt x="52" y="18"/>
                  <a:pt x="52" y="18"/>
                  <a:pt x="52" y="18"/>
                </a:cubicBezTo>
                <a:cubicBezTo>
                  <a:pt x="52" y="18"/>
                  <a:pt x="52" y="18"/>
                  <a:pt x="52" y="18"/>
                </a:cubicBezTo>
                <a:cubicBezTo>
                  <a:pt x="52" y="18"/>
                  <a:pt x="55" y="14"/>
                  <a:pt x="60" y="11"/>
                </a:cubicBezTo>
                <a:cubicBezTo>
                  <a:pt x="66" y="7"/>
                  <a:pt x="74" y="4"/>
                  <a:pt x="84" y="4"/>
                </a:cubicBezTo>
                <a:cubicBezTo>
                  <a:pt x="86" y="4"/>
                  <a:pt x="89" y="4"/>
                  <a:pt x="92" y="5"/>
                </a:cubicBezTo>
                <a:cubicBezTo>
                  <a:pt x="92" y="3"/>
                  <a:pt x="92" y="3"/>
                  <a:pt x="92" y="3"/>
                </a:cubicBezTo>
                <a:cubicBezTo>
                  <a:pt x="92" y="5"/>
                  <a:pt x="92" y="5"/>
                  <a:pt x="92" y="5"/>
                </a:cubicBezTo>
                <a:cubicBezTo>
                  <a:pt x="92" y="5"/>
                  <a:pt x="92" y="5"/>
                  <a:pt x="92" y="5"/>
                </a:cubicBezTo>
                <a:cubicBezTo>
                  <a:pt x="93" y="5"/>
                  <a:pt x="99" y="7"/>
                  <a:pt x="105" y="11"/>
                </a:cubicBezTo>
                <a:cubicBezTo>
                  <a:pt x="110" y="14"/>
                  <a:pt x="116" y="19"/>
                  <a:pt x="118" y="26"/>
                </a:cubicBezTo>
                <a:cubicBezTo>
                  <a:pt x="119" y="28"/>
                  <a:pt x="119" y="28"/>
                  <a:pt x="119" y="28"/>
                </a:cubicBezTo>
                <a:cubicBezTo>
                  <a:pt x="121" y="27"/>
                  <a:pt x="121" y="27"/>
                  <a:pt x="121" y="27"/>
                </a:cubicBezTo>
                <a:cubicBezTo>
                  <a:pt x="121" y="27"/>
                  <a:pt x="121" y="27"/>
                  <a:pt x="121" y="27"/>
                </a:cubicBezTo>
                <a:cubicBezTo>
                  <a:pt x="122" y="27"/>
                  <a:pt x="127" y="25"/>
                  <a:pt x="133" y="25"/>
                </a:cubicBezTo>
                <a:cubicBezTo>
                  <a:pt x="140" y="26"/>
                  <a:pt x="149" y="28"/>
                  <a:pt x="156" y="36"/>
                </a:cubicBezTo>
                <a:cubicBezTo>
                  <a:pt x="161" y="43"/>
                  <a:pt x="162" y="47"/>
                  <a:pt x="162" y="50"/>
                </a:cubicBezTo>
                <a:cubicBezTo>
                  <a:pt x="162" y="53"/>
                  <a:pt x="161" y="56"/>
                  <a:pt x="159" y="58"/>
                </a:cubicBezTo>
                <a:cubicBezTo>
                  <a:pt x="158" y="61"/>
                  <a:pt x="156" y="63"/>
                  <a:pt x="154" y="65"/>
                </a:cubicBezTo>
                <a:cubicBezTo>
                  <a:pt x="153" y="67"/>
                  <a:pt x="153" y="70"/>
                  <a:pt x="153" y="72"/>
                </a:cubicBezTo>
                <a:cubicBezTo>
                  <a:pt x="153" y="76"/>
                  <a:pt x="154" y="80"/>
                  <a:pt x="157" y="83"/>
                </a:cubicBezTo>
                <a:cubicBezTo>
                  <a:pt x="159" y="86"/>
                  <a:pt x="164" y="89"/>
                  <a:pt x="169" y="90"/>
                </a:cubicBezTo>
                <a:cubicBezTo>
                  <a:pt x="174" y="91"/>
                  <a:pt x="180" y="92"/>
                  <a:pt x="186" y="92"/>
                </a:cubicBezTo>
                <a:cubicBezTo>
                  <a:pt x="190" y="92"/>
                  <a:pt x="195" y="91"/>
                  <a:pt x="199" y="89"/>
                </a:cubicBezTo>
                <a:cubicBezTo>
                  <a:pt x="203" y="87"/>
                  <a:pt x="206" y="84"/>
                  <a:pt x="209" y="79"/>
                </a:cubicBezTo>
                <a:cubicBezTo>
                  <a:pt x="209" y="79"/>
                  <a:pt x="209" y="79"/>
                  <a:pt x="209" y="79"/>
                </a:cubicBezTo>
                <a:cubicBezTo>
                  <a:pt x="209" y="78"/>
                  <a:pt x="209" y="78"/>
                  <a:pt x="209" y="78"/>
                </a:cubicBezTo>
                <a:cubicBezTo>
                  <a:pt x="209" y="78"/>
                  <a:pt x="209" y="75"/>
                  <a:pt x="208" y="70"/>
                </a:cubicBezTo>
                <a:cubicBezTo>
                  <a:pt x="206" y="66"/>
                  <a:pt x="204" y="60"/>
                  <a:pt x="200" y="56"/>
                </a:cubicBezTo>
                <a:cubicBezTo>
                  <a:pt x="198" y="55"/>
                  <a:pt x="197" y="54"/>
                  <a:pt x="197" y="51"/>
                </a:cubicBezTo>
                <a:cubicBezTo>
                  <a:pt x="196" y="49"/>
                  <a:pt x="195" y="46"/>
                  <a:pt x="195" y="43"/>
                </a:cubicBezTo>
                <a:cubicBezTo>
                  <a:pt x="195" y="38"/>
                  <a:pt x="196" y="33"/>
                  <a:pt x="199" y="28"/>
                </a:cubicBezTo>
                <a:cubicBezTo>
                  <a:pt x="201" y="23"/>
                  <a:pt x="204" y="20"/>
                  <a:pt x="208" y="18"/>
                </a:cubicBezTo>
                <a:cubicBezTo>
                  <a:pt x="213" y="15"/>
                  <a:pt x="222" y="13"/>
                  <a:pt x="230" y="13"/>
                </a:cubicBezTo>
                <a:cubicBezTo>
                  <a:pt x="237" y="13"/>
                  <a:pt x="243" y="14"/>
                  <a:pt x="248" y="15"/>
                </a:cubicBezTo>
                <a:cubicBezTo>
                  <a:pt x="254" y="16"/>
                  <a:pt x="258" y="18"/>
                  <a:pt x="261" y="20"/>
                </a:cubicBezTo>
                <a:cubicBezTo>
                  <a:pt x="268" y="25"/>
                  <a:pt x="284" y="37"/>
                  <a:pt x="306" y="37"/>
                </a:cubicBezTo>
                <a:cubicBezTo>
                  <a:pt x="315" y="37"/>
                  <a:pt x="325" y="34"/>
                  <a:pt x="336" y="28"/>
                </a:cubicBezTo>
                <a:cubicBezTo>
                  <a:pt x="335" y="27"/>
                  <a:pt x="335" y="27"/>
                  <a:pt x="335" y="27"/>
                </a:cubicBezTo>
                <a:cubicBezTo>
                  <a:pt x="333" y="27"/>
                  <a:pt x="333" y="27"/>
                  <a:pt x="333" y="27"/>
                </a:cubicBezTo>
                <a:cubicBezTo>
                  <a:pt x="333" y="27"/>
                  <a:pt x="333" y="27"/>
                  <a:pt x="333" y="27"/>
                </a:cubicBezTo>
                <a:cubicBezTo>
                  <a:pt x="333" y="27"/>
                  <a:pt x="333" y="33"/>
                  <a:pt x="329" y="39"/>
                </a:cubicBezTo>
                <a:cubicBezTo>
                  <a:pt x="324" y="45"/>
                  <a:pt x="317" y="51"/>
                  <a:pt x="301" y="51"/>
                </a:cubicBezTo>
                <a:cubicBezTo>
                  <a:pt x="301" y="51"/>
                  <a:pt x="300" y="51"/>
                  <a:pt x="299" y="51"/>
                </a:cubicBezTo>
                <a:lnTo>
                  <a:pt x="299" y="53"/>
                </a:lnTo>
                <a:close/>
                <a:moveTo>
                  <a:pt x="157" y="179"/>
                </a:moveTo>
                <a:cubicBezTo>
                  <a:pt x="158" y="177"/>
                  <a:pt x="158" y="177"/>
                  <a:pt x="158" y="177"/>
                </a:cubicBezTo>
                <a:cubicBezTo>
                  <a:pt x="150" y="175"/>
                  <a:pt x="145" y="171"/>
                  <a:pt x="143" y="165"/>
                </a:cubicBezTo>
                <a:cubicBezTo>
                  <a:pt x="140" y="159"/>
                  <a:pt x="139" y="153"/>
                  <a:pt x="139" y="148"/>
                </a:cubicBezTo>
                <a:cubicBezTo>
                  <a:pt x="139" y="145"/>
                  <a:pt x="139" y="142"/>
                  <a:pt x="140" y="140"/>
                </a:cubicBezTo>
                <a:cubicBezTo>
                  <a:pt x="140" y="140"/>
                  <a:pt x="140" y="139"/>
                  <a:pt x="140" y="138"/>
                </a:cubicBezTo>
                <a:cubicBezTo>
                  <a:pt x="140" y="138"/>
                  <a:pt x="140" y="138"/>
                  <a:pt x="140" y="138"/>
                </a:cubicBezTo>
                <a:cubicBezTo>
                  <a:pt x="140" y="138"/>
                  <a:pt x="140" y="138"/>
                  <a:pt x="140" y="138"/>
                </a:cubicBezTo>
                <a:cubicBezTo>
                  <a:pt x="138" y="137"/>
                  <a:pt x="138" y="137"/>
                  <a:pt x="138" y="137"/>
                </a:cubicBezTo>
                <a:cubicBezTo>
                  <a:pt x="140" y="138"/>
                  <a:pt x="140" y="138"/>
                  <a:pt x="140" y="138"/>
                </a:cubicBezTo>
                <a:cubicBezTo>
                  <a:pt x="144" y="125"/>
                  <a:pt x="151" y="118"/>
                  <a:pt x="159" y="114"/>
                </a:cubicBezTo>
                <a:cubicBezTo>
                  <a:pt x="167" y="110"/>
                  <a:pt x="175" y="109"/>
                  <a:pt x="180" y="109"/>
                </a:cubicBezTo>
                <a:cubicBezTo>
                  <a:pt x="182" y="109"/>
                  <a:pt x="184" y="109"/>
                  <a:pt x="185" y="109"/>
                </a:cubicBezTo>
                <a:cubicBezTo>
                  <a:pt x="186" y="109"/>
                  <a:pt x="186" y="109"/>
                  <a:pt x="187" y="109"/>
                </a:cubicBezTo>
                <a:cubicBezTo>
                  <a:pt x="187" y="109"/>
                  <a:pt x="187" y="109"/>
                  <a:pt x="187" y="109"/>
                </a:cubicBezTo>
                <a:cubicBezTo>
                  <a:pt x="187" y="109"/>
                  <a:pt x="187" y="109"/>
                  <a:pt x="187" y="109"/>
                </a:cubicBezTo>
                <a:cubicBezTo>
                  <a:pt x="187" y="107"/>
                  <a:pt x="187" y="107"/>
                  <a:pt x="187" y="107"/>
                </a:cubicBezTo>
                <a:cubicBezTo>
                  <a:pt x="187" y="105"/>
                  <a:pt x="187" y="105"/>
                  <a:pt x="187" y="105"/>
                </a:cubicBezTo>
                <a:cubicBezTo>
                  <a:pt x="171" y="110"/>
                  <a:pt x="160" y="116"/>
                  <a:pt x="153" y="123"/>
                </a:cubicBezTo>
                <a:cubicBezTo>
                  <a:pt x="147" y="131"/>
                  <a:pt x="145" y="139"/>
                  <a:pt x="145" y="147"/>
                </a:cubicBezTo>
                <a:cubicBezTo>
                  <a:pt x="145" y="165"/>
                  <a:pt x="156" y="180"/>
                  <a:pt x="156" y="181"/>
                </a:cubicBezTo>
                <a:cubicBezTo>
                  <a:pt x="157" y="179"/>
                  <a:pt x="157" y="179"/>
                  <a:pt x="157" y="179"/>
                </a:cubicBezTo>
                <a:cubicBezTo>
                  <a:pt x="158" y="177"/>
                  <a:pt x="158" y="177"/>
                  <a:pt x="158" y="177"/>
                </a:cubicBezTo>
                <a:cubicBezTo>
                  <a:pt x="157" y="179"/>
                  <a:pt x="157" y="179"/>
                  <a:pt x="157" y="179"/>
                </a:cubicBezTo>
                <a:cubicBezTo>
                  <a:pt x="159" y="178"/>
                  <a:pt x="159" y="178"/>
                  <a:pt x="159" y="178"/>
                </a:cubicBezTo>
                <a:cubicBezTo>
                  <a:pt x="159" y="178"/>
                  <a:pt x="159" y="178"/>
                  <a:pt x="159" y="178"/>
                </a:cubicBezTo>
                <a:cubicBezTo>
                  <a:pt x="158" y="177"/>
                  <a:pt x="149" y="162"/>
                  <a:pt x="149" y="147"/>
                </a:cubicBezTo>
                <a:cubicBezTo>
                  <a:pt x="149" y="140"/>
                  <a:pt x="151" y="133"/>
                  <a:pt x="156" y="126"/>
                </a:cubicBezTo>
                <a:cubicBezTo>
                  <a:pt x="162" y="119"/>
                  <a:pt x="172" y="113"/>
                  <a:pt x="188" y="109"/>
                </a:cubicBezTo>
                <a:cubicBezTo>
                  <a:pt x="196" y="107"/>
                  <a:pt x="196" y="107"/>
                  <a:pt x="196" y="107"/>
                </a:cubicBezTo>
                <a:cubicBezTo>
                  <a:pt x="188" y="105"/>
                  <a:pt x="188" y="105"/>
                  <a:pt x="188" y="105"/>
                </a:cubicBezTo>
                <a:cubicBezTo>
                  <a:pt x="188" y="105"/>
                  <a:pt x="185" y="105"/>
                  <a:pt x="180" y="105"/>
                </a:cubicBezTo>
                <a:cubicBezTo>
                  <a:pt x="174" y="105"/>
                  <a:pt x="165" y="106"/>
                  <a:pt x="157" y="110"/>
                </a:cubicBezTo>
                <a:cubicBezTo>
                  <a:pt x="149" y="115"/>
                  <a:pt x="141" y="123"/>
                  <a:pt x="136" y="137"/>
                </a:cubicBezTo>
                <a:cubicBezTo>
                  <a:pt x="136" y="137"/>
                  <a:pt x="136" y="137"/>
                  <a:pt x="136" y="137"/>
                </a:cubicBezTo>
                <a:cubicBezTo>
                  <a:pt x="136" y="137"/>
                  <a:pt x="136" y="137"/>
                  <a:pt x="136" y="137"/>
                </a:cubicBezTo>
                <a:cubicBezTo>
                  <a:pt x="136" y="137"/>
                  <a:pt x="135" y="141"/>
                  <a:pt x="135" y="148"/>
                </a:cubicBezTo>
                <a:cubicBezTo>
                  <a:pt x="135" y="153"/>
                  <a:pt x="136" y="160"/>
                  <a:pt x="139" y="167"/>
                </a:cubicBezTo>
                <a:cubicBezTo>
                  <a:pt x="142" y="173"/>
                  <a:pt x="148" y="179"/>
                  <a:pt x="157" y="181"/>
                </a:cubicBezTo>
                <a:cubicBezTo>
                  <a:pt x="162" y="183"/>
                  <a:pt x="162" y="183"/>
                  <a:pt x="162" y="183"/>
                </a:cubicBezTo>
                <a:cubicBezTo>
                  <a:pt x="159" y="178"/>
                  <a:pt x="159" y="178"/>
                  <a:pt x="159" y="178"/>
                </a:cubicBezTo>
                <a:lnTo>
                  <a:pt x="157" y="179"/>
                </a:lnTo>
                <a:close/>
              </a:path>
            </a:pathLst>
          </a:custGeom>
          <a:solidFill>
            <a:srgbClr val="07194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097" name="PA_任意多边形 44"/>
          <p:cNvSpPr>
            <a:spLocks noEditPoints="1"/>
          </p:cNvSpPr>
          <p:nvPr>
            <p:custDataLst>
              <p:tags r:id="rId41"/>
            </p:custDataLst>
          </p:nvPr>
        </p:nvSpPr>
        <p:spPr bwMode="auto">
          <a:xfrm>
            <a:off x="9923463" y="3457575"/>
            <a:ext cx="735013" cy="519113"/>
          </a:xfrm>
          <a:custGeom>
            <a:avLst/>
            <a:gdLst>
              <a:gd name="T0" fmla="*/ 261 w 308"/>
              <a:gd name="T1" fmla="*/ 85 h 217"/>
              <a:gd name="T2" fmla="*/ 218 w 308"/>
              <a:gd name="T3" fmla="*/ 37 h 217"/>
              <a:gd name="T4" fmla="*/ 158 w 308"/>
              <a:gd name="T5" fmla="*/ 81 h 217"/>
              <a:gd name="T6" fmla="*/ 194 w 308"/>
              <a:gd name="T7" fmla="*/ 111 h 217"/>
              <a:gd name="T8" fmla="*/ 217 w 308"/>
              <a:gd name="T9" fmla="*/ 91 h 217"/>
              <a:gd name="T10" fmla="*/ 202 w 308"/>
              <a:gd name="T11" fmla="*/ 80 h 217"/>
              <a:gd name="T12" fmla="*/ 190 w 308"/>
              <a:gd name="T13" fmla="*/ 79 h 217"/>
              <a:gd name="T14" fmla="*/ 207 w 308"/>
              <a:gd name="T15" fmla="*/ 72 h 217"/>
              <a:gd name="T16" fmla="*/ 223 w 308"/>
              <a:gd name="T17" fmla="*/ 104 h 217"/>
              <a:gd name="T18" fmla="*/ 148 w 308"/>
              <a:gd name="T19" fmla="*/ 78 h 217"/>
              <a:gd name="T20" fmla="*/ 106 w 308"/>
              <a:gd name="T21" fmla="*/ 92 h 217"/>
              <a:gd name="T22" fmla="*/ 93 w 308"/>
              <a:gd name="T23" fmla="*/ 39 h 217"/>
              <a:gd name="T24" fmla="*/ 112 w 308"/>
              <a:gd name="T25" fmla="*/ 39 h 217"/>
              <a:gd name="T26" fmla="*/ 111 w 308"/>
              <a:gd name="T27" fmla="*/ 57 h 217"/>
              <a:gd name="T28" fmla="*/ 105 w 308"/>
              <a:gd name="T29" fmla="*/ 49 h 217"/>
              <a:gd name="T30" fmla="*/ 89 w 308"/>
              <a:gd name="T31" fmla="*/ 56 h 217"/>
              <a:gd name="T32" fmla="*/ 115 w 308"/>
              <a:gd name="T33" fmla="*/ 84 h 217"/>
              <a:gd name="T34" fmla="*/ 149 w 308"/>
              <a:gd name="T35" fmla="*/ 18 h 217"/>
              <a:gd name="T36" fmla="*/ 117 w 308"/>
              <a:gd name="T37" fmla="*/ 9 h 217"/>
              <a:gd name="T38" fmla="*/ 89 w 308"/>
              <a:gd name="T39" fmla="*/ 20 h 217"/>
              <a:gd name="T40" fmla="*/ 35 w 308"/>
              <a:gd name="T41" fmla="*/ 50 h 217"/>
              <a:gd name="T42" fmla="*/ 15 w 308"/>
              <a:gd name="T43" fmla="*/ 63 h 217"/>
              <a:gd name="T44" fmla="*/ 50 w 308"/>
              <a:gd name="T45" fmla="*/ 129 h 217"/>
              <a:gd name="T46" fmla="*/ 74 w 308"/>
              <a:gd name="T47" fmla="*/ 180 h 217"/>
              <a:gd name="T48" fmla="*/ 110 w 308"/>
              <a:gd name="T49" fmla="*/ 181 h 217"/>
              <a:gd name="T50" fmla="*/ 158 w 308"/>
              <a:gd name="T51" fmla="*/ 215 h 217"/>
              <a:gd name="T52" fmla="*/ 211 w 308"/>
              <a:gd name="T53" fmla="*/ 188 h 217"/>
              <a:gd name="T54" fmla="*/ 267 w 308"/>
              <a:gd name="T55" fmla="*/ 185 h 217"/>
              <a:gd name="T56" fmla="*/ 261 w 308"/>
              <a:gd name="T57" fmla="*/ 85 h 217"/>
              <a:gd name="T58" fmla="*/ 142 w 308"/>
              <a:gd name="T59" fmla="*/ 139 h 217"/>
              <a:gd name="T60" fmla="*/ 83 w 308"/>
              <a:gd name="T61" fmla="*/ 91 h 217"/>
              <a:gd name="T62" fmla="*/ 146 w 308"/>
              <a:gd name="T63" fmla="*/ 126 h 217"/>
              <a:gd name="T64" fmla="*/ 235 w 308"/>
              <a:gd name="T65" fmla="*/ 138 h 217"/>
              <a:gd name="T66" fmla="*/ 142 w 308"/>
              <a:gd name="T67" fmla="*/ 139 h 2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308" h="217">
                <a:moveTo>
                  <a:pt x="261" y="85"/>
                </a:moveTo>
                <a:cubicBezTo>
                  <a:pt x="261" y="85"/>
                  <a:pt x="261" y="50"/>
                  <a:pt x="218" y="37"/>
                </a:cubicBezTo>
                <a:cubicBezTo>
                  <a:pt x="175" y="24"/>
                  <a:pt x="151" y="59"/>
                  <a:pt x="158" y="81"/>
                </a:cubicBezTo>
                <a:cubicBezTo>
                  <a:pt x="165" y="104"/>
                  <a:pt x="176" y="111"/>
                  <a:pt x="194" y="111"/>
                </a:cubicBezTo>
                <a:cubicBezTo>
                  <a:pt x="212" y="111"/>
                  <a:pt x="216" y="105"/>
                  <a:pt x="217" y="91"/>
                </a:cubicBezTo>
                <a:cubicBezTo>
                  <a:pt x="218" y="77"/>
                  <a:pt x="202" y="80"/>
                  <a:pt x="202" y="80"/>
                </a:cubicBezTo>
                <a:cubicBezTo>
                  <a:pt x="202" y="80"/>
                  <a:pt x="195" y="93"/>
                  <a:pt x="190" y="79"/>
                </a:cubicBezTo>
                <a:cubicBezTo>
                  <a:pt x="190" y="79"/>
                  <a:pt x="190" y="67"/>
                  <a:pt x="207" y="72"/>
                </a:cubicBezTo>
                <a:cubicBezTo>
                  <a:pt x="224" y="77"/>
                  <a:pt x="229" y="95"/>
                  <a:pt x="223" y="104"/>
                </a:cubicBezTo>
                <a:cubicBezTo>
                  <a:pt x="217" y="114"/>
                  <a:pt x="170" y="148"/>
                  <a:pt x="148" y="78"/>
                </a:cubicBezTo>
                <a:cubicBezTo>
                  <a:pt x="148" y="78"/>
                  <a:pt x="133" y="99"/>
                  <a:pt x="106" y="92"/>
                </a:cubicBezTo>
                <a:cubicBezTo>
                  <a:pt x="80" y="85"/>
                  <a:pt x="69" y="54"/>
                  <a:pt x="93" y="39"/>
                </a:cubicBezTo>
                <a:cubicBezTo>
                  <a:pt x="93" y="39"/>
                  <a:pt x="104" y="34"/>
                  <a:pt x="112" y="39"/>
                </a:cubicBezTo>
                <a:cubicBezTo>
                  <a:pt x="121" y="44"/>
                  <a:pt x="116" y="55"/>
                  <a:pt x="111" y="57"/>
                </a:cubicBezTo>
                <a:cubicBezTo>
                  <a:pt x="111" y="57"/>
                  <a:pt x="101" y="60"/>
                  <a:pt x="105" y="49"/>
                </a:cubicBezTo>
                <a:cubicBezTo>
                  <a:pt x="105" y="49"/>
                  <a:pt x="98" y="39"/>
                  <a:pt x="89" y="56"/>
                </a:cubicBezTo>
                <a:cubicBezTo>
                  <a:pt x="81" y="73"/>
                  <a:pt x="103" y="86"/>
                  <a:pt x="115" y="84"/>
                </a:cubicBezTo>
                <a:cubicBezTo>
                  <a:pt x="127" y="81"/>
                  <a:pt x="170" y="74"/>
                  <a:pt x="149" y="18"/>
                </a:cubicBezTo>
                <a:cubicBezTo>
                  <a:pt x="149" y="18"/>
                  <a:pt x="140" y="0"/>
                  <a:pt x="117" y="9"/>
                </a:cubicBezTo>
                <a:cubicBezTo>
                  <a:pt x="117" y="9"/>
                  <a:pt x="106" y="18"/>
                  <a:pt x="89" y="20"/>
                </a:cubicBezTo>
                <a:cubicBezTo>
                  <a:pt x="89" y="20"/>
                  <a:pt x="86" y="55"/>
                  <a:pt x="35" y="50"/>
                </a:cubicBezTo>
                <a:cubicBezTo>
                  <a:pt x="35" y="50"/>
                  <a:pt x="24" y="62"/>
                  <a:pt x="15" y="63"/>
                </a:cubicBezTo>
                <a:cubicBezTo>
                  <a:pt x="15" y="63"/>
                  <a:pt x="0" y="113"/>
                  <a:pt x="50" y="129"/>
                </a:cubicBezTo>
                <a:cubicBezTo>
                  <a:pt x="50" y="129"/>
                  <a:pt x="46" y="173"/>
                  <a:pt x="74" y="180"/>
                </a:cubicBezTo>
                <a:cubicBezTo>
                  <a:pt x="74" y="180"/>
                  <a:pt x="87" y="190"/>
                  <a:pt x="110" y="181"/>
                </a:cubicBezTo>
                <a:cubicBezTo>
                  <a:pt x="110" y="181"/>
                  <a:pt x="119" y="212"/>
                  <a:pt x="158" y="215"/>
                </a:cubicBezTo>
                <a:cubicBezTo>
                  <a:pt x="196" y="217"/>
                  <a:pt x="211" y="188"/>
                  <a:pt x="211" y="188"/>
                </a:cubicBezTo>
                <a:cubicBezTo>
                  <a:pt x="211" y="188"/>
                  <a:pt x="246" y="205"/>
                  <a:pt x="267" y="185"/>
                </a:cubicBezTo>
                <a:cubicBezTo>
                  <a:pt x="289" y="164"/>
                  <a:pt x="308" y="108"/>
                  <a:pt x="261" y="85"/>
                </a:cubicBezTo>
                <a:close/>
                <a:moveTo>
                  <a:pt x="142" y="139"/>
                </a:moveTo>
                <a:cubicBezTo>
                  <a:pt x="142" y="139"/>
                  <a:pt x="77" y="152"/>
                  <a:pt x="83" y="91"/>
                </a:cubicBezTo>
                <a:cubicBezTo>
                  <a:pt x="83" y="91"/>
                  <a:pt x="97" y="150"/>
                  <a:pt x="146" y="126"/>
                </a:cubicBezTo>
                <a:cubicBezTo>
                  <a:pt x="146" y="126"/>
                  <a:pt x="174" y="172"/>
                  <a:pt x="235" y="138"/>
                </a:cubicBezTo>
                <a:cubicBezTo>
                  <a:pt x="235" y="138"/>
                  <a:pt x="193" y="182"/>
                  <a:pt x="142" y="139"/>
                </a:cubicBezTo>
                <a:close/>
              </a:path>
            </a:pathLst>
          </a:custGeom>
          <a:solidFill>
            <a:srgbClr val="BBE4F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098" name="PA_任意多边形 45"/>
          <p:cNvSpPr>
            <a:spLocks noEditPoints="1"/>
          </p:cNvSpPr>
          <p:nvPr>
            <p:custDataLst>
              <p:tags r:id="rId42"/>
            </p:custDataLst>
          </p:nvPr>
        </p:nvSpPr>
        <p:spPr bwMode="auto">
          <a:xfrm>
            <a:off x="9950450" y="3467100"/>
            <a:ext cx="669925" cy="509588"/>
          </a:xfrm>
          <a:custGeom>
            <a:avLst/>
            <a:gdLst>
              <a:gd name="T0" fmla="*/ 156 w 281"/>
              <a:gd name="T1" fmla="*/ 41 h 213"/>
              <a:gd name="T2" fmla="*/ 205 w 281"/>
              <a:gd name="T3" fmla="*/ 101 h 213"/>
              <a:gd name="T4" fmla="*/ 190 w 281"/>
              <a:gd name="T5" fmla="*/ 74 h 213"/>
              <a:gd name="T6" fmla="*/ 184 w 281"/>
              <a:gd name="T7" fmla="*/ 79 h 213"/>
              <a:gd name="T8" fmla="*/ 181 w 281"/>
              <a:gd name="T9" fmla="*/ 75 h 213"/>
              <a:gd name="T10" fmla="*/ 196 w 281"/>
              <a:gd name="T11" fmla="*/ 70 h 213"/>
              <a:gd name="T12" fmla="*/ 158 w 281"/>
              <a:gd name="T13" fmla="*/ 106 h 213"/>
              <a:gd name="T14" fmla="*/ 106 w 281"/>
              <a:gd name="T15" fmla="*/ 88 h 213"/>
              <a:gd name="T16" fmla="*/ 83 w 281"/>
              <a:gd name="T17" fmla="*/ 37 h 213"/>
              <a:gd name="T18" fmla="*/ 100 w 281"/>
              <a:gd name="T19" fmla="*/ 53 h 213"/>
              <a:gd name="T20" fmla="*/ 96 w 281"/>
              <a:gd name="T21" fmla="*/ 46 h 213"/>
              <a:gd name="T22" fmla="*/ 77 w 281"/>
              <a:gd name="T23" fmla="*/ 51 h 213"/>
              <a:gd name="T24" fmla="*/ 141 w 281"/>
              <a:gd name="T25" fmla="*/ 61 h 213"/>
              <a:gd name="T26" fmla="*/ 119 w 281"/>
              <a:gd name="T27" fmla="*/ 0 h 213"/>
              <a:gd name="T28" fmla="*/ 77 w 281"/>
              <a:gd name="T29" fmla="*/ 14 h 213"/>
              <a:gd name="T30" fmla="*/ 23 w 281"/>
              <a:gd name="T31" fmla="*/ 44 h 213"/>
              <a:gd name="T32" fmla="*/ 2 w 281"/>
              <a:gd name="T33" fmla="*/ 59 h 213"/>
              <a:gd name="T34" fmla="*/ 37 w 281"/>
              <a:gd name="T35" fmla="*/ 130 h 213"/>
              <a:gd name="T36" fmla="*/ 81 w 281"/>
              <a:gd name="T37" fmla="*/ 183 h 213"/>
              <a:gd name="T38" fmla="*/ 151 w 281"/>
              <a:gd name="T39" fmla="*/ 213 h 213"/>
              <a:gd name="T40" fmla="*/ 258 w 281"/>
              <a:gd name="T41" fmla="*/ 182 h 213"/>
              <a:gd name="T42" fmla="*/ 250 w 281"/>
              <a:gd name="T43" fmla="*/ 81 h 213"/>
              <a:gd name="T44" fmla="*/ 209 w 281"/>
              <a:gd name="T45" fmla="*/ 186 h 213"/>
              <a:gd name="T46" fmla="*/ 198 w 281"/>
              <a:gd name="T47" fmla="*/ 184 h 213"/>
              <a:gd name="T48" fmla="*/ 101 w 281"/>
              <a:gd name="T49" fmla="*/ 178 h 213"/>
              <a:gd name="T50" fmla="*/ 81 w 281"/>
              <a:gd name="T51" fmla="*/ 179 h 213"/>
              <a:gd name="T52" fmla="*/ 64 w 281"/>
              <a:gd name="T53" fmla="*/ 175 h 213"/>
              <a:gd name="T54" fmla="*/ 63 w 281"/>
              <a:gd name="T55" fmla="*/ 174 h 213"/>
              <a:gd name="T56" fmla="*/ 41 w 281"/>
              <a:gd name="T57" fmla="*/ 124 h 213"/>
              <a:gd name="T58" fmla="*/ 6 w 281"/>
              <a:gd name="T59" fmla="*/ 60 h 213"/>
              <a:gd name="T60" fmla="*/ 24 w 281"/>
              <a:gd name="T61" fmla="*/ 46 h 213"/>
              <a:gd name="T62" fmla="*/ 79 w 281"/>
              <a:gd name="T63" fmla="*/ 18 h 213"/>
              <a:gd name="T64" fmla="*/ 136 w 281"/>
              <a:gd name="T65" fmla="*/ 13 h 213"/>
              <a:gd name="T66" fmla="*/ 137 w 281"/>
              <a:gd name="T67" fmla="*/ 14 h 213"/>
              <a:gd name="T68" fmla="*/ 86 w 281"/>
              <a:gd name="T69" fmla="*/ 73 h 213"/>
              <a:gd name="T70" fmla="*/ 92 w 281"/>
              <a:gd name="T71" fmla="*/ 46 h 213"/>
              <a:gd name="T72" fmla="*/ 93 w 281"/>
              <a:gd name="T73" fmla="*/ 46 h 213"/>
              <a:gd name="T74" fmla="*/ 98 w 281"/>
              <a:gd name="T75" fmla="*/ 56 h 213"/>
              <a:gd name="T76" fmla="*/ 102 w 281"/>
              <a:gd name="T77" fmla="*/ 34 h 213"/>
              <a:gd name="T78" fmla="*/ 95 w 281"/>
              <a:gd name="T79" fmla="*/ 90 h 213"/>
              <a:gd name="T80" fmla="*/ 155 w 281"/>
              <a:gd name="T81" fmla="*/ 109 h 213"/>
              <a:gd name="T82" fmla="*/ 211 w 281"/>
              <a:gd name="T83" fmla="*/ 76 h 213"/>
              <a:gd name="T84" fmla="*/ 177 w 281"/>
              <a:gd name="T85" fmla="*/ 75 h 213"/>
              <a:gd name="T86" fmla="*/ 191 w 281"/>
              <a:gd name="T87" fmla="*/ 76 h 213"/>
              <a:gd name="T88" fmla="*/ 204 w 281"/>
              <a:gd name="T89" fmla="*/ 87 h 213"/>
              <a:gd name="T90" fmla="*/ 148 w 281"/>
              <a:gd name="T91" fmla="*/ 69 h 213"/>
              <a:gd name="T92" fmla="*/ 248 w 281"/>
              <a:gd name="T93" fmla="*/ 80 h 213"/>
              <a:gd name="T94" fmla="*/ 250 w 281"/>
              <a:gd name="T95" fmla="*/ 81 h 213"/>
              <a:gd name="T96" fmla="*/ 74 w 281"/>
              <a:gd name="T97" fmla="*/ 95 h 213"/>
              <a:gd name="T98" fmla="*/ 113 w 281"/>
              <a:gd name="T99" fmla="*/ 130 h 213"/>
              <a:gd name="T100" fmla="*/ 225 w 281"/>
              <a:gd name="T101" fmla="*/ 136 h 213"/>
              <a:gd name="T102" fmla="*/ 133 w 281"/>
              <a:gd name="T103" fmla="*/ 134 h 213"/>
              <a:gd name="T104" fmla="*/ 212 w 281"/>
              <a:gd name="T105" fmla="*/ 146 h 213"/>
              <a:gd name="T106" fmla="*/ 139 w 281"/>
              <a:gd name="T107" fmla="*/ 124 h 213"/>
              <a:gd name="T108" fmla="*/ 134 w 281"/>
              <a:gd name="T109" fmla="*/ 120 h 213"/>
              <a:gd name="T110" fmla="*/ 74 w 281"/>
              <a:gd name="T111" fmla="*/ 87 h 213"/>
              <a:gd name="T112" fmla="*/ 117 w 281"/>
              <a:gd name="T113" fmla="*/ 138 h 2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281" h="213">
                <a:moveTo>
                  <a:pt x="250" y="81"/>
                </a:moveTo>
                <a:cubicBezTo>
                  <a:pt x="252" y="81"/>
                  <a:pt x="252" y="81"/>
                  <a:pt x="252" y="81"/>
                </a:cubicBezTo>
                <a:cubicBezTo>
                  <a:pt x="252" y="81"/>
                  <a:pt x="252" y="72"/>
                  <a:pt x="247" y="61"/>
                </a:cubicBezTo>
                <a:cubicBezTo>
                  <a:pt x="241" y="50"/>
                  <a:pt x="230" y="38"/>
                  <a:pt x="208" y="31"/>
                </a:cubicBezTo>
                <a:cubicBezTo>
                  <a:pt x="201" y="29"/>
                  <a:pt x="195" y="28"/>
                  <a:pt x="189" y="28"/>
                </a:cubicBezTo>
                <a:cubicBezTo>
                  <a:pt x="175" y="28"/>
                  <a:pt x="163" y="33"/>
                  <a:pt x="156" y="41"/>
                </a:cubicBezTo>
                <a:cubicBezTo>
                  <a:pt x="148" y="49"/>
                  <a:pt x="144" y="59"/>
                  <a:pt x="144" y="69"/>
                </a:cubicBezTo>
                <a:cubicBezTo>
                  <a:pt x="144" y="72"/>
                  <a:pt x="144" y="75"/>
                  <a:pt x="145" y="78"/>
                </a:cubicBezTo>
                <a:cubicBezTo>
                  <a:pt x="149" y="90"/>
                  <a:pt x="153" y="98"/>
                  <a:pt x="160" y="103"/>
                </a:cubicBezTo>
                <a:cubicBezTo>
                  <a:pt x="166" y="108"/>
                  <a:pt x="174" y="109"/>
                  <a:pt x="183" y="109"/>
                </a:cubicBezTo>
                <a:cubicBezTo>
                  <a:pt x="188" y="109"/>
                  <a:pt x="191" y="109"/>
                  <a:pt x="195" y="108"/>
                </a:cubicBezTo>
                <a:cubicBezTo>
                  <a:pt x="199" y="107"/>
                  <a:pt x="203" y="104"/>
                  <a:pt x="205" y="101"/>
                </a:cubicBezTo>
                <a:cubicBezTo>
                  <a:pt x="207" y="97"/>
                  <a:pt x="207" y="93"/>
                  <a:pt x="208" y="87"/>
                </a:cubicBezTo>
                <a:cubicBezTo>
                  <a:pt x="208" y="87"/>
                  <a:pt x="208" y="86"/>
                  <a:pt x="208" y="85"/>
                </a:cubicBezTo>
                <a:cubicBezTo>
                  <a:pt x="208" y="81"/>
                  <a:pt x="206" y="78"/>
                  <a:pt x="203" y="76"/>
                </a:cubicBezTo>
                <a:cubicBezTo>
                  <a:pt x="201" y="74"/>
                  <a:pt x="198" y="74"/>
                  <a:pt x="195" y="74"/>
                </a:cubicBezTo>
                <a:cubicBezTo>
                  <a:pt x="193" y="74"/>
                  <a:pt x="191" y="74"/>
                  <a:pt x="191" y="74"/>
                </a:cubicBezTo>
                <a:cubicBezTo>
                  <a:pt x="190" y="74"/>
                  <a:pt x="190" y="74"/>
                  <a:pt x="190" y="74"/>
                </a:cubicBezTo>
                <a:cubicBezTo>
                  <a:pt x="190" y="75"/>
                  <a:pt x="190" y="75"/>
                  <a:pt x="190" y="75"/>
                </a:cubicBezTo>
                <a:cubicBezTo>
                  <a:pt x="190" y="75"/>
                  <a:pt x="190" y="75"/>
                  <a:pt x="190" y="75"/>
                </a:cubicBezTo>
                <a:cubicBezTo>
                  <a:pt x="189" y="75"/>
                  <a:pt x="189" y="77"/>
                  <a:pt x="188" y="78"/>
                </a:cubicBezTo>
                <a:cubicBezTo>
                  <a:pt x="187" y="78"/>
                  <a:pt x="187" y="79"/>
                  <a:pt x="186" y="79"/>
                </a:cubicBezTo>
                <a:cubicBezTo>
                  <a:pt x="186" y="80"/>
                  <a:pt x="185" y="80"/>
                  <a:pt x="185" y="80"/>
                </a:cubicBezTo>
                <a:cubicBezTo>
                  <a:pt x="185" y="80"/>
                  <a:pt x="184" y="80"/>
                  <a:pt x="184" y="79"/>
                </a:cubicBezTo>
                <a:cubicBezTo>
                  <a:pt x="183" y="78"/>
                  <a:pt x="182" y="77"/>
                  <a:pt x="181" y="74"/>
                </a:cubicBezTo>
                <a:cubicBezTo>
                  <a:pt x="179" y="75"/>
                  <a:pt x="179" y="75"/>
                  <a:pt x="179" y="75"/>
                </a:cubicBezTo>
                <a:cubicBezTo>
                  <a:pt x="181" y="75"/>
                  <a:pt x="181" y="75"/>
                  <a:pt x="181" y="75"/>
                </a:cubicBezTo>
                <a:cubicBezTo>
                  <a:pt x="181" y="75"/>
                  <a:pt x="181" y="75"/>
                  <a:pt x="181" y="75"/>
                </a:cubicBezTo>
                <a:cubicBezTo>
                  <a:pt x="181" y="75"/>
                  <a:pt x="181" y="75"/>
                  <a:pt x="181" y="75"/>
                </a:cubicBezTo>
                <a:cubicBezTo>
                  <a:pt x="181" y="75"/>
                  <a:pt x="181" y="75"/>
                  <a:pt x="181" y="75"/>
                </a:cubicBezTo>
                <a:cubicBezTo>
                  <a:pt x="181" y="75"/>
                  <a:pt x="181" y="75"/>
                  <a:pt x="181" y="75"/>
                </a:cubicBezTo>
                <a:cubicBezTo>
                  <a:pt x="181" y="75"/>
                  <a:pt x="181" y="75"/>
                  <a:pt x="181" y="75"/>
                </a:cubicBezTo>
                <a:cubicBezTo>
                  <a:pt x="181" y="75"/>
                  <a:pt x="181" y="73"/>
                  <a:pt x="182" y="72"/>
                </a:cubicBezTo>
                <a:cubicBezTo>
                  <a:pt x="183" y="71"/>
                  <a:pt x="184" y="70"/>
                  <a:pt x="185" y="70"/>
                </a:cubicBezTo>
                <a:cubicBezTo>
                  <a:pt x="186" y="69"/>
                  <a:pt x="187" y="69"/>
                  <a:pt x="189" y="69"/>
                </a:cubicBezTo>
                <a:cubicBezTo>
                  <a:pt x="191" y="69"/>
                  <a:pt x="193" y="69"/>
                  <a:pt x="196" y="70"/>
                </a:cubicBezTo>
                <a:cubicBezTo>
                  <a:pt x="201" y="71"/>
                  <a:pt x="205" y="75"/>
                  <a:pt x="208" y="78"/>
                </a:cubicBezTo>
                <a:cubicBezTo>
                  <a:pt x="211" y="82"/>
                  <a:pt x="212" y="87"/>
                  <a:pt x="212" y="91"/>
                </a:cubicBezTo>
                <a:cubicBezTo>
                  <a:pt x="212" y="94"/>
                  <a:pt x="212" y="97"/>
                  <a:pt x="210" y="99"/>
                </a:cubicBezTo>
                <a:cubicBezTo>
                  <a:pt x="210" y="100"/>
                  <a:pt x="208" y="102"/>
                  <a:pt x="206" y="103"/>
                </a:cubicBezTo>
                <a:cubicBezTo>
                  <a:pt x="200" y="109"/>
                  <a:pt x="190" y="115"/>
                  <a:pt x="178" y="115"/>
                </a:cubicBezTo>
                <a:cubicBezTo>
                  <a:pt x="172" y="115"/>
                  <a:pt x="164" y="113"/>
                  <a:pt x="158" y="106"/>
                </a:cubicBezTo>
                <a:cubicBezTo>
                  <a:pt x="151" y="100"/>
                  <a:pt x="144" y="90"/>
                  <a:pt x="139" y="73"/>
                </a:cubicBezTo>
                <a:cubicBezTo>
                  <a:pt x="138" y="69"/>
                  <a:pt x="138" y="69"/>
                  <a:pt x="138" y="69"/>
                </a:cubicBezTo>
                <a:cubicBezTo>
                  <a:pt x="136" y="73"/>
                  <a:pt x="136" y="73"/>
                  <a:pt x="136" y="73"/>
                </a:cubicBezTo>
                <a:cubicBezTo>
                  <a:pt x="136" y="73"/>
                  <a:pt x="136" y="73"/>
                  <a:pt x="136" y="73"/>
                </a:cubicBezTo>
                <a:cubicBezTo>
                  <a:pt x="135" y="74"/>
                  <a:pt x="132" y="77"/>
                  <a:pt x="127" y="81"/>
                </a:cubicBezTo>
                <a:cubicBezTo>
                  <a:pt x="122" y="84"/>
                  <a:pt x="115" y="88"/>
                  <a:pt x="106" y="88"/>
                </a:cubicBezTo>
                <a:cubicBezTo>
                  <a:pt x="103" y="88"/>
                  <a:pt x="99" y="87"/>
                  <a:pt x="96" y="86"/>
                </a:cubicBezTo>
                <a:cubicBezTo>
                  <a:pt x="80" y="82"/>
                  <a:pt x="71" y="69"/>
                  <a:pt x="71" y="57"/>
                </a:cubicBezTo>
                <a:cubicBezTo>
                  <a:pt x="71" y="50"/>
                  <a:pt x="74" y="42"/>
                  <a:pt x="83" y="37"/>
                </a:cubicBezTo>
                <a:cubicBezTo>
                  <a:pt x="82" y="35"/>
                  <a:pt x="82" y="35"/>
                  <a:pt x="82" y="35"/>
                </a:cubicBezTo>
                <a:cubicBezTo>
                  <a:pt x="83" y="37"/>
                  <a:pt x="83" y="37"/>
                  <a:pt x="83" y="37"/>
                </a:cubicBezTo>
                <a:cubicBezTo>
                  <a:pt x="83" y="37"/>
                  <a:pt x="83" y="37"/>
                  <a:pt x="83" y="37"/>
                </a:cubicBezTo>
                <a:cubicBezTo>
                  <a:pt x="84" y="37"/>
                  <a:pt x="88" y="35"/>
                  <a:pt x="92" y="35"/>
                </a:cubicBezTo>
                <a:cubicBezTo>
                  <a:pt x="95" y="35"/>
                  <a:pt x="98" y="36"/>
                  <a:pt x="100" y="37"/>
                </a:cubicBezTo>
                <a:cubicBezTo>
                  <a:pt x="103" y="39"/>
                  <a:pt x="104" y="41"/>
                  <a:pt x="104" y="43"/>
                </a:cubicBezTo>
                <a:cubicBezTo>
                  <a:pt x="104" y="45"/>
                  <a:pt x="103" y="47"/>
                  <a:pt x="102" y="48"/>
                </a:cubicBezTo>
                <a:cubicBezTo>
                  <a:pt x="101" y="50"/>
                  <a:pt x="100" y="51"/>
                  <a:pt x="99" y="52"/>
                </a:cubicBezTo>
                <a:cubicBezTo>
                  <a:pt x="100" y="53"/>
                  <a:pt x="100" y="53"/>
                  <a:pt x="100" y="53"/>
                </a:cubicBezTo>
                <a:cubicBezTo>
                  <a:pt x="100" y="51"/>
                  <a:pt x="100" y="51"/>
                  <a:pt x="100" y="51"/>
                </a:cubicBezTo>
                <a:cubicBezTo>
                  <a:pt x="100" y="51"/>
                  <a:pt x="100" y="51"/>
                  <a:pt x="100" y="51"/>
                </a:cubicBezTo>
                <a:cubicBezTo>
                  <a:pt x="99" y="51"/>
                  <a:pt x="99" y="52"/>
                  <a:pt x="98" y="52"/>
                </a:cubicBezTo>
                <a:cubicBezTo>
                  <a:pt x="97" y="52"/>
                  <a:pt x="96" y="51"/>
                  <a:pt x="96" y="51"/>
                </a:cubicBezTo>
                <a:cubicBezTo>
                  <a:pt x="96" y="51"/>
                  <a:pt x="95" y="51"/>
                  <a:pt x="95" y="49"/>
                </a:cubicBezTo>
                <a:cubicBezTo>
                  <a:pt x="95" y="48"/>
                  <a:pt x="95" y="47"/>
                  <a:pt x="96" y="46"/>
                </a:cubicBezTo>
                <a:cubicBezTo>
                  <a:pt x="96" y="45"/>
                  <a:pt x="96" y="45"/>
                  <a:pt x="96" y="45"/>
                </a:cubicBezTo>
                <a:cubicBezTo>
                  <a:pt x="96" y="44"/>
                  <a:pt x="96" y="44"/>
                  <a:pt x="96" y="44"/>
                </a:cubicBezTo>
                <a:cubicBezTo>
                  <a:pt x="96" y="44"/>
                  <a:pt x="95" y="43"/>
                  <a:pt x="94" y="42"/>
                </a:cubicBezTo>
                <a:cubicBezTo>
                  <a:pt x="93" y="41"/>
                  <a:pt x="91" y="40"/>
                  <a:pt x="89" y="40"/>
                </a:cubicBezTo>
                <a:cubicBezTo>
                  <a:pt x="87" y="40"/>
                  <a:pt x="85" y="41"/>
                  <a:pt x="83" y="43"/>
                </a:cubicBezTo>
                <a:cubicBezTo>
                  <a:pt x="81" y="44"/>
                  <a:pt x="79" y="47"/>
                  <a:pt x="77" y="51"/>
                </a:cubicBezTo>
                <a:cubicBezTo>
                  <a:pt x="75" y="54"/>
                  <a:pt x="74" y="57"/>
                  <a:pt x="74" y="60"/>
                </a:cubicBezTo>
                <a:cubicBezTo>
                  <a:pt x="74" y="66"/>
                  <a:pt x="78" y="72"/>
                  <a:pt x="83" y="76"/>
                </a:cubicBezTo>
                <a:cubicBezTo>
                  <a:pt x="89" y="80"/>
                  <a:pt x="95" y="82"/>
                  <a:pt x="101" y="82"/>
                </a:cubicBezTo>
                <a:cubicBezTo>
                  <a:pt x="102" y="82"/>
                  <a:pt x="103" y="82"/>
                  <a:pt x="104" y="82"/>
                </a:cubicBezTo>
                <a:cubicBezTo>
                  <a:pt x="109" y="81"/>
                  <a:pt x="119" y="79"/>
                  <a:pt x="128" y="73"/>
                </a:cubicBezTo>
                <a:cubicBezTo>
                  <a:pt x="133" y="70"/>
                  <a:pt x="137" y="66"/>
                  <a:pt x="141" y="61"/>
                </a:cubicBezTo>
                <a:cubicBezTo>
                  <a:pt x="144" y="56"/>
                  <a:pt x="146" y="49"/>
                  <a:pt x="146" y="40"/>
                </a:cubicBezTo>
                <a:cubicBezTo>
                  <a:pt x="146" y="33"/>
                  <a:pt x="144" y="24"/>
                  <a:pt x="140" y="13"/>
                </a:cubicBezTo>
                <a:cubicBezTo>
                  <a:pt x="140" y="13"/>
                  <a:pt x="140" y="13"/>
                  <a:pt x="140" y="13"/>
                </a:cubicBezTo>
                <a:cubicBezTo>
                  <a:pt x="140" y="13"/>
                  <a:pt x="140" y="13"/>
                  <a:pt x="140" y="13"/>
                </a:cubicBezTo>
                <a:cubicBezTo>
                  <a:pt x="140" y="13"/>
                  <a:pt x="139" y="10"/>
                  <a:pt x="135" y="7"/>
                </a:cubicBezTo>
                <a:cubicBezTo>
                  <a:pt x="132" y="3"/>
                  <a:pt x="126" y="0"/>
                  <a:pt x="119" y="0"/>
                </a:cubicBezTo>
                <a:cubicBezTo>
                  <a:pt x="115" y="0"/>
                  <a:pt x="110" y="1"/>
                  <a:pt x="105" y="3"/>
                </a:cubicBezTo>
                <a:cubicBezTo>
                  <a:pt x="105" y="3"/>
                  <a:pt x="105" y="3"/>
                  <a:pt x="105" y="3"/>
                </a:cubicBezTo>
                <a:cubicBezTo>
                  <a:pt x="105" y="4"/>
                  <a:pt x="105" y="4"/>
                  <a:pt x="105" y="4"/>
                </a:cubicBezTo>
                <a:cubicBezTo>
                  <a:pt x="105" y="4"/>
                  <a:pt x="105" y="4"/>
                  <a:pt x="105" y="4"/>
                </a:cubicBezTo>
                <a:cubicBezTo>
                  <a:pt x="104" y="5"/>
                  <a:pt x="93" y="12"/>
                  <a:pt x="78" y="14"/>
                </a:cubicBezTo>
                <a:cubicBezTo>
                  <a:pt x="77" y="14"/>
                  <a:pt x="77" y="14"/>
                  <a:pt x="77" y="14"/>
                </a:cubicBezTo>
                <a:cubicBezTo>
                  <a:pt x="76" y="16"/>
                  <a:pt x="76" y="16"/>
                  <a:pt x="76" y="16"/>
                </a:cubicBezTo>
                <a:cubicBezTo>
                  <a:pt x="76" y="16"/>
                  <a:pt x="76" y="16"/>
                  <a:pt x="76" y="16"/>
                </a:cubicBezTo>
                <a:cubicBezTo>
                  <a:pt x="76" y="17"/>
                  <a:pt x="75" y="24"/>
                  <a:pt x="69" y="31"/>
                </a:cubicBezTo>
                <a:cubicBezTo>
                  <a:pt x="64" y="38"/>
                  <a:pt x="53" y="45"/>
                  <a:pt x="33" y="45"/>
                </a:cubicBezTo>
                <a:cubicBezTo>
                  <a:pt x="31" y="45"/>
                  <a:pt x="28" y="44"/>
                  <a:pt x="24" y="44"/>
                </a:cubicBezTo>
                <a:cubicBezTo>
                  <a:pt x="23" y="44"/>
                  <a:pt x="23" y="44"/>
                  <a:pt x="23" y="44"/>
                </a:cubicBezTo>
                <a:cubicBezTo>
                  <a:pt x="23" y="45"/>
                  <a:pt x="23" y="45"/>
                  <a:pt x="23" y="45"/>
                </a:cubicBezTo>
                <a:cubicBezTo>
                  <a:pt x="22" y="45"/>
                  <a:pt x="22" y="45"/>
                  <a:pt x="22" y="45"/>
                </a:cubicBezTo>
                <a:cubicBezTo>
                  <a:pt x="21" y="46"/>
                  <a:pt x="18" y="49"/>
                  <a:pt x="15" y="52"/>
                </a:cubicBezTo>
                <a:cubicBezTo>
                  <a:pt x="11" y="55"/>
                  <a:pt x="7" y="57"/>
                  <a:pt x="4" y="57"/>
                </a:cubicBezTo>
                <a:cubicBezTo>
                  <a:pt x="2" y="58"/>
                  <a:pt x="2" y="58"/>
                  <a:pt x="2" y="58"/>
                </a:cubicBezTo>
                <a:cubicBezTo>
                  <a:pt x="2" y="59"/>
                  <a:pt x="2" y="59"/>
                  <a:pt x="2" y="59"/>
                </a:cubicBezTo>
                <a:cubicBezTo>
                  <a:pt x="2" y="59"/>
                  <a:pt x="0" y="66"/>
                  <a:pt x="0" y="75"/>
                </a:cubicBezTo>
                <a:cubicBezTo>
                  <a:pt x="0" y="84"/>
                  <a:pt x="1" y="94"/>
                  <a:pt x="7" y="103"/>
                </a:cubicBezTo>
                <a:cubicBezTo>
                  <a:pt x="12" y="113"/>
                  <a:pt x="22" y="122"/>
                  <a:pt x="38" y="127"/>
                </a:cubicBezTo>
                <a:cubicBezTo>
                  <a:pt x="39" y="125"/>
                  <a:pt x="39" y="125"/>
                  <a:pt x="39" y="125"/>
                </a:cubicBezTo>
                <a:cubicBezTo>
                  <a:pt x="37" y="125"/>
                  <a:pt x="37" y="125"/>
                  <a:pt x="37" y="125"/>
                </a:cubicBezTo>
                <a:cubicBezTo>
                  <a:pt x="37" y="125"/>
                  <a:pt x="37" y="127"/>
                  <a:pt x="37" y="130"/>
                </a:cubicBezTo>
                <a:cubicBezTo>
                  <a:pt x="37" y="136"/>
                  <a:pt x="37" y="146"/>
                  <a:pt x="40" y="156"/>
                </a:cubicBezTo>
                <a:cubicBezTo>
                  <a:pt x="42" y="161"/>
                  <a:pt x="45" y="166"/>
                  <a:pt x="48" y="169"/>
                </a:cubicBezTo>
                <a:cubicBezTo>
                  <a:pt x="52" y="173"/>
                  <a:pt x="56" y="176"/>
                  <a:pt x="62" y="178"/>
                </a:cubicBezTo>
                <a:cubicBezTo>
                  <a:pt x="63" y="176"/>
                  <a:pt x="63" y="176"/>
                  <a:pt x="63" y="176"/>
                </a:cubicBezTo>
                <a:cubicBezTo>
                  <a:pt x="62" y="178"/>
                  <a:pt x="62" y="178"/>
                  <a:pt x="62" y="178"/>
                </a:cubicBezTo>
                <a:cubicBezTo>
                  <a:pt x="62" y="178"/>
                  <a:pt x="69" y="183"/>
                  <a:pt x="81" y="183"/>
                </a:cubicBezTo>
                <a:cubicBezTo>
                  <a:pt x="86" y="183"/>
                  <a:pt x="92" y="182"/>
                  <a:pt x="99" y="179"/>
                </a:cubicBezTo>
                <a:cubicBezTo>
                  <a:pt x="99" y="177"/>
                  <a:pt x="99" y="177"/>
                  <a:pt x="99" y="177"/>
                </a:cubicBezTo>
                <a:cubicBezTo>
                  <a:pt x="97" y="178"/>
                  <a:pt x="97" y="178"/>
                  <a:pt x="97" y="178"/>
                </a:cubicBezTo>
                <a:cubicBezTo>
                  <a:pt x="97" y="178"/>
                  <a:pt x="99" y="186"/>
                  <a:pt x="107" y="194"/>
                </a:cubicBezTo>
                <a:cubicBezTo>
                  <a:pt x="114" y="203"/>
                  <a:pt x="127" y="212"/>
                  <a:pt x="147" y="213"/>
                </a:cubicBezTo>
                <a:cubicBezTo>
                  <a:pt x="148" y="213"/>
                  <a:pt x="150" y="213"/>
                  <a:pt x="151" y="213"/>
                </a:cubicBezTo>
                <a:cubicBezTo>
                  <a:pt x="169" y="213"/>
                  <a:pt x="182" y="206"/>
                  <a:pt x="190" y="199"/>
                </a:cubicBezTo>
                <a:cubicBezTo>
                  <a:pt x="198" y="192"/>
                  <a:pt x="202" y="185"/>
                  <a:pt x="202" y="185"/>
                </a:cubicBezTo>
                <a:cubicBezTo>
                  <a:pt x="200" y="184"/>
                  <a:pt x="200" y="184"/>
                  <a:pt x="200" y="184"/>
                </a:cubicBezTo>
                <a:cubicBezTo>
                  <a:pt x="199" y="186"/>
                  <a:pt x="199" y="186"/>
                  <a:pt x="199" y="186"/>
                </a:cubicBezTo>
                <a:cubicBezTo>
                  <a:pt x="199" y="186"/>
                  <a:pt x="213" y="193"/>
                  <a:pt x="229" y="193"/>
                </a:cubicBezTo>
                <a:cubicBezTo>
                  <a:pt x="238" y="193"/>
                  <a:pt x="249" y="190"/>
                  <a:pt x="258" y="182"/>
                </a:cubicBezTo>
                <a:cubicBezTo>
                  <a:pt x="270" y="171"/>
                  <a:pt x="281" y="148"/>
                  <a:pt x="281" y="126"/>
                </a:cubicBezTo>
                <a:cubicBezTo>
                  <a:pt x="281" y="117"/>
                  <a:pt x="279" y="108"/>
                  <a:pt x="274" y="100"/>
                </a:cubicBezTo>
                <a:cubicBezTo>
                  <a:pt x="270" y="92"/>
                  <a:pt x="262" y="85"/>
                  <a:pt x="251" y="79"/>
                </a:cubicBezTo>
                <a:cubicBezTo>
                  <a:pt x="250" y="81"/>
                  <a:pt x="250" y="81"/>
                  <a:pt x="250" y="81"/>
                </a:cubicBezTo>
                <a:cubicBezTo>
                  <a:pt x="252" y="81"/>
                  <a:pt x="252" y="81"/>
                  <a:pt x="252" y="81"/>
                </a:cubicBezTo>
                <a:cubicBezTo>
                  <a:pt x="250" y="81"/>
                  <a:pt x="250" y="81"/>
                  <a:pt x="250" y="81"/>
                </a:cubicBezTo>
                <a:cubicBezTo>
                  <a:pt x="249" y="83"/>
                  <a:pt x="249" y="83"/>
                  <a:pt x="249" y="83"/>
                </a:cubicBezTo>
                <a:cubicBezTo>
                  <a:pt x="260" y="88"/>
                  <a:pt x="267" y="94"/>
                  <a:pt x="271" y="102"/>
                </a:cubicBezTo>
                <a:cubicBezTo>
                  <a:pt x="275" y="109"/>
                  <a:pt x="277" y="118"/>
                  <a:pt x="277" y="126"/>
                </a:cubicBezTo>
                <a:cubicBezTo>
                  <a:pt x="277" y="147"/>
                  <a:pt x="266" y="169"/>
                  <a:pt x="255" y="179"/>
                </a:cubicBezTo>
                <a:cubicBezTo>
                  <a:pt x="247" y="187"/>
                  <a:pt x="238" y="189"/>
                  <a:pt x="229" y="189"/>
                </a:cubicBezTo>
                <a:cubicBezTo>
                  <a:pt x="221" y="189"/>
                  <a:pt x="214" y="187"/>
                  <a:pt x="209" y="186"/>
                </a:cubicBezTo>
                <a:cubicBezTo>
                  <a:pt x="206" y="185"/>
                  <a:pt x="204" y="184"/>
                  <a:pt x="203" y="184"/>
                </a:cubicBezTo>
                <a:cubicBezTo>
                  <a:pt x="202" y="183"/>
                  <a:pt x="202" y="183"/>
                  <a:pt x="201" y="183"/>
                </a:cubicBezTo>
                <a:cubicBezTo>
                  <a:pt x="201" y="183"/>
                  <a:pt x="201" y="183"/>
                  <a:pt x="201" y="183"/>
                </a:cubicBezTo>
                <a:cubicBezTo>
                  <a:pt x="199" y="182"/>
                  <a:pt x="199" y="182"/>
                  <a:pt x="199" y="182"/>
                </a:cubicBezTo>
                <a:cubicBezTo>
                  <a:pt x="198" y="184"/>
                  <a:pt x="198" y="184"/>
                  <a:pt x="198" y="184"/>
                </a:cubicBezTo>
                <a:cubicBezTo>
                  <a:pt x="198" y="184"/>
                  <a:pt x="198" y="184"/>
                  <a:pt x="198" y="184"/>
                </a:cubicBezTo>
                <a:cubicBezTo>
                  <a:pt x="198" y="184"/>
                  <a:pt x="194" y="191"/>
                  <a:pt x="187" y="197"/>
                </a:cubicBezTo>
                <a:cubicBezTo>
                  <a:pt x="179" y="203"/>
                  <a:pt x="168" y="209"/>
                  <a:pt x="151" y="209"/>
                </a:cubicBezTo>
                <a:cubicBezTo>
                  <a:pt x="150" y="209"/>
                  <a:pt x="148" y="209"/>
                  <a:pt x="147" y="209"/>
                </a:cubicBezTo>
                <a:cubicBezTo>
                  <a:pt x="128" y="208"/>
                  <a:pt x="117" y="200"/>
                  <a:pt x="110" y="192"/>
                </a:cubicBezTo>
                <a:cubicBezTo>
                  <a:pt x="106" y="188"/>
                  <a:pt x="104" y="184"/>
                  <a:pt x="103" y="181"/>
                </a:cubicBezTo>
                <a:cubicBezTo>
                  <a:pt x="102" y="180"/>
                  <a:pt x="101" y="179"/>
                  <a:pt x="101" y="178"/>
                </a:cubicBezTo>
                <a:cubicBezTo>
                  <a:pt x="101" y="177"/>
                  <a:pt x="101" y="177"/>
                  <a:pt x="101" y="177"/>
                </a:cubicBezTo>
                <a:cubicBezTo>
                  <a:pt x="101" y="177"/>
                  <a:pt x="101" y="177"/>
                  <a:pt x="101" y="177"/>
                </a:cubicBezTo>
                <a:cubicBezTo>
                  <a:pt x="101" y="177"/>
                  <a:pt x="101" y="177"/>
                  <a:pt x="101" y="177"/>
                </a:cubicBezTo>
                <a:cubicBezTo>
                  <a:pt x="100" y="175"/>
                  <a:pt x="100" y="175"/>
                  <a:pt x="100" y="175"/>
                </a:cubicBezTo>
                <a:cubicBezTo>
                  <a:pt x="98" y="175"/>
                  <a:pt x="98" y="175"/>
                  <a:pt x="98" y="175"/>
                </a:cubicBezTo>
                <a:cubicBezTo>
                  <a:pt x="91" y="178"/>
                  <a:pt x="86" y="179"/>
                  <a:pt x="81" y="179"/>
                </a:cubicBezTo>
                <a:cubicBezTo>
                  <a:pt x="75" y="179"/>
                  <a:pt x="71" y="178"/>
                  <a:pt x="68" y="176"/>
                </a:cubicBezTo>
                <a:cubicBezTo>
                  <a:pt x="67" y="176"/>
                  <a:pt x="66" y="175"/>
                  <a:pt x="65" y="175"/>
                </a:cubicBezTo>
                <a:cubicBezTo>
                  <a:pt x="64" y="175"/>
                  <a:pt x="64" y="175"/>
                  <a:pt x="64" y="175"/>
                </a:cubicBezTo>
                <a:cubicBezTo>
                  <a:pt x="64" y="174"/>
                  <a:pt x="64" y="174"/>
                  <a:pt x="64" y="174"/>
                </a:cubicBezTo>
                <a:cubicBezTo>
                  <a:pt x="64" y="174"/>
                  <a:pt x="64" y="174"/>
                  <a:pt x="64" y="174"/>
                </a:cubicBezTo>
                <a:cubicBezTo>
                  <a:pt x="64" y="175"/>
                  <a:pt x="64" y="175"/>
                  <a:pt x="64" y="175"/>
                </a:cubicBezTo>
                <a:cubicBezTo>
                  <a:pt x="64" y="174"/>
                  <a:pt x="64" y="174"/>
                  <a:pt x="64" y="174"/>
                </a:cubicBezTo>
                <a:cubicBezTo>
                  <a:pt x="64" y="174"/>
                  <a:pt x="64" y="174"/>
                  <a:pt x="64" y="174"/>
                </a:cubicBezTo>
                <a:cubicBezTo>
                  <a:pt x="64" y="175"/>
                  <a:pt x="64" y="175"/>
                  <a:pt x="64" y="175"/>
                </a:cubicBezTo>
                <a:cubicBezTo>
                  <a:pt x="64" y="174"/>
                  <a:pt x="64" y="174"/>
                  <a:pt x="64" y="174"/>
                </a:cubicBezTo>
                <a:cubicBezTo>
                  <a:pt x="64" y="174"/>
                  <a:pt x="64" y="174"/>
                  <a:pt x="64" y="174"/>
                </a:cubicBezTo>
                <a:cubicBezTo>
                  <a:pt x="63" y="174"/>
                  <a:pt x="63" y="174"/>
                  <a:pt x="63" y="174"/>
                </a:cubicBezTo>
                <a:cubicBezTo>
                  <a:pt x="58" y="173"/>
                  <a:pt x="54" y="170"/>
                  <a:pt x="51" y="167"/>
                </a:cubicBezTo>
                <a:cubicBezTo>
                  <a:pt x="47" y="162"/>
                  <a:pt x="44" y="155"/>
                  <a:pt x="42" y="148"/>
                </a:cubicBezTo>
                <a:cubicBezTo>
                  <a:pt x="41" y="141"/>
                  <a:pt x="41" y="135"/>
                  <a:pt x="41" y="130"/>
                </a:cubicBezTo>
                <a:cubicBezTo>
                  <a:pt x="41" y="129"/>
                  <a:pt x="41" y="128"/>
                  <a:pt x="41" y="127"/>
                </a:cubicBezTo>
                <a:cubicBezTo>
                  <a:pt x="41" y="126"/>
                  <a:pt x="41" y="126"/>
                  <a:pt x="41" y="126"/>
                </a:cubicBezTo>
                <a:cubicBezTo>
                  <a:pt x="41" y="124"/>
                  <a:pt x="41" y="124"/>
                  <a:pt x="41" y="124"/>
                </a:cubicBezTo>
                <a:cubicBezTo>
                  <a:pt x="39" y="124"/>
                  <a:pt x="39" y="124"/>
                  <a:pt x="39" y="124"/>
                </a:cubicBezTo>
                <a:cubicBezTo>
                  <a:pt x="24" y="118"/>
                  <a:pt x="15" y="110"/>
                  <a:pt x="10" y="101"/>
                </a:cubicBezTo>
                <a:cubicBezTo>
                  <a:pt x="5" y="93"/>
                  <a:pt x="4" y="83"/>
                  <a:pt x="4" y="75"/>
                </a:cubicBezTo>
                <a:cubicBezTo>
                  <a:pt x="4" y="71"/>
                  <a:pt x="4" y="67"/>
                  <a:pt x="5" y="64"/>
                </a:cubicBezTo>
                <a:cubicBezTo>
                  <a:pt x="5" y="63"/>
                  <a:pt x="5" y="62"/>
                  <a:pt x="5" y="61"/>
                </a:cubicBezTo>
                <a:cubicBezTo>
                  <a:pt x="6" y="61"/>
                  <a:pt x="6" y="60"/>
                  <a:pt x="6" y="60"/>
                </a:cubicBezTo>
                <a:cubicBezTo>
                  <a:pt x="6" y="60"/>
                  <a:pt x="6" y="60"/>
                  <a:pt x="6" y="60"/>
                </a:cubicBezTo>
                <a:cubicBezTo>
                  <a:pt x="4" y="59"/>
                  <a:pt x="4" y="59"/>
                  <a:pt x="4" y="59"/>
                </a:cubicBezTo>
                <a:cubicBezTo>
                  <a:pt x="4" y="61"/>
                  <a:pt x="4" y="61"/>
                  <a:pt x="4" y="61"/>
                </a:cubicBezTo>
                <a:cubicBezTo>
                  <a:pt x="10" y="61"/>
                  <a:pt x="15" y="57"/>
                  <a:pt x="19" y="54"/>
                </a:cubicBezTo>
                <a:cubicBezTo>
                  <a:pt x="23" y="51"/>
                  <a:pt x="26" y="47"/>
                  <a:pt x="26" y="47"/>
                </a:cubicBezTo>
                <a:cubicBezTo>
                  <a:pt x="24" y="46"/>
                  <a:pt x="24" y="46"/>
                  <a:pt x="24" y="46"/>
                </a:cubicBezTo>
                <a:cubicBezTo>
                  <a:pt x="24" y="48"/>
                  <a:pt x="24" y="48"/>
                  <a:pt x="24" y="48"/>
                </a:cubicBezTo>
                <a:cubicBezTo>
                  <a:pt x="27" y="48"/>
                  <a:pt x="31" y="49"/>
                  <a:pt x="33" y="49"/>
                </a:cubicBezTo>
                <a:cubicBezTo>
                  <a:pt x="55" y="49"/>
                  <a:pt x="67" y="41"/>
                  <a:pt x="73" y="33"/>
                </a:cubicBezTo>
                <a:cubicBezTo>
                  <a:pt x="79" y="24"/>
                  <a:pt x="80" y="16"/>
                  <a:pt x="80" y="16"/>
                </a:cubicBezTo>
                <a:cubicBezTo>
                  <a:pt x="78" y="16"/>
                  <a:pt x="78" y="16"/>
                  <a:pt x="78" y="16"/>
                </a:cubicBezTo>
                <a:cubicBezTo>
                  <a:pt x="79" y="18"/>
                  <a:pt x="79" y="18"/>
                  <a:pt x="79" y="18"/>
                </a:cubicBezTo>
                <a:cubicBezTo>
                  <a:pt x="96" y="16"/>
                  <a:pt x="107" y="7"/>
                  <a:pt x="107" y="7"/>
                </a:cubicBezTo>
                <a:cubicBezTo>
                  <a:pt x="106" y="5"/>
                  <a:pt x="106" y="5"/>
                  <a:pt x="106" y="5"/>
                </a:cubicBezTo>
                <a:cubicBezTo>
                  <a:pt x="107" y="7"/>
                  <a:pt x="107" y="7"/>
                  <a:pt x="107" y="7"/>
                </a:cubicBezTo>
                <a:cubicBezTo>
                  <a:pt x="111" y="5"/>
                  <a:pt x="115" y="4"/>
                  <a:pt x="119" y="4"/>
                </a:cubicBezTo>
                <a:cubicBezTo>
                  <a:pt x="125" y="4"/>
                  <a:pt x="129" y="7"/>
                  <a:pt x="132" y="10"/>
                </a:cubicBezTo>
                <a:cubicBezTo>
                  <a:pt x="134" y="11"/>
                  <a:pt x="135" y="12"/>
                  <a:pt x="136" y="13"/>
                </a:cubicBezTo>
                <a:cubicBezTo>
                  <a:pt x="136" y="14"/>
                  <a:pt x="136" y="14"/>
                  <a:pt x="136" y="14"/>
                </a:cubicBezTo>
                <a:cubicBezTo>
                  <a:pt x="137" y="15"/>
                  <a:pt x="137" y="15"/>
                  <a:pt x="137" y="15"/>
                </a:cubicBezTo>
                <a:cubicBezTo>
                  <a:pt x="137" y="15"/>
                  <a:pt x="137" y="15"/>
                  <a:pt x="137" y="15"/>
                </a:cubicBezTo>
                <a:cubicBezTo>
                  <a:pt x="137" y="15"/>
                  <a:pt x="137" y="15"/>
                  <a:pt x="137" y="15"/>
                </a:cubicBezTo>
                <a:cubicBezTo>
                  <a:pt x="138" y="14"/>
                  <a:pt x="138" y="14"/>
                  <a:pt x="138" y="14"/>
                </a:cubicBezTo>
                <a:cubicBezTo>
                  <a:pt x="137" y="14"/>
                  <a:pt x="137" y="14"/>
                  <a:pt x="137" y="14"/>
                </a:cubicBezTo>
                <a:cubicBezTo>
                  <a:pt x="140" y="25"/>
                  <a:pt x="142" y="33"/>
                  <a:pt x="142" y="40"/>
                </a:cubicBezTo>
                <a:cubicBezTo>
                  <a:pt x="142" y="48"/>
                  <a:pt x="140" y="54"/>
                  <a:pt x="137" y="59"/>
                </a:cubicBezTo>
                <a:cubicBezTo>
                  <a:pt x="133" y="66"/>
                  <a:pt x="126" y="70"/>
                  <a:pt x="120" y="73"/>
                </a:cubicBezTo>
                <a:cubicBezTo>
                  <a:pt x="113" y="76"/>
                  <a:pt x="107" y="77"/>
                  <a:pt x="103" y="78"/>
                </a:cubicBezTo>
                <a:cubicBezTo>
                  <a:pt x="102" y="78"/>
                  <a:pt x="102" y="78"/>
                  <a:pt x="101" y="78"/>
                </a:cubicBezTo>
                <a:cubicBezTo>
                  <a:pt x="96" y="78"/>
                  <a:pt x="90" y="76"/>
                  <a:pt x="86" y="73"/>
                </a:cubicBezTo>
                <a:cubicBezTo>
                  <a:pt x="81" y="69"/>
                  <a:pt x="78" y="65"/>
                  <a:pt x="78" y="60"/>
                </a:cubicBezTo>
                <a:cubicBezTo>
                  <a:pt x="78" y="58"/>
                  <a:pt x="79" y="55"/>
                  <a:pt x="80" y="53"/>
                </a:cubicBezTo>
                <a:cubicBezTo>
                  <a:pt x="82" y="49"/>
                  <a:pt x="84" y="47"/>
                  <a:pt x="85" y="46"/>
                </a:cubicBezTo>
                <a:cubicBezTo>
                  <a:pt x="87" y="44"/>
                  <a:pt x="88" y="44"/>
                  <a:pt x="89" y="44"/>
                </a:cubicBezTo>
                <a:cubicBezTo>
                  <a:pt x="90" y="44"/>
                  <a:pt x="91" y="45"/>
                  <a:pt x="91" y="45"/>
                </a:cubicBezTo>
                <a:cubicBezTo>
                  <a:pt x="92" y="46"/>
                  <a:pt x="92" y="46"/>
                  <a:pt x="92" y="46"/>
                </a:cubicBezTo>
                <a:cubicBezTo>
                  <a:pt x="92" y="46"/>
                  <a:pt x="92" y="46"/>
                  <a:pt x="92" y="46"/>
                </a:cubicBezTo>
                <a:cubicBezTo>
                  <a:pt x="92" y="46"/>
                  <a:pt x="92" y="46"/>
                  <a:pt x="92" y="46"/>
                </a:cubicBezTo>
                <a:cubicBezTo>
                  <a:pt x="93" y="46"/>
                  <a:pt x="93" y="46"/>
                  <a:pt x="93" y="46"/>
                </a:cubicBezTo>
                <a:cubicBezTo>
                  <a:pt x="92" y="46"/>
                  <a:pt x="92" y="46"/>
                  <a:pt x="92" y="46"/>
                </a:cubicBezTo>
                <a:cubicBezTo>
                  <a:pt x="92" y="46"/>
                  <a:pt x="92" y="46"/>
                  <a:pt x="92" y="46"/>
                </a:cubicBezTo>
                <a:cubicBezTo>
                  <a:pt x="93" y="46"/>
                  <a:pt x="93" y="46"/>
                  <a:pt x="93" y="46"/>
                </a:cubicBezTo>
                <a:cubicBezTo>
                  <a:pt x="92" y="46"/>
                  <a:pt x="92" y="46"/>
                  <a:pt x="92" y="46"/>
                </a:cubicBezTo>
                <a:cubicBezTo>
                  <a:pt x="94" y="45"/>
                  <a:pt x="94" y="45"/>
                  <a:pt x="94" y="45"/>
                </a:cubicBezTo>
                <a:cubicBezTo>
                  <a:pt x="92" y="44"/>
                  <a:pt x="92" y="44"/>
                  <a:pt x="92" y="44"/>
                </a:cubicBezTo>
                <a:cubicBezTo>
                  <a:pt x="91" y="46"/>
                  <a:pt x="91" y="48"/>
                  <a:pt x="91" y="49"/>
                </a:cubicBezTo>
                <a:cubicBezTo>
                  <a:pt x="91" y="51"/>
                  <a:pt x="92" y="53"/>
                  <a:pt x="94" y="54"/>
                </a:cubicBezTo>
                <a:cubicBezTo>
                  <a:pt x="95" y="55"/>
                  <a:pt x="97" y="56"/>
                  <a:pt x="98" y="56"/>
                </a:cubicBezTo>
                <a:cubicBezTo>
                  <a:pt x="99" y="56"/>
                  <a:pt x="100" y="55"/>
                  <a:pt x="100" y="55"/>
                </a:cubicBezTo>
                <a:cubicBezTo>
                  <a:pt x="101" y="55"/>
                  <a:pt x="101" y="55"/>
                  <a:pt x="101" y="55"/>
                </a:cubicBezTo>
                <a:cubicBezTo>
                  <a:pt x="101" y="55"/>
                  <a:pt x="101" y="55"/>
                  <a:pt x="101" y="55"/>
                </a:cubicBezTo>
                <a:cubicBezTo>
                  <a:pt x="103" y="54"/>
                  <a:pt x="104" y="52"/>
                  <a:pt x="106" y="50"/>
                </a:cubicBezTo>
                <a:cubicBezTo>
                  <a:pt x="107" y="48"/>
                  <a:pt x="108" y="46"/>
                  <a:pt x="108" y="43"/>
                </a:cubicBezTo>
                <a:cubicBezTo>
                  <a:pt x="108" y="39"/>
                  <a:pt x="106" y="36"/>
                  <a:pt x="102" y="34"/>
                </a:cubicBezTo>
                <a:cubicBezTo>
                  <a:pt x="99" y="32"/>
                  <a:pt x="96" y="31"/>
                  <a:pt x="92" y="31"/>
                </a:cubicBezTo>
                <a:cubicBezTo>
                  <a:pt x="86" y="31"/>
                  <a:pt x="81" y="33"/>
                  <a:pt x="81" y="33"/>
                </a:cubicBezTo>
                <a:cubicBezTo>
                  <a:pt x="81" y="34"/>
                  <a:pt x="81" y="34"/>
                  <a:pt x="81" y="34"/>
                </a:cubicBezTo>
                <a:cubicBezTo>
                  <a:pt x="81" y="34"/>
                  <a:pt x="81" y="34"/>
                  <a:pt x="81" y="34"/>
                </a:cubicBezTo>
                <a:cubicBezTo>
                  <a:pt x="71" y="39"/>
                  <a:pt x="67" y="48"/>
                  <a:pt x="67" y="57"/>
                </a:cubicBezTo>
                <a:cubicBezTo>
                  <a:pt x="67" y="71"/>
                  <a:pt x="78" y="85"/>
                  <a:pt x="95" y="90"/>
                </a:cubicBezTo>
                <a:cubicBezTo>
                  <a:pt x="99" y="91"/>
                  <a:pt x="102" y="92"/>
                  <a:pt x="106" y="92"/>
                </a:cubicBezTo>
                <a:cubicBezTo>
                  <a:pt x="116" y="92"/>
                  <a:pt x="125" y="87"/>
                  <a:pt x="130" y="83"/>
                </a:cubicBezTo>
                <a:cubicBezTo>
                  <a:pt x="136" y="79"/>
                  <a:pt x="139" y="75"/>
                  <a:pt x="139" y="75"/>
                </a:cubicBezTo>
                <a:cubicBezTo>
                  <a:pt x="137" y="74"/>
                  <a:pt x="137" y="74"/>
                  <a:pt x="137" y="74"/>
                </a:cubicBezTo>
                <a:cubicBezTo>
                  <a:pt x="135" y="74"/>
                  <a:pt x="135" y="74"/>
                  <a:pt x="135" y="74"/>
                </a:cubicBezTo>
                <a:cubicBezTo>
                  <a:pt x="141" y="91"/>
                  <a:pt x="147" y="102"/>
                  <a:pt x="155" y="109"/>
                </a:cubicBezTo>
                <a:cubicBezTo>
                  <a:pt x="162" y="116"/>
                  <a:pt x="171" y="119"/>
                  <a:pt x="178" y="119"/>
                </a:cubicBezTo>
                <a:cubicBezTo>
                  <a:pt x="187" y="119"/>
                  <a:pt x="195" y="116"/>
                  <a:pt x="201" y="112"/>
                </a:cubicBezTo>
                <a:cubicBezTo>
                  <a:pt x="204" y="110"/>
                  <a:pt x="207" y="108"/>
                  <a:pt x="209" y="106"/>
                </a:cubicBezTo>
                <a:cubicBezTo>
                  <a:pt x="211" y="105"/>
                  <a:pt x="213" y="103"/>
                  <a:pt x="214" y="101"/>
                </a:cubicBezTo>
                <a:cubicBezTo>
                  <a:pt x="215" y="98"/>
                  <a:pt x="216" y="95"/>
                  <a:pt x="216" y="91"/>
                </a:cubicBezTo>
                <a:cubicBezTo>
                  <a:pt x="216" y="86"/>
                  <a:pt x="215" y="81"/>
                  <a:pt x="211" y="76"/>
                </a:cubicBezTo>
                <a:cubicBezTo>
                  <a:pt x="208" y="71"/>
                  <a:pt x="203" y="68"/>
                  <a:pt x="197" y="66"/>
                </a:cubicBezTo>
                <a:cubicBezTo>
                  <a:pt x="194" y="65"/>
                  <a:pt x="191" y="65"/>
                  <a:pt x="189" y="65"/>
                </a:cubicBezTo>
                <a:cubicBezTo>
                  <a:pt x="186" y="65"/>
                  <a:pt x="184" y="65"/>
                  <a:pt x="182" y="66"/>
                </a:cubicBezTo>
                <a:cubicBezTo>
                  <a:pt x="180" y="68"/>
                  <a:pt x="179" y="70"/>
                  <a:pt x="178" y="72"/>
                </a:cubicBezTo>
                <a:cubicBezTo>
                  <a:pt x="177" y="73"/>
                  <a:pt x="177" y="75"/>
                  <a:pt x="177" y="75"/>
                </a:cubicBezTo>
                <a:cubicBezTo>
                  <a:pt x="177" y="75"/>
                  <a:pt x="177" y="75"/>
                  <a:pt x="177" y="75"/>
                </a:cubicBezTo>
                <a:cubicBezTo>
                  <a:pt x="177" y="76"/>
                  <a:pt x="177" y="76"/>
                  <a:pt x="177" y="76"/>
                </a:cubicBezTo>
                <a:cubicBezTo>
                  <a:pt x="178" y="78"/>
                  <a:pt x="179" y="80"/>
                  <a:pt x="181" y="82"/>
                </a:cubicBezTo>
                <a:cubicBezTo>
                  <a:pt x="182" y="83"/>
                  <a:pt x="183" y="84"/>
                  <a:pt x="185" y="84"/>
                </a:cubicBezTo>
                <a:cubicBezTo>
                  <a:pt x="186" y="84"/>
                  <a:pt x="188" y="83"/>
                  <a:pt x="189" y="83"/>
                </a:cubicBezTo>
                <a:cubicBezTo>
                  <a:pt x="191" y="81"/>
                  <a:pt x="193" y="77"/>
                  <a:pt x="193" y="77"/>
                </a:cubicBezTo>
                <a:cubicBezTo>
                  <a:pt x="191" y="76"/>
                  <a:pt x="191" y="76"/>
                  <a:pt x="191" y="76"/>
                </a:cubicBezTo>
                <a:cubicBezTo>
                  <a:pt x="192" y="78"/>
                  <a:pt x="192" y="78"/>
                  <a:pt x="192" y="78"/>
                </a:cubicBezTo>
                <a:cubicBezTo>
                  <a:pt x="192" y="78"/>
                  <a:pt x="192" y="78"/>
                  <a:pt x="192" y="78"/>
                </a:cubicBezTo>
                <a:cubicBezTo>
                  <a:pt x="192" y="78"/>
                  <a:pt x="194" y="78"/>
                  <a:pt x="195" y="78"/>
                </a:cubicBezTo>
                <a:cubicBezTo>
                  <a:pt x="197" y="78"/>
                  <a:pt x="200" y="78"/>
                  <a:pt x="201" y="79"/>
                </a:cubicBezTo>
                <a:cubicBezTo>
                  <a:pt x="203" y="80"/>
                  <a:pt x="204" y="82"/>
                  <a:pt x="204" y="85"/>
                </a:cubicBezTo>
                <a:cubicBezTo>
                  <a:pt x="204" y="86"/>
                  <a:pt x="204" y="86"/>
                  <a:pt x="204" y="87"/>
                </a:cubicBezTo>
                <a:cubicBezTo>
                  <a:pt x="204" y="90"/>
                  <a:pt x="203" y="93"/>
                  <a:pt x="202" y="96"/>
                </a:cubicBezTo>
                <a:cubicBezTo>
                  <a:pt x="201" y="99"/>
                  <a:pt x="200" y="101"/>
                  <a:pt x="197" y="103"/>
                </a:cubicBezTo>
                <a:cubicBezTo>
                  <a:pt x="194" y="105"/>
                  <a:pt x="190" y="105"/>
                  <a:pt x="183" y="105"/>
                </a:cubicBezTo>
                <a:cubicBezTo>
                  <a:pt x="174" y="105"/>
                  <a:pt x="168" y="104"/>
                  <a:pt x="162" y="99"/>
                </a:cubicBezTo>
                <a:cubicBezTo>
                  <a:pt x="157" y="95"/>
                  <a:pt x="152" y="88"/>
                  <a:pt x="149" y="77"/>
                </a:cubicBezTo>
                <a:cubicBezTo>
                  <a:pt x="148" y="74"/>
                  <a:pt x="148" y="72"/>
                  <a:pt x="148" y="69"/>
                </a:cubicBezTo>
                <a:cubicBezTo>
                  <a:pt x="148" y="60"/>
                  <a:pt x="151" y="51"/>
                  <a:pt x="158" y="44"/>
                </a:cubicBezTo>
                <a:cubicBezTo>
                  <a:pt x="165" y="37"/>
                  <a:pt x="176" y="32"/>
                  <a:pt x="189" y="32"/>
                </a:cubicBezTo>
                <a:cubicBezTo>
                  <a:pt x="194" y="32"/>
                  <a:pt x="200" y="33"/>
                  <a:pt x="206" y="35"/>
                </a:cubicBezTo>
                <a:cubicBezTo>
                  <a:pt x="228" y="41"/>
                  <a:pt x="238" y="53"/>
                  <a:pt x="243" y="63"/>
                </a:cubicBezTo>
                <a:cubicBezTo>
                  <a:pt x="246" y="68"/>
                  <a:pt x="247" y="72"/>
                  <a:pt x="248" y="76"/>
                </a:cubicBezTo>
                <a:cubicBezTo>
                  <a:pt x="248" y="77"/>
                  <a:pt x="248" y="79"/>
                  <a:pt x="248" y="80"/>
                </a:cubicBezTo>
                <a:cubicBezTo>
                  <a:pt x="248" y="80"/>
                  <a:pt x="248" y="80"/>
                  <a:pt x="248" y="81"/>
                </a:cubicBezTo>
                <a:cubicBezTo>
                  <a:pt x="248" y="81"/>
                  <a:pt x="248" y="81"/>
                  <a:pt x="248" y="81"/>
                </a:cubicBezTo>
                <a:cubicBezTo>
                  <a:pt x="248" y="81"/>
                  <a:pt x="248" y="81"/>
                  <a:pt x="248" y="81"/>
                </a:cubicBezTo>
                <a:cubicBezTo>
                  <a:pt x="248" y="82"/>
                  <a:pt x="248" y="82"/>
                  <a:pt x="248" y="82"/>
                </a:cubicBezTo>
                <a:cubicBezTo>
                  <a:pt x="249" y="83"/>
                  <a:pt x="249" y="83"/>
                  <a:pt x="249" y="83"/>
                </a:cubicBezTo>
                <a:lnTo>
                  <a:pt x="250" y="81"/>
                </a:lnTo>
                <a:close/>
                <a:moveTo>
                  <a:pt x="131" y="135"/>
                </a:moveTo>
                <a:cubicBezTo>
                  <a:pt x="131" y="133"/>
                  <a:pt x="131" y="133"/>
                  <a:pt x="131" y="133"/>
                </a:cubicBezTo>
                <a:cubicBezTo>
                  <a:pt x="131" y="133"/>
                  <a:pt x="131" y="133"/>
                  <a:pt x="131" y="133"/>
                </a:cubicBezTo>
                <a:cubicBezTo>
                  <a:pt x="129" y="133"/>
                  <a:pt x="124" y="134"/>
                  <a:pt x="117" y="134"/>
                </a:cubicBezTo>
                <a:cubicBezTo>
                  <a:pt x="109" y="134"/>
                  <a:pt x="98" y="133"/>
                  <a:pt x="89" y="127"/>
                </a:cubicBezTo>
                <a:cubicBezTo>
                  <a:pt x="81" y="122"/>
                  <a:pt x="74" y="112"/>
                  <a:pt x="74" y="95"/>
                </a:cubicBezTo>
                <a:cubicBezTo>
                  <a:pt x="74" y="92"/>
                  <a:pt x="74" y="90"/>
                  <a:pt x="74" y="87"/>
                </a:cubicBezTo>
                <a:cubicBezTo>
                  <a:pt x="72" y="87"/>
                  <a:pt x="72" y="87"/>
                  <a:pt x="72" y="87"/>
                </a:cubicBezTo>
                <a:cubicBezTo>
                  <a:pt x="70" y="87"/>
                  <a:pt x="70" y="87"/>
                  <a:pt x="70" y="87"/>
                </a:cubicBezTo>
                <a:cubicBezTo>
                  <a:pt x="70" y="88"/>
                  <a:pt x="73" y="98"/>
                  <a:pt x="79" y="108"/>
                </a:cubicBezTo>
                <a:cubicBezTo>
                  <a:pt x="82" y="114"/>
                  <a:pt x="87" y="119"/>
                  <a:pt x="92" y="123"/>
                </a:cubicBezTo>
                <a:cubicBezTo>
                  <a:pt x="98" y="127"/>
                  <a:pt x="105" y="130"/>
                  <a:pt x="113" y="130"/>
                </a:cubicBezTo>
                <a:cubicBezTo>
                  <a:pt x="120" y="130"/>
                  <a:pt x="127" y="128"/>
                  <a:pt x="136" y="124"/>
                </a:cubicBezTo>
                <a:cubicBezTo>
                  <a:pt x="135" y="122"/>
                  <a:pt x="135" y="122"/>
                  <a:pt x="135" y="122"/>
                </a:cubicBezTo>
                <a:cubicBezTo>
                  <a:pt x="133" y="123"/>
                  <a:pt x="133" y="123"/>
                  <a:pt x="133" y="123"/>
                </a:cubicBezTo>
                <a:cubicBezTo>
                  <a:pt x="133" y="123"/>
                  <a:pt x="137" y="129"/>
                  <a:pt x="145" y="136"/>
                </a:cubicBezTo>
                <a:cubicBezTo>
                  <a:pt x="153" y="142"/>
                  <a:pt x="165" y="148"/>
                  <a:pt x="182" y="148"/>
                </a:cubicBezTo>
                <a:cubicBezTo>
                  <a:pt x="194" y="148"/>
                  <a:pt x="208" y="145"/>
                  <a:pt x="225" y="136"/>
                </a:cubicBezTo>
                <a:cubicBezTo>
                  <a:pt x="224" y="134"/>
                  <a:pt x="224" y="134"/>
                  <a:pt x="224" y="134"/>
                </a:cubicBezTo>
                <a:cubicBezTo>
                  <a:pt x="222" y="133"/>
                  <a:pt x="222" y="133"/>
                  <a:pt x="222" y="133"/>
                </a:cubicBezTo>
                <a:cubicBezTo>
                  <a:pt x="222" y="133"/>
                  <a:pt x="222" y="133"/>
                  <a:pt x="222" y="133"/>
                </a:cubicBezTo>
                <a:cubicBezTo>
                  <a:pt x="221" y="134"/>
                  <a:pt x="216" y="139"/>
                  <a:pt x="208" y="143"/>
                </a:cubicBezTo>
                <a:cubicBezTo>
                  <a:pt x="200" y="148"/>
                  <a:pt x="190" y="152"/>
                  <a:pt x="177" y="152"/>
                </a:cubicBezTo>
                <a:cubicBezTo>
                  <a:pt x="164" y="152"/>
                  <a:pt x="149" y="147"/>
                  <a:pt x="133" y="134"/>
                </a:cubicBezTo>
                <a:cubicBezTo>
                  <a:pt x="132" y="133"/>
                  <a:pt x="132" y="133"/>
                  <a:pt x="132" y="133"/>
                </a:cubicBezTo>
                <a:cubicBezTo>
                  <a:pt x="131" y="133"/>
                  <a:pt x="131" y="133"/>
                  <a:pt x="131" y="133"/>
                </a:cubicBezTo>
                <a:cubicBezTo>
                  <a:pt x="131" y="135"/>
                  <a:pt x="131" y="135"/>
                  <a:pt x="131" y="135"/>
                </a:cubicBezTo>
                <a:cubicBezTo>
                  <a:pt x="130" y="137"/>
                  <a:pt x="130" y="137"/>
                  <a:pt x="130" y="137"/>
                </a:cubicBezTo>
                <a:cubicBezTo>
                  <a:pt x="147" y="151"/>
                  <a:pt x="163" y="156"/>
                  <a:pt x="177" y="156"/>
                </a:cubicBezTo>
                <a:cubicBezTo>
                  <a:pt x="191" y="156"/>
                  <a:pt x="203" y="151"/>
                  <a:pt x="212" y="146"/>
                </a:cubicBezTo>
                <a:cubicBezTo>
                  <a:pt x="220" y="141"/>
                  <a:pt x="225" y="135"/>
                  <a:pt x="225" y="135"/>
                </a:cubicBezTo>
                <a:cubicBezTo>
                  <a:pt x="234" y="126"/>
                  <a:pt x="234" y="126"/>
                  <a:pt x="234" y="126"/>
                </a:cubicBezTo>
                <a:cubicBezTo>
                  <a:pt x="223" y="132"/>
                  <a:pt x="223" y="132"/>
                  <a:pt x="223" y="132"/>
                </a:cubicBezTo>
                <a:cubicBezTo>
                  <a:pt x="207" y="141"/>
                  <a:pt x="193" y="144"/>
                  <a:pt x="182" y="144"/>
                </a:cubicBezTo>
                <a:cubicBezTo>
                  <a:pt x="166" y="144"/>
                  <a:pt x="155" y="138"/>
                  <a:pt x="147" y="133"/>
                </a:cubicBezTo>
                <a:cubicBezTo>
                  <a:pt x="144" y="130"/>
                  <a:pt x="141" y="127"/>
                  <a:pt x="139" y="124"/>
                </a:cubicBezTo>
                <a:cubicBezTo>
                  <a:pt x="138" y="123"/>
                  <a:pt x="138" y="122"/>
                  <a:pt x="137" y="122"/>
                </a:cubicBezTo>
                <a:cubicBezTo>
                  <a:pt x="137" y="121"/>
                  <a:pt x="137" y="121"/>
                  <a:pt x="137" y="121"/>
                </a:cubicBezTo>
                <a:cubicBezTo>
                  <a:pt x="137" y="121"/>
                  <a:pt x="137" y="121"/>
                  <a:pt x="137" y="121"/>
                </a:cubicBezTo>
                <a:cubicBezTo>
                  <a:pt x="137" y="121"/>
                  <a:pt x="137" y="121"/>
                  <a:pt x="137" y="121"/>
                </a:cubicBezTo>
                <a:cubicBezTo>
                  <a:pt x="136" y="119"/>
                  <a:pt x="136" y="119"/>
                  <a:pt x="136" y="119"/>
                </a:cubicBezTo>
                <a:cubicBezTo>
                  <a:pt x="134" y="120"/>
                  <a:pt x="134" y="120"/>
                  <a:pt x="134" y="120"/>
                </a:cubicBezTo>
                <a:cubicBezTo>
                  <a:pt x="126" y="124"/>
                  <a:pt x="119" y="126"/>
                  <a:pt x="113" y="126"/>
                </a:cubicBezTo>
                <a:cubicBezTo>
                  <a:pt x="105" y="126"/>
                  <a:pt x="99" y="123"/>
                  <a:pt x="94" y="120"/>
                </a:cubicBezTo>
                <a:cubicBezTo>
                  <a:pt x="87" y="114"/>
                  <a:pt x="82" y="106"/>
                  <a:pt x="79" y="99"/>
                </a:cubicBezTo>
                <a:cubicBezTo>
                  <a:pt x="77" y="96"/>
                  <a:pt x="76" y="92"/>
                  <a:pt x="75" y="90"/>
                </a:cubicBezTo>
                <a:cubicBezTo>
                  <a:pt x="75" y="89"/>
                  <a:pt x="75" y="88"/>
                  <a:pt x="75" y="87"/>
                </a:cubicBezTo>
                <a:cubicBezTo>
                  <a:pt x="74" y="87"/>
                  <a:pt x="74" y="87"/>
                  <a:pt x="74" y="87"/>
                </a:cubicBezTo>
                <a:cubicBezTo>
                  <a:pt x="74" y="87"/>
                  <a:pt x="74" y="87"/>
                  <a:pt x="74" y="87"/>
                </a:cubicBezTo>
                <a:cubicBezTo>
                  <a:pt x="72" y="74"/>
                  <a:pt x="72" y="74"/>
                  <a:pt x="72" y="74"/>
                </a:cubicBezTo>
                <a:cubicBezTo>
                  <a:pt x="70" y="87"/>
                  <a:pt x="70" y="87"/>
                  <a:pt x="70" y="87"/>
                </a:cubicBezTo>
                <a:cubicBezTo>
                  <a:pt x="70" y="90"/>
                  <a:pt x="70" y="92"/>
                  <a:pt x="70" y="95"/>
                </a:cubicBezTo>
                <a:cubicBezTo>
                  <a:pt x="70" y="113"/>
                  <a:pt x="77" y="124"/>
                  <a:pt x="87" y="131"/>
                </a:cubicBezTo>
                <a:cubicBezTo>
                  <a:pt x="97" y="137"/>
                  <a:pt x="108" y="138"/>
                  <a:pt x="117" y="138"/>
                </a:cubicBezTo>
                <a:cubicBezTo>
                  <a:pt x="126" y="138"/>
                  <a:pt x="132" y="137"/>
                  <a:pt x="132" y="137"/>
                </a:cubicBezTo>
                <a:cubicBezTo>
                  <a:pt x="131" y="135"/>
                  <a:pt x="131" y="135"/>
                  <a:pt x="131" y="135"/>
                </a:cubicBezTo>
                <a:cubicBezTo>
                  <a:pt x="130" y="137"/>
                  <a:pt x="130" y="137"/>
                  <a:pt x="130" y="137"/>
                </a:cubicBezTo>
                <a:lnTo>
                  <a:pt x="131" y="135"/>
                </a:lnTo>
                <a:close/>
              </a:path>
            </a:pathLst>
          </a:custGeom>
          <a:solidFill>
            <a:srgbClr val="07194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099" name="PA_任意多边形 46"/>
          <p:cNvSpPr>
            <a:spLocks/>
          </p:cNvSpPr>
          <p:nvPr>
            <p:custDataLst>
              <p:tags r:id="rId43"/>
            </p:custDataLst>
          </p:nvPr>
        </p:nvSpPr>
        <p:spPr bwMode="auto">
          <a:xfrm>
            <a:off x="7686675" y="3271838"/>
            <a:ext cx="479425" cy="398463"/>
          </a:xfrm>
          <a:custGeom>
            <a:avLst/>
            <a:gdLst>
              <a:gd name="T0" fmla="*/ 102 w 201"/>
              <a:gd name="T1" fmla="*/ 0 h 167"/>
              <a:gd name="T2" fmla="*/ 178 w 201"/>
              <a:gd name="T3" fmla="*/ 78 h 167"/>
              <a:gd name="T4" fmla="*/ 133 w 201"/>
              <a:gd name="T5" fmla="*/ 166 h 167"/>
              <a:gd name="T6" fmla="*/ 0 w 201"/>
              <a:gd name="T7" fmla="*/ 94 h 167"/>
              <a:gd name="T8" fmla="*/ 102 w 201"/>
              <a:gd name="T9" fmla="*/ 0 h 1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01" h="167">
                <a:moveTo>
                  <a:pt x="102" y="0"/>
                </a:moveTo>
                <a:cubicBezTo>
                  <a:pt x="102" y="0"/>
                  <a:pt x="155" y="60"/>
                  <a:pt x="178" y="78"/>
                </a:cubicBezTo>
                <a:cubicBezTo>
                  <a:pt x="201" y="96"/>
                  <a:pt x="153" y="165"/>
                  <a:pt x="133" y="166"/>
                </a:cubicBezTo>
                <a:cubicBezTo>
                  <a:pt x="114" y="167"/>
                  <a:pt x="0" y="94"/>
                  <a:pt x="0" y="94"/>
                </a:cubicBezTo>
                <a:lnTo>
                  <a:pt x="102" y="0"/>
                </a:lnTo>
                <a:close/>
              </a:path>
            </a:pathLst>
          </a:custGeom>
          <a:solidFill>
            <a:srgbClr val="FF223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100" name="PA_任意多边形 47"/>
          <p:cNvSpPr>
            <a:spLocks/>
          </p:cNvSpPr>
          <p:nvPr>
            <p:custDataLst>
              <p:tags r:id="rId44"/>
            </p:custDataLst>
          </p:nvPr>
        </p:nvSpPr>
        <p:spPr bwMode="auto">
          <a:xfrm>
            <a:off x="1722438" y="3279775"/>
            <a:ext cx="963613" cy="601663"/>
          </a:xfrm>
          <a:custGeom>
            <a:avLst/>
            <a:gdLst>
              <a:gd name="T0" fmla="*/ 50 w 404"/>
              <a:gd name="T1" fmla="*/ 102 h 252"/>
              <a:gd name="T2" fmla="*/ 164 w 404"/>
              <a:gd name="T3" fmla="*/ 37 h 252"/>
              <a:gd name="T4" fmla="*/ 204 w 404"/>
              <a:gd name="T5" fmla="*/ 79 h 252"/>
              <a:gd name="T6" fmla="*/ 340 w 404"/>
              <a:gd name="T7" fmla="*/ 110 h 252"/>
              <a:gd name="T8" fmla="*/ 182 w 404"/>
              <a:gd name="T9" fmla="*/ 125 h 252"/>
              <a:gd name="T10" fmla="*/ 154 w 404"/>
              <a:gd name="T11" fmla="*/ 83 h 252"/>
              <a:gd name="T12" fmla="*/ 168 w 404"/>
              <a:gd name="T13" fmla="*/ 93 h 252"/>
              <a:gd name="T14" fmla="*/ 151 w 404"/>
              <a:gd name="T15" fmla="*/ 102 h 252"/>
              <a:gd name="T16" fmla="*/ 179 w 404"/>
              <a:gd name="T17" fmla="*/ 102 h 252"/>
              <a:gd name="T18" fmla="*/ 170 w 404"/>
              <a:gd name="T19" fmla="*/ 78 h 252"/>
              <a:gd name="T20" fmla="*/ 130 w 404"/>
              <a:gd name="T21" fmla="*/ 104 h 252"/>
              <a:gd name="T22" fmla="*/ 208 w 404"/>
              <a:gd name="T23" fmla="*/ 132 h 252"/>
              <a:gd name="T24" fmla="*/ 404 w 404"/>
              <a:gd name="T25" fmla="*/ 128 h 252"/>
              <a:gd name="T26" fmla="*/ 262 w 404"/>
              <a:gd name="T27" fmla="*/ 147 h 252"/>
              <a:gd name="T28" fmla="*/ 305 w 404"/>
              <a:gd name="T29" fmla="*/ 138 h 252"/>
              <a:gd name="T30" fmla="*/ 171 w 404"/>
              <a:gd name="T31" fmla="*/ 197 h 252"/>
              <a:gd name="T32" fmla="*/ 63 w 404"/>
              <a:gd name="T33" fmla="*/ 196 h 252"/>
              <a:gd name="T34" fmla="*/ 50 w 404"/>
              <a:gd name="T35" fmla="*/ 102 h 2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404" h="252">
                <a:moveTo>
                  <a:pt x="50" y="102"/>
                </a:moveTo>
                <a:cubicBezTo>
                  <a:pt x="59" y="59"/>
                  <a:pt x="98" y="0"/>
                  <a:pt x="164" y="37"/>
                </a:cubicBezTo>
                <a:cubicBezTo>
                  <a:pt x="195" y="54"/>
                  <a:pt x="194" y="73"/>
                  <a:pt x="204" y="79"/>
                </a:cubicBezTo>
                <a:cubicBezTo>
                  <a:pt x="241" y="100"/>
                  <a:pt x="278" y="75"/>
                  <a:pt x="340" y="110"/>
                </a:cubicBezTo>
                <a:cubicBezTo>
                  <a:pt x="259" y="90"/>
                  <a:pt x="228" y="120"/>
                  <a:pt x="182" y="125"/>
                </a:cubicBezTo>
                <a:cubicBezTo>
                  <a:pt x="139" y="130"/>
                  <a:pt x="131" y="89"/>
                  <a:pt x="154" y="83"/>
                </a:cubicBezTo>
                <a:cubicBezTo>
                  <a:pt x="163" y="82"/>
                  <a:pt x="168" y="88"/>
                  <a:pt x="168" y="93"/>
                </a:cubicBezTo>
                <a:cubicBezTo>
                  <a:pt x="169" y="100"/>
                  <a:pt x="160" y="108"/>
                  <a:pt x="151" y="102"/>
                </a:cubicBezTo>
                <a:cubicBezTo>
                  <a:pt x="157" y="115"/>
                  <a:pt x="175" y="112"/>
                  <a:pt x="179" y="102"/>
                </a:cubicBezTo>
                <a:cubicBezTo>
                  <a:pt x="183" y="94"/>
                  <a:pt x="179" y="85"/>
                  <a:pt x="170" y="78"/>
                </a:cubicBezTo>
                <a:cubicBezTo>
                  <a:pt x="158" y="68"/>
                  <a:pt x="130" y="72"/>
                  <a:pt x="130" y="104"/>
                </a:cubicBezTo>
                <a:cubicBezTo>
                  <a:pt x="130" y="121"/>
                  <a:pt x="150" y="155"/>
                  <a:pt x="208" y="132"/>
                </a:cubicBezTo>
                <a:cubicBezTo>
                  <a:pt x="264" y="110"/>
                  <a:pt x="294" y="105"/>
                  <a:pt x="404" y="128"/>
                </a:cubicBezTo>
                <a:cubicBezTo>
                  <a:pt x="324" y="118"/>
                  <a:pt x="295" y="116"/>
                  <a:pt x="262" y="147"/>
                </a:cubicBezTo>
                <a:cubicBezTo>
                  <a:pt x="290" y="134"/>
                  <a:pt x="250" y="158"/>
                  <a:pt x="305" y="138"/>
                </a:cubicBezTo>
                <a:cubicBezTo>
                  <a:pt x="246" y="179"/>
                  <a:pt x="236" y="214"/>
                  <a:pt x="171" y="197"/>
                </a:cubicBezTo>
                <a:cubicBezTo>
                  <a:pt x="148" y="252"/>
                  <a:pt x="82" y="236"/>
                  <a:pt x="63" y="196"/>
                </a:cubicBezTo>
                <a:cubicBezTo>
                  <a:pt x="0" y="180"/>
                  <a:pt x="14" y="109"/>
                  <a:pt x="50" y="102"/>
                </a:cubicBezTo>
                <a:close/>
              </a:path>
            </a:pathLst>
          </a:custGeom>
          <a:solidFill>
            <a:srgbClr val="BBE4F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101" name="PA_任意多边形 48"/>
          <p:cNvSpPr>
            <a:spLocks/>
          </p:cNvSpPr>
          <p:nvPr>
            <p:custDataLst>
              <p:tags r:id="rId45"/>
            </p:custDataLst>
          </p:nvPr>
        </p:nvSpPr>
        <p:spPr bwMode="auto">
          <a:xfrm>
            <a:off x="1762125" y="3336925"/>
            <a:ext cx="923925" cy="501650"/>
          </a:xfrm>
          <a:custGeom>
            <a:avLst/>
            <a:gdLst>
              <a:gd name="T0" fmla="*/ 58 w 387"/>
              <a:gd name="T1" fmla="*/ 29 h 210"/>
              <a:gd name="T2" fmla="*/ 173 w 387"/>
              <a:gd name="T3" fmla="*/ 39 h 210"/>
              <a:gd name="T4" fmla="*/ 245 w 387"/>
              <a:gd name="T5" fmla="*/ 67 h 210"/>
              <a:gd name="T6" fmla="*/ 324 w 387"/>
              <a:gd name="T7" fmla="*/ 84 h 210"/>
              <a:gd name="T8" fmla="*/ 165 w 387"/>
              <a:gd name="T9" fmla="*/ 99 h 210"/>
              <a:gd name="T10" fmla="*/ 126 w 387"/>
              <a:gd name="T11" fmla="*/ 76 h 210"/>
              <a:gd name="T12" fmla="*/ 137 w 387"/>
              <a:gd name="T13" fmla="*/ 61 h 210"/>
              <a:gd name="T14" fmla="*/ 149 w 387"/>
              <a:gd name="T15" fmla="*/ 69 h 210"/>
              <a:gd name="T16" fmla="*/ 140 w 387"/>
              <a:gd name="T17" fmla="*/ 78 h 210"/>
              <a:gd name="T18" fmla="*/ 132 w 387"/>
              <a:gd name="T19" fmla="*/ 79 h 210"/>
              <a:gd name="T20" fmla="*/ 164 w 387"/>
              <a:gd name="T21" fmla="*/ 79 h 210"/>
              <a:gd name="T22" fmla="*/ 139 w 387"/>
              <a:gd name="T23" fmla="*/ 47 h 210"/>
              <a:gd name="T24" fmla="*/ 111 w 387"/>
              <a:gd name="T25" fmla="*/ 81 h 210"/>
              <a:gd name="T26" fmla="*/ 192 w 387"/>
              <a:gd name="T27" fmla="*/ 110 h 210"/>
              <a:gd name="T28" fmla="*/ 387 w 387"/>
              <a:gd name="T29" fmla="*/ 104 h 210"/>
              <a:gd name="T30" fmla="*/ 275 w 387"/>
              <a:gd name="T31" fmla="*/ 101 h 210"/>
              <a:gd name="T32" fmla="*/ 246 w 387"/>
              <a:gd name="T33" fmla="*/ 125 h 210"/>
              <a:gd name="T34" fmla="*/ 256 w 387"/>
              <a:gd name="T35" fmla="*/ 120 h 210"/>
              <a:gd name="T36" fmla="*/ 256 w 387"/>
              <a:gd name="T37" fmla="*/ 120 h 210"/>
              <a:gd name="T38" fmla="*/ 254 w 387"/>
              <a:gd name="T39" fmla="*/ 120 h 210"/>
              <a:gd name="T40" fmla="*/ 254 w 387"/>
              <a:gd name="T41" fmla="*/ 120 h 210"/>
              <a:gd name="T42" fmla="*/ 254 w 387"/>
              <a:gd name="T43" fmla="*/ 120 h 210"/>
              <a:gd name="T44" fmla="*/ 254 w 387"/>
              <a:gd name="T45" fmla="*/ 121 h 210"/>
              <a:gd name="T46" fmla="*/ 259 w 387"/>
              <a:gd name="T47" fmla="*/ 124 h 210"/>
              <a:gd name="T48" fmla="*/ 288 w 387"/>
              <a:gd name="T49" fmla="*/ 114 h 210"/>
              <a:gd name="T50" fmla="*/ 184 w 387"/>
              <a:gd name="T51" fmla="*/ 175 h 210"/>
              <a:gd name="T52" fmla="*/ 152 w 387"/>
              <a:gd name="T53" fmla="*/ 172 h 210"/>
              <a:gd name="T54" fmla="*/ 47 w 387"/>
              <a:gd name="T55" fmla="*/ 171 h 210"/>
              <a:gd name="T56" fmla="*/ 14 w 387"/>
              <a:gd name="T57" fmla="*/ 151 h 210"/>
              <a:gd name="T58" fmla="*/ 33 w 387"/>
              <a:gd name="T59" fmla="*/ 80 h 210"/>
              <a:gd name="T60" fmla="*/ 33 w 387"/>
              <a:gd name="T61" fmla="*/ 78 h 210"/>
              <a:gd name="T62" fmla="*/ 0 w 387"/>
              <a:gd name="T63" fmla="*/ 122 h 210"/>
              <a:gd name="T64" fmla="*/ 46 w 387"/>
              <a:gd name="T65" fmla="*/ 172 h 210"/>
              <a:gd name="T66" fmla="*/ 134 w 387"/>
              <a:gd name="T67" fmla="*/ 202 h 210"/>
              <a:gd name="T68" fmla="*/ 154 w 387"/>
              <a:gd name="T69" fmla="*/ 175 h 210"/>
              <a:gd name="T70" fmla="*/ 289 w 387"/>
              <a:gd name="T71" fmla="*/ 115 h 210"/>
              <a:gd name="T72" fmla="*/ 267 w 387"/>
              <a:gd name="T73" fmla="*/ 119 h 210"/>
              <a:gd name="T74" fmla="*/ 258 w 387"/>
              <a:gd name="T75" fmla="*/ 120 h 210"/>
              <a:gd name="T76" fmla="*/ 258 w 387"/>
              <a:gd name="T77" fmla="*/ 120 h 210"/>
              <a:gd name="T78" fmla="*/ 257 w 387"/>
              <a:gd name="T79" fmla="*/ 121 h 210"/>
              <a:gd name="T80" fmla="*/ 257 w 387"/>
              <a:gd name="T81" fmla="*/ 121 h 210"/>
              <a:gd name="T82" fmla="*/ 258 w 387"/>
              <a:gd name="T83" fmla="*/ 121 h 210"/>
              <a:gd name="T84" fmla="*/ 258 w 387"/>
              <a:gd name="T85" fmla="*/ 121 h 210"/>
              <a:gd name="T86" fmla="*/ 258 w 387"/>
              <a:gd name="T87" fmla="*/ 121 h 210"/>
              <a:gd name="T88" fmla="*/ 258 w 387"/>
              <a:gd name="T89" fmla="*/ 121 h 210"/>
              <a:gd name="T90" fmla="*/ 257 w 387"/>
              <a:gd name="T91" fmla="*/ 117 h 210"/>
              <a:gd name="T92" fmla="*/ 244 w 387"/>
              <a:gd name="T93" fmla="*/ 121 h 210"/>
              <a:gd name="T94" fmla="*/ 276 w 387"/>
              <a:gd name="T95" fmla="*/ 105 h 210"/>
              <a:gd name="T96" fmla="*/ 387 w 387"/>
              <a:gd name="T97" fmla="*/ 102 h 210"/>
              <a:gd name="T98" fmla="*/ 156 w 387"/>
              <a:gd name="T99" fmla="*/ 114 h 210"/>
              <a:gd name="T100" fmla="*/ 115 w 387"/>
              <a:gd name="T101" fmla="*/ 80 h 210"/>
              <a:gd name="T102" fmla="*/ 152 w 387"/>
              <a:gd name="T103" fmla="*/ 56 h 210"/>
              <a:gd name="T104" fmla="*/ 160 w 387"/>
              <a:gd name="T105" fmla="*/ 78 h 210"/>
              <a:gd name="T106" fmla="*/ 134 w 387"/>
              <a:gd name="T107" fmla="*/ 78 h 210"/>
              <a:gd name="T108" fmla="*/ 149 w 387"/>
              <a:gd name="T109" fmla="*/ 78 h 210"/>
              <a:gd name="T110" fmla="*/ 149 w 387"/>
              <a:gd name="T111" fmla="*/ 61 h 210"/>
              <a:gd name="T112" fmla="*/ 136 w 387"/>
              <a:gd name="T113" fmla="*/ 57 h 210"/>
              <a:gd name="T114" fmla="*/ 131 w 387"/>
              <a:gd name="T115" fmla="*/ 95 h 210"/>
              <a:gd name="T116" fmla="*/ 215 w 387"/>
              <a:gd name="T117" fmla="*/ 91 h 210"/>
              <a:gd name="T118" fmla="*/ 337 w 387"/>
              <a:gd name="T119" fmla="*/ 92 h 210"/>
              <a:gd name="T120" fmla="*/ 188 w 387"/>
              <a:gd name="T121" fmla="*/ 53 h 210"/>
              <a:gd name="T122" fmla="*/ 107 w 387"/>
              <a:gd name="T123" fmla="*/ 0 h 210"/>
              <a:gd name="T124" fmla="*/ 33 w 387"/>
              <a:gd name="T125" fmla="*/ 78 h 2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87" h="210">
                <a:moveTo>
                  <a:pt x="33" y="78"/>
                </a:moveTo>
                <a:cubicBezTo>
                  <a:pt x="35" y="79"/>
                  <a:pt x="35" y="79"/>
                  <a:pt x="35" y="79"/>
                </a:cubicBezTo>
                <a:cubicBezTo>
                  <a:pt x="38" y="62"/>
                  <a:pt x="46" y="43"/>
                  <a:pt x="58" y="29"/>
                </a:cubicBezTo>
                <a:cubicBezTo>
                  <a:pt x="71" y="14"/>
                  <a:pt x="87" y="4"/>
                  <a:pt x="107" y="4"/>
                </a:cubicBezTo>
                <a:cubicBezTo>
                  <a:pt x="119" y="4"/>
                  <a:pt x="132" y="7"/>
                  <a:pt x="146" y="15"/>
                </a:cubicBezTo>
                <a:cubicBezTo>
                  <a:pt x="161" y="23"/>
                  <a:pt x="168" y="32"/>
                  <a:pt x="173" y="39"/>
                </a:cubicBezTo>
                <a:cubicBezTo>
                  <a:pt x="175" y="43"/>
                  <a:pt x="177" y="46"/>
                  <a:pt x="179" y="49"/>
                </a:cubicBezTo>
                <a:cubicBezTo>
                  <a:pt x="181" y="52"/>
                  <a:pt x="183" y="55"/>
                  <a:pt x="186" y="57"/>
                </a:cubicBezTo>
                <a:cubicBezTo>
                  <a:pt x="205" y="67"/>
                  <a:pt x="224" y="66"/>
                  <a:pt x="245" y="67"/>
                </a:cubicBezTo>
                <a:cubicBezTo>
                  <a:pt x="267" y="68"/>
                  <a:pt x="291" y="71"/>
                  <a:pt x="322" y="88"/>
                </a:cubicBezTo>
                <a:cubicBezTo>
                  <a:pt x="323" y="86"/>
                  <a:pt x="323" y="86"/>
                  <a:pt x="323" y="86"/>
                </a:cubicBezTo>
                <a:cubicBezTo>
                  <a:pt x="324" y="84"/>
                  <a:pt x="324" y="84"/>
                  <a:pt x="324" y="84"/>
                </a:cubicBezTo>
                <a:cubicBezTo>
                  <a:pt x="304" y="79"/>
                  <a:pt x="286" y="77"/>
                  <a:pt x="271" y="77"/>
                </a:cubicBezTo>
                <a:cubicBezTo>
                  <a:pt x="248" y="77"/>
                  <a:pt x="230" y="82"/>
                  <a:pt x="214" y="87"/>
                </a:cubicBezTo>
                <a:cubicBezTo>
                  <a:pt x="197" y="92"/>
                  <a:pt x="182" y="97"/>
                  <a:pt x="165" y="99"/>
                </a:cubicBezTo>
                <a:cubicBezTo>
                  <a:pt x="163" y="99"/>
                  <a:pt x="160" y="100"/>
                  <a:pt x="158" y="100"/>
                </a:cubicBezTo>
                <a:cubicBezTo>
                  <a:pt x="147" y="100"/>
                  <a:pt x="139" y="96"/>
                  <a:pt x="134" y="92"/>
                </a:cubicBezTo>
                <a:cubicBezTo>
                  <a:pt x="129" y="87"/>
                  <a:pt x="126" y="81"/>
                  <a:pt x="126" y="76"/>
                </a:cubicBezTo>
                <a:cubicBezTo>
                  <a:pt x="126" y="69"/>
                  <a:pt x="130" y="63"/>
                  <a:pt x="137" y="61"/>
                </a:cubicBezTo>
                <a:cubicBezTo>
                  <a:pt x="137" y="59"/>
                  <a:pt x="137" y="59"/>
                  <a:pt x="137" y="59"/>
                </a:cubicBezTo>
                <a:cubicBezTo>
                  <a:pt x="137" y="61"/>
                  <a:pt x="137" y="61"/>
                  <a:pt x="137" y="61"/>
                </a:cubicBezTo>
                <a:cubicBezTo>
                  <a:pt x="138" y="61"/>
                  <a:pt x="138" y="61"/>
                  <a:pt x="139" y="61"/>
                </a:cubicBezTo>
                <a:cubicBezTo>
                  <a:pt x="142" y="61"/>
                  <a:pt x="145" y="62"/>
                  <a:pt x="146" y="63"/>
                </a:cubicBezTo>
                <a:cubicBezTo>
                  <a:pt x="148" y="65"/>
                  <a:pt x="149" y="67"/>
                  <a:pt x="149" y="69"/>
                </a:cubicBezTo>
                <a:cubicBezTo>
                  <a:pt x="149" y="70"/>
                  <a:pt x="149" y="70"/>
                  <a:pt x="149" y="70"/>
                </a:cubicBezTo>
                <a:cubicBezTo>
                  <a:pt x="149" y="72"/>
                  <a:pt x="148" y="74"/>
                  <a:pt x="147" y="75"/>
                </a:cubicBezTo>
                <a:cubicBezTo>
                  <a:pt x="145" y="77"/>
                  <a:pt x="143" y="78"/>
                  <a:pt x="140" y="78"/>
                </a:cubicBezTo>
                <a:cubicBezTo>
                  <a:pt x="139" y="78"/>
                  <a:pt x="137" y="78"/>
                  <a:pt x="135" y="76"/>
                </a:cubicBezTo>
                <a:cubicBezTo>
                  <a:pt x="129" y="73"/>
                  <a:pt x="129" y="73"/>
                  <a:pt x="129" y="73"/>
                </a:cubicBezTo>
                <a:cubicBezTo>
                  <a:pt x="132" y="79"/>
                  <a:pt x="132" y="79"/>
                  <a:pt x="132" y="79"/>
                </a:cubicBezTo>
                <a:cubicBezTo>
                  <a:pt x="136" y="86"/>
                  <a:pt x="142" y="89"/>
                  <a:pt x="148" y="89"/>
                </a:cubicBezTo>
                <a:cubicBezTo>
                  <a:pt x="154" y="89"/>
                  <a:pt x="161" y="85"/>
                  <a:pt x="164" y="79"/>
                </a:cubicBezTo>
                <a:cubicBezTo>
                  <a:pt x="164" y="79"/>
                  <a:pt x="164" y="79"/>
                  <a:pt x="164" y="79"/>
                </a:cubicBezTo>
                <a:cubicBezTo>
                  <a:pt x="165" y="77"/>
                  <a:pt x="165" y="74"/>
                  <a:pt x="165" y="72"/>
                </a:cubicBezTo>
                <a:cubicBezTo>
                  <a:pt x="165" y="64"/>
                  <a:pt x="161" y="58"/>
                  <a:pt x="155" y="53"/>
                </a:cubicBezTo>
                <a:cubicBezTo>
                  <a:pt x="150" y="49"/>
                  <a:pt x="145" y="47"/>
                  <a:pt x="139" y="47"/>
                </a:cubicBezTo>
                <a:cubicBezTo>
                  <a:pt x="132" y="47"/>
                  <a:pt x="125" y="50"/>
                  <a:pt x="120" y="55"/>
                </a:cubicBezTo>
                <a:cubicBezTo>
                  <a:pt x="115" y="60"/>
                  <a:pt x="111" y="69"/>
                  <a:pt x="111" y="80"/>
                </a:cubicBezTo>
                <a:cubicBezTo>
                  <a:pt x="111" y="81"/>
                  <a:pt x="111" y="81"/>
                  <a:pt x="111" y="81"/>
                </a:cubicBezTo>
                <a:cubicBezTo>
                  <a:pt x="111" y="87"/>
                  <a:pt x="114" y="97"/>
                  <a:pt x="121" y="104"/>
                </a:cubicBezTo>
                <a:cubicBezTo>
                  <a:pt x="129" y="112"/>
                  <a:pt x="140" y="118"/>
                  <a:pt x="156" y="118"/>
                </a:cubicBezTo>
                <a:cubicBezTo>
                  <a:pt x="166" y="118"/>
                  <a:pt x="178" y="115"/>
                  <a:pt x="192" y="110"/>
                </a:cubicBezTo>
                <a:cubicBezTo>
                  <a:pt x="223" y="98"/>
                  <a:pt x="245" y="91"/>
                  <a:pt x="278" y="91"/>
                </a:cubicBezTo>
                <a:cubicBezTo>
                  <a:pt x="304" y="91"/>
                  <a:pt x="337" y="95"/>
                  <a:pt x="386" y="106"/>
                </a:cubicBezTo>
                <a:cubicBezTo>
                  <a:pt x="387" y="104"/>
                  <a:pt x="387" y="104"/>
                  <a:pt x="387" y="104"/>
                </a:cubicBezTo>
                <a:cubicBezTo>
                  <a:pt x="387" y="102"/>
                  <a:pt x="387" y="102"/>
                  <a:pt x="387" y="102"/>
                </a:cubicBezTo>
                <a:cubicBezTo>
                  <a:pt x="356" y="98"/>
                  <a:pt x="332" y="95"/>
                  <a:pt x="313" y="95"/>
                </a:cubicBezTo>
                <a:cubicBezTo>
                  <a:pt x="298" y="95"/>
                  <a:pt x="286" y="97"/>
                  <a:pt x="275" y="101"/>
                </a:cubicBezTo>
                <a:cubicBezTo>
                  <a:pt x="264" y="105"/>
                  <a:pt x="254" y="112"/>
                  <a:pt x="243" y="122"/>
                </a:cubicBezTo>
                <a:cubicBezTo>
                  <a:pt x="234" y="130"/>
                  <a:pt x="234" y="130"/>
                  <a:pt x="234" y="130"/>
                </a:cubicBezTo>
                <a:cubicBezTo>
                  <a:pt x="246" y="125"/>
                  <a:pt x="246" y="125"/>
                  <a:pt x="246" y="125"/>
                </a:cubicBezTo>
                <a:cubicBezTo>
                  <a:pt x="249" y="123"/>
                  <a:pt x="251" y="122"/>
                  <a:pt x="253" y="122"/>
                </a:cubicBezTo>
                <a:cubicBezTo>
                  <a:pt x="255" y="121"/>
                  <a:pt x="256" y="121"/>
                  <a:pt x="256" y="121"/>
                </a:cubicBezTo>
                <a:cubicBezTo>
                  <a:pt x="256" y="120"/>
                  <a:pt x="256" y="120"/>
                  <a:pt x="256" y="120"/>
                </a:cubicBezTo>
                <a:cubicBezTo>
                  <a:pt x="255" y="121"/>
                  <a:pt x="255" y="121"/>
                  <a:pt x="255" y="121"/>
                </a:cubicBezTo>
                <a:cubicBezTo>
                  <a:pt x="256" y="121"/>
                  <a:pt x="256" y="121"/>
                  <a:pt x="256" y="121"/>
                </a:cubicBezTo>
                <a:cubicBezTo>
                  <a:pt x="256" y="120"/>
                  <a:pt x="256" y="120"/>
                  <a:pt x="256" y="120"/>
                </a:cubicBezTo>
                <a:cubicBezTo>
                  <a:pt x="255" y="121"/>
                  <a:pt x="255" y="121"/>
                  <a:pt x="255" y="121"/>
                </a:cubicBezTo>
                <a:cubicBezTo>
                  <a:pt x="256" y="120"/>
                  <a:pt x="256" y="120"/>
                  <a:pt x="256" y="120"/>
                </a:cubicBezTo>
                <a:cubicBezTo>
                  <a:pt x="254" y="120"/>
                  <a:pt x="254" y="120"/>
                  <a:pt x="254" y="120"/>
                </a:cubicBezTo>
                <a:cubicBezTo>
                  <a:pt x="255" y="121"/>
                  <a:pt x="255" y="121"/>
                  <a:pt x="255" y="121"/>
                </a:cubicBezTo>
                <a:cubicBezTo>
                  <a:pt x="256" y="120"/>
                  <a:pt x="256" y="120"/>
                  <a:pt x="256" y="120"/>
                </a:cubicBezTo>
                <a:cubicBezTo>
                  <a:pt x="254" y="120"/>
                  <a:pt x="254" y="120"/>
                  <a:pt x="254" y="120"/>
                </a:cubicBezTo>
                <a:cubicBezTo>
                  <a:pt x="255" y="120"/>
                  <a:pt x="255" y="120"/>
                  <a:pt x="255" y="120"/>
                </a:cubicBezTo>
                <a:cubicBezTo>
                  <a:pt x="254" y="120"/>
                  <a:pt x="254" y="120"/>
                  <a:pt x="254" y="120"/>
                </a:cubicBezTo>
                <a:cubicBezTo>
                  <a:pt x="254" y="120"/>
                  <a:pt x="254" y="120"/>
                  <a:pt x="254" y="120"/>
                </a:cubicBezTo>
                <a:cubicBezTo>
                  <a:pt x="255" y="120"/>
                  <a:pt x="255" y="120"/>
                  <a:pt x="255" y="120"/>
                </a:cubicBezTo>
                <a:cubicBezTo>
                  <a:pt x="254" y="120"/>
                  <a:pt x="254" y="120"/>
                  <a:pt x="254" y="120"/>
                </a:cubicBezTo>
                <a:cubicBezTo>
                  <a:pt x="254" y="120"/>
                  <a:pt x="254" y="120"/>
                  <a:pt x="254" y="121"/>
                </a:cubicBezTo>
                <a:cubicBezTo>
                  <a:pt x="254" y="121"/>
                  <a:pt x="254" y="122"/>
                  <a:pt x="254" y="122"/>
                </a:cubicBezTo>
                <a:cubicBezTo>
                  <a:pt x="255" y="123"/>
                  <a:pt x="255" y="123"/>
                  <a:pt x="256" y="124"/>
                </a:cubicBezTo>
                <a:cubicBezTo>
                  <a:pt x="257" y="124"/>
                  <a:pt x="258" y="124"/>
                  <a:pt x="259" y="124"/>
                </a:cubicBezTo>
                <a:cubicBezTo>
                  <a:pt x="261" y="124"/>
                  <a:pt x="264" y="124"/>
                  <a:pt x="268" y="122"/>
                </a:cubicBezTo>
                <a:cubicBezTo>
                  <a:pt x="273" y="121"/>
                  <a:pt x="280" y="119"/>
                  <a:pt x="289" y="116"/>
                </a:cubicBezTo>
                <a:cubicBezTo>
                  <a:pt x="288" y="114"/>
                  <a:pt x="288" y="114"/>
                  <a:pt x="288" y="114"/>
                </a:cubicBezTo>
                <a:cubicBezTo>
                  <a:pt x="287" y="112"/>
                  <a:pt x="287" y="112"/>
                  <a:pt x="287" y="112"/>
                </a:cubicBezTo>
                <a:cubicBezTo>
                  <a:pt x="262" y="129"/>
                  <a:pt x="246" y="145"/>
                  <a:pt x="231" y="157"/>
                </a:cubicBezTo>
                <a:cubicBezTo>
                  <a:pt x="216" y="168"/>
                  <a:pt x="203" y="175"/>
                  <a:pt x="184" y="175"/>
                </a:cubicBezTo>
                <a:cubicBezTo>
                  <a:pt x="175" y="175"/>
                  <a:pt x="166" y="174"/>
                  <a:pt x="155" y="171"/>
                </a:cubicBezTo>
                <a:cubicBezTo>
                  <a:pt x="153" y="171"/>
                  <a:pt x="153" y="171"/>
                  <a:pt x="153" y="171"/>
                </a:cubicBezTo>
                <a:cubicBezTo>
                  <a:pt x="152" y="172"/>
                  <a:pt x="152" y="172"/>
                  <a:pt x="152" y="172"/>
                </a:cubicBezTo>
                <a:cubicBezTo>
                  <a:pt x="147" y="184"/>
                  <a:pt x="140" y="193"/>
                  <a:pt x="132" y="198"/>
                </a:cubicBezTo>
                <a:cubicBezTo>
                  <a:pt x="124" y="204"/>
                  <a:pt x="114" y="206"/>
                  <a:pt x="104" y="206"/>
                </a:cubicBezTo>
                <a:cubicBezTo>
                  <a:pt x="81" y="206"/>
                  <a:pt x="57" y="192"/>
                  <a:pt x="47" y="171"/>
                </a:cubicBezTo>
                <a:cubicBezTo>
                  <a:pt x="47" y="171"/>
                  <a:pt x="47" y="171"/>
                  <a:pt x="47" y="171"/>
                </a:cubicBezTo>
                <a:cubicBezTo>
                  <a:pt x="46" y="170"/>
                  <a:pt x="46" y="170"/>
                  <a:pt x="46" y="170"/>
                </a:cubicBezTo>
                <a:cubicBezTo>
                  <a:pt x="31" y="166"/>
                  <a:pt x="20" y="159"/>
                  <a:pt x="14" y="151"/>
                </a:cubicBezTo>
                <a:cubicBezTo>
                  <a:pt x="7" y="142"/>
                  <a:pt x="4" y="132"/>
                  <a:pt x="4" y="122"/>
                </a:cubicBezTo>
                <a:cubicBezTo>
                  <a:pt x="4" y="112"/>
                  <a:pt x="7" y="102"/>
                  <a:pt x="12" y="95"/>
                </a:cubicBezTo>
                <a:cubicBezTo>
                  <a:pt x="17" y="87"/>
                  <a:pt x="25" y="82"/>
                  <a:pt x="33" y="80"/>
                </a:cubicBezTo>
                <a:cubicBezTo>
                  <a:pt x="34" y="80"/>
                  <a:pt x="34" y="80"/>
                  <a:pt x="34" y="80"/>
                </a:cubicBezTo>
                <a:cubicBezTo>
                  <a:pt x="35" y="79"/>
                  <a:pt x="35" y="79"/>
                  <a:pt x="35" y="79"/>
                </a:cubicBezTo>
                <a:cubicBezTo>
                  <a:pt x="33" y="78"/>
                  <a:pt x="33" y="78"/>
                  <a:pt x="33" y="78"/>
                </a:cubicBezTo>
                <a:cubicBezTo>
                  <a:pt x="32" y="76"/>
                  <a:pt x="32" y="76"/>
                  <a:pt x="32" y="76"/>
                </a:cubicBezTo>
                <a:cubicBezTo>
                  <a:pt x="23" y="78"/>
                  <a:pt x="15" y="84"/>
                  <a:pt x="9" y="92"/>
                </a:cubicBezTo>
                <a:cubicBezTo>
                  <a:pt x="3" y="101"/>
                  <a:pt x="0" y="111"/>
                  <a:pt x="0" y="122"/>
                </a:cubicBezTo>
                <a:cubicBezTo>
                  <a:pt x="0" y="133"/>
                  <a:pt x="3" y="144"/>
                  <a:pt x="11" y="153"/>
                </a:cubicBezTo>
                <a:cubicBezTo>
                  <a:pt x="18" y="162"/>
                  <a:pt x="29" y="170"/>
                  <a:pt x="45" y="174"/>
                </a:cubicBezTo>
                <a:cubicBezTo>
                  <a:pt x="46" y="172"/>
                  <a:pt x="46" y="172"/>
                  <a:pt x="46" y="172"/>
                </a:cubicBezTo>
                <a:cubicBezTo>
                  <a:pt x="44" y="173"/>
                  <a:pt x="44" y="173"/>
                  <a:pt x="44" y="173"/>
                </a:cubicBezTo>
                <a:cubicBezTo>
                  <a:pt x="55" y="195"/>
                  <a:pt x="80" y="210"/>
                  <a:pt x="104" y="210"/>
                </a:cubicBezTo>
                <a:cubicBezTo>
                  <a:pt x="115" y="210"/>
                  <a:pt x="125" y="208"/>
                  <a:pt x="134" y="202"/>
                </a:cubicBezTo>
                <a:cubicBezTo>
                  <a:pt x="143" y="196"/>
                  <a:pt x="151" y="187"/>
                  <a:pt x="156" y="174"/>
                </a:cubicBezTo>
                <a:cubicBezTo>
                  <a:pt x="154" y="173"/>
                  <a:pt x="154" y="173"/>
                  <a:pt x="154" y="173"/>
                </a:cubicBezTo>
                <a:cubicBezTo>
                  <a:pt x="154" y="175"/>
                  <a:pt x="154" y="175"/>
                  <a:pt x="154" y="175"/>
                </a:cubicBezTo>
                <a:cubicBezTo>
                  <a:pt x="165" y="178"/>
                  <a:pt x="175" y="179"/>
                  <a:pt x="184" y="179"/>
                </a:cubicBezTo>
                <a:cubicBezTo>
                  <a:pt x="204" y="179"/>
                  <a:pt x="219" y="171"/>
                  <a:pt x="234" y="160"/>
                </a:cubicBezTo>
                <a:cubicBezTo>
                  <a:pt x="249" y="148"/>
                  <a:pt x="265" y="132"/>
                  <a:pt x="289" y="115"/>
                </a:cubicBezTo>
                <a:cubicBezTo>
                  <a:pt x="302" y="106"/>
                  <a:pt x="302" y="106"/>
                  <a:pt x="302" y="106"/>
                </a:cubicBezTo>
                <a:cubicBezTo>
                  <a:pt x="288" y="112"/>
                  <a:pt x="288" y="112"/>
                  <a:pt x="288" y="112"/>
                </a:cubicBezTo>
                <a:cubicBezTo>
                  <a:pt x="278" y="115"/>
                  <a:pt x="272" y="117"/>
                  <a:pt x="267" y="119"/>
                </a:cubicBezTo>
                <a:cubicBezTo>
                  <a:pt x="263" y="120"/>
                  <a:pt x="260" y="120"/>
                  <a:pt x="259" y="120"/>
                </a:cubicBezTo>
                <a:cubicBezTo>
                  <a:pt x="258" y="120"/>
                  <a:pt x="258" y="120"/>
                  <a:pt x="258" y="120"/>
                </a:cubicBezTo>
                <a:cubicBezTo>
                  <a:pt x="258" y="120"/>
                  <a:pt x="258" y="120"/>
                  <a:pt x="258" y="120"/>
                </a:cubicBezTo>
                <a:cubicBezTo>
                  <a:pt x="258" y="121"/>
                  <a:pt x="258" y="121"/>
                  <a:pt x="258" y="121"/>
                </a:cubicBezTo>
                <a:cubicBezTo>
                  <a:pt x="258" y="120"/>
                  <a:pt x="258" y="120"/>
                  <a:pt x="258" y="120"/>
                </a:cubicBezTo>
                <a:cubicBezTo>
                  <a:pt x="258" y="120"/>
                  <a:pt x="258" y="120"/>
                  <a:pt x="258" y="120"/>
                </a:cubicBezTo>
                <a:cubicBezTo>
                  <a:pt x="258" y="121"/>
                  <a:pt x="258" y="121"/>
                  <a:pt x="258" y="121"/>
                </a:cubicBezTo>
                <a:cubicBezTo>
                  <a:pt x="258" y="120"/>
                  <a:pt x="258" y="120"/>
                  <a:pt x="258" y="120"/>
                </a:cubicBezTo>
                <a:cubicBezTo>
                  <a:pt x="257" y="121"/>
                  <a:pt x="257" y="121"/>
                  <a:pt x="257" y="121"/>
                </a:cubicBezTo>
                <a:cubicBezTo>
                  <a:pt x="258" y="121"/>
                  <a:pt x="258" y="121"/>
                  <a:pt x="258" y="121"/>
                </a:cubicBezTo>
                <a:cubicBezTo>
                  <a:pt x="258" y="120"/>
                  <a:pt x="258" y="120"/>
                  <a:pt x="258" y="120"/>
                </a:cubicBezTo>
                <a:cubicBezTo>
                  <a:pt x="257" y="121"/>
                  <a:pt x="257" y="121"/>
                  <a:pt x="257" y="121"/>
                </a:cubicBezTo>
                <a:cubicBezTo>
                  <a:pt x="258" y="121"/>
                  <a:pt x="258" y="121"/>
                  <a:pt x="258" y="121"/>
                </a:cubicBezTo>
                <a:cubicBezTo>
                  <a:pt x="258" y="121"/>
                  <a:pt x="258" y="121"/>
                  <a:pt x="258" y="121"/>
                </a:cubicBezTo>
                <a:cubicBezTo>
                  <a:pt x="258" y="121"/>
                  <a:pt x="258" y="121"/>
                  <a:pt x="258" y="121"/>
                </a:cubicBezTo>
                <a:cubicBezTo>
                  <a:pt x="258" y="121"/>
                  <a:pt x="258" y="121"/>
                  <a:pt x="258" y="121"/>
                </a:cubicBezTo>
                <a:cubicBezTo>
                  <a:pt x="258" y="121"/>
                  <a:pt x="258" y="121"/>
                  <a:pt x="258" y="121"/>
                </a:cubicBezTo>
                <a:cubicBezTo>
                  <a:pt x="258" y="121"/>
                  <a:pt x="258" y="121"/>
                  <a:pt x="258" y="121"/>
                </a:cubicBezTo>
                <a:cubicBezTo>
                  <a:pt x="258" y="121"/>
                  <a:pt x="258" y="121"/>
                  <a:pt x="258" y="121"/>
                </a:cubicBezTo>
                <a:cubicBezTo>
                  <a:pt x="258" y="121"/>
                  <a:pt x="258" y="121"/>
                  <a:pt x="258" y="121"/>
                </a:cubicBezTo>
                <a:cubicBezTo>
                  <a:pt x="258" y="121"/>
                  <a:pt x="258" y="121"/>
                  <a:pt x="258" y="121"/>
                </a:cubicBezTo>
                <a:cubicBezTo>
                  <a:pt x="258" y="121"/>
                  <a:pt x="258" y="121"/>
                  <a:pt x="258" y="121"/>
                </a:cubicBezTo>
                <a:cubicBezTo>
                  <a:pt x="258" y="121"/>
                  <a:pt x="258" y="121"/>
                  <a:pt x="258" y="121"/>
                </a:cubicBezTo>
                <a:cubicBezTo>
                  <a:pt x="258" y="121"/>
                  <a:pt x="258" y="121"/>
                  <a:pt x="258" y="121"/>
                </a:cubicBezTo>
                <a:cubicBezTo>
                  <a:pt x="258" y="121"/>
                  <a:pt x="258" y="120"/>
                  <a:pt x="258" y="120"/>
                </a:cubicBezTo>
                <a:cubicBezTo>
                  <a:pt x="258" y="119"/>
                  <a:pt x="258" y="119"/>
                  <a:pt x="258" y="118"/>
                </a:cubicBezTo>
                <a:cubicBezTo>
                  <a:pt x="257" y="118"/>
                  <a:pt x="257" y="117"/>
                  <a:pt x="257" y="117"/>
                </a:cubicBezTo>
                <a:cubicBezTo>
                  <a:pt x="256" y="117"/>
                  <a:pt x="256" y="117"/>
                  <a:pt x="256" y="117"/>
                </a:cubicBezTo>
                <a:cubicBezTo>
                  <a:pt x="254" y="117"/>
                  <a:pt x="253" y="117"/>
                  <a:pt x="252" y="118"/>
                </a:cubicBezTo>
                <a:cubicBezTo>
                  <a:pt x="250" y="119"/>
                  <a:pt x="247" y="120"/>
                  <a:pt x="244" y="121"/>
                </a:cubicBezTo>
                <a:cubicBezTo>
                  <a:pt x="245" y="123"/>
                  <a:pt x="245" y="123"/>
                  <a:pt x="245" y="123"/>
                </a:cubicBezTo>
                <a:cubicBezTo>
                  <a:pt x="246" y="125"/>
                  <a:pt x="246" y="125"/>
                  <a:pt x="246" y="125"/>
                </a:cubicBezTo>
                <a:cubicBezTo>
                  <a:pt x="256" y="115"/>
                  <a:pt x="266" y="109"/>
                  <a:pt x="276" y="105"/>
                </a:cubicBezTo>
                <a:cubicBezTo>
                  <a:pt x="287" y="101"/>
                  <a:pt x="299" y="99"/>
                  <a:pt x="313" y="99"/>
                </a:cubicBezTo>
                <a:cubicBezTo>
                  <a:pt x="332" y="99"/>
                  <a:pt x="355" y="102"/>
                  <a:pt x="386" y="106"/>
                </a:cubicBezTo>
                <a:cubicBezTo>
                  <a:pt x="387" y="102"/>
                  <a:pt x="387" y="102"/>
                  <a:pt x="387" y="102"/>
                </a:cubicBezTo>
                <a:cubicBezTo>
                  <a:pt x="338" y="92"/>
                  <a:pt x="305" y="87"/>
                  <a:pt x="278" y="87"/>
                </a:cubicBezTo>
                <a:cubicBezTo>
                  <a:pt x="245" y="87"/>
                  <a:pt x="221" y="94"/>
                  <a:pt x="190" y="106"/>
                </a:cubicBezTo>
                <a:cubicBezTo>
                  <a:pt x="177" y="111"/>
                  <a:pt x="165" y="114"/>
                  <a:pt x="156" y="114"/>
                </a:cubicBezTo>
                <a:cubicBezTo>
                  <a:pt x="141" y="114"/>
                  <a:pt x="131" y="108"/>
                  <a:pt x="124" y="101"/>
                </a:cubicBezTo>
                <a:cubicBezTo>
                  <a:pt x="118" y="95"/>
                  <a:pt x="115" y="86"/>
                  <a:pt x="115" y="81"/>
                </a:cubicBezTo>
                <a:cubicBezTo>
                  <a:pt x="115" y="80"/>
                  <a:pt x="115" y="80"/>
                  <a:pt x="115" y="80"/>
                </a:cubicBezTo>
                <a:cubicBezTo>
                  <a:pt x="115" y="70"/>
                  <a:pt x="119" y="62"/>
                  <a:pt x="123" y="58"/>
                </a:cubicBezTo>
                <a:cubicBezTo>
                  <a:pt x="127" y="53"/>
                  <a:pt x="133" y="51"/>
                  <a:pt x="139" y="51"/>
                </a:cubicBezTo>
                <a:cubicBezTo>
                  <a:pt x="144" y="51"/>
                  <a:pt x="149" y="53"/>
                  <a:pt x="152" y="56"/>
                </a:cubicBezTo>
                <a:cubicBezTo>
                  <a:pt x="158" y="61"/>
                  <a:pt x="161" y="66"/>
                  <a:pt x="161" y="72"/>
                </a:cubicBezTo>
                <a:cubicBezTo>
                  <a:pt x="161" y="73"/>
                  <a:pt x="161" y="75"/>
                  <a:pt x="160" y="78"/>
                </a:cubicBezTo>
                <a:cubicBezTo>
                  <a:pt x="160" y="78"/>
                  <a:pt x="160" y="78"/>
                  <a:pt x="160" y="78"/>
                </a:cubicBezTo>
                <a:cubicBezTo>
                  <a:pt x="158" y="82"/>
                  <a:pt x="153" y="85"/>
                  <a:pt x="148" y="85"/>
                </a:cubicBezTo>
                <a:cubicBezTo>
                  <a:pt x="143" y="85"/>
                  <a:pt x="138" y="82"/>
                  <a:pt x="136" y="77"/>
                </a:cubicBezTo>
                <a:cubicBezTo>
                  <a:pt x="134" y="78"/>
                  <a:pt x="134" y="78"/>
                  <a:pt x="134" y="78"/>
                </a:cubicBezTo>
                <a:cubicBezTo>
                  <a:pt x="133" y="80"/>
                  <a:pt x="133" y="80"/>
                  <a:pt x="133" y="80"/>
                </a:cubicBezTo>
                <a:cubicBezTo>
                  <a:pt x="135" y="81"/>
                  <a:pt x="138" y="82"/>
                  <a:pt x="140" y="82"/>
                </a:cubicBezTo>
                <a:cubicBezTo>
                  <a:pt x="144" y="82"/>
                  <a:pt x="147" y="81"/>
                  <a:pt x="149" y="78"/>
                </a:cubicBezTo>
                <a:cubicBezTo>
                  <a:pt x="152" y="76"/>
                  <a:pt x="153" y="73"/>
                  <a:pt x="153" y="70"/>
                </a:cubicBezTo>
                <a:cubicBezTo>
                  <a:pt x="153" y="70"/>
                  <a:pt x="153" y="69"/>
                  <a:pt x="153" y="69"/>
                </a:cubicBezTo>
                <a:cubicBezTo>
                  <a:pt x="153" y="66"/>
                  <a:pt x="152" y="63"/>
                  <a:pt x="149" y="61"/>
                </a:cubicBezTo>
                <a:cubicBezTo>
                  <a:pt x="147" y="58"/>
                  <a:pt x="143" y="57"/>
                  <a:pt x="139" y="57"/>
                </a:cubicBezTo>
                <a:cubicBezTo>
                  <a:pt x="138" y="57"/>
                  <a:pt x="137" y="57"/>
                  <a:pt x="137" y="57"/>
                </a:cubicBezTo>
                <a:cubicBezTo>
                  <a:pt x="136" y="57"/>
                  <a:pt x="136" y="57"/>
                  <a:pt x="136" y="57"/>
                </a:cubicBezTo>
                <a:cubicBezTo>
                  <a:pt x="136" y="57"/>
                  <a:pt x="136" y="57"/>
                  <a:pt x="136" y="57"/>
                </a:cubicBezTo>
                <a:cubicBezTo>
                  <a:pt x="127" y="59"/>
                  <a:pt x="122" y="67"/>
                  <a:pt x="122" y="76"/>
                </a:cubicBezTo>
                <a:cubicBezTo>
                  <a:pt x="122" y="82"/>
                  <a:pt x="125" y="89"/>
                  <a:pt x="131" y="95"/>
                </a:cubicBezTo>
                <a:cubicBezTo>
                  <a:pt x="137" y="100"/>
                  <a:pt x="146" y="104"/>
                  <a:pt x="158" y="104"/>
                </a:cubicBezTo>
                <a:cubicBezTo>
                  <a:pt x="161" y="104"/>
                  <a:pt x="163" y="103"/>
                  <a:pt x="165" y="103"/>
                </a:cubicBezTo>
                <a:cubicBezTo>
                  <a:pt x="183" y="101"/>
                  <a:pt x="198" y="96"/>
                  <a:pt x="215" y="91"/>
                </a:cubicBezTo>
                <a:cubicBezTo>
                  <a:pt x="231" y="86"/>
                  <a:pt x="249" y="81"/>
                  <a:pt x="271" y="81"/>
                </a:cubicBezTo>
                <a:cubicBezTo>
                  <a:pt x="286" y="81"/>
                  <a:pt x="303" y="83"/>
                  <a:pt x="323" y="88"/>
                </a:cubicBezTo>
                <a:cubicBezTo>
                  <a:pt x="337" y="92"/>
                  <a:pt x="337" y="92"/>
                  <a:pt x="337" y="92"/>
                </a:cubicBezTo>
                <a:cubicBezTo>
                  <a:pt x="324" y="85"/>
                  <a:pt x="324" y="85"/>
                  <a:pt x="324" y="85"/>
                </a:cubicBezTo>
                <a:cubicBezTo>
                  <a:pt x="293" y="67"/>
                  <a:pt x="267" y="64"/>
                  <a:pt x="246" y="63"/>
                </a:cubicBezTo>
                <a:cubicBezTo>
                  <a:pt x="224" y="63"/>
                  <a:pt x="206" y="63"/>
                  <a:pt x="188" y="53"/>
                </a:cubicBezTo>
                <a:cubicBezTo>
                  <a:pt x="186" y="52"/>
                  <a:pt x="184" y="50"/>
                  <a:pt x="182" y="47"/>
                </a:cubicBezTo>
                <a:cubicBezTo>
                  <a:pt x="177" y="39"/>
                  <a:pt x="171" y="24"/>
                  <a:pt x="148" y="11"/>
                </a:cubicBezTo>
                <a:cubicBezTo>
                  <a:pt x="133" y="3"/>
                  <a:pt x="120" y="0"/>
                  <a:pt x="107" y="0"/>
                </a:cubicBezTo>
                <a:cubicBezTo>
                  <a:pt x="85" y="0"/>
                  <a:pt x="68" y="11"/>
                  <a:pt x="55" y="26"/>
                </a:cubicBezTo>
                <a:cubicBezTo>
                  <a:pt x="43" y="41"/>
                  <a:pt x="34" y="61"/>
                  <a:pt x="31" y="78"/>
                </a:cubicBezTo>
                <a:cubicBezTo>
                  <a:pt x="33" y="78"/>
                  <a:pt x="33" y="78"/>
                  <a:pt x="33" y="78"/>
                </a:cubicBezTo>
                <a:cubicBezTo>
                  <a:pt x="32" y="76"/>
                  <a:pt x="32" y="76"/>
                  <a:pt x="32" y="76"/>
                </a:cubicBezTo>
                <a:lnTo>
                  <a:pt x="33" y="78"/>
                </a:lnTo>
                <a:close/>
              </a:path>
            </a:pathLst>
          </a:custGeom>
          <a:solidFill>
            <a:srgbClr val="07194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102" name="PA_任意多边形 49"/>
          <p:cNvSpPr>
            <a:spLocks/>
          </p:cNvSpPr>
          <p:nvPr>
            <p:custDataLst>
              <p:tags r:id="rId46"/>
            </p:custDataLst>
          </p:nvPr>
        </p:nvSpPr>
        <p:spPr bwMode="auto">
          <a:xfrm>
            <a:off x="3270250" y="3902075"/>
            <a:ext cx="204788" cy="195263"/>
          </a:xfrm>
          <a:custGeom>
            <a:avLst/>
            <a:gdLst>
              <a:gd name="T0" fmla="*/ 23 w 86"/>
              <a:gd name="T1" fmla="*/ 3 h 82"/>
              <a:gd name="T2" fmla="*/ 47 w 86"/>
              <a:gd name="T3" fmla="*/ 38 h 82"/>
              <a:gd name="T4" fmla="*/ 34 w 86"/>
              <a:gd name="T5" fmla="*/ 82 h 82"/>
              <a:gd name="T6" fmla="*/ 0 w 86"/>
              <a:gd name="T7" fmla="*/ 15 h 82"/>
              <a:gd name="T8" fmla="*/ 9 w 86"/>
              <a:gd name="T9" fmla="*/ 0 h 82"/>
              <a:gd name="T10" fmla="*/ 23 w 86"/>
              <a:gd name="T11" fmla="*/ 3 h 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86" h="82">
                <a:moveTo>
                  <a:pt x="23" y="3"/>
                </a:moveTo>
                <a:cubicBezTo>
                  <a:pt x="23" y="3"/>
                  <a:pt x="7" y="15"/>
                  <a:pt x="47" y="38"/>
                </a:cubicBezTo>
                <a:cubicBezTo>
                  <a:pt x="86" y="61"/>
                  <a:pt x="34" y="82"/>
                  <a:pt x="34" y="82"/>
                </a:cubicBezTo>
                <a:cubicBezTo>
                  <a:pt x="0" y="15"/>
                  <a:pt x="0" y="15"/>
                  <a:pt x="0" y="15"/>
                </a:cubicBezTo>
                <a:cubicBezTo>
                  <a:pt x="9" y="0"/>
                  <a:pt x="9" y="0"/>
                  <a:pt x="9" y="0"/>
                </a:cubicBezTo>
                <a:lnTo>
                  <a:pt x="23" y="3"/>
                </a:lnTo>
                <a:close/>
              </a:path>
            </a:pathLst>
          </a:custGeom>
          <a:solidFill>
            <a:srgbClr val="E4003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103" name="PA_任意多边形 50"/>
          <p:cNvSpPr>
            <a:spLocks/>
          </p:cNvSpPr>
          <p:nvPr>
            <p:custDataLst>
              <p:tags r:id="rId47"/>
            </p:custDataLst>
          </p:nvPr>
        </p:nvSpPr>
        <p:spPr bwMode="auto">
          <a:xfrm>
            <a:off x="3260725" y="3892550"/>
            <a:ext cx="163513" cy="214313"/>
          </a:xfrm>
          <a:custGeom>
            <a:avLst/>
            <a:gdLst>
              <a:gd name="T0" fmla="*/ 27 w 69"/>
              <a:gd name="T1" fmla="*/ 7 h 90"/>
              <a:gd name="T2" fmla="*/ 25 w 69"/>
              <a:gd name="T3" fmla="*/ 5 h 90"/>
              <a:gd name="T4" fmla="*/ 23 w 69"/>
              <a:gd name="T5" fmla="*/ 7 h 90"/>
              <a:gd name="T6" fmla="*/ 20 w 69"/>
              <a:gd name="T7" fmla="*/ 14 h 90"/>
              <a:gd name="T8" fmla="*/ 26 w 69"/>
              <a:gd name="T9" fmla="*/ 27 h 90"/>
              <a:gd name="T10" fmla="*/ 49 w 69"/>
              <a:gd name="T11" fmla="*/ 45 h 90"/>
              <a:gd name="T12" fmla="*/ 59 w 69"/>
              <a:gd name="T13" fmla="*/ 53 h 90"/>
              <a:gd name="T14" fmla="*/ 62 w 69"/>
              <a:gd name="T15" fmla="*/ 60 h 90"/>
              <a:gd name="T16" fmla="*/ 59 w 69"/>
              <a:gd name="T17" fmla="*/ 68 h 90"/>
              <a:gd name="T18" fmla="*/ 45 w 69"/>
              <a:gd name="T19" fmla="*/ 79 h 90"/>
              <a:gd name="T20" fmla="*/ 39 w 69"/>
              <a:gd name="T21" fmla="*/ 82 h 90"/>
              <a:gd name="T22" fmla="*/ 37 w 69"/>
              <a:gd name="T23" fmla="*/ 83 h 90"/>
              <a:gd name="T24" fmla="*/ 37 w 69"/>
              <a:gd name="T25" fmla="*/ 83 h 90"/>
              <a:gd name="T26" fmla="*/ 37 w 69"/>
              <a:gd name="T27" fmla="*/ 83 h 90"/>
              <a:gd name="T28" fmla="*/ 38 w 69"/>
              <a:gd name="T29" fmla="*/ 86 h 90"/>
              <a:gd name="T30" fmla="*/ 41 w 69"/>
              <a:gd name="T31" fmla="*/ 85 h 90"/>
              <a:gd name="T32" fmla="*/ 7 w 69"/>
              <a:gd name="T33" fmla="*/ 19 h 90"/>
              <a:gd name="T34" fmla="*/ 14 w 69"/>
              <a:gd name="T35" fmla="*/ 7 h 90"/>
              <a:gd name="T36" fmla="*/ 26 w 69"/>
              <a:gd name="T37" fmla="*/ 10 h 90"/>
              <a:gd name="T38" fmla="*/ 27 w 69"/>
              <a:gd name="T39" fmla="*/ 7 h 90"/>
              <a:gd name="T40" fmla="*/ 25 w 69"/>
              <a:gd name="T41" fmla="*/ 5 h 90"/>
              <a:gd name="T42" fmla="*/ 27 w 69"/>
              <a:gd name="T43" fmla="*/ 7 h 90"/>
              <a:gd name="T44" fmla="*/ 28 w 69"/>
              <a:gd name="T45" fmla="*/ 4 h 90"/>
              <a:gd name="T46" fmla="*/ 11 w 69"/>
              <a:gd name="T47" fmla="*/ 0 h 90"/>
              <a:gd name="T48" fmla="*/ 0 w 69"/>
              <a:gd name="T49" fmla="*/ 19 h 90"/>
              <a:gd name="T50" fmla="*/ 36 w 69"/>
              <a:gd name="T51" fmla="*/ 90 h 90"/>
              <a:gd name="T52" fmla="*/ 39 w 69"/>
              <a:gd name="T53" fmla="*/ 89 h 90"/>
              <a:gd name="T54" fmla="*/ 53 w 69"/>
              <a:gd name="T55" fmla="*/ 81 h 90"/>
              <a:gd name="T56" fmla="*/ 63 w 69"/>
              <a:gd name="T57" fmla="*/ 72 h 90"/>
              <a:gd name="T58" fmla="*/ 68 w 69"/>
              <a:gd name="T59" fmla="*/ 60 h 90"/>
              <a:gd name="T60" fmla="*/ 65 w 69"/>
              <a:gd name="T61" fmla="*/ 49 h 90"/>
              <a:gd name="T62" fmla="*/ 52 w 69"/>
              <a:gd name="T63" fmla="*/ 39 h 90"/>
              <a:gd name="T64" fmla="*/ 31 w 69"/>
              <a:gd name="T65" fmla="*/ 23 h 90"/>
              <a:gd name="T66" fmla="*/ 27 w 69"/>
              <a:gd name="T67" fmla="*/ 14 h 90"/>
              <a:gd name="T68" fmla="*/ 28 w 69"/>
              <a:gd name="T69" fmla="*/ 11 h 90"/>
              <a:gd name="T70" fmla="*/ 29 w 69"/>
              <a:gd name="T71" fmla="*/ 10 h 90"/>
              <a:gd name="T72" fmla="*/ 29 w 69"/>
              <a:gd name="T73" fmla="*/ 10 h 90"/>
              <a:gd name="T74" fmla="*/ 29 w 69"/>
              <a:gd name="T75" fmla="*/ 10 h 90"/>
              <a:gd name="T76" fmla="*/ 28 w 69"/>
              <a:gd name="T77" fmla="*/ 9 h 90"/>
              <a:gd name="T78" fmla="*/ 29 w 69"/>
              <a:gd name="T79" fmla="*/ 10 h 90"/>
              <a:gd name="T80" fmla="*/ 29 w 69"/>
              <a:gd name="T81" fmla="*/ 10 h 90"/>
              <a:gd name="T82" fmla="*/ 28 w 69"/>
              <a:gd name="T83" fmla="*/ 9 h 90"/>
              <a:gd name="T84" fmla="*/ 29 w 69"/>
              <a:gd name="T85" fmla="*/ 10 h 90"/>
              <a:gd name="T86" fmla="*/ 34 w 69"/>
              <a:gd name="T87" fmla="*/ 6 h 90"/>
              <a:gd name="T88" fmla="*/ 28 w 69"/>
              <a:gd name="T89" fmla="*/ 4 h 90"/>
              <a:gd name="T90" fmla="*/ 27 w 69"/>
              <a:gd name="T91" fmla="*/ 7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69" h="90">
                <a:moveTo>
                  <a:pt x="27" y="7"/>
                </a:moveTo>
                <a:cubicBezTo>
                  <a:pt x="25" y="5"/>
                  <a:pt x="25" y="5"/>
                  <a:pt x="25" y="5"/>
                </a:cubicBezTo>
                <a:cubicBezTo>
                  <a:pt x="25" y="5"/>
                  <a:pt x="24" y="6"/>
                  <a:pt x="23" y="7"/>
                </a:cubicBezTo>
                <a:cubicBezTo>
                  <a:pt x="22" y="9"/>
                  <a:pt x="20" y="11"/>
                  <a:pt x="20" y="14"/>
                </a:cubicBezTo>
                <a:cubicBezTo>
                  <a:pt x="20" y="18"/>
                  <a:pt x="22" y="22"/>
                  <a:pt x="26" y="27"/>
                </a:cubicBezTo>
                <a:cubicBezTo>
                  <a:pt x="31" y="32"/>
                  <a:pt x="38" y="38"/>
                  <a:pt x="49" y="45"/>
                </a:cubicBezTo>
                <a:cubicBezTo>
                  <a:pt x="54" y="48"/>
                  <a:pt x="57" y="50"/>
                  <a:pt x="59" y="53"/>
                </a:cubicBezTo>
                <a:cubicBezTo>
                  <a:pt x="61" y="56"/>
                  <a:pt x="62" y="58"/>
                  <a:pt x="62" y="60"/>
                </a:cubicBezTo>
                <a:cubicBezTo>
                  <a:pt x="62" y="63"/>
                  <a:pt x="61" y="66"/>
                  <a:pt x="59" y="68"/>
                </a:cubicBezTo>
                <a:cubicBezTo>
                  <a:pt x="55" y="73"/>
                  <a:pt x="50" y="76"/>
                  <a:pt x="45" y="79"/>
                </a:cubicBezTo>
                <a:cubicBezTo>
                  <a:pt x="43" y="80"/>
                  <a:pt x="40" y="82"/>
                  <a:pt x="39" y="82"/>
                </a:cubicBezTo>
                <a:cubicBezTo>
                  <a:pt x="38" y="83"/>
                  <a:pt x="38" y="83"/>
                  <a:pt x="37" y="83"/>
                </a:cubicBezTo>
                <a:cubicBezTo>
                  <a:pt x="37" y="83"/>
                  <a:pt x="37" y="83"/>
                  <a:pt x="37" y="83"/>
                </a:cubicBezTo>
                <a:cubicBezTo>
                  <a:pt x="37" y="83"/>
                  <a:pt x="37" y="83"/>
                  <a:pt x="37" y="83"/>
                </a:cubicBezTo>
                <a:cubicBezTo>
                  <a:pt x="38" y="86"/>
                  <a:pt x="38" y="86"/>
                  <a:pt x="38" y="86"/>
                </a:cubicBezTo>
                <a:cubicBezTo>
                  <a:pt x="41" y="85"/>
                  <a:pt x="41" y="85"/>
                  <a:pt x="41" y="85"/>
                </a:cubicBezTo>
                <a:cubicBezTo>
                  <a:pt x="7" y="19"/>
                  <a:pt x="7" y="19"/>
                  <a:pt x="7" y="19"/>
                </a:cubicBezTo>
                <a:cubicBezTo>
                  <a:pt x="14" y="7"/>
                  <a:pt x="14" y="7"/>
                  <a:pt x="14" y="7"/>
                </a:cubicBezTo>
                <a:cubicBezTo>
                  <a:pt x="26" y="10"/>
                  <a:pt x="26" y="10"/>
                  <a:pt x="26" y="10"/>
                </a:cubicBezTo>
                <a:cubicBezTo>
                  <a:pt x="27" y="7"/>
                  <a:pt x="27" y="7"/>
                  <a:pt x="27" y="7"/>
                </a:cubicBezTo>
                <a:cubicBezTo>
                  <a:pt x="25" y="5"/>
                  <a:pt x="25" y="5"/>
                  <a:pt x="25" y="5"/>
                </a:cubicBezTo>
                <a:cubicBezTo>
                  <a:pt x="27" y="7"/>
                  <a:pt x="27" y="7"/>
                  <a:pt x="27" y="7"/>
                </a:cubicBezTo>
                <a:cubicBezTo>
                  <a:pt x="28" y="4"/>
                  <a:pt x="28" y="4"/>
                  <a:pt x="28" y="4"/>
                </a:cubicBezTo>
                <a:cubicBezTo>
                  <a:pt x="11" y="0"/>
                  <a:pt x="11" y="0"/>
                  <a:pt x="11" y="0"/>
                </a:cubicBezTo>
                <a:cubicBezTo>
                  <a:pt x="0" y="19"/>
                  <a:pt x="0" y="19"/>
                  <a:pt x="0" y="19"/>
                </a:cubicBezTo>
                <a:cubicBezTo>
                  <a:pt x="36" y="90"/>
                  <a:pt x="36" y="90"/>
                  <a:pt x="36" y="90"/>
                </a:cubicBezTo>
                <a:cubicBezTo>
                  <a:pt x="39" y="89"/>
                  <a:pt x="39" y="89"/>
                  <a:pt x="39" y="89"/>
                </a:cubicBezTo>
                <a:cubicBezTo>
                  <a:pt x="39" y="89"/>
                  <a:pt x="46" y="86"/>
                  <a:pt x="53" y="81"/>
                </a:cubicBezTo>
                <a:cubicBezTo>
                  <a:pt x="57" y="79"/>
                  <a:pt x="61" y="76"/>
                  <a:pt x="63" y="72"/>
                </a:cubicBezTo>
                <a:cubicBezTo>
                  <a:pt x="66" y="69"/>
                  <a:pt x="68" y="65"/>
                  <a:pt x="68" y="60"/>
                </a:cubicBezTo>
                <a:cubicBezTo>
                  <a:pt x="69" y="56"/>
                  <a:pt x="67" y="53"/>
                  <a:pt x="65" y="49"/>
                </a:cubicBezTo>
                <a:cubicBezTo>
                  <a:pt x="62" y="46"/>
                  <a:pt x="58" y="42"/>
                  <a:pt x="52" y="39"/>
                </a:cubicBezTo>
                <a:cubicBezTo>
                  <a:pt x="41" y="33"/>
                  <a:pt x="35" y="27"/>
                  <a:pt x="31" y="23"/>
                </a:cubicBezTo>
                <a:cubicBezTo>
                  <a:pt x="28" y="19"/>
                  <a:pt x="27" y="16"/>
                  <a:pt x="27" y="14"/>
                </a:cubicBezTo>
                <a:cubicBezTo>
                  <a:pt x="27" y="13"/>
                  <a:pt x="27" y="12"/>
                  <a:pt x="28" y="11"/>
                </a:cubicBezTo>
                <a:cubicBezTo>
                  <a:pt x="28" y="11"/>
                  <a:pt x="28" y="10"/>
                  <a:pt x="29" y="10"/>
                </a:cubicBezTo>
                <a:cubicBezTo>
                  <a:pt x="29" y="10"/>
                  <a:pt x="29" y="10"/>
                  <a:pt x="29" y="10"/>
                </a:cubicBezTo>
                <a:cubicBezTo>
                  <a:pt x="29" y="10"/>
                  <a:pt x="29" y="10"/>
                  <a:pt x="29" y="10"/>
                </a:cubicBezTo>
                <a:cubicBezTo>
                  <a:pt x="28" y="9"/>
                  <a:pt x="28" y="9"/>
                  <a:pt x="28" y="9"/>
                </a:cubicBezTo>
                <a:cubicBezTo>
                  <a:pt x="29" y="10"/>
                  <a:pt x="29" y="10"/>
                  <a:pt x="29" y="10"/>
                </a:cubicBezTo>
                <a:cubicBezTo>
                  <a:pt x="29" y="10"/>
                  <a:pt x="29" y="10"/>
                  <a:pt x="29" y="10"/>
                </a:cubicBezTo>
                <a:cubicBezTo>
                  <a:pt x="28" y="9"/>
                  <a:pt x="28" y="9"/>
                  <a:pt x="28" y="9"/>
                </a:cubicBezTo>
                <a:cubicBezTo>
                  <a:pt x="29" y="10"/>
                  <a:pt x="29" y="10"/>
                  <a:pt x="29" y="10"/>
                </a:cubicBezTo>
                <a:cubicBezTo>
                  <a:pt x="34" y="6"/>
                  <a:pt x="34" y="6"/>
                  <a:pt x="34" y="6"/>
                </a:cubicBezTo>
                <a:cubicBezTo>
                  <a:pt x="28" y="4"/>
                  <a:pt x="28" y="4"/>
                  <a:pt x="28" y="4"/>
                </a:cubicBezTo>
                <a:lnTo>
                  <a:pt x="27" y="7"/>
                </a:lnTo>
                <a:close/>
              </a:path>
            </a:pathLst>
          </a:custGeom>
          <a:solidFill>
            <a:srgbClr val="FDE9C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488" name="PA_任意多边形 51"/>
          <p:cNvSpPr>
            <a:spLocks noEditPoints="1"/>
          </p:cNvSpPr>
          <p:nvPr>
            <p:custDataLst>
              <p:tags r:id="rId48"/>
            </p:custDataLst>
          </p:nvPr>
        </p:nvSpPr>
        <p:spPr bwMode="auto">
          <a:xfrm>
            <a:off x="1922463" y="1409700"/>
            <a:ext cx="1843088" cy="2743200"/>
          </a:xfrm>
          <a:custGeom>
            <a:avLst/>
            <a:gdLst>
              <a:gd name="T0" fmla="*/ 773 w 773"/>
              <a:gd name="T1" fmla="*/ 714 h 1149"/>
              <a:gd name="T2" fmla="*/ 688 w 773"/>
              <a:gd name="T3" fmla="*/ 659 h 1149"/>
              <a:gd name="T4" fmla="*/ 531 w 773"/>
              <a:gd name="T5" fmla="*/ 699 h 1149"/>
              <a:gd name="T6" fmla="*/ 583 w 773"/>
              <a:gd name="T7" fmla="*/ 507 h 1149"/>
              <a:gd name="T8" fmla="*/ 619 w 773"/>
              <a:gd name="T9" fmla="*/ 454 h 1149"/>
              <a:gd name="T10" fmla="*/ 554 w 773"/>
              <a:gd name="T11" fmla="*/ 417 h 1149"/>
              <a:gd name="T12" fmla="*/ 515 w 773"/>
              <a:gd name="T13" fmla="*/ 394 h 1149"/>
              <a:gd name="T14" fmla="*/ 638 w 773"/>
              <a:gd name="T15" fmla="*/ 306 h 1149"/>
              <a:gd name="T16" fmla="*/ 619 w 773"/>
              <a:gd name="T17" fmla="*/ 190 h 1149"/>
              <a:gd name="T18" fmla="*/ 541 w 773"/>
              <a:gd name="T19" fmla="*/ 245 h 1149"/>
              <a:gd name="T20" fmla="*/ 386 w 773"/>
              <a:gd name="T21" fmla="*/ 256 h 1149"/>
              <a:gd name="T22" fmla="*/ 201 w 773"/>
              <a:gd name="T23" fmla="*/ 81 h 1149"/>
              <a:gd name="T24" fmla="*/ 240 w 773"/>
              <a:gd name="T25" fmla="*/ 144 h 1149"/>
              <a:gd name="T26" fmla="*/ 165 w 773"/>
              <a:gd name="T27" fmla="*/ 328 h 1149"/>
              <a:gd name="T28" fmla="*/ 27 w 773"/>
              <a:gd name="T29" fmla="*/ 410 h 1149"/>
              <a:gd name="T30" fmla="*/ 264 w 773"/>
              <a:gd name="T31" fmla="*/ 422 h 1149"/>
              <a:gd name="T32" fmla="*/ 405 w 773"/>
              <a:gd name="T33" fmla="*/ 372 h 1149"/>
              <a:gd name="T34" fmla="*/ 350 w 773"/>
              <a:gd name="T35" fmla="*/ 454 h 1149"/>
              <a:gd name="T36" fmla="*/ 278 w 773"/>
              <a:gd name="T37" fmla="*/ 506 h 1149"/>
              <a:gd name="T38" fmla="*/ 350 w 773"/>
              <a:gd name="T39" fmla="*/ 454 h 1149"/>
              <a:gd name="T40" fmla="*/ 171 w 773"/>
              <a:gd name="T41" fmla="*/ 534 h 1149"/>
              <a:gd name="T42" fmla="*/ 218 w 773"/>
              <a:gd name="T43" fmla="*/ 737 h 1149"/>
              <a:gd name="T44" fmla="*/ 225 w 773"/>
              <a:gd name="T45" fmla="*/ 766 h 1149"/>
              <a:gd name="T46" fmla="*/ 69 w 773"/>
              <a:gd name="T47" fmla="*/ 845 h 1149"/>
              <a:gd name="T48" fmla="*/ 162 w 773"/>
              <a:gd name="T49" fmla="*/ 910 h 1149"/>
              <a:gd name="T50" fmla="*/ 295 w 773"/>
              <a:gd name="T51" fmla="*/ 851 h 1149"/>
              <a:gd name="T52" fmla="*/ 415 w 773"/>
              <a:gd name="T53" fmla="*/ 813 h 1149"/>
              <a:gd name="T54" fmla="*/ 434 w 773"/>
              <a:gd name="T55" fmla="*/ 1113 h 1149"/>
              <a:gd name="T56" fmla="*/ 491 w 773"/>
              <a:gd name="T57" fmla="*/ 1104 h 1149"/>
              <a:gd name="T58" fmla="*/ 552 w 773"/>
              <a:gd name="T59" fmla="*/ 779 h 1149"/>
              <a:gd name="T60" fmla="*/ 749 w 773"/>
              <a:gd name="T61" fmla="*/ 751 h 1149"/>
              <a:gd name="T62" fmla="*/ 773 w 773"/>
              <a:gd name="T63" fmla="*/ 715 h 1149"/>
              <a:gd name="T64" fmla="*/ 410 w 773"/>
              <a:gd name="T65" fmla="*/ 337 h 1149"/>
              <a:gd name="T66" fmla="*/ 533 w 773"/>
              <a:gd name="T67" fmla="*/ 299 h 1149"/>
              <a:gd name="T68" fmla="*/ 410 w 773"/>
              <a:gd name="T69" fmla="*/ 337 h 1149"/>
              <a:gd name="T70" fmla="*/ 423 w 773"/>
              <a:gd name="T71" fmla="*/ 516 h 1149"/>
              <a:gd name="T72" fmla="*/ 343 w 773"/>
              <a:gd name="T73" fmla="*/ 556 h 1149"/>
              <a:gd name="T74" fmla="*/ 343 w 773"/>
              <a:gd name="T75" fmla="*/ 556 h 1149"/>
              <a:gd name="T76" fmla="*/ 343 w 773"/>
              <a:gd name="T77" fmla="*/ 704 h 1149"/>
              <a:gd name="T78" fmla="*/ 432 w 773"/>
              <a:gd name="T79" fmla="*/ 548 h 1149"/>
              <a:gd name="T80" fmla="*/ 237 w 773"/>
              <a:gd name="T81" fmla="*/ 761 h 11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773" h="1149">
                <a:moveTo>
                  <a:pt x="773" y="714"/>
                </a:moveTo>
                <a:cubicBezTo>
                  <a:pt x="773" y="714"/>
                  <a:pt x="773" y="714"/>
                  <a:pt x="773" y="714"/>
                </a:cubicBezTo>
                <a:cubicBezTo>
                  <a:pt x="773" y="714"/>
                  <a:pt x="773" y="713"/>
                  <a:pt x="773" y="712"/>
                </a:cubicBezTo>
                <a:cubicBezTo>
                  <a:pt x="768" y="697"/>
                  <a:pt x="699" y="675"/>
                  <a:pt x="688" y="659"/>
                </a:cubicBezTo>
                <a:cubicBezTo>
                  <a:pt x="677" y="644"/>
                  <a:pt x="638" y="691"/>
                  <a:pt x="623" y="689"/>
                </a:cubicBezTo>
                <a:cubicBezTo>
                  <a:pt x="614" y="688"/>
                  <a:pt x="567" y="695"/>
                  <a:pt x="531" y="699"/>
                </a:cubicBezTo>
                <a:cubicBezTo>
                  <a:pt x="517" y="658"/>
                  <a:pt x="543" y="557"/>
                  <a:pt x="558" y="506"/>
                </a:cubicBezTo>
                <a:cubicBezTo>
                  <a:pt x="572" y="504"/>
                  <a:pt x="583" y="507"/>
                  <a:pt x="583" y="507"/>
                </a:cubicBezTo>
                <a:cubicBezTo>
                  <a:pt x="594" y="497"/>
                  <a:pt x="604" y="486"/>
                  <a:pt x="615" y="476"/>
                </a:cubicBezTo>
                <a:cubicBezTo>
                  <a:pt x="615" y="476"/>
                  <a:pt x="618" y="463"/>
                  <a:pt x="619" y="454"/>
                </a:cubicBezTo>
                <a:cubicBezTo>
                  <a:pt x="619" y="454"/>
                  <a:pt x="634" y="409"/>
                  <a:pt x="619" y="404"/>
                </a:cubicBezTo>
                <a:cubicBezTo>
                  <a:pt x="606" y="401"/>
                  <a:pt x="580" y="415"/>
                  <a:pt x="554" y="417"/>
                </a:cubicBezTo>
                <a:cubicBezTo>
                  <a:pt x="533" y="405"/>
                  <a:pt x="515" y="394"/>
                  <a:pt x="515" y="394"/>
                </a:cubicBezTo>
                <a:cubicBezTo>
                  <a:pt x="515" y="394"/>
                  <a:pt x="515" y="394"/>
                  <a:pt x="515" y="394"/>
                </a:cubicBezTo>
                <a:cubicBezTo>
                  <a:pt x="507" y="389"/>
                  <a:pt x="501" y="384"/>
                  <a:pt x="497" y="381"/>
                </a:cubicBezTo>
                <a:cubicBezTo>
                  <a:pt x="527" y="350"/>
                  <a:pt x="616" y="303"/>
                  <a:pt x="638" y="306"/>
                </a:cubicBezTo>
                <a:cubicBezTo>
                  <a:pt x="664" y="310"/>
                  <a:pt x="670" y="295"/>
                  <a:pt x="678" y="278"/>
                </a:cubicBezTo>
                <a:cubicBezTo>
                  <a:pt x="686" y="260"/>
                  <a:pt x="627" y="205"/>
                  <a:pt x="619" y="190"/>
                </a:cubicBezTo>
                <a:cubicBezTo>
                  <a:pt x="611" y="175"/>
                  <a:pt x="582" y="173"/>
                  <a:pt x="582" y="190"/>
                </a:cubicBezTo>
                <a:cubicBezTo>
                  <a:pt x="582" y="208"/>
                  <a:pt x="541" y="245"/>
                  <a:pt x="541" y="245"/>
                </a:cubicBezTo>
                <a:cubicBezTo>
                  <a:pt x="476" y="268"/>
                  <a:pt x="371" y="303"/>
                  <a:pt x="355" y="307"/>
                </a:cubicBezTo>
                <a:cubicBezTo>
                  <a:pt x="334" y="313"/>
                  <a:pt x="370" y="256"/>
                  <a:pt x="386" y="256"/>
                </a:cubicBezTo>
                <a:cubicBezTo>
                  <a:pt x="403" y="256"/>
                  <a:pt x="440" y="235"/>
                  <a:pt x="429" y="206"/>
                </a:cubicBezTo>
                <a:cubicBezTo>
                  <a:pt x="419" y="178"/>
                  <a:pt x="228" y="0"/>
                  <a:pt x="201" y="81"/>
                </a:cubicBezTo>
                <a:cubicBezTo>
                  <a:pt x="200" y="83"/>
                  <a:pt x="200" y="84"/>
                  <a:pt x="204" y="84"/>
                </a:cubicBezTo>
                <a:cubicBezTo>
                  <a:pt x="213" y="84"/>
                  <a:pt x="241" y="90"/>
                  <a:pt x="240" y="144"/>
                </a:cubicBezTo>
                <a:cubicBezTo>
                  <a:pt x="241" y="179"/>
                  <a:pt x="248" y="210"/>
                  <a:pt x="243" y="240"/>
                </a:cubicBezTo>
                <a:cubicBezTo>
                  <a:pt x="217" y="269"/>
                  <a:pt x="191" y="298"/>
                  <a:pt x="165" y="328"/>
                </a:cubicBezTo>
                <a:cubicBezTo>
                  <a:pt x="120" y="338"/>
                  <a:pt x="74" y="349"/>
                  <a:pt x="28" y="359"/>
                </a:cubicBezTo>
                <a:cubicBezTo>
                  <a:pt x="28" y="359"/>
                  <a:pt x="0" y="399"/>
                  <a:pt x="27" y="410"/>
                </a:cubicBezTo>
                <a:cubicBezTo>
                  <a:pt x="54" y="422"/>
                  <a:pt x="120" y="482"/>
                  <a:pt x="124" y="502"/>
                </a:cubicBezTo>
                <a:cubicBezTo>
                  <a:pt x="124" y="517"/>
                  <a:pt x="191" y="493"/>
                  <a:pt x="264" y="422"/>
                </a:cubicBezTo>
                <a:cubicBezTo>
                  <a:pt x="295" y="391"/>
                  <a:pt x="346" y="364"/>
                  <a:pt x="396" y="343"/>
                </a:cubicBezTo>
                <a:cubicBezTo>
                  <a:pt x="389" y="354"/>
                  <a:pt x="393" y="371"/>
                  <a:pt x="405" y="372"/>
                </a:cubicBezTo>
                <a:cubicBezTo>
                  <a:pt x="411" y="373"/>
                  <a:pt x="416" y="390"/>
                  <a:pt x="420" y="410"/>
                </a:cubicBezTo>
                <a:cubicBezTo>
                  <a:pt x="400" y="423"/>
                  <a:pt x="375" y="439"/>
                  <a:pt x="350" y="454"/>
                </a:cubicBezTo>
                <a:cubicBezTo>
                  <a:pt x="374" y="443"/>
                  <a:pt x="398" y="431"/>
                  <a:pt x="418" y="419"/>
                </a:cubicBezTo>
                <a:cubicBezTo>
                  <a:pt x="358" y="465"/>
                  <a:pt x="294" y="506"/>
                  <a:pt x="278" y="506"/>
                </a:cubicBezTo>
                <a:cubicBezTo>
                  <a:pt x="273" y="506"/>
                  <a:pt x="267" y="506"/>
                  <a:pt x="260" y="505"/>
                </a:cubicBezTo>
                <a:cubicBezTo>
                  <a:pt x="281" y="495"/>
                  <a:pt x="315" y="475"/>
                  <a:pt x="350" y="454"/>
                </a:cubicBezTo>
                <a:cubicBezTo>
                  <a:pt x="291" y="481"/>
                  <a:pt x="232" y="502"/>
                  <a:pt x="232" y="502"/>
                </a:cubicBezTo>
                <a:cubicBezTo>
                  <a:pt x="200" y="500"/>
                  <a:pt x="169" y="503"/>
                  <a:pt x="171" y="534"/>
                </a:cubicBezTo>
                <a:cubicBezTo>
                  <a:pt x="175" y="582"/>
                  <a:pt x="255" y="720"/>
                  <a:pt x="218" y="737"/>
                </a:cubicBezTo>
                <a:cubicBezTo>
                  <a:pt x="218" y="737"/>
                  <a:pt x="218" y="737"/>
                  <a:pt x="218" y="737"/>
                </a:cubicBezTo>
                <a:cubicBezTo>
                  <a:pt x="220" y="747"/>
                  <a:pt x="222" y="756"/>
                  <a:pt x="225" y="766"/>
                </a:cubicBezTo>
                <a:cubicBezTo>
                  <a:pt x="225" y="766"/>
                  <a:pt x="225" y="766"/>
                  <a:pt x="225" y="766"/>
                </a:cubicBezTo>
                <a:cubicBezTo>
                  <a:pt x="223" y="766"/>
                  <a:pt x="80" y="786"/>
                  <a:pt x="61" y="774"/>
                </a:cubicBezTo>
                <a:cubicBezTo>
                  <a:pt x="43" y="762"/>
                  <a:pt x="14" y="817"/>
                  <a:pt x="69" y="845"/>
                </a:cubicBezTo>
                <a:cubicBezTo>
                  <a:pt x="86" y="854"/>
                  <a:pt x="103" y="863"/>
                  <a:pt x="119" y="873"/>
                </a:cubicBezTo>
                <a:cubicBezTo>
                  <a:pt x="130" y="883"/>
                  <a:pt x="144" y="895"/>
                  <a:pt x="162" y="910"/>
                </a:cubicBezTo>
                <a:cubicBezTo>
                  <a:pt x="162" y="910"/>
                  <a:pt x="163" y="910"/>
                  <a:pt x="164" y="911"/>
                </a:cubicBezTo>
                <a:cubicBezTo>
                  <a:pt x="195" y="933"/>
                  <a:pt x="240" y="892"/>
                  <a:pt x="295" y="851"/>
                </a:cubicBezTo>
                <a:cubicBezTo>
                  <a:pt x="306" y="845"/>
                  <a:pt x="318" y="840"/>
                  <a:pt x="330" y="834"/>
                </a:cubicBezTo>
                <a:cubicBezTo>
                  <a:pt x="358" y="827"/>
                  <a:pt x="386" y="820"/>
                  <a:pt x="415" y="813"/>
                </a:cubicBezTo>
                <a:cubicBezTo>
                  <a:pt x="418" y="888"/>
                  <a:pt x="410" y="1018"/>
                  <a:pt x="407" y="1025"/>
                </a:cubicBezTo>
                <a:cubicBezTo>
                  <a:pt x="404" y="1032"/>
                  <a:pt x="416" y="1094"/>
                  <a:pt x="434" y="1113"/>
                </a:cubicBezTo>
                <a:cubicBezTo>
                  <a:pt x="434" y="1117"/>
                  <a:pt x="434" y="1119"/>
                  <a:pt x="434" y="1119"/>
                </a:cubicBezTo>
                <a:cubicBezTo>
                  <a:pt x="434" y="1119"/>
                  <a:pt x="513" y="1149"/>
                  <a:pt x="491" y="1104"/>
                </a:cubicBezTo>
                <a:cubicBezTo>
                  <a:pt x="486" y="1093"/>
                  <a:pt x="486" y="1053"/>
                  <a:pt x="490" y="998"/>
                </a:cubicBezTo>
                <a:cubicBezTo>
                  <a:pt x="508" y="932"/>
                  <a:pt x="541" y="840"/>
                  <a:pt x="552" y="779"/>
                </a:cubicBezTo>
                <a:cubicBezTo>
                  <a:pt x="598" y="768"/>
                  <a:pt x="644" y="756"/>
                  <a:pt x="690" y="744"/>
                </a:cubicBezTo>
                <a:cubicBezTo>
                  <a:pt x="710" y="758"/>
                  <a:pt x="749" y="751"/>
                  <a:pt x="749" y="751"/>
                </a:cubicBezTo>
                <a:cubicBezTo>
                  <a:pt x="756" y="741"/>
                  <a:pt x="762" y="731"/>
                  <a:pt x="768" y="721"/>
                </a:cubicBezTo>
                <a:cubicBezTo>
                  <a:pt x="771" y="719"/>
                  <a:pt x="772" y="717"/>
                  <a:pt x="773" y="715"/>
                </a:cubicBezTo>
                <a:lnTo>
                  <a:pt x="773" y="714"/>
                </a:lnTo>
                <a:close/>
                <a:moveTo>
                  <a:pt x="410" y="337"/>
                </a:moveTo>
                <a:cubicBezTo>
                  <a:pt x="457" y="318"/>
                  <a:pt x="503" y="304"/>
                  <a:pt x="531" y="298"/>
                </a:cubicBezTo>
                <a:cubicBezTo>
                  <a:pt x="532" y="298"/>
                  <a:pt x="532" y="299"/>
                  <a:pt x="533" y="299"/>
                </a:cubicBezTo>
                <a:cubicBezTo>
                  <a:pt x="538" y="310"/>
                  <a:pt x="512" y="339"/>
                  <a:pt x="475" y="371"/>
                </a:cubicBezTo>
                <a:cubicBezTo>
                  <a:pt x="449" y="357"/>
                  <a:pt x="420" y="342"/>
                  <a:pt x="410" y="337"/>
                </a:cubicBezTo>
                <a:close/>
                <a:moveTo>
                  <a:pt x="343" y="556"/>
                </a:moveTo>
                <a:cubicBezTo>
                  <a:pt x="380" y="535"/>
                  <a:pt x="434" y="506"/>
                  <a:pt x="423" y="516"/>
                </a:cubicBezTo>
                <a:cubicBezTo>
                  <a:pt x="416" y="523"/>
                  <a:pt x="400" y="533"/>
                  <a:pt x="400" y="533"/>
                </a:cubicBezTo>
                <a:cubicBezTo>
                  <a:pt x="400" y="533"/>
                  <a:pt x="369" y="545"/>
                  <a:pt x="343" y="556"/>
                </a:cubicBezTo>
                <a:cubicBezTo>
                  <a:pt x="324" y="567"/>
                  <a:pt x="309" y="575"/>
                  <a:pt x="309" y="575"/>
                </a:cubicBezTo>
                <a:cubicBezTo>
                  <a:pt x="303" y="574"/>
                  <a:pt x="321" y="565"/>
                  <a:pt x="343" y="556"/>
                </a:cubicBezTo>
                <a:close/>
                <a:moveTo>
                  <a:pt x="238" y="749"/>
                </a:moveTo>
                <a:cubicBezTo>
                  <a:pt x="298" y="753"/>
                  <a:pt x="329" y="723"/>
                  <a:pt x="343" y="704"/>
                </a:cubicBezTo>
                <a:cubicBezTo>
                  <a:pt x="352" y="692"/>
                  <a:pt x="330" y="614"/>
                  <a:pt x="339" y="598"/>
                </a:cubicBezTo>
                <a:cubicBezTo>
                  <a:pt x="347" y="585"/>
                  <a:pt x="428" y="535"/>
                  <a:pt x="432" y="548"/>
                </a:cubicBezTo>
                <a:cubicBezTo>
                  <a:pt x="436" y="562"/>
                  <a:pt x="428" y="696"/>
                  <a:pt x="417" y="717"/>
                </a:cubicBezTo>
                <a:cubicBezTo>
                  <a:pt x="407" y="738"/>
                  <a:pt x="239" y="762"/>
                  <a:pt x="237" y="761"/>
                </a:cubicBezTo>
                <a:cubicBezTo>
                  <a:pt x="236" y="759"/>
                  <a:pt x="238" y="749"/>
                  <a:pt x="238" y="749"/>
                </a:cubicBezTo>
                <a:close/>
              </a:path>
            </a:pathLst>
          </a:custGeom>
          <a:solidFill>
            <a:srgbClr val="E4003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489" name="PA_任意多边形 52"/>
          <p:cNvSpPr>
            <a:spLocks noEditPoints="1"/>
          </p:cNvSpPr>
          <p:nvPr>
            <p:custDataLst>
              <p:tags r:id="rId49"/>
            </p:custDataLst>
          </p:nvPr>
        </p:nvSpPr>
        <p:spPr bwMode="auto">
          <a:xfrm>
            <a:off x="1951038" y="1546225"/>
            <a:ext cx="1827213" cy="2565400"/>
          </a:xfrm>
          <a:custGeom>
            <a:avLst/>
            <a:gdLst>
              <a:gd name="T0" fmla="*/ 612 w 766"/>
              <a:gd name="T1" fmla="*/ 629 h 1075"/>
              <a:gd name="T2" fmla="*/ 571 w 766"/>
              <a:gd name="T3" fmla="*/ 452 h 1075"/>
              <a:gd name="T4" fmla="*/ 571 w 766"/>
              <a:gd name="T5" fmla="*/ 450 h 1075"/>
              <a:gd name="T6" fmla="*/ 602 w 766"/>
              <a:gd name="T7" fmla="*/ 343 h 1075"/>
              <a:gd name="T8" fmla="*/ 634 w 766"/>
              <a:gd name="T9" fmla="*/ 253 h 1075"/>
              <a:gd name="T10" fmla="*/ 544 w 766"/>
              <a:gd name="T11" fmla="*/ 169 h 1075"/>
              <a:gd name="T12" fmla="*/ 527 w 766"/>
              <a:gd name="T13" fmla="*/ 186 h 1075"/>
              <a:gd name="T14" fmla="*/ 340 w 766"/>
              <a:gd name="T15" fmla="*/ 248 h 1075"/>
              <a:gd name="T16" fmla="*/ 420 w 766"/>
              <a:gd name="T17" fmla="*/ 148 h 1075"/>
              <a:gd name="T18" fmla="*/ 225 w 766"/>
              <a:gd name="T19" fmla="*/ 87 h 1075"/>
              <a:gd name="T20" fmla="*/ 16 w 766"/>
              <a:gd name="T21" fmla="*/ 302 h 1075"/>
              <a:gd name="T22" fmla="*/ 107 w 766"/>
              <a:gd name="T23" fmla="*/ 440 h 1075"/>
              <a:gd name="T24" fmla="*/ 393 w 766"/>
              <a:gd name="T25" fmla="*/ 319 h 1075"/>
              <a:gd name="T26" fmla="*/ 265 w 766"/>
              <a:gd name="T27" fmla="*/ 446 h 1075"/>
              <a:gd name="T28" fmla="*/ 221 w 766"/>
              <a:gd name="T29" fmla="*/ 443 h 1075"/>
              <a:gd name="T30" fmla="*/ 220 w 766"/>
              <a:gd name="T31" fmla="*/ 442 h 1075"/>
              <a:gd name="T32" fmla="*/ 209 w 766"/>
              <a:gd name="T33" fmla="*/ 709 h 1075"/>
              <a:gd name="T34" fmla="*/ 148 w 766"/>
              <a:gd name="T35" fmla="*/ 855 h 1075"/>
              <a:gd name="T36" fmla="*/ 397 w 766"/>
              <a:gd name="T37" fmla="*/ 909 h 1075"/>
              <a:gd name="T38" fmla="*/ 421 w 766"/>
              <a:gd name="T39" fmla="*/ 1065 h 1075"/>
              <a:gd name="T40" fmla="*/ 738 w 766"/>
              <a:gd name="T41" fmla="*/ 697 h 1075"/>
              <a:gd name="T42" fmla="*/ 734 w 766"/>
              <a:gd name="T43" fmla="*/ 692 h 1075"/>
              <a:gd name="T44" fmla="*/ 465 w 766"/>
              <a:gd name="T45" fmla="*/ 1069 h 1075"/>
              <a:gd name="T46" fmla="*/ 422 w 766"/>
              <a:gd name="T47" fmla="*/ 1062 h 1075"/>
              <a:gd name="T48" fmla="*/ 425 w 766"/>
              <a:gd name="T49" fmla="*/ 1055 h 1075"/>
              <a:gd name="T50" fmla="*/ 317 w 766"/>
              <a:gd name="T51" fmla="*/ 774 h 1075"/>
              <a:gd name="T52" fmla="*/ 153 w 766"/>
              <a:gd name="T53" fmla="*/ 851 h 1075"/>
              <a:gd name="T54" fmla="*/ 48 w 766"/>
              <a:gd name="T55" fmla="*/ 720 h 1075"/>
              <a:gd name="T56" fmla="*/ 219 w 766"/>
              <a:gd name="T57" fmla="*/ 659 h 1075"/>
              <a:gd name="T58" fmla="*/ 220 w 766"/>
              <a:gd name="T59" fmla="*/ 445 h 1075"/>
              <a:gd name="T60" fmla="*/ 266 w 766"/>
              <a:gd name="T61" fmla="*/ 449 h 1075"/>
              <a:gd name="T62" fmla="*/ 411 w 766"/>
              <a:gd name="T63" fmla="*/ 353 h 1075"/>
              <a:gd name="T64" fmla="*/ 111 w 766"/>
              <a:gd name="T65" fmla="*/ 434 h 1075"/>
              <a:gd name="T66" fmla="*/ 154 w 766"/>
              <a:gd name="T67" fmla="*/ 274 h 1075"/>
              <a:gd name="T68" fmla="*/ 191 w 766"/>
              <a:gd name="T69" fmla="*/ 24 h 1075"/>
              <a:gd name="T70" fmla="*/ 202 w 766"/>
              <a:gd name="T71" fmla="*/ 11 h 1075"/>
              <a:gd name="T72" fmla="*/ 356 w 766"/>
              <a:gd name="T73" fmla="*/ 207 h 1075"/>
              <a:gd name="T74" fmla="*/ 573 w 766"/>
              <a:gd name="T75" fmla="*/ 133 h 1075"/>
              <a:gd name="T76" fmla="*/ 543 w 766"/>
              <a:gd name="T77" fmla="*/ 278 h 1075"/>
              <a:gd name="T78" fmla="*/ 604 w 766"/>
              <a:gd name="T79" fmla="*/ 396 h 1075"/>
              <a:gd name="T80" fmla="*/ 572 w 766"/>
              <a:gd name="T81" fmla="*/ 447 h 1075"/>
              <a:gd name="T82" fmla="*/ 670 w 766"/>
              <a:gd name="T83" fmla="*/ 603 h 1075"/>
              <a:gd name="T84" fmla="*/ 519 w 766"/>
              <a:gd name="T85" fmla="*/ 241 h 1075"/>
              <a:gd name="T86" fmla="*/ 462 w 766"/>
              <a:gd name="T87" fmla="*/ 317 h 1075"/>
              <a:gd name="T88" fmla="*/ 412 w 766"/>
              <a:gd name="T89" fmla="*/ 460 h 1075"/>
              <a:gd name="T90" fmla="*/ 412 w 766"/>
              <a:gd name="T91" fmla="*/ 457 h 1075"/>
              <a:gd name="T92" fmla="*/ 388 w 766"/>
              <a:gd name="T93" fmla="*/ 473 h 1075"/>
              <a:gd name="T94" fmla="*/ 386 w 766"/>
              <a:gd name="T95" fmla="*/ 479 h 1075"/>
              <a:gd name="T96" fmla="*/ 296 w 766"/>
              <a:gd name="T97" fmla="*/ 517 h 1075"/>
              <a:gd name="T98" fmla="*/ 331 w 766"/>
              <a:gd name="T99" fmla="*/ 499 h 1075"/>
              <a:gd name="T100" fmla="*/ 391 w 766"/>
              <a:gd name="T101" fmla="*/ 476 h 1075"/>
              <a:gd name="T102" fmla="*/ 390 w 766"/>
              <a:gd name="T103" fmla="*/ 479 h 1075"/>
              <a:gd name="T104" fmla="*/ 336 w 766"/>
              <a:gd name="T105" fmla="*/ 643 h 1075"/>
              <a:gd name="T106" fmla="*/ 417 w 766"/>
              <a:gd name="T107" fmla="*/ 492 h 1075"/>
              <a:gd name="T108" fmla="*/ 226 w 766"/>
              <a:gd name="T109" fmla="*/ 700 h 1075"/>
              <a:gd name="T110" fmla="*/ 228 w 766"/>
              <a:gd name="T111" fmla="*/ 702 h 1075"/>
              <a:gd name="T112" fmla="*/ 223 w 766"/>
              <a:gd name="T113" fmla="*/ 690 h 1075"/>
              <a:gd name="T114" fmla="*/ 229 w 766"/>
              <a:gd name="T115" fmla="*/ 692 h 1075"/>
              <a:gd name="T116" fmla="*/ 222 w 766"/>
              <a:gd name="T117" fmla="*/ 700 h 1075"/>
              <a:gd name="T118" fmla="*/ 423 w 766"/>
              <a:gd name="T119" fmla="*/ 490 h 10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766" h="1075">
                <a:moveTo>
                  <a:pt x="761" y="657"/>
                </a:moveTo>
                <a:cubicBezTo>
                  <a:pt x="761" y="654"/>
                  <a:pt x="761" y="654"/>
                  <a:pt x="761" y="654"/>
                </a:cubicBezTo>
                <a:cubicBezTo>
                  <a:pt x="761" y="654"/>
                  <a:pt x="761" y="654"/>
                  <a:pt x="761" y="654"/>
                </a:cubicBezTo>
                <a:cubicBezTo>
                  <a:pt x="761" y="657"/>
                  <a:pt x="761" y="657"/>
                  <a:pt x="761" y="657"/>
                </a:cubicBezTo>
                <a:cubicBezTo>
                  <a:pt x="764" y="658"/>
                  <a:pt x="764" y="658"/>
                  <a:pt x="764" y="658"/>
                </a:cubicBezTo>
                <a:cubicBezTo>
                  <a:pt x="764" y="657"/>
                  <a:pt x="764" y="657"/>
                  <a:pt x="764" y="656"/>
                </a:cubicBezTo>
                <a:cubicBezTo>
                  <a:pt x="764" y="655"/>
                  <a:pt x="764" y="655"/>
                  <a:pt x="764" y="654"/>
                </a:cubicBezTo>
                <a:cubicBezTo>
                  <a:pt x="764" y="654"/>
                  <a:pt x="764" y="654"/>
                  <a:pt x="764" y="654"/>
                </a:cubicBezTo>
                <a:cubicBezTo>
                  <a:pt x="763" y="651"/>
                  <a:pt x="761" y="649"/>
                  <a:pt x="758" y="646"/>
                </a:cubicBezTo>
                <a:cubicBezTo>
                  <a:pt x="754" y="642"/>
                  <a:pt x="747" y="639"/>
                  <a:pt x="739" y="634"/>
                </a:cubicBezTo>
                <a:cubicBezTo>
                  <a:pt x="728" y="628"/>
                  <a:pt x="714" y="622"/>
                  <a:pt x="702" y="616"/>
                </a:cubicBezTo>
                <a:cubicBezTo>
                  <a:pt x="697" y="613"/>
                  <a:pt x="691" y="610"/>
                  <a:pt x="687" y="608"/>
                </a:cubicBezTo>
                <a:cubicBezTo>
                  <a:pt x="683" y="605"/>
                  <a:pt x="680" y="602"/>
                  <a:pt x="678" y="601"/>
                </a:cubicBezTo>
                <a:cubicBezTo>
                  <a:pt x="677" y="599"/>
                  <a:pt x="676" y="598"/>
                  <a:pt x="675" y="597"/>
                </a:cubicBezTo>
                <a:cubicBezTo>
                  <a:pt x="673" y="596"/>
                  <a:pt x="671" y="596"/>
                  <a:pt x="670" y="596"/>
                </a:cubicBezTo>
                <a:cubicBezTo>
                  <a:pt x="665" y="596"/>
                  <a:pt x="660" y="599"/>
                  <a:pt x="655" y="602"/>
                </a:cubicBezTo>
                <a:cubicBezTo>
                  <a:pt x="647" y="606"/>
                  <a:pt x="638" y="613"/>
                  <a:pt x="630" y="619"/>
                </a:cubicBezTo>
                <a:cubicBezTo>
                  <a:pt x="626" y="622"/>
                  <a:pt x="623" y="624"/>
                  <a:pt x="619" y="626"/>
                </a:cubicBezTo>
                <a:cubicBezTo>
                  <a:pt x="616" y="628"/>
                  <a:pt x="613" y="629"/>
                  <a:pt x="612" y="629"/>
                </a:cubicBezTo>
                <a:cubicBezTo>
                  <a:pt x="612" y="629"/>
                  <a:pt x="612" y="629"/>
                  <a:pt x="612" y="629"/>
                </a:cubicBezTo>
                <a:cubicBezTo>
                  <a:pt x="611" y="629"/>
                  <a:pt x="610" y="629"/>
                  <a:pt x="609" y="629"/>
                </a:cubicBezTo>
                <a:cubicBezTo>
                  <a:pt x="606" y="629"/>
                  <a:pt x="600" y="629"/>
                  <a:pt x="594" y="630"/>
                </a:cubicBezTo>
                <a:cubicBezTo>
                  <a:pt x="575" y="632"/>
                  <a:pt x="544" y="636"/>
                  <a:pt x="518" y="639"/>
                </a:cubicBezTo>
                <a:cubicBezTo>
                  <a:pt x="519" y="642"/>
                  <a:pt x="519" y="642"/>
                  <a:pt x="519" y="642"/>
                </a:cubicBezTo>
                <a:cubicBezTo>
                  <a:pt x="522" y="641"/>
                  <a:pt x="522" y="641"/>
                  <a:pt x="522" y="641"/>
                </a:cubicBezTo>
                <a:cubicBezTo>
                  <a:pt x="519" y="633"/>
                  <a:pt x="518" y="623"/>
                  <a:pt x="518" y="612"/>
                </a:cubicBezTo>
                <a:cubicBezTo>
                  <a:pt x="518" y="588"/>
                  <a:pt x="523" y="558"/>
                  <a:pt x="529" y="528"/>
                </a:cubicBezTo>
                <a:cubicBezTo>
                  <a:pt x="536" y="499"/>
                  <a:pt x="544" y="470"/>
                  <a:pt x="550" y="450"/>
                </a:cubicBezTo>
                <a:cubicBezTo>
                  <a:pt x="546" y="449"/>
                  <a:pt x="546" y="449"/>
                  <a:pt x="546" y="449"/>
                </a:cubicBezTo>
                <a:cubicBezTo>
                  <a:pt x="547" y="452"/>
                  <a:pt x="547" y="452"/>
                  <a:pt x="547" y="452"/>
                </a:cubicBezTo>
                <a:cubicBezTo>
                  <a:pt x="550" y="452"/>
                  <a:pt x="553" y="451"/>
                  <a:pt x="556" y="451"/>
                </a:cubicBezTo>
                <a:cubicBezTo>
                  <a:pt x="560" y="451"/>
                  <a:pt x="564" y="452"/>
                  <a:pt x="566" y="452"/>
                </a:cubicBezTo>
                <a:cubicBezTo>
                  <a:pt x="568" y="452"/>
                  <a:pt x="569" y="452"/>
                  <a:pt x="570" y="453"/>
                </a:cubicBezTo>
                <a:cubicBezTo>
                  <a:pt x="570" y="453"/>
                  <a:pt x="570" y="453"/>
                  <a:pt x="570" y="453"/>
                </a:cubicBezTo>
                <a:cubicBezTo>
                  <a:pt x="571" y="453"/>
                  <a:pt x="571" y="453"/>
                  <a:pt x="571" y="453"/>
                </a:cubicBezTo>
                <a:cubicBezTo>
                  <a:pt x="571" y="453"/>
                  <a:pt x="571" y="453"/>
                  <a:pt x="571" y="453"/>
                </a:cubicBezTo>
                <a:cubicBezTo>
                  <a:pt x="571" y="452"/>
                  <a:pt x="571" y="452"/>
                  <a:pt x="571" y="452"/>
                </a:cubicBezTo>
                <a:cubicBezTo>
                  <a:pt x="571" y="453"/>
                  <a:pt x="571" y="453"/>
                  <a:pt x="571" y="453"/>
                </a:cubicBezTo>
                <a:cubicBezTo>
                  <a:pt x="571" y="453"/>
                  <a:pt x="571" y="453"/>
                  <a:pt x="571" y="453"/>
                </a:cubicBezTo>
                <a:cubicBezTo>
                  <a:pt x="571" y="452"/>
                  <a:pt x="571" y="452"/>
                  <a:pt x="571" y="452"/>
                </a:cubicBezTo>
                <a:cubicBezTo>
                  <a:pt x="571" y="453"/>
                  <a:pt x="571" y="453"/>
                  <a:pt x="571" y="453"/>
                </a:cubicBezTo>
                <a:cubicBezTo>
                  <a:pt x="571" y="450"/>
                  <a:pt x="571" y="450"/>
                  <a:pt x="571" y="450"/>
                </a:cubicBezTo>
                <a:cubicBezTo>
                  <a:pt x="571" y="453"/>
                  <a:pt x="571" y="453"/>
                  <a:pt x="571" y="453"/>
                </a:cubicBezTo>
                <a:cubicBezTo>
                  <a:pt x="571" y="453"/>
                  <a:pt x="571" y="453"/>
                  <a:pt x="571" y="453"/>
                </a:cubicBezTo>
                <a:cubicBezTo>
                  <a:pt x="571" y="450"/>
                  <a:pt x="571" y="450"/>
                  <a:pt x="571" y="450"/>
                </a:cubicBezTo>
                <a:cubicBezTo>
                  <a:pt x="571" y="453"/>
                  <a:pt x="571" y="453"/>
                  <a:pt x="571" y="453"/>
                </a:cubicBezTo>
                <a:cubicBezTo>
                  <a:pt x="571" y="450"/>
                  <a:pt x="571" y="450"/>
                  <a:pt x="571" y="450"/>
                </a:cubicBezTo>
                <a:cubicBezTo>
                  <a:pt x="571" y="453"/>
                  <a:pt x="571" y="453"/>
                  <a:pt x="571" y="453"/>
                </a:cubicBezTo>
                <a:cubicBezTo>
                  <a:pt x="571" y="453"/>
                  <a:pt x="571" y="453"/>
                  <a:pt x="571" y="453"/>
                </a:cubicBezTo>
                <a:cubicBezTo>
                  <a:pt x="571" y="450"/>
                  <a:pt x="571" y="450"/>
                  <a:pt x="571" y="450"/>
                </a:cubicBezTo>
                <a:cubicBezTo>
                  <a:pt x="571" y="453"/>
                  <a:pt x="571" y="453"/>
                  <a:pt x="571" y="453"/>
                </a:cubicBezTo>
                <a:cubicBezTo>
                  <a:pt x="571" y="450"/>
                  <a:pt x="571" y="450"/>
                  <a:pt x="571" y="450"/>
                </a:cubicBezTo>
                <a:cubicBezTo>
                  <a:pt x="570" y="453"/>
                  <a:pt x="570" y="453"/>
                  <a:pt x="570" y="453"/>
                </a:cubicBezTo>
                <a:cubicBezTo>
                  <a:pt x="571" y="453"/>
                  <a:pt x="571" y="453"/>
                  <a:pt x="571" y="453"/>
                </a:cubicBezTo>
                <a:cubicBezTo>
                  <a:pt x="571" y="450"/>
                  <a:pt x="571" y="450"/>
                  <a:pt x="571" y="450"/>
                </a:cubicBezTo>
                <a:cubicBezTo>
                  <a:pt x="570" y="453"/>
                  <a:pt x="570" y="453"/>
                  <a:pt x="570" y="453"/>
                </a:cubicBezTo>
                <a:cubicBezTo>
                  <a:pt x="571" y="450"/>
                  <a:pt x="571" y="450"/>
                  <a:pt x="571" y="450"/>
                </a:cubicBezTo>
                <a:cubicBezTo>
                  <a:pt x="570" y="453"/>
                  <a:pt x="570" y="453"/>
                  <a:pt x="570" y="453"/>
                </a:cubicBezTo>
                <a:cubicBezTo>
                  <a:pt x="570" y="453"/>
                  <a:pt x="570" y="453"/>
                  <a:pt x="570" y="453"/>
                </a:cubicBezTo>
                <a:cubicBezTo>
                  <a:pt x="571" y="450"/>
                  <a:pt x="571" y="450"/>
                  <a:pt x="571" y="450"/>
                </a:cubicBezTo>
                <a:cubicBezTo>
                  <a:pt x="570" y="453"/>
                  <a:pt x="570" y="453"/>
                  <a:pt x="570" y="453"/>
                </a:cubicBezTo>
                <a:cubicBezTo>
                  <a:pt x="571" y="450"/>
                  <a:pt x="571" y="450"/>
                  <a:pt x="571" y="450"/>
                </a:cubicBezTo>
                <a:cubicBezTo>
                  <a:pt x="570" y="453"/>
                  <a:pt x="570" y="453"/>
                  <a:pt x="570" y="453"/>
                </a:cubicBezTo>
                <a:cubicBezTo>
                  <a:pt x="570" y="453"/>
                  <a:pt x="570" y="453"/>
                  <a:pt x="570" y="453"/>
                </a:cubicBezTo>
                <a:cubicBezTo>
                  <a:pt x="571" y="450"/>
                  <a:pt x="571" y="450"/>
                  <a:pt x="571" y="450"/>
                </a:cubicBezTo>
                <a:cubicBezTo>
                  <a:pt x="570" y="453"/>
                  <a:pt x="570" y="453"/>
                  <a:pt x="570" y="453"/>
                </a:cubicBezTo>
                <a:cubicBezTo>
                  <a:pt x="572" y="453"/>
                  <a:pt x="572" y="453"/>
                  <a:pt x="572" y="453"/>
                </a:cubicBezTo>
                <a:cubicBezTo>
                  <a:pt x="574" y="452"/>
                  <a:pt x="574" y="452"/>
                  <a:pt x="574" y="452"/>
                </a:cubicBezTo>
                <a:cubicBezTo>
                  <a:pt x="584" y="442"/>
                  <a:pt x="594" y="432"/>
                  <a:pt x="605" y="421"/>
                </a:cubicBezTo>
                <a:cubicBezTo>
                  <a:pt x="605" y="421"/>
                  <a:pt x="605" y="421"/>
                  <a:pt x="605" y="421"/>
                </a:cubicBezTo>
                <a:cubicBezTo>
                  <a:pt x="606" y="420"/>
                  <a:pt x="606" y="420"/>
                  <a:pt x="606" y="420"/>
                </a:cubicBezTo>
                <a:cubicBezTo>
                  <a:pt x="606" y="420"/>
                  <a:pt x="609" y="407"/>
                  <a:pt x="610" y="397"/>
                </a:cubicBezTo>
                <a:cubicBezTo>
                  <a:pt x="607" y="397"/>
                  <a:pt x="607" y="397"/>
                  <a:pt x="607" y="397"/>
                </a:cubicBezTo>
                <a:cubicBezTo>
                  <a:pt x="610" y="398"/>
                  <a:pt x="610" y="398"/>
                  <a:pt x="610" y="398"/>
                </a:cubicBezTo>
                <a:cubicBezTo>
                  <a:pt x="610" y="398"/>
                  <a:pt x="612" y="393"/>
                  <a:pt x="613" y="386"/>
                </a:cubicBezTo>
                <a:cubicBezTo>
                  <a:pt x="615" y="379"/>
                  <a:pt x="617" y="370"/>
                  <a:pt x="617" y="362"/>
                </a:cubicBezTo>
                <a:cubicBezTo>
                  <a:pt x="617" y="358"/>
                  <a:pt x="616" y="355"/>
                  <a:pt x="615" y="351"/>
                </a:cubicBezTo>
                <a:cubicBezTo>
                  <a:pt x="614" y="350"/>
                  <a:pt x="613" y="348"/>
                  <a:pt x="612" y="347"/>
                </a:cubicBezTo>
                <a:cubicBezTo>
                  <a:pt x="611" y="346"/>
                  <a:pt x="609" y="345"/>
                  <a:pt x="607" y="344"/>
                </a:cubicBezTo>
                <a:cubicBezTo>
                  <a:pt x="606" y="344"/>
                  <a:pt x="604" y="343"/>
                  <a:pt x="602" y="343"/>
                </a:cubicBezTo>
                <a:cubicBezTo>
                  <a:pt x="594" y="344"/>
                  <a:pt x="585" y="346"/>
                  <a:pt x="575" y="349"/>
                </a:cubicBezTo>
                <a:cubicBezTo>
                  <a:pt x="564" y="353"/>
                  <a:pt x="553" y="356"/>
                  <a:pt x="541" y="357"/>
                </a:cubicBezTo>
                <a:cubicBezTo>
                  <a:pt x="542" y="360"/>
                  <a:pt x="542" y="360"/>
                  <a:pt x="542" y="360"/>
                </a:cubicBezTo>
                <a:cubicBezTo>
                  <a:pt x="543" y="357"/>
                  <a:pt x="543" y="357"/>
                  <a:pt x="543" y="357"/>
                </a:cubicBezTo>
                <a:cubicBezTo>
                  <a:pt x="533" y="352"/>
                  <a:pt x="523" y="346"/>
                  <a:pt x="516" y="342"/>
                </a:cubicBezTo>
                <a:cubicBezTo>
                  <a:pt x="512" y="340"/>
                  <a:pt x="510" y="338"/>
                  <a:pt x="508" y="337"/>
                </a:cubicBezTo>
                <a:cubicBezTo>
                  <a:pt x="506" y="335"/>
                  <a:pt x="504" y="335"/>
                  <a:pt x="504" y="335"/>
                </a:cubicBezTo>
                <a:cubicBezTo>
                  <a:pt x="503" y="337"/>
                  <a:pt x="503" y="337"/>
                  <a:pt x="503" y="337"/>
                </a:cubicBezTo>
                <a:cubicBezTo>
                  <a:pt x="501" y="340"/>
                  <a:pt x="501" y="340"/>
                  <a:pt x="501" y="340"/>
                </a:cubicBezTo>
                <a:cubicBezTo>
                  <a:pt x="501" y="340"/>
                  <a:pt x="501" y="340"/>
                  <a:pt x="501" y="340"/>
                </a:cubicBezTo>
                <a:cubicBezTo>
                  <a:pt x="505" y="335"/>
                  <a:pt x="505" y="335"/>
                  <a:pt x="505" y="335"/>
                </a:cubicBezTo>
                <a:cubicBezTo>
                  <a:pt x="497" y="329"/>
                  <a:pt x="491" y="325"/>
                  <a:pt x="487" y="322"/>
                </a:cubicBezTo>
                <a:cubicBezTo>
                  <a:pt x="485" y="324"/>
                  <a:pt x="485" y="324"/>
                  <a:pt x="485" y="324"/>
                </a:cubicBezTo>
                <a:cubicBezTo>
                  <a:pt x="487" y="327"/>
                  <a:pt x="487" y="327"/>
                  <a:pt x="487" y="327"/>
                </a:cubicBezTo>
                <a:cubicBezTo>
                  <a:pt x="494" y="319"/>
                  <a:pt x="505" y="311"/>
                  <a:pt x="517" y="302"/>
                </a:cubicBezTo>
                <a:cubicBezTo>
                  <a:pt x="535" y="290"/>
                  <a:pt x="557" y="277"/>
                  <a:pt x="577" y="268"/>
                </a:cubicBezTo>
                <a:cubicBezTo>
                  <a:pt x="587" y="263"/>
                  <a:pt x="596" y="259"/>
                  <a:pt x="605" y="256"/>
                </a:cubicBezTo>
                <a:cubicBezTo>
                  <a:pt x="612" y="254"/>
                  <a:pt x="619" y="252"/>
                  <a:pt x="623" y="252"/>
                </a:cubicBezTo>
                <a:cubicBezTo>
                  <a:pt x="624" y="252"/>
                  <a:pt x="625" y="252"/>
                  <a:pt x="625" y="252"/>
                </a:cubicBezTo>
                <a:cubicBezTo>
                  <a:pt x="628" y="253"/>
                  <a:pt x="631" y="253"/>
                  <a:pt x="634" y="253"/>
                </a:cubicBezTo>
                <a:cubicBezTo>
                  <a:pt x="639" y="253"/>
                  <a:pt x="643" y="252"/>
                  <a:pt x="647" y="250"/>
                </a:cubicBezTo>
                <a:cubicBezTo>
                  <a:pt x="653" y="248"/>
                  <a:pt x="657" y="243"/>
                  <a:pt x="660" y="238"/>
                </a:cubicBezTo>
                <a:cubicBezTo>
                  <a:pt x="663" y="233"/>
                  <a:pt x="666" y="228"/>
                  <a:pt x="669" y="222"/>
                </a:cubicBezTo>
                <a:cubicBezTo>
                  <a:pt x="669" y="220"/>
                  <a:pt x="670" y="219"/>
                  <a:pt x="670" y="217"/>
                </a:cubicBezTo>
                <a:cubicBezTo>
                  <a:pt x="670" y="214"/>
                  <a:pt x="669" y="210"/>
                  <a:pt x="667" y="207"/>
                </a:cubicBezTo>
                <a:cubicBezTo>
                  <a:pt x="665" y="200"/>
                  <a:pt x="660" y="194"/>
                  <a:pt x="655" y="186"/>
                </a:cubicBezTo>
                <a:cubicBezTo>
                  <a:pt x="647" y="175"/>
                  <a:pt x="637" y="164"/>
                  <a:pt x="628" y="154"/>
                </a:cubicBezTo>
                <a:cubicBezTo>
                  <a:pt x="624" y="149"/>
                  <a:pt x="620" y="145"/>
                  <a:pt x="617" y="141"/>
                </a:cubicBezTo>
                <a:cubicBezTo>
                  <a:pt x="613" y="137"/>
                  <a:pt x="611" y="134"/>
                  <a:pt x="610" y="132"/>
                </a:cubicBezTo>
                <a:cubicBezTo>
                  <a:pt x="610" y="132"/>
                  <a:pt x="610" y="132"/>
                  <a:pt x="610" y="132"/>
                </a:cubicBezTo>
                <a:cubicBezTo>
                  <a:pt x="607" y="127"/>
                  <a:pt x="603" y="124"/>
                  <a:pt x="599" y="121"/>
                </a:cubicBezTo>
                <a:cubicBezTo>
                  <a:pt x="595" y="119"/>
                  <a:pt x="590" y="118"/>
                  <a:pt x="585" y="118"/>
                </a:cubicBezTo>
                <a:cubicBezTo>
                  <a:pt x="580" y="118"/>
                  <a:pt x="576" y="119"/>
                  <a:pt x="573" y="122"/>
                </a:cubicBezTo>
                <a:cubicBezTo>
                  <a:pt x="569" y="124"/>
                  <a:pt x="567" y="128"/>
                  <a:pt x="567" y="133"/>
                </a:cubicBezTo>
                <a:cubicBezTo>
                  <a:pt x="567" y="134"/>
                  <a:pt x="567" y="134"/>
                  <a:pt x="567" y="134"/>
                </a:cubicBezTo>
                <a:cubicBezTo>
                  <a:pt x="570" y="133"/>
                  <a:pt x="570" y="133"/>
                  <a:pt x="570" y="133"/>
                </a:cubicBezTo>
                <a:cubicBezTo>
                  <a:pt x="567" y="134"/>
                  <a:pt x="567" y="134"/>
                  <a:pt x="567" y="134"/>
                </a:cubicBezTo>
                <a:cubicBezTo>
                  <a:pt x="567" y="134"/>
                  <a:pt x="567" y="134"/>
                  <a:pt x="567" y="134"/>
                </a:cubicBezTo>
                <a:cubicBezTo>
                  <a:pt x="567" y="135"/>
                  <a:pt x="566" y="137"/>
                  <a:pt x="565" y="140"/>
                </a:cubicBezTo>
                <a:cubicBezTo>
                  <a:pt x="562" y="148"/>
                  <a:pt x="552" y="160"/>
                  <a:pt x="544" y="169"/>
                </a:cubicBezTo>
                <a:cubicBezTo>
                  <a:pt x="539" y="174"/>
                  <a:pt x="535" y="178"/>
                  <a:pt x="532" y="181"/>
                </a:cubicBezTo>
                <a:cubicBezTo>
                  <a:pt x="531" y="183"/>
                  <a:pt x="529" y="184"/>
                  <a:pt x="528" y="185"/>
                </a:cubicBezTo>
                <a:cubicBezTo>
                  <a:pt x="528" y="185"/>
                  <a:pt x="528" y="185"/>
                  <a:pt x="527" y="185"/>
                </a:cubicBezTo>
                <a:cubicBezTo>
                  <a:pt x="527" y="186"/>
                  <a:pt x="527" y="186"/>
                  <a:pt x="527" y="186"/>
                </a:cubicBezTo>
                <a:cubicBezTo>
                  <a:pt x="527" y="186"/>
                  <a:pt x="527" y="186"/>
                  <a:pt x="527" y="186"/>
                </a:cubicBezTo>
                <a:cubicBezTo>
                  <a:pt x="528" y="187"/>
                  <a:pt x="528" y="187"/>
                  <a:pt x="528" y="187"/>
                </a:cubicBezTo>
                <a:cubicBezTo>
                  <a:pt x="527" y="186"/>
                  <a:pt x="527" y="186"/>
                  <a:pt x="527" y="186"/>
                </a:cubicBezTo>
                <a:cubicBezTo>
                  <a:pt x="527" y="186"/>
                  <a:pt x="527" y="186"/>
                  <a:pt x="527" y="186"/>
                </a:cubicBezTo>
                <a:cubicBezTo>
                  <a:pt x="528" y="187"/>
                  <a:pt x="528" y="187"/>
                  <a:pt x="528" y="187"/>
                </a:cubicBezTo>
                <a:cubicBezTo>
                  <a:pt x="527" y="186"/>
                  <a:pt x="527" y="186"/>
                  <a:pt x="527" y="186"/>
                </a:cubicBezTo>
                <a:cubicBezTo>
                  <a:pt x="529" y="188"/>
                  <a:pt x="529" y="188"/>
                  <a:pt x="529" y="188"/>
                </a:cubicBezTo>
                <a:cubicBezTo>
                  <a:pt x="527" y="186"/>
                  <a:pt x="527" y="186"/>
                  <a:pt x="527" y="186"/>
                </a:cubicBezTo>
                <a:cubicBezTo>
                  <a:pt x="527" y="186"/>
                  <a:pt x="527" y="186"/>
                  <a:pt x="527" y="186"/>
                </a:cubicBezTo>
                <a:cubicBezTo>
                  <a:pt x="529" y="188"/>
                  <a:pt x="529" y="188"/>
                  <a:pt x="529" y="188"/>
                </a:cubicBezTo>
                <a:cubicBezTo>
                  <a:pt x="527" y="186"/>
                  <a:pt x="527" y="186"/>
                  <a:pt x="527" y="186"/>
                </a:cubicBezTo>
                <a:cubicBezTo>
                  <a:pt x="529" y="188"/>
                  <a:pt x="529" y="188"/>
                  <a:pt x="529" y="188"/>
                </a:cubicBezTo>
                <a:cubicBezTo>
                  <a:pt x="527" y="186"/>
                  <a:pt x="527" y="186"/>
                  <a:pt x="527" y="186"/>
                </a:cubicBezTo>
                <a:cubicBezTo>
                  <a:pt x="527" y="186"/>
                  <a:pt x="527" y="186"/>
                  <a:pt x="527" y="186"/>
                </a:cubicBezTo>
                <a:cubicBezTo>
                  <a:pt x="529" y="188"/>
                  <a:pt x="529" y="188"/>
                  <a:pt x="529" y="188"/>
                </a:cubicBezTo>
                <a:cubicBezTo>
                  <a:pt x="527" y="186"/>
                  <a:pt x="527" y="186"/>
                  <a:pt x="527" y="186"/>
                </a:cubicBezTo>
                <a:cubicBezTo>
                  <a:pt x="529" y="188"/>
                  <a:pt x="529" y="188"/>
                  <a:pt x="529" y="188"/>
                </a:cubicBezTo>
                <a:cubicBezTo>
                  <a:pt x="528" y="185"/>
                  <a:pt x="528" y="185"/>
                  <a:pt x="528" y="185"/>
                </a:cubicBezTo>
                <a:cubicBezTo>
                  <a:pt x="527" y="186"/>
                  <a:pt x="527" y="186"/>
                  <a:pt x="527" y="186"/>
                </a:cubicBezTo>
                <a:cubicBezTo>
                  <a:pt x="529" y="188"/>
                  <a:pt x="529" y="188"/>
                  <a:pt x="529" y="188"/>
                </a:cubicBezTo>
                <a:cubicBezTo>
                  <a:pt x="528" y="185"/>
                  <a:pt x="528" y="185"/>
                  <a:pt x="528" y="185"/>
                </a:cubicBezTo>
                <a:cubicBezTo>
                  <a:pt x="529" y="188"/>
                  <a:pt x="529" y="188"/>
                  <a:pt x="529" y="188"/>
                </a:cubicBezTo>
                <a:cubicBezTo>
                  <a:pt x="529" y="188"/>
                  <a:pt x="529" y="188"/>
                  <a:pt x="529" y="188"/>
                </a:cubicBezTo>
                <a:cubicBezTo>
                  <a:pt x="528" y="185"/>
                  <a:pt x="528" y="185"/>
                  <a:pt x="528" y="185"/>
                </a:cubicBezTo>
                <a:cubicBezTo>
                  <a:pt x="496" y="196"/>
                  <a:pt x="453" y="211"/>
                  <a:pt x="417" y="223"/>
                </a:cubicBezTo>
                <a:cubicBezTo>
                  <a:pt x="398" y="229"/>
                  <a:pt x="382" y="235"/>
                  <a:pt x="369" y="239"/>
                </a:cubicBezTo>
                <a:cubicBezTo>
                  <a:pt x="356" y="243"/>
                  <a:pt x="346" y="246"/>
                  <a:pt x="342" y="247"/>
                </a:cubicBezTo>
                <a:cubicBezTo>
                  <a:pt x="342" y="247"/>
                  <a:pt x="342" y="247"/>
                  <a:pt x="342" y="247"/>
                </a:cubicBezTo>
                <a:cubicBezTo>
                  <a:pt x="341" y="247"/>
                  <a:pt x="341" y="247"/>
                  <a:pt x="340" y="247"/>
                </a:cubicBezTo>
                <a:cubicBezTo>
                  <a:pt x="340" y="247"/>
                  <a:pt x="340" y="247"/>
                  <a:pt x="340" y="247"/>
                </a:cubicBezTo>
                <a:cubicBezTo>
                  <a:pt x="340" y="248"/>
                  <a:pt x="340" y="248"/>
                  <a:pt x="340" y="248"/>
                </a:cubicBezTo>
                <a:cubicBezTo>
                  <a:pt x="340" y="247"/>
                  <a:pt x="340" y="247"/>
                  <a:pt x="340" y="247"/>
                </a:cubicBezTo>
                <a:cubicBezTo>
                  <a:pt x="340" y="247"/>
                  <a:pt x="340" y="247"/>
                  <a:pt x="340" y="247"/>
                </a:cubicBezTo>
                <a:cubicBezTo>
                  <a:pt x="340" y="248"/>
                  <a:pt x="340" y="248"/>
                  <a:pt x="340" y="248"/>
                </a:cubicBezTo>
                <a:cubicBezTo>
                  <a:pt x="340" y="247"/>
                  <a:pt x="340" y="247"/>
                  <a:pt x="340" y="247"/>
                </a:cubicBezTo>
                <a:cubicBezTo>
                  <a:pt x="340" y="248"/>
                  <a:pt x="340" y="248"/>
                  <a:pt x="340" y="248"/>
                </a:cubicBezTo>
                <a:cubicBezTo>
                  <a:pt x="340" y="247"/>
                  <a:pt x="340" y="247"/>
                  <a:pt x="340" y="247"/>
                </a:cubicBezTo>
                <a:cubicBezTo>
                  <a:pt x="340" y="247"/>
                  <a:pt x="340" y="247"/>
                  <a:pt x="340" y="247"/>
                </a:cubicBezTo>
                <a:cubicBezTo>
                  <a:pt x="340" y="248"/>
                  <a:pt x="340" y="248"/>
                  <a:pt x="340" y="248"/>
                </a:cubicBezTo>
                <a:cubicBezTo>
                  <a:pt x="340" y="247"/>
                  <a:pt x="340" y="247"/>
                  <a:pt x="340" y="247"/>
                </a:cubicBezTo>
                <a:cubicBezTo>
                  <a:pt x="340" y="247"/>
                  <a:pt x="340" y="247"/>
                  <a:pt x="340" y="246"/>
                </a:cubicBezTo>
                <a:cubicBezTo>
                  <a:pt x="340" y="245"/>
                  <a:pt x="340" y="244"/>
                  <a:pt x="341" y="242"/>
                </a:cubicBezTo>
                <a:cubicBezTo>
                  <a:pt x="343" y="235"/>
                  <a:pt x="349" y="224"/>
                  <a:pt x="356" y="216"/>
                </a:cubicBezTo>
                <a:cubicBezTo>
                  <a:pt x="359" y="212"/>
                  <a:pt x="363" y="208"/>
                  <a:pt x="366" y="206"/>
                </a:cubicBezTo>
                <a:cubicBezTo>
                  <a:pt x="369" y="203"/>
                  <a:pt x="372" y="202"/>
                  <a:pt x="374" y="202"/>
                </a:cubicBezTo>
                <a:cubicBezTo>
                  <a:pt x="374" y="202"/>
                  <a:pt x="374" y="202"/>
                  <a:pt x="374" y="202"/>
                </a:cubicBezTo>
                <a:cubicBezTo>
                  <a:pt x="374" y="199"/>
                  <a:pt x="374" y="199"/>
                  <a:pt x="374" y="199"/>
                </a:cubicBezTo>
                <a:cubicBezTo>
                  <a:pt x="374" y="202"/>
                  <a:pt x="374" y="202"/>
                  <a:pt x="374" y="202"/>
                </a:cubicBezTo>
                <a:cubicBezTo>
                  <a:pt x="374" y="202"/>
                  <a:pt x="374" y="202"/>
                  <a:pt x="374" y="202"/>
                </a:cubicBezTo>
                <a:cubicBezTo>
                  <a:pt x="374" y="199"/>
                  <a:pt x="374" y="199"/>
                  <a:pt x="374" y="199"/>
                </a:cubicBezTo>
                <a:cubicBezTo>
                  <a:pt x="374" y="202"/>
                  <a:pt x="374" y="202"/>
                  <a:pt x="374" y="202"/>
                </a:cubicBezTo>
                <a:cubicBezTo>
                  <a:pt x="378" y="202"/>
                  <a:pt x="383" y="201"/>
                  <a:pt x="388" y="199"/>
                </a:cubicBezTo>
                <a:cubicBezTo>
                  <a:pt x="396" y="196"/>
                  <a:pt x="404" y="191"/>
                  <a:pt x="411" y="184"/>
                </a:cubicBezTo>
                <a:cubicBezTo>
                  <a:pt x="417" y="177"/>
                  <a:pt x="422" y="169"/>
                  <a:pt x="422" y="159"/>
                </a:cubicBezTo>
                <a:cubicBezTo>
                  <a:pt x="422" y="155"/>
                  <a:pt x="422" y="152"/>
                  <a:pt x="420" y="148"/>
                </a:cubicBezTo>
                <a:cubicBezTo>
                  <a:pt x="420" y="148"/>
                  <a:pt x="420" y="148"/>
                  <a:pt x="420" y="148"/>
                </a:cubicBezTo>
                <a:cubicBezTo>
                  <a:pt x="420" y="148"/>
                  <a:pt x="420" y="148"/>
                  <a:pt x="420" y="148"/>
                </a:cubicBezTo>
                <a:cubicBezTo>
                  <a:pt x="419" y="144"/>
                  <a:pt x="416" y="140"/>
                  <a:pt x="411" y="134"/>
                </a:cubicBezTo>
                <a:cubicBezTo>
                  <a:pt x="395" y="114"/>
                  <a:pt x="361" y="81"/>
                  <a:pt x="324" y="52"/>
                </a:cubicBezTo>
                <a:cubicBezTo>
                  <a:pt x="305" y="38"/>
                  <a:pt x="286" y="25"/>
                  <a:pt x="268" y="16"/>
                </a:cubicBezTo>
                <a:cubicBezTo>
                  <a:pt x="249" y="6"/>
                  <a:pt x="232" y="0"/>
                  <a:pt x="218" y="0"/>
                </a:cubicBezTo>
                <a:cubicBezTo>
                  <a:pt x="211" y="0"/>
                  <a:pt x="204" y="2"/>
                  <a:pt x="198" y="5"/>
                </a:cubicBezTo>
                <a:cubicBezTo>
                  <a:pt x="193" y="9"/>
                  <a:pt x="189" y="15"/>
                  <a:pt x="186" y="23"/>
                </a:cubicBezTo>
                <a:cubicBezTo>
                  <a:pt x="186" y="23"/>
                  <a:pt x="186" y="23"/>
                  <a:pt x="186" y="23"/>
                </a:cubicBezTo>
                <a:cubicBezTo>
                  <a:pt x="186" y="23"/>
                  <a:pt x="185" y="24"/>
                  <a:pt x="185" y="25"/>
                </a:cubicBezTo>
                <a:cubicBezTo>
                  <a:pt x="185" y="26"/>
                  <a:pt x="185" y="27"/>
                  <a:pt x="186" y="28"/>
                </a:cubicBezTo>
                <a:cubicBezTo>
                  <a:pt x="186" y="29"/>
                  <a:pt x="187" y="29"/>
                  <a:pt x="188" y="30"/>
                </a:cubicBezTo>
                <a:cubicBezTo>
                  <a:pt x="189" y="30"/>
                  <a:pt x="190" y="30"/>
                  <a:pt x="192" y="30"/>
                </a:cubicBezTo>
                <a:cubicBezTo>
                  <a:pt x="192" y="30"/>
                  <a:pt x="192" y="30"/>
                  <a:pt x="192" y="30"/>
                </a:cubicBezTo>
                <a:cubicBezTo>
                  <a:pt x="192" y="30"/>
                  <a:pt x="192" y="30"/>
                  <a:pt x="192" y="30"/>
                </a:cubicBezTo>
                <a:cubicBezTo>
                  <a:pt x="192" y="30"/>
                  <a:pt x="192" y="30"/>
                  <a:pt x="192" y="30"/>
                </a:cubicBezTo>
                <a:cubicBezTo>
                  <a:pt x="194" y="30"/>
                  <a:pt x="197" y="31"/>
                  <a:pt x="201" y="32"/>
                </a:cubicBezTo>
                <a:cubicBezTo>
                  <a:pt x="206" y="34"/>
                  <a:pt x="212" y="38"/>
                  <a:pt x="217" y="46"/>
                </a:cubicBezTo>
                <a:cubicBezTo>
                  <a:pt x="221" y="54"/>
                  <a:pt x="225" y="66"/>
                  <a:pt x="225" y="85"/>
                </a:cubicBezTo>
                <a:cubicBezTo>
                  <a:pt x="225" y="86"/>
                  <a:pt x="225" y="86"/>
                  <a:pt x="225" y="87"/>
                </a:cubicBezTo>
                <a:cubicBezTo>
                  <a:pt x="225" y="87"/>
                  <a:pt x="225" y="87"/>
                  <a:pt x="225" y="87"/>
                </a:cubicBezTo>
                <a:cubicBezTo>
                  <a:pt x="225" y="87"/>
                  <a:pt x="225" y="87"/>
                  <a:pt x="225" y="87"/>
                </a:cubicBezTo>
                <a:cubicBezTo>
                  <a:pt x="226" y="113"/>
                  <a:pt x="229" y="137"/>
                  <a:pt x="229" y="160"/>
                </a:cubicBezTo>
                <a:cubicBezTo>
                  <a:pt x="229" y="168"/>
                  <a:pt x="229" y="175"/>
                  <a:pt x="228" y="182"/>
                </a:cubicBezTo>
                <a:cubicBezTo>
                  <a:pt x="231" y="183"/>
                  <a:pt x="231" y="183"/>
                  <a:pt x="231" y="183"/>
                </a:cubicBezTo>
                <a:cubicBezTo>
                  <a:pt x="229" y="181"/>
                  <a:pt x="229" y="181"/>
                  <a:pt x="229" y="181"/>
                </a:cubicBezTo>
                <a:cubicBezTo>
                  <a:pt x="203" y="210"/>
                  <a:pt x="177" y="239"/>
                  <a:pt x="151" y="269"/>
                </a:cubicBezTo>
                <a:cubicBezTo>
                  <a:pt x="153" y="271"/>
                  <a:pt x="153" y="271"/>
                  <a:pt x="153" y="271"/>
                </a:cubicBezTo>
                <a:cubicBezTo>
                  <a:pt x="153" y="268"/>
                  <a:pt x="153" y="268"/>
                  <a:pt x="153" y="268"/>
                </a:cubicBezTo>
                <a:cubicBezTo>
                  <a:pt x="107" y="278"/>
                  <a:pt x="61" y="288"/>
                  <a:pt x="16" y="299"/>
                </a:cubicBezTo>
                <a:cubicBezTo>
                  <a:pt x="13" y="299"/>
                  <a:pt x="13" y="299"/>
                  <a:pt x="13" y="299"/>
                </a:cubicBezTo>
                <a:cubicBezTo>
                  <a:pt x="13" y="302"/>
                  <a:pt x="13" y="302"/>
                  <a:pt x="13" y="302"/>
                </a:cubicBezTo>
                <a:cubicBezTo>
                  <a:pt x="16" y="302"/>
                  <a:pt x="16" y="302"/>
                  <a:pt x="16" y="302"/>
                </a:cubicBezTo>
                <a:cubicBezTo>
                  <a:pt x="13" y="301"/>
                  <a:pt x="13" y="301"/>
                  <a:pt x="13" y="301"/>
                </a:cubicBezTo>
                <a:cubicBezTo>
                  <a:pt x="13" y="301"/>
                  <a:pt x="13" y="301"/>
                  <a:pt x="13" y="302"/>
                </a:cubicBezTo>
                <a:cubicBezTo>
                  <a:pt x="16" y="302"/>
                  <a:pt x="16" y="302"/>
                  <a:pt x="16" y="302"/>
                </a:cubicBezTo>
                <a:cubicBezTo>
                  <a:pt x="13" y="301"/>
                  <a:pt x="13" y="301"/>
                  <a:pt x="13" y="301"/>
                </a:cubicBezTo>
                <a:cubicBezTo>
                  <a:pt x="16" y="302"/>
                  <a:pt x="16" y="302"/>
                  <a:pt x="16" y="302"/>
                </a:cubicBezTo>
                <a:cubicBezTo>
                  <a:pt x="14" y="300"/>
                  <a:pt x="14" y="300"/>
                  <a:pt x="14" y="300"/>
                </a:cubicBezTo>
                <a:cubicBezTo>
                  <a:pt x="13" y="301"/>
                  <a:pt x="13" y="301"/>
                  <a:pt x="13" y="301"/>
                </a:cubicBezTo>
                <a:cubicBezTo>
                  <a:pt x="16" y="302"/>
                  <a:pt x="16" y="302"/>
                  <a:pt x="16" y="302"/>
                </a:cubicBezTo>
                <a:cubicBezTo>
                  <a:pt x="14" y="300"/>
                  <a:pt x="14" y="300"/>
                  <a:pt x="14" y="300"/>
                </a:cubicBezTo>
                <a:cubicBezTo>
                  <a:pt x="16" y="302"/>
                  <a:pt x="16" y="302"/>
                  <a:pt x="16" y="302"/>
                </a:cubicBezTo>
                <a:cubicBezTo>
                  <a:pt x="14" y="300"/>
                  <a:pt x="14" y="300"/>
                  <a:pt x="14" y="300"/>
                </a:cubicBezTo>
                <a:cubicBezTo>
                  <a:pt x="14" y="300"/>
                  <a:pt x="14" y="300"/>
                  <a:pt x="14" y="300"/>
                </a:cubicBezTo>
                <a:cubicBezTo>
                  <a:pt x="16" y="302"/>
                  <a:pt x="16" y="302"/>
                  <a:pt x="16" y="302"/>
                </a:cubicBezTo>
                <a:cubicBezTo>
                  <a:pt x="14" y="300"/>
                  <a:pt x="14" y="300"/>
                  <a:pt x="14" y="300"/>
                </a:cubicBezTo>
                <a:cubicBezTo>
                  <a:pt x="16" y="302"/>
                  <a:pt x="16" y="302"/>
                  <a:pt x="16" y="302"/>
                </a:cubicBezTo>
                <a:cubicBezTo>
                  <a:pt x="14" y="300"/>
                  <a:pt x="14" y="300"/>
                  <a:pt x="14" y="300"/>
                </a:cubicBezTo>
                <a:cubicBezTo>
                  <a:pt x="14" y="300"/>
                  <a:pt x="14" y="300"/>
                  <a:pt x="14" y="300"/>
                </a:cubicBezTo>
                <a:cubicBezTo>
                  <a:pt x="16" y="302"/>
                  <a:pt x="16" y="302"/>
                  <a:pt x="16" y="302"/>
                </a:cubicBezTo>
                <a:cubicBezTo>
                  <a:pt x="14" y="300"/>
                  <a:pt x="14" y="300"/>
                  <a:pt x="14" y="300"/>
                </a:cubicBezTo>
                <a:cubicBezTo>
                  <a:pt x="14" y="300"/>
                  <a:pt x="14" y="300"/>
                  <a:pt x="13" y="301"/>
                </a:cubicBezTo>
                <a:cubicBezTo>
                  <a:pt x="12" y="303"/>
                  <a:pt x="9" y="308"/>
                  <a:pt x="6" y="314"/>
                </a:cubicBezTo>
                <a:cubicBezTo>
                  <a:pt x="3" y="320"/>
                  <a:pt x="0" y="328"/>
                  <a:pt x="0" y="335"/>
                </a:cubicBezTo>
                <a:cubicBezTo>
                  <a:pt x="0" y="340"/>
                  <a:pt x="1" y="344"/>
                  <a:pt x="3" y="347"/>
                </a:cubicBezTo>
                <a:cubicBezTo>
                  <a:pt x="5" y="351"/>
                  <a:pt x="9" y="354"/>
                  <a:pt x="14" y="356"/>
                </a:cubicBezTo>
                <a:cubicBezTo>
                  <a:pt x="20" y="359"/>
                  <a:pt x="29" y="365"/>
                  <a:pt x="39" y="373"/>
                </a:cubicBezTo>
                <a:cubicBezTo>
                  <a:pt x="54" y="384"/>
                  <a:pt x="71" y="399"/>
                  <a:pt x="85" y="413"/>
                </a:cubicBezTo>
                <a:cubicBezTo>
                  <a:pt x="91" y="420"/>
                  <a:pt x="97" y="426"/>
                  <a:pt x="102" y="432"/>
                </a:cubicBezTo>
                <a:cubicBezTo>
                  <a:pt x="104" y="435"/>
                  <a:pt x="105" y="438"/>
                  <a:pt x="107" y="440"/>
                </a:cubicBezTo>
                <a:cubicBezTo>
                  <a:pt x="108" y="442"/>
                  <a:pt x="109" y="444"/>
                  <a:pt x="109" y="445"/>
                </a:cubicBezTo>
                <a:cubicBezTo>
                  <a:pt x="112" y="445"/>
                  <a:pt x="112" y="445"/>
                  <a:pt x="112" y="445"/>
                </a:cubicBezTo>
                <a:cubicBezTo>
                  <a:pt x="109" y="445"/>
                  <a:pt x="109" y="445"/>
                  <a:pt x="109" y="445"/>
                </a:cubicBezTo>
                <a:cubicBezTo>
                  <a:pt x="109" y="445"/>
                  <a:pt x="109" y="445"/>
                  <a:pt x="109" y="445"/>
                </a:cubicBezTo>
                <a:cubicBezTo>
                  <a:pt x="109" y="446"/>
                  <a:pt x="109" y="447"/>
                  <a:pt x="110" y="448"/>
                </a:cubicBezTo>
                <a:cubicBezTo>
                  <a:pt x="111" y="450"/>
                  <a:pt x="112" y="451"/>
                  <a:pt x="114" y="451"/>
                </a:cubicBezTo>
                <a:cubicBezTo>
                  <a:pt x="115" y="452"/>
                  <a:pt x="117" y="452"/>
                  <a:pt x="119" y="452"/>
                </a:cubicBezTo>
                <a:cubicBezTo>
                  <a:pt x="124" y="452"/>
                  <a:pt x="132" y="450"/>
                  <a:pt x="141" y="447"/>
                </a:cubicBezTo>
                <a:cubicBezTo>
                  <a:pt x="167" y="437"/>
                  <a:pt x="210" y="410"/>
                  <a:pt x="254" y="367"/>
                </a:cubicBezTo>
                <a:cubicBezTo>
                  <a:pt x="285" y="337"/>
                  <a:pt x="335" y="310"/>
                  <a:pt x="386" y="289"/>
                </a:cubicBezTo>
                <a:cubicBezTo>
                  <a:pt x="384" y="286"/>
                  <a:pt x="384" y="286"/>
                  <a:pt x="384" y="286"/>
                </a:cubicBezTo>
                <a:cubicBezTo>
                  <a:pt x="382" y="284"/>
                  <a:pt x="382" y="284"/>
                  <a:pt x="382" y="284"/>
                </a:cubicBezTo>
                <a:cubicBezTo>
                  <a:pt x="379" y="288"/>
                  <a:pt x="378" y="293"/>
                  <a:pt x="378" y="298"/>
                </a:cubicBezTo>
                <a:cubicBezTo>
                  <a:pt x="378" y="303"/>
                  <a:pt x="379" y="307"/>
                  <a:pt x="381" y="311"/>
                </a:cubicBezTo>
                <a:cubicBezTo>
                  <a:pt x="384" y="315"/>
                  <a:pt x="388" y="318"/>
                  <a:pt x="393" y="319"/>
                </a:cubicBezTo>
                <a:cubicBezTo>
                  <a:pt x="393" y="318"/>
                  <a:pt x="393" y="318"/>
                  <a:pt x="393" y="318"/>
                </a:cubicBezTo>
                <a:cubicBezTo>
                  <a:pt x="393" y="319"/>
                  <a:pt x="393" y="319"/>
                  <a:pt x="393" y="319"/>
                </a:cubicBezTo>
                <a:cubicBezTo>
                  <a:pt x="393" y="319"/>
                  <a:pt x="393" y="319"/>
                  <a:pt x="393" y="319"/>
                </a:cubicBezTo>
                <a:cubicBezTo>
                  <a:pt x="393" y="318"/>
                  <a:pt x="393" y="318"/>
                  <a:pt x="393" y="318"/>
                </a:cubicBezTo>
                <a:cubicBezTo>
                  <a:pt x="393" y="319"/>
                  <a:pt x="393" y="319"/>
                  <a:pt x="393" y="319"/>
                </a:cubicBezTo>
                <a:cubicBezTo>
                  <a:pt x="393" y="319"/>
                  <a:pt x="393" y="319"/>
                  <a:pt x="394" y="319"/>
                </a:cubicBezTo>
                <a:cubicBezTo>
                  <a:pt x="394" y="320"/>
                  <a:pt x="395" y="321"/>
                  <a:pt x="396" y="323"/>
                </a:cubicBezTo>
                <a:cubicBezTo>
                  <a:pt x="399" y="329"/>
                  <a:pt x="403" y="341"/>
                  <a:pt x="405" y="354"/>
                </a:cubicBezTo>
                <a:cubicBezTo>
                  <a:pt x="408" y="353"/>
                  <a:pt x="408" y="353"/>
                  <a:pt x="408" y="353"/>
                </a:cubicBezTo>
                <a:cubicBezTo>
                  <a:pt x="407" y="351"/>
                  <a:pt x="407" y="351"/>
                  <a:pt x="407" y="351"/>
                </a:cubicBezTo>
                <a:cubicBezTo>
                  <a:pt x="387" y="363"/>
                  <a:pt x="362" y="379"/>
                  <a:pt x="336" y="394"/>
                </a:cubicBezTo>
                <a:cubicBezTo>
                  <a:pt x="339" y="400"/>
                  <a:pt x="339" y="400"/>
                  <a:pt x="339" y="400"/>
                </a:cubicBezTo>
                <a:cubicBezTo>
                  <a:pt x="364" y="389"/>
                  <a:pt x="388" y="377"/>
                  <a:pt x="407" y="365"/>
                </a:cubicBezTo>
                <a:cubicBezTo>
                  <a:pt x="406" y="362"/>
                  <a:pt x="406" y="362"/>
                  <a:pt x="406" y="362"/>
                </a:cubicBezTo>
                <a:cubicBezTo>
                  <a:pt x="404" y="359"/>
                  <a:pt x="404" y="359"/>
                  <a:pt x="404" y="359"/>
                </a:cubicBezTo>
                <a:cubicBezTo>
                  <a:pt x="374" y="382"/>
                  <a:pt x="343" y="404"/>
                  <a:pt x="318" y="420"/>
                </a:cubicBezTo>
                <a:cubicBezTo>
                  <a:pt x="305" y="428"/>
                  <a:pt x="294" y="435"/>
                  <a:pt x="285" y="439"/>
                </a:cubicBezTo>
                <a:cubicBezTo>
                  <a:pt x="280" y="441"/>
                  <a:pt x="276" y="443"/>
                  <a:pt x="273" y="444"/>
                </a:cubicBezTo>
                <a:cubicBezTo>
                  <a:pt x="270" y="445"/>
                  <a:pt x="267" y="446"/>
                  <a:pt x="266" y="446"/>
                </a:cubicBezTo>
                <a:cubicBezTo>
                  <a:pt x="266" y="447"/>
                  <a:pt x="266" y="447"/>
                  <a:pt x="266" y="447"/>
                </a:cubicBezTo>
                <a:cubicBezTo>
                  <a:pt x="266" y="446"/>
                  <a:pt x="266" y="446"/>
                  <a:pt x="266" y="446"/>
                </a:cubicBezTo>
                <a:cubicBezTo>
                  <a:pt x="266" y="446"/>
                  <a:pt x="266" y="446"/>
                  <a:pt x="266" y="446"/>
                </a:cubicBezTo>
                <a:cubicBezTo>
                  <a:pt x="266" y="447"/>
                  <a:pt x="266" y="447"/>
                  <a:pt x="266" y="447"/>
                </a:cubicBezTo>
                <a:cubicBezTo>
                  <a:pt x="266" y="446"/>
                  <a:pt x="266" y="446"/>
                  <a:pt x="266" y="446"/>
                </a:cubicBezTo>
                <a:cubicBezTo>
                  <a:pt x="265" y="446"/>
                  <a:pt x="265" y="446"/>
                  <a:pt x="265" y="446"/>
                </a:cubicBezTo>
                <a:cubicBezTo>
                  <a:pt x="266" y="449"/>
                  <a:pt x="266" y="449"/>
                  <a:pt x="266" y="449"/>
                </a:cubicBezTo>
                <a:cubicBezTo>
                  <a:pt x="266" y="446"/>
                  <a:pt x="266" y="446"/>
                  <a:pt x="266" y="446"/>
                </a:cubicBezTo>
                <a:cubicBezTo>
                  <a:pt x="261" y="446"/>
                  <a:pt x="255" y="445"/>
                  <a:pt x="248" y="445"/>
                </a:cubicBezTo>
                <a:cubicBezTo>
                  <a:pt x="248" y="448"/>
                  <a:pt x="248" y="448"/>
                  <a:pt x="248" y="448"/>
                </a:cubicBezTo>
                <a:cubicBezTo>
                  <a:pt x="249" y="451"/>
                  <a:pt x="249" y="451"/>
                  <a:pt x="249" y="451"/>
                </a:cubicBezTo>
                <a:cubicBezTo>
                  <a:pt x="270" y="441"/>
                  <a:pt x="305" y="421"/>
                  <a:pt x="340" y="400"/>
                </a:cubicBezTo>
                <a:cubicBezTo>
                  <a:pt x="337" y="394"/>
                  <a:pt x="337" y="394"/>
                  <a:pt x="337" y="394"/>
                </a:cubicBezTo>
                <a:cubicBezTo>
                  <a:pt x="307" y="407"/>
                  <a:pt x="278" y="420"/>
                  <a:pt x="256" y="428"/>
                </a:cubicBezTo>
                <a:cubicBezTo>
                  <a:pt x="245" y="433"/>
                  <a:pt x="235" y="436"/>
                  <a:pt x="229" y="439"/>
                </a:cubicBezTo>
                <a:cubicBezTo>
                  <a:pt x="222" y="441"/>
                  <a:pt x="219" y="442"/>
                  <a:pt x="219" y="442"/>
                </a:cubicBezTo>
                <a:cubicBezTo>
                  <a:pt x="220" y="445"/>
                  <a:pt x="220" y="445"/>
                  <a:pt x="220" y="445"/>
                </a:cubicBezTo>
                <a:cubicBezTo>
                  <a:pt x="220" y="442"/>
                  <a:pt x="220" y="442"/>
                  <a:pt x="220" y="442"/>
                </a:cubicBezTo>
                <a:cubicBezTo>
                  <a:pt x="220" y="445"/>
                  <a:pt x="220" y="445"/>
                  <a:pt x="220" y="445"/>
                </a:cubicBezTo>
                <a:cubicBezTo>
                  <a:pt x="221" y="443"/>
                  <a:pt x="221" y="443"/>
                  <a:pt x="221" y="443"/>
                </a:cubicBezTo>
                <a:cubicBezTo>
                  <a:pt x="221" y="443"/>
                  <a:pt x="221" y="442"/>
                  <a:pt x="220" y="442"/>
                </a:cubicBezTo>
                <a:cubicBezTo>
                  <a:pt x="220" y="445"/>
                  <a:pt x="220" y="445"/>
                  <a:pt x="220" y="445"/>
                </a:cubicBezTo>
                <a:cubicBezTo>
                  <a:pt x="221" y="443"/>
                  <a:pt x="221" y="443"/>
                  <a:pt x="221" y="443"/>
                </a:cubicBezTo>
                <a:cubicBezTo>
                  <a:pt x="220" y="445"/>
                  <a:pt x="220" y="445"/>
                  <a:pt x="220" y="445"/>
                </a:cubicBezTo>
                <a:cubicBezTo>
                  <a:pt x="222" y="443"/>
                  <a:pt x="222" y="443"/>
                  <a:pt x="222" y="443"/>
                </a:cubicBezTo>
                <a:cubicBezTo>
                  <a:pt x="221" y="443"/>
                  <a:pt x="221" y="443"/>
                  <a:pt x="221" y="443"/>
                </a:cubicBezTo>
                <a:cubicBezTo>
                  <a:pt x="220" y="445"/>
                  <a:pt x="220" y="445"/>
                  <a:pt x="220" y="445"/>
                </a:cubicBezTo>
                <a:cubicBezTo>
                  <a:pt x="222" y="443"/>
                  <a:pt x="222" y="443"/>
                  <a:pt x="222" y="443"/>
                </a:cubicBezTo>
                <a:cubicBezTo>
                  <a:pt x="220" y="445"/>
                  <a:pt x="220" y="445"/>
                  <a:pt x="220" y="445"/>
                </a:cubicBezTo>
                <a:cubicBezTo>
                  <a:pt x="223" y="445"/>
                  <a:pt x="223" y="445"/>
                  <a:pt x="223" y="445"/>
                </a:cubicBezTo>
                <a:cubicBezTo>
                  <a:pt x="223" y="444"/>
                  <a:pt x="222" y="444"/>
                  <a:pt x="222" y="444"/>
                </a:cubicBezTo>
                <a:cubicBezTo>
                  <a:pt x="222" y="443"/>
                  <a:pt x="222" y="443"/>
                  <a:pt x="222" y="443"/>
                </a:cubicBezTo>
                <a:cubicBezTo>
                  <a:pt x="220" y="445"/>
                  <a:pt x="220" y="445"/>
                  <a:pt x="220" y="445"/>
                </a:cubicBezTo>
                <a:cubicBezTo>
                  <a:pt x="220" y="449"/>
                  <a:pt x="220" y="449"/>
                  <a:pt x="220" y="449"/>
                </a:cubicBezTo>
                <a:cubicBezTo>
                  <a:pt x="220" y="445"/>
                  <a:pt x="220" y="445"/>
                  <a:pt x="220" y="445"/>
                </a:cubicBezTo>
                <a:cubicBezTo>
                  <a:pt x="218" y="448"/>
                  <a:pt x="218" y="448"/>
                  <a:pt x="218" y="448"/>
                </a:cubicBezTo>
                <a:cubicBezTo>
                  <a:pt x="218" y="448"/>
                  <a:pt x="219" y="449"/>
                  <a:pt x="220" y="449"/>
                </a:cubicBezTo>
                <a:cubicBezTo>
                  <a:pt x="220" y="445"/>
                  <a:pt x="220" y="445"/>
                  <a:pt x="220" y="445"/>
                </a:cubicBezTo>
                <a:cubicBezTo>
                  <a:pt x="218" y="448"/>
                  <a:pt x="218" y="448"/>
                  <a:pt x="218" y="448"/>
                </a:cubicBezTo>
                <a:cubicBezTo>
                  <a:pt x="220" y="445"/>
                  <a:pt x="220" y="445"/>
                  <a:pt x="220" y="445"/>
                </a:cubicBezTo>
                <a:cubicBezTo>
                  <a:pt x="216" y="445"/>
                  <a:pt x="216" y="445"/>
                  <a:pt x="216" y="445"/>
                </a:cubicBezTo>
                <a:cubicBezTo>
                  <a:pt x="216" y="447"/>
                  <a:pt x="217" y="447"/>
                  <a:pt x="218" y="448"/>
                </a:cubicBezTo>
                <a:cubicBezTo>
                  <a:pt x="220" y="445"/>
                  <a:pt x="220" y="445"/>
                  <a:pt x="220" y="445"/>
                </a:cubicBezTo>
                <a:cubicBezTo>
                  <a:pt x="216" y="445"/>
                  <a:pt x="216" y="445"/>
                  <a:pt x="216" y="445"/>
                </a:cubicBezTo>
                <a:cubicBezTo>
                  <a:pt x="220" y="445"/>
                  <a:pt x="220" y="445"/>
                  <a:pt x="220" y="445"/>
                </a:cubicBezTo>
                <a:cubicBezTo>
                  <a:pt x="220" y="442"/>
                  <a:pt x="220" y="442"/>
                  <a:pt x="220" y="442"/>
                </a:cubicBezTo>
                <a:cubicBezTo>
                  <a:pt x="215" y="442"/>
                  <a:pt x="210" y="442"/>
                  <a:pt x="205" y="442"/>
                </a:cubicBezTo>
                <a:cubicBezTo>
                  <a:pt x="192" y="442"/>
                  <a:pt x="180" y="443"/>
                  <a:pt x="171" y="448"/>
                </a:cubicBezTo>
                <a:cubicBezTo>
                  <a:pt x="167" y="450"/>
                  <a:pt x="163" y="453"/>
                  <a:pt x="160" y="458"/>
                </a:cubicBezTo>
                <a:cubicBezTo>
                  <a:pt x="157" y="462"/>
                  <a:pt x="156" y="467"/>
                  <a:pt x="156" y="474"/>
                </a:cubicBezTo>
                <a:cubicBezTo>
                  <a:pt x="156" y="475"/>
                  <a:pt x="156" y="476"/>
                  <a:pt x="156" y="477"/>
                </a:cubicBezTo>
                <a:cubicBezTo>
                  <a:pt x="156" y="477"/>
                  <a:pt x="156" y="477"/>
                  <a:pt x="156" y="477"/>
                </a:cubicBezTo>
                <a:cubicBezTo>
                  <a:pt x="157" y="488"/>
                  <a:pt x="161" y="501"/>
                  <a:pt x="166" y="517"/>
                </a:cubicBezTo>
                <a:cubicBezTo>
                  <a:pt x="174" y="540"/>
                  <a:pt x="186" y="567"/>
                  <a:pt x="196" y="593"/>
                </a:cubicBezTo>
                <a:cubicBezTo>
                  <a:pt x="200" y="606"/>
                  <a:pt x="205" y="618"/>
                  <a:pt x="208" y="630"/>
                </a:cubicBezTo>
                <a:cubicBezTo>
                  <a:pt x="211" y="641"/>
                  <a:pt x="212" y="651"/>
                  <a:pt x="212" y="659"/>
                </a:cubicBezTo>
                <a:cubicBezTo>
                  <a:pt x="212" y="664"/>
                  <a:pt x="212" y="668"/>
                  <a:pt x="210" y="671"/>
                </a:cubicBezTo>
                <a:cubicBezTo>
                  <a:pt x="209" y="674"/>
                  <a:pt x="207" y="676"/>
                  <a:pt x="204" y="677"/>
                </a:cubicBezTo>
                <a:cubicBezTo>
                  <a:pt x="203" y="678"/>
                  <a:pt x="203" y="678"/>
                  <a:pt x="203" y="678"/>
                </a:cubicBezTo>
                <a:cubicBezTo>
                  <a:pt x="203" y="679"/>
                  <a:pt x="203" y="679"/>
                  <a:pt x="203" y="679"/>
                </a:cubicBezTo>
                <a:cubicBezTo>
                  <a:pt x="202" y="680"/>
                  <a:pt x="202" y="680"/>
                  <a:pt x="202" y="680"/>
                </a:cubicBezTo>
                <a:cubicBezTo>
                  <a:pt x="203" y="681"/>
                  <a:pt x="203" y="681"/>
                  <a:pt x="203" y="681"/>
                </a:cubicBezTo>
                <a:cubicBezTo>
                  <a:pt x="205" y="691"/>
                  <a:pt x="207" y="700"/>
                  <a:pt x="210" y="710"/>
                </a:cubicBezTo>
                <a:cubicBezTo>
                  <a:pt x="213" y="709"/>
                  <a:pt x="213" y="709"/>
                  <a:pt x="213" y="709"/>
                </a:cubicBezTo>
                <a:cubicBezTo>
                  <a:pt x="209" y="709"/>
                  <a:pt x="209" y="709"/>
                  <a:pt x="209" y="709"/>
                </a:cubicBezTo>
                <a:cubicBezTo>
                  <a:pt x="209" y="709"/>
                  <a:pt x="209" y="709"/>
                  <a:pt x="209" y="709"/>
                </a:cubicBezTo>
                <a:cubicBezTo>
                  <a:pt x="213" y="709"/>
                  <a:pt x="213" y="709"/>
                  <a:pt x="213" y="709"/>
                </a:cubicBezTo>
                <a:cubicBezTo>
                  <a:pt x="212" y="706"/>
                  <a:pt x="212" y="706"/>
                  <a:pt x="212" y="706"/>
                </a:cubicBezTo>
                <a:cubicBezTo>
                  <a:pt x="212" y="706"/>
                  <a:pt x="212" y="706"/>
                  <a:pt x="212" y="706"/>
                </a:cubicBezTo>
                <a:cubicBezTo>
                  <a:pt x="211" y="706"/>
                  <a:pt x="205" y="707"/>
                  <a:pt x="196" y="708"/>
                </a:cubicBezTo>
                <a:cubicBezTo>
                  <a:pt x="169" y="711"/>
                  <a:pt x="114" y="717"/>
                  <a:pt x="79" y="717"/>
                </a:cubicBezTo>
                <a:cubicBezTo>
                  <a:pt x="72" y="717"/>
                  <a:pt x="66" y="717"/>
                  <a:pt x="61" y="717"/>
                </a:cubicBezTo>
                <a:cubicBezTo>
                  <a:pt x="56" y="716"/>
                  <a:pt x="52" y="715"/>
                  <a:pt x="51" y="714"/>
                </a:cubicBezTo>
                <a:cubicBezTo>
                  <a:pt x="51" y="714"/>
                  <a:pt x="51" y="714"/>
                  <a:pt x="51" y="714"/>
                </a:cubicBezTo>
                <a:cubicBezTo>
                  <a:pt x="49" y="713"/>
                  <a:pt x="46" y="712"/>
                  <a:pt x="44" y="712"/>
                </a:cubicBezTo>
                <a:cubicBezTo>
                  <a:pt x="41" y="712"/>
                  <a:pt x="38" y="713"/>
                  <a:pt x="35" y="715"/>
                </a:cubicBezTo>
                <a:cubicBezTo>
                  <a:pt x="31" y="717"/>
                  <a:pt x="28" y="721"/>
                  <a:pt x="26" y="726"/>
                </a:cubicBezTo>
                <a:cubicBezTo>
                  <a:pt x="23" y="732"/>
                  <a:pt x="22" y="738"/>
                  <a:pt x="22" y="744"/>
                </a:cubicBezTo>
                <a:cubicBezTo>
                  <a:pt x="22" y="752"/>
                  <a:pt x="24" y="760"/>
                  <a:pt x="29" y="769"/>
                </a:cubicBezTo>
                <a:cubicBezTo>
                  <a:pt x="35" y="777"/>
                  <a:pt x="43" y="784"/>
                  <a:pt x="55" y="791"/>
                </a:cubicBezTo>
                <a:cubicBezTo>
                  <a:pt x="57" y="788"/>
                  <a:pt x="57" y="788"/>
                  <a:pt x="57" y="788"/>
                </a:cubicBezTo>
                <a:cubicBezTo>
                  <a:pt x="55" y="790"/>
                  <a:pt x="55" y="790"/>
                  <a:pt x="55" y="790"/>
                </a:cubicBezTo>
                <a:cubicBezTo>
                  <a:pt x="72" y="800"/>
                  <a:pt x="89" y="809"/>
                  <a:pt x="106" y="818"/>
                </a:cubicBezTo>
                <a:cubicBezTo>
                  <a:pt x="107" y="816"/>
                  <a:pt x="107" y="816"/>
                  <a:pt x="107" y="816"/>
                </a:cubicBezTo>
                <a:cubicBezTo>
                  <a:pt x="105" y="818"/>
                  <a:pt x="105" y="818"/>
                  <a:pt x="105" y="818"/>
                </a:cubicBezTo>
                <a:cubicBezTo>
                  <a:pt x="116" y="828"/>
                  <a:pt x="130" y="841"/>
                  <a:pt x="148" y="855"/>
                </a:cubicBezTo>
                <a:cubicBezTo>
                  <a:pt x="150" y="853"/>
                  <a:pt x="150" y="853"/>
                  <a:pt x="150" y="853"/>
                </a:cubicBezTo>
                <a:cubicBezTo>
                  <a:pt x="147" y="853"/>
                  <a:pt x="147" y="853"/>
                  <a:pt x="147" y="853"/>
                </a:cubicBezTo>
                <a:cubicBezTo>
                  <a:pt x="147" y="853"/>
                  <a:pt x="147" y="854"/>
                  <a:pt x="147" y="855"/>
                </a:cubicBezTo>
                <a:cubicBezTo>
                  <a:pt x="148" y="856"/>
                  <a:pt x="149" y="856"/>
                  <a:pt x="149" y="856"/>
                </a:cubicBezTo>
                <a:cubicBezTo>
                  <a:pt x="150" y="857"/>
                  <a:pt x="151" y="857"/>
                  <a:pt x="151" y="857"/>
                </a:cubicBezTo>
                <a:cubicBezTo>
                  <a:pt x="152" y="854"/>
                  <a:pt x="152" y="854"/>
                  <a:pt x="152" y="854"/>
                </a:cubicBezTo>
                <a:cubicBezTo>
                  <a:pt x="150" y="856"/>
                  <a:pt x="150" y="856"/>
                  <a:pt x="150" y="856"/>
                </a:cubicBezTo>
                <a:cubicBezTo>
                  <a:pt x="156" y="861"/>
                  <a:pt x="164" y="863"/>
                  <a:pt x="172" y="863"/>
                </a:cubicBezTo>
                <a:cubicBezTo>
                  <a:pt x="188" y="863"/>
                  <a:pt x="205" y="854"/>
                  <a:pt x="223" y="842"/>
                </a:cubicBezTo>
                <a:cubicBezTo>
                  <a:pt x="242" y="829"/>
                  <a:pt x="263" y="813"/>
                  <a:pt x="285" y="796"/>
                </a:cubicBezTo>
                <a:cubicBezTo>
                  <a:pt x="283" y="794"/>
                  <a:pt x="283" y="794"/>
                  <a:pt x="283" y="794"/>
                </a:cubicBezTo>
                <a:cubicBezTo>
                  <a:pt x="284" y="797"/>
                  <a:pt x="284" y="797"/>
                  <a:pt x="284" y="797"/>
                </a:cubicBezTo>
                <a:cubicBezTo>
                  <a:pt x="296" y="791"/>
                  <a:pt x="307" y="785"/>
                  <a:pt x="319" y="780"/>
                </a:cubicBezTo>
                <a:cubicBezTo>
                  <a:pt x="318" y="777"/>
                  <a:pt x="318" y="777"/>
                  <a:pt x="318" y="777"/>
                </a:cubicBezTo>
                <a:cubicBezTo>
                  <a:pt x="319" y="780"/>
                  <a:pt x="319" y="780"/>
                  <a:pt x="319" y="780"/>
                </a:cubicBezTo>
                <a:cubicBezTo>
                  <a:pt x="347" y="773"/>
                  <a:pt x="375" y="766"/>
                  <a:pt x="403" y="759"/>
                </a:cubicBezTo>
                <a:cubicBezTo>
                  <a:pt x="403" y="756"/>
                  <a:pt x="403" y="756"/>
                  <a:pt x="403" y="756"/>
                </a:cubicBezTo>
                <a:cubicBezTo>
                  <a:pt x="400" y="756"/>
                  <a:pt x="400" y="756"/>
                  <a:pt x="400" y="756"/>
                </a:cubicBezTo>
                <a:cubicBezTo>
                  <a:pt x="400" y="769"/>
                  <a:pt x="400" y="784"/>
                  <a:pt x="400" y="800"/>
                </a:cubicBezTo>
                <a:cubicBezTo>
                  <a:pt x="400" y="836"/>
                  <a:pt x="399" y="877"/>
                  <a:pt x="397" y="909"/>
                </a:cubicBezTo>
                <a:cubicBezTo>
                  <a:pt x="396" y="925"/>
                  <a:pt x="395" y="939"/>
                  <a:pt x="394" y="949"/>
                </a:cubicBezTo>
                <a:cubicBezTo>
                  <a:pt x="394" y="954"/>
                  <a:pt x="393" y="958"/>
                  <a:pt x="393" y="961"/>
                </a:cubicBezTo>
                <a:cubicBezTo>
                  <a:pt x="393" y="963"/>
                  <a:pt x="393" y="964"/>
                  <a:pt x="392" y="965"/>
                </a:cubicBezTo>
                <a:cubicBezTo>
                  <a:pt x="392" y="966"/>
                  <a:pt x="392" y="966"/>
                  <a:pt x="392" y="966"/>
                </a:cubicBezTo>
                <a:cubicBezTo>
                  <a:pt x="392" y="966"/>
                  <a:pt x="392" y="966"/>
                  <a:pt x="392" y="966"/>
                </a:cubicBezTo>
                <a:cubicBezTo>
                  <a:pt x="392" y="966"/>
                  <a:pt x="392" y="966"/>
                  <a:pt x="392" y="966"/>
                </a:cubicBezTo>
                <a:cubicBezTo>
                  <a:pt x="392" y="967"/>
                  <a:pt x="392" y="968"/>
                  <a:pt x="392" y="969"/>
                </a:cubicBezTo>
                <a:cubicBezTo>
                  <a:pt x="391" y="970"/>
                  <a:pt x="391" y="971"/>
                  <a:pt x="391" y="972"/>
                </a:cubicBezTo>
                <a:cubicBezTo>
                  <a:pt x="391" y="976"/>
                  <a:pt x="392" y="982"/>
                  <a:pt x="394" y="989"/>
                </a:cubicBezTo>
                <a:cubicBezTo>
                  <a:pt x="396" y="1000"/>
                  <a:pt x="399" y="1014"/>
                  <a:pt x="403" y="1027"/>
                </a:cubicBezTo>
                <a:cubicBezTo>
                  <a:pt x="408" y="1039"/>
                  <a:pt x="413" y="1051"/>
                  <a:pt x="419" y="1058"/>
                </a:cubicBezTo>
                <a:cubicBezTo>
                  <a:pt x="422" y="1056"/>
                  <a:pt x="422" y="1056"/>
                  <a:pt x="422" y="1056"/>
                </a:cubicBezTo>
                <a:cubicBezTo>
                  <a:pt x="419" y="1056"/>
                  <a:pt x="419" y="1056"/>
                  <a:pt x="419" y="1056"/>
                </a:cubicBezTo>
                <a:cubicBezTo>
                  <a:pt x="419" y="1060"/>
                  <a:pt x="419" y="1062"/>
                  <a:pt x="419" y="1062"/>
                </a:cubicBezTo>
                <a:cubicBezTo>
                  <a:pt x="422" y="1062"/>
                  <a:pt x="422" y="1062"/>
                  <a:pt x="422" y="1062"/>
                </a:cubicBezTo>
                <a:cubicBezTo>
                  <a:pt x="419" y="1062"/>
                  <a:pt x="419" y="1062"/>
                  <a:pt x="419" y="1062"/>
                </a:cubicBezTo>
                <a:cubicBezTo>
                  <a:pt x="419" y="1063"/>
                  <a:pt x="419" y="1064"/>
                  <a:pt x="419" y="1064"/>
                </a:cubicBezTo>
                <a:cubicBezTo>
                  <a:pt x="420" y="1065"/>
                  <a:pt x="420" y="1065"/>
                  <a:pt x="420" y="1065"/>
                </a:cubicBezTo>
                <a:cubicBezTo>
                  <a:pt x="420" y="1065"/>
                  <a:pt x="420" y="1065"/>
                  <a:pt x="420" y="1065"/>
                </a:cubicBezTo>
                <a:cubicBezTo>
                  <a:pt x="421" y="1065"/>
                  <a:pt x="421" y="1065"/>
                  <a:pt x="421" y="1065"/>
                </a:cubicBezTo>
                <a:cubicBezTo>
                  <a:pt x="421" y="1065"/>
                  <a:pt x="421" y="1065"/>
                  <a:pt x="421" y="1065"/>
                </a:cubicBezTo>
                <a:cubicBezTo>
                  <a:pt x="423" y="1066"/>
                  <a:pt x="430" y="1068"/>
                  <a:pt x="438" y="1071"/>
                </a:cubicBezTo>
                <a:cubicBezTo>
                  <a:pt x="446" y="1073"/>
                  <a:pt x="457" y="1075"/>
                  <a:pt x="465" y="1075"/>
                </a:cubicBezTo>
                <a:cubicBezTo>
                  <a:pt x="471" y="1075"/>
                  <a:pt x="476" y="1075"/>
                  <a:pt x="480" y="1072"/>
                </a:cubicBezTo>
                <a:cubicBezTo>
                  <a:pt x="481" y="1071"/>
                  <a:pt x="483" y="1069"/>
                  <a:pt x="484" y="1067"/>
                </a:cubicBezTo>
                <a:cubicBezTo>
                  <a:pt x="486" y="1065"/>
                  <a:pt x="486" y="1063"/>
                  <a:pt x="486" y="1060"/>
                </a:cubicBezTo>
                <a:cubicBezTo>
                  <a:pt x="486" y="1056"/>
                  <a:pt x="485" y="1051"/>
                  <a:pt x="482" y="1045"/>
                </a:cubicBezTo>
                <a:cubicBezTo>
                  <a:pt x="481" y="1043"/>
                  <a:pt x="480" y="1038"/>
                  <a:pt x="479" y="1032"/>
                </a:cubicBezTo>
                <a:cubicBezTo>
                  <a:pt x="479" y="1025"/>
                  <a:pt x="478" y="1016"/>
                  <a:pt x="478" y="1006"/>
                </a:cubicBezTo>
                <a:cubicBezTo>
                  <a:pt x="478" y="988"/>
                  <a:pt x="479" y="966"/>
                  <a:pt x="481" y="941"/>
                </a:cubicBezTo>
                <a:cubicBezTo>
                  <a:pt x="478" y="941"/>
                  <a:pt x="478" y="941"/>
                  <a:pt x="478" y="941"/>
                </a:cubicBezTo>
                <a:cubicBezTo>
                  <a:pt x="481" y="942"/>
                  <a:pt x="481" y="942"/>
                  <a:pt x="481" y="942"/>
                </a:cubicBezTo>
                <a:cubicBezTo>
                  <a:pt x="499" y="876"/>
                  <a:pt x="532" y="784"/>
                  <a:pt x="544" y="723"/>
                </a:cubicBezTo>
                <a:cubicBezTo>
                  <a:pt x="540" y="722"/>
                  <a:pt x="540" y="722"/>
                  <a:pt x="540" y="722"/>
                </a:cubicBezTo>
                <a:cubicBezTo>
                  <a:pt x="541" y="725"/>
                  <a:pt x="541" y="725"/>
                  <a:pt x="541" y="725"/>
                </a:cubicBezTo>
                <a:cubicBezTo>
                  <a:pt x="587" y="714"/>
                  <a:pt x="633" y="702"/>
                  <a:pt x="679" y="690"/>
                </a:cubicBezTo>
                <a:cubicBezTo>
                  <a:pt x="678" y="687"/>
                  <a:pt x="678" y="687"/>
                  <a:pt x="678" y="687"/>
                </a:cubicBezTo>
                <a:cubicBezTo>
                  <a:pt x="676" y="690"/>
                  <a:pt x="676" y="690"/>
                  <a:pt x="676" y="690"/>
                </a:cubicBezTo>
                <a:cubicBezTo>
                  <a:pt x="687" y="697"/>
                  <a:pt x="702" y="699"/>
                  <a:pt x="715" y="699"/>
                </a:cubicBezTo>
                <a:cubicBezTo>
                  <a:pt x="727" y="699"/>
                  <a:pt x="738" y="697"/>
                  <a:pt x="738" y="697"/>
                </a:cubicBezTo>
                <a:cubicBezTo>
                  <a:pt x="739" y="697"/>
                  <a:pt x="739" y="697"/>
                  <a:pt x="739" y="697"/>
                </a:cubicBezTo>
                <a:cubicBezTo>
                  <a:pt x="740" y="695"/>
                  <a:pt x="740" y="695"/>
                  <a:pt x="740" y="695"/>
                </a:cubicBezTo>
                <a:cubicBezTo>
                  <a:pt x="746" y="686"/>
                  <a:pt x="753" y="676"/>
                  <a:pt x="759" y="666"/>
                </a:cubicBezTo>
                <a:cubicBezTo>
                  <a:pt x="756" y="664"/>
                  <a:pt x="756" y="664"/>
                  <a:pt x="756" y="664"/>
                </a:cubicBezTo>
                <a:cubicBezTo>
                  <a:pt x="759" y="667"/>
                  <a:pt x="759" y="667"/>
                  <a:pt x="759" y="667"/>
                </a:cubicBezTo>
                <a:cubicBezTo>
                  <a:pt x="761" y="664"/>
                  <a:pt x="763" y="661"/>
                  <a:pt x="764" y="658"/>
                </a:cubicBezTo>
                <a:cubicBezTo>
                  <a:pt x="761" y="658"/>
                  <a:pt x="761" y="658"/>
                  <a:pt x="761" y="658"/>
                </a:cubicBezTo>
                <a:cubicBezTo>
                  <a:pt x="763" y="659"/>
                  <a:pt x="763" y="659"/>
                  <a:pt x="763" y="659"/>
                </a:cubicBezTo>
                <a:cubicBezTo>
                  <a:pt x="763" y="659"/>
                  <a:pt x="763" y="659"/>
                  <a:pt x="763" y="659"/>
                </a:cubicBezTo>
                <a:cubicBezTo>
                  <a:pt x="766" y="655"/>
                  <a:pt x="766" y="655"/>
                  <a:pt x="766" y="655"/>
                </a:cubicBezTo>
                <a:cubicBezTo>
                  <a:pt x="761" y="654"/>
                  <a:pt x="761" y="654"/>
                  <a:pt x="761" y="654"/>
                </a:cubicBezTo>
                <a:cubicBezTo>
                  <a:pt x="761" y="657"/>
                  <a:pt x="761" y="657"/>
                  <a:pt x="761" y="657"/>
                </a:cubicBezTo>
                <a:cubicBezTo>
                  <a:pt x="758" y="656"/>
                  <a:pt x="758" y="656"/>
                  <a:pt x="758" y="656"/>
                </a:cubicBezTo>
                <a:cubicBezTo>
                  <a:pt x="758" y="656"/>
                  <a:pt x="758" y="656"/>
                  <a:pt x="758" y="656"/>
                </a:cubicBezTo>
                <a:cubicBezTo>
                  <a:pt x="758" y="656"/>
                  <a:pt x="758" y="656"/>
                  <a:pt x="758" y="656"/>
                </a:cubicBezTo>
                <a:cubicBezTo>
                  <a:pt x="757" y="657"/>
                  <a:pt x="757" y="657"/>
                  <a:pt x="757" y="657"/>
                </a:cubicBezTo>
                <a:cubicBezTo>
                  <a:pt x="757" y="658"/>
                  <a:pt x="756" y="660"/>
                  <a:pt x="754" y="662"/>
                </a:cubicBezTo>
                <a:cubicBezTo>
                  <a:pt x="754" y="662"/>
                  <a:pt x="754" y="662"/>
                  <a:pt x="754" y="662"/>
                </a:cubicBezTo>
                <a:cubicBezTo>
                  <a:pt x="754" y="663"/>
                  <a:pt x="754" y="663"/>
                  <a:pt x="754" y="663"/>
                </a:cubicBezTo>
                <a:cubicBezTo>
                  <a:pt x="747" y="672"/>
                  <a:pt x="741" y="682"/>
                  <a:pt x="734" y="692"/>
                </a:cubicBezTo>
                <a:cubicBezTo>
                  <a:pt x="737" y="694"/>
                  <a:pt x="737" y="694"/>
                  <a:pt x="737" y="694"/>
                </a:cubicBezTo>
                <a:cubicBezTo>
                  <a:pt x="737" y="691"/>
                  <a:pt x="737" y="691"/>
                  <a:pt x="737" y="691"/>
                </a:cubicBezTo>
                <a:cubicBezTo>
                  <a:pt x="737" y="691"/>
                  <a:pt x="736" y="691"/>
                  <a:pt x="735" y="691"/>
                </a:cubicBezTo>
                <a:cubicBezTo>
                  <a:pt x="732" y="691"/>
                  <a:pt x="724" y="692"/>
                  <a:pt x="715" y="692"/>
                </a:cubicBezTo>
                <a:cubicBezTo>
                  <a:pt x="703" y="692"/>
                  <a:pt x="689" y="691"/>
                  <a:pt x="680" y="685"/>
                </a:cubicBezTo>
                <a:cubicBezTo>
                  <a:pt x="679" y="684"/>
                  <a:pt x="679" y="684"/>
                  <a:pt x="679" y="684"/>
                </a:cubicBezTo>
                <a:cubicBezTo>
                  <a:pt x="677" y="684"/>
                  <a:pt x="677" y="684"/>
                  <a:pt x="677" y="684"/>
                </a:cubicBezTo>
                <a:cubicBezTo>
                  <a:pt x="632" y="696"/>
                  <a:pt x="586" y="708"/>
                  <a:pt x="540" y="719"/>
                </a:cubicBezTo>
                <a:cubicBezTo>
                  <a:pt x="538" y="720"/>
                  <a:pt x="538" y="720"/>
                  <a:pt x="538" y="720"/>
                </a:cubicBezTo>
                <a:cubicBezTo>
                  <a:pt x="537" y="722"/>
                  <a:pt x="537" y="722"/>
                  <a:pt x="537" y="722"/>
                </a:cubicBezTo>
                <a:cubicBezTo>
                  <a:pt x="526" y="782"/>
                  <a:pt x="493" y="874"/>
                  <a:pt x="475" y="940"/>
                </a:cubicBezTo>
                <a:cubicBezTo>
                  <a:pt x="474" y="940"/>
                  <a:pt x="474" y="940"/>
                  <a:pt x="474" y="940"/>
                </a:cubicBezTo>
                <a:cubicBezTo>
                  <a:pt x="474" y="941"/>
                  <a:pt x="474" y="941"/>
                  <a:pt x="474" y="941"/>
                </a:cubicBezTo>
                <a:cubicBezTo>
                  <a:pt x="473" y="966"/>
                  <a:pt x="472" y="988"/>
                  <a:pt x="472" y="1006"/>
                </a:cubicBezTo>
                <a:cubicBezTo>
                  <a:pt x="472" y="1016"/>
                  <a:pt x="472" y="1025"/>
                  <a:pt x="473" y="1032"/>
                </a:cubicBezTo>
                <a:cubicBezTo>
                  <a:pt x="474" y="1039"/>
                  <a:pt x="475" y="1044"/>
                  <a:pt x="476" y="1048"/>
                </a:cubicBezTo>
                <a:cubicBezTo>
                  <a:pt x="479" y="1053"/>
                  <a:pt x="480" y="1057"/>
                  <a:pt x="480" y="1060"/>
                </a:cubicBezTo>
                <a:cubicBezTo>
                  <a:pt x="480" y="1062"/>
                  <a:pt x="479" y="1063"/>
                  <a:pt x="479" y="1064"/>
                </a:cubicBezTo>
                <a:cubicBezTo>
                  <a:pt x="478" y="1066"/>
                  <a:pt x="477" y="1067"/>
                  <a:pt x="474" y="1068"/>
                </a:cubicBezTo>
                <a:cubicBezTo>
                  <a:pt x="472" y="1068"/>
                  <a:pt x="469" y="1069"/>
                  <a:pt x="465" y="1069"/>
                </a:cubicBezTo>
                <a:cubicBezTo>
                  <a:pt x="457" y="1069"/>
                  <a:pt x="446" y="1066"/>
                  <a:pt x="438" y="1064"/>
                </a:cubicBezTo>
                <a:cubicBezTo>
                  <a:pt x="434" y="1063"/>
                  <a:pt x="430" y="1062"/>
                  <a:pt x="427" y="1061"/>
                </a:cubicBezTo>
                <a:cubicBezTo>
                  <a:pt x="426" y="1060"/>
                  <a:pt x="425" y="1060"/>
                  <a:pt x="424" y="1060"/>
                </a:cubicBezTo>
                <a:cubicBezTo>
                  <a:pt x="423" y="1059"/>
                  <a:pt x="423" y="1059"/>
                  <a:pt x="423" y="1059"/>
                </a:cubicBezTo>
                <a:cubicBezTo>
                  <a:pt x="423" y="1059"/>
                  <a:pt x="423" y="1059"/>
                  <a:pt x="423" y="1059"/>
                </a:cubicBezTo>
                <a:cubicBezTo>
                  <a:pt x="423" y="1059"/>
                  <a:pt x="423" y="1059"/>
                  <a:pt x="423" y="1059"/>
                </a:cubicBezTo>
                <a:cubicBezTo>
                  <a:pt x="422" y="1062"/>
                  <a:pt x="422" y="1062"/>
                  <a:pt x="422" y="1062"/>
                </a:cubicBezTo>
                <a:cubicBezTo>
                  <a:pt x="423" y="1059"/>
                  <a:pt x="423" y="1059"/>
                  <a:pt x="423" y="1059"/>
                </a:cubicBezTo>
                <a:cubicBezTo>
                  <a:pt x="423" y="1059"/>
                  <a:pt x="423" y="1059"/>
                  <a:pt x="423" y="1059"/>
                </a:cubicBezTo>
                <a:cubicBezTo>
                  <a:pt x="422" y="1062"/>
                  <a:pt x="422" y="1062"/>
                  <a:pt x="422" y="1062"/>
                </a:cubicBezTo>
                <a:cubicBezTo>
                  <a:pt x="423" y="1059"/>
                  <a:pt x="423" y="1059"/>
                  <a:pt x="423" y="1059"/>
                </a:cubicBezTo>
                <a:cubicBezTo>
                  <a:pt x="422" y="1062"/>
                  <a:pt x="422" y="1062"/>
                  <a:pt x="422" y="1062"/>
                </a:cubicBezTo>
                <a:cubicBezTo>
                  <a:pt x="423" y="1059"/>
                  <a:pt x="423" y="1059"/>
                  <a:pt x="423" y="1059"/>
                </a:cubicBezTo>
                <a:cubicBezTo>
                  <a:pt x="423" y="1059"/>
                  <a:pt x="423" y="1059"/>
                  <a:pt x="423" y="1059"/>
                </a:cubicBezTo>
                <a:cubicBezTo>
                  <a:pt x="422" y="1062"/>
                  <a:pt x="422" y="1062"/>
                  <a:pt x="422" y="1062"/>
                </a:cubicBezTo>
                <a:cubicBezTo>
                  <a:pt x="423" y="1059"/>
                  <a:pt x="423" y="1059"/>
                  <a:pt x="423" y="1059"/>
                </a:cubicBezTo>
                <a:cubicBezTo>
                  <a:pt x="422" y="1062"/>
                  <a:pt x="422" y="1062"/>
                  <a:pt x="422" y="1062"/>
                </a:cubicBezTo>
                <a:cubicBezTo>
                  <a:pt x="424" y="1059"/>
                  <a:pt x="424" y="1059"/>
                  <a:pt x="424" y="1059"/>
                </a:cubicBezTo>
                <a:cubicBezTo>
                  <a:pt x="423" y="1059"/>
                  <a:pt x="423" y="1059"/>
                  <a:pt x="423" y="1059"/>
                </a:cubicBezTo>
                <a:cubicBezTo>
                  <a:pt x="422" y="1062"/>
                  <a:pt x="422" y="1062"/>
                  <a:pt x="422" y="1062"/>
                </a:cubicBezTo>
                <a:cubicBezTo>
                  <a:pt x="424" y="1059"/>
                  <a:pt x="424" y="1059"/>
                  <a:pt x="424" y="1059"/>
                </a:cubicBezTo>
                <a:cubicBezTo>
                  <a:pt x="422" y="1062"/>
                  <a:pt x="422" y="1062"/>
                  <a:pt x="422" y="1062"/>
                </a:cubicBezTo>
                <a:cubicBezTo>
                  <a:pt x="424" y="1060"/>
                  <a:pt x="424" y="1060"/>
                  <a:pt x="424" y="1060"/>
                </a:cubicBezTo>
                <a:cubicBezTo>
                  <a:pt x="424" y="1059"/>
                  <a:pt x="424" y="1059"/>
                  <a:pt x="424" y="1059"/>
                </a:cubicBezTo>
                <a:cubicBezTo>
                  <a:pt x="422" y="1062"/>
                  <a:pt x="422" y="1062"/>
                  <a:pt x="422" y="1062"/>
                </a:cubicBezTo>
                <a:cubicBezTo>
                  <a:pt x="424" y="1060"/>
                  <a:pt x="424" y="1060"/>
                  <a:pt x="424" y="1060"/>
                </a:cubicBezTo>
                <a:cubicBezTo>
                  <a:pt x="422" y="1062"/>
                  <a:pt x="422" y="1062"/>
                  <a:pt x="422" y="1062"/>
                </a:cubicBezTo>
                <a:cubicBezTo>
                  <a:pt x="425" y="1060"/>
                  <a:pt x="425" y="1060"/>
                  <a:pt x="425" y="1060"/>
                </a:cubicBezTo>
                <a:cubicBezTo>
                  <a:pt x="424" y="1060"/>
                  <a:pt x="424" y="1060"/>
                  <a:pt x="424" y="1060"/>
                </a:cubicBezTo>
                <a:cubicBezTo>
                  <a:pt x="422" y="1062"/>
                  <a:pt x="422" y="1062"/>
                  <a:pt x="422" y="1062"/>
                </a:cubicBezTo>
                <a:cubicBezTo>
                  <a:pt x="425" y="1060"/>
                  <a:pt x="425" y="1060"/>
                  <a:pt x="425" y="1060"/>
                </a:cubicBezTo>
                <a:cubicBezTo>
                  <a:pt x="422" y="1062"/>
                  <a:pt x="422" y="1062"/>
                  <a:pt x="422" y="1062"/>
                </a:cubicBezTo>
                <a:cubicBezTo>
                  <a:pt x="425" y="1062"/>
                  <a:pt x="425" y="1062"/>
                  <a:pt x="425" y="1062"/>
                </a:cubicBezTo>
                <a:cubicBezTo>
                  <a:pt x="425" y="1061"/>
                  <a:pt x="425" y="1061"/>
                  <a:pt x="425" y="1060"/>
                </a:cubicBezTo>
                <a:cubicBezTo>
                  <a:pt x="422" y="1062"/>
                  <a:pt x="422" y="1062"/>
                  <a:pt x="422" y="1062"/>
                </a:cubicBezTo>
                <a:cubicBezTo>
                  <a:pt x="425" y="1062"/>
                  <a:pt x="425" y="1062"/>
                  <a:pt x="425" y="1062"/>
                </a:cubicBezTo>
                <a:cubicBezTo>
                  <a:pt x="425" y="1062"/>
                  <a:pt x="425" y="1062"/>
                  <a:pt x="425" y="1062"/>
                </a:cubicBezTo>
                <a:cubicBezTo>
                  <a:pt x="425" y="1062"/>
                  <a:pt x="425" y="1062"/>
                  <a:pt x="425" y="1062"/>
                </a:cubicBezTo>
                <a:cubicBezTo>
                  <a:pt x="425" y="1062"/>
                  <a:pt x="425" y="1060"/>
                  <a:pt x="425" y="1056"/>
                </a:cubicBezTo>
                <a:cubicBezTo>
                  <a:pt x="425" y="1055"/>
                  <a:pt x="425" y="1055"/>
                  <a:pt x="425" y="1055"/>
                </a:cubicBezTo>
                <a:cubicBezTo>
                  <a:pt x="424" y="1054"/>
                  <a:pt x="424" y="1054"/>
                  <a:pt x="424" y="1054"/>
                </a:cubicBezTo>
                <a:cubicBezTo>
                  <a:pt x="421" y="1050"/>
                  <a:pt x="417" y="1044"/>
                  <a:pt x="414" y="1036"/>
                </a:cubicBezTo>
                <a:cubicBezTo>
                  <a:pt x="409" y="1025"/>
                  <a:pt x="405" y="1012"/>
                  <a:pt x="402" y="1000"/>
                </a:cubicBezTo>
                <a:cubicBezTo>
                  <a:pt x="399" y="988"/>
                  <a:pt x="398" y="977"/>
                  <a:pt x="398" y="972"/>
                </a:cubicBezTo>
                <a:cubicBezTo>
                  <a:pt x="398" y="971"/>
                  <a:pt x="398" y="970"/>
                  <a:pt x="398" y="970"/>
                </a:cubicBezTo>
                <a:cubicBezTo>
                  <a:pt x="398" y="969"/>
                  <a:pt x="398" y="969"/>
                  <a:pt x="398" y="969"/>
                </a:cubicBezTo>
                <a:cubicBezTo>
                  <a:pt x="398" y="969"/>
                  <a:pt x="398" y="969"/>
                  <a:pt x="398" y="969"/>
                </a:cubicBezTo>
                <a:cubicBezTo>
                  <a:pt x="398" y="969"/>
                  <a:pt x="398" y="969"/>
                  <a:pt x="398" y="969"/>
                </a:cubicBezTo>
                <a:cubicBezTo>
                  <a:pt x="398" y="969"/>
                  <a:pt x="398" y="969"/>
                  <a:pt x="398" y="969"/>
                </a:cubicBezTo>
                <a:cubicBezTo>
                  <a:pt x="398" y="969"/>
                  <a:pt x="398" y="969"/>
                  <a:pt x="398" y="969"/>
                </a:cubicBezTo>
                <a:cubicBezTo>
                  <a:pt x="398" y="969"/>
                  <a:pt x="398" y="969"/>
                  <a:pt x="398" y="969"/>
                </a:cubicBezTo>
                <a:cubicBezTo>
                  <a:pt x="398" y="969"/>
                  <a:pt x="398" y="969"/>
                  <a:pt x="398" y="969"/>
                </a:cubicBezTo>
                <a:cubicBezTo>
                  <a:pt x="398" y="968"/>
                  <a:pt x="399" y="967"/>
                  <a:pt x="399" y="966"/>
                </a:cubicBezTo>
                <a:cubicBezTo>
                  <a:pt x="400" y="962"/>
                  <a:pt x="400" y="954"/>
                  <a:pt x="401" y="943"/>
                </a:cubicBezTo>
                <a:cubicBezTo>
                  <a:pt x="404" y="911"/>
                  <a:pt x="407" y="851"/>
                  <a:pt x="407" y="800"/>
                </a:cubicBezTo>
                <a:cubicBezTo>
                  <a:pt x="407" y="784"/>
                  <a:pt x="407" y="769"/>
                  <a:pt x="406" y="756"/>
                </a:cubicBezTo>
                <a:cubicBezTo>
                  <a:pt x="406" y="752"/>
                  <a:pt x="406" y="752"/>
                  <a:pt x="406" y="752"/>
                </a:cubicBezTo>
                <a:cubicBezTo>
                  <a:pt x="402" y="753"/>
                  <a:pt x="402" y="753"/>
                  <a:pt x="402" y="753"/>
                </a:cubicBezTo>
                <a:cubicBezTo>
                  <a:pt x="374" y="760"/>
                  <a:pt x="345" y="767"/>
                  <a:pt x="317" y="774"/>
                </a:cubicBezTo>
                <a:cubicBezTo>
                  <a:pt x="317" y="774"/>
                  <a:pt x="317" y="774"/>
                  <a:pt x="317" y="774"/>
                </a:cubicBezTo>
                <a:cubicBezTo>
                  <a:pt x="316" y="774"/>
                  <a:pt x="316" y="774"/>
                  <a:pt x="316" y="774"/>
                </a:cubicBezTo>
                <a:cubicBezTo>
                  <a:pt x="304" y="780"/>
                  <a:pt x="293" y="785"/>
                  <a:pt x="281" y="791"/>
                </a:cubicBezTo>
                <a:cubicBezTo>
                  <a:pt x="281" y="791"/>
                  <a:pt x="281" y="791"/>
                  <a:pt x="281" y="791"/>
                </a:cubicBezTo>
                <a:cubicBezTo>
                  <a:pt x="281" y="791"/>
                  <a:pt x="281" y="791"/>
                  <a:pt x="281" y="791"/>
                </a:cubicBezTo>
                <a:cubicBezTo>
                  <a:pt x="259" y="808"/>
                  <a:pt x="238" y="824"/>
                  <a:pt x="220" y="837"/>
                </a:cubicBezTo>
                <a:cubicBezTo>
                  <a:pt x="202" y="849"/>
                  <a:pt x="185" y="857"/>
                  <a:pt x="172" y="857"/>
                </a:cubicBezTo>
                <a:cubicBezTo>
                  <a:pt x="165" y="857"/>
                  <a:pt x="159" y="855"/>
                  <a:pt x="153" y="851"/>
                </a:cubicBezTo>
                <a:cubicBezTo>
                  <a:pt x="153" y="850"/>
                  <a:pt x="153" y="850"/>
                  <a:pt x="153" y="850"/>
                </a:cubicBezTo>
                <a:cubicBezTo>
                  <a:pt x="152" y="850"/>
                  <a:pt x="152" y="850"/>
                  <a:pt x="152" y="850"/>
                </a:cubicBezTo>
                <a:cubicBezTo>
                  <a:pt x="152" y="850"/>
                  <a:pt x="152" y="850"/>
                  <a:pt x="152" y="850"/>
                </a:cubicBezTo>
                <a:cubicBezTo>
                  <a:pt x="152" y="851"/>
                  <a:pt x="152" y="851"/>
                  <a:pt x="152" y="851"/>
                </a:cubicBezTo>
                <a:cubicBezTo>
                  <a:pt x="152" y="850"/>
                  <a:pt x="152" y="850"/>
                  <a:pt x="152" y="850"/>
                </a:cubicBezTo>
                <a:cubicBezTo>
                  <a:pt x="152" y="850"/>
                  <a:pt x="152" y="850"/>
                  <a:pt x="152" y="850"/>
                </a:cubicBezTo>
                <a:cubicBezTo>
                  <a:pt x="152" y="851"/>
                  <a:pt x="152" y="851"/>
                  <a:pt x="152" y="851"/>
                </a:cubicBezTo>
                <a:cubicBezTo>
                  <a:pt x="152" y="850"/>
                  <a:pt x="152" y="850"/>
                  <a:pt x="152" y="850"/>
                </a:cubicBezTo>
                <a:cubicBezTo>
                  <a:pt x="151" y="852"/>
                  <a:pt x="151" y="852"/>
                  <a:pt x="151" y="852"/>
                </a:cubicBezTo>
                <a:cubicBezTo>
                  <a:pt x="153" y="851"/>
                  <a:pt x="153" y="851"/>
                  <a:pt x="153" y="851"/>
                </a:cubicBezTo>
                <a:cubicBezTo>
                  <a:pt x="152" y="850"/>
                  <a:pt x="152" y="850"/>
                  <a:pt x="152" y="850"/>
                </a:cubicBezTo>
                <a:cubicBezTo>
                  <a:pt x="151" y="852"/>
                  <a:pt x="151" y="852"/>
                  <a:pt x="151" y="852"/>
                </a:cubicBezTo>
                <a:cubicBezTo>
                  <a:pt x="153" y="851"/>
                  <a:pt x="153" y="851"/>
                  <a:pt x="153" y="851"/>
                </a:cubicBezTo>
                <a:cubicBezTo>
                  <a:pt x="151" y="852"/>
                  <a:pt x="151" y="852"/>
                  <a:pt x="151" y="852"/>
                </a:cubicBezTo>
                <a:cubicBezTo>
                  <a:pt x="153" y="852"/>
                  <a:pt x="153" y="852"/>
                  <a:pt x="153" y="852"/>
                </a:cubicBezTo>
                <a:cubicBezTo>
                  <a:pt x="153" y="852"/>
                  <a:pt x="153" y="851"/>
                  <a:pt x="153" y="851"/>
                </a:cubicBezTo>
                <a:cubicBezTo>
                  <a:pt x="151" y="852"/>
                  <a:pt x="151" y="852"/>
                  <a:pt x="151" y="852"/>
                </a:cubicBezTo>
                <a:cubicBezTo>
                  <a:pt x="153" y="852"/>
                  <a:pt x="153" y="852"/>
                  <a:pt x="153" y="852"/>
                </a:cubicBezTo>
                <a:cubicBezTo>
                  <a:pt x="153" y="851"/>
                  <a:pt x="153" y="851"/>
                  <a:pt x="153" y="851"/>
                </a:cubicBezTo>
                <a:cubicBezTo>
                  <a:pt x="152" y="850"/>
                  <a:pt x="152" y="850"/>
                  <a:pt x="152" y="850"/>
                </a:cubicBezTo>
                <a:cubicBezTo>
                  <a:pt x="134" y="836"/>
                  <a:pt x="120" y="824"/>
                  <a:pt x="110" y="813"/>
                </a:cubicBezTo>
                <a:cubicBezTo>
                  <a:pt x="109" y="813"/>
                  <a:pt x="109" y="813"/>
                  <a:pt x="109" y="813"/>
                </a:cubicBezTo>
                <a:cubicBezTo>
                  <a:pt x="109" y="813"/>
                  <a:pt x="109" y="813"/>
                  <a:pt x="109" y="813"/>
                </a:cubicBezTo>
                <a:cubicBezTo>
                  <a:pt x="92" y="803"/>
                  <a:pt x="75" y="794"/>
                  <a:pt x="58" y="785"/>
                </a:cubicBezTo>
                <a:cubicBezTo>
                  <a:pt x="58" y="785"/>
                  <a:pt x="58" y="785"/>
                  <a:pt x="58" y="785"/>
                </a:cubicBezTo>
                <a:cubicBezTo>
                  <a:pt x="58" y="785"/>
                  <a:pt x="58" y="785"/>
                  <a:pt x="58" y="785"/>
                </a:cubicBezTo>
                <a:cubicBezTo>
                  <a:pt x="47" y="779"/>
                  <a:pt x="39" y="772"/>
                  <a:pt x="35" y="765"/>
                </a:cubicBezTo>
                <a:cubicBezTo>
                  <a:pt x="30" y="758"/>
                  <a:pt x="28" y="751"/>
                  <a:pt x="28" y="744"/>
                </a:cubicBezTo>
                <a:cubicBezTo>
                  <a:pt x="28" y="737"/>
                  <a:pt x="31" y="730"/>
                  <a:pt x="34" y="725"/>
                </a:cubicBezTo>
                <a:cubicBezTo>
                  <a:pt x="35" y="723"/>
                  <a:pt x="37" y="721"/>
                  <a:pt x="39" y="720"/>
                </a:cubicBezTo>
                <a:cubicBezTo>
                  <a:pt x="41" y="719"/>
                  <a:pt x="42" y="718"/>
                  <a:pt x="44" y="718"/>
                </a:cubicBezTo>
                <a:cubicBezTo>
                  <a:pt x="45" y="718"/>
                  <a:pt x="46" y="719"/>
                  <a:pt x="48" y="720"/>
                </a:cubicBezTo>
                <a:cubicBezTo>
                  <a:pt x="48" y="720"/>
                  <a:pt x="48" y="720"/>
                  <a:pt x="48" y="720"/>
                </a:cubicBezTo>
                <a:cubicBezTo>
                  <a:pt x="51" y="721"/>
                  <a:pt x="55" y="722"/>
                  <a:pt x="60" y="723"/>
                </a:cubicBezTo>
                <a:cubicBezTo>
                  <a:pt x="66" y="724"/>
                  <a:pt x="72" y="724"/>
                  <a:pt x="79" y="724"/>
                </a:cubicBezTo>
                <a:cubicBezTo>
                  <a:pt x="103" y="724"/>
                  <a:pt x="136" y="721"/>
                  <a:pt x="164" y="718"/>
                </a:cubicBezTo>
                <a:cubicBezTo>
                  <a:pt x="177" y="717"/>
                  <a:pt x="189" y="715"/>
                  <a:pt x="198" y="714"/>
                </a:cubicBezTo>
                <a:cubicBezTo>
                  <a:pt x="203" y="713"/>
                  <a:pt x="206" y="713"/>
                  <a:pt x="209" y="713"/>
                </a:cubicBezTo>
                <a:cubicBezTo>
                  <a:pt x="210" y="712"/>
                  <a:pt x="211" y="712"/>
                  <a:pt x="212" y="712"/>
                </a:cubicBezTo>
                <a:cubicBezTo>
                  <a:pt x="212" y="712"/>
                  <a:pt x="212" y="712"/>
                  <a:pt x="213" y="712"/>
                </a:cubicBezTo>
                <a:cubicBezTo>
                  <a:pt x="213" y="712"/>
                  <a:pt x="213" y="712"/>
                  <a:pt x="213" y="712"/>
                </a:cubicBezTo>
                <a:cubicBezTo>
                  <a:pt x="216" y="712"/>
                  <a:pt x="216" y="712"/>
                  <a:pt x="216" y="712"/>
                </a:cubicBezTo>
                <a:cubicBezTo>
                  <a:pt x="216" y="709"/>
                  <a:pt x="216" y="709"/>
                  <a:pt x="216" y="709"/>
                </a:cubicBezTo>
                <a:cubicBezTo>
                  <a:pt x="216" y="708"/>
                  <a:pt x="216" y="708"/>
                  <a:pt x="216" y="708"/>
                </a:cubicBezTo>
                <a:cubicBezTo>
                  <a:pt x="216" y="708"/>
                  <a:pt x="216" y="708"/>
                  <a:pt x="216" y="708"/>
                </a:cubicBezTo>
                <a:cubicBezTo>
                  <a:pt x="213" y="699"/>
                  <a:pt x="211" y="689"/>
                  <a:pt x="209" y="679"/>
                </a:cubicBezTo>
                <a:cubicBezTo>
                  <a:pt x="206" y="680"/>
                  <a:pt x="206" y="680"/>
                  <a:pt x="206" y="680"/>
                </a:cubicBezTo>
                <a:cubicBezTo>
                  <a:pt x="208" y="682"/>
                  <a:pt x="208" y="682"/>
                  <a:pt x="208" y="682"/>
                </a:cubicBezTo>
                <a:cubicBezTo>
                  <a:pt x="208" y="682"/>
                  <a:pt x="208" y="682"/>
                  <a:pt x="208" y="682"/>
                </a:cubicBezTo>
                <a:cubicBezTo>
                  <a:pt x="206" y="680"/>
                  <a:pt x="206" y="680"/>
                  <a:pt x="206" y="680"/>
                </a:cubicBezTo>
                <a:cubicBezTo>
                  <a:pt x="207" y="683"/>
                  <a:pt x="207" y="683"/>
                  <a:pt x="207" y="683"/>
                </a:cubicBezTo>
                <a:cubicBezTo>
                  <a:pt x="211" y="681"/>
                  <a:pt x="214" y="678"/>
                  <a:pt x="216" y="674"/>
                </a:cubicBezTo>
                <a:cubicBezTo>
                  <a:pt x="218" y="669"/>
                  <a:pt x="219" y="664"/>
                  <a:pt x="219" y="659"/>
                </a:cubicBezTo>
                <a:cubicBezTo>
                  <a:pt x="219" y="647"/>
                  <a:pt x="215" y="632"/>
                  <a:pt x="210" y="616"/>
                </a:cubicBezTo>
                <a:cubicBezTo>
                  <a:pt x="203" y="592"/>
                  <a:pt x="191" y="564"/>
                  <a:pt x="181" y="539"/>
                </a:cubicBezTo>
                <a:cubicBezTo>
                  <a:pt x="176" y="526"/>
                  <a:pt x="172" y="514"/>
                  <a:pt x="168" y="503"/>
                </a:cubicBezTo>
                <a:cubicBezTo>
                  <a:pt x="165" y="493"/>
                  <a:pt x="163" y="484"/>
                  <a:pt x="162" y="477"/>
                </a:cubicBezTo>
                <a:cubicBezTo>
                  <a:pt x="162" y="477"/>
                  <a:pt x="162" y="477"/>
                  <a:pt x="162" y="477"/>
                </a:cubicBezTo>
                <a:cubicBezTo>
                  <a:pt x="162" y="476"/>
                  <a:pt x="162" y="475"/>
                  <a:pt x="162" y="474"/>
                </a:cubicBezTo>
                <a:cubicBezTo>
                  <a:pt x="162" y="468"/>
                  <a:pt x="163" y="464"/>
                  <a:pt x="165" y="461"/>
                </a:cubicBezTo>
                <a:cubicBezTo>
                  <a:pt x="168" y="456"/>
                  <a:pt x="174" y="453"/>
                  <a:pt x="180" y="451"/>
                </a:cubicBezTo>
                <a:cubicBezTo>
                  <a:pt x="187" y="449"/>
                  <a:pt x="196" y="448"/>
                  <a:pt x="205" y="448"/>
                </a:cubicBezTo>
                <a:cubicBezTo>
                  <a:pt x="210" y="448"/>
                  <a:pt x="215" y="448"/>
                  <a:pt x="219" y="449"/>
                </a:cubicBezTo>
                <a:cubicBezTo>
                  <a:pt x="223" y="449"/>
                  <a:pt x="223" y="449"/>
                  <a:pt x="223" y="449"/>
                </a:cubicBezTo>
                <a:cubicBezTo>
                  <a:pt x="223" y="445"/>
                  <a:pt x="223" y="445"/>
                  <a:pt x="223" y="445"/>
                </a:cubicBezTo>
                <a:cubicBezTo>
                  <a:pt x="223" y="444"/>
                  <a:pt x="222" y="444"/>
                  <a:pt x="222" y="443"/>
                </a:cubicBezTo>
                <a:cubicBezTo>
                  <a:pt x="221" y="442"/>
                  <a:pt x="220" y="442"/>
                  <a:pt x="220" y="442"/>
                </a:cubicBezTo>
                <a:cubicBezTo>
                  <a:pt x="218" y="442"/>
                  <a:pt x="217" y="443"/>
                  <a:pt x="217" y="444"/>
                </a:cubicBezTo>
                <a:cubicBezTo>
                  <a:pt x="216" y="445"/>
                  <a:pt x="216" y="447"/>
                  <a:pt x="217" y="448"/>
                </a:cubicBezTo>
                <a:cubicBezTo>
                  <a:pt x="220" y="445"/>
                  <a:pt x="220" y="445"/>
                  <a:pt x="220" y="445"/>
                </a:cubicBezTo>
                <a:cubicBezTo>
                  <a:pt x="217" y="447"/>
                  <a:pt x="217" y="447"/>
                  <a:pt x="217" y="447"/>
                </a:cubicBezTo>
                <a:cubicBezTo>
                  <a:pt x="217" y="448"/>
                  <a:pt x="217" y="448"/>
                  <a:pt x="217" y="448"/>
                </a:cubicBezTo>
                <a:cubicBezTo>
                  <a:pt x="220" y="445"/>
                  <a:pt x="220" y="445"/>
                  <a:pt x="220" y="445"/>
                </a:cubicBezTo>
                <a:cubicBezTo>
                  <a:pt x="217" y="447"/>
                  <a:pt x="217" y="447"/>
                  <a:pt x="217" y="447"/>
                </a:cubicBezTo>
                <a:cubicBezTo>
                  <a:pt x="220" y="445"/>
                  <a:pt x="220" y="445"/>
                  <a:pt x="220" y="445"/>
                </a:cubicBezTo>
                <a:cubicBezTo>
                  <a:pt x="216" y="445"/>
                  <a:pt x="216" y="445"/>
                  <a:pt x="216" y="445"/>
                </a:cubicBezTo>
                <a:cubicBezTo>
                  <a:pt x="216" y="446"/>
                  <a:pt x="217" y="447"/>
                  <a:pt x="217" y="447"/>
                </a:cubicBezTo>
                <a:cubicBezTo>
                  <a:pt x="220" y="445"/>
                  <a:pt x="220" y="445"/>
                  <a:pt x="220" y="445"/>
                </a:cubicBezTo>
                <a:cubicBezTo>
                  <a:pt x="216" y="445"/>
                  <a:pt x="216" y="445"/>
                  <a:pt x="216" y="445"/>
                </a:cubicBezTo>
                <a:cubicBezTo>
                  <a:pt x="216" y="446"/>
                  <a:pt x="217" y="447"/>
                  <a:pt x="217" y="448"/>
                </a:cubicBezTo>
                <a:cubicBezTo>
                  <a:pt x="218" y="448"/>
                  <a:pt x="218" y="448"/>
                  <a:pt x="218" y="448"/>
                </a:cubicBezTo>
                <a:cubicBezTo>
                  <a:pt x="218" y="448"/>
                  <a:pt x="219" y="449"/>
                  <a:pt x="220" y="449"/>
                </a:cubicBezTo>
                <a:cubicBezTo>
                  <a:pt x="220" y="449"/>
                  <a:pt x="220" y="449"/>
                  <a:pt x="221" y="448"/>
                </a:cubicBezTo>
                <a:cubicBezTo>
                  <a:pt x="221" y="448"/>
                  <a:pt x="280" y="427"/>
                  <a:pt x="339" y="400"/>
                </a:cubicBezTo>
                <a:cubicBezTo>
                  <a:pt x="338" y="397"/>
                  <a:pt x="338" y="397"/>
                  <a:pt x="338" y="397"/>
                </a:cubicBezTo>
                <a:cubicBezTo>
                  <a:pt x="336" y="394"/>
                  <a:pt x="336" y="394"/>
                  <a:pt x="336" y="394"/>
                </a:cubicBezTo>
                <a:cubicBezTo>
                  <a:pt x="302" y="415"/>
                  <a:pt x="267" y="435"/>
                  <a:pt x="247" y="445"/>
                </a:cubicBezTo>
                <a:cubicBezTo>
                  <a:pt x="236" y="450"/>
                  <a:pt x="236" y="450"/>
                  <a:pt x="236" y="450"/>
                </a:cubicBezTo>
                <a:cubicBezTo>
                  <a:pt x="248" y="451"/>
                  <a:pt x="248" y="451"/>
                  <a:pt x="248" y="451"/>
                </a:cubicBezTo>
                <a:cubicBezTo>
                  <a:pt x="254" y="452"/>
                  <a:pt x="260" y="452"/>
                  <a:pt x="266" y="452"/>
                </a:cubicBezTo>
                <a:cubicBezTo>
                  <a:pt x="266" y="452"/>
                  <a:pt x="266" y="452"/>
                  <a:pt x="266" y="452"/>
                </a:cubicBezTo>
                <a:cubicBezTo>
                  <a:pt x="266" y="452"/>
                  <a:pt x="266" y="452"/>
                  <a:pt x="266" y="452"/>
                </a:cubicBezTo>
                <a:cubicBezTo>
                  <a:pt x="266" y="449"/>
                  <a:pt x="266" y="449"/>
                  <a:pt x="266" y="449"/>
                </a:cubicBezTo>
                <a:cubicBezTo>
                  <a:pt x="266" y="452"/>
                  <a:pt x="266" y="452"/>
                  <a:pt x="266" y="452"/>
                </a:cubicBezTo>
                <a:cubicBezTo>
                  <a:pt x="266" y="452"/>
                  <a:pt x="266" y="452"/>
                  <a:pt x="266" y="452"/>
                </a:cubicBezTo>
                <a:cubicBezTo>
                  <a:pt x="266" y="449"/>
                  <a:pt x="266" y="449"/>
                  <a:pt x="266" y="449"/>
                </a:cubicBezTo>
                <a:cubicBezTo>
                  <a:pt x="266" y="452"/>
                  <a:pt x="266" y="452"/>
                  <a:pt x="266" y="452"/>
                </a:cubicBezTo>
                <a:cubicBezTo>
                  <a:pt x="266" y="451"/>
                  <a:pt x="266" y="451"/>
                  <a:pt x="266" y="451"/>
                </a:cubicBezTo>
                <a:cubicBezTo>
                  <a:pt x="266" y="452"/>
                  <a:pt x="266" y="452"/>
                  <a:pt x="266" y="452"/>
                </a:cubicBezTo>
                <a:cubicBezTo>
                  <a:pt x="266" y="452"/>
                  <a:pt x="266" y="452"/>
                  <a:pt x="266" y="452"/>
                </a:cubicBezTo>
                <a:cubicBezTo>
                  <a:pt x="266" y="451"/>
                  <a:pt x="266" y="451"/>
                  <a:pt x="266" y="451"/>
                </a:cubicBezTo>
                <a:cubicBezTo>
                  <a:pt x="266" y="452"/>
                  <a:pt x="266" y="452"/>
                  <a:pt x="266" y="452"/>
                </a:cubicBezTo>
                <a:cubicBezTo>
                  <a:pt x="266" y="452"/>
                  <a:pt x="266" y="452"/>
                  <a:pt x="266" y="452"/>
                </a:cubicBezTo>
                <a:cubicBezTo>
                  <a:pt x="268" y="452"/>
                  <a:pt x="271" y="451"/>
                  <a:pt x="275" y="450"/>
                </a:cubicBezTo>
                <a:cubicBezTo>
                  <a:pt x="287" y="446"/>
                  <a:pt x="307" y="434"/>
                  <a:pt x="331" y="419"/>
                </a:cubicBezTo>
                <a:cubicBezTo>
                  <a:pt x="354" y="404"/>
                  <a:pt x="382" y="385"/>
                  <a:pt x="408" y="364"/>
                </a:cubicBezTo>
                <a:cubicBezTo>
                  <a:pt x="404" y="359"/>
                  <a:pt x="404" y="359"/>
                  <a:pt x="404" y="359"/>
                </a:cubicBezTo>
                <a:cubicBezTo>
                  <a:pt x="385" y="371"/>
                  <a:pt x="361" y="383"/>
                  <a:pt x="337" y="394"/>
                </a:cubicBezTo>
                <a:cubicBezTo>
                  <a:pt x="338" y="397"/>
                  <a:pt x="338" y="397"/>
                  <a:pt x="338" y="397"/>
                </a:cubicBezTo>
                <a:cubicBezTo>
                  <a:pt x="340" y="400"/>
                  <a:pt x="340" y="400"/>
                  <a:pt x="340" y="400"/>
                </a:cubicBezTo>
                <a:cubicBezTo>
                  <a:pt x="365" y="384"/>
                  <a:pt x="390" y="369"/>
                  <a:pt x="410" y="356"/>
                </a:cubicBezTo>
                <a:cubicBezTo>
                  <a:pt x="412" y="355"/>
                  <a:pt x="412" y="355"/>
                  <a:pt x="412" y="355"/>
                </a:cubicBezTo>
                <a:cubicBezTo>
                  <a:pt x="411" y="353"/>
                  <a:pt x="411" y="353"/>
                  <a:pt x="411" y="353"/>
                </a:cubicBezTo>
                <a:cubicBezTo>
                  <a:pt x="409" y="342"/>
                  <a:pt x="407" y="333"/>
                  <a:pt x="404" y="326"/>
                </a:cubicBezTo>
                <a:cubicBezTo>
                  <a:pt x="403" y="322"/>
                  <a:pt x="402" y="319"/>
                  <a:pt x="400" y="317"/>
                </a:cubicBezTo>
                <a:cubicBezTo>
                  <a:pt x="399" y="316"/>
                  <a:pt x="398" y="315"/>
                  <a:pt x="397" y="314"/>
                </a:cubicBezTo>
                <a:cubicBezTo>
                  <a:pt x="396" y="313"/>
                  <a:pt x="395" y="312"/>
                  <a:pt x="394" y="312"/>
                </a:cubicBezTo>
                <a:cubicBezTo>
                  <a:pt x="391" y="312"/>
                  <a:pt x="388" y="310"/>
                  <a:pt x="387" y="308"/>
                </a:cubicBezTo>
                <a:cubicBezTo>
                  <a:pt x="385" y="305"/>
                  <a:pt x="384" y="302"/>
                  <a:pt x="384" y="298"/>
                </a:cubicBezTo>
                <a:cubicBezTo>
                  <a:pt x="384" y="294"/>
                  <a:pt x="385" y="291"/>
                  <a:pt x="387" y="287"/>
                </a:cubicBezTo>
                <a:cubicBezTo>
                  <a:pt x="393" y="279"/>
                  <a:pt x="393" y="279"/>
                  <a:pt x="393" y="279"/>
                </a:cubicBezTo>
                <a:cubicBezTo>
                  <a:pt x="383" y="283"/>
                  <a:pt x="383" y="283"/>
                  <a:pt x="383" y="283"/>
                </a:cubicBezTo>
                <a:cubicBezTo>
                  <a:pt x="332" y="304"/>
                  <a:pt x="282" y="331"/>
                  <a:pt x="250" y="362"/>
                </a:cubicBezTo>
                <a:cubicBezTo>
                  <a:pt x="221" y="391"/>
                  <a:pt x="192" y="412"/>
                  <a:pt x="169" y="426"/>
                </a:cubicBezTo>
                <a:cubicBezTo>
                  <a:pt x="157" y="433"/>
                  <a:pt x="147" y="438"/>
                  <a:pt x="138" y="441"/>
                </a:cubicBezTo>
                <a:cubicBezTo>
                  <a:pt x="130" y="444"/>
                  <a:pt x="123" y="446"/>
                  <a:pt x="119" y="446"/>
                </a:cubicBezTo>
                <a:cubicBezTo>
                  <a:pt x="117" y="446"/>
                  <a:pt x="116" y="445"/>
                  <a:pt x="116" y="445"/>
                </a:cubicBezTo>
                <a:cubicBezTo>
                  <a:pt x="115" y="445"/>
                  <a:pt x="115" y="445"/>
                  <a:pt x="115" y="445"/>
                </a:cubicBezTo>
                <a:cubicBezTo>
                  <a:pt x="115" y="445"/>
                  <a:pt x="115" y="445"/>
                  <a:pt x="115" y="445"/>
                </a:cubicBezTo>
                <a:cubicBezTo>
                  <a:pt x="115" y="445"/>
                  <a:pt x="115" y="445"/>
                  <a:pt x="115" y="445"/>
                </a:cubicBezTo>
                <a:cubicBezTo>
                  <a:pt x="115" y="444"/>
                  <a:pt x="115" y="444"/>
                  <a:pt x="115" y="444"/>
                </a:cubicBezTo>
                <a:cubicBezTo>
                  <a:pt x="115" y="444"/>
                  <a:pt x="115" y="444"/>
                  <a:pt x="115" y="444"/>
                </a:cubicBezTo>
                <a:cubicBezTo>
                  <a:pt x="115" y="441"/>
                  <a:pt x="113" y="438"/>
                  <a:pt x="111" y="434"/>
                </a:cubicBezTo>
                <a:cubicBezTo>
                  <a:pt x="107" y="428"/>
                  <a:pt x="100" y="420"/>
                  <a:pt x="93" y="412"/>
                </a:cubicBezTo>
                <a:cubicBezTo>
                  <a:pt x="81" y="400"/>
                  <a:pt x="67" y="386"/>
                  <a:pt x="53" y="375"/>
                </a:cubicBezTo>
                <a:cubicBezTo>
                  <a:pt x="39" y="364"/>
                  <a:pt x="26" y="355"/>
                  <a:pt x="16" y="350"/>
                </a:cubicBezTo>
                <a:cubicBezTo>
                  <a:pt x="13" y="349"/>
                  <a:pt x="10" y="347"/>
                  <a:pt x="9" y="344"/>
                </a:cubicBezTo>
                <a:cubicBezTo>
                  <a:pt x="7" y="342"/>
                  <a:pt x="7" y="339"/>
                  <a:pt x="7" y="335"/>
                </a:cubicBezTo>
                <a:cubicBezTo>
                  <a:pt x="6" y="329"/>
                  <a:pt x="10" y="321"/>
                  <a:pt x="13" y="314"/>
                </a:cubicBezTo>
                <a:cubicBezTo>
                  <a:pt x="14" y="311"/>
                  <a:pt x="16" y="308"/>
                  <a:pt x="17" y="307"/>
                </a:cubicBezTo>
                <a:cubicBezTo>
                  <a:pt x="18" y="306"/>
                  <a:pt x="18" y="305"/>
                  <a:pt x="19" y="304"/>
                </a:cubicBezTo>
                <a:cubicBezTo>
                  <a:pt x="19" y="304"/>
                  <a:pt x="19" y="304"/>
                  <a:pt x="19" y="304"/>
                </a:cubicBezTo>
                <a:cubicBezTo>
                  <a:pt x="19" y="304"/>
                  <a:pt x="19" y="304"/>
                  <a:pt x="19" y="304"/>
                </a:cubicBezTo>
                <a:cubicBezTo>
                  <a:pt x="19" y="304"/>
                  <a:pt x="19" y="304"/>
                  <a:pt x="19" y="304"/>
                </a:cubicBezTo>
                <a:cubicBezTo>
                  <a:pt x="19" y="304"/>
                  <a:pt x="19" y="304"/>
                  <a:pt x="19" y="304"/>
                </a:cubicBezTo>
                <a:cubicBezTo>
                  <a:pt x="19" y="303"/>
                  <a:pt x="19" y="303"/>
                  <a:pt x="19" y="303"/>
                </a:cubicBezTo>
                <a:cubicBezTo>
                  <a:pt x="19" y="303"/>
                  <a:pt x="19" y="303"/>
                  <a:pt x="19" y="303"/>
                </a:cubicBezTo>
                <a:cubicBezTo>
                  <a:pt x="19" y="303"/>
                  <a:pt x="19" y="303"/>
                  <a:pt x="19" y="303"/>
                </a:cubicBezTo>
                <a:cubicBezTo>
                  <a:pt x="19" y="303"/>
                  <a:pt x="19" y="303"/>
                  <a:pt x="19" y="303"/>
                </a:cubicBezTo>
                <a:cubicBezTo>
                  <a:pt x="20" y="303"/>
                  <a:pt x="20" y="302"/>
                  <a:pt x="20" y="302"/>
                </a:cubicBezTo>
                <a:cubicBezTo>
                  <a:pt x="16" y="302"/>
                  <a:pt x="16" y="302"/>
                  <a:pt x="16" y="302"/>
                </a:cubicBezTo>
                <a:cubicBezTo>
                  <a:pt x="17" y="305"/>
                  <a:pt x="17" y="305"/>
                  <a:pt x="17" y="305"/>
                </a:cubicBezTo>
                <a:cubicBezTo>
                  <a:pt x="63" y="295"/>
                  <a:pt x="109" y="284"/>
                  <a:pt x="154" y="274"/>
                </a:cubicBezTo>
                <a:cubicBezTo>
                  <a:pt x="155" y="274"/>
                  <a:pt x="155" y="274"/>
                  <a:pt x="155" y="274"/>
                </a:cubicBezTo>
                <a:cubicBezTo>
                  <a:pt x="156" y="273"/>
                  <a:pt x="156" y="273"/>
                  <a:pt x="156" y="273"/>
                </a:cubicBezTo>
                <a:cubicBezTo>
                  <a:pt x="182" y="244"/>
                  <a:pt x="208" y="214"/>
                  <a:pt x="233" y="185"/>
                </a:cubicBezTo>
                <a:cubicBezTo>
                  <a:pt x="234" y="184"/>
                  <a:pt x="234" y="184"/>
                  <a:pt x="234" y="184"/>
                </a:cubicBezTo>
                <a:cubicBezTo>
                  <a:pt x="234" y="183"/>
                  <a:pt x="234" y="183"/>
                  <a:pt x="234" y="183"/>
                </a:cubicBezTo>
                <a:cubicBezTo>
                  <a:pt x="235" y="176"/>
                  <a:pt x="236" y="168"/>
                  <a:pt x="236" y="160"/>
                </a:cubicBezTo>
                <a:cubicBezTo>
                  <a:pt x="236" y="137"/>
                  <a:pt x="232" y="112"/>
                  <a:pt x="232" y="87"/>
                </a:cubicBezTo>
                <a:cubicBezTo>
                  <a:pt x="228" y="87"/>
                  <a:pt x="228" y="87"/>
                  <a:pt x="228" y="87"/>
                </a:cubicBezTo>
                <a:cubicBezTo>
                  <a:pt x="232" y="87"/>
                  <a:pt x="232" y="87"/>
                  <a:pt x="232" y="87"/>
                </a:cubicBezTo>
                <a:cubicBezTo>
                  <a:pt x="232" y="87"/>
                  <a:pt x="232" y="86"/>
                  <a:pt x="232" y="85"/>
                </a:cubicBezTo>
                <a:cubicBezTo>
                  <a:pt x="232" y="59"/>
                  <a:pt x="225" y="43"/>
                  <a:pt x="216" y="34"/>
                </a:cubicBezTo>
                <a:cubicBezTo>
                  <a:pt x="207" y="26"/>
                  <a:pt x="197" y="24"/>
                  <a:pt x="192" y="24"/>
                </a:cubicBezTo>
                <a:cubicBezTo>
                  <a:pt x="192" y="24"/>
                  <a:pt x="192" y="24"/>
                  <a:pt x="192" y="24"/>
                </a:cubicBezTo>
                <a:cubicBezTo>
                  <a:pt x="192" y="27"/>
                  <a:pt x="192" y="27"/>
                  <a:pt x="192" y="27"/>
                </a:cubicBezTo>
                <a:cubicBezTo>
                  <a:pt x="192" y="24"/>
                  <a:pt x="192" y="24"/>
                  <a:pt x="192" y="24"/>
                </a:cubicBezTo>
                <a:cubicBezTo>
                  <a:pt x="191" y="24"/>
                  <a:pt x="191" y="24"/>
                  <a:pt x="191" y="24"/>
                </a:cubicBezTo>
                <a:cubicBezTo>
                  <a:pt x="191" y="24"/>
                  <a:pt x="191" y="24"/>
                  <a:pt x="191" y="24"/>
                </a:cubicBezTo>
                <a:cubicBezTo>
                  <a:pt x="191" y="24"/>
                  <a:pt x="191" y="24"/>
                  <a:pt x="191" y="24"/>
                </a:cubicBezTo>
                <a:cubicBezTo>
                  <a:pt x="191" y="24"/>
                  <a:pt x="191" y="24"/>
                  <a:pt x="191" y="24"/>
                </a:cubicBezTo>
                <a:cubicBezTo>
                  <a:pt x="191" y="24"/>
                  <a:pt x="191" y="24"/>
                  <a:pt x="191" y="24"/>
                </a:cubicBezTo>
                <a:cubicBezTo>
                  <a:pt x="191" y="24"/>
                  <a:pt x="191" y="24"/>
                  <a:pt x="191" y="24"/>
                </a:cubicBezTo>
                <a:cubicBezTo>
                  <a:pt x="191" y="24"/>
                  <a:pt x="191" y="24"/>
                  <a:pt x="191" y="24"/>
                </a:cubicBezTo>
                <a:cubicBezTo>
                  <a:pt x="190" y="25"/>
                  <a:pt x="190" y="25"/>
                  <a:pt x="190" y="25"/>
                </a:cubicBezTo>
                <a:cubicBezTo>
                  <a:pt x="191" y="24"/>
                  <a:pt x="191" y="24"/>
                  <a:pt x="191" y="24"/>
                </a:cubicBezTo>
                <a:cubicBezTo>
                  <a:pt x="191" y="24"/>
                  <a:pt x="191" y="24"/>
                  <a:pt x="191" y="24"/>
                </a:cubicBezTo>
                <a:cubicBezTo>
                  <a:pt x="190" y="25"/>
                  <a:pt x="190" y="25"/>
                  <a:pt x="190" y="25"/>
                </a:cubicBezTo>
                <a:cubicBezTo>
                  <a:pt x="191" y="24"/>
                  <a:pt x="191" y="24"/>
                  <a:pt x="191" y="24"/>
                </a:cubicBezTo>
                <a:cubicBezTo>
                  <a:pt x="190" y="25"/>
                  <a:pt x="190" y="25"/>
                  <a:pt x="190" y="25"/>
                </a:cubicBezTo>
                <a:cubicBezTo>
                  <a:pt x="192" y="25"/>
                  <a:pt x="192" y="25"/>
                  <a:pt x="192" y="25"/>
                </a:cubicBezTo>
                <a:cubicBezTo>
                  <a:pt x="192" y="25"/>
                  <a:pt x="192" y="25"/>
                  <a:pt x="191" y="24"/>
                </a:cubicBezTo>
                <a:cubicBezTo>
                  <a:pt x="190" y="25"/>
                  <a:pt x="190" y="25"/>
                  <a:pt x="190" y="25"/>
                </a:cubicBezTo>
                <a:cubicBezTo>
                  <a:pt x="192" y="25"/>
                  <a:pt x="192" y="25"/>
                  <a:pt x="192" y="25"/>
                </a:cubicBezTo>
                <a:cubicBezTo>
                  <a:pt x="191" y="25"/>
                  <a:pt x="191" y="25"/>
                  <a:pt x="191" y="25"/>
                </a:cubicBezTo>
                <a:cubicBezTo>
                  <a:pt x="192" y="26"/>
                  <a:pt x="192" y="26"/>
                  <a:pt x="192" y="26"/>
                </a:cubicBezTo>
                <a:cubicBezTo>
                  <a:pt x="192" y="25"/>
                  <a:pt x="192" y="25"/>
                  <a:pt x="192" y="25"/>
                </a:cubicBezTo>
                <a:cubicBezTo>
                  <a:pt x="191" y="25"/>
                  <a:pt x="191" y="25"/>
                  <a:pt x="191" y="25"/>
                </a:cubicBezTo>
                <a:cubicBezTo>
                  <a:pt x="192" y="26"/>
                  <a:pt x="192" y="26"/>
                  <a:pt x="192" y="26"/>
                </a:cubicBezTo>
                <a:cubicBezTo>
                  <a:pt x="192" y="26"/>
                  <a:pt x="192" y="25"/>
                  <a:pt x="192" y="25"/>
                </a:cubicBezTo>
                <a:cubicBezTo>
                  <a:pt x="192" y="25"/>
                  <a:pt x="192" y="25"/>
                  <a:pt x="192" y="25"/>
                </a:cubicBezTo>
                <a:cubicBezTo>
                  <a:pt x="194" y="18"/>
                  <a:pt x="198" y="14"/>
                  <a:pt x="202" y="11"/>
                </a:cubicBezTo>
                <a:cubicBezTo>
                  <a:pt x="206" y="8"/>
                  <a:pt x="212" y="6"/>
                  <a:pt x="218" y="6"/>
                </a:cubicBezTo>
                <a:cubicBezTo>
                  <a:pt x="232" y="6"/>
                  <a:pt x="252" y="14"/>
                  <a:pt x="272" y="25"/>
                </a:cubicBezTo>
                <a:cubicBezTo>
                  <a:pt x="303" y="43"/>
                  <a:pt x="337" y="70"/>
                  <a:pt x="364" y="95"/>
                </a:cubicBezTo>
                <a:cubicBezTo>
                  <a:pt x="378" y="107"/>
                  <a:pt x="390" y="119"/>
                  <a:pt x="398" y="129"/>
                </a:cubicBezTo>
                <a:cubicBezTo>
                  <a:pt x="403" y="134"/>
                  <a:pt x="406" y="138"/>
                  <a:pt x="409" y="142"/>
                </a:cubicBezTo>
                <a:cubicBezTo>
                  <a:pt x="412" y="145"/>
                  <a:pt x="414" y="148"/>
                  <a:pt x="414" y="150"/>
                </a:cubicBezTo>
                <a:cubicBezTo>
                  <a:pt x="417" y="149"/>
                  <a:pt x="417" y="149"/>
                  <a:pt x="417" y="149"/>
                </a:cubicBezTo>
                <a:cubicBezTo>
                  <a:pt x="414" y="150"/>
                  <a:pt x="414" y="150"/>
                  <a:pt x="414" y="150"/>
                </a:cubicBezTo>
                <a:cubicBezTo>
                  <a:pt x="415" y="153"/>
                  <a:pt x="416" y="156"/>
                  <a:pt x="416" y="159"/>
                </a:cubicBezTo>
                <a:cubicBezTo>
                  <a:pt x="416" y="164"/>
                  <a:pt x="414" y="169"/>
                  <a:pt x="411" y="173"/>
                </a:cubicBezTo>
                <a:cubicBezTo>
                  <a:pt x="407" y="180"/>
                  <a:pt x="400" y="186"/>
                  <a:pt x="393" y="189"/>
                </a:cubicBezTo>
                <a:cubicBezTo>
                  <a:pt x="386" y="193"/>
                  <a:pt x="379" y="195"/>
                  <a:pt x="374" y="195"/>
                </a:cubicBezTo>
                <a:cubicBezTo>
                  <a:pt x="374" y="195"/>
                  <a:pt x="374" y="195"/>
                  <a:pt x="374" y="195"/>
                </a:cubicBezTo>
                <a:cubicBezTo>
                  <a:pt x="374" y="198"/>
                  <a:pt x="374" y="198"/>
                  <a:pt x="374" y="198"/>
                </a:cubicBezTo>
                <a:cubicBezTo>
                  <a:pt x="374" y="195"/>
                  <a:pt x="374" y="195"/>
                  <a:pt x="374" y="195"/>
                </a:cubicBezTo>
                <a:cubicBezTo>
                  <a:pt x="374" y="195"/>
                  <a:pt x="374" y="195"/>
                  <a:pt x="374" y="195"/>
                </a:cubicBezTo>
                <a:cubicBezTo>
                  <a:pt x="374" y="198"/>
                  <a:pt x="374" y="198"/>
                  <a:pt x="374" y="198"/>
                </a:cubicBezTo>
                <a:cubicBezTo>
                  <a:pt x="374" y="195"/>
                  <a:pt x="374" y="195"/>
                  <a:pt x="374" y="195"/>
                </a:cubicBezTo>
                <a:cubicBezTo>
                  <a:pt x="372" y="195"/>
                  <a:pt x="369" y="196"/>
                  <a:pt x="367" y="197"/>
                </a:cubicBezTo>
                <a:cubicBezTo>
                  <a:pt x="363" y="199"/>
                  <a:pt x="360" y="203"/>
                  <a:pt x="356" y="207"/>
                </a:cubicBezTo>
                <a:cubicBezTo>
                  <a:pt x="350" y="213"/>
                  <a:pt x="345" y="220"/>
                  <a:pt x="341" y="227"/>
                </a:cubicBezTo>
                <a:cubicBezTo>
                  <a:pt x="338" y="231"/>
                  <a:pt x="337" y="234"/>
                  <a:pt x="336" y="237"/>
                </a:cubicBezTo>
                <a:cubicBezTo>
                  <a:pt x="334" y="241"/>
                  <a:pt x="333" y="244"/>
                  <a:pt x="333" y="246"/>
                </a:cubicBezTo>
                <a:cubicBezTo>
                  <a:pt x="333" y="248"/>
                  <a:pt x="334" y="250"/>
                  <a:pt x="335" y="252"/>
                </a:cubicBezTo>
                <a:cubicBezTo>
                  <a:pt x="336" y="252"/>
                  <a:pt x="337" y="253"/>
                  <a:pt x="338" y="253"/>
                </a:cubicBezTo>
                <a:cubicBezTo>
                  <a:pt x="338" y="254"/>
                  <a:pt x="339" y="254"/>
                  <a:pt x="340" y="254"/>
                </a:cubicBezTo>
                <a:cubicBezTo>
                  <a:pt x="342" y="254"/>
                  <a:pt x="343" y="254"/>
                  <a:pt x="344" y="253"/>
                </a:cubicBezTo>
                <a:cubicBezTo>
                  <a:pt x="344" y="253"/>
                  <a:pt x="344" y="253"/>
                  <a:pt x="344" y="253"/>
                </a:cubicBezTo>
                <a:cubicBezTo>
                  <a:pt x="348" y="252"/>
                  <a:pt x="358" y="249"/>
                  <a:pt x="371" y="245"/>
                </a:cubicBezTo>
                <a:cubicBezTo>
                  <a:pt x="410" y="232"/>
                  <a:pt x="481" y="208"/>
                  <a:pt x="530" y="191"/>
                </a:cubicBezTo>
                <a:cubicBezTo>
                  <a:pt x="531" y="191"/>
                  <a:pt x="531" y="191"/>
                  <a:pt x="531" y="191"/>
                </a:cubicBezTo>
                <a:cubicBezTo>
                  <a:pt x="531" y="191"/>
                  <a:pt x="531" y="191"/>
                  <a:pt x="531" y="191"/>
                </a:cubicBezTo>
                <a:cubicBezTo>
                  <a:pt x="531" y="191"/>
                  <a:pt x="531" y="191"/>
                  <a:pt x="531" y="191"/>
                </a:cubicBezTo>
                <a:cubicBezTo>
                  <a:pt x="531" y="190"/>
                  <a:pt x="531" y="190"/>
                  <a:pt x="531" y="190"/>
                </a:cubicBezTo>
                <a:cubicBezTo>
                  <a:pt x="532" y="190"/>
                  <a:pt x="532" y="190"/>
                  <a:pt x="534" y="189"/>
                </a:cubicBezTo>
                <a:cubicBezTo>
                  <a:pt x="538" y="185"/>
                  <a:pt x="547" y="175"/>
                  <a:pt x="556" y="165"/>
                </a:cubicBezTo>
                <a:cubicBezTo>
                  <a:pt x="561" y="159"/>
                  <a:pt x="565" y="154"/>
                  <a:pt x="568" y="149"/>
                </a:cubicBezTo>
                <a:cubicBezTo>
                  <a:pt x="571" y="143"/>
                  <a:pt x="573" y="138"/>
                  <a:pt x="573" y="134"/>
                </a:cubicBezTo>
                <a:cubicBezTo>
                  <a:pt x="573" y="133"/>
                  <a:pt x="573" y="133"/>
                  <a:pt x="573" y="133"/>
                </a:cubicBezTo>
                <a:cubicBezTo>
                  <a:pt x="573" y="133"/>
                  <a:pt x="573" y="133"/>
                  <a:pt x="573" y="133"/>
                </a:cubicBezTo>
                <a:cubicBezTo>
                  <a:pt x="573" y="133"/>
                  <a:pt x="573" y="133"/>
                  <a:pt x="573" y="133"/>
                </a:cubicBezTo>
                <a:cubicBezTo>
                  <a:pt x="573" y="133"/>
                  <a:pt x="573" y="133"/>
                  <a:pt x="573" y="133"/>
                </a:cubicBezTo>
                <a:cubicBezTo>
                  <a:pt x="573" y="130"/>
                  <a:pt x="574" y="128"/>
                  <a:pt x="576" y="127"/>
                </a:cubicBezTo>
                <a:cubicBezTo>
                  <a:pt x="578" y="125"/>
                  <a:pt x="581" y="124"/>
                  <a:pt x="585" y="124"/>
                </a:cubicBezTo>
                <a:cubicBezTo>
                  <a:pt x="589" y="124"/>
                  <a:pt x="593" y="125"/>
                  <a:pt x="596" y="127"/>
                </a:cubicBezTo>
                <a:cubicBezTo>
                  <a:pt x="600" y="129"/>
                  <a:pt x="603" y="131"/>
                  <a:pt x="604" y="135"/>
                </a:cubicBezTo>
                <a:cubicBezTo>
                  <a:pt x="604" y="135"/>
                  <a:pt x="604" y="135"/>
                  <a:pt x="604" y="135"/>
                </a:cubicBezTo>
                <a:cubicBezTo>
                  <a:pt x="605" y="137"/>
                  <a:pt x="607" y="139"/>
                  <a:pt x="609" y="142"/>
                </a:cubicBezTo>
                <a:cubicBezTo>
                  <a:pt x="617" y="152"/>
                  <a:pt x="631" y="166"/>
                  <a:pt x="642" y="181"/>
                </a:cubicBezTo>
                <a:cubicBezTo>
                  <a:pt x="648" y="188"/>
                  <a:pt x="654" y="195"/>
                  <a:pt x="657" y="202"/>
                </a:cubicBezTo>
                <a:cubicBezTo>
                  <a:pt x="659" y="205"/>
                  <a:pt x="661" y="208"/>
                  <a:pt x="662" y="210"/>
                </a:cubicBezTo>
                <a:cubicBezTo>
                  <a:pt x="663" y="213"/>
                  <a:pt x="663" y="215"/>
                  <a:pt x="663" y="217"/>
                </a:cubicBezTo>
                <a:cubicBezTo>
                  <a:pt x="663" y="218"/>
                  <a:pt x="663" y="219"/>
                  <a:pt x="663" y="219"/>
                </a:cubicBezTo>
                <a:cubicBezTo>
                  <a:pt x="659" y="227"/>
                  <a:pt x="656" y="234"/>
                  <a:pt x="652" y="239"/>
                </a:cubicBezTo>
                <a:cubicBezTo>
                  <a:pt x="650" y="241"/>
                  <a:pt x="647" y="243"/>
                  <a:pt x="645" y="245"/>
                </a:cubicBezTo>
                <a:cubicBezTo>
                  <a:pt x="642" y="246"/>
                  <a:pt x="638" y="247"/>
                  <a:pt x="634" y="247"/>
                </a:cubicBezTo>
                <a:cubicBezTo>
                  <a:pt x="632" y="247"/>
                  <a:pt x="629" y="247"/>
                  <a:pt x="626" y="246"/>
                </a:cubicBezTo>
                <a:cubicBezTo>
                  <a:pt x="625" y="246"/>
                  <a:pt x="624" y="246"/>
                  <a:pt x="623" y="246"/>
                </a:cubicBezTo>
                <a:cubicBezTo>
                  <a:pt x="620" y="246"/>
                  <a:pt x="615" y="247"/>
                  <a:pt x="610" y="248"/>
                </a:cubicBezTo>
                <a:cubicBezTo>
                  <a:pt x="593" y="253"/>
                  <a:pt x="568" y="264"/>
                  <a:pt x="543" y="278"/>
                </a:cubicBezTo>
                <a:cubicBezTo>
                  <a:pt x="519" y="292"/>
                  <a:pt x="495" y="308"/>
                  <a:pt x="482" y="322"/>
                </a:cubicBezTo>
                <a:cubicBezTo>
                  <a:pt x="480" y="325"/>
                  <a:pt x="480" y="325"/>
                  <a:pt x="480" y="325"/>
                </a:cubicBezTo>
                <a:cubicBezTo>
                  <a:pt x="483" y="327"/>
                  <a:pt x="483" y="327"/>
                  <a:pt x="483" y="327"/>
                </a:cubicBezTo>
                <a:cubicBezTo>
                  <a:pt x="487" y="330"/>
                  <a:pt x="493" y="334"/>
                  <a:pt x="501" y="340"/>
                </a:cubicBezTo>
                <a:cubicBezTo>
                  <a:pt x="503" y="337"/>
                  <a:pt x="503" y="337"/>
                  <a:pt x="503" y="337"/>
                </a:cubicBezTo>
                <a:cubicBezTo>
                  <a:pt x="504" y="335"/>
                  <a:pt x="504" y="335"/>
                  <a:pt x="504" y="335"/>
                </a:cubicBezTo>
                <a:cubicBezTo>
                  <a:pt x="504" y="335"/>
                  <a:pt x="504" y="335"/>
                  <a:pt x="504" y="335"/>
                </a:cubicBezTo>
                <a:cubicBezTo>
                  <a:pt x="501" y="340"/>
                  <a:pt x="501" y="340"/>
                  <a:pt x="501" y="340"/>
                </a:cubicBezTo>
                <a:cubicBezTo>
                  <a:pt x="501" y="340"/>
                  <a:pt x="519" y="351"/>
                  <a:pt x="540" y="363"/>
                </a:cubicBezTo>
                <a:cubicBezTo>
                  <a:pt x="541" y="363"/>
                  <a:pt x="541" y="363"/>
                  <a:pt x="541" y="363"/>
                </a:cubicBezTo>
                <a:cubicBezTo>
                  <a:pt x="542" y="363"/>
                  <a:pt x="542" y="363"/>
                  <a:pt x="542" y="363"/>
                </a:cubicBezTo>
                <a:cubicBezTo>
                  <a:pt x="554" y="362"/>
                  <a:pt x="566" y="359"/>
                  <a:pt x="576" y="356"/>
                </a:cubicBezTo>
                <a:cubicBezTo>
                  <a:pt x="587" y="353"/>
                  <a:pt x="596" y="350"/>
                  <a:pt x="602" y="350"/>
                </a:cubicBezTo>
                <a:cubicBezTo>
                  <a:pt x="603" y="350"/>
                  <a:pt x="605" y="350"/>
                  <a:pt x="606" y="350"/>
                </a:cubicBezTo>
                <a:cubicBezTo>
                  <a:pt x="606" y="351"/>
                  <a:pt x="607" y="351"/>
                  <a:pt x="608" y="351"/>
                </a:cubicBezTo>
                <a:cubicBezTo>
                  <a:pt x="608" y="352"/>
                  <a:pt x="609" y="354"/>
                  <a:pt x="610" y="356"/>
                </a:cubicBezTo>
                <a:cubicBezTo>
                  <a:pt x="610" y="357"/>
                  <a:pt x="610" y="360"/>
                  <a:pt x="610" y="362"/>
                </a:cubicBezTo>
                <a:cubicBezTo>
                  <a:pt x="610" y="369"/>
                  <a:pt x="609" y="378"/>
                  <a:pt x="607" y="384"/>
                </a:cubicBezTo>
                <a:cubicBezTo>
                  <a:pt x="606" y="388"/>
                  <a:pt x="606" y="390"/>
                  <a:pt x="605" y="393"/>
                </a:cubicBezTo>
                <a:cubicBezTo>
                  <a:pt x="604" y="395"/>
                  <a:pt x="604" y="396"/>
                  <a:pt x="604" y="396"/>
                </a:cubicBezTo>
                <a:cubicBezTo>
                  <a:pt x="604" y="396"/>
                  <a:pt x="604" y="396"/>
                  <a:pt x="604" y="396"/>
                </a:cubicBezTo>
                <a:cubicBezTo>
                  <a:pt x="604" y="396"/>
                  <a:pt x="604" y="396"/>
                  <a:pt x="604" y="396"/>
                </a:cubicBezTo>
                <a:cubicBezTo>
                  <a:pt x="603" y="401"/>
                  <a:pt x="602" y="406"/>
                  <a:pt x="601" y="411"/>
                </a:cubicBezTo>
                <a:cubicBezTo>
                  <a:pt x="601" y="413"/>
                  <a:pt x="600" y="415"/>
                  <a:pt x="600" y="416"/>
                </a:cubicBezTo>
                <a:cubicBezTo>
                  <a:pt x="600" y="417"/>
                  <a:pt x="600" y="417"/>
                  <a:pt x="600" y="418"/>
                </a:cubicBezTo>
                <a:cubicBezTo>
                  <a:pt x="600" y="418"/>
                  <a:pt x="600" y="418"/>
                  <a:pt x="600" y="418"/>
                </a:cubicBezTo>
                <a:cubicBezTo>
                  <a:pt x="599" y="418"/>
                  <a:pt x="599" y="418"/>
                  <a:pt x="599" y="418"/>
                </a:cubicBezTo>
                <a:cubicBezTo>
                  <a:pt x="599" y="418"/>
                  <a:pt x="599" y="418"/>
                  <a:pt x="599" y="418"/>
                </a:cubicBezTo>
                <a:cubicBezTo>
                  <a:pt x="600" y="418"/>
                  <a:pt x="600" y="418"/>
                  <a:pt x="600" y="418"/>
                </a:cubicBezTo>
                <a:cubicBezTo>
                  <a:pt x="599" y="418"/>
                  <a:pt x="599" y="418"/>
                  <a:pt x="599" y="418"/>
                </a:cubicBezTo>
                <a:cubicBezTo>
                  <a:pt x="599" y="418"/>
                  <a:pt x="599" y="418"/>
                  <a:pt x="599" y="418"/>
                </a:cubicBezTo>
                <a:cubicBezTo>
                  <a:pt x="600" y="418"/>
                  <a:pt x="600" y="418"/>
                  <a:pt x="600" y="418"/>
                </a:cubicBezTo>
                <a:cubicBezTo>
                  <a:pt x="599" y="418"/>
                  <a:pt x="599" y="418"/>
                  <a:pt x="599" y="418"/>
                </a:cubicBezTo>
                <a:cubicBezTo>
                  <a:pt x="603" y="419"/>
                  <a:pt x="603" y="419"/>
                  <a:pt x="603" y="419"/>
                </a:cubicBezTo>
                <a:cubicBezTo>
                  <a:pt x="600" y="417"/>
                  <a:pt x="600" y="417"/>
                  <a:pt x="600" y="417"/>
                </a:cubicBezTo>
                <a:cubicBezTo>
                  <a:pt x="590" y="427"/>
                  <a:pt x="580" y="437"/>
                  <a:pt x="569" y="447"/>
                </a:cubicBezTo>
                <a:cubicBezTo>
                  <a:pt x="571" y="450"/>
                  <a:pt x="571" y="450"/>
                  <a:pt x="571" y="450"/>
                </a:cubicBezTo>
                <a:cubicBezTo>
                  <a:pt x="571" y="450"/>
                  <a:pt x="571" y="450"/>
                  <a:pt x="571" y="450"/>
                </a:cubicBezTo>
                <a:cubicBezTo>
                  <a:pt x="572" y="447"/>
                  <a:pt x="572" y="447"/>
                  <a:pt x="572" y="447"/>
                </a:cubicBezTo>
                <a:cubicBezTo>
                  <a:pt x="572" y="447"/>
                  <a:pt x="572" y="447"/>
                  <a:pt x="572" y="447"/>
                </a:cubicBezTo>
                <a:cubicBezTo>
                  <a:pt x="572" y="447"/>
                  <a:pt x="572" y="447"/>
                  <a:pt x="572" y="447"/>
                </a:cubicBezTo>
                <a:cubicBezTo>
                  <a:pt x="572" y="446"/>
                  <a:pt x="565" y="445"/>
                  <a:pt x="556" y="445"/>
                </a:cubicBezTo>
                <a:cubicBezTo>
                  <a:pt x="553" y="445"/>
                  <a:pt x="549" y="445"/>
                  <a:pt x="546" y="446"/>
                </a:cubicBezTo>
                <a:cubicBezTo>
                  <a:pt x="544" y="446"/>
                  <a:pt x="544" y="446"/>
                  <a:pt x="544" y="446"/>
                </a:cubicBezTo>
                <a:cubicBezTo>
                  <a:pt x="543" y="448"/>
                  <a:pt x="543" y="448"/>
                  <a:pt x="543" y="448"/>
                </a:cubicBezTo>
                <a:cubicBezTo>
                  <a:pt x="537" y="468"/>
                  <a:pt x="529" y="497"/>
                  <a:pt x="523" y="527"/>
                </a:cubicBezTo>
                <a:cubicBezTo>
                  <a:pt x="516" y="557"/>
                  <a:pt x="512" y="587"/>
                  <a:pt x="512" y="612"/>
                </a:cubicBezTo>
                <a:cubicBezTo>
                  <a:pt x="512" y="624"/>
                  <a:pt x="513" y="634"/>
                  <a:pt x="516" y="643"/>
                </a:cubicBezTo>
                <a:cubicBezTo>
                  <a:pt x="516" y="645"/>
                  <a:pt x="516" y="645"/>
                  <a:pt x="516" y="645"/>
                </a:cubicBezTo>
                <a:cubicBezTo>
                  <a:pt x="519" y="645"/>
                  <a:pt x="519" y="645"/>
                  <a:pt x="519" y="645"/>
                </a:cubicBezTo>
                <a:cubicBezTo>
                  <a:pt x="536" y="643"/>
                  <a:pt x="555" y="641"/>
                  <a:pt x="572" y="639"/>
                </a:cubicBezTo>
                <a:cubicBezTo>
                  <a:pt x="581" y="638"/>
                  <a:pt x="588" y="637"/>
                  <a:pt x="595" y="636"/>
                </a:cubicBezTo>
                <a:cubicBezTo>
                  <a:pt x="601" y="635"/>
                  <a:pt x="606" y="635"/>
                  <a:pt x="609" y="635"/>
                </a:cubicBezTo>
                <a:cubicBezTo>
                  <a:pt x="610" y="635"/>
                  <a:pt x="610" y="635"/>
                  <a:pt x="611" y="635"/>
                </a:cubicBezTo>
                <a:cubicBezTo>
                  <a:pt x="611" y="635"/>
                  <a:pt x="612" y="635"/>
                  <a:pt x="612" y="635"/>
                </a:cubicBezTo>
                <a:cubicBezTo>
                  <a:pt x="614" y="635"/>
                  <a:pt x="617" y="634"/>
                  <a:pt x="619" y="633"/>
                </a:cubicBezTo>
                <a:cubicBezTo>
                  <a:pt x="623" y="632"/>
                  <a:pt x="627" y="629"/>
                  <a:pt x="632" y="626"/>
                </a:cubicBezTo>
                <a:cubicBezTo>
                  <a:pt x="639" y="621"/>
                  <a:pt x="646" y="615"/>
                  <a:pt x="653" y="610"/>
                </a:cubicBezTo>
                <a:cubicBezTo>
                  <a:pt x="657" y="608"/>
                  <a:pt x="660" y="606"/>
                  <a:pt x="663" y="605"/>
                </a:cubicBezTo>
                <a:cubicBezTo>
                  <a:pt x="666" y="603"/>
                  <a:pt x="668" y="603"/>
                  <a:pt x="670" y="603"/>
                </a:cubicBezTo>
                <a:cubicBezTo>
                  <a:pt x="671" y="603"/>
                  <a:pt x="671" y="603"/>
                  <a:pt x="672" y="603"/>
                </a:cubicBezTo>
                <a:cubicBezTo>
                  <a:pt x="672" y="603"/>
                  <a:pt x="673" y="604"/>
                  <a:pt x="673" y="604"/>
                </a:cubicBezTo>
                <a:cubicBezTo>
                  <a:pt x="675" y="607"/>
                  <a:pt x="677" y="609"/>
                  <a:pt x="681" y="611"/>
                </a:cubicBezTo>
                <a:cubicBezTo>
                  <a:pt x="686" y="615"/>
                  <a:pt x="693" y="619"/>
                  <a:pt x="701" y="623"/>
                </a:cubicBezTo>
                <a:cubicBezTo>
                  <a:pt x="713" y="629"/>
                  <a:pt x="727" y="635"/>
                  <a:pt x="738" y="641"/>
                </a:cubicBezTo>
                <a:cubicBezTo>
                  <a:pt x="743" y="644"/>
                  <a:pt x="748" y="647"/>
                  <a:pt x="752" y="649"/>
                </a:cubicBezTo>
                <a:cubicBezTo>
                  <a:pt x="753" y="651"/>
                  <a:pt x="755" y="652"/>
                  <a:pt x="756" y="653"/>
                </a:cubicBezTo>
                <a:cubicBezTo>
                  <a:pt x="757" y="654"/>
                  <a:pt x="757" y="655"/>
                  <a:pt x="758" y="656"/>
                </a:cubicBezTo>
                <a:cubicBezTo>
                  <a:pt x="758" y="656"/>
                  <a:pt x="758" y="656"/>
                  <a:pt x="758" y="656"/>
                </a:cubicBezTo>
                <a:cubicBezTo>
                  <a:pt x="758" y="656"/>
                  <a:pt x="758" y="656"/>
                  <a:pt x="758" y="656"/>
                </a:cubicBezTo>
                <a:cubicBezTo>
                  <a:pt x="758" y="656"/>
                  <a:pt x="757" y="656"/>
                  <a:pt x="757" y="657"/>
                </a:cubicBezTo>
                <a:cubicBezTo>
                  <a:pt x="757" y="660"/>
                  <a:pt x="757" y="660"/>
                  <a:pt x="757" y="660"/>
                </a:cubicBezTo>
                <a:cubicBezTo>
                  <a:pt x="760" y="661"/>
                  <a:pt x="760" y="661"/>
                  <a:pt x="760" y="661"/>
                </a:cubicBezTo>
                <a:cubicBezTo>
                  <a:pt x="761" y="657"/>
                  <a:pt x="761" y="657"/>
                  <a:pt x="761" y="657"/>
                </a:cubicBezTo>
                <a:cubicBezTo>
                  <a:pt x="758" y="656"/>
                  <a:pt x="758" y="656"/>
                  <a:pt x="758" y="656"/>
                </a:cubicBezTo>
                <a:lnTo>
                  <a:pt x="761" y="657"/>
                </a:lnTo>
                <a:close/>
                <a:moveTo>
                  <a:pt x="398" y="280"/>
                </a:moveTo>
                <a:cubicBezTo>
                  <a:pt x="399" y="283"/>
                  <a:pt x="399" y="283"/>
                  <a:pt x="399" y="283"/>
                </a:cubicBezTo>
                <a:cubicBezTo>
                  <a:pt x="446" y="264"/>
                  <a:pt x="492" y="250"/>
                  <a:pt x="520" y="244"/>
                </a:cubicBezTo>
                <a:cubicBezTo>
                  <a:pt x="519" y="241"/>
                  <a:pt x="519" y="241"/>
                  <a:pt x="519" y="241"/>
                </a:cubicBezTo>
                <a:cubicBezTo>
                  <a:pt x="517" y="243"/>
                  <a:pt x="517" y="243"/>
                  <a:pt x="517" y="243"/>
                </a:cubicBezTo>
                <a:cubicBezTo>
                  <a:pt x="518" y="244"/>
                  <a:pt x="518" y="244"/>
                  <a:pt x="518" y="244"/>
                </a:cubicBezTo>
                <a:cubicBezTo>
                  <a:pt x="518" y="244"/>
                  <a:pt x="518" y="244"/>
                  <a:pt x="518" y="244"/>
                </a:cubicBezTo>
                <a:cubicBezTo>
                  <a:pt x="519" y="243"/>
                  <a:pt x="519" y="243"/>
                  <a:pt x="519" y="243"/>
                </a:cubicBezTo>
                <a:cubicBezTo>
                  <a:pt x="518" y="244"/>
                  <a:pt x="518" y="244"/>
                  <a:pt x="518" y="244"/>
                </a:cubicBezTo>
                <a:cubicBezTo>
                  <a:pt x="518" y="244"/>
                  <a:pt x="518" y="244"/>
                  <a:pt x="518" y="244"/>
                </a:cubicBezTo>
                <a:cubicBezTo>
                  <a:pt x="519" y="243"/>
                  <a:pt x="519" y="243"/>
                  <a:pt x="519" y="243"/>
                </a:cubicBezTo>
                <a:cubicBezTo>
                  <a:pt x="518" y="244"/>
                  <a:pt x="518" y="244"/>
                  <a:pt x="518" y="244"/>
                </a:cubicBezTo>
                <a:cubicBezTo>
                  <a:pt x="518" y="244"/>
                  <a:pt x="518" y="245"/>
                  <a:pt x="518" y="245"/>
                </a:cubicBezTo>
                <a:cubicBezTo>
                  <a:pt x="518" y="247"/>
                  <a:pt x="517" y="251"/>
                  <a:pt x="514" y="256"/>
                </a:cubicBezTo>
                <a:cubicBezTo>
                  <a:pt x="510" y="262"/>
                  <a:pt x="503" y="271"/>
                  <a:pt x="494" y="281"/>
                </a:cubicBezTo>
                <a:cubicBezTo>
                  <a:pt x="485" y="290"/>
                  <a:pt x="474" y="301"/>
                  <a:pt x="461" y="312"/>
                </a:cubicBezTo>
                <a:cubicBezTo>
                  <a:pt x="463" y="314"/>
                  <a:pt x="463" y="314"/>
                  <a:pt x="463" y="314"/>
                </a:cubicBezTo>
                <a:cubicBezTo>
                  <a:pt x="465" y="312"/>
                  <a:pt x="465" y="312"/>
                  <a:pt x="465" y="312"/>
                </a:cubicBezTo>
                <a:cubicBezTo>
                  <a:pt x="438" y="297"/>
                  <a:pt x="410" y="283"/>
                  <a:pt x="399" y="277"/>
                </a:cubicBezTo>
                <a:cubicBezTo>
                  <a:pt x="398" y="280"/>
                  <a:pt x="398" y="280"/>
                  <a:pt x="398" y="280"/>
                </a:cubicBezTo>
                <a:cubicBezTo>
                  <a:pt x="399" y="283"/>
                  <a:pt x="399" y="283"/>
                  <a:pt x="399" y="283"/>
                </a:cubicBezTo>
                <a:cubicBezTo>
                  <a:pt x="398" y="280"/>
                  <a:pt x="398" y="280"/>
                  <a:pt x="398" y="280"/>
                </a:cubicBezTo>
                <a:cubicBezTo>
                  <a:pt x="396" y="283"/>
                  <a:pt x="396" y="283"/>
                  <a:pt x="396" y="283"/>
                </a:cubicBezTo>
                <a:cubicBezTo>
                  <a:pt x="407" y="288"/>
                  <a:pt x="435" y="303"/>
                  <a:pt x="462" y="317"/>
                </a:cubicBezTo>
                <a:cubicBezTo>
                  <a:pt x="464" y="318"/>
                  <a:pt x="464" y="318"/>
                  <a:pt x="464" y="318"/>
                </a:cubicBezTo>
                <a:cubicBezTo>
                  <a:pt x="466" y="317"/>
                  <a:pt x="466" y="317"/>
                  <a:pt x="466" y="317"/>
                </a:cubicBezTo>
                <a:cubicBezTo>
                  <a:pt x="482" y="302"/>
                  <a:pt x="497" y="288"/>
                  <a:pt x="507" y="275"/>
                </a:cubicBezTo>
                <a:cubicBezTo>
                  <a:pt x="513" y="269"/>
                  <a:pt x="517" y="264"/>
                  <a:pt x="520" y="259"/>
                </a:cubicBezTo>
                <a:cubicBezTo>
                  <a:pt x="523" y="254"/>
                  <a:pt x="524" y="250"/>
                  <a:pt x="525" y="245"/>
                </a:cubicBezTo>
                <a:cubicBezTo>
                  <a:pt x="525" y="244"/>
                  <a:pt x="524" y="242"/>
                  <a:pt x="524" y="241"/>
                </a:cubicBezTo>
                <a:cubicBezTo>
                  <a:pt x="523" y="239"/>
                  <a:pt x="522" y="239"/>
                  <a:pt x="522" y="239"/>
                </a:cubicBezTo>
                <a:cubicBezTo>
                  <a:pt x="520" y="237"/>
                  <a:pt x="520" y="237"/>
                  <a:pt x="520" y="237"/>
                </a:cubicBezTo>
                <a:cubicBezTo>
                  <a:pt x="519" y="238"/>
                  <a:pt x="519" y="238"/>
                  <a:pt x="519" y="238"/>
                </a:cubicBezTo>
                <a:cubicBezTo>
                  <a:pt x="490" y="244"/>
                  <a:pt x="444" y="258"/>
                  <a:pt x="397" y="277"/>
                </a:cubicBezTo>
                <a:cubicBezTo>
                  <a:pt x="390" y="280"/>
                  <a:pt x="390" y="280"/>
                  <a:pt x="390" y="280"/>
                </a:cubicBezTo>
                <a:cubicBezTo>
                  <a:pt x="396" y="283"/>
                  <a:pt x="396" y="283"/>
                  <a:pt x="396" y="283"/>
                </a:cubicBezTo>
                <a:lnTo>
                  <a:pt x="398" y="280"/>
                </a:lnTo>
                <a:close/>
                <a:moveTo>
                  <a:pt x="331" y="499"/>
                </a:moveTo>
                <a:cubicBezTo>
                  <a:pt x="332" y="502"/>
                  <a:pt x="332" y="502"/>
                  <a:pt x="332" y="502"/>
                </a:cubicBezTo>
                <a:cubicBezTo>
                  <a:pt x="349" y="493"/>
                  <a:pt x="368" y="482"/>
                  <a:pt x="383" y="474"/>
                </a:cubicBezTo>
                <a:cubicBezTo>
                  <a:pt x="391" y="470"/>
                  <a:pt x="398" y="466"/>
                  <a:pt x="404" y="464"/>
                </a:cubicBezTo>
                <a:cubicBezTo>
                  <a:pt x="406" y="463"/>
                  <a:pt x="408" y="462"/>
                  <a:pt x="410" y="461"/>
                </a:cubicBezTo>
                <a:cubicBezTo>
                  <a:pt x="411" y="461"/>
                  <a:pt x="411" y="460"/>
                  <a:pt x="412" y="460"/>
                </a:cubicBezTo>
                <a:cubicBezTo>
                  <a:pt x="412" y="460"/>
                  <a:pt x="412" y="460"/>
                  <a:pt x="412" y="460"/>
                </a:cubicBezTo>
                <a:cubicBezTo>
                  <a:pt x="412" y="460"/>
                  <a:pt x="412" y="460"/>
                  <a:pt x="412" y="460"/>
                </a:cubicBezTo>
                <a:cubicBezTo>
                  <a:pt x="412" y="459"/>
                  <a:pt x="412" y="459"/>
                  <a:pt x="412" y="459"/>
                </a:cubicBezTo>
                <a:cubicBezTo>
                  <a:pt x="412" y="460"/>
                  <a:pt x="412" y="460"/>
                  <a:pt x="412" y="460"/>
                </a:cubicBezTo>
                <a:cubicBezTo>
                  <a:pt x="412" y="460"/>
                  <a:pt x="412" y="460"/>
                  <a:pt x="412" y="460"/>
                </a:cubicBezTo>
                <a:cubicBezTo>
                  <a:pt x="412" y="459"/>
                  <a:pt x="412" y="459"/>
                  <a:pt x="412" y="459"/>
                </a:cubicBezTo>
                <a:cubicBezTo>
                  <a:pt x="412" y="460"/>
                  <a:pt x="412" y="460"/>
                  <a:pt x="412" y="460"/>
                </a:cubicBezTo>
                <a:cubicBezTo>
                  <a:pt x="412" y="457"/>
                  <a:pt x="412" y="457"/>
                  <a:pt x="412" y="457"/>
                </a:cubicBezTo>
                <a:cubicBezTo>
                  <a:pt x="411" y="460"/>
                  <a:pt x="411" y="460"/>
                  <a:pt x="411" y="460"/>
                </a:cubicBezTo>
                <a:cubicBezTo>
                  <a:pt x="412" y="460"/>
                  <a:pt x="412" y="460"/>
                  <a:pt x="412" y="460"/>
                </a:cubicBezTo>
                <a:cubicBezTo>
                  <a:pt x="412" y="457"/>
                  <a:pt x="412" y="457"/>
                  <a:pt x="412" y="457"/>
                </a:cubicBezTo>
                <a:cubicBezTo>
                  <a:pt x="411" y="460"/>
                  <a:pt x="411" y="460"/>
                  <a:pt x="411" y="460"/>
                </a:cubicBezTo>
                <a:cubicBezTo>
                  <a:pt x="413" y="457"/>
                  <a:pt x="413" y="457"/>
                  <a:pt x="413" y="457"/>
                </a:cubicBezTo>
                <a:cubicBezTo>
                  <a:pt x="410" y="459"/>
                  <a:pt x="410" y="459"/>
                  <a:pt x="410" y="459"/>
                </a:cubicBezTo>
                <a:cubicBezTo>
                  <a:pt x="410" y="459"/>
                  <a:pt x="411" y="459"/>
                  <a:pt x="411" y="460"/>
                </a:cubicBezTo>
                <a:cubicBezTo>
                  <a:pt x="413" y="457"/>
                  <a:pt x="413" y="457"/>
                  <a:pt x="413" y="457"/>
                </a:cubicBezTo>
                <a:cubicBezTo>
                  <a:pt x="410" y="459"/>
                  <a:pt x="410" y="459"/>
                  <a:pt x="410" y="459"/>
                </a:cubicBezTo>
                <a:cubicBezTo>
                  <a:pt x="412" y="457"/>
                  <a:pt x="412" y="457"/>
                  <a:pt x="412" y="457"/>
                </a:cubicBezTo>
                <a:cubicBezTo>
                  <a:pt x="410" y="457"/>
                  <a:pt x="410" y="457"/>
                  <a:pt x="410" y="457"/>
                </a:cubicBezTo>
                <a:cubicBezTo>
                  <a:pt x="410" y="457"/>
                  <a:pt x="410" y="458"/>
                  <a:pt x="410" y="459"/>
                </a:cubicBezTo>
                <a:cubicBezTo>
                  <a:pt x="412" y="457"/>
                  <a:pt x="412" y="457"/>
                  <a:pt x="412" y="457"/>
                </a:cubicBezTo>
                <a:cubicBezTo>
                  <a:pt x="410" y="457"/>
                  <a:pt x="410" y="457"/>
                  <a:pt x="410" y="457"/>
                </a:cubicBezTo>
                <a:cubicBezTo>
                  <a:pt x="412" y="457"/>
                  <a:pt x="412" y="457"/>
                  <a:pt x="412" y="457"/>
                </a:cubicBezTo>
                <a:cubicBezTo>
                  <a:pt x="410" y="456"/>
                  <a:pt x="410" y="456"/>
                  <a:pt x="410" y="456"/>
                </a:cubicBezTo>
                <a:cubicBezTo>
                  <a:pt x="410" y="456"/>
                  <a:pt x="410" y="456"/>
                  <a:pt x="410" y="457"/>
                </a:cubicBezTo>
                <a:cubicBezTo>
                  <a:pt x="412" y="457"/>
                  <a:pt x="412" y="457"/>
                  <a:pt x="412" y="457"/>
                </a:cubicBezTo>
                <a:cubicBezTo>
                  <a:pt x="410" y="456"/>
                  <a:pt x="410" y="456"/>
                  <a:pt x="410" y="456"/>
                </a:cubicBezTo>
                <a:cubicBezTo>
                  <a:pt x="411" y="456"/>
                  <a:pt x="411" y="456"/>
                  <a:pt x="411" y="456"/>
                </a:cubicBezTo>
                <a:cubicBezTo>
                  <a:pt x="410" y="456"/>
                  <a:pt x="410" y="456"/>
                  <a:pt x="410" y="456"/>
                </a:cubicBezTo>
                <a:cubicBezTo>
                  <a:pt x="410" y="456"/>
                  <a:pt x="410" y="456"/>
                  <a:pt x="410" y="456"/>
                </a:cubicBezTo>
                <a:cubicBezTo>
                  <a:pt x="411" y="456"/>
                  <a:pt x="411" y="456"/>
                  <a:pt x="411" y="456"/>
                </a:cubicBezTo>
                <a:cubicBezTo>
                  <a:pt x="410" y="456"/>
                  <a:pt x="410" y="456"/>
                  <a:pt x="410" y="456"/>
                </a:cubicBezTo>
                <a:cubicBezTo>
                  <a:pt x="410" y="456"/>
                  <a:pt x="410" y="456"/>
                  <a:pt x="409" y="456"/>
                </a:cubicBezTo>
                <a:cubicBezTo>
                  <a:pt x="406" y="460"/>
                  <a:pt x="400" y="464"/>
                  <a:pt x="395" y="468"/>
                </a:cubicBezTo>
                <a:cubicBezTo>
                  <a:pt x="393" y="469"/>
                  <a:pt x="390" y="471"/>
                  <a:pt x="389" y="472"/>
                </a:cubicBezTo>
                <a:cubicBezTo>
                  <a:pt x="387" y="473"/>
                  <a:pt x="386" y="474"/>
                  <a:pt x="386" y="474"/>
                </a:cubicBezTo>
                <a:cubicBezTo>
                  <a:pt x="388" y="476"/>
                  <a:pt x="388" y="476"/>
                  <a:pt x="388" y="476"/>
                </a:cubicBezTo>
                <a:cubicBezTo>
                  <a:pt x="388" y="473"/>
                  <a:pt x="388" y="473"/>
                  <a:pt x="388" y="473"/>
                </a:cubicBezTo>
                <a:cubicBezTo>
                  <a:pt x="388" y="476"/>
                  <a:pt x="388" y="476"/>
                  <a:pt x="388" y="476"/>
                </a:cubicBezTo>
                <a:cubicBezTo>
                  <a:pt x="390" y="474"/>
                  <a:pt x="390" y="474"/>
                  <a:pt x="390" y="474"/>
                </a:cubicBezTo>
                <a:cubicBezTo>
                  <a:pt x="390" y="474"/>
                  <a:pt x="389" y="473"/>
                  <a:pt x="388" y="473"/>
                </a:cubicBezTo>
                <a:cubicBezTo>
                  <a:pt x="388" y="476"/>
                  <a:pt x="388" y="476"/>
                  <a:pt x="388" y="476"/>
                </a:cubicBezTo>
                <a:cubicBezTo>
                  <a:pt x="390" y="474"/>
                  <a:pt x="390" y="474"/>
                  <a:pt x="390" y="474"/>
                </a:cubicBezTo>
                <a:cubicBezTo>
                  <a:pt x="388" y="476"/>
                  <a:pt x="388" y="476"/>
                  <a:pt x="388" y="476"/>
                </a:cubicBezTo>
                <a:cubicBezTo>
                  <a:pt x="390" y="474"/>
                  <a:pt x="390" y="474"/>
                  <a:pt x="390" y="474"/>
                </a:cubicBezTo>
                <a:cubicBezTo>
                  <a:pt x="390" y="474"/>
                  <a:pt x="390" y="474"/>
                  <a:pt x="390" y="474"/>
                </a:cubicBezTo>
                <a:cubicBezTo>
                  <a:pt x="388" y="476"/>
                  <a:pt x="388" y="476"/>
                  <a:pt x="388" y="476"/>
                </a:cubicBezTo>
                <a:cubicBezTo>
                  <a:pt x="390" y="474"/>
                  <a:pt x="390" y="474"/>
                  <a:pt x="390" y="474"/>
                </a:cubicBezTo>
                <a:cubicBezTo>
                  <a:pt x="388" y="476"/>
                  <a:pt x="388" y="476"/>
                  <a:pt x="388" y="476"/>
                </a:cubicBezTo>
                <a:cubicBezTo>
                  <a:pt x="391" y="476"/>
                  <a:pt x="391" y="476"/>
                  <a:pt x="391" y="476"/>
                </a:cubicBezTo>
                <a:cubicBezTo>
                  <a:pt x="391" y="475"/>
                  <a:pt x="391" y="475"/>
                  <a:pt x="390" y="474"/>
                </a:cubicBezTo>
                <a:cubicBezTo>
                  <a:pt x="390" y="474"/>
                  <a:pt x="389" y="473"/>
                  <a:pt x="388" y="473"/>
                </a:cubicBezTo>
                <a:cubicBezTo>
                  <a:pt x="387" y="473"/>
                  <a:pt x="386" y="474"/>
                  <a:pt x="386" y="474"/>
                </a:cubicBezTo>
                <a:cubicBezTo>
                  <a:pt x="385" y="475"/>
                  <a:pt x="385" y="476"/>
                  <a:pt x="385" y="476"/>
                </a:cubicBezTo>
                <a:cubicBezTo>
                  <a:pt x="385" y="477"/>
                  <a:pt x="385" y="478"/>
                  <a:pt x="386" y="479"/>
                </a:cubicBezTo>
                <a:cubicBezTo>
                  <a:pt x="386" y="479"/>
                  <a:pt x="387" y="480"/>
                  <a:pt x="388" y="480"/>
                </a:cubicBezTo>
                <a:cubicBezTo>
                  <a:pt x="388" y="476"/>
                  <a:pt x="388" y="476"/>
                  <a:pt x="388" y="476"/>
                </a:cubicBezTo>
                <a:cubicBezTo>
                  <a:pt x="386" y="479"/>
                  <a:pt x="386" y="479"/>
                  <a:pt x="386" y="479"/>
                </a:cubicBezTo>
                <a:cubicBezTo>
                  <a:pt x="387" y="479"/>
                  <a:pt x="387" y="480"/>
                  <a:pt x="388" y="480"/>
                </a:cubicBezTo>
                <a:cubicBezTo>
                  <a:pt x="388" y="476"/>
                  <a:pt x="388" y="476"/>
                  <a:pt x="388" y="476"/>
                </a:cubicBezTo>
                <a:cubicBezTo>
                  <a:pt x="386" y="479"/>
                  <a:pt x="386" y="479"/>
                  <a:pt x="386" y="479"/>
                </a:cubicBezTo>
                <a:cubicBezTo>
                  <a:pt x="388" y="476"/>
                  <a:pt x="388" y="476"/>
                  <a:pt x="388" y="476"/>
                </a:cubicBezTo>
                <a:cubicBezTo>
                  <a:pt x="385" y="476"/>
                  <a:pt x="385" y="476"/>
                  <a:pt x="385" y="476"/>
                </a:cubicBezTo>
                <a:cubicBezTo>
                  <a:pt x="385" y="478"/>
                  <a:pt x="385" y="478"/>
                  <a:pt x="386" y="479"/>
                </a:cubicBezTo>
                <a:cubicBezTo>
                  <a:pt x="388" y="476"/>
                  <a:pt x="388" y="476"/>
                  <a:pt x="388" y="476"/>
                </a:cubicBezTo>
                <a:cubicBezTo>
                  <a:pt x="385" y="476"/>
                  <a:pt x="385" y="476"/>
                  <a:pt x="385" y="476"/>
                </a:cubicBezTo>
                <a:cubicBezTo>
                  <a:pt x="388" y="476"/>
                  <a:pt x="388" y="476"/>
                  <a:pt x="388" y="476"/>
                </a:cubicBezTo>
                <a:cubicBezTo>
                  <a:pt x="387" y="473"/>
                  <a:pt x="387" y="473"/>
                  <a:pt x="387" y="473"/>
                </a:cubicBezTo>
                <a:cubicBezTo>
                  <a:pt x="387" y="473"/>
                  <a:pt x="356" y="485"/>
                  <a:pt x="330" y="496"/>
                </a:cubicBezTo>
                <a:cubicBezTo>
                  <a:pt x="329" y="496"/>
                  <a:pt x="329" y="496"/>
                  <a:pt x="329" y="496"/>
                </a:cubicBezTo>
                <a:cubicBezTo>
                  <a:pt x="329" y="496"/>
                  <a:pt x="329" y="496"/>
                  <a:pt x="329" y="496"/>
                </a:cubicBezTo>
                <a:cubicBezTo>
                  <a:pt x="310" y="507"/>
                  <a:pt x="295" y="515"/>
                  <a:pt x="295" y="515"/>
                </a:cubicBezTo>
                <a:cubicBezTo>
                  <a:pt x="297" y="518"/>
                  <a:pt x="297" y="518"/>
                  <a:pt x="297" y="518"/>
                </a:cubicBezTo>
                <a:cubicBezTo>
                  <a:pt x="297" y="515"/>
                  <a:pt x="297" y="515"/>
                  <a:pt x="297" y="515"/>
                </a:cubicBezTo>
                <a:cubicBezTo>
                  <a:pt x="297" y="515"/>
                  <a:pt x="297" y="515"/>
                  <a:pt x="297" y="515"/>
                </a:cubicBezTo>
                <a:cubicBezTo>
                  <a:pt x="297" y="517"/>
                  <a:pt x="297" y="517"/>
                  <a:pt x="297" y="517"/>
                </a:cubicBezTo>
                <a:cubicBezTo>
                  <a:pt x="298" y="515"/>
                  <a:pt x="298" y="515"/>
                  <a:pt x="298" y="515"/>
                </a:cubicBezTo>
                <a:cubicBezTo>
                  <a:pt x="298" y="515"/>
                  <a:pt x="297" y="515"/>
                  <a:pt x="297" y="515"/>
                </a:cubicBezTo>
                <a:cubicBezTo>
                  <a:pt x="297" y="517"/>
                  <a:pt x="297" y="517"/>
                  <a:pt x="297" y="517"/>
                </a:cubicBezTo>
                <a:cubicBezTo>
                  <a:pt x="298" y="515"/>
                  <a:pt x="298" y="515"/>
                  <a:pt x="298" y="515"/>
                </a:cubicBezTo>
                <a:cubicBezTo>
                  <a:pt x="296" y="517"/>
                  <a:pt x="296" y="517"/>
                  <a:pt x="296" y="517"/>
                </a:cubicBezTo>
                <a:cubicBezTo>
                  <a:pt x="299" y="517"/>
                  <a:pt x="299" y="517"/>
                  <a:pt x="299" y="517"/>
                </a:cubicBezTo>
                <a:cubicBezTo>
                  <a:pt x="299" y="517"/>
                  <a:pt x="298" y="516"/>
                  <a:pt x="298" y="515"/>
                </a:cubicBezTo>
                <a:cubicBezTo>
                  <a:pt x="296" y="517"/>
                  <a:pt x="296" y="517"/>
                  <a:pt x="296" y="517"/>
                </a:cubicBezTo>
                <a:cubicBezTo>
                  <a:pt x="299" y="517"/>
                  <a:pt x="299" y="517"/>
                  <a:pt x="299" y="517"/>
                </a:cubicBezTo>
                <a:cubicBezTo>
                  <a:pt x="297" y="517"/>
                  <a:pt x="297" y="517"/>
                  <a:pt x="297" y="517"/>
                </a:cubicBezTo>
                <a:cubicBezTo>
                  <a:pt x="298" y="518"/>
                  <a:pt x="298" y="518"/>
                  <a:pt x="298" y="518"/>
                </a:cubicBezTo>
                <a:cubicBezTo>
                  <a:pt x="299" y="518"/>
                  <a:pt x="299" y="518"/>
                  <a:pt x="299" y="517"/>
                </a:cubicBezTo>
                <a:cubicBezTo>
                  <a:pt x="297" y="517"/>
                  <a:pt x="297" y="517"/>
                  <a:pt x="297" y="517"/>
                </a:cubicBezTo>
                <a:cubicBezTo>
                  <a:pt x="298" y="518"/>
                  <a:pt x="298" y="518"/>
                  <a:pt x="298" y="518"/>
                </a:cubicBezTo>
                <a:cubicBezTo>
                  <a:pt x="298" y="518"/>
                  <a:pt x="298" y="518"/>
                  <a:pt x="298" y="518"/>
                </a:cubicBezTo>
                <a:cubicBezTo>
                  <a:pt x="298" y="518"/>
                  <a:pt x="298" y="518"/>
                  <a:pt x="298" y="518"/>
                </a:cubicBezTo>
                <a:cubicBezTo>
                  <a:pt x="298" y="518"/>
                  <a:pt x="298" y="518"/>
                  <a:pt x="298" y="518"/>
                </a:cubicBezTo>
                <a:cubicBezTo>
                  <a:pt x="298" y="518"/>
                  <a:pt x="298" y="518"/>
                  <a:pt x="298" y="518"/>
                </a:cubicBezTo>
                <a:cubicBezTo>
                  <a:pt x="298" y="518"/>
                  <a:pt x="298" y="518"/>
                  <a:pt x="298" y="518"/>
                </a:cubicBezTo>
                <a:cubicBezTo>
                  <a:pt x="298" y="518"/>
                  <a:pt x="299" y="518"/>
                  <a:pt x="299" y="518"/>
                </a:cubicBezTo>
                <a:cubicBezTo>
                  <a:pt x="301" y="516"/>
                  <a:pt x="306" y="514"/>
                  <a:pt x="312" y="511"/>
                </a:cubicBezTo>
                <a:cubicBezTo>
                  <a:pt x="318" y="508"/>
                  <a:pt x="325" y="505"/>
                  <a:pt x="332" y="502"/>
                </a:cubicBezTo>
                <a:cubicBezTo>
                  <a:pt x="332" y="502"/>
                  <a:pt x="332" y="502"/>
                  <a:pt x="332" y="502"/>
                </a:cubicBezTo>
                <a:cubicBezTo>
                  <a:pt x="332" y="502"/>
                  <a:pt x="332" y="502"/>
                  <a:pt x="332" y="502"/>
                </a:cubicBezTo>
                <a:cubicBezTo>
                  <a:pt x="331" y="499"/>
                  <a:pt x="331" y="499"/>
                  <a:pt x="331" y="499"/>
                </a:cubicBezTo>
                <a:cubicBezTo>
                  <a:pt x="330" y="496"/>
                  <a:pt x="330" y="496"/>
                  <a:pt x="330" y="496"/>
                </a:cubicBezTo>
                <a:cubicBezTo>
                  <a:pt x="320" y="500"/>
                  <a:pt x="311" y="504"/>
                  <a:pt x="305" y="507"/>
                </a:cubicBezTo>
                <a:cubicBezTo>
                  <a:pt x="301" y="509"/>
                  <a:pt x="299" y="510"/>
                  <a:pt x="297" y="512"/>
                </a:cubicBezTo>
                <a:cubicBezTo>
                  <a:pt x="296" y="512"/>
                  <a:pt x="295" y="513"/>
                  <a:pt x="294" y="514"/>
                </a:cubicBezTo>
                <a:cubicBezTo>
                  <a:pt x="294" y="514"/>
                  <a:pt x="293" y="515"/>
                  <a:pt x="293" y="515"/>
                </a:cubicBezTo>
                <a:cubicBezTo>
                  <a:pt x="293" y="516"/>
                  <a:pt x="292" y="516"/>
                  <a:pt x="292" y="517"/>
                </a:cubicBezTo>
                <a:cubicBezTo>
                  <a:pt x="292" y="518"/>
                  <a:pt x="292" y="518"/>
                  <a:pt x="293" y="519"/>
                </a:cubicBezTo>
                <a:cubicBezTo>
                  <a:pt x="293" y="520"/>
                  <a:pt x="294" y="520"/>
                  <a:pt x="294" y="521"/>
                </a:cubicBezTo>
                <a:cubicBezTo>
                  <a:pt x="295" y="521"/>
                  <a:pt x="295" y="521"/>
                  <a:pt x="296" y="521"/>
                </a:cubicBezTo>
                <a:cubicBezTo>
                  <a:pt x="297" y="522"/>
                  <a:pt x="297" y="522"/>
                  <a:pt x="297" y="522"/>
                </a:cubicBezTo>
                <a:cubicBezTo>
                  <a:pt x="298" y="521"/>
                  <a:pt x="298" y="521"/>
                  <a:pt x="298" y="521"/>
                </a:cubicBezTo>
                <a:cubicBezTo>
                  <a:pt x="298" y="521"/>
                  <a:pt x="302" y="519"/>
                  <a:pt x="308" y="515"/>
                </a:cubicBezTo>
                <a:cubicBezTo>
                  <a:pt x="314" y="512"/>
                  <a:pt x="323" y="507"/>
                  <a:pt x="332" y="502"/>
                </a:cubicBezTo>
                <a:cubicBezTo>
                  <a:pt x="331" y="499"/>
                  <a:pt x="331" y="499"/>
                  <a:pt x="331" y="499"/>
                </a:cubicBezTo>
                <a:cubicBezTo>
                  <a:pt x="332" y="502"/>
                  <a:pt x="332" y="502"/>
                  <a:pt x="332" y="502"/>
                </a:cubicBezTo>
                <a:cubicBezTo>
                  <a:pt x="345" y="497"/>
                  <a:pt x="359" y="491"/>
                  <a:pt x="370" y="487"/>
                </a:cubicBezTo>
                <a:cubicBezTo>
                  <a:pt x="376" y="484"/>
                  <a:pt x="381" y="483"/>
                  <a:pt x="384" y="481"/>
                </a:cubicBezTo>
                <a:cubicBezTo>
                  <a:pt x="387" y="480"/>
                  <a:pt x="389" y="479"/>
                  <a:pt x="389" y="479"/>
                </a:cubicBezTo>
                <a:cubicBezTo>
                  <a:pt x="391" y="479"/>
                  <a:pt x="391" y="479"/>
                  <a:pt x="391" y="479"/>
                </a:cubicBezTo>
                <a:cubicBezTo>
                  <a:pt x="391" y="476"/>
                  <a:pt x="391" y="476"/>
                  <a:pt x="391" y="476"/>
                </a:cubicBezTo>
                <a:cubicBezTo>
                  <a:pt x="391" y="475"/>
                  <a:pt x="391" y="475"/>
                  <a:pt x="390" y="474"/>
                </a:cubicBezTo>
                <a:cubicBezTo>
                  <a:pt x="389" y="474"/>
                  <a:pt x="389" y="473"/>
                  <a:pt x="388" y="473"/>
                </a:cubicBezTo>
                <a:cubicBezTo>
                  <a:pt x="387" y="473"/>
                  <a:pt x="386" y="474"/>
                  <a:pt x="386" y="474"/>
                </a:cubicBezTo>
                <a:cubicBezTo>
                  <a:pt x="385" y="475"/>
                  <a:pt x="385" y="476"/>
                  <a:pt x="385" y="476"/>
                </a:cubicBezTo>
                <a:cubicBezTo>
                  <a:pt x="385" y="477"/>
                  <a:pt x="385" y="478"/>
                  <a:pt x="386" y="479"/>
                </a:cubicBezTo>
                <a:cubicBezTo>
                  <a:pt x="386" y="479"/>
                  <a:pt x="387" y="480"/>
                  <a:pt x="388" y="480"/>
                </a:cubicBezTo>
                <a:cubicBezTo>
                  <a:pt x="388" y="476"/>
                  <a:pt x="388" y="476"/>
                  <a:pt x="388" y="476"/>
                </a:cubicBezTo>
                <a:cubicBezTo>
                  <a:pt x="386" y="479"/>
                  <a:pt x="386" y="479"/>
                  <a:pt x="386" y="479"/>
                </a:cubicBezTo>
                <a:cubicBezTo>
                  <a:pt x="386" y="479"/>
                  <a:pt x="387" y="480"/>
                  <a:pt x="388" y="480"/>
                </a:cubicBezTo>
                <a:cubicBezTo>
                  <a:pt x="388" y="476"/>
                  <a:pt x="388" y="476"/>
                  <a:pt x="388" y="476"/>
                </a:cubicBezTo>
                <a:cubicBezTo>
                  <a:pt x="386" y="479"/>
                  <a:pt x="386" y="479"/>
                  <a:pt x="386" y="479"/>
                </a:cubicBezTo>
                <a:cubicBezTo>
                  <a:pt x="388" y="476"/>
                  <a:pt x="388" y="476"/>
                  <a:pt x="388" y="476"/>
                </a:cubicBezTo>
                <a:cubicBezTo>
                  <a:pt x="385" y="476"/>
                  <a:pt x="385" y="476"/>
                  <a:pt x="385" y="476"/>
                </a:cubicBezTo>
                <a:cubicBezTo>
                  <a:pt x="385" y="478"/>
                  <a:pt x="385" y="478"/>
                  <a:pt x="386" y="479"/>
                </a:cubicBezTo>
                <a:cubicBezTo>
                  <a:pt x="388" y="476"/>
                  <a:pt x="388" y="476"/>
                  <a:pt x="388" y="476"/>
                </a:cubicBezTo>
                <a:cubicBezTo>
                  <a:pt x="385" y="476"/>
                  <a:pt x="385" y="476"/>
                  <a:pt x="385" y="476"/>
                </a:cubicBezTo>
                <a:cubicBezTo>
                  <a:pt x="385" y="477"/>
                  <a:pt x="385" y="478"/>
                  <a:pt x="386" y="479"/>
                </a:cubicBezTo>
                <a:cubicBezTo>
                  <a:pt x="386" y="479"/>
                  <a:pt x="386" y="479"/>
                  <a:pt x="386" y="479"/>
                </a:cubicBezTo>
                <a:cubicBezTo>
                  <a:pt x="387" y="479"/>
                  <a:pt x="387" y="480"/>
                  <a:pt x="388" y="480"/>
                </a:cubicBezTo>
                <a:cubicBezTo>
                  <a:pt x="389" y="480"/>
                  <a:pt x="389" y="479"/>
                  <a:pt x="390" y="479"/>
                </a:cubicBezTo>
                <a:cubicBezTo>
                  <a:pt x="390" y="479"/>
                  <a:pt x="394" y="476"/>
                  <a:pt x="399" y="473"/>
                </a:cubicBezTo>
                <a:cubicBezTo>
                  <a:pt x="404" y="469"/>
                  <a:pt x="410" y="465"/>
                  <a:pt x="414" y="461"/>
                </a:cubicBezTo>
                <a:cubicBezTo>
                  <a:pt x="414" y="461"/>
                  <a:pt x="415" y="460"/>
                  <a:pt x="415" y="460"/>
                </a:cubicBezTo>
                <a:cubicBezTo>
                  <a:pt x="415" y="459"/>
                  <a:pt x="415" y="459"/>
                  <a:pt x="415" y="459"/>
                </a:cubicBezTo>
                <a:cubicBezTo>
                  <a:pt x="416" y="458"/>
                  <a:pt x="416" y="458"/>
                  <a:pt x="416" y="457"/>
                </a:cubicBezTo>
                <a:cubicBezTo>
                  <a:pt x="416" y="457"/>
                  <a:pt x="416" y="456"/>
                  <a:pt x="415" y="455"/>
                </a:cubicBezTo>
                <a:cubicBezTo>
                  <a:pt x="415" y="455"/>
                  <a:pt x="414" y="454"/>
                  <a:pt x="414" y="454"/>
                </a:cubicBezTo>
                <a:cubicBezTo>
                  <a:pt x="413" y="454"/>
                  <a:pt x="413" y="454"/>
                  <a:pt x="412" y="454"/>
                </a:cubicBezTo>
                <a:cubicBezTo>
                  <a:pt x="411" y="454"/>
                  <a:pt x="411" y="454"/>
                  <a:pt x="410" y="454"/>
                </a:cubicBezTo>
                <a:cubicBezTo>
                  <a:pt x="407" y="455"/>
                  <a:pt x="403" y="457"/>
                  <a:pt x="398" y="460"/>
                </a:cubicBezTo>
                <a:cubicBezTo>
                  <a:pt x="381" y="468"/>
                  <a:pt x="352" y="484"/>
                  <a:pt x="329" y="496"/>
                </a:cubicBezTo>
                <a:cubicBezTo>
                  <a:pt x="331" y="499"/>
                  <a:pt x="331" y="499"/>
                  <a:pt x="331" y="499"/>
                </a:cubicBezTo>
                <a:cubicBezTo>
                  <a:pt x="330" y="496"/>
                  <a:pt x="330" y="496"/>
                  <a:pt x="330" y="496"/>
                </a:cubicBezTo>
                <a:lnTo>
                  <a:pt x="331" y="499"/>
                </a:lnTo>
                <a:close/>
                <a:moveTo>
                  <a:pt x="226" y="692"/>
                </a:moveTo>
                <a:cubicBezTo>
                  <a:pt x="225" y="695"/>
                  <a:pt x="225" y="695"/>
                  <a:pt x="225" y="695"/>
                </a:cubicBezTo>
                <a:cubicBezTo>
                  <a:pt x="230" y="695"/>
                  <a:pt x="234" y="695"/>
                  <a:pt x="238" y="695"/>
                </a:cubicBezTo>
                <a:cubicBezTo>
                  <a:pt x="264" y="695"/>
                  <a:pt x="285" y="688"/>
                  <a:pt x="301" y="679"/>
                </a:cubicBezTo>
                <a:cubicBezTo>
                  <a:pt x="316" y="669"/>
                  <a:pt x="327" y="658"/>
                  <a:pt x="333" y="649"/>
                </a:cubicBezTo>
                <a:cubicBezTo>
                  <a:pt x="335" y="647"/>
                  <a:pt x="335" y="645"/>
                  <a:pt x="336" y="643"/>
                </a:cubicBezTo>
                <a:cubicBezTo>
                  <a:pt x="336" y="640"/>
                  <a:pt x="336" y="638"/>
                  <a:pt x="336" y="634"/>
                </a:cubicBezTo>
                <a:cubicBezTo>
                  <a:pt x="336" y="624"/>
                  <a:pt x="334" y="610"/>
                  <a:pt x="332" y="595"/>
                </a:cubicBezTo>
                <a:cubicBezTo>
                  <a:pt x="330" y="580"/>
                  <a:pt x="328" y="566"/>
                  <a:pt x="328" y="555"/>
                </a:cubicBezTo>
                <a:cubicBezTo>
                  <a:pt x="328" y="549"/>
                  <a:pt x="329" y="545"/>
                  <a:pt x="330" y="543"/>
                </a:cubicBezTo>
                <a:cubicBezTo>
                  <a:pt x="330" y="543"/>
                  <a:pt x="330" y="543"/>
                  <a:pt x="330" y="543"/>
                </a:cubicBezTo>
                <a:cubicBezTo>
                  <a:pt x="331" y="542"/>
                  <a:pt x="332" y="540"/>
                  <a:pt x="335" y="538"/>
                </a:cubicBezTo>
                <a:cubicBezTo>
                  <a:pt x="343" y="530"/>
                  <a:pt x="359" y="519"/>
                  <a:pt x="376" y="509"/>
                </a:cubicBezTo>
                <a:cubicBezTo>
                  <a:pt x="384" y="504"/>
                  <a:pt x="393" y="500"/>
                  <a:pt x="400" y="497"/>
                </a:cubicBezTo>
                <a:cubicBezTo>
                  <a:pt x="403" y="496"/>
                  <a:pt x="406" y="494"/>
                  <a:pt x="409" y="493"/>
                </a:cubicBezTo>
                <a:cubicBezTo>
                  <a:pt x="412" y="493"/>
                  <a:pt x="414" y="492"/>
                  <a:pt x="416" y="492"/>
                </a:cubicBezTo>
                <a:cubicBezTo>
                  <a:pt x="416" y="492"/>
                  <a:pt x="417" y="492"/>
                  <a:pt x="417" y="492"/>
                </a:cubicBezTo>
                <a:cubicBezTo>
                  <a:pt x="417" y="492"/>
                  <a:pt x="417" y="492"/>
                  <a:pt x="417" y="492"/>
                </a:cubicBezTo>
                <a:cubicBezTo>
                  <a:pt x="417" y="492"/>
                  <a:pt x="417" y="492"/>
                  <a:pt x="417" y="492"/>
                </a:cubicBezTo>
                <a:cubicBezTo>
                  <a:pt x="417" y="492"/>
                  <a:pt x="417" y="492"/>
                  <a:pt x="417" y="492"/>
                </a:cubicBezTo>
                <a:cubicBezTo>
                  <a:pt x="417" y="492"/>
                  <a:pt x="417" y="492"/>
                  <a:pt x="417" y="492"/>
                </a:cubicBezTo>
                <a:cubicBezTo>
                  <a:pt x="417" y="492"/>
                  <a:pt x="417" y="492"/>
                  <a:pt x="417" y="492"/>
                </a:cubicBezTo>
                <a:cubicBezTo>
                  <a:pt x="417" y="492"/>
                  <a:pt x="417" y="492"/>
                  <a:pt x="417" y="492"/>
                </a:cubicBezTo>
                <a:cubicBezTo>
                  <a:pt x="417" y="492"/>
                  <a:pt x="417" y="492"/>
                  <a:pt x="417" y="492"/>
                </a:cubicBezTo>
                <a:cubicBezTo>
                  <a:pt x="417" y="492"/>
                  <a:pt x="417" y="492"/>
                  <a:pt x="417" y="492"/>
                </a:cubicBezTo>
                <a:cubicBezTo>
                  <a:pt x="417" y="492"/>
                  <a:pt x="417" y="492"/>
                  <a:pt x="417" y="492"/>
                </a:cubicBezTo>
                <a:cubicBezTo>
                  <a:pt x="417" y="492"/>
                  <a:pt x="417" y="492"/>
                  <a:pt x="417" y="492"/>
                </a:cubicBezTo>
                <a:cubicBezTo>
                  <a:pt x="417" y="492"/>
                  <a:pt x="417" y="492"/>
                  <a:pt x="417" y="492"/>
                </a:cubicBezTo>
                <a:cubicBezTo>
                  <a:pt x="417" y="493"/>
                  <a:pt x="417" y="495"/>
                  <a:pt x="418" y="498"/>
                </a:cubicBezTo>
                <a:cubicBezTo>
                  <a:pt x="418" y="501"/>
                  <a:pt x="418" y="505"/>
                  <a:pt x="418" y="510"/>
                </a:cubicBezTo>
                <a:cubicBezTo>
                  <a:pt x="418" y="530"/>
                  <a:pt x="416" y="563"/>
                  <a:pt x="413" y="593"/>
                </a:cubicBezTo>
                <a:cubicBezTo>
                  <a:pt x="412" y="608"/>
                  <a:pt x="410" y="623"/>
                  <a:pt x="408" y="634"/>
                </a:cubicBezTo>
                <a:cubicBezTo>
                  <a:pt x="407" y="640"/>
                  <a:pt x="406" y="645"/>
                  <a:pt x="405" y="649"/>
                </a:cubicBezTo>
                <a:cubicBezTo>
                  <a:pt x="404" y="653"/>
                  <a:pt x="403" y="657"/>
                  <a:pt x="403" y="658"/>
                </a:cubicBezTo>
                <a:cubicBezTo>
                  <a:pt x="403" y="658"/>
                  <a:pt x="403" y="658"/>
                  <a:pt x="403" y="658"/>
                </a:cubicBezTo>
                <a:cubicBezTo>
                  <a:pt x="403" y="658"/>
                  <a:pt x="403" y="658"/>
                  <a:pt x="403" y="658"/>
                </a:cubicBezTo>
                <a:cubicBezTo>
                  <a:pt x="402" y="659"/>
                  <a:pt x="401" y="660"/>
                  <a:pt x="400" y="661"/>
                </a:cubicBezTo>
                <a:cubicBezTo>
                  <a:pt x="397" y="663"/>
                  <a:pt x="392" y="666"/>
                  <a:pt x="386" y="668"/>
                </a:cubicBezTo>
                <a:cubicBezTo>
                  <a:pt x="364" y="676"/>
                  <a:pt x="326" y="685"/>
                  <a:pt x="293" y="691"/>
                </a:cubicBezTo>
                <a:cubicBezTo>
                  <a:pt x="276" y="694"/>
                  <a:pt x="260" y="696"/>
                  <a:pt x="248" y="698"/>
                </a:cubicBezTo>
                <a:cubicBezTo>
                  <a:pt x="242" y="699"/>
                  <a:pt x="237" y="699"/>
                  <a:pt x="233" y="700"/>
                </a:cubicBezTo>
                <a:cubicBezTo>
                  <a:pt x="231" y="700"/>
                  <a:pt x="230" y="700"/>
                  <a:pt x="228" y="700"/>
                </a:cubicBezTo>
                <a:cubicBezTo>
                  <a:pt x="227" y="700"/>
                  <a:pt x="226" y="700"/>
                  <a:pt x="226" y="700"/>
                </a:cubicBezTo>
                <a:cubicBezTo>
                  <a:pt x="226" y="700"/>
                  <a:pt x="226" y="700"/>
                  <a:pt x="226" y="700"/>
                </a:cubicBezTo>
                <a:cubicBezTo>
                  <a:pt x="226" y="702"/>
                  <a:pt x="226" y="702"/>
                  <a:pt x="226" y="702"/>
                </a:cubicBezTo>
                <a:cubicBezTo>
                  <a:pt x="226" y="700"/>
                  <a:pt x="226" y="700"/>
                  <a:pt x="226" y="700"/>
                </a:cubicBezTo>
                <a:cubicBezTo>
                  <a:pt x="226" y="700"/>
                  <a:pt x="226" y="700"/>
                  <a:pt x="226" y="700"/>
                </a:cubicBezTo>
                <a:cubicBezTo>
                  <a:pt x="226" y="702"/>
                  <a:pt x="226" y="702"/>
                  <a:pt x="226" y="702"/>
                </a:cubicBezTo>
                <a:cubicBezTo>
                  <a:pt x="226" y="700"/>
                  <a:pt x="226" y="700"/>
                  <a:pt x="226" y="700"/>
                </a:cubicBezTo>
                <a:cubicBezTo>
                  <a:pt x="226" y="703"/>
                  <a:pt x="226" y="703"/>
                  <a:pt x="226" y="703"/>
                </a:cubicBezTo>
                <a:cubicBezTo>
                  <a:pt x="227" y="701"/>
                  <a:pt x="227" y="701"/>
                  <a:pt x="227" y="701"/>
                </a:cubicBezTo>
                <a:cubicBezTo>
                  <a:pt x="226" y="700"/>
                  <a:pt x="226" y="700"/>
                  <a:pt x="226" y="700"/>
                </a:cubicBezTo>
                <a:cubicBezTo>
                  <a:pt x="226" y="703"/>
                  <a:pt x="226" y="703"/>
                  <a:pt x="226" y="703"/>
                </a:cubicBezTo>
                <a:cubicBezTo>
                  <a:pt x="227" y="701"/>
                  <a:pt x="227" y="701"/>
                  <a:pt x="227" y="701"/>
                </a:cubicBezTo>
                <a:cubicBezTo>
                  <a:pt x="226" y="704"/>
                  <a:pt x="226" y="704"/>
                  <a:pt x="226" y="704"/>
                </a:cubicBezTo>
                <a:cubicBezTo>
                  <a:pt x="228" y="701"/>
                  <a:pt x="228" y="701"/>
                  <a:pt x="228" y="701"/>
                </a:cubicBezTo>
                <a:cubicBezTo>
                  <a:pt x="227" y="701"/>
                  <a:pt x="227" y="701"/>
                  <a:pt x="227" y="701"/>
                </a:cubicBezTo>
                <a:cubicBezTo>
                  <a:pt x="226" y="704"/>
                  <a:pt x="226" y="704"/>
                  <a:pt x="226" y="704"/>
                </a:cubicBezTo>
                <a:cubicBezTo>
                  <a:pt x="228" y="701"/>
                  <a:pt x="228" y="701"/>
                  <a:pt x="228" y="701"/>
                </a:cubicBezTo>
                <a:cubicBezTo>
                  <a:pt x="228" y="701"/>
                  <a:pt x="228" y="701"/>
                  <a:pt x="228" y="701"/>
                </a:cubicBezTo>
                <a:cubicBezTo>
                  <a:pt x="228" y="701"/>
                  <a:pt x="228" y="701"/>
                  <a:pt x="228" y="701"/>
                </a:cubicBezTo>
                <a:cubicBezTo>
                  <a:pt x="226" y="703"/>
                  <a:pt x="226" y="703"/>
                  <a:pt x="226" y="703"/>
                </a:cubicBezTo>
                <a:cubicBezTo>
                  <a:pt x="228" y="702"/>
                  <a:pt x="228" y="702"/>
                  <a:pt x="228" y="702"/>
                </a:cubicBezTo>
                <a:cubicBezTo>
                  <a:pt x="228" y="702"/>
                  <a:pt x="228" y="702"/>
                  <a:pt x="228" y="701"/>
                </a:cubicBezTo>
                <a:cubicBezTo>
                  <a:pt x="226" y="703"/>
                  <a:pt x="226" y="703"/>
                  <a:pt x="226" y="703"/>
                </a:cubicBezTo>
                <a:cubicBezTo>
                  <a:pt x="228" y="702"/>
                  <a:pt x="228" y="702"/>
                  <a:pt x="228" y="702"/>
                </a:cubicBezTo>
                <a:cubicBezTo>
                  <a:pt x="228" y="702"/>
                  <a:pt x="228" y="702"/>
                  <a:pt x="228" y="702"/>
                </a:cubicBezTo>
                <a:cubicBezTo>
                  <a:pt x="228" y="702"/>
                  <a:pt x="228" y="702"/>
                  <a:pt x="228" y="702"/>
                </a:cubicBezTo>
                <a:cubicBezTo>
                  <a:pt x="228" y="702"/>
                  <a:pt x="228" y="702"/>
                  <a:pt x="228" y="702"/>
                </a:cubicBezTo>
                <a:cubicBezTo>
                  <a:pt x="228" y="702"/>
                  <a:pt x="228" y="702"/>
                  <a:pt x="228" y="702"/>
                </a:cubicBezTo>
                <a:cubicBezTo>
                  <a:pt x="228" y="702"/>
                  <a:pt x="228" y="702"/>
                  <a:pt x="228" y="702"/>
                </a:cubicBezTo>
                <a:cubicBezTo>
                  <a:pt x="228" y="702"/>
                  <a:pt x="228" y="701"/>
                  <a:pt x="228" y="700"/>
                </a:cubicBezTo>
                <a:cubicBezTo>
                  <a:pt x="228" y="699"/>
                  <a:pt x="228" y="697"/>
                  <a:pt x="228" y="695"/>
                </a:cubicBezTo>
                <a:cubicBezTo>
                  <a:pt x="228" y="694"/>
                  <a:pt x="229" y="693"/>
                  <a:pt x="229" y="693"/>
                </a:cubicBezTo>
                <a:cubicBezTo>
                  <a:pt x="229" y="692"/>
                  <a:pt x="229" y="692"/>
                  <a:pt x="229" y="692"/>
                </a:cubicBezTo>
                <a:cubicBezTo>
                  <a:pt x="229" y="692"/>
                  <a:pt x="229" y="692"/>
                  <a:pt x="229" y="692"/>
                </a:cubicBezTo>
                <a:cubicBezTo>
                  <a:pt x="229" y="692"/>
                  <a:pt x="229" y="692"/>
                  <a:pt x="229" y="692"/>
                </a:cubicBezTo>
                <a:cubicBezTo>
                  <a:pt x="229" y="692"/>
                  <a:pt x="229" y="692"/>
                  <a:pt x="229" y="692"/>
                </a:cubicBezTo>
                <a:cubicBezTo>
                  <a:pt x="229" y="692"/>
                  <a:pt x="229" y="692"/>
                  <a:pt x="229" y="692"/>
                </a:cubicBezTo>
                <a:cubicBezTo>
                  <a:pt x="229" y="692"/>
                  <a:pt x="229" y="692"/>
                  <a:pt x="229" y="692"/>
                </a:cubicBezTo>
                <a:cubicBezTo>
                  <a:pt x="229" y="692"/>
                  <a:pt x="229" y="692"/>
                  <a:pt x="229" y="692"/>
                </a:cubicBezTo>
                <a:cubicBezTo>
                  <a:pt x="229" y="692"/>
                  <a:pt x="229" y="692"/>
                  <a:pt x="229" y="692"/>
                </a:cubicBezTo>
                <a:cubicBezTo>
                  <a:pt x="229" y="691"/>
                  <a:pt x="228" y="690"/>
                  <a:pt x="228" y="690"/>
                </a:cubicBezTo>
                <a:cubicBezTo>
                  <a:pt x="227" y="689"/>
                  <a:pt x="226" y="689"/>
                  <a:pt x="226" y="689"/>
                </a:cubicBezTo>
                <a:cubicBezTo>
                  <a:pt x="226" y="689"/>
                  <a:pt x="226" y="689"/>
                  <a:pt x="226" y="689"/>
                </a:cubicBezTo>
                <a:cubicBezTo>
                  <a:pt x="225" y="689"/>
                  <a:pt x="224" y="689"/>
                  <a:pt x="223" y="690"/>
                </a:cubicBezTo>
                <a:cubicBezTo>
                  <a:pt x="223" y="690"/>
                  <a:pt x="222" y="691"/>
                  <a:pt x="222" y="692"/>
                </a:cubicBezTo>
                <a:cubicBezTo>
                  <a:pt x="222" y="692"/>
                  <a:pt x="222" y="692"/>
                  <a:pt x="223" y="693"/>
                </a:cubicBezTo>
                <a:cubicBezTo>
                  <a:pt x="223" y="694"/>
                  <a:pt x="223" y="694"/>
                  <a:pt x="224" y="694"/>
                </a:cubicBezTo>
                <a:cubicBezTo>
                  <a:pt x="224" y="695"/>
                  <a:pt x="225" y="695"/>
                  <a:pt x="226" y="695"/>
                </a:cubicBezTo>
                <a:cubicBezTo>
                  <a:pt x="226" y="692"/>
                  <a:pt x="226" y="692"/>
                  <a:pt x="226" y="692"/>
                </a:cubicBezTo>
                <a:cubicBezTo>
                  <a:pt x="225" y="695"/>
                  <a:pt x="225" y="695"/>
                  <a:pt x="225" y="695"/>
                </a:cubicBezTo>
                <a:cubicBezTo>
                  <a:pt x="226" y="692"/>
                  <a:pt x="226" y="692"/>
                  <a:pt x="226" y="692"/>
                </a:cubicBezTo>
                <a:cubicBezTo>
                  <a:pt x="226" y="689"/>
                  <a:pt x="226" y="689"/>
                  <a:pt x="226" y="689"/>
                </a:cubicBezTo>
                <a:cubicBezTo>
                  <a:pt x="226" y="692"/>
                  <a:pt x="226" y="692"/>
                  <a:pt x="226" y="692"/>
                </a:cubicBezTo>
                <a:cubicBezTo>
                  <a:pt x="227" y="689"/>
                  <a:pt x="227" y="689"/>
                  <a:pt x="227" y="689"/>
                </a:cubicBezTo>
                <a:cubicBezTo>
                  <a:pt x="227" y="689"/>
                  <a:pt x="226" y="689"/>
                  <a:pt x="226" y="689"/>
                </a:cubicBezTo>
                <a:cubicBezTo>
                  <a:pt x="226" y="692"/>
                  <a:pt x="226" y="692"/>
                  <a:pt x="226" y="692"/>
                </a:cubicBezTo>
                <a:cubicBezTo>
                  <a:pt x="227" y="689"/>
                  <a:pt x="227" y="689"/>
                  <a:pt x="227" y="689"/>
                </a:cubicBezTo>
                <a:cubicBezTo>
                  <a:pt x="226" y="692"/>
                  <a:pt x="226" y="692"/>
                  <a:pt x="226" y="692"/>
                </a:cubicBezTo>
                <a:cubicBezTo>
                  <a:pt x="229" y="691"/>
                  <a:pt x="229" y="691"/>
                  <a:pt x="229" y="691"/>
                </a:cubicBezTo>
                <a:cubicBezTo>
                  <a:pt x="228" y="690"/>
                  <a:pt x="228" y="690"/>
                  <a:pt x="227" y="689"/>
                </a:cubicBezTo>
                <a:cubicBezTo>
                  <a:pt x="226" y="692"/>
                  <a:pt x="226" y="692"/>
                  <a:pt x="226" y="692"/>
                </a:cubicBezTo>
                <a:cubicBezTo>
                  <a:pt x="229" y="691"/>
                  <a:pt x="229" y="691"/>
                  <a:pt x="229" y="691"/>
                </a:cubicBezTo>
                <a:cubicBezTo>
                  <a:pt x="226" y="692"/>
                  <a:pt x="226" y="692"/>
                  <a:pt x="226" y="692"/>
                </a:cubicBezTo>
                <a:cubicBezTo>
                  <a:pt x="229" y="692"/>
                  <a:pt x="229" y="692"/>
                  <a:pt x="229" y="692"/>
                </a:cubicBezTo>
                <a:cubicBezTo>
                  <a:pt x="229" y="692"/>
                  <a:pt x="229" y="691"/>
                  <a:pt x="229" y="691"/>
                </a:cubicBezTo>
                <a:cubicBezTo>
                  <a:pt x="226" y="692"/>
                  <a:pt x="226" y="692"/>
                  <a:pt x="226" y="692"/>
                </a:cubicBezTo>
                <a:cubicBezTo>
                  <a:pt x="229" y="692"/>
                  <a:pt x="229" y="692"/>
                  <a:pt x="229" y="692"/>
                </a:cubicBezTo>
                <a:cubicBezTo>
                  <a:pt x="226" y="692"/>
                  <a:pt x="226" y="692"/>
                  <a:pt x="226" y="692"/>
                </a:cubicBezTo>
                <a:cubicBezTo>
                  <a:pt x="226" y="695"/>
                  <a:pt x="226" y="695"/>
                  <a:pt x="226" y="695"/>
                </a:cubicBezTo>
                <a:cubicBezTo>
                  <a:pt x="226" y="695"/>
                  <a:pt x="226" y="695"/>
                  <a:pt x="226" y="695"/>
                </a:cubicBezTo>
                <a:cubicBezTo>
                  <a:pt x="226" y="692"/>
                  <a:pt x="226" y="692"/>
                  <a:pt x="226" y="692"/>
                </a:cubicBezTo>
                <a:cubicBezTo>
                  <a:pt x="222" y="692"/>
                  <a:pt x="222" y="692"/>
                  <a:pt x="222" y="692"/>
                </a:cubicBezTo>
                <a:cubicBezTo>
                  <a:pt x="226" y="692"/>
                  <a:pt x="226" y="692"/>
                  <a:pt x="226" y="692"/>
                </a:cubicBezTo>
                <a:cubicBezTo>
                  <a:pt x="222" y="691"/>
                  <a:pt x="222" y="691"/>
                  <a:pt x="222" y="691"/>
                </a:cubicBezTo>
                <a:cubicBezTo>
                  <a:pt x="222" y="692"/>
                  <a:pt x="222" y="692"/>
                  <a:pt x="222" y="692"/>
                </a:cubicBezTo>
                <a:cubicBezTo>
                  <a:pt x="226" y="692"/>
                  <a:pt x="226" y="692"/>
                  <a:pt x="226" y="692"/>
                </a:cubicBezTo>
                <a:cubicBezTo>
                  <a:pt x="222" y="691"/>
                  <a:pt x="222" y="691"/>
                  <a:pt x="222" y="691"/>
                </a:cubicBezTo>
                <a:cubicBezTo>
                  <a:pt x="225" y="692"/>
                  <a:pt x="225" y="692"/>
                  <a:pt x="225" y="692"/>
                </a:cubicBezTo>
                <a:cubicBezTo>
                  <a:pt x="222" y="691"/>
                  <a:pt x="222" y="691"/>
                  <a:pt x="222" y="691"/>
                </a:cubicBezTo>
                <a:cubicBezTo>
                  <a:pt x="222" y="691"/>
                  <a:pt x="222" y="691"/>
                  <a:pt x="222" y="691"/>
                </a:cubicBezTo>
                <a:cubicBezTo>
                  <a:pt x="225" y="692"/>
                  <a:pt x="225" y="692"/>
                  <a:pt x="225" y="692"/>
                </a:cubicBezTo>
                <a:cubicBezTo>
                  <a:pt x="222" y="691"/>
                  <a:pt x="222" y="691"/>
                  <a:pt x="222" y="691"/>
                </a:cubicBezTo>
                <a:cubicBezTo>
                  <a:pt x="222" y="691"/>
                  <a:pt x="222" y="693"/>
                  <a:pt x="222" y="694"/>
                </a:cubicBezTo>
                <a:cubicBezTo>
                  <a:pt x="222" y="696"/>
                  <a:pt x="222" y="698"/>
                  <a:pt x="222" y="700"/>
                </a:cubicBezTo>
                <a:cubicBezTo>
                  <a:pt x="222" y="701"/>
                  <a:pt x="222" y="702"/>
                  <a:pt x="222" y="703"/>
                </a:cubicBezTo>
                <a:cubicBezTo>
                  <a:pt x="222" y="703"/>
                  <a:pt x="222" y="704"/>
                  <a:pt x="222" y="704"/>
                </a:cubicBezTo>
                <a:cubicBezTo>
                  <a:pt x="222" y="705"/>
                  <a:pt x="223" y="705"/>
                  <a:pt x="223" y="706"/>
                </a:cubicBezTo>
                <a:cubicBezTo>
                  <a:pt x="225" y="704"/>
                  <a:pt x="225" y="704"/>
                  <a:pt x="225" y="704"/>
                </a:cubicBezTo>
                <a:cubicBezTo>
                  <a:pt x="223" y="706"/>
                  <a:pt x="223" y="706"/>
                  <a:pt x="223" y="706"/>
                </a:cubicBezTo>
                <a:cubicBezTo>
                  <a:pt x="224" y="707"/>
                  <a:pt x="224" y="707"/>
                  <a:pt x="225" y="707"/>
                </a:cubicBezTo>
                <a:cubicBezTo>
                  <a:pt x="225" y="707"/>
                  <a:pt x="225" y="707"/>
                  <a:pt x="225" y="707"/>
                </a:cubicBezTo>
                <a:cubicBezTo>
                  <a:pt x="226" y="707"/>
                  <a:pt x="226" y="707"/>
                  <a:pt x="226" y="707"/>
                </a:cubicBezTo>
                <a:cubicBezTo>
                  <a:pt x="227" y="707"/>
                  <a:pt x="228" y="707"/>
                  <a:pt x="230" y="707"/>
                </a:cubicBezTo>
                <a:cubicBezTo>
                  <a:pt x="243" y="705"/>
                  <a:pt x="285" y="699"/>
                  <a:pt x="324" y="691"/>
                </a:cubicBezTo>
                <a:cubicBezTo>
                  <a:pt x="344" y="687"/>
                  <a:pt x="363" y="682"/>
                  <a:pt x="379" y="677"/>
                </a:cubicBezTo>
                <a:cubicBezTo>
                  <a:pt x="386" y="675"/>
                  <a:pt x="393" y="672"/>
                  <a:pt x="398" y="670"/>
                </a:cubicBezTo>
                <a:cubicBezTo>
                  <a:pt x="400" y="669"/>
                  <a:pt x="402" y="667"/>
                  <a:pt x="404" y="666"/>
                </a:cubicBezTo>
                <a:cubicBezTo>
                  <a:pt x="406" y="664"/>
                  <a:pt x="407" y="663"/>
                  <a:pt x="408" y="661"/>
                </a:cubicBezTo>
                <a:cubicBezTo>
                  <a:pt x="408" y="661"/>
                  <a:pt x="408" y="661"/>
                  <a:pt x="408" y="661"/>
                </a:cubicBezTo>
                <a:cubicBezTo>
                  <a:pt x="410" y="659"/>
                  <a:pt x="411" y="655"/>
                  <a:pt x="412" y="651"/>
                </a:cubicBezTo>
                <a:cubicBezTo>
                  <a:pt x="415" y="636"/>
                  <a:pt x="418" y="609"/>
                  <a:pt x="421" y="582"/>
                </a:cubicBezTo>
                <a:cubicBezTo>
                  <a:pt x="423" y="555"/>
                  <a:pt x="424" y="527"/>
                  <a:pt x="424" y="510"/>
                </a:cubicBezTo>
                <a:cubicBezTo>
                  <a:pt x="424" y="505"/>
                  <a:pt x="424" y="501"/>
                  <a:pt x="424" y="498"/>
                </a:cubicBezTo>
                <a:cubicBezTo>
                  <a:pt x="424" y="495"/>
                  <a:pt x="423" y="492"/>
                  <a:pt x="423" y="490"/>
                </a:cubicBezTo>
                <a:cubicBezTo>
                  <a:pt x="422" y="489"/>
                  <a:pt x="421" y="487"/>
                  <a:pt x="420" y="487"/>
                </a:cubicBezTo>
                <a:cubicBezTo>
                  <a:pt x="418" y="486"/>
                  <a:pt x="417" y="486"/>
                  <a:pt x="416" y="486"/>
                </a:cubicBezTo>
                <a:cubicBezTo>
                  <a:pt x="413" y="486"/>
                  <a:pt x="410" y="487"/>
                  <a:pt x="406" y="488"/>
                </a:cubicBezTo>
                <a:cubicBezTo>
                  <a:pt x="393" y="492"/>
                  <a:pt x="375" y="502"/>
                  <a:pt x="359" y="512"/>
                </a:cubicBezTo>
                <a:cubicBezTo>
                  <a:pt x="350" y="518"/>
                  <a:pt x="343" y="523"/>
                  <a:pt x="337" y="527"/>
                </a:cubicBezTo>
                <a:cubicBezTo>
                  <a:pt x="334" y="530"/>
                  <a:pt x="331" y="532"/>
                  <a:pt x="329" y="534"/>
                </a:cubicBezTo>
                <a:cubicBezTo>
                  <a:pt x="327" y="536"/>
                  <a:pt x="326" y="538"/>
                  <a:pt x="325" y="539"/>
                </a:cubicBezTo>
                <a:cubicBezTo>
                  <a:pt x="325" y="540"/>
                  <a:pt x="325" y="540"/>
                  <a:pt x="325" y="540"/>
                </a:cubicBezTo>
                <a:cubicBezTo>
                  <a:pt x="322" y="543"/>
                  <a:pt x="322" y="549"/>
                  <a:pt x="322" y="555"/>
                </a:cubicBezTo>
                <a:cubicBezTo>
                  <a:pt x="322" y="566"/>
                  <a:pt x="324" y="581"/>
                  <a:pt x="326" y="596"/>
                </a:cubicBezTo>
                <a:cubicBezTo>
                  <a:pt x="328" y="610"/>
                  <a:pt x="330" y="625"/>
                  <a:pt x="330" y="634"/>
                </a:cubicBezTo>
                <a:cubicBezTo>
                  <a:pt x="330" y="637"/>
                  <a:pt x="330" y="640"/>
                  <a:pt x="329" y="642"/>
                </a:cubicBezTo>
                <a:cubicBezTo>
                  <a:pt x="329" y="643"/>
                  <a:pt x="328" y="645"/>
                  <a:pt x="328" y="645"/>
                </a:cubicBezTo>
                <a:cubicBezTo>
                  <a:pt x="322" y="654"/>
                  <a:pt x="312" y="665"/>
                  <a:pt x="297" y="673"/>
                </a:cubicBezTo>
                <a:cubicBezTo>
                  <a:pt x="283" y="682"/>
                  <a:pt x="263" y="689"/>
                  <a:pt x="238" y="689"/>
                </a:cubicBezTo>
                <a:cubicBezTo>
                  <a:pt x="234" y="689"/>
                  <a:pt x="230" y="689"/>
                  <a:pt x="226" y="689"/>
                </a:cubicBezTo>
                <a:cubicBezTo>
                  <a:pt x="226" y="689"/>
                  <a:pt x="226" y="689"/>
                  <a:pt x="226" y="689"/>
                </a:cubicBezTo>
                <a:cubicBezTo>
                  <a:pt x="226" y="689"/>
                  <a:pt x="226" y="689"/>
                  <a:pt x="226" y="689"/>
                </a:cubicBezTo>
                <a:lnTo>
                  <a:pt x="226" y="692"/>
                </a:lnTo>
                <a:close/>
              </a:path>
            </a:pathLst>
          </a:custGeom>
          <a:solidFill>
            <a:srgbClr val="FDE9C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490" name="PA_任意多边形 53"/>
          <p:cNvSpPr>
            <a:spLocks/>
          </p:cNvSpPr>
          <p:nvPr>
            <p:custDataLst>
              <p:tags r:id="rId50"/>
            </p:custDataLst>
          </p:nvPr>
        </p:nvSpPr>
        <p:spPr bwMode="auto">
          <a:xfrm>
            <a:off x="5208588" y="3078163"/>
            <a:ext cx="347663" cy="241300"/>
          </a:xfrm>
          <a:custGeom>
            <a:avLst/>
            <a:gdLst>
              <a:gd name="T0" fmla="*/ 6 w 146"/>
              <a:gd name="T1" fmla="*/ 29 h 101"/>
              <a:gd name="T2" fmla="*/ 27 w 146"/>
              <a:gd name="T3" fmla="*/ 65 h 101"/>
              <a:gd name="T4" fmla="*/ 121 w 146"/>
              <a:gd name="T5" fmla="*/ 97 h 101"/>
              <a:gd name="T6" fmla="*/ 145 w 146"/>
              <a:gd name="T7" fmla="*/ 31 h 101"/>
              <a:gd name="T8" fmla="*/ 88 w 146"/>
              <a:gd name="T9" fmla="*/ 24 h 101"/>
              <a:gd name="T10" fmla="*/ 37 w 146"/>
              <a:gd name="T11" fmla="*/ 3 h 101"/>
              <a:gd name="T12" fmla="*/ 8 w 146"/>
              <a:gd name="T13" fmla="*/ 19 h 101"/>
              <a:gd name="T14" fmla="*/ 3 w 146"/>
              <a:gd name="T15" fmla="*/ 20 h 101"/>
              <a:gd name="T16" fmla="*/ 6 w 146"/>
              <a:gd name="T17" fmla="*/ 29 h 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46" h="101">
                <a:moveTo>
                  <a:pt x="6" y="29"/>
                </a:moveTo>
                <a:cubicBezTo>
                  <a:pt x="11" y="29"/>
                  <a:pt x="27" y="52"/>
                  <a:pt x="27" y="65"/>
                </a:cubicBezTo>
                <a:cubicBezTo>
                  <a:pt x="26" y="78"/>
                  <a:pt x="100" y="93"/>
                  <a:pt x="121" y="97"/>
                </a:cubicBezTo>
                <a:cubicBezTo>
                  <a:pt x="141" y="101"/>
                  <a:pt x="146" y="49"/>
                  <a:pt x="145" y="31"/>
                </a:cubicBezTo>
                <a:cubicBezTo>
                  <a:pt x="144" y="12"/>
                  <a:pt x="122" y="33"/>
                  <a:pt x="88" y="24"/>
                </a:cubicBezTo>
                <a:cubicBezTo>
                  <a:pt x="55" y="15"/>
                  <a:pt x="44" y="6"/>
                  <a:pt x="37" y="3"/>
                </a:cubicBezTo>
                <a:cubicBezTo>
                  <a:pt x="29" y="0"/>
                  <a:pt x="8" y="19"/>
                  <a:pt x="8" y="19"/>
                </a:cubicBezTo>
                <a:cubicBezTo>
                  <a:pt x="8" y="19"/>
                  <a:pt x="5" y="19"/>
                  <a:pt x="3" y="20"/>
                </a:cubicBezTo>
                <a:cubicBezTo>
                  <a:pt x="0" y="20"/>
                  <a:pt x="1" y="29"/>
                  <a:pt x="6" y="29"/>
                </a:cubicBezTo>
                <a:close/>
              </a:path>
            </a:pathLst>
          </a:custGeom>
          <a:solidFill>
            <a:srgbClr val="E4003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491" name="PA_任意多边形 54"/>
          <p:cNvSpPr>
            <a:spLocks/>
          </p:cNvSpPr>
          <p:nvPr>
            <p:custDataLst>
              <p:tags r:id="rId51"/>
            </p:custDataLst>
          </p:nvPr>
        </p:nvSpPr>
        <p:spPr bwMode="auto">
          <a:xfrm>
            <a:off x="5203825" y="3076575"/>
            <a:ext cx="357188" cy="241300"/>
          </a:xfrm>
          <a:custGeom>
            <a:avLst/>
            <a:gdLst>
              <a:gd name="T0" fmla="*/ 8 w 150"/>
              <a:gd name="T1" fmla="*/ 33 h 101"/>
              <a:gd name="T2" fmla="*/ 8 w 150"/>
              <a:gd name="T3" fmla="*/ 30 h 101"/>
              <a:gd name="T4" fmla="*/ 8 w 150"/>
              <a:gd name="T5" fmla="*/ 33 h 101"/>
              <a:gd name="T6" fmla="*/ 8 w 150"/>
              <a:gd name="T7" fmla="*/ 33 h 101"/>
              <a:gd name="T8" fmla="*/ 8 w 150"/>
              <a:gd name="T9" fmla="*/ 33 h 101"/>
              <a:gd name="T10" fmla="*/ 8 w 150"/>
              <a:gd name="T11" fmla="*/ 31 h 101"/>
              <a:gd name="T12" fmla="*/ 8 w 150"/>
              <a:gd name="T13" fmla="*/ 33 h 101"/>
              <a:gd name="T14" fmla="*/ 20 w 150"/>
              <a:gd name="T15" fmla="*/ 48 h 101"/>
              <a:gd name="T16" fmla="*/ 26 w 150"/>
              <a:gd name="T17" fmla="*/ 66 h 101"/>
              <a:gd name="T18" fmla="*/ 26 w 150"/>
              <a:gd name="T19" fmla="*/ 66 h 101"/>
              <a:gd name="T20" fmla="*/ 27 w 150"/>
              <a:gd name="T21" fmla="*/ 71 h 101"/>
              <a:gd name="T22" fmla="*/ 53 w 150"/>
              <a:gd name="T23" fmla="*/ 84 h 101"/>
              <a:gd name="T24" fmla="*/ 125 w 150"/>
              <a:gd name="T25" fmla="*/ 101 h 101"/>
              <a:gd name="T26" fmla="*/ 142 w 150"/>
              <a:gd name="T27" fmla="*/ 87 h 101"/>
              <a:gd name="T28" fmla="*/ 150 w 150"/>
              <a:gd name="T29" fmla="*/ 35 h 101"/>
              <a:gd name="T30" fmla="*/ 149 w 150"/>
              <a:gd name="T31" fmla="*/ 27 h 101"/>
              <a:gd name="T32" fmla="*/ 140 w 150"/>
              <a:gd name="T33" fmla="*/ 20 h 101"/>
              <a:gd name="T34" fmla="*/ 108 w 150"/>
              <a:gd name="T35" fmla="*/ 24 h 101"/>
              <a:gd name="T36" fmla="*/ 56 w 150"/>
              <a:gd name="T37" fmla="*/ 9 h 101"/>
              <a:gd name="T38" fmla="*/ 37 w 150"/>
              <a:gd name="T39" fmla="*/ 0 h 101"/>
              <a:gd name="T40" fmla="*/ 14 w 150"/>
              <a:gd name="T41" fmla="*/ 12 h 101"/>
              <a:gd name="T42" fmla="*/ 10 w 150"/>
              <a:gd name="T43" fmla="*/ 20 h 101"/>
              <a:gd name="T44" fmla="*/ 4 w 150"/>
              <a:gd name="T45" fmla="*/ 17 h 101"/>
              <a:gd name="T46" fmla="*/ 0 w 150"/>
              <a:gd name="T47" fmla="*/ 21 h 101"/>
              <a:gd name="T48" fmla="*/ 2 w 150"/>
              <a:gd name="T49" fmla="*/ 29 h 101"/>
              <a:gd name="T50" fmla="*/ 8 w 150"/>
              <a:gd name="T51" fmla="*/ 33 h 101"/>
              <a:gd name="T52" fmla="*/ 8 w 150"/>
              <a:gd name="T53" fmla="*/ 33 h 101"/>
              <a:gd name="T54" fmla="*/ 8 w 150"/>
              <a:gd name="T55" fmla="*/ 30 h 101"/>
              <a:gd name="T56" fmla="*/ 8 w 150"/>
              <a:gd name="T57" fmla="*/ 26 h 101"/>
              <a:gd name="T58" fmla="*/ 7 w 150"/>
              <a:gd name="T59" fmla="*/ 25 h 101"/>
              <a:gd name="T60" fmla="*/ 6 w 150"/>
              <a:gd name="T61" fmla="*/ 23 h 101"/>
              <a:gd name="T62" fmla="*/ 6 w 150"/>
              <a:gd name="T63" fmla="*/ 23 h 101"/>
              <a:gd name="T64" fmla="*/ 6 w 150"/>
              <a:gd name="T65" fmla="*/ 23 h 101"/>
              <a:gd name="T66" fmla="*/ 5 w 150"/>
              <a:gd name="T67" fmla="*/ 22 h 101"/>
              <a:gd name="T68" fmla="*/ 6 w 150"/>
              <a:gd name="T69" fmla="*/ 23 h 101"/>
              <a:gd name="T70" fmla="*/ 6 w 150"/>
              <a:gd name="T71" fmla="*/ 23 h 101"/>
              <a:gd name="T72" fmla="*/ 5 w 150"/>
              <a:gd name="T73" fmla="*/ 24 h 101"/>
              <a:gd name="T74" fmla="*/ 5 w 150"/>
              <a:gd name="T75" fmla="*/ 22 h 101"/>
              <a:gd name="T76" fmla="*/ 9 w 150"/>
              <a:gd name="T77" fmla="*/ 23 h 101"/>
              <a:gd name="T78" fmla="*/ 12 w 150"/>
              <a:gd name="T79" fmla="*/ 23 h 101"/>
              <a:gd name="T80" fmla="*/ 13 w 150"/>
              <a:gd name="T81" fmla="*/ 22 h 101"/>
              <a:gd name="T82" fmla="*/ 32 w 150"/>
              <a:gd name="T83" fmla="*/ 8 h 101"/>
              <a:gd name="T84" fmla="*/ 37 w 150"/>
              <a:gd name="T85" fmla="*/ 7 h 101"/>
              <a:gd name="T86" fmla="*/ 90 w 150"/>
              <a:gd name="T87" fmla="*/ 28 h 101"/>
              <a:gd name="T88" fmla="*/ 127 w 150"/>
              <a:gd name="T89" fmla="*/ 29 h 101"/>
              <a:gd name="T90" fmla="*/ 142 w 150"/>
              <a:gd name="T91" fmla="*/ 27 h 101"/>
              <a:gd name="T92" fmla="*/ 144 w 150"/>
              <a:gd name="T93" fmla="*/ 32 h 101"/>
              <a:gd name="T94" fmla="*/ 140 w 150"/>
              <a:gd name="T95" fmla="*/ 74 h 101"/>
              <a:gd name="T96" fmla="*/ 129 w 150"/>
              <a:gd name="T97" fmla="*/ 94 h 101"/>
              <a:gd name="T98" fmla="*/ 123 w 150"/>
              <a:gd name="T99" fmla="*/ 95 h 101"/>
              <a:gd name="T100" fmla="*/ 42 w 150"/>
              <a:gd name="T101" fmla="*/ 73 h 101"/>
              <a:gd name="T102" fmla="*/ 32 w 150"/>
              <a:gd name="T103" fmla="*/ 67 h 101"/>
              <a:gd name="T104" fmla="*/ 32 w 150"/>
              <a:gd name="T105" fmla="*/ 66 h 101"/>
              <a:gd name="T106" fmla="*/ 32 w 150"/>
              <a:gd name="T107" fmla="*/ 66 h 101"/>
              <a:gd name="T108" fmla="*/ 32 w 150"/>
              <a:gd name="T109" fmla="*/ 66 h 101"/>
              <a:gd name="T110" fmla="*/ 32 w 150"/>
              <a:gd name="T111" fmla="*/ 66 h 101"/>
              <a:gd name="T112" fmla="*/ 19 w 150"/>
              <a:gd name="T113" fmla="*/ 36 h 101"/>
              <a:gd name="T114" fmla="*/ 11 w 150"/>
              <a:gd name="T115" fmla="*/ 27 h 101"/>
              <a:gd name="T116" fmla="*/ 8 w 150"/>
              <a:gd name="T117" fmla="*/ 26 h 101"/>
              <a:gd name="T118" fmla="*/ 8 w 150"/>
              <a:gd name="T119" fmla="*/ 29 h 101"/>
              <a:gd name="T120" fmla="*/ 8 w 150"/>
              <a:gd name="T121" fmla="*/ 26 h 101"/>
              <a:gd name="T122" fmla="*/ 8 w 150"/>
              <a:gd name="T123" fmla="*/ 26 h 101"/>
              <a:gd name="T124" fmla="*/ 8 w 150"/>
              <a:gd name="T125" fmla="*/ 26 h 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50" h="101">
                <a:moveTo>
                  <a:pt x="8" y="30"/>
                </a:moveTo>
                <a:cubicBezTo>
                  <a:pt x="8" y="33"/>
                  <a:pt x="8" y="33"/>
                  <a:pt x="8" y="33"/>
                </a:cubicBezTo>
                <a:cubicBezTo>
                  <a:pt x="8" y="33"/>
                  <a:pt x="8" y="33"/>
                  <a:pt x="8" y="33"/>
                </a:cubicBezTo>
                <a:cubicBezTo>
                  <a:pt x="8" y="30"/>
                  <a:pt x="8" y="30"/>
                  <a:pt x="8" y="30"/>
                </a:cubicBezTo>
                <a:cubicBezTo>
                  <a:pt x="8" y="33"/>
                  <a:pt x="8" y="33"/>
                  <a:pt x="8" y="33"/>
                </a:cubicBezTo>
                <a:cubicBezTo>
                  <a:pt x="8" y="33"/>
                  <a:pt x="8" y="33"/>
                  <a:pt x="8" y="33"/>
                </a:cubicBezTo>
                <a:cubicBezTo>
                  <a:pt x="8" y="30"/>
                  <a:pt x="8" y="30"/>
                  <a:pt x="8" y="30"/>
                </a:cubicBezTo>
                <a:cubicBezTo>
                  <a:pt x="8" y="33"/>
                  <a:pt x="8" y="33"/>
                  <a:pt x="8" y="33"/>
                </a:cubicBezTo>
                <a:cubicBezTo>
                  <a:pt x="8" y="31"/>
                  <a:pt x="8" y="31"/>
                  <a:pt x="8" y="31"/>
                </a:cubicBezTo>
                <a:cubicBezTo>
                  <a:pt x="8" y="33"/>
                  <a:pt x="8" y="33"/>
                  <a:pt x="8" y="33"/>
                </a:cubicBezTo>
                <a:cubicBezTo>
                  <a:pt x="8" y="33"/>
                  <a:pt x="8" y="33"/>
                  <a:pt x="8" y="33"/>
                </a:cubicBezTo>
                <a:cubicBezTo>
                  <a:pt x="8" y="31"/>
                  <a:pt x="8" y="31"/>
                  <a:pt x="8" y="31"/>
                </a:cubicBezTo>
                <a:cubicBezTo>
                  <a:pt x="8" y="33"/>
                  <a:pt x="8" y="33"/>
                  <a:pt x="8" y="33"/>
                </a:cubicBezTo>
                <a:cubicBezTo>
                  <a:pt x="8" y="33"/>
                  <a:pt x="8" y="33"/>
                  <a:pt x="8" y="33"/>
                </a:cubicBezTo>
                <a:cubicBezTo>
                  <a:pt x="8" y="33"/>
                  <a:pt x="9" y="33"/>
                  <a:pt x="9" y="34"/>
                </a:cubicBezTo>
                <a:cubicBezTo>
                  <a:pt x="12" y="37"/>
                  <a:pt x="16" y="42"/>
                  <a:pt x="20" y="48"/>
                </a:cubicBezTo>
                <a:cubicBezTo>
                  <a:pt x="21" y="52"/>
                  <a:pt x="23" y="55"/>
                  <a:pt x="24" y="58"/>
                </a:cubicBezTo>
                <a:cubicBezTo>
                  <a:pt x="25" y="61"/>
                  <a:pt x="26" y="64"/>
                  <a:pt x="26" y="66"/>
                </a:cubicBezTo>
                <a:cubicBezTo>
                  <a:pt x="26" y="66"/>
                  <a:pt x="26" y="66"/>
                  <a:pt x="26" y="66"/>
                </a:cubicBezTo>
                <a:cubicBezTo>
                  <a:pt x="26" y="66"/>
                  <a:pt x="26" y="66"/>
                  <a:pt x="26" y="66"/>
                </a:cubicBezTo>
                <a:cubicBezTo>
                  <a:pt x="26" y="66"/>
                  <a:pt x="26" y="66"/>
                  <a:pt x="26" y="66"/>
                </a:cubicBezTo>
                <a:cubicBezTo>
                  <a:pt x="26" y="68"/>
                  <a:pt x="26" y="69"/>
                  <a:pt x="27" y="71"/>
                </a:cubicBezTo>
                <a:cubicBezTo>
                  <a:pt x="28" y="73"/>
                  <a:pt x="31" y="75"/>
                  <a:pt x="34" y="76"/>
                </a:cubicBezTo>
                <a:cubicBezTo>
                  <a:pt x="38" y="79"/>
                  <a:pt x="45" y="82"/>
                  <a:pt x="53" y="84"/>
                </a:cubicBezTo>
                <a:cubicBezTo>
                  <a:pt x="77" y="92"/>
                  <a:pt x="109" y="99"/>
                  <a:pt x="122" y="101"/>
                </a:cubicBezTo>
                <a:cubicBezTo>
                  <a:pt x="123" y="101"/>
                  <a:pt x="124" y="101"/>
                  <a:pt x="125" y="101"/>
                </a:cubicBezTo>
                <a:cubicBezTo>
                  <a:pt x="128" y="101"/>
                  <a:pt x="130" y="100"/>
                  <a:pt x="133" y="99"/>
                </a:cubicBezTo>
                <a:cubicBezTo>
                  <a:pt x="137" y="96"/>
                  <a:pt x="139" y="92"/>
                  <a:pt x="142" y="87"/>
                </a:cubicBezTo>
                <a:cubicBezTo>
                  <a:pt x="145" y="79"/>
                  <a:pt x="147" y="70"/>
                  <a:pt x="149" y="61"/>
                </a:cubicBezTo>
                <a:cubicBezTo>
                  <a:pt x="150" y="51"/>
                  <a:pt x="150" y="42"/>
                  <a:pt x="150" y="35"/>
                </a:cubicBezTo>
                <a:cubicBezTo>
                  <a:pt x="150" y="34"/>
                  <a:pt x="150" y="33"/>
                  <a:pt x="150" y="32"/>
                </a:cubicBezTo>
                <a:cubicBezTo>
                  <a:pt x="150" y="30"/>
                  <a:pt x="150" y="28"/>
                  <a:pt x="149" y="27"/>
                </a:cubicBezTo>
                <a:cubicBezTo>
                  <a:pt x="149" y="25"/>
                  <a:pt x="147" y="23"/>
                  <a:pt x="145" y="22"/>
                </a:cubicBezTo>
                <a:cubicBezTo>
                  <a:pt x="144" y="21"/>
                  <a:pt x="142" y="20"/>
                  <a:pt x="140" y="20"/>
                </a:cubicBezTo>
                <a:cubicBezTo>
                  <a:pt x="136" y="20"/>
                  <a:pt x="131" y="21"/>
                  <a:pt x="126" y="22"/>
                </a:cubicBezTo>
                <a:cubicBezTo>
                  <a:pt x="121" y="23"/>
                  <a:pt x="115" y="24"/>
                  <a:pt x="108" y="24"/>
                </a:cubicBezTo>
                <a:cubicBezTo>
                  <a:pt x="103" y="24"/>
                  <a:pt x="97" y="24"/>
                  <a:pt x="91" y="22"/>
                </a:cubicBezTo>
                <a:cubicBezTo>
                  <a:pt x="75" y="18"/>
                  <a:pt x="64" y="13"/>
                  <a:pt x="56" y="9"/>
                </a:cubicBezTo>
                <a:cubicBezTo>
                  <a:pt x="49" y="5"/>
                  <a:pt x="44" y="2"/>
                  <a:pt x="40" y="1"/>
                </a:cubicBezTo>
                <a:cubicBezTo>
                  <a:pt x="39" y="0"/>
                  <a:pt x="38" y="0"/>
                  <a:pt x="37" y="0"/>
                </a:cubicBezTo>
                <a:cubicBezTo>
                  <a:pt x="34" y="0"/>
                  <a:pt x="31" y="1"/>
                  <a:pt x="28" y="3"/>
                </a:cubicBezTo>
                <a:cubicBezTo>
                  <a:pt x="23" y="6"/>
                  <a:pt x="18" y="9"/>
                  <a:pt x="14" y="12"/>
                </a:cubicBezTo>
                <a:cubicBezTo>
                  <a:pt x="11" y="15"/>
                  <a:pt x="8" y="18"/>
                  <a:pt x="8" y="18"/>
                </a:cubicBezTo>
                <a:cubicBezTo>
                  <a:pt x="10" y="20"/>
                  <a:pt x="10" y="20"/>
                  <a:pt x="10" y="20"/>
                </a:cubicBezTo>
                <a:cubicBezTo>
                  <a:pt x="10" y="17"/>
                  <a:pt x="10" y="17"/>
                  <a:pt x="10" y="17"/>
                </a:cubicBezTo>
                <a:cubicBezTo>
                  <a:pt x="10" y="17"/>
                  <a:pt x="7" y="17"/>
                  <a:pt x="4" y="17"/>
                </a:cubicBezTo>
                <a:cubicBezTo>
                  <a:pt x="3" y="18"/>
                  <a:pt x="3" y="18"/>
                  <a:pt x="2" y="18"/>
                </a:cubicBezTo>
                <a:cubicBezTo>
                  <a:pt x="1" y="19"/>
                  <a:pt x="1" y="20"/>
                  <a:pt x="0" y="21"/>
                </a:cubicBezTo>
                <a:cubicBezTo>
                  <a:pt x="0" y="22"/>
                  <a:pt x="0" y="22"/>
                  <a:pt x="0" y="23"/>
                </a:cubicBezTo>
                <a:cubicBezTo>
                  <a:pt x="0" y="25"/>
                  <a:pt x="1" y="27"/>
                  <a:pt x="2" y="29"/>
                </a:cubicBezTo>
                <a:cubicBezTo>
                  <a:pt x="2" y="30"/>
                  <a:pt x="3" y="31"/>
                  <a:pt x="4" y="32"/>
                </a:cubicBezTo>
                <a:cubicBezTo>
                  <a:pt x="5" y="32"/>
                  <a:pt x="7" y="33"/>
                  <a:pt x="8" y="33"/>
                </a:cubicBezTo>
                <a:cubicBezTo>
                  <a:pt x="8" y="33"/>
                  <a:pt x="8" y="33"/>
                  <a:pt x="8" y="33"/>
                </a:cubicBezTo>
                <a:cubicBezTo>
                  <a:pt x="8" y="33"/>
                  <a:pt x="8" y="33"/>
                  <a:pt x="8" y="33"/>
                </a:cubicBezTo>
                <a:cubicBezTo>
                  <a:pt x="8" y="33"/>
                  <a:pt x="8" y="33"/>
                  <a:pt x="8" y="33"/>
                </a:cubicBezTo>
                <a:cubicBezTo>
                  <a:pt x="8" y="30"/>
                  <a:pt x="8" y="30"/>
                  <a:pt x="8" y="30"/>
                </a:cubicBezTo>
                <a:cubicBezTo>
                  <a:pt x="8" y="26"/>
                  <a:pt x="8" y="26"/>
                  <a:pt x="8" y="26"/>
                </a:cubicBezTo>
                <a:cubicBezTo>
                  <a:pt x="8" y="26"/>
                  <a:pt x="8" y="26"/>
                  <a:pt x="8" y="26"/>
                </a:cubicBezTo>
                <a:cubicBezTo>
                  <a:pt x="8" y="26"/>
                  <a:pt x="8" y="26"/>
                  <a:pt x="8" y="26"/>
                </a:cubicBezTo>
                <a:cubicBezTo>
                  <a:pt x="8" y="26"/>
                  <a:pt x="7" y="26"/>
                  <a:pt x="7" y="25"/>
                </a:cubicBezTo>
                <a:cubicBezTo>
                  <a:pt x="7" y="24"/>
                  <a:pt x="6" y="24"/>
                  <a:pt x="6" y="23"/>
                </a:cubicBezTo>
                <a:cubicBezTo>
                  <a:pt x="6" y="23"/>
                  <a:pt x="6" y="23"/>
                  <a:pt x="6" y="23"/>
                </a:cubicBezTo>
                <a:cubicBezTo>
                  <a:pt x="6" y="23"/>
                  <a:pt x="6" y="23"/>
                  <a:pt x="6" y="23"/>
                </a:cubicBezTo>
                <a:cubicBezTo>
                  <a:pt x="6" y="23"/>
                  <a:pt x="6" y="23"/>
                  <a:pt x="6" y="23"/>
                </a:cubicBezTo>
                <a:cubicBezTo>
                  <a:pt x="6" y="23"/>
                  <a:pt x="6" y="23"/>
                  <a:pt x="6" y="23"/>
                </a:cubicBezTo>
                <a:cubicBezTo>
                  <a:pt x="6" y="23"/>
                  <a:pt x="6" y="23"/>
                  <a:pt x="6" y="23"/>
                </a:cubicBezTo>
                <a:cubicBezTo>
                  <a:pt x="6" y="23"/>
                  <a:pt x="6" y="23"/>
                  <a:pt x="6" y="23"/>
                </a:cubicBezTo>
                <a:cubicBezTo>
                  <a:pt x="5" y="22"/>
                  <a:pt x="5" y="22"/>
                  <a:pt x="5" y="22"/>
                </a:cubicBezTo>
                <a:cubicBezTo>
                  <a:pt x="6" y="23"/>
                  <a:pt x="6" y="23"/>
                  <a:pt x="6" y="23"/>
                </a:cubicBezTo>
                <a:cubicBezTo>
                  <a:pt x="6" y="23"/>
                  <a:pt x="6" y="23"/>
                  <a:pt x="6" y="23"/>
                </a:cubicBezTo>
                <a:cubicBezTo>
                  <a:pt x="5" y="22"/>
                  <a:pt x="5" y="22"/>
                  <a:pt x="5" y="22"/>
                </a:cubicBezTo>
                <a:cubicBezTo>
                  <a:pt x="6" y="23"/>
                  <a:pt x="6" y="23"/>
                  <a:pt x="6" y="23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4"/>
                  <a:pt x="5" y="24"/>
                  <a:pt x="5" y="24"/>
                </a:cubicBezTo>
                <a:cubicBezTo>
                  <a:pt x="5" y="24"/>
                  <a:pt x="6" y="23"/>
                  <a:pt x="6" y="23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4"/>
                  <a:pt x="5" y="24"/>
                  <a:pt x="5" y="24"/>
                </a:cubicBezTo>
                <a:cubicBezTo>
                  <a:pt x="6" y="24"/>
                  <a:pt x="8" y="23"/>
                  <a:pt x="9" y="23"/>
                </a:cubicBezTo>
                <a:cubicBezTo>
                  <a:pt x="10" y="23"/>
                  <a:pt x="11" y="23"/>
                  <a:pt x="11" y="23"/>
                </a:cubicBezTo>
                <a:cubicBezTo>
                  <a:pt x="12" y="23"/>
                  <a:pt x="12" y="23"/>
                  <a:pt x="12" y="23"/>
                </a:cubicBezTo>
                <a:cubicBezTo>
                  <a:pt x="12" y="22"/>
                  <a:pt x="12" y="22"/>
                  <a:pt x="12" y="22"/>
                </a:cubicBezTo>
                <a:cubicBezTo>
                  <a:pt x="12" y="22"/>
                  <a:pt x="13" y="22"/>
                  <a:pt x="13" y="22"/>
                </a:cubicBezTo>
                <a:cubicBezTo>
                  <a:pt x="15" y="20"/>
                  <a:pt x="19" y="16"/>
                  <a:pt x="24" y="13"/>
                </a:cubicBezTo>
                <a:cubicBezTo>
                  <a:pt x="27" y="11"/>
                  <a:pt x="29" y="9"/>
                  <a:pt x="32" y="8"/>
                </a:cubicBezTo>
                <a:cubicBezTo>
                  <a:pt x="34" y="7"/>
                  <a:pt x="36" y="7"/>
                  <a:pt x="37" y="7"/>
                </a:cubicBezTo>
                <a:cubicBezTo>
                  <a:pt x="37" y="7"/>
                  <a:pt x="37" y="7"/>
                  <a:pt x="37" y="7"/>
                </a:cubicBezTo>
                <a:cubicBezTo>
                  <a:pt x="41" y="8"/>
                  <a:pt x="46" y="11"/>
                  <a:pt x="54" y="15"/>
                </a:cubicBezTo>
                <a:cubicBezTo>
                  <a:pt x="62" y="19"/>
                  <a:pt x="73" y="24"/>
                  <a:pt x="90" y="28"/>
                </a:cubicBezTo>
                <a:cubicBezTo>
                  <a:pt x="96" y="30"/>
                  <a:pt x="103" y="31"/>
                  <a:pt x="108" y="31"/>
                </a:cubicBezTo>
                <a:cubicBezTo>
                  <a:pt x="115" y="31"/>
                  <a:pt x="122" y="30"/>
                  <a:pt x="127" y="29"/>
                </a:cubicBezTo>
                <a:cubicBezTo>
                  <a:pt x="132" y="28"/>
                  <a:pt x="137" y="27"/>
                  <a:pt x="140" y="27"/>
                </a:cubicBezTo>
                <a:cubicBezTo>
                  <a:pt x="140" y="27"/>
                  <a:pt x="141" y="27"/>
                  <a:pt x="142" y="27"/>
                </a:cubicBezTo>
                <a:cubicBezTo>
                  <a:pt x="143" y="27"/>
                  <a:pt x="143" y="28"/>
                  <a:pt x="143" y="28"/>
                </a:cubicBezTo>
                <a:cubicBezTo>
                  <a:pt x="143" y="29"/>
                  <a:pt x="144" y="30"/>
                  <a:pt x="144" y="32"/>
                </a:cubicBezTo>
                <a:cubicBezTo>
                  <a:pt x="144" y="33"/>
                  <a:pt x="144" y="34"/>
                  <a:pt x="144" y="35"/>
                </a:cubicBezTo>
                <a:cubicBezTo>
                  <a:pt x="144" y="45"/>
                  <a:pt x="143" y="61"/>
                  <a:pt x="140" y="74"/>
                </a:cubicBezTo>
                <a:cubicBezTo>
                  <a:pt x="138" y="80"/>
                  <a:pt x="136" y="86"/>
                  <a:pt x="133" y="89"/>
                </a:cubicBezTo>
                <a:cubicBezTo>
                  <a:pt x="132" y="91"/>
                  <a:pt x="131" y="93"/>
                  <a:pt x="129" y="94"/>
                </a:cubicBezTo>
                <a:cubicBezTo>
                  <a:pt x="128" y="95"/>
                  <a:pt x="126" y="95"/>
                  <a:pt x="125" y="95"/>
                </a:cubicBezTo>
                <a:cubicBezTo>
                  <a:pt x="124" y="95"/>
                  <a:pt x="124" y="95"/>
                  <a:pt x="123" y="95"/>
                </a:cubicBezTo>
                <a:cubicBezTo>
                  <a:pt x="113" y="93"/>
                  <a:pt x="90" y="88"/>
                  <a:pt x="69" y="83"/>
                </a:cubicBezTo>
                <a:cubicBezTo>
                  <a:pt x="58" y="80"/>
                  <a:pt x="49" y="77"/>
                  <a:pt x="42" y="73"/>
                </a:cubicBezTo>
                <a:cubicBezTo>
                  <a:pt x="38" y="72"/>
                  <a:pt x="36" y="70"/>
                  <a:pt x="34" y="69"/>
                </a:cubicBezTo>
                <a:cubicBezTo>
                  <a:pt x="33" y="68"/>
                  <a:pt x="33" y="68"/>
                  <a:pt x="32" y="67"/>
                </a:cubicBezTo>
                <a:cubicBezTo>
                  <a:pt x="32" y="67"/>
                  <a:pt x="32" y="66"/>
                  <a:pt x="32" y="66"/>
                </a:cubicBezTo>
                <a:cubicBezTo>
                  <a:pt x="32" y="66"/>
                  <a:pt x="32" y="66"/>
                  <a:pt x="32" y="66"/>
                </a:cubicBezTo>
                <a:cubicBezTo>
                  <a:pt x="32" y="66"/>
                  <a:pt x="32" y="66"/>
                  <a:pt x="32" y="66"/>
                </a:cubicBezTo>
                <a:cubicBezTo>
                  <a:pt x="32" y="66"/>
                  <a:pt x="32" y="66"/>
                  <a:pt x="32" y="66"/>
                </a:cubicBezTo>
                <a:cubicBezTo>
                  <a:pt x="32" y="66"/>
                  <a:pt x="32" y="66"/>
                  <a:pt x="32" y="66"/>
                </a:cubicBezTo>
                <a:cubicBezTo>
                  <a:pt x="32" y="66"/>
                  <a:pt x="32" y="66"/>
                  <a:pt x="32" y="66"/>
                </a:cubicBezTo>
                <a:cubicBezTo>
                  <a:pt x="32" y="66"/>
                  <a:pt x="32" y="66"/>
                  <a:pt x="32" y="66"/>
                </a:cubicBezTo>
                <a:cubicBezTo>
                  <a:pt x="32" y="66"/>
                  <a:pt x="32" y="66"/>
                  <a:pt x="32" y="66"/>
                </a:cubicBezTo>
                <a:cubicBezTo>
                  <a:pt x="32" y="62"/>
                  <a:pt x="31" y="58"/>
                  <a:pt x="29" y="53"/>
                </a:cubicBezTo>
                <a:cubicBezTo>
                  <a:pt x="27" y="47"/>
                  <a:pt x="23" y="41"/>
                  <a:pt x="19" y="36"/>
                </a:cubicBezTo>
                <a:cubicBezTo>
                  <a:pt x="17" y="33"/>
                  <a:pt x="16" y="31"/>
                  <a:pt x="14" y="30"/>
                </a:cubicBezTo>
                <a:cubicBezTo>
                  <a:pt x="13" y="29"/>
                  <a:pt x="12" y="28"/>
                  <a:pt x="11" y="27"/>
                </a:cubicBezTo>
                <a:cubicBezTo>
                  <a:pt x="10" y="27"/>
                  <a:pt x="9" y="26"/>
                  <a:pt x="8" y="26"/>
                </a:cubicBezTo>
                <a:cubicBezTo>
                  <a:pt x="8" y="26"/>
                  <a:pt x="8" y="26"/>
                  <a:pt x="8" y="26"/>
                </a:cubicBezTo>
                <a:cubicBezTo>
                  <a:pt x="8" y="26"/>
                  <a:pt x="8" y="26"/>
                  <a:pt x="8" y="26"/>
                </a:cubicBezTo>
                <a:cubicBezTo>
                  <a:pt x="8" y="29"/>
                  <a:pt x="8" y="29"/>
                  <a:pt x="8" y="29"/>
                </a:cubicBezTo>
                <a:cubicBezTo>
                  <a:pt x="8" y="26"/>
                  <a:pt x="8" y="26"/>
                  <a:pt x="8" y="26"/>
                </a:cubicBezTo>
                <a:cubicBezTo>
                  <a:pt x="8" y="26"/>
                  <a:pt x="8" y="26"/>
                  <a:pt x="8" y="26"/>
                </a:cubicBezTo>
                <a:cubicBezTo>
                  <a:pt x="8" y="29"/>
                  <a:pt x="8" y="29"/>
                  <a:pt x="8" y="29"/>
                </a:cubicBezTo>
                <a:cubicBezTo>
                  <a:pt x="8" y="26"/>
                  <a:pt x="8" y="26"/>
                  <a:pt x="8" y="26"/>
                </a:cubicBezTo>
                <a:cubicBezTo>
                  <a:pt x="8" y="30"/>
                  <a:pt x="8" y="30"/>
                  <a:pt x="8" y="30"/>
                </a:cubicBezTo>
                <a:cubicBezTo>
                  <a:pt x="8" y="26"/>
                  <a:pt x="8" y="26"/>
                  <a:pt x="8" y="26"/>
                </a:cubicBezTo>
                <a:lnTo>
                  <a:pt x="8" y="30"/>
                </a:lnTo>
                <a:close/>
              </a:path>
            </a:pathLst>
          </a:custGeom>
          <a:solidFill>
            <a:srgbClr val="FDE9C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492" name="PA_任意多边形 55"/>
          <p:cNvSpPr>
            <a:spLocks noEditPoints="1"/>
          </p:cNvSpPr>
          <p:nvPr>
            <p:custDataLst>
              <p:tags r:id="rId52"/>
            </p:custDataLst>
          </p:nvPr>
        </p:nvSpPr>
        <p:spPr bwMode="auto">
          <a:xfrm>
            <a:off x="3654425" y="1565275"/>
            <a:ext cx="2636838" cy="2397125"/>
          </a:xfrm>
          <a:custGeom>
            <a:avLst/>
            <a:gdLst>
              <a:gd name="T0" fmla="*/ 1014 w 1106"/>
              <a:gd name="T1" fmla="*/ 591 h 1004"/>
              <a:gd name="T2" fmla="*/ 946 w 1106"/>
              <a:gd name="T3" fmla="*/ 570 h 1004"/>
              <a:gd name="T4" fmla="*/ 757 w 1106"/>
              <a:gd name="T5" fmla="*/ 512 h 1004"/>
              <a:gd name="T6" fmla="*/ 736 w 1106"/>
              <a:gd name="T7" fmla="*/ 503 h 1004"/>
              <a:gd name="T8" fmla="*/ 666 w 1106"/>
              <a:gd name="T9" fmla="*/ 456 h 1004"/>
              <a:gd name="T10" fmla="*/ 778 w 1106"/>
              <a:gd name="T11" fmla="*/ 422 h 1004"/>
              <a:gd name="T12" fmla="*/ 809 w 1106"/>
              <a:gd name="T13" fmla="*/ 349 h 1004"/>
              <a:gd name="T14" fmla="*/ 734 w 1106"/>
              <a:gd name="T15" fmla="*/ 230 h 1004"/>
              <a:gd name="T16" fmla="*/ 703 w 1106"/>
              <a:gd name="T17" fmla="*/ 199 h 1004"/>
              <a:gd name="T18" fmla="*/ 703 w 1106"/>
              <a:gd name="T19" fmla="*/ 199 h 1004"/>
              <a:gd name="T20" fmla="*/ 760 w 1106"/>
              <a:gd name="T21" fmla="*/ 123 h 1004"/>
              <a:gd name="T22" fmla="*/ 625 w 1106"/>
              <a:gd name="T23" fmla="*/ 0 h 1004"/>
              <a:gd name="T24" fmla="*/ 614 w 1106"/>
              <a:gd name="T25" fmla="*/ 24 h 1004"/>
              <a:gd name="T26" fmla="*/ 645 w 1106"/>
              <a:gd name="T27" fmla="*/ 70 h 1004"/>
              <a:gd name="T28" fmla="*/ 546 w 1106"/>
              <a:gd name="T29" fmla="*/ 429 h 1004"/>
              <a:gd name="T30" fmla="*/ 599 w 1106"/>
              <a:gd name="T31" fmla="*/ 344 h 1004"/>
              <a:gd name="T32" fmla="*/ 631 w 1106"/>
              <a:gd name="T33" fmla="*/ 343 h 1004"/>
              <a:gd name="T34" fmla="*/ 323 w 1106"/>
              <a:gd name="T35" fmla="*/ 412 h 1004"/>
              <a:gd name="T36" fmla="*/ 382 w 1106"/>
              <a:gd name="T37" fmla="*/ 312 h 1004"/>
              <a:gd name="T38" fmla="*/ 468 w 1106"/>
              <a:gd name="T39" fmla="*/ 288 h 1004"/>
              <a:gd name="T40" fmla="*/ 336 w 1106"/>
              <a:gd name="T41" fmla="*/ 90 h 1004"/>
              <a:gd name="T42" fmla="*/ 307 w 1106"/>
              <a:gd name="T43" fmla="*/ 118 h 1004"/>
              <a:gd name="T44" fmla="*/ 103 w 1106"/>
              <a:gd name="T45" fmla="*/ 317 h 1004"/>
              <a:gd name="T46" fmla="*/ 9 w 1106"/>
              <a:gd name="T47" fmla="*/ 355 h 1004"/>
              <a:gd name="T48" fmla="*/ 49 w 1106"/>
              <a:gd name="T49" fmla="*/ 531 h 1004"/>
              <a:gd name="T50" fmla="*/ 198 w 1106"/>
              <a:gd name="T51" fmla="*/ 524 h 1004"/>
              <a:gd name="T52" fmla="*/ 316 w 1106"/>
              <a:gd name="T53" fmla="*/ 486 h 1004"/>
              <a:gd name="T54" fmla="*/ 207 w 1106"/>
              <a:gd name="T55" fmla="*/ 561 h 1004"/>
              <a:gd name="T56" fmla="*/ 151 w 1106"/>
              <a:gd name="T57" fmla="*/ 573 h 1004"/>
              <a:gd name="T58" fmla="*/ 264 w 1106"/>
              <a:gd name="T59" fmla="*/ 762 h 1004"/>
              <a:gd name="T60" fmla="*/ 202 w 1106"/>
              <a:gd name="T61" fmla="*/ 842 h 1004"/>
              <a:gd name="T62" fmla="*/ 261 w 1106"/>
              <a:gd name="T63" fmla="*/ 994 h 1004"/>
              <a:gd name="T64" fmla="*/ 337 w 1106"/>
              <a:gd name="T65" fmla="*/ 961 h 1004"/>
              <a:gd name="T66" fmla="*/ 348 w 1106"/>
              <a:gd name="T67" fmla="*/ 878 h 1004"/>
              <a:gd name="T68" fmla="*/ 407 w 1106"/>
              <a:gd name="T69" fmla="*/ 736 h 1004"/>
              <a:gd name="T70" fmla="*/ 410 w 1106"/>
              <a:gd name="T71" fmla="*/ 744 h 1004"/>
              <a:gd name="T72" fmla="*/ 414 w 1106"/>
              <a:gd name="T73" fmla="*/ 812 h 1004"/>
              <a:gd name="T74" fmla="*/ 482 w 1106"/>
              <a:gd name="T75" fmla="*/ 786 h 1004"/>
              <a:gd name="T76" fmla="*/ 484 w 1106"/>
              <a:gd name="T77" fmla="*/ 730 h 1004"/>
              <a:gd name="T78" fmla="*/ 493 w 1106"/>
              <a:gd name="T79" fmla="*/ 694 h 1004"/>
              <a:gd name="T80" fmla="*/ 554 w 1106"/>
              <a:gd name="T81" fmla="*/ 572 h 1004"/>
              <a:gd name="T82" fmla="*/ 599 w 1106"/>
              <a:gd name="T83" fmla="*/ 525 h 1004"/>
              <a:gd name="T84" fmla="*/ 768 w 1106"/>
              <a:gd name="T85" fmla="*/ 572 h 1004"/>
              <a:gd name="T86" fmla="*/ 837 w 1106"/>
              <a:gd name="T87" fmla="*/ 587 h 1004"/>
              <a:gd name="T88" fmla="*/ 907 w 1106"/>
              <a:gd name="T89" fmla="*/ 602 h 1004"/>
              <a:gd name="T90" fmla="*/ 939 w 1106"/>
              <a:gd name="T91" fmla="*/ 614 h 1004"/>
              <a:gd name="T92" fmla="*/ 1070 w 1106"/>
              <a:gd name="T93" fmla="*/ 636 h 1004"/>
              <a:gd name="T94" fmla="*/ 296 w 1106"/>
              <a:gd name="T95" fmla="*/ 825 h 1004"/>
              <a:gd name="T96" fmla="*/ 287 w 1106"/>
              <a:gd name="T97" fmla="*/ 716 h 1004"/>
              <a:gd name="T98" fmla="*/ 308 w 1106"/>
              <a:gd name="T99" fmla="*/ 650 h 1004"/>
              <a:gd name="T100" fmla="*/ 349 w 1106"/>
              <a:gd name="T101" fmla="*/ 570 h 1004"/>
              <a:gd name="T102" fmla="*/ 357 w 1106"/>
              <a:gd name="T103" fmla="*/ 573 h 1004"/>
              <a:gd name="T104" fmla="*/ 389 w 1106"/>
              <a:gd name="T105" fmla="*/ 689 h 1004"/>
              <a:gd name="T106" fmla="*/ 493 w 1106"/>
              <a:gd name="T107" fmla="*/ 622 h 1004"/>
              <a:gd name="T108" fmla="*/ 470 w 1106"/>
              <a:gd name="T109" fmla="*/ 657 h 1004"/>
              <a:gd name="T110" fmla="*/ 509 w 1106"/>
              <a:gd name="T111" fmla="*/ 587 h 10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106" h="1004">
                <a:moveTo>
                  <a:pt x="1102" y="586"/>
                </a:moveTo>
                <a:cubicBezTo>
                  <a:pt x="1097" y="576"/>
                  <a:pt x="1037" y="596"/>
                  <a:pt x="1014" y="591"/>
                </a:cubicBezTo>
                <a:cubicBezTo>
                  <a:pt x="1008" y="589"/>
                  <a:pt x="982" y="582"/>
                  <a:pt x="946" y="570"/>
                </a:cubicBezTo>
                <a:cubicBezTo>
                  <a:pt x="946" y="570"/>
                  <a:pt x="946" y="570"/>
                  <a:pt x="946" y="570"/>
                </a:cubicBezTo>
                <a:cubicBezTo>
                  <a:pt x="758" y="513"/>
                  <a:pt x="758" y="513"/>
                  <a:pt x="758" y="513"/>
                </a:cubicBezTo>
                <a:cubicBezTo>
                  <a:pt x="757" y="512"/>
                  <a:pt x="757" y="512"/>
                  <a:pt x="757" y="512"/>
                </a:cubicBezTo>
                <a:cubicBezTo>
                  <a:pt x="752" y="511"/>
                  <a:pt x="748" y="509"/>
                  <a:pt x="743" y="507"/>
                </a:cubicBezTo>
                <a:cubicBezTo>
                  <a:pt x="741" y="506"/>
                  <a:pt x="738" y="505"/>
                  <a:pt x="736" y="503"/>
                </a:cubicBezTo>
                <a:cubicBezTo>
                  <a:pt x="712" y="493"/>
                  <a:pt x="694" y="480"/>
                  <a:pt x="676" y="463"/>
                </a:cubicBezTo>
                <a:cubicBezTo>
                  <a:pt x="673" y="460"/>
                  <a:pt x="670" y="458"/>
                  <a:pt x="666" y="456"/>
                </a:cubicBezTo>
                <a:cubicBezTo>
                  <a:pt x="675" y="444"/>
                  <a:pt x="684" y="433"/>
                  <a:pt x="691" y="422"/>
                </a:cubicBezTo>
                <a:cubicBezTo>
                  <a:pt x="715" y="385"/>
                  <a:pt x="733" y="421"/>
                  <a:pt x="778" y="422"/>
                </a:cubicBezTo>
                <a:cubicBezTo>
                  <a:pt x="819" y="423"/>
                  <a:pt x="825" y="378"/>
                  <a:pt x="809" y="349"/>
                </a:cubicBezTo>
                <a:cubicBezTo>
                  <a:pt x="809" y="349"/>
                  <a:pt x="809" y="349"/>
                  <a:pt x="809" y="349"/>
                </a:cubicBezTo>
                <a:cubicBezTo>
                  <a:pt x="809" y="349"/>
                  <a:pt x="785" y="228"/>
                  <a:pt x="778" y="220"/>
                </a:cubicBezTo>
                <a:cubicBezTo>
                  <a:pt x="770" y="212"/>
                  <a:pt x="743" y="225"/>
                  <a:pt x="734" y="230"/>
                </a:cubicBezTo>
                <a:cubicBezTo>
                  <a:pt x="727" y="233"/>
                  <a:pt x="706" y="221"/>
                  <a:pt x="695" y="214"/>
                </a:cubicBezTo>
                <a:cubicBezTo>
                  <a:pt x="697" y="209"/>
                  <a:pt x="700" y="204"/>
                  <a:pt x="703" y="199"/>
                </a:cubicBezTo>
                <a:cubicBezTo>
                  <a:pt x="703" y="199"/>
                  <a:pt x="703" y="199"/>
                  <a:pt x="703" y="199"/>
                </a:cubicBezTo>
                <a:cubicBezTo>
                  <a:pt x="703" y="199"/>
                  <a:pt x="703" y="199"/>
                  <a:pt x="703" y="199"/>
                </a:cubicBezTo>
                <a:cubicBezTo>
                  <a:pt x="728" y="191"/>
                  <a:pt x="750" y="186"/>
                  <a:pt x="750" y="186"/>
                </a:cubicBezTo>
                <a:cubicBezTo>
                  <a:pt x="750" y="186"/>
                  <a:pt x="771" y="168"/>
                  <a:pt x="760" y="123"/>
                </a:cubicBezTo>
                <a:cubicBezTo>
                  <a:pt x="749" y="79"/>
                  <a:pt x="686" y="52"/>
                  <a:pt x="675" y="37"/>
                </a:cubicBezTo>
                <a:cubicBezTo>
                  <a:pt x="664" y="23"/>
                  <a:pt x="625" y="0"/>
                  <a:pt x="625" y="0"/>
                </a:cubicBezTo>
                <a:cubicBezTo>
                  <a:pt x="598" y="11"/>
                  <a:pt x="598" y="11"/>
                  <a:pt x="598" y="11"/>
                </a:cubicBezTo>
                <a:cubicBezTo>
                  <a:pt x="598" y="11"/>
                  <a:pt x="600" y="29"/>
                  <a:pt x="614" y="24"/>
                </a:cubicBezTo>
                <a:cubicBezTo>
                  <a:pt x="627" y="20"/>
                  <a:pt x="634" y="42"/>
                  <a:pt x="646" y="56"/>
                </a:cubicBezTo>
                <a:cubicBezTo>
                  <a:pt x="648" y="58"/>
                  <a:pt x="647" y="63"/>
                  <a:pt x="645" y="70"/>
                </a:cubicBezTo>
                <a:cubicBezTo>
                  <a:pt x="603" y="113"/>
                  <a:pt x="434" y="292"/>
                  <a:pt x="464" y="339"/>
                </a:cubicBezTo>
                <a:cubicBezTo>
                  <a:pt x="499" y="392"/>
                  <a:pt x="510" y="470"/>
                  <a:pt x="546" y="429"/>
                </a:cubicBezTo>
                <a:cubicBezTo>
                  <a:pt x="583" y="388"/>
                  <a:pt x="621" y="398"/>
                  <a:pt x="606" y="363"/>
                </a:cubicBezTo>
                <a:cubicBezTo>
                  <a:pt x="603" y="357"/>
                  <a:pt x="601" y="350"/>
                  <a:pt x="599" y="344"/>
                </a:cubicBezTo>
                <a:cubicBezTo>
                  <a:pt x="603" y="336"/>
                  <a:pt x="612" y="322"/>
                  <a:pt x="623" y="306"/>
                </a:cubicBezTo>
                <a:cubicBezTo>
                  <a:pt x="632" y="309"/>
                  <a:pt x="631" y="343"/>
                  <a:pt x="631" y="343"/>
                </a:cubicBezTo>
                <a:cubicBezTo>
                  <a:pt x="627" y="397"/>
                  <a:pt x="489" y="482"/>
                  <a:pt x="455" y="500"/>
                </a:cubicBezTo>
                <a:cubicBezTo>
                  <a:pt x="455" y="500"/>
                  <a:pt x="382" y="424"/>
                  <a:pt x="323" y="412"/>
                </a:cubicBezTo>
                <a:cubicBezTo>
                  <a:pt x="322" y="411"/>
                  <a:pt x="322" y="411"/>
                  <a:pt x="321" y="410"/>
                </a:cubicBezTo>
                <a:cubicBezTo>
                  <a:pt x="343" y="384"/>
                  <a:pt x="369" y="336"/>
                  <a:pt x="382" y="312"/>
                </a:cubicBezTo>
                <a:cubicBezTo>
                  <a:pt x="389" y="311"/>
                  <a:pt x="404" y="325"/>
                  <a:pt x="413" y="323"/>
                </a:cubicBezTo>
                <a:cubicBezTo>
                  <a:pt x="422" y="320"/>
                  <a:pt x="460" y="301"/>
                  <a:pt x="468" y="288"/>
                </a:cubicBezTo>
                <a:cubicBezTo>
                  <a:pt x="476" y="275"/>
                  <a:pt x="460" y="255"/>
                  <a:pt x="437" y="212"/>
                </a:cubicBezTo>
                <a:cubicBezTo>
                  <a:pt x="414" y="169"/>
                  <a:pt x="346" y="97"/>
                  <a:pt x="336" y="90"/>
                </a:cubicBezTo>
                <a:cubicBezTo>
                  <a:pt x="325" y="83"/>
                  <a:pt x="290" y="90"/>
                  <a:pt x="290" y="90"/>
                </a:cubicBezTo>
                <a:cubicBezTo>
                  <a:pt x="272" y="122"/>
                  <a:pt x="288" y="123"/>
                  <a:pt x="307" y="118"/>
                </a:cubicBezTo>
                <a:cubicBezTo>
                  <a:pt x="322" y="113"/>
                  <a:pt x="337" y="141"/>
                  <a:pt x="342" y="162"/>
                </a:cubicBezTo>
                <a:cubicBezTo>
                  <a:pt x="296" y="190"/>
                  <a:pt x="181" y="259"/>
                  <a:pt x="103" y="317"/>
                </a:cubicBezTo>
                <a:cubicBezTo>
                  <a:pt x="103" y="317"/>
                  <a:pt x="103" y="317"/>
                  <a:pt x="103" y="317"/>
                </a:cubicBezTo>
                <a:cubicBezTo>
                  <a:pt x="56" y="335"/>
                  <a:pt x="20" y="350"/>
                  <a:pt x="9" y="355"/>
                </a:cubicBezTo>
                <a:cubicBezTo>
                  <a:pt x="0" y="359"/>
                  <a:pt x="15" y="428"/>
                  <a:pt x="19" y="448"/>
                </a:cubicBezTo>
                <a:cubicBezTo>
                  <a:pt x="27" y="487"/>
                  <a:pt x="49" y="531"/>
                  <a:pt x="49" y="531"/>
                </a:cubicBezTo>
                <a:cubicBezTo>
                  <a:pt x="49" y="531"/>
                  <a:pt x="80" y="568"/>
                  <a:pt x="89" y="564"/>
                </a:cubicBezTo>
                <a:cubicBezTo>
                  <a:pt x="97" y="560"/>
                  <a:pt x="190" y="531"/>
                  <a:pt x="198" y="524"/>
                </a:cubicBezTo>
                <a:cubicBezTo>
                  <a:pt x="273" y="493"/>
                  <a:pt x="273" y="493"/>
                  <a:pt x="273" y="493"/>
                </a:cubicBezTo>
                <a:cubicBezTo>
                  <a:pt x="290" y="493"/>
                  <a:pt x="306" y="491"/>
                  <a:pt x="316" y="486"/>
                </a:cubicBezTo>
                <a:cubicBezTo>
                  <a:pt x="317" y="489"/>
                  <a:pt x="318" y="492"/>
                  <a:pt x="318" y="495"/>
                </a:cubicBezTo>
                <a:cubicBezTo>
                  <a:pt x="319" y="520"/>
                  <a:pt x="207" y="561"/>
                  <a:pt x="207" y="561"/>
                </a:cubicBezTo>
                <a:cubicBezTo>
                  <a:pt x="151" y="573"/>
                  <a:pt x="151" y="573"/>
                  <a:pt x="151" y="573"/>
                </a:cubicBezTo>
                <a:cubicBezTo>
                  <a:pt x="151" y="573"/>
                  <a:pt x="151" y="573"/>
                  <a:pt x="151" y="573"/>
                </a:cubicBezTo>
                <a:cubicBezTo>
                  <a:pt x="151" y="573"/>
                  <a:pt x="54" y="734"/>
                  <a:pt x="102" y="752"/>
                </a:cubicBezTo>
                <a:cubicBezTo>
                  <a:pt x="144" y="767"/>
                  <a:pt x="234" y="739"/>
                  <a:pt x="264" y="762"/>
                </a:cubicBezTo>
                <a:cubicBezTo>
                  <a:pt x="265" y="784"/>
                  <a:pt x="263" y="802"/>
                  <a:pt x="263" y="802"/>
                </a:cubicBezTo>
                <a:cubicBezTo>
                  <a:pt x="263" y="802"/>
                  <a:pt x="224" y="842"/>
                  <a:pt x="202" y="842"/>
                </a:cubicBezTo>
                <a:cubicBezTo>
                  <a:pt x="180" y="842"/>
                  <a:pt x="186" y="892"/>
                  <a:pt x="186" y="892"/>
                </a:cubicBezTo>
                <a:cubicBezTo>
                  <a:pt x="186" y="892"/>
                  <a:pt x="255" y="984"/>
                  <a:pt x="261" y="994"/>
                </a:cubicBezTo>
                <a:cubicBezTo>
                  <a:pt x="268" y="1004"/>
                  <a:pt x="296" y="997"/>
                  <a:pt x="296" y="989"/>
                </a:cubicBezTo>
                <a:cubicBezTo>
                  <a:pt x="296" y="980"/>
                  <a:pt x="310" y="970"/>
                  <a:pt x="337" y="961"/>
                </a:cubicBezTo>
                <a:cubicBezTo>
                  <a:pt x="364" y="953"/>
                  <a:pt x="366" y="928"/>
                  <a:pt x="366" y="928"/>
                </a:cubicBezTo>
                <a:cubicBezTo>
                  <a:pt x="366" y="928"/>
                  <a:pt x="353" y="900"/>
                  <a:pt x="348" y="878"/>
                </a:cubicBezTo>
                <a:cubicBezTo>
                  <a:pt x="344" y="864"/>
                  <a:pt x="374" y="769"/>
                  <a:pt x="396" y="705"/>
                </a:cubicBezTo>
                <a:cubicBezTo>
                  <a:pt x="400" y="716"/>
                  <a:pt x="404" y="726"/>
                  <a:pt x="407" y="736"/>
                </a:cubicBezTo>
                <a:cubicBezTo>
                  <a:pt x="407" y="737"/>
                  <a:pt x="407" y="737"/>
                  <a:pt x="407" y="738"/>
                </a:cubicBezTo>
                <a:cubicBezTo>
                  <a:pt x="409" y="739"/>
                  <a:pt x="410" y="742"/>
                  <a:pt x="410" y="744"/>
                </a:cubicBezTo>
                <a:cubicBezTo>
                  <a:pt x="419" y="767"/>
                  <a:pt x="425" y="786"/>
                  <a:pt x="425" y="795"/>
                </a:cubicBezTo>
                <a:cubicBezTo>
                  <a:pt x="421" y="804"/>
                  <a:pt x="417" y="810"/>
                  <a:pt x="414" y="812"/>
                </a:cubicBezTo>
                <a:cubicBezTo>
                  <a:pt x="399" y="822"/>
                  <a:pt x="450" y="825"/>
                  <a:pt x="450" y="825"/>
                </a:cubicBezTo>
                <a:cubicBezTo>
                  <a:pt x="450" y="825"/>
                  <a:pt x="498" y="799"/>
                  <a:pt x="482" y="786"/>
                </a:cubicBezTo>
                <a:cubicBezTo>
                  <a:pt x="476" y="781"/>
                  <a:pt x="479" y="758"/>
                  <a:pt x="484" y="732"/>
                </a:cubicBezTo>
                <a:cubicBezTo>
                  <a:pt x="484" y="731"/>
                  <a:pt x="484" y="731"/>
                  <a:pt x="484" y="730"/>
                </a:cubicBezTo>
                <a:cubicBezTo>
                  <a:pt x="486" y="718"/>
                  <a:pt x="489" y="706"/>
                  <a:pt x="492" y="695"/>
                </a:cubicBezTo>
                <a:cubicBezTo>
                  <a:pt x="493" y="694"/>
                  <a:pt x="493" y="694"/>
                  <a:pt x="493" y="694"/>
                </a:cubicBezTo>
                <a:cubicBezTo>
                  <a:pt x="493" y="692"/>
                  <a:pt x="494" y="690"/>
                  <a:pt x="494" y="689"/>
                </a:cubicBezTo>
                <a:cubicBezTo>
                  <a:pt x="516" y="628"/>
                  <a:pt x="550" y="577"/>
                  <a:pt x="554" y="572"/>
                </a:cubicBezTo>
                <a:cubicBezTo>
                  <a:pt x="568" y="555"/>
                  <a:pt x="581" y="541"/>
                  <a:pt x="591" y="532"/>
                </a:cubicBezTo>
                <a:cubicBezTo>
                  <a:pt x="594" y="530"/>
                  <a:pt x="597" y="527"/>
                  <a:pt x="599" y="525"/>
                </a:cubicBezTo>
                <a:cubicBezTo>
                  <a:pt x="634" y="534"/>
                  <a:pt x="696" y="551"/>
                  <a:pt x="763" y="568"/>
                </a:cubicBezTo>
                <a:cubicBezTo>
                  <a:pt x="765" y="569"/>
                  <a:pt x="766" y="570"/>
                  <a:pt x="768" y="572"/>
                </a:cubicBezTo>
                <a:cubicBezTo>
                  <a:pt x="775" y="574"/>
                  <a:pt x="782" y="577"/>
                  <a:pt x="789" y="579"/>
                </a:cubicBezTo>
                <a:cubicBezTo>
                  <a:pt x="805" y="581"/>
                  <a:pt x="821" y="584"/>
                  <a:pt x="837" y="587"/>
                </a:cubicBezTo>
                <a:cubicBezTo>
                  <a:pt x="840" y="587"/>
                  <a:pt x="843" y="587"/>
                  <a:pt x="845" y="588"/>
                </a:cubicBezTo>
                <a:cubicBezTo>
                  <a:pt x="866" y="592"/>
                  <a:pt x="886" y="596"/>
                  <a:pt x="907" y="602"/>
                </a:cubicBezTo>
                <a:cubicBezTo>
                  <a:pt x="913" y="604"/>
                  <a:pt x="919" y="606"/>
                  <a:pt x="925" y="608"/>
                </a:cubicBezTo>
                <a:cubicBezTo>
                  <a:pt x="930" y="609"/>
                  <a:pt x="935" y="612"/>
                  <a:pt x="939" y="614"/>
                </a:cubicBezTo>
                <a:cubicBezTo>
                  <a:pt x="983" y="626"/>
                  <a:pt x="1015" y="634"/>
                  <a:pt x="1020" y="636"/>
                </a:cubicBezTo>
                <a:cubicBezTo>
                  <a:pt x="1042" y="642"/>
                  <a:pt x="1070" y="636"/>
                  <a:pt x="1070" y="636"/>
                </a:cubicBezTo>
                <a:cubicBezTo>
                  <a:pt x="1070" y="636"/>
                  <a:pt x="1106" y="596"/>
                  <a:pt x="1102" y="586"/>
                </a:cubicBezTo>
                <a:close/>
                <a:moveTo>
                  <a:pt x="296" y="825"/>
                </a:moveTo>
                <a:cubicBezTo>
                  <a:pt x="287" y="831"/>
                  <a:pt x="287" y="753"/>
                  <a:pt x="287" y="723"/>
                </a:cubicBezTo>
                <a:cubicBezTo>
                  <a:pt x="287" y="721"/>
                  <a:pt x="287" y="718"/>
                  <a:pt x="287" y="716"/>
                </a:cubicBezTo>
                <a:cubicBezTo>
                  <a:pt x="287" y="716"/>
                  <a:pt x="287" y="716"/>
                  <a:pt x="287" y="716"/>
                </a:cubicBezTo>
                <a:cubicBezTo>
                  <a:pt x="287" y="716"/>
                  <a:pt x="317" y="686"/>
                  <a:pt x="308" y="650"/>
                </a:cubicBezTo>
                <a:cubicBezTo>
                  <a:pt x="304" y="634"/>
                  <a:pt x="293" y="623"/>
                  <a:pt x="283" y="615"/>
                </a:cubicBezTo>
                <a:cubicBezTo>
                  <a:pt x="300" y="601"/>
                  <a:pt x="325" y="585"/>
                  <a:pt x="349" y="570"/>
                </a:cubicBezTo>
                <a:cubicBezTo>
                  <a:pt x="355" y="569"/>
                  <a:pt x="361" y="568"/>
                  <a:pt x="366" y="565"/>
                </a:cubicBezTo>
                <a:cubicBezTo>
                  <a:pt x="361" y="570"/>
                  <a:pt x="357" y="573"/>
                  <a:pt x="357" y="573"/>
                </a:cubicBezTo>
                <a:cubicBezTo>
                  <a:pt x="357" y="573"/>
                  <a:pt x="342" y="597"/>
                  <a:pt x="357" y="614"/>
                </a:cubicBezTo>
                <a:cubicBezTo>
                  <a:pt x="357" y="614"/>
                  <a:pt x="373" y="649"/>
                  <a:pt x="389" y="689"/>
                </a:cubicBezTo>
                <a:cubicBezTo>
                  <a:pt x="373" y="723"/>
                  <a:pt x="305" y="820"/>
                  <a:pt x="296" y="825"/>
                </a:cubicBezTo>
                <a:close/>
                <a:moveTo>
                  <a:pt x="493" y="622"/>
                </a:moveTo>
                <a:cubicBezTo>
                  <a:pt x="490" y="625"/>
                  <a:pt x="486" y="630"/>
                  <a:pt x="482" y="641"/>
                </a:cubicBezTo>
                <a:cubicBezTo>
                  <a:pt x="477" y="651"/>
                  <a:pt x="472" y="658"/>
                  <a:pt x="470" y="657"/>
                </a:cubicBezTo>
                <a:cubicBezTo>
                  <a:pt x="466" y="656"/>
                  <a:pt x="456" y="631"/>
                  <a:pt x="456" y="631"/>
                </a:cubicBezTo>
                <a:cubicBezTo>
                  <a:pt x="478" y="636"/>
                  <a:pt x="509" y="578"/>
                  <a:pt x="509" y="587"/>
                </a:cubicBezTo>
                <a:cubicBezTo>
                  <a:pt x="509" y="591"/>
                  <a:pt x="501" y="607"/>
                  <a:pt x="493" y="622"/>
                </a:cubicBezTo>
                <a:close/>
              </a:path>
            </a:pathLst>
          </a:custGeom>
          <a:solidFill>
            <a:srgbClr val="E4003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493" name="PA_任意多边形 56"/>
          <p:cNvSpPr>
            <a:spLocks noEditPoints="1"/>
          </p:cNvSpPr>
          <p:nvPr>
            <p:custDataLst>
              <p:tags r:id="rId53"/>
            </p:custDataLst>
          </p:nvPr>
        </p:nvSpPr>
        <p:spPr bwMode="auto">
          <a:xfrm>
            <a:off x="3660775" y="1555750"/>
            <a:ext cx="2628900" cy="2401888"/>
          </a:xfrm>
          <a:custGeom>
            <a:avLst/>
            <a:gdLst>
              <a:gd name="T0" fmla="*/ 755 w 1102"/>
              <a:gd name="T1" fmla="*/ 513 h 1006"/>
              <a:gd name="T2" fmla="*/ 776 w 1102"/>
              <a:gd name="T3" fmla="*/ 429 h 1006"/>
              <a:gd name="T4" fmla="*/ 746 w 1102"/>
              <a:gd name="T5" fmla="*/ 223 h 1006"/>
              <a:gd name="T6" fmla="*/ 744 w 1102"/>
              <a:gd name="T7" fmla="*/ 194 h 1006"/>
              <a:gd name="T8" fmla="*/ 599 w 1102"/>
              <a:gd name="T9" fmla="*/ 29 h 1006"/>
              <a:gd name="T10" fmla="*/ 640 w 1102"/>
              <a:gd name="T11" fmla="*/ 72 h 1006"/>
              <a:gd name="T12" fmla="*/ 606 w 1102"/>
              <a:gd name="T13" fmla="*/ 366 h 1006"/>
              <a:gd name="T14" fmla="*/ 410 w 1102"/>
              <a:gd name="T15" fmla="*/ 462 h 1006"/>
              <a:gd name="T16" fmla="*/ 423 w 1102"/>
              <a:gd name="T17" fmla="*/ 325 h 1006"/>
              <a:gd name="T18" fmla="*/ 276 w 1102"/>
              <a:gd name="T19" fmla="*/ 115 h 1006"/>
              <a:gd name="T20" fmla="*/ 5 w 1102"/>
              <a:gd name="T21" fmla="*/ 356 h 1006"/>
              <a:gd name="T22" fmla="*/ 94 w 1102"/>
              <a:gd name="T23" fmla="*/ 568 h 1006"/>
              <a:gd name="T24" fmla="*/ 308 w 1102"/>
              <a:gd name="T25" fmla="*/ 507 h 1006"/>
              <a:gd name="T26" fmla="*/ 98 w 1102"/>
              <a:gd name="T27" fmla="*/ 759 h 1006"/>
              <a:gd name="T28" fmla="*/ 215 w 1102"/>
              <a:gd name="T29" fmla="*/ 838 h 1006"/>
              <a:gd name="T30" fmla="*/ 294 w 1102"/>
              <a:gd name="T31" fmla="*/ 999 h 1006"/>
              <a:gd name="T32" fmla="*/ 390 w 1102"/>
              <a:gd name="T33" fmla="*/ 711 h 1006"/>
              <a:gd name="T34" fmla="*/ 406 w 1102"/>
              <a:gd name="T35" fmla="*/ 816 h 1006"/>
              <a:gd name="T36" fmla="*/ 481 w 1102"/>
              <a:gd name="T37" fmla="*/ 736 h 1006"/>
              <a:gd name="T38" fmla="*/ 492 w 1102"/>
              <a:gd name="T39" fmla="*/ 700 h 1006"/>
              <a:gd name="T40" fmla="*/ 759 w 1102"/>
              <a:gd name="T41" fmla="*/ 575 h 1006"/>
              <a:gd name="T42" fmla="*/ 1017 w 1102"/>
              <a:gd name="T43" fmla="*/ 643 h 1006"/>
              <a:gd name="T44" fmla="*/ 1067 w 1102"/>
              <a:gd name="T45" fmla="*/ 635 h 1006"/>
              <a:gd name="T46" fmla="*/ 787 w 1102"/>
              <a:gd name="T47" fmla="*/ 580 h 1006"/>
              <a:gd name="T48" fmla="*/ 488 w 1102"/>
              <a:gd name="T49" fmla="*/ 692 h 1006"/>
              <a:gd name="T50" fmla="*/ 478 w 1102"/>
              <a:gd name="T51" fmla="*/ 734 h 1006"/>
              <a:gd name="T52" fmla="*/ 425 w 1102"/>
              <a:gd name="T53" fmla="*/ 824 h 1006"/>
              <a:gd name="T54" fmla="*/ 411 w 1102"/>
              <a:gd name="T55" fmla="*/ 820 h 1006"/>
              <a:gd name="T56" fmla="*/ 408 w 1102"/>
              <a:gd name="T57" fmla="*/ 740 h 1006"/>
              <a:gd name="T58" fmla="*/ 361 w 1102"/>
              <a:gd name="T59" fmla="*/ 932 h 1006"/>
              <a:gd name="T60" fmla="*/ 186 w 1102"/>
              <a:gd name="T61" fmla="*/ 895 h 1006"/>
              <a:gd name="T62" fmla="*/ 135 w 1102"/>
              <a:gd name="T63" fmla="*/ 757 h 1006"/>
              <a:gd name="T64" fmla="*/ 300 w 1102"/>
              <a:gd name="T65" fmla="*/ 523 h 1006"/>
              <a:gd name="T66" fmla="*/ 84 w 1102"/>
              <a:gd name="T67" fmla="*/ 565 h 1006"/>
              <a:gd name="T68" fmla="*/ 6 w 1102"/>
              <a:gd name="T69" fmla="*/ 371 h 1006"/>
              <a:gd name="T70" fmla="*/ 342 w 1102"/>
              <a:gd name="T71" fmla="*/ 166 h 1006"/>
              <a:gd name="T72" fmla="*/ 337 w 1102"/>
              <a:gd name="T73" fmla="*/ 102 h 1006"/>
              <a:gd name="T74" fmla="*/ 377 w 1102"/>
              <a:gd name="T75" fmla="*/ 313 h 1006"/>
              <a:gd name="T76" fmla="*/ 553 w 1102"/>
              <a:gd name="T77" fmla="*/ 441 h 1006"/>
              <a:gd name="T78" fmla="*/ 602 w 1102"/>
              <a:gd name="T79" fmla="*/ 385 h 1006"/>
              <a:gd name="T80" fmla="*/ 647 w 1102"/>
              <a:gd name="T81" fmla="*/ 63 h 1006"/>
              <a:gd name="T82" fmla="*/ 623 w 1102"/>
              <a:gd name="T83" fmla="*/ 7 h 1006"/>
              <a:gd name="T84" fmla="*/ 745 w 1102"/>
              <a:gd name="T85" fmla="*/ 188 h 1006"/>
              <a:gd name="T86" fmla="*/ 689 w 1102"/>
              <a:gd name="T87" fmla="*/ 217 h 1006"/>
              <a:gd name="T88" fmla="*/ 803 w 1102"/>
              <a:gd name="T89" fmla="*/ 353 h 1006"/>
              <a:gd name="T90" fmla="*/ 661 w 1102"/>
              <a:gd name="T91" fmla="*/ 463 h 1006"/>
              <a:gd name="T92" fmla="*/ 942 w 1102"/>
              <a:gd name="T93" fmla="*/ 578 h 1006"/>
              <a:gd name="T94" fmla="*/ 1096 w 1102"/>
              <a:gd name="T95" fmla="*/ 591 h 1006"/>
              <a:gd name="T96" fmla="*/ 293 w 1102"/>
              <a:gd name="T97" fmla="*/ 826 h 1006"/>
              <a:gd name="T98" fmla="*/ 298 w 1102"/>
              <a:gd name="T99" fmla="*/ 706 h 1006"/>
              <a:gd name="T100" fmla="*/ 352 w 1102"/>
              <a:gd name="T101" fmla="*/ 620 h 1006"/>
              <a:gd name="T102" fmla="*/ 316 w 1102"/>
              <a:gd name="T103" fmla="*/ 806 h 1006"/>
              <a:gd name="T104" fmla="*/ 366 w 1102"/>
              <a:gd name="T105" fmla="*/ 572 h 1006"/>
              <a:gd name="T106" fmla="*/ 282 w 1102"/>
              <a:gd name="T107" fmla="*/ 718 h 1006"/>
              <a:gd name="T108" fmla="*/ 476 w 1102"/>
              <a:gd name="T109" fmla="*/ 644 h 1006"/>
              <a:gd name="T110" fmla="*/ 467 w 1102"/>
              <a:gd name="T111" fmla="*/ 661 h 1006"/>
              <a:gd name="T112" fmla="*/ 456 w 1102"/>
              <a:gd name="T113" fmla="*/ 634 h 1006"/>
              <a:gd name="T114" fmla="*/ 506 w 1102"/>
              <a:gd name="T115" fmla="*/ 593 h 1006"/>
              <a:gd name="T116" fmla="*/ 504 w 1102"/>
              <a:gd name="T117" fmla="*/ 591 h 1006"/>
              <a:gd name="T118" fmla="*/ 508 w 1102"/>
              <a:gd name="T119" fmla="*/ 594 h 1006"/>
              <a:gd name="T120" fmla="*/ 463 w 1102"/>
              <a:gd name="T121" fmla="*/ 662 h 10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102" h="1006">
                <a:moveTo>
                  <a:pt x="1099" y="590"/>
                </a:moveTo>
                <a:cubicBezTo>
                  <a:pt x="1101" y="589"/>
                  <a:pt x="1101" y="589"/>
                  <a:pt x="1101" y="589"/>
                </a:cubicBezTo>
                <a:cubicBezTo>
                  <a:pt x="1101" y="588"/>
                  <a:pt x="1100" y="587"/>
                  <a:pt x="1099" y="586"/>
                </a:cubicBezTo>
                <a:cubicBezTo>
                  <a:pt x="1098" y="585"/>
                  <a:pt x="1097" y="585"/>
                  <a:pt x="1095" y="584"/>
                </a:cubicBezTo>
                <a:cubicBezTo>
                  <a:pt x="1093" y="584"/>
                  <a:pt x="1092" y="584"/>
                  <a:pt x="1090" y="584"/>
                </a:cubicBezTo>
                <a:cubicBezTo>
                  <a:pt x="1081" y="584"/>
                  <a:pt x="1069" y="586"/>
                  <a:pt x="1056" y="588"/>
                </a:cubicBezTo>
                <a:cubicBezTo>
                  <a:pt x="1043" y="590"/>
                  <a:pt x="1030" y="592"/>
                  <a:pt x="1020" y="592"/>
                </a:cubicBezTo>
                <a:cubicBezTo>
                  <a:pt x="1017" y="592"/>
                  <a:pt x="1014" y="592"/>
                  <a:pt x="1011" y="592"/>
                </a:cubicBezTo>
                <a:cubicBezTo>
                  <a:pt x="1010" y="591"/>
                  <a:pt x="1007" y="591"/>
                  <a:pt x="1004" y="589"/>
                </a:cubicBezTo>
                <a:cubicBezTo>
                  <a:pt x="992" y="586"/>
                  <a:pt x="971" y="580"/>
                  <a:pt x="944" y="571"/>
                </a:cubicBezTo>
                <a:cubicBezTo>
                  <a:pt x="943" y="571"/>
                  <a:pt x="943" y="571"/>
                  <a:pt x="943" y="571"/>
                </a:cubicBezTo>
                <a:cubicBezTo>
                  <a:pt x="943" y="571"/>
                  <a:pt x="943" y="571"/>
                  <a:pt x="943" y="571"/>
                </a:cubicBezTo>
                <a:cubicBezTo>
                  <a:pt x="756" y="514"/>
                  <a:pt x="756" y="514"/>
                  <a:pt x="756" y="514"/>
                </a:cubicBezTo>
                <a:cubicBezTo>
                  <a:pt x="756" y="514"/>
                  <a:pt x="756" y="514"/>
                  <a:pt x="756" y="514"/>
                </a:cubicBezTo>
                <a:cubicBezTo>
                  <a:pt x="755" y="513"/>
                  <a:pt x="755" y="513"/>
                  <a:pt x="755" y="513"/>
                </a:cubicBezTo>
                <a:cubicBezTo>
                  <a:pt x="755" y="513"/>
                  <a:pt x="755" y="513"/>
                  <a:pt x="755" y="513"/>
                </a:cubicBezTo>
                <a:cubicBezTo>
                  <a:pt x="750" y="512"/>
                  <a:pt x="746" y="510"/>
                  <a:pt x="742" y="508"/>
                </a:cubicBezTo>
                <a:cubicBezTo>
                  <a:pt x="742" y="508"/>
                  <a:pt x="742" y="508"/>
                  <a:pt x="742" y="508"/>
                </a:cubicBezTo>
                <a:cubicBezTo>
                  <a:pt x="741" y="508"/>
                  <a:pt x="741" y="508"/>
                  <a:pt x="741" y="508"/>
                </a:cubicBezTo>
                <a:cubicBezTo>
                  <a:pt x="739" y="507"/>
                  <a:pt x="737" y="506"/>
                  <a:pt x="735" y="505"/>
                </a:cubicBezTo>
                <a:cubicBezTo>
                  <a:pt x="735" y="505"/>
                  <a:pt x="735" y="505"/>
                  <a:pt x="735" y="505"/>
                </a:cubicBezTo>
                <a:cubicBezTo>
                  <a:pt x="734" y="505"/>
                  <a:pt x="734" y="505"/>
                  <a:pt x="734" y="505"/>
                </a:cubicBezTo>
                <a:cubicBezTo>
                  <a:pt x="711" y="494"/>
                  <a:pt x="693" y="482"/>
                  <a:pt x="675" y="464"/>
                </a:cubicBezTo>
                <a:cubicBezTo>
                  <a:pt x="672" y="462"/>
                  <a:pt x="669" y="459"/>
                  <a:pt x="664" y="457"/>
                </a:cubicBezTo>
                <a:cubicBezTo>
                  <a:pt x="663" y="460"/>
                  <a:pt x="663" y="460"/>
                  <a:pt x="663" y="460"/>
                </a:cubicBezTo>
                <a:cubicBezTo>
                  <a:pt x="665" y="462"/>
                  <a:pt x="665" y="462"/>
                  <a:pt x="665" y="462"/>
                </a:cubicBezTo>
                <a:cubicBezTo>
                  <a:pt x="675" y="450"/>
                  <a:pt x="684" y="439"/>
                  <a:pt x="691" y="428"/>
                </a:cubicBezTo>
                <a:cubicBezTo>
                  <a:pt x="695" y="422"/>
                  <a:pt x="698" y="418"/>
                  <a:pt x="702" y="416"/>
                </a:cubicBezTo>
                <a:cubicBezTo>
                  <a:pt x="705" y="413"/>
                  <a:pt x="708" y="412"/>
                  <a:pt x="712" y="412"/>
                </a:cubicBezTo>
                <a:cubicBezTo>
                  <a:pt x="718" y="412"/>
                  <a:pt x="727" y="416"/>
                  <a:pt x="737" y="420"/>
                </a:cubicBezTo>
                <a:cubicBezTo>
                  <a:pt x="747" y="424"/>
                  <a:pt x="759" y="429"/>
                  <a:pt x="774" y="429"/>
                </a:cubicBezTo>
                <a:cubicBezTo>
                  <a:pt x="775" y="429"/>
                  <a:pt x="776" y="429"/>
                  <a:pt x="776" y="429"/>
                </a:cubicBezTo>
                <a:cubicBezTo>
                  <a:pt x="790" y="429"/>
                  <a:pt x="801" y="424"/>
                  <a:pt x="808" y="416"/>
                </a:cubicBezTo>
                <a:cubicBezTo>
                  <a:pt x="814" y="407"/>
                  <a:pt x="817" y="396"/>
                  <a:pt x="817" y="385"/>
                </a:cubicBezTo>
                <a:cubicBezTo>
                  <a:pt x="817" y="374"/>
                  <a:pt x="814" y="362"/>
                  <a:pt x="809" y="351"/>
                </a:cubicBezTo>
                <a:cubicBezTo>
                  <a:pt x="806" y="353"/>
                  <a:pt x="806" y="353"/>
                  <a:pt x="806" y="353"/>
                </a:cubicBezTo>
                <a:cubicBezTo>
                  <a:pt x="804" y="356"/>
                  <a:pt x="804" y="356"/>
                  <a:pt x="804" y="356"/>
                </a:cubicBezTo>
                <a:cubicBezTo>
                  <a:pt x="805" y="356"/>
                  <a:pt x="805" y="356"/>
                  <a:pt x="805" y="356"/>
                </a:cubicBezTo>
                <a:cubicBezTo>
                  <a:pt x="810" y="358"/>
                  <a:pt x="810" y="358"/>
                  <a:pt x="810" y="358"/>
                </a:cubicBezTo>
                <a:cubicBezTo>
                  <a:pt x="809" y="352"/>
                  <a:pt x="809" y="352"/>
                  <a:pt x="809" y="352"/>
                </a:cubicBezTo>
                <a:cubicBezTo>
                  <a:pt x="809" y="352"/>
                  <a:pt x="803" y="322"/>
                  <a:pt x="796" y="291"/>
                </a:cubicBezTo>
                <a:cubicBezTo>
                  <a:pt x="793" y="275"/>
                  <a:pt x="789" y="259"/>
                  <a:pt x="786" y="247"/>
                </a:cubicBezTo>
                <a:cubicBezTo>
                  <a:pt x="784" y="241"/>
                  <a:pt x="783" y="235"/>
                  <a:pt x="781" y="231"/>
                </a:cubicBezTo>
                <a:cubicBezTo>
                  <a:pt x="780" y="229"/>
                  <a:pt x="780" y="227"/>
                  <a:pt x="779" y="225"/>
                </a:cubicBezTo>
                <a:cubicBezTo>
                  <a:pt x="778" y="224"/>
                  <a:pt x="778" y="223"/>
                  <a:pt x="777" y="222"/>
                </a:cubicBezTo>
                <a:cubicBezTo>
                  <a:pt x="776" y="220"/>
                  <a:pt x="774" y="219"/>
                  <a:pt x="772" y="219"/>
                </a:cubicBezTo>
                <a:cubicBezTo>
                  <a:pt x="771" y="218"/>
                  <a:pt x="769" y="218"/>
                  <a:pt x="767" y="218"/>
                </a:cubicBezTo>
                <a:cubicBezTo>
                  <a:pt x="761" y="218"/>
                  <a:pt x="753" y="221"/>
                  <a:pt x="746" y="223"/>
                </a:cubicBezTo>
                <a:cubicBezTo>
                  <a:pt x="739" y="226"/>
                  <a:pt x="733" y="229"/>
                  <a:pt x="729" y="231"/>
                </a:cubicBezTo>
                <a:cubicBezTo>
                  <a:pt x="729" y="231"/>
                  <a:pt x="729" y="231"/>
                  <a:pt x="728" y="231"/>
                </a:cubicBezTo>
                <a:cubicBezTo>
                  <a:pt x="726" y="231"/>
                  <a:pt x="724" y="231"/>
                  <a:pt x="721" y="230"/>
                </a:cubicBezTo>
                <a:cubicBezTo>
                  <a:pt x="712" y="227"/>
                  <a:pt x="701" y="220"/>
                  <a:pt x="693" y="215"/>
                </a:cubicBezTo>
                <a:cubicBezTo>
                  <a:pt x="692" y="218"/>
                  <a:pt x="692" y="218"/>
                  <a:pt x="692" y="218"/>
                </a:cubicBezTo>
                <a:cubicBezTo>
                  <a:pt x="695" y="219"/>
                  <a:pt x="695" y="219"/>
                  <a:pt x="695" y="219"/>
                </a:cubicBezTo>
                <a:cubicBezTo>
                  <a:pt x="697" y="214"/>
                  <a:pt x="699" y="209"/>
                  <a:pt x="703" y="205"/>
                </a:cubicBezTo>
                <a:cubicBezTo>
                  <a:pt x="703" y="204"/>
                  <a:pt x="703" y="204"/>
                  <a:pt x="703" y="204"/>
                </a:cubicBezTo>
                <a:cubicBezTo>
                  <a:pt x="703" y="203"/>
                  <a:pt x="703" y="203"/>
                  <a:pt x="703" y="203"/>
                </a:cubicBezTo>
                <a:cubicBezTo>
                  <a:pt x="700" y="203"/>
                  <a:pt x="700" y="203"/>
                  <a:pt x="700" y="203"/>
                </a:cubicBezTo>
                <a:cubicBezTo>
                  <a:pt x="703" y="205"/>
                  <a:pt x="703" y="205"/>
                  <a:pt x="703" y="205"/>
                </a:cubicBezTo>
                <a:cubicBezTo>
                  <a:pt x="703" y="205"/>
                  <a:pt x="703" y="205"/>
                  <a:pt x="703" y="205"/>
                </a:cubicBezTo>
                <a:cubicBezTo>
                  <a:pt x="700" y="203"/>
                  <a:pt x="700" y="203"/>
                  <a:pt x="700" y="203"/>
                </a:cubicBezTo>
                <a:cubicBezTo>
                  <a:pt x="701" y="206"/>
                  <a:pt x="701" y="206"/>
                  <a:pt x="701" y="206"/>
                </a:cubicBezTo>
                <a:cubicBezTo>
                  <a:pt x="713" y="202"/>
                  <a:pt x="725" y="199"/>
                  <a:pt x="734" y="197"/>
                </a:cubicBezTo>
                <a:cubicBezTo>
                  <a:pt x="738" y="196"/>
                  <a:pt x="742" y="195"/>
                  <a:pt x="744" y="194"/>
                </a:cubicBezTo>
                <a:cubicBezTo>
                  <a:pt x="747" y="194"/>
                  <a:pt x="748" y="194"/>
                  <a:pt x="748" y="194"/>
                </a:cubicBezTo>
                <a:cubicBezTo>
                  <a:pt x="749" y="193"/>
                  <a:pt x="749" y="193"/>
                  <a:pt x="749" y="193"/>
                </a:cubicBezTo>
                <a:cubicBezTo>
                  <a:pt x="750" y="193"/>
                  <a:pt x="750" y="193"/>
                  <a:pt x="750" y="193"/>
                </a:cubicBezTo>
                <a:cubicBezTo>
                  <a:pt x="750" y="192"/>
                  <a:pt x="763" y="180"/>
                  <a:pt x="763" y="152"/>
                </a:cubicBezTo>
                <a:cubicBezTo>
                  <a:pt x="763" y="145"/>
                  <a:pt x="762" y="136"/>
                  <a:pt x="760" y="127"/>
                </a:cubicBezTo>
                <a:cubicBezTo>
                  <a:pt x="757" y="115"/>
                  <a:pt x="751" y="104"/>
                  <a:pt x="743" y="95"/>
                </a:cubicBezTo>
                <a:cubicBezTo>
                  <a:pt x="731" y="81"/>
                  <a:pt x="716" y="70"/>
                  <a:pt x="702" y="60"/>
                </a:cubicBezTo>
                <a:cubicBezTo>
                  <a:pt x="696" y="56"/>
                  <a:pt x="690" y="52"/>
                  <a:pt x="685" y="48"/>
                </a:cubicBezTo>
                <a:cubicBezTo>
                  <a:pt x="680" y="45"/>
                  <a:pt x="676" y="41"/>
                  <a:pt x="674" y="39"/>
                </a:cubicBezTo>
                <a:cubicBezTo>
                  <a:pt x="671" y="35"/>
                  <a:pt x="667" y="31"/>
                  <a:pt x="661" y="27"/>
                </a:cubicBezTo>
                <a:cubicBezTo>
                  <a:pt x="646" y="14"/>
                  <a:pt x="623" y="1"/>
                  <a:pt x="623" y="1"/>
                </a:cubicBezTo>
                <a:cubicBezTo>
                  <a:pt x="622" y="0"/>
                  <a:pt x="622" y="0"/>
                  <a:pt x="622" y="0"/>
                </a:cubicBezTo>
                <a:cubicBezTo>
                  <a:pt x="591" y="13"/>
                  <a:pt x="591" y="13"/>
                  <a:pt x="591" y="13"/>
                </a:cubicBezTo>
                <a:cubicBezTo>
                  <a:pt x="592" y="16"/>
                  <a:pt x="592" y="16"/>
                  <a:pt x="592" y="16"/>
                </a:cubicBezTo>
                <a:cubicBezTo>
                  <a:pt x="592" y="16"/>
                  <a:pt x="592" y="20"/>
                  <a:pt x="594" y="24"/>
                </a:cubicBezTo>
                <a:cubicBezTo>
                  <a:pt x="595" y="26"/>
                  <a:pt x="597" y="28"/>
                  <a:pt x="599" y="29"/>
                </a:cubicBezTo>
                <a:cubicBezTo>
                  <a:pt x="601" y="31"/>
                  <a:pt x="604" y="32"/>
                  <a:pt x="607" y="32"/>
                </a:cubicBezTo>
                <a:cubicBezTo>
                  <a:pt x="608" y="32"/>
                  <a:pt x="610" y="32"/>
                  <a:pt x="612" y="31"/>
                </a:cubicBezTo>
                <a:cubicBezTo>
                  <a:pt x="613" y="31"/>
                  <a:pt x="614" y="31"/>
                  <a:pt x="614" y="31"/>
                </a:cubicBezTo>
                <a:cubicBezTo>
                  <a:pt x="616" y="31"/>
                  <a:pt x="618" y="32"/>
                  <a:pt x="620" y="33"/>
                </a:cubicBezTo>
                <a:cubicBezTo>
                  <a:pt x="623" y="36"/>
                  <a:pt x="626" y="40"/>
                  <a:pt x="630" y="46"/>
                </a:cubicBezTo>
                <a:cubicBezTo>
                  <a:pt x="633" y="51"/>
                  <a:pt x="637" y="57"/>
                  <a:pt x="641" y="62"/>
                </a:cubicBezTo>
                <a:cubicBezTo>
                  <a:pt x="642" y="61"/>
                  <a:pt x="642" y="61"/>
                  <a:pt x="642" y="61"/>
                </a:cubicBezTo>
                <a:cubicBezTo>
                  <a:pt x="641" y="62"/>
                  <a:pt x="641" y="62"/>
                  <a:pt x="641" y="62"/>
                </a:cubicBezTo>
                <a:cubicBezTo>
                  <a:pt x="641" y="62"/>
                  <a:pt x="641" y="62"/>
                  <a:pt x="641" y="62"/>
                </a:cubicBezTo>
                <a:cubicBezTo>
                  <a:pt x="642" y="61"/>
                  <a:pt x="642" y="61"/>
                  <a:pt x="642" y="61"/>
                </a:cubicBezTo>
                <a:cubicBezTo>
                  <a:pt x="641" y="62"/>
                  <a:pt x="641" y="62"/>
                  <a:pt x="641" y="62"/>
                </a:cubicBezTo>
                <a:cubicBezTo>
                  <a:pt x="641" y="62"/>
                  <a:pt x="641" y="62"/>
                  <a:pt x="641" y="62"/>
                </a:cubicBezTo>
                <a:cubicBezTo>
                  <a:pt x="641" y="62"/>
                  <a:pt x="641" y="62"/>
                  <a:pt x="641" y="63"/>
                </a:cubicBezTo>
                <a:cubicBezTo>
                  <a:pt x="641" y="65"/>
                  <a:pt x="640" y="68"/>
                  <a:pt x="639" y="73"/>
                </a:cubicBezTo>
                <a:cubicBezTo>
                  <a:pt x="642" y="74"/>
                  <a:pt x="642" y="74"/>
                  <a:pt x="642" y="74"/>
                </a:cubicBezTo>
                <a:cubicBezTo>
                  <a:pt x="640" y="72"/>
                  <a:pt x="640" y="72"/>
                  <a:pt x="640" y="72"/>
                </a:cubicBezTo>
                <a:cubicBezTo>
                  <a:pt x="620" y="92"/>
                  <a:pt x="574" y="140"/>
                  <a:pt x="533" y="191"/>
                </a:cubicBezTo>
                <a:cubicBezTo>
                  <a:pt x="512" y="217"/>
                  <a:pt x="493" y="243"/>
                  <a:pt x="478" y="267"/>
                </a:cubicBezTo>
                <a:cubicBezTo>
                  <a:pt x="471" y="279"/>
                  <a:pt x="465" y="290"/>
                  <a:pt x="461" y="301"/>
                </a:cubicBezTo>
                <a:cubicBezTo>
                  <a:pt x="457" y="311"/>
                  <a:pt x="454" y="321"/>
                  <a:pt x="454" y="329"/>
                </a:cubicBezTo>
                <a:cubicBezTo>
                  <a:pt x="454" y="335"/>
                  <a:pt x="456" y="340"/>
                  <a:pt x="459" y="345"/>
                </a:cubicBezTo>
                <a:cubicBezTo>
                  <a:pt x="472" y="366"/>
                  <a:pt x="482" y="391"/>
                  <a:pt x="492" y="411"/>
                </a:cubicBezTo>
                <a:cubicBezTo>
                  <a:pt x="497" y="421"/>
                  <a:pt x="501" y="430"/>
                  <a:pt x="506" y="437"/>
                </a:cubicBezTo>
                <a:cubicBezTo>
                  <a:pt x="509" y="440"/>
                  <a:pt x="512" y="443"/>
                  <a:pt x="515" y="445"/>
                </a:cubicBezTo>
                <a:cubicBezTo>
                  <a:pt x="517" y="446"/>
                  <a:pt x="521" y="448"/>
                  <a:pt x="524" y="448"/>
                </a:cubicBezTo>
                <a:cubicBezTo>
                  <a:pt x="528" y="448"/>
                  <a:pt x="531" y="447"/>
                  <a:pt x="535" y="444"/>
                </a:cubicBezTo>
                <a:cubicBezTo>
                  <a:pt x="538" y="442"/>
                  <a:pt x="542" y="439"/>
                  <a:pt x="546" y="435"/>
                </a:cubicBezTo>
                <a:cubicBezTo>
                  <a:pt x="561" y="418"/>
                  <a:pt x="576" y="410"/>
                  <a:pt x="588" y="404"/>
                </a:cubicBezTo>
                <a:cubicBezTo>
                  <a:pt x="594" y="400"/>
                  <a:pt x="599" y="398"/>
                  <a:pt x="603" y="394"/>
                </a:cubicBezTo>
                <a:cubicBezTo>
                  <a:pt x="605" y="392"/>
                  <a:pt x="606" y="390"/>
                  <a:pt x="607" y="388"/>
                </a:cubicBezTo>
                <a:cubicBezTo>
                  <a:pt x="609" y="386"/>
                  <a:pt x="609" y="383"/>
                  <a:pt x="609" y="380"/>
                </a:cubicBezTo>
                <a:cubicBezTo>
                  <a:pt x="609" y="376"/>
                  <a:pt x="608" y="371"/>
                  <a:pt x="606" y="366"/>
                </a:cubicBezTo>
                <a:cubicBezTo>
                  <a:pt x="603" y="359"/>
                  <a:pt x="601" y="353"/>
                  <a:pt x="599" y="347"/>
                </a:cubicBezTo>
                <a:cubicBezTo>
                  <a:pt x="596" y="348"/>
                  <a:pt x="596" y="348"/>
                  <a:pt x="596" y="348"/>
                </a:cubicBezTo>
                <a:cubicBezTo>
                  <a:pt x="599" y="350"/>
                  <a:pt x="599" y="350"/>
                  <a:pt x="599" y="350"/>
                </a:cubicBezTo>
                <a:cubicBezTo>
                  <a:pt x="603" y="342"/>
                  <a:pt x="612" y="328"/>
                  <a:pt x="623" y="312"/>
                </a:cubicBezTo>
                <a:cubicBezTo>
                  <a:pt x="620" y="310"/>
                  <a:pt x="620" y="310"/>
                  <a:pt x="620" y="310"/>
                </a:cubicBezTo>
                <a:cubicBezTo>
                  <a:pt x="619" y="313"/>
                  <a:pt x="619" y="313"/>
                  <a:pt x="619" y="313"/>
                </a:cubicBezTo>
                <a:cubicBezTo>
                  <a:pt x="619" y="313"/>
                  <a:pt x="620" y="313"/>
                  <a:pt x="620" y="314"/>
                </a:cubicBezTo>
                <a:cubicBezTo>
                  <a:pt x="621" y="315"/>
                  <a:pt x="622" y="318"/>
                  <a:pt x="623" y="322"/>
                </a:cubicBezTo>
                <a:cubicBezTo>
                  <a:pt x="625" y="332"/>
                  <a:pt x="625" y="347"/>
                  <a:pt x="625" y="347"/>
                </a:cubicBezTo>
                <a:cubicBezTo>
                  <a:pt x="628" y="347"/>
                  <a:pt x="628" y="347"/>
                  <a:pt x="628" y="347"/>
                </a:cubicBezTo>
                <a:cubicBezTo>
                  <a:pt x="625" y="347"/>
                  <a:pt x="625" y="347"/>
                  <a:pt x="625" y="347"/>
                </a:cubicBezTo>
                <a:cubicBezTo>
                  <a:pt x="624" y="359"/>
                  <a:pt x="615" y="374"/>
                  <a:pt x="601" y="390"/>
                </a:cubicBezTo>
                <a:cubicBezTo>
                  <a:pt x="560" y="436"/>
                  <a:pt x="476" y="487"/>
                  <a:pt x="451" y="501"/>
                </a:cubicBezTo>
                <a:cubicBezTo>
                  <a:pt x="452" y="504"/>
                  <a:pt x="452" y="504"/>
                  <a:pt x="452" y="504"/>
                </a:cubicBezTo>
                <a:cubicBezTo>
                  <a:pt x="454" y="501"/>
                  <a:pt x="454" y="501"/>
                  <a:pt x="454" y="501"/>
                </a:cubicBezTo>
                <a:cubicBezTo>
                  <a:pt x="454" y="501"/>
                  <a:pt x="436" y="482"/>
                  <a:pt x="410" y="462"/>
                </a:cubicBezTo>
                <a:cubicBezTo>
                  <a:pt x="384" y="441"/>
                  <a:pt x="351" y="419"/>
                  <a:pt x="321" y="413"/>
                </a:cubicBezTo>
                <a:cubicBezTo>
                  <a:pt x="320" y="416"/>
                  <a:pt x="320" y="416"/>
                  <a:pt x="320" y="416"/>
                </a:cubicBezTo>
                <a:cubicBezTo>
                  <a:pt x="322" y="414"/>
                  <a:pt x="322" y="414"/>
                  <a:pt x="322" y="414"/>
                </a:cubicBezTo>
                <a:cubicBezTo>
                  <a:pt x="322" y="413"/>
                  <a:pt x="321" y="413"/>
                  <a:pt x="321" y="412"/>
                </a:cubicBezTo>
                <a:cubicBezTo>
                  <a:pt x="318" y="414"/>
                  <a:pt x="318" y="414"/>
                  <a:pt x="318" y="414"/>
                </a:cubicBezTo>
                <a:cubicBezTo>
                  <a:pt x="321" y="416"/>
                  <a:pt x="321" y="416"/>
                  <a:pt x="321" y="416"/>
                </a:cubicBezTo>
                <a:cubicBezTo>
                  <a:pt x="332" y="403"/>
                  <a:pt x="344" y="384"/>
                  <a:pt x="355" y="366"/>
                </a:cubicBezTo>
                <a:cubicBezTo>
                  <a:pt x="366" y="348"/>
                  <a:pt x="375" y="330"/>
                  <a:pt x="382" y="318"/>
                </a:cubicBezTo>
                <a:cubicBezTo>
                  <a:pt x="379" y="316"/>
                  <a:pt x="379" y="316"/>
                  <a:pt x="379" y="316"/>
                </a:cubicBezTo>
                <a:cubicBezTo>
                  <a:pt x="379" y="319"/>
                  <a:pt x="379" y="319"/>
                  <a:pt x="379" y="319"/>
                </a:cubicBezTo>
                <a:cubicBezTo>
                  <a:pt x="380" y="319"/>
                  <a:pt x="380" y="319"/>
                  <a:pt x="380" y="319"/>
                </a:cubicBezTo>
                <a:cubicBezTo>
                  <a:pt x="380" y="319"/>
                  <a:pt x="382" y="320"/>
                  <a:pt x="384" y="321"/>
                </a:cubicBezTo>
                <a:cubicBezTo>
                  <a:pt x="387" y="322"/>
                  <a:pt x="391" y="324"/>
                  <a:pt x="395" y="326"/>
                </a:cubicBezTo>
                <a:cubicBezTo>
                  <a:pt x="399" y="328"/>
                  <a:pt x="403" y="330"/>
                  <a:pt x="407" y="330"/>
                </a:cubicBezTo>
                <a:cubicBezTo>
                  <a:pt x="408" y="330"/>
                  <a:pt x="410" y="330"/>
                  <a:pt x="411" y="330"/>
                </a:cubicBezTo>
                <a:cubicBezTo>
                  <a:pt x="413" y="329"/>
                  <a:pt x="417" y="327"/>
                  <a:pt x="423" y="325"/>
                </a:cubicBezTo>
                <a:cubicBezTo>
                  <a:pt x="430" y="321"/>
                  <a:pt x="440" y="316"/>
                  <a:pt x="448" y="311"/>
                </a:cubicBezTo>
                <a:cubicBezTo>
                  <a:pt x="452" y="308"/>
                  <a:pt x="456" y="305"/>
                  <a:pt x="460" y="302"/>
                </a:cubicBezTo>
                <a:cubicBezTo>
                  <a:pt x="463" y="300"/>
                  <a:pt x="466" y="297"/>
                  <a:pt x="468" y="294"/>
                </a:cubicBezTo>
                <a:cubicBezTo>
                  <a:pt x="470" y="291"/>
                  <a:pt x="470" y="288"/>
                  <a:pt x="470" y="285"/>
                </a:cubicBezTo>
                <a:cubicBezTo>
                  <a:pt x="470" y="277"/>
                  <a:pt x="466" y="268"/>
                  <a:pt x="460" y="257"/>
                </a:cubicBezTo>
                <a:cubicBezTo>
                  <a:pt x="454" y="246"/>
                  <a:pt x="446" y="232"/>
                  <a:pt x="437" y="215"/>
                </a:cubicBezTo>
                <a:cubicBezTo>
                  <a:pt x="425" y="193"/>
                  <a:pt x="402" y="164"/>
                  <a:pt x="381" y="140"/>
                </a:cubicBezTo>
                <a:cubicBezTo>
                  <a:pt x="371" y="128"/>
                  <a:pt x="360" y="117"/>
                  <a:pt x="352" y="108"/>
                </a:cubicBezTo>
                <a:cubicBezTo>
                  <a:pt x="348" y="104"/>
                  <a:pt x="344" y="100"/>
                  <a:pt x="341" y="97"/>
                </a:cubicBezTo>
                <a:cubicBezTo>
                  <a:pt x="338" y="95"/>
                  <a:pt x="336" y="93"/>
                  <a:pt x="334" y="92"/>
                </a:cubicBezTo>
                <a:cubicBezTo>
                  <a:pt x="332" y="90"/>
                  <a:pt x="329" y="89"/>
                  <a:pt x="326" y="89"/>
                </a:cubicBezTo>
                <a:cubicBezTo>
                  <a:pt x="323" y="88"/>
                  <a:pt x="319" y="88"/>
                  <a:pt x="316" y="88"/>
                </a:cubicBezTo>
                <a:cubicBezTo>
                  <a:pt x="302" y="88"/>
                  <a:pt x="286" y="91"/>
                  <a:pt x="286" y="91"/>
                </a:cubicBezTo>
                <a:cubicBezTo>
                  <a:pt x="285" y="91"/>
                  <a:pt x="285" y="91"/>
                  <a:pt x="285" y="91"/>
                </a:cubicBezTo>
                <a:cubicBezTo>
                  <a:pt x="284" y="93"/>
                  <a:pt x="284" y="93"/>
                  <a:pt x="284" y="93"/>
                </a:cubicBezTo>
                <a:cubicBezTo>
                  <a:pt x="279" y="103"/>
                  <a:pt x="276" y="110"/>
                  <a:pt x="276" y="115"/>
                </a:cubicBezTo>
                <a:cubicBezTo>
                  <a:pt x="276" y="117"/>
                  <a:pt x="276" y="119"/>
                  <a:pt x="277" y="121"/>
                </a:cubicBezTo>
                <a:cubicBezTo>
                  <a:pt x="278" y="123"/>
                  <a:pt x="280" y="125"/>
                  <a:pt x="282" y="126"/>
                </a:cubicBezTo>
                <a:cubicBezTo>
                  <a:pt x="285" y="127"/>
                  <a:pt x="287" y="127"/>
                  <a:pt x="290" y="127"/>
                </a:cubicBezTo>
                <a:cubicBezTo>
                  <a:pt x="295" y="127"/>
                  <a:pt x="300" y="126"/>
                  <a:pt x="305" y="125"/>
                </a:cubicBezTo>
                <a:cubicBezTo>
                  <a:pt x="306" y="124"/>
                  <a:pt x="307" y="124"/>
                  <a:pt x="308" y="124"/>
                </a:cubicBezTo>
                <a:cubicBezTo>
                  <a:pt x="310" y="124"/>
                  <a:pt x="313" y="125"/>
                  <a:pt x="316" y="128"/>
                </a:cubicBezTo>
                <a:cubicBezTo>
                  <a:pt x="320" y="131"/>
                  <a:pt x="324" y="138"/>
                  <a:pt x="328" y="145"/>
                </a:cubicBezTo>
                <a:cubicBezTo>
                  <a:pt x="332" y="152"/>
                  <a:pt x="335" y="160"/>
                  <a:pt x="336" y="167"/>
                </a:cubicBezTo>
                <a:cubicBezTo>
                  <a:pt x="339" y="166"/>
                  <a:pt x="339" y="166"/>
                  <a:pt x="339" y="166"/>
                </a:cubicBezTo>
                <a:cubicBezTo>
                  <a:pt x="338" y="164"/>
                  <a:pt x="338" y="164"/>
                  <a:pt x="338" y="164"/>
                </a:cubicBezTo>
                <a:cubicBezTo>
                  <a:pt x="292" y="191"/>
                  <a:pt x="177" y="260"/>
                  <a:pt x="98" y="318"/>
                </a:cubicBezTo>
                <a:cubicBezTo>
                  <a:pt x="100" y="321"/>
                  <a:pt x="100" y="321"/>
                  <a:pt x="100" y="321"/>
                </a:cubicBezTo>
                <a:cubicBezTo>
                  <a:pt x="99" y="318"/>
                  <a:pt x="99" y="318"/>
                  <a:pt x="99" y="318"/>
                </a:cubicBezTo>
                <a:cubicBezTo>
                  <a:pt x="99" y="318"/>
                  <a:pt x="99" y="318"/>
                  <a:pt x="99" y="318"/>
                </a:cubicBezTo>
                <a:cubicBezTo>
                  <a:pt x="76" y="327"/>
                  <a:pt x="55" y="335"/>
                  <a:pt x="39" y="342"/>
                </a:cubicBezTo>
                <a:cubicBezTo>
                  <a:pt x="22" y="348"/>
                  <a:pt x="10" y="353"/>
                  <a:pt x="5" y="356"/>
                </a:cubicBezTo>
                <a:cubicBezTo>
                  <a:pt x="3" y="356"/>
                  <a:pt x="3" y="357"/>
                  <a:pt x="2" y="358"/>
                </a:cubicBezTo>
                <a:cubicBezTo>
                  <a:pt x="1" y="360"/>
                  <a:pt x="1" y="362"/>
                  <a:pt x="0" y="364"/>
                </a:cubicBezTo>
                <a:cubicBezTo>
                  <a:pt x="0" y="366"/>
                  <a:pt x="0" y="368"/>
                  <a:pt x="0" y="371"/>
                </a:cubicBezTo>
                <a:cubicBezTo>
                  <a:pt x="0" y="382"/>
                  <a:pt x="2" y="399"/>
                  <a:pt x="5" y="414"/>
                </a:cubicBezTo>
                <a:cubicBezTo>
                  <a:pt x="8" y="430"/>
                  <a:pt x="11" y="445"/>
                  <a:pt x="13" y="452"/>
                </a:cubicBezTo>
                <a:cubicBezTo>
                  <a:pt x="16" y="452"/>
                  <a:pt x="16" y="452"/>
                  <a:pt x="16" y="452"/>
                </a:cubicBezTo>
                <a:cubicBezTo>
                  <a:pt x="13" y="452"/>
                  <a:pt x="13" y="452"/>
                  <a:pt x="13" y="452"/>
                </a:cubicBezTo>
                <a:cubicBezTo>
                  <a:pt x="21" y="492"/>
                  <a:pt x="43" y="536"/>
                  <a:pt x="43" y="536"/>
                </a:cubicBezTo>
                <a:cubicBezTo>
                  <a:pt x="44" y="537"/>
                  <a:pt x="44" y="537"/>
                  <a:pt x="44" y="537"/>
                </a:cubicBezTo>
                <a:cubicBezTo>
                  <a:pt x="44" y="537"/>
                  <a:pt x="44" y="537"/>
                  <a:pt x="44" y="537"/>
                </a:cubicBezTo>
                <a:cubicBezTo>
                  <a:pt x="44" y="537"/>
                  <a:pt x="51" y="545"/>
                  <a:pt x="59" y="554"/>
                </a:cubicBezTo>
                <a:cubicBezTo>
                  <a:pt x="63" y="558"/>
                  <a:pt x="68" y="562"/>
                  <a:pt x="72" y="566"/>
                </a:cubicBezTo>
                <a:cubicBezTo>
                  <a:pt x="74" y="567"/>
                  <a:pt x="76" y="569"/>
                  <a:pt x="78" y="570"/>
                </a:cubicBezTo>
                <a:cubicBezTo>
                  <a:pt x="80" y="571"/>
                  <a:pt x="82" y="571"/>
                  <a:pt x="84" y="571"/>
                </a:cubicBezTo>
                <a:cubicBezTo>
                  <a:pt x="85" y="571"/>
                  <a:pt x="86" y="571"/>
                  <a:pt x="87" y="571"/>
                </a:cubicBezTo>
                <a:cubicBezTo>
                  <a:pt x="88" y="570"/>
                  <a:pt x="90" y="570"/>
                  <a:pt x="94" y="568"/>
                </a:cubicBezTo>
                <a:cubicBezTo>
                  <a:pt x="105" y="564"/>
                  <a:pt x="129" y="556"/>
                  <a:pt x="151" y="549"/>
                </a:cubicBezTo>
                <a:cubicBezTo>
                  <a:pt x="162" y="545"/>
                  <a:pt x="172" y="541"/>
                  <a:pt x="181" y="538"/>
                </a:cubicBezTo>
                <a:cubicBezTo>
                  <a:pt x="185" y="536"/>
                  <a:pt x="188" y="535"/>
                  <a:pt x="191" y="534"/>
                </a:cubicBezTo>
                <a:cubicBezTo>
                  <a:pt x="192" y="533"/>
                  <a:pt x="193" y="532"/>
                  <a:pt x="194" y="532"/>
                </a:cubicBezTo>
                <a:cubicBezTo>
                  <a:pt x="195" y="531"/>
                  <a:pt x="196" y="531"/>
                  <a:pt x="197" y="530"/>
                </a:cubicBezTo>
                <a:cubicBezTo>
                  <a:pt x="195" y="528"/>
                  <a:pt x="195" y="528"/>
                  <a:pt x="195" y="528"/>
                </a:cubicBezTo>
                <a:cubicBezTo>
                  <a:pt x="196" y="531"/>
                  <a:pt x="196" y="531"/>
                  <a:pt x="196" y="531"/>
                </a:cubicBezTo>
                <a:cubicBezTo>
                  <a:pt x="272" y="500"/>
                  <a:pt x="272" y="500"/>
                  <a:pt x="272" y="500"/>
                </a:cubicBezTo>
                <a:cubicBezTo>
                  <a:pt x="270" y="497"/>
                  <a:pt x="270" y="497"/>
                  <a:pt x="270" y="497"/>
                </a:cubicBezTo>
                <a:cubicBezTo>
                  <a:pt x="271" y="500"/>
                  <a:pt x="271" y="500"/>
                  <a:pt x="271" y="500"/>
                </a:cubicBezTo>
                <a:cubicBezTo>
                  <a:pt x="287" y="500"/>
                  <a:pt x="303" y="498"/>
                  <a:pt x="314" y="493"/>
                </a:cubicBezTo>
                <a:cubicBezTo>
                  <a:pt x="313" y="490"/>
                  <a:pt x="313" y="490"/>
                  <a:pt x="313" y="490"/>
                </a:cubicBezTo>
                <a:cubicBezTo>
                  <a:pt x="310" y="491"/>
                  <a:pt x="310" y="491"/>
                  <a:pt x="310" y="491"/>
                </a:cubicBezTo>
                <a:cubicBezTo>
                  <a:pt x="311" y="494"/>
                  <a:pt x="312" y="497"/>
                  <a:pt x="312" y="499"/>
                </a:cubicBezTo>
                <a:cubicBezTo>
                  <a:pt x="312" y="499"/>
                  <a:pt x="312" y="499"/>
                  <a:pt x="312" y="499"/>
                </a:cubicBezTo>
                <a:cubicBezTo>
                  <a:pt x="312" y="501"/>
                  <a:pt x="311" y="504"/>
                  <a:pt x="308" y="507"/>
                </a:cubicBezTo>
                <a:cubicBezTo>
                  <a:pt x="303" y="513"/>
                  <a:pt x="294" y="520"/>
                  <a:pt x="283" y="526"/>
                </a:cubicBezTo>
                <a:cubicBezTo>
                  <a:pt x="267" y="535"/>
                  <a:pt x="247" y="544"/>
                  <a:pt x="231" y="551"/>
                </a:cubicBezTo>
                <a:cubicBezTo>
                  <a:pt x="223" y="554"/>
                  <a:pt x="216" y="557"/>
                  <a:pt x="211" y="559"/>
                </a:cubicBezTo>
                <a:cubicBezTo>
                  <a:pt x="209" y="560"/>
                  <a:pt x="207" y="561"/>
                  <a:pt x="205" y="561"/>
                </a:cubicBezTo>
                <a:cubicBezTo>
                  <a:pt x="204" y="562"/>
                  <a:pt x="203" y="562"/>
                  <a:pt x="203" y="562"/>
                </a:cubicBezTo>
                <a:cubicBezTo>
                  <a:pt x="204" y="565"/>
                  <a:pt x="204" y="565"/>
                  <a:pt x="204" y="565"/>
                </a:cubicBezTo>
                <a:cubicBezTo>
                  <a:pt x="204" y="562"/>
                  <a:pt x="204" y="562"/>
                  <a:pt x="204" y="562"/>
                </a:cubicBezTo>
                <a:cubicBezTo>
                  <a:pt x="144" y="575"/>
                  <a:pt x="144" y="575"/>
                  <a:pt x="144" y="575"/>
                </a:cubicBezTo>
                <a:cubicBezTo>
                  <a:pt x="144" y="577"/>
                  <a:pt x="144" y="577"/>
                  <a:pt x="144" y="577"/>
                </a:cubicBezTo>
                <a:cubicBezTo>
                  <a:pt x="148" y="577"/>
                  <a:pt x="148" y="577"/>
                  <a:pt x="148" y="577"/>
                </a:cubicBezTo>
                <a:cubicBezTo>
                  <a:pt x="145" y="576"/>
                  <a:pt x="145" y="576"/>
                  <a:pt x="145" y="576"/>
                </a:cubicBezTo>
                <a:cubicBezTo>
                  <a:pt x="145" y="576"/>
                  <a:pt x="129" y="602"/>
                  <a:pt x="114" y="634"/>
                </a:cubicBezTo>
                <a:cubicBezTo>
                  <a:pt x="106" y="650"/>
                  <a:pt x="98" y="668"/>
                  <a:pt x="92" y="685"/>
                </a:cubicBezTo>
                <a:cubicBezTo>
                  <a:pt x="86" y="702"/>
                  <a:pt x="82" y="718"/>
                  <a:pt x="82" y="731"/>
                </a:cubicBezTo>
                <a:cubicBezTo>
                  <a:pt x="82" y="737"/>
                  <a:pt x="83" y="743"/>
                  <a:pt x="86" y="748"/>
                </a:cubicBezTo>
                <a:cubicBezTo>
                  <a:pt x="88" y="753"/>
                  <a:pt x="92" y="757"/>
                  <a:pt x="98" y="759"/>
                </a:cubicBezTo>
                <a:cubicBezTo>
                  <a:pt x="108" y="763"/>
                  <a:pt x="121" y="764"/>
                  <a:pt x="135" y="764"/>
                </a:cubicBezTo>
                <a:cubicBezTo>
                  <a:pt x="161" y="764"/>
                  <a:pt x="191" y="760"/>
                  <a:pt x="216" y="760"/>
                </a:cubicBezTo>
                <a:cubicBezTo>
                  <a:pt x="225" y="760"/>
                  <a:pt x="234" y="760"/>
                  <a:pt x="241" y="762"/>
                </a:cubicBezTo>
                <a:cubicBezTo>
                  <a:pt x="248" y="763"/>
                  <a:pt x="254" y="765"/>
                  <a:pt x="258" y="769"/>
                </a:cubicBezTo>
                <a:cubicBezTo>
                  <a:pt x="261" y="766"/>
                  <a:pt x="261" y="766"/>
                  <a:pt x="261" y="766"/>
                </a:cubicBezTo>
                <a:cubicBezTo>
                  <a:pt x="257" y="767"/>
                  <a:pt x="257" y="767"/>
                  <a:pt x="257" y="767"/>
                </a:cubicBezTo>
                <a:cubicBezTo>
                  <a:pt x="258" y="772"/>
                  <a:pt x="258" y="777"/>
                  <a:pt x="258" y="782"/>
                </a:cubicBezTo>
                <a:cubicBezTo>
                  <a:pt x="258" y="789"/>
                  <a:pt x="258" y="795"/>
                  <a:pt x="257" y="799"/>
                </a:cubicBezTo>
                <a:cubicBezTo>
                  <a:pt x="257" y="801"/>
                  <a:pt x="257" y="803"/>
                  <a:pt x="257" y="804"/>
                </a:cubicBezTo>
                <a:cubicBezTo>
                  <a:pt x="257" y="804"/>
                  <a:pt x="257" y="805"/>
                  <a:pt x="257" y="805"/>
                </a:cubicBezTo>
                <a:cubicBezTo>
                  <a:pt x="257" y="806"/>
                  <a:pt x="257" y="806"/>
                  <a:pt x="257" y="806"/>
                </a:cubicBezTo>
                <a:cubicBezTo>
                  <a:pt x="260" y="806"/>
                  <a:pt x="260" y="806"/>
                  <a:pt x="260" y="806"/>
                </a:cubicBezTo>
                <a:cubicBezTo>
                  <a:pt x="257" y="804"/>
                  <a:pt x="257" y="804"/>
                  <a:pt x="257" y="804"/>
                </a:cubicBezTo>
                <a:cubicBezTo>
                  <a:pt x="257" y="804"/>
                  <a:pt x="257" y="804"/>
                  <a:pt x="257" y="804"/>
                </a:cubicBezTo>
                <a:cubicBezTo>
                  <a:pt x="255" y="806"/>
                  <a:pt x="245" y="816"/>
                  <a:pt x="233" y="825"/>
                </a:cubicBezTo>
                <a:cubicBezTo>
                  <a:pt x="227" y="830"/>
                  <a:pt x="221" y="835"/>
                  <a:pt x="215" y="838"/>
                </a:cubicBezTo>
                <a:cubicBezTo>
                  <a:pt x="209" y="841"/>
                  <a:pt x="203" y="843"/>
                  <a:pt x="199" y="843"/>
                </a:cubicBezTo>
                <a:cubicBezTo>
                  <a:pt x="194" y="843"/>
                  <a:pt x="191" y="845"/>
                  <a:pt x="188" y="848"/>
                </a:cubicBezTo>
                <a:cubicBezTo>
                  <a:pt x="184" y="852"/>
                  <a:pt x="182" y="858"/>
                  <a:pt x="180" y="864"/>
                </a:cubicBezTo>
                <a:cubicBezTo>
                  <a:pt x="179" y="871"/>
                  <a:pt x="179" y="878"/>
                  <a:pt x="179" y="883"/>
                </a:cubicBezTo>
                <a:cubicBezTo>
                  <a:pt x="179" y="891"/>
                  <a:pt x="179" y="897"/>
                  <a:pt x="180" y="897"/>
                </a:cubicBezTo>
                <a:cubicBezTo>
                  <a:pt x="180" y="898"/>
                  <a:pt x="180" y="898"/>
                  <a:pt x="180" y="898"/>
                </a:cubicBezTo>
                <a:cubicBezTo>
                  <a:pt x="180" y="898"/>
                  <a:pt x="180" y="898"/>
                  <a:pt x="180" y="898"/>
                </a:cubicBezTo>
                <a:cubicBezTo>
                  <a:pt x="180" y="898"/>
                  <a:pt x="181" y="900"/>
                  <a:pt x="183" y="902"/>
                </a:cubicBezTo>
                <a:cubicBezTo>
                  <a:pt x="190" y="911"/>
                  <a:pt x="206" y="933"/>
                  <a:pt x="222" y="955"/>
                </a:cubicBezTo>
                <a:cubicBezTo>
                  <a:pt x="230" y="965"/>
                  <a:pt x="238" y="975"/>
                  <a:pt x="244" y="984"/>
                </a:cubicBezTo>
                <a:cubicBezTo>
                  <a:pt x="247" y="988"/>
                  <a:pt x="249" y="991"/>
                  <a:pt x="251" y="994"/>
                </a:cubicBezTo>
                <a:cubicBezTo>
                  <a:pt x="253" y="997"/>
                  <a:pt x="255" y="999"/>
                  <a:pt x="255" y="1000"/>
                </a:cubicBezTo>
                <a:cubicBezTo>
                  <a:pt x="257" y="1003"/>
                  <a:pt x="259" y="1004"/>
                  <a:pt x="262" y="1005"/>
                </a:cubicBezTo>
                <a:cubicBezTo>
                  <a:pt x="265" y="1006"/>
                  <a:pt x="268" y="1006"/>
                  <a:pt x="271" y="1006"/>
                </a:cubicBezTo>
                <a:cubicBezTo>
                  <a:pt x="276" y="1006"/>
                  <a:pt x="282" y="1005"/>
                  <a:pt x="287" y="1003"/>
                </a:cubicBezTo>
                <a:cubicBezTo>
                  <a:pt x="290" y="1002"/>
                  <a:pt x="292" y="1001"/>
                  <a:pt x="294" y="999"/>
                </a:cubicBezTo>
                <a:cubicBezTo>
                  <a:pt x="294" y="998"/>
                  <a:pt x="295" y="997"/>
                  <a:pt x="296" y="996"/>
                </a:cubicBezTo>
                <a:cubicBezTo>
                  <a:pt x="296" y="995"/>
                  <a:pt x="297" y="994"/>
                  <a:pt x="297" y="993"/>
                </a:cubicBezTo>
                <a:cubicBezTo>
                  <a:pt x="297" y="991"/>
                  <a:pt x="297" y="990"/>
                  <a:pt x="299" y="988"/>
                </a:cubicBezTo>
                <a:cubicBezTo>
                  <a:pt x="301" y="985"/>
                  <a:pt x="305" y="982"/>
                  <a:pt x="311" y="978"/>
                </a:cubicBezTo>
                <a:cubicBezTo>
                  <a:pt x="317" y="975"/>
                  <a:pt x="325" y="972"/>
                  <a:pt x="335" y="968"/>
                </a:cubicBezTo>
                <a:cubicBezTo>
                  <a:pt x="349" y="964"/>
                  <a:pt x="357" y="955"/>
                  <a:pt x="361" y="947"/>
                </a:cubicBezTo>
                <a:cubicBezTo>
                  <a:pt x="365" y="939"/>
                  <a:pt x="366" y="933"/>
                  <a:pt x="366" y="932"/>
                </a:cubicBezTo>
                <a:cubicBezTo>
                  <a:pt x="366" y="932"/>
                  <a:pt x="366" y="932"/>
                  <a:pt x="366" y="932"/>
                </a:cubicBezTo>
                <a:cubicBezTo>
                  <a:pt x="366" y="931"/>
                  <a:pt x="366" y="931"/>
                  <a:pt x="366" y="931"/>
                </a:cubicBezTo>
                <a:cubicBezTo>
                  <a:pt x="366" y="931"/>
                  <a:pt x="365" y="931"/>
                  <a:pt x="365" y="930"/>
                </a:cubicBezTo>
                <a:cubicBezTo>
                  <a:pt x="363" y="924"/>
                  <a:pt x="353" y="900"/>
                  <a:pt x="348" y="881"/>
                </a:cubicBezTo>
                <a:cubicBezTo>
                  <a:pt x="348" y="881"/>
                  <a:pt x="348" y="880"/>
                  <a:pt x="348" y="879"/>
                </a:cubicBezTo>
                <a:cubicBezTo>
                  <a:pt x="348" y="874"/>
                  <a:pt x="349" y="865"/>
                  <a:pt x="352" y="853"/>
                </a:cubicBezTo>
                <a:cubicBezTo>
                  <a:pt x="361" y="816"/>
                  <a:pt x="381" y="756"/>
                  <a:pt x="396" y="710"/>
                </a:cubicBezTo>
                <a:cubicBezTo>
                  <a:pt x="393" y="709"/>
                  <a:pt x="393" y="709"/>
                  <a:pt x="393" y="709"/>
                </a:cubicBezTo>
                <a:cubicBezTo>
                  <a:pt x="390" y="711"/>
                  <a:pt x="390" y="711"/>
                  <a:pt x="390" y="711"/>
                </a:cubicBezTo>
                <a:cubicBezTo>
                  <a:pt x="394" y="721"/>
                  <a:pt x="398" y="731"/>
                  <a:pt x="401" y="741"/>
                </a:cubicBezTo>
                <a:cubicBezTo>
                  <a:pt x="404" y="740"/>
                  <a:pt x="404" y="740"/>
                  <a:pt x="404" y="740"/>
                </a:cubicBezTo>
                <a:cubicBezTo>
                  <a:pt x="401" y="739"/>
                  <a:pt x="401" y="739"/>
                  <a:pt x="401" y="739"/>
                </a:cubicBezTo>
                <a:cubicBezTo>
                  <a:pt x="401" y="740"/>
                  <a:pt x="401" y="741"/>
                  <a:pt x="401" y="742"/>
                </a:cubicBezTo>
                <a:cubicBezTo>
                  <a:pt x="401" y="743"/>
                  <a:pt x="401" y="743"/>
                  <a:pt x="401" y="743"/>
                </a:cubicBezTo>
                <a:cubicBezTo>
                  <a:pt x="402" y="744"/>
                  <a:pt x="402" y="744"/>
                  <a:pt x="402" y="744"/>
                </a:cubicBezTo>
                <a:cubicBezTo>
                  <a:pt x="403" y="745"/>
                  <a:pt x="404" y="747"/>
                  <a:pt x="404" y="748"/>
                </a:cubicBezTo>
                <a:cubicBezTo>
                  <a:pt x="404" y="749"/>
                  <a:pt x="404" y="749"/>
                  <a:pt x="404" y="749"/>
                </a:cubicBezTo>
                <a:cubicBezTo>
                  <a:pt x="404" y="749"/>
                  <a:pt x="404" y="749"/>
                  <a:pt x="404" y="749"/>
                </a:cubicBezTo>
                <a:cubicBezTo>
                  <a:pt x="409" y="761"/>
                  <a:pt x="412" y="771"/>
                  <a:pt x="415" y="780"/>
                </a:cubicBezTo>
                <a:cubicBezTo>
                  <a:pt x="417" y="788"/>
                  <a:pt x="419" y="795"/>
                  <a:pt x="419" y="799"/>
                </a:cubicBezTo>
                <a:cubicBezTo>
                  <a:pt x="422" y="799"/>
                  <a:pt x="422" y="799"/>
                  <a:pt x="422" y="799"/>
                </a:cubicBezTo>
                <a:cubicBezTo>
                  <a:pt x="419" y="797"/>
                  <a:pt x="419" y="797"/>
                  <a:pt x="419" y="797"/>
                </a:cubicBezTo>
                <a:cubicBezTo>
                  <a:pt x="417" y="802"/>
                  <a:pt x="415" y="806"/>
                  <a:pt x="413" y="808"/>
                </a:cubicBezTo>
                <a:cubicBezTo>
                  <a:pt x="411" y="811"/>
                  <a:pt x="410" y="813"/>
                  <a:pt x="409" y="814"/>
                </a:cubicBezTo>
                <a:cubicBezTo>
                  <a:pt x="408" y="814"/>
                  <a:pt x="407" y="815"/>
                  <a:pt x="406" y="816"/>
                </a:cubicBezTo>
                <a:cubicBezTo>
                  <a:pt x="405" y="817"/>
                  <a:pt x="405" y="818"/>
                  <a:pt x="405" y="820"/>
                </a:cubicBezTo>
                <a:cubicBezTo>
                  <a:pt x="405" y="821"/>
                  <a:pt x="405" y="822"/>
                  <a:pt x="406" y="823"/>
                </a:cubicBezTo>
                <a:cubicBezTo>
                  <a:pt x="407" y="824"/>
                  <a:pt x="408" y="825"/>
                  <a:pt x="410" y="826"/>
                </a:cubicBezTo>
                <a:cubicBezTo>
                  <a:pt x="413" y="827"/>
                  <a:pt x="416" y="828"/>
                  <a:pt x="420" y="829"/>
                </a:cubicBezTo>
                <a:cubicBezTo>
                  <a:pt x="432" y="832"/>
                  <a:pt x="447" y="832"/>
                  <a:pt x="447" y="832"/>
                </a:cubicBezTo>
                <a:cubicBezTo>
                  <a:pt x="448" y="833"/>
                  <a:pt x="448" y="833"/>
                  <a:pt x="448" y="833"/>
                </a:cubicBezTo>
                <a:cubicBezTo>
                  <a:pt x="449" y="832"/>
                  <a:pt x="449" y="832"/>
                  <a:pt x="449" y="832"/>
                </a:cubicBezTo>
                <a:cubicBezTo>
                  <a:pt x="449" y="832"/>
                  <a:pt x="458" y="827"/>
                  <a:pt x="467" y="821"/>
                </a:cubicBezTo>
                <a:cubicBezTo>
                  <a:pt x="471" y="817"/>
                  <a:pt x="476" y="813"/>
                  <a:pt x="479" y="809"/>
                </a:cubicBezTo>
                <a:cubicBezTo>
                  <a:pt x="481" y="807"/>
                  <a:pt x="483" y="805"/>
                  <a:pt x="484" y="803"/>
                </a:cubicBezTo>
                <a:cubicBezTo>
                  <a:pt x="485" y="801"/>
                  <a:pt x="486" y="799"/>
                  <a:pt x="486" y="796"/>
                </a:cubicBezTo>
                <a:cubicBezTo>
                  <a:pt x="486" y="793"/>
                  <a:pt x="484" y="790"/>
                  <a:pt x="481" y="787"/>
                </a:cubicBezTo>
                <a:cubicBezTo>
                  <a:pt x="481" y="787"/>
                  <a:pt x="480" y="786"/>
                  <a:pt x="480" y="784"/>
                </a:cubicBezTo>
                <a:cubicBezTo>
                  <a:pt x="479" y="782"/>
                  <a:pt x="479" y="779"/>
                  <a:pt x="479" y="775"/>
                </a:cubicBezTo>
                <a:cubicBezTo>
                  <a:pt x="479" y="766"/>
                  <a:pt x="481" y="752"/>
                  <a:pt x="484" y="736"/>
                </a:cubicBezTo>
                <a:cubicBezTo>
                  <a:pt x="481" y="736"/>
                  <a:pt x="481" y="736"/>
                  <a:pt x="481" y="736"/>
                </a:cubicBezTo>
                <a:cubicBezTo>
                  <a:pt x="484" y="737"/>
                  <a:pt x="484" y="737"/>
                  <a:pt x="484" y="737"/>
                </a:cubicBezTo>
                <a:cubicBezTo>
                  <a:pt x="484" y="736"/>
                  <a:pt x="484" y="736"/>
                  <a:pt x="484" y="736"/>
                </a:cubicBezTo>
                <a:cubicBezTo>
                  <a:pt x="485" y="735"/>
                  <a:pt x="485" y="735"/>
                  <a:pt x="485" y="735"/>
                </a:cubicBezTo>
                <a:cubicBezTo>
                  <a:pt x="485" y="735"/>
                  <a:pt x="485" y="735"/>
                  <a:pt x="485" y="735"/>
                </a:cubicBezTo>
                <a:cubicBezTo>
                  <a:pt x="486" y="723"/>
                  <a:pt x="489" y="711"/>
                  <a:pt x="493" y="699"/>
                </a:cubicBezTo>
                <a:cubicBezTo>
                  <a:pt x="491" y="699"/>
                  <a:pt x="491" y="699"/>
                  <a:pt x="491" y="699"/>
                </a:cubicBezTo>
                <a:cubicBezTo>
                  <a:pt x="492" y="700"/>
                  <a:pt x="492" y="700"/>
                  <a:pt x="492" y="700"/>
                </a:cubicBezTo>
                <a:cubicBezTo>
                  <a:pt x="493" y="699"/>
                  <a:pt x="493" y="699"/>
                  <a:pt x="493" y="699"/>
                </a:cubicBezTo>
                <a:cubicBezTo>
                  <a:pt x="491" y="699"/>
                  <a:pt x="491" y="699"/>
                  <a:pt x="491" y="699"/>
                </a:cubicBezTo>
                <a:cubicBezTo>
                  <a:pt x="492" y="700"/>
                  <a:pt x="492" y="700"/>
                  <a:pt x="492" y="700"/>
                </a:cubicBezTo>
                <a:cubicBezTo>
                  <a:pt x="492" y="699"/>
                  <a:pt x="492" y="699"/>
                  <a:pt x="492" y="699"/>
                </a:cubicBezTo>
                <a:cubicBezTo>
                  <a:pt x="492" y="700"/>
                  <a:pt x="492" y="700"/>
                  <a:pt x="492" y="700"/>
                </a:cubicBezTo>
                <a:cubicBezTo>
                  <a:pt x="492" y="700"/>
                  <a:pt x="492" y="700"/>
                  <a:pt x="492" y="700"/>
                </a:cubicBezTo>
                <a:cubicBezTo>
                  <a:pt x="492" y="699"/>
                  <a:pt x="492" y="699"/>
                  <a:pt x="492" y="699"/>
                </a:cubicBezTo>
                <a:cubicBezTo>
                  <a:pt x="492" y="700"/>
                  <a:pt x="492" y="700"/>
                  <a:pt x="492" y="700"/>
                </a:cubicBezTo>
                <a:cubicBezTo>
                  <a:pt x="492" y="700"/>
                  <a:pt x="492" y="700"/>
                  <a:pt x="492" y="700"/>
                </a:cubicBezTo>
                <a:cubicBezTo>
                  <a:pt x="493" y="700"/>
                  <a:pt x="493" y="699"/>
                  <a:pt x="493" y="699"/>
                </a:cubicBezTo>
                <a:cubicBezTo>
                  <a:pt x="493" y="698"/>
                  <a:pt x="493" y="698"/>
                  <a:pt x="493" y="698"/>
                </a:cubicBezTo>
                <a:cubicBezTo>
                  <a:pt x="493" y="698"/>
                  <a:pt x="493" y="698"/>
                  <a:pt x="493" y="698"/>
                </a:cubicBezTo>
                <a:cubicBezTo>
                  <a:pt x="493" y="696"/>
                  <a:pt x="494" y="695"/>
                  <a:pt x="494" y="693"/>
                </a:cubicBezTo>
                <a:cubicBezTo>
                  <a:pt x="491" y="693"/>
                  <a:pt x="491" y="693"/>
                  <a:pt x="491" y="693"/>
                </a:cubicBezTo>
                <a:cubicBezTo>
                  <a:pt x="494" y="694"/>
                  <a:pt x="494" y="694"/>
                  <a:pt x="494" y="694"/>
                </a:cubicBezTo>
                <a:cubicBezTo>
                  <a:pt x="515" y="633"/>
                  <a:pt x="550" y="583"/>
                  <a:pt x="553" y="578"/>
                </a:cubicBezTo>
                <a:cubicBezTo>
                  <a:pt x="551" y="576"/>
                  <a:pt x="551" y="576"/>
                  <a:pt x="551" y="576"/>
                </a:cubicBezTo>
                <a:cubicBezTo>
                  <a:pt x="553" y="578"/>
                  <a:pt x="553" y="578"/>
                  <a:pt x="553" y="578"/>
                </a:cubicBezTo>
                <a:cubicBezTo>
                  <a:pt x="567" y="562"/>
                  <a:pt x="581" y="547"/>
                  <a:pt x="591" y="538"/>
                </a:cubicBezTo>
                <a:cubicBezTo>
                  <a:pt x="588" y="536"/>
                  <a:pt x="588" y="536"/>
                  <a:pt x="588" y="536"/>
                </a:cubicBezTo>
                <a:cubicBezTo>
                  <a:pt x="590" y="538"/>
                  <a:pt x="590" y="538"/>
                  <a:pt x="590" y="538"/>
                </a:cubicBezTo>
                <a:cubicBezTo>
                  <a:pt x="593" y="536"/>
                  <a:pt x="596" y="534"/>
                  <a:pt x="598" y="532"/>
                </a:cubicBezTo>
                <a:cubicBezTo>
                  <a:pt x="596" y="529"/>
                  <a:pt x="596" y="529"/>
                  <a:pt x="596" y="529"/>
                </a:cubicBezTo>
                <a:cubicBezTo>
                  <a:pt x="596" y="532"/>
                  <a:pt x="596" y="532"/>
                  <a:pt x="596" y="532"/>
                </a:cubicBezTo>
                <a:cubicBezTo>
                  <a:pt x="630" y="541"/>
                  <a:pt x="692" y="558"/>
                  <a:pt x="759" y="575"/>
                </a:cubicBezTo>
                <a:cubicBezTo>
                  <a:pt x="760" y="572"/>
                  <a:pt x="760" y="572"/>
                  <a:pt x="760" y="572"/>
                </a:cubicBezTo>
                <a:cubicBezTo>
                  <a:pt x="758" y="575"/>
                  <a:pt x="758" y="575"/>
                  <a:pt x="758" y="575"/>
                </a:cubicBezTo>
                <a:cubicBezTo>
                  <a:pt x="760" y="576"/>
                  <a:pt x="762" y="577"/>
                  <a:pt x="764" y="578"/>
                </a:cubicBezTo>
                <a:cubicBezTo>
                  <a:pt x="764" y="579"/>
                  <a:pt x="764" y="579"/>
                  <a:pt x="764" y="579"/>
                </a:cubicBezTo>
                <a:cubicBezTo>
                  <a:pt x="764" y="579"/>
                  <a:pt x="764" y="579"/>
                  <a:pt x="764" y="579"/>
                </a:cubicBezTo>
                <a:cubicBezTo>
                  <a:pt x="771" y="581"/>
                  <a:pt x="778" y="584"/>
                  <a:pt x="785" y="586"/>
                </a:cubicBezTo>
                <a:cubicBezTo>
                  <a:pt x="785" y="586"/>
                  <a:pt x="785" y="586"/>
                  <a:pt x="785" y="586"/>
                </a:cubicBezTo>
                <a:cubicBezTo>
                  <a:pt x="785" y="586"/>
                  <a:pt x="785" y="586"/>
                  <a:pt x="785" y="586"/>
                </a:cubicBezTo>
                <a:cubicBezTo>
                  <a:pt x="801" y="589"/>
                  <a:pt x="818" y="591"/>
                  <a:pt x="834" y="594"/>
                </a:cubicBezTo>
                <a:cubicBezTo>
                  <a:pt x="836" y="594"/>
                  <a:pt x="839" y="595"/>
                  <a:pt x="842" y="595"/>
                </a:cubicBezTo>
                <a:cubicBezTo>
                  <a:pt x="862" y="599"/>
                  <a:pt x="883" y="603"/>
                  <a:pt x="903" y="609"/>
                </a:cubicBezTo>
                <a:cubicBezTo>
                  <a:pt x="909" y="611"/>
                  <a:pt x="915" y="613"/>
                  <a:pt x="921" y="615"/>
                </a:cubicBezTo>
                <a:cubicBezTo>
                  <a:pt x="926" y="616"/>
                  <a:pt x="930" y="618"/>
                  <a:pt x="934" y="621"/>
                </a:cubicBezTo>
                <a:cubicBezTo>
                  <a:pt x="934" y="621"/>
                  <a:pt x="934" y="621"/>
                  <a:pt x="934" y="621"/>
                </a:cubicBezTo>
                <a:cubicBezTo>
                  <a:pt x="935" y="621"/>
                  <a:pt x="935" y="621"/>
                  <a:pt x="935" y="621"/>
                </a:cubicBezTo>
                <a:cubicBezTo>
                  <a:pt x="979" y="633"/>
                  <a:pt x="1011" y="641"/>
                  <a:pt x="1017" y="643"/>
                </a:cubicBezTo>
                <a:cubicBezTo>
                  <a:pt x="1024" y="645"/>
                  <a:pt x="1032" y="646"/>
                  <a:pt x="1040" y="646"/>
                </a:cubicBezTo>
                <a:cubicBezTo>
                  <a:pt x="1055" y="646"/>
                  <a:pt x="1068" y="643"/>
                  <a:pt x="1068" y="643"/>
                </a:cubicBezTo>
                <a:cubicBezTo>
                  <a:pt x="1069" y="643"/>
                  <a:pt x="1069" y="643"/>
                  <a:pt x="1069" y="643"/>
                </a:cubicBezTo>
                <a:cubicBezTo>
                  <a:pt x="1070" y="642"/>
                  <a:pt x="1070" y="642"/>
                  <a:pt x="1070" y="642"/>
                </a:cubicBezTo>
                <a:cubicBezTo>
                  <a:pt x="1070" y="642"/>
                  <a:pt x="1078" y="633"/>
                  <a:pt x="1086" y="622"/>
                </a:cubicBezTo>
                <a:cubicBezTo>
                  <a:pt x="1090" y="617"/>
                  <a:pt x="1094" y="611"/>
                  <a:pt x="1097" y="606"/>
                </a:cubicBezTo>
                <a:cubicBezTo>
                  <a:pt x="1098" y="603"/>
                  <a:pt x="1100" y="601"/>
                  <a:pt x="1100" y="598"/>
                </a:cubicBezTo>
                <a:cubicBezTo>
                  <a:pt x="1101" y="596"/>
                  <a:pt x="1102" y="594"/>
                  <a:pt x="1102" y="592"/>
                </a:cubicBezTo>
                <a:cubicBezTo>
                  <a:pt x="1102" y="591"/>
                  <a:pt x="1102" y="590"/>
                  <a:pt x="1101" y="589"/>
                </a:cubicBezTo>
                <a:cubicBezTo>
                  <a:pt x="1099" y="590"/>
                  <a:pt x="1099" y="590"/>
                  <a:pt x="1099" y="590"/>
                </a:cubicBezTo>
                <a:cubicBezTo>
                  <a:pt x="1096" y="591"/>
                  <a:pt x="1096" y="591"/>
                  <a:pt x="1096" y="591"/>
                </a:cubicBezTo>
                <a:cubicBezTo>
                  <a:pt x="1096" y="591"/>
                  <a:pt x="1096" y="591"/>
                  <a:pt x="1096" y="592"/>
                </a:cubicBezTo>
                <a:cubicBezTo>
                  <a:pt x="1096" y="593"/>
                  <a:pt x="1095" y="594"/>
                  <a:pt x="1095" y="596"/>
                </a:cubicBezTo>
                <a:cubicBezTo>
                  <a:pt x="1093" y="600"/>
                  <a:pt x="1091" y="604"/>
                  <a:pt x="1088" y="609"/>
                </a:cubicBezTo>
                <a:cubicBezTo>
                  <a:pt x="1083" y="615"/>
                  <a:pt x="1077" y="623"/>
                  <a:pt x="1073" y="628"/>
                </a:cubicBezTo>
                <a:cubicBezTo>
                  <a:pt x="1071" y="631"/>
                  <a:pt x="1069" y="633"/>
                  <a:pt x="1067" y="635"/>
                </a:cubicBezTo>
                <a:cubicBezTo>
                  <a:pt x="1066" y="637"/>
                  <a:pt x="1065" y="638"/>
                  <a:pt x="1065" y="638"/>
                </a:cubicBezTo>
                <a:cubicBezTo>
                  <a:pt x="1067" y="640"/>
                  <a:pt x="1067" y="640"/>
                  <a:pt x="1067" y="640"/>
                </a:cubicBezTo>
                <a:cubicBezTo>
                  <a:pt x="1067" y="637"/>
                  <a:pt x="1067" y="637"/>
                  <a:pt x="1067" y="637"/>
                </a:cubicBezTo>
                <a:cubicBezTo>
                  <a:pt x="1066" y="637"/>
                  <a:pt x="1066" y="637"/>
                  <a:pt x="1066" y="637"/>
                </a:cubicBezTo>
                <a:cubicBezTo>
                  <a:pt x="1064" y="637"/>
                  <a:pt x="1053" y="639"/>
                  <a:pt x="1040" y="639"/>
                </a:cubicBezTo>
                <a:cubicBezTo>
                  <a:pt x="1033" y="639"/>
                  <a:pt x="1025" y="639"/>
                  <a:pt x="1018" y="637"/>
                </a:cubicBezTo>
                <a:cubicBezTo>
                  <a:pt x="1013" y="635"/>
                  <a:pt x="981" y="627"/>
                  <a:pt x="936" y="615"/>
                </a:cubicBezTo>
                <a:cubicBezTo>
                  <a:pt x="936" y="618"/>
                  <a:pt x="936" y="618"/>
                  <a:pt x="936" y="618"/>
                </a:cubicBezTo>
                <a:cubicBezTo>
                  <a:pt x="937" y="616"/>
                  <a:pt x="937" y="616"/>
                  <a:pt x="937" y="616"/>
                </a:cubicBezTo>
                <a:cubicBezTo>
                  <a:pt x="933" y="613"/>
                  <a:pt x="929" y="611"/>
                  <a:pt x="923" y="609"/>
                </a:cubicBezTo>
                <a:cubicBezTo>
                  <a:pt x="917" y="607"/>
                  <a:pt x="911" y="605"/>
                  <a:pt x="905" y="603"/>
                </a:cubicBezTo>
                <a:cubicBezTo>
                  <a:pt x="884" y="597"/>
                  <a:pt x="864" y="592"/>
                  <a:pt x="843" y="589"/>
                </a:cubicBezTo>
                <a:cubicBezTo>
                  <a:pt x="840" y="588"/>
                  <a:pt x="838" y="588"/>
                  <a:pt x="835" y="587"/>
                </a:cubicBezTo>
                <a:cubicBezTo>
                  <a:pt x="819" y="585"/>
                  <a:pt x="802" y="582"/>
                  <a:pt x="786" y="580"/>
                </a:cubicBezTo>
                <a:cubicBezTo>
                  <a:pt x="786" y="583"/>
                  <a:pt x="786" y="583"/>
                  <a:pt x="786" y="583"/>
                </a:cubicBezTo>
                <a:cubicBezTo>
                  <a:pt x="787" y="580"/>
                  <a:pt x="787" y="580"/>
                  <a:pt x="787" y="580"/>
                </a:cubicBezTo>
                <a:cubicBezTo>
                  <a:pt x="780" y="578"/>
                  <a:pt x="773" y="575"/>
                  <a:pt x="766" y="573"/>
                </a:cubicBezTo>
                <a:cubicBezTo>
                  <a:pt x="765" y="576"/>
                  <a:pt x="765" y="576"/>
                  <a:pt x="765" y="576"/>
                </a:cubicBezTo>
                <a:cubicBezTo>
                  <a:pt x="767" y="573"/>
                  <a:pt x="767" y="573"/>
                  <a:pt x="767" y="573"/>
                </a:cubicBezTo>
                <a:cubicBezTo>
                  <a:pt x="765" y="572"/>
                  <a:pt x="763" y="571"/>
                  <a:pt x="761" y="569"/>
                </a:cubicBezTo>
                <a:cubicBezTo>
                  <a:pt x="761" y="569"/>
                  <a:pt x="761" y="569"/>
                  <a:pt x="761" y="569"/>
                </a:cubicBezTo>
                <a:cubicBezTo>
                  <a:pt x="760" y="569"/>
                  <a:pt x="760" y="569"/>
                  <a:pt x="760" y="569"/>
                </a:cubicBezTo>
                <a:cubicBezTo>
                  <a:pt x="694" y="551"/>
                  <a:pt x="632" y="535"/>
                  <a:pt x="597" y="526"/>
                </a:cubicBezTo>
                <a:cubicBezTo>
                  <a:pt x="596" y="526"/>
                  <a:pt x="596" y="526"/>
                  <a:pt x="596" y="526"/>
                </a:cubicBezTo>
                <a:cubicBezTo>
                  <a:pt x="594" y="527"/>
                  <a:pt x="594" y="527"/>
                  <a:pt x="594" y="527"/>
                </a:cubicBezTo>
                <a:cubicBezTo>
                  <a:pt x="592" y="529"/>
                  <a:pt x="589" y="531"/>
                  <a:pt x="586" y="533"/>
                </a:cubicBezTo>
                <a:cubicBezTo>
                  <a:pt x="586" y="533"/>
                  <a:pt x="586" y="533"/>
                  <a:pt x="586" y="533"/>
                </a:cubicBezTo>
                <a:cubicBezTo>
                  <a:pt x="586" y="533"/>
                  <a:pt x="586" y="533"/>
                  <a:pt x="586" y="533"/>
                </a:cubicBezTo>
                <a:cubicBezTo>
                  <a:pt x="576" y="543"/>
                  <a:pt x="562" y="557"/>
                  <a:pt x="548" y="574"/>
                </a:cubicBezTo>
                <a:cubicBezTo>
                  <a:pt x="548" y="574"/>
                  <a:pt x="548" y="574"/>
                  <a:pt x="548" y="574"/>
                </a:cubicBezTo>
                <a:cubicBezTo>
                  <a:pt x="548" y="574"/>
                  <a:pt x="548" y="574"/>
                  <a:pt x="548" y="574"/>
                </a:cubicBezTo>
                <a:cubicBezTo>
                  <a:pt x="544" y="580"/>
                  <a:pt x="510" y="630"/>
                  <a:pt x="488" y="692"/>
                </a:cubicBezTo>
                <a:cubicBezTo>
                  <a:pt x="488" y="692"/>
                  <a:pt x="488" y="692"/>
                  <a:pt x="488" y="692"/>
                </a:cubicBezTo>
                <a:cubicBezTo>
                  <a:pt x="488" y="692"/>
                  <a:pt x="488" y="692"/>
                  <a:pt x="488" y="692"/>
                </a:cubicBezTo>
                <a:cubicBezTo>
                  <a:pt x="487" y="694"/>
                  <a:pt x="487" y="695"/>
                  <a:pt x="487" y="697"/>
                </a:cubicBezTo>
                <a:cubicBezTo>
                  <a:pt x="490" y="698"/>
                  <a:pt x="490" y="698"/>
                  <a:pt x="490" y="698"/>
                </a:cubicBezTo>
                <a:cubicBezTo>
                  <a:pt x="487" y="696"/>
                  <a:pt x="487" y="696"/>
                  <a:pt x="487" y="696"/>
                </a:cubicBezTo>
                <a:cubicBezTo>
                  <a:pt x="488" y="697"/>
                  <a:pt x="488" y="697"/>
                  <a:pt x="488" y="697"/>
                </a:cubicBezTo>
                <a:cubicBezTo>
                  <a:pt x="487" y="696"/>
                  <a:pt x="487" y="696"/>
                  <a:pt x="487" y="696"/>
                </a:cubicBezTo>
                <a:cubicBezTo>
                  <a:pt x="487" y="696"/>
                  <a:pt x="487" y="696"/>
                  <a:pt x="487" y="696"/>
                </a:cubicBezTo>
                <a:cubicBezTo>
                  <a:pt x="488" y="697"/>
                  <a:pt x="488" y="697"/>
                  <a:pt x="488" y="697"/>
                </a:cubicBezTo>
                <a:cubicBezTo>
                  <a:pt x="487" y="696"/>
                  <a:pt x="487" y="696"/>
                  <a:pt x="487" y="696"/>
                </a:cubicBezTo>
                <a:cubicBezTo>
                  <a:pt x="487" y="697"/>
                  <a:pt x="487" y="697"/>
                  <a:pt x="487" y="697"/>
                </a:cubicBezTo>
                <a:cubicBezTo>
                  <a:pt x="487" y="697"/>
                  <a:pt x="487" y="697"/>
                  <a:pt x="486" y="698"/>
                </a:cubicBezTo>
                <a:cubicBezTo>
                  <a:pt x="483" y="710"/>
                  <a:pt x="480" y="722"/>
                  <a:pt x="478" y="734"/>
                </a:cubicBezTo>
                <a:cubicBezTo>
                  <a:pt x="481" y="734"/>
                  <a:pt x="481" y="734"/>
                  <a:pt x="481" y="734"/>
                </a:cubicBezTo>
                <a:cubicBezTo>
                  <a:pt x="479" y="733"/>
                  <a:pt x="479" y="733"/>
                  <a:pt x="479" y="733"/>
                </a:cubicBezTo>
                <a:cubicBezTo>
                  <a:pt x="478" y="734"/>
                  <a:pt x="478" y="734"/>
                  <a:pt x="478" y="734"/>
                </a:cubicBezTo>
                <a:cubicBezTo>
                  <a:pt x="478" y="735"/>
                  <a:pt x="478" y="735"/>
                  <a:pt x="478" y="735"/>
                </a:cubicBezTo>
                <a:cubicBezTo>
                  <a:pt x="478" y="735"/>
                  <a:pt x="478" y="735"/>
                  <a:pt x="478" y="735"/>
                </a:cubicBezTo>
                <a:cubicBezTo>
                  <a:pt x="475" y="751"/>
                  <a:pt x="473" y="765"/>
                  <a:pt x="473" y="775"/>
                </a:cubicBezTo>
                <a:cubicBezTo>
                  <a:pt x="473" y="779"/>
                  <a:pt x="473" y="782"/>
                  <a:pt x="473" y="785"/>
                </a:cubicBezTo>
                <a:cubicBezTo>
                  <a:pt x="474" y="788"/>
                  <a:pt x="475" y="790"/>
                  <a:pt x="477" y="792"/>
                </a:cubicBezTo>
                <a:cubicBezTo>
                  <a:pt x="479" y="794"/>
                  <a:pt x="479" y="795"/>
                  <a:pt x="479" y="796"/>
                </a:cubicBezTo>
                <a:cubicBezTo>
                  <a:pt x="479" y="797"/>
                  <a:pt x="479" y="799"/>
                  <a:pt x="478" y="800"/>
                </a:cubicBezTo>
                <a:cubicBezTo>
                  <a:pt x="477" y="803"/>
                  <a:pt x="474" y="806"/>
                  <a:pt x="471" y="809"/>
                </a:cubicBezTo>
                <a:cubicBezTo>
                  <a:pt x="466" y="814"/>
                  <a:pt x="459" y="818"/>
                  <a:pt x="454" y="821"/>
                </a:cubicBezTo>
                <a:cubicBezTo>
                  <a:pt x="452" y="823"/>
                  <a:pt x="450" y="824"/>
                  <a:pt x="448" y="825"/>
                </a:cubicBezTo>
                <a:cubicBezTo>
                  <a:pt x="447" y="826"/>
                  <a:pt x="447" y="826"/>
                  <a:pt x="446" y="826"/>
                </a:cubicBezTo>
                <a:cubicBezTo>
                  <a:pt x="446" y="826"/>
                  <a:pt x="446" y="826"/>
                  <a:pt x="446" y="826"/>
                </a:cubicBezTo>
                <a:cubicBezTo>
                  <a:pt x="447" y="829"/>
                  <a:pt x="447" y="829"/>
                  <a:pt x="447" y="829"/>
                </a:cubicBezTo>
                <a:cubicBezTo>
                  <a:pt x="447" y="826"/>
                  <a:pt x="447" y="826"/>
                  <a:pt x="447" y="826"/>
                </a:cubicBezTo>
                <a:cubicBezTo>
                  <a:pt x="447" y="826"/>
                  <a:pt x="447" y="826"/>
                  <a:pt x="446" y="826"/>
                </a:cubicBezTo>
                <a:cubicBezTo>
                  <a:pt x="442" y="826"/>
                  <a:pt x="433" y="825"/>
                  <a:pt x="425" y="824"/>
                </a:cubicBezTo>
                <a:cubicBezTo>
                  <a:pt x="421" y="823"/>
                  <a:pt x="417" y="822"/>
                  <a:pt x="414" y="821"/>
                </a:cubicBezTo>
                <a:cubicBezTo>
                  <a:pt x="413" y="820"/>
                  <a:pt x="412" y="820"/>
                  <a:pt x="411" y="820"/>
                </a:cubicBezTo>
                <a:cubicBezTo>
                  <a:pt x="411" y="819"/>
                  <a:pt x="411" y="819"/>
                  <a:pt x="411" y="819"/>
                </a:cubicBezTo>
                <a:cubicBezTo>
                  <a:pt x="411" y="819"/>
                  <a:pt x="411" y="819"/>
                  <a:pt x="411" y="819"/>
                </a:cubicBezTo>
                <a:cubicBezTo>
                  <a:pt x="410" y="820"/>
                  <a:pt x="410" y="820"/>
                  <a:pt x="410" y="820"/>
                </a:cubicBezTo>
                <a:cubicBezTo>
                  <a:pt x="411" y="820"/>
                  <a:pt x="411" y="820"/>
                  <a:pt x="411" y="820"/>
                </a:cubicBezTo>
                <a:cubicBezTo>
                  <a:pt x="411" y="819"/>
                  <a:pt x="411" y="819"/>
                  <a:pt x="411" y="819"/>
                </a:cubicBezTo>
                <a:cubicBezTo>
                  <a:pt x="410" y="820"/>
                  <a:pt x="410" y="820"/>
                  <a:pt x="410" y="820"/>
                </a:cubicBezTo>
                <a:cubicBezTo>
                  <a:pt x="411" y="820"/>
                  <a:pt x="411" y="820"/>
                  <a:pt x="411" y="820"/>
                </a:cubicBezTo>
                <a:cubicBezTo>
                  <a:pt x="410" y="820"/>
                  <a:pt x="410" y="820"/>
                  <a:pt x="410" y="820"/>
                </a:cubicBezTo>
                <a:cubicBezTo>
                  <a:pt x="411" y="820"/>
                  <a:pt x="411" y="820"/>
                  <a:pt x="411" y="820"/>
                </a:cubicBezTo>
                <a:cubicBezTo>
                  <a:pt x="411" y="820"/>
                  <a:pt x="411" y="820"/>
                  <a:pt x="411" y="820"/>
                </a:cubicBezTo>
                <a:cubicBezTo>
                  <a:pt x="410" y="820"/>
                  <a:pt x="410" y="820"/>
                  <a:pt x="410" y="820"/>
                </a:cubicBezTo>
                <a:cubicBezTo>
                  <a:pt x="411" y="820"/>
                  <a:pt x="411" y="820"/>
                  <a:pt x="411" y="820"/>
                </a:cubicBezTo>
                <a:cubicBezTo>
                  <a:pt x="411" y="820"/>
                  <a:pt x="411" y="820"/>
                  <a:pt x="411" y="820"/>
                </a:cubicBezTo>
                <a:cubicBezTo>
                  <a:pt x="411" y="820"/>
                  <a:pt x="411" y="820"/>
                  <a:pt x="411" y="820"/>
                </a:cubicBezTo>
                <a:cubicBezTo>
                  <a:pt x="411" y="820"/>
                  <a:pt x="411" y="820"/>
                  <a:pt x="411" y="820"/>
                </a:cubicBezTo>
                <a:cubicBezTo>
                  <a:pt x="411" y="820"/>
                  <a:pt x="411" y="820"/>
                  <a:pt x="411" y="820"/>
                </a:cubicBezTo>
                <a:cubicBezTo>
                  <a:pt x="411" y="820"/>
                  <a:pt x="411" y="820"/>
                  <a:pt x="411" y="820"/>
                </a:cubicBezTo>
                <a:cubicBezTo>
                  <a:pt x="411" y="820"/>
                  <a:pt x="412" y="820"/>
                  <a:pt x="413" y="819"/>
                </a:cubicBezTo>
                <a:cubicBezTo>
                  <a:pt x="415" y="817"/>
                  <a:pt x="417" y="815"/>
                  <a:pt x="419" y="812"/>
                </a:cubicBezTo>
                <a:cubicBezTo>
                  <a:pt x="421" y="809"/>
                  <a:pt x="423" y="805"/>
                  <a:pt x="425" y="800"/>
                </a:cubicBezTo>
                <a:cubicBezTo>
                  <a:pt x="425" y="799"/>
                  <a:pt x="425" y="799"/>
                  <a:pt x="425" y="799"/>
                </a:cubicBezTo>
                <a:cubicBezTo>
                  <a:pt x="425" y="798"/>
                  <a:pt x="425" y="798"/>
                  <a:pt x="425" y="798"/>
                </a:cubicBezTo>
                <a:cubicBezTo>
                  <a:pt x="425" y="794"/>
                  <a:pt x="424" y="787"/>
                  <a:pt x="421" y="778"/>
                </a:cubicBezTo>
                <a:cubicBezTo>
                  <a:pt x="418" y="769"/>
                  <a:pt x="415" y="758"/>
                  <a:pt x="410" y="747"/>
                </a:cubicBezTo>
                <a:cubicBezTo>
                  <a:pt x="407" y="748"/>
                  <a:pt x="407" y="748"/>
                  <a:pt x="407" y="748"/>
                </a:cubicBezTo>
                <a:cubicBezTo>
                  <a:pt x="411" y="748"/>
                  <a:pt x="411" y="748"/>
                  <a:pt x="411" y="748"/>
                </a:cubicBezTo>
                <a:cubicBezTo>
                  <a:pt x="410" y="745"/>
                  <a:pt x="409" y="741"/>
                  <a:pt x="406" y="739"/>
                </a:cubicBezTo>
                <a:cubicBezTo>
                  <a:pt x="404" y="742"/>
                  <a:pt x="404" y="742"/>
                  <a:pt x="404" y="742"/>
                </a:cubicBezTo>
                <a:cubicBezTo>
                  <a:pt x="407" y="742"/>
                  <a:pt x="407" y="742"/>
                  <a:pt x="407" y="742"/>
                </a:cubicBezTo>
                <a:cubicBezTo>
                  <a:pt x="407" y="741"/>
                  <a:pt x="407" y="741"/>
                  <a:pt x="408" y="740"/>
                </a:cubicBezTo>
                <a:cubicBezTo>
                  <a:pt x="408" y="740"/>
                  <a:pt x="408" y="740"/>
                  <a:pt x="408" y="740"/>
                </a:cubicBezTo>
                <a:cubicBezTo>
                  <a:pt x="407" y="739"/>
                  <a:pt x="407" y="739"/>
                  <a:pt x="407" y="739"/>
                </a:cubicBezTo>
                <a:cubicBezTo>
                  <a:pt x="404" y="729"/>
                  <a:pt x="400" y="719"/>
                  <a:pt x="396" y="708"/>
                </a:cubicBezTo>
                <a:cubicBezTo>
                  <a:pt x="392" y="700"/>
                  <a:pt x="392" y="700"/>
                  <a:pt x="392" y="700"/>
                </a:cubicBezTo>
                <a:cubicBezTo>
                  <a:pt x="390" y="708"/>
                  <a:pt x="390" y="708"/>
                  <a:pt x="390" y="708"/>
                </a:cubicBezTo>
                <a:cubicBezTo>
                  <a:pt x="380" y="739"/>
                  <a:pt x="367" y="776"/>
                  <a:pt x="358" y="808"/>
                </a:cubicBezTo>
                <a:cubicBezTo>
                  <a:pt x="353" y="824"/>
                  <a:pt x="349" y="839"/>
                  <a:pt x="346" y="851"/>
                </a:cubicBezTo>
                <a:cubicBezTo>
                  <a:pt x="343" y="864"/>
                  <a:pt x="341" y="873"/>
                  <a:pt x="341" y="879"/>
                </a:cubicBezTo>
                <a:cubicBezTo>
                  <a:pt x="341" y="880"/>
                  <a:pt x="341" y="882"/>
                  <a:pt x="342" y="883"/>
                </a:cubicBezTo>
                <a:cubicBezTo>
                  <a:pt x="347" y="905"/>
                  <a:pt x="360" y="933"/>
                  <a:pt x="360" y="934"/>
                </a:cubicBezTo>
                <a:cubicBezTo>
                  <a:pt x="363" y="932"/>
                  <a:pt x="363" y="932"/>
                  <a:pt x="363" y="932"/>
                </a:cubicBezTo>
                <a:cubicBezTo>
                  <a:pt x="359" y="932"/>
                  <a:pt x="359" y="932"/>
                  <a:pt x="359" y="932"/>
                </a:cubicBezTo>
                <a:cubicBezTo>
                  <a:pt x="361" y="932"/>
                  <a:pt x="361" y="932"/>
                  <a:pt x="361" y="932"/>
                </a:cubicBezTo>
                <a:cubicBezTo>
                  <a:pt x="359" y="932"/>
                  <a:pt x="359" y="932"/>
                  <a:pt x="359" y="932"/>
                </a:cubicBezTo>
                <a:cubicBezTo>
                  <a:pt x="359" y="932"/>
                  <a:pt x="359" y="932"/>
                  <a:pt x="359" y="932"/>
                </a:cubicBezTo>
                <a:cubicBezTo>
                  <a:pt x="361" y="932"/>
                  <a:pt x="361" y="932"/>
                  <a:pt x="361" y="932"/>
                </a:cubicBezTo>
                <a:cubicBezTo>
                  <a:pt x="359" y="932"/>
                  <a:pt x="359" y="932"/>
                  <a:pt x="359" y="932"/>
                </a:cubicBezTo>
                <a:cubicBezTo>
                  <a:pt x="359" y="932"/>
                  <a:pt x="359" y="938"/>
                  <a:pt x="355" y="944"/>
                </a:cubicBezTo>
                <a:cubicBezTo>
                  <a:pt x="352" y="951"/>
                  <a:pt x="346" y="958"/>
                  <a:pt x="333" y="962"/>
                </a:cubicBezTo>
                <a:cubicBezTo>
                  <a:pt x="319" y="967"/>
                  <a:pt x="309" y="971"/>
                  <a:pt x="302" y="976"/>
                </a:cubicBezTo>
                <a:cubicBezTo>
                  <a:pt x="298" y="979"/>
                  <a:pt x="295" y="981"/>
                  <a:pt x="293" y="984"/>
                </a:cubicBezTo>
                <a:cubicBezTo>
                  <a:pt x="291" y="987"/>
                  <a:pt x="290" y="990"/>
                  <a:pt x="290" y="993"/>
                </a:cubicBezTo>
                <a:cubicBezTo>
                  <a:pt x="290" y="993"/>
                  <a:pt x="290" y="993"/>
                  <a:pt x="290" y="993"/>
                </a:cubicBezTo>
                <a:cubicBezTo>
                  <a:pt x="290" y="994"/>
                  <a:pt x="289" y="994"/>
                  <a:pt x="288" y="995"/>
                </a:cubicBezTo>
                <a:cubicBezTo>
                  <a:pt x="284" y="998"/>
                  <a:pt x="277" y="1000"/>
                  <a:pt x="271" y="1000"/>
                </a:cubicBezTo>
                <a:cubicBezTo>
                  <a:pt x="268" y="1000"/>
                  <a:pt x="266" y="1000"/>
                  <a:pt x="264" y="999"/>
                </a:cubicBezTo>
                <a:cubicBezTo>
                  <a:pt x="263" y="998"/>
                  <a:pt x="261" y="998"/>
                  <a:pt x="261" y="997"/>
                </a:cubicBezTo>
                <a:cubicBezTo>
                  <a:pt x="260" y="995"/>
                  <a:pt x="258" y="993"/>
                  <a:pt x="256" y="989"/>
                </a:cubicBezTo>
                <a:cubicBezTo>
                  <a:pt x="238" y="965"/>
                  <a:pt x="185" y="894"/>
                  <a:pt x="185" y="894"/>
                </a:cubicBezTo>
                <a:cubicBezTo>
                  <a:pt x="183" y="896"/>
                  <a:pt x="183" y="896"/>
                  <a:pt x="183" y="896"/>
                </a:cubicBezTo>
                <a:cubicBezTo>
                  <a:pt x="186" y="896"/>
                  <a:pt x="186" y="896"/>
                  <a:pt x="186" y="896"/>
                </a:cubicBezTo>
                <a:cubicBezTo>
                  <a:pt x="186" y="896"/>
                  <a:pt x="186" y="896"/>
                  <a:pt x="186" y="895"/>
                </a:cubicBezTo>
                <a:cubicBezTo>
                  <a:pt x="186" y="893"/>
                  <a:pt x="185" y="889"/>
                  <a:pt x="185" y="883"/>
                </a:cubicBezTo>
                <a:cubicBezTo>
                  <a:pt x="185" y="876"/>
                  <a:pt x="186" y="867"/>
                  <a:pt x="188" y="860"/>
                </a:cubicBezTo>
                <a:cubicBezTo>
                  <a:pt x="189" y="857"/>
                  <a:pt x="191" y="854"/>
                  <a:pt x="192" y="852"/>
                </a:cubicBezTo>
                <a:cubicBezTo>
                  <a:pt x="194" y="850"/>
                  <a:pt x="196" y="849"/>
                  <a:pt x="199" y="849"/>
                </a:cubicBezTo>
                <a:cubicBezTo>
                  <a:pt x="205" y="849"/>
                  <a:pt x="212" y="847"/>
                  <a:pt x="219" y="843"/>
                </a:cubicBezTo>
                <a:cubicBezTo>
                  <a:pt x="229" y="837"/>
                  <a:pt x="240" y="828"/>
                  <a:pt x="248" y="821"/>
                </a:cubicBezTo>
                <a:cubicBezTo>
                  <a:pt x="256" y="814"/>
                  <a:pt x="262" y="808"/>
                  <a:pt x="262" y="808"/>
                </a:cubicBezTo>
                <a:cubicBezTo>
                  <a:pt x="263" y="807"/>
                  <a:pt x="263" y="807"/>
                  <a:pt x="263" y="807"/>
                </a:cubicBezTo>
                <a:cubicBezTo>
                  <a:pt x="263" y="806"/>
                  <a:pt x="263" y="806"/>
                  <a:pt x="263" y="806"/>
                </a:cubicBezTo>
                <a:cubicBezTo>
                  <a:pt x="263" y="806"/>
                  <a:pt x="264" y="796"/>
                  <a:pt x="264" y="782"/>
                </a:cubicBezTo>
                <a:cubicBezTo>
                  <a:pt x="264" y="777"/>
                  <a:pt x="264" y="772"/>
                  <a:pt x="264" y="766"/>
                </a:cubicBezTo>
                <a:cubicBezTo>
                  <a:pt x="264" y="765"/>
                  <a:pt x="264" y="765"/>
                  <a:pt x="264" y="765"/>
                </a:cubicBezTo>
                <a:cubicBezTo>
                  <a:pt x="263" y="764"/>
                  <a:pt x="263" y="764"/>
                  <a:pt x="263" y="764"/>
                </a:cubicBezTo>
                <a:cubicBezTo>
                  <a:pt x="257" y="760"/>
                  <a:pt x="250" y="757"/>
                  <a:pt x="242" y="755"/>
                </a:cubicBezTo>
                <a:cubicBezTo>
                  <a:pt x="234" y="754"/>
                  <a:pt x="225" y="753"/>
                  <a:pt x="216" y="753"/>
                </a:cubicBezTo>
                <a:cubicBezTo>
                  <a:pt x="190" y="753"/>
                  <a:pt x="160" y="757"/>
                  <a:pt x="135" y="757"/>
                </a:cubicBezTo>
                <a:cubicBezTo>
                  <a:pt x="121" y="757"/>
                  <a:pt x="109" y="756"/>
                  <a:pt x="100" y="753"/>
                </a:cubicBezTo>
                <a:cubicBezTo>
                  <a:pt x="96" y="751"/>
                  <a:pt x="93" y="749"/>
                  <a:pt x="92" y="745"/>
                </a:cubicBezTo>
                <a:cubicBezTo>
                  <a:pt x="90" y="742"/>
                  <a:pt x="89" y="737"/>
                  <a:pt x="89" y="731"/>
                </a:cubicBezTo>
                <a:cubicBezTo>
                  <a:pt x="89" y="719"/>
                  <a:pt x="93" y="704"/>
                  <a:pt x="98" y="687"/>
                </a:cubicBezTo>
                <a:cubicBezTo>
                  <a:pt x="107" y="662"/>
                  <a:pt x="120" y="635"/>
                  <a:pt x="131" y="614"/>
                </a:cubicBezTo>
                <a:cubicBezTo>
                  <a:pt x="136" y="604"/>
                  <a:pt x="141" y="595"/>
                  <a:pt x="145" y="589"/>
                </a:cubicBezTo>
                <a:cubicBezTo>
                  <a:pt x="146" y="586"/>
                  <a:pt x="148" y="583"/>
                  <a:pt x="149" y="581"/>
                </a:cubicBezTo>
                <a:cubicBezTo>
                  <a:pt x="150" y="580"/>
                  <a:pt x="150" y="579"/>
                  <a:pt x="150" y="579"/>
                </a:cubicBezTo>
                <a:cubicBezTo>
                  <a:pt x="151" y="578"/>
                  <a:pt x="151" y="578"/>
                  <a:pt x="151" y="578"/>
                </a:cubicBezTo>
                <a:cubicBezTo>
                  <a:pt x="151" y="577"/>
                  <a:pt x="151" y="577"/>
                  <a:pt x="151" y="577"/>
                </a:cubicBezTo>
                <a:cubicBezTo>
                  <a:pt x="148" y="577"/>
                  <a:pt x="148" y="577"/>
                  <a:pt x="148" y="577"/>
                </a:cubicBezTo>
                <a:cubicBezTo>
                  <a:pt x="148" y="580"/>
                  <a:pt x="148" y="580"/>
                  <a:pt x="148" y="580"/>
                </a:cubicBezTo>
                <a:cubicBezTo>
                  <a:pt x="205" y="568"/>
                  <a:pt x="205" y="568"/>
                  <a:pt x="205" y="568"/>
                </a:cubicBezTo>
                <a:cubicBezTo>
                  <a:pt x="205" y="568"/>
                  <a:pt x="205" y="568"/>
                  <a:pt x="205" y="568"/>
                </a:cubicBezTo>
                <a:cubicBezTo>
                  <a:pt x="205" y="568"/>
                  <a:pt x="233" y="558"/>
                  <a:pt x="261" y="545"/>
                </a:cubicBezTo>
                <a:cubicBezTo>
                  <a:pt x="275" y="538"/>
                  <a:pt x="289" y="531"/>
                  <a:pt x="300" y="523"/>
                </a:cubicBezTo>
                <a:cubicBezTo>
                  <a:pt x="305" y="519"/>
                  <a:pt x="309" y="515"/>
                  <a:pt x="313" y="512"/>
                </a:cubicBezTo>
                <a:cubicBezTo>
                  <a:pt x="316" y="508"/>
                  <a:pt x="318" y="504"/>
                  <a:pt x="318" y="499"/>
                </a:cubicBezTo>
                <a:cubicBezTo>
                  <a:pt x="318" y="499"/>
                  <a:pt x="318" y="499"/>
                  <a:pt x="318" y="499"/>
                </a:cubicBezTo>
                <a:cubicBezTo>
                  <a:pt x="318" y="496"/>
                  <a:pt x="317" y="492"/>
                  <a:pt x="316" y="489"/>
                </a:cubicBezTo>
                <a:cubicBezTo>
                  <a:pt x="315" y="486"/>
                  <a:pt x="315" y="486"/>
                  <a:pt x="315" y="486"/>
                </a:cubicBezTo>
                <a:cubicBezTo>
                  <a:pt x="312" y="487"/>
                  <a:pt x="312" y="487"/>
                  <a:pt x="312" y="487"/>
                </a:cubicBezTo>
                <a:cubicBezTo>
                  <a:pt x="302" y="492"/>
                  <a:pt x="286" y="494"/>
                  <a:pt x="270" y="494"/>
                </a:cubicBezTo>
                <a:cubicBezTo>
                  <a:pt x="270" y="494"/>
                  <a:pt x="270" y="494"/>
                  <a:pt x="270" y="494"/>
                </a:cubicBezTo>
                <a:cubicBezTo>
                  <a:pt x="193" y="525"/>
                  <a:pt x="193" y="525"/>
                  <a:pt x="193" y="525"/>
                </a:cubicBezTo>
                <a:cubicBezTo>
                  <a:pt x="193" y="525"/>
                  <a:pt x="193" y="525"/>
                  <a:pt x="193" y="525"/>
                </a:cubicBezTo>
                <a:cubicBezTo>
                  <a:pt x="193" y="525"/>
                  <a:pt x="192" y="526"/>
                  <a:pt x="191" y="526"/>
                </a:cubicBezTo>
                <a:cubicBezTo>
                  <a:pt x="187" y="529"/>
                  <a:pt x="179" y="532"/>
                  <a:pt x="169" y="536"/>
                </a:cubicBezTo>
                <a:cubicBezTo>
                  <a:pt x="154" y="541"/>
                  <a:pt x="134" y="548"/>
                  <a:pt x="118" y="554"/>
                </a:cubicBezTo>
                <a:cubicBezTo>
                  <a:pt x="109" y="556"/>
                  <a:pt x="102" y="559"/>
                  <a:pt x="96" y="561"/>
                </a:cubicBezTo>
                <a:cubicBezTo>
                  <a:pt x="93" y="562"/>
                  <a:pt x="91" y="563"/>
                  <a:pt x="89" y="563"/>
                </a:cubicBezTo>
                <a:cubicBezTo>
                  <a:pt x="87" y="564"/>
                  <a:pt x="85" y="565"/>
                  <a:pt x="84" y="565"/>
                </a:cubicBezTo>
                <a:cubicBezTo>
                  <a:pt x="84" y="565"/>
                  <a:pt x="84" y="565"/>
                  <a:pt x="84" y="565"/>
                </a:cubicBezTo>
                <a:cubicBezTo>
                  <a:pt x="84" y="565"/>
                  <a:pt x="84" y="565"/>
                  <a:pt x="84" y="565"/>
                </a:cubicBezTo>
                <a:cubicBezTo>
                  <a:pt x="84" y="565"/>
                  <a:pt x="83" y="565"/>
                  <a:pt x="81" y="564"/>
                </a:cubicBezTo>
                <a:cubicBezTo>
                  <a:pt x="78" y="563"/>
                  <a:pt x="75" y="560"/>
                  <a:pt x="71" y="557"/>
                </a:cubicBezTo>
                <a:cubicBezTo>
                  <a:pt x="66" y="552"/>
                  <a:pt x="60" y="546"/>
                  <a:pt x="56" y="541"/>
                </a:cubicBezTo>
                <a:cubicBezTo>
                  <a:pt x="54" y="539"/>
                  <a:pt x="52" y="537"/>
                  <a:pt x="51" y="535"/>
                </a:cubicBezTo>
                <a:cubicBezTo>
                  <a:pt x="50" y="534"/>
                  <a:pt x="50" y="534"/>
                  <a:pt x="49" y="533"/>
                </a:cubicBezTo>
                <a:cubicBezTo>
                  <a:pt x="49" y="533"/>
                  <a:pt x="49" y="533"/>
                  <a:pt x="49" y="533"/>
                </a:cubicBezTo>
                <a:cubicBezTo>
                  <a:pt x="46" y="535"/>
                  <a:pt x="46" y="535"/>
                  <a:pt x="46" y="535"/>
                </a:cubicBezTo>
                <a:cubicBezTo>
                  <a:pt x="49" y="533"/>
                  <a:pt x="49" y="533"/>
                  <a:pt x="49" y="533"/>
                </a:cubicBezTo>
                <a:cubicBezTo>
                  <a:pt x="49" y="533"/>
                  <a:pt x="49" y="533"/>
                  <a:pt x="48" y="531"/>
                </a:cubicBezTo>
                <a:cubicBezTo>
                  <a:pt x="44" y="523"/>
                  <a:pt x="26" y="485"/>
                  <a:pt x="19" y="451"/>
                </a:cubicBezTo>
                <a:cubicBezTo>
                  <a:pt x="19" y="451"/>
                  <a:pt x="19" y="451"/>
                  <a:pt x="19" y="451"/>
                </a:cubicBezTo>
                <a:cubicBezTo>
                  <a:pt x="19" y="451"/>
                  <a:pt x="19" y="451"/>
                  <a:pt x="19" y="451"/>
                </a:cubicBezTo>
                <a:cubicBezTo>
                  <a:pt x="17" y="444"/>
                  <a:pt x="14" y="429"/>
                  <a:pt x="11" y="413"/>
                </a:cubicBezTo>
                <a:cubicBezTo>
                  <a:pt x="9" y="398"/>
                  <a:pt x="6" y="381"/>
                  <a:pt x="6" y="371"/>
                </a:cubicBezTo>
                <a:cubicBezTo>
                  <a:pt x="6" y="368"/>
                  <a:pt x="7" y="365"/>
                  <a:pt x="7" y="363"/>
                </a:cubicBezTo>
                <a:cubicBezTo>
                  <a:pt x="7" y="363"/>
                  <a:pt x="7" y="362"/>
                  <a:pt x="8" y="362"/>
                </a:cubicBezTo>
                <a:cubicBezTo>
                  <a:pt x="8" y="361"/>
                  <a:pt x="8" y="361"/>
                  <a:pt x="8" y="361"/>
                </a:cubicBezTo>
                <a:cubicBezTo>
                  <a:pt x="7" y="361"/>
                  <a:pt x="7" y="361"/>
                  <a:pt x="7" y="361"/>
                </a:cubicBezTo>
                <a:cubicBezTo>
                  <a:pt x="8" y="362"/>
                  <a:pt x="8" y="362"/>
                  <a:pt x="8" y="362"/>
                </a:cubicBezTo>
                <a:cubicBezTo>
                  <a:pt x="8" y="361"/>
                  <a:pt x="8" y="361"/>
                  <a:pt x="8" y="361"/>
                </a:cubicBezTo>
                <a:cubicBezTo>
                  <a:pt x="7" y="361"/>
                  <a:pt x="7" y="361"/>
                  <a:pt x="7" y="361"/>
                </a:cubicBezTo>
                <a:cubicBezTo>
                  <a:pt x="8" y="362"/>
                  <a:pt x="8" y="362"/>
                  <a:pt x="8" y="362"/>
                </a:cubicBezTo>
                <a:cubicBezTo>
                  <a:pt x="13" y="359"/>
                  <a:pt x="25" y="354"/>
                  <a:pt x="41" y="348"/>
                </a:cubicBezTo>
                <a:cubicBezTo>
                  <a:pt x="57" y="341"/>
                  <a:pt x="78" y="333"/>
                  <a:pt x="101" y="324"/>
                </a:cubicBezTo>
                <a:cubicBezTo>
                  <a:pt x="101" y="324"/>
                  <a:pt x="101" y="324"/>
                  <a:pt x="101" y="324"/>
                </a:cubicBezTo>
                <a:cubicBezTo>
                  <a:pt x="102" y="323"/>
                  <a:pt x="102" y="323"/>
                  <a:pt x="102" y="323"/>
                </a:cubicBezTo>
                <a:cubicBezTo>
                  <a:pt x="102" y="323"/>
                  <a:pt x="102" y="323"/>
                  <a:pt x="102" y="323"/>
                </a:cubicBezTo>
                <a:cubicBezTo>
                  <a:pt x="180" y="266"/>
                  <a:pt x="295" y="196"/>
                  <a:pt x="341" y="169"/>
                </a:cubicBezTo>
                <a:cubicBezTo>
                  <a:pt x="343" y="168"/>
                  <a:pt x="343" y="168"/>
                  <a:pt x="343" y="168"/>
                </a:cubicBezTo>
                <a:cubicBezTo>
                  <a:pt x="342" y="166"/>
                  <a:pt x="342" y="166"/>
                  <a:pt x="342" y="166"/>
                </a:cubicBezTo>
                <a:cubicBezTo>
                  <a:pt x="340" y="156"/>
                  <a:pt x="336" y="144"/>
                  <a:pt x="330" y="135"/>
                </a:cubicBezTo>
                <a:cubicBezTo>
                  <a:pt x="327" y="130"/>
                  <a:pt x="323" y="126"/>
                  <a:pt x="320" y="123"/>
                </a:cubicBezTo>
                <a:cubicBezTo>
                  <a:pt x="316" y="120"/>
                  <a:pt x="312" y="118"/>
                  <a:pt x="308" y="118"/>
                </a:cubicBezTo>
                <a:cubicBezTo>
                  <a:pt x="306" y="118"/>
                  <a:pt x="305" y="118"/>
                  <a:pt x="303" y="118"/>
                </a:cubicBezTo>
                <a:cubicBezTo>
                  <a:pt x="298" y="120"/>
                  <a:pt x="293" y="121"/>
                  <a:pt x="290" y="121"/>
                </a:cubicBezTo>
                <a:cubicBezTo>
                  <a:pt x="287" y="121"/>
                  <a:pt x="285" y="120"/>
                  <a:pt x="284" y="120"/>
                </a:cubicBezTo>
                <a:cubicBezTo>
                  <a:pt x="284" y="119"/>
                  <a:pt x="283" y="119"/>
                  <a:pt x="283" y="118"/>
                </a:cubicBezTo>
                <a:cubicBezTo>
                  <a:pt x="283" y="117"/>
                  <a:pt x="282" y="117"/>
                  <a:pt x="282" y="115"/>
                </a:cubicBezTo>
                <a:cubicBezTo>
                  <a:pt x="282" y="112"/>
                  <a:pt x="284" y="105"/>
                  <a:pt x="290" y="96"/>
                </a:cubicBezTo>
                <a:cubicBezTo>
                  <a:pt x="287" y="94"/>
                  <a:pt x="287" y="94"/>
                  <a:pt x="287" y="94"/>
                </a:cubicBezTo>
                <a:cubicBezTo>
                  <a:pt x="287" y="97"/>
                  <a:pt x="287" y="97"/>
                  <a:pt x="287" y="97"/>
                </a:cubicBezTo>
                <a:cubicBezTo>
                  <a:pt x="287" y="97"/>
                  <a:pt x="288" y="97"/>
                  <a:pt x="288" y="97"/>
                </a:cubicBezTo>
                <a:cubicBezTo>
                  <a:pt x="291" y="97"/>
                  <a:pt x="304" y="94"/>
                  <a:pt x="316" y="94"/>
                </a:cubicBezTo>
                <a:cubicBezTo>
                  <a:pt x="319" y="94"/>
                  <a:pt x="322" y="94"/>
                  <a:pt x="325" y="95"/>
                </a:cubicBezTo>
                <a:cubicBezTo>
                  <a:pt x="328" y="95"/>
                  <a:pt x="330" y="96"/>
                  <a:pt x="331" y="97"/>
                </a:cubicBezTo>
                <a:cubicBezTo>
                  <a:pt x="332" y="98"/>
                  <a:pt x="334" y="99"/>
                  <a:pt x="337" y="102"/>
                </a:cubicBezTo>
                <a:cubicBezTo>
                  <a:pt x="347" y="112"/>
                  <a:pt x="366" y="131"/>
                  <a:pt x="384" y="153"/>
                </a:cubicBezTo>
                <a:cubicBezTo>
                  <a:pt x="403" y="175"/>
                  <a:pt x="421" y="199"/>
                  <a:pt x="431" y="218"/>
                </a:cubicBezTo>
                <a:cubicBezTo>
                  <a:pt x="441" y="236"/>
                  <a:pt x="449" y="249"/>
                  <a:pt x="455" y="260"/>
                </a:cubicBezTo>
                <a:cubicBezTo>
                  <a:pt x="461" y="271"/>
                  <a:pt x="464" y="279"/>
                  <a:pt x="464" y="285"/>
                </a:cubicBezTo>
                <a:cubicBezTo>
                  <a:pt x="464" y="287"/>
                  <a:pt x="463" y="289"/>
                  <a:pt x="462" y="291"/>
                </a:cubicBezTo>
                <a:cubicBezTo>
                  <a:pt x="461" y="293"/>
                  <a:pt x="457" y="297"/>
                  <a:pt x="452" y="300"/>
                </a:cubicBezTo>
                <a:cubicBezTo>
                  <a:pt x="445" y="305"/>
                  <a:pt x="436" y="311"/>
                  <a:pt x="428" y="315"/>
                </a:cubicBezTo>
                <a:cubicBezTo>
                  <a:pt x="424" y="317"/>
                  <a:pt x="420" y="319"/>
                  <a:pt x="416" y="321"/>
                </a:cubicBezTo>
                <a:cubicBezTo>
                  <a:pt x="413" y="322"/>
                  <a:pt x="410" y="323"/>
                  <a:pt x="409" y="324"/>
                </a:cubicBezTo>
                <a:cubicBezTo>
                  <a:pt x="408" y="324"/>
                  <a:pt x="408" y="324"/>
                  <a:pt x="407" y="324"/>
                </a:cubicBezTo>
                <a:cubicBezTo>
                  <a:pt x="406" y="324"/>
                  <a:pt x="404" y="323"/>
                  <a:pt x="402" y="322"/>
                </a:cubicBezTo>
                <a:cubicBezTo>
                  <a:pt x="398" y="321"/>
                  <a:pt x="394" y="319"/>
                  <a:pt x="391" y="317"/>
                </a:cubicBezTo>
                <a:cubicBezTo>
                  <a:pt x="389" y="316"/>
                  <a:pt x="387" y="315"/>
                  <a:pt x="385" y="314"/>
                </a:cubicBezTo>
                <a:cubicBezTo>
                  <a:pt x="383" y="314"/>
                  <a:pt x="382" y="313"/>
                  <a:pt x="380" y="313"/>
                </a:cubicBezTo>
                <a:cubicBezTo>
                  <a:pt x="379" y="313"/>
                  <a:pt x="379" y="313"/>
                  <a:pt x="379" y="313"/>
                </a:cubicBezTo>
                <a:cubicBezTo>
                  <a:pt x="377" y="313"/>
                  <a:pt x="377" y="313"/>
                  <a:pt x="377" y="313"/>
                </a:cubicBezTo>
                <a:cubicBezTo>
                  <a:pt x="376" y="315"/>
                  <a:pt x="376" y="315"/>
                  <a:pt x="376" y="315"/>
                </a:cubicBezTo>
                <a:cubicBezTo>
                  <a:pt x="370" y="327"/>
                  <a:pt x="360" y="345"/>
                  <a:pt x="349" y="363"/>
                </a:cubicBezTo>
                <a:cubicBezTo>
                  <a:pt x="339" y="381"/>
                  <a:pt x="327" y="399"/>
                  <a:pt x="316" y="412"/>
                </a:cubicBezTo>
                <a:cubicBezTo>
                  <a:pt x="314" y="414"/>
                  <a:pt x="314" y="414"/>
                  <a:pt x="314" y="414"/>
                </a:cubicBezTo>
                <a:cubicBezTo>
                  <a:pt x="316" y="416"/>
                  <a:pt x="316" y="416"/>
                  <a:pt x="316" y="416"/>
                </a:cubicBezTo>
                <a:cubicBezTo>
                  <a:pt x="317" y="417"/>
                  <a:pt x="317" y="418"/>
                  <a:pt x="318" y="418"/>
                </a:cubicBezTo>
                <a:cubicBezTo>
                  <a:pt x="318" y="419"/>
                  <a:pt x="318" y="419"/>
                  <a:pt x="318" y="419"/>
                </a:cubicBezTo>
                <a:cubicBezTo>
                  <a:pt x="319" y="419"/>
                  <a:pt x="319" y="419"/>
                  <a:pt x="319" y="419"/>
                </a:cubicBezTo>
                <a:cubicBezTo>
                  <a:pt x="348" y="425"/>
                  <a:pt x="381" y="447"/>
                  <a:pt x="406" y="467"/>
                </a:cubicBezTo>
                <a:cubicBezTo>
                  <a:pt x="419" y="477"/>
                  <a:pt x="430" y="487"/>
                  <a:pt x="437" y="494"/>
                </a:cubicBezTo>
                <a:cubicBezTo>
                  <a:pt x="441" y="498"/>
                  <a:pt x="444" y="500"/>
                  <a:pt x="447" y="503"/>
                </a:cubicBezTo>
                <a:cubicBezTo>
                  <a:pt x="448" y="504"/>
                  <a:pt x="448" y="504"/>
                  <a:pt x="449" y="505"/>
                </a:cubicBezTo>
                <a:cubicBezTo>
                  <a:pt x="449" y="505"/>
                  <a:pt x="450" y="506"/>
                  <a:pt x="450" y="506"/>
                </a:cubicBezTo>
                <a:cubicBezTo>
                  <a:pt x="451" y="507"/>
                  <a:pt x="451" y="507"/>
                  <a:pt x="451" y="507"/>
                </a:cubicBezTo>
                <a:cubicBezTo>
                  <a:pt x="454" y="506"/>
                  <a:pt x="454" y="506"/>
                  <a:pt x="454" y="506"/>
                </a:cubicBezTo>
                <a:cubicBezTo>
                  <a:pt x="471" y="497"/>
                  <a:pt x="514" y="472"/>
                  <a:pt x="553" y="441"/>
                </a:cubicBezTo>
                <a:cubicBezTo>
                  <a:pt x="573" y="426"/>
                  <a:pt x="592" y="410"/>
                  <a:pt x="606" y="394"/>
                </a:cubicBezTo>
                <a:cubicBezTo>
                  <a:pt x="620" y="378"/>
                  <a:pt x="630" y="362"/>
                  <a:pt x="632" y="347"/>
                </a:cubicBezTo>
                <a:cubicBezTo>
                  <a:pt x="632" y="347"/>
                  <a:pt x="632" y="347"/>
                  <a:pt x="632" y="347"/>
                </a:cubicBezTo>
                <a:cubicBezTo>
                  <a:pt x="632" y="347"/>
                  <a:pt x="632" y="347"/>
                  <a:pt x="632" y="347"/>
                </a:cubicBezTo>
                <a:cubicBezTo>
                  <a:pt x="632" y="347"/>
                  <a:pt x="632" y="338"/>
                  <a:pt x="631" y="329"/>
                </a:cubicBezTo>
                <a:cubicBezTo>
                  <a:pt x="630" y="324"/>
                  <a:pt x="629" y="320"/>
                  <a:pt x="628" y="316"/>
                </a:cubicBezTo>
                <a:cubicBezTo>
                  <a:pt x="627" y="314"/>
                  <a:pt x="627" y="312"/>
                  <a:pt x="626" y="310"/>
                </a:cubicBezTo>
                <a:cubicBezTo>
                  <a:pt x="625" y="309"/>
                  <a:pt x="623" y="307"/>
                  <a:pt x="621" y="307"/>
                </a:cubicBezTo>
                <a:cubicBezTo>
                  <a:pt x="619" y="306"/>
                  <a:pt x="619" y="306"/>
                  <a:pt x="619" y="306"/>
                </a:cubicBezTo>
                <a:cubicBezTo>
                  <a:pt x="618" y="308"/>
                  <a:pt x="618" y="308"/>
                  <a:pt x="618" y="308"/>
                </a:cubicBezTo>
                <a:cubicBezTo>
                  <a:pt x="606" y="324"/>
                  <a:pt x="597" y="338"/>
                  <a:pt x="593" y="347"/>
                </a:cubicBezTo>
                <a:cubicBezTo>
                  <a:pt x="593" y="348"/>
                  <a:pt x="593" y="348"/>
                  <a:pt x="593" y="348"/>
                </a:cubicBezTo>
                <a:cubicBezTo>
                  <a:pt x="593" y="349"/>
                  <a:pt x="593" y="349"/>
                  <a:pt x="593" y="349"/>
                </a:cubicBezTo>
                <a:cubicBezTo>
                  <a:pt x="594" y="355"/>
                  <a:pt x="597" y="362"/>
                  <a:pt x="600" y="368"/>
                </a:cubicBezTo>
                <a:cubicBezTo>
                  <a:pt x="602" y="374"/>
                  <a:pt x="603" y="377"/>
                  <a:pt x="603" y="380"/>
                </a:cubicBezTo>
                <a:cubicBezTo>
                  <a:pt x="603" y="382"/>
                  <a:pt x="602" y="384"/>
                  <a:pt x="602" y="385"/>
                </a:cubicBezTo>
                <a:cubicBezTo>
                  <a:pt x="600" y="388"/>
                  <a:pt x="598" y="390"/>
                  <a:pt x="594" y="392"/>
                </a:cubicBezTo>
                <a:cubicBezTo>
                  <a:pt x="589" y="396"/>
                  <a:pt x="580" y="400"/>
                  <a:pt x="571" y="406"/>
                </a:cubicBezTo>
                <a:cubicBezTo>
                  <a:pt x="562" y="411"/>
                  <a:pt x="551" y="419"/>
                  <a:pt x="541" y="431"/>
                </a:cubicBezTo>
                <a:cubicBezTo>
                  <a:pt x="537" y="435"/>
                  <a:pt x="534" y="437"/>
                  <a:pt x="532" y="439"/>
                </a:cubicBezTo>
                <a:cubicBezTo>
                  <a:pt x="529" y="441"/>
                  <a:pt x="526" y="441"/>
                  <a:pt x="524" y="441"/>
                </a:cubicBezTo>
                <a:cubicBezTo>
                  <a:pt x="522" y="441"/>
                  <a:pt x="520" y="441"/>
                  <a:pt x="518" y="439"/>
                </a:cubicBezTo>
                <a:cubicBezTo>
                  <a:pt x="514" y="437"/>
                  <a:pt x="510" y="432"/>
                  <a:pt x="506" y="425"/>
                </a:cubicBezTo>
                <a:cubicBezTo>
                  <a:pt x="500" y="415"/>
                  <a:pt x="494" y="401"/>
                  <a:pt x="488" y="386"/>
                </a:cubicBezTo>
                <a:cubicBezTo>
                  <a:pt x="481" y="371"/>
                  <a:pt x="473" y="355"/>
                  <a:pt x="464" y="341"/>
                </a:cubicBezTo>
                <a:cubicBezTo>
                  <a:pt x="462" y="338"/>
                  <a:pt x="461" y="334"/>
                  <a:pt x="461" y="329"/>
                </a:cubicBezTo>
                <a:cubicBezTo>
                  <a:pt x="461" y="322"/>
                  <a:pt x="463" y="313"/>
                  <a:pt x="467" y="303"/>
                </a:cubicBezTo>
                <a:cubicBezTo>
                  <a:pt x="481" y="268"/>
                  <a:pt x="517" y="220"/>
                  <a:pt x="553" y="176"/>
                </a:cubicBezTo>
                <a:cubicBezTo>
                  <a:pt x="590" y="133"/>
                  <a:pt x="628" y="93"/>
                  <a:pt x="644" y="76"/>
                </a:cubicBezTo>
                <a:cubicBezTo>
                  <a:pt x="645" y="76"/>
                  <a:pt x="645" y="76"/>
                  <a:pt x="645" y="76"/>
                </a:cubicBezTo>
                <a:cubicBezTo>
                  <a:pt x="645" y="75"/>
                  <a:pt x="645" y="75"/>
                  <a:pt x="645" y="75"/>
                </a:cubicBezTo>
                <a:cubicBezTo>
                  <a:pt x="647" y="70"/>
                  <a:pt x="647" y="66"/>
                  <a:pt x="647" y="63"/>
                </a:cubicBezTo>
                <a:cubicBezTo>
                  <a:pt x="647" y="62"/>
                  <a:pt x="647" y="61"/>
                  <a:pt x="647" y="60"/>
                </a:cubicBezTo>
                <a:cubicBezTo>
                  <a:pt x="647" y="59"/>
                  <a:pt x="647" y="59"/>
                  <a:pt x="646" y="58"/>
                </a:cubicBezTo>
                <a:cubicBezTo>
                  <a:pt x="641" y="52"/>
                  <a:pt x="636" y="44"/>
                  <a:pt x="632" y="37"/>
                </a:cubicBezTo>
                <a:cubicBezTo>
                  <a:pt x="629" y="34"/>
                  <a:pt x="627" y="31"/>
                  <a:pt x="624" y="28"/>
                </a:cubicBezTo>
                <a:cubicBezTo>
                  <a:pt x="621" y="26"/>
                  <a:pt x="618" y="25"/>
                  <a:pt x="614" y="25"/>
                </a:cubicBezTo>
                <a:cubicBezTo>
                  <a:pt x="613" y="25"/>
                  <a:pt x="611" y="25"/>
                  <a:pt x="610" y="25"/>
                </a:cubicBezTo>
                <a:cubicBezTo>
                  <a:pt x="609" y="26"/>
                  <a:pt x="608" y="26"/>
                  <a:pt x="607" y="26"/>
                </a:cubicBezTo>
                <a:cubicBezTo>
                  <a:pt x="605" y="26"/>
                  <a:pt x="604" y="25"/>
                  <a:pt x="603" y="24"/>
                </a:cubicBezTo>
                <a:cubicBezTo>
                  <a:pt x="601" y="23"/>
                  <a:pt x="600" y="21"/>
                  <a:pt x="599" y="19"/>
                </a:cubicBezTo>
                <a:cubicBezTo>
                  <a:pt x="599" y="18"/>
                  <a:pt x="598" y="17"/>
                  <a:pt x="598" y="16"/>
                </a:cubicBezTo>
                <a:cubicBezTo>
                  <a:pt x="598" y="15"/>
                  <a:pt x="598" y="15"/>
                  <a:pt x="598" y="15"/>
                </a:cubicBezTo>
                <a:cubicBezTo>
                  <a:pt x="598" y="15"/>
                  <a:pt x="598" y="15"/>
                  <a:pt x="598" y="15"/>
                </a:cubicBezTo>
                <a:cubicBezTo>
                  <a:pt x="598" y="15"/>
                  <a:pt x="598" y="15"/>
                  <a:pt x="598" y="15"/>
                </a:cubicBezTo>
                <a:cubicBezTo>
                  <a:pt x="595" y="15"/>
                  <a:pt x="595" y="15"/>
                  <a:pt x="595" y="15"/>
                </a:cubicBezTo>
                <a:cubicBezTo>
                  <a:pt x="596" y="18"/>
                  <a:pt x="596" y="18"/>
                  <a:pt x="596" y="18"/>
                </a:cubicBezTo>
                <a:cubicBezTo>
                  <a:pt x="623" y="7"/>
                  <a:pt x="623" y="7"/>
                  <a:pt x="623" y="7"/>
                </a:cubicBezTo>
                <a:cubicBezTo>
                  <a:pt x="622" y="4"/>
                  <a:pt x="622" y="4"/>
                  <a:pt x="622" y="4"/>
                </a:cubicBezTo>
                <a:cubicBezTo>
                  <a:pt x="620" y="7"/>
                  <a:pt x="620" y="7"/>
                  <a:pt x="620" y="7"/>
                </a:cubicBezTo>
                <a:cubicBezTo>
                  <a:pt x="620" y="7"/>
                  <a:pt x="621" y="7"/>
                  <a:pt x="622" y="8"/>
                </a:cubicBezTo>
                <a:cubicBezTo>
                  <a:pt x="626" y="10"/>
                  <a:pt x="635" y="16"/>
                  <a:pt x="645" y="23"/>
                </a:cubicBezTo>
                <a:cubicBezTo>
                  <a:pt x="650" y="26"/>
                  <a:pt x="655" y="30"/>
                  <a:pt x="659" y="33"/>
                </a:cubicBezTo>
                <a:cubicBezTo>
                  <a:pt x="664" y="37"/>
                  <a:pt x="667" y="40"/>
                  <a:pt x="669" y="43"/>
                </a:cubicBezTo>
                <a:cubicBezTo>
                  <a:pt x="671" y="45"/>
                  <a:pt x="673" y="47"/>
                  <a:pt x="676" y="50"/>
                </a:cubicBezTo>
                <a:cubicBezTo>
                  <a:pt x="681" y="54"/>
                  <a:pt x="688" y="58"/>
                  <a:pt x="696" y="63"/>
                </a:cubicBezTo>
                <a:cubicBezTo>
                  <a:pt x="707" y="71"/>
                  <a:pt x="720" y="80"/>
                  <a:pt x="731" y="91"/>
                </a:cubicBezTo>
                <a:cubicBezTo>
                  <a:pt x="742" y="102"/>
                  <a:pt x="750" y="114"/>
                  <a:pt x="754" y="128"/>
                </a:cubicBezTo>
                <a:cubicBezTo>
                  <a:pt x="756" y="137"/>
                  <a:pt x="757" y="145"/>
                  <a:pt x="757" y="152"/>
                </a:cubicBezTo>
                <a:cubicBezTo>
                  <a:pt x="757" y="165"/>
                  <a:pt x="754" y="174"/>
                  <a:pt x="751" y="180"/>
                </a:cubicBezTo>
                <a:cubicBezTo>
                  <a:pt x="749" y="183"/>
                  <a:pt x="748" y="185"/>
                  <a:pt x="747" y="186"/>
                </a:cubicBezTo>
                <a:cubicBezTo>
                  <a:pt x="746" y="187"/>
                  <a:pt x="746" y="187"/>
                  <a:pt x="746" y="188"/>
                </a:cubicBezTo>
                <a:cubicBezTo>
                  <a:pt x="745" y="188"/>
                  <a:pt x="745" y="188"/>
                  <a:pt x="745" y="188"/>
                </a:cubicBezTo>
                <a:cubicBezTo>
                  <a:pt x="745" y="188"/>
                  <a:pt x="745" y="188"/>
                  <a:pt x="745" y="188"/>
                </a:cubicBezTo>
                <a:cubicBezTo>
                  <a:pt x="745" y="188"/>
                  <a:pt x="745" y="188"/>
                  <a:pt x="745" y="188"/>
                </a:cubicBezTo>
                <a:cubicBezTo>
                  <a:pt x="747" y="189"/>
                  <a:pt x="747" y="189"/>
                  <a:pt x="747" y="189"/>
                </a:cubicBezTo>
                <a:cubicBezTo>
                  <a:pt x="745" y="188"/>
                  <a:pt x="745" y="188"/>
                  <a:pt x="745" y="188"/>
                </a:cubicBezTo>
                <a:cubicBezTo>
                  <a:pt x="745" y="188"/>
                  <a:pt x="745" y="188"/>
                  <a:pt x="745" y="188"/>
                </a:cubicBezTo>
                <a:cubicBezTo>
                  <a:pt x="747" y="189"/>
                  <a:pt x="747" y="189"/>
                  <a:pt x="747" y="189"/>
                </a:cubicBezTo>
                <a:cubicBezTo>
                  <a:pt x="745" y="188"/>
                  <a:pt x="745" y="188"/>
                  <a:pt x="745" y="188"/>
                </a:cubicBezTo>
                <a:cubicBezTo>
                  <a:pt x="747" y="190"/>
                  <a:pt x="747" y="190"/>
                  <a:pt x="747" y="190"/>
                </a:cubicBezTo>
                <a:cubicBezTo>
                  <a:pt x="747" y="187"/>
                  <a:pt x="747" y="187"/>
                  <a:pt x="747" y="187"/>
                </a:cubicBezTo>
                <a:cubicBezTo>
                  <a:pt x="747" y="187"/>
                  <a:pt x="724" y="192"/>
                  <a:pt x="699" y="200"/>
                </a:cubicBezTo>
                <a:cubicBezTo>
                  <a:pt x="698" y="200"/>
                  <a:pt x="698" y="200"/>
                  <a:pt x="698" y="200"/>
                </a:cubicBezTo>
                <a:cubicBezTo>
                  <a:pt x="697" y="201"/>
                  <a:pt x="697" y="201"/>
                  <a:pt x="697" y="201"/>
                </a:cubicBezTo>
                <a:cubicBezTo>
                  <a:pt x="697" y="202"/>
                  <a:pt x="697" y="202"/>
                  <a:pt x="697" y="202"/>
                </a:cubicBezTo>
                <a:cubicBezTo>
                  <a:pt x="697" y="203"/>
                  <a:pt x="697" y="203"/>
                  <a:pt x="697" y="203"/>
                </a:cubicBezTo>
                <a:cubicBezTo>
                  <a:pt x="700" y="203"/>
                  <a:pt x="700" y="203"/>
                  <a:pt x="700" y="203"/>
                </a:cubicBezTo>
                <a:cubicBezTo>
                  <a:pt x="697" y="201"/>
                  <a:pt x="697" y="201"/>
                  <a:pt x="697" y="201"/>
                </a:cubicBezTo>
                <a:cubicBezTo>
                  <a:pt x="694" y="206"/>
                  <a:pt x="691" y="211"/>
                  <a:pt x="689" y="217"/>
                </a:cubicBezTo>
                <a:cubicBezTo>
                  <a:pt x="688" y="219"/>
                  <a:pt x="688" y="219"/>
                  <a:pt x="688" y="219"/>
                </a:cubicBezTo>
                <a:cubicBezTo>
                  <a:pt x="690" y="221"/>
                  <a:pt x="690" y="221"/>
                  <a:pt x="690" y="221"/>
                </a:cubicBezTo>
                <a:cubicBezTo>
                  <a:pt x="695" y="224"/>
                  <a:pt x="702" y="228"/>
                  <a:pt x="709" y="231"/>
                </a:cubicBezTo>
                <a:cubicBezTo>
                  <a:pt x="712" y="233"/>
                  <a:pt x="716" y="234"/>
                  <a:pt x="719" y="236"/>
                </a:cubicBezTo>
                <a:cubicBezTo>
                  <a:pt x="722" y="237"/>
                  <a:pt x="725" y="237"/>
                  <a:pt x="728" y="237"/>
                </a:cubicBezTo>
                <a:cubicBezTo>
                  <a:pt x="729" y="237"/>
                  <a:pt x="731" y="237"/>
                  <a:pt x="732" y="237"/>
                </a:cubicBezTo>
                <a:cubicBezTo>
                  <a:pt x="736" y="235"/>
                  <a:pt x="742" y="232"/>
                  <a:pt x="749" y="229"/>
                </a:cubicBezTo>
                <a:cubicBezTo>
                  <a:pt x="755" y="227"/>
                  <a:pt x="762" y="224"/>
                  <a:pt x="767" y="225"/>
                </a:cubicBezTo>
                <a:cubicBezTo>
                  <a:pt x="768" y="225"/>
                  <a:pt x="769" y="225"/>
                  <a:pt x="770" y="225"/>
                </a:cubicBezTo>
                <a:cubicBezTo>
                  <a:pt x="771" y="225"/>
                  <a:pt x="772" y="226"/>
                  <a:pt x="772" y="226"/>
                </a:cubicBezTo>
                <a:cubicBezTo>
                  <a:pt x="772" y="226"/>
                  <a:pt x="772" y="226"/>
                  <a:pt x="772" y="226"/>
                </a:cubicBezTo>
                <a:cubicBezTo>
                  <a:pt x="773" y="227"/>
                  <a:pt x="773" y="228"/>
                  <a:pt x="774" y="229"/>
                </a:cubicBezTo>
                <a:cubicBezTo>
                  <a:pt x="776" y="234"/>
                  <a:pt x="779" y="245"/>
                  <a:pt x="782" y="258"/>
                </a:cubicBezTo>
                <a:cubicBezTo>
                  <a:pt x="787" y="277"/>
                  <a:pt x="792" y="301"/>
                  <a:pt x="796" y="320"/>
                </a:cubicBezTo>
                <a:cubicBezTo>
                  <a:pt x="798" y="329"/>
                  <a:pt x="800" y="338"/>
                  <a:pt x="801" y="344"/>
                </a:cubicBezTo>
                <a:cubicBezTo>
                  <a:pt x="802" y="350"/>
                  <a:pt x="803" y="353"/>
                  <a:pt x="803" y="353"/>
                </a:cubicBezTo>
                <a:cubicBezTo>
                  <a:pt x="806" y="353"/>
                  <a:pt x="806" y="353"/>
                  <a:pt x="806" y="353"/>
                </a:cubicBezTo>
                <a:cubicBezTo>
                  <a:pt x="807" y="350"/>
                  <a:pt x="807" y="350"/>
                  <a:pt x="807" y="350"/>
                </a:cubicBezTo>
                <a:cubicBezTo>
                  <a:pt x="807" y="350"/>
                  <a:pt x="807" y="350"/>
                  <a:pt x="807" y="350"/>
                </a:cubicBezTo>
                <a:cubicBezTo>
                  <a:pt x="798" y="346"/>
                  <a:pt x="798" y="346"/>
                  <a:pt x="798" y="346"/>
                </a:cubicBezTo>
                <a:cubicBezTo>
                  <a:pt x="803" y="354"/>
                  <a:pt x="803" y="354"/>
                  <a:pt x="803" y="354"/>
                </a:cubicBezTo>
                <a:cubicBezTo>
                  <a:pt x="808" y="364"/>
                  <a:pt x="811" y="375"/>
                  <a:pt x="811" y="385"/>
                </a:cubicBezTo>
                <a:cubicBezTo>
                  <a:pt x="811" y="395"/>
                  <a:pt x="808" y="405"/>
                  <a:pt x="803" y="412"/>
                </a:cubicBezTo>
                <a:cubicBezTo>
                  <a:pt x="797" y="418"/>
                  <a:pt x="789" y="423"/>
                  <a:pt x="776" y="423"/>
                </a:cubicBezTo>
                <a:cubicBezTo>
                  <a:pt x="776" y="423"/>
                  <a:pt x="775" y="423"/>
                  <a:pt x="775" y="423"/>
                </a:cubicBezTo>
                <a:cubicBezTo>
                  <a:pt x="760" y="422"/>
                  <a:pt x="749" y="418"/>
                  <a:pt x="739" y="414"/>
                </a:cubicBezTo>
                <a:cubicBezTo>
                  <a:pt x="729" y="410"/>
                  <a:pt x="721" y="406"/>
                  <a:pt x="712" y="406"/>
                </a:cubicBezTo>
                <a:cubicBezTo>
                  <a:pt x="707" y="406"/>
                  <a:pt x="703" y="407"/>
                  <a:pt x="698" y="410"/>
                </a:cubicBezTo>
                <a:cubicBezTo>
                  <a:pt x="694" y="413"/>
                  <a:pt x="690" y="418"/>
                  <a:pt x="685" y="424"/>
                </a:cubicBezTo>
                <a:cubicBezTo>
                  <a:pt x="678" y="435"/>
                  <a:pt x="670" y="446"/>
                  <a:pt x="660" y="458"/>
                </a:cubicBezTo>
                <a:cubicBezTo>
                  <a:pt x="658" y="461"/>
                  <a:pt x="658" y="461"/>
                  <a:pt x="658" y="461"/>
                </a:cubicBezTo>
                <a:cubicBezTo>
                  <a:pt x="661" y="463"/>
                  <a:pt x="661" y="463"/>
                  <a:pt x="661" y="463"/>
                </a:cubicBezTo>
                <a:cubicBezTo>
                  <a:pt x="665" y="465"/>
                  <a:pt x="669" y="467"/>
                  <a:pt x="671" y="469"/>
                </a:cubicBezTo>
                <a:cubicBezTo>
                  <a:pt x="689" y="487"/>
                  <a:pt x="708" y="500"/>
                  <a:pt x="732" y="510"/>
                </a:cubicBezTo>
                <a:cubicBezTo>
                  <a:pt x="733" y="507"/>
                  <a:pt x="733" y="507"/>
                  <a:pt x="733" y="507"/>
                </a:cubicBezTo>
                <a:cubicBezTo>
                  <a:pt x="731" y="510"/>
                  <a:pt x="731" y="510"/>
                  <a:pt x="731" y="510"/>
                </a:cubicBezTo>
                <a:cubicBezTo>
                  <a:pt x="734" y="512"/>
                  <a:pt x="736" y="513"/>
                  <a:pt x="739" y="514"/>
                </a:cubicBezTo>
                <a:cubicBezTo>
                  <a:pt x="740" y="511"/>
                  <a:pt x="740" y="511"/>
                  <a:pt x="740" y="511"/>
                </a:cubicBezTo>
                <a:cubicBezTo>
                  <a:pt x="739" y="514"/>
                  <a:pt x="739" y="514"/>
                  <a:pt x="739" y="514"/>
                </a:cubicBezTo>
                <a:cubicBezTo>
                  <a:pt x="743" y="516"/>
                  <a:pt x="748" y="518"/>
                  <a:pt x="753" y="519"/>
                </a:cubicBezTo>
                <a:cubicBezTo>
                  <a:pt x="754" y="516"/>
                  <a:pt x="754" y="516"/>
                  <a:pt x="754" y="516"/>
                </a:cubicBezTo>
                <a:cubicBezTo>
                  <a:pt x="752" y="519"/>
                  <a:pt x="752" y="519"/>
                  <a:pt x="752" y="519"/>
                </a:cubicBezTo>
                <a:cubicBezTo>
                  <a:pt x="753" y="520"/>
                  <a:pt x="753" y="520"/>
                  <a:pt x="753" y="520"/>
                </a:cubicBezTo>
                <a:cubicBezTo>
                  <a:pt x="754" y="520"/>
                  <a:pt x="754" y="520"/>
                  <a:pt x="754" y="520"/>
                </a:cubicBezTo>
                <a:cubicBezTo>
                  <a:pt x="943" y="578"/>
                  <a:pt x="943" y="578"/>
                  <a:pt x="943" y="578"/>
                </a:cubicBezTo>
                <a:cubicBezTo>
                  <a:pt x="943" y="578"/>
                  <a:pt x="943" y="578"/>
                  <a:pt x="943" y="578"/>
                </a:cubicBezTo>
                <a:cubicBezTo>
                  <a:pt x="943" y="574"/>
                  <a:pt x="943" y="574"/>
                  <a:pt x="943" y="574"/>
                </a:cubicBezTo>
                <a:cubicBezTo>
                  <a:pt x="942" y="578"/>
                  <a:pt x="942" y="578"/>
                  <a:pt x="942" y="578"/>
                </a:cubicBezTo>
                <a:cubicBezTo>
                  <a:pt x="960" y="583"/>
                  <a:pt x="975" y="588"/>
                  <a:pt x="987" y="591"/>
                </a:cubicBezTo>
                <a:cubicBezTo>
                  <a:pt x="993" y="593"/>
                  <a:pt x="998" y="595"/>
                  <a:pt x="1002" y="596"/>
                </a:cubicBezTo>
                <a:cubicBezTo>
                  <a:pt x="1006" y="597"/>
                  <a:pt x="1008" y="597"/>
                  <a:pt x="1010" y="598"/>
                </a:cubicBezTo>
                <a:cubicBezTo>
                  <a:pt x="1013" y="598"/>
                  <a:pt x="1016" y="599"/>
                  <a:pt x="1020" y="599"/>
                </a:cubicBezTo>
                <a:cubicBezTo>
                  <a:pt x="1031" y="599"/>
                  <a:pt x="1044" y="597"/>
                  <a:pt x="1057" y="594"/>
                </a:cubicBezTo>
                <a:cubicBezTo>
                  <a:pt x="1070" y="592"/>
                  <a:pt x="1082" y="590"/>
                  <a:pt x="1090" y="590"/>
                </a:cubicBezTo>
                <a:cubicBezTo>
                  <a:pt x="1092" y="590"/>
                  <a:pt x="1094" y="591"/>
                  <a:pt x="1095" y="591"/>
                </a:cubicBezTo>
                <a:cubicBezTo>
                  <a:pt x="1095" y="591"/>
                  <a:pt x="1095" y="591"/>
                  <a:pt x="1096" y="591"/>
                </a:cubicBezTo>
                <a:cubicBezTo>
                  <a:pt x="1096" y="591"/>
                  <a:pt x="1096" y="591"/>
                  <a:pt x="1096" y="591"/>
                </a:cubicBezTo>
                <a:cubicBezTo>
                  <a:pt x="1096" y="591"/>
                  <a:pt x="1096" y="591"/>
                  <a:pt x="1096" y="591"/>
                </a:cubicBezTo>
                <a:cubicBezTo>
                  <a:pt x="1096" y="591"/>
                  <a:pt x="1096" y="591"/>
                  <a:pt x="1096" y="591"/>
                </a:cubicBezTo>
                <a:cubicBezTo>
                  <a:pt x="1096" y="591"/>
                  <a:pt x="1096" y="591"/>
                  <a:pt x="1096" y="591"/>
                </a:cubicBezTo>
                <a:cubicBezTo>
                  <a:pt x="1096" y="591"/>
                  <a:pt x="1096" y="591"/>
                  <a:pt x="1096" y="591"/>
                </a:cubicBezTo>
                <a:cubicBezTo>
                  <a:pt x="1096" y="591"/>
                  <a:pt x="1096" y="591"/>
                  <a:pt x="1096" y="591"/>
                </a:cubicBezTo>
                <a:cubicBezTo>
                  <a:pt x="1096" y="591"/>
                  <a:pt x="1096" y="591"/>
                  <a:pt x="1096" y="591"/>
                </a:cubicBezTo>
                <a:cubicBezTo>
                  <a:pt x="1096" y="591"/>
                  <a:pt x="1096" y="591"/>
                  <a:pt x="1096" y="591"/>
                </a:cubicBezTo>
                <a:cubicBezTo>
                  <a:pt x="1096" y="591"/>
                  <a:pt x="1096" y="591"/>
                  <a:pt x="1096" y="591"/>
                </a:cubicBezTo>
                <a:cubicBezTo>
                  <a:pt x="1096" y="591"/>
                  <a:pt x="1096" y="591"/>
                  <a:pt x="1096" y="591"/>
                </a:cubicBezTo>
                <a:cubicBezTo>
                  <a:pt x="1096" y="591"/>
                  <a:pt x="1096" y="591"/>
                  <a:pt x="1096" y="591"/>
                </a:cubicBezTo>
                <a:lnTo>
                  <a:pt x="1099" y="590"/>
                </a:lnTo>
                <a:close/>
                <a:moveTo>
                  <a:pt x="293" y="829"/>
                </a:moveTo>
                <a:cubicBezTo>
                  <a:pt x="292" y="826"/>
                  <a:pt x="292" y="826"/>
                  <a:pt x="292" y="826"/>
                </a:cubicBezTo>
                <a:cubicBezTo>
                  <a:pt x="293" y="827"/>
                  <a:pt x="293" y="827"/>
                  <a:pt x="293" y="827"/>
                </a:cubicBezTo>
                <a:cubicBezTo>
                  <a:pt x="293" y="826"/>
                  <a:pt x="293" y="826"/>
                  <a:pt x="293" y="826"/>
                </a:cubicBezTo>
                <a:cubicBezTo>
                  <a:pt x="292" y="826"/>
                  <a:pt x="292" y="826"/>
                  <a:pt x="292" y="826"/>
                </a:cubicBezTo>
                <a:cubicBezTo>
                  <a:pt x="293" y="827"/>
                  <a:pt x="293" y="827"/>
                  <a:pt x="293" y="827"/>
                </a:cubicBezTo>
                <a:cubicBezTo>
                  <a:pt x="293" y="826"/>
                  <a:pt x="293" y="826"/>
                  <a:pt x="293" y="826"/>
                </a:cubicBezTo>
                <a:cubicBezTo>
                  <a:pt x="293" y="828"/>
                  <a:pt x="293" y="828"/>
                  <a:pt x="293" y="828"/>
                </a:cubicBezTo>
                <a:cubicBezTo>
                  <a:pt x="293" y="826"/>
                  <a:pt x="293" y="826"/>
                  <a:pt x="293" y="826"/>
                </a:cubicBezTo>
                <a:cubicBezTo>
                  <a:pt x="293" y="826"/>
                  <a:pt x="293" y="826"/>
                  <a:pt x="293" y="826"/>
                </a:cubicBezTo>
                <a:cubicBezTo>
                  <a:pt x="293" y="828"/>
                  <a:pt x="293" y="828"/>
                  <a:pt x="293" y="828"/>
                </a:cubicBezTo>
                <a:cubicBezTo>
                  <a:pt x="293" y="826"/>
                  <a:pt x="293" y="826"/>
                  <a:pt x="293" y="826"/>
                </a:cubicBezTo>
                <a:cubicBezTo>
                  <a:pt x="293" y="827"/>
                  <a:pt x="293" y="827"/>
                  <a:pt x="293" y="827"/>
                </a:cubicBezTo>
                <a:cubicBezTo>
                  <a:pt x="293" y="826"/>
                  <a:pt x="293" y="826"/>
                  <a:pt x="293" y="826"/>
                </a:cubicBezTo>
                <a:cubicBezTo>
                  <a:pt x="293" y="826"/>
                  <a:pt x="293" y="826"/>
                  <a:pt x="293" y="826"/>
                </a:cubicBezTo>
                <a:cubicBezTo>
                  <a:pt x="293" y="827"/>
                  <a:pt x="293" y="827"/>
                  <a:pt x="293" y="827"/>
                </a:cubicBezTo>
                <a:cubicBezTo>
                  <a:pt x="293" y="826"/>
                  <a:pt x="293" y="826"/>
                  <a:pt x="293" y="826"/>
                </a:cubicBezTo>
                <a:cubicBezTo>
                  <a:pt x="293" y="826"/>
                  <a:pt x="293" y="826"/>
                  <a:pt x="293" y="826"/>
                </a:cubicBezTo>
                <a:cubicBezTo>
                  <a:pt x="293" y="826"/>
                  <a:pt x="292" y="825"/>
                  <a:pt x="292" y="822"/>
                </a:cubicBezTo>
                <a:cubicBezTo>
                  <a:pt x="291" y="818"/>
                  <a:pt x="290" y="811"/>
                  <a:pt x="289" y="803"/>
                </a:cubicBezTo>
                <a:cubicBezTo>
                  <a:pt x="287" y="780"/>
                  <a:pt x="287" y="745"/>
                  <a:pt x="287" y="727"/>
                </a:cubicBezTo>
                <a:cubicBezTo>
                  <a:pt x="287" y="725"/>
                  <a:pt x="287" y="722"/>
                  <a:pt x="287" y="720"/>
                </a:cubicBezTo>
                <a:cubicBezTo>
                  <a:pt x="284" y="720"/>
                  <a:pt x="284" y="720"/>
                  <a:pt x="284" y="720"/>
                </a:cubicBezTo>
                <a:cubicBezTo>
                  <a:pt x="287" y="720"/>
                  <a:pt x="287" y="720"/>
                  <a:pt x="287" y="720"/>
                </a:cubicBezTo>
                <a:cubicBezTo>
                  <a:pt x="287" y="720"/>
                  <a:pt x="287" y="720"/>
                  <a:pt x="287" y="720"/>
                </a:cubicBezTo>
                <a:cubicBezTo>
                  <a:pt x="284" y="720"/>
                  <a:pt x="284" y="720"/>
                  <a:pt x="284" y="720"/>
                </a:cubicBezTo>
                <a:cubicBezTo>
                  <a:pt x="286" y="722"/>
                  <a:pt x="286" y="722"/>
                  <a:pt x="286" y="722"/>
                </a:cubicBezTo>
                <a:cubicBezTo>
                  <a:pt x="286" y="722"/>
                  <a:pt x="292" y="716"/>
                  <a:pt x="298" y="706"/>
                </a:cubicBezTo>
                <a:cubicBezTo>
                  <a:pt x="304" y="697"/>
                  <a:pt x="310" y="683"/>
                  <a:pt x="310" y="667"/>
                </a:cubicBezTo>
                <a:cubicBezTo>
                  <a:pt x="310" y="663"/>
                  <a:pt x="309" y="658"/>
                  <a:pt x="308" y="653"/>
                </a:cubicBezTo>
                <a:cubicBezTo>
                  <a:pt x="304" y="636"/>
                  <a:pt x="292" y="625"/>
                  <a:pt x="282" y="616"/>
                </a:cubicBezTo>
                <a:cubicBezTo>
                  <a:pt x="280" y="619"/>
                  <a:pt x="280" y="619"/>
                  <a:pt x="280" y="619"/>
                </a:cubicBezTo>
                <a:cubicBezTo>
                  <a:pt x="282" y="621"/>
                  <a:pt x="282" y="621"/>
                  <a:pt x="282" y="621"/>
                </a:cubicBezTo>
                <a:cubicBezTo>
                  <a:pt x="299" y="607"/>
                  <a:pt x="324" y="591"/>
                  <a:pt x="348" y="577"/>
                </a:cubicBezTo>
                <a:cubicBezTo>
                  <a:pt x="346" y="574"/>
                  <a:pt x="346" y="574"/>
                  <a:pt x="346" y="574"/>
                </a:cubicBezTo>
                <a:cubicBezTo>
                  <a:pt x="347" y="577"/>
                  <a:pt x="347" y="577"/>
                  <a:pt x="347" y="577"/>
                </a:cubicBezTo>
                <a:cubicBezTo>
                  <a:pt x="353" y="576"/>
                  <a:pt x="359" y="575"/>
                  <a:pt x="365" y="572"/>
                </a:cubicBezTo>
                <a:cubicBezTo>
                  <a:pt x="363" y="569"/>
                  <a:pt x="363" y="569"/>
                  <a:pt x="363" y="569"/>
                </a:cubicBezTo>
                <a:cubicBezTo>
                  <a:pt x="361" y="567"/>
                  <a:pt x="361" y="567"/>
                  <a:pt x="361" y="567"/>
                </a:cubicBezTo>
                <a:cubicBezTo>
                  <a:pt x="356" y="572"/>
                  <a:pt x="352" y="575"/>
                  <a:pt x="352" y="575"/>
                </a:cubicBezTo>
                <a:cubicBezTo>
                  <a:pt x="352" y="575"/>
                  <a:pt x="352" y="575"/>
                  <a:pt x="352" y="575"/>
                </a:cubicBezTo>
                <a:cubicBezTo>
                  <a:pt x="352" y="575"/>
                  <a:pt x="352" y="575"/>
                  <a:pt x="352" y="575"/>
                </a:cubicBezTo>
                <a:cubicBezTo>
                  <a:pt x="351" y="576"/>
                  <a:pt x="345" y="587"/>
                  <a:pt x="344" y="600"/>
                </a:cubicBezTo>
                <a:cubicBezTo>
                  <a:pt x="344" y="606"/>
                  <a:pt x="346" y="614"/>
                  <a:pt x="352" y="620"/>
                </a:cubicBezTo>
                <a:cubicBezTo>
                  <a:pt x="354" y="618"/>
                  <a:pt x="354" y="618"/>
                  <a:pt x="354" y="618"/>
                </a:cubicBezTo>
                <a:cubicBezTo>
                  <a:pt x="351" y="619"/>
                  <a:pt x="351" y="619"/>
                  <a:pt x="351" y="619"/>
                </a:cubicBezTo>
                <a:cubicBezTo>
                  <a:pt x="351" y="619"/>
                  <a:pt x="352" y="622"/>
                  <a:pt x="354" y="625"/>
                </a:cubicBezTo>
                <a:cubicBezTo>
                  <a:pt x="359" y="637"/>
                  <a:pt x="371" y="665"/>
                  <a:pt x="383" y="695"/>
                </a:cubicBezTo>
                <a:cubicBezTo>
                  <a:pt x="386" y="693"/>
                  <a:pt x="386" y="693"/>
                  <a:pt x="386" y="693"/>
                </a:cubicBezTo>
                <a:cubicBezTo>
                  <a:pt x="383" y="692"/>
                  <a:pt x="383" y="692"/>
                  <a:pt x="383" y="692"/>
                </a:cubicBezTo>
                <a:cubicBezTo>
                  <a:pt x="379" y="700"/>
                  <a:pt x="372" y="713"/>
                  <a:pt x="363" y="726"/>
                </a:cubicBezTo>
                <a:cubicBezTo>
                  <a:pt x="350" y="747"/>
                  <a:pt x="334" y="771"/>
                  <a:pt x="320" y="791"/>
                </a:cubicBezTo>
                <a:cubicBezTo>
                  <a:pt x="313" y="801"/>
                  <a:pt x="306" y="809"/>
                  <a:pt x="301" y="815"/>
                </a:cubicBezTo>
                <a:cubicBezTo>
                  <a:pt x="299" y="819"/>
                  <a:pt x="297" y="821"/>
                  <a:pt x="295" y="823"/>
                </a:cubicBezTo>
                <a:cubicBezTo>
                  <a:pt x="294" y="824"/>
                  <a:pt x="293" y="825"/>
                  <a:pt x="293" y="825"/>
                </a:cubicBezTo>
                <a:cubicBezTo>
                  <a:pt x="292" y="826"/>
                  <a:pt x="292" y="826"/>
                  <a:pt x="292" y="826"/>
                </a:cubicBezTo>
                <a:cubicBezTo>
                  <a:pt x="293" y="829"/>
                  <a:pt x="293" y="829"/>
                  <a:pt x="293" y="829"/>
                </a:cubicBezTo>
                <a:cubicBezTo>
                  <a:pt x="295" y="832"/>
                  <a:pt x="295" y="832"/>
                  <a:pt x="295" y="832"/>
                </a:cubicBezTo>
                <a:cubicBezTo>
                  <a:pt x="296" y="831"/>
                  <a:pt x="297" y="830"/>
                  <a:pt x="298" y="829"/>
                </a:cubicBezTo>
                <a:cubicBezTo>
                  <a:pt x="302" y="825"/>
                  <a:pt x="308" y="817"/>
                  <a:pt x="316" y="806"/>
                </a:cubicBezTo>
                <a:cubicBezTo>
                  <a:pt x="328" y="790"/>
                  <a:pt x="344" y="768"/>
                  <a:pt x="357" y="747"/>
                </a:cubicBezTo>
                <a:cubicBezTo>
                  <a:pt x="371" y="727"/>
                  <a:pt x="383" y="707"/>
                  <a:pt x="389" y="695"/>
                </a:cubicBezTo>
                <a:cubicBezTo>
                  <a:pt x="390" y="693"/>
                  <a:pt x="390" y="693"/>
                  <a:pt x="390" y="693"/>
                </a:cubicBezTo>
                <a:cubicBezTo>
                  <a:pt x="389" y="692"/>
                  <a:pt x="389" y="692"/>
                  <a:pt x="389" y="692"/>
                </a:cubicBezTo>
                <a:cubicBezTo>
                  <a:pt x="373" y="652"/>
                  <a:pt x="357" y="617"/>
                  <a:pt x="357" y="617"/>
                </a:cubicBezTo>
                <a:cubicBezTo>
                  <a:pt x="357" y="616"/>
                  <a:pt x="357" y="616"/>
                  <a:pt x="357" y="616"/>
                </a:cubicBezTo>
                <a:cubicBezTo>
                  <a:pt x="357" y="616"/>
                  <a:pt x="357" y="616"/>
                  <a:pt x="357" y="616"/>
                </a:cubicBezTo>
                <a:cubicBezTo>
                  <a:pt x="352" y="611"/>
                  <a:pt x="351" y="605"/>
                  <a:pt x="351" y="600"/>
                </a:cubicBezTo>
                <a:cubicBezTo>
                  <a:pt x="351" y="594"/>
                  <a:pt x="352" y="589"/>
                  <a:pt x="354" y="585"/>
                </a:cubicBezTo>
                <a:cubicBezTo>
                  <a:pt x="355" y="583"/>
                  <a:pt x="355" y="582"/>
                  <a:pt x="356" y="580"/>
                </a:cubicBezTo>
                <a:cubicBezTo>
                  <a:pt x="356" y="580"/>
                  <a:pt x="357" y="580"/>
                  <a:pt x="357" y="579"/>
                </a:cubicBezTo>
                <a:cubicBezTo>
                  <a:pt x="357" y="579"/>
                  <a:pt x="357" y="579"/>
                  <a:pt x="357" y="579"/>
                </a:cubicBezTo>
                <a:cubicBezTo>
                  <a:pt x="357" y="579"/>
                  <a:pt x="357" y="579"/>
                  <a:pt x="357" y="579"/>
                </a:cubicBezTo>
                <a:cubicBezTo>
                  <a:pt x="354" y="577"/>
                  <a:pt x="354" y="577"/>
                  <a:pt x="354" y="577"/>
                </a:cubicBezTo>
                <a:cubicBezTo>
                  <a:pt x="356" y="580"/>
                  <a:pt x="356" y="580"/>
                  <a:pt x="356" y="580"/>
                </a:cubicBezTo>
                <a:cubicBezTo>
                  <a:pt x="356" y="580"/>
                  <a:pt x="360" y="577"/>
                  <a:pt x="366" y="572"/>
                </a:cubicBezTo>
                <a:cubicBezTo>
                  <a:pt x="380" y="560"/>
                  <a:pt x="380" y="560"/>
                  <a:pt x="380" y="560"/>
                </a:cubicBezTo>
                <a:cubicBezTo>
                  <a:pt x="362" y="566"/>
                  <a:pt x="362" y="566"/>
                  <a:pt x="362" y="566"/>
                </a:cubicBezTo>
                <a:cubicBezTo>
                  <a:pt x="357" y="568"/>
                  <a:pt x="351" y="570"/>
                  <a:pt x="346" y="571"/>
                </a:cubicBezTo>
                <a:cubicBezTo>
                  <a:pt x="345" y="571"/>
                  <a:pt x="345" y="571"/>
                  <a:pt x="345" y="571"/>
                </a:cubicBezTo>
                <a:cubicBezTo>
                  <a:pt x="344" y="571"/>
                  <a:pt x="344" y="571"/>
                  <a:pt x="344" y="571"/>
                </a:cubicBezTo>
                <a:cubicBezTo>
                  <a:pt x="320" y="586"/>
                  <a:pt x="296" y="602"/>
                  <a:pt x="278" y="616"/>
                </a:cubicBezTo>
                <a:cubicBezTo>
                  <a:pt x="275" y="618"/>
                  <a:pt x="275" y="618"/>
                  <a:pt x="275" y="618"/>
                </a:cubicBezTo>
                <a:cubicBezTo>
                  <a:pt x="278" y="621"/>
                  <a:pt x="278" y="621"/>
                  <a:pt x="278" y="621"/>
                </a:cubicBezTo>
                <a:cubicBezTo>
                  <a:pt x="288" y="630"/>
                  <a:pt x="298" y="640"/>
                  <a:pt x="302" y="655"/>
                </a:cubicBezTo>
                <a:cubicBezTo>
                  <a:pt x="303" y="659"/>
                  <a:pt x="303" y="663"/>
                  <a:pt x="303" y="667"/>
                </a:cubicBezTo>
                <a:cubicBezTo>
                  <a:pt x="303" y="681"/>
                  <a:pt x="298" y="694"/>
                  <a:pt x="292" y="703"/>
                </a:cubicBezTo>
                <a:cubicBezTo>
                  <a:pt x="290" y="708"/>
                  <a:pt x="287" y="711"/>
                  <a:pt x="285" y="714"/>
                </a:cubicBezTo>
                <a:cubicBezTo>
                  <a:pt x="284" y="715"/>
                  <a:pt x="283" y="716"/>
                  <a:pt x="282" y="717"/>
                </a:cubicBezTo>
                <a:cubicBezTo>
                  <a:pt x="282" y="717"/>
                  <a:pt x="282" y="717"/>
                  <a:pt x="282" y="717"/>
                </a:cubicBezTo>
                <a:cubicBezTo>
                  <a:pt x="282" y="718"/>
                  <a:pt x="282" y="718"/>
                  <a:pt x="282" y="718"/>
                </a:cubicBezTo>
                <a:cubicBezTo>
                  <a:pt x="282" y="718"/>
                  <a:pt x="282" y="718"/>
                  <a:pt x="282" y="718"/>
                </a:cubicBezTo>
                <a:cubicBezTo>
                  <a:pt x="281" y="719"/>
                  <a:pt x="281" y="719"/>
                  <a:pt x="281" y="719"/>
                </a:cubicBezTo>
                <a:cubicBezTo>
                  <a:pt x="281" y="720"/>
                  <a:pt x="281" y="720"/>
                  <a:pt x="281" y="720"/>
                </a:cubicBezTo>
                <a:cubicBezTo>
                  <a:pt x="281" y="720"/>
                  <a:pt x="281" y="720"/>
                  <a:pt x="281" y="720"/>
                </a:cubicBezTo>
                <a:cubicBezTo>
                  <a:pt x="281" y="720"/>
                  <a:pt x="281" y="720"/>
                  <a:pt x="281" y="720"/>
                </a:cubicBezTo>
                <a:cubicBezTo>
                  <a:pt x="281" y="723"/>
                  <a:pt x="281" y="725"/>
                  <a:pt x="281" y="727"/>
                </a:cubicBezTo>
                <a:cubicBezTo>
                  <a:pt x="281" y="742"/>
                  <a:pt x="281" y="767"/>
                  <a:pt x="282" y="789"/>
                </a:cubicBezTo>
                <a:cubicBezTo>
                  <a:pt x="282" y="800"/>
                  <a:pt x="283" y="810"/>
                  <a:pt x="284" y="818"/>
                </a:cubicBezTo>
                <a:cubicBezTo>
                  <a:pt x="285" y="822"/>
                  <a:pt x="286" y="825"/>
                  <a:pt x="287" y="827"/>
                </a:cubicBezTo>
                <a:cubicBezTo>
                  <a:pt x="287" y="828"/>
                  <a:pt x="288" y="830"/>
                  <a:pt x="289" y="831"/>
                </a:cubicBezTo>
                <a:cubicBezTo>
                  <a:pt x="289" y="831"/>
                  <a:pt x="290" y="831"/>
                  <a:pt x="290" y="832"/>
                </a:cubicBezTo>
                <a:cubicBezTo>
                  <a:pt x="291" y="832"/>
                  <a:pt x="292" y="832"/>
                  <a:pt x="293" y="832"/>
                </a:cubicBezTo>
                <a:cubicBezTo>
                  <a:pt x="293" y="832"/>
                  <a:pt x="294" y="832"/>
                  <a:pt x="295" y="832"/>
                </a:cubicBezTo>
                <a:lnTo>
                  <a:pt x="293" y="829"/>
                </a:lnTo>
                <a:close/>
                <a:moveTo>
                  <a:pt x="490" y="626"/>
                </a:moveTo>
                <a:cubicBezTo>
                  <a:pt x="488" y="624"/>
                  <a:pt x="488" y="624"/>
                  <a:pt x="488" y="624"/>
                </a:cubicBezTo>
                <a:cubicBezTo>
                  <a:pt x="484" y="627"/>
                  <a:pt x="481" y="633"/>
                  <a:pt x="476" y="644"/>
                </a:cubicBezTo>
                <a:cubicBezTo>
                  <a:pt x="479" y="645"/>
                  <a:pt x="479" y="645"/>
                  <a:pt x="479" y="645"/>
                </a:cubicBezTo>
                <a:cubicBezTo>
                  <a:pt x="477" y="644"/>
                  <a:pt x="477" y="644"/>
                  <a:pt x="477" y="644"/>
                </a:cubicBezTo>
                <a:cubicBezTo>
                  <a:pt x="474" y="648"/>
                  <a:pt x="471" y="652"/>
                  <a:pt x="469" y="655"/>
                </a:cubicBezTo>
                <a:cubicBezTo>
                  <a:pt x="468" y="656"/>
                  <a:pt x="467" y="657"/>
                  <a:pt x="467" y="658"/>
                </a:cubicBezTo>
                <a:cubicBezTo>
                  <a:pt x="466" y="658"/>
                  <a:pt x="466" y="658"/>
                  <a:pt x="466" y="658"/>
                </a:cubicBezTo>
                <a:cubicBezTo>
                  <a:pt x="467" y="659"/>
                  <a:pt x="467" y="659"/>
                  <a:pt x="467" y="659"/>
                </a:cubicBezTo>
                <a:cubicBezTo>
                  <a:pt x="467" y="658"/>
                  <a:pt x="467" y="658"/>
                  <a:pt x="467" y="658"/>
                </a:cubicBezTo>
                <a:cubicBezTo>
                  <a:pt x="466" y="658"/>
                  <a:pt x="466" y="658"/>
                  <a:pt x="466" y="658"/>
                </a:cubicBezTo>
                <a:cubicBezTo>
                  <a:pt x="467" y="659"/>
                  <a:pt x="467" y="659"/>
                  <a:pt x="467" y="659"/>
                </a:cubicBezTo>
                <a:cubicBezTo>
                  <a:pt x="467" y="658"/>
                  <a:pt x="467" y="658"/>
                  <a:pt x="467" y="658"/>
                </a:cubicBezTo>
                <a:cubicBezTo>
                  <a:pt x="467" y="660"/>
                  <a:pt x="467" y="660"/>
                  <a:pt x="467" y="660"/>
                </a:cubicBezTo>
                <a:cubicBezTo>
                  <a:pt x="467" y="658"/>
                  <a:pt x="467" y="658"/>
                  <a:pt x="467" y="658"/>
                </a:cubicBezTo>
                <a:cubicBezTo>
                  <a:pt x="467" y="658"/>
                  <a:pt x="467" y="658"/>
                  <a:pt x="467" y="658"/>
                </a:cubicBezTo>
                <a:cubicBezTo>
                  <a:pt x="467" y="660"/>
                  <a:pt x="467" y="660"/>
                  <a:pt x="467" y="660"/>
                </a:cubicBezTo>
                <a:cubicBezTo>
                  <a:pt x="467" y="658"/>
                  <a:pt x="467" y="658"/>
                  <a:pt x="467" y="658"/>
                </a:cubicBezTo>
                <a:cubicBezTo>
                  <a:pt x="467" y="661"/>
                  <a:pt x="467" y="661"/>
                  <a:pt x="467" y="661"/>
                </a:cubicBezTo>
                <a:cubicBezTo>
                  <a:pt x="468" y="658"/>
                  <a:pt x="468" y="658"/>
                  <a:pt x="468" y="658"/>
                </a:cubicBezTo>
                <a:cubicBezTo>
                  <a:pt x="467" y="658"/>
                  <a:pt x="467" y="658"/>
                  <a:pt x="467" y="658"/>
                </a:cubicBezTo>
                <a:cubicBezTo>
                  <a:pt x="467" y="661"/>
                  <a:pt x="467" y="661"/>
                  <a:pt x="467" y="661"/>
                </a:cubicBezTo>
                <a:cubicBezTo>
                  <a:pt x="468" y="658"/>
                  <a:pt x="468" y="658"/>
                  <a:pt x="468" y="658"/>
                </a:cubicBezTo>
                <a:cubicBezTo>
                  <a:pt x="467" y="661"/>
                  <a:pt x="467" y="661"/>
                  <a:pt x="467" y="661"/>
                </a:cubicBezTo>
                <a:cubicBezTo>
                  <a:pt x="468" y="658"/>
                  <a:pt x="468" y="658"/>
                  <a:pt x="468" y="658"/>
                </a:cubicBezTo>
                <a:cubicBezTo>
                  <a:pt x="468" y="659"/>
                  <a:pt x="468" y="659"/>
                  <a:pt x="468" y="659"/>
                </a:cubicBezTo>
                <a:cubicBezTo>
                  <a:pt x="468" y="658"/>
                  <a:pt x="468" y="658"/>
                  <a:pt x="468" y="658"/>
                </a:cubicBezTo>
                <a:cubicBezTo>
                  <a:pt x="468" y="658"/>
                  <a:pt x="468" y="658"/>
                  <a:pt x="468" y="658"/>
                </a:cubicBezTo>
                <a:cubicBezTo>
                  <a:pt x="468" y="659"/>
                  <a:pt x="468" y="659"/>
                  <a:pt x="468" y="659"/>
                </a:cubicBezTo>
                <a:cubicBezTo>
                  <a:pt x="468" y="658"/>
                  <a:pt x="468" y="658"/>
                  <a:pt x="468" y="658"/>
                </a:cubicBezTo>
                <a:cubicBezTo>
                  <a:pt x="468" y="658"/>
                  <a:pt x="468" y="658"/>
                  <a:pt x="468" y="658"/>
                </a:cubicBezTo>
                <a:cubicBezTo>
                  <a:pt x="468" y="658"/>
                  <a:pt x="467" y="657"/>
                  <a:pt x="467" y="656"/>
                </a:cubicBezTo>
                <a:cubicBezTo>
                  <a:pt x="465" y="654"/>
                  <a:pt x="462" y="648"/>
                  <a:pt x="460" y="643"/>
                </a:cubicBezTo>
                <a:cubicBezTo>
                  <a:pt x="459" y="641"/>
                  <a:pt x="458" y="638"/>
                  <a:pt x="457" y="637"/>
                </a:cubicBezTo>
                <a:cubicBezTo>
                  <a:pt x="456" y="635"/>
                  <a:pt x="456" y="634"/>
                  <a:pt x="456" y="634"/>
                </a:cubicBezTo>
                <a:cubicBezTo>
                  <a:pt x="453" y="635"/>
                  <a:pt x="453" y="635"/>
                  <a:pt x="453" y="635"/>
                </a:cubicBezTo>
                <a:cubicBezTo>
                  <a:pt x="452" y="638"/>
                  <a:pt x="452" y="638"/>
                  <a:pt x="452" y="638"/>
                </a:cubicBezTo>
                <a:cubicBezTo>
                  <a:pt x="453" y="639"/>
                  <a:pt x="454" y="639"/>
                  <a:pt x="455" y="639"/>
                </a:cubicBezTo>
                <a:cubicBezTo>
                  <a:pt x="462" y="639"/>
                  <a:pt x="467" y="635"/>
                  <a:pt x="473" y="631"/>
                </a:cubicBezTo>
                <a:cubicBezTo>
                  <a:pt x="481" y="624"/>
                  <a:pt x="489" y="614"/>
                  <a:pt x="496" y="606"/>
                </a:cubicBezTo>
                <a:cubicBezTo>
                  <a:pt x="499" y="602"/>
                  <a:pt x="501" y="599"/>
                  <a:pt x="503" y="596"/>
                </a:cubicBezTo>
                <a:cubicBezTo>
                  <a:pt x="504" y="595"/>
                  <a:pt x="505" y="594"/>
                  <a:pt x="506" y="593"/>
                </a:cubicBezTo>
                <a:cubicBezTo>
                  <a:pt x="506" y="593"/>
                  <a:pt x="506" y="593"/>
                  <a:pt x="506" y="593"/>
                </a:cubicBezTo>
                <a:cubicBezTo>
                  <a:pt x="506" y="592"/>
                  <a:pt x="506" y="592"/>
                  <a:pt x="506" y="592"/>
                </a:cubicBezTo>
                <a:cubicBezTo>
                  <a:pt x="506" y="593"/>
                  <a:pt x="506" y="593"/>
                  <a:pt x="506" y="593"/>
                </a:cubicBezTo>
                <a:cubicBezTo>
                  <a:pt x="506" y="593"/>
                  <a:pt x="506" y="593"/>
                  <a:pt x="506" y="593"/>
                </a:cubicBezTo>
                <a:cubicBezTo>
                  <a:pt x="506" y="592"/>
                  <a:pt x="506" y="592"/>
                  <a:pt x="506" y="592"/>
                </a:cubicBezTo>
                <a:cubicBezTo>
                  <a:pt x="506" y="593"/>
                  <a:pt x="506" y="593"/>
                  <a:pt x="506" y="593"/>
                </a:cubicBezTo>
                <a:cubicBezTo>
                  <a:pt x="505" y="591"/>
                  <a:pt x="505" y="591"/>
                  <a:pt x="505" y="591"/>
                </a:cubicBezTo>
                <a:cubicBezTo>
                  <a:pt x="505" y="593"/>
                  <a:pt x="505" y="593"/>
                  <a:pt x="505" y="593"/>
                </a:cubicBezTo>
                <a:cubicBezTo>
                  <a:pt x="506" y="593"/>
                  <a:pt x="506" y="593"/>
                  <a:pt x="506" y="593"/>
                </a:cubicBezTo>
                <a:cubicBezTo>
                  <a:pt x="505" y="591"/>
                  <a:pt x="505" y="591"/>
                  <a:pt x="505" y="591"/>
                </a:cubicBezTo>
                <a:cubicBezTo>
                  <a:pt x="505" y="593"/>
                  <a:pt x="505" y="593"/>
                  <a:pt x="505" y="593"/>
                </a:cubicBezTo>
                <a:cubicBezTo>
                  <a:pt x="505" y="590"/>
                  <a:pt x="505" y="590"/>
                  <a:pt x="505" y="590"/>
                </a:cubicBezTo>
                <a:cubicBezTo>
                  <a:pt x="504" y="593"/>
                  <a:pt x="504" y="593"/>
                  <a:pt x="504" y="593"/>
                </a:cubicBezTo>
                <a:cubicBezTo>
                  <a:pt x="504" y="593"/>
                  <a:pt x="505" y="593"/>
                  <a:pt x="505" y="593"/>
                </a:cubicBezTo>
                <a:cubicBezTo>
                  <a:pt x="505" y="590"/>
                  <a:pt x="505" y="590"/>
                  <a:pt x="505" y="590"/>
                </a:cubicBezTo>
                <a:cubicBezTo>
                  <a:pt x="504" y="593"/>
                  <a:pt x="504" y="593"/>
                  <a:pt x="504" y="593"/>
                </a:cubicBezTo>
                <a:cubicBezTo>
                  <a:pt x="505" y="590"/>
                  <a:pt x="505" y="590"/>
                  <a:pt x="505" y="590"/>
                </a:cubicBezTo>
                <a:cubicBezTo>
                  <a:pt x="502" y="591"/>
                  <a:pt x="502" y="591"/>
                  <a:pt x="502" y="591"/>
                </a:cubicBezTo>
                <a:cubicBezTo>
                  <a:pt x="503" y="591"/>
                  <a:pt x="503" y="592"/>
                  <a:pt x="504" y="593"/>
                </a:cubicBezTo>
                <a:cubicBezTo>
                  <a:pt x="505" y="590"/>
                  <a:pt x="505" y="590"/>
                  <a:pt x="505" y="590"/>
                </a:cubicBezTo>
                <a:cubicBezTo>
                  <a:pt x="502" y="591"/>
                  <a:pt x="502" y="591"/>
                  <a:pt x="502" y="591"/>
                </a:cubicBezTo>
                <a:cubicBezTo>
                  <a:pt x="504" y="591"/>
                  <a:pt x="504" y="591"/>
                  <a:pt x="504" y="591"/>
                </a:cubicBezTo>
                <a:cubicBezTo>
                  <a:pt x="502" y="591"/>
                  <a:pt x="502" y="591"/>
                  <a:pt x="502" y="591"/>
                </a:cubicBezTo>
                <a:cubicBezTo>
                  <a:pt x="502" y="591"/>
                  <a:pt x="502" y="591"/>
                  <a:pt x="502" y="591"/>
                </a:cubicBezTo>
                <a:cubicBezTo>
                  <a:pt x="504" y="591"/>
                  <a:pt x="504" y="591"/>
                  <a:pt x="504" y="591"/>
                </a:cubicBezTo>
                <a:cubicBezTo>
                  <a:pt x="502" y="591"/>
                  <a:pt x="502" y="591"/>
                  <a:pt x="502" y="591"/>
                </a:cubicBezTo>
                <a:cubicBezTo>
                  <a:pt x="503" y="591"/>
                  <a:pt x="503" y="591"/>
                  <a:pt x="503" y="591"/>
                </a:cubicBezTo>
                <a:cubicBezTo>
                  <a:pt x="502" y="591"/>
                  <a:pt x="502" y="591"/>
                  <a:pt x="502" y="591"/>
                </a:cubicBezTo>
                <a:cubicBezTo>
                  <a:pt x="502" y="591"/>
                  <a:pt x="502" y="591"/>
                  <a:pt x="502" y="591"/>
                </a:cubicBezTo>
                <a:cubicBezTo>
                  <a:pt x="503" y="591"/>
                  <a:pt x="503" y="591"/>
                  <a:pt x="503" y="591"/>
                </a:cubicBezTo>
                <a:cubicBezTo>
                  <a:pt x="502" y="591"/>
                  <a:pt x="502" y="591"/>
                  <a:pt x="502" y="591"/>
                </a:cubicBezTo>
                <a:cubicBezTo>
                  <a:pt x="502" y="591"/>
                  <a:pt x="502" y="591"/>
                  <a:pt x="502" y="592"/>
                </a:cubicBezTo>
                <a:cubicBezTo>
                  <a:pt x="502" y="595"/>
                  <a:pt x="500" y="599"/>
                  <a:pt x="497" y="605"/>
                </a:cubicBezTo>
                <a:cubicBezTo>
                  <a:pt x="494" y="611"/>
                  <a:pt x="491" y="618"/>
                  <a:pt x="487" y="625"/>
                </a:cubicBezTo>
                <a:cubicBezTo>
                  <a:pt x="490" y="626"/>
                  <a:pt x="490" y="626"/>
                  <a:pt x="490" y="626"/>
                </a:cubicBezTo>
                <a:cubicBezTo>
                  <a:pt x="488" y="624"/>
                  <a:pt x="488" y="624"/>
                  <a:pt x="488" y="624"/>
                </a:cubicBezTo>
                <a:cubicBezTo>
                  <a:pt x="490" y="626"/>
                  <a:pt x="490" y="626"/>
                  <a:pt x="490" y="626"/>
                </a:cubicBezTo>
                <a:cubicBezTo>
                  <a:pt x="493" y="628"/>
                  <a:pt x="493" y="628"/>
                  <a:pt x="493" y="628"/>
                </a:cubicBezTo>
                <a:cubicBezTo>
                  <a:pt x="497" y="620"/>
                  <a:pt x="501" y="612"/>
                  <a:pt x="504" y="605"/>
                </a:cubicBezTo>
                <a:cubicBezTo>
                  <a:pt x="505" y="602"/>
                  <a:pt x="506" y="599"/>
                  <a:pt x="507" y="597"/>
                </a:cubicBezTo>
                <a:cubicBezTo>
                  <a:pt x="508" y="596"/>
                  <a:pt x="508" y="595"/>
                  <a:pt x="508" y="594"/>
                </a:cubicBezTo>
                <a:cubicBezTo>
                  <a:pt x="509" y="593"/>
                  <a:pt x="509" y="592"/>
                  <a:pt x="509" y="591"/>
                </a:cubicBezTo>
                <a:cubicBezTo>
                  <a:pt x="509" y="590"/>
                  <a:pt x="509" y="590"/>
                  <a:pt x="508" y="589"/>
                </a:cubicBezTo>
                <a:cubicBezTo>
                  <a:pt x="508" y="588"/>
                  <a:pt x="508" y="588"/>
                  <a:pt x="507" y="587"/>
                </a:cubicBezTo>
                <a:cubicBezTo>
                  <a:pt x="506" y="587"/>
                  <a:pt x="506" y="587"/>
                  <a:pt x="505" y="587"/>
                </a:cubicBezTo>
                <a:cubicBezTo>
                  <a:pt x="504" y="587"/>
                  <a:pt x="504" y="587"/>
                  <a:pt x="503" y="587"/>
                </a:cubicBezTo>
                <a:cubicBezTo>
                  <a:pt x="502" y="588"/>
                  <a:pt x="502" y="588"/>
                  <a:pt x="501" y="589"/>
                </a:cubicBezTo>
                <a:cubicBezTo>
                  <a:pt x="500" y="590"/>
                  <a:pt x="499" y="591"/>
                  <a:pt x="498" y="593"/>
                </a:cubicBezTo>
                <a:cubicBezTo>
                  <a:pt x="493" y="599"/>
                  <a:pt x="486" y="609"/>
                  <a:pt x="478" y="617"/>
                </a:cubicBezTo>
                <a:cubicBezTo>
                  <a:pt x="474" y="622"/>
                  <a:pt x="470" y="625"/>
                  <a:pt x="466" y="628"/>
                </a:cubicBezTo>
                <a:cubicBezTo>
                  <a:pt x="462" y="631"/>
                  <a:pt x="458" y="632"/>
                  <a:pt x="455" y="632"/>
                </a:cubicBezTo>
                <a:cubicBezTo>
                  <a:pt x="455" y="632"/>
                  <a:pt x="454" y="632"/>
                  <a:pt x="454" y="632"/>
                </a:cubicBezTo>
                <a:cubicBezTo>
                  <a:pt x="448" y="631"/>
                  <a:pt x="448" y="631"/>
                  <a:pt x="448" y="631"/>
                </a:cubicBezTo>
                <a:cubicBezTo>
                  <a:pt x="450" y="636"/>
                  <a:pt x="450" y="636"/>
                  <a:pt x="450" y="636"/>
                </a:cubicBezTo>
                <a:cubicBezTo>
                  <a:pt x="450" y="636"/>
                  <a:pt x="452" y="643"/>
                  <a:pt x="455" y="649"/>
                </a:cubicBezTo>
                <a:cubicBezTo>
                  <a:pt x="457" y="652"/>
                  <a:pt x="459" y="655"/>
                  <a:pt x="460" y="658"/>
                </a:cubicBezTo>
                <a:cubicBezTo>
                  <a:pt x="461" y="659"/>
                  <a:pt x="462" y="661"/>
                  <a:pt x="463" y="662"/>
                </a:cubicBezTo>
                <a:cubicBezTo>
                  <a:pt x="464" y="663"/>
                  <a:pt x="465" y="664"/>
                  <a:pt x="466" y="664"/>
                </a:cubicBezTo>
                <a:cubicBezTo>
                  <a:pt x="466" y="664"/>
                  <a:pt x="466" y="664"/>
                  <a:pt x="466" y="664"/>
                </a:cubicBezTo>
                <a:cubicBezTo>
                  <a:pt x="467" y="664"/>
                  <a:pt x="467" y="664"/>
                  <a:pt x="467" y="664"/>
                </a:cubicBezTo>
                <a:cubicBezTo>
                  <a:pt x="469" y="664"/>
                  <a:pt x="469" y="664"/>
                  <a:pt x="470" y="663"/>
                </a:cubicBezTo>
                <a:cubicBezTo>
                  <a:pt x="471" y="663"/>
                  <a:pt x="472" y="662"/>
                  <a:pt x="473" y="661"/>
                </a:cubicBezTo>
                <a:cubicBezTo>
                  <a:pt x="475" y="658"/>
                  <a:pt x="478" y="653"/>
                  <a:pt x="482" y="647"/>
                </a:cubicBezTo>
                <a:cubicBezTo>
                  <a:pt x="482" y="647"/>
                  <a:pt x="482" y="647"/>
                  <a:pt x="482" y="647"/>
                </a:cubicBezTo>
                <a:cubicBezTo>
                  <a:pt x="482" y="646"/>
                  <a:pt x="482" y="646"/>
                  <a:pt x="482" y="646"/>
                </a:cubicBezTo>
                <a:cubicBezTo>
                  <a:pt x="486" y="636"/>
                  <a:pt x="490" y="630"/>
                  <a:pt x="492" y="629"/>
                </a:cubicBezTo>
                <a:cubicBezTo>
                  <a:pt x="493" y="628"/>
                  <a:pt x="493" y="628"/>
                  <a:pt x="493" y="628"/>
                </a:cubicBezTo>
                <a:cubicBezTo>
                  <a:pt x="493" y="628"/>
                  <a:pt x="493" y="628"/>
                  <a:pt x="493" y="628"/>
                </a:cubicBezTo>
                <a:lnTo>
                  <a:pt x="490" y="626"/>
                </a:lnTo>
                <a:close/>
              </a:path>
            </a:pathLst>
          </a:custGeom>
          <a:solidFill>
            <a:srgbClr val="FDE9C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494" name="PA_任意多边形 57"/>
          <p:cNvSpPr>
            <a:spLocks/>
          </p:cNvSpPr>
          <p:nvPr>
            <p:custDataLst>
              <p:tags r:id="rId54"/>
            </p:custDataLst>
          </p:nvPr>
        </p:nvSpPr>
        <p:spPr bwMode="auto">
          <a:xfrm>
            <a:off x="6300788" y="1708150"/>
            <a:ext cx="655638" cy="590550"/>
          </a:xfrm>
          <a:custGeom>
            <a:avLst/>
            <a:gdLst>
              <a:gd name="T0" fmla="*/ 78 w 275"/>
              <a:gd name="T1" fmla="*/ 196 h 247"/>
              <a:gd name="T2" fmla="*/ 154 w 275"/>
              <a:gd name="T3" fmla="*/ 233 h 247"/>
              <a:gd name="T4" fmla="*/ 262 w 275"/>
              <a:gd name="T5" fmla="*/ 138 h 247"/>
              <a:gd name="T6" fmla="*/ 262 w 275"/>
              <a:gd name="T7" fmla="*/ 138 h 247"/>
              <a:gd name="T8" fmla="*/ 261 w 275"/>
              <a:gd name="T9" fmla="*/ 93 h 247"/>
              <a:gd name="T10" fmla="*/ 203 w 275"/>
              <a:gd name="T11" fmla="*/ 23 h 247"/>
              <a:gd name="T12" fmla="*/ 174 w 275"/>
              <a:gd name="T13" fmla="*/ 9 h 247"/>
              <a:gd name="T14" fmla="*/ 0 w 275"/>
              <a:gd name="T15" fmla="*/ 48 h 247"/>
              <a:gd name="T16" fmla="*/ 78 w 275"/>
              <a:gd name="T17" fmla="*/ 196 h 2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75" h="247">
                <a:moveTo>
                  <a:pt x="78" y="196"/>
                </a:moveTo>
                <a:cubicBezTo>
                  <a:pt x="110" y="184"/>
                  <a:pt x="153" y="220"/>
                  <a:pt x="154" y="233"/>
                </a:cubicBezTo>
                <a:cubicBezTo>
                  <a:pt x="155" y="247"/>
                  <a:pt x="275" y="158"/>
                  <a:pt x="262" y="138"/>
                </a:cubicBezTo>
                <a:cubicBezTo>
                  <a:pt x="262" y="138"/>
                  <a:pt x="262" y="138"/>
                  <a:pt x="262" y="138"/>
                </a:cubicBezTo>
                <a:cubicBezTo>
                  <a:pt x="266" y="121"/>
                  <a:pt x="265" y="100"/>
                  <a:pt x="261" y="93"/>
                </a:cubicBezTo>
                <a:cubicBezTo>
                  <a:pt x="236" y="57"/>
                  <a:pt x="220" y="45"/>
                  <a:pt x="203" y="23"/>
                </a:cubicBezTo>
                <a:cubicBezTo>
                  <a:pt x="196" y="14"/>
                  <a:pt x="185" y="9"/>
                  <a:pt x="174" y="9"/>
                </a:cubicBezTo>
                <a:cubicBezTo>
                  <a:pt x="174" y="9"/>
                  <a:pt x="0" y="0"/>
                  <a:pt x="0" y="48"/>
                </a:cubicBezTo>
                <a:cubicBezTo>
                  <a:pt x="0" y="96"/>
                  <a:pt x="47" y="209"/>
                  <a:pt x="78" y="196"/>
                </a:cubicBezTo>
                <a:close/>
              </a:path>
            </a:pathLst>
          </a:custGeom>
          <a:solidFill>
            <a:srgbClr val="E4003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495" name="PA_任意多边形 58"/>
          <p:cNvSpPr>
            <a:spLocks/>
          </p:cNvSpPr>
          <p:nvPr>
            <p:custDataLst>
              <p:tags r:id="rId55"/>
            </p:custDataLst>
          </p:nvPr>
        </p:nvSpPr>
        <p:spPr bwMode="auto">
          <a:xfrm>
            <a:off x="6294438" y="1720850"/>
            <a:ext cx="646113" cy="555625"/>
          </a:xfrm>
          <a:custGeom>
            <a:avLst/>
            <a:gdLst>
              <a:gd name="T0" fmla="*/ 83 w 271"/>
              <a:gd name="T1" fmla="*/ 194 h 233"/>
              <a:gd name="T2" fmla="*/ 135 w 271"/>
              <a:gd name="T3" fmla="*/ 207 h 233"/>
              <a:gd name="T4" fmla="*/ 153 w 271"/>
              <a:gd name="T5" fmla="*/ 225 h 233"/>
              <a:gd name="T6" fmla="*/ 154 w 271"/>
              <a:gd name="T7" fmla="*/ 230 h 233"/>
              <a:gd name="T8" fmla="*/ 159 w 271"/>
              <a:gd name="T9" fmla="*/ 233 h 233"/>
              <a:gd name="T10" fmla="*/ 175 w 271"/>
              <a:gd name="T11" fmla="*/ 226 h 233"/>
              <a:gd name="T12" fmla="*/ 258 w 271"/>
              <a:gd name="T13" fmla="*/ 158 h 233"/>
              <a:gd name="T14" fmla="*/ 269 w 271"/>
              <a:gd name="T15" fmla="*/ 136 h 233"/>
              <a:gd name="T16" fmla="*/ 265 w 271"/>
              <a:gd name="T17" fmla="*/ 133 h 233"/>
              <a:gd name="T18" fmla="*/ 268 w 271"/>
              <a:gd name="T19" fmla="*/ 133 h 233"/>
              <a:gd name="T20" fmla="*/ 268 w 271"/>
              <a:gd name="T21" fmla="*/ 134 h 233"/>
              <a:gd name="T22" fmla="*/ 270 w 271"/>
              <a:gd name="T23" fmla="*/ 96 h 233"/>
              <a:gd name="T24" fmla="*/ 234 w 271"/>
              <a:gd name="T25" fmla="*/ 46 h 233"/>
              <a:gd name="T26" fmla="*/ 178 w 271"/>
              <a:gd name="T27" fmla="*/ 1 h 233"/>
              <a:gd name="T28" fmla="*/ 177 w 271"/>
              <a:gd name="T29" fmla="*/ 4 h 233"/>
              <a:gd name="T30" fmla="*/ 143 w 271"/>
              <a:gd name="T31" fmla="*/ 0 h 233"/>
              <a:gd name="T32" fmla="*/ 16 w 271"/>
              <a:gd name="T33" fmla="*/ 19 h 233"/>
              <a:gd name="T34" fmla="*/ 0 w 271"/>
              <a:gd name="T35" fmla="*/ 43 h 233"/>
              <a:gd name="T36" fmla="*/ 37 w 271"/>
              <a:gd name="T37" fmla="*/ 159 h 233"/>
              <a:gd name="T38" fmla="*/ 66 w 271"/>
              <a:gd name="T39" fmla="*/ 193 h 233"/>
              <a:gd name="T40" fmla="*/ 83 w 271"/>
              <a:gd name="T41" fmla="*/ 194 h 233"/>
              <a:gd name="T42" fmla="*/ 80 w 271"/>
              <a:gd name="T43" fmla="*/ 188 h 233"/>
              <a:gd name="T44" fmla="*/ 66 w 271"/>
              <a:gd name="T45" fmla="*/ 185 h 233"/>
              <a:gd name="T46" fmla="*/ 18 w 271"/>
              <a:gd name="T47" fmla="*/ 100 h 233"/>
              <a:gd name="T48" fmla="*/ 10 w 271"/>
              <a:gd name="T49" fmla="*/ 33 h 233"/>
              <a:gd name="T50" fmla="*/ 85 w 271"/>
              <a:gd name="T51" fmla="*/ 9 h 233"/>
              <a:gd name="T52" fmla="*/ 167 w 271"/>
              <a:gd name="T53" fmla="*/ 7 h 233"/>
              <a:gd name="T54" fmla="*/ 177 w 271"/>
              <a:gd name="T55" fmla="*/ 8 h 233"/>
              <a:gd name="T56" fmla="*/ 177 w 271"/>
              <a:gd name="T57" fmla="*/ 8 h 233"/>
              <a:gd name="T58" fmla="*/ 203 w 271"/>
              <a:gd name="T59" fmla="*/ 20 h 233"/>
              <a:gd name="T60" fmla="*/ 261 w 271"/>
              <a:gd name="T61" fmla="*/ 90 h 233"/>
              <a:gd name="T62" fmla="*/ 265 w 271"/>
              <a:gd name="T63" fmla="*/ 110 h 233"/>
              <a:gd name="T64" fmla="*/ 262 w 271"/>
              <a:gd name="T65" fmla="*/ 132 h 233"/>
              <a:gd name="T66" fmla="*/ 262 w 271"/>
              <a:gd name="T67" fmla="*/ 134 h 233"/>
              <a:gd name="T68" fmla="*/ 263 w 271"/>
              <a:gd name="T69" fmla="*/ 136 h 233"/>
              <a:gd name="T70" fmla="*/ 238 w 271"/>
              <a:gd name="T71" fmla="*/ 170 h 233"/>
              <a:gd name="T72" fmla="*/ 170 w 271"/>
              <a:gd name="T73" fmla="*/ 222 h 233"/>
              <a:gd name="T74" fmla="*/ 159 w 271"/>
              <a:gd name="T75" fmla="*/ 226 h 233"/>
              <a:gd name="T76" fmla="*/ 159 w 271"/>
              <a:gd name="T77" fmla="*/ 228 h 233"/>
              <a:gd name="T78" fmla="*/ 159 w 271"/>
              <a:gd name="T79" fmla="*/ 226 h 233"/>
              <a:gd name="T80" fmla="*/ 160 w 271"/>
              <a:gd name="T81" fmla="*/ 227 h 233"/>
              <a:gd name="T82" fmla="*/ 160 w 271"/>
              <a:gd name="T83" fmla="*/ 228 h 233"/>
              <a:gd name="T84" fmla="*/ 158 w 271"/>
              <a:gd name="T85" fmla="*/ 228 h 233"/>
              <a:gd name="T86" fmla="*/ 158 w 271"/>
              <a:gd name="T87" fmla="*/ 222 h 233"/>
              <a:gd name="T88" fmla="*/ 125 w 271"/>
              <a:gd name="T89" fmla="*/ 193 h 233"/>
              <a:gd name="T90" fmla="*/ 80 w 271"/>
              <a:gd name="T91" fmla="*/ 188 h 2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271" h="233">
                <a:moveTo>
                  <a:pt x="81" y="191"/>
                </a:moveTo>
                <a:cubicBezTo>
                  <a:pt x="83" y="194"/>
                  <a:pt x="83" y="194"/>
                  <a:pt x="83" y="194"/>
                </a:cubicBezTo>
                <a:cubicBezTo>
                  <a:pt x="87" y="193"/>
                  <a:pt x="91" y="192"/>
                  <a:pt x="96" y="192"/>
                </a:cubicBezTo>
                <a:cubicBezTo>
                  <a:pt x="109" y="192"/>
                  <a:pt x="124" y="199"/>
                  <a:pt x="135" y="207"/>
                </a:cubicBezTo>
                <a:cubicBezTo>
                  <a:pt x="141" y="211"/>
                  <a:pt x="146" y="215"/>
                  <a:pt x="149" y="219"/>
                </a:cubicBezTo>
                <a:cubicBezTo>
                  <a:pt x="151" y="221"/>
                  <a:pt x="152" y="223"/>
                  <a:pt x="153" y="225"/>
                </a:cubicBezTo>
                <a:cubicBezTo>
                  <a:pt x="154" y="226"/>
                  <a:pt x="154" y="228"/>
                  <a:pt x="154" y="229"/>
                </a:cubicBezTo>
                <a:cubicBezTo>
                  <a:pt x="154" y="229"/>
                  <a:pt x="154" y="230"/>
                  <a:pt x="154" y="230"/>
                </a:cubicBezTo>
                <a:cubicBezTo>
                  <a:pt x="155" y="231"/>
                  <a:pt x="156" y="232"/>
                  <a:pt x="157" y="232"/>
                </a:cubicBezTo>
                <a:cubicBezTo>
                  <a:pt x="157" y="233"/>
                  <a:pt x="158" y="233"/>
                  <a:pt x="159" y="233"/>
                </a:cubicBezTo>
                <a:cubicBezTo>
                  <a:pt x="160" y="233"/>
                  <a:pt x="162" y="232"/>
                  <a:pt x="164" y="232"/>
                </a:cubicBezTo>
                <a:cubicBezTo>
                  <a:pt x="167" y="231"/>
                  <a:pt x="170" y="229"/>
                  <a:pt x="175" y="226"/>
                </a:cubicBezTo>
                <a:cubicBezTo>
                  <a:pt x="190" y="217"/>
                  <a:pt x="213" y="200"/>
                  <a:pt x="233" y="183"/>
                </a:cubicBezTo>
                <a:cubicBezTo>
                  <a:pt x="243" y="174"/>
                  <a:pt x="252" y="166"/>
                  <a:pt x="258" y="158"/>
                </a:cubicBezTo>
                <a:cubicBezTo>
                  <a:pt x="261" y="154"/>
                  <a:pt x="264" y="150"/>
                  <a:pt x="266" y="147"/>
                </a:cubicBezTo>
                <a:cubicBezTo>
                  <a:pt x="268" y="143"/>
                  <a:pt x="269" y="140"/>
                  <a:pt x="269" y="136"/>
                </a:cubicBezTo>
                <a:cubicBezTo>
                  <a:pt x="269" y="135"/>
                  <a:pt x="269" y="133"/>
                  <a:pt x="268" y="131"/>
                </a:cubicBezTo>
                <a:cubicBezTo>
                  <a:pt x="265" y="133"/>
                  <a:pt x="265" y="133"/>
                  <a:pt x="265" y="133"/>
                </a:cubicBezTo>
                <a:cubicBezTo>
                  <a:pt x="268" y="133"/>
                  <a:pt x="268" y="133"/>
                  <a:pt x="268" y="133"/>
                </a:cubicBezTo>
                <a:cubicBezTo>
                  <a:pt x="268" y="133"/>
                  <a:pt x="268" y="133"/>
                  <a:pt x="268" y="133"/>
                </a:cubicBezTo>
                <a:cubicBezTo>
                  <a:pt x="265" y="133"/>
                  <a:pt x="265" y="133"/>
                  <a:pt x="265" y="133"/>
                </a:cubicBezTo>
                <a:cubicBezTo>
                  <a:pt x="268" y="134"/>
                  <a:pt x="268" y="134"/>
                  <a:pt x="268" y="134"/>
                </a:cubicBezTo>
                <a:cubicBezTo>
                  <a:pt x="270" y="126"/>
                  <a:pt x="271" y="117"/>
                  <a:pt x="271" y="110"/>
                </a:cubicBezTo>
                <a:cubicBezTo>
                  <a:pt x="271" y="105"/>
                  <a:pt x="271" y="100"/>
                  <a:pt x="270" y="96"/>
                </a:cubicBezTo>
                <a:cubicBezTo>
                  <a:pt x="269" y="92"/>
                  <a:pt x="268" y="89"/>
                  <a:pt x="266" y="86"/>
                </a:cubicBezTo>
                <a:cubicBezTo>
                  <a:pt x="254" y="68"/>
                  <a:pt x="244" y="56"/>
                  <a:pt x="234" y="46"/>
                </a:cubicBezTo>
                <a:cubicBezTo>
                  <a:pt x="225" y="36"/>
                  <a:pt x="217" y="27"/>
                  <a:pt x="208" y="16"/>
                </a:cubicBezTo>
                <a:cubicBezTo>
                  <a:pt x="201" y="7"/>
                  <a:pt x="190" y="1"/>
                  <a:pt x="178" y="1"/>
                </a:cubicBezTo>
                <a:cubicBezTo>
                  <a:pt x="177" y="1"/>
                  <a:pt x="177" y="1"/>
                  <a:pt x="177" y="1"/>
                </a:cubicBezTo>
                <a:cubicBezTo>
                  <a:pt x="177" y="4"/>
                  <a:pt x="177" y="4"/>
                  <a:pt x="177" y="4"/>
                </a:cubicBezTo>
                <a:cubicBezTo>
                  <a:pt x="177" y="1"/>
                  <a:pt x="177" y="1"/>
                  <a:pt x="177" y="1"/>
                </a:cubicBezTo>
                <a:cubicBezTo>
                  <a:pt x="177" y="1"/>
                  <a:pt x="163" y="0"/>
                  <a:pt x="143" y="0"/>
                </a:cubicBezTo>
                <a:cubicBezTo>
                  <a:pt x="117" y="0"/>
                  <a:pt x="82" y="2"/>
                  <a:pt x="53" y="7"/>
                </a:cubicBezTo>
                <a:cubicBezTo>
                  <a:pt x="39" y="10"/>
                  <a:pt x="26" y="14"/>
                  <a:pt x="16" y="19"/>
                </a:cubicBezTo>
                <a:cubicBezTo>
                  <a:pt x="11" y="22"/>
                  <a:pt x="7" y="25"/>
                  <a:pt x="4" y="29"/>
                </a:cubicBezTo>
                <a:cubicBezTo>
                  <a:pt x="2" y="33"/>
                  <a:pt x="0" y="38"/>
                  <a:pt x="0" y="43"/>
                </a:cubicBezTo>
                <a:cubicBezTo>
                  <a:pt x="0" y="55"/>
                  <a:pt x="3" y="70"/>
                  <a:pt x="7" y="86"/>
                </a:cubicBezTo>
                <a:cubicBezTo>
                  <a:pt x="14" y="111"/>
                  <a:pt x="25" y="138"/>
                  <a:pt x="37" y="159"/>
                </a:cubicBezTo>
                <a:cubicBezTo>
                  <a:pt x="43" y="169"/>
                  <a:pt x="49" y="178"/>
                  <a:pt x="56" y="185"/>
                </a:cubicBezTo>
                <a:cubicBezTo>
                  <a:pt x="59" y="188"/>
                  <a:pt x="63" y="191"/>
                  <a:pt x="66" y="193"/>
                </a:cubicBezTo>
                <a:cubicBezTo>
                  <a:pt x="69" y="194"/>
                  <a:pt x="73" y="196"/>
                  <a:pt x="76" y="196"/>
                </a:cubicBezTo>
                <a:cubicBezTo>
                  <a:pt x="79" y="196"/>
                  <a:pt x="81" y="195"/>
                  <a:pt x="83" y="194"/>
                </a:cubicBezTo>
                <a:cubicBezTo>
                  <a:pt x="81" y="191"/>
                  <a:pt x="81" y="191"/>
                  <a:pt x="81" y="191"/>
                </a:cubicBezTo>
                <a:cubicBezTo>
                  <a:pt x="80" y="188"/>
                  <a:pt x="80" y="188"/>
                  <a:pt x="80" y="188"/>
                </a:cubicBezTo>
                <a:cubicBezTo>
                  <a:pt x="79" y="189"/>
                  <a:pt x="78" y="189"/>
                  <a:pt x="76" y="189"/>
                </a:cubicBezTo>
                <a:cubicBezTo>
                  <a:pt x="74" y="189"/>
                  <a:pt x="70" y="188"/>
                  <a:pt x="66" y="185"/>
                </a:cubicBezTo>
                <a:cubicBezTo>
                  <a:pt x="60" y="180"/>
                  <a:pt x="52" y="172"/>
                  <a:pt x="45" y="160"/>
                </a:cubicBezTo>
                <a:cubicBezTo>
                  <a:pt x="35" y="143"/>
                  <a:pt x="25" y="121"/>
                  <a:pt x="18" y="100"/>
                </a:cubicBezTo>
                <a:cubicBezTo>
                  <a:pt x="11" y="78"/>
                  <a:pt x="6" y="57"/>
                  <a:pt x="6" y="43"/>
                </a:cubicBezTo>
                <a:cubicBezTo>
                  <a:pt x="6" y="39"/>
                  <a:pt x="7" y="36"/>
                  <a:pt x="10" y="33"/>
                </a:cubicBezTo>
                <a:cubicBezTo>
                  <a:pt x="13" y="28"/>
                  <a:pt x="21" y="23"/>
                  <a:pt x="31" y="20"/>
                </a:cubicBezTo>
                <a:cubicBezTo>
                  <a:pt x="45" y="14"/>
                  <a:pt x="65" y="11"/>
                  <a:pt x="85" y="9"/>
                </a:cubicBezTo>
                <a:cubicBezTo>
                  <a:pt x="106" y="7"/>
                  <a:pt x="126" y="7"/>
                  <a:pt x="143" y="7"/>
                </a:cubicBezTo>
                <a:cubicBezTo>
                  <a:pt x="153" y="7"/>
                  <a:pt x="161" y="7"/>
                  <a:pt x="167" y="7"/>
                </a:cubicBezTo>
                <a:cubicBezTo>
                  <a:pt x="170" y="7"/>
                  <a:pt x="173" y="7"/>
                  <a:pt x="174" y="8"/>
                </a:cubicBezTo>
                <a:cubicBezTo>
                  <a:pt x="176" y="8"/>
                  <a:pt x="177" y="8"/>
                  <a:pt x="177" y="8"/>
                </a:cubicBezTo>
                <a:cubicBezTo>
                  <a:pt x="177" y="8"/>
                  <a:pt x="177" y="8"/>
                  <a:pt x="177" y="8"/>
                </a:cubicBezTo>
                <a:cubicBezTo>
                  <a:pt x="177" y="8"/>
                  <a:pt x="177" y="8"/>
                  <a:pt x="177" y="8"/>
                </a:cubicBezTo>
                <a:cubicBezTo>
                  <a:pt x="178" y="8"/>
                  <a:pt x="178" y="8"/>
                  <a:pt x="178" y="8"/>
                </a:cubicBezTo>
                <a:cubicBezTo>
                  <a:pt x="188" y="8"/>
                  <a:pt x="197" y="12"/>
                  <a:pt x="203" y="20"/>
                </a:cubicBezTo>
                <a:cubicBezTo>
                  <a:pt x="212" y="31"/>
                  <a:pt x="221" y="40"/>
                  <a:pt x="230" y="50"/>
                </a:cubicBezTo>
                <a:cubicBezTo>
                  <a:pt x="239" y="60"/>
                  <a:pt x="249" y="72"/>
                  <a:pt x="261" y="90"/>
                </a:cubicBezTo>
                <a:cubicBezTo>
                  <a:pt x="262" y="91"/>
                  <a:pt x="263" y="94"/>
                  <a:pt x="264" y="97"/>
                </a:cubicBezTo>
                <a:cubicBezTo>
                  <a:pt x="264" y="101"/>
                  <a:pt x="265" y="105"/>
                  <a:pt x="265" y="110"/>
                </a:cubicBezTo>
                <a:cubicBezTo>
                  <a:pt x="265" y="117"/>
                  <a:pt x="264" y="125"/>
                  <a:pt x="262" y="132"/>
                </a:cubicBezTo>
                <a:cubicBezTo>
                  <a:pt x="262" y="132"/>
                  <a:pt x="262" y="132"/>
                  <a:pt x="262" y="132"/>
                </a:cubicBezTo>
                <a:cubicBezTo>
                  <a:pt x="262" y="133"/>
                  <a:pt x="262" y="133"/>
                  <a:pt x="262" y="133"/>
                </a:cubicBezTo>
                <a:cubicBezTo>
                  <a:pt x="262" y="134"/>
                  <a:pt x="262" y="134"/>
                  <a:pt x="262" y="134"/>
                </a:cubicBezTo>
                <a:cubicBezTo>
                  <a:pt x="262" y="134"/>
                  <a:pt x="262" y="134"/>
                  <a:pt x="262" y="134"/>
                </a:cubicBezTo>
                <a:cubicBezTo>
                  <a:pt x="262" y="135"/>
                  <a:pt x="263" y="135"/>
                  <a:pt x="263" y="136"/>
                </a:cubicBezTo>
                <a:cubicBezTo>
                  <a:pt x="263" y="138"/>
                  <a:pt x="261" y="142"/>
                  <a:pt x="259" y="146"/>
                </a:cubicBezTo>
                <a:cubicBezTo>
                  <a:pt x="255" y="152"/>
                  <a:pt x="247" y="161"/>
                  <a:pt x="238" y="170"/>
                </a:cubicBezTo>
                <a:cubicBezTo>
                  <a:pt x="224" y="184"/>
                  <a:pt x="206" y="198"/>
                  <a:pt x="190" y="209"/>
                </a:cubicBezTo>
                <a:cubicBezTo>
                  <a:pt x="183" y="214"/>
                  <a:pt x="176" y="219"/>
                  <a:pt x="170" y="222"/>
                </a:cubicBezTo>
                <a:cubicBezTo>
                  <a:pt x="167" y="223"/>
                  <a:pt x="165" y="225"/>
                  <a:pt x="163" y="225"/>
                </a:cubicBezTo>
                <a:cubicBezTo>
                  <a:pt x="161" y="226"/>
                  <a:pt x="159" y="226"/>
                  <a:pt x="159" y="226"/>
                </a:cubicBezTo>
                <a:cubicBezTo>
                  <a:pt x="159" y="226"/>
                  <a:pt x="159" y="226"/>
                  <a:pt x="159" y="226"/>
                </a:cubicBezTo>
                <a:cubicBezTo>
                  <a:pt x="159" y="228"/>
                  <a:pt x="159" y="228"/>
                  <a:pt x="159" y="228"/>
                </a:cubicBezTo>
                <a:cubicBezTo>
                  <a:pt x="160" y="227"/>
                  <a:pt x="160" y="227"/>
                  <a:pt x="160" y="227"/>
                </a:cubicBezTo>
                <a:cubicBezTo>
                  <a:pt x="159" y="227"/>
                  <a:pt x="159" y="226"/>
                  <a:pt x="159" y="226"/>
                </a:cubicBezTo>
                <a:cubicBezTo>
                  <a:pt x="159" y="228"/>
                  <a:pt x="159" y="228"/>
                  <a:pt x="159" y="228"/>
                </a:cubicBezTo>
                <a:cubicBezTo>
                  <a:pt x="160" y="227"/>
                  <a:pt x="160" y="227"/>
                  <a:pt x="160" y="227"/>
                </a:cubicBezTo>
                <a:cubicBezTo>
                  <a:pt x="158" y="228"/>
                  <a:pt x="158" y="228"/>
                  <a:pt x="158" y="228"/>
                </a:cubicBezTo>
                <a:cubicBezTo>
                  <a:pt x="160" y="228"/>
                  <a:pt x="160" y="228"/>
                  <a:pt x="160" y="228"/>
                </a:cubicBezTo>
                <a:cubicBezTo>
                  <a:pt x="160" y="228"/>
                  <a:pt x="160" y="227"/>
                  <a:pt x="160" y="227"/>
                </a:cubicBezTo>
                <a:cubicBezTo>
                  <a:pt x="158" y="228"/>
                  <a:pt x="158" y="228"/>
                  <a:pt x="158" y="228"/>
                </a:cubicBezTo>
                <a:cubicBezTo>
                  <a:pt x="160" y="228"/>
                  <a:pt x="160" y="228"/>
                  <a:pt x="160" y="228"/>
                </a:cubicBezTo>
                <a:cubicBezTo>
                  <a:pt x="160" y="226"/>
                  <a:pt x="159" y="224"/>
                  <a:pt x="158" y="222"/>
                </a:cubicBezTo>
                <a:cubicBezTo>
                  <a:pt x="156" y="218"/>
                  <a:pt x="153" y="214"/>
                  <a:pt x="149" y="210"/>
                </a:cubicBezTo>
                <a:cubicBezTo>
                  <a:pt x="143" y="204"/>
                  <a:pt x="135" y="198"/>
                  <a:pt x="125" y="193"/>
                </a:cubicBezTo>
                <a:cubicBezTo>
                  <a:pt x="116" y="189"/>
                  <a:pt x="106" y="186"/>
                  <a:pt x="96" y="186"/>
                </a:cubicBezTo>
                <a:cubicBezTo>
                  <a:pt x="90" y="186"/>
                  <a:pt x="85" y="186"/>
                  <a:pt x="80" y="188"/>
                </a:cubicBezTo>
                <a:lnTo>
                  <a:pt x="81" y="191"/>
                </a:lnTo>
                <a:close/>
              </a:path>
            </a:pathLst>
          </a:custGeom>
          <a:solidFill>
            <a:srgbClr val="FDE9C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496" name="PA_任意多边形 59"/>
          <p:cNvSpPr>
            <a:spLocks/>
          </p:cNvSpPr>
          <p:nvPr>
            <p:custDataLst>
              <p:tags r:id="rId56"/>
            </p:custDataLst>
          </p:nvPr>
        </p:nvSpPr>
        <p:spPr bwMode="auto">
          <a:xfrm>
            <a:off x="5783263" y="2371725"/>
            <a:ext cx="976313" cy="757238"/>
          </a:xfrm>
          <a:custGeom>
            <a:avLst/>
            <a:gdLst>
              <a:gd name="T0" fmla="*/ 310 w 409"/>
              <a:gd name="T1" fmla="*/ 24 h 317"/>
              <a:gd name="T2" fmla="*/ 300 w 409"/>
              <a:gd name="T3" fmla="*/ 23 h 317"/>
              <a:gd name="T4" fmla="*/ 115 w 409"/>
              <a:gd name="T5" fmla="*/ 24 h 317"/>
              <a:gd name="T6" fmla="*/ 47 w 409"/>
              <a:gd name="T7" fmla="*/ 131 h 317"/>
              <a:gd name="T8" fmla="*/ 186 w 409"/>
              <a:gd name="T9" fmla="*/ 209 h 317"/>
              <a:gd name="T10" fmla="*/ 248 w 409"/>
              <a:gd name="T11" fmla="*/ 286 h 317"/>
              <a:gd name="T12" fmla="*/ 276 w 409"/>
              <a:gd name="T13" fmla="*/ 304 h 317"/>
              <a:gd name="T14" fmla="*/ 333 w 409"/>
              <a:gd name="T15" fmla="*/ 225 h 317"/>
              <a:gd name="T16" fmla="*/ 403 w 409"/>
              <a:gd name="T17" fmla="*/ 102 h 317"/>
              <a:gd name="T18" fmla="*/ 310 w 409"/>
              <a:gd name="T19" fmla="*/ 24 h 3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409" h="317">
                <a:moveTo>
                  <a:pt x="310" y="24"/>
                </a:moveTo>
                <a:cubicBezTo>
                  <a:pt x="308" y="22"/>
                  <a:pt x="304" y="22"/>
                  <a:pt x="300" y="23"/>
                </a:cubicBezTo>
                <a:cubicBezTo>
                  <a:pt x="261" y="18"/>
                  <a:pt x="124" y="0"/>
                  <a:pt x="115" y="24"/>
                </a:cubicBezTo>
                <a:cubicBezTo>
                  <a:pt x="105" y="53"/>
                  <a:pt x="0" y="113"/>
                  <a:pt x="47" y="131"/>
                </a:cubicBezTo>
                <a:cubicBezTo>
                  <a:pt x="94" y="149"/>
                  <a:pt x="160" y="182"/>
                  <a:pt x="186" y="209"/>
                </a:cubicBezTo>
                <a:cubicBezTo>
                  <a:pt x="211" y="237"/>
                  <a:pt x="262" y="255"/>
                  <a:pt x="248" y="286"/>
                </a:cubicBezTo>
                <a:cubicBezTo>
                  <a:pt x="235" y="317"/>
                  <a:pt x="266" y="308"/>
                  <a:pt x="276" y="304"/>
                </a:cubicBezTo>
                <a:cubicBezTo>
                  <a:pt x="286" y="300"/>
                  <a:pt x="305" y="229"/>
                  <a:pt x="333" y="225"/>
                </a:cubicBezTo>
                <a:cubicBezTo>
                  <a:pt x="360" y="221"/>
                  <a:pt x="409" y="115"/>
                  <a:pt x="403" y="102"/>
                </a:cubicBezTo>
                <a:cubicBezTo>
                  <a:pt x="397" y="88"/>
                  <a:pt x="310" y="24"/>
                  <a:pt x="310" y="24"/>
                </a:cubicBezTo>
                <a:close/>
              </a:path>
            </a:pathLst>
          </a:custGeom>
          <a:solidFill>
            <a:srgbClr val="E4003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497" name="PA_任意多边形 60"/>
          <p:cNvSpPr>
            <a:spLocks/>
          </p:cNvSpPr>
          <p:nvPr>
            <p:custDataLst>
              <p:tags r:id="rId57"/>
            </p:custDataLst>
          </p:nvPr>
        </p:nvSpPr>
        <p:spPr bwMode="auto">
          <a:xfrm>
            <a:off x="5857875" y="2393950"/>
            <a:ext cx="896938" cy="722313"/>
          </a:xfrm>
          <a:custGeom>
            <a:avLst/>
            <a:gdLst>
              <a:gd name="T0" fmla="*/ 281 w 376"/>
              <a:gd name="T1" fmla="*/ 13 h 303"/>
              <a:gd name="T2" fmla="*/ 268 w 376"/>
              <a:gd name="T3" fmla="*/ 11 h 303"/>
              <a:gd name="T4" fmla="*/ 269 w 376"/>
              <a:gd name="T5" fmla="*/ 11 h 303"/>
              <a:gd name="T6" fmla="*/ 101 w 376"/>
              <a:gd name="T7" fmla="*/ 3 h 303"/>
              <a:gd name="T8" fmla="*/ 84 w 376"/>
              <a:gd name="T9" fmla="*/ 10 h 303"/>
              <a:gd name="T10" fmla="*/ 76 w 376"/>
              <a:gd name="T11" fmla="*/ 23 h 303"/>
              <a:gd name="T12" fmla="*/ 20 w 376"/>
              <a:gd name="T13" fmla="*/ 77 h 303"/>
              <a:gd name="T14" fmla="*/ 1 w 376"/>
              <a:gd name="T15" fmla="*/ 109 h 303"/>
              <a:gd name="T16" fmla="*/ 15 w 376"/>
              <a:gd name="T17" fmla="*/ 125 h 303"/>
              <a:gd name="T18" fmla="*/ 152 w 376"/>
              <a:gd name="T19" fmla="*/ 203 h 303"/>
              <a:gd name="T20" fmla="*/ 210 w 376"/>
              <a:gd name="T21" fmla="*/ 251 h 303"/>
              <a:gd name="T22" fmla="*/ 215 w 376"/>
              <a:gd name="T23" fmla="*/ 276 h 303"/>
              <a:gd name="T24" fmla="*/ 212 w 376"/>
              <a:gd name="T25" fmla="*/ 296 h 303"/>
              <a:gd name="T26" fmla="*/ 226 w 376"/>
              <a:gd name="T27" fmla="*/ 303 h 303"/>
              <a:gd name="T28" fmla="*/ 249 w 376"/>
              <a:gd name="T29" fmla="*/ 296 h 303"/>
              <a:gd name="T30" fmla="*/ 275 w 376"/>
              <a:gd name="T31" fmla="*/ 247 h 303"/>
              <a:gd name="T32" fmla="*/ 302 w 376"/>
              <a:gd name="T33" fmla="*/ 219 h 303"/>
              <a:gd name="T34" fmla="*/ 335 w 376"/>
              <a:gd name="T35" fmla="*/ 189 h 303"/>
              <a:gd name="T36" fmla="*/ 372 w 376"/>
              <a:gd name="T37" fmla="*/ 113 h 303"/>
              <a:gd name="T38" fmla="*/ 375 w 376"/>
              <a:gd name="T39" fmla="*/ 91 h 303"/>
              <a:gd name="T40" fmla="*/ 352 w 376"/>
              <a:gd name="T41" fmla="*/ 68 h 303"/>
              <a:gd name="T42" fmla="*/ 279 w 376"/>
              <a:gd name="T43" fmla="*/ 15 h 303"/>
              <a:gd name="T44" fmla="*/ 279 w 376"/>
              <a:gd name="T45" fmla="*/ 15 h 303"/>
              <a:gd name="T46" fmla="*/ 281 w 376"/>
              <a:gd name="T47" fmla="*/ 21 h 303"/>
              <a:gd name="T48" fmla="*/ 356 w 376"/>
              <a:gd name="T49" fmla="*/ 80 h 303"/>
              <a:gd name="T50" fmla="*/ 369 w 376"/>
              <a:gd name="T51" fmla="*/ 94 h 303"/>
              <a:gd name="T52" fmla="*/ 368 w 376"/>
              <a:gd name="T53" fmla="*/ 106 h 303"/>
              <a:gd name="T54" fmla="*/ 318 w 376"/>
              <a:gd name="T55" fmla="*/ 200 h 303"/>
              <a:gd name="T56" fmla="*/ 301 w 376"/>
              <a:gd name="T57" fmla="*/ 213 h 303"/>
              <a:gd name="T58" fmla="*/ 274 w 376"/>
              <a:gd name="T59" fmla="*/ 237 h 303"/>
              <a:gd name="T60" fmla="*/ 248 w 376"/>
              <a:gd name="T61" fmla="*/ 286 h 303"/>
              <a:gd name="T62" fmla="*/ 244 w 376"/>
              <a:gd name="T63" fmla="*/ 292 h 303"/>
              <a:gd name="T64" fmla="*/ 244 w 376"/>
              <a:gd name="T65" fmla="*/ 292 h 303"/>
              <a:gd name="T66" fmla="*/ 219 w 376"/>
              <a:gd name="T67" fmla="*/ 295 h 303"/>
              <a:gd name="T68" fmla="*/ 217 w 376"/>
              <a:gd name="T69" fmla="*/ 290 h 303"/>
              <a:gd name="T70" fmla="*/ 223 w 376"/>
              <a:gd name="T71" fmla="*/ 267 h 303"/>
              <a:gd name="T72" fmla="*/ 187 w 376"/>
              <a:gd name="T73" fmla="*/ 223 h 303"/>
              <a:gd name="T74" fmla="*/ 95 w 376"/>
              <a:gd name="T75" fmla="*/ 155 h 303"/>
              <a:gd name="T76" fmla="*/ 9 w 376"/>
              <a:gd name="T77" fmla="*/ 114 h 303"/>
              <a:gd name="T78" fmla="*/ 10 w 376"/>
              <a:gd name="T79" fmla="*/ 100 h 303"/>
              <a:gd name="T80" fmla="*/ 63 w 376"/>
              <a:gd name="T81" fmla="*/ 46 h 303"/>
              <a:gd name="T82" fmla="*/ 87 w 376"/>
              <a:gd name="T83" fmla="*/ 17 h 303"/>
              <a:gd name="T84" fmla="*/ 95 w 376"/>
              <a:gd name="T85" fmla="*/ 11 h 303"/>
              <a:gd name="T86" fmla="*/ 139 w 376"/>
              <a:gd name="T87" fmla="*/ 6 h 303"/>
              <a:gd name="T88" fmla="*/ 269 w 376"/>
              <a:gd name="T89" fmla="*/ 17 h 303"/>
              <a:gd name="T90" fmla="*/ 273 w 376"/>
              <a:gd name="T91" fmla="*/ 17 h 303"/>
              <a:gd name="T92" fmla="*/ 277 w 376"/>
              <a:gd name="T93" fmla="*/ 18 h 303"/>
              <a:gd name="T94" fmla="*/ 279 w 376"/>
              <a:gd name="T95" fmla="*/ 15 h 3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376" h="303">
                <a:moveTo>
                  <a:pt x="279" y="15"/>
                </a:moveTo>
                <a:cubicBezTo>
                  <a:pt x="281" y="13"/>
                  <a:pt x="281" y="13"/>
                  <a:pt x="281" y="13"/>
                </a:cubicBezTo>
                <a:cubicBezTo>
                  <a:pt x="279" y="11"/>
                  <a:pt x="276" y="10"/>
                  <a:pt x="273" y="10"/>
                </a:cubicBezTo>
                <a:cubicBezTo>
                  <a:pt x="272" y="10"/>
                  <a:pt x="270" y="10"/>
                  <a:pt x="268" y="11"/>
                </a:cubicBezTo>
                <a:cubicBezTo>
                  <a:pt x="269" y="14"/>
                  <a:pt x="269" y="14"/>
                  <a:pt x="269" y="14"/>
                </a:cubicBezTo>
                <a:cubicBezTo>
                  <a:pt x="269" y="11"/>
                  <a:pt x="269" y="11"/>
                  <a:pt x="269" y="11"/>
                </a:cubicBezTo>
                <a:cubicBezTo>
                  <a:pt x="245" y="7"/>
                  <a:pt x="185" y="0"/>
                  <a:pt x="139" y="0"/>
                </a:cubicBezTo>
                <a:cubicBezTo>
                  <a:pt x="125" y="0"/>
                  <a:pt x="112" y="1"/>
                  <a:pt x="101" y="3"/>
                </a:cubicBezTo>
                <a:cubicBezTo>
                  <a:pt x="96" y="4"/>
                  <a:pt x="92" y="5"/>
                  <a:pt x="89" y="7"/>
                </a:cubicBezTo>
                <a:cubicBezTo>
                  <a:pt x="87" y="8"/>
                  <a:pt x="85" y="9"/>
                  <a:pt x="84" y="10"/>
                </a:cubicBezTo>
                <a:cubicBezTo>
                  <a:pt x="83" y="11"/>
                  <a:pt x="82" y="13"/>
                  <a:pt x="81" y="14"/>
                </a:cubicBezTo>
                <a:cubicBezTo>
                  <a:pt x="80" y="17"/>
                  <a:pt x="79" y="20"/>
                  <a:pt x="76" y="23"/>
                </a:cubicBezTo>
                <a:cubicBezTo>
                  <a:pt x="71" y="29"/>
                  <a:pt x="64" y="36"/>
                  <a:pt x="57" y="43"/>
                </a:cubicBezTo>
                <a:cubicBezTo>
                  <a:pt x="45" y="54"/>
                  <a:pt x="31" y="66"/>
                  <a:pt x="20" y="77"/>
                </a:cubicBezTo>
                <a:cubicBezTo>
                  <a:pt x="15" y="82"/>
                  <a:pt x="10" y="88"/>
                  <a:pt x="6" y="93"/>
                </a:cubicBezTo>
                <a:cubicBezTo>
                  <a:pt x="3" y="99"/>
                  <a:pt x="1" y="104"/>
                  <a:pt x="1" y="109"/>
                </a:cubicBezTo>
                <a:cubicBezTo>
                  <a:pt x="0" y="112"/>
                  <a:pt x="2" y="116"/>
                  <a:pt x="4" y="118"/>
                </a:cubicBezTo>
                <a:cubicBezTo>
                  <a:pt x="7" y="121"/>
                  <a:pt x="10" y="123"/>
                  <a:pt x="15" y="125"/>
                </a:cubicBezTo>
                <a:cubicBezTo>
                  <a:pt x="38" y="134"/>
                  <a:pt x="66" y="147"/>
                  <a:pt x="92" y="160"/>
                </a:cubicBezTo>
                <a:cubicBezTo>
                  <a:pt x="117" y="174"/>
                  <a:pt x="140" y="189"/>
                  <a:pt x="152" y="203"/>
                </a:cubicBezTo>
                <a:cubicBezTo>
                  <a:pt x="164" y="215"/>
                  <a:pt x="181" y="225"/>
                  <a:pt x="194" y="236"/>
                </a:cubicBezTo>
                <a:cubicBezTo>
                  <a:pt x="200" y="241"/>
                  <a:pt x="206" y="246"/>
                  <a:pt x="210" y="251"/>
                </a:cubicBezTo>
                <a:cubicBezTo>
                  <a:pt x="214" y="256"/>
                  <a:pt x="217" y="261"/>
                  <a:pt x="217" y="267"/>
                </a:cubicBezTo>
                <a:cubicBezTo>
                  <a:pt x="217" y="269"/>
                  <a:pt x="216" y="272"/>
                  <a:pt x="215" y="276"/>
                </a:cubicBezTo>
                <a:cubicBezTo>
                  <a:pt x="212" y="281"/>
                  <a:pt x="211" y="286"/>
                  <a:pt x="211" y="290"/>
                </a:cubicBezTo>
                <a:cubicBezTo>
                  <a:pt x="211" y="292"/>
                  <a:pt x="211" y="294"/>
                  <a:pt x="212" y="296"/>
                </a:cubicBezTo>
                <a:cubicBezTo>
                  <a:pt x="213" y="299"/>
                  <a:pt x="216" y="300"/>
                  <a:pt x="218" y="301"/>
                </a:cubicBezTo>
                <a:cubicBezTo>
                  <a:pt x="220" y="302"/>
                  <a:pt x="223" y="303"/>
                  <a:pt x="226" y="303"/>
                </a:cubicBezTo>
                <a:cubicBezTo>
                  <a:pt x="233" y="303"/>
                  <a:pt x="242" y="300"/>
                  <a:pt x="246" y="298"/>
                </a:cubicBezTo>
                <a:cubicBezTo>
                  <a:pt x="247" y="297"/>
                  <a:pt x="248" y="297"/>
                  <a:pt x="249" y="296"/>
                </a:cubicBezTo>
                <a:cubicBezTo>
                  <a:pt x="251" y="294"/>
                  <a:pt x="252" y="291"/>
                  <a:pt x="254" y="289"/>
                </a:cubicBezTo>
                <a:cubicBezTo>
                  <a:pt x="260" y="278"/>
                  <a:pt x="266" y="262"/>
                  <a:pt x="275" y="247"/>
                </a:cubicBezTo>
                <a:cubicBezTo>
                  <a:pt x="279" y="240"/>
                  <a:pt x="284" y="233"/>
                  <a:pt x="288" y="228"/>
                </a:cubicBezTo>
                <a:cubicBezTo>
                  <a:pt x="293" y="223"/>
                  <a:pt x="298" y="220"/>
                  <a:pt x="302" y="219"/>
                </a:cubicBezTo>
                <a:cubicBezTo>
                  <a:pt x="306" y="219"/>
                  <a:pt x="310" y="216"/>
                  <a:pt x="314" y="213"/>
                </a:cubicBezTo>
                <a:cubicBezTo>
                  <a:pt x="321" y="208"/>
                  <a:pt x="328" y="199"/>
                  <a:pt x="335" y="189"/>
                </a:cubicBezTo>
                <a:cubicBezTo>
                  <a:pt x="346" y="173"/>
                  <a:pt x="356" y="154"/>
                  <a:pt x="363" y="136"/>
                </a:cubicBezTo>
                <a:cubicBezTo>
                  <a:pt x="367" y="128"/>
                  <a:pt x="370" y="120"/>
                  <a:pt x="372" y="113"/>
                </a:cubicBezTo>
                <a:cubicBezTo>
                  <a:pt x="375" y="106"/>
                  <a:pt x="376" y="100"/>
                  <a:pt x="376" y="96"/>
                </a:cubicBezTo>
                <a:cubicBezTo>
                  <a:pt x="376" y="94"/>
                  <a:pt x="376" y="93"/>
                  <a:pt x="375" y="91"/>
                </a:cubicBezTo>
                <a:cubicBezTo>
                  <a:pt x="375" y="90"/>
                  <a:pt x="374" y="89"/>
                  <a:pt x="373" y="88"/>
                </a:cubicBezTo>
                <a:cubicBezTo>
                  <a:pt x="369" y="83"/>
                  <a:pt x="361" y="76"/>
                  <a:pt x="352" y="68"/>
                </a:cubicBezTo>
                <a:cubicBezTo>
                  <a:pt x="324" y="44"/>
                  <a:pt x="281" y="13"/>
                  <a:pt x="281" y="13"/>
                </a:cubicBezTo>
                <a:cubicBezTo>
                  <a:pt x="279" y="15"/>
                  <a:pt x="279" y="15"/>
                  <a:pt x="279" y="15"/>
                </a:cubicBezTo>
                <a:cubicBezTo>
                  <a:pt x="281" y="13"/>
                  <a:pt x="281" y="13"/>
                  <a:pt x="281" y="13"/>
                </a:cubicBezTo>
                <a:cubicBezTo>
                  <a:pt x="279" y="15"/>
                  <a:pt x="279" y="15"/>
                  <a:pt x="279" y="15"/>
                </a:cubicBezTo>
                <a:cubicBezTo>
                  <a:pt x="277" y="18"/>
                  <a:pt x="277" y="18"/>
                  <a:pt x="277" y="18"/>
                </a:cubicBezTo>
                <a:cubicBezTo>
                  <a:pt x="277" y="18"/>
                  <a:pt x="279" y="19"/>
                  <a:pt x="281" y="21"/>
                </a:cubicBezTo>
                <a:cubicBezTo>
                  <a:pt x="289" y="27"/>
                  <a:pt x="310" y="43"/>
                  <a:pt x="330" y="58"/>
                </a:cubicBezTo>
                <a:cubicBezTo>
                  <a:pt x="340" y="66"/>
                  <a:pt x="349" y="74"/>
                  <a:pt x="356" y="80"/>
                </a:cubicBezTo>
                <a:cubicBezTo>
                  <a:pt x="360" y="83"/>
                  <a:pt x="363" y="86"/>
                  <a:pt x="365" y="89"/>
                </a:cubicBezTo>
                <a:cubicBezTo>
                  <a:pt x="368" y="91"/>
                  <a:pt x="369" y="93"/>
                  <a:pt x="369" y="94"/>
                </a:cubicBezTo>
                <a:cubicBezTo>
                  <a:pt x="369" y="94"/>
                  <a:pt x="370" y="95"/>
                  <a:pt x="370" y="96"/>
                </a:cubicBezTo>
                <a:cubicBezTo>
                  <a:pt x="370" y="98"/>
                  <a:pt x="369" y="102"/>
                  <a:pt x="368" y="106"/>
                </a:cubicBezTo>
                <a:cubicBezTo>
                  <a:pt x="363" y="122"/>
                  <a:pt x="352" y="149"/>
                  <a:pt x="339" y="171"/>
                </a:cubicBezTo>
                <a:cubicBezTo>
                  <a:pt x="332" y="182"/>
                  <a:pt x="325" y="193"/>
                  <a:pt x="318" y="200"/>
                </a:cubicBezTo>
                <a:cubicBezTo>
                  <a:pt x="315" y="204"/>
                  <a:pt x="312" y="207"/>
                  <a:pt x="309" y="209"/>
                </a:cubicBezTo>
                <a:cubicBezTo>
                  <a:pt x="306" y="211"/>
                  <a:pt x="303" y="213"/>
                  <a:pt x="301" y="213"/>
                </a:cubicBezTo>
                <a:cubicBezTo>
                  <a:pt x="297" y="214"/>
                  <a:pt x="293" y="215"/>
                  <a:pt x="290" y="218"/>
                </a:cubicBezTo>
                <a:cubicBezTo>
                  <a:pt x="284" y="222"/>
                  <a:pt x="278" y="229"/>
                  <a:pt x="274" y="237"/>
                </a:cubicBezTo>
                <a:cubicBezTo>
                  <a:pt x="266" y="248"/>
                  <a:pt x="260" y="262"/>
                  <a:pt x="255" y="273"/>
                </a:cubicBezTo>
                <a:cubicBezTo>
                  <a:pt x="252" y="278"/>
                  <a:pt x="250" y="283"/>
                  <a:pt x="248" y="286"/>
                </a:cubicBezTo>
                <a:cubicBezTo>
                  <a:pt x="247" y="288"/>
                  <a:pt x="246" y="290"/>
                  <a:pt x="245" y="291"/>
                </a:cubicBezTo>
                <a:cubicBezTo>
                  <a:pt x="245" y="291"/>
                  <a:pt x="244" y="291"/>
                  <a:pt x="244" y="292"/>
                </a:cubicBezTo>
                <a:cubicBezTo>
                  <a:pt x="244" y="292"/>
                  <a:pt x="244" y="292"/>
                  <a:pt x="244" y="292"/>
                </a:cubicBezTo>
                <a:cubicBezTo>
                  <a:pt x="244" y="292"/>
                  <a:pt x="244" y="292"/>
                  <a:pt x="244" y="292"/>
                </a:cubicBezTo>
                <a:cubicBezTo>
                  <a:pt x="240" y="294"/>
                  <a:pt x="232" y="296"/>
                  <a:pt x="226" y="296"/>
                </a:cubicBezTo>
                <a:cubicBezTo>
                  <a:pt x="223" y="296"/>
                  <a:pt x="221" y="296"/>
                  <a:pt x="219" y="295"/>
                </a:cubicBezTo>
                <a:cubicBezTo>
                  <a:pt x="219" y="294"/>
                  <a:pt x="218" y="294"/>
                  <a:pt x="218" y="293"/>
                </a:cubicBezTo>
                <a:cubicBezTo>
                  <a:pt x="218" y="292"/>
                  <a:pt x="217" y="291"/>
                  <a:pt x="217" y="290"/>
                </a:cubicBezTo>
                <a:cubicBezTo>
                  <a:pt x="217" y="287"/>
                  <a:pt x="218" y="283"/>
                  <a:pt x="220" y="278"/>
                </a:cubicBezTo>
                <a:cubicBezTo>
                  <a:pt x="222" y="274"/>
                  <a:pt x="223" y="270"/>
                  <a:pt x="223" y="267"/>
                </a:cubicBezTo>
                <a:cubicBezTo>
                  <a:pt x="223" y="259"/>
                  <a:pt x="220" y="253"/>
                  <a:pt x="215" y="247"/>
                </a:cubicBezTo>
                <a:cubicBezTo>
                  <a:pt x="208" y="238"/>
                  <a:pt x="198" y="231"/>
                  <a:pt x="187" y="223"/>
                </a:cubicBezTo>
                <a:cubicBezTo>
                  <a:pt x="176" y="215"/>
                  <a:pt x="165" y="207"/>
                  <a:pt x="157" y="198"/>
                </a:cubicBezTo>
                <a:cubicBezTo>
                  <a:pt x="144" y="184"/>
                  <a:pt x="121" y="169"/>
                  <a:pt x="95" y="155"/>
                </a:cubicBezTo>
                <a:cubicBezTo>
                  <a:pt x="69" y="141"/>
                  <a:pt x="40" y="128"/>
                  <a:pt x="17" y="119"/>
                </a:cubicBezTo>
                <a:cubicBezTo>
                  <a:pt x="13" y="118"/>
                  <a:pt x="10" y="116"/>
                  <a:pt x="9" y="114"/>
                </a:cubicBezTo>
                <a:cubicBezTo>
                  <a:pt x="7" y="113"/>
                  <a:pt x="7" y="111"/>
                  <a:pt x="7" y="109"/>
                </a:cubicBezTo>
                <a:cubicBezTo>
                  <a:pt x="7" y="106"/>
                  <a:pt x="8" y="103"/>
                  <a:pt x="10" y="100"/>
                </a:cubicBezTo>
                <a:cubicBezTo>
                  <a:pt x="13" y="94"/>
                  <a:pt x="19" y="87"/>
                  <a:pt x="26" y="80"/>
                </a:cubicBezTo>
                <a:cubicBezTo>
                  <a:pt x="37" y="69"/>
                  <a:pt x="51" y="57"/>
                  <a:pt x="63" y="46"/>
                </a:cubicBezTo>
                <a:cubicBezTo>
                  <a:pt x="68" y="41"/>
                  <a:pt x="74" y="36"/>
                  <a:pt x="78" y="31"/>
                </a:cubicBezTo>
                <a:cubicBezTo>
                  <a:pt x="82" y="26"/>
                  <a:pt x="86" y="21"/>
                  <a:pt x="87" y="17"/>
                </a:cubicBezTo>
                <a:cubicBezTo>
                  <a:pt x="88" y="16"/>
                  <a:pt x="88" y="15"/>
                  <a:pt x="89" y="15"/>
                </a:cubicBezTo>
                <a:cubicBezTo>
                  <a:pt x="90" y="13"/>
                  <a:pt x="92" y="12"/>
                  <a:pt x="95" y="11"/>
                </a:cubicBezTo>
                <a:cubicBezTo>
                  <a:pt x="100" y="9"/>
                  <a:pt x="106" y="8"/>
                  <a:pt x="114" y="7"/>
                </a:cubicBezTo>
                <a:cubicBezTo>
                  <a:pt x="121" y="6"/>
                  <a:pt x="130" y="6"/>
                  <a:pt x="139" y="6"/>
                </a:cubicBezTo>
                <a:cubicBezTo>
                  <a:pt x="184" y="6"/>
                  <a:pt x="245" y="14"/>
                  <a:pt x="268" y="17"/>
                </a:cubicBezTo>
                <a:cubicBezTo>
                  <a:pt x="269" y="17"/>
                  <a:pt x="269" y="17"/>
                  <a:pt x="269" y="17"/>
                </a:cubicBezTo>
                <a:cubicBezTo>
                  <a:pt x="269" y="17"/>
                  <a:pt x="269" y="17"/>
                  <a:pt x="269" y="17"/>
                </a:cubicBezTo>
                <a:cubicBezTo>
                  <a:pt x="271" y="17"/>
                  <a:pt x="272" y="17"/>
                  <a:pt x="273" y="17"/>
                </a:cubicBezTo>
                <a:cubicBezTo>
                  <a:pt x="275" y="17"/>
                  <a:pt x="276" y="17"/>
                  <a:pt x="277" y="18"/>
                </a:cubicBezTo>
                <a:cubicBezTo>
                  <a:pt x="277" y="18"/>
                  <a:pt x="277" y="18"/>
                  <a:pt x="277" y="18"/>
                </a:cubicBezTo>
                <a:cubicBezTo>
                  <a:pt x="277" y="18"/>
                  <a:pt x="277" y="18"/>
                  <a:pt x="277" y="18"/>
                </a:cubicBezTo>
                <a:lnTo>
                  <a:pt x="279" y="15"/>
                </a:lnTo>
                <a:close/>
              </a:path>
            </a:pathLst>
          </a:custGeom>
          <a:solidFill>
            <a:srgbClr val="FDE9C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498" name="PA_任意多边形 61"/>
          <p:cNvSpPr>
            <a:spLocks/>
          </p:cNvSpPr>
          <p:nvPr>
            <p:custDataLst>
              <p:tags r:id="rId58"/>
            </p:custDataLst>
          </p:nvPr>
        </p:nvSpPr>
        <p:spPr bwMode="auto">
          <a:xfrm>
            <a:off x="6897688" y="1982788"/>
            <a:ext cx="1316038" cy="1781175"/>
          </a:xfrm>
          <a:custGeom>
            <a:avLst/>
            <a:gdLst>
              <a:gd name="T0" fmla="*/ 498 w 552"/>
              <a:gd name="T1" fmla="*/ 578 h 746"/>
              <a:gd name="T2" fmla="*/ 471 w 552"/>
              <a:gd name="T3" fmla="*/ 538 h 746"/>
              <a:gd name="T4" fmla="*/ 412 w 552"/>
              <a:gd name="T5" fmla="*/ 516 h 746"/>
              <a:gd name="T6" fmla="*/ 355 w 552"/>
              <a:gd name="T7" fmla="*/ 552 h 746"/>
              <a:gd name="T8" fmla="*/ 268 w 552"/>
              <a:gd name="T9" fmla="*/ 573 h 746"/>
              <a:gd name="T10" fmla="*/ 123 w 552"/>
              <a:gd name="T11" fmla="*/ 570 h 746"/>
              <a:gd name="T12" fmla="*/ 120 w 552"/>
              <a:gd name="T13" fmla="*/ 504 h 746"/>
              <a:gd name="T14" fmla="*/ 118 w 552"/>
              <a:gd name="T15" fmla="*/ 241 h 746"/>
              <a:gd name="T16" fmla="*/ 98 w 552"/>
              <a:gd name="T17" fmla="*/ 204 h 746"/>
              <a:gd name="T18" fmla="*/ 100 w 552"/>
              <a:gd name="T19" fmla="*/ 183 h 746"/>
              <a:gd name="T20" fmla="*/ 122 w 552"/>
              <a:gd name="T21" fmla="*/ 204 h 746"/>
              <a:gd name="T22" fmla="*/ 121 w 552"/>
              <a:gd name="T23" fmla="*/ 204 h 746"/>
              <a:gd name="T24" fmla="*/ 184 w 552"/>
              <a:gd name="T25" fmla="*/ 204 h 746"/>
              <a:gd name="T26" fmla="*/ 292 w 552"/>
              <a:gd name="T27" fmla="*/ 153 h 746"/>
              <a:gd name="T28" fmla="*/ 369 w 552"/>
              <a:gd name="T29" fmla="*/ 135 h 746"/>
              <a:gd name="T30" fmla="*/ 390 w 552"/>
              <a:gd name="T31" fmla="*/ 151 h 746"/>
              <a:gd name="T32" fmla="*/ 449 w 552"/>
              <a:gd name="T33" fmla="*/ 133 h 746"/>
              <a:gd name="T34" fmla="*/ 464 w 552"/>
              <a:gd name="T35" fmla="*/ 84 h 746"/>
              <a:gd name="T36" fmla="*/ 430 w 552"/>
              <a:gd name="T37" fmla="*/ 61 h 746"/>
              <a:gd name="T38" fmla="*/ 423 w 552"/>
              <a:gd name="T39" fmla="*/ 56 h 746"/>
              <a:gd name="T40" fmla="*/ 390 w 552"/>
              <a:gd name="T41" fmla="*/ 33 h 746"/>
              <a:gd name="T42" fmla="*/ 366 w 552"/>
              <a:gd name="T43" fmla="*/ 5 h 746"/>
              <a:gd name="T44" fmla="*/ 321 w 552"/>
              <a:gd name="T45" fmla="*/ 59 h 746"/>
              <a:gd name="T46" fmla="*/ 93 w 552"/>
              <a:gd name="T47" fmla="*/ 95 h 746"/>
              <a:gd name="T48" fmla="*/ 37 w 552"/>
              <a:gd name="T49" fmla="*/ 73 h 746"/>
              <a:gd name="T50" fmla="*/ 10 w 552"/>
              <a:gd name="T51" fmla="*/ 95 h 746"/>
              <a:gd name="T52" fmla="*/ 10 w 552"/>
              <a:gd name="T53" fmla="*/ 126 h 746"/>
              <a:gd name="T54" fmla="*/ 99 w 552"/>
              <a:gd name="T55" fmla="*/ 179 h 746"/>
              <a:gd name="T56" fmla="*/ 57 w 552"/>
              <a:gd name="T57" fmla="*/ 210 h 746"/>
              <a:gd name="T58" fmla="*/ 38 w 552"/>
              <a:gd name="T59" fmla="*/ 646 h 746"/>
              <a:gd name="T60" fmla="*/ 23 w 552"/>
              <a:gd name="T61" fmla="*/ 695 h 746"/>
              <a:gd name="T62" fmla="*/ 113 w 552"/>
              <a:gd name="T63" fmla="*/ 743 h 746"/>
              <a:gd name="T64" fmla="*/ 155 w 552"/>
              <a:gd name="T65" fmla="*/ 724 h 746"/>
              <a:gd name="T66" fmla="*/ 151 w 552"/>
              <a:gd name="T67" fmla="*/ 721 h 746"/>
              <a:gd name="T68" fmla="*/ 155 w 552"/>
              <a:gd name="T69" fmla="*/ 724 h 746"/>
              <a:gd name="T70" fmla="*/ 168 w 552"/>
              <a:gd name="T71" fmla="*/ 688 h 746"/>
              <a:gd name="T72" fmla="*/ 169 w 552"/>
              <a:gd name="T73" fmla="*/ 687 h 746"/>
              <a:gd name="T74" fmla="*/ 289 w 552"/>
              <a:gd name="T75" fmla="*/ 667 h 746"/>
              <a:gd name="T76" fmla="*/ 315 w 552"/>
              <a:gd name="T77" fmla="*/ 672 h 746"/>
              <a:gd name="T78" fmla="*/ 503 w 552"/>
              <a:gd name="T79" fmla="*/ 710 h 746"/>
              <a:gd name="T80" fmla="*/ 528 w 552"/>
              <a:gd name="T81" fmla="*/ 672 h 746"/>
              <a:gd name="T82" fmla="*/ 549 w 552"/>
              <a:gd name="T83" fmla="*/ 633 h 746"/>
              <a:gd name="T84" fmla="*/ 498 w 552"/>
              <a:gd name="T85" fmla="*/ 578 h 7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552" h="746">
                <a:moveTo>
                  <a:pt x="498" y="578"/>
                </a:moveTo>
                <a:cubicBezTo>
                  <a:pt x="486" y="562"/>
                  <a:pt x="475" y="546"/>
                  <a:pt x="471" y="538"/>
                </a:cubicBezTo>
                <a:cubicBezTo>
                  <a:pt x="459" y="516"/>
                  <a:pt x="412" y="516"/>
                  <a:pt x="412" y="516"/>
                </a:cubicBezTo>
                <a:cubicBezTo>
                  <a:pt x="412" y="516"/>
                  <a:pt x="378" y="536"/>
                  <a:pt x="355" y="552"/>
                </a:cubicBezTo>
                <a:cubicBezTo>
                  <a:pt x="316" y="562"/>
                  <a:pt x="268" y="573"/>
                  <a:pt x="268" y="573"/>
                </a:cubicBezTo>
                <a:cubicBezTo>
                  <a:pt x="212" y="573"/>
                  <a:pt x="149" y="571"/>
                  <a:pt x="123" y="570"/>
                </a:cubicBezTo>
                <a:cubicBezTo>
                  <a:pt x="121" y="552"/>
                  <a:pt x="121" y="529"/>
                  <a:pt x="120" y="504"/>
                </a:cubicBezTo>
                <a:cubicBezTo>
                  <a:pt x="123" y="407"/>
                  <a:pt x="125" y="247"/>
                  <a:pt x="118" y="241"/>
                </a:cubicBezTo>
                <a:cubicBezTo>
                  <a:pt x="109" y="233"/>
                  <a:pt x="98" y="204"/>
                  <a:pt x="98" y="204"/>
                </a:cubicBezTo>
                <a:cubicBezTo>
                  <a:pt x="96" y="200"/>
                  <a:pt x="101" y="191"/>
                  <a:pt x="100" y="183"/>
                </a:cubicBezTo>
                <a:cubicBezTo>
                  <a:pt x="103" y="193"/>
                  <a:pt x="114" y="201"/>
                  <a:pt x="122" y="204"/>
                </a:cubicBezTo>
                <a:cubicBezTo>
                  <a:pt x="121" y="204"/>
                  <a:pt x="121" y="204"/>
                  <a:pt x="121" y="204"/>
                </a:cubicBezTo>
                <a:cubicBezTo>
                  <a:pt x="121" y="204"/>
                  <a:pt x="169" y="212"/>
                  <a:pt x="184" y="204"/>
                </a:cubicBezTo>
                <a:cubicBezTo>
                  <a:pt x="192" y="200"/>
                  <a:pt x="243" y="175"/>
                  <a:pt x="292" y="153"/>
                </a:cubicBezTo>
                <a:cubicBezTo>
                  <a:pt x="316" y="146"/>
                  <a:pt x="347" y="137"/>
                  <a:pt x="369" y="135"/>
                </a:cubicBezTo>
                <a:cubicBezTo>
                  <a:pt x="376" y="144"/>
                  <a:pt x="383" y="151"/>
                  <a:pt x="390" y="151"/>
                </a:cubicBezTo>
                <a:cubicBezTo>
                  <a:pt x="410" y="151"/>
                  <a:pt x="433" y="137"/>
                  <a:pt x="449" y="133"/>
                </a:cubicBezTo>
                <a:cubicBezTo>
                  <a:pt x="464" y="129"/>
                  <a:pt x="464" y="84"/>
                  <a:pt x="464" y="84"/>
                </a:cubicBezTo>
                <a:cubicBezTo>
                  <a:pt x="430" y="61"/>
                  <a:pt x="430" y="61"/>
                  <a:pt x="430" y="61"/>
                </a:cubicBezTo>
                <a:cubicBezTo>
                  <a:pt x="429" y="59"/>
                  <a:pt x="426" y="58"/>
                  <a:pt x="423" y="56"/>
                </a:cubicBezTo>
                <a:cubicBezTo>
                  <a:pt x="390" y="33"/>
                  <a:pt x="390" y="33"/>
                  <a:pt x="390" y="33"/>
                </a:cubicBezTo>
                <a:cubicBezTo>
                  <a:pt x="384" y="22"/>
                  <a:pt x="373" y="0"/>
                  <a:pt x="366" y="5"/>
                </a:cubicBezTo>
                <a:cubicBezTo>
                  <a:pt x="359" y="10"/>
                  <a:pt x="338" y="60"/>
                  <a:pt x="321" y="59"/>
                </a:cubicBezTo>
                <a:cubicBezTo>
                  <a:pt x="305" y="57"/>
                  <a:pt x="110" y="99"/>
                  <a:pt x="93" y="95"/>
                </a:cubicBezTo>
                <a:cubicBezTo>
                  <a:pt x="77" y="91"/>
                  <a:pt x="47" y="72"/>
                  <a:pt x="37" y="73"/>
                </a:cubicBezTo>
                <a:cubicBezTo>
                  <a:pt x="28" y="74"/>
                  <a:pt x="10" y="95"/>
                  <a:pt x="10" y="95"/>
                </a:cubicBezTo>
                <a:cubicBezTo>
                  <a:pt x="9" y="108"/>
                  <a:pt x="0" y="129"/>
                  <a:pt x="10" y="126"/>
                </a:cubicBezTo>
                <a:cubicBezTo>
                  <a:pt x="20" y="124"/>
                  <a:pt x="98" y="165"/>
                  <a:pt x="99" y="179"/>
                </a:cubicBezTo>
                <a:cubicBezTo>
                  <a:pt x="96" y="170"/>
                  <a:pt x="66" y="197"/>
                  <a:pt x="57" y="210"/>
                </a:cubicBezTo>
                <a:cubicBezTo>
                  <a:pt x="47" y="222"/>
                  <a:pt x="39" y="637"/>
                  <a:pt x="38" y="646"/>
                </a:cubicBezTo>
                <a:cubicBezTo>
                  <a:pt x="37" y="655"/>
                  <a:pt x="29" y="685"/>
                  <a:pt x="23" y="695"/>
                </a:cubicBezTo>
                <a:cubicBezTo>
                  <a:pt x="17" y="704"/>
                  <a:pt x="106" y="740"/>
                  <a:pt x="113" y="743"/>
                </a:cubicBezTo>
                <a:cubicBezTo>
                  <a:pt x="121" y="746"/>
                  <a:pt x="161" y="723"/>
                  <a:pt x="155" y="724"/>
                </a:cubicBezTo>
                <a:cubicBezTo>
                  <a:pt x="153" y="725"/>
                  <a:pt x="152" y="724"/>
                  <a:pt x="151" y="721"/>
                </a:cubicBezTo>
                <a:cubicBezTo>
                  <a:pt x="155" y="724"/>
                  <a:pt x="155" y="724"/>
                  <a:pt x="155" y="724"/>
                </a:cubicBezTo>
                <a:cubicBezTo>
                  <a:pt x="155" y="724"/>
                  <a:pt x="158" y="706"/>
                  <a:pt x="168" y="688"/>
                </a:cubicBezTo>
                <a:cubicBezTo>
                  <a:pt x="169" y="687"/>
                  <a:pt x="169" y="687"/>
                  <a:pt x="169" y="687"/>
                </a:cubicBezTo>
                <a:cubicBezTo>
                  <a:pt x="181" y="680"/>
                  <a:pt x="237" y="672"/>
                  <a:pt x="289" y="667"/>
                </a:cubicBezTo>
                <a:cubicBezTo>
                  <a:pt x="297" y="668"/>
                  <a:pt x="306" y="670"/>
                  <a:pt x="315" y="672"/>
                </a:cubicBezTo>
                <a:cubicBezTo>
                  <a:pt x="365" y="685"/>
                  <a:pt x="494" y="719"/>
                  <a:pt x="503" y="710"/>
                </a:cubicBezTo>
                <a:cubicBezTo>
                  <a:pt x="509" y="704"/>
                  <a:pt x="518" y="688"/>
                  <a:pt x="528" y="672"/>
                </a:cubicBezTo>
                <a:cubicBezTo>
                  <a:pt x="542" y="652"/>
                  <a:pt x="552" y="630"/>
                  <a:pt x="549" y="633"/>
                </a:cubicBezTo>
                <a:cubicBezTo>
                  <a:pt x="549" y="633"/>
                  <a:pt x="523" y="602"/>
                  <a:pt x="498" y="578"/>
                </a:cubicBezTo>
                <a:close/>
              </a:path>
            </a:pathLst>
          </a:custGeom>
          <a:solidFill>
            <a:srgbClr val="E4003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499" name="PA_任意多边形 62"/>
          <p:cNvSpPr>
            <a:spLocks/>
          </p:cNvSpPr>
          <p:nvPr>
            <p:custDataLst>
              <p:tags r:id="rId59"/>
            </p:custDataLst>
          </p:nvPr>
        </p:nvSpPr>
        <p:spPr bwMode="auto">
          <a:xfrm>
            <a:off x="6902450" y="1985963"/>
            <a:ext cx="1312863" cy="1778000"/>
          </a:xfrm>
          <a:custGeom>
            <a:avLst/>
            <a:gdLst>
              <a:gd name="T0" fmla="*/ 409 w 551"/>
              <a:gd name="T1" fmla="*/ 512 h 745"/>
              <a:gd name="T2" fmla="*/ 121 w 551"/>
              <a:gd name="T3" fmla="*/ 569 h 745"/>
              <a:gd name="T4" fmla="*/ 120 w 551"/>
              <a:gd name="T5" fmla="*/ 240 h 745"/>
              <a:gd name="T6" fmla="*/ 99 w 551"/>
              <a:gd name="T7" fmla="*/ 201 h 745"/>
              <a:gd name="T8" fmla="*/ 119 w 551"/>
              <a:gd name="T9" fmla="*/ 200 h 745"/>
              <a:gd name="T10" fmla="*/ 291 w 551"/>
              <a:gd name="T11" fmla="*/ 155 h 745"/>
              <a:gd name="T12" fmla="*/ 454 w 551"/>
              <a:gd name="T13" fmla="*/ 131 h 745"/>
              <a:gd name="T14" fmla="*/ 423 w 551"/>
              <a:gd name="T15" fmla="*/ 52 h 745"/>
              <a:gd name="T16" fmla="*/ 366 w 551"/>
              <a:gd name="T17" fmla="*/ 0 h 745"/>
              <a:gd name="T18" fmla="*/ 303 w 551"/>
              <a:gd name="T19" fmla="*/ 56 h 745"/>
              <a:gd name="T20" fmla="*/ 36 w 551"/>
              <a:gd name="T21" fmla="*/ 69 h 745"/>
              <a:gd name="T22" fmla="*/ 0 w 551"/>
              <a:gd name="T23" fmla="*/ 121 h 745"/>
              <a:gd name="T24" fmla="*/ 92 w 551"/>
              <a:gd name="T25" fmla="*/ 175 h 745"/>
              <a:gd name="T26" fmla="*/ 51 w 551"/>
              <a:gd name="T27" fmla="*/ 208 h 745"/>
              <a:gd name="T28" fmla="*/ 25 w 551"/>
              <a:gd name="T29" fmla="*/ 675 h 745"/>
              <a:gd name="T30" fmla="*/ 142 w 551"/>
              <a:gd name="T31" fmla="*/ 735 h 745"/>
              <a:gd name="T32" fmla="*/ 152 w 551"/>
              <a:gd name="T33" fmla="*/ 720 h 745"/>
              <a:gd name="T34" fmla="*/ 152 w 551"/>
              <a:gd name="T35" fmla="*/ 720 h 745"/>
              <a:gd name="T36" fmla="*/ 149 w 551"/>
              <a:gd name="T37" fmla="*/ 720 h 745"/>
              <a:gd name="T38" fmla="*/ 167 w 551"/>
              <a:gd name="T39" fmla="*/ 686 h 745"/>
              <a:gd name="T40" fmla="*/ 312 w 551"/>
              <a:gd name="T41" fmla="*/ 674 h 745"/>
              <a:gd name="T42" fmla="*/ 528 w 551"/>
              <a:gd name="T43" fmla="*/ 673 h 745"/>
              <a:gd name="T44" fmla="*/ 546 w 551"/>
              <a:gd name="T45" fmla="*/ 629 h 745"/>
              <a:gd name="T46" fmla="*/ 528 w 551"/>
              <a:gd name="T47" fmla="*/ 616 h 745"/>
              <a:gd name="T48" fmla="*/ 548 w 551"/>
              <a:gd name="T49" fmla="*/ 635 h 745"/>
              <a:gd name="T50" fmla="*/ 547 w 551"/>
              <a:gd name="T51" fmla="*/ 632 h 745"/>
              <a:gd name="T52" fmla="*/ 544 w 551"/>
              <a:gd name="T53" fmla="*/ 633 h 745"/>
              <a:gd name="T54" fmla="*/ 536 w 551"/>
              <a:gd name="T55" fmla="*/ 648 h 745"/>
              <a:gd name="T56" fmla="*/ 499 w 551"/>
              <a:gd name="T57" fmla="*/ 706 h 745"/>
              <a:gd name="T58" fmla="*/ 314 w 551"/>
              <a:gd name="T59" fmla="*/ 668 h 745"/>
              <a:gd name="T60" fmla="*/ 164 w 551"/>
              <a:gd name="T61" fmla="*/ 684 h 745"/>
              <a:gd name="T62" fmla="*/ 152 w 551"/>
              <a:gd name="T63" fmla="*/ 727 h 745"/>
              <a:gd name="T64" fmla="*/ 153 w 551"/>
              <a:gd name="T65" fmla="*/ 724 h 745"/>
              <a:gd name="T66" fmla="*/ 151 w 551"/>
              <a:gd name="T67" fmla="*/ 725 h 745"/>
              <a:gd name="T68" fmla="*/ 153 w 551"/>
              <a:gd name="T69" fmla="*/ 723 h 745"/>
              <a:gd name="T70" fmla="*/ 151 w 551"/>
              <a:gd name="T71" fmla="*/ 722 h 745"/>
              <a:gd name="T72" fmla="*/ 112 w 551"/>
              <a:gd name="T73" fmla="*/ 739 h 745"/>
              <a:gd name="T74" fmla="*/ 24 w 551"/>
              <a:gd name="T75" fmla="*/ 695 h 745"/>
              <a:gd name="T76" fmla="*/ 24 w 551"/>
              <a:gd name="T77" fmla="*/ 695 h 745"/>
              <a:gd name="T78" fmla="*/ 55 w 551"/>
              <a:gd name="T79" fmla="*/ 230 h 745"/>
              <a:gd name="T80" fmla="*/ 57 w 551"/>
              <a:gd name="T81" fmla="*/ 210 h 745"/>
              <a:gd name="T82" fmla="*/ 95 w 551"/>
              <a:gd name="T83" fmla="*/ 179 h 745"/>
              <a:gd name="T84" fmla="*/ 100 w 551"/>
              <a:gd name="T85" fmla="*/ 178 h 745"/>
              <a:gd name="T86" fmla="*/ 6 w 551"/>
              <a:gd name="T87" fmla="*/ 122 h 745"/>
              <a:gd name="T88" fmla="*/ 6 w 551"/>
              <a:gd name="T89" fmla="*/ 123 h 745"/>
              <a:gd name="T90" fmla="*/ 9 w 551"/>
              <a:gd name="T91" fmla="*/ 109 h 745"/>
              <a:gd name="T92" fmla="*/ 36 w 551"/>
              <a:gd name="T93" fmla="*/ 75 h 745"/>
              <a:gd name="T94" fmla="*/ 318 w 551"/>
              <a:gd name="T95" fmla="*/ 61 h 745"/>
              <a:gd name="T96" fmla="*/ 366 w 551"/>
              <a:gd name="T97" fmla="*/ 7 h 745"/>
              <a:gd name="T98" fmla="*/ 426 w 551"/>
              <a:gd name="T99" fmla="*/ 62 h 745"/>
              <a:gd name="T100" fmla="*/ 418 w 551"/>
              <a:gd name="T101" fmla="*/ 140 h 745"/>
              <a:gd name="T102" fmla="*/ 289 w 551"/>
              <a:gd name="T103" fmla="*/ 149 h 745"/>
              <a:gd name="T104" fmla="*/ 122 w 551"/>
              <a:gd name="T105" fmla="*/ 205 h 745"/>
              <a:gd name="T106" fmla="*/ 92 w 551"/>
              <a:gd name="T107" fmla="*/ 201 h 745"/>
              <a:gd name="T108" fmla="*/ 114 w 551"/>
              <a:gd name="T109" fmla="*/ 243 h 745"/>
              <a:gd name="T110" fmla="*/ 117 w 551"/>
              <a:gd name="T111" fmla="*/ 276 h 745"/>
              <a:gd name="T112" fmla="*/ 267 w 551"/>
              <a:gd name="T113" fmla="*/ 575 h 745"/>
              <a:gd name="T114" fmla="*/ 410 w 551"/>
              <a:gd name="T115" fmla="*/ 519 h 745"/>
              <a:gd name="T116" fmla="*/ 496 w 551"/>
              <a:gd name="T117" fmla="*/ 577 h 7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551" h="745">
                <a:moveTo>
                  <a:pt x="496" y="577"/>
                </a:moveTo>
                <a:cubicBezTo>
                  <a:pt x="499" y="576"/>
                  <a:pt x="499" y="576"/>
                  <a:pt x="499" y="576"/>
                </a:cubicBezTo>
                <a:cubicBezTo>
                  <a:pt x="493" y="567"/>
                  <a:pt x="487" y="559"/>
                  <a:pt x="482" y="552"/>
                </a:cubicBezTo>
                <a:cubicBezTo>
                  <a:pt x="477" y="545"/>
                  <a:pt x="474" y="539"/>
                  <a:pt x="472" y="535"/>
                </a:cubicBezTo>
                <a:cubicBezTo>
                  <a:pt x="468" y="529"/>
                  <a:pt x="463" y="525"/>
                  <a:pt x="457" y="522"/>
                </a:cubicBezTo>
                <a:cubicBezTo>
                  <a:pt x="448" y="517"/>
                  <a:pt x="438" y="515"/>
                  <a:pt x="429" y="514"/>
                </a:cubicBezTo>
                <a:cubicBezTo>
                  <a:pt x="420" y="512"/>
                  <a:pt x="413" y="512"/>
                  <a:pt x="411" y="512"/>
                </a:cubicBezTo>
                <a:cubicBezTo>
                  <a:pt x="410" y="512"/>
                  <a:pt x="410" y="512"/>
                  <a:pt x="410" y="512"/>
                </a:cubicBezTo>
                <a:cubicBezTo>
                  <a:pt x="409" y="512"/>
                  <a:pt x="409" y="512"/>
                  <a:pt x="409" y="512"/>
                </a:cubicBezTo>
                <a:cubicBezTo>
                  <a:pt x="408" y="513"/>
                  <a:pt x="408" y="513"/>
                  <a:pt x="408" y="513"/>
                </a:cubicBezTo>
                <a:cubicBezTo>
                  <a:pt x="408" y="513"/>
                  <a:pt x="374" y="532"/>
                  <a:pt x="351" y="548"/>
                </a:cubicBezTo>
                <a:cubicBezTo>
                  <a:pt x="353" y="551"/>
                  <a:pt x="353" y="551"/>
                  <a:pt x="353" y="551"/>
                </a:cubicBezTo>
                <a:cubicBezTo>
                  <a:pt x="352" y="548"/>
                  <a:pt x="352" y="548"/>
                  <a:pt x="352" y="548"/>
                </a:cubicBezTo>
                <a:cubicBezTo>
                  <a:pt x="313" y="558"/>
                  <a:pt x="266" y="569"/>
                  <a:pt x="266" y="569"/>
                </a:cubicBezTo>
                <a:cubicBezTo>
                  <a:pt x="266" y="572"/>
                  <a:pt x="266" y="572"/>
                  <a:pt x="266" y="572"/>
                </a:cubicBezTo>
                <a:cubicBezTo>
                  <a:pt x="266" y="569"/>
                  <a:pt x="266" y="569"/>
                  <a:pt x="266" y="569"/>
                </a:cubicBezTo>
                <a:cubicBezTo>
                  <a:pt x="210" y="569"/>
                  <a:pt x="147" y="567"/>
                  <a:pt x="121" y="566"/>
                </a:cubicBezTo>
                <a:cubicBezTo>
                  <a:pt x="121" y="569"/>
                  <a:pt x="121" y="569"/>
                  <a:pt x="121" y="569"/>
                </a:cubicBezTo>
                <a:cubicBezTo>
                  <a:pt x="124" y="569"/>
                  <a:pt x="124" y="569"/>
                  <a:pt x="124" y="569"/>
                </a:cubicBezTo>
                <a:cubicBezTo>
                  <a:pt x="123" y="551"/>
                  <a:pt x="122" y="528"/>
                  <a:pt x="122" y="503"/>
                </a:cubicBezTo>
                <a:cubicBezTo>
                  <a:pt x="118" y="503"/>
                  <a:pt x="118" y="503"/>
                  <a:pt x="118" y="503"/>
                </a:cubicBezTo>
                <a:cubicBezTo>
                  <a:pt x="122" y="503"/>
                  <a:pt x="122" y="503"/>
                  <a:pt x="122" y="503"/>
                </a:cubicBezTo>
                <a:cubicBezTo>
                  <a:pt x="123" y="452"/>
                  <a:pt x="124" y="385"/>
                  <a:pt x="124" y="331"/>
                </a:cubicBezTo>
                <a:cubicBezTo>
                  <a:pt x="124" y="306"/>
                  <a:pt x="124" y="284"/>
                  <a:pt x="123" y="268"/>
                </a:cubicBezTo>
                <a:cubicBezTo>
                  <a:pt x="123" y="260"/>
                  <a:pt x="122" y="253"/>
                  <a:pt x="122" y="248"/>
                </a:cubicBezTo>
                <a:cubicBezTo>
                  <a:pt x="121" y="246"/>
                  <a:pt x="121" y="244"/>
                  <a:pt x="121" y="242"/>
                </a:cubicBezTo>
                <a:cubicBezTo>
                  <a:pt x="121" y="242"/>
                  <a:pt x="120" y="241"/>
                  <a:pt x="120" y="240"/>
                </a:cubicBezTo>
                <a:cubicBezTo>
                  <a:pt x="120" y="239"/>
                  <a:pt x="119" y="239"/>
                  <a:pt x="119" y="238"/>
                </a:cubicBezTo>
                <a:cubicBezTo>
                  <a:pt x="117" y="236"/>
                  <a:pt x="114" y="233"/>
                  <a:pt x="112" y="230"/>
                </a:cubicBezTo>
                <a:cubicBezTo>
                  <a:pt x="108" y="224"/>
                  <a:pt x="105" y="217"/>
                  <a:pt x="103" y="212"/>
                </a:cubicBezTo>
                <a:cubicBezTo>
                  <a:pt x="101" y="209"/>
                  <a:pt x="100" y="207"/>
                  <a:pt x="100" y="205"/>
                </a:cubicBezTo>
                <a:cubicBezTo>
                  <a:pt x="99" y="204"/>
                  <a:pt x="99" y="203"/>
                  <a:pt x="99" y="203"/>
                </a:cubicBezTo>
                <a:cubicBezTo>
                  <a:pt x="99" y="203"/>
                  <a:pt x="99" y="202"/>
                  <a:pt x="99" y="202"/>
                </a:cubicBezTo>
                <a:cubicBezTo>
                  <a:pt x="99" y="202"/>
                  <a:pt x="99" y="202"/>
                  <a:pt x="99" y="202"/>
                </a:cubicBezTo>
                <a:cubicBezTo>
                  <a:pt x="99" y="202"/>
                  <a:pt x="99" y="202"/>
                  <a:pt x="99" y="202"/>
                </a:cubicBezTo>
                <a:cubicBezTo>
                  <a:pt x="99" y="202"/>
                  <a:pt x="99" y="202"/>
                  <a:pt x="99" y="201"/>
                </a:cubicBezTo>
                <a:cubicBezTo>
                  <a:pt x="99" y="200"/>
                  <a:pt x="99" y="197"/>
                  <a:pt x="100" y="194"/>
                </a:cubicBezTo>
                <a:cubicBezTo>
                  <a:pt x="101" y="191"/>
                  <a:pt x="101" y="188"/>
                  <a:pt x="101" y="184"/>
                </a:cubicBezTo>
                <a:cubicBezTo>
                  <a:pt x="101" y="183"/>
                  <a:pt x="101" y="183"/>
                  <a:pt x="101" y="182"/>
                </a:cubicBezTo>
                <a:cubicBezTo>
                  <a:pt x="98" y="182"/>
                  <a:pt x="98" y="182"/>
                  <a:pt x="98" y="182"/>
                </a:cubicBezTo>
                <a:cubicBezTo>
                  <a:pt x="95" y="183"/>
                  <a:pt x="95" y="183"/>
                  <a:pt x="95" y="183"/>
                </a:cubicBezTo>
                <a:cubicBezTo>
                  <a:pt x="97" y="189"/>
                  <a:pt x="101" y="194"/>
                  <a:pt x="105" y="197"/>
                </a:cubicBezTo>
                <a:cubicBezTo>
                  <a:pt x="110" y="201"/>
                  <a:pt x="115" y="204"/>
                  <a:pt x="120" y="206"/>
                </a:cubicBezTo>
                <a:cubicBezTo>
                  <a:pt x="120" y="203"/>
                  <a:pt x="120" y="203"/>
                  <a:pt x="120" y="203"/>
                </a:cubicBezTo>
                <a:cubicBezTo>
                  <a:pt x="119" y="200"/>
                  <a:pt x="119" y="200"/>
                  <a:pt x="119" y="200"/>
                </a:cubicBezTo>
                <a:cubicBezTo>
                  <a:pt x="117" y="201"/>
                  <a:pt x="117" y="201"/>
                  <a:pt x="117" y="201"/>
                </a:cubicBezTo>
                <a:cubicBezTo>
                  <a:pt x="111" y="205"/>
                  <a:pt x="111" y="205"/>
                  <a:pt x="111" y="205"/>
                </a:cubicBezTo>
                <a:cubicBezTo>
                  <a:pt x="119" y="207"/>
                  <a:pt x="119" y="207"/>
                  <a:pt x="119" y="207"/>
                </a:cubicBezTo>
                <a:cubicBezTo>
                  <a:pt x="119" y="207"/>
                  <a:pt x="140" y="210"/>
                  <a:pt x="159" y="210"/>
                </a:cubicBezTo>
                <a:cubicBezTo>
                  <a:pt x="164" y="210"/>
                  <a:pt x="168" y="210"/>
                  <a:pt x="172" y="209"/>
                </a:cubicBezTo>
                <a:cubicBezTo>
                  <a:pt x="176" y="209"/>
                  <a:pt x="180" y="208"/>
                  <a:pt x="183" y="206"/>
                </a:cubicBezTo>
                <a:cubicBezTo>
                  <a:pt x="191" y="202"/>
                  <a:pt x="242" y="177"/>
                  <a:pt x="292" y="155"/>
                </a:cubicBezTo>
                <a:cubicBezTo>
                  <a:pt x="290" y="152"/>
                  <a:pt x="290" y="152"/>
                  <a:pt x="290" y="152"/>
                </a:cubicBezTo>
                <a:cubicBezTo>
                  <a:pt x="291" y="155"/>
                  <a:pt x="291" y="155"/>
                  <a:pt x="291" y="155"/>
                </a:cubicBezTo>
                <a:cubicBezTo>
                  <a:pt x="315" y="148"/>
                  <a:pt x="346" y="139"/>
                  <a:pt x="367" y="137"/>
                </a:cubicBezTo>
                <a:cubicBezTo>
                  <a:pt x="367" y="134"/>
                  <a:pt x="367" y="134"/>
                  <a:pt x="367" y="134"/>
                </a:cubicBezTo>
                <a:cubicBezTo>
                  <a:pt x="364" y="136"/>
                  <a:pt x="364" y="136"/>
                  <a:pt x="364" y="136"/>
                </a:cubicBezTo>
                <a:cubicBezTo>
                  <a:pt x="368" y="141"/>
                  <a:pt x="372" y="145"/>
                  <a:pt x="376" y="148"/>
                </a:cubicBezTo>
                <a:cubicBezTo>
                  <a:pt x="377" y="150"/>
                  <a:pt x="379" y="151"/>
                  <a:pt x="381" y="152"/>
                </a:cubicBezTo>
                <a:cubicBezTo>
                  <a:pt x="383" y="153"/>
                  <a:pt x="385" y="153"/>
                  <a:pt x="388" y="153"/>
                </a:cubicBezTo>
                <a:cubicBezTo>
                  <a:pt x="399" y="153"/>
                  <a:pt x="410" y="150"/>
                  <a:pt x="420" y="146"/>
                </a:cubicBezTo>
                <a:cubicBezTo>
                  <a:pt x="430" y="142"/>
                  <a:pt x="440" y="137"/>
                  <a:pt x="447" y="135"/>
                </a:cubicBezTo>
                <a:cubicBezTo>
                  <a:pt x="450" y="135"/>
                  <a:pt x="452" y="133"/>
                  <a:pt x="454" y="131"/>
                </a:cubicBezTo>
                <a:cubicBezTo>
                  <a:pt x="457" y="128"/>
                  <a:pt x="459" y="123"/>
                  <a:pt x="461" y="118"/>
                </a:cubicBezTo>
                <a:cubicBezTo>
                  <a:pt x="463" y="110"/>
                  <a:pt x="465" y="102"/>
                  <a:pt x="465" y="95"/>
                </a:cubicBezTo>
                <a:cubicBezTo>
                  <a:pt x="466" y="88"/>
                  <a:pt x="466" y="83"/>
                  <a:pt x="466" y="83"/>
                </a:cubicBezTo>
                <a:cubicBezTo>
                  <a:pt x="466" y="81"/>
                  <a:pt x="466" y="81"/>
                  <a:pt x="466" y="81"/>
                </a:cubicBezTo>
                <a:cubicBezTo>
                  <a:pt x="430" y="57"/>
                  <a:pt x="430" y="57"/>
                  <a:pt x="430" y="57"/>
                </a:cubicBezTo>
                <a:cubicBezTo>
                  <a:pt x="428" y="60"/>
                  <a:pt x="428" y="60"/>
                  <a:pt x="428" y="60"/>
                </a:cubicBezTo>
                <a:cubicBezTo>
                  <a:pt x="430" y="58"/>
                  <a:pt x="430" y="58"/>
                  <a:pt x="430" y="58"/>
                </a:cubicBezTo>
                <a:cubicBezTo>
                  <a:pt x="429" y="56"/>
                  <a:pt x="428" y="56"/>
                  <a:pt x="427" y="55"/>
                </a:cubicBezTo>
                <a:cubicBezTo>
                  <a:pt x="426" y="54"/>
                  <a:pt x="424" y="53"/>
                  <a:pt x="423" y="52"/>
                </a:cubicBezTo>
                <a:cubicBezTo>
                  <a:pt x="421" y="55"/>
                  <a:pt x="421" y="55"/>
                  <a:pt x="421" y="55"/>
                </a:cubicBezTo>
                <a:cubicBezTo>
                  <a:pt x="423" y="52"/>
                  <a:pt x="423" y="52"/>
                  <a:pt x="423" y="52"/>
                </a:cubicBezTo>
                <a:cubicBezTo>
                  <a:pt x="389" y="30"/>
                  <a:pt x="389" y="30"/>
                  <a:pt x="389" y="30"/>
                </a:cubicBezTo>
                <a:cubicBezTo>
                  <a:pt x="388" y="32"/>
                  <a:pt x="388" y="32"/>
                  <a:pt x="388" y="32"/>
                </a:cubicBezTo>
                <a:cubicBezTo>
                  <a:pt x="391" y="31"/>
                  <a:pt x="391" y="31"/>
                  <a:pt x="391" y="31"/>
                </a:cubicBezTo>
                <a:cubicBezTo>
                  <a:pt x="388" y="26"/>
                  <a:pt x="385" y="18"/>
                  <a:pt x="380" y="12"/>
                </a:cubicBezTo>
                <a:cubicBezTo>
                  <a:pt x="378" y="9"/>
                  <a:pt x="376" y="6"/>
                  <a:pt x="374" y="4"/>
                </a:cubicBezTo>
                <a:cubicBezTo>
                  <a:pt x="373" y="3"/>
                  <a:pt x="372" y="2"/>
                  <a:pt x="370" y="1"/>
                </a:cubicBezTo>
                <a:cubicBezTo>
                  <a:pt x="369" y="1"/>
                  <a:pt x="368" y="0"/>
                  <a:pt x="366" y="0"/>
                </a:cubicBezTo>
                <a:cubicBezTo>
                  <a:pt x="365" y="0"/>
                  <a:pt x="363" y="1"/>
                  <a:pt x="362" y="2"/>
                </a:cubicBezTo>
                <a:cubicBezTo>
                  <a:pt x="361" y="3"/>
                  <a:pt x="360" y="4"/>
                  <a:pt x="358" y="6"/>
                </a:cubicBezTo>
                <a:cubicBezTo>
                  <a:pt x="356" y="10"/>
                  <a:pt x="353" y="14"/>
                  <a:pt x="350" y="19"/>
                </a:cubicBezTo>
                <a:cubicBezTo>
                  <a:pt x="345" y="27"/>
                  <a:pt x="340" y="36"/>
                  <a:pt x="334" y="43"/>
                </a:cubicBezTo>
                <a:cubicBezTo>
                  <a:pt x="332" y="47"/>
                  <a:pt x="329" y="50"/>
                  <a:pt x="326" y="52"/>
                </a:cubicBezTo>
                <a:cubicBezTo>
                  <a:pt x="324" y="54"/>
                  <a:pt x="322" y="55"/>
                  <a:pt x="320" y="55"/>
                </a:cubicBezTo>
                <a:cubicBezTo>
                  <a:pt x="320" y="55"/>
                  <a:pt x="320" y="55"/>
                  <a:pt x="320" y="55"/>
                </a:cubicBezTo>
                <a:cubicBezTo>
                  <a:pt x="319" y="54"/>
                  <a:pt x="319" y="54"/>
                  <a:pt x="318" y="54"/>
                </a:cubicBezTo>
                <a:cubicBezTo>
                  <a:pt x="315" y="54"/>
                  <a:pt x="310" y="55"/>
                  <a:pt x="303" y="56"/>
                </a:cubicBezTo>
                <a:cubicBezTo>
                  <a:pt x="279" y="60"/>
                  <a:pt x="233" y="68"/>
                  <a:pt x="190" y="76"/>
                </a:cubicBezTo>
                <a:cubicBezTo>
                  <a:pt x="168" y="80"/>
                  <a:pt x="148" y="84"/>
                  <a:pt x="131" y="87"/>
                </a:cubicBezTo>
                <a:cubicBezTo>
                  <a:pt x="122" y="88"/>
                  <a:pt x="114" y="89"/>
                  <a:pt x="108" y="90"/>
                </a:cubicBezTo>
                <a:cubicBezTo>
                  <a:pt x="102" y="91"/>
                  <a:pt x="97" y="91"/>
                  <a:pt x="94" y="91"/>
                </a:cubicBezTo>
                <a:cubicBezTo>
                  <a:pt x="93" y="91"/>
                  <a:pt x="92" y="91"/>
                  <a:pt x="92" y="91"/>
                </a:cubicBezTo>
                <a:cubicBezTo>
                  <a:pt x="85" y="89"/>
                  <a:pt x="73" y="84"/>
                  <a:pt x="63" y="79"/>
                </a:cubicBezTo>
                <a:cubicBezTo>
                  <a:pt x="58" y="76"/>
                  <a:pt x="52" y="74"/>
                  <a:pt x="48" y="72"/>
                </a:cubicBezTo>
                <a:cubicBezTo>
                  <a:pt x="46" y="71"/>
                  <a:pt x="44" y="70"/>
                  <a:pt x="42" y="70"/>
                </a:cubicBezTo>
                <a:cubicBezTo>
                  <a:pt x="40" y="69"/>
                  <a:pt x="38" y="69"/>
                  <a:pt x="36" y="69"/>
                </a:cubicBezTo>
                <a:cubicBezTo>
                  <a:pt x="35" y="69"/>
                  <a:pt x="35" y="69"/>
                  <a:pt x="35" y="69"/>
                </a:cubicBezTo>
                <a:cubicBezTo>
                  <a:pt x="35" y="69"/>
                  <a:pt x="35" y="69"/>
                  <a:pt x="35" y="69"/>
                </a:cubicBezTo>
                <a:cubicBezTo>
                  <a:pt x="32" y="69"/>
                  <a:pt x="29" y="71"/>
                  <a:pt x="25" y="73"/>
                </a:cubicBezTo>
                <a:cubicBezTo>
                  <a:pt x="20" y="76"/>
                  <a:pt x="16" y="81"/>
                  <a:pt x="12" y="85"/>
                </a:cubicBezTo>
                <a:cubicBezTo>
                  <a:pt x="8" y="89"/>
                  <a:pt x="6" y="92"/>
                  <a:pt x="6" y="92"/>
                </a:cubicBezTo>
                <a:cubicBezTo>
                  <a:pt x="5" y="93"/>
                  <a:pt x="5" y="93"/>
                  <a:pt x="5" y="93"/>
                </a:cubicBezTo>
                <a:cubicBezTo>
                  <a:pt x="5" y="94"/>
                  <a:pt x="5" y="94"/>
                  <a:pt x="5" y="94"/>
                </a:cubicBezTo>
                <a:cubicBezTo>
                  <a:pt x="5" y="98"/>
                  <a:pt x="3" y="103"/>
                  <a:pt x="2" y="108"/>
                </a:cubicBezTo>
                <a:cubicBezTo>
                  <a:pt x="1" y="112"/>
                  <a:pt x="0" y="117"/>
                  <a:pt x="0" y="121"/>
                </a:cubicBezTo>
                <a:cubicBezTo>
                  <a:pt x="0" y="123"/>
                  <a:pt x="0" y="124"/>
                  <a:pt x="1" y="126"/>
                </a:cubicBezTo>
                <a:cubicBezTo>
                  <a:pt x="2" y="127"/>
                  <a:pt x="3" y="128"/>
                  <a:pt x="4" y="128"/>
                </a:cubicBezTo>
                <a:cubicBezTo>
                  <a:pt x="5" y="128"/>
                  <a:pt x="6" y="129"/>
                  <a:pt x="7" y="129"/>
                </a:cubicBezTo>
                <a:cubicBezTo>
                  <a:pt x="7" y="129"/>
                  <a:pt x="8" y="129"/>
                  <a:pt x="9" y="128"/>
                </a:cubicBezTo>
                <a:cubicBezTo>
                  <a:pt x="9" y="128"/>
                  <a:pt x="9" y="128"/>
                  <a:pt x="9" y="128"/>
                </a:cubicBezTo>
                <a:cubicBezTo>
                  <a:pt x="10" y="128"/>
                  <a:pt x="12" y="129"/>
                  <a:pt x="16" y="130"/>
                </a:cubicBezTo>
                <a:cubicBezTo>
                  <a:pt x="27" y="134"/>
                  <a:pt x="46" y="143"/>
                  <a:pt x="63" y="154"/>
                </a:cubicBezTo>
                <a:cubicBezTo>
                  <a:pt x="72" y="159"/>
                  <a:pt x="80" y="164"/>
                  <a:pt x="85" y="169"/>
                </a:cubicBezTo>
                <a:cubicBezTo>
                  <a:pt x="88" y="171"/>
                  <a:pt x="90" y="173"/>
                  <a:pt x="92" y="175"/>
                </a:cubicBezTo>
                <a:cubicBezTo>
                  <a:pt x="93" y="177"/>
                  <a:pt x="94" y="178"/>
                  <a:pt x="94" y="178"/>
                </a:cubicBezTo>
                <a:cubicBezTo>
                  <a:pt x="97" y="178"/>
                  <a:pt x="97" y="178"/>
                  <a:pt x="97" y="178"/>
                </a:cubicBezTo>
                <a:cubicBezTo>
                  <a:pt x="100" y="177"/>
                  <a:pt x="100" y="177"/>
                  <a:pt x="100" y="177"/>
                </a:cubicBezTo>
                <a:cubicBezTo>
                  <a:pt x="100" y="176"/>
                  <a:pt x="99" y="175"/>
                  <a:pt x="98" y="174"/>
                </a:cubicBezTo>
                <a:cubicBezTo>
                  <a:pt x="97" y="173"/>
                  <a:pt x="95" y="173"/>
                  <a:pt x="94" y="173"/>
                </a:cubicBezTo>
                <a:cubicBezTo>
                  <a:pt x="92" y="173"/>
                  <a:pt x="91" y="173"/>
                  <a:pt x="89" y="174"/>
                </a:cubicBezTo>
                <a:cubicBezTo>
                  <a:pt x="86" y="175"/>
                  <a:pt x="83" y="177"/>
                  <a:pt x="80" y="180"/>
                </a:cubicBezTo>
                <a:cubicBezTo>
                  <a:pt x="70" y="187"/>
                  <a:pt x="58" y="199"/>
                  <a:pt x="52" y="207"/>
                </a:cubicBezTo>
                <a:cubicBezTo>
                  <a:pt x="52" y="207"/>
                  <a:pt x="52" y="208"/>
                  <a:pt x="51" y="208"/>
                </a:cubicBezTo>
                <a:cubicBezTo>
                  <a:pt x="51" y="209"/>
                  <a:pt x="51" y="211"/>
                  <a:pt x="50" y="212"/>
                </a:cubicBezTo>
                <a:cubicBezTo>
                  <a:pt x="49" y="218"/>
                  <a:pt x="48" y="229"/>
                  <a:pt x="47" y="244"/>
                </a:cubicBezTo>
                <a:cubicBezTo>
                  <a:pt x="43" y="296"/>
                  <a:pt x="40" y="394"/>
                  <a:pt x="37" y="480"/>
                </a:cubicBezTo>
                <a:cubicBezTo>
                  <a:pt x="36" y="523"/>
                  <a:pt x="35" y="564"/>
                  <a:pt x="34" y="593"/>
                </a:cubicBezTo>
                <a:cubicBezTo>
                  <a:pt x="34" y="608"/>
                  <a:pt x="34" y="621"/>
                  <a:pt x="34" y="629"/>
                </a:cubicBezTo>
                <a:cubicBezTo>
                  <a:pt x="33" y="634"/>
                  <a:pt x="33" y="637"/>
                  <a:pt x="33" y="640"/>
                </a:cubicBezTo>
                <a:cubicBezTo>
                  <a:pt x="33" y="643"/>
                  <a:pt x="33" y="644"/>
                  <a:pt x="33" y="644"/>
                </a:cubicBezTo>
                <a:cubicBezTo>
                  <a:pt x="33" y="646"/>
                  <a:pt x="32" y="650"/>
                  <a:pt x="31" y="654"/>
                </a:cubicBezTo>
                <a:cubicBezTo>
                  <a:pt x="30" y="660"/>
                  <a:pt x="28" y="668"/>
                  <a:pt x="25" y="675"/>
                </a:cubicBezTo>
                <a:cubicBezTo>
                  <a:pt x="23" y="682"/>
                  <a:pt x="21" y="689"/>
                  <a:pt x="19" y="692"/>
                </a:cubicBezTo>
                <a:cubicBezTo>
                  <a:pt x="18" y="693"/>
                  <a:pt x="18" y="694"/>
                  <a:pt x="18" y="695"/>
                </a:cubicBezTo>
                <a:cubicBezTo>
                  <a:pt x="18" y="696"/>
                  <a:pt x="19" y="698"/>
                  <a:pt x="19" y="699"/>
                </a:cubicBezTo>
                <a:cubicBezTo>
                  <a:pt x="21" y="701"/>
                  <a:pt x="23" y="703"/>
                  <a:pt x="26" y="705"/>
                </a:cubicBezTo>
                <a:cubicBezTo>
                  <a:pt x="32" y="709"/>
                  <a:pt x="39" y="713"/>
                  <a:pt x="47" y="717"/>
                </a:cubicBezTo>
                <a:cubicBezTo>
                  <a:pt x="72" y="730"/>
                  <a:pt x="106" y="743"/>
                  <a:pt x="110" y="745"/>
                </a:cubicBezTo>
                <a:cubicBezTo>
                  <a:pt x="111" y="745"/>
                  <a:pt x="112" y="745"/>
                  <a:pt x="113" y="745"/>
                </a:cubicBezTo>
                <a:cubicBezTo>
                  <a:pt x="115" y="745"/>
                  <a:pt x="116" y="745"/>
                  <a:pt x="118" y="745"/>
                </a:cubicBezTo>
                <a:cubicBezTo>
                  <a:pt x="125" y="743"/>
                  <a:pt x="134" y="739"/>
                  <a:pt x="142" y="735"/>
                </a:cubicBezTo>
                <a:cubicBezTo>
                  <a:pt x="145" y="733"/>
                  <a:pt x="149" y="731"/>
                  <a:pt x="151" y="729"/>
                </a:cubicBezTo>
                <a:cubicBezTo>
                  <a:pt x="153" y="728"/>
                  <a:pt x="154" y="728"/>
                  <a:pt x="154" y="727"/>
                </a:cubicBezTo>
                <a:cubicBezTo>
                  <a:pt x="155" y="727"/>
                  <a:pt x="155" y="726"/>
                  <a:pt x="155" y="726"/>
                </a:cubicBezTo>
                <a:cubicBezTo>
                  <a:pt x="156" y="726"/>
                  <a:pt x="156" y="726"/>
                  <a:pt x="156" y="726"/>
                </a:cubicBezTo>
                <a:cubicBezTo>
                  <a:pt x="156" y="725"/>
                  <a:pt x="157" y="725"/>
                  <a:pt x="157" y="723"/>
                </a:cubicBezTo>
                <a:cubicBezTo>
                  <a:pt x="157" y="723"/>
                  <a:pt x="157" y="722"/>
                  <a:pt x="156" y="722"/>
                </a:cubicBezTo>
                <a:cubicBezTo>
                  <a:pt x="156" y="721"/>
                  <a:pt x="155" y="721"/>
                  <a:pt x="154" y="720"/>
                </a:cubicBezTo>
                <a:cubicBezTo>
                  <a:pt x="154" y="720"/>
                  <a:pt x="154" y="720"/>
                  <a:pt x="153" y="720"/>
                </a:cubicBezTo>
                <a:cubicBezTo>
                  <a:pt x="153" y="720"/>
                  <a:pt x="152" y="720"/>
                  <a:pt x="152" y="720"/>
                </a:cubicBezTo>
                <a:cubicBezTo>
                  <a:pt x="152" y="720"/>
                  <a:pt x="152" y="720"/>
                  <a:pt x="152" y="720"/>
                </a:cubicBezTo>
                <a:cubicBezTo>
                  <a:pt x="152" y="721"/>
                  <a:pt x="152" y="721"/>
                  <a:pt x="152" y="721"/>
                </a:cubicBezTo>
                <a:cubicBezTo>
                  <a:pt x="152" y="720"/>
                  <a:pt x="152" y="720"/>
                  <a:pt x="152" y="720"/>
                </a:cubicBezTo>
                <a:cubicBezTo>
                  <a:pt x="152" y="720"/>
                  <a:pt x="152" y="720"/>
                  <a:pt x="152" y="720"/>
                </a:cubicBezTo>
                <a:cubicBezTo>
                  <a:pt x="152" y="721"/>
                  <a:pt x="152" y="721"/>
                  <a:pt x="152" y="721"/>
                </a:cubicBezTo>
                <a:cubicBezTo>
                  <a:pt x="152" y="720"/>
                  <a:pt x="152" y="720"/>
                  <a:pt x="152" y="720"/>
                </a:cubicBezTo>
                <a:cubicBezTo>
                  <a:pt x="152" y="721"/>
                  <a:pt x="152" y="721"/>
                  <a:pt x="152" y="721"/>
                </a:cubicBezTo>
                <a:cubicBezTo>
                  <a:pt x="153" y="720"/>
                  <a:pt x="153" y="720"/>
                  <a:pt x="153" y="720"/>
                </a:cubicBezTo>
                <a:cubicBezTo>
                  <a:pt x="152" y="720"/>
                  <a:pt x="152" y="720"/>
                  <a:pt x="152" y="720"/>
                </a:cubicBezTo>
                <a:cubicBezTo>
                  <a:pt x="152" y="721"/>
                  <a:pt x="152" y="721"/>
                  <a:pt x="152" y="721"/>
                </a:cubicBezTo>
                <a:cubicBezTo>
                  <a:pt x="153" y="720"/>
                  <a:pt x="153" y="720"/>
                  <a:pt x="153" y="720"/>
                </a:cubicBezTo>
                <a:cubicBezTo>
                  <a:pt x="153" y="721"/>
                  <a:pt x="153" y="721"/>
                  <a:pt x="153" y="721"/>
                </a:cubicBezTo>
                <a:cubicBezTo>
                  <a:pt x="153" y="721"/>
                  <a:pt x="153" y="721"/>
                  <a:pt x="153" y="721"/>
                </a:cubicBezTo>
                <a:cubicBezTo>
                  <a:pt x="153" y="720"/>
                  <a:pt x="153" y="720"/>
                  <a:pt x="153" y="720"/>
                </a:cubicBezTo>
                <a:cubicBezTo>
                  <a:pt x="153" y="721"/>
                  <a:pt x="153" y="721"/>
                  <a:pt x="153" y="721"/>
                </a:cubicBezTo>
                <a:cubicBezTo>
                  <a:pt x="153" y="721"/>
                  <a:pt x="153" y="721"/>
                  <a:pt x="153" y="721"/>
                </a:cubicBezTo>
                <a:cubicBezTo>
                  <a:pt x="153" y="720"/>
                  <a:pt x="153" y="720"/>
                  <a:pt x="152" y="719"/>
                </a:cubicBezTo>
                <a:cubicBezTo>
                  <a:pt x="149" y="720"/>
                  <a:pt x="149" y="720"/>
                  <a:pt x="149" y="720"/>
                </a:cubicBezTo>
                <a:cubicBezTo>
                  <a:pt x="147" y="723"/>
                  <a:pt x="147" y="723"/>
                  <a:pt x="147" y="723"/>
                </a:cubicBezTo>
                <a:cubicBezTo>
                  <a:pt x="155" y="730"/>
                  <a:pt x="155" y="730"/>
                  <a:pt x="155" y="730"/>
                </a:cubicBezTo>
                <a:cubicBezTo>
                  <a:pt x="156" y="724"/>
                  <a:pt x="156" y="724"/>
                  <a:pt x="156" y="724"/>
                </a:cubicBezTo>
                <a:cubicBezTo>
                  <a:pt x="156" y="724"/>
                  <a:pt x="156" y="724"/>
                  <a:pt x="156" y="724"/>
                </a:cubicBezTo>
                <a:cubicBezTo>
                  <a:pt x="156" y="722"/>
                  <a:pt x="160" y="705"/>
                  <a:pt x="169" y="689"/>
                </a:cubicBezTo>
                <a:cubicBezTo>
                  <a:pt x="166" y="687"/>
                  <a:pt x="166" y="687"/>
                  <a:pt x="166" y="687"/>
                </a:cubicBezTo>
                <a:cubicBezTo>
                  <a:pt x="168" y="690"/>
                  <a:pt x="168" y="690"/>
                  <a:pt x="168" y="690"/>
                </a:cubicBezTo>
                <a:cubicBezTo>
                  <a:pt x="169" y="689"/>
                  <a:pt x="169" y="689"/>
                  <a:pt x="169" y="689"/>
                </a:cubicBezTo>
                <a:cubicBezTo>
                  <a:pt x="167" y="686"/>
                  <a:pt x="167" y="686"/>
                  <a:pt x="167" y="686"/>
                </a:cubicBezTo>
                <a:cubicBezTo>
                  <a:pt x="169" y="689"/>
                  <a:pt x="169" y="689"/>
                  <a:pt x="169" y="689"/>
                </a:cubicBezTo>
                <a:cubicBezTo>
                  <a:pt x="170" y="688"/>
                  <a:pt x="172" y="687"/>
                  <a:pt x="174" y="687"/>
                </a:cubicBezTo>
                <a:cubicBezTo>
                  <a:pt x="184" y="683"/>
                  <a:pt x="201" y="680"/>
                  <a:pt x="221" y="677"/>
                </a:cubicBezTo>
                <a:cubicBezTo>
                  <a:pt x="241" y="674"/>
                  <a:pt x="264" y="671"/>
                  <a:pt x="287" y="669"/>
                </a:cubicBezTo>
                <a:cubicBezTo>
                  <a:pt x="287" y="666"/>
                  <a:pt x="287" y="666"/>
                  <a:pt x="287" y="666"/>
                </a:cubicBezTo>
                <a:cubicBezTo>
                  <a:pt x="286" y="669"/>
                  <a:pt x="286" y="669"/>
                  <a:pt x="286" y="669"/>
                </a:cubicBezTo>
                <a:cubicBezTo>
                  <a:pt x="295" y="671"/>
                  <a:pt x="304" y="672"/>
                  <a:pt x="312" y="674"/>
                </a:cubicBezTo>
                <a:cubicBezTo>
                  <a:pt x="313" y="671"/>
                  <a:pt x="313" y="671"/>
                  <a:pt x="313" y="671"/>
                </a:cubicBezTo>
                <a:cubicBezTo>
                  <a:pt x="312" y="674"/>
                  <a:pt x="312" y="674"/>
                  <a:pt x="312" y="674"/>
                </a:cubicBezTo>
                <a:cubicBezTo>
                  <a:pt x="334" y="680"/>
                  <a:pt x="371" y="690"/>
                  <a:pt x="407" y="698"/>
                </a:cubicBezTo>
                <a:cubicBezTo>
                  <a:pt x="425" y="702"/>
                  <a:pt x="442" y="706"/>
                  <a:pt x="457" y="709"/>
                </a:cubicBezTo>
                <a:cubicBezTo>
                  <a:pt x="472" y="712"/>
                  <a:pt x="485" y="714"/>
                  <a:pt x="493" y="714"/>
                </a:cubicBezTo>
                <a:cubicBezTo>
                  <a:pt x="495" y="714"/>
                  <a:pt x="497" y="713"/>
                  <a:pt x="499" y="713"/>
                </a:cubicBezTo>
                <a:cubicBezTo>
                  <a:pt x="501" y="713"/>
                  <a:pt x="502" y="712"/>
                  <a:pt x="503" y="711"/>
                </a:cubicBezTo>
                <a:cubicBezTo>
                  <a:pt x="505" y="709"/>
                  <a:pt x="507" y="707"/>
                  <a:pt x="509" y="705"/>
                </a:cubicBezTo>
                <a:cubicBezTo>
                  <a:pt x="514" y="697"/>
                  <a:pt x="521" y="685"/>
                  <a:pt x="528" y="672"/>
                </a:cubicBezTo>
                <a:cubicBezTo>
                  <a:pt x="526" y="671"/>
                  <a:pt x="526" y="671"/>
                  <a:pt x="526" y="671"/>
                </a:cubicBezTo>
                <a:cubicBezTo>
                  <a:pt x="528" y="673"/>
                  <a:pt x="528" y="673"/>
                  <a:pt x="528" y="673"/>
                </a:cubicBezTo>
                <a:cubicBezTo>
                  <a:pt x="534" y="664"/>
                  <a:pt x="540" y="655"/>
                  <a:pt x="544" y="648"/>
                </a:cubicBezTo>
                <a:cubicBezTo>
                  <a:pt x="546" y="644"/>
                  <a:pt x="547" y="641"/>
                  <a:pt x="549" y="638"/>
                </a:cubicBezTo>
                <a:cubicBezTo>
                  <a:pt x="549" y="637"/>
                  <a:pt x="550" y="636"/>
                  <a:pt x="550" y="635"/>
                </a:cubicBezTo>
                <a:cubicBezTo>
                  <a:pt x="550" y="635"/>
                  <a:pt x="550" y="634"/>
                  <a:pt x="550" y="634"/>
                </a:cubicBezTo>
                <a:cubicBezTo>
                  <a:pt x="550" y="633"/>
                  <a:pt x="551" y="633"/>
                  <a:pt x="551" y="632"/>
                </a:cubicBezTo>
                <a:cubicBezTo>
                  <a:pt x="551" y="632"/>
                  <a:pt x="551" y="631"/>
                  <a:pt x="550" y="630"/>
                </a:cubicBezTo>
                <a:cubicBezTo>
                  <a:pt x="550" y="630"/>
                  <a:pt x="549" y="629"/>
                  <a:pt x="549" y="629"/>
                </a:cubicBezTo>
                <a:cubicBezTo>
                  <a:pt x="548" y="629"/>
                  <a:pt x="548" y="629"/>
                  <a:pt x="547" y="629"/>
                </a:cubicBezTo>
                <a:cubicBezTo>
                  <a:pt x="546" y="629"/>
                  <a:pt x="546" y="629"/>
                  <a:pt x="546" y="629"/>
                </a:cubicBezTo>
                <a:cubicBezTo>
                  <a:pt x="545" y="630"/>
                  <a:pt x="545" y="630"/>
                  <a:pt x="545" y="630"/>
                </a:cubicBezTo>
                <a:cubicBezTo>
                  <a:pt x="547" y="632"/>
                  <a:pt x="547" y="632"/>
                  <a:pt x="547" y="632"/>
                </a:cubicBezTo>
                <a:cubicBezTo>
                  <a:pt x="549" y="630"/>
                  <a:pt x="549" y="630"/>
                  <a:pt x="549" y="630"/>
                </a:cubicBezTo>
                <a:cubicBezTo>
                  <a:pt x="549" y="630"/>
                  <a:pt x="523" y="599"/>
                  <a:pt x="498" y="575"/>
                </a:cubicBezTo>
                <a:cubicBezTo>
                  <a:pt x="496" y="577"/>
                  <a:pt x="496" y="577"/>
                  <a:pt x="496" y="577"/>
                </a:cubicBezTo>
                <a:cubicBezTo>
                  <a:pt x="499" y="576"/>
                  <a:pt x="499" y="576"/>
                  <a:pt x="499" y="576"/>
                </a:cubicBezTo>
                <a:cubicBezTo>
                  <a:pt x="496" y="577"/>
                  <a:pt x="496" y="577"/>
                  <a:pt x="496" y="577"/>
                </a:cubicBezTo>
                <a:cubicBezTo>
                  <a:pt x="494" y="580"/>
                  <a:pt x="494" y="580"/>
                  <a:pt x="494" y="580"/>
                </a:cubicBezTo>
                <a:cubicBezTo>
                  <a:pt x="506" y="592"/>
                  <a:pt x="519" y="605"/>
                  <a:pt x="528" y="616"/>
                </a:cubicBezTo>
                <a:cubicBezTo>
                  <a:pt x="533" y="621"/>
                  <a:pt x="537" y="626"/>
                  <a:pt x="540" y="629"/>
                </a:cubicBezTo>
                <a:cubicBezTo>
                  <a:pt x="543" y="632"/>
                  <a:pt x="544" y="634"/>
                  <a:pt x="544" y="634"/>
                </a:cubicBezTo>
                <a:cubicBezTo>
                  <a:pt x="546" y="636"/>
                  <a:pt x="546" y="636"/>
                  <a:pt x="546" y="636"/>
                </a:cubicBezTo>
                <a:cubicBezTo>
                  <a:pt x="549" y="635"/>
                  <a:pt x="549" y="635"/>
                  <a:pt x="549" y="635"/>
                </a:cubicBezTo>
                <a:cubicBezTo>
                  <a:pt x="548" y="633"/>
                  <a:pt x="548" y="633"/>
                  <a:pt x="548" y="633"/>
                </a:cubicBezTo>
                <a:cubicBezTo>
                  <a:pt x="548" y="635"/>
                  <a:pt x="548" y="635"/>
                  <a:pt x="548" y="635"/>
                </a:cubicBezTo>
                <a:cubicBezTo>
                  <a:pt x="549" y="635"/>
                  <a:pt x="549" y="635"/>
                  <a:pt x="549" y="635"/>
                </a:cubicBezTo>
                <a:cubicBezTo>
                  <a:pt x="548" y="633"/>
                  <a:pt x="548" y="633"/>
                  <a:pt x="548" y="633"/>
                </a:cubicBezTo>
                <a:cubicBezTo>
                  <a:pt x="548" y="635"/>
                  <a:pt x="548" y="635"/>
                  <a:pt x="548" y="635"/>
                </a:cubicBezTo>
                <a:cubicBezTo>
                  <a:pt x="547" y="632"/>
                  <a:pt x="547" y="632"/>
                  <a:pt x="547" y="632"/>
                </a:cubicBezTo>
                <a:cubicBezTo>
                  <a:pt x="547" y="635"/>
                  <a:pt x="547" y="635"/>
                  <a:pt x="547" y="635"/>
                </a:cubicBezTo>
                <a:cubicBezTo>
                  <a:pt x="548" y="635"/>
                  <a:pt x="548" y="635"/>
                  <a:pt x="548" y="635"/>
                </a:cubicBezTo>
                <a:cubicBezTo>
                  <a:pt x="547" y="632"/>
                  <a:pt x="547" y="632"/>
                  <a:pt x="547" y="632"/>
                </a:cubicBezTo>
                <a:cubicBezTo>
                  <a:pt x="547" y="635"/>
                  <a:pt x="547" y="635"/>
                  <a:pt x="547" y="635"/>
                </a:cubicBezTo>
                <a:cubicBezTo>
                  <a:pt x="547" y="632"/>
                  <a:pt x="547" y="632"/>
                  <a:pt x="547" y="632"/>
                </a:cubicBezTo>
                <a:cubicBezTo>
                  <a:pt x="546" y="635"/>
                  <a:pt x="546" y="635"/>
                  <a:pt x="546" y="635"/>
                </a:cubicBezTo>
                <a:cubicBezTo>
                  <a:pt x="546" y="635"/>
                  <a:pt x="547" y="635"/>
                  <a:pt x="547" y="635"/>
                </a:cubicBezTo>
                <a:cubicBezTo>
                  <a:pt x="547" y="632"/>
                  <a:pt x="547" y="632"/>
                  <a:pt x="547" y="632"/>
                </a:cubicBezTo>
                <a:cubicBezTo>
                  <a:pt x="546" y="635"/>
                  <a:pt x="546" y="635"/>
                  <a:pt x="546" y="635"/>
                </a:cubicBezTo>
                <a:cubicBezTo>
                  <a:pt x="547" y="632"/>
                  <a:pt x="547" y="632"/>
                  <a:pt x="547" y="632"/>
                </a:cubicBezTo>
                <a:cubicBezTo>
                  <a:pt x="544" y="633"/>
                  <a:pt x="544" y="633"/>
                  <a:pt x="544" y="633"/>
                </a:cubicBezTo>
                <a:cubicBezTo>
                  <a:pt x="544" y="633"/>
                  <a:pt x="545" y="634"/>
                  <a:pt x="546" y="635"/>
                </a:cubicBezTo>
                <a:cubicBezTo>
                  <a:pt x="547" y="632"/>
                  <a:pt x="547" y="632"/>
                  <a:pt x="547" y="632"/>
                </a:cubicBezTo>
                <a:cubicBezTo>
                  <a:pt x="544" y="633"/>
                  <a:pt x="544" y="633"/>
                  <a:pt x="544" y="633"/>
                </a:cubicBezTo>
                <a:cubicBezTo>
                  <a:pt x="547" y="632"/>
                  <a:pt x="547" y="632"/>
                  <a:pt x="547" y="632"/>
                </a:cubicBezTo>
                <a:cubicBezTo>
                  <a:pt x="544" y="632"/>
                  <a:pt x="544" y="632"/>
                  <a:pt x="544" y="632"/>
                </a:cubicBezTo>
                <a:cubicBezTo>
                  <a:pt x="544" y="632"/>
                  <a:pt x="544" y="633"/>
                  <a:pt x="544" y="633"/>
                </a:cubicBezTo>
                <a:cubicBezTo>
                  <a:pt x="547" y="632"/>
                  <a:pt x="547" y="632"/>
                  <a:pt x="547" y="632"/>
                </a:cubicBezTo>
                <a:cubicBezTo>
                  <a:pt x="544" y="632"/>
                  <a:pt x="544" y="632"/>
                  <a:pt x="544" y="632"/>
                </a:cubicBezTo>
                <a:cubicBezTo>
                  <a:pt x="545" y="632"/>
                  <a:pt x="545" y="632"/>
                  <a:pt x="545" y="632"/>
                </a:cubicBezTo>
                <a:cubicBezTo>
                  <a:pt x="544" y="632"/>
                  <a:pt x="544" y="632"/>
                  <a:pt x="544" y="632"/>
                </a:cubicBezTo>
                <a:cubicBezTo>
                  <a:pt x="544" y="632"/>
                  <a:pt x="544" y="632"/>
                  <a:pt x="544" y="632"/>
                </a:cubicBezTo>
                <a:cubicBezTo>
                  <a:pt x="545" y="632"/>
                  <a:pt x="545" y="632"/>
                  <a:pt x="545" y="632"/>
                </a:cubicBezTo>
                <a:cubicBezTo>
                  <a:pt x="544" y="632"/>
                  <a:pt x="544" y="632"/>
                  <a:pt x="544" y="632"/>
                </a:cubicBezTo>
                <a:cubicBezTo>
                  <a:pt x="544" y="632"/>
                  <a:pt x="544" y="633"/>
                  <a:pt x="544" y="633"/>
                </a:cubicBezTo>
                <a:cubicBezTo>
                  <a:pt x="543" y="636"/>
                  <a:pt x="540" y="642"/>
                  <a:pt x="536" y="648"/>
                </a:cubicBezTo>
                <a:cubicBezTo>
                  <a:pt x="533" y="654"/>
                  <a:pt x="528" y="662"/>
                  <a:pt x="523" y="669"/>
                </a:cubicBezTo>
                <a:cubicBezTo>
                  <a:pt x="523" y="669"/>
                  <a:pt x="523" y="669"/>
                  <a:pt x="523" y="669"/>
                </a:cubicBezTo>
                <a:cubicBezTo>
                  <a:pt x="523" y="669"/>
                  <a:pt x="523" y="669"/>
                  <a:pt x="523" y="669"/>
                </a:cubicBezTo>
                <a:cubicBezTo>
                  <a:pt x="518" y="677"/>
                  <a:pt x="513" y="685"/>
                  <a:pt x="509" y="692"/>
                </a:cubicBezTo>
                <a:cubicBezTo>
                  <a:pt x="507" y="695"/>
                  <a:pt x="505" y="698"/>
                  <a:pt x="503" y="701"/>
                </a:cubicBezTo>
                <a:cubicBezTo>
                  <a:pt x="502" y="703"/>
                  <a:pt x="500" y="705"/>
                  <a:pt x="499" y="706"/>
                </a:cubicBezTo>
                <a:cubicBezTo>
                  <a:pt x="499" y="707"/>
                  <a:pt x="499" y="707"/>
                  <a:pt x="499" y="707"/>
                </a:cubicBezTo>
                <a:cubicBezTo>
                  <a:pt x="499" y="706"/>
                  <a:pt x="499" y="706"/>
                  <a:pt x="499" y="706"/>
                </a:cubicBezTo>
                <a:cubicBezTo>
                  <a:pt x="499" y="706"/>
                  <a:pt x="499" y="706"/>
                  <a:pt x="499" y="706"/>
                </a:cubicBezTo>
                <a:cubicBezTo>
                  <a:pt x="499" y="707"/>
                  <a:pt x="499" y="707"/>
                  <a:pt x="499" y="707"/>
                </a:cubicBezTo>
                <a:cubicBezTo>
                  <a:pt x="499" y="706"/>
                  <a:pt x="499" y="706"/>
                  <a:pt x="499" y="706"/>
                </a:cubicBezTo>
                <a:cubicBezTo>
                  <a:pt x="499" y="706"/>
                  <a:pt x="499" y="706"/>
                  <a:pt x="499" y="706"/>
                </a:cubicBezTo>
                <a:cubicBezTo>
                  <a:pt x="499" y="706"/>
                  <a:pt x="498" y="707"/>
                  <a:pt x="497" y="707"/>
                </a:cubicBezTo>
                <a:cubicBezTo>
                  <a:pt x="496" y="707"/>
                  <a:pt x="495" y="707"/>
                  <a:pt x="493" y="707"/>
                </a:cubicBezTo>
                <a:cubicBezTo>
                  <a:pt x="486" y="707"/>
                  <a:pt x="473" y="705"/>
                  <a:pt x="458" y="703"/>
                </a:cubicBezTo>
                <a:cubicBezTo>
                  <a:pt x="414" y="694"/>
                  <a:pt x="347" y="677"/>
                  <a:pt x="314" y="668"/>
                </a:cubicBezTo>
                <a:cubicBezTo>
                  <a:pt x="314" y="668"/>
                  <a:pt x="314" y="668"/>
                  <a:pt x="314" y="668"/>
                </a:cubicBezTo>
                <a:cubicBezTo>
                  <a:pt x="314" y="668"/>
                  <a:pt x="314" y="668"/>
                  <a:pt x="314" y="668"/>
                </a:cubicBezTo>
                <a:cubicBezTo>
                  <a:pt x="305" y="666"/>
                  <a:pt x="296" y="664"/>
                  <a:pt x="287" y="663"/>
                </a:cubicBezTo>
                <a:cubicBezTo>
                  <a:pt x="287" y="663"/>
                  <a:pt x="287" y="663"/>
                  <a:pt x="287" y="663"/>
                </a:cubicBezTo>
                <a:cubicBezTo>
                  <a:pt x="286" y="663"/>
                  <a:pt x="286" y="663"/>
                  <a:pt x="286" y="663"/>
                </a:cubicBezTo>
                <a:cubicBezTo>
                  <a:pt x="260" y="665"/>
                  <a:pt x="233" y="669"/>
                  <a:pt x="211" y="672"/>
                </a:cubicBezTo>
                <a:cubicBezTo>
                  <a:pt x="200" y="674"/>
                  <a:pt x="191" y="676"/>
                  <a:pt x="183" y="678"/>
                </a:cubicBezTo>
                <a:cubicBezTo>
                  <a:pt x="179" y="679"/>
                  <a:pt x="175" y="680"/>
                  <a:pt x="172" y="681"/>
                </a:cubicBezTo>
                <a:cubicBezTo>
                  <a:pt x="170" y="681"/>
                  <a:pt x="167" y="682"/>
                  <a:pt x="165" y="684"/>
                </a:cubicBezTo>
                <a:cubicBezTo>
                  <a:pt x="165" y="684"/>
                  <a:pt x="165" y="684"/>
                  <a:pt x="165" y="684"/>
                </a:cubicBezTo>
                <a:cubicBezTo>
                  <a:pt x="164" y="684"/>
                  <a:pt x="164" y="684"/>
                  <a:pt x="164" y="684"/>
                </a:cubicBezTo>
                <a:cubicBezTo>
                  <a:pt x="164" y="685"/>
                  <a:pt x="164" y="685"/>
                  <a:pt x="164" y="685"/>
                </a:cubicBezTo>
                <a:cubicBezTo>
                  <a:pt x="163" y="685"/>
                  <a:pt x="163" y="685"/>
                  <a:pt x="163" y="685"/>
                </a:cubicBezTo>
                <a:cubicBezTo>
                  <a:pt x="153" y="704"/>
                  <a:pt x="150" y="723"/>
                  <a:pt x="150" y="723"/>
                </a:cubicBezTo>
                <a:cubicBezTo>
                  <a:pt x="153" y="723"/>
                  <a:pt x="153" y="723"/>
                  <a:pt x="153" y="723"/>
                </a:cubicBezTo>
                <a:cubicBezTo>
                  <a:pt x="155" y="721"/>
                  <a:pt x="155" y="721"/>
                  <a:pt x="155" y="721"/>
                </a:cubicBezTo>
                <a:cubicBezTo>
                  <a:pt x="143" y="710"/>
                  <a:pt x="143" y="710"/>
                  <a:pt x="143" y="710"/>
                </a:cubicBezTo>
                <a:cubicBezTo>
                  <a:pt x="146" y="721"/>
                  <a:pt x="146" y="721"/>
                  <a:pt x="146" y="721"/>
                </a:cubicBezTo>
                <a:cubicBezTo>
                  <a:pt x="147" y="722"/>
                  <a:pt x="147" y="724"/>
                  <a:pt x="148" y="725"/>
                </a:cubicBezTo>
                <a:cubicBezTo>
                  <a:pt x="149" y="726"/>
                  <a:pt x="151" y="727"/>
                  <a:pt x="152" y="727"/>
                </a:cubicBezTo>
                <a:cubicBezTo>
                  <a:pt x="153" y="727"/>
                  <a:pt x="153" y="727"/>
                  <a:pt x="154" y="727"/>
                </a:cubicBezTo>
                <a:cubicBezTo>
                  <a:pt x="154" y="727"/>
                  <a:pt x="154" y="727"/>
                  <a:pt x="154" y="727"/>
                </a:cubicBezTo>
                <a:cubicBezTo>
                  <a:pt x="154" y="727"/>
                  <a:pt x="154" y="727"/>
                  <a:pt x="154" y="727"/>
                </a:cubicBezTo>
                <a:cubicBezTo>
                  <a:pt x="153" y="725"/>
                  <a:pt x="153" y="725"/>
                  <a:pt x="153" y="725"/>
                </a:cubicBezTo>
                <a:cubicBezTo>
                  <a:pt x="153" y="727"/>
                  <a:pt x="153" y="727"/>
                  <a:pt x="153" y="727"/>
                </a:cubicBezTo>
                <a:cubicBezTo>
                  <a:pt x="154" y="727"/>
                  <a:pt x="154" y="727"/>
                  <a:pt x="154" y="727"/>
                </a:cubicBezTo>
                <a:cubicBezTo>
                  <a:pt x="153" y="725"/>
                  <a:pt x="153" y="725"/>
                  <a:pt x="153" y="725"/>
                </a:cubicBezTo>
                <a:cubicBezTo>
                  <a:pt x="153" y="727"/>
                  <a:pt x="153" y="727"/>
                  <a:pt x="153" y="727"/>
                </a:cubicBezTo>
                <a:cubicBezTo>
                  <a:pt x="153" y="724"/>
                  <a:pt x="153" y="724"/>
                  <a:pt x="153" y="724"/>
                </a:cubicBezTo>
                <a:cubicBezTo>
                  <a:pt x="152" y="726"/>
                  <a:pt x="152" y="726"/>
                  <a:pt x="152" y="726"/>
                </a:cubicBezTo>
                <a:cubicBezTo>
                  <a:pt x="153" y="727"/>
                  <a:pt x="153" y="727"/>
                  <a:pt x="153" y="727"/>
                </a:cubicBezTo>
                <a:cubicBezTo>
                  <a:pt x="153" y="724"/>
                  <a:pt x="153" y="724"/>
                  <a:pt x="153" y="724"/>
                </a:cubicBezTo>
                <a:cubicBezTo>
                  <a:pt x="152" y="726"/>
                  <a:pt x="152" y="726"/>
                  <a:pt x="152" y="726"/>
                </a:cubicBezTo>
                <a:cubicBezTo>
                  <a:pt x="153" y="723"/>
                  <a:pt x="153" y="723"/>
                  <a:pt x="153" y="723"/>
                </a:cubicBezTo>
                <a:cubicBezTo>
                  <a:pt x="151" y="725"/>
                  <a:pt x="151" y="725"/>
                  <a:pt x="151" y="725"/>
                </a:cubicBezTo>
                <a:cubicBezTo>
                  <a:pt x="151" y="726"/>
                  <a:pt x="152" y="726"/>
                  <a:pt x="152" y="726"/>
                </a:cubicBezTo>
                <a:cubicBezTo>
                  <a:pt x="153" y="723"/>
                  <a:pt x="153" y="723"/>
                  <a:pt x="153" y="723"/>
                </a:cubicBezTo>
                <a:cubicBezTo>
                  <a:pt x="151" y="725"/>
                  <a:pt x="151" y="725"/>
                  <a:pt x="151" y="725"/>
                </a:cubicBezTo>
                <a:cubicBezTo>
                  <a:pt x="153" y="723"/>
                  <a:pt x="153" y="723"/>
                  <a:pt x="153" y="723"/>
                </a:cubicBezTo>
                <a:cubicBezTo>
                  <a:pt x="150" y="723"/>
                  <a:pt x="150" y="723"/>
                  <a:pt x="150" y="723"/>
                </a:cubicBezTo>
                <a:cubicBezTo>
                  <a:pt x="150" y="724"/>
                  <a:pt x="150" y="725"/>
                  <a:pt x="151" y="725"/>
                </a:cubicBezTo>
                <a:cubicBezTo>
                  <a:pt x="153" y="723"/>
                  <a:pt x="153" y="723"/>
                  <a:pt x="153" y="723"/>
                </a:cubicBezTo>
                <a:cubicBezTo>
                  <a:pt x="150" y="723"/>
                  <a:pt x="150" y="723"/>
                  <a:pt x="150" y="723"/>
                </a:cubicBezTo>
                <a:cubicBezTo>
                  <a:pt x="153" y="723"/>
                  <a:pt x="153" y="723"/>
                  <a:pt x="153" y="723"/>
                </a:cubicBezTo>
                <a:cubicBezTo>
                  <a:pt x="151" y="722"/>
                  <a:pt x="151" y="722"/>
                  <a:pt x="151" y="722"/>
                </a:cubicBezTo>
                <a:cubicBezTo>
                  <a:pt x="150" y="722"/>
                  <a:pt x="150" y="723"/>
                  <a:pt x="150" y="723"/>
                </a:cubicBezTo>
                <a:cubicBezTo>
                  <a:pt x="153" y="723"/>
                  <a:pt x="153" y="723"/>
                  <a:pt x="153" y="723"/>
                </a:cubicBezTo>
                <a:cubicBezTo>
                  <a:pt x="151" y="722"/>
                  <a:pt x="151" y="722"/>
                  <a:pt x="151" y="722"/>
                </a:cubicBezTo>
                <a:cubicBezTo>
                  <a:pt x="153" y="723"/>
                  <a:pt x="153" y="723"/>
                  <a:pt x="153" y="723"/>
                </a:cubicBezTo>
                <a:cubicBezTo>
                  <a:pt x="151" y="722"/>
                  <a:pt x="151" y="722"/>
                  <a:pt x="151" y="722"/>
                </a:cubicBezTo>
                <a:cubicBezTo>
                  <a:pt x="151" y="722"/>
                  <a:pt x="151" y="722"/>
                  <a:pt x="151" y="722"/>
                </a:cubicBezTo>
                <a:cubicBezTo>
                  <a:pt x="153" y="723"/>
                  <a:pt x="153" y="723"/>
                  <a:pt x="153" y="723"/>
                </a:cubicBezTo>
                <a:cubicBezTo>
                  <a:pt x="151" y="722"/>
                  <a:pt x="151" y="722"/>
                  <a:pt x="151" y="722"/>
                </a:cubicBezTo>
                <a:cubicBezTo>
                  <a:pt x="151" y="722"/>
                  <a:pt x="151" y="722"/>
                  <a:pt x="151" y="722"/>
                </a:cubicBezTo>
                <a:cubicBezTo>
                  <a:pt x="151" y="722"/>
                  <a:pt x="151" y="722"/>
                  <a:pt x="151" y="722"/>
                </a:cubicBezTo>
                <a:cubicBezTo>
                  <a:pt x="151" y="722"/>
                  <a:pt x="151" y="722"/>
                  <a:pt x="151" y="722"/>
                </a:cubicBezTo>
                <a:cubicBezTo>
                  <a:pt x="151" y="722"/>
                  <a:pt x="151" y="722"/>
                  <a:pt x="151" y="722"/>
                </a:cubicBezTo>
                <a:cubicBezTo>
                  <a:pt x="151" y="722"/>
                  <a:pt x="151" y="722"/>
                  <a:pt x="151" y="722"/>
                </a:cubicBezTo>
                <a:cubicBezTo>
                  <a:pt x="151" y="722"/>
                  <a:pt x="150" y="722"/>
                  <a:pt x="149" y="723"/>
                </a:cubicBezTo>
                <a:cubicBezTo>
                  <a:pt x="145" y="725"/>
                  <a:pt x="138" y="729"/>
                  <a:pt x="131" y="733"/>
                </a:cubicBezTo>
                <a:cubicBezTo>
                  <a:pt x="127" y="735"/>
                  <a:pt x="123" y="736"/>
                  <a:pt x="120" y="737"/>
                </a:cubicBezTo>
                <a:cubicBezTo>
                  <a:pt x="117" y="738"/>
                  <a:pt x="114" y="739"/>
                  <a:pt x="113" y="739"/>
                </a:cubicBezTo>
                <a:cubicBezTo>
                  <a:pt x="113" y="739"/>
                  <a:pt x="113" y="739"/>
                  <a:pt x="113" y="739"/>
                </a:cubicBezTo>
                <a:cubicBezTo>
                  <a:pt x="112" y="739"/>
                  <a:pt x="112" y="739"/>
                  <a:pt x="112" y="739"/>
                </a:cubicBezTo>
                <a:cubicBezTo>
                  <a:pt x="112" y="739"/>
                  <a:pt x="112" y="739"/>
                  <a:pt x="112" y="739"/>
                </a:cubicBezTo>
                <a:cubicBezTo>
                  <a:pt x="112" y="739"/>
                  <a:pt x="112" y="739"/>
                  <a:pt x="112" y="739"/>
                </a:cubicBezTo>
                <a:cubicBezTo>
                  <a:pt x="112" y="739"/>
                  <a:pt x="112" y="739"/>
                  <a:pt x="112" y="739"/>
                </a:cubicBezTo>
                <a:cubicBezTo>
                  <a:pt x="112" y="739"/>
                  <a:pt x="112" y="739"/>
                  <a:pt x="112" y="739"/>
                </a:cubicBezTo>
                <a:cubicBezTo>
                  <a:pt x="112" y="739"/>
                  <a:pt x="112" y="739"/>
                  <a:pt x="112" y="739"/>
                </a:cubicBezTo>
                <a:cubicBezTo>
                  <a:pt x="109" y="738"/>
                  <a:pt x="86" y="729"/>
                  <a:pt x="65" y="719"/>
                </a:cubicBezTo>
                <a:cubicBezTo>
                  <a:pt x="54" y="713"/>
                  <a:pt x="44" y="708"/>
                  <a:pt x="36" y="704"/>
                </a:cubicBezTo>
                <a:cubicBezTo>
                  <a:pt x="32" y="701"/>
                  <a:pt x="29" y="699"/>
                  <a:pt x="27" y="697"/>
                </a:cubicBezTo>
                <a:cubicBezTo>
                  <a:pt x="26" y="696"/>
                  <a:pt x="25" y="696"/>
                  <a:pt x="25" y="695"/>
                </a:cubicBezTo>
                <a:cubicBezTo>
                  <a:pt x="24" y="695"/>
                  <a:pt x="24" y="695"/>
                  <a:pt x="24" y="695"/>
                </a:cubicBezTo>
                <a:cubicBezTo>
                  <a:pt x="24" y="695"/>
                  <a:pt x="24" y="695"/>
                  <a:pt x="24" y="695"/>
                </a:cubicBezTo>
                <a:cubicBezTo>
                  <a:pt x="24" y="695"/>
                  <a:pt x="24" y="695"/>
                  <a:pt x="24" y="695"/>
                </a:cubicBezTo>
                <a:cubicBezTo>
                  <a:pt x="24" y="695"/>
                  <a:pt x="24" y="695"/>
                  <a:pt x="24" y="695"/>
                </a:cubicBezTo>
                <a:cubicBezTo>
                  <a:pt x="24" y="695"/>
                  <a:pt x="24" y="695"/>
                  <a:pt x="24" y="695"/>
                </a:cubicBezTo>
                <a:cubicBezTo>
                  <a:pt x="24" y="695"/>
                  <a:pt x="24" y="695"/>
                  <a:pt x="24" y="695"/>
                </a:cubicBezTo>
                <a:cubicBezTo>
                  <a:pt x="24" y="695"/>
                  <a:pt x="24" y="695"/>
                  <a:pt x="24" y="695"/>
                </a:cubicBezTo>
                <a:cubicBezTo>
                  <a:pt x="23" y="695"/>
                  <a:pt x="23" y="695"/>
                  <a:pt x="23" y="695"/>
                </a:cubicBezTo>
                <a:cubicBezTo>
                  <a:pt x="24" y="695"/>
                  <a:pt x="24" y="695"/>
                  <a:pt x="24" y="695"/>
                </a:cubicBezTo>
                <a:cubicBezTo>
                  <a:pt x="24" y="695"/>
                  <a:pt x="24" y="695"/>
                  <a:pt x="24" y="695"/>
                </a:cubicBezTo>
                <a:cubicBezTo>
                  <a:pt x="23" y="695"/>
                  <a:pt x="23" y="695"/>
                  <a:pt x="23" y="695"/>
                </a:cubicBezTo>
                <a:cubicBezTo>
                  <a:pt x="24" y="695"/>
                  <a:pt x="24" y="695"/>
                  <a:pt x="24" y="695"/>
                </a:cubicBezTo>
                <a:cubicBezTo>
                  <a:pt x="26" y="693"/>
                  <a:pt x="27" y="689"/>
                  <a:pt x="29" y="684"/>
                </a:cubicBezTo>
                <a:cubicBezTo>
                  <a:pt x="32" y="678"/>
                  <a:pt x="34" y="670"/>
                  <a:pt x="36" y="662"/>
                </a:cubicBezTo>
                <a:cubicBezTo>
                  <a:pt x="38" y="655"/>
                  <a:pt x="39" y="649"/>
                  <a:pt x="39" y="645"/>
                </a:cubicBezTo>
                <a:cubicBezTo>
                  <a:pt x="39" y="645"/>
                  <a:pt x="39" y="644"/>
                  <a:pt x="40" y="643"/>
                </a:cubicBezTo>
                <a:cubicBezTo>
                  <a:pt x="40" y="627"/>
                  <a:pt x="42" y="521"/>
                  <a:pt x="46" y="418"/>
                </a:cubicBezTo>
                <a:cubicBezTo>
                  <a:pt x="47" y="367"/>
                  <a:pt x="49" y="316"/>
                  <a:pt x="51" y="277"/>
                </a:cubicBezTo>
                <a:cubicBezTo>
                  <a:pt x="52" y="258"/>
                  <a:pt x="53" y="241"/>
                  <a:pt x="55" y="230"/>
                </a:cubicBezTo>
                <a:cubicBezTo>
                  <a:pt x="55" y="224"/>
                  <a:pt x="56" y="219"/>
                  <a:pt x="56" y="216"/>
                </a:cubicBezTo>
                <a:cubicBezTo>
                  <a:pt x="57" y="214"/>
                  <a:pt x="57" y="213"/>
                  <a:pt x="57" y="212"/>
                </a:cubicBezTo>
                <a:cubicBezTo>
                  <a:pt x="57" y="211"/>
                  <a:pt x="57" y="211"/>
                  <a:pt x="57" y="211"/>
                </a:cubicBezTo>
                <a:cubicBezTo>
                  <a:pt x="57" y="210"/>
                  <a:pt x="57" y="210"/>
                  <a:pt x="57" y="210"/>
                </a:cubicBezTo>
                <a:cubicBezTo>
                  <a:pt x="57" y="210"/>
                  <a:pt x="57" y="210"/>
                  <a:pt x="57" y="210"/>
                </a:cubicBezTo>
                <a:cubicBezTo>
                  <a:pt x="57" y="210"/>
                  <a:pt x="57" y="210"/>
                  <a:pt x="57" y="210"/>
                </a:cubicBezTo>
                <a:cubicBezTo>
                  <a:pt x="57" y="210"/>
                  <a:pt x="57" y="210"/>
                  <a:pt x="57" y="210"/>
                </a:cubicBezTo>
                <a:cubicBezTo>
                  <a:pt x="57" y="210"/>
                  <a:pt x="57" y="210"/>
                  <a:pt x="57" y="210"/>
                </a:cubicBezTo>
                <a:cubicBezTo>
                  <a:pt x="57" y="210"/>
                  <a:pt x="57" y="210"/>
                  <a:pt x="57" y="210"/>
                </a:cubicBezTo>
                <a:cubicBezTo>
                  <a:pt x="61" y="205"/>
                  <a:pt x="69" y="197"/>
                  <a:pt x="77" y="191"/>
                </a:cubicBezTo>
                <a:cubicBezTo>
                  <a:pt x="80" y="187"/>
                  <a:pt x="84" y="184"/>
                  <a:pt x="87" y="182"/>
                </a:cubicBezTo>
                <a:cubicBezTo>
                  <a:pt x="89" y="181"/>
                  <a:pt x="90" y="181"/>
                  <a:pt x="92" y="180"/>
                </a:cubicBezTo>
                <a:cubicBezTo>
                  <a:pt x="93" y="179"/>
                  <a:pt x="94" y="179"/>
                  <a:pt x="94" y="179"/>
                </a:cubicBezTo>
                <a:cubicBezTo>
                  <a:pt x="94" y="179"/>
                  <a:pt x="94" y="179"/>
                  <a:pt x="94" y="179"/>
                </a:cubicBezTo>
                <a:cubicBezTo>
                  <a:pt x="95" y="179"/>
                  <a:pt x="95" y="179"/>
                  <a:pt x="95" y="179"/>
                </a:cubicBezTo>
                <a:cubicBezTo>
                  <a:pt x="94" y="179"/>
                  <a:pt x="94" y="179"/>
                  <a:pt x="94" y="179"/>
                </a:cubicBezTo>
                <a:cubicBezTo>
                  <a:pt x="94" y="179"/>
                  <a:pt x="94" y="179"/>
                  <a:pt x="94" y="179"/>
                </a:cubicBezTo>
                <a:cubicBezTo>
                  <a:pt x="95" y="179"/>
                  <a:pt x="95" y="179"/>
                  <a:pt x="95" y="179"/>
                </a:cubicBezTo>
                <a:cubicBezTo>
                  <a:pt x="94" y="179"/>
                  <a:pt x="94" y="179"/>
                  <a:pt x="94" y="179"/>
                </a:cubicBezTo>
                <a:cubicBezTo>
                  <a:pt x="95" y="179"/>
                  <a:pt x="95" y="179"/>
                  <a:pt x="95" y="179"/>
                </a:cubicBezTo>
                <a:cubicBezTo>
                  <a:pt x="94" y="179"/>
                  <a:pt x="94" y="179"/>
                  <a:pt x="94" y="179"/>
                </a:cubicBezTo>
                <a:cubicBezTo>
                  <a:pt x="94" y="179"/>
                  <a:pt x="94" y="179"/>
                  <a:pt x="94" y="179"/>
                </a:cubicBezTo>
                <a:cubicBezTo>
                  <a:pt x="95" y="179"/>
                  <a:pt x="95" y="179"/>
                  <a:pt x="95" y="179"/>
                </a:cubicBezTo>
                <a:cubicBezTo>
                  <a:pt x="94" y="179"/>
                  <a:pt x="94" y="179"/>
                  <a:pt x="94" y="179"/>
                </a:cubicBezTo>
                <a:cubicBezTo>
                  <a:pt x="94" y="179"/>
                  <a:pt x="94" y="179"/>
                  <a:pt x="94" y="179"/>
                </a:cubicBezTo>
                <a:cubicBezTo>
                  <a:pt x="103" y="203"/>
                  <a:pt x="103" y="203"/>
                  <a:pt x="103" y="203"/>
                </a:cubicBezTo>
                <a:cubicBezTo>
                  <a:pt x="100" y="178"/>
                  <a:pt x="100" y="178"/>
                  <a:pt x="100" y="178"/>
                </a:cubicBezTo>
                <a:cubicBezTo>
                  <a:pt x="100" y="176"/>
                  <a:pt x="100" y="175"/>
                  <a:pt x="99" y="174"/>
                </a:cubicBezTo>
                <a:cubicBezTo>
                  <a:pt x="97" y="171"/>
                  <a:pt x="95" y="169"/>
                  <a:pt x="92" y="166"/>
                </a:cubicBezTo>
                <a:cubicBezTo>
                  <a:pt x="82" y="157"/>
                  <a:pt x="65" y="146"/>
                  <a:pt x="48" y="138"/>
                </a:cubicBezTo>
                <a:cubicBezTo>
                  <a:pt x="40" y="133"/>
                  <a:pt x="32" y="129"/>
                  <a:pt x="25" y="127"/>
                </a:cubicBezTo>
                <a:cubicBezTo>
                  <a:pt x="21" y="125"/>
                  <a:pt x="18" y="124"/>
                  <a:pt x="16" y="123"/>
                </a:cubicBezTo>
                <a:cubicBezTo>
                  <a:pt x="13" y="123"/>
                  <a:pt x="11" y="122"/>
                  <a:pt x="9" y="122"/>
                </a:cubicBezTo>
                <a:cubicBezTo>
                  <a:pt x="8" y="122"/>
                  <a:pt x="8" y="122"/>
                  <a:pt x="7" y="122"/>
                </a:cubicBezTo>
                <a:cubicBezTo>
                  <a:pt x="7" y="122"/>
                  <a:pt x="7" y="122"/>
                  <a:pt x="7" y="122"/>
                </a:cubicBezTo>
                <a:cubicBezTo>
                  <a:pt x="6" y="122"/>
                  <a:pt x="6" y="122"/>
                  <a:pt x="6" y="122"/>
                </a:cubicBezTo>
                <a:cubicBezTo>
                  <a:pt x="6" y="122"/>
                  <a:pt x="6" y="122"/>
                  <a:pt x="6" y="122"/>
                </a:cubicBezTo>
                <a:cubicBezTo>
                  <a:pt x="6" y="122"/>
                  <a:pt x="6" y="122"/>
                  <a:pt x="6" y="122"/>
                </a:cubicBezTo>
                <a:cubicBezTo>
                  <a:pt x="6" y="122"/>
                  <a:pt x="6" y="122"/>
                  <a:pt x="6" y="122"/>
                </a:cubicBezTo>
                <a:cubicBezTo>
                  <a:pt x="6" y="122"/>
                  <a:pt x="6" y="122"/>
                  <a:pt x="6" y="122"/>
                </a:cubicBezTo>
                <a:cubicBezTo>
                  <a:pt x="6" y="122"/>
                  <a:pt x="6" y="122"/>
                  <a:pt x="6" y="122"/>
                </a:cubicBezTo>
                <a:cubicBezTo>
                  <a:pt x="6" y="123"/>
                  <a:pt x="6" y="123"/>
                  <a:pt x="6" y="123"/>
                </a:cubicBezTo>
                <a:cubicBezTo>
                  <a:pt x="7" y="122"/>
                  <a:pt x="7" y="122"/>
                  <a:pt x="7" y="122"/>
                </a:cubicBezTo>
                <a:cubicBezTo>
                  <a:pt x="6" y="122"/>
                  <a:pt x="6" y="122"/>
                  <a:pt x="6" y="122"/>
                </a:cubicBezTo>
                <a:cubicBezTo>
                  <a:pt x="6" y="123"/>
                  <a:pt x="6" y="123"/>
                  <a:pt x="6" y="123"/>
                </a:cubicBezTo>
                <a:cubicBezTo>
                  <a:pt x="7" y="122"/>
                  <a:pt x="7" y="122"/>
                  <a:pt x="7" y="122"/>
                </a:cubicBezTo>
                <a:cubicBezTo>
                  <a:pt x="6" y="123"/>
                  <a:pt x="6" y="123"/>
                  <a:pt x="6" y="123"/>
                </a:cubicBezTo>
                <a:cubicBezTo>
                  <a:pt x="7" y="122"/>
                  <a:pt x="7" y="122"/>
                  <a:pt x="7" y="122"/>
                </a:cubicBezTo>
                <a:cubicBezTo>
                  <a:pt x="7" y="122"/>
                  <a:pt x="7" y="122"/>
                  <a:pt x="7" y="122"/>
                </a:cubicBezTo>
                <a:cubicBezTo>
                  <a:pt x="6" y="123"/>
                  <a:pt x="6" y="123"/>
                  <a:pt x="6" y="123"/>
                </a:cubicBezTo>
                <a:cubicBezTo>
                  <a:pt x="7" y="122"/>
                  <a:pt x="7" y="122"/>
                  <a:pt x="7" y="122"/>
                </a:cubicBezTo>
                <a:cubicBezTo>
                  <a:pt x="7" y="122"/>
                  <a:pt x="7" y="122"/>
                  <a:pt x="7" y="122"/>
                </a:cubicBezTo>
                <a:cubicBezTo>
                  <a:pt x="7" y="122"/>
                  <a:pt x="6" y="122"/>
                  <a:pt x="6" y="121"/>
                </a:cubicBezTo>
                <a:cubicBezTo>
                  <a:pt x="6" y="118"/>
                  <a:pt x="7" y="114"/>
                  <a:pt x="9" y="109"/>
                </a:cubicBezTo>
                <a:cubicBezTo>
                  <a:pt x="10" y="104"/>
                  <a:pt x="11" y="99"/>
                  <a:pt x="11" y="94"/>
                </a:cubicBezTo>
                <a:cubicBezTo>
                  <a:pt x="8" y="94"/>
                  <a:pt x="8" y="94"/>
                  <a:pt x="8" y="94"/>
                </a:cubicBezTo>
                <a:cubicBezTo>
                  <a:pt x="10" y="96"/>
                  <a:pt x="10" y="96"/>
                  <a:pt x="10" y="96"/>
                </a:cubicBezTo>
                <a:cubicBezTo>
                  <a:pt x="10" y="96"/>
                  <a:pt x="11" y="96"/>
                  <a:pt x="11" y="95"/>
                </a:cubicBezTo>
                <a:cubicBezTo>
                  <a:pt x="13" y="93"/>
                  <a:pt x="17" y="88"/>
                  <a:pt x="22" y="84"/>
                </a:cubicBezTo>
                <a:cubicBezTo>
                  <a:pt x="25" y="81"/>
                  <a:pt x="28" y="79"/>
                  <a:pt x="30" y="78"/>
                </a:cubicBezTo>
                <a:cubicBezTo>
                  <a:pt x="32" y="76"/>
                  <a:pt x="35" y="75"/>
                  <a:pt x="36" y="75"/>
                </a:cubicBezTo>
                <a:cubicBezTo>
                  <a:pt x="36" y="75"/>
                  <a:pt x="36" y="75"/>
                  <a:pt x="36" y="75"/>
                </a:cubicBezTo>
                <a:cubicBezTo>
                  <a:pt x="36" y="75"/>
                  <a:pt x="36" y="75"/>
                  <a:pt x="36" y="75"/>
                </a:cubicBezTo>
                <a:cubicBezTo>
                  <a:pt x="37" y="75"/>
                  <a:pt x="38" y="75"/>
                  <a:pt x="40" y="76"/>
                </a:cubicBezTo>
                <a:cubicBezTo>
                  <a:pt x="46" y="77"/>
                  <a:pt x="55" y="82"/>
                  <a:pt x="64" y="86"/>
                </a:cubicBezTo>
                <a:cubicBezTo>
                  <a:pt x="73" y="91"/>
                  <a:pt x="83" y="95"/>
                  <a:pt x="91" y="97"/>
                </a:cubicBezTo>
                <a:cubicBezTo>
                  <a:pt x="92" y="97"/>
                  <a:pt x="93" y="98"/>
                  <a:pt x="94" y="98"/>
                </a:cubicBezTo>
                <a:cubicBezTo>
                  <a:pt x="98" y="98"/>
                  <a:pt x="104" y="97"/>
                  <a:pt x="112" y="96"/>
                </a:cubicBezTo>
                <a:cubicBezTo>
                  <a:pt x="139" y="92"/>
                  <a:pt x="186" y="84"/>
                  <a:pt x="228" y="76"/>
                </a:cubicBezTo>
                <a:cubicBezTo>
                  <a:pt x="250" y="72"/>
                  <a:pt x="270" y="68"/>
                  <a:pt x="286" y="65"/>
                </a:cubicBezTo>
                <a:cubicBezTo>
                  <a:pt x="294" y="64"/>
                  <a:pt x="301" y="63"/>
                  <a:pt x="307" y="62"/>
                </a:cubicBezTo>
                <a:cubicBezTo>
                  <a:pt x="312" y="61"/>
                  <a:pt x="316" y="61"/>
                  <a:pt x="318" y="61"/>
                </a:cubicBezTo>
                <a:cubicBezTo>
                  <a:pt x="319" y="61"/>
                  <a:pt x="319" y="61"/>
                  <a:pt x="319" y="61"/>
                </a:cubicBezTo>
                <a:cubicBezTo>
                  <a:pt x="320" y="61"/>
                  <a:pt x="320" y="61"/>
                  <a:pt x="320" y="61"/>
                </a:cubicBezTo>
                <a:cubicBezTo>
                  <a:pt x="323" y="61"/>
                  <a:pt x="326" y="60"/>
                  <a:pt x="328" y="58"/>
                </a:cubicBezTo>
                <a:cubicBezTo>
                  <a:pt x="332" y="56"/>
                  <a:pt x="336" y="51"/>
                  <a:pt x="340" y="46"/>
                </a:cubicBezTo>
                <a:cubicBezTo>
                  <a:pt x="346" y="39"/>
                  <a:pt x="352" y="29"/>
                  <a:pt x="356" y="22"/>
                </a:cubicBezTo>
                <a:cubicBezTo>
                  <a:pt x="358" y="18"/>
                  <a:pt x="361" y="14"/>
                  <a:pt x="362" y="12"/>
                </a:cubicBezTo>
                <a:cubicBezTo>
                  <a:pt x="363" y="10"/>
                  <a:pt x="364" y="9"/>
                  <a:pt x="365" y="8"/>
                </a:cubicBezTo>
                <a:cubicBezTo>
                  <a:pt x="365" y="7"/>
                  <a:pt x="366" y="7"/>
                  <a:pt x="366" y="7"/>
                </a:cubicBezTo>
                <a:cubicBezTo>
                  <a:pt x="366" y="7"/>
                  <a:pt x="366" y="7"/>
                  <a:pt x="366" y="7"/>
                </a:cubicBezTo>
                <a:cubicBezTo>
                  <a:pt x="366" y="7"/>
                  <a:pt x="367" y="7"/>
                  <a:pt x="367" y="7"/>
                </a:cubicBezTo>
                <a:cubicBezTo>
                  <a:pt x="368" y="8"/>
                  <a:pt x="370" y="9"/>
                  <a:pt x="372" y="11"/>
                </a:cubicBezTo>
                <a:cubicBezTo>
                  <a:pt x="376" y="17"/>
                  <a:pt x="382" y="27"/>
                  <a:pt x="385" y="34"/>
                </a:cubicBezTo>
                <a:cubicBezTo>
                  <a:pt x="385" y="35"/>
                  <a:pt x="385" y="35"/>
                  <a:pt x="385" y="35"/>
                </a:cubicBezTo>
                <a:cubicBezTo>
                  <a:pt x="419" y="58"/>
                  <a:pt x="419" y="58"/>
                  <a:pt x="419" y="58"/>
                </a:cubicBezTo>
                <a:cubicBezTo>
                  <a:pt x="419" y="58"/>
                  <a:pt x="419" y="58"/>
                  <a:pt x="419" y="58"/>
                </a:cubicBezTo>
                <a:cubicBezTo>
                  <a:pt x="421" y="59"/>
                  <a:pt x="422" y="59"/>
                  <a:pt x="424" y="60"/>
                </a:cubicBezTo>
                <a:cubicBezTo>
                  <a:pt x="425" y="61"/>
                  <a:pt x="425" y="61"/>
                  <a:pt x="426" y="62"/>
                </a:cubicBezTo>
                <a:cubicBezTo>
                  <a:pt x="426" y="62"/>
                  <a:pt x="426" y="62"/>
                  <a:pt x="426" y="62"/>
                </a:cubicBezTo>
                <a:cubicBezTo>
                  <a:pt x="461" y="85"/>
                  <a:pt x="461" y="85"/>
                  <a:pt x="461" y="85"/>
                </a:cubicBezTo>
                <a:cubicBezTo>
                  <a:pt x="462" y="83"/>
                  <a:pt x="462" y="83"/>
                  <a:pt x="462" y="83"/>
                </a:cubicBezTo>
                <a:cubicBezTo>
                  <a:pt x="459" y="83"/>
                  <a:pt x="459" y="83"/>
                  <a:pt x="459" y="83"/>
                </a:cubicBezTo>
                <a:cubicBezTo>
                  <a:pt x="459" y="83"/>
                  <a:pt x="459" y="83"/>
                  <a:pt x="459" y="85"/>
                </a:cubicBezTo>
                <a:cubicBezTo>
                  <a:pt x="459" y="89"/>
                  <a:pt x="459" y="100"/>
                  <a:pt x="457" y="110"/>
                </a:cubicBezTo>
                <a:cubicBezTo>
                  <a:pt x="455" y="115"/>
                  <a:pt x="454" y="120"/>
                  <a:pt x="452" y="123"/>
                </a:cubicBezTo>
                <a:cubicBezTo>
                  <a:pt x="451" y="125"/>
                  <a:pt x="450" y="126"/>
                  <a:pt x="449" y="127"/>
                </a:cubicBezTo>
                <a:cubicBezTo>
                  <a:pt x="448" y="128"/>
                  <a:pt x="447" y="129"/>
                  <a:pt x="446" y="129"/>
                </a:cubicBezTo>
                <a:cubicBezTo>
                  <a:pt x="437" y="131"/>
                  <a:pt x="428" y="136"/>
                  <a:pt x="418" y="140"/>
                </a:cubicBezTo>
                <a:cubicBezTo>
                  <a:pt x="408" y="144"/>
                  <a:pt x="397" y="147"/>
                  <a:pt x="388" y="147"/>
                </a:cubicBezTo>
                <a:cubicBezTo>
                  <a:pt x="387" y="147"/>
                  <a:pt x="385" y="147"/>
                  <a:pt x="384" y="146"/>
                </a:cubicBezTo>
                <a:cubicBezTo>
                  <a:pt x="382" y="145"/>
                  <a:pt x="380" y="143"/>
                  <a:pt x="377" y="141"/>
                </a:cubicBezTo>
                <a:cubicBezTo>
                  <a:pt x="375" y="139"/>
                  <a:pt x="372" y="136"/>
                  <a:pt x="369" y="132"/>
                </a:cubicBezTo>
                <a:cubicBezTo>
                  <a:pt x="368" y="131"/>
                  <a:pt x="368" y="131"/>
                  <a:pt x="368" y="131"/>
                </a:cubicBezTo>
                <a:cubicBezTo>
                  <a:pt x="367" y="131"/>
                  <a:pt x="367" y="131"/>
                  <a:pt x="367" y="131"/>
                </a:cubicBezTo>
                <a:cubicBezTo>
                  <a:pt x="344" y="133"/>
                  <a:pt x="313" y="142"/>
                  <a:pt x="289" y="149"/>
                </a:cubicBezTo>
                <a:cubicBezTo>
                  <a:pt x="289" y="149"/>
                  <a:pt x="289" y="149"/>
                  <a:pt x="289" y="149"/>
                </a:cubicBezTo>
                <a:cubicBezTo>
                  <a:pt x="289" y="149"/>
                  <a:pt x="289" y="149"/>
                  <a:pt x="289" y="149"/>
                </a:cubicBezTo>
                <a:cubicBezTo>
                  <a:pt x="240" y="171"/>
                  <a:pt x="188" y="196"/>
                  <a:pt x="180" y="201"/>
                </a:cubicBezTo>
                <a:cubicBezTo>
                  <a:pt x="178" y="202"/>
                  <a:pt x="175" y="202"/>
                  <a:pt x="171" y="203"/>
                </a:cubicBezTo>
                <a:cubicBezTo>
                  <a:pt x="168" y="203"/>
                  <a:pt x="163" y="204"/>
                  <a:pt x="159" y="204"/>
                </a:cubicBezTo>
                <a:cubicBezTo>
                  <a:pt x="150" y="204"/>
                  <a:pt x="140" y="203"/>
                  <a:pt x="132" y="202"/>
                </a:cubicBezTo>
                <a:cubicBezTo>
                  <a:pt x="129" y="202"/>
                  <a:pt x="126" y="201"/>
                  <a:pt x="123" y="201"/>
                </a:cubicBezTo>
                <a:cubicBezTo>
                  <a:pt x="121" y="200"/>
                  <a:pt x="120" y="200"/>
                  <a:pt x="120" y="200"/>
                </a:cubicBezTo>
                <a:cubicBezTo>
                  <a:pt x="119" y="203"/>
                  <a:pt x="119" y="203"/>
                  <a:pt x="119" y="203"/>
                </a:cubicBezTo>
                <a:cubicBezTo>
                  <a:pt x="121" y="206"/>
                  <a:pt x="121" y="206"/>
                  <a:pt x="121" y="206"/>
                </a:cubicBezTo>
                <a:cubicBezTo>
                  <a:pt x="122" y="205"/>
                  <a:pt x="122" y="205"/>
                  <a:pt x="122" y="205"/>
                </a:cubicBezTo>
                <a:cubicBezTo>
                  <a:pt x="128" y="201"/>
                  <a:pt x="128" y="201"/>
                  <a:pt x="128" y="201"/>
                </a:cubicBezTo>
                <a:cubicBezTo>
                  <a:pt x="121" y="199"/>
                  <a:pt x="121" y="199"/>
                  <a:pt x="121" y="199"/>
                </a:cubicBezTo>
                <a:cubicBezTo>
                  <a:pt x="118" y="198"/>
                  <a:pt x="113" y="196"/>
                  <a:pt x="109" y="193"/>
                </a:cubicBezTo>
                <a:cubicBezTo>
                  <a:pt x="106" y="189"/>
                  <a:pt x="102" y="185"/>
                  <a:pt x="101" y="181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95" y="182"/>
                  <a:pt x="95" y="182"/>
                  <a:pt x="95" y="182"/>
                </a:cubicBezTo>
                <a:cubicBezTo>
                  <a:pt x="95" y="183"/>
                  <a:pt x="95" y="184"/>
                  <a:pt x="95" y="184"/>
                </a:cubicBezTo>
                <a:cubicBezTo>
                  <a:pt x="95" y="187"/>
                  <a:pt x="94" y="190"/>
                  <a:pt x="94" y="193"/>
                </a:cubicBezTo>
                <a:cubicBezTo>
                  <a:pt x="93" y="196"/>
                  <a:pt x="92" y="199"/>
                  <a:pt x="92" y="201"/>
                </a:cubicBezTo>
                <a:cubicBezTo>
                  <a:pt x="92" y="202"/>
                  <a:pt x="92" y="204"/>
                  <a:pt x="93" y="205"/>
                </a:cubicBezTo>
                <a:cubicBezTo>
                  <a:pt x="96" y="203"/>
                  <a:pt x="96" y="203"/>
                  <a:pt x="96" y="203"/>
                </a:cubicBezTo>
                <a:cubicBezTo>
                  <a:pt x="93" y="205"/>
                  <a:pt x="93" y="205"/>
                  <a:pt x="93" y="205"/>
                </a:cubicBezTo>
                <a:cubicBezTo>
                  <a:pt x="93" y="205"/>
                  <a:pt x="96" y="212"/>
                  <a:pt x="100" y="220"/>
                </a:cubicBezTo>
                <a:cubicBezTo>
                  <a:pt x="102" y="224"/>
                  <a:pt x="104" y="229"/>
                  <a:pt x="106" y="233"/>
                </a:cubicBezTo>
                <a:cubicBezTo>
                  <a:pt x="109" y="237"/>
                  <a:pt x="112" y="240"/>
                  <a:pt x="114" y="243"/>
                </a:cubicBezTo>
                <a:cubicBezTo>
                  <a:pt x="116" y="242"/>
                  <a:pt x="116" y="242"/>
                  <a:pt x="116" y="242"/>
                </a:cubicBezTo>
                <a:cubicBezTo>
                  <a:pt x="114" y="243"/>
                  <a:pt x="114" y="243"/>
                  <a:pt x="114" y="243"/>
                </a:cubicBezTo>
                <a:cubicBezTo>
                  <a:pt x="114" y="243"/>
                  <a:pt x="114" y="243"/>
                  <a:pt x="114" y="243"/>
                </a:cubicBezTo>
                <a:cubicBezTo>
                  <a:pt x="116" y="242"/>
                  <a:pt x="116" y="242"/>
                  <a:pt x="116" y="242"/>
                </a:cubicBezTo>
                <a:cubicBezTo>
                  <a:pt x="114" y="243"/>
                  <a:pt x="114" y="243"/>
                  <a:pt x="114" y="243"/>
                </a:cubicBezTo>
                <a:cubicBezTo>
                  <a:pt x="114" y="242"/>
                  <a:pt x="114" y="242"/>
                  <a:pt x="114" y="242"/>
                </a:cubicBezTo>
                <a:cubicBezTo>
                  <a:pt x="114" y="243"/>
                  <a:pt x="114" y="243"/>
                  <a:pt x="114" y="243"/>
                </a:cubicBezTo>
                <a:cubicBezTo>
                  <a:pt x="114" y="243"/>
                  <a:pt x="114" y="243"/>
                  <a:pt x="114" y="243"/>
                </a:cubicBezTo>
                <a:cubicBezTo>
                  <a:pt x="114" y="242"/>
                  <a:pt x="114" y="242"/>
                  <a:pt x="114" y="242"/>
                </a:cubicBezTo>
                <a:cubicBezTo>
                  <a:pt x="114" y="243"/>
                  <a:pt x="114" y="243"/>
                  <a:pt x="114" y="243"/>
                </a:cubicBezTo>
                <a:cubicBezTo>
                  <a:pt x="114" y="243"/>
                  <a:pt x="114" y="244"/>
                  <a:pt x="115" y="245"/>
                </a:cubicBezTo>
                <a:cubicBezTo>
                  <a:pt x="116" y="250"/>
                  <a:pt x="116" y="261"/>
                  <a:pt x="117" y="276"/>
                </a:cubicBezTo>
                <a:cubicBezTo>
                  <a:pt x="117" y="291"/>
                  <a:pt x="118" y="310"/>
                  <a:pt x="118" y="331"/>
                </a:cubicBezTo>
                <a:cubicBezTo>
                  <a:pt x="118" y="385"/>
                  <a:pt x="116" y="452"/>
                  <a:pt x="115" y="503"/>
                </a:cubicBezTo>
                <a:cubicBezTo>
                  <a:pt x="115" y="503"/>
                  <a:pt x="115" y="503"/>
                  <a:pt x="115" y="503"/>
                </a:cubicBezTo>
                <a:cubicBezTo>
                  <a:pt x="115" y="503"/>
                  <a:pt x="115" y="503"/>
                  <a:pt x="115" y="503"/>
                </a:cubicBezTo>
                <a:cubicBezTo>
                  <a:pt x="116" y="528"/>
                  <a:pt x="116" y="551"/>
                  <a:pt x="117" y="570"/>
                </a:cubicBezTo>
                <a:cubicBezTo>
                  <a:pt x="118" y="573"/>
                  <a:pt x="118" y="573"/>
                  <a:pt x="118" y="573"/>
                </a:cubicBezTo>
                <a:cubicBezTo>
                  <a:pt x="120" y="573"/>
                  <a:pt x="120" y="573"/>
                  <a:pt x="120" y="573"/>
                </a:cubicBezTo>
                <a:cubicBezTo>
                  <a:pt x="147" y="573"/>
                  <a:pt x="210" y="575"/>
                  <a:pt x="266" y="575"/>
                </a:cubicBezTo>
                <a:cubicBezTo>
                  <a:pt x="267" y="575"/>
                  <a:pt x="267" y="575"/>
                  <a:pt x="267" y="575"/>
                </a:cubicBezTo>
                <a:cubicBezTo>
                  <a:pt x="267" y="575"/>
                  <a:pt x="267" y="575"/>
                  <a:pt x="267" y="575"/>
                </a:cubicBezTo>
                <a:cubicBezTo>
                  <a:pt x="267" y="575"/>
                  <a:pt x="315" y="564"/>
                  <a:pt x="354" y="554"/>
                </a:cubicBezTo>
                <a:cubicBezTo>
                  <a:pt x="354" y="554"/>
                  <a:pt x="354" y="554"/>
                  <a:pt x="354" y="554"/>
                </a:cubicBezTo>
                <a:cubicBezTo>
                  <a:pt x="355" y="553"/>
                  <a:pt x="355" y="553"/>
                  <a:pt x="355" y="553"/>
                </a:cubicBezTo>
                <a:cubicBezTo>
                  <a:pt x="366" y="546"/>
                  <a:pt x="380" y="537"/>
                  <a:pt x="392" y="530"/>
                </a:cubicBezTo>
                <a:cubicBezTo>
                  <a:pt x="397" y="526"/>
                  <a:pt x="402" y="524"/>
                  <a:pt x="406" y="521"/>
                </a:cubicBezTo>
                <a:cubicBezTo>
                  <a:pt x="409" y="519"/>
                  <a:pt x="412" y="518"/>
                  <a:pt x="412" y="518"/>
                </a:cubicBezTo>
                <a:cubicBezTo>
                  <a:pt x="410" y="515"/>
                  <a:pt x="410" y="515"/>
                  <a:pt x="410" y="515"/>
                </a:cubicBezTo>
                <a:cubicBezTo>
                  <a:pt x="410" y="519"/>
                  <a:pt x="410" y="519"/>
                  <a:pt x="410" y="519"/>
                </a:cubicBezTo>
                <a:cubicBezTo>
                  <a:pt x="411" y="519"/>
                  <a:pt x="411" y="519"/>
                  <a:pt x="411" y="519"/>
                </a:cubicBezTo>
                <a:cubicBezTo>
                  <a:pt x="413" y="519"/>
                  <a:pt x="425" y="519"/>
                  <a:pt x="437" y="521"/>
                </a:cubicBezTo>
                <a:cubicBezTo>
                  <a:pt x="443" y="523"/>
                  <a:pt x="449" y="525"/>
                  <a:pt x="454" y="528"/>
                </a:cubicBezTo>
                <a:cubicBezTo>
                  <a:pt x="459" y="530"/>
                  <a:pt x="463" y="534"/>
                  <a:pt x="466" y="538"/>
                </a:cubicBezTo>
                <a:cubicBezTo>
                  <a:pt x="468" y="543"/>
                  <a:pt x="472" y="549"/>
                  <a:pt x="477" y="556"/>
                </a:cubicBezTo>
                <a:cubicBezTo>
                  <a:pt x="482" y="563"/>
                  <a:pt x="488" y="571"/>
                  <a:pt x="494" y="579"/>
                </a:cubicBezTo>
                <a:cubicBezTo>
                  <a:pt x="494" y="580"/>
                  <a:pt x="494" y="580"/>
                  <a:pt x="494" y="580"/>
                </a:cubicBezTo>
                <a:cubicBezTo>
                  <a:pt x="494" y="580"/>
                  <a:pt x="494" y="580"/>
                  <a:pt x="494" y="580"/>
                </a:cubicBezTo>
                <a:lnTo>
                  <a:pt x="496" y="577"/>
                </a:lnTo>
                <a:close/>
              </a:path>
            </a:pathLst>
          </a:custGeom>
          <a:solidFill>
            <a:srgbClr val="FDE9C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500" name="PA_任意多边形 63"/>
          <p:cNvSpPr>
            <a:spLocks noEditPoints="1"/>
          </p:cNvSpPr>
          <p:nvPr>
            <p:custDataLst>
              <p:tags r:id="rId60"/>
            </p:custDataLst>
          </p:nvPr>
        </p:nvSpPr>
        <p:spPr bwMode="auto">
          <a:xfrm>
            <a:off x="8156575" y="1608138"/>
            <a:ext cx="2216150" cy="2373313"/>
          </a:xfrm>
          <a:custGeom>
            <a:avLst/>
            <a:gdLst>
              <a:gd name="T0" fmla="*/ 883 w 929"/>
              <a:gd name="T1" fmla="*/ 863 h 994"/>
              <a:gd name="T2" fmla="*/ 661 w 929"/>
              <a:gd name="T3" fmla="*/ 733 h 994"/>
              <a:gd name="T4" fmla="*/ 768 w 929"/>
              <a:gd name="T5" fmla="*/ 537 h 994"/>
              <a:gd name="T6" fmla="*/ 662 w 929"/>
              <a:gd name="T7" fmla="*/ 438 h 994"/>
              <a:gd name="T8" fmla="*/ 652 w 929"/>
              <a:gd name="T9" fmla="*/ 442 h 994"/>
              <a:gd name="T10" fmla="*/ 504 w 929"/>
              <a:gd name="T11" fmla="*/ 524 h 994"/>
              <a:gd name="T12" fmla="*/ 497 w 929"/>
              <a:gd name="T13" fmla="*/ 388 h 994"/>
              <a:gd name="T14" fmla="*/ 524 w 929"/>
              <a:gd name="T15" fmla="*/ 463 h 994"/>
              <a:gd name="T16" fmla="*/ 526 w 929"/>
              <a:gd name="T17" fmla="*/ 472 h 994"/>
              <a:gd name="T18" fmla="*/ 598 w 929"/>
              <a:gd name="T19" fmla="*/ 465 h 994"/>
              <a:gd name="T20" fmla="*/ 650 w 929"/>
              <a:gd name="T21" fmla="*/ 359 h 994"/>
              <a:gd name="T22" fmla="*/ 727 w 929"/>
              <a:gd name="T23" fmla="*/ 155 h 994"/>
              <a:gd name="T24" fmla="*/ 514 w 929"/>
              <a:gd name="T25" fmla="*/ 145 h 994"/>
              <a:gd name="T26" fmla="*/ 379 w 929"/>
              <a:gd name="T27" fmla="*/ 184 h 994"/>
              <a:gd name="T28" fmla="*/ 377 w 929"/>
              <a:gd name="T29" fmla="*/ 158 h 994"/>
              <a:gd name="T30" fmla="*/ 400 w 929"/>
              <a:gd name="T31" fmla="*/ 233 h 994"/>
              <a:gd name="T32" fmla="*/ 418 w 929"/>
              <a:gd name="T33" fmla="*/ 246 h 994"/>
              <a:gd name="T34" fmla="*/ 501 w 929"/>
              <a:gd name="T35" fmla="*/ 305 h 994"/>
              <a:gd name="T36" fmla="*/ 572 w 929"/>
              <a:gd name="T37" fmla="*/ 252 h 994"/>
              <a:gd name="T38" fmla="*/ 580 w 929"/>
              <a:gd name="T39" fmla="*/ 203 h 994"/>
              <a:gd name="T40" fmla="*/ 558 w 929"/>
              <a:gd name="T41" fmla="*/ 390 h 994"/>
              <a:gd name="T42" fmla="*/ 488 w 929"/>
              <a:gd name="T43" fmla="*/ 363 h 994"/>
              <a:gd name="T44" fmla="*/ 424 w 929"/>
              <a:gd name="T45" fmla="*/ 286 h 994"/>
              <a:gd name="T46" fmla="*/ 406 w 929"/>
              <a:gd name="T47" fmla="*/ 320 h 994"/>
              <a:gd name="T48" fmla="*/ 303 w 929"/>
              <a:gd name="T49" fmla="*/ 444 h 994"/>
              <a:gd name="T50" fmla="*/ 310 w 929"/>
              <a:gd name="T51" fmla="*/ 243 h 994"/>
              <a:gd name="T52" fmla="*/ 326 w 929"/>
              <a:gd name="T53" fmla="*/ 93 h 994"/>
              <a:gd name="T54" fmla="*/ 197 w 929"/>
              <a:gd name="T55" fmla="*/ 14 h 994"/>
              <a:gd name="T56" fmla="*/ 234 w 929"/>
              <a:gd name="T57" fmla="*/ 100 h 994"/>
              <a:gd name="T58" fmla="*/ 250 w 929"/>
              <a:gd name="T59" fmla="*/ 241 h 994"/>
              <a:gd name="T60" fmla="*/ 245 w 929"/>
              <a:gd name="T61" fmla="*/ 244 h 994"/>
              <a:gd name="T62" fmla="*/ 232 w 929"/>
              <a:gd name="T63" fmla="*/ 253 h 994"/>
              <a:gd name="T64" fmla="*/ 33 w 929"/>
              <a:gd name="T65" fmla="*/ 345 h 994"/>
              <a:gd name="T66" fmla="*/ 143 w 929"/>
              <a:gd name="T67" fmla="*/ 483 h 994"/>
              <a:gd name="T68" fmla="*/ 220 w 929"/>
              <a:gd name="T69" fmla="*/ 523 h 994"/>
              <a:gd name="T70" fmla="*/ 7 w 929"/>
              <a:gd name="T71" fmla="*/ 718 h 994"/>
              <a:gd name="T72" fmla="*/ 81 w 929"/>
              <a:gd name="T73" fmla="*/ 791 h 994"/>
              <a:gd name="T74" fmla="*/ 106 w 929"/>
              <a:gd name="T75" fmla="*/ 784 h 994"/>
              <a:gd name="T76" fmla="*/ 191 w 929"/>
              <a:gd name="T77" fmla="*/ 901 h 994"/>
              <a:gd name="T78" fmla="*/ 193 w 929"/>
              <a:gd name="T79" fmla="*/ 909 h 994"/>
              <a:gd name="T80" fmla="*/ 298 w 929"/>
              <a:gd name="T81" fmla="*/ 949 h 994"/>
              <a:gd name="T82" fmla="*/ 337 w 929"/>
              <a:gd name="T83" fmla="*/ 925 h 994"/>
              <a:gd name="T84" fmla="*/ 291 w 929"/>
              <a:gd name="T85" fmla="*/ 753 h 994"/>
              <a:gd name="T86" fmla="*/ 327 w 929"/>
              <a:gd name="T87" fmla="*/ 520 h 994"/>
              <a:gd name="T88" fmla="*/ 404 w 929"/>
              <a:gd name="T89" fmla="*/ 765 h 994"/>
              <a:gd name="T90" fmla="*/ 479 w 929"/>
              <a:gd name="T91" fmla="*/ 947 h 994"/>
              <a:gd name="T92" fmla="*/ 498 w 929"/>
              <a:gd name="T93" fmla="*/ 861 h 994"/>
              <a:gd name="T94" fmla="*/ 548 w 929"/>
              <a:gd name="T95" fmla="*/ 840 h 994"/>
              <a:gd name="T96" fmla="*/ 729 w 929"/>
              <a:gd name="T97" fmla="*/ 927 h 994"/>
              <a:gd name="T98" fmla="*/ 879 w 929"/>
              <a:gd name="T99" fmla="*/ 963 h 994"/>
              <a:gd name="T100" fmla="*/ 913 w 929"/>
              <a:gd name="T101" fmla="*/ 865 h 994"/>
              <a:gd name="T102" fmla="*/ 161 w 929"/>
              <a:gd name="T103" fmla="*/ 796 h 994"/>
              <a:gd name="T104" fmla="*/ 122 w 929"/>
              <a:gd name="T105" fmla="*/ 774 h 994"/>
              <a:gd name="T106" fmla="*/ 222 w 929"/>
              <a:gd name="T107" fmla="*/ 711 h 994"/>
              <a:gd name="T108" fmla="*/ 537 w 929"/>
              <a:gd name="T109" fmla="*/ 784 h 994"/>
              <a:gd name="T110" fmla="*/ 489 w 929"/>
              <a:gd name="T111" fmla="*/ 781 h 994"/>
              <a:gd name="T112" fmla="*/ 519 w 929"/>
              <a:gd name="T113" fmla="*/ 661 h 994"/>
              <a:gd name="T114" fmla="*/ 530 w 929"/>
              <a:gd name="T115" fmla="*/ 669 h 994"/>
              <a:gd name="T116" fmla="*/ 539 w 929"/>
              <a:gd name="T117" fmla="*/ 782 h 994"/>
              <a:gd name="T118" fmla="*/ 554 w 929"/>
              <a:gd name="T119" fmla="*/ 627 h 994"/>
              <a:gd name="T120" fmla="*/ 646 w 929"/>
              <a:gd name="T121" fmla="*/ 548 h 994"/>
              <a:gd name="T122" fmla="*/ 691 w 929"/>
              <a:gd name="T123" fmla="*/ 570 h 994"/>
              <a:gd name="T124" fmla="*/ 617 w 929"/>
              <a:gd name="T125" fmla="*/ 698 h 9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929" h="994">
                <a:moveTo>
                  <a:pt x="913" y="865"/>
                </a:moveTo>
                <a:cubicBezTo>
                  <a:pt x="913" y="864"/>
                  <a:pt x="912" y="863"/>
                  <a:pt x="912" y="862"/>
                </a:cubicBezTo>
                <a:cubicBezTo>
                  <a:pt x="912" y="862"/>
                  <a:pt x="907" y="851"/>
                  <a:pt x="883" y="863"/>
                </a:cubicBezTo>
                <a:cubicBezTo>
                  <a:pt x="859" y="876"/>
                  <a:pt x="705" y="760"/>
                  <a:pt x="678" y="747"/>
                </a:cubicBezTo>
                <a:cubicBezTo>
                  <a:pt x="674" y="745"/>
                  <a:pt x="661" y="735"/>
                  <a:pt x="661" y="735"/>
                </a:cubicBezTo>
                <a:cubicBezTo>
                  <a:pt x="660" y="734"/>
                  <a:pt x="660" y="734"/>
                  <a:pt x="661" y="733"/>
                </a:cubicBezTo>
                <a:cubicBezTo>
                  <a:pt x="661" y="733"/>
                  <a:pt x="750" y="656"/>
                  <a:pt x="756" y="654"/>
                </a:cubicBezTo>
                <a:cubicBezTo>
                  <a:pt x="770" y="648"/>
                  <a:pt x="789" y="593"/>
                  <a:pt x="793" y="575"/>
                </a:cubicBezTo>
                <a:cubicBezTo>
                  <a:pt x="797" y="557"/>
                  <a:pt x="796" y="555"/>
                  <a:pt x="768" y="537"/>
                </a:cubicBezTo>
                <a:cubicBezTo>
                  <a:pt x="740" y="519"/>
                  <a:pt x="727" y="469"/>
                  <a:pt x="714" y="456"/>
                </a:cubicBezTo>
                <a:cubicBezTo>
                  <a:pt x="705" y="446"/>
                  <a:pt x="663" y="438"/>
                  <a:pt x="663" y="438"/>
                </a:cubicBezTo>
                <a:cubicBezTo>
                  <a:pt x="663" y="438"/>
                  <a:pt x="662" y="438"/>
                  <a:pt x="662" y="438"/>
                </a:cubicBezTo>
                <a:cubicBezTo>
                  <a:pt x="662" y="438"/>
                  <a:pt x="662" y="438"/>
                  <a:pt x="662" y="438"/>
                </a:cubicBezTo>
                <a:cubicBezTo>
                  <a:pt x="658" y="438"/>
                  <a:pt x="654" y="440"/>
                  <a:pt x="654" y="440"/>
                </a:cubicBezTo>
                <a:cubicBezTo>
                  <a:pt x="653" y="441"/>
                  <a:pt x="652" y="441"/>
                  <a:pt x="652" y="442"/>
                </a:cubicBezTo>
                <a:cubicBezTo>
                  <a:pt x="652" y="442"/>
                  <a:pt x="643" y="456"/>
                  <a:pt x="637" y="461"/>
                </a:cubicBezTo>
                <a:cubicBezTo>
                  <a:pt x="627" y="467"/>
                  <a:pt x="533" y="526"/>
                  <a:pt x="524" y="527"/>
                </a:cubicBezTo>
                <a:cubicBezTo>
                  <a:pt x="519" y="528"/>
                  <a:pt x="504" y="524"/>
                  <a:pt x="504" y="524"/>
                </a:cubicBezTo>
                <a:cubicBezTo>
                  <a:pt x="504" y="524"/>
                  <a:pt x="503" y="523"/>
                  <a:pt x="503" y="522"/>
                </a:cubicBezTo>
                <a:cubicBezTo>
                  <a:pt x="503" y="522"/>
                  <a:pt x="508" y="412"/>
                  <a:pt x="506" y="410"/>
                </a:cubicBezTo>
                <a:cubicBezTo>
                  <a:pt x="504" y="408"/>
                  <a:pt x="497" y="388"/>
                  <a:pt x="497" y="388"/>
                </a:cubicBezTo>
                <a:cubicBezTo>
                  <a:pt x="497" y="387"/>
                  <a:pt x="497" y="387"/>
                  <a:pt x="497" y="388"/>
                </a:cubicBezTo>
                <a:cubicBezTo>
                  <a:pt x="497" y="388"/>
                  <a:pt x="527" y="434"/>
                  <a:pt x="529" y="437"/>
                </a:cubicBezTo>
                <a:cubicBezTo>
                  <a:pt x="533" y="441"/>
                  <a:pt x="524" y="463"/>
                  <a:pt x="524" y="463"/>
                </a:cubicBezTo>
                <a:cubicBezTo>
                  <a:pt x="524" y="463"/>
                  <a:pt x="524" y="464"/>
                  <a:pt x="525" y="465"/>
                </a:cubicBezTo>
                <a:cubicBezTo>
                  <a:pt x="526" y="470"/>
                  <a:pt x="526" y="470"/>
                  <a:pt x="526" y="470"/>
                </a:cubicBezTo>
                <a:cubicBezTo>
                  <a:pt x="526" y="470"/>
                  <a:pt x="526" y="471"/>
                  <a:pt x="526" y="472"/>
                </a:cubicBezTo>
                <a:cubicBezTo>
                  <a:pt x="526" y="472"/>
                  <a:pt x="527" y="478"/>
                  <a:pt x="542" y="483"/>
                </a:cubicBezTo>
                <a:cubicBezTo>
                  <a:pt x="561" y="488"/>
                  <a:pt x="596" y="466"/>
                  <a:pt x="596" y="466"/>
                </a:cubicBezTo>
                <a:cubicBezTo>
                  <a:pt x="596" y="466"/>
                  <a:pt x="597" y="465"/>
                  <a:pt x="598" y="465"/>
                </a:cubicBezTo>
                <a:cubicBezTo>
                  <a:pt x="598" y="465"/>
                  <a:pt x="625" y="450"/>
                  <a:pt x="620" y="442"/>
                </a:cubicBezTo>
                <a:cubicBezTo>
                  <a:pt x="615" y="434"/>
                  <a:pt x="649" y="361"/>
                  <a:pt x="649" y="361"/>
                </a:cubicBezTo>
                <a:cubicBezTo>
                  <a:pt x="649" y="361"/>
                  <a:pt x="650" y="360"/>
                  <a:pt x="650" y="359"/>
                </a:cubicBezTo>
                <a:cubicBezTo>
                  <a:pt x="650" y="359"/>
                  <a:pt x="691" y="292"/>
                  <a:pt x="691" y="287"/>
                </a:cubicBezTo>
                <a:cubicBezTo>
                  <a:pt x="693" y="276"/>
                  <a:pt x="730" y="248"/>
                  <a:pt x="736" y="240"/>
                </a:cubicBezTo>
                <a:cubicBezTo>
                  <a:pt x="743" y="233"/>
                  <a:pt x="734" y="154"/>
                  <a:pt x="727" y="155"/>
                </a:cubicBezTo>
                <a:cubicBezTo>
                  <a:pt x="719" y="155"/>
                  <a:pt x="641" y="89"/>
                  <a:pt x="629" y="86"/>
                </a:cubicBezTo>
                <a:cubicBezTo>
                  <a:pt x="618" y="84"/>
                  <a:pt x="598" y="92"/>
                  <a:pt x="598" y="103"/>
                </a:cubicBezTo>
                <a:cubicBezTo>
                  <a:pt x="598" y="113"/>
                  <a:pt x="522" y="139"/>
                  <a:pt x="514" y="145"/>
                </a:cubicBezTo>
                <a:cubicBezTo>
                  <a:pt x="508" y="149"/>
                  <a:pt x="415" y="196"/>
                  <a:pt x="415" y="196"/>
                </a:cubicBezTo>
                <a:cubicBezTo>
                  <a:pt x="414" y="197"/>
                  <a:pt x="413" y="197"/>
                  <a:pt x="413" y="197"/>
                </a:cubicBezTo>
                <a:cubicBezTo>
                  <a:pt x="379" y="184"/>
                  <a:pt x="379" y="184"/>
                  <a:pt x="379" y="184"/>
                </a:cubicBezTo>
                <a:cubicBezTo>
                  <a:pt x="378" y="184"/>
                  <a:pt x="378" y="183"/>
                  <a:pt x="378" y="182"/>
                </a:cubicBezTo>
                <a:cubicBezTo>
                  <a:pt x="378" y="159"/>
                  <a:pt x="378" y="159"/>
                  <a:pt x="378" y="159"/>
                </a:cubicBezTo>
                <a:cubicBezTo>
                  <a:pt x="378" y="158"/>
                  <a:pt x="377" y="158"/>
                  <a:pt x="377" y="158"/>
                </a:cubicBezTo>
                <a:cubicBezTo>
                  <a:pt x="377" y="158"/>
                  <a:pt x="344" y="183"/>
                  <a:pt x="358" y="197"/>
                </a:cubicBezTo>
                <a:cubicBezTo>
                  <a:pt x="367" y="207"/>
                  <a:pt x="399" y="231"/>
                  <a:pt x="399" y="231"/>
                </a:cubicBezTo>
                <a:cubicBezTo>
                  <a:pt x="399" y="232"/>
                  <a:pt x="400" y="233"/>
                  <a:pt x="400" y="233"/>
                </a:cubicBezTo>
                <a:cubicBezTo>
                  <a:pt x="402" y="237"/>
                  <a:pt x="402" y="237"/>
                  <a:pt x="402" y="237"/>
                </a:cubicBezTo>
                <a:cubicBezTo>
                  <a:pt x="403" y="237"/>
                  <a:pt x="403" y="238"/>
                  <a:pt x="404" y="238"/>
                </a:cubicBezTo>
                <a:cubicBezTo>
                  <a:pt x="404" y="238"/>
                  <a:pt x="413" y="243"/>
                  <a:pt x="418" y="246"/>
                </a:cubicBezTo>
                <a:cubicBezTo>
                  <a:pt x="419" y="247"/>
                  <a:pt x="419" y="247"/>
                  <a:pt x="419" y="247"/>
                </a:cubicBezTo>
                <a:cubicBezTo>
                  <a:pt x="419" y="247"/>
                  <a:pt x="420" y="248"/>
                  <a:pt x="421" y="248"/>
                </a:cubicBezTo>
                <a:cubicBezTo>
                  <a:pt x="421" y="248"/>
                  <a:pt x="498" y="302"/>
                  <a:pt x="501" y="305"/>
                </a:cubicBezTo>
                <a:cubicBezTo>
                  <a:pt x="505" y="309"/>
                  <a:pt x="527" y="299"/>
                  <a:pt x="541" y="298"/>
                </a:cubicBezTo>
                <a:cubicBezTo>
                  <a:pt x="556" y="297"/>
                  <a:pt x="572" y="255"/>
                  <a:pt x="572" y="255"/>
                </a:cubicBezTo>
                <a:cubicBezTo>
                  <a:pt x="573" y="254"/>
                  <a:pt x="573" y="253"/>
                  <a:pt x="572" y="252"/>
                </a:cubicBezTo>
                <a:cubicBezTo>
                  <a:pt x="572" y="252"/>
                  <a:pt x="564" y="220"/>
                  <a:pt x="567" y="215"/>
                </a:cubicBezTo>
                <a:cubicBezTo>
                  <a:pt x="569" y="212"/>
                  <a:pt x="579" y="203"/>
                  <a:pt x="579" y="203"/>
                </a:cubicBezTo>
                <a:cubicBezTo>
                  <a:pt x="579" y="203"/>
                  <a:pt x="580" y="203"/>
                  <a:pt x="580" y="203"/>
                </a:cubicBezTo>
                <a:cubicBezTo>
                  <a:pt x="575" y="363"/>
                  <a:pt x="575" y="363"/>
                  <a:pt x="575" y="363"/>
                </a:cubicBezTo>
                <a:cubicBezTo>
                  <a:pt x="575" y="364"/>
                  <a:pt x="575" y="365"/>
                  <a:pt x="574" y="365"/>
                </a:cubicBezTo>
                <a:cubicBezTo>
                  <a:pt x="574" y="365"/>
                  <a:pt x="565" y="390"/>
                  <a:pt x="558" y="390"/>
                </a:cubicBezTo>
                <a:cubicBezTo>
                  <a:pt x="549" y="389"/>
                  <a:pt x="520" y="387"/>
                  <a:pt x="506" y="381"/>
                </a:cubicBezTo>
                <a:cubicBezTo>
                  <a:pt x="502" y="380"/>
                  <a:pt x="489" y="365"/>
                  <a:pt x="489" y="365"/>
                </a:cubicBezTo>
                <a:cubicBezTo>
                  <a:pt x="489" y="365"/>
                  <a:pt x="488" y="364"/>
                  <a:pt x="488" y="363"/>
                </a:cubicBezTo>
                <a:cubicBezTo>
                  <a:pt x="488" y="363"/>
                  <a:pt x="463" y="294"/>
                  <a:pt x="455" y="290"/>
                </a:cubicBezTo>
                <a:cubicBezTo>
                  <a:pt x="442" y="284"/>
                  <a:pt x="426" y="285"/>
                  <a:pt x="426" y="285"/>
                </a:cubicBezTo>
                <a:cubicBezTo>
                  <a:pt x="425" y="285"/>
                  <a:pt x="424" y="285"/>
                  <a:pt x="424" y="286"/>
                </a:cubicBezTo>
                <a:cubicBezTo>
                  <a:pt x="424" y="305"/>
                  <a:pt x="424" y="305"/>
                  <a:pt x="424" y="305"/>
                </a:cubicBezTo>
                <a:cubicBezTo>
                  <a:pt x="424" y="306"/>
                  <a:pt x="423" y="307"/>
                  <a:pt x="423" y="307"/>
                </a:cubicBezTo>
                <a:cubicBezTo>
                  <a:pt x="423" y="307"/>
                  <a:pt x="408" y="317"/>
                  <a:pt x="406" y="320"/>
                </a:cubicBezTo>
                <a:cubicBezTo>
                  <a:pt x="403" y="326"/>
                  <a:pt x="329" y="457"/>
                  <a:pt x="316" y="465"/>
                </a:cubicBezTo>
                <a:cubicBezTo>
                  <a:pt x="310" y="470"/>
                  <a:pt x="303" y="446"/>
                  <a:pt x="303" y="446"/>
                </a:cubicBezTo>
                <a:cubicBezTo>
                  <a:pt x="303" y="445"/>
                  <a:pt x="303" y="444"/>
                  <a:pt x="303" y="444"/>
                </a:cubicBezTo>
                <a:cubicBezTo>
                  <a:pt x="303" y="444"/>
                  <a:pt x="358" y="353"/>
                  <a:pt x="358" y="327"/>
                </a:cubicBezTo>
                <a:cubicBezTo>
                  <a:pt x="358" y="293"/>
                  <a:pt x="357" y="293"/>
                  <a:pt x="357" y="292"/>
                </a:cubicBezTo>
                <a:cubicBezTo>
                  <a:pt x="310" y="243"/>
                  <a:pt x="310" y="243"/>
                  <a:pt x="310" y="243"/>
                </a:cubicBezTo>
                <a:cubicBezTo>
                  <a:pt x="310" y="243"/>
                  <a:pt x="310" y="242"/>
                  <a:pt x="310" y="241"/>
                </a:cubicBezTo>
                <a:cubicBezTo>
                  <a:pt x="310" y="241"/>
                  <a:pt x="308" y="207"/>
                  <a:pt x="308" y="193"/>
                </a:cubicBezTo>
                <a:cubicBezTo>
                  <a:pt x="308" y="167"/>
                  <a:pt x="322" y="102"/>
                  <a:pt x="326" y="93"/>
                </a:cubicBezTo>
                <a:cubicBezTo>
                  <a:pt x="331" y="83"/>
                  <a:pt x="321" y="69"/>
                  <a:pt x="309" y="50"/>
                </a:cubicBezTo>
                <a:cubicBezTo>
                  <a:pt x="298" y="31"/>
                  <a:pt x="236" y="9"/>
                  <a:pt x="225" y="4"/>
                </a:cubicBezTo>
                <a:cubicBezTo>
                  <a:pt x="213" y="0"/>
                  <a:pt x="197" y="14"/>
                  <a:pt x="197" y="14"/>
                </a:cubicBezTo>
                <a:cubicBezTo>
                  <a:pt x="196" y="15"/>
                  <a:pt x="196" y="16"/>
                  <a:pt x="195" y="16"/>
                </a:cubicBezTo>
                <a:cubicBezTo>
                  <a:pt x="195" y="16"/>
                  <a:pt x="185" y="31"/>
                  <a:pt x="196" y="35"/>
                </a:cubicBezTo>
                <a:cubicBezTo>
                  <a:pt x="206" y="39"/>
                  <a:pt x="234" y="100"/>
                  <a:pt x="234" y="100"/>
                </a:cubicBezTo>
                <a:cubicBezTo>
                  <a:pt x="234" y="100"/>
                  <a:pt x="235" y="101"/>
                  <a:pt x="235" y="102"/>
                </a:cubicBezTo>
                <a:cubicBezTo>
                  <a:pt x="235" y="102"/>
                  <a:pt x="265" y="132"/>
                  <a:pt x="268" y="151"/>
                </a:cubicBezTo>
                <a:cubicBezTo>
                  <a:pt x="270" y="165"/>
                  <a:pt x="250" y="241"/>
                  <a:pt x="250" y="241"/>
                </a:cubicBezTo>
                <a:cubicBezTo>
                  <a:pt x="250" y="242"/>
                  <a:pt x="249" y="243"/>
                  <a:pt x="248" y="243"/>
                </a:cubicBezTo>
                <a:cubicBezTo>
                  <a:pt x="246" y="244"/>
                  <a:pt x="246" y="244"/>
                  <a:pt x="246" y="244"/>
                </a:cubicBezTo>
                <a:cubicBezTo>
                  <a:pt x="245" y="244"/>
                  <a:pt x="245" y="244"/>
                  <a:pt x="245" y="244"/>
                </a:cubicBezTo>
                <a:cubicBezTo>
                  <a:pt x="244" y="244"/>
                  <a:pt x="244" y="244"/>
                  <a:pt x="244" y="244"/>
                </a:cubicBezTo>
                <a:cubicBezTo>
                  <a:pt x="241" y="247"/>
                  <a:pt x="234" y="252"/>
                  <a:pt x="234" y="252"/>
                </a:cubicBezTo>
                <a:cubicBezTo>
                  <a:pt x="234" y="252"/>
                  <a:pt x="233" y="253"/>
                  <a:pt x="232" y="253"/>
                </a:cubicBezTo>
                <a:cubicBezTo>
                  <a:pt x="232" y="253"/>
                  <a:pt x="189" y="296"/>
                  <a:pt x="166" y="300"/>
                </a:cubicBezTo>
                <a:cubicBezTo>
                  <a:pt x="141" y="304"/>
                  <a:pt x="67" y="297"/>
                  <a:pt x="55" y="309"/>
                </a:cubicBezTo>
                <a:cubicBezTo>
                  <a:pt x="44" y="321"/>
                  <a:pt x="33" y="345"/>
                  <a:pt x="33" y="345"/>
                </a:cubicBezTo>
                <a:cubicBezTo>
                  <a:pt x="33" y="345"/>
                  <a:pt x="32" y="346"/>
                  <a:pt x="32" y="347"/>
                </a:cubicBezTo>
                <a:cubicBezTo>
                  <a:pt x="32" y="347"/>
                  <a:pt x="41" y="397"/>
                  <a:pt x="49" y="407"/>
                </a:cubicBezTo>
                <a:cubicBezTo>
                  <a:pt x="56" y="417"/>
                  <a:pt x="123" y="483"/>
                  <a:pt x="143" y="483"/>
                </a:cubicBezTo>
                <a:cubicBezTo>
                  <a:pt x="154" y="483"/>
                  <a:pt x="218" y="478"/>
                  <a:pt x="218" y="478"/>
                </a:cubicBezTo>
                <a:cubicBezTo>
                  <a:pt x="219" y="477"/>
                  <a:pt x="219" y="478"/>
                  <a:pt x="219" y="479"/>
                </a:cubicBezTo>
                <a:cubicBezTo>
                  <a:pt x="220" y="523"/>
                  <a:pt x="220" y="523"/>
                  <a:pt x="220" y="523"/>
                </a:cubicBezTo>
                <a:cubicBezTo>
                  <a:pt x="220" y="524"/>
                  <a:pt x="220" y="525"/>
                  <a:pt x="219" y="525"/>
                </a:cubicBezTo>
                <a:cubicBezTo>
                  <a:pt x="219" y="525"/>
                  <a:pt x="138" y="558"/>
                  <a:pt x="132" y="579"/>
                </a:cubicBezTo>
                <a:cubicBezTo>
                  <a:pt x="125" y="600"/>
                  <a:pt x="0" y="699"/>
                  <a:pt x="7" y="718"/>
                </a:cubicBezTo>
                <a:cubicBezTo>
                  <a:pt x="12" y="729"/>
                  <a:pt x="35" y="772"/>
                  <a:pt x="44" y="775"/>
                </a:cubicBezTo>
                <a:cubicBezTo>
                  <a:pt x="51" y="778"/>
                  <a:pt x="78" y="790"/>
                  <a:pt x="78" y="790"/>
                </a:cubicBezTo>
                <a:cubicBezTo>
                  <a:pt x="79" y="791"/>
                  <a:pt x="80" y="791"/>
                  <a:pt x="81" y="791"/>
                </a:cubicBezTo>
                <a:cubicBezTo>
                  <a:pt x="90" y="792"/>
                  <a:pt x="90" y="792"/>
                  <a:pt x="90" y="792"/>
                </a:cubicBezTo>
                <a:cubicBezTo>
                  <a:pt x="91" y="792"/>
                  <a:pt x="92" y="792"/>
                  <a:pt x="93" y="792"/>
                </a:cubicBezTo>
                <a:cubicBezTo>
                  <a:pt x="106" y="784"/>
                  <a:pt x="106" y="784"/>
                  <a:pt x="106" y="784"/>
                </a:cubicBezTo>
                <a:cubicBezTo>
                  <a:pt x="107" y="784"/>
                  <a:pt x="107" y="783"/>
                  <a:pt x="107" y="783"/>
                </a:cubicBezTo>
                <a:cubicBezTo>
                  <a:pt x="107" y="783"/>
                  <a:pt x="108" y="784"/>
                  <a:pt x="108" y="784"/>
                </a:cubicBezTo>
                <a:cubicBezTo>
                  <a:pt x="108" y="784"/>
                  <a:pt x="192" y="887"/>
                  <a:pt x="191" y="901"/>
                </a:cubicBezTo>
                <a:cubicBezTo>
                  <a:pt x="191" y="901"/>
                  <a:pt x="191" y="901"/>
                  <a:pt x="191" y="901"/>
                </a:cubicBezTo>
                <a:cubicBezTo>
                  <a:pt x="191" y="902"/>
                  <a:pt x="191" y="903"/>
                  <a:pt x="192" y="903"/>
                </a:cubicBezTo>
                <a:cubicBezTo>
                  <a:pt x="193" y="909"/>
                  <a:pt x="193" y="909"/>
                  <a:pt x="193" y="909"/>
                </a:cubicBezTo>
                <a:cubicBezTo>
                  <a:pt x="193" y="909"/>
                  <a:pt x="193" y="910"/>
                  <a:pt x="194" y="911"/>
                </a:cubicBezTo>
                <a:cubicBezTo>
                  <a:pt x="194" y="911"/>
                  <a:pt x="221" y="950"/>
                  <a:pt x="234" y="952"/>
                </a:cubicBezTo>
                <a:cubicBezTo>
                  <a:pt x="245" y="954"/>
                  <a:pt x="298" y="949"/>
                  <a:pt x="298" y="949"/>
                </a:cubicBezTo>
                <a:cubicBezTo>
                  <a:pt x="299" y="949"/>
                  <a:pt x="300" y="950"/>
                  <a:pt x="300" y="950"/>
                </a:cubicBezTo>
                <a:cubicBezTo>
                  <a:pt x="300" y="950"/>
                  <a:pt x="309" y="953"/>
                  <a:pt x="318" y="947"/>
                </a:cubicBezTo>
                <a:cubicBezTo>
                  <a:pt x="327" y="942"/>
                  <a:pt x="337" y="932"/>
                  <a:pt x="337" y="925"/>
                </a:cubicBezTo>
                <a:cubicBezTo>
                  <a:pt x="337" y="913"/>
                  <a:pt x="325" y="901"/>
                  <a:pt x="305" y="815"/>
                </a:cubicBezTo>
                <a:cubicBezTo>
                  <a:pt x="299" y="788"/>
                  <a:pt x="291" y="756"/>
                  <a:pt x="291" y="756"/>
                </a:cubicBezTo>
                <a:cubicBezTo>
                  <a:pt x="291" y="755"/>
                  <a:pt x="291" y="754"/>
                  <a:pt x="291" y="753"/>
                </a:cubicBezTo>
                <a:cubicBezTo>
                  <a:pt x="299" y="601"/>
                  <a:pt x="299" y="601"/>
                  <a:pt x="299" y="601"/>
                </a:cubicBezTo>
                <a:cubicBezTo>
                  <a:pt x="299" y="601"/>
                  <a:pt x="299" y="600"/>
                  <a:pt x="299" y="599"/>
                </a:cubicBezTo>
                <a:cubicBezTo>
                  <a:pt x="299" y="599"/>
                  <a:pt x="316" y="528"/>
                  <a:pt x="327" y="520"/>
                </a:cubicBezTo>
                <a:cubicBezTo>
                  <a:pt x="348" y="505"/>
                  <a:pt x="423" y="326"/>
                  <a:pt x="423" y="326"/>
                </a:cubicBezTo>
                <a:cubicBezTo>
                  <a:pt x="423" y="325"/>
                  <a:pt x="423" y="325"/>
                  <a:pt x="423" y="326"/>
                </a:cubicBezTo>
                <a:cubicBezTo>
                  <a:pt x="423" y="326"/>
                  <a:pt x="409" y="755"/>
                  <a:pt x="404" y="765"/>
                </a:cubicBezTo>
                <a:cubicBezTo>
                  <a:pt x="399" y="777"/>
                  <a:pt x="385" y="884"/>
                  <a:pt x="379" y="886"/>
                </a:cubicBezTo>
                <a:cubicBezTo>
                  <a:pt x="372" y="888"/>
                  <a:pt x="417" y="994"/>
                  <a:pt x="431" y="991"/>
                </a:cubicBezTo>
                <a:cubicBezTo>
                  <a:pt x="446" y="989"/>
                  <a:pt x="477" y="967"/>
                  <a:pt x="479" y="947"/>
                </a:cubicBezTo>
                <a:cubicBezTo>
                  <a:pt x="480" y="942"/>
                  <a:pt x="485" y="849"/>
                  <a:pt x="485" y="849"/>
                </a:cubicBezTo>
                <a:cubicBezTo>
                  <a:pt x="485" y="849"/>
                  <a:pt x="486" y="848"/>
                  <a:pt x="486" y="849"/>
                </a:cubicBezTo>
                <a:cubicBezTo>
                  <a:pt x="486" y="849"/>
                  <a:pt x="497" y="860"/>
                  <a:pt x="498" y="861"/>
                </a:cubicBezTo>
                <a:cubicBezTo>
                  <a:pt x="502" y="866"/>
                  <a:pt x="531" y="862"/>
                  <a:pt x="531" y="862"/>
                </a:cubicBezTo>
                <a:cubicBezTo>
                  <a:pt x="532" y="861"/>
                  <a:pt x="533" y="861"/>
                  <a:pt x="534" y="861"/>
                </a:cubicBezTo>
                <a:cubicBezTo>
                  <a:pt x="534" y="861"/>
                  <a:pt x="543" y="856"/>
                  <a:pt x="548" y="840"/>
                </a:cubicBezTo>
                <a:cubicBezTo>
                  <a:pt x="550" y="834"/>
                  <a:pt x="613" y="775"/>
                  <a:pt x="613" y="775"/>
                </a:cubicBezTo>
                <a:cubicBezTo>
                  <a:pt x="614" y="775"/>
                  <a:pt x="614" y="775"/>
                  <a:pt x="615" y="776"/>
                </a:cubicBezTo>
                <a:cubicBezTo>
                  <a:pt x="615" y="776"/>
                  <a:pt x="726" y="921"/>
                  <a:pt x="729" y="927"/>
                </a:cubicBezTo>
                <a:cubicBezTo>
                  <a:pt x="732" y="934"/>
                  <a:pt x="786" y="962"/>
                  <a:pt x="786" y="962"/>
                </a:cubicBezTo>
                <a:cubicBezTo>
                  <a:pt x="787" y="962"/>
                  <a:pt x="788" y="963"/>
                  <a:pt x="788" y="963"/>
                </a:cubicBezTo>
                <a:cubicBezTo>
                  <a:pt x="788" y="963"/>
                  <a:pt x="859" y="965"/>
                  <a:pt x="879" y="963"/>
                </a:cubicBezTo>
                <a:cubicBezTo>
                  <a:pt x="899" y="961"/>
                  <a:pt x="929" y="923"/>
                  <a:pt x="929" y="923"/>
                </a:cubicBezTo>
                <a:cubicBezTo>
                  <a:pt x="929" y="922"/>
                  <a:pt x="929" y="921"/>
                  <a:pt x="929" y="920"/>
                </a:cubicBezTo>
                <a:lnTo>
                  <a:pt x="913" y="865"/>
                </a:lnTo>
                <a:close/>
                <a:moveTo>
                  <a:pt x="222" y="809"/>
                </a:moveTo>
                <a:cubicBezTo>
                  <a:pt x="222" y="809"/>
                  <a:pt x="221" y="810"/>
                  <a:pt x="220" y="810"/>
                </a:cubicBezTo>
                <a:cubicBezTo>
                  <a:pt x="161" y="796"/>
                  <a:pt x="161" y="796"/>
                  <a:pt x="161" y="796"/>
                </a:cubicBezTo>
                <a:cubicBezTo>
                  <a:pt x="160" y="795"/>
                  <a:pt x="159" y="795"/>
                  <a:pt x="159" y="795"/>
                </a:cubicBezTo>
                <a:cubicBezTo>
                  <a:pt x="122" y="775"/>
                  <a:pt x="122" y="775"/>
                  <a:pt x="122" y="775"/>
                </a:cubicBezTo>
                <a:cubicBezTo>
                  <a:pt x="122" y="775"/>
                  <a:pt x="122" y="775"/>
                  <a:pt x="122" y="774"/>
                </a:cubicBezTo>
                <a:cubicBezTo>
                  <a:pt x="122" y="774"/>
                  <a:pt x="201" y="722"/>
                  <a:pt x="209" y="722"/>
                </a:cubicBezTo>
                <a:cubicBezTo>
                  <a:pt x="212" y="722"/>
                  <a:pt x="221" y="711"/>
                  <a:pt x="221" y="711"/>
                </a:cubicBezTo>
                <a:cubicBezTo>
                  <a:pt x="222" y="710"/>
                  <a:pt x="222" y="710"/>
                  <a:pt x="222" y="711"/>
                </a:cubicBezTo>
                <a:lnTo>
                  <a:pt x="222" y="809"/>
                </a:lnTo>
                <a:close/>
                <a:moveTo>
                  <a:pt x="539" y="782"/>
                </a:moveTo>
                <a:cubicBezTo>
                  <a:pt x="539" y="783"/>
                  <a:pt x="538" y="783"/>
                  <a:pt x="537" y="784"/>
                </a:cubicBezTo>
                <a:cubicBezTo>
                  <a:pt x="537" y="784"/>
                  <a:pt x="528" y="787"/>
                  <a:pt x="526" y="788"/>
                </a:cubicBezTo>
                <a:cubicBezTo>
                  <a:pt x="518" y="789"/>
                  <a:pt x="490" y="783"/>
                  <a:pt x="490" y="783"/>
                </a:cubicBezTo>
                <a:cubicBezTo>
                  <a:pt x="490" y="783"/>
                  <a:pt x="489" y="782"/>
                  <a:pt x="489" y="781"/>
                </a:cubicBezTo>
                <a:cubicBezTo>
                  <a:pt x="495" y="688"/>
                  <a:pt x="495" y="688"/>
                  <a:pt x="495" y="688"/>
                </a:cubicBezTo>
                <a:cubicBezTo>
                  <a:pt x="495" y="687"/>
                  <a:pt x="495" y="686"/>
                  <a:pt x="495" y="686"/>
                </a:cubicBezTo>
                <a:cubicBezTo>
                  <a:pt x="519" y="661"/>
                  <a:pt x="519" y="661"/>
                  <a:pt x="519" y="661"/>
                </a:cubicBezTo>
                <a:cubicBezTo>
                  <a:pt x="519" y="660"/>
                  <a:pt x="520" y="660"/>
                  <a:pt x="520" y="661"/>
                </a:cubicBezTo>
                <a:cubicBezTo>
                  <a:pt x="528" y="667"/>
                  <a:pt x="528" y="667"/>
                  <a:pt x="528" y="667"/>
                </a:cubicBezTo>
                <a:cubicBezTo>
                  <a:pt x="529" y="667"/>
                  <a:pt x="530" y="668"/>
                  <a:pt x="530" y="669"/>
                </a:cubicBezTo>
                <a:cubicBezTo>
                  <a:pt x="588" y="731"/>
                  <a:pt x="588" y="731"/>
                  <a:pt x="588" y="731"/>
                </a:cubicBezTo>
                <a:cubicBezTo>
                  <a:pt x="588" y="732"/>
                  <a:pt x="588" y="732"/>
                  <a:pt x="588" y="733"/>
                </a:cubicBezTo>
                <a:lnTo>
                  <a:pt x="539" y="782"/>
                </a:lnTo>
                <a:close/>
                <a:moveTo>
                  <a:pt x="550" y="641"/>
                </a:moveTo>
                <a:cubicBezTo>
                  <a:pt x="550" y="641"/>
                  <a:pt x="550" y="640"/>
                  <a:pt x="550" y="639"/>
                </a:cubicBezTo>
                <a:cubicBezTo>
                  <a:pt x="554" y="627"/>
                  <a:pt x="554" y="627"/>
                  <a:pt x="554" y="627"/>
                </a:cubicBezTo>
                <a:cubicBezTo>
                  <a:pt x="555" y="626"/>
                  <a:pt x="555" y="625"/>
                  <a:pt x="556" y="625"/>
                </a:cubicBezTo>
                <a:cubicBezTo>
                  <a:pt x="644" y="548"/>
                  <a:pt x="644" y="548"/>
                  <a:pt x="644" y="548"/>
                </a:cubicBezTo>
                <a:cubicBezTo>
                  <a:pt x="644" y="548"/>
                  <a:pt x="645" y="548"/>
                  <a:pt x="646" y="548"/>
                </a:cubicBezTo>
                <a:cubicBezTo>
                  <a:pt x="680" y="547"/>
                  <a:pt x="680" y="547"/>
                  <a:pt x="680" y="547"/>
                </a:cubicBezTo>
                <a:cubicBezTo>
                  <a:pt x="680" y="547"/>
                  <a:pt x="681" y="547"/>
                  <a:pt x="682" y="547"/>
                </a:cubicBezTo>
                <a:cubicBezTo>
                  <a:pt x="682" y="547"/>
                  <a:pt x="689" y="552"/>
                  <a:pt x="691" y="570"/>
                </a:cubicBezTo>
                <a:cubicBezTo>
                  <a:pt x="693" y="578"/>
                  <a:pt x="677" y="618"/>
                  <a:pt x="677" y="618"/>
                </a:cubicBezTo>
                <a:cubicBezTo>
                  <a:pt x="677" y="619"/>
                  <a:pt x="676" y="620"/>
                  <a:pt x="676" y="620"/>
                </a:cubicBezTo>
                <a:cubicBezTo>
                  <a:pt x="617" y="698"/>
                  <a:pt x="617" y="698"/>
                  <a:pt x="617" y="698"/>
                </a:cubicBezTo>
                <a:cubicBezTo>
                  <a:pt x="617" y="698"/>
                  <a:pt x="616" y="698"/>
                  <a:pt x="615" y="698"/>
                </a:cubicBezTo>
                <a:lnTo>
                  <a:pt x="550" y="641"/>
                </a:lnTo>
                <a:close/>
              </a:path>
            </a:pathLst>
          </a:custGeom>
          <a:solidFill>
            <a:srgbClr val="E4003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501" name="PA_任意多边形 64"/>
          <p:cNvSpPr>
            <a:spLocks noEditPoints="1"/>
          </p:cNvSpPr>
          <p:nvPr>
            <p:custDataLst>
              <p:tags r:id="rId61"/>
            </p:custDataLst>
          </p:nvPr>
        </p:nvSpPr>
        <p:spPr bwMode="auto">
          <a:xfrm>
            <a:off x="8166100" y="1608138"/>
            <a:ext cx="2216150" cy="2374900"/>
          </a:xfrm>
          <a:custGeom>
            <a:avLst/>
            <a:gdLst>
              <a:gd name="T0" fmla="*/ 754 w 929"/>
              <a:gd name="T1" fmla="*/ 657 h 995"/>
              <a:gd name="T2" fmla="*/ 624 w 929"/>
              <a:gd name="T3" fmla="*/ 463 h 995"/>
              <a:gd name="T4" fmla="*/ 504 w 929"/>
              <a:gd name="T5" fmla="*/ 408 h 995"/>
              <a:gd name="T6" fmla="*/ 495 w 929"/>
              <a:gd name="T7" fmla="*/ 390 h 995"/>
              <a:gd name="T8" fmla="*/ 523 w 929"/>
              <a:gd name="T9" fmla="*/ 438 h 995"/>
              <a:gd name="T10" fmla="*/ 619 w 929"/>
              <a:gd name="T11" fmla="*/ 440 h 995"/>
              <a:gd name="T12" fmla="*/ 723 w 929"/>
              <a:gd name="T13" fmla="*/ 152 h 995"/>
              <a:gd name="T14" fmla="*/ 509 w 929"/>
              <a:gd name="T15" fmla="*/ 142 h 995"/>
              <a:gd name="T16" fmla="*/ 377 w 929"/>
              <a:gd name="T17" fmla="*/ 159 h 995"/>
              <a:gd name="T18" fmla="*/ 495 w 929"/>
              <a:gd name="T19" fmla="*/ 308 h 995"/>
              <a:gd name="T20" fmla="*/ 575 w 929"/>
              <a:gd name="T21" fmla="*/ 203 h 995"/>
              <a:gd name="T22" fmla="*/ 555 w 929"/>
              <a:gd name="T23" fmla="*/ 387 h 995"/>
              <a:gd name="T24" fmla="*/ 418 w 929"/>
              <a:gd name="T25" fmla="*/ 305 h 995"/>
              <a:gd name="T26" fmla="*/ 304 w 929"/>
              <a:gd name="T27" fmla="*/ 450 h 995"/>
              <a:gd name="T28" fmla="*/ 309 w 929"/>
              <a:gd name="T29" fmla="*/ 241 h 995"/>
              <a:gd name="T30" fmla="*/ 224 w 929"/>
              <a:gd name="T31" fmla="*/ 94 h 995"/>
              <a:gd name="T32" fmla="*/ 238 w 929"/>
              <a:gd name="T33" fmla="*/ 242 h 995"/>
              <a:gd name="T34" fmla="*/ 214 w 929"/>
              <a:gd name="T35" fmla="*/ 479 h 995"/>
              <a:gd name="T36" fmla="*/ 7 w 929"/>
              <a:gd name="T37" fmla="*/ 733 h 995"/>
              <a:gd name="T38" fmla="*/ 105 w 929"/>
              <a:gd name="T39" fmla="*/ 786 h 995"/>
              <a:gd name="T40" fmla="*/ 151 w 929"/>
              <a:gd name="T41" fmla="*/ 849 h 995"/>
              <a:gd name="T42" fmla="*/ 290 w 929"/>
              <a:gd name="T43" fmla="*/ 754 h 995"/>
              <a:gd name="T44" fmla="*/ 418 w 929"/>
              <a:gd name="T45" fmla="*/ 328 h 995"/>
              <a:gd name="T46" fmla="*/ 391 w 929"/>
              <a:gd name="T47" fmla="*/ 795 h 995"/>
              <a:gd name="T48" fmla="*/ 484 w 929"/>
              <a:gd name="T49" fmla="*/ 851 h 995"/>
              <a:gd name="T50" fmla="*/ 547 w 929"/>
              <a:gd name="T51" fmla="*/ 841 h 995"/>
              <a:gd name="T52" fmla="*/ 722 w 929"/>
              <a:gd name="T53" fmla="*/ 928 h 995"/>
              <a:gd name="T54" fmla="*/ 842 w 929"/>
              <a:gd name="T55" fmla="*/ 960 h 995"/>
              <a:gd name="T56" fmla="*/ 528 w 929"/>
              <a:gd name="T57" fmla="*/ 858 h 995"/>
              <a:gd name="T58" fmla="*/ 427 w 929"/>
              <a:gd name="T59" fmla="*/ 988 h 995"/>
              <a:gd name="T60" fmla="*/ 404 w 929"/>
              <a:gd name="T61" fmla="*/ 765 h 995"/>
              <a:gd name="T62" fmla="*/ 330 w 929"/>
              <a:gd name="T63" fmla="*/ 925 h 995"/>
              <a:gd name="T64" fmla="*/ 190 w 929"/>
              <a:gd name="T65" fmla="*/ 901 h 995"/>
              <a:gd name="T66" fmla="*/ 87 w 929"/>
              <a:gd name="T67" fmla="*/ 789 h 995"/>
              <a:gd name="T68" fmla="*/ 214 w 929"/>
              <a:gd name="T69" fmla="*/ 474 h 995"/>
              <a:gd name="T70" fmla="*/ 81 w 929"/>
              <a:gd name="T71" fmla="*/ 305 h 995"/>
              <a:gd name="T72" fmla="*/ 260 w 929"/>
              <a:gd name="T73" fmla="*/ 134 h 995"/>
              <a:gd name="T74" fmla="*/ 304 w 929"/>
              <a:gd name="T75" fmla="*/ 245 h 995"/>
              <a:gd name="T76" fmla="*/ 397 w 929"/>
              <a:gd name="T77" fmla="*/ 335 h 995"/>
              <a:gd name="T78" fmla="*/ 481 w 929"/>
              <a:gd name="T79" fmla="*/ 364 h 995"/>
              <a:gd name="T80" fmla="*/ 562 w 929"/>
              <a:gd name="T81" fmla="*/ 240 h 995"/>
              <a:gd name="T82" fmla="*/ 454 w 929"/>
              <a:gd name="T83" fmla="*/ 270 h 995"/>
              <a:gd name="T84" fmla="*/ 375 w 929"/>
              <a:gd name="T85" fmla="*/ 161 h 995"/>
              <a:gd name="T86" fmla="*/ 594 w 929"/>
              <a:gd name="T87" fmla="*/ 108 h 995"/>
              <a:gd name="T88" fmla="*/ 723 w 929"/>
              <a:gd name="T89" fmla="*/ 161 h 995"/>
              <a:gd name="T90" fmla="*/ 642 w 929"/>
              <a:gd name="T91" fmla="*/ 360 h 995"/>
              <a:gd name="T92" fmla="*/ 523 w 929"/>
              <a:gd name="T93" fmla="*/ 464 h 995"/>
              <a:gd name="T94" fmla="*/ 497 w 929"/>
              <a:gd name="T95" fmla="*/ 407 h 995"/>
              <a:gd name="T96" fmla="*/ 623 w 929"/>
              <a:gd name="T97" fmla="*/ 471 h 995"/>
              <a:gd name="T98" fmla="*/ 658 w 929"/>
              <a:gd name="T99" fmla="*/ 441 h 995"/>
              <a:gd name="T100" fmla="*/ 904 w 929"/>
              <a:gd name="T101" fmla="*/ 862 h 995"/>
              <a:gd name="T102" fmla="*/ 120 w 929"/>
              <a:gd name="T103" fmla="*/ 773 h 995"/>
              <a:gd name="T104" fmla="*/ 220 w 929"/>
              <a:gd name="T105" fmla="*/ 713 h 995"/>
              <a:gd name="T106" fmla="*/ 220 w 929"/>
              <a:gd name="T107" fmla="*/ 708 h 995"/>
              <a:gd name="T108" fmla="*/ 535 w 929"/>
              <a:gd name="T109" fmla="*/ 782 h 995"/>
              <a:gd name="T110" fmla="*/ 494 w 929"/>
              <a:gd name="T111" fmla="*/ 688 h 995"/>
              <a:gd name="T112" fmla="*/ 583 w 929"/>
              <a:gd name="T113" fmla="*/ 732 h 995"/>
              <a:gd name="T114" fmla="*/ 485 w 929"/>
              <a:gd name="T115" fmla="*/ 781 h 995"/>
              <a:gd name="T116" fmla="*/ 553 w 929"/>
              <a:gd name="T117" fmla="*/ 628 h 995"/>
              <a:gd name="T118" fmla="*/ 676 w 929"/>
              <a:gd name="T119" fmla="*/ 549 h 995"/>
              <a:gd name="T120" fmla="*/ 614 w 929"/>
              <a:gd name="T121" fmla="*/ 696 h 995"/>
              <a:gd name="T122" fmla="*/ 544 w 929"/>
              <a:gd name="T123" fmla="*/ 643 h 9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929" h="995">
                <a:moveTo>
                  <a:pt x="909" y="865"/>
                </a:moveTo>
                <a:cubicBezTo>
                  <a:pt x="912" y="864"/>
                  <a:pt x="912" y="864"/>
                  <a:pt x="912" y="864"/>
                </a:cubicBezTo>
                <a:cubicBezTo>
                  <a:pt x="912" y="863"/>
                  <a:pt x="911" y="862"/>
                  <a:pt x="911" y="861"/>
                </a:cubicBezTo>
                <a:cubicBezTo>
                  <a:pt x="911" y="861"/>
                  <a:pt x="910" y="859"/>
                  <a:pt x="908" y="857"/>
                </a:cubicBezTo>
                <a:cubicBezTo>
                  <a:pt x="906" y="856"/>
                  <a:pt x="902" y="854"/>
                  <a:pt x="898" y="854"/>
                </a:cubicBezTo>
                <a:cubicBezTo>
                  <a:pt x="893" y="854"/>
                  <a:pt x="886" y="856"/>
                  <a:pt x="877" y="861"/>
                </a:cubicBezTo>
                <a:cubicBezTo>
                  <a:pt x="877" y="861"/>
                  <a:pt x="876" y="861"/>
                  <a:pt x="874" y="861"/>
                </a:cubicBezTo>
                <a:cubicBezTo>
                  <a:pt x="870" y="861"/>
                  <a:pt x="865" y="860"/>
                  <a:pt x="858" y="857"/>
                </a:cubicBezTo>
                <a:cubicBezTo>
                  <a:pt x="845" y="852"/>
                  <a:pt x="829" y="843"/>
                  <a:pt x="812" y="832"/>
                </a:cubicBezTo>
                <a:cubicBezTo>
                  <a:pt x="785" y="816"/>
                  <a:pt x="755" y="796"/>
                  <a:pt x="730" y="779"/>
                </a:cubicBezTo>
                <a:cubicBezTo>
                  <a:pt x="717" y="771"/>
                  <a:pt x="706" y="763"/>
                  <a:pt x="697" y="757"/>
                </a:cubicBezTo>
                <a:cubicBezTo>
                  <a:pt x="687" y="751"/>
                  <a:pt x="680" y="746"/>
                  <a:pt x="675" y="744"/>
                </a:cubicBezTo>
                <a:cubicBezTo>
                  <a:pt x="675" y="743"/>
                  <a:pt x="673" y="742"/>
                  <a:pt x="671" y="741"/>
                </a:cubicBezTo>
                <a:cubicBezTo>
                  <a:pt x="669" y="739"/>
                  <a:pt x="665" y="737"/>
                  <a:pt x="663" y="735"/>
                </a:cubicBezTo>
                <a:cubicBezTo>
                  <a:pt x="660" y="734"/>
                  <a:pt x="658" y="732"/>
                  <a:pt x="658" y="732"/>
                </a:cubicBezTo>
                <a:cubicBezTo>
                  <a:pt x="657" y="734"/>
                  <a:pt x="657" y="734"/>
                  <a:pt x="657" y="734"/>
                </a:cubicBezTo>
                <a:cubicBezTo>
                  <a:pt x="659" y="734"/>
                  <a:pt x="659" y="734"/>
                  <a:pt x="659" y="734"/>
                </a:cubicBezTo>
                <a:cubicBezTo>
                  <a:pt x="659" y="733"/>
                  <a:pt x="659" y="732"/>
                  <a:pt x="658" y="732"/>
                </a:cubicBezTo>
                <a:cubicBezTo>
                  <a:pt x="657" y="734"/>
                  <a:pt x="657" y="734"/>
                  <a:pt x="657" y="734"/>
                </a:cubicBezTo>
                <a:cubicBezTo>
                  <a:pt x="659" y="734"/>
                  <a:pt x="659" y="734"/>
                  <a:pt x="659" y="734"/>
                </a:cubicBezTo>
                <a:cubicBezTo>
                  <a:pt x="657" y="734"/>
                  <a:pt x="657" y="734"/>
                  <a:pt x="657" y="734"/>
                </a:cubicBezTo>
                <a:cubicBezTo>
                  <a:pt x="659" y="736"/>
                  <a:pt x="659" y="736"/>
                  <a:pt x="659" y="736"/>
                </a:cubicBezTo>
                <a:cubicBezTo>
                  <a:pt x="659" y="735"/>
                  <a:pt x="659" y="735"/>
                  <a:pt x="659" y="734"/>
                </a:cubicBezTo>
                <a:cubicBezTo>
                  <a:pt x="657" y="734"/>
                  <a:pt x="657" y="734"/>
                  <a:pt x="657" y="734"/>
                </a:cubicBezTo>
                <a:cubicBezTo>
                  <a:pt x="659" y="736"/>
                  <a:pt x="659" y="736"/>
                  <a:pt x="659" y="736"/>
                </a:cubicBezTo>
                <a:cubicBezTo>
                  <a:pt x="659" y="736"/>
                  <a:pt x="659" y="736"/>
                  <a:pt x="659" y="736"/>
                </a:cubicBezTo>
                <a:cubicBezTo>
                  <a:pt x="659" y="736"/>
                  <a:pt x="660" y="735"/>
                  <a:pt x="662" y="732"/>
                </a:cubicBezTo>
                <a:cubicBezTo>
                  <a:pt x="671" y="725"/>
                  <a:pt x="693" y="707"/>
                  <a:pt x="713" y="690"/>
                </a:cubicBezTo>
                <a:cubicBezTo>
                  <a:pt x="723" y="681"/>
                  <a:pt x="733" y="673"/>
                  <a:pt x="740" y="667"/>
                </a:cubicBezTo>
                <a:cubicBezTo>
                  <a:pt x="744" y="664"/>
                  <a:pt x="747" y="661"/>
                  <a:pt x="750" y="660"/>
                </a:cubicBezTo>
                <a:cubicBezTo>
                  <a:pt x="751" y="659"/>
                  <a:pt x="752" y="658"/>
                  <a:pt x="753" y="657"/>
                </a:cubicBezTo>
                <a:cubicBezTo>
                  <a:pt x="753" y="657"/>
                  <a:pt x="753" y="657"/>
                  <a:pt x="753" y="657"/>
                </a:cubicBezTo>
                <a:cubicBezTo>
                  <a:pt x="754" y="657"/>
                  <a:pt x="754" y="657"/>
                  <a:pt x="754" y="657"/>
                </a:cubicBezTo>
                <a:cubicBezTo>
                  <a:pt x="754" y="657"/>
                  <a:pt x="754" y="657"/>
                  <a:pt x="754" y="657"/>
                </a:cubicBezTo>
                <a:cubicBezTo>
                  <a:pt x="753" y="656"/>
                  <a:pt x="753" y="656"/>
                  <a:pt x="753" y="656"/>
                </a:cubicBezTo>
                <a:cubicBezTo>
                  <a:pt x="754" y="657"/>
                  <a:pt x="754" y="657"/>
                  <a:pt x="754" y="657"/>
                </a:cubicBezTo>
                <a:cubicBezTo>
                  <a:pt x="754" y="657"/>
                  <a:pt x="754" y="657"/>
                  <a:pt x="754" y="657"/>
                </a:cubicBezTo>
                <a:cubicBezTo>
                  <a:pt x="753" y="656"/>
                  <a:pt x="753" y="656"/>
                  <a:pt x="753" y="656"/>
                </a:cubicBezTo>
                <a:cubicBezTo>
                  <a:pt x="754" y="657"/>
                  <a:pt x="754" y="657"/>
                  <a:pt x="754" y="657"/>
                </a:cubicBezTo>
                <a:cubicBezTo>
                  <a:pt x="756" y="656"/>
                  <a:pt x="758" y="654"/>
                  <a:pt x="760" y="652"/>
                </a:cubicBezTo>
                <a:cubicBezTo>
                  <a:pt x="764" y="648"/>
                  <a:pt x="767" y="642"/>
                  <a:pt x="770" y="635"/>
                </a:cubicBezTo>
                <a:cubicBezTo>
                  <a:pt x="780" y="616"/>
                  <a:pt x="789" y="588"/>
                  <a:pt x="792" y="576"/>
                </a:cubicBezTo>
                <a:cubicBezTo>
                  <a:pt x="793" y="571"/>
                  <a:pt x="794" y="568"/>
                  <a:pt x="794" y="564"/>
                </a:cubicBezTo>
                <a:cubicBezTo>
                  <a:pt x="794" y="562"/>
                  <a:pt x="793" y="559"/>
                  <a:pt x="792" y="557"/>
                </a:cubicBezTo>
                <a:cubicBezTo>
                  <a:pt x="790" y="553"/>
                  <a:pt x="788" y="550"/>
                  <a:pt x="783" y="547"/>
                </a:cubicBezTo>
                <a:cubicBezTo>
                  <a:pt x="779" y="543"/>
                  <a:pt x="773" y="539"/>
                  <a:pt x="766" y="534"/>
                </a:cubicBezTo>
                <a:cubicBezTo>
                  <a:pt x="753" y="526"/>
                  <a:pt x="743" y="509"/>
                  <a:pt x="734" y="493"/>
                </a:cubicBezTo>
                <a:cubicBezTo>
                  <a:pt x="730" y="485"/>
                  <a:pt x="726" y="477"/>
                  <a:pt x="723" y="470"/>
                </a:cubicBezTo>
                <a:cubicBezTo>
                  <a:pt x="719" y="463"/>
                  <a:pt x="716" y="457"/>
                  <a:pt x="713" y="454"/>
                </a:cubicBezTo>
                <a:cubicBezTo>
                  <a:pt x="710" y="450"/>
                  <a:pt x="705" y="448"/>
                  <a:pt x="700" y="446"/>
                </a:cubicBezTo>
                <a:cubicBezTo>
                  <a:pt x="692" y="442"/>
                  <a:pt x="682" y="440"/>
                  <a:pt x="674" y="438"/>
                </a:cubicBezTo>
                <a:cubicBezTo>
                  <a:pt x="666" y="436"/>
                  <a:pt x="660" y="435"/>
                  <a:pt x="660" y="435"/>
                </a:cubicBezTo>
                <a:cubicBezTo>
                  <a:pt x="659" y="435"/>
                  <a:pt x="659" y="435"/>
                  <a:pt x="658" y="435"/>
                </a:cubicBezTo>
                <a:cubicBezTo>
                  <a:pt x="658" y="435"/>
                  <a:pt x="658" y="435"/>
                  <a:pt x="658" y="435"/>
                </a:cubicBezTo>
                <a:cubicBezTo>
                  <a:pt x="657" y="435"/>
                  <a:pt x="657" y="435"/>
                  <a:pt x="657" y="435"/>
                </a:cubicBezTo>
                <a:cubicBezTo>
                  <a:pt x="658" y="438"/>
                  <a:pt x="658" y="438"/>
                  <a:pt x="658" y="438"/>
                </a:cubicBezTo>
                <a:cubicBezTo>
                  <a:pt x="658" y="435"/>
                  <a:pt x="658" y="435"/>
                  <a:pt x="658" y="435"/>
                </a:cubicBezTo>
                <a:cubicBezTo>
                  <a:pt x="658" y="435"/>
                  <a:pt x="658" y="435"/>
                  <a:pt x="658" y="435"/>
                </a:cubicBezTo>
                <a:cubicBezTo>
                  <a:pt x="655" y="435"/>
                  <a:pt x="653" y="435"/>
                  <a:pt x="651" y="436"/>
                </a:cubicBezTo>
                <a:cubicBezTo>
                  <a:pt x="650" y="437"/>
                  <a:pt x="648" y="437"/>
                  <a:pt x="648" y="437"/>
                </a:cubicBezTo>
                <a:cubicBezTo>
                  <a:pt x="648" y="438"/>
                  <a:pt x="647" y="438"/>
                  <a:pt x="647" y="439"/>
                </a:cubicBezTo>
                <a:cubicBezTo>
                  <a:pt x="646" y="439"/>
                  <a:pt x="646" y="440"/>
                  <a:pt x="645" y="440"/>
                </a:cubicBezTo>
                <a:cubicBezTo>
                  <a:pt x="645" y="440"/>
                  <a:pt x="645" y="440"/>
                  <a:pt x="645" y="441"/>
                </a:cubicBezTo>
                <a:cubicBezTo>
                  <a:pt x="644" y="442"/>
                  <a:pt x="642" y="446"/>
                  <a:pt x="639" y="449"/>
                </a:cubicBezTo>
                <a:cubicBezTo>
                  <a:pt x="637" y="453"/>
                  <a:pt x="633" y="456"/>
                  <a:pt x="631" y="458"/>
                </a:cubicBezTo>
                <a:cubicBezTo>
                  <a:pt x="630" y="459"/>
                  <a:pt x="627" y="460"/>
                  <a:pt x="624" y="463"/>
                </a:cubicBezTo>
                <a:cubicBezTo>
                  <a:pt x="612" y="470"/>
                  <a:pt x="587" y="486"/>
                  <a:pt x="565" y="499"/>
                </a:cubicBezTo>
                <a:cubicBezTo>
                  <a:pt x="554" y="506"/>
                  <a:pt x="543" y="512"/>
                  <a:pt x="535" y="516"/>
                </a:cubicBezTo>
                <a:cubicBezTo>
                  <a:pt x="530" y="519"/>
                  <a:pt x="527" y="521"/>
                  <a:pt x="524" y="522"/>
                </a:cubicBezTo>
                <a:cubicBezTo>
                  <a:pt x="523" y="523"/>
                  <a:pt x="522" y="523"/>
                  <a:pt x="521" y="524"/>
                </a:cubicBezTo>
                <a:cubicBezTo>
                  <a:pt x="520" y="524"/>
                  <a:pt x="519" y="524"/>
                  <a:pt x="519" y="524"/>
                </a:cubicBezTo>
                <a:cubicBezTo>
                  <a:pt x="519" y="524"/>
                  <a:pt x="519" y="524"/>
                  <a:pt x="518" y="524"/>
                </a:cubicBezTo>
                <a:cubicBezTo>
                  <a:pt x="516" y="524"/>
                  <a:pt x="512" y="524"/>
                  <a:pt x="508" y="523"/>
                </a:cubicBezTo>
                <a:cubicBezTo>
                  <a:pt x="506" y="522"/>
                  <a:pt x="504" y="522"/>
                  <a:pt x="503" y="521"/>
                </a:cubicBezTo>
                <a:cubicBezTo>
                  <a:pt x="502" y="521"/>
                  <a:pt x="501" y="521"/>
                  <a:pt x="501" y="521"/>
                </a:cubicBezTo>
                <a:cubicBezTo>
                  <a:pt x="501" y="522"/>
                  <a:pt x="501" y="522"/>
                  <a:pt x="501" y="522"/>
                </a:cubicBezTo>
                <a:cubicBezTo>
                  <a:pt x="502" y="521"/>
                  <a:pt x="502" y="521"/>
                  <a:pt x="502" y="521"/>
                </a:cubicBezTo>
                <a:cubicBezTo>
                  <a:pt x="502" y="521"/>
                  <a:pt x="502" y="521"/>
                  <a:pt x="501" y="521"/>
                </a:cubicBezTo>
                <a:cubicBezTo>
                  <a:pt x="501" y="522"/>
                  <a:pt x="501" y="522"/>
                  <a:pt x="501" y="522"/>
                </a:cubicBezTo>
                <a:cubicBezTo>
                  <a:pt x="502" y="521"/>
                  <a:pt x="502" y="521"/>
                  <a:pt x="502" y="521"/>
                </a:cubicBezTo>
                <a:cubicBezTo>
                  <a:pt x="501" y="522"/>
                  <a:pt x="501" y="522"/>
                  <a:pt x="501" y="522"/>
                </a:cubicBezTo>
                <a:cubicBezTo>
                  <a:pt x="502" y="522"/>
                  <a:pt x="502" y="522"/>
                  <a:pt x="502" y="522"/>
                </a:cubicBezTo>
                <a:cubicBezTo>
                  <a:pt x="502" y="522"/>
                  <a:pt x="502" y="522"/>
                  <a:pt x="502" y="521"/>
                </a:cubicBezTo>
                <a:cubicBezTo>
                  <a:pt x="501" y="522"/>
                  <a:pt x="501" y="522"/>
                  <a:pt x="501" y="522"/>
                </a:cubicBezTo>
                <a:cubicBezTo>
                  <a:pt x="502" y="522"/>
                  <a:pt x="502" y="522"/>
                  <a:pt x="502" y="522"/>
                </a:cubicBezTo>
                <a:cubicBezTo>
                  <a:pt x="502" y="522"/>
                  <a:pt x="502" y="522"/>
                  <a:pt x="502" y="522"/>
                </a:cubicBezTo>
                <a:cubicBezTo>
                  <a:pt x="499" y="522"/>
                  <a:pt x="499" y="522"/>
                  <a:pt x="499" y="522"/>
                </a:cubicBezTo>
                <a:cubicBezTo>
                  <a:pt x="502" y="523"/>
                  <a:pt x="502" y="523"/>
                  <a:pt x="502" y="523"/>
                </a:cubicBezTo>
                <a:cubicBezTo>
                  <a:pt x="502" y="522"/>
                  <a:pt x="502" y="522"/>
                  <a:pt x="502" y="522"/>
                </a:cubicBezTo>
                <a:cubicBezTo>
                  <a:pt x="499" y="522"/>
                  <a:pt x="499" y="522"/>
                  <a:pt x="499" y="522"/>
                </a:cubicBezTo>
                <a:cubicBezTo>
                  <a:pt x="502" y="523"/>
                  <a:pt x="502" y="523"/>
                  <a:pt x="502" y="523"/>
                </a:cubicBezTo>
                <a:cubicBezTo>
                  <a:pt x="502" y="523"/>
                  <a:pt x="502" y="523"/>
                  <a:pt x="502" y="523"/>
                </a:cubicBezTo>
                <a:cubicBezTo>
                  <a:pt x="502" y="522"/>
                  <a:pt x="502" y="522"/>
                  <a:pt x="502" y="522"/>
                </a:cubicBezTo>
                <a:cubicBezTo>
                  <a:pt x="502" y="522"/>
                  <a:pt x="505" y="445"/>
                  <a:pt x="505" y="418"/>
                </a:cubicBezTo>
                <a:cubicBezTo>
                  <a:pt x="505" y="416"/>
                  <a:pt x="505" y="414"/>
                  <a:pt x="505" y="412"/>
                </a:cubicBezTo>
                <a:cubicBezTo>
                  <a:pt x="505" y="411"/>
                  <a:pt x="505" y="411"/>
                  <a:pt x="505" y="410"/>
                </a:cubicBezTo>
                <a:cubicBezTo>
                  <a:pt x="505" y="409"/>
                  <a:pt x="505" y="409"/>
                  <a:pt x="505" y="409"/>
                </a:cubicBezTo>
                <a:cubicBezTo>
                  <a:pt x="505" y="409"/>
                  <a:pt x="505" y="409"/>
                  <a:pt x="505" y="409"/>
                </a:cubicBezTo>
                <a:cubicBezTo>
                  <a:pt x="505" y="409"/>
                  <a:pt x="505" y="408"/>
                  <a:pt x="504" y="408"/>
                </a:cubicBezTo>
                <a:cubicBezTo>
                  <a:pt x="504" y="408"/>
                  <a:pt x="504" y="408"/>
                  <a:pt x="504" y="408"/>
                </a:cubicBezTo>
                <a:cubicBezTo>
                  <a:pt x="504" y="409"/>
                  <a:pt x="504" y="409"/>
                  <a:pt x="504" y="409"/>
                </a:cubicBezTo>
                <a:cubicBezTo>
                  <a:pt x="504" y="408"/>
                  <a:pt x="504" y="408"/>
                  <a:pt x="504" y="408"/>
                </a:cubicBezTo>
                <a:cubicBezTo>
                  <a:pt x="504" y="408"/>
                  <a:pt x="504" y="408"/>
                  <a:pt x="504" y="408"/>
                </a:cubicBezTo>
                <a:cubicBezTo>
                  <a:pt x="504" y="409"/>
                  <a:pt x="504" y="409"/>
                  <a:pt x="504" y="409"/>
                </a:cubicBezTo>
                <a:cubicBezTo>
                  <a:pt x="504" y="408"/>
                  <a:pt x="504" y="408"/>
                  <a:pt x="504" y="408"/>
                </a:cubicBezTo>
                <a:cubicBezTo>
                  <a:pt x="504" y="408"/>
                  <a:pt x="504" y="407"/>
                  <a:pt x="504" y="407"/>
                </a:cubicBezTo>
                <a:cubicBezTo>
                  <a:pt x="503" y="404"/>
                  <a:pt x="501" y="399"/>
                  <a:pt x="499" y="395"/>
                </a:cubicBezTo>
                <a:cubicBezTo>
                  <a:pt x="497" y="391"/>
                  <a:pt x="496" y="387"/>
                  <a:pt x="496" y="387"/>
                </a:cubicBezTo>
                <a:cubicBezTo>
                  <a:pt x="496" y="387"/>
                  <a:pt x="496" y="387"/>
                  <a:pt x="496" y="387"/>
                </a:cubicBezTo>
                <a:cubicBezTo>
                  <a:pt x="495" y="387"/>
                  <a:pt x="495" y="387"/>
                  <a:pt x="495" y="387"/>
                </a:cubicBezTo>
                <a:cubicBezTo>
                  <a:pt x="496" y="387"/>
                  <a:pt x="496" y="387"/>
                  <a:pt x="496" y="387"/>
                </a:cubicBezTo>
                <a:cubicBezTo>
                  <a:pt x="496" y="387"/>
                  <a:pt x="496" y="387"/>
                  <a:pt x="496" y="387"/>
                </a:cubicBezTo>
                <a:cubicBezTo>
                  <a:pt x="495" y="387"/>
                  <a:pt x="495" y="387"/>
                  <a:pt x="495" y="387"/>
                </a:cubicBezTo>
                <a:cubicBezTo>
                  <a:pt x="496" y="387"/>
                  <a:pt x="496" y="387"/>
                  <a:pt x="496" y="387"/>
                </a:cubicBezTo>
                <a:cubicBezTo>
                  <a:pt x="493" y="388"/>
                  <a:pt x="493" y="388"/>
                  <a:pt x="493" y="388"/>
                </a:cubicBezTo>
                <a:cubicBezTo>
                  <a:pt x="496" y="388"/>
                  <a:pt x="496" y="388"/>
                  <a:pt x="496" y="388"/>
                </a:cubicBezTo>
                <a:cubicBezTo>
                  <a:pt x="496" y="387"/>
                  <a:pt x="496" y="387"/>
                  <a:pt x="496" y="387"/>
                </a:cubicBezTo>
                <a:cubicBezTo>
                  <a:pt x="493" y="388"/>
                  <a:pt x="493" y="388"/>
                  <a:pt x="493" y="388"/>
                </a:cubicBezTo>
                <a:cubicBezTo>
                  <a:pt x="496" y="388"/>
                  <a:pt x="496" y="388"/>
                  <a:pt x="496" y="388"/>
                </a:cubicBezTo>
                <a:cubicBezTo>
                  <a:pt x="493" y="388"/>
                  <a:pt x="493" y="388"/>
                  <a:pt x="493" y="388"/>
                </a:cubicBezTo>
                <a:cubicBezTo>
                  <a:pt x="496" y="389"/>
                  <a:pt x="496" y="389"/>
                  <a:pt x="496" y="389"/>
                </a:cubicBezTo>
                <a:cubicBezTo>
                  <a:pt x="496" y="388"/>
                  <a:pt x="496" y="388"/>
                  <a:pt x="496" y="388"/>
                </a:cubicBezTo>
                <a:cubicBezTo>
                  <a:pt x="493" y="388"/>
                  <a:pt x="493" y="388"/>
                  <a:pt x="493" y="388"/>
                </a:cubicBezTo>
                <a:cubicBezTo>
                  <a:pt x="496" y="389"/>
                  <a:pt x="496" y="389"/>
                  <a:pt x="496" y="389"/>
                </a:cubicBezTo>
                <a:cubicBezTo>
                  <a:pt x="493" y="388"/>
                  <a:pt x="493" y="388"/>
                  <a:pt x="493" y="388"/>
                </a:cubicBezTo>
                <a:cubicBezTo>
                  <a:pt x="495" y="390"/>
                  <a:pt x="495" y="390"/>
                  <a:pt x="495" y="390"/>
                </a:cubicBezTo>
                <a:cubicBezTo>
                  <a:pt x="495" y="390"/>
                  <a:pt x="496" y="389"/>
                  <a:pt x="496" y="389"/>
                </a:cubicBezTo>
                <a:cubicBezTo>
                  <a:pt x="493" y="388"/>
                  <a:pt x="493" y="388"/>
                  <a:pt x="493" y="388"/>
                </a:cubicBezTo>
                <a:cubicBezTo>
                  <a:pt x="495" y="390"/>
                  <a:pt x="495" y="390"/>
                  <a:pt x="495" y="390"/>
                </a:cubicBezTo>
                <a:cubicBezTo>
                  <a:pt x="493" y="388"/>
                  <a:pt x="493" y="388"/>
                  <a:pt x="493" y="388"/>
                </a:cubicBezTo>
                <a:cubicBezTo>
                  <a:pt x="493" y="391"/>
                  <a:pt x="493" y="391"/>
                  <a:pt x="493" y="391"/>
                </a:cubicBezTo>
                <a:cubicBezTo>
                  <a:pt x="494" y="391"/>
                  <a:pt x="494" y="391"/>
                  <a:pt x="495" y="390"/>
                </a:cubicBezTo>
                <a:cubicBezTo>
                  <a:pt x="493" y="388"/>
                  <a:pt x="493" y="388"/>
                  <a:pt x="493" y="388"/>
                </a:cubicBezTo>
                <a:cubicBezTo>
                  <a:pt x="493" y="391"/>
                  <a:pt x="493" y="391"/>
                  <a:pt x="493" y="391"/>
                </a:cubicBezTo>
                <a:cubicBezTo>
                  <a:pt x="493" y="388"/>
                  <a:pt x="493" y="388"/>
                  <a:pt x="493" y="388"/>
                </a:cubicBezTo>
                <a:cubicBezTo>
                  <a:pt x="492" y="390"/>
                  <a:pt x="492" y="390"/>
                  <a:pt x="492" y="390"/>
                </a:cubicBezTo>
                <a:cubicBezTo>
                  <a:pt x="492" y="391"/>
                  <a:pt x="492" y="391"/>
                  <a:pt x="493" y="391"/>
                </a:cubicBezTo>
                <a:cubicBezTo>
                  <a:pt x="493" y="388"/>
                  <a:pt x="493" y="388"/>
                  <a:pt x="493" y="388"/>
                </a:cubicBezTo>
                <a:cubicBezTo>
                  <a:pt x="492" y="390"/>
                  <a:pt x="492" y="390"/>
                  <a:pt x="492" y="390"/>
                </a:cubicBezTo>
                <a:cubicBezTo>
                  <a:pt x="493" y="388"/>
                  <a:pt x="493" y="388"/>
                  <a:pt x="493" y="388"/>
                </a:cubicBezTo>
                <a:cubicBezTo>
                  <a:pt x="491" y="390"/>
                  <a:pt x="491" y="390"/>
                  <a:pt x="491" y="390"/>
                </a:cubicBezTo>
                <a:cubicBezTo>
                  <a:pt x="491" y="390"/>
                  <a:pt x="491" y="390"/>
                  <a:pt x="492" y="390"/>
                </a:cubicBezTo>
                <a:cubicBezTo>
                  <a:pt x="493" y="388"/>
                  <a:pt x="493" y="388"/>
                  <a:pt x="493" y="388"/>
                </a:cubicBezTo>
                <a:cubicBezTo>
                  <a:pt x="491" y="390"/>
                  <a:pt x="491" y="390"/>
                  <a:pt x="491" y="390"/>
                </a:cubicBezTo>
                <a:cubicBezTo>
                  <a:pt x="492" y="388"/>
                  <a:pt x="492" y="388"/>
                  <a:pt x="492" y="388"/>
                </a:cubicBezTo>
                <a:cubicBezTo>
                  <a:pt x="491" y="390"/>
                  <a:pt x="491" y="390"/>
                  <a:pt x="491" y="390"/>
                </a:cubicBezTo>
                <a:cubicBezTo>
                  <a:pt x="491" y="390"/>
                  <a:pt x="491" y="390"/>
                  <a:pt x="491" y="390"/>
                </a:cubicBezTo>
                <a:cubicBezTo>
                  <a:pt x="492" y="388"/>
                  <a:pt x="492" y="388"/>
                  <a:pt x="492" y="388"/>
                </a:cubicBezTo>
                <a:cubicBezTo>
                  <a:pt x="491" y="390"/>
                  <a:pt x="491" y="390"/>
                  <a:pt x="491" y="390"/>
                </a:cubicBezTo>
                <a:cubicBezTo>
                  <a:pt x="491" y="389"/>
                  <a:pt x="491" y="389"/>
                  <a:pt x="491" y="389"/>
                </a:cubicBezTo>
                <a:cubicBezTo>
                  <a:pt x="491" y="390"/>
                  <a:pt x="491" y="390"/>
                  <a:pt x="491" y="390"/>
                </a:cubicBezTo>
                <a:cubicBezTo>
                  <a:pt x="491" y="390"/>
                  <a:pt x="491" y="390"/>
                  <a:pt x="491" y="390"/>
                </a:cubicBezTo>
                <a:cubicBezTo>
                  <a:pt x="491" y="389"/>
                  <a:pt x="491" y="389"/>
                  <a:pt x="491" y="389"/>
                </a:cubicBezTo>
                <a:cubicBezTo>
                  <a:pt x="491" y="390"/>
                  <a:pt x="491" y="390"/>
                  <a:pt x="491" y="390"/>
                </a:cubicBezTo>
                <a:cubicBezTo>
                  <a:pt x="491" y="390"/>
                  <a:pt x="491" y="390"/>
                  <a:pt x="491" y="390"/>
                </a:cubicBezTo>
                <a:cubicBezTo>
                  <a:pt x="491" y="390"/>
                  <a:pt x="498" y="401"/>
                  <a:pt x="505" y="413"/>
                </a:cubicBezTo>
                <a:cubicBezTo>
                  <a:pt x="509" y="419"/>
                  <a:pt x="513" y="425"/>
                  <a:pt x="516" y="430"/>
                </a:cubicBezTo>
                <a:cubicBezTo>
                  <a:pt x="518" y="432"/>
                  <a:pt x="519" y="434"/>
                  <a:pt x="520" y="436"/>
                </a:cubicBezTo>
                <a:cubicBezTo>
                  <a:pt x="521" y="436"/>
                  <a:pt x="521" y="437"/>
                  <a:pt x="521" y="438"/>
                </a:cubicBezTo>
                <a:cubicBezTo>
                  <a:pt x="522" y="438"/>
                  <a:pt x="522" y="438"/>
                  <a:pt x="522" y="438"/>
                </a:cubicBezTo>
                <a:cubicBezTo>
                  <a:pt x="523" y="439"/>
                  <a:pt x="523" y="439"/>
                  <a:pt x="523" y="439"/>
                </a:cubicBezTo>
                <a:cubicBezTo>
                  <a:pt x="523" y="438"/>
                  <a:pt x="523" y="438"/>
                  <a:pt x="523" y="438"/>
                </a:cubicBezTo>
                <a:cubicBezTo>
                  <a:pt x="522" y="439"/>
                  <a:pt x="522" y="439"/>
                  <a:pt x="522" y="439"/>
                </a:cubicBezTo>
                <a:cubicBezTo>
                  <a:pt x="523" y="439"/>
                  <a:pt x="523" y="439"/>
                  <a:pt x="523" y="439"/>
                </a:cubicBezTo>
                <a:cubicBezTo>
                  <a:pt x="523" y="438"/>
                  <a:pt x="523" y="438"/>
                  <a:pt x="523" y="438"/>
                </a:cubicBezTo>
                <a:cubicBezTo>
                  <a:pt x="522" y="439"/>
                  <a:pt x="522" y="439"/>
                  <a:pt x="522" y="439"/>
                </a:cubicBezTo>
                <a:cubicBezTo>
                  <a:pt x="523" y="439"/>
                  <a:pt x="523" y="439"/>
                  <a:pt x="523" y="439"/>
                </a:cubicBezTo>
                <a:cubicBezTo>
                  <a:pt x="522" y="439"/>
                  <a:pt x="522" y="439"/>
                  <a:pt x="522" y="439"/>
                </a:cubicBezTo>
                <a:cubicBezTo>
                  <a:pt x="522" y="439"/>
                  <a:pt x="522" y="439"/>
                  <a:pt x="522" y="439"/>
                </a:cubicBezTo>
                <a:cubicBezTo>
                  <a:pt x="523" y="439"/>
                  <a:pt x="523" y="439"/>
                  <a:pt x="523" y="439"/>
                </a:cubicBezTo>
                <a:cubicBezTo>
                  <a:pt x="522" y="439"/>
                  <a:pt x="522" y="439"/>
                  <a:pt x="522" y="439"/>
                </a:cubicBezTo>
                <a:cubicBezTo>
                  <a:pt x="522" y="439"/>
                  <a:pt x="523" y="440"/>
                  <a:pt x="523" y="441"/>
                </a:cubicBezTo>
                <a:cubicBezTo>
                  <a:pt x="523" y="444"/>
                  <a:pt x="521" y="449"/>
                  <a:pt x="520" y="454"/>
                </a:cubicBezTo>
                <a:cubicBezTo>
                  <a:pt x="519" y="456"/>
                  <a:pt x="519" y="458"/>
                  <a:pt x="518" y="459"/>
                </a:cubicBezTo>
                <a:cubicBezTo>
                  <a:pt x="518" y="460"/>
                  <a:pt x="518" y="461"/>
                  <a:pt x="518" y="461"/>
                </a:cubicBezTo>
                <a:cubicBezTo>
                  <a:pt x="518" y="461"/>
                  <a:pt x="517" y="462"/>
                  <a:pt x="517" y="462"/>
                </a:cubicBezTo>
                <a:cubicBezTo>
                  <a:pt x="517" y="462"/>
                  <a:pt x="517" y="463"/>
                  <a:pt x="517" y="464"/>
                </a:cubicBezTo>
                <a:cubicBezTo>
                  <a:pt x="517" y="465"/>
                  <a:pt x="517" y="465"/>
                  <a:pt x="518" y="466"/>
                </a:cubicBezTo>
                <a:cubicBezTo>
                  <a:pt x="521" y="465"/>
                  <a:pt x="521" y="465"/>
                  <a:pt x="521" y="465"/>
                </a:cubicBezTo>
                <a:cubicBezTo>
                  <a:pt x="517" y="466"/>
                  <a:pt x="517" y="466"/>
                  <a:pt x="517" y="466"/>
                </a:cubicBezTo>
                <a:cubicBezTo>
                  <a:pt x="519" y="470"/>
                  <a:pt x="519" y="470"/>
                  <a:pt x="519" y="470"/>
                </a:cubicBezTo>
                <a:cubicBezTo>
                  <a:pt x="522" y="470"/>
                  <a:pt x="522" y="470"/>
                  <a:pt x="522" y="470"/>
                </a:cubicBezTo>
                <a:cubicBezTo>
                  <a:pt x="519" y="470"/>
                  <a:pt x="519" y="470"/>
                  <a:pt x="519" y="470"/>
                </a:cubicBezTo>
                <a:cubicBezTo>
                  <a:pt x="519" y="471"/>
                  <a:pt x="519" y="472"/>
                  <a:pt x="519" y="473"/>
                </a:cubicBezTo>
                <a:cubicBezTo>
                  <a:pt x="519" y="473"/>
                  <a:pt x="520" y="475"/>
                  <a:pt x="522" y="478"/>
                </a:cubicBezTo>
                <a:cubicBezTo>
                  <a:pt x="525" y="480"/>
                  <a:pt x="529" y="483"/>
                  <a:pt x="537" y="486"/>
                </a:cubicBezTo>
                <a:cubicBezTo>
                  <a:pt x="540" y="486"/>
                  <a:pt x="542" y="487"/>
                  <a:pt x="545" y="487"/>
                </a:cubicBezTo>
                <a:cubicBezTo>
                  <a:pt x="556" y="487"/>
                  <a:pt x="568" y="482"/>
                  <a:pt x="577" y="478"/>
                </a:cubicBezTo>
                <a:cubicBezTo>
                  <a:pt x="587" y="473"/>
                  <a:pt x="593" y="469"/>
                  <a:pt x="593" y="469"/>
                </a:cubicBezTo>
                <a:cubicBezTo>
                  <a:pt x="594" y="468"/>
                  <a:pt x="595" y="468"/>
                  <a:pt x="595" y="468"/>
                </a:cubicBezTo>
                <a:cubicBezTo>
                  <a:pt x="595" y="467"/>
                  <a:pt x="601" y="464"/>
                  <a:pt x="607" y="460"/>
                </a:cubicBezTo>
                <a:cubicBezTo>
                  <a:pt x="610" y="458"/>
                  <a:pt x="613" y="455"/>
                  <a:pt x="615" y="453"/>
                </a:cubicBezTo>
                <a:cubicBezTo>
                  <a:pt x="617" y="451"/>
                  <a:pt x="618" y="450"/>
                  <a:pt x="618" y="449"/>
                </a:cubicBezTo>
                <a:cubicBezTo>
                  <a:pt x="619" y="447"/>
                  <a:pt x="620" y="446"/>
                  <a:pt x="620" y="444"/>
                </a:cubicBezTo>
                <a:cubicBezTo>
                  <a:pt x="620" y="443"/>
                  <a:pt x="619" y="441"/>
                  <a:pt x="619" y="440"/>
                </a:cubicBezTo>
                <a:cubicBezTo>
                  <a:pt x="618" y="441"/>
                  <a:pt x="618" y="441"/>
                  <a:pt x="618" y="441"/>
                </a:cubicBezTo>
                <a:cubicBezTo>
                  <a:pt x="619" y="440"/>
                  <a:pt x="619" y="440"/>
                  <a:pt x="619" y="440"/>
                </a:cubicBezTo>
                <a:cubicBezTo>
                  <a:pt x="619" y="440"/>
                  <a:pt x="619" y="440"/>
                  <a:pt x="619" y="440"/>
                </a:cubicBezTo>
                <a:cubicBezTo>
                  <a:pt x="618" y="441"/>
                  <a:pt x="618" y="441"/>
                  <a:pt x="618" y="441"/>
                </a:cubicBezTo>
                <a:cubicBezTo>
                  <a:pt x="619" y="440"/>
                  <a:pt x="619" y="440"/>
                  <a:pt x="619" y="440"/>
                </a:cubicBezTo>
                <a:cubicBezTo>
                  <a:pt x="619" y="440"/>
                  <a:pt x="619" y="440"/>
                  <a:pt x="619" y="440"/>
                </a:cubicBezTo>
                <a:cubicBezTo>
                  <a:pt x="619" y="440"/>
                  <a:pt x="619" y="440"/>
                  <a:pt x="619" y="440"/>
                </a:cubicBezTo>
                <a:cubicBezTo>
                  <a:pt x="619" y="438"/>
                  <a:pt x="619" y="436"/>
                  <a:pt x="620" y="433"/>
                </a:cubicBezTo>
                <a:cubicBezTo>
                  <a:pt x="623" y="422"/>
                  <a:pt x="630" y="404"/>
                  <a:pt x="636" y="390"/>
                </a:cubicBezTo>
                <a:cubicBezTo>
                  <a:pt x="639" y="382"/>
                  <a:pt x="642" y="375"/>
                  <a:pt x="644" y="371"/>
                </a:cubicBezTo>
                <a:cubicBezTo>
                  <a:pt x="646" y="366"/>
                  <a:pt x="648" y="363"/>
                  <a:pt x="648" y="363"/>
                </a:cubicBezTo>
                <a:cubicBezTo>
                  <a:pt x="648" y="362"/>
                  <a:pt x="648" y="361"/>
                  <a:pt x="649" y="361"/>
                </a:cubicBezTo>
                <a:cubicBezTo>
                  <a:pt x="649" y="361"/>
                  <a:pt x="659" y="344"/>
                  <a:pt x="669" y="327"/>
                </a:cubicBezTo>
                <a:cubicBezTo>
                  <a:pt x="674" y="318"/>
                  <a:pt x="679" y="309"/>
                  <a:pt x="683" y="302"/>
                </a:cubicBezTo>
                <a:cubicBezTo>
                  <a:pt x="685" y="298"/>
                  <a:pt x="687" y="295"/>
                  <a:pt x="688" y="293"/>
                </a:cubicBezTo>
                <a:cubicBezTo>
                  <a:pt x="689" y="292"/>
                  <a:pt x="689" y="291"/>
                  <a:pt x="690" y="290"/>
                </a:cubicBezTo>
                <a:cubicBezTo>
                  <a:pt x="690" y="289"/>
                  <a:pt x="690" y="289"/>
                  <a:pt x="691" y="288"/>
                </a:cubicBezTo>
                <a:cubicBezTo>
                  <a:pt x="691" y="287"/>
                  <a:pt x="691" y="286"/>
                  <a:pt x="692" y="284"/>
                </a:cubicBezTo>
                <a:cubicBezTo>
                  <a:pt x="694" y="281"/>
                  <a:pt x="697" y="277"/>
                  <a:pt x="701" y="274"/>
                </a:cubicBezTo>
                <a:cubicBezTo>
                  <a:pt x="707" y="268"/>
                  <a:pt x="714" y="261"/>
                  <a:pt x="721" y="256"/>
                </a:cubicBezTo>
                <a:cubicBezTo>
                  <a:pt x="724" y="253"/>
                  <a:pt x="727" y="250"/>
                  <a:pt x="729" y="248"/>
                </a:cubicBezTo>
                <a:cubicBezTo>
                  <a:pt x="732" y="246"/>
                  <a:pt x="733" y="244"/>
                  <a:pt x="735" y="243"/>
                </a:cubicBezTo>
                <a:cubicBezTo>
                  <a:pt x="736" y="242"/>
                  <a:pt x="736" y="240"/>
                  <a:pt x="737" y="239"/>
                </a:cubicBezTo>
                <a:cubicBezTo>
                  <a:pt x="737" y="237"/>
                  <a:pt x="737" y="235"/>
                  <a:pt x="738" y="232"/>
                </a:cubicBezTo>
                <a:cubicBezTo>
                  <a:pt x="738" y="230"/>
                  <a:pt x="738" y="227"/>
                  <a:pt x="738" y="224"/>
                </a:cubicBezTo>
                <a:cubicBezTo>
                  <a:pt x="738" y="211"/>
                  <a:pt x="736" y="193"/>
                  <a:pt x="734" y="179"/>
                </a:cubicBezTo>
                <a:cubicBezTo>
                  <a:pt x="733" y="172"/>
                  <a:pt x="732" y="166"/>
                  <a:pt x="730" y="161"/>
                </a:cubicBezTo>
                <a:cubicBezTo>
                  <a:pt x="729" y="159"/>
                  <a:pt x="729" y="157"/>
                  <a:pt x="728" y="155"/>
                </a:cubicBezTo>
                <a:cubicBezTo>
                  <a:pt x="727" y="154"/>
                  <a:pt x="727" y="154"/>
                  <a:pt x="726" y="153"/>
                </a:cubicBezTo>
                <a:cubicBezTo>
                  <a:pt x="725" y="152"/>
                  <a:pt x="724" y="152"/>
                  <a:pt x="723" y="152"/>
                </a:cubicBezTo>
                <a:cubicBezTo>
                  <a:pt x="722" y="152"/>
                  <a:pt x="722" y="152"/>
                  <a:pt x="722" y="152"/>
                </a:cubicBezTo>
                <a:cubicBezTo>
                  <a:pt x="723" y="155"/>
                  <a:pt x="723" y="155"/>
                  <a:pt x="723" y="155"/>
                </a:cubicBezTo>
                <a:cubicBezTo>
                  <a:pt x="723" y="152"/>
                  <a:pt x="723" y="152"/>
                  <a:pt x="723" y="152"/>
                </a:cubicBezTo>
                <a:cubicBezTo>
                  <a:pt x="723" y="153"/>
                  <a:pt x="723" y="153"/>
                  <a:pt x="723" y="153"/>
                </a:cubicBezTo>
                <a:cubicBezTo>
                  <a:pt x="723" y="152"/>
                  <a:pt x="723" y="152"/>
                  <a:pt x="723" y="152"/>
                </a:cubicBezTo>
                <a:cubicBezTo>
                  <a:pt x="723" y="152"/>
                  <a:pt x="723" y="152"/>
                  <a:pt x="723" y="152"/>
                </a:cubicBezTo>
                <a:cubicBezTo>
                  <a:pt x="723" y="153"/>
                  <a:pt x="723" y="153"/>
                  <a:pt x="723" y="153"/>
                </a:cubicBezTo>
                <a:cubicBezTo>
                  <a:pt x="723" y="152"/>
                  <a:pt x="723" y="152"/>
                  <a:pt x="723" y="152"/>
                </a:cubicBezTo>
                <a:cubicBezTo>
                  <a:pt x="723" y="153"/>
                  <a:pt x="723" y="153"/>
                  <a:pt x="723" y="153"/>
                </a:cubicBezTo>
                <a:cubicBezTo>
                  <a:pt x="723" y="152"/>
                  <a:pt x="723" y="152"/>
                  <a:pt x="723" y="152"/>
                </a:cubicBezTo>
                <a:cubicBezTo>
                  <a:pt x="723" y="152"/>
                  <a:pt x="723" y="152"/>
                  <a:pt x="723" y="152"/>
                </a:cubicBezTo>
                <a:cubicBezTo>
                  <a:pt x="723" y="153"/>
                  <a:pt x="723" y="153"/>
                  <a:pt x="723" y="153"/>
                </a:cubicBezTo>
                <a:cubicBezTo>
                  <a:pt x="723" y="152"/>
                  <a:pt x="723" y="152"/>
                  <a:pt x="723" y="152"/>
                </a:cubicBezTo>
                <a:cubicBezTo>
                  <a:pt x="723" y="152"/>
                  <a:pt x="722" y="151"/>
                  <a:pt x="721" y="151"/>
                </a:cubicBezTo>
                <a:cubicBezTo>
                  <a:pt x="717" y="149"/>
                  <a:pt x="710" y="144"/>
                  <a:pt x="701" y="137"/>
                </a:cubicBezTo>
                <a:cubicBezTo>
                  <a:pt x="688" y="128"/>
                  <a:pt x="672" y="115"/>
                  <a:pt x="657" y="104"/>
                </a:cubicBezTo>
                <a:cubicBezTo>
                  <a:pt x="650" y="99"/>
                  <a:pt x="644" y="94"/>
                  <a:pt x="638" y="90"/>
                </a:cubicBezTo>
                <a:cubicBezTo>
                  <a:pt x="636" y="88"/>
                  <a:pt x="633" y="87"/>
                  <a:pt x="631" y="86"/>
                </a:cubicBezTo>
                <a:cubicBezTo>
                  <a:pt x="629" y="85"/>
                  <a:pt x="628" y="84"/>
                  <a:pt x="626" y="83"/>
                </a:cubicBezTo>
                <a:cubicBezTo>
                  <a:pt x="624" y="83"/>
                  <a:pt x="622" y="83"/>
                  <a:pt x="620" y="83"/>
                </a:cubicBezTo>
                <a:cubicBezTo>
                  <a:pt x="614" y="83"/>
                  <a:pt x="607" y="85"/>
                  <a:pt x="601" y="88"/>
                </a:cubicBezTo>
                <a:cubicBezTo>
                  <a:pt x="598" y="90"/>
                  <a:pt x="596" y="92"/>
                  <a:pt x="594" y="94"/>
                </a:cubicBezTo>
                <a:cubicBezTo>
                  <a:pt x="592" y="97"/>
                  <a:pt x="590" y="100"/>
                  <a:pt x="590" y="103"/>
                </a:cubicBezTo>
                <a:cubicBezTo>
                  <a:pt x="591" y="103"/>
                  <a:pt x="591" y="103"/>
                  <a:pt x="591" y="103"/>
                </a:cubicBezTo>
                <a:cubicBezTo>
                  <a:pt x="590" y="103"/>
                  <a:pt x="590" y="103"/>
                  <a:pt x="590" y="103"/>
                </a:cubicBezTo>
                <a:cubicBezTo>
                  <a:pt x="590" y="103"/>
                  <a:pt x="590" y="103"/>
                  <a:pt x="590" y="103"/>
                </a:cubicBezTo>
                <a:cubicBezTo>
                  <a:pt x="591" y="103"/>
                  <a:pt x="591" y="103"/>
                  <a:pt x="591" y="103"/>
                </a:cubicBezTo>
                <a:cubicBezTo>
                  <a:pt x="590" y="103"/>
                  <a:pt x="590" y="103"/>
                  <a:pt x="590" y="103"/>
                </a:cubicBezTo>
                <a:cubicBezTo>
                  <a:pt x="590" y="103"/>
                  <a:pt x="590" y="103"/>
                  <a:pt x="590" y="103"/>
                </a:cubicBezTo>
                <a:cubicBezTo>
                  <a:pt x="590" y="103"/>
                  <a:pt x="590" y="103"/>
                  <a:pt x="590" y="103"/>
                </a:cubicBezTo>
                <a:cubicBezTo>
                  <a:pt x="590" y="103"/>
                  <a:pt x="590" y="103"/>
                  <a:pt x="590" y="103"/>
                </a:cubicBezTo>
                <a:cubicBezTo>
                  <a:pt x="590" y="103"/>
                  <a:pt x="590" y="103"/>
                  <a:pt x="590" y="103"/>
                </a:cubicBezTo>
                <a:cubicBezTo>
                  <a:pt x="590" y="103"/>
                  <a:pt x="590" y="103"/>
                  <a:pt x="590" y="103"/>
                </a:cubicBezTo>
                <a:cubicBezTo>
                  <a:pt x="590" y="103"/>
                  <a:pt x="590" y="103"/>
                  <a:pt x="590" y="104"/>
                </a:cubicBezTo>
                <a:cubicBezTo>
                  <a:pt x="588" y="105"/>
                  <a:pt x="586" y="106"/>
                  <a:pt x="584" y="108"/>
                </a:cubicBezTo>
                <a:cubicBezTo>
                  <a:pt x="574" y="114"/>
                  <a:pt x="557" y="121"/>
                  <a:pt x="542" y="128"/>
                </a:cubicBezTo>
                <a:cubicBezTo>
                  <a:pt x="534" y="131"/>
                  <a:pt x="526" y="134"/>
                  <a:pt x="521" y="136"/>
                </a:cubicBezTo>
                <a:cubicBezTo>
                  <a:pt x="518" y="138"/>
                  <a:pt x="515" y="139"/>
                  <a:pt x="513" y="140"/>
                </a:cubicBezTo>
                <a:cubicBezTo>
                  <a:pt x="511" y="141"/>
                  <a:pt x="510" y="141"/>
                  <a:pt x="509" y="142"/>
                </a:cubicBezTo>
                <a:cubicBezTo>
                  <a:pt x="508" y="142"/>
                  <a:pt x="508" y="143"/>
                  <a:pt x="507" y="143"/>
                </a:cubicBezTo>
                <a:cubicBezTo>
                  <a:pt x="503" y="146"/>
                  <a:pt x="495" y="150"/>
                  <a:pt x="485" y="155"/>
                </a:cubicBezTo>
                <a:cubicBezTo>
                  <a:pt x="470" y="163"/>
                  <a:pt x="451" y="172"/>
                  <a:pt x="436" y="180"/>
                </a:cubicBezTo>
                <a:cubicBezTo>
                  <a:pt x="429" y="184"/>
                  <a:pt x="422" y="187"/>
                  <a:pt x="417" y="190"/>
                </a:cubicBezTo>
                <a:cubicBezTo>
                  <a:pt x="412" y="192"/>
                  <a:pt x="409" y="194"/>
                  <a:pt x="409" y="194"/>
                </a:cubicBezTo>
                <a:cubicBezTo>
                  <a:pt x="410" y="194"/>
                  <a:pt x="410" y="194"/>
                  <a:pt x="410" y="194"/>
                </a:cubicBezTo>
                <a:cubicBezTo>
                  <a:pt x="410" y="194"/>
                  <a:pt x="410" y="194"/>
                  <a:pt x="410" y="194"/>
                </a:cubicBezTo>
                <a:cubicBezTo>
                  <a:pt x="409" y="194"/>
                  <a:pt x="409" y="194"/>
                  <a:pt x="409" y="194"/>
                </a:cubicBezTo>
                <a:cubicBezTo>
                  <a:pt x="410" y="194"/>
                  <a:pt x="410" y="194"/>
                  <a:pt x="410" y="194"/>
                </a:cubicBezTo>
                <a:cubicBezTo>
                  <a:pt x="410" y="194"/>
                  <a:pt x="410" y="194"/>
                  <a:pt x="410" y="194"/>
                </a:cubicBezTo>
                <a:cubicBezTo>
                  <a:pt x="410" y="194"/>
                  <a:pt x="410" y="194"/>
                  <a:pt x="410" y="194"/>
                </a:cubicBezTo>
                <a:cubicBezTo>
                  <a:pt x="410" y="194"/>
                  <a:pt x="410" y="194"/>
                  <a:pt x="410" y="194"/>
                </a:cubicBezTo>
                <a:cubicBezTo>
                  <a:pt x="410" y="194"/>
                  <a:pt x="410" y="194"/>
                  <a:pt x="410" y="194"/>
                </a:cubicBezTo>
                <a:cubicBezTo>
                  <a:pt x="410" y="194"/>
                  <a:pt x="410" y="194"/>
                  <a:pt x="410" y="194"/>
                </a:cubicBezTo>
                <a:cubicBezTo>
                  <a:pt x="410" y="194"/>
                  <a:pt x="410" y="194"/>
                  <a:pt x="410" y="194"/>
                </a:cubicBezTo>
                <a:cubicBezTo>
                  <a:pt x="410" y="194"/>
                  <a:pt x="410" y="194"/>
                  <a:pt x="410" y="194"/>
                </a:cubicBezTo>
                <a:cubicBezTo>
                  <a:pt x="409" y="195"/>
                  <a:pt x="409" y="195"/>
                  <a:pt x="409" y="195"/>
                </a:cubicBezTo>
                <a:cubicBezTo>
                  <a:pt x="410" y="194"/>
                  <a:pt x="410" y="194"/>
                  <a:pt x="410" y="194"/>
                </a:cubicBezTo>
                <a:cubicBezTo>
                  <a:pt x="410" y="194"/>
                  <a:pt x="410" y="194"/>
                  <a:pt x="410" y="194"/>
                </a:cubicBezTo>
                <a:cubicBezTo>
                  <a:pt x="409" y="195"/>
                  <a:pt x="409" y="195"/>
                  <a:pt x="409" y="195"/>
                </a:cubicBezTo>
                <a:cubicBezTo>
                  <a:pt x="410" y="194"/>
                  <a:pt x="410" y="194"/>
                  <a:pt x="410" y="194"/>
                </a:cubicBezTo>
                <a:cubicBezTo>
                  <a:pt x="376" y="181"/>
                  <a:pt x="376" y="181"/>
                  <a:pt x="376" y="181"/>
                </a:cubicBezTo>
                <a:cubicBezTo>
                  <a:pt x="376" y="182"/>
                  <a:pt x="376" y="182"/>
                  <a:pt x="376" y="182"/>
                </a:cubicBezTo>
                <a:cubicBezTo>
                  <a:pt x="377" y="181"/>
                  <a:pt x="377" y="181"/>
                  <a:pt x="377" y="181"/>
                </a:cubicBezTo>
                <a:cubicBezTo>
                  <a:pt x="377" y="181"/>
                  <a:pt x="377" y="181"/>
                  <a:pt x="376" y="181"/>
                </a:cubicBezTo>
                <a:cubicBezTo>
                  <a:pt x="376" y="182"/>
                  <a:pt x="376" y="182"/>
                  <a:pt x="376" y="182"/>
                </a:cubicBezTo>
                <a:cubicBezTo>
                  <a:pt x="377" y="181"/>
                  <a:pt x="377" y="181"/>
                  <a:pt x="377" y="181"/>
                </a:cubicBezTo>
                <a:cubicBezTo>
                  <a:pt x="376" y="182"/>
                  <a:pt x="376" y="182"/>
                  <a:pt x="376" y="182"/>
                </a:cubicBezTo>
                <a:cubicBezTo>
                  <a:pt x="377" y="182"/>
                  <a:pt x="377" y="182"/>
                  <a:pt x="377" y="182"/>
                </a:cubicBezTo>
                <a:cubicBezTo>
                  <a:pt x="377" y="182"/>
                  <a:pt x="377" y="181"/>
                  <a:pt x="377" y="181"/>
                </a:cubicBezTo>
                <a:cubicBezTo>
                  <a:pt x="376" y="182"/>
                  <a:pt x="376" y="182"/>
                  <a:pt x="376" y="182"/>
                </a:cubicBezTo>
                <a:cubicBezTo>
                  <a:pt x="377" y="182"/>
                  <a:pt x="377" y="182"/>
                  <a:pt x="377" y="182"/>
                </a:cubicBezTo>
                <a:cubicBezTo>
                  <a:pt x="377" y="159"/>
                  <a:pt x="377" y="159"/>
                  <a:pt x="377" y="159"/>
                </a:cubicBezTo>
                <a:cubicBezTo>
                  <a:pt x="377" y="158"/>
                  <a:pt x="377" y="157"/>
                  <a:pt x="376" y="156"/>
                </a:cubicBezTo>
                <a:cubicBezTo>
                  <a:pt x="376" y="155"/>
                  <a:pt x="375" y="155"/>
                  <a:pt x="373" y="155"/>
                </a:cubicBezTo>
                <a:cubicBezTo>
                  <a:pt x="372" y="155"/>
                  <a:pt x="372" y="155"/>
                  <a:pt x="371" y="156"/>
                </a:cubicBezTo>
                <a:cubicBezTo>
                  <a:pt x="371" y="156"/>
                  <a:pt x="371" y="156"/>
                  <a:pt x="371" y="156"/>
                </a:cubicBezTo>
                <a:cubicBezTo>
                  <a:pt x="371" y="156"/>
                  <a:pt x="365" y="160"/>
                  <a:pt x="359" y="166"/>
                </a:cubicBezTo>
                <a:cubicBezTo>
                  <a:pt x="356" y="169"/>
                  <a:pt x="353" y="173"/>
                  <a:pt x="351" y="177"/>
                </a:cubicBezTo>
                <a:cubicBezTo>
                  <a:pt x="349" y="181"/>
                  <a:pt x="347" y="185"/>
                  <a:pt x="347" y="189"/>
                </a:cubicBezTo>
                <a:cubicBezTo>
                  <a:pt x="347" y="193"/>
                  <a:pt x="348" y="196"/>
                  <a:pt x="351" y="199"/>
                </a:cubicBezTo>
                <a:cubicBezTo>
                  <a:pt x="356" y="204"/>
                  <a:pt x="367" y="213"/>
                  <a:pt x="376" y="220"/>
                </a:cubicBezTo>
                <a:cubicBezTo>
                  <a:pt x="385" y="228"/>
                  <a:pt x="393" y="234"/>
                  <a:pt x="393" y="234"/>
                </a:cubicBezTo>
                <a:cubicBezTo>
                  <a:pt x="393" y="235"/>
                  <a:pt x="393" y="235"/>
                  <a:pt x="393" y="235"/>
                </a:cubicBezTo>
                <a:cubicBezTo>
                  <a:pt x="393" y="235"/>
                  <a:pt x="393" y="235"/>
                  <a:pt x="393" y="235"/>
                </a:cubicBezTo>
                <a:cubicBezTo>
                  <a:pt x="395" y="238"/>
                  <a:pt x="395" y="238"/>
                  <a:pt x="395" y="238"/>
                </a:cubicBezTo>
                <a:cubicBezTo>
                  <a:pt x="395" y="238"/>
                  <a:pt x="395" y="238"/>
                  <a:pt x="395" y="238"/>
                </a:cubicBezTo>
                <a:cubicBezTo>
                  <a:pt x="396" y="239"/>
                  <a:pt x="396" y="239"/>
                  <a:pt x="397" y="240"/>
                </a:cubicBezTo>
                <a:cubicBezTo>
                  <a:pt x="397" y="240"/>
                  <a:pt x="398" y="241"/>
                  <a:pt x="398" y="241"/>
                </a:cubicBezTo>
                <a:cubicBezTo>
                  <a:pt x="398" y="241"/>
                  <a:pt x="401" y="242"/>
                  <a:pt x="404" y="244"/>
                </a:cubicBezTo>
                <a:cubicBezTo>
                  <a:pt x="407" y="245"/>
                  <a:pt x="410" y="248"/>
                  <a:pt x="413" y="249"/>
                </a:cubicBezTo>
                <a:cubicBezTo>
                  <a:pt x="413" y="249"/>
                  <a:pt x="413" y="249"/>
                  <a:pt x="413" y="249"/>
                </a:cubicBezTo>
                <a:cubicBezTo>
                  <a:pt x="414" y="247"/>
                  <a:pt x="414" y="247"/>
                  <a:pt x="414" y="247"/>
                </a:cubicBezTo>
                <a:cubicBezTo>
                  <a:pt x="413" y="249"/>
                  <a:pt x="413" y="249"/>
                  <a:pt x="413" y="249"/>
                </a:cubicBezTo>
                <a:cubicBezTo>
                  <a:pt x="413" y="249"/>
                  <a:pt x="413" y="249"/>
                  <a:pt x="413" y="249"/>
                </a:cubicBezTo>
                <a:cubicBezTo>
                  <a:pt x="414" y="247"/>
                  <a:pt x="414" y="247"/>
                  <a:pt x="414" y="247"/>
                </a:cubicBezTo>
                <a:cubicBezTo>
                  <a:pt x="413" y="249"/>
                  <a:pt x="413" y="249"/>
                  <a:pt x="413" y="249"/>
                </a:cubicBezTo>
                <a:cubicBezTo>
                  <a:pt x="413" y="250"/>
                  <a:pt x="414" y="250"/>
                  <a:pt x="415" y="251"/>
                </a:cubicBezTo>
                <a:cubicBezTo>
                  <a:pt x="415" y="251"/>
                  <a:pt x="420" y="254"/>
                  <a:pt x="427" y="260"/>
                </a:cubicBezTo>
                <a:cubicBezTo>
                  <a:pt x="438" y="267"/>
                  <a:pt x="454" y="279"/>
                  <a:pt x="468" y="289"/>
                </a:cubicBezTo>
                <a:cubicBezTo>
                  <a:pt x="475" y="293"/>
                  <a:pt x="482" y="298"/>
                  <a:pt x="486" y="301"/>
                </a:cubicBezTo>
                <a:cubicBezTo>
                  <a:pt x="489" y="303"/>
                  <a:pt x="491" y="305"/>
                  <a:pt x="492" y="306"/>
                </a:cubicBezTo>
                <a:cubicBezTo>
                  <a:pt x="493" y="306"/>
                  <a:pt x="494" y="307"/>
                  <a:pt x="494" y="307"/>
                </a:cubicBezTo>
                <a:cubicBezTo>
                  <a:pt x="495" y="308"/>
                  <a:pt x="495" y="308"/>
                  <a:pt x="495" y="308"/>
                </a:cubicBezTo>
                <a:cubicBezTo>
                  <a:pt x="495" y="308"/>
                  <a:pt x="495" y="308"/>
                  <a:pt x="495" y="308"/>
                </a:cubicBezTo>
                <a:cubicBezTo>
                  <a:pt x="495" y="308"/>
                  <a:pt x="495" y="308"/>
                  <a:pt x="495" y="308"/>
                </a:cubicBezTo>
                <a:cubicBezTo>
                  <a:pt x="496" y="308"/>
                  <a:pt x="497" y="309"/>
                  <a:pt x="497" y="309"/>
                </a:cubicBezTo>
                <a:cubicBezTo>
                  <a:pt x="498" y="309"/>
                  <a:pt x="499" y="309"/>
                  <a:pt x="500" y="309"/>
                </a:cubicBezTo>
                <a:cubicBezTo>
                  <a:pt x="502" y="309"/>
                  <a:pt x="505" y="309"/>
                  <a:pt x="508" y="308"/>
                </a:cubicBezTo>
                <a:cubicBezTo>
                  <a:pt x="512" y="307"/>
                  <a:pt x="518" y="305"/>
                  <a:pt x="523" y="304"/>
                </a:cubicBezTo>
                <a:cubicBezTo>
                  <a:pt x="528" y="303"/>
                  <a:pt x="533" y="301"/>
                  <a:pt x="537" y="301"/>
                </a:cubicBezTo>
                <a:cubicBezTo>
                  <a:pt x="540" y="301"/>
                  <a:pt x="542" y="300"/>
                  <a:pt x="544" y="298"/>
                </a:cubicBezTo>
                <a:cubicBezTo>
                  <a:pt x="548" y="296"/>
                  <a:pt x="552" y="292"/>
                  <a:pt x="555" y="287"/>
                </a:cubicBezTo>
                <a:cubicBezTo>
                  <a:pt x="564" y="274"/>
                  <a:pt x="571" y="256"/>
                  <a:pt x="571" y="256"/>
                </a:cubicBezTo>
                <a:cubicBezTo>
                  <a:pt x="572" y="255"/>
                  <a:pt x="572" y="254"/>
                  <a:pt x="572" y="253"/>
                </a:cubicBezTo>
                <a:cubicBezTo>
                  <a:pt x="572" y="253"/>
                  <a:pt x="572" y="252"/>
                  <a:pt x="572" y="252"/>
                </a:cubicBezTo>
                <a:cubicBezTo>
                  <a:pt x="572" y="252"/>
                  <a:pt x="572" y="252"/>
                  <a:pt x="572" y="252"/>
                </a:cubicBezTo>
                <a:cubicBezTo>
                  <a:pt x="572" y="252"/>
                  <a:pt x="571" y="250"/>
                  <a:pt x="571" y="248"/>
                </a:cubicBezTo>
                <a:cubicBezTo>
                  <a:pt x="570" y="245"/>
                  <a:pt x="569" y="239"/>
                  <a:pt x="568" y="234"/>
                </a:cubicBezTo>
                <a:cubicBezTo>
                  <a:pt x="567" y="228"/>
                  <a:pt x="566" y="223"/>
                  <a:pt x="566" y="219"/>
                </a:cubicBezTo>
                <a:cubicBezTo>
                  <a:pt x="566" y="218"/>
                  <a:pt x="566" y="218"/>
                  <a:pt x="566" y="217"/>
                </a:cubicBezTo>
                <a:cubicBezTo>
                  <a:pt x="566" y="216"/>
                  <a:pt x="566" y="216"/>
                  <a:pt x="566" y="216"/>
                </a:cubicBezTo>
                <a:cubicBezTo>
                  <a:pt x="566" y="216"/>
                  <a:pt x="566" y="216"/>
                  <a:pt x="566" y="216"/>
                </a:cubicBezTo>
                <a:cubicBezTo>
                  <a:pt x="566" y="216"/>
                  <a:pt x="566" y="216"/>
                  <a:pt x="566" y="216"/>
                </a:cubicBezTo>
                <a:cubicBezTo>
                  <a:pt x="566" y="216"/>
                  <a:pt x="566" y="216"/>
                  <a:pt x="566" y="216"/>
                </a:cubicBezTo>
                <a:cubicBezTo>
                  <a:pt x="566" y="216"/>
                  <a:pt x="566" y="216"/>
                  <a:pt x="566" y="216"/>
                </a:cubicBezTo>
                <a:cubicBezTo>
                  <a:pt x="566" y="216"/>
                  <a:pt x="566" y="216"/>
                  <a:pt x="566" y="216"/>
                </a:cubicBezTo>
                <a:cubicBezTo>
                  <a:pt x="566" y="216"/>
                  <a:pt x="566" y="216"/>
                  <a:pt x="566" y="216"/>
                </a:cubicBezTo>
                <a:cubicBezTo>
                  <a:pt x="566" y="216"/>
                  <a:pt x="566" y="216"/>
                  <a:pt x="566" y="216"/>
                </a:cubicBezTo>
                <a:cubicBezTo>
                  <a:pt x="566" y="216"/>
                  <a:pt x="566" y="216"/>
                  <a:pt x="567" y="215"/>
                </a:cubicBezTo>
                <a:cubicBezTo>
                  <a:pt x="568" y="214"/>
                  <a:pt x="571" y="211"/>
                  <a:pt x="573" y="209"/>
                </a:cubicBezTo>
                <a:cubicBezTo>
                  <a:pt x="574" y="208"/>
                  <a:pt x="575" y="207"/>
                  <a:pt x="576" y="206"/>
                </a:cubicBezTo>
                <a:cubicBezTo>
                  <a:pt x="576" y="206"/>
                  <a:pt x="577" y="205"/>
                  <a:pt x="577" y="205"/>
                </a:cubicBezTo>
                <a:cubicBezTo>
                  <a:pt x="575" y="204"/>
                  <a:pt x="575" y="204"/>
                  <a:pt x="575" y="204"/>
                </a:cubicBezTo>
                <a:cubicBezTo>
                  <a:pt x="575" y="206"/>
                  <a:pt x="575" y="206"/>
                  <a:pt x="575" y="206"/>
                </a:cubicBezTo>
                <a:cubicBezTo>
                  <a:pt x="576" y="206"/>
                  <a:pt x="577" y="205"/>
                  <a:pt x="577" y="205"/>
                </a:cubicBezTo>
                <a:cubicBezTo>
                  <a:pt x="575" y="204"/>
                  <a:pt x="575" y="204"/>
                  <a:pt x="575" y="204"/>
                </a:cubicBezTo>
                <a:cubicBezTo>
                  <a:pt x="575" y="206"/>
                  <a:pt x="575" y="206"/>
                  <a:pt x="575" y="206"/>
                </a:cubicBezTo>
                <a:cubicBezTo>
                  <a:pt x="575" y="203"/>
                  <a:pt x="575" y="203"/>
                  <a:pt x="575" y="203"/>
                </a:cubicBezTo>
                <a:cubicBezTo>
                  <a:pt x="574" y="206"/>
                  <a:pt x="574" y="206"/>
                  <a:pt x="574" y="206"/>
                </a:cubicBezTo>
                <a:cubicBezTo>
                  <a:pt x="574" y="206"/>
                  <a:pt x="575" y="206"/>
                  <a:pt x="575" y="206"/>
                </a:cubicBezTo>
                <a:cubicBezTo>
                  <a:pt x="575" y="203"/>
                  <a:pt x="575" y="203"/>
                  <a:pt x="575" y="203"/>
                </a:cubicBezTo>
                <a:cubicBezTo>
                  <a:pt x="574" y="206"/>
                  <a:pt x="574" y="206"/>
                  <a:pt x="574" y="206"/>
                </a:cubicBezTo>
                <a:cubicBezTo>
                  <a:pt x="575" y="203"/>
                  <a:pt x="575" y="203"/>
                  <a:pt x="575" y="203"/>
                </a:cubicBezTo>
                <a:cubicBezTo>
                  <a:pt x="573" y="204"/>
                  <a:pt x="573" y="204"/>
                  <a:pt x="573" y="204"/>
                </a:cubicBezTo>
                <a:cubicBezTo>
                  <a:pt x="573" y="205"/>
                  <a:pt x="573" y="205"/>
                  <a:pt x="574" y="206"/>
                </a:cubicBezTo>
                <a:cubicBezTo>
                  <a:pt x="575" y="203"/>
                  <a:pt x="575" y="203"/>
                  <a:pt x="575" y="203"/>
                </a:cubicBezTo>
                <a:cubicBezTo>
                  <a:pt x="573" y="204"/>
                  <a:pt x="573" y="204"/>
                  <a:pt x="573" y="204"/>
                </a:cubicBezTo>
                <a:cubicBezTo>
                  <a:pt x="575" y="203"/>
                  <a:pt x="575" y="203"/>
                  <a:pt x="575" y="203"/>
                </a:cubicBezTo>
                <a:cubicBezTo>
                  <a:pt x="572" y="203"/>
                  <a:pt x="572" y="203"/>
                  <a:pt x="572" y="203"/>
                </a:cubicBezTo>
                <a:cubicBezTo>
                  <a:pt x="572" y="203"/>
                  <a:pt x="572" y="204"/>
                  <a:pt x="573" y="204"/>
                </a:cubicBezTo>
                <a:cubicBezTo>
                  <a:pt x="575" y="203"/>
                  <a:pt x="575" y="203"/>
                  <a:pt x="575" y="203"/>
                </a:cubicBezTo>
                <a:cubicBezTo>
                  <a:pt x="572" y="203"/>
                  <a:pt x="572" y="203"/>
                  <a:pt x="572" y="203"/>
                </a:cubicBezTo>
                <a:cubicBezTo>
                  <a:pt x="572" y="204"/>
                  <a:pt x="572" y="204"/>
                  <a:pt x="572" y="204"/>
                </a:cubicBezTo>
                <a:cubicBezTo>
                  <a:pt x="572" y="204"/>
                  <a:pt x="572" y="204"/>
                  <a:pt x="572" y="204"/>
                </a:cubicBezTo>
                <a:cubicBezTo>
                  <a:pt x="575" y="203"/>
                  <a:pt x="575" y="203"/>
                  <a:pt x="575" y="203"/>
                </a:cubicBezTo>
                <a:cubicBezTo>
                  <a:pt x="572" y="204"/>
                  <a:pt x="572" y="204"/>
                  <a:pt x="572" y="204"/>
                </a:cubicBezTo>
                <a:cubicBezTo>
                  <a:pt x="572" y="204"/>
                  <a:pt x="572" y="204"/>
                  <a:pt x="572" y="204"/>
                </a:cubicBezTo>
                <a:cubicBezTo>
                  <a:pt x="575" y="203"/>
                  <a:pt x="575" y="203"/>
                  <a:pt x="575" y="203"/>
                </a:cubicBezTo>
                <a:cubicBezTo>
                  <a:pt x="572" y="204"/>
                  <a:pt x="572" y="204"/>
                  <a:pt x="572" y="204"/>
                </a:cubicBezTo>
                <a:cubicBezTo>
                  <a:pt x="576" y="203"/>
                  <a:pt x="576" y="203"/>
                  <a:pt x="576" y="203"/>
                </a:cubicBezTo>
                <a:cubicBezTo>
                  <a:pt x="572" y="203"/>
                  <a:pt x="572" y="203"/>
                  <a:pt x="572" y="203"/>
                </a:cubicBezTo>
                <a:cubicBezTo>
                  <a:pt x="568" y="363"/>
                  <a:pt x="568" y="363"/>
                  <a:pt x="568" y="363"/>
                </a:cubicBezTo>
                <a:cubicBezTo>
                  <a:pt x="567" y="364"/>
                  <a:pt x="567" y="364"/>
                  <a:pt x="567" y="364"/>
                </a:cubicBezTo>
                <a:cubicBezTo>
                  <a:pt x="567" y="364"/>
                  <a:pt x="567" y="365"/>
                  <a:pt x="567" y="365"/>
                </a:cubicBezTo>
                <a:cubicBezTo>
                  <a:pt x="566" y="368"/>
                  <a:pt x="564" y="373"/>
                  <a:pt x="561" y="378"/>
                </a:cubicBezTo>
                <a:cubicBezTo>
                  <a:pt x="560" y="381"/>
                  <a:pt x="558" y="383"/>
                  <a:pt x="557" y="385"/>
                </a:cubicBezTo>
                <a:cubicBezTo>
                  <a:pt x="556" y="385"/>
                  <a:pt x="555" y="386"/>
                  <a:pt x="555" y="386"/>
                </a:cubicBezTo>
                <a:cubicBezTo>
                  <a:pt x="555" y="387"/>
                  <a:pt x="555" y="387"/>
                  <a:pt x="555" y="387"/>
                </a:cubicBezTo>
                <a:cubicBezTo>
                  <a:pt x="555" y="387"/>
                  <a:pt x="555" y="387"/>
                  <a:pt x="555" y="387"/>
                </a:cubicBezTo>
                <a:cubicBezTo>
                  <a:pt x="555" y="387"/>
                  <a:pt x="555" y="387"/>
                  <a:pt x="555" y="387"/>
                </a:cubicBezTo>
                <a:cubicBezTo>
                  <a:pt x="555" y="387"/>
                  <a:pt x="555" y="387"/>
                  <a:pt x="555" y="387"/>
                </a:cubicBezTo>
                <a:cubicBezTo>
                  <a:pt x="555" y="387"/>
                  <a:pt x="555" y="387"/>
                  <a:pt x="555" y="387"/>
                </a:cubicBezTo>
                <a:cubicBezTo>
                  <a:pt x="555" y="387"/>
                  <a:pt x="555" y="387"/>
                  <a:pt x="555" y="387"/>
                </a:cubicBezTo>
                <a:cubicBezTo>
                  <a:pt x="555" y="387"/>
                  <a:pt x="555" y="387"/>
                  <a:pt x="555" y="387"/>
                </a:cubicBezTo>
                <a:cubicBezTo>
                  <a:pt x="555" y="387"/>
                  <a:pt x="555" y="387"/>
                  <a:pt x="555" y="387"/>
                </a:cubicBezTo>
                <a:cubicBezTo>
                  <a:pt x="555" y="387"/>
                  <a:pt x="555" y="387"/>
                  <a:pt x="555" y="387"/>
                </a:cubicBezTo>
                <a:cubicBezTo>
                  <a:pt x="555" y="387"/>
                  <a:pt x="555" y="387"/>
                  <a:pt x="555" y="387"/>
                </a:cubicBezTo>
                <a:cubicBezTo>
                  <a:pt x="555" y="387"/>
                  <a:pt x="555" y="387"/>
                  <a:pt x="555" y="387"/>
                </a:cubicBezTo>
                <a:cubicBezTo>
                  <a:pt x="555" y="387"/>
                  <a:pt x="555" y="387"/>
                  <a:pt x="555" y="387"/>
                </a:cubicBezTo>
                <a:cubicBezTo>
                  <a:pt x="555" y="387"/>
                  <a:pt x="555" y="387"/>
                  <a:pt x="555" y="387"/>
                </a:cubicBezTo>
                <a:cubicBezTo>
                  <a:pt x="550" y="386"/>
                  <a:pt x="540" y="385"/>
                  <a:pt x="530" y="384"/>
                </a:cubicBezTo>
                <a:cubicBezTo>
                  <a:pt x="520" y="383"/>
                  <a:pt x="510" y="381"/>
                  <a:pt x="503" y="378"/>
                </a:cubicBezTo>
                <a:cubicBezTo>
                  <a:pt x="503" y="378"/>
                  <a:pt x="503" y="378"/>
                  <a:pt x="503" y="378"/>
                </a:cubicBezTo>
                <a:cubicBezTo>
                  <a:pt x="502" y="378"/>
                  <a:pt x="501" y="377"/>
                  <a:pt x="499" y="375"/>
                </a:cubicBezTo>
                <a:cubicBezTo>
                  <a:pt x="497" y="373"/>
                  <a:pt x="494" y="370"/>
                  <a:pt x="492" y="367"/>
                </a:cubicBezTo>
                <a:cubicBezTo>
                  <a:pt x="491" y="366"/>
                  <a:pt x="490" y="365"/>
                  <a:pt x="489" y="364"/>
                </a:cubicBezTo>
                <a:cubicBezTo>
                  <a:pt x="488" y="364"/>
                  <a:pt x="488" y="363"/>
                  <a:pt x="488" y="363"/>
                </a:cubicBezTo>
                <a:cubicBezTo>
                  <a:pt x="487" y="362"/>
                  <a:pt x="487" y="362"/>
                  <a:pt x="487" y="362"/>
                </a:cubicBezTo>
                <a:cubicBezTo>
                  <a:pt x="487" y="362"/>
                  <a:pt x="481" y="345"/>
                  <a:pt x="474" y="327"/>
                </a:cubicBezTo>
                <a:cubicBezTo>
                  <a:pt x="470" y="318"/>
                  <a:pt x="466" y="309"/>
                  <a:pt x="462" y="302"/>
                </a:cubicBezTo>
                <a:cubicBezTo>
                  <a:pt x="461" y="298"/>
                  <a:pt x="459" y="295"/>
                  <a:pt x="457" y="293"/>
                </a:cubicBezTo>
                <a:cubicBezTo>
                  <a:pt x="457" y="292"/>
                  <a:pt x="456" y="291"/>
                  <a:pt x="455" y="290"/>
                </a:cubicBezTo>
                <a:cubicBezTo>
                  <a:pt x="454" y="289"/>
                  <a:pt x="454" y="288"/>
                  <a:pt x="453" y="287"/>
                </a:cubicBezTo>
                <a:cubicBezTo>
                  <a:pt x="442" y="282"/>
                  <a:pt x="430" y="281"/>
                  <a:pt x="424" y="281"/>
                </a:cubicBezTo>
                <a:cubicBezTo>
                  <a:pt x="423" y="281"/>
                  <a:pt x="422" y="281"/>
                  <a:pt x="421" y="281"/>
                </a:cubicBezTo>
                <a:cubicBezTo>
                  <a:pt x="420" y="282"/>
                  <a:pt x="419" y="282"/>
                  <a:pt x="419" y="283"/>
                </a:cubicBezTo>
                <a:cubicBezTo>
                  <a:pt x="418" y="284"/>
                  <a:pt x="417" y="285"/>
                  <a:pt x="417" y="286"/>
                </a:cubicBezTo>
                <a:cubicBezTo>
                  <a:pt x="417" y="305"/>
                  <a:pt x="417" y="305"/>
                  <a:pt x="417" y="305"/>
                </a:cubicBezTo>
                <a:cubicBezTo>
                  <a:pt x="418" y="305"/>
                  <a:pt x="418" y="305"/>
                  <a:pt x="418" y="305"/>
                </a:cubicBezTo>
                <a:cubicBezTo>
                  <a:pt x="417" y="305"/>
                  <a:pt x="417" y="305"/>
                  <a:pt x="417" y="305"/>
                </a:cubicBezTo>
                <a:cubicBezTo>
                  <a:pt x="417" y="305"/>
                  <a:pt x="417" y="305"/>
                  <a:pt x="417" y="305"/>
                </a:cubicBezTo>
                <a:cubicBezTo>
                  <a:pt x="418" y="305"/>
                  <a:pt x="418" y="305"/>
                  <a:pt x="418" y="305"/>
                </a:cubicBezTo>
                <a:cubicBezTo>
                  <a:pt x="417" y="305"/>
                  <a:pt x="417" y="305"/>
                  <a:pt x="417" y="305"/>
                </a:cubicBezTo>
                <a:cubicBezTo>
                  <a:pt x="418" y="305"/>
                  <a:pt x="418" y="305"/>
                  <a:pt x="418" y="305"/>
                </a:cubicBezTo>
                <a:cubicBezTo>
                  <a:pt x="417" y="304"/>
                  <a:pt x="417" y="304"/>
                  <a:pt x="417" y="304"/>
                </a:cubicBezTo>
                <a:cubicBezTo>
                  <a:pt x="417" y="305"/>
                  <a:pt x="417" y="305"/>
                  <a:pt x="417" y="305"/>
                </a:cubicBezTo>
                <a:cubicBezTo>
                  <a:pt x="418" y="305"/>
                  <a:pt x="418" y="305"/>
                  <a:pt x="418" y="305"/>
                </a:cubicBezTo>
                <a:cubicBezTo>
                  <a:pt x="417" y="304"/>
                  <a:pt x="417" y="304"/>
                  <a:pt x="417" y="304"/>
                </a:cubicBezTo>
                <a:cubicBezTo>
                  <a:pt x="417" y="304"/>
                  <a:pt x="413" y="307"/>
                  <a:pt x="409" y="310"/>
                </a:cubicBezTo>
                <a:cubicBezTo>
                  <a:pt x="408" y="311"/>
                  <a:pt x="405" y="313"/>
                  <a:pt x="404" y="314"/>
                </a:cubicBezTo>
                <a:cubicBezTo>
                  <a:pt x="403" y="315"/>
                  <a:pt x="402" y="315"/>
                  <a:pt x="401" y="316"/>
                </a:cubicBezTo>
                <a:cubicBezTo>
                  <a:pt x="401" y="317"/>
                  <a:pt x="400" y="317"/>
                  <a:pt x="400" y="318"/>
                </a:cubicBezTo>
                <a:cubicBezTo>
                  <a:pt x="399" y="319"/>
                  <a:pt x="399" y="319"/>
                  <a:pt x="398" y="321"/>
                </a:cubicBezTo>
                <a:cubicBezTo>
                  <a:pt x="392" y="330"/>
                  <a:pt x="373" y="364"/>
                  <a:pt x="354" y="396"/>
                </a:cubicBezTo>
                <a:cubicBezTo>
                  <a:pt x="344" y="413"/>
                  <a:pt x="335" y="428"/>
                  <a:pt x="327" y="441"/>
                </a:cubicBezTo>
                <a:cubicBezTo>
                  <a:pt x="323" y="447"/>
                  <a:pt x="319" y="452"/>
                  <a:pt x="317" y="456"/>
                </a:cubicBezTo>
                <a:cubicBezTo>
                  <a:pt x="315" y="458"/>
                  <a:pt x="314" y="459"/>
                  <a:pt x="313" y="460"/>
                </a:cubicBezTo>
                <a:cubicBezTo>
                  <a:pt x="312" y="462"/>
                  <a:pt x="311" y="462"/>
                  <a:pt x="311" y="463"/>
                </a:cubicBezTo>
                <a:cubicBezTo>
                  <a:pt x="311" y="463"/>
                  <a:pt x="311" y="463"/>
                  <a:pt x="311" y="463"/>
                </a:cubicBezTo>
                <a:cubicBezTo>
                  <a:pt x="311" y="463"/>
                  <a:pt x="311" y="463"/>
                  <a:pt x="311" y="463"/>
                </a:cubicBezTo>
                <a:cubicBezTo>
                  <a:pt x="311" y="463"/>
                  <a:pt x="311" y="463"/>
                  <a:pt x="311" y="463"/>
                </a:cubicBezTo>
                <a:cubicBezTo>
                  <a:pt x="311" y="463"/>
                  <a:pt x="311" y="463"/>
                  <a:pt x="311" y="463"/>
                </a:cubicBezTo>
                <a:cubicBezTo>
                  <a:pt x="311" y="463"/>
                  <a:pt x="311" y="463"/>
                  <a:pt x="311" y="463"/>
                </a:cubicBezTo>
                <a:cubicBezTo>
                  <a:pt x="311" y="463"/>
                  <a:pt x="311" y="463"/>
                  <a:pt x="311" y="463"/>
                </a:cubicBezTo>
                <a:cubicBezTo>
                  <a:pt x="311" y="463"/>
                  <a:pt x="311" y="463"/>
                  <a:pt x="311" y="463"/>
                </a:cubicBezTo>
                <a:cubicBezTo>
                  <a:pt x="311" y="463"/>
                  <a:pt x="311" y="463"/>
                  <a:pt x="311" y="463"/>
                </a:cubicBezTo>
                <a:cubicBezTo>
                  <a:pt x="311" y="463"/>
                  <a:pt x="311" y="463"/>
                  <a:pt x="311" y="463"/>
                </a:cubicBezTo>
                <a:cubicBezTo>
                  <a:pt x="311" y="463"/>
                  <a:pt x="311" y="463"/>
                  <a:pt x="311" y="463"/>
                </a:cubicBezTo>
                <a:cubicBezTo>
                  <a:pt x="311" y="463"/>
                  <a:pt x="311" y="463"/>
                  <a:pt x="311" y="463"/>
                </a:cubicBezTo>
                <a:cubicBezTo>
                  <a:pt x="311" y="463"/>
                  <a:pt x="311" y="463"/>
                  <a:pt x="311" y="463"/>
                </a:cubicBezTo>
                <a:cubicBezTo>
                  <a:pt x="311" y="463"/>
                  <a:pt x="311" y="463"/>
                  <a:pt x="311" y="463"/>
                </a:cubicBezTo>
                <a:cubicBezTo>
                  <a:pt x="311" y="463"/>
                  <a:pt x="311" y="463"/>
                  <a:pt x="311" y="463"/>
                </a:cubicBezTo>
                <a:cubicBezTo>
                  <a:pt x="311" y="463"/>
                  <a:pt x="311" y="463"/>
                  <a:pt x="311" y="463"/>
                </a:cubicBezTo>
                <a:cubicBezTo>
                  <a:pt x="311" y="463"/>
                  <a:pt x="311" y="463"/>
                  <a:pt x="311" y="463"/>
                </a:cubicBezTo>
                <a:cubicBezTo>
                  <a:pt x="311" y="463"/>
                  <a:pt x="310" y="463"/>
                  <a:pt x="310" y="462"/>
                </a:cubicBezTo>
                <a:cubicBezTo>
                  <a:pt x="309" y="461"/>
                  <a:pt x="308" y="460"/>
                  <a:pt x="307" y="458"/>
                </a:cubicBezTo>
                <a:cubicBezTo>
                  <a:pt x="306" y="455"/>
                  <a:pt x="305" y="452"/>
                  <a:pt x="304" y="450"/>
                </a:cubicBezTo>
                <a:cubicBezTo>
                  <a:pt x="303" y="448"/>
                  <a:pt x="303" y="447"/>
                  <a:pt x="303" y="446"/>
                </a:cubicBezTo>
                <a:cubicBezTo>
                  <a:pt x="302" y="446"/>
                  <a:pt x="302" y="446"/>
                  <a:pt x="302" y="445"/>
                </a:cubicBezTo>
                <a:cubicBezTo>
                  <a:pt x="302" y="445"/>
                  <a:pt x="302" y="445"/>
                  <a:pt x="302" y="445"/>
                </a:cubicBezTo>
                <a:cubicBezTo>
                  <a:pt x="301" y="445"/>
                  <a:pt x="301" y="445"/>
                  <a:pt x="301" y="445"/>
                </a:cubicBezTo>
                <a:cubicBezTo>
                  <a:pt x="302" y="445"/>
                  <a:pt x="302" y="445"/>
                  <a:pt x="302" y="445"/>
                </a:cubicBezTo>
                <a:cubicBezTo>
                  <a:pt x="302" y="445"/>
                  <a:pt x="302" y="445"/>
                  <a:pt x="302" y="445"/>
                </a:cubicBezTo>
                <a:cubicBezTo>
                  <a:pt x="301" y="445"/>
                  <a:pt x="301" y="445"/>
                  <a:pt x="301" y="445"/>
                </a:cubicBezTo>
                <a:cubicBezTo>
                  <a:pt x="302" y="445"/>
                  <a:pt x="302" y="445"/>
                  <a:pt x="302" y="445"/>
                </a:cubicBezTo>
                <a:cubicBezTo>
                  <a:pt x="302" y="445"/>
                  <a:pt x="302" y="445"/>
                  <a:pt x="302" y="445"/>
                </a:cubicBezTo>
                <a:cubicBezTo>
                  <a:pt x="302" y="445"/>
                  <a:pt x="302" y="445"/>
                  <a:pt x="302" y="445"/>
                </a:cubicBezTo>
                <a:cubicBezTo>
                  <a:pt x="302" y="445"/>
                  <a:pt x="302" y="445"/>
                  <a:pt x="302" y="445"/>
                </a:cubicBezTo>
                <a:cubicBezTo>
                  <a:pt x="302" y="445"/>
                  <a:pt x="302" y="445"/>
                  <a:pt x="302" y="445"/>
                </a:cubicBezTo>
                <a:cubicBezTo>
                  <a:pt x="302" y="445"/>
                  <a:pt x="302" y="445"/>
                  <a:pt x="302" y="445"/>
                </a:cubicBezTo>
                <a:cubicBezTo>
                  <a:pt x="302" y="445"/>
                  <a:pt x="302" y="445"/>
                  <a:pt x="302" y="445"/>
                </a:cubicBezTo>
                <a:cubicBezTo>
                  <a:pt x="302" y="445"/>
                  <a:pt x="316" y="423"/>
                  <a:pt x="329" y="396"/>
                </a:cubicBezTo>
                <a:cubicBezTo>
                  <a:pt x="336" y="383"/>
                  <a:pt x="343" y="369"/>
                  <a:pt x="348" y="357"/>
                </a:cubicBezTo>
                <a:cubicBezTo>
                  <a:pt x="351" y="351"/>
                  <a:pt x="353" y="345"/>
                  <a:pt x="354" y="340"/>
                </a:cubicBezTo>
                <a:cubicBezTo>
                  <a:pt x="356" y="335"/>
                  <a:pt x="357" y="330"/>
                  <a:pt x="357" y="327"/>
                </a:cubicBezTo>
                <a:cubicBezTo>
                  <a:pt x="357" y="310"/>
                  <a:pt x="357" y="301"/>
                  <a:pt x="357" y="297"/>
                </a:cubicBezTo>
                <a:cubicBezTo>
                  <a:pt x="357" y="295"/>
                  <a:pt x="356" y="294"/>
                  <a:pt x="356" y="293"/>
                </a:cubicBezTo>
                <a:cubicBezTo>
                  <a:pt x="356" y="292"/>
                  <a:pt x="356" y="292"/>
                  <a:pt x="356" y="291"/>
                </a:cubicBezTo>
                <a:cubicBezTo>
                  <a:pt x="356" y="291"/>
                  <a:pt x="356" y="291"/>
                  <a:pt x="356" y="290"/>
                </a:cubicBezTo>
                <a:cubicBezTo>
                  <a:pt x="356" y="290"/>
                  <a:pt x="356" y="290"/>
                  <a:pt x="356" y="290"/>
                </a:cubicBezTo>
                <a:cubicBezTo>
                  <a:pt x="309" y="241"/>
                  <a:pt x="309" y="241"/>
                  <a:pt x="309" y="241"/>
                </a:cubicBezTo>
                <a:cubicBezTo>
                  <a:pt x="309" y="241"/>
                  <a:pt x="309" y="241"/>
                  <a:pt x="309" y="241"/>
                </a:cubicBezTo>
                <a:cubicBezTo>
                  <a:pt x="308" y="242"/>
                  <a:pt x="308" y="242"/>
                  <a:pt x="308" y="242"/>
                </a:cubicBezTo>
                <a:cubicBezTo>
                  <a:pt x="309" y="241"/>
                  <a:pt x="309" y="241"/>
                  <a:pt x="309" y="241"/>
                </a:cubicBezTo>
                <a:cubicBezTo>
                  <a:pt x="309" y="241"/>
                  <a:pt x="309" y="241"/>
                  <a:pt x="309" y="241"/>
                </a:cubicBezTo>
                <a:cubicBezTo>
                  <a:pt x="308" y="242"/>
                  <a:pt x="308" y="242"/>
                  <a:pt x="308" y="242"/>
                </a:cubicBezTo>
                <a:cubicBezTo>
                  <a:pt x="309" y="241"/>
                  <a:pt x="309" y="241"/>
                  <a:pt x="309" y="241"/>
                </a:cubicBezTo>
                <a:cubicBezTo>
                  <a:pt x="309" y="241"/>
                  <a:pt x="309" y="241"/>
                  <a:pt x="309" y="241"/>
                </a:cubicBezTo>
                <a:cubicBezTo>
                  <a:pt x="309" y="241"/>
                  <a:pt x="309" y="241"/>
                  <a:pt x="309" y="241"/>
                </a:cubicBezTo>
                <a:cubicBezTo>
                  <a:pt x="309" y="241"/>
                  <a:pt x="309" y="241"/>
                  <a:pt x="309" y="241"/>
                </a:cubicBezTo>
                <a:cubicBezTo>
                  <a:pt x="309" y="241"/>
                  <a:pt x="309" y="241"/>
                  <a:pt x="309" y="241"/>
                </a:cubicBezTo>
                <a:cubicBezTo>
                  <a:pt x="309" y="241"/>
                  <a:pt x="309" y="241"/>
                  <a:pt x="309" y="241"/>
                </a:cubicBezTo>
                <a:cubicBezTo>
                  <a:pt x="309" y="241"/>
                  <a:pt x="309" y="241"/>
                  <a:pt x="309" y="241"/>
                </a:cubicBezTo>
                <a:cubicBezTo>
                  <a:pt x="309" y="241"/>
                  <a:pt x="309" y="241"/>
                  <a:pt x="309" y="241"/>
                </a:cubicBezTo>
                <a:cubicBezTo>
                  <a:pt x="308" y="241"/>
                  <a:pt x="308" y="241"/>
                  <a:pt x="308" y="241"/>
                </a:cubicBezTo>
                <a:cubicBezTo>
                  <a:pt x="309" y="241"/>
                  <a:pt x="309" y="241"/>
                  <a:pt x="309" y="241"/>
                </a:cubicBezTo>
                <a:cubicBezTo>
                  <a:pt x="309" y="241"/>
                  <a:pt x="309" y="241"/>
                  <a:pt x="309" y="241"/>
                </a:cubicBezTo>
                <a:cubicBezTo>
                  <a:pt x="308" y="241"/>
                  <a:pt x="308" y="241"/>
                  <a:pt x="308" y="241"/>
                </a:cubicBezTo>
                <a:cubicBezTo>
                  <a:pt x="309" y="241"/>
                  <a:pt x="309" y="241"/>
                  <a:pt x="309" y="241"/>
                </a:cubicBezTo>
                <a:cubicBezTo>
                  <a:pt x="309" y="241"/>
                  <a:pt x="309" y="239"/>
                  <a:pt x="309" y="235"/>
                </a:cubicBezTo>
                <a:cubicBezTo>
                  <a:pt x="308" y="225"/>
                  <a:pt x="307" y="203"/>
                  <a:pt x="307" y="193"/>
                </a:cubicBezTo>
                <a:cubicBezTo>
                  <a:pt x="307" y="180"/>
                  <a:pt x="311" y="158"/>
                  <a:pt x="315" y="137"/>
                </a:cubicBezTo>
                <a:cubicBezTo>
                  <a:pt x="317" y="127"/>
                  <a:pt x="319" y="117"/>
                  <a:pt x="321" y="109"/>
                </a:cubicBezTo>
                <a:cubicBezTo>
                  <a:pt x="322" y="106"/>
                  <a:pt x="323" y="102"/>
                  <a:pt x="323" y="99"/>
                </a:cubicBezTo>
                <a:cubicBezTo>
                  <a:pt x="324" y="97"/>
                  <a:pt x="325" y="95"/>
                  <a:pt x="325" y="94"/>
                </a:cubicBezTo>
                <a:cubicBezTo>
                  <a:pt x="326" y="92"/>
                  <a:pt x="327" y="90"/>
                  <a:pt x="327" y="88"/>
                </a:cubicBezTo>
                <a:cubicBezTo>
                  <a:pt x="327" y="82"/>
                  <a:pt x="324" y="76"/>
                  <a:pt x="321" y="70"/>
                </a:cubicBezTo>
                <a:cubicBezTo>
                  <a:pt x="317" y="63"/>
                  <a:pt x="313" y="56"/>
                  <a:pt x="308" y="48"/>
                </a:cubicBezTo>
                <a:cubicBezTo>
                  <a:pt x="305" y="43"/>
                  <a:pt x="298" y="38"/>
                  <a:pt x="290" y="33"/>
                </a:cubicBezTo>
                <a:cubicBezTo>
                  <a:pt x="279" y="25"/>
                  <a:pt x="264" y="18"/>
                  <a:pt x="251" y="13"/>
                </a:cubicBezTo>
                <a:cubicBezTo>
                  <a:pt x="237" y="7"/>
                  <a:pt x="226" y="3"/>
                  <a:pt x="222" y="1"/>
                </a:cubicBezTo>
                <a:cubicBezTo>
                  <a:pt x="220" y="1"/>
                  <a:pt x="218" y="0"/>
                  <a:pt x="216" y="0"/>
                </a:cubicBezTo>
                <a:cubicBezTo>
                  <a:pt x="209" y="0"/>
                  <a:pt x="203" y="3"/>
                  <a:pt x="199" y="6"/>
                </a:cubicBezTo>
                <a:cubicBezTo>
                  <a:pt x="194" y="9"/>
                  <a:pt x="191" y="12"/>
                  <a:pt x="191" y="12"/>
                </a:cubicBezTo>
                <a:cubicBezTo>
                  <a:pt x="190" y="13"/>
                  <a:pt x="189" y="13"/>
                  <a:pt x="189" y="14"/>
                </a:cubicBezTo>
                <a:cubicBezTo>
                  <a:pt x="188" y="14"/>
                  <a:pt x="187" y="16"/>
                  <a:pt x="186" y="19"/>
                </a:cubicBezTo>
                <a:cubicBezTo>
                  <a:pt x="185" y="21"/>
                  <a:pt x="184" y="24"/>
                  <a:pt x="184" y="28"/>
                </a:cubicBezTo>
                <a:cubicBezTo>
                  <a:pt x="184" y="30"/>
                  <a:pt x="184" y="32"/>
                  <a:pt x="185" y="34"/>
                </a:cubicBezTo>
                <a:cubicBezTo>
                  <a:pt x="187" y="36"/>
                  <a:pt x="188" y="37"/>
                  <a:pt x="191" y="38"/>
                </a:cubicBezTo>
                <a:cubicBezTo>
                  <a:pt x="191" y="38"/>
                  <a:pt x="191" y="38"/>
                  <a:pt x="192" y="39"/>
                </a:cubicBezTo>
                <a:cubicBezTo>
                  <a:pt x="193" y="40"/>
                  <a:pt x="195" y="41"/>
                  <a:pt x="196" y="44"/>
                </a:cubicBezTo>
                <a:cubicBezTo>
                  <a:pt x="202" y="52"/>
                  <a:pt x="210" y="66"/>
                  <a:pt x="216" y="78"/>
                </a:cubicBezTo>
                <a:cubicBezTo>
                  <a:pt x="219" y="85"/>
                  <a:pt x="222" y="90"/>
                  <a:pt x="224" y="94"/>
                </a:cubicBezTo>
                <a:cubicBezTo>
                  <a:pt x="225" y="96"/>
                  <a:pt x="226" y="98"/>
                  <a:pt x="226" y="99"/>
                </a:cubicBezTo>
                <a:cubicBezTo>
                  <a:pt x="227" y="100"/>
                  <a:pt x="227" y="101"/>
                  <a:pt x="227" y="101"/>
                </a:cubicBezTo>
                <a:cubicBezTo>
                  <a:pt x="228" y="102"/>
                  <a:pt x="228" y="103"/>
                  <a:pt x="229" y="104"/>
                </a:cubicBezTo>
                <a:cubicBezTo>
                  <a:pt x="229" y="104"/>
                  <a:pt x="229" y="104"/>
                  <a:pt x="229" y="104"/>
                </a:cubicBezTo>
                <a:cubicBezTo>
                  <a:pt x="231" y="106"/>
                  <a:pt x="238" y="114"/>
                  <a:pt x="245" y="123"/>
                </a:cubicBezTo>
                <a:cubicBezTo>
                  <a:pt x="249" y="128"/>
                  <a:pt x="252" y="133"/>
                  <a:pt x="255" y="138"/>
                </a:cubicBezTo>
                <a:cubicBezTo>
                  <a:pt x="258" y="143"/>
                  <a:pt x="260" y="148"/>
                  <a:pt x="260" y="152"/>
                </a:cubicBezTo>
                <a:cubicBezTo>
                  <a:pt x="261" y="152"/>
                  <a:pt x="261" y="153"/>
                  <a:pt x="261" y="154"/>
                </a:cubicBezTo>
                <a:cubicBezTo>
                  <a:pt x="261" y="158"/>
                  <a:pt x="260" y="166"/>
                  <a:pt x="258" y="175"/>
                </a:cubicBezTo>
                <a:cubicBezTo>
                  <a:pt x="255" y="189"/>
                  <a:pt x="251" y="205"/>
                  <a:pt x="248" y="218"/>
                </a:cubicBezTo>
                <a:cubicBezTo>
                  <a:pt x="247" y="224"/>
                  <a:pt x="245" y="230"/>
                  <a:pt x="244" y="234"/>
                </a:cubicBezTo>
                <a:cubicBezTo>
                  <a:pt x="243" y="238"/>
                  <a:pt x="243" y="240"/>
                  <a:pt x="243" y="240"/>
                </a:cubicBezTo>
                <a:cubicBezTo>
                  <a:pt x="244" y="241"/>
                  <a:pt x="244" y="241"/>
                  <a:pt x="244" y="241"/>
                </a:cubicBezTo>
                <a:cubicBezTo>
                  <a:pt x="243" y="240"/>
                  <a:pt x="243" y="240"/>
                  <a:pt x="243" y="240"/>
                </a:cubicBezTo>
                <a:cubicBezTo>
                  <a:pt x="243" y="240"/>
                  <a:pt x="243" y="240"/>
                  <a:pt x="243" y="240"/>
                </a:cubicBezTo>
                <a:cubicBezTo>
                  <a:pt x="244" y="241"/>
                  <a:pt x="244" y="241"/>
                  <a:pt x="244" y="241"/>
                </a:cubicBezTo>
                <a:cubicBezTo>
                  <a:pt x="243" y="240"/>
                  <a:pt x="243" y="240"/>
                  <a:pt x="243" y="240"/>
                </a:cubicBezTo>
                <a:cubicBezTo>
                  <a:pt x="244" y="241"/>
                  <a:pt x="244" y="241"/>
                  <a:pt x="244" y="241"/>
                </a:cubicBezTo>
                <a:cubicBezTo>
                  <a:pt x="243" y="240"/>
                  <a:pt x="243" y="240"/>
                  <a:pt x="243" y="240"/>
                </a:cubicBezTo>
                <a:cubicBezTo>
                  <a:pt x="243" y="240"/>
                  <a:pt x="243" y="240"/>
                  <a:pt x="243" y="240"/>
                </a:cubicBezTo>
                <a:cubicBezTo>
                  <a:pt x="244" y="241"/>
                  <a:pt x="244" y="241"/>
                  <a:pt x="244" y="241"/>
                </a:cubicBezTo>
                <a:cubicBezTo>
                  <a:pt x="243" y="240"/>
                  <a:pt x="243" y="240"/>
                  <a:pt x="243" y="240"/>
                </a:cubicBezTo>
                <a:cubicBezTo>
                  <a:pt x="243" y="240"/>
                  <a:pt x="243" y="240"/>
                  <a:pt x="243" y="240"/>
                </a:cubicBezTo>
                <a:cubicBezTo>
                  <a:pt x="241" y="240"/>
                  <a:pt x="241" y="240"/>
                  <a:pt x="241" y="240"/>
                </a:cubicBezTo>
                <a:cubicBezTo>
                  <a:pt x="241" y="240"/>
                  <a:pt x="241" y="240"/>
                  <a:pt x="241" y="240"/>
                </a:cubicBezTo>
                <a:cubicBezTo>
                  <a:pt x="241" y="240"/>
                  <a:pt x="241" y="240"/>
                  <a:pt x="241" y="240"/>
                </a:cubicBezTo>
                <a:cubicBezTo>
                  <a:pt x="240" y="241"/>
                  <a:pt x="240" y="241"/>
                  <a:pt x="240" y="241"/>
                </a:cubicBezTo>
                <a:cubicBezTo>
                  <a:pt x="239" y="241"/>
                  <a:pt x="239" y="241"/>
                  <a:pt x="239" y="241"/>
                </a:cubicBezTo>
                <a:cubicBezTo>
                  <a:pt x="239" y="241"/>
                  <a:pt x="239" y="241"/>
                  <a:pt x="239" y="241"/>
                </a:cubicBezTo>
                <a:cubicBezTo>
                  <a:pt x="238" y="242"/>
                  <a:pt x="238" y="242"/>
                  <a:pt x="238" y="243"/>
                </a:cubicBezTo>
                <a:cubicBezTo>
                  <a:pt x="241" y="244"/>
                  <a:pt x="241" y="244"/>
                  <a:pt x="241" y="244"/>
                </a:cubicBezTo>
                <a:cubicBezTo>
                  <a:pt x="239" y="242"/>
                  <a:pt x="239" y="242"/>
                  <a:pt x="239" y="242"/>
                </a:cubicBezTo>
                <a:cubicBezTo>
                  <a:pt x="238" y="242"/>
                  <a:pt x="238" y="242"/>
                  <a:pt x="238" y="242"/>
                </a:cubicBezTo>
                <a:cubicBezTo>
                  <a:pt x="238" y="242"/>
                  <a:pt x="238" y="242"/>
                  <a:pt x="238" y="242"/>
                </a:cubicBezTo>
                <a:cubicBezTo>
                  <a:pt x="237" y="243"/>
                  <a:pt x="234" y="245"/>
                  <a:pt x="232" y="246"/>
                </a:cubicBezTo>
                <a:cubicBezTo>
                  <a:pt x="230" y="248"/>
                  <a:pt x="228" y="249"/>
                  <a:pt x="228" y="249"/>
                </a:cubicBezTo>
                <a:cubicBezTo>
                  <a:pt x="228" y="249"/>
                  <a:pt x="227" y="250"/>
                  <a:pt x="226" y="251"/>
                </a:cubicBezTo>
                <a:cubicBezTo>
                  <a:pt x="226" y="251"/>
                  <a:pt x="225" y="251"/>
                  <a:pt x="224" y="253"/>
                </a:cubicBezTo>
                <a:cubicBezTo>
                  <a:pt x="220" y="257"/>
                  <a:pt x="209" y="267"/>
                  <a:pt x="197" y="277"/>
                </a:cubicBezTo>
                <a:cubicBezTo>
                  <a:pt x="190" y="282"/>
                  <a:pt x="184" y="286"/>
                  <a:pt x="178" y="290"/>
                </a:cubicBezTo>
                <a:cubicBezTo>
                  <a:pt x="172" y="294"/>
                  <a:pt x="166" y="296"/>
                  <a:pt x="162" y="297"/>
                </a:cubicBezTo>
                <a:cubicBezTo>
                  <a:pt x="156" y="298"/>
                  <a:pt x="147" y="298"/>
                  <a:pt x="136" y="298"/>
                </a:cubicBezTo>
                <a:cubicBezTo>
                  <a:pt x="120" y="298"/>
                  <a:pt x="101" y="298"/>
                  <a:pt x="85" y="299"/>
                </a:cubicBezTo>
                <a:cubicBezTo>
                  <a:pt x="77" y="299"/>
                  <a:pt x="69" y="300"/>
                  <a:pt x="63" y="301"/>
                </a:cubicBezTo>
                <a:cubicBezTo>
                  <a:pt x="60" y="301"/>
                  <a:pt x="57" y="302"/>
                  <a:pt x="55" y="303"/>
                </a:cubicBezTo>
                <a:cubicBezTo>
                  <a:pt x="53" y="304"/>
                  <a:pt x="51" y="305"/>
                  <a:pt x="49" y="307"/>
                </a:cubicBezTo>
                <a:cubicBezTo>
                  <a:pt x="43" y="313"/>
                  <a:pt x="37" y="322"/>
                  <a:pt x="33" y="330"/>
                </a:cubicBezTo>
                <a:cubicBezTo>
                  <a:pt x="29" y="337"/>
                  <a:pt x="26" y="343"/>
                  <a:pt x="26" y="343"/>
                </a:cubicBezTo>
                <a:cubicBezTo>
                  <a:pt x="25" y="344"/>
                  <a:pt x="25" y="345"/>
                  <a:pt x="25" y="346"/>
                </a:cubicBezTo>
                <a:cubicBezTo>
                  <a:pt x="25" y="347"/>
                  <a:pt x="25" y="347"/>
                  <a:pt x="25" y="347"/>
                </a:cubicBezTo>
                <a:cubicBezTo>
                  <a:pt x="25" y="347"/>
                  <a:pt x="25" y="347"/>
                  <a:pt x="25" y="347"/>
                </a:cubicBezTo>
                <a:cubicBezTo>
                  <a:pt x="25" y="347"/>
                  <a:pt x="27" y="360"/>
                  <a:pt x="31" y="374"/>
                </a:cubicBezTo>
                <a:cubicBezTo>
                  <a:pt x="32" y="381"/>
                  <a:pt x="34" y="388"/>
                  <a:pt x="36" y="394"/>
                </a:cubicBezTo>
                <a:cubicBezTo>
                  <a:pt x="37" y="398"/>
                  <a:pt x="38" y="400"/>
                  <a:pt x="39" y="403"/>
                </a:cubicBezTo>
                <a:cubicBezTo>
                  <a:pt x="40" y="405"/>
                  <a:pt x="41" y="407"/>
                  <a:pt x="42" y="409"/>
                </a:cubicBezTo>
                <a:cubicBezTo>
                  <a:pt x="43" y="410"/>
                  <a:pt x="45" y="412"/>
                  <a:pt x="48" y="415"/>
                </a:cubicBezTo>
                <a:cubicBezTo>
                  <a:pt x="57" y="425"/>
                  <a:pt x="75" y="442"/>
                  <a:pt x="93" y="457"/>
                </a:cubicBezTo>
                <a:cubicBezTo>
                  <a:pt x="102" y="465"/>
                  <a:pt x="111" y="472"/>
                  <a:pt x="119" y="477"/>
                </a:cubicBezTo>
                <a:cubicBezTo>
                  <a:pt x="123" y="480"/>
                  <a:pt x="126" y="482"/>
                  <a:pt x="130" y="483"/>
                </a:cubicBezTo>
                <a:cubicBezTo>
                  <a:pt x="133" y="485"/>
                  <a:pt x="136" y="486"/>
                  <a:pt x="139" y="486"/>
                </a:cubicBezTo>
                <a:cubicBezTo>
                  <a:pt x="142" y="486"/>
                  <a:pt x="148" y="485"/>
                  <a:pt x="155" y="485"/>
                </a:cubicBezTo>
                <a:cubicBezTo>
                  <a:pt x="178" y="484"/>
                  <a:pt x="214" y="481"/>
                  <a:pt x="214" y="481"/>
                </a:cubicBezTo>
                <a:cubicBezTo>
                  <a:pt x="214" y="479"/>
                  <a:pt x="214" y="479"/>
                  <a:pt x="214" y="479"/>
                </a:cubicBezTo>
                <a:cubicBezTo>
                  <a:pt x="214" y="481"/>
                  <a:pt x="214" y="481"/>
                  <a:pt x="214" y="481"/>
                </a:cubicBezTo>
                <a:cubicBezTo>
                  <a:pt x="214" y="481"/>
                  <a:pt x="214" y="481"/>
                  <a:pt x="214" y="481"/>
                </a:cubicBezTo>
                <a:cubicBezTo>
                  <a:pt x="214" y="479"/>
                  <a:pt x="214" y="479"/>
                  <a:pt x="214" y="479"/>
                </a:cubicBezTo>
                <a:cubicBezTo>
                  <a:pt x="214" y="481"/>
                  <a:pt x="214" y="481"/>
                  <a:pt x="214" y="481"/>
                </a:cubicBezTo>
                <a:cubicBezTo>
                  <a:pt x="214" y="479"/>
                  <a:pt x="214" y="479"/>
                  <a:pt x="214" y="479"/>
                </a:cubicBezTo>
                <a:cubicBezTo>
                  <a:pt x="212" y="479"/>
                  <a:pt x="212" y="479"/>
                  <a:pt x="212" y="479"/>
                </a:cubicBezTo>
                <a:cubicBezTo>
                  <a:pt x="212" y="480"/>
                  <a:pt x="213" y="481"/>
                  <a:pt x="214" y="481"/>
                </a:cubicBezTo>
                <a:cubicBezTo>
                  <a:pt x="214" y="479"/>
                  <a:pt x="214" y="479"/>
                  <a:pt x="214" y="479"/>
                </a:cubicBezTo>
                <a:cubicBezTo>
                  <a:pt x="212" y="479"/>
                  <a:pt x="212" y="479"/>
                  <a:pt x="212" y="479"/>
                </a:cubicBezTo>
                <a:cubicBezTo>
                  <a:pt x="215" y="479"/>
                  <a:pt x="215" y="479"/>
                  <a:pt x="215" y="479"/>
                </a:cubicBezTo>
                <a:cubicBezTo>
                  <a:pt x="212" y="479"/>
                  <a:pt x="212" y="479"/>
                  <a:pt x="212" y="479"/>
                </a:cubicBezTo>
                <a:cubicBezTo>
                  <a:pt x="213" y="523"/>
                  <a:pt x="213" y="523"/>
                  <a:pt x="213" y="523"/>
                </a:cubicBezTo>
                <a:cubicBezTo>
                  <a:pt x="216" y="523"/>
                  <a:pt x="216" y="523"/>
                  <a:pt x="216" y="523"/>
                </a:cubicBezTo>
                <a:cubicBezTo>
                  <a:pt x="213" y="523"/>
                  <a:pt x="213" y="523"/>
                  <a:pt x="213" y="523"/>
                </a:cubicBezTo>
                <a:cubicBezTo>
                  <a:pt x="214" y="523"/>
                  <a:pt x="214" y="523"/>
                  <a:pt x="214" y="523"/>
                </a:cubicBezTo>
                <a:cubicBezTo>
                  <a:pt x="213" y="523"/>
                  <a:pt x="213" y="523"/>
                  <a:pt x="213" y="523"/>
                </a:cubicBezTo>
                <a:cubicBezTo>
                  <a:pt x="213" y="523"/>
                  <a:pt x="213" y="523"/>
                  <a:pt x="213" y="523"/>
                </a:cubicBezTo>
                <a:cubicBezTo>
                  <a:pt x="214" y="523"/>
                  <a:pt x="214" y="523"/>
                  <a:pt x="214" y="523"/>
                </a:cubicBezTo>
                <a:cubicBezTo>
                  <a:pt x="213" y="523"/>
                  <a:pt x="213" y="523"/>
                  <a:pt x="213" y="523"/>
                </a:cubicBezTo>
                <a:cubicBezTo>
                  <a:pt x="214" y="523"/>
                  <a:pt x="214" y="523"/>
                  <a:pt x="214" y="523"/>
                </a:cubicBezTo>
                <a:cubicBezTo>
                  <a:pt x="214" y="522"/>
                  <a:pt x="214" y="522"/>
                  <a:pt x="214" y="522"/>
                </a:cubicBezTo>
                <a:cubicBezTo>
                  <a:pt x="213" y="522"/>
                  <a:pt x="213" y="522"/>
                  <a:pt x="213" y="523"/>
                </a:cubicBezTo>
                <a:cubicBezTo>
                  <a:pt x="214" y="523"/>
                  <a:pt x="214" y="523"/>
                  <a:pt x="214" y="523"/>
                </a:cubicBezTo>
                <a:cubicBezTo>
                  <a:pt x="214" y="522"/>
                  <a:pt x="214" y="522"/>
                  <a:pt x="214" y="522"/>
                </a:cubicBezTo>
                <a:cubicBezTo>
                  <a:pt x="214" y="522"/>
                  <a:pt x="194" y="530"/>
                  <a:pt x="172" y="541"/>
                </a:cubicBezTo>
                <a:cubicBezTo>
                  <a:pt x="162" y="547"/>
                  <a:pt x="151" y="553"/>
                  <a:pt x="142" y="559"/>
                </a:cubicBezTo>
                <a:cubicBezTo>
                  <a:pt x="138" y="562"/>
                  <a:pt x="134" y="565"/>
                  <a:pt x="131" y="569"/>
                </a:cubicBezTo>
                <a:cubicBezTo>
                  <a:pt x="128" y="572"/>
                  <a:pt x="126" y="575"/>
                  <a:pt x="125" y="578"/>
                </a:cubicBezTo>
                <a:cubicBezTo>
                  <a:pt x="124" y="579"/>
                  <a:pt x="124" y="580"/>
                  <a:pt x="123" y="582"/>
                </a:cubicBezTo>
                <a:cubicBezTo>
                  <a:pt x="118" y="588"/>
                  <a:pt x="109" y="599"/>
                  <a:pt x="96" y="611"/>
                </a:cubicBezTo>
                <a:cubicBezTo>
                  <a:pt x="78" y="629"/>
                  <a:pt x="54" y="651"/>
                  <a:pt x="35" y="670"/>
                </a:cubicBezTo>
                <a:cubicBezTo>
                  <a:pt x="25" y="680"/>
                  <a:pt x="17" y="689"/>
                  <a:pt x="10" y="697"/>
                </a:cubicBezTo>
                <a:cubicBezTo>
                  <a:pt x="7" y="700"/>
                  <a:pt x="5" y="704"/>
                  <a:pt x="3" y="707"/>
                </a:cubicBezTo>
                <a:cubicBezTo>
                  <a:pt x="1" y="710"/>
                  <a:pt x="0" y="713"/>
                  <a:pt x="0" y="716"/>
                </a:cubicBezTo>
                <a:cubicBezTo>
                  <a:pt x="0" y="717"/>
                  <a:pt x="0" y="718"/>
                  <a:pt x="0" y="719"/>
                </a:cubicBezTo>
                <a:cubicBezTo>
                  <a:pt x="2" y="722"/>
                  <a:pt x="4" y="727"/>
                  <a:pt x="7" y="733"/>
                </a:cubicBezTo>
                <a:cubicBezTo>
                  <a:pt x="11" y="741"/>
                  <a:pt x="17" y="752"/>
                  <a:pt x="23" y="761"/>
                </a:cubicBezTo>
                <a:cubicBezTo>
                  <a:pt x="26" y="765"/>
                  <a:pt x="29" y="769"/>
                  <a:pt x="31" y="772"/>
                </a:cubicBezTo>
                <a:cubicBezTo>
                  <a:pt x="32" y="773"/>
                  <a:pt x="34" y="775"/>
                  <a:pt x="35" y="776"/>
                </a:cubicBezTo>
                <a:cubicBezTo>
                  <a:pt x="36" y="777"/>
                  <a:pt x="37" y="778"/>
                  <a:pt x="39" y="778"/>
                </a:cubicBezTo>
                <a:cubicBezTo>
                  <a:pt x="40" y="779"/>
                  <a:pt x="44" y="780"/>
                  <a:pt x="47" y="782"/>
                </a:cubicBezTo>
                <a:cubicBezTo>
                  <a:pt x="53" y="784"/>
                  <a:pt x="59" y="787"/>
                  <a:pt x="64" y="789"/>
                </a:cubicBezTo>
                <a:cubicBezTo>
                  <a:pt x="69" y="792"/>
                  <a:pt x="73" y="793"/>
                  <a:pt x="73" y="793"/>
                </a:cubicBezTo>
                <a:cubicBezTo>
                  <a:pt x="74" y="794"/>
                  <a:pt x="75" y="794"/>
                  <a:pt x="76" y="794"/>
                </a:cubicBezTo>
                <a:cubicBezTo>
                  <a:pt x="77" y="791"/>
                  <a:pt x="77" y="791"/>
                  <a:pt x="77" y="791"/>
                </a:cubicBezTo>
                <a:cubicBezTo>
                  <a:pt x="76" y="794"/>
                  <a:pt x="76" y="794"/>
                  <a:pt x="76" y="794"/>
                </a:cubicBezTo>
                <a:cubicBezTo>
                  <a:pt x="86" y="795"/>
                  <a:pt x="86" y="795"/>
                  <a:pt x="86" y="795"/>
                </a:cubicBezTo>
                <a:cubicBezTo>
                  <a:pt x="86" y="792"/>
                  <a:pt x="86" y="792"/>
                  <a:pt x="86" y="792"/>
                </a:cubicBezTo>
                <a:cubicBezTo>
                  <a:pt x="86" y="795"/>
                  <a:pt x="86" y="795"/>
                  <a:pt x="86" y="795"/>
                </a:cubicBezTo>
                <a:cubicBezTo>
                  <a:pt x="87" y="795"/>
                  <a:pt x="87" y="795"/>
                  <a:pt x="87" y="795"/>
                </a:cubicBezTo>
                <a:cubicBezTo>
                  <a:pt x="88" y="795"/>
                  <a:pt x="89" y="795"/>
                  <a:pt x="90" y="795"/>
                </a:cubicBezTo>
                <a:cubicBezTo>
                  <a:pt x="90" y="795"/>
                  <a:pt x="90" y="795"/>
                  <a:pt x="90" y="795"/>
                </a:cubicBezTo>
                <a:cubicBezTo>
                  <a:pt x="104" y="787"/>
                  <a:pt x="104" y="787"/>
                  <a:pt x="104" y="787"/>
                </a:cubicBezTo>
                <a:cubicBezTo>
                  <a:pt x="104" y="787"/>
                  <a:pt x="104" y="787"/>
                  <a:pt x="104" y="787"/>
                </a:cubicBezTo>
                <a:cubicBezTo>
                  <a:pt x="105" y="786"/>
                  <a:pt x="105" y="786"/>
                  <a:pt x="105" y="786"/>
                </a:cubicBezTo>
                <a:cubicBezTo>
                  <a:pt x="105" y="786"/>
                  <a:pt x="105" y="786"/>
                  <a:pt x="105" y="786"/>
                </a:cubicBezTo>
                <a:cubicBezTo>
                  <a:pt x="105" y="786"/>
                  <a:pt x="105" y="786"/>
                  <a:pt x="105" y="786"/>
                </a:cubicBezTo>
                <a:cubicBezTo>
                  <a:pt x="104" y="784"/>
                  <a:pt x="104" y="784"/>
                  <a:pt x="104" y="784"/>
                </a:cubicBezTo>
                <a:cubicBezTo>
                  <a:pt x="105" y="786"/>
                  <a:pt x="105" y="786"/>
                  <a:pt x="105" y="786"/>
                </a:cubicBezTo>
                <a:cubicBezTo>
                  <a:pt x="105" y="786"/>
                  <a:pt x="105" y="786"/>
                  <a:pt x="105" y="786"/>
                </a:cubicBezTo>
                <a:cubicBezTo>
                  <a:pt x="104" y="784"/>
                  <a:pt x="104" y="784"/>
                  <a:pt x="104" y="784"/>
                </a:cubicBezTo>
                <a:cubicBezTo>
                  <a:pt x="105" y="786"/>
                  <a:pt x="105" y="786"/>
                  <a:pt x="105" y="786"/>
                </a:cubicBezTo>
                <a:cubicBezTo>
                  <a:pt x="103" y="784"/>
                  <a:pt x="103" y="784"/>
                  <a:pt x="103" y="784"/>
                </a:cubicBezTo>
                <a:cubicBezTo>
                  <a:pt x="105" y="786"/>
                  <a:pt x="105" y="786"/>
                  <a:pt x="105" y="786"/>
                </a:cubicBezTo>
                <a:cubicBezTo>
                  <a:pt x="105" y="786"/>
                  <a:pt x="105" y="786"/>
                  <a:pt x="105" y="786"/>
                </a:cubicBezTo>
                <a:cubicBezTo>
                  <a:pt x="103" y="784"/>
                  <a:pt x="103" y="784"/>
                  <a:pt x="103" y="784"/>
                </a:cubicBezTo>
                <a:cubicBezTo>
                  <a:pt x="105" y="786"/>
                  <a:pt x="105" y="786"/>
                  <a:pt x="105" y="786"/>
                </a:cubicBezTo>
                <a:cubicBezTo>
                  <a:pt x="103" y="783"/>
                  <a:pt x="103" y="783"/>
                  <a:pt x="103" y="783"/>
                </a:cubicBezTo>
                <a:cubicBezTo>
                  <a:pt x="105" y="786"/>
                  <a:pt x="105" y="786"/>
                  <a:pt x="105" y="786"/>
                </a:cubicBezTo>
                <a:cubicBezTo>
                  <a:pt x="105" y="786"/>
                  <a:pt x="105" y="786"/>
                  <a:pt x="105" y="786"/>
                </a:cubicBezTo>
                <a:cubicBezTo>
                  <a:pt x="103" y="783"/>
                  <a:pt x="103" y="783"/>
                  <a:pt x="103" y="783"/>
                </a:cubicBezTo>
                <a:cubicBezTo>
                  <a:pt x="105" y="786"/>
                  <a:pt x="105" y="786"/>
                  <a:pt x="105" y="786"/>
                </a:cubicBezTo>
                <a:cubicBezTo>
                  <a:pt x="103" y="783"/>
                  <a:pt x="103" y="783"/>
                  <a:pt x="103" y="783"/>
                </a:cubicBezTo>
                <a:cubicBezTo>
                  <a:pt x="104" y="787"/>
                  <a:pt x="104" y="787"/>
                  <a:pt x="104" y="787"/>
                </a:cubicBezTo>
                <a:cubicBezTo>
                  <a:pt x="105" y="786"/>
                  <a:pt x="105" y="786"/>
                  <a:pt x="105" y="786"/>
                </a:cubicBezTo>
                <a:cubicBezTo>
                  <a:pt x="103" y="783"/>
                  <a:pt x="103" y="783"/>
                  <a:pt x="103" y="783"/>
                </a:cubicBezTo>
                <a:cubicBezTo>
                  <a:pt x="104" y="787"/>
                  <a:pt x="104" y="787"/>
                  <a:pt x="104" y="787"/>
                </a:cubicBezTo>
                <a:cubicBezTo>
                  <a:pt x="103" y="783"/>
                  <a:pt x="103" y="783"/>
                  <a:pt x="103" y="783"/>
                </a:cubicBezTo>
                <a:cubicBezTo>
                  <a:pt x="103" y="787"/>
                  <a:pt x="103" y="787"/>
                  <a:pt x="103" y="787"/>
                </a:cubicBezTo>
                <a:cubicBezTo>
                  <a:pt x="104" y="787"/>
                  <a:pt x="104" y="787"/>
                  <a:pt x="104" y="787"/>
                </a:cubicBezTo>
                <a:cubicBezTo>
                  <a:pt x="103" y="783"/>
                  <a:pt x="103" y="783"/>
                  <a:pt x="103" y="783"/>
                </a:cubicBezTo>
                <a:cubicBezTo>
                  <a:pt x="103" y="787"/>
                  <a:pt x="103" y="787"/>
                  <a:pt x="103" y="787"/>
                </a:cubicBezTo>
                <a:cubicBezTo>
                  <a:pt x="103" y="783"/>
                  <a:pt x="103" y="783"/>
                  <a:pt x="103" y="783"/>
                </a:cubicBezTo>
                <a:cubicBezTo>
                  <a:pt x="102" y="786"/>
                  <a:pt x="102" y="786"/>
                  <a:pt x="102" y="786"/>
                </a:cubicBezTo>
                <a:cubicBezTo>
                  <a:pt x="103" y="783"/>
                  <a:pt x="103" y="783"/>
                  <a:pt x="103" y="783"/>
                </a:cubicBezTo>
                <a:cubicBezTo>
                  <a:pt x="101" y="786"/>
                  <a:pt x="101" y="786"/>
                  <a:pt x="101" y="786"/>
                </a:cubicBezTo>
                <a:cubicBezTo>
                  <a:pt x="101" y="786"/>
                  <a:pt x="101" y="786"/>
                  <a:pt x="102" y="786"/>
                </a:cubicBezTo>
                <a:cubicBezTo>
                  <a:pt x="103" y="783"/>
                  <a:pt x="103" y="783"/>
                  <a:pt x="103" y="783"/>
                </a:cubicBezTo>
                <a:cubicBezTo>
                  <a:pt x="101" y="786"/>
                  <a:pt x="101" y="786"/>
                  <a:pt x="101" y="786"/>
                </a:cubicBezTo>
                <a:cubicBezTo>
                  <a:pt x="103" y="783"/>
                  <a:pt x="103" y="783"/>
                  <a:pt x="103" y="783"/>
                </a:cubicBezTo>
                <a:cubicBezTo>
                  <a:pt x="101" y="786"/>
                  <a:pt x="101" y="786"/>
                  <a:pt x="101" y="786"/>
                </a:cubicBezTo>
                <a:cubicBezTo>
                  <a:pt x="101" y="786"/>
                  <a:pt x="101" y="786"/>
                  <a:pt x="101" y="786"/>
                </a:cubicBezTo>
                <a:cubicBezTo>
                  <a:pt x="103" y="783"/>
                  <a:pt x="103" y="783"/>
                  <a:pt x="103" y="783"/>
                </a:cubicBezTo>
                <a:cubicBezTo>
                  <a:pt x="101" y="786"/>
                  <a:pt x="101" y="786"/>
                  <a:pt x="101" y="786"/>
                </a:cubicBezTo>
                <a:cubicBezTo>
                  <a:pt x="103" y="784"/>
                  <a:pt x="103" y="784"/>
                  <a:pt x="103" y="784"/>
                </a:cubicBezTo>
                <a:cubicBezTo>
                  <a:pt x="101" y="786"/>
                  <a:pt x="101" y="786"/>
                  <a:pt x="101" y="786"/>
                </a:cubicBezTo>
                <a:cubicBezTo>
                  <a:pt x="101" y="786"/>
                  <a:pt x="101" y="786"/>
                  <a:pt x="101" y="786"/>
                </a:cubicBezTo>
                <a:cubicBezTo>
                  <a:pt x="103" y="784"/>
                  <a:pt x="103" y="784"/>
                  <a:pt x="103" y="784"/>
                </a:cubicBezTo>
                <a:cubicBezTo>
                  <a:pt x="101" y="786"/>
                  <a:pt x="101" y="786"/>
                  <a:pt x="101" y="786"/>
                </a:cubicBezTo>
                <a:cubicBezTo>
                  <a:pt x="101" y="786"/>
                  <a:pt x="101" y="786"/>
                  <a:pt x="102" y="786"/>
                </a:cubicBezTo>
                <a:cubicBezTo>
                  <a:pt x="102" y="786"/>
                  <a:pt x="103" y="788"/>
                  <a:pt x="105" y="791"/>
                </a:cubicBezTo>
                <a:cubicBezTo>
                  <a:pt x="113" y="801"/>
                  <a:pt x="133" y="825"/>
                  <a:pt x="151" y="849"/>
                </a:cubicBezTo>
                <a:cubicBezTo>
                  <a:pt x="160" y="861"/>
                  <a:pt x="168" y="873"/>
                  <a:pt x="174" y="882"/>
                </a:cubicBezTo>
                <a:cubicBezTo>
                  <a:pt x="177" y="887"/>
                  <a:pt x="180" y="891"/>
                  <a:pt x="182" y="895"/>
                </a:cubicBezTo>
                <a:cubicBezTo>
                  <a:pt x="182" y="896"/>
                  <a:pt x="183" y="898"/>
                  <a:pt x="183" y="899"/>
                </a:cubicBezTo>
                <a:cubicBezTo>
                  <a:pt x="184" y="900"/>
                  <a:pt x="184" y="901"/>
                  <a:pt x="184" y="901"/>
                </a:cubicBezTo>
                <a:cubicBezTo>
                  <a:pt x="184" y="901"/>
                  <a:pt x="184" y="901"/>
                  <a:pt x="184" y="901"/>
                </a:cubicBezTo>
                <a:cubicBezTo>
                  <a:pt x="187" y="901"/>
                  <a:pt x="187" y="901"/>
                  <a:pt x="187" y="901"/>
                </a:cubicBezTo>
                <a:cubicBezTo>
                  <a:pt x="184" y="901"/>
                  <a:pt x="184" y="901"/>
                  <a:pt x="184" y="901"/>
                </a:cubicBezTo>
                <a:cubicBezTo>
                  <a:pt x="184" y="901"/>
                  <a:pt x="184" y="901"/>
                  <a:pt x="184" y="901"/>
                </a:cubicBezTo>
                <a:cubicBezTo>
                  <a:pt x="184" y="902"/>
                  <a:pt x="184" y="902"/>
                  <a:pt x="184" y="902"/>
                </a:cubicBezTo>
                <a:cubicBezTo>
                  <a:pt x="184" y="902"/>
                  <a:pt x="184" y="902"/>
                  <a:pt x="184" y="902"/>
                </a:cubicBezTo>
                <a:cubicBezTo>
                  <a:pt x="184" y="902"/>
                  <a:pt x="184" y="903"/>
                  <a:pt x="184" y="904"/>
                </a:cubicBezTo>
                <a:cubicBezTo>
                  <a:pt x="186" y="909"/>
                  <a:pt x="186" y="909"/>
                  <a:pt x="186" y="909"/>
                </a:cubicBezTo>
                <a:cubicBezTo>
                  <a:pt x="186" y="909"/>
                  <a:pt x="186" y="909"/>
                  <a:pt x="186" y="909"/>
                </a:cubicBezTo>
                <a:cubicBezTo>
                  <a:pt x="186" y="910"/>
                  <a:pt x="186" y="911"/>
                  <a:pt x="187" y="912"/>
                </a:cubicBezTo>
                <a:cubicBezTo>
                  <a:pt x="187" y="913"/>
                  <a:pt x="194" y="922"/>
                  <a:pt x="202" y="933"/>
                </a:cubicBezTo>
                <a:cubicBezTo>
                  <a:pt x="207" y="938"/>
                  <a:pt x="211" y="943"/>
                  <a:pt x="216" y="947"/>
                </a:cubicBezTo>
                <a:cubicBezTo>
                  <a:pt x="218" y="950"/>
                  <a:pt x="221" y="951"/>
                  <a:pt x="223" y="953"/>
                </a:cubicBezTo>
                <a:cubicBezTo>
                  <a:pt x="225" y="954"/>
                  <a:pt x="227" y="955"/>
                  <a:pt x="230" y="956"/>
                </a:cubicBezTo>
                <a:cubicBezTo>
                  <a:pt x="232" y="956"/>
                  <a:pt x="234" y="956"/>
                  <a:pt x="238" y="956"/>
                </a:cubicBezTo>
                <a:cubicBezTo>
                  <a:pt x="256" y="956"/>
                  <a:pt x="294" y="953"/>
                  <a:pt x="294" y="953"/>
                </a:cubicBezTo>
                <a:cubicBezTo>
                  <a:pt x="294" y="953"/>
                  <a:pt x="294" y="953"/>
                  <a:pt x="294" y="953"/>
                </a:cubicBezTo>
                <a:cubicBezTo>
                  <a:pt x="295" y="953"/>
                  <a:pt x="295" y="953"/>
                  <a:pt x="295" y="953"/>
                </a:cubicBezTo>
                <a:cubicBezTo>
                  <a:pt x="296" y="953"/>
                  <a:pt x="298" y="954"/>
                  <a:pt x="302" y="954"/>
                </a:cubicBezTo>
                <a:cubicBezTo>
                  <a:pt x="306" y="954"/>
                  <a:pt x="310" y="953"/>
                  <a:pt x="315" y="950"/>
                </a:cubicBezTo>
                <a:cubicBezTo>
                  <a:pt x="320" y="947"/>
                  <a:pt x="325" y="943"/>
                  <a:pt x="330" y="939"/>
                </a:cubicBezTo>
                <a:cubicBezTo>
                  <a:pt x="332" y="937"/>
                  <a:pt x="333" y="935"/>
                  <a:pt x="335" y="932"/>
                </a:cubicBezTo>
                <a:cubicBezTo>
                  <a:pt x="336" y="930"/>
                  <a:pt x="337" y="928"/>
                  <a:pt x="337" y="925"/>
                </a:cubicBezTo>
                <a:cubicBezTo>
                  <a:pt x="337" y="922"/>
                  <a:pt x="336" y="918"/>
                  <a:pt x="334" y="914"/>
                </a:cubicBezTo>
                <a:cubicBezTo>
                  <a:pt x="332" y="907"/>
                  <a:pt x="328" y="899"/>
                  <a:pt x="323" y="883"/>
                </a:cubicBezTo>
                <a:cubicBezTo>
                  <a:pt x="318" y="868"/>
                  <a:pt x="311" y="847"/>
                  <a:pt x="304" y="815"/>
                </a:cubicBezTo>
                <a:cubicBezTo>
                  <a:pt x="298" y="787"/>
                  <a:pt x="290" y="755"/>
                  <a:pt x="290" y="755"/>
                </a:cubicBezTo>
                <a:cubicBezTo>
                  <a:pt x="290" y="754"/>
                  <a:pt x="290" y="754"/>
                  <a:pt x="290" y="754"/>
                </a:cubicBezTo>
                <a:cubicBezTo>
                  <a:pt x="290" y="754"/>
                  <a:pt x="290" y="754"/>
                  <a:pt x="290" y="754"/>
                </a:cubicBezTo>
                <a:cubicBezTo>
                  <a:pt x="298" y="602"/>
                  <a:pt x="298" y="602"/>
                  <a:pt x="298" y="602"/>
                </a:cubicBezTo>
                <a:cubicBezTo>
                  <a:pt x="295" y="601"/>
                  <a:pt x="295" y="601"/>
                  <a:pt x="295" y="601"/>
                </a:cubicBezTo>
                <a:cubicBezTo>
                  <a:pt x="298" y="602"/>
                  <a:pt x="298" y="602"/>
                  <a:pt x="298" y="602"/>
                </a:cubicBezTo>
                <a:cubicBezTo>
                  <a:pt x="298" y="601"/>
                  <a:pt x="298" y="600"/>
                  <a:pt x="298" y="600"/>
                </a:cubicBezTo>
                <a:cubicBezTo>
                  <a:pt x="298" y="600"/>
                  <a:pt x="299" y="599"/>
                  <a:pt x="299" y="597"/>
                </a:cubicBezTo>
                <a:cubicBezTo>
                  <a:pt x="301" y="590"/>
                  <a:pt x="305" y="573"/>
                  <a:pt x="310" y="557"/>
                </a:cubicBezTo>
                <a:cubicBezTo>
                  <a:pt x="313" y="548"/>
                  <a:pt x="316" y="541"/>
                  <a:pt x="318" y="534"/>
                </a:cubicBezTo>
                <a:cubicBezTo>
                  <a:pt x="320" y="531"/>
                  <a:pt x="321" y="528"/>
                  <a:pt x="322" y="526"/>
                </a:cubicBezTo>
                <a:cubicBezTo>
                  <a:pt x="323" y="524"/>
                  <a:pt x="325" y="523"/>
                  <a:pt x="325" y="522"/>
                </a:cubicBezTo>
                <a:cubicBezTo>
                  <a:pt x="327" y="521"/>
                  <a:pt x="329" y="519"/>
                  <a:pt x="330" y="517"/>
                </a:cubicBezTo>
                <a:cubicBezTo>
                  <a:pt x="334" y="513"/>
                  <a:pt x="338" y="507"/>
                  <a:pt x="342" y="499"/>
                </a:cubicBezTo>
                <a:cubicBezTo>
                  <a:pt x="357" y="473"/>
                  <a:pt x="377" y="430"/>
                  <a:pt x="393" y="394"/>
                </a:cubicBezTo>
                <a:cubicBezTo>
                  <a:pt x="409" y="357"/>
                  <a:pt x="422" y="327"/>
                  <a:pt x="422" y="327"/>
                </a:cubicBezTo>
                <a:cubicBezTo>
                  <a:pt x="420" y="327"/>
                  <a:pt x="420" y="327"/>
                  <a:pt x="420" y="327"/>
                </a:cubicBezTo>
                <a:cubicBezTo>
                  <a:pt x="422" y="328"/>
                  <a:pt x="422" y="328"/>
                  <a:pt x="422" y="328"/>
                </a:cubicBezTo>
                <a:cubicBezTo>
                  <a:pt x="422" y="327"/>
                  <a:pt x="422" y="327"/>
                  <a:pt x="422" y="327"/>
                </a:cubicBezTo>
                <a:cubicBezTo>
                  <a:pt x="420" y="327"/>
                  <a:pt x="420" y="327"/>
                  <a:pt x="420" y="327"/>
                </a:cubicBezTo>
                <a:cubicBezTo>
                  <a:pt x="422" y="328"/>
                  <a:pt x="422" y="328"/>
                  <a:pt x="422" y="328"/>
                </a:cubicBezTo>
                <a:cubicBezTo>
                  <a:pt x="419" y="326"/>
                  <a:pt x="419" y="326"/>
                  <a:pt x="419" y="326"/>
                </a:cubicBezTo>
                <a:cubicBezTo>
                  <a:pt x="421" y="328"/>
                  <a:pt x="421" y="328"/>
                  <a:pt x="421" y="328"/>
                </a:cubicBezTo>
                <a:cubicBezTo>
                  <a:pt x="422" y="328"/>
                  <a:pt x="422" y="328"/>
                  <a:pt x="422" y="328"/>
                </a:cubicBezTo>
                <a:cubicBezTo>
                  <a:pt x="419" y="326"/>
                  <a:pt x="419" y="326"/>
                  <a:pt x="419" y="326"/>
                </a:cubicBezTo>
                <a:cubicBezTo>
                  <a:pt x="421" y="328"/>
                  <a:pt x="421" y="328"/>
                  <a:pt x="421" y="328"/>
                </a:cubicBezTo>
                <a:cubicBezTo>
                  <a:pt x="419" y="326"/>
                  <a:pt x="419" y="326"/>
                  <a:pt x="419" y="326"/>
                </a:cubicBezTo>
                <a:cubicBezTo>
                  <a:pt x="419" y="329"/>
                  <a:pt x="419" y="329"/>
                  <a:pt x="419" y="329"/>
                </a:cubicBezTo>
                <a:cubicBezTo>
                  <a:pt x="420" y="329"/>
                  <a:pt x="421" y="328"/>
                  <a:pt x="421" y="328"/>
                </a:cubicBezTo>
                <a:cubicBezTo>
                  <a:pt x="419" y="326"/>
                  <a:pt x="419" y="326"/>
                  <a:pt x="419" y="326"/>
                </a:cubicBezTo>
                <a:cubicBezTo>
                  <a:pt x="419" y="329"/>
                  <a:pt x="419" y="329"/>
                  <a:pt x="419" y="329"/>
                </a:cubicBezTo>
                <a:cubicBezTo>
                  <a:pt x="419" y="326"/>
                  <a:pt x="419" y="326"/>
                  <a:pt x="419" y="326"/>
                </a:cubicBezTo>
                <a:cubicBezTo>
                  <a:pt x="418" y="328"/>
                  <a:pt x="418" y="328"/>
                  <a:pt x="418" y="328"/>
                </a:cubicBezTo>
                <a:cubicBezTo>
                  <a:pt x="418" y="329"/>
                  <a:pt x="419" y="329"/>
                  <a:pt x="419" y="329"/>
                </a:cubicBezTo>
                <a:cubicBezTo>
                  <a:pt x="419" y="326"/>
                  <a:pt x="419" y="326"/>
                  <a:pt x="419" y="326"/>
                </a:cubicBezTo>
                <a:cubicBezTo>
                  <a:pt x="418" y="328"/>
                  <a:pt x="418" y="328"/>
                  <a:pt x="418" y="328"/>
                </a:cubicBezTo>
                <a:cubicBezTo>
                  <a:pt x="419" y="326"/>
                  <a:pt x="419" y="326"/>
                  <a:pt x="419" y="326"/>
                </a:cubicBezTo>
                <a:cubicBezTo>
                  <a:pt x="416" y="327"/>
                  <a:pt x="416" y="327"/>
                  <a:pt x="416" y="327"/>
                </a:cubicBezTo>
                <a:cubicBezTo>
                  <a:pt x="417" y="327"/>
                  <a:pt x="417" y="328"/>
                  <a:pt x="418" y="328"/>
                </a:cubicBezTo>
                <a:cubicBezTo>
                  <a:pt x="419" y="326"/>
                  <a:pt x="419" y="326"/>
                  <a:pt x="419" y="326"/>
                </a:cubicBezTo>
                <a:cubicBezTo>
                  <a:pt x="416" y="327"/>
                  <a:pt x="416" y="327"/>
                  <a:pt x="416" y="327"/>
                </a:cubicBezTo>
                <a:cubicBezTo>
                  <a:pt x="419" y="326"/>
                  <a:pt x="419" y="326"/>
                  <a:pt x="419" y="326"/>
                </a:cubicBezTo>
                <a:cubicBezTo>
                  <a:pt x="416" y="326"/>
                  <a:pt x="416" y="326"/>
                  <a:pt x="416" y="326"/>
                </a:cubicBezTo>
                <a:cubicBezTo>
                  <a:pt x="416" y="326"/>
                  <a:pt x="416" y="327"/>
                  <a:pt x="416" y="327"/>
                </a:cubicBezTo>
                <a:cubicBezTo>
                  <a:pt x="419" y="326"/>
                  <a:pt x="419" y="326"/>
                  <a:pt x="419" y="326"/>
                </a:cubicBezTo>
                <a:cubicBezTo>
                  <a:pt x="416" y="326"/>
                  <a:pt x="416" y="326"/>
                  <a:pt x="416" y="326"/>
                </a:cubicBezTo>
                <a:cubicBezTo>
                  <a:pt x="418" y="326"/>
                  <a:pt x="418" y="326"/>
                  <a:pt x="418" y="326"/>
                </a:cubicBezTo>
                <a:cubicBezTo>
                  <a:pt x="416" y="326"/>
                  <a:pt x="416" y="326"/>
                  <a:pt x="416" y="326"/>
                </a:cubicBezTo>
                <a:cubicBezTo>
                  <a:pt x="416" y="326"/>
                  <a:pt x="416" y="326"/>
                  <a:pt x="416" y="326"/>
                </a:cubicBezTo>
                <a:cubicBezTo>
                  <a:pt x="418" y="326"/>
                  <a:pt x="418" y="326"/>
                  <a:pt x="418" y="326"/>
                </a:cubicBezTo>
                <a:cubicBezTo>
                  <a:pt x="416" y="326"/>
                  <a:pt x="416" y="326"/>
                  <a:pt x="416" y="326"/>
                </a:cubicBezTo>
                <a:cubicBezTo>
                  <a:pt x="416" y="326"/>
                  <a:pt x="416" y="326"/>
                  <a:pt x="416" y="326"/>
                </a:cubicBezTo>
                <a:cubicBezTo>
                  <a:pt x="419" y="326"/>
                  <a:pt x="419" y="326"/>
                  <a:pt x="419" y="326"/>
                </a:cubicBezTo>
                <a:cubicBezTo>
                  <a:pt x="416" y="326"/>
                  <a:pt x="416" y="326"/>
                  <a:pt x="416" y="326"/>
                </a:cubicBezTo>
                <a:cubicBezTo>
                  <a:pt x="416" y="326"/>
                  <a:pt x="416" y="333"/>
                  <a:pt x="415" y="344"/>
                </a:cubicBezTo>
                <a:cubicBezTo>
                  <a:pt x="414" y="385"/>
                  <a:pt x="410" y="488"/>
                  <a:pt x="407" y="582"/>
                </a:cubicBezTo>
                <a:cubicBezTo>
                  <a:pt x="405" y="629"/>
                  <a:pt x="403" y="673"/>
                  <a:pt x="401" y="707"/>
                </a:cubicBezTo>
                <a:cubicBezTo>
                  <a:pt x="401" y="723"/>
                  <a:pt x="400" y="737"/>
                  <a:pt x="399" y="747"/>
                </a:cubicBezTo>
                <a:cubicBezTo>
                  <a:pt x="399" y="752"/>
                  <a:pt x="398" y="756"/>
                  <a:pt x="398" y="759"/>
                </a:cubicBezTo>
                <a:cubicBezTo>
                  <a:pt x="398" y="761"/>
                  <a:pt x="398" y="762"/>
                  <a:pt x="398" y="762"/>
                </a:cubicBezTo>
                <a:cubicBezTo>
                  <a:pt x="398" y="763"/>
                  <a:pt x="398" y="763"/>
                  <a:pt x="397" y="763"/>
                </a:cubicBezTo>
                <a:cubicBezTo>
                  <a:pt x="397" y="764"/>
                  <a:pt x="397" y="764"/>
                  <a:pt x="397" y="764"/>
                </a:cubicBezTo>
                <a:cubicBezTo>
                  <a:pt x="399" y="764"/>
                  <a:pt x="399" y="764"/>
                  <a:pt x="399" y="764"/>
                </a:cubicBezTo>
                <a:cubicBezTo>
                  <a:pt x="398" y="763"/>
                  <a:pt x="398" y="763"/>
                  <a:pt x="398" y="763"/>
                </a:cubicBezTo>
                <a:cubicBezTo>
                  <a:pt x="397" y="764"/>
                  <a:pt x="397" y="764"/>
                  <a:pt x="397" y="764"/>
                </a:cubicBezTo>
                <a:cubicBezTo>
                  <a:pt x="399" y="764"/>
                  <a:pt x="399" y="764"/>
                  <a:pt x="399" y="764"/>
                </a:cubicBezTo>
                <a:cubicBezTo>
                  <a:pt x="398" y="763"/>
                  <a:pt x="398" y="763"/>
                  <a:pt x="398" y="763"/>
                </a:cubicBezTo>
                <a:cubicBezTo>
                  <a:pt x="397" y="764"/>
                  <a:pt x="397" y="766"/>
                  <a:pt x="396" y="767"/>
                </a:cubicBezTo>
                <a:cubicBezTo>
                  <a:pt x="395" y="773"/>
                  <a:pt x="393" y="783"/>
                  <a:pt x="391" y="795"/>
                </a:cubicBezTo>
                <a:cubicBezTo>
                  <a:pt x="387" y="813"/>
                  <a:pt x="384" y="835"/>
                  <a:pt x="380" y="853"/>
                </a:cubicBezTo>
                <a:cubicBezTo>
                  <a:pt x="379" y="862"/>
                  <a:pt x="377" y="870"/>
                  <a:pt x="376" y="876"/>
                </a:cubicBezTo>
                <a:cubicBezTo>
                  <a:pt x="375" y="879"/>
                  <a:pt x="374" y="881"/>
                  <a:pt x="374" y="882"/>
                </a:cubicBezTo>
                <a:cubicBezTo>
                  <a:pt x="373" y="883"/>
                  <a:pt x="373" y="883"/>
                  <a:pt x="373" y="884"/>
                </a:cubicBezTo>
                <a:cubicBezTo>
                  <a:pt x="373" y="884"/>
                  <a:pt x="373" y="884"/>
                  <a:pt x="373" y="884"/>
                </a:cubicBezTo>
                <a:cubicBezTo>
                  <a:pt x="374" y="884"/>
                  <a:pt x="374" y="884"/>
                  <a:pt x="374" y="884"/>
                </a:cubicBezTo>
                <a:cubicBezTo>
                  <a:pt x="373" y="884"/>
                  <a:pt x="373" y="884"/>
                  <a:pt x="373" y="884"/>
                </a:cubicBezTo>
                <a:cubicBezTo>
                  <a:pt x="373" y="884"/>
                  <a:pt x="373" y="884"/>
                  <a:pt x="373" y="884"/>
                </a:cubicBezTo>
                <a:cubicBezTo>
                  <a:pt x="374" y="884"/>
                  <a:pt x="374" y="884"/>
                  <a:pt x="374" y="884"/>
                </a:cubicBezTo>
                <a:cubicBezTo>
                  <a:pt x="373" y="884"/>
                  <a:pt x="373" y="884"/>
                  <a:pt x="373" y="884"/>
                </a:cubicBezTo>
                <a:cubicBezTo>
                  <a:pt x="374" y="885"/>
                  <a:pt x="374" y="885"/>
                  <a:pt x="374" y="885"/>
                </a:cubicBezTo>
                <a:cubicBezTo>
                  <a:pt x="374" y="883"/>
                  <a:pt x="374" y="883"/>
                  <a:pt x="374" y="883"/>
                </a:cubicBezTo>
                <a:cubicBezTo>
                  <a:pt x="373" y="883"/>
                  <a:pt x="373" y="883"/>
                  <a:pt x="373" y="884"/>
                </a:cubicBezTo>
                <a:cubicBezTo>
                  <a:pt x="374" y="885"/>
                  <a:pt x="374" y="885"/>
                  <a:pt x="374" y="885"/>
                </a:cubicBezTo>
                <a:cubicBezTo>
                  <a:pt x="374" y="883"/>
                  <a:pt x="374" y="883"/>
                  <a:pt x="374" y="883"/>
                </a:cubicBezTo>
                <a:cubicBezTo>
                  <a:pt x="373" y="883"/>
                  <a:pt x="372" y="884"/>
                  <a:pt x="372" y="884"/>
                </a:cubicBezTo>
                <a:cubicBezTo>
                  <a:pt x="371" y="885"/>
                  <a:pt x="371" y="886"/>
                  <a:pt x="371" y="886"/>
                </a:cubicBezTo>
                <a:cubicBezTo>
                  <a:pt x="371" y="887"/>
                  <a:pt x="371" y="887"/>
                  <a:pt x="371" y="888"/>
                </a:cubicBezTo>
                <a:cubicBezTo>
                  <a:pt x="371" y="890"/>
                  <a:pt x="371" y="893"/>
                  <a:pt x="373" y="897"/>
                </a:cubicBezTo>
                <a:cubicBezTo>
                  <a:pt x="376" y="911"/>
                  <a:pt x="386" y="935"/>
                  <a:pt x="397" y="955"/>
                </a:cubicBezTo>
                <a:cubicBezTo>
                  <a:pt x="402" y="966"/>
                  <a:pt x="407" y="975"/>
                  <a:pt x="412" y="982"/>
                </a:cubicBezTo>
                <a:cubicBezTo>
                  <a:pt x="414" y="986"/>
                  <a:pt x="417" y="989"/>
                  <a:pt x="419" y="991"/>
                </a:cubicBezTo>
                <a:cubicBezTo>
                  <a:pt x="420" y="992"/>
                  <a:pt x="421" y="993"/>
                  <a:pt x="423" y="994"/>
                </a:cubicBezTo>
                <a:cubicBezTo>
                  <a:pt x="424" y="994"/>
                  <a:pt x="425" y="995"/>
                  <a:pt x="427" y="995"/>
                </a:cubicBezTo>
                <a:cubicBezTo>
                  <a:pt x="427" y="995"/>
                  <a:pt x="427" y="995"/>
                  <a:pt x="428" y="995"/>
                </a:cubicBezTo>
                <a:cubicBezTo>
                  <a:pt x="428" y="995"/>
                  <a:pt x="428" y="995"/>
                  <a:pt x="428" y="995"/>
                </a:cubicBezTo>
                <a:cubicBezTo>
                  <a:pt x="432" y="994"/>
                  <a:pt x="437" y="992"/>
                  <a:pt x="442" y="989"/>
                </a:cubicBezTo>
                <a:cubicBezTo>
                  <a:pt x="450" y="985"/>
                  <a:pt x="458" y="978"/>
                  <a:pt x="465" y="971"/>
                </a:cubicBezTo>
                <a:cubicBezTo>
                  <a:pt x="472" y="964"/>
                  <a:pt x="477" y="956"/>
                  <a:pt x="478" y="948"/>
                </a:cubicBezTo>
                <a:cubicBezTo>
                  <a:pt x="478" y="947"/>
                  <a:pt x="478" y="945"/>
                  <a:pt x="479" y="942"/>
                </a:cubicBezTo>
                <a:cubicBezTo>
                  <a:pt x="480" y="921"/>
                  <a:pt x="484" y="849"/>
                  <a:pt x="484" y="849"/>
                </a:cubicBezTo>
                <a:cubicBezTo>
                  <a:pt x="482" y="849"/>
                  <a:pt x="482" y="849"/>
                  <a:pt x="482" y="849"/>
                </a:cubicBezTo>
                <a:cubicBezTo>
                  <a:pt x="484" y="851"/>
                  <a:pt x="484" y="851"/>
                  <a:pt x="484" y="851"/>
                </a:cubicBezTo>
                <a:cubicBezTo>
                  <a:pt x="484" y="850"/>
                  <a:pt x="484" y="850"/>
                  <a:pt x="484" y="849"/>
                </a:cubicBezTo>
                <a:cubicBezTo>
                  <a:pt x="482" y="849"/>
                  <a:pt x="482" y="849"/>
                  <a:pt x="482" y="849"/>
                </a:cubicBezTo>
                <a:cubicBezTo>
                  <a:pt x="484" y="851"/>
                  <a:pt x="484" y="851"/>
                  <a:pt x="484" y="851"/>
                </a:cubicBezTo>
                <a:cubicBezTo>
                  <a:pt x="482" y="849"/>
                  <a:pt x="482" y="849"/>
                  <a:pt x="482" y="849"/>
                </a:cubicBezTo>
                <a:cubicBezTo>
                  <a:pt x="483" y="851"/>
                  <a:pt x="483" y="851"/>
                  <a:pt x="483" y="851"/>
                </a:cubicBezTo>
                <a:cubicBezTo>
                  <a:pt x="484" y="851"/>
                  <a:pt x="484" y="851"/>
                  <a:pt x="484" y="851"/>
                </a:cubicBezTo>
                <a:cubicBezTo>
                  <a:pt x="482" y="849"/>
                  <a:pt x="482" y="849"/>
                  <a:pt x="482" y="849"/>
                </a:cubicBezTo>
                <a:cubicBezTo>
                  <a:pt x="483" y="851"/>
                  <a:pt x="483" y="851"/>
                  <a:pt x="483" y="851"/>
                </a:cubicBezTo>
                <a:cubicBezTo>
                  <a:pt x="482" y="849"/>
                  <a:pt x="482" y="849"/>
                  <a:pt x="482" y="849"/>
                </a:cubicBezTo>
                <a:cubicBezTo>
                  <a:pt x="482" y="852"/>
                  <a:pt x="482" y="852"/>
                  <a:pt x="482" y="852"/>
                </a:cubicBezTo>
                <a:cubicBezTo>
                  <a:pt x="482" y="852"/>
                  <a:pt x="483" y="852"/>
                  <a:pt x="483" y="851"/>
                </a:cubicBezTo>
                <a:cubicBezTo>
                  <a:pt x="482" y="849"/>
                  <a:pt x="482" y="849"/>
                  <a:pt x="482" y="849"/>
                </a:cubicBezTo>
                <a:cubicBezTo>
                  <a:pt x="482" y="852"/>
                  <a:pt x="482" y="852"/>
                  <a:pt x="482" y="852"/>
                </a:cubicBezTo>
                <a:cubicBezTo>
                  <a:pt x="482" y="849"/>
                  <a:pt x="482" y="849"/>
                  <a:pt x="482" y="849"/>
                </a:cubicBezTo>
                <a:cubicBezTo>
                  <a:pt x="480" y="851"/>
                  <a:pt x="480" y="851"/>
                  <a:pt x="480" y="851"/>
                </a:cubicBezTo>
                <a:cubicBezTo>
                  <a:pt x="481" y="852"/>
                  <a:pt x="481" y="852"/>
                  <a:pt x="482" y="852"/>
                </a:cubicBezTo>
                <a:cubicBezTo>
                  <a:pt x="482" y="849"/>
                  <a:pt x="482" y="849"/>
                  <a:pt x="482" y="849"/>
                </a:cubicBezTo>
                <a:cubicBezTo>
                  <a:pt x="480" y="851"/>
                  <a:pt x="480" y="851"/>
                  <a:pt x="480" y="851"/>
                </a:cubicBezTo>
                <a:cubicBezTo>
                  <a:pt x="481" y="850"/>
                  <a:pt x="481" y="850"/>
                  <a:pt x="481" y="850"/>
                </a:cubicBezTo>
                <a:cubicBezTo>
                  <a:pt x="480" y="851"/>
                  <a:pt x="480" y="851"/>
                  <a:pt x="480" y="851"/>
                </a:cubicBezTo>
                <a:cubicBezTo>
                  <a:pt x="480" y="851"/>
                  <a:pt x="480" y="851"/>
                  <a:pt x="480" y="851"/>
                </a:cubicBezTo>
                <a:cubicBezTo>
                  <a:pt x="481" y="850"/>
                  <a:pt x="481" y="850"/>
                  <a:pt x="481" y="850"/>
                </a:cubicBezTo>
                <a:cubicBezTo>
                  <a:pt x="480" y="851"/>
                  <a:pt x="480" y="851"/>
                  <a:pt x="480" y="851"/>
                </a:cubicBezTo>
                <a:cubicBezTo>
                  <a:pt x="480" y="851"/>
                  <a:pt x="483" y="854"/>
                  <a:pt x="485" y="857"/>
                </a:cubicBezTo>
                <a:cubicBezTo>
                  <a:pt x="487" y="858"/>
                  <a:pt x="488" y="860"/>
                  <a:pt x="489" y="861"/>
                </a:cubicBezTo>
                <a:cubicBezTo>
                  <a:pt x="490" y="862"/>
                  <a:pt x="491" y="862"/>
                  <a:pt x="491" y="862"/>
                </a:cubicBezTo>
                <a:cubicBezTo>
                  <a:pt x="491" y="863"/>
                  <a:pt x="492" y="863"/>
                  <a:pt x="492" y="863"/>
                </a:cubicBezTo>
                <a:cubicBezTo>
                  <a:pt x="492" y="864"/>
                  <a:pt x="493" y="865"/>
                  <a:pt x="494" y="865"/>
                </a:cubicBezTo>
                <a:cubicBezTo>
                  <a:pt x="496" y="866"/>
                  <a:pt x="497" y="866"/>
                  <a:pt x="499" y="866"/>
                </a:cubicBezTo>
                <a:cubicBezTo>
                  <a:pt x="501" y="867"/>
                  <a:pt x="503" y="867"/>
                  <a:pt x="505" y="867"/>
                </a:cubicBezTo>
                <a:cubicBezTo>
                  <a:pt x="515" y="867"/>
                  <a:pt x="528" y="865"/>
                  <a:pt x="528" y="865"/>
                </a:cubicBezTo>
                <a:cubicBezTo>
                  <a:pt x="529" y="864"/>
                  <a:pt x="530" y="864"/>
                  <a:pt x="531" y="864"/>
                </a:cubicBezTo>
                <a:cubicBezTo>
                  <a:pt x="532" y="863"/>
                  <a:pt x="542" y="858"/>
                  <a:pt x="547" y="841"/>
                </a:cubicBezTo>
                <a:cubicBezTo>
                  <a:pt x="546" y="841"/>
                  <a:pt x="546" y="841"/>
                  <a:pt x="546" y="841"/>
                </a:cubicBezTo>
                <a:cubicBezTo>
                  <a:pt x="547" y="841"/>
                  <a:pt x="547" y="841"/>
                  <a:pt x="547" y="841"/>
                </a:cubicBezTo>
                <a:cubicBezTo>
                  <a:pt x="547" y="841"/>
                  <a:pt x="547" y="841"/>
                  <a:pt x="547" y="841"/>
                </a:cubicBezTo>
                <a:cubicBezTo>
                  <a:pt x="546" y="841"/>
                  <a:pt x="546" y="841"/>
                  <a:pt x="546" y="841"/>
                </a:cubicBezTo>
                <a:cubicBezTo>
                  <a:pt x="547" y="841"/>
                  <a:pt x="547" y="841"/>
                  <a:pt x="547" y="841"/>
                </a:cubicBezTo>
                <a:cubicBezTo>
                  <a:pt x="547" y="841"/>
                  <a:pt x="547" y="841"/>
                  <a:pt x="548" y="840"/>
                </a:cubicBezTo>
                <a:cubicBezTo>
                  <a:pt x="550" y="837"/>
                  <a:pt x="555" y="832"/>
                  <a:pt x="562" y="825"/>
                </a:cubicBezTo>
                <a:cubicBezTo>
                  <a:pt x="571" y="816"/>
                  <a:pt x="584" y="804"/>
                  <a:pt x="594" y="794"/>
                </a:cubicBezTo>
                <a:cubicBezTo>
                  <a:pt x="599" y="790"/>
                  <a:pt x="603" y="785"/>
                  <a:pt x="606" y="782"/>
                </a:cubicBezTo>
                <a:cubicBezTo>
                  <a:pt x="610" y="779"/>
                  <a:pt x="611" y="778"/>
                  <a:pt x="611" y="778"/>
                </a:cubicBezTo>
                <a:cubicBezTo>
                  <a:pt x="610" y="776"/>
                  <a:pt x="610" y="776"/>
                  <a:pt x="610" y="776"/>
                </a:cubicBezTo>
                <a:cubicBezTo>
                  <a:pt x="610" y="778"/>
                  <a:pt x="610" y="778"/>
                  <a:pt x="610" y="778"/>
                </a:cubicBezTo>
                <a:cubicBezTo>
                  <a:pt x="611" y="778"/>
                  <a:pt x="611" y="778"/>
                  <a:pt x="611" y="778"/>
                </a:cubicBezTo>
                <a:cubicBezTo>
                  <a:pt x="610" y="776"/>
                  <a:pt x="610" y="776"/>
                  <a:pt x="610" y="776"/>
                </a:cubicBezTo>
                <a:cubicBezTo>
                  <a:pt x="610" y="778"/>
                  <a:pt x="610" y="778"/>
                  <a:pt x="610" y="778"/>
                </a:cubicBezTo>
                <a:cubicBezTo>
                  <a:pt x="610" y="776"/>
                  <a:pt x="610" y="776"/>
                  <a:pt x="610" y="776"/>
                </a:cubicBezTo>
                <a:cubicBezTo>
                  <a:pt x="608" y="777"/>
                  <a:pt x="608" y="777"/>
                  <a:pt x="608" y="777"/>
                </a:cubicBezTo>
                <a:cubicBezTo>
                  <a:pt x="609" y="778"/>
                  <a:pt x="609" y="778"/>
                  <a:pt x="610" y="778"/>
                </a:cubicBezTo>
                <a:cubicBezTo>
                  <a:pt x="610" y="776"/>
                  <a:pt x="610" y="776"/>
                  <a:pt x="610" y="776"/>
                </a:cubicBezTo>
                <a:cubicBezTo>
                  <a:pt x="608" y="777"/>
                  <a:pt x="608" y="777"/>
                  <a:pt x="608" y="777"/>
                </a:cubicBezTo>
                <a:cubicBezTo>
                  <a:pt x="608" y="777"/>
                  <a:pt x="610" y="780"/>
                  <a:pt x="613" y="784"/>
                </a:cubicBezTo>
                <a:cubicBezTo>
                  <a:pt x="624" y="798"/>
                  <a:pt x="651" y="833"/>
                  <a:pt x="675" y="865"/>
                </a:cubicBezTo>
                <a:cubicBezTo>
                  <a:pt x="687" y="881"/>
                  <a:pt x="699" y="896"/>
                  <a:pt x="707" y="908"/>
                </a:cubicBezTo>
                <a:cubicBezTo>
                  <a:pt x="712" y="914"/>
                  <a:pt x="715" y="919"/>
                  <a:pt x="718" y="922"/>
                </a:cubicBezTo>
                <a:cubicBezTo>
                  <a:pt x="719" y="924"/>
                  <a:pt x="720" y="925"/>
                  <a:pt x="721" y="926"/>
                </a:cubicBezTo>
                <a:cubicBezTo>
                  <a:pt x="721" y="927"/>
                  <a:pt x="722" y="927"/>
                  <a:pt x="722" y="928"/>
                </a:cubicBezTo>
                <a:cubicBezTo>
                  <a:pt x="722" y="928"/>
                  <a:pt x="722" y="928"/>
                  <a:pt x="722" y="928"/>
                </a:cubicBezTo>
                <a:cubicBezTo>
                  <a:pt x="722" y="928"/>
                  <a:pt x="722" y="928"/>
                  <a:pt x="722" y="928"/>
                </a:cubicBezTo>
                <a:cubicBezTo>
                  <a:pt x="723" y="928"/>
                  <a:pt x="723" y="928"/>
                  <a:pt x="723" y="928"/>
                </a:cubicBezTo>
                <a:cubicBezTo>
                  <a:pt x="722" y="928"/>
                  <a:pt x="722" y="928"/>
                  <a:pt x="722" y="928"/>
                </a:cubicBezTo>
                <a:cubicBezTo>
                  <a:pt x="722" y="928"/>
                  <a:pt x="722" y="928"/>
                  <a:pt x="722" y="928"/>
                </a:cubicBezTo>
                <a:cubicBezTo>
                  <a:pt x="723" y="928"/>
                  <a:pt x="723" y="928"/>
                  <a:pt x="723" y="928"/>
                </a:cubicBezTo>
                <a:cubicBezTo>
                  <a:pt x="722" y="928"/>
                  <a:pt x="722" y="928"/>
                  <a:pt x="722" y="928"/>
                </a:cubicBezTo>
                <a:cubicBezTo>
                  <a:pt x="723" y="929"/>
                  <a:pt x="723" y="930"/>
                  <a:pt x="724" y="931"/>
                </a:cubicBezTo>
                <a:cubicBezTo>
                  <a:pt x="725" y="932"/>
                  <a:pt x="727" y="933"/>
                  <a:pt x="729" y="935"/>
                </a:cubicBezTo>
                <a:cubicBezTo>
                  <a:pt x="737" y="940"/>
                  <a:pt x="749" y="948"/>
                  <a:pt x="760" y="954"/>
                </a:cubicBezTo>
                <a:cubicBezTo>
                  <a:pt x="771" y="960"/>
                  <a:pt x="780" y="965"/>
                  <a:pt x="781" y="965"/>
                </a:cubicBezTo>
                <a:cubicBezTo>
                  <a:pt x="782" y="966"/>
                  <a:pt x="783" y="966"/>
                  <a:pt x="784" y="966"/>
                </a:cubicBezTo>
                <a:cubicBezTo>
                  <a:pt x="784" y="966"/>
                  <a:pt x="815" y="967"/>
                  <a:pt x="842" y="967"/>
                </a:cubicBezTo>
                <a:cubicBezTo>
                  <a:pt x="856" y="967"/>
                  <a:pt x="868" y="967"/>
                  <a:pt x="875" y="966"/>
                </a:cubicBezTo>
                <a:cubicBezTo>
                  <a:pt x="881" y="965"/>
                  <a:pt x="887" y="962"/>
                  <a:pt x="893" y="958"/>
                </a:cubicBezTo>
                <a:cubicBezTo>
                  <a:pt x="902" y="952"/>
                  <a:pt x="910" y="944"/>
                  <a:pt x="917" y="937"/>
                </a:cubicBezTo>
                <a:cubicBezTo>
                  <a:pt x="923" y="930"/>
                  <a:pt x="927" y="925"/>
                  <a:pt x="927" y="925"/>
                </a:cubicBezTo>
                <a:cubicBezTo>
                  <a:pt x="928" y="923"/>
                  <a:pt x="928" y="922"/>
                  <a:pt x="929" y="921"/>
                </a:cubicBezTo>
                <a:cubicBezTo>
                  <a:pt x="929" y="921"/>
                  <a:pt x="928" y="920"/>
                  <a:pt x="928" y="920"/>
                </a:cubicBezTo>
                <a:cubicBezTo>
                  <a:pt x="928" y="920"/>
                  <a:pt x="928" y="920"/>
                  <a:pt x="928" y="920"/>
                </a:cubicBezTo>
                <a:cubicBezTo>
                  <a:pt x="912" y="864"/>
                  <a:pt x="912" y="864"/>
                  <a:pt x="912" y="864"/>
                </a:cubicBezTo>
                <a:cubicBezTo>
                  <a:pt x="909" y="865"/>
                  <a:pt x="909" y="865"/>
                  <a:pt x="909" y="865"/>
                </a:cubicBezTo>
                <a:cubicBezTo>
                  <a:pt x="906" y="866"/>
                  <a:pt x="906" y="866"/>
                  <a:pt x="906" y="866"/>
                </a:cubicBezTo>
                <a:cubicBezTo>
                  <a:pt x="922" y="921"/>
                  <a:pt x="922" y="921"/>
                  <a:pt x="922" y="921"/>
                </a:cubicBezTo>
                <a:cubicBezTo>
                  <a:pt x="922" y="921"/>
                  <a:pt x="922" y="921"/>
                  <a:pt x="922" y="921"/>
                </a:cubicBezTo>
                <a:cubicBezTo>
                  <a:pt x="923" y="921"/>
                  <a:pt x="923" y="921"/>
                  <a:pt x="923" y="921"/>
                </a:cubicBezTo>
                <a:cubicBezTo>
                  <a:pt x="922" y="921"/>
                  <a:pt x="922" y="921"/>
                  <a:pt x="922" y="921"/>
                </a:cubicBezTo>
                <a:cubicBezTo>
                  <a:pt x="922" y="921"/>
                  <a:pt x="922" y="921"/>
                  <a:pt x="922" y="921"/>
                </a:cubicBezTo>
                <a:cubicBezTo>
                  <a:pt x="923" y="921"/>
                  <a:pt x="923" y="921"/>
                  <a:pt x="923" y="921"/>
                </a:cubicBezTo>
                <a:cubicBezTo>
                  <a:pt x="922" y="921"/>
                  <a:pt x="922" y="921"/>
                  <a:pt x="922" y="921"/>
                </a:cubicBezTo>
                <a:cubicBezTo>
                  <a:pt x="923" y="921"/>
                  <a:pt x="923" y="921"/>
                  <a:pt x="923" y="921"/>
                </a:cubicBezTo>
                <a:cubicBezTo>
                  <a:pt x="922" y="921"/>
                  <a:pt x="922" y="921"/>
                  <a:pt x="922" y="921"/>
                </a:cubicBezTo>
                <a:cubicBezTo>
                  <a:pt x="922" y="921"/>
                  <a:pt x="922" y="921"/>
                  <a:pt x="922" y="921"/>
                </a:cubicBezTo>
                <a:cubicBezTo>
                  <a:pt x="923" y="921"/>
                  <a:pt x="923" y="921"/>
                  <a:pt x="923" y="921"/>
                </a:cubicBezTo>
                <a:cubicBezTo>
                  <a:pt x="922" y="921"/>
                  <a:pt x="922" y="921"/>
                  <a:pt x="922" y="921"/>
                </a:cubicBezTo>
                <a:cubicBezTo>
                  <a:pt x="922" y="921"/>
                  <a:pt x="922" y="921"/>
                  <a:pt x="922" y="921"/>
                </a:cubicBezTo>
                <a:cubicBezTo>
                  <a:pt x="920" y="923"/>
                  <a:pt x="913" y="932"/>
                  <a:pt x="903" y="941"/>
                </a:cubicBezTo>
                <a:cubicBezTo>
                  <a:pt x="899" y="946"/>
                  <a:pt x="893" y="950"/>
                  <a:pt x="888" y="954"/>
                </a:cubicBezTo>
                <a:cubicBezTo>
                  <a:pt x="883" y="957"/>
                  <a:pt x="878" y="959"/>
                  <a:pt x="875" y="960"/>
                </a:cubicBezTo>
                <a:cubicBezTo>
                  <a:pt x="868" y="960"/>
                  <a:pt x="856" y="960"/>
                  <a:pt x="842" y="960"/>
                </a:cubicBezTo>
                <a:cubicBezTo>
                  <a:pt x="829" y="960"/>
                  <a:pt x="814" y="960"/>
                  <a:pt x="803" y="960"/>
                </a:cubicBezTo>
                <a:cubicBezTo>
                  <a:pt x="792" y="960"/>
                  <a:pt x="784" y="960"/>
                  <a:pt x="784" y="960"/>
                </a:cubicBezTo>
                <a:cubicBezTo>
                  <a:pt x="784" y="960"/>
                  <a:pt x="784" y="960"/>
                  <a:pt x="784" y="960"/>
                </a:cubicBezTo>
                <a:cubicBezTo>
                  <a:pt x="784" y="959"/>
                  <a:pt x="784" y="959"/>
                  <a:pt x="784" y="959"/>
                </a:cubicBezTo>
                <a:cubicBezTo>
                  <a:pt x="784" y="959"/>
                  <a:pt x="784" y="959"/>
                  <a:pt x="784" y="959"/>
                </a:cubicBezTo>
                <a:cubicBezTo>
                  <a:pt x="784" y="959"/>
                  <a:pt x="784" y="959"/>
                  <a:pt x="784" y="959"/>
                </a:cubicBezTo>
                <a:cubicBezTo>
                  <a:pt x="783" y="959"/>
                  <a:pt x="783" y="959"/>
                  <a:pt x="783" y="959"/>
                </a:cubicBezTo>
                <a:cubicBezTo>
                  <a:pt x="783" y="959"/>
                  <a:pt x="783" y="959"/>
                  <a:pt x="781" y="958"/>
                </a:cubicBezTo>
                <a:cubicBezTo>
                  <a:pt x="776" y="955"/>
                  <a:pt x="763" y="948"/>
                  <a:pt x="751" y="941"/>
                </a:cubicBezTo>
                <a:cubicBezTo>
                  <a:pt x="745" y="938"/>
                  <a:pt x="739" y="934"/>
                  <a:pt x="735" y="931"/>
                </a:cubicBezTo>
                <a:cubicBezTo>
                  <a:pt x="733" y="930"/>
                  <a:pt x="731" y="928"/>
                  <a:pt x="730" y="927"/>
                </a:cubicBezTo>
                <a:cubicBezTo>
                  <a:pt x="729" y="927"/>
                  <a:pt x="729" y="926"/>
                  <a:pt x="728" y="926"/>
                </a:cubicBezTo>
                <a:cubicBezTo>
                  <a:pt x="728" y="926"/>
                  <a:pt x="728" y="926"/>
                  <a:pt x="728" y="926"/>
                </a:cubicBezTo>
                <a:cubicBezTo>
                  <a:pt x="728" y="926"/>
                  <a:pt x="728" y="926"/>
                  <a:pt x="728" y="926"/>
                </a:cubicBezTo>
                <a:cubicBezTo>
                  <a:pt x="727" y="926"/>
                  <a:pt x="727" y="926"/>
                  <a:pt x="727" y="926"/>
                </a:cubicBezTo>
                <a:cubicBezTo>
                  <a:pt x="728" y="926"/>
                  <a:pt x="728" y="926"/>
                  <a:pt x="728" y="926"/>
                </a:cubicBezTo>
                <a:cubicBezTo>
                  <a:pt x="728" y="926"/>
                  <a:pt x="728" y="926"/>
                  <a:pt x="728" y="926"/>
                </a:cubicBezTo>
                <a:cubicBezTo>
                  <a:pt x="727" y="926"/>
                  <a:pt x="727" y="926"/>
                  <a:pt x="727" y="926"/>
                </a:cubicBezTo>
                <a:cubicBezTo>
                  <a:pt x="728" y="926"/>
                  <a:pt x="728" y="926"/>
                  <a:pt x="728" y="926"/>
                </a:cubicBezTo>
                <a:cubicBezTo>
                  <a:pt x="728" y="925"/>
                  <a:pt x="728" y="925"/>
                  <a:pt x="727" y="924"/>
                </a:cubicBezTo>
                <a:cubicBezTo>
                  <a:pt x="726" y="922"/>
                  <a:pt x="723" y="919"/>
                  <a:pt x="720" y="913"/>
                </a:cubicBezTo>
                <a:cubicBezTo>
                  <a:pt x="693" y="878"/>
                  <a:pt x="613" y="774"/>
                  <a:pt x="613" y="774"/>
                </a:cubicBezTo>
                <a:cubicBezTo>
                  <a:pt x="613" y="773"/>
                  <a:pt x="611" y="772"/>
                  <a:pt x="610" y="772"/>
                </a:cubicBezTo>
                <a:cubicBezTo>
                  <a:pt x="609" y="772"/>
                  <a:pt x="608" y="772"/>
                  <a:pt x="607" y="773"/>
                </a:cubicBezTo>
                <a:cubicBezTo>
                  <a:pt x="607" y="773"/>
                  <a:pt x="591" y="788"/>
                  <a:pt x="575" y="803"/>
                </a:cubicBezTo>
                <a:cubicBezTo>
                  <a:pt x="567" y="811"/>
                  <a:pt x="559" y="819"/>
                  <a:pt x="553" y="825"/>
                </a:cubicBezTo>
                <a:cubicBezTo>
                  <a:pt x="549" y="829"/>
                  <a:pt x="547" y="831"/>
                  <a:pt x="545" y="834"/>
                </a:cubicBezTo>
                <a:cubicBezTo>
                  <a:pt x="544" y="835"/>
                  <a:pt x="543" y="836"/>
                  <a:pt x="542" y="837"/>
                </a:cubicBezTo>
                <a:cubicBezTo>
                  <a:pt x="542" y="837"/>
                  <a:pt x="542" y="838"/>
                  <a:pt x="542" y="838"/>
                </a:cubicBezTo>
                <a:cubicBezTo>
                  <a:pt x="541" y="838"/>
                  <a:pt x="541" y="839"/>
                  <a:pt x="541" y="839"/>
                </a:cubicBezTo>
                <a:cubicBezTo>
                  <a:pt x="539" y="847"/>
                  <a:pt x="535" y="851"/>
                  <a:pt x="533" y="854"/>
                </a:cubicBezTo>
                <a:cubicBezTo>
                  <a:pt x="531" y="856"/>
                  <a:pt x="530" y="857"/>
                  <a:pt x="529" y="857"/>
                </a:cubicBezTo>
                <a:cubicBezTo>
                  <a:pt x="529" y="857"/>
                  <a:pt x="529" y="858"/>
                  <a:pt x="528" y="858"/>
                </a:cubicBezTo>
                <a:cubicBezTo>
                  <a:pt x="528" y="858"/>
                  <a:pt x="528" y="858"/>
                  <a:pt x="528" y="858"/>
                </a:cubicBezTo>
                <a:cubicBezTo>
                  <a:pt x="528" y="858"/>
                  <a:pt x="528" y="858"/>
                  <a:pt x="528" y="858"/>
                </a:cubicBezTo>
                <a:cubicBezTo>
                  <a:pt x="529" y="859"/>
                  <a:pt x="529" y="859"/>
                  <a:pt x="529" y="859"/>
                </a:cubicBezTo>
                <a:cubicBezTo>
                  <a:pt x="528" y="858"/>
                  <a:pt x="528" y="858"/>
                  <a:pt x="528" y="858"/>
                </a:cubicBezTo>
                <a:cubicBezTo>
                  <a:pt x="528" y="858"/>
                  <a:pt x="528" y="858"/>
                  <a:pt x="528" y="858"/>
                </a:cubicBezTo>
                <a:cubicBezTo>
                  <a:pt x="529" y="859"/>
                  <a:pt x="529" y="859"/>
                  <a:pt x="529" y="859"/>
                </a:cubicBezTo>
                <a:cubicBezTo>
                  <a:pt x="528" y="858"/>
                  <a:pt x="528" y="858"/>
                  <a:pt x="528" y="858"/>
                </a:cubicBezTo>
                <a:cubicBezTo>
                  <a:pt x="527" y="858"/>
                  <a:pt x="527" y="858"/>
                  <a:pt x="527" y="858"/>
                </a:cubicBezTo>
                <a:cubicBezTo>
                  <a:pt x="527" y="858"/>
                  <a:pt x="526" y="858"/>
                  <a:pt x="525" y="859"/>
                </a:cubicBezTo>
                <a:cubicBezTo>
                  <a:pt x="521" y="859"/>
                  <a:pt x="512" y="860"/>
                  <a:pt x="505" y="860"/>
                </a:cubicBezTo>
                <a:cubicBezTo>
                  <a:pt x="502" y="860"/>
                  <a:pt x="500" y="860"/>
                  <a:pt x="499" y="860"/>
                </a:cubicBezTo>
                <a:cubicBezTo>
                  <a:pt x="498" y="860"/>
                  <a:pt x="497" y="860"/>
                  <a:pt x="497" y="859"/>
                </a:cubicBezTo>
                <a:cubicBezTo>
                  <a:pt x="497" y="859"/>
                  <a:pt x="497" y="859"/>
                  <a:pt x="497" y="859"/>
                </a:cubicBezTo>
                <a:cubicBezTo>
                  <a:pt x="497" y="859"/>
                  <a:pt x="497" y="859"/>
                  <a:pt x="497" y="859"/>
                </a:cubicBezTo>
                <a:cubicBezTo>
                  <a:pt x="496" y="860"/>
                  <a:pt x="496" y="860"/>
                  <a:pt x="496" y="860"/>
                </a:cubicBezTo>
                <a:cubicBezTo>
                  <a:pt x="497" y="859"/>
                  <a:pt x="497" y="859"/>
                  <a:pt x="497" y="859"/>
                </a:cubicBezTo>
                <a:cubicBezTo>
                  <a:pt x="497" y="859"/>
                  <a:pt x="497" y="859"/>
                  <a:pt x="497" y="859"/>
                </a:cubicBezTo>
                <a:cubicBezTo>
                  <a:pt x="496" y="860"/>
                  <a:pt x="496" y="860"/>
                  <a:pt x="496" y="860"/>
                </a:cubicBezTo>
                <a:cubicBezTo>
                  <a:pt x="497" y="859"/>
                  <a:pt x="497" y="859"/>
                  <a:pt x="497" y="859"/>
                </a:cubicBezTo>
                <a:cubicBezTo>
                  <a:pt x="496" y="859"/>
                  <a:pt x="496" y="859"/>
                  <a:pt x="496" y="858"/>
                </a:cubicBezTo>
                <a:cubicBezTo>
                  <a:pt x="493" y="855"/>
                  <a:pt x="484" y="847"/>
                  <a:pt x="484" y="847"/>
                </a:cubicBezTo>
                <a:cubicBezTo>
                  <a:pt x="484" y="846"/>
                  <a:pt x="484" y="846"/>
                  <a:pt x="483" y="846"/>
                </a:cubicBezTo>
                <a:cubicBezTo>
                  <a:pt x="483" y="846"/>
                  <a:pt x="482" y="845"/>
                  <a:pt x="482" y="845"/>
                </a:cubicBezTo>
                <a:cubicBezTo>
                  <a:pt x="481" y="845"/>
                  <a:pt x="480" y="846"/>
                  <a:pt x="480" y="846"/>
                </a:cubicBezTo>
                <a:cubicBezTo>
                  <a:pt x="479" y="846"/>
                  <a:pt x="479" y="847"/>
                  <a:pt x="478" y="847"/>
                </a:cubicBezTo>
                <a:cubicBezTo>
                  <a:pt x="478" y="848"/>
                  <a:pt x="478" y="849"/>
                  <a:pt x="478" y="849"/>
                </a:cubicBezTo>
                <a:cubicBezTo>
                  <a:pt x="478" y="849"/>
                  <a:pt x="478" y="855"/>
                  <a:pt x="477" y="864"/>
                </a:cubicBezTo>
                <a:cubicBezTo>
                  <a:pt x="476" y="877"/>
                  <a:pt x="475" y="897"/>
                  <a:pt x="474" y="914"/>
                </a:cubicBezTo>
                <a:cubicBezTo>
                  <a:pt x="473" y="922"/>
                  <a:pt x="473" y="930"/>
                  <a:pt x="473" y="936"/>
                </a:cubicBezTo>
                <a:cubicBezTo>
                  <a:pt x="472" y="942"/>
                  <a:pt x="472" y="946"/>
                  <a:pt x="472" y="947"/>
                </a:cubicBezTo>
                <a:cubicBezTo>
                  <a:pt x="471" y="951"/>
                  <a:pt x="469" y="956"/>
                  <a:pt x="466" y="960"/>
                </a:cubicBezTo>
                <a:cubicBezTo>
                  <a:pt x="461" y="967"/>
                  <a:pt x="454" y="974"/>
                  <a:pt x="446" y="979"/>
                </a:cubicBezTo>
                <a:cubicBezTo>
                  <a:pt x="439" y="984"/>
                  <a:pt x="431" y="987"/>
                  <a:pt x="427" y="988"/>
                </a:cubicBezTo>
                <a:cubicBezTo>
                  <a:pt x="427" y="988"/>
                  <a:pt x="427" y="988"/>
                  <a:pt x="427" y="988"/>
                </a:cubicBezTo>
                <a:cubicBezTo>
                  <a:pt x="427" y="988"/>
                  <a:pt x="427" y="988"/>
                  <a:pt x="427" y="988"/>
                </a:cubicBezTo>
                <a:cubicBezTo>
                  <a:pt x="427" y="988"/>
                  <a:pt x="427" y="988"/>
                  <a:pt x="427" y="988"/>
                </a:cubicBezTo>
                <a:cubicBezTo>
                  <a:pt x="427" y="988"/>
                  <a:pt x="427" y="988"/>
                  <a:pt x="427" y="988"/>
                </a:cubicBezTo>
                <a:cubicBezTo>
                  <a:pt x="427" y="988"/>
                  <a:pt x="427" y="988"/>
                  <a:pt x="427" y="988"/>
                </a:cubicBezTo>
                <a:cubicBezTo>
                  <a:pt x="427" y="988"/>
                  <a:pt x="427" y="988"/>
                  <a:pt x="427" y="988"/>
                </a:cubicBezTo>
                <a:cubicBezTo>
                  <a:pt x="427" y="988"/>
                  <a:pt x="426" y="988"/>
                  <a:pt x="425" y="988"/>
                </a:cubicBezTo>
                <a:cubicBezTo>
                  <a:pt x="424" y="987"/>
                  <a:pt x="422" y="985"/>
                  <a:pt x="420" y="982"/>
                </a:cubicBezTo>
                <a:cubicBezTo>
                  <a:pt x="416" y="977"/>
                  <a:pt x="411" y="969"/>
                  <a:pt x="406" y="960"/>
                </a:cubicBezTo>
                <a:cubicBezTo>
                  <a:pt x="399" y="946"/>
                  <a:pt x="391" y="930"/>
                  <a:pt x="386" y="916"/>
                </a:cubicBezTo>
                <a:cubicBezTo>
                  <a:pt x="383" y="910"/>
                  <a:pt x="381" y="903"/>
                  <a:pt x="379" y="898"/>
                </a:cubicBezTo>
                <a:cubicBezTo>
                  <a:pt x="379" y="896"/>
                  <a:pt x="378" y="894"/>
                  <a:pt x="378" y="892"/>
                </a:cubicBezTo>
                <a:cubicBezTo>
                  <a:pt x="377" y="890"/>
                  <a:pt x="377" y="889"/>
                  <a:pt x="377" y="888"/>
                </a:cubicBezTo>
                <a:cubicBezTo>
                  <a:pt x="377" y="888"/>
                  <a:pt x="377" y="888"/>
                  <a:pt x="377" y="888"/>
                </a:cubicBezTo>
                <a:cubicBezTo>
                  <a:pt x="377" y="888"/>
                  <a:pt x="377" y="888"/>
                  <a:pt x="377" y="888"/>
                </a:cubicBezTo>
                <a:cubicBezTo>
                  <a:pt x="376" y="887"/>
                  <a:pt x="376" y="887"/>
                  <a:pt x="376" y="887"/>
                </a:cubicBezTo>
                <a:cubicBezTo>
                  <a:pt x="377" y="888"/>
                  <a:pt x="377" y="888"/>
                  <a:pt x="377" y="888"/>
                </a:cubicBezTo>
                <a:cubicBezTo>
                  <a:pt x="377" y="888"/>
                  <a:pt x="377" y="888"/>
                  <a:pt x="377" y="888"/>
                </a:cubicBezTo>
                <a:cubicBezTo>
                  <a:pt x="376" y="887"/>
                  <a:pt x="376" y="887"/>
                  <a:pt x="376" y="887"/>
                </a:cubicBezTo>
                <a:cubicBezTo>
                  <a:pt x="377" y="888"/>
                  <a:pt x="377" y="888"/>
                  <a:pt x="377" y="888"/>
                </a:cubicBezTo>
                <a:cubicBezTo>
                  <a:pt x="375" y="887"/>
                  <a:pt x="375" y="887"/>
                  <a:pt x="375" y="887"/>
                </a:cubicBezTo>
                <a:cubicBezTo>
                  <a:pt x="375" y="889"/>
                  <a:pt x="375" y="889"/>
                  <a:pt x="375" y="889"/>
                </a:cubicBezTo>
                <a:cubicBezTo>
                  <a:pt x="376" y="889"/>
                  <a:pt x="377" y="889"/>
                  <a:pt x="377" y="888"/>
                </a:cubicBezTo>
                <a:cubicBezTo>
                  <a:pt x="375" y="887"/>
                  <a:pt x="375" y="887"/>
                  <a:pt x="375" y="887"/>
                </a:cubicBezTo>
                <a:cubicBezTo>
                  <a:pt x="375" y="889"/>
                  <a:pt x="375" y="889"/>
                  <a:pt x="375" y="889"/>
                </a:cubicBezTo>
                <a:cubicBezTo>
                  <a:pt x="377" y="889"/>
                  <a:pt x="377" y="888"/>
                  <a:pt x="378" y="888"/>
                </a:cubicBezTo>
                <a:cubicBezTo>
                  <a:pt x="379" y="887"/>
                  <a:pt x="379" y="886"/>
                  <a:pt x="380" y="884"/>
                </a:cubicBezTo>
                <a:cubicBezTo>
                  <a:pt x="381" y="882"/>
                  <a:pt x="382" y="878"/>
                  <a:pt x="383" y="874"/>
                </a:cubicBezTo>
                <a:cubicBezTo>
                  <a:pt x="386" y="859"/>
                  <a:pt x="390" y="835"/>
                  <a:pt x="394" y="812"/>
                </a:cubicBezTo>
                <a:cubicBezTo>
                  <a:pt x="396" y="801"/>
                  <a:pt x="398" y="791"/>
                  <a:pt x="399" y="782"/>
                </a:cubicBezTo>
                <a:cubicBezTo>
                  <a:pt x="400" y="778"/>
                  <a:pt x="401" y="775"/>
                  <a:pt x="402" y="772"/>
                </a:cubicBezTo>
                <a:cubicBezTo>
                  <a:pt x="402" y="769"/>
                  <a:pt x="403" y="767"/>
                  <a:pt x="403" y="766"/>
                </a:cubicBezTo>
                <a:cubicBezTo>
                  <a:pt x="404" y="765"/>
                  <a:pt x="404" y="765"/>
                  <a:pt x="404" y="765"/>
                </a:cubicBezTo>
                <a:cubicBezTo>
                  <a:pt x="404" y="763"/>
                  <a:pt x="404" y="760"/>
                  <a:pt x="405" y="756"/>
                </a:cubicBezTo>
                <a:cubicBezTo>
                  <a:pt x="408" y="723"/>
                  <a:pt x="412" y="616"/>
                  <a:pt x="416" y="517"/>
                </a:cubicBezTo>
                <a:cubicBezTo>
                  <a:pt x="419" y="417"/>
                  <a:pt x="422" y="326"/>
                  <a:pt x="422" y="326"/>
                </a:cubicBezTo>
                <a:cubicBezTo>
                  <a:pt x="422" y="326"/>
                  <a:pt x="422" y="326"/>
                  <a:pt x="422" y="326"/>
                </a:cubicBezTo>
                <a:cubicBezTo>
                  <a:pt x="422" y="326"/>
                  <a:pt x="422" y="326"/>
                  <a:pt x="422" y="326"/>
                </a:cubicBezTo>
                <a:cubicBezTo>
                  <a:pt x="422" y="326"/>
                  <a:pt x="422" y="326"/>
                  <a:pt x="422" y="326"/>
                </a:cubicBezTo>
                <a:cubicBezTo>
                  <a:pt x="422" y="326"/>
                  <a:pt x="422" y="325"/>
                  <a:pt x="422" y="325"/>
                </a:cubicBezTo>
                <a:cubicBezTo>
                  <a:pt x="422" y="324"/>
                  <a:pt x="422" y="324"/>
                  <a:pt x="422" y="324"/>
                </a:cubicBezTo>
                <a:cubicBezTo>
                  <a:pt x="421" y="323"/>
                  <a:pt x="421" y="323"/>
                  <a:pt x="421" y="323"/>
                </a:cubicBezTo>
                <a:cubicBezTo>
                  <a:pt x="420" y="322"/>
                  <a:pt x="420" y="322"/>
                  <a:pt x="419" y="322"/>
                </a:cubicBezTo>
                <a:cubicBezTo>
                  <a:pt x="418" y="322"/>
                  <a:pt x="417" y="323"/>
                  <a:pt x="417" y="323"/>
                </a:cubicBezTo>
                <a:cubicBezTo>
                  <a:pt x="416" y="324"/>
                  <a:pt x="416" y="324"/>
                  <a:pt x="416" y="324"/>
                </a:cubicBezTo>
                <a:cubicBezTo>
                  <a:pt x="416" y="325"/>
                  <a:pt x="416" y="325"/>
                  <a:pt x="416" y="325"/>
                </a:cubicBezTo>
                <a:cubicBezTo>
                  <a:pt x="416" y="325"/>
                  <a:pt x="415" y="328"/>
                  <a:pt x="413" y="332"/>
                </a:cubicBezTo>
                <a:cubicBezTo>
                  <a:pt x="405" y="350"/>
                  <a:pt x="387" y="393"/>
                  <a:pt x="368" y="433"/>
                </a:cubicBezTo>
                <a:cubicBezTo>
                  <a:pt x="359" y="454"/>
                  <a:pt x="349" y="473"/>
                  <a:pt x="341" y="489"/>
                </a:cubicBezTo>
                <a:cubicBezTo>
                  <a:pt x="337" y="496"/>
                  <a:pt x="333" y="503"/>
                  <a:pt x="329" y="508"/>
                </a:cubicBezTo>
                <a:cubicBezTo>
                  <a:pt x="326" y="513"/>
                  <a:pt x="323" y="516"/>
                  <a:pt x="322" y="517"/>
                </a:cubicBezTo>
                <a:cubicBezTo>
                  <a:pt x="319" y="519"/>
                  <a:pt x="318" y="521"/>
                  <a:pt x="316" y="524"/>
                </a:cubicBezTo>
                <a:cubicBezTo>
                  <a:pt x="313" y="529"/>
                  <a:pt x="310" y="536"/>
                  <a:pt x="308" y="544"/>
                </a:cubicBezTo>
                <a:cubicBezTo>
                  <a:pt x="299" y="568"/>
                  <a:pt x="292" y="598"/>
                  <a:pt x="292" y="598"/>
                </a:cubicBezTo>
                <a:cubicBezTo>
                  <a:pt x="292" y="599"/>
                  <a:pt x="292" y="600"/>
                  <a:pt x="292" y="601"/>
                </a:cubicBezTo>
                <a:cubicBezTo>
                  <a:pt x="292" y="601"/>
                  <a:pt x="292" y="601"/>
                  <a:pt x="292" y="601"/>
                </a:cubicBezTo>
                <a:cubicBezTo>
                  <a:pt x="283" y="753"/>
                  <a:pt x="283" y="753"/>
                  <a:pt x="283" y="753"/>
                </a:cubicBezTo>
                <a:cubicBezTo>
                  <a:pt x="287" y="753"/>
                  <a:pt x="287" y="753"/>
                  <a:pt x="287" y="753"/>
                </a:cubicBezTo>
                <a:cubicBezTo>
                  <a:pt x="283" y="753"/>
                  <a:pt x="283" y="753"/>
                  <a:pt x="283" y="753"/>
                </a:cubicBezTo>
                <a:cubicBezTo>
                  <a:pt x="283" y="754"/>
                  <a:pt x="283" y="754"/>
                  <a:pt x="283" y="754"/>
                </a:cubicBezTo>
                <a:cubicBezTo>
                  <a:pt x="283" y="755"/>
                  <a:pt x="284" y="755"/>
                  <a:pt x="284" y="756"/>
                </a:cubicBezTo>
                <a:cubicBezTo>
                  <a:pt x="284" y="756"/>
                  <a:pt x="286" y="764"/>
                  <a:pt x="288" y="776"/>
                </a:cubicBezTo>
                <a:cubicBezTo>
                  <a:pt x="291" y="787"/>
                  <a:pt x="295" y="802"/>
                  <a:pt x="298" y="816"/>
                </a:cubicBezTo>
                <a:cubicBezTo>
                  <a:pt x="308" y="859"/>
                  <a:pt x="316" y="884"/>
                  <a:pt x="322" y="899"/>
                </a:cubicBezTo>
                <a:cubicBezTo>
                  <a:pt x="324" y="907"/>
                  <a:pt x="327" y="912"/>
                  <a:pt x="328" y="916"/>
                </a:cubicBezTo>
                <a:cubicBezTo>
                  <a:pt x="330" y="920"/>
                  <a:pt x="330" y="923"/>
                  <a:pt x="330" y="925"/>
                </a:cubicBezTo>
                <a:cubicBezTo>
                  <a:pt x="330" y="926"/>
                  <a:pt x="330" y="928"/>
                  <a:pt x="329" y="929"/>
                </a:cubicBezTo>
                <a:cubicBezTo>
                  <a:pt x="328" y="932"/>
                  <a:pt x="325" y="935"/>
                  <a:pt x="322" y="937"/>
                </a:cubicBezTo>
                <a:cubicBezTo>
                  <a:pt x="319" y="940"/>
                  <a:pt x="315" y="943"/>
                  <a:pt x="312" y="945"/>
                </a:cubicBezTo>
                <a:cubicBezTo>
                  <a:pt x="308" y="947"/>
                  <a:pt x="305" y="947"/>
                  <a:pt x="302" y="947"/>
                </a:cubicBezTo>
                <a:cubicBezTo>
                  <a:pt x="301" y="947"/>
                  <a:pt x="299" y="947"/>
                  <a:pt x="299" y="947"/>
                </a:cubicBezTo>
                <a:cubicBezTo>
                  <a:pt x="298" y="947"/>
                  <a:pt x="298" y="947"/>
                  <a:pt x="298" y="947"/>
                </a:cubicBezTo>
                <a:cubicBezTo>
                  <a:pt x="297" y="947"/>
                  <a:pt x="297" y="947"/>
                  <a:pt x="297" y="947"/>
                </a:cubicBezTo>
                <a:cubicBezTo>
                  <a:pt x="297" y="947"/>
                  <a:pt x="297" y="947"/>
                  <a:pt x="297" y="947"/>
                </a:cubicBezTo>
                <a:cubicBezTo>
                  <a:pt x="297" y="948"/>
                  <a:pt x="297" y="948"/>
                  <a:pt x="297" y="948"/>
                </a:cubicBezTo>
                <a:cubicBezTo>
                  <a:pt x="297" y="947"/>
                  <a:pt x="297" y="947"/>
                  <a:pt x="297" y="947"/>
                </a:cubicBezTo>
                <a:cubicBezTo>
                  <a:pt x="297" y="947"/>
                  <a:pt x="297" y="947"/>
                  <a:pt x="297" y="947"/>
                </a:cubicBezTo>
                <a:cubicBezTo>
                  <a:pt x="297" y="948"/>
                  <a:pt x="297" y="948"/>
                  <a:pt x="297" y="948"/>
                </a:cubicBezTo>
                <a:cubicBezTo>
                  <a:pt x="297" y="947"/>
                  <a:pt x="297" y="947"/>
                  <a:pt x="297" y="947"/>
                </a:cubicBezTo>
                <a:cubicBezTo>
                  <a:pt x="296" y="946"/>
                  <a:pt x="295" y="946"/>
                  <a:pt x="294" y="946"/>
                </a:cubicBezTo>
                <a:cubicBezTo>
                  <a:pt x="294" y="946"/>
                  <a:pt x="294" y="946"/>
                  <a:pt x="294" y="946"/>
                </a:cubicBezTo>
                <a:cubicBezTo>
                  <a:pt x="294" y="946"/>
                  <a:pt x="291" y="946"/>
                  <a:pt x="288" y="947"/>
                </a:cubicBezTo>
                <a:cubicBezTo>
                  <a:pt x="276" y="948"/>
                  <a:pt x="251" y="950"/>
                  <a:pt x="238" y="950"/>
                </a:cubicBezTo>
                <a:cubicBezTo>
                  <a:pt x="235" y="950"/>
                  <a:pt x="232" y="950"/>
                  <a:pt x="231" y="949"/>
                </a:cubicBezTo>
                <a:cubicBezTo>
                  <a:pt x="230" y="949"/>
                  <a:pt x="228" y="949"/>
                  <a:pt x="226" y="947"/>
                </a:cubicBezTo>
                <a:cubicBezTo>
                  <a:pt x="223" y="945"/>
                  <a:pt x="219" y="942"/>
                  <a:pt x="215" y="938"/>
                </a:cubicBezTo>
                <a:cubicBezTo>
                  <a:pt x="210" y="932"/>
                  <a:pt x="204" y="925"/>
                  <a:pt x="200" y="919"/>
                </a:cubicBezTo>
                <a:cubicBezTo>
                  <a:pt x="197" y="916"/>
                  <a:pt x="196" y="913"/>
                  <a:pt x="194" y="912"/>
                </a:cubicBezTo>
                <a:cubicBezTo>
                  <a:pt x="194" y="911"/>
                  <a:pt x="193" y="910"/>
                  <a:pt x="193" y="910"/>
                </a:cubicBezTo>
                <a:cubicBezTo>
                  <a:pt x="193" y="909"/>
                  <a:pt x="192" y="909"/>
                  <a:pt x="192" y="909"/>
                </a:cubicBezTo>
                <a:cubicBezTo>
                  <a:pt x="192" y="908"/>
                  <a:pt x="192" y="908"/>
                  <a:pt x="192" y="908"/>
                </a:cubicBezTo>
                <a:cubicBezTo>
                  <a:pt x="192" y="908"/>
                  <a:pt x="192" y="908"/>
                  <a:pt x="192" y="908"/>
                </a:cubicBezTo>
                <a:cubicBezTo>
                  <a:pt x="191" y="903"/>
                  <a:pt x="191" y="903"/>
                  <a:pt x="191" y="903"/>
                </a:cubicBezTo>
                <a:cubicBezTo>
                  <a:pt x="191" y="902"/>
                  <a:pt x="190" y="901"/>
                  <a:pt x="190" y="901"/>
                </a:cubicBezTo>
                <a:cubicBezTo>
                  <a:pt x="187" y="901"/>
                  <a:pt x="187" y="901"/>
                  <a:pt x="187" y="901"/>
                </a:cubicBezTo>
                <a:cubicBezTo>
                  <a:pt x="190" y="902"/>
                  <a:pt x="190" y="902"/>
                  <a:pt x="190" y="902"/>
                </a:cubicBezTo>
                <a:cubicBezTo>
                  <a:pt x="190" y="901"/>
                  <a:pt x="190" y="901"/>
                  <a:pt x="190" y="901"/>
                </a:cubicBezTo>
                <a:cubicBezTo>
                  <a:pt x="190" y="901"/>
                  <a:pt x="190" y="901"/>
                  <a:pt x="190" y="901"/>
                </a:cubicBezTo>
                <a:cubicBezTo>
                  <a:pt x="190" y="901"/>
                  <a:pt x="190" y="901"/>
                  <a:pt x="190" y="901"/>
                </a:cubicBezTo>
                <a:cubicBezTo>
                  <a:pt x="190" y="901"/>
                  <a:pt x="190" y="901"/>
                  <a:pt x="190" y="901"/>
                </a:cubicBezTo>
                <a:cubicBezTo>
                  <a:pt x="190" y="899"/>
                  <a:pt x="190" y="898"/>
                  <a:pt x="189" y="896"/>
                </a:cubicBezTo>
                <a:cubicBezTo>
                  <a:pt x="188" y="893"/>
                  <a:pt x="186" y="889"/>
                  <a:pt x="183" y="884"/>
                </a:cubicBezTo>
                <a:cubicBezTo>
                  <a:pt x="173" y="867"/>
                  <a:pt x="154" y="842"/>
                  <a:pt x="137" y="821"/>
                </a:cubicBezTo>
                <a:cubicBezTo>
                  <a:pt x="121" y="799"/>
                  <a:pt x="107" y="782"/>
                  <a:pt x="107" y="782"/>
                </a:cubicBezTo>
                <a:cubicBezTo>
                  <a:pt x="106" y="782"/>
                  <a:pt x="106" y="782"/>
                  <a:pt x="106" y="782"/>
                </a:cubicBezTo>
                <a:cubicBezTo>
                  <a:pt x="106" y="781"/>
                  <a:pt x="106" y="781"/>
                  <a:pt x="106" y="781"/>
                </a:cubicBezTo>
                <a:cubicBezTo>
                  <a:pt x="106" y="781"/>
                  <a:pt x="106" y="781"/>
                  <a:pt x="106" y="781"/>
                </a:cubicBezTo>
                <a:cubicBezTo>
                  <a:pt x="106" y="781"/>
                  <a:pt x="106" y="781"/>
                  <a:pt x="106" y="781"/>
                </a:cubicBezTo>
                <a:cubicBezTo>
                  <a:pt x="106" y="781"/>
                  <a:pt x="106" y="781"/>
                  <a:pt x="106" y="781"/>
                </a:cubicBezTo>
                <a:cubicBezTo>
                  <a:pt x="106" y="781"/>
                  <a:pt x="106" y="781"/>
                  <a:pt x="106" y="781"/>
                </a:cubicBezTo>
                <a:cubicBezTo>
                  <a:pt x="106" y="781"/>
                  <a:pt x="106" y="781"/>
                  <a:pt x="106" y="781"/>
                </a:cubicBezTo>
                <a:cubicBezTo>
                  <a:pt x="106" y="781"/>
                  <a:pt x="106" y="781"/>
                  <a:pt x="105" y="781"/>
                </a:cubicBezTo>
                <a:cubicBezTo>
                  <a:pt x="104" y="780"/>
                  <a:pt x="104" y="780"/>
                  <a:pt x="104" y="780"/>
                </a:cubicBezTo>
                <a:cubicBezTo>
                  <a:pt x="103" y="780"/>
                  <a:pt x="103" y="780"/>
                  <a:pt x="103" y="780"/>
                </a:cubicBezTo>
                <a:cubicBezTo>
                  <a:pt x="103" y="780"/>
                  <a:pt x="103" y="780"/>
                  <a:pt x="103" y="780"/>
                </a:cubicBezTo>
                <a:cubicBezTo>
                  <a:pt x="102" y="781"/>
                  <a:pt x="102" y="781"/>
                  <a:pt x="102" y="781"/>
                </a:cubicBezTo>
                <a:cubicBezTo>
                  <a:pt x="102" y="781"/>
                  <a:pt x="102" y="781"/>
                  <a:pt x="102" y="781"/>
                </a:cubicBezTo>
                <a:cubicBezTo>
                  <a:pt x="102" y="781"/>
                  <a:pt x="101" y="781"/>
                  <a:pt x="101" y="781"/>
                </a:cubicBezTo>
                <a:cubicBezTo>
                  <a:pt x="102" y="784"/>
                  <a:pt x="102" y="784"/>
                  <a:pt x="102" y="784"/>
                </a:cubicBezTo>
                <a:cubicBezTo>
                  <a:pt x="101" y="781"/>
                  <a:pt x="101" y="781"/>
                  <a:pt x="101" y="781"/>
                </a:cubicBezTo>
                <a:cubicBezTo>
                  <a:pt x="87" y="789"/>
                  <a:pt x="87" y="789"/>
                  <a:pt x="87" y="789"/>
                </a:cubicBezTo>
                <a:cubicBezTo>
                  <a:pt x="89" y="792"/>
                  <a:pt x="89" y="792"/>
                  <a:pt x="89" y="792"/>
                </a:cubicBezTo>
                <a:cubicBezTo>
                  <a:pt x="87" y="789"/>
                  <a:pt x="87" y="789"/>
                  <a:pt x="87" y="789"/>
                </a:cubicBezTo>
                <a:cubicBezTo>
                  <a:pt x="87" y="790"/>
                  <a:pt x="87" y="790"/>
                  <a:pt x="87" y="790"/>
                </a:cubicBezTo>
                <a:cubicBezTo>
                  <a:pt x="87" y="789"/>
                  <a:pt x="87" y="789"/>
                  <a:pt x="87" y="789"/>
                </a:cubicBezTo>
                <a:cubicBezTo>
                  <a:pt x="87" y="789"/>
                  <a:pt x="87" y="789"/>
                  <a:pt x="87" y="789"/>
                </a:cubicBezTo>
                <a:cubicBezTo>
                  <a:pt x="87" y="790"/>
                  <a:pt x="87" y="790"/>
                  <a:pt x="87" y="790"/>
                </a:cubicBezTo>
                <a:cubicBezTo>
                  <a:pt x="87" y="789"/>
                  <a:pt x="87" y="789"/>
                  <a:pt x="87" y="789"/>
                </a:cubicBezTo>
                <a:cubicBezTo>
                  <a:pt x="87" y="789"/>
                  <a:pt x="87" y="789"/>
                  <a:pt x="87" y="789"/>
                </a:cubicBezTo>
                <a:cubicBezTo>
                  <a:pt x="87" y="789"/>
                  <a:pt x="87" y="789"/>
                  <a:pt x="87" y="789"/>
                </a:cubicBezTo>
                <a:cubicBezTo>
                  <a:pt x="87" y="789"/>
                  <a:pt x="87" y="789"/>
                  <a:pt x="87" y="789"/>
                </a:cubicBezTo>
                <a:cubicBezTo>
                  <a:pt x="87" y="789"/>
                  <a:pt x="87" y="789"/>
                  <a:pt x="87" y="789"/>
                </a:cubicBezTo>
                <a:cubicBezTo>
                  <a:pt x="87" y="789"/>
                  <a:pt x="87" y="789"/>
                  <a:pt x="87" y="789"/>
                </a:cubicBezTo>
                <a:cubicBezTo>
                  <a:pt x="87" y="789"/>
                  <a:pt x="87" y="789"/>
                  <a:pt x="87" y="789"/>
                </a:cubicBezTo>
                <a:cubicBezTo>
                  <a:pt x="87" y="789"/>
                  <a:pt x="87" y="789"/>
                  <a:pt x="87" y="789"/>
                </a:cubicBezTo>
                <a:cubicBezTo>
                  <a:pt x="87" y="789"/>
                  <a:pt x="87" y="789"/>
                  <a:pt x="87" y="789"/>
                </a:cubicBezTo>
                <a:cubicBezTo>
                  <a:pt x="77" y="788"/>
                  <a:pt x="77" y="788"/>
                  <a:pt x="77" y="788"/>
                </a:cubicBezTo>
                <a:cubicBezTo>
                  <a:pt x="77" y="788"/>
                  <a:pt x="77" y="788"/>
                  <a:pt x="77" y="788"/>
                </a:cubicBezTo>
                <a:cubicBezTo>
                  <a:pt x="76" y="788"/>
                  <a:pt x="76" y="788"/>
                  <a:pt x="76" y="788"/>
                </a:cubicBezTo>
                <a:cubicBezTo>
                  <a:pt x="76" y="788"/>
                  <a:pt x="69" y="784"/>
                  <a:pt x="61" y="781"/>
                </a:cubicBezTo>
                <a:cubicBezTo>
                  <a:pt x="57" y="779"/>
                  <a:pt x="53" y="777"/>
                  <a:pt x="50" y="776"/>
                </a:cubicBezTo>
                <a:cubicBezTo>
                  <a:pt x="46" y="774"/>
                  <a:pt x="43" y="773"/>
                  <a:pt x="41" y="772"/>
                </a:cubicBezTo>
                <a:cubicBezTo>
                  <a:pt x="41" y="772"/>
                  <a:pt x="39" y="771"/>
                  <a:pt x="38" y="770"/>
                </a:cubicBezTo>
                <a:cubicBezTo>
                  <a:pt x="36" y="768"/>
                  <a:pt x="33" y="764"/>
                  <a:pt x="30" y="759"/>
                </a:cubicBezTo>
                <a:cubicBezTo>
                  <a:pt x="25" y="752"/>
                  <a:pt x="20" y="743"/>
                  <a:pt x="16" y="735"/>
                </a:cubicBezTo>
                <a:cubicBezTo>
                  <a:pt x="11" y="727"/>
                  <a:pt x="8" y="720"/>
                  <a:pt x="6" y="717"/>
                </a:cubicBezTo>
                <a:cubicBezTo>
                  <a:pt x="6" y="716"/>
                  <a:pt x="6" y="716"/>
                  <a:pt x="6" y="716"/>
                </a:cubicBezTo>
                <a:cubicBezTo>
                  <a:pt x="6" y="715"/>
                  <a:pt x="7" y="714"/>
                  <a:pt x="7" y="712"/>
                </a:cubicBezTo>
                <a:cubicBezTo>
                  <a:pt x="9" y="709"/>
                  <a:pt x="12" y="705"/>
                  <a:pt x="16" y="700"/>
                </a:cubicBezTo>
                <a:cubicBezTo>
                  <a:pt x="30" y="683"/>
                  <a:pt x="57" y="657"/>
                  <a:pt x="81" y="634"/>
                </a:cubicBezTo>
                <a:cubicBezTo>
                  <a:pt x="94" y="622"/>
                  <a:pt x="105" y="611"/>
                  <a:pt x="114" y="602"/>
                </a:cubicBezTo>
                <a:cubicBezTo>
                  <a:pt x="118" y="597"/>
                  <a:pt x="122" y="593"/>
                  <a:pt x="125" y="590"/>
                </a:cubicBezTo>
                <a:cubicBezTo>
                  <a:pt x="128" y="586"/>
                  <a:pt x="130" y="583"/>
                  <a:pt x="131" y="580"/>
                </a:cubicBezTo>
                <a:cubicBezTo>
                  <a:pt x="131" y="578"/>
                  <a:pt x="133" y="576"/>
                  <a:pt x="136" y="573"/>
                </a:cubicBezTo>
                <a:cubicBezTo>
                  <a:pt x="140" y="568"/>
                  <a:pt x="148" y="563"/>
                  <a:pt x="156" y="558"/>
                </a:cubicBezTo>
                <a:cubicBezTo>
                  <a:pt x="169" y="550"/>
                  <a:pt x="184" y="543"/>
                  <a:pt x="196" y="537"/>
                </a:cubicBezTo>
                <a:cubicBezTo>
                  <a:pt x="202" y="534"/>
                  <a:pt x="207" y="532"/>
                  <a:pt x="210" y="530"/>
                </a:cubicBezTo>
                <a:cubicBezTo>
                  <a:pt x="212" y="530"/>
                  <a:pt x="214" y="529"/>
                  <a:pt x="215" y="529"/>
                </a:cubicBezTo>
                <a:cubicBezTo>
                  <a:pt x="216" y="528"/>
                  <a:pt x="216" y="528"/>
                  <a:pt x="216" y="528"/>
                </a:cubicBezTo>
                <a:cubicBezTo>
                  <a:pt x="217" y="528"/>
                  <a:pt x="218" y="527"/>
                  <a:pt x="218" y="526"/>
                </a:cubicBezTo>
                <a:cubicBezTo>
                  <a:pt x="219" y="525"/>
                  <a:pt x="219" y="525"/>
                  <a:pt x="219" y="523"/>
                </a:cubicBezTo>
                <a:cubicBezTo>
                  <a:pt x="219" y="523"/>
                  <a:pt x="219" y="523"/>
                  <a:pt x="219" y="523"/>
                </a:cubicBezTo>
                <a:cubicBezTo>
                  <a:pt x="218" y="479"/>
                  <a:pt x="218" y="479"/>
                  <a:pt x="218" y="479"/>
                </a:cubicBezTo>
                <a:cubicBezTo>
                  <a:pt x="218" y="479"/>
                  <a:pt x="218" y="479"/>
                  <a:pt x="218" y="479"/>
                </a:cubicBezTo>
                <a:cubicBezTo>
                  <a:pt x="218" y="476"/>
                  <a:pt x="216" y="474"/>
                  <a:pt x="214" y="474"/>
                </a:cubicBezTo>
                <a:cubicBezTo>
                  <a:pt x="214" y="474"/>
                  <a:pt x="214" y="474"/>
                  <a:pt x="214" y="474"/>
                </a:cubicBezTo>
                <a:cubicBezTo>
                  <a:pt x="214" y="474"/>
                  <a:pt x="210" y="475"/>
                  <a:pt x="203" y="475"/>
                </a:cubicBezTo>
                <a:cubicBezTo>
                  <a:pt x="194" y="476"/>
                  <a:pt x="180" y="477"/>
                  <a:pt x="167" y="478"/>
                </a:cubicBezTo>
                <a:cubicBezTo>
                  <a:pt x="154" y="479"/>
                  <a:pt x="143" y="479"/>
                  <a:pt x="139" y="479"/>
                </a:cubicBezTo>
                <a:cubicBezTo>
                  <a:pt x="138" y="479"/>
                  <a:pt x="135" y="479"/>
                  <a:pt x="131" y="477"/>
                </a:cubicBezTo>
                <a:cubicBezTo>
                  <a:pt x="125" y="474"/>
                  <a:pt x="117" y="468"/>
                  <a:pt x="108" y="462"/>
                </a:cubicBezTo>
                <a:cubicBezTo>
                  <a:pt x="95" y="452"/>
                  <a:pt x="81" y="439"/>
                  <a:pt x="70" y="428"/>
                </a:cubicBezTo>
                <a:cubicBezTo>
                  <a:pt x="64" y="423"/>
                  <a:pt x="59" y="417"/>
                  <a:pt x="55" y="413"/>
                </a:cubicBezTo>
                <a:cubicBezTo>
                  <a:pt x="51" y="409"/>
                  <a:pt x="48" y="406"/>
                  <a:pt x="47" y="405"/>
                </a:cubicBezTo>
                <a:cubicBezTo>
                  <a:pt x="46" y="404"/>
                  <a:pt x="46" y="403"/>
                  <a:pt x="45" y="400"/>
                </a:cubicBezTo>
                <a:cubicBezTo>
                  <a:pt x="41" y="393"/>
                  <a:pt x="38" y="379"/>
                  <a:pt x="36" y="368"/>
                </a:cubicBezTo>
                <a:cubicBezTo>
                  <a:pt x="34" y="362"/>
                  <a:pt x="33" y="356"/>
                  <a:pt x="33" y="353"/>
                </a:cubicBezTo>
                <a:cubicBezTo>
                  <a:pt x="32" y="349"/>
                  <a:pt x="32" y="346"/>
                  <a:pt x="32" y="346"/>
                </a:cubicBezTo>
                <a:cubicBezTo>
                  <a:pt x="32" y="346"/>
                  <a:pt x="32" y="346"/>
                  <a:pt x="32" y="346"/>
                </a:cubicBezTo>
                <a:cubicBezTo>
                  <a:pt x="31" y="347"/>
                  <a:pt x="31" y="347"/>
                  <a:pt x="31" y="347"/>
                </a:cubicBezTo>
                <a:cubicBezTo>
                  <a:pt x="32" y="346"/>
                  <a:pt x="32" y="346"/>
                  <a:pt x="32" y="346"/>
                </a:cubicBezTo>
                <a:cubicBezTo>
                  <a:pt x="32" y="346"/>
                  <a:pt x="32" y="346"/>
                  <a:pt x="32" y="346"/>
                </a:cubicBezTo>
                <a:cubicBezTo>
                  <a:pt x="31" y="347"/>
                  <a:pt x="31" y="347"/>
                  <a:pt x="31" y="347"/>
                </a:cubicBezTo>
                <a:cubicBezTo>
                  <a:pt x="32" y="346"/>
                  <a:pt x="32" y="346"/>
                  <a:pt x="32" y="346"/>
                </a:cubicBezTo>
                <a:cubicBezTo>
                  <a:pt x="32" y="346"/>
                  <a:pt x="32" y="346"/>
                  <a:pt x="32" y="346"/>
                </a:cubicBezTo>
                <a:cubicBezTo>
                  <a:pt x="32" y="346"/>
                  <a:pt x="32" y="346"/>
                  <a:pt x="32" y="346"/>
                </a:cubicBezTo>
                <a:cubicBezTo>
                  <a:pt x="32" y="346"/>
                  <a:pt x="32" y="346"/>
                  <a:pt x="32" y="346"/>
                </a:cubicBezTo>
                <a:cubicBezTo>
                  <a:pt x="32" y="346"/>
                  <a:pt x="32" y="346"/>
                  <a:pt x="32" y="346"/>
                </a:cubicBezTo>
                <a:cubicBezTo>
                  <a:pt x="31" y="346"/>
                  <a:pt x="31" y="346"/>
                  <a:pt x="31" y="346"/>
                </a:cubicBezTo>
                <a:cubicBezTo>
                  <a:pt x="32" y="346"/>
                  <a:pt x="32" y="346"/>
                  <a:pt x="32" y="346"/>
                </a:cubicBezTo>
                <a:cubicBezTo>
                  <a:pt x="32" y="346"/>
                  <a:pt x="32" y="346"/>
                  <a:pt x="32" y="346"/>
                </a:cubicBezTo>
                <a:cubicBezTo>
                  <a:pt x="31" y="346"/>
                  <a:pt x="31" y="346"/>
                  <a:pt x="31" y="346"/>
                </a:cubicBezTo>
                <a:cubicBezTo>
                  <a:pt x="32" y="346"/>
                  <a:pt x="32" y="346"/>
                  <a:pt x="32" y="346"/>
                </a:cubicBezTo>
                <a:cubicBezTo>
                  <a:pt x="32" y="346"/>
                  <a:pt x="32" y="346"/>
                  <a:pt x="32" y="345"/>
                </a:cubicBezTo>
                <a:cubicBezTo>
                  <a:pt x="33" y="343"/>
                  <a:pt x="36" y="337"/>
                  <a:pt x="40" y="330"/>
                </a:cubicBezTo>
                <a:cubicBezTo>
                  <a:pt x="44" y="323"/>
                  <a:pt x="49" y="316"/>
                  <a:pt x="54" y="311"/>
                </a:cubicBezTo>
                <a:cubicBezTo>
                  <a:pt x="54" y="310"/>
                  <a:pt x="56" y="309"/>
                  <a:pt x="59" y="308"/>
                </a:cubicBezTo>
                <a:cubicBezTo>
                  <a:pt x="64" y="307"/>
                  <a:pt x="72" y="306"/>
                  <a:pt x="81" y="305"/>
                </a:cubicBezTo>
                <a:cubicBezTo>
                  <a:pt x="95" y="304"/>
                  <a:pt x="111" y="304"/>
                  <a:pt x="126" y="304"/>
                </a:cubicBezTo>
                <a:cubicBezTo>
                  <a:pt x="141" y="304"/>
                  <a:pt x="154" y="304"/>
                  <a:pt x="163" y="303"/>
                </a:cubicBezTo>
                <a:cubicBezTo>
                  <a:pt x="169" y="302"/>
                  <a:pt x="176" y="298"/>
                  <a:pt x="184" y="294"/>
                </a:cubicBezTo>
                <a:cubicBezTo>
                  <a:pt x="206" y="280"/>
                  <a:pt x="231" y="255"/>
                  <a:pt x="231" y="255"/>
                </a:cubicBezTo>
                <a:cubicBezTo>
                  <a:pt x="232" y="254"/>
                  <a:pt x="232" y="254"/>
                  <a:pt x="232" y="254"/>
                </a:cubicBezTo>
                <a:cubicBezTo>
                  <a:pt x="232" y="254"/>
                  <a:pt x="239" y="250"/>
                  <a:pt x="242" y="247"/>
                </a:cubicBezTo>
                <a:cubicBezTo>
                  <a:pt x="242" y="247"/>
                  <a:pt x="242" y="247"/>
                  <a:pt x="242" y="247"/>
                </a:cubicBezTo>
                <a:cubicBezTo>
                  <a:pt x="243" y="247"/>
                  <a:pt x="243" y="247"/>
                  <a:pt x="243" y="247"/>
                </a:cubicBezTo>
                <a:cubicBezTo>
                  <a:pt x="243" y="246"/>
                  <a:pt x="243" y="246"/>
                  <a:pt x="243" y="246"/>
                </a:cubicBezTo>
                <a:cubicBezTo>
                  <a:pt x="243" y="246"/>
                  <a:pt x="243" y="246"/>
                  <a:pt x="243" y="246"/>
                </a:cubicBezTo>
                <a:cubicBezTo>
                  <a:pt x="241" y="244"/>
                  <a:pt x="241" y="244"/>
                  <a:pt x="241" y="244"/>
                </a:cubicBezTo>
                <a:cubicBezTo>
                  <a:pt x="243" y="247"/>
                  <a:pt x="243" y="247"/>
                  <a:pt x="243" y="247"/>
                </a:cubicBezTo>
                <a:cubicBezTo>
                  <a:pt x="243" y="246"/>
                  <a:pt x="243" y="246"/>
                  <a:pt x="243" y="246"/>
                </a:cubicBezTo>
                <a:cubicBezTo>
                  <a:pt x="241" y="244"/>
                  <a:pt x="241" y="244"/>
                  <a:pt x="241" y="244"/>
                </a:cubicBezTo>
                <a:cubicBezTo>
                  <a:pt x="243" y="247"/>
                  <a:pt x="243" y="247"/>
                  <a:pt x="243" y="247"/>
                </a:cubicBezTo>
                <a:cubicBezTo>
                  <a:pt x="241" y="245"/>
                  <a:pt x="241" y="245"/>
                  <a:pt x="241" y="245"/>
                </a:cubicBezTo>
                <a:cubicBezTo>
                  <a:pt x="242" y="247"/>
                  <a:pt x="242" y="247"/>
                  <a:pt x="242" y="247"/>
                </a:cubicBezTo>
                <a:cubicBezTo>
                  <a:pt x="243" y="247"/>
                  <a:pt x="243" y="247"/>
                  <a:pt x="243" y="247"/>
                </a:cubicBezTo>
                <a:cubicBezTo>
                  <a:pt x="241" y="245"/>
                  <a:pt x="241" y="245"/>
                  <a:pt x="241" y="245"/>
                </a:cubicBezTo>
                <a:cubicBezTo>
                  <a:pt x="242" y="247"/>
                  <a:pt x="242" y="247"/>
                  <a:pt x="242" y="247"/>
                </a:cubicBezTo>
                <a:cubicBezTo>
                  <a:pt x="242" y="247"/>
                  <a:pt x="242" y="247"/>
                  <a:pt x="242" y="247"/>
                </a:cubicBezTo>
                <a:cubicBezTo>
                  <a:pt x="243" y="247"/>
                  <a:pt x="243" y="247"/>
                  <a:pt x="243" y="247"/>
                </a:cubicBezTo>
                <a:cubicBezTo>
                  <a:pt x="242" y="244"/>
                  <a:pt x="242" y="244"/>
                  <a:pt x="242" y="244"/>
                </a:cubicBezTo>
                <a:cubicBezTo>
                  <a:pt x="243" y="247"/>
                  <a:pt x="243" y="247"/>
                  <a:pt x="243" y="247"/>
                </a:cubicBezTo>
                <a:cubicBezTo>
                  <a:pt x="245" y="246"/>
                  <a:pt x="245" y="246"/>
                  <a:pt x="245" y="246"/>
                </a:cubicBezTo>
                <a:cubicBezTo>
                  <a:pt x="245" y="246"/>
                  <a:pt x="245" y="246"/>
                  <a:pt x="245" y="246"/>
                </a:cubicBezTo>
                <a:cubicBezTo>
                  <a:pt x="246" y="246"/>
                  <a:pt x="247" y="245"/>
                  <a:pt x="247" y="244"/>
                </a:cubicBezTo>
                <a:cubicBezTo>
                  <a:pt x="248" y="244"/>
                  <a:pt x="248" y="243"/>
                  <a:pt x="249" y="242"/>
                </a:cubicBezTo>
                <a:cubicBezTo>
                  <a:pt x="249" y="242"/>
                  <a:pt x="253" y="225"/>
                  <a:pt x="258" y="206"/>
                </a:cubicBezTo>
                <a:cubicBezTo>
                  <a:pt x="260" y="196"/>
                  <a:pt x="262" y="185"/>
                  <a:pt x="264" y="176"/>
                </a:cubicBezTo>
                <a:cubicBezTo>
                  <a:pt x="266" y="167"/>
                  <a:pt x="267" y="159"/>
                  <a:pt x="267" y="154"/>
                </a:cubicBezTo>
                <a:cubicBezTo>
                  <a:pt x="267" y="153"/>
                  <a:pt x="267" y="152"/>
                  <a:pt x="267" y="151"/>
                </a:cubicBezTo>
                <a:cubicBezTo>
                  <a:pt x="266" y="145"/>
                  <a:pt x="263" y="140"/>
                  <a:pt x="260" y="134"/>
                </a:cubicBezTo>
                <a:cubicBezTo>
                  <a:pt x="250" y="117"/>
                  <a:pt x="234" y="100"/>
                  <a:pt x="234" y="99"/>
                </a:cubicBezTo>
                <a:cubicBezTo>
                  <a:pt x="233" y="98"/>
                  <a:pt x="233" y="98"/>
                  <a:pt x="233" y="98"/>
                </a:cubicBezTo>
                <a:cubicBezTo>
                  <a:pt x="233" y="98"/>
                  <a:pt x="226" y="83"/>
                  <a:pt x="218" y="67"/>
                </a:cubicBezTo>
                <a:cubicBezTo>
                  <a:pt x="214" y="59"/>
                  <a:pt x="209" y="51"/>
                  <a:pt x="205" y="45"/>
                </a:cubicBezTo>
                <a:cubicBezTo>
                  <a:pt x="203" y="42"/>
                  <a:pt x="201" y="39"/>
                  <a:pt x="199" y="37"/>
                </a:cubicBezTo>
                <a:cubicBezTo>
                  <a:pt x="198" y="36"/>
                  <a:pt x="197" y="35"/>
                  <a:pt x="196" y="34"/>
                </a:cubicBezTo>
                <a:cubicBezTo>
                  <a:pt x="195" y="33"/>
                  <a:pt x="194" y="32"/>
                  <a:pt x="193" y="32"/>
                </a:cubicBezTo>
                <a:cubicBezTo>
                  <a:pt x="192" y="31"/>
                  <a:pt x="191" y="31"/>
                  <a:pt x="191" y="30"/>
                </a:cubicBezTo>
                <a:cubicBezTo>
                  <a:pt x="190" y="30"/>
                  <a:pt x="190" y="29"/>
                  <a:pt x="190" y="28"/>
                </a:cubicBezTo>
                <a:cubicBezTo>
                  <a:pt x="190" y="26"/>
                  <a:pt x="191" y="23"/>
                  <a:pt x="192" y="21"/>
                </a:cubicBezTo>
                <a:cubicBezTo>
                  <a:pt x="192" y="20"/>
                  <a:pt x="193" y="19"/>
                  <a:pt x="193" y="19"/>
                </a:cubicBezTo>
                <a:cubicBezTo>
                  <a:pt x="194" y="18"/>
                  <a:pt x="194" y="18"/>
                  <a:pt x="194" y="18"/>
                </a:cubicBezTo>
                <a:cubicBezTo>
                  <a:pt x="194" y="18"/>
                  <a:pt x="194" y="18"/>
                  <a:pt x="194" y="18"/>
                </a:cubicBezTo>
                <a:cubicBezTo>
                  <a:pt x="194" y="18"/>
                  <a:pt x="194" y="18"/>
                  <a:pt x="194" y="18"/>
                </a:cubicBezTo>
                <a:cubicBezTo>
                  <a:pt x="195" y="17"/>
                  <a:pt x="195" y="17"/>
                  <a:pt x="195" y="17"/>
                </a:cubicBezTo>
                <a:cubicBezTo>
                  <a:pt x="195" y="17"/>
                  <a:pt x="195" y="17"/>
                  <a:pt x="195" y="17"/>
                </a:cubicBezTo>
                <a:cubicBezTo>
                  <a:pt x="196" y="16"/>
                  <a:pt x="199" y="14"/>
                  <a:pt x="203" y="11"/>
                </a:cubicBezTo>
                <a:cubicBezTo>
                  <a:pt x="207" y="9"/>
                  <a:pt x="212" y="7"/>
                  <a:pt x="216" y="7"/>
                </a:cubicBezTo>
                <a:cubicBezTo>
                  <a:pt x="217" y="7"/>
                  <a:pt x="218" y="7"/>
                  <a:pt x="219" y="7"/>
                </a:cubicBezTo>
                <a:cubicBezTo>
                  <a:pt x="222" y="9"/>
                  <a:pt x="228" y="11"/>
                  <a:pt x="236" y="14"/>
                </a:cubicBezTo>
                <a:cubicBezTo>
                  <a:pt x="247" y="18"/>
                  <a:pt x="262" y="24"/>
                  <a:pt x="275" y="31"/>
                </a:cubicBezTo>
                <a:cubicBezTo>
                  <a:pt x="281" y="35"/>
                  <a:pt x="287" y="38"/>
                  <a:pt x="292" y="42"/>
                </a:cubicBezTo>
                <a:cubicBezTo>
                  <a:pt x="297" y="45"/>
                  <a:pt x="301" y="49"/>
                  <a:pt x="302" y="52"/>
                </a:cubicBezTo>
                <a:cubicBezTo>
                  <a:pt x="307" y="60"/>
                  <a:pt x="312" y="67"/>
                  <a:pt x="315" y="73"/>
                </a:cubicBezTo>
                <a:cubicBezTo>
                  <a:pt x="318" y="79"/>
                  <a:pt x="320" y="84"/>
                  <a:pt x="320" y="88"/>
                </a:cubicBezTo>
                <a:cubicBezTo>
                  <a:pt x="320" y="89"/>
                  <a:pt x="320" y="90"/>
                  <a:pt x="320" y="91"/>
                </a:cubicBezTo>
                <a:cubicBezTo>
                  <a:pt x="319" y="93"/>
                  <a:pt x="318" y="95"/>
                  <a:pt x="317" y="98"/>
                </a:cubicBezTo>
                <a:cubicBezTo>
                  <a:pt x="314" y="107"/>
                  <a:pt x="310" y="125"/>
                  <a:pt x="307" y="144"/>
                </a:cubicBezTo>
                <a:cubicBezTo>
                  <a:pt x="303" y="162"/>
                  <a:pt x="301" y="181"/>
                  <a:pt x="301" y="193"/>
                </a:cubicBezTo>
                <a:cubicBezTo>
                  <a:pt x="301" y="207"/>
                  <a:pt x="302" y="241"/>
                  <a:pt x="302" y="241"/>
                </a:cubicBezTo>
                <a:cubicBezTo>
                  <a:pt x="302" y="242"/>
                  <a:pt x="303" y="243"/>
                  <a:pt x="303" y="243"/>
                </a:cubicBezTo>
                <a:cubicBezTo>
                  <a:pt x="303" y="244"/>
                  <a:pt x="304" y="245"/>
                  <a:pt x="304" y="245"/>
                </a:cubicBezTo>
                <a:cubicBezTo>
                  <a:pt x="304" y="245"/>
                  <a:pt x="304" y="245"/>
                  <a:pt x="304" y="245"/>
                </a:cubicBezTo>
                <a:cubicBezTo>
                  <a:pt x="351" y="294"/>
                  <a:pt x="351" y="294"/>
                  <a:pt x="351" y="294"/>
                </a:cubicBezTo>
                <a:cubicBezTo>
                  <a:pt x="353" y="292"/>
                  <a:pt x="353" y="292"/>
                  <a:pt x="353" y="292"/>
                </a:cubicBezTo>
                <a:cubicBezTo>
                  <a:pt x="350" y="294"/>
                  <a:pt x="350" y="294"/>
                  <a:pt x="350" y="294"/>
                </a:cubicBezTo>
                <a:cubicBezTo>
                  <a:pt x="350" y="294"/>
                  <a:pt x="350" y="294"/>
                  <a:pt x="350" y="294"/>
                </a:cubicBezTo>
                <a:cubicBezTo>
                  <a:pt x="352" y="293"/>
                  <a:pt x="352" y="293"/>
                  <a:pt x="352" y="293"/>
                </a:cubicBezTo>
                <a:cubicBezTo>
                  <a:pt x="350" y="293"/>
                  <a:pt x="350" y="293"/>
                  <a:pt x="350" y="293"/>
                </a:cubicBezTo>
                <a:cubicBezTo>
                  <a:pt x="350" y="294"/>
                  <a:pt x="350" y="294"/>
                  <a:pt x="350" y="294"/>
                </a:cubicBezTo>
                <a:cubicBezTo>
                  <a:pt x="352" y="293"/>
                  <a:pt x="352" y="293"/>
                  <a:pt x="352" y="293"/>
                </a:cubicBezTo>
                <a:cubicBezTo>
                  <a:pt x="350" y="293"/>
                  <a:pt x="350" y="293"/>
                  <a:pt x="350" y="293"/>
                </a:cubicBezTo>
                <a:cubicBezTo>
                  <a:pt x="351" y="293"/>
                  <a:pt x="351" y="293"/>
                  <a:pt x="351" y="293"/>
                </a:cubicBezTo>
                <a:cubicBezTo>
                  <a:pt x="350" y="293"/>
                  <a:pt x="350" y="293"/>
                  <a:pt x="350" y="293"/>
                </a:cubicBezTo>
                <a:cubicBezTo>
                  <a:pt x="350" y="293"/>
                  <a:pt x="350" y="293"/>
                  <a:pt x="350" y="293"/>
                </a:cubicBezTo>
                <a:cubicBezTo>
                  <a:pt x="351" y="293"/>
                  <a:pt x="351" y="293"/>
                  <a:pt x="351" y="293"/>
                </a:cubicBezTo>
                <a:cubicBezTo>
                  <a:pt x="350" y="293"/>
                  <a:pt x="350" y="293"/>
                  <a:pt x="350" y="293"/>
                </a:cubicBezTo>
                <a:cubicBezTo>
                  <a:pt x="350" y="293"/>
                  <a:pt x="350" y="293"/>
                  <a:pt x="350" y="293"/>
                </a:cubicBezTo>
                <a:cubicBezTo>
                  <a:pt x="350" y="294"/>
                  <a:pt x="350" y="296"/>
                  <a:pt x="350" y="301"/>
                </a:cubicBezTo>
                <a:cubicBezTo>
                  <a:pt x="350" y="305"/>
                  <a:pt x="350" y="314"/>
                  <a:pt x="350" y="327"/>
                </a:cubicBezTo>
                <a:cubicBezTo>
                  <a:pt x="350" y="329"/>
                  <a:pt x="350" y="333"/>
                  <a:pt x="348" y="338"/>
                </a:cubicBezTo>
                <a:cubicBezTo>
                  <a:pt x="343" y="355"/>
                  <a:pt x="330" y="381"/>
                  <a:pt x="319" y="403"/>
                </a:cubicBezTo>
                <a:cubicBezTo>
                  <a:pt x="313" y="414"/>
                  <a:pt x="307" y="424"/>
                  <a:pt x="303" y="431"/>
                </a:cubicBezTo>
                <a:cubicBezTo>
                  <a:pt x="301" y="434"/>
                  <a:pt x="300" y="437"/>
                  <a:pt x="298" y="439"/>
                </a:cubicBezTo>
                <a:cubicBezTo>
                  <a:pt x="297" y="441"/>
                  <a:pt x="297" y="442"/>
                  <a:pt x="297" y="442"/>
                </a:cubicBezTo>
                <a:cubicBezTo>
                  <a:pt x="296" y="443"/>
                  <a:pt x="296" y="444"/>
                  <a:pt x="296" y="445"/>
                </a:cubicBezTo>
                <a:cubicBezTo>
                  <a:pt x="296" y="446"/>
                  <a:pt x="296" y="446"/>
                  <a:pt x="296" y="447"/>
                </a:cubicBezTo>
                <a:cubicBezTo>
                  <a:pt x="296" y="447"/>
                  <a:pt x="298" y="452"/>
                  <a:pt x="300" y="457"/>
                </a:cubicBezTo>
                <a:cubicBezTo>
                  <a:pt x="301" y="460"/>
                  <a:pt x="302" y="462"/>
                  <a:pt x="304" y="465"/>
                </a:cubicBezTo>
                <a:cubicBezTo>
                  <a:pt x="305" y="466"/>
                  <a:pt x="306" y="467"/>
                  <a:pt x="307" y="468"/>
                </a:cubicBezTo>
                <a:cubicBezTo>
                  <a:pt x="308" y="468"/>
                  <a:pt x="309" y="469"/>
                  <a:pt x="311" y="469"/>
                </a:cubicBezTo>
                <a:cubicBezTo>
                  <a:pt x="312" y="469"/>
                  <a:pt x="313" y="469"/>
                  <a:pt x="314" y="468"/>
                </a:cubicBezTo>
                <a:cubicBezTo>
                  <a:pt x="315" y="467"/>
                  <a:pt x="317" y="466"/>
                  <a:pt x="318" y="464"/>
                </a:cubicBezTo>
                <a:cubicBezTo>
                  <a:pt x="323" y="459"/>
                  <a:pt x="330" y="447"/>
                  <a:pt x="339" y="433"/>
                </a:cubicBezTo>
                <a:cubicBezTo>
                  <a:pt x="352" y="412"/>
                  <a:pt x="368" y="386"/>
                  <a:pt x="381" y="363"/>
                </a:cubicBezTo>
                <a:cubicBezTo>
                  <a:pt x="387" y="352"/>
                  <a:pt x="393" y="342"/>
                  <a:pt x="397" y="335"/>
                </a:cubicBezTo>
                <a:cubicBezTo>
                  <a:pt x="399" y="331"/>
                  <a:pt x="401" y="328"/>
                  <a:pt x="403" y="326"/>
                </a:cubicBezTo>
                <a:cubicBezTo>
                  <a:pt x="404" y="324"/>
                  <a:pt x="405" y="322"/>
                  <a:pt x="405" y="322"/>
                </a:cubicBezTo>
                <a:cubicBezTo>
                  <a:pt x="405" y="322"/>
                  <a:pt x="405" y="321"/>
                  <a:pt x="406" y="321"/>
                </a:cubicBezTo>
                <a:cubicBezTo>
                  <a:pt x="408" y="319"/>
                  <a:pt x="411" y="316"/>
                  <a:pt x="415" y="314"/>
                </a:cubicBezTo>
                <a:cubicBezTo>
                  <a:pt x="416" y="313"/>
                  <a:pt x="418" y="312"/>
                  <a:pt x="419" y="311"/>
                </a:cubicBezTo>
                <a:cubicBezTo>
                  <a:pt x="420" y="310"/>
                  <a:pt x="421" y="310"/>
                  <a:pt x="421" y="310"/>
                </a:cubicBezTo>
                <a:cubicBezTo>
                  <a:pt x="421" y="309"/>
                  <a:pt x="422" y="308"/>
                  <a:pt x="422" y="308"/>
                </a:cubicBezTo>
                <a:cubicBezTo>
                  <a:pt x="423" y="307"/>
                  <a:pt x="423" y="306"/>
                  <a:pt x="423" y="305"/>
                </a:cubicBezTo>
                <a:cubicBezTo>
                  <a:pt x="424" y="286"/>
                  <a:pt x="424" y="286"/>
                  <a:pt x="424" y="286"/>
                </a:cubicBezTo>
                <a:cubicBezTo>
                  <a:pt x="422" y="286"/>
                  <a:pt x="422" y="286"/>
                  <a:pt x="422" y="286"/>
                </a:cubicBezTo>
                <a:cubicBezTo>
                  <a:pt x="423" y="287"/>
                  <a:pt x="423" y="287"/>
                  <a:pt x="423" y="287"/>
                </a:cubicBezTo>
                <a:cubicBezTo>
                  <a:pt x="423" y="287"/>
                  <a:pt x="424" y="287"/>
                  <a:pt x="424" y="286"/>
                </a:cubicBezTo>
                <a:cubicBezTo>
                  <a:pt x="422" y="286"/>
                  <a:pt x="422" y="286"/>
                  <a:pt x="422" y="286"/>
                </a:cubicBezTo>
                <a:cubicBezTo>
                  <a:pt x="423" y="287"/>
                  <a:pt x="423" y="287"/>
                  <a:pt x="423" y="287"/>
                </a:cubicBezTo>
                <a:cubicBezTo>
                  <a:pt x="422" y="286"/>
                  <a:pt x="422" y="286"/>
                  <a:pt x="422" y="286"/>
                </a:cubicBezTo>
                <a:cubicBezTo>
                  <a:pt x="422" y="288"/>
                  <a:pt x="422" y="288"/>
                  <a:pt x="422" y="288"/>
                </a:cubicBezTo>
                <a:cubicBezTo>
                  <a:pt x="422" y="288"/>
                  <a:pt x="423" y="288"/>
                  <a:pt x="423" y="287"/>
                </a:cubicBezTo>
                <a:cubicBezTo>
                  <a:pt x="422" y="286"/>
                  <a:pt x="422" y="286"/>
                  <a:pt x="422" y="286"/>
                </a:cubicBezTo>
                <a:cubicBezTo>
                  <a:pt x="422" y="288"/>
                  <a:pt x="422" y="288"/>
                  <a:pt x="422" y="288"/>
                </a:cubicBezTo>
                <a:cubicBezTo>
                  <a:pt x="422" y="288"/>
                  <a:pt x="422" y="288"/>
                  <a:pt x="422" y="288"/>
                </a:cubicBezTo>
                <a:cubicBezTo>
                  <a:pt x="422" y="288"/>
                  <a:pt x="423" y="288"/>
                  <a:pt x="424" y="288"/>
                </a:cubicBezTo>
                <a:cubicBezTo>
                  <a:pt x="429" y="288"/>
                  <a:pt x="440" y="288"/>
                  <a:pt x="450" y="293"/>
                </a:cubicBezTo>
                <a:cubicBezTo>
                  <a:pt x="450" y="293"/>
                  <a:pt x="450" y="293"/>
                  <a:pt x="450" y="293"/>
                </a:cubicBezTo>
                <a:cubicBezTo>
                  <a:pt x="450" y="293"/>
                  <a:pt x="450" y="293"/>
                  <a:pt x="450" y="293"/>
                </a:cubicBezTo>
                <a:cubicBezTo>
                  <a:pt x="450" y="293"/>
                  <a:pt x="450" y="293"/>
                  <a:pt x="450" y="293"/>
                </a:cubicBezTo>
                <a:cubicBezTo>
                  <a:pt x="450" y="293"/>
                  <a:pt x="450" y="293"/>
                  <a:pt x="450" y="293"/>
                </a:cubicBezTo>
                <a:cubicBezTo>
                  <a:pt x="450" y="293"/>
                  <a:pt x="450" y="293"/>
                  <a:pt x="450" y="293"/>
                </a:cubicBezTo>
                <a:cubicBezTo>
                  <a:pt x="450" y="293"/>
                  <a:pt x="450" y="293"/>
                  <a:pt x="450" y="293"/>
                </a:cubicBezTo>
                <a:cubicBezTo>
                  <a:pt x="450" y="293"/>
                  <a:pt x="451" y="295"/>
                  <a:pt x="453" y="297"/>
                </a:cubicBezTo>
                <a:cubicBezTo>
                  <a:pt x="455" y="301"/>
                  <a:pt x="458" y="308"/>
                  <a:pt x="461" y="315"/>
                </a:cubicBezTo>
                <a:cubicBezTo>
                  <a:pt x="466" y="325"/>
                  <a:pt x="471" y="338"/>
                  <a:pt x="475" y="347"/>
                </a:cubicBezTo>
                <a:cubicBezTo>
                  <a:pt x="477" y="352"/>
                  <a:pt x="478" y="357"/>
                  <a:pt x="479" y="359"/>
                </a:cubicBezTo>
                <a:cubicBezTo>
                  <a:pt x="481" y="362"/>
                  <a:pt x="481" y="364"/>
                  <a:pt x="481" y="364"/>
                </a:cubicBezTo>
                <a:cubicBezTo>
                  <a:pt x="482" y="365"/>
                  <a:pt x="482" y="366"/>
                  <a:pt x="483" y="367"/>
                </a:cubicBezTo>
                <a:cubicBezTo>
                  <a:pt x="483" y="367"/>
                  <a:pt x="486" y="371"/>
                  <a:pt x="490" y="375"/>
                </a:cubicBezTo>
                <a:cubicBezTo>
                  <a:pt x="492" y="377"/>
                  <a:pt x="494" y="379"/>
                  <a:pt x="495" y="380"/>
                </a:cubicBezTo>
                <a:cubicBezTo>
                  <a:pt x="496" y="381"/>
                  <a:pt x="497" y="382"/>
                  <a:pt x="498" y="383"/>
                </a:cubicBezTo>
                <a:cubicBezTo>
                  <a:pt x="499" y="383"/>
                  <a:pt x="500" y="384"/>
                  <a:pt x="501" y="384"/>
                </a:cubicBezTo>
                <a:cubicBezTo>
                  <a:pt x="508" y="387"/>
                  <a:pt x="519" y="389"/>
                  <a:pt x="530" y="390"/>
                </a:cubicBezTo>
                <a:cubicBezTo>
                  <a:pt x="540" y="392"/>
                  <a:pt x="549" y="392"/>
                  <a:pt x="554" y="393"/>
                </a:cubicBezTo>
                <a:cubicBezTo>
                  <a:pt x="554" y="393"/>
                  <a:pt x="554" y="393"/>
                  <a:pt x="554" y="393"/>
                </a:cubicBezTo>
                <a:cubicBezTo>
                  <a:pt x="554" y="393"/>
                  <a:pt x="554" y="393"/>
                  <a:pt x="554" y="393"/>
                </a:cubicBezTo>
                <a:cubicBezTo>
                  <a:pt x="555" y="393"/>
                  <a:pt x="555" y="393"/>
                  <a:pt x="555" y="393"/>
                </a:cubicBezTo>
                <a:cubicBezTo>
                  <a:pt x="557" y="393"/>
                  <a:pt x="558" y="392"/>
                  <a:pt x="559" y="391"/>
                </a:cubicBezTo>
                <a:cubicBezTo>
                  <a:pt x="561" y="390"/>
                  <a:pt x="563" y="387"/>
                  <a:pt x="565" y="385"/>
                </a:cubicBezTo>
                <a:cubicBezTo>
                  <a:pt x="569" y="377"/>
                  <a:pt x="573" y="367"/>
                  <a:pt x="573" y="367"/>
                </a:cubicBezTo>
                <a:cubicBezTo>
                  <a:pt x="574" y="365"/>
                  <a:pt x="574" y="364"/>
                  <a:pt x="574" y="363"/>
                </a:cubicBezTo>
                <a:cubicBezTo>
                  <a:pt x="579" y="203"/>
                  <a:pt x="579" y="203"/>
                  <a:pt x="579" y="203"/>
                </a:cubicBezTo>
                <a:cubicBezTo>
                  <a:pt x="579" y="203"/>
                  <a:pt x="579" y="203"/>
                  <a:pt x="579" y="203"/>
                </a:cubicBezTo>
                <a:cubicBezTo>
                  <a:pt x="579" y="203"/>
                  <a:pt x="579" y="203"/>
                  <a:pt x="579" y="203"/>
                </a:cubicBezTo>
                <a:cubicBezTo>
                  <a:pt x="576" y="203"/>
                  <a:pt x="576" y="203"/>
                  <a:pt x="576" y="203"/>
                </a:cubicBezTo>
                <a:cubicBezTo>
                  <a:pt x="579" y="203"/>
                  <a:pt x="579" y="203"/>
                  <a:pt x="579" y="203"/>
                </a:cubicBezTo>
                <a:cubicBezTo>
                  <a:pt x="579" y="203"/>
                  <a:pt x="579" y="203"/>
                  <a:pt x="579" y="203"/>
                </a:cubicBezTo>
                <a:cubicBezTo>
                  <a:pt x="576" y="203"/>
                  <a:pt x="576" y="203"/>
                  <a:pt x="576" y="203"/>
                </a:cubicBezTo>
                <a:cubicBezTo>
                  <a:pt x="579" y="203"/>
                  <a:pt x="579" y="203"/>
                  <a:pt x="579" y="203"/>
                </a:cubicBezTo>
                <a:cubicBezTo>
                  <a:pt x="579" y="203"/>
                  <a:pt x="579" y="202"/>
                  <a:pt x="578" y="201"/>
                </a:cubicBezTo>
                <a:cubicBezTo>
                  <a:pt x="578" y="201"/>
                  <a:pt x="577" y="200"/>
                  <a:pt x="577" y="200"/>
                </a:cubicBezTo>
                <a:cubicBezTo>
                  <a:pt x="576" y="200"/>
                  <a:pt x="576" y="200"/>
                  <a:pt x="575" y="200"/>
                </a:cubicBezTo>
                <a:cubicBezTo>
                  <a:pt x="574" y="200"/>
                  <a:pt x="573" y="200"/>
                  <a:pt x="573" y="201"/>
                </a:cubicBezTo>
                <a:cubicBezTo>
                  <a:pt x="573" y="201"/>
                  <a:pt x="570" y="203"/>
                  <a:pt x="567" y="205"/>
                </a:cubicBezTo>
                <a:cubicBezTo>
                  <a:pt x="566" y="207"/>
                  <a:pt x="565" y="208"/>
                  <a:pt x="563" y="209"/>
                </a:cubicBezTo>
                <a:cubicBezTo>
                  <a:pt x="563" y="210"/>
                  <a:pt x="562" y="211"/>
                  <a:pt x="562" y="211"/>
                </a:cubicBezTo>
                <a:cubicBezTo>
                  <a:pt x="561" y="212"/>
                  <a:pt x="561" y="212"/>
                  <a:pt x="560" y="213"/>
                </a:cubicBezTo>
                <a:cubicBezTo>
                  <a:pt x="560" y="214"/>
                  <a:pt x="560" y="215"/>
                  <a:pt x="560" y="216"/>
                </a:cubicBezTo>
                <a:cubicBezTo>
                  <a:pt x="559" y="217"/>
                  <a:pt x="559" y="218"/>
                  <a:pt x="559" y="219"/>
                </a:cubicBezTo>
                <a:cubicBezTo>
                  <a:pt x="559" y="225"/>
                  <a:pt x="561" y="233"/>
                  <a:pt x="562" y="240"/>
                </a:cubicBezTo>
                <a:cubicBezTo>
                  <a:pt x="564" y="247"/>
                  <a:pt x="565" y="253"/>
                  <a:pt x="565" y="253"/>
                </a:cubicBezTo>
                <a:cubicBezTo>
                  <a:pt x="565" y="253"/>
                  <a:pt x="565" y="253"/>
                  <a:pt x="565" y="253"/>
                </a:cubicBezTo>
                <a:cubicBezTo>
                  <a:pt x="566" y="253"/>
                  <a:pt x="566" y="253"/>
                  <a:pt x="566" y="253"/>
                </a:cubicBezTo>
                <a:cubicBezTo>
                  <a:pt x="565" y="253"/>
                  <a:pt x="565" y="253"/>
                  <a:pt x="565" y="253"/>
                </a:cubicBezTo>
                <a:cubicBezTo>
                  <a:pt x="565" y="253"/>
                  <a:pt x="565" y="253"/>
                  <a:pt x="565" y="253"/>
                </a:cubicBezTo>
                <a:cubicBezTo>
                  <a:pt x="566" y="253"/>
                  <a:pt x="566" y="253"/>
                  <a:pt x="566" y="253"/>
                </a:cubicBezTo>
                <a:cubicBezTo>
                  <a:pt x="565" y="253"/>
                  <a:pt x="565" y="253"/>
                  <a:pt x="565" y="253"/>
                </a:cubicBezTo>
                <a:cubicBezTo>
                  <a:pt x="565" y="253"/>
                  <a:pt x="565" y="253"/>
                  <a:pt x="565" y="253"/>
                </a:cubicBezTo>
                <a:cubicBezTo>
                  <a:pt x="565" y="253"/>
                  <a:pt x="565" y="253"/>
                  <a:pt x="565" y="253"/>
                </a:cubicBezTo>
                <a:cubicBezTo>
                  <a:pt x="565" y="253"/>
                  <a:pt x="565" y="253"/>
                  <a:pt x="565" y="253"/>
                </a:cubicBezTo>
                <a:cubicBezTo>
                  <a:pt x="565" y="254"/>
                  <a:pt x="565" y="254"/>
                  <a:pt x="565" y="254"/>
                </a:cubicBezTo>
                <a:cubicBezTo>
                  <a:pt x="566" y="254"/>
                  <a:pt x="566" y="254"/>
                  <a:pt x="566" y="254"/>
                </a:cubicBezTo>
                <a:cubicBezTo>
                  <a:pt x="565" y="253"/>
                  <a:pt x="565" y="253"/>
                  <a:pt x="565" y="253"/>
                </a:cubicBezTo>
                <a:cubicBezTo>
                  <a:pt x="565" y="254"/>
                  <a:pt x="565" y="254"/>
                  <a:pt x="565" y="254"/>
                </a:cubicBezTo>
                <a:cubicBezTo>
                  <a:pt x="566" y="254"/>
                  <a:pt x="566" y="254"/>
                  <a:pt x="566" y="254"/>
                </a:cubicBezTo>
                <a:cubicBezTo>
                  <a:pt x="565" y="253"/>
                  <a:pt x="565" y="253"/>
                  <a:pt x="565" y="253"/>
                </a:cubicBezTo>
                <a:cubicBezTo>
                  <a:pt x="565" y="254"/>
                  <a:pt x="565" y="254"/>
                  <a:pt x="565" y="254"/>
                </a:cubicBezTo>
                <a:cubicBezTo>
                  <a:pt x="564" y="256"/>
                  <a:pt x="560" y="267"/>
                  <a:pt x="554" y="276"/>
                </a:cubicBezTo>
                <a:cubicBezTo>
                  <a:pt x="551" y="281"/>
                  <a:pt x="548" y="286"/>
                  <a:pt x="545" y="289"/>
                </a:cubicBezTo>
                <a:cubicBezTo>
                  <a:pt x="544" y="291"/>
                  <a:pt x="542" y="292"/>
                  <a:pt x="541" y="293"/>
                </a:cubicBezTo>
                <a:cubicBezTo>
                  <a:pt x="539" y="294"/>
                  <a:pt x="538" y="295"/>
                  <a:pt x="537" y="295"/>
                </a:cubicBezTo>
                <a:cubicBezTo>
                  <a:pt x="530" y="295"/>
                  <a:pt x="523" y="297"/>
                  <a:pt x="516" y="299"/>
                </a:cubicBezTo>
                <a:cubicBezTo>
                  <a:pt x="512" y="300"/>
                  <a:pt x="509" y="301"/>
                  <a:pt x="506" y="302"/>
                </a:cubicBezTo>
                <a:cubicBezTo>
                  <a:pt x="504" y="303"/>
                  <a:pt x="501" y="303"/>
                  <a:pt x="500" y="303"/>
                </a:cubicBezTo>
                <a:cubicBezTo>
                  <a:pt x="499" y="303"/>
                  <a:pt x="499" y="303"/>
                  <a:pt x="499" y="303"/>
                </a:cubicBezTo>
                <a:cubicBezTo>
                  <a:pt x="499" y="303"/>
                  <a:pt x="499" y="303"/>
                  <a:pt x="499" y="303"/>
                </a:cubicBezTo>
                <a:cubicBezTo>
                  <a:pt x="499" y="304"/>
                  <a:pt x="499" y="304"/>
                  <a:pt x="499" y="304"/>
                </a:cubicBezTo>
                <a:cubicBezTo>
                  <a:pt x="499" y="303"/>
                  <a:pt x="499" y="303"/>
                  <a:pt x="499" y="303"/>
                </a:cubicBezTo>
                <a:cubicBezTo>
                  <a:pt x="499" y="303"/>
                  <a:pt x="499" y="303"/>
                  <a:pt x="499" y="303"/>
                </a:cubicBezTo>
                <a:cubicBezTo>
                  <a:pt x="499" y="304"/>
                  <a:pt x="499" y="304"/>
                  <a:pt x="499" y="304"/>
                </a:cubicBezTo>
                <a:cubicBezTo>
                  <a:pt x="499" y="303"/>
                  <a:pt x="499" y="303"/>
                  <a:pt x="499" y="303"/>
                </a:cubicBezTo>
                <a:cubicBezTo>
                  <a:pt x="499" y="303"/>
                  <a:pt x="498" y="302"/>
                  <a:pt x="497" y="302"/>
                </a:cubicBezTo>
                <a:cubicBezTo>
                  <a:pt x="492" y="297"/>
                  <a:pt x="472" y="283"/>
                  <a:pt x="454" y="270"/>
                </a:cubicBezTo>
                <a:cubicBezTo>
                  <a:pt x="436" y="258"/>
                  <a:pt x="419" y="246"/>
                  <a:pt x="419" y="246"/>
                </a:cubicBezTo>
                <a:cubicBezTo>
                  <a:pt x="418" y="245"/>
                  <a:pt x="418" y="245"/>
                  <a:pt x="418" y="245"/>
                </a:cubicBezTo>
                <a:cubicBezTo>
                  <a:pt x="417" y="244"/>
                  <a:pt x="417" y="244"/>
                  <a:pt x="417" y="244"/>
                </a:cubicBezTo>
                <a:cubicBezTo>
                  <a:pt x="417" y="244"/>
                  <a:pt x="416" y="244"/>
                  <a:pt x="416" y="244"/>
                </a:cubicBezTo>
                <a:cubicBezTo>
                  <a:pt x="411" y="240"/>
                  <a:pt x="401" y="235"/>
                  <a:pt x="401" y="235"/>
                </a:cubicBezTo>
                <a:cubicBezTo>
                  <a:pt x="401" y="236"/>
                  <a:pt x="401" y="236"/>
                  <a:pt x="401" y="236"/>
                </a:cubicBezTo>
                <a:cubicBezTo>
                  <a:pt x="401" y="235"/>
                  <a:pt x="401" y="235"/>
                  <a:pt x="401" y="235"/>
                </a:cubicBezTo>
                <a:cubicBezTo>
                  <a:pt x="401" y="235"/>
                  <a:pt x="401" y="235"/>
                  <a:pt x="401" y="235"/>
                </a:cubicBezTo>
                <a:cubicBezTo>
                  <a:pt x="401" y="236"/>
                  <a:pt x="401" y="236"/>
                  <a:pt x="401" y="236"/>
                </a:cubicBezTo>
                <a:cubicBezTo>
                  <a:pt x="401" y="235"/>
                  <a:pt x="401" y="235"/>
                  <a:pt x="401" y="235"/>
                </a:cubicBezTo>
                <a:cubicBezTo>
                  <a:pt x="401" y="235"/>
                  <a:pt x="401" y="235"/>
                  <a:pt x="401" y="235"/>
                </a:cubicBezTo>
                <a:cubicBezTo>
                  <a:pt x="401" y="235"/>
                  <a:pt x="401" y="235"/>
                  <a:pt x="401" y="235"/>
                </a:cubicBezTo>
                <a:cubicBezTo>
                  <a:pt x="401" y="235"/>
                  <a:pt x="401" y="235"/>
                  <a:pt x="401" y="235"/>
                </a:cubicBezTo>
                <a:cubicBezTo>
                  <a:pt x="401" y="235"/>
                  <a:pt x="401" y="235"/>
                  <a:pt x="401" y="235"/>
                </a:cubicBezTo>
                <a:cubicBezTo>
                  <a:pt x="401" y="235"/>
                  <a:pt x="401" y="235"/>
                  <a:pt x="401" y="235"/>
                </a:cubicBezTo>
                <a:cubicBezTo>
                  <a:pt x="401" y="235"/>
                  <a:pt x="401" y="235"/>
                  <a:pt x="401" y="235"/>
                </a:cubicBezTo>
                <a:cubicBezTo>
                  <a:pt x="401" y="235"/>
                  <a:pt x="401" y="235"/>
                  <a:pt x="401" y="235"/>
                </a:cubicBezTo>
                <a:cubicBezTo>
                  <a:pt x="401" y="235"/>
                  <a:pt x="401" y="235"/>
                  <a:pt x="401" y="235"/>
                </a:cubicBezTo>
                <a:cubicBezTo>
                  <a:pt x="398" y="237"/>
                  <a:pt x="398" y="237"/>
                  <a:pt x="398" y="237"/>
                </a:cubicBezTo>
                <a:cubicBezTo>
                  <a:pt x="401" y="235"/>
                  <a:pt x="401" y="235"/>
                  <a:pt x="401" y="235"/>
                </a:cubicBezTo>
                <a:cubicBezTo>
                  <a:pt x="399" y="232"/>
                  <a:pt x="399" y="232"/>
                  <a:pt x="399" y="232"/>
                </a:cubicBezTo>
                <a:cubicBezTo>
                  <a:pt x="396" y="233"/>
                  <a:pt x="396" y="233"/>
                  <a:pt x="396" y="233"/>
                </a:cubicBezTo>
                <a:cubicBezTo>
                  <a:pt x="399" y="232"/>
                  <a:pt x="399" y="232"/>
                  <a:pt x="399" y="232"/>
                </a:cubicBezTo>
                <a:cubicBezTo>
                  <a:pt x="398" y="231"/>
                  <a:pt x="398" y="230"/>
                  <a:pt x="397" y="229"/>
                </a:cubicBezTo>
                <a:cubicBezTo>
                  <a:pt x="397" y="229"/>
                  <a:pt x="395" y="227"/>
                  <a:pt x="392" y="225"/>
                </a:cubicBezTo>
                <a:cubicBezTo>
                  <a:pt x="387" y="221"/>
                  <a:pt x="380" y="216"/>
                  <a:pt x="373" y="210"/>
                </a:cubicBezTo>
                <a:cubicBezTo>
                  <a:pt x="366" y="204"/>
                  <a:pt x="359" y="198"/>
                  <a:pt x="356" y="195"/>
                </a:cubicBezTo>
                <a:cubicBezTo>
                  <a:pt x="354" y="193"/>
                  <a:pt x="353" y="191"/>
                  <a:pt x="353" y="189"/>
                </a:cubicBezTo>
                <a:cubicBezTo>
                  <a:pt x="353" y="187"/>
                  <a:pt x="355" y="183"/>
                  <a:pt x="357" y="180"/>
                </a:cubicBezTo>
                <a:cubicBezTo>
                  <a:pt x="359" y="175"/>
                  <a:pt x="364" y="170"/>
                  <a:pt x="368" y="167"/>
                </a:cubicBezTo>
                <a:cubicBezTo>
                  <a:pt x="370" y="165"/>
                  <a:pt x="372" y="163"/>
                  <a:pt x="373" y="162"/>
                </a:cubicBezTo>
                <a:cubicBezTo>
                  <a:pt x="374" y="162"/>
                  <a:pt x="374" y="161"/>
                  <a:pt x="374" y="161"/>
                </a:cubicBezTo>
                <a:cubicBezTo>
                  <a:pt x="375" y="161"/>
                  <a:pt x="375" y="161"/>
                  <a:pt x="375" y="161"/>
                </a:cubicBezTo>
                <a:cubicBezTo>
                  <a:pt x="375" y="161"/>
                  <a:pt x="375" y="161"/>
                  <a:pt x="375" y="161"/>
                </a:cubicBezTo>
                <a:cubicBezTo>
                  <a:pt x="375" y="161"/>
                  <a:pt x="375" y="161"/>
                  <a:pt x="375" y="161"/>
                </a:cubicBezTo>
                <a:cubicBezTo>
                  <a:pt x="373" y="159"/>
                  <a:pt x="373" y="159"/>
                  <a:pt x="373" y="159"/>
                </a:cubicBezTo>
                <a:cubicBezTo>
                  <a:pt x="373" y="161"/>
                  <a:pt x="373" y="161"/>
                  <a:pt x="373" y="161"/>
                </a:cubicBezTo>
                <a:cubicBezTo>
                  <a:pt x="374" y="161"/>
                  <a:pt x="375" y="161"/>
                  <a:pt x="375" y="161"/>
                </a:cubicBezTo>
                <a:cubicBezTo>
                  <a:pt x="373" y="159"/>
                  <a:pt x="373" y="159"/>
                  <a:pt x="373" y="159"/>
                </a:cubicBezTo>
                <a:cubicBezTo>
                  <a:pt x="373" y="161"/>
                  <a:pt x="373" y="161"/>
                  <a:pt x="373" y="161"/>
                </a:cubicBezTo>
                <a:cubicBezTo>
                  <a:pt x="373" y="158"/>
                  <a:pt x="373" y="158"/>
                  <a:pt x="373" y="158"/>
                </a:cubicBezTo>
                <a:cubicBezTo>
                  <a:pt x="371" y="160"/>
                  <a:pt x="371" y="160"/>
                  <a:pt x="371" y="160"/>
                </a:cubicBezTo>
                <a:cubicBezTo>
                  <a:pt x="372" y="161"/>
                  <a:pt x="373" y="161"/>
                  <a:pt x="373" y="161"/>
                </a:cubicBezTo>
                <a:cubicBezTo>
                  <a:pt x="373" y="158"/>
                  <a:pt x="373" y="158"/>
                  <a:pt x="373" y="158"/>
                </a:cubicBezTo>
                <a:cubicBezTo>
                  <a:pt x="371" y="160"/>
                  <a:pt x="371" y="160"/>
                  <a:pt x="371" y="160"/>
                </a:cubicBezTo>
                <a:cubicBezTo>
                  <a:pt x="373" y="159"/>
                  <a:pt x="373" y="159"/>
                  <a:pt x="373" y="159"/>
                </a:cubicBezTo>
                <a:cubicBezTo>
                  <a:pt x="371" y="159"/>
                  <a:pt x="371" y="159"/>
                  <a:pt x="371" y="159"/>
                </a:cubicBezTo>
                <a:cubicBezTo>
                  <a:pt x="371" y="159"/>
                  <a:pt x="371" y="159"/>
                  <a:pt x="371" y="160"/>
                </a:cubicBezTo>
                <a:cubicBezTo>
                  <a:pt x="373" y="159"/>
                  <a:pt x="373" y="159"/>
                  <a:pt x="373" y="159"/>
                </a:cubicBezTo>
                <a:cubicBezTo>
                  <a:pt x="371" y="159"/>
                  <a:pt x="371" y="159"/>
                  <a:pt x="371" y="159"/>
                </a:cubicBezTo>
                <a:cubicBezTo>
                  <a:pt x="371" y="182"/>
                  <a:pt x="371" y="182"/>
                  <a:pt x="371" y="182"/>
                </a:cubicBezTo>
                <a:cubicBezTo>
                  <a:pt x="371" y="183"/>
                  <a:pt x="371" y="184"/>
                  <a:pt x="372" y="185"/>
                </a:cubicBezTo>
                <a:cubicBezTo>
                  <a:pt x="372" y="186"/>
                  <a:pt x="373" y="186"/>
                  <a:pt x="374" y="187"/>
                </a:cubicBezTo>
                <a:cubicBezTo>
                  <a:pt x="408" y="200"/>
                  <a:pt x="408" y="200"/>
                  <a:pt x="408" y="200"/>
                </a:cubicBezTo>
                <a:cubicBezTo>
                  <a:pt x="408" y="200"/>
                  <a:pt x="409" y="200"/>
                  <a:pt x="410" y="200"/>
                </a:cubicBezTo>
                <a:cubicBezTo>
                  <a:pt x="411" y="200"/>
                  <a:pt x="411" y="200"/>
                  <a:pt x="412" y="199"/>
                </a:cubicBezTo>
                <a:cubicBezTo>
                  <a:pt x="412" y="199"/>
                  <a:pt x="436" y="188"/>
                  <a:pt x="460" y="175"/>
                </a:cubicBezTo>
                <a:cubicBezTo>
                  <a:pt x="472" y="169"/>
                  <a:pt x="484" y="163"/>
                  <a:pt x="494" y="158"/>
                </a:cubicBezTo>
                <a:cubicBezTo>
                  <a:pt x="498" y="155"/>
                  <a:pt x="503" y="153"/>
                  <a:pt x="506" y="151"/>
                </a:cubicBezTo>
                <a:cubicBezTo>
                  <a:pt x="507" y="150"/>
                  <a:pt x="509" y="149"/>
                  <a:pt x="510" y="149"/>
                </a:cubicBezTo>
                <a:cubicBezTo>
                  <a:pt x="511" y="148"/>
                  <a:pt x="512" y="148"/>
                  <a:pt x="512" y="147"/>
                </a:cubicBezTo>
                <a:cubicBezTo>
                  <a:pt x="513" y="147"/>
                  <a:pt x="513" y="147"/>
                  <a:pt x="514" y="146"/>
                </a:cubicBezTo>
                <a:cubicBezTo>
                  <a:pt x="517" y="145"/>
                  <a:pt x="524" y="142"/>
                  <a:pt x="533" y="138"/>
                </a:cubicBezTo>
                <a:cubicBezTo>
                  <a:pt x="545" y="133"/>
                  <a:pt x="561" y="127"/>
                  <a:pt x="573" y="121"/>
                </a:cubicBezTo>
                <a:cubicBezTo>
                  <a:pt x="580" y="118"/>
                  <a:pt x="585" y="115"/>
                  <a:pt x="589" y="112"/>
                </a:cubicBezTo>
                <a:cubicBezTo>
                  <a:pt x="591" y="111"/>
                  <a:pt x="593" y="109"/>
                  <a:pt x="594" y="108"/>
                </a:cubicBezTo>
                <a:cubicBezTo>
                  <a:pt x="595" y="107"/>
                  <a:pt x="596" y="107"/>
                  <a:pt x="596" y="106"/>
                </a:cubicBezTo>
                <a:cubicBezTo>
                  <a:pt x="596" y="105"/>
                  <a:pt x="597" y="104"/>
                  <a:pt x="597" y="103"/>
                </a:cubicBezTo>
                <a:cubicBezTo>
                  <a:pt x="597" y="101"/>
                  <a:pt x="597" y="100"/>
                  <a:pt x="599" y="98"/>
                </a:cubicBezTo>
                <a:cubicBezTo>
                  <a:pt x="601" y="96"/>
                  <a:pt x="604" y="93"/>
                  <a:pt x="608" y="92"/>
                </a:cubicBezTo>
                <a:cubicBezTo>
                  <a:pt x="612" y="90"/>
                  <a:pt x="616" y="89"/>
                  <a:pt x="620" y="89"/>
                </a:cubicBezTo>
                <a:cubicBezTo>
                  <a:pt x="622" y="89"/>
                  <a:pt x="623" y="89"/>
                  <a:pt x="624" y="90"/>
                </a:cubicBezTo>
                <a:cubicBezTo>
                  <a:pt x="625" y="90"/>
                  <a:pt x="626" y="90"/>
                  <a:pt x="627" y="91"/>
                </a:cubicBezTo>
                <a:cubicBezTo>
                  <a:pt x="631" y="93"/>
                  <a:pt x="638" y="98"/>
                  <a:pt x="648" y="105"/>
                </a:cubicBezTo>
                <a:cubicBezTo>
                  <a:pt x="661" y="115"/>
                  <a:pt x="678" y="128"/>
                  <a:pt x="692" y="139"/>
                </a:cubicBezTo>
                <a:cubicBezTo>
                  <a:pt x="699" y="144"/>
                  <a:pt x="706" y="149"/>
                  <a:pt x="711" y="152"/>
                </a:cubicBezTo>
                <a:cubicBezTo>
                  <a:pt x="713" y="154"/>
                  <a:pt x="716" y="155"/>
                  <a:pt x="718" y="156"/>
                </a:cubicBezTo>
                <a:cubicBezTo>
                  <a:pt x="718" y="157"/>
                  <a:pt x="719" y="157"/>
                  <a:pt x="720" y="158"/>
                </a:cubicBezTo>
                <a:cubicBezTo>
                  <a:pt x="721" y="158"/>
                  <a:pt x="722" y="158"/>
                  <a:pt x="723" y="158"/>
                </a:cubicBezTo>
                <a:cubicBezTo>
                  <a:pt x="723" y="158"/>
                  <a:pt x="723" y="158"/>
                  <a:pt x="723" y="158"/>
                </a:cubicBezTo>
                <a:cubicBezTo>
                  <a:pt x="723" y="158"/>
                  <a:pt x="723" y="158"/>
                  <a:pt x="723" y="158"/>
                </a:cubicBezTo>
                <a:cubicBezTo>
                  <a:pt x="723" y="158"/>
                  <a:pt x="723" y="158"/>
                  <a:pt x="723" y="158"/>
                </a:cubicBezTo>
                <a:cubicBezTo>
                  <a:pt x="723" y="156"/>
                  <a:pt x="723" y="156"/>
                  <a:pt x="723" y="156"/>
                </a:cubicBezTo>
                <a:cubicBezTo>
                  <a:pt x="723" y="158"/>
                  <a:pt x="723" y="158"/>
                  <a:pt x="723" y="158"/>
                </a:cubicBezTo>
                <a:cubicBezTo>
                  <a:pt x="723" y="158"/>
                  <a:pt x="723" y="158"/>
                  <a:pt x="723" y="158"/>
                </a:cubicBezTo>
                <a:cubicBezTo>
                  <a:pt x="723" y="156"/>
                  <a:pt x="723" y="156"/>
                  <a:pt x="723" y="156"/>
                </a:cubicBezTo>
                <a:cubicBezTo>
                  <a:pt x="723" y="158"/>
                  <a:pt x="723" y="158"/>
                  <a:pt x="723" y="158"/>
                </a:cubicBezTo>
                <a:cubicBezTo>
                  <a:pt x="723" y="156"/>
                  <a:pt x="723" y="156"/>
                  <a:pt x="723" y="156"/>
                </a:cubicBezTo>
                <a:cubicBezTo>
                  <a:pt x="722" y="158"/>
                  <a:pt x="722" y="158"/>
                  <a:pt x="722" y="158"/>
                </a:cubicBezTo>
                <a:cubicBezTo>
                  <a:pt x="723" y="158"/>
                  <a:pt x="723" y="158"/>
                  <a:pt x="723" y="158"/>
                </a:cubicBezTo>
                <a:cubicBezTo>
                  <a:pt x="723" y="156"/>
                  <a:pt x="723" y="156"/>
                  <a:pt x="723" y="156"/>
                </a:cubicBezTo>
                <a:cubicBezTo>
                  <a:pt x="722" y="158"/>
                  <a:pt x="722" y="158"/>
                  <a:pt x="722" y="158"/>
                </a:cubicBezTo>
                <a:cubicBezTo>
                  <a:pt x="722" y="157"/>
                  <a:pt x="722" y="157"/>
                  <a:pt x="722" y="157"/>
                </a:cubicBezTo>
                <a:cubicBezTo>
                  <a:pt x="722" y="158"/>
                  <a:pt x="722" y="158"/>
                  <a:pt x="722" y="158"/>
                </a:cubicBezTo>
                <a:cubicBezTo>
                  <a:pt x="722" y="158"/>
                  <a:pt x="722" y="158"/>
                  <a:pt x="722" y="158"/>
                </a:cubicBezTo>
                <a:cubicBezTo>
                  <a:pt x="722" y="157"/>
                  <a:pt x="722" y="157"/>
                  <a:pt x="722" y="157"/>
                </a:cubicBezTo>
                <a:cubicBezTo>
                  <a:pt x="722" y="158"/>
                  <a:pt x="722" y="158"/>
                  <a:pt x="722" y="158"/>
                </a:cubicBezTo>
                <a:cubicBezTo>
                  <a:pt x="722" y="158"/>
                  <a:pt x="722" y="158"/>
                  <a:pt x="722" y="158"/>
                </a:cubicBezTo>
                <a:cubicBezTo>
                  <a:pt x="722" y="158"/>
                  <a:pt x="723" y="159"/>
                  <a:pt x="723" y="161"/>
                </a:cubicBezTo>
                <a:cubicBezTo>
                  <a:pt x="725" y="166"/>
                  <a:pt x="728" y="177"/>
                  <a:pt x="729" y="189"/>
                </a:cubicBezTo>
                <a:cubicBezTo>
                  <a:pt x="731" y="201"/>
                  <a:pt x="732" y="214"/>
                  <a:pt x="732" y="224"/>
                </a:cubicBezTo>
                <a:cubicBezTo>
                  <a:pt x="732" y="228"/>
                  <a:pt x="731" y="231"/>
                  <a:pt x="731" y="234"/>
                </a:cubicBezTo>
                <a:cubicBezTo>
                  <a:pt x="731" y="235"/>
                  <a:pt x="731" y="237"/>
                  <a:pt x="730" y="237"/>
                </a:cubicBezTo>
                <a:cubicBezTo>
                  <a:pt x="730" y="238"/>
                  <a:pt x="730" y="238"/>
                  <a:pt x="730" y="238"/>
                </a:cubicBezTo>
                <a:cubicBezTo>
                  <a:pt x="730" y="238"/>
                  <a:pt x="730" y="238"/>
                  <a:pt x="730" y="238"/>
                </a:cubicBezTo>
                <a:cubicBezTo>
                  <a:pt x="730" y="238"/>
                  <a:pt x="730" y="238"/>
                  <a:pt x="730" y="238"/>
                </a:cubicBezTo>
                <a:cubicBezTo>
                  <a:pt x="730" y="239"/>
                  <a:pt x="730" y="239"/>
                  <a:pt x="730" y="239"/>
                </a:cubicBezTo>
                <a:cubicBezTo>
                  <a:pt x="730" y="238"/>
                  <a:pt x="730" y="238"/>
                  <a:pt x="730" y="238"/>
                </a:cubicBezTo>
                <a:cubicBezTo>
                  <a:pt x="730" y="238"/>
                  <a:pt x="730" y="238"/>
                  <a:pt x="730" y="238"/>
                </a:cubicBezTo>
                <a:cubicBezTo>
                  <a:pt x="730" y="239"/>
                  <a:pt x="730" y="239"/>
                  <a:pt x="730" y="239"/>
                </a:cubicBezTo>
                <a:cubicBezTo>
                  <a:pt x="730" y="238"/>
                  <a:pt x="730" y="238"/>
                  <a:pt x="730" y="238"/>
                </a:cubicBezTo>
                <a:cubicBezTo>
                  <a:pt x="729" y="240"/>
                  <a:pt x="725" y="243"/>
                  <a:pt x="721" y="247"/>
                </a:cubicBezTo>
                <a:cubicBezTo>
                  <a:pt x="714" y="253"/>
                  <a:pt x="706" y="260"/>
                  <a:pt x="698" y="267"/>
                </a:cubicBezTo>
                <a:cubicBezTo>
                  <a:pt x="695" y="271"/>
                  <a:pt x="692" y="274"/>
                  <a:pt x="689" y="277"/>
                </a:cubicBezTo>
                <a:cubicBezTo>
                  <a:pt x="688" y="279"/>
                  <a:pt x="687" y="280"/>
                  <a:pt x="686" y="282"/>
                </a:cubicBezTo>
                <a:cubicBezTo>
                  <a:pt x="685" y="283"/>
                  <a:pt x="685" y="285"/>
                  <a:pt x="684" y="286"/>
                </a:cubicBezTo>
                <a:cubicBezTo>
                  <a:pt x="686" y="287"/>
                  <a:pt x="686" y="287"/>
                  <a:pt x="686" y="287"/>
                </a:cubicBezTo>
                <a:cubicBezTo>
                  <a:pt x="684" y="286"/>
                  <a:pt x="684" y="286"/>
                  <a:pt x="684" y="286"/>
                </a:cubicBezTo>
                <a:cubicBezTo>
                  <a:pt x="684" y="286"/>
                  <a:pt x="684" y="286"/>
                  <a:pt x="684" y="286"/>
                </a:cubicBezTo>
                <a:cubicBezTo>
                  <a:pt x="686" y="287"/>
                  <a:pt x="686" y="287"/>
                  <a:pt x="686" y="287"/>
                </a:cubicBezTo>
                <a:cubicBezTo>
                  <a:pt x="684" y="286"/>
                  <a:pt x="684" y="286"/>
                  <a:pt x="684" y="286"/>
                </a:cubicBezTo>
                <a:cubicBezTo>
                  <a:pt x="684" y="286"/>
                  <a:pt x="684" y="286"/>
                  <a:pt x="684" y="286"/>
                </a:cubicBezTo>
                <a:cubicBezTo>
                  <a:pt x="684" y="286"/>
                  <a:pt x="684" y="286"/>
                  <a:pt x="684" y="286"/>
                </a:cubicBezTo>
                <a:cubicBezTo>
                  <a:pt x="684" y="286"/>
                  <a:pt x="684" y="286"/>
                  <a:pt x="684" y="286"/>
                </a:cubicBezTo>
                <a:cubicBezTo>
                  <a:pt x="684" y="286"/>
                  <a:pt x="684" y="286"/>
                  <a:pt x="684" y="286"/>
                </a:cubicBezTo>
                <a:cubicBezTo>
                  <a:pt x="684" y="286"/>
                  <a:pt x="684" y="286"/>
                  <a:pt x="684" y="286"/>
                </a:cubicBezTo>
                <a:cubicBezTo>
                  <a:pt x="684" y="286"/>
                  <a:pt x="684" y="287"/>
                  <a:pt x="684" y="288"/>
                </a:cubicBezTo>
                <a:cubicBezTo>
                  <a:pt x="682" y="291"/>
                  <a:pt x="679" y="297"/>
                  <a:pt x="675" y="304"/>
                </a:cubicBezTo>
                <a:cubicBezTo>
                  <a:pt x="669" y="315"/>
                  <a:pt x="661" y="328"/>
                  <a:pt x="654" y="339"/>
                </a:cubicBezTo>
                <a:cubicBezTo>
                  <a:pt x="651" y="344"/>
                  <a:pt x="648" y="349"/>
                  <a:pt x="646" y="352"/>
                </a:cubicBezTo>
                <a:cubicBezTo>
                  <a:pt x="644" y="356"/>
                  <a:pt x="643" y="358"/>
                  <a:pt x="643" y="358"/>
                </a:cubicBezTo>
                <a:cubicBezTo>
                  <a:pt x="643" y="358"/>
                  <a:pt x="642" y="359"/>
                  <a:pt x="642" y="360"/>
                </a:cubicBezTo>
                <a:cubicBezTo>
                  <a:pt x="642" y="360"/>
                  <a:pt x="635" y="376"/>
                  <a:pt x="627" y="394"/>
                </a:cubicBezTo>
                <a:cubicBezTo>
                  <a:pt x="624" y="403"/>
                  <a:pt x="620" y="412"/>
                  <a:pt x="617" y="420"/>
                </a:cubicBezTo>
                <a:cubicBezTo>
                  <a:pt x="616" y="424"/>
                  <a:pt x="614" y="428"/>
                  <a:pt x="614" y="431"/>
                </a:cubicBezTo>
                <a:cubicBezTo>
                  <a:pt x="613" y="434"/>
                  <a:pt x="612" y="437"/>
                  <a:pt x="612" y="440"/>
                </a:cubicBezTo>
                <a:cubicBezTo>
                  <a:pt x="612" y="441"/>
                  <a:pt x="612" y="442"/>
                  <a:pt x="613" y="444"/>
                </a:cubicBezTo>
                <a:cubicBezTo>
                  <a:pt x="613" y="444"/>
                  <a:pt x="613" y="444"/>
                  <a:pt x="613" y="444"/>
                </a:cubicBezTo>
                <a:cubicBezTo>
                  <a:pt x="613" y="444"/>
                  <a:pt x="613" y="445"/>
                  <a:pt x="613" y="446"/>
                </a:cubicBezTo>
                <a:cubicBezTo>
                  <a:pt x="612" y="447"/>
                  <a:pt x="610" y="449"/>
                  <a:pt x="608" y="451"/>
                </a:cubicBezTo>
                <a:cubicBezTo>
                  <a:pt x="605" y="454"/>
                  <a:pt x="601" y="456"/>
                  <a:pt x="598" y="459"/>
                </a:cubicBezTo>
                <a:cubicBezTo>
                  <a:pt x="596" y="460"/>
                  <a:pt x="595" y="460"/>
                  <a:pt x="594" y="461"/>
                </a:cubicBezTo>
                <a:cubicBezTo>
                  <a:pt x="593" y="461"/>
                  <a:pt x="593" y="462"/>
                  <a:pt x="593" y="462"/>
                </a:cubicBezTo>
                <a:cubicBezTo>
                  <a:pt x="592" y="462"/>
                  <a:pt x="592" y="462"/>
                  <a:pt x="592" y="462"/>
                </a:cubicBezTo>
                <a:cubicBezTo>
                  <a:pt x="592" y="462"/>
                  <a:pt x="591" y="463"/>
                  <a:pt x="590" y="463"/>
                </a:cubicBezTo>
                <a:cubicBezTo>
                  <a:pt x="590" y="463"/>
                  <a:pt x="590" y="463"/>
                  <a:pt x="590" y="463"/>
                </a:cubicBezTo>
                <a:cubicBezTo>
                  <a:pt x="588" y="464"/>
                  <a:pt x="581" y="469"/>
                  <a:pt x="573" y="473"/>
                </a:cubicBezTo>
                <a:cubicBezTo>
                  <a:pt x="564" y="477"/>
                  <a:pt x="553" y="480"/>
                  <a:pt x="545" y="480"/>
                </a:cubicBezTo>
                <a:cubicBezTo>
                  <a:pt x="543" y="480"/>
                  <a:pt x="541" y="480"/>
                  <a:pt x="539" y="479"/>
                </a:cubicBezTo>
                <a:cubicBezTo>
                  <a:pt x="532" y="477"/>
                  <a:pt x="528" y="475"/>
                  <a:pt x="527" y="473"/>
                </a:cubicBezTo>
                <a:cubicBezTo>
                  <a:pt x="526" y="472"/>
                  <a:pt x="525" y="472"/>
                  <a:pt x="525" y="472"/>
                </a:cubicBezTo>
                <a:cubicBezTo>
                  <a:pt x="525" y="471"/>
                  <a:pt x="525" y="471"/>
                  <a:pt x="525" y="471"/>
                </a:cubicBezTo>
                <a:cubicBezTo>
                  <a:pt x="524" y="472"/>
                  <a:pt x="524" y="472"/>
                  <a:pt x="524" y="472"/>
                </a:cubicBezTo>
                <a:cubicBezTo>
                  <a:pt x="525" y="472"/>
                  <a:pt x="525" y="472"/>
                  <a:pt x="525" y="472"/>
                </a:cubicBezTo>
                <a:cubicBezTo>
                  <a:pt x="525" y="471"/>
                  <a:pt x="525" y="471"/>
                  <a:pt x="525" y="471"/>
                </a:cubicBezTo>
                <a:cubicBezTo>
                  <a:pt x="524" y="472"/>
                  <a:pt x="524" y="472"/>
                  <a:pt x="524" y="472"/>
                </a:cubicBezTo>
                <a:cubicBezTo>
                  <a:pt x="525" y="472"/>
                  <a:pt x="525" y="472"/>
                  <a:pt x="525" y="472"/>
                </a:cubicBezTo>
                <a:cubicBezTo>
                  <a:pt x="525" y="471"/>
                  <a:pt x="525" y="470"/>
                  <a:pt x="525" y="469"/>
                </a:cubicBezTo>
                <a:cubicBezTo>
                  <a:pt x="525" y="469"/>
                  <a:pt x="525" y="469"/>
                  <a:pt x="525" y="469"/>
                </a:cubicBezTo>
                <a:cubicBezTo>
                  <a:pt x="524" y="464"/>
                  <a:pt x="524" y="464"/>
                  <a:pt x="524" y="464"/>
                </a:cubicBezTo>
                <a:cubicBezTo>
                  <a:pt x="523" y="464"/>
                  <a:pt x="523" y="464"/>
                  <a:pt x="523" y="464"/>
                </a:cubicBezTo>
                <a:cubicBezTo>
                  <a:pt x="523" y="464"/>
                  <a:pt x="523" y="464"/>
                  <a:pt x="523" y="464"/>
                </a:cubicBezTo>
                <a:cubicBezTo>
                  <a:pt x="524" y="464"/>
                  <a:pt x="524" y="464"/>
                  <a:pt x="524" y="464"/>
                </a:cubicBezTo>
                <a:cubicBezTo>
                  <a:pt x="523" y="464"/>
                  <a:pt x="523" y="464"/>
                  <a:pt x="523" y="464"/>
                </a:cubicBezTo>
                <a:cubicBezTo>
                  <a:pt x="523" y="464"/>
                  <a:pt x="523" y="464"/>
                  <a:pt x="523" y="464"/>
                </a:cubicBezTo>
                <a:cubicBezTo>
                  <a:pt x="524" y="464"/>
                  <a:pt x="524" y="464"/>
                  <a:pt x="524" y="464"/>
                </a:cubicBezTo>
                <a:cubicBezTo>
                  <a:pt x="524" y="464"/>
                  <a:pt x="524" y="464"/>
                  <a:pt x="524" y="464"/>
                </a:cubicBezTo>
                <a:cubicBezTo>
                  <a:pt x="524" y="464"/>
                  <a:pt x="524" y="464"/>
                  <a:pt x="524" y="464"/>
                </a:cubicBezTo>
                <a:cubicBezTo>
                  <a:pt x="523" y="464"/>
                  <a:pt x="523" y="464"/>
                  <a:pt x="523" y="464"/>
                </a:cubicBezTo>
                <a:cubicBezTo>
                  <a:pt x="523" y="464"/>
                  <a:pt x="523" y="464"/>
                  <a:pt x="523" y="464"/>
                </a:cubicBezTo>
                <a:cubicBezTo>
                  <a:pt x="524" y="464"/>
                  <a:pt x="524" y="464"/>
                  <a:pt x="524" y="464"/>
                </a:cubicBezTo>
                <a:cubicBezTo>
                  <a:pt x="523" y="464"/>
                  <a:pt x="523" y="464"/>
                  <a:pt x="523" y="464"/>
                </a:cubicBezTo>
                <a:cubicBezTo>
                  <a:pt x="523" y="464"/>
                  <a:pt x="523" y="464"/>
                  <a:pt x="523" y="464"/>
                </a:cubicBezTo>
                <a:cubicBezTo>
                  <a:pt x="524" y="464"/>
                  <a:pt x="525" y="460"/>
                  <a:pt x="526" y="456"/>
                </a:cubicBezTo>
                <a:cubicBezTo>
                  <a:pt x="528" y="451"/>
                  <a:pt x="529" y="445"/>
                  <a:pt x="529" y="441"/>
                </a:cubicBezTo>
                <a:cubicBezTo>
                  <a:pt x="529" y="440"/>
                  <a:pt x="529" y="439"/>
                  <a:pt x="529" y="437"/>
                </a:cubicBezTo>
                <a:cubicBezTo>
                  <a:pt x="528" y="436"/>
                  <a:pt x="528" y="435"/>
                  <a:pt x="527" y="434"/>
                </a:cubicBezTo>
                <a:cubicBezTo>
                  <a:pt x="526" y="435"/>
                  <a:pt x="526" y="435"/>
                  <a:pt x="526" y="435"/>
                </a:cubicBezTo>
                <a:cubicBezTo>
                  <a:pt x="527" y="434"/>
                  <a:pt x="527" y="434"/>
                  <a:pt x="527" y="434"/>
                </a:cubicBezTo>
                <a:cubicBezTo>
                  <a:pt x="527" y="434"/>
                  <a:pt x="527" y="434"/>
                  <a:pt x="527" y="434"/>
                </a:cubicBezTo>
                <a:cubicBezTo>
                  <a:pt x="526" y="435"/>
                  <a:pt x="526" y="435"/>
                  <a:pt x="526" y="435"/>
                </a:cubicBezTo>
                <a:cubicBezTo>
                  <a:pt x="527" y="434"/>
                  <a:pt x="527" y="434"/>
                  <a:pt x="527" y="434"/>
                </a:cubicBezTo>
                <a:cubicBezTo>
                  <a:pt x="527" y="434"/>
                  <a:pt x="527" y="434"/>
                  <a:pt x="527" y="434"/>
                </a:cubicBezTo>
                <a:cubicBezTo>
                  <a:pt x="527" y="434"/>
                  <a:pt x="526" y="433"/>
                  <a:pt x="525" y="431"/>
                </a:cubicBezTo>
                <a:cubicBezTo>
                  <a:pt x="521" y="426"/>
                  <a:pt x="514" y="414"/>
                  <a:pt x="508" y="405"/>
                </a:cubicBezTo>
                <a:cubicBezTo>
                  <a:pt x="504" y="400"/>
                  <a:pt x="502" y="395"/>
                  <a:pt x="499" y="392"/>
                </a:cubicBezTo>
                <a:cubicBezTo>
                  <a:pt x="497" y="388"/>
                  <a:pt x="496" y="386"/>
                  <a:pt x="496" y="386"/>
                </a:cubicBezTo>
                <a:cubicBezTo>
                  <a:pt x="496" y="386"/>
                  <a:pt x="496" y="386"/>
                  <a:pt x="496" y="386"/>
                </a:cubicBezTo>
                <a:cubicBezTo>
                  <a:pt x="495" y="385"/>
                  <a:pt x="495" y="385"/>
                  <a:pt x="495" y="385"/>
                </a:cubicBezTo>
                <a:cubicBezTo>
                  <a:pt x="494" y="385"/>
                  <a:pt x="494" y="385"/>
                  <a:pt x="494" y="385"/>
                </a:cubicBezTo>
                <a:cubicBezTo>
                  <a:pt x="494" y="385"/>
                  <a:pt x="494" y="384"/>
                  <a:pt x="493" y="384"/>
                </a:cubicBezTo>
                <a:cubicBezTo>
                  <a:pt x="492" y="384"/>
                  <a:pt x="492" y="384"/>
                  <a:pt x="491" y="385"/>
                </a:cubicBezTo>
                <a:cubicBezTo>
                  <a:pt x="490" y="385"/>
                  <a:pt x="490" y="386"/>
                  <a:pt x="490" y="387"/>
                </a:cubicBezTo>
                <a:cubicBezTo>
                  <a:pt x="490" y="387"/>
                  <a:pt x="490" y="387"/>
                  <a:pt x="490" y="388"/>
                </a:cubicBezTo>
                <a:cubicBezTo>
                  <a:pt x="490" y="388"/>
                  <a:pt x="490" y="388"/>
                  <a:pt x="490" y="389"/>
                </a:cubicBezTo>
                <a:cubicBezTo>
                  <a:pt x="490" y="389"/>
                  <a:pt x="490" y="389"/>
                  <a:pt x="490" y="389"/>
                </a:cubicBezTo>
                <a:cubicBezTo>
                  <a:pt x="490" y="389"/>
                  <a:pt x="492" y="394"/>
                  <a:pt x="494" y="399"/>
                </a:cubicBezTo>
                <a:cubicBezTo>
                  <a:pt x="495" y="402"/>
                  <a:pt x="496" y="405"/>
                  <a:pt x="497" y="407"/>
                </a:cubicBezTo>
                <a:cubicBezTo>
                  <a:pt x="497" y="408"/>
                  <a:pt x="498" y="409"/>
                  <a:pt x="498" y="410"/>
                </a:cubicBezTo>
                <a:cubicBezTo>
                  <a:pt x="498" y="410"/>
                  <a:pt x="498" y="410"/>
                  <a:pt x="499" y="411"/>
                </a:cubicBezTo>
                <a:cubicBezTo>
                  <a:pt x="499" y="411"/>
                  <a:pt x="499" y="411"/>
                  <a:pt x="499" y="412"/>
                </a:cubicBezTo>
                <a:cubicBezTo>
                  <a:pt x="499" y="412"/>
                  <a:pt x="499" y="412"/>
                  <a:pt x="499" y="412"/>
                </a:cubicBezTo>
                <a:cubicBezTo>
                  <a:pt x="502" y="410"/>
                  <a:pt x="502" y="410"/>
                  <a:pt x="502" y="410"/>
                </a:cubicBezTo>
                <a:cubicBezTo>
                  <a:pt x="499" y="411"/>
                  <a:pt x="499" y="411"/>
                  <a:pt x="499" y="411"/>
                </a:cubicBezTo>
                <a:cubicBezTo>
                  <a:pt x="499" y="411"/>
                  <a:pt x="499" y="411"/>
                  <a:pt x="499" y="412"/>
                </a:cubicBezTo>
                <a:cubicBezTo>
                  <a:pt x="502" y="410"/>
                  <a:pt x="502" y="410"/>
                  <a:pt x="502" y="410"/>
                </a:cubicBezTo>
                <a:cubicBezTo>
                  <a:pt x="499" y="411"/>
                  <a:pt x="499" y="411"/>
                  <a:pt x="499" y="411"/>
                </a:cubicBezTo>
                <a:cubicBezTo>
                  <a:pt x="501" y="410"/>
                  <a:pt x="501" y="410"/>
                  <a:pt x="501" y="410"/>
                </a:cubicBezTo>
                <a:cubicBezTo>
                  <a:pt x="499" y="411"/>
                  <a:pt x="499" y="411"/>
                  <a:pt x="499" y="411"/>
                </a:cubicBezTo>
                <a:cubicBezTo>
                  <a:pt x="499" y="411"/>
                  <a:pt x="499" y="411"/>
                  <a:pt x="499" y="411"/>
                </a:cubicBezTo>
                <a:cubicBezTo>
                  <a:pt x="501" y="410"/>
                  <a:pt x="501" y="410"/>
                  <a:pt x="501" y="410"/>
                </a:cubicBezTo>
                <a:cubicBezTo>
                  <a:pt x="499" y="411"/>
                  <a:pt x="499" y="411"/>
                  <a:pt x="499" y="411"/>
                </a:cubicBezTo>
                <a:cubicBezTo>
                  <a:pt x="499" y="411"/>
                  <a:pt x="499" y="411"/>
                  <a:pt x="499" y="411"/>
                </a:cubicBezTo>
                <a:cubicBezTo>
                  <a:pt x="499" y="411"/>
                  <a:pt x="499" y="412"/>
                  <a:pt x="499" y="413"/>
                </a:cubicBezTo>
                <a:cubicBezTo>
                  <a:pt x="499" y="415"/>
                  <a:pt x="499" y="416"/>
                  <a:pt x="499" y="418"/>
                </a:cubicBezTo>
                <a:cubicBezTo>
                  <a:pt x="499" y="431"/>
                  <a:pt x="498" y="457"/>
                  <a:pt x="497" y="480"/>
                </a:cubicBezTo>
                <a:cubicBezTo>
                  <a:pt x="497" y="491"/>
                  <a:pt x="497" y="502"/>
                  <a:pt x="496" y="510"/>
                </a:cubicBezTo>
                <a:cubicBezTo>
                  <a:pt x="496" y="517"/>
                  <a:pt x="496" y="522"/>
                  <a:pt x="496" y="522"/>
                </a:cubicBezTo>
                <a:cubicBezTo>
                  <a:pt x="499" y="522"/>
                  <a:pt x="499" y="522"/>
                  <a:pt x="499" y="522"/>
                </a:cubicBezTo>
                <a:cubicBezTo>
                  <a:pt x="496" y="522"/>
                  <a:pt x="496" y="522"/>
                  <a:pt x="496" y="522"/>
                </a:cubicBezTo>
                <a:cubicBezTo>
                  <a:pt x="496" y="522"/>
                  <a:pt x="496" y="522"/>
                  <a:pt x="496" y="522"/>
                </a:cubicBezTo>
                <a:cubicBezTo>
                  <a:pt x="496" y="522"/>
                  <a:pt x="496" y="522"/>
                  <a:pt x="496" y="522"/>
                </a:cubicBezTo>
                <a:cubicBezTo>
                  <a:pt x="496" y="524"/>
                  <a:pt x="496" y="524"/>
                  <a:pt x="497" y="525"/>
                </a:cubicBezTo>
                <a:cubicBezTo>
                  <a:pt x="497" y="526"/>
                  <a:pt x="498" y="527"/>
                  <a:pt x="499" y="527"/>
                </a:cubicBezTo>
                <a:cubicBezTo>
                  <a:pt x="499" y="527"/>
                  <a:pt x="502" y="528"/>
                  <a:pt x="506" y="529"/>
                </a:cubicBezTo>
                <a:cubicBezTo>
                  <a:pt x="510" y="530"/>
                  <a:pt x="515" y="531"/>
                  <a:pt x="518" y="531"/>
                </a:cubicBezTo>
                <a:cubicBezTo>
                  <a:pt x="519" y="531"/>
                  <a:pt x="520" y="531"/>
                  <a:pt x="521" y="531"/>
                </a:cubicBezTo>
                <a:cubicBezTo>
                  <a:pt x="522" y="530"/>
                  <a:pt x="523" y="530"/>
                  <a:pt x="524" y="529"/>
                </a:cubicBezTo>
                <a:cubicBezTo>
                  <a:pt x="529" y="527"/>
                  <a:pt x="537" y="523"/>
                  <a:pt x="548" y="516"/>
                </a:cubicBezTo>
                <a:cubicBezTo>
                  <a:pt x="563" y="507"/>
                  <a:pt x="583" y="495"/>
                  <a:pt x="600" y="485"/>
                </a:cubicBezTo>
                <a:cubicBezTo>
                  <a:pt x="609" y="480"/>
                  <a:pt x="617" y="475"/>
                  <a:pt x="623" y="471"/>
                </a:cubicBezTo>
                <a:cubicBezTo>
                  <a:pt x="629" y="467"/>
                  <a:pt x="633" y="464"/>
                  <a:pt x="635" y="463"/>
                </a:cubicBezTo>
                <a:cubicBezTo>
                  <a:pt x="637" y="462"/>
                  <a:pt x="639" y="460"/>
                  <a:pt x="640" y="458"/>
                </a:cubicBezTo>
                <a:cubicBezTo>
                  <a:pt x="646" y="452"/>
                  <a:pt x="651" y="444"/>
                  <a:pt x="651" y="444"/>
                </a:cubicBezTo>
                <a:cubicBezTo>
                  <a:pt x="651" y="443"/>
                  <a:pt x="651" y="443"/>
                  <a:pt x="651" y="443"/>
                </a:cubicBezTo>
                <a:cubicBezTo>
                  <a:pt x="651" y="444"/>
                  <a:pt x="651" y="444"/>
                  <a:pt x="651" y="444"/>
                </a:cubicBezTo>
                <a:cubicBezTo>
                  <a:pt x="651" y="444"/>
                  <a:pt x="651" y="444"/>
                  <a:pt x="651" y="444"/>
                </a:cubicBezTo>
                <a:cubicBezTo>
                  <a:pt x="651" y="443"/>
                  <a:pt x="651" y="443"/>
                  <a:pt x="651" y="443"/>
                </a:cubicBezTo>
                <a:cubicBezTo>
                  <a:pt x="651" y="444"/>
                  <a:pt x="651" y="444"/>
                  <a:pt x="651" y="444"/>
                </a:cubicBezTo>
                <a:cubicBezTo>
                  <a:pt x="651" y="443"/>
                  <a:pt x="651" y="443"/>
                  <a:pt x="651" y="443"/>
                </a:cubicBezTo>
                <a:cubicBezTo>
                  <a:pt x="651" y="443"/>
                  <a:pt x="651" y="443"/>
                  <a:pt x="651" y="443"/>
                </a:cubicBezTo>
                <a:cubicBezTo>
                  <a:pt x="651" y="443"/>
                  <a:pt x="651" y="443"/>
                  <a:pt x="651" y="443"/>
                </a:cubicBezTo>
                <a:cubicBezTo>
                  <a:pt x="651" y="443"/>
                  <a:pt x="651" y="443"/>
                  <a:pt x="651" y="443"/>
                </a:cubicBezTo>
                <a:cubicBezTo>
                  <a:pt x="651" y="443"/>
                  <a:pt x="651" y="443"/>
                  <a:pt x="651" y="443"/>
                </a:cubicBezTo>
                <a:cubicBezTo>
                  <a:pt x="651" y="443"/>
                  <a:pt x="651" y="443"/>
                  <a:pt x="651" y="443"/>
                </a:cubicBezTo>
                <a:cubicBezTo>
                  <a:pt x="651" y="443"/>
                  <a:pt x="651" y="443"/>
                  <a:pt x="651" y="443"/>
                </a:cubicBezTo>
                <a:cubicBezTo>
                  <a:pt x="651" y="443"/>
                  <a:pt x="651" y="443"/>
                  <a:pt x="651" y="443"/>
                </a:cubicBezTo>
                <a:cubicBezTo>
                  <a:pt x="651" y="443"/>
                  <a:pt x="651" y="443"/>
                  <a:pt x="651" y="443"/>
                </a:cubicBezTo>
                <a:cubicBezTo>
                  <a:pt x="652" y="443"/>
                  <a:pt x="653" y="442"/>
                  <a:pt x="654" y="442"/>
                </a:cubicBezTo>
                <a:cubicBezTo>
                  <a:pt x="656" y="441"/>
                  <a:pt x="657" y="441"/>
                  <a:pt x="658" y="441"/>
                </a:cubicBezTo>
                <a:cubicBezTo>
                  <a:pt x="658" y="441"/>
                  <a:pt x="658" y="441"/>
                  <a:pt x="658" y="441"/>
                </a:cubicBezTo>
                <a:cubicBezTo>
                  <a:pt x="659" y="441"/>
                  <a:pt x="659" y="441"/>
                  <a:pt x="659" y="441"/>
                </a:cubicBezTo>
                <a:cubicBezTo>
                  <a:pt x="659" y="441"/>
                  <a:pt x="659" y="441"/>
                  <a:pt x="659" y="441"/>
                </a:cubicBezTo>
                <a:cubicBezTo>
                  <a:pt x="658" y="438"/>
                  <a:pt x="658" y="438"/>
                  <a:pt x="658" y="438"/>
                </a:cubicBezTo>
                <a:cubicBezTo>
                  <a:pt x="658" y="441"/>
                  <a:pt x="658" y="441"/>
                  <a:pt x="658" y="441"/>
                </a:cubicBezTo>
                <a:cubicBezTo>
                  <a:pt x="658" y="441"/>
                  <a:pt x="659" y="441"/>
                  <a:pt x="659" y="441"/>
                </a:cubicBezTo>
                <a:cubicBezTo>
                  <a:pt x="658" y="438"/>
                  <a:pt x="658" y="438"/>
                  <a:pt x="658" y="438"/>
                </a:cubicBezTo>
                <a:cubicBezTo>
                  <a:pt x="658" y="441"/>
                  <a:pt x="658" y="441"/>
                  <a:pt x="658" y="441"/>
                </a:cubicBezTo>
                <a:cubicBezTo>
                  <a:pt x="658" y="439"/>
                  <a:pt x="658" y="439"/>
                  <a:pt x="658" y="439"/>
                </a:cubicBezTo>
                <a:cubicBezTo>
                  <a:pt x="658" y="441"/>
                  <a:pt x="658" y="441"/>
                  <a:pt x="658" y="441"/>
                </a:cubicBezTo>
                <a:cubicBezTo>
                  <a:pt x="658" y="441"/>
                  <a:pt x="658" y="441"/>
                  <a:pt x="658" y="441"/>
                </a:cubicBezTo>
                <a:cubicBezTo>
                  <a:pt x="658" y="439"/>
                  <a:pt x="658" y="439"/>
                  <a:pt x="658" y="439"/>
                </a:cubicBezTo>
                <a:cubicBezTo>
                  <a:pt x="658" y="441"/>
                  <a:pt x="658" y="441"/>
                  <a:pt x="658" y="441"/>
                </a:cubicBezTo>
                <a:cubicBezTo>
                  <a:pt x="658" y="441"/>
                  <a:pt x="658" y="441"/>
                  <a:pt x="658" y="441"/>
                </a:cubicBezTo>
                <a:cubicBezTo>
                  <a:pt x="659" y="441"/>
                  <a:pt x="659" y="441"/>
                  <a:pt x="659" y="441"/>
                </a:cubicBezTo>
                <a:cubicBezTo>
                  <a:pt x="659" y="441"/>
                  <a:pt x="659" y="441"/>
                  <a:pt x="661" y="441"/>
                </a:cubicBezTo>
                <a:cubicBezTo>
                  <a:pt x="665" y="442"/>
                  <a:pt x="675" y="444"/>
                  <a:pt x="685" y="447"/>
                </a:cubicBezTo>
                <a:cubicBezTo>
                  <a:pt x="690" y="449"/>
                  <a:pt x="695" y="451"/>
                  <a:pt x="699" y="452"/>
                </a:cubicBezTo>
                <a:cubicBezTo>
                  <a:pt x="703" y="454"/>
                  <a:pt x="707" y="456"/>
                  <a:pt x="708" y="458"/>
                </a:cubicBezTo>
                <a:cubicBezTo>
                  <a:pt x="711" y="461"/>
                  <a:pt x="714" y="466"/>
                  <a:pt x="717" y="473"/>
                </a:cubicBezTo>
                <a:cubicBezTo>
                  <a:pt x="722" y="483"/>
                  <a:pt x="728" y="496"/>
                  <a:pt x="735" y="508"/>
                </a:cubicBezTo>
                <a:cubicBezTo>
                  <a:pt x="743" y="521"/>
                  <a:pt x="751" y="532"/>
                  <a:pt x="762" y="540"/>
                </a:cubicBezTo>
                <a:cubicBezTo>
                  <a:pt x="773" y="546"/>
                  <a:pt x="779" y="551"/>
                  <a:pt x="783" y="555"/>
                </a:cubicBezTo>
                <a:cubicBezTo>
                  <a:pt x="785" y="556"/>
                  <a:pt x="786" y="558"/>
                  <a:pt x="786" y="559"/>
                </a:cubicBezTo>
                <a:cubicBezTo>
                  <a:pt x="787" y="561"/>
                  <a:pt x="787" y="562"/>
                  <a:pt x="787" y="564"/>
                </a:cubicBezTo>
                <a:cubicBezTo>
                  <a:pt x="787" y="567"/>
                  <a:pt x="787" y="570"/>
                  <a:pt x="786" y="575"/>
                </a:cubicBezTo>
                <a:cubicBezTo>
                  <a:pt x="784" y="583"/>
                  <a:pt x="778" y="602"/>
                  <a:pt x="771" y="618"/>
                </a:cubicBezTo>
                <a:cubicBezTo>
                  <a:pt x="768" y="626"/>
                  <a:pt x="764" y="634"/>
                  <a:pt x="760" y="640"/>
                </a:cubicBezTo>
                <a:cubicBezTo>
                  <a:pt x="759" y="643"/>
                  <a:pt x="757" y="646"/>
                  <a:pt x="755" y="647"/>
                </a:cubicBezTo>
                <a:cubicBezTo>
                  <a:pt x="754" y="649"/>
                  <a:pt x="752" y="650"/>
                  <a:pt x="751" y="651"/>
                </a:cubicBezTo>
                <a:cubicBezTo>
                  <a:pt x="751" y="651"/>
                  <a:pt x="750" y="651"/>
                  <a:pt x="750" y="652"/>
                </a:cubicBezTo>
                <a:cubicBezTo>
                  <a:pt x="748" y="653"/>
                  <a:pt x="746" y="654"/>
                  <a:pt x="742" y="657"/>
                </a:cubicBezTo>
                <a:cubicBezTo>
                  <a:pt x="719" y="676"/>
                  <a:pt x="654" y="731"/>
                  <a:pt x="654" y="731"/>
                </a:cubicBezTo>
                <a:cubicBezTo>
                  <a:pt x="654" y="731"/>
                  <a:pt x="654" y="731"/>
                  <a:pt x="654" y="731"/>
                </a:cubicBezTo>
                <a:cubicBezTo>
                  <a:pt x="654" y="732"/>
                  <a:pt x="653" y="733"/>
                  <a:pt x="653" y="734"/>
                </a:cubicBezTo>
                <a:cubicBezTo>
                  <a:pt x="653" y="735"/>
                  <a:pt x="654" y="737"/>
                  <a:pt x="655" y="737"/>
                </a:cubicBezTo>
                <a:cubicBezTo>
                  <a:pt x="655" y="737"/>
                  <a:pt x="658" y="740"/>
                  <a:pt x="662" y="743"/>
                </a:cubicBezTo>
                <a:cubicBezTo>
                  <a:pt x="664" y="744"/>
                  <a:pt x="666" y="745"/>
                  <a:pt x="668" y="747"/>
                </a:cubicBezTo>
                <a:cubicBezTo>
                  <a:pt x="670" y="748"/>
                  <a:pt x="671" y="749"/>
                  <a:pt x="673" y="749"/>
                </a:cubicBezTo>
                <a:cubicBezTo>
                  <a:pt x="676" y="751"/>
                  <a:pt x="680" y="754"/>
                  <a:pt x="687" y="758"/>
                </a:cubicBezTo>
                <a:cubicBezTo>
                  <a:pt x="709" y="772"/>
                  <a:pt x="748" y="800"/>
                  <a:pt x="785" y="823"/>
                </a:cubicBezTo>
                <a:cubicBezTo>
                  <a:pt x="803" y="835"/>
                  <a:pt x="821" y="846"/>
                  <a:pt x="837" y="854"/>
                </a:cubicBezTo>
                <a:cubicBezTo>
                  <a:pt x="845" y="858"/>
                  <a:pt x="852" y="862"/>
                  <a:pt x="858" y="864"/>
                </a:cubicBezTo>
                <a:cubicBezTo>
                  <a:pt x="864" y="866"/>
                  <a:pt x="870" y="868"/>
                  <a:pt x="874" y="868"/>
                </a:cubicBezTo>
                <a:cubicBezTo>
                  <a:pt x="876" y="868"/>
                  <a:pt x="878" y="867"/>
                  <a:pt x="880" y="866"/>
                </a:cubicBezTo>
                <a:cubicBezTo>
                  <a:pt x="888" y="862"/>
                  <a:pt x="894" y="861"/>
                  <a:pt x="898" y="861"/>
                </a:cubicBezTo>
                <a:cubicBezTo>
                  <a:pt x="901" y="861"/>
                  <a:pt x="903" y="862"/>
                  <a:pt x="904" y="862"/>
                </a:cubicBezTo>
                <a:cubicBezTo>
                  <a:pt x="904" y="863"/>
                  <a:pt x="905" y="863"/>
                  <a:pt x="905" y="864"/>
                </a:cubicBezTo>
                <a:cubicBezTo>
                  <a:pt x="905" y="864"/>
                  <a:pt x="905" y="864"/>
                  <a:pt x="905" y="864"/>
                </a:cubicBezTo>
                <a:cubicBezTo>
                  <a:pt x="905" y="864"/>
                  <a:pt x="905" y="864"/>
                  <a:pt x="905" y="864"/>
                </a:cubicBezTo>
                <a:cubicBezTo>
                  <a:pt x="907" y="863"/>
                  <a:pt x="907" y="863"/>
                  <a:pt x="907" y="863"/>
                </a:cubicBezTo>
                <a:cubicBezTo>
                  <a:pt x="905" y="864"/>
                  <a:pt x="905" y="864"/>
                  <a:pt x="905" y="864"/>
                </a:cubicBezTo>
                <a:cubicBezTo>
                  <a:pt x="905" y="864"/>
                  <a:pt x="905" y="864"/>
                  <a:pt x="905" y="864"/>
                </a:cubicBezTo>
                <a:cubicBezTo>
                  <a:pt x="907" y="863"/>
                  <a:pt x="907" y="863"/>
                  <a:pt x="907" y="863"/>
                </a:cubicBezTo>
                <a:cubicBezTo>
                  <a:pt x="905" y="864"/>
                  <a:pt x="905" y="864"/>
                  <a:pt x="905" y="864"/>
                </a:cubicBezTo>
                <a:cubicBezTo>
                  <a:pt x="905" y="864"/>
                  <a:pt x="906" y="865"/>
                  <a:pt x="906" y="866"/>
                </a:cubicBezTo>
                <a:lnTo>
                  <a:pt x="909" y="865"/>
                </a:lnTo>
                <a:close/>
                <a:moveTo>
                  <a:pt x="218" y="809"/>
                </a:moveTo>
                <a:cubicBezTo>
                  <a:pt x="214" y="809"/>
                  <a:pt x="214" y="809"/>
                  <a:pt x="214" y="809"/>
                </a:cubicBezTo>
                <a:cubicBezTo>
                  <a:pt x="217" y="809"/>
                  <a:pt x="217" y="809"/>
                  <a:pt x="217" y="809"/>
                </a:cubicBezTo>
                <a:cubicBezTo>
                  <a:pt x="215" y="807"/>
                  <a:pt x="215" y="807"/>
                  <a:pt x="215" y="807"/>
                </a:cubicBezTo>
                <a:cubicBezTo>
                  <a:pt x="215" y="808"/>
                  <a:pt x="214" y="808"/>
                  <a:pt x="214" y="809"/>
                </a:cubicBezTo>
                <a:cubicBezTo>
                  <a:pt x="217" y="809"/>
                  <a:pt x="217" y="809"/>
                  <a:pt x="217" y="809"/>
                </a:cubicBezTo>
                <a:cubicBezTo>
                  <a:pt x="215" y="807"/>
                  <a:pt x="215" y="807"/>
                  <a:pt x="215" y="807"/>
                </a:cubicBezTo>
                <a:cubicBezTo>
                  <a:pt x="217" y="809"/>
                  <a:pt x="217" y="809"/>
                  <a:pt x="217" y="809"/>
                </a:cubicBezTo>
                <a:cubicBezTo>
                  <a:pt x="217" y="806"/>
                  <a:pt x="217" y="806"/>
                  <a:pt x="217" y="806"/>
                </a:cubicBezTo>
                <a:cubicBezTo>
                  <a:pt x="216" y="806"/>
                  <a:pt x="215" y="807"/>
                  <a:pt x="215" y="807"/>
                </a:cubicBezTo>
                <a:cubicBezTo>
                  <a:pt x="217" y="809"/>
                  <a:pt x="217" y="809"/>
                  <a:pt x="217" y="809"/>
                </a:cubicBezTo>
                <a:cubicBezTo>
                  <a:pt x="217" y="806"/>
                  <a:pt x="217" y="806"/>
                  <a:pt x="217" y="806"/>
                </a:cubicBezTo>
                <a:cubicBezTo>
                  <a:pt x="217" y="809"/>
                  <a:pt x="217" y="809"/>
                  <a:pt x="217" y="809"/>
                </a:cubicBezTo>
                <a:cubicBezTo>
                  <a:pt x="217" y="807"/>
                  <a:pt x="217" y="807"/>
                  <a:pt x="217" y="807"/>
                </a:cubicBezTo>
                <a:cubicBezTo>
                  <a:pt x="217" y="806"/>
                  <a:pt x="217" y="806"/>
                  <a:pt x="217" y="806"/>
                </a:cubicBezTo>
                <a:cubicBezTo>
                  <a:pt x="217" y="809"/>
                  <a:pt x="217" y="809"/>
                  <a:pt x="217" y="809"/>
                </a:cubicBezTo>
                <a:cubicBezTo>
                  <a:pt x="217" y="807"/>
                  <a:pt x="217" y="807"/>
                  <a:pt x="217" y="807"/>
                </a:cubicBezTo>
                <a:cubicBezTo>
                  <a:pt x="158" y="792"/>
                  <a:pt x="158" y="792"/>
                  <a:pt x="158" y="792"/>
                </a:cubicBezTo>
                <a:cubicBezTo>
                  <a:pt x="156" y="792"/>
                  <a:pt x="156" y="792"/>
                  <a:pt x="156" y="792"/>
                </a:cubicBezTo>
                <a:cubicBezTo>
                  <a:pt x="120" y="773"/>
                  <a:pt x="120" y="773"/>
                  <a:pt x="120" y="773"/>
                </a:cubicBezTo>
                <a:cubicBezTo>
                  <a:pt x="119" y="775"/>
                  <a:pt x="119" y="775"/>
                  <a:pt x="119" y="775"/>
                </a:cubicBezTo>
                <a:cubicBezTo>
                  <a:pt x="121" y="773"/>
                  <a:pt x="121" y="773"/>
                  <a:pt x="121" y="773"/>
                </a:cubicBezTo>
                <a:cubicBezTo>
                  <a:pt x="120" y="773"/>
                  <a:pt x="120" y="773"/>
                  <a:pt x="120" y="773"/>
                </a:cubicBezTo>
                <a:cubicBezTo>
                  <a:pt x="119" y="775"/>
                  <a:pt x="119" y="775"/>
                  <a:pt x="119" y="775"/>
                </a:cubicBezTo>
                <a:cubicBezTo>
                  <a:pt x="121" y="773"/>
                  <a:pt x="121" y="773"/>
                  <a:pt x="121" y="773"/>
                </a:cubicBezTo>
                <a:cubicBezTo>
                  <a:pt x="118" y="775"/>
                  <a:pt x="118" y="775"/>
                  <a:pt x="118" y="775"/>
                </a:cubicBezTo>
                <a:cubicBezTo>
                  <a:pt x="121" y="775"/>
                  <a:pt x="121" y="775"/>
                  <a:pt x="121" y="775"/>
                </a:cubicBezTo>
                <a:cubicBezTo>
                  <a:pt x="121" y="774"/>
                  <a:pt x="121" y="774"/>
                  <a:pt x="121" y="773"/>
                </a:cubicBezTo>
                <a:cubicBezTo>
                  <a:pt x="118" y="775"/>
                  <a:pt x="118" y="775"/>
                  <a:pt x="118" y="775"/>
                </a:cubicBezTo>
                <a:cubicBezTo>
                  <a:pt x="121" y="775"/>
                  <a:pt x="121" y="775"/>
                  <a:pt x="121" y="775"/>
                </a:cubicBezTo>
                <a:cubicBezTo>
                  <a:pt x="119" y="775"/>
                  <a:pt x="119" y="775"/>
                  <a:pt x="119" y="775"/>
                </a:cubicBezTo>
                <a:cubicBezTo>
                  <a:pt x="121" y="776"/>
                  <a:pt x="121" y="776"/>
                  <a:pt x="121" y="776"/>
                </a:cubicBezTo>
                <a:cubicBezTo>
                  <a:pt x="121" y="776"/>
                  <a:pt x="121" y="775"/>
                  <a:pt x="121" y="775"/>
                </a:cubicBezTo>
                <a:cubicBezTo>
                  <a:pt x="119" y="775"/>
                  <a:pt x="119" y="775"/>
                  <a:pt x="119" y="775"/>
                </a:cubicBezTo>
                <a:cubicBezTo>
                  <a:pt x="121" y="776"/>
                  <a:pt x="121" y="776"/>
                  <a:pt x="121" y="776"/>
                </a:cubicBezTo>
                <a:cubicBezTo>
                  <a:pt x="119" y="775"/>
                  <a:pt x="119" y="775"/>
                  <a:pt x="119" y="775"/>
                </a:cubicBezTo>
                <a:cubicBezTo>
                  <a:pt x="120" y="777"/>
                  <a:pt x="120" y="777"/>
                  <a:pt x="120" y="777"/>
                </a:cubicBezTo>
                <a:cubicBezTo>
                  <a:pt x="121" y="776"/>
                  <a:pt x="121" y="776"/>
                  <a:pt x="121" y="776"/>
                </a:cubicBezTo>
                <a:cubicBezTo>
                  <a:pt x="119" y="775"/>
                  <a:pt x="119" y="775"/>
                  <a:pt x="119" y="775"/>
                </a:cubicBezTo>
                <a:cubicBezTo>
                  <a:pt x="120" y="777"/>
                  <a:pt x="120" y="777"/>
                  <a:pt x="120" y="777"/>
                </a:cubicBezTo>
                <a:cubicBezTo>
                  <a:pt x="120" y="777"/>
                  <a:pt x="120" y="777"/>
                  <a:pt x="120" y="777"/>
                </a:cubicBezTo>
                <a:cubicBezTo>
                  <a:pt x="120" y="777"/>
                  <a:pt x="121" y="776"/>
                  <a:pt x="123" y="775"/>
                </a:cubicBezTo>
                <a:cubicBezTo>
                  <a:pt x="131" y="770"/>
                  <a:pt x="150" y="757"/>
                  <a:pt x="168" y="746"/>
                </a:cubicBezTo>
                <a:cubicBezTo>
                  <a:pt x="177" y="740"/>
                  <a:pt x="186" y="735"/>
                  <a:pt x="193" y="731"/>
                </a:cubicBezTo>
                <a:cubicBezTo>
                  <a:pt x="196" y="729"/>
                  <a:pt x="199" y="727"/>
                  <a:pt x="202" y="726"/>
                </a:cubicBezTo>
                <a:cubicBezTo>
                  <a:pt x="203" y="726"/>
                  <a:pt x="204" y="725"/>
                  <a:pt x="204" y="725"/>
                </a:cubicBezTo>
                <a:cubicBezTo>
                  <a:pt x="205" y="725"/>
                  <a:pt x="205" y="725"/>
                  <a:pt x="205" y="725"/>
                </a:cubicBezTo>
                <a:cubicBezTo>
                  <a:pt x="205" y="725"/>
                  <a:pt x="205" y="725"/>
                  <a:pt x="205" y="725"/>
                </a:cubicBezTo>
                <a:cubicBezTo>
                  <a:pt x="205" y="724"/>
                  <a:pt x="205" y="724"/>
                  <a:pt x="205" y="724"/>
                </a:cubicBezTo>
                <a:cubicBezTo>
                  <a:pt x="205" y="725"/>
                  <a:pt x="205" y="725"/>
                  <a:pt x="205" y="725"/>
                </a:cubicBezTo>
                <a:cubicBezTo>
                  <a:pt x="205" y="725"/>
                  <a:pt x="205" y="725"/>
                  <a:pt x="205" y="725"/>
                </a:cubicBezTo>
                <a:cubicBezTo>
                  <a:pt x="205" y="724"/>
                  <a:pt x="205" y="724"/>
                  <a:pt x="205" y="724"/>
                </a:cubicBezTo>
                <a:cubicBezTo>
                  <a:pt x="205" y="725"/>
                  <a:pt x="205" y="725"/>
                  <a:pt x="205" y="725"/>
                </a:cubicBezTo>
                <a:cubicBezTo>
                  <a:pt x="207" y="725"/>
                  <a:pt x="207" y="724"/>
                  <a:pt x="208" y="724"/>
                </a:cubicBezTo>
                <a:cubicBezTo>
                  <a:pt x="210" y="723"/>
                  <a:pt x="211" y="722"/>
                  <a:pt x="212" y="721"/>
                </a:cubicBezTo>
                <a:cubicBezTo>
                  <a:pt x="216" y="717"/>
                  <a:pt x="220" y="713"/>
                  <a:pt x="220" y="713"/>
                </a:cubicBezTo>
                <a:cubicBezTo>
                  <a:pt x="218" y="711"/>
                  <a:pt x="218" y="711"/>
                  <a:pt x="218" y="711"/>
                </a:cubicBezTo>
                <a:cubicBezTo>
                  <a:pt x="219" y="713"/>
                  <a:pt x="219" y="713"/>
                  <a:pt x="219" y="713"/>
                </a:cubicBezTo>
                <a:cubicBezTo>
                  <a:pt x="220" y="713"/>
                  <a:pt x="220" y="713"/>
                  <a:pt x="220" y="713"/>
                </a:cubicBezTo>
                <a:cubicBezTo>
                  <a:pt x="218" y="711"/>
                  <a:pt x="218" y="711"/>
                  <a:pt x="218" y="711"/>
                </a:cubicBezTo>
                <a:cubicBezTo>
                  <a:pt x="219" y="713"/>
                  <a:pt x="219" y="713"/>
                  <a:pt x="219" y="713"/>
                </a:cubicBezTo>
                <a:cubicBezTo>
                  <a:pt x="218" y="711"/>
                  <a:pt x="218" y="711"/>
                  <a:pt x="218" y="711"/>
                </a:cubicBezTo>
                <a:cubicBezTo>
                  <a:pt x="218" y="713"/>
                  <a:pt x="218" y="713"/>
                  <a:pt x="218" y="713"/>
                </a:cubicBezTo>
                <a:cubicBezTo>
                  <a:pt x="219" y="713"/>
                  <a:pt x="219" y="713"/>
                  <a:pt x="219" y="713"/>
                </a:cubicBezTo>
                <a:cubicBezTo>
                  <a:pt x="218" y="711"/>
                  <a:pt x="218" y="711"/>
                  <a:pt x="218" y="711"/>
                </a:cubicBezTo>
                <a:cubicBezTo>
                  <a:pt x="218" y="713"/>
                  <a:pt x="218" y="713"/>
                  <a:pt x="218" y="713"/>
                </a:cubicBezTo>
                <a:cubicBezTo>
                  <a:pt x="218" y="710"/>
                  <a:pt x="218" y="710"/>
                  <a:pt x="218" y="710"/>
                </a:cubicBezTo>
                <a:cubicBezTo>
                  <a:pt x="216" y="713"/>
                  <a:pt x="216" y="713"/>
                  <a:pt x="216" y="713"/>
                </a:cubicBezTo>
                <a:cubicBezTo>
                  <a:pt x="217" y="713"/>
                  <a:pt x="217" y="713"/>
                  <a:pt x="218" y="713"/>
                </a:cubicBezTo>
                <a:cubicBezTo>
                  <a:pt x="218" y="710"/>
                  <a:pt x="218" y="710"/>
                  <a:pt x="218" y="710"/>
                </a:cubicBezTo>
                <a:cubicBezTo>
                  <a:pt x="216" y="713"/>
                  <a:pt x="216" y="713"/>
                  <a:pt x="216" y="713"/>
                </a:cubicBezTo>
                <a:cubicBezTo>
                  <a:pt x="218" y="711"/>
                  <a:pt x="218" y="711"/>
                  <a:pt x="218" y="711"/>
                </a:cubicBezTo>
                <a:cubicBezTo>
                  <a:pt x="215" y="711"/>
                  <a:pt x="215" y="711"/>
                  <a:pt x="215" y="711"/>
                </a:cubicBezTo>
                <a:cubicBezTo>
                  <a:pt x="215" y="712"/>
                  <a:pt x="215" y="712"/>
                  <a:pt x="216" y="713"/>
                </a:cubicBezTo>
                <a:cubicBezTo>
                  <a:pt x="218" y="711"/>
                  <a:pt x="218" y="711"/>
                  <a:pt x="218" y="711"/>
                </a:cubicBezTo>
                <a:cubicBezTo>
                  <a:pt x="215" y="711"/>
                  <a:pt x="215" y="711"/>
                  <a:pt x="215" y="711"/>
                </a:cubicBezTo>
                <a:cubicBezTo>
                  <a:pt x="217" y="711"/>
                  <a:pt x="217" y="711"/>
                  <a:pt x="217" y="711"/>
                </a:cubicBezTo>
                <a:cubicBezTo>
                  <a:pt x="215" y="711"/>
                  <a:pt x="215" y="711"/>
                  <a:pt x="215" y="711"/>
                </a:cubicBezTo>
                <a:cubicBezTo>
                  <a:pt x="215" y="711"/>
                  <a:pt x="215" y="711"/>
                  <a:pt x="215" y="711"/>
                </a:cubicBezTo>
                <a:cubicBezTo>
                  <a:pt x="217" y="711"/>
                  <a:pt x="217" y="711"/>
                  <a:pt x="217" y="711"/>
                </a:cubicBezTo>
                <a:cubicBezTo>
                  <a:pt x="215" y="711"/>
                  <a:pt x="215" y="711"/>
                  <a:pt x="215" y="711"/>
                </a:cubicBezTo>
                <a:cubicBezTo>
                  <a:pt x="214" y="809"/>
                  <a:pt x="214" y="809"/>
                  <a:pt x="214" y="809"/>
                </a:cubicBezTo>
                <a:cubicBezTo>
                  <a:pt x="214" y="809"/>
                  <a:pt x="214" y="809"/>
                  <a:pt x="214" y="809"/>
                </a:cubicBezTo>
                <a:cubicBezTo>
                  <a:pt x="218" y="809"/>
                  <a:pt x="218" y="809"/>
                  <a:pt x="218" y="809"/>
                </a:cubicBezTo>
                <a:cubicBezTo>
                  <a:pt x="221" y="809"/>
                  <a:pt x="221" y="809"/>
                  <a:pt x="221" y="809"/>
                </a:cubicBezTo>
                <a:cubicBezTo>
                  <a:pt x="221" y="711"/>
                  <a:pt x="221" y="711"/>
                  <a:pt x="221" y="711"/>
                </a:cubicBezTo>
                <a:cubicBezTo>
                  <a:pt x="221" y="711"/>
                  <a:pt x="221" y="711"/>
                  <a:pt x="221" y="711"/>
                </a:cubicBezTo>
                <a:cubicBezTo>
                  <a:pt x="221" y="710"/>
                  <a:pt x="221" y="710"/>
                  <a:pt x="221" y="709"/>
                </a:cubicBezTo>
                <a:cubicBezTo>
                  <a:pt x="221" y="709"/>
                  <a:pt x="220" y="708"/>
                  <a:pt x="220" y="708"/>
                </a:cubicBezTo>
                <a:cubicBezTo>
                  <a:pt x="219" y="707"/>
                  <a:pt x="218" y="707"/>
                  <a:pt x="218" y="707"/>
                </a:cubicBezTo>
                <a:cubicBezTo>
                  <a:pt x="217" y="707"/>
                  <a:pt x="216" y="707"/>
                  <a:pt x="216" y="708"/>
                </a:cubicBezTo>
                <a:cubicBezTo>
                  <a:pt x="215" y="708"/>
                  <a:pt x="215" y="708"/>
                  <a:pt x="215" y="709"/>
                </a:cubicBezTo>
                <a:cubicBezTo>
                  <a:pt x="214" y="709"/>
                  <a:pt x="214" y="709"/>
                  <a:pt x="214" y="709"/>
                </a:cubicBezTo>
                <a:cubicBezTo>
                  <a:pt x="214" y="710"/>
                  <a:pt x="211" y="713"/>
                  <a:pt x="209" y="715"/>
                </a:cubicBezTo>
                <a:cubicBezTo>
                  <a:pt x="208" y="716"/>
                  <a:pt x="207" y="717"/>
                  <a:pt x="206" y="718"/>
                </a:cubicBezTo>
                <a:cubicBezTo>
                  <a:pt x="206" y="718"/>
                  <a:pt x="205" y="718"/>
                  <a:pt x="205" y="718"/>
                </a:cubicBezTo>
                <a:cubicBezTo>
                  <a:pt x="205" y="719"/>
                  <a:pt x="205" y="719"/>
                  <a:pt x="205" y="719"/>
                </a:cubicBezTo>
                <a:cubicBezTo>
                  <a:pt x="205" y="719"/>
                  <a:pt x="205" y="719"/>
                  <a:pt x="205" y="719"/>
                </a:cubicBezTo>
                <a:cubicBezTo>
                  <a:pt x="205" y="720"/>
                  <a:pt x="205" y="720"/>
                  <a:pt x="205" y="720"/>
                </a:cubicBezTo>
                <a:cubicBezTo>
                  <a:pt x="205" y="718"/>
                  <a:pt x="205" y="718"/>
                  <a:pt x="205" y="718"/>
                </a:cubicBezTo>
                <a:cubicBezTo>
                  <a:pt x="205" y="719"/>
                  <a:pt x="205" y="719"/>
                  <a:pt x="205" y="719"/>
                </a:cubicBezTo>
                <a:cubicBezTo>
                  <a:pt x="205" y="720"/>
                  <a:pt x="205" y="720"/>
                  <a:pt x="205" y="720"/>
                </a:cubicBezTo>
                <a:cubicBezTo>
                  <a:pt x="205" y="718"/>
                  <a:pt x="205" y="718"/>
                  <a:pt x="205" y="718"/>
                </a:cubicBezTo>
                <a:cubicBezTo>
                  <a:pt x="204" y="719"/>
                  <a:pt x="203" y="719"/>
                  <a:pt x="202" y="719"/>
                </a:cubicBezTo>
                <a:cubicBezTo>
                  <a:pt x="200" y="720"/>
                  <a:pt x="197" y="722"/>
                  <a:pt x="193" y="723"/>
                </a:cubicBezTo>
                <a:cubicBezTo>
                  <a:pt x="182" y="730"/>
                  <a:pt x="162" y="742"/>
                  <a:pt x="146" y="752"/>
                </a:cubicBezTo>
                <a:cubicBezTo>
                  <a:pt x="130" y="763"/>
                  <a:pt x="117" y="772"/>
                  <a:pt x="117" y="772"/>
                </a:cubicBezTo>
                <a:cubicBezTo>
                  <a:pt x="117" y="772"/>
                  <a:pt x="117" y="772"/>
                  <a:pt x="117" y="772"/>
                </a:cubicBezTo>
                <a:cubicBezTo>
                  <a:pt x="116" y="772"/>
                  <a:pt x="116" y="772"/>
                  <a:pt x="115" y="773"/>
                </a:cubicBezTo>
                <a:cubicBezTo>
                  <a:pt x="115" y="773"/>
                  <a:pt x="115" y="774"/>
                  <a:pt x="115" y="775"/>
                </a:cubicBezTo>
                <a:cubicBezTo>
                  <a:pt x="115" y="776"/>
                  <a:pt x="115" y="776"/>
                  <a:pt x="115" y="777"/>
                </a:cubicBezTo>
                <a:cubicBezTo>
                  <a:pt x="116" y="778"/>
                  <a:pt x="116" y="778"/>
                  <a:pt x="117" y="778"/>
                </a:cubicBezTo>
                <a:cubicBezTo>
                  <a:pt x="153" y="798"/>
                  <a:pt x="153" y="798"/>
                  <a:pt x="153" y="798"/>
                </a:cubicBezTo>
                <a:cubicBezTo>
                  <a:pt x="154" y="798"/>
                  <a:pt x="155" y="798"/>
                  <a:pt x="156" y="799"/>
                </a:cubicBezTo>
                <a:cubicBezTo>
                  <a:pt x="216" y="813"/>
                  <a:pt x="216" y="813"/>
                  <a:pt x="216" y="813"/>
                </a:cubicBezTo>
                <a:cubicBezTo>
                  <a:pt x="217" y="813"/>
                  <a:pt x="217" y="813"/>
                  <a:pt x="217" y="813"/>
                </a:cubicBezTo>
                <a:cubicBezTo>
                  <a:pt x="218" y="813"/>
                  <a:pt x="219" y="812"/>
                  <a:pt x="220" y="812"/>
                </a:cubicBezTo>
                <a:cubicBezTo>
                  <a:pt x="220" y="811"/>
                  <a:pt x="221" y="810"/>
                  <a:pt x="221" y="809"/>
                </a:cubicBezTo>
                <a:cubicBezTo>
                  <a:pt x="221" y="809"/>
                  <a:pt x="221" y="809"/>
                  <a:pt x="221" y="809"/>
                </a:cubicBezTo>
                <a:cubicBezTo>
                  <a:pt x="221" y="809"/>
                  <a:pt x="221" y="809"/>
                  <a:pt x="221" y="809"/>
                </a:cubicBezTo>
                <a:lnTo>
                  <a:pt x="218" y="809"/>
                </a:lnTo>
                <a:close/>
                <a:moveTo>
                  <a:pt x="535" y="782"/>
                </a:moveTo>
                <a:cubicBezTo>
                  <a:pt x="533" y="780"/>
                  <a:pt x="533" y="780"/>
                  <a:pt x="533" y="780"/>
                </a:cubicBezTo>
                <a:cubicBezTo>
                  <a:pt x="532" y="781"/>
                  <a:pt x="532" y="781"/>
                  <a:pt x="532" y="781"/>
                </a:cubicBezTo>
                <a:cubicBezTo>
                  <a:pt x="532" y="781"/>
                  <a:pt x="531" y="781"/>
                  <a:pt x="531" y="781"/>
                </a:cubicBezTo>
                <a:cubicBezTo>
                  <a:pt x="529" y="782"/>
                  <a:pt x="527" y="783"/>
                  <a:pt x="525" y="783"/>
                </a:cubicBezTo>
                <a:cubicBezTo>
                  <a:pt x="525" y="784"/>
                  <a:pt x="524" y="784"/>
                  <a:pt x="523" y="784"/>
                </a:cubicBezTo>
                <a:cubicBezTo>
                  <a:pt x="522" y="784"/>
                  <a:pt x="522" y="785"/>
                  <a:pt x="522" y="785"/>
                </a:cubicBezTo>
                <a:cubicBezTo>
                  <a:pt x="521" y="785"/>
                  <a:pt x="521" y="785"/>
                  <a:pt x="520" y="785"/>
                </a:cubicBezTo>
                <a:cubicBezTo>
                  <a:pt x="515" y="785"/>
                  <a:pt x="507" y="783"/>
                  <a:pt x="500" y="782"/>
                </a:cubicBezTo>
                <a:cubicBezTo>
                  <a:pt x="496" y="782"/>
                  <a:pt x="493" y="781"/>
                  <a:pt x="491" y="780"/>
                </a:cubicBezTo>
                <a:cubicBezTo>
                  <a:pt x="488" y="780"/>
                  <a:pt x="487" y="780"/>
                  <a:pt x="487" y="780"/>
                </a:cubicBezTo>
                <a:cubicBezTo>
                  <a:pt x="487" y="781"/>
                  <a:pt x="487" y="781"/>
                  <a:pt x="487" y="781"/>
                </a:cubicBezTo>
                <a:cubicBezTo>
                  <a:pt x="488" y="780"/>
                  <a:pt x="488" y="780"/>
                  <a:pt x="488" y="780"/>
                </a:cubicBezTo>
                <a:cubicBezTo>
                  <a:pt x="488" y="780"/>
                  <a:pt x="488" y="780"/>
                  <a:pt x="487" y="780"/>
                </a:cubicBezTo>
                <a:cubicBezTo>
                  <a:pt x="487" y="781"/>
                  <a:pt x="487" y="781"/>
                  <a:pt x="487" y="781"/>
                </a:cubicBezTo>
                <a:cubicBezTo>
                  <a:pt x="488" y="780"/>
                  <a:pt x="488" y="780"/>
                  <a:pt x="488" y="780"/>
                </a:cubicBezTo>
                <a:cubicBezTo>
                  <a:pt x="487" y="781"/>
                  <a:pt x="487" y="781"/>
                  <a:pt x="487" y="781"/>
                </a:cubicBezTo>
                <a:cubicBezTo>
                  <a:pt x="488" y="781"/>
                  <a:pt x="488" y="781"/>
                  <a:pt x="488" y="781"/>
                </a:cubicBezTo>
                <a:cubicBezTo>
                  <a:pt x="488" y="781"/>
                  <a:pt x="488" y="781"/>
                  <a:pt x="488" y="780"/>
                </a:cubicBezTo>
                <a:cubicBezTo>
                  <a:pt x="487" y="781"/>
                  <a:pt x="487" y="781"/>
                  <a:pt x="487" y="781"/>
                </a:cubicBezTo>
                <a:cubicBezTo>
                  <a:pt x="488" y="781"/>
                  <a:pt x="488" y="781"/>
                  <a:pt x="488" y="781"/>
                </a:cubicBezTo>
                <a:cubicBezTo>
                  <a:pt x="486" y="781"/>
                  <a:pt x="486" y="781"/>
                  <a:pt x="486" y="781"/>
                </a:cubicBezTo>
                <a:cubicBezTo>
                  <a:pt x="488" y="782"/>
                  <a:pt x="488" y="782"/>
                  <a:pt x="488" y="782"/>
                </a:cubicBezTo>
                <a:cubicBezTo>
                  <a:pt x="488" y="781"/>
                  <a:pt x="488" y="781"/>
                  <a:pt x="488" y="781"/>
                </a:cubicBezTo>
                <a:cubicBezTo>
                  <a:pt x="486" y="781"/>
                  <a:pt x="486" y="781"/>
                  <a:pt x="486" y="781"/>
                </a:cubicBezTo>
                <a:cubicBezTo>
                  <a:pt x="488" y="782"/>
                  <a:pt x="488" y="782"/>
                  <a:pt x="488" y="782"/>
                </a:cubicBezTo>
                <a:cubicBezTo>
                  <a:pt x="488" y="782"/>
                  <a:pt x="488" y="782"/>
                  <a:pt x="488" y="782"/>
                </a:cubicBezTo>
                <a:cubicBezTo>
                  <a:pt x="494" y="688"/>
                  <a:pt x="494" y="688"/>
                  <a:pt x="494" y="688"/>
                </a:cubicBezTo>
                <a:cubicBezTo>
                  <a:pt x="493" y="688"/>
                  <a:pt x="493" y="688"/>
                  <a:pt x="493" y="688"/>
                </a:cubicBezTo>
                <a:cubicBezTo>
                  <a:pt x="494" y="688"/>
                  <a:pt x="494" y="688"/>
                  <a:pt x="494" y="688"/>
                </a:cubicBezTo>
                <a:cubicBezTo>
                  <a:pt x="494" y="688"/>
                  <a:pt x="494" y="688"/>
                  <a:pt x="494" y="688"/>
                </a:cubicBezTo>
                <a:cubicBezTo>
                  <a:pt x="493" y="688"/>
                  <a:pt x="493" y="688"/>
                  <a:pt x="493" y="688"/>
                </a:cubicBezTo>
                <a:cubicBezTo>
                  <a:pt x="494" y="688"/>
                  <a:pt x="494" y="688"/>
                  <a:pt x="494" y="688"/>
                </a:cubicBezTo>
                <a:cubicBezTo>
                  <a:pt x="494" y="688"/>
                  <a:pt x="494" y="688"/>
                  <a:pt x="494" y="688"/>
                </a:cubicBezTo>
                <a:cubicBezTo>
                  <a:pt x="494" y="688"/>
                  <a:pt x="494" y="688"/>
                  <a:pt x="494" y="688"/>
                </a:cubicBezTo>
                <a:cubicBezTo>
                  <a:pt x="494" y="688"/>
                  <a:pt x="494" y="688"/>
                  <a:pt x="494" y="688"/>
                </a:cubicBezTo>
                <a:cubicBezTo>
                  <a:pt x="493" y="687"/>
                  <a:pt x="493" y="687"/>
                  <a:pt x="493" y="687"/>
                </a:cubicBezTo>
                <a:cubicBezTo>
                  <a:pt x="494" y="688"/>
                  <a:pt x="494" y="688"/>
                  <a:pt x="494" y="688"/>
                </a:cubicBezTo>
                <a:cubicBezTo>
                  <a:pt x="494" y="688"/>
                  <a:pt x="494" y="688"/>
                  <a:pt x="494" y="688"/>
                </a:cubicBezTo>
                <a:cubicBezTo>
                  <a:pt x="493" y="687"/>
                  <a:pt x="493" y="687"/>
                  <a:pt x="493" y="687"/>
                </a:cubicBezTo>
                <a:cubicBezTo>
                  <a:pt x="494" y="688"/>
                  <a:pt x="494" y="688"/>
                  <a:pt x="494" y="688"/>
                </a:cubicBezTo>
                <a:cubicBezTo>
                  <a:pt x="517" y="663"/>
                  <a:pt x="517" y="663"/>
                  <a:pt x="517" y="663"/>
                </a:cubicBezTo>
                <a:cubicBezTo>
                  <a:pt x="515" y="661"/>
                  <a:pt x="515" y="661"/>
                  <a:pt x="515" y="661"/>
                </a:cubicBezTo>
                <a:cubicBezTo>
                  <a:pt x="517" y="663"/>
                  <a:pt x="517" y="663"/>
                  <a:pt x="517" y="663"/>
                </a:cubicBezTo>
                <a:cubicBezTo>
                  <a:pt x="516" y="662"/>
                  <a:pt x="516" y="662"/>
                  <a:pt x="516" y="662"/>
                </a:cubicBezTo>
                <a:cubicBezTo>
                  <a:pt x="516" y="664"/>
                  <a:pt x="516" y="664"/>
                  <a:pt x="516" y="664"/>
                </a:cubicBezTo>
                <a:cubicBezTo>
                  <a:pt x="516" y="664"/>
                  <a:pt x="516" y="663"/>
                  <a:pt x="517" y="663"/>
                </a:cubicBezTo>
                <a:cubicBezTo>
                  <a:pt x="516" y="662"/>
                  <a:pt x="516" y="662"/>
                  <a:pt x="516" y="662"/>
                </a:cubicBezTo>
                <a:cubicBezTo>
                  <a:pt x="516" y="664"/>
                  <a:pt x="516" y="664"/>
                  <a:pt x="516" y="664"/>
                </a:cubicBezTo>
                <a:cubicBezTo>
                  <a:pt x="516" y="662"/>
                  <a:pt x="516" y="662"/>
                  <a:pt x="516" y="662"/>
                </a:cubicBezTo>
                <a:cubicBezTo>
                  <a:pt x="514" y="663"/>
                  <a:pt x="514" y="663"/>
                  <a:pt x="514" y="663"/>
                </a:cubicBezTo>
                <a:cubicBezTo>
                  <a:pt x="515" y="663"/>
                  <a:pt x="515" y="664"/>
                  <a:pt x="516" y="664"/>
                </a:cubicBezTo>
                <a:cubicBezTo>
                  <a:pt x="516" y="662"/>
                  <a:pt x="516" y="662"/>
                  <a:pt x="516" y="662"/>
                </a:cubicBezTo>
                <a:cubicBezTo>
                  <a:pt x="514" y="663"/>
                  <a:pt x="514" y="663"/>
                  <a:pt x="514" y="663"/>
                </a:cubicBezTo>
                <a:cubicBezTo>
                  <a:pt x="514" y="663"/>
                  <a:pt x="514" y="663"/>
                  <a:pt x="514" y="663"/>
                </a:cubicBezTo>
                <a:cubicBezTo>
                  <a:pt x="522" y="670"/>
                  <a:pt x="522" y="670"/>
                  <a:pt x="522" y="670"/>
                </a:cubicBezTo>
                <a:cubicBezTo>
                  <a:pt x="522" y="670"/>
                  <a:pt x="522" y="670"/>
                  <a:pt x="522" y="670"/>
                </a:cubicBezTo>
                <a:cubicBezTo>
                  <a:pt x="524" y="671"/>
                  <a:pt x="524" y="671"/>
                  <a:pt x="524" y="671"/>
                </a:cubicBezTo>
                <a:cubicBezTo>
                  <a:pt x="524" y="671"/>
                  <a:pt x="524" y="671"/>
                  <a:pt x="524" y="671"/>
                </a:cubicBezTo>
                <a:cubicBezTo>
                  <a:pt x="582" y="733"/>
                  <a:pt x="582" y="733"/>
                  <a:pt x="582" y="733"/>
                </a:cubicBezTo>
                <a:cubicBezTo>
                  <a:pt x="582" y="733"/>
                  <a:pt x="582" y="733"/>
                  <a:pt x="582" y="733"/>
                </a:cubicBezTo>
                <a:cubicBezTo>
                  <a:pt x="583" y="732"/>
                  <a:pt x="583" y="732"/>
                  <a:pt x="583" y="732"/>
                </a:cubicBezTo>
                <a:cubicBezTo>
                  <a:pt x="581" y="732"/>
                  <a:pt x="581" y="732"/>
                  <a:pt x="581" y="732"/>
                </a:cubicBezTo>
                <a:cubicBezTo>
                  <a:pt x="581" y="732"/>
                  <a:pt x="581" y="733"/>
                  <a:pt x="582" y="733"/>
                </a:cubicBezTo>
                <a:cubicBezTo>
                  <a:pt x="583" y="732"/>
                  <a:pt x="583" y="732"/>
                  <a:pt x="583" y="732"/>
                </a:cubicBezTo>
                <a:cubicBezTo>
                  <a:pt x="581" y="732"/>
                  <a:pt x="581" y="732"/>
                  <a:pt x="581" y="732"/>
                </a:cubicBezTo>
                <a:cubicBezTo>
                  <a:pt x="583" y="732"/>
                  <a:pt x="583" y="732"/>
                  <a:pt x="583" y="732"/>
                </a:cubicBezTo>
                <a:cubicBezTo>
                  <a:pt x="582" y="731"/>
                  <a:pt x="582" y="731"/>
                  <a:pt x="582" y="731"/>
                </a:cubicBezTo>
                <a:cubicBezTo>
                  <a:pt x="581" y="731"/>
                  <a:pt x="581" y="732"/>
                  <a:pt x="581" y="732"/>
                </a:cubicBezTo>
                <a:cubicBezTo>
                  <a:pt x="583" y="732"/>
                  <a:pt x="583" y="732"/>
                  <a:pt x="583" y="732"/>
                </a:cubicBezTo>
                <a:cubicBezTo>
                  <a:pt x="582" y="731"/>
                  <a:pt x="582" y="731"/>
                  <a:pt x="582" y="731"/>
                </a:cubicBezTo>
                <a:cubicBezTo>
                  <a:pt x="584" y="733"/>
                  <a:pt x="584" y="733"/>
                  <a:pt x="584" y="733"/>
                </a:cubicBezTo>
                <a:cubicBezTo>
                  <a:pt x="582" y="731"/>
                  <a:pt x="582" y="731"/>
                  <a:pt x="582" y="731"/>
                </a:cubicBezTo>
                <a:cubicBezTo>
                  <a:pt x="533" y="780"/>
                  <a:pt x="533" y="780"/>
                  <a:pt x="533" y="780"/>
                </a:cubicBezTo>
                <a:cubicBezTo>
                  <a:pt x="535" y="782"/>
                  <a:pt x="535" y="782"/>
                  <a:pt x="535" y="782"/>
                </a:cubicBezTo>
                <a:cubicBezTo>
                  <a:pt x="533" y="780"/>
                  <a:pt x="533" y="780"/>
                  <a:pt x="533" y="780"/>
                </a:cubicBezTo>
                <a:cubicBezTo>
                  <a:pt x="535" y="782"/>
                  <a:pt x="535" y="782"/>
                  <a:pt x="535" y="782"/>
                </a:cubicBezTo>
                <a:cubicBezTo>
                  <a:pt x="537" y="784"/>
                  <a:pt x="537" y="784"/>
                  <a:pt x="537" y="784"/>
                </a:cubicBezTo>
                <a:cubicBezTo>
                  <a:pt x="586" y="735"/>
                  <a:pt x="586" y="735"/>
                  <a:pt x="586" y="735"/>
                </a:cubicBezTo>
                <a:cubicBezTo>
                  <a:pt x="586" y="735"/>
                  <a:pt x="586" y="735"/>
                  <a:pt x="586" y="735"/>
                </a:cubicBezTo>
                <a:cubicBezTo>
                  <a:pt x="587" y="734"/>
                  <a:pt x="587" y="733"/>
                  <a:pt x="587" y="732"/>
                </a:cubicBezTo>
                <a:cubicBezTo>
                  <a:pt x="587" y="731"/>
                  <a:pt x="587" y="730"/>
                  <a:pt x="586" y="729"/>
                </a:cubicBezTo>
                <a:cubicBezTo>
                  <a:pt x="586" y="729"/>
                  <a:pt x="586" y="729"/>
                  <a:pt x="586" y="729"/>
                </a:cubicBezTo>
                <a:cubicBezTo>
                  <a:pt x="528" y="666"/>
                  <a:pt x="528" y="666"/>
                  <a:pt x="528" y="666"/>
                </a:cubicBezTo>
                <a:cubicBezTo>
                  <a:pt x="528" y="666"/>
                  <a:pt x="528" y="666"/>
                  <a:pt x="528" y="666"/>
                </a:cubicBezTo>
                <a:cubicBezTo>
                  <a:pt x="528" y="666"/>
                  <a:pt x="527" y="665"/>
                  <a:pt x="526" y="664"/>
                </a:cubicBezTo>
                <a:cubicBezTo>
                  <a:pt x="524" y="667"/>
                  <a:pt x="524" y="667"/>
                  <a:pt x="524" y="667"/>
                </a:cubicBezTo>
                <a:cubicBezTo>
                  <a:pt x="526" y="665"/>
                  <a:pt x="526" y="665"/>
                  <a:pt x="526" y="665"/>
                </a:cubicBezTo>
                <a:cubicBezTo>
                  <a:pt x="518" y="658"/>
                  <a:pt x="518" y="658"/>
                  <a:pt x="518" y="658"/>
                </a:cubicBezTo>
                <a:cubicBezTo>
                  <a:pt x="516" y="661"/>
                  <a:pt x="516" y="661"/>
                  <a:pt x="516" y="661"/>
                </a:cubicBezTo>
                <a:cubicBezTo>
                  <a:pt x="518" y="658"/>
                  <a:pt x="518" y="658"/>
                  <a:pt x="518" y="658"/>
                </a:cubicBezTo>
                <a:cubicBezTo>
                  <a:pt x="518" y="658"/>
                  <a:pt x="517" y="657"/>
                  <a:pt x="516" y="657"/>
                </a:cubicBezTo>
                <a:cubicBezTo>
                  <a:pt x="514" y="657"/>
                  <a:pt x="513" y="658"/>
                  <a:pt x="512" y="659"/>
                </a:cubicBezTo>
                <a:cubicBezTo>
                  <a:pt x="512" y="659"/>
                  <a:pt x="512" y="659"/>
                  <a:pt x="512" y="659"/>
                </a:cubicBezTo>
                <a:cubicBezTo>
                  <a:pt x="489" y="684"/>
                  <a:pt x="489" y="684"/>
                  <a:pt x="489" y="684"/>
                </a:cubicBezTo>
                <a:cubicBezTo>
                  <a:pt x="489" y="684"/>
                  <a:pt x="489" y="684"/>
                  <a:pt x="489" y="684"/>
                </a:cubicBezTo>
                <a:cubicBezTo>
                  <a:pt x="488" y="684"/>
                  <a:pt x="488" y="685"/>
                  <a:pt x="488" y="686"/>
                </a:cubicBezTo>
                <a:cubicBezTo>
                  <a:pt x="488" y="686"/>
                  <a:pt x="487" y="687"/>
                  <a:pt x="487" y="688"/>
                </a:cubicBezTo>
                <a:cubicBezTo>
                  <a:pt x="482" y="781"/>
                  <a:pt x="482" y="781"/>
                  <a:pt x="482" y="781"/>
                </a:cubicBezTo>
                <a:cubicBezTo>
                  <a:pt x="485" y="781"/>
                  <a:pt x="485" y="781"/>
                  <a:pt x="485" y="781"/>
                </a:cubicBezTo>
                <a:cubicBezTo>
                  <a:pt x="482" y="781"/>
                  <a:pt x="482" y="781"/>
                  <a:pt x="482" y="781"/>
                </a:cubicBezTo>
                <a:cubicBezTo>
                  <a:pt x="482" y="781"/>
                  <a:pt x="482" y="781"/>
                  <a:pt x="482" y="781"/>
                </a:cubicBezTo>
                <a:cubicBezTo>
                  <a:pt x="482" y="783"/>
                  <a:pt x="482" y="784"/>
                  <a:pt x="483" y="784"/>
                </a:cubicBezTo>
                <a:cubicBezTo>
                  <a:pt x="484" y="785"/>
                  <a:pt x="485" y="786"/>
                  <a:pt x="486" y="786"/>
                </a:cubicBezTo>
                <a:cubicBezTo>
                  <a:pt x="486" y="786"/>
                  <a:pt x="492" y="787"/>
                  <a:pt x="499" y="788"/>
                </a:cubicBezTo>
                <a:cubicBezTo>
                  <a:pt x="506" y="790"/>
                  <a:pt x="514" y="791"/>
                  <a:pt x="520" y="791"/>
                </a:cubicBezTo>
                <a:cubicBezTo>
                  <a:pt x="521" y="791"/>
                  <a:pt x="522" y="791"/>
                  <a:pt x="522" y="791"/>
                </a:cubicBezTo>
                <a:cubicBezTo>
                  <a:pt x="523" y="791"/>
                  <a:pt x="524" y="790"/>
                  <a:pt x="526" y="790"/>
                </a:cubicBezTo>
                <a:cubicBezTo>
                  <a:pt x="530" y="789"/>
                  <a:pt x="534" y="786"/>
                  <a:pt x="535" y="786"/>
                </a:cubicBezTo>
                <a:cubicBezTo>
                  <a:pt x="536" y="786"/>
                  <a:pt x="537" y="785"/>
                  <a:pt x="537" y="785"/>
                </a:cubicBezTo>
                <a:cubicBezTo>
                  <a:pt x="537" y="784"/>
                  <a:pt x="537" y="784"/>
                  <a:pt x="537" y="784"/>
                </a:cubicBezTo>
                <a:cubicBezTo>
                  <a:pt x="537" y="784"/>
                  <a:pt x="537" y="784"/>
                  <a:pt x="537" y="784"/>
                </a:cubicBezTo>
                <a:lnTo>
                  <a:pt x="535" y="782"/>
                </a:lnTo>
                <a:close/>
                <a:moveTo>
                  <a:pt x="546" y="641"/>
                </a:moveTo>
                <a:cubicBezTo>
                  <a:pt x="548" y="639"/>
                  <a:pt x="548" y="639"/>
                  <a:pt x="548" y="639"/>
                </a:cubicBezTo>
                <a:cubicBezTo>
                  <a:pt x="547" y="640"/>
                  <a:pt x="547" y="640"/>
                  <a:pt x="547" y="640"/>
                </a:cubicBezTo>
                <a:cubicBezTo>
                  <a:pt x="549" y="639"/>
                  <a:pt x="549" y="639"/>
                  <a:pt x="549" y="639"/>
                </a:cubicBezTo>
                <a:cubicBezTo>
                  <a:pt x="548" y="639"/>
                  <a:pt x="548" y="639"/>
                  <a:pt x="548" y="639"/>
                </a:cubicBezTo>
                <a:cubicBezTo>
                  <a:pt x="547" y="640"/>
                  <a:pt x="547" y="640"/>
                  <a:pt x="547" y="640"/>
                </a:cubicBezTo>
                <a:cubicBezTo>
                  <a:pt x="549" y="639"/>
                  <a:pt x="549" y="639"/>
                  <a:pt x="549" y="639"/>
                </a:cubicBezTo>
                <a:cubicBezTo>
                  <a:pt x="548" y="639"/>
                  <a:pt x="548" y="639"/>
                  <a:pt x="548" y="639"/>
                </a:cubicBezTo>
                <a:cubicBezTo>
                  <a:pt x="549" y="639"/>
                  <a:pt x="549" y="639"/>
                  <a:pt x="549" y="639"/>
                </a:cubicBezTo>
                <a:cubicBezTo>
                  <a:pt x="549" y="639"/>
                  <a:pt x="549" y="639"/>
                  <a:pt x="549" y="639"/>
                </a:cubicBezTo>
                <a:cubicBezTo>
                  <a:pt x="548" y="639"/>
                  <a:pt x="548" y="639"/>
                  <a:pt x="548" y="639"/>
                </a:cubicBezTo>
                <a:cubicBezTo>
                  <a:pt x="549" y="639"/>
                  <a:pt x="549" y="639"/>
                  <a:pt x="549" y="639"/>
                </a:cubicBezTo>
                <a:cubicBezTo>
                  <a:pt x="547" y="639"/>
                  <a:pt x="547" y="639"/>
                  <a:pt x="547" y="639"/>
                </a:cubicBezTo>
                <a:cubicBezTo>
                  <a:pt x="549" y="640"/>
                  <a:pt x="549" y="640"/>
                  <a:pt x="549" y="640"/>
                </a:cubicBezTo>
                <a:cubicBezTo>
                  <a:pt x="549" y="639"/>
                  <a:pt x="549" y="639"/>
                  <a:pt x="549" y="639"/>
                </a:cubicBezTo>
                <a:cubicBezTo>
                  <a:pt x="547" y="639"/>
                  <a:pt x="547" y="639"/>
                  <a:pt x="547" y="639"/>
                </a:cubicBezTo>
                <a:cubicBezTo>
                  <a:pt x="549" y="640"/>
                  <a:pt x="549" y="640"/>
                  <a:pt x="549" y="640"/>
                </a:cubicBezTo>
                <a:cubicBezTo>
                  <a:pt x="546" y="639"/>
                  <a:pt x="546" y="639"/>
                  <a:pt x="546" y="639"/>
                </a:cubicBezTo>
                <a:cubicBezTo>
                  <a:pt x="549" y="640"/>
                  <a:pt x="549" y="640"/>
                  <a:pt x="549" y="640"/>
                </a:cubicBezTo>
                <a:cubicBezTo>
                  <a:pt x="553" y="628"/>
                  <a:pt x="553" y="628"/>
                  <a:pt x="553" y="628"/>
                </a:cubicBezTo>
                <a:cubicBezTo>
                  <a:pt x="550" y="627"/>
                  <a:pt x="550" y="627"/>
                  <a:pt x="550" y="627"/>
                </a:cubicBezTo>
                <a:cubicBezTo>
                  <a:pt x="553" y="628"/>
                  <a:pt x="553" y="628"/>
                  <a:pt x="553" y="628"/>
                </a:cubicBezTo>
                <a:cubicBezTo>
                  <a:pt x="553" y="628"/>
                  <a:pt x="553" y="628"/>
                  <a:pt x="553" y="628"/>
                </a:cubicBezTo>
                <a:cubicBezTo>
                  <a:pt x="554" y="627"/>
                  <a:pt x="554" y="627"/>
                  <a:pt x="554" y="627"/>
                </a:cubicBezTo>
                <a:cubicBezTo>
                  <a:pt x="554" y="627"/>
                  <a:pt x="554" y="627"/>
                  <a:pt x="554" y="627"/>
                </a:cubicBezTo>
                <a:cubicBezTo>
                  <a:pt x="554" y="627"/>
                  <a:pt x="554" y="627"/>
                  <a:pt x="554" y="627"/>
                </a:cubicBezTo>
                <a:cubicBezTo>
                  <a:pt x="642" y="551"/>
                  <a:pt x="642" y="551"/>
                  <a:pt x="642" y="551"/>
                </a:cubicBezTo>
                <a:cubicBezTo>
                  <a:pt x="640" y="548"/>
                  <a:pt x="640" y="548"/>
                  <a:pt x="640" y="548"/>
                </a:cubicBezTo>
                <a:cubicBezTo>
                  <a:pt x="642" y="551"/>
                  <a:pt x="642" y="551"/>
                  <a:pt x="642" y="551"/>
                </a:cubicBezTo>
                <a:cubicBezTo>
                  <a:pt x="641" y="550"/>
                  <a:pt x="641" y="550"/>
                  <a:pt x="641" y="550"/>
                </a:cubicBezTo>
                <a:cubicBezTo>
                  <a:pt x="642" y="551"/>
                  <a:pt x="642" y="551"/>
                  <a:pt x="642" y="551"/>
                </a:cubicBezTo>
                <a:cubicBezTo>
                  <a:pt x="642" y="551"/>
                  <a:pt x="642" y="551"/>
                  <a:pt x="642" y="551"/>
                </a:cubicBezTo>
                <a:cubicBezTo>
                  <a:pt x="641" y="550"/>
                  <a:pt x="641" y="550"/>
                  <a:pt x="641" y="550"/>
                </a:cubicBezTo>
                <a:cubicBezTo>
                  <a:pt x="642" y="551"/>
                  <a:pt x="642" y="551"/>
                  <a:pt x="642" y="551"/>
                </a:cubicBezTo>
                <a:cubicBezTo>
                  <a:pt x="642" y="551"/>
                  <a:pt x="642" y="551"/>
                  <a:pt x="642" y="551"/>
                </a:cubicBezTo>
                <a:cubicBezTo>
                  <a:pt x="642" y="551"/>
                  <a:pt x="642" y="551"/>
                  <a:pt x="642" y="551"/>
                </a:cubicBezTo>
                <a:cubicBezTo>
                  <a:pt x="642" y="551"/>
                  <a:pt x="642" y="551"/>
                  <a:pt x="642" y="551"/>
                </a:cubicBezTo>
                <a:cubicBezTo>
                  <a:pt x="642" y="550"/>
                  <a:pt x="642" y="550"/>
                  <a:pt x="642" y="550"/>
                </a:cubicBezTo>
                <a:cubicBezTo>
                  <a:pt x="642" y="551"/>
                  <a:pt x="642" y="551"/>
                  <a:pt x="642" y="551"/>
                </a:cubicBezTo>
                <a:cubicBezTo>
                  <a:pt x="642" y="551"/>
                  <a:pt x="642" y="551"/>
                  <a:pt x="642" y="551"/>
                </a:cubicBezTo>
                <a:cubicBezTo>
                  <a:pt x="642" y="550"/>
                  <a:pt x="642" y="550"/>
                  <a:pt x="642" y="550"/>
                </a:cubicBezTo>
                <a:cubicBezTo>
                  <a:pt x="642" y="551"/>
                  <a:pt x="642" y="551"/>
                  <a:pt x="642" y="551"/>
                </a:cubicBezTo>
                <a:cubicBezTo>
                  <a:pt x="676" y="550"/>
                  <a:pt x="676" y="550"/>
                  <a:pt x="676" y="550"/>
                </a:cubicBezTo>
                <a:cubicBezTo>
                  <a:pt x="676" y="550"/>
                  <a:pt x="676" y="550"/>
                  <a:pt x="676" y="550"/>
                </a:cubicBezTo>
                <a:cubicBezTo>
                  <a:pt x="676" y="548"/>
                  <a:pt x="676" y="548"/>
                  <a:pt x="676" y="548"/>
                </a:cubicBezTo>
                <a:cubicBezTo>
                  <a:pt x="676" y="550"/>
                  <a:pt x="676" y="550"/>
                  <a:pt x="676" y="550"/>
                </a:cubicBezTo>
                <a:cubicBezTo>
                  <a:pt x="676" y="550"/>
                  <a:pt x="676" y="550"/>
                  <a:pt x="676" y="550"/>
                </a:cubicBezTo>
                <a:cubicBezTo>
                  <a:pt x="676" y="548"/>
                  <a:pt x="676" y="548"/>
                  <a:pt x="676" y="548"/>
                </a:cubicBezTo>
                <a:cubicBezTo>
                  <a:pt x="676" y="550"/>
                  <a:pt x="676" y="550"/>
                  <a:pt x="676" y="550"/>
                </a:cubicBezTo>
                <a:cubicBezTo>
                  <a:pt x="676" y="549"/>
                  <a:pt x="676" y="549"/>
                  <a:pt x="676" y="549"/>
                </a:cubicBezTo>
                <a:cubicBezTo>
                  <a:pt x="676" y="550"/>
                  <a:pt x="676" y="550"/>
                  <a:pt x="676" y="550"/>
                </a:cubicBezTo>
                <a:cubicBezTo>
                  <a:pt x="676" y="550"/>
                  <a:pt x="676" y="550"/>
                  <a:pt x="676" y="550"/>
                </a:cubicBezTo>
                <a:cubicBezTo>
                  <a:pt x="676" y="549"/>
                  <a:pt x="676" y="549"/>
                  <a:pt x="676" y="549"/>
                </a:cubicBezTo>
                <a:cubicBezTo>
                  <a:pt x="676" y="550"/>
                  <a:pt x="676" y="550"/>
                  <a:pt x="676" y="550"/>
                </a:cubicBezTo>
                <a:cubicBezTo>
                  <a:pt x="676" y="550"/>
                  <a:pt x="676" y="550"/>
                  <a:pt x="676" y="550"/>
                </a:cubicBezTo>
                <a:cubicBezTo>
                  <a:pt x="676" y="550"/>
                  <a:pt x="676" y="550"/>
                  <a:pt x="676" y="550"/>
                </a:cubicBezTo>
                <a:cubicBezTo>
                  <a:pt x="676" y="549"/>
                  <a:pt x="676" y="549"/>
                  <a:pt x="676" y="549"/>
                </a:cubicBezTo>
                <a:cubicBezTo>
                  <a:pt x="676" y="550"/>
                  <a:pt x="676" y="550"/>
                  <a:pt x="676" y="550"/>
                </a:cubicBezTo>
                <a:cubicBezTo>
                  <a:pt x="676" y="550"/>
                  <a:pt x="676" y="550"/>
                  <a:pt x="676" y="550"/>
                </a:cubicBezTo>
                <a:cubicBezTo>
                  <a:pt x="676" y="549"/>
                  <a:pt x="676" y="549"/>
                  <a:pt x="676" y="549"/>
                </a:cubicBezTo>
                <a:cubicBezTo>
                  <a:pt x="676" y="550"/>
                  <a:pt x="676" y="550"/>
                  <a:pt x="676" y="550"/>
                </a:cubicBezTo>
                <a:cubicBezTo>
                  <a:pt x="677" y="549"/>
                  <a:pt x="677" y="549"/>
                  <a:pt x="677" y="549"/>
                </a:cubicBezTo>
                <a:cubicBezTo>
                  <a:pt x="676" y="550"/>
                  <a:pt x="676" y="550"/>
                  <a:pt x="676" y="550"/>
                </a:cubicBezTo>
                <a:cubicBezTo>
                  <a:pt x="676" y="550"/>
                  <a:pt x="676" y="550"/>
                  <a:pt x="676" y="550"/>
                </a:cubicBezTo>
                <a:cubicBezTo>
                  <a:pt x="677" y="549"/>
                  <a:pt x="677" y="549"/>
                  <a:pt x="677" y="549"/>
                </a:cubicBezTo>
                <a:cubicBezTo>
                  <a:pt x="676" y="550"/>
                  <a:pt x="676" y="550"/>
                  <a:pt x="676" y="550"/>
                </a:cubicBezTo>
                <a:cubicBezTo>
                  <a:pt x="676" y="550"/>
                  <a:pt x="682" y="555"/>
                  <a:pt x="684" y="570"/>
                </a:cubicBezTo>
                <a:cubicBezTo>
                  <a:pt x="684" y="571"/>
                  <a:pt x="684" y="571"/>
                  <a:pt x="684" y="571"/>
                </a:cubicBezTo>
                <a:cubicBezTo>
                  <a:pt x="684" y="572"/>
                  <a:pt x="684" y="573"/>
                  <a:pt x="684" y="575"/>
                </a:cubicBezTo>
                <a:cubicBezTo>
                  <a:pt x="682" y="582"/>
                  <a:pt x="679" y="592"/>
                  <a:pt x="676" y="601"/>
                </a:cubicBezTo>
                <a:cubicBezTo>
                  <a:pt x="674" y="605"/>
                  <a:pt x="673" y="609"/>
                  <a:pt x="672" y="612"/>
                </a:cubicBezTo>
                <a:cubicBezTo>
                  <a:pt x="671" y="615"/>
                  <a:pt x="670" y="617"/>
                  <a:pt x="670" y="617"/>
                </a:cubicBezTo>
                <a:cubicBezTo>
                  <a:pt x="669" y="618"/>
                  <a:pt x="669" y="618"/>
                  <a:pt x="669" y="618"/>
                </a:cubicBezTo>
                <a:cubicBezTo>
                  <a:pt x="672" y="620"/>
                  <a:pt x="672" y="620"/>
                  <a:pt x="672" y="620"/>
                </a:cubicBezTo>
                <a:cubicBezTo>
                  <a:pt x="670" y="618"/>
                  <a:pt x="670" y="618"/>
                  <a:pt x="670" y="618"/>
                </a:cubicBezTo>
                <a:cubicBezTo>
                  <a:pt x="611" y="696"/>
                  <a:pt x="611" y="696"/>
                  <a:pt x="611" y="696"/>
                </a:cubicBezTo>
                <a:cubicBezTo>
                  <a:pt x="612" y="697"/>
                  <a:pt x="612" y="697"/>
                  <a:pt x="612" y="697"/>
                </a:cubicBezTo>
                <a:cubicBezTo>
                  <a:pt x="612" y="695"/>
                  <a:pt x="612" y="695"/>
                  <a:pt x="612" y="695"/>
                </a:cubicBezTo>
                <a:cubicBezTo>
                  <a:pt x="612" y="695"/>
                  <a:pt x="611" y="695"/>
                  <a:pt x="611" y="696"/>
                </a:cubicBezTo>
                <a:cubicBezTo>
                  <a:pt x="612" y="697"/>
                  <a:pt x="612" y="697"/>
                  <a:pt x="612" y="697"/>
                </a:cubicBezTo>
                <a:cubicBezTo>
                  <a:pt x="612" y="695"/>
                  <a:pt x="612" y="695"/>
                  <a:pt x="612" y="695"/>
                </a:cubicBezTo>
                <a:cubicBezTo>
                  <a:pt x="612" y="697"/>
                  <a:pt x="612" y="697"/>
                  <a:pt x="612" y="697"/>
                </a:cubicBezTo>
                <a:cubicBezTo>
                  <a:pt x="614" y="696"/>
                  <a:pt x="614" y="696"/>
                  <a:pt x="614" y="696"/>
                </a:cubicBezTo>
                <a:cubicBezTo>
                  <a:pt x="613" y="695"/>
                  <a:pt x="613" y="695"/>
                  <a:pt x="612" y="695"/>
                </a:cubicBezTo>
                <a:cubicBezTo>
                  <a:pt x="612" y="697"/>
                  <a:pt x="612" y="697"/>
                  <a:pt x="612" y="697"/>
                </a:cubicBezTo>
                <a:cubicBezTo>
                  <a:pt x="614" y="696"/>
                  <a:pt x="614" y="696"/>
                  <a:pt x="614" y="696"/>
                </a:cubicBezTo>
                <a:cubicBezTo>
                  <a:pt x="614" y="696"/>
                  <a:pt x="614" y="696"/>
                  <a:pt x="614" y="696"/>
                </a:cubicBezTo>
                <a:cubicBezTo>
                  <a:pt x="548" y="639"/>
                  <a:pt x="548" y="639"/>
                  <a:pt x="548" y="639"/>
                </a:cubicBezTo>
                <a:cubicBezTo>
                  <a:pt x="548" y="639"/>
                  <a:pt x="548" y="639"/>
                  <a:pt x="548" y="639"/>
                </a:cubicBezTo>
                <a:cubicBezTo>
                  <a:pt x="546" y="641"/>
                  <a:pt x="546" y="641"/>
                  <a:pt x="546" y="641"/>
                </a:cubicBezTo>
                <a:cubicBezTo>
                  <a:pt x="544" y="643"/>
                  <a:pt x="544" y="643"/>
                  <a:pt x="544" y="643"/>
                </a:cubicBezTo>
                <a:cubicBezTo>
                  <a:pt x="609" y="700"/>
                  <a:pt x="609" y="700"/>
                  <a:pt x="609" y="700"/>
                </a:cubicBezTo>
                <a:cubicBezTo>
                  <a:pt x="609" y="700"/>
                  <a:pt x="609" y="700"/>
                  <a:pt x="609" y="700"/>
                </a:cubicBezTo>
                <a:cubicBezTo>
                  <a:pt x="610" y="701"/>
                  <a:pt x="611" y="701"/>
                  <a:pt x="612" y="701"/>
                </a:cubicBezTo>
                <a:cubicBezTo>
                  <a:pt x="614" y="701"/>
                  <a:pt x="615" y="701"/>
                  <a:pt x="616" y="700"/>
                </a:cubicBezTo>
                <a:cubicBezTo>
                  <a:pt x="675" y="622"/>
                  <a:pt x="675" y="622"/>
                  <a:pt x="675" y="622"/>
                </a:cubicBezTo>
                <a:cubicBezTo>
                  <a:pt x="675" y="622"/>
                  <a:pt x="675" y="622"/>
                  <a:pt x="675" y="622"/>
                </a:cubicBezTo>
                <a:cubicBezTo>
                  <a:pt x="675" y="621"/>
                  <a:pt x="676" y="620"/>
                  <a:pt x="676" y="619"/>
                </a:cubicBezTo>
                <a:cubicBezTo>
                  <a:pt x="676" y="619"/>
                  <a:pt x="680" y="610"/>
                  <a:pt x="683" y="599"/>
                </a:cubicBezTo>
                <a:cubicBezTo>
                  <a:pt x="685" y="594"/>
                  <a:pt x="687" y="588"/>
                  <a:pt x="688" y="583"/>
                </a:cubicBezTo>
                <a:cubicBezTo>
                  <a:pt x="689" y="581"/>
                  <a:pt x="690" y="578"/>
                  <a:pt x="690" y="576"/>
                </a:cubicBezTo>
                <a:cubicBezTo>
                  <a:pt x="690" y="574"/>
                  <a:pt x="691" y="572"/>
                  <a:pt x="691" y="571"/>
                </a:cubicBezTo>
                <a:cubicBezTo>
                  <a:pt x="691" y="570"/>
                  <a:pt x="691" y="570"/>
                  <a:pt x="691" y="569"/>
                </a:cubicBezTo>
                <a:cubicBezTo>
                  <a:pt x="688" y="551"/>
                  <a:pt x="680" y="545"/>
                  <a:pt x="680" y="545"/>
                </a:cubicBezTo>
                <a:cubicBezTo>
                  <a:pt x="679" y="544"/>
                  <a:pt x="678" y="544"/>
                  <a:pt x="678" y="544"/>
                </a:cubicBezTo>
                <a:cubicBezTo>
                  <a:pt x="677" y="544"/>
                  <a:pt x="677" y="543"/>
                  <a:pt x="676" y="543"/>
                </a:cubicBezTo>
                <a:cubicBezTo>
                  <a:pt x="676" y="543"/>
                  <a:pt x="676" y="543"/>
                  <a:pt x="676" y="543"/>
                </a:cubicBezTo>
                <a:cubicBezTo>
                  <a:pt x="642" y="544"/>
                  <a:pt x="642" y="544"/>
                  <a:pt x="642" y="544"/>
                </a:cubicBezTo>
                <a:cubicBezTo>
                  <a:pt x="641" y="544"/>
                  <a:pt x="640" y="545"/>
                  <a:pt x="639" y="545"/>
                </a:cubicBezTo>
                <a:cubicBezTo>
                  <a:pt x="639" y="545"/>
                  <a:pt x="638" y="545"/>
                  <a:pt x="638" y="546"/>
                </a:cubicBezTo>
                <a:cubicBezTo>
                  <a:pt x="638" y="546"/>
                  <a:pt x="638" y="546"/>
                  <a:pt x="638" y="546"/>
                </a:cubicBezTo>
                <a:cubicBezTo>
                  <a:pt x="550" y="622"/>
                  <a:pt x="550" y="622"/>
                  <a:pt x="550" y="622"/>
                </a:cubicBezTo>
                <a:cubicBezTo>
                  <a:pt x="549" y="623"/>
                  <a:pt x="548" y="624"/>
                  <a:pt x="547" y="625"/>
                </a:cubicBezTo>
                <a:cubicBezTo>
                  <a:pt x="547" y="625"/>
                  <a:pt x="547" y="625"/>
                  <a:pt x="547" y="625"/>
                </a:cubicBezTo>
                <a:cubicBezTo>
                  <a:pt x="543" y="638"/>
                  <a:pt x="543" y="638"/>
                  <a:pt x="543" y="638"/>
                </a:cubicBezTo>
                <a:cubicBezTo>
                  <a:pt x="543" y="638"/>
                  <a:pt x="543" y="638"/>
                  <a:pt x="543" y="638"/>
                </a:cubicBezTo>
                <a:cubicBezTo>
                  <a:pt x="543" y="639"/>
                  <a:pt x="542" y="639"/>
                  <a:pt x="542" y="639"/>
                </a:cubicBezTo>
                <a:cubicBezTo>
                  <a:pt x="542" y="640"/>
                  <a:pt x="543" y="641"/>
                  <a:pt x="543" y="642"/>
                </a:cubicBezTo>
                <a:cubicBezTo>
                  <a:pt x="543" y="642"/>
                  <a:pt x="543" y="643"/>
                  <a:pt x="544" y="643"/>
                </a:cubicBezTo>
                <a:cubicBezTo>
                  <a:pt x="544" y="643"/>
                  <a:pt x="544" y="643"/>
                  <a:pt x="544" y="643"/>
                </a:cubicBezTo>
                <a:lnTo>
                  <a:pt x="546" y="641"/>
                </a:lnTo>
                <a:close/>
              </a:path>
            </a:pathLst>
          </a:custGeom>
          <a:solidFill>
            <a:srgbClr val="FDE9C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502" name="PA_任意多边形 65"/>
          <p:cNvSpPr>
            <a:spLocks/>
          </p:cNvSpPr>
          <p:nvPr>
            <p:custDataLst>
              <p:tags r:id="rId62"/>
            </p:custDataLst>
          </p:nvPr>
        </p:nvSpPr>
        <p:spPr bwMode="auto">
          <a:xfrm>
            <a:off x="4894263" y="3271838"/>
            <a:ext cx="917575" cy="811213"/>
          </a:xfrm>
          <a:custGeom>
            <a:avLst/>
            <a:gdLst>
              <a:gd name="T0" fmla="*/ 90 w 385"/>
              <a:gd name="T1" fmla="*/ 59 h 340"/>
              <a:gd name="T2" fmla="*/ 89 w 385"/>
              <a:gd name="T3" fmla="*/ 37 h 340"/>
              <a:gd name="T4" fmla="*/ 95 w 385"/>
              <a:gd name="T5" fmla="*/ 24 h 340"/>
              <a:gd name="T6" fmla="*/ 112 w 385"/>
              <a:gd name="T7" fmla="*/ 24 h 340"/>
              <a:gd name="T8" fmla="*/ 117 w 385"/>
              <a:gd name="T9" fmla="*/ 12 h 340"/>
              <a:gd name="T10" fmla="*/ 114 w 385"/>
              <a:gd name="T11" fmla="*/ 2 h 340"/>
              <a:gd name="T12" fmla="*/ 105 w 385"/>
              <a:gd name="T13" fmla="*/ 2 h 340"/>
              <a:gd name="T14" fmla="*/ 71 w 385"/>
              <a:gd name="T15" fmla="*/ 13 h 340"/>
              <a:gd name="T16" fmla="*/ 38 w 385"/>
              <a:gd name="T17" fmla="*/ 39 h 340"/>
              <a:gd name="T18" fmla="*/ 27 w 385"/>
              <a:gd name="T19" fmla="*/ 57 h 340"/>
              <a:gd name="T20" fmla="*/ 9 w 385"/>
              <a:gd name="T21" fmla="*/ 133 h 340"/>
              <a:gd name="T22" fmla="*/ 33 w 385"/>
              <a:gd name="T23" fmla="*/ 168 h 340"/>
              <a:gd name="T24" fmla="*/ 51 w 385"/>
              <a:gd name="T25" fmla="*/ 188 h 340"/>
              <a:gd name="T26" fmla="*/ 58 w 385"/>
              <a:gd name="T27" fmla="*/ 194 h 340"/>
              <a:gd name="T28" fmla="*/ 60 w 385"/>
              <a:gd name="T29" fmla="*/ 196 h 340"/>
              <a:gd name="T30" fmla="*/ 232 w 385"/>
              <a:gd name="T31" fmla="*/ 318 h 340"/>
              <a:gd name="T32" fmla="*/ 328 w 385"/>
              <a:gd name="T33" fmla="*/ 227 h 340"/>
              <a:gd name="T34" fmla="*/ 328 w 385"/>
              <a:gd name="T35" fmla="*/ 227 h 340"/>
              <a:gd name="T36" fmla="*/ 336 w 385"/>
              <a:gd name="T37" fmla="*/ 129 h 340"/>
              <a:gd name="T38" fmla="*/ 279 w 385"/>
              <a:gd name="T39" fmla="*/ 129 h 340"/>
              <a:gd name="T40" fmla="*/ 90 w 385"/>
              <a:gd name="T41" fmla="*/ 59 h 3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385" h="340">
                <a:moveTo>
                  <a:pt x="90" y="59"/>
                </a:moveTo>
                <a:cubicBezTo>
                  <a:pt x="90" y="51"/>
                  <a:pt x="89" y="43"/>
                  <a:pt x="89" y="37"/>
                </a:cubicBezTo>
                <a:cubicBezTo>
                  <a:pt x="91" y="33"/>
                  <a:pt x="93" y="28"/>
                  <a:pt x="95" y="24"/>
                </a:cubicBezTo>
                <a:cubicBezTo>
                  <a:pt x="101" y="22"/>
                  <a:pt x="110" y="25"/>
                  <a:pt x="112" y="24"/>
                </a:cubicBezTo>
                <a:cubicBezTo>
                  <a:pt x="115" y="23"/>
                  <a:pt x="118" y="12"/>
                  <a:pt x="117" y="12"/>
                </a:cubicBezTo>
                <a:cubicBezTo>
                  <a:pt x="115" y="11"/>
                  <a:pt x="115" y="3"/>
                  <a:pt x="114" y="2"/>
                </a:cubicBezTo>
                <a:cubicBezTo>
                  <a:pt x="113" y="0"/>
                  <a:pt x="107" y="1"/>
                  <a:pt x="105" y="2"/>
                </a:cubicBezTo>
                <a:cubicBezTo>
                  <a:pt x="98" y="1"/>
                  <a:pt x="83" y="5"/>
                  <a:pt x="71" y="13"/>
                </a:cubicBezTo>
                <a:cubicBezTo>
                  <a:pt x="71" y="13"/>
                  <a:pt x="51" y="23"/>
                  <a:pt x="38" y="39"/>
                </a:cubicBezTo>
                <a:cubicBezTo>
                  <a:pt x="33" y="44"/>
                  <a:pt x="29" y="50"/>
                  <a:pt x="27" y="57"/>
                </a:cubicBezTo>
                <a:cubicBezTo>
                  <a:pt x="18" y="75"/>
                  <a:pt x="0" y="118"/>
                  <a:pt x="9" y="133"/>
                </a:cubicBezTo>
                <a:cubicBezTo>
                  <a:pt x="15" y="144"/>
                  <a:pt x="24" y="156"/>
                  <a:pt x="33" y="168"/>
                </a:cubicBezTo>
                <a:cubicBezTo>
                  <a:pt x="37" y="175"/>
                  <a:pt x="43" y="182"/>
                  <a:pt x="51" y="188"/>
                </a:cubicBezTo>
                <a:cubicBezTo>
                  <a:pt x="53" y="190"/>
                  <a:pt x="56" y="192"/>
                  <a:pt x="58" y="194"/>
                </a:cubicBezTo>
                <a:cubicBezTo>
                  <a:pt x="58" y="195"/>
                  <a:pt x="59" y="195"/>
                  <a:pt x="60" y="196"/>
                </a:cubicBezTo>
                <a:cubicBezTo>
                  <a:pt x="105" y="237"/>
                  <a:pt x="181" y="340"/>
                  <a:pt x="232" y="318"/>
                </a:cubicBezTo>
                <a:cubicBezTo>
                  <a:pt x="269" y="300"/>
                  <a:pt x="311" y="260"/>
                  <a:pt x="328" y="227"/>
                </a:cubicBezTo>
                <a:cubicBezTo>
                  <a:pt x="328" y="227"/>
                  <a:pt x="328" y="227"/>
                  <a:pt x="328" y="227"/>
                </a:cubicBezTo>
                <a:cubicBezTo>
                  <a:pt x="385" y="162"/>
                  <a:pt x="336" y="129"/>
                  <a:pt x="336" y="129"/>
                </a:cubicBezTo>
                <a:cubicBezTo>
                  <a:pt x="336" y="129"/>
                  <a:pt x="292" y="129"/>
                  <a:pt x="279" y="129"/>
                </a:cubicBezTo>
                <a:cubicBezTo>
                  <a:pt x="267" y="129"/>
                  <a:pt x="131" y="75"/>
                  <a:pt x="90" y="59"/>
                </a:cubicBezTo>
                <a:close/>
              </a:path>
            </a:pathLst>
          </a:custGeom>
          <a:solidFill>
            <a:srgbClr val="E4003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503" name="PA_任意多边形 66"/>
          <p:cNvSpPr>
            <a:spLocks/>
          </p:cNvSpPr>
          <p:nvPr>
            <p:custDataLst>
              <p:tags r:id="rId63"/>
            </p:custDataLst>
          </p:nvPr>
        </p:nvSpPr>
        <p:spPr bwMode="auto">
          <a:xfrm>
            <a:off x="4900613" y="3267075"/>
            <a:ext cx="849313" cy="777875"/>
          </a:xfrm>
          <a:custGeom>
            <a:avLst/>
            <a:gdLst>
              <a:gd name="T0" fmla="*/ 86 w 356"/>
              <a:gd name="T1" fmla="*/ 39 h 326"/>
              <a:gd name="T2" fmla="*/ 93 w 356"/>
              <a:gd name="T3" fmla="*/ 29 h 326"/>
              <a:gd name="T4" fmla="*/ 110 w 356"/>
              <a:gd name="T5" fmla="*/ 29 h 326"/>
              <a:gd name="T6" fmla="*/ 117 w 356"/>
              <a:gd name="T7" fmla="*/ 15 h 326"/>
              <a:gd name="T8" fmla="*/ 115 w 356"/>
              <a:gd name="T9" fmla="*/ 11 h 326"/>
              <a:gd name="T10" fmla="*/ 114 w 356"/>
              <a:gd name="T11" fmla="*/ 13 h 326"/>
              <a:gd name="T12" fmla="*/ 116 w 356"/>
              <a:gd name="T13" fmla="*/ 11 h 326"/>
              <a:gd name="T14" fmla="*/ 116 w 356"/>
              <a:gd name="T15" fmla="*/ 12 h 326"/>
              <a:gd name="T16" fmla="*/ 116 w 356"/>
              <a:gd name="T17" fmla="*/ 10 h 326"/>
              <a:gd name="T18" fmla="*/ 110 w 356"/>
              <a:gd name="T19" fmla="*/ 0 h 326"/>
              <a:gd name="T20" fmla="*/ 102 w 356"/>
              <a:gd name="T21" fmla="*/ 0 h 326"/>
              <a:gd name="T22" fmla="*/ 68 w 356"/>
              <a:gd name="T23" fmla="*/ 15 h 326"/>
              <a:gd name="T24" fmla="*/ 24 w 356"/>
              <a:gd name="T25" fmla="*/ 59 h 326"/>
              <a:gd name="T26" fmla="*/ 3 w 356"/>
              <a:gd name="T27" fmla="*/ 137 h 326"/>
              <a:gd name="T28" fmla="*/ 46 w 356"/>
              <a:gd name="T29" fmla="*/ 193 h 326"/>
              <a:gd name="T30" fmla="*/ 55 w 356"/>
              <a:gd name="T31" fmla="*/ 200 h 326"/>
              <a:gd name="T32" fmla="*/ 172 w 356"/>
              <a:gd name="T33" fmla="*/ 311 h 326"/>
              <a:gd name="T34" fmla="*/ 328 w 356"/>
              <a:gd name="T35" fmla="*/ 231 h 326"/>
              <a:gd name="T36" fmla="*/ 328 w 356"/>
              <a:gd name="T37" fmla="*/ 231 h 326"/>
              <a:gd name="T38" fmla="*/ 335 w 356"/>
              <a:gd name="T39" fmla="*/ 129 h 326"/>
              <a:gd name="T40" fmla="*/ 273 w 356"/>
              <a:gd name="T41" fmla="*/ 128 h 326"/>
              <a:gd name="T42" fmla="*/ 91 w 356"/>
              <a:gd name="T43" fmla="*/ 60 h 326"/>
              <a:gd name="T44" fmla="*/ 246 w 356"/>
              <a:gd name="T45" fmla="*/ 126 h 326"/>
              <a:gd name="T46" fmla="*/ 333 w 356"/>
              <a:gd name="T47" fmla="*/ 135 h 326"/>
              <a:gd name="T48" fmla="*/ 331 w 356"/>
              <a:gd name="T49" fmla="*/ 134 h 326"/>
              <a:gd name="T50" fmla="*/ 340 w 356"/>
              <a:gd name="T51" fmla="*/ 143 h 326"/>
              <a:gd name="T52" fmla="*/ 323 w 356"/>
              <a:gd name="T53" fmla="*/ 227 h 326"/>
              <a:gd name="T54" fmla="*/ 283 w 356"/>
              <a:gd name="T55" fmla="*/ 278 h 326"/>
              <a:gd name="T56" fmla="*/ 113 w 356"/>
              <a:gd name="T57" fmla="*/ 251 h 326"/>
              <a:gd name="T58" fmla="*/ 57 w 356"/>
              <a:gd name="T59" fmla="*/ 194 h 326"/>
              <a:gd name="T60" fmla="*/ 33 w 356"/>
              <a:gd name="T61" fmla="*/ 168 h 326"/>
              <a:gd name="T62" fmla="*/ 7 w 356"/>
              <a:gd name="T63" fmla="*/ 124 h 326"/>
              <a:gd name="T64" fmla="*/ 27 w 356"/>
              <a:gd name="T65" fmla="*/ 60 h 326"/>
              <a:gd name="T66" fmla="*/ 69 w 356"/>
              <a:gd name="T67" fmla="*/ 18 h 326"/>
              <a:gd name="T68" fmla="*/ 70 w 356"/>
              <a:gd name="T69" fmla="*/ 18 h 326"/>
              <a:gd name="T70" fmla="*/ 102 w 356"/>
              <a:gd name="T71" fmla="*/ 7 h 326"/>
              <a:gd name="T72" fmla="*/ 109 w 356"/>
              <a:gd name="T73" fmla="*/ 6 h 326"/>
              <a:gd name="T74" fmla="*/ 109 w 356"/>
              <a:gd name="T75" fmla="*/ 5 h 326"/>
              <a:gd name="T76" fmla="*/ 109 w 356"/>
              <a:gd name="T77" fmla="*/ 6 h 326"/>
              <a:gd name="T78" fmla="*/ 108 w 356"/>
              <a:gd name="T79" fmla="*/ 5 h 326"/>
              <a:gd name="T80" fmla="*/ 108 w 356"/>
              <a:gd name="T81" fmla="*/ 5 h 326"/>
              <a:gd name="T82" fmla="*/ 108 w 356"/>
              <a:gd name="T83" fmla="*/ 5 h 326"/>
              <a:gd name="T84" fmla="*/ 111 w 356"/>
              <a:gd name="T85" fmla="*/ 15 h 326"/>
              <a:gd name="T86" fmla="*/ 111 w 356"/>
              <a:gd name="T87" fmla="*/ 16 h 326"/>
              <a:gd name="T88" fmla="*/ 113 w 356"/>
              <a:gd name="T89" fmla="*/ 14 h 326"/>
              <a:gd name="T90" fmla="*/ 111 w 356"/>
              <a:gd name="T91" fmla="*/ 15 h 326"/>
              <a:gd name="T92" fmla="*/ 111 w 356"/>
              <a:gd name="T93" fmla="*/ 15 h 326"/>
              <a:gd name="T94" fmla="*/ 109 w 356"/>
              <a:gd name="T95" fmla="*/ 22 h 326"/>
              <a:gd name="T96" fmla="*/ 108 w 356"/>
              <a:gd name="T97" fmla="*/ 24 h 326"/>
              <a:gd name="T98" fmla="*/ 108 w 356"/>
              <a:gd name="T99" fmla="*/ 23 h 326"/>
              <a:gd name="T100" fmla="*/ 108 w 356"/>
              <a:gd name="T101" fmla="*/ 23 h 326"/>
              <a:gd name="T102" fmla="*/ 104 w 356"/>
              <a:gd name="T103" fmla="*/ 23 h 326"/>
              <a:gd name="T104" fmla="*/ 89 w 356"/>
              <a:gd name="T105" fmla="*/ 25 h 326"/>
              <a:gd name="T106" fmla="*/ 84 w 356"/>
              <a:gd name="T107" fmla="*/ 61 h 3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356" h="326">
                <a:moveTo>
                  <a:pt x="87" y="61"/>
                </a:moveTo>
                <a:cubicBezTo>
                  <a:pt x="91" y="60"/>
                  <a:pt x="91" y="60"/>
                  <a:pt x="91" y="60"/>
                </a:cubicBezTo>
                <a:cubicBezTo>
                  <a:pt x="90" y="52"/>
                  <a:pt x="89" y="45"/>
                  <a:pt x="89" y="39"/>
                </a:cubicBezTo>
                <a:cubicBezTo>
                  <a:pt x="86" y="39"/>
                  <a:pt x="86" y="39"/>
                  <a:pt x="86" y="39"/>
                </a:cubicBezTo>
                <a:cubicBezTo>
                  <a:pt x="89" y="41"/>
                  <a:pt x="89" y="41"/>
                  <a:pt x="89" y="41"/>
                </a:cubicBezTo>
                <a:cubicBezTo>
                  <a:pt x="91" y="36"/>
                  <a:pt x="93" y="31"/>
                  <a:pt x="95" y="27"/>
                </a:cubicBezTo>
                <a:cubicBezTo>
                  <a:pt x="92" y="26"/>
                  <a:pt x="92" y="26"/>
                  <a:pt x="92" y="26"/>
                </a:cubicBezTo>
                <a:cubicBezTo>
                  <a:pt x="93" y="29"/>
                  <a:pt x="93" y="29"/>
                  <a:pt x="93" y="29"/>
                </a:cubicBezTo>
                <a:cubicBezTo>
                  <a:pt x="94" y="29"/>
                  <a:pt x="95" y="29"/>
                  <a:pt x="97" y="29"/>
                </a:cubicBezTo>
                <a:cubicBezTo>
                  <a:pt x="99" y="29"/>
                  <a:pt x="101" y="29"/>
                  <a:pt x="103" y="29"/>
                </a:cubicBezTo>
                <a:cubicBezTo>
                  <a:pt x="105" y="29"/>
                  <a:pt x="107" y="30"/>
                  <a:pt x="108" y="30"/>
                </a:cubicBezTo>
                <a:cubicBezTo>
                  <a:pt x="109" y="30"/>
                  <a:pt x="109" y="30"/>
                  <a:pt x="110" y="29"/>
                </a:cubicBezTo>
                <a:cubicBezTo>
                  <a:pt x="110" y="29"/>
                  <a:pt x="110" y="29"/>
                  <a:pt x="110" y="29"/>
                </a:cubicBezTo>
                <a:cubicBezTo>
                  <a:pt x="112" y="29"/>
                  <a:pt x="113" y="27"/>
                  <a:pt x="114" y="26"/>
                </a:cubicBezTo>
                <a:cubicBezTo>
                  <a:pt x="115" y="25"/>
                  <a:pt x="116" y="23"/>
                  <a:pt x="116" y="20"/>
                </a:cubicBezTo>
                <a:cubicBezTo>
                  <a:pt x="117" y="18"/>
                  <a:pt x="117" y="17"/>
                  <a:pt x="117" y="15"/>
                </a:cubicBezTo>
                <a:cubicBezTo>
                  <a:pt x="117" y="14"/>
                  <a:pt x="117" y="14"/>
                  <a:pt x="117" y="13"/>
                </a:cubicBezTo>
                <a:cubicBezTo>
                  <a:pt x="117" y="13"/>
                  <a:pt x="117" y="12"/>
                  <a:pt x="116" y="12"/>
                </a:cubicBezTo>
                <a:cubicBezTo>
                  <a:pt x="116" y="12"/>
                  <a:pt x="115" y="11"/>
                  <a:pt x="115" y="11"/>
                </a:cubicBezTo>
                <a:cubicBezTo>
                  <a:pt x="115" y="11"/>
                  <a:pt x="115" y="11"/>
                  <a:pt x="115" y="11"/>
                </a:cubicBezTo>
                <a:cubicBezTo>
                  <a:pt x="114" y="13"/>
                  <a:pt x="114" y="13"/>
                  <a:pt x="114" y="13"/>
                </a:cubicBezTo>
                <a:cubicBezTo>
                  <a:pt x="116" y="11"/>
                  <a:pt x="116" y="11"/>
                  <a:pt x="116" y="11"/>
                </a:cubicBezTo>
                <a:cubicBezTo>
                  <a:pt x="116" y="11"/>
                  <a:pt x="115" y="11"/>
                  <a:pt x="115" y="11"/>
                </a:cubicBezTo>
                <a:cubicBezTo>
                  <a:pt x="114" y="13"/>
                  <a:pt x="114" y="13"/>
                  <a:pt x="114" y="13"/>
                </a:cubicBezTo>
                <a:cubicBezTo>
                  <a:pt x="116" y="11"/>
                  <a:pt x="116" y="11"/>
                  <a:pt x="116" y="11"/>
                </a:cubicBezTo>
                <a:cubicBezTo>
                  <a:pt x="114" y="13"/>
                  <a:pt x="114" y="13"/>
                  <a:pt x="114" y="13"/>
                </a:cubicBezTo>
                <a:cubicBezTo>
                  <a:pt x="116" y="12"/>
                  <a:pt x="116" y="12"/>
                  <a:pt x="116" y="12"/>
                </a:cubicBezTo>
                <a:cubicBezTo>
                  <a:pt x="116" y="11"/>
                  <a:pt x="116" y="11"/>
                  <a:pt x="116" y="11"/>
                </a:cubicBezTo>
                <a:cubicBezTo>
                  <a:pt x="114" y="13"/>
                  <a:pt x="114" y="13"/>
                  <a:pt x="114" y="13"/>
                </a:cubicBezTo>
                <a:cubicBezTo>
                  <a:pt x="116" y="12"/>
                  <a:pt x="116" y="12"/>
                  <a:pt x="116" y="12"/>
                </a:cubicBezTo>
                <a:cubicBezTo>
                  <a:pt x="116" y="12"/>
                  <a:pt x="116" y="12"/>
                  <a:pt x="116" y="12"/>
                </a:cubicBezTo>
                <a:cubicBezTo>
                  <a:pt x="116" y="12"/>
                  <a:pt x="116" y="12"/>
                  <a:pt x="116" y="12"/>
                </a:cubicBezTo>
                <a:cubicBezTo>
                  <a:pt x="116" y="12"/>
                  <a:pt x="116" y="12"/>
                  <a:pt x="116" y="12"/>
                </a:cubicBezTo>
                <a:cubicBezTo>
                  <a:pt x="116" y="12"/>
                  <a:pt x="116" y="12"/>
                  <a:pt x="116" y="12"/>
                </a:cubicBezTo>
                <a:cubicBezTo>
                  <a:pt x="116" y="12"/>
                  <a:pt x="116" y="12"/>
                  <a:pt x="116" y="12"/>
                </a:cubicBezTo>
                <a:cubicBezTo>
                  <a:pt x="116" y="12"/>
                  <a:pt x="116" y="11"/>
                  <a:pt x="116" y="10"/>
                </a:cubicBezTo>
                <a:cubicBezTo>
                  <a:pt x="116" y="9"/>
                  <a:pt x="115" y="8"/>
                  <a:pt x="115" y="6"/>
                </a:cubicBezTo>
                <a:cubicBezTo>
                  <a:pt x="115" y="5"/>
                  <a:pt x="115" y="4"/>
                  <a:pt x="115" y="4"/>
                </a:cubicBezTo>
                <a:cubicBezTo>
                  <a:pt x="114" y="3"/>
                  <a:pt x="114" y="2"/>
                  <a:pt x="113" y="1"/>
                </a:cubicBezTo>
                <a:cubicBezTo>
                  <a:pt x="112" y="0"/>
                  <a:pt x="111" y="0"/>
                  <a:pt x="110" y="0"/>
                </a:cubicBezTo>
                <a:cubicBezTo>
                  <a:pt x="110" y="0"/>
                  <a:pt x="109" y="0"/>
                  <a:pt x="108" y="0"/>
                </a:cubicBezTo>
                <a:cubicBezTo>
                  <a:pt x="105" y="0"/>
                  <a:pt x="103" y="0"/>
                  <a:pt x="101" y="0"/>
                </a:cubicBezTo>
                <a:cubicBezTo>
                  <a:pt x="102" y="4"/>
                  <a:pt x="102" y="4"/>
                  <a:pt x="102" y="4"/>
                </a:cubicBezTo>
                <a:cubicBezTo>
                  <a:pt x="102" y="0"/>
                  <a:pt x="102" y="0"/>
                  <a:pt x="102" y="0"/>
                </a:cubicBezTo>
                <a:cubicBezTo>
                  <a:pt x="102" y="0"/>
                  <a:pt x="102" y="0"/>
                  <a:pt x="102" y="0"/>
                </a:cubicBezTo>
                <a:cubicBezTo>
                  <a:pt x="97" y="0"/>
                  <a:pt x="92" y="1"/>
                  <a:pt x="85" y="3"/>
                </a:cubicBezTo>
                <a:cubicBezTo>
                  <a:pt x="79" y="5"/>
                  <a:pt x="72" y="8"/>
                  <a:pt x="66" y="12"/>
                </a:cubicBezTo>
                <a:cubicBezTo>
                  <a:pt x="68" y="15"/>
                  <a:pt x="68" y="15"/>
                  <a:pt x="68" y="15"/>
                </a:cubicBezTo>
                <a:cubicBezTo>
                  <a:pt x="66" y="12"/>
                  <a:pt x="66" y="12"/>
                  <a:pt x="66" y="12"/>
                </a:cubicBezTo>
                <a:cubicBezTo>
                  <a:pt x="66" y="12"/>
                  <a:pt x="47" y="23"/>
                  <a:pt x="32" y="39"/>
                </a:cubicBezTo>
                <a:cubicBezTo>
                  <a:pt x="28" y="44"/>
                  <a:pt x="23" y="51"/>
                  <a:pt x="21" y="58"/>
                </a:cubicBezTo>
                <a:cubicBezTo>
                  <a:pt x="24" y="59"/>
                  <a:pt x="24" y="59"/>
                  <a:pt x="24" y="59"/>
                </a:cubicBezTo>
                <a:cubicBezTo>
                  <a:pt x="21" y="57"/>
                  <a:pt x="21" y="57"/>
                  <a:pt x="21" y="57"/>
                </a:cubicBezTo>
                <a:cubicBezTo>
                  <a:pt x="18" y="65"/>
                  <a:pt x="12" y="77"/>
                  <a:pt x="8" y="89"/>
                </a:cubicBezTo>
                <a:cubicBezTo>
                  <a:pt x="4" y="101"/>
                  <a:pt x="0" y="114"/>
                  <a:pt x="0" y="124"/>
                </a:cubicBezTo>
                <a:cubicBezTo>
                  <a:pt x="0" y="129"/>
                  <a:pt x="1" y="133"/>
                  <a:pt x="3" y="137"/>
                </a:cubicBezTo>
                <a:cubicBezTo>
                  <a:pt x="9" y="148"/>
                  <a:pt x="18" y="160"/>
                  <a:pt x="28" y="172"/>
                </a:cubicBezTo>
                <a:cubicBezTo>
                  <a:pt x="30" y="170"/>
                  <a:pt x="30" y="170"/>
                  <a:pt x="30" y="170"/>
                </a:cubicBezTo>
                <a:cubicBezTo>
                  <a:pt x="27" y="171"/>
                  <a:pt x="27" y="171"/>
                  <a:pt x="27" y="171"/>
                </a:cubicBezTo>
                <a:cubicBezTo>
                  <a:pt x="32" y="179"/>
                  <a:pt x="38" y="186"/>
                  <a:pt x="46" y="193"/>
                </a:cubicBezTo>
                <a:cubicBezTo>
                  <a:pt x="48" y="194"/>
                  <a:pt x="50" y="196"/>
                  <a:pt x="53" y="199"/>
                </a:cubicBezTo>
                <a:cubicBezTo>
                  <a:pt x="55" y="196"/>
                  <a:pt x="55" y="196"/>
                  <a:pt x="55" y="196"/>
                </a:cubicBezTo>
                <a:cubicBezTo>
                  <a:pt x="53" y="199"/>
                  <a:pt x="53" y="199"/>
                  <a:pt x="53" y="199"/>
                </a:cubicBezTo>
                <a:cubicBezTo>
                  <a:pt x="53" y="199"/>
                  <a:pt x="54" y="200"/>
                  <a:pt x="55" y="200"/>
                </a:cubicBezTo>
                <a:cubicBezTo>
                  <a:pt x="55" y="200"/>
                  <a:pt x="55" y="200"/>
                  <a:pt x="55" y="200"/>
                </a:cubicBezTo>
                <a:cubicBezTo>
                  <a:pt x="55" y="200"/>
                  <a:pt x="55" y="200"/>
                  <a:pt x="55" y="200"/>
                </a:cubicBezTo>
                <a:cubicBezTo>
                  <a:pt x="75" y="218"/>
                  <a:pt x="101" y="250"/>
                  <a:pt x="129" y="277"/>
                </a:cubicBezTo>
                <a:cubicBezTo>
                  <a:pt x="143" y="290"/>
                  <a:pt x="158" y="302"/>
                  <a:pt x="172" y="311"/>
                </a:cubicBezTo>
                <a:cubicBezTo>
                  <a:pt x="186" y="320"/>
                  <a:pt x="200" y="326"/>
                  <a:pt x="213" y="326"/>
                </a:cubicBezTo>
                <a:cubicBezTo>
                  <a:pt x="219" y="326"/>
                  <a:pt x="225" y="325"/>
                  <a:pt x="230" y="322"/>
                </a:cubicBezTo>
                <a:cubicBezTo>
                  <a:pt x="249" y="314"/>
                  <a:pt x="269" y="299"/>
                  <a:pt x="287" y="283"/>
                </a:cubicBezTo>
                <a:cubicBezTo>
                  <a:pt x="304" y="266"/>
                  <a:pt x="319" y="248"/>
                  <a:pt x="328" y="231"/>
                </a:cubicBezTo>
                <a:cubicBezTo>
                  <a:pt x="325" y="229"/>
                  <a:pt x="325" y="229"/>
                  <a:pt x="325" y="229"/>
                </a:cubicBezTo>
                <a:cubicBezTo>
                  <a:pt x="327" y="231"/>
                  <a:pt x="327" y="231"/>
                  <a:pt x="327" y="231"/>
                </a:cubicBezTo>
                <a:cubicBezTo>
                  <a:pt x="327" y="231"/>
                  <a:pt x="327" y="231"/>
                  <a:pt x="327" y="231"/>
                </a:cubicBezTo>
                <a:cubicBezTo>
                  <a:pt x="328" y="231"/>
                  <a:pt x="328" y="231"/>
                  <a:pt x="328" y="231"/>
                </a:cubicBezTo>
                <a:cubicBezTo>
                  <a:pt x="328" y="231"/>
                  <a:pt x="328" y="231"/>
                  <a:pt x="328" y="231"/>
                </a:cubicBezTo>
                <a:cubicBezTo>
                  <a:pt x="349" y="207"/>
                  <a:pt x="356" y="187"/>
                  <a:pt x="356" y="170"/>
                </a:cubicBezTo>
                <a:cubicBezTo>
                  <a:pt x="356" y="157"/>
                  <a:pt x="351" y="146"/>
                  <a:pt x="345" y="139"/>
                </a:cubicBezTo>
                <a:cubicBezTo>
                  <a:pt x="340" y="132"/>
                  <a:pt x="335" y="129"/>
                  <a:pt x="335" y="129"/>
                </a:cubicBezTo>
                <a:cubicBezTo>
                  <a:pt x="334" y="128"/>
                  <a:pt x="334" y="128"/>
                  <a:pt x="334" y="128"/>
                </a:cubicBezTo>
                <a:cubicBezTo>
                  <a:pt x="333" y="128"/>
                  <a:pt x="333" y="128"/>
                  <a:pt x="333" y="128"/>
                </a:cubicBezTo>
                <a:cubicBezTo>
                  <a:pt x="333" y="128"/>
                  <a:pt x="289" y="128"/>
                  <a:pt x="276" y="128"/>
                </a:cubicBezTo>
                <a:cubicBezTo>
                  <a:pt x="276" y="128"/>
                  <a:pt x="274" y="128"/>
                  <a:pt x="273" y="128"/>
                </a:cubicBezTo>
                <a:cubicBezTo>
                  <a:pt x="267" y="126"/>
                  <a:pt x="255" y="122"/>
                  <a:pt x="239" y="116"/>
                </a:cubicBezTo>
                <a:cubicBezTo>
                  <a:pt x="193" y="99"/>
                  <a:pt x="117" y="69"/>
                  <a:pt x="89" y="58"/>
                </a:cubicBezTo>
                <a:cubicBezTo>
                  <a:pt x="87" y="61"/>
                  <a:pt x="87" y="61"/>
                  <a:pt x="87" y="61"/>
                </a:cubicBezTo>
                <a:cubicBezTo>
                  <a:pt x="91" y="60"/>
                  <a:pt x="91" y="60"/>
                  <a:pt x="91" y="60"/>
                </a:cubicBezTo>
                <a:cubicBezTo>
                  <a:pt x="87" y="61"/>
                  <a:pt x="87" y="61"/>
                  <a:pt x="87" y="61"/>
                </a:cubicBezTo>
                <a:cubicBezTo>
                  <a:pt x="86" y="64"/>
                  <a:pt x="86" y="64"/>
                  <a:pt x="86" y="64"/>
                </a:cubicBezTo>
                <a:cubicBezTo>
                  <a:pt x="106" y="72"/>
                  <a:pt x="150" y="89"/>
                  <a:pt x="191" y="105"/>
                </a:cubicBezTo>
                <a:cubicBezTo>
                  <a:pt x="211" y="113"/>
                  <a:pt x="231" y="120"/>
                  <a:pt x="246" y="126"/>
                </a:cubicBezTo>
                <a:cubicBezTo>
                  <a:pt x="253" y="128"/>
                  <a:pt x="260" y="131"/>
                  <a:pt x="265" y="132"/>
                </a:cubicBezTo>
                <a:cubicBezTo>
                  <a:pt x="267" y="133"/>
                  <a:pt x="270" y="133"/>
                  <a:pt x="271" y="134"/>
                </a:cubicBezTo>
                <a:cubicBezTo>
                  <a:pt x="273" y="134"/>
                  <a:pt x="274" y="135"/>
                  <a:pt x="276" y="135"/>
                </a:cubicBezTo>
                <a:cubicBezTo>
                  <a:pt x="289" y="135"/>
                  <a:pt x="333" y="135"/>
                  <a:pt x="333" y="135"/>
                </a:cubicBezTo>
                <a:cubicBezTo>
                  <a:pt x="333" y="131"/>
                  <a:pt x="333" y="131"/>
                  <a:pt x="333" y="131"/>
                </a:cubicBezTo>
                <a:cubicBezTo>
                  <a:pt x="331" y="134"/>
                  <a:pt x="331" y="134"/>
                  <a:pt x="331" y="134"/>
                </a:cubicBezTo>
                <a:cubicBezTo>
                  <a:pt x="332" y="133"/>
                  <a:pt x="332" y="133"/>
                  <a:pt x="332" y="133"/>
                </a:cubicBezTo>
                <a:cubicBezTo>
                  <a:pt x="331" y="134"/>
                  <a:pt x="331" y="134"/>
                  <a:pt x="331" y="134"/>
                </a:cubicBezTo>
                <a:cubicBezTo>
                  <a:pt x="331" y="134"/>
                  <a:pt x="331" y="134"/>
                  <a:pt x="331" y="134"/>
                </a:cubicBezTo>
                <a:cubicBezTo>
                  <a:pt x="332" y="133"/>
                  <a:pt x="332" y="133"/>
                  <a:pt x="332" y="133"/>
                </a:cubicBezTo>
                <a:cubicBezTo>
                  <a:pt x="331" y="134"/>
                  <a:pt x="331" y="134"/>
                  <a:pt x="331" y="134"/>
                </a:cubicBezTo>
                <a:cubicBezTo>
                  <a:pt x="331" y="134"/>
                  <a:pt x="336" y="137"/>
                  <a:pt x="340" y="143"/>
                </a:cubicBezTo>
                <a:cubicBezTo>
                  <a:pt x="345" y="149"/>
                  <a:pt x="349" y="158"/>
                  <a:pt x="349" y="170"/>
                </a:cubicBezTo>
                <a:cubicBezTo>
                  <a:pt x="349" y="185"/>
                  <a:pt x="343" y="203"/>
                  <a:pt x="323" y="227"/>
                </a:cubicBezTo>
                <a:cubicBezTo>
                  <a:pt x="325" y="229"/>
                  <a:pt x="325" y="229"/>
                  <a:pt x="325" y="229"/>
                </a:cubicBezTo>
                <a:cubicBezTo>
                  <a:pt x="323" y="227"/>
                  <a:pt x="323" y="227"/>
                  <a:pt x="323" y="227"/>
                </a:cubicBezTo>
                <a:cubicBezTo>
                  <a:pt x="323" y="227"/>
                  <a:pt x="323" y="227"/>
                  <a:pt x="323" y="227"/>
                </a:cubicBezTo>
                <a:cubicBezTo>
                  <a:pt x="323" y="227"/>
                  <a:pt x="323" y="227"/>
                  <a:pt x="323" y="227"/>
                </a:cubicBezTo>
                <a:cubicBezTo>
                  <a:pt x="322" y="228"/>
                  <a:pt x="322" y="228"/>
                  <a:pt x="322" y="228"/>
                </a:cubicBezTo>
                <a:cubicBezTo>
                  <a:pt x="314" y="244"/>
                  <a:pt x="300" y="262"/>
                  <a:pt x="283" y="278"/>
                </a:cubicBezTo>
                <a:cubicBezTo>
                  <a:pt x="265" y="294"/>
                  <a:pt x="246" y="308"/>
                  <a:pt x="228" y="317"/>
                </a:cubicBezTo>
                <a:cubicBezTo>
                  <a:pt x="223" y="319"/>
                  <a:pt x="218" y="320"/>
                  <a:pt x="213" y="320"/>
                </a:cubicBezTo>
                <a:cubicBezTo>
                  <a:pt x="202" y="320"/>
                  <a:pt x="189" y="314"/>
                  <a:pt x="175" y="306"/>
                </a:cubicBezTo>
                <a:cubicBezTo>
                  <a:pt x="155" y="293"/>
                  <a:pt x="133" y="272"/>
                  <a:pt x="113" y="251"/>
                </a:cubicBezTo>
                <a:cubicBezTo>
                  <a:pt x="93" y="231"/>
                  <a:pt x="74" y="210"/>
                  <a:pt x="59" y="195"/>
                </a:cubicBezTo>
                <a:cubicBezTo>
                  <a:pt x="59" y="195"/>
                  <a:pt x="59" y="195"/>
                  <a:pt x="59" y="195"/>
                </a:cubicBezTo>
                <a:cubicBezTo>
                  <a:pt x="59" y="195"/>
                  <a:pt x="59" y="195"/>
                  <a:pt x="59" y="195"/>
                </a:cubicBezTo>
                <a:cubicBezTo>
                  <a:pt x="58" y="195"/>
                  <a:pt x="58" y="194"/>
                  <a:pt x="57" y="194"/>
                </a:cubicBezTo>
                <a:cubicBezTo>
                  <a:pt x="57" y="194"/>
                  <a:pt x="57" y="194"/>
                  <a:pt x="57" y="194"/>
                </a:cubicBezTo>
                <a:cubicBezTo>
                  <a:pt x="57" y="194"/>
                  <a:pt x="57" y="194"/>
                  <a:pt x="57" y="194"/>
                </a:cubicBezTo>
                <a:cubicBezTo>
                  <a:pt x="55" y="192"/>
                  <a:pt x="52" y="190"/>
                  <a:pt x="50" y="188"/>
                </a:cubicBezTo>
                <a:cubicBezTo>
                  <a:pt x="42" y="182"/>
                  <a:pt x="37" y="175"/>
                  <a:pt x="33" y="168"/>
                </a:cubicBezTo>
                <a:cubicBezTo>
                  <a:pt x="33" y="168"/>
                  <a:pt x="33" y="168"/>
                  <a:pt x="33" y="168"/>
                </a:cubicBezTo>
                <a:cubicBezTo>
                  <a:pt x="33" y="168"/>
                  <a:pt x="33" y="168"/>
                  <a:pt x="33" y="168"/>
                </a:cubicBezTo>
                <a:cubicBezTo>
                  <a:pt x="23" y="156"/>
                  <a:pt x="14" y="144"/>
                  <a:pt x="9" y="134"/>
                </a:cubicBezTo>
                <a:cubicBezTo>
                  <a:pt x="7" y="132"/>
                  <a:pt x="7" y="128"/>
                  <a:pt x="7" y="124"/>
                </a:cubicBezTo>
                <a:cubicBezTo>
                  <a:pt x="7" y="116"/>
                  <a:pt x="10" y="103"/>
                  <a:pt x="14" y="91"/>
                </a:cubicBezTo>
                <a:cubicBezTo>
                  <a:pt x="18" y="79"/>
                  <a:pt x="23" y="68"/>
                  <a:pt x="27" y="60"/>
                </a:cubicBezTo>
                <a:cubicBezTo>
                  <a:pt x="27" y="60"/>
                  <a:pt x="27" y="60"/>
                  <a:pt x="27" y="60"/>
                </a:cubicBezTo>
                <a:cubicBezTo>
                  <a:pt x="27" y="60"/>
                  <a:pt x="27" y="60"/>
                  <a:pt x="27" y="60"/>
                </a:cubicBezTo>
                <a:cubicBezTo>
                  <a:pt x="29" y="54"/>
                  <a:pt x="33" y="48"/>
                  <a:pt x="37" y="43"/>
                </a:cubicBezTo>
                <a:cubicBezTo>
                  <a:pt x="44" y="35"/>
                  <a:pt x="52" y="29"/>
                  <a:pt x="58" y="25"/>
                </a:cubicBezTo>
                <a:cubicBezTo>
                  <a:pt x="61" y="23"/>
                  <a:pt x="64" y="21"/>
                  <a:pt x="66" y="20"/>
                </a:cubicBezTo>
                <a:cubicBezTo>
                  <a:pt x="67" y="19"/>
                  <a:pt x="68" y="19"/>
                  <a:pt x="69" y="18"/>
                </a:cubicBezTo>
                <a:cubicBezTo>
                  <a:pt x="69" y="18"/>
                  <a:pt x="69" y="18"/>
                  <a:pt x="69" y="18"/>
                </a:cubicBezTo>
                <a:cubicBezTo>
                  <a:pt x="69" y="18"/>
                  <a:pt x="69" y="18"/>
                  <a:pt x="69" y="18"/>
                </a:cubicBezTo>
                <a:cubicBezTo>
                  <a:pt x="70" y="18"/>
                  <a:pt x="70" y="18"/>
                  <a:pt x="70" y="18"/>
                </a:cubicBezTo>
                <a:cubicBezTo>
                  <a:pt x="70" y="18"/>
                  <a:pt x="70" y="18"/>
                  <a:pt x="70" y="18"/>
                </a:cubicBezTo>
                <a:cubicBezTo>
                  <a:pt x="75" y="14"/>
                  <a:pt x="81" y="11"/>
                  <a:pt x="87" y="9"/>
                </a:cubicBezTo>
                <a:cubicBezTo>
                  <a:pt x="93" y="8"/>
                  <a:pt x="98" y="7"/>
                  <a:pt x="102" y="7"/>
                </a:cubicBezTo>
                <a:cubicBezTo>
                  <a:pt x="102" y="7"/>
                  <a:pt x="102" y="7"/>
                  <a:pt x="102" y="7"/>
                </a:cubicBezTo>
                <a:cubicBezTo>
                  <a:pt x="102" y="7"/>
                  <a:pt x="102" y="7"/>
                  <a:pt x="102" y="7"/>
                </a:cubicBezTo>
                <a:cubicBezTo>
                  <a:pt x="103" y="7"/>
                  <a:pt x="103" y="7"/>
                  <a:pt x="103" y="7"/>
                </a:cubicBezTo>
                <a:cubicBezTo>
                  <a:pt x="104" y="6"/>
                  <a:pt x="106" y="6"/>
                  <a:pt x="108" y="6"/>
                </a:cubicBezTo>
                <a:cubicBezTo>
                  <a:pt x="108" y="6"/>
                  <a:pt x="109" y="6"/>
                  <a:pt x="109" y="6"/>
                </a:cubicBezTo>
                <a:cubicBezTo>
                  <a:pt x="109" y="6"/>
                  <a:pt x="109" y="6"/>
                  <a:pt x="109" y="6"/>
                </a:cubicBezTo>
                <a:cubicBezTo>
                  <a:pt x="109" y="5"/>
                  <a:pt x="109" y="5"/>
                  <a:pt x="109" y="5"/>
                </a:cubicBezTo>
                <a:cubicBezTo>
                  <a:pt x="109" y="6"/>
                  <a:pt x="109" y="6"/>
                  <a:pt x="109" y="6"/>
                </a:cubicBezTo>
                <a:cubicBezTo>
                  <a:pt x="109" y="6"/>
                  <a:pt x="109" y="6"/>
                  <a:pt x="109" y="6"/>
                </a:cubicBezTo>
                <a:cubicBezTo>
                  <a:pt x="109" y="5"/>
                  <a:pt x="109" y="5"/>
                  <a:pt x="109" y="5"/>
                </a:cubicBezTo>
                <a:cubicBezTo>
                  <a:pt x="109" y="6"/>
                  <a:pt x="109" y="6"/>
                  <a:pt x="109" y="6"/>
                </a:cubicBezTo>
                <a:cubicBezTo>
                  <a:pt x="110" y="4"/>
                  <a:pt x="110" y="4"/>
                  <a:pt x="110" y="4"/>
                </a:cubicBezTo>
                <a:cubicBezTo>
                  <a:pt x="109" y="6"/>
                  <a:pt x="109" y="6"/>
                  <a:pt x="109" y="6"/>
                </a:cubicBezTo>
                <a:cubicBezTo>
                  <a:pt x="109" y="6"/>
                  <a:pt x="109" y="6"/>
                  <a:pt x="109" y="6"/>
                </a:cubicBezTo>
                <a:cubicBezTo>
                  <a:pt x="110" y="4"/>
                  <a:pt x="110" y="4"/>
                  <a:pt x="110" y="4"/>
                </a:cubicBezTo>
                <a:cubicBezTo>
                  <a:pt x="109" y="6"/>
                  <a:pt x="109" y="6"/>
                  <a:pt x="109" y="6"/>
                </a:cubicBezTo>
                <a:cubicBezTo>
                  <a:pt x="110" y="5"/>
                  <a:pt x="110" y="5"/>
                  <a:pt x="110" y="5"/>
                </a:cubicBezTo>
                <a:cubicBezTo>
                  <a:pt x="108" y="5"/>
                  <a:pt x="108" y="5"/>
                  <a:pt x="108" y="5"/>
                </a:cubicBezTo>
                <a:cubicBezTo>
                  <a:pt x="109" y="6"/>
                  <a:pt x="109" y="6"/>
                  <a:pt x="109" y="6"/>
                </a:cubicBezTo>
                <a:cubicBezTo>
                  <a:pt x="110" y="5"/>
                  <a:pt x="110" y="5"/>
                  <a:pt x="110" y="5"/>
                </a:cubicBezTo>
                <a:cubicBezTo>
                  <a:pt x="108" y="5"/>
                  <a:pt x="108" y="5"/>
                  <a:pt x="108" y="5"/>
                </a:cubicBezTo>
                <a:cubicBezTo>
                  <a:pt x="108" y="5"/>
                  <a:pt x="108" y="5"/>
                  <a:pt x="108" y="5"/>
                </a:cubicBezTo>
                <a:cubicBezTo>
                  <a:pt x="108" y="5"/>
                  <a:pt x="108" y="5"/>
                  <a:pt x="108" y="5"/>
                </a:cubicBezTo>
                <a:cubicBezTo>
                  <a:pt x="108" y="5"/>
                  <a:pt x="108" y="5"/>
                  <a:pt x="108" y="5"/>
                </a:cubicBezTo>
                <a:cubicBezTo>
                  <a:pt x="108" y="5"/>
                  <a:pt x="108" y="5"/>
                  <a:pt x="108" y="5"/>
                </a:cubicBezTo>
                <a:cubicBezTo>
                  <a:pt x="108" y="5"/>
                  <a:pt x="108" y="5"/>
                  <a:pt x="108" y="5"/>
                </a:cubicBezTo>
                <a:cubicBezTo>
                  <a:pt x="108" y="6"/>
                  <a:pt x="109" y="6"/>
                  <a:pt x="109" y="7"/>
                </a:cubicBezTo>
                <a:cubicBezTo>
                  <a:pt x="109" y="8"/>
                  <a:pt x="109" y="10"/>
                  <a:pt x="109" y="12"/>
                </a:cubicBezTo>
                <a:cubicBezTo>
                  <a:pt x="110" y="12"/>
                  <a:pt x="110" y="13"/>
                  <a:pt x="110" y="14"/>
                </a:cubicBezTo>
                <a:cubicBezTo>
                  <a:pt x="110" y="14"/>
                  <a:pt x="110" y="15"/>
                  <a:pt x="111" y="15"/>
                </a:cubicBezTo>
                <a:cubicBezTo>
                  <a:pt x="111" y="16"/>
                  <a:pt x="111" y="16"/>
                  <a:pt x="113" y="17"/>
                </a:cubicBezTo>
                <a:cubicBezTo>
                  <a:pt x="113" y="17"/>
                  <a:pt x="113" y="17"/>
                  <a:pt x="113" y="17"/>
                </a:cubicBezTo>
                <a:cubicBezTo>
                  <a:pt x="113" y="14"/>
                  <a:pt x="113" y="14"/>
                  <a:pt x="113" y="14"/>
                </a:cubicBezTo>
                <a:cubicBezTo>
                  <a:pt x="111" y="16"/>
                  <a:pt x="111" y="16"/>
                  <a:pt x="111" y="16"/>
                </a:cubicBezTo>
                <a:cubicBezTo>
                  <a:pt x="111" y="16"/>
                  <a:pt x="112" y="17"/>
                  <a:pt x="113" y="17"/>
                </a:cubicBezTo>
                <a:cubicBezTo>
                  <a:pt x="113" y="14"/>
                  <a:pt x="113" y="14"/>
                  <a:pt x="113" y="14"/>
                </a:cubicBezTo>
                <a:cubicBezTo>
                  <a:pt x="111" y="16"/>
                  <a:pt x="111" y="16"/>
                  <a:pt x="111" y="16"/>
                </a:cubicBezTo>
                <a:cubicBezTo>
                  <a:pt x="113" y="14"/>
                  <a:pt x="113" y="14"/>
                  <a:pt x="113" y="14"/>
                </a:cubicBezTo>
                <a:cubicBezTo>
                  <a:pt x="111" y="15"/>
                  <a:pt x="111" y="15"/>
                  <a:pt x="111" y="15"/>
                </a:cubicBezTo>
                <a:cubicBezTo>
                  <a:pt x="111" y="15"/>
                  <a:pt x="111" y="15"/>
                  <a:pt x="111" y="16"/>
                </a:cubicBezTo>
                <a:cubicBezTo>
                  <a:pt x="113" y="14"/>
                  <a:pt x="113" y="14"/>
                  <a:pt x="113" y="14"/>
                </a:cubicBezTo>
                <a:cubicBezTo>
                  <a:pt x="111" y="15"/>
                  <a:pt x="111" y="15"/>
                  <a:pt x="111" y="15"/>
                </a:cubicBezTo>
                <a:cubicBezTo>
                  <a:pt x="111" y="15"/>
                  <a:pt x="111" y="15"/>
                  <a:pt x="111" y="15"/>
                </a:cubicBezTo>
                <a:cubicBezTo>
                  <a:pt x="111" y="15"/>
                  <a:pt x="111" y="15"/>
                  <a:pt x="111" y="15"/>
                </a:cubicBezTo>
                <a:cubicBezTo>
                  <a:pt x="111" y="15"/>
                  <a:pt x="111" y="15"/>
                  <a:pt x="111" y="15"/>
                </a:cubicBezTo>
                <a:cubicBezTo>
                  <a:pt x="111" y="15"/>
                  <a:pt x="111" y="15"/>
                  <a:pt x="111" y="15"/>
                </a:cubicBezTo>
                <a:cubicBezTo>
                  <a:pt x="111" y="15"/>
                  <a:pt x="111" y="15"/>
                  <a:pt x="111" y="15"/>
                </a:cubicBezTo>
                <a:cubicBezTo>
                  <a:pt x="111" y="15"/>
                  <a:pt x="111" y="15"/>
                  <a:pt x="111" y="15"/>
                </a:cubicBezTo>
                <a:cubicBezTo>
                  <a:pt x="111" y="15"/>
                  <a:pt x="111" y="16"/>
                  <a:pt x="110" y="17"/>
                </a:cubicBezTo>
                <a:cubicBezTo>
                  <a:pt x="110" y="19"/>
                  <a:pt x="110" y="20"/>
                  <a:pt x="109" y="22"/>
                </a:cubicBezTo>
                <a:cubicBezTo>
                  <a:pt x="109" y="22"/>
                  <a:pt x="108" y="23"/>
                  <a:pt x="108" y="23"/>
                </a:cubicBezTo>
                <a:cubicBezTo>
                  <a:pt x="108" y="24"/>
                  <a:pt x="108" y="24"/>
                  <a:pt x="108" y="24"/>
                </a:cubicBezTo>
                <a:cubicBezTo>
                  <a:pt x="108" y="24"/>
                  <a:pt x="108" y="24"/>
                  <a:pt x="108" y="24"/>
                </a:cubicBezTo>
                <a:cubicBezTo>
                  <a:pt x="108" y="24"/>
                  <a:pt x="108" y="24"/>
                  <a:pt x="108" y="24"/>
                </a:cubicBezTo>
                <a:cubicBezTo>
                  <a:pt x="108" y="23"/>
                  <a:pt x="108" y="23"/>
                  <a:pt x="108" y="23"/>
                </a:cubicBezTo>
                <a:cubicBezTo>
                  <a:pt x="108" y="24"/>
                  <a:pt x="108" y="24"/>
                  <a:pt x="108" y="24"/>
                </a:cubicBezTo>
                <a:cubicBezTo>
                  <a:pt x="108" y="24"/>
                  <a:pt x="108" y="24"/>
                  <a:pt x="108" y="24"/>
                </a:cubicBezTo>
                <a:cubicBezTo>
                  <a:pt x="108" y="23"/>
                  <a:pt x="108" y="23"/>
                  <a:pt x="108" y="23"/>
                </a:cubicBezTo>
                <a:cubicBezTo>
                  <a:pt x="108" y="23"/>
                  <a:pt x="108" y="23"/>
                  <a:pt x="108" y="23"/>
                </a:cubicBezTo>
                <a:cubicBezTo>
                  <a:pt x="108" y="25"/>
                  <a:pt x="108" y="25"/>
                  <a:pt x="108" y="25"/>
                </a:cubicBezTo>
                <a:cubicBezTo>
                  <a:pt x="108" y="23"/>
                  <a:pt x="108" y="23"/>
                  <a:pt x="108" y="23"/>
                </a:cubicBezTo>
                <a:cubicBezTo>
                  <a:pt x="108" y="23"/>
                  <a:pt x="108" y="23"/>
                  <a:pt x="108" y="23"/>
                </a:cubicBezTo>
                <a:cubicBezTo>
                  <a:pt x="108" y="25"/>
                  <a:pt x="108" y="25"/>
                  <a:pt x="108" y="25"/>
                </a:cubicBezTo>
                <a:cubicBezTo>
                  <a:pt x="108" y="23"/>
                  <a:pt x="108" y="23"/>
                  <a:pt x="108" y="23"/>
                </a:cubicBezTo>
                <a:cubicBezTo>
                  <a:pt x="108" y="23"/>
                  <a:pt x="108" y="23"/>
                  <a:pt x="108" y="23"/>
                </a:cubicBezTo>
                <a:cubicBezTo>
                  <a:pt x="108" y="23"/>
                  <a:pt x="106" y="23"/>
                  <a:pt x="104" y="23"/>
                </a:cubicBezTo>
                <a:cubicBezTo>
                  <a:pt x="102" y="22"/>
                  <a:pt x="99" y="22"/>
                  <a:pt x="97" y="22"/>
                </a:cubicBezTo>
                <a:cubicBezTo>
                  <a:pt x="95" y="22"/>
                  <a:pt x="93" y="22"/>
                  <a:pt x="91" y="23"/>
                </a:cubicBezTo>
                <a:cubicBezTo>
                  <a:pt x="90" y="23"/>
                  <a:pt x="90" y="23"/>
                  <a:pt x="90" y="23"/>
                </a:cubicBezTo>
                <a:cubicBezTo>
                  <a:pt x="89" y="25"/>
                  <a:pt x="89" y="25"/>
                  <a:pt x="89" y="25"/>
                </a:cubicBezTo>
                <a:cubicBezTo>
                  <a:pt x="87" y="29"/>
                  <a:pt x="85" y="33"/>
                  <a:pt x="83" y="38"/>
                </a:cubicBezTo>
                <a:cubicBezTo>
                  <a:pt x="83" y="39"/>
                  <a:pt x="83" y="39"/>
                  <a:pt x="83" y="39"/>
                </a:cubicBezTo>
                <a:cubicBezTo>
                  <a:pt x="83" y="40"/>
                  <a:pt x="83" y="40"/>
                  <a:pt x="83" y="40"/>
                </a:cubicBezTo>
                <a:cubicBezTo>
                  <a:pt x="83" y="45"/>
                  <a:pt x="83" y="53"/>
                  <a:pt x="84" y="61"/>
                </a:cubicBezTo>
                <a:cubicBezTo>
                  <a:pt x="84" y="63"/>
                  <a:pt x="84" y="63"/>
                  <a:pt x="84" y="63"/>
                </a:cubicBezTo>
                <a:cubicBezTo>
                  <a:pt x="86" y="64"/>
                  <a:pt x="86" y="64"/>
                  <a:pt x="86" y="64"/>
                </a:cubicBezTo>
                <a:lnTo>
                  <a:pt x="87" y="61"/>
                </a:lnTo>
                <a:close/>
              </a:path>
            </a:pathLst>
          </a:custGeom>
          <a:solidFill>
            <a:srgbClr val="FDE9C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504" name="PA_任意多边形 67"/>
          <p:cNvSpPr>
            <a:spLocks noEditPoints="1"/>
          </p:cNvSpPr>
          <p:nvPr>
            <p:custDataLst>
              <p:tags r:id="rId64"/>
            </p:custDataLst>
          </p:nvPr>
        </p:nvSpPr>
        <p:spPr bwMode="auto">
          <a:xfrm>
            <a:off x="5853113" y="3054350"/>
            <a:ext cx="1079500" cy="876300"/>
          </a:xfrm>
          <a:custGeom>
            <a:avLst/>
            <a:gdLst>
              <a:gd name="T0" fmla="*/ 448 w 453"/>
              <a:gd name="T1" fmla="*/ 43 h 367"/>
              <a:gd name="T2" fmla="*/ 433 w 453"/>
              <a:gd name="T3" fmla="*/ 48 h 367"/>
              <a:gd name="T4" fmla="*/ 388 w 453"/>
              <a:gd name="T5" fmla="*/ 48 h 367"/>
              <a:gd name="T6" fmla="*/ 368 w 453"/>
              <a:gd name="T7" fmla="*/ 57 h 367"/>
              <a:gd name="T8" fmla="*/ 373 w 453"/>
              <a:gd name="T9" fmla="*/ 34 h 367"/>
              <a:gd name="T10" fmla="*/ 367 w 453"/>
              <a:gd name="T11" fmla="*/ 18 h 367"/>
              <a:gd name="T12" fmla="*/ 364 w 453"/>
              <a:gd name="T13" fmla="*/ 13 h 367"/>
              <a:gd name="T14" fmla="*/ 360 w 453"/>
              <a:gd name="T15" fmla="*/ 0 h 367"/>
              <a:gd name="T16" fmla="*/ 344 w 453"/>
              <a:gd name="T17" fmla="*/ 23 h 367"/>
              <a:gd name="T18" fmla="*/ 335 w 453"/>
              <a:gd name="T19" fmla="*/ 76 h 367"/>
              <a:gd name="T20" fmla="*/ 311 w 453"/>
              <a:gd name="T21" fmla="*/ 146 h 367"/>
              <a:gd name="T22" fmla="*/ 235 w 453"/>
              <a:gd name="T23" fmla="*/ 198 h 367"/>
              <a:gd name="T24" fmla="*/ 214 w 453"/>
              <a:gd name="T25" fmla="*/ 175 h 367"/>
              <a:gd name="T26" fmla="*/ 196 w 453"/>
              <a:gd name="T27" fmla="*/ 189 h 367"/>
              <a:gd name="T28" fmla="*/ 183 w 453"/>
              <a:gd name="T29" fmla="*/ 182 h 367"/>
              <a:gd name="T30" fmla="*/ 169 w 453"/>
              <a:gd name="T31" fmla="*/ 219 h 367"/>
              <a:gd name="T32" fmla="*/ 93 w 453"/>
              <a:gd name="T33" fmla="*/ 225 h 367"/>
              <a:gd name="T34" fmla="*/ 37 w 453"/>
              <a:gd name="T35" fmla="*/ 257 h 367"/>
              <a:gd name="T36" fmla="*/ 11 w 453"/>
              <a:gd name="T37" fmla="*/ 293 h 367"/>
              <a:gd name="T38" fmla="*/ 9 w 453"/>
              <a:gd name="T39" fmla="*/ 292 h 367"/>
              <a:gd name="T40" fmla="*/ 1 w 453"/>
              <a:gd name="T41" fmla="*/ 297 h 367"/>
              <a:gd name="T42" fmla="*/ 6 w 453"/>
              <a:gd name="T43" fmla="*/ 305 h 367"/>
              <a:gd name="T44" fmla="*/ 7 w 453"/>
              <a:gd name="T45" fmla="*/ 305 h 367"/>
              <a:gd name="T46" fmla="*/ 5 w 453"/>
              <a:gd name="T47" fmla="*/ 308 h 367"/>
              <a:gd name="T48" fmla="*/ 10 w 453"/>
              <a:gd name="T49" fmla="*/ 317 h 367"/>
              <a:gd name="T50" fmla="*/ 15 w 453"/>
              <a:gd name="T51" fmla="*/ 317 h 367"/>
              <a:gd name="T52" fmla="*/ 56 w 453"/>
              <a:gd name="T53" fmla="*/ 334 h 367"/>
              <a:gd name="T54" fmla="*/ 89 w 453"/>
              <a:gd name="T55" fmla="*/ 339 h 367"/>
              <a:gd name="T56" fmla="*/ 115 w 453"/>
              <a:gd name="T57" fmla="*/ 328 h 367"/>
              <a:gd name="T58" fmla="*/ 120 w 453"/>
              <a:gd name="T59" fmla="*/ 273 h 367"/>
              <a:gd name="T60" fmla="*/ 126 w 453"/>
              <a:gd name="T61" fmla="*/ 314 h 367"/>
              <a:gd name="T62" fmla="*/ 101 w 453"/>
              <a:gd name="T63" fmla="*/ 343 h 367"/>
              <a:gd name="T64" fmla="*/ 101 w 453"/>
              <a:gd name="T65" fmla="*/ 343 h 367"/>
              <a:gd name="T66" fmla="*/ 196 w 453"/>
              <a:gd name="T67" fmla="*/ 335 h 367"/>
              <a:gd name="T68" fmla="*/ 232 w 453"/>
              <a:gd name="T69" fmla="*/ 361 h 367"/>
              <a:gd name="T70" fmla="*/ 238 w 453"/>
              <a:gd name="T71" fmla="*/ 342 h 367"/>
              <a:gd name="T72" fmla="*/ 272 w 453"/>
              <a:gd name="T73" fmla="*/ 326 h 367"/>
              <a:gd name="T74" fmla="*/ 255 w 453"/>
              <a:gd name="T75" fmla="*/ 308 h 367"/>
              <a:gd name="T76" fmla="*/ 326 w 453"/>
              <a:gd name="T77" fmla="*/ 237 h 367"/>
              <a:gd name="T78" fmla="*/ 358 w 453"/>
              <a:gd name="T79" fmla="*/ 145 h 367"/>
              <a:gd name="T80" fmla="*/ 377 w 453"/>
              <a:gd name="T81" fmla="*/ 108 h 367"/>
              <a:gd name="T82" fmla="*/ 427 w 453"/>
              <a:gd name="T83" fmla="*/ 81 h 367"/>
              <a:gd name="T84" fmla="*/ 448 w 453"/>
              <a:gd name="T85" fmla="*/ 43 h 367"/>
              <a:gd name="T86" fmla="*/ 79 w 453"/>
              <a:gd name="T87" fmla="*/ 280 h 367"/>
              <a:gd name="T88" fmla="*/ 71 w 453"/>
              <a:gd name="T89" fmla="*/ 271 h 367"/>
              <a:gd name="T90" fmla="*/ 79 w 453"/>
              <a:gd name="T91" fmla="*/ 263 h 367"/>
              <a:gd name="T92" fmla="*/ 87 w 453"/>
              <a:gd name="T93" fmla="*/ 271 h 367"/>
              <a:gd name="T94" fmla="*/ 79 w 453"/>
              <a:gd name="T95" fmla="*/ 280 h 3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453" h="367">
                <a:moveTo>
                  <a:pt x="448" y="43"/>
                </a:moveTo>
                <a:cubicBezTo>
                  <a:pt x="448" y="43"/>
                  <a:pt x="443" y="47"/>
                  <a:pt x="433" y="48"/>
                </a:cubicBezTo>
                <a:cubicBezTo>
                  <a:pt x="414" y="49"/>
                  <a:pt x="400" y="46"/>
                  <a:pt x="388" y="48"/>
                </a:cubicBezTo>
                <a:cubicBezTo>
                  <a:pt x="378" y="50"/>
                  <a:pt x="369" y="56"/>
                  <a:pt x="368" y="57"/>
                </a:cubicBezTo>
                <a:cubicBezTo>
                  <a:pt x="370" y="54"/>
                  <a:pt x="374" y="38"/>
                  <a:pt x="373" y="34"/>
                </a:cubicBezTo>
                <a:cubicBezTo>
                  <a:pt x="373" y="29"/>
                  <a:pt x="370" y="23"/>
                  <a:pt x="367" y="18"/>
                </a:cubicBezTo>
                <a:cubicBezTo>
                  <a:pt x="366" y="15"/>
                  <a:pt x="365" y="13"/>
                  <a:pt x="364" y="13"/>
                </a:cubicBezTo>
                <a:cubicBezTo>
                  <a:pt x="363" y="12"/>
                  <a:pt x="360" y="0"/>
                  <a:pt x="360" y="0"/>
                </a:cubicBezTo>
                <a:cubicBezTo>
                  <a:pt x="359" y="1"/>
                  <a:pt x="353" y="7"/>
                  <a:pt x="344" y="23"/>
                </a:cubicBezTo>
                <a:cubicBezTo>
                  <a:pt x="334" y="39"/>
                  <a:pt x="336" y="54"/>
                  <a:pt x="335" y="76"/>
                </a:cubicBezTo>
                <a:cubicBezTo>
                  <a:pt x="333" y="98"/>
                  <a:pt x="326" y="121"/>
                  <a:pt x="311" y="146"/>
                </a:cubicBezTo>
                <a:cubicBezTo>
                  <a:pt x="295" y="171"/>
                  <a:pt x="240" y="196"/>
                  <a:pt x="235" y="198"/>
                </a:cubicBezTo>
                <a:cubicBezTo>
                  <a:pt x="235" y="193"/>
                  <a:pt x="224" y="175"/>
                  <a:pt x="214" y="175"/>
                </a:cubicBezTo>
                <a:cubicBezTo>
                  <a:pt x="200" y="175"/>
                  <a:pt x="200" y="192"/>
                  <a:pt x="196" y="189"/>
                </a:cubicBezTo>
                <a:cubicBezTo>
                  <a:pt x="195" y="185"/>
                  <a:pt x="189" y="179"/>
                  <a:pt x="183" y="182"/>
                </a:cubicBezTo>
                <a:cubicBezTo>
                  <a:pt x="177" y="185"/>
                  <a:pt x="172" y="211"/>
                  <a:pt x="169" y="219"/>
                </a:cubicBezTo>
                <a:cubicBezTo>
                  <a:pt x="162" y="223"/>
                  <a:pt x="131" y="217"/>
                  <a:pt x="93" y="225"/>
                </a:cubicBezTo>
                <a:cubicBezTo>
                  <a:pt x="70" y="229"/>
                  <a:pt x="51" y="242"/>
                  <a:pt x="37" y="257"/>
                </a:cubicBezTo>
                <a:cubicBezTo>
                  <a:pt x="26" y="269"/>
                  <a:pt x="17" y="283"/>
                  <a:pt x="11" y="293"/>
                </a:cubicBezTo>
                <a:cubicBezTo>
                  <a:pt x="10" y="292"/>
                  <a:pt x="10" y="292"/>
                  <a:pt x="9" y="292"/>
                </a:cubicBezTo>
                <a:cubicBezTo>
                  <a:pt x="6" y="291"/>
                  <a:pt x="2" y="293"/>
                  <a:pt x="1" y="297"/>
                </a:cubicBezTo>
                <a:cubicBezTo>
                  <a:pt x="0" y="301"/>
                  <a:pt x="2" y="304"/>
                  <a:pt x="6" y="305"/>
                </a:cubicBezTo>
                <a:cubicBezTo>
                  <a:pt x="7" y="305"/>
                  <a:pt x="7" y="305"/>
                  <a:pt x="7" y="305"/>
                </a:cubicBezTo>
                <a:cubicBezTo>
                  <a:pt x="6" y="306"/>
                  <a:pt x="5" y="307"/>
                  <a:pt x="5" y="308"/>
                </a:cubicBezTo>
                <a:cubicBezTo>
                  <a:pt x="4" y="312"/>
                  <a:pt x="6" y="316"/>
                  <a:pt x="10" y="317"/>
                </a:cubicBezTo>
                <a:cubicBezTo>
                  <a:pt x="12" y="318"/>
                  <a:pt x="13" y="317"/>
                  <a:pt x="15" y="317"/>
                </a:cubicBezTo>
                <a:cubicBezTo>
                  <a:pt x="19" y="321"/>
                  <a:pt x="51" y="333"/>
                  <a:pt x="56" y="334"/>
                </a:cubicBezTo>
                <a:cubicBezTo>
                  <a:pt x="61" y="335"/>
                  <a:pt x="84" y="339"/>
                  <a:pt x="89" y="339"/>
                </a:cubicBezTo>
                <a:cubicBezTo>
                  <a:pt x="95" y="338"/>
                  <a:pt x="107" y="338"/>
                  <a:pt x="115" y="328"/>
                </a:cubicBezTo>
                <a:cubicBezTo>
                  <a:pt x="123" y="318"/>
                  <a:pt x="128" y="306"/>
                  <a:pt x="120" y="273"/>
                </a:cubicBezTo>
                <a:cubicBezTo>
                  <a:pt x="120" y="273"/>
                  <a:pt x="130" y="298"/>
                  <a:pt x="126" y="314"/>
                </a:cubicBezTo>
                <a:cubicBezTo>
                  <a:pt x="123" y="329"/>
                  <a:pt x="115" y="339"/>
                  <a:pt x="101" y="343"/>
                </a:cubicBezTo>
                <a:cubicBezTo>
                  <a:pt x="101" y="343"/>
                  <a:pt x="101" y="343"/>
                  <a:pt x="101" y="343"/>
                </a:cubicBezTo>
                <a:cubicBezTo>
                  <a:pt x="145" y="347"/>
                  <a:pt x="190" y="338"/>
                  <a:pt x="196" y="335"/>
                </a:cubicBezTo>
                <a:cubicBezTo>
                  <a:pt x="203" y="345"/>
                  <a:pt x="224" y="367"/>
                  <a:pt x="232" y="361"/>
                </a:cubicBezTo>
                <a:cubicBezTo>
                  <a:pt x="239" y="356"/>
                  <a:pt x="233" y="344"/>
                  <a:pt x="238" y="342"/>
                </a:cubicBezTo>
                <a:cubicBezTo>
                  <a:pt x="262" y="351"/>
                  <a:pt x="272" y="336"/>
                  <a:pt x="272" y="326"/>
                </a:cubicBezTo>
                <a:cubicBezTo>
                  <a:pt x="273" y="317"/>
                  <a:pt x="263" y="311"/>
                  <a:pt x="255" y="308"/>
                </a:cubicBezTo>
                <a:cubicBezTo>
                  <a:pt x="267" y="301"/>
                  <a:pt x="312" y="259"/>
                  <a:pt x="326" y="237"/>
                </a:cubicBezTo>
                <a:cubicBezTo>
                  <a:pt x="340" y="215"/>
                  <a:pt x="348" y="173"/>
                  <a:pt x="358" y="145"/>
                </a:cubicBezTo>
                <a:cubicBezTo>
                  <a:pt x="363" y="133"/>
                  <a:pt x="371" y="115"/>
                  <a:pt x="377" y="108"/>
                </a:cubicBezTo>
                <a:cubicBezTo>
                  <a:pt x="383" y="101"/>
                  <a:pt x="402" y="96"/>
                  <a:pt x="427" y="81"/>
                </a:cubicBezTo>
                <a:cubicBezTo>
                  <a:pt x="453" y="65"/>
                  <a:pt x="448" y="43"/>
                  <a:pt x="448" y="43"/>
                </a:cubicBezTo>
                <a:close/>
                <a:moveTo>
                  <a:pt x="79" y="280"/>
                </a:moveTo>
                <a:cubicBezTo>
                  <a:pt x="74" y="280"/>
                  <a:pt x="71" y="276"/>
                  <a:pt x="71" y="271"/>
                </a:cubicBezTo>
                <a:cubicBezTo>
                  <a:pt x="71" y="267"/>
                  <a:pt x="74" y="263"/>
                  <a:pt x="79" y="263"/>
                </a:cubicBezTo>
                <a:cubicBezTo>
                  <a:pt x="83" y="263"/>
                  <a:pt x="87" y="267"/>
                  <a:pt x="87" y="271"/>
                </a:cubicBezTo>
                <a:cubicBezTo>
                  <a:pt x="87" y="276"/>
                  <a:pt x="83" y="280"/>
                  <a:pt x="79" y="280"/>
                </a:cubicBezTo>
                <a:close/>
              </a:path>
            </a:pathLst>
          </a:custGeom>
          <a:solidFill>
            <a:srgbClr val="FF297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505" name="PA_任意多边形 68"/>
          <p:cNvSpPr>
            <a:spLocks noEditPoints="1"/>
          </p:cNvSpPr>
          <p:nvPr>
            <p:custDataLst>
              <p:tags r:id="rId65"/>
            </p:custDataLst>
          </p:nvPr>
        </p:nvSpPr>
        <p:spPr bwMode="auto">
          <a:xfrm>
            <a:off x="5849938" y="3049588"/>
            <a:ext cx="1076325" cy="874713"/>
          </a:xfrm>
          <a:custGeom>
            <a:avLst/>
            <a:gdLst>
              <a:gd name="T0" fmla="*/ 448 w 451"/>
              <a:gd name="T1" fmla="*/ 44 h 366"/>
              <a:gd name="T2" fmla="*/ 375 w 451"/>
              <a:gd name="T3" fmla="*/ 53 h 366"/>
              <a:gd name="T4" fmla="*/ 375 w 451"/>
              <a:gd name="T5" fmla="*/ 46 h 366"/>
              <a:gd name="T6" fmla="*/ 370 w 451"/>
              <a:gd name="T7" fmla="*/ 19 h 366"/>
              <a:gd name="T8" fmla="*/ 367 w 451"/>
              <a:gd name="T9" fmla="*/ 14 h 366"/>
              <a:gd name="T10" fmla="*/ 366 w 451"/>
              <a:gd name="T11" fmla="*/ 14 h 366"/>
              <a:gd name="T12" fmla="*/ 361 w 451"/>
              <a:gd name="T13" fmla="*/ 1 h 366"/>
              <a:gd name="T14" fmla="*/ 312 w 451"/>
              <a:gd name="T15" fmla="*/ 148 h 366"/>
              <a:gd name="T16" fmla="*/ 236 w 451"/>
              <a:gd name="T17" fmla="*/ 193 h 366"/>
              <a:gd name="T18" fmla="*/ 198 w 451"/>
              <a:gd name="T19" fmla="*/ 189 h 366"/>
              <a:gd name="T20" fmla="*/ 197 w 451"/>
              <a:gd name="T21" fmla="*/ 190 h 366"/>
              <a:gd name="T22" fmla="*/ 198 w 451"/>
              <a:gd name="T23" fmla="*/ 191 h 366"/>
              <a:gd name="T24" fmla="*/ 198 w 451"/>
              <a:gd name="T25" fmla="*/ 190 h 366"/>
              <a:gd name="T26" fmla="*/ 199 w 451"/>
              <a:gd name="T27" fmla="*/ 191 h 366"/>
              <a:gd name="T28" fmla="*/ 171 w 451"/>
              <a:gd name="T29" fmla="*/ 208 h 366"/>
              <a:gd name="T30" fmla="*/ 94 w 451"/>
              <a:gd name="T31" fmla="*/ 225 h 366"/>
              <a:gd name="T32" fmla="*/ 9 w 451"/>
              <a:gd name="T33" fmla="*/ 292 h 366"/>
              <a:gd name="T34" fmla="*/ 8 w 451"/>
              <a:gd name="T35" fmla="*/ 307 h 366"/>
              <a:gd name="T36" fmla="*/ 17 w 451"/>
              <a:gd name="T37" fmla="*/ 320 h 366"/>
              <a:gd name="T38" fmla="*/ 57 w 451"/>
              <a:gd name="T39" fmla="*/ 338 h 366"/>
              <a:gd name="T40" fmla="*/ 127 w 451"/>
              <a:gd name="T41" fmla="*/ 303 h 366"/>
              <a:gd name="T42" fmla="*/ 125 w 451"/>
              <a:gd name="T43" fmla="*/ 315 h 366"/>
              <a:gd name="T44" fmla="*/ 101 w 451"/>
              <a:gd name="T45" fmla="*/ 347 h 366"/>
              <a:gd name="T46" fmla="*/ 197 w 451"/>
              <a:gd name="T47" fmla="*/ 337 h 366"/>
              <a:gd name="T48" fmla="*/ 238 w 451"/>
              <a:gd name="T49" fmla="*/ 359 h 366"/>
              <a:gd name="T50" fmla="*/ 238 w 451"/>
              <a:gd name="T51" fmla="*/ 346 h 366"/>
              <a:gd name="T52" fmla="*/ 257 w 451"/>
              <a:gd name="T53" fmla="*/ 308 h 366"/>
              <a:gd name="T54" fmla="*/ 346 w 451"/>
              <a:gd name="T55" fmla="*/ 196 h 366"/>
              <a:gd name="T56" fmla="*/ 380 w 451"/>
              <a:gd name="T57" fmla="*/ 112 h 366"/>
              <a:gd name="T58" fmla="*/ 451 w 451"/>
              <a:gd name="T59" fmla="*/ 45 h 366"/>
              <a:gd name="T60" fmla="*/ 447 w 451"/>
              <a:gd name="T61" fmla="*/ 49 h 366"/>
              <a:gd name="T62" fmla="*/ 378 w 451"/>
              <a:gd name="T63" fmla="*/ 110 h 366"/>
              <a:gd name="T64" fmla="*/ 342 w 451"/>
              <a:gd name="T65" fmla="*/ 194 h 366"/>
              <a:gd name="T66" fmla="*/ 255 w 451"/>
              <a:gd name="T67" fmla="*/ 311 h 366"/>
              <a:gd name="T68" fmla="*/ 240 w 451"/>
              <a:gd name="T69" fmla="*/ 342 h 366"/>
              <a:gd name="T70" fmla="*/ 234 w 451"/>
              <a:gd name="T71" fmla="*/ 358 h 366"/>
              <a:gd name="T72" fmla="*/ 196 w 451"/>
              <a:gd name="T73" fmla="*/ 335 h 366"/>
              <a:gd name="T74" fmla="*/ 104 w 451"/>
              <a:gd name="T75" fmla="*/ 345 h 366"/>
              <a:gd name="T76" fmla="*/ 130 w 451"/>
              <a:gd name="T77" fmla="*/ 308 h 366"/>
              <a:gd name="T78" fmla="*/ 90 w 451"/>
              <a:gd name="T79" fmla="*/ 339 h 366"/>
              <a:gd name="T80" fmla="*/ 22 w 451"/>
              <a:gd name="T81" fmla="*/ 320 h 366"/>
              <a:gd name="T82" fmla="*/ 8 w 451"/>
              <a:gd name="T83" fmla="*/ 312 h 366"/>
              <a:gd name="T84" fmla="*/ 7 w 451"/>
              <a:gd name="T85" fmla="*/ 305 h 366"/>
              <a:gd name="T86" fmla="*/ 13 w 451"/>
              <a:gd name="T87" fmla="*/ 297 h 366"/>
              <a:gd name="T88" fmla="*/ 166 w 451"/>
              <a:gd name="T89" fmla="*/ 224 h 366"/>
              <a:gd name="T90" fmla="*/ 182 w 451"/>
              <a:gd name="T91" fmla="*/ 189 h 366"/>
              <a:gd name="T92" fmla="*/ 196 w 451"/>
              <a:gd name="T93" fmla="*/ 193 h 366"/>
              <a:gd name="T94" fmla="*/ 214 w 451"/>
              <a:gd name="T95" fmla="*/ 179 h 366"/>
              <a:gd name="T96" fmla="*/ 234 w 451"/>
              <a:gd name="T97" fmla="*/ 203 h 366"/>
              <a:gd name="T98" fmla="*/ 338 w 451"/>
              <a:gd name="T99" fmla="*/ 79 h 366"/>
              <a:gd name="T100" fmla="*/ 362 w 451"/>
              <a:gd name="T101" fmla="*/ 4 h 366"/>
              <a:gd name="T102" fmla="*/ 362 w 451"/>
              <a:gd name="T103" fmla="*/ 4 h 366"/>
              <a:gd name="T104" fmla="*/ 363 w 451"/>
              <a:gd name="T105" fmla="*/ 16 h 366"/>
              <a:gd name="T106" fmla="*/ 364 w 451"/>
              <a:gd name="T107" fmla="*/ 17 h 366"/>
              <a:gd name="T108" fmla="*/ 365 w 451"/>
              <a:gd name="T109" fmla="*/ 18 h 366"/>
              <a:gd name="T110" fmla="*/ 372 w 451"/>
              <a:gd name="T111" fmla="*/ 37 h 366"/>
              <a:gd name="T112" fmla="*/ 389 w 451"/>
              <a:gd name="T113" fmla="*/ 52 h 366"/>
              <a:gd name="T114" fmla="*/ 447 w 451"/>
              <a:gd name="T115" fmla="*/ 46 h 366"/>
              <a:gd name="T116" fmla="*/ 86 w 451"/>
              <a:gd name="T117" fmla="*/ 273 h 366"/>
              <a:gd name="T118" fmla="*/ 70 w 451"/>
              <a:gd name="T119" fmla="*/ 273 h 3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451" h="366">
                <a:moveTo>
                  <a:pt x="449" y="45"/>
                </a:moveTo>
                <a:cubicBezTo>
                  <a:pt x="448" y="44"/>
                  <a:pt x="448" y="44"/>
                  <a:pt x="448" y="44"/>
                </a:cubicBezTo>
                <a:cubicBezTo>
                  <a:pt x="448" y="44"/>
                  <a:pt x="448" y="44"/>
                  <a:pt x="448" y="44"/>
                </a:cubicBezTo>
                <a:cubicBezTo>
                  <a:pt x="448" y="44"/>
                  <a:pt x="448" y="44"/>
                  <a:pt x="448" y="44"/>
                </a:cubicBezTo>
                <a:cubicBezTo>
                  <a:pt x="448" y="44"/>
                  <a:pt x="448" y="44"/>
                  <a:pt x="448" y="44"/>
                </a:cubicBezTo>
                <a:cubicBezTo>
                  <a:pt x="448" y="44"/>
                  <a:pt x="448" y="44"/>
                  <a:pt x="448" y="44"/>
                </a:cubicBezTo>
                <a:cubicBezTo>
                  <a:pt x="448" y="44"/>
                  <a:pt x="448" y="44"/>
                  <a:pt x="448" y="44"/>
                </a:cubicBezTo>
                <a:cubicBezTo>
                  <a:pt x="448" y="44"/>
                  <a:pt x="443" y="47"/>
                  <a:pt x="434" y="48"/>
                </a:cubicBezTo>
                <a:cubicBezTo>
                  <a:pt x="431" y="48"/>
                  <a:pt x="428" y="48"/>
                  <a:pt x="425" y="48"/>
                </a:cubicBezTo>
                <a:cubicBezTo>
                  <a:pt x="415" y="48"/>
                  <a:pt x="406" y="47"/>
                  <a:pt x="398" y="47"/>
                </a:cubicBezTo>
                <a:cubicBezTo>
                  <a:pt x="395" y="47"/>
                  <a:pt x="392" y="47"/>
                  <a:pt x="388" y="48"/>
                </a:cubicBezTo>
                <a:cubicBezTo>
                  <a:pt x="383" y="49"/>
                  <a:pt x="378" y="51"/>
                  <a:pt x="375" y="53"/>
                </a:cubicBezTo>
                <a:cubicBezTo>
                  <a:pt x="373" y="54"/>
                  <a:pt x="371" y="55"/>
                  <a:pt x="370" y="56"/>
                </a:cubicBezTo>
                <a:cubicBezTo>
                  <a:pt x="369" y="57"/>
                  <a:pt x="368" y="57"/>
                  <a:pt x="367" y="58"/>
                </a:cubicBezTo>
                <a:cubicBezTo>
                  <a:pt x="369" y="59"/>
                  <a:pt x="369" y="59"/>
                  <a:pt x="369" y="59"/>
                </a:cubicBezTo>
                <a:cubicBezTo>
                  <a:pt x="370" y="60"/>
                  <a:pt x="370" y="60"/>
                  <a:pt x="370" y="60"/>
                </a:cubicBezTo>
                <a:cubicBezTo>
                  <a:pt x="371" y="59"/>
                  <a:pt x="372" y="58"/>
                  <a:pt x="373" y="56"/>
                </a:cubicBezTo>
                <a:cubicBezTo>
                  <a:pt x="374" y="53"/>
                  <a:pt x="374" y="49"/>
                  <a:pt x="375" y="46"/>
                </a:cubicBezTo>
                <a:cubicBezTo>
                  <a:pt x="376" y="42"/>
                  <a:pt x="376" y="39"/>
                  <a:pt x="376" y="37"/>
                </a:cubicBezTo>
                <a:cubicBezTo>
                  <a:pt x="376" y="37"/>
                  <a:pt x="376" y="36"/>
                  <a:pt x="376" y="36"/>
                </a:cubicBezTo>
                <a:cubicBezTo>
                  <a:pt x="376" y="36"/>
                  <a:pt x="376" y="36"/>
                  <a:pt x="376" y="36"/>
                </a:cubicBezTo>
                <a:cubicBezTo>
                  <a:pt x="376" y="31"/>
                  <a:pt x="373" y="24"/>
                  <a:pt x="370" y="19"/>
                </a:cubicBezTo>
                <a:cubicBezTo>
                  <a:pt x="368" y="20"/>
                  <a:pt x="368" y="20"/>
                  <a:pt x="368" y="20"/>
                </a:cubicBezTo>
                <a:cubicBezTo>
                  <a:pt x="370" y="19"/>
                  <a:pt x="370" y="19"/>
                  <a:pt x="370" y="19"/>
                </a:cubicBezTo>
                <a:cubicBezTo>
                  <a:pt x="369" y="18"/>
                  <a:pt x="369" y="17"/>
                  <a:pt x="368" y="16"/>
                </a:cubicBezTo>
                <a:cubicBezTo>
                  <a:pt x="368" y="15"/>
                  <a:pt x="368" y="15"/>
                  <a:pt x="367" y="15"/>
                </a:cubicBezTo>
                <a:cubicBezTo>
                  <a:pt x="367" y="14"/>
                  <a:pt x="367" y="14"/>
                  <a:pt x="367" y="14"/>
                </a:cubicBezTo>
                <a:cubicBezTo>
                  <a:pt x="366" y="15"/>
                  <a:pt x="366" y="15"/>
                  <a:pt x="366" y="15"/>
                </a:cubicBezTo>
                <a:cubicBezTo>
                  <a:pt x="367" y="14"/>
                  <a:pt x="367" y="14"/>
                  <a:pt x="367" y="14"/>
                </a:cubicBezTo>
                <a:cubicBezTo>
                  <a:pt x="367" y="14"/>
                  <a:pt x="367" y="14"/>
                  <a:pt x="367" y="14"/>
                </a:cubicBezTo>
                <a:cubicBezTo>
                  <a:pt x="366" y="15"/>
                  <a:pt x="366" y="15"/>
                  <a:pt x="366" y="15"/>
                </a:cubicBezTo>
                <a:cubicBezTo>
                  <a:pt x="367" y="14"/>
                  <a:pt x="367" y="14"/>
                  <a:pt x="367" y="14"/>
                </a:cubicBezTo>
                <a:cubicBezTo>
                  <a:pt x="366" y="14"/>
                  <a:pt x="366" y="14"/>
                  <a:pt x="366" y="14"/>
                </a:cubicBezTo>
                <a:cubicBezTo>
                  <a:pt x="367" y="14"/>
                  <a:pt x="367" y="14"/>
                  <a:pt x="367" y="14"/>
                </a:cubicBezTo>
                <a:cubicBezTo>
                  <a:pt x="367" y="14"/>
                  <a:pt x="367" y="14"/>
                  <a:pt x="367" y="14"/>
                </a:cubicBezTo>
                <a:cubicBezTo>
                  <a:pt x="366" y="14"/>
                  <a:pt x="366" y="14"/>
                  <a:pt x="366" y="14"/>
                </a:cubicBezTo>
                <a:cubicBezTo>
                  <a:pt x="367" y="14"/>
                  <a:pt x="367" y="14"/>
                  <a:pt x="367" y="14"/>
                </a:cubicBezTo>
                <a:cubicBezTo>
                  <a:pt x="367" y="14"/>
                  <a:pt x="367" y="14"/>
                  <a:pt x="367" y="13"/>
                </a:cubicBezTo>
                <a:cubicBezTo>
                  <a:pt x="366" y="12"/>
                  <a:pt x="365" y="9"/>
                  <a:pt x="364" y="6"/>
                </a:cubicBezTo>
                <a:cubicBezTo>
                  <a:pt x="364" y="4"/>
                  <a:pt x="363" y="2"/>
                  <a:pt x="363" y="2"/>
                </a:cubicBezTo>
                <a:cubicBezTo>
                  <a:pt x="363" y="0"/>
                  <a:pt x="363" y="0"/>
                  <a:pt x="363" y="0"/>
                </a:cubicBezTo>
                <a:cubicBezTo>
                  <a:pt x="361" y="1"/>
                  <a:pt x="361" y="1"/>
                  <a:pt x="361" y="1"/>
                </a:cubicBezTo>
                <a:cubicBezTo>
                  <a:pt x="360" y="1"/>
                  <a:pt x="359" y="2"/>
                  <a:pt x="358" y="3"/>
                </a:cubicBezTo>
                <a:cubicBezTo>
                  <a:pt x="355" y="6"/>
                  <a:pt x="350" y="12"/>
                  <a:pt x="343" y="24"/>
                </a:cubicBezTo>
                <a:cubicBezTo>
                  <a:pt x="338" y="33"/>
                  <a:pt x="336" y="41"/>
                  <a:pt x="335" y="49"/>
                </a:cubicBezTo>
                <a:cubicBezTo>
                  <a:pt x="334" y="58"/>
                  <a:pt x="335" y="67"/>
                  <a:pt x="334" y="78"/>
                </a:cubicBezTo>
                <a:cubicBezTo>
                  <a:pt x="332" y="100"/>
                  <a:pt x="325" y="122"/>
                  <a:pt x="311" y="147"/>
                </a:cubicBezTo>
                <a:cubicBezTo>
                  <a:pt x="312" y="148"/>
                  <a:pt x="312" y="148"/>
                  <a:pt x="312" y="148"/>
                </a:cubicBezTo>
                <a:cubicBezTo>
                  <a:pt x="311" y="147"/>
                  <a:pt x="311" y="147"/>
                  <a:pt x="311" y="147"/>
                </a:cubicBezTo>
                <a:cubicBezTo>
                  <a:pt x="303" y="159"/>
                  <a:pt x="285" y="171"/>
                  <a:pt x="269" y="181"/>
                </a:cubicBezTo>
                <a:cubicBezTo>
                  <a:pt x="253" y="190"/>
                  <a:pt x="238" y="197"/>
                  <a:pt x="235" y="198"/>
                </a:cubicBezTo>
                <a:cubicBezTo>
                  <a:pt x="236" y="200"/>
                  <a:pt x="236" y="200"/>
                  <a:pt x="236" y="200"/>
                </a:cubicBezTo>
                <a:cubicBezTo>
                  <a:pt x="238" y="200"/>
                  <a:pt x="238" y="200"/>
                  <a:pt x="238" y="200"/>
                </a:cubicBezTo>
                <a:cubicBezTo>
                  <a:pt x="238" y="198"/>
                  <a:pt x="237" y="196"/>
                  <a:pt x="236" y="193"/>
                </a:cubicBezTo>
                <a:cubicBezTo>
                  <a:pt x="234" y="189"/>
                  <a:pt x="231" y="185"/>
                  <a:pt x="227" y="181"/>
                </a:cubicBezTo>
                <a:cubicBezTo>
                  <a:pt x="224" y="178"/>
                  <a:pt x="219" y="175"/>
                  <a:pt x="215" y="175"/>
                </a:cubicBezTo>
                <a:cubicBezTo>
                  <a:pt x="214" y="175"/>
                  <a:pt x="214" y="175"/>
                  <a:pt x="214" y="175"/>
                </a:cubicBezTo>
                <a:cubicBezTo>
                  <a:pt x="211" y="175"/>
                  <a:pt x="208" y="176"/>
                  <a:pt x="206" y="178"/>
                </a:cubicBezTo>
                <a:cubicBezTo>
                  <a:pt x="202" y="180"/>
                  <a:pt x="201" y="183"/>
                  <a:pt x="199" y="186"/>
                </a:cubicBezTo>
                <a:cubicBezTo>
                  <a:pt x="199" y="187"/>
                  <a:pt x="198" y="188"/>
                  <a:pt x="198" y="189"/>
                </a:cubicBezTo>
                <a:cubicBezTo>
                  <a:pt x="197" y="190"/>
                  <a:pt x="197" y="190"/>
                  <a:pt x="197" y="190"/>
                </a:cubicBezTo>
                <a:cubicBezTo>
                  <a:pt x="198" y="190"/>
                  <a:pt x="198" y="190"/>
                  <a:pt x="198" y="190"/>
                </a:cubicBezTo>
                <a:cubicBezTo>
                  <a:pt x="197" y="190"/>
                  <a:pt x="197" y="190"/>
                  <a:pt x="197" y="190"/>
                </a:cubicBezTo>
                <a:cubicBezTo>
                  <a:pt x="197" y="190"/>
                  <a:pt x="197" y="190"/>
                  <a:pt x="197" y="190"/>
                </a:cubicBezTo>
                <a:cubicBezTo>
                  <a:pt x="198" y="190"/>
                  <a:pt x="198" y="190"/>
                  <a:pt x="198" y="190"/>
                </a:cubicBezTo>
                <a:cubicBezTo>
                  <a:pt x="197" y="190"/>
                  <a:pt x="197" y="190"/>
                  <a:pt x="197" y="190"/>
                </a:cubicBezTo>
                <a:cubicBezTo>
                  <a:pt x="198" y="191"/>
                  <a:pt x="198" y="191"/>
                  <a:pt x="198" y="191"/>
                </a:cubicBezTo>
                <a:cubicBezTo>
                  <a:pt x="198" y="190"/>
                  <a:pt x="198" y="190"/>
                  <a:pt x="198" y="190"/>
                </a:cubicBezTo>
                <a:cubicBezTo>
                  <a:pt x="197" y="190"/>
                  <a:pt x="197" y="190"/>
                  <a:pt x="197" y="190"/>
                </a:cubicBezTo>
                <a:cubicBezTo>
                  <a:pt x="198" y="191"/>
                  <a:pt x="198" y="191"/>
                  <a:pt x="198" y="191"/>
                </a:cubicBezTo>
                <a:cubicBezTo>
                  <a:pt x="198" y="190"/>
                  <a:pt x="198" y="190"/>
                  <a:pt x="198" y="190"/>
                </a:cubicBezTo>
                <a:cubicBezTo>
                  <a:pt x="198" y="191"/>
                  <a:pt x="198" y="191"/>
                  <a:pt x="198" y="191"/>
                </a:cubicBezTo>
                <a:cubicBezTo>
                  <a:pt x="198" y="190"/>
                  <a:pt x="198" y="190"/>
                  <a:pt x="198" y="190"/>
                </a:cubicBezTo>
                <a:cubicBezTo>
                  <a:pt x="198" y="190"/>
                  <a:pt x="198" y="190"/>
                  <a:pt x="198" y="190"/>
                </a:cubicBezTo>
                <a:cubicBezTo>
                  <a:pt x="198" y="191"/>
                  <a:pt x="198" y="191"/>
                  <a:pt x="198" y="191"/>
                </a:cubicBezTo>
                <a:cubicBezTo>
                  <a:pt x="198" y="190"/>
                  <a:pt x="198" y="190"/>
                  <a:pt x="198" y="190"/>
                </a:cubicBezTo>
                <a:cubicBezTo>
                  <a:pt x="198" y="190"/>
                  <a:pt x="198" y="190"/>
                  <a:pt x="198" y="190"/>
                </a:cubicBezTo>
                <a:cubicBezTo>
                  <a:pt x="198" y="190"/>
                  <a:pt x="198" y="190"/>
                  <a:pt x="198" y="190"/>
                </a:cubicBezTo>
                <a:cubicBezTo>
                  <a:pt x="198" y="190"/>
                  <a:pt x="198" y="190"/>
                  <a:pt x="198" y="190"/>
                </a:cubicBezTo>
                <a:cubicBezTo>
                  <a:pt x="198" y="190"/>
                  <a:pt x="198" y="190"/>
                  <a:pt x="198" y="190"/>
                </a:cubicBezTo>
                <a:cubicBezTo>
                  <a:pt x="198" y="190"/>
                  <a:pt x="198" y="190"/>
                  <a:pt x="198" y="190"/>
                </a:cubicBezTo>
                <a:cubicBezTo>
                  <a:pt x="198" y="190"/>
                  <a:pt x="198" y="190"/>
                  <a:pt x="198" y="190"/>
                </a:cubicBezTo>
                <a:cubicBezTo>
                  <a:pt x="197" y="191"/>
                  <a:pt x="197" y="191"/>
                  <a:pt x="197" y="191"/>
                </a:cubicBezTo>
                <a:cubicBezTo>
                  <a:pt x="199" y="191"/>
                  <a:pt x="199" y="191"/>
                  <a:pt x="199" y="191"/>
                </a:cubicBezTo>
                <a:cubicBezTo>
                  <a:pt x="199" y="189"/>
                  <a:pt x="197" y="186"/>
                  <a:pt x="195" y="185"/>
                </a:cubicBezTo>
                <a:cubicBezTo>
                  <a:pt x="193" y="183"/>
                  <a:pt x="191" y="181"/>
                  <a:pt x="187" y="181"/>
                </a:cubicBezTo>
                <a:cubicBezTo>
                  <a:pt x="186" y="181"/>
                  <a:pt x="184" y="182"/>
                  <a:pt x="183" y="182"/>
                </a:cubicBezTo>
                <a:cubicBezTo>
                  <a:pt x="182" y="183"/>
                  <a:pt x="181" y="184"/>
                  <a:pt x="180" y="185"/>
                </a:cubicBezTo>
                <a:cubicBezTo>
                  <a:pt x="179" y="187"/>
                  <a:pt x="177" y="190"/>
                  <a:pt x="176" y="193"/>
                </a:cubicBezTo>
                <a:cubicBezTo>
                  <a:pt x="174" y="198"/>
                  <a:pt x="173" y="203"/>
                  <a:pt x="171" y="208"/>
                </a:cubicBezTo>
                <a:cubicBezTo>
                  <a:pt x="170" y="213"/>
                  <a:pt x="169" y="218"/>
                  <a:pt x="168" y="220"/>
                </a:cubicBezTo>
                <a:cubicBezTo>
                  <a:pt x="170" y="221"/>
                  <a:pt x="170" y="221"/>
                  <a:pt x="170" y="221"/>
                </a:cubicBezTo>
                <a:cubicBezTo>
                  <a:pt x="169" y="219"/>
                  <a:pt x="169" y="219"/>
                  <a:pt x="169" y="219"/>
                </a:cubicBezTo>
                <a:cubicBezTo>
                  <a:pt x="168" y="219"/>
                  <a:pt x="167" y="220"/>
                  <a:pt x="166" y="220"/>
                </a:cubicBezTo>
                <a:cubicBezTo>
                  <a:pt x="161" y="221"/>
                  <a:pt x="151" y="220"/>
                  <a:pt x="139" y="220"/>
                </a:cubicBezTo>
                <a:cubicBezTo>
                  <a:pt x="126" y="221"/>
                  <a:pt x="111" y="221"/>
                  <a:pt x="94" y="225"/>
                </a:cubicBezTo>
                <a:cubicBezTo>
                  <a:pt x="70" y="229"/>
                  <a:pt x="50" y="243"/>
                  <a:pt x="37" y="258"/>
                </a:cubicBezTo>
                <a:cubicBezTo>
                  <a:pt x="26" y="270"/>
                  <a:pt x="16" y="284"/>
                  <a:pt x="10" y="294"/>
                </a:cubicBezTo>
                <a:cubicBezTo>
                  <a:pt x="12" y="295"/>
                  <a:pt x="12" y="295"/>
                  <a:pt x="12" y="295"/>
                </a:cubicBezTo>
                <a:cubicBezTo>
                  <a:pt x="13" y="293"/>
                  <a:pt x="13" y="293"/>
                  <a:pt x="13" y="293"/>
                </a:cubicBezTo>
                <a:cubicBezTo>
                  <a:pt x="12" y="293"/>
                  <a:pt x="12" y="292"/>
                  <a:pt x="11" y="292"/>
                </a:cubicBezTo>
                <a:cubicBezTo>
                  <a:pt x="10" y="292"/>
                  <a:pt x="9" y="292"/>
                  <a:pt x="9" y="292"/>
                </a:cubicBezTo>
                <a:cubicBezTo>
                  <a:pt x="5" y="292"/>
                  <a:pt x="1" y="294"/>
                  <a:pt x="0" y="298"/>
                </a:cubicBezTo>
                <a:cubicBezTo>
                  <a:pt x="0" y="299"/>
                  <a:pt x="0" y="300"/>
                  <a:pt x="0" y="301"/>
                </a:cubicBezTo>
                <a:cubicBezTo>
                  <a:pt x="0" y="305"/>
                  <a:pt x="2" y="308"/>
                  <a:pt x="6" y="309"/>
                </a:cubicBezTo>
                <a:cubicBezTo>
                  <a:pt x="6" y="309"/>
                  <a:pt x="6" y="309"/>
                  <a:pt x="6" y="309"/>
                </a:cubicBezTo>
                <a:cubicBezTo>
                  <a:pt x="7" y="309"/>
                  <a:pt x="7" y="309"/>
                  <a:pt x="7" y="309"/>
                </a:cubicBezTo>
                <a:cubicBezTo>
                  <a:pt x="8" y="307"/>
                  <a:pt x="8" y="307"/>
                  <a:pt x="8" y="307"/>
                </a:cubicBezTo>
                <a:cubicBezTo>
                  <a:pt x="6" y="306"/>
                  <a:pt x="6" y="306"/>
                  <a:pt x="6" y="306"/>
                </a:cubicBezTo>
                <a:cubicBezTo>
                  <a:pt x="5" y="307"/>
                  <a:pt x="5" y="308"/>
                  <a:pt x="4" y="310"/>
                </a:cubicBezTo>
                <a:cubicBezTo>
                  <a:pt x="4" y="311"/>
                  <a:pt x="4" y="312"/>
                  <a:pt x="4" y="312"/>
                </a:cubicBezTo>
                <a:cubicBezTo>
                  <a:pt x="4" y="316"/>
                  <a:pt x="6" y="320"/>
                  <a:pt x="10" y="321"/>
                </a:cubicBezTo>
                <a:cubicBezTo>
                  <a:pt x="11" y="321"/>
                  <a:pt x="12" y="321"/>
                  <a:pt x="13" y="321"/>
                </a:cubicBezTo>
                <a:cubicBezTo>
                  <a:pt x="14" y="321"/>
                  <a:pt x="16" y="321"/>
                  <a:pt x="17" y="320"/>
                </a:cubicBezTo>
                <a:cubicBezTo>
                  <a:pt x="16" y="319"/>
                  <a:pt x="16" y="319"/>
                  <a:pt x="16" y="319"/>
                </a:cubicBezTo>
                <a:cubicBezTo>
                  <a:pt x="15" y="320"/>
                  <a:pt x="15" y="320"/>
                  <a:pt x="15" y="320"/>
                </a:cubicBezTo>
                <a:cubicBezTo>
                  <a:pt x="15" y="321"/>
                  <a:pt x="16" y="321"/>
                  <a:pt x="18" y="322"/>
                </a:cubicBezTo>
                <a:cubicBezTo>
                  <a:pt x="22" y="325"/>
                  <a:pt x="31" y="329"/>
                  <a:pt x="39" y="332"/>
                </a:cubicBezTo>
                <a:cubicBezTo>
                  <a:pt x="43" y="333"/>
                  <a:pt x="46" y="335"/>
                  <a:pt x="50" y="336"/>
                </a:cubicBezTo>
                <a:cubicBezTo>
                  <a:pt x="53" y="337"/>
                  <a:pt x="55" y="338"/>
                  <a:pt x="57" y="338"/>
                </a:cubicBezTo>
                <a:cubicBezTo>
                  <a:pt x="59" y="339"/>
                  <a:pt x="65" y="340"/>
                  <a:pt x="72" y="341"/>
                </a:cubicBezTo>
                <a:cubicBezTo>
                  <a:pt x="79" y="342"/>
                  <a:pt x="86" y="343"/>
                  <a:pt x="89" y="343"/>
                </a:cubicBezTo>
                <a:cubicBezTo>
                  <a:pt x="90" y="343"/>
                  <a:pt x="90" y="343"/>
                  <a:pt x="90" y="343"/>
                </a:cubicBezTo>
                <a:cubicBezTo>
                  <a:pt x="93" y="343"/>
                  <a:pt x="98" y="342"/>
                  <a:pt x="103" y="341"/>
                </a:cubicBezTo>
                <a:cubicBezTo>
                  <a:pt x="108" y="339"/>
                  <a:pt x="113" y="337"/>
                  <a:pt x="117" y="331"/>
                </a:cubicBezTo>
                <a:cubicBezTo>
                  <a:pt x="123" y="325"/>
                  <a:pt x="127" y="317"/>
                  <a:pt x="127" y="303"/>
                </a:cubicBezTo>
                <a:cubicBezTo>
                  <a:pt x="127" y="295"/>
                  <a:pt x="126" y="286"/>
                  <a:pt x="123" y="274"/>
                </a:cubicBezTo>
                <a:cubicBezTo>
                  <a:pt x="121" y="275"/>
                  <a:pt x="121" y="275"/>
                  <a:pt x="121" y="275"/>
                </a:cubicBezTo>
                <a:cubicBezTo>
                  <a:pt x="119" y="276"/>
                  <a:pt x="119" y="276"/>
                  <a:pt x="119" y="276"/>
                </a:cubicBezTo>
                <a:cubicBezTo>
                  <a:pt x="119" y="276"/>
                  <a:pt x="119" y="276"/>
                  <a:pt x="119" y="276"/>
                </a:cubicBezTo>
                <a:cubicBezTo>
                  <a:pt x="121" y="280"/>
                  <a:pt x="126" y="295"/>
                  <a:pt x="126" y="308"/>
                </a:cubicBezTo>
                <a:cubicBezTo>
                  <a:pt x="126" y="311"/>
                  <a:pt x="126" y="313"/>
                  <a:pt x="125" y="315"/>
                </a:cubicBezTo>
                <a:cubicBezTo>
                  <a:pt x="124" y="323"/>
                  <a:pt x="121" y="329"/>
                  <a:pt x="117" y="333"/>
                </a:cubicBezTo>
                <a:cubicBezTo>
                  <a:pt x="113" y="338"/>
                  <a:pt x="108" y="341"/>
                  <a:pt x="101" y="343"/>
                </a:cubicBezTo>
                <a:cubicBezTo>
                  <a:pt x="99" y="343"/>
                  <a:pt x="99" y="343"/>
                  <a:pt x="99" y="343"/>
                </a:cubicBezTo>
                <a:cubicBezTo>
                  <a:pt x="100" y="346"/>
                  <a:pt x="100" y="346"/>
                  <a:pt x="100" y="346"/>
                </a:cubicBezTo>
                <a:cubicBezTo>
                  <a:pt x="100" y="347"/>
                  <a:pt x="100" y="347"/>
                  <a:pt x="100" y="347"/>
                </a:cubicBezTo>
                <a:cubicBezTo>
                  <a:pt x="101" y="347"/>
                  <a:pt x="101" y="347"/>
                  <a:pt x="101" y="347"/>
                </a:cubicBezTo>
                <a:cubicBezTo>
                  <a:pt x="109" y="348"/>
                  <a:pt x="116" y="348"/>
                  <a:pt x="124" y="348"/>
                </a:cubicBezTo>
                <a:cubicBezTo>
                  <a:pt x="142" y="348"/>
                  <a:pt x="159" y="347"/>
                  <a:pt x="172" y="345"/>
                </a:cubicBezTo>
                <a:cubicBezTo>
                  <a:pt x="179" y="343"/>
                  <a:pt x="184" y="342"/>
                  <a:pt x="189" y="341"/>
                </a:cubicBezTo>
                <a:cubicBezTo>
                  <a:pt x="191" y="341"/>
                  <a:pt x="193" y="340"/>
                  <a:pt x="194" y="340"/>
                </a:cubicBezTo>
                <a:cubicBezTo>
                  <a:pt x="196" y="339"/>
                  <a:pt x="197" y="339"/>
                  <a:pt x="198" y="338"/>
                </a:cubicBezTo>
                <a:cubicBezTo>
                  <a:pt x="197" y="337"/>
                  <a:pt x="197" y="337"/>
                  <a:pt x="197" y="337"/>
                </a:cubicBezTo>
                <a:cubicBezTo>
                  <a:pt x="195" y="338"/>
                  <a:pt x="195" y="338"/>
                  <a:pt x="195" y="338"/>
                </a:cubicBezTo>
                <a:cubicBezTo>
                  <a:pt x="198" y="342"/>
                  <a:pt x="204" y="349"/>
                  <a:pt x="211" y="355"/>
                </a:cubicBezTo>
                <a:cubicBezTo>
                  <a:pt x="214" y="358"/>
                  <a:pt x="217" y="361"/>
                  <a:pt x="221" y="363"/>
                </a:cubicBezTo>
                <a:cubicBezTo>
                  <a:pt x="224" y="365"/>
                  <a:pt x="227" y="366"/>
                  <a:pt x="230" y="366"/>
                </a:cubicBezTo>
                <a:cubicBezTo>
                  <a:pt x="231" y="366"/>
                  <a:pt x="233" y="366"/>
                  <a:pt x="234" y="365"/>
                </a:cubicBezTo>
                <a:cubicBezTo>
                  <a:pt x="236" y="363"/>
                  <a:pt x="237" y="361"/>
                  <a:pt x="238" y="359"/>
                </a:cubicBezTo>
                <a:cubicBezTo>
                  <a:pt x="239" y="357"/>
                  <a:pt x="239" y="355"/>
                  <a:pt x="239" y="353"/>
                </a:cubicBezTo>
                <a:cubicBezTo>
                  <a:pt x="239" y="352"/>
                  <a:pt x="239" y="351"/>
                  <a:pt x="239" y="350"/>
                </a:cubicBezTo>
                <a:cubicBezTo>
                  <a:pt x="239" y="348"/>
                  <a:pt x="239" y="347"/>
                  <a:pt x="239" y="347"/>
                </a:cubicBezTo>
                <a:cubicBezTo>
                  <a:pt x="239" y="346"/>
                  <a:pt x="239" y="346"/>
                  <a:pt x="240" y="346"/>
                </a:cubicBezTo>
                <a:cubicBezTo>
                  <a:pt x="239" y="344"/>
                  <a:pt x="239" y="344"/>
                  <a:pt x="239" y="344"/>
                </a:cubicBezTo>
                <a:cubicBezTo>
                  <a:pt x="238" y="346"/>
                  <a:pt x="238" y="346"/>
                  <a:pt x="238" y="346"/>
                </a:cubicBezTo>
                <a:cubicBezTo>
                  <a:pt x="243" y="348"/>
                  <a:pt x="248" y="349"/>
                  <a:pt x="252" y="349"/>
                </a:cubicBezTo>
                <a:cubicBezTo>
                  <a:pt x="260" y="349"/>
                  <a:pt x="266" y="346"/>
                  <a:pt x="269" y="342"/>
                </a:cubicBezTo>
                <a:cubicBezTo>
                  <a:pt x="273" y="338"/>
                  <a:pt x="275" y="333"/>
                  <a:pt x="275" y="328"/>
                </a:cubicBezTo>
                <a:cubicBezTo>
                  <a:pt x="275" y="328"/>
                  <a:pt x="275" y="328"/>
                  <a:pt x="275" y="328"/>
                </a:cubicBezTo>
                <a:cubicBezTo>
                  <a:pt x="275" y="323"/>
                  <a:pt x="273" y="318"/>
                  <a:pt x="269" y="315"/>
                </a:cubicBezTo>
                <a:cubicBezTo>
                  <a:pt x="265" y="312"/>
                  <a:pt x="261" y="310"/>
                  <a:pt x="257" y="308"/>
                </a:cubicBezTo>
                <a:cubicBezTo>
                  <a:pt x="256" y="310"/>
                  <a:pt x="256" y="310"/>
                  <a:pt x="256" y="310"/>
                </a:cubicBezTo>
                <a:cubicBezTo>
                  <a:pt x="257" y="311"/>
                  <a:pt x="257" y="311"/>
                  <a:pt x="257" y="311"/>
                </a:cubicBezTo>
                <a:cubicBezTo>
                  <a:pt x="260" y="309"/>
                  <a:pt x="265" y="306"/>
                  <a:pt x="272" y="300"/>
                </a:cubicBezTo>
                <a:cubicBezTo>
                  <a:pt x="281" y="292"/>
                  <a:pt x="293" y="282"/>
                  <a:pt x="303" y="271"/>
                </a:cubicBezTo>
                <a:cubicBezTo>
                  <a:pt x="314" y="260"/>
                  <a:pt x="323" y="248"/>
                  <a:pt x="329" y="240"/>
                </a:cubicBezTo>
                <a:cubicBezTo>
                  <a:pt x="336" y="228"/>
                  <a:pt x="341" y="212"/>
                  <a:pt x="346" y="196"/>
                </a:cubicBezTo>
                <a:cubicBezTo>
                  <a:pt x="351" y="179"/>
                  <a:pt x="356" y="161"/>
                  <a:pt x="361" y="147"/>
                </a:cubicBezTo>
                <a:cubicBezTo>
                  <a:pt x="359" y="147"/>
                  <a:pt x="359" y="147"/>
                  <a:pt x="359" y="147"/>
                </a:cubicBezTo>
                <a:cubicBezTo>
                  <a:pt x="360" y="148"/>
                  <a:pt x="360" y="148"/>
                  <a:pt x="360" y="148"/>
                </a:cubicBezTo>
                <a:cubicBezTo>
                  <a:pt x="363" y="142"/>
                  <a:pt x="366" y="134"/>
                  <a:pt x="370" y="128"/>
                </a:cubicBezTo>
                <a:cubicBezTo>
                  <a:pt x="373" y="121"/>
                  <a:pt x="377" y="115"/>
                  <a:pt x="380" y="112"/>
                </a:cubicBezTo>
                <a:cubicBezTo>
                  <a:pt x="380" y="112"/>
                  <a:pt x="380" y="112"/>
                  <a:pt x="380" y="112"/>
                </a:cubicBezTo>
                <a:cubicBezTo>
                  <a:pt x="380" y="111"/>
                  <a:pt x="380" y="111"/>
                  <a:pt x="380" y="111"/>
                </a:cubicBezTo>
                <a:cubicBezTo>
                  <a:pt x="381" y="110"/>
                  <a:pt x="383" y="108"/>
                  <a:pt x="386" y="107"/>
                </a:cubicBezTo>
                <a:cubicBezTo>
                  <a:pt x="394" y="102"/>
                  <a:pt x="410" y="96"/>
                  <a:pt x="429" y="84"/>
                </a:cubicBezTo>
                <a:cubicBezTo>
                  <a:pt x="439" y="79"/>
                  <a:pt x="444" y="72"/>
                  <a:pt x="447" y="65"/>
                </a:cubicBezTo>
                <a:cubicBezTo>
                  <a:pt x="451" y="59"/>
                  <a:pt x="451" y="53"/>
                  <a:pt x="451" y="49"/>
                </a:cubicBezTo>
                <a:cubicBezTo>
                  <a:pt x="451" y="47"/>
                  <a:pt x="451" y="45"/>
                  <a:pt x="451" y="45"/>
                </a:cubicBezTo>
                <a:cubicBezTo>
                  <a:pt x="450" y="41"/>
                  <a:pt x="450" y="41"/>
                  <a:pt x="450" y="41"/>
                </a:cubicBezTo>
                <a:cubicBezTo>
                  <a:pt x="448" y="44"/>
                  <a:pt x="448" y="44"/>
                  <a:pt x="448" y="44"/>
                </a:cubicBezTo>
                <a:cubicBezTo>
                  <a:pt x="449" y="45"/>
                  <a:pt x="449" y="45"/>
                  <a:pt x="449" y="45"/>
                </a:cubicBezTo>
                <a:cubicBezTo>
                  <a:pt x="447" y="46"/>
                  <a:pt x="447" y="46"/>
                  <a:pt x="447" y="46"/>
                </a:cubicBezTo>
                <a:cubicBezTo>
                  <a:pt x="447" y="46"/>
                  <a:pt x="447" y="46"/>
                  <a:pt x="447" y="46"/>
                </a:cubicBezTo>
                <a:cubicBezTo>
                  <a:pt x="447" y="46"/>
                  <a:pt x="447" y="47"/>
                  <a:pt x="447" y="49"/>
                </a:cubicBezTo>
                <a:cubicBezTo>
                  <a:pt x="447" y="53"/>
                  <a:pt x="447" y="58"/>
                  <a:pt x="444" y="64"/>
                </a:cubicBezTo>
                <a:cubicBezTo>
                  <a:pt x="441" y="69"/>
                  <a:pt x="436" y="76"/>
                  <a:pt x="427" y="81"/>
                </a:cubicBezTo>
                <a:cubicBezTo>
                  <a:pt x="415" y="89"/>
                  <a:pt x="404" y="94"/>
                  <a:pt x="395" y="98"/>
                </a:cubicBezTo>
                <a:cubicBezTo>
                  <a:pt x="391" y="100"/>
                  <a:pt x="387" y="101"/>
                  <a:pt x="384" y="103"/>
                </a:cubicBezTo>
                <a:cubicBezTo>
                  <a:pt x="381" y="105"/>
                  <a:pt x="378" y="107"/>
                  <a:pt x="377" y="109"/>
                </a:cubicBezTo>
                <a:cubicBezTo>
                  <a:pt x="378" y="110"/>
                  <a:pt x="378" y="110"/>
                  <a:pt x="378" y="110"/>
                </a:cubicBezTo>
                <a:cubicBezTo>
                  <a:pt x="377" y="109"/>
                  <a:pt x="377" y="109"/>
                  <a:pt x="377" y="109"/>
                </a:cubicBezTo>
                <a:cubicBezTo>
                  <a:pt x="373" y="113"/>
                  <a:pt x="370" y="119"/>
                  <a:pt x="366" y="126"/>
                </a:cubicBezTo>
                <a:cubicBezTo>
                  <a:pt x="363" y="133"/>
                  <a:pt x="359" y="140"/>
                  <a:pt x="357" y="146"/>
                </a:cubicBezTo>
                <a:cubicBezTo>
                  <a:pt x="357" y="146"/>
                  <a:pt x="357" y="146"/>
                  <a:pt x="357" y="146"/>
                </a:cubicBezTo>
                <a:cubicBezTo>
                  <a:pt x="357" y="146"/>
                  <a:pt x="357" y="146"/>
                  <a:pt x="357" y="146"/>
                </a:cubicBezTo>
                <a:cubicBezTo>
                  <a:pt x="352" y="160"/>
                  <a:pt x="347" y="178"/>
                  <a:pt x="342" y="194"/>
                </a:cubicBezTo>
                <a:cubicBezTo>
                  <a:pt x="338" y="211"/>
                  <a:pt x="332" y="227"/>
                  <a:pt x="325" y="238"/>
                </a:cubicBezTo>
                <a:cubicBezTo>
                  <a:pt x="319" y="249"/>
                  <a:pt x="304" y="265"/>
                  <a:pt x="290" y="279"/>
                </a:cubicBezTo>
                <a:cubicBezTo>
                  <a:pt x="282" y="286"/>
                  <a:pt x="275" y="292"/>
                  <a:pt x="269" y="297"/>
                </a:cubicBezTo>
                <a:cubicBezTo>
                  <a:pt x="263" y="302"/>
                  <a:pt x="258" y="306"/>
                  <a:pt x="255" y="308"/>
                </a:cubicBezTo>
                <a:cubicBezTo>
                  <a:pt x="252" y="310"/>
                  <a:pt x="252" y="310"/>
                  <a:pt x="252" y="310"/>
                </a:cubicBezTo>
                <a:cubicBezTo>
                  <a:pt x="255" y="311"/>
                  <a:pt x="255" y="311"/>
                  <a:pt x="255" y="311"/>
                </a:cubicBezTo>
                <a:cubicBezTo>
                  <a:pt x="259" y="313"/>
                  <a:pt x="263" y="315"/>
                  <a:pt x="266" y="318"/>
                </a:cubicBezTo>
                <a:cubicBezTo>
                  <a:pt x="269" y="321"/>
                  <a:pt x="271" y="324"/>
                  <a:pt x="271" y="328"/>
                </a:cubicBezTo>
                <a:cubicBezTo>
                  <a:pt x="271" y="328"/>
                  <a:pt x="271" y="328"/>
                  <a:pt x="271" y="328"/>
                </a:cubicBezTo>
                <a:cubicBezTo>
                  <a:pt x="271" y="331"/>
                  <a:pt x="270" y="336"/>
                  <a:pt x="267" y="339"/>
                </a:cubicBezTo>
                <a:cubicBezTo>
                  <a:pt x="263" y="342"/>
                  <a:pt x="259" y="345"/>
                  <a:pt x="252" y="345"/>
                </a:cubicBezTo>
                <a:cubicBezTo>
                  <a:pt x="248" y="345"/>
                  <a:pt x="244" y="344"/>
                  <a:pt x="240" y="342"/>
                </a:cubicBezTo>
                <a:cubicBezTo>
                  <a:pt x="239" y="342"/>
                  <a:pt x="239" y="342"/>
                  <a:pt x="239" y="342"/>
                </a:cubicBezTo>
                <a:cubicBezTo>
                  <a:pt x="238" y="342"/>
                  <a:pt x="238" y="342"/>
                  <a:pt x="238" y="342"/>
                </a:cubicBezTo>
                <a:cubicBezTo>
                  <a:pt x="237" y="343"/>
                  <a:pt x="236" y="344"/>
                  <a:pt x="235" y="346"/>
                </a:cubicBezTo>
                <a:cubicBezTo>
                  <a:pt x="235" y="347"/>
                  <a:pt x="235" y="348"/>
                  <a:pt x="235" y="350"/>
                </a:cubicBezTo>
                <a:cubicBezTo>
                  <a:pt x="235" y="351"/>
                  <a:pt x="235" y="352"/>
                  <a:pt x="235" y="353"/>
                </a:cubicBezTo>
                <a:cubicBezTo>
                  <a:pt x="235" y="355"/>
                  <a:pt x="235" y="356"/>
                  <a:pt x="234" y="358"/>
                </a:cubicBezTo>
                <a:cubicBezTo>
                  <a:pt x="234" y="359"/>
                  <a:pt x="233" y="361"/>
                  <a:pt x="232" y="362"/>
                </a:cubicBezTo>
                <a:cubicBezTo>
                  <a:pt x="231" y="362"/>
                  <a:pt x="231" y="362"/>
                  <a:pt x="230" y="362"/>
                </a:cubicBezTo>
                <a:cubicBezTo>
                  <a:pt x="228" y="362"/>
                  <a:pt x="226" y="361"/>
                  <a:pt x="223" y="360"/>
                </a:cubicBezTo>
                <a:cubicBezTo>
                  <a:pt x="214" y="354"/>
                  <a:pt x="203" y="342"/>
                  <a:pt x="199" y="335"/>
                </a:cubicBezTo>
                <a:cubicBezTo>
                  <a:pt x="198" y="334"/>
                  <a:pt x="198" y="334"/>
                  <a:pt x="198" y="334"/>
                </a:cubicBezTo>
                <a:cubicBezTo>
                  <a:pt x="196" y="335"/>
                  <a:pt x="196" y="335"/>
                  <a:pt x="196" y="335"/>
                </a:cubicBezTo>
                <a:cubicBezTo>
                  <a:pt x="196" y="335"/>
                  <a:pt x="195" y="335"/>
                  <a:pt x="193" y="336"/>
                </a:cubicBezTo>
                <a:cubicBezTo>
                  <a:pt x="188" y="337"/>
                  <a:pt x="179" y="340"/>
                  <a:pt x="166" y="341"/>
                </a:cubicBezTo>
                <a:cubicBezTo>
                  <a:pt x="154" y="343"/>
                  <a:pt x="139" y="344"/>
                  <a:pt x="124" y="344"/>
                </a:cubicBezTo>
                <a:cubicBezTo>
                  <a:pt x="117" y="344"/>
                  <a:pt x="109" y="344"/>
                  <a:pt x="102" y="343"/>
                </a:cubicBezTo>
                <a:cubicBezTo>
                  <a:pt x="102" y="345"/>
                  <a:pt x="102" y="345"/>
                  <a:pt x="102" y="345"/>
                </a:cubicBezTo>
                <a:cubicBezTo>
                  <a:pt x="104" y="345"/>
                  <a:pt x="104" y="345"/>
                  <a:pt x="104" y="345"/>
                </a:cubicBezTo>
                <a:cubicBezTo>
                  <a:pt x="104" y="345"/>
                  <a:pt x="104" y="345"/>
                  <a:pt x="104" y="345"/>
                </a:cubicBezTo>
                <a:cubicBezTo>
                  <a:pt x="102" y="345"/>
                  <a:pt x="102" y="345"/>
                  <a:pt x="102" y="345"/>
                </a:cubicBezTo>
                <a:cubicBezTo>
                  <a:pt x="102" y="347"/>
                  <a:pt x="102" y="347"/>
                  <a:pt x="102" y="347"/>
                </a:cubicBezTo>
                <a:cubicBezTo>
                  <a:pt x="109" y="345"/>
                  <a:pt x="115" y="341"/>
                  <a:pt x="120" y="336"/>
                </a:cubicBezTo>
                <a:cubicBezTo>
                  <a:pt x="124" y="331"/>
                  <a:pt x="128" y="324"/>
                  <a:pt x="129" y="316"/>
                </a:cubicBezTo>
                <a:cubicBezTo>
                  <a:pt x="130" y="314"/>
                  <a:pt x="130" y="311"/>
                  <a:pt x="130" y="308"/>
                </a:cubicBezTo>
                <a:cubicBezTo>
                  <a:pt x="130" y="292"/>
                  <a:pt x="123" y="274"/>
                  <a:pt x="123" y="274"/>
                </a:cubicBezTo>
                <a:cubicBezTo>
                  <a:pt x="119" y="275"/>
                  <a:pt x="119" y="275"/>
                  <a:pt x="119" y="275"/>
                </a:cubicBezTo>
                <a:cubicBezTo>
                  <a:pt x="122" y="287"/>
                  <a:pt x="123" y="296"/>
                  <a:pt x="123" y="303"/>
                </a:cubicBezTo>
                <a:cubicBezTo>
                  <a:pt x="123" y="316"/>
                  <a:pt x="119" y="323"/>
                  <a:pt x="114" y="329"/>
                </a:cubicBezTo>
                <a:cubicBezTo>
                  <a:pt x="111" y="333"/>
                  <a:pt x="106" y="336"/>
                  <a:pt x="102" y="337"/>
                </a:cubicBezTo>
                <a:cubicBezTo>
                  <a:pt x="97" y="338"/>
                  <a:pt x="93" y="339"/>
                  <a:pt x="90" y="339"/>
                </a:cubicBezTo>
                <a:cubicBezTo>
                  <a:pt x="89" y="339"/>
                  <a:pt x="89" y="339"/>
                  <a:pt x="89" y="339"/>
                </a:cubicBezTo>
                <a:cubicBezTo>
                  <a:pt x="86" y="339"/>
                  <a:pt x="79" y="338"/>
                  <a:pt x="73" y="337"/>
                </a:cubicBezTo>
                <a:cubicBezTo>
                  <a:pt x="66" y="336"/>
                  <a:pt x="59" y="335"/>
                  <a:pt x="57" y="334"/>
                </a:cubicBezTo>
                <a:cubicBezTo>
                  <a:pt x="56" y="334"/>
                  <a:pt x="53" y="333"/>
                  <a:pt x="50" y="332"/>
                </a:cubicBezTo>
                <a:cubicBezTo>
                  <a:pt x="44" y="330"/>
                  <a:pt x="37" y="327"/>
                  <a:pt x="30" y="324"/>
                </a:cubicBezTo>
                <a:cubicBezTo>
                  <a:pt x="27" y="322"/>
                  <a:pt x="24" y="321"/>
                  <a:pt x="22" y="320"/>
                </a:cubicBezTo>
                <a:cubicBezTo>
                  <a:pt x="20" y="319"/>
                  <a:pt x="18" y="318"/>
                  <a:pt x="17" y="317"/>
                </a:cubicBezTo>
                <a:cubicBezTo>
                  <a:pt x="16" y="316"/>
                  <a:pt x="16" y="316"/>
                  <a:pt x="16" y="316"/>
                </a:cubicBezTo>
                <a:cubicBezTo>
                  <a:pt x="15" y="317"/>
                  <a:pt x="15" y="317"/>
                  <a:pt x="15" y="317"/>
                </a:cubicBezTo>
                <a:cubicBezTo>
                  <a:pt x="14" y="317"/>
                  <a:pt x="13" y="317"/>
                  <a:pt x="13" y="317"/>
                </a:cubicBezTo>
                <a:cubicBezTo>
                  <a:pt x="12" y="317"/>
                  <a:pt x="12" y="317"/>
                  <a:pt x="11" y="317"/>
                </a:cubicBezTo>
                <a:cubicBezTo>
                  <a:pt x="9" y="317"/>
                  <a:pt x="8" y="315"/>
                  <a:pt x="8" y="312"/>
                </a:cubicBezTo>
                <a:cubicBezTo>
                  <a:pt x="8" y="312"/>
                  <a:pt x="8" y="311"/>
                  <a:pt x="8" y="311"/>
                </a:cubicBezTo>
                <a:cubicBezTo>
                  <a:pt x="8" y="310"/>
                  <a:pt x="9" y="309"/>
                  <a:pt x="9" y="309"/>
                </a:cubicBezTo>
                <a:cubicBezTo>
                  <a:pt x="12" y="306"/>
                  <a:pt x="12" y="306"/>
                  <a:pt x="12" y="306"/>
                </a:cubicBezTo>
                <a:cubicBezTo>
                  <a:pt x="7" y="305"/>
                  <a:pt x="7" y="305"/>
                  <a:pt x="7" y="305"/>
                </a:cubicBezTo>
                <a:cubicBezTo>
                  <a:pt x="7" y="307"/>
                  <a:pt x="7" y="307"/>
                  <a:pt x="7" y="307"/>
                </a:cubicBezTo>
                <a:cubicBezTo>
                  <a:pt x="7" y="305"/>
                  <a:pt x="7" y="305"/>
                  <a:pt x="7" y="305"/>
                </a:cubicBezTo>
                <a:cubicBezTo>
                  <a:pt x="5" y="305"/>
                  <a:pt x="4" y="303"/>
                  <a:pt x="4" y="301"/>
                </a:cubicBezTo>
                <a:cubicBezTo>
                  <a:pt x="4" y="300"/>
                  <a:pt x="4" y="300"/>
                  <a:pt x="4" y="299"/>
                </a:cubicBezTo>
                <a:cubicBezTo>
                  <a:pt x="5" y="297"/>
                  <a:pt x="7" y="296"/>
                  <a:pt x="9" y="296"/>
                </a:cubicBezTo>
                <a:cubicBezTo>
                  <a:pt x="9" y="296"/>
                  <a:pt x="9" y="296"/>
                  <a:pt x="10" y="296"/>
                </a:cubicBezTo>
                <a:cubicBezTo>
                  <a:pt x="10" y="296"/>
                  <a:pt x="11" y="296"/>
                  <a:pt x="11" y="296"/>
                </a:cubicBezTo>
                <a:cubicBezTo>
                  <a:pt x="13" y="297"/>
                  <a:pt x="13" y="297"/>
                  <a:pt x="13" y="297"/>
                </a:cubicBezTo>
                <a:cubicBezTo>
                  <a:pt x="14" y="296"/>
                  <a:pt x="14" y="296"/>
                  <a:pt x="14" y="296"/>
                </a:cubicBezTo>
                <a:cubicBezTo>
                  <a:pt x="19" y="286"/>
                  <a:pt x="29" y="272"/>
                  <a:pt x="40" y="260"/>
                </a:cubicBezTo>
                <a:cubicBezTo>
                  <a:pt x="53" y="246"/>
                  <a:pt x="72" y="233"/>
                  <a:pt x="95" y="228"/>
                </a:cubicBezTo>
                <a:cubicBezTo>
                  <a:pt x="113" y="225"/>
                  <a:pt x="131" y="225"/>
                  <a:pt x="144" y="224"/>
                </a:cubicBezTo>
                <a:cubicBezTo>
                  <a:pt x="151" y="224"/>
                  <a:pt x="156" y="224"/>
                  <a:pt x="161" y="224"/>
                </a:cubicBezTo>
                <a:cubicBezTo>
                  <a:pt x="163" y="224"/>
                  <a:pt x="165" y="224"/>
                  <a:pt x="166" y="224"/>
                </a:cubicBezTo>
                <a:cubicBezTo>
                  <a:pt x="168" y="224"/>
                  <a:pt x="169" y="223"/>
                  <a:pt x="171" y="222"/>
                </a:cubicBezTo>
                <a:cubicBezTo>
                  <a:pt x="171" y="222"/>
                  <a:pt x="171" y="222"/>
                  <a:pt x="171" y="222"/>
                </a:cubicBezTo>
                <a:cubicBezTo>
                  <a:pt x="171" y="221"/>
                  <a:pt x="171" y="221"/>
                  <a:pt x="171" y="221"/>
                </a:cubicBezTo>
                <a:cubicBezTo>
                  <a:pt x="172" y="219"/>
                  <a:pt x="173" y="216"/>
                  <a:pt x="174" y="213"/>
                </a:cubicBezTo>
                <a:cubicBezTo>
                  <a:pt x="176" y="207"/>
                  <a:pt x="177" y="201"/>
                  <a:pt x="179" y="196"/>
                </a:cubicBezTo>
                <a:cubicBezTo>
                  <a:pt x="180" y="193"/>
                  <a:pt x="181" y="191"/>
                  <a:pt x="182" y="189"/>
                </a:cubicBezTo>
                <a:cubicBezTo>
                  <a:pt x="183" y="187"/>
                  <a:pt x="184" y="186"/>
                  <a:pt x="185" y="186"/>
                </a:cubicBezTo>
                <a:cubicBezTo>
                  <a:pt x="186" y="185"/>
                  <a:pt x="187" y="185"/>
                  <a:pt x="187" y="185"/>
                </a:cubicBezTo>
                <a:cubicBezTo>
                  <a:pt x="189" y="185"/>
                  <a:pt x="191" y="186"/>
                  <a:pt x="193" y="187"/>
                </a:cubicBezTo>
                <a:cubicBezTo>
                  <a:pt x="194" y="189"/>
                  <a:pt x="195" y="191"/>
                  <a:pt x="195" y="191"/>
                </a:cubicBezTo>
                <a:cubicBezTo>
                  <a:pt x="195" y="192"/>
                  <a:pt x="195" y="192"/>
                  <a:pt x="195" y="192"/>
                </a:cubicBezTo>
                <a:cubicBezTo>
                  <a:pt x="196" y="193"/>
                  <a:pt x="196" y="193"/>
                  <a:pt x="196" y="193"/>
                </a:cubicBezTo>
                <a:cubicBezTo>
                  <a:pt x="196" y="193"/>
                  <a:pt x="197" y="194"/>
                  <a:pt x="198" y="194"/>
                </a:cubicBezTo>
                <a:cubicBezTo>
                  <a:pt x="198" y="194"/>
                  <a:pt x="199" y="193"/>
                  <a:pt x="199" y="193"/>
                </a:cubicBezTo>
                <a:cubicBezTo>
                  <a:pt x="200" y="193"/>
                  <a:pt x="201" y="192"/>
                  <a:pt x="201" y="191"/>
                </a:cubicBezTo>
                <a:cubicBezTo>
                  <a:pt x="202" y="190"/>
                  <a:pt x="202" y="189"/>
                  <a:pt x="203" y="188"/>
                </a:cubicBezTo>
                <a:cubicBezTo>
                  <a:pt x="204" y="185"/>
                  <a:pt x="205" y="183"/>
                  <a:pt x="207" y="182"/>
                </a:cubicBezTo>
                <a:cubicBezTo>
                  <a:pt x="209" y="180"/>
                  <a:pt x="211" y="179"/>
                  <a:pt x="214" y="179"/>
                </a:cubicBezTo>
                <a:cubicBezTo>
                  <a:pt x="215" y="179"/>
                  <a:pt x="215" y="179"/>
                  <a:pt x="215" y="179"/>
                </a:cubicBezTo>
                <a:cubicBezTo>
                  <a:pt x="217" y="179"/>
                  <a:pt x="219" y="180"/>
                  <a:pt x="221" y="181"/>
                </a:cubicBezTo>
                <a:cubicBezTo>
                  <a:pt x="224" y="184"/>
                  <a:pt x="228" y="188"/>
                  <a:pt x="230" y="191"/>
                </a:cubicBezTo>
                <a:cubicBezTo>
                  <a:pt x="231" y="193"/>
                  <a:pt x="232" y="195"/>
                  <a:pt x="233" y="197"/>
                </a:cubicBezTo>
                <a:cubicBezTo>
                  <a:pt x="234" y="198"/>
                  <a:pt x="234" y="199"/>
                  <a:pt x="234" y="200"/>
                </a:cubicBezTo>
                <a:cubicBezTo>
                  <a:pt x="234" y="203"/>
                  <a:pt x="234" y="203"/>
                  <a:pt x="234" y="203"/>
                </a:cubicBezTo>
                <a:cubicBezTo>
                  <a:pt x="237" y="202"/>
                  <a:pt x="237" y="202"/>
                  <a:pt x="237" y="202"/>
                </a:cubicBezTo>
                <a:cubicBezTo>
                  <a:pt x="239" y="200"/>
                  <a:pt x="254" y="194"/>
                  <a:pt x="271" y="184"/>
                </a:cubicBezTo>
                <a:cubicBezTo>
                  <a:pt x="287" y="175"/>
                  <a:pt x="305" y="162"/>
                  <a:pt x="314" y="149"/>
                </a:cubicBezTo>
                <a:cubicBezTo>
                  <a:pt x="314" y="149"/>
                  <a:pt x="314" y="149"/>
                  <a:pt x="314" y="149"/>
                </a:cubicBezTo>
                <a:cubicBezTo>
                  <a:pt x="314" y="149"/>
                  <a:pt x="314" y="149"/>
                  <a:pt x="314" y="149"/>
                </a:cubicBezTo>
                <a:cubicBezTo>
                  <a:pt x="328" y="124"/>
                  <a:pt x="336" y="101"/>
                  <a:pt x="338" y="79"/>
                </a:cubicBezTo>
                <a:cubicBezTo>
                  <a:pt x="339" y="67"/>
                  <a:pt x="338" y="58"/>
                  <a:pt x="339" y="50"/>
                </a:cubicBezTo>
                <a:cubicBezTo>
                  <a:pt x="340" y="42"/>
                  <a:pt x="342" y="34"/>
                  <a:pt x="347" y="26"/>
                </a:cubicBezTo>
                <a:cubicBezTo>
                  <a:pt x="351" y="18"/>
                  <a:pt x="355" y="13"/>
                  <a:pt x="358" y="9"/>
                </a:cubicBezTo>
                <a:cubicBezTo>
                  <a:pt x="359" y="8"/>
                  <a:pt x="360" y="6"/>
                  <a:pt x="361" y="5"/>
                </a:cubicBezTo>
                <a:cubicBezTo>
                  <a:pt x="361" y="5"/>
                  <a:pt x="362" y="5"/>
                  <a:pt x="362" y="4"/>
                </a:cubicBezTo>
                <a:cubicBezTo>
                  <a:pt x="362" y="4"/>
                  <a:pt x="362" y="4"/>
                  <a:pt x="362" y="4"/>
                </a:cubicBezTo>
                <a:cubicBezTo>
                  <a:pt x="362" y="4"/>
                  <a:pt x="362" y="4"/>
                  <a:pt x="362" y="4"/>
                </a:cubicBezTo>
                <a:cubicBezTo>
                  <a:pt x="362" y="4"/>
                  <a:pt x="362" y="4"/>
                  <a:pt x="362" y="4"/>
                </a:cubicBezTo>
                <a:cubicBezTo>
                  <a:pt x="362" y="4"/>
                  <a:pt x="362" y="4"/>
                  <a:pt x="362" y="4"/>
                </a:cubicBezTo>
                <a:cubicBezTo>
                  <a:pt x="362" y="4"/>
                  <a:pt x="362" y="4"/>
                  <a:pt x="362" y="4"/>
                </a:cubicBezTo>
                <a:cubicBezTo>
                  <a:pt x="362" y="4"/>
                  <a:pt x="362" y="4"/>
                  <a:pt x="362" y="4"/>
                </a:cubicBezTo>
                <a:cubicBezTo>
                  <a:pt x="362" y="4"/>
                  <a:pt x="362" y="4"/>
                  <a:pt x="362" y="4"/>
                </a:cubicBezTo>
                <a:cubicBezTo>
                  <a:pt x="361" y="2"/>
                  <a:pt x="361" y="2"/>
                  <a:pt x="361" y="2"/>
                </a:cubicBezTo>
                <a:cubicBezTo>
                  <a:pt x="359" y="3"/>
                  <a:pt x="359" y="3"/>
                  <a:pt x="359" y="3"/>
                </a:cubicBezTo>
                <a:cubicBezTo>
                  <a:pt x="359" y="3"/>
                  <a:pt x="360" y="6"/>
                  <a:pt x="361" y="9"/>
                </a:cubicBezTo>
                <a:cubicBezTo>
                  <a:pt x="361" y="11"/>
                  <a:pt x="362" y="12"/>
                  <a:pt x="362" y="13"/>
                </a:cubicBezTo>
                <a:cubicBezTo>
                  <a:pt x="363" y="14"/>
                  <a:pt x="363" y="15"/>
                  <a:pt x="363" y="15"/>
                </a:cubicBezTo>
                <a:cubicBezTo>
                  <a:pt x="363" y="16"/>
                  <a:pt x="363" y="16"/>
                  <a:pt x="363" y="16"/>
                </a:cubicBezTo>
                <a:cubicBezTo>
                  <a:pt x="364" y="16"/>
                  <a:pt x="364" y="16"/>
                  <a:pt x="364" y="17"/>
                </a:cubicBezTo>
                <a:cubicBezTo>
                  <a:pt x="365" y="16"/>
                  <a:pt x="365" y="16"/>
                  <a:pt x="365" y="16"/>
                </a:cubicBezTo>
                <a:cubicBezTo>
                  <a:pt x="364" y="17"/>
                  <a:pt x="364" y="17"/>
                  <a:pt x="364" y="17"/>
                </a:cubicBezTo>
                <a:cubicBezTo>
                  <a:pt x="364" y="17"/>
                  <a:pt x="364" y="17"/>
                  <a:pt x="364" y="17"/>
                </a:cubicBezTo>
                <a:cubicBezTo>
                  <a:pt x="365" y="16"/>
                  <a:pt x="365" y="16"/>
                  <a:pt x="365" y="16"/>
                </a:cubicBezTo>
                <a:cubicBezTo>
                  <a:pt x="364" y="17"/>
                  <a:pt x="364" y="17"/>
                  <a:pt x="364" y="17"/>
                </a:cubicBezTo>
                <a:cubicBezTo>
                  <a:pt x="364" y="16"/>
                  <a:pt x="364" y="16"/>
                  <a:pt x="364" y="16"/>
                </a:cubicBezTo>
                <a:cubicBezTo>
                  <a:pt x="364" y="17"/>
                  <a:pt x="364" y="17"/>
                  <a:pt x="364" y="17"/>
                </a:cubicBezTo>
                <a:cubicBezTo>
                  <a:pt x="364" y="17"/>
                  <a:pt x="364" y="17"/>
                  <a:pt x="364" y="17"/>
                </a:cubicBezTo>
                <a:cubicBezTo>
                  <a:pt x="364" y="16"/>
                  <a:pt x="364" y="16"/>
                  <a:pt x="364" y="16"/>
                </a:cubicBezTo>
                <a:cubicBezTo>
                  <a:pt x="364" y="17"/>
                  <a:pt x="364" y="17"/>
                  <a:pt x="364" y="17"/>
                </a:cubicBezTo>
                <a:cubicBezTo>
                  <a:pt x="364" y="17"/>
                  <a:pt x="364" y="17"/>
                  <a:pt x="365" y="18"/>
                </a:cubicBezTo>
                <a:cubicBezTo>
                  <a:pt x="365" y="19"/>
                  <a:pt x="366" y="20"/>
                  <a:pt x="366" y="21"/>
                </a:cubicBezTo>
                <a:cubicBezTo>
                  <a:pt x="366" y="21"/>
                  <a:pt x="366" y="21"/>
                  <a:pt x="366" y="21"/>
                </a:cubicBezTo>
                <a:cubicBezTo>
                  <a:pt x="366" y="21"/>
                  <a:pt x="366" y="21"/>
                  <a:pt x="366" y="21"/>
                </a:cubicBezTo>
                <a:cubicBezTo>
                  <a:pt x="369" y="26"/>
                  <a:pt x="372" y="32"/>
                  <a:pt x="372" y="36"/>
                </a:cubicBezTo>
                <a:cubicBezTo>
                  <a:pt x="372" y="36"/>
                  <a:pt x="372" y="36"/>
                  <a:pt x="372" y="36"/>
                </a:cubicBezTo>
                <a:cubicBezTo>
                  <a:pt x="372" y="37"/>
                  <a:pt x="372" y="37"/>
                  <a:pt x="372" y="37"/>
                </a:cubicBezTo>
                <a:cubicBezTo>
                  <a:pt x="372" y="39"/>
                  <a:pt x="372" y="44"/>
                  <a:pt x="370" y="48"/>
                </a:cubicBezTo>
                <a:cubicBezTo>
                  <a:pt x="370" y="50"/>
                  <a:pt x="369" y="53"/>
                  <a:pt x="369" y="54"/>
                </a:cubicBezTo>
                <a:cubicBezTo>
                  <a:pt x="368" y="56"/>
                  <a:pt x="368" y="58"/>
                  <a:pt x="367" y="58"/>
                </a:cubicBezTo>
                <a:cubicBezTo>
                  <a:pt x="370" y="61"/>
                  <a:pt x="370" y="61"/>
                  <a:pt x="370" y="61"/>
                </a:cubicBezTo>
                <a:cubicBezTo>
                  <a:pt x="370" y="60"/>
                  <a:pt x="371" y="60"/>
                  <a:pt x="372" y="59"/>
                </a:cubicBezTo>
                <a:cubicBezTo>
                  <a:pt x="376" y="57"/>
                  <a:pt x="382" y="53"/>
                  <a:pt x="389" y="52"/>
                </a:cubicBezTo>
                <a:cubicBezTo>
                  <a:pt x="392" y="51"/>
                  <a:pt x="395" y="51"/>
                  <a:pt x="398" y="51"/>
                </a:cubicBezTo>
                <a:cubicBezTo>
                  <a:pt x="406" y="51"/>
                  <a:pt x="414" y="52"/>
                  <a:pt x="425" y="52"/>
                </a:cubicBezTo>
                <a:cubicBezTo>
                  <a:pt x="428" y="52"/>
                  <a:pt x="431" y="52"/>
                  <a:pt x="435" y="52"/>
                </a:cubicBezTo>
                <a:cubicBezTo>
                  <a:pt x="445" y="51"/>
                  <a:pt x="450" y="47"/>
                  <a:pt x="450" y="47"/>
                </a:cubicBezTo>
                <a:cubicBezTo>
                  <a:pt x="449" y="45"/>
                  <a:pt x="449" y="45"/>
                  <a:pt x="449" y="45"/>
                </a:cubicBezTo>
                <a:cubicBezTo>
                  <a:pt x="447" y="46"/>
                  <a:pt x="447" y="46"/>
                  <a:pt x="447" y="46"/>
                </a:cubicBezTo>
                <a:lnTo>
                  <a:pt x="449" y="45"/>
                </a:lnTo>
                <a:close/>
                <a:moveTo>
                  <a:pt x="80" y="282"/>
                </a:moveTo>
                <a:cubicBezTo>
                  <a:pt x="80" y="280"/>
                  <a:pt x="80" y="280"/>
                  <a:pt x="80" y="280"/>
                </a:cubicBezTo>
                <a:cubicBezTo>
                  <a:pt x="77" y="280"/>
                  <a:pt x="74" y="277"/>
                  <a:pt x="74" y="273"/>
                </a:cubicBezTo>
                <a:cubicBezTo>
                  <a:pt x="74" y="270"/>
                  <a:pt x="77" y="267"/>
                  <a:pt x="80" y="267"/>
                </a:cubicBezTo>
                <a:cubicBezTo>
                  <a:pt x="83" y="267"/>
                  <a:pt x="86" y="270"/>
                  <a:pt x="86" y="273"/>
                </a:cubicBezTo>
                <a:cubicBezTo>
                  <a:pt x="86" y="277"/>
                  <a:pt x="83" y="280"/>
                  <a:pt x="80" y="280"/>
                </a:cubicBezTo>
                <a:cubicBezTo>
                  <a:pt x="80" y="282"/>
                  <a:pt x="80" y="282"/>
                  <a:pt x="80" y="282"/>
                </a:cubicBezTo>
                <a:cubicBezTo>
                  <a:pt x="80" y="284"/>
                  <a:pt x="80" y="284"/>
                  <a:pt x="80" y="284"/>
                </a:cubicBezTo>
                <a:cubicBezTo>
                  <a:pt x="85" y="283"/>
                  <a:pt x="90" y="279"/>
                  <a:pt x="90" y="273"/>
                </a:cubicBezTo>
                <a:cubicBezTo>
                  <a:pt x="90" y="268"/>
                  <a:pt x="85" y="263"/>
                  <a:pt x="80" y="263"/>
                </a:cubicBezTo>
                <a:cubicBezTo>
                  <a:pt x="74" y="263"/>
                  <a:pt x="70" y="268"/>
                  <a:pt x="70" y="273"/>
                </a:cubicBezTo>
                <a:cubicBezTo>
                  <a:pt x="70" y="279"/>
                  <a:pt x="74" y="283"/>
                  <a:pt x="80" y="284"/>
                </a:cubicBezTo>
                <a:lnTo>
                  <a:pt x="80" y="282"/>
                </a:lnTo>
                <a:close/>
              </a:path>
            </a:pathLst>
          </a:custGeom>
          <a:solidFill>
            <a:srgbClr val="FDE9C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506" name="PA_任意多边形 69"/>
          <p:cNvSpPr>
            <a:spLocks noEditPoints="1"/>
          </p:cNvSpPr>
          <p:nvPr>
            <p:custDataLst>
              <p:tags r:id="rId66"/>
            </p:custDataLst>
          </p:nvPr>
        </p:nvSpPr>
        <p:spPr bwMode="auto">
          <a:xfrm>
            <a:off x="3224213" y="3476625"/>
            <a:ext cx="1033463" cy="857250"/>
          </a:xfrm>
          <a:custGeom>
            <a:avLst/>
            <a:gdLst>
              <a:gd name="T0" fmla="*/ 388 w 433"/>
              <a:gd name="T1" fmla="*/ 254 h 359"/>
              <a:gd name="T2" fmla="*/ 341 w 433"/>
              <a:gd name="T3" fmla="*/ 236 h 359"/>
              <a:gd name="T4" fmla="*/ 353 w 433"/>
              <a:gd name="T5" fmla="*/ 271 h 359"/>
              <a:gd name="T6" fmla="*/ 357 w 433"/>
              <a:gd name="T7" fmla="*/ 263 h 359"/>
              <a:gd name="T8" fmla="*/ 354 w 433"/>
              <a:gd name="T9" fmla="*/ 281 h 359"/>
              <a:gd name="T10" fmla="*/ 319 w 433"/>
              <a:gd name="T11" fmla="*/ 252 h 359"/>
              <a:gd name="T12" fmla="*/ 359 w 433"/>
              <a:gd name="T13" fmla="*/ 224 h 359"/>
              <a:gd name="T14" fmla="*/ 354 w 433"/>
              <a:gd name="T15" fmla="*/ 190 h 359"/>
              <a:gd name="T16" fmla="*/ 317 w 433"/>
              <a:gd name="T17" fmla="*/ 122 h 359"/>
              <a:gd name="T18" fmla="*/ 261 w 433"/>
              <a:gd name="T19" fmla="*/ 100 h 359"/>
              <a:gd name="T20" fmla="*/ 190 w 433"/>
              <a:gd name="T21" fmla="*/ 55 h 359"/>
              <a:gd name="T22" fmla="*/ 143 w 433"/>
              <a:gd name="T23" fmla="*/ 8 h 359"/>
              <a:gd name="T24" fmla="*/ 92 w 433"/>
              <a:gd name="T25" fmla="*/ 44 h 359"/>
              <a:gd name="T26" fmla="*/ 47 w 433"/>
              <a:gd name="T27" fmla="*/ 74 h 359"/>
              <a:gd name="T28" fmla="*/ 70 w 433"/>
              <a:gd name="T29" fmla="*/ 129 h 359"/>
              <a:gd name="T30" fmla="*/ 84 w 433"/>
              <a:gd name="T31" fmla="*/ 188 h 359"/>
              <a:gd name="T32" fmla="*/ 141 w 433"/>
              <a:gd name="T33" fmla="*/ 189 h 359"/>
              <a:gd name="T34" fmla="*/ 197 w 433"/>
              <a:gd name="T35" fmla="*/ 184 h 359"/>
              <a:gd name="T36" fmla="*/ 159 w 433"/>
              <a:gd name="T37" fmla="*/ 117 h 359"/>
              <a:gd name="T38" fmla="*/ 153 w 433"/>
              <a:gd name="T39" fmla="*/ 146 h 359"/>
              <a:gd name="T40" fmla="*/ 165 w 433"/>
              <a:gd name="T41" fmla="*/ 141 h 359"/>
              <a:gd name="T42" fmla="*/ 149 w 433"/>
              <a:gd name="T43" fmla="*/ 154 h 359"/>
              <a:gd name="T44" fmla="*/ 146 w 433"/>
              <a:gd name="T45" fmla="*/ 113 h 359"/>
              <a:gd name="T46" fmla="*/ 210 w 433"/>
              <a:gd name="T47" fmla="*/ 142 h 359"/>
              <a:gd name="T48" fmla="*/ 276 w 433"/>
              <a:gd name="T49" fmla="*/ 163 h 359"/>
              <a:gd name="T50" fmla="*/ 262 w 433"/>
              <a:gd name="T51" fmla="*/ 255 h 359"/>
              <a:gd name="T52" fmla="*/ 177 w 433"/>
              <a:gd name="T53" fmla="*/ 254 h 359"/>
              <a:gd name="T54" fmla="*/ 123 w 433"/>
              <a:gd name="T55" fmla="*/ 254 h 359"/>
              <a:gd name="T56" fmla="*/ 86 w 433"/>
              <a:gd name="T57" fmla="*/ 242 h 359"/>
              <a:gd name="T58" fmla="*/ 88 w 433"/>
              <a:gd name="T59" fmla="*/ 233 h 359"/>
              <a:gd name="T60" fmla="*/ 127 w 433"/>
              <a:gd name="T61" fmla="*/ 248 h 359"/>
              <a:gd name="T62" fmla="*/ 176 w 433"/>
              <a:gd name="T63" fmla="*/ 246 h 359"/>
              <a:gd name="T64" fmla="*/ 246 w 433"/>
              <a:gd name="T65" fmla="*/ 254 h 359"/>
              <a:gd name="T66" fmla="*/ 273 w 433"/>
              <a:gd name="T67" fmla="*/ 176 h 359"/>
              <a:gd name="T68" fmla="*/ 212 w 433"/>
              <a:gd name="T69" fmla="*/ 151 h 359"/>
              <a:gd name="T70" fmla="*/ 213 w 433"/>
              <a:gd name="T71" fmla="*/ 160 h 359"/>
              <a:gd name="T72" fmla="*/ 264 w 433"/>
              <a:gd name="T73" fmla="*/ 201 h 359"/>
              <a:gd name="T74" fmla="*/ 171 w 433"/>
              <a:gd name="T75" fmla="*/ 228 h 359"/>
              <a:gd name="T76" fmla="*/ 145 w 433"/>
              <a:gd name="T77" fmla="*/ 243 h 359"/>
              <a:gd name="T78" fmla="*/ 100 w 433"/>
              <a:gd name="T79" fmla="*/ 220 h 359"/>
              <a:gd name="T80" fmla="*/ 57 w 433"/>
              <a:gd name="T81" fmla="*/ 234 h 359"/>
              <a:gd name="T82" fmla="*/ 10 w 433"/>
              <a:gd name="T83" fmla="*/ 234 h 359"/>
              <a:gd name="T84" fmla="*/ 52 w 433"/>
              <a:gd name="T85" fmla="*/ 279 h 359"/>
              <a:gd name="T86" fmla="*/ 118 w 433"/>
              <a:gd name="T87" fmla="*/ 297 h 359"/>
              <a:gd name="T88" fmla="*/ 170 w 433"/>
              <a:gd name="T89" fmla="*/ 325 h 359"/>
              <a:gd name="T90" fmla="*/ 223 w 433"/>
              <a:gd name="T91" fmla="*/ 350 h 359"/>
              <a:gd name="T92" fmla="*/ 282 w 433"/>
              <a:gd name="T93" fmla="*/ 323 h 359"/>
              <a:gd name="T94" fmla="*/ 323 w 433"/>
              <a:gd name="T95" fmla="*/ 346 h 359"/>
              <a:gd name="T96" fmla="*/ 351 w 433"/>
              <a:gd name="T97" fmla="*/ 326 h 359"/>
              <a:gd name="T98" fmla="*/ 416 w 433"/>
              <a:gd name="T99" fmla="*/ 314 h 359"/>
              <a:gd name="T100" fmla="*/ 388 w 433"/>
              <a:gd name="T101" fmla="*/ 254 h 359"/>
              <a:gd name="T102" fmla="*/ 110 w 433"/>
              <a:gd name="T103" fmla="*/ 99 h 359"/>
              <a:gd name="T104" fmla="*/ 112 w 433"/>
              <a:gd name="T105" fmla="*/ 134 h 359"/>
              <a:gd name="T106" fmla="*/ 121 w 433"/>
              <a:gd name="T107" fmla="*/ 79 h 359"/>
              <a:gd name="T108" fmla="*/ 172 w 433"/>
              <a:gd name="T109" fmla="*/ 88 h 359"/>
              <a:gd name="T110" fmla="*/ 110 w 433"/>
              <a:gd name="T111" fmla="*/ 99 h 359"/>
              <a:gd name="T112" fmla="*/ 314 w 433"/>
              <a:gd name="T113" fmla="*/ 301 h 359"/>
              <a:gd name="T114" fmla="*/ 309 w 433"/>
              <a:gd name="T115" fmla="*/ 240 h 359"/>
              <a:gd name="T116" fmla="*/ 307 w 433"/>
              <a:gd name="T117" fmla="*/ 282 h 359"/>
              <a:gd name="T118" fmla="*/ 359 w 433"/>
              <a:gd name="T119" fmla="*/ 294 h 359"/>
              <a:gd name="T120" fmla="*/ 314 w 433"/>
              <a:gd name="T121" fmla="*/ 301 h 3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433" h="359">
                <a:moveTo>
                  <a:pt x="388" y="254"/>
                </a:moveTo>
                <a:cubicBezTo>
                  <a:pt x="388" y="254"/>
                  <a:pt x="369" y="223"/>
                  <a:pt x="341" y="236"/>
                </a:cubicBezTo>
                <a:cubicBezTo>
                  <a:pt x="312" y="249"/>
                  <a:pt x="342" y="285"/>
                  <a:pt x="353" y="271"/>
                </a:cubicBezTo>
                <a:cubicBezTo>
                  <a:pt x="353" y="271"/>
                  <a:pt x="347" y="260"/>
                  <a:pt x="357" y="263"/>
                </a:cubicBezTo>
                <a:cubicBezTo>
                  <a:pt x="357" y="263"/>
                  <a:pt x="367" y="275"/>
                  <a:pt x="354" y="281"/>
                </a:cubicBezTo>
                <a:cubicBezTo>
                  <a:pt x="341" y="287"/>
                  <a:pt x="324" y="281"/>
                  <a:pt x="319" y="252"/>
                </a:cubicBezTo>
                <a:cubicBezTo>
                  <a:pt x="319" y="252"/>
                  <a:pt x="319" y="223"/>
                  <a:pt x="359" y="224"/>
                </a:cubicBezTo>
                <a:cubicBezTo>
                  <a:pt x="359" y="224"/>
                  <a:pt x="350" y="207"/>
                  <a:pt x="354" y="190"/>
                </a:cubicBezTo>
                <a:cubicBezTo>
                  <a:pt x="354" y="190"/>
                  <a:pt x="314" y="190"/>
                  <a:pt x="317" y="122"/>
                </a:cubicBezTo>
                <a:cubicBezTo>
                  <a:pt x="317" y="122"/>
                  <a:pt x="279" y="136"/>
                  <a:pt x="261" y="100"/>
                </a:cubicBezTo>
                <a:cubicBezTo>
                  <a:pt x="261" y="100"/>
                  <a:pt x="207" y="109"/>
                  <a:pt x="190" y="55"/>
                </a:cubicBezTo>
                <a:cubicBezTo>
                  <a:pt x="190" y="55"/>
                  <a:pt x="146" y="55"/>
                  <a:pt x="143" y="8"/>
                </a:cubicBezTo>
                <a:cubicBezTo>
                  <a:pt x="143" y="8"/>
                  <a:pt x="99" y="0"/>
                  <a:pt x="92" y="44"/>
                </a:cubicBezTo>
                <a:cubicBezTo>
                  <a:pt x="92" y="44"/>
                  <a:pt x="60" y="45"/>
                  <a:pt x="47" y="74"/>
                </a:cubicBezTo>
                <a:cubicBezTo>
                  <a:pt x="34" y="103"/>
                  <a:pt x="58" y="132"/>
                  <a:pt x="70" y="129"/>
                </a:cubicBezTo>
                <a:cubicBezTo>
                  <a:pt x="70" y="129"/>
                  <a:pt x="56" y="172"/>
                  <a:pt x="84" y="188"/>
                </a:cubicBezTo>
                <a:cubicBezTo>
                  <a:pt x="113" y="204"/>
                  <a:pt x="134" y="196"/>
                  <a:pt x="141" y="189"/>
                </a:cubicBezTo>
                <a:cubicBezTo>
                  <a:pt x="141" y="189"/>
                  <a:pt x="173" y="216"/>
                  <a:pt x="197" y="184"/>
                </a:cubicBezTo>
                <a:cubicBezTo>
                  <a:pt x="222" y="153"/>
                  <a:pt x="184" y="107"/>
                  <a:pt x="159" y="117"/>
                </a:cubicBezTo>
                <a:cubicBezTo>
                  <a:pt x="134" y="127"/>
                  <a:pt x="139" y="148"/>
                  <a:pt x="153" y="146"/>
                </a:cubicBezTo>
                <a:cubicBezTo>
                  <a:pt x="153" y="146"/>
                  <a:pt x="157" y="134"/>
                  <a:pt x="165" y="141"/>
                </a:cubicBezTo>
                <a:cubicBezTo>
                  <a:pt x="165" y="141"/>
                  <a:pt x="165" y="160"/>
                  <a:pt x="149" y="154"/>
                </a:cubicBezTo>
                <a:cubicBezTo>
                  <a:pt x="134" y="148"/>
                  <a:pt x="127" y="130"/>
                  <a:pt x="146" y="113"/>
                </a:cubicBezTo>
                <a:cubicBezTo>
                  <a:pt x="165" y="97"/>
                  <a:pt x="211" y="122"/>
                  <a:pt x="210" y="142"/>
                </a:cubicBezTo>
                <a:cubicBezTo>
                  <a:pt x="210" y="142"/>
                  <a:pt x="254" y="139"/>
                  <a:pt x="276" y="163"/>
                </a:cubicBezTo>
                <a:cubicBezTo>
                  <a:pt x="297" y="187"/>
                  <a:pt x="293" y="241"/>
                  <a:pt x="262" y="255"/>
                </a:cubicBezTo>
                <a:cubicBezTo>
                  <a:pt x="262" y="255"/>
                  <a:pt x="222" y="284"/>
                  <a:pt x="177" y="254"/>
                </a:cubicBezTo>
                <a:cubicBezTo>
                  <a:pt x="177" y="254"/>
                  <a:pt x="146" y="275"/>
                  <a:pt x="123" y="254"/>
                </a:cubicBezTo>
                <a:cubicBezTo>
                  <a:pt x="123" y="254"/>
                  <a:pt x="105" y="239"/>
                  <a:pt x="86" y="242"/>
                </a:cubicBezTo>
                <a:cubicBezTo>
                  <a:pt x="86" y="242"/>
                  <a:pt x="80" y="233"/>
                  <a:pt x="88" y="233"/>
                </a:cubicBezTo>
                <a:cubicBezTo>
                  <a:pt x="96" y="233"/>
                  <a:pt x="118" y="235"/>
                  <a:pt x="127" y="248"/>
                </a:cubicBezTo>
                <a:cubicBezTo>
                  <a:pt x="127" y="248"/>
                  <a:pt x="154" y="263"/>
                  <a:pt x="176" y="246"/>
                </a:cubicBezTo>
                <a:cubicBezTo>
                  <a:pt x="176" y="246"/>
                  <a:pt x="219" y="270"/>
                  <a:pt x="246" y="254"/>
                </a:cubicBezTo>
                <a:cubicBezTo>
                  <a:pt x="272" y="239"/>
                  <a:pt x="290" y="227"/>
                  <a:pt x="273" y="176"/>
                </a:cubicBezTo>
                <a:cubicBezTo>
                  <a:pt x="273" y="176"/>
                  <a:pt x="261" y="150"/>
                  <a:pt x="212" y="151"/>
                </a:cubicBezTo>
                <a:cubicBezTo>
                  <a:pt x="213" y="160"/>
                  <a:pt x="213" y="160"/>
                  <a:pt x="213" y="160"/>
                </a:cubicBezTo>
                <a:cubicBezTo>
                  <a:pt x="213" y="160"/>
                  <a:pt x="267" y="160"/>
                  <a:pt x="264" y="201"/>
                </a:cubicBezTo>
                <a:cubicBezTo>
                  <a:pt x="260" y="242"/>
                  <a:pt x="212" y="261"/>
                  <a:pt x="171" y="228"/>
                </a:cubicBezTo>
                <a:cubicBezTo>
                  <a:pt x="171" y="228"/>
                  <a:pt x="158" y="248"/>
                  <a:pt x="145" y="243"/>
                </a:cubicBezTo>
                <a:cubicBezTo>
                  <a:pt x="131" y="239"/>
                  <a:pt x="118" y="224"/>
                  <a:pt x="100" y="220"/>
                </a:cubicBezTo>
                <a:cubicBezTo>
                  <a:pt x="82" y="217"/>
                  <a:pt x="64" y="227"/>
                  <a:pt x="57" y="234"/>
                </a:cubicBezTo>
                <a:cubicBezTo>
                  <a:pt x="50" y="241"/>
                  <a:pt x="28" y="253"/>
                  <a:pt x="10" y="234"/>
                </a:cubicBezTo>
                <a:cubicBezTo>
                  <a:pt x="10" y="234"/>
                  <a:pt x="0" y="260"/>
                  <a:pt x="52" y="279"/>
                </a:cubicBezTo>
                <a:cubicBezTo>
                  <a:pt x="52" y="279"/>
                  <a:pt x="92" y="264"/>
                  <a:pt x="118" y="297"/>
                </a:cubicBezTo>
                <a:cubicBezTo>
                  <a:pt x="145" y="331"/>
                  <a:pt x="170" y="325"/>
                  <a:pt x="170" y="325"/>
                </a:cubicBezTo>
                <a:cubicBezTo>
                  <a:pt x="170" y="325"/>
                  <a:pt x="184" y="359"/>
                  <a:pt x="223" y="350"/>
                </a:cubicBezTo>
                <a:cubicBezTo>
                  <a:pt x="261" y="342"/>
                  <a:pt x="236" y="313"/>
                  <a:pt x="282" y="323"/>
                </a:cubicBezTo>
                <a:cubicBezTo>
                  <a:pt x="282" y="323"/>
                  <a:pt x="303" y="347"/>
                  <a:pt x="323" y="346"/>
                </a:cubicBezTo>
                <a:cubicBezTo>
                  <a:pt x="342" y="344"/>
                  <a:pt x="351" y="326"/>
                  <a:pt x="351" y="326"/>
                </a:cubicBezTo>
                <a:cubicBezTo>
                  <a:pt x="351" y="326"/>
                  <a:pt x="400" y="337"/>
                  <a:pt x="416" y="314"/>
                </a:cubicBezTo>
                <a:cubicBezTo>
                  <a:pt x="433" y="291"/>
                  <a:pt x="421" y="260"/>
                  <a:pt x="388" y="254"/>
                </a:cubicBezTo>
                <a:close/>
                <a:moveTo>
                  <a:pt x="110" y="99"/>
                </a:moveTo>
                <a:cubicBezTo>
                  <a:pt x="101" y="110"/>
                  <a:pt x="112" y="134"/>
                  <a:pt x="112" y="134"/>
                </a:cubicBezTo>
                <a:cubicBezTo>
                  <a:pt x="96" y="134"/>
                  <a:pt x="84" y="93"/>
                  <a:pt x="121" y="79"/>
                </a:cubicBezTo>
                <a:cubicBezTo>
                  <a:pt x="157" y="64"/>
                  <a:pt x="172" y="88"/>
                  <a:pt x="172" y="88"/>
                </a:cubicBezTo>
                <a:cubicBezTo>
                  <a:pt x="134" y="73"/>
                  <a:pt x="118" y="88"/>
                  <a:pt x="110" y="99"/>
                </a:cubicBezTo>
                <a:close/>
                <a:moveTo>
                  <a:pt x="314" y="301"/>
                </a:moveTo>
                <a:cubicBezTo>
                  <a:pt x="293" y="287"/>
                  <a:pt x="290" y="259"/>
                  <a:pt x="309" y="240"/>
                </a:cubicBezTo>
                <a:cubicBezTo>
                  <a:pt x="309" y="240"/>
                  <a:pt x="295" y="267"/>
                  <a:pt x="307" y="282"/>
                </a:cubicBezTo>
                <a:cubicBezTo>
                  <a:pt x="319" y="296"/>
                  <a:pt x="327" y="303"/>
                  <a:pt x="359" y="294"/>
                </a:cubicBezTo>
                <a:cubicBezTo>
                  <a:pt x="359" y="294"/>
                  <a:pt x="336" y="316"/>
                  <a:pt x="314" y="301"/>
                </a:cubicBezTo>
                <a:close/>
              </a:path>
            </a:pathLst>
          </a:custGeom>
          <a:solidFill>
            <a:srgbClr val="BBE4F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507" name="PA_任意多边形 70"/>
          <p:cNvSpPr>
            <a:spLocks noEditPoints="1"/>
          </p:cNvSpPr>
          <p:nvPr>
            <p:custDataLst>
              <p:tags r:id="rId67"/>
            </p:custDataLst>
          </p:nvPr>
        </p:nvSpPr>
        <p:spPr bwMode="auto">
          <a:xfrm>
            <a:off x="3241675" y="3489325"/>
            <a:ext cx="998538" cy="833438"/>
          </a:xfrm>
          <a:custGeom>
            <a:avLst/>
            <a:gdLst>
              <a:gd name="T0" fmla="*/ 339 w 419"/>
              <a:gd name="T1" fmla="*/ 271 h 349"/>
              <a:gd name="T2" fmla="*/ 350 w 419"/>
              <a:gd name="T3" fmla="*/ 260 h 349"/>
              <a:gd name="T4" fmla="*/ 314 w 419"/>
              <a:gd name="T5" fmla="*/ 246 h 349"/>
              <a:gd name="T6" fmla="*/ 353 w 419"/>
              <a:gd name="T7" fmla="*/ 218 h 349"/>
              <a:gd name="T8" fmla="*/ 312 w 419"/>
              <a:gd name="T9" fmla="*/ 114 h 349"/>
              <a:gd name="T10" fmla="*/ 246 w 419"/>
              <a:gd name="T11" fmla="*/ 94 h 349"/>
              <a:gd name="T12" fmla="*/ 138 w 419"/>
              <a:gd name="T13" fmla="*/ 1 h 349"/>
              <a:gd name="T14" fmla="*/ 34 w 419"/>
              <a:gd name="T15" fmla="*/ 86 h 349"/>
              <a:gd name="T16" fmla="*/ 77 w 419"/>
              <a:gd name="T17" fmla="*/ 185 h 349"/>
              <a:gd name="T18" fmla="*/ 159 w 419"/>
              <a:gd name="T19" fmla="*/ 109 h 349"/>
              <a:gd name="T20" fmla="*/ 150 w 419"/>
              <a:gd name="T21" fmla="*/ 138 h 349"/>
              <a:gd name="T22" fmla="*/ 148 w 419"/>
              <a:gd name="T23" fmla="*/ 149 h 349"/>
              <a:gd name="T24" fmla="*/ 201 w 419"/>
              <a:gd name="T25" fmla="*/ 137 h 349"/>
              <a:gd name="T26" fmla="*/ 255 w 419"/>
              <a:gd name="T27" fmla="*/ 249 h 349"/>
              <a:gd name="T28" fmla="*/ 140 w 419"/>
              <a:gd name="T29" fmla="*/ 256 h 349"/>
              <a:gd name="T30" fmla="*/ 80 w 419"/>
              <a:gd name="T31" fmla="*/ 236 h 349"/>
              <a:gd name="T32" fmla="*/ 144 w 419"/>
              <a:gd name="T33" fmla="*/ 251 h 349"/>
              <a:gd name="T34" fmla="*/ 268 w 419"/>
              <a:gd name="T35" fmla="*/ 170 h 349"/>
              <a:gd name="T36" fmla="*/ 233 w 419"/>
              <a:gd name="T37" fmla="*/ 163 h 349"/>
              <a:gd name="T38" fmla="*/ 162 w 419"/>
              <a:gd name="T39" fmla="*/ 222 h 349"/>
              <a:gd name="T40" fmla="*/ 39 w 419"/>
              <a:gd name="T41" fmla="*/ 234 h 349"/>
              <a:gd name="T42" fmla="*/ 46 w 419"/>
              <a:gd name="T43" fmla="*/ 276 h 349"/>
              <a:gd name="T44" fmla="*/ 204 w 419"/>
              <a:gd name="T45" fmla="*/ 349 h 349"/>
              <a:gd name="T46" fmla="*/ 286 w 419"/>
              <a:gd name="T47" fmla="*/ 331 h 349"/>
              <a:gd name="T48" fmla="*/ 411 w 419"/>
              <a:gd name="T49" fmla="*/ 310 h 349"/>
              <a:gd name="T50" fmla="*/ 391 w 419"/>
              <a:gd name="T51" fmla="*/ 319 h 349"/>
              <a:gd name="T52" fmla="*/ 335 w 419"/>
              <a:gd name="T53" fmla="*/ 330 h 349"/>
              <a:gd name="T54" fmla="*/ 275 w 419"/>
              <a:gd name="T55" fmla="*/ 316 h 349"/>
              <a:gd name="T56" fmla="*/ 165 w 419"/>
              <a:gd name="T57" fmla="*/ 320 h 349"/>
              <a:gd name="T58" fmla="*/ 67 w 419"/>
              <a:gd name="T59" fmla="*/ 269 h 349"/>
              <a:gd name="T60" fmla="*/ 5 w 419"/>
              <a:gd name="T61" fmla="*/ 229 h 349"/>
              <a:gd name="T62" fmla="*/ 41 w 419"/>
              <a:gd name="T63" fmla="*/ 237 h 349"/>
              <a:gd name="T64" fmla="*/ 166 w 419"/>
              <a:gd name="T65" fmla="*/ 224 h 349"/>
              <a:gd name="T66" fmla="*/ 206 w 419"/>
              <a:gd name="T67" fmla="*/ 153 h 349"/>
              <a:gd name="T68" fmla="*/ 264 w 419"/>
              <a:gd name="T69" fmla="*/ 171 h 349"/>
              <a:gd name="T70" fmla="*/ 217 w 419"/>
              <a:gd name="T71" fmla="*/ 252 h 349"/>
              <a:gd name="T72" fmla="*/ 122 w 419"/>
              <a:gd name="T73" fmla="*/ 242 h 349"/>
              <a:gd name="T74" fmla="*/ 75 w 419"/>
              <a:gd name="T75" fmla="*/ 231 h 349"/>
              <a:gd name="T76" fmla="*/ 114 w 419"/>
              <a:gd name="T77" fmla="*/ 251 h 349"/>
              <a:gd name="T78" fmla="*/ 257 w 419"/>
              <a:gd name="T79" fmla="*/ 252 h 349"/>
              <a:gd name="T80" fmla="*/ 203 w 419"/>
              <a:gd name="T81" fmla="*/ 137 h 349"/>
              <a:gd name="T82" fmla="*/ 142 w 419"/>
              <a:gd name="T83" fmla="*/ 151 h 349"/>
              <a:gd name="T84" fmla="*/ 145 w 419"/>
              <a:gd name="T85" fmla="*/ 138 h 349"/>
              <a:gd name="T86" fmla="*/ 184 w 419"/>
              <a:gd name="T87" fmla="*/ 126 h 349"/>
              <a:gd name="T88" fmla="*/ 134 w 419"/>
              <a:gd name="T89" fmla="*/ 182 h 349"/>
              <a:gd name="T90" fmla="*/ 65 w 419"/>
              <a:gd name="T91" fmla="*/ 125 h 349"/>
              <a:gd name="T92" fmla="*/ 84 w 419"/>
              <a:gd name="T93" fmla="*/ 41 h 349"/>
              <a:gd name="T94" fmla="*/ 136 w 419"/>
              <a:gd name="T95" fmla="*/ 5 h 349"/>
              <a:gd name="T96" fmla="*/ 246 w 419"/>
              <a:gd name="T97" fmla="*/ 98 h 349"/>
              <a:gd name="T98" fmla="*/ 307 w 419"/>
              <a:gd name="T99" fmla="*/ 123 h 349"/>
              <a:gd name="T100" fmla="*/ 349 w 419"/>
              <a:gd name="T101" fmla="*/ 217 h 349"/>
              <a:gd name="T102" fmla="*/ 356 w 419"/>
              <a:gd name="T103" fmla="*/ 267 h 349"/>
              <a:gd name="T104" fmla="*/ 344 w 419"/>
              <a:gd name="T105" fmla="*/ 267 h 349"/>
              <a:gd name="T106" fmla="*/ 370 w 419"/>
              <a:gd name="T107" fmla="*/ 240 h 349"/>
              <a:gd name="T108" fmla="*/ 101 w 419"/>
              <a:gd name="T109" fmla="*/ 93 h 349"/>
              <a:gd name="T110" fmla="*/ 114 w 419"/>
              <a:gd name="T111" fmla="*/ 75 h 349"/>
              <a:gd name="T112" fmla="*/ 166 w 419"/>
              <a:gd name="T113" fmla="*/ 81 h 349"/>
              <a:gd name="T114" fmla="*/ 170 w 419"/>
              <a:gd name="T115" fmla="*/ 87 h 349"/>
              <a:gd name="T116" fmla="*/ 105 w 419"/>
              <a:gd name="T117" fmla="*/ 131 h 349"/>
              <a:gd name="T118" fmla="*/ 291 w 419"/>
              <a:gd name="T119" fmla="*/ 264 h 349"/>
              <a:gd name="T120" fmla="*/ 352 w 419"/>
              <a:gd name="T121" fmla="*/ 289 h 349"/>
              <a:gd name="T122" fmla="*/ 353 w 419"/>
              <a:gd name="T123" fmla="*/ 290 h 349"/>
              <a:gd name="T124" fmla="*/ 304 w 419"/>
              <a:gd name="T125" fmla="*/ 236 h 3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419" h="349">
                <a:moveTo>
                  <a:pt x="381" y="249"/>
                </a:moveTo>
                <a:cubicBezTo>
                  <a:pt x="382" y="248"/>
                  <a:pt x="382" y="248"/>
                  <a:pt x="382" y="248"/>
                </a:cubicBezTo>
                <a:cubicBezTo>
                  <a:pt x="382" y="248"/>
                  <a:pt x="379" y="243"/>
                  <a:pt x="373" y="237"/>
                </a:cubicBezTo>
                <a:cubicBezTo>
                  <a:pt x="367" y="232"/>
                  <a:pt x="359" y="226"/>
                  <a:pt x="348" y="226"/>
                </a:cubicBezTo>
                <a:cubicBezTo>
                  <a:pt x="343" y="226"/>
                  <a:pt x="338" y="227"/>
                  <a:pt x="333" y="229"/>
                </a:cubicBezTo>
                <a:cubicBezTo>
                  <a:pt x="328" y="231"/>
                  <a:pt x="325" y="234"/>
                  <a:pt x="323" y="237"/>
                </a:cubicBezTo>
                <a:cubicBezTo>
                  <a:pt x="320" y="241"/>
                  <a:pt x="319" y="244"/>
                  <a:pt x="319" y="248"/>
                </a:cubicBezTo>
                <a:cubicBezTo>
                  <a:pt x="319" y="254"/>
                  <a:pt x="322" y="259"/>
                  <a:pt x="326" y="264"/>
                </a:cubicBezTo>
                <a:cubicBezTo>
                  <a:pt x="330" y="268"/>
                  <a:pt x="334" y="271"/>
                  <a:pt x="339" y="271"/>
                </a:cubicBezTo>
                <a:cubicBezTo>
                  <a:pt x="342" y="271"/>
                  <a:pt x="345" y="270"/>
                  <a:pt x="347" y="267"/>
                </a:cubicBezTo>
                <a:cubicBezTo>
                  <a:pt x="348" y="266"/>
                  <a:pt x="348" y="266"/>
                  <a:pt x="348" y="266"/>
                </a:cubicBezTo>
                <a:cubicBezTo>
                  <a:pt x="347" y="265"/>
                  <a:pt x="347" y="265"/>
                  <a:pt x="347" y="265"/>
                </a:cubicBezTo>
                <a:cubicBezTo>
                  <a:pt x="347" y="265"/>
                  <a:pt x="347" y="265"/>
                  <a:pt x="347" y="265"/>
                </a:cubicBezTo>
                <a:cubicBezTo>
                  <a:pt x="347" y="265"/>
                  <a:pt x="347" y="264"/>
                  <a:pt x="347" y="263"/>
                </a:cubicBezTo>
                <a:cubicBezTo>
                  <a:pt x="346" y="262"/>
                  <a:pt x="346" y="261"/>
                  <a:pt x="346" y="261"/>
                </a:cubicBezTo>
                <a:cubicBezTo>
                  <a:pt x="346" y="260"/>
                  <a:pt x="346" y="260"/>
                  <a:pt x="346" y="260"/>
                </a:cubicBezTo>
                <a:cubicBezTo>
                  <a:pt x="346" y="259"/>
                  <a:pt x="347" y="259"/>
                  <a:pt x="348" y="259"/>
                </a:cubicBezTo>
                <a:cubicBezTo>
                  <a:pt x="348" y="259"/>
                  <a:pt x="349" y="259"/>
                  <a:pt x="350" y="260"/>
                </a:cubicBezTo>
                <a:cubicBezTo>
                  <a:pt x="350" y="258"/>
                  <a:pt x="350" y="258"/>
                  <a:pt x="350" y="258"/>
                </a:cubicBezTo>
                <a:cubicBezTo>
                  <a:pt x="349" y="259"/>
                  <a:pt x="349" y="259"/>
                  <a:pt x="349" y="259"/>
                </a:cubicBezTo>
                <a:cubicBezTo>
                  <a:pt x="349" y="259"/>
                  <a:pt x="349" y="259"/>
                  <a:pt x="349" y="259"/>
                </a:cubicBezTo>
                <a:cubicBezTo>
                  <a:pt x="349" y="259"/>
                  <a:pt x="352" y="263"/>
                  <a:pt x="352" y="267"/>
                </a:cubicBezTo>
                <a:cubicBezTo>
                  <a:pt x="352" y="268"/>
                  <a:pt x="352" y="269"/>
                  <a:pt x="351" y="270"/>
                </a:cubicBezTo>
                <a:cubicBezTo>
                  <a:pt x="350" y="271"/>
                  <a:pt x="348" y="273"/>
                  <a:pt x="346" y="274"/>
                </a:cubicBezTo>
                <a:cubicBezTo>
                  <a:pt x="343" y="275"/>
                  <a:pt x="340" y="276"/>
                  <a:pt x="337" y="276"/>
                </a:cubicBezTo>
                <a:cubicBezTo>
                  <a:pt x="333" y="276"/>
                  <a:pt x="328" y="274"/>
                  <a:pt x="323" y="269"/>
                </a:cubicBezTo>
                <a:cubicBezTo>
                  <a:pt x="319" y="265"/>
                  <a:pt x="316" y="257"/>
                  <a:pt x="314" y="246"/>
                </a:cubicBezTo>
                <a:cubicBezTo>
                  <a:pt x="312" y="247"/>
                  <a:pt x="312" y="247"/>
                  <a:pt x="312" y="247"/>
                </a:cubicBezTo>
                <a:cubicBezTo>
                  <a:pt x="314" y="247"/>
                  <a:pt x="314" y="247"/>
                  <a:pt x="314" y="247"/>
                </a:cubicBezTo>
                <a:cubicBezTo>
                  <a:pt x="314" y="247"/>
                  <a:pt x="314" y="247"/>
                  <a:pt x="314" y="247"/>
                </a:cubicBezTo>
                <a:cubicBezTo>
                  <a:pt x="314" y="246"/>
                  <a:pt x="314" y="240"/>
                  <a:pt x="319" y="233"/>
                </a:cubicBezTo>
                <a:cubicBezTo>
                  <a:pt x="323" y="227"/>
                  <a:pt x="332" y="221"/>
                  <a:pt x="349" y="221"/>
                </a:cubicBezTo>
                <a:cubicBezTo>
                  <a:pt x="350" y="221"/>
                  <a:pt x="351" y="221"/>
                  <a:pt x="352" y="221"/>
                </a:cubicBezTo>
                <a:cubicBezTo>
                  <a:pt x="355" y="221"/>
                  <a:pt x="355" y="221"/>
                  <a:pt x="355" y="221"/>
                </a:cubicBezTo>
                <a:cubicBezTo>
                  <a:pt x="353" y="218"/>
                  <a:pt x="353" y="218"/>
                  <a:pt x="353" y="218"/>
                </a:cubicBezTo>
                <a:cubicBezTo>
                  <a:pt x="353" y="218"/>
                  <a:pt x="353" y="218"/>
                  <a:pt x="353" y="218"/>
                </a:cubicBezTo>
                <a:cubicBezTo>
                  <a:pt x="353" y="217"/>
                  <a:pt x="348" y="206"/>
                  <a:pt x="348" y="194"/>
                </a:cubicBezTo>
                <a:cubicBezTo>
                  <a:pt x="348" y="192"/>
                  <a:pt x="348" y="189"/>
                  <a:pt x="349" y="186"/>
                </a:cubicBezTo>
                <a:cubicBezTo>
                  <a:pt x="349" y="183"/>
                  <a:pt x="349" y="183"/>
                  <a:pt x="349" y="183"/>
                </a:cubicBezTo>
                <a:cubicBezTo>
                  <a:pt x="347" y="183"/>
                  <a:pt x="347" y="183"/>
                  <a:pt x="347" y="183"/>
                </a:cubicBezTo>
                <a:cubicBezTo>
                  <a:pt x="347" y="183"/>
                  <a:pt x="347" y="183"/>
                  <a:pt x="347" y="183"/>
                </a:cubicBezTo>
                <a:cubicBezTo>
                  <a:pt x="346" y="183"/>
                  <a:pt x="337" y="183"/>
                  <a:pt x="329" y="175"/>
                </a:cubicBezTo>
                <a:cubicBezTo>
                  <a:pt x="320" y="168"/>
                  <a:pt x="311" y="153"/>
                  <a:pt x="311" y="123"/>
                </a:cubicBezTo>
                <a:cubicBezTo>
                  <a:pt x="311" y="121"/>
                  <a:pt x="311" y="119"/>
                  <a:pt x="312" y="117"/>
                </a:cubicBezTo>
                <a:cubicBezTo>
                  <a:pt x="312" y="114"/>
                  <a:pt x="312" y="114"/>
                  <a:pt x="312" y="114"/>
                </a:cubicBezTo>
                <a:cubicBezTo>
                  <a:pt x="309" y="115"/>
                  <a:pt x="309" y="115"/>
                  <a:pt x="309" y="115"/>
                </a:cubicBezTo>
                <a:cubicBezTo>
                  <a:pt x="309" y="115"/>
                  <a:pt x="309" y="115"/>
                  <a:pt x="309" y="115"/>
                </a:cubicBezTo>
                <a:cubicBezTo>
                  <a:pt x="307" y="116"/>
                  <a:pt x="301" y="118"/>
                  <a:pt x="292" y="118"/>
                </a:cubicBezTo>
                <a:cubicBezTo>
                  <a:pt x="287" y="118"/>
                  <a:pt x="280" y="117"/>
                  <a:pt x="273" y="113"/>
                </a:cubicBezTo>
                <a:cubicBezTo>
                  <a:pt x="267" y="110"/>
                  <a:pt x="261" y="104"/>
                  <a:pt x="256" y="94"/>
                </a:cubicBezTo>
                <a:cubicBezTo>
                  <a:pt x="255" y="93"/>
                  <a:pt x="255" y="93"/>
                  <a:pt x="255" y="93"/>
                </a:cubicBezTo>
                <a:cubicBezTo>
                  <a:pt x="254" y="93"/>
                  <a:pt x="254" y="93"/>
                  <a:pt x="254" y="93"/>
                </a:cubicBezTo>
                <a:cubicBezTo>
                  <a:pt x="253" y="93"/>
                  <a:pt x="253" y="93"/>
                  <a:pt x="253" y="93"/>
                </a:cubicBezTo>
                <a:cubicBezTo>
                  <a:pt x="252" y="93"/>
                  <a:pt x="250" y="94"/>
                  <a:pt x="246" y="94"/>
                </a:cubicBezTo>
                <a:cubicBezTo>
                  <a:pt x="239" y="94"/>
                  <a:pt x="226" y="93"/>
                  <a:pt x="215" y="86"/>
                </a:cubicBezTo>
                <a:cubicBezTo>
                  <a:pt x="203" y="80"/>
                  <a:pt x="191" y="69"/>
                  <a:pt x="185" y="49"/>
                </a:cubicBezTo>
                <a:cubicBezTo>
                  <a:pt x="185" y="48"/>
                  <a:pt x="185" y="48"/>
                  <a:pt x="185" y="48"/>
                </a:cubicBezTo>
                <a:cubicBezTo>
                  <a:pt x="183" y="48"/>
                  <a:pt x="183" y="48"/>
                  <a:pt x="183" y="48"/>
                </a:cubicBezTo>
                <a:cubicBezTo>
                  <a:pt x="183" y="48"/>
                  <a:pt x="183" y="48"/>
                  <a:pt x="183" y="48"/>
                </a:cubicBezTo>
                <a:cubicBezTo>
                  <a:pt x="181" y="47"/>
                  <a:pt x="170" y="47"/>
                  <a:pt x="160" y="41"/>
                </a:cubicBezTo>
                <a:cubicBezTo>
                  <a:pt x="154" y="38"/>
                  <a:pt x="149" y="34"/>
                  <a:pt x="146" y="27"/>
                </a:cubicBezTo>
                <a:cubicBezTo>
                  <a:pt x="142" y="21"/>
                  <a:pt x="139" y="13"/>
                  <a:pt x="138" y="3"/>
                </a:cubicBezTo>
                <a:cubicBezTo>
                  <a:pt x="138" y="1"/>
                  <a:pt x="138" y="1"/>
                  <a:pt x="138" y="1"/>
                </a:cubicBezTo>
                <a:cubicBezTo>
                  <a:pt x="137" y="1"/>
                  <a:pt x="137" y="1"/>
                  <a:pt x="137" y="1"/>
                </a:cubicBezTo>
                <a:cubicBezTo>
                  <a:pt x="137" y="1"/>
                  <a:pt x="134" y="0"/>
                  <a:pt x="129" y="0"/>
                </a:cubicBezTo>
                <a:cubicBezTo>
                  <a:pt x="123" y="0"/>
                  <a:pt x="113" y="1"/>
                  <a:pt x="103" y="7"/>
                </a:cubicBezTo>
                <a:cubicBezTo>
                  <a:pt x="94" y="12"/>
                  <a:pt x="85" y="22"/>
                  <a:pt x="83" y="38"/>
                </a:cubicBezTo>
                <a:cubicBezTo>
                  <a:pt x="85" y="39"/>
                  <a:pt x="85" y="39"/>
                  <a:pt x="85" y="39"/>
                </a:cubicBezTo>
                <a:cubicBezTo>
                  <a:pt x="85" y="37"/>
                  <a:pt x="85" y="37"/>
                  <a:pt x="85" y="37"/>
                </a:cubicBezTo>
                <a:cubicBezTo>
                  <a:pt x="84" y="37"/>
                  <a:pt x="76" y="37"/>
                  <a:pt x="67" y="41"/>
                </a:cubicBezTo>
                <a:cubicBezTo>
                  <a:pt x="57" y="45"/>
                  <a:pt x="45" y="53"/>
                  <a:pt x="38" y="68"/>
                </a:cubicBezTo>
                <a:cubicBezTo>
                  <a:pt x="36" y="74"/>
                  <a:pt x="34" y="80"/>
                  <a:pt x="34" y="86"/>
                </a:cubicBezTo>
                <a:cubicBezTo>
                  <a:pt x="34" y="97"/>
                  <a:pt x="38" y="107"/>
                  <a:pt x="44" y="114"/>
                </a:cubicBezTo>
                <a:cubicBezTo>
                  <a:pt x="46" y="118"/>
                  <a:pt x="49" y="121"/>
                  <a:pt x="52" y="123"/>
                </a:cubicBezTo>
                <a:cubicBezTo>
                  <a:pt x="55" y="125"/>
                  <a:pt x="59" y="126"/>
                  <a:pt x="62" y="126"/>
                </a:cubicBezTo>
                <a:cubicBezTo>
                  <a:pt x="62" y="126"/>
                  <a:pt x="63" y="126"/>
                  <a:pt x="63" y="126"/>
                </a:cubicBezTo>
                <a:cubicBezTo>
                  <a:pt x="63" y="124"/>
                  <a:pt x="63" y="124"/>
                  <a:pt x="63" y="124"/>
                </a:cubicBezTo>
                <a:cubicBezTo>
                  <a:pt x="61" y="123"/>
                  <a:pt x="61" y="123"/>
                  <a:pt x="61" y="123"/>
                </a:cubicBezTo>
                <a:cubicBezTo>
                  <a:pt x="61" y="124"/>
                  <a:pt x="57" y="135"/>
                  <a:pt x="57" y="148"/>
                </a:cubicBezTo>
                <a:cubicBezTo>
                  <a:pt x="57" y="154"/>
                  <a:pt x="58" y="161"/>
                  <a:pt x="61" y="168"/>
                </a:cubicBezTo>
                <a:cubicBezTo>
                  <a:pt x="64" y="175"/>
                  <a:pt x="69" y="181"/>
                  <a:pt x="77" y="185"/>
                </a:cubicBezTo>
                <a:cubicBezTo>
                  <a:pt x="89" y="192"/>
                  <a:pt x="101" y="194"/>
                  <a:pt x="110" y="194"/>
                </a:cubicBezTo>
                <a:cubicBezTo>
                  <a:pt x="122" y="194"/>
                  <a:pt x="131" y="190"/>
                  <a:pt x="135" y="186"/>
                </a:cubicBezTo>
                <a:cubicBezTo>
                  <a:pt x="134" y="184"/>
                  <a:pt x="134" y="184"/>
                  <a:pt x="134" y="184"/>
                </a:cubicBezTo>
                <a:cubicBezTo>
                  <a:pt x="133" y="186"/>
                  <a:pt x="133" y="186"/>
                  <a:pt x="133" y="186"/>
                </a:cubicBezTo>
                <a:cubicBezTo>
                  <a:pt x="133" y="186"/>
                  <a:pt x="146" y="197"/>
                  <a:pt x="162" y="197"/>
                </a:cubicBezTo>
                <a:cubicBezTo>
                  <a:pt x="172" y="197"/>
                  <a:pt x="183" y="193"/>
                  <a:pt x="192" y="181"/>
                </a:cubicBezTo>
                <a:cubicBezTo>
                  <a:pt x="198" y="173"/>
                  <a:pt x="200" y="165"/>
                  <a:pt x="200" y="157"/>
                </a:cubicBezTo>
                <a:cubicBezTo>
                  <a:pt x="200" y="144"/>
                  <a:pt x="195" y="133"/>
                  <a:pt x="187" y="124"/>
                </a:cubicBezTo>
                <a:cubicBezTo>
                  <a:pt x="179" y="115"/>
                  <a:pt x="169" y="109"/>
                  <a:pt x="159" y="109"/>
                </a:cubicBezTo>
                <a:cubicBezTo>
                  <a:pt x="157" y="109"/>
                  <a:pt x="154" y="109"/>
                  <a:pt x="151" y="110"/>
                </a:cubicBezTo>
                <a:cubicBezTo>
                  <a:pt x="138" y="115"/>
                  <a:pt x="132" y="124"/>
                  <a:pt x="132" y="131"/>
                </a:cubicBezTo>
                <a:cubicBezTo>
                  <a:pt x="132" y="135"/>
                  <a:pt x="133" y="138"/>
                  <a:pt x="135" y="140"/>
                </a:cubicBezTo>
                <a:cubicBezTo>
                  <a:pt x="137" y="142"/>
                  <a:pt x="140" y="143"/>
                  <a:pt x="144" y="143"/>
                </a:cubicBezTo>
                <a:cubicBezTo>
                  <a:pt x="145" y="143"/>
                  <a:pt x="145" y="143"/>
                  <a:pt x="146" y="143"/>
                </a:cubicBezTo>
                <a:cubicBezTo>
                  <a:pt x="148" y="143"/>
                  <a:pt x="148" y="143"/>
                  <a:pt x="148" y="143"/>
                </a:cubicBezTo>
                <a:cubicBezTo>
                  <a:pt x="148" y="142"/>
                  <a:pt x="148" y="142"/>
                  <a:pt x="148" y="142"/>
                </a:cubicBezTo>
                <a:cubicBezTo>
                  <a:pt x="148" y="141"/>
                  <a:pt x="148" y="141"/>
                  <a:pt x="148" y="141"/>
                </a:cubicBezTo>
                <a:cubicBezTo>
                  <a:pt x="148" y="141"/>
                  <a:pt x="149" y="140"/>
                  <a:pt x="150" y="138"/>
                </a:cubicBezTo>
                <a:cubicBezTo>
                  <a:pt x="150" y="137"/>
                  <a:pt x="151" y="137"/>
                  <a:pt x="151" y="136"/>
                </a:cubicBezTo>
                <a:cubicBezTo>
                  <a:pt x="152" y="136"/>
                  <a:pt x="152" y="136"/>
                  <a:pt x="153" y="136"/>
                </a:cubicBezTo>
                <a:cubicBezTo>
                  <a:pt x="154" y="136"/>
                  <a:pt x="155" y="136"/>
                  <a:pt x="157" y="138"/>
                </a:cubicBezTo>
                <a:cubicBezTo>
                  <a:pt x="158" y="136"/>
                  <a:pt x="158" y="136"/>
                  <a:pt x="158" y="136"/>
                </a:cubicBezTo>
                <a:cubicBezTo>
                  <a:pt x="156" y="136"/>
                  <a:pt x="156" y="136"/>
                  <a:pt x="156" y="136"/>
                </a:cubicBezTo>
                <a:cubicBezTo>
                  <a:pt x="156" y="136"/>
                  <a:pt x="156" y="136"/>
                  <a:pt x="156" y="136"/>
                </a:cubicBezTo>
                <a:cubicBezTo>
                  <a:pt x="156" y="137"/>
                  <a:pt x="156" y="140"/>
                  <a:pt x="155" y="143"/>
                </a:cubicBezTo>
                <a:cubicBezTo>
                  <a:pt x="154" y="145"/>
                  <a:pt x="153" y="146"/>
                  <a:pt x="152" y="147"/>
                </a:cubicBezTo>
                <a:cubicBezTo>
                  <a:pt x="151" y="148"/>
                  <a:pt x="150" y="148"/>
                  <a:pt x="148" y="149"/>
                </a:cubicBezTo>
                <a:cubicBezTo>
                  <a:pt x="147" y="149"/>
                  <a:pt x="145" y="148"/>
                  <a:pt x="143" y="147"/>
                </a:cubicBezTo>
                <a:cubicBezTo>
                  <a:pt x="139" y="146"/>
                  <a:pt x="135" y="143"/>
                  <a:pt x="133" y="140"/>
                </a:cubicBezTo>
                <a:cubicBezTo>
                  <a:pt x="131" y="137"/>
                  <a:pt x="129" y="134"/>
                  <a:pt x="129" y="130"/>
                </a:cubicBezTo>
                <a:cubicBezTo>
                  <a:pt x="129" y="124"/>
                  <a:pt x="132" y="117"/>
                  <a:pt x="140" y="110"/>
                </a:cubicBezTo>
                <a:cubicBezTo>
                  <a:pt x="144" y="107"/>
                  <a:pt x="149" y="105"/>
                  <a:pt x="155" y="105"/>
                </a:cubicBezTo>
                <a:cubicBezTo>
                  <a:pt x="165" y="105"/>
                  <a:pt x="177" y="109"/>
                  <a:pt x="186" y="116"/>
                </a:cubicBezTo>
                <a:cubicBezTo>
                  <a:pt x="190" y="119"/>
                  <a:pt x="194" y="122"/>
                  <a:pt x="196" y="126"/>
                </a:cubicBezTo>
                <a:cubicBezTo>
                  <a:pt x="199" y="130"/>
                  <a:pt x="201" y="133"/>
                  <a:pt x="201" y="137"/>
                </a:cubicBezTo>
                <a:cubicBezTo>
                  <a:pt x="201" y="137"/>
                  <a:pt x="201" y="137"/>
                  <a:pt x="201" y="137"/>
                </a:cubicBezTo>
                <a:cubicBezTo>
                  <a:pt x="200" y="139"/>
                  <a:pt x="200" y="139"/>
                  <a:pt x="200" y="139"/>
                </a:cubicBezTo>
                <a:cubicBezTo>
                  <a:pt x="203" y="139"/>
                  <a:pt x="203" y="139"/>
                  <a:pt x="203" y="139"/>
                </a:cubicBezTo>
                <a:cubicBezTo>
                  <a:pt x="203" y="139"/>
                  <a:pt x="203" y="139"/>
                  <a:pt x="204" y="139"/>
                </a:cubicBezTo>
                <a:cubicBezTo>
                  <a:pt x="205" y="139"/>
                  <a:pt x="207" y="139"/>
                  <a:pt x="209" y="139"/>
                </a:cubicBezTo>
                <a:cubicBezTo>
                  <a:pt x="215" y="139"/>
                  <a:pt x="226" y="140"/>
                  <a:pt x="237" y="142"/>
                </a:cubicBezTo>
                <a:cubicBezTo>
                  <a:pt x="248" y="145"/>
                  <a:pt x="259" y="150"/>
                  <a:pt x="267" y="159"/>
                </a:cubicBezTo>
                <a:cubicBezTo>
                  <a:pt x="276" y="169"/>
                  <a:pt x="280" y="183"/>
                  <a:pt x="280" y="198"/>
                </a:cubicBezTo>
                <a:cubicBezTo>
                  <a:pt x="280" y="209"/>
                  <a:pt x="278" y="219"/>
                  <a:pt x="274" y="228"/>
                </a:cubicBezTo>
                <a:cubicBezTo>
                  <a:pt x="269" y="237"/>
                  <a:pt x="263" y="245"/>
                  <a:pt x="255" y="249"/>
                </a:cubicBezTo>
                <a:cubicBezTo>
                  <a:pt x="254" y="249"/>
                  <a:pt x="254" y="249"/>
                  <a:pt x="254" y="249"/>
                </a:cubicBezTo>
                <a:cubicBezTo>
                  <a:pt x="254" y="249"/>
                  <a:pt x="254" y="249"/>
                  <a:pt x="254" y="249"/>
                </a:cubicBezTo>
                <a:cubicBezTo>
                  <a:pt x="254" y="249"/>
                  <a:pt x="254" y="249"/>
                  <a:pt x="254" y="249"/>
                </a:cubicBezTo>
                <a:cubicBezTo>
                  <a:pt x="252" y="250"/>
                  <a:pt x="236" y="261"/>
                  <a:pt x="213" y="261"/>
                </a:cubicBezTo>
                <a:cubicBezTo>
                  <a:pt x="200" y="261"/>
                  <a:pt x="186" y="258"/>
                  <a:pt x="171" y="248"/>
                </a:cubicBezTo>
                <a:cubicBezTo>
                  <a:pt x="170" y="247"/>
                  <a:pt x="170" y="247"/>
                  <a:pt x="170" y="247"/>
                </a:cubicBezTo>
                <a:cubicBezTo>
                  <a:pt x="169" y="247"/>
                  <a:pt x="169" y="247"/>
                  <a:pt x="169" y="247"/>
                </a:cubicBezTo>
                <a:cubicBezTo>
                  <a:pt x="169" y="248"/>
                  <a:pt x="169" y="248"/>
                  <a:pt x="169" y="248"/>
                </a:cubicBezTo>
                <a:cubicBezTo>
                  <a:pt x="167" y="248"/>
                  <a:pt x="154" y="256"/>
                  <a:pt x="140" y="256"/>
                </a:cubicBezTo>
                <a:cubicBezTo>
                  <a:pt x="132" y="256"/>
                  <a:pt x="124" y="254"/>
                  <a:pt x="117" y="248"/>
                </a:cubicBezTo>
                <a:cubicBezTo>
                  <a:pt x="117" y="248"/>
                  <a:pt x="117" y="248"/>
                  <a:pt x="117" y="248"/>
                </a:cubicBezTo>
                <a:cubicBezTo>
                  <a:pt x="117" y="248"/>
                  <a:pt x="117" y="248"/>
                  <a:pt x="117" y="248"/>
                </a:cubicBezTo>
                <a:cubicBezTo>
                  <a:pt x="117" y="248"/>
                  <a:pt x="113" y="244"/>
                  <a:pt x="108" y="241"/>
                </a:cubicBezTo>
                <a:cubicBezTo>
                  <a:pt x="102" y="238"/>
                  <a:pt x="94" y="235"/>
                  <a:pt x="85" y="235"/>
                </a:cubicBezTo>
                <a:cubicBezTo>
                  <a:pt x="83" y="235"/>
                  <a:pt x="80" y="235"/>
                  <a:pt x="78" y="235"/>
                </a:cubicBezTo>
                <a:cubicBezTo>
                  <a:pt x="79" y="237"/>
                  <a:pt x="79" y="237"/>
                  <a:pt x="79" y="237"/>
                </a:cubicBezTo>
                <a:cubicBezTo>
                  <a:pt x="80" y="236"/>
                  <a:pt x="80" y="236"/>
                  <a:pt x="80" y="236"/>
                </a:cubicBezTo>
                <a:cubicBezTo>
                  <a:pt x="80" y="236"/>
                  <a:pt x="80" y="236"/>
                  <a:pt x="80" y="236"/>
                </a:cubicBezTo>
                <a:cubicBezTo>
                  <a:pt x="80" y="236"/>
                  <a:pt x="80" y="235"/>
                  <a:pt x="79" y="234"/>
                </a:cubicBezTo>
                <a:cubicBezTo>
                  <a:pt x="79" y="233"/>
                  <a:pt x="79" y="232"/>
                  <a:pt x="79" y="231"/>
                </a:cubicBezTo>
                <a:cubicBezTo>
                  <a:pt x="79" y="230"/>
                  <a:pt x="79" y="230"/>
                  <a:pt x="79" y="230"/>
                </a:cubicBezTo>
                <a:cubicBezTo>
                  <a:pt x="79" y="230"/>
                  <a:pt x="80" y="230"/>
                  <a:pt x="81" y="230"/>
                </a:cubicBezTo>
                <a:cubicBezTo>
                  <a:pt x="85" y="230"/>
                  <a:pt x="92" y="230"/>
                  <a:pt x="100" y="232"/>
                </a:cubicBezTo>
                <a:cubicBezTo>
                  <a:pt x="107" y="234"/>
                  <a:pt x="114" y="238"/>
                  <a:pt x="118" y="244"/>
                </a:cubicBezTo>
                <a:cubicBezTo>
                  <a:pt x="118" y="245"/>
                  <a:pt x="118" y="245"/>
                  <a:pt x="118" y="245"/>
                </a:cubicBezTo>
                <a:cubicBezTo>
                  <a:pt x="119" y="245"/>
                  <a:pt x="119" y="245"/>
                  <a:pt x="119" y="245"/>
                </a:cubicBezTo>
                <a:cubicBezTo>
                  <a:pt x="119" y="245"/>
                  <a:pt x="130" y="251"/>
                  <a:pt x="144" y="251"/>
                </a:cubicBezTo>
                <a:cubicBezTo>
                  <a:pt x="152" y="251"/>
                  <a:pt x="162" y="249"/>
                  <a:pt x="170" y="242"/>
                </a:cubicBezTo>
                <a:cubicBezTo>
                  <a:pt x="169" y="241"/>
                  <a:pt x="169" y="241"/>
                  <a:pt x="169" y="241"/>
                </a:cubicBezTo>
                <a:cubicBezTo>
                  <a:pt x="168" y="243"/>
                  <a:pt x="168" y="243"/>
                  <a:pt x="168" y="243"/>
                </a:cubicBezTo>
                <a:cubicBezTo>
                  <a:pt x="168" y="243"/>
                  <a:pt x="193" y="256"/>
                  <a:pt x="217" y="256"/>
                </a:cubicBezTo>
                <a:cubicBezTo>
                  <a:pt x="225" y="256"/>
                  <a:pt x="233" y="255"/>
                  <a:pt x="240" y="251"/>
                </a:cubicBezTo>
                <a:cubicBezTo>
                  <a:pt x="249" y="245"/>
                  <a:pt x="258" y="240"/>
                  <a:pt x="264" y="233"/>
                </a:cubicBezTo>
                <a:cubicBezTo>
                  <a:pt x="271" y="226"/>
                  <a:pt x="275" y="217"/>
                  <a:pt x="275" y="204"/>
                </a:cubicBezTo>
                <a:cubicBezTo>
                  <a:pt x="275" y="195"/>
                  <a:pt x="273" y="184"/>
                  <a:pt x="268" y="170"/>
                </a:cubicBezTo>
                <a:cubicBezTo>
                  <a:pt x="268" y="170"/>
                  <a:pt x="268" y="170"/>
                  <a:pt x="268" y="170"/>
                </a:cubicBezTo>
                <a:cubicBezTo>
                  <a:pt x="268" y="170"/>
                  <a:pt x="268" y="170"/>
                  <a:pt x="268" y="170"/>
                </a:cubicBezTo>
                <a:cubicBezTo>
                  <a:pt x="268" y="170"/>
                  <a:pt x="265" y="163"/>
                  <a:pt x="256" y="157"/>
                </a:cubicBezTo>
                <a:cubicBezTo>
                  <a:pt x="247" y="150"/>
                  <a:pt x="232" y="144"/>
                  <a:pt x="208" y="144"/>
                </a:cubicBezTo>
                <a:cubicBezTo>
                  <a:pt x="207" y="144"/>
                  <a:pt x="206" y="144"/>
                  <a:pt x="205" y="144"/>
                </a:cubicBezTo>
                <a:cubicBezTo>
                  <a:pt x="203" y="144"/>
                  <a:pt x="203" y="144"/>
                  <a:pt x="203" y="144"/>
                </a:cubicBezTo>
                <a:cubicBezTo>
                  <a:pt x="204" y="157"/>
                  <a:pt x="204" y="157"/>
                  <a:pt x="204" y="157"/>
                </a:cubicBezTo>
                <a:cubicBezTo>
                  <a:pt x="206" y="157"/>
                  <a:pt x="206" y="157"/>
                  <a:pt x="206" y="157"/>
                </a:cubicBezTo>
                <a:cubicBezTo>
                  <a:pt x="207" y="157"/>
                  <a:pt x="207" y="157"/>
                  <a:pt x="207" y="157"/>
                </a:cubicBezTo>
                <a:cubicBezTo>
                  <a:pt x="209" y="157"/>
                  <a:pt x="222" y="158"/>
                  <a:pt x="233" y="163"/>
                </a:cubicBezTo>
                <a:cubicBezTo>
                  <a:pt x="239" y="165"/>
                  <a:pt x="244" y="169"/>
                  <a:pt x="248" y="173"/>
                </a:cubicBezTo>
                <a:cubicBezTo>
                  <a:pt x="252" y="178"/>
                  <a:pt x="255" y="184"/>
                  <a:pt x="255" y="192"/>
                </a:cubicBezTo>
                <a:cubicBezTo>
                  <a:pt x="255" y="194"/>
                  <a:pt x="255" y="195"/>
                  <a:pt x="255" y="196"/>
                </a:cubicBezTo>
                <a:cubicBezTo>
                  <a:pt x="254" y="209"/>
                  <a:pt x="248" y="219"/>
                  <a:pt x="240" y="226"/>
                </a:cubicBezTo>
                <a:cubicBezTo>
                  <a:pt x="231" y="234"/>
                  <a:pt x="220" y="238"/>
                  <a:pt x="208" y="238"/>
                </a:cubicBezTo>
                <a:cubicBezTo>
                  <a:pt x="195" y="238"/>
                  <a:pt x="180" y="233"/>
                  <a:pt x="165" y="221"/>
                </a:cubicBezTo>
                <a:cubicBezTo>
                  <a:pt x="164" y="220"/>
                  <a:pt x="164" y="220"/>
                  <a:pt x="164" y="220"/>
                </a:cubicBezTo>
                <a:cubicBezTo>
                  <a:pt x="162" y="222"/>
                  <a:pt x="162" y="222"/>
                  <a:pt x="162" y="222"/>
                </a:cubicBezTo>
                <a:cubicBezTo>
                  <a:pt x="162" y="222"/>
                  <a:pt x="162" y="222"/>
                  <a:pt x="162" y="222"/>
                </a:cubicBezTo>
                <a:cubicBezTo>
                  <a:pt x="162" y="223"/>
                  <a:pt x="159" y="227"/>
                  <a:pt x="155" y="230"/>
                </a:cubicBezTo>
                <a:cubicBezTo>
                  <a:pt x="151" y="234"/>
                  <a:pt x="146" y="237"/>
                  <a:pt x="142" y="237"/>
                </a:cubicBezTo>
                <a:cubicBezTo>
                  <a:pt x="141" y="237"/>
                  <a:pt x="139" y="237"/>
                  <a:pt x="138" y="236"/>
                </a:cubicBezTo>
                <a:cubicBezTo>
                  <a:pt x="132" y="234"/>
                  <a:pt x="125" y="229"/>
                  <a:pt x="118" y="225"/>
                </a:cubicBezTo>
                <a:cubicBezTo>
                  <a:pt x="111" y="220"/>
                  <a:pt x="103" y="215"/>
                  <a:pt x="93" y="214"/>
                </a:cubicBezTo>
                <a:cubicBezTo>
                  <a:pt x="91" y="213"/>
                  <a:pt x="88" y="213"/>
                  <a:pt x="85" y="213"/>
                </a:cubicBezTo>
                <a:cubicBezTo>
                  <a:pt x="77" y="213"/>
                  <a:pt x="70" y="215"/>
                  <a:pt x="63" y="218"/>
                </a:cubicBezTo>
                <a:cubicBezTo>
                  <a:pt x="57" y="220"/>
                  <a:pt x="52" y="224"/>
                  <a:pt x="48" y="227"/>
                </a:cubicBezTo>
                <a:cubicBezTo>
                  <a:pt x="46" y="229"/>
                  <a:pt x="43" y="232"/>
                  <a:pt x="39" y="234"/>
                </a:cubicBezTo>
                <a:cubicBezTo>
                  <a:pt x="35" y="236"/>
                  <a:pt x="30" y="237"/>
                  <a:pt x="25" y="237"/>
                </a:cubicBezTo>
                <a:cubicBezTo>
                  <a:pt x="18" y="237"/>
                  <a:pt x="11" y="235"/>
                  <a:pt x="4" y="227"/>
                </a:cubicBezTo>
                <a:cubicBezTo>
                  <a:pt x="2" y="225"/>
                  <a:pt x="2" y="225"/>
                  <a:pt x="2" y="225"/>
                </a:cubicBezTo>
                <a:cubicBezTo>
                  <a:pt x="1" y="228"/>
                  <a:pt x="1" y="228"/>
                  <a:pt x="1" y="228"/>
                </a:cubicBezTo>
                <a:cubicBezTo>
                  <a:pt x="1" y="228"/>
                  <a:pt x="0" y="230"/>
                  <a:pt x="0" y="234"/>
                </a:cubicBezTo>
                <a:cubicBezTo>
                  <a:pt x="0" y="239"/>
                  <a:pt x="2" y="246"/>
                  <a:pt x="8" y="253"/>
                </a:cubicBezTo>
                <a:cubicBezTo>
                  <a:pt x="14" y="261"/>
                  <a:pt x="25" y="269"/>
                  <a:pt x="44" y="276"/>
                </a:cubicBezTo>
                <a:cubicBezTo>
                  <a:pt x="45" y="277"/>
                  <a:pt x="45" y="277"/>
                  <a:pt x="45" y="277"/>
                </a:cubicBezTo>
                <a:cubicBezTo>
                  <a:pt x="46" y="276"/>
                  <a:pt x="46" y="276"/>
                  <a:pt x="46" y="276"/>
                </a:cubicBezTo>
                <a:cubicBezTo>
                  <a:pt x="46" y="276"/>
                  <a:pt x="46" y="276"/>
                  <a:pt x="46" y="276"/>
                </a:cubicBezTo>
                <a:cubicBezTo>
                  <a:pt x="48" y="276"/>
                  <a:pt x="56" y="273"/>
                  <a:pt x="67" y="273"/>
                </a:cubicBezTo>
                <a:cubicBezTo>
                  <a:pt x="80" y="273"/>
                  <a:pt x="96" y="277"/>
                  <a:pt x="110" y="294"/>
                </a:cubicBezTo>
                <a:cubicBezTo>
                  <a:pt x="129" y="319"/>
                  <a:pt x="149" y="323"/>
                  <a:pt x="158" y="323"/>
                </a:cubicBezTo>
                <a:cubicBezTo>
                  <a:pt x="161" y="323"/>
                  <a:pt x="163" y="322"/>
                  <a:pt x="163" y="322"/>
                </a:cubicBezTo>
                <a:cubicBezTo>
                  <a:pt x="163" y="320"/>
                  <a:pt x="163" y="320"/>
                  <a:pt x="163" y="320"/>
                </a:cubicBezTo>
                <a:cubicBezTo>
                  <a:pt x="161" y="321"/>
                  <a:pt x="161" y="321"/>
                  <a:pt x="161" y="321"/>
                </a:cubicBezTo>
                <a:cubicBezTo>
                  <a:pt x="161" y="321"/>
                  <a:pt x="164" y="328"/>
                  <a:pt x="171" y="335"/>
                </a:cubicBezTo>
                <a:cubicBezTo>
                  <a:pt x="178" y="342"/>
                  <a:pt x="188" y="349"/>
                  <a:pt x="204" y="349"/>
                </a:cubicBezTo>
                <a:cubicBezTo>
                  <a:pt x="208" y="349"/>
                  <a:pt x="212" y="348"/>
                  <a:pt x="216" y="347"/>
                </a:cubicBezTo>
                <a:cubicBezTo>
                  <a:pt x="225" y="345"/>
                  <a:pt x="230" y="343"/>
                  <a:pt x="234" y="339"/>
                </a:cubicBezTo>
                <a:cubicBezTo>
                  <a:pt x="240" y="334"/>
                  <a:pt x="242" y="328"/>
                  <a:pt x="245" y="324"/>
                </a:cubicBezTo>
                <a:cubicBezTo>
                  <a:pt x="246" y="322"/>
                  <a:pt x="248" y="321"/>
                  <a:pt x="250" y="320"/>
                </a:cubicBezTo>
                <a:cubicBezTo>
                  <a:pt x="252" y="319"/>
                  <a:pt x="255" y="318"/>
                  <a:pt x="259" y="318"/>
                </a:cubicBezTo>
                <a:cubicBezTo>
                  <a:pt x="263" y="318"/>
                  <a:pt x="268" y="318"/>
                  <a:pt x="274" y="320"/>
                </a:cubicBezTo>
                <a:cubicBezTo>
                  <a:pt x="275" y="318"/>
                  <a:pt x="275" y="318"/>
                  <a:pt x="275" y="318"/>
                </a:cubicBezTo>
                <a:cubicBezTo>
                  <a:pt x="273" y="319"/>
                  <a:pt x="273" y="319"/>
                  <a:pt x="273" y="319"/>
                </a:cubicBezTo>
                <a:cubicBezTo>
                  <a:pt x="273" y="319"/>
                  <a:pt x="278" y="325"/>
                  <a:pt x="286" y="331"/>
                </a:cubicBezTo>
                <a:cubicBezTo>
                  <a:pt x="294" y="337"/>
                  <a:pt x="304" y="343"/>
                  <a:pt x="314" y="343"/>
                </a:cubicBezTo>
                <a:cubicBezTo>
                  <a:pt x="315" y="343"/>
                  <a:pt x="315" y="343"/>
                  <a:pt x="316" y="343"/>
                </a:cubicBezTo>
                <a:cubicBezTo>
                  <a:pt x="326" y="342"/>
                  <a:pt x="334" y="337"/>
                  <a:pt x="339" y="332"/>
                </a:cubicBezTo>
                <a:cubicBezTo>
                  <a:pt x="344" y="327"/>
                  <a:pt x="346" y="322"/>
                  <a:pt x="346" y="322"/>
                </a:cubicBezTo>
                <a:cubicBezTo>
                  <a:pt x="344" y="321"/>
                  <a:pt x="344" y="321"/>
                  <a:pt x="344" y="321"/>
                </a:cubicBezTo>
                <a:cubicBezTo>
                  <a:pt x="344" y="323"/>
                  <a:pt x="344" y="323"/>
                  <a:pt x="344" y="323"/>
                </a:cubicBezTo>
                <a:cubicBezTo>
                  <a:pt x="344" y="323"/>
                  <a:pt x="356" y="326"/>
                  <a:pt x="369" y="326"/>
                </a:cubicBezTo>
                <a:cubicBezTo>
                  <a:pt x="377" y="326"/>
                  <a:pt x="385" y="325"/>
                  <a:pt x="392" y="323"/>
                </a:cubicBezTo>
                <a:cubicBezTo>
                  <a:pt x="400" y="321"/>
                  <a:pt x="406" y="317"/>
                  <a:pt x="411" y="310"/>
                </a:cubicBezTo>
                <a:cubicBezTo>
                  <a:pt x="416" y="303"/>
                  <a:pt x="419" y="295"/>
                  <a:pt x="419" y="287"/>
                </a:cubicBezTo>
                <a:cubicBezTo>
                  <a:pt x="419" y="269"/>
                  <a:pt x="405" y="251"/>
                  <a:pt x="381" y="247"/>
                </a:cubicBezTo>
                <a:cubicBezTo>
                  <a:pt x="381" y="249"/>
                  <a:pt x="381" y="249"/>
                  <a:pt x="381" y="249"/>
                </a:cubicBezTo>
                <a:cubicBezTo>
                  <a:pt x="382" y="248"/>
                  <a:pt x="382" y="248"/>
                  <a:pt x="382" y="248"/>
                </a:cubicBezTo>
                <a:cubicBezTo>
                  <a:pt x="381" y="249"/>
                  <a:pt x="381" y="249"/>
                  <a:pt x="381" y="249"/>
                </a:cubicBezTo>
                <a:cubicBezTo>
                  <a:pt x="380" y="251"/>
                  <a:pt x="380" y="251"/>
                  <a:pt x="380" y="251"/>
                </a:cubicBezTo>
                <a:cubicBezTo>
                  <a:pt x="403" y="255"/>
                  <a:pt x="415" y="271"/>
                  <a:pt x="415" y="287"/>
                </a:cubicBezTo>
                <a:cubicBezTo>
                  <a:pt x="415" y="294"/>
                  <a:pt x="413" y="302"/>
                  <a:pt x="408" y="308"/>
                </a:cubicBezTo>
                <a:cubicBezTo>
                  <a:pt x="404" y="314"/>
                  <a:pt x="398" y="317"/>
                  <a:pt x="391" y="319"/>
                </a:cubicBezTo>
                <a:cubicBezTo>
                  <a:pt x="384" y="321"/>
                  <a:pt x="376" y="322"/>
                  <a:pt x="369" y="322"/>
                </a:cubicBezTo>
                <a:cubicBezTo>
                  <a:pt x="363" y="322"/>
                  <a:pt x="357" y="321"/>
                  <a:pt x="352" y="321"/>
                </a:cubicBezTo>
                <a:cubicBezTo>
                  <a:pt x="350" y="320"/>
                  <a:pt x="348" y="320"/>
                  <a:pt x="347" y="320"/>
                </a:cubicBezTo>
                <a:cubicBezTo>
                  <a:pt x="346" y="320"/>
                  <a:pt x="346" y="320"/>
                  <a:pt x="345" y="319"/>
                </a:cubicBezTo>
                <a:cubicBezTo>
                  <a:pt x="345" y="319"/>
                  <a:pt x="345" y="319"/>
                  <a:pt x="345" y="319"/>
                </a:cubicBezTo>
                <a:cubicBezTo>
                  <a:pt x="343" y="319"/>
                  <a:pt x="343" y="319"/>
                  <a:pt x="343" y="319"/>
                </a:cubicBezTo>
                <a:cubicBezTo>
                  <a:pt x="343" y="320"/>
                  <a:pt x="343" y="320"/>
                  <a:pt x="343" y="320"/>
                </a:cubicBezTo>
                <a:cubicBezTo>
                  <a:pt x="343" y="321"/>
                  <a:pt x="343" y="321"/>
                  <a:pt x="343" y="321"/>
                </a:cubicBezTo>
                <a:cubicBezTo>
                  <a:pt x="342" y="321"/>
                  <a:pt x="340" y="326"/>
                  <a:pt x="335" y="330"/>
                </a:cubicBezTo>
                <a:cubicBezTo>
                  <a:pt x="330" y="334"/>
                  <a:pt x="324" y="338"/>
                  <a:pt x="315" y="339"/>
                </a:cubicBezTo>
                <a:cubicBezTo>
                  <a:pt x="315" y="339"/>
                  <a:pt x="315" y="339"/>
                  <a:pt x="314" y="339"/>
                </a:cubicBezTo>
                <a:cubicBezTo>
                  <a:pt x="306" y="339"/>
                  <a:pt x="296" y="333"/>
                  <a:pt x="289" y="328"/>
                </a:cubicBezTo>
                <a:cubicBezTo>
                  <a:pt x="285" y="325"/>
                  <a:pt x="282" y="322"/>
                  <a:pt x="280" y="320"/>
                </a:cubicBezTo>
                <a:cubicBezTo>
                  <a:pt x="278" y="319"/>
                  <a:pt x="278" y="318"/>
                  <a:pt x="277" y="317"/>
                </a:cubicBezTo>
                <a:cubicBezTo>
                  <a:pt x="276" y="317"/>
                  <a:pt x="276" y="317"/>
                  <a:pt x="276" y="317"/>
                </a:cubicBezTo>
                <a:cubicBezTo>
                  <a:pt x="276" y="316"/>
                  <a:pt x="276" y="316"/>
                  <a:pt x="276" y="316"/>
                </a:cubicBezTo>
                <a:cubicBezTo>
                  <a:pt x="276" y="316"/>
                  <a:pt x="276" y="316"/>
                  <a:pt x="276" y="316"/>
                </a:cubicBezTo>
                <a:cubicBezTo>
                  <a:pt x="275" y="316"/>
                  <a:pt x="275" y="316"/>
                  <a:pt x="275" y="316"/>
                </a:cubicBezTo>
                <a:cubicBezTo>
                  <a:pt x="269" y="314"/>
                  <a:pt x="263" y="314"/>
                  <a:pt x="259" y="314"/>
                </a:cubicBezTo>
                <a:cubicBezTo>
                  <a:pt x="253" y="314"/>
                  <a:pt x="249" y="315"/>
                  <a:pt x="246" y="318"/>
                </a:cubicBezTo>
                <a:cubicBezTo>
                  <a:pt x="243" y="320"/>
                  <a:pt x="242" y="322"/>
                  <a:pt x="240" y="324"/>
                </a:cubicBezTo>
                <a:cubicBezTo>
                  <a:pt x="238" y="328"/>
                  <a:pt x="236" y="332"/>
                  <a:pt x="233" y="335"/>
                </a:cubicBezTo>
                <a:cubicBezTo>
                  <a:pt x="230" y="338"/>
                  <a:pt x="224" y="341"/>
                  <a:pt x="215" y="343"/>
                </a:cubicBezTo>
                <a:cubicBezTo>
                  <a:pt x="211" y="344"/>
                  <a:pt x="207" y="345"/>
                  <a:pt x="204" y="345"/>
                </a:cubicBezTo>
                <a:cubicBezTo>
                  <a:pt x="190" y="345"/>
                  <a:pt x="180" y="338"/>
                  <a:pt x="174" y="332"/>
                </a:cubicBezTo>
                <a:cubicBezTo>
                  <a:pt x="171" y="329"/>
                  <a:pt x="168" y="326"/>
                  <a:pt x="167" y="323"/>
                </a:cubicBezTo>
                <a:cubicBezTo>
                  <a:pt x="166" y="322"/>
                  <a:pt x="166" y="321"/>
                  <a:pt x="165" y="320"/>
                </a:cubicBezTo>
                <a:cubicBezTo>
                  <a:pt x="165" y="320"/>
                  <a:pt x="165" y="320"/>
                  <a:pt x="165" y="320"/>
                </a:cubicBezTo>
                <a:cubicBezTo>
                  <a:pt x="165" y="319"/>
                  <a:pt x="165" y="319"/>
                  <a:pt x="165" y="319"/>
                </a:cubicBezTo>
                <a:cubicBezTo>
                  <a:pt x="165" y="319"/>
                  <a:pt x="165" y="319"/>
                  <a:pt x="165" y="319"/>
                </a:cubicBezTo>
                <a:cubicBezTo>
                  <a:pt x="164" y="318"/>
                  <a:pt x="164" y="318"/>
                  <a:pt x="164" y="318"/>
                </a:cubicBezTo>
                <a:cubicBezTo>
                  <a:pt x="162" y="318"/>
                  <a:pt x="162" y="318"/>
                  <a:pt x="162" y="318"/>
                </a:cubicBezTo>
                <a:cubicBezTo>
                  <a:pt x="162" y="318"/>
                  <a:pt x="162" y="318"/>
                  <a:pt x="162" y="318"/>
                </a:cubicBezTo>
                <a:cubicBezTo>
                  <a:pt x="162" y="318"/>
                  <a:pt x="161" y="319"/>
                  <a:pt x="158" y="319"/>
                </a:cubicBezTo>
                <a:cubicBezTo>
                  <a:pt x="150" y="319"/>
                  <a:pt x="132" y="316"/>
                  <a:pt x="113" y="291"/>
                </a:cubicBezTo>
                <a:cubicBezTo>
                  <a:pt x="99" y="273"/>
                  <a:pt x="81" y="269"/>
                  <a:pt x="67" y="269"/>
                </a:cubicBezTo>
                <a:cubicBezTo>
                  <a:pt x="54" y="269"/>
                  <a:pt x="44" y="273"/>
                  <a:pt x="44" y="273"/>
                </a:cubicBezTo>
                <a:cubicBezTo>
                  <a:pt x="45" y="274"/>
                  <a:pt x="45" y="274"/>
                  <a:pt x="45" y="274"/>
                </a:cubicBezTo>
                <a:cubicBezTo>
                  <a:pt x="46" y="273"/>
                  <a:pt x="46" y="273"/>
                  <a:pt x="46" y="273"/>
                </a:cubicBezTo>
                <a:cubicBezTo>
                  <a:pt x="27" y="266"/>
                  <a:pt x="17" y="258"/>
                  <a:pt x="11" y="251"/>
                </a:cubicBezTo>
                <a:cubicBezTo>
                  <a:pt x="5" y="244"/>
                  <a:pt x="4" y="238"/>
                  <a:pt x="4" y="234"/>
                </a:cubicBezTo>
                <a:cubicBezTo>
                  <a:pt x="4" y="232"/>
                  <a:pt x="4" y="231"/>
                  <a:pt x="5" y="230"/>
                </a:cubicBezTo>
                <a:cubicBezTo>
                  <a:pt x="5" y="230"/>
                  <a:pt x="5" y="230"/>
                  <a:pt x="5" y="230"/>
                </a:cubicBezTo>
                <a:cubicBezTo>
                  <a:pt x="5" y="229"/>
                  <a:pt x="5" y="229"/>
                  <a:pt x="5" y="229"/>
                </a:cubicBezTo>
                <a:cubicBezTo>
                  <a:pt x="5" y="229"/>
                  <a:pt x="5" y="229"/>
                  <a:pt x="5" y="229"/>
                </a:cubicBezTo>
                <a:cubicBezTo>
                  <a:pt x="4" y="229"/>
                  <a:pt x="4" y="229"/>
                  <a:pt x="4" y="229"/>
                </a:cubicBezTo>
                <a:cubicBezTo>
                  <a:pt x="5" y="229"/>
                  <a:pt x="5" y="229"/>
                  <a:pt x="5" y="229"/>
                </a:cubicBezTo>
                <a:cubicBezTo>
                  <a:pt x="5" y="229"/>
                  <a:pt x="5" y="229"/>
                  <a:pt x="5" y="229"/>
                </a:cubicBezTo>
                <a:cubicBezTo>
                  <a:pt x="4" y="229"/>
                  <a:pt x="4" y="229"/>
                  <a:pt x="4" y="229"/>
                </a:cubicBezTo>
                <a:cubicBezTo>
                  <a:pt x="5" y="229"/>
                  <a:pt x="5" y="229"/>
                  <a:pt x="5" y="229"/>
                </a:cubicBezTo>
                <a:cubicBezTo>
                  <a:pt x="3" y="229"/>
                  <a:pt x="3" y="229"/>
                  <a:pt x="3" y="229"/>
                </a:cubicBezTo>
                <a:cubicBezTo>
                  <a:pt x="1" y="230"/>
                  <a:pt x="1" y="230"/>
                  <a:pt x="1" y="230"/>
                </a:cubicBezTo>
                <a:cubicBezTo>
                  <a:pt x="9" y="238"/>
                  <a:pt x="17" y="241"/>
                  <a:pt x="25" y="241"/>
                </a:cubicBezTo>
                <a:cubicBezTo>
                  <a:pt x="31" y="241"/>
                  <a:pt x="36" y="240"/>
                  <a:pt x="41" y="237"/>
                </a:cubicBezTo>
                <a:cubicBezTo>
                  <a:pt x="45" y="235"/>
                  <a:pt x="49" y="232"/>
                  <a:pt x="51" y="230"/>
                </a:cubicBezTo>
                <a:cubicBezTo>
                  <a:pt x="54" y="227"/>
                  <a:pt x="59" y="224"/>
                  <a:pt x="65" y="221"/>
                </a:cubicBezTo>
                <a:cubicBezTo>
                  <a:pt x="71" y="219"/>
                  <a:pt x="78" y="217"/>
                  <a:pt x="85" y="217"/>
                </a:cubicBezTo>
                <a:cubicBezTo>
                  <a:pt x="88" y="217"/>
                  <a:pt x="90" y="217"/>
                  <a:pt x="93" y="217"/>
                </a:cubicBezTo>
                <a:cubicBezTo>
                  <a:pt x="101" y="219"/>
                  <a:pt x="109" y="224"/>
                  <a:pt x="116" y="228"/>
                </a:cubicBezTo>
                <a:cubicBezTo>
                  <a:pt x="123" y="233"/>
                  <a:pt x="130" y="238"/>
                  <a:pt x="137" y="240"/>
                </a:cubicBezTo>
                <a:cubicBezTo>
                  <a:pt x="139" y="241"/>
                  <a:pt x="140" y="241"/>
                  <a:pt x="142" y="241"/>
                </a:cubicBezTo>
                <a:cubicBezTo>
                  <a:pt x="145" y="241"/>
                  <a:pt x="148" y="240"/>
                  <a:pt x="151" y="238"/>
                </a:cubicBezTo>
                <a:cubicBezTo>
                  <a:pt x="160" y="233"/>
                  <a:pt x="166" y="224"/>
                  <a:pt x="166" y="224"/>
                </a:cubicBezTo>
                <a:cubicBezTo>
                  <a:pt x="164" y="223"/>
                  <a:pt x="164" y="223"/>
                  <a:pt x="164" y="223"/>
                </a:cubicBezTo>
                <a:cubicBezTo>
                  <a:pt x="163" y="224"/>
                  <a:pt x="163" y="224"/>
                  <a:pt x="163" y="224"/>
                </a:cubicBezTo>
                <a:cubicBezTo>
                  <a:pt x="178" y="236"/>
                  <a:pt x="194" y="242"/>
                  <a:pt x="208" y="242"/>
                </a:cubicBezTo>
                <a:cubicBezTo>
                  <a:pt x="221" y="242"/>
                  <a:pt x="233" y="237"/>
                  <a:pt x="242" y="229"/>
                </a:cubicBezTo>
                <a:cubicBezTo>
                  <a:pt x="251" y="222"/>
                  <a:pt x="257" y="210"/>
                  <a:pt x="259" y="196"/>
                </a:cubicBezTo>
                <a:cubicBezTo>
                  <a:pt x="259" y="195"/>
                  <a:pt x="259" y="194"/>
                  <a:pt x="259" y="192"/>
                </a:cubicBezTo>
                <a:cubicBezTo>
                  <a:pt x="259" y="183"/>
                  <a:pt x="255" y="175"/>
                  <a:pt x="250" y="170"/>
                </a:cubicBezTo>
                <a:cubicBezTo>
                  <a:pt x="243" y="161"/>
                  <a:pt x="232" y="157"/>
                  <a:pt x="223" y="155"/>
                </a:cubicBezTo>
                <a:cubicBezTo>
                  <a:pt x="213" y="153"/>
                  <a:pt x="206" y="153"/>
                  <a:pt x="206" y="153"/>
                </a:cubicBezTo>
                <a:cubicBezTo>
                  <a:pt x="206" y="155"/>
                  <a:pt x="206" y="155"/>
                  <a:pt x="206" y="155"/>
                </a:cubicBezTo>
                <a:cubicBezTo>
                  <a:pt x="208" y="155"/>
                  <a:pt x="208" y="155"/>
                  <a:pt x="208" y="155"/>
                </a:cubicBezTo>
                <a:cubicBezTo>
                  <a:pt x="207" y="146"/>
                  <a:pt x="207" y="146"/>
                  <a:pt x="207" y="146"/>
                </a:cubicBezTo>
                <a:cubicBezTo>
                  <a:pt x="205" y="146"/>
                  <a:pt x="205" y="146"/>
                  <a:pt x="205" y="146"/>
                </a:cubicBezTo>
                <a:cubicBezTo>
                  <a:pt x="205" y="148"/>
                  <a:pt x="205" y="148"/>
                  <a:pt x="205" y="148"/>
                </a:cubicBezTo>
                <a:cubicBezTo>
                  <a:pt x="206" y="148"/>
                  <a:pt x="207" y="148"/>
                  <a:pt x="208" y="148"/>
                </a:cubicBezTo>
                <a:cubicBezTo>
                  <a:pt x="231" y="148"/>
                  <a:pt x="245" y="154"/>
                  <a:pt x="254" y="160"/>
                </a:cubicBezTo>
                <a:cubicBezTo>
                  <a:pt x="258" y="163"/>
                  <a:pt x="260" y="166"/>
                  <a:pt x="262" y="168"/>
                </a:cubicBezTo>
                <a:cubicBezTo>
                  <a:pt x="263" y="169"/>
                  <a:pt x="264" y="170"/>
                  <a:pt x="264" y="171"/>
                </a:cubicBezTo>
                <a:cubicBezTo>
                  <a:pt x="264" y="172"/>
                  <a:pt x="264" y="172"/>
                  <a:pt x="264" y="172"/>
                </a:cubicBezTo>
                <a:cubicBezTo>
                  <a:pt x="264" y="172"/>
                  <a:pt x="264" y="172"/>
                  <a:pt x="264" y="172"/>
                </a:cubicBezTo>
                <a:cubicBezTo>
                  <a:pt x="264" y="172"/>
                  <a:pt x="264" y="172"/>
                  <a:pt x="264" y="172"/>
                </a:cubicBezTo>
                <a:cubicBezTo>
                  <a:pt x="266" y="171"/>
                  <a:pt x="266" y="171"/>
                  <a:pt x="266" y="171"/>
                </a:cubicBezTo>
                <a:cubicBezTo>
                  <a:pt x="264" y="172"/>
                  <a:pt x="264" y="172"/>
                  <a:pt x="264" y="172"/>
                </a:cubicBezTo>
                <a:cubicBezTo>
                  <a:pt x="269" y="185"/>
                  <a:pt x="271" y="196"/>
                  <a:pt x="271" y="204"/>
                </a:cubicBezTo>
                <a:cubicBezTo>
                  <a:pt x="271" y="216"/>
                  <a:pt x="267" y="224"/>
                  <a:pt x="261" y="230"/>
                </a:cubicBezTo>
                <a:cubicBezTo>
                  <a:pt x="256" y="237"/>
                  <a:pt x="247" y="242"/>
                  <a:pt x="238" y="247"/>
                </a:cubicBezTo>
                <a:cubicBezTo>
                  <a:pt x="231" y="251"/>
                  <a:pt x="224" y="252"/>
                  <a:pt x="217" y="252"/>
                </a:cubicBezTo>
                <a:cubicBezTo>
                  <a:pt x="206" y="252"/>
                  <a:pt x="194" y="249"/>
                  <a:pt x="185" y="246"/>
                </a:cubicBezTo>
                <a:cubicBezTo>
                  <a:pt x="180" y="244"/>
                  <a:pt x="177" y="242"/>
                  <a:pt x="174" y="241"/>
                </a:cubicBezTo>
                <a:cubicBezTo>
                  <a:pt x="173" y="240"/>
                  <a:pt x="172" y="240"/>
                  <a:pt x="171" y="240"/>
                </a:cubicBezTo>
                <a:cubicBezTo>
                  <a:pt x="170" y="239"/>
                  <a:pt x="170" y="239"/>
                  <a:pt x="170" y="239"/>
                </a:cubicBezTo>
                <a:cubicBezTo>
                  <a:pt x="169" y="238"/>
                  <a:pt x="169" y="238"/>
                  <a:pt x="169" y="238"/>
                </a:cubicBezTo>
                <a:cubicBezTo>
                  <a:pt x="168" y="239"/>
                  <a:pt x="168" y="239"/>
                  <a:pt x="168" y="239"/>
                </a:cubicBezTo>
                <a:cubicBezTo>
                  <a:pt x="160" y="245"/>
                  <a:pt x="152" y="247"/>
                  <a:pt x="144" y="247"/>
                </a:cubicBezTo>
                <a:cubicBezTo>
                  <a:pt x="138" y="247"/>
                  <a:pt x="132" y="246"/>
                  <a:pt x="127" y="244"/>
                </a:cubicBezTo>
                <a:cubicBezTo>
                  <a:pt x="125" y="243"/>
                  <a:pt x="123" y="243"/>
                  <a:pt x="122" y="242"/>
                </a:cubicBezTo>
                <a:cubicBezTo>
                  <a:pt x="122" y="242"/>
                  <a:pt x="121" y="242"/>
                  <a:pt x="121" y="242"/>
                </a:cubicBezTo>
                <a:cubicBezTo>
                  <a:pt x="121" y="241"/>
                  <a:pt x="121" y="241"/>
                  <a:pt x="121" y="241"/>
                </a:cubicBezTo>
                <a:cubicBezTo>
                  <a:pt x="120" y="241"/>
                  <a:pt x="120" y="241"/>
                  <a:pt x="120" y="241"/>
                </a:cubicBezTo>
                <a:cubicBezTo>
                  <a:pt x="120" y="243"/>
                  <a:pt x="120" y="243"/>
                  <a:pt x="120" y="243"/>
                </a:cubicBezTo>
                <a:cubicBezTo>
                  <a:pt x="121" y="242"/>
                  <a:pt x="121" y="242"/>
                  <a:pt x="121" y="242"/>
                </a:cubicBezTo>
                <a:cubicBezTo>
                  <a:pt x="117" y="235"/>
                  <a:pt x="109" y="231"/>
                  <a:pt x="101" y="228"/>
                </a:cubicBezTo>
                <a:cubicBezTo>
                  <a:pt x="93" y="226"/>
                  <a:pt x="85" y="226"/>
                  <a:pt x="81" y="226"/>
                </a:cubicBezTo>
                <a:cubicBezTo>
                  <a:pt x="79" y="226"/>
                  <a:pt x="77" y="226"/>
                  <a:pt x="76" y="227"/>
                </a:cubicBezTo>
                <a:cubicBezTo>
                  <a:pt x="75" y="228"/>
                  <a:pt x="75" y="230"/>
                  <a:pt x="75" y="231"/>
                </a:cubicBezTo>
                <a:cubicBezTo>
                  <a:pt x="75" y="233"/>
                  <a:pt x="75" y="235"/>
                  <a:pt x="76" y="236"/>
                </a:cubicBezTo>
                <a:cubicBezTo>
                  <a:pt x="76" y="237"/>
                  <a:pt x="77" y="238"/>
                  <a:pt x="77" y="238"/>
                </a:cubicBezTo>
                <a:cubicBezTo>
                  <a:pt x="78" y="239"/>
                  <a:pt x="78" y="239"/>
                  <a:pt x="78" y="239"/>
                </a:cubicBezTo>
                <a:cubicBezTo>
                  <a:pt x="79" y="239"/>
                  <a:pt x="79" y="239"/>
                  <a:pt x="79" y="239"/>
                </a:cubicBezTo>
                <a:cubicBezTo>
                  <a:pt x="81" y="239"/>
                  <a:pt x="83" y="239"/>
                  <a:pt x="85" y="239"/>
                </a:cubicBezTo>
                <a:cubicBezTo>
                  <a:pt x="92" y="239"/>
                  <a:pt x="100" y="242"/>
                  <a:pt x="106" y="245"/>
                </a:cubicBezTo>
                <a:cubicBezTo>
                  <a:pt x="108" y="246"/>
                  <a:pt x="111" y="248"/>
                  <a:pt x="112" y="249"/>
                </a:cubicBezTo>
                <a:cubicBezTo>
                  <a:pt x="113" y="249"/>
                  <a:pt x="114" y="250"/>
                  <a:pt x="114" y="250"/>
                </a:cubicBezTo>
                <a:cubicBezTo>
                  <a:pt x="114" y="251"/>
                  <a:pt x="114" y="251"/>
                  <a:pt x="114" y="251"/>
                </a:cubicBezTo>
                <a:cubicBezTo>
                  <a:pt x="115" y="251"/>
                  <a:pt x="115" y="251"/>
                  <a:pt x="115" y="251"/>
                </a:cubicBezTo>
                <a:cubicBezTo>
                  <a:pt x="116" y="249"/>
                  <a:pt x="116" y="249"/>
                  <a:pt x="116" y="249"/>
                </a:cubicBezTo>
                <a:cubicBezTo>
                  <a:pt x="115" y="251"/>
                  <a:pt x="115" y="251"/>
                  <a:pt x="115" y="251"/>
                </a:cubicBezTo>
                <a:cubicBezTo>
                  <a:pt x="123" y="258"/>
                  <a:pt x="132" y="260"/>
                  <a:pt x="140" y="260"/>
                </a:cubicBezTo>
                <a:cubicBezTo>
                  <a:pt x="157" y="260"/>
                  <a:pt x="171" y="251"/>
                  <a:pt x="171" y="251"/>
                </a:cubicBezTo>
                <a:cubicBezTo>
                  <a:pt x="170" y="249"/>
                  <a:pt x="170" y="249"/>
                  <a:pt x="170" y="249"/>
                </a:cubicBezTo>
                <a:cubicBezTo>
                  <a:pt x="169" y="251"/>
                  <a:pt x="169" y="251"/>
                  <a:pt x="169" y="251"/>
                </a:cubicBezTo>
                <a:cubicBezTo>
                  <a:pt x="184" y="261"/>
                  <a:pt x="200" y="265"/>
                  <a:pt x="213" y="265"/>
                </a:cubicBezTo>
                <a:cubicBezTo>
                  <a:pt x="238" y="265"/>
                  <a:pt x="256" y="252"/>
                  <a:pt x="257" y="252"/>
                </a:cubicBezTo>
                <a:cubicBezTo>
                  <a:pt x="255" y="250"/>
                  <a:pt x="255" y="250"/>
                  <a:pt x="255" y="250"/>
                </a:cubicBezTo>
                <a:cubicBezTo>
                  <a:pt x="256" y="252"/>
                  <a:pt x="256" y="252"/>
                  <a:pt x="256" y="252"/>
                </a:cubicBezTo>
                <a:cubicBezTo>
                  <a:pt x="266" y="248"/>
                  <a:pt x="273" y="240"/>
                  <a:pt x="277" y="230"/>
                </a:cubicBezTo>
                <a:cubicBezTo>
                  <a:pt x="282" y="220"/>
                  <a:pt x="284" y="209"/>
                  <a:pt x="284" y="198"/>
                </a:cubicBezTo>
                <a:cubicBezTo>
                  <a:pt x="284" y="182"/>
                  <a:pt x="280" y="167"/>
                  <a:pt x="270" y="156"/>
                </a:cubicBezTo>
                <a:cubicBezTo>
                  <a:pt x="261" y="147"/>
                  <a:pt x="249" y="141"/>
                  <a:pt x="238" y="139"/>
                </a:cubicBezTo>
                <a:cubicBezTo>
                  <a:pt x="226" y="136"/>
                  <a:pt x="215" y="135"/>
                  <a:pt x="209" y="135"/>
                </a:cubicBezTo>
                <a:cubicBezTo>
                  <a:pt x="205" y="135"/>
                  <a:pt x="202" y="135"/>
                  <a:pt x="202" y="135"/>
                </a:cubicBezTo>
                <a:cubicBezTo>
                  <a:pt x="203" y="137"/>
                  <a:pt x="203" y="137"/>
                  <a:pt x="203" y="137"/>
                </a:cubicBezTo>
                <a:cubicBezTo>
                  <a:pt x="205" y="137"/>
                  <a:pt x="205" y="137"/>
                  <a:pt x="205" y="137"/>
                </a:cubicBezTo>
                <a:cubicBezTo>
                  <a:pt x="205" y="137"/>
                  <a:pt x="205" y="137"/>
                  <a:pt x="205" y="137"/>
                </a:cubicBezTo>
                <a:cubicBezTo>
                  <a:pt x="205" y="132"/>
                  <a:pt x="203" y="128"/>
                  <a:pt x="200" y="124"/>
                </a:cubicBezTo>
                <a:cubicBezTo>
                  <a:pt x="195" y="117"/>
                  <a:pt x="188" y="112"/>
                  <a:pt x="180" y="108"/>
                </a:cubicBezTo>
                <a:cubicBezTo>
                  <a:pt x="172" y="104"/>
                  <a:pt x="164" y="101"/>
                  <a:pt x="155" y="101"/>
                </a:cubicBezTo>
                <a:cubicBezTo>
                  <a:pt x="149" y="101"/>
                  <a:pt x="142" y="103"/>
                  <a:pt x="137" y="107"/>
                </a:cubicBezTo>
                <a:cubicBezTo>
                  <a:pt x="129" y="114"/>
                  <a:pt x="125" y="122"/>
                  <a:pt x="125" y="130"/>
                </a:cubicBezTo>
                <a:cubicBezTo>
                  <a:pt x="125" y="134"/>
                  <a:pt x="127" y="139"/>
                  <a:pt x="130" y="143"/>
                </a:cubicBezTo>
                <a:cubicBezTo>
                  <a:pt x="133" y="146"/>
                  <a:pt x="137" y="149"/>
                  <a:pt x="142" y="151"/>
                </a:cubicBezTo>
                <a:cubicBezTo>
                  <a:pt x="144" y="152"/>
                  <a:pt x="146" y="153"/>
                  <a:pt x="148" y="153"/>
                </a:cubicBezTo>
                <a:cubicBezTo>
                  <a:pt x="151" y="153"/>
                  <a:pt x="153" y="151"/>
                  <a:pt x="155" y="150"/>
                </a:cubicBezTo>
                <a:cubicBezTo>
                  <a:pt x="158" y="147"/>
                  <a:pt x="159" y="144"/>
                  <a:pt x="159" y="141"/>
                </a:cubicBezTo>
                <a:cubicBezTo>
                  <a:pt x="160" y="138"/>
                  <a:pt x="160" y="136"/>
                  <a:pt x="160" y="136"/>
                </a:cubicBezTo>
                <a:cubicBezTo>
                  <a:pt x="160" y="135"/>
                  <a:pt x="160" y="135"/>
                  <a:pt x="160" y="135"/>
                </a:cubicBezTo>
                <a:cubicBezTo>
                  <a:pt x="159" y="135"/>
                  <a:pt x="159" y="135"/>
                  <a:pt x="159" y="135"/>
                </a:cubicBezTo>
                <a:cubicBezTo>
                  <a:pt x="157" y="133"/>
                  <a:pt x="155" y="132"/>
                  <a:pt x="153" y="132"/>
                </a:cubicBezTo>
                <a:cubicBezTo>
                  <a:pt x="151" y="132"/>
                  <a:pt x="150" y="132"/>
                  <a:pt x="149" y="133"/>
                </a:cubicBezTo>
                <a:cubicBezTo>
                  <a:pt x="147" y="135"/>
                  <a:pt x="146" y="136"/>
                  <a:pt x="145" y="138"/>
                </a:cubicBezTo>
                <a:cubicBezTo>
                  <a:pt x="144" y="139"/>
                  <a:pt x="144" y="140"/>
                  <a:pt x="144" y="140"/>
                </a:cubicBezTo>
                <a:cubicBezTo>
                  <a:pt x="146" y="141"/>
                  <a:pt x="146" y="141"/>
                  <a:pt x="146" y="141"/>
                </a:cubicBezTo>
                <a:cubicBezTo>
                  <a:pt x="146" y="139"/>
                  <a:pt x="146" y="139"/>
                  <a:pt x="146" y="139"/>
                </a:cubicBezTo>
                <a:cubicBezTo>
                  <a:pt x="145" y="139"/>
                  <a:pt x="144" y="139"/>
                  <a:pt x="144" y="139"/>
                </a:cubicBezTo>
                <a:cubicBezTo>
                  <a:pt x="141" y="139"/>
                  <a:pt x="140" y="138"/>
                  <a:pt x="138" y="137"/>
                </a:cubicBezTo>
                <a:cubicBezTo>
                  <a:pt x="137" y="136"/>
                  <a:pt x="136" y="134"/>
                  <a:pt x="136" y="131"/>
                </a:cubicBezTo>
                <a:cubicBezTo>
                  <a:pt x="136" y="126"/>
                  <a:pt x="140" y="119"/>
                  <a:pt x="153" y="114"/>
                </a:cubicBezTo>
                <a:cubicBezTo>
                  <a:pt x="155" y="113"/>
                  <a:pt x="157" y="113"/>
                  <a:pt x="159" y="113"/>
                </a:cubicBezTo>
                <a:cubicBezTo>
                  <a:pt x="168" y="113"/>
                  <a:pt x="177" y="118"/>
                  <a:pt x="184" y="126"/>
                </a:cubicBezTo>
                <a:cubicBezTo>
                  <a:pt x="191" y="135"/>
                  <a:pt x="196" y="146"/>
                  <a:pt x="196" y="157"/>
                </a:cubicBezTo>
                <a:cubicBezTo>
                  <a:pt x="196" y="164"/>
                  <a:pt x="194" y="171"/>
                  <a:pt x="189" y="178"/>
                </a:cubicBezTo>
                <a:cubicBezTo>
                  <a:pt x="180" y="189"/>
                  <a:pt x="171" y="193"/>
                  <a:pt x="162" y="193"/>
                </a:cubicBezTo>
                <a:cubicBezTo>
                  <a:pt x="155" y="193"/>
                  <a:pt x="148" y="190"/>
                  <a:pt x="143" y="188"/>
                </a:cubicBezTo>
                <a:cubicBezTo>
                  <a:pt x="141" y="186"/>
                  <a:pt x="139" y="185"/>
                  <a:pt x="137" y="184"/>
                </a:cubicBezTo>
                <a:cubicBezTo>
                  <a:pt x="137" y="184"/>
                  <a:pt x="136" y="183"/>
                  <a:pt x="136" y="183"/>
                </a:cubicBezTo>
                <a:cubicBezTo>
                  <a:pt x="135" y="183"/>
                  <a:pt x="135" y="183"/>
                  <a:pt x="135" y="183"/>
                </a:cubicBezTo>
                <a:cubicBezTo>
                  <a:pt x="135" y="183"/>
                  <a:pt x="135" y="183"/>
                  <a:pt x="135" y="183"/>
                </a:cubicBezTo>
                <a:cubicBezTo>
                  <a:pt x="134" y="182"/>
                  <a:pt x="134" y="182"/>
                  <a:pt x="134" y="182"/>
                </a:cubicBezTo>
                <a:cubicBezTo>
                  <a:pt x="133" y="183"/>
                  <a:pt x="133" y="183"/>
                  <a:pt x="133" y="183"/>
                </a:cubicBezTo>
                <a:cubicBezTo>
                  <a:pt x="129" y="186"/>
                  <a:pt x="121" y="190"/>
                  <a:pt x="110" y="190"/>
                </a:cubicBezTo>
                <a:cubicBezTo>
                  <a:pt x="101" y="190"/>
                  <a:pt x="91" y="188"/>
                  <a:pt x="78" y="181"/>
                </a:cubicBezTo>
                <a:cubicBezTo>
                  <a:pt x="72" y="178"/>
                  <a:pt x="67" y="172"/>
                  <a:pt x="65" y="166"/>
                </a:cubicBezTo>
                <a:cubicBezTo>
                  <a:pt x="62" y="161"/>
                  <a:pt x="61" y="154"/>
                  <a:pt x="61" y="148"/>
                </a:cubicBezTo>
                <a:cubicBezTo>
                  <a:pt x="61" y="142"/>
                  <a:pt x="62" y="136"/>
                  <a:pt x="63" y="132"/>
                </a:cubicBezTo>
                <a:cubicBezTo>
                  <a:pt x="64" y="129"/>
                  <a:pt x="64" y="128"/>
                  <a:pt x="64" y="127"/>
                </a:cubicBezTo>
                <a:cubicBezTo>
                  <a:pt x="65" y="126"/>
                  <a:pt x="65" y="125"/>
                  <a:pt x="65" y="125"/>
                </a:cubicBezTo>
                <a:cubicBezTo>
                  <a:pt x="65" y="125"/>
                  <a:pt x="65" y="125"/>
                  <a:pt x="65" y="125"/>
                </a:cubicBezTo>
                <a:cubicBezTo>
                  <a:pt x="66" y="121"/>
                  <a:pt x="66" y="121"/>
                  <a:pt x="66" y="121"/>
                </a:cubicBezTo>
                <a:cubicBezTo>
                  <a:pt x="63" y="122"/>
                  <a:pt x="63" y="122"/>
                  <a:pt x="63" y="122"/>
                </a:cubicBezTo>
                <a:cubicBezTo>
                  <a:pt x="62" y="122"/>
                  <a:pt x="62" y="122"/>
                  <a:pt x="62" y="122"/>
                </a:cubicBezTo>
                <a:cubicBezTo>
                  <a:pt x="60" y="122"/>
                  <a:pt x="57" y="121"/>
                  <a:pt x="55" y="120"/>
                </a:cubicBezTo>
                <a:cubicBezTo>
                  <a:pt x="47" y="114"/>
                  <a:pt x="38" y="101"/>
                  <a:pt x="38" y="86"/>
                </a:cubicBezTo>
                <a:cubicBezTo>
                  <a:pt x="38" y="81"/>
                  <a:pt x="39" y="75"/>
                  <a:pt x="42" y="70"/>
                </a:cubicBezTo>
                <a:cubicBezTo>
                  <a:pt x="48" y="56"/>
                  <a:pt x="59" y="49"/>
                  <a:pt x="68" y="45"/>
                </a:cubicBezTo>
                <a:cubicBezTo>
                  <a:pt x="73" y="43"/>
                  <a:pt x="77" y="42"/>
                  <a:pt x="80" y="41"/>
                </a:cubicBezTo>
                <a:cubicBezTo>
                  <a:pt x="81" y="41"/>
                  <a:pt x="83" y="41"/>
                  <a:pt x="84" y="41"/>
                </a:cubicBezTo>
                <a:cubicBezTo>
                  <a:pt x="84" y="41"/>
                  <a:pt x="84" y="41"/>
                  <a:pt x="84" y="41"/>
                </a:cubicBezTo>
                <a:cubicBezTo>
                  <a:pt x="85" y="41"/>
                  <a:pt x="85" y="41"/>
                  <a:pt x="85" y="41"/>
                </a:cubicBezTo>
                <a:cubicBezTo>
                  <a:pt x="86" y="41"/>
                  <a:pt x="86" y="41"/>
                  <a:pt x="86" y="41"/>
                </a:cubicBezTo>
                <a:cubicBezTo>
                  <a:pt x="87" y="39"/>
                  <a:pt x="87" y="39"/>
                  <a:pt x="87" y="39"/>
                </a:cubicBezTo>
                <a:cubicBezTo>
                  <a:pt x="89" y="23"/>
                  <a:pt x="97" y="15"/>
                  <a:pt x="105" y="10"/>
                </a:cubicBezTo>
                <a:cubicBezTo>
                  <a:pt x="114" y="5"/>
                  <a:pt x="123" y="4"/>
                  <a:pt x="129" y="4"/>
                </a:cubicBezTo>
                <a:cubicBezTo>
                  <a:pt x="131" y="4"/>
                  <a:pt x="133" y="4"/>
                  <a:pt x="134" y="4"/>
                </a:cubicBezTo>
                <a:cubicBezTo>
                  <a:pt x="135" y="4"/>
                  <a:pt x="135" y="5"/>
                  <a:pt x="136" y="5"/>
                </a:cubicBezTo>
                <a:cubicBezTo>
                  <a:pt x="136" y="5"/>
                  <a:pt x="136" y="5"/>
                  <a:pt x="136" y="5"/>
                </a:cubicBezTo>
                <a:cubicBezTo>
                  <a:pt x="136" y="3"/>
                  <a:pt x="136" y="3"/>
                  <a:pt x="136" y="3"/>
                </a:cubicBezTo>
                <a:cubicBezTo>
                  <a:pt x="134" y="3"/>
                  <a:pt x="134" y="3"/>
                  <a:pt x="134" y="3"/>
                </a:cubicBezTo>
                <a:cubicBezTo>
                  <a:pt x="135" y="15"/>
                  <a:pt x="138" y="24"/>
                  <a:pt x="143" y="31"/>
                </a:cubicBezTo>
                <a:cubicBezTo>
                  <a:pt x="150" y="41"/>
                  <a:pt x="160" y="46"/>
                  <a:pt x="168" y="49"/>
                </a:cubicBezTo>
                <a:cubicBezTo>
                  <a:pt x="177" y="52"/>
                  <a:pt x="183" y="52"/>
                  <a:pt x="183" y="52"/>
                </a:cubicBezTo>
                <a:cubicBezTo>
                  <a:pt x="183" y="50"/>
                  <a:pt x="183" y="50"/>
                  <a:pt x="183" y="50"/>
                </a:cubicBezTo>
                <a:cubicBezTo>
                  <a:pt x="181" y="50"/>
                  <a:pt x="181" y="50"/>
                  <a:pt x="181" y="50"/>
                </a:cubicBezTo>
                <a:cubicBezTo>
                  <a:pt x="188" y="71"/>
                  <a:pt x="200" y="83"/>
                  <a:pt x="213" y="90"/>
                </a:cubicBezTo>
                <a:cubicBezTo>
                  <a:pt x="225" y="96"/>
                  <a:pt x="238" y="98"/>
                  <a:pt x="246" y="98"/>
                </a:cubicBezTo>
                <a:cubicBezTo>
                  <a:pt x="251" y="98"/>
                  <a:pt x="254" y="97"/>
                  <a:pt x="255" y="97"/>
                </a:cubicBezTo>
                <a:cubicBezTo>
                  <a:pt x="254" y="95"/>
                  <a:pt x="254" y="95"/>
                  <a:pt x="254" y="95"/>
                </a:cubicBezTo>
                <a:cubicBezTo>
                  <a:pt x="252" y="96"/>
                  <a:pt x="252" y="96"/>
                  <a:pt x="252" y="96"/>
                </a:cubicBezTo>
                <a:cubicBezTo>
                  <a:pt x="258" y="106"/>
                  <a:pt x="264" y="113"/>
                  <a:pt x="272" y="117"/>
                </a:cubicBezTo>
                <a:cubicBezTo>
                  <a:pt x="279" y="121"/>
                  <a:pt x="286" y="122"/>
                  <a:pt x="292" y="122"/>
                </a:cubicBezTo>
                <a:cubicBezTo>
                  <a:pt x="303" y="122"/>
                  <a:pt x="310" y="119"/>
                  <a:pt x="310" y="119"/>
                </a:cubicBezTo>
                <a:cubicBezTo>
                  <a:pt x="310" y="117"/>
                  <a:pt x="310" y="117"/>
                  <a:pt x="310" y="117"/>
                </a:cubicBezTo>
                <a:cubicBezTo>
                  <a:pt x="308" y="117"/>
                  <a:pt x="308" y="117"/>
                  <a:pt x="308" y="117"/>
                </a:cubicBezTo>
                <a:cubicBezTo>
                  <a:pt x="307" y="119"/>
                  <a:pt x="307" y="121"/>
                  <a:pt x="307" y="123"/>
                </a:cubicBezTo>
                <a:cubicBezTo>
                  <a:pt x="307" y="154"/>
                  <a:pt x="317" y="171"/>
                  <a:pt x="327" y="179"/>
                </a:cubicBezTo>
                <a:cubicBezTo>
                  <a:pt x="337" y="187"/>
                  <a:pt x="347" y="187"/>
                  <a:pt x="347" y="187"/>
                </a:cubicBezTo>
                <a:cubicBezTo>
                  <a:pt x="347" y="185"/>
                  <a:pt x="347" y="185"/>
                  <a:pt x="347" y="185"/>
                </a:cubicBezTo>
                <a:cubicBezTo>
                  <a:pt x="345" y="185"/>
                  <a:pt x="345" y="185"/>
                  <a:pt x="345" y="185"/>
                </a:cubicBezTo>
                <a:cubicBezTo>
                  <a:pt x="344" y="188"/>
                  <a:pt x="344" y="191"/>
                  <a:pt x="344" y="194"/>
                </a:cubicBezTo>
                <a:cubicBezTo>
                  <a:pt x="344" y="208"/>
                  <a:pt x="350" y="220"/>
                  <a:pt x="350" y="220"/>
                </a:cubicBezTo>
                <a:cubicBezTo>
                  <a:pt x="352" y="219"/>
                  <a:pt x="352" y="219"/>
                  <a:pt x="352" y="219"/>
                </a:cubicBezTo>
                <a:cubicBezTo>
                  <a:pt x="352" y="217"/>
                  <a:pt x="352" y="217"/>
                  <a:pt x="352" y="217"/>
                </a:cubicBezTo>
                <a:cubicBezTo>
                  <a:pt x="351" y="217"/>
                  <a:pt x="350" y="217"/>
                  <a:pt x="349" y="217"/>
                </a:cubicBezTo>
                <a:cubicBezTo>
                  <a:pt x="330" y="217"/>
                  <a:pt x="320" y="224"/>
                  <a:pt x="315" y="232"/>
                </a:cubicBezTo>
                <a:cubicBezTo>
                  <a:pt x="310" y="239"/>
                  <a:pt x="310" y="247"/>
                  <a:pt x="310" y="247"/>
                </a:cubicBezTo>
                <a:cubicBezTo>
                  <a:pt x="310" y="247"/>
                  <a:pt x="310" y="247"/>
                  <a:pt x="310" y="247"/>
                </a:cubicBezTo>
                <a:cubicBezTo>
                  <a:pt x="310" y="247"/>
                  <a:pt x="310" y="247"/>
                  <a:pt x="310" y="247"/>
                </a:cubicBezTo>
                <a:cubicBezTo>
                  <a:pt x="312" y="259"/>
                  <a:pt x="316" y="267"/>
                  <a:pt x="321" y="272"/>
                </a:cubicBezTo>
                <a:cubicBezTo>
                  <a:pt x="325" y="277"/>
                  <a:pt x="331" y="280"/>
                  <a:pt x="337" y="280"/>
                </a:cubicBezTo>
                <a:cubicBezTo>
                  <a:pt x="341" y="280"/>
                  <a:pt x="344" y="279"/>
                  <a:pt x="348" y="277"/>
                </a:cubicBezTo>
                <a:cubicBezTo>
                  <a:pt x="351" y="276"/>
                  <a:pt x="353" y="274"/>
                  <a:pt x="354" y="272"/>
                </a:cubicBezTo>
                <a:cubicBezTo>
                  <a:pt x="355" y="271"/>
                  <a:pt x="356" y="268"/>
                  <a:pt x="356" y="267"/>
                </a:cubicBezTo>
                <a:cubicBezTo>
                  <a:pt x="356" y="264"/>
                  <a:pt x="355" y="261"/>
                  <a:pt x="354" y="259"/>
                </a:cubicBezTo>
                <a:cubicBezTo>
                  <a:pt x="353" y="258"/>
                  <a:pt x="352" y="256"/>
                  <a:pt x="352" y="256"/>
                </a:cubicBezTo>
                <a:cubicBezTo>
                  <a:pt x="352" y="256"/>
                  <a:pt x="352" y="256"/>
                  <a:pt x="352" y="256"/>
                </a:cubicBezTo>
                <a:cubicBezTo>
                  <a:pt x="351" y="256"/>
                  <a:pt x="351" y="256"/>
                  <a:pt x="351" y="256"/>
                </a:cubicBezTo>
                <a:cubicBezTo>
                  <a:pt x="350" y="255"/>
                  <a:pt x="349" y="255"/>
                  <a:pt x="348" y="255"/>
                </a:cubicBezTo>
                <a:cubicBezTo>
                  <a:pt x="346" y="255"/>
                  <a:pt x="344" y="256"/>
                  <a:pt x="343" y="257"/>
                </a:cubicBezTo>
                <a:cubicBezTo>
                  <a:pt x="342" y="258"/>
                  <a:pt x="342" y="259"/>
                  <a:pt x="342" y="261"/>
                </a:cubicBezTo>
                <a:cubicBezTo>
                  <a:pt x="342" y="262"/>
                  <a:pt x="342" y="264"/>
                  <a:pt x="343" y="265"/>
                </a:cubicBezTo>
                <a:cubicBezTo>
                  <a:pt x="343" y="266"/>
                  <a:pt x="344" y="267"/>
                  <a:pt x="344" y="267"/>
                </a:cubicBezTo>
                <a:cubicBezTo>
                  <a:pt x="346" y="266"/>
                  <a:pt x="346" y="266"/>
                  <a:pt x="346" y="266"/>
                </a:cubicBezTo>
                <a:cubicBezTo>
                  <a:pt x="344" y="265"/>
                  <a:pt x="344" y="265"/>
                  <a:pt x="344" y="265"/>
                </a:cubicBezTo>
                <a:cubicBezTo>
                  <a:pt x="343" y="267"/>
                  <a:pt x="341" y="267"/>
                  <a:pt x="339" y="267"/>
                </a:cubicBezTo>
                <a:cubicBezTo>
                  <a:pt x="336" y="267"/>
                  <a:pt x="332" y="265"/>
                  <a:pt x="329" y="261"/>
                </a:cubicBezTo>
                <a:cubicBezTo>
                  <a:pt x="326" y="258"/>
                  <a:pt x="323" y="252"/>
                  <a:pt x="323" y="248"/>
                </a:cubicBezTo>
                <a:cubicBezTo>
                  <a:pt x="323" y="245"/>
                  <a:pt x="324" y="242"/>
                  <a:pt x="326" y="240"/>
                </a:cubicBezTo>
                <a:cubicBezTo>
                  <a:pt x="328" y="237"/>
                  <a:pt x="330" y="235"/>
                  <a:pt x="334" y="233"/>
                </a:cubicBezTo>
                <a:cubicBezTo>
                  <a:pt x="339" y="231"/>
                  <a:pt x="344" y="230"/>
                  <a:pt x="348" y="230"/>
                </a:cubicBezTo>
                <a:cubicBezTo>
                  <a:pt x="357" y="230"/>
                  <a:pt x="365" y="235"/>
                  <a:pt x="370" y="240"/>
                </a:cubicBezTo>
                <a:cubicBezTo>
                  <a:pt x="373" y="243"/>
                  <a:pt x="375" y="245"/>
                  <a:pt x="377" y="247"/>
                </a:cubicBezTo>
                <a:cubicBezTo>
                  <a:pt x="377" y="248"/>
                  <a:pt x="378" y="249"/>
                  <a:pt x="378" y="249"/>
                </a:cubicBezTo>
                <a:cubicBezTo>
                  <a:pt x="379" y="250"/>
                  <a:pt x="379" y="250"/>
                  <a:pt x="379" y="250"/>
                </a:cubicBezTo>
                <a:cubicBezTo>
                  <a:pt x="379" y="250"/>
                  <a:pt x="379" y="250"/>
                  <a:pt x="379" y="250"/>
                </a:cubicBezTo>
                <a:cubicBezTo>
                  <a:pt x="379" y="251"/>
                  <a:pt x="379" y="251"/>
                  <a:pt x="379" y="251"/>
                </a:cubicBezTo>
                <a:cubicBezTo>
                  <a:pt x="380" y="251"/>
                  <a:pt x="380" y="251"/>
                  <a:pt x="380" y="251"/>
                </a:cubicBezTo>
                <a:lnTo>
                  <a:pt x="381" y="249"/>
                </a:lnTo>
                <a:close/>
                <a:moveTo>
                  <a:pt x="103" y="94"/>
                </a:moveTo>
                <a:cubicBezTo>
                  <a:pt x="101" y="93"/>
                  <a:pt x="101" y="93"/>
                  <a:pt x="101" y="93"/>
                </a:cubicBezTo>
                <a:cubicBezTo>
                  <a:pt x="98" y="96"/>
                  <a:pt x="98" y="101"/>
                  <a:pt x="98" y="105"/>
                </a:cubicBezTo>
                <a:cubicBezTo>
                  <a:pt x="98" y="117"/>
                  <a:pt x="103" y="130"/>
                  <a:pt x="103" y="130"/>
                </a:cubicBezTo>
                <a:cubicBezTo>
                  <a:pt x="105" y="129"/>
                  <a:pt x="105" y="129"/>
                  <a:pt x="105" y="129"/>
                </a:cubicBezTo>
                <a:cubicBezTo>
                  <a:pt x="105" y="127"/>
                  <a:pt x="105" y="127"/>
                  <a:pt x="105" y="127"/>
                </a:cubicBezTo>
                <a:cubicBezTo>
                  <a:pt x="104" y="127"/>
                  <a:pt x="102" y="126"/>
                  <a:pt x="100" y="125"/>
                </a:cubicBezTo>
                <a:cubicBezTo>
                  <a:pt x="98" y="124"/>
                  <a:pt x="96" y="121"/>
                  <a:pt x="94" y="118"/>
                </a:cubicBezTo>
                <a:cubicBezTo>
                  <a:pt x="93" y="114"/>
                  <a:pt x="92" y="110"/>
                  <a:pt x="92" y="105"/>
                </a:cubicBezTo>
                <a:cubicBezTo>
                  <a:pt x="92" y="100"/>
                  <a:pt x="93" y="94"/>
                  <a:pt x="97" y="89"/>
                </a:cubicBezTo>
                <a:cubicBezTo>
                  <a:pt x="100" y="84"/>
                  <a:pt x="106" y="79"/>
                  <a:pt x="114" y="75"/>
                </a:cubicBezTo>
                <a:cubicBezTo>
                  <a:pt x="122" y="72"/>
                  <a:pt x="129" y="71"/>
                  <a:pt x="135" y="71"/>
                </a:cubicBezTo>
                <a:cubicBezTo>
                  <a:pt x="145" y="71"/>
                  <a:pt x="152" y="74"/>
                  <a:pt x="157" y="78"/>
                </a:cubicBezTo>
                <a:cubicBezTo>
                  <a:pt x="159" y="79"/>
                  <a:pt x="161" y="81"/>
                  <a:pt x="162" y="82"/>
                </a:cubicBezTo>
                <a:cubicBezTo>
                  <a:pt x="163" y="83"/>
                  <a:pt x="163" y="83"/>
                  <a:pt x="163" y="84"/>
                </a:cubicBezTo>
                <a:cubicBezTo>
                  <a:pt x="163" y="84"/>
                  <a:pt x="163" y="84"/>
                  <a:pt x="163" y="84"/>
                </a:cubicBezTo>
                <a:cubicBezTo>
                  <a:pt x="164" y="84"/>
                  <a:pt x="164" y="84"/>
                  <a:pt x="164" y="84"/>
                </a:cubicBezTo>
                <a:cubicBezTo>
                  <a:pt x="164" y="84"/>
                  <a:pt x="164" y="84"/>
                  <a:pt x="164" y="84"/>
                </a:cubicBezTo>
                <a:cubicBezTo>
                  <a:pt x="165" y="83"/>
                  <a:pt x="165" y="83"/>
                  <a:pt x="165" y="83"/>
                </a:cubicBezTo>
                <a:cubicBezTo>
                  <a:pt x="166" y="81"/>
                  <a:pt x="166" y="81"/>
                  <a:pt x="166" y="81"/>
                </a:cubicBezTo>
                <a:cubicBezTo>
                  <a:pt x="154" y="77"/>
                  <a:pt x="144" y="75"/>
                  <a:pt x="136" y="75"/>
                </a:cubicBezTo>
                <a:cubicBezTo>
                  <a:pt x="127" y="75"/>
                  <a:pt x="119" y="77"/>
                  <a:pt x="114" y="81"/>
                </a:cubicBezTo>
                <a:cubicBezTo>
                  <a:pt x="108" y="84"/>
                  <a:pt x="104" y="89"/>
                  <a:pt x="101" y="93"/>
                </a:cubicBezTo>
                <a:cubicBezTo>
                  <a:pt x="103" y="94"/>
                  <a:pt x="103" y="94"/>
                  <a:pt x="103" y="94"/>
                </a:cubicBezTo>
                <a:cubicBezTo>
                  <a:pt x="104" y="95"/>
                  <a:pt x="104" y="95"/>
                  <a:pt x="104" y="95"/>
                </a:cubicBezTo>
                <a:cubicBezTo>
                  <a:pt x="107" y="92"/>
                  <a:pt x="111" y="87"/>
                  <a:pt x="116" y="84"/>
                </a:cubicBezTo>
                <a:cubicBezTo>
                  <a:pt x="121" y="81"/>
                  <a:pt x="127" y="79"/>
                  <a:pt x="136" y="79"/>
                </a:cubicBezTo>
                <a:cubicBezTo>
                  <a:pt x="144" y="79"/>
                  <a:pt x="153" y="80"/>
                  <a:pt x="164" y="85"/>
                </a:cubicBezTo>
                <a:cubicBezTo>
                  <a:pt x="170" y="87"/>
                  <a:pt x="170" y="87"/>
                  <a:pt x="170" y="87"/>
                </a:cubicBezTo>
                <a:cubicBezTo>
                  <a:pt x="167" y="82"/>
                  <a:pt x="167" y="82"/>
                  <a:pt x="167" y="82"/>
                </a:cubicBezTo>
                <a:cubicBezTo>
                  <a:pt x="167" y="82"/>
                  <a:pt x="164" y="78"/>
                  <a:pt x="159" y="74"/>
                </a:cubicBezTo>
                <a:cubicBezTo>
                  <a:pt x="154" y="71"/>
                  <a:pt x="146" y="67"/>
                  <a:pt x="135" y="67"/>
                </a:cubicBezTo>
                <a:cubicBezTo>
                  <a:pt x="129" y="67"/>
                  <a:pt x="121" y="68"/>
                  <a:pt x="113" y="72"/>
                </a:cubicBezTo>
                <a:cubicBezTo>
                  <a:pt x="104" y="75"/>
                  <a:pt x="97" y="81"/>
                  <a:pt x="94" y="87"/>
                </a:cubicBezTo>
                <a:cubicBezTo>
                  <a:pt x="90" y="93"/>
                  <a:pt x="88" y="99"/>
                  <a:pt x="88" y="105"/>
                </a:cubicBezTo>
                <a:cubicBezTo>
                  <a:pt x="88" y="112"/>
                  <a:pt x="90" y="118"/>
                  <a:pt x="93" y="123"/>
                </a:cubicBezTo>
                <a:cubicBezTo>
                  <a:pt x="94" y="125"/>
                  <a:pt x="96" y="127"/>
                  <a:pt x="98" y="129"/>
                </a:cubicBezTo>
                <a:cubicBezTo>
                  <a:pt x="100" y="130"/>
                  <a:pt x="103" y="131"/>
                  <a:pt x="105" y="131"/>
                </a:cubicBezTo>
                <a:cubicBezTo>
                  <a:pt x="108" y="131"/>
                  <a:pt x="108" y="131"/>
                  <a:pt x="108" y="131"/>
                </a:cubicBezTo>
                <a:cubicBezTo>
                  <a:pt x="107" y="128"/>
                  <a:pt x="107" y="128"/>
                  <a:pt x="107" y="128"/>
                </a:cubicBezTo>
                <a:cubicBezTo>
                  <a:pt x="107" y="128"/>
                  <a:pt x="107" y="128"/>
                  <a:pt x="107" y="128"/>
                </a:cubicBezTo>
                <a:cubicBezTo>
                  <a:pt x="106" y="125"/>
                  <a:pt x="101" y="114"/>
                  <a:pt x="102" y="105"/>
                </a:cubicBezTo>
                <a:cubicBezTo>
                  <a:pt x="102" y="101"/>
                  <a:pt x="102" y="98"/>
                  <a:pt x="104" y="95"/>
                </a:cubicBezTo>
                <a:lnTo>
                  <a:pt x="103" y="94"/>
                </a:lnTo>
                <a:close/>
                <a:moveTo>
                  <a:pt x="307" y="296"/>
                </a:moveTo>
                <a:cubicBezTo>
                  <a:pt x="308" y="294"/>
                  <a:pt x="308" y="294"/>
                  <a:pt x="308" y="294"/>
                </a:cubicBezTo>
                <a:cubicBezTo>
                  <a:pt x="297" y="287"/>
                  <a:pt x="291" y="276"/>
                  <a:pt x="291" y="264"/>
                </a:cubicBezTo>
                <a:cubicBezTo>
                  <a:pt x="291" y="255"/>
                  <a:pt x="295" y="245"/>
                  <a:pt x="304" y="236"/>
                </a:cubicBezTo>
                <a:cubicBezTo>
                  <a:pt x="302" y="235"/>
                  <a:pt x="302" y="235"/>
                  <a:pt x="302" y="235"/>
                </a:cubicBezTo>
                <a:cubicBezTo>
                  <a:pt x="301" y="234"/>
                  <a:pt x="301" y="234"/>
                  <a:pt x="301" y="234"/>
                </a:cubicBezTo>
                <a:cubicBezTo>
                  <a:pt x="301" y="234"/>
                  <a:pt x="293" y="248"/>
                  <a:pt x="293" y="262"/>
                </a:cubicBezTo>
                <a:cubicBezTo>
                  <a:pt x="293" y="267"/>
                  <a:pt x="294" y="273"/>
                  <a:pt x="298" y="278"/>
                </a:cubicBezTo>
                <a:cubicBezTo>
                  <a:pt x="303" y="283"/>
                  <a:pt x="306" y="287"/>
                  <a:pt x="311" y="290"/>
                </a:cubicBezTo>
                <a:cubicBezTo>
                  <a:pt x="316" y="293"/>
                  <a:pt x="321" y="295"/>
                  <a:pt x="328" y="295"/>
                </a:cubicBezTo>
                <a:cubicBezTo>
                  <a:pt x="335" y="295"/>
                  <a:pt x="342" y="294"/>
                  <a:pt x="352" y="291"/>
                </a:cubicBezTo>
                <a:cubicBezTo>
                  <a:pt x="352" y="289"/>
                  <a:pt x="352" y="289"/>
                  <a:pt x="352" y="289"/>
                </a:cubicBezTo>
                <a:cubicBezTo>
                  <a:pt x="350" y="287"/>
                  <a:pt x="350" y="287"/>
                  <a:pt x="350" y="287"/>
                </a:cubicBezTo>
                <a:cubicBezTo>
                  <a:pt x="350" y="288"/>
                  <a:pt x="350" y="288"/>
                  <a:pt x="350" y="288"/>
                </a:cubicBezTo>
                <a:cubicBezTo>
                  <a:pt x="349" y="289"/>
                  <a:pt x="337" y="299"/>
                  <a:pt x="323" y="299"/>
                </a:cubicBezTo>
                <a:cubicBezTo>
                  <a:pt x="318" y="299"/>
                  <a:pt x="313" y="298"/>
                  <a:pt x="308" y="294"/>
                </a:cubicBezTo>
                <a:cubicBezTo>
                  <a:pt x="307" y="296"/>
                  <a:pt x="307" y="296"/>
                  <a:pt x="307" y="296"/>
                </a:cubicBezTo>
                <a:cubicBezTo>
                  <a:pt x="306" y="298"/>
                  <a:pt x="306" y="298"/>
                  <a:pt x="306" y="298"/>
                </a:cubicBezTo>
                <a:cubicBezTo>
                  <a:pt x="312" y="302"/>
                  <a:pt x="318" y="303"/>
                  <a:pt x="323" y="303"/>
                </a:cubicBezTo>
                <a:cubicBezTo>
                  <a:pt x="332" y="303"/>
                  <a:pt x="339" y="300"/>
                  <a:pt x="344" y="297"/>
                </a:cubicBezTo>
                <a:cubicBezTo>
                  <a:pt x="350" y="294"/>
                  <a:pt x="353" y="290"/>
                  <a:pt x="353" y="290"/>
                </a:cubicBezTo>
                <a:cubicBezTo>
                  <a:pt x="359" y="284"/>
                  <a:pt x="359" y="284"/>
                  <a:pt x="359" y="284"/>
                </a:cubicBezTo>
                <a:cubicBezTo>
                  <a:pt x="351" y="287"/>
                  <a:pt x="351" y="287"/>
                  <a:pt x="351" y="287"/>
                </a:cubicBezTo>
                <a:cubicBezTo>
                  <a:pt x="341" y="290"/>
                  <a:pt x="334" y="291"/>
                  <a:pt x="328" y="291"/>
                </a:cubicBezTo>
                <a:cubicBezTo>
                  <a:pt x="322" y="291"/>
                  <a:pt x="317" y="290"/>
                  <a:pt x="313" y="287"/>
                </a:cubicBezTo>
                <a:cubicBezTo>
                  <a:pt x="309" y="284"/>
                  <a:pt x="306" y="280"/>
                  <a:pt x="301" y="276"/>
                </a:cubicBezTo>
                <a:cubicBezTo>
                  <a:pt x="298" y="272"/>
                  <a:pt x="297" y="267"/>
                  <a:pt x="297" y="262"/>
                </a:cubicBezTo>
                <a:cubicBezTo>
                  <a:pt x="297" y="255"/>
                  <a:pt x="299" y="249"/>
                  <a:pt x="301" y="244"/>
                </a:cubicBezTo>
                <a:cubicBezTo>
                  <a:pt x="302" y="241"/>
                  <a:pt x="302" y="239"/>
                  <a:pt x="303" y="238"/>
                </a:cubicBezTo>
                <a:cubicBezTo>
                  <a:pt x="303" y="237"/>
                  <a:pt x="304" y="237"/>
                  <a:pt x="304" y="236"/>
                </a:cubicBezTo>
                <a:cubicBezTo>
                  <a:pt x="304" y="236"/>
                  <a:pt x="304" y="236"/>
                  <a:pt x="304" y="236"/>
                </a:cubicBezTo>
                <a:cubicBezTo>
                  <a:pt x="310" y="224"/>
                  <a:pt x="310" y="224"/>
                  <a:pt x="310" y="224"/>
                </a:cubicBezTo>
                <a:cubicBezTo>
                  <a:pt x="301" y="233"/>
                  <a:pt x="301" y="233"/>
                  <a:pt x="301" y="233"/>
                </a:cubicBezTo>
                <a:cubicBezTo>
                  <a:pt x="292" y="242"/>
                  <a:pt x="287" y="253"/>
                  <a:pt x="287" y="264"/>
                </a:cubicBezTo>
                <a:cubicBezTo>
                  <a:pt x="287" y="277"/>
                  <a:pt x="294" y="290"/>
                  <a:pt x="306" y="298"/>
                </a:cubicBezTo>
                <a:lnTo>
                  <a:pt x="307" y="296"/>
                </a:lnTo>
                <a:close/>
              </a:path>
            </a:pathLst>
          </a:custGeom>
          <a:solidFill>
            <a:srgbClr val="07194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508" name="PA_任意多边形 71"/>
          <p:cNvSpPr>
            <a:spLocks/>
          </p:cNvSpPr>
          <p:nvPr>
            <p:custDataLst>
              <p:tags r:id="rId68"/>
            </p:custDataLst>
          </p:nvPr>
        </p:nvSpPr>
        <p:spPr bwMode="auto">
          <a:xfrm>
            <a:off x="3532188" y="3228975"/>
            <a:ext cx="768350" cy="496888"/>
          </a:xfrm>
          <a:custGeom>
            <a:avLst/>
            <a:gdLst>
              <a:gd name="T0" fmla="*/ 66 w 322"/>
              <a:gd name="T1" fmla="*/ 153 h 208"/>
              <a:gd name="T2" fmla="*/ 113 w 322"/>
              <a:gd name="T3" fmla="*/ 196 h 208"/>
              <a:gd name="T4" fmla="*/ 173 w 322"/>
              <a:gd name="T5" fmla="*/ 138 h 208"/>
              <a:gd name="T6" fmla="*/ 111 w 322"/>
              <a:gd name="T7" fmla="*/ 120 h 208"/>
              <a:gd name="T8" fmla="*/ 102 w 322"/>
              <a:gd name="T9" fmla="*/ 138 h 208"/>
              <a:gd name="T10" fmla="*/ 118 w 322"/>
              <a:gd name="T11" fmla="*/ 147 h 208"/>
              <a:gd name="T12" fmla="*/ 129 w 322"/>
              <a:gd name="T13" fmla="*/ 140 h 208"/>
              <a:gd name="T14" fmla="*/ 118 w 322"/>
              <a:gd name="T15" fmla="*/ 156 h 208"/>
              <a:gd name="T16" fmla="*/ 94 w 322"/>
              <a:gd name="T17" fmla="*/ 138 h 208"/>
              <a:gd name="T18" fmla="*/ 129 w 322"/>
              <a:gd name="T19" fmla="*/ 104 h 208"/>
              <a:gd name="T20" fmla="*/ 156 w 322"/>
              <a:gd name="T21" fmla="*/ 77 h 208"/>
              <a:gd name="T22" fmla="*/ 221 w 322"/>
              <a:gd name="T23" fmla="*/ 110 h 208"/>
              <a:gd name="T24" fmla="*/ 249 w 322"/>
              <a:gd name="T25" fmla="*/ 126 h 208"/>
              <a:gd name="T26" fmla="*/ 234 w 322"/>
              <a:gd name="T27" fmla="*/ 154 h 208"/>
              <a:gd name="T28" fmla="*/ 232 w 322"/>
              <a:gd name="T29" fmla="*/ 143 h 208"/>
              <a:gd name="T30" fmla="*/ 242 w 322"/>
              <a:gd name="T31" fmla="*/ 144 h 208"/>
              <a:gd name="T32" fmla="*/ 228 w 322"/>
              <a:gd name="T33" fmla="*/ 121 h 208"/>
              <a:gd name="T34" fmla="*/ 179 w 322"/>
              <a:gd name="T35" fmla="*/ 153 h 208"/>
              <a:gd name="T36" fmla="*/ 232 w 322"/>
              <a:gd name="T37" fmla="*/ 202 h 208"/>
              <a:gd name="T38" fmla="*/ 265 w 322"/>
              <a:gd name="T39" fmla="*/ 175 h 208"/>
              <a:gd name="T40" fmla="*/ 308 w 322"/>
              <a:gd name="T41" fmla="*/ 153 h 208"/>
              <a:gd name="T42" fmla="*/ 310 w 322"/>
              <a:gd name="T43" fmla="*/ 96 h 208"/>
              <a:gd name="T44" fmla="*/ 265 w 322"/>
              <a:gd name="T45" fmla="*/ 71 h 208"/>
              <a:gd name="T46" fmla="*/ 243 w 322"/>
              <a:gd name="T47" fmla="*/ 42 h 208"/>
              <a:gd name="T48" fmla="*/ 174 w 322"/>
              <a:gd name="T49" fmla="*/ 39 h 208"/>
              <a:gd name="T50" fmla="*/ 83 w 322"/>
              <a:gd name="T51" fmla="*/ 49 h 208"/>
              <a:gd name="T52" fmla="*/ 25 w 322"/>
              <a:gd name="T53" fmla="*/ 73 h 208"/>
              <a:gd name="T54" fmla="*/ 66 w 322"/>
              <a:gd name="T55" fmla="*/ 153 h 2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322" h="208">
                <a:moveTo>
                  <a:pt x="66" y="153"/>
                </a:moveTo>
                <a:cubicBezTo>
                  <a:pt x="66" y="153"/>
                  <a:pt x="77" y="191"/>
                  <a:pt x="113" y="196"/>
                </a:cubicBezTo>
                <a:cubicBezTo>
                  <a:pt x="149" y="201"/>
                  <a:pt x="182" y="191"/>
                  <a:pt x="173" y="138"/>
                </a:cubicBezTo>
                <a:cubicBezTo>
                  <a:pt x="173" y="138"/>
                  <a:pt x="157" y="100"/>
                  <a:pt x="111" y="120"/>
                </a:cubicBezTo>
                <a:cubicBezTo>
                  <a:pt x="111" y="120"/>
                  <a:pt x="101" y="128"/>
                  <a:pt x="102" y="138"/>
                </a:cubicBezTo>
                <a:cubicBezTo>
                  <a:pt x="103" y="148"/>
                  <a:pt x="111" y="154"/>
                  <a:pt x="118" y="147"/>
                </a:cubicBezTo>
                <a:cubicBezTo>
                  <a:pt x="118" y="147"/>
                  <a:pt x="123" y="136"/>
                  <a:pt x="129" y="140"/>
                </a:cubicBezTo>
                <a:cubicBezTo>
                  <a:pt x="129" y="140"/>
                  <a:pt x="132" y="156"/>
                  <a:pt x="118" y="156"/>
                </a:cubicBezTo>
                <a:cubicBezTo>
                  <a:pt x="118" y="156"/>
                  <a:pt x="99" y="163"/>
                  <a:pt x="94" y="138"/>
                </a:cubicBezTo>
                <a:cubicBezTo>
                  <a:pt x="94" y="138"/>
                  <a:pt x="87" y="114"/>
                  <a:pt x="129" y="104"/>
                </a:cubicBezTo>
                <a:cubicBezTo>
                  <a:pt x="129" y="104"/>
                  <a:pt x="136" y="83"/>
                  <a:pt x="156" y="77"/>
                </a:cubicBezTo>
                <a:cubicBezTo>
                  <a:pt x="177" y="71"/>
                  <a:pt x="213" y="80"/>
                  <a:pt x="221" y="110"/>
                </a:cubicBezTo>
                <a:cubicBezTo>
                  <a:pt x="221" y="110"/>
                  <a:pt x="240" y="114"/>
                  <a:pt x="249" y="126"/>
                </a:cubicBezTo>
                <a:cubicBezTo>
                  <a:pt x="257" y="138"/>
                  <a:pt x="249" y="159"/>
                  <a:pt x="234" y="154"/>
                </a:cubicBezTo>
                <a:cubicBezTo>
                  <a:pt x="234" y="154"/>
                  <a:pt x="220" y="149"/>
                  <a:pt x="232" y="143"/>
                </a:cubicBezTo>
                <a:cubicBezTo>
                  <a:pt x="242" y="144"/>
                  <a:pt x="242" y="144"/>
                  <a:pt x="242" y="144"/>
                </a:cubicBezTo>
                <a:cubicBezTo>
                  <a:pt x="242" y="144"/>
                  <a:pt x="248" y="128"/>
                  <a:pt x="228" y="121"/>
                </a:cubicBezTo>
                <a:cubicBezTo>
                  <a:pt x="209" y="114"/>
                  <a:pt x="180" y="126"/>
                  <a:pt x="179" y="153"/>
                </a:cubicBezTo>
                <a:cubicBezTo>
                  <a:pt x="178" y="179"/>
                  <a:pt x="198" y="208"/>
                  <a:pt x="232" y="202"/>
                </a:cubicBezTo>
                <a:cubicBezTo>
                  <a:pt x="232" y="202"/>
                  <a:pt x="259" y="202"/>
                  <a:pt x="265" y="175"/>
                </a:cubicBezTo>
                <a:cubicBezTo>
                  <a:pt x="265" y="175"/>
                  <a:pt x="297" y="172"/>
                  <a:pt x="308" y="153"/>
                </a:cubicBezTo>
                <a:cubicBezTo>
                  <a:pt x="319" y="133"/>
                  <a:pt x="322" y="118"/>
                  <a:pt x="310" y="96"/>
                </a:cubicBezTo>
                <a:cubicBezTo>
                  <a:pt x="298" y="74"/>
                  <a:pt x="265" y="71"/>
                  <a:pt x="265" y="71"/>
                </a:cubicBezTo>
                <a:cubicBezTo>
                  <a:pt x="265" y="71"/>
                  <a:pt x="263" y="49"/>
                  <a:pt x="243" y="42"/>
                </a:cubicBezTo>
                <a:cubicBezTo>
                  <a:pt x="222" y="35"/>
                  <a:pt x="206" y="26"/>
                  <a:pt x="174" y="39"/>
                </a:cubicBezTo>
                <a:cubicBezTo>
                  <a:pt x="174" y="39"/>
                  <a:pt x="127" y="0"/>
                  <a:pt x="83" y="49"/>
                </a:cubicBezTo>
                <a:cubicBezTo>
                  <a:pt x="83" y="49"/>
                  <a:pt x="50" y="41"/>
                  <a:pt x="25" y="73"/>
                </a:cubicBezTo>
                <a:cubicBezTo>
                  <a:pt x="25" y="73"/>
                  <a:pt x="0" y="145"/>
                  <a:pt x="66" y="153"/>
                </a:cubicBezTo>
                <a:close/>
              </a:path>
            </a:pathLst>
          </a:custGeom>
          <a:solidFill>
            <a:srgbClr val="BBE4F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509" name="PA_任意多边形 72"/>
          <p:cNvSpPr>
            <a:spLocks/>
          </p:cNvSpPr>
          <p:nvPr>
            <p:custDataLst>
              <p:tags r:id="rId69"/>
            </p:custDataLst>
          </p:nvPr>
        </p:nvSpPr>
        <p:spPr bwMode="auto">
          <a:xfrm>
            <a:off x="3575050" y="3281363"/>
            <a:ext cx="720725" cy="436563"/>
          </a:xfrm>
          <a:custGeom>
            <a:avLst/>
            <a:gdLst>
              <a:gd name="T0" fmla="*/ 110 w 302"/>
              <a:gd name="T1" fmla="*/ 177 h 183"/>
              <a:gd name="T2" fmla="*/ 157 w 302"/>
              <a:gd name="T3" fmla="*/ 115 h 183"/>
              <a:gd name="T4" fmla="*/ 91 w 302"/>
              <a:gd name="T5" fmla="*/ 97 h 183"/>
              <a:gd name="T6" fmla="*/ 93 w 302"/>
              <a:gd name="T7" fmla="*/ 130 h 183"/>
              <a:gd name="T8" fmla="*/ 104 w 302"/>
              <a:gd name="T9" fmla="*/ 122 h 183"/>
              <a:gd name="T10" fmla="*/ 109 w 302"/>
              <a:gd name="T11" fmla="*/ 119 h 183"/>
              <a:gd name="T12" fmla="*/ 99 w 302"/>
              <a:gd name="T13" fmla="*/ 132 h 183"/>
              <a:gd name="T14" fmla="*/ 78 w 302"/>
              <a:gd name="T15" fmla="*/ 116 h 183"/>
              <a:gd name="T16" fmla="*/ 78 w 302"/>
              <a:gd name="T17" fmla="*/ 116 h 183"/>
              <a:gd name="T18" fmla="*/ 111 w 302"/>
              <a:gd name="T19" fmla="*/ 84 h 183"/>
              <a:gd name="T20" fmla="*/ 139 w 302"/>
              <a:gd name="T21" fmla="*/ 57 h 183"/>
              <a:gd name="T22" fmla="*/ 203 w 302"/>
              <a:gd name="T23" fmla="*/ 90 h 183"/>
              <a:gd name="T24" fmla="*/ 229 w 302"/>
              <a:gd name="T25" fmla="*/ 126 h 183"/>
              <a:gd name="T26" fmla="*/ 212 w 302"/>
              <a:gd name="T27" fmla="*/ 127 h 183"/>
              <a:gd name="T28" fmla="*/ 214 w 302"/>
              <a:gd name="T29" fmla="*/ 123 h 183"/>
              <a:gd name="T30" fmla="*/ 211 w 302"/>
              <a:gd name="T31" fmla="*/ 97 h 183"/>
              <a:gd name="T32" fmla="*/ 171 w 302"/>
              <a:gd name="T33" fmla="*/ 167 h 183"/>
              <a:gd name="T34" fmla="*/ 229 w 302"/>
              <a:gd name="T35" fmla="*/ 178 h 183"/>
              <a:gd name="T36" fmla="*/ 292 w 302"/>
              <a:gd name="T37" fmla="*/ 132 h 183"/>
              <a:gd name="T38" fmla="*/ 247 w 302"/>
              <a:gd name="T39" fmla="*/ 49 h 183"/>
              <a:gd name="T40" fmla="*/ 156 w 302"/>
              <a:gd name="T41" fmla="*/ 16 h 183"/>
              <a:gd name="T42" fmla="*/ 65 w 302"/>
              <a:gd name="T43" fmla="*/ 27 h 183"/>
              <a:gd name="T44" fmla="*/ 5 w 302"/>
              <a:gd name="T45" fmla="*/ 50 h 183"/>
              <a:gd name="T46" fmla="*/ 46 w 302"/>
              <a:gd name="T47" fmla="*/ 131 h 183"/>
              <a:gd name="T48" fmla="*/ 7 w 302"/>
              <a:gd name="T49" fmla="*/ 60 h 183"/>
              <a:gd name="T50" fmla="*/ 9 w 302"/>
              <a:gd name="T51" fmla="*/ 52 h 183"/>
              <a:gd name="T52" fmla="*/ 64 w 302"/>
              <a:gd name="T53" fmla="*/ 29 h 183"/>
              <a:gd name="T54" fmla="*/ 152 w 302"/>
              <a:gd name="T55" fmla="*/ 17 h 183"/>
              <a:gd name="T56" fmla="*/ 157 w 302"/>
              <a:gd name="T57" fmla="*/ 19 h 183"/>
              <a:gd name="T58" fmla="*/ 244 w 302"/>
              <a:gd name="T59" fmla="*/ 48 h 183"/>
              <a:gd name="T60" fmla="*/ 247 w 302"/>
              <a:gd name="T61" fmla="*/ 51 h 183"/>
              <a:gd name="T62" fmla="*/ 263 w 302"/>
              <a:gd name="T63" fmla="*/ 147 h 183"/>
              <a:gd name="T64" fmla="*/ 245 w 302"/>
              <a:gd name="T65" fmla="*/ 152 h 183"/>
              <a:gd name="T66" fmla="*/ 214 w 302"/>
              <a:gd name="T67" fmla="*/ 178 h 183"/>
              <a:gd name="T68" fmla="*/ 174 w 302"/>
              <a:gd name="T69" fmla="*/ 164 h 183"/>
              <a:gd name="T70" fmla="*/ 210 w 302"/>
              <a:gd name="T71" fmla="*/ 101 h 183"/>
              <a:gd name="T72" fmla="*/ 222 w 302"/>
              <a:gd name="T73" fmla="*/ 121 h 183"/>
              <a:gd name="T74" fmla="*/ 222 w 302"/>
              <a:gd name="T75" fmla="*/ 121 h 183"/>
              <a:gd name="T76" fmla="*/ 213 w 302"/>
              <a:gd name="T77" fmla="*/ 119 h 183"/>
              <a:gd name="T78" fmla="*/ 216 w 302"/>
              <a:gd name="T79" fmla="*/ 134 h 183"/>
              <a:gd name="T80" fmla="*/ 215 w 302"/>
              <a:gd name="T81" fmla="*/ 90 h 183"/>
              <a:gd name="T82" fmla="*/ 151 w 302"/>
              <a:gd name="T83" fmla="*/ 51 h 183"/>
              <a:gd name="T84" fmla="*/ 110 w 302"/>
              <a:gd name="T85" fmla="*/ 80 h 183"/>
              <a:gd name="T86" fmla="*/ 74 w 302"/>
              <a:gd name="T87" fmla="*/ 116 h 183"/>
              <a:gd name="T88" fmla="*/ 100 w 302"/>
              <a:gd name="T89" fmla="*/ 136 h 183"/>
              <a:gd name="T90" fmla="*/ 112 w 302"/>
              <a:gd name="T91" fmla="*/ 117 h 183"/>
              <a:gd name="T92" fmla="*/ 98 w 302"/>
              <a:gd name="T93" fmla="*/ 123 h 183"/>
              <a:gd name="T94" fmla="*/ 90 w 302"/>
              <a:gd name="T95" fmla="*/ 104 h 183"/>
              <a:gd name="T96" fmla="*/ 93 w 302"/>
              <a:gd name="T97" fmla="*/ 98 h 183"/>
              <a:gd name="T98" fmla="*/ 153 w 302"/>
              <a:gd name="T99" fmla="*/ 116 h 183"/>
              <a:gd name="T100" fmla="*/ 153 w 302"/>
              <a:gd name="T101" fmla="*/ 116 h 183"/>
              <a:gd name="T102" fmla="*/ 60 w 302"/>
              <a:gd name="T103" fmla="*/ 149 h 183"/>
              <a:gd name="T104" fmla="*/ 50 w 302"/>
              <a:gd name="T105" fmla="*/ 129 h 1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302" h="183">
                <a:moveTo>
                  <a:pt x="48" y="131"/>
                </a:moveTo>
                <a:cubicBezTo>
                  <a:pt x="46" y="131"/>
                  <a:pt x="46" y="131"/>
                  <a:pt x="46" y="131"/>
                </a:cubicBezTo>
                <a:cubicBezTo>
                  <a:pt x="46" y="131"/>
                  <a:pt x="49" y="141"/>
                  <a:pt x="56" y="152"/>
                </a:cubicBezTo>
                <a:cubicBezTo>
                  <a:pt x="64" y="162"/>
                  <a:pt x="76" y="173"/>
                  <a:pt x="95" y="176"/>
                </a:cubicBezTo>
                <a:cubicBezTo>
                  <a:pt x="100" y="177"/>
                  <a:pt x="105" y="177"/>
                  <a:pt x="110" y="177"/>
                </a:cubicBezTo>
                <a:cubicBezTo>
                  <a:pt x="123" y="177"/>
                  <a:pt x="135" y="174"/>
                  <a:pt x="144" y="167"/>
                </a:cubicBezTo>
                <a:cubicBezTo>
                  <a:pt x="153" y="160"/>
                  <a:pt x="158" y="149"/>
                  <a:pt x="158" y="132"/>
                </a:cubicBezTo>
                <a:cubicBezTo>
                  <a:pt x="158" y="127"/>
                  <a:pt x="158" y="122"/>
                  <a:pt x="157" y="116"/>
                </a:cubicBezTo>
                <a:cubicBezTo>
                  <a:pt x="157" y="116"/>
                  <a:pt x="157" y="116"/>
                  <a:pt x="157" y="116"/>
                </a:cubicBezTo>
                <a:cubicBezTo>
                  <a:pt x="157" y="115"/>
                  <a:pt x="157" y="115"/>
                  <a:pt x="157" y="115"/>
                </a:cubicBezTo>
                <a:cubicBezTo>
                  <a:pt x="157" y="115"/>
                  <a:pt x="154" y="109"/>
                  <a:pt x="148" y="103"/>
                </a:cubicBezTo>
                <a:cubicBezTo>
                  <a:pt x="142" y="96"/>
                  <a:pt x="132" y="90"/>
                  <a:pt x="118" y="90"/>
                </a:cubicBezTo>
                <a:cubicBezTo>
                  <a:pt x="111" y="90"/>
                  <a:pt x="102" y="92"/>
                  <a:pt x="92" y="96"/>
                </a:cubicBezTo>
                <a:cubicBezTo>
                  <a:pt x="92" y="96"/>
                  <a:pt x="92" y="96"/>
                  <a:pt x="92" y="96"/>
                </a:cubicBezTo>
                <a:cubicBezTo>
                  <a:pt x="91" y="97"/>
                  <a:pt x="91" y="97"/>
                  <a:pt x="91" y="97"/>
                </a:cubicBezTo>
                <a:cubicBezTo>
                  <a:pt x="91" y="97"/>
                  <a:pt x="89" y="99"/>
                  <a:pt x="87" y="102"/>
                </a:cubicBezTo>
                <a:cubicBezTo>
                  <a:pt x="84" y="105"/>
                  <a:pt x="82" y="109"/>
                  <a:pt x="82" y="114"/>
                </a:cubicBezTo>
                <a:cubicBezTo>
                  <a:pt x="82" y="115"/>
                  <a:pt x="82" y="116"/>
                  <a:pt x="82" y="116"/>
                </a:cubicBezTo>
                <a:cubicBezTo>
                  <a:pt x="83" y="120"/>
                  <a:pt x="84" y="123"/>
                  <a:pt x="86" y="126"/>
                </a:cubicBezTo>
                <a:cubicBezTo>
                  <a:pt x="88" y="128"/>
                  <a:pt x="90" y="130"/>
                  <a:pt x="93" y="130"/>
                </a:cubicBezTo>
                <a:cubicBezTo>
                  <a:pt x="96" y="130"/>
                  <a:pt x="99" y="128"/>
                  <a:pt x="101" y="126"/>
                </a:cubicBezTo>
                <a:cubicBezTo>
                  <a:pt x="101" y="126"/>
                  <a:pt x="101" y="126"/>
                  <a:pt x="101" y="126"/>
                </a:cubicBezTo>
                <a:cubicBezTo>
                  <a:pt x="102" y="125"/>
                  <a:pt x="102" y="125"/>
                  <a:pt x="102" y="125"/>
                </a:cubicBezTo>
                <a:cubicBezTo>
                  <a:pt x="102" y="125"/>
                  <a:pt x="102" y="125"/>
                  <a:pt x="102" y="125"/>
                </a:cubicBezTo>
                <a:cubicBezTo>
                  <a:pt x="102" y="125"/>
                  <a:pt x="103" y="123"/>
                  <a:pt x="104" y="122"/>
                </a:cubicBezTo>
                <a:cubicBezTo>
                  <a:pt x="104" y="121"/>
                  <a:pt x="105" y="120"/>
                  <a:pt x="106" y="120"/>
                </a:cubicBezTo>
                <a:cubicBezTo>
                  <a:pt x="106" y="119"/>
                  <a:pt x="107" y="119"/>
                  <a:pt x="108" y="119"/>
                </a:cubicBezTo>
                <a:cubicBezTo>
                  <a:pt x="108" y="119"/>
                  <a:pt x="109" y="119"/>
                  <a:pt x="109" y="120"/>
                </a:cubicBezTo>
                <a:cubicBezTo>
                  <a:pt x="111" y="118"/>
                  <a:pt x="111" y="118"/>
                  <a:pt x="111" y="118"/>
                </a:cubicBezTo>
                <a:cubicBezTo>
                  <a:pt x="109" y="119"/>
                  <a:pt x="109" y="119"/>
                  <a:pt x="109" y="119"/>
                </a:cubicBezTo>
                <a:cubicBezTo>
                  <a:pt x="109" y="119"/>
                  <a:pt x="109" y="119"/>
                  <a:pt x="109" y="119"/>
                </a:cubicBezTo>
                <a:cubicBezTo>
                  <a:pt x="109" y="119"/>
                  <a:pt x="109" y="121"/>
                  <a:pt x="109" y="123"/>
                </a:cubicBezTo>
                <a:cubicBezTo>
                  <a:pt x="109" y="125"/>
                  <a:pt x="109" y="127"/>
                  <a:pt x="107" y="129"/>
                </a:cubicBezTo>
                <a:cubicBezTo>
                  <a:pt x="106" y="131"/>
                  <a:pt x="104" y="132"/>
                  <a:pt x="100" y="132"/>
                </a:cubicBezTo>
                <a:cubicBezTo>
                  <a:pt x="99" y="132"/>
                  <a:pt x="99" y="132"/>
                  <a:pt x="99" y="132"/>
                </a:cubicBezTo>
                <a:cubicBezTo>
                  <a:pt x="99" y="132"/>
                  <a:pt x="99" y="132"/>
                  <a:pt x="99" y="132"/>
                </a:cubicBezTo>
                <a:cubicBezTo>
                  <a:pt x="99" y="132"/>
                  <a:pt x="99" y="132"/>
                  <a:pt x="99" y="132"/>
                </a:cubicBezTo>
                <a:cubicBezTo>
                  <a:pt x="99" y="132"/>
                  <a:pt x="97" y="133"/>
                  <a:pt x="94" y="133"/>
                </a:cubicBezTo>
                <a:cubicBezTo>
                  <a:pt x="91" y="133"/>
                  <a:pt x="88" y="132"/>
                  <a:pt x="85" y="130"/>
                </a:cubicBezTo>
                <a:cubicBezTo>
                  <a:pt x="82" y="128"/>
                  <a:pt x="79" y="123"/>
                  <a:pt x="78" y="116"/>
                </a:cubicBezTo>
                <a:cubicBezTo>
                  <a:pt x="78" y="116"/>
                  <a:pt x="78" y="116"/>
                  <a:pt x="78" y="116"/>
                </a:cubicBezTo>
                <a:cubicBezTo>
                  <a:pt x="78" y="116"/>
                  <a:pt x="78" y="116"/>
                  <a:pt x="78" y="116"/>
                </a:cubicBezTo>
                <a:cubicBezTo>
                  <a:pt x="77" y="116"/>
                  <a:pt x="77" y="116"/>
                  <a:pt x="77" y="116"/>
                </a:cubicBezTo>
                <a:cubicBezTo>
                  <a:pt x="78" y="116"/>
                  <a:pt x="78" y="116"/>
                  <a:pt x="78" y="116"/>
                </a:cubicBezTo>
                <a:cubicBezTo>
                  <a:pt x="78" y="116"/>
                  <a:pt x="78" y="116"/>
                  <a:pt x="78" y="116"/>
                </a:cubicBezTo>
                <a:cubicBezTo>
                  <a:pt x="77" y="116"/>
                  <a:pt x="77" y="116"/>
                  <a:pt x="77" y="116"/>
                </a:cubicBezTo>
                <a:cubicBezTo>
                  <a:pt x="78" y="116"/>
                  <a:pt x="78" y="116"/>
                  <a:pt x="78" y="116"/>
                </a:cubicBezTo>
                <a:cubicBezTo>
                  <a:pt x="78" y="115"/>
                  <a:pt x="77" y="114"/>
                  <a:pt x="77" y="112"/>
                </a:cubicBezTo>
                <a:cubicBezTo>
                  <a:pt x="77" y="109"/>
                  <a:pt x="78" y="104"/>
                  <a:pt x="83" y="99"/>
                </a:cubicBezTo>
                <a:cubicBezTo>
                  <a:pt x="87" y="93"/>
                  <a:pt x="96" y="88"/>
                  <a:pt x="111" y="84"/>
                </a:cubicBezTo>
                <a:cubicBezTo>
                  <a:pt x="112" y="84"/>
                  <a:pt x="112" y="84"/>
                  <a:pt x="112" y="84"/>
                </a:cubicBezTo>
                <a:cubicBezTo>
                  <a:pt x="113" y="83"/>
                  <a:pt x="113" y="83"/>
                  <a:pt x="113" y="83"/>
                </a:cubicBezTo>
                <a:cubicBezTo>
                  <a:pt x="113" y="83"/>
                  <a:pt x="113" y="83"/>
                  <a:pt x="113" y="83"/>
                </a:cubicBezTo>
                <a:cubicBezTo>
                  <a:pt x="113" y="82"/>
                  <a:pt x="115" y="76"/>
                  <a:pt x="119" y="71"/>
                </a:cubicBezTo>
                <a:cubicBezTo>
                  <a:pt x="123" y="65"/>
                  <a:pt x="130" y="59"/>
                  <a:pt x="139" y="57"/>
                </a:cubicBezTo>
                <a:cubicBezTo>
                  <a:pt x="142" y="56"/>
                  <a:pt x="147" y="55"/>
                  <a:pt x="151" y="55"/>
                </a:cubicBezTo>
                <a:cubicBezTo>
                  <a:pt x="161" y="55"/>
                  <a:pt x="172" y="58"/>
                  <a:pt x="181" y="63"/>
                </a:cubicBezTo>
                <a:cubicBezTo>
                  <a:pt x="190" y="69"/>
                  <a:pt x="198" y="77"/>
                  <a:pt x="201" y="89"/>
                </a:cubicBezTo>
                <a:cubicBezTo>
                  <a:pt x="202" y="90"/>
                  <a:pt x="202" y="90"/>
                  <a:pt x="202" y="90"/>
                </a:cubicBezTo>
                <a:cubicBezTo>
                  <a:pt x="203" y="90"/>
                  <a:pt x="203" y="90"/>
                  <a:pt x="203" y="90"/>
                </a:cubicBezTo>
                <a:cubicBezTo>
                  <a:pt x="203" y="90"/>
                  <a:pt x="203" y="90"/>
                  <a:pt x="203" y="90"/>
                </a:cubicBezTo>
                <a:cubicBezTo>
                  <a:pt x="204" y="91"/>
                  <a:pt x="209" y="92"/>
                  <a:pt x="214" y="94"/>
                </a:cubicBezTo>
                <a:cubicBezTo>
                  <a:pt x="220" y="96"/>
                  <a:pt x="226" y="100"/>
                  <a:pt x="229" y="105"/>
                </a:cubicBezTo>
                <a:cubicBezTo>
                  <a:pt x="231" y="108"/>
                  <a:pt x="232" y="112"/>
                  <a:pt x="232" y="115"/>
                </a:cubicBezTo>
                <a:cubicBezTo>
                  <a:pt x="232" y="119"/>
                  <a:pt x="231" y="123"/>
                  <a:pt x="229" y="126"/>
                </a:cubicBezTo>
                <a:cubicBezTo>
                  <a:pt x="227" y="129"/>
                  <a:pt x="224" y="130"/>
                  <a:pt x="221" y="130"/>
                </a:cubicBezTo>
                <a:cubicBezTo>
                  <a:pt x="220" y="130"/>
                  <a:pt x="218" y="130"/>
                  <a:pt x="217" y="130"/>
                </a:cubicBezTo>
                <a:cubicBezTo>
                  <a:pt x="217" y="130"/>
                  <a:pt x="217" y="130"/>
                  <a:pt x="217" y="130"/>
                </a:cubicBezTo>
                <a:cubicBezTo>
                  <a:pt x="216" y="130"/>
                  <a:pt x="215" y="129"/>
                  <a:pt x="213" y="128"/>
                </a:cubicBezTo>
                <a:cubicBezTo>
                  <a:pt x="213" y="128"/>
                  <a:pt x="212" y="127"/>
                  <a:pt x="212" y="127"/>
                </a:cubicBezTo>
                <a:cubicBezTo>
                  <a:pt x="211" y="126"/>
                  <a:pt x="211" y="126"/>
                  <a:pt x="211" y="126"/>
                </a:cubicBezTo>
                <a:cubicBezTo>
                  <a:pt x="211" y="126"/>
                  <a:pt x="211" y="125"/>
                  <a:pt x="212" y="125"/>
                </a:cubicBezTo>
                <a:cubicBezTo>
                  <a:pt x="212" y="124"/>
                  <a:pt x="213" y="124"/>
                  <a:pt x="215" y="123"/>
                </a:cubicBezTo>
                <a:cubicBezTo>
                  <a:pt x="214" y="121"/>
                  <a:pt x="214" y="121"/>
                  <a:pt x="214" y="121"/>
                </a:cubicBezTo>
                <a:cubicBezTo>
                  <a:pt x="214" y="123"/>
                  <a:pt x="214" y="123"/>
                  <a:pt x="214" y="123"/>
                </a:cubicBezTo>
                <a:cubicBezTo>
                  <a:pt x="225" y="124"/>
                  <a:pt x="225" y="124"/>
                  <a:pt x="225" y="124"/>
                </a:cubicBezTo>
                <a:cubicBezTo>
                  <a:pt x="226" y="123"/>
                  <a:pt x="226" y="123"/>
                  <a:pt x="226" y="123"/>
                </a:cubicBezTo>
                <a:cubicBezTo>
                  <a:pt x="226" y="123"/>
                  <a:pt x="227" y="120"/>
                  <a:pt x="227" y="117"/>
                </a:cubicBezTo>
                <a:cubicBezTo>
                  <a:pt x="227" y="114"/>
                  <a:pt x="226" y="110"/>
                  <a:pt x="224" y="106"/>
                </a:cubicBezTo>
                <a:cubicBezTo>
                  <a:pt x="221" y="103"/>
                  <a:pt x="217" y="100"/>
                  <a:pt x="211" y="97"/>
                </a:cubicBezTo>
                <a:cubicBezTo>
                  <a:pt x="207" y="96"/>
                  <a:pt x="203" y="95"/>
                  <a:pt x="199" y="95"/>
                </a:cubicBezTo>
                <a:cubicBezTo>
                  <a:pt x="189" y="95"/>
                  <a:pt x="180" y="98"/>
                  <a:pt x="172" y="104"/>
                </a:cubicBezTo>
                <a:cubicBezTo>
                  <a:pt x="165" y="110"/>
                  <a:pt x="160" y="119"/>
                  <a:pt x="159" y="130"/>
                </a:cubicBezTo>
                <a:cubicBezTo>
                  <a:pt x="159" y="131"/>
                  <a:pt x="159" y="132"/>
                  <a:pt x="159" y="133"/>
                </a:cubicBezTo>
                <a:cubicBezTo>
                  <a:pt x="159" y="145"/>
                  <a:pt x="163" y="157"/>
                  <a:pt x="171" y="167"/>
                </a:cubicBezTo>
                <a:cubicBezTo>
                  <a:pt x="179" y="176"/>
                  <a:pt x="191" y="183"/>
                  <a:pt x="205" y="183"/>
                </a:cubicBezTo>
                <a:cubicBezTo>
                  <a:pt x="208" y="183"/>
                  <a:pt x="211" y="182"/>
                  <a:pt x="214" y="182"/>
                </a:cubicBezTo>
                <a:cubicBezTo>
                  <a:pt x="214" y="180"/>
                  <a:pt x="214" y="180"/>
                  <a:pt x="214" y="180"/>
                </a:cubicBezTo>
                <a:cubicBezTo>
                  <a:pt x="214" y="182"/>
                  <a:pt x="214" y="182"/>
                  <a:pt x="214" y="182"/>
                </a:cubicBezTo>
                <a:cubicBezTo>
                  <a:pt x="214" y="182"/>
                  <a:pt x="221" y="182"/>
                  <a:pt x="229" y="178"/>
                </a:cubicBezTo>
                <a:cubicBezTo>
                  <a:pt x="237" y="175"/>
                  <a:pt x="245" y="168"/>
                  <a:pt x="248" y="154"/>
                </a:cubicBezTo>
                <a:cubicBezTo>
                  <a:pt x="247" y="153"/>
                  <a:pt x="247" y="153"/>
                  <a:pt x="247" y="153"/>
                </a:cubicBezTo>
                <a:cubicBezTo>
                  <a:pt x="247" y="155"/>
                  <a:pt x="247" y="155"/>
                  <a:pt x="247" y="155"/>
                </a:cubicBezTo>
                <a:cubicBezTo>
                  <a:pt x="247" y="155"/>
                  <a:pt x="255" y="154"/>
                  <a:pt x="265" y="151"/>
                </a:cubicBezTo>
                <a:cubicBezTo>
                  <a:pt x="274" y="148"/>
                  <a:pt x="286" y="142"/>
                  <a:pt x="292" y="132"/>
                </a:cubicBezTo>
                <a:cubicBezTo>
                  <a:pt x="298" y="121"/>
                  <a:pt x="302" y="110"/>
                  <a:pt x="302" y="100"/>
                </a:cubicBezTo>
                <a:cubicBezTo>
                  <a:pt x="302" y="91"/>
                  <a:pt x="299" y="83"/>
                  <a:pt x="294" y="73"/>
                </a:cubicBezTo>
                <a:cubicBezTo>
                  <a:pt x="288" y="62"/>
                  <a:pt x="276" y="55"/>
                  <a:pt x="266" y="51"/>
                </a:cubicBezTo>
                <a:cubicBezTo>
                  <a:pt x="255" y="48"/>
                  <a:pt x="247" y="47"/>
                  <a:pt x="247" y="47"/>
                </a:cubicBezTo>
                <a:cubicBezTo>
                  <a:pt x="247" y="49"/>
                  <a:pt x="247" y="49"/>
                  <a:pt x="247" y="49"/>
                </a:cubicBezTo>
                <a:cubicBezTo>
                  <a:pt x="249" y="49"/>
                  <a:pt x="249" y="49"/>
                  <a:pt x="249" y="49"/>
                </a:cubicBezTo>
                <a:cubicBezTo>
                  <a:pt x="249" y="48"/>
                  <a:pt x="248" y="43"/>
                  <a:pt x="245" y="36"/>
                </a:cubicBezTo>
                <a:cubicBezTo>
                  <a:pt x="242" y="30"/>
                  <a:pt x="236" y="22"/>
                  <a:pt x="226" y="18"/>
                </a:cubicBezTo>
                <a:cubicBezTo>
                  <a:pt x="213" y="14"/>
                  <a:pt x="202" y="9"/>
                  <a:pt x="187" y="9"/>
                </a:cubicBezTo>
                <a:cubicBezTo>
                  <a:pt x="178" y="9"/>
                  <a:pt x="168" y="10"/>
                  <a:pt x="156" y="16"/>
                </a:cubicBezTo>
                <a:cubicBezTo>
                  <a:pt x="156" y="17"/>
                  <a:pt x="156" y="17"/>
                  <a:pt x="156" y="17"/>
                </a:cubicBezTo>
                <a:cubicBezTo>
                  <a:pt x="158" y="16"/>
                  <a:pt x="158" y="16"/>
                  <a:pt x="158" y="16"/>
                </a:cubicBezTo>
                <a:cubicBezTo>
                  <a:pt x="157" y="16"/>
                  <a:pt x="139" y="0"/>
                  <a:pt x="114" y="0"/>
                </a:cubicBezTo>
                <a:cubicBezTo>
                  <a:pt x="99" y="0"/>
                  <a:pt x="81" y="7"/>
                  <a:pt x="63" y="26"/>
                </a:cubicBezTo>
                <a:cubicBezTo>
                  <a:pt x="65" y="27"/>
                  <a:pt x="65" y="27"/>
                  <a:pt x="65" y="27"/>
                </a:cubicBezTo>
                <a:cubicBezTo>
                  <a:pt x="65" y="25"/>
                  <a:pt x="65" y="25"/>
                  <a:pt x="65" y="25"/>
                </a:cubicBezTo>
                <a:cubicBezTo>
                  <a:pt x="65" y="25"/>
                  <a:pt x="61" y="24"/>
                  <a:pt x="55" y="24"/>
                </a:cubicBezTo>
                <a:cubicBezTo>
                  <a:pt x="43" y="24"/>
                  <a:pt x="23" y="28"/>
                  <a:pt x="6" y="50"/>
                </a:cubicBezTo>
                <a:cubicBezTo>
                  <a:pt x="5" y="50"/>
                  <a:pt x="5" y="50"/>
                  <a:pt x="5" y="50"/>
                </a:cubicBezTo>
                <a:cubicBezTo>
                  <a:pt x="5" y="50"/>
                  <a:pt x="5" y="50"/>
                  <a:pt x="5" y="50"/>
                </a:cubicBezTo>
                <a:cubicBezTo>
                  <a:pt x="5" y="51"/>
                  <a:pt x="0" y="64"/>
                  <a:pt x="0" y="81"/>
                </a:cubicBezTo>
                <a:cubicBezTo>
                  <a:pt x="0" y="91"/>
                  <a:pt x="3" y="103"/>
                  <a:pt x="10" y="113"/>
                </a:cubicBezTo>
                <a:cubicBezTo>
                  <a:pt x="17" y="123"/>
                  <a:pt x="29" y="130"/>
                  <a:pt x="48" y="133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46" y="131"/>
                  <a:pt x="46" y="131"/>
                  <a:pt x="46" y="131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48" y="129"/>
                  <a:pt x="48" y="129"/>
                  <a:pt x="48" y="129"/>
                </a:cubicBezTo>
                <a:cubicBezTo>
                  <a:pt x="30" y="127"/>
                  <a:pt x="19" y="120"/>
                  <a:pt x="13" y="111"/>
                </a:cubicBezTo>
                <a:cubicBezTo>
                  <a:pt x="6" y="102"/>
                  <a:pt x="4" y="91"/>
                  <a:pt x="4" y="81"/>
                </a:cubicBezTo>
                <a:cubicBezTo>
                  <a:pt x="4" y="73"/>
                  <a:pt x="6" y="66"/>
                  <a:pt x="7" y="60"/>
                </a:cubicBezTo>
                <a:cubicBezTo>
                  <a:pt x="7" y="58"/>
                  <a:pt x="8" y="56"/>
                  <a:pt x="8" y="54"/>
                </a:cubicBezTo>
                <a:cubicBezTo>
                  <a:pt x="9" y="53"/>
                  <a:pt x="9" y="53"/>
                  <a:pt x="9" y="52"/>
                </a:cubicBezTo>
                <a:cubicBezTo>
                  <a:pt x="9" y="52"/>
                  <a:pt x="9" y="52"/>
                  <a:pt x="9" y="52"/>
                </a:cubicBezTo>
                <a:cubicBezTo>
                  <a:pt x="7" y="51"/>
                  <a:pt x="7" y="51"/>
                  <a:pt x="7" y="51"/>
                </a:cubicBezTo>
                <a:cubicBezTo>
                  <a:pt x="9" y="52"/>
                  <a:pt x="9" y="52"/>
                  <a:pt x="9" y="52"/>
                </a:cubicBezTo>
                <a:cubicBezTo>
                  <a:pt x="25" y="32"/>
                  <a:pt x="44" y="28"/>
                  <a:pt x="55" y="28"/>
                </a:cubicBezTo>
                <a:cubicBezTo>
                  <a:pt x="58" y="28"/>
                  <a:pt x="60" y="28"/>
                  <a:pt x="62" y="29"/>
                </a:cubicBezTo>
                <a:cubicBezTo>
                  <a:pt x="63" y="29"/>
                  <a:pt x="63" y="29"/>
                  <a:pt x="64" y="29"/>
                </a:cubicBezTo>
                <a:cubicBezTo>
                  <a:pt x="64" y="29"/>
                  <a:pt x="64" y="29"/>
                  <a:pt x="64" y="29"/>
                </a:cubicBezTo>
                <a:cubicBezTo>
                  <a:pt x="64" y="29"/>
                  <a:pt x="64" y="29"/>
                  <a:pt x="64" y="29"/>
                </a:cubicBezTo>
                <a:cubicBezTo>
                  <a:pt x="66" y="29"/>
                  <a:pt x="66" y="29"/>
                  <a:pt x="66" y="29"/>
                </a:cubicBezTo>
                <a:cubicBezTo>
                  <a:pt x="66" y="28"/>
                  <a:pt x="66" y="28"/>
                  <a:pt x="66" y="28"/>
                </a:cubicBezTo>
                <a:cubicBezTo>
                  <a:pt x="83" y="10"/>
                  <a:pt x="100" y="4"/>
                  <a:pt x="114" y="4"/>
                </a:cubicBezTo>
                <a:cubicBezTo>
                  <a:pt x="126" y="4"/>
                  <a:pt x="136" y="8"/>
                  <a:pt x="143" y="12"/>
                </a:cubicBezTo>
                <a:cubicBezTo>
                  <a:pt x="147" y="14"/>
                  <a:pt x="150" y="15"/>
                  <a:pt x="152" y="17"/>
                </a:cubicBezTo>
                <a:cubicBezTo>
                  <a:pt x="153" y="17"/>
                  <a:pt x="154" y="18"/>
                  <a:pt x="154" y="18"/>
                </a:cubicBezTo>
                <a:cubicBezTo>
                  <a:pt x="155" y="19"/>
                  <a:pt x="155" y="19"/>
                  <a:pt x="155" y="19"/>
                </a:cubicBezTo>
                <a:cubicBezTo>
                  <a:pt x="155" y="19"/>
                  <a:pt x="155" y="19"/>
                  <a:pt x="155" y="19"/>
                </a:cubicBezTo>
                <a:cubicBezTo>
                  <a:pt x="156" y="20"/>
                  <a:pt x="156" y="20"/>
                  <a:pt x="156" y="20"/>
                </a:cubicBezTo>
                <a:cubicBezTo>
                  <a:pt x="157" y="19"/>
                  <a:pt x="157" y="19"/>
                  <a:pt x="157" y="19"/>
                </a:cubicBezTo>
                <a:cubicBezTo>
                  <a:pt x="169" y="14"/>
                  <a:pt x="178" y="13"/>
                  <a:pt x="187" y="13"/>
                </a:cubicBezTo>
                <a:cubicBezTo>
                  <a:pt x="201" y="13"/>
                  <a:pt x="211" y="17"/>
                  <a:pt x="224" y="22"/>
                </a:cubicBezTo>
                <a:cubicBezTo>
                  <a:pt x="234" y="25"/>
                  <a:pt x="239" y="32"/>
                  <a:pt x="242" y="38"/>
                </a:cubicBezTo>
                <a:cubicBezTo>
                  <a:pt x="243" y="41"/>
                  <a:pt x="244" y="44"/>
                  <a:pt x="244" y="46"/>
                </a:cubicBezTo>
                <a:cubicBezTo>
                  <a:pt x="244" y="47"/>
                  <a:pt x="244" y="47"/>
                  <a:pt x="244" y="48"/>
                </a:cubicBezTo>
                <a:cubicBezTo>
                  <a:pt x="245" y="49"/>
                  <a:pt x="245" y="49"/>
                  <a:pt x="245" y="49"/>
                </a:cubicBezTo>
                <a:cubicBezTo>
                  <a:pt x="245" y="49"/>
                  <a:pt x="245" y="49"/>
                  <a:pt x="245" y="49"/>
                </a:cubicBezTo>
                <a:cubicBezTo>
                  <a:pt x="245" y="51"/>
                  <a:pt x="245" y="51"/>
                  <a:pt x="245" y="51"/>
                </a:cubicBezTo>
                <a:cubicBezTo>
                  <a:pt x="246" y="51"/>
                  <a:pt x="246" y="51"/>
                  <a:pt x="246" y="51"/>
                </a:cubicBezTo>
                <a:cubicBezTo>
                  <a:pt x="247" y="51"/>
                  <a:pt x="247" y="51"/>
                  <a:pt x="247" y="51"/>
                </a:cubicBezTo>
                <a:cubicBezTo>
                  <a:pt x="248" y="51"/>
                  <a:pt x="257" y="52"/>
                  <a:pt x="266" y="56"/>
                </a:cubicBezTo>
                <a:cubicBezTo>
                  <a:pt x="275" y="59"/>
                  <a:pt x="285" y="65"/>
                  <a:pt x="290" y="75"/>
                </a:cubicBezTo>
                <a:cubicBezTo>
                  <a:pt x="296" y="84"/>
                  <a:pt x="298" y="92"/>
                  <a:pt x="298" y="100"/>
                </a:cubicBezTo>
                <a:cubicBezTo>
                  <a:pt x="298" y="109"/>
                  <a:pt x="294" y="119"/>
                  <a:pt x="288" y="130"/>
                </a:cubicBezTo>
                <a:cubicBezTo>
                  <a:pt x="283" y="138"/>
                  <a:pt x="273" y="144"/>
                  <a:pt x="263" y="147"/>
                </a:cubicBezTo>
                <a:cubicBezTo>
                  <a:pt x="259" y="149"/>
                  <a:pt x="255" y="150"/>
                  <a:pt x="251" y="151"/>
                </a:cubicBezTo>
                <a:cubicBezTo>
                  <a:pt x="250" y="151"/>
                  <a:pt x="249" y="151"/>
                  <a:pt x="248" y="151"/>
                </a:cubicBezTo>
                <a:cubicBezTo>
                  <a:pt x="247" y="151"/>
                  <a:pt x="247" y="151"/>
                  <a:pt x="247" y="151"/>
                </a:cubicBezTo>
                <a:cubicBezTo>
                  <a:pt x="246" y="151"/>
                  <a:pt x="246" y="151"/>
                  <a:pt x="246" y="151"/>
                </a:cubicBezTo>
                <a:cubicBezTo>
                  <a:pt x="245" y="152"/>
                  <a:pt x="245" y="152"/>
                  <a:pt x="245" y="152"/>
                </a:cubicBezTo>
                <a:cubicBezTo>
                  <a:pt x="245" y="153"/>
                  <a:pt x="245" y="153"/>
                  <a:pt x="245" y="153"/>
                </a:cubicBezTo>
                <a:cubicBezTo>
                  <a:pt x="242" y="165"/>
                  <a:pt x="234" y="172"/>
                  <a:pt x="227" y="175"/>
                </a:cubicBezTo>
                <a:cubicBezTo>
                  <a:pt x="224" y="176"/>
                  <a:pt x="220" y="177"/>
                  <a:pt x="218" y="177"/>
                </a:cubicBezTo>
                <a:cubicBezTo>
                  <a:pt x="217" y="178"/>
                  <a:pt x="216" y="178"/>
                  <a:pt x="215" y="178"/>
                </a:cubicBezTo>
                <a:cubicBezTo>
                  <a:pt x="214" y="178"/>
                  <a:pt x="214" y="178"/>
                  <a:pt x="214" y="178"/>
                </a:cubicBezTo>
                <a:cubicBezTo>
                  <a:pt x="214" y="178"/>
                  <a:pt x="214" y="178"/>
                  <a:pt x="214" y="178"/>
                </a:cubicBezTo>
                <a:cubicBezTo>
                  <a:pt x="214" y="178"/>
                  <a:pt x="214" y="178"/>
                  <a:pt x="214" y="178"/>
                </a:cubicBezTo>
                <a:cubicBezTo>
                  <a:pt x="214" y="178"/>
                  <a:pt x="214" y="178"/>
                  <a:pt x="214" y="178"/>
                </a:cubicBezTo>
                <a:cubicBezTo>
                  <a:pt x="211" y="178"/>
                  <a:pt x="208" y="179"/>
                  <a:pt x="205" y="179"/>
                </a:cubicBezTo>
                <a:cubicBezTo>
                  <a:pt x="192" y="179"/>
                  <a:pt x="182" y="173"/>
                  <a:pt x="174" y="164"/>
                </a:cubicBezTo>
                <a:cubicBezTo>
                  <a:pt x="167" y="156"/>
                  <a:pt x="163" y="144"/>
                  <a:pt x="163" y="133"/>
                </a:cubicBezTo>
                <a:cubicBezTo>
                  <a:pt x="163" y="132"/>
                  <a:pt x="163" y="131"/>
                  <a:pt x="163" y="131"/>
                </a:cubicBezTo>
                <a:cubicBezTo>
                  <a:pt x="164" y="121"/>
                  <a:pt x="168" y="113"/>
                  <a:pt x="175" y="107"/>
                </a:cubicBezTo>
                <a:cubicBezTo>
                  <a:pt x="182" y="102"/>
                  <a:pt x="190" y="99"/>
                  <a:pt x="199" y="99"/>
                </a:cubicBezTo>
                <a:cubicBezTo>
                  <a:pt x="202" y="99"/>
                  <a:pt x="206" y="100"/>
                  <a:pt x="210" y="101"/>
                </a:cubicBezTo>
                <a:cubicBezTo>
                  <a:pt x="215" y="103"/>
                  <a:pt x="218" y="106"/>
                  <a:pt x="220" y="109"/>
                </a:cubicBezTo>
                <a:cubicBezTo>
                  <a:pt x="222" y="111"/>
                  <a:pt x="223" y="114"/>
                  <a:pt x="223" y="117"/>
                </a:cubicBezTo>
                <a:cubicBezTo>
                  <a:pt x="223" y="118"/>
                  <a:pt x="222" y="119"/>
                  <a:pt x="222" y="120"/>
                </a:cubicBezTo>
                <a:cubicBezTo>
                  <a:pt x="222" y="121"/>
                  <a:pt x="222" y="121"/>
                  <a:pt x="222" y="121"/>
                </a:cubicBezTo>
                <a:cubicBezTo>
                  <a:pt x="222" y="121"/>
                  <a:pt x="222" y="121"/>
                  <a:pt x="222" y="121"/>
                </a:cubicBezTo>
                <a:cubicBezTo>
                  <a:pt x="222" y="121"/>
                  <a:pt x="222" y="121"/>
                  <a:pt x="222" y="121"/>
                </a:cubicBezTo>
                <a:cubicBezTo>
                  <a:pt x="222" y="121"/>
                  <a:pt x="222" y="121"/>
                  <a:pt x="222" y="121"/>
                </a:cubicBezTo>
                <a:cubicBezTo>
                  <a:pt x="222" y="121"/>
                  <a:pt x="222" y="121"/>
                  <a:pt x="222" y="121"/>
                </a:cubicBezTo>
                <a:cubicBezTo>
                  <a:pt x="222" y="121"/>
                  <a:pt x="222" y="121"/>
                  <a:pt x="222" y="121"/>
                </a:cubicBezTo>
                <a:cubicBezTo>
                  <a:pt x="222" y="121"/>
                  <a:pt x="222" y="121"/>
                  <a:pt x="222" y="121"/>
                </a:cubicBezTo>
                <a:cubicBezTo>
                  <a:pt x="222" y="121"/>
                  <a:pt x="222" y="121"/>
                  <a:pt x="222" y="121"/>
                </a:cubicBezTo>
                <a:cubicBezTo>
                  <a:pt x="224" y="122"/>
                  <a:pt x="224" y="122"/>
                  <a:pt x="224" y="122"/>
                </a:cubicBezTo>
                <a:cubicBezTo>
                  <a:pt x="224" y="120"/>
                  <a:pt x="224" y="120"/>
                  <a:pt x="224" y="120"/>
                </a:cubicBezTo>
                <a:cubicBezTo>
                  <a:pt x="214" y="119"/>
                  <a:pt x="214" y="119"/>
                  <a:pt x="214" y="119"/>
                </a:cubicBezTo>
                <a:cubicBezTo>
                  <a:pt x="213" y="119"/>
                  <a:pt x="213" y="119"/>
                  <a:pt x="213" y="119"/>
                </a:cubicBezTo>
                <a:cubicBezTo>
                  <a:pt x="211" y="120"/>
                  <a:pt x="210" y="121"/>
                  <a:pt x="209" y="122"/>
                </a:cubicBezTo>
                <a:cubicBezTo>
                  <a:pt x="208" y="123"/>
                  <a:pt x="207" y="124"/>
                  <a:pt x="207" y="126"/>
                </a:cubicBezTo>
                <a:cubicBezTo>
                  <a:pt x="207" y="127"/>
                  <a:pt x="208" y="129"/>
                  <a:pt x="209" y="130"/>
                </a:cubicBezTo>
                <a:cubicBezTo>
                  <a:pt x="210" y="131"/>
                  <a:pt x="212" y="132"/>
                  <a:pt x="213" y="133"/>
                </a:cubicBezTo>
                <a:cubicBezTo>
                  <a:pt x="215" y="133"/>
                  <a:pt x="216" y="134"/>
                  <a:pt x="216" y="134"/>
                </a:cubicBezTo>
                <a:cubicBezTo>
                  <a:pt x="217" y="134"/>
                  <a:pt x="219" y="134"/>
                  <a:pt x="221" y="134"/>
                </a:cubicBezTo>
                <a:cubicBezTo>
                  <a:pt x="225" y="134"/>
                  <a:pt x="230" y="132"/>
                  <a:pt x="232" y="128"/>
                </a:cubicBezTo>
                <a:cubicBezTo>
                  <a:pt x="235" y="125"/>
                  <a:pt x="236" y="120"/>
                  <a:pt x="236" y="115"/>
                </a:cubicBezTo>
                <a:cubicBezTo>
                  <a:pt x="236" y="111"/>
                  <a:pt x="235" y="107"/>
                  <a:pt x="233" y="103"/>
                </a:cubicBezTo>
                <a:cubicBezTo>
                  <a:pt x="228" y="96"/>
                  <a:pt x="221" y="92"/>
                  <a:pt x="215" y="90"/>
                </a:cubicBezTo>
                <a:cubicBezTo>
                  <a:pt x="209" y="87"/>
                  <a:pt x="204" y="86"/>
                  <a:pt x="204" y="86"/>
                </a:cubicBezTo>
                <a:cubicBezTo>
                  <a:pt x="203" y="88"/>
                  <a:pt x="203" y="88"/>
                  <a:pt x="203" y="88"/>
                </a:cubicBezTo>
                <a:cubicBezTo>
                  <a:pt x="205" y="88"/>
                  <a:pt x="205" y="88"/>
                  <a:pt x="205" y="88"/>
                </a:cubicBezTo>
                <a:cubicBezTo>
                  <a:pt x="202" y="75"/>
                  <a:pt x="193" y="66"/>
                  <a:pt x="183" y="60"/>
                </a:cubicBezTo>
                <a:cubicBezTo>
                  <a:pt x="173" y="54"/>
                  <a:pt x="162" y="51"/>
                  <a:pt x="151" y="51"/>
                </a:cubicBezTo>
                <a:cubicBezTo>
                  <a:pt x="146" y="51"/>
                  <a:pt x="142" y="52"/>
                  <a:pt x="138" y="53"/>
                </a:cubicBezTo>
                <a:cubicBezTo>
                  <a:pt x="127" y="56"/>
                  <a:pt x="120" y="63"/>
                  <a:pt x="115" y="70"/>
                </a:cubicBezTo>
                <a:cubicBezTo>
                  <a:pt x="111" y="76"/>
                  <a:pt x="109" y="82"/>
                  <a:pt x="109" y="82"/>
                </a:cubicBezTo>
                <a:cubicBezTo>
                  <a:pt x="111" y="82"/>
                  <a:pt x="111" y="82"/>
                  <a:pt x="111" y="82"/>
                </a:cubicBezTo>
                <a:cubicBezTo>
                  <a:pt x="110" y="80"/>
                  <a:pt x="110" y="80"/>
                  <a:pt x="110" y="80"/>
                </a:cubicBezTo>
                <a:cubicBezTo>
                  <a:pt x="94" y="84"/>
                  <a:pt x="85" y="90"/>
                  <a:pt x="80" y="96"/>
                </a:cubicBezTo>
                <a:cubicBezTo>
                  <a:pt x="74" y="102"/>
                  <a:pt x="73" y="108"/>
                  <a:pt x="73" y="112"/>
                </a:cubicBezTo>
                <a:cubicBezTo>
                  <a:pt x="73" y="115"/>
                  <a:pt x="74" y="117"/>
                  <a:pt x="74" y="117"/>
                </a:cubicBezTo>
                <a:cubicBezTo>
                  <a:pt x="76" y="116"/>
                  <a:pt x="76" y="116"/>
                  <a:pt x="76" y="116"/>
                </a:cubicBezTo>
                <a:cubicBezTo>
                  <a:pt x="74" y="116"/>
                  <a:pt x="74" y="116"/>
                  <a:pt x="74" y="116"/>
                </a:cubicBezTo>
                <a:cubicBezTo>
                  <a:pt x="75" y="125"/>
                  <a:pt x="79" y="130"/>
                  <a:pt x="82" y="133"/>
                </a:cubicBezTo>
                <a:cubicBezTo>
                  <a:pt x="86" y="136"/>
                  <a:pt x="90" y="137"/>
                  <a:pt x="94" y="137"/>
                </a:cubicBezTo>
                <a:cubicBezTo>
                  <a:pt x="98" y="137"/>
                  <a:pt x="100" y="136"/>
                  <a:pt x="101" y="136"/>
                </a:cubicBezTo>
                <a:cubicBezTo>
                  <a:pt x="100" y="134"/>
                  <a:pt x="100" y="134"/>
                  <a:pt x="100" y="134"/>
                </a:cubicBezTo>
                <a:cubicBezTo>
                  <a:pt x="100" y="136"/>
                  <a:pt x="100" y="136"/>
                  <a:pt x="100" y="136"/>
                </a:cubicBezTo>
                <a:cubicBezTo>
                  <a:pt x="105" y="136"/>
                  <a:pt x="109" y="134"/>
                  <a:pt x="111" y="131"/>
                </a:cubicBezTo>
                <a:cubicBezTo>
                  <a:pt x="113" y="128"/>
                  <a:pt x="113" y="125"/>
                  <a:pt x="113" y="123"/>
                </a:cubicBezTo>
                <a:cubicBezTo>
                  <a:pt x="113" y="120"/>
                  <a:pt x="113" y="118"/>
                  <a:pt x="113" y="118"/>
                </a:cubicBezTo>
                <a:cubicBezTo>
                  <a:pt x="112" y="117"/>
                  <a:pt x="112" y="117"/>
                  <a:pt x="112" y="117"/>
                </a:cubicBezTo>
                <a:cubicBezTo>
                  <a:pt x="112" y="117"/>
                  <a:pt x="112" y="117"/>
                  <a:pt x="112" y="117"/>
                </a:cubicBezTo>
                <a:cubicBezTo>
                  <a:pt x="111" y="116"/>
                  <a:pt x="109" y="115"/>
                  <a:pt x="108" y="115"/>
                </a:cubicBezTo>
                <a:cubicBezTo>
                  <a:pt x="106" y="115"/>
                  <a:pt x="104" y="116"/>
                  <a:pt x="103" y="117"/>
                </a:cubicBezTo>
                <a:cubicBezTo>
                  <a:pt x="100" y="119"/>
                  <a:pt x="98" y="124"/>
                  <a:pt x="98" y="124"/>
                </a:cubicBezTo>
                <a:cubicBezTo>
                  <a:pt x="100" y="125"/>
                  <a:pt x="100" y="125"/>
                  <a:pt x="100" y="125"/>
                </a:cubicBezTo>
                <a:cubicBezTo>
                  <a:pt x="98" y="123"/>
                  <a:pt x="98" y="123"/>
                  <a:pt x="98" y="123"/>
                </a:cubicBezTo>
                <a:cubicBezTo>
                  <a:pt x="96" y="125"/>
                  <a:pt x="95" y="126"/>
                  <a:pt x="93" y="126"/>
                </a:cubicBezTo>
                <a:cubicBezTo>
                  <a:pt x="92" y="126"/>
                  <a:pt x="90" y="125"/>
                  <a:pt x="89" y="123"/>
                </a:cubicBezTo>
                <a:cubicBezTo>
                  <a:pt x="88" y="121"/>
                  <a:pt x="87" y="119"/>
                  <a:pt x="86" y="116"/>
                </a:cubicBezTo>
                <a:cubicBezTo>
                  <a:pt x="86" y="115"/>
                  <a:pt x="86" y="115"/>
                  <a:pt x="86" y="114"/>
                </a:cubicBezTo>
                <a:cubicBezTo>
                  <a:pt x="86" y="111"/>
                  <a:pt x="88" y="107"/>
                  <a:pt x="90" y="104"/>
                </a:cubicBezTo>
                <a:cubicBezTo>
                  <a:pt x="91" y="103"/>
                  <a:pt x="92" y="102"/>
                  <a:pt x="93" y="101"/>
                </a:cubicBezTo>
                <a:cubicBezTo>
                  <a:pt x="93" y="100"/>
                  <a:pt x="93" y="100"/>
                  <a:pt x="94" y="100"/>
                </a:cubicBezTo>
                <a:cubicBezTo>
                  <a:pt x="94" y="100"/>
                  <a:pt x="94" y="100"/>
                  <a:pt x="94" y="100"/>
                </a:cubicBezTo>
                <a:cubicBezTo>
                  <a:pt x="94" y="100"/>
                  <a:pt x="94" y="100"/>
                  <a:pt x="94" y="100"/>
                </a:cubicBezTo>
                <a:cubicBezTo>
                  <a:pt x="93" y="98"/>
                  <a:pt x="93" y="98"/>
                  <a:pt x="93" y="98"/>
                </a:cubicBezTo>
                <a:cubicBezTo>
                  <a:pt x="93" y="100"/>
                  <a:pt x="93" y="100"/>
                  <a:pt x="93" y="100"/>
                </a:cubicBezTo>
                <a:cubicBezTo>
                  <a:pt x="103" y="96"/>
                  <a:pt x="111" y="94"/>
                  <a:pt x="118" y="94"/>
                </a:cubicBezTo>
                <a:cubicBezTo>
                  <a:pt x="131" y="94"/>
                  <a:pt x="140" y="100"/>
                  <a:pt x="145" y="105"/>
                </a:cubicBezTo>
                <a:cubicBezTo>
                  <a:pt x="148" y="108"/>
                  <a:pt x="150" y="111"/>
                  <a:pt x="151" y="113"/>
                </a:cubicBezTo>
                <a:cubicBezTo>
                  <a:pt x="152" y="114"/>
                  <a:pt x="153" y="115"/>
                  <a:pt x="153" y="116"/>
                </a:cubicBezTo>
                <a:cubicBezTo>
                  <a:pt x="153" y="117"/>
                  <a:pt x="153" y="117"/>
                  <a:pt x="153" y="117"/>
                </a:cubicBezTo>
                <a:cubicBezTo>
                  <a:pt x="153" y="117"/>
                  <a:pt x="153" y="117"/>
                  <a:pt x="153" y="117"/>
                </a:cubicBezTo>
                <a:cubicBezTo>
                  <a:pt x="153" y="117"/>
                  <a:pt x="153" y="117"/>
                  <a:pt x="153" y="117"/>
                </a:cubicBezTo>
                <a:cubicBezTo>
                  <a:pt x="155" y="116"/>
                  <a:pt x="155" y="116"/>
                  <a:pt x="155" y="116"/>
                </a:cubicBezTo>
                <a:cubicBezTo>
                  <a:pt x="153" y="116"/>
                  <a:pt x="153" y="116"/>
                  <a:pt x="153" y="116"/>
                </a:cubicBezTo>
                <a:cubicBezTo>
                  <a:pt x="154" y="122"/>
                  <a:pt x="154" y="127"/>
                  <a:pt x="154" y="132"/>
                </a:cubicBezTo>
                <a:cubicBezTo>
                  <a:pt x="154" y="148"/>
                  <a:pt x="150" y="158"/>
                  <a:pt x="142" y="164"/>
                </a:cubicBezTo>
                <a:cubicBezTo>
                  <a:pt x="134" y="170"/>
                  <a:pt x="123" y="173"/>
                  <a:pt x="110" y="173"/>
                </a:cubicBezTo>
                <a:cubicBezTo>
                  <a:pt x="106" y="173"/>
                  <a:pt x="100" y="173"/>
                  <a:pt x="95" y="172"/>
                </a:cubicBezTo>
                <a:cubicBezTo>
                  <a:pt x="78" y="170"/>
                  <a:pt x="67" y="159"/>
                  <a:pt x="60" y="149"/>
                </a:cubicBezTo>
                <a:cubicBezTo>
                  <a:pt x="56" y="144"/>
                  <a:pt x="54" y="139"/>
                  <a:pt x="52" y="136"/>
                </a:cubicBezTo>
                <a:cubicBezTo>
                  <a:pt x="51" y="134"/>
                  <a:pt x="51" y="133"/>
                  <a:pt x="51" y="132"/>
                </a:cubicBezTo>
                <a:cubicBezTo>
                  <a:pt x="50" y="131"/>
                  <a:pt x="50" y="131"/>
                  <a:pt x="50" y="130"/>
                </a:cubicBezTo>
                <a:cubicBezTo>
                  <a:pt x="50" y="130"/>
                  <a:pt x="50" y="130"/>
                  <a:pt x="50" y="130"/>
                </a:cubicBezTo>
                <a:cubicBezTo>
                  <a:pt x="50" y="129"/>
                  <a:pt x="50" y="129"/>
                  <a:pt x="50" y="129"/>
                </a:cubicBezTo>
                <a:cubicBezTo>
                  <a:pt x="48" y="129"/>
                  <a:pt x="48" y="129"/>
                  <a:pt x="48" y="129"/>
                </a:cubicBezTo>
                <a:lnTo>
                  <a:pt x="48" y="131"/>
                </a:lnTo>
                <a:close/>
              </a:path>
            </a:pathLst>
          </a:custGeom>
          <a:solidFill>
            <a:srgbClr val="07194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510" name="PA_任意多边形 73"/>
          <p:cNvSpPr>
            <a:spLocks/>
          </p:cNvSpPr>
          <p:nvPr>
            <p:custDataLst>
              <p:tags r:id="rId70"/>
            </p:custDataLst>
          </p:nvPr>
        </p:nvSpPr>
        <p:spPr bwMode="auto">
          <a:xfrm>
            <a:off x="3860800" y="3417888"/>
            <a:ext cx="176213" cy="117475"/>
          </a:xfrm>
          <a:custGeom>
            <a:avLst/>
            <a:gdLst>
              <a:gd name="T0" fmla="*/ 74 w 74"/>
              <a:gd name="T1" fmla="*/ 31 h 49"/>
              <a:gd name="T2" fmla="*/ 38 w 74"/>
              <a:gd name="T3" fmla="*/ 5 h 49"/>
              <a:gd name="T4" fmla="*/ 0 w 74"/>
              <a:gd name="T5" fmla="*/ 27 h 49"/>
              <a:gd name="T6" fmla="*/ 40 w 74"/>
              <a:gd name="T7" fmla="*/ 49 h 49"/>
              <a:gd name="T8" fmla="*/ 74 w 74"/>
              <a:gd name="T9" fmla="*/ 31 h 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4" h="49">
                <a:moveTo>
                  <a:pt x="74" y="31"/>
                </a:moveTo>
                <a:cubicBezTo>
                  <a:pt x="74" y="31"/>
                  <a:pt x="66" y="11"/>
                  <a:pt x="38" y="5"/>
                </a:cubicBezTo>
                <a:cubicBezTo>
                  <a:pt x="38" y="5"/>
                  <a:pt x="11" y="0"/>
                  <a:pt x="0" y="27"/>
                </a:cubicBezTo>
                <a:cubicBezTo>
                  <a:pt x="0" y="27"/>
                  <a:pt x="27" y="27"/>
                  <a:pt x="40" y="49"/>
                </a:cubicBezTo>
                <a:cubicBezTo>
                  <a:pt x="40" y="49"/>
                  <a:pt x="56" y="33"/>
                  <a:pt x="74" y="31"/>
                </a:cubicBezTo>
                <a:close/>
              </a:path>
            </a:pathLst>
          </a:custGeom>
          <a:solidFill>
            <a:srgbClr val="BBE4F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511" name="PA_任意多边形 74"/>
          <p:cNvSpPr>
            <a:spLocks/>
          </p:cNvSpPr>
          <p:nvPr>
            <p:custDataLst>
              <p:tags r:id="rId71"/>
            </p:custDataLst>
          </p:nvPr>
        </p:nvSpPr>
        <p:spPr bwMode="auto">
          <a:xfrm>
            <a:off x="3854450" y="3424238"/>
            <a:ext cx="187325" cy="120650"/>
          </a:xfrm>
          <a:custGeom>
            <a:avLst/>
            <a:gdLst>
              <a:gd name="T0" fmla="*/ 77 w 79"/>
              <a:gd name="T1" fmla="*/ 28 h 50"/>
              <a:gd name="T2" fmla="*/ 78 w 79"/>
              <a:gd name="T3" fmla="*/ 28 h 50"/>
              <a:gd name="T4" fmla="*/ 71 w 79"/>
              <a:gd name="T5" fmla="*/ 16 h 50"/>
              <a:gd name="T6" fmla="*/ 41 w 79"/>
              <a:gd name="T7" fmla="*/ 0 h 50"/>
              <a:gd name="T8" fmla="*/ 41 w 79"/>
              <a:gd name="T9" fmla="*/ 0 h 50"/>
              <a:gd name="T10" fmla="*/ 41 w 79"/>
              <a:gd name="T11" fmla="*/ 0 h 50"/>
              <a:gd name="T12" fmla="*/ 36 w 79"/>
              <a:gd name="T13" fmla="*/ 0 h 50"/>
              <a:gd name="T14" fmla="*/ 18 w 79"/>
              <a:gd name="T15" fmla="*/ 4 h 50"/>
              <a:gd name="T16" fmla="*/ 1 w 79"/>
              <a:gd name="T17" fmla="*/ 23 h 50"/>
              <a:gd name="T18" fmla="*/ 0 w 79"/>
              <a:gd name="T19" fmla="*/ 26 h 50"/>
              <a:gd name="T20" fmla="*/ 3 w 79"/>
              <a:gd name="T21" fmla="*/ 26 h 50"/>
              <a:gd name="T22" fmla="*/ 3 w 79"/>
              <a:gd name="T23" fmla="*/ 26 h 50"/>
              <a:gd name="T24" fmla="*/ 19 w 79"/>
              <a:gd name="T25" fmla="*/ 29 h 50"/>
              <a:gd name="T26" fmla="*/ 41 w 79"/>
              <a:gd name="T27" fmla="*/ 47 h 50"/>
              <a:gd name="T28" fmla="*/ 43 w 79"/>
              <a:gd name="T29" fmla="*/ 50 h 50"/>
              <a:gd name="T30" fmla="*/ 44 w 79"/>
              <a:gd name="T31" fmla="*/ 48 h 50"/>
              <a:gd name="T32" fmla="*/ 45 w 79"/>
              <a:gd name="T33" fmla="*/ 48 h 50"/>
              <a:gd name="T34" fmla="*/ 55 w 79"/>
              <a:gd name="T35" fmla="*/ 39 h 50"/>
              <a:gd name="T36" fmla="*/ 77 w 79"/>
              <a:gd name="T37" fmla="*/ 30 h 50"/>
              <a:gd name="T38" fmla="*/ 79 w 79"/>
              <a:gd name="T39" fmla="*/ 30 h 50"/>
              <a:gd name="T40" fmla="*/ 78 w 79"/>
              <a:gd name="T41" fmla="*/ 28 h 50"/>
              <a:gd name="T42" fmla="*/ 77 w 79"/>
              <a:gd name="T43" fmla="*/ 28 h 50"/>
              <a:gd name="T44" fmla="*/ 76 w 79"/>
              <a:gd name="T45" fmla="*/ 26 h 50"/>
              <a:gd name="T46" fmla="*/ 52 w 79"/>
              <a:gd name="T47" fmla="*/ 36 h 50"/>
              <a:gd name="T48" fmla="*/ 41 w 79"/>
              <a:gd name="T49" fmla="*/ 45 h 50"/>
              <a:gd name="T50" fmla="*/ 43 w 79"/>
              <a:gd name="T51" fmla="*/ 46 h 50"/>
              <a:gd name="T52" fmla="*/ 45 w 79"/>
              <a:gd name="T53" fmla="*/ 45 h 50"/>
              <a:gd name="T54" fmla="*/ 19 w 79"/>
              <a:gd name="T55" fmla="*/ 25 h 50"/>
              <a:gd name="T56" fmla="*/ 3 w 79"/>
              <a:gd name="T57" fmla="*/ 22 h 50"/>
              <a:gd name="T58" fmla="*/ 3 w 79"/>
              <a:gd name="T59" fmla="*/ 24 h 50"/>
              <a:gd name="T60" fmla="*/ 5 w 79"/>
              <a:gd name="T61" fmla="*/ 24 h 50"/>
              <a:gd name="T62" fmla="*/ 20 w 79"/>
              <a:gd name="T63" fmla="*/ 7 h 50"/>
              <a:gd name="T64" fmla="*/ 36 w 79"/>
              <a:gd name="T65" fmla="*/ 4 h 50"/>
              <a:gd name="T66" fmla="*/ 39 w 79"/>
              <a:gd name="T67" fmla="*/ 4 h 50"/>
              <a:gd name="T68" fmla="*/ 40 w 79"/>
              <a:gd name="T69" fmla="*/ 4 h 50"/>
              <a:gd name="T70" fmla="*/ 40 w 79"/>
              <a:gd name="T71" fmla="*/ 4 h 50"/>
              <a:gd name="T72" fmla="*/ 40 w 79"/>
              <a:gd name="T73" fmla="*/ 4 h 50"/>
              <a:gd name="T74" fmla="*/ 41 w 79"/>
              <a:gd name="T75" fmla="*/ 2 h 50"/>
              <a:gd name="T76" fmla="*/ 40 w 79"/>
              <a:gd name="T77" fmla="*/ 4 h 50"/>
              <a:gd name="T78" fmla="*/ 68 w 79"/>
              <a:gd name="T79" fmla="*/ 19 h 50"/>
              <a:gd name="T80" fmla="*/ 73 w 79"/>
              <a:gd name="T81" fmla="*/ 26 h 50"/>
              <a:gd name="T82" fmla="*/ 74 w 79"/>
              <a:gd name="T83" fmla="*/ 28 h 50"/>
              <a:gd name="T84" fmla="*/ 75 w 79"/>
              <a:gd name="T85" fmla="*/ 29 h 50"/>
              <a:gd name="T86" fmla="*/ 75 w 79"/>
              <a:gd name="T87" fmla="*/ 29 h 50"/>
              <a:gd name="T88" fmla="*/ 75 w 79"/>
              <a:gd name="T89" fmla="*/ 29 h 50"/>
              <a:gd name="T90" fmla="*/ 77 w 79"/>
              <a:gd name="T91" fmla="*/ 28 h 50"/>
              <a:gd name="T92" fmla="*/ 76 w 79"/>
              <a:gd name="T93" fmla="*/ 26 h 50"/>
              <a:gd name="T94" fmla="*/ 77 w 79"/>
              <a:gd name="T95" fmla="*/ 28 h 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79" h="50">
                <a:moveTo>
                  <a:pt x="77" y="28"/>
                </a:moveTo>
                <a:cubicBezTo>
                  <a:pt x="78" y="28"/>
                  <a:pt x="78" y="28"/>
                  <a:pt x="78" y="28"/>
                </a:cubicBezTo>
                <a:cubicBezTo>
                  <a:pt x="78" y="28"/>
                  <a:pt x="77" y="22"/>
                  <a:pt x="71" y="16"/>
                </a:cubicBezTo>
                <a:cubicBezTo>
                  <a:pt x="65" y="10"/>
                  <a:pt x="56" y="3"/>
                  <a:pt x="41" y="0"/>
                </a:cubicBezTo>
                <a:cubicBezTo>
                  <a:pt x="41" y="0"/>
                  <a:pt x="41" y="0"/>
                  <a:pt x="41" y="0"/>
                </a:cubicBezTo>
                <a:cubicBezTo>
                  <a:pt x="41" y="0"/>
                  <a:pt x="41" y="0"/>
                  <a:pt x="41" y="0"/>
                </a:cubicBezTo>
                <a:cubicBezTo>
                  <a:pt x="41" y="0"/>
                  <a:pt x="39" y="0"/>
                  <a:pt x="36" y="0"/>
                </a:cubicBezTo>
                <a:cubicBezTo>
                  <a:pt x="31" y="0"/>
                  <a:pt x="25" y="0"/>
                  <a:pt x="18" y="4"/>
                </a:cubicBezTo>
                <a:cubicBezTo>
                  <a:pt x="12" y="7"/>
                  <a:pt x="6" y="13"/>
                  <a:pt x="1" y="23"/>
                </a:cubicBezTo>
                <a:cubicBezTo>
                  <a:pt x="0" y="26"/>
                  <a:pt x="0" y="26"/>
                  <a:pt x="0" y="26"/>
                </a:cubicBezTo>
                <a:cubicBezTo>
                  <a:pt x="3" y="26"/>
                  <a:pt x="3" y="26"/>
                  <a:pt x="3" y="26"/>
                </a:cubicBezTo>
                <a:cubicBezTo>
                  <a:pt x="3" y="26"/>
                  <a:pt x="3" y="26"/>
                  <a:pt x="3" y="26"/>
                </a:cubicBezTo>
                <a:cubicBezTo>
                  <a:pt x="5" y="26"/>
                  <a:pt x="11" y="26"/>
                  <a:pt x="19" y="29"/>
                </a:cubicBezTo>
                <a:cubicBezTo>
                  <a:pt x="27" y="32"/>
                  <a:pt x="35" y="37"/>
                  <a:pt x="41" y="47"/>
                </a:cubicBezTo>
                <a:cubicBezTo>
                  <a:pt x="43" y="50"/>
                  <a:pt x="43" y="50"/>
                  <a:pt x="43" y="50"/>
                </a:cubicBezTo>
                <a:cubicBezTo>
                  <a:pt x="44" y="48"/>
                  <a:pt x="44" y="48"/>
                  <a:pt x="44" y="48"/>
                </a:cubicBezTo>
                <a:cubicBezTo>
                  <a:pt x="45" y="48"/>
                  <a:pt x="45" y="48"/>
                  <a:pt x="45" y="48"/>
                </a:cubicBezTo>
                <a:cubicBezTo>
                  <a:pt x="45" y="47"/>
                  <a:pt x="49" y="43"/>
                  <a:pt x="55" y="39"/>
                </a:cubicBezTo>
                <a:cubicBezTo>
                  <a:pt x="61" y="35"/>
                  <a:pt x="69" y="31"/>
                  <a:pt x="77" y="30"/>
                </a:cubicBezTo>
                <a:cubicBezTo>
                  <a:pt x="79" y="30"/>
                  <a:pt x="79" y="30"/>
                  <a:pt x="79" y="30"/>
                </a:cubicBezTo>
                <a:cubicBezTo>
                  <a:pt x="78" y="28"/>
                  <a:pt x="78" y="28"/>
                  <a:pt x="78" y="28"/>
                </a:cubicBezTo>
                <a:cubicBezTo>
                  <a:pt x="77" y="28"/>
                  <a:pt x="77" y="28"/>
                  <a:pt x="77" y="28"/>
                </a:cubicBezTo>
                <a:cubicBezTo>
                  <a:pt x="76" y="26"/>
                  <a:pt x="76" y="26"/>
                  <a:pt x="76" y="26"/>
                </a:cubicBezTo>
                <a:cubicBezTo>
                  <a:pt x="67" y="27"/>
                  <a:pt x="58" y="32"/>
                  <a:pt x="52" y="36"/>
                </a:cubicBezTo>
                <a:cubicBezTo>
                  <a:pt x="46" y="41"/>
                  <a:pt x="42" y="45"/>
                  <a:pt x="41" y="45"/>
                </a:cubicBezTo>
                <a:cubicBezTo>
                  <a:pt x="43" y="46"/>
                  <a:pt x="43" y="46"/>
                  <a:pt x="43" y="46"/>
                </a:cubicBezTo>
                <a:cubicBezTo>
                  <a:pt x="45" y="45"/>
                  <a:pt x="45" y="45"/>
                  <a:pt x="45" y="45"/>
                </a:cubicBezTo>
                <a:cubicBezTo>
                  <a:pt x="38" y="34"/>
                  <a:pt x="27" y="28"/>
                  <a:pt x="19" y="25"/>
                </a:cubicBezTo>
                <a:cubicBezTo>
                  <a:pt x="10" y="22"/>
                  <a:pt x="3" y="22"/>
                  <a:pt x="3" y="22"/>
                </a:cubicBezTo>
                <a:cubicBezTo>
                  <a:pt x="3" y="24"/>
                  <a:pt x="3" y="24"/>
                  <a:pt x="3" y="24"/>
                </a:cubicBezTo>
                <a:cubicBezTo>
                  <a:pt x="5" y="24"/>
                  <a:pt x="5" y="24"/>
                  <a:pt x="5" y="24"/>
                </a:cubicBezTo>
                <a:cubicBezTo>
                  <a:pt x="9" y="15"/>
                  <a:pt x="15" y="10"/>
                  <a:pt x="20" y="7"/>
                </a:cubicBezTo>
                <a:cubicBezTo>
                  <a:pt x="26" y="4"/>
                  <a:pt x="32" y="4"/>
                  <a:pt x="36" y="4"/>
                </a:cubicBezTo>
                <a:cubicBezTo>
                  <a:pt x="37" y="4"/>
                  <a:pt x="38" y="4"/>
                  <a:pt x="39" y="4"/>
                </a:cubicBezTo>
                <a:cubicBezTo>
                  <a:pt x="39" y="4"/>
                  <a:pt x="40" y="4"/>
                  <a:pt x="40" y="4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4"/>
                  <a:pt x="40" y="4"/>
                  <a:pt x="40" y="4"/>
                </a:cubicBezTo>
                <a:cubicBezTo>
                  <a:pt x="41" y="2"/>
                  <a:pt x="41" y="2"/>
                  <a:pt x="41" y="2"/>
                </a:cubicBezTo>
                <a:cubicBezTo>
                  <a:pt x="40" y="4"/>
                  <a:pt x="40" y="4"/>
                  <a:pt x="40" y="4"/>
                </a:cubicBezTo>
                <a:cubicBezTo>
                  <a:pt x="54" y="7"/>
                  <a:pt x="63" y="13"/>
                  <a:pt x="68" y="19"/>
                </a:cubicBezTo>
                <a:cubicBezTo>
                  <a:pt x="70" y="22"/>
                  <a:pt x="72" y="24"/>
                  <a:pt x="73" y="26"/>
                </a:cubicBezTo>
                <a:cubicBezTo>
                  <a:pt x="74" y="27"/>
                  <a:pt x="74" y="28"/>
                  <a:pt x="74" y="28"/>
                </a:cubicBezTo>
                <a:cubicBezTo>
                  <a:pt x="75" y="29"/>
                  <a:pt x="75" y="29"/>
                  <a:pt x="75" y="29"/>
                </a:cubicBezTo>
                <a:cubicBezTo>
                  <a:pt x="75" y="29"/>
                  <a:pt x="75" y="29"/>
                  <a:pt x="75" y="29"/>
                </a:cubicBezTo>
                <a:cubicBezTo>
                  <a:pt x="75" y="29"/>
                  <a:pt x="75" y="29"/>
                  <a:pt x="75" y="29"/>
                </a:cubicBezTo>
                <a:cubicBezTo>
                  <a:pt x="77" y="28"/>
                  <a:pt x="77" y="28"/>
                  <a:pt x="77" y="28"/>
                </a:cubicBezTo>
                <a:cubicBezTo>
                  <a:pt x="76" y="26"/>
                  <a:pt x="76" y="26"/>
                  <a:pt x="76" y="26"/>
                </a:cubicBezTo>
                <a:lnTo>
                  <a:pt x="77" y="28"/>
                </a:lnTo>
                <a:close/>
              </a:path>
            </a:pathLst>
          </a:custGeom>
          <a:solidFill>
            <a:srgbClr val="07194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512" name="PA_任意多边形 75"/>
          <p:cNvSpPr>
            <a:spLocks/>
          </p:cNvSpPr>
          <p:nvPr>
            <p:custDataLst>
              <p:tags r:id="rId72"/>
            </p:custDataLst>
          </p:nvPr>
        </p:nvSpPr>
        <p:spPr bwMode="auto">
          <a:xfrm>
            <a:off x="3873500" y="3656013"/>
            <a:ext cx="149225" cy="103188"/>
          </a:xfrm>
          <a:custGeom>
            <a:avLst/>
            <a:gdLst>
              <a:gd name="T0" fmla="*/ 0 w 63"/>
              <a:gd name="T1" fmla="*/ 23 h 43"/>
              <a:gd name="T2" fmla="*/ 28 w 63"/>
              <a:gd name="T3" fmla="*/ 41 h 43"/>
              <a:gd name="T4" fmla="*/ 63 w 63"/>
              <a:gd name="T5" fmla="*/ 28 h 43"/>
              <a:gd name="T6" fmla="*/ 34 w 63"/>
              <a:gd name="T7" fmla="*/ 0 h 43"/>
              <a:gd name="T8" fmla="*/ 0 w 63"/>
              <a:gd name="T9" fmla="*/ 23 h 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3" h="43">
                <a:moveTo>
                  <a:pt x="0" y="23"/>
                </a:moveTo>
                <a:cubicBezTo>
                  <a:pt x="0" y="23"/>
                  <a:pt x="1" y="38"/>
                  <a:pt x="28" y="41"/>
                </a:cubicBezTo>
                <a:cubicBezTo>
                  <a:pt x="54" y="43"/>
                  <a:pt x="63" y="28"/>
                  <a:pt x="63" y="28"/>
                </a:cubicBezTo>
                <a:cubicBezTo>
                  <a:pt x="63" y="28"/>
                  <a:pt x="41" y="24"/>
                  <a:pt x="34" y="0"/>
                </a:cubicBezTo>
                <a:cubicBezTo>
                  <a:pt x="34" y="0"/>
                  <a:pt x="22" y="25"/>
                  <a:pt x="0" y="23"/>
                </a:cubicBezTo>
                <a:close/>
              </a:path>
            </a:pathLst>
          </a:custGeom>
          <a:solidFill>
            <a:srgbClr val="BBE4F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513" name="PA_任意多边形 76"/>
          <p:cNvSpPr>
            <a:spLocks/>
          </p:cNvSpPr>
          <p:nvPr>
            <p:custDataLst>
              <p:tags r:id="rId73"/>
            </p:custDataLst>
          </p:nvPr>
        </p:nvSpPr>
        <p:spPr bwMode="auto">
          <a:xfrm>
            <a:off x="3868738" y="3641725"/>
            <a:ext cx="161925" cy="117475"/>
          </a:xfrm>
          <a:custGeom>
            <a:avLst/>
            <a:gdLst>
              <a:gd name="T0" fmla="*/ 2 w 68"/>
              <a:gd name="T1" fmla="*/ 29 h 49"/>
              <a:gd name="T2" fmla="*/ 0 w 68"/>
              <a:gd name="T3" fmla="*/ 29 h 49"/>
              <a:gd name="T4" fmla="*/ 4 w 68"/>
              <a:gd name="T5" fmla="*/ 38 h 49"/>
              <a:gd name="T6" fmla="*/ 30 w 68"/>
              <a:gd name="T7" fmla="*/ 49 h 49"/>
              <a:gd name="T8" fmla="*/ 35 w 68"/>
              <a:gd name="T9" fmla="*/ 49 h 49"/>
              <a:gd name="T10" fmla="*/ 59 w 68"/>
              <a:gd name="T11" fmla="*/ 42 h 49"/>
              <a:gd name="T12" fmla="*/ 66 w 68"/>
              <a:gd name="T13" fmla="*/ 35 h 49"/>
              <a:gd name="T14" fmla="*/ 68 w 68"/>
              <a:gd name="T15" fmla="*/ 32 h 49"/>
              <a:gd name="T16" fmla="*/ 65 w 68"/>
              <a:gd name="T17" fmla="*/ 32 h 49"/>
              <a:gd name="T18" fmla="*/ 65 w 68"/>
              <a:gd name="T19" fmla="*/ 32 h 49"/>
              <a:gd name="T20" fmla="*/ 53 w 68"/>
              <a:gd name="T21" fmla="*/ 26 h 49"/>
              <a:gd name="T22" fmla="*/ 38 w 68"/>
              <a:gd name="T23" fmla="*/ 5 h 49"/>
              <a:gd name="T24" fmla="*/ 36 w 68"/>
              <a:gd name="T25" fmla="*/ 0 h 49"/>
              <a:gd name="T26" fmla="*/ 34 w 68"/>
              <a:gd name="T27" fmla="*/ 5 h 49"/>
              <a:gd name="T28" fmla="*/ 34 w 68"/>
              <a:gd name="T29" fmla="*/ 5 h 49"/>
              <a:gd name="T30" fmla="*/ 25 w 68"/>
              <a:gd name="T31" fmla="*/ 17 h 49"/>
              <a:gd name="T32" fmla="*/ 5 w 68"/>
              <a:gd name="T33" fmla="*/ 27 h 49"/>
              <a:gd name="T34" fmla="*/ 2 w 68"/>
              <a:gd name="T35" fmla="*/ 27 h 49"/>
              <a:gd name="T36" fmla="*/ 0 w 68"/>
              <a:gd name="T37" fmla="*/ 27 h 49"/>
              <a:gd name="T38" fmla="*/ 0 w 68"/>
              <a:gd name="T39" fmla="*/ 29 h 49"/>
              <a:gd name="T40" fmla="*/ 2 w 68"/>
              <a:gd name="T41" fmla="*/ 29 h 49"/>
              <a:gd name="T42" fmla="*/ 2 w 68"/>
              <a:gd name="T43" fmla="*/ 31 h 49"/>
              <a:gd name="T44" fmla="*/ 5 w 68"/>
              <a:gd name="T45" fmla="*/ 31 h 49"/>
              <a:gd name="T46" fmla="*/ 29 w 68"/>
              <a:gd name="T47" fmla="*/ 19 h 49"/>
              <a:gd name="T48" fmla="*/ 38 w 68"/>
              <a:gd name="T49" fmla="*/ 7 h 49"/>
              <a:gd name="T50" fmla="*/ 36 w 68"/>
              <a:gd name="T51" fmla="*/ 6 h 49"/>
              <a:gd name="T52" fmla="*/ 34 w 68"/>
              <a:gd name="T53" fmla="*/ 7 h 49"/>
              <a:gd name="T54" fmla="*/ 52 w 68"/>
              <a:gd name="T55" fmla="*/ 31 h 49"/>
              <a:gd name="T56" fmla="*/ 64 w 68"/>
              <a:gd name="T57" fmla="*/ 36 h 49"/>
              <a:gd name="T58" fmla="*/ 65 w 68"/>
              <a:gd name="T59" fmla="*/ 34 h 49"/>
              <a:gd name="T60" fmla="*/ 63 w 68"/>
              <a:gd name="T61" fmla="*/ 33 h 49"/>
              <a:gd name="T62" fmla="*/ 63 w 68"/>
              <a:gd name="T63" fmla="*/ 33 h 49"/>
              <a:gd name="T64" fmla="*/ 57 w 68"/>
              <a:gd name="T65" fmla="*/ 39 h 49"/>
              <a:gd name="T66" fmla="*/ 35 w 68"/>
              <a:gd name="T67" fmla="*/ 45 h 49"/>
              <a:gd name="T68" fmla="*/ 30 w 68"/>
              <a:gd name="T69" fmla="*/ 45 h 49"/>
              <a:gd name="T70" fmla="*/ 7 w 68"/>
              <a:gd name="T71" fmla="*/ 36 h 49"/>
              <a:gd name="T72" fmla="*/ 5 w 68"/>
              <a:gd name="T73" fmla="*/ 31 h 49"/>
              <a:gd name="T74" fmla="*/ 4 w 68"/>
              <a:gd name="T75" fmla="*/ 29 h 49"/>
              <a:gd name="T76" fmla="*/ 4 w 68"/>
              <a:gd name="T77" fmla="*/ 29 h 49"/>
              <a:gd name="T78" fmla="*/ 4 w 68"/>
              <a:gd name="T79" fmla="*/ 29 h 49"/>
              <a:gd name="T80" fmla="*/ 4 w 68"/>
              <a:gd name="T81" fmla="*/ 29 h 49"/>
              <a:gd name="T82" fmla="*/ 4 w 68"/>
              <a:gd name="T83" fmla="*/ 29 h 49"/>
              <a:gd name="T84" fmla="*/ 4 w 68"/>
              <a:gd name="T85" fmla="*/ 29 h 49"/>
              <a:gd name="T86" fmla="*/ 4 w 68"/>
              <a:gd name="T87" fmla="*/ 29 h 49"/>
              <a:gd name="T88" fmla="*/ 4 w 68"/>
              <a:gd name="T89" fmla="*/ 29 h 49"/>
              <a:gd name="T90" fmla="*/ 2 w 68"/>
              <a:gd name="T91" fmla="*/ 29 h 49"/>
              <a:gd name="T92" fmla="*/ 2 w 68"/>
              <a:gd name="T93" fmla="*/ 31 h 49"/>
              <a:gd name="T94" fmla="*/ 2 w 68"/>
              <a:gd name="T95" fmla="*/ 29 h 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68" h="49">
                <a:moveTo>
                  <a:pt x="2" y="29"/>
                </a:moveTo>
                <a:cubicBezTo>
                  <a:pt x="0" y="29"/>
                  <a:pt x="0" y="29"/>
                  <a:pt x="0" y="29"/>
                </a:cubicBezTo>
                <a:cubicBezTo>
                  <a:pt x="0" y="29"/>
                  <a:pt x="0" y="34"/>
                  <a:pt x="4" y="38"/>
                </a:cubicBezTo>
                <a:cubicBezTo>
                  <a:pt x="8" y="43"/>
                  <a:pt x="16" y="48"/>
                  <a:pt x="30" y="49"/>
                </a:cubicBezTo>
                <a:cubicBezTo>
                  <a:pt x="31" y="49"/>
                  <a:pt x="33" y="49"/>
                  <a:pt x="35" y="49"/>
                </a:cubicBezTo>
                <a:cubicBezTo>
                  <a:pt x="47" y="49"/>
                  <a:pt x="54" y="46"/>
                  <a:pt x="59" y="42"/>
                </a:cubicBezTo>
                <a:cubicBezTo>
                  <a:pt x="64" y="38"/>
                  <a:pt x="66" y="35"/>
                  <a:pt x="66" y="35"/>
                </a:cubicBezTo>
                <a:cubicBezTo>
                  <a:pt x="68" y="32"/>
                  <a:pt x="68" y="32"/>
                  <a:pt x="68" y="32"/>
                </a:cubicBezTo>
                <a:cubicBezTo>
                  <a:pt x="65" y="32"/>
                  <a:pt x="65" y="32"/>
                  <a:pt x="65" y="32"/>
                </a:cubicBezTo>
                <a:cubicBezTo>
                  <a:pt x="65" y="32"/>
                  <a:pt x="65" y="32"/>
                  <a:pt x="65" y="32"/>
                </a:cubicBezTo>
                <a:cubicBezTo>
                  <a:pt x="64" y="31"/>
                  <a:pt x="58" y="30"/>
                  <a:pt x="53" y="26"/>
                </a:cubicBezTo>
                <a:cubicBezTo>
                  <a:pt x="47" y="23"/>
                  <a:pt x="41" y="16"/>
                  <a:pt x="38" y="5"/>
                </a:cubicBezTo>
                <a:cubicBezTo>
                  <a:pt x="36" y="0"/>
                  <a:pt x="36" y="0"/>
                  <a:pt x="36" y="0"/>
                </a:cubicBezTo>
                <a:cubicBezTo>
                  <a:pt x="34" y="5"/>
                  <a:pt x="34" y="5"/>
                  <a:pt x="34" y="5"/>
                </a:cubicBezTo>
                <a:cubicBezTo>
                  <a:pt x="34" y="5"/>
                  <a:pt x="34" y="5"/>
                  <a:pt x="34" y="5"/>
                </a:cubicBezTo>
                <a:cubicBezTo>
                  <a:pt x="33" y="6"/>
                  <a:pt x="30" y="12"/>
                  <a:pt x="25" y="17"/>
                </a:cubicBezTo>
                <a:cubicBezTo>
                  <a:pt x="20" y="22"/>
                  <a:pt x="13" y="27"/>
                  <a:pt x="5" y="27"/>
                </a:cubicBezTo>
                <a:cubicBezTo>
                  <a:pt x="4" y="27"/>
                  <a:pt x="3" y="27"/>
                  <a:pt x="2" y="27"/>
                </a:cubicBezTo>
                <a:cubicBezTo>
                  <a:pt x="0" y="27"/>
                  <a:pt x="0" y="27"/>
                  <a:pt x="0" y="27"/>
                </a:cubicBezTo>
                <a:cubicBezTo>
                  <a:pt x="0" y="29"/>
                  <a:pt x="0" y="29"/>
                  <a:pt x="0" y="29"/>
                </a:cubicBezTo>
                <a:cubicBezTo>
                  <a:pt x="2" y="29"/>
                  <a:pt x="2" y="29"/>
                  <a:pt x="2" y="29"/>
                </a:cubicBezTo>
                <a:cubicBezTo>
                  <a:pt x="2" y="31"/>
                  <a:pt x="2" y="31"/>
                  <a:pt x="2" y="31"/>
                </a:cubicBezTo>
                <a:cubicBezTo>
                  <a:pt x="3" y="31"/>
                  <a:pt x="4" y="31"/>
                  <a:pt x="5" y="31"/>
                </a:cubicBezTo>
                <a:cubicBezTo>
                  <a:pt x="16" y="31"/>
                  <a:pt x="24" y="25"/>
                  <a:pt x="29" y="19"/>
                </a:cubicBezTo>
                <a:cubicBezTo>
                  <a:pt x="35" y="13"/>
                  <a:pt x="37" y="7"/>
                  <a:pt x="38" y="7"/>
                </a:cubicBezTo>
                <a:cubicBezTo>
                  <a:pt x="36" y="6"/>
                  <a:pt x="36" y="6"/>
                  <a:pt x="36" y="6"/>
                </a:cubicBezTo>
                <a:cubicBezTo>
                  <a:pt x="34" y="7"/>
                  <a:pt x="34" y="7"/>
                  <a:pt x="34" y="7"/>
                </a:cubicBezTo>
                <a:cubicBezTo>
                  <a:pt x="38" y="19"/>
                  <a:pt x="45" y="26"/>
                  <a:pt x="52" y="31"/>
                </a:cubicBezTo>
                <a:cubicBezTo>
                  <a:pt x="58" y="35"/>
                  <a:pt x="64" y="36"/>
                  <a:pt x="64" y="36"/>
                </a:cubicBezTo>
                <a:cubicBezTo>
                  <a:pt x="65" y="34"/>
                  <a:pt x="65" y="34"/>
                  <a:pt x="65" y="34"/>
                </a:cubicBezTo>
                <a:cubicBezTo>
                  <a:pt x="63" y="33"/>
                  <a:pt x="63" y="33"/>
                  <a:pt x="63" y="33"/>
                </a:cubicBezTo>
                <a:cubicBezTo>
                  <a:pt x="63" y="33"/>
                  <a:pt x="63" y="33"/>
                  <a:pt x="63" y="33"/>
                </a:cubicBezTo>
                <a:cubicBezTo>
                  <a:pt x="63" y="33"/>
                  <a:pt x="61" y="36"/>
                  <a:pt x="57" y="39"/>
                </a:cubicBezTo>
                <a:cubicBezTo>
                  <a:pt x="52" y="42"/>
                  <a:pt x="45" y="45"/>
                  <a:pt x="35" y="45"/>
                </a:cubicBezTo>
                <a:cubicBezTo>
                  <a:pt x="33" y="45"/>
                  <a:pt x="32" y="45"/>
                  <a:pt x="30" y="45"/>
                </a:cubicBezTo>
                <a:cubicBezTo>
                  <a:pt x="17" y="44"/>
                  <a:pt x="11" y="39"/>
                  <a:pt x="7" y="36"/>
                </a:cubicBezTo>
                <a:cubicBezTo>
                  <a:pt x="6" y="34"/>
                  <a:pt x="5" y="32"/>
                  <a:pt x="5" y="31"/>
                </a:cubicBezTo>
                <a:cubicBezTo>
                  <a:pt x="4" y="30"/>
                  <a:pt x="4" y="29"/>
                  <a:pt x="4" y="29"/>
                </a:cubicBezTo>
                <a:cubicBezTo>
                  <a:pt x="4" y="29"/>
                  <a:pt x="4" y="29"/>
                  <a:pt x="4" y="29"/>
                </a:cubicBezTo>
                <a:cubicBezTo>
                  <a:pt x="4" y="29"/>
                  <a:pt x="4" y="29"/>
                  <a:pt x="4" y="29"/>
                </a:cubicBezTo>
                <a:cubicBezTo>
                  <a:pt x="4" y="29"/>
                  <a:pt x="4" y="29"/>
                  <a:pt x="4" y="29"/>
                </a:cubicBezTo>
                <a:cubicBezTo>
                  <a:pt x="4" y="29"/>
                  <a:pt x="4" y="29"/>
                  <a:pt x="4" y="29"/>
                </a:cubicBezTo>
                <a:cubicBezTo>
                  <a:pt x="4" y="29"/>
                  <a:pt x="4" y="29"/>
                  <a:pt x="4" y="29"/>
                </a:cubicBezTo>
                <a:cubicBezTo>
                  <a:pt x="4" y="29"/>
                  <a:pt x="4" y="29"/>
                  <a:pt x="4" y="29"/>
                </a:cubicBezTo>
                <a:cubicBezTo>
                  <a:pt x="4" y="29"/>
                  <a:pt x="4" y="29"/>
                  <a:pt x="4" y="29"/>
                </a:cubicBezTo>
                <a:cubicBezTo>
                  <a:pt x="2" y="29"/>
                  <a:pt x="2" y="29"/>
                  <a:pt x="2" y="29"/>
                </a:cubicBezTo>
                <a:cubicBezTo>
                  <a:pt x="2" y="31"/>
                  <a:pt x="2" y="31"/>
                  <a:pt x="2" y="31"/>
                </a:cubicBezTo>
                <a:lnTo>
                  <a:pt x="2" y="29"/>
                </a:lnTo>
                <a:close/>
              </a:path>
            </a:pathLst>
          </a:custGeom>
          <a:solidFill>
            <a:srgbClr val="07194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514" name="PA_任意多边形 77"/>
          <p:cNvSpPr>
            <a:spLocks noEditPoints="1"/>
          </p:cNvSpPr>
          <p:nvPr>
            <p:custDataLst>
              <p:tags r:id="rId74"/>
            </p:custDataLst>
          </p:nvPr>
        </p:nvSpPr>
        <p:spPr bwMode="auto">
          <a:xfrm>
            <a:off x="4059238" y="3148013"/>
            <a:ext cx="801688" cy="511175"/>
          </a:xfrm>
          <a:custGeom>
            <a:avLst/>
            <a:gdLst>
              <a:gd name="T0" fmla="*/ 300 w 336"/>
              <a:gd name="T1" fmla="*/ 55 h 214"/>
              <a:gd name="T2" fmla="*/ 336 w 336"/>
              <a:gd name="T3" fmla="*/ 29 h 214"/>
              <a:gd name="T4" fmla="*/ 262 w 336"/>
              <a:gd name="T5" fmla="*/ 21 h 214"/>
              <a:gd name="T6" fmla="*/ 207 w 336"/>
              <a:gd name="T7" fmla="*/ 18 h 214"/>
              <a:gd name="T8" fmla="*/ 199 w 336"/>
              <a:gd name="T9" fmla="*/ 60 h 214"/>
              <a:gd name="T10" fmla="*/ 207 w 336"/>
              <a:gd name="T11" fmla="*/ 81 h 214"/>
              <a:gd name="T12" fmla="*/ 170 w 336"/>
              <a:gd name="T13" fmla="*/ 90 h 214"/>
              <a:gd name="T14" fmla="*/ 157 w 336"/>
              <a:gd name="T15" fmla="*/ 69 h 214"/>
              <a:gd name="T16" fmla="*/ 158 w 336"/>
              <a:gd name="T17" fmla="*/ 37 h 214"/>
              <a:gd name="T18" fmla="*/ 120 w 336"/>
              <a:gd name="T19" fmla="*/ 28 h 214"/>
              <a:gd name="T20" fmla="*/ 93 w 336"/>
              <a:gd name="T21" fmla="*/ 5 h 214"/>
              <a:gd name="T22" fmla="*/ 51 w 336"/>
              <a:gd name="T23" fmla="*/ 19 h 214"/>
              <a:gd name="T24" fmla="*/ 3 w 336"/>
              <a:gd name="T25" fmla="*/ 60 h 214"/>
              <a:gd name="T26" fmla="*/ 48 w 336"/>
              <a:gd name="T27" fmla="*/ 87 h 214"/>
              <a:gd name="T28" fmla="*/ 89 w 336"/>
              <a:gd name="T29" fmla="*/ 67 h 214"/>
              <a:gd name="T30" fmla="*/ 66 w 336"/>
              <a:gd name="T31" fmla="*/ 51 h 214"/>
              <a:gd name="T32" fmla="*/ 60 w 336"/>
              <a:gd name="T33" fmla="*/ 66 h 214"/>
              <a:gd name="T34" fmla="*/ 68 w 336"/>
              <a:gd name="T35" fmla="*/ 65 h 214"/>
              <a:gd name="T36" fmla="*/ 63 w 336"/>
              <a:gd name="T37" fmla="*/ 76 h 214"/>
              <a:gd name="T38" fmla="*/ 50 w 336"/>
              <a:gd name="T39" fmla="*/ 55 h 214"/>
              <a:gd name="T40" fmla="*/ 92 w 336"/>
              <a:gd name="T41" fmla="*/ 46 h 214"/>
              <a:gd name="T42" fmla="*/ 95 w 336"/>
              <a:gd name="T43" fmla="*/ 82 h 214"/>
              <a:gd name="T44" fmla="*/ 52 w 336"/>
              <a:gd name="T45" fmla="*/ 96 h 214"/>
              <a:gd name="T46" fmla="*/ 105 w 336"/>
              <a:gd name="T47" fmla="*/ 150 h 214"/>
              <a:gd name="T48" fmla="*/ 95 w 336"/>
              <a:gd name="T49" fmla="*/ 191 h 214"/>
              <a:gd name="T50" fmla="*/ 111 w 336"/>
              <a:gd name="T51" fmla="*/ 199 h 214"/>
              <a:gd name="T52" fmla="*/ 128 w 336"/>
              <a:gd name="T53" fmla="*/ 205 h 214"/>
              <a:gd name="T54" fmla="*/ 184 w 336"/>
              <a:gd name="T55" fmla="*/ 184 h 214"/>
              <a:gd name="T56" fmla="*/ 207 w 336"/>
              <a:gd name="T57" fmla="*/ 125 h 214"/>
              <a:gd name="T58" fmla="*/ 229 w 336"/>
              <a:gd name="T59" fmla="*/ 154 h 214"/>
              <a:gd name="T60" fmla="*/ 214 w 336"/>
              <a:gd name="T61" fmla="*/ 160 h 214"/>
              <a:gd name="T62" fmla="*/ 220 w 336"/>
              <a:gd name="T63" fmla="*/ 149 h 214"/>
              <a:gd name="T64" fmla="*/ 195 w 336"/>
              <a:gd name="T65" fmla="*/ 132 h 214"/>
              <a:gd name="T66" fmla="*/ 197 w 336"/>
              <a:gd name="T67" fmla="*/ 185 h 214"/>
              <a:gd name="T68" fmla="*/ 242 w 336"/>
              <a:gd name="T69" fmla="*/ 178 h 214"/>
              <a:gd name="T70" fmla="*/ 301 w 336"/>
              <a:gd name="T71" fmla="*/ 161 h 214"/>
              <a:gd name="T72" fmla="*/ 295 w 336"/>
              <a:gd name="T73" fmla="*/ 123 h 214"/>
              <a:gd name="T74" fmla="*/ 284 w 336"/>
              <a:gd name="T75" fmla="*/ 88 h 214"/>
              <a:gd name="T76" fmla="*/ 261 w 336"/>
              <a:gd name="T77" fmla="*/ 75 h 214"/>
              <a:gd name="T78" fmla="*/ 300 w 336"/>
              <a:gd name="T79" fmla="*/ 55 h 214"/>
              <a:gd name="T80" fmla="*/ 158 w 336"/>
              <a:gd name="T81" fmla="*/ 182 h 214"/>
              <a:gd name="T82" fmla="*/ 139 w 336"/>
              <a:gd name="T83" fmla="*/ 140 h 214"/>
              <a:gd name="T84" fmla="*/ 188 w 336"/>
              <a:gd name="T85" fmla="*/ 110 h 214"/>
              <a:gd name="T86" fmla="*/ 158 w 336"/>
              <a:gd name="T87" fmla="*/ 182 h 2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336" h="214">
                <a:moveTo>
                  <a:pt x="300" y="55"/>
                </a:moveTo>
                <a:cubicBezTo>
                  <a:pt x="335" y="57"/>
                  <a:pt x="336" y="29"/>
                  <a:pt x="336" y="29"/>
                </a:cubicBezTo>
                <a:cubicBezTo>
                  <a:pt x="301" y="48"/>
                  <a:pt x="273" y="28"/>
                  <a:pt x="262" y="21"/>
                </a:cubicBezTo>
                <a:cubicBezTo>
                  <a:pt x="252" y="13"/>
                  <a:pt x="222" y="11"/>
                  <a:pt x="207" y="18"/>
                </a:cubicBezTo>
                <a:cubicBezTo>
                  <a:pt x="193" y="25"/>
                  <a:pt x="190" y="53"/>
                  <a:pt x="199" y="60"/>
                </a:cubicBezTo>
                <a:cubicBezTo>
                  <a:pt x="207" y="67"/>
                  <a:pt x="207" y="81"/>
                  <a:pt x="207" y="81"/>
                </a:cubicBezTo>
                <a:cubicBezTo>
                  <a:pt x="201" y="95"/>
                  <a:pt x="183" y="93"/>
                  <a:pt x="170" y="90"/>
                </a:cubicBezTo>
                <a:cubicBezTo>
                  <a:pt x="157" y="88"/>
                  <a:pt x="153" y="76"/>
                  <a:pt x="157" y="69"/>
                </a:cubicBezTo>
                <a:cubicBezTo>
                  <a:pt x="160" y="61"/>
                  <a:pt x="172" y="55"/>
                  <a:pt x="158" y="37"/>
                </a:cubicBezTo>
                <a:cubicBezTo>
                  <a:pt x="143" y="19"/>
                  <a:pt x="120" y="28"/>
                  <a:pt x="120" y="28"/>
                </a:cubicBezTo>
                <a:cubicBezTo>
                  <a:pt x="116" y="12"/>
                  <a:pt x="93" y="5"/>
                  <a:pt x="93" y="5"/>
                </a:cubicBezTo>
                <a:cubicBezTo>
                  <a:pt x="65" y="0"/>
                  <a:pt x="51" y="19"/>
                  <a:pt x="51" y="19"/>
                </a:cubicBezTo>
                <a:cubicBezTo>
                  <a:pt x="0" y="21"/>
                  <a:pt x="3" y="60"/>
                  <a:pt x="3" y="60"/>
                </a:cubicBezTo>
                <a:cubicBezTo>
                  <a:pt x="41" y="60"/>
                  <a:pt x="48" y="87"/>
                  <a:pt x="48" y="87"/>
                </a:cubicBezTo>
                <a:cubicBezTo>
                  <a:pt x="64" y="90"/>
                  <a:pt x="87" y="86"/>
                  <a:pt x="89" y="67"/>
                </a:cubicBezTo>
                <a:cubicBezTo>
                  <a:pt x="92" y="49"/>
                  <a:pt x="76" y="47"/>
                  <a:pt x="66" y="51"/>
                </a:cubicBezTo>
                <a:cubicBezTo>
                  <a:pt x="57" y="54"/>
                  <a:pt x="60" y="66"/>
                  <a:pt x="60" y="66"/>
                </a:cubicBezTo>
                <a:cubicBezTo>
                  <a:pt x="64" y="63"/>
                  <a:pt x="68" y="65"/>
                  <a:pt x="68" y="65"/>
                </a:cubicBezTo>
                <a:cubicBezTo>
                  <a:pt x="72" y="72"/>
                  <a:pt x="63" y="76"/>
                  <a:pt x="63" y="76"/>
                </a:cubicBezTo>
                <a:cubicBezTo>
                  <a:pt x="44" y="77"/>
                  <a:pt x="50" y="55"/>
                  <a:pt x="50" y="55"/>
                </a:cubicBezTo>
                <a:cubicBezTo>
                  <a:pt x="52" y="42"/>
                  <a:pt x="74" y="31"/>
                  <a:pt x="92" y="46"/>
                </a:cubicBezTo>
                <a:cubicBezTo>
                  <a:pt x="110" y="60"/>
                  <a:pt x="95" y="82"/>
                  <a:pt x="95" y="82"/>
                </a:cubicBezTo>
                <a:cubicBezTo>
                  <a:pt x="80" y="101"/>
                  <a:pt x="52" y="96"/>
                  <a:pt x="52" y="96"/>
                </a:cubicBezTo>
                <a:cubicBezTo>
                  <a:pt x="84" y="105"/>
                  <a:pt x="101" y="126"/>
                  <a:pt x="105" y="150"/>
                </a:cubicBezTo>
                <a:cubicBezTo>
                  <a:pt x="108" y="174"/>
                  <a:pt x="95" y="191"/>
                  <a:pt x="95" y="191"/>
                </a:cubicBezTo>
                <a:cubicBezTo>
                  <a:pt x="104" y="188"/>
                  <a:pt x="108" y="194"/>
                  <a:pt x="111" y="199"/>
                </a:cubicBezTo>
                <a:cubicBezTo>
                  <a:pt x="113" y="203"/>
                  <a:pt x="128" y="205"/>
                  <a:pt x="128" y="205"/>
                </a:cubicBezTo>
                <a:cubicBezTo>
                  <a:pt x="172" y="214"/>
                  <a:pt x="184" y="184"/>
                  <a:pt x="184" y="184"/>
                </a:cubicBezTo>
                <a:cubicBezTo>
                  <a:pt x="151" y="140"/>
                  <a:pt x="190" y="123"/>
                  <a:pt x="207" y="125"/>
                </a:cubicBezTo>
                <a:cubicBezTo>
                  <a:pt x="224" y="128"/>
                  <a:pt x="232" y="141"/>
                  <a:pt x="229" y="154"/>
                </a:cubicBezTo>
                <a:cubicBezTo>
                  <a:pt x="225" y="167"/>
                  <a:pt x="214" y="160"/>
                  <a:pt x="214" y="160"/>
                </a:cubicBezTo>
                <a:cubicBezTo>
                  <a:pt x="208" y="154"/>
                  <a:pt x="220" y="149"/>
                  <a:pt x="220" y="149"/>
                </a:cubicBezTo>
                <a:cubicBezTo>
                  <a:pt x="224" y="135"/>
                  <a:pt x="212" y="131"/>
                  <a:pt x="195" y="132"/>
                </a:cubicBezTo>
                <a:cubicBezTo>
                  <a:pt x="178" y="134"/>
                  <a:pt x="170" y="170"/>
                  <a:pt x="197" y="185"/>
                </a:cubicBezTo>
                <a:cubicBezTo>
                  <a:pt x="225" y="201"/>
                  <a:pt x="242" y="178"/>
                  <a:pt x="242" y="178"/>
                </a:cubicBezTo>
                <a:cubicBezTo>
                  <a:pt x="280" y="191"/>
                  <a:pt x="291" y="178"/>
                  <a:pt x="301" y="161"/>
                </a:cubicBezTo>
                <a:cubicBezTo>
                  <a:pt x="310" y="144"/>
                  <a:pt x="295" y="123"/>
                  <a:pt x="295" y="123"/>
                </a:cubicBezTo>
                <a:cubicBezTo>
                  <a:pt x="308" y="116"/>
                  <a:pt x="301" y="90"/>
                  <a:pt x="284" y="88"/>
                </a:cubicBezTo>
                <a:cubicBezTo>
                  <a:pt x="267" y="86"/>
                  <a:pt x="261" y="75"/>
                  <a:pt x="261" y="75"/>
                </a:cubicBezTo>
                <a:cubicBezTo>
                  <a:pt x="255" y="60"/>
                  <a:pt x="265" y="54"/>
                  <a:pt x="300" y="55"/>
                </a:cubicBezTo>
                <a:close/>
                <a:moveTo>
                  <a:pt x="158" y="182"/>
                </a:moveTo>
                <a:cubicBezTo>
                  <a:pt x="131" y="174"/>
                  <a:pt x="139" y="140"/>
                  <a:pt x="139" y="140"/>
                </a:cubicBezTo>
                <a:cubicBezTo>
                  <a:pt x="151" y="102"/>
                  <a:pt x="188" y="110"/>
                  <a:pt x="188" y="110"/>
                </a:cubicBezTo>
                <a:cubicBezTo>
                  <a:pt x="119" y="128"/>
                  <a:pt x="158" y="182"/>
                  <a:pt x="158" y="182"/>
                </a:cubicBezTo>
                <a:close/>
              </a:path>
            </a:pathLst>
          </a:custGeom>
          <a:solidFill>
            <a:srgbClr val="BBE4F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515" name="PA_任意多边形 78"/>
          <p:cNvSpPr>
            <a:spLocks noEditPoints="1"/>
          </p:cNvSpPr>
          <p:nvPr>
            <p:custDataLst>
              <p:tags r:id="rId75"/>
            </p:custDataLst>
          </p:nvPr>
        </p:nvSpPr>
        <p:spPr bwMode="auto">
          <a:xfrm>
            <a:off x="4060825" y="3152775"/>
            <a:ext cx="804863" cy="492125"/>
          </a:xfrm>
          <a:custGeom>
            <a:avLst/>
            <a:gdLst>
              <a:gd name="T0" fmla="*/ 334 w 337"/>
              <a:gd name="T1" fmla="*/ 25 h 206"/>
              <a:gd name="T2" fmla="*/ 191 w 337"/>
              <a:gd name="T3" fmla="*/ 43 h 206"/>
              <a:gd name="T4" fmla="*/ 204 w 337"/>
              <a:gd name="T5" fmla="*/ 79 h 206"/>
              <a:gd name="T6" fmla="*/ 156 w 337"/>
              <a:gd name="T7" fmla="*/ 73 h 206"/>
              <a:gd name="T8" fmla="*/ 119 w 337"/>
              <a:gd name="T9" fmla="*/ 26 h 206"/>
              <a:gd name="T10" fmla="*/ 57 w 337"/>
              <a:gd name="T11" fmla="*/ 8 h 206"/>
              <a:gd name="T12" fmla="*/ 0 w 337"/>
              <a:gd name="T13" fmla="*/ 60 h 206"/>
              <a:gd name="T14" fmla="*/ 45 w 337"/>
              <a:gd name="T15" fmla="*/ 85 h 206"/>
              <a:gd name="T16" fmla="*/ 85 w 337"/>
              <a:gd name="T17" fmla="*/ 49 h 206"/>
              <a:gd name="T18" fmla="*/ 61 w 337"/>
              <a:gd name="T19" fmla="*/ 66 h 206"/>
              <a:gd name="T20" fmla="*/ 65 w 337"/>
              <a:gd name="T21" fmla="*/ 65 h 206"/>
              <a:gd name="T22" fmla="*/ 63 w 337"/>
              <a:gd name="T23" fmla="*/ 71 h 206"/>
              <a:gd name="T24" fmla="*/ 60 w 337"/>
              <a:gd name="T25" fmla="*/ 72 h 206"/>
              <a:gd name="T26" fmla="*/ 50 w 337"/>
              <a:gd name="T27" fmla="*/ 54 h 206"/>
              <a:gd name="T28" fmla="*/ 93 w 337"/>
              <a:gd name="T29" fmla="*/ 77 h 206"/>
              <a:gd name="T30" fmla="*/ 59 w 337"/>
              <a:gd name="T31" fmla="*/ 93 h 206"/>
              <a:gd name="T32" fmla="*/ 102 w 337"/>
              <a:gd name="T33" fmla="*/ 157 h 206"/>
              <a:gd name="T34" fmla="*/ 95 w 337"/>
              <a:gd name="T35" fmla="*/ 191 h 206"/>
              <a:gd name="T36" fmla="*/ 127 w 337"/>
              <a:gd name="T37" fmla="*/ 203 h 206"/>
              <a:gd name="T38" fmla="*/ 172 w 337"/>
              <a:gd name="T39" fmla="*/ 151 h 206"/>
              <a:gd name="T40" fmla="*/ 223 w 337"/>
              <a:gd name="T41" fmla="*/ 157 h 206"/>
              <a:gd name="T42" fmla="*/ 213 w 337"/>
              <a:gd name="T43" fmla="*/ 158 h 206"/>
              <a:gd name="T44" fmla="*/ 220 w 337"/>
              <a:gd name="T45" fmla="*/ 149 h 206"/>
              <a:gd name="T46" fmla="*/ 194 w 337"/>
              <a:gd name="T47" fmla="*/ 128 h 206"/>
              <a:gd name="T48" fmla="*/ 241 w 337"/>
              <a:gd name="T49" fmla="*/ 176 h 206"/>
              <a:gd name="T50" fmla="*/ 295 w 337"/>
              <a:gd name="T51" fmla="*/ 120 h 206"/>
              <a:gd name="T52" fmla="*/ 267 w 337"/>
              <a:gd name="T53" fmla="*/ 77 h 206"/>
              <a:gd name="T54" fmla="*/ 262 w 337"/>
              <a:gd name="T55" fmla="*/ 72 h 206"/>
              <a:gd name="T56" fmla="*/ 299 w 337"/>
              <a:gd name="T57" fmla="*/ 51 h 206"/>
              <a:gd name="T58" fmla="*/ 258 w 337"/>
              <a:gd name="T59" fmla="*/ 74 h 206"/>
              <a:gd name="T60" fmla="*/ 291 w 337"/>
              <a:gd name="T61" fmla="*/ 120 h 206"/>
              <a:gd name="T62" fmla="*/ 242 w 337"/>
              <a:gd name="T63" fmla="*/ 174 h 206"/>
              <a:gd name="T64" fmla="*/ 180 w 337"/>
              <a:gd name="T65" fmla="*/ 154 h 206"/>
              <a:gd name="T66" fmla="*/ 217 w 337"/>
              <a:gd name="T67" fmla="*/ 147 h 206"/>
              <a:gd name="T68" fmla="*/ 212 w 337"/>
              <a:gd name="T69" fmla="*/ 160 h 206"/>
              <a:gd name="T70" fmla="*/ 206 w 337"/>
              <a:gd name="T71" fmla="*/ 121 h 206"/>
              <a:gd name="T72" fmla="*/ 181 w 337"/>
              <a:gd name="T73" fmla="*/ 181 h 206"/>
              <a:gd name="T74" fmla="*/ 118 w 337"/>
              <a:gd name="T75" fmla="*/ 199 h 206"/>
              <a:gd name="T76" fmla="*/ 96 w 337"/>
              <a:gd name="T77" fmla="*/ 191 h 206"/>
              <a:gd name="T78" fmla="*/ 59 w 337"/>
              <a:gd name="T79" fmla="*/ 97 h 206"/>
              <a:gd name="T80" fmla="*/ 72 w 337"/>
              <a:gd name="T81" fmla="*/ 35 h 206"/>
              <a:gd name="T82" fmla="*/ 60 w 337"/>
              <a:gd name="T83" fmla="*/ 76 h 206"/>
              <a:gd name="T84" fmla="*/ 68 w 337"/>
              <a:gd name="T85" fmla="*/ 62 h 206"/>
              <a:gd name="T86" fmla="*/ 61 w 337"/>
              <a:gd name="T87" fmla="*/ 64 h 206"/>
              <a:gd name="T88" fmla="*/ 86 w 337"/>
              <a:gd name="T89" fmla="*/ 65 h 206"/>
              <a:gd name="T90" fmla="*/ 2 w 337"/>
              <a:gd name="T91" fmla="*/ 56 h 206"/>
              <a:gd name="T92" fmla="*/ 51 w 337"/>
              <a:gd name="T93" fmla="*/ 19 h 206"/>
              <a:gd name="T94" fmla="*/ 91 w 337"/>
              <a:gd name="T95" fmla="*/ 5 h 206"/>
              <a:gd name="T96" fmla="*/ 132 w 337"/>
              <a:gd name="T97" fmla="*/ 26 h 206"/>
              <a:gd name="T98" fmla="*/ 168 w 337"/>
              <a:gd name="T99" fmla="*/ 90 h 206"/>
              <a:gd name="T100" fmla="*/ 199 w 337"/>
              <a:gd name="T101" fmla="*/ 57 h 206"/>
              <a:gd name="T102" fmla="*/ 260 w 337"/>
              <a:gd name="T103" fmla="*/ 20 h 206"/>
              <a:gd name="T104" fmla="*/ 301 w 337"/>
              <a:gd name="T105" fmla="*/ 51 h 206"/>
              <a:gd name="T106" fmla="*/ 139 w 337"/>
              <a:gd name="T107" fmla="*/ 141 h 206"/>
              <a:gd name="T108" fmla="*/ 179 w 337"/>
              <a:gd name="T109" fmla="*/ 109 h 206"/>
              <a:gd name="T110" fmla="*/ 153 w 337"/>
              <a:gd name="T111" fmla="*/ 124 h 206"/>
              <a:gd name="T112" fmla="*/ 158 w 337"/>
              <a:gd name="T113" fmla="*/ 178 h 206"/>
              <a:gd name="T114" fmla="*/ 156 w 337"/>
              <a:gd name="T115" fmla="*/ 110 h 206"/>
              <a:gd name="T116" fmla="*/ 162 w 337"/>
              <a:gd name="T117" fmla="*/ 183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337" h="206">
                <a:moveTo>
                  <a:pt x="299" y="53"/>
                </a:moveTo>
                <a:cubicBezTo>
                  <a:pt x="299" y="55"/>
                  <a:pt x="299" y="55"/>
                  <a:pt x="299" y="55"/>
                </a:cubicBezTo>
                <a:cubicBezTo>
                  <a:pt x="299" y="55"/>
                  <a:pt x="300" y="55"/>
                  <a:pt x="301" y="55"/>
                </a:cubicBezTo>
                <a:cubicBezTo>
                  <a:pt x="318" y="56"/>
                  <a:pt x="327" y="48"/>
                  <a:pt x="332" y="41"/>
                </a:cubicBezTo>
                <a:cubicBezTo>
                  <a:pt x="336" y="34"/>
                  <a:pt x="337" y="27"/>
                  <a:pt x="337" y="27"/>
                </a:cubicBezTo>
                <a:cubicBezTo>
                  <a:pt x="337" y="24"/>
                  <a:pt x="337" y="24"/>
                  <a:pt x="337" y="24"/>
                </a:cubicBezTo>
                <a:cubicBezTo>
                  <a:pt x="334" y="25"/>
                  <a:pt x="334" y="25"/>
                  <a:pt x="334" y="25"/>
                </a:cubicBezTo>
                <a:cubicBezTo>
                  <a:pt x="323" y="31"/>
                  <a:pt x="314" y="33"/>
                  <a:pt x="305" y="33"/>
                </a:cubicBezTo>
                <a:cubicBezTo>
                  <a:pt x="285" y="33"/>
                  <a:pt x="270" y="22"/>
                  <a:pt x="263" y="17"/>
                </a:cubicBezTo>
                <a:cubicBezTo>
                  <a:pt x="259" y="15"/>
                  <a:pt x="254" y="13"/>
                  <a:pt x="248" y="12"/>
                </a:cubicBezTo>
                <a:cubicBezTo>
                  <a:pt x="243" y="10"/>
                  <a:pt x="236" y="10"/>
                  <a:pt x="230" y="10"/>
                </a:cubicBezTo>
                <a:cubicBezTo>
                  <a:pt x="221" y="10"/>
                  <a:pt x="212" y="11"/>
                  <a:pt x="205" y="14"/>
                </a:cubicBezTo>
                <a:cubicBezTo>
                  <a:pt x="200" y="17"/>
                  <a:pt x="197" y="21"/>
                  <a:pt x="194" y="27"/>
                </a:cubicBezTo>
                <a:cubicBezTo>
                  <a:pt x="192" y="32"/>
                  <a:pt x="191" y="38"/>
                  <a:pt x="191" y="43"/>
                </a:cubicBezTo>
                <a:cubicBezTo>
                  <a:pt x="191" y="47"/>
                  <a:pt x="191" y="50"/>
                  <a:pt x="192" y="53"/>
                </a:cubicBezTo>
                <a:cubicBezTo>
                  <a:pt x="193" y="56"/>
                  <a:pt x="194" y="58"/>
                  <a:pt x="196" y="60"/>
                </a:cubicBezTo>
                <a:cubicBezTo>
                  <a:pt x="200" y="63"/>
                  <a:pt x="202" y="68"/>
                  <a:pt x="203" y="72"/>
                </a:cubicBezTo>
                <a:cubicBezTo>
                  <a:pt x="204" y="74"/>
                  <a:pt x="204" y="75"/>
                  <a:pt x="204" y="77"/>
                </a:cubicBezTo>
                <a:cubicBezTo>
                  <a:pt x="204" y="77"/>
                  <a:pt x="204" y="78"/>
                  <a:pt x="204" y="78"/>
                </a:cubicBezTo>
                <a:cubicBezTo>
                  <a:pt x="204" y="79"/>
                  <a:pt x="204" y="79"/>
                  <a:pt x="204" y="79"/>
                </a:cubicBezTo>
                <a:cubicBezTo>
                  <a:pt x="204" y="79"/>
                  <a:pt x="204" y="79"/>
                  <a:pt x="204" y="79"/>
                </a:cubicBezTo>
                <a:cubicBezTo>
                  <a:pt x="206" y="79"/>
                  <a:pt x="206" y="79"/>
                  <a:pt x="206" y="79"/>
                </a:cubicBezTo>
                <a:cubicBezTo>
                  <a:pt x="204" y="78"/>
                  <a:pt x="204" y="78"/>
                  <a:pt x="204" y="78"/>
                </a:cubicBezTo>
                <a:cubicBezTo>
                  <a:pt x="203" y="82"/>
                  <a:pt x="200" y="84"/>
                  <a:pt x="197" y="86"/>
                </a:cubicBezTo>
                <a:cubicBezTo>
                  <a:pt x="193" y="88"/>
                  <a:pt x="189" y="88"/>
                  <a:pt x="185" y="88"/>
                </a:cubicBezTo>
                <a:cubicBezTo>
                  <a:pt x="180" y="88"/>
                  <a:pt x="174" y="87"/>
                  <a:pt x="169" y="86"/>
                </a:cubicBezTo>
                <a:cubicBezTo>
                  <a:pt x="165" y="86"/>
                  <a:pt x="161" y="83"/>
                  <a:pt x="159" y="81"/>
                </a:cubicBezTo>
                <a:cubicBezTo>
                  <a:pt x="157" y="78"/>
                  <a:pt x="156" y="75"/>
                  <a:pt x="156" y="73"/>
                </a:cubicBezTo>
                <a:cubicBezTo>
                  <a:pt x="156" y="71"/>
                  <a:pt x="157" y="69"/>
                  <a:pt x="157" y="68"/>
                </a:cubicBezTo>
                <a:cubicBezTo>
                  <a:pt x="158" y="66"/>
                  <a:pt x="160" y="63"/>
                  <a:pt x="162" y="61"/>
                </a:cubicBezTo>
                <a:cubicBezTo>
                  <a:pt x="164" y="58"/>
                  <a:pt x="166" y="55"/>
                  <a:pt x="166" y="51"/>
                </a:cubicBezTo>
                <a:cubicBezTo>
                  <a:pt x="166" y="46"/>
                  <a:pt x="164" y="41"/>
                  <a:pt x="158" y="34"/>
                </a:cubicBezTo>
                <a:cubicBezTo>
                  <a:pt x="150" y="24"/>
                  <a:pt x="140" y="22"/>
                  <a:pt x="132" y="22"/>
                </a:cubicBezTo>
                <a:cubicBezTo>
                  <a:pt x="124" y="22"/>
                  <a:pt x="119" y="24"/>
                  <a:pt x="119" y="24"/>
                </a:cubicBezTo>
                <a:cubicBezTo>
                  <a:pt x="119" y="26"/>
                  <a:pt x="119" y="26"/>
                  <a:pt x="119" y="26"/>
                </a:cubicBezTo>
                <a:cubicBezTo>
                  <a:pt x="121" y="25"/>
                  <a:pt x="121" y="25"/>
                  <a:pt x="121" y="25"/>
                </a:cubicBezTo>
                <a:cubicBezTo>
                  <a:pt x="119" y="17"/>
                  <a:pt x="111" y="11"/>
                  <a:pt x="105" y="7"/>
                </a:cubicBezTo>
                <a:cubicBezTo>
                  <a:pt x="98" y="3"/>
                  <a:pt x="93" y="1"/>
                  <a:pt x="92" y="1"/>
                </a:cubicBezTo>
                <a:cubicBezTo>
                  <a:pt x="92" y="1"/>
                  <a:pt x="92" y="1"/>
                  <a:pt x="92" y="1"/>
                </a:cubicBezTo>
                <a:cubicBezTo>
                  <a:pt x="92" y="1"/>
                  <a:pt x="92" y="1"/>
                  <a:pt x="92" y="1"/>
                </a:cubicBezTo>
                <a:cubicBezTo>
                  <a:pt x="89" y="0"/>
                  <a:pt x="86" y="0"/>
                  <a:pt x="83" y="0"/>
                </a:cubicBezTo>
                <a:cubicBezTo>
                  <a:pt x="72" y="0"/>
                  <a:pt x="63" y="4"/>
                  <a:pt x="57" y="8"/>
                </a:cubicBezTo>
                <a:cubicBezTo>
                  <a:pt x="51" y="12"/>
                  <a:pt x="48" y="16"/>
                  <a:pt x="48" y="16"/>
                </a:cubicBezTo>
                <a:cubicBezTo>
                  <a:pt x="50" y="17"/>
                  <a:pt x="50" y="17"/>
                  <a:pt x="50" y="17"/>
                </a:cubicBezTo>
                <a:cubicBezTo>
                  <a:pt x="50" y="15"/>
                  <a:pt x="50" y="15"/>
                  <a:pt x="50" y="15"/>
                </a:cubicBezTo>
                <a:cubicBezTo>
                  <a:pt x="26" y="16"/>
                  <a:pt x="13" y="25"/>
                  <a:pt x="7" y="35"/>
                </a:cubicBezTo>
                <a:cubicBezTo>
                  <a:pt x="0" y="44"/>
                  <a:pt x="0" y="54"/>
                  <a:pt x="0" y="57"/>
                </a:cubicBezTo>
                <a:cubicBezTo>
                  <a:pt x="0" y="58"/>
                  <a:pt x="0" y="58"/>
                  <a:pt x="0" y="58"/>
                </a:cubicBezTo>
                <a:cubicBezTo>
                  <a:pt x="0" y="60"/>
                  <a:pt x="0" y="60"/>
                  <a:pt x="0" y="60"/>
                </a:cubicBezTo>
                <a:cubicBezTo>
                  <a:pt x="2" y="60"/>
                  <a:pt x="2" y="60"/>
                  <a:pt x="2" y="60"/>
                </a:cubicBezTo>
                <a:cubicBezTo>
                  <a:pt x="20" y="60"/>
                  <a:pt x="31" y="67"/>
                  <a:pt x="38" y="73"/>
                </a:cubicBezTo>
                <a:cubicBezTo>
                  <a:pt x="41" y="76"/>
                  <a:pt x="43" y="79"/>
                  <a:pt x="44" y="81"/>
                </a:cubicBezTo>
                <a:cubicBezTo>
                  <a:pt x="44" y="83"/>
                  <a:pt x="45" y="84"/>
                  <a:pt x="45" y="84"/>
                </a:cubicBezTo>
                <a:cubicBezTo>
                  <a:pt x="45" y="85"/>
                  <a:pt x="45" y="85"/>
                  <a:pt x="45" y="85"/>
                </a:cubicBezTo>
                <a:cubicBezTo>
                  <a:pt x="45" y="85"/>
                  <a:pt x="45" y="85"/>
                  <a:pt x="45" y="85"/>
                </a:cubicBezTo>
                <a:cubicBezTo>
                  <a:pt x="45" y="85"/>
                  <a:pt x="45" y="85"/>
                  <a:pt x="45" y="85"/>
                </a:cubicBezTo>
                <a:cubicBezTo>
                  <a:pt x="46" y="86"/>
                  <a:pt x="46" y="86"/>
                  <a:pt x="46" y="86"/>
                </a:cubicBezTo>
                <a:cubicBezTo>
                  <a:pt x="47" y="87"/>
                  <a:pt x="47" y="87"/>
                  <a:pt x="47" y="87"/>
                </a:cubicBezTo>
                <a:cubicBezTo>
                  <a:pt x="50" y="87"/>
                  <a:pt x="54" y="88"/>
                  <a:pt x="57" y="88"/>
                </a:cubicBezTo>
                <a:cubicBezTo>
                  <a:pt x="65" y="88"/>
                  <a:pt x="72" y="86"/>
                  <a:pt x="78" y="83"/>
                </a:cubicBezTo>
                <a:cubicBezTo>
                  <a:pt x="84" y="79"/>
                  <a:pt x="89" y="74"/>
                  <a:pt x="90" y="66"/>
                </a:cubicBezTo>
                <a:cubicBezTo>
                  <a:pt x="90" y="64"/>
                  <a:pt x="90" y="63"/>
                  <a:pt x="90" y="62"/>
                </a:cubicBezTo>
                <a:cubicBezTo>
                  <a:pt x="90" y="56"/>
                  <a:pt x="88" y="52"/>
                  <a:pt x="85" y="49"/>
                </a:cubicBezTo>
                <a:cubicBezTo>
                  <a:pt x="82" y="46"/>
                  <a:pt x="77" y="45"/>
                  <a:pt x="73" y="45"/>
                </a:cubicBezTo>
                <a:cubicBezTo>
                  <a:pt x="70" y="45"/>
                  <a:pt x="67" y="46"/>
                  <a:pt x="65" y="47"/>
                </a:cubicBezTo>
                <a:cubicBezTo>
                  <a:pt x="61" y="48"/>
                  <a:pt x="59" y="50"/>
                  <a:pt x="58" y="52"/>
                </a:cubicBezTo>
                <a:cubicBezTo>
                  <a:pt x="57" y="55"/>
                  <a:pt x="57" y="57"/>
                  <a:pt x="57" y="59"/>
                </a:cubicBezTo>
                <a:cubicBezTo>
                  <a:pt x="57" y="62"/>
                  <a:pt x="57" y="65"/>
                  <a:pt x="57" y="65"/>
                </a:cubicBezTo>
                <a:cubicBezTo>
                  <a:pt x="58" y="68"/>
                  <a:pt x="58" y="68"/>
                  <a:pt x="58" y="68"/>
                </a:cubicBezTo>
                <a:cubicBezTo>
                  <a:pt x="61" y="66"/>
                  <a:pt x="61" y="66"/>
                  <a:pt x="61" y="66"/>
                </a:cubicBezTo>
                <a:cubicBezTo>
                  <a:pt x="62" y="64"/>
                  <a:pt x="63" y="64"/>
                  <a:pt x="64" y="64"/>
                </a:cubicBezTo>
                <a:cubicBezTo>
                  <a:pt x="64" y="64"/>
                  <a:pt x="65" y="64"/>
                  <a:pt x="65" y="65"/>
                </a:cubicBezTo>
                <a:cubicBezTo>
                  <a:pt x="65" y="65"/>
                  <a:pt x="65" y="65"/>
                  <a:pt x="65" y="65"/>
                </a:cubicBezTo>
                <a:cubicBezTo>
                  <a:pt x="65" y="65"/>
                  <a:pt x="65" y="65"/>
                  <a:pt x="65" y="65"/>
                </a:cubicBezTo>
                <a:cubicBezTo>
                  <a:pt x="66" y="64"/>
                  <a:pt x="66" y="64"/>
                  <a:pt x="66" y="64"/>
                </a:cubicBezTo>
                <a:cubicBezTo>
                  <a:pt x="65" y="65"/>
                  <a:pt x="65" y="65"/>
                  <a:pt x="65" y="65"/>
                </a:cubicBezTo>
                <a:cubicBezTo>
                  <a:pt x="65" y="65"/>
                  <a:pt x="65" y="65"/>
                  <a:pt x="65" y="65"/>
                </a:cubicBezTo>
                <a:cubicBezTo>
                  <a:pt x="66" y="64"/>
                  <a:pt x="66" y="64"/>
                  <a:pt x="66" y="64"/>
                </a:cubicBezTo>
                <a:cubicBezTo>
                  <a:pt x="65" y="65"/>
                  <a:pt x="65" y="65"/>
                  <a:pt x="65" y="65"/>
                </a:cubicBezTo>
                <a:cubicBezTo>
                  <a:pt x="67" y="63"/>
                  <a:pt x="67" y="63"/>
                  <a:pt x="67" y="63"/>
                </a:cubicBezTo>
                <a:cubicBezTo>
                  <a:pt x="65" y="64"/>
                  <a:pt x="65" y="64"/>
                  <a:pt x="65" y="64"/>
                </a:cubicBezTo>
                <a:cubicBezTo>
                  <a:pt x="66" y="65"/>
                  <a:pt x="66" y="66"/>
                  <a:pt x="66" y="67"/>
                </a:cubicBezTo>
                <a:cubicBezTo>
                  <a:pt x="66" y="68"/>
                  <a:pt x="66" y="68"/>
                  <a:pt x="65" y="69"/>
                </a:cubicBezTo>
                <a:cubicBezTo>
                  <a:pt x="65" y="70"/>
                  <a:pt x="64" y="71"/>
                  <a:pt x="63" y="71"/>
                </a:cubicBezTo>
                <a:cubicBezTo>
                  <a:pt x="62" y="71"/>
                  <a:pt x="62" y="72"/>
                  <a:pt x="61" y="72"/>
                </a:cubicBezTo>
                <a:cubicBezTo>
                  <a:pt x="61" y="72"/>
                  <a:pt x="61" y="72"/>
                  <a:pt x="61" y="72"/>
                </a:cubicBezTo>
                <a:cubicBezTo>
                  <a:pt x="61" y="72"/>
                  <a:pt x="61" y="72"/>
                  <a:pt x="61" y="72"/>
                </a:cubicBezTo>
                <a:cubicBezTo>
                  <a:pt x="61" y="72"/>
                  <a:pt x="61" y="72"/>
                  <a:pt x="61" y="72"/>
                </a:cubicBezTo>
                <a:cubicBezTo>
                  <a:pt x="62" y="74"/>
                  <a:pt x="62" y="74"/>
                  <a:pt x="62" y="74"/>
                </a:cubicBezTo>
                <a:cubicBezTo>
                  <a:pt x="62" y="72"/>
                  <a:pt x="62" y="72"/>
                  <a:pt x="62" y="72"/>
                </a:cubicBezTo>
                <a:cubicBezTo>
                  <a:pt x="61" y="72"/>
                  <a:pt x="61" y="72"/>
                  <a:pt x="60" y="72"/>
                </a:cubicBezTo>
                <a:cubicBezTo>
                  <a:pt x="55" y="72"/>
                  <a:pt x="53" y="70"/>
                  <a:pt x="52" y="68"/>
                </a:cubicBezTo>
                <a:cubicBezTo>
                  <a:pt x="50" y="66"/>
                  <a:pt x="50" y="63"/>
                  <a:pt x="50" y="61"/>
                </a:cubicBezTo>
                <a:cubicBezTo>
                  <a:pt x="50" y="59"/>
                  <a:pt x="50" y="57"/>
                  <a:pt x="50" y="56"/>
                </a:cubicBezTo>
                <a:cubicBezTo>
                  <a:pt x="50" y="55"/>
                  <a:pt x="50" y="55"/>
                  <a:pt x="50" y="54"/>
                </a:cubicBezTo>
                <a:cubicBezTo>
                  <a:pt x="50" y="54"/>
                  <a:pt x="50" y="54"/>
                  <a:pt x="50" y="54"/>
                </a:cubicBezTo>
                <a:cubicBezTo>
                  <a:pt x="50" y="54"/>
                  <a:pt x="50" y="54"/>
                  <a:pt x="50" y="54"/>
                </a:cubicBezTo>
                <a:cubicBezTo>
                  <a:pt x="50" y="54"/>
                  <a:pt x="50" y="54"/>
                  <a:pt x="50" y="54"/>
                </a:cubicBezTo>
                <a:cubicBezTo>
                  <a:pt x="51" y="54"/>
                  <a:pt x="51" y="54"/>
                  <a:pt x="51" y="54"/>
                </a:cubicBezTo>
                <a:cubicBezTo>
                  <a:pt x="51" y="50"/>
                  <a:pt x="54" y="46"/>
                  <a:pt x="58" y="44"/>
                </a:cubicBezTo>
                <a:cubicBezTo>
                  <a:pt x="61" y="41"/>
                  <a:pt x="67" y="39"/>
                  <a:pt x="72" y="39"/>
                </a:cubicBezTo>
                <a:cubicBezTo>
                  <a:pt x="78" y="39"/>
                  <a:pt x="84" y="41"/>
                  <a:pt x="89" y="45"/>
                </a:cubicBezTo>
                <a:cubicBezTo>
                  <a:pt x="96" y="51"/>
                  <a:pt x="98" y="56"/>
                  <a:pt x="98" y="62"/>
                </a:cubicBezTo>
                <a:cubicBezTo>
                  <a:pt x="98" y="66"/>
                  <a:pt x="96" y="71"/>
                  <a:pt x="95" y="74"/>
                </a:cubicBezTo>
                <a:cubicBezTo>
                  <a:pt x="94" y="75"/>
                  <a:pt x="94" y="77"/>
                  <a:pt x="93" y="77"/>
                </a:cubicBezTo>
                <a:cubicBezTo>
                  <a:pt x="93" y="78"/>
                  <a:pt x="93" y="78"/>
                  <a:pt x="93" y="78"/>
                </a:cubicBezTo>
                <a:cubicBezTo>
                  <a:pt x="93" y="79"/>
                  <a:pt x="93" y="79"/>
                  <a:pt x="93" y="79"/>
                </a:cubicBezTo>
                <a:cubicBezTo>
                  <a:pt x="93" y="79"/>
                  <a:pt x="93" y="79"/>
                  <a:pt x="93" y="79"/>
                </a:cubicBezTo>
                <a:cubicBezTo>
                  <a:pt x="94" y="80"/>
                  <a:pt x="94" y="80"/>
                  <a:pt x="94" y="80"/>
                </a:cubicBezTo>
                <a:cubicBezTo>
                  <a:pt x="93" y="79"/>
                  <a:pt x="93" y="79"/>
                  <a:pt x="93" y="79"/>
                </a:cubicBezTo>
                <a:cubicBezTo>
                  <a:pt x="88" y="85"/>
                  <a:pt x="82" y="88"/>
                  <a:pt x="75" y="90"/>
                </a:cubicBezTo>
                <a:cubicBezTo>
                  <a:pt x="69" y="92"/>
                  <a:pt x="63" y="93"/>
                  <a:pt x="59" y="93"/>
                </a:cubicBezTo>
                <a:cubicBezTo>
                  <a:pt x="56" y="93"/>
                  <a:pt x="55" y="93"/>
                  <a:pt x="53" y="93"/>
                </a:cubicBezTo>
                <a:cubicBezTo>
                  <a:pt x="53" y="93"/>
                  <a:pt x="52" y="92"/>
                  <a:pt x="52" y="92"/>
                </a:cubicBezTo>
                <a:cubicBezTo>
                  <a:pt x="51" y="92"/>
                  <a:pt x="51" y="92"/>
                  <a:pt x="51" y="92"/>
                </a:cubicBezTo>
                <a:cubicBezTo>
                  <a:pt x="50" y="96"/>
                  <a:pt x="50" y="96"/>
                  <a:pt x="50" y="96"/>
                </a:cubicBezTo>
                <a:cubicBezTo>
                  <a:pt x="66" y="100"/>
                  <a:pt x="78" y="108"/>
                  <a:pt x="87" y="117"/>
                </a:cubicBezTo>
                <a:cubicBezTo>
                  <a:pt x="95" y="126"/>
                  <a:pt x="100" y="137"/>
                  <a:pt x="102" y="149"/>
                </a:cubicBezTo>
                <a:cubicBezTo>
                  <a:pt x="102" y="152"/>
                  <a:pt x="102" y="154"/>
                  <a:pt x="102" y="157"/>
                </a:cubicBezTo>
                <a:cubicBezTo>
                  <a:pt x="102" y="166"/>
                  <a:pt x="100" y="174"/>
                  <a:pt x="98" y="180"/>
                </a:cubicBezTo>
                <a:cubicBezTo>
                  <a:pt x="96" y="182"/>
                  <a:pt x="95" y="184"/>
                  <a:pt x="94" y="186"/>
                </a:cubicBezTo>
                <a:cubicBezTo>
                  <a:pt x="94" y="187"/>
                  <a:pt x="93" y="187"/>
                  <a:pt x="93" y="188"/>
                </a:cubicBezTo>
                <a:cubicBezTo>
                  <a:pt x="93" y="188"/>
                  <a:pt x="93" y="188"/>
                  <a:pt x="93" y="188"/>
                </a:cubicBezTo>
                <a:cubicBezTo>
                  <a:pt x="93" y="188"/>
                  <a:pt x="93" y="188"/>
                  <a:pt x="93" y="188"/>
                </a:cubicBezTo>
                <a:cubicBezTo>
                  <a:pt x="88" y="194"/>
                  <a:pt x="88" y="194"/>
                  <a:pt x="88" y="194"/>
                </a:cubicBezTo>
                <a:cubicBezTo>
                  <a:pt x="95" y="191"/>
                  <a:pt x="95" y="191"/>
                  <a:pt x="95" y="191"/>
                </a:cubicBezTo>
                <a:cubicBezTo>
                  <a:pt x="97" y="191"/>
                  <a:pt x="98" y="190"/>
                  <a:pt x="99" y="190"/>
                </a:cubicBezTo>
                <a:cubicBezTo>
                  <a:pt x="101" y="190"/>
                  <a:pt x="103" y="191"/>
                  <a:pt x="104" y="192"/>
                </a:cubicBezTo>
                <a:cubicBezTo>
                  <a:pt x="106" y="194"/>
                  <a:pt x="107" y="196"/>
                  <a:pt x="108" y="197"/>
                </a:cubicBezTo>
                <a:cubicBezTo>
                  <a:pt x="109" y="199"/>
                  <a:pt x="111" y="200"/>
                  <a:pt x="113" y="201"/>
                </a:cubicBezTo>
                <a:cubicBezTo>
                  <a:pt x="115" y="203"/>
                  <a:pt x="119" y="203"/>
                  <a:pt x="122" y="204"/>
                </a:cubicBezTo>
                <a:cubicBezTo>
                  <a:pt x="124" y="204"/>
                  <a:pt x="126" y="205"/>
                  <a:pt x="127" y="205"/>
                </a:cubicBezTo>
                <a:cubicBezTo>
                  <a:pt x="127" y="203"/>
                  <a:pt x="127" y="203"/>
                  <a:pt x="127" y="203"/>
                </a:cubicBezTo>
                <a:cubicBezTo>
                  <a:pt x="126" y="205"/>
                  <a:pt x="126" y="205"/>
                  <a:pt x="126" y="205"/>
                </a:cubicBezTo>
                <a:cubicBezTo>
                  <a:pt x="133" y="206"/>
                  <a:pt x="138" y="206"/>
                  <a:pt x="143" y="206"/>
                </a:cubicBezTo>
                <a:cubicBezTo>
                  <a:pt x="159" y="206"/>
                  <a:pt x="170" y="201"/>
                  <a:pt x="176" y="195"/>
                </a:cubicBezTo>
                <a:cubicBezTo>
                  <a:pt x="183" y="189"/>
                  <a:pt x="185" y="183"/>
                  <a:pt x="185" y="183"/>
                </a:cubicBezTo>
                <a:cubicBezTo>
                  <a:pt x="185" y="182"/>
                  <a:pt x="185" y="182"/>
                  <a:pt x="185" y="182"/>
                </a:cubicBezTo>
                <a:cubicBezTo>
                  <a:pt x="185" y="181"/>
                  <a:pt x="185" y="181"/>
                  <a:pt x="185" y="181"/>
                </a:cubicBezTo>
                <a:cubicBezTo>
                  <a:pt x="176" y="169"/>
                  <a:pt x="172" y="159"/>
                  <a:pt x="172" y="151"/>
                </a:cubicBezTo>
                <a:cubicBezTo>
                  <a:pt x="172" y="142"/>
                  <a:pt x="177" y="136"/>
                  <a:pt x="183" y="131"/>
                </a:cubicBezTo>
                <a:cubicBezTo>
                  <a:pt x="189" y="127"/>
                  <a:pt x="197" y="125"/>
                  <a:pt x="203" y="125"/>
                </a:cubicBezTo>
                <a:cubicBezTo>
                  <a:pt x="204" y="125"/>
                  <a:pt x="205" y="125"/>
                  <a:pt x="206" y="125"/>
                </a:cubicBezTo>
                <a:cubicBezTo>
                  <a:pt x="213" y="126"/>
                  <a:pt x="218" y="129"/>
                  <a:pt x="221" y="133"/>
                </a:cubicBezTo>
                <a:cubicBezTo>
                  <a:pt x="225" y="136"/>
                  <a:pt x="227" y="141"/>
                  <a:pt x="227" y="146"/>
                </a:cubicBezTo>
                <a:cubicBezTo>
                  <a:pt x="227" y="148"/>
                  <a:pt x="226" y="150"/>
                  <a:pt x="226" y="152"/>
                </a:cubicBezTo>
                <a:cubicBezTo>
                  <a:pt x="225" y="154"/>
                  <a:pt x="224" y="156"/>
                  <a:pt x="223" y="157"/>
                </a:cubicBezTo>
                <a:cubicBezTo>
                  <a:pt x="222" y="158"/>
                  <a:pt x="221" y="158"/>
                  <a:pt x="220" y="158"/>
                </a:cubicBezTo>
                <a:cubicBezTo>
                  <a:pt x="218" y="158"/>
                  <a:pt x="217" y="158"/>
                  <a:pt x="216" y="157"/>
                </a:cubicBezTo>
                <a:cubicBezTo>
                  <a:pt x="215" y="157"/>
                  <a:pt x="215" y="157"/>
                  <a:pt x="215" y="157"/>
                </a:cubicBezTo>
                <a:cubicBezTo>
                  <a:pt x="214" y="156"/>
                  <a:pt x="214" y="156"/>
                  <a:pt x="214" y="156"/>
                </a:cubicBezTo>
                <a:cubicBezTo>
                  <a:pt x="214" y="156"/>
                  <a:pt x="214" y="156"/>
                  <a:pt x="214" y="156"/>
                </a:cubicBezTo>
                <a:cubicBezTo>
                  <a:pt x="214" y="156"/>
                  <a:pt x="214" y="156"/>
                  <a:pt x="214" y="156"/>
                </a:cubicBezTo>
                <a:cubicBezTo>
                  <a:pt x="213" y="158"/>
                  <a:pt x="213" y="158"/>
                  <a:pt x="213" y="158"/>
                </a:cubicBezTo>
                <a:cubicBezTo>
                  <a:pt x="215" y="157"/>
                  <a:pt x="215" y="157"/>
                  <a:pt x="215" y="157"/>
                </a:cubicBezTo>
                <a:cubicBezTo>
                  <a:pt x="214" y="156"/>
                  <a:pt x="214" y="155"/>
                  <a:pt x="214" y="155"/>
                </a:cubicBezTo>
                <a:cubicBezTo>
                  <a:pt x="214" y="154"/>
                  <a:pt x="214" y="154"/>
                  <a:pt x="214" y="153"/>
                </a:cubicBezTo>
                <a:cubicBezTo>
                  <a:pt x="215" y="152"/>
                  <a:pt x="217" y="151"/>
                  <a:pt x="218" y="150"/>
                </a:cubicBezTo>
                <a:cubicBezTo>
                  <a:pt x="218" y="150"/>
                  <a:pt x="219" y="150"/>
                  <a:pt x="219" y="149"/>
                </a:cubicBezTo>
                <a:cubicBezTo>
                  <a:pt x="220" y="149"/>
                  <a:pt x="220" y="149"/>
                  <a:pt x="220" y="149"/>
                </a:cubicBezTo>
                <a:cubicBezTo>
                  <a:pt x="220" y="149"/>
                  <a:pt x="220" y="149"/>
                  <a:pt x="220" y="149"/>
                </a:cubicBezTo>
                <a:cubicBezTo>
                  <a:pt x="221" y="149"/>
                  <a:pt x="221" y="149"/>
                  <a:pt x="221" y="149"/>
                </a:cubicBezTo>
                <a:cubicBezTo>
                  <a:pt x="221" y="148"/>
                  <a:pt x="221" y="148"/>
                  <a:pt x="221" y="148"/>
                </a:cubicBezTo>
                <a:cubicBezTo>
                  <a:pt x="222" y="146"/>
                  <a:pt x="222" y="144"/>
                  <a:pt x="222" y="142"/>
                </a:cubicBezTo>
                <a:cubicBezTo>
                  <a:pt x="222" y="140"/>
                  <a:pt x="221" y="138"/>
                  <a:pt x="220" y="136"/>
                </a:cubicBezTo>
                <a:cubicBezTo>
                  <a:pt x="218" y="133"/>
                  <a:pt x="215" y="131"/>
                  <a:pt x="212" y="130"/>
                </a:cubicBezTo>
                <a:cubicBezTo>
                  <a:pt x="208" y="129"/>
                  <a:pt x="204" y="128"/>
                  <a:pt x="200" y="128"/>
                </a:cubicBezTo>
                <a:cubicBezTo>
                  <a:pt x="198" y="128"/>
                  <a:pt x="196" y="128"/>
                  <a:pt x="194" y="128"/>
                </a:cubicBezTo>
                <a:cubicBezTo>
                  <a:pt x="189" y="129"/>
                  <a:pt x="184" y="132"/>
                  <a:pt x="181" y="137"/>
                </a:cubicBezTo>
                <a:cubicBezTo>
                  <a:pt x="178" y="141"/>
                  <a:pt x="176" y="147"/>
                  <a:pt x="176" y="154"/>
                </a:cubicBezTo>
                <a:cubicBezTo>
                  <a:pt x="176" y="165"/>
                  <a:pt x="182" y="177"/>
                  <a:pt x="195" y="185"/>
                </a:cubicBezTo>
                <a:cubicBezTo>
                  <a:pt x="203" y="189"/>
                  <a:pt x="209" y="191"/>
                  <a:pt x="215" y="191"/>
                </a:cubicBezTo>
                <a:cubicBezTo>
                  <a:pt x="224" y="191"/>
                  <a:pt x="231" y="187"/>
                  <a:pt x="235" y="184"/>
                </a:cubicBezTo>
                <a:cubicBezTo>
                  <a:pt x="240" y="181"/>
                  <a:pt x="242" y="177"/>
                  <a:pt x="243" y="177"/>
                </a:cubicBezTo>
                <a:cubicBezTo>
                  <a:pt x="241" y="176"/>
                  <a:pt x="241" y="176"/>
                  <a:pt x="241" y="176"/>
                </a:cubicBezTo>
                <a:cubicBezTo>
                  <a:pt x="240" y="178"/>
                  <a:pt x="240" y="178"/>
                  <a:pt x="240" y="178"/>
                </a:cubicBezTo>
                <a:cubicBezTo>
                  <a:pt x="251" y="182"/>
                  <a:pt x="260" y="183"/>
                  <a:pt x="268" y="184"/>
                </a:cubicBezTo>
                <a:cubicBezTo>
                  <a:pt x="277" y="184"/>
                  <a:pt x="284" y="181"/>
                  <a:pt x="289" y="176"/>
                </a:cubicBezTo>
                <a:cubicBezTo>
                  <a:pt x="294" y="172"/>
                  <a:pt x="298" y="166"/>
                  <a:pt x="302" y="160"/>
                </a:cubicBezTo>
                <a:cubicBezTo>
                  <a:pt x="304" y="156"/>
                  <a:pt x="305" y="151"/>
                  <a:pt x="305" y="147"/>
                </a:cubicBezTo>
                <a:cubicBezTo>
                  <a:pt x="305" y="140"/>
                  <a:pt x="303" y="133"/>
                  <a:pt x="300" y="128"/>
                </a:cubicBezTo>
                <a:cubicBezTo>
                  <a:pt x="298" y="123"/>
                  <a:pt x="296" y="120"/>
                  <a:pt x="295" y="120"/>
                </a:cubicBezTo>
                <a:cubicBezTo>
                  <a:pt x="294" y="121"/>
                  <a:pt x="294" y="121"/>
                  <a:pt x="294" y="121"/>
                </a:cubicBezTo>
                <a:cubicBezTo>
                  <a:pt x="295" y="123"/>
                  <a:pt x="295" y="123"/>
                  <a:pt x="295" y="123"/>
                </a:cubicBezTo>
                <a:cubicBezTo>
                  <a:pt x="298" y="121"/>
                  <a:pt x="300" y="119"/>
                  <a:pt x="301" y="116"/>
                </a:cubicBezTo>
                <a:cubicBezTo>
                  <a:pt x="302" y="114"/>
                  <a:pt x="303" y="111"/>
                  <a:pt x="303" y="108"/>
                </a:cubicBezTo>
                <a:cubicBezTo>
                  <a:pt x="303" y="103"/>
                  <a:pt x="301" y="97"/>
                  <a:pt x="298" y="93"/>
                </a:cubicBezTo>
                <a:cubicBezTo>
                  <a:pt x="294" y="88"/>
                  <a:pt x="289" y="85"/>
                  <a:pt x="283" y="84"/>
                </a:cubicBezTo>
                <a:cubicBezTo>
                  <a:pt x="275" y="83"/>
                  <a:pt x="270" y="80"/>
                  <a:pt x="267" y="77"/>
                </a:cubicBezTo>
                <a:cubicBezTo>
                  <a:pt x="265" y="75"/>
                  <a:pt x="264" y="74"/>
                  <a:pt x="263" y="73"/>
                </a:cubicBezTo>
                <a:cubicBezTo>
                  <a:pt x="263" y="73"/>
                  <a:pt x="262" y="72"/>
                  <a:pt x="262" y="72"/>
                </a:cubicBezTo>
                <a:cubicBezTo>
                  <a:pt x="262" y="72"/>
                  <a:pt x="262" y="72"/>
                  <a:pt x="262" y="72"/>
                </a:cubicBezTo>
                <a:cubicBezTo>
                  <a:pt x="262" y="72"/>
                  <a:pt x="262" y="72"/>
                  <a:pt x="262" y="72"/>
                </a:cubicBezTo>
                <a:cubicBezTo>
                  <a:pt x="262" y="72"/>
                  <a:pt x="262" y="72"/>
                  <a:pt x="262" y="72"/>
                </a:cubicBezTo>
                <a:cubicBezTo>
                  <a:pt x="260" y="73"/>
                  <a:pt x="260" y="73"/>
                  <a:pt x="260" y="73"/>
                </a:cubicBezTo>
                <a:cubicBezTo>
                  <a:pt x="262" y="72"/>
                  <a:pt x="262" y="72"/>
                  <a:pt x="262" y="72"/>
                </a:cubicBezTo>
                <a:cubicBezTo>
                  <a:pt x="261" y="69"/>
                  <a:pt x="261" y="67"/>
                  <a:pt x="261" y="66"/>
                </a:cubicBezTo>
                <a:cubicBezTo>
                  <a:pt x="261" y="64"/>
                  <a:pt x="261" y="63"/>
                  <a:pt x="262" y="61"/>
                </a:cubicBezTo>
                <a:cubicBezTo>
                  <a:pt x="263" y="60"/>
                  <a:pt x="266" y="58"/>
                  <a:pt x="271" y="57"/>
                </a:cubicBezTo>
                <a:cubicBezTo>
                  <a:pt x="276" y="56"/>
                  <a:pt x="282" y="55"/>
                  <a:pt x="290" y="55"/>
                </a:cubicBezTo>
                <a:cubicBezTo>
                  <a:pt x="293" y="55"/>
                  <a:pt x="296" y="55"/>
                  <a:pt x="299" y="55"/>
                </a:cubicBezTo>
                <a:cubicBezTo>
                  <a:pt x="299" y="53"/>
                  <a:pt x="299" y="53"/>
                  <a:pt x="299" y="53"/>
                </a:cubicBezTo>
                <a:cubicBezTo>
                  <a:pt x="299" y="51"/>
                  <a:pt x="299" y="51"/>
                  <a:pt x="299" y="51"/>
                </a:cubicBezTo>
                <a:cubicBezTo>
                  <a:pt x="296" y="51"/>
                  <a:pt x="293" y="51"/>
                  <a:pt x="290" y="51"/>
                </a:cubicBezTo>
                <a:cubicBezTo>
                  <a:pt x="279" y="51"/>
                  <a:pt x="271" y="52"/>
                  <a:pt x="265" y="54"/>
                </a:cubicBezTo>
                <a:cubicBezTo>
                  <a:pt x="262" y="56"/>
                  <a:pt x="260" y="57"/>
                  <a:pt x="259" y="59"/>
                </a:cubicBezTo>
                <a:cubicBezTo>
                  <a:pt x="257" y="61"/>
                  <a:pt x="257" y="63"/>
                  <a:pt x="257" y="66"/>
                </a:cubicBezTo>
                <a:cubicBezTo>
                  <a:pt x="257" y="68"/>
                  <a:pt x="257" y="71"/>
                  <a:pt x="258" y="73"/>
                </a:cubicBezTo>
                <a:cubicBezTo>
                  <a:pt x="258" y="74"/>
                  <a:pt x="258" y="74"/>
                  <a:pt x="258" y="74"/>
                </a:cubicBezTo>
                <a:cubicBezTo>
                  <a:pt x="258" y="74"/>
                  <a:pt x="258" y="74"/>
                  <a:pt x="258" y="74"/>
                </a:cubicBezTo>
                <a:cubicBezTo>
                  <a:pt x="259" y="74"/>
                  <a:pt x="260" y="77"/>
                  <a:pt x="264" y="80"/>
                </a:cubicBezTo>
                <a:cubicBezTo>
                  <a:pt x="268" y="83"/>
                  <a:pt x="274" y="87"/>
                  <a:pt x="283" y="88"/>
                </a:cubicBezTo>
                <a:cubicBezTo>
                  <a:pt x="288" y="89"/>
                  <a:pt x="292" y="91"/>
                  <a:pt x="294" y="95"/>
                </a:cubicBezTo>
                <a:cubicBezTo>
                  <a:pt x="297" y="99"/>
                  <a:pt x="299" y="104"/>
                  <a:pt x="299" y="108"/>
                </a:cubicBezTo>
                <a:cubicBezTo>
                  <a:pt x="299" y="110"/>
                  <a:pt x="298" y="113"/>
                  <a:pt x="297" y="115"/>
                </a:cubicBezTo>
                <a:cubicBezTo>
                  <a:pt x="296" y="116"/>
                  <a:pt x="295" y="118"/>
                  <a:pt x="293" y="119"/>
                </a:cubicBezTo>
                <a:cubicBezTo>
                  <a:pt x="291" y="120"/>
                  <a:pt x="291" y="120"/>
                  <a:pt x="291" y="120"/>
                </a:cubicBezTo>
                <a:cubicBezTo>
                  <a:pt x="292" y="122"/>
                  <a:pt x="292" y="122"/>
                  <a:pt x="292" y="122"/>
                </a:cubicBezTo>
                <a:cubicBezTo>
                  <a:pt x="292" y="122"/>
                  <a:pt x="292" y="122"/>
                  <a:pt x="292" y="122"/>
                </a:cubicBezTo>
                <a:cubicBezTo>
                  <a:pt x="293" y="123"/>
                  <a:pt x="301" y="135"/>
                  <a:pt x="301" y="147"/>
                </a:cubicBezTo>
                <a:cubicBezTo>
                  <a:pt x="301" y="151"/>
                  <a:pt x="300" y="155"/>
                  <a:pt x="298" y="158"/>
                </a:cubicBezTo>
                <a:cubicBezTo>
                  <a:pt x="295" y="164"/>
                  <a:pt x="291" y="170"/>
                  <a:pt x="287" y="173"/>
                </a:cubicBezTo>
                <a:cubicBezTo>
                  <a:pt x="282" y="177"/>
                  <a:pt x="276" y="179"/>
                  <a:pt x="268" y="180"/>
                </a:cubicBezTo>
                <a:cubicBezTo>
                  <a:pt x="261" y="180"/>
                  <a:pt x="252" y="178"/>
                  <a:pt x="242" y="174"/>
                </a:cubicBezTo>
                <a:cubicBezTo>
                  <a:pt x="240" y="174"/>
                  <a:pt x="240" y="174"/>
                  <a:pt x="240" y="174"/>
                </a:cubicBezTo>
                <a:cubicBezTo>
                  <a:pt x="239" y="175"/>
                  <a:pt x="239" y="175"/>
                  <a:pt x="239" y="175"/>
                </a:cubicBezTo>
                <a:cubicBezTo>
                  <a:pt x="239" y="175"/>
                  <a:pt x="239" y="175"/>
                  <a:pt x="239" y="175"/>
                </a:cubicBezTo>
                <a:cubicBezTo>
                  <a:pt x="239" y="176"/>
                  <a:pt x="236" y="179"/>
                  <a:pt x="232" y="181"/>
                </a:cubicBezTo>
                <a:cubicBezTo>
                  <a:pt x="228" y="184"/>
                  <a:pt x="222" y="187"/>
                  <a:pt x="215" y="187"/>
                </a:cubicBezTo>
                <a:cubicBezTo>
                  <a:pt x="210" y="187"/>
                  <a:pt x="204" y="185"/>
                  <a:pt x="197" y="182"/>
                </a:cubicBezTo>
                <a:cubicBezTo>
                  <a:pt x="185" y="175"/>
                  <a:pt x="181" y="164"/>
                  <a:pt x="180" y="154"/>
                </a:cubicBezTo>
                <a:cubicBezTo>
                  <a:pt x="180" y="148"/>
                  <a:pt x="182" y="143"/>
                  <a:pt x="185" y="139"/>
                </a:cubicBezTo>
                <a:cubicBezTo>
                  <a:pt x="187" y="135"/>
                  <a:pt x="190" y="133"/>
                  <a:pt x="194" y="132"/>
                </a:cubicBezTo>
                <a:cubicBezTo>
                  <a:pt x="196" y="132"/>
                  <a:pt x="198" y="132"/>
                  <a:pt x="200" y="132"/>
                </a:cubicBezTo>
                <a:cubicBezTo>
                  <a:pt x="205" y="132"/>
                  <a:pt x="210" y="133"/>
                  <a:pt x="213" y="135"/>
                </a:cubicBezTo>
                <a:cubicBezTo>
                  <a:pt x="215" y="136"/>
                  <a:pt x="216" y="137"/>
                  <a:pt x="217" y="138"/>
                </a:cubicBezTo>
                <a:cubicBezTo>
                  <a:pt x="218" y="139"/>
                  <a:pt x="218" y="141"/>
                  <a:pt x="218" y="142"/>
                </a:cubicBezTo>
                <a:cubicBezTo>
                  <a:pt x="218" y="144"/>
                  <a:pt x="218" y="145"/>
                  <a:pt x="217" y="147"/>
                </a:cubicBezTo>
                <a:cubicBezTo>
                  <a:pt x="219" y="147"/>
                  <a:pt x="219" y="147"/>
                  <a:pt x="219" y="147"/>
                </a:cubicBezTo>
                <a:cubicBezTo>
                  <a:pt x="219" y="145"/>
                  <a:pt x="219" y="145"/>
                  <a:pt x="219" y="145"/>
                </a:cubicBezTo>
                <a:cubicBezTo>
                  <a:pt x="218" y="145"/>
                  <a:pt x="216" y="146"/>
                  <a:pt x="214" y="148"/>
                </a:cubicBezTo>
                <a:cubicBezTo>
                  <a:pt x="213" y="148"/>
                  <a:pt x="212" y="149"/>
                  <a:pt x="211" y="150"/>
                </a:cubicBezTo>
                <a:cubicBezTo>
                  <a:pt x="210" y="152"/>
                  <a:pt x="210" y="153"/>
                  <a:pt x="210" y="155"/>
                </a:cubicBezTo>
                <a:cubicBezTo>
                  <a:pt x="210" y="156"/>
                  <a:pt x="210" y="158"/>
                  <a:pt x="212" y="159"/>
                </a:cubicBezTo>
                <a:cubicBezTo>
                  <a:pt x="212" y="160"/>
                  <a:pt x="212" y="160"/>
                  <a:pt x="212" y="160"/>
                </a:cubicBezTo>
                <a:cubicBezTo>
                  <a:pt x="212" y="160"/>
                  <a:pt x="212" y="160"/>
                  <a:pt x="212" y="160"/>
                </a:cubicBezTo>
                <a:cubicBezTo>
                  <a:pt x="212" y="160"/>
                  <a:pt x="215" y="162"/>
                  <a:pt x="220" y="162"/>
                </a:cubicBezTo>
                <a:cubicBezTo>
                  <a:pt x="221" y="162"/>
                  <a:pt x="224" y="161"/>
                  <a:pt x="225" y="160"/>
                </a:cubicBezTo>
                <a:cubicBezTo>
                  <a:pt x="227" y="158"/>
                  <a:pt x="229" y="156"/>
                  <a:pt x="230" y="153"/>
                </a:cubicBezTo>
                <a:cubicBezTo>
                  <a:pt x="230" y="150"/>
                  <a:pt x="231" y="148"/>
                  <a:pt x="231" y="146"/>
                </a:cubicBezTo>
                <a:cubicBezTo>
                  <a:pt x="231" y="140"/>
                  <a:pt x="228" y="134"/>
                  <a:pt x="224" y="130"/>
                </a:cubicBezTo>
                <a:cubicBezTo>
                  <a:pt x="220" y="125"/>
                  <a:pt x="214" y="122"/>
                  <a:pt x="206" y="121"/>
                </a:cubicBezTo>
                <a:cubicBezTo>
                  <a:pt x="205" y="121"/>
                  <a:pt x="204" y="121"/>
                  <a:pt x="203" y="121"/>
                </a:cubicBezTo>
                <a:cubicBezTo>
                  <a:pt x="196" y="121"/>
                  <a:pt x="187" y="123"/>
                  <a:pt x="181" y="128"/>
                </a:cubicBezTo>
                <a:cubicBezTo>
                  <a:pt x="174" y="133"/>
                  <a:pt x="168" y="140"/>
                  <a:pt x="168" y="151"/>
                </a:cubicBezTo>
                <a:cubicBezTo>
                  <a:pt x="168" y="160"/>
                  <a:pt x="172" y="171"/>
                  <a:pt x="182" y="183"/>
                </a:cubicBezTo>
                <a:cubicBezTo>
                  <a:pt x="183" y="182"/>
                  <a:pt x="183" y="182"/>
                  <a:pt x="183" y="182"/>
                </a:cubicBezTo>
                <a:cubicBezTo>
                  <a:pt x="181" y="181"/>
                  <a:pt x="181" y="181"/>
                  <a:pt x="181" y="181"/>
                </a:cubicBezTo>
                <a:cubicBezTo>
                  <a:pt x="181" y="181"/>
                  <a:pt x="181" y="181"/>
                  <a:pt x="181" y="181"/>
                </a:cubicBezTo>
                <a:cubicBezTo>
                  <a:pt x="181" y="182"/>
                  <a:pt x="179" y="187"/>
                  <a:pt x="173" y="192"/>
                </a:cubicBezTo>
                <a:cubicBezTo>
                  <a:pt x="167" y="197"/>
                  <a:pt x="158" y="202"/>
                  <a:pt x="143" y="202"/>
                </a:cubicBezTo>
                <a:cubicBezTo>
                  <a:pt x="139" y="202"/>
                  <a:pt x="133" y="202"/>
                  <a:pt x="127" y="201"/>
                </a:cubicBezTo>
                <a:cubicBezTo>
                  <a:pt x="127" y="201"/>
                  <a:pt x="127" y="201"/>
                  <a:pt x="127" y="201"/>
                </a:cubicBezTo>
                <a:cubicBezTo>
                  <a:pt x="127" y="201"/>
                  <a:pt x="127" y="201"/>
                  <a:pt x="127" y="201"/>
                </a:cubicBezTo>
                <a:cubicBezTo>
                  <a:pt x="127" y="201"/>
                  <a:pt x="127" y="201"/>
                  <a:pt x="126" y="201"/>
                </a:cubicBezTo>
                <a:cubicBezTo>
                  <a:pt x="125" y="200"/>
                  <a:pt x="121" y="200"/>
                  <a:pt x="118" y="199"/>
                </a:cubicBezTo>
                <a:cubicBezTo>
                  <a:pt x="117" y="199"/>
                  <a:pt x="115" y="198"/>
                  <a:pt x="114" y="197"/>
                </a:cubicBezTo>
                <a:cubicBezTo>
                  <a:pt x="113" y="197"/>
                  <a:pt x="112" y="196"/>
                  <a:pt x="112" y="196"/>
                </a:cubicBezTo>
                <a:cubicBezTo>
                  <a:pt x="111" y="194"/>
                  <a:pt x="109" y="191"/>
                  <a:pt x="107" y="190"/>
                </a:cubicBezTo>
                <a:cubicBezTo>
                  <a:pt x="105" y="188"/>
                  <a:pt x="102" y="186"/>
                  <a:pt x="99" y="186"/>
                </a:cubicBezTo>
                <a:cubicBezTo>
                  <a:pt x="97" y="186"/>
                  <a:pt x="95" y="187"/>
                  <a:pt x="93" y="188"/>
                </a:cubicBezTo>
                <a:cubicBezTo>
                  <a:pt x="94" y="189"/>
                  <a:pt x="94" y="189"/>
                  <a:pt x="94" y="189"/>
                </a:cubicBezTo>
                <a:cubicBezTo>
                  <a:pt x="96" y="191"/>
                  <a:pt x="96" y="191"/>
                  <a:pt x="96" y="191"/>
                </a:cubicBezTo>
                <a:cubicBezTo>
                  <a:pt x="96" y="190"/>
                  <a:pt x="106" y="177"/>
                  <a:pt x="106" y="157"/>
                </a:cubicBezTo>
                <a:cubicBezTo>
                  <a:pt x="106" y="154"/>
                  <a:pt x="106" y="151"/>
                  <a:pt x="106" y="148"/>
                </a:cubicBezTo>
                <a:cubicBezTo>
                  <a:pt x="104" y="136"/>
                  <a:pt x="99" y="124"/>
                  <a:pt x="90" y="114"/>
                </a:cubicBezTo>
                <a:cubicBezTo>
                  <a:pt x="81" y="104"/>
                  <a:pt x="68" y="97"/>
                  <a:pt x="51" y="92"/>
                </a:cubicBezTo>
                <a:cubicBezTo>
                  <a:pt x="51" y="94"/>
                  <a:pt x="51" y="94"/>
                  <a:pt x="51" y="94"/>
                </a:cubicBezTo>
                <a:cubicBezTo>
                  <a:pt x="51" y="96"/>
                  <a:pt x="51" y="96"/>
                  <a:pt x="51" y="96"/>
                </a:cubicBezTo>
                <a:cubicBezTo>
                  <a:pt x="51" y="96"/>
                  <a:pt x="54" y="97"/>
                  <a:pt x="59" y="97"/>
                </a:cubicBezTo>
                <a:cubicBezTo>
                  <a:pt x="64" y="97"/>
                  <a:pt x="70" y="96"/>
                  <a:pt x="77" y="94"/>
                </a:cubicBezTo>
                <a:cubicBezTo>
                  <a:pt x="83" y="92"/>
                  <a:pt x="90" y="88"/>
                  <a:pt x="96" y="81"/>
                </a:cubicBezTo>
                <a:cubicBezTo>
                  <a:pt x="96" y="81"/>
                  <a:pt x="96" y="81"/>
                  <a:pt x="96" y="81"/>
                </a:cubicBezTo>
                <a:cubicBezTo>
                  <a:pt x="96" y="81"/>
                  <a:pt x="96" y="81"/>
                  <a:pt x="96" y="81"/>
                </a:cubicBezTo>
                <a:cubicBezTo>
                  <a:pt x="96" y="81"/>
                  <a:pt x="102" y="72"/>
                  <a:pt x="102" y="62"/>
                </a:cubicBezTo>
                <a:cubicBezTo>
                  <a:pt x="102" y="56"/>
                  <a:pt x="99" y="48"/>
                  <a:pt x="92" y="42"/>
                </a:cubicBezTo>
                <a:cubicBezTo>
                  <a:pt x="85" y="37"/>
                  <a:pt x="78" y="35"/>
                  <a:pt x="72" y="35"/>
                </a:cubicBezTo>
                <a:cubicBezTo>
                  <a:pt x="66" y="35"/>
                  <a:pt x="60" y="37"/>
                  <a:pt x="55" y="40"/>
                </a:cubicBezTo>
                <a:cubicBezTo>
                  <a:pt x="51" y="44"/>
                  <a:pt x="47" y="48"/>
                  <a:pt x="47" y="53"/>
                </a:cubicBezTo>
                <a:cubicBezTo>
                  <a:pt x="49" y="53"/>
                  <a:pt x="49" y="53"/>
                  <a:pt x="49" y="53"/>
                </a:cubicBezTo>
                <a:cubicBezTo>
                  <a:pt x="47" y="53"/>
                  <a:pt x="47" y="53"/>
                  <a:pt x="47" y="53"/>
                </a:cubicBezTo>
                <a:cubicBezTo>
                  <a:pt x="47" y="53"/>
                  <a:pt x="46" y="56"/>
                  <a:pt x="46" y="61"/>
                </a:cubicBezTo>
                <a:cubicBezTo>
                  <a:pt x="46" y="64"/>
                  <a:pt x="46" y="67"/>
                  <a:pt x="48" y="71"/>
                </a:cubicBezTo>
                <a:cubicBezTo>
                  <a:pt x="51" y="74"/>
                  <a:pt x="55" y="76"/>
                  <a:pt x="60" y="76"/>
                </a:cubicBezTo>
                <a:cubicBezTo>
                  <a:pt x="61" y="76"/>
                  <a:pt x="61" y="76"/>
                  <a:pt x="62" y="76"/>
                </a:cubicBezTo>
                <a:cubicBezTo>
                  <a:pt x="62" y="76"/>
                  <a:pt x="62" y="76"/>
                  <a:pt x="62" y="76"/>
                </a:cubicBezTo>
                <a:cubicBezTo>
                  <a:pt x="62" y="76"/>
                  <a:pt x="62" y="76"/>
                  <a:pt x="62" y="76"/>
                </a:cubicBezTo>
                <a:cubicBezTo>
                  <a:pt x="63" y="76"/>
                  <a:pt x="64" y="75"/>
                  <a:pt x="66" y="74"/>
                </a:cubicBezTo>
                <a:cubicBezTo>
                  <a:pt x="67" y="73"/>
                  <a:pt x="68" y="72"/>
                  <a:pt x="69" y="71"/>
                </a:cubicBezTo>
                <a:cubicBezTo>
                  <a:pt x="69" y="70"/>
                  <a:pt x="70" y="69"/>
                  <a:pt x="70" y="67"/>
                </a:cubicBezTo>
                <a:cubicBezTo>
                  <a:pt x="70" y="65"/>
                  <a:pt x="69" y="64"/>
                  <a:pt x="68" y="62"/>
                </a:cubicBezTo>
                <a:cubicBezTo>
                  <a:pt x="68" y="62"/>
                  <a:pt x="68" y="62"/>
                  <a:pt x="68" y="62"/>
                </a:cubicBezTo>
                <a:cubicBezTo>
                  <a:pt x="68" y="61"/>
                  <a:pt x="68" y="61"/>
                  <a:pt x="68" y="61"/>
                </a:cubicBezTo>
                <a:cubicBezTo>
                  <a:pt x="68" y="61"/>
                  <a:pt x="66" y="60"/>
                  <a:pt x="64" y="60"/>
                </a:cubicBezTo>
                <a:cubicBezTo>
                  <a:pt x="62" y="60"/>
                  <a:pt x="60" y="61"/>
                  <a:pt x="58" y="63"/>
                </a:cubicBezTo>
                <a:cubicBezTo>
                  <a:pt x="59" y="64"/>
                  <a:pt x="59" y="64"/>
                  <a:pt x="59" y="64"/>
                </a:cubicBezTo>
                <a:cubicBezTo>
                  <a:pt x="61" y="64"/>
                  <a:pt x="61" y="64"/>
                  <a:pt x="61" y="64"/>
                </a:cubicBezTo>
                <a:cubicBezTo>
                  <a:pt x="61" y="64"/>
                  <a:pt x="61" y="64"/>
                  <a:pt x="61" y="64"/>
                </a:cubicBezTo>
                <a:cubicBezTo>
                  <a:pt x="61" y="63"/>
                  <a:pt x="61" y="61"/>
                  <a:pt x="61" y="59"/>
                </a:cubicBezTo>
                <a:cubicBezTo>
                  <a:pt x="61" y="58"/>
                  <a:pt x="61" y="56"/>
                  <a:pt x="62" y="54"/>
                </a:cubicBezTo>
                <a:cubicBezTo>
                  <a:pt x="63" y="53"/>
                  <a:pt x="64" y="51"/>
                  <a:pt x="66" y="50"/>
                </a:cubicBezTo>
                <a:cubicBezTo>
                  <a:pt x="68" y="50"/>
                  <a:pt x="71" y="49"/>
                  <a:pt x="73" y="49"/>
                </a:cubicBezTo>
                <a:cubicBezTo>
                  <a:pt x="77" y="49"/>
                  <a:pt x="80" y="50"/>
                  <a:pt x="82" y="52"/>
                </a:cubicBezTo>
                <a:cubicBezTo>
                  <a:pt x="85" y="54"/>
                  <a:pt x="86" y="57"/>
                  <a:pt x="86" y="62"/>
                </a:cubicBezTo>
                <a:cubicBezTo>
                  <a:pt x="86" y="63"/>
                  <a:pt x="86" y="64"/>
                  <a:pt x="86" y="65"/>
                </a:cubicBezTo>
                <a:cubicBezTo>
                  <a:pt x="85" y="72"/>
                  <a:pt x="82" y="76"/>
                  <a:pt x="76" y="79"/>
                </a:cubicBezTo>
                <a:cubicBezTo>
                  <a:pt x="71" y="82"/>
                  <a:pt x="64" y="84"/>
                  <a:pt x="57" y="84"/>
                </a:cubicBezTo>
                <a:cubicBezTo>
                  <a:pt x="54" y="84"/>
                  <a:pt x="51" y="83"/>
                  <a:pt x="48" y="83"/>
                </a:cubicBezTo>
                <a:cubicBezTo>
                  <a:pt x="47" y="85"/>
                  <a:pt x="47" y="85"/>
                  <a:pt x="47" y="85"/>
                </a:cubicBezTo>
                <a:cubicBezTo>
                  <a:pt x="49" y="84"/>
                  <a:pt x="49" y="84"/>
                  <a:pt x="49" y="84"/>
                </a:cubicBezTo>
                <a:cubicBezTo>
                  <a:pt x="49" y="84"/>
                  <a:pt x="47" y="77"/>
                  <a:pt x="40" y="70"/>
                </a:cubicBezTo>
                <a:cubicBezTo>
                  <a:pt x="33" y="63"/>
                  <a:pt x="21" y="56"/>
                  <a:pt x="2" y="56"/>
                </a:cubicBezTo>
                <a:cubicBezTo>
                  <a:pt x="2" y="58"/>
                  <a:pt x="2" y="58"/>
                  <a:pt x="2" y="58"/>
                </a:cubicBezTo>
                <a:cubicBezTo>
                  <a:pt x="4" y="58"/>
                  <a:pt x="4" y="58"/>
                  <a:pt x="4" y="58"/>
                </a:cubicBezTo>
                <a:cubicBezTo>
                  <a:pt x="4" y="58"/>
                  <a:pt x="4" y="58"/>
                  <a:pt x="4" y="58"/>
                </a:cubicBezTo>
                <a:cubicBezTo>
                  <a:pt x="4" y="57"/>
                  <a:pt x="4" y="57"/>
                  <a:pt x="4" y="57"/>
                </a:cubicBezTo>
                <a:cubicBezTo>
                  <a:pt x="4" y="55"/>
                  <a:pt x="4" y="45"/>
                  <a:pt x="10" y="37"/>
                </a:cubicBezTo>
                <a:cubicBezTo>
                  <a:pt x="16" y="28"/>
                  <a:pt x="27" y="20"/>
                  <a:pt x="50" y="19"/>
                </a:cubicBezTo>
                <a:cubicBezTo>
                  <a:pt x="51" y="19"/>
                  <a:pt x="51" y="19"/>
                  <a:pt x="51" y="19"/>
                </a:cubicBezTo>
                <a:cubicBezTo>
                  <a:pt x="51" y="19"/>
                  <a:pt x="51" y="19"/>
                  <a:pt x="51" y="19"/>
                </a:cubicBezTo>
                <a:cubicBezTo>
                  <a:pt x="51" y="19"/>
                  <a:pt x="51" y="19"/>
                  <a:pt x="51" y="19"/>
                </a:cubicBezTo>
                <a:cubicBezTo>
                  <a:pt x="52" y="18"/>
                  <a:pt x="54" y="15"/>
                  <a:pt x="60" y="11"/>
                </a:cubicBezTo>
                <a:cubicBezTo>
                  <a:pt x="65" y="8"/>
                  <a:pt x="73" y="4"/>
                  <a:pt x="83" y="4"/>
                </a:cubicBezTo>
                <a:cubicBezTo>
                  <a:pt x="86" y="4"/>
                  <a:pt x="89" y="4"/>
                  <a:pt x="91" y="5"/>
                </a:cubicBezTo>
                <a:cubicBezTo>
                  <a:pt x="92" y="3"/>
                  <a:pt x="92" y="3"/>
                  <a:pt x="92" y="3"/>
                </a:cubicBezTo>
                <a:cubicBezTo>
                  <a:pt x="91" y="5"/>
                  <a:pt x="91" y="5"/>
                  <a:pt x="91" y="5"/>
                </a:cubicBezTo>
                <a:cubicBezTo>
                  <a:pt x="91" y="5"/>
                  <a:pt x="91" y="5"/>
                  <a:pt x="91" y="5"/>
                </a:cubicBezTo>
                <a:cubicBezTo>
                  <a:pt x="93" y="5"/>
                  <a:pt x="98" y="7"/>
                  <a:pt x="104" y="11"/>
                </a:cubicBezTo>
                <a:cubicBezTo>
                  <a:pt x="110" y="15"/>
                  <a:pt x="116" y="20"/>
                  <a:pt x="118" y="26"/>
                </a:cubicBezTo>
                <a:cubicBezTo>
                  <a:pt x="118" y="28"/>
                  <a:pt x="118" y="28"/>
                  <a:pt x="118" y="28"/>
                </a:cubicBezTo>
                <a:cubicBezTo>
                  <a:pt x="120" y="28"/>
                  <a:pt x="120" y="28"/>
                  <a:pt x="120" y="28"/>
                </a:cubicBezTo>
                <a:cubicBezTo>
                  <a:pt x="120" y="28"/>
                  <a:pt x="120" y="28"/>
                  <a:pt x="120" y="28"/>
                </a:cubicBezTo>
                <a:cubicBezTo>
                  <a:pt x="121" y="27"/>
                  <a:pt x="126" y="26"/>
                  <a:pt x="132" y="26"/>
                </a:cubicBezTo>
                <a:cubicBezTo>
                  <a:pt x="139" y="26"/>
                  <a:pt x="148" y="28"/>
                  <a:pt x="155" y="37"/>
                </a:cubicBezTo>
                <a:cubicBezTo>
                  <a:pt x="160" y="43"/>
                  <a:pt x="162" y="47"/>
                  <a:pt x="162" y="51"/>
                </a:cubicBezTo>
                <a:cubicBezTo>
                  <a:pt x="162" y="54"/>
                  <a:pt x="161" y="56"/>
                  <a:pt x="159" y="58"/>
                </a:cubicBezTo>
                <a:cubicBezTo>
                  <a:pt x="157" y="61"/>
                  <a:pt x="155" y="63"/>
                  <a:pt x="154" y="66"/>
                </a:cubicBezTo>
                <a:cubicBezTo>
                  <a:pt x="153" y="68"/>
                  <a:pt x="152" y="70"/>
                  <a:pt x="152" y="73"/>
                </a:cubicBezTo>
                <a:cubicBezTo>
                  <a:pt x="152" y="76"/>
                  <a:pt x="154" y="80"/>
                  <a:pt x="156" y="83"/>
                </a:cubicBezTo>
                <a:cubicBezTo>
                  <a:pt x="159" y="87"/>
                  <a:pt x="163" y="89"/>
                  <a:pt x="168" y="90"/>
                </a:cubicBezTo>
                <a:cubicBezTo>
                  <a:pt x="173" y="91"/>
                  <a:pt x="179" y="92"/>
                  <a:pt x="185" y="92"/>
                </a:cubicBezTo>
                <a:cubicBezTo>
                  <a:pt x="190" y="92"/>
                  <a:pt x="194" y="92"/>
                  <a:pt x="198" y="90"/>
                </a:cubicBezTo>
                <a:cubicBezTo>
                  <a:pt x="202" y="88"/>
                  <a:pt x="206" y="84"/>
                  <a:pt x="208" y="79"/>
                </a:cubicBezTo>
                <a:cubicBezTo>
                  <a:pt x="208" y="79"/>
                  <a:pt x="208" y="79"/>
                  <a:pt x="208" y="79"/>
                </a:cubicBezTo>
                <a:cubicBezTo>
                  <a:pt x="208" y="79"/>
                  <a:pt x="208" y="79"/>
                  <a:pt x="208" y="79"/>
                </a:cubicBezTo>
                <a:cubicBezTo>
                  <a:pt x="208" y="79"/>
                  <a:pt x="208" y="75"/>
                  <a:pt x="207" y="71"/>
                </a:cubicBezTo>
                <a:cubicBezTo>
                  <a:pt x="206" y="66"/>
                  <a:pt x="204" y="61"/>
                  <a:pt x="199" y="57"/>
                </a:cubicBezTo>
                <a:cubicBezTo>
                  <a:pt x="198" y="56"/>
                  <a:pt x="197" y="54"/>
                  <a:pt x="196" y="52"/>
                </a:cubicBezTo>
                <a:cubicBezTo>
                  <a:pt x="195" y="49"/>
                  <a:pt x="195" y="46"/>
                  <a:pt x="195" y="43"/>
                </a:cubicBezTo>
                <a:cubicBezTo>
                  <a:pt x="195" y="38"/>
                  <a:pt x="196" y="33"/>
                  <a:pt x="198" y="28"/>
                </a:cubicBezTo>
                <a:cubicBezTo>
                  <a:pt x="200" y="24"/>
                  <a:pt x="203" y="20"/>
                  <a:pt x="207" y="18"/>
                </a:cubicBezTo>
                <a:cubicBezTo>
                  <a:pt x="213" y="15"/>
                  <a:pt x="221" y="14"/>
                  <a:pt x="230" y="14"/>
                </a:cubicBezTo>
                <a:cubicBezTo>
                  <a:pt x="236" y="14"/>
                  <a:pt x="242" y="14"/>
                  <a:pt x="248" y="16"/>
                </a:cubicBezTo>
                <a:cubicBezTo>
                  <a:pt x="253" y="17"/>
                  <a:pt x="258" y="18"/>
                  <a:pt x="260" y="20"/>
                </a:cubicBezTo>
                <a:cubicBezTo>
                  <a:pt x="268" y="25"/>
                  <a:pt x="284" y="37"/>
                  <a:pt x="305" y="37"/>
                </a:cubicBezTo>
                <a:cubicBezTo>
                  <a:pt x="315" y="37"/>
                  <a:pt x="325" y="35"/>
                  <a:pt x="336" y="29"/>
                </a:cubicBezTo>
                <a:cubicBezTo>
                  <a:pt x="335" y="27"/>
                  <a:pt x="335" y="27"/>
                  <a:pt x="335" y="27"/>
                </a:cubicBezTo>
                <a:cubicBezTo>
                  <a:pt x="333" y="27"/>
                  <a:pt x="333" y="27"/>
                  <a:pt x="333" y="27"/>
                </a:cubicBezTo>
                <a:cubicBezTo>
                  <a:pt x="333" y="27"/>
                  <a:pt x="333" y="27"/>
                  <a:pt x="333" y="27"/>
                </a:cubicBezTo>
                <a:cubicBezTo>
                  <a:pt x="333" y="28"/>
                  <a:pt x="332" y="34"/>
                  <a:pt x="328" y="40"/>
                </a:cubicBezTo>
                <a:cubicBezTo>
                  <a:pt x="324" y="46"/>
                  <a:pt x="316" y="51"/>
                  <a:pt x="301" y="51"/>
                </a:cubicBezTo>
                <a:cubicBezTo>
                  <a:pt x="300" y="51"/>
                  <a:pt x="299" y="51"/>
                  <a:pt x="299" y="51"/>
                </a:cubicBezTo>
                <a:lnTo>
                  <a:pt x="299" y="53"/>
                </a:lnTo>
                <a:close/>
                <a:moveTo>
                  <a:pt x="157" y="180"/>
                </a:moveTo>
                <a:cubicBezTo>
                  <a:pt x="157" y="178"/>
                  <a:pt x="157" y="178"/>
                  <a:pt x="157" y="178"/>
                </a:cubicBezTo>
                <a:cubicBezTo>
                  <a:pt x="149" y="176"/>
                  <a:pt x="145" y="171"/>
                  <a:pt x="142" y="165"/>
                </a:cubicBezTo>
                <a:cubicBezTo>
                  <a:pt x="139" y="160"/>
                  <a:pt x="139" y="153"/>
                  <a:pt x="139" y="148"/>
                </a:cubicBezTo>
                <a:cubicBezTo>
                  <a:pt x="139" y="145"/>
                  <a:pt x="139" y="143"/>
                  <a:pt x="139" y="141"/>
                </a:cubicBezTo>
                <a:cubicBezTo>
                  <a:pt x="139" y="140"/>
                  <a:pt x="139" y="139"/>
                  <a:pt x="139" y="139"/>
                </a:cubicBezTo>
                <a:cubicBezTo>
                  <a:pt x="139" y="138"/>
                  <a:pt x="139" y="138"/>
                  <a:pt x="139" y="138"/>
                </a:cubicBezTo>
                <a:cubicBezTo>
                  <a:pt x="139" y="138"/>
                  <a:pt x="139" y="138"/>
                  <a:pt x="139" y="138"/>
                </a:cubicBezTo>
                <a:cubicBezTo>
                  <a:pt x="138" y="138"/>
                  <a:pt x="138" y="138"/>
                  <a:pt x="138" y="138"/>
                </a:cubicBezTo>
                <a:cubicBezTo>
                  <a:pt x="139" y="138"/>
                  <a:pt x="139" y="138"/>
                  <a:pt x="139" y="138"/>
                </a:cubicBezTo>
                <a:cubicBezTo>
                  <a:pt x="144" y="125"/>
                  <a:pt x="151" y="118"/>
                  <a:pt x="158" y="114"/>
                </a:cubicBezTo>
                <a:cubicBezTo>
                  <a:pt x="166" y="110"/>
                  <a:pt x="174" y="109"/>
                  <a:pt x="179" y="109"/>
                </a:cubicBezTo>
                <a:cubicBezTo>
                  <a:pt x="182" y="109"/>
                  <a:pt x="183" y="109"/>
                  <a:pt x="185" y="109"/>
                </a:cubicBezTo>
                <a:cubicBezTo>
                  <a:pt x="185" y="109"/>
                  <a:pt x="186" y="109"/>
                  <a:pt x="186" y="109"/>
                </a:cubicBezTo>
                <a:cubicBezTo>
                  <a:pt x="186" y="110"/>
                  <a:pt x="186" y="110"/>
                  <a:pt x="186" y="110"/>
                </a:cubicBezTo>
                <a:cubicBezTo>
                  <a:pt x="186" y="110"/>
                  <a:pt x="186" y="110"/>
                  <a:pt x="186" y="110"/>
                </a:cubicBezTo>
                <a:cubicBezTo>
                  <a:pt x="187" y="108"/>
                  <a:pt x="187" y="108"/>
                  <a:pt x="187" y="108"/>
                </a:cubicBezTo>
                <a:cubicBezTo>
                  <a:pt x="186" y="106"/>
                  <a:pt x="186" y="106"/>
                  <a:pt x="186" y="106"/>
                </a:cubicBezTo>
                <a:cubicBezTo>
                  <a:pt x="170" y="110"/>
                  <a:pt x="159" y="116"/>
                  <a:pt x="153" y="124"/>
                </a:cubicBezTo>
                <a:cubicBezTo>
                  <a:pt x="146" y="131"/>
                  <a:pt x="144" y="140"/>
                  <a:pt x="144" y="148"/>
                </a:cubicBezTo>
                <a:cubicBezTo>
                  <a:pt x="144" y="165"/>
                  <a:pt x="155" y="181"/>
                  <a:pt x="155" y="181"/>
                </a:cubicBezTo>
                <a:cubicBezTo>
                  <a:pt x="157" y="180"/>
                  <a:pt x="157" y="180"/>
                  <a:pt x="157" y="180"/>
                </a:cubicBezTo>
                <a:cubicBezTo>
                  <a:pt x="157" y="178"/>
                  <a:pt x="157" y="178"/>
                  <a:pt x="157" y="178"/>
                </a:cubicBezTo>
                <a:cubicBezTo>
                  <a:pt x="157" y="180"/>
                  <a:pt x="157" y="180"/>
                  <a:pt x="157" y="180"/>
                </a:cubicBezTo>
                <a:cubicBezTo>
                  <a:pt x="158" y="179"/>
                  <a:pt x="158" y="179"/>
                  <a:pt x="158" y="179"/>
                </a:cubicBezTo>
                <a:cubicBezTo>
                  <a:pt x="158" y="178"/>
                  <a:pt x="158" y="178"/>
                  <a:pt x="158" y="178"/>
                </a:cubicBezTo>
                <a:cubicBezTo>
                  <a:pt x="157" y="177"/>
                  <a:pt x="148" y="163"/>
                  <a:pt x="148" y="148"/>
                </a:cubicBezTo>
                <a:cubicBezTo>
                  <a:pt x="148" y="140"/>
                  <a:pt x="150" y="133"/>
                  <a:pt x="156" y="126"/>
                </a:cubicBezTo>
                <a:cubicBezTo>
                  <a:pt x="162" y="120"/>
                  <a:pt x="171" y="114"/>
                  <a:pt x="187" y="110"/>
                </a:cubicBezTo>
                <a:cubicBezTo>
                  <a:pt x="196" y="107"/>
                  <a:pt x="196" y="107"/>
                  <a:pt x="196" y="107"/>
                </a:cubicBezTo>
                <a:cubicBezTo>
                  <a:pt x="187" y="106"/>
                  <a:pt x="187" y="106"/>
                  <a:pt x="187" y="106"/>
                </a:cubicBezTo>
                <a:cubicBezTo>
                  <a:pt x="187" y="106"/>
                  <a:pt x="184" y="105"/>
                  <a:pt x="179" y="105"/>
                </a:cubicBezTo>
                <a:cubicBezTo>
                  <a:pt x="174" y="105"/>
                  <a:pt x="165" y="106"/>
                  <a:pt x="156" y="110"/>
                </a:cubicBezTo>
                <a:cubicBezTo>
                  <a:pt x="148" y="115"/>
                  <a:pt x="140" y="123"/>
                  <a:pt x="136" y="137"/>
                </a:cubicBezTo>
                <a:cubicBezTo>
                  <a:pt x="136" y="137"/>
                  <a:pt x="136" y="137"/>
                  <a:pt x="136" y="137"/>
                </a:cubicBezTo>
                <a:cubicBezTo>
                  <a:pt x="136" y="137"/>
                  <a:pt x="136" y="137"/>
                  <a:pt x="136" y="137"/>
                </a:cubicBezTo>
                <a:cubicBezTo>
                  <a:pt x="136" y="137"/>
                  <a:pt x="135" y="142"/>
                  <a:pt x="135" y="148"/>
                </a:cubicBezTo>
                <a:cubicBezTo>
                  <a:pt x="135" y="154"/>
                  <a:pt x="135" y="161"/>
                  <a:pt x="138" y="167"/>
                </a:cubicBezTo>
                <a:cubicBezTo>
                  <a:pt x="142" y="173"/>
                  <a:pt x="147" y="179"/>
                  <a:pt x="156" y="182"/>
                </a:cubicBezTo>
                <a:cubicBezTo>
                  <a:pt x="162" y="183"/>
                  <a:pt x="162" y="183"/>
                  <a:pt x="162" y="183"/>
                </a:cubicBezTo>
                <a:cubicBezTo>
                  <a:pt x="158" y="179"/>
                  <a:pt x="158" y="179"/>
                  <a:pt x="158" y="179"/>
                </a:cubicBezTo>
                <a:lnTo>
                  <a:pt x="157" y="180"/>
                </a:lnTo>
                <a:close/>
              </a:path>
            </a:pathLst>
          </a:custGeom>
          <a:solidFill>
            <a:srgbClr val="07194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516" name="PA_任意多边形 79"/>
          <p:cNvSpPr>
            <a:spLocks noEditPoints="1"/>
          </p:cNvSpPr>
          <p:nvPr>
            <p:custDataLst>
              <p:tags r:id="rId76"/>
            </p:custDataLst>
          </p:nvPr>
        </p:nvSpPr>
        <p:spPr bwMode="auto">
          <a:xfrm>
            <a:off x="3968750" y="3613150"/>
            <a:ext cx="735013" cy="520700"/>
          </a:xfrm>
          <a:custGeom>
            <a:avLst/>
            <a:gdLst>
              <a:gd name="T0" fmla="*/ 261 w 308"/>
              <a:gd name="T1" fmla="*/ 85 h 218"/>
              <a:gd name="T2" fmla="*/ 217 w 308"/>
              <a:gd name="T3" fmla="*/ 37 h 218"/>
              <a:gd name="T4" fmla="*/ 157 w 308"/>
              <a:gd name="T5" fmla="*/ 82 h 218"/>
              <a:gd name="T6" fmla="*/ 193 w 308"/>
              <a:gd name="T7" fmla="*/ 112 h 218"/>
              <a:gd name="T8" fmla="*/ 216 w 308"/>
              <a:gd name="T9" fmla="*/ 91 h 218"/>
              <a:gd name="T10" fmla="*/ 202 w 308"/>
              <a:gd name="T11" fmla="*/ 81 h 218"/>
              <a:gd name="T12" fmla="*/ 190 w 308"/>
              <a:gd name="T13" fmla="*/ 79 h 218"/>
              <a:gd name="T14" fmla="*/ 207 w 308"/>
              <a:gd name="T15" fmla="*/ 72 h 218"/>
              <a:gd name="T16" fmla="*/ 222 w 308"/>
              <a:gd name="T17" fmla="*/ 105 h 218"/>
              <a:gd name="T18" fmla="*/ 148 w 308"/>
              <a:gd name="T19" fmla="*/ 78 h 218"/>
              <a:gd name="T20" fmla="*/ 106 w 308"/>
              <a:gd name="T21" fmla="*/ 93 h 218"/>
              <a:gd name="T22" fmla="*/ 92 w 308"/>
              <a:gd name="T23" fmla="*/ 40 h 218"/>
              <a:gd name="T24" fmla="*/ 112 w 308"/>
              <a:gd name="T25" fmla="*/ 40 h 218"/>
              <a:gd name="T26" fmla="*/ 110 w 308"/>
              <a:gd name="T27" fmla="*/ 58 h 218"/>
              <a:gd name="T28" fmla="*/ 104 w 308"/>
              <a:gd name="T29" fmla="*/ 49 h 218"/>
              <a:gd name="T30" fmla="*/ 89 w 308"/>
              <a:gd name="T31" fmla="*/ 56 h 218"/>
              <a:gd name="T32" fmla="*/ 114 w 308"/>
              <a:gd name="T33" fmla="*/ 84 h 218"/>
              <a:gd name="T34" fmla="*/ 149 w 308"/>
              <a:gd name="T35" fmla="*/ 18 h 218"/>
              <a:gd name="T36" fmla="*/ 116 w 308"/>
              <a:gd name="T37" fmla="*/ 10 h 218"/>
              <a:gd name="T38" fmla="*/ 89 w 308"/>
              <a:gd name="T39" fmla="*/ 20 h 218"/>
              <a:gd name="T40" fmla="*/ 35 w 308"/>
              <a:gd name="T41" fmla="*/ 50 h 218"/>
              <a:gd name="T42" fmla="*/ 14 w 308"/>
              <a:gd name="T43" fmla="*/ 64 h 218"/>
              <a:gd name="T44" fmla="*/ 49 w 308"/>
              <a:gd name="T45" fmla="*/ 130 h 218"/>
              <a:gd name="T46" fmla="*/ 73 w 308"/>
              <a:gd name="T47" fmla="*/ 180 h 218"/>
              <a:gd name="T48" fmla="*/ 109 w 308"/>
              <a:gd name="T49" fmla="*/ 182 h 218"/>
              <a:gd name="T50" fmla="*/ 157 w 308"/>
              <a:gd name="T51" fmla="*/ 215 h 218"/>
              <a:gd name="T52" fmla="*/ 210 w 308"/>
              <a:gd name="T53" fmla="*/ 189 h 218"/>
              <a:gd name="T54" fmla="*/ 267 w 308"/>
              <a:gd name="T55" fmla="*/ 185 h 218"/>
              <a:gd name="T56" fmla="*/ 261 w 308"/>
              <a:gd name="T57" fmla="*/ 85 h 218"/>
              <a:gd name="T58" fmla="*/ 142 w 308"/>
              <a:gd name="T59" fmla="*/ 139 h 218"/>
              <a:gd name="T60" fmla="*/ 83 w 308"/>
              <a:gd name="T61" fmla="*/ 91 h 218"/>
              <a:gd name="T62" fmla="*/ 145 w 308"/>
              <a:gd name="T63" fmla="*/ 126 h 218"/>
              <a:gd name="T64" fmla="*/ 234 w 308"/>
              <a:gd name="T65" fmla="*/ 138 h 218"/>
              <a:gd name="T66" fmla="*/ 142 w 308"/>
              <a:gd name="T67" fmla="*/ 139 h 2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308" h="218">
                <a:moveTo>
                  <a:pt x="261" y="85"/>
                </a:moveTo>
                <a:cubicBezTo>
                  <a:pt x="261" y="85"/>
                  <a:pt x="261" y="50"/>
                  <a:pt x="217" y="37"/>
                </a:cubicBezTo>
                <a:cubicBezTo>
                  <a:pt x="174" y="24"/>
                  <a:pt x="150" y="59"/>
                  <a:pt x="157" y="82"/>
                </a:cubicBezTo>
                <a:cubicBezTo>
                  <a:pt x="165" y="105"/>
                  <a:pt x="175" y="112"/>
                  <a:pt x="193" y="112"/>
                </a:cubicBezTo>
                <a:cubicBezTo>
                  <a:pt x="211" y="112"/>
                  <a:pt x="215" y="106"/>
                  <a:pt x="216" y="91"/>
                </a:cubicBezTo>
                <a:cubicBezTo>
                  <a:pt x="217" y="77"/>
                  <a:pt x="202" y="81"/>
                  <a:pt x="202" y="81"/>
                </a:cubicBezTo>
                <a:cubicBezTo>
                  <a:pt x="202" y="81"/>
                  <a:pt x="195" y="94"/>
                  <a:pt x="190" y="79"/>
                </a:cubicBezTo>
                <a:cubicBezTo>
                  <a:pt x="190" y="79"/>
                  <a:pt x="190" y="67"/>
                  <a:pt x="207" y="72"/>
                </a:cubicBezTo>
                <a:cubicBezTo>
                  <a:pt x="223" y="77"/>
                  <a:pt x="228" y="95"/>
                  <a:pt x="222" y="105"/>
                </a:cubicBezTo>
                <a:cubicBezTo>
                  <a:pt x="216" y="114"/>
                  <a:pt x="169" y="148"/>
                  <a:pt x="148" y="78"/>
                </a:cubicBezTo>
                <a:cubicBezTo>
                  <a:pt x="148" y="78"/>
                  <a:pt x="132" y="100"/>
                  <a:pt x="106" y="93"/>
                </a:cubicBezTo>
                <a:cubicBezTo>
                  <a:pt x="79" y="85"/>
                  <a:pt x="68" y="54"/>
                  <a:pt x="92" y="40"/>
                </a:cubicBezTo>
                <a:cubicBezTo>
                  <a:pt x="92" y="40"/>
                  <a:pt x="103" y="35"/>
                  <a:pt x="112" y="40"/>
                </a:cubicBezTo>
                <a:cubicBezTo>
                  <a:pt x="120" y="44"/>
                  <a:pt x="115" y="55"/>
                  <a:pt x="110" y="58"/>
                </a:cubicBezTo>
                <a:cubicBezTo>
                  <a:pt x="110" y="58"/>
                  <a:pt x="101" y="60"/>
                  <a:pt x="104" y="49"/>
                </a:cubicBezTo>
                <a:cubicBezTo>
                  <a:pt x="104" y="49"/>
                  <a:pt x="97" y="40"/>
                  <a:pt x="89" y="56"/>
                </a:cubicBezTo>
                <a:cubicBezTo>
                  <a:pt x="80" y="73"/>
                  <a:pt x="102" y="87"/>
                  <a:pt x="114" y="84"/>
                </a:cubicBezTo>
                <a:cubicBezTo>
                  <a:pt x="126" y="82"/>
                  <a:pt x="169" y="75"/>
                  <a:pt x="149" y="18"/>
                </a:cubicBezTo>
                <a:cubicBezTo>
                  <a:pt x="149" y="18"/>
                  <a:pt x="139" y="0"/>
                  <a:pt x="116" y="10"/>
                </a:cubicBezTo>
                <a:cubicBezTo>
                  <a:pt x="116" y="10"/>
                  <a:pt x="106" y="18"/>
                  <a:pt x="89" y="20"/>
                </a:cubicBezTo>
                <a:cubicBezTo>
                  <a:pt x="89" y="20"/>
                  <a:pt x="85" y="55"/>
                  <a:pt x="35" y="50"/>
                </a:cubicBezTo>
                <a:cubicBezTo>
                  <a:pt x="35" y="50"/>
                  <a:pt x="24" y="62"/>
                  <a:pt x="14" y="64"/>
                </a:cubicBezTo>
                <a:cubicBezTo>
                  <a:pt x="14" y="64"/>
                  <a:pt x="0" y="113"/>
                  <a:pt x="49" y="130"/>
                </a:cubicBezTo>
                <a:cubicBezTo>
                  <a:pt x="49" y="130"/>
                  <a:pt x="45" y="173"/>
                  <a:pt x="73" y="180"/>
                </a:cubicBezTo>
                <a:cubicBezTo>
                  <a:pt x="73" y="180"/>
                  <a:pt x="86" y="190"/>
                  <a:pt x="109" y="182"/>
                </a:cubicBezTo>
                <a:cubicBezTo>
                  <a:pt x="109" y="182"/>
                  <a:pt x="119" y="213"/>
                  <a:pt x="157" y="215"/>
                </a:cubicBezTo>
                <a:cubicBezTo>
                  <a:pt x="196" y="218"/>
                  <a:pt x="210" y="189"/>
                  <a:pt x="210" y="189"/>
                </a:cubicBezTo>
                <a:cubicBezTo>
                  <a:pt x="210" y="189"/>
                  <a:pt x="245" y="206"/>
                  <a:pt x="267" y="185"/>
                </a:cubicBezTo>
                <a:cubicBezTo>
                  <a:pt x="288" y="165"/>
                  <a:pt x="308" y="108"/>
                  <a:pt x="261" y="85"/>
                </a:cubicBezTo>
                <a:close/>
                <a:moveTo>
                  <a:pt x="142" y="139"/>
                </a:moveTo>
                <a:cubicBezTo>
                  <a:pt x="142" y="139"/>
                  <a:pt x="77" y="153"/>
                  <a:pt x="83" y="91"/>
                </a:cubicBezTo>
                <a:cubicBezTo>
                  <a:pt x="83" y="91"/>
                  <a:pt x="96" y="150"/>
                  <a:pt x="145" y="126"/>
                </a:cubicBezTo>
                <a:cubicBezTo>
                  <a:pt x="145" y="126"/>
                  <a:pt x="173" y="172"/>
                  <a:pt x="234" y="138"/>
                </a:cubicBezTo>
                <a:cubicBezTo>
                  <a:pt x="234" y="138"/>
                  <a:pt x="192" y="183"/>
                  <a:pt x="142" y="139"/>
                </a:cubicBezTo>
                <a:close/>
              </a:path>
            </a:pathLst>
          </a:custGeom>
          <a:solidFill>
            <a:srgbClr val="BBE4F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517" name="PA_任意多边形 80"/>
          <p:cNvSpPr>
            <a:spLocks noEditPoints="1"/>
          </p:cNvSpPr>
          <p:nvPr>
            <p:custDataLst>
              <p:tags r:id="rId77"/>
            </p:custDataLst>
          </p:nvPr>
        </p:nvSpPr>
        <p:spPr bwMode="auto">
          <a:xfrm>
            <a:off x="3992563" y="3625850"/>
            <a:ext cx="673100" cy="504825"/>
          </a:xfrm>
          <a:custGeom>
            <a:avLst/>
            <a:gdLst>
              <a:gd name="T0" fmla="*/ 156 w 282"/>
              <a:gd name="T1" fmla="*/ 41 h 212"/>
              <a:gd name="T2" fmla="*/ 205 w 282"/>
              <a:gd name="T3" fmla="*/ 100 h 212"/>
              <a:gd name="T4" fmla="*/ 190 w 282"/>
              <a:gd name="T5" fmla="*/ 74 h 212"/>
              <a:gd name="T6" fmla="*/ 184 w 282"/>
              <a:gd name="T7" fmla="*/ 78 h 212"/>
              <a:gd name="T8" fmla="*/ 182 w 282"/>
              <a:gd name="T9" fmla="*/ 74 h 212"/>
              <a:gd name="T10" fmla="*/ 196 w 282"/>
              <a:gd name="T11" fmla="*/ 69 h 212"/>
              <a:gd name="T12" fmla="*/ 158 w 282"/>
              <a:gd name="T13" fmla="*/ 106 h 212"/>
              <a:gd name="T14" fmla="*/ 106 w 282"/>
              <a:gd name="T15" fmla="*/ 87 h 212"/>
              <a:gd name="T16" fmla="*/ 83 w 282"/>
              <a:gd name="T17" fmla="*/ 36 h 212"/>
              <a:gd name="T18" fmla="*/ 100 w 282"/>
              <a:gd name="T19" fmla="*/ 53 h 212"/>
              <a:gd name="T20" fmla="*/ 96 w 282"/>
              <a:gd name="T21" fmla="*/ 45 h 212"/>
              <a:gd name="T22" fmla="*/ 77 w 282"/>
              <a:gd name="T23" fmla="*/ 51 h 212"/>
              <a:gd name="T24" fmla="*/ 141 w 282"/>
              <a:gd name="T25" fmla="*/ 60 h 212"/>
              <a:gd name="T26" fmla="*/ 119 w 282"/>
              <a:gd name="T27" fmla="*/ 0 h 212"/>
              <a:gd name="T28" fmla="*/ 77 w 282"/>
              <a:gd name="T29" fmla="*/ 14 h 212"/>
              <a:gd name="T30" fmla="*/ 24 w 282"/>
              <a:gd name="T31" fmla="*/ 43 h 212"/>
              <a:gd name="T32" fmla="*/ 2 w 282"/>
              <a:gd name="T33" fmla="*/ 58 h 212"/>
              <a:gd name="T34" fmla="*/ 37 w 282"/>
              <a:gd name="T35" fmla="*/ 130 h 212"/>
              <a:gd name="T36" fmla="*/ 81 w 282"/>
              <a:gd name="T37" fmla="*/ 182 h 212"/>
              <a:gd name="T38" fmla="*/ 152 w 282"/>
              <a:gd name="T39" fmla="*/ 212 h 212"/>
              <a:gd name="T40" fmla="*/ 258 w 282"/>
              <a:gd name="T41" fmla="*/ 182 h 212"/>
              <a:gd name="T42" fmla="*/ 251 w 282"/>
              <a:gd name="T43" fmla="*/ 80 h 212"/>
              <a:gd name="T44" fmla="*/ 209 w 282"/>
              <a:gd name="T45" fmla="*/ 185 h 212"/>
              <a:gd name="T46" fmla="*/ 198 w 282"/>
              <a:gd name="T47" fmla="*/ 183 h 212"/>
              <a:gd name="T48" fmla="*/ 102 w 282"/>
              <a:gd name="T49" fmla="*/ 177 h 212"/>
              <a:gd name="T50" fmla="*/ 81 w 282"/>
              <a:gd name="T51" fmla="*/ 178 h 212"/>
              <a:gd name="T52" fmla="*/ 64 w 282"/>
              <a:gd name="T53" fmla="*/ 174 h 212"/>
              <a:gd name="T54" fmla="*/ 64 w 282"/>
              <a:gd name="T55" fmla="*/ 173 h 212"/>
              <a:gd name="T56" fmla="*/ 41 w 282"/>
              <a:gd name="T57" fmla="*/ 123 h 212"/>
              <a:gd name="T58" fmla="*/ 6 w 282"/>
              <a:gd name="T59" fmla="*/ 59 h 212"/>
              <a:gd name="T60" fmla="*/ 25 w 282"/>
              <a:gd name="T61" fmla="*/ 45 h 212"/>
              <a:gd name="T62" fmla="*/ 79 w 282"/>
              <a:gd name="T63" fmla="*/ 17 h 212"/>
              <a:gd name="T64" fmla="*/ 136 w 282"/>
              <a:gd name="T65" fmla="*/ 12 h 212"/>
              <a:gd name="T66" fmla="*/ 137 w 282"/>
              <a:gd name="T67" fmla="*/ 14 h 212"/>
              <a:gd name="T68" fmla="*/ 86 w 282"/>
              <a:gd name="T69" fmla="*/ 72 h 212"/>
              <a:gd name="T70" fmla="*/ 93 w 282"/>
              <a:gd name="T71" fmla="*/ 45 h 212"/>
              <a:gd name="T72" fmla="*/ 93 w 282"/>
              <a:gd name="T73" fmla="*/ 45 h 212"/>
              <a:gd name="T74" fmla="*/ 98 w 282"/>
              <a:gd name="T75" fmla="*/ 55 h 212"/>
              <a:gd name="T76" fmla="*/ 103 w 282"/>
              <a:gd name="T77" fmla="*/ 33 h 212"/>
              <a:gd name="T78" fmla="*/ 95 w 282"/>
              <a:gd name="T79" fmla="*/ 89 h 212"/>
              <a:gd name="T80" fmla="*/ 155 w 282"/>
              <a:gd name="T81" fmla="*/ 109 h 212"/>
              <a:gd name="T82" fmla="*/ 212 w 282"/>
              <a:gd name="T83" fmla="*/ 75 h 212"/>
              <a:gd name="T84" fmla="*/ 178 w 282"/>
              <a:gd name="T85" fmla="*/ 75 h 212"/>
              <a:gd name="T86" fmla="*/ 192 w 282"/>
              <a:gd name="T87" fmla="*/ 76 h 212"/>
              <a:gd name="T88" fmla="*/ 204 w 282"/>
              <a:gd name="T89" fmla="*/ 86 h 212"/>
              <a:gd name="T90" fmla="*/ 148 w 282"/>
              <a:gd name="T91" fmla="*/ 68 h 212"/>
              <a:gd name="T92" fmla="*/ 249 w 282"/>
              <a:gd name="T93" fmla="*/ 79 h 212"/>
              <a:gd name="T94" fmla="*/ 251 w 282"/>
              <a:gd name="T95" fmla="*/ 80 h 212"/>
              <a:gd name="T96" fmla="*/ 74 w 282"/>
              <a:gd name="T97" fmla="*/ 94 h 212"/>
              <a:gd name="T98" fmla="*/ 113 w 282"/>
              <a:gd name="T99" fmla="*/ 129 h 212"/>
              <a:gd name="T100" fmla="*/ 225 w 282"/>
              <a:gd name="T101" fmla="*/ 135 h 212"/>
              <a:gd name="T102" fmla="*/ 133 w 282"/>
              <a:gd name="T103" fmla="*/ 133 h 212"/>
              <a:gd name="T104" fmla="*/ 212 w 282"/>
              <a:gd name="T105" fmla="*/ 145 h 212"/>
              <a:gd name="T106" fmla="*/ 140 w 282"/>
              <a:gd name="T107" fmla="*/ 124 h 212"/>
              <a:gd name="T108" fmla="*/ 134 w 282"/>
              <a:gd name="T109" fmla="*/ 119 h 212"/>
              <a:gd name="T110" fmla="*/ 75 w 282"/>
              <a:gd name="T111" fmla="*/ 86 h 212"/>
              <a:gd name="T112" fmla="*/ 118 w 282"/>
              <a:gd name="T113" fmla="*/ 138 h 2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282" h="212">
                <a:moveTo>
                  <a:pt x="251" y="80"/>
                </a:moveTo>
                <a:cubicBezTo>
                  <a:pt x="253" y="80"/>
                  <a:pt x="253" y="80"/>
                  <a:pt x="253" y="80"/>
                </a:cubicBezTo>
                <a:cubicBezTo>
                  <a:pt x="253" y="80"/>
                  <a:pt x="253" y="71"/>
                  <a:pt x="247" y="60"/>
                </a:cubicBezTo>
                <a:cubicBezTo>
                  <a:pt x="241" y="50"/>
                  <a:pt x="230" y="37"/>
                  <a:pt x="208" y="30"/>
                </a:cubicBezTo>
                <a:cubicBezTo>
                  <a:pt x="201" y="28"/>
                  <a:pt x="195" y="27"/>
                  <a:pt x="189" y="27"/>
                </a:cubicBezTo>
                <a:cubicBezTo>
                  <a:pt x="175" y="27"/>
                  <a:pt x="164" y="33"/>
                  <a:pt x="156" y="41"/>
                </a:cubicBezTo>
                <a:cubicBezTo>
                  <a:pt x="148" y="48"/>
                  <a:pt x="144" y="59"/>
                  <a:pt x="144" y="68"/>
                </a:cubicBezTo>
                <a:cubicBezTo>
                  <a:pt x="144" y="71"/>
                  <a:pt x="144" y="74"/>
                  <a:pt x="145" y="77"/>
                </a:cubicBezTo>
                <a:cubicBezTo>
                  <a:pt x="149" y="89"/>
                  <a:pt x="154" y="97"/>
                  <a:pt x="160" y="102"/>
                </a:cubicBezTo>
                <a:cubicBezTo>
                  <a:pt x="166" y="107"/>
                  <a:pt x="174" y="109"/>
                  <a:pt x="183" y="109"/>
                </a:cubicBezTo>
                <a:cubicBezTo>
                  <a:pt x="188" y="109"/>
                  <a:pt x="192" y="108"/>
                  <a:pt x="195" y="108"/>
                </a:cubicBezTo>
                <a:cubicBezTo>
                  <a:pt x="200" y="106"/>
                  <a:pt x="203" y="104"/>
                  <a:pt x="205" y="100"/>
                </a:cubicBezTo>
                <a:cubicBezTo>
                  <a:pt x="207" y="96"/>
                  <a:pt x="208" y="92"/>
                  <a:pt x="208" y="87"/>
                </a:cubicBezTo>
                <a:cubicBezTo>
                  <a:pt x="208" y="86"/>
                  <a:pt x="208" y="85"/>
                  <a:pt x="208" y="85"/>
                </a:cubicBezTo>
                <a:cubicBezTo>
                  <a:pt x="208" y="80"/>
                  <a:pt x="206" y="77"/>
                  <a:pt x="204" y="75"/>
                </a:cubicBezTo>
                <a:cubicBezTo>
                  <a:pt x="201" y="73"/>
                  <a:pt x="198" y="73"/>
                  <a:pt x="196" y="73"/>
                </a:cubicBezTo>
                <a:cubicBezTo>
                  <a:pt x="193" y="73"/>
                  <a:pt x="191" y="74"/>
                  <a:pt x="191" y="74"/>
                </a:cubicBezTo>
                <a:cubicBezTo>
                  <a:pt x="190" y="74"/>
                  <a:pt x="190" y="74"/>
                  <a:pt x="190" y="74"/>
                </a:cubicBezTo>
                <a:cubicBezTo>
                  <a:pt x="190" y="75"/>
                  <a:pt x="190" y="75"/>
                  <a:pt x="190" y="75"/>
                </a:cubicBezTo>
                <a:cubicBezTo>
                  <a:pt x="190" y="75"/>
                  <a:pt x="190" y="75"/>
                  <a:pt x="190" y="75"/>
                </a:cubicBezTo>
                <a:cubicBezTo>
                  <a:pt x="190" y="75"/>
                  <a:pt x="189" y="76"/>
                  <a:pt x="188" y="77"/>
                </a:cubicBezTo>
                <a:cubicBezTo>
                  <a:pt x="188" y="78"/>
                  <a:pt x="187" y="78"/>
                  <a:pt x="187" y="79"/>
                </a:cubicBezTo>
                <a:cubicBezTo>
                  <a:pt x="186" y="79"/>
                  <a:pt x="186" y="79"/>
                  <a:pt x="185" y="79"/>
                </a:cubicBezTo>
                <a:cubicBezTo>
                  <a:pt x="185" y="79"/>
                  <a:pt x="185" y="79"/>
                  <a:pt x="184" y="78"/>
                </a:cubicBezTo>
                <a:cubicBezTo>
                  <a:pt x="183" y="78"/>
                  <a:pt x="182" y="76"/>
                  <a:pt x="182" y="74"/>
                </a:cubicBezTo>
                <a:cubicBezTo>
                  <a:pt x="180" y="74"/>
                  <a:pt x="180" y="74"/>
                  <a:pt x="180" y="74"/>
                </a:cubicBezTo>
                <a:cubicBezTo>
                  <a:pt x="182" y="74"/>
                  <a:pt x="182" y="74"/>
                  <a:pt x="182" y="74"/>
                </a:cubicBezTo>
                <a:cubicBezTo>
                  <a:pt x="181" y="74"/>
                  <a:pt x="181" y="74"/>
                  <a:pt x="181" y="74"/>
                </a:cubicBezTo>
                <a:cubicBezTo>
                  <a:pt x="182" y="74"/>
                  <a:pt x="182" y="74"/>
                  <a:pt x="182" y="74"/>
                </a:cubicBezTo>
                <a:cubicBezTo>
                  <a:pt x="182" y="74"/>
                  <a:pt x="182" y="74"/>
                  <a:pt x="182" y="74"/>
                </a:cubicBezTo>
                <a:cubicBezTo>
                  <a:pt x="181" y="74"/>
                  <a:pt x="181" y="74"/>
                  <a:pt x="181" y="74"/>
                </a:cubicBezTo>
                <a:cubicBezTo>
                  <a:pt x="182" y="74"/>
                  <a:pt x="182" y="74"/>
                  <a:pt x="182" y="74"/>
                </a:cubicBezTo>
                <a:cubicBezTo>
                  <a:pt x="182" y="74"/>
                  <a:pt x="182" y="73"/>
                  <a:pt x="183" y="71"/>
                </a:cubicBezTo>
                <a:cubicBezTo>
                  <a:pt x="183" y="70"/>
                  <a:pt x="184" y="70"/>
                  <a:pt x="185" y="69"/>
                </a:cubicBezTo>
                <a:cubicBezTo>
                  <a:pt x="186" y="68"/>
                  <a:pt x="187" y="68"/>
                  <a:pt x="189" y="68"/>
                </a:cubicBezTo>
                <a:cubicBezTo>
                  <a:pt x="191" y="68"/>
                  <a:pt x="193" y="68"/>
                  <a:pt x="196" y="69"/>
                </a:cubicBezTo>
                <a:cubicBezTo>
                  <a:pt x="202" y="71"/>
                  <a:pt x="206" y="74"/>
                  <a:pt x="209" y="78"/>
                </a:cubicBezTo>
                <a:cubicBezTo>
                  <a:pt x="211" y="82"/>
                  <a:pt x="213" y="86"/>
                  <a:pt x="213" y="90"/>
                </a:cubicBezTo>
                <a:cubicBezTo>
                  <a:pt x="213" y="93"/>
                  <a:pt x="212" y="96"/>
                  <a:pt x="211" y="99"/>
                </a:cubicBezTo>
                <a:cubicBezTo>
                  <a:pt x="210" y="99"/>
                  <a:pt x="209" y="101"/>
                  <a:pt x="207" y="103"/>
                </a:cubicBezTo>
                <a:cubicBezTo>
                  <a:pt x="201" y="108"/>
                  <a:pt x="190" y="114"/>
                  <a:pt x="179" y="114"/>
                </a:cubicBezTo>
                <a:cubicBezTo>
                  <a:pt x="172" y="114"/>
                  <a:pt x="165" y="112"/>
                  <a:pt x="158" y="106"/>
                </a:cubicBezTo>
                <a:cubicBezTo>
                  <a:pt x="151" y="99"/>
                  <a:pt x="145" y="89"/>
                  <a:pt x="140" y="73"/>
                </a:cubicBezTo>
                <a:cubicBezTo>
                  <a:pt x="138" y="69"/>
                  <a:pt x="138" y="69"/>
                  <a:pt x="138" y="69"/>
                </a:cubicBezTo>
                <a:cubicBezTo>
                  <a:pt x="136" y="72"/>
                  <a:pt x="136" y="72"/>
                  <a:pt x="136" y="72"/>
                </a:cubicBezTo>
                <a:cubicBezTo>
                  <a:pt x="136" y="72"/>
                  <a:pt x="136" y="72"/>
                  <a:pt x="136" y="72"/>
                </a:cubicBezTo>
                <a:cubicBezTo>
                  <a:pt x="135" y="73"/>
                  <a:pt x="132" y="77"/>
                  <a:pt x="127" y="80"/>
                </a:cubicBezTo>
                <a:cubicBezTo>
                  <a:pt x="122" y="84"/>
                  <a:pt x="115" y="87"/>
                  <a:pt x="106" y="87"/>
                </a:cubicBezTo>
                <a:cubicBezTo>
                  <a:pt x="103" y="87"/>
                  <a:pt x="100" y="87"/>
                  <a:pt x="96" y="86"/>
                </a:cubicBezTo>
                <a:cubicBezTo>
                  <a:pt x="81" y="81"/>
                  <a:pt x="71" y="69"/>
                  <a:pt x="71" y="57"/>
                </a:cubicBezTo>
                <a:cubicBezTo>
                  <a:pt x="71" y="49"/>
                  <a:pt x="75" y="42"/>
                  <a:pt x="83" y="36"/>
                </a:cubicBezTo>
                <a:cubicBezTo>
                  <a:pt x="82" y="35"/>
                  <a:pt x="82" y="35"/>
                  <a:pt x="82" y="35"/>
                </a:cubicBezTo>
                <a:cubicBezTo>
                  <a:pt x="83" y="36"/>
                  <a:pt x="83" y="36"/>
                  <a:pt x="83" y="36"/>
                </a:cubicBezTo>
                <a:cubicBezTo>
                  <a:pt x="83" y="36"/>
                  <a:pt x="83" y="36"/>
                  <a:pt x="83" y="36"/>
                </a:cubicBezTo>
                <a:cubicBezTo>
                  <a:pt x="84" y="36"/>
                  <a:pt x="88" y="34"/>
                  <a:pt x="93" y="34"/>
                </a:cubicBezTo>
                <a:cubicBezTo>
                  <a:pt x="95" y="34"/>
                  <a:pt x="98" y="35"/>
                  <a:pt x="101" y="36"/>
                </a:cubicBezTo>
                <a:cubicBezTo>
                  <a:pt x="103" y="38"/>
                  <a:pt x="104" y="40"/>
                  <a:pt x="104" y="42"/>
                </a:cubicBezTo>
                <a:cubicBezTo>
                  <a:pt x="104" y="44"/>
                  <a:pt x="104" y="46"/>
                  <a:pt x="103" y="48"/>
                </a:cubicBezTo>
                <a:cubicBezTo>
                  <a:pt x="102" y="49"/>
                  <a:pt x="100" y="50"/>
                  <a:pt x="99" y="51"/>
                </a:cubicBezTo>
                <a:cubicBezTo>
                  <a:pt x="100" y="53"/>
                  <a:pt x="100" y="53"/>
                  <a:pt x="100" y="53"/>
                </a:cubicBezTo>
                <a:cubicBezTo>
                  <a:pt x="100" y="51"/>
                  <a:pt x="100" y="51"/>
                  <a:pt x="100" y="51"/>
                </a:cubicBezTo>
                <a:cubicBezTo>
                  <a:pt x="100" y="51"/>
                  <a:pt x="100" y="51"/>
                  <a:pt x="100" y="51"/>
                </a:cubicBezTo>
                <a:cubicBezTo>
                  <a:pt x="100" y="51"/>
                  <a:pt x="99" y="51"/>
                  <a:pt x="98" y="51"/>
                </a:cubicBezTo>
                <a:cubicBezTo>
                  <a:pt x="98" y="51"/>
                  <a:pt x="97" y="51"/>
                  <a:pt x="96" y="50"/>
                </a:cubicBezTo>
                <a:cubicBezTo>
                  <a:pt x="96" y="50"/>
                  <a:pt x="96" y="50"/>
                  <a:pt x="96" y="48"/>
                </a:cubicBezTo>
                <a:cubicBezTo>
                  <a:pt x="96" y="48"/>
                  <a:pt x="96" y="46"/>
                  <a:pt x="96" y="45"/>
                </a:cubicBezTo>
                <a:cubicBezTo>
                  <a:pt x="97" y="44"/>
                  <a:pt x="97" y="44"/>
                  <a:pt x="97" y="44"/>
                </a:cubicBezTo>
                <a:cubicBezTo>
                  <a:pt x="96" y="43"/>
                  <a:pt x="96" y="43"/>
                  <a:pt x="96" y="43"/>
                </a:cubicBezTo>
                <a:cubicBezTo>
                  <a:pt x="96" y="43"/>
                  <a:pt x="95" y="42"/>
                  <a:pt x="94" y="41"/>
                </a:cubicBezTo>
                <a:cubicBezTo>
                  <a:pt x="93" y="40"/>
                  <a:pt x="91" y="40"/>
                  <a:pt x="89" y="40"/>
                </a:cubicBezTo>
                <a:cubicBezTo>
                  <a:pt x="87" y="40"/>
                  <a:pt x="85" y="40"/>
                  <a:pt x="83" y="42"/>
                </a:cubicBezTo>
                <a:cubicBezTo>
                  <a:pt x="81" y="44"/>
                  <a:pt x="79" y="46"/>
                  <a:pt x="77" y="51"/>
                </a:cubicBezTo>
                <a:cubicBezTo>
                  <a:pt x="76" y="53"/>
                  <a:pt x="75" y="56"/>
                  <a:pt x="75" y="59"/>
                </a:cubicBezTo>
                <a:cubicBezTo>
                  <a:pt x="75" y="66"/>
                  <a:pt x="79" y="71"/>
                  <a:pt x="84" y="75"/>
                </a:cubicBezTo>
                <a:cubicBezTo>
                  <a:pt x="89" y="79"/>
                  <a:pt x="95" y="81"/>
                  <a:pt x="101" y="81"/>
                </a:cubicBezTo>
                <a:cubicBezTo>
                  <a:pt x="102" y="81"/>
                  <a:pt x="103" y="81"/>
                  <a:pt x="104" y="81"/>
                </a:cubicBezTo>
                <a:cubicBezTo>
                  <a:pt x="109" y="80"/>
                  <a:pt x="120" y="78"/>
                  <a:pt x="129" y="72"/>
                </a:cubicBezTo>
                <a:cubicBezTo>
                  <a:pt x="133" y="70"/>
                  <a:pt x="138" y="66"/>
                  <a:pt x="141" y="60"/>
                </a:cubicBezTo>
                <a:cubicBezTo>
                  <a:pt x="144" y="55"/>
                  <a:pt x="146" y="48"/>
                  <a:pt x="146" y="40"/>
                </a:cubicBezTo>
                <a:cubicBezTo>
                  <a:pt x="146" y="32"/>
                  <a:pt x="145" y="23"/>
                  <a:pt x="141" y="12"/>
                </a:cubicBezTo>
                <a:cubicBezTo>
                  <a:pt x="141" y="12"/>
                  <a:pt x="141" y="12"/>
                  <a:pt x="141" y="12"/>
                </a:cubicBezTo>
                <a:cubicBezTo>
                  <a:pt x="141" y="12"/>
                  <a:pt x="141" y="12"/>
                  <a:pt x="141" y="12"/>
                </a:cubicBezTo>
                <a:cubicBezTo>
                  <a:pt x="141" y="12"/>
                  <a:pt x="139" y="9"/>
                  <a:pt x="135" y="6"/>
                </a:cubicBezTo>
                <a:cubicBezTo>
                  <a:pt x="132" y="3"/>
                  <a:pt x="127" y="0"/>
                  <a:pt x="119" y="0"/>
                </a:cubicBezTo>
                <a:cubicBezTo>
                  <a:pt x="115" y="0"/>
                  <a:pt x="111" y="1"/>
                  <a:pt x="106" y="3"/>
                </a:cubicBezTo>
                <a:cubicBezTo>
                  <a:pt x="105" y="3"/>
                  <a:pt x="105" y="3"/>
                  <a:pt x="105" y="3"/>
                </a:cubicBezTo>
                <a:cubicBezTo>
                  <a:pt x="105" y="3"/>
                  <a:pt x="105" y="3"/>
                  <a:pt x="105" y="3"/>
                </a:cubicBezTo>
                <a:cubicBezTo>
                  <a:pt x="105" y="3"/>
                  <a:pt x="105" y="3"/>
                  <a:pt x="105" y="3"/>
                </a:cubicBezTo>
                <a:cubicBezTo>
                  <a:pt x="104" y="4"/>
                  <a:pt x="94" y="11"/>
                  <a:pt x="78" y="13"/>
                </a:cubicBezTo>
                <a:cubicBezTo>
                  <a:pt x="77" y="14"/>
                  <a:pt x="77" y="14"/>
                  <a:pt x="77" y="14"/>
                </a:cubicBezTo>
                <a:cubicBezTo>
                  <a:pt x="77" y="15"/>
                  <a:pt x="77" y="15"/>
                  <a:pt x="77" y="15"/>
                </a:cubicBezTo>
                <a:cubicBezTo>
                  <a:pt x="77" y="15"/>
                  <a:pt x="77" y="15"/>
                  <a:pt x="77" y="15"/>
                </a:cubicBezTo>
                <a:cubicBezTo>
                  <a:pt x="77" y="16"/>
                  <a:pt x="76" y="23"/>
                  <a:pt x="70" y="30"/>
                </a:cubicBezTo>
                <a:cubicBezTo>
                  <a:pt x="64" y="37"/>
                  <a:pt x="54" y="44"/>
                  <a:pt x="34" y="44"/>
                </a:cubicBezTo>
                <a:cubicBezTo>
                  <a:pt x="31" y="44"/>
                  <a:pt x="28" y="44"/>
                  <a:pt x="25" y="43"/>
                </a:cubicBezTo>
                <a:cubicBezTo>
                  <a:pt x="24" y="43"/>
                  <a:pt x="24" y="43"/>
                  <a:pt x="24" y="43"/>
                </a:cubicBezTo>
                <a:cubicBezTo>
                  <a:pt x="23" y="44"/>
                  <a:pt x="23" y="44"/>
                  <a:pt x="23" y="44"/>
                </a:cubicBezTo>
                <a:cubicBezTo>
                  <a:pt x="23" y="45"/>
                  <a:pt x="23" y="45"/>
                  <a:pt x="23" y="45"/>
                </a:cubicBezTo>
                <a:cubicBezTo>
                  <a:pt x="22" y="46"/>
                  <a:pt x="19" y="49"/>
                  <a:pt x="15" y="51"/>
                </a:cubicBezTo>
                <a:cubicBezTo>
                  <a:pt x="12" y="54"/>
                  <a:pt x="8" y="56"/>
                  <a:pt x="4" y="57"/>
                </a:cubicBezTo>
                <a:cubicBezTo>
                  <a:pt x="3" y="57"/>
                  <a:pt x="3" y="57"/>
                  <a:pt x="3" y="57"/>
                </a:cubicBezTo>
                <a:cubicBezTo>
                  <a:pt x="2" y="58"/>
                  <a:pt x="2" y="58"/>
                  <a:pt x="2" y="58"/>
                </a:cubicBezTo>
                <a:cubicBezTo>
                  <a:pt x="2" y="58"/>
                  <a:pt x="0" y="65"/>
                  <a:pt x="0" y="75"/>
                </a:cubicBezTo>
                <a:cubicBezTo>
                  <a:pt x="0" y="83"/>
                  <a:pt x="2" y="93"/>
                  <a:pt x="7" y="103"/>
                </a:cubicBezTo>
                <a:cubicBezTo>
                  <a:pt x="13" y="112"/>
                  <a:pt x="22" y="121"/>
                  <a:pt x="38" y="127"/>
                </a:cubicBezTo>
                <a:cubicBezTo>
                  <a:pt x="39" y="125"/>
                  <a:pt x="39" y="125"/>
                  <a:pt x="39" y="125"/>
                </a:cubicBezTo>
                <a:cubicBezTo>
                  <a:pt x="37" y="125"/>
                  <a:pt x="37" y="125"/>
                  <a:pt x="37" y="125"/>
                </a:cubicBezTo>
                <a:cubicBezTo>
                  <a:pt x="37" y="125"/>
                  <a:pt x="37" y="127"/>
                  <a:pt x="37" y="130"/>
                </a:cubicBezTo>
                <a:cubicBezTo>
                  <a:pt x="37" y="136"/>
                  <a:pt x="37" y="146"/>
                  <a:pt x="41" y="155"/>
                </a:cubicBezTo>
                <a:cubicBezTo>
                  <a:pt x="43" y="160"/>
                  <a:pt x="45" y="165"/>
                  <a:pt x="49" y="169"/>
                </a:cubicBezTo>
                <a:cubicBezTo>
                  <a:pt x="52" y="173"/>
                  <a:pt x="57" y="176"/>
                  <a:pt x="63" y="177"/>
                </a:cubicBezTo>
                <a:cubicBezTo>
                  <a:pt x="63" y="175"/>
                  <a:pt x="63" y="175"/>
                  <a:pt x="63" y="175"/>
                </a:cubicBezTo>
                <a:cubicBezTo>
                  <a:pt x="62" y="177"/>
                  <a:pt x="62" y="177"/>
                  <a:pt x="62" y="177"/>
                </a:cubicBezTo>
                <a:cubicBezTo>
                  <a:pt x="62" y="177"/>
                  <a:pt x="69" y="182"/>
                  <a:pt x="81" y="182"/>
                </a:cubicBezTo>
                <a:cubicBezTo>
                  <a:pt x="86" y="182"/>
                  <a:pt x="93" y="181"/>
                  <a:pt x="100" y="178"/>
                </a:cubicBezTo>
                <a:cubicBezTo>
                  <a:pt x="99" y="177"/>
                  <a:pt x="99" y="177"/>
                  <a:pt x="99" y="177"/>
                </a:cubicBezTo>
                <a:cubicBezTo>
                  <a:pt x="97" y="177"/>
                  <a:pt x="97" y="177"/>
                  <a:pt x="97" y="177"/>
                </a:cubicBezTo>
                <a:cubicBezTo>
                  <a:pt x="97" y="177"/>
                  <a:pt x="100" y="185"/>
                  <a:pt x="107" y="194"/>
                </a:cubicBezTo>
                <a:cubicBezTo>
                  <a:pt x="115" y="202"/>
                  <a:pt x="127" y="211"/>
                  <a:pt x="147" y="212"/>
                </a:cubicBezTo>
                <a:cubicBezTo>
                  <a:pt x="149" y="212"/>
                  <a:pt x="150" y="212"/>
                  <a:pt x="152" y="212"/>
                </a:cubicBezTo>
                <a:cubicBezTo>
                  <a:pt x="170" y="212"/>
                  <a:pt x="182" y="205"/>
                  <a:pt x="190" y="199"/>
                </a:cubicBezTo>
                <a:cubicBezTo>
                  <a:pt x="198" y="192"/>
                  <a:pt x="202" y="185"/>
                  <a:pt x="202" y="185"/>
                </a:cubicBezTo>
                <a:cubicBezTo>
                  <a:pt x="200" y="184"/>
                  <a:pt x="200" y="184"/>
                  <a:pt x="200" y="184"/>
                </a:cubicBezTo>
                <a:cubicBezTo>
                  <a:pt x="199" y="186"/>
                  <a:pt x="199" y="186"/>
                  <a:pt x="199" y="186"/>
                </a:cubicBezTo>
                <a:cubicBezTo>
                  <a:pt x="199" y="186"/>
                  <a:pt x="213" y="192"/>
                  <a:pt x="229" y="192"/>
                </a:cubicBezTo>
                <a:cubicBezTo>
                  <a:pt x="239" y="192"/>
                  <a:pt x="249" y="190"/>
                  <a:pt x="258" y="182"/>
                </a:cubicBezTo>
                <a:cubicBezTo>
                  <a:pt x="270" y="170"/>
                  <a:pt x="282" y="148"/>
                  <a:pt x="282" y="126"/>
                </a:cubicBezTo>
                <a:cubicBezTo>
                  <a:pt x="282" y="117"/>
                  <a:pt x="280" y="107"/>
                  <a:pt x="275" y="99"/>
                </a:cubicBezTo>
                <a:cubicBezTo>
                  <a:pt x="270" y="91"/>
                  <a:pt x="263" y="84"/>
                  <a:pt x="252" y="79"/>
                </a:cubicBezTo>
                <a:cubicBezTo>
                  <a:pt x="251" y="80"/>
                  <a:pt x="251" y="80"/>
                  <a:pt x="251" y="80"/>
                </a:cubicBezTo>
                <a:cubicBezTo>
                  <a:pt x="253" y="80"/>
                  <a:pt x="253" y="80"/>
                  <a:pt x="253" y="80"/>
                </a:cubicBezTo>
                <a:cubicBezTo>
                  <a:pt x="251" y="80"/>
                  <a:pt x="251" y="80"/>
                  <a:pt x="251" y="80"/>
                </a:cubicBezTo>
                <a:cubicBezTo>
                  <a:pt x="250" y="82"/>
                  <a:pt x="250" y="82"/>
                  <a:pt x="250" y="82"/>
                </a:cubicBezTo>
                <a:cubicBezTo>
                  <a:pt x="260" y="87"/>
                  <a:pt x="267" y="94"/>
                  <a:pt x="271" y="101"/>
                </a:cubicBezTo>
                <a:cubicBezTo>
                  <a:pt x="276" y="109"/>
                  <a:pt x="278" y="117"/>
                  <a:pt x="278" y="126"/>
                </a:cubicBezTo>
                <a:cubicBezTo>
                  <a:pt x="278" y="146"/>
                  <a:pt x="267" y="168"/>
                  <a:pt x="255" y="179"/>
                </a:cubicBezTo>
                <a:cubicBezTo>
                  <a:pt x="248" y="186"/>
                  <a:pt x="238" y="188"/>
                  <a:pt x="229" y="188"/>
                </a:cubicBezTo>
                <a:cubicBezTo>
                  <a:pt x="222" y="188"/>
                  <a:pt x="215" y="187"/>
                  <a:pt x="209" y="185"/>
                </a:cubicBezTo>
                <a:cubicBezTo>
                  <a:pt x="207" y="184"/>
                  <a:pt x="205" y="184"/>
                  <a:pt x="203" y="183"/>
                </a:cubicBezTo>
                <a:cubicBezTo>
                  <a:pt x="203" y="183"/>
                  <a:pt x="202" y="182"/>
                  <a:pt x="202" y="182"/>
                </a:cubicBezTo>
                <a:cubicBezTo>
                  <a:pt x="201" y="182"/>
                  <a:pt x="201" y="182"/>
                  <a:pt x="201" y="182"/>
                </a:cubicBezTo>
                <a:cubicBezTo>
                  <a:pt x="199" y="181"/>
                  <a:pt x="199" y="181"/>
                  <a:pt x="199" y="181"/>
                </a:cubicBezTo>
                <a:cubicBezTo>
                  <a:pt x="198" y="183"/>
                  <a:pt x="198" y="183"/>
                  <a:pt x="198" y="183"/>
                </a:cubicBezTo>
                <a:cubicBezTo>
                  <a:pt x="198" y="183"/>
                  <a:pt x="198" y="183"/>
                  <a:pt x="198" y="183"/>
                </a:cubicBezTo>
                <a:cubicBezTo>
                  <a:pt x="198" y="184"/>
                  <a:pt x="195" y="190"/>
                  <a:pt x="187" y="196"/>
                </a:cubicBezTo>
                <a:cubicBezTo>
                  <a:pt x="180" y="202"/>
                  <a:pt x="168" y="208"/>
                  <a:pt x="152" y="208"/>
                </a:cubicBezTo>
                <a:cubicBezTo>
                  <a:pt x="150" y="208"/>
                  <a:pt x="149" y="208"/>
                  <a:pt x="147" y="208"/>
                </a:cubicBezTo>
                <a:cubicBezTo>
                  <a:pt x="129" y="207"/>
                  <a:pt x="117" y="199"/>
                  <a:pt x="110" y="191"/>
                </a:cubicBezTo>
                <a:cubicBezTo>
                  <a:pt x="107" y="187"/>
                  <a:pt x="105" y="183"/>
                  <a:pt x="103" y="181"/>
                </a:cubicBezTo>
                <a:cubicBezTo>
                  <a:pt x="102" y="179"/>
                  <a:pt x="102" y="178"/>
                  <a:pt x="102" y="177"/>
                </a:cubicBezTo>
                <a:cubicBezTo>
                  <a:pt x="101" y="177"/>
                  <a:pt x="101" y="176"/>
                  <a:pt x="101" y="176"/>
                </a:cubicBezTo>
                <a:cubicBezTo>
                  <a:pt x="101" y="176"/>
                  <a:pt x="101" y="176"/>
                  <a:pt x="101" y="176"/>
                </a:cubicBezTo>
                <a:cubicBezTo>
                  <a:pt x="101" y="176"/>
                  <a:pt x="101" y="176"/>
                  <a:pt x="101" y="176"/>
                </a:cubicBezTo>
                <a:cubicBezTo>
                  <a:pt x="100" y="174"/>
                  <a:pt x="100" y="174"/>
                  <a:pt x="100" y="174"/>
                </a:cubicBezTo>
                <a:cubicBezTo>
                  <a:pt x="98" y="175"/>
                  <a:pt x="98" y="175"/>
                  <a:pt x="98" y="175"/>
                </a:cubicBezTo>
                <a:cubicBezTo>
                  <a:pt x="92" y="177"/>
                  <a:pt x="86" y="178"/>
                  <a:pt x="81" y="178"/>
                </a:cubicBezTo>
                <a:cubicBezTo>
                  <a:pt x="76" y="178"/>
                  <a:pt x="71" y="177"/>
                  <a:pt x="68" y="176"/>
                </a:cubicBezTo>
                <a:cubicBezTo>
                  <a:pt x="67" y="175"/>
                  <a:pt x="66" y="175"/>
                  <a:pt x="65" y="174"/>
                </a:cubicBezTo>
                <a:cubicBezTo>
                  <a:pt x="64" y="174"/>
                  <a:pt x="64" y="174"/>
                  <a:pt x="64" y="174"/>
                </a:cubicBezTo>
                <a:cubicBezTo>
                  <a:pt x="64" y="174"/>
                  <a:pt x="64" y="174"/>
                  <a:pt x="64" y="174"/>
                </a:cubicBezTo>
                <a:cubicBezTo>
                  <a:pt x="64" y="174"/>
                  <a:pt x="64" y="174"/>
                  <a:pt x="64" y="174"/>
                </a:cubicBezTo>
                <a:cubicBezTo>
                  <a:pt x="64" y="174"/>
                  <a:pt x="64" y="174"/>
                  <a:pt x="64" y="174"/>
                </a:cubicBezTo>
                <a:cubicBezTo>
                  <a:pt x="64" y="174"/>
                  <a:pt x="64" y="174"/>
                  <a:pt x="64" y="174"/>
                </a:cubicBezTo>
                <a:cubicBezTo>
                  <a:pt x="64" y="174"/>
                  <a:pt x="64" y="174"/>
                  <a:pt x="64" y="174"/>
                </a:cubicBezTo>
                <a:cubicBezTo>
                  <a:pt x="64" y="174"/>
                  <a:pt x="64" y="174"/>
                  <a:pt x="64" y="174"/>
                </a:cubicBezTo>
                <a:cubicBezTo>
                  <a:pt x="64" y="174"/>
                  <a:pt x="64" y="174"/>
                  <a:pt x="64" y="174"/>
                </a:cubicBezTo>
                <a:cubicBezTo>
                  <a:pt x="64" y="174"/>
                  <a:pt x="64" y="174"/>
                  <a:pt x="64" y="174"/>
                </a:cubicBezTo>
                <a:cubicBezTo>
                  <a:pt x="64" y="173"/>
                  <a:pt x="64" y="173"/>
                  <a:pt x="64" y="173"/>
                </a:cubicBezTo>
                <a:cubicBezTo>
                  <a:pt x="59" y="172"/>
                  <a:pt x="55" y="169"/>
                  <a:pt x="52" y="166"/>
                </a:cubicBezTo>
                <a:cubicBezTo>
                  <a:pt x="47" y="161"/>
                  <a:pt x="44" y="154"/>
                  <a:pt x="43" y="147"/>
                </a:cubicBezTo>
                <a:cubicBezTo>
                  <a:pt x="41" y="140"/>
                  <a:pt x="41" y="134"/>
                  <a:pt x="41" y="130"/>
                </a:cubicBezTo>
                <a:cubicBezTo>
                  <a:pt x="41" y="128"/>
                  <a:pt x="41" y="127"/>
                  <a:pt x="41" y="126"/>
                </a:cubicBezTo>
                <a:cubicBezTo>
                  <a:pt x="41" y="125"/>
                  <a:pt x="41" y="125"/>
                  <a:pt x="41" y="125"/>
                </a:cubicBezTo>
                <a:cubicBezTo>
                  <a:pt x="41" y="123"/>
                  <a:pt x="41" y="123"/>
                  <a:pt x="41" y="123"/>
                </a:cubicBezTo>
                <a:cubicBezTo>
                  <a:pt x="40" y="123"/>
                  <a:pt x="40" y="123"/>
                  <a:pt x="40" y="123"/>
                </a:cubicBezTo>
                <a:cubicBezTo>
                  <a:pt x="25" y="118"/>
                  <a:pt x="16" y="110"/>
                  <a:pt x="11" y="101"/>
                </a:cubicBezTo>
                <a:cubicBezTo>
                  <a:pt x="6" y="92"/>
                  <a:pt x="4" y="82"/>
                  <a:pt x="4" y="75"/>
                </a:cubicBezTo>
                <a:cubicBezTo>
                  <a:pt x="4" y="70"/>
                  <a:pt x="5" y="66"/>
                  <a:pt x="5" y="64"/>
                </a:cubicBezTo>
                <a:cubicBezTo>
                  <a:pt x="5" y="62"/>
                  <a:pt x="6" y="61"/>
                  <a:pt x="6" y="60"/>
                </a:cubicBezTo>
                <a:cubicBezTo>
                  <a:pt x="6" y="60"/>
                  <a:pt x="6" y="60"/>
                  <a:pt x="6" y="59"/>
                </a:cubicBezTo>
                <a:cubicBezTo>
                  <a:pt x="6" y="59"/>
                  <a:pt x="6" y="59"/>
                  <a:pt x="6" y="59"/>
                </a:cubicBezTo>
                <a:cubicBezTo>
                  <a:pt x="4" y="59"/>
                  <a:pt x="4" y="59"/>
                  <a:pt x="4" y="59"/>
                </a:cubicBezTo>
                <a:cubicBezTo>
                  <a:pt x="4" y="61"/>
                  <a:pt x="4" y="61"/>
                  <a:pt x="4" y="61"/>
                </a:cubicBezTo>
                <a:cubicBezTo>
                  <a:pt x="10" y="60"/>
                  <a:pt x="15" y="56"/>
                  <a:pt x="19" y="53"/>
                </a:cubicBezTo>
                <a:cubicBezTo>
                  <a:pt x="23" y="50"/>
                  <a:pt x="26" y="47"/>
                  <a:pt x="26" y="47"/>
                </a:cubicBezTo>
                <a:cubicBezTo>
                  <a:pt x="25" y="45"/>
                  <a:pt x="25" y="45"/>
                  <a:pt x="25" y="45"/>
                </a:cubicBezTo>
                <a:cubicBezTo>
                  <a:pt x="24" y="47"/>
                  <a:pt x="24" y="47"/>
                  <a:pt x="24" y="47"/>
                </a:cubicBezTo>
                <a:cubicBezTo>
                  <a:pt x="28" y="48"/>
                  <a:pt x="31" y="48"/>
                  <a:pt x="34" y="48"/>
                </a:cubicBezTo>
                <a:cubicBezTo>
                  <a:pt x="55" y="48"/>
                  <a:pt x="67" y="40"/>
                  <a:pt x="74" y="32"/>
                </a:cubicBezTo>
                <a:cubicBezTo>
                  <a:pt x="80" y="24"/>
                  <a:pt x="81" y="16"/>
                  <a:pt x="81" y="16"/>
                </a:cubicBezTo>
                <a:cubicBezTo>
                  <a:pt x="79" y="15"/>
                  <a:pt x="79" y="15"/>
                  <a:pt x="79" y="15"/>
                </a:cubicBezTo>
                <a:cubicBezTo>
                  <a:pt x="79" y="17"/>
                  <a:pt x="79" y="17"/>
                  <a:pt x="79" y="17"/>
                </a:cubicBezTo>
                <a:cubicBezTo>
                  <a:pt x="96" y="15"/>
                  <a:pt x="107" y="6"/>
                  <a:pt x="108" y="6"/>
                </a:cubicBezTo>
                <a:cubicBezTo>
                  <a:pt x="106" y="5"/>
                  <a:pt x="106" y="5"/>
                  <a:pt x="106" y="5"/>
                </a:cubicBezTo>
                <a:cubicBezTo>
                  <a:pt x="107" y="6"/>
                  <a:pt x="107" y="6"/>
                  <a:pt x="107" y="6"/>
                </a:cubicBezTo>
                <a:cubicBezTo>
                  <a:pt x="112" y="4"/>
                  <a:pt x="116" y="4"/>
                  <a:pt x="119" y="4"/>
                </a:cubicBezTo>
                <a:cubicBezTo>
                  <a:pt x="125" y="4"/>
                  <a:pt x="130" y="6"/>
                  <a:pt x="133" y="9"/>
                </a:cubicBezTo>
                <a:cubicBezTo>
                  <a:pt x="134" y="10"/>
                  <a:pt x="135" y="11"/>
                  <a:pt x="136" y="12"/>
                </a:cubicBezTo>
                <a:cubicBezTo>
                  <a:pt x="136" y="13"/>
                  <a:pt x="137" y="13"/>
                  <a:pt x="137" y="14"/>
                </a:cubicBezTo>
                <a:cubicBezTo>
                  <a:pt x="137" y="14"/>
                  <a:pt x="137" y="14"/>
                  <a:pt x="137" y="14"/>
                </a:cubicBezTo>
                <a:cubicBezTo>
                  <a:pt x="137" y="14"/>
                  <a:pt x="137" y="14"/>
                  <a:pt x="137" y="14"/>
                </a:cubicBezTo>
                <a:cubicBezTo>
                  <a:pt x="137" y="14"/>
                  <a:pt x="137" y="14"/>
                  <a:pt x="137" y="14"/>
                </a:cubicBezTo>
                <a:cubicBezTo>
                  <a:pt x="139" y="13"/>
                  <a:pt x="139" y="13"/>
                  <a:pt x="139" y="13"/>
                </a:cubicBezTo>
                <a:cubicBezTo>
                  <a:pt x="137" y="14"/>
                  <a:pt x="137" y="14"/>
                  <a:pt x="137" y="14"/>
                </a:cubicBezTo>
                <a:cubicBezTo>
                  <a:pt x="141" y="24"/>
                  <a:pt x="142" y="33"/>
                  <a:pt x="142" y="40"/>
                </a:cubicBezTo>
                <a:cubicBezTo>
                  <a:pt x="142" y="47"/>
                  <a:pt x="140" y="53"/>
                  <a:pt x="138" y="58"/>
                </a:cubicBezTo>
                <a:cubicBezTo>
                  <a:pt x="133" y="65"/>
                  <a:pt x="127" y="70"/>
                  <a:pt x="120" y="72"/>
                </a:cubicBezTo>
                <a:cubicBezTo>
                  <a:pt x="114" y="75"/>
                  <a:pt x="107" y="76"/>
                  <a:pt x="104" y="77"/>
                </a:cubicBezTo>
                <a:cubicBezTo>
                  <a:pt x="103" y="77"/>
                  <a:pt x="102" y="77"/>
                  <a:pt x="101" y="77"/>
                </a:cubicBezTo>
                <a:cubicBezTo>
                  <a:pt x="96" y="77"/>
                  <a:pt x="91" y="75"/>
                  <a:pt x="86" y="72"/>
                </a:cubicBezTo>
                <a:cubicBezTo>
                  <a:pt x="82" y="69"/>
                  <a:pt x="79" y="64"/>
                  <a:pt x="79" y="59"/>
                </a:cubicBezTo>
                <a:cubicBezTo>
                  <a:pt x="79" y="57"/>
                  <a:pt x="79" y="55"/>
                  <a:pt x="81" y="52"/>
                </a:cubicBezTo>
                <a:cubicBezTo>
                  <a:pt x="82" y="49"/>
                  <a:pt x="84" y="46"/>
                  <a:pt x="86" y="45"/>
                </a:cubicBezTo>
                <a:cubicBezTo>
                  <a:pt x="87" y="44"/>
                  <a:pt x="88" y="44"/>
                  <a:pt x="89" y="44"/>
                </a:cubicBezTo>
                <a:cubicBezTo>
                  <a:pt x="90" y="44"/>
                  <a:pt x="91" y="44"/>
                  <a:pt x="92" y="44"/>
                </a:cubicBezTo>
                <a:cubicBezTo>
                  <a:pt x="93" y="45"/>
                  <a:pt x="93" y="45"/>
                  <a:pt x="93" y="45"/>
                </a:cubicBezTo>
                <a:cubicBezTo>
                  <a:pt x="93" y="45"/>
                  <a:pt x="93" y="45"/>
                  <a:pt x="93" y="45"/>
                </a:cubicBezTo>
                <a:cubicBezTo>
                  <a:pt x="93" y="45"/>
                  <a:pt x="93" y="45"/>
                  <a:pt x="93" y="45"/>
                </a:cubicBezTo>
                <a:cubicBezTo>
                  <a:pt x="93" y="45"/>
                  <a:pt x="93" y="45"/>
                  <a:pt x="93" y="45"/>
                </a:cubicBezTo>
                <a:cubicBezTo>
                  <a:pt x="93" y="45"/>
                  <a:pt x="93" y="45"/>
                  <a:pt x="93" y="45"/>
                </a:cubicBezTo>
                <a:cubicBezTo>
                  <a:pt x="93" y="45"/>
                  <a:pt x="93" y="45"/>
                  <a:pt x="93" y="45"/>
                </a:cubicBezTo>
                <a:cubicBezTo>
                  <a:pt x="93" y="45"/>
                  <a:pt x="93" y="45"/>
                  <a:pt x="93" y="45"/>
                </a:cubicBezTo>
                <a:cubicBezTo>
                  <a:pt x="93" y="45"/>
                  <a:pt x="93" y="45"/>
                  <a:pt x="93" y="45"/>
                </a:cubicBezTo>
                <a:cubicBezTo>
                  <a:pt x="94" y="44"/>
                  <a:pt x="94" y="44"/>
                  <a:pt x="94" y="44"/>
                </a:cubicBezTo>
                <a:cubicBezTo>
                  <a:pt x="92" y="44"/>
                  <a:pt x="92" y="44"/>
                  <a:pt x="92" y="44"/>
                </a:cubicBezTo>
                <a:cubicBezTo>
                  <a:pt x="92" y="45"/>
                  <a:pt x="92" y="47"/>
                  <a:pt x="92" y="48"/>
                </a:cubicBezTo>
                <a:cubicBezTo>
                  <a:pt x="92" y="51"/>
                  <a:pt x="93" y="53"/>
                  <a:pt x="94" y="54"/>
                </a:cubicBezTo>
                <a:cubicBezTo>
                  <a:pt x="96" y="55"/>
                  <a:pt x="97" y="55"/>
                  <a:pt x="98" y="55"/>
                </a:cubicBezTo>
                <a:cubicBezTo>
                  <a:pt x="100" y="55"/>
                  <a:pt x="101" y="55"/>
                  <a:pt x="101" y="55"/>
                </a:cubicBezTo>
                <a:cubicBezTo>
                  <a:pt x="101" y="55"/>
                  <a:pt x="101" y="55"/>
                  <a:pt x="101" y="55"/>
                </a:cubicBezTo>
                <a:cubicBezTo>
                  <a:pt x="101" y="54"/>
                  <a:pt x="101" y="54"/>
                  <a:pt x="101" y="54"/>
                </a:cubicBezTo>
                <a:cubicBezTo>
                  <a:pt x="103" y="53"/>
                  <a:pt x="105" y="52"/>
                  <a:pt x="106" y="50"/>
                </a:cubicBezTo>
                <a:cubicBezTo>
                  <a:pt x="107" y="47"/>
                  <a:pt x="108" y="45"/>
                  <a:pt x="108" y="42"/>
                </a:cubicBezTo>
                <a:cubicBezTo>
                  <a:pt x="108" y="39"/>
                  <a:pt x="107" y="35"/>
                  <a:pt x="103" y="33"/>
                </a:cubicBezTo>
                <a:cubicBezTo>
                  <a:pt x="99" y="31"/>
                  <a:pt x="96" y="30"/>
                  <a:pt x="93" y="30"/>
                </a:cubicBezTo>
                <a:cubicBezTo>
                  <a:pt x="87" y="31"/>
                  <a:pt x="82" y="33"/>
                  <a:pt x="82" y="33"/>
                </a:cubicBezTo>
                <a:cubicBezTo>
                  <a:pt x="81" y="33"/>
                  <a:pt x="81" y="33"/>
                  <a:pt x="81" y="33"/>
                </a:cubicBezTo>
                <a:cubicBezTo>
                  <a:pt x="81" y="33"/>
                  <a:pt x="81" y="33"/>
                  <a:pt x="81" y="33"/>
                </a:cubicBezTo>
                <a:cubicBezTo>
                  <a:pt x="72" y="39"/>
                  <a:pt x="67" y="48"/>
                  <a:pt x="67" y="57"/>
                </a:cubicBezTo>
                <a:cubicBezTo>
                  <a:pt x="67" y="71"/>
                  <a:pt x="78" y="85"/>
                  <a:pt x="95" y="89"/>
                </a:cubicBezTo>
                <a:cubicBezTo>
                  <a:pt x="99" y="91"/>
                  <a:pt x="103" y="91"/>
                  <a:pt x="106" y="91"/>
                </a:cubicBezTo>
                <a:cubicBezTo>
                  <a:pt x="117" y="91"/>
                  <a:pt x="125" y="87"/>
                  <a:pt x="131" y="83"/>
                </a:cubicBezTo>
                <a:cubicBezTo>
                  <a:pt x="136" y="79"/>
                  <a:pt x="139" y="74"/>
                  <a:pt x="139" y="74"/>
                </a:cubicBezTo>
                <a:cubicBezTo>
                  <a:pt x="138" y="73"/>
                  <a:pt x="138" y="73"/>
                  <a:pt x="138" y="73"/>
                </a:cubicBezTo>
                <a:cubicBezTo>
                  <a:pt x="136" y="74"/>
                  <a:pt x="136" y="74"/>
                  <a:pt x="136" y="74"/>
                </a:cubicBezTo>
                <a:cubicBezTo>
                  <a:pt x="141" y="91"/>
                  <a:pt x="148" y="102"/>
                  <a:pt x="155" y="109"/>
                </a:cubicBezTo>
                <a:cubicBezTo>
                  <a:pt x="163" y="116"/>
                  <a:pt x="171" y="118"/>
                  <a:pt x="179" y="118"/>
                </a:cubicBezTo>
                <a:cubicBezTo>
                  <a:pt x="187" y="118"/>
                  <a:pt x="195" y="115"/>
                  <a:pt x="201" y="111"/>
                </a:cubicBezTo>
                <a:cubicBezTo>
                  <a:pt x="204" y="110"/>
                  <a:pt x="207" y="108"/>
                  <a:pt x="209" y="106"/>
                </a:cubicBezTo>
                <a:cubicBezTo>
                  <a:pt x="211" y="104"/>
                  <a:pt x="213" y="102"/>
                  <a:pt x="214" y="101"/>
                </a:cubicBezTo>
                <a:cubicBezTo>
                  <a:pt x="216" y="98"/>
                  <a:pt x="217" y="94"/>
                  <a:pt x="217" y="90"/>
                </a:cubicBezTo>
                <a:cubicBezTo>
                  <a:pt x="217" y="85"/>
                  <a:pt x="215" y="80"/>
                  <a:pt x="212" y="75"/>
                </a:cubicBezTo>
                <a:cubicBezTo>
                  <a:pt x="209" y="71"/>
                  <a:pt x="204" y="67"/>
                  <a:pt x="197" y="65"/>
                </a:cubicBezTo>
                <a:cubicBezTo>
                  <a:pt x="194" y="64"/>
                  <a:pt x="192" y="64"/>
                  <a:pt x="189" y="64"/>
                </a:cubicBezTo>
                <a:cubicBezTo>
                  <a:pt x="187" y="64"/>
                  <a:pt x="185" y="65"/>
                  <a:pt x="183" y="66"/>
                </a:cubicBezTo>
                <a:cubicBezTo>
                  <a:pt x="180" y="67"/>
                  <a:pt x="179" y="69"/>
                  <a:pt x="178" y="71"/>
                </a:cubicBezTo>
                <a:cubicBezTo>
                  <a:pt x="178" y="73"/>
                  <a:pt x="178" y="74"/>
                  <a:pt x="178" y="74"/>
                </a:cubicBezTo>
                <a:cubicBezTo>
                  <a:pt x="178" y="75"/>
                  <a:pt x="178" y="75"/>
                  <a:pt x="178" y="75"/>
                </a:cubicBezTo>
                <a:cubicBezTo>
                  <a:pt x="178" y="75"/>
                  <a:pt x="178" y="75"/>
                  <a:pt x="178" y="75"/>
                </a:cubicBezTo>
                <a:cubicBezTo>
                  <a:pt x="179" y="78"/>
                  <a:pt x="180" y="80"/>
                  <a:pt x="181" y="81"/>
                </a:cubicBezTo>
                <a:cubicBezTo>
                  <a:pt x="182" y="82"/>
                  <a:pt x="184" y="83"/>
                  <a:pt x="185" y="83"/>
                </a:cubicBezTo>
                <a:cubicBezTo>
                  <a:pt x="187" y="83"/>
                  <a:pt x="188" y="83"/>
                  <a:pt x="189" y="82"/>
                </a:cubicBezTo>
                <a:cubicBezTo>
                  <a:pt x="192" y="80"/>
                  <a:pt x="193" y="77"/>
                  <a:pt x="194" y="76"/>
                </a:cubicBezTo>
                <a:cubicBezTo>
                  <a:pt x="192" y="76"/>
                  <a:pt x="192" y="76"/>
                  <a:pt x="192" y="76"/>
                </a:cubicBezTo>
                <a:cubicBezTo>
                  <a:pt x="192" y="77"/>
                  <a:pt x="192" y="77"/>
                  <a:pt x="192" y="77"/>
                </a:cubicBezTo>
                <a:cubicBezTo>
                  <a:pt x="192" y="77"/>
                  <a:pt x="192" y="77"/>
                  <a:pt x="192" y="77"/>
                </a:cubicBezTo>
                <a:cubicBezTo>
                  <a:pt x="193" y="77"/>
                  <a:pt x="194" y="77"/>
                  <a:pt x="196" y="77"/>
                </a:cubicBezTo>
                <a:cubicBezTo>
                  <a:pt x="198" y="77"/>
                  <a:pt x="200" y="77"/>
                  <a:pt x="202" y="79"/>
                </a:cubicBezTo>
                <a:cubicBezTo>
                  <a:pt x="203" y="80"/>
                  <a:pt x="204" y="81"/>
                  <a:pt x="204" y="85"/>
                </a:cubicBezTo>
                <a:cubicBezTo>
                  <a:pt x="204" y="85"/>
                  <a:pt x="204" y="86"/>
                  <a:pt x="204" y="86"/>
                </a:cubicBezTo>
                <a:cubicBezTo>
                  <a:pt x="204" y="90"/>
                  <a:pt x="203" y="93"/>
                  <a:pt x="203" y="95"/>
                </a:cubicBezTo>
                <a:cubicBezTo>
                  <a:pt x="202" y="99"/>
                  <a:pt x="200" y="101"/>
                  <a:pt x="197" y="102"/>
                </a:cubicBezTo>
                <a:cubicBezTo>
                  <a:pt x="194" y="104"/>
                  <a:pt x="190" y="105"/>
                  <a:pt x="183" y="105"/>
                </a:cubicBezTo>
                <a:cubicBezTo>
                  <a:pt x="175" y="105"/>
                  <a:pt x="168" y="103"/>
                  <a:pt x="163" y="99"/>
                </a:cubicBezTo>
                <a:cubicBezTo>
                  <a:pt x="157" y="94"/>
                  <a:pt x="153" y="87"/>
                  <a:pt x="149" y="76"/>
                </a:cubicBezTo>
                <a:cubicBezTo>
                  <a:pt x="148" y="74"/>
                  <a:pt x="148" y="71"/>
                  <a:pt x="148" y="68"/>
                </a:cubicBezTo>
                <a:cubicBezTo>
                  <a:pt x="148" y="60"/>
                  <a:pt x="152" y="50"/>
                  <a:pt x="159" y="43"/>
                </a:cubicBezTo>
                <a:cubicBezTo>
                  <a:pt x="166" y="36"/>
                  <a:pt x="176" y="31"/>
                  <a:pt x="189" y="31"/>
                </a:cubicBezTo>
                <a:cubicBezTo>
                  <a:pt x="195" y="31"/>
                  <a:pt x="200" y="32"/>
                  <a:pt x="207" y="34"/>
                </a:cubicBezTo>
                <a:cubicBezTo>
                  <a:pt x="228" y="41"/>
                  <a:pt x="238" y="52"/>
                  <a:pt x="244" y="62"/>
                </a:cubicBezTo>
                <a:cubicBezTo>
                  <a:pt x="246" y="67"/>
                  <a:pt x="247" y="72"/>
                  <a:pt x="248" y="75"/>
                </a:cubicBezTo>
                <a:cubicBezTo>
                  <a:pt x="248" y="77"/>
                  <a:pt x="249" y="78"/>
                  <a:pt x="249" y="79"/>
                </a:cubicBezTo>
                <a:cubicBezTo>
                  <a:pt x="249" y="79"/>
                  <a:pt x="249" y="80"/>
                  <a:pt x="249" y="80"/>
                </a:cubicBezTo>
                <a:cubicBezTo>
                  <a:pt x="249" y="80"/>
                  <a:pt x="249" y="80"/>
                  <a:pt x="249" y="80"/>
                </a:cubicBezTo>
                <a:cubicBezTo>
                  <a:pt x="249" y="80"/>
                  <a:pt x="249" y="80"/>
                  <a:pt x="249" y="80"/>
                </a:cubicBezTo>
                <a:cubicBezTo>
                  <a:pt x="249" y="82"/>
                  <a:pt x="249" y="82"/>
                  <a:pt x="249" y="82"/>
                </a:cubicBezTo>
                <a:cubicBezTo>
                  <a:pt x="250" y="82"/>
                  <a:pt x="250" y="82"/>
                  <a:pt x="250" y="82"/>
                </a:cubicBezTo>
                <a:lnTo>
                  <a:pt x="251" y="80"/>
                </a:lnTo>
                <a:close/>
                <a:moveTo>
                  <a:pt x="132" y="134"/>
                </a:moveTo>
                <a:cubicBezTo>
                  <a:pt x="131" y="132"/>
                  <a:pt x="131" y="132"/>
                  <a:pt x="131" y="132"/>
                </a:cubicBezTo>
                <a:cubicBezTo>
                  <a:pt x="131" y="133"/>
                  <a:pt x="131" y="133"/>
                  <a:pt x="131" y="133"/>
                </a:cubicBezTo>
                <a:cubicBezTo>
                  <a:pt x="130" y="133"/>
                  <a:pt x="125" y="134"/>
                  <a:pt x="118" y="134"/>
                </a:cubicBezTo>
                <a:cubicBezTo>
                  <a:pt x="109" y="134"/>
                  <a:pt x="98" y="132"/>
                  <a:pt x="90" y="127"/>
                </a:cubicBezTo>
                <a:cubicBezTo>
                  <a:pt x="81" y="121"/>
                  <a:pt x="74" y="112"/>
                  <a:pt x="74" y="94"/>
                </a:cubicBezTo>
                <a:cubicBezTo>
                  <a:pt x="74" y="92"/>
                  <a:pt x="74" y="89"/>
                  <a:pt x="75" y="87"/>
                </a:cubicBezTo>
                <a:cubicBezTo>
                  <a:pt x="73" y="86"/>
                  <a:pt x="73" y="86"/>
                  <a:pt x="73" y="86"/>
                </a:cubicBezTo>
                <a:cubicBezTo>
                  <a:pt x="71" y="87"/>
                  <a:pt x="71" y="87"/>
                  <a:pt x="71" y="87"/>
                </a:cubicBezTo>
                <a:cubicBezTo>
                  <a:pt x="71" y="87"/>
                  <a:pt x="73" y="97"/>
                  <a:pt x="79" y="108"/>
                </a:cubicBezTo>
                <a:cubicBezTo>
                  <a:pt x="83" y="113"/>
                  <a:pt x="87" y="118"/>
                  <a:pt x="92" y="122"/>
                </a:cubicBezTo>
                <a:cubicBezTo>
                  <a:pt x="98" y="126"/>
                  <a:pt x="105" y="129"/>
                  <a:pt x="113" y="129"/>
                </a:cubicBezTo>
                <a:cubicBezTo>
                  <a:pt x="120" y="129"/>
                  <a:pt x="128" y="127"/>
                  <a:pt x="136" y="123"/>
                </a:cubicBezTo>
                <a:cubicBezTo>
                  <a:pt x="135" y="121"/>
                  <a:pt x="135" y="121"/>
                  <a:pt x="135" y="121"/>
                </a:cubicBezTo>
                <a:cubicBezTo>
                  <a:pt x="134" y="122"/>
                  <a:pt x="134" y="122"/>
                  <a:pt x="134" y="122"/>
                </a:cubicBezTo>
                <a:cubicBezTo>
                  <a:pt x="134" y="122"/>
                  <a:pt x="137" y="129"/>
                  <a:pt x="145" y="135"/>
                </a:cubicBezTo>
                <a:cubicBezTo>
                  <a:pt x="153" y="141"/>
                  <a:pt x="165" y="148"/>
                  <a:pt x="182" y="148"/>
                </a:cubicBezTo>
                <a:cubicBezTo>
                  <a:pt x="194" y="148"/>
                  <a:pt x="208" y="144"/>
                  <a:pt x="225" y="135"/>
                </a:cubicBezTo>
                <a:cubicBezTo>
                  <a:pt x="224" y="133"/>
                  <a:pt x="224" y="133"/>
                  <a:pt x="224" y="133"/>
                </a:cubicBezTo>
                <a:cubicBezTo>
                  <a:pt x="223" y="132"/>
                  <a:pt x="223" y="132"/>
                  <a:pt x="223" y="132"/>
                </a:cubicBezTo>
                <a:cubicBezTo>
                  <a:pt x="223" y="132"/>
                  <a:pt x="223" y="132"/>
                  <a:pt x="223" y="132"/>
                </a:cubicBezTo>
                <a:cubicBezTo>
                  <a:pt x="222" y="133"/>
                  <a:pt x="217" y="138"/>
                  <a:pt x="209" y="143"/>
                </a:cubicBezTo>
                <a:cubicBezTo>
                  <a:pt x="201" y="147"/>
                  <a:pt x="190" y="151"/>
                  <a:pt x="177" y="151"/>
                </a:cubicBezTo>
                <a:cubicBezTo>
                  <a:pt x="164" y="151"/>
                  <a:pt x="149" y="147"/>
                  <a:pt x="133" y="133"/>
                </a:cubicBezTo>
                <a:cubicBezTo>
                  <a:pt x="132" y="132"/>
                  <a:pt x="132" y="132"/>
                  <a:pt x="132" y="132"/>
                </a:cubicBezTo>
                <a:cubicBezTo>
                  <a:pt x="131" y="132"/>
                  <a:pt x="131" y="132"/>
                  <a:pt x="131" y="132"/>
                </a:cubicBezTo>
                <a:cubicBezTo>
                  <a:pt x="132" y="134"/>
                  <a:pt x="132" y="134"/>
                  <a:pt x="132" y="134"/>
                </a:cubicBezTo>
                <a:cubicBezTo>
                  <a:pt x="130" y="136"/>
                  <a:pt x="130" y="136"/>
                  <a:pt x="130" y="136"/>
                </a:cubicBezTo>
                <a:cubicBezTo>
                  <a:pt x="147" y="150"/>
                  <a:pt x="163" y="155"/>
                  <a:pt x="177" y="155"/>
                </a:cubicBezTo>
                <a:cubicBezTo>
                  <a:pt x="192" y="155"/>
                  <a:pt x="204" y="150"/>
                  <a:pt x="212" y="145"/>
                </a:cubicBezTo>
                <a:cubicBezTo>
                  <a:pt x="221" y="140"/>
                  <a:pt x="226" y="135"/>
                  <a:pt x="226" y="135"/>
                </a:cubicBezTo>
                <a:cubicBezTo>
                  <a:pt x="234" y="125"/>
                  <a:pt x="234" y="125"/>
                  <a:pt x="234" y="125"/>
                </a:cubicBezTo>
                <a:cubicBezTo>
                  <a:pt x="223" y="131"/>
                  <a:pt x="223" y="131"/>
                  <a:pt x="223" y="131"/>
                </a:cubicBezTo>
                <a:cubicBezTo>
                  <a:pt x="207" y="140"/>
                  <a:pt x="193" y="144"/>
                  <a:pt x="182" y="144"/>
                </a:cubicBezTo>
                <a:cubicBezTo>
                  <a:pt x="166" y="144"/>
                  <a:pt x="155" y="138"/>
                  <a:pt x="148" y="132"/>
                </a:cubicBezTo>
                <a:cubicBezTo>
                  <a:pt x="144" y="129"/>
                  <a:pt x="141" y="126"/>
                  <a:pt x="140" y="124"/>
                </a:cubicBezTo>
                <a:cubicBezTo>
                  <a:pt x="139" y="123"/>
                  <a:pt x="138" y="122"/>
                  <a:pt x="138" y="121"/>
                </a:cubicBezTo>
                <a:cubicBezTo>
                  <a:pt x="137" y="120"/>
                  <a:pt x="137" y="120"/>
                  <a:pt x="137" y="120"/>
                </a:cubicBezTo>
                <a:cubicBezTo>
                  <a:pt x="137" y="120"/>
                  <a:pt x="137" y="120"/>
                  <a:pt x="137" y="120"/>
                </a:cubicBezTo>
                <a:cubicBezTo>
                  <a:pt x="137" y="120"/>
                  <a:pt x="137" y="120"/>
                  <a:pt x="137" y="120"/>
                </a:cubicBezTo>
                <a:cubicBezTo>
                  <a:pt x="136" y="119"/>
                  <a:pt x="136" y="119"/>
                  <a:pt x="136" y="119"/>
                </a:cubicBezTo>
                <a:cubicBezTo>
                  <a:pt x="134" y="119"/>
                  <a:pt x="134" y="119"/>
                  <a:pt x="134" y="119"/>
                </a:cubicBezTo>
                <a:cubicBezTo>
                  <a:pt x="126" y="123"/>
                  <a:pt x="119" y="125"/>
                  <a:pt x="113" y="125"/>
                </a:cubicBezTo>
                <a:cubicBezTo>
                  <a:pt x="106" y="125"/>
                  <a:pt x="100" y="123"/>
                  <a:pt x="95" y="119"/>
                </a:cubicBezTo>
                <a:cubicBezTo>
                  <a:pt x="87" y="114"/>
                  <a:pt x="82" y="105"/>
                  <a:pt x="79" y="98"/>
                </a:cubicBezTo>
                <a:cubicBezTo>
                  <a:pt x="77" y="95"/>
                  <a:pt x="76" y="92"/>
                  <a:pt x="76" y="89"/>
                </a:cubicBezTo>
                <a:cubicBezTo>
                  <a:pt x="75" y="88"/>
                  <a:pt x="75" y="87"/>
                  <a:pt x="75" y="87"/>
                </a:cubicBezTo>
                <a:cubicBezTo>
                  <a:pt x="75" y="86"/>
                  <a:pt x="75" y="86"/>
                  <a:pt x="75" y="86"/>
                </a:cubicBezTo>
                <a:cubicBezTo>
                  <a:pt x="75" y="86"/>
                  <a:pt x="75" y="86"/>
                  <a:pt x="75" y="86"/>
                </a:cubicBezTo>
                <a:cubicBezTo>
                  <a:pt x="72" y="74"/>
                  <a:pt x="72" y="74"/>
                  <a:pt x="72" y="74"/>
                </a:cubicBezTo>
                <a:cubicBezTo>
                  <a:pt x="71" y="86"/>
                  <a:pt x="71" y="86"/>
                  <a:pt x="71" y="86"/>
                </a:cubicBezTo>
                <a:cubicBezTo>
                  <a:pt x="70" y="89"/>
                  <a:pt x="70" y="92"/>
                  <a:pt x="70" y="94"/>
                </a:cubicBezTo>
                <a:cubicBezTo>
                  <a:pt x="70" y="113"/>
                  <a:pt x="78" y="124"/>
                  <a:pt x="87" y="130"/>
                </a:cubicBezTo>
                <a:cubicBezTo>
                  <a:pt x="97" y="136"/>
                  <a:pt x="109" y="138"/>
                  <a:pt x="118" y="138"/>
                </a:cubicBezTo>
                <a:cubicBezTo>
                  <a:pt x="126" y="138"/>
                  <a:pt x="132" y="136"/>
                  <a:pt x="132" y="136"/>
                </a:cubicBezTo>
                <a:cubicBezTo>
                  <a:pt x="132" y="134"/>
                  <a:pt x="132" y="134"/>
                  <a:pt x="132" y="134"/>
                </a:cubicBezTo>
                <a:cubicBezTo>
                  <a:pt x="130" y="136"/>
                  <a:pt x="130" y="136"/>
                  <a:pt x="130" y="136"/>
                </a:cubicBezTo>
                <a:lnTo>
                  <a:pt x="132" y="134"/>
                </a:lnTo>
                <a:close/>
              </a:path>
            </a:pathLst>
          </a:custGeom>
          <a:solidFill>
            <a:srgbClr val="07194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518" name="PA_任意多边形 81"/>
          <p:cNvSpPr>
            <a:spLocks noEditPoints="1"/>
          </p:cNvSpPr>
          <p:nvPr>
            <p:custDataLst>
              <p:tags r:id="rId78"/>
            </p:custDataLst>
          </p:nvPr>
        </p:nvSpPr>
        <p:spPr bwMode="auto">
          <a:xfrm>
            <a:off x="3560763" y="3351213"/>
            <a:ext cx="1022350" cy="796925"/>
          </a:xfrm>
          <a:custGeom>
            <a:avLst/>
            <a:gdLst>
              <a:gd name="T0" fmla="*/ 46 w 429"/>
              <a:gd name="T1" fmla="*/ 316 h 334"/>
              <a:gd name="T2" fmla="*/ 91 w 429"/>
              <a:gd name="T3" fmla="*/ 280 h 334"/>
              <a:gd name="T4" fmla="*/ 132 w 429"/>
              <a:gd name="T5" fmla="*/ 276 h 334"/>
              <a:gd name="T6" fmla="*/ 228 w 429"/>
              <a:gd name="T7" fmla="*/ 285 h 334"/>
              <a:gd name="T8" fmla="*/ 321 w 429"/>
              <a:gd name="T9" fmla="*/ 246 h 334"/>
              <a:gd name="T10" fmla="*/ 331 w 429"/>
              <a:gd name="T11" fmla="*/ 271 h 334"/>
              <a:gd name="T12" fmla="*/ 359 w 429"/>
              <a:gd name="T13" fmla="*/ 244 h 334"/>
              <a:gd name="T14" fmla="*/ 379 w 429"/>
              <a:gd name="T15" fmla="*/ 247 h 334"/>
              <a:gd name="T16" fmla="*/ 369 w 429"/>
              <a:gd name="T17" fmla="*/ 202 h 334"/>
              <a:gd name="T18" fmla="*/ 416 w 429"/>
              <a:gd name="T19" fmla="*/ 115 h 334"/>
              <a:gd name="T20" fmla="*/ 415 w 429"/>
              <a:gd name="T21" fmla="*/ 114 h 334"/>
              <a:gd name="T22" fmla="*/ 378 w 429"/>
              <a:gd name="T23" fmla="*/ 127 h 334"/>
              <a:gd name="T24" fmla="*/ 344 w 429"/>
              <a:gd name="T25" fmla="*/ 104 h 334"/>
              <a:gd name="T26" fmla="*/ 396 w 429"/>
              <a:gd name="T27" fmla="*/ 122 h 334"/>
              <a:gd name="T28" fmla="*/ 416 w 429"/>
              <a:gd name="T29" fmla="*/ 102 h 334"/>
              <a:gd name="T30" fmla="*/ 425 w 429"/>
              <a:gd name="T31" fmla="*/ 68 h 334"/>
              <a:gd name="T32" fmla="*/ 426 w 429"/>
              <a:gd name="T33" fmla="*/ 22 h 334"/>
              <a:gd name="T34" fmla="*/ 428 w 429"/>
              <a:gd name="T35" fmla="*/ 18 h 334"/>
              <a:gd name="T36" fmla="*/ 422 w 429"/>
              <a:gd name="T37" fmla="*/ 9 h 334"/>
              <a:gd name="T38" fmla="*/ 419 w 429"/>
              <a:gd name="T39" fmla="*/ 10 h 334"/>
              <a:gd name="T40" fmla="*/ 419 w 429"/>
              <a:gd name="T41" fmla="*/ 9 h 334"/>
              <a:gd name="T42" fmla="*/ 413 w 429"/>
              <a:gd name="T43" fmla="*/ 1 h 334"/>
              <a:gd name="T44" fmla="*/ 406 w 429"/>
              <a:gd name="T45" fmla="*/ 7 h 334"/>
              <a:gd name="T46" fmla="*/ 406 w 429"/>
              <a:gd name="T47" fmla="*/ 8 h 334"/>
              <a:gd name="T48" fmla="*/ 363 w 429"/>
              <a:gd name="T49" fmla="*/ 19 h 334"/>
              <a:gd name="T50" fmla="*/ 311 w 429"/>
              <a:gd name="T51" fmla="*/ 58 h 334"/>
              <a:gd name="T52" fmla="*/ 275 w 429"/>
              <a:gd name="T53" fmla="*/ 128 h 334"/>
              <a:gd name="T54" fmla="*/ 236 w 429"/>
              <a:gd name="T55" fmla="*/ 126 h 334"/>
              <a:gd name="T56" fmla="*/ 237 w 429"/>
              <a:gd name="T57" fmla="*/ 141 h 334"/>
              <a:gd name="T58" fmla="*/ 217 w 429"/>
              <a:gd name="T59" fmla="*/ 152 h 334"/>
              <a:gd name="T60" fmla="*/ 230 w 429"/>
              <a:gd name="T61" fmla="*/ 182 h 334"/>
              <a:gd name="T62" fmla="*/ 152 w 429"/>
              <a:gd name="T63" fmla="*/ 233 h 334"/>
              <a:gd name="T64" fmla="*/ 80 w 429"/>
              <a:gd name="T65" fmla="*/ 226 h 334"/>
              <a:gd name="T66" fmla="*/ 28 w 429"/>
              <a:gd name="T67" fmla="*/ 213 h 334"/>
              <a:gd name="T68" fmla="*/ 0 w 429"/>
              <a:gd name="T69" fmla="*/ 219 h 334"/>
              <a:gd name="T70" fmla="*/ 10 w 429"/>
              <a:gd name="T71" fmla="*/ 228 h 334"/>
              <a:gd name="T72" fmla="*/ 14 w 429"/>
              <a:gd name="T73" fmla="*/ 233 h 334"/>
              <a:gd name="T74" fmla="*/ 26 w 429"/>
              <a:gd name="T75" fmla="*/ 245 h 334"/>
              <a:gd name="T76" fmla="*/ 49 w 429"/>
              <a:gd name="T77" fmla="*/ 250 h 334"/>
              <a:gd name="T78" fmla="*/ 33 w 429"/>
              <a:gd name="T79" fmla="*/ 265 h 334"/>
              <a:gd name="T80" fmla="*/ 14 w 429"/>
              <a:gd name="T81" fmla="*/ 308 h 334"/>
              <a:gd name="T82" fmla="*/ 4 w 429"/>
              <a:gd name="T83" fmla="*/ 320 h 334"/>
              <a:gd name="T84" fmla="*/ 46 w 429"/>
              <a:gd name="T85" fmla="*/ 316 h 334"/>
              <a:gd name="T86" fmla="*/ 356 w 429"/>
              <a:gd name="T87" fmla="*/ 72 h 334"/>
              <a:gd name="T88" fmla="*/ 352 w 429"/>
              <a:gd name="T89" fmla="*/ 61 h 334"/>
              <a:gd name="T90" fmla="*/ 362 w 429"/>
              <a:gd name="T91" fmla="*/ 56 h 334"/>
              <a:gd name="T92" fmla="*/ 366 w 429"/>
              <a:gd name="T93" fmla="*/ 67 h 334"/>
              <a:gd name="T94" fmla="*/ 356 w 429"/>
              <a:gd name="T95" fmla="*/ 72 h 3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429" h="334">
                <a:moveTo>
                  <a:pt x="46" y="316"/>
                </a:moveTo>
                <a:cubicBezTo>
                  <a:pt x="70" y="299"/>
                  <a:pt x="82" y="282"/>
                  <a:pt x="91" y="280"/>
                </a:cubicBezTo>
                <a:cubicBezTo>
                  <a:pt x="100" y="277"/>
                  <a:pt x="120" y="276"/>
                  <a:pt x="132" y="276"/>
                </a:cubicBezTo>
                <a:cubicBezTo>
                  <a:pt x="162" y="279"/>
                  <a:pt x="203" y="289"/>
                  <a:pt x="228" y="285"/>
                </a:cubicBezTo>
                <a:cubicBezTo>
                  <a:pt x="254" y="280"/>
                  <a:pt x="310" y="255"/>
                  <a:pt x="321" y="246"/>
                </a:cubicBezTo>
                <a:cubicBezTo>
                  <a:pt x="321" y="256"/>
                  <a:pt x="323" y="267"/>
                  <a:pt x="331" y="271"/>
                </a:cubicBezTo>
                <a:cubicBezTo>
                  <a:pt x="340" y="274"/>
                  <a:pt x="358" y="271"/>
                  <a:pt x="359" y="244"/>
                </a:cubicBezTo>
                <a:cubicBezTo>
                  <a:pt x="363" y="240"/>
                  <a:pt x="371" y="251"/>
                  <a:pt x="379" y="247"/>
                </a:cubicBezTo>
                <a:cubicBezTo>
                  <a:pt x="387" y="242"/>
                  <a:pt x="376" y="212"/>
                  <a:pt x="369" y="202"/>
                </a:cubicBezTo>
                <a:cubicBezTo>
                  <a:pt x="375" y="197"/>
                  <a:pt x="401" y="158"/>
                  <a:pt x="416" y="115"/>
                </a:cubicBezTo>
                <a:cubicBezTo>
                  <a:pt x="415" y="114"/>
                  <a:pt x="415" y="114"/>
                  <a:pt x="415" y="114"/>
                </a:cubicBezTo>
                <a:cubicBezTo>
                  <a:pt x="406" y="126"/>
                  <a:pt x="393" y="130"/>
                  <a:pt x="378" y="127"/>
                </a:cubicBezTo>
                <a:cubicBezTo>
                  <a:pt x="363" y="124"/>
                  <a:pt x="344" y="104"/>
                  <a:pt x="344" y="104"/>
                </a:cubicBezTo>
                <a:cubicBezTo>
                  <a:pt x="371" y="125"/>
                  <a:pt x="384" y="125"/>
                  <a:pt x="396" y="122"/>
                </a:cubicBezTo>
                <a:cubicBezTo>
                  <a:pt x="408" y="118"/>
                  <a:pt x="413" y="107"/>
                  <a:pt x="416" y="102"/>
                </a:cubicBezTo>
                <a:cubicBezTo>
                  <a:pt x="419" y="97"/>
                  <a:pt x="424" y="73"/>
                  <a:pt x="425" y="68"/>
                </a:cubicBezTo>
                <a:cubicBezTo>
                  <a:pt x="426" y="63"/>
                  <a:pt x="428" y="28"/>
                  <a:pt x="426" y="22"/>
                </a:cubicBezTo>
                <a:cubicBezTo>
                  <a:pt x="427" y="21"/>
                  <a:pt x="428" y="19"/>
                  <a:pt x="428" y="18"/>
                </a:cubicBezTo>
                <a:cubicBezTo>
                  <a:pt x="429" y="14"/>
                  <a:pt x="426" y="10"/>
                  <a:pt x="422" y="9"/>
                </a:cubicBezTo>
                <a:cubicBezTo>
                  <a:pt x="421" y="9"/>
                  <a:pt x="420" y="9"/>
                  <a:pt x="419" y="10"/>
                </a:cubicBezTo>
                <a:cubicBezTo>
                  <a:pt x="419" y="9"/>
                  <a:pt x="419" y="9"/>
                  <a:pt x="419" y="9"/>
                </a:cubicBezTo>
                <a:cubicBezTo>
                  <a:pt x="420" y="5"/>
                  <a:pt x="417" y="1"/>
                  <a:pt x="413" y="1"/>
                </a:cubicBezTo>
                <a:cubicBezTo>
                  <a:pt x="410" y="0"/>
                  <a:pt x="406" y="3"/>
                  <a:pt x="406" y="7"/>
                </a:cubicBezTo>
                <a:cubicBezTo>
                  <a:pt x="406" y="7"/>
                  <a:pt x="406" y="8"/>
                  <a:pt x="406" y="8"/>
                </a:cubicBezTo>
                <a:cubicBezTo>
                  <a:pt x="395" y="10"/>
                  <a:pt x="378" y="13"/>
                  <a:pt x="363" y="19"/>
                </a:cubicBezTo>
                <a:cubicBezTo>
                  <a:pt x="344" y="25"/>
                  <a:pt x="324" y="38"/>
                  <a:pt x="311" y="58"/>
                </a:cubicBezTo>
                <a:cubicBezTo>
                  <a:pt x="289" y="92"/>
                  <a:pt x="281" y="123"/>
                  <a:pt x="275" y="128"/>
                </a:cubicBezTo>
                <a:cubicBezTo>
                  <a:pt x="267" y="127"/>
                  <a:pt x="242" y="121"/>
                  <a:pt x="236" y="126"/>
                </a:cubicBezTo>
                <a:cubicBezTo>
                  <a:pt x="231" y="131"/>
                  <a:pt x="234" y="139"/>
                  <a:pt x="237" y="141"/>
                </a:cubicBezTo>
                <a:cubicBezTo>
                  <a:pt x="239" y="146"/>
                  <a:pt x="223" y="139"/>
                  <a:pt x="217" y="152"/>
                </a:cubicBezTo>
                <a:cubicBezTo>
                  <a:pt x="213" y="162"/>
                  <a:pt x="225" y="180"/>
                  <a:pt x="230" y="182"/>
                </a:cubicBezTo>
                <a:cubicBezTo>
                  <a:pt x="226" y="186"/>
                  <a:pt x="181" y="228"/>
                  <a:pt x="152" y="233"/>
                </a:cubicBezTo>
                <a:cubicBezTo>
                  <a:pt x="124" y="236"/>
                  <a:pt x="100" y="234"/>
                  <a:pt x="80" y="226"/>
                </a:cubicBezTo>
                <a:cubicBezTo>
                  <a:pt x="59" y="219"/>
                  <a:pt x="46" y="211"/>
                  <a:pt x="28" y="213"/>
                </a:cubicBezTo>
                <a:cubicBezTo>
                  <a:pt x="9" y="215"/>
                  <a:pt x="2" y="218"/>
                  <a:pt x="0" y="219"/>
                </a:cubicBezTo>
                <a:cubicBezTo>
                  <a:pt x="0" y="219"/>
                  <a:pt x="10" y="227"/>
                  <a:pt x="10" y="228"/>
                </a:cubicBezTo>
                <a:cubicBezTo>
                  <a:pt x="11" y="229"/>
                  <a:pt x="12" y="230"/>
                  <a:pt x="14" y="233"/>
                </a:cubicBezTo>
                <a:cubicBezTo>
                  <a:pt x="17" y="238"/>
                  <a:pt x="22" y="243"/>
                  <a:pt x="26" y="245"/>
                </a:cubicBezTo>
                <a:cubicBezTo>
                  <a:pt x="29" y="247"/>
                  <a:pt x="45" y="251"/>
                  <a:pt x="49" y="250"/>
                </a:cubicBezTo>
                <a:cubicBezTo>
                  <a:pt x="47" y="251"/>
                  <a:pt x="38" y="256"/>
                  <a:pt x="33" y="265"/>
                </a:cubicBezTo>
                <a:cubicBezTo>
                  <a:pt x="26" y="276"/>
                  <a:pt x="23" y="290"/>
                  <a:pt x="14" y="308"/>
                </a:cubicBezTo>
                <a:cubicBezTo>
                  <a:pt x="10" y="317"/>
                  <a:pt x="4" y="320"/>
                  <a:pt x="4" y="320"/>
                </a:cubicBezTo>
                <a:cubicBezTo>
                  <a:pt x="4" y="320"/>
                  <a:pt x="22" y="334"/>
                  <a:pt x="46" y="316"/>
                </a:cubicBezTo>
                <a:close/>
                <a:moveTo>
                  <a:pt x="356" y="72"/>
                </a:moveTo>
                <a:cubicBezTo>
                  <a:pt x="352" y="70"/>
                  <a:pt x="350" y="65"/>
                  <a:pt x="352" y="61"/>
                </a:cubicBezTo>
                <a:cubicBezTo>
                  <a:pt x="353" y="56"/>
                  <a:pt x="358" y="55"/>
                  <a:pt x="362" y="56"/>
                </a:cubicBezTo>
                <a:cubicBezTo>
                  <a:pt x="366" y="58"/>
                  <a:pt x="368" y="63"/>
                  <a:pt x="366" y="67"/>
                </a:cubicBezTo>
                <a:cubicBezTo>
                  <a:pt x="365" y="72"/>
                  <a:pt x="360" y="73"/>
                  <a:pt x="356" y="72"/>
                </a:cubicBezTo>
                <a:close/>
              </a:path>
            </a:pathLst>
          </a:custGeom>
          <a:solidFill>
            <a:srgbClr val="FF297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519" name="PA_任意多边形 82"/>
          <p:cNvSpPr>
            <a:spLocks noEditPoints="1"/>
          </p:cNvSpPr>
          <p:nvPr>
            <p:custDataLst>
              <p:tags r:id="rId79"/>
            </p:custDataLst>
          </p:nvPr>
        </p:nvSpPr>
        <p:spPr bwMode="auto">
          <a:xfrm>
            <a:off x="3552825" y="3348038"/>
            <a:ext cx="1033463" cy="782638"/>
          </a:xfrm>
          <a:custGeom>
            <a:avLst/>
            <a:gdLst>
              <a:gd name="T0" fmla="*/ 95 w 433"/>
              <a:gd name="T1" fmla="*/ 283 h 328"/>
              <a:gd name="T2" fmla="*/ 135 w 433"/>
              <a:gd name="T3" fmla="*/ 279 h 328"/>
              <a:gd name="T4" fmla="*/ 324 w 433"/>
              <a:gd name="T5" fmla="*/ 247 h 328"/>
              <a:gd name="T6" fmla="*/ 356 w 433"/>
              <a:gd name="T7" fmla="*/ 268 h 328"/>
              <a:gd name="T8" fmla="*/ 371 w 433"/>
              <a:gd name="T9" fmla="*/ 249 h 328"/>
              <a:gd name="T10" fmla="*/ 374 w 433"/>
              <a:gd name="T11" fmla="*/ 201 h 328"/>
              <a:gd name="T12" fmla="*/ 421 w 433"/>
              <a:gd name="T13" fmla="*/ 115 h 328"/>
              <a:gd name="T14" fmla="*/ 360 w 433"/>
              <a:gd name="T15" fmla="*/ 114 h 328"/>
              <a:gd name="T16" fmla="*/ 388 w 433"/>
              <a:gd name="T17" fmla="*/ 126 h 328"/>
              <a:gd name="T18" fmla="*/ 430 w 433"/>
              <a:gd name="T19" fmla="*/ 70 h 328"/>
              <a:gd name="T20" fmla="*/ 430 w 433"/>
              <a:gd name="T21" fmla="*/ 25 h 328"/>
              <a:gd name="T22" fmla="*/ 422 w 433"/>
              <a:gd name="T23" fmla="*/ 11 h 328"/>
              <a:gd name="T24" fmla="*/ 417 w 433"/>
              <a:gd name="T25" fmla="*/ 0 h 328"/>
              <a:gd name="T26" fmla="*/ 408 w 433"/>
              <a:gd name="T27" fmla="*/ 7 h 328"/>
              <a:gd name="T28" fmla="*/ 277 w 433"/>
              <a:gd name="T29" fmla="*/ 127 h 328"/>
              <a:gd name="T30" fmla="*/ 238 w 433"/>
              <a:gd name="T31" fmla="*/ 125 h 328"/>
              <a:gd name="T32" fmla="*/ 239 w 433"/>
              <a:gd name="T33" fmla="*/ 143 h 328"/>
              <a:gd name="T34" fmla="*/ 240 w 433"/>
              <a:gd name="T35" fmla="*/ 143 h 328"/>
              <a:gd name="T36" fmla="*/ 239 w 433"/>
              <a:gd name="T37" fmla="*/ 142 h 328"/>
              <a:gd name="T38" fmla="*/ 227 w 433"/>
              <a:gd name="T39" fmla="*/ 144 h 328"/>
              <a:gd name="T40" fmla="*/ 233 w 433"/>
              <a:gd name="T41" fmla="*/ 183 h 328"/>
              <a:gd name="T42" fmla="*/ 132 w 433"/>
              <a:gd name="T43" fmla="*/ 233 h 328"/>
              <a:gd name="T44" fmla="*/ 5 w 433"/>
              <a:gd name="T45" fmla="*/ 217 h 328"/>
              <a:gd name="T46" fmla="*/ 11 w 433"/>
              <a:gd name="T47" fmla="*/ 229 h 328"/>
              <a:gd name="T48" fmla="*/ 12 w 433"/>
              <a:gd name="T49" fmla="*/ 230 h 328"/>
              <a:gd name="T50" fmla="*/ 28 w 433"/>
              <a:gd name="T51" fmla="*/ 248 h 328"/>
              <a:gd name="T52" fmla="*/ 52 w 433"/>
              <a:gd name="T53" fmla="*/ 251 h 328"/>
              <a:gd name="T54" fmla="*/ 7 w 433"/>
              <a:gd name="T55" fmla="*/ 319 h 328"/>
              <a:gd name="T56" fmla="*/ 6 w 433"/>
              <a:gd name="T57" fmla="*/ 319 h 328"/>
              <a:gd name="T58" fmla="*/ 50 w 433"/>
              <a:gd name="T59" fmla="*/ 319 h 328"/>
              <a:gd name="T60" fmla="*/ 8 w 433"/>
              <a:gd name="T61" fmla="*/ 320 h 328"/>
              <a:gd name="T62" fmla="*/ 37 w 433"/>
              <a:gd name="T63" fmla="*/ 267 h 328"/>
              <a:gd name="T64" fmla="*/ 39 w 433"/>
              <a:gd name="T65" fmla="*/ 247 h 328"/>
              <a:gd name="T66" fmla="*/ 18 w 433"/>
              <a:gd name="T67" fmla="*/ 232 h 328"/>
              <a:gd name="T68" fmla="*/ 15 w 433"/>
              <a:gd name="T69" fmla="*/ 229 h 328"/>
              <a:gd name="T70" fmla="*/ 5 w 433"/>
              <a:gd name="T71" fmla="*/ 219 h 328"/>
              <a:gd name="T72" fmla="*/ 37 w 433"/>
              <a:gd name="T73" fmla="*/ 216 h 328"/>
              <a:gd name="T74" fmla="*/ 156 w 433"/>
              <a:gd name="T75" fmla="*/ 236 h 328"/>
              <a:gd name="T76" fmla="*/ 225 w 433"/>
              <a:gd name="T77" fmla="*/ 169 h 328"/>
              <a:gd name="T78" fmla="*/ 241 w 433"/>
              <a:gd name="T79" fmla="*/ 145 h 328"/>
              <a:gd name="T80" fmla="*/ 238 w 433"/>
              <a:gd name="T81" fmla="*/ 133 h 328"/>
              <a:gd name="T82" fmla="*/ 279 w 433"/>
              <a:gd name="T83" fmla="*/ 131 h 328"/>
              <a:gd name="T84" fmla="*/ 409 w 433"/>
              <a:gd name="T85" fmla="*/ 11 h 328"/>
              <a:gd name="T86" fmla="*/ 416 w 433"/>
              <a:gd name="T87" fmla="*/ 4 h 328"/>
              <a:gd name="T88" fmla="*/ 419 w 433"/>
              <a:gd name="T89" fmla="*/ 14 h 328"/>
              <a:gd name="T90" fmla="*/ 428 w 433"/>
              <a:gd name="T91" fmla="*/ 22 h 328"/>
              <a:gd name="T92" fmla="*/ 426 w 433"/>
              <a:gd name="T93" fmla="*/ 69 h 328"/>
              <a:gd name="T94" fmla="*/ 388 w 433"/>
              <a:gd name="T95" fmla="*/ 122 h 328"/>
              <a:gd name="T96" fmla="*/ 420 w 433"/>
              <a:gd name="T97" fmla="*/ 116 h 328"/>
              <a:gd name="T98" fmla="*/ 391 w 433"/>
              <a:gd name="T99" fmla="*/ 173 h 328"/>
              <a:gd name="T100" fmla="*/ 379 w 433"/>
              <a:gd name="T101" fmla="*/ 221 h 328"/>
              <a:gd name="T102" fmla="*/ 368 w 433"/>
              <a:gd name="T103" fmla="*/ 243 h 328"/>
              <a:gd name="T104" fmla="*/ 340 w 433"/>
              <a:gd name="T105" fmla="*/ 271 h 328"/>
              <a:gd name="T106" fmla="*/ 308 w 433"/>
              <a:gd name="T107" fmla="*/ 255 h 328"/>
              <a:gd name="T108" fmla="*/ 135 w 433"/>
              <a:gd name="T109" fmla="*/ 275 h 328"/>
              <a:gd name="T110" fmla="*/ 86 w 433"/>
              <a:gd name="T111" fmla="*/ 283 h 328"/>
              <a:gd name="T112" fmla="*/ 356 w 433"/>
              <a:gd name="T113" fmla="*/ 62 h 328"/>
              <a:gd name="T114" fmla="*/ 360 w 433"/>
              <a:gd name="T115" fmla="*/ 71 h 328"/>
              <a:gd name="T116" fmla="*/ 366 w 433"/>
              <a:gd name="T117" fmla="*/ 56 h 3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433" h="328">
                <a:moveTo>
                  <a:pt x="49" y="317"/>
                </a:moveTo>
                <a:cubicBezTo>
                  <a:pt x="50" y="319"/>
                  <a:pt x="50" y="319"/>
                  <a:pt x="50" y="319"/>
                </a:cubicBezTo>
                <a:cubicBezTo>
                  <a:pt x="63" y="310"/>
                  <a:pt x="72" y="301"/>
                  <a:pt x="79" y="295"/>
                </a:cubicBezTo>
                <a:cubicBezTo>
                  <a:pt x="82" y="291"/>
                  <a:pt x="85" y="289"/>
                  <a:pt x="88" y="287"/>
                </a:cubicBezTo>
                <a:cubicBezTo>
                  <a:pt x="91" y="285"/>
                  <a:pt x="93" y="283"/>
                  <a:pt x="95" y="283"/>
                </a:cubicBezTo>
                <a:cubicBezTo>
                  <a:pt x="95" y="283"/>
                  <a:pt x="95" y="283"/>
                  <a:pt x="95" y="283"/>
                </a:cubicBezTo>
                <a:cubicBezTo>
                  <a:pt x="95" y="283"/>
                  <a:pt x="95" y="283"/>
                  <a:pt x="95" y="283"/>
                </a:cubicBezTo>
                <a:cubicBezTo>
                  <a:pt x="99" y="281"/>
                  <a:pt x="106" y="280"/>
                  <a:pt x="113" y="280"/>
                </a:cubicBezTo>
                <a:cubicBezTo>
                  <a:pt x="121" y="279"/>
                  <a:pt x="129" y="279"/>
                  <a:pt x="135" y="279"/>
                </a:cubicBezTo>
                <a:cubicBezTo>
                  <a:pt x="135" y="279"/>
                  <a:pt x="135" y="279"/>
                  <a:pt x="135" y="279"/>
                </a:cubicBezTo>
                <a:cubicBezTo>
                  <a:pt x="135" y="277"/>
                  <a:pt x="135" y="277"/>
                  <a:pt x="135" y="277"/>
                </a:cubicBezTo>
                <a:cubicBezTo>
                  <a:pt x="135" y="279"/>
                  <a:pt x="135" y="279"/>
                  <a:pt x="135" y="279"/>
                </a:cubicBezTo>
                <a:cubicBezTo>
                  <a:pt x="160" y="281"/>
                  <a:pt x="192" y="289"/>
                  <a:pt x="217" y="289"/>
                </a:cubicBezTo>
                <a:cubicBezTo>
                  <a:pt x="223" y="289"/>
                  <a:pt x="227" y="288"/>
                  <a:pt x="232" y="288"/>
                </a:cubicBezTo>
                <a:cubicBezTo>
                  <a:pt x="245" y="285"/>
                  <a:pt x="265" y="278"/>
                  <a:pt x="284" y="270"/>
                </a:cubicBezTo>
                <a:cubicBezTo>
                  <a:pt x="293" y="266"/>
                  <a:pt x="302" y="262"/>
                  <a:pt x="309" y="258"/>
                </a:cubicBezTo>
                <a:cubicBezTo>
                  <a:pt x="317" y="255"/>
                  <a:pt x="322" y="251"/>
                  <a:pt x="325" y="249"/>
                </a:cubicBezTo>
                <a:cubicBezTo>
                  <a:pt x="324" y="247"/>
                  <a:pt x="324" y="247"/>
                  <a:pt x="324" y="247"/>
                </a:cubicBezTo>
                <a:cubicBezTo>
                  <a:pt x="322" y="247"/>
                  <a:pt x="322" y="247"/>
                  <a:pt x="322" y="247"/>
                </a:cubicBezTo>
                <a:cubicBezTo>
                  <a:pt x="322" y="252"/>
                  <a:pt x="323" y="257"/>
                  <a:pt x="324" y="262"/>
                </a:cubicBezTo>
                <a:cubicBezTo>
                  <a:pt x="325" y="265"/>
                  <a:pt x="326" y="267"/>
                  <a:pt x="327" y="269"/>
                </a:cubicBezTo>
                <a:cubicBezTo>
                  <a:pt x="329" y="271"/>
                  <a:pt x="331" y="273"/>
                  <a:pt x="333" y="273"/>
                </a:cubicBezTo>
                <a:cubicBezTo>
                  <a:pt x="335" y="274"/>
                  <a:pt x="338" y="275"/>
                  <a:pt x="340" y="275"/>
                </a:cubicBezTo>
                <a:cubicBezTo>
                  <a:pt x="345" y="275"/>
                  <a:pt x="351" y="273"/>
                  <a:pt x="356" y="268"/>
                </a:cubicBezTo>
                <a:cubicBezTo>
                  <a:pt x="360" y="264"/>
                  <a:pt x="364" y="256"/>
                  <a:pt x="364" y="246"/>
                </a:cubicBezTo>
                <a:cubicBezTo>
                  <a:pt x="362" y="245"/>
                  <a:pt x="362" y="245"/>
                  <a:pt x="362" y="245"/>
                </a:cubicBezTo>
                <a:cubicBezTo>
                  <a:pt x="364" y="247"/>
                  <a:pt x="364" y="247"/>
                  <a:pt x="364" y="247"/>
                </a:cubicBezTo>
                <a:cubicBezTo>
                  <a:pt x="364" y="247"/>
                  <a:pt x="364" y="247"/>
                  <a:pt x="364" y="247"/>
                </a:cubicBezTo>
                <a:cubicBezTo>
                  <a:pt x="365" y="247"/>
                  <a:pt x="366" y="247"/>
                  <a:pt x="366" y="247"/>
                </a:cubicBezTo>
                <a:cubicBezTo>
                  <a:pt x="368" y="248"/>
                  <a:pt x="369" y="248"/>
                  <a:pt x="371" y="249"/>
                </a:cubicBezTo>
                <a:cubicBezTo>
                  <a:pt x="373" y="250"/>
                  <a:pt x="375" y="251"/>
                  <a:pt x="378" y="251"/>
                </a:cubicBezTo>
                <a:cubicBezTo>
                  <a:pt x="379" y="251"/>
                  <a:pt x="381" y="250"/>
                  <a:pt x="383" y="249"/>
                </a:cubicBezTo>
                <a:cubicBezTo>
                  <a:pt x="385" y="248"/>
                  <a:pt x="386" y="247"/>
                  <a:pt x="386" y="245"/>
                </a:cubicBezTo>
                <a:cubicBezTo>
                  <a:pt x="387" y="244"/>
                  <a:pt x="387" y="242"/>
                  <a:pt x="387" y="240"/>
                </a:cubicBezTo>
                <a:cubicBezTo>
                  <a:pt x="387" y="234"/>
                  <a:pt x="385" y="227"/>
                  <a:pt x="382" y="220"/>
                </a:cubicBezTo>
                <a:cubicBezTo>
                  <a:pt x="380" y="212"/>
                  <a:pt x="376" y="206"/>
                  <a:pt x="374" y="201"/>
                </a:cubicBezTo>
                <a:cubicBezTo>
                  <a:pt x="372" y="203"/>
                  <a:pt x="372" y="203"/>
                  <a:pt x="372" y="203"/>
                </a:cubicBezTo>
                <a:cubicBezTo>
                  <a:pt x="373" y="204"/>
                  <a:pt x="373" y="204"/>
                  <a:pt x="373" y="204"/>
                </a:cubicBezTo>
                <a:cubicBezTo>
                  <a:pt x="374" y="203"/>
                  <a:pt x="375" y="202"/>
                  <a:pt x="377" y="200"/>
                </a:cubicBezTo>
                <a:cubicBezTo>
                  <a:pt x="382" y="195"/>
                  <a:pt x="389" y="183"/>
                  <a:pt x="398" y="168"/>
                </a:cubicBezTo>
                <a:cubicBezTo>
                  <a:pt x="406" y="154"/>
                  <a:pt x="414" y="135"/>
                  <a:pt x="421" y="116"/>
                </a:cubicBezTo>
                <a:cubicBezTo>
                  <a:pt x="421" y="115"/>
                  <a:pt x="421" y="115"/>
                  <a:pt x="421" y="115"/>
                </a:cubicBezTo>
                <a:cubicBezTo>
                  <a:pt x="419" y="113"/>
                  <a:pt x="419" y="113"/>
                  <a:pt x="419" y="113"/>
                </a:cubicBezTo>
                <a:cubicBezTo>
                  <a:pt x="418" y="113"/>
                  <a:pt x="418" y="113"/>
                  <a:pt x="418" y="113"/>
                </a:cubicBezTo>
                <a:cubicBezTo>
                  <a:pt x="416" y="114"/>
                  <a:pt x="416" y="114"/>
                  <a:pt x="416" y="114"/>
                </a:cubicBezTo>
                <a:cubicBezTo>
                  <a:pt x="409" y="123"/>
                  <a:pt x="401" y="127"/>
                  <a:pt x="391" y="127"/>
                </a:cubicBezTo>
                <a:cubicBezTo>
                  <a:pt x="388" y="127"/>
                  <a:pt x="385" y="126"/>
                  <a:pt x="382" y="126"/>
                </a:cubicBezTo>
                <a:cubicBezTo>
                  <a:pt x="375" y="124"/>
                  <a:pt x="366" y="119"/>
                  <a:pt x="360" y="114"/>
                </a:cubicBezTo>
                <a:cubicBezTo>
                  <a:pt x="356" y="111"/>
                  <a:pt x="353" y="108"/>
                  <a:pt x="351" y="106"/>
                </a:cubicBezTo>
                <a:cubicBezTo>
                  <a:pt x="350" y="105"/>
                  <a:pt x="350" y="105"/>
                  <a:pt x="349" y="104"/>
                </a:cubicBezTo>
                <a:cubicBezTo>
                  <a:pt x="349" y="104"/>
                  <a:pt x="348" y="103"/>
                  <a:pt x="348" y="103"/>
                </a:cubicBezTo>
                <a:cubicBezTo>
                  <a:pt x="347" y="105"/>
                  <a:pt x="347" y="105"/>
                  <a:pt x="347" y="105"/>
                </a:cubicBezTo>
                <a:cubicBezTo>
                  <a:pt x="346" y="106"/>
                  <a:pt x="346" y="106"/>
                  <a:pt x="346" y="106"/>
                </a:cubicBezTo>
                <a:cubicBezTo>
                  <a:pt x="365" y="122"/>
                  <a:pt x="378" y="126"/>
                  <a:pt x="388" y="126"/>
                </a:cubicBezTo>
                <a:cubicBezTo>
                  <a:pt x="392" y="126"/>
                  <a:pt x="396" y="126"/>
                  <a:pt x="400" y="125"/>
                </a:cubicBezTo>
                <a:cubicBezTo>
                  <a:pt x="406" y="123"/>
                  <a:pt x="411" y="119"/>
                  <a:pt x="414" y="115"/>
                </a:cubicBezTo>
                <a:cubicBezTo>
                  <a:pt x="417" y="111"/>
                  <a:pt x="419" y="106"/>
                  <a:pt x="421" y="104"/>
                </a:cubicBezTo>
                <a:cubicBezTo>
                  <a:pt x="422" y="102"/>
                  <a:pt x="422" y="100"/>
                  <a:pt x="423" y="97"/>
                </a:cubicBezTo>
                <a:cubicBezTo>
                  <a:pt x="425" y="92"/>
                  <a:pt x="426" y="86"/>
                  <a:pt x="428" y="81"/>
                </a:cubicBezTo>
                <a:cubicBezTo>
                  <a:pt x="429" y="76"/>
                  <a:pt x="430" y="72"/>
                  <a:pt x="430" y="70"/>
                </a:cubicBezTo>
                <a:cubicBezTo>
                  <a:pt x="431" y="68"/>
                  <a:pt x="431" y="63"/>
                  <a:pt x="431" y="57"/>
                </a:cubicBezTo>
                <a:cubicBezTo>
                  <a:pt x="432" y="51"/>
                  <a:pt x="432" y="44"/>
                  <a:pt x="432" y="38"/>
                </a:cubicBezTo>
                <a:cubicBezTo>
                  <a:pt x="432" y="34"/>
                  <a:pt x="432" y="31"/>
                  <a:pt x="432" y="29"/>
                </a:cubicBezTo>
                <a:cubicBezTo>
                  <a:pt x="431" y="26"/>
                  <a:pt x="431" y="24"/>
                  <a:pt x="431" y="22"/>
                </a:cubicBezTo>
                <a:cubicBezTo>
                  <a:pt x="429" y="23"/>
                  <a:pt x="429" y="23"/>
                  <a:pt x="429" y="23"/>
                </a:cubicBezTo>
                <a:cubicBezTo>
                  <a:pt x="430" y="25"/>
                  <a:pt x="430" y="25"/>
                  <a:pt x="430" y="25"/>
                </a:cubicBezTo>
                <a:cubicBezTo>
                  <a:pt x="432" y="23"/>
                  <a:pt x="433" y="21"/>
                  <a:pt x="433" y="19"/>
                </a:cubicBezTo>
                <a:cubicBezTo>
                  <a:pt x="433" y="18"/>
                  <a:pt x="433" y="18"/>
                  <a:pt x="433" y="18"/>
                </a:cubicBezTo>
                <a:cubicBezTo>
                  <a:pt x="433" y="13"/>
                  <a:pt x="430" y="9"/>
                  <a:pt x="426" y="8"/>
                </a:cubicBezTo>
                <a:cubicBezTo>
                  <a:pt x="425" y="8"/>
                  <a:pt x="425" y="8"/>
                  <a:pt x="424" y="8"/>
                </a:cubicBezTo>
                <a:cubicBezTo>
                  <a:pt x="423" y="8"/>
                  <a:pt x="422" y="8"/>
                  <a:pt x="421" y="9"/>
                </a:cubicBezTo>
                <a:cubicBezTo>
                  <a:pt x="422" y="11"/>
                  <a:pt x="422" y="11"/>
                  <a:pt x="422" y="11"/>
                </a:cubicBezTo>
                <a:cubicBezTo>
                  <a:pt x="424" y="11"/>
                  <a:pt x="424" y="11"/>
                  <a:pt x="424" y="11"/>
                </a:cubicBezTo>
                <a:cubicBezTo>
                  <a:pt x="424" y="10"/>
                  <a:pt x="424" y="10"/>
                  <a:pt x="424" y="10"/>
                </a:cubicBezTo>
                <a:cubicBezTo>
                  <a:pt x="424" y="10"/>
                  <a:pt x="424" y="10"/>
                  <a:pt x="424" y="10"/>
                </a:cubicBezTo>
                <a:cubicBezTo>
                  <a:pt x="424" y="10"/>
                  <a:pt x="424" y="10"/>
                  <a:pt x="424" y="10"/>
                </a:cubicBezTo>
                <a:cubicBezTo>
                  <a:pt x="424" y="10"/>
                  <a:pt x="424" y="9"/>
                  <a:pt x="424" y="9"/>
                </a:cubicBezTo>
                <a:cubicBezTo>
                  <a:pt x="424" y="5"/>
                  <a:pt x="421" y="1"/>
                  <a:pt x="417" y="0"/>
                </a:cubicBezTo>
                <a:cubicBezTo>
                  <a:pt x="416" y="0"/>
                  <a:pt x="416" y="0"/>
                  <a:pt x="415" y="0"/>
                </a:cubicBezTo>
                <a:cubicBezTo>
                  <a:pt x="411" y="0"/>
                  <a:pt x="407" y="3"/>
                  <a:pt x="407" y="7"/>
                </a:cubicBezTo>
                <a:cubicBezTo>
                  <a:pt x="407" y="8"/>
                  <a:pt x="407" y="8"/>
                  <a:pt x="407" y="9"/>
                </a:cubicBezTo>
                <a:cubicBezTo>
                  <a:pt x="407" y="10"/>
                  <a:pt x="407" y="10"/>
                  <a:pt x="407" y="10"/>
                </a:cubicBezTo>
                <a:cubicBezTo>
                  <a:pt x="409" y="9"/>
                  <a:pt x="409" y="9"/>
                  <a:pt x="409" y="9"/>
                </a:cubicBezTo>
                <a:cubicBezTo>
                  <a:pt x="408" y="7"/>
                  <a:pt x="408" y="7"/>
                  <a:pt x="408" y="7"/>
                </a:cubicBezTo>
                <a:cubicBezTo>
                  <a:pt x="397" y="9"/>
                  <a:pt x="380" y="12"/>
                  <a:pt x="365" y="18"/>
                </a:cubicBezTo>
                <a:cubicBezTo>
                  <a:pt x="346" y="24"/>
                  <a:pt x="326" y="37"/>
                  <a:pt x="312" y="58"/>
                </a:cubicBezTo>
                <a:cubicBezTo>
                  <a:pt x="301" y="75"/>
                  <a:pt x="294" y="91"/>
                  <a:pt x="288" y="104"/>
                </a:cubicBezTo>
                <a:cubicBezTo>
                  <a:pt x="286" y="110"/>
                  <a:pt x="283" y="116"/>
                  <a:pt x="282" y="120"/>
                </a:cubicBezTo>
                <a:cubicBezTo>
                  <a:pt x="281" y="122"/>
                  <a:pt x="280" y="123"/>
                  <a:pt x="279" y="125"/>
                </a:cubicBezTo>
                <a:cubicBezTo>
                  <a:pt x="278" y="126"/>
                  <a:pt x="278" y="127"/>
                  <a:pt x="277" y="127"/>
                </a:cubicBezTo>
                <a:cubicBezTo>
                  <a:pt x="278" y="129"/>
                  <a:pt x="278" y="129"/>
                  <a:pt x="278" y="129"/>
                </a:cubicBezTo>
                <a:cubicBezTo>
                  <a:pt x="278" y="127"/>
                  <a:pt x="278" y="127"/>
                  <a:pt x="278" y="127"/>
                </a:cubicBezTo>
                <a:cubicBezTo>
                  <a:pt x="276" y="126"/>
                  <a:pt x="270" y="126"/>
                  <a:pt x="265" y="125"/>
                </a:cubicBezTo>
                <a:cubicBezTo>
                  <a:pt x="259" y="124"/>
                  <a:pt x="253" y="123"/>
                  <a:pt x="248" y="123"/>
                </a:cubicBezTo>
                <a:cubicBezTo>
                  <a:pt x="246" y="123"/>
                  <a:pt x="244" y="123"/>
                  <a:pt x="242" y="124"/>
                </a:cubicBezTo>
                <a:cubicBezTo>
                  <a:pt x="241" y="124"/>
                  <a:pt x="239" y="124"/>
                  <a:pt x="238" y="125"/>
                </a:cubicBezTo>
                <a:cubicBezTo>
                  <a:pt x="235" y="128"/>
                  <a:pt x="234" y="131"/>
                  <a:pt x="234" y="133"/>
                </a:cubicBezTo>
                <a:cubicBezTo>
                  <a:pt x="234" y="136"/>
                  <a:pt x="235" y="138"/>
                  <a:pt x="236" y="140"/>
                </a:cubicBezTo>
                <a:cubicBezTo>
                  <a:pt x="237" y="141"/>
                  <a:pt x="238" y="143"/>
                  <a:pt x="239" y="144"/>
                </a:cubicBezTo>
                <a:cubicBezTo>
                  <a:pt x="240" y="142"/>
                  <a:pt x="240" y="142"/>
                  <a:pt x="240" y="142"/>
                </a:cubicBezTo>
                <a:cubicBezTo>
                  <a:pt x="239" y="143"/>
                  <a:pt x="239" y="143"/>
                  <a:pt x="239" y="143"/>
                </a:cubicBezTo>
                <a:cubicBezTo>
                  <a:pt x="239" y="143"/>
                  <a:pt x="239" y="143"/>
                  <a:pt x="239" y="143"/>
                </a:cubicBezTo>
                <a:cubicBezTo>
                  <a:pt x="239" y="143"/>
                  <a:pt x="239" y="143"/>
                  <a:pt x="239" y="143"/>
                </a:cubicBezTo>
                <a:cubicBezTo>
                  <a:pt x="239" y="143"/>
                  <a:pt x="239" y="143"/>
                  <a:pt x="239" y="143"/>
                </a:cubicBezTo>
                <a:cubicBezTo>
                  <a:pt x="239" y="143"/>
                  <a:pt x="239" y="143"/>
                  <a:pt x="239" y="143"/>
                </a:cubicBezTo>
                <a:cubicBezTo>
                  <a:pt x="239" y="143"/>
                  <a:pt x="239" y="143"/>
                  <a:pt x="239" y="143"/>
                </a:cubicBezTo>
                <a:cubicBezTo>
                  <a:pt x="239" y="143"/>
                  <a:pt x="239" y="143"/>
                  <a:pt x="239" y="143"/>
                </a:cubicBezTo>
                <a:cubicBezTo>
                  <a:pt x="240" y="143"/>
                  <a:pt x="240" y="143"/>
                  <a:pt x="240" y="143"/>
                </a:cubicBezTo>
                <a:cubicBezTo>
                  <a:pt x="239" y="142"/>
                  <a:pt x="239" y="142"/>
                  <a:pt x="239" y="142"/>
                </a:cubicBezTo>
                <a:cubicBezTo>
                  <a:pt x="239" y="143"/>
                  <a:pt x="239" y="143"/>
                  <a:pt x="239" y="143"/>
                </a:cubicBezTo>
                <a:cubicBezTo>
                  <a:pt x="240" y="143"/>
                  <a:pt x="240" y="143"/>
                  <a:pt x="240" y="143"/>
                </a:cubicBezTo>
                <a:cubicBezTo>
                  <a:pt x="239" y="142"/>
                  <a:pt x="239" y="142"/>
                  <a:pt x="239" y="142"/>
                </a:cubicBezTo>
                <a:cubicBezTo>
                  <a:pt x="239" y="143"/>
                  <a:pt x="239" y="143"/>
                  <a:pt x="239" y="143"/>
                </a:cubicBezTo>
                <a:cubicBezTo>
                  <a:pt x="239" y="142"/>
                  <a:pt x="239" y="142"/>
                  <a:pt x="239" y="142"/>
                </a:cubicBezTo>
                <a:cubicBezTo>
                  <a:pt x="239" y="142"/>
                  <a:pt x="239" y="142"/>
                  <a:pt x="239" y="142"/>
                </a:cubicBezTo>
                <a:cubicBezTo>
                  <a:pt x="239" y="143"/>
                  <a:pt x="239" y="143"/>
                  <a:pt x="239" y="143"/>
                </a:cubicBezTo>
                <a:cubicBezTo>
                  <a:pt x="239" y="142"/>
                  <a:pt x="239" y="142"/>
                  <a:pt x="239" y="142"/>
                </a:cubicBezTo>
                <a:cubicBezTo>
                  <a:pt x="239" y="142"/>
                  <a:pt x="239" y="142"/>
                  <a:pt x="239" y="142"/>
                </a:cubicBezTo>
                <a:cubicBezTo>
                  <a:pt x="239" y="142"/>
                  <a:pt x="237" y="142"/>
                  <a:pt x="236" y="142"/>
                </a:cubicBezTo>
                <a:cubicBezTo>
                  <a:pt x="233" y="142"/>
                  <a:pt x="230" y="143"/>
                  <a:pt x="227" y="144"/>
                </a:cubicBezTo>
                <a:cubicBezTo>
                  <a:pt x="224" y="145"/>
                  <a:pt x="220" y="148"/>
                  <a:pt x="219" y="152"/>
                </a:cubicBezTo>
                <a:cubicBezTo>
                  <a:pt x="218" y="154"/>
                  <a:pt x="218" y="156"/>
                  <a:pt x="218" y="158"/>
                </a:cubicBezTo>
                <a:cubicBezTo>
                  <a:pt x="218" y="163"/>
                  <a:pt x="220" y="169"/>
                  <a:pt x="223" y="174"/>
                </a:cubicBezTo>
                <a:cubicBezTo>
                  <a:pt x="224" y="177"/>
                  <a:pt x="226" y="179"/>
                  <a:pt x="227" y="181"/>
                </a:cubicBezTo>
                <a:cubicBezTo>
                  <a:pt x="229" y="183"/>
                  <a:pt x="230" y="184"/>
                  <a:pt x="232" y="185"/>
                </a:cubicBezTo>
                <a:cubicBezTo>
                  <a:pt x="233" y="183"/>
                  <a:pt x="233" y="183"/>
                  <a:pt x="233" y="183"/>
                </a:cubicBezTo>
                <a:cubicBezTo>
                  <a:pt x="231" y="181"/>
                  <a:pt x="231" y="181"/>
                  <a:pt x="231" y="181"/>
                </a:cubicBezTo>
                <a:cubicBezTo>
                  <a:pt x="229" y="183"/>
                  <a:pt x="217" y="195"/>
                  <a:pt x="202" y="206"/>
                </a:cubicBezTo>
                <a:cubicBezTo>
                  <a:pt x="187" y="218"/>
                  <a:pt x="169" y="230"/>
                  <a:pt x="155" y="232"/>
                </a:cubicBezTo>
                <a:cubicBezTo>
                  <a:pt x="155" y="234"/>
                  <a:pt x="155" y="234"/>
                  <a:pt x="155" y="234"/>
                </a:cubicBezTo>
                <a:cubicBezTo>
                  <a:pt x="155" y="232"/>
                  <a:pt x="155" y="232"/>
                  <a:pt x="155" y="232"/>
                </a:cubicBezTo>
                <a:cubicBezTo>
                  <a:pt x="147" y="233"/>
                  <a:pt x="139" y="233"/>
                  <a:pt x="132" y="233"/>
                </a:cubicBezTo>
                <a:cubicBezTo>
                  <a:pt x="114" y="233"/>
                  <a:pt x="98" y="231"/>
                  <a:pt x="83" y="225"/>
                </a:cubicBezTo>
                <a:cubicBezTo>
                  <a:pt x="74" y="222"/>
                  <a:pt x="67" y="219"/>
                  <a:pt x="60" y="216"/>
                </a:cubicBezTo>
                <a:cubicBezTo>
                  <a:pt x="52" y="213"/>
                  <a:pt x="45" y="212"/>
                  <a:pt x="37" y="212"/>
                </a:cubicBezTo>
                <a:cubicBezTo>
                  <a:pt x="35" y="212"/>
                  <a:pt x="33" y="212"/>
                  <a:pt x="31" y="212"/>
                </a:cubicBezTo>
                <a:cubicBezTo>
                  <a:pt x="21" y="213"/>
                  <a:pt x="15" y="214"/>
                  <a:pt x="10" y="216"/>
                </a:cubicBezTo>
                <a:cubicBezTo>
                  <a:pt x="8" y="216"/>
                  <a:pt x="6" y="217"/>
                  <a:pt x="5" y="217"/>
                </a:cubicBezTo>
                <a:cubicBezTo>
                  <a:pt x="4" y="218"/>
                  <a:pt x="3" y="218"/>
                  <a:pt x="2" y="219"/>
                </a:cubicBezTo>
                <a:cubicBezTo>
                  <a:pt x="0" y="220"/>
                  <a:pt x="0" y="220"/>
                  <a:pt x="0" y="220"/>
                </a:cubicBezTo>
                <a:cubicBezTo>
                  <a:pt x="2" y="222"/>
                  <a:pt x="2" y="222"/>
                  <a:pt x="2" y="222"/>
                </a:cubicBezTo>
                <a:cubicBezTo>
                  <a:pt x="2" y="222"/>
                  <a:pt x="3" y="222"/>
                  <a:pt x="4" y="223"/>
                </a:cubicBezTo>
                <a:cubicBezTo>
                  <a:pt x="5" y="224"/>
                  <a:pt x="7" y="226"/>
                  <a:pt x="9" y="227"/>
                </a:cubicBezTo>
                <a:cubicBezTo>
                  <a:pt x="10" y="228"/>
                  <a:pt x="10" y="229"/>
                  <a:pt x="11" y="229"/>
                </a:cubicBezTo>
                <a:cubicBezTo>
                  <a:pt x="11" y="230"/>
                  <a:pt x="11" y="230"/>
                  <a:pt x="11" y="230"/>
                </a:cubicBezTo>
                <a:cubicBezTo>
                  <a:pt x="12" y="230"/>
                  <a:pt x="12" y="230"/>
                  <a:pt x="12" y="230"/>
                </a:cubicBezTo>
                <a:cubicBezTo>
                  <a:pt x="12" y="230"/>
                  <a:pt x="12" y="230"/>
                  <a:pt x="12" y="230"/>
                </a:cubicBezTo>
                <a:cubicBezTo>
                  <a:pt x="11" y="230"/>
                  <a:pt x="11" y="230"/>
                  <a:pt x="11" y="230"/>
                </a:cubicBezTo>
                <a:cubicBezTo>
                  <a:pt x="12" y="230"/>
                  <a:pt x="12" y="230"/>
                  <a:pt x="12" y="230"/>
                </a:cubicBezTo>
                <a:cubicBezTo>
                  <a:pt x="12" y="230"/>
                  <a:pt x="12" y="230"/>
                  <a:pt x="12" y="230"/>
                </a:cubicBezTo>
                <a:cubicBezTo>
                  <a:pt x="11" y="230"/>
                  <a:pt x="11" y="230"/>
                  <a:pt x="11" y="230"/>
                </a:cubicBezTo>
                <a:cubicBezTo>
                  <a:pt x="12" y="230"/>
                  <a:pt x="12" y="231"/>
                  <a:pt x="12" y="231"/>
                </a:cubicBezTo>
                <a:cubicBezTo>
                  <a:pt x="13" y="232"/>
                  <a:pt x="14" y="233"/>
                  <a:pt x="15" y="235"/>
                </a:cubicBezTo>
                <a:cubicBezTo>
                  <a:pt x="17" y="234"/>
                  <a:pt x="17" y="234"/>
                  <a:pt x="17" y="234"/>
                </a:cubicBezTo>
                <a:cubicBezTo>
                  <a:pt x="15" y="235"/>
                  <a:pt x="15" y="235"/>
                  <a:pt x="15" y="235"/>
                </a:cubicBezTo>
                <a:cubicBezTo>
                  <a:pt x="19" y="240"/>
                  <a:pt x="23" y="245"/>
                  <a:pt x="28" y="248"/>
                </a:cubicBezTo>
                <a:cubicBezTo>
                  <a:pt x="29" y="246"/>
                  <a:pt x="29" y="246"/>
                  <a:pt x="29" y="246"/>
                </a:cubicBezTo>
                <a:cubicBezTo>
                  <a:pt x="28" y="248"/>
                  <a:pt x="28" y="248"/>
                  <a:pt x="28" y="248"/>
                </a:cubicBezTo>
                <a:cubicBezTo>
                  <a:pt x="29" y="249"/>
                  <a:pt x="30" y="249"/>
                  <a:pt x="32" y="250"/>
                </a:cubicBezTo>
                <a:cubicBezTo>
                  <a:pt x="37" y="251"/>
                  <a:pt x="45" y="253"/>
                  <a:pt x="50" y="253"/>
                </a:cubicBezTo>
                <a:cubicBezTo>
                  <a:pt x="51" y="253"/>
                  <a:pt x="52" y="253"/>
                  <a:pt x="52" y="253"/>
                </a:cubicBezTo>
                <a:cubicBezTo>
                  <a:pt x="52" y="251"/>
                  <a:pt x="52" y="251"/>
                  <a:pt x="52" y="251"/>
                </a:cubicBezTo>
                <a:cubicBezTo>
                  <a:pt x="51" y="249"/>
                  <a:pt x="51" y="249"/>
                  <a:pt x="51" y="249"/>
                </a:cubicBezTo>
                <a:cubicBezTo>
                  <a:pt x="50" y="249"/>
                  <a:pt x="49" y="250"/>
                  <a:pt x="48" y="251"/>
                </a:cubicBezTo>
                <a:cubicBezTo>
                  <a:pt x="44" y="253"/>
                  <a:pt x="38" y="258"/>
                  <a:pt x="34" y="265"/>
                </a:cubicBezTo>
                <a:cubicBezTo>
                  <a:pt x="27" y="276"/>
                  <a:pt x="24" y="290"/>
                  <a:pt x="15" y="308"/>
                </a:cubicBezTo>
                <a:cubicBezTo>
                  <a:pt x="13" y="313"/>
                  <a:pt x="11" y="315"/>
                  <a:pt x="9" y="317"/>
                </a:cubicBezTo>
                <a:cubicBezTo>
                  <a:pt x="8" y="318"/>
                  <a:pt x="7" y="318"/>
                  <a:pt x="7" y="319"/>
                </a:cubicBezTo>
                <a:cubicBezTo>
                  <a:pt x="6" y="319"/>
                  <a:pt x="6" y="319"/>
                  <a:pt x="6" y="319"/>
                </a:cubicBezTo>
                <a:cubicBezTo>
                  <a:pt x="6" y="319"/>
                  <a:pt x="6" y="319"/>
                  <a:pt x="6" y="319"/>
                </a:cubicBezTo>
                <a:cubicBezTo>
                  <a:pt x="6" y="319"/>
                  <a:pt x="6" y="319"/>
                  <a:pt x="6" y="319"/>
                </a:cubicBezTo>
                <a:cubicBezTo>
                  <a:pt x="6" y="320"/>
                  <a:pt x="6" y="320"/>
                  <a:pt x="6" y="320"/>
                </a:cubicBezTo>
                <a:cubicBezTo>
                  <a:pt x="6" y="319"/>
                  <a:pt x="6" y="319"/>
                  <a:pt x="6" y="319"/>
                </a:cubicBezTo>
                <a:cubicBezTo>
                  <a:pt x="6" y="319"/>
                  <a:pt x="6" y="319"/>
                  <a:pt x="6" y="319"/>
                </a:cubicBezTo>
                <a:cubicBezTo>
                  <a:pt x="6" y="320"/>
                  <a:pt x="6" y="320"/>
                  <a:pt x="6" y="320"/>
                </a:cubicBezTo>
                <a:cubicBezTo>
                  <a:pt x="6" y="319"/>
                  <a:pt x="6" y="319"/>
                  <a:pt x="6" y="319"/>
                </a:cubicBezTo>
                <a:cubicBezTo>
                  <a:pt x="3" y="321"/>
                  <a:pt x="3" y="321"/>
                  <a:pt x="3" y="321"/>
                </a:cubicBezTo>
                <a:cubicBezTo>
                  <a:pt x="6" y="323"/>
                  <a:pt x="6" y="323"/>
                  <a:pt x="6" y="323"/>
                </a:cubicBezTo>
                <a:cubicBezTo>
                  <a:pt x="6" y="323"/>
                  <a:pt x="13" y="328"/>
                  <a:pt x="24" y="328"/>
                </a:cubicBezTo>
                <a:cubicBezTo>
                  <a:pt x="32" y="328"/>
                  <a:pt x="41" y="326"/>
                  <a:pt x="50" y="319"/>
                </a:cubicBezTo>
                <a:cubicBezTo>
                  <a:pt x="49" y="317"/>
                  <a:pt x="49" y="317"/>
                  <a:pt x="49" y="317"/>
                </a:cubicBezTo>
                <a:cubicBezTo>
                  <a:pt x="48" y="315"/>
                  <a:pt x="48" y="315"/>
                  <a:pt x="48" y="315"/>
                </a:cubicBezTo>
                <a:cubicBezTo>
                  <a:pt x="39" y="322"/>
                  <a:pt x="31" y="324"/>
                  <a:pt x="24" y="324"/>
                </a:cubicBezTo>
                <a:cubicBezTo>
                  <a:pt x="19" y="324"/>
                  <a:pt x="15" y="323"/>
                  <a:pt x="12" y="322"/>
                </a:cubicBezTo>
                <a:cubicBezTo>
                  <a:pt x="11" y="321"/>
                  <a:pt x="10" y="321"/>
                  <a:pt x="9" y="320"/>
                </a:cubicBezTo>
                <a:cubicBezTo>
                  <a:pt x="9" y="320"/>
                  <a:pt x="9" y="320"/>
                  <a:pt x="8" y="320"/>
                </a:cubicBezTo>
                <a:cubicBezTo>
                  <a:pt x="8" y="319"/>
                  <a:pt x="8" y="319"/>
                  <a:pt x="8" y="319"/>
                </a:cubicBezTo>
                <a:cubicBezTo>
                  <a:pt x="8" y="319"/>
                  <a:pt x="8" y="319"/>
                  <a:pt x="8" y="319"/>
                </a:cubicBezTo>
                <a:cubicBezTo>
                  <a:pt x="7" y="321"/>
                  <a:pt x="7" y="321"/>
                  <a:pt x="7" y="321"/>
                </a:cubicBezTo>
                <a:cubicBezTo>
                  <a:pt x="8" y="323"/>
                  <a:pt x="8" y="323"/>
                  <a:pt x="8" y="323"/>
                </a:cubicBezTo>
                <a:cubicBezTo>
                  <a:pt x="8" y="323"/>
                  <a:pt x="14" y="320"/>
                  <a:pt x="19" y="310"/>
                </a:cubicBezTo>
                <a:cubicBezTo>
                  <a:pt x="28" y="292"/>
                  <a:pt x="31" y="277"/>
                  <a:pt x="37" y="267"/>
                </a:cubicBezTo>
                <a:cubicBezTo>
                  <a:pt x="40" y="263"/>
                  <a:pt x="43" y="259"/>
                  <a:pt x="46" y="257"/>
                </a:cubicBezTo>
                <a:cubicBezTo>
                  <a:pt x="48" y="256"/>
                  <a:pt x="49" y="255"/>
                  <a:pt x="50" y="254"/>
                </a:cubicBezTo>
                <a:cubicBezTo>
                  <a:pt x="52" y="253"/>
                  <a:pt x="52" y="253"/>
                  <a:pt x="53" y="253"/>
                </a:cubicBezTo>
                <a:cubicBezTo>
                  <a:pt x="51" y="249"/>
                  <a:pt x="51" y="249"/>
                  <a:pt x="51" y="249"/>
                </a:cubicBezTo>
                <a:cubicBezTo>
                  <a:pt x="51" y="249"/>
                  <a:pt x="50" y="249"/>
                  <a:pt x="50" y="249"/>
                </a:cubicBezTo>
                <a:cubicBezTo>
                  <a:pt x="47" y="249"/>
                  <a:pt x="43" y="248"/>
                  <a:pt x="39" y="247"/>
                </a:cubicBezTo>
                <a:cubicBezTo>
                  <a:pt x="37" y="247"/>
                  <a:pt x="35" y="246"/>
                  <a:pt x="33" y="246"/>
                </a:cubicBezTo>
                <a:cubicBezTo>
                  <a:pt x="32" y="245"/>
                  <a:pt x="30" y="245"/>
                  <a:pt x="30" y="245"/>
                </a:cubicBezTo>
                <a:cubicBezTo>
                  <a:pt x="30" y="245"/>
                  <a:pt x="30" y="245"/>
                  <a:pt x="30" y="245"/>
                </a:cubicBezTo>
                <a:cubicBezTo>
                  <a:pt x="26" y="243"/>
                  <a:pt x="22" y="237"/>
                  <a:pt x="18" y="232"/>
                </a:cubicBezTo>
                <a:cubicBezTo>
                  <a:pt x="18" y="232"/>
                  <a:pt x="18" y="232"/>
                  <a:pt x="18" y="232"/>
                </a:cubicBezTo>
                <a:cubicBezTo>
                  <a:pt x="18" y="232"/>
                  <a:pt x="18" y="232"/>
                  <a:pt x="18" y="232"/>
                </a:cubicBezTo>
                <a:cubicBezTo>
                  <a:pt x="17" y="231"/>
                  <a:pt x="16" y="230"/>
                  <a:pt x="16" y="230"/>
                </a:cubicBezTo>
                <a:cubicBezTo>
                  <a:pt x="15" y="229"/>
                  <a:pt x="15" y="229"/>
                  <a:pt x="15" y="229"/>
                </a:cubicBezTo>
                <a:cubicBezTo>
                  <a:pt x="15" y="229"/>
                  <a:pt x="15" y="229"/>
                  <a:pt x="15" y="229"/>
                </a:cubicBezTo>
                <a:cubicBezTo>
                  <a:pt x="15" y="229"/>
                  <a:pt x="15" y="229"/>
                  <a:pt x="15" y="229"/>
                </a:cubicBezTo>
                <a:cubicBezTo>
                  <a:pt x="14" y="229"/>
                  <a:pt x="14" y="229"/>
                  <a:pt x="14" y="229"/>
                </a:cubicBezTo>
                <a:cubicBezTo>
                  <a:pt x="15" y="229"/>
                  <a:pt x="15" y="229"/>
                  <a:pt x="15" y="229"/>
                </a:cubicBezTo>
                <a:cubicBezTo>
                  <a:pt x="15" y="229"/>
                  <a:pt x="15" y="229"/>
                  <a:pt x="15" y="229"/>
                </a:cubicBezTo>
                <a:cubicBezTo>
                  <a:pt x="14" y="229"/>
                  <a:pt x="14" y="229"/>
                  <a:pt x="14" y="229"/>
                </a:cubicBezTo>
                <a:cubicBezTo>
                  <a:pt x="15" y="229"/>
                  <a:pt x="15" y="229"/>
                  <a:pt x="15" y="229"/>
                </a:cubicBezTo>
                <a:cubicBezTo>
                  <a:pt x="15" y="228"/>
                  <a:pt x="15" y="228"/>
                  <a:pt x="15" y="228"/>
                </a:cubicBezTo>
                <a:cubicBezTo>
                  <a:pt x="14" y="227"/>
                  <a:pt x="13" y="226"/>
                  <a:pt x="12" y="225"/>
                </a:cubicBezTo>
                <a:cubicBezTo>
                  <a:pt x="9" y="222"/>
                  <a:pt x="5" y="219"/>
                  <a:pt x="5" y="219"/>
                </a:cubicBezTo>
                <a:cubicBezTo>
                  <a:pt x="3" y="220"/>
                  <a:pt x="3" y="220"/>
                  <a:pt x="3" y="220"/>
                </a:cubicBezTo>
                <a:cubicBezTo>
                  <a:pt x="5" y="222"/>
                  <a:pt x="5" y="222"/>
                  <a:pt x="5" y="222"/>
                </a:cubicBezTo>
                <a:cubicBezTo>
                  <a:pt x="5" y="222"/>
                  <a:pt x="5" y="222"/>
                  <a:pt x="5" y="222"/>
                </a:cubicBezTo>
                <a:cubicBezTo>
                  <a:pt x="5" y="222"/>
                  <a:pt x="6" y="221"/>
                  <a:pt x="7" y="221"/>
                </a:cubicBezTo>
                <a:cubicBezTo>
                  <a:pt x="10" y="219"/>
                  <a:pt x="18" y="218"/>
                  <a:pt x="31" y="216"/>
                </a:cubicBezTo>
                <a:cubicBezTo>
                  <a:pt x="33" y="216"/>
                  <a:pt x="35" y="216"/>
                  <a:pt x="37" y="216"/>
                </a:cubicBezTo>
                <a:cubicBezTo>
                  <a:pt x="45" y="216"/>
                  <a:pt x="51" y="217"/>
                  <a:pt x="58" y="220"/>
                </a:cubicBezTo>
                <a:cubicBezTo>
                  <a:pt x="65" y="222"/>
                  <a:pt x="73" y="226"/>
                  <a:pt x="82" y="229"/>
                </a:cubicBezTo>
                <a:cubicBezTo>
                  <a:pt x="97" y="235"/>
                  <a:pt x="113" y="237"/>
                  <a:pt x="132" y="237"/>
                </a:cubicBezTo>
                <a:cubicBezTo>
                  <a:pt x="140" y="237"/>
                  <a:pt x="147" y="237"/>
                  <a:pt x="156" y="236"/>
                </a:cubicBezTo>
                <a:cubicBezTo>
                  <a:pt x="156" y="236"/>
                  <a:pt x="156" y="236"/>
                  <a:pt x="156" y="236"/>
                </a:cubicBezTo>
                <a:cubicBezTo>
                  <a:pt x="156" y="236"/>
                  <a:pt x="156" y="236"/>
                  <a:pt x="156" y="236"/>
                </a:cubicBezTo>
                <a:cubicBezTo>
                  <a:pt x="171" y="233"/>
                  <a:pt x="189" y="221"/>
                  <a:pt x="205" y="210"/>
                </a:cubicBezTo>
                <a:cubicBezTo>
                  <a:pt x="220" y="198"/>
                  <a:pt x="232" y="186"/>
                  <a:pt x="234" y="184"/>
                </a:cubicBezTo>
                <a:cubicBezTo>
                  <a:pt x="236" y="182"/>
                  <a:pt x="236" y="182"/>
                  <a:pt x="236" y="182"/>
                </a:cubicBezTo>
                <a:cubicBezTo>
                  <a:pt x="234" y="181"/>
                  <a:pt x="234" y="181"/>
                  <a:pt x="234" y="181"/>
                </a:cubicBezTo>
                <a:cubicBezTo>
                  <a:pt x="233" y="181"/>
                  <a:pt x="232" y="180"/>
                  <a:pt x="231" y="178"/>
                </a:cubicBezTo>
                <a:cubicBezTo>
                  <a:pt x="229" y="176"/>
                  <a:pt x="226" y="172"/>
                  <a:pt x="225" y="169"/>
                </a:cubicBezTo>
                <a:cubicBezTo>
                  <a:pt x="223" y="165"/>
                  <a:pt x="222" y="161"/>
                  <a:pt x="222" y="158"/>
                </a:cubicBezTo>
                <a:cubicBezTo>
                  <a:pt x="222" y="156"/>
                  <a:pt x="222" y="155"/>
                  <a:pt x="222" y="154"/>
                </a:cubicBezTo>
                <a:cubicBezTo>
                  <a:pt x="223" y="151"/>
                  <a:pt x="225" y="149"/>
                  <a:pt x="227" y="148"/>
                </a:cubicBezTo>
                <a:cubicBezTo>
                  <a:pt x="229" y="147"/>
                  <a:pt x="233" y="146"/>
                  <a:pt x="236" y="146"/>
                </a:cubicBezTo>
                <a:cubicBezTo>
                  <a:pt x="237" y="146"/>
                  <a:pt x="238" y="146"/>
                  <a:pt x="240" y="146"/>
                </a:cubicBezTo>
                <a:cubicBezTo>
                  <a:pt x="240" y="146"/>
                  <a:pt x="241" y="146"/>
                  <a:pt x="241" y="145"/>
                </a:cubicBezTo>
                <a:cubicBezTo>
                  <a:pt x="242" y="145"/>
                  <a:pt x="243" y="144"/>
                  <a:pt x="243" y="143"/>
                </a:cubicBezTo>
                <a:cubicBezTo>
                  <a:pt x="243" y="142"/>
                  <a:pt x="243" y="142"/>
                  <a:pt x="242" y="142"/>
                </a:cubicBezTo>
                <a:cubicBezTo>
                  <a:pt x="242" y="141"/>
                  <a:pt x="242" y="141"/>
                  <a:pt x="242" y="141"/>
                </a:cubicBezTo>
                <a:cubicBezTo>
                  <a:pt x="242" y="141"/>
                  <a:pt x="242" y="141"/>
                  <a:pt x="242" y="141"/>
                </a:cubicBezTo>
                <a:cubicBezTo>
                  <a:pt x="241" y="140"/>
                  <a:pt x="240" y="139"/>
                  <a:pt x="240" y="138"/>
                </a:cubicBezTo>
                <a:cubicBezTo>
                  <a:pt x="239" y="137"/>
                  <a:pt x="238" y="135"/>
                  <a:pt x="238" y="133"/>
                </a:cubicBezTo>
                <a:cubicBezTo>
                  <a:pt x="238" y="131"/>
                  <a:pt x="239" y="130"/>
                  <a:pt x="241" y="128"/>
                </a:cubicBezTo>
                <a:cubicBezTo>
                  <a:pt x="241" y="128"/>
                  <a:pt x="242" y="128"/>
                  <a:pt x="243" y="128"/>
                </a:cubicBezTo>
                <a:cubicBezTo>
                  <a:pt x="244" y="127"/>
                  <a:pt x="246" y="127"/>
                  <a:pt x="248" y="127"/>
                </a:cubicBezTo>
                <a:cubicBezTo>
                  <a:pt x="252" y="127"/>
                  <a:pt x="258" y="128"/>
                  <a:pt x="264" y="129"/>
                </a:cubicBezTo>
                <a:cubicBezTo>
                  <a:pt x="270" y="130"/>
                  <a:pt x="275" y="130"/>
                  <a:pt x="278" y="131"/>
                </a:cubicBezTo>
                <a:cubicBezTo>
                  <a:pt x="279" y="131"/>
                  <a:pt x="279" y="131"/>
                  <a:pt x="279" y="131"/>
                </a:cubicBezTo>
                <a:cubicBezTo>
                  <a:pt x="279" y="130"/>
                  <a:pt x="279" y="130"/>
                  <a:pt x="279" y="130"/>
                </a:cubicBezTo>
                <a:cubicBezTo>
                  <a:pt x="281" y="129"/>
                  <a:pt x="281" y="128"/>
                  <a:pt x="282" y="127"/>
                </a:cubicBezTo>
                <a:cubicBezTo>
                  <a:pt x="285" y="122"/>
                  <a:pt x="289" y="112"/>
                  <a:pt x="294" y="101"/>
                </a:cubicBezTo>
                <a:cubicBezTo>
                  <a:pt x="299" y="89"/>
                  <a:pt x="306" y="75"/>
                  <a:pt x="315" y="61"/>
                </a:cubicBezTo>
                <a:cubicBezTo>
                  <a:pt x="329" y="40"/>
                  <a:pt x="348" y="28"/>
                  <a:pt x="366" y="21"/>
                </a:cubicBezTo>
                <a:cubicBezTo>
                  <a:pt x="381" y="16"/>
                  <a:pt x="398" y="13"/>
                  <a:pt x="409" y="11"/>
                </a:cubicBezTo>
                <a:cubicBezTo>
                  <a:pt x="411" y="11"/>
                  <a:pt x="411" y="11"/>
                  <a:pt x="411" y="11"/>
                </a:cubicBezTo>
                <a:cubicBezTo>
                  <a:pt x="411" y="9"/>
                  <a:pt x="411" y="9"/>
                  <a:pt x="411" y="9"/>
                </a:cubicBezTo>
                <a:cubicBezTo>
                  <a:pt x="411" y="9"/>
                  <a:pt x="411" y="9"/>
                  <a:pt x="411" y="9"/>
                </a:cubicBezTo>
                <a:cubicBezTo>
                  <a:pt x="411" y="8"/>
                  <a:pt x="411" y="8"/>
                  <a:pt x="411" y="8"/>
                </a:cubicBezTo>
                <a:cubicBezTo>
                  <a:pt x="411" y="6"/>
                  <a:pt x="413" y="4"/>
                  <a:pt x="415" y="4"/>
                </a:cubicBezTo>
                <a:cubicBezTo>
                  <a:pt x="416" y="4"/>
                  <a:pt x="416" y="4"/>
                  <a:pt x="416" y="4"/>
                </a:cubicBezTo>
                <a:cubicBezTo>
                  <a:pt x="418" y="4"/>
                  <a:pt x="420" y="6"/>
                  <a:pt x="420" y="9"/>
                </a:cubicBezTo>
                <a:cubicBezTo>
                  <a:pt x="420" y="10"/>
                  <a:pt x="420" y="10"/>
                  <a:pt x="420" y="10"/>
                </a:cubicBezTo>
                <a:cubicBezTo>
                  <a:pt x="422" y="10"/>
                  <a:pt x="422" y="10"/>
                  <a:pt x="422" y="10"/>
                </a:cubicBezTo>
                <a:cubicBezTo>
                  <a:pt x="420" y="9"/>
                  <a:pt x="420" y="9"/>
                  <a:pt x="420" y="9"/>
                </a:cubicBezTo>
                <a:cubicBezTo>
                  <a:pt x="420" y="10"/>
                  <a:pt x="420" y="10"/>
                  <a:pt x="420" y="10"/>
                </a:cubicBezTo>
                <a:cubicBezTo>
                  <a:pt x="419" y="14"/>
                  <a:pt x="419" y="14"/>
                  <a:pt x="419" y="14"/>
                </a:cubicBezTo>
                <a:cubicBezTo>
                  <a:pt x="423" y="13"/>
                  <a:pt x="423" y="13"/>
                  <a:pt x="423" y="13"/>
                </a:cubicBezTo>
                <a:cubicBezTo>
                  <a:pt x="423" y="12"/>
                  <a:pt x="424" y="12"/>
                  <a:pt x="424" y="12"/>
                </a:cubicBezTo>
                <a:cubicBezTo>
                  <a:pt x="425" y="12"/>
                  <a:pt x="425" y="12"/>
                  <a:pt x="425" y="12"/>
                </a:cubicBezTo>
                <a:cubicBezTo>
                  <a:pt x="427" y="13"/>
                  <a:pt x="429" y="15"/>
                  <a:pt x="429" y="18"/>
                </a:cubicBezTo>
                <a:cubicBezTo>
                  <a:pt x="429" y="18"/>
                  <a:pt x="429" y="18"/>
                  <a:pt x="429" y="18"/>
                </a:cubicBezTo>
                <a:cubicBezTo>
                  <a:pt x="429" y="20"/>
                  <a:pt x="428" y="21"/>
                  <a:pt x="428" y="22"/>
                </a:cubicBezTo>
                <a:cubicBezTo>
                  <a:pt x="426" y="22"/>
                  <a:pt x="426" y="22"/>
                  <a:pt x="426" y="22"/>
                </a:cubicBezTo>
                <a:cubicBezTo>
                  <a:pt x="427" y="24"/>
                  <a:pt x="427" y="24"/>
                  <a:pt x="427" y="24"/>
                </a:cubicBezTo>
                <a:cubicBezTo>
                  <a:pt x="427" y="24"/>
                  <a:pt x="427" y="26"/>
                  <a:pt x="428" y="29"/>
                </a:cubicBezTo>
                <a:cubicBezTo>
                  <a:pt x="428" y="31"/>
                  <a:pt x="428" y="34"/>
                  <a:pt x="428" y="38"/>
                </a:cubicBezTo>
                <a:cubicBezTo>
                  <a:pt x="428" y="44"/>
                  <a:pt x="428" y="51"/>
                  <a:pt x="427" y="57"/>
                </a:cubicBezTo>
                <a:cubicBezTo>
                  <a:pt x="427" y="63"/>
                  <a:pt x="427" y="67"/>
                  <a:pt x="426" y="69"/>
                </a:cubicBezTo>
                <a:cubicBezTo>
                  <a:pt x="426" y="71"/>
                  <a:pt x="424" y="78"/>
                  <a:pt x="422" y="85"/>
                </a:cubicBezTo>
                <a:cubicBezTo>
                  <a:pt x="421" y="89"/>
                  <a:pt x="420" y="93"/>
                  <a:pt x="420" y="96"/>
                </a:cubicBezTo>
                <a:cubicBezTo>
                  <a:pt x="419" y="98"/>
                  <a:pt x="418" y="101"/>
                  <a:pt x="417" y="102"/>
                </a:cubicBezTo>
                <a:cubicBezTo>
                  <a:pt x="416" y="105"/>
                  <a:pt x="414" y="109"/>
                  <a:pt x="411" y="112"/>
                </a:cubicBezTo>
                <a:cubicBezTo>
                  <a:pt x="408" y="116"/>
                  <a:pt x="404" y="119"/>
                  <a:pt x="399" y="121"/>
                </a:cubicBezTo>
                <a:cubicBezTo>
                  <a:pt x="395" y="122"/>
                  <a:pt x="392" y="122"/>
                  <a:pt x="388" y="122"/>
                </a:cubicBezTo>
                <a:cubicBezTo>
                  <a:pt x="379" y="122"/>
                  <a:pt x="367" y="118"/>
                  <a:pt x="348" y="103"/>
                </a:cubicBezTo>
                <a:cubicBezTo>
                  <a:pt x="345" y="106"/>
                  <a:pt x="345" y="106"/>
                  <a:pt x="345" y="106"/>
                </a:cubicBezTo>
                <a:cubicBezTo>
                  <a:pt x="345" y="106"/>
                  <a:pt x="350" y="111"/>
                  <a:pt x="357" y="117"/>
                </a:cubicBezTo>
                <a:cubicBezTo>
                  <a:pt x="364" y="122"/>
                  <a:pt x="373" y="128"/>
                  <a:pt x="381" y="130"/>
                </a:cubicBezTo>
                <a:cubicBezTo>
                  <a:pt x="384" y="130"/>
                  <a:pt x="388" y="131"/>
                  <a:pt x="391" y="131"/>
                </a:cubicBezTo>
                <a:cubicBezTo>
                  <a:pt x="402" y="131"/>
                  <a:pt x="412" y="126"/>
                  <a:pt x="420" y="116"/>
                </a:cubicBezTo>
                <a:cubicBezTo>
                  <a:pt x="418" y="115"/>
                  <a:pt x="418" y="115"/>
                  <a:pt x="418" y="115"/>
                </a:cubicBezTo>
                <a:cubicBezTo>
                  <a:pt x="417" y="117"/>
                  <a:pt x="417" y="117"/>
                  <a:pt x="417" y="117"/>
                </a:cubicBezTo>
                <a:cubicBezTo>
                  <a:pt x="418" y="117"/>
                  <a:pt x="418" y="117"/>
                  <a:pt x="418" y="117"/>
                </a:cubicBezTo>
                <a:cubicBezTo>
                  <a:pt x="419" y="116"/>
                  <a:pt x="419" y="116"/>
                  <a:pt x="419" y="116"/>
                </a:cubicBezTo>
                <a:cubicBezTo>
                  <a:pt x="417" y="115"/>
                  <a:pt x="417" y="115"/>
                  <a:pt x="417" y="115"/>
                </a:cubicBezTo>
                <a:cubicBezTo>
                  <a:pt x="410" y="136"/>
                  <a:pt x="400" y="157"/>
                  <a:pt x="391" y="173"/>
                </a:cubicBezTo>
                <a:cubicBezTo>
                  <a:pt x="386" y="180"/>
                  <a:pt x="382" y="187"/>
                  <a:pt x="378" y="192"/>
                </a:cubicBezTo>
                <a:cubicBezTo>
                  <a:pt x="377" y="194"/>
                  <a:pt x="375" y="196"/>
                  <a:pt x="374" y="198"/>
                </a:cubicBezTo>
                <a:cubicBezTo>
                  <a:pt x="372" y="200"/>
                  <a:pt x="371" y="201"/>
                  <a:pt x="371" y="201"/>
                </a:cubicBezTo>
                <a:cubicBezTo>
                  <a:pt x="370" y="202"/>
                  <a:pt x="370" y="202"/>
                  <a:pt x="370" y="202"/>
                </a:cubicBezTo>
                <a:cubicBezTo>
                  <a:pt x="371" y="204"/>
                  <a:pt x="371" y="204"/>
                  <a:pt x="371" y="204"/>
                </a:cubicBezTo>
                <a:cubicBezTo>
                  <a:pt x="373" y="207"/>
                  <a:pt x="376" y="214"/>
                  <a:pt x="379" y="221"/>
                </a:cubicBezTo>
                <a:cubicBezTo>
                  <a:pt x="381" y="228"/>
                  <a:pt x="383" y="235"/>
                  <a:pt x="383" y="240"/>
                </a:cubicBezTo>
                <a:cubicBezTo>
                  <a:pt x="383" y="242"/>
                  <a:pt x="383" y="243"/>
                  <a:pt x="382" y="244"/>
                </a:cubicBezTo>
                <a:cubicBezTo>
                  <a:pt x="382" y="245"/>
                  <a:pt x="382" y="246"/>
                  <a:pt x="381" y="246"/>
                </a:cubicBezTo>
                <a:cubicBezTo>
                  <a:pt x="380" y="246"/>
                  <a:pt x="379" y="247"/>
                  <a:pt x="378" y="247"/>
                </a:cubicBezTo>
                <a:cubicBezTo>
                  <a:pt x="376" y="247"/>
                  <a:pt x="373" y="246"/>
                  <a:pt x="371" y="245"/>
                </a:cubicBezTo>
                <a:cubicBezTo>
                  <a:pt x="370" y="244"/>
                  <a:pt x="369" y="244"/>
                  <a:pt x="368" y="243"/>
                </a:cubicBezTo>
                <a:cubicBezTo>
                  <a:pt x="367" y="243"/>
                  <a:pt x="366" y="243"/>
                  <a:pt x="364" y="243"/>
                </a:cubicBezTo>
                <a:cubicBezTo>
                  <a:pt x="363" y="242"/>
                  <a:pt x="362" y="243"/>
                  <a:pt x="361" y="244"/>
                </a:cubicBezTo>
                <a:cubicBezTo>
                  <a:pt x="360" y="245"/>
                  <a:pt x="360" y="245"/>
                  <a:pt x="360" y="245"/>
                </a:cubicBezTo>
                <a:cubicBezTo>
                  <a:pt x="360" y="245"/>
                  <a:pt x="360" y="245"/>
                  <a:pt x="360" y="245"/>
                </a:cubicBezTo>
                <a:cubicBezTo>
                  <a:pt x="360" y="255"/>
                  <a:pt x="357" y="262"/>
                  <a:pt x="353" y="265"/>
                </a:cubicBezTo>
                <a:cubicBezTo>
                  <a:pt x="349" y="269"/>
                  <a:pt x="344" y="271"/>
                  <a:pt x="340" y="271"/>
                </a:cubicBezTo>
                <a:cubicBezTo>
                  <a:pt x="338" y="271"/>
                  <a:pt x="336" y="270"/>
                  <a:pt x="335" y="270"/>
                </a:cubicBezTo>
                <a:cubicBezTo>
                  <a:pt x="333" y="269"/>
                  <a:pt x="332" y="268"/>
                  <a:pt x="331" y="266"/>
                </a:cubicBezTo>
                <a:cubicBezTo>
                  <a:pt x="327" y="262"/>
                  <a:pt x="326" y="254"/>
                  <a:pt x="326" y="247"/>
                </a:cubicBezTo>
                <a:cubicBezTo>
                  <a:pt x="326" y="243"/>
                  <a:pt x="326" y="243"/>
                  <a:pt x="326" y="243"/>
                </a:cubicBezTo>
                <a:cubicBezTo>
                  <a:pt x="323" y="246"/>
                  <a:pt x="323" y="246"/>
                  <a:pt x="323" y="246"/>
                </a:cubicBezTo>
                <a:cubicBezTo>
                  <a:pt x="320" y="248"/>
                  <a:pt x="315" y="251"/>
                  <a:pt x="308" y="255"/>
                </a:cubicBezTo>
                <a:cubicBezTo>
                  <a:pt x="297" y="260"/>
                  <a:pt x="282" y="267"/>
                  <a:pt x="268" y="272"/>
                </a:cubicBezTo>
                <a:cubicBezTo>
                  <a:pt x="254" y="278"/>
                  <a:pt x="240" y="282"/>
                  <a:pt x="231" y="284"/>
                </a:cubicBezTo>
                <a:cubicBezTo>
                  <a:pt x="227" y="284"/>
                  <a:pt x="222" y="285"/>
                  <a:pt x="217" y="285"/>
                </a:cubicBezTo>
                <a:cubicBezTo>
                  <a:pt x="193" y="285"/>
                  <a:pt x="160" y="277"/>
                  <a:pt x="136" y="275"/>
                </a:cubicBezTo>
                <a:cubicBezTo>
                  <a:pt x="135" y="275"/>
                  <a:pt x="135" y="275"/>
                  <a:pt x="135" y="275"/>
                </a:cubicBezTo>
                <a:cubicBezTo>
                  <a:pt x="135" y="275"/>
                  <a:pt x="135" y="275"/>
                  <a:pt x="135" y="275"/>
                </a:cubicBezTo>
                <a:cubicBezTo>
                  <a:pt x="135" y="275"/>
                  <a:pt x="135" y="275"/>
                  <a:pt x="135" y="275"/>
                </a:cubicBezTo>
                <a:cubicBezTo>
                  <a:pt x="129" y="275"/>
                  <a:pt x="121" y="275"/>
                  <a:pt x="113" y="276"/>
                </a:cubicBezTo>
                <a:cubicBezTo>
                  <a:pt x="105" y="276"/>
                  <a:pt x="98" y="277"/>
                  <a:pt x="94" y="279"/>
                </a:cubicBezTo>
                <a:cubicBezTo>
                  <a:pt x="94" y="281"/>
                  <a:pt x="94" y="281"/>
                  <a:pt x="94" y="281"/>
                </a:cubicBezTo>
                <a:cubicBezTo>
                  <a:pt x="94" y="279"/>
                  <a:pt x="94" y="279"/>
                  <a:pt x="94" y="279"/>
                </a:cubicBezTo>
                <a:cubicBezTo>
                  <a:pt x="91" y="280"/>
                  <a:pt x="89" y="281"/>
                  <a:pt x="86" y="283"/>
                </a:cubicBezTo>
                <a:cubicBezTo>
                  <a:pt x="77" y="290"/>
                  <a:pt x="66" y="302"/>
                  <a:pt x="48" y="315"/>
                </a:cubicBezTo>
                <a:lnTo>
                  <a:pt x="49" y="317"/>
                </a:lnTo>
                <a:close/>
                <a:moveTo>
                  <a:pt x="359" y="73"/>
                </a:moveTo>
                <a:cubicBezTo>
                  <a:pt x="360" y="71"/>
                  <a:pt x="360" y="71"/>
                  <a:pt x="360" y="71"/>
                </a:cubicBezTo>
                <a:cubicBezTo>
                  <a:pt x="357" y="70"/>
                  <a:pt x="356" y="67"/>
                  <a:pt x="356" y="65"/>
                </a:cubicBezTo>
                <a:cubicBezTo>
                  <a:pt x="356" y="64"/>
                  <a:pt x="356" y="63"/>
                  <a:pt x="356" y="62"/>
                </a:cubicBezTo>
                <a:cubicBezTo>
                  <a:pt x="357" y="60"/>
                  <a:pt x="360" y="59"/>
                  <a:pt x="362" y="59"/>
                </a:cubicBezTo>
                <a:cubicBezTo>
                  <a:pt x="363" y="59"/>
                  <a:pt x="364" y="59"/>
                  <a:pt x="364" y="59"/>
                </a:cubicBezTo>
                <a:cubicBezTo>
                  <a:pt x="367" y="60"/>
                  <a:pt x="368" y="63"/>
                  <a:pt x="368" y="65"/>
                </a:cubicBezTo>
                <a:cubicBezTo>
                  <a:pt x="368" y="66"/>
                  <a:pt x="368" y="67"/>
                  <a:pt x="368" y="68"/>
                </a:cubicBezTo>
                <a:cubicBezTo>
                  <a:pt x="367" y="70"/>
                  <a:pt x="364" y="71"/>
                  <a:pt x="362" y="71"/>
                </a:cubicBezTo>
                <a:cubicBezTo>
                  <a:pt x="361" y="71"/>
                  <a:pt x="360" y="71"/>
                  <a:pt x="360" y="71"/>
                </a:cubicBezTo>
                <a:cubicBezTo>
                  <a:pt x="359" y="73"/>
                  <a:pt x="359" y="73"/>
                  <a:pt x="359" y="73"/>
                </a:cubicBezTo>
                <a:cubicBezTo>
                  <a:pt x="358" y="74"/>
                  <a:pt x="358" y="74"/>
                  <a:pt x="358" y="74"/>
                </a:cubicBezTo>
                <a:cubicBezTo>
                  <a:pt x="359" y="75"/>
                  <a:pt x="361" y="75"/>
                  <a:pt x="362" y="75"/>
                </a:cubicBezTo>
                <a:cubicBezTo>
                  <a:pt x="366" y="75"/>
                  <a:pt x="370" y="73"/>
                  <a:pt x="371" y="69"/>
                </a:cubicBezTo>
                <a:cubicBezTo>
                  <a:pt x="372" y="68"/>
                  <a:pt x="372" y="66"/>
                  <a:pt x="372" y="65"/>
                </a:cubicBezTo>
                <a:cubicBezTo>
                  <a:pt x="372" y="61"/>
                  <a:pt x="370" y="57"/>
                  <a:pt x="366" y="56"/>
                </a:cubicBezTo>
                <a:cubicBezTo>
                  <a:pt x="365" y="55"/>
                  <a:pt x="363" y="55"/>
                  <a:pt x="362" y="55"/>
                </a:cubicBezTo>
                <a:cubicBezTo>
                  <a:pt x="358" y="55"/>
                  <a:pt x="354" y="57"/>
                  <a:pt x="353" y="61"/>
                </a:cubicBezTo>
                <a:cubicBezTo>
                  <a:pt x="352" y="62"/>
                  <a:pt x="352" y="63"/>
                  <a:pt x="352" y="65"/>
                </a:cubicBezTo>
                <a:cubicBezTo>
                  <a:pt x="352" y="69"/>
                  <a:pt x="354" y="73"/>
                  <a:pt x="358" y="74"/>
                </a:cubicBezTo>
                <a:lnTo>
                  <a:pt x="359" y="73"/>
                </a:lnTo>
                <a:close/>
              </a:path>
            </a:pathLst>
          </a:custGeom>
          <a:solidFill>
            <a:srgbClr val="FDE9C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" name="PA_任意多边形 217"/>
          <p:cNvSpPr>
            <a:spLocks/>
          </p:cNvSpPr>
          <p:nvPr>
            <p:custDataLst>
              <p:tags r:id="rId80"/>
            </p:custDataLst>
          </p:nvPr>
        </p:nvSpPr>
        <p:spPr bwMode="auto">
          <a:xfrm>
            <a:off x="10142538" y="1919288"/>
            <a:ext cx="141288" cy="133350"/>
          </a:xfrm>
          <a:custGeom>
            <a:avLst/>
            <a:gdLst>
              <a:gd name="T0" fmla="*/ 52 w 59"/>
              <a:gd name="T1" fmla="*/ 0 h 56"/>
              <a:gd name="T2" fmla="*/ 51 w 59"/>
              <a:gd name="T3" fmla="*/ 1 h 56"/>
              <a:gd name="T4" fmla="*/ 48 w 59"/>
              <a:gd name="T5" fmla="*/ 5 h 56"/>
              <a:gd name="T6" fmla="*/ 1 w 59"/>
              <a:gd name="T7" fmla="*/ 5 h 56"/>
              <a:gd name="T8" fmla="*/ 0 w 59"/>
              <a:gd name="T9" fmla="*/ 6 h 56"/>
              <a:gd name="T10" fmla="*/ 1 w 59"/>
              <a:gd name="T11" fmla="*/ 6 h 56"/>
              <a:gd name="T12" fmla="*/ 28 w 59"/>
              <a:gd name="T13" fmla="*/ 6 h 56"/>
              <a:gd name="T14" fmla="*/ 28 w 59"/>
              <a:gd name="T15" fmla="*/ 47 h 56"/>
              <a:gd name="T16" fmla="*/ 28 w 59"/>
              <a:gd name="T17" fmla="*/ 49 h 56"/>
              <a:gd name="T18" fmla="*/ 23 w 59"/>
              <a:gd name="T19" fmla="*/ 49 h 56"/>
              <a:gd name="T20" fmla="*/ 20 w 59"/>
              <a:gd name="T21" fmla="*/ 49 h 56"/>
              <a:gd name="T22" fmla="*/ 19 w 59"/>
              <a:gd name="T23" fmla="*/ 49 h 56"/>
              <a:gd name="T24" fmla="*/ 19 w 59"/>
              <a:gd name="T25" fmla="*/ 49 h 56"/>
              <a:gd name="T26" fmla="*/ 19 w 59"/>
              <a:gd name="T27" fmla="*/ 50 h 56"/>
              <a:gd name="T28" fmla="*/ 20 w 59"/>
              <a:gd name="T29" fmla="*/ 50 h 56"/>
              <a:gd name="T30" fmla="*/ 22 w 59"/>
              <a:gd name="T31" fmla="*/ 51 h 56"/>
              <a:gd name="T32" fmla="*/ 26 w 59"/>
              <a:gd name="T33" fmla="*/ 54 h 56"/>
              <a:gd name="T34" fmla="*/ 26 w 59"/>
              <a:gd name="T35" fmla="*/ 55 h 56"/>
              <a:gd name="T36" fmla="*/ 26 w 59"/>
              <a:gd name="T37" fmla="*/ 55 h 56"/>
              <a:gd name="T38" fmla="*/ 26 w 59"/>
              <a:gd name="T39" fmla="*/ 56 h 56"/>
              <a:gd name="T40" fmla="*/ 28 w 59"/>
              <a:gd name="T41" fmla="*/ 55 h 56"/>
              <a:gd name="T42" fmla="*/ 31 w 59"/>
              <a:gd name="T43" fmla="*/ 54 h 56"/>
              <a:gd name="T44" fmla="*/ 33 w 59"/>
              <a:gd name="T45" fmla="*/ 50 h 56"/>
              <a:gd name="T46" fmla="*/ 33 w 59"/>
              <a:gd name="T47" fmla="*/ 8 h 56"/>
              <a:gd name="T48" fmla="*/ 34 w 59"/>
              <a:gd name="T49" fmla="*/ 6 h 56"/>
              <a:gd name="T50" fmla="*/ 50 w 59"/>
              <a:gd name="T51" fmla="*/ 6 h 56"/>
              <a:gd name="T52" fmla="*/ 58 w 59"/>
              <a:gd name="T53" fmla="*/ 6 h 56"/>
              <a:gd name="T54" fmla="*/ 58 w 59"/>
              <a:gd name="T55" fmla="*/ 6 h 56"/>
              <a:gd name="T56" fmla="*/ 58 w 59"/>
              <a:gd name="T57" fmla="*/ 5 h 56"/>
              <a:gd name="T58" fmla="*/ 54 w 59"/>
              <a:gd name="T59" fmla="*/ 1 h 56"/>
              <a:gd name="T60" fmla="*/ 52 w 59"/>
              <a:gd name="T61" fmla="*/ 0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59" h="56">
                <a:moveTo>
                  <a:pt x="52" y="0"/>
                </a:moveTo>
                <a:cubicBezTo>
                  <a:pt x="52" y="0"/>
                  <a:pt x="52" y="1"/>
                  <a:pt x="51" y="1"/>
                </a:cubicBezTo>
                <a:cubicBezTo>
                  <a:pt x="48" y="5"/>
                  <a:pt x="48" y="5"/>
                  <a:pt x="48" y="5"/>
                </a:cubicBezTo>
                <a:cubicBezTo>
                  <a:pt x="1" y="5"/>
                  <a:pt x="1" y="5"/>
                  <a:pt x="1" y="5"/>
                </a:cubicBezTo>
                <a:cubicBezTo>
                  <a:pt x="0" y="5"/>
                  <a:pt x="0" y="5"/>
                  <a:pt x="0" y="6"/>
                </a:cubicBezTo>
                <a:cubicBezTo>
                  <a:pt x="0" y="6"/>
                  <a:pt x="0" y="6"/>
                  <a:pt x="1" y="6"/>
                </a:cubicBezTo>
                <a:cubicBezTo>
                  <a:pt x="28" y="6"/>
                  <a:pt x="28" y="6"/>
                  <a:pt x="28" y="6"/>
                </a:cubicBezTo>
                <a:cubicBezTo>
                  <a:pt x="28" y="47"/>
                  <a:pt x="28" y="47"/>
                  <a:pt x="28" y="47"/>
                </a:cubicBezTo>
                <a:cubicBezTo>
                  <a:pt x="28" y="48"/>
                  <a:pt x="28" y="49"/>
                  <a:pt x="28" y="49"/>
                </a:cubicBezTo>
                <a:cubicBezTo>
                  <a:pt x="27" y="50"/>
                  <a:pt x="26" y="50"/>
                  <a:pt x="23" y="49"/>
                </a:cubicBezTo>
                <a:cubicBezTo>
                  <a:pt x="20" y="49"/>
                  <a:pt x="20" y="49"/>
                  <a:pt x="20" y="49"/>
                </a:cubicBezTo>
                <a:cubicBezTo>
                  <a:pt x="19" y="49"/>
                  <a:pt x="19" y="49"/>
                  <a:pt x="19" y="49"/>
                </a:cubicBezTo>
                <a:cubicBezTo>
                  <a:pt x="19" y="49"/>
                  <a:pt x="19" y="49"/>
                  <a:pt x="19" y="49"/>
                </a:cubicBezTo>
                <a:cubicBezTo>
                  <a:pt x="19" y="50"/>
                  <a:pt x="19" y="50"/>
                  <a:pt x="19" y="50"/>
                </a:cubicBezTo>
                <a:cubicBezTo>
                  <a:pt x="20" y="50"/>
                  <a:pt x="20" y="50"/>
                  <a:pt x="20" y="50"/>
                </a:cubicBezTo>
                <a:cubicBezTo>
                  <a:pt x="22" y="51"/>
                  <a:pt x="22" y="51"/>
                  <a:pt x="22" y="51"/>
                </a:cubicBezTo>
                <a:cubicBezTo>
                  <a:pt x="24" y="52"/>
                  <a:pt x="25" y="53"/>
                  <a:pt x="26" y="54"/>
                </a:cubicBezTo>
                <a:cubicBezTo>
                  <a:pt x="26" y="55"/>
                  <a:pt x="26" y="55"/>
                  <a:pt x="26" y="55"/>
                </a:cubicBezTo>
                <a:cubicBezTo>
                  <a:pt x="26" y="55"/>
                  <a:pt x="26" y="55"/>
                  <a:pt x="26" y="55"/>
                </a:cubicBezTo>
                <a:cubicBezTo>
                  <a:pt x="26" y="56"/>
                  <a:pt x="26" y="56"/>
                  <a:pt x="26" y="56"/>
                </a:cubicBezTo>
                <a:cubicBezTo>
                  <a:pt x="27" y="56"/>
                  <a:pt x="27" y="56"/>
                  <a:pt x="28" y="55"/>
                </a:cubicBezTo>
                <a:cubicBezTo>
                  <a:pt x="29" y="55"/>
                  <a:pt x="30" y="55"/>
                  <a:pt x="31" y="54"/>
                </a:cubicBezTo>
                <a:cubicBezTo>
                  <a:pt x="32" y="53"/>
                  <a:pt x="33" y="52"/>
                  <a:pt x="33" y="50"/>
                </a:cubicBezTo>
                <a:cubicBezTo>
                  <a:pt x="33" y="8"/>
                  <a:pt x="33" y="8"/>
                  <a:pt x="33" y="8"/>
                </a:cubicBezTo>
                <a:cubicBezTo>
                  <a:pt x="33" y="8"/>
                  <a:pt x="34" y="7"/>
                  <a:pt x="34" y="6"/>
                </a:cubicBezTo>
                <a:cubicBezTo>
                  <a:pt x="50" y="6"/>
                  <a:pt x="50" y="6"/>
                  <a:pt x="50" y="6"/>
                </a:cubicBezTo>
                <a:cubicBezTo>
                  <a:pt x="58" y="6"/>
                  <a:pt x="58" y="6"/>
                  <a:pt x="58" y="6"/>
                </a:cubicBezTo>
                <a:cubicBezTo>
                  <a:pt x="58" y="6"/>
                  <a:pt x="59" y="6"/>
                  <a:pt x="58" y="6"/>
                </a:cubicBezTo>
                <a:cubicBezTo>
                  <a:pt x="58" y="5"/>
                  <a:pt x="58" y="5"/>
                  <a:pt x="58" y="5"/>
                </a:cubicBezTo>
                <a:cubicBezTo>
                  <a:pt x="54" y="1"/>
                  <a:pt x="54" y="1"/>
                  <a:pt x="54" y="1"/>
                </a:cubicBezTo>
                <a:cubicBezTo>
                  <a:pt x="53" y="1"/>
                  <a:pt x="53" y="0"/>
                  <a:pt x="52" y="0"/>
                </a:cubicBezTo>
                <a:close/>
              </a:path>
            </a:pathLst>
          </a:custGeom>
          <a:solidFill>
            <a:srgbClr val="EDCBA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2" name="PA_任意多边形 218"/>
          <p:cNvSpPr>
            <a:spLocks noEditPoints="1"/>
          </p:cNvSpPr>
          <p:nvPr>
            <p:custDataLst>
              <p:tags r:id="rId81"/>
            </p:custDataLst>
          </p:nvPr>
        </p:nvSpPr>
        <p:spPr bwMode="auto">
          <a:xfrm>
            <a:off x="10102850" y="1866900"/>
            <a:ext cx="214313" cy="214313"/>
          </a:xfrm>
          <a:custGeom>
            <a:avLst/>
            <a:gdLst>
              <a:gd name="T0" fmla="*/ 45 w 90"/>
              <a:gd name="T1" fmla="*/ 0 h 90"/>
              <a:gd name="T2" fmla="*/ 0 w 90"/>
              <a:gd name="T3" fmla="*/ 45 h 90"/>
              <a:gd name="T4" fmla="*/ 45 w 90"/>
              <a:gd name="T5" fmla="*/ 90 h 90"/>
              <a:gd name="T6" fmla="*/ 90 w 90"/>
              <a:gd name="T7" fmla="*/ 45 h 90"/>
              <a:gd name="T8" fmla="*/ 45 w 90"/>
              <a:gd name="T9" fmla="*/ 0 h 90"/>
              <a:gd name="T10" fmla="*/ 45 w 90"/>
              <a:gd name="T11" fmla="*/ 86 h 90"/>
              <a:gd name="T12" fmla="*/ 4 w 90"/>
              <a:gd name="T13" fmla="*/ 45 h 90"/>
              <a:gd name="T14" fmla="*/ 45 w 90"/>
              <a:gd name="T15" fmla="*/ 4 h 90"/>
              <a:gd name="T16" fmla="*/ 86 w 90"/>
              <a:gd name="T17" fmla="*/ 45 h 90"/>
              <a:gd name="T18" fmla="*/ 45 w 90"/>
              <a:gd name="T19" fmla="*/ 86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90" h="90">
                <a:moveTo>
                  <a:pt x="45" y="0"/>
                </a:moveTo>
                <a:cubicBezTo>
                  <a:pt x="20" y="0"/>
                  <a:pt x="0" y="20"/>
                  <a:pt x="0" y="45"/>
                </a:cubicBezTo>
                <a:cubicBezTo>
                  <a:pt x="0" y="69"/>
                  <a:pt x="20" y="90"/>
                  <a:pt x="45" y="90"/>
                </a:cubicBezTo>
                <a:cubicBezTo>
                  <a:pt x="70" y="90"/>
                  <a:pt x="90" y="69"/>
                  <a:pt x="90" y="45"/>
                </a:cubicBezTo>
                <a:cubicBezTo>
                  <a:pt x="90" y="20"/>
                  <a:pt x="70" y="0"/>
                  <a:pt x="45" y="0"/>
                </a:cubicBezTo>
                <a:close/>
                <a:moveTo>
                  <a:pt x="45" y="86"/>
                </a:moveTo>
                <a:cubicBezTo>
                  <a:pt x="22" y="86"/>
                  <a:pt x="4" y="67"/>
                  <a:pt x="4" y="45"/>
                </a:cubicBezTo>
                <a:cubicBezTo>
                  <a:pt x="4" y="22"/>
                  <a:pt x="22" y="4"/>
                  <a:pt x="45" y="4"/>
                </a:cubicBezTo>
                <a:cubicBezTo>
                  <a:pt x="67" y="4"/>
                  <a:pt x="86" y="22"/>
                  <a:pt x="86" y="45"/>
                </a:cubicBezTo>
                <a:cubicBezTo>
                  <a:pt x="86" y="67"/>
                  <a:pt x="67" y="86"/>
                  <a:pt x="45" y="86"/>
                </a:cubicBezTo>
                <a:close/>
              </a:path>
            </a:pathLst>
          </a:custGeom>
          <a:solidFill>
            <a:srgbClr val="EDCBA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3" name="PA_任意多边形 219"/>
          <p:cNvSpPr>
            <a:spLocks noEditPoints="1"/>
          </p:cNvSpPr>
          <p:nvPr>
            <p:custDataLst>
              <p:tags r:id="rId82"/>
            </p:custDataLst>
          </p:nvPr>
        </p:nvSpPr>
        <p:spPr bwMode="auto">
          <a:xfrm>
            <a:off x="10136188" y="2170113"/>
            <a:ext cx="139700" cy="134938"/>
          </a:xfrm>
          <a:custGeom>
            <a:avLst/>
            <a:gdLst>
              <a:gd name="T0" fmla="*/ 54 w 59"/>
              <a:gd name="T1" fmla="*/ 1 h 57"/>
              <a:gd name="T2" fmla="*/ 50 w 59"/>
              <a:gd name="T3" fmla="*/ 2 h 57"/>
              <a:gd name="T4" fmla="*/ 1 w 59"/>
              <a:gd name="T5" fmla="*/ 4 h 57"/>
              <a:gd name="T6" fmla="*/ 1 w 59"/>
              <a:gd name="T7" fmla="*/ 6 h 57"/>
              <a:gd name="T8" fmla="*/ 22 w 59"/>
              <a:gd name="T9" fmla="*/ 9 h 57"/>
              <a:gd name="T10" fmla="*/ 22 w 59"/>
              <a:gd name="T11" fmla="*/ 15 h 57"/>
              <a:gd name="T12" fmla="*/ 12 w 59"/>
              <a:gd name="T13" fmla="*/ 16 h 57"/>
              <a:gd name="T14" fmla="*/ 8 w 59"/>
              <a:gd name="T15" fmla="*/ 14 h 57"/>
              <a:gd name="T16" fmla="*/ 8 w 59"/>
              <a:gd name="T17" fmla="*/ 19 h 57"/>
              <a:gd name="T18" fmla="*/ 8 w 59"/>
              <a:gd name="T19" fmla="*/ 56 h 57"/>
              <a:gd name="T20" fmla="*/ 9 w 59"/>
              <a:gd name="T21" fmla="*/ 57 h 57"/>
              <a:gd name="T22" fmla="*/ 12 w 59"/>
              <a:gd name="T23" fmla="*/ 55 h 57"/>
              <a:gd name="T24" fmla="*/ 47 w 59"/>
              <a:gd name="T25" fmla="*/ 52 h 57"/>
              <a:gd name="T26" fmla="*/ 49 w 59"/>
              <a:gd name="T27" fmla="*/ 57 h 57"/>
              <a:gd name="T28" fmla="*/ 51 w 59"/>
              <a:gd name="T29" fmla="*/ 50 h 57"/>
              <a:gd name="T30" fmla="*/ 52 w 59"/>
              <a:gd name="T31" fmla="*/ 18 h 57"/>
              <a:gd name="T32" fmla="*/ 52 w 59"/>
              <a:gd name="T33" fmla="*/ 16 h 57"/>
              <a:gd name="T34" fmla="*/ 49 w 59"/>
              <a:gd name="T35" fmla="*/ 14 h 57"/>
              <a:gd name="T36" fmla="*/ 47 w 59"/>
              <a:gd name="T37" fmla="*/ 15 h 57"/>
              <a:gd name="T38" fmla="*/ 36 w 59"/>
              <a:gd name="T39" fmla="*/ 16 h 57"/>
              <a:gd name="T40" fmla="*/ 38 w 59"/>
              <a:gd name="T41" fmla="*/ 6 h 57"/>
              <a:gd name="T42" fmla="*/ 58 w 59"/>
              <a:gd name="T43" fmla="*/ 6 h 57"/>
              <a:gd name="T44" fmla="*/ 59 w 59"/>
              <a:gd name="T45" fmla="*/ 5 h 57"/>
              <a:gd name="T46" fmla="*/ 26 w 59"/>
              <a:gd name="T47" fmla="*/ 7 h 57"/>
              <a:gd name="T48" fmla="*/ 32 w 59"/>
              <a:gd name="T49" fmla="*/ 6 h 57"/>
              <a:gd name="T50" fmla="*/ 26 w 59"/>
              <a:gd name="T51" fmla="*/ 16 h 57"/>
              <a:gd name="T52" fmla="*/ 47 w 59"/>
              <a:gd name="T53" fmla="*/ 50 h 57"/>
              <a:gd name="T54" fmla="*/ 12 w 59"/>
              <a:gd name="T55" fmla="*/ 41 h 57"/>
              <a:gd name="T56" fmla="*/ 47 w 59"/>
              <a:gd name="T57" fmla="*/ 50 h 57"/>
              <a:gd name="T58" fmla="*/ 47 w 59"/>
              <a:gd name="T59" fmla="*/ 40 h 57"/>
              <a:gd name="T60" fmla="*/ 12 w 59"/>
              <a:gd name="T61" fmla="*/ 18 h 57"/>
              <a:gd name="T62" fmla="*/ 21 w 59"/>
              <a:gd name="T63" fmla="*/ 18 h 57"/>
              <a:gd name="T64" fmla="*/ 21 w 59"/>
              <a:gd name="T65" fmla="*/ 22 h 57"/>
              <a:gd name="T66" fmla="*/ 18 w 59"/>
              <a:gd name="T67" fmla="*/ 30 h 57"/>
              <a:gd name="T68" fmla="*/ 15 w 59"/>
              <a:gd name="T69" fmla="*/ 35 h 57"/>
              <a:gd name="T70" fmla="*/ 13 w 59"/>
              <a:gd name="T71" fmla="*/ 36 h 57"/>
              <a:gd name="T72" fmla="*/ 13 w 59"/>
              <a:gd name="T73" fmla="*/ 37 h 57"/>
              <a:gd name="T74" fmla="*/ 14 w 59"/>
              <a:gd name="T75" fmla="*/ 37 h 57"/>
              <a:gd name="T76" fmla="*/ 16 w 59"/>
              <a:gd name="T77" fmla="*/ 36 h 57"/>
              <a:gd name="T78" fmla="*/ 25 w 59"/>
              <a:gd name="T79" fmla="*/ 23 h 57"/>
              <a:gd name="T80" fmla="*/ 32 w 59"/>
              <a:gd name="T81" fmla="*/ 18 h 57"/>
              <a:gd name="T82" fmla="*/ 32 w 59"/>
              <a:gd name="T83" fmla="*/ 30 h 57"/>
              <a:gd name="T84" fmla="*/ 40 w 59"/>
              <a:gd name="T85" fmla="*/ 33 h 57"/>
              <a:gd name="T86" fmla="*/ 44 w 59"/>
              <a:gd name="T87" fmla="*/ 29 h 57"/>
              <a:gd name="T88" fmla="*/ 41 w 59"/>
              <a:gd name="T89" fmla="*/ 29 h 57"/>
              <a:gd name="T90" fmla="*/ 36 w 59"/>
              <a:gd name="T91" fmla="*/ 27 h 57"/>
              <a:gd name="T92" fmla="*/ 47 w 59"/>
              <a:gd name="T93" fmla="*/ 18 h 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59" h="57">
                <a:moveTo>
                  <a:pt x="58" y="4"/>
                </a:moveTo>
                <a:cubicBezTo>
                  <a:pt x="54" y="1"/>
                  <a:pt x="54" y="1"/>
                  <a:pt x="54" y="1"/>
                </a:cubicBezTo>
                <a:cubicBezTo>
                  <a:pt x="53" y="0"/>
                  <a:pt x="52" y="0"/>
                  <a:pt x="52" y="0"/>
                </a:cubicBezTo>
                <a:cubicBezTo>
                  <a:pt x="52" y="0"/>
                  <a:pt x="51" y="1"/>
                  <a:pt x="50" y="2"/>
                </a:cubicBezTo>
                <a:cubicBezTo>
                  <a:pt x="49" y="4"/>
                  <a:pt x="49" y="4"/>
                  <a:pt x="49" y="4"/>
                </a:cubicBezTo>
                <a:cubicBezTo>
                  <a:pt x="1" y="4"/>
                  <a:pt x="1" y="4"/>
                  <a:pt x="1" y="4"/>
                </a:cubicBezTo>
                <a:cubicBezTo>
                  <a:pt x="0" y="4"/>
                  <a:pt x="0" y="4"/>
                  <a:pt x="0" y="5"/>
                </a:cubicBezTo>
                <a:cubicBezTo>
                  <a:pt x="0" y="6"/>
                  <a:pt x="0" y="6"/>
                  <a:pt x="1" y="6"/>
                </a:cubicBezTo>
                <a:cubicBezTo>
                  <a:pt x="21" y="6"/>
                  <a:pt x="21" y="6"/>
                  <a:pt x="21" y="6"/>
                </a:cubicBezTo>
                <a:cubicBezTo>
                  <a:pt x="22" y="9"/>
                  <a:pt x="22" y="9"/>
                  <a:pt x="22" y="9"/>
                </a:cubicBezTo>
                <a:cubicBezTo>
                  <a:pt x="22" y="10"/>
                  <a:pt x="22" y="11"/>
                  <a:pt x="22" y="12"/>
                </a:cubicBezTo>
                <a:cubicBezTo>
                  <a:pt x="22" y="13"/>
                  <a:pt x="22" y="14"/>
                  <a:pt x="22" y="15"/>
                </a:cubicBezTo>
                <a:cubicBezTo>
                  <a:pt x="22" y="15"/>
                  <a:pt x="22" y="16"/>
                  <a:pt x="22" y="16"/>
                </a:cubicBezTo>
                <a:cubicBezTo>
                  <a:pt x="12" y="16"/>
                  <a:pt x="12" y="16"/>
                  <a:pt x="12" y="16"/>
                </a:cubicBezTo>
                <a:cubicBezTo>
                  <a:pt x="9" y="14"/>
                  <a:pt x="9" y="14"/>
                  <a:pt x="9" y="14"/>
                </a:cubicBezTo>
                <a:cubicBezTo>
                  <a:pt x="9" y="14"/>
                  <a:pt x="8" y="14"/>
                  <a:pt x="8" y="14"/>
                </a:cubicBezTo>
                <a:cubicBezTo>
                  <a:pt x="8" y="14"/>
                  <a:pt x="8" y="14"/>
                  <a:pt x="8" y="14"/>
                </a:cubicBezTo>
                <a:cubicBezTo>
                  <a:pt x="8" y="19"/>
                  <a:pt x="8" y="19"/>
                  <a:pt x="8" y="19"/>
                </a:cubicBezTo>
                <a:cubicBezTo>
                  <a:pt x="8" y="51"/>
                  <a:pt x="8" y="51"/>
                  <a:pt x="8" y="51"/>
                </a:cubicBezTo>
                <a:cubicBezTo>
                  <a:pt x="8" y="56"/>
                  <a:pt x="8" y="56"/>
                  <a:pt x="8" y="56"/>
                </a:cubicBezTo>
                <a:cubicBezTo>
                  <a:pt x="8" y="56"/>
                  <a:pt x="8" y="57"/>
                  <a:pt x="8" y="57"/>
                </a:cubicBezTo>
                <a:cubicBezTo>
                  <a:pt x="8" y="57"/>
                  <a:pt x="9" y="57"/>
                  <a:pt x="9" y="57"/>
                </a:cubicBezTo>
                <a:cubicBezTo>
                  <a:pt x="10" y="57"/>
                  <a:pt x="11" y="57"/>
                  <a:pt x="11" y="57"/>
                </a:cubicBezTo>
                <a:cubicBezTo>
                  <a:pt x="12" y="56"/>
                  <a:pt x="12" y="56"/>
                  <a:pt x="12" y="55"/>
                </a:cubicBezTo>
                <a:cubicBezTo>
                  <a:pt x="12" y="52"/>
                  <a:pt x="12" y="52"/>
                  <a:pt x="12" y="52"/>
                </a:cubicBezTo>
                <a:cubicBezTo>
                  <a:pt x="47" y="52"/>
                  <a:pt x="47" y="52"/>
                  <a:pt x="47" y="52"/>
                </a:cubicBezTo>
                <a:cubicBezTo>
                  <a:pt x="47" y="56"/>
                  <a:pt x="47" y="56"/>
                  <a:pt x="47" y="56"/>
                </a:cubicBezTo>
                <a:cubicBezTo>
                  <a:pt x="47" y="57"/>
                  <a:pt x="47" y="57"/>
                  <a:pt x="49" y="57"/>
                </a:cubicBezTo>
                <a:cubicBezTo>
                  <a:pt x="50" y="57"/>
                  <a:pt x="51" y="57"/>
                  <a:pt x="51" y="56"/>
                </a:cubicBezTo>
                <a:cubicBezTo>
                  <a:pt x="51" y="50"/>
                  <a:pt x="51" y="50"/>
                  <a:pt x="51" y="50"/>
                </a:cubicBezTo>
                <a:cubicBezTo>
                  <a:pt x="51" y="19"/>
                  <a:pt x="51" y="19"/>
                  <a:pt x="51" y="19"/>
                </a:cubicBezTo>
                <a:cubicBezTo>
                  <a:pt x="52" y="18"/>
                  <a:pt x="52" y="18"/>
                  <a:pt x="52" y="18"/>
                </a:cubicBezTo>
                <a:cubicBezTo>
                  <a:pt x="52" y="18"/>
                  <a:pt x="53" y="17"/>
                  <a:pt x="53" y="17"/>
                </a:cubicBezTo>
                <a:cubicBezTo>
                  <a:pt x="52" y="16"/>
                  <a:pt x="52" y="16"/>
                  <a:pt x="52" y="16"/>
                </a:cubicBezTo>
                <a:cubicBezTo>
                  <a:pt x="52" y="16"/>
                  <a:pt x="52" y="16"/>
                  <a:pt x="52" y="16"/>
                </a:cubicBezTo>
                <a:cubicBezTo>
                  <a:pt x="49" y="14"/>
                  <a:pt x="49" y="14"/>
                  <a:pt x="49" y="14"/>
                </a:cubicBezTo>
                <a:cubicBezTo>
                  <a:pt x="48" y="14"/>
                  <a:pt x="48" y="14"/>
                  <a:pt x="47" y="14"/>
                </a:cubicBezTo>
                <a:cubicBezTo>
                  <a:pt x="47" y="14"/>
                  <a:pt x="47" y="14"/>
                  <a:pt x="47" y="15"/>
                </a:cubicBezTo>
                <a:cubicBezTo>
                  <a:pt x="46" y="16"/>
                  <a:pt x="46" y="16"/>
                  <a:pt x="46" y="16"/>
                </a:cubicBezTo>
                <a:cubicBezTo>
                  <a:pt x="36" y="16"/>
                  <a:pt x="36" y="16"/>
                  <a:pt x="36" y="16"/>
                </a:cubicBezTo>
                <a:cubicBezTo>
                  <a:pt x="36" y="7"/>
                  <a:pt x="36" y="7"/>
                  <a:pt x="36" y="7"/>
                </a:cubicBezTo>
                <a:cubicBezTo>
                  <a:pt x="37" y="7"/>
                  <a:pt x="37" y="6"/>
                  <a:pt x="38" y="6"/>
                </a:cubicBezTo>
                <a:cubicBezTo>
                  <a:pt x="50" y="6"/>
                  <a:pt x="50" y="6"/>
                  <a:pt x="50" y="6"/>
                </a:cubicBezTo>
                <a:cubicBezTo>
                  <a:pt x="58" y="6"/>
                  <a:pt x="58" y="6"/>
                  <a:pt x="58" y="6"/>
                </a:cubicBezTo>
                <a:cubicBezTo>
                  <a:pt x="58" y="6"/>
                  <a:pt x="59" y="6"/>
                  <a:pt x="59" y="5"/>
                </a:cubicBezTo>
                <a:cubicBezTo>
                  <a:pt x="59" y="5"/>
                  <a:pt x="59" y="5"/>
                  <a:pt x="59" y="5"/>
                </a:cubicBezTo>
                <a:cubicBezTo>
                  <a:pt x="59" y="5"/>
                  <a:pt x="58" y="4"/>
                  <a:pt x="58" y="4"/>
                </a:cubicBezTo>
                <a:close/>
                <a:moveTo>
                  <a:pt x="26" y="7"/>
                </a:moveTo>
                <a:cubicBezTo>
                  <a:pt x="26" y="7"/>
                  <a:pt x="27" y="6"/>
                  <a:pt x="27" y="6"/>
                </a:cubicBezTo>
                <a:cubicBezTo>
                  <a:pt x="32" y="6"/>
                  <a:pt x="32" y="6"/>
                  <a:pt x="32" y="6"/>
                </a:cubicBezTo>
                <a:cubicBezTo>
                  <a:pt x="32" y="16"/>
                  <a:pt x="32" y="16"/>
                  <a:pt x="32" y="16"/>
                </a:cubicBezTo>
                <a:cubicBezTo>
                  <a:pt x="26" y="16"/>
                  <a:pt x="26" y="16"/>
                  <a:pt x="26" y="16"/>
                </a:cubicBezTo>
                <a:lnTo>
                  <a:pt x="26" y="7"/>
                </a:lnTo>
                <a:close/>
                <a:moveTo>
                  <a:pt x="47" y="50"/>
                </a:moveTo>
                <a:cubicBezTo>
                  <a:pt x="12" y="50"/>
                  <a:pt x="12" y="50"/>
                  <a:pt x="12" y="50"/>
                </a:cubicBezTo>
                <a:cubicBezTo>
                  <a:pt x="12" y="41"/>
                  <a:pt x="12" y="41"/>
                  <a:pt x="12" y="41"/>
                </a:cubicBezTo>
                <a:cubicBezTo>
                  <a:pt x="47" y="41"/>
                  <a:pt x="47" y="41"/>
                  <a:pt x="47" y="41"/>
                </a:cubicBezTo>
                <a:lnTo>
                  <a:pt x="47" y="50"/>
                </a:lnTo>
                <a:close/>
                <a:moveTo>
                  <a:pt x="47" y="18"/>
                </a:moveTo>
                <a:cubicBezTo>
                  <a:pt x="47" y="40"/>
                  <a:pt x="47" y="40"/>
                  <a:pt x="47" y="40"/>
                </a:cubicBezTo>
                <a:cubicBezTo>
                  <a:pt x="12" y="40"/>
                  <a:pt x="12" y="40"/>
                  <a:pt x="12" y="40"/>
                </a:cubicBezTo>
                <a:cubicBezTo>
                  <a:pt x="12" y="18"/>
                  <a:pt x="12" y="18"/>
                  <a:pt x="12" y="18"/>
                </a:cubicBezTo>
                <a:cubicBezTo>
                  <a:pt x="21" y="18"/>
                  <a:pt x="21" y="18"/>
                  <a:pt x="21" y="18"/>
                </a:cubicBezTo>
                <a:cubicBezTo>
                  <a:pt x="21" y="18"/>
                  <a:pt x="21" y="18"/>
                  <a:pt x="21" y="18"/>
                </a:cubicBezTo>
                <a:cubicBezTo>
                  <a:pt x="21" y="19"/>
                  <a:pt x="21" y="19"/>
                  <a:pt x="21" y="19"/>
                </a:cubicBezTo>
                <a:cubicBezTo>
                  <a:pt x="21" y="22"/>
                  <a:pt x="21" y="22"/>
                  <a:pt x="21" y="22"/>
                </a:cubicBezTo>
                <a:cubicBezTo>
                  <a:pt x="21" y="23"/>
                  <a:pt x="20" y="24"/>
                  <a:pt x="20" y="26"/>
                </a:cubicBezTo>
                <a:cubicBezTo>
                  <a:pt x="20" y="27"/>
                  <a:pt x="19" y="29"/>
                  <a:pt x="18" y="30"/>
                </a:cubicBezTo>
                <a:cubicBezTo>
                  <a:pt x="18" y="31"/>
                  <a:pt x="17" y="32"/>
                  <a:pt x="17" y="33"/>
                </a:cubicBezTo>
                <a:cubicBezTo>
                  <a:pt x="16" y="34"/>
                  <a:pt x="15" y="34"/>
                  <a:pt x="15" y="35"/>
                </a:cubicBezTo>
                <a:cubicBezTo>
                  <a:pt x="14" y="35"/>
                  <a:pt x="14" y="35"/>
                  <a:pt x="14" y="35"/>
                </a:cubicBezTo>
                <a:cubicBezTo>
                  <a:pt x="13" y="36"/>
                  <a:pt x="13" y="36"/>
                  <a:pt x="13" y="36"/>
                </a:cubicBezTo>
                <a:cubicBezTo>
                  <a:pt x="13" y="37"/>
                  <a:pt x="13" y="37"/>
                  <a:pt x="13" y="37"/>
                </a:cubicBezTo>
                <a:cubicBezTo>
                  <a:pt x="13" y="37"/>
                  <a:pt x="13" y="37"/>
                  <a:pt x="13" y="37"/>
                </a:cubicBezTo>
                <a:cubicBezTo>
                  <a:pt x="14" y="37"/>
                  <a:pt x="14" y="37"/>
                  <a:pt x="14" y="37"/>
                </a:cubicBezTo>
                <a:cubicBezTo>
                  <a:pt x="14" y="37"/>
                  <a:pt x="14" y="37"/>
                  <a:pt x="14" y="37"/>
                </a:cubicBezTo>
                <a:cubicBezTo>
                  <a:pt x="15" y="36"/>
                  <a:pt x="15" y="36"/>
                  <a:pt x="15" y="36"/>
                </a:cubicBezTo>
                <a:cubicBezTo>
                  <a:pt x="16" y="36"/>
                  <a:pt x="16" y="36"/>
                  <a:pt x="16" y="36"/>
                </a:cubicBezTo>
                <a:cubicBezTo>
                  <a:pt x="19" y="33"/>
                  <a:pt x="21" y="31"/>
                  <a:pt x="22" y="29"/>
                </a:cubicBezTo>
                <a:cubicBezTo>
                  <a:pt x="23" y="26"/>
                  <a:pt x="24" y="24"/>
                  <a:pt x="25" y="23"/>
                </a:cubicBezTo>
                <a:cubicBezTo>
                  <a:pt x="25" y="21"/>
                  <a:pt x="25" y="19"/>
                  <a:pt x="26" y="18"/>
                </a:cubicBezTo>
                <a:cubicBezTo>
                  <a:pt x="32" y="18"/>
                  <a:pt x="32" y="18"/>
                  <a:pt x="32" y="18"/>
                </a:cubicBezTo>
                <a:cubicBezTo>
                  <a:pt x="32" y="29"/>
                  <a:pt x="32" y="29"/>
                  <a:pt x="32" y="29"/>
                </a:cubicBezTo>
                <a:cubicBezTo>
                  <a:pt x="32" y="29"/>
                  <a:pt x="32" y="30"/>
                  <a:pt x="32" y="30"/>
                </a:cubicBezTo>
                <a:cubicBezTo>
                  <a:pt x="32" y="31"/>
                  <a:pt x="33" y="31"/>
                  <a:pt x="33" y="32"/>
                </a:cubicBezTo>
                <a:cubicBezTo>
                  <a:pt x="34" y="32"/>
                  <a:pt x="36" y="33"/>
                  <a:pt x="40" y="33"/>
                </a:cubicBezTo>
                <a:cubicBezTo>
                  <a:pt x="43" y="33"/>
                  <a:pt x="45" y="32"/>
                  <a:pt x="45" y="31"/>
                </a:cubicBezTo>
                <a:cubicBezTo>
                  <a:pt x="45" y="31"/>
                  <a:pt x="45" y="30"/>
                  <a:pt x="44" y="29"/>
                </a:cubicBezTo>
                <a:cubicBezTo>
                  <a:pt x="43" y="29"/>
                  <a:pt x="42" y="28"/>
                  <a:pt x="42" y="28"/>
                </a:cubicBezTo>
                <a:cubicBezTo>
                  <a:pt x="42" y="28"/>
                  <a:pt x="41" y="28"/>
                  <a:pt x="41" y="29"/>
                </a:cubicBezTo>
                <a:cubicBezTo>
                  <a:pt x="40" y="29"/>
                  <a:pt x="39" y="29"/>
                  <a:pt x="39" y="29"/>
                </a:cubicBezTo>
                <a:cubicBezTo>
                  <a:pt x="37" y="29"/>
                  <a:pt x="36" y="29"/>
                  <a:pt x="36" y="27"/>
                </a:cubicBezTo>
                <a:cubicBezTo>
                  <a:pt x="36" y="18"/>
                  <a:pt x="36" y="18"/>
                  <a:pt x="36" y="18"/>
                </a:cubicBezTo>
                <a:lnTo>
                  <a:pt x="47" y="18"/>
                </a:lnTo>
                <a:close/>
              </a:path>
            </a:pathLst>
          </a:custGeom>
          <a:solidFill>
            <a:srgbClr val="EDCBA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" name="PA_任意多边形 220"/>
          <p:cNvSpPr>
            <a:spLocks noEditPoints="1"/>
          </p:cNvSpPr>
          <p:nvPr>
            <p:custDataLst>
              <p:tags r:id="rId83"/>
            </p:custDataLst>
          </p:nvPr>
        </p:nvSpPr>
        <p:spPr bwMode="auto">
          <a:xfrm>
            <a:off x="10102850" y="2122488"/>
            <a:ext cx="214313" cy="214313"/>
          </a:xfrm>
          <a:custGeom>
            <a:avLst/>
            <a:gdLst>
              <a:gd name="T0" fmla="*/ 45 w 90"/>
              <a:gd name="T1" fmla="*/ 0 h 90"/>
              <a:gd name="T2" fmla="*/ 0 w 90"/>
              <a:gd name="T3" fmla="*/ 45 h 90"/>
              <a:gd name="T4" fmla="*/ 45 w 90"/>
              <a:gd name="T5" fmla="*/ 90 h 90"/>
              <a:gd name="T6" fmla="*/ 90 w 90"/>
              <a:gd name="T7" fmla="*/ 45 h 90"/>
              <a:gd name="T8" fmla="*/ 45 w 90"/>
              <a:gd name="T9" fmla="*/ 0 h 90"/>
              <a:gd name="T10" fmla="*/ 45 w 90"/>
              <a:gd name="T11" fmla="*/ 86 h 90"/>
              <a:gd name="T12" fmla="*/ 4 w 90"/>
              <a:gd name="T13" fmla="*/ 45 h 90"/>
              <a:gd name="T14" fmla="*/ 45 w 90"/>
              <a:gd name="T15" fmla="*/ 4 h 90"/>
              <a:gd name="T16" fmla="*/ 86 w 90"/>
              <a:gd name="T17" fmla="*/ 45 h 90"/>
              <a:gd name="T18" fmla="*/ 45 w 90"/>
              <a:gd name="T19" fmla="*/ 86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90" h="90">
                <a:moveTo>
                  <a:pt x="45" y="0"/>
                </a:moveTo>
                <a:cubicBezTo>
                  <a:pt x="20" y="0"/>
                  <a:pt x="0" y="20"/>
                  <a:pt x="0" y="45"/>
                </a:cubicBezTo>
                <a:cubicBezTo>
                  <a:pt x="0" y="70"/>
                  <a:pt x="20" y="90"/>
                  <a:pt x="45" y="90"/>
                </a:cubicBezTo>
                <a:cubicBezTo>
                  <a:pt x="70" y="90"/>
                  <a:pt x="90" y="70"/>
                  <a:pt x="90" y="45"/>
                </a:cubicBezTo>
                <a:cubicBezTo>
                  <a:pt x="90" y="20"/>
                  <a:pt x="70" y="0"/>
                  <a:pt x="45" y="0"/>
                </a:cubicBezTo>
                <a:close/>
                <a:moveTo>
                  <a:pt x="45" y="86"/>
                </a:moveTo>
                <a:cubicBezTo>
                  <a:pt x="22" y="86"/>
                  <a:pt x="4" y="67"/>
                  <a:pt x="4" y="45"/>
                </a:cubicBezTo>
                <a:cubicBezTo>
                  <a:pt x="4" y="22"/>
                  <a:pt x="22" y="4"/>
                  <a:pt x="45" y="4"/>
                </a:cubicBezTo>
                <a:cubicBezTo>
                  <a:pt x="67" y="4"/>
                  <a:pt x="86" y="22"/>
                  <a:pt x="86" y="45"/>
                </a:cubicBezTo>
                <a:cubicBezTo>
                  <a:pt x="86" y="67"/>
                  <a:pt x="67" y="86"/>
                  <a:pt x="45" y="86"/>
                </a:cubicBezTo>
                <a:close/>
              </a:path>
            </a:pathLst>
          </a:custGeom>
          <a:solidFill>
            <a:srgbClr val="EDCBA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" name="PA_任意多边形 221"/>
          <p:cNvSpPr>
            <a:spLocks/>
          </p:cNvSpPr>
          <p:nvPr>
            <p:custDataLst>
              <p:tags r:id="rId84"/>
            </p:custDataLst>
          </p:nvPr>
        </p:nvSpPr>
        <p:spPr bwMode="auto">
          <a:xfrm>
            <a:off x="10136188" y="2436813"/>
            <a:ext cx="57150" cy="98425"/>
          </a:xfrm>
          <a:custGeom>
            <a:avLst/>
            <a:gdLst>
              <a:gd name="T0" fmla="*/ 22 w 24"/>
              <a:gd name="T1" fmla="*/ 33 h 41"/>
              <a:gd name="T2" fmla="*/ 22 w 24"/>
              <a:gd name="T3" fmla="*/ 31 h 41"/>
              <a:gd name="T4" fmla="*/ 22 w 24"/>
              <a:gd name="T5" fmla="*/ 30 h 41"/>
              <a:gd name="T6" fmla="*/ 22 w 24"/>
              <a:gd name="T7" fmla="*/ 28 h 41"/>
              <a:gd name="T8" fmla="*/ 20 w 24"/>
              <a:gd name="T9" fmla="*/ 25 h 41"/>
              <a:gd name="T10" fmla="*/ 17 w 24"/>
              <a:gd name="T11" fmla="*/ 21 h 41"/>
              <a:gd name="T12" fmla="*/ 20 w 24"/>
              <a:gd name="T13" fmla="*/ 13 h 41"/>
              <a:gd name="T14" fmla="*/ 22 w 24"/>
              <a:gd name="T15" fmla="*/ 5 h 41"/>
              <a:gd name="T16" fmla="*/ 23 w 24"/>
              <a:gd name="T17" fmla="*/ 5 h 41"/>
              <a:gd name="T18" fmla="*/ 24 w 24"/>
              <a:gd name="T19" fmla="*/ 4 h 41"/>
              <a:gd name="T20" fmla="*/ 23 w 24"/>
              <a:gd name="T21" fmla="*/ 2 h 41"/>
              <a:gd name="T22" fmla="*/ 20 w 24"/>
              <a:gd name="T23" fmla="*/ 0 h 41"/>
              <a:gd name="T24" fmla="*/ 19 w 24"/>
              <a:gd name="T25" fmla="*/ 0 h 41"/>
              <a:gd name="T26" fmla="*/ 18 w 24"/>
              <a:gd name="T27" fmla="*/ 1 h 41"/>
              <a:gd name="T28" fmla="*/ 17 w 24"/>
              <a:gd name="T29" fmla="*/ 2 h 41"/>
              <a:gd name="T30" fmla="*/ 1 w 24"/>
              <a:gd name="T31" fmla="*/ 2 h 41"/>
              <a:gd name="T32" fmla="*/ 0 w 24"/>
              <a:gd name="T33" fmla="*/ 3 h 41"/>
              <a:gd name="T34" fmla="*/ 1 w 24"/>
              <a:gd name="T35" fmla="*/ 4 h 41"/>
              <a:gd name="T36" fmla="*/ 17 w 24"/>
              <a:gd name="T37" fmla="*/ 4 h 41"/>
              <a:gd name="T38" fmla="*/ 17 w 24"/>
              <a:gd name="T39" fmla="*/ 5 h 41"/>
              <a:gd name="T40" fmla="*/ 17 w 24"/>
              <a:gd name="T41" fmla="*/ 7 h 41"/>
              <a:gd name="T42" fmla="*/ 16 w 24"/>
              <a:gd name="T43" fmla="*/ 12 h 41"/>
              <a:gd name="T44" fmla="*/ 14 w 24"/>
              <a:gd name="T45" fmla="*/ 18 h 41"/>
              <a:gd name="T46" fmla="*/ 9 w 24"/>
              <a:gd name="T47" fmla="*/ 14 h 41"/>
              <a:gd name="T48" fmla="*/ 5 w 24"/>
              <a:gd name="T49" fmla="*/ 11 h 41"/>
              <a:gd name="T50" fmla="*/ 4 w 24"/>
              <a:gd name="T51" fmla="*/ 10 h 41"/>
              <a:gd name="T52" fmla="*/ 3 w 24"/>
              <a:gd name="T53" fmla="*/ 10 h 41"/>
              <a:gd name="T54" fmla="*/ 3 w 24"/>
              <a:gd name="T55" fmla="*/ 11 h 41"/>
              <a:gd name="T56" fmla="*/ 4 w 24"/>
              <a:gd name="T57" fmla="*/ 11 h 41"/>
              <a:gd name="T58" fmla="*/ 9 w 24"/>
              <a:gd name="T59" fmla="*/ 16 h 41"/>
              <a:gd name="T60" fmla="*/ 13 w 24"/>
              <a:gd name="T61" fmla="*/ 22 h 41"/>
              <a:gd name="T62" fmla="*/ 9 w 24"/>
              <a:gd name="T63" fmla="*/ 28 h 41"/>
              <a:gd name="T64" fmla="*/ 2 w 24"/>
              <a:gd name="T65" fmla="*/ 37 h 41"/>
              <a:gd name="T66" fmla="*/ 1 w 24"/>
              <a:gd name="T67" fmla="*/ 38 h 41"/>
              <a:gd name="T68" fmla="*/ 0 w 24"/>
              <a:gd name="T69" fmla="*/ 39 h 41"/>
              <a:gd name="T70" fmla="*/ 0 w 24"/>
              <a:gd name="T71" fmla="*/ 40 h 41"/>
              <a:gd name="T72" fmla="*/ 0 w 24"/>
              <a:gd name="T73" fmla="*/ 40 h 41"/>
              <a:gd name="T74" fmla="*/ 0 w 24"/>
              <a:gd name="T75" fmla="*/ 40 h 41"/>
              <a:gd name="T76" fmla="*/ 2 w 24"/>
              <a:gd name="T77" fmla="*/ 39 h 41"/>
              <a:gd name="T78" fmla="*/ 4 w 24"/>
              <a:gd name="T79" fmla="*/ 37 h 41"/>
              <a:gd name="T80" fmla="*/ 9 w 24"/>
              <a:gd name="T81" fmla="*/ 33 h 41"/>
              <a:gd name="T82" fmla="*/ 15 w 24"/>
              <a:gd name="T83" fmla="*/ 25 h 41"/>
              <a:gd name="T84" fmla="*/ 17 w 24"/>
              <a:gd name="T85" fmla="*/ 30 h 41"/>
              <a:gd name="T86" fmla="*/ 18 w 24"/>
              <a:gd name="T87" fmla="*/ 33 h 41"/>
              <a:gd name="T88" fmla="*/ 20 w 24"/>
              <a:gd name="T89" fmla="*/ 34 h 41"/>
              <a:gd name="T90" fmla="*/ 22 w 24"/>
              <a:gd name="T91" fmla="*/ 33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24" h="41">
                <a:moveTo>
                  <a:pt x="22" y="33"/>
                </a:moveTo>
                <a:cubicBezTo>
                  <a:pt x="22" y="32"/>
                  <a:pt x="23" y="32"/>
                  <a:pt x="22" y="31"/>
                </a:cubicBezTo>
                <a:cubicBezTo>
                  <a:pt x="22" y="31"/>
                  <a:pt x="22" y="30"/>
                  <a:pt x="22" y="30"/>
                </a:cubicBezTo>
                <a:cubicBezTo>
                  <a:pt x="22" y="29"/>
                  <a:pt x="22" y="29"/>
                  <a:pt x="22" y="28"/>
                </a:cubicBezTo>
                <a:cubicBezTo>
                  <a:pt x="21" y="28"/>
                  <a:pt x="21" y="27"/>
                  <a:pt x="20" y="25"/>
                </a:cubicBezTo>
                <a:cubicBezTo>
                  <a:pt x="19" y="24"/>
                  <a:pt x="18" y="22"/>
                  <a:pt x="17" y="21"/>
                </a:cubicBezTo>
                <a:cubicBezTo>
                  <a:pt x="18" y="18"/>
                  <a:pt x="19" y="15"/>
                  <a:pt x="20" y="13"/>
                </a:cubicBezTo>
                <a:cubicBezTo>
                  <a:pt x="21" y="11"/>
                  <a:pt x="21" y="8"/>
                  <a:pt x="22" y="5"/>
                </a:cubicBezTo>
                <a:cubicBezTo>
                  <a:pt x="23" y="5"/>
                  <a:pt x="23" y="5"/>
                  <a:pt x="23" y="5"/>
                </a:cubicBezTo>
                <a:cubicBezTo>
                  <a:pt x="24" y="5"/>
                  <a:pt x="24" y="4"/>
                  <a:pt x="24" y="4"/>
                </a:cubicBezTo>
                <a:cubicBezTo>
                  <a:pt x="24" y="3"/>
                  <a:pt x="24" y="3"/>
                  <a:pt x="23" y="2"/>
                </a:cubicBezTo>
                <a:cubicBezTo>
                  <a:pt x="20" y="0"/>
                  <a:pt x="20" y="0"/>
                  <a:pt x="20" y="0"/>
                </a:cubicBezTo>
                <a:cubicBezTo>
                  <a:pt x="20" y="0"/>
                  <a:pt x="19" y="0"/>
                  <a:pt x="19" y="0"/>
                </a:cubicBezTo>
                <a:cubicBezTo>
                  <a:pt x="19" y="0"/>
                  <a:pt x="18" y="0"/>
                  <a:pt x="18" y="1"/>
                </a:cubicBezTo>
                <a:cubicBezTo>
                  <a:pt x="17" y="2"/>
                  <a:pt x="17" y="2"/>
                  <a:pt x="17" y="2"/>
                </a:cubicBezTo>
                <a:cubicBezTo>
                  <a:pt x="1" y="2"/>
                  <a:pt x="1" y="2"/>
                  <a:pt x="1" y="2"/>
                </a:cubicBezTo>
                <a:cubicBezTo>
                  <a:pt x="0" y="2"/>
                  <a:pt x="0" y="3"/>
                  <a:pt x="0" y="3"/>
                </a:cubicBezTo>
                <a:cubicBezTo>
                  <a:pt x="0" y="4"/>
                  <a:pt x="0" y="4"/>
                  <a:pt x="1" y="4"/>
                </a:cubicBezTo>
                <a:cubicBezTo>
                  <a:pt x="17" y="4"/>
                  <a:pt x="17" y="4"/>
                  <a:pt x="17" y="4"/>
                </a:cubicBezTo>
                <a:cubicBezTo>
                  <a:pt x="17" y="5"/>
                  <a:pt x="17" y="5"/>
                  <a:pt x="17" y="5"/>
                </a:cubicBezTo>
                <a:cubicBezTo>
                  <a:pt x="17" y="5"/>
                  <a:pt x="17" y="6"/>
                  <a:pt x="17" y="7"/>
                </a:cubicBezTo>
                <a:cubicBezTo>
                  <a:pt x="17" y="8"/>
                  <a:pt x="17" y="10"/>
                  <a:pt x="16" y="12"/>
                </a:cubicBezTo>
                <a:cubicBezTo>
                  <a:pt x="16" y="14"/>
                  <a:pt x="15" y="16"/>
                  <a:pt x="14" y="18"/>
                </a:cubicBezTo>
                <a:cubicBezTo>
                  <a:pt x="13" y="17"/>
                  <a:pt x="11" y="15"/>
                  <a:pt x="9" y="14"/>
                </a:cubicBezTo>
                <a:cubicBezTo>
                  <a:pt x="7" y="12"/>
                  <a:pt x="6" y="11"/>
                  <a:pt x="5" y="11"/>
                </a:cubicBezTo>
                <a:cubicBezTo>
                  <a:pt x="4" y="10"/>
                  <a:pt x="4" y="10"/>
                  <a:pt x="4" y="10"/>
                </a:cubicBezTo>
                <a:cubicBezTo>
                  <a:pt x="3" y="10"/>
                  <a:pt x="3" y="10"/>
                  <a:pt x="3" y="10"/>
                </a:cubicBezTo>
                <a:cubicBezTo>
                  <a:pt x="3" y="10"/>
                  <a:pt x="3" y="11"/>
                  <a:pt x="3" y="11"/>
                </a:cubicBezTo>
                <a:cubicBezTo>
                  <a:pt x="4" y="11"/>
                  <a:pt x="4" y="11"/>
                  <a:pt x="4" y="11"/>
                </a:cubicBezTo>
                <a:cubicBezTo>
                  <a:pt x="5" y="13"/>
                  <a:pt x="7" y="15"/>
                  <a:pt x="9" y="16"/>
                </a:cubicBezTo>
                <a:cubicBezTo>
                  <a:pt x="10" y="18"/>
                  <a:pt x="11" y="20"/>
                  <a:pt x="13" y="22"/>
                </a:cubicBezTo>
                <a:cubicBezTo>
                  <a:pt x="12" y="23"/>
                  <a:pt x="11" y="25"/>
                  <a:pt x="9" y="28"/>
                </a:cubicBezTo>
                <a:cubicBezTo>
                  <a:pt x="8" y="31"/>
                  <a:pt x="5" y="34"/>
                  <a:pt x="2" y="37"/>
                </a:cubicBezTo>
                <a:cubicBezTo>
                  <a:pt x="1" y="38"/>
                  <a:pt x="1" y="38"/>
                  <a:pt x="1" y="38"/>
                </a:cubicBezTo>
                <a:cubicBezTo>
                  <a:pt x="0" y="39"/>
                  <a:pt x="0" y="39"/>
                  <a:pt x="0" y="39"/>
                </a:cubicBezTo>
                <a:cubicBezTo>
                  <a:pt x="0" y="40"/>
                  <a:pt x="0" y="40"/>
                  <a:pt x="0" y="40"/>
                </a:cubicBezTo>
                <a:cubicBezTo>
                  <a:pt x="0" y="40"/>
                  <a:pt x="0" y="40"/>
                  <a:pt x="0" y="40"/>
                </a:cubicBezTo>
                <a:cubicBezTo>
                  <a:pt x="0" y="40"/>
                  <a:pt x="0" y="40"/>
                  <a:pt x="0" y="40"/>
                </a:cubicBezTo>
                <a:cubicBezTo>
                  <a:pt x="0" y="41"/>
                  <a:pt x="1" y="40"/>
                  <a:pt x="2" y="39"/>
                </a:cubicBezTo>
                <a:cubicBezTo>
                  <a:pt x="4" y="37"/>
                  <a:pt x="4" y="37"/>
                  <a:pt x="4" y="37"/>
                </a:cubicBezTo>
                <a:cubicBezTo>
                  <a:pt x="5" y="37"/>
                  <a:pt x="7" y="35"/>
                  <a:pt x="9" y="33"/>
                </a:cubicBezTo>
                <a:cubicBezTo>
                  <a:pt x="11" y="31"/>
                  <a:pt x="13" y="28"/>
                  <a:pt x="15" y="25"/>
                </a:cubicBezTo>
                <a:cubicBezTo>
                  <a:pt x="16" y="27"/>
                  <a:pt x="17" y="29"/>
                  <a:pt x="17" y="30"/>
                </a:cubicBezTo>
                <a:cubicBezTo>
                  <a:pt x="17" y="32"/>
                  <a:pt x="18" y="33"/>
                  <a:pt x="18" y="33"/>
                </a:cubicBezTo>
                <a:cubicBezTo>
                  <a:pt x="18" y="34"/>
                  <a:pt x="19" y="34"/>
                  <a:pt x="20" y="34"/>
                </a:cubicBezTo>
                <a:cubicBezTo>
                  <a:pt x="21" y="34"/>
                  <a:pt x="22" y="34"/>
                  <a:pt x="22" y="33"/>
                </a:cubicBezTo>
                <a:close/>
              </a:path>
            </a:pathLst>
          </a:custGeom>
          <a:solidFill>
            <a:srgbClr val="EDCBA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6" name="PA_任意多边形 222"/>
          <p:cNvSpPr>
            <a:spLocks/>
          </p:cNvSpPr>
          <p:nvPr>
            <p:custDataLst>
              <p:tags r:id="rId85"/>
            </p:custDataLst>
          </p:nvPr>
        </p:nvSpPr>
        <p:spPr bwMode="auto">
          <a:xfrm>
            <a:off x="10199688" y="2413000"/>
            <a:ext cx="76200" cy="142875"/>
          </a:xfrm>
          <a:custGeom>
            <a:avLst/>
            <a:gdLst>
              <a:gd name="T0" fmla="*/ 28 w 32"/>
              <a:gd name="T1" fmla="*/ 33 h 60"/>
              <a:gd name="T2" fmla="*/ 26 w 32"/>
              <a:gd name="T3" fmla="*/ 34 h 60"/>
              <a:gd name="T4" fmla="*/ 5 w 32"/>
              <a:gd name="T5" fmla="*/ 35 h 60"/>
              <a:gd name="T6" fmla="*/ 21 w 32"/>
              <a:gd name="T7" fmla="*/ 11 h 60"/>
              <a:gd name="T8" fmla="*/ 21 w 32"/>
              <a:gd name="T9" fmla="*/ 13 h 60"/>
              <a:gd name="T10" fmla="*/ 20 w 32"/>
              <a:gd name="T11" fmla="*/ 23 h 60"/>
              <a:gd name="T12" fmla="*/ 15 w 32"/>
              <a:gd name="T13" fmla="*/ 27 h 60"/>
              <a:gd name="T14" fmla="*/ 12 w 32"/>
              <a:gd name="T15" fmla="*/ 27 h 60"/>
              <a:gd name="T16" fmla="*/ 14 w 32"/>
              <a:gd name="T17" fmla="*/ 28 h 60"/>
              <a:gd name="T18" fmla="*/ 16 w 32"/>
              <a:gd name="T19" fmla="*/ 31 h 60"/>
              <a:gd name="T20" fmla="*/ 17 w 32"/>
              <a:gd name="T21" fmla="*/ 31 h 60"/>
              <a:gd name="T22" fmla="*/ 23 w 32"/>
              <a:gd name="T23" fmla="*/ 28 h 60"/>
              <a:gd name="T24" fmla="*/ 24 w 32"/>
              <a:gd name="T25" fmla="*/ 21 h 60"/>
              <a:gd name="T26" fmla="*/ 25 w 32"/>
              <a:gd name="T27" fmla="*/ 13 h 60"/>
              <a:gd name="T28" fmla="*/ 27 w 32"/>
              <a:gd name="T29" fmla="*/ 11 h 60"/>
              <a:gd name="T30" fmla="*/ 26 w 32"/>
              <a:gd name="T31" fmla="*/ 10 h 60"/>
              <a:gd name="T32" fmla="*/ 22 w 32"/>
              <a:gd name="T33" fmla="*/ 8 h 60"/>
              <a:gd name="T34" fmla="*/ 21 w 32"/>
              <a:gd name="T35" fmla="*/ 10 h 60"/>
              <a:gd name="T36" fmla="*/ 13 w 32"/>
              <a:gd name="T37" fmla="*/ 5 h 60"/>
              <a:gd name="T38" fmla="*/ 15 w 32"/>
              <a:gd name="T39" fmla="*/ 4 h 60"/>
              <a:gd name="T40" fmla="*/ 10 w 32"/>
              <a:gd name="T41" fmla="*/ 1 h 60"/>
              <a:gd name="T42" fmla="*/ 9 w 32"/>
              <a:gd name="T43" fmla="*/ 1 h 60"/>
              <a:gd name="T44" fmla="*/ 7 w 32"/>
              <a:gd name="T45" fmla="*/ 7 h 60"/>
              <a:gd name="T46" fmla="*/ 5 w 32"/>
              <a:gd name="T47" fmla="*/ 10 h 60"/>
              <a:gd name="T48" fmla="*/ 0 w 32"/>
              <a:gd name="T49" fmla="*/ 8 h 60"/>
              <a:gd name="T50" fmla="*/ 0 w 32"/>
              <a:gd name="T51" fmla="*/ 31 h 60"/>
              <a:gd name="T52" fmla="*/ 1 w 32"/>
              <a:gd name="T53" fmla="*/ 37 h 60"/>
              <a:gd name="T54" fmla="*/ 5 w 32"/>
              <a:gd name="T55" fmla="*/ 36 h 60"/>
              <a:gd name="T56" fmla="*/ 26 w 32"/>
              <a:gd name="T57" fmla="*/ 38 h 60"/>
              <a:gd name="T58" fmla="*/ 22 w 32"/>
              <a:gd name="T59" fmla="*/ 53 h 60"/>
              <a:gd name="T60" fmla="*/ 12 w 32"/>
              <a:gd name="T61" fmla="*/ 54 h 60"/>
              <a:gd name="T62" fmla="*/ 12 w 32"/>
              <a:gd name="T63" fmla="*/ 55 h 60"/>
              <a:gd name="T64" fmla="*/ 14 w 32"/>
              <a:gd name="T65" fmla="*/ 56 h 60"/>
              <a:gd name="T66" fmla="*/ 18 w 32"/>
              <a:gd name="T67" fmla="*/ 59 h 60"/>
              <a:gd name="T68" fmla="*/ 18 w 32"/>
              <a:gd name="T69" fmla="*/ 60 h 60"/>
              <a:gd name="T70" fmla="*/ 26 w 32"/>
              <a:gd name="T71" fmla="*/ 55 h 60"/>
              <a:gd name="T72" fmla="*/ 29 w 32"/>
              <a:gd name="T73" fmla="*/ 47 h 60"/>
              <a:gd name="T74" fmla="*/ 30 w 32"/>
              <a:gd name="T75" fmla="*/ 38 h 60"/>
              <a:gd name="T76" fmla="*/ 32 w 32"/>
              <a:gd name="T77" fmla="*/ 37 h 60"/>
              <a:gd name="T78" fmla="*/ 31 w 32"/>
              <a:gd name="T79" fmla="*/ 35 h 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32" h="60">
                <a:moveTo>
                  <a:pt x="31" y="35"/>
                </a:moveTo>
                <a:cubicBezTo>
                  <a:pt x="28" y="33"/>
                  <a:pt x="28" y="33"/>
                  <a:pt x="28" y="33"/>
                </a:cubicBezTo>
                <a:cubicBezTo>
                  <a:pt x="28" y="33"/>
                  <a:pt x="27" y="33"/>
                  <a:pt x="27" y="33"/>
                </a:cubicBezTo>
                <a:cubicBezTo>
                  <a:pt x="26" y="34"/>
                  <a:pt x="26" y="34"/>
                  <a:pt x="26" y="34"/>
                </a:cubicBezTo>
                <a:cubicBezTo>
                  <a:pt x="25" y="35"/>
                  <a:pt x="25" y="35"/>
                  <a:pt x="25" y="35"/>
                </a:cubicBezTo>
                <a:cubicBezTo>
                  <a:pt x="5" y="35"/>
                  <a:pt x="5" y="35"/>
                  <a:pt x="5" y="35"/>
                </a:cubicBezTo>
                <a:cubicBezTo>
                  <a:pt x="5" y="11"/>
                  <a:pt x="5" y="11"/>
                  <a:pt x="5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2"/>
                  <a:pt x="21" y="12"/>
                  <a:pt x="21" y="12"/>
                </a:cubicBezTo>
                <a:cubicBezTo>
                  <a:pt x="21" y="13"/>
                  <a:pt x="21" y="13"/>
                  <a:pt x="21" y="13"/>
                </a:cubicBezTo>
                <a:cubicBezTo>
                  <a:pt x="21" y="14"/>
                  <a:pt x="21" y="15"/>
                  <a:pt x="21" y="18"/>
                </a:cubicBezTo>
                <a:cubicBezTo>
                  <a:pt x="20" y="20"/>
                  <a:pt x="20" y="22"/>
                  <a:pt x="20" y="23"/>
                </a:cubicBezTo>
                <a:cubicBezTo>
                  <a:pt x="19" y="24"/>
                  <a:pt x="19" y="25"/>
                  <a:pt x="18" y="26"/>
                </a:cubicBezTo>
                <a:cubicBezTo>
                  <a:pt x="18" y="27"/>
                  <a:pt x="17" y="27"/>
                  <a:pt x="15" y="27"/>
                </a:cubicBezTo>
                <a:cubicBezTo>
                  <a:pt x="12" y="27"/>
                  <a:pt x="12" y="27"/>
                  <a:pt x="12" y="27"/>
                </a:cubicBezTo>
                <a:cubicBezTo>
                  <a:pt x="12" y="27"/>
                  <a:pt x="12" y="27"/>
                  <a:pt x="12" y="27"/>
                </a:cubicBezTo>
                <a:cubicBezTo>
                  <a:pt x="12" y="27"/>
                  <a:pt x="12" y="28"/>
                  <a:pt x="12" y="28"/>
                </a:cubicBezTo>
                <a:cubicBezTo>
                  <a:pt x="14" y="28"/>
                  <a:pt x="14" y="28"/>
                  <a:pt x="14" y="28"/>
                </a:cubicBezTo>
                <a:cubicBezTo>
                  <a:pt x="15" y="28"/>
                  <a:pt x="15" y="29"/>
                  <a:pt x="16" y="30"/>
                </a:cubicBezTo>
                <a:cubicBezTo>
                  <a:pt x="16" y="31"/>
                  <a:pt x="16" y="31"/>
                  <a:pt x="16" y="31"/>
                </a:cubicBezTo>
                <a:cubicBezTo>
                  <a:pt x="16" y="31"/>
                  <a:pt x="16" y="31"/>
                  <a:pt x="16" y="31"/>
                </a:cubicBezTo>
                <a:cubicBezTo>
                  <a:pt x="17" y="31"/>
                  <a:pt x="17" y="31"/>
                  <a:pt x="17" y="31"/>
                </a:cubicBezTo>
                <a:cubicBezTo>
                  <a:pt x="18" y="31"/>
                  <a:pt x="19" y="31"/>
                  <a:pt x="20" y="30"/>
                </a:cubicBezTo>
                <a:cubicBezTo>
                  <a:pt x="21" y="29"/>
                  <a:pt x="22" y="29"/>
                  <a:pt x="23" y="28"/>
                </a:cubicBezTo>
                <a:cubicBezTo>
                  <a:pt x="23" y="28"/>
                  <a:pt x="23" y="27"/>
                  <a:pt x="24" y="26"/>
                </a:cubicBezTo>
                <a:cubicBezTo>
                  <a:pt x="24" y="25"/>
                  <a:pt x="24" y="23"/>
                  <a:pt x="24" y="21"/>
                </a:cubicBezTo>
                <a:cubicBezTo>
                  <a:pt x="25" y="19"/>
                  <a:pt x="25" y="18"/>
                  <a:pt x="25" y="17"/>
                </a:cubicBezTo>
                <a:cubicBezTo>
                  <a:pt x="25" y="15"/>
                  <a:pt x="25" y="14"/>
                  <a:pt x="25" y="13"/>
                </a:cubicBezTo>
                <a:cubicBezTo>
                  <a:pt x="26" y="12"/>
                  <a:pt x="26" y="12"/>
                  <a:pt x="26" y="12"/>
                </a:cubicBezTo>
                <a:cubicBezTo>
                  <a:pt x="27" y="12"/>
                  <a:pt x="27" y="11"/>
                  <a:pt x="27" y="11"/>
                </a:cubicBezTo>
                <a:cubicBezTo>
                  <a:pt x="27" y="11"/>
                  <a:pt x="27" y="11"/>
                  <a:pt x="27" y="11"/>
                </a:cubicBezTo>
                <a:cubicBezTo>
                  <a:pt x="26" y="10"/>
                  <a:pt x="26" y="10"/>
                  <a:pt x="26" y="10"/>
                </a:cubicBezTo>
                <a:cubicBezTo>
                  <a:pt x="23" y="8"/>
                  <a:pt x="23" y="8"/>
                  <a:pt x="23" y="8"/>
                </a:cubicBezTo>
                <a:cubicBezTo>
                  <a:pt x="23" y="8"/>
                  <a:pt x="22" y="8"/>
                  <a:pt x="22" y="8"/>
                </a:cubicBezTo>
                <a:cubicBezTo>
                  <a:pt x="22" y="8"/>
                  <a:pt x="22" y="8"/>
                  <a:pt x="21" y="8"/>
                </a:cubicBezTo>
                <a:cubicBezTo>
                  <a:pt x="21" y="10"/>
                  <a:pt x="21" y="10"/>
                  <a:pt x="21" y="10"/>
                </a:cubicBezTo>
                <a:cubicBezTo>
                  <a:pt x="8" y="10"/>
                  <a:pt x="8" y="10"/>
                  <a:pt x="8" y="10"/>
                </a:cubicBezTo>
                <a:cubicBezTo>
                  <a:pt x="10" y="7"/>
                  <a:pt x="12" y="6"/>
                  <a:pt x="13" y="5"/>
                </a:cubicBezTo>
                <a:cubicBezTo>
                  <a:pt x="14" y="4"/>
                  <a:pt x="14" y="4"/>
                  <a:pt x="14" y="4"/>
                </a:cubicBezTo>
                <a:cubicBezTo>
                  <a:pt x="15" y="4"/>
                  <a:pt x="15" y="4"/>
                  <a:pt x="15" y="4"/>
                </a:cubicBezTo>
                <a:cubicBezTo>
                  <a:pt x="15" y="3"/>
                  <a:pt x="15" y="3"/>
                  <a:pt x="15" y="3"/>
                </a:cubicBezTo>
                <a:cubicBezTo>
                  <a:pt x="10" y="1"/>
                  <a:pt x="10" y="1"/>
                  <a:pt x="10" y="1"/>
                </a:cubicBezTo>
                <a:cubicBezTo>
                  <a:pt x="9" y="0"/>
                  <a:pt x="9" y="0"/>
                  <a:pt x="9" y="0"/>
                </a:cubicBezTo>
                <a:cubicBezTo>
                  <a:pt x="9" y="1"/>
                  <a:pt x="9" y="1"/>
                  <a:pt x="9" y="1"/>
                </a:cubicBezTo>
                <a:cubicBezTo>
                  <a:pt x="9" y="3"/>
                  <a:pt x="9" y="3"/>
                  <a:pt x="9" y="3"/>
                </a:cubicBezTo>
                <a:cubicBezTo>
                  <a:pt x="8" y="4"/>
                  <a:pt x="8" y="5"/>
                  <a:pt x="7" y="7"/>
                </a:cubicBezTo>
                <a:cubicBezTo>
                  <a:pt x="7" y="8"/>
                  <a:pt x="6" y="9"/>
                  <a:pt x="6" y="10"/>
                </a:cubicBezTo>
                <a:cubicBezTo>
                  <a:pt x="5" y="10"/>
                  <a:pt x="5" y="10"/>
                  <a:pt x="5" y="10"/>
                </a:cubicBezTo>
                <a:cubicBezTo>
                  <a:pt x="2" y="8"/>
                  <a:pt x="2" y="8"/>
                  <a:pt x="2" y="8"/>
                </a:cubicBezTo>
                <a:cubicBezTo>
                  <a:pt x="1" y="8"/>
                  <a:pt x="1" y="8"/>
                  <a:pt x="0" y="8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31"/>
                  <a:pt x="0" y="31"/>
                  <a:pt x="0" y="31"/>
                </a:cubicBezTo>
                <a:cubicBezTo>
                  <a:pt x="0" y="37"/>
                  <a:pt x="0" y="37"/>
                  <a:pt x="0" y="37"/>
                </a:cubicBezTo>
                <a:cubicBezTo>
                  <a:pt x="0" y="37"/>
                  <a:pt x="0" y="37"/>
                  <a:pt x="1" y="37"/>
                </a:cubicBezTo>
                <a:cubicBezTo>
                  <a:pt x="1" y="38"/>
                  <a:pt x="1" y="38"/>
                  <a:pt x="1" y="38"/>
                </a:cubicBezTo>
                <a:cubicBezTo>
                  <a:pt x="2" y="38"/>
                  <a:pt x="3" y="37"/>
                  <a:pt x="5" y="36"/>
                </a:cubicBezTo>
                <a:cubicBezTo>
                  <a:pt x="26" y="36"/>
                  <a:pt x="26" y="36"/>
                  <a:pt x="26" y="36"/>
                </a:cubicBezTo>
                <a:cubicBezTo>
                  <a:pt x="26" y="38"/>
                  <a:pt x="26" y="38"/>
                  <a:pt x="26" y="38"/>
                </a:cubicBezTo>
                <a:cubicBezTo>
                  <a:pt x="26" y="39"/>
                  <a:pt x="25" y="42"/>
                  <a:pt x="25" y="45"/>
                </a:cubicBezTo>
                <a:cubicBezTo>
                  <a:pt x="24" y="48"/>
                  <a:pt x="23" y="51"/>
                  <a:pt x="22" y="53"/>
                </a:cubicBezTo>
                <a:cubicBezTo>
                  <a:pt x="21" y="54"/>
                  <a:pt x="18" y="55"/>
                  <a:pt x="15" y="55"/>
                </a:cubicBezTo>
                <a:cubicBezTo>
                  <a:pt x="12" y="54"/>
                  <a:pt x="12" y="54"/>
                  <a:pt x="12" y="54"/>
                </a:cubicBezTo>
                <a:cubicBezTo>
                  <a:pt x="12" y="54"/>
                  <a:pt x="12" y="54"/>
                  <a:pt x="12" y="55"/>
                </a:cubicBezTo>
                <a:cubicBezTo>
                  <a:pt x="12" y="55"/>
                  <a:pt x="12" y="55"/>
                  <a:pt x="12" y="55"/>
                </a:cubicBezTo>
                <a:cubicBezTo>
                  <a:pt x="12" y="55"/>
                  <a:pt x="12" y="55"/>
                  <a:pt x="12" y="55"/>
                </a:cubicBezTo>
                <a:cubicBezTo>
                  <a:pt x="14" y="56"/>
                  <a:pt x="14" y="56"/>
                  <a:pt x="14" y="56"/>
                </a:cubicBezTo>
                <a:cubicBezTo>
                  <a:pt x="15" y="56"/>
                  <a:pt x="16" y="57"/>
                  <a:pt x="17" y="58"/>
                </a:cubicBezTo>
                <a:cubicBezTo>
                  <a:pt x="17" y="59"/>
                  <a:pt x="18" y="59"/>
                  <a:pt x="18" y="59"/>
                </a:cubicBezTo>
                <a:cubicBezTo>
                  <a:pt x="18" y="60"/>
                  <a:pt x="18" y="60"/>
                  <a:pt x="18" y="60"/>
                </a:cubicBezTo>
                <a:cubicBezTo>
                  <a:pt x="18" y="60"/>
                  <a:pt x="18" y="60"/>
                  <a:pt x="18" y="60"/>
                </a:cubicBezTo>
                <a:cubicBezTo>
                  <a:pt x="19" y="60"/>
                  <a:pt x="20" y="59"/>
                  <a:pt x="22" y="58"/>
                </a:cubicBezTo>
                <a:cubicBezTo>
                  <a:pt x="24" y="57"/>
                  <a:pt x="25" y="56"/>
                  <a:pt x="26" y="55"/>
                </a:cubicBezTo>
                <a:cubicBezTo>
                  <a:pt x="27" y="53"/>
                  <a:pt x="27" y="52"/>
                  <a:pt x="28" y="51"/>
                </a:cubicBezTo>
                <a:cubicBezTo>
                  <a:pt x="28" y="49"/>
                  <a:pt x="29" y="48"/>
                  <a:pt x="29" y="47"/>
                </a:cubicBezTo>
                <a:cubicBezTo>
                  <a:pt x="29" y="46"/>
                  <a:pt x="29" y="44"/>
                  <a:pt x="29" y="43"/>
                </a:cubicBezTo>
                <a:cubicBezTo>
                  <a:pt x="30" y="42"/>
                  <a:pt x="30" y="40"/>
                  <a:pt x="30" y="38"/>
                </a:cubicBezTo>
                <a:cubicBezTo>
                  <a:pt x="31" y="38"/>
                  <a:pt x="31" y="38"/>
                  <a:pt x="31" y="38"/>
                </a:cubicBezTo>
                <a:cubicBezTo>
                  <a:pt x="32" y="37"/>
                  <a:pt x="32" y="37"/>
                  <a:pt x="32" y="37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6"/>
                  <a:pt x="31" y="36"/>
                  <a:pt x="31" y="35"/>
                </a:cubicBezTo>
                <a:close/>
              </a:path>
            </a:pathLst>
          </a:custGeom>
          <a:solidFill>
            <a:srgbClr val="EDCBA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7" name="PA_任意多边形 223"/>
          <p:cNvSpPr>
            <a:spLocks/>
          </p:cNvSpPr>
          <p:nvPr>
            <p:custDataLst>
              <p:tags r:id="rId86"/>
            </p:custDataLst>
          </p:nvPr>
        </p:nvSpPr>
        <p:spPr bwMode="auto">
          <a:xfrm>
            <a:off x="10183813" y="2516188"/>
            <a:ext cx="66675" cy="11113"/>
          </a:xfrm>
          <a:custGeom>
            <a:avLst/>
            <a:gdLst>
              <a:gd name="T0" fmla="*/ 27 w 28"/>
              <a:gd name="T1" fmla="*/ 5 h 5"/>
              <a:gd name="T2" fmla="*/ 28 w 28"/>
              <a:gd name="T3" fmla="*/ 4 h 5"/>
              <a:gd name="T4" fmla="*/ 27 w 28"/>
              <a:gd name="T5" fmla="*/ 3 h 5"/>
              <a:gd name="T6" fmla="*/ 24 w 28"/>
              <a:gd name="T7" fmla="*/ 1 h 5"/>
              <a:gd name="T8" fmla="*/ 23 w 28"/>
              <a:gd name="T9" fmla="*/ 0 h 5"/>
              <a:gd name="T10" fmla="*/ 22 w 28"/>
              <a:gd name="T11" fmla="*/ 1 h 5"/>
              <a:gd name="T12" fmla="*/ 20 w 28"/>
              <a:gd name="T13" fmla="*/ 3 h 5"/>
              <a:gd name="T14" fmla="*/ 1 w 28"/>
              <a:gd name="T15" fmla="*/ 3 h 5"/>
              <a:gd name="T16" fmla="*/ 1 w 28"/>
              <a:gd name="T17" fmla="*/ 4 h 5"/>
              <a:gd name="T18" fmla="*/ 1 w 28"/>
              <a:gd name="T19" fmla="*/ 5 h 5"/>
              <a:gd name="T20" fmla="*/ 23 w 28"/>
              <a:gd name="T21" fmla="*/ 5 h 5"/>
              <a:gd name="T22" fmla="*/ 27 w 28"/>
              <a:gd name="T23" fmla="*/ 5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8" h="5">
                <a:moveTo>
                  <a:pt x="27" y="5"/>
                </a:moveTo>
                <a:cubicBezTo>
                  <a:pt x="27" y="5"/>
                  <a:pt x="27" y="5"/>
                  <a:pt x="28" y="4"/>
                </a:cubicBezTo>
                <a:cubicBezTo>
                  <a:pt x="28" y="4"/>
                  <a:pt x="27" y="3"/>
                  <a:pt x="27" y="3"/>
                </a:cubicBezTo>
                <a:cubicBezTo>
                  <a:pt x="24" y="1"/>
                  <a:pt x="24" y="1"/>
                  <a:pt x="24" y="1"/>
                </a:cubicBezTo>
                <a:cubicBezTo>
                  <a:pt x="24" y="0"/>
                  <a:pt x="23" y="0"/>
                  <a:pt x="23" y="0"/>
                </a:cubicBezTo>
                <a:cubicBezTo>
                  <a:pt x="23" y="0"/>
                  <a:pt x="22" y="0"/>
                  <a:pt x="22" y="1"/>
                </a:cubicBezTo>
                <a:cubicBezTo>
                  <a:pt x="20" y="3"/>
                  <a:pt x="20" y="3"/>
                  <a:pt x="20" y="3"/>
                </a:cubicBezTo>
                <a:cubicBezTo>
                  <a:pt x="1" y="3"/>
                  <a:pt x="1" y="3"/>
                  <a:pt x="1" y="3"/>
                </a:cubicBezTo>
                <a:cubicBezTo>
                  <a:pt x="1" y="3"/>
                  <a:pt x="0" y="3"/>
                  <a:pt x="1" y="4"/>
                </a:cubicBezTo>
                <a:cubicBezTo>
                  <a:pt x="1" y="4"/>
                  <a:pt x="1" y="5"/>
                  <a:pt x="1" y="5"/>
                </a:cubicBezTo>
                <a:cubicBezTo>
                  <a:pt x="23" y="5"/>
                  <a:pt x="23" y="5"/>
                  <a:pt x="23" y="5"/>
                </a:cubicBezTo>
                <a:lnTo>
                  <a:pt x="27" y="5"/>
                </a:lnTo>
                <a:close/>
              </a:path>
            </a:pathLst>
          </a:custGeom>
          <a:solidFill>
            <a:srgbClr val="EDCBA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8" name="PA_任意多边形 224"/>
          <p:cNvSpPr>
            <a:spLocks/>
          </p:cNvSpPr>
          <p:nvPr>
            <p:custDataLst>
              <p:tags r:id="rId87"/>
            </p:custDataLst>
          </p:nvPr>
        </p:nvSpPr>
        <p:spPr bwMode="auto">
          <a:xfrm>
            <a:off x="10217150" y="2446338"/>
            <a:ext cx="15875" cy="19050"/>
          </a:xfrm>
          <a:custGeom>
            <a:avLst/>
            <a:gdLst>
              <a:gd name="T0" fmla="*/ 3 w 7"/>
              <a:gd name="T1" fmla="*/ 8 h 8"/>
              <a:gd name="T2" fmla="*/ 5 w 7"/>
              <a:gd name="T3" fmla="*/ 8 h 8"/>
              <a:gd name="T4" fmla="*/ 7 w 7"/>
              <a:gd name="T5" fmla="*/ 8 h 8"/>
              <a:gd name="T6" fmla="*/ 7 w 7"/>
              <a:gd name="T7" fmla="*/ 6 h 8"/>
              <a:gd name="T8" fmla="*/ 6 w 7"/>
              <a:gd name="T9" fmla="*/ 3 h 8"/>
              <a:gd name="T10" fmla="*/ 1 w 7"/>
              <a:gd name="T11" fmla="*/ 0 h 8"/>
              <a:gd name="T12" fmla="*/ 0 w 7"/>
              <a:gd name="T13" fmla="*/ 1 h 8"/>
              <a:gd name="T14" fmla="*/ 1 w 7"/>
              <a:gd name="T15" fmla="*/ 1 h 8"/>
              <a:gd name="T16" fmla="*/ 2 w 7"/>
              <a:gd name="T17" fmla="*/ 2 h 8"/>
              <a:gd name="T18" fmla="*/ 3 w 7"/>
              <a:gd name="T19" fmla="*/ 5 h 8"/>
              <a:gd name="T20" fmla="*/ 3 w 7"/>
              <a:gd name="T21" fmla="*/ 6 h 8"/>
              <a:gd name="T22" fmla="*/ 3 w 7"/>
              <a:gd name="T23" fmla="*/ 8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7" h="8">
                <a:moveTo>
                  <a:pt x="3" y="8"/>
                </a:moveTo>
                <a:cubicBezTo>
                  <a:pt x="4" y="8"/>
                  <a:pt x="4" y="8"/>
                  <a:pt x="5" y="8"/>
                </a:cubicBezTo>
                <a:cubicBezTo>
                  <a:pt x="5" y="8"/>
                  <a:pt x="6" y="8"/>
                  <a:pt x="7" y="8"/>
                </a:cubicBezTo>
                <a:cubicBezTo>
                  <a:pt x="7" y="7"/>
                  <a:pt x="7" y="6"/>
                  <a:pt x="7" y="6"/>
                </a:cubicBezTo>
                <a:cubicBezTo>
                  <a:pt x="7" y="5"/>
                  <a:pt x="7" y="4"/>
                  <a:pt x="6" y="3"/>
                </a:cubicBezTo>
                <a:cubicBezTo>
                  <a:pt x="5" y="2"/>
                  <a:pt x="4" y="1"/>
                  <a:pt x="1" y="0"/>
                </a:cubicBezTo>
                <a:cubicBezTo>
                  <a:pt x="1" y="0"/>
                  <a:pt x="0" y="1"/>
                  <a:pt x="0" y="1"/>
                </a:cubicBezTo>
                <a:cubicBezTo>
                  <a:pt x="1" y="1"/>
                  <a:pt x="1" y="1"/>
                  <a:pt x="1" y="1"/>
                </a:cubicBezTo>
                <a:cubicBezTo>
                  <a:pt x="2" y="2"/>
                  <a:pt x="2" y="2"/>
                  <a:pt x="2" y="2"/>
                </a:cubicBezTo>
                <a:cubicBezTo>
                  <a:pt x="2" y="3"/>
                  <a:pt x="3" y="4"/>
                  <a:pt x="3" y="5"/>
                </a:cubicBezTo>
                <a:cubicBezTo>
                  <a:pt x="3" y="6"/>
                  <a:pt x="3" y="6"/>
                  <a:pt x="3" y="6"/>
                </a:cubicBezTo>
                <a:cubicBezTo>
                  <a:pt x="3" y="7"/>
                  <a:pt x="3" y="7"/>
                  <a:pt x="3" y="8"/>
                </a:cubicBezTo>
                <a:close/>
              </a:path>
            </a:pathLst>
          </a:custGeom>
          <a:solidFill>
            <a:srgbClr val="EDCBA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9" name="PA_任意多边形 225"/>
          <p:cNvSpPr>
            <a:spLocks noEditPoints="1"/>
          </p:cNvSpPr>
          <p:nvPr>
            <p:custDataLst>
              <p:tags r:id="rId88"/>
            </p:custDataLst>
          </p:nvPr>
        </p:nvSpPr>
        <p:spPr bwMode="auto">
          <a:xfrm>
            <a:off x="10102850" y="2376488"/>
            <a:ext cx="214313" cy="215900"/>
          </a:xfrm>
          <a:custGeom>
            <a:avLst/>
            <a:gdLst>
              <a:gd name="T0" fmla="*/ 45 w 90"/>
              <a:gd name="T1" fmla="*/ 0 h 90"/>
              <a:gd name="T2" fmla="*/ 0 w 90"/>
              <a:gd name="T3" fmla="*/ 45 h 90"/>
              <a:gd name="T4" fmla="*/ 45 w 90"/>
              <a:gd name="T5" fmla="*/ 90 h 90"/>
              <a:gd name="T6" fmla="*/ 90 w 90"/>
              <a:gd name="T7" fmla="*/ 45 h 90"/>
              <a:gd name="T8" fmla="*/ 45 w 90"/>
              <a:gd name="T9" fmla="*/ 0 h 90"/>
              <a:gd name="T10" fmla="*/ 45 w 90"/>
              <a:gd name="T11" fmla="*/ 86 h 90"/>
              <a:gd name="T12" fmla="*/ 4 w 90"/>
              <a:gd name="T13" fmla="*/ 45 h 90"/>
              <a:gd name="T14" fmla="*/ 45 w 90"/>
              <a:gd name="T15" fmla="*/ 4 h 90"/>
              <a:gd name="T16" fmla="*/ 86 w 90"/>
              <a:gd name="T17" fmla="*/ 45 h 90"/>
              <a:gd name="T18" fmla="*/ 45 w 90"/>
              <a:gd name="T19" fmla="*/ 86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90" h="90">
                <a:moveTo>
                  <a:pt x="45" y="0"/>
                </a:moveTo>
                <a:cubicBezTo>
                  <a:pt x="20" y="0"/>
                  <a:pt x="0" y="20"/>
                  <a:pt x="0" y="45"/>
                </a:cubicBezTo>
                <a:cubicBezTo>
                  <a:pt x="0" y="70"/>
                  <a:pt x="20" y="90"/>
                  <a:pt x="45" y="90"/>
                </a:cubicBezTo>
                <a:cubicBezTo>
                  <a:pt x="70" y="90"/>
                  <a:pt x="90" y="70"/>
                  <a:pt x="90" y="45"/>
                </a:cubicBezTo>
                <a:cubicBezTo>
                  <a:pt x="90" y="20"/>
                  <a:pt x="70" y="0"/>
                  <a:pt x="45" y="0"/>
                </a:cubicBezTo>
                <a:close/>
                <a:moveTo>
                  <a:pt x="45" y="86"/>
                </a:moveTo>
                <a:cubicBezTo>
                  <a:pt x="22" y="86"/>
                  <a:pt x="4" y="68"/>
                  <a:pt x="4" y="45"/>
                </a:cubicBezTo>
                <a:cubicBezTo>
                  <a:pt x="4" y="22"/>
                  <a:pt x="22" y="4"/>
                  <a:pt x="45" y="4"/>
                </a:cubicBezTo>
                <a:cubicBezTo>
                  <a:pt x="67" y="4"/>
                  <a:pt x="86" y="22"/>
                  <a:pt x="86" y="45"/>
                </a:cubicBezTo>
                <a:cubicBezTo>
                  <a:pt x="86" y="68"/>
                  <a:pt x="67" y="86"/>
                  <a:pt x="45" y="86"/>
                </a:cubicBezTo>
                <a:close/>
              </a:path>
            </a:pathLst>
          </a:custGeom>
          <a:solidFill>
            <a:srgbClr val="EDCBA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0" name="PA_任意多边形 226"/>
          <p:cNvSpPr>
            <a:spLocks noEditPoints="1"/>
          </p:cNvSpPr>
          <p:nvPr>
            <p:custDataLst>
              <p:tags r:id="rId89"/>
            </p:custDataLst>
          </p:nvPr>
        </p:nvSpPr>
        <p:spPr bwMode="auto">
          <a:xfrm>
            <a:off x="10142538" y="2660650"/>
            <a:ext cx="142875" cy="146050"/>
          </a:xfrm>
          <a:custGeom>
            <a:avLst/>
            <a:gdLst>
              <a:gd name="T0" fmla="*/ 53 w 60"/>
              <a:gd name="T1" fmla="*/ 38 h 61"/>
              <a:gd name="T2" fmla="*/ 35 w 60"/>
              <a:gd name="T3" fmla="*/ 40 h 61"/>
              <a:gd name="T4" fmla="*/ 52 w 60"/>
              <a:gd name="T5" fmla="*/ 27 h 61"/>
              <a:gd name="T6" fmla="*/ 53 w 60"/>
              <a:gd name="T7" fmla="*/ 26 h 61"/>
              <a:gd name="T8" fmla="*/ 49 w 60"/>
              <a:gd name="T9" fmla="*/ 22 h 61"/>
              <a:gd name="T10" fmla="*/ 46 w 60"/>
              <a:gd name="T11" fmla="*/ 23 h 61"/>
              <a:gd name="T12" fmla="*/ 35 w 60"/>
              <a:gd name="T13" fmla="*/ 25 h 61"/>
              <a:gd name="T14" fmla="*/ 36 w 60"/>
              <a:gd name="T15" fmla="*/ 13 h 61"/>
              <a:gd name="T16" fmla="*/ 55 w 60"/>
              <a:gd name="T17" fmla="*/ 13 h 61"/>
              <a:gd name="T18" fmla="*/ 50 w 60"/>
              <a:gd name="T19" fmla="*/ 8 h 61"/>
              <a:gd name="T20" fmla="*/ 47 w 60"/>
              <a:gd name="T21" fmla="*/ 9 h 61"/>
              <a:gd name="T22" fmla="*/ 19 w 60"/>
              <a:gd name="T23" fmla="*/ 11 h 61"/>
              <a:gd name="T24" fmla="*/ 25 w 60"/>
              <a:gd name="T25" fmla="*/ 5 h 61"/>
              <a:gd name="T26" fmla="*/ 25 w 60"/>
              <a:gd name="T27" fmla="*/ 3 h 61"/>
              <a:gd name="T28" fmla="*/ 18 w 60"/>
              <a:gd name="T29" fmla="*/ 1 h 61"/>
              <a:gd name="T30" fmla="*/ 15 w 60"/>
              <a:gd name="T31" fmla="*/ 8 h 61"/>
              <a:gd name="T32" fmla="*/ 9 w 60"/>
              <a:gd name="T33" fmla="*/ 21 h 61"/>
              <a:gd name="T34" fmla="*/ 4 w 60"/>
              <a:gd name="T35" fmla="*/ 26 h 61"/>
              <a:gd name="T36" fmla="*/ 3 w 60"/>
              <a:gd name="T37" fmla="*/ 28 h 61"/>
              <a:gd name="T38" fmla="*/ 4 w 60"/>
              <a:gd name="T39" fmla="*/ 28 h 61"/>
              <a:gd name="T40" fmla="*/ 6 w 60"/>
              <a:gd name="T41" fmla="*/ 26 h 61"/>
              <a:gd name="T42" fmla="*/ 18 w 60"/>
              <a:gd name="T43" fmla="*/ 13 h 61"/>
              <a:gd name="T44" fmla="*/ 30 w 60"/>
              <a:gd name="T45" fmla="*/ 25 h 61"/>
              <a:gd name="T46" fmla="*/ 16 w 60"/>
              <a:gd name="T47" fmla="*/ 23 h 61"/>
              <a:gd name="T48" fmla="*/ 14 w 60"/>
              <a:gd name="T49" fmla="*/ 23 h 61"/>
              <a:gd name="T50" fmla="*/ 15 w 60"/>
              <a:gd name="T51" fmla="*/ 40 h 61"/>
              <a:gd name="T52" fmla="*/ 1 w 60"/>
              <a:gd name="T53" fmla="*/ 41 h 61"/>
              <a:gd name="T54" fmla="*/ 30 w 60"/>
              <a:gd name="T55" fmla="*/ 42 h 61"/>
              <a:gd name="T56" fmla="*/ 30 w 60"/>
              <a:gd name="T57" fmla="*/ 60 h 61"/>
              <a:gd name="T58" fmla="*/ 32 w 60"/>
              <a:gd name="T59" fmla="*/ 61 h 61"/>
              <a:gd name="T60" fmla="*/ 35 w 60"/>
              <a:gd name="T61" fmla="*/ 52 h 61"/>
              <a:gd name="T62" fmla="*/ 60 w 60"/>
              <a:gd name="T63" fmla="*/ 42 h 61"/>
              <a:gd name="T64" fmla="*/ 60 w 60"/>
              <a:gd name="T65" fmla="*/ 41 h 61"/>
              <a:gd name="T66" fmla="*/ 56 w 60"/>
              <a:gd name="T67" fmla="*/ 37 h 61"/>
              <a:gd name="T68" fmla="*/ 30 w 60"/>
              <a:gd name="T69" fmla="*/ 40 h 61"/>
              <a:gd name="T70" fmla="*/ 19 w 60"/>
              <a:gd name="T71" fmla="*/ 27 h 61"/>
              <a:gd name="T72" fmla="*/ 30 w 60"/>
              <a:gd name="T73" fmla="*/ 40 h 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60" h="61">
                <a:moveTo>
                  <a:pt x="54" y="36"/>
                </a:moveTo>
                <a:cubicBezTo>
                  <a:pt x="54" y="36"/>
                  <a:pt x="54" y="37"/>
                  <a:pt x="53" y="38"/>
                </a:cubicBezTo>
                <a:cubicBezTo>
                  <a:pt x="51" y="40"/>
                  <a:pt x="51" y="40"/>
                  <a:pt x="51" y="40"/>
                </a:cubicBezTo>
                <a:cubicBezTo>
                  <a:pt x="35" y="40"/>
                  <a:pt x="35" y="40"/>
                  <a:pt x="35" y="40"/>
                </a:cubicBezTo>
                <a:cubicBezTo>
                  <a:pt x="35" y="27"/>
                  <a:pt x="35" y="27"/>
                  <a:pt x="35" y="27"/>
                </a:cubicBezTo>
                <a:cubicBezTo>
                  <a:pt x="52" y="27"/>
                  <a:pt x="52" y="27"/>
                  <a:pt x="52" y="27"/>
                </a:cubicBezTo>
                <a:cubicBezTo>
                  <a:pt x="53" y="27"/>
                  <a:pt x="53" y="27"/>
                  <a:pt x="53" y="27"/>
                </a:cubicBezTo>
                <a:cubicBezTo>
                  <a:pt x="53" y="26"/>
                  <a:pt x="53" y="26"/>
                  <a:pt x="53" y="26"/>
                </a:cubicBezTo>
                <a:cubicBezTo>
                  <a:pt x="52" y="26"/>
                  <a:pt x="52" y="25"/>
                  <a:pt x="52" y="25"/>
                </a:cubicBezTo>
                <a:cubicBezTo>
                  <a:pt x="49" y="22"/>
                  <a:pt x="49" y="22"/>
                  <a:pt x="49" y="22"/>
                </a:cubicBezTo>
                <a:cubicBezTo>
                  <a:pt x="48" y="22"/>
                  <a:pt x="47" y="21"/>
                  <a:pt x="47" y="21"/>
                </a:cubicBezTo>
                <a:cubicBezTo>
                  <a:pt x="47" y="21"/>
                  <a:pt x="47" y="22"/>
                  <a:pt x="46" y="23"/>
                </a:cubicBezTo>
                <a:cubicBezTo>
                  <a:pt x="43" y="25"/>
                  <a:pt x="43" y="25"/>
                  <a:pt x="43" y="25"/>
                </a:cubicBezTo>
                <a:cubicBezTo>
                  <a:pt x="35" y="25"/>
                  <a:pt x="35" y="25"/>
                  <a:pt x="35" y="25"/>
                </a:cubicBezTo>
                <a:cubicBezTo>
                  <a:pt x="35" y="15"/>
                  <a:pt x="35" y="15"/>
                  <a:pt x="35" y="15"/>
                </a:cubicBezTo>
                <a:cubicBezTo>
                  <a:pt x="36" y="13"/>
                  <a:pt x="36" y="13"/>
                  <a:pt x="36" y="13"/>
                </a:cubicBezTo>
                <a:cubicBezTo>
                  <a:pt x="54" y="13"/>
                  <a:pt x="54" y="13"/>
                  <a:pt x="54" y="13"/>
                </a:cubicBezTo>
                <a:cubicBezTo>
                  <a:pt x="54" y="13"/>
                  <a:pt x="54" y="13"/>
                  <a:pt x="55" y="13"/>
                </a:cubicBezTo>
                <a:cubicBezTo>
                  <a:pt x="55" y="12"/>
                  <a:pt x="54" y="12"/>
                  <a:pt x="53" y="11"/>
                </a:cubicBezTo>
                <a:cubicBezTo>
                  <a:pt x="50" y="8"/>
                  <a:pt x="50" y="8"/>
                  <a:pt x="50" y="8"/>
                </a:cubicBezTo>
                <a:cubicBezTo>
                  <a:pt x="50" y="8"/>
                  <a:pt x="49" y="7"/>
                  <a:pt x="49" y="7"/>
                </a:cubicBezTo>
                <a:cubicBezTo>
                  <a:pt x="49" y="7"/>
                  <a:pt x="48" y="8"/>
                  <a:pt x="47" y="9"/>
                </a:cubicBezTo>
                <a:cubicBezTo>
                  <a:pt x="45" y="11"/>
                  <a:pt x="45" y="11"/>
                  <a:pt x="45" y="11"/>
                </a:cubicBezTo>
                <a:cubicBezTo>
                  <a:pt x="19" y="11"/>
                  <a:pt x="19" y="11"/>
                  <a:pt x="19" y="11"/>
                </a:cubicBezTo>
                <a:cubicBezTo>
                  <a:pt x="23" y="5"/>
                  <a:pt x="23" y="5"/>
                  <a:pt x="23" y="5"/>
                </a:cubicBezTo>
                <a:cubicBezTo>
                  <a:pt x="25" y="5"/>
                  <a:pt x="25" y="5"/>
                  <a:pt x="25" y="5"/>
                </a:cubicBezTo>
                <a:cubicBezTo>
                  <a:pt x="25" y="4"/>
                  <a:pt x="25" y="4"/>
                  <a:pt x="25" y="4"/>
                </a:cubicBezTo>
                <a:cubicBezTo>
                  <a:pt x="25" y="3"/>
                  <a:pt x="25" y="3"/>
                  <a:pt x="25" y="3"/>
                </a:cubicBezTo>
                <a:cubicBezTo>
                  <a:pt x="19" y="0"/>
                  <a:pt x="19" y="0"/>
                  <a:pt x="19" y="0"/>
                </a:cubicBezTo>
                <a:cubicBezTo>
                  <a:pt x="18" y="0"/>
                  <a:pt x="18" y="0"/>
                  <a:pt x="18" y="1"/>
                </a:cubicBezTo>
                <a:cubicBezTo>
                  <a:pt x="17" y="3"/>
                  <a:pt x="17" y="3"/>
                  <a:pt x="17" y="3"/>
                </a:cubicBezTo>
                <a:cubicBezTo>
                  <a:pt x="17" y="4"/>
                  <a:pt x="16" y="6"/>
                  <a:pt x="15" y="8"/>
                </a:cubicBezTo>
                <a:cubicBezTo>
                  <a:pt x="14" y="11"/>
                  <a:pt x="13" y="13"/>
                  <a:pt x="12" y="15"/>
                </a:cubicBezTo>
                <a:cubicBezTo>
                  <a:pt x="11" y="16"/>
                  <a:pt x="10" y="18"/>
                  <a:pt x="9" y="21"/>
                </a:cubicBezTo>
                <a:cubicBezTo>
                  <a:pt x="7" y="23"/>
                  <a:pt x="6" y="24"/>
                  <a:pt x="6" y="25"/>
                </a:cubicBezTo>
                <a:cubicBezTo>
                  <a:pt x="4" y="26"/>
                  <a:pt x="4" y="26"/>
                  <a:pt x="4" y="26"/>
                </a:cubicBezTo>
                <a:cubicBezTo>
                  <a:pt x="4" y="27"/>
                  <a:pt x="4" y="27"/>
                  <a:pt x="4" y="27"/>
                </a:cubicBezTo>
                <a:cubicBezTo>
                  <a:pt x="3" y="28"/>
                  <a:pt x="3" y="28"/>
                  <a:pt x="3" y="28"/>
                </a:cubicBezTo>
                <a:cubicBezTo>
                  <a:pt x="3" y="28"/>
                  <a:pt x="3" y="28"/>
                  <a:pt x="3" y="28"/>
                </a:cubicBezTo>
                <a:cubicBezTo>
                  <a:pt x="4" y="28"/>
                  <a:pt x="4" y="28"/>
                  <a:pt x="4" y="28"/>
                </a:cubicBezTo>
                <a:cubicBezTo>
                  <a:pt x="4" y="28"/>
                  <a:pt x="4" y="28"/>
                  <a:pt x="5" y="27"/>
                </a:cubicBezTo>
                <a:cubicBezTo>
                  <a:pt x="6" y="26"/>
                  <a:pt x="6" y="26"/>
                  <a:pt x="6" y="26"/>
                </a:cubicBezTo>
                <a:cubicBezTo>
                  <a:pt x="7" y="26"/>
                  <a:pt x="8" y="24"/>
                  <a:pt x="10" y="22"/>
                </a:cubicBezTo>
                <a:cubicBezTo>
                  <a:pt x="12" y="20"/>
                  <a:pt x="15" y="17"/>
                  <a:pt x="18" y="13"/>
                </a:cubicBezTo>
                <a:cubicBezTo>
                  <a:pt x="30" y="13"/>
                  <a:pt x="30" y="13"/>
                  <a:pt x="30" y="13"/>
                </a:cubicBezTo>
                <a:cubicBezTo>
                  <a:pt x="30" y="25"/>
                  <a:pt x="30" y="25"/>
                  <a:pt x="30" y="25"/>
                </a:cubicBezTo>
                <a:cubicBezTo>
                  <a:pt x="19" y="25"/>
                  <a:pt x="19" y="25"/>
                  <a:pt x="19" y="25"/>
                </a:cubicBezTo>
                <a:cubicBezTo>
                  <a:pt x="16" y="23"/>
                  <a:pt x="16" y="23"/>
                  <a:pt x="16" y="23"/>
                </a:cubicBezTo>
                <a:cubicBezTo>
                  <a:pt x="15" y="23"/>
                  <a:pt x="15" y="23"/>
                  <a:pt x="15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5" y="27"/>
                  <a:pt x="15" y="27"/>
                  <a:pt x="15" y="27"/>
                </a:cubicBezTo>
                <a:cubicBezTo>
                  <a:pt x="15" y="40"/>
                  <a:pt x="15" y="40"/>
                  <a:pt x="15" y="40"/>
                </a:cubicBezTo>
                <a:cubicBezTo>
                  <a:pt x="2" y="40"/>
                  <a:pt x="2" y="40"/>
                  <a:pt x="2" y="40"/>
                </a:cubicBezTo>
                <a:cubicBezTo>
                  <a:pt x="1" y="41"/>
                  <a:pt x="0" y="41"/>
                  <a:pt x="1" y="41"/>
                </a:cubicBezTo>
                <a:cubicBezTo>
                  <a:pt x="1" y="42"/>
                  <a:pt x="1" y="42"/>
                  <a:pt x="2" y="42"/>
                </a:cubicBezTo>
                <a:cubicBezTo>
                  <a:pt x="30" y="42"/>
                  <a:pt x="30" y="42"/>
                  <a:pt x="30" y="42"/>
                </a:cubicBezTo>
                <a:cubicBezTo>
                  <a:pt x="30" y="54"/>
                  <a:pt x="30" y="54"/>
                  <a:pt x="30" y="54"/>
                </a:cubicBezTo>
                <a:cubicBezTo>
                  <a:pt x="30" y="60"/>
                  <a:pt x="30" y="60"/>
                  <a:pt x="30" y="60"/>
                </a:cubicBezTo>
                <a:cubicBezTo>
                  <a:pt x="31" y="61"/>
                  <a:pt x="31" y="61"/>
                  <a:pt x="31" y="61"/>
                </a:cubicBezTo>
                <a:cubicBezTo>
                  <a:pt x="31" y="61"/>
                  <a:pt x="31" y="61"/>
                  <a:pt x="32" y="61"/>
                </a:cubicBezTo>
                <a:cubicBezTo>
                  <a:pt x="33" y="61"/>
                  <a:pt x="35" y="60"/>
                  <a:pt x="35" y="59"/>
                </a:cubicBezTo>
                <a:cubicBezTo>
                  <a:pt x="35" y="52"/>
                  <a:pt x="35" y="52"/>
                  <a:pt x="35" y="52"/>
                </a:cubicBezTo>
                <a:cubicBezTo>
                  <a:pt x="35" y="42"/>
                  <a:pt x="35" y="42"/>
                  <a:pt x="35" y="42"/>
                </a:cubicBezTo>
                <a:cubicBezTo>
                  <a:pt x="60" y="42"/>
                  <a:pt x="60" y="42"/>
                  <a:pt x="60" y="42"/>
                </a:cubicBezTo>
                <a:cubicBezTo>
                  <a:pt x="60" y="42"/>
                  <a:pt x="60" y="42"/>
                  <a:pt x="60" y="42"/>
                </a:cubicBezTo>
                <a:cubicBezTo>
                  <a:pt x="60" y="41"/>
                  <a:pt x="60" y="41"/>
                  <a:pt x="60" y="41"/>
                </a:cubicBezTo>
                <a:cubicBezTo>
                  <a:pt x="60" y="41"/>
                  <a:pt x="59" y="41"/>
                  <a:pt x="59" y="40"/>
                </a:cubicBezTo>
                <a:cubicBezTo>
                  <a:pt x="56" y="37"/>
                  <a:pt x="56" y="37"/>
                  <a:pt x="56" y="37"/>
                </a:cubicBezTo>
                <a:cubicBezTo>
                  <a:pt x="55" y="37"/>
                  <a:pt x="55" y="36"/>
                  <a:pt x="54" y="36"/>
                </a:cubicBezTo>
                <a:close/>
                <a:moveTo>
                  <a:pt x="30" y="40"/>
                </a:moveTo>
                <a:cubicBezTo>
                  <a:pt x="19" y="40"/>
                  <a:pt x="19" y="40"/>
                  <a:pt x="19" y="40"/>
                </a:cubicBezTo>
                <a:cubicBezTo>
                  <a:pt x="19" y="27"/>
                  <a:pt x="19" y="27"/>
                  <a:pt x="19" y="27"/>
                </a:cubicBezTo>
                <a:cubicBezTo>
                  <a:pt x="30" y="27"/>
                  <a:pt x="30" y="27"/>
                  <a:pt x="30" y="27"/>
                </a:cubicBezTo>
                <a:lnTo>
                  <a:pt x="30" y="40"/>
                </a:lnTo>
                <a:close/>
              </a:path>
            </a:pathLst>
          </a:custGeom>
          <a:solidFill>
            <a:srgbClr val="EDCBA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1" name="PA_任意多边形 227"/>
          <p:cNvSpPr>
            <a:spLocks noEditPoints="1"/>
          </p:cNvSpPr>
          <p:nvPr>
            <p:custDataLst>
              <p:tags r:id="rId90"/>
            </p:custDataLst>
          </p:nvPr>
        </p:nvSpPr>
        <p:spPr bwMode="auto">
          <a:xfrm>
            <a:off x="10102850" y="2632075"/>
            <a:ext cx="214313" cy="215900"/>
          </a:xfrm>
          <a:custGeom>
            <a:avLst/>
            <a:gdLst>
              <a:gd name="T0" fmla="*/ 45 w 90"/>
              <a:gd name="T1" fmla="*/ 0 h 90"/>
              <a:gd name="T2" fmla="*/ 0 w 90"/>
              <a:gd name="T3" fmla="*/ 45 h 90"/>
              <a:gd name="T4" fmla="*/ 45 w 90"/>
              <a:gd name="T5" fmla="*/ 90 h 90"/>
              <a:gd name="T6" fmla="*/ 90 w 90"/>
              <a:gd name="T7" fmla="*/ 45 h 90"/>
              <a:gd name="T8" fmla="*/ 45 w 90"/>
              <a:gd name="T9" fmla="*/ 0 h 90"/>
              <a:gd name="T10" fmla="*/ 45 w 90"/>
              <a:gd name="T11" fmla="*/ 86 h 90"/>
              <a:gd name="T12" fmla="*/ 4 w 90"/>
              <a:gd name="T13" fmla="*/ 45 h 90"/>
              <a:gd name="T14" fmla="*/ 45 w 90"/>
              <a:gd name="T15" fmla="*/ 4 h 90"/>
              <a:gd name="T16" fmla="*/ 86 w 90"/>
              <a:gd name="T17" fmla="*/ 45 h 90"/>
              <a:gd name="T18" fmla="*/ 45 w 90"/>
              <a:gd name="T19" fmla="*/ 86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90" h="90">
                <a:moveTo>
                  <a:pt x="45" y="0"/>
                </a:moveTo>
                <a:cubicBezTo>
                  <a:pt x="20" y="0"/>
                  <a:pt x="0" y="20"/>
                  <a:pt x="0" y="45"/>
                </a:cubicBezTo>
                <a:cubicBezTo>
                  <a:pt x="0" y="70"/>
                  <a:pt x="20" y="90"/>
                  <a:pt x="45" y="90"/>
                </a:cubicBezTo>
                <a:cubicBezTo>
                  <a:pt x="70" y="90"/>
                  <a:pt x="90" y="70"/>
                  <a:pt x="90" y="45"/>
                </a:cubicBezTo>
                <a:cubicBezTo>
                  <a:pt x="90" y="20"/>
                  <a:pt x="70" y="0"/>
                  <a:pt x="45" y="0"/>
                </a:cubicBezTo>
                <a:close/>
                <a:moveTo>
                  <a:pt x="45" y="86"/>
                </a:moveTo>
                <a:cubicBezTo>
                  <a:pt x="22" y="86"/>
                  <a:pt x="4" y="68"/>
                  <a:pt x="4" y="45"/>
                </a:cubicBezTo>
                <a:cubicBezTo>
                  <a:pt x="4" y="22"/>
                  <a:pt x="22" y="4"/>
                  <a:pt x="45" y="4"/>
                </a:cubicBezTo>
                <a:cubicBezTo>
                  <a:pt x="67" y="4"/>
                  <a:pt x="86" y="22"/>
                  <a:pt x="86" y="45"/>
                </a:cubicBezTo>
                <a:cubicBezTo>
                  <a:pt x="86" y="68"/>
                  <a:pt x="67" y="86"/>
                  <a:pt x="45" y="86"/>
                </a:cubicBezTo>
                <a:close/>
              </a:path>
            </a:pathLst>
          </a:custGeom>
          <a:solidFill>
            <a:srgbClr val="EDCBA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2" name="PA_任意多边形 228"/>
          <p:cNvSpPr>
            <a:spLocks/>
          </p:cNvSpPr>
          <p:nvPr>
            <p:custDataLst>
              <p:tags r:id="rId91"/>
            </p:custDataLst>
          </p:nvPr>
        </p:nvSpPr>
        <p:spPr bwMode="auto">
          <a:xfrm>
            <a:off x="2982913" y="4540250"/>
            <a:ext cx="388938" cy="239713"/>
          </a:xfrm>
          <a:custGeom>
            <a:avLst/>
            <a:gdLst>
              <a:gd name="T0" fmla="*/ 66 w 163"/>
              <a:gd name="T1" fmla="*/ 10 h 101"/>
              <a:gd name="T2" fmla="*/ 66 w 163"/>
              <a:gd name="T3" fmla="*/ 28 h 101"/>
              <a:gd name="T4" fmla="*/ 68 w 163"/>
              <a:gd name="T5" fmla="*/ 22 h 101"/>
              <a:gd name="T6" fmla="*/ 46 w 163"/>
              <a:gd name="T7" fmla="*/ 28 h 101"/>
              <a:gd name="T8" fmla="*/ 22 w 163"/>
              <a:gd name="T9" fmla="*/ 66 h 101"/>
              <a:gd name="T10" fmla="*/ 55 w 163"/>
              <a:gd name="T11" fmla="*/ 67 h 101"/>
              <a:gd name="T12" fmla="*/ 46 w 163"/>
              <a:gd name="T13" fmla="*/ 56 h 101"/>
              <a:gd name="T14" fmla="*/ 57 w 163"/>
              <a:gd name="T15" fmla="*/ 68 h 101"/>
              <a:gd name="T16" fmla="*/ 5 w 163"/>
              <a:gd name="T17" fmla="*/ 10 h 101"/>
              <a:gd name="T18" fmla="*/ 31 w 163"/>
              <a:gd name="T19" fmla="*/ 85 h 101"/>
              <a:gd name="T20" fmla="*/ 65 w 163"/>
              <a:gd name="T21" fmla="*/ 47 h 101"/>
              <a:gd name="T22" fmla="*/ 99 w 163"/>
              <a:gd name="T23" fmla="*/ 42 h 101"/>
              <a:gd name="T24" fmla="*/ 109 w 163"/>
              <a:gd name="T25" fmla="*/ 69 h 101"/>
              <a:gd name="T26" fmla="*/ 97 w 163"/>
              <a:gd name="T27" fmla="*/ 77 h 101"/>
              <a:gd name="T28" fmla="*/ 30 w 163"/>
              <a:gd name="T29" fmla="*/ 93 h 101"/>
              <a:gd name="T30" fmla="*/ 95 w 163"/>
              <a:gd name="T31" fmla="*/ 74 h 101"/>
              <a:gd name="T32" fmla="*/ 110 w 163"/>
              <a:gd name="T33" fmla="*/ 56 h 101"/>
              <a:gd name="T34" fmla="*/ 115 w 163"/>
              <a:gd name="T35" fmla="*/ 67 h 101"/>
              <a:gd name="T36" fmla="*/ 99 w 163"/>
              <a:gd name="T37" fmla="*/ 44 h 101"/>
              <a:gd name="T38" fmla="*/ 64 w 163"/>
              <a:gd name="T39" fmla="*/ 66 h 101"/>
              <a:gd name="T40" fmla="*/ 70 w 163"/>
              <a:gd name="T41" fmla="*/ 61 h 101"/>
              <a:gd name="T42" fmla="*/ 42 w 163"/>
              <a:gd name="T43" fmla="*/ 90 h 101"/>
              <a:gd name="T44" fmla="*/ 4 w 163"/>
              <a:gd name="T45" fmla="*/ 33 h 101"/>
              <a:gd name="T46" fmla="*/ 8 w 163"/>
              <a:gd name="T47" fmla="*/ 82 h 101"/>
              <a:gd name="T48" fmla="*/ 53 w 163"/>
              <a:gd name="T49" fmla="*/ 101 h 101"/>
              <a:gd name="T50" fmla="*/ 131 w 163"/>
              <a:gd name="T51" fmla="*/ 51 h 101"/>
              <a:gd name="T52" fmla="*/ 144 w 163"/>
              <a:gd name="T53" fmla="*/ 46 h 101"/>
              <a:gd name="T54" fmla="*/ 134 w 163"/>
              <a:gd name="T55" fmla="*/ 49 h 101"/>
              <a:gd name="T56" fmla="*/ 157 w 163"/>
              <a:gd name="T57" fmla="*/ 57 h 101"/>
              <a:gd name="T58" fmla="*/ 159 w 163"/>
              <a:gd name="T59" fmla="*/ 24 h 101"/>
              <a:gd name="T60" fmla="*/ 125 w 163"/>
              <a:gd name="T61" fmla="*/ 12 h 101"/>
              <a:gd name="T62" fmla="*/ 106 w 163"/>
              <a:gd name="T63" fmla="*/ 23 h 101"/>
              <a:gd name="T64" fmla="*/ 116 w 163"/>
              <a:gd name="T65" fmla="*/ 17 h 101"/>
              <a:gd name="T66" fmla="*/ 120 w 163"/>
              <a:gd name="T67" fmla="*/ 9 h 101"/>
              <a:gd name="T68" fmla="*/ 95 w 163"/>
              <a:gd name="T69" fmla="*/ 7 h 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63" h="101">
                <a:moveTo>
                  <a:pt x="83" y="0"/>
                </a:moveTo>
                <a:cubicBezTo>
                  <a:pt x="71" y="0"/>
                  <a:pt x="71" y="8"/>
                  <a:pt x="66" y="10"/>
                </a:cubicBezTo>
                <a:cubicBezTo>
                  <a:pt x="61" y="12"/>
                  <a:pt x="55" y="10"/>
                  <a:pt x="51" y="14"/>
                </a:cubicBezTo>
                <a:cubicBezTo>
                  <a:pt x="38" y="26"/>
                  <a:pt x="62" y="38"/>
                  <a:pt x="66" y="28"/>
                </a:cubicBezTo>
                <a:cubicBezTo>
                  <a:pt x="69" y="20"/>
                  <a:pt x="59" y="24"/>
                  <a:pt x="60" y="23"/>
                </a:cubicBezTo>
                <a:cubicBezTo>
                  <a:pt x="62" y="21"/>
                  <a:pt x="66" y="19"/>
                  <a:pt x="68" y="22"/>
                </a:cubicBezTo>
                <a:cubicBezTo>
                  <a:pt x="70" y="26"/>
                  <a:pt x="69" y="31"/>
                  <a:pt x="66" y="32"/>
                </a:cubicBezTo>
                <a:cubicBezTo>
                  <a:pt x="56" y="38"/>
                  <a:pt x="50" y="30"/>
                  <a:pt x="46" y="28"/>
                </a:cubicBezTo>
                <a:cubicBezTo>
                  <a:pt x="40" y="26"/>
                  <a:pt x="30" y="33"/>
                  <a:pt x="27" y="35"/>
                </a:cubicBezTo>
                <a:cubicBezTo>
                  <a:pt x="17" y="45"/>
                  <a:pt x="20" y="60"/>
                  <a:pt x="22" y="66"/>
                </a:cubicBezTo>
                <a:cubicBezTo>
                  <a:pt x="26" y="73"/>
                  <a:pt x="34" y="77"/>
                  <a:pt x="42" y="76"/>
                </a:cubicBezTo>
                <a:cubicBezTo>
                  <a:pt x="47" y="76"/>
                  <a:pt x="54" y="72"/>
                  <a:pt x="55" y="67"/>
                </a:cubicBezTo>
                <a:cubicBezTo>
                  <a:pt x="59" y="54"/>
                  <a:pt x="42" y="54"/>
                  <a:pt x="49" y="63"/>
                </a:cubicBezTo>
                <a:cubicBezTo>
                  <a:pt x="45" y="62"/>
                  <a:pt x="44" y="57"/>
                  <a:pt x="46" y="56"/>
                </a:cubicBezTo>
                <a:cubicBezTo>
                  <a:pt x="49" y="54"/>
                  <a:pt x="53" y="54"/>
                  <a:pt x="55" y="56"/>
                </a:cubicBezTo>
                <a:cubicBezTo>
                  <a:pt x="57" y="58"/>
                  <a:pt x="58" y="64"/>
                  <a:pt x="57" y="68"/>
                </a:cubicBezTo>
                <a:cubicBezTo>
                  <a:pt x="56" y="76"/>
                  <a:pt x="44" y="81"/>
                  <a:pt x="34" y="79"/>
                </a:cubicBezTo>
                <a:cubicBezTo>
                  <a:pt x="6" y="72"/>
                  <a:pt x="17" y="33"/>
                  <a:pt x="5" y="10"/>
                </a:cubicBezTo>
                <a:cubicBezTo>
                  <a:pt x="4" y="10"/>
                  <a:pt x="6" y="30"/>
                  <a:pt x="6" y="40"/>
                </a:cubicBezTo>
                <a:cubicBezTo>
                  <a:pt x="8" y="61"/>
                  <a:pt x="9" y="79"/>
                  <a:pt x="31" y="85"/>
                </a:cubicBezTo>
                <a:cubicBezTo>
                  <a:pt x="48" y="90"/>
                  <a:pt x="62" y="87"/>
                  <a:pt x="76" y="75"/>
                </a:cubicBezTo>
                <a:cubicBezTo>
                  <a:pt x="59" y="77"/>
                  <a:pt x="55" y="56"/>
                  <a:pt x="65" y="47"/>
                </a:cubicBezTo>
                <a:cubicBezTo>
                  <a:pt x="69" y="44"/>
                  <a:pt x="75" y="42"/>
                  <a:pt x="78" y="44"/>
                </a:cubicBezTo>
                <a:cubicBezTo>
                  <a:pt x="83" y="38"/>
                  <a:pt x="95" y="36"/>
                  <a:pt x="99" y="42"/>
                </a:cubicBezTo>
                <a:cubicBezTo>
                  <a:pt x="102" y="40"/>
                  <a:pt x="111" y="41"/>
                  <a:pt x="114" y="43"/>
                </a:cubicBezTo>
                <a:cubicBezTo>
                  <a:pt x="124" y="50"/>
                  <a:pt x="125" y="74"/>
                  <a:pt x="109" y="69"/>
                </a:cubicBezTo>
                <a:cubicBezTo>
                  <a:pt x="104" y="67"/>
                  <a:pt x="104" y="65"/>
                  <a:pt x="103" y="62"/>
                </a:cubicBezTo>
                <a:cubicBezTo>
                  <a:pt x="101" y="69"/>
                  <a:pt x="98" y="74"/>
                  <a:pt x="97" y="77"/>
                </a:cubicBezTo>
                <a:cubicBezTo>
                  <a:pt x="93" y="83"/>
                  <a:pt x="88" y="87"/>
                  <a:pt x="81" y="90"/>
                </a:cubicBezTo>
                <a:cubicBezTo>
                  <a:pt x="67" y="95"/>
                  <a:pt x="41" y="99"/>
                  <a:pt x="30" y="93"/>
                </a:cubicBezTo>
                <a:cubicBezTo>
                  <a:pt x="45" y="94"/>
                  <a:pt x="64" y="94"/>
                  <a:pt x="80" y="87"/>
                </a:cubicBezTo>
                <a:cubicBezTo>
                  <a:pt x="87" y="85"/>
                  <a:pt x="93" y="77"/>
                  <a:pt x="95" y="74"/>
                </a:cubicBezTo>
                <a:cubicBezTo>
                  <a:pt x="96" y="72"/>
                  <a:pt x="98" y="66"/>
                  <a:pt x="99" y="63"/>
                </a:cubicBezTo>
                <a:cubicBezTo>
                  <a:pt x="101" y="57"/>
                  <a:pt x="105" y="56"/>
                  <a:pt x="110" y="56"/>
                </a:cubicBezTo>
                <a:cubicBezTo>
                  <a:pt x="106" y="58"/>
                  <a:pt x="104" y="61"/>
                  <a:pt x="107" y="65"/>
                </a:cubicBezTo>
                <a:cubicBezTo>
                  <a:pt x="109" y="67"/>
                  <a:pt x="112" y="69"/>
                  <a:pt x="115" y="67"/>
                </a:cubicBezTo>
                <a:cubicBezTo>
                  <a:pt x="121" y="64"/>
                  <a:pt x="119" y="56"/>
                  <a:pt x="117" y="51"/>
                </a:cubicBezTo>
                <a:cubicBezTo>
                  <a:pt x="113" y="43"/>
                  <a:pt x="104" y="42"/>
                  <a:pt x="99" y="44"/>
                </a:cubicBezTo>
                <a:cubicBezTo>
                  <a:pt x="93" y="39"/>
                  <a:pt x="85" y="41"/>
                  <a:pt x="80" y="46"/>
                </a:cubicBezTo>
                <a:cubicBezTo>
                  <a:pt x="68" y="45"/>
                  <a:pt x="59" y="53"/>
                  <a:pt x="64" y="66"/>
                </a:cubicBezTo>
                <a:cubicBezTo>
                  <a:pt x="68" y="75"/>
                  <a:pt x="80" y="74"/>
                  <a:pt x="78" y="64"/>
                </a:cubicBezTo>
                <a:cubicBezTo>
                  <a:pt x="77" y="63"/>
                  <a:pt x="74" y="61"/>
                  <a:pt x="70" y="61"/>
                </a:cubicBezTo>
                <a:cubicBezTo>
                  <a:pt x="84" y="56"/>
                  <a:pt x="83" y="71"/>
                  <a:pt x="77" y="77"/>
                </a:cubicBezTo>
                <a:cubicBezTo>
                  <a:pt x="70" y="85"/>
                  <a:pt x="56" y="91"/>
                  <a:pt x="42" y="90"/>
                </a:cubicBezTo>
                <a:cubicBezTo>
                  <a:pt x="35" y="90"/>
                  <a:pt x="28" y="88"/>
                  <a:pt x="21" y="84"/>
                </a:cubicBezTo>
                <a:cubicBezTo>
                  <a:pt x="5" y="75"/>
                  <a:pt x="4" y="60"/>
                  <a:pt x="4" y="33"/>
                </a:cubicBezTo>
                <a:cubicBezTo>
                  <a:pt x="3" y="35"/>
                  <a:pt x="1" y="47"/>
                  <a:pt x="1" y="50"/>
                </a:cubicBezTo>
                <a:cubicBezTo>
                  <a:pt x="1" y="56"/>
                  <a:pt x="0" y="70"/>
                  <a:pt x="8" y="82"/>
                </a:cubicBezTo>
                <a:cubicBezTo>
                  <a:pt x="12" y="89"/>
                  <a:pt x="19" y="93"/>
                  <a:pt x="27" y="97"/>
                </a:cubicBezTo>
                <a:cubicBezTo>
                  <a:pt x="31" y="99"/>
                  <a:pt x="41" y="101"/>
                  <a:pt x="53" y="101"/>
                </a:cubicBezTo>
                <a:cubicBezTo>
                  <a:pt x="78" y="101"/>
                  <a:pt x="99" y="93"/>
                  <a:pt x="115" y="79"/>
                </a:cubicBezTo>
                <a:cubicBezTo>
                  <a:pt x="123" y="72"/>
                  <a:pt x="131" y="62"/>
                  <a:pt x="131" y="51"/>
                </a:cubicBezTo>
                <a:cubicBezTo>
                  <a:pt x="131" y="47"/>
                  <a:pt x="134" y="43"/>
                  <a:pt x="138" y="43"/>
                </a:cubicBezTo>
                <a:cubicBezTo>
                  <a:pt x="140" y="43"/>
                  <a:pt x="143" y="44"/>
                  <a:pt x="144" y="46"/>
                </a:cubicBezTo>
                <a:cubicBezTo>
                  <a:pt x="146" y="50"/>
                  <a:pt x="144" y="53"/>
                  <a:pt x="144" y="53"/>
                </a:cubicBezTo>
                <a:cubicBezTo>
                  <a:pt x="142" y="46"/>
                  <a:pt x="138" y="45"/>
                  <a:pt x="134" y="49"/>
                </a:cubicBezTo>
                <a:cubicBezTo>
                  <a:pt x="133" y="53"/>
                  <a:pt x="134" y="58"/>
                  <a:pt x="134" y="58"/>
                </a:cubicBezTo>
                <a:cubicBezTo>
                  <a:pt x="139" y="66"/>
                  <a:pt x="151" y="65"/>
                  <a:pt x="157" y="57"/>
                </a:cubicBezTo>
                <a:cubicBezTo>
                  <a:pt x="163" y="50"/>
                  <a:pt x="160" y="42"/>
                  <a:pt x="156" y="39"/>
                </a:cubicBezTo>
                <a:cubicBezTo>
                  <a:pt x="159" y="36"/>
                  <a:pt x="161" y="30"/>
                  <a:pt x="159" y="24"/>
                </a:cubicBezTo>
                <a:cubicBezTo>
                  <a:pt x="157" y="21"/>
                  <a:pt x="151" y="18"/>
                  <a:pt x="146" y="18"/>
                </a:cubicBezTo>
                <a:cubicBezTo>
                  <a:pt x="141" y="8"/>
                  <a:pt x="131" y="9"/>
                  <a:pt x="125" y="12"/>
                </a:cubicBezTo>
                <a:cubicBezTo>
                  <a:pt x="128" y="22"/>
                  <a:pt x="127" y="30"/>
                  <a:pt x="118" y="31"/>
                </a:cubicBezTo>
                <a:cubicBezTo>
                  <a:pt x="111" y="32"/>
                  <a:pt x="107" y="29"/>
                  <a:pt x="106" y="23"/>
                </a:cubicBezTo>
                <a:cubicBezTo>
                  <a:pt x="105" y="18"/>
                  <a:pt x="109" y="15"/>
                  <a:pt x="112" y="14"/>
                </a:cubicBezTo>
                <a:cubicBezTo>
                  <a:pt x="114" y="14"/>
                  <a:pt x="116" y="16"/>
                  <a:pt x="116" y="17"/>
                </a:cubicBezTo>
                <a:cubicBezTo>
                  <a:pt x="107" y="15"/>
                  <a:pt x="105" y="25"/>
                  <a:pt x="113" y="28"/>
                </a:cubicBezTo>
                <a:cubicBezTo>
                  <a:pt x="123" y="33"/>
                  <a:pt x="127" y="18"/>
                  <a:pt x="120" y="9"/>
                </a:cubicBezTo>
                <a:cubicBezTo>
                  <a:pt x="118" y="7"/>
                  <a:pt x="114" y="5"/>
                  <a:pt x="111" y="5"/>
                </a:cubicBezTo>
                <a:cubicBezTo>
                  <a:pt x="107" y="4"/>
                  <a:pt x="101" y="4"/>
                  <a:pt x="95" y="7"/>
                </a:cubicBezTo>
                <a:cubicBezTo>
                  <a:pt x="92" y="4"/>
                  <a:pt x="88" y="0"/>
                  <a:pt x="83" y="0"/>
                </a:cubicBezTo>
                <a:close/>
              </a:path>
            </a:pathLst>
          </a:custGeom>
          <a:solidFill>
            <a:srgbClr val="BBE4F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3" name="PA_任意多边形 229"/>
          <p:cNvSpPr>
            <a:spLocks/>
          </p:cNvSpPr>
          <p:nvPr>
            <p:custDataLst>
              <p:tags r:id="rId92"/>
            </p:custDataLst>
          </p:nvPr>
        </p:nvSpPr>
        <p:spPr bwMode="auto">
          <a:xfrm>
            <a:off x="2587625" y="4794250"/>
            <a:ext cx="228600" cy="125413"/>
          </a:xfrm>
          <a:custGeom>
            <a:avLst/>
            <a:gdLst>
              <a:gd name="T0" fmla="*/ 76 w 96"/>
              <a:gd name="T1" fmla="*/ 40 h 52"/>
              <a:gd name="T2" fmla="*/ 90 w 96"/>
              <a:gd name="T3" fmla="*/ 34 h 52"/>
              <a:gd name="T4" fmla="*/ 79 w 96"/>
              <a:gd name="T5" fmla="*/ 51 h 52"/>
              <a:gd name="T6" fmla="*/ 54 w 96"/>
              <a:gd name="T7" fmla="*/ 39 h 52"/>
              <a:gd name="T8" fmla="*/ 0 w 96"/>
              <a:gd name="T9" fmla="*/ 1 h 52"/>
              <a:gd name="T10" fmla="*/ 60 w 96"/>
              <a:gd name="T11" fmla="*/ 19 h 52"/>
              <a:gd name="T12" fmla="*/ 74 w 96"/>
              <a:gd name="T13" fmla="*/ 29 h 52"/>
              <a:gd name="T14" fmla="*/ 82 w 96"/>
              <a:gd name="T15" fmla="*/ 20 h 52"/>
              <a:gd name="T16" fmla="*/ 71 w 96"/>
              <a:gd name="T17" fmla="*/ 14 h 52"/>
              <a:gd name="T18" fmla="*/ 78 w 96"/>
              <a:gd name="T19" fmla="*/ 19 h 52"/>
              <a:gd name="T20" fmla="*/ 70 w 96"/>
              <a:gd name="T21" fmla="*/ 25 h 52"/>
              <a:gd name="T22" fmla="*/ 63 w 96"/>
              <a:gd name="T23" fmla="*/ 11 h 52"/>
              <a:gd name="T24" fmla="*/ 76 w 96"/>
              <a:gd name="T25" fmla="*/ 6 h 52"/>
              <a:gd name="T26" fmla="*/ 91 w 96"/>
              <a:gd name="T27" fmla="*/ 21 h 52"/>
              <a:gd name="T28" fmla="*/ 76 w 96"/>
              <a:gd name="T29" fmla="*/ 40 h 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96" h="52">
                <a:moveTo>
                  <a:pt x="76" y="40"/>
                </a:moveTo>
                <a:cubicBezTo>
                  <a:pt x="83" y="44"/>
                  <a:pt x="88" y="39"/>
                  <a:pt x="90" y="34"/>
                </a:cubicBezTo>
                <a:cubicBezTo>
                  <a:pt x="96" y="40"/>
                  <a:pt x="87" y="50"/>
                  <a:pt x="79" y="51"/>
                </a:cubicBezTo>
                <a:cubicBezTo>
                  <a:pt x="72" y="52"/>
                  <a:pt x="54" y="46"/>
                  <a:pt x="54" y="39"/>
                </a:cubicBezTo>
                <a:cubicBezTo>
                  <a:pt x="53" y="19"/>
                  <a:pt x="25" y="9"/>
                  <a:pt x="0" y="1"/>
                </a:cubicBezTo>
                <a:cubicBezTo>
                  <a:pt x="21" y="0"/>
                  <a:pt x="55" y="0"/>
                  <a:pt x="60" y="19"/>
                </a:cubicBezTo>
                <a:cubicBezTo>
                  <a:pt x="62" y="26"/>
                  <a:pt x="68" y="29"/>
                  <a:pt x="74" y="29"/>
                </a:cubicBezTo>
                <a:cubicBezTo>
                  <a:pt x="78" y="29"/>
                  <a:pt x="83" y="23"/>
                  <a:pt x="82" y="20"/>
                </a:cubicBezTo>
                <a:cubicBezTo>
                  <a:pt x="81" y="15"/>
                  <a:pt x="75" y="11"/>
                  <a:pt x="71" y="14"/>
                </a:cubicBezTo>
                <a:cubicBezTo>
                  <a:pt x="74" y="15"/>
                  <a:pt x="77" y="16"/>
                  <a:pt x="78" y="19"/>
                </a:cubicBezTo>
                <a:cubicBezTo>
                  <a:pt x="79" y="23"/>
                  <a:pt x="75" y="27"/>
                  <a:pt x="70" y="25"/>
                </a:cubicBezTo>
                <a:cubicBezTo>
                  <a:pt x="64" y="24"/>
                  <a:pt x="61" y="16"/>
                  <a:pt x="63" y="11"/>
                </a:cubicBezTo>
                <a:cubicBezTo>
                  <a:pt x="64" y="7"/>
                  <a:pt x="70" y="5"/>
                  <a:pt x="76" y="6"/>
                </a:cubicBezTo>
                <a:cubicBezTo>
                  <a:pt x="82" y="6"/>
                  <a:pt x="89" y="12"/>
                  <a:pt x="91" y="21"/>
                </a:cubicBezTo>
                <a:cubicBezTo>
                  <a:pt x="93" y="30"/>
                  <a:pt x="84" y="41"/>
                  <a:pt x="76" y="40"/>
                </a:cubicBezTo>
                <a:close/>
              </a:path>
            </a:pathLst>
          </a:custGeom>
          <a:solidFill>
            <a:srgbClr val="BBE4F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4" name="PA_任意多边形 230"/>
          <p:cNvSpPr>
            <a:spLocks/>
          </p:cNvSpPr>
          <p:nvPr>
            <p:custDataLst>
              <p:tags r:id="rId93"/>
            </p:custDataLst>
          </p:nvPr>
        </p:nvSpPr>
        <p:spPr bwMode="auto">
          <a:xfrm>
            <a:off x="2251075" y="4703763"/>
            <a:ext cx="195263" cy="104775"/>
          </a:xfrm>
          <a:custGeom>
            <a:avLst/>
            <a:gdLst>
              <a:gd name="T0" fmla="*/ 67 w 82"/>
              <a:gd name="T1" fmla="*/ 31 h 44"/>
              <a:gd name="T2" fmla="*/ 72 w 82"/>
              <a:gd name="T3" fmla="*/ 17 h 44"/>
              <a:gd name="T4" fmla="*/ 77 w 82"/>
              <a:gd name="T5" fmla="*/ 38 h 44"/>
              <a:gd name="T6" fmla="*/ 54 w 82"/>
              <a:gd name="T7" fmla="*/ 40 h 44"/>
              <a:gd name="T8" fmla="*/ 0 w 82"/>
              <a:gd name="T9" fmla="*/ 31 h 44"/>
              <a:gd name="T10" fmla="*/ 41 w 82"/>
              <a:gd name="T11" fmla="*/ 24 h 44"/>
              <a:gd name="T12" fmla="*/ 58 w 82"/>
              <a:gd name="T13" fmla="*/ 23 h 44"/>
              <a:gd name="T14" fmla="*/ 56 w 82"/>
              <a:gd name="T15" fmla="*/ 11 h 44"/>
              <a:gd name="T16" fmla="*/ 45 w 82"/>
              <a:gd name="T17" fmla="*/ 13 h 44"/>
              <a:gd name="T18" fmla="*/ 53 w 82"/>
              <a:gd name="T19" fmla="*/ 12 h 44"/>
              <a:gd name="T20" fmla="*/ 52 w 82"/>
              <a:gd name="T21" fmla="*/ 23 h 44"/>
              <a:gd name="T22" fmla="*/ 37 w 82"/>
              <a:gd name="T23" fmla="*/ 16 h 44"/>
              <a:gd name="T24" fmla="*/ 42 w 82"/>
              <a:gd name="T25" fmla="*/ 3 h 44"/>
              <a:gd name="T26" fmla="*/ 63 w 82"/>
              <a:gd name="T27" fmla="*/ 6 h 44"/>
              <a:gd name="T28" fmla="*/ 67 w 82"/>
              <a:gd name="T29" fmla="*/ 31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82" h="44">
                <a:moveTo>
                  <a:pt x="67" y="31"/>
                </a:moveTo>
                <a:cubicBezTo>
                  <a:pt x="75" y="29"/>
                  <a:pt x="74" y="22"/>
                  <a:pt x="72" y="17"/>
                </a:cubicBezTo>
                <a:cubicBezTo>
                  <a:pt x="81" y="18"/>
                  <a:pt x="82" y="32"/>
                  <a:pt x="77" y="38"/>
                </a:cubicBezTo>
                <a:cubicBezTo>
                  <a:pt x="73" y="43"/>
                  <a:pt x="61" y="44"/>
                  <a:pt x="54" y="40"/>
                </a:cubicBezTo>
                <a:cubicBezTo>
                  <a:pt x="45" y="34"/>
                  <a:pt x="24" y="27"/>
                  <a:pt x="0" y="31"/>
                </a:cubicBezTo>
                <a:cubicBezTo>
                  <a:pt x="10" y="24"/>
                  <a:pt x="31" y="18"/>
                  <a:pt x="41" y="24"/>
                </a:cubicBezTo>
                <a:cubicBezTo>
                  <a:pt x="48" y="28"/>
                  <a:pt x="54" y="27"/>
                  <a:pt x="58" y="23"/>
                </a:cubicBezTo>
                <a:cubicBezTo>
                  <a:pt x="60" y="20"/>
                  <a:pt x="59" y="13"/>
                  <a:pt x="56" y="11"/>
                </a:cubicBezTo>
                <a:cubicBezTo>
                  <a:pt x="52" y="7"/>
                  <a:pt x="45" y="9"/>
                  <a:pt x="45" y="13"/>
                </a:cubicBezTo>
                <a:cubicBezTo>
                  <a:pt x="48" y="12"/>
                  <a:pt x="50" y="10"/>
                  <a:pt x="53" y="12"/>
                </a:cubicBezTo>
                <a:cubicBezTo>
                  <a:pt x="57" y="15"/>
                  <a:pt x="57" y="20"/>
                  <a:pt x="52" y="23"/>
                </a:cubicBezTo>
                <a:cubicBezTo>
                  <a:pt x="47" y="25"/>
                  <a:pt x="39" y="20"/>
                  <a:pt x="37" y="16"/>
                </a:cubicBezTo>
                <a:cubicBezTo>
                  <a:pt x="35" y="12"/>
                  <a:pt x="38" y="7"/>
                  <a:pt x="42" y="3"/>
                </a:cubicBezTo>
                <a:cubicBezTo>
                  <a:pt x="46" y="0"/>
                  <a:pt x="55" y="0"/>
                  <a:pt x="63" y="6"/>
                </a:cubicBezTo>
                <a:cubicBezTo>
                  <a:pt x="71" y="12"/>
                  <a:pt x="73" y="26"/>
                  <a:pt x="67" y="31"/>
                </a:cubicBezTo>
                <a:close/>
              </a:path>
            </a:pathLst>
          </a:custGeom>
          <a:solidFill>
            <a:srgbClr val="BBE4F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5" name="PA_任意多边形 231"/>
          <p:cNvSpPr>
            <a:spLocks/>
          </p:cNvSpPr>
          <p:nvPr>
            <p:custDataLst>
              <p:tags r:id="rId94"/>
            </p:custDataLst>
          </p:nvPr>
        </p:nvSpPr>
        <p:spPr bwMode="auto">
          <a:xfrm>
            <a:off x="1855788" y="4603750"/>
            <a:ext cx="395288" cy="241300"/>
          </a:xfrm>
          <a:custGeom>
            <a:avLst/>
            <a:gdLst>
              <a:gd name="T0" fmla="*/ 75 w 166"/>
              <a:gd name="T1" fmla="*/ 10 h 101"/>
              <a:gd name="T2" fmla="*/ 72 w 166"/>
              <a:gd name="T3" fmla="*/ 28 h 101"/>
              <a:gd name="T4" fmla="*/ 75 w 166"/>
              <a:gd name="T5" fmla="*/ 22 h 101"/>
              <a:gd name="T6" fmla="*/ 52 w 166"/>
              <a:gd name="T7" fmla="*/ 25 h 101"/>
              <a:gd name="T8" fmla="*/ 23 w 166"/>
              <a:gd name="T9" fmla="*/ 58 h 101"/>
              <a:gd name="T10" fmla="*/ 56 w 166"/>
              <a:gd name="T11" fmla="*/ 65 h 101"/>
              <a:gd name="T12" fmla="*/ 48 w 166"/>
              <a:gd name="T13" fmla="*/ 52 h 101"/>
              <a:gd name="T14" fmla="*/ 58 w 166"/>
              <a:gd name="T15" fmla="*/ 66 h 101"/>
              <a:gd name="T16" fmla="*/ 14 w 166"/>
              <a:gd name="T17" fmla="*/ 0 h 101"/>
              <a:gd name="T18" fmla="*/ 29 w 166"/>
              <a:gd name="T19" fmla="*/ 79 h 101"/>
              <a:gd name="T20" fmla="*/ 69 w 166"/>
              <a:gd name="T21" fmla="*/ 47 h 101"/>
              <a:gd name="T22" fmla="*/ 103 w 166"/>
              <a:gd name="T23" fmla="*/ 46 h 101"/>
              <a:gd name="T24" fmla="*/ 109 w 166"/>
              <a:gd name="T25" fmla="*/ 75 h 101"/>
              <a:gd name="T26" fmla="*/ 95 w 166"/>
              <a:gd name="T27" fmla="*/ 80 h 101"/>
              <a:gd name="T28" fmla="*/ 26 w 166"/>
              <a:gd name="T29" fmla="*/ 87 h 101"/>
              <a:gd name="T30" fmla="*/ 93 w 166"/>
              <a:gd name="T31" fmla="*/ 78 h 101"/>
              <a:gd name="T32" fmla="*/ 111 w 166"/>
              <a:gd name="T33" fmla="*/ 62 h 101"/>
              <a:gd name="T34" fmla="*/ 115 w 166"/>
              <a:gd name="T35" fmla="*/ 73 h 101"/>
              <a:gd name="T36" fmla="*/ 102 w 166"/>
              <a:gd name="T37" fmla="*/ 49 h 101"/>
              <a:gd name="T38" fmla="*/ 64 w 166"/>
              <a:gd name="T39" fmla="*/ 65 h 101"/>
              <a:gd name="T40" fmla="*/ 72 w 166"/>
              <a:gd name="T41" fmla="*/ 60 h 101"/>
              <a:gd name="T42" fmla="*/ 39 w 166"/>
              <a:gd name="T43" fmla="*/ 86 h 101"/>
              <a:gd name="T44" fmla="*/ 10 w 166"/>
              <a:gd name="T45" fmla="*/ 23 h 101"/>
              <a:gd name="T46" fmla="*/ 6 w 166"/>
              <a:gd name="T47" fmla="*/ 72 h 101"/>
              <a:gd name="T48" fmla="*/ 48 w 166"/>
              <a:gd name="T49" fmla="*/ 97 h 101"/>
              <a:gd name="T50" fmla="*/ 133 w 166"/>
              <a:gd name="T51" fmla="*/ 60 h 101"/>
              <a:gd name="T52" fmla="*/ 147 w 166"/>
              <a:gd name="T53" fmla="*/ 58 h 101"/>
              <a:gd name="T54" fmla="*/ 136 w 166"/>
              <a:gd name="T55" fmla="*/ 59 h 101"/>
              <a:gd name="T56" fmla="*/ 158 w 166"/>
              <a:gd name="T57" fmla="*/ 70 h 101"/>
              <a:gd name="T58" fmla="*/ 164 w 166"/>
              <a:gd name="T59" fmla="*/ 38 h 101"/>
              <a:gd name="T60" fmla="*/ 133 w 166"/>
              <a:gd name="T61" fmla="*/ 21 h 101"/>
              <a:gd name="T62" fmla="*/ 112 w 166"/>
              <a:gd name="T63" fmla="*/ 29 h 101"/>
              <a:gd name="T64" fmla="*/ 124 w 166"/>
              <a:gd name="T65" fmla="*/ 24 h 101"/>
              <a:gd name="T66" fmla="*/ 129 w 166"/>
              <a:gd name="T67" fmla="*/ 18 h 101"/>
              <a:gd name="T68" fmla="*/ 104 w 166"/>
              <a:gd name="T69" fmla="*/ 11 h 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66" h="101">
                <a:moveTo>
                  <a:pt x="93" y="3"/>
                </a:moveTo>
                <a:cubicBezTo>
                  <a:pt x="82" y="1"/>
                  <a:pt x="81" y="9"/>
                  <a:pt x="75" y="10"/>
                </a:cubicBezTo>
                <a:cubicBezTo>
                  <a:pt x="70" y="11"/>
                  <a:pt x="65" y="8"/>
                  <a:pt x="59" y="11"/>
                </a:cubicBezTo>
                <a:cubicBezTo>
                  <a:pt x="45" y="21"/>
                  <a:pt x="67" y="37"/>
                  <a:pt x="72" y="28"/>
                </a:cubicBezTo>
                <a:cubicBezTo>
                  <a:pt x="76" y="20"/>
                  <a:pt x="66" y="23"/>
                  <a:pt x="67" y="22"/>
                </a:cubicBezTo>
                <a:cubicBezTo>
                  <a:pt x="69" y="20"/>
                  <a:pt x="74" y="19"/>
                  <a:pt x="75" y="22"/>
                </a:cubicBezTo>
                <a:cubicBezTo>
                  <a:pt x="77" y="27"/>
                  <a:pt x="75" y="31"/>
                  <a:pt x="72" y="32"/>
                </a:cubicBezTo>
                <a:cubicBezTo>
                  <a:pt x="61" y="36"/>
                  <a:pt x="56" y="27"/>
                  <a:pt x="52" y="25"/>
                </a:cubicBezTo>
                <a:cubicBezTo>
                  <a:pt x="47" y="22"/>
                  <a:pt x="36" y="27"/>
                  <a:pt x="33" y="29"/>
                </a:cubicBezTo>
                <a:cubicBezTo>
                  <a:pt x="22" y="37"/>
                  <a:pt x="22" y="52"/>
                  <a:pt x="23" y="58"/>
                </a:cubicBezTo>
                <a:cubicBezTo>
                  <a:pt x="26" y="66"/>
                  <a:pt x="34" y="71"/>
                  <a:pt x="41" y="72"/>
                </a:cubicBezTo>
                <a:cubicBezTo>
                  <a:pt x="46" y="72"/>
                  <a:pt x="54" y="69"/>
                  <a:pt x="56" y="65"/>
                </a:cubicBezTo>
                <a:cubicBezTo>
                  <a:pt x="61" y="52"/>
                  <a:pt x="44" y="50"/>
                  <a:pt x="50" y="60"/>
                </a:cubicBezTo>
                <a:cubicBezTo>
                  <a:pt x="46" y="58"/>
                  <a:pt x="46" y="53"/>
                  <a:pt x="48" y="52"/>
                </a:cubicBezTo>
                <a:cubicBezTo>
                  <a:pt x="51" y="51"/>
                  <a:pt x="56" y="51"/>
                  <a:pt x="57" y="53"/>
                </a:cubicBezTo>
                <a:cubicBezTo>
                  <a:pt x="59" y="56"/>
                  <a:pt x="59" y="62"/>
                  <a:pt x="58" y="66"/>
                </a:cubicBezTo>
                <a:cubicBezTo>
                  <a:pt x="55" y="73"/>
                  <a:pt x="42" y="77"/>
                  <a:pt x="33" y="73"/>
                </a:cubicBezTo>
                <a:cubicBezTo>
                  <a:pt x="6" y="62"/>
                  <a:pt x="22" y="26"/>
                  <a:pt x="14" y="0"/>
                </a:cubicBezTo>
                <a:cubicBezTo>
                  <a:pt x="14" y="0"/>
                  <a:pt x="12" y="21"/>
                  <a:pt x="11" y="30"/>
                </a:cubicBezTo>
                <a:cubicBezTo>
                  <a:pt x="10" y="51"/>
                  <a:pt x="8" y="69"/>
                  <a:pt x="29" y="79"/>
                </a:cubicBezTo>
                <a:cubicBezTo>
                  <a:pt x="45" y="86"/>
                  <a:pt x="60" y="85"/>
                  <a:pt x="75" y="75"/>
                </a:cubicBezTo>
                <a:cubicBezTo>
                  <a:pt x="58" y="75"/>
                  <a:pt x="57" y="53"/>
                  <a:pt x="69" y="47"/>
                </a:cubicBezTo>
                <a:cubicBezTo>
                  <a:pt x="73" y="44"/>
                  <a:pt x="79" y="43"/>
                  <a:pt x="82" y="45"/>
                </a:cubicBezTo>
                <a:cubicBezTo>
                  <a:pt x="88" y="41"/>
                  <a:pt x="100" y="40"/>
                  <a:pt x="103" y="46"/>
                </a:cubicBezTo>
                <a:cubicBezTo>
                  <a:pt x="106" y="45"/>
                  <a:pt x="115" y="47"/>
                  <a:pt x="118" y="50"/>
                </a:cubicBezTo>
                <a:cubicBezTo>
                  <a:pt x="126" y="58"/>
                  <a:pt x="124" y="82"/>
                  <a:pt x="109" y="75"/>
                </a:cubicBezTo>
                <a:cubicBezTo>
                  <a:pt x="104" y="72"/>
                  <a:pt x="104" y="70"/>
                  <a:pt x="103" y="66"/>
                </a:cubicBezTo>
                <a:cubicBezTo>
                  <a:pt x="100" y="73"/>
                  <a:pt x="97" y="78"/>
                  <a:pt x="95" y="80"/>
                </a:cubicBezTo>
                <a:cubicBezTo>
                  <a:pt x="90" y="86"/>
                  <a:pt x="85" y="89"/>
                  <a:pt x="77" y="91"/>
                </a:cubicBezTo>
                <a:cubicBezTo>
                  <a:pt x="63" y="94"/>
                  <a:pt x="36" y="94"/>
                  <a:pt x="26" y="87"/>
                </a:cubicBezTo>
                <a:cubicBezTo>
                  <a:pt x="41" y="90"/>
                  <a:pt x="60" y="92"/>
                  <a:pt x="77" y="88"/>
                </a:cubicBezTo>
                <a:cubicBezTo>
                  <a:pt x="84" y="87"/>
                  <a:pt x="91" y="80"/>
                  <a:pt x="93" y="78"/>
                </a:cubicBezTo>
                <a:cubicBezTo>
                  <a:pt x="95" y="75"/>
                  <a:pt x="98" y="70"/>
                  <a:pt x="100" y="67"/>
                </a:cubicBezTo>
                <a:cubicBezTo>
                  <a:pt x="103" y="61"/>
                  <a:pt x="107" y="61"/>
                  <a:pt x="111" y="62"/>
                </a:cubicBezTo>
                <a:cubicBezTo>
                  <a:pt x="108" y="64"/>
                  <a:pt x="104" y="66"/>
                  <a:pt x="107" y="70"/>
                </a:cubicBezTo>
                <a:cubicBezTo>
                  <a:pt x="108" y="72"/>
                  <a:pt x="111" y="75"/>
                  <a:pt x="115" y="73"/>
                </a:cubicBezTo>
                <a:cubicBezTo>
                  <a:pt x="121" y="71"/>
                  <a:pt x="120" y="63"/>
                  <a:pt x="119" y="58"/>
                </a:cubicBezTo>
                <a:cubicBezTo>
                  <a:pt x="116" y="50"/>
                  <a:pt x="108" y="47"/>
                  <a:pt x="102" y="49"/>
                </a:cubicBezTo>
                <a:cubicBezTo>
                  <a:pt x="97" y="43"/>
                  <a:pt x="89" y="43"/>
                  <a:pt x="83" y="47"/>
                </a:cubicBezTo>
                <a:cubicBezTo>
                  <a:pt x="71" y="45"/>
                  <a:pt x="61" y="52"/>
                  <a:pt x="64" y="65"/>
                </a:cubicBezTo>
                <a:cubicBezTo>
                  <a:pt x="67" y="75"/>
                  <a:pt x="79" y="75"/>
                  <a:pt x="79" y="65"/>
                </a:cubicBezTo>
                <a:cubicBezTo>
                  <a:pt x="78" y="64"/>
                  <a:pt x="75" y="61"/>
                  <a:pt x="72" y="60"/>
                </a:cubicBezTo>
                <a:cubicBezTo>
                  <a:pt x="86" y="58"/>
                  <a:pt x="82" y="73"/>
                  <a:pt x="76" y="78"/>
                </a:cubicBezTo>
                <a:cubicBezTo>
                  <a:pt x="68" y="84"/>
                  <a:pt x="53" y="88"/>
                  <a:pt x="39" y="86"/>
                </a:cubicBezTo>
                <a:cubicBezTo>
                  <a:pt x="32" y="84"/>
                  <a:pt x="26" y="81"/>
                  <a:pt x="19" y="76"/>
                </a:cubicBezTo>
                <a:cubicBezTo>
                  <a:pt x="5" y="65"/>
                  <a:pt x="6" y="49"/>
                  <a:pt x="10" y="23"/>
                </a:cubicBezTo>
                <a:cubicBezTo>
                  <a:pt x="9" y="25"/>
                  <a:pt x="5" y="37"/>
                  <a:pt x="5" y="40"/>
                </a:cubicBezTo>
                <a:cubicBezTo>
                  <a:pt x="4" y="45"/>
                  <a:pt x="0" y="59"/>
                  <a:pt x="6" y="72"/>
                </a:cubicBezTo>
                <a:cubicBezTo>
                  <a:pt x="10" y="80"/>
                  <a:pt x="16" y="85"/>
                  <a:pt x="23" y="90"/>
                </a:cubicBezTo>
                <a:cubicBezTo>
                  <a:pt x="27" y="92"/>
                  <a:pt x="36" y="95"/>
                  <a:pt x="48" y="97"/>
                </a:cubicBezTo>
                <a:cubicBezTo>
                  <a:pt x="73" y="101"/>
                  <a:pt x="95" y="97"/>
                  <a:pt x="113" y="86"/>
                </a:cubicBezTo>
                <a:cubicBezTo>
                  <a:pt x="122" y="80"/>
                  <a:pt x="132" y="71"/>
                  <a:pt x="133" y="60"/>
                </a:cubicBezTo>
                <a:cubicBezTo>
                  <a:pt x="133" y="56"/>
                  <a:pt x="137" y="53"/>
                  <a:pt x="141" y="53"/>
                </a:cubicBezTo>
                <a:cubicBezTo>
                  <a:pt x="143" y="54"/>
                  <a:pt x="146" y="55"/>
                  <a:pt x="147" y="58"/>
                </a:cubicBezTo>
                <a:cubicBezTo>
                  <a:pt x="148" y="61"/>
                  <a:pt x="146" y="65"/>
                  <a:pt x="146" y="65"/>
                </a:cubicBezTo>
                <a:cubicBezTo>
                  <a:pt x="145" y="57"/>
                  <a:pt x="140" y="55"/>
                  <a:pt x="136" y="59"/>
                </a:cubicBezTo>
                <a:cubicBezTo>
                  <a:pt x="134" y="62"/>
                  <a:pt x="135" y="67"/>
                  <a:pt x="135" y="67"/>
                </a:cubicBezTo>
                <a:cubicBezTo>
                  <a:pt x="138" y="76"/>
                  <a:pt x="150" y="77"/>
                  <a:pt x="158" y="70"/>
                </a:cubicBezTo>
                <a:cubicBezTo>
                  <a:pt x="165" y="64"/>
                  <a:pt x="163" y="56"/>
                  <a:pt x="160" y="52"/>
                </a:cubicBezTo>
                <a:cubicBezTo>
                  <a:pt x="163" y="49"/>
                  <a:pt x="166" y="44"/>
                  <a:pt x="164" y="38"/>
                </a:cubicBezTo>
                <a:cubicBezTo>
                  <a:pt x="163" y="34"/>
                  <a:pt x="158" y="31"/>
                  <a:pt x="153" y="30"/>
                </a:cubicBezTo>
                <a:cubicBezTo>
                  <a:pt x="150" y="19"/>
                  <a:pt x="140" y="19"/>
                  <a:pt x="133" y="21"/>
                </a:cubicBezTo>
                <a:cubicBezTo>
                  <a:pt x="134" y="31"/>
                  <a:pt x="132" y="39"/>
                  <a:pt x="123" y="39"/>
                </a:cubicBezTo>
                <a:cubicBezTo>
                  <a:pt x="116" y="39"/>
                  <a:pt x="113" y="35"/>
                  <a:pt x="112" y="29"/>
                </a:cubicBezTo>
                <a:cubicBezTo>
                  <a:pt x="112" y="23"/>
                  <a:pt x="117" y="21"/>
                  <a:pt x="120" y="21"/>
                </a:cubicBezTo>
                <a:cubicBezTo>
                  <a:pt x="122" y="21"/>
                  <a:pt x="123" y="23"/>
                  <a:pt x="124" y="24"/>
                </a:cubicBezTo>
                <a:cubicBezTo>
                  <a:pt x="115" y="21"/>
                  <a:pt x="112" y="31"/>
                  <a:pt x="118" y="35"/>
                </a:cubicBezTo>
                <a:cubicBezTo>
                  <a:pt x="128" y="41"/>
                  <a:pt x="134" y="27"/>
                  <a:pt x="129" y="18"/>
                </a:cubicBezTo>
                <a:cubicBezTo>
                  <a:pt x="127" y="15"/>
                  <a:pt x="123" y="13"/>
                  <a:pt x="120" y="11"/>
                </a:cubicBezTo>
                <a:cubicBezTo>
                  <a:pt x="116" y="10"/>
                  <a:pt x="110" y="9"/>
                  <a:pt x="104" y="11"/>
                </a:cubicBezTo>
                <a:cubicBezTo>
                  <a:pt x="102" y="8"/>
                  <a:pt x="98" y="4"/>
                  <a:pt x="93" y="3"/>
                </a:cubicBezTo>
                <a:close/>
              </a:path>
            </a:pathLst>
          </a:custGeom>
          <a:solidFill>
            <a:srgbClr val="BBE4F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6" name="PA_任意多边形 232"/>
          <p:cNvSpPr>
            <a:spLocks/>
          </p:cNvSpPr>
          <p:nvPr>
            <p:custDataLst>
              <p:tags r:id="rId95"/>
            </p:custDataLst>
          </p:nvPr>
        </p:nvSpPr>
        <p:spPr bwMode="auto">
          <a:xfrm>
            <a:off x="1862138" y="4603750"/>
            <a:ext cx="387350" cy="236538"/>
          </a:xfrm>
          <a:custGeom>
            <a:avLst/>
            <a:gdLst>
              <a:gd name="T0" fmla="*/ 57 w 162"/>
              <a:gd name="T1" fmla="*/ 11 h 99"/>
              <a:gd name="T2" fmla="*/ 65 w 162"/>
              <a:gd name="T3" fmla="*/ 22 h 99"/>
              <a:gd name="T4" fmla="*/ 73 w 162"/>
              <a:gd name="T5" fmla="*/ 26 h 99"/>
              <a:gd name="T6" fmla="*/ 20 w 162"/>
              <a:gd name="T7" fmla="*/ 58 h 99"/>
              <a:gd name="T8" fmla="*/ 47 w 162"/>
              <a:gd name="T9" fmla="*/ 60 h 99"/>
              <a:gd name="T10" fmla="*/ 56 w 162"/>
              <a:gd name="T11" fmla="*/ 59 h 99"/>
              <a:gd name="T12" fmla="*/ 11 w 162"/>
              <a:gd name="T13" fmla="*/ 0 h 99"/>
              <a:gd name="T14" fmla="*/ 11 w 162"/>
              <a:gd name="T15" fmla="*/ 0 h 99"/>
              <a:gd name="T16" fmla="*/ 8 w 162"/>
              <a:gd name="T17" fmla="*/ 47 h 99"/>
              <a:gd name="T18" fmla="*/ 66 w 162"/>
              <a:gd name="T19" fmla="*/ 47 h 99"/>
              <a:gd name="T20" fmla="*/ 100 w 162"/>
              <a:gd name="T21" fmla="*/ 46 h 99"/>
              <a:gd name="T22" fmla="*/ 106 w 162"/>
              <a:gd name="T23" fmla="*/ 75 h 99"/>
              <a:gd name="T24" fmla="*/ 23 w 162"/>
              <a:gd name="T25" fmla="*/ 87 h 99"/>
              <a:gd name="T26" fmla="*/ 108 w 162"/>
              <a:gd name="T27" fmla="*/ 62 h 99"/>
              <a:gd name="T28" fmla="*/ 117 w 162"/>
              <a:gd name="T29" fmla="*/ 64 h 99"/>
              <a:gd name="T30" fmla="*/ 80 w 162"/>
              <a:gd name="T31" fmla="*/ 47 h 99"/>
              <a:gd name="T32" fmla="*/ 76 w 162"/>
              <a:gd name="T33" fmla="*/ 66 h 99"/>
              <a:gd name="T34" fmla="*/ 77 w 162"/>
              <a:gd name="T35" fmla="*/ 62 h 99"/>
              <a:gd name="T36" fmla="*/ 7 w 162"/>
              <a:gd name="T37" fmla="*/ 23 h 99"/>
              <a:gd name="T38" fmla="*/ 45 w 162"/>
              <a:gd name="T39" fmla="*/ 97 h 99"/>
              <a:gd name="T40" fmla="*/ 144 w 162"/>
              <a:gd name="T41" fmla="*/ 60 h 99"/>
              <a:gd name="T42" fmla="*/ 133 w 162"/>
              <a:gd name="T43" fmla="*/ 59 h 99"/>
              <a:gd name="T44" fmla="*/ 160 w 162"/>
              <a:gd name="T45" fmla="*/ 60 h 99"/>
              <a:gd name="T46" fmla="*/ 150 w 162"/>
              <a:gd name="T47" fmla="*/ 30 h 99"/>
              <a:gd name="T48" fmla="*/ 128 w 162"/>
              <a:gd name="T49" fmla="*/ 35 h 99"/>
              <a:gd name="T50" fmla="*/ 121 w 162"/>
              <a:gd name="T51" fmla="*/ 24 h 99"/>
              <a:gd name="T52" fmla="*/ 128 w 162"/>
              <a:gd name="T53" fmla="*/ 25 h 99"/>
              <a:gd name="T54" fmla="*/ 90 w 162"/>
              <a:gd name="T55" fmla="*/ 3 h 99"/>
              <a:gd name="T56" fmla="*/ 117 w 162"/>
              <a:gd name="T57" fmla="*/ 11 h 99"/>
              <a:gd name="T58" fmla="*/ 113 w 162"/>
              <a:gd name="T59" fmla="*/ 25 h 99"/>
              <a:gd name="T60" fmla="*/ 109 w 162"/>
              <a:gd name="T61" fmla="*/ 29 h 99"/>
              <a:gd name="T62" fmla="*/ 137 w 162"/>
              <a:gd name="T63" fmla="*/ 20 h 99"/>
              <a:gd name="T64" fmla="*/ 157 w 162"/>
              <a:gd name="T65" fmla="*/ 52 h 99"/>
              <a:gd name="T66" fmla="*/ 132 w 162"/>
              <a:gd name="T67" fmla="*/ 67 h 99"/>
              <a:gd name="T68" fmla="*/ 143 w 162"/>
              <a:gd name="T69" fmla="*/ 65 h 99"/>
              <a:gd name="T70" fmla="*/ 130 w 162"/>
              <a:gd name="T71" fmla="*/ 60 h 99"/>
              <a:gd name="T72" fmla="*/ 2 w 162"/>
              <a:gd name="T73" fmla="*/ 40 h 99"/>
              <a:gd name="T74" fmla="*/ 73 w 162"/>
              <a:gd name="T75" fmla="*/ 78 h 99"/>
              <a:gd name="T76" fmla="*/ 76 w 162"/>
              <a:gd name="T77" fmla="*/ 65 h 99"/>
              <a:gd name="T78" fmla="*/ 65 w 162"/>
              <a:gd name="T79" fmla="*/ 50 h 99"/>
              <a:gd name="T80" fmla="*/ 99 w 162"/>
              <a:gd name="T81" fmla="*/ 49 h 99"/>
              <a:gd name="T82" fmla="*/ 104 w 162"/>
              <a:gd name="T83" fmla="*/ 70 h 99"/>
              <a:gd name="T84" fmla="*/ 91 w 162"/>
              <a:gd name="T85" fmla="*/ 78 h 99"/>
              <a:gd name="T86" fmla="*/ 74 w 162"/>
              <a:gd name="T87" fmla="*/ 91 h 99"/>
              <a:gd name="T88" fmla="*/ 118 w 162"/>
              <a:gd name="T89" fmla="*/ 72 h 99"/>
              <a:gd name="T90" fmla="*/ 90 w 162"/>
              <a:gd name="T91" fmla="*/ 42 h 99"/>
              <a:gd name="T92" fmla="*/ 72 w 162"/>
              <a:gd name="T93" fmla="*/ 75 h 99"/>
              <a:gd name="T94" fmla="*/ 10 w 162"/>
              <a:gd name="T95" fmla="*/ 12 h 99"/>
              <a:gd name="T96" fmla="*/ 11 w 162"/>
              <a:gd name="T97" fmla="*/ 0 h 99"/>
              <a:gd name="T98" fmla="*/ 55 w 162"/>
              <a:gd name="T99" fmla="*/ 66 h 99"/>
              <a:gd name="T100" fmla="*/ 47 w 162"/>
              <a:gd name="T101" fmla="*/ 60 h 99"/>
              <a:gd name="T102" fmla="*/ 53 w 162"/>
              <a:gd name="T103" fmla="*/ 65 h 99"/>
              <a:gd name="T104" fmla="*/ 49 w 162"/>
              <a:gd name="T105" fmla="*/ 25 h 99"/>
              <a:gd name="T106" fmla="*/ 64 w 162"/>
              <a:gd name="T107" fmla="*/ 22 h 99"/>
              <a:gd name="T108" fmla="*/ 64 w 162"/>
              <a:gd name="T109" fmla="*/ 22 h 99"/>
              <a:gd name="T110" fmla="*/ 68 w 162"/>
              <a:gd name="T111" fmla="*/ 22 h 99"/>
              <a:gd name="T112" fmla="*/ 70 w 162"/>
              <a:gd name="T113" fmla="*/ 10 h 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62" h="99">
                <a:moveTo>
                  <a:pt x="90" y="3"/>
                </a:moveTo>
                <a:cubicBezTo>
                  <a:pt x="90" y="3"/>
                  <a:pt x="90" y="3"/>
                  <a:pt x="90" y="3"/>
                </a:cubicBezTo>
                <a:cubicBezTo>
                  <a:pt x="89" y="3"/>
                  <a:pt x="88" y="3"/>
                  <a:pt x="87" y="3"/>
                </a:cubicBezTo>
                <a:cubicBezTo>
                  <a:pt x="79" y="3"/>
                  <a:pt x="77" y="9"/>
                  <a:pt x="72" y="10"/>
                </a:cubicBezTo>
                <a:cubicBezTo>
                  <a:pt x="72" y="10"/>
                  <a:pt x="71" y="11"/>
                  <a:pt x="70" y="11"/>
                </a:cubicBezTo>
                <a:cubicBezTo>
                  <a:pt x="67" y="11"/>
                  <a:pt x="65" y="10"/>
                  <a:pt x="62" y="10"/>
                </a:cubicBezTo>
                <a:cubicBezTo>
                  <a:pt x="60" y="10"/>
                  <a:pt x="58" y="10"/>
                  <a:pt x="57" y="11"/>
                </a:cubicBezTo>
                <a:cubicBezTo>
                  <a:pt x="53" y="14"/>
                  <a:pt x="52" y="16"/>
                  <a:pt x="52" y="19"/>
                </a:cubicBezTo>
                <a:cubicBezTo>
                  <a:pt x="52" y="22"/>
                  <a:pt x="53" y="25"/>
                  <a:pt x="56" y="27"/>
                </a:cubicBezTo>
                <a:cubicBezTo>
                  <a:pt x="58" y="29"/>
                  <a:pt x="61" y="31"/>
                  <a:pt x="64" y="31"/>
                </a:cubicBezTo>
                <a:cubicBezTo>
                  <a:pt x="66" y="31"/>
                  <a:pt x="68" y="30"/>
                  <a:pt x="69" y="28"/>
                </a:cubicBezTo>
                <a:cubicBezTo>
                  <a:pt x="69" y="27"/>
                  <a:pt x="70" y="25"/>
                  <a:pt x="70" y="25"/>
                </a:cubicBezTo>
                <a:cubicBezTo>
                  <a:pt x="70" y="23"/>
                  <a:pt x="69" y="23"/>
                  <a:pt x="68" y="22"/>
                </a:cubicBezTo>
                <a:cubicBezTo>
                  <a:pt x="67" y="22"/>
                  <a:pt x="66" y="22"/>
                  <a:pt x="65" y="22"/>
                </a:cubicBezTo>
                <a:cubicBezTo>
                  <a:pt x="64" y="22"/>
                  <a:pt x="64" y="22"/>
                  <a:pt x="64" y="22"/>
                </a:cubicBezTo>
                <a:cubicBezTo>
                  <a:pt x="64" y="22"/>
                  <a:pt x="64" y="22"/>
                  <a:pt x="64" y="22"/>
                </a:cubicBezTo>
                <a:cubicBezTo>
                  <a:pt x="64" y="22"/>
                  <a:pt x="64" y="22"/>
                  <a:pt x="64" y="22"/>
                </a:cubicBezTo>
                <a:cubicBezTo>
                  <a:pt x="64" y="22"/>
                  <a:pt x="64" y="22"/>
                  <a:pt x="64" y="22"/>
                </a:cubicBezTo>
                <a:cubicBezTo>
                  <a:pt x="65" y="21"/>
                  <a:pt x="67" y="20"/>
                  <a:pt x="69" y="20"/>
                </a:cubicBezTo>
                <a:cubicBezTo>
                  <a:pt x="70" y="20"/>
                  <a:pt x="71" y="20"/>
                  <a:pt x="72" y="22"/>
                </a:cubicBezTo>
                <a:cubicBezTo>
                  <a:pt x="72" y="23"/>
                  <a:pt x="73" y="24"/>
                  <a:pt x="73" y="26"/>
                </a:cubicBezTo>
                <a:cubicBezTo>
                  <a:pt x="73" y="29"/>
                  <a:pt x="71" y="31"/>
                  <a:pt x="69" y="32"/>
                </a:cubicBezTo>
                <a:cubicBezTo>
                  <a:pt x="67" y="33"/>
                  <a:pt x="65" y="33"/>
                  <a:pt x="63" y="33"/>
                </a:cubicBezTo>
                <a:cubicBezTo>
                  <a:pt x="56" y="33"/>
                  <a:pt x="53" y="27"/>
                  <a:pt x="49" y="25"/>
                </a:cubicBezTo>
                <a:cubicBezTo>
                  <a:pt x="48" y="24"/>
                  <a:pt x="46" y="24"/>
                  <a:pt x="45" y="24"/>
                </a:cubicBezTo>
                <a:cubicBezTo>
                  <a:pt x="39" y="24"/>
                  <a:pt x="32" y="27"/>
                  <a:pt x="30" y="29"/>
                </a:cubicBezTo>
                <a:cubicBezTo>
                  <a:pt x="22" y="34"/>
                  <a:pt x="20" y="44"/>
                  <a:pt x="20" y="51"/>
                </a:cubicBezTo>
                <a:cubicBezTo>
                  <a:pt x="20" y="54"/>
                  <a:pt x="20" y="57"/>
                  <a:pt x="20" y="58"/>
                </a:cubicBezTo>
                <a:cubicBezTo>
                  <a:pt x="23" y="66"/>
                  <a:pt x="31" y="71"/>
                  <a:pt x="38" y="72"/>
                </a:cubicBezTo>
                <a:cubicBezTo>
                  <a:pt x="39" y="72"/>
                  <a:pt x="39" y="72"/>
                  <a:pt x="39" y="72"/>
                </a:cubicBezTo>
                <a:cubicBezTo>
                  <a:pt x="44" y="72"/>
                  <a:pt x="51" y="69"/>
                  <a:pt x="52" y="65"/>
                </a:cubicBezTo>
                <a:cubicBezTo>
                  <a:pt x="53" y="63"/>
                  <a:pt x="54" y="61"/>
                  <a:pt x="54" y="60"/>
                </a:cubicBezTo>
                <a:cubicBezTo>
                  <a:pt x="54" y="56"/>
                  <a:pt x="51" y="54"/>
                  <a:pt x="48" y="54"/>
                </a:cubicBezTo>
                <a:cubicBezTo>
                  <a:pt x="47" y="54"/>
                  <a:pt x="46" y="54"/>
                  <a:pt x="46" y="56"/>
                </a:cubicBezTo>
                <a:cubicBezTo>
                  <a:pt x="46" y="57"/>
                  <a:pt x="46" y="58"/>
                  <a:pt x="47" y="60"/>
                </a:cubicBezTo>
                <a:cubicBezTo>
                  <a:pt x="47" y="60"/>
                  <a:pt x="47" y="60"/>
                  <a:pt x="47" y="60"/>
                </a:cubicBezTo>
                <a:cubicBezTo>
                  <a:pt x="47" y="60"/>
                  <a:pt x="47" y="60"/>
                  <a:pt x="47" y="60"/>
                </a:cubicBezTo>
                <a:cubicBezTo>
                  <a:pt x="45" y="59"/>
                  <a:pt x="44" y="57"/>
                  <a:pt x="44" y="55"/>
                </a:cubicBezTo>
                <a:cubicBezTo>
                  <a:pt x="44" y="54"/>
                  <a:pt x="44" y="52"/>
                  <a:pt x="45" y="52"/>
                </a:cubicBezTo>
                <a:cubicBezTo>
                  <a:pt x="46" y="51"/>
                  <a:pt x="48" y="51"/>
                  <a:pt x="49" y="51"/>
                </a:cubicBezTo>
                <a:cubicBezTo>
                  <a:pt x="51" y="51"/>
                  <a:pt x="53" y="52"/>
                  <a:pt x="54" y="53"/>
                </a:cubicBezTo>
                <a:cubicBezTo>
                  <a:pt x="55" y="55"/>
                  <a:pt x="56" y="57"/>
                  <a:pt x="56" y="59"/>
                </a:cubicBezTo>
                <a:cubicBezTo>
                  <a:pt x="56" y="62"/>
                  <a:pt x="55" y="64"/>
                  <a:pt x="55" y="66"/>
                </a:cubicBezTo>
                <a:cubicBezTo>
                  <a:pt x="53" y="71"/>
                  <a:pt x="45" y="75"/>
                  <a:pt x="38" y="75"/>
                </a:cubicBezTo>
                <a:cubicBezTo>
                  <a:pt x="35" y="75"/>
                  <a:pt x="33" y="74"/>
                  <a:pt x="30" y="73"/>
                </a:cubicBezTo>
                <a:cubicBezTo>
                  <a:pt x="16" y="67"/>
                  <a:pt x="14" y="54"/>
                  <a:pt x="14" y="39"/>
                </a:cubicBezTo>
                <a:cubicBezTo>
                  <a:pt x="14" y="33"/>
                  <a:pt x="14" y="27"/>
                  <a:pt x="14" y="22"/>
                </a:cubicBezTo>
                <a:cubicBezTo>
                  <a:pt x="14" y="14"/>
                  <a:pt x="13" y="7"/>
                  <a:pt x="11" y="0"/>
                </a:cubicBezTo>
                <a:cubicBezTo>
                  <a:pt x="11" y="0"/>
                  <a:pt x="11" y="0"/>
                  <a:pt x="11" y="0"/>
                </a:cubicBezTo>
                <a:cubicBezTo>
                  <a:pt x="11" y="0"/>
                  <a:pt x="11" y="0"/>
                  <a:pt x="11" y="0"/>
                </a:cubicBezTo>
                <a:cubicBezTo>
                  <a:pt x="11" y="0"/>
                  <a:pt x="11" y="0"/>
                  <a:pt x="11" y="0"/>
                </a:cubicBezTo>
                <a:cubicBezTo>
                  <a:pt x="11" y="0"/>
                  <a:pt x="11" y="0"/>
                  <a:pt x="11" y="0"/>
                </a:cubicBezTo>
                <a:cubicBezTo>
                  <a:pt x="11" y="0"/>
                  <a:pt x="11" y="0"/>
                  <a:pt x="11" y="0"/>
                </a:cubicBezTo>
                <a:cubicBezTo>
                  <a:pt x="11" y="0"/>
                  <a:pt x="11" y="0"/>
                  <a:pt x="11" y="0"/>
                </a:cubicBezTo>
                <a:cubicBezTo>
                  <a:pt x="11" y="0"/>
                  <a:pt x="11" y="0"/>
                  <a:pt x="11" y="0"/>
                </a:cubicBezTo>
                <a:cubicBezTo>
                  <a:pt x="11" y="0"/>
                  <a:pt x="11" y="0"/>
                  <a:pt x="11" y="0"/>
                </a:cubicBezTo>
                <a:cubicBezTo>
                  <a:pt x="11" y="0"/>
                  <a:pt x="11" y="0"/>
                  <a:pt x="11" y="0"/>
                </a:cubicBezTo>
                <a:cubicBezTo>
                  <a:pt x="11" y="0"/>
                  <a:pt x="11" y="0"/>
                  <a:pt x="11" y="0"/>
                </a:cubicBezTo>
                <a:cubicBezTo>
                  <a:pt x="11" y="0"/>
                  <a:pt x="11" y="0"/>
                  <a:pt x="11" y="0"/>
                </a:cubicBezTo>
                <a:cubicBezTo>
                  <a:pt x="11" y="0"/>
                  <a:pt x="11" y="0"/>
                  <a:pt x="11" y="0"/>
                </a:cubicBezTo>
                <a:cubicBezTo>
                  <a:pt x="11" y="1"/>
                  <a:pt x="11" y="2"/>
                  <a:pt x="11" y="4"/>
                </a:cubicBezTo>
                <a:cubicBezTo>
                  <a:pt x="10" y="10"/>
                  <a:pt x="9" y="23"/>
                  <a:pt x="9" y="30"/>
                </a:cubicBezTo>
                <a:cubicBezTo>
                  <a:pt x="8" y="36"/>
                  <a:pt x="8" y="42"/>
                  <a:pt x="8" y="47"/>
                </a:cubicBezTo>
                <a:cubicBezTo>
                  <a:pt x="8" y="60"/>
                  <a:pt x="11" y="72"/>
                  <a:pt x="26" y="79"/>
                </a:cubicBezTo>
                <a:cubicBezTo>
                  <a:pt x="33" y="82"/>
                  <a:pt x="39" y="84"/>
                  <a:pt x="46" y="84"/>
                </a:cubicBezTo>
                <a:cubicBezTo>
                  <a:pt x="55" y="84"/>
                  <a:pt x="63" y="81"/>
                  <a:pt x="72" y="75"/>
                </a:cubicBezTo>
                <a:cubicBezTo>
                  <a:pt x="72" y="75"/>
                  <a:pt x="72" y="75"/>
                  <a:pt x="72" y="75"/>
                </a:cubicBezTo>
                <a:cubicBezTo>
                  <a:pt x="72" y="75"/>
                  <a:pt x="72" y="75"/>
                  <a:pt x="72" y="75"/>
                </a:cubicBezTo>
                <a:cubicBezTo>
                  <a:pt x="62" y="75"/>
                  <a:pt x="58" y="68"/>
                  <a:pt x="58" y="61"/>
                </a:cubicBezTo>
                <a:cubicBezTo>
                  <a:pt x="58" y="55"/>
                  <a:pt x="61" y="50"/>
                  <a:pt x="66" y="47"/>
                </a:cubicBezTo>
                <a:cubicBezTo>
                  <a:pt x="68" y="45"/>
                  <a:pt x="72" y="44"/>
                  <a:pt x="75" y="44"/>
                </a:cubicBezTo>
                <a:cubicBezTo>
                  <a:pt x="76" y="44"/>
                  <a:pt x="78" y="44"/>
                  <a:pt x="79" y="45"/>
                </a:cubicBezTo>
                <a:cubicBezTo>
                  <a:pt x="79" y="45"/>
                  <a:pt x="79" y="45"/>
                  <a:pt x="79" y="45"/>
                </a:cubicBezTo>
                <a:cubicBezTo>
                  <a:pt x="79" y="45"/>
                  <a:pt x="79" y="45"/>
                  <a:pt x="79" y="45"/>
                </a:cubicBezTo>
                <a:cubicBezTo>
                  <a:pt x="82" y="43"/>
                  <a:pt x="86" y="42"/>
                  <a:pt x="90" y="42"/>
                </a:cubicBezTo>
                <a:cubicBezTo>
                  <a:pt x="94" y="42"/>
                  <a:pt x="98" y="43"/>
                  <a:pt x="100" y="46"/>
                </a:cubicBezTo>
                <a:cubicBezTo>
                  <a:pt x="100" y="46"/>
                  <a:pt x="100" y="46"/>
                  <a:pt x="100" y="46"/>
                </a:cubicBezTo>
                <a:cubicBezTo>
                  <a:pt x="100" y="46"/>
                  <a:pt x="100" y="46"/>
                  <a:pt x="100" y="46"/>
                </a:cubicBezTo>
                <a:cubicBezTo>
                  <a:pt x="101" y="46"/>
                  <a:pt x="102" y="46"/>
                  <a:pt x="103" y="46"/>
                </a:cubicBezTo>
                <a:cubicBezTo>
                  <a:pt x="107" y="46"/>
                  <a:pt x="112" y="47"/>
                  <a:pt x="115" y="50"/>
                </a:cubicBezTo>
                <a:cubicBezTo>
                  <a:pt x="118" y="53"/>
                  <a:pt x="120" y="59"/>
                  <a:pt x="120" y="64"/>
                </a:cubicBezTo>
                <a:cubicBezTo>
                  <a:pt x="120" y="67"/>
                  <a:pt x="119" y="70"/>
                  <a:pt x="118" y="72"/>
                </a:cubicBezTo>
                <a:cubicBezTo>
                  <a:pt x="116" y="75"/>
                  <a:pt x="114" y="76"/>
                  <a:pt x="111" y="76"/>
                </a:cubicBezTo>
                <a:cubicBezTo>
                  <a:pt x="110" y="76"/>
                  <a:pt x="108" y="76"/>
                  <a:pt x="106" y="75"/>
                </a:cubicBezTo>
                <a:cubicBezTo>
                  <a:pt x="101" y="72"/>
                  <a:pt x="101" y="70"/>
                  <a:pt x="100" y="66"/>
                </a:cubicBezTo>
                <a:cubicBezTo>
                  <a:pt x="100" y="66"/>
                  <a:pt x="100" y="66"/>
                  <a:pt x="100" y="66"/>
                </a:cubicBezTo>
                <a:cubicBezTo>
                  <a:pt x="100" y="66"/>
                  <a:pt x="100" y="66"/>
                  <a:pt x="100" y="66"/>
                </a:cubicBezTo>
                <a:cubicBezTo>
                  <a:pt x="98" y="73"/>
                  <a:pt x="94" y="78"/>
                  <a:pt x="92" y="81"/>
                </a:cubicBezTo>
                <a:cubicBezTo>
                  <a:pt x="87" y="86"/>
                  <a:pt x="82" y="89"/>
                  <a:pt x="74" y="91"/>
                </a:cubicBezTo>
                <a:cubicBezTo>
                  <a:pt x="69" y="92"/>
                  <a:pt x="62" y="93"/>
                  <a:pt x="55" y="93"/>
                </a:cubicBezTo>
                <a:cubicBezTo>
                  <a:pt x="43" y="93"/>
                  <a:pt x="30" y="91"/>
                  <a:pt x="23" y="87"/>
                </a:cubicBezTo>
                <a:cubicBezTo>
                  <a:pt x="24" y="86"/>
                  <a:pt x="24" y="86"/>
                  <a:pt x="24" y="86"/>
                </a:cubicBezTo>
                <a:cubicBezTo>
                  <a:pt x="33" y="89"/>
                  <a:pt x="44" y="90"/>
                  <a:pt x="55" y="90"/>
                </a:cubicBezTo>
                <a:cubicBezTo>
                  <a:pt x="62" y="90"/>
                  <a:pt x="68" y="90"/>
                  <a:pt x="74" y="88"/>
                </a:cubicBezTo>
                <a:cubicBezTo>
                  <a:pt x="81" y="87"/>
                  <a:pt x="88" y="80"/>
                  <a:pt x="90" y="78"/>
                </a:cubicBezTo>
                <a:cubicBezTo>
                  <a:pt x="92" y="75"/>
                  <a:pt x="95" y="70"/>
                  <a:pt x="96" y="67"/>
                </a:cubicBezTo>
                <a:cubicBezTo>
                  <a:pt x="99" y="63"/>
                  <a:pt x="101" y="62"/>
                  <a:pt x="104" y="62"/>
                </a:cubicBezTo>
                <a:cubicBezTo>
                  <a:pt x="105" y="62"/>
                  <a:pt x="107" y="62"/>
                  <a:pt x="108" y="62"/>
                </a:cubicBezTo>
                <a:cubicBezTo>
                  <a:pt x="108" y="62"/>
                  <a:pt x="108" y="62"/>
                  <a:pt x="108" y="62"/>
                </a:cubicBezTo>
                <a:cubicBezTo>
                  <a:pt x="108" y="62"/>
                  <a:pt x="108" y="62"/>
                  <a:pt x="108" y="62"/>
                </a:cubicBezTo>
                <a:cubicBezTo>
                  <a:pt x="105" y="63"/>
                  <a:pt x="103" y="65"/>
                  <a:pt x="103" y="67"/>
                </a:cubicBezTo>
                <a:cubicBezTo>
                  <a:pt x="103" y="68"/>
                  <a:pt x="103" y="69"/>
                  <a:pt x="104" y="70"/>
                </a:cubicBezTo>
                <a:cubicBezTo>
                  <a:pt x="105" y="72"/>
                  <a:pt x="107" y="74"/>
                  <a:pt x="110" y="74"/>
                </a:cubicBezTo>
                <a:cubicBezTo>
                  <a:pt x="111" y="74"/>
                  <a:pt x="111" y="74"/>
                  <a:pt x="112" y="73"/>
                </a:cubicBezTo>
                <a:cubicBezTo>
                  <a:pt x="116" y="72"/>
                  <a:pt x="117" y="68"/>
                  <a:pt x="117" y="64"/>
                </a:cubicBezTo>
                <a:cubicBezTo>
                  <a:pt x="117" y="62"/>
                  <a:pt x="116" y="60"/>
                  <a:pt x="116" y="58"/>
                </a:cubicBezTo>
                <a:cubicBezTo>
                  <a:pt x="114" y="51"/>
                  <a:pt x="108" y="49"/>
                  <a:pt x="103" y="49"/>
                </a:cubicBezTo>
                <a:cubicBezTo>
                  <a:pt x="102" y="49"/>
                  <a:pt x="100" y="49"/>
                  <a:pt x="99" y="49"/>
                </a:cubicBezTo>
                <a:cubicBezTo>
                  <a:pt x="99" y="49"/>
                  <a:pt x="99" y="49"/>
                  <a:pt x="99" y="49"/>
                </a:cubicBezTo>
                <a:cubicBezTo>
                  <a:pt x="99" y="49"/>
                  <a:pt x="99" y="49"/>
                  <a:pt x="99" y="49"/>
                </a:cubicBezTo>
                <a:cubicBezTo>
                  <a:pt x="97" y="46"/>
                  <a:pt x="93" y="44"/>
                  <a:pt x="89" y="44"/>
                </a:cubicBezTo>
                <a:cubicBezTo>
                  <a:pt x="86" y="44"/>
                  <a:pt x="83" y="45"/>
                  <a:pt x="80" y="47"/>
                </a:cubicBezTo>
                <a:cubicBezTo>
                  <a:pt x="80" y="47"/>
                  <a:pt x="80" y="47"/>
                  <a:pt x="80" y="47"/>
                </a:cubicBezTo>
                <a:cubicBezTo>
                  <a:pt x="80" y="47"/>
                  <a:pt x="80" y="47"/>
                  <a:pt x="80" y="47"/>
                </a:cubicBezTo>
                <a:cubicBezTo>
                  <a:pt x="79" y="47"/>
                  <a:pt x="77" y="47"/>
                  <a:pt x="76" y="47"/>
                </a:cubicBezTo>
                <a:cubicBezTo>
                  <a:pt x="67" y="47"/>
                  <a:pt x="61" y="52"/>
                  <a:pt x="61" y="60"/>
                </a:cubicBezTo>
                <a:cubicBezTo>
                  <a:pt x="61" y="62"/>
                  <a:pt x="61" y="63"/>
                  <a:pt x="61" y="65"/>
                </a:cubicBezTo>
                <a:cubicBezTo>
                  <a:pt x="63" y="70"/>
                  <a:pt x="66" y="72"/>
                  <a:pt x="70" y="72"/>
                </a:cubicBezTo>
                <a:cubicBezTo>
                  <a:pt x="73" y="72"/>
                  <a:pt x="76" y="70"/>
                  <a:pt x="76" y="66"/>
                </a:cubicBezTo>
                <a:cubicBezTo>
                  <a:pt x="76" y="65"/>
                  <a:pt x="76" y="65"/>
                  <a:pt x="76" y="65"/>
                </a:cubicBezTo>
                <a:cubicBezTo>
                  <a:pt x="76" y="65"/>
                  <a:pt x="76" y="65"/>
                  <a:pt x="76" y="65"/>
                </a:cubicBezTo>
                <a:cubicBezTo>
                  <a:pt x="76" y="66"/>
                  <a:pt x="76" y="66"/>
                  <a:pt x="76" y="66"/>
                </a:cubicBezTo>
                <a:cubicBezTo>
                  <a:pt x="75" y="64"/>
                  <a:pt x="72" y="61"/>
                  <a:pt x="69" y="60"/>
                </a:cubicBezTo>
                <a:cubicBezTo>
                  <a:pt x="69" y="60"/>
                  <a:pt x="69" y="60"/>
                  <a:pt x="69" y="60"/>
                </a:cubicBezTo>
                <a:cubicBezTo>
                  <a:pt x="70" y="60"/>
                  <a:pt x="71" y="60"/>
                  <a:pt x="71" y="60"/>
                </a:cubicBezTo>
                <a:cubicBezTo>
                  <a:pt x="74" y="60"/>
                  <a:pt x="76" y="61"/>
                  <a:pt x="77" y="62"/>
                </a:cubicBezTo>
                <a:cubicBezTo>
                  <a:pt x="78" y="63"/>
                  <a:pt x="79" y="65"/>
                  <a:pt x="79" y="67"/>
                </a:cubicBezTo>
                <a:cubicBezTo>
                  <a:pt x="79" y="71"/>
                  <a:pt x="76" y="76"/>
                  <a:pt x="73" y="78"/>
                </a:cubicBezTo>
                <a:cubicBezTo>
                  <a:pt x="67" y="83"/>
                  <a:pt x="56" y="86"/>
                  <a:pt x="45" y="86"/>
                </a:cubicBezTo>
                <a:cubicBezTo>
                  <a:pt x="42" y="86"/>
                  <a:pt x="39" y="86"/>
                  <a:pt x="36" y="86"/>
                </a:cubicBezTo>
                <a:cubicBezTo>
                  <a:pt x="29" y="84"/>
                  <a:pt x="22" y="81"/>
                  <a:pt x="16" y="76"/>
                </a:cubicBezTo>
                <a:cubicBezTo>
                  <a:pt x="7" y="69"/>
                  <a:pt x="4" y="61"/>
                  <a:pt x="4" y="49"/>
                </a:cubicBezTo>
                <a:cubicBezTo>
                  <a:pt x="4" y="42"/>
                  <a:pt x="6" y="33"/>
                  <a:pt x="7" y="23"/>
                </a:cubicBezTo>
                <a:cubicBezTo>
                  <a:pt x="7" y="23"/>
                  <a:pt x="7" y="23"/>
                  <a:pt x="7" y="23"/>
                </a:cubicBezTo>
                <a:cubicBezTo>
                  <a:pt x="7" y="23"/>
                  <a:pt x="7" y="23"/>
                  <a:pt x="7" y="23"/>
                </a:cubicBezTo>
                <a:cubicBezTo>
                  <a:pt x="6" y="25"/>
                  <a:pt x="2" y="37"/>
                  <a:pt x="2" y="40"/>
                </a:cubicBezTo>
                <a:cubicBezTo>
                  <a:pt x="2" y="43"/>
                  <a:pt x="0" y="49"/>
                  <a:pt x="0" y="56"/>
                </a:cubicBezTo>
                <a:cubicBezTo>
                  <a:pt x="0" y="61"/>
                  <a:pt x="1" y="67"/>
                  <a:pt x="3" y="72"/>
                </a:cubicBezTo>
                <a:cubicBezTo>
                  <a:pt x="7" y="80"/>
                  <a:pt x="13" y="85"/>
                  <a:pt x="20" y="90"/>
                </a:cubicBezTo>
                <a:cubicBezTo>
                  <a:pt x="24" y="92"/>
                  <a:pt x="33" y="95"/>
                  <a:pt x="45" y="97"/>
                </a:cubicBezTo>
                <a:cubicBezTo>
                  <a:pt x="51" y="98"/>
                  <a:pt x="57" y="99"/>
                  <a:pt x="63" y="99"/>
                </a:cubicBezTo>
                <a:cubicBezTo>
                  <a:pt x="80" y="99"/>
                  <a:pt x="96" y="94"/>
                  <a:pt x="110" y="85"/>
                </a:cubicBezTo>
                <a:cubicBezTo>
                  <a:pt x="119" y="80"/>
                  <a:pt x="129" y="71"/>
                  <a:pt x="130" y="60"/>
                </a:cubicBezTo>
                <a:cubicBezTo>
                  <a:pt x="130" y="56"/>
                  <a:pt x="134" y="53"/>
                  <a:pt x="137" y="53"/>
                </a:cubicBezTo>
                <a:cubicBezTo>
                  <a:pt x="138" y="53"/>
                  <a:pt x="138" y="53"/>
                  <a:pt x="138" y="53"/>
                </a:cubicBezTo>
                <a:cubicBezTo>
                  <a:pt x="140" y="53"/>
                  <a:pt x="143" y="55"/>
                  <a:pt x="144" y="57"/>
                </a:cubicBezTo>
                <a:cubicBezTo>
                  <a:pt x="144" y="58"/>
                  <a:pt x="144" y="59"/>
                  <a:pt x="144" y="60"/>
                </a:cubicBezTo>
                <a:cubicBezTo>
                  <a:pt x="144" y="62"/>
                  <a:pt x="143" y="65"/>
                  <a:pt x="143" y="65"/>
                </a:cubicBezTo>
                <a:cubicBezTo>
                  <a:pt x="143" y="65"/>
                  <a:pt x="143" y="65"/>
                  <a:pt x="143" y="65"/>
                </a:cubicBezTo>
                <a:cubicBezTo>
                  <a:pt x="143" y="65"/>
                  <a:pt x="143" y="65"/>
                  <a:pt x="143" y="65"/>
                </a:cubicBezTo>
                <a:cubicBezTo>
                  <a:pt x="142" y="59"/>
                  <a:pt x="140" y="57"/>
                  <a:pt x="137" y="57"/>
                </a:cubicBezTo>
                <a:cubicBezTo>
                  <a:pt x="136" y="57"/>
                  <a:pt x="135" y="58"/>
                  <a:pt x="133" y="59"/>
                </a:cubicBezTo>
                <a:cubicBezTo>
                  <a:pt x="133" y="59"/>
                  <a:pt x="133" y="59"/>
                  <a:pt x="133" y="59"/>
                </a:cubicBezTo>
                <a:cubicBezTo>
                  <a:pt x="133" y="59"/>
                  <a:pt x="133" y="59"/>
                  <a:pt x="133" y="59"/>
                </a:cubicBezTo>
                <a:cubicBezTo>
                  <a:pt x="132" y="61"/>
                  <a:pt x="132" y="63"/>
                  <a:pt x="132" y="65"/>
                </a:cubicBezTo>
                <a:cubicBezTo>
                  <a:pt x="132" y="66"/>
                  <a:pt x="132" y="67"/>
                  <a:pt x="132" y="67"/>
                </a:cubicBezTo>
                <a:cubicBezTo>
                  <a:pt x="132" y="67"/>
                  <a:pt x="132" y="67"/>
                  <a:pt x="132" y="67"/>
                </a:cubicBezTo>
                <a:cubicBezTo>
                  <a:pt x="132" y="67"/>
                  <a:pt x="132" y="67"/>
                  <a:pt x="132" y="67"/>
                </a:cubicBezTo>
                <a:cubicBezTo>
                  <a:pt x="134" y="72"/>
                  <a:pt x="139" y="74"/>
                  <a:pt x="144" y="74"/>
                </a:cubicBezTo>
                <a:cubicBezTo>
                  <a:pt x="148" y="74"/>
                  <a:pt x="152" y="73"/>
                  <a:pt x="155" y="70"/>
                </a:cubicBezTo>
                <a:cubicBezTo>
                  <a:pt x="158" y="67"/>
                  <a:pt x="160" y="64"/>
                  <a:pt x="160" y="60"/>
                </a:cubicBezTo>
                <a:cubicBezTo>
                  <a:pt x="160" y="57"/>
                  <a:pt x="158" y="54"/>
                  <a:pt x="157" y="52"/>
                </a:cubicBezTo>
                <a:cubicBezTo>
                  <a:pt x="157" y="52"/>
                  <a:pt x="157" y="52"/>
                  <a:pt x="157" y="52"/>
                </a:cubicBezTo>
                <a:cubicBezTo>
                  <a:pt x="157" y="52"/>
                  <a:pt x="157" y="52"/>
                  <a:pt x="157" y="52"/>
                </a:cubicBezTo>
                <a:cubicBezTo>
                  <a:pt x="159" y="50"/>
                  <a:pt x="162" y="46"/>
                  <a:pt x="162" y="41"/>
                </a:cubicBezTo>
                <a:cubicBezTo>
                  <a:pt x="162" y="40"/>
                  <a:pt x="162" y="39"/>
                  <a:pt x="161" y="38"/>
                </a:cubicBezTo>
                <a:cubicBezTo>
                  <a:pt x="160" y="34"/>
                  <a:pt x="155" y="31"/>
                  <a:pt x="150" y="30"/>
                </a:cubicBezTo>
                <a:cubicBezTo>
                  <a:pt x="150" y="30"/>
                  <a:pt x="150" y="30"/>
                  <a:pt x="150" y="30"/>
                </a:cubicBezTo>
                <a:cubicBezTo>
                  <a:pt x="150" y="30"/>
                  <a:pt x="150" y="30"/>
                  <a:pt x="150" y="30"/>
                </a:cubicBezTo>
                <a:cubicBezTo>
                  <a:pt x="148" y="22"/>
                  <a:pt x="142" y="20"/>
                  <a:pt x="137" y="20"/>
                </a:cubicBezTo>
                <a:cubicBezTo>
                  <a:pt x="135" y="20"/>
                  <a:pt x="132" y="21"/>
                  <a:pt x="130" y="21"/>
                </a:cubicBezTo>
                <a:cubicBezTo>
                  <a:pt x="130" y="21"/>
                  <a:pt x="130" y="21"/>
                  <a:pt x="130" y="21"/>
                </a:cubicBezTo>
                <a:cubicBezTo>
                  <a:pt x="130" y="21"/>
                  <a:pt x="130" y="21"/>
                  <a:pt x="130" y="21"/>
                </a:cubicBezTo>
                <a:cubicBezTo>
                  <a:pt x="130" y="23"/>
                  <a:pt x="130" y="24"/>
                  <a:pt x="130" y="26"/>
                </a:cubicBezTo>
                <a:cubicBezTo>
                  <a:pt x="130" y="30"/>
                  <a:pt x="130" y="33"/>
                  <a:pt x="128" y="35"/>
                </a:cubicBezTo>
                <a:cubicBezTo>
                  <a:pt x="126" y="37"/>
                  <a:pt x="124" y="39"/>
                  <a:pt x="120" y="39"/>
                </a:cubicBezTo>
                <a:cubicBezTo>
                  <a:pt x="113" y="39"/>
                  <a:pt x="110" y="35"/>
                  <a:pt x="109" y="29"/>
                </a:cubicBezTo>
                <a:cubicBezTo>
                  <a:pt x="109" y="29"/>
                  <a:pt x="109" y="29"/>
                  <a:pt x="109" y="29"/>
                </a:cubicBezTo>
                <a:cubicBezTo>
                  <a:pt x="109" y="26"/>
                  <a:pt x="110" y="24"/>
                  <a:pt x="112" y="23"/>
                </a:cubicBezTo>
                <a:cubicBezTo>
                  <a:pt x="114" y="22"/>
                  <a:pt x="116" y="21"/>
                  <a:pt x="117" y="21"/>
                </a:cubicBezTo>
                <a:cubicBezTo>
                  <a:pt x="119" y="21"/>
                  <a:pt x="120" y="23"/>
                  <a:pt x="121" y="24"/>
                </a:cubicBezTo>
                <a:cubicBezTo>
                  <a:pt x="121" y="24"/>
                  <a:pt x="121" y="24"/>
                  <a:pt x="121" y="24"/>
                </a:cubicBezTo>
                <a:cubicBezTo>
                  <a:pt x="121" y="24"/>
                  <a:pt x="121" y="24"/>
                  <a:pt x="121" y="24"/>
                </a:cubicBezTo>
                <a:cubicBezTo>
                  <a:pt x="120" y="24"/>
                  <a:pt x="119" y="24"/>
                  <a:pt x="118" y="24"/>
                </a:cubicBezTo>
                <a:cubicBezTo>
                  <a:pt x="114" y="24"/>
                  <a:pt x="112" y="26"/>
                  <a:pt x="112" y="29"/>
                </a:cubicBezTo>
                <a:cubicBezTo>
                  <a:pt x="112" y="31"/>
                  <a:pt x="113" y="33"/>
                  <a:pt x="115" y="35"/>
                </a:cubicBezTo>
                <a:cubicBezTo>
                  <a:pt x="117" y="36"/>
                  <a:pt x="118" y="36"/>
                  <a:pt x="120" y="36"/>
                </a:cubicBezTo>
                <a:cubicBezTo>
                  <a:pt x="122" y="36"/>
                  <a:pt x="124" y="35"/>
                  <a:pt x="125" y="33"/>
                </a:cubicBezTo>
                <a:cubicBezTo>
                  <a:pt x="127" y="31"/>
                  <a:pt x="128" y="28"/>
                  <a:pt x="128" y="25"/>
                </a:cubicBezTo>
                <a:cubicBezTo>
                  <a:pt x="128" y="23"/>
                  <a:pt x="127" y="20"/>
                  <a:pt x="126" y="18"/>
                </a:cubicBezTo>
                <a:cubicBezTo>
                  <a:pt x="124" y="15"/>
                  <a:pt x="120" y="13"/>
                  <a:pt x="117" y="11"/>
                </a:cubicBezTo>
                <a:cubicBezTo>
                  <a:pt x="115" y="11"/>
                  <a:pt x="112" y="10"/>
                  <a:pt x="109" y="10"/>
                </a:cubicBezTo>
                <a:cubicBezTo>
                  <a:pt x="107" y="10"/>
                  <a:pt x="104" y="11"/>
                  <a:pt x="101" y="11"/>
                </a:cubicBezTo>
                <a:cubicBezTo>
                  <a:pt x="101" y="11"/>
                  <a:pt x="101" y="11"/>
                  <a:pt x="101" y="11"/>
                </a:cubicBezTo>
                <a:cubicBezTo>
                  <a:pt x="101" y="11"/>
                  <a:pt x="101" y="11"/>
                  <a:pt x="101" y="11"/>
                </a:cubicBezTo>
                <a:cubicBezTo>
                  <a:pt x="99" y="8"/>
                  <a:pt x="95" y="4"/>
                  <a:pt x="90" y="3"/>
                </a:cubicBezTo>
                <a:cubicBezTo>
                  <a:pt x="90" y="3"/>
                  <a:pt x="90" y="3"/>
                  <a:pt x="90" y="3"/>
                </a:cubicBezTo>
                <a:cubicBezTo>
                  <a:pt x="90" y="3"/>
                  <a:pt x="90" y="3"/>
                  <a:pt x="90" y="3"/>
                </a:cubicBezTo>
                <a:cubicBezTo>
                  <a:pt x="95" y="4"/>
                  <a:pt x="99" y="8"/>
                  <a:pt x="101" y="11"/>
                </a:cubicBezTo>
                <a:cubicBezTo>
                  <a:pt x="101" y="11"/>
                  <a:pt x="101" y="11"/>
                  <a:pt x="101" y="11"/>
                </a:cubicBezTo>
                <a:cubicBezTo>
                  <a:pt x="101" y="11"/>
                  <a:pt x="101" y="11"/>
                  <a:pt x="101" y="11"/>
                </a:cubicBezTo>
                <a:cubicBezTo>
                  <a:pt x="104" y="10"/>
                  <a:pt x="107" y="10"/>
                  <a:pt x="109" y="10"/>
                </a:cubicBezTo>
                <a:cubicBezTo>
                  <a:pt x="112" y="10"/>
                  <a:pt x="115" y="11"/>
                  <a:pt x="117" y="11"/>
                </a:cubicBezTo>
                <a:cubicBezTo>
                  <a:pt x="120" y="12"/>
                  <a:pt x="124" y="15"/>
                  <a:pt x="126" y="18"/>
                </a:cubicBezTo>
                <a:cubicBezTo>
                  <a:pt x="127" y="20"/>
                  <a:pt x="128" y="23"/>
                  <a:pt x="128" y="25"/>
                </a:cubicBezTo>
                <a:cubicBezTo>
                  <a:pt x="128" y="28"/>
                  <a:pt x="127" y="31"/>
                  <a:pt x="126" y="33"/>
                </a:cubicBezTo>
                <a:cubicBezTo>
                  <a:pt x="124" y="35"/>
                  <a:pt x="122" y="36"/>
                  <a:pt x="120" y="36"/>
                </a:cubicBezTo>
                <a:cubicBezTo>
                  <a:pt x="118" y="36"/>
                  <a:pt x="117" y="36"/>
                  <a:pt x="115" y="35"/>
                </a:cubicBezTo>
                <a:cubicBezTo>
                  <a:pt x="113" y="34"/>
                  <a:pt x="112" y="31"/>
                  <a:pt x="112" y="29"/>
                </a:cubicBezTo>
                <a:cubicBezTo>
                  <a:pt x="112" y="28"/>
                  <a:pt x="112" y="26"/>
                  <a:pt x="113" y="25"/>
                </a:cubicBezTo>
                <a:cubicBezTo>
                  <a:pt x="114" y="24"/>
                  <a:pt x="116" y="24"/>
                  <a:pt x="118" y="24"/>
                </a:cubicBezTo>
                <a:cubicBezTo>
                  <a:pt x="119" y="24"/>
                  <a:pt x="120" y="24"/>
                  <a:pt x="121" y="24"/>
                </a:cubicBezTo>
                <a:cubicBezTo>
                  <a:pt x="121" y="24"/>
                  <a:pt x="121" y="24"/>
                  <a:pt x="121" y="24"/>
                </a:cubicBezTo>
                <a:cubicBezTo>
                  <a:pt x="121" y="24"/>
                  <a:pt x="121" y="24"/>
                  <a:pt x="121" y="24"/>
                </a:cubicBezTo>
                <a:cubicBezTo>
                  <a:pt x="120" y="23"/>
                  <a:pt x="119" y="21"/>
                  <a:pt x="117" y="21"/>
                </a:cubicBezTo>
                <a:cubicBezTo>
                  <a:pt x="116" y="21"/>
                  <a:pt x="114" y="22"/>
                  <a:pt x="112" y="23"/>
                </a:cubicBezTo>
                <a:cubicBezTo>
                  <a:pt x="111" y="24"/>
                  <a:pt x="109" y="26"/>
                  <a:pt x="109" y="29"/>
                </a:cubicBezTo>
                <a:cubicBezTo>
                  <a:pt x="109" y="29"/>
                  <a:pt x="109" y="29"/>
                  <a:pt x="109" y="29"/>
                </a:cubicBezTo>
                <a:cubicBezTo>
                  <a:pt x="110" y="35"/>
                  <a:pt x="113" y="39"/>
                  <a:pt x="120" y="39"/>
                </a:cubicBezTo>
                <a:cubicBezTo>
                  <a:pt x="128" y="39"/>
                  <a:pt x="130" y="33"/>
                  <a:pt x="130" y="26"/>
                </a:cubicBezTo>
                <a:cubicBezTo>
                  <a:pt x="130" y="24"/>
                  <a:pt x="130" y="23"/>
                  <a:pt x="130" y="21"/>
                </a:cubicBezTo>
                <a:cubicBezTo>
                  <a:pt x="130" y="21"/>
                  <a:pt x="130" y="21"/>
                  <a:pt x="130" y="21"/>
                </a:cubicBezTo>
                <a:cubicBezTo>
                  <a:pt x="130" y="21"/>
                  <a:pt x="130" y="21"/>
                  <a:pt x="130" y="21"/>
                </a:cubicBezTo>
                <a:cubicBezTo>
                  <a:pt x="132" y="20"/>
                  <a:pt x="135" y="20"/>
                  <a:pt x="137" y="20"/>
                </a:cubicBezTo>
                <a:cubicBezTo>
                  <a:pt x="142" y="20"/>
                  <a:pt x="148" y="22"/>
                  <a:pt x="150" y="30"/>
                </a:cubicBezTo>
                <a:cubicBezTo>
                  <a:pt x="150" y="30"/>
                  <a:pt x="150" y="30"/>
                  <a:pt x="150" y="30"/>
                </a:cubicBezTo>
                <a:cubicBezTo>
                  <a:pt x="150" y="30"/>
                  <a:pt x="150" y="30"/>
                  <a:pt x="150" y="30"/>
                </a:cubicBezTo>
                <a:cubicBezTo>
                  <a:pt x="155" y="31"/>
                  <a:pt x="160" y="34"/>
                  <a:pt x="161" y="38"/>
                </a:cubicBezTo>
                <a:cubicBezTo>
                  <a:pt x="162" y="39"/>
                  <a:pt x="162" y="40"/>
                  <a:pt x="162" y="41"/>
                </a:cubicBezTo>
                <a:cubicBezTo>
                  <a:pt x="162" y="46"/>
                  <a:pt x="159" y="50"/>
                  <a:pt x="157" y="52"/>
                </a:cubicBezTo>
                <a:cubicBezTo>
                  <a:pt x="157" y="52"/>
                  <a:pt x="157" y="52"/>
                  <a:pt x="157" y="52"/>
                </a:cubicBezTo>
                <a:cubicBezTo>
                  <a:pt x="157" y="52"/>
                  <a:pt x="157" y="52"/>
                  <a:pt x="157" y="52"/>
                </a:cubicBezTo>
                <a:cubicBezTo>
                  <a:pt x="159" y="54"/>
                  <a:pt x="160" y="57"/>
                  <a:pt x="160" y="60"/>
                </a:cubicBezTo>
                <a:cubicBezTo>
                  <a:pt x="160" y="64"/>
                  <a:pt x="159" y="67"/>
                  <a:pt x="155" y="70"/>
                </a:cubicBezTo>
                <a:cubicBezTo>
                  <a:pt x="152" y="73"/>
                  <a:pt x="148" y="75"/>
                  <a:pt x="144" y="75"/>
                </a:cubicBezTo>
                <a:cubicBezTo>
                  <a:pt x="139" y="75"/>
                  <a:pt x="134" y="72"/>
                  <a:pt x="132" y="67"/>
                </a:cubicBezTo>
                <a:cubicBezTo>
                  <a:pt x="132" y="67"/>
                  <a:pt x="132" y="67"/>
                  <a:pt x="132" y="67"/>
                </a:cubicBezTo>
                <a:cubicBezTo>
                  <a:pt x="132" y="67"/>
                  <a:pt x="132" y="67"/>
                  <a:pt x="132" y="67"/>
                </a:cubicBezTo>
                <a:cubicBezTo>
                  <a:pt x="132" y="67"/>
                  <a:pt x="132" y="66"/>
                  <a:pt x="132" y="65"/>
                </a:cubicBezTo>
                <a:cubicBezTo>
                  <a:pt x="132" y="63"/>
                  <a:pt x="132" y="61"/>
                  <a:pt x="133" y="59"/>
                </a:cubicBezTo>
                <a:cubicBezTo>
                  <a:pt x="133" y="59"/>
                  <a:pt x="133" y="59"/>
                  <a:pt x="133" y="59"/>
                </a:cubicBezTo>
                <a:cubicBezTo>
                  <a:pt x="133" y="59"/>
                  <a:pt x="133" y="59"/>
                  <a:pt x="133" y="59"/>
                </a:cubicBezTo>
                <a:cubicBezTo>
                  <a:pt x="134" y="57"/>
                  <a:pt x="136" y="57"/>
                  <a:pt x="137" y="57"/>
                </a:cubicBezTo>
                <a:cubicBezTo>
                  <a:pt x="140" y="57"/>
                  <a:pt x="142" y="59"/>
                  <a:pt x="143" y="65"/>
                </a:cubicBezTo>
                <a:cubicBezTo>
                  <a:pt x="143" y="65"/>
                  <a:pt x="143" y="65"/>
                  <a:pt x="143" y="65"/>
                </a:cubicBezTo>
                <a:cubicBezTo>
                  <a:pt x="143" y="64"/>
                  <a:pt x="143" y="64"/>
                  <a:pt x="143" y="64"/>
                </a:cubicBezTo>
                <a:cubicBezTo>
                  <a:pt x="143" y="64"/>
                  <a:pt x="143" y="64"/>
                  <a:pt x="143" y="63"/>
                </a:cubicBezTo>
                <a:cubicBezTo>
                  <a:pt x="144" y="62"/>
                  <a:pt x="144" y="61"/>
                  <a:pt x="144" y="60"/>
                </a:cubicBezTo>
                <a:cubicBezTo>
                  <a:pt x="144" y="59"/>
                  <a:pt x="144" y="58"/>
                  <a:pt x="144" y="58"/>
                </a:cubicBezTo>
                <a:cubicBezTo>
                  <a:pt x="143" y="55"/>
                  <a:pt x="140" y="54"/>
                  <a:pt x="138" y="53"/>
                </a:cubicBezTo>
                <a:cubicBezTo>
                  <a:pt x="137" y="53"/>
                  <a:pt x="137" y="53"/>
                  <a:pt x="137" y="53"/>
                </a:cubicBezTo>
                <a:cubicBezTo>
                  <a:pt x="134" y="53"/>
                  <a:pt x="130" y="57"/>
                  <a:pt x="130" y="60"/>
                </a:cubicBezTo>
                <a:cubicBezTo>
                  <a:pt x="129" y="71"/>
                  <a:pt x="119" y="80"/>
                  <a:pt x="110" y="86"/>
                </a:cubicBezTo>
                <a:cubicBezTo>
                  <a:pt x="96" y="94"/>
                  <a:pt x="80" y="99"/>
                  <a:pt x="63" y="99"/>
                </a:cubicBezTo>
                <a:cubicBezTo>
                  <a:pt x="57" y="99"/>
                  <a:pt x="51" y="98"/>
                  <a:pt x="45" y="97"/>
                </a:cubicBezTo>
                <a:cubicBezTo>
                  <a:pt x="33" y="96"/>
                  <a:pt x="23" y="93"/>
                  <a:pt x="20" y="90"/>
                </a:cubicBezTo>
                <a:cubicBezTo>
                  <a:pt x="13" y="85"/>
                  <a:pt x="7" y="80"/>
                  <a:pt x="3" y="72"/>
                </a:cubicBezTo>
                <a:cubicBezTo>
                  <a:pt x="1" y="67"/>
                  <a:pt x="0" y="61"/>
                  <a:pt x="0" y="56"/>
                </a:cubicBezTo>
                <a:cubicBezTo>
                  <a:pt x="0" y="49"/>
                  <a:pt x="1" y="43"/>
                  <a:pt x="2" y="40"/>
                </a:cubicBezTo>
                <a:cubicBezTo>
                  <a:pt x="2" y="37"/>
                  <a:pt x="6" y="25"/>
                  <a:pt x="7" y="23"/>
                </a:cubicBezTo>
                <a:cubicBezTo>
                  <a:pt x="7" y="23"/>
                  <a:pt x="7" y="23"/>
                  <a:pt x="7" y="23"/>
                </a:cubicBezTo>
                <a:cubicBezTo>
                  <a:pt x="6" y="33"/>
                  <a:pt x="5" y="42"/>
                  <a:pt x="5" y="49"/>
                </a:cubicBezTo>
                <a:cubicBezTo>
                  <a:pt x="5" y="61"/>
                  <a:pt x="7" y="69"/>
                  <a:pt x="16" y="76"/>
                </a:cubicBezTo>
                <a:cubicBezTo>
                  <a:pt x="23" y="81"/>
                  <a:pt x="29" y="84"/>
                  <a:pt x="36" y="85"/>
                </a:cubicBezTo>
                <a:cubicBezTo>
                  <a:pt x="39" y="86"/>
                  <a:pt x="42" y="86"/>
                  <a:pt x="45" y="86"/>
                </a:cubicBezTo>
                <a:cubicBezTo>
                  <a:pt x="56" y="86"/>
                  <a:pt x="67" y="83"/>
                  <a:pt x="73" y="78"/>
                </a:cubicBezTo>
                <a:cubicBezTo>
                  <a:pt x="76" y="75"/>
                  <a:pt x="78" y="71"/>
                  <a:pt x="78" y="67"/>
                </a:cubicBezTo>
                <a:cubicBezTo>
                  <a:pt x="78" y="63"/>
                  <a:pt x="77" y="60"/>
                  <a:pt x="71" y="60"/>
                </a:cubicBezTo>
                <a:cubicBezTo>
                  <a:pt x="71" y="60"/>
                  <a:pt x="70" y="60"/>
                  <a:pt x="69" y="60"/>
                </a:cubicBezTo>
                <a:cubicBezTo>
                  <a:pt x="69" y="60"/>
                  <a:pt x="69" y="60"/>
                  <a:pt x="69" y="60"/>
                </a:cubicBezTo>
                <a:cubicBezTo>
                  <a:pt x="69" y="60"/>
                  <a:pt x="69" y="60"/>
                  <a:pt x="69" y="60"/>
                </a:cubicBezTo>
                <a:cubicBezTo>
                  <a:pt x="72" y="61"/>
                  <a:pt x="75" y="64"/>
                  <a:pt x="76" y="65"/>
                </a:cubicBezTo>
                <a:cubicBezTo>
                  <a:pt x="76" y="65"/>
                  <a:pt x="76" y="65"/>
                  <a:pt x="76" y="65"/>
                </a:cubicBezTo>
                <a:cubicBezTo>
                  <a:pt x="76" y="65"/>
                  <a:pt x="76" y="65"/>
                  <a:pt x="76" y="65"/>
                </a:cubicBezTo>
                <a:cubicBezTo>
                  <a:pt x="76" y="66"/>
                  <a:pt x="76" y="66"/>
                  <a:pt x="76" y="66"/>
                </a:cubicBezTo>
                <a:cubicBezTo>
                  <a:pt x="76" y="68"/>
                  <a:pt x="75" y="70"/>
                  <a:pt x="74" y="71"/>
                </a:cubicBezTo>
                <a:cubicBezTo>
                  <a:pt x="73" y="72"/>
                  <a:pt x="71" y="73"/>
                  <a:pt x="70" y="73"/>
                </a:cubicBezTo>
                <a:cubicBezTo>
                  <a:pt x="66" y="73"/>
                  <a:pt x="62" y="70"/>
                  <a:pt x="61" y="65"/>
                </a:cubicBezTo>
                <a:cubicBezTo>
                  <a:pt x="61" y="63"/>
                  <a:pt x="61" y="62"/>
                  <a:pt x="61" y="60"/>
                </a:cubicBezTo>
                <a:cubicBezTo>
                  <a:pt x="61" y="56"/>
                  <a:pt x="62" y="52"/>
                  <a:pt x="65" y="50"/>
                </a:cubicBezTo>
                <a:cubicBezTo>
                  <a:pt x="68" y="48"/>
                  <a:pt x="71" y="47"/>
                  <a:pt x="76" y="47"/>
                </a:cubicBezTo>
                <a:cubicBezTo>
                  <a:pt x="77" y="47"/>
                  <a:pt x="79" y="47"/>
                  <a:pt x="80" y="47"/>
                </a:cubicBezTo>
                <a:cubicBezTo>
                  <a:pt x="80" y="47"/>
                  <a:pt x="80" y="47"/>
                  <a:pt x="80" y="47"/>
                </a:cubicBezTo>
                <a:cubicBezTo>
                  <a:pt x="80" y="47"/>
                  <a:pt x="80" y="47"/>
                  <a:pt x="80" y="47"/>
                </a:cubicBezTo>
                <a:cubicBezTo>
                  <a:pt x="83" y="45"/>
                  <a:pt x="86" y="44"/>
                  <a:pt x="89" y="44"/>
                </a:cubicBezTo>
                <a:cubicBezTo>
                  <a:pt x="93" y="44"/>
                  <a:pt x="97" y="45"/>
                  <a:pt x="99" y="49"/>
                </a:cubicBezTo>
                <a:cubicBezTo>
                  <a:pt x="99" y="49"/>
                  <a:pt x="99" y="49"/>
                  <a:pt x="99" y="49"/>
                </a:cubicBezTo>
                <a:cubicBezTo>
                  <a:pt x="99" y="49"/>
                  <a:pt x="99" y="49"/>
                  <a:pt x="99" y="49"/>
                </a:cubicBezTo>
                <a:cubicBezTo>
                  <a:pt x="100" y="49"/>
                  <a:pt x="102" y="48"/>
                  <a:pt x="103" y="48"/>
                </a:cubicBezTo>
                <a:cubicBezTo>
                  <a:pt x="108" y="48"/>
                  <a:pt x="114" y="51"/>
                  <a:pt x="116" y="58"/>
                </a:cubicBezTo>
                <a:cubicBezTo>
                  <a:pt x="117" y="60"/>
                  <a:pt x="117" y="62"/>
                  <a:pt x="117" y="64"/>
                </a:cubicBezTo>
                <a:cubicBezTo>
                  <a:pt x="117" y="68"/>
                  <a:pt x="116" y="72"/>
                  <a:pt x="112" y="73"/>
                </a:cubicBezTo>
                <a:cubicBezTo>
                  <a:pt x="111" y="74"/>
                  <a:pt x="111" y="74"/>
                  <a:pt x="110" y="74"/>
                </a:cubicBezTo>
                <a:cubicBezTo>
                  <a:pt x="107" y="74"/>
                  <a:pt x="105" y="72"/>
                  <a:pt x="104" y="70"/>
                </a:cubicBezTo>
                <a:cubicBezTo>
                  <a:pt x="103" y="69"/>
                  <a:pt x="103" y="68"/>
                  <a:pt x="103" y="67"/>
                </a:cubicBezTo>
                <a:cubicBezTo>
                  <a:pt x="103" y="65"/>
                  <a:pt x="105" y="63"/>
                  <a:pt x="108" y="62"/>
                </a:cubicBezTo>
                <a:cubicBezTo>
                  <a:pt x="108" y="62"/>
                  <a:pt x="108" y="62"/>
                  <a:pt x="108" y="62"/>
                </a:cubicBezTo>
                <a:cubicBezTo>
                  <a:pt x="108" y="62"/>
                  <a:pt x="108" y="62"/>
                  <a:pt x="108" y="62"/>
                </a:cubicBezTo>
                <a:cubicBezTo>
                  <a:pt x="107" y="62"/>
                  <a:pt x="105" y="62"/>
                  <a:pt x="104" y="62"/>
                </a:cubicBezTo>
                <a:cubicBezTo>
                  <a:pt x="101" y="62"/>
                  <a:pt x="99" y="63"/>
                  <a:pt x="97" y="67"/>
                </a:cubicBezTo>
                <a:cubicBezTo>
                  <a:pt x="95" y="70"/>
                  <a:pt x="92" y="75"/>
                  <a:pt x="91" y="78"/>
                </a:cubicBezTo>
                <a:cubicBezTo>
                  <a:pt x="88" y="81"/>
                  <a:pt x="81" y="87"/>
                  <a:pt x="74" y="89"/>
                </a:cubicBezTo>
                <a:cubicBezTo>
                  <a:pt x="68" y="90"/>
                  <a:pt x="62" y="90"/>
                  <a:pt x="55" y="90"/>
                </a:cubicBezTo>
                <a:cubicBezTo>
                  <a:pt x="44" y="90"/>
                  <a:pt x="33" y="89"/>
                  <a:pt x="23" y="87"/>
                </a:cubicBezTo>
                <a:cubicBezTo>
                  <a:pt x="23" y="87"/>
                  <a:pt x="23" y="87"/>
                  <a:pt x="23" y="87"/>
                </a:cubicBezTo>
                <a:cubicBezTo>
                  <a:pt x="24" y="86"/>
                  <a:pt x="24" y="86"/>
                  <a:pt x="24" y="86"/>
                </a:cubicBezTo>
                <a:cubicBezTo>
                  <a:pt x="30" y="91"/>
                  <a:pt x="43" y="93"/>
                  <a:pt x="55" y="93"/>
                </a:cubicBezTo>
                <a:cubicBezTo>
                  <a:pt x="62" y="93"/>
                  <a:pt x="69" y="92"/>
                  <a:pt x="74" y="91"/>
                </a:cubicBezTo>
                <a:cubicBezTo>
                  <a:pt x="82" y="89"/>
                  <a:pt x="87" y="86"/>
                  <a:pt x="92" y="80"/>
                </a:cubicBezTo>
                <a:cubicBezTo>
                  <a:pt x="94" y="78"/>
                  <a:pt x="97" y="73"/>
                  <a:pt x="100" y="66"/>
                </a:cubicBezTo>
                <a:cubicBezTo>
                  <a:pt x="100" y="66"/>
                  <a:pt x="100" y="66"/>
                  <a:pt x="100" y="66"/>
                </a:cubicBezTo>
                <a:cubicBezTo>
                  <a:pt x="100" y="66"/>
                  <a:pt x="100" y="66"/>
                  <a:pt x="100" y="66"/>
                </a:cubicBezTo>
                <a:cubicBezTo>
                  <a:pt x="101" y="70"/>
                  <a:pt x="101" y="72"/>
                  <a:pt x="106" y="75"/>
                </a:cubicBezTo>
                <a:cubicBezTo>
                  <a:pt x="108" y="76"/>
                  <a:pt x="110" y="76"/>
                  <a:pt x="111" y="76"/>
                </a:cubicBezTo>
                <a:cubicBezTo>
                  <a:pt x="114" y="76"/>
                  <a:pt x="116" y="75"/>
                  <a:pt x="118" y="72"/>
                </a:cubicBezTo>
                <a:cubicBezTo>
                  <a:pt x="119" y="70"/>
                  <a:pt x="120" y="67"/>
                  <a:pt x="120" y="64"/>
                </a:cubicBezTo>
                <a:cubicBezTo>
                  <a:pt x="120" y="59"/>
                  <a:pt x="118" y="53"/>
                  <a:pt x="115" y="50"/>
                </a:cubicBezTo>
                <a:cubicBezTo>
                  <a:pt x="112" y="48"/>
                  <a:pt x="107" y="46"/>
                  <a:pt x="103" y="46"/>
                </a:cubicBezTo>
                <a:cubicBezTo>
                  <a:pt x="102" y="46"/>
                  <a:pt x="101" y="46"/>
                  <a:pt x="100" y="46"/>
                </a:cubicBezTo>
                <a:cubicBezTo>
                  <a:pt x="100" y="46"/>
                  <a:pt x="100" y="46"/>
                  <a:pt x="100" y="46"/>
                </a:cubicBezTo>
                <a:cubicBezTo>
                  <a:pt x="100" y="46"/>
                  <a:pt x="100" y="46"/>
                  <a:pt x="100" y="46"/>
                </a:cubicBezTo>
                <a:cubicBezTo>
                  <a:pt x="98" y="43"/>
                  <a:pt x="94" y="42"/>
                  <a:pt x="90" y="42"/>
                </a:cubicBezTo>
                <a:cubicBezTo>
                  <a:pt x="86" y="42"/>
                  <a:pt x="82" y="43"/>
                  <a:pt x="79" y="45"/>
                </a:cubicBezTo>
                <a:cubicBezTo>
                  <a:pt x="79" y="45"/>
                  <a:pt x="79" y="45"/>
                  <a:pt x="79" y="45"/>
                </a:cubicBezTo>
                <a:cubicBezTo>
                  <a:pt x="79" y="45"/>
                  <a:pt x="79" y="45"/>
                  <a:pt x="79" y="45"/>
                </a:cubicBezTo>
                <a:cubicBezTo>
                  <a:pt x="78" y="44"/>
                  <a:pt x="76" y="44"/>
                  <a:pt x="75" y="44"/>
                </a:cubicBezTo>
                <a:cubicBezTo>
                  <a:pt x="72" y="44"/>
                  <a:pt x="68" y="45"/>
                  <a:pt x="66" y="47"/>
                </a:cubicBezTo>
                <a:cubicBezTo>
                  <a:pt x="61" y="50"/>
                  <a:pt x="58" y="55"/>
                  <a:pt x="58" y="61"/>
                </a:cubicBezTo>
                <a:cubicBezTo>
                  <a:pt x="58" y="68"/>
                  <a:pt x="62" y="75"/>
                  <a:pt x="72" y="75"/>
                </a:cubicBezTo>
                <a:cubicBezTo>
                  <a:pt x="72" y="75"/>
                  <a:pt x="72" y="75"/>
                  <a:pt x="72" y="75"/>
                </a:cubicBezTo>
                <a:cubicBezTo>
                  <a:pt x="72" y="75"/>
                  <a:pt x="72" y="75"/>
                  <a:pt x="72" y="75"/>
                </a:cubicBezTo>
                <a:cubicBezTo>
                  <a:pt x="63" y="81"/>
                  <a:pt x="55" y="84"/>
                  <a:pt x="46" y="84"/>
                </a:cubicBezTo>
                <a:cubicBezTo>
                  <a:pt x="39" y="84"/>
                  <a:pt x="33" y="82"/>
                  <a:pt x="26" y="79"/>
                </a:cubicBezTo>
                <a:cubicBezTo>
                  <a:pt x="11" y="72"/>
                  <a:pt x="7" y="61"/>
                  <a:pt x="7" y="47"/>
                </a:cubicBezTo>
                <a:cubicBezTo>
                  <a:pt x="7" y="42"/>
                  <a:pt x="8" y="36"/>
                  <a:pt x="8" y="30"/>
                </a:cubicBezTo>
                <a:cubicBezTo>
                  <a:pt x="9" y="26"/>
                  <a:pt x="10" y="18"/>
                  <a:pt x="10" y="12"/>
                </a:cubicBezTo>
                <a:cubicBezTo>
                  <a:pt x="10" y="9"/>
                  <a:pt x="11" y="6"/>
                  <a:pt x="11" y="4"/>
                </a:cubicBezTo>
                <a:cubicBezTo>
                  <a:pt x="11" y="3"/>
                  <a:pt x="11" y="2"/>
                  <a:pt x="11" y="1"/>
                </a:cubicBezTo>
                <a:cubicBezTo>
                  <a:pt x="11" y="1"/>
                  <a:pt x="11" y="1"/>
                  <a:pt x="11" y="1"/>
                </a:cubicBezTo>
                <a:cubicBezTo>
                  <a:pt x="11" y="0"/>
                  <a:pt x="11" y="0"/>
                  <a:pt x="11" y="0"/>
                </a:cubicBezTo>
                <a:cubicBezTo>
                  <a:pt x="11" y="0"/>
                  <a:pt x="11" y="0"/>
                  <a:pt x="11" y="0"/>
                </a:cubicBezTo>
                <a:cubicBezTo>
                  <a:pt x="11" y="0"/>
                  <a:pt x="11" y="0"/>
                  <a:pt x="11" y="0"/>
                </a:cubicBezTo>
                <a:cubicBezTo>
                  <a:pt x="11" y="0"/>
                  <a:pt x="11" y="0"/>
                  <a:pt x="11" y="0"/>
                </a:cubicBezTo>
                <a:cubicBezTo>
                  <a:pt x="11" y="0"/>
                  <a:pt x="11" y="0"/>
                  <a:pt x="11" y="0"/>
                </a:cubicBezTo>
                <a:cubicBezTo>
                  <a:pt x="11" y="0"/>
                  <a:pt x="11" y="0"/>
                  <a:pt x="11" y="0"/>
                </a:cubicBezTo>
                <a:cubicBezTo>
                  <a:pt x="14" y="7"/>
                  <a:pt x="14" y="14"/>
                  <a:pt x="14" y="22"/>
                </a:cubicBezTo>
                <a:cubicBezTo>
                  <a:pt x="14" y="27"/>
                  <a:pt x="14" y="33"/>
                  <a:pt x="14" y="39"/>
                </a:cubicBezTo>
                <a:cubicBezTo>
                  <a:pt x="14" y="54"/>
                  <a:pt x="16" y="67"/>
                  <a:pt x="30" y="73"/>
                </a:cubicBezTo>
                <a:cubicBezTo>
                  <a:pt x="33" y="74"/>
                  <a:pt x="35" y="75"/>
                  <a:pt x="38" y="75"/>
                </a:cubicBezTo>
                <a:cubicBezTo>
                  <a:pt x="45" y="75"/>
                  <a:pt x="53" y="71"/>
                  <a:pt x="55" y="66"/>
                </a:cubicBezTo>
                <a:cubicBezTo>
                  <a:pt x="55" y="64"/>
                  <a:pt x="56" y="62"/>
                  <a:pt x="56" y="59"/>
                </a:cubicBezTo>
                <a:cubicBezTo>
                  <a:pt x="56" y="57"/>
                  <a:pt x="55" y="55"/>
                  <a:pt x="54" y="53"/>
                </a:cubicBezTo>
                <a:cubicBezTo>
                  <a:pt x="53" y="52"/>
                  <a:pt x="51" y="51"/>
                  <a:pt x="49" y="51"/>
                </a:cubicBezTo>
                <a:cubicBezTo>
                  <a:pt x="48" y="51"/>
                  <a:pt x="46" y="52"/>
                  <a:pt x="45" y="52"/>
                </a:cubicBezTo>
                <a:cubicBezTo>
                  <a:pt x="44" y="52"/>
                  <a:pt x="44" y="54"/>
                  <a:pt x="44" y="55"/>
                </a:cubicBezTo>
                <a:cubicBezTo>
                  <a:pt x="44" y="57"/>
                  <a:pt x="45" y="59"/>
                  <a:pt x="47" y="60"/>
                </a:cubicBezTo>
                <a:cubicBezTo>
                  <a:pt x="47" y="60"/>
                  <a:pt x="47" y="60"/>
                  <a:pt x="47" y="60"/>
                </a:cubicBezTo>
                <a:cubicBezTo>
                  <a:pt x="47" y="60"/>
                  <a:pt x="47" y="60"/>
                  <a:pt x="47" y="60"/>
                </a:cubicBezTo>
                <a:cubicBezTo>
                  <a:pt x="46" y="58"/>
                  <a:pt x="46" y="57"/>
                  <a:pt x="46" y="56"/>
                </a:cubicBezTo>
                <a:cubicBezTo>
                  <a:pt x="46" y="55"/>
                  <a:pt x="46" y="55"/>
                  <a:pt x="46" y="54"/>
                </a:cubicBezTo>
                <a:cubicBezTo>
                  <a:pt x="47" y="54"/>
                  <a:pt x="48" y="53"/>
                  <a:pt x="48" y="53"/>
                </a:cubicBezTo>
                <a:cubicBezTo>
                  <a:pt x="50" y="53"/>
                  <a:pt x="51" y="54"/>
                  <a:pt x="52" y="55"/>
                </a:cubicBezTo>
                <a:cubicBezTo>
                  <a:pt x="53" y="56"/>
                  <a:pt x="54" y="58"/>
                  <a:pt x="54" y="60"/>
                </a:cubicBezTo>
                <a:cubicBezTo>
                  <a:pt x="54" y="61"/>
                  <a:pt x="53" y="63"/>
                  <a:pt x="53" y="65"/>
                </a:cubicBezTo>
                <a:cubicBezTo>
                  <a:pt x="51" y="69"/>
                  <a:pt x="44" y="72"/>
                  <a:pt x="39" y="72"/>
                </a:cubicBezTo>
                <a:cubicBezTo>
                  <a:pt x="38" y="72"/>
                  <a:pt x="38" y="72"/>
                  <a:pt x="38" y="72"/>
                </a:cubicBezTo>
                <a:cubicBezTo>
                  <a:pt x="30" y="71"/>
                  <a:pt x="22" y="66"/>
                  <a:pt x="20" y="58"/>
                </a:cubicBezTo>
                <a:cubicBezTo>
                  <a:pt x="20" y="57"/>
                  <a:pt x="19" y="54"/>
                  <a:pt x="19" y="51"/>
                </a:cubicBezTo>
                <a:cubicBezTo>
                  <a:pt x="19" y="44"/>
                  <a:pt x="22" y="34"/>
                  <a:pt x="30" y="29"/>
                </a:cubicBezTo>
                <a:cubicBezTo>
                  <a:pt x="32" y="27"/>
                  <a:pt x="39" y="24"/>
                  <a:pt x="45" y="24"/>
                </a:cubicBezTo>
                <a:cubicBezTo>
                  <a:pt x="47" y="24"/>
                  <a:pt x="48" y="24"/>
                  <a:pt x="49" y="25"/>
                </a:cubicBezTo>
                <a:cubicBezTo>
                  <a:pt x="53" y="27"/>
                  <a:pt x="56" y="33"/>
                  <a:pt x="63" y="33"/>
                </a:cubicBezTo>
                <a:cubicBezTo>
                  <a:pt x="65" y="33"/>
                  <a:pt x="67" y="33"/>
                  <a:pt x="69" y="32"/>
                </a:cubicBezTo>
                <a:cubicBezTo>
                  <a:pt x="71" y="31"/>
                  <a:pt x="72" y="29"/>
                  <a:pt x="72" y="26"/>
                </a:cubicBezTo>
                <a:cubicBezTo>
                  <a:pt x="72" y="24"/>
                  <a:pt x="72" y="23"/>
                  <a:pt x="72" y="22"/>
                </a:cubicBezTo>
                <a:cubicBezTo>
                  <a:pt x="71" y="21"/>
                  <a:pt x="70" y="20"/>
                  <a:pt x="69" y="20"/>
                </a:cubicBezTo>
                <a:cubicBezTo>
                  <a:pt x="67" y="20"/>
                  <a:pt x="65" y="21"/>
                  <a:pt x="64" y="22"/>
                </a:cubicBezTo>
                <a:cubicBezTo>
                  <a:pt x="64" y="22"/>
                  <a:pt x="64" y="22"/>
                  <a:pt x="64" y="22"/>
                </a:cubicBezTo>
                <a:cubicBezTo>
                  <a:pt x="64" y="22"/>
                  <a:pt x="64" y="22"/>
                  <a:pt x="64" y="22"/>
                </a:cubicBezTo>
                <a:cubicBezTo>
                  <a:pt x="64" y="22"/>
                  <a:pt x="64" y="22"/>
                  <a:pt x="64" y="22"/>
                </a:cubicBezTo>
                <a:cubicBezTo>
                  <a:pt x="64" y="22"/>
                  <a:pt x="64" y="22"/>
                  <a:pt x="64" y="22"/>
                </a:cubicBezTo>
                <a:cubicBezTo>
                  <a:pt x="64" y="22"/>
                  <a:pt x="64" y="22"/>
                  <a:pt x="64" y="22"/>
                </a:cubicBezTo>
                <a:cubicBezTo>
                  <a:pt x="64" y="22"/>
                  <a:pt x="64" y="22"/>
                  <a:pt x="64" y="22"/>
                </a:cubicBezTo>
                <a:cubicBezTo>
                  <a:pt x="64" y="22"/>
                  <a:pt x="64" y="22"/>
                  <a:pt x="64" y="22"/>
                </a:cubicBezTo>
                <a:cubicBezTo>
                  <a:pt x="64" y="22"/>
                  <a:pt x="64" y="22"/>
                  <a:pt x="64" y="22"/>
                </a:cubicBezTo>
                <a:cubicBezTo>
                  <a:pt x="64" y="22"/>
                  <a:pt x="64" y="22"/>
                  <a:pt x="64" y="22"/>
                </a:cubicBezTo>
                <a:cubicBezTo>
                  <a:pt x="64" y="22"/>
                  <a:pt x="64" y="22"/>
                  <a:pt x="64" y="22"/>
                </a:cubicBezTo>
                <a:cubicBezTo>
                  <a:pt x="64" y="22"/>
                  <a:pt x="64" y="22"/>
                  <a:pt x="64" y="22"/>
                </a:cubicBezTo>
                <a:cubicBezTo>
                  <a:pt x="64" y="22"/>
                  <a:pt x="64" y="22"/>
                  <a:pt x="64" y="22"/>
                </a:cubicBezTo>
                <a:cubicBezTo>
                  <a:pt x="64" y="22"/>
                  <a:pt x="64" y="22"/>
                  <a:pt x="64" y="22"/>
                </a:cubicBezTo>
                <a:cubicBezTo>
                  <a:pt x="65" y="22"/>
                  <a:pt x="65" y="22"/>
                  <a:pt x="65" y="22"/>
                </a:cubicBezTo>
                <a:cubicBezTo>
                  <a:pt x="66" y="22"/>
                  <a:pt x="67" y="22"/>
                  <a:pt x="68" y="22"/>
                </a:cubicBezTo>
                <a:cubicBezTo>
                  <a:pt x="69" y="23"/>
                  <a:pt x="70" y="23"/>
                  <a:pt x="70" y="25"/>
                </a:cubicBezTo>
                <a:cubicBezTo>
                  <a:pt x="70" y="25"/>
                  <a:pt x="70" y="27"/>
                  <a:pt x="69" y="28"/>
                </a:cubicBezTo>
                <a:cubicBezTo>
                  <a:pt x="68" y="30"/>
                  <a:pt x="66" y="31"/>
                  <a:pt x="64" y="31"/>
                </a:cubicBezTo>
                <a:cubicBezTo>
                  <a:pt x="59" y="31"/>
                  <a:pt x="52" y="25"/>
                  <a:pt x="52" y="19"/>
                </a:cubicBezTo>
                <a:cubicBezTo>
                  <a:pt x="52" y="16"/>
                  <a:pt x="53" y="14"/>
                  <a:pt x="56" y="11"/>
                </a:cubicBezTo>
                <a:cubicBezTo>
                  <a:pt x="58" y="10"/>
                  <a:pt x="60" y="10"/>
                  <a:pt x="62" y="10"/>
                </a:cubicBezTo>
                <a:cubicBezTo>
                  <a:pt x="65" y="10"/>
                  <a:pt x="67" y="10"/>
                  <a:pt x="70" y="10"/>
                </a:cubicBezTo>
                <a:cubicBezTo>
                  <a:pt x="71" y="10"/>
                  <a:pt x="71" y="10"/>
                  <a:pt x="72" y="10"/>
                </a:cubicBezTo>
                <a:cubicBezTo>
                  <a:pt x="77" y="9"/>
                  <a:pt x="78" y="3"/>
                  <a:pt x="87" y="3"/>
                </a:cubicBezTo>
                <a:cubicBezTo>
                  <a:pt x="88" y="3"/>
                  <a:pt x="89" y="3"/>
                  <a:pt x="90" y="3"/>
                </a:cubicBezTo>
                <a:close/>
              </a:path>
            </a:pathLst>
          </a:custGeom>
          <a:solidFill>
            <a:srgbClr val="BBE4F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7" name="PA_任意多边形 233"/>
          <p:cNvSpPr>
            <a:spLocks/>
          </p:cNvSpPr>
          <p:nvPr>
            <p:custDataLst>
              <p:tags r:id="rId96"/>
            </p:custDataLst>
          </p:nvPr>
        </p:nvSpPr>
        <p:spPr bwMode="auto">
          <a:xfrm>
            <a:off x="2251075" y="4706938"/>
            <a:ext cx="190500" cy="96838"/>
          </a:xfrm>
          <a:custGeom>
            <a:avLst/>
            <a:gdLst>
              <a:gd name="T0" fmla="*/ 67 w 80"/>
              <a:gd name="T1" fmla="*/ 29 h 41"/>
              <a:gd name="T2" fmla="*/ 72 w 80"/>
              <a:gd name="T3" fmla="*/ 16 h 41"/>
              <a:gd name="T4" fmla="*/ 72 w 80"/>
              <a:gd name="T5" fmla="*/ 16 h 41"/>
              <a:gd name="T6" fmla="*/ 77 w 80"/>
              <a:gd name="T7" fmla="*/ 37 h 41"/>
              <a:gd name="T8" fmla="*/ 54 w 80"/>
              <a:gd name="T9" fmla="*/ 39 h 41"/>
              <a:gd name="T10" fmla="*/ 0 w 80"/>
              <a:gd name="T11" fmla="*/ 30 h 41"/>
              <a:gd name="T12" fmla="*/ 31 w 80"/>
              <a:gd name="T13" fmla="*/ 21 h 41"/>
              <a:gd name="T14" fmla="*/ 50 w 80"/>
              <a:gd name="T15" fmla="*/ 25 h 41"/>
              <a:gd name="T16" fmla="*/ 59 w 80"/>
              <a:gd name="T17" fmla="*/ 17 h 41"/>
              <a:gd name="T18" fmla="*/ 51 w 80"/>
              <a:gd name="T19" fmla="*/ 8 h 41"/>
              <a:gd name="T20" fmla="*/ 45 w 80"/>
              <a:gd name="T21" fmla="*/ 12 h 41"/>
              <a:gd name="T22" fmla="*/ 50 w 80"/>
              <a:gd name="T23" fmla="*/ 10 h 41"/>
              <a:gd name="T24" fmla="*/ 56 w 80"/>
              <a:gd name="T25" fmla="*/ 17 h 41"/>
              <a:gd name="T26" fmla="*/ 49 w 80"/>
              <a:gd name="T27" fmla="*/ 22 h 41"/>
              <a:gd name="T28" fmla="*/ 36 w 80"/>
              <a:gd name="T29" fmla="*/ 12 h 41"/>
              <a:gd name="T30" fmla="*/ 49 w 80"/>
              <a:gd name="T31" fmla="*/ 0 h 41"/>
              <a:gd name="T32" fmla="*/ 71 w 80"/>
              <a:gd name="T33" fmla="*/ 21 h 41"/>
              <a:gd name="T34" fmla="*/ 67 w 80"/>
              <a:gd name="T35" fmla="*/ 30 h 41"/>
              <a:gd name="T36" fmla="*/ 67 w 80"/>
              <a:gd name="T37" fmla="*/ 30 h 41"/>
              <a:gd name="T38" fmla="*/ 71 w 80"/>
              <a:gd name="T39" fmla="*/ 21 h 41"/>
              <a:gd name="T40" fmla="*/ 49 w 80"/>
              <a:gd name="T41" fmla="*/ 0 h 41"/>
              <a:gd name="T42" fmla="*/ 36 w 80"/>
              <a:gd name="T43" fmla="*/ 12 h 41"/>
              <a:gd name="T44" fmla="*/ 49 w 80"/>
              <a:gd name="T45" fmla="*/ 22 h 41"/>
              <a:gd name="T46" fmla="*/ 56 w 80"/>
              <a:gd name="T47" fmla="*/ 17 h 41"/>
              <a:gd name="T48" fmla="*/ 50 w 80"/>
              <a:gd name="T49" fmla="*/ 10 h 41"/>
              <a:gd name="T50" fmla="*/ 45 w 80"/>
              <a:gd name="T51" fmla="*/ 12 h 41"/>
              <a:gd name="T52" fmla="*/ 51 w 80"/>
              <a:gd name="T53" fmla="*/ 8 h 41"/>
              <a:gd name="T54" fmla="*/ 59 w 80"/>
              <a:gd name="T55" fmla="*/ 17 h 41"/>
              <a:gd name="T56" fmla="*/ 50 w 80"/>
              <a:gd name="T57" fmla="*/ 26 h 41"/>
              <a:gd name="T58" fmla="*/ 31 w 80"/>
              <a:gd name="T59" fmla="*/ 21 h 41"/>
              <a:gd name="T60" fmla="*/ 0 w 80"/>
              <a:gd name="T61" fmla="*/ 30 h 41"/>
              <a:gd name="T62" fmla="*/ 15 w 80"/>
              <a:gd name="T63" fmla="*/ 29 h 41"/>
              <a:gd name="T64" fmla="*/ 64 w 80"/>
              <a:gd name="T65" fmla="*/ 41 h 41"/>
              <a:gd name="T66" fmla="*/ 80 w 80"/>
              <a:gd name="T67" fmla="*/ 28 h 41"/>
              <a:gd name="T68" fmla="*/ 72 w 80"/>
              <a:gd name="T69" fmla="*/ 16 h 41"/>
              <a:gd name="T70" fmla="*/ 74 w 80"/>
              <a:gd name="T71" fmla="*/ 22 h 41"/>
              <a:gd name="T72" fmla="*/ 67 w 80"/>
              <a:gd name="T73" fmla="*/ 29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80" h="41">
                <a:moveTo>
                  <a:pt x="67" y="30"/>
                </a:moveTo>
                <a:cubicBezTo>
                  <a:pt x="67" y="29"/>
                  <a:pt x="67" y="29"/>
                  <a:pt x="67" y="29"/>
                </a:cubicBezTo>
                <a:cubicBezTo>
                  <a:pt x="72" y="29"/>
                  <a:pt x="73" y="25"/>
                  <a:pt x="73" y="22"/>
                </a:cubicBezTo>
                <a:cubicBezTo>
                  <a:pt x="73" y="20"/>
                  <a:pt x="73" y="18"/>
                  <a:pt x="72" y="16"/>
                </a:cubicBezTo>
                <a:cubicBezTo>
                  <a:pt x="72" y="16"/>
                  <a:pt x="72" y="16"/>
                  <a:pt x="72" y="16"/>
                </a:cubicBezTo>
                <a:cubicBezTo>
                  <a:pt x="72" y="16"/>
                  <a:pt x="72" y="16"/>
                  <a:pt x="72" y="16"/>
                </a:cubicBezTo>
                <a:cubicBezTo>
                  <a:pt x="78" y="17"/>
                  <a:pt x="80" y="22"/>
                  <a:pt x="80" y="28"/>
                </a:cubicBezTo>
                <a:cubicBezTo>
                  <a:pt x="80" y="31"/>
                  <a:pt x="79" y="35"/>
                  <a:pt x="77" y="37"/>
                </a:cubicBezTo>
                <a:cubicBezTo>
                  <a:pt x="75" y="40"/>
                  <a:pt x="69" y="41"/>
                  <a:pt x="64" y="41"/>
                </a:cubicBezTo>
                <a:cubicBezTo>
                  <a:pt x="60" y="41"/>
                  <a:pt x="57" y="40"/>
                  <a:pt x="54" y="39"/>
                </a:cubicBezTo>
                <a:cubicBezTo>
                  <a:pt x="47" y="35"/>
                  <a:pt x="32" y="29"/>
                  <a:pt x="15" y="29"/>
                </a:cubicBezTo>
                <a:cubicBezTo>
                  <a:pt x="10" y="29"/>
                  <a:pt x="5" y="29"/>
                  <a:pt x="0" y="30"/>
                </a:cubicBezTo>
                <a:cubicBezTo>
                  <a:pt x="0" y="30"/>
                  <a:pt x="0" y="30"/>
                  <a:pt x="0" y="30"/>
                </a:cubicBezTo>
                <a:cubicBezTo>
                  <a:pt x="7" y="25"/>
                  <a:pt x="20" y="21"/>
                  <a:pt x="31" y="21"/>
                </a:cubicBezTo>
                <a:cubicBezTo>
                  <a:pt x="34" y="21"/>
                  <a:pt x="38" y="21"/>
                  <a:pt x="41" y="23"/>
                </a:cubicBezTo>
                <a:cubicBezTo>
                  <a:pt x="44" y="25"/>
                  <a:pt x="47" y="25"/>
                  <a:pt x="50" y="25"/>
                </a:cubicBezTo>
                <a:cubicBezTo>
                  <a:pt x="53" y="25"/>
                  <a:pt x="56" y="24"/>
                  <a:pt x="58" y="22"/>
                </a:cubicBezTo>
                <a:cubicBezTo>
                  <a:pt x="59" y="21"/>
                  <a:pt x="59" y="19"/>
                  <a:pt x="59" y="17"/>
                </a:cubicBezTo>
                <a:cubicBezTo>
                  <a:pt x="59" y="14"/>
                  <a:pt x="58" y="11"/>
                  <a:pt x="56" y="10"/>
                </a:cubicBezTo>
                <a:cubicBezTo>
                  <a:pt x="54" y="8"/>
                  <a:pt x="52" y="8"/>
                  <a:pt x="51" y="8"/>
                </a:cubicBezTo>
                <a:cubicBezTo>
                  <a:pt x="48" y="8"/>
                  <a:pt x="45" y="9"/>
                  <a:pt x="45" y="12"/>
                </a:cubicBezTo>
                <a:cubicBezTo>
                  <a:pt x="45" y="12"/>
                  <a:pt x="45" y="12"/>
                  <a:pt x="45" y="12"/>
                </a:cubicBezTo>
                <a:cubicBezTo>
                  <a:pt x="45" y="12"/>
                  <a:pt x="45" y="12"/>
                  <a:pt x="45" y="12"/>
                </a:cubicBezTo>
                <a:cubicBezTo>
                  <a:pt x="46" y="11"/>
                  <a:pt x="48" y="10"/>
                  <a:pt x="50" y="10"/>
                </a:cubicBezTo>
                <a:cubicBezTo>
                  <a:pt x="51" y="10"/>
                  <a:pt x="52" y="11"/>
                  <a:pt x="53" y="11"/>
                </a:cubicBezTo>
                <a:cubicBezTo>
                  <a:pt x="55" y="13"/>
                  <a:pt x="56" y="15"/>
                  <a:pt x="56" y="17"/>
                </a:cubicBezTo>
                <a:cubicBezTo>
                  <a:pt x="56" y="19"/>
                  <a:pt x="55" y="21"/>
                  <a:pt x="52" y="22"/>
                </a:cubicBezTo>
                <a:cubicBezTo>
                  <a:pt x="51" y="22"/>
                  <a:pt x="50" y="22"/>
                  <a:pt x="49" y="22"/>
                </a:cubicBezTo>
                <a:cubicBezTo>
                  <a:pt x="44" y="22"/>
                  <a:pt x="39" y="19"/>
                  <a:pt x="37" y="15"/>
                </a:cubicBezTo>
                <a:cubicBezTo>
                  <a:pt x="36" y="14"/>
                  <a:pt x="36" y="13"/>
                  <a:pt x="36" y="12"/>
                </a:cubicBezTo>
                <a:cubicBezTo>
                  <a:pt x="36" y="8"/>
                  <a:pt x="39" y="5"/>
                  <a:pt x="42" y="2"/>
                </a:cubicBezTo>
                <a:cubicBezTo>
                  <a:pt x="44" y="1"/>
                  <a:pt x="46" y="0"/>
                  <a:pt x="49" y="0"/>
                </a:cubicBezTo>
                <a:cubicBezTo>
                  <a:pt x="53" y="0"/>
                  <a:pt x="58" y="2"/>
                  <a:pt x="63" y="5"/>
                </a:cubicBezTo>
                <a:cubicBezTo>
                  <a:pt x="68" y="9"/>
                  <a:pt x="71" y="15"/>
                  <a:pt x="71" y="21"/>
                </a:cubicBezTo>
                <a:cubicBezTo>
                  <a:pt x="71" y="24"/>
                  <a:pt x="69" y="28"/>
                  <a:pt x="67" y="30"/>
                </a:cubicBezTo>
                <a:cubicBezTo>
                  <a:pt x="67" y="30"/>
                  <a:pt x="67" y="30"/>
                  <a:pt x="67" y="30"/>
                </a:cubicBezTo>
                <a:cubicBezTo>
                  <a:pt x="67" y="29"/>
                  <a:pt x="67" y="29"/>
                  <a:pt x="67" y="29"/>
                </a:cubicBezTo>
                <a:cubicBezTo>
                  <a:pt x="67" y="30"/>
                  <a:pt x="67" y="30"/>
                  <a:pt x="67" y="30"/>
                </a:cubicBezTo>
                <a:cubicBezTo>
                  <a:pt x="67" y="29"/>
                  <a:pt x="67" y="29"/>
                  <a:pt x="67" y="29"/>
                </a:cubicBezTo>
                <a:cubicBezTo>
                  <a:pt x="69" y="28"/>
                  <a:pt x="71" y="24"/>
                  <a:pt x="71" y="21"/>
                </a:cubicBezTo>
                <a:cubicBezTo>
                  <a:pt x="71" y="15"/>
                  <a:pt x="68" y="9"/>
                  <a:pt x="63" y="5"/>
                </a:cubicBezTo>
                <a:cubicBezTo>
                  <a:pt x="58" y="2"/>
                  <a:pt x="53" y="0"/>
                  <a:pt x="49" y="0"/>
                </a:cubicBezTo>
                <a:cubicBezTo>
                  <a:pt x="46" y="0"/>
                  <a:pt x="44" y="1"/>
                  <a:pt x="42" y="2"/>
                </a:cubicBezTo>
                <a:cubicBezTo>
                  <a:pt x="39" y="5"/>
                  <a:pt x="36" y="8"/>
                  <a:pt x="36" y="12"/>
                </a:cubicBezTo>
                <a:cubicBezTo>
                  <a:pt x="36" y="13"/>
                  <a:pt x="37" y="14"/>
                  <a:pt x="37" y="15"/>
                </a:cubicBezTo>
                <a:cubicBezTo>
                  <a:pt x="39" y="18"/>
                  <a:pt x="44" y="22"/>
                  <a:pt x="49" y="22"/>
                </a:cubicBezTo>
                <a:cubicBezTo>
                  <a:pt x="50" y="22"/>
                  <a:pt x="51" y="22"/>
                  <a:pt x="52" y="22"/>
                </a:cubicBezTo>
                <a:cubicBezTo>
                  <a:pt x="54" y="20"/>
                  <a:pt x="56" y="19"/>
                  <a:pt x="56" y="17"/>
                </a:cubicBezTo>
                <a:cubicBezTo>
                  <a:pt x="56" y="15"/>
                  <a:pt x="55" y="13"/>
                  <a:pt x="53" y="11"/>
                </a:cubicBezTo>
                <a:cubicBezTo>
                  <a:pt x="52" y="11"/>
                  <a:pt x="51" y="10"/>
                  <a:pt x="50" y="10"/>
                </a:cubicBezTo>
                <a:cubicBezTo>
                  <a:pt x="48" y="10"/>
                  <a:pt x="46" y="11"/>
                  <a:pt x="45" y="12"/>
                </a:cubicBezTo>
                <a:cubicBezTo>
                  <a:pt x="45" y="12"/>
                  <a:pt x="45" y="12"/>
                  <a:pt x="45" y="12"/>
                </a:cubicBezTo>
                <a:cubicBezTo>
                  <a:pt x="45" y="12"/>
                  <a:pt x="45" y="12"/>
                  <a:pt x="45" y="12"/>
                </a:cubicBezTo>
                <a:cubicBezTo>
                  <a:pt x="45" y="9"/>
                  <a:pt x="48" y="8"/>
                  <a:pt x="51" y="8"/>
                </a:cubicBezTo>
                <a:cubicBezTo>
                  <a:pt x="52" y="8"/>
                  <a:pt x="54" y="8"/>
                  <a:pt x="56" y="10"/>
                </a:cubicBezTo>
                <a:cubicBezTo>
                  <a:pt x="58" y="11"/>
                  <a:pt x="59" y="14"/>
                  <a:pt x="59" y="17"/>
                </a:cubicBezTo>
                <a:cubicBezTo>
                  <a:pt x="59" y="19"/>
                  <a:pt x="59" y="21"/>
                  <a:pt x="58" y="22"/>
                </a:cubicBezTo>
                <a:cubicBezTo>
                  <a:pt x="56" y="24"/>
                  <a:pt x="53" y="26"/>
                  <a:pt x="50" y="26"/>
                </a:cubicBezTo>
                <a:cubicBezTo>
                  <a:pt x="47" y="26"/>
                  <a:pt x="44" y="25"/>
                  <a:pt x="41" y="23"/>
                </a:cubicBezTo>
                <a:cubicBezTo>
                  <a:pt x="38" y="21"/>
                  <a:pt x="34" y="21"/>
                  <a:pt x="31" y="21"/>
                </a:cubicBezTo>
                <a:cubicBezTo>
                  <a:pt x="20" y="21"/>
                  <a:pt x="7" y="25"/>
                  <a:pt x="0" y="30"/>
                </a:cubicBezTo>
                <a:cubicBezTo>
                  <a:pt x="0" y="30"/>
                  <a:pt x="0" y="30"/>
                  <a:pt x="0" y="30"/>
                </a:cubicBezTo>
                <a:cubicBezTo>
                  <a:pt x="0" y="30"/>
                  <a:pt x="0" y="30"/>
                  <a:pt x="0" y="30"/>
                </a:cubicBezTo>
                <a:cubicBezTo>
                  <a:pt x="5" y="29"/>
                  <a:pt x="10" y="29"/>
                  <a:pt x="15" y="29"/>
                </a:cubicBezTo>
                <a:cubicBezTo>
                  <a:pt x="32" y="29"/>
                  <a:pt x="47" y="34"/>
                  <a:pt x="54" y="39"/>
                </a:cubicBezTo>
                <a:cubicBezTo>
                  <a:pt x="57" y="40"/>
                  <a:pt x="60" y="41"/>
                  <a:pt x="64" y="41"/>
                </a:cubicBezTo>
                <a:cubicBezTo>
                  <a:pt x="69" y="41"/>
                  <a:pt x="75" y="39"/>
                  <a:pt x="77" y="37"/>
                </a:cubicBezTo>
                <a:cubicBezTo>
                  <a:pt x="79" y="34"/>
                  <a:pt x="80" y="31"/>
                  <a:pt x="80" y="28"/>
                </a:cubicBezTo>
                <a:cubicBezTo>
                  <a:pt x="80" y="22"/>
                  <a:pt x="78" y="17"/>
                  <a:pt x="72" y="16"/>
                </a:cubicBezTo>
                <a:cubicBezTo>
                  <a:pt x="72" y="16"/>
                  <a:pt x="72" y="16"/>
                  <a:pt x="72" y="16"/>
                </a:cubicBezTo>
                <a:cubicBezTo>
                  <a:pt x="73" y="16"/>
                  <a:pt x="73" y="16"/>
                  <a:pt x="73" y="16"/>
                </a:cubicBezTo>
                <a:cubicBezTo>
                  <a:pt x="73" y="18"/>
                  <a:pt x="74" y="20"/>
                  <a:pt x="74" y="22"/>
                </a:cubicBezTo>
                <a:cubicBezTo>
                  <a:pt x="74" y="25"/>
                  <a:pt x="72" y="29"/>
                  <a:pt x="67" y="30"/>
                </a:cubicBezTo>
                <a:cubicBezTo>
                  <a:pt x="67" y="29"/>
                  <a:pt x="67" y="29"/>
                  <a:pt x="67" y="29"/>
                </a:cubicBezTo>
                <a:lnTo>
                  <a:pt x="67" y="30"/>
                </a:lnTo>
                <a:close/>
              </a:path>
            </a:pathLst>
          </a:custGeom>
          <a:solidFill>
            <a:srgbClr val="BBE4F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" name="PA_任意多边形 234"/>
          <p:cNvSpPr>
            <a:spLocks/>
          </p:cNvSpPr>
          <p:nvPr>
            <p:custDataLst>
              <p:tags r:id="rId97"/>
            </p:custDataLst>
          </p:nvPr>
        </p:nvSpPr>
        <p:spPr bwMode="auto">
          <a:xfrm>
            <a:off x="3001963" y="4603750"/>
            <a:ext cx="387350" cy="236538"/>
          </a:xfrm>
          <a:custGeom>
            <a:avLst/>
            <a:gdLst>
              <a:gd name="T0" fmla="*/ 57 w 162"/>
              <a:gd name="T1" fmla="*/ 11 h 99"/>
              <a:gd name="T2" fmla="*/ 66 w 162"/>
              <a:gd name="T3" fmla="*/ 22 h 99"/>
              <a:gd name="T4" fmla="*/ 73 w 162"/>
              <a:gd name="T5" fmla="*/ 26 h 99"/>
              <a:gd name="T6" fmla="*/ 21 w 162"/>
              <a:gd name="T7" fmla="*/ 58 h 99"/>
              <a:gd name="T8" fmla="*/ 47 w 162"/>
              <a:gd name="T9" fmla="*/ 60 h 99"/>
              <a:gd name="T10" fmla="*/ 56 w 162"/>
              <a:gd name="T11" fmla="*/ 59 h 99"/>
              <a:gd name="T12" fmla="*/ 12 w 162"/>
              <a:gd name="T13" fmla="*/ 0 h 99"/>
              <a:gd name="T14" fmla="*/ 12 w 162"/>
              <a:gd name="T15" fmla="*/ 0 h 99"/>
              <a:gd name="T16" fmla="*/ 8 w 162"/>
              <a:gd name="T17" fmla="*/ 47 h 99"/>
              <a:gd name="T18" fmla="*/ 66 w 162"/>
              <a:gd name="T19" fmla="*/ 47 h 99"/>
              <a:gd name="T20" fmla="*/ 100 w 162"/>
              <a:gd name="T21" fmla="*/ 46 h 99"/>
              <a:gd name="T22" fmla="*/ 106 w 162"/>
              <a:gd name="T23" fmla="*/ 75 h 99"/>
              <a:gd name="T24" fmla="*/ 24 w 162"/>
              <a:gd name="T25" fmla="*/ 87 h 99"/>
              <a:gd name="T26" fmla="*/ 109 w 162"/>
              <a:gd name="T27" fmla="*/ 62 h 99"/>
              <a:gd name="T28" fmla="*/ 117 w 162"/>
              <a:gd name="T29" fmla="*/ 64 h 99"/>
              <a:gd name="T30" fmla="*/ 81 w 162"/>
              <a:gd name="T31" fmla="*/ 47 h 99"/>
              <a:gd name="T32" fmla="*/ 76 w 162"/>
              <a:gd name="T33" fmla="*/ 66 h 99"/>
              <a:gd name="T34" fmla="*/ 77 w 162"/>
              <a:gd name="T35" fmla="*/ 62 h 99"/>
              <a:gd name="T36" fmla="*/ 7 w 162"/>
              <a:gd name="T37" fmla="*/ 23 h 99"/>
              <a:gd name="T38" fmla="*/ 45 w 162"/>
              <a:gd name="T39" fmla="*/ 97 h 99"/>
              <a:gd name="T40" fmla="*/ 145 w 162"/>
              <a:gd name="T41" fmla="*/ 60 h 99"/>
              <a:gd name="T42" fmla="*/ 134 w 162"/>
              <a:gd name="T43" fmla="*/ 59 h 99"/>
              <a:gd name="T44" fmla="*/ 160 w 162"/>
              <a:gd name="T45" fmla="*/ 60 h 99"/>
              <a:gd name="T46" fmla="*/ 150 w 162"/>
              <a:gd name="T47" fmla="*/ 30 h 99"/>
              <a:gd name="T48" fmla="*/ 129 w 162"/>
              <a:gd name="T49" fmla="*/ 35 h 99"/>
              <a:gd name="T50" fmla="*/ 121 w 162"/>
              <a:gd name="T51" fmla="*/ 24 h 99"/>
              <a:gd name="T52" fmla="*/ 128 w 162"/>
              <a:gd name="T53" fmla="*/ 25 h 99"/>
              <a:gd name="T54" fmla="*/ 91 w 162"/>
              <a:gd name="T55" fmla="*/ 3 h 99"/>
              <a:gd name="T56" fmla="*/ 117 w 162"/>
              <a:gd name="T57" fmla="*/ 11 h 99"/>
              <a:gd name="T58" fmla="*/ 114 w 162"/>
              <a:gd name="T59" fmla="*/ 25 h 99"/>
              <a:gd name="T60" fmla="*/ 110 w 162"/>
              <a:gd name="T61" fmla="*/ 29 h 99"/>
              <a:gd name="T62" fmla="*/ 137 w 162"/>
              <a:gd name="T63" fmla="*/ 20 h 99"/>
              <a:gd name="T64" fmla="*/ 157 w 162"/>
              <a:gd name="T65" fmla="*/ 52 h 99"/>
              <a:gd name="T66" fmla="*/ 132 w 162"/>
              <a:gd name="T67" fmla="*/ 67 h 99"/>
              <a:gd name="T68" fmla="*/ 143 w 162"/>
              <a:gd name="T69" fmla="*/ 65 h 99"/>
              <a:gd name="T70" fmla="*/ 130 w 162"/>
              <a:gd name="T71" fmla="*/ 60 h 99"/>
              <a:gd name="T72" fmla="*/ 2 w 162"/>
              <a:gd name="T73" fmla="*/ 40 h 99"/>
              <a:gd name="T74" fmla="*/ 73 w 162"/>
              <a:gd name="T75" fmla="*/ 78 h 99"/>
              <a:gd name="T76" fmla="*/ 76 w 162"/>
              <a:gd name="T77" fmla="*/ 65 h 99"/>
              <a:gd name="T78" fmla="*/ 65 w 162"/>
              <a:gd name="T79" fmla="*/ 50 h 99"/>
              <a:gd name="T80" fmla="*/ 100 w 162"/>
              <a:gd name="T81" fmla="*/ 49 h 99"/>
              <a:gd name="T82" fmla="*/ 104 w 162"/>
              <a:gd name="T83" fmla="*/ 70 h 99"/>
              <a:gd name="T84" fmla="*/ 91 w 162"/>
              <a:gd name="T85" fmla="*/ 78 h 99"/>
              <a:gd name="T86" fmla="*/ 75 w 162"/>
              <a:gd name="T87" fmla="*/ 91 h 99"/>
              <a:gd name="T88" fmla="*/ 118 w 162"/>
              <a:gd name="T89" fmla="*/ 72 h 99"/>
              <a:gd name="T90" fmla="*/ 90 w 162"/>
              <a:gd name="T91" fmla="*/ 42 h 99"/>
              <a:gd name="T92" fmla="*/ 72 w 162"/>
              <a:gd name="T93" fmla="*/ 75 h 99"/>
              <a:gd name="T94" fmla="*/ 11 w 162"/>
              <a:gd name="T95" fmla="*/ 12 h 99"/>
              <a:gd name="T96" fmla="*/ 12 w 162"/>
              <a:gd name="T97" fmla="*/ 0 h 99"/>
              <a:gd name="T98" fmla="*/ 55 w 162"/>
              <a:gd name="T99" fmla="*/ 66 h 99"/>
              <a:gd name="T100" fmla="*/ 47 w 162"/>
              <a:gd name="T101" fmla="*/ 60 h 99"/>
              <a:gd name="T102" fmla="*/ 53 w 162"/>
              <a:gd name="T103" fmla="*/ 65 h 99"/>
              <a:gd name="T104" fmla="*/ 50 w 162"/>
              <a:gd name="T105" fmla="*/ 25 h 99"/>
              <a:gd name="T106" fmla="*/ 64 w 162"/>
              <a:gd name="T107" fmla="*/ 22 h 99"/>
              <a:gd name="T108" fmla="*/ 64 w 162"/>
              <a:gd name="T109" fmla="*/ 22 h 99"/>
              <a:gd name="T110" fmla="*/ 69 w 162"/>
              <a:gd name="T111" fmla="*/ 22 h 99"/>
              <a:gd name="T112" fmla="*/ 70 w 162"/>
              <a:gd name="T113" fmla="*/ 10 h 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62" h="99">
                <a:moveTo>
                  <a:pt x="91" y="3"/>
                </a:moveTo>
                <a:cubicBezTo>
                  <a:pt x="91" y="3"/>
                  <a:pt x="91" y="3"/>
                  <a:pt x="91" y="3"/>
                </a:cubicBezTo>
                <a:cubicBezTo>
                  <a:pt x="90" y="3"/>
                  <a:pt x="89" y="3"/>
                  <a:pt x="88" y="3"/>
                </a:cubicBezTo>
                <a:cubicBezTo>
                  <a:pt x="79" y="3"/>
                  <a:pt x="78" y="9"/>
                  <a:pt x="73" y="10"/>
                </a:cubicBezTo>
                <a:cubicBezTo>
                  <a:pt x="72" y="10"/>
                  <a:pt x="71" y="11"/>
                  <a:pt x="70" y="11"/>
                </a:cubicBezTo>
                <a:cubicBezTo>
                  <a:pt x="68" y="11"/>
                  <a:pt x="65" y="10"/>
                  <a:pt x="62" y="10"/>
                </a:cubicBezTo>
                <a:cubicBezTo>
                  <a:pt x="61" y="10"/>
                  <a:pt x="59" y="10"/>
                  <a:pt x="57" y="11"/>
                </a:cubicBezTo>
                <a:cubicBezTo>
                  <a:pt x="54" y="14"/>
                  <a:pt x="52" y="16"/>
                  <a:pt x="52" y="19"/>
                </a:cubicBezTo>
                <a:cubicBezTo>
                  <a:pt x="52" y="22"/>
                  <a:pt x="54" y="25"/>
                  <a:pt x="56" y="27"/>
                </a:cubicBezTo>
                <a:cubicBezTo>
                  <a:pt x="59" y="29"/>
                  <a:pt x="62" y="31"/>
                  <a:pt x="64" y="31"/>
                </a:cubicBezTo>
                <a:cubicBezTo>
                  <a:pt x="66" y="31"/>
                  <a:pt x="68" y="30"/>
                  <a:pt x="69" y="28"/>
                </a:cubicBezTo>
                <a:cubicBezTo>
                  <a:pt x="70" y="27"/>
                  <a:pt x="70" y="25"/>
                  <a:pt x="70" y="25"/>
                </a:cubicBezTo>
                <a:cubicBezTo>
                  <a:pt x="70" y="23"/>
                  <a:pt x="70" y="23"/>
                  <a:pt x="69" y="22"/>
                </a:cubicBezTo>
                <a:cubicBezTo>
                  <a:pt x="68" y="22"/>
                  <a:pt x="66" y="22"/>
                  <a:pt x="66" y="22"/>
                </a:cubicBezTo>
                <a:cubicBezTo>
                  <a:pt x="65" y="22"/>
                  <a:pt x="65" y="22"/>
                  <a:pt x="65" y="22"/>
                </a:cubicBezTo>
                <a:cubicBezTo>
                  <a:pt x="64" y="22"/>
                  <a:pt x="64" y="22"/>
                  <a:pt x="64" y="22"/>
                </a:cubicBezTo>
                <a:cubicBezTo>
                  <a:pt x="64" y="22"/>
                  <a:pt x="64" y="22"/>
                  <a:pt x="64" y="22"/>
                </a:cubicBezTo>
                <a:cubicBezTo>
                  <a:pt x="64" y="22"/>
                  <a:pt x="64" y="22"/>
                  <a:pt x="64" y="22"/>
                </a:cubicBezTo>
                <a:cubicBezTo>
                  <a:pt x="65" y="21"/>
                  <a:pt x="67" y="20"/>
                  <a:pt x="69" y="20"/>
                </a:cubicBezTo>
                <a:cubicBezTo>
                  <a:pt x="70" y="20"/>
                  <a:pt x="72" y="20"/>
                  <a:pt x="72" y="22"/>
                </a:cubicBezTo>
                <a:cubicBezTo>
                  <a:pt x="73" y="23"/>
                  <a:pt x="73" y="24"/>
                  <a:pt x="73" y="26"/>
                </a:cubicBezTo>
                <a:cubicBezTo>
                  <a:pt x="73" y="29"/>
                  <a:pt x="72" y="31"/>
                  <a:pt x="69" y="32"/>
                </a:cubicBezTo>
                <a:cubicBezTo>
                  <a:pt x="67" y="33"/>
                  <a:pt x="65" y="33"/>
                  <a:pt x="64" y="33"/>
                </a:cubicBezTo>
                <a:cubicBezTo>
                  <a:pt x="57" y="33"/>
                  <a:pt x="53" y="27"/>
                  <a:pt x="50" y="25"/>
                </a:cubicBezTo>
                <a:cubicBezTo>
                  <a:pt x="49" y="24"/>
                  <a:pt x="47" y="24"/>
                  <a:pt x="45" y="24"/>
                </a:cubicBezTo>
                <a:cubicBezTo>
                  <a:pt x="40" y="24"/>
                  <a:pt x="32" y="27"/>
                  <a:pt x="30" y="29"/>
                </a:cubicBezTo>
                <a:cubicBezTo>
                  <a:pt x="22" y="34"/>
                  <a:pt x="20" y="44"/>
                  <a:pt x="20" y="51"/>
                </a:cubicBezTo>
                <a:cubicBezTo>
                  <a:pt x="20" y="54"/>
                  <a:pt x="20" y="57"/>
                  <a:pt x="21" y="58"/>
                </a:cubicBezTo>
                <a:cubicBezTo>
                  <a:pt x="23" y="66"/>
                  <a:pt x="31" y="71"/>
                  <a:pt x="39" y="72"/>
                </a:cubicBezTo>
                <a:cubicBezTo>
                  <a:pt x="39" y="72"/>
                  <a:pt x="39" y="72"/>
                  <a:pt x="39" y="72"/>
                </a:cubicBezTo>
                <a:cubicBezTo>
                  <a:pt x="44" y="72"/>
                  <a:pt x="51" y="69"/>
                  <a:pt x="53" y="65"/>
                </a:cubicBezTo>
                <a:cubicBezTo>
                  <a:pt x="54" y="63"/>
                  <a:pt x="54" y="61"/>
                  <a:pt x="54" y="60"/>
                </a:cubicBezTo>
                <a:cubicBezTo>
                  <a:pt x="54" y="56"/>
                  <a:pt x="51" y="54"/>
                  <a:pt x="49" y="54"/>
                </a:cubicBezTo>
                <a:cubicBezTo>
                  <a:pt x="47" y="54"/>
                  <a:pt x="46" y="54"/>
                  <a:pt x="46" y="56"/>
                </a:cubicBezTo>
                <a:cubicBezTo>
                  <a:pt x="46" y="57"/>
                  <a:pt x="46" y="58"/>
                  <a:pt x="47" y="60"/>
                </a:cubicBezTo>
                <a:cubicBezTo>
                  <a:pt x="47" y="60"/>
                  <a:pt x="47" y="60"/>
                  <a:pt x="47" y="60"/>
                </a:cubicBezTo>
                <a:cubicBezTo>
                  <a:pt x="47" y="60"/>
                  <a:pt x="47" y="60"/>
                  <a:pt x="47" y="60"/>
                </a:cubicBezTo>
                <a:cubicBezTo>
                  <a:pt x="45" y="59"/>
                  <a:pt x="44" y="57"/>
                  <a:pt x="44" y="55"/>
                </a:cubicBezTo>
                <a:cubicBezTo>
                  <a:pt x="44" y="54"/>
                  <a:pt x="45" y="52"/>
                  <a:pt x="46" y="52"/>
                </a:cubicBezTo>
                <a:cubicBezTo>
                  <a:pt x="47" y="51"/>
                  <a:pt x="48" y="51"/>
                  <a:pt x="49" y="51"/>
                </a:cubicBezTo>
                <a:cubicBezTo>
                  <a:pt x="51" y="51"/>
                  <a:pt x="54" y="52"/>
                  <a:pt x="55" y="53"/>
                </a:cubicBezTo>
                <a:cubicBezTo>
                  <a:pt x="56" y="55"/>
                  <a:pt x="56" y="57"/>
                  <a:pt x="56" y="59"/>
                </a:cubicBezTo>
                <a:cubicBezTo>
                  <a:pt x="56" y="62"/>
                  <a:pt x="56" y="64"/>
                  <a:pt x="55" y="66"/>
                </a:cubicBezTo>
                <a:cubicBezTo>
                  <a:pt x="53" y="71"/>
                  <a:pt x="46" y="75"/>
                  <a:pt x="38" y="75"/>
                </a:cubicBezTo>
                <a:cubicBezTo>
                  <a:pt x="36" y="75"/>
                  <a:pt x="33" y="74"/>
                  <a:pt x="31" y="73"/>
                </a:cubicBezTo>
                <a:cubicBezTo>
                  <a:pt x="16" y="67"/>
                  <a:pt x="14" y="54"/>
                  <a:pt x="14" y="39"/>
                </a:cubicBezTo>
                <a:cubicBezTo>
                  <a:pt x="14" y="33"/>
                  <a:pt x="14" y="27"/>
                  <a:pt x="14" y="22"/>
                </a:cubicBezTo>
                <a:cubicBezTo>
                  <a:pt x="14" y="14"/>
                  <a:pt x="14" y="7"/>
                  <a:pt x="12" y="0"/>
                </a:cubicBezTo>
                <a:cubicBezTo>
                  <a:pt x="12" y="0"/>
                  <a:pt x="12" y="0"/>
                  <a:pt x="12" y="0"/>
                </a:cubicBezTo>
                <a:cubicBezTo>
                  <a:pt x="12" y="0"/>
                  <a:pt x="12" y="0"/>
                  <a:pt x="12" y="0"/>
                </a:cubicBezTo>
                <a:cubicBezTo>
                  <a:pt x="12" y="0"/>
                  <a:pt x="12" y="0"/>
                  <a:pt x="12" y="0"/>
                </a:cubicBezTo>
                <a:cubicBezTo>
                  <a:pt x="12" y="0"/>
                  <a:pt x="12" y="0"/>
                  <a:pt x="12" y="0"/>
                </a:cubicBezTo>
                <a:cubicBezTo>
                  <a:pt x="12" y="0"/>
                  <a:pt x="12" y="0"/>
                  <a:pt x="12" y="0"/>
                </a:cubicBezTo>
                <a:cubicBezTo>
                  <a:pt x="12" y="0"/>
                  <a:pt x="12" y="0"/>
                  <a:pt x="12" y="0"/>
                </a:cubicBezTo>
                <a:cubicBezTo>
                  <a:pt x="12" y="0"/>
                  <a:pt x="12" y="0"/>
                  <a:pt x="12" y="0"/>
                </a:cubicBezTo>
                <a:cubicBezTo>
                  <a:pt x="12" y="0"/>
                  <a:pt x="12" y="0"/>
                  <a:pt x="12" y="0"/>
                </a:cubicBezTo>
                <a:cubicBezTo>
                  <a:pt x="12" y="0"/>
                  <a:pt x="12" y="0"/>
                  <a:pt x="12" y="0"/>
                </a:cubicBezTo>
                <a:cubicBezTo>
                  <a:pt x="12" y="0"/>
                  <a:pt x="12" y="0"/>
                  <a:pt x="12" y="0"/>
                </a:cubicBezTo>
                <a:cubicBezTo>
                  <a:pt x="12" y="0"/>
                  <a:pt x="12" y="0"/>
                  <a:pt x="12" y="0"/>
                </a:cubicBezTo>
                <a:cubicBezTo>
                  <a:pt x="12" y="0"/>
                  <a:pt x="12" y="0"/>
                  <a:pt x="12" y="0"/>
                </a:cubicBezTo>
                <a:cubicBezTo>
                  <a:pt x="12" y="1"/>
                  <a:pt x="12" y="2"/>
                  <a:pt x="11" y="4"/>
                </a:cubicBezTo>
                <a:cubicBezTo>
                  <a:pt x="11" y="10"/>
                  <a:pt x="10" y="23"/>
                  <a:pt x="9" y="30"/>
                </a:cubicBezTo>
                <a:cubicBezTo>
                  <a:pt x="8" y="36"/>
                  <a:pt x="8" y="42"/>
                  <a:pt x="8" y="47"/>
                </a:cubicBezTo>
                <a:cubicBezTo>
                  <a:pt x="8" y="60"/>
                  <a:pt x="11" y="72"/>
                  <a:pt x="26" y="79"/>
                </a:cubicBezTo>
                <a:cubicBezTo>
                  <a:pt x="33" y="82"/>
                  <a:pt x="40" y="84"/>
                  <a:pt x="47" y="84"/>
                </a:cubicBezTo>
                <a:cubicBezTo>
                  <a:pt x="55" y="84"/>
                  <a:pt x="64" y="81"/>
                  <a:pt x="72" y="75"/>
                </a:cubicBezTo>
                <a:cubicBezTo>
                  <a:pt x="72" y="75"/>
                  <a:pt x="72" y="75"/>
                  <a:pt x="72" y="75"/>
                </a:cubicBezTo>
                <a:cubicBezTo>
                  <a:pt x="72" y="75"/>
                  <a:pt x="72" y="75"/>
                  <a:pt x="72" y="75"/>
                </a:cubicBezTo>
                <a:cubicBezTo>
                  <a:pt x="63" y="75"/>
                  <a:pt x="58" y="68"/>
                  <a:pt x="58" y="61"/>
                </a:cubicBezTo>
                <a:cubicBezTo>
                  <a:pt x="58" y="55"/>
                  <a:pt x="61" y="50"/>
                  <a:pt x="66" y="47"/>
                </a:cubicBezTo>
                <a:cubicBezTo>
                  <a:pt x="69" y="45"/>
                  <a:pt x="72" y="44"/>
                  <a:pt x="75" y="44"/>
                </a:cubicBezTo>
                <a:cubicBezTo>
                  <a:pt x="77" y="44"/>
                  <a:pt x="78" y="44"/>
                  <a:pt x="80" y="45"/>
                </a:cubicBezTo>
                <a:cubicBezTo>
                  <a:pt x="80" y="45"/>
                  <a:pt x="80" y="45"/>
                  <a:pt x="80" y="45"/>
                </a:cubicBezTo>
                <a:cubicBezTo>
                  <a:pt x="80" y="45"/>
                  <a:pt x="80" y="45"/>
                  <a:pt x="80" y="45"/>
                </a:cubicBezTo>
                <a:cubicBezTo>
                  <a:pt x="82" y="43"/>
                  <a:pt x="86" y="42"/>
                  <a:pt x="90" y="42"/>
                </a:cubicBezTo>
                <a:cubicBezTo>
                  <a:pt x="95" y="42"/>
                  <a:pt x="99" y="43"/>
                  <a:pt x="100" y="46"/>
                </a:cubicBezTo>
                <a:cubicBezTo>
                  <a:pt x="100" y="46"/>
                  <a:pt x="100" y="46"/>
                  <a:pt x="100" y="46"/>
                </a:cubicBezTo>
                <a:cubicBezTo>
                  <a:pt x="100" y="46"/>
                  <a:pt x="100" y="46"/>
                  <a:pt x="100" y="46"/>
                </a:cubicBezTo>
                <a:cubicBezTo>
                  <a:pt x="101" y="46"/>
                  <a:pt x="102" y="46"/>
                  <a:pt x="103" y="46"/>
                </a:cubicBezTo>
                <a:cubicBezTo>
                  <a:pt x="107" y="46"/>
                  <a:pt x="113" y="47"/>
                  <a:pt x="115" y="50"/>
                </a:cubicBezTo>
                <a:cubicBezTo>
                  <a:pt x="119" y="53"/>
                  <a:pt x="120" y="59"/>
                  <a:pt x="120" y="64"/>
                </a:cubicBezTo>
                <a:cubicBezTo>
                  <a:pt x="120" y="67"/>
                  <a:pt x="120" y="70"/>
                  <a:pt x="118" y="72"/>
                </a:cubicBezTo>
                <a:cubicBezTo>
                  <a:pt x="117" y="75"/>
                  <a:pt x="114" y="76"/>
                  <a:pt x="112" y="76"/>
                </a:cubicBezTo>
                <a:cubicBezTo>
                  <a:pt x="110" y="76"/>
                  <a:pt x="108" y="76"/>
                  <a:pt x="106" y="75"/>
                </a:cubicBezTo>
                <a:cubicBezTo>
                  <a:pt x="101" y="72"/>
                  <a:pt x="102" y="70"/>
                  <a:pt x="101" y="66"/>
                </a:cubicBezTo>
                <a:cubicBezTo>
                  <a:pt x="101" y="66"/>
                  <a:pt x="101" y="66"/>
                  <a:pt x="101" y="66"/>
                </a:cubicBezTo>
                <a:cubicBezTo>
                  <a:pt x="101" y="66"/>
                  <a:pt x="101" y="66"/>
                  <a:pt x="101" y="66"/>
                </a:cubicBezTo>
                <a:cubicBezTo>
                  <a:pt x="98" y="73"/>
                  <a:pt x="94" y="78"/>
                  <a:pt x="93" y="81"/>
                </a:cubicBezTo>
                <a:cubicBezTo>
                  <a:pt x="88" y="86"/>
                  <a:pt x="83" y="89"/>
                  <a:pt x="75" y="91"/>
                </a:cubicBezTo>
                <a:cubicBezTo>
                  <a:pt x="70" y="92"/>
                  <a:pt x="63" y="93"/>
                  <a:pt x="55" y="93"/>
                </a:cubicBezTo>
                <a:cubicBezTo>
                  <a:pt x="43" y="93"/>
                  <a:pt x="30" y="91"/>
                  <a:pt x="24" y="87"/>
                </a:cubicBezTo>
                <a:cubicBezTo>
                  <a:pt x="24" y="86"/>
                  <a:pt x="24" y="86"/>
                  <a:pt x="24" y="86"/>
                </a:cubicBezTo>
                <a:cubicBezTo>
                  <a:pt x="34" y="89"/>
                  <a:pt x="45" y="90"/>
                  <a:pt x="56" y="90"/>
                </a:cubicBezTo>
                <a:cubicBezTo>
                  <a:pt x="62" y="90"/>
                  <a:pt x="68" y="90"/>
                  <a:pt x="74" y="88"/>
                </a:cubicBezTo>
                <a:cubicBezTo>
                  <a:pt x="82" y="87"/>
                  <a:pt x="89" y="80"/>
                  <a:pt x="91" y="78"/>
                </a:cubicBezTo>
                <a:cubicBezTo>
                  <a:pt x="93" y="75"/>
                  <a:pt x="95" y="70"/>
                  <a:pt x="97" y="67"/>
                </a:cubicBezTo>
                <a:cubicBezTo>
                  <a:pt x="99" y="63"/>
                  <a:pt x="102" y="62"/>
                  <a:pt x="105" y="62"/>
                </a:cubicBezTo>
                <a:cubicBezTo>
                  <a:pt x="106" y="62"/>
                  <a:pt x="107" y="62"/>
                  <a:pt x="109" y="62"/>
                </a:cubicBezTo>
                <a:cubicBezTo>
                  <a:pt x="109" y="62"/>
                  <a:pt x="109" y="62"/>
                  <a:pt x="109" y="62"/>
                </a:cubicBezTo>
                <a:cubicBezTo>
                  <a:pt x="109" y="62"/>
                  <a:pt x="109" y="62"/>
                  <a:pt x="109" y="62"/>
                </a:cubicBezTo>
                <a:cubicBezTo>
                  <a:pt x="106" y="63"/>
                  <a:pt x="103" y="65"/>
                  <a:pt x="103" y="67"/>
                </a:cubicBezTo>
                <a:cubicBezTo>
                  <a:pt x="103" y="68"/>
                  <a:pt x="104" y="69"/>
                  <a:pt x="104" y="70"/>
                </a:cubicBezTo>
                <a:cubicBezTo>
                  <a:pt x="106" y="72"/>
                  <a:pt x="108" y="74"/>
                  <a:pt x="110" y="74"/>
                </a:cubicBezTo>
                <a:cubicBezTo>
                  <a:pt x="111" y="74"/>
                  <a:pt x="112" y="74"/>
                  <a:pt x="113" y="73"/>
                </a:cubicBezTo>
                <a:cubicBezTo>
                  <a:pt x="116" y="72"/>
                  <a:pt x="117" y="68"/>
                  <a:pt x="117" y="64"/>
                </a:cubicBezTo>
                <a:cubicBezTo>
                  <a:pt x="117" y="62"/>
                  <a:pt x="117" y="60"/>
                  <a:pt x="116" y="58"/>
                </a:cubicBezTo>
                <a:cubicBezTo>
                  <a:pt x="114" y="51"/>
                  <a:pt x="108" y="49"/>
                  <a:pt x="103" y="49"/>
                </a:cubicBezTo>
                <a:cubicBezTo>
                  <a:pt x="102" y="49"/>
                  <a:pt x="101" y="49"/>
                  <a:pt x="100" y="49"/>
                </a:cubicBezTo>
                <a:cubicBezTo>
                  <a:pt x="100" y="49"/>
                  <a:pt x="100" y="49"/>
                  <a:pt x="100" y="49"/>
                </a:cubicBezTo>
                <a:cubicBezTo>
                  <a:pt x="100" y="49"/>
                  <a:pt x="100" y="49"/>
                  <a:pt x="100" y="49"/>
                </a:cubicBezTo>
                <a:cubicBezTo>
                  <a:pt x="97" y="46"/>
                  <a:pt x="93" y="44"/>
                  <a:pt x="90" y="44"/>
                </a:cubicBezTo>
                <a:cubicBezTo>
                  <a:pt x="87" y="44"/>
                  <a:pt x="83" y="45"/>
                  <a:pt x="81" y="47"/>
                </a:cubicBezTo>
                <a:cubicBezTo>
                  <a:pt x="81" y="47"/>
                  <a:pt x="81" y="47"/>
                  <a:pt x="81" y="47"/>
                </a:cubicBezTo>
                <a:cubicBezTo>
                  <a:pt x="81" y="47"/>
                  <a:pt x="81" y="47"/>
                  <a:pt x="81" y="47"/>
                </a:cubicBezTo>
                <a:cubicBezTo>
                  <a:pt x="79" y="47"/>
                  <a:pt x="78" y="47"/>
                  <a:pt x="76" y="47"/>
                </a:cubicBezTo>
                <a:cubicBezTo>
                  <a:pt x="68" y="47"/>
                  <a:pt x="61" y="52"/>
                  <a:pt x="61" y="60"/>
                </a:cubicBezTo>
                <a:cubicBezTo>
                  <a:pt x="61" y="62"/>
                  <a:pt x="61" y="63"/>
                  <a:pt x="62" y="65"/>
                </a:cubicBezTo>
                <a:cubicBezTo>
                  <a:pt x="63" y="70"/>
                  <a:pt x="67" y="72"/>
                  <a:pt x="70" y="72"/>
                </a:cubicBezTo>
                <a:cubicBezTo>
                  <a:pt x="73" y="72"/>
                  <a:pt x="76" y="70"/>
                  <a:pt x="76" y="66"/>
                </a:cubicBezTo>
                <a:cubicBezTo>
                  <a:pt x="76" y="65"/>
                  <a:pt x="76" y="65"/>
                  <a:pt x="76" y="65"/>
                </a:cubicBezTo>
                <a:cubicBezTo>
                  <a:pt x="76" y="65"/>
                  <a:pt x="76" y="65"/>
                  <a:pt x="76" y="65"/>
                </a:cubicBezTo>
                <a:cubicBezTo>
                  <a:pt x="76" y="66"/>
                  <a:pt x="76" y="66"/>
                  <a:pt x="76" y="66"/>
                </a:cubicBezTo>
                <a:cubicBezTo>
                  <a:pt x="75" y="64"/>
                  <a:pt x="72" y="61"/>
                  <a:pt x="69" y="60"/>
                </a:cubicBezTo>
                <a:cubicBezTo>
                  <a:pt x="69" y="60"/>
                  <a:pt x="69" y="60"/>
                  <a:pt x="69" y="60"/>
                </a:cubicBezTo>
                <a:cubicBezTo>
                  <a:pt x="70" y="60"/>
                  <a:pt x="71" y="60"/>
                  <a:pt x="72" y="60"/>
                </a:cubicBezTo>
                <a:cubicBezTo>
                  <a:pt x="74" y="60"/>
                  <a:pt x="76" y="61"/>
                  <a:pt x="77" y="62"/>
                </a:cubicBezTo>
                <a:cubicBezTo>
                  <a:pt x="79" y="63"/>
                  <a:pt x="79" y="65"/>
                  <a:pt x="79" y="67"/>
                </a:cubicBezTo>
                <a:cubicBezTo>
                  <a:pt x="79" y="71"/>
                  <a:pt x="77" y="76"/>
                  <a:pt x="73" y="78"/>
                </a:cubicBezTo>
                <a:cubicBezTo>
                  <a:pt x="67" y="83"/>
                  <a:pt x="57" y="86"/>
                  <a:pt x="46" y="86"/>
                </a:cubicBezTo>
                <a:cubicBezTo>
                  <a:pt x="42" y="86"/>
                  <a:pt x="39" y="86"/>
                  <a:pt x="36" y="86"/>
                </a:cubicBezTo>
                <a:cubicBezTo>
                  <a:pt x="30" y="84"/>
                  <a:pt x="23" y="81"/>
                  <a:pt x="17" y="76"/>
                </a:cubicBezTo>
                <a:cubicBezTo>
                  <a:pt x="8" y="69"/>
                  <a:pt x="5" y="61"/>
                  <a:pt x="5" y="49"/>
                </a:cubicBezTo>
                <a:cubicBezTo>
                  <a:pt x="5" y="42"/>
                  <a:pt x="6" y="33"/>
                  <a:pt x="7" y="23"/>
                </a:cubicBezTo>
                <a:cubicBezTo>
                  <a:pt x="8" y="23"/>
                  <a:pt x="8" y="23"/>
                  <a:pt x="8" y="23"/>
                </a:cubicBezTo>
                <a:cubicBezTo>
                  <a:pt x="8" y="23"/>
                  <a:pt x="8" y="23"/>
                  <a:pt x="8" y="23"/>
                </a:cubicBezTo>
                <a:cubicBezTo>
                  <a:pt x="6" y="25"/>
                  <a:pt x="3" y="37"/>
                  <a:pt x="2" y="40"/>
                </a:cubicBezTo>
                <a:cubicBezTo>
                  <a:pt x="2" y="43"/>
                  <a:pt x="1" y="49"/>
                  <a:pt x="1" y="56"/>
                </a:cubicBezTo>
                <a:cubicBezTo>
                  <a:pt x="1" y="61"/>
                  <a:pt x="1" y="67"/>
                  <a:pt x="4" y="72"/>
                </a:cubicBezTo>
                <a:cubicBezTo>
                  <a:pt x="8" y="80"/>
                  <a:pt x="13" y="85"/>
                  <a:pt x="20" y="90"/>
                </a:cubicBezTo>
                <a:cubicBezTo>
                  <a:pt x="24" y="92"/>
                  <a:pt x="34" y="95"/>
                  <a:pt x="45" y="97"/>
                </a:cubicBezTo>
                <a:cubicBezTo>
                  <a:pt x="51" y="98"/>
                  <a:pt x="57" y="99"/>
                  <a:pt x="63" y="99"/>
                </a:cubicBezTo>
                <a:cubicBezTo>
                  <a:pt x="81" y="99"/>
                  <a:pt x="97" y="94"/>
                  <a:pt x="111" y="85"/>
                </a:cubicBezTo>
                <a:cubicBezTo>
                  <a:pt x="120" y="80"/>
                  <a:pt x="129" y="71"/>
                  <a:pt x="130" y="60"/>
                </a:cubicBezTo>
                <a:cubicBezTo>
                  <a:pt x="130" y="56"/>
                  <a:pt x="134" y="53"/>
                  <a:pt x="138" y="53"/>
                </a:cubicBezTo>
                <a:cubicBezTo>
                  <a:pt x="138" y="53"/>
                  <a:pt x="138" y="53"/>
                  <a:pt x="138" y="53"/>
                </a:cubicBezTo>
                <a:cubicBezTo>
                  <a:pt x="140" y="53"/>
                  <a:pt x="143" y="55"/>
                  <a:pt x="144" y="57"/>
                </a:cubicBezTo>
                <a:cubicBezTo>
                  <a:pt x="145" y="58"/>
                  <a:pt x="145" y="59"/>
                  <a:pt x="145" y="60"/>
                </a:cubicBezTo>
                <a:cubicBezTo>
                  <a:pt x="145" y="62"/>
                  <a:pt x="143" y="65"/>
                  <a:pt x="143" y="65"/>
                </a:cubicBezTo>
                <a:cubicBezTo>
                  <a:pt x="143" y="65"/>
                  <a:pt x="143" y="65"/>
                  <a:pt x="143" y="65"/>
                </a:cubicBezTo>
                <a:cubicBezTo>
                  <a:pt x="143" y="65"/>
                  <a:pt x="143" y="65"/>
                  <a:pt x="143" y="65"/>
                </a:cubicBezTo>
                <a:cubicBezTo>
                  <a:pt x="143" y="59"/>
                  <a:pt x="141" y="57"/>
                  <a:pt x="138" y="57"/>
                </a:cubicBezTo>
                <a:cubicBezTo>
                  <a:pt x="136" y="57"/>
                  <a:pt x="135" y="58"/>
                  <a:pt x="134" y="59"/>
                </a:cubicBezTo>
                <a:cubicBezTo>
                  <a:pt x="134" y="59"/>
                  <a:pt x="134" y="59"/>
                  <a:pt x="134" y="59"/>
                </a:cubicBezTo>
                <a:cubicBezTo>
                  <a:pt x="134" y="59"/>
                  <a:pt x="134" y="59"/>
                  <a:pt x="134" y="59"/>
                </a:cubicBezTo>
                <a:cubicBezTo>
                  <a:pt x="133" y="61"/>
                  <a:pt x="132" y="63"/>
                  <a:pt x="132" y="65"/>
                </a:cubicBezTo>
                <a:cubicBezTo>
                  <a:pt x="132" y="66"/>
                  <a:pt x="132" y="67"/>
                  <a:pt x="132" y="67"/>
                </a:cubicBezTo>
                <a:cubicBezTo>
                  <a:pt x="132" y="67"/>
                  <a:pt x="132" y="67"/>
                  <a:pt x="132" y="67"/>
                </a:cubicBezTo>
                <a:cubicBezTo>
                  <a:pt x="132" y="67"/>
                  <a:pt x="132" y="67"/>
                  <a:pt x="132" y="67"/>
                </a:cubicBezTo>
                <a:cubicBezTo>
                  <a:pt x="134" y="72"/>
                  <a:pt x="139" y="74"/>
                  <a:pt x="144" y="74"/>
                </a:cubicBezTo>
                <a:cubicBezTo>
                  <a:pt x="148" y="74"/>
                  <a:pt x="152" y="73"/>
                  <a:pt x="156" y="70"/>
                </a:cubicBezTo>
                <a:cubicBezTo>
                  <a:pt x="159" y="67"/>
                  <a:pt x="160" y="64"/>
                  <a:pt x="160" y="60"/>
                </a:cubicBezTo>
                <a:cubicBezTo>
                  <a:pt x="160" y="57"/>
                  <a:pt x="159" y="54"/>
                  <a:pt x="157" y="52"/>
                </a:cubicBezTo>
                <a:cubicBezTo>
                  <a:pt x="157" y="52"/>
                  <a:pt x="157" y="52"/>
                  <a:pt x="157" y="52"/>
                </a:cubicBezTo>
                <a:cubicBezTo>
                  <a:pt x="157" y="52"/>
                  <a:pt x="157" y="52"/>
                  <a:pt x="157" y="52"/>
                </a:cubicBezTo>
                <a:cubicBezTo>
                  <a:pt x="160" y="50"/>
                  <a:pt x="162" y="46"/>
                  <a:pt x="162" y="41"/>
                </a:cubicBezTo>
                <a:cubicBezTo>
                  <a:pt x="162" y="40"/>
                  <a:pt x="162" y="39"/>
                  <a:pt x="162" y="38"/>
                </a:cubicBezTo>
                <a:cubicBezTo>
                  <a:pt x="161" y="34"/>
                  <a:pt x="155" y="31"/>
                  <a:pt x="150" y="30"/>
                </a:cubicBezTo>
                <a:cubicBezTo>
                  <a:pt x="150" y="30"/>
                  <a:pt x="150" y="30"/>
                  <a:pt x="150" y="30"/>
                </a:cubicBezTo>
                <a:cubicBezTo>
                  <a:pt x="150" y="30"/>
                  <a:pt x="150" y="30"/>
                  <a:pt x="150" y="30"/>
                </a:cubicBezTo>
                <a:cubicBezTo>
                  <a:pt x="148" y="22"/>
                  <a:pt x="143" y="20"/>
                  <a:pt x="137" y="20"/>
                </a:cubicBezTo>
                <a:cubicBezTo>
                  <a:pt x="135" y="20"/>
                  <a:pt x="133" y="21"/>
                  <a:pt x="130" y="21"/>
                </a:cubicBezTo>
                <a:cubicBezTo>
                  <a:pt x="130" y="21"/>
                  <a:pt x="130" y="21"/>
                  <a:pt x="130" y="21"/>
                </a:cubicBezTo>
                <a:cubicBezTo>
                  <a:pt x="131" y="21"/>
                  <a:pt x="131" y="21"/>
                  <a:pt x="131" y="21"/>
                </a:cubicBezTo>
                <a:cubicBezTo>
                  <a:pt x="131" y="23"/>
                  <a:pt x="131" y="24"/>
                  <a:pt x="131" y="26"/>
                </a:cubicBezTo>
                <a:cubicBezTo>
                  <a:pt x="131" y="30"/>
                  <a:pt x="130" y="33"/>
                  <a:pt x="129" y="35"/>
                </a:cubicBezTo>
                <a:cubicBezTo>
                  <a:pt x="127" y="37"/>
                  <a:pt x="124" y="39"/>
                  <a:pt x="120" y="39"/>
                </a:cubicBezTo>
                <a:cubicBezTo>
                  <a:pt x="114" y="39"/>
                  <a:pt x="110" y="35"/>
                  <a:pt x="110" y="29"/>
                </a:cubicBezTo>
                <a:cubicBezTo>
                  <a:pt x="110" y="29"/>
                  <a:pt x="110" y="29"/>
                  <a:pt x="110" y="29"/>
                </a:cubicBezTo>
                <a:cubicBezTo>
                  <a:pt x="110" y="26"/>
                  <a:pt x="111" y="24"/>
                  <a:pt x="112" y="23"/>
                </a:cubicBezTo>
                <a:cubicBezTo>
                  <a:pt x="114" y="22"/>
                  <a:pt x="116" y="21"/>
                  <a:pt x="117" y="21"/>
                </a:cubicBezTo>
                <a:cubicBezTo>
                  <a:pt x="119" y="21"/>
                  <a:pt x="121" y="23"/>
                  <a:pt x="121" y="24"/>
                </a:cubicBezTo>
                <a:cubicBezTo>
                  <a:pt x="121" y="24"/>
                  <a:pt x="121" y="24"/>
                  <a:pt x="121" y="24"/>
                </a:cubicBezTo>
                <a:cubicBezTo>
                  <a:pt x="121" y="24"/>
                  <a:pt x="121" y="24"/>
                  <a:pt x="121" y="24"/>
                </a:cubicBezTo>
                <a:cubicBezTo>
                  <a:pt x="120" y="24"/>
                  <a:pt x="119" y="24"/>
                  <a:pt x="118" y="24"/>
                </a:cubicBezTo>
                <a:cubicBezTo>
                  <a:pt x="114" y="24"/>
                  <a:pt x="112" y="26"/>
                  <a:pt x="112" y="29"/>
                </a:cubicBezTo>
                <a:cubicBezTo>
                  <a:pt x="112" y="31"/>
                  <a:pt x="113" y="33"/>
                  <a:pt x="116" y="35"/>
                </a:cubicBezTo>
                <a:cubicBezTo>
                  <a:pt x="117" y="36"/>
                  <a:pt x="119" y="36"/>
                  <a:pt x="120" y="36"/>
                </a:cubicBezTo>
                <a:cubicBezTo>
                  <a:pt x="123" y="36"/>
                  <a:pt x="125" y="35"/>
                  <a:pt x="126" y="33"/>
                </a:cubicBezTo>
                <a:cubicBezTo>
                  <a:pt x="127" y="31"/>
                  <a:pt x="128" y="28"/>
                  <a:pt x="128" y="25"/>
                </a:cubicBezTo>
                <a:cubicBezTo>
                  <a:pt x="128" y="23"/>
                  <a:pt x="127" y="20"/>
                  <a:pt x="126" y="18"/>
                </a:cubicBezTo>
                <a:cubicBezTo>
                  <a:pt x="125" y="15"/>
                  <a:pt x="121" y="13"/>
                  <a:pt x="117" y="11"/>
                </a:cubicBezTo>
                <a:cubicBezTo>
                  <a:pt x="116" y="11"/>
                  <a:pt x="113" y="10"/>
                  <a:pt x="110" y="10"/>
                </a:cubicBezTo>
                <a:cubicBezTo>
                  <a:pt x="107" y="10"/>
                  <a:pt x="105" y="11"/>
                  <a:pt x="102" y="11"/>
                </a:cubicBezTo>
                <a:cubicBezTo>
                  <a:pt x="102" y="11"/>
                  <a:pt x="102" y="11"/>
                  <a:pt x="102" y="11"/>
                </a:cubicBezTo>
                <a:cubicBezTo>
                  <a:pt x="102" y="11"/>
                  <a:pt x="102" y="11"/>
                  <a:pt x="102" y="11"/>
                </a:cubicBezTo>
                <a:cubicBezTo>
                  <a:pt x="99" y="8"/>
                  <a:pt x="96" y="4"/>
                  <a:pt x="91" y="3"/>
                </a:cubicBezTo>
                <a:cubicBezTo>
                  <a:pt x="91" y="3"/>
                  <a:pt x="91" y="3"/>
                  <a:pt x="91" y="3"/>
                </a:cubicBezTo>
                <a:cubicBezTo>
                  <a:pt x="91" y="3"/>
                  <a:pt x="91" y="3"/>
                  <a:pt x="91" y="3"/>
                </a:cubicBezTo>
                <a:cubicBezTo>
                  <a:pt x="96" y="4"/>
                  <a:pt x="99" y="8"/>
                  <a:pt x="102" y="11"/>
                </a:cubicBezTo>
                <a:cubicBezTo>
                  <a:pt x="102" y="11"/>
                  <a:pt x="102" y="11"/>
                  <a:pt x="102" y="11"/>
                </a:cubicBezTo>
                <a:cubicBezTo>
                  <a:pt x="102" y="11"/>
                  <a:pt x="102" y="11"/>
                  <a:pt x="102" y="11"/>
                </a:cubicBezTo>
                <a:cubicBezTo>
                  <a:pt x="105" y="10"/>
                  <a:pt x="107" y="10"/>
                  <a:pt x="110" y="10"/>
                </a:cubicBezTo>
                <a:cubicBezTo>
                  <a:pt x="113" y="10"/>
                  <a:pt x="116" y="11"/>
                  <a:pt x="117" y="11"/>
                </a:cubicBezTo>
                <a:cubicBezTo>
                  <a:pt x="121" y="12"/>
                  <a:pt x="125" y="15"/>
                  <a:pt x="126" y="18"/>
                </a:cubicBezTo>
                <a:cubicBezTo>
                  <a:pt x="128" y="20"/>
                  <a:pt x="128" y="23"/>
                  <a:pt x="128" y="25"/>
                </a:cubicBezTo>
                <a:cubicBezTo>
                  <a:pt x="128" y="28"/>
                  <a:pt x="127" y="31"/>
                  <a:pt x="126" y="33"/>
                </a:cubicBezTo>
                <a:cubicBezTo>
                  <a:pt x="125" y="35"/>
                  <a:pt x="123" y="36"/>
                  <a:pt x="120" y="36"/>
                </a:cubicBezTo>
                <a:cubicBezTo>
                  <a:pt x="119" y="36"/>
                  <a:pt x="117" y="36"/>
                  <a:pt x="116" y="35"/>
                </a:cubicBezTo>
                <a:cubicBezTo>
                  <a:pt x="113" y="34"/>
                  <a:pt x="112" y="31"/>
                  <a:pt x="112" y="29"/>
                </a:cubicBezTo>
                <a:cubicBezTo>
                  <a:pt x="112" y="28"/>
                  <a:pt x="113" y="26"/>
                  <a:pt x="114" y="25"/>
                </a:cubicBezTo>
                <a:cubicBezTo>
                  <a:pt x="115" y="24"/>
                  <a:pt x="116" y="24"/>
                  <a:pt x="118" y="24"/>
                </a:cubicBezTo>
                <a:cubicBezTo>
                  <a:pt x="119" y="24"/>
                  <a:pt x="120" y="24"/>
                  <a:pt x="121" y="24"/>
                </a:cubicBezTo>
                <a:cubicBezTo>
                  <a:pt x="121" y="24"/>
                  <a:pt x="121" y="24"/>
                  <a:pt x="121" y="24"/>
                </a:cubicBezTo>
                <a:cubicBezTo>
                  <a:pt x="121" y="24"/>
                  <a:pt x="121" y="24"/>
                  <a:pt x="121" y="24"/>
                </a:cubicBezTo>
                <a:cubicBezTo>
                  <a:pt x="121" y="23"/>
                  <a:pt x="119" y="21"/>
                  <a:pt x="117" y="21"/>
                </a:cubicBezTo>
                <a:cubicBezTo>
                  <a:pt x="116" y="21"/>
                  <a:pt x="114" y="22"/>
                  <a:pt x="113" y="23"/>
                </a:cubicBezTo>
                <a:cubicBezTo>
                  <a:pt x="111" y="24"/>
                  <a:pt x="110" y="26"/>
                  <a:pt x="110" y="29"/>
                </a:cubicBezTo>
                <a:cubicBezTo>
                  <a:pt x="110" y="29"/>
                  <a:pt x="110" y="29"/>
                  <a:pt x="110" y="29"/>
                </a:cubicBezTo>
                <a:cubicBezTo>
                  <a:pt x="110" y="35"/>
                  <a:pt x="114" y="39"/>
                  <a:pt x="120" y="39"/>
                </a:cubicBezTo>
                <a:cubicBezTo>
                  <a:pt x="128" y="39"/>
                  <a:pt x="131" y="33"/>
                  <a:pt x="131" y="26"/>
                </a:cubicBezTo>
                <a:cubicBezTo>
                  <a:pt x="131" y="24"/>
                  <a:pt x="131" y="23"/>
                  <a:pt x="130" y="21"/>
                </a:cubicBezTo>
                <a:cubicBezTo>
                  <a:pt x="130" y="21"/>
                  <a:pt x="130" y="21"/>
                  <a:pt x="130" y="21"/>
                </a:cubicBezTo>
                <a:cubicBezTo>
                  <a:pt x="130" y="21"/>
                  <a:pt x="130" y="21"/>
                  <a:pt x="130" y="21"/>
                </a:cubicBezTo>
                <a:cubicBezTo>
                  <a:pt x="133" y="20"/>
                  <a:pt x="135" y="20"/>
                  <a:pt x="137" y="20"/>
                </a:cubicBezTo>
                <a:cubicBezTo>
                  <a:pt x="143" y="20"/>
                  <a:pt x="148" y="22"/>
                  <a:pt x="150" y="30"/>
                </a:cubicBezTo>
                <a:cubicBezTo>
                  <a:pt x="150" y="30"/>
                  <a:pt x="150" y="30"/>
                  <a:pt x="150" y="30"/>
                </a:cubicBezTo>
                <a:cubicBezTo>
                  <a:pt x="150" y="30"/>
                  <a:pt x="150" y="30"/>
                  <a:pt x="150" y="30"/>
                </a:cubicBezTo>
                <a:cubicBezTo>
                  <a:pt x="155" y="31"/>
                  <a:pt x="161" y="34"/>
                  <a:pt x="162" y="38"/>
                </a:cubicBezTo>
                <a:cubicBezTo>
                  <a:pt x="162" y="39"/>
                  <a:pt x="162" y="40"/>
                  <a:pt x="162" y="41"/>
                </a:cubicBezTo>
                <a:cubicBezTo>
                  <a:pt x="162" y="46"/>
                  <a:pt x="160" y="50"/>
                  <a:pt x="157" y="52"/>
                </a:cubicBezTo>
                <a:cubicBezTo>
                  <a:pt x="157" y="52"/>
                  <a:pt x="157" y="52"/>
                  <a:pt x="157" y="52"/>
                </a:cubicBezTo>
                <a:cubicBezTo>
                  <a:pt x="157" y="52"/>
                  <a:pt x="157" y="52"/>
                  <a:pt x="157" y="52"/>
                </a:cubicBezTo>
                <a:cubicBezTo>
                  <a:pt x="159" y="54"/>
                  <a:pt x="160" y="57"/>
                  <a:pt x="160" y="60"/>
                </a:cubicBezTo>
                <a:cubicBezTo>
                  <a:pt x="160" y="64"/>
                  <a:pt x="159" y="67"/>
                  <a:pt x="156" y="70"/>
                </a:cubicBezTo>
                <a:cubicBezTo>
                  <a:pt x="152" y="73"/>
                  <a:pt x="148" y="75"/>
                  <a:pt x="144" y="75"/>
                </a:cubicBezTo>
                <a:cubicBezTo>
                  <a:pt x="139" y="75"/>
                  <a:pt x="134" y="72"/>
                  <a:pt x="132" y="67"/>
                </a:cubicBezTo>
                <a:cubicBezTo>
                  <a:pt x="132" y="67"/>
                  <a:pt x="132" y="67"/>
                  <a:pt x="132" y="67"/>
                </a:cubicBezTo>
                <a:cubicBezTo>
                  <a:pt x="132" y="67"/>
                  <a:pt x="132" y="67"/>
                  <a:pt x="132" y="67"/>
                </a:cubicBezTo>
                <a:cubicBezTo>
                  <a:pt x="132" y="67"/>
                  <a:pt x="132" y="66"/>
                  <a:pt x="132" y="65"/>
                </a:cubicBezTo>
                <a:cubicBezTo>
                  <a:pt x="132" y="63"/>
                  <a:pt x="132" y="61"/>
                  <a:pt x="133" y="59"/>
                </a:cubicBezTo>
                <a:cubicBezTo>
                  <a:pt x="133" y="59"/>
                  <a:pt x="133" y="59"/>
                  <a:pt x="133" y="59"/>
                </a:cubicBezTo>
                <a:cubicBezTo>
                  <a:pt x="133" y="59"/>
                  <a:pt x="133" y="59"/>
                  <a:pt x="133" y="59"/>
                </a:cubicBezTo>
                <a:cubicBezTo>
                  <a:pt x="135" y="57"/>
                  <a:pt x="136" y="57"/>
                  <a:pt x="138" y="57"/>
                </a:cubicBezTo>
                <a:cubicBezTo>
                  <a:pt x="141" y="57"/>
                  <a:pt x="143" y="59"/>
                  <a:pt x="143" y="65"/>
                </a:cubicBezTo>
                <a:cubicBezTo>
                  <a:pt x="143" y="65"/>
                  <a:pt x="143" y="65"/>
                  <a:pt x="143" y="65"/>
                </a:cubicBezTo>
                <a:cubicBezTo>
                  <a:pt x="143" y="64"/>
                  <a:pt x="143" y="64"/>
                  <a:pt x="143" y="64"/>
                </a:cubicBezTo>
                <a:cubicBezTo>
                  <a:pt x="143" y="64"/>
                  <a:pt x="144" y="64"/>
                  <a:pt x="144" y="63"/>
                </a:cubicBezTo>
                <a:cubicBezTo>
                  <a:pt x="144" y="62"/>
                  <a:pt x="145" y="61"/>
                  <a:pt x="145" y="60"/>
                </a:cubicBezTo>
                <a:cubicBezTo>
                  <a:pt x="145" y="59"/>
                  <a:pt x="144" y="58"/>
                  <a:pt x="144" y="58"/>
                </a:cubicBezTo>
                <a:cubicBezTo>
                  <a:pt x="143" y="55"/>
                  <a:pt x="140" y="54"/>
                  <a:pt x="138" y="53"/>
                </a:cubicBezTo>
                <a:cubicBezTo>
                  <a:pt x="138" y="53"/>
                  <a:pt x="138" y="53"/>
                  <a:pt x="138" y="53"/>
                </a:cubicBezTo>
                <a:cubicBezTo>
                  <a:pt x="134" y="53"/>
                  <a:pt x="131" y="57"/>
                  <a:pt x="130" y="60"/>
                </a:cubicBezTo>
                <a:cubicBezTo>
                  <a:pt x="129" y="71"/>
                  <a:pt x="120" y="80"/>
                  <a:pt x="111" y="86"/>
                </a:cubicBezTo>
                <a:cubicBezTo>
                  <a:pt x="97" y="94"/>
                  <a:pt x="81" y="99"/>
                  <a:pt x="63" y="99"/>
                </a:cubicBezTo>
                <a:cubicBezTo>
                  <a:pt x="57" y="99"/>
                  <a:pt x="51" y="98"/>
                  <a:pt x="45" y="97"/>
                </a:cubicBezTo>
                <a:cubicBezTo>
                  <a:pt x="34" y="96"/>
                  <a:pt x="24" y="93"/>
                  <a:pt x="20" y="90"/>
                </a:cubicBezTo>
                <a:cubicBezTo>
                  <a:pt x="13" y="85"/>
                  <a:pt x="7" y="80"/>
                  <a:pt x="4" y="72"/>
                </a:cubicBezTo>
                <a:cubicBezTo>
                  <a:pt x="1" y="67"/>
                  <a:pt x="0" y="61"/>
                  <a:pt x="0" y="56"/>
                </a:cubicBezTo>
                <a:cubicBezTo>
                  <a:pt x="0" y="49"/>
                  <a:pt x="2" y="43"/>
                  <a:pt x="2" y="40"/>
                </a:cubicBezTo>
                <a:cubicBezTo>
                  <a:pt x="3" y="37"/>
                  <a:pt x="6" y="25"/>
                  <a:pt x="7" y="23"/>
                </a:cubicBezTo>
                <a:cubicBezTo>
                  <a:pt x="8" y="23"/>
                  <a:pt x="8" y="23"/>
                  <a:pt x="8" y="23"/>
                </a:cubicBezTo>
                <a:cubicBezTo>
                  <a:pt x="6" y="33"/>
                  <a:pt x="5" y="42"/>
                  <a:pt x="5" y="49"/>
                </a:cubicBezTo>
                <a:cubicBezTo>
                  <a:pt x="5" y="61"/>
                  <a:pt x="8" y="69"/>
                  <a:pt x="17" y="76"/>
                </a:cubicBezTo>
                <a:cubicBezTo>
                  <a:pt x="23" y="81"/>
                  <a:pt x="30" y="84"/>
                  <a:pt x="36" y="85"/>
                </a:cubicBezTo>
                <a:cubicBezTo>
                  <a:pt x="39" y="86"/>
                  <a:pt x="42" y="86"/>
                  <a:pt x="46" y="86"/>
                </a:cubicBezTo>
                <a:cubicBezTo>
                  <a:pt x="57" y="86"/>
                  <a:pt x="67" y="83"/>
                  <a:pt x="73" y="78"/>
                </a:cubicBezTo>
                <a:cubicBezTo>
                  <a:pt x="76" y="75"/>
                  <a:pt x="79" y="71"/>
                  <a:pt x="79" y="67"/>
                </a:cubicBezTo>
                <a:cubicBezTo>
                  <a:pt x="79" y="63"/>
                  <a:pt x="77" y="60"/>
                  <a:pt x="72" y="60"/>
                </a:cubicBezTo>
                <a:cubicBezTo>
                  <a:pt x="71" y="60"/>
                  <a:pt x="70" y="60"/>
                  <a:pt x="69" y="60"/>
                </a:cubicBezTo>
                <a:cubicBezTo>
                  <a:pt x="69" y="60"/>
                  <a:pt x="69" y="60"/>
                  <a:pt x="69" y="60"/>
                </a:cubicBezTo>
                <a:cubicBezTo>
                  <a:pt x="69" y="60"/>
                  <a:pt x="69" y="60"/>
                  <a:pt x="69" y="60"/>
                </a:cubicBezTo>
                <a:cubicBezTo>
                  <a:pt x="72" y="61"/>
                  <a:pt x="75" y="64"/>
                  <a:pt x="76" y="65"/>
                </a:cubicBezTo>
                <a:cubicBezTo>
                  <a:pt x="76" y="65"/>
                  <a:pt x="76" y="65"/>
                  <a:pt x="76" y="65"/>
                </a:cubicBezTo>
                <a:cubicBezTo>
                  <a:pt x="76" y="65"/>
                  <a:pt x="76" y="65"/>
                  <a:pt x="76" y="65"/>
                </a:cubicBezTo>
                <a:cubicBezTo>
                  <a:pt x="76" y="66"/>
                  <a:pt x="76" y="66"/>
                  <a:pt x="76" y="66"/>
                </a:cubicBezTo>
                <a:cubicBezTo>
                  <a:pt x="76" y="68"/>
                  <a:pt x="76" y="70"/>
                  <a:pt x="74" y="71"/>
                </a:cubicBezTo>
                <a:cubicBezTo>
                  <a:pt x="73" y="72"/>
                  <a:pt x="72" y="73"/>
                  <a:pt x="70" y="73"/>
                </a:cubicBezTo>
                <a:cubicBezTo>
                  <a:pt x="67" y="73"/>
                  <a:pt x="63" y="70"/>
                  <a:pt x="62" y="65"/>
                </a:cubicBezTo>
                <a:cubicBezTo>
                  <a:pt x="61" y="63"/>
                  <a:pt x="61" y="62"/>
                  <a:pt x="61" y="60"/>
                </a:cubicBezTo>
                <a:cubicBezTo>
                  <a:pt x="61" y="56"/>
                  <a:pt x="63" y="52"/>
                  <a:pt x="65" y="50"/>
                </a:cubicBezTo>
                <a:cubicBezTo>
                  <a:pt x="68" y="48"/>
                  <a:pt x="72" y="47"/>
                  <a:pt x="76" y="47"/>
                </a:cubicBezTo>
                <a:cubicBezTo>
                  <a:pt x="78" y="47"/>
                  <a:pt x="79" y="47"/>
                  <a:pt x="81" y="47"/>
                </a:cubicBezTo>
                <a:cubicBezTo>
                  <a:pt x="81" y="47"/>
                  <a:pt x="81" y="47"/>
                  <a:pt x="81" y="47"/>
                </a:cubicBezTo>
                <a:cubicBezTo>
                  <a:pt x="81" y="47"/>
                  <a:pt x="81" y="47"/>
                  <a:pt x="81" y="47"/>
                </a:cubicBezTo>
                <a:cubicBezTo>
                  <a:pt x="83" y="45"/>
                  <a:pt x="87" y="44"/>
                  <a:pt x="90" y="44"/>
                </a:cubicBezTo>
                <a:cubicBezTo>
                  <a:pt x="93" y="44"/>
                  <a:pt x="97" y="45"/>
                  <a:pt x="100" y="49"/>
                </a:cubicBezTo>
                <a:cubicBezTo>
                  <a:pt x="100" y="49"/>
                  <a:pt x="100" y="49"/>
                  <a:pt x="100" y="49"/>
                </a:cubicBezTo>
                <a:cubicBezTo>
                  <a:pt x="100" y="49"/>
                  <a:pt x="100" y="49"/>
                  <a:pt x="100" y="49"/>
                </a:cubicBezTo>
                <a:cubicBezTo>
                  <a:pt x="101" y="49"/>
                  <a:pt x="102" y="48"/>
                  <a:pt x="103" y="48"/>
                </a:cubicBezTo>
                <a:cubicBezTo>
                  <a:pt x="108" y="48"/>
                  <a:pt x="114" y="51"/>
                  <a:pt x="116" y="58"/>
                </a:cubicBezTo>
                <a:cubicBezTo>
                  <a:pt x="117" y="60"/>
                  <a:pt x="117" y="62"/>
                  <a:pt x="117" y="64"/>
                </a:cubicBezTo>
                <a:cubicBezTo>
                  <a:pt x="117" y="68"/>
                  <a:pt x="116" y="72"/>
                  <a:pt x="113" y="73"/>
                </a:cubicBezTo>
                <a:cubicBezTo>
                  <a:pt x="112" y="74"/>
                  <a:pt x="111" y="74"/>
                  <a:pt x="110" y="74"/>
                </a:cubicBezTo>
                <a:cubicBezTo>
                  <a:pt x="108" y="74"/>
                  <a:pt x="105" y="72"/>
                  <a:pt x="104" y="70"/>
                </a:cubicBezTo>
                <a:cubicBezTo>
                  <a:pt x="104" y="69"/>
                  <a:pt x="103" y="68"/>
                  <a:pt x="103" y="67"/>
                </a:cubicBezTo>
                <a:cubicBezTo>
                  <a:pt x="103" y="65"/>
                  <a:pt x="106" y="63"/>
                  <a:pt x="108" y="62"/>
                </a:cubicBezTo>
                <a:cubicBezTo>
                  <a:pt x="108" y="62"/>
                  <a:pt x="108" y="62"/>
                  <a:pt x="108" y="62"/>
                </a:cubicBezTo>
                <a:cubicBezTo>
                  <a:pt x="108" y="62"/>
                  <a:pt x="108" y="62"/>
                  <a:pt x="108" y="62"/>
                </a:cubicBezTo>
                <a:cubicBezTo>
                  <a:pt x="107" y="62"/>
                  <a:pt x="106" y="62"/>
                  <a:pt x="105" y="62"/>
                </a:cubicBezTo>
                <a:cubicBezTo>
                  <a:pt x="102" y="62"/>
                  <a:pt x="99" y="63"/>
                  <a:pt x="97" y="67"/>
                </a:cubicBezTo>
                <a:cubicBezTo>
                  <a:pt x="95" y="70"/>
                  <a:pt x="93" y="75"/>
                  <a:pt x="91" y="78"/>
                </a:cubicBezTo>
                <a:cubicBezTo>
                  <a:pt x="89" y="81"/>
                  <a:pt x="82" y="87"/>
                  <a:pt x="74" y="89"/>
                </a:cubicBezTo>
                <a:cubicBezTo>
                  <a:pt x="68" y="90"/>
                  <a:pt x="62" y="90"/>
                  <a:pt x="56" y="90"/>
                </a:cubicBezTo>
                <a:cubicBezTo>
                  <a:pt x="45" y="90"/>
                  <a:pt x="34" y="89"/>
                  <a:pt x="24" y="87"/>
                </a:cubicBezTo>
                <a:cubicBezTo>
                  <a:pt x="24" y="87"/>
                  <a:pt x="24" y="87"/>
                  <a:pt x="24" y="87"/>
                </a:cubicBezTo>
                <a:cubicBezTo>
                  <a:pt x="24" y="86"/>
                  <a:pt x="24" y="86"/>
                  <a:pt x="24" y="86"/>
                </a:cubicBezTo>
                <a:cubicBezTo>
                  <a:pt x="30" y="91"/>
                  <a:pt x="43" y="93"/>
                  <a:pt x="55" y="93"/>
                </a:cubicBezTo>
                <a:cubicBezTo>
                  <a:pt x="63" y="93"/>
                  <a:pt x="70" y="92"/>
                  <a:pt x="75" y="91"/>
                </a:cubicBezTo>
                <a:cubicBezTo>
                  <a:pt x="83" y="89"/>
                  <a:pt x="88" y="86"/>
                  <a:pt x="92" y="80"/>
                </a:cubicBezTo>
                <a:cubicBezTo>
                  <a:pt x="94" y="78"/>
                  <a:pt x="98" y="73"/>
                  <a:pt x="101" y="66"/>
                </a:cubicBezTo>
                <a:cubicBezTo>
                  <a:pt x="101" y="66"/>
                  <a:pt x="101" y="66"/>
                  <a:pt x="101" y="66"/>
                </a:cubicBezTo>
                <a:cubicBezTo>
                  <a:pt x="101" y="66"/>
                  <a:pt x="101" y="66"/>
                  <a:pt x="101" y="66"/>
                </a:cubicBezTo>
                <a:cubicBezTo>
                  <a:pt x="102" y="70"/>
                  <a:pt x="101" y="72"/>
                  <a:pt x="106" y="75"/>
                </a:cubicBezTo>
                <a:cubicBezTo>
                  <a:pt x="108" y="76"/>
                  <a:pt x="110" y="76"/>
                  <a:pt x="112" y="76"/>
                </a:cubicBezTo>
                <a:cubicBezTo>
                  <a:pt x="114" y="76"/>
                  <a:pt x="117" y="75"/>
                  <a:pt x="118" y="72"/>
                </a:cubicBezTo>
                <a:cubicBezTo>
                  <a:pt x="119" y="70"/>
                  <a:pt x="120" y="67"/>
                  <a:pt x="120" y="64"/>
                </a:cubicBezTo>
                <a:cubicBezTo>
                  <a:pt x="120" y="59"/>
                  <a:pt x="118" y="53"/>
                  <a:pt x="115" y="50"/>
                </a:cubicBezTo>
                <a:cubicBezTo>
                  <a:pt x="113" y="48"/>
                  <a:pt x="107" y="46"/>
                  <a:pt x="103" y="46"/>
                </a:cubicBezTo>
                <a:cubicBezTo>
                  <a:pt x="102" y="46"/>
                  <a:pt x="101" y="46"/>
                  <a:pt x="100" y="46"/>
                </a:cubicBezTo>
                <a:cubicBezTo>
                  <a:pt x="100" y="46"/>
                  <a:pt x="100" y="46"/>
                  <a:pt x="100" y="46"/>
                </a:cubicBezTo>
                <a:cubicBezTo>
                  <a:pt x="100" y="46"/>
                  <a:pt x="100" y="46"/>
                  <a:pt x="100" y="46"/>
                </a:cubicBezTo>
                <a:cubicBezTo>
                  <a:pt x="99" y="43"/>
                  <a:pt x="95" y="42"/>
                  <a:pt x="90" y="42"/>
                </a:cubicBezTo>
                <a:cubicBezTo>
                  <a:pt x="86" y="42"/>
                  <a:pt x="82" y="43"/>
                  <a:pt x="80" y="45"/>
                </a:cubicBezTo>
                <a:cubicBezTo>
                  <a:pt x="80" y="45"/>
                  <a:pt x="80" y="45"/>
                  <a:pt x="80" y="45"/>
                </a:cubicBezTo>
                <a:cubicBezTo>
                  <a:pt x="80" y="45"/>
                  <a:pt x="80" y="45"/>
                  <a:pt x="80" y="45"/>
                </a:cubicBezTo>
                <a:cubicBezTo>
                  <a:pt x="78" y="44"/>
                  <a:pt x="77" y="44"/>
                  <a:pt x="75" y="44"/>
                </a:cubicBezTo>
                <a:cubicBezTo>
                  <a:pt x="72" y="44"/>
                  <a:pt x="69" y="45"/>
                  <a:pt x="66" y="47"/>
                </a:cubicBezTo>
                <a:cubicBezTo>
                  <a:pt x="61" y="50"/>
                  <a:pt x="59" y="55"/>
                  <a:pt x="59" y="61"/>
                </a:cubicBezTo>
                <a:cubicBezTo>
                  <a:pt x="59" y="68"/>
                  <a:pt x="63" y="75"/>
                  <a:pt x="72" y="75"/>
                </a:cubicBezTo>
                <a:cubicBezTo>
                  <a:pt x="72" y="75"/>
                  <a:pt x="72" y="75"/>
                  <a:pt x="72" y="75"/>
                </a:cubicBezTo>
                <a:cubicBezTo>
                  <a:pt x="72" y="75"/>
                  <a:pt x="72" y="75"/>
                  <a:pt x="72" y="75"/>
                </a:cubicBezTo>
                <a:cubicBezTo>
                  <a:pt x="64" y="81"/>
                  <a:pt x="55" y="84"/>
                  <a:pt x="47" y="84"/>
                </a:cubicBezTo>
                <a:cubicBezTo>
                  <a:pt x="40" y="84"/>
                  <a:pt x="33" y="82"/>
                  <a:pt x="26" y="79"/>
                </a:cubicBezTo>
                <a:cubicBezTo>
                  <a:pt x="11" y="72"/>
                  <a:pt x="8" y="61"/>
                  <a:pt x="8" y="47"/>
                </a:cubicBezTo>
                <a:cubicBezTo>
                  <a:pt x="8" y="42"/>
                  <a:pt x="8" y="36"/>
                  <a:pt x="9" y="30"/>
                </a:cubicBezTo>
                <a:cubicBezTo>
                  <a:pt x="9" y="26"/>
                  <a:pt x="10" y="18"/>
                  <a:pt x="11" y="12"/>
                </a:cubicBezTo>
                <a:cubicBezTo>
                  <a:pt x="11" y="9"/>
                  <a:pt x="11" y="6"/>
                  <a:pt x="11" y="4"/>
                </a:cubicBezTo>
                <a:cubicBezTo>
                  <a:pt x="11" y="3"/>
                  <a:pt x="12" y="2"/>
                  <a:pt x="12" y="1"/>
                </a:cubicBezTo>
                <a:cubicBezTo>
                  <a:pt x="12" y="1"/>
                  <a:pt x="12" y="1"/>
                  <a:pt x="12" y="1"/>
                </a:cubicBezTo>
                <a:cubicBezTo>
                  <a:pt x="12" y="0"/>
                  <a:pt x="12" y="0"/>
                  <a:pt x="12" y="0"/>
                </a:cubicBezTo>
                <a:cubicBezTo>
                  <a:pt x="12" y="0"/>
                  <a:pt x="12" y="0"/>
                  <a:pt x="12" y="0"/>
                </a:cubicBezTo>
                <a:cubicBezTo>
                  <a:pt x="12" y="0"/>
                  <a:pt x="12" y="0"/>
                  <a:pt x="12" y="0"/>
                </a:cubicBezTo>
                <a:cubicBezTo>
                  <a:pt x="12" y="0"/>
                  <a:pt x="12" y="0"/>
                  <a:pt x="12" y="0"/>
                </a:cubicBezTo>
                <a:cubicBezTo>
                  <a:pt x="12" y="0"/>
                  <a:pt x="12" y="0"/>
                  <a:pt x="12" y="0"/>
                </a:cubicBezTo>
                <a:cubicBezTo>
                  <a:pt x="12" y="0"/>
                  <a:pt x="12" y="0"/>
                  <a:pt x="12" y="0"/>
                </a:cubicBezTo>
                <a:cubicBezTo>
                  <a:pt x="14" y="7"/>
                  <a:pt x="14" y="14"/>
                  <a:pt x="14" y="22"/>
                </a:cubicBezTo>
                <a:cubicBezTo>
                  <a:pt x="14" y="27"/>
                  <a:pt x="14" y="33"/>
                  <a:pt x="14" y="39"/>
                </a:cubicBezTo>
                <a:cubicBezTo>
                  <a:pt x="14" y="54"/>
                  <a:pt x="16" y="67"/>
                  <a:pt x="31" y="73"/>
                </a:cubicBezTo>
                <a:cubicBezTo>
                  <a:pt x="33" y="74"/>
                  <a:pt x="36" y="75"/>
                  <a:pt x="38" y="75"/>
                </a:cubicBezTo>
                <a:cubicBezTo>
                  <a:pt x="46" y="75"/>
                  <a:pt x="53" y="71"/>
                  <a:pt x="55" y="66"/>
                </a:cubicBezTo>
                <a:cubicBezTo>
                  <a:pt x="56" y="64"/>
                  <a:pt x="56" y="62"/>
                  <a:pt x="56" y="59"/>
                </a:cubicBezTo>
                <a:cubicBezTo>
                  <a:pt x="56" y="57"/>
                  <a:pt x="56" y="55"/>
                  <a:pt x="55" y="53"/>
                </a:cubicBezTo>
                <a:cubicBezTo>
                  <a:pt x="54" y="52"/>
                  <a:pt x="51" y="51"/>
                  <a:pt x="49" y="51"/>
                </a:cubicBezTo>
                <a:cubicBezTo>
                  <a:pt x="48" y="51"/>
                  <a:pt x="47" y="52"/>
                  <a:pt x="46" y="52"/>
                </a:cubicBezTo>
                <a:cubicBezTo>
                  <a:pt x="45" y="52"/>
                  <a:pt x="44" y="54"/>
                  <a:pt x="44" y="55"/>
                </a:cubicBezTo>
                <a:cubicBezTo>
                  <a:pt x="44" y="57"/>
                  <a:pt x="45" y="59"/>
                  <a:pt x="47" y="60"/>
                </a:cubicBezTo>
                <a:cubicBezTo>
                  <a:pt x="47" y="60"/>
                  <a:pt x="47" y="60"/>
                  <a:pt x="47" y="60"/>
                </a:cubicBezTo>
                <a:cubicBezTo>
                  <a:pt x="47" y="60"/>
                  <a:pt x="47" y="60"/>
                  <a:pt x="47" y="60"/>
                </a:cubicBezTo>
                <a:cubicBezTo>
                  <a:pt x="46" y="58"/>
                  <a:pt x="46" y="57"/>
                  <a:pt x="46" y="56"/>
                </a:cubicBezTo>
                <a:cubicBezTo>
                  <a:pt x="46" y="55"/>
                  <a:pt x="46" y="55"/>
                  <a:pt x="47" y="54"/>
                </a:cubicBezTo>
                <a:cubicBezTo>
                  <a:pt x="47" y="54"/>
                  <a:pt x="48" y="53"/>
                  <a:pt x="49" y="53"/>
                </a:cubicBezTo>
                <a:cubicBezTo>
                  <a:pt x="50" y="53"/>
                  <a:pt x="51" y="54"/>
                  <a:pt x="52" y="55"/>
                </a:cubicBezTo>
                <a:cubicBezTo>
                  <a:pt x="53" y="56"/>
                  <a:pt x="54" y="58"/>
                  <a:pt x="54" y="60"/>
                </a:cubicBezTo>
                <a:cubicBezTo>
                  <a:pt x="54" y="61"/>
                  <a:pt x="54" y="63"/>
                  <a:pt x="53" y="65"/>
                </a:cubicBezTo>
                <a:cubicBezTo>
                  <a:pt x="51" y="69"/>
                  <a:pt x="44" y="72"/>
                  <a:pt x="39" y="72"/>
                </a:cubicBezTo>
                <a:cubicBezTo>
                  <a:pt x="39" y="72"/>
                  <a:pt x="39" y="72"/>
                  <a:pt x="39" y="72"/>
                </a:cubicBezTo>
                <a:cubicBezTo>
                  <a:pt x="31" y="71"/>
                  <a:pt x="23" y="66"/>
                  <a:pt x="21" y="58"/>
                </a:cubicBezTo>
                <a:cubicBezTo>
                  <a:pt x="20" y="57"/>
                  <a:pt x="20" y="54"/>
                  <a:pt x="20" y="51"/>
                </a:cubicBezTo>
                <a:cubicBezTo>
                  <a:pt x="20" y="44"/>
                  <a:pt x="22" y="34"/>
                  <a:pt x="30" y="29"/>
                </a:cubicBezTo>
                <a:cubicBezTo>
                  <a:pt x="32" y="27"/>
                  <a:pt x="40" y="24"/>
                  <a:pt x="45" y="24"/>
                </a:cubicBezTo>
                <a:cubicBezTo>
                  <a:pt x="47" y="24"/>
                  <a:pt x="49" y="24"/>
                  <a:pt x="50" y="25"/>
                </a:cubicBezTo>
                <a:cubicBezTo>
                  <a:pt x="53" y="27"/>
                  <a:pt x="57" y="33"/>
                  <a:pt x="64" y="33"/>
                </a:cubicBezTo>
                <a:cubicBezTo>
                  <a:pt x="65" y="33"/>
                  <a:pt x="67" y="33"/>
                  <a:pt x="69" y="32"/>
                </a:cubicBezTo>
                <a:cubicBezTo>
                  <a:pt x="71" y="31"/>
                  <a:pt x="73" y="29"/>
                  <a:pt x="73" y="26"/>
                </a:cubicBezTo>
                <a:cubicBezTo>
                  <a:pt x="73" y="24"/>
                  <a:pt x="73" y="23"/>
                  <a:pt x="72" y="22"/>
                </a:cubicBezTo>
                <a:cubicBezTo>
                  <a:pt x="72" y="21"/>
                  <a:pt x="70" y="20"/>
                  <a:pt x="69" y="20"/>
                </a:cubicBezTo>
                <a:cubicBezTo>
                  <a:pt x="67" y="20"/>
                  <a:pt x="65" y="21"/>
                  <a:pt x="64" y="22"/>
                </a:cubicBezTo>
                <a:cubicBezTo>
                  <a:pt x="64" y="22"/>
                  <a:pt x="64" y="22"/>
                  <a:pt x="64" y="22"/>
                </a:cubicBezTo>
                <a:cubicBezTo>
                  <a:pt x="64" y="22"/>
                  <a:pt x="64" y="22"/>
                  <a:pt x="64" y="22"/>
                </a:cubicBezTo>
                <a:cubicBezTo>
                  <a:pt x="64" y="22"/>
                  <a:pt x="64" y="22"/>
                  <a:pt x="64" y="22"/>
                </a:cubicBezTo>
                <a:cubicBezTo>
                  <a:pt x="64" y="22"/>
                  <a:pt x="64" y="22"/>
                  <a:pt x="64" y="22"/>
                </a:cubicBezTo>
                <a:cubicBezTo>
                  <a:pt x="64" y="22"/>
                  <a:pt x="64" y="22"/>
                  <a:pt x="64" y="22"/>
                </a:cubicBezTo>
                <a:cubicBezTo>
                  <a:pt x="64" y="22"/>
                  <a:pt x="64" y="22"/>
                  <a:pt x="64" y="22"/>
                </a:cubicBezTo>
                <a:cubicBezTo>
                  <a:pt x="64" y="22"/>
                  <a:pt x="64" y="22"/>
                  <a:pt x="64" y="22"/>
                </a:cubicBezTo>
                <a:cubicBezTo>
                  <a:pt x="64" y="22"/>
                  <a:pt x="64" y="22"/>
                  <a:pt x="64" y="22"/>
                </a:cubicBezTo>
                <a:cubicBezTo>
                  <a:pt x="64" y="22"/>
                  <a:pt x="64" y="22"/>
                  <a:pt x="64" y="22"/>
                </a:cubicBezTo>
                <a:cubicBezTo>
                  <a:pt x="64" y="22"/>
                  <a:pt x="64" y="22"/>
                  <a:pt x="64" y="22"/>
                </a:cubicBezTo>
                <a:cubicBezTo>
                  <a:pt x="64" y="22"/>
                  <a:pt x="64" y="22"/>
                  <a:pt x="64" y="22"/>
                </a:cubicBezTo>
                <a:cubicBezTo>
                  <a:pt x="64" y="22"/>
                  <a:pt x="64" y="22"/>
                  <a:pt x="64" y="22"/>
                </a:cubicBezTo>
                <a:cubicBezTo>
                  <a:pt x="65" y="22"/>
                  <a:pt x="65" y="22"/>
                  <a:pt x="65" y="22"/>
                </a:cubicBezTo>
                <a:cubicBezTo>
                  <a:pt x="66" y="22"/>
                  <a:pt x="66" y="22"/>
                  <a:pt x="66" y="22"/>
                </a:cubicBezTo>
                <a:cubicBezTo>
                  <a:pt x="66" y="22"/>
                  <a:pt x="68" y="22"/>
                  <a:pt x="69" y="22"/>
                </a:cubicBezTo>
                <a:cubicBezTo>
                  <a:pt x="70" y="23"/>
                  <a:pt x="70" y="23"/>
                  <a:pt x="70" y="25"/>
                </a:cubicBezTo>
                <a:cubicBezTo>
                  <a:pt x="70" y="25"/>
                  <a:pt x="70" y="27"/>
                  <a:pt x="69" y="28"/>
                </a:cubicBezTo>
                <a:cubicBezTo>
                  <a:pt x="68" y="30"/>
                  <a:pt x="66" y="31"/>
                  <a:pt x="64" y="31"/>
                </a:cubicBezTo>
                <a:cubicBezTo>
                  <a:pt x="59" y="31"/>
                  <a:pt x="52" y="25"/>
                  <a:pt x="52" y="19"/>
                </a:cubicBezTo>
                <a:cubicBezTo>
                  <a:pt x="52" y="16"/>
                  <a:pt x="53" y="14"/>
                  <a:pt x="57" y="11"/>
                </a:cubicBezTo>
                <a:cubicBezTo>
                  <a:pt x="59" y="10"/>
                  <a:pt x="61" y="10"/>
                  <a:pt x="62" y="10"/>
                </a:cubicBezTo>
                <a:cubicBezTo>
                  <a:pt x="65" y="10"/>
                  <a:pt x="68" y="10"/>
                  <a:pt x="70" y="10"/>
                </a:cubicBezTo>
                <a:cubicBezTo>
                  <a:pt x="71" y="10"/>
                  <a:pt x="72" y="10"/>
                  <a:pt x="73" y="10"/>
                </a:cubicBezTo>
                <a:cubicBezTo>
                  <a:pt x="78" y="9"/>
                  <a:pt x="79" y="3"/>
                  <a:pt x="88" y="3"/>
                </a:cubicBezTo>
                <a:cubicBezTo>
                  <a:pt x="89" y="3"/>
                  <a:pt x="90" y="3"/>
                  <a:pt x="91" y="3"/>
                </a:cubicBezTo>
                <a:close/>
              </a:path>
            </a:pathLst>
          </a:custGeom>
          <a:solidFill>
            <a:srgbClr val="BBE4F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" name="PA_任意多边形 235"/>
          <p:cNvSpPr>
            <a:spLocks noEditPoints="1"/>
          </p:cNvSpPr>
          <p:nvPr>
            <p:custDataLst>
              <p:tags r:id="rId98"/>
            </p:custDataLst>
          </p:nvPr>
        </p:nvSpPr>
        <p:spPr bwMode="auto">
          <a:xfrm>
            <a:off x="2301875" y="4437063"/>
            <a:ext cx="588963" cy="336550"/>
          </a:xfrm>
          <a:custGeom>
            <a:avLst/>
            <a:gdLst>
              <a:gd name="T0" fmla="*/ 204 w 247"/>
              <a:gd name="T1" fmla="*/ 63 h 141"/>
              <a:gd name="T2" fmla="*/ 202 w 247"/>
              <a:gd name="T3" fmla="*/ 67 h 141"/>
              <a:gd name="T4" fmla="*/ 198 w 247"/>
              <a:gd name="T5" fmla="*/ 85 h 141"/>
              <a:gd name="T6" fmla="*/ 195 w 247"/>
              <a:gd name="T7" fmla="*/ 88 h 141"/>
              <a:gd name="T8" fmla="*/ 193 w 247"/>
              <a:gd name="T9" fmla="*/ 58 h 141"/>
              <a:gd name="T10" fmla="*/ 205 w 247"/>
              <a:gd name="T11" fmla="*/ 61 h 141"/>
              <a:gd name="T12" fmla="*/ 182 w 247"/>
              <a:gd name="T13" fmla="*/ 40 h 141"/>
              <a:gd name="T14" fmla="*/ 159 w 247"/>
              <a:gd name="T15" fmla="*/ 73 h 141"/>
              <a:gd name="T16" fmla="*/ 160 w 247"/>
              <a:gd name="T17" fmla="*/ 95 h 141"/>
              <a:gd name="T18" fmla="*/ 166 w 247"/>
              <a:gd name="T19" fmla="*/ 85 h 141"/>
              <a:gd name="T20" fmla="*/ 166 w 247"/>
              <a:gd name="T21" fmla="*/ 83 h 141"/>
              <a:gd name="T22" fmla="*/ 153 w 247"/>
              <a:gd name="T23" fmla="*/ 94 h 141"/>
              <a:gd name="T24" fmla="*/ 168 w 247"/>
              <a:gd name="T25" fmla="*/ 53 h 141"/>
              <a:gd name="T26" fmla="*/ 200 w 247"/>
              <a:gd name="T27" fmla="*/ 36 h 141"/>
              <a:gd name="T28" fmla="*/ 119 w 247"/>
              <a:gd name="T29" fmla="*/ 72 h 141"/>
              <a:gd name="T30" fmla="*/ 111 w 247"/>
              <a:gd name="T31" fmla="*/ 92 h 141"/>
              <a:gd name="T32" fmla="*/ 140 w 247"/>
              <a:gd name="T33" fmla="*/ 98 h 141"/>
              <a:gd name="T34" fmla="*/ 127 w 247"/>
              <a:gd name="T35" fmla="*/ 96 h 141"/>
              <a:gd name="T36" fmla="*/ 84 w 247"/>
              <a:gd name="T37" fmla="*/ 112 h 141"/>
              <a:gd name="T38" fmla="*/ 94 w 247"/>
              <a:gd name="T39" fmla="*/ 120 h 141"/>
              <a:gd name="T40" fmla="*/ 171 w 247"/>
              <a:gd name="T41" fmla="*/ 112 h 141"/>
              <a:gd name="T42" fmla="*/ 119 w 247"/>
              <a:gd name="T43" fmla="*/ 130 h 141"/>
              <a:gd name="T44" fmla="*/ 51 w 247"/>
              <a:gd name="T45" fmla="*/ 123 h 141"/>
              <a:gd name="T46" fmla="*/ 34 w 247"/>
              <a:gd name="T47" fmla="*/ 133 h 141"/>
              <a:gd name="T48" fmla="*/ 112 w 247"/>
              <a:gd name="T49" fmla="*/ 135 h 141"/>
              <a:gd name="T50" fmla="*/ 207 w 247"/>
              <a:gd name="T51" fmla="*/ 104 h 141"/>
              <a:gd name="T52" fmla="*/ 219 w 247"/>
              <a:gd name="T53" fmla="*/ 42 h 141"/>
              <a:gd name="T54" fmla="*/ 235 w 247"/>
              <a:gd name="T55" fmla="*/ 53 h 141"/>
              <a:gd name="T56" fmla="*/ 238 w 247"/>
              <a:gd name="T57" fmla="*/ 27 h 141"/>
              <a:gd name="T58" fmla="*/ 223 w 247"/>
              <a:gd name="T59" fmla="*/ 8 h 141"/>
              <a:gd name="T60" fmla="*/ 202 w 247"/>
              <a:gd name="T61" fmla="*/ 11 h 141"/>
              <a:gd name="T62" fmla="*/ 185 w 247"/>
              <a:gd name="T63" fmla="*/ 19 h 141"/>
              <a:gd name="T64" fmla="*/ 191 w 247"/>
              <a:gd name="T65" fmla="*/ 21 h 141"/>
              <a:gd name="T66" fmla="*/ 187 w 247"/>
              <a:gd name="T67" fmla="*/ 0 h 141"/>
              <a:gd name="T68" fmla="*/ 167 w 247"/>
              <a:gd name="T69" fmla="*/ 6 h 141"/>
              <a:gd name="T70" fmla="*/ 145 w 247"/>
              <a:gd name="T71" fmla="*/ 26 h 141"/>
              <a:gd name="T72" fmla="*/ 134 w 247"/>
              <a:gd name="T73" fmla="*/ 54 h 141"/>
              <a:gd name="T74" fmla="*/ 146 w 247"/>
              <a:gd name="T75" fmla="*/ 49 h 141"/>
              <a:gd name="T76" fmla="*/ 152 w 247"/>
              <a:gd name="T77" fmla="*/ 45 h 141"/>
              <a:gd name="T78" fmla="*/ 135 w 247"/>
              <a:gd name="T79" fmla="*/ 60 h 1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247" h="141">
                <a:moveTo>
                  <a:pt x="200" y="36"/>
                </a:moveTo>
                <a:cubicBezTo>
                  <a:pt x="219" y="39"/>
                  <a:pt x="218" y="61"/>
                  <a:pt x="204" y="63"/>
                </a:cubicBezTo>
                <a:cubicBezTo>
                  <a:pt x="212" y="90"/>
                  <a:pt x="199" y="114"/>
                  <a:pt x="177" y="125"/>
                </a:cubicBezTo>
                <a:cubicBezTo>
                  <a:pt x="193" y="115"/>
                  <a:pt x="209" y="93"/>
                  <a:pt x="202" y="67"/>
                </a:cubicBezTo>
                <a:cubicBezTo>
                  <a:pt x="201" y="63"/>
                  <a:pt x="200" y="63"/>
                  <a:pt x="195" y="62"/>
                </a:cubicBezTo>
                <a:cubicBezTo>
                  <a:pt x="197" y="69"/>
                  <a:pt x="198" y="77"/>
                  <a:pt x="198" y="85"/>
                </a:cubicBezTo>
                <a:cubicBezTo>
                  <a:pt x="198" y="115"/>
                  <a:pt x="170" y="126"/>
                  <a:pt x="152" y="134"/>
                </a:cubicBezTo>
                <a:cubicBezTo>
                  <a:pt x="168" y="124"/>
                  <a:pt x="194" y="115"/>
                  <a:pt x="195" y="88"/>
                </a:cubicBezTo>
                <a:cubicBezTo>
                  <a:pt x="196" y="79"/>
                  <a:pt x="194" y="71"/>
                  <a:pt x="193" y="66"/>
                </a:cubicBezTo>
                <a:cubicBezTo>
                  <a:pt x="193" y="66"/>
                  <a:pt x="192" y="62"/>
                  <a:pt x="193" y="58"/>
                </a:cubicBezTo>
                <a:cubicBezTo>
                  <a:pt x="193" y="55"/>
                  <a:pt x="195" y="52"/>
                  <a:pt x="197" y="51"/>
                </a:cubicBezTo>
                <a:cubicBezTo>
                  <a:pt x="200" y="49"/>
                  <a:pt x="187" y="63"/>
                  <a:pt x="205" y="61"/>
                </a:cubicBezTo>
                <a:cubicBezTo>
                  <a:pt x="206" y="61"/>
                  <a:pt x="209" y="58"/>
                  <a:pt x="210" y="57"/>
                </a:cubicBezTo>
                <a:cubicBezTo>
                  <a:pt x="217" y="37"/>
                  <a:pt x="194" y="37"/>
                  <a:pt x="182" y="40"/>
                </a:cubicBezTo>
                <a:cubicBezTo>
                  <a:pt x="172" y="43"/>
                  <a:pt x="172" y="49"/>
                  <a:pt x="171" y="56"/>
                </a:cubicBezTo>
                <a:cubicBezTo>
                  <a:pt x="163" y="58"/>
                  <a:pt x="154" y="62"/>
                  <a:pt x="159" y="73"/>
                </a:cubicBezTo>
                <a:cubicBezTo>
                  <a:pt x="154" y="75"/>
                  <a:pt x="148" y="81"/>
                  <a:pt x="151" y="88"/>
                </a:cubicBezTo>
                <a:cubicBezTo>
                  <a:pt x="152" y="91"/>
                  <a:pt x="156" y="94"/>
                  <a:pt x="160" y="95"/>
                </a:cubicBezTo>
                <a:cubicBezTo>
                  <a:pt x="179" y="101"/>
                  <a:pt x="173" y="77"/>
                  <a:pt x="167" y="83"/>
                </a:cubicBezTo>
                <a:cubicBezTo>
                  <a:pt x="166" y="85"/>
                  <a:pt x="166" y="85"/>
                  <a:pt x="166" y="85"/>
                </a:cubicBezTo>
                <a:cubicBezTo>
                  <a:pt x="165" y="86"/>
                  <a:pt x="166" y="88"/>
                  <a:pt x="167" y="88"/>
                </a:cubicBezTo>
                <a:cubicBezTo>
                  <a:pt x="167" y="88"/>
                  <a:pt x="162" y="87"/>
                  <a:pt x="166" y="83"/>
                </a:cubicBezTo>
                <a:cubicBezTo>
                  <a:pt x="175" y="73"/>
                  <a:pt x="183" y="96"/>
                  <a:pt x="167" y="98"/>
                </a:cubicBezTo>
                <a:cubicBezTo>
                  <a:pt x="162" y="99"/>
                  <a:pt x="156" y="97"/>
                  <a:pt x="153" y="94"/>
                </a:cubicBezTo>
                <a:cubicBezTo>
                  <a:pt x="149" y="90"/>
                  <a:pt x="143" y="81"/>
                  <a:pt x="156" y="72"/>
                </a:cubicBezTo>
                <a:cubicBezTo>
                  <a:pt x="154" y="64"/>
                  <a:pt x="157" y="55"/>
                  <a:pt x="168" y="53"/>
                </a:cubicBezTo>
                <a:cubicBezTo>
                  <a:pt x="169" y="50"/>
                  <a:pt x="169" y="46"/>
                  <a:pt x="171" y="44"/>
                </a:cubicBezTo>
                <a:cubicBezTo>
                  <a:pt x="180" y="34"/>
                  <a:pt x="194" y="35"/>
                  <a:pt x="200" y="36"/>
                </a:cubicBezTo>
                <a:close/>
                <a:moveTo>
                  <a:pt x="114" y="67"/>
                </a:moveTo>
                <a:cubicBezTo>
                  <a:pt x="117" y="69"/>
                  <a:pt x="117" y="69"/>
                  <a:pt x="119" y="72"/>
                </a:cubicBezTo>
                <a:cubicBezTo>
                  <a:pt x="109" y="68"/>
                  <a:pt x="103" y="75"/>
                  <a:pt x="103" y="82"/>
                </a:cubicBezTo>
                <a:cubicBezTo>
                  <a:pt x="103" y="90"/>
                  <a:pt x="110" y="91"/>
                  <a:pt x="111" y="92"/>
                </a:cubicBezTo>
                <a:cubicBezTo>
                  <a:pt x="112" y="102"/>
                  <a:pt x="120" y="107"/>
                  <a:pt x="128" y="107"/>
                </a:cubicBezTo>
                <a:cubicBezTo>
                  <a:pt x="134" y="107"/>
                  <a:pt x="140" y="102"/>
                  <a:pt x="140" y="98"/>
                </a:cubicBezTo>
                <a:cubicBezTo>
                  <a:pt x="141" y="94"/>
                  <a:pt x="139" y="92"/>
                  <a:pt x="136" y="90"/>
                </a:cubicBezTo>
                <a:cubicBezTo>
                  <a:pt x="132" y="90"/>
                  <a:pt x="129" y="92"/>
                  <a:pt x="127" y="96"/>
                </a:cubicBezTo>
                <a:cubicBezTo>
                  <a:pt x="128" y="73"/>
                  <a:pt x="159" y="96"/>
                  <a:pt x="140" y="117"/>
                </a:cubicBezTo>
                <a:cubicBezTo>
                  <a:pt x="132" y="126"/>
                  <a:pt x="106" y="115"/>
                  <a:pt x="84" y="112"/>
                </a:cubicBezTo>
                <a:cubicBezTo>
                  <a:pt x="72" y="111"/>
                  <a:pt x="58" y="116"/>
                  <a:pt x="50" y="120"/>
                </a:cubicBezTo>
                <a:cubicBezTo>
                  <a:pt x="64" y="119"/>
                  <a:pt x="76" y="116"/>
                  <a:pt x="94" y="120"/>
                </a:cubicBezTo>
                <a:cubicBezTo>
                  <a:pt x="105" y="122"/>
                  <a:pt x="115" y="126"/>
                  <a:pt x="125" y="129"/>
                </a:cubicBezTo>
                <a:cubicBezTo>
                  <a:pt x="142" y="133"/>
                  <a:pt x="164" y="124"/>
                  <a:pt x="171" y="112"/>
                </a:cubicBezTo>
                <a:cubicBezTo>
                  <a:pt x="175" y="107"/>
                  <a:pt x="179" y="99"/>
                  <a:pt x="181" y="92"/>
                </a:cubicBezTo>
                <a:cubicBezTo>
                  <a:pt x="177" y="125"/>
                  <a:pt x="148" y="137"/>
                  <a:pt x="119" y="130"/>
                </a:cubicBezTo>
                <a:cubicBezTo>
                  <a:pt x="108" y="127"/>
                  <a:pt x="97" y="122"/>
                  <a:pt x="83" y="121"/>
                </a:cubicBezTo>
                <a:cubicBezTo>
                  <a:pt x="70" y="120"/>
                  <a:pt x="62" y="121"/>
                  <a:pt x="51" y="123"/>
                </a:cubicBezTo>
                <a:cubicBezTo>
                  <a:pt x="40" y="125"/>
                  <a:pt x="13" y="133"/>
                  <a:pt x="1" y="135"/>
                </a:cubicBezTo>
                <a:cubicBezTo>
                  <a:pt x="0" y="135"/>
                  <a:pt x="22" y="136"/>
                  <a:pt x="34" y="133"/>
                </a:cubicBezTo>
                <a:cubicBezTo>
                  <a:pt x="49" y="130"/>
                  <a:pt x="63" y="129"/>
                  <a:pt x="79" y="130"/>
                </a:cubicBezTo>
                <a:cubicBezTo>
                  <a:pt x="93" y="130"/>
                  <a:pt x="103" y="131"/>
                  <a:pt x="112" y="135"/>
                </a:cubicBezTo>
                <a:cubicBezTo>
                  <a:pt x="122" y="140"/>
                  <a:pt x="139" y="141"/>
                  <a:pt x="151" y="140"/>
                </a:cubicBezTo>
                <a:cubicBezTo>
                  <a:pt x="177" y="136"/>
                  <a:pt x="198" y="120"/>
                  <a:pt x="207" y="104"/>
                </a:cubicBezTo>
                <a:cubicBezTo>
                  <a:pt x="213" y="95"/>
                  <a:pt x="219" y="82"/>
                  <a:pt x="220" y="68"/>
                </a:cubicBezTo>
                <a:cubicBezTo>
                  <a:pt x="220" y="61"/>
                  <a:pt x="216" y="50"/>
                  <a:pt x="219" y="42"/>
                </a:cubicBezTo>
                <a:cubicBezTo>
                  <a:pt x="221" y="37"/>
                  <a:pt x="228" y="38"/>
                  <a:pt x="229" y="44"/>
                </a:cubicBezTo>
                <a:cubicBezTo>
                  <a:pt x="218" y="33"/>
                  <a:pt x="218" y="63"/>
                  <a:pt x="235" y="53"/>
                </a:cubicBezTo>
                <a:cubicBezTo>
                  <a:pt x="237" y="52"/>
                  <a:pt x="240" y="51"/>
                  <a:pt x="241" y="49"/>
                </a:cubicBezTo>
                <a:cubicBezTo>
                  <a:pt x="247" y="38"/>
                  <a:pt x="239" y="32"/>
                  <a:pt x="238" y="27"/>
                </a:cubicBezTo>
                <a:cubicBezTo>
                  <a:pt x="238" y="25"/>
                  <a:pt x="240" y="23"/>
                  <a:pt x="240" y="20"/>
                </a:cubicBezTo>
                <a:cubicBezTo>
                  <a:pt x="239" y="13"/>
                  <a:pt x="231" y="6"/>
                  <a:pt x="223" y="8"/>
                </a:cubicBezTo>
                <a:cubicBezTo>
                  <a:pt x="222" y="5"/>
                  <a:pt x="220" y="3"/>
                  <a:pt x="217" y="2"/>
                </a:cubicBezTo>
                <a:cubicBezTo>
                  <a:pt x="211" y="1"/>
                  <a:pt x="203" y="6"/>
                  <a:pt x="202" y="11"/>
                </a:cubicBezTo>
                <a:cubicBezTo>
                  <a:pt x="202" y="12"/>
                  <a:pt x="202" y="14"/>
                  <a:pt x="202" y="14"/>
                </a:cubicBezTo>
                <a:cubicBezTo>
                  <a:pt x="201" y="25"/>
                  <a:pt x="189" y="28"/>
                  <a:pt x="185" y="19"/>
                </a:cubicBezTo>
                <a:cubicBezTo>
                  <a:pt x="184" y="16"/>
                  <a:pt x="186" y="10"/>
                  <a:pt x="191" y="10"/>
                </a:cubicBezTo>
                <a:cubicBezTo>
                  <a:pt x="190" y="12"/>
                  <a:pt x="183" y="18"/>
                  <a:pt x="191" y="21"/>
                </a:cubicBezTo>
                <a:cubicBezTo>
                  <a:pt x="201" y="25"/>
                  <a:pt x="201" y="9"/>
                  <a:pt x="198" y="4"/>
                </a:cubicBezTo>
                <a:cubicBezTo>
                  <a:pt x="196" y="2"/>
                  <a:pt x="192" y="0"/>
                  <a:pt x="187" y="0"/>
                </a:cubicBezTo>
                <a:cubicBezTo>
                  <a:pt x="184" y="0"/>
                  <a:pt x="180" y="4"/>
                  <a:pt x="179" y="4"/>
                </a:cubicBezTo>
                <a:cubicBezTo>
                  <a:pt x="175" y="3"/>
                  <a:pt x="172" y="2"/>
                  <a:pt x="167" y="6"/>
                </a:cubicBezTo>
                <a:cubicBezTo>
                  <a:pt x="165" y="9"/>
                  <a:pt x="164" y="12"/>
                  <a:pt x="163" y="16"/>
                </a:cubicBezTo>
                <a:cubicBezTo>
                  <a:pt x="149" y="14"/>
                  <a:pt x="151" y="20"/>
                  <a:pt x="145" y="26"/>
                </a:cubicBezTo>
                <a:cubicBezTo>
                  <a:pt x="142" y="29"/>
                  <a:pt x="140" y="30"/>
                  <a:pt x="136" y="32"/>
                </a:cubicBezTo>
                <a:cubicBezTo>
                  <a:pt x="129" y="36"/>
                  <a:pt x="126" y="47"/>
                  <a:pt x="134" y="54"/>
                </a:cubicBezTo>
                <a:cubicBezTo>
                  <a:pt x="147" y="65"/>
                  <a:pt x="160" y="54"/>
                  <a:pt x="151" y="46"/>
                </a:cubicBezTo>
                <a:cubicBezTo>
                  <a:pt x="149" y="45"/>
                  <a:pt x="146" y="46"/>
                  <a:pt x="146" y="49"/>
                </a:cubicBezTo>
                <a:cubicBezTo>
                  <a:pt x="147" y="51"/>
                  <a:pt x="146" y="53"/>
                  <a:pt x="144" y="53"/>
                </a:cubicBezTo>
                <a:cubicBezTo>
                  <a:pt x="143" y="50"/>
                  <a:pt x="144" y="41"/>
                  <a:pt x="152" y="45"/>
                </a:cubicBezTo>
                <a:cubicBezTo>
                  <a:pt x="158" y="47"/>
                  <a:pt x="158" y="57"/>
                  <a:pt x="151" y="60"/>
                </a:cubicBezTo>
                <a:cubicBezTo>
                  <a:pt x="148" y="62"/>
                  <a:pt x="141" y="63"/>
                  <a:pt x="135" y="60"/>
                </a:cubicBezTo>
                <a:cubicBezTo>
                  <a:pt x="129" y="58"/>
                  <a:pt x="118" y="59"/>
                  <a:pt x="114" y="67"/>
                </a:cubicBezTo>
                <a:close/>
              </a:path>
            </a:pathLst>
          </a:custGeom>
          <a:solidFill>
            <a:srgbClr val="BBE4F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0" name="PA_任意多边形 236"/>
          <p:cNvSpPr>
            <a:spLocks noEditPoints="1"/>
          </p:cNvSpPr>
          <p:nvPr>
            <p:custDataLst>
              <p:tags r:id="rId99"/>
            </p:custDataLst>
          </p:nvPr>
        </p:nvSpPr>
        <p:spPr bwMode="auto">
          <a:xfrm>
            <a:off x="2301875" y="4437063"/>
            <a:ext cx="579438" cy="333375"/>
          </a:xfrm>
          <a:custGeom>
            <a:avLst/>
            <a:gdLst>
              <a:gd name="T0" fmla="*/ 156 w 243"/>
              <a:gd name="T1" fmla="*/ 72 h 140"/>
              <a:gd name="T2" fmla="*/ 164 w 243"/>
              <a:gd name="T3" fmla="*/ 86 h 140"/>
              <a:gd name="T4" fmla="*/ 167 w 243"/>
              <a:gd name="T5" fmla="*/ 84 h 140"/>
              <a:gd name="T6" fmla="*/ 159 w 243"/>
              <a:gd name="T7" fmla="*/ 73 h 140"/>
              <a:gd name="T8" fmla="*/ 195 w 243"/>
              <a:gd name="T9" fmla="*/ 39 h 140"/>
              <a:gd name="T10" fmla="*/ 198 w 243"/>
              <a:gd name="T11" fmla="*/ 51 h 140"/>
              <a:gd name="T12" fmla="*/ 193 w 243"/>
              <a:gd name="T13" fmla="*/ 67 h 140"/>
              <a:gd name="T14" fmla="*/ 198 w 243"/>
              <a:gd name="T15" fmla="*/ 84 h 140"/>
              <a:gd name="T16" fmla="*/ 177 w 243"/>
              <a:gd name="T17" fmla="*/ 125 h 140"/>
              <a:gd name="T18" fmla="*/ 171 w 243"/>
              <a:gd name="T19" fmla="*/ 44 h 140"/>
              <a:gd name="T20" fmla="*/ 204 w 243"/>
              <a:gd name="T21" fmla="*/ 63 h 140"/>
              <a:gd name="T22" fmla="*/ 195 w 243"/>
              <a:gd name="T23" fmla="*/ 62 h 140"/>
              <a:gd name="T24" fmla="*/ 195 w 243"/>
              <a:gd name="T25" fmla="*/ 88 h 140"/>
              <a:gd name="T26" fmla="*/ 193 w 243"/>
              <a:gd name="T27" fmla="*/ 66 h 140"/>
              <a:gd name="T28" fmla="*/ 197 w 243"/>
              <a:gd name="T29" fmla="*/ 51 h 140"/>
              <a:gd name="T30" fmla="*/ 205 w 243"/>
              <a:gd name="T31" fmla="*/ 61 h 140"/>
              <a:gd name="T32" fmla="*/ 171 w 243"/>
              <a:gd name="T33" fmla="*/ 56 h 140"/>
              <a:gd name="T34" fmla="*/ 166 w 243"/>
              <a:gd name="T35" fmla="*/ 96 h 140"/>
              <a:gd name="T36" fmla="*/ 166 w 243"/>
              <a:gd name="T37" fmla="*/ 85 h 140"/>
              <a:gd name="T38" fmla="*/ 170 w 243"/>
              <a:gd name="T39" fmla="*/ 81 h 140"/>
              <a:gd name="T40" fmla="*/ 156 w 243"/>
              <a:gd name="T41" fmla="*/ 72 h 140"/>
              <a:gd name="T42" fmla="*/ 135 w 243"/>
              <a:gd name="T43" fmla="*/ 60 h 140"/>
              <a:gd name="T44" fmla="*/ 144 w 243"/>
              <a:gd name="T45" fmla="*/ 53 h 140"/>
              <a:gd name="T46" fmla="*/ 149 w 243"/>
              <a:gd name="T47" fmla="*/ 46 h 140"/>
              <a:gd name="T48" fmla="*/ 145 w 243"/>
              <a:gd name="T49" fmla="*/ 26 h 140"/>
              <a:gd name="T50" fmla="*/ 179 w 243"/>
              <a:gd name="T51" fmla="*/ 4 h 140"/>
              <a:gd name="T52" fmla="*/ 198 w 243"/>
              <a:gd name="T53" fmla="*/ 18 h 140"/>
              <a:gd name="T54" fmla="*/ 185 w 243"/>
              <a:gd name="T55" fmla="*/ 19 h 140"/>
              <a:gd name="T56" fmla="*/ 217 w 243"/>
              <a:gd name="T57" fmla="*/ 2 h 140"/>
              <a:gd name="T58" fmla="*/ 238 w 243"/>
              <a:gd name="T59" fmla="*/ 27 h 140"/>
              <a:gd name="T60" fmla="*/ 224 w 243"/>
              <a:gd name="T61" fmla="*/ 42 h 140"/>
              <a:gd name="T62" fmla="*/ 220 w 243"/>
              <a:gd name="T63" fmla="*/ 68 h 140"/>
              <a:gd name="T64" fmla="*/ 12 w 243"/>
              <a:gd name="T65" fmla="*/ 135 h 140"/>
              <a:gd name="T66" fmla="*/ 1 w 243"/>
              <a:gd name="T67" fmla="*/ 135 h 140"/>
              <a:gd name="T68" fmla="*/ 75 w 243"/>
              <a:gd name="T69" fmla="*/ 121 h 140"/>
              <a:gd name="T70" fmla="*/ 125 w 243"/>
              <a:gd name="T71" fmla="*/ 129 h 140"/>
              <a:gd name="T72" fmla="*/ 129 w 243"/>
              <a:gd name="T73" fmla="*/ 121 h 140"/>
              <a:gd name="T74" fmla="*/ 136 w 243"/>
              <a:gd name="T75" fmla="*/ 90 h 140"/>
              <a:gd name="T76" fmla="*/ 111 w 243"/>
              <a:gd name="T77" fmla="*/ 91 h 140"/>
              <a:gd name="T78" fmla="*/ 114 w 243"/>
              <a:gd name="T79" fmla="*/ 67 h 140"/>
              <a:gd name="T80" fmla="*/ 114 w 243"/>
              <a:gd name="T81" fmla="*/ 67 h 140"/>
              <a:gd name="T82" fmla="*/ 111 w 243"/>
              <a:gd name="T83" fmla="*/ 92 h 140"/>
              <a:gd name="T84" fmla="*/ 136 w 243"/>
              <a:gd name="T85" fmla="*/ 90 h 140"/>
              <a:gd name="T86" fmla="*/ 146 w 243"/>
              <a:gd name="T87" fmla="*/ 102 h 140"/>
              <a:gd name="T88" fmla="*/ 94 w 243"/>
              <a:gd name="T89" fmla="*/ 120 h 140"/>
              <a:gd name="T90" fmla="*/ 119 w 243"/>
              <a:gd name="T91" fmla="*/ 130 h 140"/>
              <a:gd name="T92" fmla="*/ 0 w 243"/>
              <a:gd name="T93" fmla="*/ 135 h 140"/>
              <a:gd name="T94" fmla="*/ 0 w 243"/>
              <a:gd name="T95" fmla="*/ 135 h 140"/>
              <a:gd name="T96" fmla="*/ 1 w 243"/>
              <a:gd name="T97" fmla="*/ 135 h 140"/>
              <a:gd name="T98" fmla="*/ 112 w 243"/>
              <a:gd name="T99" fmla="*/ 135 h 140"/>
              <a:gd name="T100" fmla="*/ 223 w 243"/>
              <a:gd name="T101" fmla="*/ 39 h 140"/>
              <a:gd name="T102" fmla="*/ 235 w 243"/>
              <a:gd name="T103" fmla="*/ 53 h 140"/>
              <a:gd name="T104" fmla="*/ 223 w 243"/>
              <a:gd name="T105" fmla="*/ 7 h 140"/>
              <a:gd name="T106" fmla="*/ 202 w 243"/>
              <a:gd name="T107" fmla="*/ 14 h 140"/>
              <a:gd name="T108" fmla="*/ 187 w 243"/>
              <a:gd name="T109" fmla="*/ 17 h 140"/>
              <a:gd name="T110" fmla="*/ 180 w 243"/>
              <a:gd name="T111" fmla="*/ 3 h 140"/>
              <a:gd name="T112" fmla="*/ 159 w 243"/>
              <a:gd name="T113" fmla="*/ 15 h 140"/>
              <a:gd name="T114" fmla="*/ 154 w 243"/>
              <a:gd name="T115" fmla="*/ 52 h 140"/>
              <a:gd name="T116" fmla="*/ 144 w 243"/>
              <a:gd name="T117" fmla="*/ 53 h 140"/>
              <a:gd name="T118" fmla="*/ 151 w 243"/>
              <a:gd name="T119" fmla="*/ 60 h 1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243" h="140">
                <a:moveTo>
                  <a:pt x="171" y="44"/>
                </a:moveTo>
                <a:cubicBezTo>
                  <a:pt x="169" y="46"/>
                  <a:pt x="169" y="50"/>
                  <a:pt x="168" y="53"/>
                </a:cubicBezTo>
                <a:cubicBezTo>
                  <a:pt x="168" y="53"/>
                  <a:pt x="168" y="53"/>
                  <a:pt x="168" y="53"/>
                </a:cubicBezTo>
                <a:cubicBezTo>
                  <a:pt x="168" y="53"/>
                  <a:pt x="168" y="53"/>
                  <a:pt x="168" y="53"/>
                </a:cubicBezTo>
                <a:cubicBezTo>
                  <a:pt x="160" y="55"/>
                  <a:pt x="155" y="61"/>
                  <a:pt x="155" y="67"/>
                </a:cubicBezTo>
                <a:cubicBezTo>
                  <a:pt x="155" y="68"/>
                  <a:pt x="156" y="70"/>
                  <a:pt x="156" y="72"/>
                </a:cubicBezTo>
                <a:cubicBezTo>
                  <a:pt x="156" y="72"/>
                  <a:pt x="156" y="72"/>
                  <a:pt x="156" y="72"/>
                </a:cubicBezTo>
                <a:cubicBezTo>
                  <a:pt x="156" y="72"/>
                  <a:pt x="156" y="72"/>
                  <a:pt x="156" y="72"/>
                </a:cubicBezTo>
                <a:cubicBezTo>
                  <a:pt x="150" y="76"/>
                  <a:pt x="148" y="80"/>
                  <a:pt x="148" y="84"/>
                </a:cubicBezTo>
                <a:cubicBezTo>
                  <a:pt x="148" y="89"/>
                  <a:pt x="151" y="92"/>
                  <a:pt x="153" y="94"/>
                </a:cubicBezTo>
                <a:cubicBezTo>
                  <a:pt x="155" y="96"/>
                  <a:pt x="160" y="99"/>
                  <a:pt x="165" y="99"/>
                </a:cubicBezTo>
                <a:cubicBezTo>
                  <a:pt x="166" y="99"/>
                  <a:pt x="167" y="98"/>
                  <a:pt x="167" y="98"/>
                </a:cubicBezTo>
                <a:cubicBezTo>
                  <a:pt x="174" y="98"/>
                  <a:pt x="176" y="93"/>
                  <a:pt x="176" y="89"/>
                </a:cubicBezTo>
                <a:cubicBezTo>
                  <a:pt x="176" y="85"/>
                  <a:pt x="174" y="80"/>
                  <a:pt x="170" y="80"/>
                </a:cubicBezTo>
                <a:cubicBezTo>
                  <a:pt x="169" y="80"/>
                  <a:pt x="167" y="81"/>
                  <a:pt x="166" y="83"/>
                </a:cubicBezTo>
                <a:cubicBezTo>
                  <a:pt x="165" y="84"/>
                  <a:pt x="164" y="85"/>
                  <a:pt x="164" y="86"/>
                </a:cubicBezTo>
                <a:cubicBezTo>
                  <a:pt x="164" y="88"/>
                  <a:pt x="167" y="88"/>
                  <a:pt x="167" y="88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66" y="88"/>
                  <a:pt x="166" y="87"/>
                  <a:pt x="166" y="86"/>
                </a:cubicBezTo>
                <a:cubicBezTo>
                  <a:pt x="166" y="85"/>
                  <a:pt x="166" y="85"/>
                  <a:pt x="166" y="85"/>
                </a:cubicBezTo>
                <a:cubicBezTo>
                  <a:pt x="166" y="85"/>
                  <a:pt x="166" y="85"/>
                  <a:pt x="166" y="85"/>
                </a:cubicBezTo>
                <a:cubicBezTo>
                  <a:pt x="166" y="85"/>
                  <a:pt x="166" y="85"/>
                  <a:pt x="166" y="85"/>
                </a:cubicBezTo>
                <a:cubicBezTo>
                  <a:pt x="167" y="84"/>
                  <a:pt x="167" y="84"/>
                  <a:pt x="167" y="84"/>
                </a:cubicBezTo>
                <a:cubicBezTo>
                  <a:pt x="167" y="84"/>
                  <a:pt x="167" y="84"/>
                  <a:pt x="167" y="84"/>
                </a:cubicBezTo>
                <a:cubicBezTo>
                  <a:pt x="168" y="83"/>
                  <a:pt x="169" y="83"/>
                  <a:pt x="169" y="83"/>
                </a:cubicBezTo>
                <a:cubicBezTo>
                  <a:pt x="170" y="83"/>
                  <a:pt x="171" y="83"/>
                  <a:pt x="172" y="84"/>
                </a:cubicBezTo>
                <a:cubicBezTo>
                  <a:pt x="173" y="86"/>
                  <a:pt x="173" y="87"/>
                  <a:pt x="173" y="89"/>
                </a:cubicBezTo>
                <a:cubicBezTo>
                  <a:pt x="173" y="92"/>
                  <a:pt x="171" y="96"/>
                  <a:pt x="166" y="96"/>
                </a:cubicBezTo>
                <a:cubicBezTo>
                  <a:pt x="164" y="96"/>
                  <a:pt x="162" y="96"/>
                  <a:pt x="160" y="95"/>
                </a:cubicBezTo>
                <a:cubicBezTo>
                  <a:pt x="156" y="94"/>
                  <a:pt x="153" y="91"/>
                  <a:pt x="151" y="88"/>
                </a:cubicBezTo>
                <a:cubicBezTo>
                  <a:pt x="151" y="87"/>
                  <a:pt x="150" y="85"/>
                  <a:pt x="150" y="84"/>
                </a:cubicBezTo>
                <a:cubicBezTo>
                  <a:pt x="150" y="79"/>
                  <a:pt x="155" y="75"/>
                  <a:pt x="159" y="73"/>
                </a:cubicBezTo>
                <a:cubicBezTo>
                  <a:pt x="159" y="73"/>
                  <a:pt x="159" y="73"/>
                  <a:pt x="159" y="73"/>
                </a:cubicBezTo>
                <a:cubicBezTo>
                  <a:pt x="159" y="73"/>
                  <a:pt x="159" y="73"/>
                  <a:pt x="159" y="73"/>
                </a:cubicBezTo>
                <a:cubicBezTo>
                  <a:pt x="158" y="71"/>
                  <a:pt x="158" y="69"/>
                  <a:pt x="158" y="67"/>
                </a:cubicBezTo>
                <a:cubicBezTo>
                  <a:pt x="158" y="61"/>
                  <a:pt x="165" y="58"/>
                  <a:pt x="171" y="56"/>
                </a:cubicBezTo>
                <a:cubicBezTo>
                  <a:pt x="171" y="56"/>
                  <a:pt x="171" y="56"/>
                  <a:pt x="171" y="56"/>
                </a:cubicBezTo>
                <a:cubicBezTo>
                  <a:pt x="171" y="56"/>
                  <a:pt x="171" y="56"/>
                  <a:pt x="171" y="56"/>
                </a:cubicBezTo>
                <a:cubicBezTo>
                  <a:pt x="173" y="49"/>
                  <a:pt x="172" y="43"/>
                  <a:pt x="182" y="40"/>
                </a:cubicBezTo>
                <a:cubicBezTo>
                  <a:pt x="186" y="39"/>
                  <a:pt x="190" y="39"/>
                  <a:pt x="195" y="39"/>
                </a:cubicBezTo>
                <a:cubicBezTo>
                  <a:pt x="199" y="39"/>
                  <a:pt x="203" y="39"/>
                  <a:pt x="206" y="41"/>
                </a:cubicBezTo>
                <a:cubicBezTo>
                  <a:pt x="209" y="43"/>
                  <a:pt x="211" y="45"/>
                  <a:pt x="211" y="50"/>
                </a:cubicBezTo>
                <a:cubicBezTo>
                  <a:pt x="211" y="52"/>
                  <a:pt x="211" y="54"/>
                  <a:pt x="210" y="57"/>
                </a:cubicBezTo>
                <a:cubicBezTo>
                  <a:pt x="209" y="58"/>
                  <a:pt x="206" y="61"/>
                  <a:pt x="205" y="61"/>
                </a:cubicBezTo>
                <a:cubicBezTo>
                  <a:pt x="204" y="61"/>
                  <a:pt x="203" y="61"/>
                  <a:pt x="202" y="61"/>
                </a:cubicBezTo>
                <a:cubicBezTo>
                  <a:pt x="197" y="61"/>
                  <a:pt x="196" y="59"/>
                  <a:pt x="196" y="57"/>
                </a:cubicBezTo>
                <a:cubicBezTo>
                  <a:pt x="196" y="56"/>
                  <a:pt x="196" y="54"/>
                  <a:pt x="197" y="53"/>
                </a:cubicBezTo>
                <a:cubicBezTo>
                  <a:pt x="197" y="52"/>
                  <a:pt x="198" y="51"/>
                  <a:pt x="198" y="51"/>
                </a:cubicBezTo>
                <a:cubicBezTo>
                  <a:pt x="198" y="50"/>
                  <a:pt x="198" y="50"/>
                  <a:pt x="198" y="50"/>
                </a:cubicBezTo>
                <a:cubicBezTo>
                  <a:pt x="198" y="50"/>
                  <a:pt x="198" y="50"/>
                  <a:pt x="198" y="50"/>
                </a:cubicBezTo>
                <a:cubicBezTo>
                  <a:pt x="197" y="51"/>
                  <a:pt x="197" y="51"/>
                  <a:pt x="197" y="51"/>
                </a:cubicBezTo>
                <a:cubicBezTo>
                  <a:pt x="195" y="52"/>
                  <a:pt x="193" y="55"/>
                  <a:pt x="193" y="58"/>
                </a:cubicBezTo>
                <a:cubicBezTo>
                  <a:pt x="193" y="59"/>
                  <a:pt x="193" y="60"/>
                  <a:pt x="193" y="60"/>
                </a:cubicBezTo>
                <a:cubicBezTo>
                  <a:pt x="193" y="62"/>
                  <a:pt x="193" y="63"/>
                  <a:pt x="193" y="64"/>
                </a:cubicBezTo>
                <a:cubicBezTo>
                  <a:pt x="193" y="65"/>
                  <a:pt x="193" y="66"/>
                  <a:pt x="193" y="66"/>
                </a:cubicBezTo>
                <a:cubicBezTo>
                  <a:pt x="193" y="67"/>
                  <a:pt x="193" y="67"/>
                  <a:pt x="193" y="67"/>
                </a:cubicBezTo>
                <a:cubicBezTo>
                  <a:pt x="193" y="66"/>
                  <a:pt x="193" y="66"/>
                  <a:pt x="193" y="66"/>
                </a:cubicBezTo>
                <a:cubicBezTo>
                  <a:pt x="193" y="67"/>
                  <a:pt x="193" y="67"/>
                  <a:pt x="193" y="67"/>
                </a:cubicBezTo>
                <a:cubicBezTo>
                  <a:pt x="194" y="71"/>
                  <a:pt x="195" y="77"/>
                  <a:pt x="195" y="85"/>
                </a:cubicBezTo>
                <a:cubicBezTo>
                  <a:pt x="195" y="86"/>
                  <a:pt x="195" y="87"/>
                  <a:pt x="195" y="88"/>
                </a:cubicBezTo>
                <a:cubicBezTo>
                  <a:pt x="194" y="115"/>
                  <a:pt x="168" y="123"/>
                  <a:pt x="152" y="134"/>
                </a:cubicBezTo>
                <a:cubicBezTo>
                  <a:pt x="152" y="134"/>
                  <a:pt x="152" y="134"/>
                  <a:pt x="152" y="134"/>
                </a:cubicBezTo>
                <a:cubicBezTo>
                  <a:pt x="170" y="126"/>
                  <a:pt x="198" y="115"/>
                  <a:pt x="198" y="85"/>
                </a:cubicBezTo>
                <a:cubicBezTo>
                  <a:pt x="198" y="85"/>
                  <a:pt x="198" y="85"/>
                  <a:pt x="198" y="84"/>
                </a:cubicBezTo>
                <a:cubicBezTo>
                  <a:pt x="198" y="76"/>
                  <a:pt x="197" y="69"/>
                  <a:pt x="195" y="62"/>
                </a:cubicBezTo>
                <a:cubicBezTo>
                  <a:pt x="195" y="62"/>
                  <a:pt x="195" y="62"/>
                  <a:pt x="195" y="62"/>
                </a:cubicBezTo>
                <a:cubicBezTo>
                  <a:pt x="195" y="62"/>
                  <a:pt x="195" y="62"/>
                  <a:pt x="195" y="62"/>
                </a:cubicBezTo>
                <a:cubicBezTo>
                  <a:pt x="197" y="62"/>
                  <a:pt x="199" y="62"/>
                  <a:pt x="200" y="63"/>
                </a:cubicBezTo>
                <a:cubicBezTo>
                  <a:pt x="201" y="64"/>
                  <a:pt x="201" y="65"/>
                  <a:pt x="202" y="67"/>
                </a:cubicBezTo>
                <a:cubicBezTo>
                  <a:pt x="203" y="71"/>
                  <a:pt x="203" y="75"/>
                  <a:pt x="203" y="79"/>
                </a:cubicBezTo>
                <a:cubicBezTo>
                  <a:pt x="203" y="100"/>
                  <a:pt x="190" y="117"/>
                  <a:pt x="177" y="125"/>
                </a:cubicBezTo>
                <a:cubicBezTo>
                  <a:pt x="177" y="125"/>
                  <a:pt x="177" y="125"/>
                  <a:pt x="177" y="125"/>
                </a:cubicBezTo>
                <a:cubicBezTo>
                  <a:pt x="194" y="116"/>
                  <a:pt x="206" y="99"/>
                  <a:pt x="206" y="79"/>
                </a:cubicBezTo>
                <a:cubicBezTo>
                  <a:pt x="206" y="74"/>
                  <a:pt x="205" y="68"/>
                  <a:pt x="204" y="63"/>
                </a:cubicBezTo>
                <a:cubicBezTo>
                  <a:pt x="204" y="63"/>
                  <a:pt x="204" y="63"/>
                  <a:pt x="204" y="63"/>
                </a:cubicBezTo>
                <a:cubicBezTo>
                  <a:pt x="204" y="63"/>
                  <a:pt x="204" y="63"/>
                  <a:pt x="204" y="63"/>
                </a:cubicBezTo>
                <a:cubicBezTo>
                  <a:pt x="211" y="62"/>
                  <a:pt x="215" y="57"/>
                  <a:pt x="215" y="51"/>
                </a:cubicBezTo>
                <a:cubicBezTo>
                  <a:pt x="215" y="45"/>
                  <a:pt x="210" y="38"/>
                  <a:pt x="200" y="36"/>
                </a:cubicBezTo>
                <a:cubicBezTo>
                  <a:pt x="198" y="36"/>
                  <a:pt x="196" y="36"/>
                  <a:pt x="192" y="36"/>
                </a:cubicBezTo>
                <a:cubicBezTo>
                  <a:pt x="186" y="36"/>
                  <a:pt x="177" y="37"/>
                  <a:pt x="171" y="44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77" y="37"/>
                  <a:pt x="186" y="36"/>
                  <a:pt x="192" y="36"/>
                </a:cubicBezTo>
                <a:cubicBezTo>
                  <a:pt x="196" y="36"/>
                  <a:pt x="198" y="36"/>
                  <a:pt x="200" y="36"/>
                </a:cubicBezTo>
                <a:cubicBezTo>
                  <a:pt x="210" y="38"/>
                  <a:pt x="214" y="45"/>
                  <a:pt x="214" y="51"/>
                </a:cubicBezTo>
                <a:cubicBezTo>
                  <a:pt x="214" y="57"/>
                  <a:pt x="211" y="62"/>
                  <a:pt x="204" y="63"/>
                </a:cubicBezTo>
                <a:cubicBezTo>
                  <a:pt x="204" y="63"/>
                  <a:pt x="204" y="63"/>
                  <a:pt x="204" y="63"/>
                </a:cubicBezTo>
                <a:cubicBezTo>
                  <a:pt x="204" y="63"/>
                  <a:pt x="204" y="63"/>
                  <a:pt x="204" y="63"/>
                </a:cubicBezTo>
                <a:cubicBezTo>
                  <a:pt x="205" y="69"/>
                  <a:pt x="206" y="74"/>
                  <a:pt x="206" y="79"/>
                </a:cubicBezTo>
                <a:cubicBezTo>
                  <a:pt x="206" y="99"/>
                  <a:pt x="194" y="116"/>
                  <a:pt x="177" y="125"/>
                </a:cubicBezTo>
                <a:cubicBezTo>
                  <a:pt x="177" y="125"/>
                  <a:pt x="177" y="125"/>
                  <a:pt x="177" y="125"/>
                </a:cubicBezTo>
                <a:cubicBezTo>
                  <a:pt x="177" y="125"/>
                  <a:pt x="177" y="125"/>
                  <a:pt x="177" y="125"/>
                </a:cubicBezTo>
                <a:cubicBezTo>
                  <a:pt x="190" y="117"/>
                  <a:pt x="204" y="100"/>
                  <a:pt x="204" y="79"/>
                </a:cubicBezTo>
                <a:cubicBezTo>
                  <a:pt x="204" y="75"/>
                  <a:pt x="203" y="71"/>
                  <a:pt x="202" y="67"/>
                </a:cubicBezTo>
                <a:cubicBezTo>
                  <a:pt x="202" y="65"/>
                  <a:pt x="201" y="64"/>
                  <a:pt x="200" y="63"/>
                </a:cubicBezTo>
                <a:cubicBezTo>
                  <a:pt x="199" y="62"/>
                  <a:pt x="197" y="62"/>
                  <a:pt x="195" y="62"/>
                </a:cubicBezTo>
                <a:cubicBezTo>
                  <a:pt x="195" y="61"/>
                  <a:pt x="195" y="61"/>
                  <a:pt x="195" y="61"/>
                </a:cubicBezTo>
                <a:cubicBezTo>
                  <a:pt x="195" y="62"/>
                  <a:pt x="195" y="62"/>
                  <a:pt x="195" y="62"/>
                </a:cubicBezTo>
                <a:cubicBezTo>
                  <a:pt x="197" y="69"/>
                  <a:pt x="198" y="76"/>
                  <a:pt x="198" y="84"/>
                </a:cubicBezTo>
                <a:cubicBezTo>
                  <a:pt x="198" y="85"/>
                  <a:pt x="198" y="85"/>
                  <a:pt x="198" y="85"/>
                </a:cubicBezTo>
                <a:cubicBezTo>
                  <a:pt x="198" y="115"/>
                  <a:pt x="170" y="126"/>
                  <a:pt x="152" y="134"/>
                </a:cubicBezTo>
                <a:cubicBezTo>
                  <a:pt x="152" y="134"/>
                  <a:pt x="152" y="134"/>
                  <a:pt x="152" y="134"/>
                </a:cubicBezTo>
                <a:cubicBezTo>
                  <a:pt x="152" y="134"/>
                  <a:pt x="152" y="134"/>
                  <a:pt x="152" y="134"/>
                </a:cubicBezTo>
                <a:cubicBezTo>
                  <a:pt x="168" y="124"/>
                  <a:pt x="194" y="115"/>
                  <a:pt x="195" y="88"/>
                </a:cubicBezTo>
                <a:cubicBezTo>
                  <a:pt x="196" y="87"/>
                  <a:pt x="196" y="86"/>
                  <a:pt x="196" y="85"/>
                </a:cubicBezTo>
                <a:cubicBezTo>
                  <a:pt x="196" y="77"/>
                  <a:pt x="194" y="71"/>
                  <a:pt x="194" y="66"/>
                </a:cubicBezTo>
                <a:cubicBezTo>
                  <a:pt x="194" y="66"/>
                  <a:pt x="194" y="66"/>
                  <a:pt x="194" y="66"/>
                </a:cubicBezTo>
                <a:cubicBezTo>
                  <a:pt x="193" y="66"/>
                  <a:pt x="193" y="66"/>
                  <a:pt x="193" y="66"/>
                </a:cubicBezTo>
                <a:cubicBezTo>
                  <a:pt x="193" y="66"/>
                  <a:pt x="193" y="66"/>
                  <a:pt x="193" y="66"/>
                </a:cubicBezTo>
                <a:cubicBezTo>
                  <a:pt x="193" y="66"/>
                  <a:pt x="193" y="66"/>
                  <a:pt x="193" y="66"/>
                </a:cubicBezTo>
                <a:cubicBezTo>
                  <a:pt x="193" y="66"/>
                  <a:pt x="193" y="66"/>
                  <a:pt x="193" y="66"/>
                </a:cubicBezTo>
                <a:cubicBezTo>
                  <a:pt x="193" y="66"/>
                  <a:pt x="193" y="66"/>
                  <a:pt x="193" y="66"/>
                </a:cubicBezTo>
                <a:cubicBezTo>
                  <a:pt x="193" y="66"/>
                  <a:pt x="193" y="66"/>
                  <a:pt x="193" y="66"/>
                </a:cubicBezTo>
                <a:cubicBezTo>
                  <a:pt x="193" y="66"/>
                  <a:pt x="193" y="66"/>
                  <a:pt x="193" y="66"/>
                </a:cubicBezTo>
                <a:cubicBezTo>
                  <a:pt x="193" y="66"/>
                  <a:pt x="193" y="66"/>
                  <a:pt x="193" y="66"/>
                </a:cubicBezTo>
                <a:cubicBezTo>
                  <a:pt x="193" y="66"/>
                  <a:pt x="193" y="66"/>
                  <a:pt x="193" y="66"/>
                </a:cubicBezTo>
                <a:cubicBezTo>
                  <a:pt x="193" y="66"/>
                  <a:pt x="193" y="65"/>
                  <a:pt x="193" y="64"/>
                </a:cubicBezTo>
                <a:cubicBezTo>
                  <a:pt x="193" y="63"/>
                  <a:pt x="193" y="62"/>
                  <a:pt x="193" y="60"/>
                </a:cubicBezTo>
                <a:cubicBezTo>
                  <a:pt x="193" y="60"/>
                  <a:pt x="193" y="59"/>
                  <a:pt x="193" y="58"/>
                </a:cubicBezTo>
                <a:cubicBezTo>
                  <a:pt x="193" y="55"/>
                  <a:pt x="195" y="52"/>
                  <a:pt x="197" y="51"/>
                </a:cubicBezTo>
                <a:cubicBezTo>
                  <a:pt x="198" y="51"/>
                  <a:pt x="198" y="51"/>
                  <a:pt x="198" y="51"/>
                </a:cubicBezTo>
                <a:cubicBezTo>
                  <a:pt x="198" y="51"/>
                  <a:pt x="198" y="51"/>
                  <a:pt x="198" y="51"/>
                </a:cubicBezTo>
                <a:cubicBezTo>
                  <a:pt x="198" y="51"/>
                  <a:pt x="198" y="51"/>
                  <a:pt x="198" y="51"/>
                </a:cubicBezTo>
                <a:cubicBezTo>
                  <a:pt x="198" y="51"/>
                  <a:pt x="197" y="52"/>
                  <a:pt x="196" y="53"/>
                </a:cubicBezTo>
                <a:cubicBezTo>
                  <a:pt x="196" y="54"/>
                  <a:pt x="195" y="56"/>
                  <a:pt x="195" y="57"/>
                </a:cubicBezTo>
                <a:cubicBezTo>
                  <a:pt x="195" y="58"/>
                  <a:pt x="196" y="59"/>
                  <a:pt x="197" y="60"/>
                </a:cubicBezTo>
                <a:cubicBezTo>
                  <a:pt x="198" y="61"/>
                  <a:pt x="199" y="61"/>
                  <a:pt x="202" y="61"/>
                </a:cubicBezTo>
                <a:cubicBezTo>
                  <a:pt x="203" y="61"/>
                  <a:pt x="204" y="61"/>
                  <a:pt x="205" y="61"/>
                </a:cubicBezTo>
                <a:cubicBezTo>
                  <a:pt x="206" y="61"/>
                  <a:pt x="209" y="58"/>
                  <a:pt x="210" y="57"/>
                </a:cubicBezTo>
                <a:cubicBezTo>
                  <a:pt x="211" y="54"/>
                  <a:pt x="211" y="52"/>
                  <a:pt x="211" y="50"/>
                </a:cubicBezTo>
                <a:cubicBezTo>
                  <a:pt x="211" y="45"/>
                  <a:pt x="209" y="43"/>
                  <a:pt x="206" y="41"/>
                </a:cubicBezTo>
                <a:cubicBezTo>
                  <a:pt x="203" y="39"/>
                  <a:pt x="199" y="39"/>
                  <a:pt x="195" y="39"/>
                </a:cubicBezTo>
                <a:cubicBezTo>
                  <a:pt x="190" y="39"/>
                  <a:pt x="186" y="39"/>
                  <a:pt x="182" y="40"/>
                </a:cubicBezTo>
                <a:cubicBezTo>
                  <a:pt x="172" y="43"/>
                  <a:pt x="172" y="49"/>
                  <a:pt x="171" y="56"/>
                </a:cubicBezTo>
                <a:cubicBezTo>
                  <a:pt x="171" y="56"/>
                  <a:pt x="171" y="56"/>
                  <a:pt x="171" y="56"/>
                </a:cubicBezTo>
                <a:cubicBezTo>
                  <a:pt x="171" y="56"/>
                  <a:pt x="171" y="56"/>
                  <a:pt x="171" y="56"/>
                </a:cubicBezTo>
                <a:cubicBezTo>
                  <a:pt x="165" y="57"/>
                  <a:pt x="158" y="60"/>
                  <a:pt x="158" y="67"/>
                </a:cubicBezTo>
                <a:cubicBezTo>
                  <a:pt x="158" y="69"/>
                  <a:pt x="158" y="71"/>
                  <a:pt x="159" y="73"/>
                </a:cubicBezTo>
                <a:cubicBezTo>
                  <a:pt x="159" y="73"/>
                  <a:pt x="159" y="73"/>
                  <a:pt x="159" y="73"/>
                </a:cubicBezTo>
                <a:cubicBezTo>
                  <a:pt x="159" y="73"/>
                  <a:pt x="159" y="73"/>
                  <a:pt x="159" y="73"/>
                </a:cubicBezTo>
                <a:cubicBezTo>
                  <a:pt x="155" y="75"/>
                  <a:pt x="150" y="78"/>
                  <a:pt x="150" y="84"/>
                </a:cubicBezTo>
                <a:cubicBezTo>
                  <a:pt x="150" y="85"/>
                  <a:pt x="151" y="87"/>
                  <a:pt x="151" y="88"/>
                </a:cubicBezTo>
                <a:cubicBezTo>
                  <a:pt x="152" y="92"/>
                  <a:pt x="156" y="94"/>
                  <a:pt x="160" y="95"/>
                </a:cubicBezTo>
                <a:cubicBezTo>
                  <a:pt x="162" y="96"/>
                  <a:pt x="164" y="96"/>
                  <a:pt x="166" y="96"/>
                </a:cubicBezTo>
                <a:cubicBezTo>
                  <a:pt x="168" y="96"/>
                  <a:pt x="170" y="95"/>
                  <a:pt x="171" y="94"/>
                </a:cubicBezTo>
                <a:cubicBezTo>
                  <a:pt x="173" y="92"/>
                  <a:pt x="173" y="91"/>
                  <a:pt x="173" y="89"/>
                </a:cubicBezTo>
                <a:cubicBezTo>
                  <a:pt x="173" y="86"/>
                  <a:pt x="171" y="82"/>
                  <a:pt x="169" y="82"/>
                </a:cubicBezTo>
                <a:cubicBezTo>
                  <a:pt x="169" y="82"/>
                  <a:pt x="168" y="83"/>
                  <a:pt x="167" y="83"/>
                </a:cubicBezTo>
                <a:cubicBezTo>
                  <a:pt x="167" y="83"/>
                  <a:pt x="167" y="83"/>
                  <a:pt x="167" y="83"/>
                </a:cubicBezTo>
                <a:cubicBezTo>
                  <a:pt x="167" y="83"/>
                  <a:pt x="167" y="83"/>
                  <a:pt x="167" y="83"/>
                </a:cubicBezTo>
                <a:cubicBezTo>
                  <a:pt x="166" y="85"/>
                  <a:pt x="166" y="85"/>
                  <a:pt x="166" y="85"/>
                </a:cubicBezTo>
                <a:cubicBezTo>
                  <a:pt x="166" y="85"/>
                  <a:pt x="166" y="85"/>
                  <a:pt x="166" y="85"/>
                </a:cubicBezTo>
                <a:cubicBezTo>
                  <a:pt x="166" y="85"/>
                  <a:pt x="166" y="85"/>
                  <a:pt x="166" y="86"/>
                </a:cubicBezTo>
                <a:cubicBezTo>
                  <a:pt x="166" y="87"/>
                  <a:pt x="166" y="88"/>
                  <a:pt x="167" y="88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67" y="88"/>
                  <a:pt x="166" y="88"/>
                  <a:pt x="166" y="88"/>
                </a:cubicBezTo>
                <a:cubicBezTo>
                  <a:pt x="165" y="87"/>
                  <a:pt x="165" y="87"/>
                  <a:pt x="165" y="86"/>
                </a:cubicBezTo>
                <a:cubicBezTo>
                  <a:pt x="165" y="85"/>
                  <a:pt x="165" y="84"/>
                  <a:pt x="166" y="83"/>
                </a:cubicBezTo>
                <a:cubicBezTo>
                  <a:pt x="168" y="81"/>
                  <a:pt x="169" y="81"/>
                  <a:pt x="170" y="81"/>
                </a:cubicBezTo>
                <a:cubicBezTo>
                  <a:pt x="172" y="81"/>
                  <a:pt x="173" y="82"/>
                  <a:pt x="174" y="83"/>
                </a:cubicBezTo>
                <a:cubicBezTo>
                  <a:pt x="176" y="85"/>
                  <a:pt x="176" y="87"/>
                  <a:pt x="176" y="89"/>
                </a:cubicBezTo>
                <a:cubicBezTo>
                  <a:pt x="176" y="93"/>
                  <a:pt x="174" y="97"/>
                  <a:pt x="167" y="98"/>
                </a:cubicBezTo>
                <a:cubicBezTo>
                  <a:pt x="166" y="98"/>
                  <a:pt x="166" y="98"/>
                  <a:pt x="165" y="98"/>
                </a:cubicBezTo>
                <a:cubicBezTo>
                  <a:pt x="160" y="98"/>
                  <a:pt x="156" y="96"/>
                  <a:pt x="153" y="94"/>
                </a:cubicBezTo>
                <a:cubicBezTo>
                  <a:pt x="151" y="92"/>
                  <a:pt x="148" y="88"/>
                  <a:pt x="148" y="84"/>
                </a:cubicBezTo>
                <a:cubicBezTo>
                  <a:pt x="148" y="81"/>
                  <a:pt x="150" y="76"/>
                  <a:pt x="156" y="72"/>
                </a:cubicBezTo>
                <a:cubicBezTo>
                  <a:pt x="156" y="72"/>
                  <a:pt x="156" y="72"/>
                  <a:pt x="156" y="72"/>
                </a:cubicBezTo>
                <a:cubicBezTo>
                  <a:pt x="156" y="72"/>
                  <a:pt x="156" y="72"/>
                  <a:pt x="156" y="72"/>
                </a:cubicBezTo>
                <a:cubicBezTo>
                  <a:pt x="156" y="70"/>
                  <a:pt x="156" y="68"/>
                  <a:pt x="156" y="67"/>
                </a:cubicBezTo>
                <a:cubicBezTo>
                  <a:pt x="156" y="61"/>
                  <a:pt x="160" y="55"/>
                  <a:pt x="168" y="53"/>
                </a:cubicBezTo>
                <a:cubicBezTo>
                  <a:pt x="168" y="53"/>
                  <a:pt x="168" y="53"/>
                  <a:pt x="168" y="53"/>
                </a:cubicBezTo>
                <a:cubicBezTo>
                  <a:pt x="168" y="53"/>
                  <a:pt x="168" y="53"/>
                  <a:pt x="168" y="53"/>
                </a:cubicBezTo>
                <a:cubicBezTo>
                  <a:pt x="169" y="50"/>
                  <a:pt x="169" y="46"/>
                  <a:pt x="171" y="44"/>
                </a:cubicBezTo>
                <a:cubicBezTo>
                  <a:pt x="171" y="44"/>
                  <a:pt x="171" y="44"/>
                  <a:pt x="171" y="44"/>
                </a:cubicBezTo>
                <a:close/>
                <a:moveTo>
                  <a:pt x="135" y="60"/>
                </a:moveTo>
                <a:cubicBezTo>
                  <a:pt x="138" y="61"/>
                  <a:pt x="141" y="62"/>
                  <a:pt x="144" y="62"/>
                </a:cubicBezTo>
                <a:cubicBezTo>
                  <a:pt x="147" y="62"/>
                  <a:pt x="150" y="61"/>
                  <a:pt x="151" y="61"/>
                </a:cubicBezTo>
                <a:cubicBezTo>
                  <a:pt x="155" y="59"/>
                  <a:pt x="157" y="55"/>
                  <a:pt x="157" y="52"/>
                </a:cubicBezTo>
                <a:cubicBezTo>
                  <a:pt x="157" y="49"/>
                  <a:pt x="155" y="46"/>
                  <a:pt x="152" y="45"/>
                </a:cubicBezTo>
                <a:cubicBezTo>
                  <a:pt x="151" y="44"/>
                  <a:pt x="150" y="44"/>
                  <a:pt x="149" y="44"/>
                </a:cubicBezTo>
                <a:cubicBezTo>
                  <a:pt x="147" y="44"/>
                  <a:pt x="146" y="45"/>
                  <a:pt x="145" y="46"/>
                </a:cubicBezTo>
                <a:cubicBezTo>
                  <a:pt x="144" y="47"/>
                  <a:pt x="144" y="49"/>
                  <a:pt x="144" y="50"/>
                </a:cubicBezTo>
                <a:cubicBezTo>
                  <a:pt x="144" y="51"/>
                  <a:pt x="144" y="52"/>
                  <a:pt x="144" y="53"/>
                </a:cubicBezTo>
                <a:cubicBezTo>
                  <a:pt x="144" y="53"/>
                  <a:pt x="144" y="53"/>
                  <a:pt x="144" y="53"/>
                </a:cubicBezTo>
                <a:cubicBezTo>
                  <a:pt x="144" y="53"/>
                  <a:pt x="144" y="53"/>
                  <a:pt x="144" y="53"/>
                </a:cubicBezTo>
                <a:cubicBezTo>
                  <a:pt x="146" y="53"/>
                  <a:pt x="146" y="52"/>
                  <a:pt x="146" y="50"/>
                </a:cubicBezTo>
                <a:cubicBezTo>
                  <a:pt x="146" y="49"/>
                  <a:pt x="146" y="49"/>
                  <a:pt x="146" y="49"/>
                </a:cubicBezTo>
                <a:cubicBezTo>
                  <a:pt x="146" y="49"/>
                  <a:pt x="146" y="49"/>
                  <a:pt x="146" y="49"/>
                </a:cubicBezTo>
                <a:cubicBezTo>
                  <a:pt x="146" y="49"/>
                  <a:pt x="146" y="49"/>
                  <a:pt x="146" y="49"/>
                </a:cubicBezTo>
                <a:cubicBezTo>
                  <a:pt x="146" y="49"/>
                  <a:pt x="146" y="49"/>
                  <a:pt x="146" y="49"/>
                </a:cubicBezTo>
                <a:cubicBezTo>
                  <a:pt x="146" y="47"/>
                  <a:pt x="148" y="46"/>
                  <a:pt x="149" y="46"/>
                </a:cubicBezTo>
                <a:cubicBezTo>
                  <a:pt x="150" y="46"/>
                  <a:pt x="150" y="46"/>
                  <a:pt x="151" y="46"/>
                </a:cubicBezTo>
                <a:cubicBezTo>
                  <a:pt x="153" y="48"/>
                  <a:pt x="154" y="50"/>
                  <a:pt x="154" y="52"/>
                </a:cubicBezTo>
                <a:cubicBezTo>
                  <a:pt x="154" y="54"/>
                  <a:pt x="153" y="56"/>
                  <a:pt x="152" y="57"/>
                </a:cubicBezTo>
                <a:cubicBezTo>
                  <a:pt x="150" y="58"/>
                  <a:pt x="148" y="59"/>
                  <a:pt x="145" y="59"/>
                </a:cubicBezTo>
                <a:cubicBezTo>
                  <a:pt x="142" y="59"/>
                  <a:pt x="138" y="57"/>
                  <a:pt x="134" y="54"/>
                </a:cubicBezTo>
                <a:cubicBezTo>
                  <a:pt x="131" y="51"/>
                  <a:pt x="129" y="48"/>
                  <a:pt x="129" y="44"/>
                </a:cubicBezTo>
                <a:cubicBezTo>
                  <a:pt x="129" y="39"/>
                  <a:pt x="132" y="34"/>
                  <a:pt x="136" y="32"/>
                </a:cubicBezTo>
                <a:cubicBezTo>
                  <a:pt x="140" y="31"/>
                  <a:pt x="142" y="29"/>
                  <a:pt x="145" y="26"/>
                </a:cubicBezTo>
                <a:cubicBezTo>
                  <a:pt x="148" y="24"/>
                  <a:pt x="149" y="21"/>
                  <a:pt x="150" y="19"/>
                </a:cubicBezTo>
                <a:cubicBezTo>
                  <a:pt x="152" y="17"/>
                  <a:pt x="154" y="15"/>
                  <a:pt x="159" y="15"/>
                </a:cubicBezTo>
                <a:cubicBezTo>
                  <a:pt x="160" y="15"/>
                  <a:pt x="161" y="16"/>
                  <a:pt x="163" y="16"/>
                </a:cubicBezTo>
                <a:cubicBezTo>
                  <a:pt x="163" y="16"/>
                  <a:pt x="163" y="16"/>
                  <a:pt x="163" y="16"/>
                </a:cubicBezTo>
                <a:cubicBezTo>
                  <a:pt x="163" y="16"/>
                  <a:pt x="163" y="16"/>
                  <a:pt x="163" y="16"/>
                </a:cubicBezTo>
                <a:cubicBezTo>
                  <a:pt x="165" y="12"/>
                  <a:pt x="165" y="9"/>
                  <a:pt x="167" y="6"/>
                </a:cubicBezTo>
                <a:cubicBezTo>
                  <a:pt x="170" y="4"/>
                  <a:pt x="172" y="3"/>
                  <a:pt x="174" y="3"/>
                </a:cubicBezTo>
                <a:cubicBezTo>
                  <a:pt x="176" y="3"/>
                  <a:pt x="178" y="4"/>
                  <a:pt x="179" y="4"/>
                </a:cubicBezTo>
                <a:cubicBezTo>
                  <a:pt x="180" y="4"/>
                  <a:pt x="180" y="4"/>
                  <a:pt x="180" y="4"/>
                </a:cubicBezTo>
                <a:cubicBezTo>
                  <a:pt x="180" y="4"/>
                  <a:pt x="180" y="4"/>
                  <a:pt x="181" y="4"/>
                </a:cubicBezTo>
                <a:cubicBezTo>
                  <a:pt x="181" y="3"/>
                  <a:pt x="182" y="3"/>
                  <a:pt x="182" y="2"/>
                </a:cubicBezTo>
                <a:cubicBezTo>
                  <a:pt x="184" y="1"/>
                  <a:pt x="186" y="0"/>
                  <a:pt x="187" y="0"/>
                </a:cubicBezTo>
                <a:cubicBezTo>
                  <a:pt x="187" y="0"/>
                  <a:pt x="187" y="0"/>
                  <a:pt x="187" y="0"/>
                </a:cubicBezTo>
                <a:cubicBezTo>
                  <a:pt x="192" y="0"/>
                  <a:pt x="196" y="2"/>
                  <a:pt x="198" y="5"/>
                </a:cubicBezTo>
                <a:cubicBezTo>
                  <a:pt x="199" y="6"/>
                  <a:pt x="199" y="9"/>
                  <a:pt x="199" y="12"/>
                </a:cubicBezTo>
                <a:cubicBezTo>
                  <a:pt x="199" y="14"/>
                  <a:pt x="199" y="17"/>
                  <a:pt x="198" y="18"/>
                </a:cubicBezTo>
                <a:cubicBezTo>
                  <a:pt x="197" y="20"/>
                  <a:pt x="196" y="21"/>
                  <a:pt x="194" y="21"/>
                </a:cubicBezTo>
                <a:cubicBezTo>
                  <a:pt x="193" y="21"/>
                  <a:pt x="192" y="21"/>
                  <a:pt x="191" y="21"/>
                </a:cubicBezTo>
                <a:cubicBezTo>
                  <a:pt x="188" y="20"/>
                  <a:pt x="187" y="18"/>
                  <a:pt x="187" y="17"/>
                </a:cubicBezTo>
                <a:cubicBezTo>
                  <a:pt x="187" y="14"/>
                  <a:pt x="190" y="11"/>
                  <a:pt x="191" y="10"/>
                </a:cubicBezTo>
                <a:cubicBezTo>
                  <a:pt x="191" y="10"/>
                  <a:pt x="191" y="10"/>
                  <a:pt x="191" y="10"/>
                </a:cubicBezTo>
                <a:cubicBezTo>
                  <a:pt x="191" y="10"/>
                  <a:pt x="191" y="10"/>
                  <a:pt x="191" y="10"/>
                </a:cubicBezTo>
                <a:cubicBezTo>
                  <a:pt x="187" y="10"/>
                  <a:pt x="185" y="14"/>
                  <a:pt x="185" y="17"/>
                </a:cubicBezTo>
                <a:cubicBezTo>
                  <a:pt x="185" y="18"/>
                  <a:pt x="185" y="18"/>
                  <a:pt x="185" y="19"/>
                </a:cubicBezTo>
                <a:cubicBezTo>
                  <a:pt x="187" y="23"/>
                  <a:pt x="190" y="24"/>
                  <a:pt x="193" y="24"/>
                </a:cubicBezTo>
                <a:cubicBezTo>
                  <a:pt x="197" y="24"/>
                  <a:pt x="202" y="21"/>
                  <a:pt x="202" y="14"/>
                </a:cubicBezTo>
                <a:cubicBezTo>
                  <a:pt x="202" y="14"/>
                  <a:pt x="202" y="14"/>
                  <a:pt x="202" y="14"/>
                </a:cubicBezTo>
                <a:cubicBezTo>
                  <a:pt x="202" y="14"/>
                  <a:pt x="202" y="14"/>
                  <a:pt x="202" y="14"/>
                </a:cubicBezTo>
                <a:cubicBezTo>
                  <a:pt x="202" y="14"/>
                  <a:pt x="202" y="13"/>
                  <a:pt x="202" y="11"/>
                </a:cubicBezTo>
                <a:cubicBezTo>
                  <a:pt x="202" y="11"/>
                  <a:pt x="202" y="11"/>
                  <a:pt x="202" y="11"/>
                </a:cubicBezTo>
                <a:cubicBezTo>
                  <a:pt x="203" y="7"/>
                  <a:pt x="210" y="2"/>
                  <a:pt x="215" y="2"/>
                </a:cubicBezTo>
                <a:cubicBezTo>
                  <a:pt x="216" y="2"/>
                  <a:pt x="217" y="2"/>
                  <a:pt x="217" y="2"/>
                </a:cubicBezTo>
                <a:cubicBezTo>
                  <a:pt x="220" y="3"/>
                  <a:pt x="221" y="5"/>
                  <a:pt x="223" y="8"/>
                </a:cubicBezTo>
                <a:cubicBezTo>
                  <a:pt x="223" y="8"/>
                  <a:pt x="223" y="8"/>
                  <a:pt x="223" y="8"/>
                </a:cubicBezTo>
                <a:cubicBezTo>
                  <a:pt x="223" y="8"/>
                  <a:pt x="223" y="8"/>
                  <a:pt x="223" y="8"/>
                </a:cubicBezTo>
                <a:cubicBezTo>
                  <a:pt x="224" y="7"/>
                  <a:pt x="224" y="7"/>
                  <a:pt x="225" y="7"/>
                </a:cubicBezTo>
                <a:cubicBezTo>
                  <a:pt x="232" y="7"/>
                  <a:pt x="239" y="14"/>
                  <a:pt x="240" y="20"/>
                </a:cubicBezTo>
                <a:cubicBezTo>
                  <a:pt x="240" y="21"/>
                  <a:pt x="240" y="21"/>
                  <a:pt x="240" y="21"/>
                </a:cubicBezTo>
                <a:cubicBezTo>
                  <a:pt x="240" y="23"/>
                  <a:pt x="238" y="25"/>
                  <a:pt x="238" y="26"/>
                </a:cubicBezTo>
                <a:cubicBezTo>
                  <a:pt x="238" y="27"/>
                  <a:pt x="238" y="27"/>
                  <a:pt x="238" y="27"/>
                </a:cubicBezTo>
                <a:cubicBezTo>
                  <a:pt x="239" y="31"/>
                  <a:pt x="243" y="35"/>
                  <a:pt x="243" y="41"/>
                </a:cubicBezTo>
                <a:cubicBezTo>
                  <a:pt x="243" y="44"/>
                  <a:pt x="242" y="46"/>
                  <a:pt x="241" y="49"/>
                </a:cubicBezTo>
                <a:cubicBezTo>
                  <a:pt x="240" y="50"/>
                  <a:pt x="237" y="52"/>
                  <a:pt x="235" y="53"/>
                </a:cubicBezTo>
                <a:cubicBezTo>
                  <a:pt x="233" y="55"/>
                  <a:pt x="230" y="55"/>
                  <a:pt x="229" y="55"/>
                </a:cubicBezTo>
                <a:cubicBezTo>
                  <a:pt x="226" y="55"/>
                  <a:pt x="224" y="54"/>
                  <a:pt x="223" y="52"/>
                </a:cubicBezTo>
                <a:cubicBezTo>
                  <a:pt x="222" y="51"/>
                  <a:pt x="221" y="49"/>
                  <a:pt x="221" y="47"/>
                </a:cubicBezTo>
                <a:cubicBezTo>
                  <a:pt x="221" y="45"/>
                  <a:pt x="222" y="44"/>
                  <a:pt x="222" y="43"/>
                </a:cubicBezTo>
                <a:cubicBezTo>
                  <a:pt x="223" y="42"/>
                  <a:pt x="223" y="42"/>
                  <a:pt x="224" y="42"/>
                </a:cubicBezTo>
                <a:cubicBezTo>
                  <a:pt x="226" y="42"/>
                  <a:pt x="227" y="42"/>
                  <a:pt x="229" y="44"/>
                </a:cubicBezTo>
                <a:cubicBezTo>
                  <a:pt x="229" y="44"/>
                  <a:pt x="229" y="44"/>
                  <a:pt x="229" y="44"/>
                </a:cubicBezTo>
                <a:cubicBezTo>
                  <a:pt x="229" y="44"/>
                  <a:pt x="229" y="44"/>
                  <a:pt x="229" y="44"/>
                </a:cubicBezTo>
                <a:cubicBezTo>
                  <a:pt x="228" y="41"/>
                  <a:pt x="226" y="39"/>
                  <a:pt x="223" y="39"/>
                </a:cubicBezTo>
                <a:cubicBezTo>
                  <a:pt x="222" y="39"/>
                  <a:pt x="220" y="40"/>
                  <a:pt x="219" y="42"/>
                </a:cubicBezTo>
                <a:cubicBezTo>
                  <a:pt x="218" y="44"/>
                  <a:pt x="218" y="47"/>
                  <a:pt x="218" y="49"/>
                </a:cubicBezTo>
                <a:cubicBezTo>
                  <a:pt x="218" y="56"/>
                  <a:pt x="220" y="62"/>
                  <a:pt x="220" y="67"/>
                </a:cubicBezTo>
                <a:cubicBezTo>
                  <a:pt x="220" y="68"/>
                  <a:pt x="220" y="68"/>
                  <a:pt x="220" y="68"/>
                </a:cubicBezTo>
                <a:cubicBezTo>
                  <a:pt x="219" y="82"/>
                  <a:pt x="213" y="95"/>
                  <a:pt x="207" y="104"/>
                </a:cubicBezTo>
                <a:cubicBezTo>
                  <a:pt x="198" y="120"/>
                  <a:pt x="177" y="136"/>
                  <a:pt x="151" y="139"/>
                </a:cubicBezTo>
                <a:cubicBezTo>
                  <a:pt x="148" y="140"/>
                  <a:pt x="144" y="140"/>
                  <a:pt x="140" y="140"/>
                </a:cubicBezTo>
                <a:cubicBezTo>
                  <a:pt x="130" y="140"/>
                  <a:pt x="119" y="139"/>
                  <a:pt x="112" y="135"/>
                </a:cubicBezTo>
                <a:cubicBezTo>
                  <a:pt x="103" y="131"/>
                  <a:pt x="93" y="130"/>
                  <a:pt x="79" y="130"/>
                </a:cubicBezTo>
                <a:cubicBezTo>
                  <a:pt x="76" y="130"/>
                  <a:pt x="74" y="130"/>
                  <a:pt x="71" y="130"/>
                </a:cubicBezTo>
                <a:cubicBezTo>
                  <a:pt x="58" y="130"/>
                  <a:pt x="47" y="131"/>
                  <a:pt x="34" y="133"/>
                </a:cubicBezTo>
                <a:cubicBezTo>
                  <a:pt x="28" y="135"/>
                  <a:pt x="19" y="135"/>
                  <a:pt x="12" y="135"/>
                </a:cubicBezTo>
                <a:cubicBezTo>
                  <a:pt x="6" y="135"/>
                  <a:pt x="1" y="135"/>
                  <a:pt x="1" y="135"/>
                </a:cubicBezTo>
                <a:cubicBezTo>
                  <a:pt x="1" y="135"/>
                  <a:pt x="1" y="135"/>
                  <a:pt x="1" y="135"/>
                </a:cubicBezTo>
                <a:cubicBezTo>
                  <a:pt x="1" y="135"/>
                  <a:pt x="1" y="135"/>
                  <a:pt x="1" y="135"/>
                </a:cubicBezTo>
                <a:cubicBezTo>
                  <a:pt x="1" y="135"/>
                  <a:pt x="1" y="135"/>
                  <a:pt x="1" y="135"/>
                </a:cubicBezTo>
                <a:cubicBezTo>
                  <a:pt x="1" y="135"/>
                  <a:pt x="1" y="135"/>
                  <a:pt x="1" y="135"/>
                </a:cubicBezTo>
                <a:cubicBezTo>
                  <a:pt x="1" y="135"/>
                  <a:pt x="1" y="135"/>
                  <a:pt x="1" y="135"/>
                </a:cubicBezTo>
                <a:cubicBezTo>
                  <a:pt x="1" y="135"/>
                  <a:pt x="1" y="135"/>
                  <a:pt x="1" y="135"/>
                </a:cubicBezTo>
                <a:cubicBezTo>
                  <a:pt x="1" y="135"/>
                  <a:pt x="1" y="135"/>
                  <a:pt x="1" y="135"/>
                </a:cubicBezTo>
                <a:cubicBezTo>
                  <a:pt x="1" y="135"/>
                  <a:pt x="1" y="135"/>
                  <a:pt x="1" y="135"/>
                </a:cubicBezTo>
                <a:cubicBezTo>
                  <a:pt x="1" y="135"/>
                  <a:pt x="1" y="135"/>
                  <a:pt x="1" y="135"/>
                </a:cubicBezTo>
                <a:cubicBezTo>
                  <a:pt x="1" y="135"/>
                  <a:pt x="1" y="135"/>
                  <a:pt x="1" y="135"/>
                </a:cubicBezTo>
                <a:cubicBezTo>
                  <a:pt x="1" y="135"/>
                  <a:pt x="1" y="135"/>
                  <a:pt x="1" y="135"/>
                </a:cubicBezTo>
                <a:cubicBezTo>
                  <a:pt x="0" y="135"/>
                  <a:pt x="0" y="135"/>
                  <a:pt x="0" y="135"/>
                </a:cubicBezTo>
                <a:cubicBezTo>
                  <a:pt x="1" y="135"/>
                  <a:pt x="1" y="135"/>
                  <a:pt x="1" y="135"/>
                </a:cubicBezTo>
                <a:cubicBezTo>
                  <a:pt x="13" y="134"/>
                  <a:pt x="40" y="125"/>
                  <a:pt x="51" y="123"/>
                </a:cubicBezTo>
                <a:cubicBezTo>
                  <a:pt x="59" y="122"/>
                  <a:pt x="66" y="121"/>
                  <a:pt x="75" y="121"/>
                </a:cubicBezTo>
                <a:cubicBezTo>
                  <a:pt x="78" y="121"/>
                  <a:pt x="80" y="121"/>
                  <a:pt x="83" y="121"/>
                </a:cubicBezTo>
                <a:cubicBezTo>
                  <a:pt x="97" y="122"/>
                  <a:pt x="108" y="127"/>
                  <a:pt x="119" y="130"/>
                </a:cubicBezTo>
                <a:cubicBezTo>
                  <a:pt x="124" y="131"/>
                  <a:pt x="130" y="132"/>
                  <a:pt x="135" y="132"/>
                </a:cubicBezTo>
                <a:cubicBezTo>
                  <a:pt x="158" y="132"/>
                  <a:pt x="178" y="119"/>
                  <a:pt x="181" y="92"/>
                </a:cubicBezTo>
                <a:cubicBezTo>
                  <a:pt x="181" y="92"/>
                  <a:pt x="181" y="92"/>
                  <a:pt x="181" y="92"/>
                </a:cubicBezTo>
                <a:cubicBezTo>
                  <a:pt x="179" y="99"/>
                  <a:pt x="174" y="107"/>
                  <a:pt x="171" y="112"/>
                </a:cubicBezTo>
                <a:cubicBezTo>
                  <a:pt x="165" y="122"/>
                  <a:pt x="149" y="130"/>
                  <a:pt x="134" y="130"/>
                </a:cubicBezTo>
                <a:cubicBezTo>
                  <a:pt x="131" y="130"/>
                  <a:pt x="128" y="130"/>
                  <a:pt x="125" y="129"/>
                </a:cubicBezTo>
                <a:cubicBezTo>
                  <a:pt x="115" y="126"/>
                  <a:pt x="105" y="122"/>
                  <a:pt x="94" y="120"/>
                </a:cubicBezTo>
                <a:cubicBezTo>
                  <a:pt x="88" y="118"/>
                  <a:pt x="83" y="118"/>
                  <a:pt x="78" y="118"/>
                </a:cubicBezTo>
                <a:cubicBezTo>
                  <a:pt x="68" y="118"/>
                  <a:pt x="59" y="120"/>
                  <a:pt x="50" y="120"/>
                </a:cubicBezTo>
                <a:cubicBezTo>
                  <a:pt x="50" y="120"/>
                  <a:pt x="50" y="120"/>
                  <a:pt x="50" y="120"/>
                </a:cubicBezTo>
                <a:cubicBezTo>
                  <a:pt x="50" y="121"/>
                  <a:pt x="50" y="121"/>
                  <a:pt x="50" y="121"/>
                </a:cubicBezTo>
                <a:cubicBezTo>
                  <a:pt x="57" y="116"/>
                  <a:pt x="69" y="112"/>
                  <a:pt x="80" y="112"/>
                </a:cubicBezTo>
                <a:cubicBezTo>
                  <a:pt x="81" y="112"/>
                  <a:pt x="83" y="112"/>
                  <a:pt x="84" y="112"/>
                </a:cubicBezTo>
                <a:cubicBezTo>
                  <a:pt x="100" y="114"/>
                  <a:pt x="117" y="121"/>
                  <a:pt x="129" y="121"/>
                </a:cubicBezTo>
                <a:cubicBezTo>
                  <a:pt x="134" y="121"/>
                  <a:pt x="138" y="120"/>
                  <a:pt x="140" y="117"/>
                </a:cubicBezTo>
                <a:cubicBezTo>
                  <a:pt x="145" y="112"/>
                  <a:pt x="147" y="107"/>
                  <a:pt x="147" y="102"/>
                </a:cubicBezTo>
                <a:cubicBezTo>
                  <a:pt x="147" y="93"/>
                  <a:pt x="140" y="86"/>
                  <a:pt x="134" y="86"/>
                </a:cubicBezTo>
                <a:cubicBezTo>
                  <a:pt x="130" y="86"/>
                  <a:pt x="127" y="89"/>
                  <a:pt x="127" y="96"/>
                </a:cubicBezTo>
                <a:cubicBezTo>
                  <a:pt x="127" y="96"/>
                  <a:pt x="127" y="96"/>
                  <a:pt x="127" y="96"/>
                </a:cubicBezTo>
                <a:cubicBezTo>
                  <a:pt x="129" y="92"/>
                  <a:pt x="132" y="90"/>
                  <a:pt x="135" y="90"/>
                </a:cubicBezTo>
                <a:cubicBezTo>
                  <a:pt x="136" y="90"/>
                  <a:pt x="136" y="90"/>
                  <a:pt x="136" y="90"/>
                </a:cubicBezTo>
                <a:cubicBezTo>
                  <a:pt x="136" y="90"/>
                  <a:pt x="136" y="90"/>
                  <a:pt x="136" y="90"/>
                </a:cubicBezTo>
                <a:cubicBezTo>
                  <a:pt x="136" y="90"/>
                  <a:pt x="136" y="90"/>
                  <a:pt x="136" y="90"/>
                </a:cubicBezTo>
                <a:cubicBezTo>
                  <a:pt x="138" y="92"/>
                  <a:pt x="140" y="93"/>
                  <a:pt x="140" y="97"/>
                </a:cubicBezTo>
                <a:cubicBezTo>
                  <a:pt x="140" y="98"/>
                  <a:pt x="140" y="98"/>
                  <a:pt x="140" y="98"/>
                </a:cubicBezTo>
                <a:cubicBezTo>
                  <a:pt x="140" y="102"/>
                  <a:pt x="134" y="107"/>
                  <a:pt x="128" y="107"/>
                </a:cubicBezTo>
                <a:cubicBezTo>
                  <a:pt x="128" y="107"/>
                  <a:pt x="128" y="107"/>
                  <a:pt x="128" y="107"/>
                </a:cubicBezTo>
                <a:cubicBezTo>
                  <a:pt x="120" y="107"/>
                  <a:pt x="112" y="102"/>
                  <a:pt x="111" y="92"/>
                </a:cubicBezTo>
                <a:cubicBezTo>
                  <a:pt x="111" y="91"/>
                  <a:pt x="111" y="91"/>
                  <a:pt x="111" y="91"/>
                </a:cubicBezTo>
                <a:cubicBezTo>
                  <a:pt x="111" y="91"/>
                  <a:pt x="111" y="91"/>
                  <a:pt x="111" y="91"/>
                </a:cubicBezTo>
                <a:cubicBezTo>
                  <a:pt x="110" y="91"/>
                  <a:pt x="103" y="90"/>
                  <a:pt x="103" y="83"/>
                </a:cubicBezTo>
                <a:cubicBezTo>
                  <a:pt x="103" y="82"/>
                  <a:pt x="103" y="82"/>
                  <a:pt x="103" y="82"/>
                </a:cubicBezTo>
                <a:cubicBezTo>
                  <a:pt x="103" y="77"/>
                  <a:pt x="107" y="71"/>
                  <a:pt x="113" y="71"/>
                </a:cubicBezTo>
                <a:cubicBezTo>
                  <a:pt x="115" y="71"/>
                  <a:pt x="117" y="71"/>
                  <a:pt x="119" y="72"/>
                </a:cubicBezTo>
                <a:cubicBezTo>
                  <a:pt x="119" y="72"/>
                  <a:pt x="119" y="72"/>
                  <a:pt x="119" y="72"/>
                </a:cubicBezTo>
                <a:cubicBezTo>
                  <a:pt x="119" y="72"/>
                  <a:pt x="119" y="72"/>
                  <a:pt x="119" y="72"/>
                </a:cubicBezTo>
                <a:cubicBezTo>
                  <a:pt x="117" y="69"/>
                  <a:pt x="117" y="69"/>
                  <a:pt x="114" y="67"/>
                </a:cubicBezTo>
                <a:cubicBezTo>
                  <a:pt x="114" y="67"/>
                  <a:pt x="114" y="67"/>
                  <a:pt x="114" y="67"/>
                </a:cubicBezTo>
                <a:cubicBezTo>
                  <a:pt x="114" y="67"/>
                  <a:pt x="114" y="67"/>
                  <a:pt x="114" y="67"/>
                </a:cubicBezTo>
                <a:cubicBezTo>
                  <a:pt x="117" y="61"/>
                  <a:pt x="123" y="59"/>
                  <a:pt x="128" y="59"/>
                </a:cubicBezTo>
                <a:cubicBezTo>
                  <a:pt x="131" y="59"/>
                  <a:pt x="133" y="59"/>
                  <a:pt x="135" y="60"/>
                </a:cubicBezTo>
                <a:cubicBezTo>
                  <a:pt x="135" y="60"/>
                  <a:pt x="135" y="60"/>
                  <a:pt x="135" y="60"/>
                </a:cubicBezTo>
                <a:cubicBezTo>
                  <a:pt x="135" y="60"/>
                  <a:pt x="135" y="60"/>
                  <a:pt x="135" y="60"/>
                </a:cubicBezTo>
                <a:cubicBezTo>
                  <a:pt x="133" y="59"/>
                  <a:pt x="131" y="59"/>
                  <a:pt x="128" y="59"/>
                </a:cubicBezTo>
                <a:cubicBezTo>
                  <a:pt x="123" y="59"/>
                  <a:pt x="117" y="61"/>
                  <a:pt x="114" y="67"/>
                </a:cubicBezTo>
                <a:cubicBezTo>
                  <a:pt x="114" y="67"/>
                  <a:pt x="114" y="67"/>
                  <a:pt x="114" y="67"/>
                </a:cubicBezTo>
                <a:cubicBezTo>
                  <a:pt x="114" y="67"/>
                  <a:pt x="114" y="67"/>
                  <a:pt x="114" y="67"/>
                </a:cubicBezTo>
                <a:cubicBezTo>
                  <a:pt x="117" y="69"/>
                  <a:pt x="117" y="69"/>
                  <a:pt x="119" y="72"/>
                </a:cubicBezTo>
                <a:cubicBezTo>
                  <a:pt x="119" y="72"/>
                  <a:pt x="119" y="72"/>
                  <a:pt x="119" y="72"/>
                </a:cubicBezTo>
                <a:cubicBezTo>
                  <a:pt x="119" y="72"/>
                  <a:pt x="119" y="72"/>
                  <a:pt x="119" y="72"/>
                </a:cubicBezTo>
                <a:cubicBezTo>
                  <a:pt x="117" y="71"/>
                  <a:pt x="115" y="71"/>
                  <a:pt x="113" y="71"/>
                </a:cubicBezTo>
                <a:cubicBezTo>
                  <a:pt x="107" y="71"/>
                  <a:pt x="103" y="77"/>
                  <a:pt x="103" y="82"/>
                </a:cubicBezTo>
                <a:cubicBezTo>
                  <a:pt x="103" y="83"/>
                  <a:pt x="103" y="83"/>
                  <a:pt x="103" y="83"/>
                </a:cubicBezTo>
                <a:cubicBezTo>
                  <a:pt x="103" y="90"/>
                  <a:pt x="110" y="91"/>
                  <a:pt x="111" y="92"/>
                </a:cubicBezTo>
                <a:cubicBezTo>
                  <a:pt x="111" y="92"/>
                  <a:pt x="111" y="92"/>
                  <a:pt x="111" y="92"/>
                </a:cubicBezTo>
                <a:cubicBezTo>
                  <a:pt x="111" y="92"/>
                  <a:pt x="111" y="92"/>
                  <a:pt x="111" y="92"/>
                </a:cubicBezTo>
                <a:cubicBezTo>
                  <a:pt x="112" y="102"/>
                  <a:pt x="120" y="107"/>
                  <a:pt x="128" y="107"/>
                </a:cubicBezTo>
                <a:cubicBezTo>
                  <a:pt x="128" y="107"/>
                  <a:pt x="128" y="107"/>
                  <a:pt x="128" y="107"/>
                </a:cubicBezTo>
                <a:cubicBezTo>
                  <a:pt x="134" y="107"/>
                  <a:pt x="140" y="102"/>
                  <a:pt x="140" y="98"/>
                </a:cubicBezTo>
                <a:cubicBezTo>
                  <a:pt x="140" y="97"/>
                  <a:pt x="140" y="97"/>
                  <a:pt x="140" y="97"/>
                </a:cubicBezTo>
                <a:cubicBezTo>
                  <a:pt x="140" y="93"/>
                  <a:pt x="138" y="91"/>
                  <a:pt x="136" y="90"/>
                </a:cubicBezTo>
                <a:cubicBezTo>
                  <a:pt x="136" y="90"/>
                  <a:pt x="136" y="90"/>
                  <a:pt x="136" y="90"/>
                </a:cubicBezTo>
                <a:cubicBezTo>
                  <a:pt x="136" y="90"/>
                  <a:pt x="136" y="90"/>
                  <a:pt x="136" y="90"/>
                </a:cubicBezTo>
                <a:cubicBezTo>
                  <a:pt x="135" y="90"/>
                  <a:pt x="135" y="90"/>
                  <a:pt x="135" y="90"/>
                </a:cubicBezTo>
                <a:cubicBezTo>
                  <a:pt x="132" y="90"/>
                  <a:pt x="129" y="92"/>
                  <a:pt x="127" y="96"/>
                </a:cubicBezTo>
                <a:cubicBezTo>
                  <a:pt x="127" y="96"/>
                  <a:pt x="127" y="96"/>
                  <a:pt x="127" y="96"/>
                </a:cubicBezTo>
                <a:cubicBezTo>
                  <a:pt x="127" y="96"/>
                  <a:pt x="127" y="96"/>
                  <a:pt x="127" y="96"/>
                </a:cubicBezTo>
                <a:cubicBezTo>
                  <a:pt x="127" y="89"/>
                  <a:pt x="130" y="87"/>
                  <a:pt x="134" y="87"/>
                </a:cubicBezTo>
                <a:cubicBezTo>
                  <a:pt x="137" y="87"/>
                  <a:pt x="140" y="88"/>
                  <a:pt x="142" y="91"/>
                </a:cubicBezTo>
                <a:cubicBezTo>
                  <a:pt x="145" y="94"/>
                  <a:pt x="146" y="98"/>
                  <a:pt x="146" y="102"/>
                </a:cubicBezTo>
                <a:cubicBezTo>
                  <a:pt x="146" y="107"/>
                  <a:pt x="145" y="112"/>
                  <a:pt x="140" y="117"/>
                </a:cubicBezTo>
                <a:cubicBezTo>
                  <a:pt x="138" y="119"/>
                  <a:pt x="134" y="120"/>
                  <a:pt x="129" y="120"/>
                </a:cubicBezTo>
                <a:cubicBezTo>
                  <a:pt x="117" y="120"/>
                  <a:pt x="100" y="114"/>
                  <a:pt x="84" y="112"/>
                </a:cubicBezTo>
                <a:cubicBezTo>
                  <a:pt x="83" y="112"/>
                  <a:pt x="81" y="112"/>
                  <a:pt x="80" y="112"/>
                </a:cubicBezTo>
                <a:cubicBezTo>
                  <a:pt x="69" y="112"/>
                  <a:pt x="57" y="116"/>
                  <a:pt x="50" y="120"/>
                </a:cubicBezTo>
                <a:cubicBezTo>
                  <a:pt x="50" y="121"/>
                  <a:pt x="50" y="121"/>
                  <a:pt x="50" y="121"/>
                </a:cubicBezTo>
                <a:cubicBezTo>
                  <a:pt x="59" y="120"/>
                  <a:pt x="68" y="118"/>
                  <a:pt x="78" y="118"/>
                </a:cubicBezTo>
                <a:cubicBezTo>
                  <a:pt x="83" y="118"/>
                  <a:pt x="88" y="119"/>
                  <a:pt x="94" y="120"/>
                </a:cubicBezTo>
                <a:cubicBezTo>
                  <a:pt x="105" y="122"/>
                  <a:pt x="115" y="126"/>
                  <a:pt x="125" y="129"/>
                </a:cubicBezTo>
                <a:cubicBezTo>
                  <a:pt x="128" y="130"/>
                  <a:pt x="131" y="130"/>
                  <a:pt x="134" y="130"/>
                </a:cubicBezTo>
                <a:cubicBezTo>
                  <a:pt x="149" y="130"/>
                  <a:pt x="165" y="122"/>
                  <a:pt x="171" y="112"/>
                </a:cubicBezTo>
                <a:cubicBezTo>
                  <a:pt x="175" y="107"/>
                  <a:pt x="179" y="99"/>
                  <a:pt x="181" y="92"/>
                </a:cubicBezTo>
                <a:cubicBezTo>
                  <a:pt x="181" y="92"/>
                  <a:pt x="181" y="92"/>
                  <a:pt x="181" y="92"/>
                </a:cubicBezTo>
                <a:cubicBezTo>
                  <a:pt x="181" y="92"/>
                  <a:pt x="181" y="92"/>
                  <a:pt x="181" y="92"/>
                </a:cubicBezTo>
                <a:cubicBezTo>
                  <a:pt x="178" y="119"/>
                  <a:pt x="158" y="132"/>
                  <a:pt x="135" y="132"/>
                </a:cubicBezTo>
                <a:cubicBezTo>
                  <a:pt x="130" y="132"/>
                  <a:pt x="124" y="131"/>
                  <a:pt x="119" y="130"/>
                </a:cubicBezTo>
                <a:cubicBezTo>
                  <a:pt x="108" y="127"/>
                  <a:pt x="97" y="122"/>
                  <a:pt x="83" y="121"/>
                </a:cubicBezTo>
                <a:cubicBezTo>
                  <a:pt x="80" y="121"/>
                  <a:pt x="78" y="121"/>
                  <a:pt x="75" y="121"/>
                </a:cubicBezTo>
                <a:cubicBezTo>
                  <a:pt x="66" y="121"/>
                  <a:pt x="59" y="122"/>
                  <a:pt x="51" y="123"/>
                </a:cubicBezTo>
                <a:cubicBezTo>
                  <a:pt x="40" y="125"/>
                  <a:pt x="13" y="133"/>
                  <a:pt x="1" y="135"/>
                </a:cubicBezTo>
                <a:cubicBezTo>
                  <a:pt x="1" y="135"/>
                  <a:pt x="1" y="135"/>
                  <a:pt x="1" y="135"/>
                </a:cubicBezTo>
                <a:cubicBezTo>
                  <a:pt x="1" y="135"/>
                  <a:pt x="1" y="135"/>
                  <a:pt x="1" y="135"/>
                </a:cubicBezTo>
                <a:cubicBezTo>
                  <a:pt x="1" y="135"/>
                  <a:pt x="1" y="135"/>
                  <a:pt x="1" y="135"/>
                </a:cubicBezTo>
                <a:cubicBezTo>
                  <a:pt x="0" y="135"/>
                  <a:pt x="0" y="135"/>
                  <a:pt x="0" y="135"/>
                </a:cubicBezTo>
                <a:cubicBezTo>
                  <a:pt x="1" y="135"/>
                  <a:pt x="1" y="135"/>
                  <a:pt x="1" y="135"/>
                </a:cubicBezTo>
                <a:cubicBezTo>
                  <a:pt x="1" y="135"/>
                  <a:pt x="1" y="135"/>
                  <a:pt x="1" y="135"/>
                </a:cubicBezTo>
                <a:cubicBezTo>
                  <a:pt x="0" y="135"/>
                  <a:pt x="0" y="135"/>
                  <a:pt x="0" y="135"/>
                </a:cubicBezTo>
                <a:cubicBezTo>
                  <a:pt x="1" y="135"/>
                  <a:pt x="1" y="135"/>
                  <a:pt x="1" y="135"/>
                </a:cubicBezTo>
                <a:cubicBezTo>
                  <a:pt x="0" y="135"/>
                  <a:pt x="0" y="135"/>
                  <a:pt x="0" y="135"/>
                </a:cubicBezTo>
                <a:cubicBezTo>
                  <a:pt x="0" y="135"/>
                  <a:pt x="0" y="135"/>
                  <a:pt x="0" y="135"/>
                </a:cubicBezTo>
                <a:cubicBezTo>
                  <a:pt x="1" y="135"/>
                  <a:pt x="1" y="135"/>
                  <a:pt x="1" y="135"/>
                </a:cubicBezTo>
                <a:cubicBezTo>
                  <a:pt x="0" y="135"/>
                  <a:pt x="0" y="135"/>
                  <a:pt x="0" y="135"/>
                </a:cubicBezTo>
                <a:cubicBezTo>
                  <a:pt x="1" y="135"/>
                  <a:pt x="1" y="135"/>
                  <a:pt x="1" y="135"/>
                </a:cubicBezTo>
                <a:cubicBezTo>
                  <a:pt x="0" y="135"/>
                  <a:pt x="0" y="135"/>
                  <a:pt x="0" y="135"/>
                </a:cubicBezTo>
                <a:cubicBezTo>
                  <a:pt x="0" y="135"/>
                  <a:pt x="0" y="135"/>
                  <a:pt x="0" y="135"/>
                </a:cubicBezTo>
                <a:cubicBezTo>
                  <a:pt x="1" y="135"/>
                  <a:pt x="1" y="135"/>
                  <a:pt x="1" y="135"/>
                </a:cubicBezTo>
                <a:cubicBezTo>
                  <a:pt x="0" y="135"/>
                  <a:pt x="0" y="135"/>
                  <a:pt x="0" y="135"/>
                </a:cubicBezTo>
                <a:cubicBezTo>
                  <a:pt x="0" y="135"/>
                  <a:pt x="0" y="135"/>
                  <a:pt x="0" y="135"/>
                </a:cubicBezTo>
                <a:cubicBezTo>
                  <a:pt x="1" y="135"/>
                  <a:pt x="1" y="135"/>
                  <a:pt x="1" y="135"/>
                </a:cubicBezTo>
                <a:cubicBezTo>
                  <a:pt x="1" y="135"/>
                  <a:pt x="1" y="135"/>
                  <a:pt x="1" y="135"/>
                </a:cubicBezTo>
                <a:cubicBezTo>
                  <a:pt x="1" y="135"/>
                  <a:pt x="1" y="135"/>
                  <a:pt x="1" y="135"/>
                </a:cubicBezTo>
                <a:cubicBezTo>
                  <a:pt x="1" y="135"/>
                  <a:pt x="1" y="135"/>
                  <a:pt x="1" y="135"/>
                </a:cubicBezTo>
                <a:cubicBezTo>
                  <a:pt x="2" y="135"/>
                  <a:pt x="3" y="135"/>
                  <a:pt x="4" y="135"/>
                </a:cubicBezTo>
                <a:cubicBezTo>
                  <a:pt x="6" y="135"/>
                  <a:pt x="9" y="135"/>
                  <a:pt x="12" y="135"/>
                </a:cubicBezTo>
                <a:cubicBezTo>
                  <a:pt x="19" y="135"/>
                  <a:pt x="28" y="135"/>
                  <a:pt x="34" y="134"/>
                </a:cubicBezTo>
                <a:cubicBezTo>
                  <a:pt x="47" y="131"/>
                  <a:pt x="58" y="130"/>
                  <a:pt x="71" y="130"/>
                </a:cubicBezTo>
                <a:cubicBezTo>
                  <a:pt x="74" y="130"/>
                  <a:pt x="76" y="130"/>
                  <a:pt x="79" y="130"/>
                </a:cubicBezTo>
                <a:cubicBezTo>
                  <a:pt x="93" y="130"/>
                  <a:pt x="103" y="131"/>
                  <a:pt x="112" y="135"/>
                </a:cubicBezTo>
                <a:cubicBezTo>
                  <a:pt x="119" y="139"/>
                  <a:pt x="130" y="140"/>
                  <a:pt x="140" y="140"/>
                </a:cubicBezTo>
                <a:cubicBezTo>
                  <a:pt x="144" y="140"/>
                  <a:pt x="148" y="140"/>
                  <a:pt x="151" y="140"/>
                </a:cubicBezTo>
                <a:cubicBezTo>
                  <a:pt x="177" y="136"/>
                  <a:pt x="198" y="120"/>
                  <a:pt x="207" y="104"/>
                </a:cubicBezTo>
                <a:cubicBezTo>
                  <a:pt x="213" y="95"/>
                  <a:pt x="219" y="82"/>
                  <a:pt x="220" y="68"/>
                </a:cubicBezTo>
                <a:cubicBezTo>
                  <a:pt x="220" y="67"/>
                  <a:pt x="220" y="67"/>
                  <a:pt x="220" y="67"/>
                </a:cubicBezTo>
                <a:cubicBezTo>
                  <a:pt x="220" y="62"/>
                  <a:pt x="218" y="56"/>
                  <a:pt x="218" y="49"/>
                </a:cubicBezTo>
                <a:cubicBezTo>
                  <a:pt x="218" y="47"/>
                  <a:pt x="218" y="44"/>
                  <a:pt x="219" y="42"/>
                </a:cubicBezTo>
                <a:cubicBezTo>
                  <a:pt x="220" y="40"/>
                  <a:pt x="222" y="39"/>
                  <a:pt x="223" y="39"/>
                </a:cubicBezTo>
                <a:cubicBezTo>
                  <a:pt x="226" y="39"/>
                  <a:pt x="228" y="41"/>
                  <a:pt x="229" y="44"/>
                </a:cubicBezTo>
                <a:cubicBezTo>
                  <a:pt x="229" y="44"/>
                  <a:pt x="229" y="44"/>
                  <a:pt x="229" y="44"/>
                </a:cubicBezTo>
                <a:cubicBezTo>
                  <a:pt x="229" y="44"/>
                  <a:pt x="229" y="44"/>
                  <a:pt x="229" y="44"/>
                </a:cubicBezTo>
                <a:cubicBezTo>
                  <a:pt x="227" y="42"/>
                  <a:pt x="226" y="42"/>
                  <a:pt x="224" y="42"/>
                </a:cubicBezTo>
                <a:cubicBezTo>
                  <a:pt x="222" y="42"/>
                  <a:pt x="221" y="44"/>
                  <a:pt x="221" y="47"/>
                </a:cubicBezTo>
                <a:cubicBezTo>
                  <a:pt x="221" y="49"/>
                  <a:pt x="222" y="51"/>
                  <a:pt x="223" y="53"/>
                </a:cubicBezTo>
                <a:cubicBezTo>
                  <a:pt x="224" y="54"/>
                  <a:pt x="226" y="55"/>
                  <a:pt x="229" y="55"/>
                </a:cubicBezTo>
                <a:cubicBezTo>
                  <a:pt x="230" y="55"/>
                  <a:pt x="233" y="55"/>
                  <a:pt x="235" y="53"/>
                </a:cubicBezTo>
                <a:cubicBezTo>
                  <a:pt x="237" y="52"/>
                  <a:pt x="240" y="51"/>
                  <a:pt x="241" y="49"/>
                </a:cubicBezTo>
                <a:cubicBezTo>
                  <a:pt x="243" y="46"/>
                  <a:pt x="243" y="44"/>
                  <a:pt x="243" y="41"/>
                </a:cubicBezTo>
                <a:cubicBezTo>
                  <a:pt x="243" y="35"/>
                  <a:pt x="239" y="30"/>
                  <a:pt x="238" y="27"/>
                </a:cubicBezTo>
                <a:cubicBezTo>
                  <a:pt x="238" y="26"/>
                  <a:pt x="238" y="26"/>
                  <a:pt x="238" y="26"/>
                </a:cubicBezTo>
                <a:cubicBezTo>
                  <a:pt x="238" y="25"/>
                  <a:pt x="240" y="23"/>
                  <a:pt x="240" y="21"/>
                </a:cubicBezTo>
                <a:cubicBezTo>
                  <a:pt x="240" y="20"/>
                  <a:pt x="240" y="20"/>
                  <a:pt x="240" y="20"/>
                </a:cubicBezTo>
                <a:cubicBezTo>
                  <a:pt x="239" y="14"/>
                  <a:pt x="232" y="7"/>
                  <a:pt x="225" y="7"/>
                </a:cubicBezTo>
                <a:cubicBezTo>
                  <a:pt x="224" y="7"/>
                  <a:pt x="223" y="7"/>
                  <a:pt x="223" y="7"/>
                </a:cubicBezTo>
                <a:cubicBezTo>
                  <a:pt x="223" y="8"/>
                  <a:pt x="223" y="8"/>
                  <a:pt x="223" y="8"/>
                </a:cubicBezTo>
                <a:cubicBezTo>
                  <a:pt x="223" y="7"/>
                  <a:pt x="223" y="7"/>
                  <a:pt x="223" y="7"/>
                </a:cubicBezTo>
                <a:cubicBezTo>
                  <a:pt x="222" y="5"/>
                  <a:pt x="220" y="3"/>
                  <a:pt x="217" y="2"/>
                </a:cubicBezTo>
                <a:cubicBezTo>
                  <a:pt x="217" y="2"/>
                  <a:pt x="216" y="2"/>
                  <a:pt x="215" y="2"/>
                </a:cubicBezTo>
                <a:cubicBezTo>
                  <a:pt x="209" y="2"/>
                  <a:pt x="203" y="6"/>
                  <a:pt x="202" y="11"/>
                </a:cubicBezTo>
                <a:cubicBezTo>
                  <a:pt x="202" y="11"/>
                  <a:pt x="202" y="11"/>
                  <a:pt x="202" y="11"/>
                </a:cubicBezTo>
                <a:cubicBezTo>
                  <a:pt x="202" y="13"/>
                  <a:pt x="202" y="14"/>
                  <a:pt x="202" y="14"/>
                </a:cubicBezTo>
                <a:cubicBezTo>
                  <a:pt x="202" y="14"/>
                  <a:pt x="202" y="14"/>
                  <a:pt x="202" y="14"/>
                </a:cubicBezTo>
                <a:cubicBezTo>
                  <a:pt x="202" y="14"/>
                  <a:pt x="202" y="14"/>
                  <a:pt x="202" y="14"/>
                </a:cubicBezTo>
                <a:cubicBezTo>
                  <a:pt x="202" y="21"/>
                  <a:pt x="197" y="24"/>
                  <a:pt x="193" y="24"/>
                </a:cubicBezTo>
                <a:cubicBezTo>
                  <a:pt x="190" y="24"/>
                  <a:pt x="187" y="22"/>
                  <a:pt x="185" y="19"/>
                </a:cubicBezTo>
                <a:cubicBezTo>
                  <a:pt x="185" y="18"/>
                  <a:pt x="185" y="18"/>
                  <a:pt x="185" y="17"/>
                </a:cubicBezTo>
                <a:cubicBezTo>
                  <a:pt x="185" y="14"/>
                  <a:pt x="187" y="10"/>
                  <a:pt x="191" y="10"/>
                </a:cubicBezTo>
                <a:cubicBezTo>
                  <a:pt x="191" y="10"/>
                  <a:pt x="191" y="10"/>
                  <a:pt x="191" y="10"/>
                </a:cubicBezTo>
                <a:cubicBezTo>
                  <a:pt x="191" y="10"/>
                  <a:pt x="191" y="10"/>
                  <a:pt x="191" y="10"/>
                </a:cubicBezTo>
                <a:cubicBezTo>
                  <a:pt x="190" y="11"/>
                  <a:pt x="187" y="14"/>
                  <a:pt x="187" y="17"/>
                </a:cubicBezTo>
                <a:cubicBezTo>
                  <a:pt x="187" y="18"/>
                  <a:pt x="188" y="20"/>
                  <a:pt x="191" y="21"/>
                </a:cubicBezTo>
                <a:cubicBezTo>
                  <a:pt x="192" y="21"/>
                  <a:pt x="193" y="22"/>
                  <a:pt x="194" y="22"/>
                </a:cubicBezTo>
                <a:cubicBezTo>
                  <a:pt x="196" y="22"/>
                  <a:pt x="197" y="20"/>
                  <a:pt x="198" y="19"/>
                </a:cubicBezTo>
                <a:cubicBezTo>
                  <a:pt x="199" y="17"/>
                  <a:pt x="200" y="14"/>
                  <a:pt x="200" y="12"/>
                </a:cubicBezTo>
                <a:cubicBezTo>
                  <a:pt x="200" y="9"/>
                  <a:pt x="199" y="6"/>
                  <a:pt x="198" y="4"/>
                </a:cubicBezTo>
                <a:cubicBezTo>
                  <a:pt x="196" y="2"/>
                  <a:pt x="192" y="0"/>
                  <a:pt x="187" y="0"/>
                </a:cubicBezTo>
                <a:cubicBezTo>
                  <a:pt x="187" y="0"/>
                  <a:pt x="187" y="0"/>
                  <a:pt x="187" y="0"/>
                </a:cubicBezTo>
                <a:cubicBezTo>
                  <a:pt x="185" y="0"/>
                  <a:pt x="182" y="2"/>
                  <a:pt x="180" y="3"/>
                </a:cubicBezTo>
                <a:cubicBezTo>
                  <a:pt x="180" y="4"/>
                  <a:pt x="180" y="4"/>
                  <a:pt x="180" y="4"/>
                </a:cubicBezTo>
                <a:cubicBezTo>
                  <a:pt x="179" y="4"/>
                  <a:pt x="179" y="4"/>
                  <a:pt x="179" y="4"/>
                </a:cubicBezTo>
                <a:cubicBezTo>
                  <a:pt x="178" y="4"/>
                  <a:pt x="176" y="3"/>
                  <a:pt x="174" y="3"/>
                </a:cubicBezTo>
                <a:cubicBezTo>
                  <a:pt x="172" y="3"/>
                  <a:pt x="170" y="4"/>
                  <a:pt x="167" y="6"/>
                </a:cubicBezTo>
                <a:cubicBezTo>
                  <a:pt x="165" y="9"/>
                  <a:pt x="164" y="12"/>
                  <a:pt x="163" y="16"/>
                </a:cubicBezTo>
                <a:cubicBezTo>
                  <a:pt x="163" y="16"/>
                  <a:pt x="163" y="16"/>
                  <a:pt x="163" y="16"/>
                </a:cubicBezTo>
                <a:cubicBezTo>
                  <a:pt x="163" y="16"/>
                  <a:pt x="163" y="16"/>
                  <a:pt x="163" y="16"/>
                </a:cubicBezTo>
                <a:cubicBezTo>
                  <a:pt x="161" y="15"/>
                  <a:pt x="160" y="15"/>
                  <a:pt x="159" y="15"/>
                </a:cubicBezTo>
                <a:cubicBezTo>
                  <a:pt x="154" y="15"/>
                  <a:pt x="152" y="17"/>
                  <a:pt x="150" y="19"/>
                </a:cubicBezTo>
                <a:cubicBezTo>
                  <a:pt x="149" y="21"/>
                  <a:pt x="147" y="24"/>
                  <a:pt x="144" y="26"/>
                </a:cubicBezTo>
                <a:cubicBezTo>
                  <a:pt x="142" y="29"/>
                  <a:pt x="140" y="30"/>
                  <a:pt x="136" y="32"/>
                </a:cubicBezTo>
                <a:cubicBezTo>
                  <a:pt x="132" y="34"/>
                  <a:pt x="129" y="39"/>
                  <a:pt x="129" y="44"/>
                </a:cubicBezTo>
                <a:cubicBezTo>
                  <a:pt x="129" y="48"/>
                  <a:pt x="130" y="51"/>
                  <a:pt x="134" y="54"/>
                </a:cubicBezTo>
                <a:cubicBezTo>
                  <a:pt x="138" y="58"/>
                  <a:pt x="142" y="59"/>
                  <a:pt x="145" y="59"/>
                </a:cubicBezTo>
                <a:cubicBezTo>
                  <a:pt x="148" y="59"/>
                  <a:pt x="150" y="58"/>
                  <a:pt x="152" y="57"/>
                </a:cubicBezTo>
                <a:cubicBezTo>
                  <a:pt x="153" y="56"/>
                  <a:pt x="154" y="54"/>
                  <a:pt x="154" y="52"/>
                </a:cubicBezTo>
                <a:cubicBezTo>
                  <a:pt x="154" y="50"/>
                  <a:pt x="153" y="48"/>
                  <a:pt x="151" y="46"/>
                </a:cubicBezTo>
                <a:cubicBezTo>
                  <a:pt x="150" y="46"/>
                  <a:pt x="150" y="46"/>
                  <a:pt x="149" y="46"/>
                </a:cubicBezTo>
                <a:cubicBezTo>
                  <a:pt x="148" y="46"/>
                  <a:pt x="146" y="47"/>
                  <a:pt x="146" y="49"/>
                </a:cubicBezTo>
                <a:cubicBezTo>
                  <a:pt x="146" y="49"/>
                  <a:pt x="146" y="49"/>
                  <a:pt x="146" y="49"/>
                </a:cubicBezTo>
                <a:cubicBezTo>
                  <a:pt x="146" y="49"/>
                  <a:pt x="146" y="49"/>
                  <a:pt x="146" y="49"/>
                </a:cubicBezTo>
                <a:cubicBezTo>
                  <a:pt x="146" y="49"/>
                  <a:pt x="146" y="49"/>
                  <a:pt x="146" y="49"/>
                </a:cubicBezTo>
                <a:cubicBezTo>
                  <a:pt x="146" y="50"/>
                  <a:pt x="146" y="50"/>
                  <a:pt x="146" y="50"/>
                </a:cubicBezTo>
                <a:cubicBezTo>
                  <a:pt x="146" y="52"/>
                  <a:pt x="146" y="53"/>
                  <a:pt x="144" y="53"/>
                </a:cubicBezTo>
                <a:cubicBezTo>
                  <a:pt x="144" y="53"/>
                  <a:pt x="144" y="53"/>
                  <a:pt x="144" y="53"/>
                </a:cubicBezTo>
                <a:cubicBezTo>
                  <a:pt x="144" y="53"/>
                  <a:pt x="144" y="53"/>
                  <a:pt x="144" y="53"/>
                </a:cubicBezTo>
                <a:cubicBezTo>
                  <a:pt x="144" y="52"/>
                  <a:pt x="144" y="51"/>
                  <a:pt x="144" y="50"/>
                </a:cubicBezTo>
                <a:cubicBezTo>
                  <a:pt x="144" y="49"/>
                  <a:pt x="144" y="47"/>
                  <a:pt x="145" y="46"/>
                </a:cubicBezTo>
                <a:cubicBezTo>
                  <a:pt x="146" y="45"/>
                  <a:pt x="147" y="44"/>
                  <a:pt x="149" y="44"/>
                </a:cubicBezTo>
                <a:cubicBezTo>
                  <a:pt x="150" y="44"/>
                  <a:pt x="151" y="44"/>
                  <a:pt x="152" y="45"/>
                </a:cubicBezTo>
                <a:cubicBezTo>
                  <a:pt x="155" y="46"/>
                  <a:pt x="157" y="49"/>
                  <a:pt x="157" y="52"/>
                </a:cubicBezTo>
                <a:cubicBezTo>
                  <a:pt x="157" y="55"/>
                  <a:pt x="155" y="58"/>
                  <a:pt x="151" y="60"/>
                </a:cubicBezTo>
                <a:cubicBezTo>
                  <a:pt x="150" y="61"/>
                  <a:pt x="147" y="62"/>
                  <a:pt x="144" y="62"/>
                </a:cubicBezTo>
                <a:cubicBezTo>
                  <a:pt x="141" y="62"/>
                  <a:pt x="138" y="61"/>
                  <a:pt x="135" y="60"/>
                </a:cubicBezTo>
                <a:cubicBezTo>
                  <a:pt x="135" y="60"/>
                  <a:pt x="135" y="60"/>
                  <a:pt x="135" y="60"/>
                </a:cubicBezTo>
                <a:close/>
              </a:path>
            </a:pathLst>
          </a:custGeom>
          <a:solidFill>
            <a:srgbClr val="BBE4F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1" name="PA_任意多边形 237"/>
          <p:cNvSpPr>
            <a:spLocks/>
          </p:cNvSpPr>
          <p:nvPr>
            <p:custDataLst>
              <p:tags r:id="rId100"/>
            </p:custDataLst>
          </p:nvPr>
        </p:nvSpPr>
        <p:spPr bwMode="auto">
          <a:xfrm>
            <a:off x="9174163" y="4878388"/>
            <a:ext cx="103188" cy="61913"/>
          </a:xfrm>
          <a:custGeom>
            <a:avLst/>
            <a:gdLst>
              <a:gd name="T0" fmla="*/ 23 w 43"/>
              <a:gd name="T1" fmla="*/ 3 h 26"/>
              <a:gd name="T2" fmla="*/ 27 w 43"/>
              <a:gd name="T3" fmla="*/ 17 h 26"/>
              <a:gd name="T4" fmla="*/ 43 w 43"/>
              <a:gd name="T5" fmla="*/ 25 h 26"/>
              <a:gd name="T6" fmla="*/ 20 w 43"/>
              <a:gd name="T7" fmla="*/ 24 h 26"/>
              <a:gd name="T8" fmla="*/ 2 w 43"/>
              <a:gd name="T9" fmla="*/ 8 h 26"/>
              <a:gd name="T10" fmla="*/ 7 w 43"/>
              <a:gd name="T11" fmla="*/ 4 h 26"/>
              <a:gd name="T12" fmla="*/ 16 w 43"/>
              <a:gd name="T13" fmla="*/ 2 h 26"/>
              <a:gd name="T14" fmla="*/ 23 w 43"/>
              <a:gd name="T15" fmla="*/ 3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43" h="26">
                <a:moveTo>
                  <a:pt x="23" y="3"/>
                </a:moveTo>
                <a:cubicBezTo>
                  <a:pt x="26" y="7"/>
                  <a:pt x="23" y="13"/>
                  <a:pt x="27" y="17"/>
                </a:cubicBezTo>
                <a:cubicBezTo>
                  <a:pt x="31" y="21"/>
                  <a:pt x="38" y="24"/>
                  <a:pt x="43" y="25"/>
                </a:cubicBezTo>
                <a:cubicBezTo>
                  <a:pt x="38" y="26"/>
                  <a:pt x="26" y="25"/>
                  <a:pt x="20" y="24"/>
                </a:cubicBezTo>
                <a:cubicBezTo>
                  <a:pt x="9" y="21"/>
                  <a:pt x="0" y="13"/>
                  <a:pt x="2" y="8"/>
                </a:cubicBezTo>
                <a:cubicBezTo>
                  <a:pt x="3" y="5"/>
                  <a:pt x="4" y="4"/>
                  <a:pt x="7" y="4"/>
                </a:cubicBezTo>
                <a:cubicBezTo>
                  <a:pt x="9" y="1"/>
                  <a:pt x="14" y="1"/>
                  <a:pt x="16" y="2"/>
                </a:cubicBezTo>
                <a:cubicBezTo>
                  <a:pt x="19" y="0"/>
                  <a:pt x="22" y="1"/>
                  <a:pt x="23" y="3"/>
                </a:cubicBezTo>
                <a:close/>
              </a:path>
            </a:pathLst>
          </a:custGeom>
          <a:solidFill>
            <a:srgbClr val="BBE4F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2" name="PA_任意多边形 238"/>
          <p:cNvSpPr>
            <a:spLocks/>
          </p:cNvSpPr>
          <p:nvPr>
            <p:custDataLst>
              <p:tags r:id="rId101"/>
            </p:custDataLst>
          </p:nvPr>
        </p:nvSpPr>
        <p:spPr bwMode="auto">
          <a:xfrm>
            <a:off x="9177338" y="4881563"/>
            <a:ext cx="100013" cy="58738"/>
          </a:xfrm>
          <a:custGeom>
            <a:avLst/>
            <a:gdLst>
              <a:gd name="T0" fmla="*/ 22 w 42"/>
              <a:gd name="T1" fmla="*/ 2 h 25"/>
              <a:gd name="T2" fmla="*/ 22 w 42"/>
              <a:gd name="T3" fmla="*/ 2 h 25"/>
              <a:gd name="T4" fmla="*/ 26 w 42"/>
              <a:gd name="T5" fmla="*/ 16 h 25"/>
              <a:gd name="T6" fmla="*/ 42 w 42"/>
              <a:gd name="T7" fmla="*/ 24 h 25"/>
              <a:gd name="T8" fmla="*/ 42 w 42"/>
              <a:gd name="T9" fmla="*/ 24 h 25"/>
              <a:gd name="T10" fmla="*/ 42 w 42"/>
              <a:gd name="T11" fmla="*/ 24 h 25"/>
              <a:gd name="T12" fmla="*/ 36 w 42"/>
              <a:gd name="T13" fmla="*/ 25 h 25"/>
              <a:gd name="T14" fmla="*/ 19 w 42"/>
              <a:gd name="T15" fmla="*/ 23 h 25"/>
              <a:gd name="T16" fmla="*/ 1 w 42"/>
              <a:gd name="T17" fmla="*/ 8 h 25"/>
              <a:gd name="T18" fmla="*/ 1 w 42"/>
              <a:gd name="T19" fmla="*/ 7 h 25"/>
              <a:gd name="T20" fmla="*/ 5 w 42"/>
              <a:gd name="T21" fmla="*/ 3 h 25"/>
              <a:gd name="T22" fmla="*/ 6 w 42"/>
              <a:gd name="T23" fmla="*/ 3 h 25"/>
              <a:gd name="T24" fmla="*/ 6 w 42"/>
              <a:gd name="T25" fmla="*/ 3 h 25"/>
              <a:gd name="T26" fmla="*/ 6 w 42"/>
              <a:gd name="T27" fmla="*/ 3 h 25"/>
              <a:gd name="T28" fmla="*/ 11 w 42"/>
              <a:gd name="T29" fmla="*/ 0 h 25"/>
              <a:gd name="T30" fmla="*/ 15 w 42"/>
              <a:gd name="T31" fmla="*/ 2 h 25"/>
              <a:gd name="T32" fmla="*/ 15 w 42"/>
              <a:gd name="T33" fmla="*/ 2 h 25"/>
              <a:gd name="T34" fmla="*/ 15 w 42"/>
              <a:gd name="T35" fmla="*/ 2 h 25"/>
              <a:gd name="T36" fmla="*/ 18 w 42"/>
              <a:gd name="T37" fmla="*/ 0 h 25"/>
              <a:gd name="T38" fmla="*/ 22 w 42"/>
              <a:gd name="T39" fmla="*/ 2 h 25"/>
              <a:gd name="T40" fmla="*/ 22 w 42"/>
              <a:gd name="T41" fmla="*/ 2 h 25"/>
              <a:gd name="T42" fmla="*/ 22 w 42"/>
              <a:gd name="T43" fmla="*/ 2 h 25"/>
              <a:gd name="T44" fmla="*/ 18 w 42"/>
              <a:gd name="T45" fmla="*/ 0 h 25"/>
              <a:gd name="T46" fmla="*/ 15 w 42"/>
              <a:gd name="T47" fmla="*/ 1 h 25"/>
              <a:gd name="T48" fmla="*/ 15 w 42"/>
              <a:gd name="T49" fmla="*/ 1 h 25"/>
              <a:gd name="T50" fmla="*/ 15 w 42"/>
              <a:gd name="T51" fmla="*/ 1 h 25"/>
              <a:gd name="T52" fmla="*/ 11 w 42"/>
              <a:gd name="T53" fmla="*/ 0 h 25"/>
              <a:gd name="T54" fmla="*/ 6 w 42"/>
              <a:gd name="T55" fmla="*/ 3 h 25"/>
              <a:gd name="T56" fmla="*/ 6 w 42"/>
              <a:gd name="T57" fmla="*/ 3 h 25"/>
              <a:gd name="T58" fmla="*/ 6 w 42"/>
              <a:gd name="T59" fmla="*/ 3 h 25"/>
              <a:gd name="T60" fmla="*/ 5 w 42"/>
              <a:gd name="T61" fmla="*/ 3 h 25"/>
              <a:gd name="T62" fmla="*/ 1 w 42"/>
              <a:gd name="T63" fmla="*/ 7 h 25"/>
              <a:gd name="T64" fmla="*/ 0 w 42"/>
              <a:gd name="T65" fmla="*/ 8 h 25"/>
              <a:gd name="T66" fmla="*/ 19 w 42"/>
              <a:gd name="T67" fmla="*/ 23 h 25"/>
              <a:gd name="T68" fmla="*/ 36 w 42"/>
              <a:gd name="T69" fmla="*/ 25 h 25"/>
              <a:gd name="T70" fmla="*/ 42 w 42"/>
              <a:gd name="T71" fmla="*/ 24 h 25"/>
              <a:gd name="T72" fmla="*/ 42 w 42"/>
              <a:gd name="T73" fmla="*/ 24 h 25"/>
              <a:gd name="T74" fmla="*/ 26 w 42"/>
              <a:gd name="T75" fmla="*/ 16 h 25"/>
              <a:gd name="T76" fmla="*/ 22 w 42"/>
              <a:gd name="T77" fmla="*/ 2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42" h="25">
                <a:moveTo>
                  <a:pt x="22" y="2"/>
                </a:moveTo>
                <a:cubicBezTo>
                  <a:pt x="22" y="2"/>
                  <a:pt x="22" y="2"/>
                  <a:pt x="22" y="2"/>
                </a:cubicBezTo>
                <a:cubicBezTo>
                  <a:pt x="24" y="6"/>
                  <a:pt x="22" y="12"/>
                  <a:pt x="26" y="16"/>
                </a:cubicBezTo>
                <a:cubicBezTo>
                  <a:pt x="30" y="20"/>
                  <a:pt x="37" y="23"/>
                  <a:pt x="42" y="24"/>
                </a:cubicBezTo>
                <a:cubicBezTo>
                  <a:pt x="42" y="24"/>
                  <a:pt x="42" y="24"/>
                  <a:pt x="42" y="24"/>
                </a:cubicBezTo>
                <a:cubicBezTo>
                  <a:pt x="42" y="24"/>
                  <a:pt x="42" y="24"/>
                  <a:pt x="42" y="24"/>
                </a:cubicBezTo>
                <a:cubicBezTo>
                  <a:pt x="41" y="25"/>
                  <a:pt x="39" y="25"/>
                  <a:pt x="36" y="25"/>
                </a:cubicBezTo>
                <a:cubicBezTo>
                  <a:pt x="30" y="25"/>
                  <a:pt x="23" y="24"/>
                  <a:pt x="19" y="23"/>
                </a:cubicBezTo>
                <a:cubicBezTo>
                  <a:pt x="9" y="20"/>
                  <a:pt x="1" y="13"/>
                  <a:pt x="1" y="8"/>
                </a:cubicBezTo>
                <a:cubicBezTo>
                  <a:pt x="1" y="7"/>
                  <a:pt x="1" y="7"/>
                  <a:pt x="1" y="7"/>
                </a:cubicBezTo>
                <a:cubicBezTo>
                  <a:pt x="1" y="4"/>
                  <a:pt x="3" y="3"/>
                  <a:pt x="5" y="3"/>
                </a:cubicBezTo>
                <a:cubicBezTo>
                  <a:pt x="6" y="3"/>
                  <a:pt x="6" y="3"/>
                  <a:pt x="6" y="3"/>
                </a:cubicBezTo>
                <a:cubicBezTo>
                  <a:pt x="6" y="3"/>
                  <a:pt x="6" y="3"/>
                  <a:pt x="6" y="3"/>
                </a:cubicBezTo>
                <a:cubicBezTo>
                  <a:pt x="6" y="3"/>
                  <a:pt x="6" y="3"/>
                  <a:pt x="6" y="3"/>
                </a:cubicBezTo>
                <a:cubicBezTo>
                  <a:pt x="7" y="1"/>
                  <a:pt x="9" y="0"/>
                  <a:pt x="11" y="0"/>
                </a:cubicBezTo>
                <a:cubicBezTo>
                  <a:pt x="13" y="0"/>
                  <a:pt x="14" y="1"/>
                  <a:pt x="15" y="2"/>
                </a:cubicBezTo>
                <a:cubicBezTo>
                  <a:pt x="15" y="2"/>
                  <a:pt x="15" y="2"/>
                  <a:pt x="15" y="2"/>
                </a:cubicBezTo>
                <a:cubicBezTo>
                  <a:pt x="15" y="2"/>
                  <a:pt x="15" y="2"/>
                  <a:pt x="15" y="2"/>
                </a:cubicBezTo>
                <a:cubicBezTo>
                  <a:pt x="16" y="1"/>
                  <a:pt x="17" y="0"/>
                  <a:pt x="18" y="0"/>
                </a:cubicBezTo>
                <a:cubicBezTo>
                  <a:pt x="20" y="0"/>
                  <a:pt x="22" y="1"/>
                  <a:pt x="22" y="2"/>
                </a:cubicBezTo>
                <a:cubicBezTo>
                  <a:pt x="22" y="2"/>
                  <a:pt x="22" y="2"/>
                  <a:pt x="22" y="2"/>
                </a:cubicBezTo>
                <a:cubicBezTo>
                  <a:pt x="22" y="2"/>
                  <a:pt x="22" y="2"/>
                  <a:pt x="22" y="2"/>
                </a:cubicBezTo>
                <a:cubicBezTo>
                  <a:pt x="22" y="1"/>
                  <a:pt x="20" y="0"/>
                  <a:pt x="18" y="0"/>
                </a:cubicBezTo>
                <a:cubicBezTo>
                  <a:pt x="17" y="0"/>
                  <a:pt x="16" y="0"/>
                  <a:pt x="15" y="1"/>
                </a:cubicBezTo>
                <a:cubicBezTo>
                  <a:pt x="15" y="1"/>
                  <a:pt x="15" y="1"/>
                  <a:pt x="15" y="1"/>
                </a:cubicBezTo>
                <a:cubicBezTo>
                  <a:pt x="15" y="1"/>
                  <a:pt x="15" y="1"/>
                  <a:pt x="15" y="1"/>
                </a:cubicBezTo>
                <a:cubicBezTo>
                  <a:pt x="14" y="1"/>
                  <a:pt x="13" y="0"/>
                  <a:pt x="11" y="0"/>
                </a:cubicBezTo>
                <a:cubicBezTo>
                  <a:pt x="9" y="0"/>
                  <a:pt x="7" y="1"/>
                  <a:pt x="6" y="3"/>
                </a:cubicBezTo>
                <a:cubicBezTo>
                  <a:pt x="6" y="3"/>
                  <a:pt x="6" y="3"/>
                  <a:pt x="6" y="3"/>
                </a:cubicBezTo>
                <a:cubicBezTo>
                  <a:pt x="6" y="3"/>
                  <a:pt x="6" y="3"/>
                  <a:pt x="6" y="3"/>
                </a:cubicBezTo>
                <a:cubicBezTo>
                  <a:pt x="5" y="3"/>
                  <a:pt x="5" y="3"/>
                  <a:pt x="5" y="3"/>
                </a:cubicBezTo>
                <a:cubicBezTo>
                  <a:pt x="3" y="3"/>
                  <a:pt x="1" y="4"/>
                  <a:pt x="1" y="7"/>
                </a:cubicBezTo>
                <a:cubicBezTo>
                  <a:pt x="0" y="8"/>
                  <a:pt x="0" y="8"/>
                  <a:pt x="0" y="8"/>
                </a:cubicBezTo>
                <a:cubicBezTo>
                  <a:pt x="0" y="13"/>
                  <a:pt x="9" y="20"/>
                  <a:pt x="19" y="23"/>
                </a:cubicBezTo>
                <a:cubicBezTo>
                  <a:pt x="23" y="24"/>
                  <a:pt x="30" y="25"/>
                  <a:pt x="36" y="25"/>
                </a:cubicBezTo>
                <a:cubicBezTo>
                  <a:pt x="39" y="25"/>
                  <a:pt x="41" y="25"/>
                  <a:pt x="42" y="24"/>
                </a:cubicBezTo>
                <a:cubicBezTo>
                  <a:pt x="42" y="24"/>
                  <a:pt x="42" y="24"/>
                  <a:pt x="42" y="24"/>
                </a:cubicBezTo>
                <a:cubicBezTo>
                  <a:pt x="37" y="23"/>
                  <a:pt x="30" y="20"/>
                  <a:pt x="26" y="16"/>
                </a:cubicBezTo>
                <a:cubicBezTo>
                  <a:pt x="22" y="12"/>
                  <a:pt x="25" y="6"/>
                  <a:pt x="22" y="2"/>
                </a:cubicBezTo>
                <a:close/>
              </a:path>
            </a:pathLst>
          </a:custGeom>
          <a:solidFill>
            <a:srgbClr val="BBE4F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3" name="PA_任意多边形 239"/>
          <p:cNvSpPr>
            <a:spLocks/>
          </p:cNvSpPr>
          <p:nvPr>
            <p:custDataLst>
              <p:tags r:id="rId102"/>
            </p:custDataLst>
          </p:nvPr>
        </p:nvSpPr>
        <p:spPr bwMode="auto">
          <a:xfrm>
            <a:off x="9632950" y="4856163"/>
            <a:ext cx="30163" cy="60325"/>
          </a:xfrm>
          <a:custGeom>
            <a:avLst/>
            <a:gdLst>
              <a:gd name="T0" fmla="*/ 13 w 13"/>
              <a:gd name="T1" fmla="*/ 0 h 25"/>
              <a:gd name="T2" fmla="*/ 13 w 13"/>
              <a:gd name="T3" fmla="*/ 4 h 25"/>
              <a:gd name="T4" fmla="*/ 1 w 13"/>
              <a:gd name="T5" fmla="*/ 25 h 25"/>
              <a:gd name="T6" fmla="*/ 13 w 13"/>
              <a:gd name="T7" fmla="*/ 0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3" h="25">
                <a:moveTo>
                  <a:pt x="13" y="0"/>
                </a:moveTo>
                <a:cubicBezTo>
                  <a:pt x="12" y="1"/>
                  <a:pt x="12" y="3"/>
                  <a:pt x="13" y="4"/>
                </a:cubicBezTo>
                <a:cubicBezTo>
                  <a:pt x="7" y="6"/>
                  <a:pt x="3" y="15"/>
                  <a:pt x="1" y="25"/>
                </a:cubicBezTo>
                <a:cubicBezTo>
                  <a:pt x="0" y="9"/>
                  <a:pt x="7" y="3"/>
                  <a:pt x="13" y="0"/>
                </a:cubicBezTo>
                <a:close/>
              </a:path>
            </a:pathLst>
          </a:custGeom>
          <a:solidFill>
            <a:srgbClr val="BBE4F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4" name="PA_任意多边形 240"/>
          <p:cNvSpPr>
            <a:spLocks/>
          </p:cNvSpPr>
          <p:nvPr>
            <p:custDataLst>
              <p:tags r:id="rId103"/>
            </p:custDataLst>
          </p:nvPr>
        </p:nvSpPr>
        <p:spPr bwMode="auto">
          <a:xfrm>
            <a:off x="9634538" y="4856163"/>
            <a:ext cx="28575" cy="60325"/>
          </a:xfrm>
          <a:custGeom>
            <a:avLst/>
            <a:gdLst>
              <a:gd name="T0" fmla="*/ 12 w 12"/>
              <a:gd name="T1" fmla="*/ 0 h 25"/>
              <a:gd name="T2" fmla="*/ 12 w 12"/>
              <a:gd name="T3" fmla="*/ 0 h 25"/>
              <a:gd name="T4" fmla="*/ 11 w 12"/>
              <a:gd name="T5" fmla="*/ 3 h 25"/>
              <a:gd name="T6" fmla="*/ 12 w 12"/>
              <a:gd name="T7" fmla="*/ 5 h 25"/>
              <a:gd name="T8" fmla="*/ 12 w 12"/>
              <a:gd name="T9" fmla="*/ 4 h 25"/>
              <a:gd name="T10" fmla="*/ 12 w 12"/>
              <a:gd name="T11" fmla="*/ 4 h 25"/>
              <a:gd name="T12" fmla="*/ 0 w 12"/>
              <a:gd name="T13" fmla="*/ 25 h 25"/>
              <a:gd name="T14" fmla="*/ 0 w 12"/>
              <a:gd name="T15" fmla="*/ 25 h 25"/>
              <a:gd name="T16" fmla="*/ 0 w 12"/>
              <a:gd name="T17" fmla="*/ 25 h 25"/>
              <a:gd name="T18" fmla="*/ 0 w 12"/>
              <a:gd name="T19" fmla="*/ 21 h 25"/>
              <a:gd name="T20" fmla="*/ 12 w 12"/>
              <a:gd name="T21" fmla="*/ 0 h 25"/>
              <a:gd name="T22" fmla="*/ 12 w 12"/>
              <a:gd name="T23" fmla="*/ 0 h 25"/>
              <a:gd name="T24" fmla="*/ 12 w 12"/>
              <a:gd name="T25" fmla="*/ 0 h 25"/>
              <a:gd name="T26" fmla="*/ 12 w 12"/>
              <a:gd name="T27" fmla="*/ 0 h 25"/>
              <a:gd name="T28" fmla="*/ 12 w 12"/>
              <a:gd name="T29" fmla="*/ 0 h 25"/>
              <a:gd name="T30" fmla="*/ 0 w 12"/>
              <a:gd name="T31" fmla="*/ 21 h 25"/>
              <a:gd name="T32" fmla="*/ 0 w 12"/>
              <a:gd name="T33" fmla="*/ 25 h 25"/>
              <a:gd name="T34" fmla="*/ 0 w 12"/>
              <a:gd name="T35" fmla="*/ 25 h 25"/>
              <a:gd name="T36" fmla="*/ 12 w 12"/>
              <a:gd name="T37" fmla="*/ 5 h 25"/>
              <a:gd name="T38" fmla="*/ 12 w 12"/>
              <a:gd name="T39" fmla="*/ 5 h 25"/>
              <a:gd name="T40" fmla="*/ 12 w 12"/>
              <a:gd name="T41" fmla="*/ 4 h 25"/>
              <a:gd name="T42" fmla="*/ 12 w 12"/>
              <a:gd name="T43" fmla="*/ 3 h 25"/>
              <a:gd name="T44" fmla="*/ 12 w 12"/>
              <a:gd name="T45" fmla="*/ 0 h 25"/>
              <a:gd name="T46" fmla="*/ 12 w 12"/>
              <a:gd name="T47" fmla="*/ 0 h 25"/>
              <a:gd name="T48" fmla="*/ 12 w 12"/>
              <a:gd name="T49" fmla="*/ 0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2" h="25">
                <a:moveTo>
                  <a:pt x="12" y="0"/>
                </a:moveTo>
                <a:cubicBezTo>
                  <a:pt x="12" y="0"/>
                  <a:pt x="12" y="0"/>
                  <a:pt x="12" y="0"/>
                </a:cubicBezTo>
                <a:cubicBezTo>
                  <a:pt x="12" y="1"/>
                  <a:pt x="11" y="2"/>
                  <a:pt x="11" y="3"/>
                </a:cubicBezTo>
                <a:cubicBezTo>
                  <a:pt x="11" y="3"/>
                  <a:pt x="12" y="4"/>
                  <a:pt x="12" y="5"/>
                </a:cubicBezTo>
                <a:cubicBezTo>
                  <a:pt x="12" y="4"/>
                  <a:pt x="12" y="4"/>
                  <a:pt x="12" y="4"/>
                </a:cubicBezTo>
                <a:cubicBezTo>
                  <a:pt x="12" y="4"/>
                  <a:pt x="12" y="4"/>
                  <a:pt x="12" y="4"/>
                </a:cubicBezTo>
                <a:cubicBezTo>
                  <a:pt x="6" y="6"/>
                  <a:pt x="2" y="15"/>
                  <a:pt x="0" y="25"/>
                </a:cubicBezTo>
                <a:cubicBezTo>
                  <a:pt x="0" y="25"/>
                  <a:pt x="0" y="25"/>
                  <a:pt x="0" y="25"/>
                </a:cubicBezTo>
                <a:cubicBezTo>
                  <a:pt x="0" y="25"/>
                  <a:pt x="0" y="25"/>
                  <a:pt x="0" y="25"/>
                </a:cubicBezTo>
                <a:cubicBezTo>
                  <a:pt x="0" y="24"/>
                  <a:pt x="0" y="23"/>
                  <a:pt x="0" y="21"/>
                </a:cubicBezTo>
                <a:cubicBezTo>
                  <a:pt x="0" y="8"/>
                  <a:pt x="7" y="2"/>
                  <a:pt x="12" y="0"/>
                </a:cubicBezTo>
                <a:cubicBezTo>
                  <a:pt x="12" y="0"/>
                  <a:pt x="12" y="0"/>
                  <a:pt x="12" y="0"/>
                </a:cubicBezTo>
                <a:cubicBezTo>
                  <a:pt x="12" y="0"/>
                  <a:pt x="12" y="0"/>
                  <a:pt x="12" y="0"/>
                </a:cubicBezTo>
                <a:cubicBezTo>
                  <a:pt x="12" y="0"/>
                  <a:pt x="12" y="0"/>
                  <a:pt x="12" y="0"/>
                </a:cubicBezTo>
                <a:cubicBezTo>
                  <a:pt x="12" y="0"/>
                  <a:pt x="12" y="0"/>
                  <a:pt x="12" y="0"/>
                </a:cubicBezTo>
                <a:cubicBezTo>
                  <a:pt x="6" y="2"/>
                  <a:pt x="0" y="8"/>
                  <a:pt x="0" y="21"/>
                </a:cubicBezTo>
                <a:cubicBezTo>
                  <a:pt x="0" y="23"/>
                  <a:pt x="0" y="24"/>
                  <a:pt x="0" y="25"/>
                </a:cubicBezTo>
                <a:cubicBezTo>
                  <a:pt x="0" y="25"/>
                  <a:pt x="0" y="25"/>
                  <a:pt x="0" y="25"/>
                </a:cubicBezTo>
                <a:cubicBezTo>
                  <a:pt x="2" y="15"/>
                  <a:pt x="6" y="6"/>
                  <a:pt x="12" y="5"/>
                </a:cubicBezTo>
                <a:cubicBezTo>
                  <a:pt x="12" y="5"/>
                  <a:pt x="12" y="5"/>
                  <a:pt x="12" y="5"/>
                </a:cubicBezTo>
                <a:cubicBezTo>
                  <a:pt x="12" y="4"/>
                  <a:pt x="12" y="4"/>
                  <a:pt x="12" y="4"/>
                </a:cubicBezTo>
                <a:cubicBezTo>
                  <a:pt x="12" y="4"/>
                  <a:pt x="12" y="3"/>
                  <a:pt x="12" y="3"/>
                </a:cubicBezTo>
                <a:cubicBezTo>
                  <a:pt x="12" y="2"/>
                  <a:pt x="12" y="1"/>
                  <a:pt x="12" y="0"/>
                </a:cubicBezTo>
                <a:cubicBezTo>
                  <a:pt x="12" y="0"/>
                  <a:pt x="12" y="0"/>
                  <a:pt x="12" y="0"/>
                </a:cubicBezTo>
                <a:cubicBezTo>
                  <a:pt x="12" y="0"/>
                  <a:pt x="12" y="0"/>
                  <a:pt x="12" y="0"/>
                </a:cubicBezTo>
                <a:close/>
              </a:path>
            </a:pathLst>
          </a:custGeom>
          <a:solidFill>
            <a:srgbClr val="BBE4F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5" name="PA_任意多边形 241"/>
          <p:cNvSpPr>
            <a:spLocks/>
          </p:cNvSpPr>
          <p:nvPr>
            <p:custDataLst>
              <p:tags r:id="rId104"/>
            </p:custDataLst>
          </p:nvPr>
        </p:nvSpPr>
        <p:spPr bwMode="auto">
          <a:xfrm>
            <a:off x="9561513" y="4808538"/>
            <a:ext cx="274638" cy="203200"/>
          </a:xfrm>
          <a:custGeom>
            <a:avLst/>
            <a:gdLst>
              <a:gd name="T0" fmla="*/ 38 w 115"/>
              <a:gd name="T1" fmla="*/ 1 h 85"/>
              <a:gd name="T2" fmla="*/ 48 w 115"/>
              <a:gd name="T3" fmla="*/ 5 h 85"/>
              <a:gd name="T4" fmla="*/ 59 w 115"/>
              <a:gd name="T5" fmla="*/ 3 h 85"/>
              <a:gd name="T6" fmla="*/ 69 w 115"/>
              <a:gd name="T7" fmla="*/ 23 h 85"/>
              <a:gd name="T8" fmla="*/ 64 w 115"/>
              <a:gd name="T9" fmla="*/ 28 h 85"/>
              <a:gd name="T10" fmla="*/ 59 w 115"/>
              <a:gd name="T11" fmla="*/ 31 h 85"/>
              <a:gd name="T12" fmla="*/ 48 w 115"/>
              <a:gd name="T13" fmla="*/ 29 h 85"/>
              <a:gd name="T14" fmla="*/ 53 w 115"/>
              <a:gd name="T15" fmla="*/ 20 h 85"/>
              <a:gd name="T16" fmla="*/ 44 w 115"/>
              <a:gd name="T17" fmla="*/ 17 h 85"/>
              <a:gd name="T18" fmla="*/ 32 w 115"/>
              <a:gd name="T19" fmla="*/ 26 h 85"/>
              <a:gd name="T20" fmla="*/ 30 w 115"/>
              <a:gd name="T21" fmla="*/ 47 h 85"/>
              <a:gd name="T22" fmla="*/ 35 w 115"/>
              <a:gd name="T23" fmla="*/ 53 h 85"/>
              <a:gd name="T24" fmla="*/ 43 w 115"/>
              <a:gd name="T25" fmla="*/ 27 h 85"/>
              <a:gd name="T26" fmla="*/ 52 w 115"/>
              <a:gd name="T27" fmla="*/ 33 h 85"/>
              <a:gd name="T28" fmla="*/ 48 w 115"/>
              <a:gd name="T29" fmla="*/ 37 h 85"/>
              <a:gd name="T30" fmla="*/ 62 w 115"/>
              <a:gd name="T31" fmla="*/ 34 h 85"/>
              <a:gd name="T32" fmla="*/ 51 w 115"/>
              <a:gd name="T33" fmla="*/ 62 h 85"/>
              <a:gd name="T34" fmla="*/ 46 w 115"/>
              <a:gd name="T35" fmla="*/ 43 h 85"/>
              <a:gd name="T36" fmla="*/ 53 w 115"/>
              <a:gd name="T37" fmla="*/ 48 h 85"/>
              <a:gd name="T38" fmla="*/ 51 w 115"/>
              <a:gd name="T39" fmla="*/ 41 h 85"/>
              <a:gd name="T40" fmla="*/ 42 w 115"/>
              <a:gd name="T41" fmla="*/ 57 h 85"/>
              <a:gd name="T42" fmla="*/ 74 w 115"/>
              <a:gd name="T43" fmla="*/ 65 h 85"/>
              <a:gd name="T44" fmla="*/ 89 w 115"/>
              <a:gd name="T45" fmla="*/ 76 h 85"/>
              <a:gd name="T46" fmla="*/ 115 w 115"/>
              <a:gd name="T47" fmla="*/ 74 h 85"/>
              <a:gd name="T48" fmla="*/ 76 w 115"/>
              <a:gd name="T49" fmla="*/ 79 h 85"/>
              <a:gd name="T50" fmla="*/ 50 w 115"/>
              <a:gd name="T51" fmla="*/ 72 h 85"/>
              <a:gd name="T52" fmla="*/ 26 w 115"/>
              <a:gd name="T53" fmla="*/ 60 h 85"/>
              <a:gd name="T54" fmla="*/ 19 w 115"/>
              <a:gd name="T55" fmla="*/ 7 h 85"/>
              <a:gd name="T56" fmla="*/ 30 w 115"/>
              <a:gd name="T57" fmla="*/ 6 h 85"/>
              <a:gd name="T58" fmla="*/ 38 w 115"/>
              <a:gd name="T59" fmla="*/ 1 h 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15" h="85">
                <a:moveTo>
                  <a:pt x="38" y="1"/>
                </a:moveTo>
                <a:cubicBezTo>
                  <a:pt x="43" y="0"/>
                  <a:pt x="44" y="4"/>
                  <a:pt x="48" y="5"/>
                </a:cubicBezTo>
                <a:cubicBezTo>
                  <a:pt x="50" y="5"/>
                  <a:pt x="54" y="3"/>
                  <a:pt x="59" y="3"/>
                </a:cubicBezTo>
                <a:cubicBezTo>
                  <a:pt x="65" y="5"/>
                  <a:pt x="72" y="15"/>
                  <a:pt x="69" y="23"/>
                </a:cubicBezTo>
                <a:cubicBezTo>
                  <a:pt x="68" y="24"/>
                  <a:pt x="65" y="28"/>
                  <a:pt x="64" y="28"/>
                </a:cubicBezTo>
                <a:cubicBezTo>
                  <a:pt x="63" y="29"/>
                  <a:pt x="60" y="31"/>
                  <a:pt x="59" y="31"/>
                </a:cubicBezTo>
                <a:cubicBezTo>
                  <a:pt x="55" y="32"/>
                  <a:pt x="50" y="31"/>
                  <a:pt x="48" y="29"/>
                </a:cubicBezTo>
                <a:cubicBezTo>
                  <a:pt x="41" y="25"/>
                  <a:pt x="44" y="15"/>
                  <a:pt x="53" y="20"/>
                </a:cubicBezTo>
                <a:cubicBezTo>
                  <a:pt x="52" y="17"/>
                  <a:pt x="47" y="16"/>
                  <a:pt x="44" y="17"/>
                </a:cubicBezTo>
                <a:cubicBezTo>
                  <a:pt x="39" y="19"/>
                  <a:pt x="34" y="22"/>
                  <a:pt x="32" y="26"/>
                </a:cubicBezTo>
                <a:cubicBezTo>
                  <a:pt x="30" y="32"/>
                  <a:pt x="28" y="40"/>
                  <a:pt x="30" y="47"/>
                </a:cubicBezTo>
                <a:cubicBezTo>
                  <a:pt x="31" y="49"/>
                  <a:pt x="32" y="51"/>
                  <a:pt x="35" y="53"/>
                </a:cubicBezTo>
                <a:cubicBezTo>
                  <a:pt x="30" y="48"/>
                  <a:pt x="37" y="28"/>
                  <a:pt x="43" y="27"/>
                </a:cubicBezTo>
                <a:cubicBezTo>
                  <a:pt x="44" y="30"/>
                  <a:pt x="49" y="33"/>
                  <a:pt x="52" y="33"/>
                </a:cubicBezTo>
                <a:cubicBezTo>
                  <a:pt x="49" y="34"/>
                  <a:pt x="47" y="35"/>
                  <a:pt x="48" y="37"/>
                </a:cubicBezTo>
                <a:cubicBezTo>
                  <a:pt x="51" y="35"/>
                  <a:pt x="58" y="33"/>
                  <a:pt x="62" y="34"/>
                </a:cubicBezTo>
                <a:cubicBezTo>
                  <a:pt x="75" y="38"/>
                  <a:pt x="72" y="65"/>
                  <a:pt x="51" y="62"/>
                </a:cubicBezTo>
                <a:cubicBezTo>
                  <a:pt x="47" y="61"/>
                  <a:pt x="39" y="47"/>
                  <a:pt x="46" y="43"/>
                </a:cubicBezTo>
                <a:cubicBezTo>
                  <a:pt x="49" y="42"/>
                  <a:pt x="52" y="43"/>
                  <a:pt x="53" y="48"/>
                </a:cubicBezTo>
                <a:cubicBezTo>
                  <a:pt x="54" y="46"/>
                  <a:pt x="54" y="41"/>
                  <a:pt x="51" y="41"/>
                </a:cubicBezTo>
                <a:cubicBezTo>
                  <a:pt x="43" y="39"/>
                  <a:pt x="36" y="47"/>
                  <a:pt x="42" y="57"/>
                </a:cubicBezTo>
                <a:cubicBezTo>
                  <a:pt x="54" y="75"/>
                  <a:pt x="60" y="56"/>
                  <a:pt x="74" y="65"/>
                </a:cubicBezTo>
                <a:cubicBezTo>
                  <a:pt x="79" y="68"/>
                  <a:pt x="83" y="73"/>
                  <a:pt x="89" y="76"/>
                </a:cubicBezTo>
                <a:cubicBezTo>
                  <a:pt x="96" y="79"/>
                  <a:pt x="107" y="77"/>
                  <a:pt x="115" y="74"/>
                </a:cubicBezTo>
                <a:cubicBezTo>
                  <a:pt x="105" y="84"/>
                  <a:pt x="83" y="85"/>
                  <a:pt x="76" y="79"/>
                </a:cubicBezTo>
                <a:cubicBezTo>
                  <a:pt x="72" y="74"/>
                  <a:pt x="59" y="73"/>
                  <a:pt x="50" y="72"/>
                </a:cubicBezTo>
                <a:cubicBezTo>
                  <a:pt x="42" y="70"/>
                  <a:pt x="32" y="64"/>
                  <a:pt x="26" y="60"/>
                </a:cubicBezTo>
                <a:cubicBezTo>
                  <a:pt x="13" y="53"/>
                  <a:pt x="0" y="15"/>
                  <a:pt x="19" y="7"/>
                </a:cubicBezTo>
                <a:cubicBezTo>
                  <a:pt x="22" y="5"/>
                  <a:pt x="28" y="7"/>
                  <a:pt x="30" y="6"/>
                </a:cubicBezTo>
                <a:cubicBezTo>
                  <a:pt x="33" y="6"/>
                  <a:pt x="33" y="1"/>
                  <a:pt x="38" y="1"/>
                </a:cubicBezTo>
                <a:close/>
              </a:path>
            </a:pathLst>
          </a:custGeom>
          <a:solidFill>
            <a:srgbClr val="BBE4F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6" name="PA_任意多边形 242"/>
          <p:cNvSpPr>
            <a:spLocks/>
          </p:cNvSpPr>
          <p:nvPr>
            <p:custDataLst>
              <p:tags r:id="rId105"/>
            </p:custDataLst>
          </p:nvPr>
        </p:nvSpPr>
        <p:spPr bwMode="auto">
          <a:xfrm>
            <a:off x="9582150" y="4811713"/>
            <a:ext cx="254000" cy="195263"/>
          </a:xfrm>
          <a:custGeom>
            <a:avLst/>
            <a:gdLst>
              <a:gd name="T0" fmla="*/ 29 w 106"/>
              <a:gd name="T1" fmla="*/ 0 h 82"/>
              <a:gd name="T2" fmla="*/ 48 w 106"/>
              <a:gd name="T3" fmla="*/ 2 h 82"/>
              <a:gd name="T4" fmla="*/ 60 w 106"/>
              <a:gd name="T5" fmla="*/ 22 h 82"/>
              <a:gd name="T6" fmla="*/ 47 w 106"/>
              <a:gd name="T7" fmla="*/ 30 h 82"/>
              <a:gd name="T8" fmla="*/ 40 w 106"/>
              <a:gd name="T9" fmla="*/ 18 h 82"/>
              <a:gd name="T10" fmla="*/ 38 w 106"/>
              <a:gd name="T11" fmla="*/ 16 h 82"/>
              <a:gd name="T12" fmla="*/ 20 w 106"/>
              <a:gd name="T13" fmla="*/ 39 h 82"/>
              <a:gd name="T14" fmla="*/ 26 w 106"/>
              <a:gd name="T15" fmla="*/ 52 h 82"/>
              <a:gd name="T16" fmla="*/ 34 w 106"/>
              <a:gd name="T17" fmla="*/ 26 h 82"/>
              <a:gd name="T18" fmla="*/ 43 w 106"/>
              <a:gd name="T19" fmla="*/ 32 h 82"/>
              <a:gd name="T20" fmla="*/ 39 w 106"/>
              <a:gd name="T21" fmla="*/ 35 h 82"/>
              <a:gd name="T22" fmla="*/ 39 w 106"/>
              <a:gd name="T23" fmla="*/ 36 h 82"/>
              <a:gd name="T24" fmla="*/ 61 w 106"/>
              <a:gd name="T25" fmla="*/ 45 h 82"/>
              <a:gd name="T26" fmla="*/ 37 w 106"/>
              <a:gd name="T27" fmla="*/ 56 h 82"/>
              <a:gd name="T28" fmla="*/ 40 w 106"/>
              <a:gd name="T29" fmla="*/ 42 h 82"/>
              <a:gd name="T30" fmla="*/ 44 w 106"/>
              <a:gd name="T31" fmla="*/ 47 h 82"/>
              <a:gd name="T32" fmla="*/ 40 w 106"/>
              <a:gd name="T33" fmla="*/ 40 h 82"/>
              <a:gd name="T34" fmla="*/ 33 w 106"/>
              <a:gd name="T35" fmla="*/ 56 h 82"/>
              <a:gd name="T36" fmla="*/ 65 w 106"/>
              <a:gd name="T37" fmla="*/ 64 h 82"/>
              <a:gd name="T38" fmla="*/ 106 w 106"/>
              <a:gd name="T39" fmla="*/ 73 h 82"/>
              <a:gd name="T40" fmla="*/ 81 w 106"/>
              <a:gd name="T41" fmla="*/ 82 h 82"/>
              <a:gd name="T42" fmla="*/ 17 w 106"/>
              <a:gd name="T43" fmla="*/ 59 h 82"/>
              <a:gd name="T44" fmla="*/ 13 w 106"/>
              <a:gd name="T45" fmla="*/ 5 h 82"/>
              <a:gd name="T46" fmla="*/ 24 w 106"/>
              <a:gd name="T47" fmla="*/ 2 h 82"/>
              <a:gd name="T48" fmla="*/ 29 w 106"/>
              <a:gd name="T49" fmla="*/ 0 h 82"/>
              <a:gd name="T50" fmla="*/ 19 w 106"/>
              <a:gd name="T51" fmla="*/ 6 h 82"/>
              <a:gd name="T52" fmla="*/ 0 w 106"/>
              <a:gd name="T53" fmla="*/ 23 h 82"/>
              <a:gd name="T54" fmla="*/ 67 w 106"/>
              <a:gd name="T55" fmla="*/ 78 h 82"/>
              <a:gd name="T56" fmla="*/ 106 w 106"/>
              <a:gd name="T57" fmla="*/ 72 h 82"/>
              <a:gd name="T58" fmla="*/ 65 w 106"/>
              <a:gd name="T59" fmla="*/ 63 h 82"/>
              <a:gd name="T60" fmla="*/ 34 w 106"/>
              <a:gd name="T61" fmla="*/ 56 h 82"/>
              <a:gd name="T62" fmla="*/ 42 w 106"/>
              <a:gd name="T63" fmla="*/ 40 h 82"/>
              <a:gd name="T64" fmla="*/ 44 w 106"/>
              <a:gd name="T65" fmla="*/ 47 h 82"/>
              <a:gd name="T66" fmla="*/ 37 w 106"/>
              <a:gd name="T67" fmla="*/ 42 h 82"/>
              <a:gd name="T68" fmla="*/ 42 w 106"/>
              <a:gd name="T69" fmla="*/ 61 h 82"/>
              <a:gd name="T70" fmla="*/ 61 w 106"/>
              <a:gd name="T71" fmla="*/ 45 h 82"/>
              <a:gd name="T72" fmla="*/ 39 w 106"/>
              <a:gd name="T73" fmla="*/ 36 h 82"/>
              <a:gd name="T74" fmla="*/ 39 w 106"/>
              <a:gd name="T75" fmla="*/ 35 h 82"/>
              <a:gd name="T76" fmla="*/ 34 w 106"/>
              <a:gd name="T77" fmla="*/ 26 h 82"/>
              <a:gd name="T78" fmla="*/ 27 w 106"/>
              <a:gd name="T79" fmla="*/ 33 h 82"/>
              <a:gd name="T80" fmla="*/ 26 w 106"/>
              <a:gd name="T81" fmla="*/ 52 h 82"/>
              <a:gd name="T82" fmla="*/ 20 w 106"/>
              <a:gd name="T83" fmla="*/ 39 h 82"/>
              <a:gd name="T84" fmla="*/ 38 w 106"/>
              <a:gd name="T85" fmla="*/ 16 h 82"/>
              <a:gd name="T86" fmla="*/ 44 w 106"/>
              <a:gd name="T87" fmla="*/ 19 h 82"/>
              <a:gd name="T88" fmla="*/ 35 w 106"/>
              <a:gd name="T89" fmla="*/ 22 h 82"/>
              <a:gd name="T90" fmla="*/ 50 w 106"/>
              <a:gd name="T91" fmla="*/ 30 h 82"/>
              <a:gd name="T92" fmla="*/ 61 w 106"/>
              <a:gd name="T93" fmla="*/ 18 h 82"/>
              <a:gd name="T94" fmla="*/ 39 w 106"/>
              <a:gd name="T95" fmla="*/ 4 h 82"/>
              <a:gd name="T96" fmla="*/ 29 w 106"/>
              <a:gd name="T97" fmla="*/ 0 h 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106" h="82">
                <a:moveTo>
                  <a:pt x="29" y="0"/>
                </a:moveTo>
                <a:cubicBezTo>
                  <a:pt x="29" y="0"/>
                  <a:pt x="29" y="0"/>
                  <a:pt x="29" y="0"/>
                </a:cubicBezTo>
                <a:cubicBezTo>
                  <a:pt x="29" y="0"/>
                  <a:pt x="29" y="0"/>
                  <a:pt x="29" y="0"/>
                </a:cubicBezTo>
                <a:cubicBezTo>
                  <a:pt x="34" y="0"/>
                  <a:pt x="36" y="3"/>
                  <a:pt x="38" y="4"/>
                </a:cubicBezTo>
                <a:cubicBezTo>
                  <a:pt x="39" y="4"/>
                  <a:pt x="39" y="4"/>
                  <a:pt x="39" y="4"/>
                </a:cubicBezTo>
                <a:cubicBezTo>
                  <a:pt x="41" y="4"/>
                  <a:pt x="45" y="2"/>
                  <a:pt x="48" y="2"/>
                </a:cubicBezTo>
                <a:cubicBezTo>
                  <a:pt x="48" y="2"/>
                  <a:pt x="49" y="2"/>
                  <a:pt x="49" y="2"/>
                </a:cubicBezTo>
                <a:cubicBezTo>
                  <a:pt x="55" y="3"/>
                  <a:pt x="61" y="11"/>
                  <a:pt x="61" y="18"/>
                </a:cubicBezTo>
                <a:cubicBezTo>
                  <a:pt x="61" y="19"/>
                  <a:pt x="60" y="21"/>
                  <a:pt x="60" y="22"/>
                </a:cubicBezTo>
                <a:cubicBezTo>
                  <a:pt x="59" y="23"/>
                  <a:pt x="56" y="27"/>
                  <a:pt x="55" y="27"/>
                </a:cubicBezTo>
                <a:cubicBezTo>
                  <a:pt x="54" y="28"/>
                  <a:pt x="51" y="30"/>
                  <a:pt x="50" y="30"/>
                </a:cubicBezTo>
                <a:cubicBezTo>
                  <a:pt x="49" y="30"/>
                  <a:pt x="48" y="30"/>
                  <a:pt x="47" y="30"/>
                </a:cubicBezTo>
                <a:cubicBezTo>
                  <a:pt x="44" y="30"/>
                  <a:pt x="41" y="29"/>
                  <a:pt x="39" y="28"/>
                </a:cubicBezTo>
                <a:cubicBezTo>
                  <a:pt x="37" y="27"/>
                  <a:pt x="35" y="24"/>
                  <a:pt x="35" y="22"/>
                </a:cubicBezTo>
                <a:cubicBezTo>
                  <a:pt x="35" y="20"/>
                  <a:pt x="37" y="18"/>
                  <a:pt x="40" y="18"/>
                </a:cubicBezTo>
                <a:cubicBezTo>
                  <a:pt x="41" y="18"/>
                  <a:pt x="42" y="18"/>
                  <a:pt x="44" y="19"/>
                </a:cubicBezTo>
                <a:cubicBezTo>
                  <a:pt x="44" y="19"/>
                  <a:pt x="44" y="19"/>
                  <a:pt x="44" y="19"/>
                </a:cubicBezTo>
                <a:cubicBezTo>
                  <a:pt x="43" y="17"/>
                  <a:pt x="40" y="16"/>
                  <a:pt x="38" y="16"/>
                </a:cubicBezTo>
                <a:cubicBezTo>
                  <a:pt x="37" y="16"/>
                  <a:pt x="36" y="16"/>
                  <a:pt x="35" y="16"/>
                </a:cubicBezTo>
                <a:cubicBezTo>
                  <a:pt x="30" y="18"/>
                  <a:pt x="25" y="21"/>
                  <a:pt x="23" y="25"/>
                </a:cubicBezTo>
                <a:cubicBezTo>
                  <a:pt x="22" y="29"/>
                  <a:pt x="20" y="34"/>
                  <a:pt x="20" y="39"/>
                </a:cubicBezTo>
                <a:cubicBezTo>
                  <a:pt x="20" y="41"/>
                  <a:pt x="20" y="44"/>
                  <a:pt x="21" y="46"/>
                </a:cubicBezTo>
                <a:cubicBezTo>
                  <a:pt x="22" y="48"/>
                  <a:pt x="23" y="50"/>
                  <a:pt x="26" y="52"/>
                </a:cubicBezTo>
                <a:cubicBezTo>
                  <a:pt x="26" y="52"/>
                  <a:pt x="26" y="52"/>
                  <a:pt x="26" y="52"/>
                </a:cubicBezTo>
                <a:cubicBezTo>
                  <a:pt x="25" y="51"/>
                  <a:pt x="24" y="49"/>
                  <a:pt x="24" y="46"/>
                </a:cubicBezTo>
                <a:cubicBezTo>
                  <a:pt x="24" y="42"/>
                  <a:pt x="26" y="38"/>
                  <a:pt x="28" y="33"/>
                </a:cubicBezTo>
                <a:cubicBezTo>
                  <a:pt x="29" y="29"/>
                  <a:pt x="32" y="26"/>
                  <a:pt x="34" y="26"/>
                </a:cubicBezTo>
                <a:cubicBezTo>
                  <a:pt x="34" y="26"/>
                  <a:pt x="34" y="26"/>
                  <a:pt x="34" y="26"/>
                </a:cubicBezTo>
                <a:cubicBezTo>
                  <a:pt x="34" y="26"/>
                  <a:pt x="34" y="26"/>
                  <a:pt x="34" y="26"/>
                </a:cubicBezTo>
                <a:cubicBezTo>
                  <a:pt x="34" y="30"/>
                  <a:pt x="40" y="32"/>
                  <a:pt x="43" y="32"/>
                </a:cubicBezTo>
                <a:cubicBezTo>
                  <a:pt x="43" y="32"/>
                  <a:pt x="43" y="32"/>
                  <a:pt x="43" y="32"/>
                </a:cubicBezTo>
                <a:cubicBezTo>
                  <a:pt x="43" y="32"/>
                  <a:pt x="43" y="32"/>
                  <a:pt x="43" y="32"/>
                </a:cubicBezTo>
                <a:cubicBezTo>
                  <a:pt x="41" y="33"/>
                  <a:pt x="39" y="34"/>
                  <a:pt x="39" y="35"/>
                </a:cubicBezTo>
                <a:cubicBezTo>
                  <a:pt x="39" y="36"/>
                  <a:pt x="39" y="36"/>
                  <a:pt x="39" y="36"/>
                </a:cubicBezTo>
                <a:cubicBezTo>
                  <a:pt x="39" y="36"/>
                  <a:pt x="39" y="36"/>
                  <a:pt x="39" y="36"/>
                </a:cubicBezTo>
                <a:cubicBezTo>
                  <a:pt x="39" y="36"/>
                  <a:pt x="39" y="36"/>
                  <a:pt x="39" y="36"/>
                </a:cubicBezTo>
                <a:cubicBezTo>
                  <a:pt x="42" y="34"/>
                  <a:pt x="46" y="33"/>
                  <a:pt x="50" y="33"/>
                </a:cubicBezTo>
                <a:cubicBezTo>
                  <a:pt x="51" y="33"/>
                  <a:pt x="52" y="33"/>
                  <a:pt x="52" y="33"/>
                </a:cubicBezTo>
                <a:cubicBezTo>
                  <a:pt x="58" y="34"/>
                  <a:pt x="61" y="40"/>
                  <a:pt x="61" y="45"/>
                </a:cubicBezTo>
                <a:cubicBezTo>
                  <a:pt x="61" y="53"/>
                  <a:pt x="56" y="61"/>
                  <a:pt x="45" y="61"/>
                </a:cubicBezTo>
                <a:cubicBezTo>
                  <a:pt x="44" y="61"/>
                  <a:pt x="43" y="61"/>
                  <a:pt x="42" y="61"/>
                </a:cubicBezTo>
                <a:cubicBezTo>
                  <a:pt x="40" y="60"/>
                  <a:pt x="39" y="58"/>
                  <a:pt x="37" y="56"/>
                </a:cubicBezTo>
                <a:cubicBezTo>
                  <a:pt x="35" y="53"/>
                  <a:pt x="34" y="50"/>
                  <a:pt x="34" y="47"/>
                </a:cubicBezTo>
                <a:cubicBezTo>
                  <a:pt x="34" y="45"/>
                  <a:pt x="35" y="43"/>
                  <a:pt x="37" y="42"/>
                </a:cubicBezTo>
                <a:cubicBezTo>
                  <a:pt x="38" y="42"/>
                  <a:pt x="39" y="42"/>
                  <a:pt x="40" y="42"/>
                </a:cubicBezTo>
                <a:cubicBezTo>
                  <a:pt x="42" y="42"/>
                  <a:pt x="44" y="43"/>
                  <a:pt x="44" y="47"/>
                </a:cubicBezTo>
                <a:cubicBezTo>
                  <a:pt x="44" y="47"/>
                  <a:pt x="44" y="47"/>
                  <a:pt x="44" y="47"/>
                </a:cubicBezTo>
                <a:cubicBezTo>
                  <a:pt x="44" y="47"/>
                  <a:pt x="44" y="47"/>
                  <a:pt x="44" y="47"/>
                </a:cubicBezTo>
                <a:cubicBezTo>
                  <a:pt x="45" y="46"/>
                  <a:pt x="45" y="45"/>
                  <a:pt x="45" y="45"/>
                </a:cubicBezTo>
                <a:cubicBezTo>
                  <a:pt x="45" y="43"/>
                  <a:pt x="44" y="40"/>
                  <a:pt x="42" y="40"/>
                </a:cubicBezTo>
                <a:cubicBezTo>
                  <a:pt x="41" y="40"/>
                  <a:pt x="40" y="40"/>
                  <a:pt x="40" y="40"/>
                </a:cubicBezTo>
                <a:cubicBezTo>
                  <a:pt x="38" y="40"/>
                  <a:pt x="35" y="40"/>
                  <a:pt x="34" y="42"/>
                </a:cubicBezTo>
                <a:cubicBezTo>
                  <a:pt x="32" y="44"/>
                  <a:pt x="31" y="46"/>
                  <a:pt x="31" y="48"/>
                </a:cubicBezTo>
                <a:cubicBezTo>
                  <a:pt x="31" y="51"/>
                  <a:pt x="32" y="53"/>
                  <a:pt x="33" y="56"/>
                </a:cubicBezTo>
                <a:cubicBezTo>
                  <a:pt x="37" y="62"/>
                  <a:pt x="41" y="64"/>
                  <a:pt x="44" y="64"/>
                </a:cubicBezTo>
                <a:cubicBezTo>
                  <a:pt x="48" y="64"/>
                  <a:pt x="52" y="61"/>
                  <a:pt x="57" y="61"/>
                </a:cubicBezTo>
                <a:cubicBezTo>
                  <a:pt x="59" y="61"/>
                  <a:pt x="62" y="62"/>
                  <a:pt x="65" y="64"/>
                </a:cubicBezTo>
                <a:cubicBezTo>
                  <a:pt x="70" y="67"/>
                  <a:pt x="74" y="72"/>
                  <a:pt x="80" y="75"/>
                </a:cubicBezTo>
                <a:cubicBezTo>
                  <a:pt x="82" y="76"/>
                  <a:pt x="85" y="77"/>
                  <a:pt x="88" y="77"/>
                </a:cubicBezTo>
                <a:cubicBezTo>
                  <a:pt x="94" y="77"/>
                  <a:pt x="101" y="75"/>
                  <a:pt x="106" y="73"/>
                </a:cubicBezTo>
                <a:cubicBezTo>
                  <a:pt x="106" y="73"/>
                  <a:pt x="106" y="73"/>
                  <a:pt x="106" y="73"/>
                </a:cubicBezTo>
                <a:cubicBezTo>
                  <a:pt x="106" y="72"/>
                  <a:pt x="106" y="72"/>
                  <a:pt x="106" y="72"/>
                </a:cubicBezTo>
                <a:cubicBezTo>
                  <a:pt x="100" y="79"/>
                  <a:pt x="90" y="82"/>
                  <a:pt x="81" y="82"/>
                </a:cubicBezTo>
                <a:cubicBezTo>
                  <a:pt x="75" y="82"/>
                  <a:pt x="70" y="80"/>
                  <a:pt x="67" y="78"/>
                </a:cubicBezTo>
                <a:cubicBezTo>
                  <a:pt x="63" y="73"/>
                  <a:pt x="50" y="72"/>
                  <a:pt x="41" y="71"/>
                </a:cubicBezTo>
                <a:cubicBezTo>
                  <a:pt x="33" y="69"/>
                  <a:pt x="23" y="63"/>
                  <a:pt x="17" y="59"/>
                </a:cubicBezTo>
                <a:cubicBezTo>
                  <a:pt x="9" y="54"/>
                  <a:pt x="0" y="37"/>
                  <a:pt x="0" y="23"/>
                </a:cubicBezTo>
                <a:cubicBezTo>
                  <a:pt x="0" y="15"/>
                  <a:pt x="3" y="9"/>
                  <a:pt x="10" y="6"/>
                </a:cubicBezTo>
                <a:cubicBezTo>
                  <a:pt x="11" y="5"/>
                  <a:pt x="12" y="5"/>
                  <a:pt x="13" y="5"/>
                </a:cubicBezTo>
                <a:cubicBezTo>
                  <a:pt x="15" y="5"/>
                  <a:pt x="17" y="6"/>
                  <a:pt x="19" y="6"/>
                </a:cubicBezTo>
                <a:cubicBezTo>
                  <a:pt x="20" y="6"/>
                  <a:pt x="21" y="6"/>
                  <a:pt x="21" y="5"/>
                </a:cubicBezTo>
                <a:cubicBezTo>
                  <a:pt x="23" y="5"/>
                  <a:pt x="23" y="4"/>
                  <a:pt x="24" y="2"/>
                </a:cubicBezTo>
                <a:cubicBezTo>
                  <a:pt x="25" y="1"/>
                  <a:pt x="27" y="0"/>
                  <a:pt x="29" y="0"/>
                </a:cubicBezTo>
                <a:cubicBezTo>
                  <a:pt x="29" y="0"/>
                  <a:pt x="29" y="0"/>
                  <a:pt x="29" y="0"/>
                </a:cubicBezTo>
                <a:cubicBezTo>
                  <a:pt x="29" y="0"/>
                  <a:pt x="29" y="0"/>
                  <a:pt x="29" y="0"/>
                </a:cubicBezTo>
                <a:cubicBezTo>
                  <a:pt x="26" y="0"/>
                  <a:pt x="25" y="1"/>
                  <a:pt x="24" y="2"/>
                </a:cubicBezTo>
                <a:cubicBezTo>
                  <a:pt x="23" y="4"/>
                  <a:pt x="22" y="5"/>
                  <a:pt x="21" y="5"/>
                </a:cubicBezTo>
                <a:cubicBezTo>
                  <a:pt x="21" y="5"/>
                  <a:pt x="20" y="6"/>
                  <a:pt x="19" y="6"/>
                </a:cubicBezTo>
                <a:cubicBezTo>
                  <a:pt x="17" y="6"/>
                  <a:pt x="15" y="5"/>
                  <a:pt x="13" y="5"/>
                </a:cubicBezTo>
                <a:cubicBezTo>
                  <a:pt x="12" y="5"/>
                  <a:pt x="11" y="5"/>
                  <a:pt x="10" y="5"/>
                </a:cubicBezTo>
                <a:cubicBezTo>
                  <a:pt x="3" y="9"/>
                  <a:pt x="0" y="15"/>
                  <a:pt x="0" y="23"/>
                </a:cubicBezTo>
                <a:cubicBezTo>
                  <a:pt x="0" y="37"/>
                  <a:pt x="9" y="54"/>
                  <a:pt x="17" y="59"/>
                </a:cubicBezTo>
                <a:cubicBezTo>
                  <a:pt x="23" y="63"/>
                  <a:pt x="33" y="69"/>
                  <a:pt x="41" y="71"/>
                </a:cubicBezTo>
                <a:cubicBezTo>
                  <a:pt x="50" y="73"/>
                  <a:pt x="63" y="73"/>
                  <a:pt x="67" y="78"/>
                </a:cubicBezTo>
                <a:cubicBezTo>
                  <a:pt x="70" y="81"/>
                  <a:pt x="75" y="82"/>
                  <a:pt x="81" y="82"/>
                </a:cubicBezTo>
                <a:cubicBezTo>
                  <a:pt x="90" y="82"/>
                  <a:pt x="100" y="79"/>
                  <a:pt x="106" y="73"/>
                </a:cubicBezTo>
                <a:cubicBezTo>
                  <a:pt x="106" y="72"/>
                  <a:pt x="106" y="72"/>
                  <a:pt x="106" y="72"/>
                </a:cubicBezTo>
                <a:cubicBezTo>
                  <a:pt x="101" y="75"/>
                  <a:pt x="94" y="76"/>
                  <a:pt x="88" y="76"/>
                </a:cubicBezTo>
                <a:cubicBezTo>
                  <a:pt x="85" y="76"/>
                  <a:pt x="82" y="76"/>
                  <a:pt x="80" y="75"/>
                </a:cubicBezTo>
                <a:cubicBezTo>
                  <a:pt x="74" y="72"/>
                  <a:pt x="70" y="67"/>
                  <a:pt x="65" y="63"/>
                </a:cubicBezTo>
                <a:cubicBezTo>
                  <a:pt x="62" y="62"/>
                  <a:pt x="59" y="61"/>
                  <a:pt x="57" y="61"/>
                </a:cubicBezTo>
                <a:cubicBezTo>
                  <a:pt x="52" y="61"/>
                  <a:pt x="48" y="64"/>
                  <a:pt x="44" y="64"/>
                </a:cubicBezTo>
                <a:cubicBezTo>
                  <a:pt x="41" y="64"/>
                  <a:pt x="38" y="62"/>
                  <a:pt x="34" y="56"/>
                </a:cubicBezTo>
                <a:cubicBezTo>
                  <a:pt x="32" y="53"/>
                  <a:pt x="31" y="51"/>
                  <a:pt x="31" y="48"/>
                </a:cubicBezTo>
                <a:cubicBezTo>
                  <a:pt x="31" y="43"/>
                  <a:pt x="35" y="40"/>
                  <a:pt x="40" y="40"/>
                </a:cubicBezTo>
                <a:cubicBezTo>
                  <a:pt x="40" y="40"/>
                  <a:pt x="41" y="40"/>
                  <a:pt x="42" y="40"/>
                </a:cubicBezTo>
                <a:cubicBezTo>
                  <a:pt x="44" y="40"/>
                  <a:pt x="45" y="43"/>
                  <a:pt x="45" y="45"/>
                </a:cubicBezTo>
                <a:cubicBezTo>
                  <a:pt x="45" y="45"/>
                  <a:pt x="44" y="46"/>
                  <a:pt x="44" y="47"/>
                </a:cubicBezTo>
                <a:cubicBezTo>
                  <a:pt x="44" y="47"/>
                  <a:pt x="44" y="47"/>
                  <a:pt x="44" y="47"/>
                </a:cubicBezTo>
                <a:cubicBezTo>
                  <a:pt x="44" y="47"/>
                  <a:pt x="44" y="47"/>
                  <a:pt x="44" y="47"/>
                </a:cubicBezTo>
                <a:cubicBezTo>
                  <a:pt x="44" y="43"/>
                  <a:pt x="42" y="42"/>
                  <a:pt x="40" y="42"/>
                </a:cubicBezTo>
                <a:cubicBezTo>
                  <a:pt x="39" y="42"/>
                  <a:pt x="38" y="42"/>
                  <a:pt x="37" y="42"/>
                </a:cubicBezTo>
                <a:cubicBezTo>
                  <a:pt x="35" y="43"/>
                  <a:pt x="34" y="45"/>
                  <a:pt x="34" y="47"/>
                </a:cubicBezTo>
                <a:cubicBezTo>
                  <a:pt x="34" y="50"/>
                  <a:pt x="35" y="53"/>
                  <a:pt x="37" y="56"/>
                </a:cubicBezTo>
                <a:cubicBezTo>
                  <a:pt x="38" y="58"/>
                  <a:pt x="40" y="60"/>
                  <a:pt x="42" y="61"/>
                </a:cubicBezTo>
                <a:cubicBezTo>
                  <a:pt x="43" y="61"/>
                  <a:pt x="44" y="61"/>
                  <a:pt x="45" y="61"/>
                </a:cubicBezTo>
                <a:cubicBezTo>
                  <a:pt x="50" y="61"/>
                  <a:pt x="54" y="59"/>
                  <a:pt x="57" y="56"/>
                </a:cubicBezTo>
                <a:cubicBezTo>
                  <a:pt x="60" y="53"/>
                  <a:pt x="61" y="49"/>
                  <a:pt x="61" y="45"/>
                </a:cubicBezTo>
                <a:cubicBezTo>
                  <a:pt x="61" y="40"/>
                  <a:pt x="58" y="34"/>
                  <a:pt x="53" y="33"/>
                </a:cubicBezTo>
                <a:cubicBezTo>
                  <a:pt x="52" y="33"/>
                  <a:pt x="51" y="33"/>
                  <a:pt x="50" y="33"/>
                </a:cubicBezTo>
                <a:cubicBezTo>
                  <a:pt x="46" y="33"/>
                  <a:pt x="42" y="34"/>
                  <a:pt x="39" y="36"/>
                </a:cubicBezTo>
                <a:cubicBezTo>
                  <a:pt x="39" y="36"/>
                  <a:pt x="39" y="36"/>
                  <a:pt x="39" y="36"/>
                </a:cubicBezTo>
                <a:cubicBezTo>
                  <a:pt x="39" y="36"/>
                  <a:pt x="39" y="36"/>
                  <a:pt x="39" y="36"/>
                </a:cubicBezTo>
                <a:cubicBezTo>
                  <a:pt x="39" y="35"/>
                  <a:pt x="39" y="35"/>
                  <a:pt x="39" y="35"/>
                </a:cubicBezTo>
                <a:cubicBezTo>
                  <a:pt x="39" y="34"/>
                  <a:pt x="41" y="33"/>
                  <a:pt x="43" y="32"/>
                </a:cubicBezTo>
                <a:cubicBezTo>
                  <a:pt x="43" y="32"/>
                  <a:pt x="43" y="32"/>
                  <a:pt x="43" y="32"/>
                </a:cubicBezTo>
                <a:cubicBezTo>
                  <a:pt x="40" y="32"/>
                  <a:pt x="35" y="29"/>
                  <a:pt x="34" y="26"/>
                </a:cubicBezTo>
                <a:cubicBezTo>
                  <a:pt x="34" y="26"/>
                  <a:pt x="34" y="26"/>
                  <a:pt x="34" y="26"/>
                </a:cubicBezTo>
                <a:cubicBezTo>
                  <a:pt x="34" y="26"/>
                  <a:pt x="34" y="26"/>
                  <a:pt x="34" y="26"/>
                </a:cubicBezTo>
                <a:cubicBezTo>
                  <a:pt x="32" y="26"/>
                  <a:pt x="29" y="29"/>
                  <a:pt x="27" y="33"/>
                </a:cubicBezTo>
                <a:cubicBezTo>
                  <a:pt x="26" y="38"/>
                  <a:pt x="24" y="42"/>
                  <a:pt x="24" y="46"/>
                </a:cubicBezTo>
                <a:cubicBezTo>
                  <a:pt x="24" y="49"/>
                  <a:pt x="25" y="51"/>
                  <a:pt x="26" y="52"/>
                </a:cubicBezTo>
                <a:cubicBezTo>
                  <a:pt x="26" y="52"/>
                  <a:pt x="26" y="52"/>
                  <a:pt x="26" y="52"/>
                </a:cubicBezTo>
                <a:cubicBezTo>
                  <a:pt x="26" y="52"/>
                  <a:pt x="26" y="52"/>
                  <a:pt x="26" y="52"/>
                </a:cubicBezTo>
                <a:cubicBezTo>
                  <a:pt x="23" y="50"/>
                  <a:pt x="22" y="48"/>
                  <a:pt x="21" y="46"/>
                </a:cubicBezTo>
                <a:cubicBezTo>
                  <a:pt x="21" y="44"/>
                  <a:pt x="20" y="41"/>
                  <a:pt x="20" y="39"/>
                </a:cubicBezTo>
                <a:cubicBezTo>
                  <a:pt x="20" y="34"/>
                  <a:pt x="22" y="29"/>
                  <a:pt x="23" y="25"/>
                </a:cubicBezTo>
                <a:cubicBezTo>
                  <a:pt x="25" y="21"/>
                  <a:pt x="31" y="18"/>
                  <a:pt x="35" y="16"/>
                </a:cubicBezTo>
                <a:cubicBezTo>
                  <a:pt x="36" y="16"/>
                  <a:pt x="37" y="16"/>
                  <a:pt x="38" y="16"/>
                </a:cubicBezTo>
                <a:cubicBezTo>
                  <a:pt x="40" y="16"/>
                  <a:pt x="43" y="17"/>
                  <a:pt x="44" y="19"/>
                </a:cubicBezTo>
                <a:cubicBezTo>
                  <a:pt x="44" y="19"/>
                  <a:pt x="44" y="19"/>
                  <a:pt x="44" y="19"/>
                </a:cubicBezTo>
                <a:cubicBezTo>
                  <a:pt x="44" y="19"/>
                  <a:pt x="44" y="19"/>
                  <a:pt x="44" y="19"/>
                </a:cubicBezTo>
                <a:cubicBezTo>
                  <a:pt x="43" y="18"/>
                  <a:pt x="41" y="17"/>
                  <a:pt x="40" y="17"/>
                </a:cubicBezTo>
                <a:cubicBezTo>
                  <a:pt x="38" y="17"/>
                  <a:pt x="37" y="18"/>
                  <a:pt x="36" y="19"/>
                </a:cubicBezTo>
                <a:cubicBezTo>
                  <a:pt x="36" y="20"/>
                  <a:pt x="35" y="21"/>
                  <a:pt x="35" y="22"/>
                </a:cubicBezTo>
                <a:cubicBezTo>
                  <a:pt x="35" y="24"/>
                  <a:pt x="36" y="27"/>
                  <a:pt x="39" y="28"/>
                </a:cubicBezTo>
                <a:cubicBezTo>
                  <a:pt x="41" y="29"/>
                  <a:pt x="44" y="30"/>
                  <a:pt x="47" y="30"/>
                </a:cubicBezTo>
                <a:cubicBezTo>
                  <a:pt x="48" y="30"/>
                  <a:pt x="49" y="30"/>
                  <a:pt x="50" y="30"/>
                </a:cubicBezTo>
                <a:cubicBezTo>
                  <a:pt x="51" y="30"/>
                  <a:pt x="54" y="28"/>
                  <a:pt x="56" y="27"/>
                </a:cubicBezTo>
                <a:cubicBezTo>
                  <a:pt x="56" y="27"/>
                  <a:pt x="59" y="24"/>
                  <a:pt x="60" y="22"/>
                </a:cubicBezTo>
                <a:cubicBezTo>
                  <a:pt x="60" y="21"/>
                  <a:pt x="61" y="19"/>
                  <a:pt x="61" y="18"/>
                </a:cubicBezTo>
                <a:cubicBezTo>
                  <a:pt x="61" y="11"/>
                  <a:pt x="55" y="3"/>
                  <a:pt x="50" y="2"/>
                </a:cubicBezTo>
                <a:cubicBezTo>
                  <a:pt x="49" y="2"/>
                  <a:pt x="48" y="2"/>
                  <a:pt x="48" y="2"/>
                </a:cubicBezTo>
                <a:cubicBezTo>
                  <a:pt x="45" y="2"/>
                  <a:pt x="41" y="4"/>
                  <a:pt x="39" y="4"/>
                </a:cubicBezTo>
                <a:cubicBezTo>
                  <a:pt x="39" y="4"/>
                  <a:pt x="39" y="4"/>
                  <a:pt x="39" y="4"/>
                </a:cubicBezTo>
                <a:cubicBezTo>
                  <a:pt x="36" y="3"/>
                  <a:pt x="34" y="0"/>
                  <a:pt x="29" y="0"/>
                </a:cubicBezTo>
                <a:cubicBezTo>
                  <a:pt x="29" y="0"/>
                  <a:pt x="29" y="0"/>
                  <a:pt x="29" y="0"/>
                </a:cubicBezTo>
                <a:close/>
              </a:path>
            </a:pathLst>
          </a:custGeom>
          <a:solidFill>
            <a:srgbClr val="BBE4F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7" name="PA_任意多边形 243"/>
          <p:cNvSpPr>
            <a:spLocks/>
          </p:cNvSpPr>
          <p:nvPr>
            <p:custDataLst>
              <p:tags r:id="rId106"/>
            </p:custDataLst>
          </p:nvPr>
        </p:nvSpPr>
        <p:spPr bwMode="auto">
          <a:xfrm>
            <a:off x="8801100" y="4603750"/>
            <a:ext cx="392113" cy="241300"/>
          </a:xfrm>
          <a:custGeom>
            <a:avLst/>
            <a:gdLst>
              <a:gd name="T0" fmla="*/ 90 w 165"/>
              <a:gd name="T1" fmla="*/ 10 h 101"/>
              <a:gd name="T2" fmla="*/ 94 w 165"/>
              <a:gd name="T3" fmla="*/ 28 h 101"/>
              <a:gd name="T4" fmla="*/ 91 w 165"/>
              <a:gd name="T5" fmla="*/ 22 h 101"/>
              <a:gd name="T6" fmla="*/ 113 w 165"/>
              <a:gd name="T7" fmla="*/ 25 h 101"/>
              <a:gd name="T8" fmla="*/ 142 w 165"/>
              <a:gd name="T9" fmla="*/ 58 h 101"/>
              <a:gd name="T10" fmla="*/ 110 w 165"/>
              <a:gd name="T11" fmla="*/ 65 h 101"/>
              <a:gd name="T12" fmla="*/ 117 w 165"/>
              <a:gd name="T13" fmla="*/ 52 h 101"/>
              <a:gd name="T14" fmla="*/ 108 w 165"/>
              <a:gd name="T15" fmla="*/ 66 h 101"/>
              <a:gd name="T16" fmla="*/ 151 w 165"/>
              <a:gd name="T17" fmla="*/ 0 h 101"/>
              <a:gd name="T18" fmla="*/ 137 w 165"/>
              <a:gd name="T19" fmla="*/ 79 h 101"/>
              <a:gd name="T20" fmla="*/ 97 w 165"/>
              <a:gd name="T21" fmla="*/ 47 h 101"/>
              <a:gd name="T22" fmla="*/ 63 w 165"/>
              <a:gd name="T23" fmla="*/ 46 h 101"/>
              <a:gd name="T24" fmla="*/ 57 w 165"/>
              <a:gd name="T25" fmla="*/ 75 h 101"/>
              <a:gd name="T26" fmla="*/ 71 w 165"/>
              <a:gd name="T27" fmla="*/ 80 h 101"/>
              <a:gd name="T28" fmla="*/ 139 w 165"/>
              <a:gd name="T29" fmla="*/ 87 h 101"/>
              <a:gd name="T30" fmla="*/ 72 w 165"/>
              <a:gd name="T31" fmla="*/ 78 h 101"/>
              <a:gd name="T32" fmla="*/ 55 w 165"/>
              <a:gd name="T33" fmla="*/ 62 h 101"/>
              <a:gd name="T34" fmla="*/ 50 w 165"/>
              <a:gd name="T35" fmla="*/ 73 h 101"/>
              <a:gd name="T36" fmla="*/ 63 w 165"/>
              <a:gd name="T37" fmla="*/ 49 h 101"/>
              <a:gd name="T38" fmla="*/ 101 w 165"/>
              <a:gd name="T39" fmla="*/ 65 h 101"/>
              <a:gd name="T40" fmla="*/ 94 w 165"/>
              <a:gd name="T41" fmla="*/ 60 h 101"/>
              <a:gd name="T42" fmla="*/ 127 w 165"/>
              <a:gd name="T43" fmla="*/ 86 h 101"/>
              <a:gd name="T44" fmla="*/ 156 w 165"/>
              <a:gd name="T45" fmla="*/ 23 h 101"/>
              <a:gd name="T46" fmla="*/ 159 w 165"/>
              <a:gd name="T47" fmla="*/ 72 h 101"/>
              <a:gd name="T48" fmla="*/ 118 w 165"/>
              <a:gd name="T49" fmla="*/ 97 h 101"/>
              <a:gd name="T50" fmla="*/ 33 w 165"/>
              <a:gd name="T51" fmla="*/ 60 h 101"/>
              <a:gd name="T52" fmla="*/ 19 w 165"/>
              <a:gd name="T53" fmla="*/ 58 h 101"/>
              <a:gd name="T54" fmla="*/ 30 w 165"/>
              <a:gd name="T55" fmla="*/ 59 h 101"/>
              <a:gd name="T56" fmla="*/ 8 w 165"/>
              <a:gd name="T57" fmla="*/ 70 h 101"/>
              <a:gd name="T58" fmla="*/ 1 w 165"/>
              <a:gd name="T59" fmla="*/ 38 h 101"/>
              <a:gd name="T60" fmla="*/ 33 w 165"/>
              <a:gd name="T61" fmla="*/ 21 h 101"/>
              <a:gd name="T62" fmla="*/ 53 w 165"/>
              <a:gd name="T63" fmla="*/ 29 h 101"/>
              <a:gd name="T64" fmla="*/ 42 w 165"/>
              <a:gd name="T65" fmla="*/ 24 h 101"/>
              <a:gd name="T66" fmla="*/ 37 w 165"/>
              <a:gd name="T67" fmla="*/ 18 h 101"/>
              <a:gd name="T68" fmla="*/ 61 w 165"/>
              <a:gd name="T69" fmla="*/ 11 h 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65" h="101">
                <a:moveTo>
                  <a:pt x="72" y="3"/>
                </a:moveTo>
                <a:cubicBezTo>
                  <a:pt x="84" y="1"/>
                  <a:pt x="85" y="9"/>
                  <a:pt x="90" y="10"/>
                </a:cubicBezTo>
                <a:cubicBezTo>
                  <a:pt x="96" y="11"/>
                  <a:pt x="101" y="8"/>
                  <a:pt x="106" y="11"/>
                </a:cubicBezTo>
                <a:cubicBezTo>
                  <a:pt x="120" y="21"/>
                  <a:pt x="99" y="37"/>
                  <a:pt x="94" y="28"/>
                </a:cubicBezTo>
                <a:cubicBezTo>
                  <a:pt x="90" y="20"/>
                  <a:pt x="99" y="23"/>
                  <a:pt x="99" y="22"/>
                </a:cubicBezTo>
                <a:cubicBezTo>
                  <a:pt x="97" y="20"/>
                  <a:pt x="92" y="19"/>
                  <a:pt x="91" y="22"/>
                </a:cubicBezTo>
                <a:cubicBezTo>
                  <a:pt x="89" y="27"/>
                  <a:pt x="91" y="31"/>
                  <a:pt x="94" y="32"/>
                </a:cubicBezTo>
                <a:cubicBezTo>
                  <a:pt x="104" y="36"/>
                  <a:pt x="109" y="27"/>
                  <a:pt x="113" y="25"/>
                </a:cubicBezTo>
                <a:cubicBezTo>
                  <a:pt x="119" y="22"/>
                  <a:pt x="130" y="27"/>
                  <a:pt x="133" y="29"/>
                </a:cubicBezTo>
                <a:cubicBezTo>
                  <a:pt x="144" y="37"/>
                  <a:pt x="144" y="52"/>
                  <a:pt x="142" y="58"/>
                </a:cubicBezTo>
                <a:cubicBezTo>
                  <a:pt x="140" y="66"/>
                  <a:pt x="132" y="71"/>
                  <a:pt x="124" y="72"/>
                </a:cubicBezTo>
                <a:cubicBezTo>
                  <a:pt x="119" y="72"/>
                  <a:pt x="112" y="69"/>
                  <a:pt x="110" y="65"/>
                </a:cubicBezTo>
                <a:cubicBezTo>
                  <a:pt x="105" y="52"/>
                  <a:pt x="121" y="50"/>
                  <a:pt x="116" y="60"/>
                </a:cubicBezTo>
                <a:cubicBezTo>
                  <a:pt x="120" y="58"/>
                  <a:pt x="120" y="53"/>
                  <a:pt x="117" y="52"/>
                </a:cubicBezTo>
                <a:cubicBezTo>
                  <a:pt x="115" y="51"/>
                  <a:pt x="110" y="51"/>
                  <a:pt x="108" y="53"/>
                </a:cubicBezTo>
                <a:cubicBezTo>
                  <a:pt x="106" y="56"/>
                  <a:pt x="106" y="62"/>
                  <a:pt x="108" y="66"/>
                </a:cubicBezTo>
                <a:cubicBezTo>
                  <a:pt x="111" y="73"/>
                  <a:pt x="123" y="77"/>
                  <a:pt x="132" y="73"/>
                </a:cubicBezTo>
                <a:cubicBezTo>
                  <a:pt x="159" y="62"/>
                  <a:pt x="143" y="26"/>
                  <a:pt x="151" y="0"/>
                </a:cubicBezTo>
                <a:cubicBezTo>
                  <a:pt x="151" y="0"/>
                  <a:pt x="153" y="21"/>
                  <a:pt x="154" y="30"/>
                </a:cubicBezTo>
                <a:cubicBezTo>
                  <a:pt x="156" y="51"/>
                  <a:pt x="158" y="69"/>
                  <a:pt x="137" y="79"/>
                </a:cubicBezTo>
                <a:cubicBezTo>
                  <a:pt x="121" y="86"/>
                  <a:pt x="106" y="85"/>
                  <a:pt x="91" y="75"/>
                </a:cubicBezTo>
                <a:cubicBezTo>
                  <a:pt x="108" y="75"/>
                  <a:pt x="108" y="53"/>
                  <a:pt x="97" y="47"/>
                </a:cubicBezTo>
                <a:cubicBezTo>
                  <a:pt x="93" y="44"/>
                  <a:pt x="87" y="43"/>
                  <a:pt x="83" y="45"/>
                </a:cubicBezTo>
                <a:cubicBezTo>
                  <a:pt x="78" y="41"/>
                  <a:pt x="66" y="40"/>
                  <a:pt x="63" y="46"/>
                </a:cubicBezTo>
                <a:cubicBezTo>
                  <a:pt x="59" y="45"/>
                  <a:pt x="51" y="47"/>
                  <a:pt x="48" y="50"/>
                </a:cubicBezTo>
                <a:cubicBezTo>
                  <a:pt x="39" y="58"/>
                  <a:pt x="42" y="82"/>
                  <a:pt x="57" y="75"/>
                </a:cubicBezTo>
                <a:cubicBezTo>
                  <a:pt x="62" y="72"/>
                  <a:pt x="61" y="70"/>
                  <a:pt x="62" y="66"/>
                </a:cubicBezTo>
                <a:cubicBezTo>
                  <a:pt x="65" y="73"/>
                  <a:pt x="69" y="78"/>
                  <a:pt x="71" y="80"/>
                </a:cubicBezTo>
                <a:cubicBezTo>
                  <a:pt x="75" y="86"/>
                  <a:pt x="80" y="89"/>
                  <a:pt x="88" y="91"/>
                </a:cubicBezTo>
                <a:cubicBezTo>
                  <a:pt x="102" y="94"/>
                  <a:pt x="129" y="94"/>
                  <a:pt x="139" y="87"/>
                </a:cubicBezTo>
                <a:cubicBezTo>
                  <a:pt x="124" y="90"/>
                  <a:pt x="106" y="92"/>
                  <a:pt x="89" y="88"/>
                </a:cubicBezTo>
                <a:cubicBezTo>
                  <a:pt x="81" y="87"/>
                  <a:pt x="74" y="80"/>
                  <a:pt x="72" y="78"/>
                </a:cubicBezTo>
                <a:cubicBezTo>
                  <a:pt x="70" y="75"/>
                  <a:pt x="68" y="70"/>
                  <a:pt x="66" y="67"/>
                </a:cubicBezTo>
                <a:cubicBezTo>
                  <a:pt x="63" y="61"/>
                  <a:pt x="59" y="61"/>
                  <a:pt x="55" y="62"/>
                </a:cubicBezTo>
                <a:cubicBezTo>
                  <a:pt x="58" y="64"/>
                  <a:pt x="61" y="66"/>
                  <a:pt x="59" y="70"/>
                </a:cubicBezTo>
                <a:cubicBezTo>
                  <a:pt x="57" y="72"/>
                  <a:pt x="54" y="75"/>
                  <a:pt x="50" y="73"/>
                </a:cubicBezTo>
                <a:cubicBezTo>
                  <a:pt x="45" y="71"/>
                  <a:pt x="45" y="63"/>
                  <a:pt x="47" y="58"/>
                </a:cubicBezTo>
                <a:cubicBezTo>
                  <a:pt x="49" y="50"/>
                  <a:pt x="58" y="47"/>
                  <a:pt x="63" y="49"/>
                </a:cubicBezTo>
                <a:cubicBezTo>
                  <a:pt x="68" y="43"/>
                  <a:pt x="77" y="43"/>
                  <a:pt x="82" y="47"/>
                </a:cubicBezTo>
                <a:cubicBezTo>
                  <a:pt x="94" y="45"/>
                  <a:pt x="105" y="52"/>
                  <a:pt x="101" y="65"/>
                </a:cubicBezTo>
                <a:cubicBezTo>
                  <a:pt x="99" y="75"/>
                  <a:pt x="86" y="75"/>
                  <a:pt x="87" y="65"/>
                </a:cubicBezTo>
                <a:cubicBezTo>
                  <a:pt x="88" y="64"/>
                  <a:pt x="91" y="61"/>
                  <a:pt x="94" y="60"/>
                </a:cubicBezTo>
                <a:cubicBezTo>
                  <a:pt x="80" y="58"/>
                  <a:pt x="83" y="73"/>
                  <a:pt x="90" y="78"/>
                </a:cubicBezTo>
                <a:cubicBezTo>
                  <a:pt x="98" y="84"/>
                  <a:pt x="112" y="88"/>
                  <a:pt x="127" y="86"/>
                </a:cubicBezTo>
                <a:cubicBezTo>
                  <a:pt x="133" y="84"/>
                  <a:pt x="140" y="81"/>
                  <a:pt x="146" y="76"/>
                </a:cubicBezTo>
                <a:cubicBezTo>
                  <a:pt x="161" y="65"/>
                  <a:pt x="159" y="49"/>
                  <a:pt x="156" y="23"/>
                </a:cubicBezTo>
                <a:cubicBezTo>
                  <a:pt x="157" y="25"/>
                  <a:pt x="160" y="37"/>
                  <a:pt x="161" y="40"/>
                </a:cubicBezTo>
                <a:cubicBezTo>
                  <a:pt x="161" y="45"/>
                  <a:pt x="165" y="59"/>
                  <a:pt x="159" y="72"/>
                </a:cubicBezTo>
                <a:cubicBezTo>
                  <a:pt x="156" y="80"/>
                  <a:pt x="150" y="85"/>
                  <a:pt x="143" y="90"/>
                </a:cubicBezTo>
                <a:cubicBezTo>
                  <a:pt x="139" y="92"/>
                  <a:pt x="130" y="95"/>
                  <a:pt x="118" y="97"/>
                </a:cubicBezTo>
                <a:cubicBezTo>
                  <a:pt x="93" y="101"/>
                  <a:pt x="71" y="97"/>
                  <a:pt x="52" y="86"/>
                </a:cubicBezTo>
                <a:cubicBezTo>
                  <a:pt x="43" y="80"/>
                  <a:pt x="34" y="71"/>
                  <a:pt x="33" y="60"/>
                </a:cubicBezTo>
                <a:cubicBezTo>
                  <a:pt x="33" y="56"/>
                  <a:pt x="28" y="53"/>
                  <a:pt x="25" y="53"/>
                </a:cubicBezTo>
                <a:cubicBezTo>
                  <a:pt x="23" y="54"/>
                  <a:pt x="20" y="55"/>
                  <a:pt x="19" y="58"/>
                </a:cubicBezTo>
                <a:cubicBezTo>
                  <a:pt x="18" y="61"/>
                  <a:pt x="20" y="65"/>
                  <a:pt x="20" y="65"/>
                </a:cubicBezTo>
                <a:cubicBezTo>
                  <a:pt x="20" y="57"/>
                  <a:pt x="25" y="55"/>
                  <a:pt x="30" y="59"/>
                </a:cubicBezTo>
                <a:cubicBezTo>
                  <a:pt x="31" y="62"/>
                  <a:pt x="31" y="67"/>
                  <a:pt x="31" y="67"/>
                </a:cubicBezTo>
                <a:cubicBezTo>
                  <a:pt x="27" y="76"/>
                  <a:pt x="15" y="77"/>
                  <a:pt x="8" y="70"/>
                </a:cubicBezTo>
                <a:cubicBezTo>
                  <a:pt x="1" y="64"/>
                  <a:pt x="3" y="56"/>
                  <a:pt x="6" y="52"/>
                </a:cubicBezTo>
                <a:cubicBezTo>
                  <a:pt x="3" y="49"/>
                  <a:pt x="0" y="44"/>
                  <a:pt x="1" y="38"/>
                </a:cubicBezTo>
                <a:cubicBezTo>
                  <a:pt x="2" y="34"/>
                  <a:pt x="8" y="31"/>
                  <a:pt x="13" y="30"/>
                </a:cubicBezTo>
                <a:cubicBezTo>
                  <a:pt x="16" y="19"/>
                  <a:pt x="26" y="19"/>
                  <a:pt x="33" y="21"/>
                </a:cubicBezTo>
                <a:cubicBezTo>
                  <a:pt x="32" y="31"/>
                  <a:pt x="33" y="39"/>
                  <a:pt x="43" y="39"/>
                </a:cubicBezTo>
                <a:cubicBezTo>
                  <a:pt x="49" y="39"/>
                  <a:pt x="53" y="35"/>
                  <a:pt x="53" y="29"/>
                </a:cubicBezTo>
                <a:cubicBezTo>
                  <a:pt x="54" y="23"/>
                  <a:pt x="49" y="21"/>
                  <a:pt x="46" y="21"/>
                </a:cubicBezTo>
                <a:cubicBezTo>
                  <a:pt x="44" y="21"/>
                  <a:pt x="42" y="23"/>
                  <a:pt x="42" y="24"/>
                </a:cubicBezTo>
                <a:cubicBezTo>
                  <a:pt x="51" y="21"/>
                  <a:pt x="54" y="31"/>
                  <a:pt x="47" y="35"/>
                </a:cubicBezTo>
                <a:cubicBezTo>
                  <a:pt x="38" y="41"/>
                  <a:pt x="32" y="27"/>
                  <a:pt x="37" y="18"/>
                </a:cubicBezTo>
                <a:cubicBezTo>
                  <a:pt x="38" y="15"/>
                  <a:pt x="42" y="13"/>
                  <a:pt x="46" y="11"/>
                </a:cubicBezTo>
                <a:cubicBezTo>
                  <a:pt x="49" y="10"/>
                  <a:pt x="55" y="9"/>
                  <a:pt x="61" y="11"/>
                </a:cubicBezTo>
                <a:cubicBezTo>
                  <a:pt x="64" y="8"/>
                  <a:pt x="67" y="4"/>
                  <a:pt x="72" y="3"/>
                </a:cubicBezTo>
                <a:close/>
              </a:path>
            </a:pathLst>
          </a:custGeom>
          <a:solidFill>
            <a:srgbClr val="BBE4F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8" name="PA_任意多边形 244"/>
          <p:cNvSpPr>
            <a:spLocks/>
          </p:cNvSpPr>
          <p:nvPr>
            <p:custDataLst>
              <p:tags r:id="rId107"/>
            </p:custDataLst>
          </p:nvPr>
        </p:nvSpPr>
        <p:spPr bwMode="auto">
          <a:xfrm>
            <a:off x="8802688" y="4603750"/>
            <a:ext cx="385763" cy="236538"/>
          </a:xfrm>
          <a:custGeom>
            <a:avLst/>
            <a:gdLst>
              <a:gd name="T0" fmla="*/ 105 w 162"/>
              <a:gd name="T1" fmla="*/ 11 h 99"/>
              <a:gd name="T2" fmla="*/ 97 w 162"/>
              <a:gd name="T3" fmla="*/ 22 h 99"/>
              <a:gd name="T4" fmla="*/ 89 w 162"/>
              <a:gd name="T5" fmla="*/ 26 h 99"/>
              <a:gd name="T6" fmla="*/ 141 w 162"/>
              <a:gd name="T7" fmla="*/ 58 h 99"/>
              <a:gd name="T8" fmla="*/ 115 w 162"/>
              <a:gd name="T9" fmla="*/ 60 h 99"/>
              <a:gd name="T10" fmla="*/ 106 w 162"/>
              <a:gd name="T11" fmla="*/ 59 h 99"/>
              <a:gd name="T12" fmla="*/ 150 w 162"/>
              <a:gd name="T13" fmla="*/ 0 h 99"/>
              <a:gd name="T14" fmla="*/ 150 w 162"/>
              <a:gd name="T15" fmla="*/ 0 h 99"/>
              <a:gd name="T16" fmla="*/ 154 w 162"/>
              <a:gd name="T17" fmla="*/ 47 h 99"/>
              <a:gd name="T18" fmla="*/ 96 w 162"/>
              <a:gd name="T19" fmla="*/ 47 h 99"/>
              <a:gd name="T20" fmla="*/ 62 w 162"/>
              <a:gd name="T21" fmla="*/ 46 h 99"/>
              <a:gd name="T22" fmla="*/ 56 w 162"/>
              <a:gd name="T23" fmla="*/ 75 h 99"/>
              <a:gd name="T24" fmla="*/ 138 w 162"/>
              <a:gd name="T25" fmla="*/ 87 h 99"/>
              <a:gd name="T26" fmla="*/ 54 w 162"/>
              <a:gd name="T27" fmla="*/ 62 h 99"/>
              <a:gd name="T28" fmla="*/ 45 w 162"/>
              <a:gd name="T29" fmla="*/ 64 h 99"/>
              <a:gd name="T30" fmla="*/ 81 w 162"/>
              <a:gd name="T31" fmla="*/ 47 h 99"/>
              <a:gd name="T32" fmla="*/ 86 w 162"/>
              <a:gd name="T33" fmla="*/ 66 h 99"/>
              <a:gd name="T34" fmla="*/ 85 w 162"/>
              <a:gd name="T35" fmla="*/ 62 h 99"/>
              <a:gd name="T36" fmla="*/ 155 w 162"/>
              <a:gd name="T37" fmla="*/ 23 h 99"/>
              <a:gd name="T38" fmla="*/ 117 w 162"/>
              <a:gd name="T39" fmla="*/ 97 h 99"/>
              <a:gd name="T40" fmla="*/ 17 w 162"/>
              <a:gd name="T41" fmla="*/ 60 h 99"/>
              <a:gd name="T42" fmla="*/ 29 w 162"/>
              <a:gd name="T43" fmla="*/ 59 h 99"/>
              <a:gd name="T44" fmla="*/ 2 w 162"/>
              <a:gd name="T45" fmla="*/ 60 h 99"/>
              <a:gd name="T46" fmla="*/ 12 w 162"/>
              <a:gd name="T47" fmla="*/ 30 h 99"/>
              <a:gd name="T48" fmla="*/ 34 w 162"/>
              <a:gd name="T49" fmla="*/ 35 h 99"/>
              <a:gd name="T50" fmla="*/ 41 w 162"/>
              <a:gd name="T51" fmla="*/ 24 h 99"/>
              <a:gd name="T52" fmla="*/ 34 w 162"/>
              <a:gd name="T53" fmla="*/ 25 h 99"/>
              <a:gd name="T54" fmla="*/ 71 w 162"/>
              <a:gd name="T55" fmla="*/ 3 h 99"/>
              <a:gd name="T56" fmla="*/ 45 w 162"/>
              <a:gd name="T57" fmla="*/ 11 h 99"/>
              <a:gd name="T58" fmla="*/ 48 w 162"/>
              <a:gd name="T59" fmla="*/ 25 h 99"/>
              <a:gd name="T60" fmla="*/ 52 w 162"/>
              <a:gd name="T61" fmla="*/ 29 h 99"/>
              <a:gd name="T62" fmla="*/ 25 w 162"/>
              <a:gd name="T63" fmla="*/ 20 h 99"/>
              <a:gd name="T64" fmla="*/ 5 w 162"/>
              <a:gd name="T65" fmla="*/ 52 h 99"/>
              <a:gd name="T66" fmla="*/ 30 w 162"/>
              <a:gd name="T67" fmla="*/ 67 h 99"/>
              <a:gd name="T68" fmla="*/ 19 w 162"/>
              <a:gd name="T69" fmla="*/ 65 h 99"/>
              <a:gd name="T70" fmla="*/ 32 w 162"/>
              <a:gd name="T71" fmla="*/ 60 h 99"/>
              <a:gd name="T72" fmla="*/ 160 w 162"/>
              <a:gd name="T73" fmla="*/ 40 h 99"/>
              <a:gd name="T74" fmla="*/ 89 w 162"/>
              <a:gd name="T75" fmla="*/ 78 h 99"/>
              <a:gd name="T76" fmla="*/ 86 w 162"/>
              <a:gd name="T77" fmla="*/ 65 h 99"/>
              <a:gd name="T78" fmla="*/ 97 w 162"/>
              <a:gd name="T79" fmla="*/ 50 h 99"/>
              <a:gd name="T80" fmla="*/ 62 w 162"/>
              <a:gd name="T81" fmla="*/ 49 h 99"/>
              <a:gd name="T82" fmla="*/ 58 w 162"/>
              <a:gd name="T83" fmla="*/ 70 h 99"/>
              <a:gd name="T84" fmla="*/ 71 w 162"/>
              <a:gd name="T85" fmla="*/ 78 h 99"/>
              <a:gd name="T86" fmla="*/ 87 w 162"/>
              <a:gd name="T87" fmla="*/ 91 h 99"/>
              <a:gd name="T88" fmla="*/ 44 w 162"/>
              <a:gd name="T89" fmla="*/ 72 h 99"/>
              <a:gd name="T90" fmla="*/ 72 w 162"/>
              <a:gd name="T91" fmla="*/ 42 h 99"/>
              <a:gd name="T92" fmla="*/ 90 w 162"/>
              <a:gd name="T93" fmla="*/ 75 h 99"/>
              <a:gd name="T94" fmla="*/ 151 w 162"/>
              <a:gd name="T95" fmla="*/ 12 h 99"/>
              <a:gd name="T96" fmla="*/ 150 w 162"/>
              <a:gd name="T97" fmla="*/ 0 h 99"/>
              <a:gd name="T98" fmla="*/ 107 w 162"/>
              <a:gd name="T99" fmla="*/ 66 h 99"/>
              <a:gd name="T100" fmla="*/ 115 w 162"/>
              <a:gd name="T101" fmla="*/ 60 h 99"/>
              <a:gd name="T102" fmla="*/ 109 w 162"/>
              <a:gd name="T103" fmla="*/ 65 h 99"/>
              <a:gd name="T104" fmla="*/ 112 w 162"/>
              <a:gd name="T105" fmla="*/ 25 h 99"/>
              <a:gd name="T106" fmla="*/ 98 w 162"/>
              <a:gd name="T107" fmla="*/ 22 h 99"/>
              <a:gd name="T108" fmla="*/ 98 w 162"/>
              <a:gd name="T109" fmla="*/ 22 h 99"/>
              <a:gd name="T110" fmla="*/ 93 w 162"/>
              <a:gd name="T111" fmla="*/ 22 h 99"/>
              <a:gd name="T112" fmla="*/ 92 w 162"/>
              <a:gd name="T113" fmla="*/ 10 h 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62" h="99">
                <a:moveTo>
                  <a:pt x="71" y="3"/>
                </a:moveTo>
                <a:cubicBezTo>
                  <a:pt x="71" y="3"/>
                  <a:pt x="71" y="3"/>
                  <a:pt x="71" y="3"/>
                </a:cubicBezTo>
                <a:cubicBezTo>
                  <a:pt x="73" y="3"/>
                  <a:pt x="74" y="3"/>
                  <a:pt x="74" y="3"/>
                </a:cubicBezTo>
                <a:cubicBezTo>
                  <a:pt x="83" y="3"/>
                  <a:pt x="84" y="9"/>
                  <a:pt x="89" y="10"/>
                </a:cubicBezTo>
                <a:cubicBezTo>
                  <a:pt x="90" y="10"/>
                  <a:pt x="91" y="11"/>
                  <a:pt x="92" y="11"/>
                </a:cubicBezTo>
                <a:cubicBezTo>
                  <a:pt x="95" y="11"/>
                  <a:pt x="97" y="10"/>
                  <a:pt x="100" y="10"/>
                </a:cubicBezTo>
                <a:cubicBezTo>
                  <a:pt x="101" y="10"/>
                  <a:pt x="103" y="10"/>
                  <a:pt x="105" y="11"/>
                </a:cubicBezTo>
                <a:cubicBezTo>
                  <a:pt x="108" y="14"/>
                  <a:pt x="110" y="16"/>
                  <a:pt x="110" y="19"/>
                </a:cubicBezTo>
                <a:cubicBezTo>
                  <a:pt x="110" y="22"/>
                  <a:pt x="108" y="25"/>
                  <a:pt x="106" y="27"/>
                </a:cubicBezTo>
                <a:cubicBezTo>
                  <a:pt x="103" y="29"/>
                  <a:pt x="100" y="31"/>
                  <a:pt x="98" y="31"/>
                </a:cubicBezTo>
                <a:cubicBezTo>
                  <a:pt x="96" y="31"/>
                  <a:pt x="94" y="30"/>
                  <a:pt x="93" y="28"/>
                </a:cubicBezTo>
                <a:cubicBezTo>
                  <a:pt x="92" y="27"/>
                  <a:pt x="92" y="25"/>
                  <a:pt x="92" y="25"/>
                </a:cubicBezTo>
                <a:cubicBezTo>
                  <a:pt x="92" y="23"/>
                  <a:pt x="93" y="23"/>
                  <a:pt x="93" y="22"/>
                </a:cubicBezTo>
                <a:cubicBezTo>
                  <a:pt x="94" y="22"/>
                  <a:pt x="96" y="22"/>
                  <a:pt x="97" y="22"/>
                </a:cubicBezTo>
                <a:cubicBezTo>
                  <a:pt x="97" y="22"/>
                  <a:pt x="97" y="22"/>
                  <a:pt x="97" y="22"/>
                </a:cubicBezTo>
                <a:cubicBezTo>
                  <a:pt x="98" y="22"/>
                  <a:pt x="98" y="22"/>
                  <a:pt x="98" y="22"/>
                </a:cubicBezTo>
                <a:cubicBezTo>
                  <a:pt x="98" y="22"/>
                  <a:pt x="98" y="22"/>
                  <a:pt x="98" y="22"/>
                </a:cubicBezTo>
                <a:cubicBezTo>
                  <a:pt x="98" y="22"/>
                  <a:pt x="98" y="22"/>
                  <a:pt x="98" y="22"/>
                </a:cubicBezTo>
                <a:cubicBezTo>
                  <a:pt x="97" y="21"/>
                  <a:pt x="95" y="20"/>
                  <a:pt x="93" y="20"/>
                </a:cubicBezTo>
                <a:cubicBezTo>
                  <a:pt x="92" y="20"/>
                  <a:pt x="90" y="20"/>
                  <a:pt x="90" y="22"/>
                </a:cubicBezTo>
                <a:cubicBezTo>
                  <a:pt x="89" y="23"/>
                  <a:pt x="89" y="24"/>
                  <a:pt x="89" y="26"/>
                </a:cubicBezTo>
                <a:cubicBezTo>
                  <a:pt x="89" y="29"/>
                  <a:pt x="91" y="31"/>
                  <a:pt x="93" y="32"/>
                </a:cubicBezTo>
                <a:cubicBezTo>
                  <a:pt x="95" y="33"/>
                  <a:pt x="97" y="33"/>
                  <a:pt x="98" y="33"/>
                </a:cubicBezTo>
                <a:cubicBezTo>
                  <a:pt x="105" y="33"/>
                  <a:pt x="109" y="27"/>
                  <a:pt x="112" y="25"/>
                </a:cubicBezTo>
                <a:cubicBezTo>
                  <a:pt x="114" y="24"/>
                  <a:pt x="115" y="24"/>
                  <a:pt x="117" y="24"/>
                </a:cubicBezTo>
                <a:cubicBezTo>
                  <a:pt x="122" y="24"/>
                  <a:pt x="130" y="27"/>
                  <a:pt x="132" y="29"/>
                </a:cubicBezTo>
                <a:cubicBezTo>
                  <a:pt x="140" y="34"/>
                  <a:pt x="142" y="44"/>
                  <a:pt x="142" y="51"/>
                </a:cubicBezTo>
                <a:cubicBezTo>
                  <a:pt x="142" y="54"/>
                  <a:pt x="142" y="57"/>
                  <a:pt x="141" y="58"/>
                </a:cubicBezTo>
                <a:cubicBezTo>
                  <a:pt x="139" y="66"/>
                  <a:pt x="131" y="71"/>
                  <a:pt x="123" y="72"/>
                </a:cubicBezTo>
                <a:cubicBezTo>
                  <a:pt x="123" y="72"/>
                  <a:pt x="123" y="72"/>
                  <a:pt x="123" y="72"/>
                </a:cubicBezTo>
                <a:cubicBezTo>
                  <a:pt x="118" y="72"/>
                  <a:pt x="111" y="69"/>
                  <a:pt x="109" y="65"/>
                </a:cubicBezTo>
                <a:cubicBezTo>
                  <a:pt x="108" y="63"/>
                  <a:pt x="108" y="61"/>
                  <a:pt x="108" y="60"/>
                </a:cubicBezTo>
                <a:cubicBezTo>
                  <a:pt x="108" y="56"/>
                  <a:pt x="111" y="54"/>
                  <a:pt x="113" y="54"/>
                </a:cubicBezTo>
                <a:cubicBezTo>
                  <a:pt x="115" y="54"/>
                  <a:pt x="116" y="54"/>
                  <a:pt x="116" y="56"/>
                </a:cubicBezTo>
                <a:cubicBezTo>
                  <a:pt x="116" y="57"/>
                  <a:pt x="116" y="58"/>
                  <a:pt x="115" y="60"/>
                </a:cubicBezTo>
                <a:cubicBezTo>
                  <a:pt x="115" y="60"/>
                  <a:pt x="115" y="60"/>
                  <a:pt x="115" y="60"/>
                </a:cubicBezTo>
                <a:cubicBezTo>
                  <a:pt x="115" y="60"/>
                  <a:pt x="115" y="60"/>
                  <a:pt x="115" y="60"/>
                </a:cubicBezTo>
                <a:cubicBezTo>
                  <a:pt x="117" y="59"/>
                  <a:pt x="118" y="57"/>
                  <a:pt x="118" y="55"/>
                </a:cubicBezTo>
                <a:cubicBezTo>
                  <a:pt x="118" y="54"/>
                  <a:pt x="117" y="52"/>
                  <a:pt x="116" y="52"/>
                </a:cubicBezTo>
                <a:cubicBezTo>
                  <a:pt x="115" y="51"/>
                  <a:pt x="114" y="51"/>
                  <a:pt x="113" y="51"/>
                </a:cubicBezTo>
                <a:cubicBezTo>
                  <a:pt x="111" y="51"/>
                  <a:pt x="108" y="52"/>
                  <a:pt x="107" y="53"/>
                </a:cubicBezTo>
                <a:cubicBezTo>
                  <a:pt x="106" y="55"/>
                  <a:pt x="106" y="57"/>
                  <a:pt x="106" y="59"/>
                </a:cubicBezTo>
                <a:cubicBezTo>
                  <a:pt x="106" y="62"/>
                  <a:pt x="106" y="64"/>
                  <a:pt x="107" y="66"/>
                </a:cubicBezTo>
                <a:cubicBezTo>
                  <a:pt x="109" y="71"/>
                  <a:pt x="116" y="75"/>
                  <a:pt x="124" y="75"/>
                </a:cubicBezTo>
                <a:cubicBezTo>
                  <a:pt x="126" y="75"/>
                  <a:pt x="129" y="74"/>
                  <a:pt x="131" y="73"/>
                </a:cubicBezTo>
                <a:cubicBezTo>
                  <a:pt x="146" y="67"/>
                  <a:pt x="148" y="54"/>
                  <a:pt x="148" y="39"/>
                </a:cubicBezTo>
                <a:cubicBezTo>
                  <a:pt x="148" y="33"/>
                  <a:pt x="148" y="27"/>
                  <a:pt x="148" y="22"/>
                </a:cubicBezTo>
                <a:cubicBezTo>
                  <a:pt x="148" y="14"/>
                  <a:pt x="148" y="7"/>
                  <a:pt x="150" y="0"/>
                </a:cubicBezTo>
                <a:cubicBezTo>
                  <a:pt x="150" y="0"/>
                  <a:pt x="150" y="0"/>
                  <a:pt x="150" y="0"/>
                </a:cubicBezTo>
                <a:cubicBezTo>
                  <a:pt x="150" y="0"/>
                  <a:pt x="150" y="0"/>
                  <a:pt x="150" y="0"/>
                </a:cubicBezTo>
                <a:cubicBezTo>
                  <a:pt x="150" y="0"/>
                  <a:pt x="150" y="0"/>
                  <a:pt x="150" y="0"/>
                </a:cubicBezTo>
                <a:cubicBezTo>
                  <a:pt x="150" y="0"/>
                  <a:pt x="150" y="0"/>
                  <a:pt x="150" y="0"/>
                </a:cubicBezTo>
                <a:cubicBezTo>
                  <a:pt x="150" y="0"/>
                  <a:pt x="150" y="0"/>
                  <a:pt x="150" y="0"/>
                </a:cubicBezTo>
                <a:cubicBezTo>
                  <a:pt x="150" y="0"/>
                  <a:pt x="150" y="0"/>
                  <a:pt x="150" y="0"/>
                </a:cubicBezTo>
                <a:cubicBezTo>
                  <a:pt x="150" y="0"/>
                  <a:pt x="150" y="0"/>
                  <a:pt x="150" y="0"/>
                </a:cubicBezTo>
                <a:cubicBezTo>
                  <a:pt x="150" y="0"/>
                  <a:pt x="150" y="0"/>
                  <a:pt x="150" y="0"/>
                </a:cubicBezTo>
                <a:cubicBezTo>
                  <a:pt x="150" y="0"/>
                  <a:pt x="150" y="0"/>
                  <a:pt x="150" y="0"/>
                </a:cubicBezTo>
                <a:cubicBezTo>
                  <a:pt x="150" y="0"/>
                  <a:pt x="150" y="0"/>
                  <a:pt x="150" y="0"/>
                </a:cubicBezTo>
                <a:cubicBezTo>
                  <a:pt x="150" y="0"/>
                  <a:pt x="150" y="0"/>
                  <a:pt x="150" y="0"/>
                </a:cubicBezTo>
                <a:cubicBezTo>
                  <a:pt x="150" y="0"/>
                  <a:pt x="150" y="0"/>
                  <a:pt x="150" y="0"/>
                </a:cubicBezTo>
                <a:cubicBezTo>
                  <a:pt x="150" y="1"/>
                  <a:pt x="150" y="2"/>
                  <a:pt x="151" y="4"/>
                </a:cubicBezTo>
                <a:cubicBezTo>
                  <a:pt x="151" y="10"/>
                  <a:pt x="152" y="23"/>
                  <a:pt x="153" y="30"/>
                </a:cubicBezTo>
                <a:cubicBezTo>
                  <a:pt x="154" y="36"/>
                  <a:pt x="154" y="42"/>
                  <a:pt x="154" y="47"/>
                </a:cubicBezTo>
                <a:cubicBezTo>
                  <a:pt x="154" y="60"/>
                  <a:pt x="151" y="72"/>
                  <a:pt x="136" y="79"/>
                </a:cubicBezTo>
                <a:cubicBezTo>
                  <a:pt x="129" y="82"/>
                  <a:pt x="122" y="84"/>
                  <a:pt x="116" y="84"/>
                </a:cubicBezTo>
                <a:cubicBezTo>
                  <a:pt x="107" y="84"/>
                  <a:pt x="98" y="81"/>
                  <a:pt x="90" y="75"/>
                </a:cubicBezTo>
                <a:cubicBezTo>
                  <a:pt x="90" y="75"/>
                  <a:pt x="90" y="75"/>
                  <a:pt x="90" y="75"/>
                </a:cubicBezTo>
                <a:cubicBezTo>
                  <a:pt x="90" y="75"/>
                  <a:pt x="90" y="75"/>
                  <a:pt x="90" y="75"/>
                </a:cubicBezTo>
                <a:cubicBezTo>
                  <a:pt x="99" y="75"/>
                  <a:pt x="104" y="68"/>
                  <a:pt x="104" y="61"/>
                </a:cubicBezTo>
                <a:cubicBezTo>
                  <a:pt x="104" y="55"/>
                  <a:pt x="101" y="50"/>
                  <a:pt x="96" y="47"/>
                </a:cubicBezTo>
                <a:cubicBezTo>
                  <a:pt x="93" y="45"/>
                  <a:pt x="90" y="44"/>
                  <a:pt x="87" y="44"/>
                </a:cubicBezTo>
                <a:cubicBezTo>
                  <a:pt x="85" y="44"/>
                  <a:pt x="84" y="44"/>
                  <a:pt x="82" y="45"/>
                </a:cubicBezTo>
                <a:cubicBezTo>
                  <a:pt x="82" y="45"/>
                  <a:pt x="82" y="45"/>
                  <a:pt x="82" y="45"/>
                </a:cubicBezTo>
                <a:cubicBezTo>
                  <a:pt x="83" y="45"/>
                  <a:pt x="83" y="45"/>
                  <a:pt x="83" y="45"/>
                </a:cubicBezTo>
                <a:cubicBezTo>
                  <a:pt x="80" y="43"/>
                  <a:pt x="76" y="42"/>
                  <a:pt x="72" y="42"/>
                </a:cubicBezTo>
                <a:cubicBezTo>
                  <a:pt x="67" y="42"/>
                  <a:pt x="63" y="43"/>
                  <a:pt x="62" y="46"/>
                </a:cubicBezTo>
                <a:cubicBezTo>
                  <a:pt x="62" y="46"/>
                  <a:pt x="62" y="46"/>
                  <a:pt x="62" y="46"/>
                </a:cubicBezTo>
                <a:cubicBezTo>
                  <a:pt x="62" y="46"/>
                  <a:pt x="62" y="46"/>
                  <a:pt x="62" y="46"/>
                </a:cubicBezTo>
                <a:cubicBezTo>
                  <a:pt x="61" y="46"/>
                  <a:pt x="60" y="46"/>
                  <a:pt x="59" y="46"/>
                </a:cubicBezTo>
                <a:cubicBezTo>
                  <a:pt x="55" y="46"/>
                  <a:pt x="49" y="47"/>
                  <a:pt x="47" y="50"/>
                </a:cubicBezTo>
                <a:cubicBezTo>
                  <a:pt x="44" y="53"/>
                  <a:pt x="42" y="59"/>
                  <a:pt x="42" y="64"/>
                </a:cubicBezTo>
                <a:cubicBezTo>
                  <a:pt x="42" y="67"/>
                  <a:pt x="43" y="70"/>
                  <a:pt x="44" y="72"/>
                </a:cubicBezTo>
                <a:cubicBezTo>
                  <a:pt x="45" y="75"/>
                  <a:pt x="48" y="76"/>
                  <a:pt x="51" y="76"/>
                </a:cubicBezTo>
                <a:cubicBezTo>
                  <a:pt x="52" y="76"/>
                  <a:pt x="54" y="76"/>
                  <a:pt x="56" y="75"/>
                </a:cubicBezTo>
                <a:cubicBezTo>
                  <a:pt x="61" y="72"/>
                  <a:pt x="60" y="70"/>
                  <a:pt x="61" y="66"/>
                </a:cubicBezTo>
                <a:cubicBezTo>
                  <a:pt x="61" y="66"/>
                  <a:pt x="61" y="66"/>
                  <a:pt x="61" y="66"/>
                </a:cubicBezTo>
                <a:cubicBezTo>
                  <a:pt x="61" y="66"/>
                  <a:pt x="61" y="66"/>
                  <a:pt x="61" y="66"/>
                </a:cubicBezTo>
                <a:cubicBezTo>
                  <a:pt x="64" y="73"/>
                  <a:pt x="68" y="78"/>
                  <a:pt x="69" y="81"/>
                </a:cubicBezTo>
                <a:cubicBezTo>
                  <a:pt x="74" y="86"/>
                  <a:pt x="79" y="89"/>
                  <a:pt x="87" y="91"/>
                </a:cubicBezTo>
                <a:cubicBezTo>
                  <a:pt x="93" y="92"/>
                  <a:pt x="99" y="93"/>
                  <a:pt x="107" y="93"/>
                </a:cubicBezTo>
                <a:cubicBezTo>
                  <a:pt x="119" y="93"/>
                  <a:pt x="132" y="91"/>
                  <a:pt x="138" y="87"/>
                </a:cubicBezTo>
                <a:cubicBezTo>
                  <a:pt x="138" y="86"/>
                  <a:pt x="138" y="86"/>
                  <a:pt x="138" y="86"/>
                </a:cubicBezTo>
                <a:cubicBezTo>
                  <a:pt x="128" y="89"/>
                  <a:pt x="117" y="90"/>
                  <a:pt x="106" y="90"/>
                </a:cubicBezTo>
                <a:cubicBezTo>
                  <a:pt x="100" y="90"/>
                  <a:pt x="94" y="90"/>
                  <a:pt x="88" y="88"/>
                </a:cubicBezTo>
                <a:cubicBezTo>
                  <a:pt x="80" y="87"/>
                  <a:pt x="73" y="80"/>
                  <a:pt x="71" y="78"/>
                </a:cubicBezTo>
                <a:cubicBezTo>
                  <a:pt x="69" y="75"/>
                  <a:pt x="67" y="70"/>
                  <a:pt x="65" y="67"/>
                </a:cubicBezTo>
                <a:cubicBezTo>
                  <a:pt x="63" y="63"/>
                  <a:pt x="60" y="62"/>
                  <a:pt x="57" y="62"/>
                </a:cubicBezTo>
                <a:cubicBezTo>
                  <a:pt x="56" y="62"/>
                  <a:pt x="55" y="62"/>
                  <a:pt x="54" y="62"/>
                </a:cubicBezTo>
                <a:cubicBezTo>
                  <a:pt x="53" y="62"/>
                  <a:pt x="53" y="62"/>
                  <a:pt x="53" y="62"/>
                </a:cubicBezTo>
                <a:cubicBezTo>
                  <a:pt x="54" y="62"/>
                  <a:pt x="54" y="62"/>
                  <a:pt x="54" y="62"/>
                </a:cubicBezTo>
                <a:cubicBezTo>
                  <a:pt x="56" y="63"/>
                  <a:pt x="59" y="65"/>
                  <a:pt x="59" y="67"/>
                </a:cubicBezTo>
                <a:cubicBezTo>
                  <a:pt x="59" y="68"/>
                  <a:pt x="58" y="69"/>
                  <a:pt x="58" y="70"/>
                </a:cubicBezTo>
                <a:cubicBezTo>
                  <a:pt x="56" y="72"/>
                  <a:pt x="54" y="74"/>
                  <a:pt x="52" y="74"/>
                </a:cubicBezTo>
                <a:cubicBezTo>
                  <a:pt x="51" y="74"/>
                  <a:pt x="50" y="74"/>
                  <a:pt x="49" y="73"/>
                </a:cubicBezTo>
                <a:cubicBezTo>
                  <a:pt x="46" y="72"/>
                  <a:pt x="45" y="68"/>
                  <a:pt x="45" y="64"/>
                </a:cubicBezTo>
                <a:cubicBezTo>
                  <a:pt x="45" y="62"/>
                  <a:pt x="45" y="60"/>
                  <a:pt x="46" y="58"/>
                </a:cubicBezTo>
                <a:cubicBezTo>
                  <a:pt x="48" y="51"/>
                  <a:pt x="54" y="49"/>
                  <a:pt x="59" y="49"/>
                </a:cubicBezTo>
                <a:cubicBezTo>
                  <a:pt x="60" y="49"/>
                  <a:pt x="61" y="49"/>
                  <a:pt x="62" y="49"/>
                </a:cubicBezTo>
                <a:cubicBezTo>
                  <a:pt x="62" y="49"/>
                  <a:pt x="62" y="49"/>
                  <a:pt x="62" y="49"/>
                </a:cubicBezTo>
                <a:cubicBezTo>
                  <a:pt x="62" y="49"/>
                  <a:pt x="62" y="49"/>
                  <a:pt x="62" y="49"/>
                </a:cubicBezTo>
                <a:cubicBezTo>
                  <a:pt x="65" y="46"/>
                  <a:pt x="69" y="44"/>
                  <a:pt x="72" y="44"/>
                </a:cubicBezTo>
                <a:cubicBezTo>
                  <a:pt x="76" y="44"/>
                  <a:pt x="79" y="45"/>
                  <a:pt x="81" y="47"/>
                </a:cubicBezTo>
                <a:cubicBezTo>
                  <a:pt x="81" y="47"/>
                  <a:pt x="81" y="47"/>
                  <a:pt x="81" y="47"/>
                </a:cubicBezTo>
                <a:cubicBezTo>
                  <a:pt x="81" y="47"/>
                  <a:pt x="81" y="47"/>
                  <a:pt x="81" y="47"/>
                </a:cubicBezTo>
                <a:cubicBezTo>
                  <a:pt x="83" y="47"/>
                  <a:pt x="84" y="47"/>
                  <a:pt x="86" y="47"/>
                </a:cubicBezTo>
                <a:cubicBezTo>
                  <a:pt x="94" y="47"/>
                  <a:pt x="101" y="52"/>
                  <a:pt x="101" y="60"/>
                </a:cubicBezTo>
                <a:cubicBezTo>
                  <a:pt x="101" y="62"/>
                  <a:pt x="101" y="63"/>
                  <a:pt x="100" y="65"/>
                </a:cubicBezTo>
                <a:cubicBezTo>
                  <a:pt x="99" y="70"/>
                  <a:pt x="95" y="72"/>
                  <a:pt x="92" y="72"/>
                </a:cubicBezTo>
                <a:cubicBezTo>
                  <a:pt x="89" y="72"/>
                  <a:pt x="86" y="70"/>
                  <a:pt x="86" y="66"/>
                </a:cubicBezTo>
                <a:cubicBezTo>
                  <a:pt x="86" y="65"/>
                  <a:pt x="86" y="65"/>
                  <a:pt x="86" y="65"/>
                </a:cubicBezTo>
                <a:cubicBezTo>
                  <a:pt x="86" y="65"/>
                  <a:pt x="86" y="65"/>
                  <a:pt x="86" y="65"/>
                </a:cubicBezTo>
                <a:cubicBezTo>
                  <a:pt x="86" y="66"/>
                  <a:pt x="86" y="66"/>
                  <a:pt x="86" y="66"/>
                </a:cubicBezTo>
                <a:cubicBezTo>
                  <a:pt x="87" y="64"/>
                  <a:pt x="90" y="61"/>
                  <a:pt x="93" y="60"/>
                </a:cubicBezTo>
                <a:cubicBezTo>
                  <a:pt x="93" y="60"/>
                  <a:pt x="93" y="60"/>
                  <a:pt x="93" y="60"/>
                </a:cubicBezTo>
                <a:cubicBezTo>
                  <a:pt x="92" y="60"/>
                  <a:pt x="91" y="60"/>
                  <a:pt x="90" y="60"/>
                </a:cubicBezTo>
                <a:cubicBezTo>
                  <a:pt x="88" y="60"/>
                  <a:pt x="86" y="61"/>
                  <a:pt x="85" y="62"/>
                </a:cubicBezTo>
                <a:cubicBezTo>
                  <a:pt x="84" y="63"/>
                  <a:pt x="83" y="65"/>
                  <a:pt x="83" y="67"/>
                </a:cubicBezTo>
                <a:cubicBezTo>
                  <a:pt x="83" y="71"/>
                  <a:pt x="86" y="76"/>
                  <a:pt x="89" y="78"/>
                </a:cubicBezTo>
                <a:cubicBezTo>
                  <a:pt x="95" y="83"/>
                  <a:pt x="105" y="86"/>
                  <a:pt x="117" y="86"/>
                </a:cubicBezTo>
                <a:cubicBezTo>
                  <a:pt x="120" y="86"/>
                  <a:pt x="123" y="86"/>
                  <a:pt x="126" y="86"/>
                </a:cubicBezTo>
                <a:cubicBezTo>
                  <a:pt x="132" y="84"/>
                  <a:pt x="139" y="81"/>
                  <a:pt x="145" y="76"/>
                </a:cubicBezTo>
                <a:cubicBezTo>
                  <a:pt x="154" y="69"/>
                  <a:pt x="157" y="61"/>
                  <a:pt x="157" y="49"/>
                </a:cubicBezTo>
                <a:cubicBezTo>
                  <a:pt x="157" y="42"/>
                  <a:pt x="156" y="33"/>
                  <a:pt x="155" y="23"/>
                </a:cubicBezTo>
                <a:cubicBezTo>
                  <a:pt x="155" y="23"/>
                  <a:pt x="155" y="23"/>
                  <a:pt x="155" y="23"/>
                </a:cubicBezTo>
                <a:cubicBezTo>
                  <a:pt x="154" y="23"/>
                  <a:pt x="154" y="23"/>
                  <a:pt x="154" y="23"/>
                </a:cubicBezTo>
                <a:cubicBezTo>
                  <a:pt x="156" y="25"/>
                  <a:pt x="159" y="37"/>
                  <a:pt x="160" y="40"/>
                </a:cubicBezTo>
                <a:cubicBezTo>
                  <a:pt x="160" y="43"/>
                  <a:pt x="162" y="49"/>
                  <a:pt x="162" y="56"/>
                </a:cubicBezTo>
                <a:cubicBezTo>
                  <a:pt x="162" y="61"/>
                  <a:pt x="161" y="67"/>
                  <a:pt x="158" y="72"/>
                </a:cubicBezTo>
                <a:cubicBezTo>
                  <a:pt x="155" y="80"/>
                  <a:pt x="149" y="85"/>
                  <a:pt x="142" y="90"/>
                </a:cubicBezTo>
                <a:cubicBezTo>
                  <a:pt x="138" y="92"/>
                  <a:pt x="129" y="95"/>
                  <a:pt x="117" y="97"/>
                </a:cubicBezTo>
                <a:cubicBezTo>
                  <a:pt x="111" y="98"/>
                  <a:pt x="105" y="99"/>
                  <a:pt x="99" y="99"/>
                </a:cubicBezTo>
                <a:cubicBezTo>
                  <a:pt x="81" y="99"/>
                  <a:pt x="65" y="94"/>
                  <a:pt x="51" y="85"/>
                </a:cubicBezTo>
                <a:cubicBezTo>
                  <a:pt x="42" y="80"/>
                  <a:pt x="33" y="71"/>
                  <a:pt x="32" y="60"/>
                </a:cubicBezTo>
                <a:cubicBezTo>
                  <a:pt x="32" y="56"/>
                  <a:pt x="28" y="53"/>
                  <a:pt x="24" y="53"/>
                </a:cubicBezTo>
                <a:cubicBezTo>
                  <a:pt x="24" y="53"/>
                  <a:pt x="24" y="53"/>
                  <a:pt x="24" y="53"/>
                </a:cubicBezTo>
                <a:cubicBezTo>
                  <a:pt x="22" y="53"/>
                  <a:pt x="19" y="55"/>
                  <a:pt x="18" y="57"/>
                </a:cubicBezTo>
                <a:cubicBezTo>
                  <a:pt x="18" y="58"/>
                  <a:pt x="17" y="59"/>
                  <a:pt x="17" y="60"/>
                </a:cubicBezTo>
                <a:cubicBezTo>
                  <a:pt x="17" y="62"/>
                  <a:pt x="19" y="65"/>
                  <a:pt x="19" y="65"/>
                </a:cubicBezTo>
                <a:cubicBezTo>
                  <a:pt x="19" y="65"/>
                  <a:pt x="19" y="65"/>
                  <a:pt x="19" y="65"/>
                </a:cubicBezTo>
                <a:cubicBezTo>
                  <a:pt x="19" y="65"/>
                  <a:pt x="19" y="65"/>
                  <a:pt x="19" y="65"/>
                </a:cubicBezTo>
                <a:cubicBezTo>
                  <a:pt x="19" y="59"/>
                  <a:pt x="22" y="57"/>
                  <a:pt x="24" y="57"/>
                </a:cubicBezTo>
                <a:cubicBezTo>
                  <a:pt x="26" y="57"/>
                  <a:pt x="27" y="58"/>
                  <a:pt x="29" y="59"/>
                </a:cubicBezTo>
                <a:cubicBezTo>
                  <a:pt x="29" y="59"/>
                  <a:pt x="29" y="59"/>
                  <a:pt x="29" y="59"/>
                </a:cubicBezTo>
                <a:cubicBezTo>
                  <a:pt x="29" y="59"/>
                  <a:pt x="29" y="59"/>
                  <a:pt x="29" y="59"/>
                </a:cubicBezTo>
                <a:cubicBezTo>
                  <a:pt x="29" y="61"/>
                  <a:pt x="30" y="63"/>
                  <a:pt x="30" y="65"/>
                </a:cubicBezTo>
                <a:cubicBezTo>
                  <a:pt x="30" y="66"/>
                  <a:pt x="30" y="67"/>
                  <a:pt x="30" y="67"/>
                </a:cubicBezTo>
                <a:cubicBezTo>
                  <a:pt x="30" y="67"/>
                  <a:pt x="30" y="67"/>
                  <a:pt x="30" y="67"/>
                </a:cubicBezTo>
                <a:cubicBezTo>
                  <a:pt x="30" y="67"/>
                  <a:pt x="30" y="67"/>
                  <a:pt x="30" y="67"/>
                </a:cubicBezTo>
                <a:cubicBezTo>
                  <a:pt x="28" y="72"/>
                  <a:pt x="23" y="74"/>
                  <a:pt x="18" y="74"/>
                </a:cubicBezTo>
                <a:cubicBezTo>
                  <a:pt x="14" y="74"/>
                  <a:pt x="10" y="73"/>
                  <a:pt x="7" y="70"/>
                </a:cubicBezTo>
                <a:cubicBezTo>
                  <a:pt x="3" y="67"/>
                  <a:pt x="2" y="64"/>
                  <a:pt x="2" y="60"/>
                </a:cubicBezTo>
                <a:cubicBezTo>
                  <a:pt x="2" y="57"/>
                  <a:pt x="3" y="54"/>
                  <a:pt x="5" y="52"/>
                </a:cubicBezTo>
                <a:cubicBezTo>
                  <a:pt x="5" y="52"/>
                  <a:pt x="5" y="52"/>
                  <a:pt x="5" y="52"/>
                </a:cubicBezTo>
                <a:cubicBezTo>
                  <a:pt x="5" y="52"/>
                  <a:pt x="5" y="52"/>
                  <a:pt x="5" y="52"/>
                </a:cubicBezTo>
                <a:cubicBezTo>
                  <a:pt x="2" y="50"/>
                  <a:pt x="0" y="46"/>
                  <a:pt x="0" y="41"/>
                </a:cubicBezTo>
                <a:cubicBezTo>
                  <a:pt x="0" y="40"/>
                  <a:pt x="0" y="39"/>
                  <a:pt x="0" y="38"/>
                </a:cubicBezTo>
                <a:cubicBezTo>
                  <a:pt x="1" y="34"/>
                  <a:pt x="7" y="31"/>
                  <a:pt x="12" y="30"/>
                </a:cubicBezTo>
                <a:cubicBezTo>
                  <a:pt x="12" y="30"/>
                  <a:pt x="12" y="30"/>
                  <a:pt x="12" y="30"/>
                </a:cubicBezTo>
                <a:cubicBezTo>
                  <a:pt x="12" y="30"/>
                  <a:pt x="12" y="30"/>
                  <a:pt x="12" y="30"/>
                </a:cubicBezTo>
                <a:cubicBezTo>
                  <a:pt x="14" y="22"/>
                  <a:pt x="19" y="20"/>
                  <a:pt x="25" y="20"/>
                </a:cubicBezTo>
                <a:cubicBezTo>
                  <a:pt x="27" y="20"/>
                  <a:pt x="30" y="21"/>
                  <a:pt x="32" y="21"/>
                </a:cubicBezTo>
                <a:cubicBezTo>
                  <a:pt x="32" y="21"/>
                  <a:pt x="32" y="21"/>
                  <a:pt x="32" y="21"/>
                </a:cubicBezTo>
                <a:cubicBezTo>
                  <a:pt x="32" y="21"/>
                  <a:pt x="32" y="21"/>
                  <a:pt x="32" y="21"/>
                </a:cubicBezTo>
                <a:cubicBezTo>
                  <a:pt x="31" y="23"/>
                  <a:pt x="31" y="24"/>
                  <a:pt x="31" y="26"/>
                </a:cubicBezTo>
                <a:cubicBezTo>
                  <a:pt x="31" y="30"/>
                  <a:pt x="32" y="33"/>
                  <a:pt x="34" y="35"/>
                </a:cubicBezTo>
                <a:cubicBezTo>
                  <a:pt x="35" y="37"/>
                  <a:pt x="38" y="39"/>
                  <a:pt x="42" y="39"/>
                </a:cubicBezTo>
                <a:cubicBezTo>
                  <a:pt x="48" y="39"/>
                  <a:pt x="52" y="35"/>
                  <a:pt x="52" y="29"/>
                </a:cubicBezTo>
                <a:cubicBezTo>
                  <a:pt x="52" y="29"/>
                  <a:pt x="52" y="29"/>
                  <a:pt x="52" y="29"/>
                </a:cubicBezTo>
                <a:cubicBezTo>
                  <a:pt x="52" y="26"/>
                  <a:pt x="51" y="24"/>
                  <a:pt x="50" y="23"/>
                </a:cubicBezTo>
                <a:cubicBezTo>
                  <a:pt x="48" y="22"/>
                  <a:pt x="46" y="21"/>
                  <a:pt x="45" y="21"/>
                </a:cubicBezTo>
                <a:cubicBezTo>
                  <a:pt x="43" y="21"/>
                  <a:pt x="41" y="23"/>
                  <a:pt x="41" y="24"/>
                </a:cubicBezTo>
                <a:cubicBezTo>
                  <a:pt x="41" y="24"/>
                  <a:pt x="41" y="24"/>
                  <a:pt x="41" y="24"/>
                </a:cubicBezTo>
                <a:cubicBezTo>
                  <a:pt x="41" y="24"/>
                  <a:pt x="41" y="24"/>
                  <a:pt x="41" y="24"/>
                </a:cubicBezTo>
                <a:cubicBezTo>
                  <a:pt x="42" y="24"/>
                  <a:pt x="43" y="24"/>
                  <a:pt x="44" y="24"/>
                </a:cubicBezTo>
                <a:cubicBezTo>
                  <a:pt x="48" y="24"/>
                  <a:pt x="50" y="26"/>
                  <a:pt x="50" y="29"/>
                </a:cubicBezTo>
                <a:cubicBezTo>
                  <a:pt x="50" y="31"/>
                  <a:pt x="49" y="33"/>
                  <a:pt x="46" y="35"/>
                </a:cubicBezTo>
                <a:cubicBezTo>
                  <a:pt x="45" y="36"/>
                  <a:pt x="43" y="36"/>
                  <a:pt x="42" y="36"/>
                </a:cubicBezTo>
                <a:cubicBezTo>
                  <a:pt x="39" y="36"/>
                  <a:pt x="38" y="35"/>
                  <a:pt x="36" y="33"/>
                </a:cubicBezTo>
                <a:cubicBezTo>
                  <a:pt x="35" y="31"/>
                  <a:pt x="34" y="28"/>
                  <a:pt x="34" y="25"/>
                </a:cubicBezTo>
                <a:cubicBezTo>
                  <a:pt x="34" y="23"/>
                  <a:pt x="35" y="20"/>
                  <a:pt x="36" y="18"/>
                </a:cubicBezTo>
                <a:cubicBezTo>
                  <a:pt x="37" y="15"/>
                  <a:pt x="41" y="13"/>
                  <a:pt x="45" y="11"/>
                </a:cubicBezTo>
                <a:cubicBezTo>
                  <a:pt x="47" y="11"/>
                  <a:pt x="49" y="10"/>
                  <a:pt x="52" y="10"/>
                </a:cubicBezTo>
                <a:cubicBezTo>
                  <a:pt x="55" y="10"/>
                  <a:pt x="58" y="11"/>
                  <a:pt x="60" y="11"/>
                </a:cubicBezTo>
                <a:cubicBezTo>
                  <a:pt x="60" y="11"/>
                  <a:pt x="60" y="11"/>
                  <a:pt x="60" y="11"/>
                </a:cubicBezTo>
                <a:cubicBezTo>
                  <a:pt x="60" y="11"/>
                  <a:pt x="60" y="11"/>
                  <a:pt x="60" y="11"/>
                </a:cubicBezTo>
                <a:cubicBezTo>
                  <a:pt x="63" y="8"/>
                  <a:pt x="66" y="4"/>
                  <a:pt x="71" y="3"/>
                </a:cubicBezTo>
                <a:cubicBezTo>
                  <a:pt x="71" y="3"/>
                  <a:pt x="71" y="3"/>
                  <a:pt x="71" y="3"/>
                </a:cubicBezTo>
                <a:cubicBezTo>
                  <a:pt x="71" y="3"/>
                  <a:pt x="71" y="3"/>
                  <a:pt x="71" y="3"/>
                </a:cubicBezTo>
                <a:cubicBezTo>
                  <a:pt x="66" y="4"/>
                  <a:pt x="63" y="8"/>
                  <a:pt x="60" y="11"/>
                </a:cubicBezTo>
                <a:cubicBezTo>
                  <a:pt x="60" y="11"/>
                  <a:pt x="60" y="11"/>
                  <a:pt x="60" y="11"/>
                </a:cubicBezTo>
                <a:cubicBezTo>
                  <a:pt x="60" y="11"/>
                  <a:pt x="60" y="11"/>
                  <a:pt x="60" y="11"/>
                </a:cubicBezTo>
                <a:cubicBezTo>
                  <a:pt x="58" y="10"/>
                  <a:pt x="55" y="10"/>
                  <a:pt x="52" y="10"/>
                </a:cubicBezTo>
                <a:cubicBezTo>
                  <a:pt x="49" y="10"/>
                  <a:pt x="47" y="11"/>
                  <a:pt x="45" y="11"/>
                </a:cubicBezTo>
                <a:cubicBezTo>
                  <a:pt x="41" y="12"/>
                  <a:pt x="37" y="15"/>
                  <a:pt x="36" y="18"/>
                </a:cubicBezTo>
                <a:cubicBezTo>
                  <a:pt x="34" y="20"/>
                  <a:pt x="34" y="23"/>
                  <a:pt x="34" y="25"/>
                </a:cubicBezTo>
                <a:cubicBezTo>
                  <a:pt x="34" y="28"/>
                  <a:pt x="35" y="31"/>
                  <a:pt x="36" y="33"/>
                </a:cubicBezTo>
                <a:cubicBezTo>
                  <a:pt x="37" y="35"/>
                  <a:pt x="39" y="36"/>
                  <a:pt x="42" y="36"/>
                </a:cubicBezTo>
                <a:cubicBezTo>
                  <a:pt x="43" y="36"/>
                  <a:pt x="45" y="36"/>
                  <a:pt x="46" y="35"/>
                </a:cubicBezTo>
                <a:cubicBezTo>
                  <a:pt x="49" y="34"/>
                  <a:pt x="50" y="31"/>
                  <a:pt x="50" y="29"/>
                </a:cubicBezTo>
                <a:cubicBezTo>
                  <a:pt x="50" y="28"/>
                  <a:pt x="49" y="26"/>
                  <a:pt x="48" y="25"/>
                </a:cubicBezTo>
                <a:cubicBezTo>
                  <a:pt x="47" y="24"/>
                  <a:pt x="46" y="24"/>
                  <a:pt x="44" y="24"/>
                </a:cubicBezTo>
                <a:cubicBezTo>
                  <a:pt x="43" y="24"/>
                  <a:pt x="42" y="24"/>
                  <a:pt x="41" y="24"/>
                </a:cubicBezTo>
                <a:cubicBezTo>
                  <a:pt x="41" y="24"/>
                  <a:pt x="41" y="24"/>
                  <a:pt x="41" y="24"/>
                </a:cubicBezTo>
                <a:cubicBezTo>
                  <a:pt x="41" y="24"/>
                  <a:pt x="41" y="24"/>
                  <a:pt x="41" y="24"/>
                </a:cubicBezTo>
                <a:cubicBezTo>
                  <a:pt x="41" y="23"/>
                  <a:pt x="43" y="21"/>
                  <a:pt x="45" y="21"/>
                </a:cubicBezTo>
                <a:cubicBezTo>
                  <a:pt x="46" y="21"/>
                  <a:pt x="48" y="22"/>
                  <a:pt x="50" y="23"/>
                </a:cubicBezTo>
                <a:cubicBezTo>
                  <a:pt x="51" y="24"/>
                  <a:pt x="52" y="26"/>
                  <a:pt x="52" y="29"/>
                </a:cubicBezTo>
                <a:cubicBezTo>
                  <a:pt x="52" y="29"/>
                  <a:pt x="52" y="29"/>
                  <a:pt x="52" y="29"/>
                </a:cubicBezTo>
                <a:cubicBezTo>
                  <a:pt x="52" y="35"/>
                  <a:pt x="48" y="39"/>
                  <a:pt x="42" y="39"/>
                </a:cubicBezTo>
                <a:cubicBezTo>
                  <a:pt x="34" y="39"/>
                  <a:pt x="31" y="33"/>
                  <a:pt x="31" y="26"/>
                </a:cubicBezTo>
                <a:cubicBezTo>
                  <a:pt x="31" y="24"/>
                  <a:pt x="32" y="23"/>
                  <a:pt x="32" y="21"/>
                </a:cubicBezTo>
                <a:cubicBezTo>
                  <a:pt x="32" y="21"/>
                  <a:pt x="32" y="21"/>
                  <a:pt x="32" y="21"/>
                </a:cubicBezTo>
                <a:cubicBezTo>
                  <a:pt x="32" y="21"/>
                  <a:pt x="32" y="21"/>
                  <a:pt x="32" y="21"/>
                </a:cubicBezTo>
                <a:cubicBezTo>
                  <a:pt x="30" y="20"/>
                  <a:pt x="27" y="20"/>
                  <a:pt x="25" y="20"/>
                </a:cubicBezTo>
                <a:cubicBezTo>
                  <a:pt x="19" y="20"/>
                  <a:pt x="14" y="22"/>
                  <a:pt x="12" y="30"/>
                </a:cubicBezTo>
                <a:cubicBezTo>
                  <a:pt x="12" y="30"/>
                  <a:pt x="12" y="30"/>
                  <a:pt x="12" y="30"/>
                </a:cubicBezTo>
                <a:cubicBezTo>
                  <a:pt x="12" y="30"/>
                  <a:pt x="12" y="30"/>
                  <a:pt x="12" y="30"/>
                </a:cubicBezTo>
                <a:cubicBezTo>
                  <a:pt x="7" y="31"/>
                  <a:pt x="1" y="34"/>
                  <a:pt x="0" y="38"/>
                </a:cubicBezTo>
                <a:cubicBezTo>
                  <a:pt x="0" y="39"/>
                  <a:pt x="0" y="40"/>
                  <a:pt x="0" y="41"/>
                </a:cubicBezTo>
                <a:cubicBezTo>
                  <a:pt x="0" y="46"/>
                  <a:pt x="2" y="50"/>
                  <a:pt x="5" y="52"/>
                </a:cubicBezTo>
                <a:cubicBezTo>
                  <a:pt x="5" y="52"/>
                  <a:pt x="5" y="52"/>
                  <a:pt x="5" y="52"/>
                </a:cubicBezTo>
                <a:cubicBezTo>
                  <a:pt x="5" y="52"/>
                  <a:pt x="5" y="52"/>
                  <a:pt x="5" y="52"/>
                </a:cubicBezTo>
                <a:cubicBezTo>
                  <a:pt x="3" y="54"/>
                  <a:pt x="2" y="57"/>
                  <a:pt x="2" y="60"/>
                </a:cubicBezTo>
                <a:cubicBezTo>
                  <a:pt x="2" y="64"/>
                  <a:pt x="3" y="67"/>
                  <a:pt x="6" y="70"/>
                </a:cubicBezTo>
                <a:cubicBezTo>
                  <a:pt x="10" y="73"/>
                  <a:pt x="14" y="75"/>
                  <a:pt x="18" y="75"/>
                </a:cubicBezTo>
                <a:cubicBezTo>
                  <a:pt x="23" y="75"/>
                  <a:pt x="28" y="72"/>
                  <a:pt x="30" y="67"/>
                </a:cubicBezTo>
                <a:cubicBezTo>
                  <a:pt x="30" y="67"/>
                  <a:pt x="30" y="67"/>
                  <a:pt x="30" y="67"/>
                </a:cubicBezTo>
                <a:cubicBezTo>
                  <a:pt x="30" y="67"/>
                  <a:pt x="30" y="67"/>
                  <a:pt x="30" y="67"/>
                </a:cubicBezTo>
                <a:cubicBezTo>
                  <a:pt x="30" y="67"/>
                  <a:pt x="30" y="66"/>
                  <a:pt x="30" y="65"/>
                </a:cubicBezTo>
                <a:cubicBezTo>
                  <a:pt x="30" y="63"/>
                  <a:pt x="30" y="61"/>
                  <a:pt x="29" y="59"/>
                </a:cubicBezTo>
                <a:cubicBezTo>
                  <a:pt x="29" y="59"/>
                  <a:pt x="29" y="59"/>
                  <a:pt x="29" y="59"/>
                </a:cubicBezTo>
                <a:cubicBezTo>
                  <a:pt x="29" y="59"/>
                  <a:pt x="29" y="59"/>
                  <a:pt x="29" y="59"/>
                </a:cubicBezTo>
                <a:cubicBezTo>
                  <a:pt x="27" y="57"/>
                  <a:pt x="26" y="57"/>
                  <a:pt x="24" y="57"/>
                </a:cubicBezTo>
                <a:cubicBezTo>
                  <a:pt x="21" y="57"/>
                  <a:pt x="19" y="59"/>
                  <a:pt x="19" y="65"/>
                </a:cubicBezTo>
                <a:cubicBezTo>
                  <a:pt x="19" y="65"/>
                  <a:pt x="19" y="65"/>
                  <a:pt x="19" y="65"/>
                </a:cubicBezTo>
                <a:cubicBezTo>
                  <a:pt x="19" y="64"/>
                  <a:pt x="19" y="64"/>
                  <a:pt x="19" y="64"/>
                </a:cubicBezTo>
                <a:cubicBezTo>
                  <a:pt x="19" y="64"/>
                  <a:pt x="19" y="64"/>
                  <a:pt x="18" y="63"/>
                </a:cubicBezTo>
                <a:cubicBezTo>
                  <a:pt x="18" y="62"/>
                  <a:pt x="18" y="61"/>
                  <a:pt x="18" y="60"/>
                </a:cubicBezTo>
                <a:cubicBezTo>
                  <a:pt x="18" y="59"/>
                  <a:pt x="18" y="58"/>
                  <a:pt x="18" y="58"/>
                </a:cubicBezTo>
                <a:cubicBezTo>
                  <a:pt x="19" y="55"/>
                  <a:pt x="22" y="54"/>
                  <a:pt x="24" y="53"/>
                </a:cubicBezTo>
                <a:cubicBezTo>
                  <a:pt x="24" y="53"/>
                  <a:pt x="24" y="53"/>
                  <a:pt x="24" y="53"/>
                </a:cubicBezTo>
                <a:cubicBezTo>
                  <a:pt x="28" y="53"/>
                  <a:pt x="31" y="57"/>
                  <a:pt x="32" y="60"/>
                </a:cubicBezTo>
                <a:cubicBezTo>
                  <a:pt x="33" y="71"/>
                  <a:pt x="42" y="80"/>
                  <a:pt x="51" y="86"/>
                </a:cubicBezTo>
                <a:cubicBezTo>
                  <a:pt x="65" y="94"/>
                  <a:pt x="81" y="99"/>
                  <a:pt x="99" y="99"/>
                </a:cubicBezTo>
                <a:cubicBezTo>
                  <a:pt x="105" y="99"/>
                  <a:pt x="111" y="98"/>
                  <a:pt x="117" y="97"/>
                </a:cubicBezTo>
                <a:cubicBezTo>
                  <a:pt x="129" y="96"/>
                  <a:pt x="138" y="93"/>
                  <a:pt x="142" y="90"/>
                </a:cubicBezTo>
                <a:cubicBezTo>
                  <a:pt x="149" y="85"/>
                  <a:pt x="155" y="80"/>
                  <a:pt x="158" y="72"/>
                </a:cubicBezTo>
                <a:cubicBezTo>
                  <a:pt x="161" y="67"/>
                  <a:pt x="162" y="61"/>
                  <a:pt x="162" y="56"/>
                </a:cubicBezTo>
                <a:cubicBezTo>
                  <a:pt x="162" y="49"/>
                  <a:pt x="160" y="43"/>
                  <a:pt x="160" y="40"/>
                </a:cubicBezTo>
                <a:cubicBezTo>
                  <a:pt x="159" y="37"/>
                  <a:pt x="156" y="25"/>
                  <a:pt x="155" y="23"/>
                </a:cubicBezTo>
                <a:cubicBezTo>
                  <a:pt x="154" y="23"/>
                  <a:pt x="154" y="23"/>
                  <a:pt x="154" y="23"/>
                </a:cubicBezTo>
                <a:cubicBezTo>
                  <a:pt x="156" y="33"/>
                  <a:pt x="157" y="42"/>
                  <a:pt x="157" y="49"/>
                </a:cubicBezTo>
                <a:cubicBezTo>
                  <a:pt x="157" y="61"/>
                  <a:pt x="154" y="69"/>
                  <a:pt x="145" y="76"/>
                </a:cubicBezTo>
                <a:cubicBezTo>
                  <a:pt x="139" y="81"/>
                  <a:pt x="132" y="84"/>
                  <a:pt x="126" y="85"/>
                </a:cubicBezTo>
                <a:cubicBezTo>
                  <a:pt x="123" y="86"/>
                  <a:pt x="120" y="86"/>
                  <a:pt x="117" y="86"/>
                </a:cubicBezTo>
                <a:cubicBezTo>
                  <a:pt x="105" y="86"/>
                  <a:pt x="95" y="83"/>
                  <a:pt x="89" y="78"/>
                </a:cubicBezTo>
                <a:cubicBezTo>
                  <a:pt x="86" y="75"/>
                  <a:pt x="83" y="71"/>
                  <a:pt x="83" y="67"/>
                </a:cubicBezTo>
                <a:cubicBezTo>
                  <a:pt x="83" y="63"/>
                  <a:pt x="85" y="60"/>
                  <a:pt x="90" y="60"/>
                </a:cubicBezTo>
                <a:cubicBezTo>
                  <a:pt x="91" y="60"/>
                  <a:pt x="92" y="60"/>
                  <a:pt x="93" y="60"/>
                </a:cubicBezTo>
                <a:cubicBezTo>
                  <a:pt x="93" y="60"/>
                  <a:pt x="93" y="60"/>
                  <a:pt x="93" y="60"/>
                </a:cubicBezTo>
                <a:cubicBezTo>
                  <a:pt x="93" y="60"/>
                  <a:pt x="93" y="60"/>
                  <a:pt x="93" y="60"/>
                </a:cubicBezTo>
                <a:cubicBezTo>
                  <a:pt x="90" y="61"/>
                  <a:pt x="87" y="64"/>
                  <a:pt x="86" y="65"/>
                </a:cubicBezTo>
                <a:cubicBezTo>
                  <a:pt x="86" y="65"/>
                  <a:pt x="86" y="65"/>
                  <a:pt x="86" y="65"/>
                </a:cubicBezTo>
                <a:cubicBezTo>
                  <a:pt x="86" y="65"/>
                  <a:pt x="86" y="65"/>
                  <a:pt x="86" y="65"/>
                </a:cubicBezTo>
                <a:cubicBezTo>
                  <a:pt x="86" y="66"/>
                  <a:pt x="86" y="66"/>
                  <a:pt x="86" y="66"/>
                </a:cubicBezTo>
                <a:cubicBezTo>
                  <a:pt x="86" y="68"/>
                  <a:pt x="86" y="70"/>
                  <a:pt x="88" y="71"/>
                </a:cubicBezTo>
                <a:cubicBezTo>
                  <a:pt x="89" y="72"/>
                  <a:pt x="90" y="73"/>
                  <a:pt x="92" y="73"/>
                </a:cubicBezTo>
                <a:cubicBezTo>
                  <a:pt x="95" y="73"/>
                  <a:pt x="99" y="70"/>
                  <a:pt x="100" y="65"/>
                </a:cubicBezTo>
                <a:cubicBezTo>
                  <a:pt x="101" y="63"/>
                  <a:pt x="101" y="62"/>
                  <a:pt x="101" y="60"/>
                </a:cubicBezTo>
                <a:cubicBezTo>
                  <a:pt x="101" y="56"/>
                  <a:pt x="99" y="52"/>
                  <a:pt x="97" y="50"/>
                </a:cubicBezTo>
                <a:cubicBezTo>
                  <a:pt x="94" y="48"/>
                  <a:pt x="90" y="47"/>
                  <a:pt x="86" y="47"/>
                </a:cubicBezTo>
                <a:cubicBezTo>
                  <a:pt x="84" y="47"/>
                  <a:pt x="83" y="47"/>
                  <a:pt x="81" y="47"/>
                </a:cubicBezTo>
                <a:cubicBezTo>
                  <a:pt x="81" y="47"/>
                  <a:pt x="81" y="47"/>
                  <a:pt x="81" y="47"/>
                </a:cubicBezTo>
                <a:cubicBezTo>
                  <a:pt x="81" y="47"/>
                  <a:pt x="81" y="47"/>
                  <a:pt x="81" y="47"/>
                </a:cubicBezTo>
                <a:cubicBezTo>
                  <a:pt x="79" y="45"/>
                  <a:pt x="76" y="44"/>
                  <a:pt x="72" y="44"/>
                </a:cubicBezTo>
                <a:cubicBezTo>
                  <a:pt x="69" y="44"/>
                  <a:pt x="65" y="45"/>
                  <a:pt x="62" y="49"/>
                </a:cubicBezTo>
                <a:cubicBezTo>
                  <a:pt x="62" y="49"/>
                  <a:pt x="62" y="49"/>
                  <a:pt x="62" y="49"/>
                </a:cubicBezTo>
                <a:cubicBezTo>
                  <a:pt x="62" y="49"/>
                  <a:pt x="62" y="49"/>
                  <a:pt x="62" y="49"/>
                </a:cubicBezTo>
                <a:cubicBezTo>
                  <a:pt x="61" y="49"/>
                  <a:pt x="60" y="48"/>
                  <a:pt x="59" y="48"/>
                </a:cubicBezTo>
                <a:cubicBezTo>
                  <a:pt x="54" y="48"/>
                  <a:pt x="48" y="51"/>
                  <a:pt x="46" y="58"/>
                </a:cubicBezTo>
                <a:cubicBezTo>
                  <a:pt x="45" y="60"/>
                  <a:pt x="45" y="62"/>
                  <a:pt x="45" y="64"/>
                </a:cubicBezTo>
                <a:cubicBezTo>
                  <a:pt x="45" y="68"/>
                  <a:pt x="46" y="72"/>
                  <a:pt x="49" y="73"/>
                </a:cubicBezTo>
                <a:cubicBezTo>
                  <a:pt x="50" y="74"/>
                  <a:pt x="51" y="74"/>
                  <a:pt x="52" y="74"/>
                </a:cubicBezTo>
                <a:cubicBezTo>
                  <a:pt x="54" y="74"/>
                  <a:pt x="57" y="72"/>
                  <a:pt x="58" y="70"/>
                </a:cubicBezTo>
                <a:cubicBezTo>
                  <a:pt x="58" y="69"/>
                  <a:pt x="59" y="68"/>
                  <a:pt x="59" y="67"/>
                </a:cubicBezTo>
                <a:cubicBezTo>
                  <a:pt x="59" y="65"/>
                  <a:pt x="56" y="63"/>
                  <a:pt x="54" y="62"/>
                </a:cubicBezTo>
                <a:cubicBezTo>
                  <a:pt x="54" y="62"/>
                  <a:pt x="54" y="62"/>
                  <a:pt x="54" y="62"/>
                </a:cubicBezTo>
                <a:cubicBezTo>
                  <a:pt x="54" y="62"/>
                  <a:pt x="54" y="62"/>
                  <a:pt x="54" y="62"/>
                </a:cubicBezTo>
                <a:cubicBezTo>
                  <a:pt x="55" y="62"/>
                  <a:pt x="56" y="62"/>
                  <a:pt x="57" y="62"/>
                </a:cubicBezTo>
                <a:cubicBezTo>
                  <a:pt x="60" y="62"/>
                  <a:pt x="63" y="63"/>
                  <a:pt x="65" y="67"/>
                </a:cubicBezTo>
                <a:cubicBezTo>
                  <a:pt x="67" y="70"/>
                  <a:pt x="69" y="75"/>
                  <a:pt x="71" y="78"/>
                </a:cubicBezTo>
                <a:cubicBezTo>
                  <a:pt x="73" y="81"/>
                  <a:pt x="80" y="87"/>
                  <a:pt x="88" y="89"/>
                </a:cubicBezTo>
                <a:cubicBezTo>
                  <a:pt x="94" y="90"/>
                  <a:pt x="100" y="90"/>
                  <a:pt x="106" y="90"/>
                </a:cubicBezTo>
                <a:cubicBezTo>
                  <a:pt x="117" y="90"/>
                  <a:pt x="128" y="89"/>
                  <a:pt x="138" y="87"/>
                </a:cubicBezTo>
                <a:cubicBezTo>
                  <a:pt x="138" y="87"/>
                  <a:pt x="138" y="87"/>
                  <a:pt x="138" y="87"/>
                </a:cubicBezTo>
                <a:cubicBezTo>
                  <a:pt x="138" y="86"/>
                  <a:pt x="138" y="86"/>
                  <a:pt x="138" y="86"/>
                </a:cubicBezTo>
                <a:cubicBezTo>
                  <a:pt x="132" y="91"/>
                  <a:pt x="119" y="93"/>
                  <a:pt x="107" y="93"/>
                </a:cubicBezTo>
                <a:cubicBezTo>
                  <a:pt x="99" y="93"/>
                  <a:pt x="93" y="92"/>
                  <a:pt x="87" y="91"/>
                </a:cubicBezTo>
                <a:cubicBezTo>
                  <a:pt x="79" y="89"/>
                  <a:pt x="74" y="86"/>
                  <a:pt x="70" y="80"/>
                </a:cubicBezTo>
                <a:cubicBezTo>
                  <a:pt x="68" y="78"/>
                  <a:pt x="64" y="73"/>
                  <a:pt x="61" y="66"/>
                </a:cubicBezTo>
                <a:cubicBezTo>
                  <a:pt x="61" y="66"/>
                  <a:pt x="61" y="66"/>
                  <a:pt x="61" y="66"/>
                </a:cubicBezTo>
                <a:cubicBezTo>
                  <a:pt x="61" y="66"/>
                  <a:pt x="61" y="66"/>
                  <a:pt x="61" y="66"/>
                </a:cubicBezTo>
                <a:cubicBezTo>
                  <a:pt x="60" y="70"/>
                  <a:pt x="61" y="72"/>
                  <a:pt x="56" y="75"/>
                </a:cubicBezTo>
                <a:cubicBezTo>
                  <a:pt x="54" y="76"/>
                  <a:pt x="52" y="76"/>
                  <a:pt x="51" y="76"/>
                </a:cubicBezTo>
                <a:cubicBezTo>
                  <a:pt x="48" y="76"/>
                  <a:pt x="46" y="75"/>
                  <a:pt x="44" y="72"/>
                </a:cubicBezTo>
                <a:cubicBezTo>
                  <a:pt x="43" y="70"/>
                  <a:pt x="42" y="67"/>
                  <a:pt x="42" y="64"/>
                </a:cubicBezTo>
                <a:cubicBezTo>
                  <a:pt x="42" y="59"/>
                  <a:pt x="44" y="53"/>
                  <a:pt x="47" y="50"/>
                </a:cubicBezTo>
                <a:cubicBezTo>
                  <a:pt x="49" y="48"/>
                  <a:pt x="55" y="46"/>
                  <a:pt x="59" y="46"/>
                </a:cubicBezTo>
                <a:cubicBezTo>
                  <a:pt x="60" y="46"/>
                  <a:pt x="61" y="46"/>
                  <a:pt x="62" y="46"/>
                </a:cubicBezTo>
                <a:cubicBezTo>
                  <a:pt x="62" y="46"/>
                  <a:pt x="62" y="46"/>
                  <a:pt x="62" y="46"/>
                </a:cubicBezTo>
                <a:cubicBezTo>
                  <a:pt x="62" y="46"/>
                  <a:pt x="62" y="46"/>
                  <a:pt x="62" y="46"/>
                </a:cubicBezTo>
                <a:cubicBezTo>
                  <a:pt x="63" y="43"/>
                  <a:pt x="67" y="42"/>
                  <a:pt x="72" y="42"/>
                </a:cubicBezTo>
                <a:cubicBezTo>
                  <a:pt x="76" y="42"/>
                  <a:pt x="80" y="43"/>
                  <a:pt x="82" y="45"/>
                </a:cubicBezTo>
                <a:cubicBezTo>
                  <a:pt x="82" y="45"/>
                  <a:pt x="82" y="45"/>
                  <a:pt x="82" y="45"/>
                </a:cubicBezTo>
                <a:cubicBezTo>
                  <a:pt x="82" y="45"/>
                  <a:pt x="82" y="45"/>
                  <a:pt x="82" y="45"/>
                </a:cubicBezTo>
                <a:cubicBezTo>
                  <a:pt x="84" y="44"/>
                  <a:pt x="85" y="44"/>
                  <a:pt x="87" y="44"/>
                </a:cubicBezTo>
                <a:cubicBezTo>
                  <a:pt x="90" y="44"/>
                  <a:pt x="93" y="45"/>
                  <a:pt x="96" y="47"/>
                </a:cubicBezTo>
                <a:cubicBezTo>
                  <a:pt x="101" y="50"/>
                  <a:pt x="103" y="55"/>
                  <a:pt x="103" y="61"/>
                </a:cubicBezTo>
                <a:cubicBezTo>
                  <a:pt x="103" y="68"/>
                  <a:pt x="99" y="75"/>
                  <a:pt x="90" y="75"/>
                </a:cubicBezTo>
                <a:cubicBezTo>
                  <a:pt x="90" y="75"/>
                  <a:pt x="90" y="75"/>
                  <a:pt x="90" y="75"/>
                </a:cubicBezTo>
                <a:cubicBezTo>
                  <a:pt x="90" y="75"/>
                  <a:pt x="90" y="75"/>
                  <a:pt x="90" y="75"/>
                </a:cubicBezTo>
                <a:cubicBezTo>
                  <a:pt x="98" y="81"/>
                  <a:pt x="107" y="84"/>
                  <a:pt x="116" y="84"/>
                </a:cubicBezTo>
                <a:cubicBezTo>
                  <a:pt x="122" y="84"/>
                  <a:pt x="129" y="82"/>
                  <a:pt x="136" y="79"/>
                </a:cubicBezTo>
                <a:cubicBezTo>
                  <a:pt x="151" y="72"/>
                  <a:pt x="154" y="61"/>
                  <a:pt x="154" y="47"/>
                </a:cubicBezTo>
                <a:cubicBezTo>
                  <a:pt x="154" y="42"/>
                  <a:pt x="154" y="36"/>
                  <a:pt x="153" y="30"/>
                </a:cubicBezTo>
                <a:cubicBezTo>
                  <a:pt x="153" y="26"/>
                  <a:pt x="152" y="18"/>
                  <a:pt x="151" y="12"/>
                </a:cubicBezTo>
                <a:cubicBezTo>
                  <a:pt x="151" y="9"/>
                  <a:pt x="151" y="6"/>
                  <a:pt x="151" y="4"/>
                </a:cubicBezTo>
                <a:cubicBezTo>
                  <a:pt x="151" y="3"/>
                  <a:pt x="151" y="2"/>
                  <a:pt x="150" y="1"/>
                </a:cubicBezTo>
                <a:cubicBezTo>
                  <a:pt x="150" y="1"/>
                  <a:pt x="150" y="1"/>
                  <a:pt x="150" y="1"/>
                </a:cubicBezTo>
                <a:cubicBezTo>
                  <a:pt x="150" y="0"/>
                  <a:pt x="150" y="0"/>
                  <a:pt x="150" y="0"/>
                </a:cubicBezTo>
                <a:cubicBezTo>
                  <a:pt x="150" y="0"/>
                  <a:pt x="150" y="0"/>
                  <a:pt x="150" y="0"/>
                </a:cubicBezTo>
                <a:cubicBezTo>
                  <a:pt x="150" y="0"/>
                  <a:pt x="150" y="0"/>
                  <a:pt x="150" y="0"/>
                </a:cubicBezTo>
                <a:cubicBezTo>
                  <a:pt x="150" y="0"/>
                  <a:pt x="150" y="0"/>
                  <a:pt x="150" y="0"/>
                </a:cubicBezTo>
                <a:cubicBezTo>
                  <a:pt x="150" y="0"/>
                  <a:pt x="150" y="0"/>
                  <a:pt x="150" y="0"/>
                </a:cubicBezTo>
                <a:cubicBezTo>
                  <a:pt x="150" y="0"/>
                  <a:pt x="150" y="0"/>
                  <a:pt x="150" y="0"/>
                </a:cubicBezTo>
                <a:cubicBezTo>
                  <a:pt x="148" y="7"/>
                  <a:pt x="148" y="14"/>
                  <a:pt x="148" y="22"/>
                </a:cubicBezTo>
                <a:cubicBezTo>
                  <a:pt x="148" y="27"/>
                  <a:pt x="148" y="33"/>
                  <a:pt x="148" y="39"/>
                </a:cubicBezTo>
                <a:cubicBezTo>
                  <a:pt x="148" y="54"/>
                  <a:pt x="146" y="67"/>
                  <a:pt x="131" y="73"/>
                </a:cubicBezTo>
                <a:cubicBezTo>
                  <a:pt x="129" y="74"/>
                  <a:pt x="126" y="75"/>
                  <a:pt x="124" y="75"/>
                </a:cubicBezTo>
                <a:cubicBezTo>
                  <a:pt x="116" y="75"/>
                  <a:pt x="109" y="71"/>
                  <a:pt x="107" y="66"/>
                </a:cubicBezTo>
                <a:cubicBezTo>
                  <a:pt x="106" y="64"/>
                  <a:pt x="106" y="62"/>
                  <a:pt x="106" y="59"/>
                </a:cubicBezTo>
                <a:cubicBezTo>
                  <a:pt x="106" y="57"/>
                  <a:pt x="106" y="55"/>
                  <a:pt x="107" y="53"/>
                </a:cubicBezTo>
                <a:cubicBezTo>
                  <a:pt x="108" y="52"/>
                  <a:pt x="111" y="51"/>
                  <a:pt x="113" y="51"/>
                </a:cubicBezTo>
                <a:cubicBezTo>
                  <a:pt x="114" y="51"/>
                  <a:pt x="115" y="52"/>
                  <a:pt x="116" y="52"/>
                </a:cubicBezTo>
                <a:cubicBezTo>
                  <a:pt x="117" y="52"/>
                  <a:pt x="118" y="54"/>
                  <a:pt x="118" y="55"/>
                </a:cubicBezTo>
                <a:cubicBezTo>
                  <a:pt x="118" y="57"/>
                  <a:pt x="117" y="59"/>
                  <a:pt x="115" y="60"/>
                </a:cubicBezTo>
                <a:cubicBezTo>
                  <a:pt x="115" y="60"/>
                  <a:pt x="115" y="60"/>
                  <a:pt x="115" y="60"/>
                </a:cubicBezTo>
                <a:cubicBezTo>
                  <a:pt x="115" y="60"/>
                  <a:pt x="115" y="60"/>
                  <a:pt x="115" y="60"/>
                </a:cubicBezTo>
                <a:cubicBezTo>
                  <a:pt x="116" y="58"/>
                  <a:pt x="116" y="57"/>
                  <a:pt x="116" y="56"/>
                </a:cubicBezTo>
                <a:cubicBezTo>
                  <a:pt x="116" y="55"/>
                  <a:pt x="116" y="55"/>
                  <a:pt x="115" y="54"/>
                </a:cubicBezTo>
                <a:cubicBezTo>
                  <a:pt x="115" y="54"/>
                  <a:pt x="114" y="53"/>
                  <a:pt x="113" y="53"/>
                </a:cubicBezTo>
                <a:cubicBezTo>
                  <a:pt x="112" y="53"/>
                  <a:pt x="111" y="54"/>
                  <a:pt x="110" y="55"/>
                </a:cubicBezTo>
                <a:cubicBezTo>
                  <a:pt x="109" y="56"/>
                  <a:pt x="108" y="58"/>
                  <a:pt x="108" y="60"/>
                </a:cubicBezTo>
                <a:cubicBezTo>
                  <a:pt x="108" y="61"/>
                  <a:pt x="108" y="63"/>
                  <a:pt x="109" y="65"/>
                </a:cubicBezTo>
                <a:cubicBezTo>
                  <a:pt x="111" y="69"/>
                  <a:pt x="118" y="72"/>
                  <a:pt x="123" y="72"/>
                </a:cubicBezTo>
                <a:cubicBezTo>
                  <a:pt x="123" y="72"/>
                  <a:pt x="123" y="72"/>
                  <a:pt x="123" y="72"/>
                </a:cubicBezTo>
                <a:cubicBezTo>
                  <a:pt x="131" y="71"/>
                  <a:pt x="139" y="66"/>
                  <a:pt x="141" y="58"/>
                </a:cubicBezTo>
                <a:cubicBezTo>
                  <a:pt x="142" y="57"/>
                  <a:pt x="142" y="54"/>
                  <a:pt x="142" y="51"/>
                </a:cubicBezTo>
                <a:cubicBezTo>
                  <a:pt x="142" y="44"/>
                  <a:pt x="140" y="34"/>
                  <a:pt x="132" y="29"/>
                </a:cubicBezTo>
                <a:cubicBezTo>
                  <a:pt x="130" y="27"/>
                  <a:pt x="123" y="24"/>
                  <a:pt x="117" y="24"/>
                </a:cubicBezTo>
                <a:cubicBezTo>
                  <a:pt x="115" y="24"/>
                  <a:pt x="114" y="24"/>
                  <a:pt x="112" y="25"/>
                </a:cubicBezTo>
                <a:cubicBezTo>
                  <a:pt x="109" y="27"/>
                  <a:pt x="105" y="33"/>
                  <a:pt x="98" y="33"/>
                </a:cubicBezTo>
                <a:cubicBezTo>
                  <a:pt x="97" y="33"/>
                  <a:pt x="95" y="33"/>
                  <a:pt x="93" y="32"/>
                </a:cubicBezTo>
                <a:cubicBezTo>
                  <a:pt x="91" y="31"/>
                  <a:pt x="89" y="29"/>
                  <a:pt x="89" y="26"/>
                </a:cubicBezTo>
                <a:cubicBezTo>
                  <a:pt x="89" y="24"/>
                  <a:pt x="89" y="23"/>
                  <a:pt x="90" y="22"/>
                </a:cubicBezTo>
                <a:cubicBezTo>
                  <a:pt x="90" y="21"/>
                  <a:pt x="92" y="20"/>
                  <a:pt x="93" y="20"/>
                </a:cubicBezTo>
                <a:cubicBezTo>
                  <a:pt x="95" y="20"/>
                  <a:pt x="97" y="21"/>
                  <a:pt x="98" y="22"/>
                </a:cubicBezTo>
                <a:cubicBezTo>
                  <a:pt x="98" y="22"/>
                  <a:pt x="98" y="22"/>
                  <a:pt x="98" y="22"/>
                </a:cubicBezTo>
                <a:cubicBezTo>
                  <a:pt x="98" y="22"/>
                  <a:pt x="98" y="22"/>
                  <a:pt x="98" y="22"/>
                </a:cubicBezTo>
                <a:cubicBezTo>
                  <a:pt x="98" y="22"/>
                  <a:pt x="98" y="22"/>
                  <a:pt x="98" y="22"/>
                </a:cubicBezTo>
                <a:cubicBezTo>
                  <a:pt x="98" y="22"/>
                  <a:pt x="98" y="22"/>
                  <a:pt x="98" y="22"/>
                </a:cubicBezTo>
                <a:cubicBezTo>
                  <a:pt x="98" y="22"/>
                  <a:pt x="98" y="22"/>
                  <a:pt x="98" y="22"/>
                </a:cubicBezTo>
                <a:cubicBezTo>
                  <a:pt x="98" y="22"/>
                  <a:pt x="98" y="22"/>
                  <a:pt x="98" y="22"/>
                </a:cubicBezTo>
                <a:cubicBezTo>
                  <a:pt x="98" y="22"/>
                  <a:pt x="98" y="22"/>
                  <a:pt x="98" y="22"/>
                </a:cubicBezTo>
                <a:cubicBezTo>
                  <a:pt x="98" y="22"/>
                  <a:pt x="98" y="22"/>
                  <a:pt x="98" y="22"/>
                </a:cubicBezTo>
                <a:cubicBezTo>
                  <a:pt x="98" y="22"/>
                  <a:pt x="98" y="22"/>
                  <a:pt x="98" y="22"/>
                </a:cubicBezTo>
                <a:cubicBezTo>
                  <a:pt x="98" y="22"/>
                  <a:pt x="98" y="22"/>
                  <a:pt x="98" y="22"/>
                </a:cubicBezTo>
                <a:cubicBezTo>
                  <a:pt x="98" y="22"/>
                  <a:pt x="98" y="22"/>
                  <a:pt x="98" y="22"/>
                </a:cubicBezTo>
                <a:cubicBezTo>
                  <a:pt x="98" y="22"/>
                  <a:pt x="98" y="22"/>
                  <a:pt x="98" y="22"/>
                </a:cubicBezTo>
                <a:cubicBezTo>
                  <a:pt x="97" y="22"/>
                  <a:pt x="97" y="22"/>
                  <a:pt x="97" y="22"/>
                </a:cubicBezTo>
                <a:cubicBezTo>
                  <a:pt x="97" y="22"/>
                  <a:pt x="97" y="22"/>
                  <a:pt x="97" y="22"/>
                </a:cubicBezTo>
                <a:cubicBezTo>
                  <a:pt x="96" y="22"/>
                  <a:pt x="94" y="22"/>
                  <a:pt x="93" y="22"/>
                </a:cubicBezTo>
                <a:cubicBezTo>
                  <a:pt x="92" y="23"/>
                  <a:pt x="92" y="23"/>
                  <a:pt x="92" y="25"/>
                </a:cubicBezTo>
                <a:cubicBezTo>
                  <a:pt x="92" y="25"/>
                  <a:pt x="92" y="27"/>
                  <a:pt x="93" y="28"/>
                </a:cubicBezTo>
                <a:cubicBezTo>
                  <a:pt x="94" y="30"/>
                  <a:pt x="96" y="31"/>
                  <a:pt x="98" y="31"/>
                </a:cubicBezTo>
                <a:cubicBezTo>
                  <a:pt x="103" y="31"/>
                  <a:pt x="110" y="25"/>
                  <a:pt x="110" y="19"/>
                </a:cubicBezTo>
                <a:cubicBezTo>
                  <a:pt x="110" y="16"/>
                  <a:pt x="109" y="14"/>
                  <a:pt x="105" y="11"/>
                </a:cubicBezTo>
                <a:cubicBezTo>
                  <a:pt x="103" y="10"/>
                  <a:pt x="101" y="10"/>
                  <a:pt x="100" y="10"/>
                </a:cubicBezTo>
                <a:cubicBezTo>
                  <a:pt x="97" y="10"/>
                  <a:pt x="94" y="10"/>
                  <a:pt x="92" y="10"/>
                </a:cubicBezTo>
                <a:cubicBezTo>
                  <a:pt x="91" y="10"/>
                  <a:pt x="90" y="10"/>
                  <a:pt x="89" y="10"/>
                </a:cubicBezTo>
                <a:cubicBezTo>
                  <a:pt x="85" y="9"/>
                  <a:pt x="83" y="3"/>
                  <a:pt x="74" y="3"/>
                </a:cubicBezTo>
                <a:cubicBezTo>
                  <a:pt x="74" y="3"/>
                  <a:pt x="73" y="3"/>
                  <a:pt x="71" y="3"/>
                </a:cubicBezTo>
                <a:close/>
              </a:path>
            </a:pathLst>
          </a:custGeom>
          <a:solidFill>
            <a:srgbClr val="BBE4F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9" name="PA_任意多边形 245"/>
          <p:cNvSpPr>
            <a:spLocks/>
          </p:cNvSpPr>
          <p:nvPr>
            <p:custDataLst>
              <p:tags r:id="rId108"/>
            </p:custDataLst>
          </p:nvPr>
        </p:nvSpPr>
        <p:spPr bwMode="auto">
          <a:xfrm>
            <a:off x="9940925" y="4603750"/>
            <a:ext cx="395288" cy="241300"/>
          </a:xfrm>
          <a:custGeom>
            <a:avLst/>
            <a:gdLst>
              <a:gd name="T0" fmla="*/ 91 w 166"/>
              <a:gd name="T1" fmla="*/ 10 h 101"/>
              <a:gd name="T2" fmla="*/ 94 w 166"/>
              <a:gd name="T3" fmla="*/ 28 h 101"/>
              <a:gd name="T4" fmla="*/ 91 w 166"/>
              <a:gd name="T5" fmla="*/ 22 h 101"/>
              <a:gd name="T6" fmla="*/ 114 w 166"/>
              <a:gd name="T7" fmla="*/ 25 h 101"/>
              <a:gd name="T8" fmla="*/ 143 w 166"/>
              <a:gd name="T9" fmla="*/ 58 h 101"/>
              <a:gd name="T10" fmla="*/ 111 w 166"/>
              <a:gd name="T11" fmla="*/ 65 h 101"/>
              <a:gd name="T12" fmla="*/ 118 w 166"/>
              <a:gd name="T13" fmla="*/ 52 h 101"/>
              <a:gd name="T14" fmla="*/ 108 w 166"/>
              <a:gd name="T15" fmla="*/ 66 h 101"/>
              <a:gd name="T16" fmla="*/ 152 w 166"/>
              <a:gd name="T17" fmla="*/ 0 h 101"/>
              <a:gd name="T18" fmla="*/ 137 w 166"/>
              <a:gd name="T19" fmla="*/ 79 h 101"/>
              <a:gd name="T20" fmla="*/ 97 w 166"/>
              <a:gd name="T21" fmla="*/ 47 h 101"/>
              <a:gd name="T22" fmla="*/ 63 w 166"/>
              <a:gd name="T23" fmla="*/ 46 h 101"/>
              <a:gd name="T24" fmla="*/ 57 w 166"/>
              <a:gd name="T25" fmla="*/ 75 h 101"/>
              <a:gd name="T26" fmla="*/ 71 w 166"/>
              <a:gd name="T27" fmla="*/ 80 h 101"/>
              <a:gd name="T28" fmla="*/ 140 w 166"/>
              <a:gd name="T29" fmla="*/ 87 h 101"/>
              <a:gd name="T30" fmla="*/ 73 w 166"/>
              <a:gd name="T31" fmla="*/ 78 h 101"/>
              <a:gd name="T32" fmla="*/ 55 w 166"/>
              <a:gd name="T33" fmla="*/ 62 h 101"/>
              <a:gd name="T34" fmla="*/ 51 w 166"/>
              <a:gd name="T35" fmla="*/ 73 h 101"/>
              <a:gd name="T36" fmla="*/ 64 w 166"/>
              <a:gd name="T37" fmla="*/ 49 h 101"/>
              <a:gd name="T38" fmla="*/ 102 w 166"/>
              <a:gd name="T39" fmla="*/ 65 h 101"/>
              <a:gd name="T40" fmla="*/ 94 w 166"/>
              <a:gd name="T41" fmla="*/ 60 h 101"/>
              <a:gd name="T42" fmla="*/ 127 w 166"/>
              <a:gd name="T43" fmla="*/ 86 h 101"/>
              <a:gd name="T44" fmla="*/ 156 w 166"/>
              <a:gd name="T45" fmla="*/ 23 h 101"/>
              <a:gd name="T46" fmla="*/ 160 w 166"/>
              <a:gd name="T47" fmla="*/ 72 h 101"/>
              <a:gd name="T48" fmla="*/ 118 w 166"/>
              <a:gd name="T49" fmla="*/ 97 h 101"/>
              <a:gd name="T50" fmla="*/ 33 w 166"/>
              <a:gd name="T51" fmla="*/ 60 h 101"/>
              <a:gd name="T52" fmla="*/ 19 w 166"/>
              <a:gd name="T53" fmla="*/ 58 h 101"/>
              <a:gd name="T54" fmla="*/ 30 w 166"/>
              <a:gd name="T55" fmla="*/ 59 h 101"/>
              <a:gd name="T56" fmla="*/ 8 w 166"/>
              <a:gd name="T57" fmla="*/ 70 h 101"/>
              <a:gd name="T58" fmla="*/ 2 w 166"/>
              <a:gd name="T59" fmla="*/ 38 h 101"/>
              <a:gd name="T60" fmla="*/ 33 w 166"/>
              <a:gd name="T61" fmla="*/ 21 h 101"/>
              <a:gd name="T62" fmla="*/ 54 w 166"/>
              <a:gd name="T63" fmla="*/ 29 h 101"/>
              <a:gd name="T64" fmla="*/ 42 w 166"/>
              <a:gd name="T65" fmla="*/ 24 h 101"/>
              <a:gd name="T66" fmla="*/ 37 w 166"/>
              <a:gd name="T67" fmla="*/ 18 h 101"/>
              <a:gd name="T68" fmla="*/ 62 w 166"/>
              <a:gd name="T69" fmla="*/ 11 h 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66" h="101">
                <a:moveTo>
                  <a:pt x="73" y="3"/>
                </a:moveTo>
                <a:cubicBezTo>
                  <a:pt x="84" y="1"/>
                  <a:pt x="85" y="9"/>
                  <a:pt x="91" y="10"/>
                </a:cubicBezTo>
                <a:cubicBezTo>
                  <a:pt x="96" y="11"/>
                  <a:pt x="101" y="8"/>
                  <a:pt x="107" y="11"/>
                </a:cubicBezTo>
                <a:cubicBezTo>
                  <a:pt x="121" y="21"/>
                  <a:pt x="100" y="37"/>
                  <a:pt x="94" y="28"/>
                </a:cubicBezTo>
                <a:cubicBezTo>
                  <a:pt x="90" y="20"/>
                  <a:pt x="100" y="23"/>
                  <a:pt x="99" y="22"/>
                </a:cubicBezTo>
                <a:cubicBezTo>
                  <a:pt x="97" y="20"/>
                  <a:pt x="92" y="19"/>
                  <a:pt x="91" y="22"/>
                </a:cubicBezTo>
                <a:cubicBezTo>
                  <a:pt x="90" y="27"/>
                  <a:pt x="91" y="31"/>
                  <a:pt x="94" y="32"/>
                </a:cubicBezTo>
                <a:cubicBezTo>
                  <a:pt x="105" y="36"/>
                  <a:pt x="110" y="27"/>
                  <a:pt x="114" y="25"/>
                </a:cubicBezTo>
                <a:cubicBezTo>
                  <a:pt x="119" y="22"/>
                  <a:pt x="131" y="27"/>
                  <a:pt x="134" y="29"/>
                </a:cubicBezTo>
                <a:cubicBezTo>
                  <a:pt x="145" y="37"/>
                  <a:pt x="144" y="52"/>
                  <a:pt x="143" y="58"/>
                </a:cubicBezTo>
                <a:cubicBezTo>
                  <a:pt x="141" y="66"/>
                  <a:pt x="133" y="71"/>
                  <a:pt x="125" y="72"/>
                </a:cubicBezTo>
                <a:cubicBezTo>
                  <a:pt x="120" y="72"/>
                  <a:pt x="112" y="69"/>
                  <a:pt x="111" y="65"/>
                </a:cubicBezTo>
                <a:cubicBezTo>
                  <a:pt x="105" y="52"/>
                  <a:pt x="122" y="50"/>
                  <a:pt x="116" y="60"/>
                </a:cubicBezTo>
                <a:cubicBezTo>
                  <a:pt x="120" y="58"/>
                  <a:pt x="120" y="53"/>
                  <a:pt x="118" y="52"/>
                </a:cubicBezTo>
                <a:cubicBezTo>
                  <a:pt x="115" y="51"/>
                  <a:pt x="110" y="51"/>
                  <a:pt x="109" y="53"/>
                </a:cubicBezTo>
                <a:cubicBezTo>
                  <a:pt x="107" y="56"/>
                  <a:pt x="107" y="62"/>
                  <a:pt x="108" y="66"/>
                </a:cubicBezTo>
                <a:cubicBezTo>
                  <a:pt x="111" y="73"/>
                  <a:pt x="124" y="77"/>
                  <a:pt x="133" y="73"/>
                </a:cubicBezTo>
                <a:cubicBezTo>
                  <a:pt x="160" y="62"/>
                  <a:pt x="144" y="26"/>
                  <a:pt x="152" y="0"/>
                </a:cubicBezTo>
                <a:cubicBezTo>
                  <a:pt x="152" y="0"/>
                  <a:pt x="154" y="21"/>
                  <a:pt x="155" y="30"/>
                </a:cubicBezTo>
                <a:cubicBezTo>
                  <a:pt x="156" y="51"/>
                  <a:pt x="158" y="69"/>
                  <a:pt x="137" y="79"/>
                </a:cubicBezTo>
                <a:cubicBezTo>
                  <a:pt x="121" y="86"/>
                  <a:pt x="106" y="85"/>
                  <a:pt x="91" y="75"/>
                </a:cubicBezTo>
                <a:cubicBezTo>
                  <a:pt x="108" y="75"/>
                  <a:pt x="109" y="53"/>
                  <a:pt x="97" y="47"/>
                </a:cubicBezTo>
                <a:cubicBezTo>
                  <a:pt x="93" y="44"/>
                  <a:pt x="87" y="43"/>
                  <a:pt x="84" y="45"/>
                </a:cubicBezTo>
                <a:cubicBezTo>
                  <a:pt x="78" y="41"/>
                  <a:pt x="67" y="40"/>
                  <a:pt x="63" y="46"/>
                </a:cubicBezTo>
                <a:cubicBezTo>
                  <a:pt x="60" y="45"/>
                  <a:pt x="51" y="47"/>
                  <a:pt x="48" y="50"/>
                </a:cubicBezTo>
                <a:cubicBezTo>
                  <a:pt x="40" y="58"/>
                  <a:pt x="42" y="82"/>
                  <a:pt x="57" y="75"/>
                </a:cubicBezTo>
                <a:cubicBezTo>
                  <a:pt x="62" y="72"/>
                  <a:pt x="62" y="70"/>
                  <a:pt x="63" y="66"/>
                </a:cubicBezTo>
                <a:cubicBezTo>
                  <a:pt x="66" y="73"/>
                  <a:pt x="69" y="78"/>
                  <a:pt x="71" y="80"/>
                </a:cubicBezTo>
                <a:cubicBezTo>
                  <a:pt x="76" y="86"/>
                  <a:pt x="81" y="89"/>
                  <a:pt x="89" y="91"/>
                </a:cubicBezTo>
                <a:cubicBezTo>
                  <a:pt x="103" y="94"/>
                  <a:pt x="130" y="94"/>
                  <a:pt x="140" y="87"/>
                </a:cubicBezTo>
                <a:cubicBezTo>
                  <a:pt x="125" y="90"/>
                  <a:pt x="106" y="92"/>
                  <a:pt x="89" y="88"/>
                </a:cubicBezTo>
                <a:cubicBezTo>
                  <a:pt x="82" y="87"/>
                  <a:pt x="75" y="80"/>
                  <a:pt x="73" y="78"/>
                </a:cubicBezTo>
                <a:cubicBezTo>
                  <a:pt x="71" y="75"/>
                  <a:pt x="69" y="70"/>
                  <a:pt x="67" y="67"/>
                </a:cubicBezTo>
                <a:cubicBezTo>
                  <a:pt x="64" y="61"/>
                  <a:pt x="59" y="61"/>
                  <a:pt x="55" y="62"/>
                </a:cubicBezTo>
                <a:cubicBezTo>
                  <a:pt x="59" y="64"/>
                  <a:pt x="62" y="66"/>
                  <a:pt x="59" y="70"/>
                </a:cubicBezTo>
                <a:cubicBezTo>
                  <a:pt x="58" y="72"/>
                  <a:pt x="55" y="75"/>
                  <a:pt x="51" y="73"/>
                </a:cubicBezTo>
                <a:cubicBezTo>
                  <a:pt x="45" y="71"/>
                  <a:pt x="46" y="63"/>
                  <a:pt x="47" y="58"/>
                </a:cubicBezTo>
                <a:cubicBezTo>
                  <a:pt x="50" y="50"/>
                  <a:pt x="58" y="47"/>
                  <a:pt x="64" y="49"/>
                </a:cubicBezTo>
                <a:cubicBezTo>
                  <a:pt x="69" y="43"/>
                  <a:pt x="77" y="43"/>
                  <a:pt x="83" y="47"/>
                </a:cubicBezTo>
                <a:cubicBezTo>
                  <a:pt x="95" y="45"/>
                  <a:pt x="105" y="52"/>
                  <a:pt x="102" y="65"/>
                </a:cubicBezTo>
                <a:cubicBezTo>
                  <a:pt x="99" y="75"/>
                  <a:pt x="87" y="75"/>
                  <a:pt x="87" y="65"/>
                </a:cubicBezTo>
                <a:cubicBezTo>
                  <a:pt x="88" y="64"/>
                  <a:pt x="91" y="61"/>
                  <a:pt x="94" y="60"/>
                </a:cubicBezTo>
                <a:cubicBezTo>
                  <a:pt x="80" y="58"/>
                  <a:pt x="84" y="73"/>
                  <a:pt x="90" y="78"/>
                </a:cubicBezTo>
                <a:cubicBezTo>
                  <a:pt x="98" y="84"/>
                  <a:pt x="113" y="88"/>
                  <a:pt x="127" y="86"/>
                </a:cubicBezTo>
                <a:cubicBezTo>
                  <a:pt x="134" y="84"/>
                  <a:pt x="141" y="81"/>
                  <a:pt x="147" y="76"/>
                </a:cubicBezTo>
                <a:cubicBezTo>
                  <a:pt x="161" y="65"/>
                  <a:pt x="160" y="49"/>
                  <a:pt x="156" y="23"/>
                </a:cubicBezTo>
                <a:cubicBezTo>
                  <a:pt x="157" y="25"/>
                  <a:pt x="161" y="37"/>
                  <a:pt x="161" y="40"/>
                </a:cubicBezTo>
                <a:cubicBezTo>
                  <a:pt x="162" y="45"/>
                  <a:pt x="166" y="59"/>
                  <a:pt x="160" y="72"/>
                </a:cubicBezTo>
                <a:cubicBezTo>
                  <a:pt x="156" y="80"/>
                  <a:pt x="150" y="85"/>
                  <a:pt x="143" y="90"/>
                </a:cubicBezTo>
                <a:cubicBezTo>
                  <a:pt x="140" y="92"/>
                  <a:pt x="130" y="95"/>
                  <a:pt x="118" y="97"/>
                </a:cubicBezTo>
                <a:cubicBezTo>
                  <a:pt x="93" y="101"/>
                  <a:pt x="71" y="97"/>
                  <a:pt x="53" y="86"/>
                </a:cubicBezTo>
                <a:cubicBezTo>
                  <a:pt x="44" y="80"/>
                  <a:pt x="34" y="71"/>
                  <a:pt x="33" y="60"/>
                </a:cubicBezTo>
                <a:cubicBezTo>
                  <a:pt x="33" y="56"/>
                  <a:pt x="29" y="53"/>
                  <a:pt x="25" y="53"/>
                </a:cubicBezTo>
                <a:cubicBezTo>
                  <a:pt x="23" y="54"/>
                  <a:pt x="20" y="55"/>
                  <a:pt x="19" y="58"/>
                </a:cubicBezTo>
                <a:cubicBezTo>
                  <a:pt x="18" y="61"/>
                  <a:pt x="20" y="65"/>
                  <a:pt x="20" y="65"/>
                </a:cubicBezTo>
                <a:cubicBezTo>
                  <a:pt x="21" y="57"/>
                  <a:pt x="26" y="55"/>
                  <a:pt x="30" y="59"/>
                </a:cubicBezTo>
                <a:cubicBezTo>
                  <a:pt x="32" y="62"/>
                  <a:pt x="31" y="67"/>
                  <a:pt x="31" y="67"/>
                </a:cubicBezTo>
                <a:cubicBezTo>
                  <a:pt x="28" y="76"/>
                  <a:pt x="16" y="77"/>
                  <a:pt x="8" y="70"/>
                </a:cubicBezTo>
                <a:cubicBezTo>
                  <a:pt x="1" y="64"/>
                  <a:pt x="3" y="56"/>
                  <a:pt x="6" y="52"/>
                </a:cubicBezTo>
                <a:cubicBezTo>
                  <a:pt x="3" y="49"/>
                  <a:pt x="0" y="44"/>
                  <a:pt x="2" y="38"/>
                </a:cubicBezTo>
                <a:cubicBezTo>
                  <a:pt x="3" y="34"/>
                  <a:pt x="8" y="31"/>
                  <a:pt x="13" y="30"/>
                </a:cubicBezTo>
                <a:cubicBezTo>
                  <a:pt x="16" y="19"/>
                  <a:pt x="26" y="19"/>
                  <a:pt x="33" y="21"/>
                </a:cubicBezTo>
                <a:cubicBezTo>
                  <a:pt x="32" y="31"/>
                  <a:pt x="34" y="39"/>
                  <a:pt x="43" y="39"/>
                </a:cubicBezTo>
                <a:cubicBezTo>
                  <a:pt x="50" y="39"/>
                  <a:pt x="53" y="35"/>
                  <a:pt x="54" y="29"/>
                </a:cubicBezTo>
                <a:cubicBezTo>
                  <a:pt x="54" y="23"/>
                  <a:pt x="49" y="21"/>
                  <a:pt x="46" y="21"/>
                </a:cubicBezTo>
                <a:cubicBezTo>
                  <a:pt x="44" y="21"/>
                  <a:pt x="43" y="23"/>
                  <a:pt x="42" y="24"/>
                </a:cubicBezTo>
                <a:cubicBezTo>
                  <a:pt x="51" y="21"/>
                  <a:pt x="54" y="31"/>
                  <a:pt x="48" y="35"/>
                </a:cubicBezTo>
                <a:cubicBezTo>
                  <a:pt x="38" y="41"/>
                  <a:pt x="32" y="27"/>
                  <a:pt x="37" y="18"/>
                </a:cubicBezTo>
                <a:cubicBezTo>
                  <a:pt x="39" y="15"/>
                  <a:pt x="43" y="13"/>
                  <a:pt x="46" y="11"/>
                </a:cubicBezTo>
                <a:cubicBezTo>
                  <a:pt x="50" y="10"/>
                  <a:pt x="56" y="9"/>
                  <a:pt x="62" y="11"/>
                </a:cubicBezTo>
                <a:cubicBezTo>
                  <a:pt x="64" y="8"/>
                  <a:pt x="68" y="4"/>
                  <a:pt x="73" y="3"/>
                </a:cubicBezTo>
                <a:close/>
              </a:path>
            </a:pathLst>
          </a:custGeom>
          <a:solidFill>
            <a:srgbClr val="BBE4F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0" name="PA_任意多边形 246"/>
          <p:cNvSpPr>
            <a:spLocks/>
          </p:cNvSpPr>
          <p:nvPr>
            <p:custDataLst>
              <p:tags r:id="rId109"/>
            </p:custDataLst>
          </p:nvPr>
        </p:nvSpPr>
        <p:spPr bwMode="auto">
          <a:xfrm>
            <a:off x="9907588" y="4603750"/>
            <a:ext cx="385763" cy="236538"/>
          </a:xfrm>
          <a:custGeom>
            <a:avLst/>
            <a:gdLst>
              <a:gd name="T0" fmla="*/ 105 w 162"/>
              <a:gd name="T1" fmla="*/ 11 h 99"/>
              <a:gd name="T2" fmla="*/ 96 w 162"/>
              <a:gd name="T3" fmla="*/ 22 h 99"/>
              <a:gd name="T4" fmla="*/ 89 w 162"/>
              <a:gd name="T5" fmla="*/ 26 h 99"/>
              <a:gd name="T6" fmla="*/ 141 w 162"/>
              <a:gd name="T7" fmla="*/ 58 h 99"/>
              <a:gd name="T8" fmla="*/ 115 w 162"/>
              <a:gd name="T9" fmla="*/ 60 h 99"/>
              <a:gd name="T10" fmla="*/ 106 w 162"/>
              <a:gd name="T11" fmla="*/ 59 h 99"/>
              <a:gd name="T12" fmla="*/ 150 w 162"/>
              <a:gd name="T13" fmla="*/ 0 h 99"/>
              <a:gd name="T14" fmla="*/ 150 w 162"/>
              <a:gd name="T15" fmla="*/ 0 h 99"/>
              <a:gd name="T16" fmla="*/ 154 w 162"/>
              <a:gd name="T17" fmla="*/ 47 h 99"/>
              <a:gd name="T18" fmla="*/ 96 w 162"/>
              <a:gd name="T19" fmla="*/ 47 h 99"/>
              <a:gd name="T20" fmla="*/ 62 w 162"/>
              <a:gd name="T21" fmla="*/ 46 h 99"/>
              <a:gd name="T22" fmla="*/ 56 w 162"/>
              <a:gd name="T23" fmla="*/ 75 h 99"/>
              <a:gd name="T24" fmla="*/ 138 w 162"/>
              <a:gd name="T25" fmla="*/ 87 h 99"/>
              <a:gd name="T26" fmla="*/ 53 w 162"/>
              <a:gd name="T27" fmla="*/ 62 h 99"/>
              <a:gd name="T28" fmla="*/ 45 w 162"/>
              <a:gd name="T29" fmla="*/ 64 h 99"/>
              <a:gd name="T30" fmla="*/ 81 w 162"/>
              <a:gd name="T31" fmla="*/ 47 h 99"/>
              <a:gd name="T32" fmla="*/ 86 w 162"/>
              <a:gd name="T33" fmla="*/ 66 h 99"/>
              <a:gd name="T34" fmla="*/ 85 w 162"/>
              <a:gd name="T35" fmla="*/ 62 h 99"/>
              <a:gd name="T36" fmla="*/ 154 w 162"/>
              <a:gd name="T37" fmla="*/ 23 h 99"/>
              <a:gd name="T38" fmla="*/ 117 w 162"/>
              <a:gd name="T39" fmla="*/ 97 h 99"/>
              <a:gd name="T40" fmla="*/ 17 w 162"/>
              <a:gd name="T41" fmla="*/ 60 h 99"/>
              <a:gd name="T42" fmla="*/ 28 w 162"/>
              <a:gd name="T43" fmla="*/ 59 h 99"/>
              <a:gd name="T44" fmla="*/ 2 w 162"/>
              <a:gd name="T45" fmla="*/ 60 h 99"/>
              <a:gd name="T46" fmla="*/ 12 w 162"/>
              <a:gd name="T47" fmla="*/ 30 h 99"/>
              <a:gd name="T48" fmla="*/ 33 w 162"/>
              <a:gd name="T49" fmla="*/ 35 h 99"/>
              <a:gd name="T50" fmla="*/ 41 w 162"/>
              <a:gd name="T51" fmla="*/ 24 h 99"/>
              <a:gd name="T52" fmla="*/ 34 w 162"/>
              <a:gd name="T53" fmla="*/ 25 h 99"/>
              <a:gd name="T54" fmla="*/ 71 w 162"/>
              <a:gd name="T55" fmla="*/ 3 h 99"/>
              <a:gd name="T56" fmla="*/ 45 w 162"/>
              <a:gd name="T57" fmla="*/ 11 h 99"/>
              <a:gd name="T58" fmla="*/ 48 w 162"/>
              <a:gd name="T59" fmla="*/ 25 h 99"/>
              <a:gd name="T60" fmla="*/ 52 w 162"/>
              <a:gd name="T61" fmla="*/ 29 h 99"/>
              <a:gd name="T62" fmla="*/ 25 w 162"/>
              <a:gd name="T63" fmla="*/ 20 h 99"/>
              <a:gd name="T64" fmla="*/ 5 w 162"/>
              <a:gd name="T65" fmla="*/ 52 h 99"/>
              <a:gd name="T66" fmla="*/ 30 w 162"/>
              <a:gd name="T67" fmla="*/ 67 h 99"/>
              <a:gd name="T68" fmla="*/ 19 w 162"/>
              <a:gd name="T69" fmla="*/ 65 h 99"/>
              <a:gd name="T70" fmla="*/ 32 w 162"/>
              <a:gd name="T71" fmla="*/ 60 h 99"/>
              <a:gd name="T72" fmla="*/ 160 w 162"/>
              <a:gd name="T73" fmla="*/ 40 h 99"/>
              <a:gd name="T74" fmla="*/ 89 w 162"/>
              <a:gd name="T75" fmla="*/ 78 h 99"/>
              <a:gd name="T76" fmla="*/ 86 w 162"/>
              <a:gd name="T77" fmla="*/ 65 h 99"/>
              <a:gd name="T78" fmla="*/ 96 w 162"/>
              <a:gd name="T79" fmla="*/ 50 h 99"/>
              <a:gd name="T80" fmla="*/ 62 w 162"/>
              <a:gd name="T81" fmla="*/ 49 h 99"/>
              <a:gd name="T82" fmla="*/ 58 w 162"/>
              <a:gd name="T83" fmla="*/ 70 h 99"/>
              <a:gd name="T84" fmla="*/ 71 w 162"/>
              <a:gd name="T85" fmla="*/ 78 h 99"/>
              <a:gd name="T86" fmla="*/ 87 w 162"/>
              <a:gd name="T87" fmla="*/ 91 h 99"/>
              <a:gd name="T88" fmla="*/ 44 w 162"/>
              <a:gd name="T89" fmla="*/ 72 h 99"/>
              <a:gd name="T90" fmla="*/ 72 w 162"/>
              <a:gd name="T91" fmla="*/ 42 h 99"/>
              <a:gd name="T92" fmla="*/ 90 w 162"/>
              <a:gd name="T93" fmla="*/ 75 h 99"/>
              <a:gd name="T94" fmla="*/ 151 w 162"/>
              <a:gd name="T95" fmla="*/ 12 h 99"/>
              <a:gd name="T96" fmla="*/ 150 w 162"/>
              <a:gd name="T97" fmla="*/ 0 h 99"/>
              <a:gd name="T98" fmla="*/ 107 w 162"/>
              <a:gd name="T99" fmla="*/ 66 h 99"/>
              <a:gd name="T100" fmla="*/ 115 w 162"/>
              <a:gd name="T101" fmla="*/ 60 h 99"/>
              <a:gd name="T102" fmla="*/ 109 w 162"/>
              <a:gd name="T103" fmla="*/ 65 h 99"/>
              <a:gd name="T104" fmla="*/ 112 w 162"/>
              <a:gd name="T105" fmla="*/ 25 h 99"/>
              <a:gd name="T106" fmla="*/ 98 w 162"/>
              <a:gd name="T107" fmla="*/ 22 h 99"/>
              <a:gd name="T108" fmla="*/ 98 w 162"/>
              <a:gd name="T109" fmla="*/ 22 h 99"/>
              <a:gd name="T110" fmla="*/ 93 w 162"/>
              <a:gd name="T111" fmla="*/ 22 h 99"/>
              <a:gd name="T112" fmla="*/ 92 w 162"/>
              <a:gd name="T113" fmla="*/ 10 h 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62" h="99">
                <a:moveTo>
                  <a:pt x="71" y="3"/>
                </a:moveTo>
                <a:cubicBezTo>
                  <a:pt x="71" y="3"/>
                  <a:pt x="71" y="3"/>
                  <a:pt x="71" y="3"/>
                </a:cubicBezTo>
                <a:cubicBezTo>
                  <a:pt x="72" y="3"/>
                  <a:pt x="73" y="3"/>
                  <a:pt x="74" y="3"/>
                </a:cubicBezTo>
                <a:cubicBezTo>
                  <a:pt x="83" y="3"/>
                  <a:pt x="84" y="9"/>
                  <a:pt x="89" y="10"/>
                </a:cubicBezTo>
                <a:cubicBezTo>
                  <a:pt x="90" y="10"/>
                  <a:pt x="91" y="11"/>
                  <a:pt x="92" y="11"/>
                </a:cubicBezTo>
                <a:cubicBezTo>
                  <a:pt x="94" y="11"/>
                  <a:pt x="97" y="10"/>
                  <a:pt x="99" y="10"/>
                </a:cubicBezTo>
                <a:cubicBezTo>
                  <a:pt x="101" y="10"/>
                  <a:pt x="103" y="10"/>
                  <a:pt x="105" y="11"/>
                </a:cubicBezTo>
                <a:cubicBezTo>
                  <a:pt x="108" y="14"/>
                  <a:pt x="110" y="16"/>
                  <a:pt x="110" y="19"/>
                </a:cubicBezTo>
                <a:cubicBezTo>
                  <a:pt x="110" y="22"/>
                  <a:pt x="108" y="25"/>
                  <a:pt x="106" y="27"/>
                </a:cubicBezTo>
                <a:cubicBezTo>
                  <a:pt x="103" y="29"/>
                  <a:pt x="100" y="31"/>
                  <a:pt x="98" y="31"/>
                </a:cubicBezTo>
                <a:cubicBezTo>
                  <a:pt x="96" y="31"/>
                  <a:pt x="94" y="30"/>
                  <a:pt x="93" y="28"/>
                </a:cubicBezTo>
                <a:cubicBezTo>
                  <a:pt x="92" y="27"/>
                  <a:pt x="92" y="25"/>
                  <a:pt x="92" y="25"/>
                </a:cubicBezTo>
                <a:cubicBezTo>
                  <a:pt x="92" y="23"/>
                  <a:pt x="92" y="23"/>
                  <a:pt x="93" y="22"/>
                </a:cubicBezTo>
                <a:cubicBezTo>
                  <a:pt x="94" y="22"/>
                  <a:pt x="96" y="22"/>
                  <a:pt x="96" y="22"/>
                </a:cubicBezTo>
                <a:cubicBezTo>
                  <a:pt x="97" y="22"/>
                  <a:pt x="97" y="22"/>
                  <a:pt x="97" y="22"/>
                </a:cubicBezTo>
                <a:cubicBezTo>
                  <a:pt x="98" y="22"/>
                  <a:pt x="98" y="22"/>
                  <a:pt x="98" y="22"/>
                </a:cubicBezTo>
                <a:cubicBezTo>
                  <a:pt x="98" y="22"/>
                  <a:pt x="98" y="22"/>
                  <a:pt x="98" y="22"/>
                </a:cubicBezTo>
                <a:cubicBezTo>
                  <a:pt x="98" y="22"/>
                  <a:pt x="98" y="22"/>
                  <a:pt x="98" y="22"/>
                </a:cubicBezTo>
                <a:cubicBezTo>
                  <a:pt x="97" y="21"/>
                  <a:pt x="95" y="20"/>
                  <a:pt x="93" y="20"/>
                </a:cubicBezTo>
                <a:cubicBezTo>
                  <a:pt x="91" y="20"/>
                  <a:pt x="90" y="20"/>
                  <a:pt x="90" y="22"/>
                </a:cubicBezTo>
                <a:cubicBezTo>
                  <a:pt x="89" y="23"/>
                  <a:pt x="89" y="24"/>
                  <a:pt x="89" y="26"/>
                </a:cubicBezTo>
                <a:cubicBezTo>
                  <a:pt x="89" y="29"/>
                  <a:pt x="90" y="31"/>
                  <a:pt x="93" y="32"/>
                </a:cubicBezTo>
                <a:cubicBezTo>
                  <a:pt x="95" y="33"/>
                  <a:pt x="97" y="33"/>
                  <a:pt x="98" y="33"/>
                </a:cubicBezTo>
                <a:cubicBezTo>
                  <a:pt x="105" y="33"/>
                  <a:pt x="109" y="27"/>
                  <a:pt x="112" y="25"/>
                </a:cubicBezTo>
                <a:cubicBezTo>
                  <a:pt x="113" y="24"/>
                  <a:pt x="115" y="24"/>
                  <a:pt x="117" y="24"/>
                </a:cubicBezTo>
                <a:cubicBezTo>
                  <a:pt x="122" y="24"/>
                  <a:pt x="130" y="27"/>
                  <a:pt x="132" y="29"/>
                </a:cubicBezTo>
                <a:cubicBezTo>
                  <a:pt x="140" y="34"/>
                  <a:pt x="142" y="44"/>
                  <a:pt x="142" y="51"/>
                </a:cubicBezTo>
                <a:cubicBezTo>
                  <a:pt x="142" y="54"/>
                  <a:pt x="142" y="57"/>
                  <a:pt x="141" y="58"/>
                </a:cubicBezTo>
                <a:cubicBezTo>
                  <a:pt x="139" y="66"/>
                  <a:pt x="131" y="71"/>
                  <a:pt x="123" y="72"/>
                </a:cubicBezTo>
                <a:cubicBezTo>
                  <a:pt x="123" y="72"/>
                  <a:pt x="123" y="72"/>
                  <a:pt x="123" y="72"/>
                </a:cubicBezTo>
                <a:cubicBezTo>
                  <a:pt x="118" y="72"/>
                  <a:pt x="111" y="69"/>
                  <a:pt x="109" y="65"/>
                </a:cubicBezTo>
                <a:cubicBezTo>
                  <a:pt x="108" y="63"/>
                  <a:pt x="108" y="61"/>
                  <a:pt x="108" y="60"/>
                </a:cubicBezTo>
                <a:cubicBezTo>
                  <a:pt x="108" y="56"/>
                  <a:pt x="111" y="54"/>
                  <a:pt x="113" y="54"/>
                </a:cubicBezTo>
                <a:cubicBezTo>
                  <a:pt x="115" y="54"/>
                  <a:pt x="116" y="54"/>
                  <a:pt x="116" y="56"/>
                </a:cubicBezTo>
                <a:cubicBezTo>
                  <a:pt x="116" y="57"/>
                  <a:pt x="116" y="58"/>
                  <a:pt x="115" y="60"/>
                </a:cubicBezTo>
                <a:cubicBezTo>
                  <a:pt x="115" y="60"/>
                  <a:pt x="115" y="60"/>
                  <a:pt x="115" y="60"/>
                </a:cubicBezTo>
                <a:cubicBezTo>
                  <a:pt x="115" y="60"/>
                  <a:pt x="115" y="60"/>
                  <a:pt x="115" y="60"/>
                </a:cubicBezTo>
                <a:cubicBezTo>
                  <a:pt x="117" y="59"/>
                  <a:pt x="118" y="57"/>
                  <a:pt x="118" y="55"/>
                </a:cubicBezTo>
                <a:cubicBezTo>
                  <a:pt x="118" y="54"/>
                  <a:pt x="117" y="52"/>
                  <a:pt x="116" y="52"/>
                </a:cubicBezTo>
                <a:cubicBezTo>
                  <a:pt x="115" y="51"/>
                  <a:pt x="114" y="51"/>
                  <a:pt x="113" y="51"/>
                </a:cubicBezTo>
                <a:cubicBezTo>
                  <a:pt x="110" y="51"/>
                  <a:pt x="108" y="52"/>
                  <a:pt x="107" y="53"/>
                </a:cubicBezTo>
                <a:cubicBezTo>
                  <a:pt x="106" y="55"/>
                  <a:pt x="106" y="57"/>
                  <a:pt x="106" y="59"/>
                </a:cubicBezTo>
                <a:cubicBezTo>
                  <a:pt x="106" y="62"/>
                  <a:pt x="106" y="64"/>
                  <a:pt x="107" y="66"/>
                </a:cubicBezTo>
                <a:cubicBezTo>
                  <a:pt x="109" y="71"/>
                  <a:pt x="116" y="75"/>
                  <a:pt x="124" y="75"/>
                </a:cubicBezTo>
                <a:cubicBezTo>
                  <a:pt x="126" y="75"/>
                  <a:pt x="129" y="74"/>
                  <a:pt x="131" y="73"/>
                </a:cubicBezTo>
                <a:cubicBezTo>
                  <a:pt x="146" y="67"/>
                  <a:pt x="148" y="54"/>
                  <a:pt x="148" y="39"/>
                </a:cubicBezTo>
                <a:cubicBezTo>
                  <a:pt x="148" y="33"/>
                  <a:pt x="148" y="27"/>
                  <a:pt x="148" y="22"/>
                </a:cubicBezTo>
                <a:cubicBezTo>
                  <a:pt x="148" y="14"/>
                  <a:pt x="148" y="7"/>
                  <a:pt x="150" y="0"/>
                </a:cubicBezTo>
                <a:cubicBezTo>
                  <a:pt x="150" y="0"/>
                  <a:pt x="150" y="0"/>
                  <a:pt x="150" y="0"/>
                </a:cubicBezTo>
                <a:cubicBezTo>
                  <a:pt x="150" y="0"/>
                  <a:pt x="150" y="0"/>
                  <a:pt x="150" y="0"/>
                </a:cubicBezTo>
                <a:cubicBezTo>
                  <a:pt x="150" y="0"/>
                  <a:pt x="150" y="0"/>
                  <a:pt x="150" y="0"/>
                </a:cubicBezTo>
                <a:cubicBezTo>
                  <a:pt x="150" y="0"/>
                  <a:pt x="150" y="0"/>
                  <a:pt x="150" y="0"/>
                </a:cubicBezTo>
                <a:cubicBezTo>
                  <a:pt x="150" y="0"/>
                  <a:pt x="150" y="0"/>
                  <a:pt x="150" y="0"/>
                </a:cubicBezTo>
                <a:cubicBezTo>
                  <a:pt x="150" y="0"/>
                  <a:pt x="150" y="0"/>
                  <a:pt x="150" y="0"/>
                </a:cubicBezTo>
                <a:cubicBezTo>
                  <a:pt x="150" y="0"/>
                  <a:pt x="150" y="0"/>
                  <a:pt x="150" y="0"/>
                </a:cubicBezTo>
                <a:cubicBezTo>
                  <a:pt x="150" y="0"/>
                  <a:pt x="150" y="0"/>
                  <a:pt x="150" y="0"/>
                </a:cubicBezTo>
                <a:cubicBezTo>
                  <a:pt x="150" y="0"/>
                  <a:pt x="150" y="0"/>
                  <a:pt x="150" y="0"/>
                </a:cubicBezTo>
                <a:cubicBezTo>
                  <a:pt x="150" y="0"/>
                  <a:pt x="150" y="0"/>
                  <a:pt x="150" y="0"/>
                </a:cubicBezTo>
                <a:cubicBezTo>
                  <a:pt x="150" y="0"/>
                  <a:pt x="150" y="0"/>
                  <a:pt x="150" y="0"/>
                </a:cubicBezTo>
                <a:cubicBezTo>
                  <a:pt x="150" y="0"/>
                  <a:pt x="150" y="0"/>
                  <a:pt x="150" y="0"/>
                </a:cubicBezTo>
                <a:cubicBezTo>
                  <a:pt x="150" y="1"/>
                  <a:pt x="150" y="2"/>
                  <a:pt x="150" y="4"/>
                </a:cubicBezTo>
                <a:cubicBezTo>
                  <a:pt x="151" y="10"/>
                  <a:pt x="152" y="23"/>
                  <a:pt x="153" y="30"/>
                </a:cubicBezTo>
                <a:cubicBezTo>
                  <a:pt x="153" y="36"/>
                  <a:pt x="154" y="42"/>
                  <a:pt x="154" y="47"/>
                </a:cubicBezTo>
                <a:cubicBezTo>
                  <a:pt x="154" y="60"/>
                  <a:pt x="151" y="72"/>
                  <a:pt x="136" y="79"/>
                </a:cubicBezTo>
                <a:cubicBezTo>
                  <a:pt x="129" y="82"/>
                  <a:pt x="122" y="84"/>
                  <a:pt x="115" y="84"/>
                </a:cubicBezTo>
                <a:cubicBezTo>
                  <a:pt x="107" y="84"/>
                  <a:pt x="98" y="81"/>
                  <a:pt x="90" y="75"/>
                </a:cubicBezTo>
                <a:cubicBezTo>
                  <a:pt x="90" y="75"/>
                  <a:pt x="90" y="75"/>
                  <a:pt x="90" y="75"/>
                </a:cubicBezTo>
                <a:cubicBezTo>
                  <a:pt x="90" y="75"/>
                  <a:pt x="90" y="75"/>
                  <a:pt x="90" y="75"/>
                </a:cubicBezTo>
                <a:cubicBezTo>
                  <a:pt x="99" y="75"/>
                  <a:pt x="103" y="68"/>
                  <a:pt x="103" y="61"/>
                </a:cubicBezTo>
                <a:cubicBezTo>
                  <a:pt x="103" y="55"/>
                  <a:pt x="101" y="50"/>
                  <a:pt x="96" y="47"/>
                </a:cubicBezTo>
                <a:cubicBezTo>
                  <a:pt x="93" y="45"/>
                  <a:pt x="90" y="44"/>
                  <a:pt x="87" y="44"/>
                </a:cubicBezTo>
                <a:cubicBezTo>
                  <a:pt x="85" y="44"/>
                  <a:pt x="84" y="44"/>
                  <a:pt x="82" y="45"/>
                </a:cubicBezTo>
                <a:cubicBezTo>
                  <a:pt x="82" y="45"/>
                  <a:pt x="82" y="45"/>
                  <a:pt x="82" y="45"/>
                </a:cubicBezTo>
                <a:cubicBezTo>
                  <a:pt x="82" y="45"/>
                  <a:pt x="82" y="45"/>
                  <a:pt x="82" y="45"/>
                </a:cubicBezTo>
                <a:cubicBezTo>
                  <a:pt x="80" y="43"/>
                  <a:pt x="76" y="42"/>
                  <a:pt x="72" y="42"/>
                </a:cubicBezTo>
                <a:cubicBezTo>
                  <a:pt x="67" y="42"/>
                  <a:pt x="63" y="43"/>
                  <a:pt x="61" y="46"/>
                </a:cubicBezTo>
                <a:cubicBezTo>
                  <a:pt x="62" y="46"/>
                  <a:pt x="62" y="46"/>
                  <a:pt x="62" y="46"/>
                </a:cubicBezTo>
                <a:cubicBezTo>
                  <a:pt x="62" y="46"/>
                  <a:pt x="62" y="46"/>
                  <a:pt x="62" y="46"/>
                </a:cubicBezTo>
                <a:cubicBezTo>
                  <a:pt x="61" y="46"/>
                  <a:pt x="60" y="46"/>
                  <a:pt x="59" y="46"/>
                </a:cubicBezTo>
                <a:cubicBezTo>
                  <a:pt x="55" y="46"/>
                  <a:pt x="49" y="47"/>
                  <a:pt x="47" y="50"/>
                </a:cubicBezTo>
                <a:cubicBezTo>
                  <a:pt x="43" y="53"/>
                  <a:pt x="42" y="59"/>
                  <a:pt x="42" y="64"/>
                </a:cubicBezTo>
                <a:cubicBezTo>
                  <a:pt x="42" y="67"/>
                  <a:pt x="42" y="70"/>
                  <a:pt x="44" y="72"/>
                </a:cubicBezTo>
                <a:cubicBezTo>
                  <a:pt x="45" y="75"/>
                  <a:pt x="47" y="76"/>
                  <a:pt x="50" y="76"/>
                </a:cubicBezTo>
                <a:cubicBezTo>
                  <a:pt x="52" y="76"/>
                  <a:pt x="54" y="76"/>
                  <a:pt x="56" y="75"/>
                </a:cubicBezTo>
                <a:cubicBezTo>
                  <a:pt x="61" y="72"/>
                  <a:pt x="60" y="70"/>
                  <a:pt x="61" y="66"/>
                </a:cubicBezTo>
                <a:cubicBezTo>
                  <a:pt x="61" y="66"/>
                  <a:pt x="61" y="66"/>
                  <a:pt x="61" y="66"/>
                </a:cubicBezTo>
                <a:cubicBezTo>
                  <a:pt x="61" y="66"/>
                  <a:pt x="61" y="66"/>
                  <a:pt x="61" y="66"/>
                </a:cubicBezTo>
                <a:cubicBezTo>
                  <a:pt x="64" y="73"/>
                  <a:pt x="68" y="78"/>
                  <a:pt x="69" y="81"/>
                </a:cubicBezTo>
                <a:cubicBezTo>
                  <a:pt x="74" y="86"/>
                  <a:pt x="79" y="89"/>
                  <a:pt x="87" y="91"/>
                </a:cubicBezTo>
                <a:cubicBezTo>
                  <a:pt x="92" y="92"/>
                  <a:pt x="99" y="93"/>
                  <a:pt x="107" y="93"/>
                </a:cubicBezTo>
                <a:cubicBezTo>
                  <a:pt x="119" y="93"/>
                  <a:pt x="132" y="91"/>
                  <a:pt x="138" y="87"/>
                </a:cubicBezTo>
                <a:cubicBezTo>
                  <a:pt x="138" y="86"/>
                  <a:pt x="138" y="86"/>
                  <a:pt x="138" y="86"/>
                </a:cubicBezTo>
                <a:cubicBezTo>
                  <a:pt x="128" y="89"/>
                  <a:pt x="117" y="90"/>
                  <a:pt x="106" y="90"/>
                </a:cubicBezTo>
                <a:cubicBezTo>
                  <a:pt x="100" y="90"/>
                  <a:pt x="94" y="90"/>
                  <a:pt x="88" y="88"/>
                </a:cubicBezTo>
                <a:cubicBezTo>
                  <a:pt x="80" y="87"/>
                  <a:pt x="73" y="80"/>
                  <a:pt x="71" y="78"/>
                </a:cubicBezTo>
                <a:cubicBezTo>
                  <a:pt x="69" y="75"/>
                  <a:pt x="67" y="70"/>
                  <a:pt x="65" y="67"/>
                </a:cubicBezTo>
                <a:cubicBezTo>
                  <a:pt x="63" y="63"/>
                  <a:pt x="60" y="62"/>
                  <a:pt x="57" y="62"/>
                </a:cubicBezTo>
                <a:cubicBezTo>
                  <a:pt x="56" y="62"/>
                  <a:pt x="55" y="62"/>
                  <a:pt x="53" y="62"/>
                </a:cubicBezTo>
                <a:cubicBezTo>
                  <a:pt x="53" y="62"/>
                  <a:pt x="53" y="62"/>
                  <a:pt x="53" y="62"/>
                </a:cubicBezTo>
                <a:cubicBezTo>
                  <a:pt x="53" y="62"/>
                  <a:pt x="53" y="62"/>
                  <a:pt x="53" y="62"/>
                </a:cubicBezTo>
                <a:cubicBezTo>
                  <a:pt x="56" y="63"/>
                  <a:pt x="58" y="65"/>
                  <a:pt x="58" y="67"/>
                </a:cubicBezTo>
                <a:cubicBezTo>
                  <a:pt x="58" y="68"/>
                  <a:pt x="58" y="69"/>
                  <a:pt x="58" y="70"/>
                </a:cubicBezTo>
                <a:cubicBezTo>
                  <a:pt x="56" y="72"/>
                  <a:pt x="54" y="74"/>
                  <a:pt x="52" y="74"/>
                </a:cubicBezTo>
                <a:cubicBezTo>
                  <a:pt x="51" y="74"/>
                  <a:pt x="50" y="74"/>
                  <a:pt x="49" y="73"/>
                </a:cubicBezTo>
                <a:cubicBezTo>
                  <a:pt x="46" y="72"/>
                  <a:pt x="45" y="68"/>
                  <a:pt x="45" y="64"/>
                </a:cubicBezTo>
                <a:cubicBezTo>
                  <a:pt x="45" y="62"/>
                  <a:pt x="45" y="60"/>
                  <a:pt x="46" y="58"/>
                </a:cubicBezTo>
                <a:cubicBezTo>
                  <a:pt x="48" y="51"/>
                  <a:pt x="54" y="49"/>
                  <a:pt x="59" y="49"/>
                </a:cubicBezTo>
                <a:cubicBezTo>
                  <a:pt x="60" y="49"/>
                  <a:pt x="61" y="49"/>
                  <a:pt x="62" y="49"/>
                </a:cubicBezTo>
                <a:cubicBezTo>
                  <a:pt x="62" y="49"/>
                  <a:pt x="62" y="49"/>
                  <a:pt x="62" y="49"/>
                </a:cubicBezTo>
                <a:cubicBezTo>
                  <a:pt x="62" y="49"/>
                  <a:pt x="62" y="49"/>
                  <a:pt x="62" y="49"/>
                </a:cubicBezTo>
                <a:cubicBezTo>
                  <a:pt x="65" y="46"/>
                  <a:pt x="68" y="44"/>
                  <a:pt x="72" y="44"/>
                </a:cubicBezTo>
                <a:cubicBezTo>
                  <a:pt x="75" y="44"/>
                  <a:pt x="79" y="45"/>
                  <a:pt x="81" y="47"/>
                </a:cubicBezTo>
                <a:cubicBezTo>
                  <a:pt x="81" y="47"/>
                  <a:pt x="81" y="47"/>
                  <a:pt x="81" y="47"/>
                </a:cubicBezTo>
                <a:cubicBezTo>
                  <a:pt x="81" y="47"/>
                  <a:pt x="81" y="47"/>
                  <a:pt x="81" y="47"/>
                </a:cubicBezTo>
                <a:cubicBezTo>
                  <a:pt x="83" y="47"/>
                  <a:pt x="84" y="47"/>
                  <a:pt x="86" y="47"/>
                </a:cubicBezTo>
                <a:cubicBezTo>
                  <a:pt x="94" y="47"/>
                  <a:pt x="101" y="52"/>
                  <a:pt x="101" y="60"/>
                </a:cubicBezTo>
                <a:cubicBezTo>
                  <a:pt x="101" y="62"/>
                  <a:pt x="101" y="63"/>
                  <a:pt x="100" y="65"/>
                </a:cubicBezTo>
                <a:cubicBezTo>
                  <a:pt x="99" y="70"/>
                  <a:pt x="95" y="72"/>
                  <a:pt x="92" y="72"/>
                </a:cubicBezTo>
                <a:cubicBezTo>
                  <a:pt x="89" y="72"/>
                  <a:pt x="86" y="70"/>
                  <a:pt x="86" y="66"/>
                </a:cubicBezTo>
                <a:cubicBezTo>
                  <a:pt x="86" y="65"/>
                  <a:pt x="86" y="65"/>
                  <a:pt x="86" y="65"/>
                </a:cubicBezTo>
                <a:cubicBezTo>
                  <a:pt x="86" y="65"/>
                  <a:pt x="86" y="65"/>
                  <a:pt x="86" y="65"/>
                </a:cubicBezTo>
                <a:cubicBezTo>
                  <a:pt x="86" y="66"/>
                  <a:pt x="86" y="66"/>
                  <a:pt x="86" y="66"/>
                </a:cubicBezTo>
                <a:cubicBezTo>
                  <a:pt x="87" y="64"/>
                  <a:pt x="90" y="61"/>
                  <a:pt x="93" y="60"/>
                </a:cubicBezTo>
                <a:cubicBezTo>
                  <a:pt x="93" y="60"/>
                  <a:pt x="93" y="60"/>
                  <a:pt x="93" y="60"/>
                </a:cubicBezTo>
                <a:cubicBezTo>
                  <a:pt x="92" y="60"/>
                  <a:pt x="91" y="60"/>
                  <a:pt x="90" y="60"/>
                </a:cubicBezTo>
                <a:cubicBezTo>
                  <a:pt x="87" y="60"/>
                  <a:pt x="86" y="61"/>
                  <a:pt x="85" y="62"/>
                </a:cubicBezTo>
                <a:cubicBezTo>
                  <a:pt x="83" y="63"/>
                  <a:pt x="83" y="65"/>
                  <a:pt x="83" y="67"/>
                </a:cubicBezTo>
                <a:cubicBezTo>
                  <a:pt x="83" y="71"/>
                  <a:pt x="85" y="76"/>
                  <a:pt x="89" y="78"/>
                </a:cubicBezTo>
                <a:cubicBezTo>
                  <a:pt x="95" y="83"/>
                  <a:pt x="105" y="86"/>
                  <a:pt x="116" y="86"/>
                </a:cubicBezTo>
                <a:cubicBezTo>
                  <a:pt x="120" y="86"/>
                  <a:pt x="123" y="86"/>
                  <a:pt x="126" y="86"/>
                </a:cubicBezTo>
                <a:cubicBezTo>
                  <a:pt x="132" y="84"/>
                  <a:pt x="139" y="81"/>
                  <a:pt x="145" y="76"/>
                </a:cubicBezTo>
                <a:cubicBezTo>
                  <a:pt x="154" y="69"/>
                  <a:pt x="157" y="61"/>
                  <a:pt x="157" y="49"/>
                </a:cubicBezTo>
                <a:cubicBezTo>
                  <a:pt x="157" y="42"/>
                  <a:pt x="156" y="33"/>
                  <a:pt x="154" y="23"/>
                </a:cubicBezTo>
                <a:cubicBezTo>
                  <a:pt x="154" y="23"/>
                  <a:pt x="154" y="23"/>
                  <a:pt x="154" y="23"/>
                </a:cubicBezTo>
                <a:cubicBezTo>
                  <a:pt x="154" y="23"/>
                  <a:pt x="154" y="23"/>
                  <a:pt x="154" y="23"/>
                </a:cubicBezTo>
                <a:cubicBezTo>
                  <a:pt x="156" y="25"/>
                  <a:pt x="159" y="37"/>
                  <a:pt x="160" y="40"/>
                </a:cubicBezTo>
                <a:cubicBezTo>
                  <a:pt x="160" y="43"/>
                  <a:pt x="161" y="49"/>
                  <a:pt x="161" y="56"/>
                </a:cubicBezTo>
                <a:cubicBezTo>
                  <a:pt x="161" y="61"/>
                  <a:pt x="161" y="67"/>
                  <a:pt x="158" y="72"/>
                </a:cubicBezTo>
                <a:cubicBezTo>
                  <a:pt x="154" y="80"/>
                  <a:pt x="149" y="85"/>
                  <a:pt x="141" y="90"/>
                </a:cubicBezTo>
                <a:cubicBezTo>
                  <a:pt x="138" y="92"/>
                  <a:pt x="128" y="95"/>
                  <a:pt x="117" y="97"/>
                </a:cubicBezTo>
                <a:cubicBezTo>
                  <a:pt x="111" y="98"/>
                  <a:pt x="105" y="99"/>
                  <a:pt x="99" y="99"/>
                </a:cubicBezTo>
                <a:cubicBezTo>
                  <a:pt x="81" y="99"/>
                  <a:pt x="65" y="94"/>
                  <a:pt x="51" y="85"/>
                </a:cubicBezTo>
                <a:cubicBezTo>
                  <a:pt x="42" y="80"/>
                  <a:pt x="33" y="71"/>
                  <a:pt x="32" y="60"/>
                </a:cubicBezTo>
                <a:cubicBezTo>
                  <a:pt x="31" y="56"/>
                  <a:pt x="28" y="53"/>
                  <a:pt x="24" y="53"/>
                </a:cubicBezTo>
                <a:cubicBezTo>
                  <a:pt x="24" y="53"/>
                  <a:pt x="24" y="53"/>
                  <a:pt x="24" y="53"/>
                </a:cubicBezTo>
                <a:cubicBezTo>
                  <a:pt x="22" y="53"/>
                  <a:pt x="19" y="55"/>
                  <a:pt x="18" y="57"/>
                </a:cubicBezTo>
                <a:cubicBezTo>
                  <a:pt x="17" y="58"/>
                  <a:pt x="17" y="59"/>
                  <a:pt x="17" y="60"/>
                </a:cubicBezTo>
                <a:cubicBezTo>
                  <a:pt x="17" y="62"/>
                  <a:pt x="19" y="65"/>
                  <a:pt x="19" y="65"/>
                </a:cubicBezTo>
                <a:cubicBezTo>
                  <a:pt x="19" y="65"/>
                  <a:pt x="19" y="65"/>
                  <a:pt x="19" y="65"/>
                </a:cubicBezTo>
                <a:cubicBezTo>
                  <a:pt x="19" y="65"/>
                  <a:pt x="19" y="65"/>
                  <a:pt x="19" y="65"/>
                </a:cubicBezTo>
                <a:cubicBezTo>
                  <a:pt x="19" y="59"/>
                  <a:pt x="21" y="57"/>
                  <a:pt x="24" y="57"/>
                </a:cubicBezTo>
                <a:cubicBezTo>
                  <a:pt x="25" y="57"/>
                  <a:pt x="27" y="58"/>
                  <a:pt x="28" y="59"/>
                </a:cubicBezTo>
                <a:cubicBezTo>
                  <a:pt x="28" y="59"/>
                  <a:pt x="28" y="59"/>
                  <a:pt x="28" y="59"/>
                </a:cubicBezTo>
                <a:cubicBezTo>
                  <a:pt x="28" y="59"/>
                  <a:pt x="28" y="59"/>
                  <a:pt x="28" y="59"/>
                </a:cubicBezTo>
                <a:cubicBezTo>
                  <a:pt x="29" y="61"/>
                  <a:pt x="30" y="63"/>
                  <a:pt x="30" y="65"/>
                </a:cubicBezTo>
                <a:cubicBezTo>
                  <a:pt x="30" y="66"/>
                  <a:pt x="29" y="67"/>
                  <a:pt x="29" y="67"/>
                </a:cubicBezTo>
                <a:cubicBezTo>
                  <a:pt x="30" y="67"/>
                  <a:pt x="30" y="67"/>
                  <a:pt x="30" y="67"/>
                </a:cubicBezTo>
                <a:cubicBezTo>
                  <a:pt x="29" y="67"/>
                  <a:pt x="29" y="67"/>
                  <a:pt x="29" y="67"/>
                </a:cubicBezTo>
                <a:cubicBezTo>
                  <a:pt x="28" y="72"/>
                  <a:pt x="23" y="74"/>
                  <a:pt x="18" y="74"/>
                </a:cubicBezTo>
                <a:cubicBezTo>
                  <a:pt x="14" y="74"/>
                  <a:pt x="10" y="73"/>
                  <a:pt x="6" y="70"/>
                </a:cubicBezTo>
                <a:cubicBezTo>
                  <a:pt x="3" y="67"/>
                  <a:pt x="2" y="64"/>
                  <a:pt x="2" y="60"/>
                </a:cubicBezTo>
                <a:cubicBezTo>
                  <a:pt x="2" y="57"/>
                  <a:pt x="3" y="54"/>
                  <a:pt x="5" y="52"/>
                </a:cubicBezTo>
                <a:cubicBezTo>
                  <a:pt x="5" y="52"/>
                  <a:pt x="5" y="52"/>
                  <a:pt x="5" y="52"/>
                </a:cubicBezTo>
                <a:cubicBezTo>
                  <a:pt x="5" y="52"/>
                  <a:pt x="5" y="52"/>
                  <a:pt x="5" y="52"/>
                </a:cubicBezTo>
                <a:cubicBezTo>
                  <a:pt x="2" y="50"/>
                  <a:pt x="0" y="46"/>
                  <a:pt x="0" y="41"/>
                </a:cubicBezTo>
                <a:cubicBezTo>
                  <a:pt x="0" y="40"/>
                  <a:pt x="0" y="39"/>
                  <a:pt x="0" y="38"/>
                </a:cubicBezTo>
                <a:cubicBezTo>
                  <a:pt x="1" y="34"/>
                  <a:pt x="7" y="31"/>
                  <a:pt x="12" y="30"/>
                </a:cubicBezTo>
                <a:cubicBezTo>
                  <a:pt x="12" y="30"/>
                  <a:pt x="12" y="30"/>
                  <a:pt x="12" y="30"/>
                </a:cubicBezTo>
                <a:cubicBezTo>
                  <a:pt x="12" y="30"/>
                  <a:pt x="12" y="30"/>
                  <a:pt x="12" y="30"/>
                </a:cubicBezTo>
                <a:cubicBezTo>
                  <a:pt x="14" y="22"/>
                  <a:pt x="19" y="20"/>
                  <a:pt x="25" y="20"/>
                </a:cubicBezTo>
                <a:cubicBezTo>
                  <a:pt x="27" y="20"/>
                  <a:pt x="29" y="21"/>
                  <a:pt x="32" y="21"/>
                </a:cubicBezTo>
                <a:cubicBezTo>
                  <a:pt x="32" y="21"/>
                  <a:pt x="32" y="21"/>
                  <a:pt x="32" y="21"/>
                </a:cubicBezTo>
                <a:cubicBezTo>
                  <a:pt x="31" y="21"/>
                  <a:pt x="31" y="21"/>
                  <a:pt x="31" y="21"/>
                </a:cubicBezTo>
                <a:cubicBezTo>
                  <a:pt x="31" y="23"/>
                  <a:pt x="31" y="24"/>
                  <a:pt x="31" y="26"/>
                </a:cubicBezTo>
                <a:cubicBezTo>
                  <a:pt x="31" y="30"/>
                  <a:pt x="32" y="33"/>
                  <a:pt x="33" y="35"/>
                </a:cubicBezTo>
                <a:cubicBezTo>
                  <a:pt x="35" y="37"/>
                  <a:pt x="38" y="39"/>
                  <a:pt x="42" y="39"/>
                </a:cubicBezTo>
                <a:cubicBezTo>
                  <a:pt x="48" y="39"/>
                  <a:pt x="52" y="35"/>
                  <a:pt x="52" y="29"/>
                </a:cubicBezTo>
                <a:cubicBezTo>
                  <a:pt x="52" y="29"/>
                  <a:pt x="52" y="29"/>
                  <a:pt x="52" y="29"/>
                </a:cubicBezTo>
                <a:cubicBezTo>
                  <a:pt x="52" y="26"/>
                  <a:pt x="51" y="24"/>
                  <a:pt x="49" y="23"/>
                </a:cubicBezTo>
                <a:cubicBezTo>
                  <a:pt x="48" y="22"/>
                  <a:pt x="46" y="21"/>
                  <a:pt x="45" y="21"/>
                </a:cubicBezTo>
                <a:cubicBezTo>
                  <a:pt x="43" y="21"/>
                  <a:pt x="41" y="23"/>
                  <a:pt x="41" y="24"/>
                </a:cubicBezTo>
                <a:cubicBezTo>
                  <a:pt x="41" y="24"/>
                  <a:pt x="41" y="24"/>
                  <a:pt x="41" y="24"/>
                </a:cubicBezTo>
                <a:cubicBezTo>
                  <a:pt x="41" y="24"/>
                  <a:pt x="41" y="24"/>
                  <a:pt x="41" y="24"/>
                </a:cubicBezTo>
                <a:cubicBezTo>
                  <a:pt x="42" y="24"/>
                  <a:pt x="43" y="24"/>
                  <a:pt x="44" y="24"/>
                </a:cubicBezTo>
                <a:cubicBezTo>
                  <a:pt x="48" y="24"/>
                  <a:pt x="50" y="26"/>
                  <a:pt x="50" y="29"/>
                </a:cubicBezTo>
                <a:cubicBezTo>
                  <a:pt x="50" y="31"/>
                  <a:pt x="49" y="33"/>
                  <a:pt x="46" y="35"/>
                </a:cubicBezTo>
                <a:cubicBezTo>
                  <a:pt x="45" y="36"/>
                  <a:pt x="43" y="36"/>
                  <a:pt x="42" y="36"/>
                </a:cubicBezTo>
                <a:cubicBezTo>
                  <a:pt x="39" y="36"/>
                  <a:pt x="37" y="35"/>
                  <a:pt x="36" y="33"/>
                </a:cubicBezTo>
                <a:cubicBezTo>
                  <a:pt x="35" y="31"/>
                  <a:pt x="34" y="28"/>
                  <a:pt x="34" y="25"/>
                </a:cubicBezTo>
                <a:cubicBezTo>
                  <a:pt x="34" y="23"/>
                  <a:pt x="35" y="20"/>
                  <a:pt x="36" y="18"/>
                </a:cubicBezTo>
                <a:cubicBezTo>
                  <a:pt x="37" y="15"/>
                  <a:pt x="41" y="13"/>
                  <a:pt x="45" y="11"/>
                </a:cubicBezTo>
                <a:cubicBezTo>
                  <a:pt x="46" y="11"/>
                  <a:pt x="49" y="10"/>
                  <a:pt x="52" y="10"/>
                </a:cubicBezTo>
                <a:cubicBezTo>
                  <a:pt x="55" y="10"/>
                  <a:pt x="57" y="11"/>
                  <a:pt x="60" y="11"/>
                </a:cubicBezTo>
                <a:cubicBezTo>
                  <a:pt x="60" y="11"/>
                  <a:pt x="60" y="11"/>
                  <a:pt x="60" y="11"/>
                </a:cubicBezTo>
                <a:cubicBezTo>
                  <a:pt x="60" y="11"/>
                  <a:pt x="60" y="11"/>
                  <a:pt x="60" y="11"/>
                </a:cubicBezTo>
                <a:cubicBezTo>
                  <a:pt x="63" y="8"/>
                  <a:pt x="66" y="4"/>
                  <a:pt x="71" y="3"/>
                </a:cubicBezTo>
                <a:cubicBezTo>
                  <a:pt x="71" y="3"/>
                  <a:pt x="71" y="3"/>
                  <a:pt x="71" y="3"/>
                </a:cubicBezTo>
                <a:cubicBezTo>
                  <a:pt x="71" y="3"/>
                  <a:pt x="71" y="3"/>
                  <a:pt x="71" y="3"/>
                </a:cubicBezTo>
                <a:cubicBezTo>
                  <a:pt x="66" y="4"/>
                  <a:pt x="63" y="8"/>
                  <a:pt x="60" y="11"/>
                </a:cubicBezTo>
                <a:cubicBezTo>
                  <a:pt x="60" y="11"/>
                  <a:pt x="60" y="11"/>
                  <a:pt x="60" y="11"/>
                </a:cubicBezTo>
                <a:cubicBezTo>
                  <a:pt x="60" y="11"/>
                  <a:pt x="60" y="11"/>
                  <a:pt x="60" y="11"/>
                </a:cubicBezTo>
                <a:cubicBezTo>
                  <a:pt x="57" y="10"/>
                  <a:pt x="55" y="10"/>
                  <a:pt x="52" y="10"/>
                </a:cubicBezTo>
                <a:cubicBezTo>
                  <a:pt x="49" y="10"/>
                  <a:pt x="46" y="11"/>
                  <a:pt x="45" y="11"/>
                </a:cubicBezTo>
                <a:cubicBezTo>
                  <a:pt x="41" y="12"/>
                  <a:pt x="37" y="15"/>
                  <a:pt x="36" y="18"/>
                </a:cubicBezTo>
                <a:cubicBezTo>
                  <a:pt x="34" y="20"/>
                  <a:pt x="34" y="23"/>
                  <a:pt x="34" y="25"/>
                </a:cubicBezTo>
                <a:cubicBezTo>
                  <a:pt x="34" y="28"/>
                  <a:pt x="35" y="31"/>
                  <a:pt x="36" y="33"/>
                </a:cubicBezTo>
                <a:cubicBezTo>
                  <a:pt x="37" y="35"/>
                  <a:pt x="39" y="36"/>
                  <a:pt x="42" y="36"/>
                </a:cubicBezTo>
                <a:cubicBezTo>
                  <a:pt x="43" y="36"/>
                  <a:pt x="45" y="36"/>
                  <a:pt x="46" y="35"/>
                </a:cubicBezTo>
                <a:cubicBezTo>
                  <a:pt x="49" y="34"/>
                  <a:pt x="50" y="31"/>
                  <a:pt x="50" y="29"/>
                </a:cubicBezTo>
                <a:cubicBezTo>
                  <a:pt x="50" y="28"/>
                  <a:pt x="49" y="26"/>
                  <a:pt x="48" y="25"/>
                </a:cubicBezTo>
                <a:cubicBezTo>
                  <a:pt x="47" y="24"/>
                  <a:pt x="46" y="24"/>
                  <a:pt x="44" y="24"/>
                </a:cubicBezTo>
                <a:cubicBezTo>
                  <a:pt x="43" y="24"/>
                  <a:pt x="42" y="24"/>
                  <a:pt x="41" y="24"/>
                </a:cubicBezTo>
                <a:cubicBezTo>
                  <a:pt x="41" y="24"/>
                  <a:pt x="41" y="24"/>
                  <a:pt x="41" y="24"/>
                </a:cubicBezTo>
                <a:cubicBezTo>
                  <a:pt x="41" y="24"/>
                  <a:pt x="41" y="24"/>
                  <a:pt x="41" y="24"/>
                </a:cubicBezTo>
                <a:cubicBezTo>
                  <a:pt x="41" y="23"/>
                  <a:pt x="43" y="21"/>
                  <a:pt x="45" y="21"/>
                </a:cubicBezTo>
                <a:cubicBezTo>
                  <a:pt x="46" y="21"/>
                  <a:pt x="48" y="22"/>
                  <a:pt x="49" y="23"/>
                </a:cubicBezTo>
                <a:cubicBezTo>
                  <a:pt x="51" y="24"/>
                  <a:pt x="52" y="26"/>
                  <a:pt x="52" y="29"/>
                </a:cubicBezTo>
                <a:cubicBezTo>
                  <a:pt x="52" y="29"/>
                  <a:pt x="52" y="29"/>
                  <a:pt x="52" y="29"/>
                </a:cubicBezTo>
                <a:cubicBezTo>
                  <a:pt x="52" y="35"/>
                  <a:pt x="48" y="39"/>
                  <a:pt x="42" y="39"/>
                </a:cubicBezTo>
                <a:cubicBezTo>
                  <a:pt x="34" y="39"/>
                  <a:pt x="31" y="33"/>
                  <a:pt x="31" y="26"/>
                </a:cubicBezTo>
                <a:cubicBezTo>
                  <a:pt x="31" y="24"/>
                  <a:pt x="31" y="23"/>
                  <a:pt x="32" y="21"/>
                </a:cubicBezTo>
                <a:cubicBezTo>
                  <a:pt x="32" y="21"/>
                  <a:pt x="32" y="21"/>
                  <a:pt x="32" y="21"/>
                </a:cubicBezTo>
                <a:cubicBezTo>
                  <a:pt x="32" y="21"/>
                  <a:pt x="32" y="21"/>
                  <a:pt x="32" y="21"/>
                </a:cubicBezTo>
                <a:cubicBezTo>
                  <a:pt x="29" y="20"/>
                  <a:pt x="27" y="20"/>
                  <a:pt x="25" y="20"/>
                </a:cubicBezTo>
                <a:cubicBezTo>
                  <a:pt x="19" y="20"/>
                  <a:pt x="14" y="22"/>
                  <a:pt x="12" y="30"/>
                </a:cubicBezTo>
                <a:cubicBezTo>
                  <a:pt x="12" y="30"/>
                  <a:pt x="12" y="30"/>
                  <a:pt x="12" y="30"/>
                </a:cubicBezTo>
                <a:cubicBezTo>
                  <a:pt x="12" y="30"/>
                  <a:pt x="12" y="30"/>
                  <a:pt x="12" y="30"/>
                </a:cubicBezTo>
                <a:cubicBezTo>
                  <a:pt x="7" y="31"/>
                  <a:pt x="1" y="34"/>
                  <a:pt x="0" y="38"/>
                </a:cubicBezTo>
                <a:cubicBezTo>
                  <a:pt x="0" y="39"/>
                  <a:pt x="0" y="40"/>
                  <a:pt x="0" y="41"/>
                </a:cubicBezTo>
                <a:cubicBezTo>
                  <a:pt x="0" y="46"/>
                  <a:pt x="2" y="50"/>
                  <a:pt x="5" y="52"/>
                </a:cubicBezTo>
                <a:cubicBezTo>
                  <a:pt x="5" y="52"/>
                  <a:pt x="5" y="52"/>
                  <a:pt x="5" y="52"/>
                </a:cubicBezTo>
                <a:cubicBezTo>
                  <a:pt x="5" y="52"/>
                  <a:pt x="5" y="52"/>
                  <a:pt x="5" y="52"/>
                </a:cubicBezTo>
                <a:cubicBezTo>
                  <a:pt x="3" y="54"/>
                  <a:pt x="2" y="57"/>
                  <a:pt x="2" y="60"/>
                </a:cubicBezTo>
                <a:cubicBezTo>
                  <a:pt x="2" y="64"/>
                  <a:pt x="3" y="67"/>
                  <a:pt x="6" y="70"/>
                </a:cubicBezTo>
                <a:cubicBezTo>
                  <a:pt x="10" y="73"/>
                  <a:pt x="14" y="75"/>
                  <a:pt x="18" y="75"/>
                </a:cubicBezTo>
                <a:cubicBezTo>
                  <a:pt x="23" y="75"/>
                  <a:pt x="28" y="72"/>
                  <a:pt x="30" y="67"/>
                </a:cubicBezTo>
                <a:cubicBezTo>
                  <a:pt x="30" y="67"/>
                  <a:pt x="30" y="67"/>
                  <a:pt x="30" y="67"/>
                </a:cubicBezTo>
                <a:cubicBezTo>
                  <a:pt x="30" y="67"/>
                  <a:pt x="30" y="67"/>
                  <a:pt x="30" y="67"/>
                </a:cubicBezTo>
                <a:cubicBezTo>
                  <a:pt x="30" y="67"/>
                  <a:pt x="30" y="66"/>
                  <a:pt x="30" y="65"/>
                </a:cubicBezTo>
                <a:cubicBezTo>
                  <a:pt x="30" y="63"/>
                  <a:pt x="30" y="61"/>
                  <a:pt x="29" y="59"/>
                </a:cubicBezTo>
                <a:cubicBezTo>
                  <a:pt x="29" y="59"/>
                  <a:pt x="29" y="59"/>
                  <a:pt x="29" y="59"/>
                </a:cubicBezTo>
                <a:cubicBezTo>
                  <a:pt x="28" y="59"/>
                  <a:pt x="28" y="59"/>
                  <a:pt x="28" y="59"/>
                </a:cubicBezTo>
                <a:cubicBezTo>
                  <a:pt x="27" y="57"/>
                  <a:pt x="26" y="57"/>
                  <a:pt x="24" y="57"/>
                </a:cubicBezTo>
                <a:cubicBezTo>
                  <a:pt x="21" y="57"/>
                  <a:pt x="19" y="59"/>
                  <a:pt x="19" y="65"/>
                </a:cubicBezTo>
                <a:cubicBezTo>
                  <a:pt x="19" y="65"/>
                  <a:pt x="19" y="65"/>
                  <a:pt x="19" y="65"/>
                </a:cubicBezTo>
                <a:cubicBezTo>
                  <a:pt x="19" y="64"/>
                  <a:pt x="19" y="64"/>
                  <a:pt x="19" y="64"/>
                </a:cubicBezTo>
                <a:cubicBezTo>
                  <a:pt x="19" y="64"/>
                  <a:pt x="18" y="64"/>
                  <a:pt x="18" y="63"/>
                </a:cubicBezTo>
                <a:cubicBezTo>
                  <a:pt x="18" y="62"/>
                  <a:pt x="17" y="61"/>
                  <a:pt x="17" y="60"/>
                </a:cubicBezTo>
                <a:cubicBezTo>
                  <a:pt x="17" y="59"/>
                  <a:pt x="18" y="58"/>
                  <a:pt x="18" y="58"/>
                </a:cubicBezTo>
                <a:cubicBezTo>
                  <a:pt x="19" y="55"/>
                  <a:pt x="22" y="54"/>
                  <a:pt x="24" y="53"/>
                </a:cubicBezTo>
                <a:cubicBezTo>
                  <a:pt x="24" y="53"/>
                  <a:pt x="24" y="53"/>
                  <a:pt x="24" y="53"/>
                </a:cubicBezTo>
                <a:cubicBezTo>
                  <a:pt x="28" y="53"/>
                  <a:pt x="31" y="57"/>
                  <a:pt x="32" y="60"/>
                </a:cubicBezTo>
                <a:cubicBezTo>
                  <a:pt x="33" y="71"/>
                  <a:pt x="42" y="80"/>
                  <a:pt x="51" y="86"/>
                </a:cubicBezTo>
                <a:cubicBezTo>
                  <a:pt x="65" y="94"/>
                  <a:pt x="81" y="99"/>
                  <a:pt x="99" y="99"/>
                </a:cubicBezTo>
                <a:cubicBezTo>
                  <a:pt x="105" y="99"/>
                  <a:pt x="111" y="98"/>
                  <a:pt x="117" y="97"/>
                </a:cubicBezTo>
                <a:cubicBezTo>
                  <a:pt x="128" y="96"/>
                  <a:pt x="138" y="93"/>
                  <a:pt x="142" y="90"/>
                </a:cubicBezTo>
                <a:cubicBezTo>
                  <a:pt x="149" y="85"/>
                  <a:pt x="155" y="80"/>
                  <a:pt x="158" y="72"/>
                </a:cubicBezTo>
                <a:cubicBezTo>
                  <a:pt x="161" y="67"/>
                  <a:pt x="162" y="61"/>
                  <a:pt x="162" y="56"/>
                </a:cubicBezTo>
                <a:cubicBezTo>
                  <a:pt x="162" y="49"/>
                  <a:pt x="160" y="43"/>
                  <a:pt x="160" y="40"/>
                </a:cubicBezTo>
                <a:cubicBezTo>
                  <a:pt x="159" y="37"/>
                  <a:pt x="156" y="25"/>
                  <a:pt x="154" y="23"/>
                </a:cubicBezTo>
                <a:cubicBezTo>
                  <a:pt x="154" y="23"/>
                  <a:pt x="154" y="23"/>
                  <a:pt x="154" y="23"/>
                </a:cubicBezTo>
                <a:cubicBezTo>
                  <a:pt x="156" y="33"/>
                  <a:pt x="157" y="42"/>
                  <a:pt x="157" y="49"/>
                </a:cubicBezTo>
                <a:cubicBezTo>
                  <a:pt x="157" y="61"/>
                  <a:pt x="154" y="69"/>
                  <a:pt x="145" y="76"/>
                </a:cubicBezTo>
                <a:cubicBezTo>
                  <a:pt x="139" y="81"/>
                  <a:pt x="132" y="84"/>
                  <a:pt x="126" y="85"/>
                </a:cubicBezTo>
                <a:cubicBezTo>
                  <a:pt x="123" y="86"/>
                  <a:pt x="120" y="86"/>
                  <a:pt x="116" y="86"/>
                </a:cubicBezTo>
                <a:cubicBezTo>
                  <a:pt x="105" y="86"/>
                  <a:pt x="95" y="83"/>
                  <a:pt x="89" y="78"/>
                </a:cubicBezTo>
                <a:cubicBezTo>
                  <a:pt x="86" y="75"/>
                  <a:pt x="83" y="71"/>
                  <a:pt x="83" y="67"/>
                </a:cubicBezTo>
                <a:cubicBezTo>
                  <a:pt x="83" y="63"/>
                  <a:pt x="85" y="60"/>
                  <a:pt x="90" y="60"/>
                </a:cubicBezTo>
                <a:cubicBezTo>
                  <a:pt x="91" y="60"/>
                  <a:pt x="92" y="60"/>
                  <a:pt x="93" y="60"/>
                </a:cubicBezTo>
                <a:cubicBezTo>
                  <a:pt x="93" y="60"/>
                  <a:pt x="93" y="60"/>
                  <a:pt x="93" y="60"/>
                </a:cubicBezTo>
                <a:cubicBezTo>
                  <a:pt x="93" y="60"/>
                  <a:pt x="93" y="60"/>
                  <a:pt x="93" y="60"/>
                </a:cubicBezTo>
                <a:cubicBezTo>
                  <a:pt x="89" y="61"/>
                  <a:pt x="87" y="64"/>
                  <a:pt x="86" y="65"/>
                </a:cubicBezTo>
                <a:cubicBezTo>
                  <a:pt x="86" y="65"/>
                  <a:pt x="86" y="65"/>
                  <a:pt x="86" y="65"/>
                </a:cubicBezTo>
                <a:cubicBezTo>
                  <a:pt x="86" y="65"/>
                  <a:pt x="86" y="65"/>
                  <a:pt x="86" y="65"/>
                </a:cubicBezTo>
                <a:cubicBezTo>
                  <a:pt x="86" y="66"/>
                  <a:pt x="86" y="66"/>
                  <a:pt x="86" y="66"/>
                </a:cubicBezTo>
                <a:cubicBezTo>
                  <a:pt x="86" y="68"/>
                  <a:pt x="86" y="70"/>
                  <a:pt x="87" y="71"/>
                </a:cubicBezTo>
                <a:cubicBezTo>
                  <a:pt x="89" y="72"/>
                  <a:pt x="90" y="73"/>
                  <a:pt x="92" y="73"/>
                </a:cubicBezTo>
                <a:cubicBezTo>
                  <a:pt x="95" y="73"/>
                  <a:pt x="99" y="70"/>
                  <a:pt x="100" y="65"/>
                </a:cubicBezTo>
                <a:cubicBezTo>
                  <a:pt x="101" y="63"/>
                  <a:pt x="101" y="62"/>
                  <a:pt x="101" y="60"/>
                </a:cubicBezTo>
                <a:cubicBezTo>
                  <a:pt x="101" y="56"/>
                  <a:pt x="99" y="52"/>
                  <a:pt x="96" y="50"/>
                </a:cubicBezTo>
                <a:cubicBezTo>
                  <a:pt x="94" y="48"/>
                  <a:pt x="90" y="47"/>
                  <a:pt x="86" y="47"/>
                </a:cubicBezTo>
                <a:cubicBezTo>
                  <a:pt x="84" y="47"/>
                  <a:pt x="83" y="47"/>
                  <a:pt x="81" y="47"/>
                </a:cubicBezTo>
                <a:cubicBezTo>
                  <a:pt x="81" y="47"/>
                  <a:pt x="81" y="47"/>
                  <a:pt x="81" y="47"/>
                </a:cubicBezTo>
                <a:cubicBezTo>
                  <a:pt x="81" y="47"/>
                  <a:pt x="81" y="47"/>
                  <a:pt x="81" y="47"/>
                </a:cubicBezTo>
                <a:cubicBezTo>
                  <a:pt x="79" y="45"/>
                  <a:pt x="75" y="44"/>
                  <a:pt x="72" y="44"/>
                </a:cubicBezTo>
                <a:cubicBezTo>
                  <a:pt x="68" y="44"/>
                  <a:pt x="65" y="45"/>
                  <a:pt x="62" y="49"/>
                </a:cubicBezTo>
                <a:cubicBezTo>
                  <a:pt x="62" y="49"/>
                  <a:pt x="62" y="49"/>
                  <a:pt x="62" y="49"/>
                </a:cubicBezTo>
                <a:cubicBezTo>
                  <a:pt x="62" y="49"/>
                  <a:pt x="62" y="49"/>
                  <a:pt x="62" y="49"/>
                </a:cubicBezTo>
                <a:cubicBezTo>
                  <a:pt x="61" y="49"/>
                  <a:pt x="60" y="48"/>
                  <a:pt x="59" y="48"/>
                </a:cubicBezTo>
                <a:cubicBezTo>
                  <a:pt x="54" y="48"/>
                  <a:pt x="48" y="51"/>
                  <a:pt x="46" y="58"/>
                </a:cubicBezTo>
                <a:cubicBezTo>
                  <a:pt x="45" y="60"/>
                  <a:pt x="45" y="62"/>
                  <a:pt x="45" y="64"/>
                </a:cubicBezTo>
                <a:cubicBezTo>
                  <a:pt x="45" y="68"/>
                  <a:pt x="46" y="72"/>
                  <a:pt x="49" y="73"/>
                </a:cubicBezTo>
                <a:cubicBezTo>
                  <a:pt x="50" y="74"/>
                  <a:pt x="51" y="74"/>
                  <a:pt x="52" y="74"/>
                </a:cubicBezTo>
                <a:cubicBezTo>
                  <a:pt x="54" y="74"/>
                  <a:pt x="56" y="72"/>
                  <a:pt x="58" y="70"/>
                </a:cubicBezTo>
                <a:cubicBezTo>
                  <a:pt x="58" y="69"/>
                  <a:pt x="59" y="68"/>
                  <a:pt x="59" y="67"/>
                </a:cubicBezTo>
                <a:cubicBezTo>
                  <a:pt x="59" y="65"/>
                  <a:pt x="56" y="63"/>
                  <a:pt x="53" y="62"/>
                </a:cubicBezTo>
                <a:cubicBezTo>
                  <a:pt x="53" y="62"/>
                  <a:pt x="53" y="62"/>
                  <a:pt x="53" y="62"/>
                </a:cubicBezTo>
                <a:cubicBezTo>
                  <a:pt x="53" y="62"/>
                  <a:pt x="53" y="62"/>
                  <a:pt x="53" y="62"/>
                </a:cubicBezTo>
                <a:cubicBezTo>
                  <a:pt x="55" y="62"/>
                  <a:pt x="56" y="62"/>
                  <a:pt x="57" y="62"/>
                </a:cubicBezTo>
                <a:cubicBezTo>
                  <a:pt x="60" y="62"/>
                  <a:pt x="63" y="63"/>
                  <a:pt x="65" y="67"/>
                </a:cubicBezTo>
                <a:cubicBezTo>
                  <a:pt x="67" y="70"/>
                  <a:pt x="69" y="75"/>
                  <a:pt x="71" y="78"/>
                </a:cubicBezTo>
                <a:cubicBezTo>
                  <a:pt x="73" y="81"/>
                  <a:pt x="80" y="87"/>
                  <a:pt x="88" y="89"/>
                </a:cubicBezTo>
                <a:cubicBezTo>
                  <a:pt x="94" y="90"/>
                  <a:pt x="100" y="90"/>
                  <a:pt x="106" y="90"/>
                </a:cubicBezTo>
                <a:cubicBezTo>
                  <a:pt x="117" y="90"/>
                  <a:pt x="128" y="89"/>
                  <a:pt x="138" y="87"/>
                </a:cubicBezTo>
                <a:cubicBezTo>
                  <a:pt x="138" y="87"/>
                  <a:pt x="138" y="87"/>
                  <a:pt x="138" y="87"/>
                </a:cubicBezTo>
                <a:cubicBezTo>
                  <a:pt x="138" y="86"/>
                  <a:pt x="138" y="86"/>
                  <a:pt x="138" y="86"/>
                </a:cubicBezTo>
                <a:cubicBezTo>
                  <a:pt x="132" y="91"/>
                  <a:pt x="119" y="93"/>
                  <a:pt x="107" y="93"/>
                </a:cubicBezTo>
                <a:cubicBezTo>
                  <a:pt x="99" y="93"/>
                  <a:pt x="92" y="92"/>
                  <a:pt x="87" y="91"/>
                </a:cubicBezTo>
                <a:cubicBezTo>
                  <a:pt x="79" y="89"/>
                  <a:pt x="74" y="86"/>
                  <a:pt x="69" y="80"/>
                </a:cubicBezTo>
                <a:cubicBezTo>
                  <a:pt x="68" y="78"/>
                  <a:pt x="64" y="73"/>
                  <a:pt x="61" y="66"/>
                </a:cubicBezTo>
                <a:cubicBezTo>
                  <a:pt x="61" y="66"/>
                  <a:pt x="61" y="66"/>
                  <a:pt x="61" y="66"/>
                </a:cubicBezTo>
                <a:cubicBezTo>
                  <a:pt x="61" y="66"/>
                  <a:pt x="61" y="66"/>
                  <a:pt x="61" y="66"/>
                </a:cubicBezTo>
                <a:cubicBezTo>
                  <a:pt x="60" y="70"/>
                  <a:pt x="61" y="72"/>
                  <a:pt x="56" y="75"/>
                </a:cubicBezTo>
                <a:cubicBezTo>
                  <a:pt x="54" y="76"/>
                  <a:pt x="52" y="76"/>
                  <a:pt x="50" y="76"/>
                </a:cubicBezTo>
                <a:cubicBezTo>
                  <a:pt x="48" y="76"/>
                  <a:pt x="45" y="75"/>
                  <a:pt x="44" y="72"/>
                </a:cubicBezTo>
                <a:cubicBezTo>
                  <a:pt x="43" y="70"/>
                  <a:pt x="42" y="67"/>
                  <a:pt x="42" y="64"/>
                </a:cubicBezTo>
                <a:cubicBezTo>
                  <a:pt x="42" y="59"/>
                  <a:pt x="44" y="53"/>
                  <a:pt x="47" y="50"/>
                </a:cubicBezTo>
                <a:cubicBezTo>
                  <a:pt x="49" y="48"/>
                  <a:pt x="55" y="46"/>
                  <a:pt x="59" y="46"/>
                </a:cubicBezTo>
                <a:cubicBezTo>
                  <a:pt x="60" y="46"/>
                  <a:pt x="61" y="46"/>
                  <a:pt x="62" y="46"/>
                </a:cubicBezTo>
                <a:cubicBezTo>
                  <a:pt x="62" y="46"/>
                  <a:pt x="62" y="46"/>
                  <a:pt x="62" y="46"/>
                </a:cubicBezTo>
                <a:cubicBezTo>
                  <a:pt x="62" y="46"/>
                  <a:pt x="62" y="46"/>
                  <a:pt x="62" y="46"/>
                </a:cubicBezTo>
                <a:cubicBezTo>
                  <a:pt x="63" y="43"/>
                  <a:pt x="67" y="42"/>
                  <a:pt x="72" y="42"/>
                </a:cubicBezTo>
                <a:cubicBezTo>
                  <a:pt x="76" y="42"/>
                  <a:pt x="80" y="43"/>
                  <a:pt x="82" y="45"/>
                </a:cubicBezTo>
                <a:cubicBezTo>
                  <a:pt x="82" y="45"/>
                  <a:pt x="82" y="45"/>
                  <a:pt x="82" y="45"/>
                </a:cubicBezTo>
                <a:cubicBezTo>
                  <a:pt x="82" y="45"/>
                  <a:pt x="82" y="45"/>
                  <a:pt x="82" y="45"/>
                </a:cubicBezTo>
                <a:cubicBezTo>
                  <a:pt x="84" y="44"/>
                  <a:pt x="85" y="44"/>
                  <a:pt x="87" y="44"/>
                </a:cubicBezTo>
                <a:cubicBezTo>
                  <a:pt x="90" y="44"/>
                  <a:pt x="93" y="45"/>
                  <a:pt x="96" y="47"/>
                </a:cubicBezTo>
                <a:cubicBezTo>
                  <a:pt x="101" y="50"/>
                  <a:pt x="103" y="55"/>
                  <a:pt x="103" y="61"/>
                </a:cubicBezTo>
                <a:cubicBezTo>
                  <a:pt x="103" y="68"/>
                  <a:pt x="99" y="75"/>
                  <a:pt x="90" y="75"/>
                </a:cubicBezTo>
                <a:cubicBezTo>
                  <a:pt x="89" y="75"/>
                  <a:pt x="89" y="75"/>
                  <a:pt x="89" y="75"/>
                </a:cubicBezTo>
                <a:cubicBezTo>
                  <a:pt x="90" y="75"/>
                  <a:pt x="90" y="75"/>
                  <a:pt x="90" y="75"/>
                </a:cubicBezTo>
                <a:cubicBezTo>
                  <a:pt x="98" y="81"/>
                  <a:pt x="107" y="84"/>
                  <a:pt x="115" y="84"/>
                </a:cubicBezTo>
                <a:cubicBezTo>
                  <a:pt x="122" y="84"/>
                  <a:pt x="129" y="82"/>
                  <a:pt x="136" y="79"/>
                </a:cubicBezTo>
                <a:cubicBezTo>
                  <a:pt x="151" y="72"/>
                  <a:pt x="154" y="61"/>
                  <a:pt x="154" y="47"/>
                </a:cubicBezTo>
                <a:cubicBezTo>
                  <a:pt x="154" y="42"/>
                  <a:pt x="154" y="36"/>
                  <a:pt x="153" y="30"/>
                </a:cubicBezTo>
                <a:cubicBezTo>
                  <a:pt x="153" y="26"/>
                  <a:pt x="152" y="18"/>
                  <a:pt x="151" y="12"/>
                </a:cubicBezTo>
                <a:cubicBezTo>
                  <a:pt x="151" y="9"/>
                  <a:pt x="151" y="6"/>
                  <a:pt x="151" y="4"/>
                </a:cubicBezTo>
                <a:cubicBezTo>
                  <a:pt x="150" y="3"/>
                  <a:pt x="150" y="2"/>
                  <a:pt x="150" y="1"/>
                </a:cubicBezTo>
                <a:cubicBezTo>
                  <a:pt x="150" y="1"/>
                  <a:pt x="150" y="1"/>
                  <a:pt x="150" y="1"/>
                </a:cubicBezTo>
                <a:cubicBezTo>
                  <a:pt x="150" y="0"/>
                  <a:pt x="150" y="0"/>
                  <a:pt x="150" y="0"/>
                </a:cubicBezTo>
                <a:cubicBezTo>
                  <a:pt x="150" y="0"/>
                  <a:pt x="150" y="0"/>
                  <a:pt x="150" y="0"/>
                </a:cubicBezTo>
                <a:cubicBezTo>
                  <a:pt x="150" y="0"/>
                  <a:pt x="150" y="0"/>
                  <a:pt x="150" y="0"/>
                </a:cubicBezTo>
                <a:cubicBezTo>
                  <a:pt x="150" y="0"/>
                  <a:pt x="150" y="0"/>
                  <a:pt x="150" y="0"/>
                </a:cubicBezTo>
                <a:cubicBezTo>
                  <a:pt x="150" y="0"/>
                  <a:pt x="150" y="0"/>
                  <a:pt x="150" y="0"/>
                </a:cubicBezTo>
                <a:cubicBezTo>
                  <a:pt x="150" y="0"/>
                  <a:pt x="150" y="0"/>
                  <a:pt x="150" y="0"/>
                </a:cubicBezTo>
                <a:cubicBezTo>
                  <a:pt x="148" y="7"/>
                  <a:pt x="147" y="14"/>
                  <a:pt x="147" y="22"/>
                </a:cubicBezTo>
                <a:cubicBezTo>
                  <a:pt x="147" y="27"/>
                  <a:pt x="148" y="33"/>
                  <a:pt x="148" y="39"/>
                </a:cubicBezTo>
                <a:cubicBezTo>
                  <a:pt x="148" y="54"/>
                  <a:pt x="146" y="67"/>
                  <a:pt x="131" y="73"/>
                </a:cubicBezTo>
                <a:cubicBezTo>
                  <a:pt x="129" y="74"/>
                  <a:pt x="126" y="75"/>
                  <a:pt x="124" y="75"/>
                </a:cubicBezTo>
                <a:cubicBezTo>
                  <a:pt x="116" y="75"/>
                  <a:pt x="109" y="71"/>
                  <a:pt x="107" y="66"/>
                </a:cubicBezTo>
                <a:cubicBezTo>
                  <a:pt x="106" y="64"/>
                  <a:pt x="106" y="62"/>
                  <a:pt x="106" y="59"/>
                </a:cubicBezTo>
                <a:cubicBezTo>
                  <a:pt x="106" y="57"/>
                  <a:pt x="106" y="55"/>
                  <a:pt x="107" y="53"/>
                </a:cubicBezTo>
                <a:cubicBezTo>
                  <a:pt x="108" y="52"/>
                  <a:pt x="111" y="51"/>
                  <a:pt x="113" y="51"/>
                </a:cubicBezTo>
                <a:cubicBezTo>
                  <a:pt x="114" y="51"/>
                  <a:pt x="115" y="52"/>
                  <a:pt x="116" y="52"/>
                </a:cubicBezTo>
                <a:cubicBezTo>
                  <a:pt x="117" y="52"/>
                  <a:pt x="118" y="54"/>
                  <a:pt x="118" y="55"/>
                </a:cubicBezTo>
                <a:cubicBezTo>
                  <a:pt x="118" y="57"/>
                  <a:pt x="117" y="59"/>
                  <a:pt x="115" y="60"/>
                </a:cubicBezTo>
                <a:cubicBezTo>
                  <a:pt x="115" y="60"/>
                  <a:pt x="115" y="60"/>
                  <a:pt x="115" y="60"/>
                </a:cubicBezTo>
                <a:cubicBezTo>
                  <a:pt x="115" y="60"/>
                  <a:pt x="115" y="60"/>
                  <a:pt x="115" y="60"/>
                </a:cubicBezTo>
                <a:cubicBezTo>
                  <a:pt x="116" y="58"/>
                  <a:pt x="116" y="57"/>
                  <a:pt x="116" y="56"/>
                </a:cubicBezTo>
                <a:cubicBezTo>
                  <a:pt x="116" y="55"/>
                  <a:pt x="116" y="55"/>
                  <a:pt x="115" y="54"/>
                </a:cubicBezTo>
                <a:cubicBezTo>
                  <a:pt x="115" y="54"/>
                  <a:pt x="114" y="53"/>
                  <a:pt x="113" y="53"/>
                </a:cubicBezTo>
                <a:cubicBezTo>
                  <a:pt x="112" y="53"/>
                  <a:pt x="111" y="54"/>
                  <a:pt x="110" y="55"/>
                </a:cubicBezTo>
                <a:cubicBezTo>
                  <a:pt x="109" y="56"/>
                  <a:pt x="108" y="58"/>
                  <a:pt x="108" y="60"/>
                </a:cubicBezTo>
                <a:cubicBezTo>
                  <a:pt x="108" y="61"/>
                  <a:pt x="108" y="63"/>
                  <a:pt x="109" y="65"/>
                </a:cubicBezTo>
                <a:cubicBezTo>
                  <a:pt x="111" y="69"/>
                  <a:pt x="118" y="72"/>
                  <a:pt x="123" y="72"/>
                </a:cubicBezTo>
                <a:cubicBezTo>
                  <a:pt x="123" y="72"/>
                  <a:pt x="123" y="72"/>
                  <a:pt x="123" y="72"/>
                </a:cubicBezTo>
                <a:cubicBezTo>
                  <a:pt x="131" y="71"/>
                  <a:pt x="139" y="66"/>
                  <a:pt x="141" y="58"/>
                </a:cubicBezTo>
                <a:cubicBezTo>
                  <a:pt x="142" y="57"/>
                  <a:pt x="142" y="54"/>
                  <a:pt x="142" y="51"/>
                </a:cubicBezTo>
                <a:cubicBezTo>
                  <a:pt x="142" y="44"/>
                  <a:pt x="140" y="34"/>
                  <a:pt x="132" y="29"/>
                </a:cubicBezTo>
                <a:cubicBezTo>
                  <a:pt x="130" y="27"/>
                  <a:pt x="122" y="24"/>
                  <a:pt x="117" y="24"/>
                </a:cubicBezTo>
                <a:cubicBezTo>
                  <a:pt x="115" y="24"/>
                  <a:pt x="113" y="24"/>
                  <a:pt x="112" y="25"/>
                </a:cubicBezTo>
                <a:cubicBezTo>
                  <a:pt x="109" y="27"/>
                  <a:pt x="105" y="33"/>
                  <a:pt x="98" y="33"/>
                </a:cubicBezTo>
                <a:cubicBezTo>
                  <a:pt x="97" y="33"/>
                  <a:pt x="95" y="33"/>
                  <a:pt x="93" y="32"/>
                </a:cubicBezTo>
                <a:cubicBezTo>
                  <a:pt x="91" y="31"/>
                  <a:pt x="89" y="29"/>
                  <a:pt x="89" y="26"/>
                </a:cubicBezTo>
                <a:cubicBezTo>
                  <a:pt x="89" y="24"/>
                  <a:pt x="89" y="23"/>
                  <a:pt x="90" y="22"/>
                </a:cubicBezTo>
                <a:cubicBezTo>
                  <a:pt x="90" y="21"/>
                  <a:pt x="92" y="20"/>
                  <a:pt x="93" y="20"/>
                </a:cubicBezTo>
                <a:cubicBezTo>
                  <a:pt x="95" y="20"/>
                  <a:pt x="96" y="21"/>
                  <a:pt x="98" y="22"/>
                </a:cubicBezTo>
                <a:cubicBezTo>
                  <a:pt x="98" y="22"/>
                  <a:pt x="98" y="22"/>
                  <a:pt x="98" y="22"/>
                </a:cubicBezTo>
                <a:cubicBezTo>
                  <a:pt x="98" y="22"/>
                  <a:pt x="98" y="22"/>
                  <a:pt x="98" y="22"/>
                </a:cubicBezTo>
                <a:cubicBezTo>
                  <a:pt x="98" y="22"/>
                  <a:pt x="98" y="22"/>
                  <a:pt x="98" y="22"/>
                </a:cubicBezTo>
                <a:cubicBezTo>
                  <a:pt x="98" y="22"/>
                  <a:pt x="98" y="22"/>
                  <a:pt x="98" y="22"/>
                </a:cubicBezTo>
                <a:cubicBezTo>
                  <a:pt x="98" y="22"/>
                  <a:pt x="98" y="22"/>
                  <a:pt x="98" y="22"/>
                </a:cubicBezTo>
                <a:cubicBezTo>
                  <a:pt x="98" y="22"/>
                  <a:pt x="98" y="22"/>
                  <a:pt x="98" y="22"/>
                </a:cubicBezTo>
                <a:cubicBezTo>
                  <a:pt x="98" y="22"/>
                  <a:pt x="98" y="22"/>
                  <a:pt x="98" y="22"/>
                </a:cubicBezTo>
                <a:cubicBezTo>
                  <a:pt x="98" y="22"/>
                  <a:pt x="98" y="22"/>
                  <a:pt x="98" y="22"/>
                </a:cubicBezTo>
                <a:cubicBezTo>
                  <a:pt x="98" y="22"/>
                  <a:pt x="98" y="22"/>
                  <a:pt x="98" y="22"/>
                </a:cubicBezTo>
                <a:cubicBezTo>
                  <a:pt x="98" y="22"/>
                  <a:pt x="98" y="22"/>
                  <a:pt x="98" y="22"/>
                </a:cubicBezTo>
                <a:cubicBezTo>
                  <a:pt x="98" y="22"/>
                  <a:pt x="98" y="22"/>
                  <a:pt x="98" y="22"/>
                </a:cubicBezTo>
                <a:cubicBezTo>
                  <a:pt x="98" y="22"/>
                  <a:pt x="98" y="22"/>
                  <a:pt x="98" y="22"/>
                </a:cubicBezTo>
                <a:cubicBezTo>
                  <a:pt x="97" y="22"/>
                  <a:pt x="97" y="22"/>
                  <a:pt x="97" y="22"/>
                </a:cubicBezTo>
                <a:cubicBezTo>
                  <a:pt x="96" y="22"/>
                  <a:pt x="96" y="22"/>
                  <a:pt x="96" y="22"/>
                </a:cubicBezTo>
                <a:cubicBezTo>
                  <a:pt x="96" y="22"/>
                  <a:pt x="94" y="22"/>
                  <a:pt x="93" y="22"/>
                </a:cubicBezTo>
                <a:cubicBezTo>
                  <a:pt x="92" y="23"/>
                  <a:pt x="92" y="23"/>
                  <a:pt x="92" y="25"/>
                </a:cubicBezTo>
                <a:cubicBezTo>
                  <a:pt x="92" y="25"/>
                  <a:pt x="92" y="27"/>
                  <a:pt x="93" y="28"/>
                </a:cubicBezTo>
                <a:cubicBezTo>
                  <a:pt x="94" y="30"/>
                  <a:pt x="96" y="31"/>
                  <a:pt x="98" y="31"/>
                </a:cubicBezTo>
                <a:cubicBezTo>
                  <a:pt x="103" y="31"/>
                  <a:pt x="110" y="25"/>
                  <a:pt x="110" y="19"/>
                </a:cubicBezTo>
                <a:cubicBezTo>
                  <a:pt x="110" y="16"/>
                  <a:pt x="108" y="14"/>
                  <a:pt x="105" y="11"/>
                </a:cubicBezTo>
                <a:cubicBezTo>
                  <a:pt x="103" y="10"/>
                  <a:pt x="101" y="10"/>
                  <a:pt x="99" y="10"/>
                </a:cubicBezTo>
                <a:cubicBezTo>
                  <a:pt x="97" y="10"/>
                  <a:pt x="94" y="10"/>
                  <a:pt x="92" y="10"/>
                </a:cubicBezTo>
                <a:cubicBezTo>
                  <a:pt x="91" y="10"/>
                  <a:pt x="90" y="10"/>
                  <a:pt x="89" y="10"/>
                </a:cubicBezTo>
                <a:cubicBezTo>
                  <a:pt x="84" y="9"/>
                  <a:pt x="83" y="3"/>
                  <a:pt x="74" y="3"/>
                </a:cubicBezTo>
                <a:cubicBezTo>
                  <a:pt x="73" y="3"/>
                  <a:pt x="72" y="3"/>
                  <a:pt x="71" y="3"/>
                </a:cubicBezTo>
                <a:close/>
              </a:path>
            </a:pathLst>
          </a:custGeom>
          <a:solidFill>
            <a:srgbClr val="BBE4F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1" name="PA_任意多边形 247"/>
          <p:cNvSpPr>
            <a:spLocks/>
          </p:cNvSpPr>
          <p:nvPr>
            <p:custDataLst>
              <p:tags r:id="rId110"/>
            </p:custDataLst>
          </p:nvPr>
        </p:nvSpPr>
        <p:spPr bwMode="auto">
          <a:xfrm>
            <a:off x="9855200" y="4881563"/>
            <a:ext cx="368300" cy="187325"/>
          </a:xfrm>
          <a:custGeom>
            <a:avLst/>
            <a:gdLst>
              <a:gd name="T0" fmla="*/ 16 w 155"/>
              <a:gd name="T1" fmla="*/ 1 h 79"/>
              <a:gd name="T2" fmla="*/ 34 w 155"/>
              <a:gd name="T3" fmla="*/ 7 h 79"/>
              <a:gd name="T4" fmla="*/ 50 w 155"/>
              <a:gd name="T5" fmla="*/ 9 h 79"/>
              <a:gd name="T6" fmla="*/ 64 w 155"/>
              <a:gd name="T7" fmla="*/ 15 h 79"/>
              <a:gd name="T8" fmla="*/ 49 w 155"/>
              <a:gd name="T9" fmla="*/ 36 h 79"/>
              <a:gd name="T10" fmla="*/ 49 w 155"/>
              <a:gd name="T11" fmla="*/ 30 h 79"/>
              <a:gd name="T12" fmla="*/ 49 w 155"/>
              <a:gd name="T13" fmla="*/ 28 h 79"/>
              <a:gd name="T14" fmla="*/ 47 w 155"/>
              <a:gd name="T15" fmla="*/ 43 h 79"/>
              <a:gd name="T16" fmla="*/ 64 w 155"/>
              <a:gd name="T17" fmla="*/ 59 h 79"/>
              <a:gd name="T18" fmla="*/ 112 w 155"/>
              <a:gd name="T19" fmla="*/ 60 h 79"/>
              <a:gd name="T20" fmla="*/ 129 w 155"/>
              <a:gd name="T21" fmla="*/ 45 h 79"/>
              <a:gd name="T22" fmla="*/ 145 w 155"/>
              <a:gd name="T23" fmla="*/ 40 h 79"/>
              <a:gd name="T24" fmla="*/ 155 w 155"/>
              <a:gd name="T25" fmla="*/ 42 h 79"/>
              <a:gd name="T26" fmla="*/ 133 w 155"/>
              <a:gd name="T27" fmla="*/ 48 h 79"/>
              <a:gd name="T28" fmla="*/ 111 w 155"/>
              <a:gd name="T29" fmla="*/ 66 h 79"/>
              <a:gd name="T30" fmla="*/ 37 w 155"/>
              <a:gd name="T31" fmla="*/ 52 h 79"/>
              <a:gd name="T32" fmla="*/ 26 w 155"/>
              <a:gd name="T33" fmla="*/ 32 h 79"/>
              <a:gd name="T34" fmla="*/ 20 w 155"/>
              <a:gd name="T35" fmla="*/ 21 h 79"/>
              <a:gd name="T36" fmla="*/ 12 w 155"/>
              <a:gd name="T37" fmla="*/ 17 h 79"/>
              <a:gd name="T38" fmla="*/ 9 w 155"/>
              <a:gd name="T39" fmla="*/ 20 h 79"/>
              <a:gd name="T40" fmla="*/ 17 w 155"/>
              <a:gd name="T41" fmla="*/ 21 h 79"/>
              <a:gd name="T42" fmla="*/ 17 w 155"/>
              <a:gd name="T43" fmla="*/ 24 h 79"/>
              <a:gd name="T44" fmla="*/ 7 w 155"/>
              <a:gd name="T45" fmla="*/ 28 h 79"/>
              <a:gd name="T46" fmla="*/ 4 w 155"/>
              <a:gd name="T47" fmla="*/ 7 h 79"/>
              <a:gd name="T48" fmla="*/ 16 w 155"/>
              <a:gd name="T49" fmla="*/ 1 h 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55" h="79">
                <a:moveTo>
                  <a:pt x="16" y="1"/>
                </a:moveTo>
                <a:cubicBezTo>
                  <a:pt x="24" y="0"/>
                  <a:pt x="29" y="5"/>
                  <a:pt x="34" y="7"/>
                </a:cubicBezTo>
                <a:cubicBezTo>
                  <a:pt x="36" y="6"/>
                  <a:pt x="46" y="4"/>
                  <a:pt x="50" y="9"/>
                </a:cubicBezTo>
                <a:cubicBezTo>
                  <a:pt x="54" y="14"/>
                  <a:pt x="58" y="7"/>
                  <a:pt x="64" y="15"/>
                </a:cubicBezTo>
                <a:cubicBezTo>
                  <a:pt x="73" y="28"/>
                  <a:pt x="54" y="47"/>
                  <a:pt x="49" y="36"/>
                </a:cubicBezTo>
                <a:cubicBezTo>
                  <a:pt x="48" y="34"/>
                  <a:pt x="49" y="30"/>
                  <a:pt x="49" y="30"/>
                </a:cubicBezTo>
                <a:cubicBezTo>
                  <a:pt x="49" y="30"/>
                  <a:pt x="49" y="29"/>
                  <a:pt x="49" y="28"/>
                </a:cubicBezTo>
                <a:cubicBezTo>
                  <a:pt x="45" y="32"/>
                  <a:pt x="44" y="37"/>
                  <a:pt x="47" y="43"/>
                </a:cubicBezTo>
                <a:cubicBezTo>
                  <a:pt x="50" y="51"/>
                  <a:pt x="58" y="55"/>
                  <a:pt x="64" y="59"/>
                </a:cubicBezTo>
                <a:cubicBezTo>
                  <a:pt x="82" y="71"/>
                  <a:pt x="98" y="69"/>
                  <a:pt x="112" y="60"/>
                </a:cubicBezTo>
                <a:cubicBezTo>
                  <a:pt x="118" y="57"/>
                  <a:pt x="125" y="49"/>
                  <a:pt x="129" y="45"/>
                </a:cubicBezTo>
                <a:cubicBezTo>
                  <a:pt x="133" y="42"/>
                  <a:pt x="139" y="40"/>
                  <a:pt x="145" y="40"/>
                </a:cubicBezTo>
                <a:cubicBezTo>
                  <a:pt x="155" y="42"/>
                  <a:pt x="155" y="42"/>
                  <a:pt x="155" y="42"/>
                </a:cubicBezTo>
                <a:cubicBezTo>
                  <a:pt x="144" y="44"/>
                  <a:pt x="136" y="44"/>
                  <a:pt x="133" y="48"/>
                </a:cubicBezTo>
                <a:cubicBezTo>
                  <a:pt x="126" y="54"/>
                  <a:pt x="119" y="62"/>
                  <a:pt x="111" y="66"/>
                </a:cubicBezTo>
                <a:cubicBezTo>
                  <a:pt x="86" y="79"/>
                  <a:pt x="51" y="66"/>
                  <a:pt x="37" y="52"/>
                </a:cubicBezTo>
                <a:cubicBezTo>
                  <a:pt x="32" y="47"/>
                  <a:pt x="29" y="39"/>
                  <a:pt x="26" y="32"/>
                </a:cubicBezTo>
                <a:cubicBezTo>
                  <a:pt x="24" y="27"/>
                  <a:pt x="22" y="25"/>
                  <a:pt x="20" y="21"/>
                </a:cubicBezTo>
                <a:cubicBezTo>
                  <a:pt x="18" y="18"/>
                  <a:pt x="15" y="17"/>
                  <a:pt x="12" y="17"/>
                </a:cubicBezTo>
                <a:cubicBezTo>
                  <a:pt x="9" y="20"/>
                  <a:pt x="9" y="20"/>
                  <a:pt x="9" y="20"/>
                </a:cubicBezTo>
                <a:cubicBezTo>
                  <a:pt x="14" y="18"/>
                  <a:pt x="16" y="20"/>
                  <a:pt x="17" y="21"/>
                </a:cubicBezTo>
                <a:cubicBezTo>
                  <a:pt x="17" y="21"/>
                  <a:pt x="17" y="23"/>
                  <a:pt x="17" y="24"/>
                </a:cubicBezTo>
                <a:cubicBezTo>
                  <a:pt x="17" y="28"/>
                  <a:pt x="15" y="31"/>
                  <a:pt x="7" y="28"/>
                </a:cubicBezTo>
                <a:cubicBezTo>
                  <a:pt x="2" y="26"/>
                  <a:pt x="0" y="12"/>
                  <a:pt x="4" y="7"/>
                </a:cubicBezTo>
                <a:cubicBezTo>
                  <a:pt x="6" y="4"/>
                  <a:pt x="11" y="1"/>
                  <a:pt x="16" y="1"/>
                </a:cubicBezTo>
                <a:close/>
              </a:path>
            </a:pathLst>
          </a:custGeom>
          <a:solidFill>
            <a:srgbClr val="BBE4F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2" name="PA_任意多边形 248"/>
          <p:cNvSpPr>
            <a:spLocks/>
          </p:cNvSpPr>
          <p:nvPr>
            <p:custDataLst>
              <p:tags r:id="rId111"/>
            </p:custDataLst>
          </p:nvPr>
        </p:nvSpPr>
        <p:spPr bwMode="auto">
          <a:xfrm>
            <a:off x="9859963" y="4881563"/>
            <a:ext cx="363538" cy="171450"/>
          </a:xfrm>
          <a:custGeom>
            <a:avLst/>
            <a:gdLst>
              <a:gd name="T0" fmla="*/ 14 w 153"/>
              <a:gd name="T1" fmla="*/ 1 h 72"/>
              <a:gd name="T2" fmla="*/ 32 w 153"/>
              <a:gd name="T3" fmla="*/ 8 h 72"/>
              <a:gd name="T4" fmla="*/ 32 w 153"/>
              <a:gd name="T5" fmla="*/ 8 h 72"/>
              <a:gd name="T6" fmla="*/ 48 w 153"/>
              <a:gd name="T7" fmla="*/ 9 h 72"/>
              <a:gd name="T8" fmla="*/ 55 w 153"/>
              <a:gd name="T9" fmla="*/ 11 h 72"/>
              <a:gd name="T10" fmla="*/ 64 w 153"/>
              <a:gd name="T11" fmla="*/ 23 h 72"/>
              <a:gd name="T12" fmla="*/ 52 w 153"/>
              <a:gd name="T13" fmla="*/ 39 h 72"/>
              <a:gd name="T14" fmla="*/ 46 w 153"/>
              <a:gd name="T15" fmla="*/ 33 h 72"/>
              <a:gd name="T16" fmla="*/ 47 w 153"/>
              <a:gd name="T17" fmla="*/ 30 h 72"/>
              <a:gd name="T18" fmla="*/ 47 w 153"/>
              <a:gd name="T19" fmla="*/ 28 h 72"/>
              <a:gd name="T20" fmla="*/ 47 w 153"/>
              <a:gd name="T21" fmla="*/ 28 h 72"/>
              <a:gd name="T22" fmla="*/ 45 w 153"/>
              <a:gd name="T23" fmla="*/ 44 h 72"/>
              <a:gd name="T24" fmla="*/ 87 w 153"/>
              <a:gd name="T25" fmla="*/ 67 h 72"/>
              <a:gd name="T26" fmla="*/ 127 w 153"/>
              <a:gd name="T27" fmla="*/ 45 h 72"/>
              <a:gd name="T28" fmla="*/ 143 w 153"/>
              <a:gd name="T29" fmla="*/ 40 h 72"/>
              <a:gd name="T30" fmla="*/ 153 w 153"/>
              <a:gd name="T31" fmla="*/ 42 h 72"/>
              <a:gd name="T32" fmla="*/ 153 w 153"/>
              <a:gd name="T33" fmla="*/ 42 h 72"/>
              <a:gd name="T34" fmla="*/ 109 w 153"/>
              <a:gd name="T35" fmla="*/ 66 h 72"/>
              <a:gd name="T36" fmla="*/ 35 w 153"/>
              <a:gd name="T37" fmla="*/ 52 h 72"/>
              <a:gd name="T38" fmla="*/ 18 w 153"/>
              <a:gd name="T39" fmla="*/ 21 h 72"/>
              <a:gd name="T40" fmla="*/ 10 w 153"/>
              <a:gd name="T41" fmla="*/ 17 h 72"/>
              <a:gd name="T42" fmla="*/ 7 w 153"/>
              <a:gd name="T43" fmla="*/ 20 h 72"/>
              <a:gd name="T44" fmla="*/ 15 w 153"/>
              <a:gd name="T45" fmla="*/ 21 h 72"/>
              <a:gd name="T46" fmla="*/ 15 w 153"/>
              <a:gd name="T47" fmla="*/ 21 h 72"/>
              <a:gd name="T48" fmla="*/ 15 w 153"/>
              <a:gd name="T49" fmla="*/ 21 h 72"/>
              <a:gd name="T50" fmla="*/ 15 w 153"/>
              <a:gd name="T51" fmla="*/ 21 h 72"/>
              <a:gd name="T52" fmla="*/ 15 w 153"/>
              <a:gd name="T53" fmla="*/ 21 h 72"/>
              <a:gd name="T54" fmla="*/ 15 w 153"/>
              <a:gd name="T55" fmla="*/ 21 h 72"/>
              <a:gd name="T56" fmla="*/ 15 w 153"/>
              <a:gd name="T57" fmla="*/ 21 h 72"/>
              <a:gd name="T58" fmla="*/ 15 w 153"/>
              <a:gd name="T59" fmla="*/ 21 h 72"/>
              <a:gd name="T60" fmla="*/ 15 w 153"/>
              <a:gd name="T61" fmla="*/ 24 h 72"/>
              <a:gd name="T62" fmla="*/ 6 w 153"/>
              <a:gd name="T63" fmla="*/ 28 h 72"/>
              <a:gd name="T64" fmla="*/ 2 w 153"/>
              <a:gd name="T65" fmla="*/ 7 h 72"/>
              <a:gd name="T66" fmla="*/ 14 w 153"/>
              <a:gd name="T67" fmla="*/ 1 h 72"/>
              <a:gd name="T68" fmla="*/ 2 w 153"/>
              <a:gd name="T69" fmla="*/ 7 h 72"/>
              <a:gd name="T70" fmla="*/ 5 w 153"/>
              <a:gd name="T71" fmla="*/ 28 h 72"/>
              <a:gd name="T72" fmla="*/ 15 w 153"/>
              <a:gd name="T73" fmla="*/ 24 h 72"/>
              <a:gd name="T74" fmla="*/ 15 w 153"/>
              <a:gd name="T75" fmla="*/ 22 h 72"/>
              <a:gd name="T76" fmla="*/ 15 w 153"/>
              <a:gd name="T77" fmla="*/ 21 h 72"/>
              <a:gd name="T78" fmla="*/ 15 w 153"/>
              <a:gd name="T79" fmla="*/ 21 h 72"/>
              <a:gd name="T80" fmla="*/ 15 w 153"/>
              <a:gd name="T81" fmla="*/ 21 h 72"/>
              <a:gd name="T82" fmla="*/ 11 w 153"/>
              <a:gd name="T83" fmla="*/ 19 h 72"/>
              <a:gd name="T84" fmla="*/ 7 w 153"/>
              <a:gd name="T85" fmla="*/ 20 h 72"/>
              <a:gd name="T86" fmla="*/ 10 w 153"/>
              <a:gd name="T87" fmla="*/ 17 h 72"/>
              <a:gd name="T88" fmla="*/ 10 w 153"/>
              <a:gd name="T89" fmla="*/ 17 h 72"/>
              <a:gd name="T90" fmla="*/ 24 w 153"/>
              <a:gd name="T91" fmla="*/ 32 h 72"/>
              <a:gd name="T92" fmla="*/ 86 w 153"/>
              <a:gd name="T93" fmla="*/ 72 h 72"/>
              <a:gd name="T94" fmla="*/ 131 w 153"/>
              <a:gd name="T95" fmla="*/ 48 h 72"/>
              <a:gd name="T96" fmla="*/ 153 w 153"/>
              <a:gd name="T97" fmla="*/ 42 h 72"/>
              <a:gd name="T98" fmla="*/ 143 w 153"/>
              <a:gd name="T99" fmla="*/ 40 h 72"/>
              <a:gd name="T100" fmla="*/ 110 w 153"/>
              <a:gd name="T101" fmla="*/ 60 h 72"/>
              <a:gd name="T102" fmla="*/ 62 w 153"/>
              <a:gd name="T103" fmla="*/ 59 h 72"/>
              <a:gd name="T104" fmla="*/ 43 w 153"/>
              <a:gd name="T105" fmla="*/ 37 h 72"/>
              <a:gd name="T106" fmla="*/ 47 w 153"/>
              <a:gd name="T107" fmla="*/ 28 h 72"/>
              <a:gd name="T108" fmla="*/ 46 w 153"/>
              <a:gd name="T109" fmla="*/ 30 h 72"/>
              <a:gd name="T110" fmla="*/ 46 w 153"/>
              <a:gd name="T111" fmla="*/ 30 h 72"/>
              <a:gd name="T112" fmla="*/ 46 w 153"/>
              <a:gd name="T113" fmla="*/ 36 h 72"/>
              <a:gd name="T114" fmla="*/ 64 w 153"/>
              <a:gd name="T115" fmla="*/ 23 h 72"/>
              <a:gd name="T116" fmla="*/ 55 w 153"/>
              <a:gd name="T117" fmla="*/ 11 h 72"/>
              <a:gd name="T118" fmla="*/ 48 w 153"/>
              <a:gd name="T119" fmla="*/ 9 h 72"/>
              <a:gd name="T120" fmla="*/ 32 w 153"/>
              <a:gd name="T121" fmla="*/ 7 h 72"/>
              <a:gd name="T122" fmla="*/ 32 w 153"/>
              <a:gd name="T123" fmla="*/ 7 h 72"/>
              <a:gd name="T124" fmla="*/ 14 w 153"/>
              <a:gd name="T125" fmla="*/ 1 h 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53" h="72">
                <a:moveTo>
                  <a:pt x="14" y="1"/>
                </a:moveTo>
                <a:cubicBezTo>
                  <a:pt x="14" y="1"/>
                  <a:pt x="14" y="1"/>
                  <a:pt x="14" y="1"/>
                </a:cubicBezTo>
                <a:cubicBezTo>
                  <a:pt x="15" y="1"/>
                  <a:pt x="15" y="1"/>
                  <a:pt x="16" y="1"/>
                </a:cubicBezTo>
                <a:cubicBezTo>
                  <a:pt x="23" y="1"/>
                  <a:pt x="28" y="5"/>
                  <a:pt x="32" y="8"/>
                </a:cubicBezTo>
                <a:cubicBezTo>
                  <a:pt x="32" y="8"/>
                  <a:pt x="32" y="8"/>
                  <a:pt x="32" y="8"/>
                </a:cubicBezTo>
                <a:cubicBezTo>
                  <a:pt x="32" y="8"/>
                  <a:pt x="32" y="8"/>
                  <a:pt x="32" y="8"/>
                </a:cubicBezTo>
                <a:cubicBezTo>
                  <a:pt x="33" y="7"/>
                  <a:pt x="36" y="6"/>
                  <a:pt x="40" y="6"/>
                </a:cubicBezTo>
                <a:cubicBezTo>
                  <a:pt x="43" y="6"/>
                  <a:pt x="46" y="7"/>
                  <a:pt x="48" y="9"/>
                </a:cubicBezTo>
                <a:cubicBezTo>
                  <a:pt x="49" y="11"/>
                  <a:pt x="51" y="11"/>
                  <a:pt x="52" y="11"/>
                </a:cubicBezTo>
                <a:cubicBezTo>
                  <a:pt x="53" y="11"/>
                  <a:pt x="54" y="11"/>
                  <a:pt x="55" y="11"/>
                </a:cubicBezTo>
                <a:cubicBezTo>
                  <a:pt x="57" y="11"/>
                  <a:pt x="59" y="12"/>
                  <a:pt x="62" y="15"/>
                </a:cubicBezTo>
                <a:cubicBezTo>
                  <a:pt x="63" y="18"/>
                  <a:pt x="64" y="21"/>
                  <a:pt x="64" y="23"/>
                </a:cubicBezTo>
                <a:cubicBezTo>
                  <a:pt x="64" y="27"/>
                  <a:pt x="62" y="31"/>
                  <a:pt x="60" y="34"/>
                </a:cubicBezTo>
                <a:cubicBezTo>
                  <a:pt x="58" y="37"/>
                  <a:pt x="55" y="39"/>
                  <a:pt x="52" y="39"/>
                </a:cubicBezTo>
                <a:cubicBezTo>
                  <a:pt x="50" y="39"/>
                  <a:pt x="48" y="38"/>
                  <a:pt x="47" y="36"/>
                </a:cubicBezTo>
                <a:cubicBezTo>
                  <a:pt x="46" y="35"/>
                  <a:pt x="46" y="34"/>
                  <a:pt x="46" y="33"/>
                </a:cubicBezTo>
                <a:cubicBezTo>
                  <a:pt x="46" y="32"/>
                  <a:pt x="47" y="30"/>
                  <a:pt x="47" y="30"/>
                </a:cubicBezTo>
                <a:cubicBezTo>
                  <a:pt x="47" y="30"/>
                  <a:pt x="47" y="30"/>
                  <a:pt x="47" y="30"/>
                </a:cubicBezTo>
                <a:cubicBezTo>
                  <a:pt x="47" y="30"/>
                  <a:pt x="47" y="30"/>
                  <a:pt x="47" y="30"/>
                </a:cubicBezTo>
                <a:cubicBezTo>
                  <a:pt x="47" y="30"/>
                  <a:pt x="47" y="29"/>
                  <a:pt x="47" y="28"/>
                </a:cubicBezTo>
                <a:cubicBezTo>
                  <a:pt x="47" y="28"/>
                  <a:pt x="47" y="28"/>
                  <a:pt x="47" y="28"/>
                </a:cubicBezTo>
                <a:cubicBezTo>
                  <a:pt x="47" y="28"/>
                  <a:pt x="47" y="28"/>
                  <a:pt x="47" y="28"/>
                </a:cubicBezTo>
                <a:cubicBezTo>
                  <a:pt x="44" y="30"/>
                  <a:pt x="43" y="33"/>
                  <a:pt x="43" y="37"/>
                </a:cubicBezTo>
                <a:cubicBezTo>
                  <a:pt x="43" y="39"/>
                  <a:pt x="44" y="41"/>
                  <a:pt x="45" y="44"/>
                </a:cubicBezTo>
                <a:cubicBezTo>
                  <a:pt x="48" y="51"/>
                  <a:pt x="56" y="55"/>
                  <a:pt x="62" y="60"/>
                </a:cubicBezTo>
                <a:cubicBezTo>
                  <a:pt x="71" y="65"/>
                  <a:pt x="79" y="67"/>
                  <a:pt x="87" y="67"/>
                </a:cubicBezTo>
                <a:cubicBezTo>
                  <a:pt x="95" y="67"/>
                  <a:pt x="103" y="65"/>
                  <a:pt x="110" y="60"/>
                </a:cubicBezTo>
                <a:cubicBezTo>
                  <a:pt x="116" y="57"/>
                  <a:pt x="124" y="49"/>
                  <a:pt x="127" y="45"/>
                </a:cubicBezTo>
                <a:cubicBezTo>
                  <a:pt x="131" y="42"/>
                  <a:pt x="137" y="40"/>
                  <a:pt x="143" y="40"/>
                </a:cubicBezTo>
                <a:cubicBezTo>
                  <a:pt x="143" y="40"/>
                  <a:pt x="143" y="40"/>
                  <a:pt x="143" y="40"/>
                </a:cubicBezTo>
                <a:cubicBezTo>
                  <a:pt x="143" y="40"/>
                  <a:pt x="143" y="40"/>
                  <a:pt x="143" y="40"/>
                </a:cubicBezTo>
                <a:cubicBezTo>
                  <a:pt x="153" y="42"/>
                  <a:pt x="153" y="42"/>
                  <a:pt x="153" y="42"/>
                </a:cubicBezTo>
                <a:cubicBezTo>
                  <a:pt x="153" y="42"/>
                  <a:pt x="153" y="42"/>
                  <a:pt x="153" y="42"/>
                </a:cubicBezTo>
                <a:cubicBezTo>
                  <a:pt x="153" y="42"/>
                  <a:pt x="153" y="42"/>
                  <a:pt x="153" y="42"/>
                </a:cubicBezTo>
                <a:cubicBezTo>
                  <a:pt x="142" y="43"/>
                  <a:pt x="134" y="44"/>
                  <a:pt x="131" y="48"/>
                </a:cubicBezTo>
                <a:cubicBezTo>
                  <a:pt x="124" y="54"/>
                  <a:pt x="117" y="62"/>
                  <a:pt x="109" y="66"/>
                </a:cubicBezTo>
                <a:cubicBezTo>
                  <a:pt x="102" y="70"/>
                  <a:pt x="94" y="71"/>
                  <a:pt x="86" y="71"/>
                </a:cubicBezTo>
                <a:cubicBezTo>
                  <a:pt x="66" y="71"/>
                  <a:pt x="45" y="62"/>
                  <a:pt x="35" y="52"/>
                </a:cubicBezTo>
                <a:cubicBezTo>
                  <a:pt x="30" y="47"/>
                  <a:pt x="27" y="39"/>
                  <a:pt x="24" y="32"/>
                </a:cubicBezTo>
                <a:cubicBezTo>
                  <a:pt x="22" y="27"/>
                  <a:pt x="21" y="25"/>
                  <a:pt x="18" y="21"/>
                </a:cubicBezTo>
                <a:cubicBezTo>
                  <a:pt x="16" y="18"/>
                  <a:pt x="13" y="17"/>
                  <a:pt x="10" y="17"/>
                </a:cubicBezTo>
                <a:cubicBezTo>
                  <a:pt x="10" y="17"/>
                  <a:pt x="10" y="17"/>
                  <a:pt x="10" y="17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8" y="19"/>
                  <a:pt x="10" y="19"/>
                  <a:pt x="11" y="19"/>
                </a:cubicBezTo>
                <a:cubicBezTo>
                  <a:pt x="13" y="19"/>
                  <a:pt x="14" y="20"/>
                  <a:pt x="15" y="21"/>
                </a:cubicBezTo>
                <a:cubicBezTo>
                  <a:pt x="15" y="22"/>
                  <a:pt x="15" y="22"/>
                  <a:pt x="15" y="22"/>
                </a:cubicBezTo>
                <a:cubicBezTo>
                  <a:pt x="15" y="21"/>
                  <a:pt x="15" y="21"/>
                  <a:pt x="15" y="21"/>
                </a:cubicBezTo>
                <a:cubicBezTo>
                  <a:pt x="15" y="21"/>
                  <a:pt x="15" y="21"/>
                  <a:pt x="15" y="21"/>
                </a:cubicBezTo>
                <a:cubicBezTo>
                  <a:pt x="15" y="21"/>
                  <a:pt x="15" y="21"/>
                  <a:pt x="15" y="21"/>
                </a:cubicBezTo>
                <a:cubicBezTo>
                  <a:pt x="15" y="21"/>
                  <a:pt x="15" y="21"/>
                  <a:pt x="15" y="21"/>
                </a:cubicBezTo>
                <a:cubicBezTo>
                  <a:pt x="15" y="21"/>
                  <a:pt x="15" y="21"/>
                  <a:pt x="15" y="21"/>
                </a:cubicBezTo>
                <a:cubicBezTo>
                  <a:pt x="15" y="21"/>
                  <a:pt x="15" y="21"/>
                  <a:pt x="15" y="21"/>
                </a:cubicBezTo>
                <a:cubicBezTo>
                  <a:pt x="15" y="21"/>
                  <a:pt x="15" y="21"/>
                  <a:pt x="15" y="21"/>
                </a:cubicBezTo>
                <a:cubicBezTo>
                  <a:pt x="15" y="21"/>
                  <a:pt x="15" y="21"/>
                  <a:pt x="15" y="21"/>
                </a:cubicBezTo>
                <a:cubicBezTo>
                  <a:pt x="15" y="21"/>
                  <a:pt x="15" y="21"/>
                  <a:pt x="15" y="21"/>
                </a:cubicBezTo>
                <a:cubicBezTo>
                  <a:pt x="15" y="21"/>
                  <a:pt x="15" y="21"/>
                  <a:pt x="15" y="21"/>
                </a:cubicBezTo>
                <a:cubicBezTo>
                  <a:pt x="15" y="21"/>
                  <a:pt x="15" y="21"/>
                  <a:pt x="15" y="21"/>
                </a:cubicBezTo>
                <a:cubicBezTo>
                  <a:pt x="15" y="21"/>
                  <a:pt x="15" y="21"/>
                  <a:pt x="15" y="21"/>
                </a:cubicBezTo>
                <a:cubicBezTo>
                  <a:pt x="15" y="21"/>
                  <a:pt x="15" y="21"/>
                  <a:pt x="15" y="21"/>
                </a:cubicBezTo>
                <a:cubicBezTo>
                  <a:pt x="15" y="22"/>
                  <a:pt x="15" y="23"/>
                  <a:pt x="15" y="24"/>
                </a:cubicBezTo>
                <a:cubicBezTo>
                  <a:pt x="15" y="24"/>
                  <a:pt x="15" y="24"/>
                  <a:pt x="15" y="24"/>
                </a:cubicBezTo>
                <a:cubicBezTo>
                  <a:pt x="15" y="27"/>
                  <a:pt x="14" y="29"/>
                  <a:pt x="10" y="29"/>
                </a:cubicBezTo>
                <a:cubicBezTo>
                  <a:pt x="9" y="29"/>
                  <a:pt x="7" y="29"/>
                  <a:pt x="6" y="28"/>
                </a:cubicBezTo>
                <a:cubicBezTo>
                  <a:pt x="2" y="27"/>
                  <a:pt x="0" y="21"/>
                  <a:pt x="0" y="15"/>
                </a:cubicBezTo>
                <a:cubicBezTo>
                  <a:pt x="0" y="12"/>
                  <a:pt x="0" y="9"/>
                  <a:pt x="2" y="7"/>
                </a:cubicBezTo>
                <a:cubicBezTo>
                  <a:pt x="4" y="4"/>
                  <a:pt x="10" y="1"/>
                  <a:pt x="14" y="1"/>
                </a:cubicBezTo>
                <a:cubicBezTo>
                  <a:pt x="14" y="1"/>
                  <a:pt x="14" y="1"/>
                  <a:pt x="14" y="1"/>
                </a:cubicBezTo>
                <a:cubicBezTo>
                  <a:pt x="14" y="1"/>
                  <a:pt x="14" y="1"/>
                  <a:pt x="14" y="1"/>
                </a:cubicBezTo>
                <a:cubicBezTo>
                  <a:pt x="9" y="1"/>
                  <a:pt x="4" y="4"/>
                  <a:pt x="2" y="7"/>
                </a:cubicBezTo>
                <a:cubicBezTo>
                  <a:pt x="0" y="9"/>
                  <a:pt x="0" y="12"/>
                  <a:pt x="0" y="15"/>
                </a:cubicBezTo>
                <a:cubicBezTo>
                  <a:pt x="0" y="21"/>
                  <a:pt x="2" y="27"/>
                  <a:pt x="5" y="28"/>
                </a:cubicBezTo>
                <a:cubicBezTo>
                  <a:pt x="7" y="29"/>
                  <a:pt x="9" y="29"/>
                  <a:pt x="10" y="29"/>
                </a:cubicBezTo>
                <a:cubicBezTo>
                  <a:pt x="14" y="29"/>
                  <a:pt x="15" y="27"/>
                  <a:pt x="15" y="24"/>
                </a:cubicBezTo>
                <a:cubicBezTo>
                  <a:pt x="15" y="24"/>
                  <a:pt x="15" y="24"/>
                  <a:pt x="15" y="24"/>
                </a:cubicBezTo>
                <a:cubicBezTo>
                  <a:pt x="15" y="24"/>
                  <a:pt x="15" y="23"/>
                  <a:pt x="15" y="22"/>
                </a:cubicBezTo>
                <a:cubicBezTo>
                  <a:pt x="15" y="22"/>
                  <a:pt x="15" y="22"/>
                  <a:pt x="15" y="22"/>
                </a:cubicBezTo>
                <a:cubicBezTo>
                  <a:pt x="15" y="21"/>
                  <a:pt x="15" y="21"/>
                  <a:pt x="15" y="21"/>
                </a:cubicBezTo>
                <a:cubicBezTo>
                  <a:pt x="15" y="21"/>
                  <a:pt x="15" y="21"/>
                  <a:pt x="15" y="21"/>
                </a:cubicBezTo>
                <a:cubicBezTo>
                  <a:pt x="15" y="21"/>
                  <a:pt x="15" y="21"/>
                  <a:pt x="15" y="21"/>
                </a:cubicBezTo>
                <a:cubicBezTo>
                  <a:pt x="15" y="21"/>
                  <a:pt x="15" y="21"/>
                  <a:pt x="15" y="21"/>
                </a:cubicBezTo>
                <a:cubicBezTo>
                  <a:pt x="15" y="21"/>
                  <a:pt x="15" y="21"/>
                  <a:pt x="15" y="21"/>
                </a:cubicBezTo>
                <a:cubicBezTo>
                  <a:pt x="15" y="21"/>
                  <a:pt x="15" y="21"/>
                  <a:pt x="15" y="21"/>
                </a:cubicBezTo>
                <a:cubicBezTo>
                  <a:pt x="14" y="20"/>
                  <a:pt x="13" y="19"/>
                  <a:pt x="11" y="19"/>
                </a:cubicBezTo>
                <a:cubicBezTo>
                  <a:pt x="10" y="19"/>
                  <a:pt x="8" y="19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10" y="17"/>
                  <a:pt x="10" y="17"/>
                  <a:pt x="10" y="17"/>
                </a:cubicBezTo>
                <a:cubicBezTo>
                  <a:pt x="10" y="17"/>
                  <a:pt x="10" y="17"/>
                  <a:pt x="10" y="17"/>
                </a:cubicBezTo>
                <a:cubicBezTo>
                  <a:pt x="10" y="17"/>
                  <a:pt x="10" y="17"/>
                  <a:pt x="10" y="17"/>
                </a:cubicBezTo>
                <a:cubicBezTo>
                  <a:pt x="13" y="17"/>
                  <a:pt x="16" y="18"/>
                  <a:pt x="18" y="21"/>
                </a:cubicBezTo>
                <a:cubicBezTo>
                  <a:pt x="20" y="25"/>
                  <a:pt x="22" y="27"/>
                  <a:pt x="24" y="32"/>
                </a:cubicBezTo>
                <a:cubicBezTo>
                  <a:pt x="27" y="39"/>
                  <a:pt x="30" y="47"/>
                  <a:pt x="35" y="52"/>
                </a:cubicBezTo>
                <a:cubicBezTo>
                  <a:pt x="45" y="62"/>
                  <a:pt x="66" y="72"/>
                  <a:pt x="86" y="72"/>
                </a:cubicBezTo>
                <a:cubicBezTo>
                  <a:pt x="94" y="72"/>
                  <a:pt x="102" y="70"/>
                  <a:pt x="109" y="66"/>
                </a:cubicBezTo>
                <a:cubicBezTo>
                  <a:pt x="117" y="62"/>
                  <a:pt x="124" y="54"/>
                  <a:pt x="131" y="48"/>
                </a:cubicBezTo>
                <a:cubicBezTo>
                  <a:pt x="134" y="45"/>
                  <a:pt x="142" y="44"/>
                  <a:pt x="153" y="42"/>
                </a:cubicBezTo>
                <a:cubicBezTo>
                  <a:pt x="153" y="42"/>
                  <a:pt x="153" y="42"/>
                  <a:pt x="153" y="42"/>
                </a:cubicBezTo>
                <a:cubicBezTo>
                  <a:pt x="143" y="40"/>
                  <a:pt x="143" y="40"/>
                  <a:pt x="143" y="40"/>
                </a:cubicBezTo>
                <a:cubicBezTo>
                  <a:pt x="143" y="40"/>
                  <a:pt x="143" y="40"/>
                  <a:pt x="143" y="40"/>
                </a:cubicBezTo>
                <a:cubicBezTo>
                  <a:pt x="137" y="40"/>
                  <a:pt x="131" y="42"/>
                  <a:pt x="127" y="45"/>
                </a:cubicBezTo>
                <a:cubicBezTo>
                  <a:pt x="123" y="49"/>
                  <a:pt x="116" y="57"/>
                  <a:pt x="110" y="60"/>
                </a:cubicBezTo>
                <a:cubicBezTo>
                  <a:pt x="103" y="65"/>
                  <a:pt x="95" y="67"/>
                  <a:pt x="87" y="67"/>
                </a:cubicBezTo>
                <a:cubicBezTo>
                  <a:pt x="79" y="67"/>
                  <a:pt x="71" y="65"/>
                  <a:pt x="62" y="59"/>
                </a:cubicBezTo>
                <a:cubicBezTo>
                  <a:pt x="56" y="55"/>
                  <a:pt x="48" y="51"/>
                  <a:pt x="45" y="43"/>
                </a:cubicBezTo>
                <a:cubicBezTo>
                  <a:pt x="44" y="41"/>
                  <a:pt x="43" y="39"/>
                  <a:pt x="43" y="37"/>
                </a:cubicBezTo>
                <a:cubicBezTo>
                  <a:pt x="43" y="33"/>
                  <a:pt x="45" y="30"/>
                  <a:pt x="47" y="28"/>
                </a:cubicBezTo>
                <a:cubicBezTo>
                  <a:pt x="47" y="28"/>
                  <a:pt x="47" y="28"/>
                  <a:pt x="47" y="28"/>
                </a:cubicBezTo>
                <a:cubicBezTo>
                  <a:pt x="47" y="28"/>
                  <a:pt x="47" y="28"/>
                  <a:pt x="47" y="28"/>
                </a:cubicBezTo>
                <a:cubicBezTo>
                  <a:pt x="47" y="29"/>
                  <a:pt x="46" y="30"/>
                  <a:pt x="46" y="30"/>
                </a:cubicBezTo>
                <a:cubicBezTo>
                  <a:pt x="46" y="30"/>
                  <a:pt x="46" y="30"/>
                  <a:pt x="46" y="30"/>
                </a:cubicBezTo>
                <a:cubicBezTo>
                  <a:pt x="46" y="30"/>
                  <a:pt x="46" y="30"/>
                  <a:pt x="46" y="30"/>
                </a:cubicBezTo>
                <a:cubicBezTo>
                  <a:pt x="46" y="30"/>
                  <a:pt x="46" y="32"/>
                  <a:pt x="46" y="33"/>
                </a:cubicBezTo>
                <a:cubicBezTo>
                  <a:pt x="46" y="34"/>
                  <a:pt x="46" y="35"/>
                  <a:pt x="46" y="36"/>
                </a:cubicBezTo>
                <a:cubicBezTo>
                  <a:pt x="48" y="38"/>
                  <a:pt x="50" y="39"/>
                  <a:pt x="52" y="39"/>
                </a:cubicBezTo>
                <a:cubicBezTo>
                  <a:pt x="57" y="39"/>
                  <a:pt x="64" y="31"/>
                  <a:pt x="64" y="23"/>
                </a:cubicBezTo>
                <a:cubicBezTo>
                  <a:pt x="64" y="21"/>
                  <a:pt x="64" y="18"/>
                  <a:pt x="62" y="15"/>
                </a:cubicBezTo>
                <a:cubicBezTo>
                  <a:pt x="59" y="11"/>
                  <a:pt x="57" y="11"/>
                  <a:pt x="55" y="11"/>
                </a:cubicBezTo>
                <a:cubicBezTo>
                  <a:pt x="54" y="11"/>
                  <a:pt x="53" y="11"/>
                  <a:pt x="52" y="11"/>
                </a:cubicBezTo>
                <a:cubicBezTo>
                  <a:pt x="51" y="11"/>
                  <a:pt x="49" y="11"/>
                  <a:pt x="48" y="9"/>
                </a:cubicBezTo>
                <a:cubicBezTo>
                  <a:pt x="46" y="6"/>
                  <a:pt x="43" y="6"/>
                  <a:pt x="40" y="6"/>
                </a:cubicBezTo>
                <a:cubicBezTo>
                  <a:pt x="36" y="6"/>
                  <a:pt x="33" y="7"/>
                  <a:pt x="32" y="7"/>
                </a:cubicBezTo>
                <a:cubicBezTo>
                  <a:pt x="32" y="7"/>
                  <a:pt x="32" y="7"/>
                  <a:pt x="32" y="7"/>
                </a:cubicBezTo>
                <a:cubicBezTo>
                  <a:pt x="32" y="7"/>
                  <a:pt x="32" y="7"/>
                  <a:pt x="32" y="7"/>
                </a:cubicBezTo>
                <a:cubicBezTo>
                  <a:pt x="28" y="5"/>
                  <a:pt x="23" y="0"/>
                  <a:pt x="16" y="0"/>
                </a:cubicBezTo>
                <a:cubicBezTo>
                  <a:pt x="15" y="0"/>
                  <a:pt x="15" y="0"/>
                  <a:pt x="14" y="1"/>
                </a:cubicBezTo>
                <a:close/>
              </a:path>
            </a:pathLst>
          </a:custGeom>
          <a:solidFill>
            <a:srgbClr val="BBE4F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3" name="PA_任意多边形 249"/>
          <p:cNvSpPr>
            <a:spLocks/>
          </p:cNvSpPr>
          <p:nvPr>
            <p:custDataLst>
              <p:tags r:id="rId112"/>
            </p:custDataLst>
          </p:nvPr>
        </p:nvSpPr>
        <p:spPr bwMode="auto">
          <a:xfrm>
            <a:off x="10026650" y="4873625"/>
            <a:ext cx="228600" cy="155575"/>
          </a:xfrm>
          <a:custGeom>
            <a:avLst/>
            <a:gdLst>
              <a:gd name="T0" fmla="*/ 34 w 96"/>
              <a:gd name="T1" fmla="*/ 1 h 65"/>
              <a:gd name="T2" fmla="*/ 52 w 96"/>
              <a:gd name="T3" fmla="*/ 1 h 65"/>
              <a:gd name="T4" fmla="*/ 59 w 96"/>
              <a:gd name="T5" fmla="*/ 7 h 65"/>
              <a:gd name="T6" fmla="*/ 75 w 96"/>
              <a:gd name="T7" fmla="*/ 15 h 65"/>
              <a:gd name="T8" fmla="*/ 65 w 96"/>
              <a:gd name="T9" fmla="*/ 34 h 65"/>
              <a:gd name="T10" fmla="*/ 60 w 96"/>
              <a:gd name="T11" fmla="*/ 34 h 65"/>
              <a:gd name="T12" fmla="*/ 56 w 96"/>
              <a:gd name="T13" fmla="*/ 23 h 65"/>
              <a:gd name="T14" fmla="*/ 56 w 96"/>
              <a:gd name="T15" fmla="*/ 21 h 65"/>
              <a:gd name="T16" fmla="*/ 53 w 96"/>
              <a:gd name="T17" fmla="*/ 31 h 65"/>
              <a:gd name="T18" fmla="*/ 76 w 96"/>
              <a:gd name="T19" fmla="*/ 32 h 65"/>
              <a:gd name="T20" fmla="*/ 96 w 96"/>
              <a:gd name="T21" fmla="*/ 45 h 65"/>
              <a:gd name="T22" fmla="*/ 80 w 96"/>
              <a:gd name="T23" fmla="*/ 40 h 65"/>
              <a:gd name="T24" fmla="*/ 54 w 96"/>
              <a:gd name="T25" fmla="*/ 46 h 65"/>
              <a:gd name="T26" fmla="*/ 26 w 96"/>
              <a:gd name="T27" fmla="*/ 62 h 65"/>
              <a:gd name="T28" fmla="*/ 2 w 96"/>
              <a:gd name="T29" fmla="*/ 45 h 65"/>
              <a:gd name="T30" fmla="*/ 5 w 96"/>
              <a:gd name="T31" fmla="*/ 40 h 65"/>
              <a:gd name="T32" fmla="*/ 8 w 96"/>
              <a:gd name="T33" fmla="*/ 39 h 65"/>
              <a:gd name="T34" fmla="*/ 30 w 96"/>
              <a:gd name="T35" fmla="*/ 56 h 65"/>
              <a:gd name="T36" fmla="*/ 40 w 96"/>
              <a:gd name="T37" fmla="*/ 40 h 65"/>
              <a:gd name="T38" fmla="*/ 34 w 96"/>
              <a:gd name="T39" fmla="*/ 25 h 65"/>
              <a:gd name="T40" fmla="*/ 33 w 96"/>
              <a:gd name="T41" fmla="*/ 10 h 65"/>
              <a:gd name="T42" fmla="*/ 34 w 96"/>
              <a:gd name="T43" fmla="*/ 1 h 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96" h="65">
                <a:moveTo>
                  <a:pt x="34" y="1"/>
                </a:moveTo>
                <a:cubicBezTo>
                  <a:pt x="37" y="0"/>
                  <a:pt x="51" y="0"/>
                  <a:pt x="52" y="1"/>
                </a:cubicBezTo>
                <a:cubicBezTo>
                  <a:pt x="55" y="2"/>
                  <a:pt x="57" y="7"/>
                  <a:pt x="59" y="7"/>
                </a:cubicBezTo>
                <a:cubicBezTo>
                  <a:pt x="66" y="9"/>
                  <a:pt x="72" y="8"/>
                  <a:pt x="75" y="15"/>
                </a:cubicBezTo>
                <a:cubicBezTo>
                  <a:pt x="78" y="24"/>
                  <a:pt x="72" y="33"/>
                  <a:pt x="65" y="34"/>
                </a:cubicBezTo>
                <a:cubicBezTo>
                  <a:pt x="63" y="34"/>
                  <a:pt x="60" y="34"/>
                  <a:pt x="60" y="34"/>
                </a:cubicBezTo>
                <a:cubicBezTo>
                  <a:pt x="55" y="31"/>
                  <a:pt x="51" y="27"/>
                  <a:pt x="56" y="23"/>
                </a:cubicBezTo>
                <a:cubicBezTo>
                  <a:pt x="57" y="22"/>
                  <a:pt x="56" y="21"/>
                  <a:pt x="56" y="21"/>
                </a:cubicBezTo>
                <a:cubicBezTo>
                  <a:pt x="51" y="24"/>
                  <a:pt x="49" y="28"/>
                  <a:pt x="53" y="31"/>
                </a:cubicBezTo>
                <a:cubicBezTo>
                  <a:pt x="63" y="42"/>
                  <a:pt x="69" y="33"/>
                  <a:pt x="76" y="32"/>
                </a:cubicBezTo>
                <a:cubicBezTo>
                  <a:pt x="82" y="32"/>
                  <a:pt x="93" y="40"/>
                  <a:pt x="96" y="45"/>
                </a:cubicBezTo>
                <a:cubicBezTo>
                  <a:pt x="90" y="43"/>
                  <a:pt x="84" y="41"/>
                  <a:pt x="80" y="40"/>
                </a:cubicBezTo>
                <a:cubicBezTo>
                  <a:pt x="68" y="39"/>
                  <a:pt x="60" y="42"/>
                  <a:pt x="54" y="46"/>
                </a:cubicBezTo>
                <a:cubicBezTo>
                  <a:pt x="45" y="51"/>
                  <a:pt x="37" y="60"/>
                  <a:pt x="26" y="62"/>
                </a:cubicBezTo>
                <a:cubicBezTo>
                  <a:pt x="13" y="65"/>
                  <a:pt x="0" y="57"/>
                  <a:pt x="2" y="45"/>
                </a:cubicBezTo>
                <a:cubicBezTo>
                  <a:pt x="2" y="43"/>
                  <a:pt x="4" y="41"/>
                  <a:pt x="5" y="40"/>
                </a:cubicBezTo>
                <a:cubicBezTo>
                  <a:pt x="5" y="40"/>
                  <a:pt x="7" y="39"/>
                  <a:pt x="8" y="39"/>
                </a:cubicBezTo>
                <a:cubicBezTo>
                  <a:pt x="4" y="56"/>
                  <a:pt x="20" y="62"/>
                  <a:pt x="30" y="56"/>
                </a:cubicBezTo>
                <a:cubicBezTo>
                  <a:pt x="35" y="53"/>
                  <a:pt x="38" y="48"/>
                  <a:pt x="40" y="40"/>
                </a:cubicBezTo>
                <a:cubicBezTo>
                  <a:pt x="41" y="34"/>
                  <a:pt x="39" y="29"/>
                  <a:pt x="34" y="25"/>
                </a:cubicBezTo>
                <a:cubicBezTo>
                  <a:pt x="35" y="20"/>
                  <a:pt x="35" y="15"/>
                  <a:pt x="33" y="10"/>
                </a:cubicBezTo>
                <a:cubicBezTo>
                  <a:pt x="32" y="7"/>
                  <a:pt x="27" y="2"/>
                  <a:pt x="34" y="1"/>
                </a:cubicBezTo>
                <a:close/>
              </a:path>
            </a:pathLst>
          </a:custGeom>
          <a:solidFill>
            <a:srgbClr val="BBE4F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4" name="PA_任意多边形 250"/>
          <p:cNvSpPr>
            <a:spLocks/>
          </p:cNvSpPr>
          <p:nvPr>
            <p:custDataLst>
              <p:tags r:id="rId113"/>
            </p:custDataLst>
          </p:nvPr>
        </p:nvSpPr>
        <p:spPr bwMode="auto">
          <a:xfrm>
            <a:off x="10031413" y="4873625"/>
            <a:ext cx="223838" cy="150813"/>
          </a:xfrm>
          <a:custGeom>
            <a:avLst/>
            <a:gdLst>
              <a:gd name="T0" fmla="*/ 32 w 94"/>
              <a:gd name="T1" fmla="*/ 1 h 63"/>
              <a:gd name="T2" fmla="*/ 50 w 94"/>
              <a:gd name="T3" fmla="*/ 1 h 63"/>
              <a:gd name="T4" fmla="*/ 66 w 94"/>
              <a:gd name="T5" fmla="*/ 9 h 63"/>
              <a:gd name="T6" fmla="*/ 73 w 94"/>
              <a:gd name="T7" fmla="*/ 20 h 63"/>
              <a:gd name="T8" fmla="*/ 62 w 94"/>
              <a:gd name="T9" fmla="*/ 34 h 63"/>
              <a:gd name="T10" fmla="*/ 52 w 94"/>
              <a:gd name="T11" fmla="*/ 27 h 63"/>
              <a:gd name="T12" fmla="*/ 54 w 94"/>
              <a:gd name="T13" fmla="*/ 22 h 63"/>
              <a:gd name="T14" fmla="*/ 54 w 94"/>
              <a:gd name="T15" fmla="*/ 21 h 63"/>
              <a:gd name="T16" fmla="*/ 49 w 94"/>
              <a:gd name="T17" fmla="*/ 27 h 63"/>
              <a:gd name="T18" fmla="*/ 60 w 94"/>
              <a:gd name="T19" fmla="*/ 36 h 63"/>
              <a:gd name="T20" fmla="*/ 74 w 94"/>
              <a:gd name="T21" fmla="*/ 32 h 63"/>
              <a:gd name="T22" fmla="*/ 94 w 94"/>
              <a:gd name="T23" fmla="*/ 45 h 63"/>
              <a:gd name="T24" fmla="*/ 78 w 94"/>
              <a:gd name="T25" fmla="*/ 40 h 63"/>
              <a:gd name="T26" fmla="*/ 52 w 94"/>
              <a:gd name="T27" fmla="*/ 46 h 63"/>
              <a:gd name="T28" fmla="*/ 19 w 94"/>
              <a:gd name="T29" fmla="*/ 63 h 63"/>
              <a:gd name="T30" fmla="*/ 0 w 94"/>
              <a:gd name="T31" fmla="*/ 47 h 63"/>
              <a:gd name="T32" fmla="*/ 3 w 94"/>
              <a:gd name="T33" fmla="*/ 40 h 63"/>
              <a:gd name="T34" fmla="*/ 3 w 94"/>
              <a:gd name="T35" fmla="*/ 40 h 63"/>
              <a:gd name="T36" fmla="*/ 6 w 94"/>
              <a:gd name="T37" fmla="*/ 39 h 63"/>
              <a:gd name="T38" fmla="*/ 6 w 94"/>
              <a:gd name="T39" fmla="*/ 39 h 63"/>
              <a:gd name="T40" fmla="*/ 9 w 94"/>
              <a:gd name="T41" fmla="*/ 55 h 63"/>
              <a:gd name="T42" fmla="*/ 28 w 94"/>
              <a:gd name="T43" fmla="*/ 56 h 63"/>
              <a:gd name="T44" fmla="*/ 38 w 94"/>
              <a:gd name="T45" fmla="*/ 37 h 63"/>
              <a:gd name="T46" fmla="*/ 32 w 94"/>
              <a:gd name="T47" fmla="*/ 25 h 63"/>
              <a:gd name="T48" fmla="*/ 33 w 94"/>
              <a:gd name="T49" fmla="*/ 18 h 63"/>
              <a:gd name="T50" fmla="*/ 28 w 94"/>
              <a:gd name="T51" fmla="*/ 4 h 63"/>
              <a:gd name="T52" fmla="*/ 32 w 94"/>
              <a:gd name="T53" fmla="*/ 1 h 63"/>
              <a:gd name="T54" fmla="*/ 28 w 94"/>
              <a:gd name="T55" fmla="*/ 4 h 63"/>
              <a:gd name="T56" fmla="*/ 33 w 94"/>
              <a:gd name="T57" fmla="*/ 18 h 63"/>
              <a:gd name="T58" fmla="*/ 32 w 94"/>
              <a:gd name="T59" fmla="*/ 25 h 63"/>
              <a:gd name="T60" fmla="*/ 38 w 94"/>
              <a:gd name="T61" fmla="*/ 37 h 63"/>
              <a:gd name="T62" fmla="*/ 28 w 94"/>
              <a:gd name="T63" fmla="*/ 56 h 63"/>
              <a:gd name="T64" fmla="*/ 5 w 94"/>
              <a:gd name="T65" fmla="*/ 44 h 63"/>
              <a:gd name="T66" fmla="*/ 6 w 94"/>
              <a:gd name="T67" fmla="*/ 39 h 63"/>
              <a:gd name="T68" fmla="*/ 3 w 94"/>
              <a:gd name="T69" fmla="*/ 40 h 63"/>
              <a:gd name="T70" fmla="*/ 3 w 94"/>
              <a:gd name="T71" fmla="*/ 40 h 63"/>
              <a:gd name="T72" fmla="*/ 3 w 94"/>
              <a:gd name="T73" fmla="*/ 40 h 63"/>
              <a:gd name="T74" fmla="*/ 3 w 94"/>
              <a:gd name="T75" fmla="*/ 40 h 63"/>
              <a:gd name="T76" fmla="*/ 0 w 94"/>
              <a:gd name="T77" fmla="*/ 45 h 63"/>
              <a:gd name="T78" fmla="*/ 6 w 94"/>
              <a:gd name="T79" fmla="*/ 59 h 63"/>
              <a:gd name="T80" fmla="*/ 24 w 94"/>
              <a:gd name="T81" fmla="*/ 62 h 63"/>
              <a:gd name="T82" fmla="*/ 73 w 94"/>
              <a:gd name="T83" fmla="*/ 40 h 63"/>
              <a:gd name="T84" fmla="*/ 94 w 94"/>
              <a:gd name="T85" fmla="*/ 45 h 63"/>
              <a:gd name="T86" fmla="*/ 94 w 94"/>
              <a:gd name="T87" fmla="*/ 45 h 63"/>
              <a:gd name="T88" fmla="*/ 74 w 94"/>
              <a:gd name="T89" fmla="*/ 32 h 63"/>
              <a:gd name="T90" fmla="*/ 51 w 94"/>
              <a:gd name="T91" fmla="*/ 31 h 63"/>
              <a:gd name="T92" fmla="*/ 54 w 94"/>
              <a:gd name="T93" fmla="*/ 21 h 63"/>
              <a:gd name="T94" fmla="*/ 53 w 94"/>
              <a:gd name="T95" fmla="*/ 21 h 63"/>
              <a:gd name="T96" fmla="*/ 54 w 94"/>
              <a:gd name="T97" fmla="*/ 22 h 63"/>
              <a:gd name="T98" fmla="*/ 52 w 94"/>
              <a:gd name="T99" fmla="*/ 27 h 63"/>
              <a:gd name="T100" fmla="*/ 62 w 94"/>
              <a:gd name="T101" fmla="*/ 34 h 63"/>
              <a:gd name="T102" fmla="*/ 74 w 94"/>
              <a:gd name="T103" fmla="*/ 20 h 63"/>
              <a:gd name="T104" fmla="*/ 66 w 94"/>
              <a:gd name="T105" fmla="*/ 9 h 63"/>
              <a:gd name="T106" fmla="*/ 50 w 94"/>
              <a:gd name="T107" fmla="*/ 1 h 63"/>
              <a:gd name="T108" fmla="*/ 32 w 94"/>
              <a:gd name="T109" fmla="*/ 1 h 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94" h="63">
                <a:moveTo>
                  <a:pt x="32" y="1"/>
                </a:moveTo>
                <a:cubicBezTo>
                  <a:pt x="32" y="1"/>
                  <a:pt x="32" y="1"/>
                  <a:pt x="32" y="1"/>
                </a:cubicBezTo>
                <a:cubicBezTo>
                  <a:pt x="33" y="0"/>
                  <a:pt x="35" y="0"/>
                  <a:pt x="37" y="0"/>
                </a:cubicBezTo>
                <a:cubicBezTo>
                  <a:pt x="42" y="0"/>
                  <a:pt x="49" y="1"/>
                  <a:pt x="50" y="1"/>
                </a:cubicBezTo>
                <a:cubicBezTo>
                  <a:pt x="53" y="2"/>
                  <a:pt x="54" y="7"/>
                  <a:pt x="57" y="7"/>
                </a:cubicBezTo>
                <a:cubicBezTo>
                  <a:pt x="60" y="8"/>
                  <a:pt x="64" y="8"/>
                  <a:pt x="66" y="9"/>
                </a:cubicBezTo>
                <a:cubicBezTo>
                  <a:pt x="69" y="10"/>
                  <a:pt x="71" y="11"/>
                  <a:pt x="72" y="15"/>
                </a:cubicBezTo>
                <a:cubicBezTo>
                  <a:pt x="73" y="16"/>
                  <a:pt x="73" y="18"/>
                  <a:pt x="73" y="20"/>
                </a:cubicBezTo>
                <a:cubicBezTo>
                  <a:pt x="73" y="27"/>
                  <a:pt x="68" y="33"/>
                  <a:pt x="63" y="34"/>
                </a:cubicBezTo>
                <a:cubicBezTo>
                  <a:pt x="62" y="34"/>
                  <a:pt x="62" y="34"/>
                  <a:pt x="62" y="34"/>
                </a:cubicBezTo>
                <a:cubicBezTo>
                  <a:pt x="61" y="34"/>
                  <a:pt x="58" y="34"/>
                  <a:pt x="58" y="34"/>
                </a:cubicBezTo>
                <a:cubicBezTo>
                  <a:pt x="55" y="32"/>
                  <a:pt x="52" y="30"/>
                  <a:pt x="52" y="27"/>
                </a:cubicBezTo>
                <a:cubicBezTo>
                  <a:pt x="52" y="26"/>
                  <a:pt x="52" y="24"/>
                  <a:pt x="54" y="23"/>
                </a:cubicBezTo>
                <a:cubicBezTo>
                  <a:pt x="54" y="22"/>
                  <a:pt x="54" y="22"/>
                  <a:pt x="54" y="22"/>
                </a:cubicBezTo>
                <a:cubicBezTo>
                  <a:pt x="54" y="22"/>
                  <a:pt x="54" y="21"/>
                  <a:pt x="54" y="21"/>
                </a:cubicBezTo>
                <a:cubicBezTo>
                  <a:pt x="54" y="21"/>
                  <a:pt x="54" y="21"/>
                  <a:pt x="54" y="21"/>
                </a:cubicBezTo>
                <a:cubicBezTo>
                  <a:pt x="53" y="21"/>
                  <a:pt x="53" y="21"/>
                  <a:pt x="53" y="21"/>
                </a:cubicBezTo>
                <a:cubicBezTo>
                  <a:pt x="50" y="23"/>
                  <a:pt x="49" y="25"/>
                  <a:pt x="49" y="27"/>
                </a:cubicBezTo>
                <a:cubicBezTo>
                  <a:pt x="49" y="29"/>
                  <a:pt x="49" y="30"/>
                  <a:pt x="51" y="31"/>
                </a:cubicBezTo>
                <a:cubicBezTo>
                  <a:pt x="54" y="35"/>
                  <a:pt x="58" y="36"/>
                  <a:pt x="60" y="36"/>
                </a:cubicBezTo>
                <a:cubicBezTo>
                  <a:pt x="65" y="36"/>
                  <a:pt x="69" y="33"/>
                  <a:pt x="74" y="32"/>
                </a:cubicBezTo>
                <a:cubicBezTo>
                  <a:pt x="74" y="32"/>
                  <a:pt x="74" y="32"/>
                  <a:pt x="74" y="32"/>
                </a:cubicBezTo>
                <a:cubicBezTo>
                  <a:pt x="80" y="32"/>
                  <a:pt x="91" y="41"/>
                  <a:pt x="94" y="45"/>
                </a:cubicBezTo>
                <a:cubicBezTo>
                  <a:pt x="94" y="45"/>
                  <a:pt x="94" y="45"/>
                  <a:pt x="94" y="45"/>
                </a:cubicBezTo>
                <a:cubicBezTo>
                  <a:pt x="94" y="45"/>
                  <a:pt x="94" y="45"/>
                  <a:pt x="94" y="45"/>
                </a:cubicBezTo>
                <a:cubicBezTo>
                  <a:pt x="88" y="43"/>
                  <a:pt x="82" y="41"/>
                  <a:pt x="78" y="40"/>
                </a:cubicBezTo>
                <a:cubicBezTo>
                  <a:pt x="76" y="40"/>
                  <a:pt x="74" y="40"/>
                  <a:pt x="73" y="40"/>
                </a:cubicBezTo>
                <a:cubicBezTo>
                  <a:pt x="64" y="40"/>
                  <a:pt x="57" y="43"/>
                  <a:pt x="52" y="46"/>
                </a:cubicBezTo>
                <a:cubicBezTo>
                  <a:pt x="43" y="51"/>
                  <a:pt x="35" y="60"/>
                  <a:pt x="24" y="62"/>
                </a:cubicBezTo>
                <a:cubicBezTo>
                  <a:pt x="22" y="63"/>
                  <a:pt x="21" y="63"/>
                  <a:pt x="19" y="63"/>
                </a:cubicBezTo>
                <a:cubicBezTo>
                  <a:pt x="14" y="63"/>
                  <a:pt x="9" y="61"/>
                  <a:pt x="6" y="59"/>
                </a:cubicBezTo>
                <a:cubicBezTo>
                  <a:pt x="2" y="56"/>
                  <a:pt x="0" y="52"/>
                  <a:pt x="0" y="47"/>
                </a:cubicBezTo>
                <a:cubicBezTo>
                  <a:pt x="0" y="46"/>
                  <a:pt x="0" y="46"/>
                  <a:pt x="0" y="45"/>
                </a:cubicBezTo>
                <a:cubicBezTo>
                  <a:pt x="1" y="43"/>
                  <a:pt x="2" y="41"/>
                  <a:pt x="3" y="40"/>
                </a:cubicBezTo>
                <a:cubicBezTo>
                  <a:pt x="3" y="40"/>
                  <a:pt x="3" y="40"/>
                  <a:pt x="3" y="40"/>
                </a:cubicBezTo>
                <a:cubicBezTo>
                  <a:pt x="3" y="40"/>
                  <a:pt x="3" y="40"/>
                  <a:pt x="3" y="40"/>
                </a:cubicBezTo>
                <a:cubicBezTo>
                  <a:pt x="3" y="40"/>
                  <a:pt x="3" y="40"/>
                  <a:pt x="3" y="40"/>
                </a:cubicBezTo>
                <a:cubicBezTo>
                  <a:pt x="4" y="40"/>
                  <a:pt x="5" y="39"/>
                  <a:pt x="6" y="39"/>
                </a:cubicBezTo>
                <a:cubicBezTo>
                  <a:pt x="6" y="39"/>
                  <a:pt x="6" y="39"/>
                  <a:pt x="6" y="39"/>
                </a:cubicBezTo>
                <a:cubicBezTo>
                  <a:pt x="6" y="39"/>
                  <a:pt x="6" y="39"/>
                  <a:pt x="6" y="39"/>
                </a:cubicBezTo>
                <a:cubicBezTo>
                  <a:pt x="5" y="41"/>
                  <a:pt x="5" y="43"/>
                  <a:pt x="5" y="44"/>
                </a:cubicBezTo>
                <a:cubicBezTo>
                  <a:pt x="5" y="49"/>
                  <a:pt x="7" y="52"/>
                  <a:pt x="9" y="55"/>
                </a:cubicBezTo>
                <a:cubicBezTo>
                  <a:pt x="12" y="57"/>
                  <a:pt x="16" y="58"/>
                  <a:pt x="19" y="58"/>
                </a:cubicBezTo>
                <a:cubicBezTo>
                  <a:pt x="22" y="58"/>
                  <a:pt x="25" y="57"/>
                  <a:pt x="28" y="56"/>
                </a:cubicBezTo>
                <a:cubicBezTo>
                  <a:pt x="33" y="53"/>
                  <a:pt x="36" y="48"/>
                  <a:pt x="38" y="40"/>
                </a:cubicBezTo>
                <a:cubicBezTo>
                  <a:pt x="38" y="39"/>
                  <a:pt x="38" y="38"/>
                  <a:pt x="38" y="37"/>
                </a:cubicBezTo>
                <a:cubicBezTo>
                  <a:pt x="38" y="32"/>
                  <a:pt x="36" y="28"/>
                  <a:pt x="32" y="25"/>
                </a:cubicBezTo>
                <a:cubicBezTo>
                  <a:pt x="32" y="25"/>
                  <a:pt x="32" y="25"/>
                  <a:pt x="32" y="25"/>
                </a:cubicBezTo>
                <a:cubicBezTo>
                  <a:pt x="32" y="25"/>
                  <a:pt x="32" y="25"/>
                  <a:pt x="32" y="25"/>
                </a:cubicBezTo>
                <a:cubicBezTo>
                  <a:pt x="33" y="23"/>
                  <a:pt x="33" y="20"/>
                  <a:pt x="33" y="18"/>
                </a:cubicBezTo>
                <a:cubicBezTo>
                  <a:pt x="33" y="15"/>
                  <a:pt x="33" y="13"/>
                  <a:pt x="32" y="10"/>
                </a:cubicBezTo>
                <a:cubicBezTo>
                  <a:pt x="31" y="8"/>
                  <a:pt x="28" y="6"/>
                  <a:pt x="28" y="4"/>
                </a:cubicBezTo>
                <a:cubicBezTo>
                  <a:pt x="28" y="2"/>
                  <a:pt x="29" y="1"/>
                  <a:pt x="32" y="1"/>
                </a:cubicBezTo>
                <a:cubicBezTo>
                  <a:pt x="32" y="1"/>
                  <a:pt x="32" y="1"/>
                  <a:pt x="32" y="1"/>
                </a:cubicBezTo>
                <a:cubicBezTo>
                  <a:pt x="32" y="1"/>
                  <a:pt x="32" y="1"/>
                  <a:pt x="32" y="1"/>
                </a:cubicBezTo>
                <a:cubicBezTo>
                  <a:pt x="29" y="1"/>
                  <a:pt x="28" y="2"/>
                  <a:pt x="28" y="4"/>
                </a:cubicBezTo>
                <a:cubicBezTo>
                  <a:pt x="28" y="6"/>
                  <a:pt x="31" y="8"/>
                  <a:pt x="31" y="10"/>
                </a:cubicBezTo>
                <a:cubicBezTo>
                  <a:pt x="32" y="13"/>
                  <a:pt x="33" y="15"/>
                  <a:pt x="33" y="18"/>
                </a:cubicBezTo>
                <a:cubicBezTo>
                  <a:pt x="33" y="20"/>
                  <a:pt x="32" y="23"/>
                  <a:pt x="32" y="25"/>
                </a:cubicBezTo>
                <a:cubicBezTo>
                  <a:pt x="32" y="25"/>
                  <a:pt x="32" y="25"/>
                  <a:pt x="32" y="25"/>
                </a:cubicBezTo>
                <a:cubicBezTo>
                  <a:pt x="32" y="25"/>
                  <a:pt x="32" y="25"/>
                  <a:pt x="32" y="25"/>
                </a:cubicBezTo>
                <a:cubicBezTo>
                  <a:pt x="36" y="28"/>
                  <a:pt x="38" y="32"/>
                  <a:pt x="38" y="37"/>
                </a:cubicBezTo>
                <a:cubicBezTo>
                  <a:pt x="38" y="38"/>
                  <a:pt x="38" y="39"/>
                  <a:pt x="37" y="40"/>
                </a:cubicBezTo>
                <a:cubicBezTo>
                  <a:pt x="36" y="48"/>
                  <a:pt x="33" y="53"/>
                  <a:pt x="28" y="56"/>
                </a:cubicBezTo>
                <a:cubicBezTo>
                  <a:pt x="25" y="57"/>
                  <a:pt x="22" y="58"/>
                  <a:pt x="19" y="58"/>
                </a:cubicBezTo>
                <a:cubicBezTo>
                  <a:pt x="12" y="58"/>
                  <a:pt x="5" y="53"/>
                  <a:pt x="5" y="44"/>
                </a:cubicBezTo>
                <a:cubicBezTo>
                  <a:pt x="5" y="43"/>
                  <a:pt x="5" y="41"/>
                  <a:pt x="6" y="39"/>
                </a:cubicBezTo>
                <a:cubicBezTo>
                  <a:pt x="6" y="39"/>
                  <a:pt x="6" y="39"/>
                  <a:pt x="6" y="39"/>
                </a:cubicBezTo>
                <a:cubicBezTo>
                  <a:pt x="6" y="39"/>
                  <a:pt x="6" y="39"/>
                  <a:pt x="6" y="39"/>
                </a:cubicBezTo>
                <a:cubicBezTo>
                  <a:pt x="5" y="39"/>
                  <a:pt x="3" y="40"/>
                  <a:pt x="3" y="40"/>
                </a:cubicBezTo>
                <a:cubicBezTo>
                  <a:pt x="3" y="40"/>
                  <a:pt x="3" y="40"/>
                  <a:pt x="3" y="40"/>
                </a:cubicBezTo>
                <a:cubicBezTo>
                  <a:pt x="3" y="40"/>
                  <a:pt x="3" y="40"/>
                  <a:pt x="3" y="40"/>
                </a:cubicBezTo>
                <a:cubicBezTo>
                  <a:pt x="3" y="40"/>
                  <a:pt x="3" y="40"/>
                  <a:pt x="3" y="40"/>
                </a:cubicBezTo>
                <a:cubicBezTo>
                  <a:pt x="3" y="40"/>
                  <a:pt x="3" y="40"/>
                  <a:pt x="3" y="40"/>
                </a:cubicBezTo>
                <a:cubicBezTo>
                  <a:pt x="3" y="40"/>
                  <a:pt x="3" y="40"/>
                  <a:pt x="3" y="40"/>
                </a:cubicBezTo>
                <a:cubicBezTo>
                  <a:pt x="3" y="40"/>
                  <a:pt x="3" y="40"/>
                  <a:pt x="3" y="40"/>
                </a:cubicBezTo>
                <a:cubicBezTo>
                  <a:pt x="3" y="40"/>
                  <a:pt x="3" y="40"/>
                  <a:pt x="3" y="40"/>
                </a:cubicBezTo>
                <a:cubicBezTo>
                  <a:pt x="2" y="41"/>
                  <a:pt x="0" y="43"/>
                  <a:pt x="0" y="45"/>
                </a:cubicBezTo>
                <a:cubicBezTo>
                  <a:pt x="0" y="46"/>
                  <a:pt x="0" y="46"/>
                  <a:pt x="0" y="47"/>
                </a:cubicBezTo>
                <a:cubicBezTo>
                  <a:pt x="0" y="52"/>
                  <a:pt x="2" y="56"/>
                  <a:pt x="6" y="59"/>
                </a:cubicBezTo>
                <a:cubicBezTo>
                  <a:pt x="9" y="61"/>
                  <a:pt x="14" y="63"/>
                  <a:pt x="19" y="63"/>
                </a:cubicBezTo>
                <a:cubicBezTo>
                  <a:pt x="21" y="63"/>
                  <a:pt x="22" y="63"/>
                  <a:pt x="24" y="62"/>
                </a:cubicBezTo>
                <a:cubicBezTo>
                  <a:pt x="35" y="61"/>
                  <a:pt x="43" y="51"/>
                  <a:pt x="52" y="46"/>
                </a:cubicBezTo>
                <a:cubicBezTo>
                  <a:pt x="57" y="43"/>
                  <a:pt x="64" y="40"/>
                  <a:pt x="73" y="40"/>
                </a:cubicBezTo>
                <a:cubicBezTo>
                  <a:pt x="74" y="40"/>
                  <a:pt x="76" y="40"/>
                  <a:pt x="78" y="41"/>
                </a:cubicBezTo>
                <a:cubicBezTo>
                  <a:pt x="82" y="41"/>
                  <a:pt x="88" y="43"/>
                  <a:pt x="94" y="45"/>
                </a:cubicBezTo>
                <a:cubicBezTo>
                  <a:pt x="94" y="45"/>
                  <a:pt x="94" y="45"/>
                  <a:pt x="94" y="45"/>
                </a:cubicBezTo>
                <a:cubicBezTo>
                  <a:pt x="94" y="45"/>
                  <a:pt x="94" y="45"/>
                  <a:pt x="94" y="45"/>
                </a:cubicBezTo>
                <a:cubicBezTo>
                  <a:pt x="91" y="40"/>
                  <a:pt x="81" y="32"/>
                  <a:pt x="74" y="32"/>
                </a:cubicBezTo>
                <a:cubicBezTo>
                  <a:pt x="74" y="32"/>
                  <a:pt x="74" y="32"/>
                  <a:pt x="74" y="32"/>
                </a:cubicBezTo>
                <a:cubicBezTo>
                  <a:pt x="69" y="32"/>
                  <a:pt x="65" y="36"/>
                  <a:pt x="60" y="36"/>
                </a:cubicBezTo>
                <a:cubicBezTo>
                  <a:pt x="58" y="36"/>
                  <a:pt x="54" y="35"/>
                  <a:pt x="51" y="31"/>
                </a:cubicBezTo>
                <a:cubicBezTo>
                  <a:pt x="49" y="30"/>
                  <a:pt x="49" y="29"/>
                  <a:pt x="49" y="27"/>
                </a:cubicBezTo>
                <a:cubicBezTo>
                  <a:pt x="49" y="25"/>
                  <a:pt x="51" y="23"/>
                  <a:pt x="54" y="21"/>
                </a:cubicBezTo>
                <a:cubicBezTo>
                  <a:pt x="54" y="21"/>
                  <a:pt x="54" y="21"/>
                  <a:pt x="54" y="21"/>
                </a:cubicBezTo>
                <a:cubicBezTo>
                  <a:pt x="53" y="21"/>
                  <a:pt x="53" y="21"/>
                  <a:pt x="53" y="21"/>
                </a:cubicBezTo>
                <a:cubicBezTo>
                  <a:pt x="54" y="21"/>
                  <a:pt x="54" y="21"/>
                  <a:pt x="54" y="21"/>
                </a:cubicBezTo>
                <a:cubicBezTo>
                  <a:pt x="54" y="22"/>
                  <a:pt x="54" y="22"/>
                  <a:pt x="54" y="22"/>
                </a:cubicBezTo>
                <a:cubicBezTo>
                  <a:pt x="54" y="23"/>
                  <a:pt x="54" y="23"/>
                  <a:pt x="54" y="23"/>
                </a:cubicBezTo>
                <a:cubicBezTo>
                  <a:pt x="52" y="24"/>
                  <a:pt x="52" y="26"/>
                  <a:pt x="52" y="27"/>
                </a:cubicBezTo>
                <a:cubicBezTo>
                  <a:pt x="52" y="30"/>
                  <a:pt x="54" y="32"/>
                  <a:pt x="58" y="34"/>
                </a:cubicBezTo>
                <a:cubicBezTo>
                  <a:pt x="58" y="34"/>
                  <a:pt x="61" y="34"/>
                  <a:pt x="62" y="34"/>
                </a:cubicBezTo>
                <a:cubicBezTo>
                  <a:pt x="63" y="34"/>
                  <a:pt x="63" y="34"/>
                  <a:pt x="63" y="34"/>
                </a:cubicBezTo>
                <a:cubicBezTo>
                  <a:pt x="68" y="33"/>
                  <a:pt x="74" y="27"/>
                  <a:pt x="74" y="20"/>
                </a:cubicBezTo>
                <a:cubicBezTo>
                  <a:pt x="74" y="18"/>
                  <a:pt x="73" y="16"/>
                  <a:pt x="73" y="15"/>
                </a:cubicBezTo>
                <a:cubicBezTo>
                  <a:pt x="71" y="11"/>
                  <a:pt x="69" y="10"/>
                  <a:pt x="66" y="9"/>
                </a:cubicBezTo>
                <a:cubicBezTo>
                  <a:pt x="64" y="8"/>
                  <a:pt x="60" y="8"/>
                  <a:pt x="57" y="7"/>
                </a:cubicBezTo>
                <a:cubicBezTo>
                  <a:pt x="55" y="7"/>
                  <a:pt x="53" y="2"/>
                  <a:pt x="50" y="1"/>
                </a:cubicBezTo>
                <a:cubicBezTo>
                  <a:pt x="49" y="1"/>
                  <a:pt x="42" y="0"/>
                  <a:pt x="37" y="0"/>
                </a:cubicBezTo>
                <a:cubicBezTo>
                  <a:pt x="35" y="0"/>
                  <a:pt x="33" y="0"/>
                  <a:pt x="32" y="1"/>
                </a:cubicBezTo>
                <a:close/>
              </a:path>
            </a:pathLst>
          </a:custGeom>
          <a:solidFill>
            <a:srgbClr val="BBE4F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5" name="PA_任意多边形 251"/>
          <p:cNvSpPr>
            <a:spLocks/>
          </p:cNvSpPr>
          <p:nvPr>
            <p:custDataLst>
              <p:tags r:id="rId114"/>
            </p:custDataLst>
          </p:nvPr>
        </p:nvSpPr>
        <p:spPr bwMode="auto">
          <a:xfrm>
            <a:off x="8712200" y="4881563"/>
            <a:ext cx="371475" cy="187325"/>
          </a:xfrm>
          <a:custGeom>
            <a:avLst/>
            <a:gdLst>
              <a:gd name="T0" fmla="*/ 17 w 156"/>
              <a:gd name="T1" fmla="*/ 1 h 79"/>
              <a:gd name="T2" fmla="*/ 34 w 156"/>
              <a:gd name="T3" fmla="*/ 7 h 79"/>
              <a:gd name="T4" fmla="*/ 50 w 156"/>
              <a:gd name="T5" fmla="*/ 9 h 79"/>
              <a:gd name="T6" fmla="*/ 64 w 156"/>
              <a:gd name="T7" fmla="*/ 15 h 79"/>
              <a:gd name="T8" fmla="*/ 49 w 156"/>
              <a:gd name="T9" fmla="*/ 36 h 79"/>
              <a:gd name="T10" fmla="*/ 49 w 156"/>
              <a:gd name="T11" fmla="*/ 30 h 79"/>
              <a:gd name="T12" fmla="*/ 50 w 156"/>
              <a:gd name="T13" fmla="*/ 28 h 79"/>
              <a:gd name="T14" fmla="*/ 47 w 156"/>
              <a:gd name="T15" fmla="*/ 43 h 79"/>
              <a:gd name="T16" fmla="*/ 65 w 156"/>
              <a:gd name="T17" fmla="*/ 59 h 79"/>
              <a:gd name="T18" fmla="*/ 112 w 156"/>
              <a:gd name="T19" fmla="*/ 60 h 79"/>
              <a:gd name="T20" fmla="*/ 130 w 156"/>
              <a:gd name="T21" fmla="*/ 45 h 79"/>
              <a:gd name="T22" fmla="*/ 146 w 156"/>
              <a:gd name="T23" fmla="*/ 40 h 79"/>
              <a:gd name="T24" fmla="*/ 156 w 156"/>
              <a:gd name="T25" fmla="*/ 42 h 79"/>
              <a:gd name="T26" fmla="*/ 133 w 156"/>
              <a:gd name="T27" fmla="*/ 48 h 79"/>
              <a:gd name="T28" fmla="*/ 111 w 156"/>
              <a:gd name="T29" fmla="*/ 66 h 79"/>
              <a:gd name="T30" fmla="*/ 37 w 156"/>
              <a:gd name="T31" fmla="*/ 52 h 79"/>
              <a:gd name="T32" fmla="*/ 26 w 156"/>
              <a:gd name="T33" fmla="*/ 32 h 79"/>
              <a:gd name="T34" fmla="*/ 20 w 156"/>
              <a:gd name="T35" fmla="*/ 21 h 79"/>
              <a:gd name="T36" fmla="*/ 13 w 156"/>
              <a:gd name="T37" fmla="*/ 17 h 79"/>
              <a:gd name="T38" fmla="*/ 9 w 156"/>
              <a:gd name="T39" fmla="*/ 20 h 79"/>
              <a:gd name="T40" fmla="*/ 17 w 156"/>
              <a:gd name="T41" fmla="*/ 21 h 79"/>
              <a:gd name="T42" fmla="*/ 18 w 156"/>
              <a:gd name="T43" fmla="*/ 24 h 79"/>
              <a:gd name="T44" fmla="*/ 8 w 156"/>
              <a:gd name="T45" fmla="*/ 28 h 79"/>
              <a:gd name="T46" fmla="*/ 4 w 156"/>
              <a:gd name="T47" fmla="*/ 7 h 79"/>
              <a:gd name="T48" fmla="*/ 17 w 156"/>
              <a:gd name="T49" fmla="*/ 1 h 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56" h="79">
                <a:moveTo>
                  <a:pt x="17" y="1"/>
                </a:moveTo>
                <a:cubicBezTo>
                  <a:pt x="25" y="0"/>
                  <a:pt x="30" y="5"/>
                  <a:pt x="34" y="7"/>
                </a:cubicBezTo>
                <a:cubicBezTo>
                  <a:pt x="37" y="6"/>
                  <a:pt x="46" y="4"/>
                  <a:pt x="50" y="9"/>
                </a:cubicBezTo>
                <a:cubicBezTo>
                  <a:pt x="54" y="14"/>
                  <a:pt x="59" y="7"/>
                  <a:pt x="64" y="15"/>
                </a:cubicBezTo>
                <a:cubicBezTo>
                  <a:pt x="73" y="28"/>
                  <a:pt x="55" y="47"/>
                  <a:pt x="49" y="36"/>
                </a:cubicBezTo>
                <a:cubicBezTo>
                  <a:pt x="48" y="34"/>
                  <a:pt x="49" y="30"/>
                  <a:pt x="49" y="30"/>
                </a:cubicBezTo>
                <a:cubicBezTo>
                  <a:pt x="49" y="30"/>
                  <a:pt x="49" y="29"/>
                  <a:pt x="50" y="28"/>
                </a:cubicBezTo>
                <a:cubicBezTo>
                  <a:pt x="45" y="32"/>
                  <a:pt x="44" y="37"/>
                  <a:pt x="47" y="43"/>
                </a:cubicBezTo>
                <a:cubicBezTo>
                  <a:pt x="50" y="51"/>
                  <a:pt x="58" y="55"/>
                  <a:pt x="65" y="59"/>
                </a:cubicBezTo>
                <a:cubicBezTo>
                  <a:pt x="82" y="71"/>
                  <a:pt x="98" y="69"/>
                  <a:pt x="112" y="60"/>
                </a:cubicBezTo>
                <a:cubicBezTo>
                  <a:pt x="118" y="57"/>
                  <a:pt x="126" y="49"/>
                  <a:pt x="130" y="45"/>
                </a:cubicBezTo>
                <a:cubicBezTo>
                  <a:pt x="134" y="42"/>
                  <a:pt x="139" y="40"/>
                  <a:pt x="146" y="40"/>
                </a:cubicBezTo>
                <a:cubicBezTo>
                  <a:pt x="156" y="42"/>
                  <a:pt x="156" y="42"/>
                  <a:pt x="156" y="42"/>
                </a:cubicBezTo>
                <a:cubicBezTo>
                  <a:pt x="145" y="44"/>
                  <a:pt x="137" y="44"/>
                  <a:pt x="133" y="48"/>
                </a:cubicBezTo>
                <a:cubicBezTo>
                  <a:pt x="127" y="54"/>
                  <a:pt x="120" y="62"/>
                  <a:pt x="111" y="66"/>
                </a:cubicBezTo>
                <a:cubicBezTo>
                  <a:pt x="87" y="79"/>
                  <a:pt x="51" y="66"/>
                  <a:pt x="37" y="52"/>
                </a:cubicBezTo>
                <a:cubicBezTo>
                  <a:pt x="32" y="47"/>
                  <a:pt x="30" y="39"/>
                  <a:pt x="26" y="32"/>
                </a:cubicBezTo>
                <a:cubicBezTo>
                  <a:pt x="24" y="27"/>
                  <a:pt x="23" y="25"/>
                  <a:pt x="20" y="21"/>
                </a:cubicBezTo>
                <a:cubicBezTo>
                  <a:pt x="18" y="18"/>
                  <a:pt x="16" y="17"/>
                  <a:pt x="13" y="17"/>
                </a:cubicBezTo>
                <a:cubicBezTo>
                  <a:pt x="9" y="20"/>
                  <a:pt x="9" y="20"/>
                  <a:pt x="9" y="20"/>
                </a:cubicBezTo>
                <a:cubicBezTo>
                  <a:pt x="15" y="18"/>
                  <a:pt x="16" y="20"/>
                  <a:pt x="17" y="21"/>
                </a:cubicBezTo>
                <a:cubicBezTo>
                  <a:pt x="17" y="21"/>
                  <a:pt x="18" y="23"/>
                  <a:pt x="18" y="24"/>
                </a:cubicBezTo>
                <a:cubicBezTo>
                  <a:pt x="18" y="28"/>
                  <a:pt x="15" y="31"/>
                  <a:pt x="8" y="28"/>
                </a:cubicBezTo>
                <a:cubicBezTo>
                  <a:pt x="2" y="26"/>
                  <a:pt x="0" y="12"/>
                  <a:pt x="4" y="7"/>
                </a:cubicBezTo>
                <a:cubicBezTo>
                  <a:pt x="6" y="4"/>
                  <a:pt x="12" y="1"/>
                  <a:pt x="17" y="1"/>
                </a:cubicBezTo>
                <a:close/>
              </a:path>
            </a:pathLst>
          </a:custGeom>
          <a:solidFill>
            <a:srgbClr val="BBE4F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6" name="PA_任意多边形 252"/>
          <p:cNvSpPr>
            <a:spLocks/>
          </p:cNvSpPr>
          <p:nvPr>
            <p:custDataLst>
              <p:tags r:id="rId115"/>
            </p:custDataLst>
          </p:nvPr>
        </p:nvSpPr>
        <p:spPr bwMode="auto">
          <a:xfrm>
            <a:off x="8716963" y="4881563"/>
            <a:ext cx="366713" cy="171450"/>
          </a:xfrm>
          <a:custGeom>
            <a:avLst/>
            <a:gdLst>
              <a:gd name="T0" fmla="*/ 15 w 154"/>
              <a:gd name="T1" fmla="*/ 1 h 72"/>
              <a:gd name="T2" fmla="*/ 32 w 154"/>
              <a:gd name="T3" fmla="*/ 8 h 72"/>
              <a:gd name="T4" fmla="*/ 32 w 154"/>
              <a:gd name="T5" fmla="*/ 8 h 72"/>
              <a:gd name="T6" fmla="*/ 48 w 154"/>
              <a:gd name="T7" fmla="*/ 9 h 72"/>
              <a:gd name="T8" fmla="*/ 55 w 154"/>
              <a:gd name="T9" fmla="*/ 11 h 72"/>
              <a:gd name="T10" fmla="*/ 65 w 154"/>
              <a:gd name="T11" fmla="*/ 23 h 72"/>
              <a:gd name="T12" fmla="*/ 52 w 154"/>
              <a:gd name="T13" fmla="*/ 39 h 72"/>
              <a:gd name="T14" fmla="*/ 47 w 154"/>
              <a:gd name="T15" fmla="*/ 33 h 72"/>
              <a:gd name="T16" fmla="*/ 47 w 154"/>
              <a:gd name="T17" fmla="*/ 30 h 72"/>
              <a:gd name="T18" fmla="*/ 48 w 154"/>
              <a:gd name="T19" fmla="*/ 28 h 72"/>
              <a:gd name="T20" fmla="*/ 48 w 154"/>
              <a:gd name="T21" fmla="*/ 28 h 72"/>
              <a:gd name="T22" fmla="*/ 45 w 154"/>
              <a:gd name="T23" fmla="*/ 44 h 72"/>
              <a:gd name="T24" fmla="*/ 87 w 154"/>
              <a:gd name="T25" fmla="*/ 67 h 72"/>
              <a:gd name="T26" fmla="*/ 128 w 154"/>
              <a:gd name="T27" fmla="*/ 45 h 72"/>
              <a:gd name="T28" fmla="*/ 144 w 154"/>
              <a:gd name="T29" fmla="*/ 40 h 72"/>
              <a:gd name="T30" fmla="*/ 154 w 154"/>
              <a:gd name="T31" fmla="*/ 42 h 72"/>
              <a:gd name="T32" fmla="*/ 154 w 154"/>
              <a:gd name="T33" fmla="*/ 42 h 72"/>
              <a:gd name="T34" fmla="*/ 109 w 154"/>
              <a:gd name="T35" fmla="*/ 66 h 72"/>
              <a:gd name="T36" fmla="*/ 35 w 154"/>
              <a:gd name="T37" fmla="*/ 52 h 72"/>
              <a:gd name="T38" fmla="*/ 18 w 154"/>
              <a:gd name="T39" fmla="*/ 21 h 72"/>
              <a:gd name="T40" fmla="*/ 10 w 154"/>
              <a:gd name="T41" fmla="*/ 17 h 72"/>
              <a:gd name="T42" fmla="*/ 7 w 154"/>
              <a:gd name="T43" fmla="*/ 20 h 72"/>
              <a:gd name="T44" fmla="*/ 15 w 154"/>
              <a:gd name="T45" fmla="*/ 21 h 72"/>
              <a:gd name="T46" fmla="*/ 15 w 154"/>
              <a:gd name="T47" fmla="*/ 21 h 72"/>
              <a:gd name="T48" fmla="*/ 15 w 154"/>
              <a:gd name="T49" fmla="*/ 21 h 72"/>
              <a:gd name="T50" fmla="*/ 15 w 154"/>
              <a:gd name="T51" fmla="*/ 21 h 72"/>
              <a:gd name="T52" fmla="*/ 15 w 154"/>
              <a:gd name="T53" fmla="*/ 21 h 72"/>
              <a:gd name="T54" fmla="*/ 15 w 154"/>
              <a:gd name="T55" fmla="*/ 21 h 72"/>
              <a:gd name="T56" fmla="*/ 15 w 154"/>
              <a:gd name="T57" fmla="*/ 21 h 72"/>
              <a:gd name="T58" fmla="*/ 15 w 154"/>
              <a:gd name="T59" fmla="*/ 21 h 72"/>
              <a:gd name="T60" fmla="*/ 16 w 154"/>
              <a:gd name="T61" fmla="*/ 24 h 72"/>
              <a:gd name="T62" fmla="*/ 6 w 154"/>
              <a:gd name="T63" fmla="*/ 28 h 72"/>
              <a:gd name="T64" fmla="*/ 2 w 154"/>
              <a:gd name="T65" fmla="*/ 7 h 72"/>
              <a:gd name="T66" fmla="*/ 15 w 154"/>
              <a:gd name="T67" fmla="*/ 1 h 72"/>
              <a:gd name="T68" fmla="*/ 2 w 154"/>
              <a:gd name="T69" fmla="*/ 7 h 72"/>
              <a:gd name="T70" fmla="*/ 6 w 154"/>
              <a:gd name="T71" fmla="*/ 28 h 72"/>
              <a:gd name="T72" fmla="*/ 16 w 154"/>
              <a:gd name="T73" fmla="*/ 24 h 72"/>
              <a:gd name="T74" fmla="*/ 16 w 154"/>
              <a:gd name="T75" fmla="*/ 22 h 72"/>
              <a:gd name="T76" fmla="*/ 15 w 154"/>
              <a:gd name="T77" fmla="*/ 21 h 72"/>
              <a:gd name="T78" fmla="*/ 15 w 154"/>
              <a:gd name="T79" fmla="*/ 21 h 72"/>
              <a:gd name="T80" fmla="*/ 15 w 154"/>
              <a:gd name="T81" fmla="*/ 21 h 72"/>
              <a:gd name="T82" fmla="*/ 11 w 154"/>
              <a:gd name="T83" fmla="*/ 19 h 72"/>
              <a:gd name="T84" fmla="*/ 7 w 154"/>
              <a:gd name="T85" fmla="*/ 20 h 72"/>
              <a:gd name="T86" fmla="*/ 11 w 154"/>
              <a:gd name="T87" fmla="*/ 17 h 72"/>
              <a:gd name="T88" fmla="*/ 11 w 154"/>
              <a:gd name="T89" fmla="*/ 17 h 72"/>
              <a:gd name="T90" fmla="*/ 24 w 154"/>
              <a:gd name="T91" fmla="*/ 32 h 72"/>
              <a:gd name="T92" fmla="*/ 86 w 154"/>
              <a:gd name="T93" fmla="*/ 72 h 72"/>
              <a:gd name="T94" fmla="*/ 131 w 154"/>
              <a:gd name="T95" fmla="*/ 48 h 72"/>
              <a:gd name="T96" fmla="*/ 154 w 154"/>
              <a:gd name="T97" fmla="*/ 42 h 72"/>
              <a:gd name="T98" fmla="*/ 144 w 154"/>
              <a:gd name="T99" fmla="*/ 40 h 72"/>
              <a:gd name="T100" fmla="*/ 110 w 154"/>
              <a:gd name="T101" fmla="*/ 60 h 72"/>
              <a:gd name="T102" fmla="*/ 63 w 154"/>
              <a:gd name="T103" fmla="*/ 59 h 72"/>
              <a:gd name="T104" fmla="*/ 44 w 154"/>
              <a:gd name="T105" fmla="*/ 37 h 72"/>
              <a:gd name="T106" fmla="*/ 48 w 154"/>
              <a:gd name="T107" fmla="*/ 28 h 72"/>
              <a:gd name="T108" fmla="*/ 47 w 154"/>
              <a:gd name="T109" fmla="*/ 30 h 72"/>
              <a:gd name="T110" fmla="*/ 47 w 154"/>
              <a:gd name="T111" fmla="*/ 30 h 72"/>
              <a:gd name="T112" fmla="*/ 47 w 154"/>
              <a:gd name="T113" fmla="*/ 36 h 72"/>
              <a:gd name="T114" fmla="*/ 65 w 154"/>
              <a:gd name="T115" fmla="*/ 23 h 72"/>
              <a:gd name="T116" fmla="*/ 55 w 154"/>
              <a:gd name="T117" fmla="*/ 11 h 72"/>
              <a:gd name="T118" fmla="*/ 49 w 154"/>
              <a:gd name="T119" fmla="*/ 9 h 72"/>
              <a:gd name="T120" fmla="*/ 32 w 154"/>
              <a:gd name="T121" fmla="*/ 7 h 72"/>
              <a:gd name="T122" fmla="*/ 32 w 154"/>
              <a:gd name="T123" fmla="*/ 7 h 72"/>
              <a:gd name="T124" fmla="*/ 15 w 154"/>
              <a:gd name="T125" fmla="*/ 1 h 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54" h="72">
                <a:moveTo>
                  <a:pt x="15" y="1"/>
                </a:moveTo>
                <a:cubicBezTo>
                  <a:pt x="15" y="1"/>
                  <a:pt x="15" y="1"/>
                  <a:pt x="15" y="1"/>
                </a:cubicBezTo>
                <a:cubicBezTo>
                  <a:pt x="15" y="1"/>
                  <a:pt x="16" y="1"/>
                  <a:pt x="16" y="1"/>
                </a:cubicBezTo>
                <a:cubicBezTo>
                  <a:pt x="23" y="1"/>
                  <a:pt x="28" y="5"/>
                  <a:pt x="32" y="8"/>
                </a:cubicBezTo>
                <a:cubicBezTo>
                  <a:pt x="32" y="8"/>
                  <a:pt x="32" y="8"/>
                  <a:pt x="32" y="8"/>
                </a:cubicBezTo>
                <a:cubicBezTo>
                  <a:pt x="32" y="8"/>
                  <a:pt x="32" y="8"/>
                  <a:pt x="32" y="8"/>
                </a:cubicBezTo>
                <a:cubicBezTo>
                  <a:pt x="34" y="7"/>
                  <a:pt x="37" y="6"/>
                  <a:pt x="40" y="6"/>
                </a:cubicBezTo>
                <a:cubicBezTo>
                  <a:pt x="43" y="6"/>
                  <a:pt x="46" y="7"/>
                  <a:pt x="48" y="9"/>
                </a:cubicBezTo>
                <a:cubicBezTo>
                  <a:pt x="50" y="11"/>
                  <a:pt x="51" y="11"/>
                  <a:pt x="53" y="11"/>
                </a:cubicBezTo>
                <a:cubicBezTo>
                  <a:pt x="53" y="11"/>
                  <a:pt x="54" y="11"/>
                  <a:pt x="55" y="11"/>
                </a:cubicBezTo>
                <a:cubicBezTo>
                  <a:pt x="57" y="11"/>
                  <a:pt x="60" y="12"/>
                  <a:pt x="62" y="15"/>
                </a:cubicBezTo>
                <a:cubicBezTo>
                  <a:pt x="64" y="18"/>
                  <a:pt x="65" y="21"/>
                  <a:pt x="65" y="23"/>
                </a:cubicBezTo>
                <a:cubicBezTo>
                  <a:pt x="65" y="27"/>
                  <a:pt x="63" y="31"/>
                  <a:pt x="61" y="34"/>
                </a:cubicBezTo>
                <a:cubicBezTo>
                  <a:pt x="58" y="37"/>
                  <a:pt x="55" y="39"/>
                  <a:pt x="52" y="39"/>
                </a:cubicBezTo>
                <a:cubicBezTo>
                  <a:pt x="50" y="39"/>
                  <a:pt x="48" y="38"/>
                  <a:pt x="47" y="36"/>
                </a:cubicBezTo>
                <a:cubicBezTo>
                  <a:pt x="47" y="35"/>
                  <a:pt x="47" y="34"/>
                  <a:pt x="47" y="33"/>
                </a:cubicBezTo>
                <a:cubicBezTo>
                  <a:pt x="47" y="32"/>
                  <a:pt x="47" y="30"/>
                  <a:pt x="47" y="30"/>
                </a:cubicBezTo>
                <a:cubicBezTo>
                  <a:pt x="47" y="30"/>
                  <a:pt x="47" y="30"/>
                  <a:pt x="47" y="30"/>
                </a:cubicBezTo>
                <a:cubicBezTo>
                  <a:pt x="47" y="30"/>
                  <a:pt x="47" y="30"/>
                  <a:pt x="47" y="30"/>
                </a:cubicBezTo>
                <a:cubicBezTo>
                  <a:pt x="47" y="30"/>
                  <a:pt x="48" y="29"/>
                  <a:pt x="48" y="28"/>
                </a:cubicBezTo>
                <a:cubicBezTo>
                  <a:pt x="48" y="28"/>
                  <a:pt x="48" y="28"/>
                  <a:pt x="48" y="28"/>
                </a:cubicBezTo>
                <a:cubicBezTo>
                  <a:pt x="48" y="28"/>
                  <a:pt x="48" y="28"/>
                  <a:pt x="48" y="28"/>
                </a:cubicBezTo>
                <a:cubicBezTo>
                  <a:pt x="45" y="30"/>
                  <a:pt x="44" y="33"/>
                  <a:pt x="44" y="37"/>
                </a:cubicBezTo>
                <a:cubicBezTo>
                  <a:pt x="44" y="39"/>
                  <a:pt x="44" y="41"/>
                  <a:pt x="45" y="44"/>
                </a:cubicBezTo>
                <a:cubicBezTo>
                  <a:pt x="48" y="51"/>
                  <a:pt x="56" y="55"/>
                  <a:pt x="63" y="60"/>
                </a:cubicBezTo>
                <a:cubicBezTo>
                  <a:pt x="71" y="65"/>
                  <a:pt x="80" y="67"/>
                  <a:pt x="87" y="67"/>
                </a:cubicBezTo>
                <a:cubicBezTo>
                  <a:pt x="95" y="67"/>
                  <a:pt x="103" y="65"/>
                  <a:pt x="110" y="60"/>
                </a:cubicBezTo>
                <a:cubicBezTo>
                  <a:pt x="116" y="57"/>
                  <a:pt x="124" y="49"/>
                  <a:pt x="128" y="45"/>
                </a:cubicBezTo>
                <a:cubicBezTo>
                  <a:pt x="132" y="42"/>
                  <a:pt x="137" y="40"/>
                  <a:pt x="144" y="40"/>
                </a:cubicBezTo>
                <a:cubicBezTo>
                  <a:pt x="144" y="40"/>
                  <a:pt x="144" y="40"/>
                  <a:pt x="144" y="40"/>
                </a:cubicBezTo>
                <a:cubicBezTo>
                  <a:pt x="144" y="40"/>
                  <a:pt x="144" y="40"/>
                  <a:pt x="144" y="40"/>
                </a:cubicBezTo>
                <a:cubicBezTo>
                  <a:pt x="154" y="42"/>
                  <a:pt x="154" y="42"/>
                  <a:pt x="154" y="42"/>
                </a:cubicBezTo>
                <a:cubicBezTo>
                  <a:pt x="154" y="42"/>
                  <a:pt x="154" y="42"/>
                  <a:pt x="154" y="42"/>
                </a:cubicBezTo>
                <a:cubicBezTo>
                  <a:pt x="154" y="42"/>
                  <a:pt x="154" y="42"/>
                  <a:pt x="154" y="42"/>
                </a:cubicBezTo>
                <a:cubicBezTo>
                  <a:pt x="143" y="43"/>
                  <a:pt x="135" y="44"/>
                  <a:pt x="131" y="48"/>
                </a:cubicBezTo>
                <a:cubicBezTo>
                  <a:pt x="125" y="54"/>
                  <a:pt x="118" y="62"/>
                  <a:pt x="109" y="66"/>
                </a:cubicBezTo>
                <a:cubicBezTo>
                  <a:pt x="102" y="70"/>
                  <a:pt x="94" y="71"/>
                  <a:pt x="86" y="71"/>
                </a:cubicBezTo>
                <a:cubicBezTo>
                  <a:pt x="66" y="71"/>
                  <a:pt x="45" y="62"/>
                  <a:pt x="35" y="52"/>
                </a:cubicBezTo>
                <a:cubicBezTo>
                  <a:pt x="30" y="47"/>
                  <a:pt x="28" y="39"/>
                  <a:pt x="24" y="32"/>
                </a:cubicBezTo>
                <a:cubicBezTo>
                  <a:pt x="22" y="27"/>
                  <a:pt x="21" y="25"/>
                  <a:pt x="18" y="21"/>
                </a:cubicBezTo>
                <a:cubicBezTo>
                  <a:pt x="16" y="18"/>
                  <a:pt x="14" y="17"/>
                  <a:pt x="11" y="17"/>
                </a:cubicBezTo>
                <a:cubicBezTo>
                  <a:pt x="10" y="17"/>
                  <a:pt x="10" y="17"/>
                  <a:pt x="10" y="17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9" y="19"/>
                  <a:pt x="10" y="19"/>
                  <a:pt x="11" y="19"/>
                </a:cubicBezTo>
                <a:cubicBezTo>
                  <a:pt x="14" y="19"/>
                  <a:pt x="15" y="20"/>
                  <a:pt x="15" y="21"/>
                </a:cubicBezTo>
                <a:cubicBezTo>
                  <a:pt x="15" y="22"/>
                  <a:pt x="15" y="22"/>
                  <a:pt x="15" y="22"/>
                </a:cubicBezTo>
                <a:cubicBezTo>
                  <a:pt x="15" y="21"/>
                  <a:pt x="15" y="21"/>
                  <a:pt x="15" y="21"/>
                </a:cubicBezTo>
                <a:cubicBezTo>
                  <a:pt x="15" y="21"/>
                  <a:pt x="15" y="21"/>
                  <a:pt x="15" y="21"/>
                </a:cubicBezTo>
                <a:cubicBezTo>
                  <a:pt x="15" y="21"/>
                  <a:pt x="15" y="21"/>
                  <a:pt x="15" y="21"/>
                </a:cubicBezTo>
                <a:cubicBezTo>
                  <a:pt x="15" y="21"/>
                  <a:pt x="15" y="21"/>
                  <a:pt x="15" y="21"/>
                </a:cubicBezTo>
                <a:cubicBezTo>
                  <a:pt x="15" y="21"/>
                  <a:pt x="15" y="21"/>
                  <a:pt x="15" y="21"/>
                </a:cubicBezTo>
                <a:cubicBezTo>
                  <a:pt x="15" y="21"/>
                  <a:pt x="15" y="21"/>
                  <a:pt x="15" y="21"/>
                </a:cubicBezTo>
                <a:cubicBezTo>
                  <a:pt x="15" y="21"/>
                  <a:pt x="15" y="21"/>
                  <a:pt x="15" y="21"/>
                </a:cubicBezTo>
                <a:cubicBezTo>
                  <a:pt x="15" y="21"/>
                  <a:pt x="15" y="21"/>
                  <a:pt x="15" y="21"/>
                </a:cubicBezTo>
                <a:cubicBezTo>
                  <a:pt x="15" y="21"/>
                  <a:pt x="15" y="21"/>
                  <a:pt x="15" y="21"/>
                </a:cubicBezTo>
                <a:cubicBezTo>
                  <a:pt x="15" y="21"/>
                  <a:pt x="15" y="21"/>
                  <a:pt x="15" y="21"/>
                </a:cubicBezTo>
                <a:cubicBezTo>
                  <a:pt x="15" y="21"/>
                  <a:pt x="15" y="21"/>
                  <a:pt x="15" y="21"/>
                </a:cubicBezTo>
                <a:cubicBezTo>
                  <a:pt x="15" y="21"/>
                  <a:pt x="15" y="21"/>
                  <a:pt x="15" y="21"/>
                </a:cubicBezTo>
                <a:cubicBezTo>
                  <a:pt x="15" y="21"/>
                  <a:pt x="15" y="21"/>
                  <a:pt x="15" y="21"/>
                </a:cubicBezTo>
                <a:cubicBezTo>
                  <a:pt x="15" y="22"/>
                  <a:pt x="16" y="23"/>
                  <a:pt x="16" y="24"/>
                </a:cubicBezTo>
                <a:cubicBezTo>
                  <a:pt x="16" y="24"/>
                  <a:pt x="16" y="24"/>
                  <a:pt x="16" y="24"/>
                </a:cubicBezTo>
                <a:cubicBezTo>
                  <a:pt x="16" y="27"/>
                  <a:pt x="14" y="29"/>
                  <a:pt x="11" y="29"/>
                </a:cubicBezTo>
                <a:cubicBezTo>
                  <a:pt x="10" y="29"/>
                  <a:pt x="8" y="29"/>
                  <a:pt x="6" y="28"/>
                </a:cubicBezTo>
                <a:cubicBezTo>
                  <a:pt x="2" y="27"/>
                  <a:pt x="0" y="21"/>
                  <a:pt x="0" y="15"/>
                </a:cubicBezTo>
                <a:cubicBezTo>
                  <a:pt x="0" y="12"/>
                  <a:pt x="1" y="9"/>
                  <a:pt x="2" y="7"/>
                </a:cubicBezTo>
                <a:cubicBezTo>
                  <a:pt x="4" y="4"/>
                  <a:pt x="10" y="1"/>
                  <a:pt x="15" y="1"/>
                </a:cubicBezTo>
                <a:cubicBezTo>
                  <a:pt x="15" y="1"/>
                  <a:pt x="15" y="1"/>
                  <a:pt x="15" y="1"/>
                </a:cubicBezTo>
                <a:cubicBezTo>
                  <a:pt x="15" y="1"/>
                  <a:pt x="15" y="1"/>
                  <a:pt x="15" y="1"/>
                </a:cubicBezTo>
                <a:cubicBezTo>
                  <a:pt x="10" y="1"/>
                  <a:pt x="4" y="4"/>
                  <a:pt x="2" y="7"/>
                </a:cubicBezTo>
                <a:cubicBezTo>
                  <a:pt x="1" y="9"/>
                  <a:pt x="0" y="12"/>
                  <a:pt x="0" y="15"/>
                </a:cubicBezTo>
                <a:cubicBezTo>
                  <a:pt x="0" y="21"/>
                  <a:pt x="2" y="27"/>
                  <a:pt x="6" y="28"/>
                </a:cubicBezTo>
                <a:cubicBezTo>
                  <a:pt x="8" y="29"/>
                  <a:pt x="10" y="29"/>
                  <a:pt x="11" y="29"/>
                </a:cubicBezTo>
                <a:cubicBezTo>
                  <a:pt x="14" y="29"/>
                  <a:pt x="16" y="27"/>
                  <a:pt x="16" y="24"/>
                </a:cubicBezTo>
                <a:cubicBezTo>
                  <a:pt x="16" y="24"/>
                  <a:pt x="16" y="24"/>
                  <a:pt x="16" y="24"/>
                </a:cubicBezTo>
                <a:cubicBezTo>
                  <a:pt x="16" y="24"/>
                  <a:pt x="16" y="23"/>
                  <a:pt x="16" y="22"/>
                </a:cubicBezTo>
                <a:cubicBezTo>
                  <a:pt x="15" y="22"/>
                  <a:pt x="15" y="22"/>
                  <a:pt x="15" y="22"/>
                </a:cubicBezTo>
                <a:cubicBezTo>
                  <a:pt x="15" y="21"/>
                  <a:pt x="15" y="21"/>
                  <a:pt x="15" y="21"/>
                </a:cubicBezTo>
                <a:cubicBezTo>
                  <a:pt x="15" y="21"/>
                  <a:pt x="15" y="21"/>
                  <a:pt x="15" y="21"/>
                </a:cubicBezTo>
                <a:cubicBezTo>
                  <a:pt x="15" y="21"/>
                  <a:pt x="15" y="21"/>
                  <a:pt x="15" y="21"/>
                </a:cubicBezTo>
                <a:cubicBezTo>
                  <a:pt x="15" y="21"/>
                  <a:pt x="15" y="21"/>
                  <a:pt x="15" y="21"/>
                </a:cubicBezTo>
                <a:cubicBezTo>
                  <a:pt x="15" y="21"/>
                  <a:pt x="15" y="21"/>
                  <a:pt x="15" y="21"/>
                </a:cubicBezTo>
                <a:cubicBezTo>
                  <a:pt x="15" y="21"/>
                  <a:pt x="15" y="21"/>
                  <a:pt x="15" y="21"/>
                </a:cubicBezTo>
                <a:cubicBezTo>
                  <a:pt x="15" y="20"/>
                  <a:pt x="14" y="19"/>
                  <a:pt x="11" y="19"/>
                </a:cubicBezTo>
                <a:cubicBezTo>
                  <a:pt x="10" y="19"/>
                  <a:pt x="9" y="19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11" y="17"/>
                  <a:pt x="11" y="17"/>
                  <a:pt x="11" y="17"/>
                </a:cubicBezTo>
                <a:cubicBezTo>
                  <a:pt x="11" y="17"/>
                  <a:pt x="11" y="17"/>
                  <a:pt x="11" y="17"/>
                </a:cubicBezTo>
                <a:cubicBezTo>
                  <a:pt x="11" y="17"/>
                  <a:pt x="11" y="17"/>
                  <a:pt x="11" y="17"/>
                </a:cubicBezTo>
                <a:cubicBezTo>
                  <a:pt x="14" y="17"/>
                  <a:pt x="16" y="18"/>
                  <a:pt x="18" y="21"/>
                </a:cubicBezTo>
                <a:cubicBezTo>
                  <a:pt x="21" y="25"/>
                  <a:pt x="22" y="27"/>
                  <a:pt x="24" y="32"/>
                </a:cubicBezTo>
                <a:cubicBezTo>
                  <a:pt x="27" y="39"/>
                  <a:pt x="30" y="47"/>
                  <a:pt x="35" y="52"/>
                </a:cubicBezTo>
                <a:cubicBezTo>
                  <a:pt x="45" y="62"/>
                  <a:pt x="66" y="72"/>
                  <a:pt x="86" y="72"/>
                </a:cubicBezTo>
                <a:cubicBezTo>
                  <a:pt x="94" y="72"/>
                  <a:pt x="102" y="70"/>
                  <a:pt x="110" y="66"/>
                </a:cubicBezTo>
                <a:cubicBezTo>
                  <a:pt x="118" y="62"/>
                  <a:pt x="125" y="54"/>
                  <a:pt x="131" y="48"/>
                </a:cubicBezTo>
                <a:cubicBezTo>
                  <a:pt x="135" y="45"/>
                  <a:pt x="143" y="44"/>
                  <a:pt x="154" y="42"/>
                </a:cubicBezTo>
                <a:cubicBezTo>
                  <a:pt x="154" y="42"/>
                  <a:pt x="154" y="42"/>
                  <a:pt x="154" y="42"/>
                </a:cubicBezTo>
                <a:cubicBezTo>
                  <a:pt x="144" y="40"/>
                  <a:pt x="144" y="40"/>
                  <a:pt x="144" y="40"/>
                </a:cubicBezTo>
                <a:cubicBezTo>
                  <a:pt x="144" y="40"/>
                  <a:pt x="144" y="40"/>
                  <a:pt x="144" y="40"/>
                </a:cubicBezTo>
                <a:cubicBezTo>
                  <a:pt x="137" y="40"/>
                  <a:pt x="132" y="42"/>
                  <a:pt x="128" y="45"/>
                </a:cubicBezTo>
                <a:cubicBezTo>
                  <a:pt x="124" y="49"/>
                  <a:pt x="116" y="57"/>
                  <a:pt x="110" y="60"/>
                </a:cubicBezTo>
                <a:cubicBezTo>
                  <a:pt x="103" y="65"/>
                  <a:pt x="95" y="67"/>
                  <a:pt x="87" y="67"/>
                </a:cubicBezTo>
                <a:cubicBezTo>
                  <a:pt x="80" y="67"/>
                  <a:pt x="71" y="65"/>
                  <a:pt x="63" y="59"/>
                </a:cubicBezTo>
                <a:cubicBezTo>
                  <a:pt x="56" y="55"/>
                  <a:pt x="49" y="51"/>
                  <a:pt x="45" y="43"/>
                </a:cubicBezTo>
                <a:cubicBezTo>
                  <a:pt x="44" y="41"/>
                  <a:pt x="44" y="39"/>
                  <a:pt x="44" y="37"/>
                </a:cubicBezTo>
                <a:cubicBezTo>
                  <a:pt x="44" y="33"/>
                  <a:pt x="45" y="30"/>
                  <a:pt x="48" y="28"/>
                </a:cubicBezTo>
                <a:cubicBezTo>
                  <a:pt x="48" y="28"/>
                  <a:pt x="48" y="28"/>
                  <a:pt x="48" y="28"/>
                </a:cubicBezTo>
                <a:cubicBezTo>
                  <a:pt x="48" y="28"/>
                  <a:pt x="48" y="28"/>
                  <a:pt x="48" y="28"/>
                </a:cubicBezTo>
                <a:cubicBezTo>
                  <a:pt x="47" y="29"/>
                  <a:pt x="47" y="30"/>
                  <a:pt x="47" y="30"/>
                </a:cubicBezTo>
                <a:cubicBezTo>
                  <a:pt x="47" y="30"/>
                  <a:pt x="47" y="30"/>
                  <a:pt x="47" y="30"/>
                </a:cubicBezTo>
                <a:cubicBezTo>
                  <a:pt x="47" y="30"/>
                  <a:pt x="47" y="30"/>
                  <a:pt x="47" y="30"/>
                </a:cubicBezTo>
                <a:cubicBezTo>
                  <a:pt x="47" y="30"/>
                  <a:pt x="47" y="32"/>
                  <a:pt x="47" y="33"/>
                </a:cubicBezTo>
                <a:cubicBezTo>
                  <a:pt x="47" y="34"/>
                  <a:pt x="47" y="35"/>
                  <a:pt x="47" y="36"/>
                </a:cubicBezTo>
                <a:cubicBezTo>
                  <a:pt x="48" y="38"/>
                  <a:pt x="50" y="39"/>
                  <a:pt x="52" y="39"/>
                </a:cubicBezTo>
                <a:cubicBezTo>
                  <a:pt x="58" y="39"/>
                  <a:pt x="65" y="31"/>
                  <a:pt x="65" y="23"/>
                </a:cubicBezTo>
                <a:cubicBezTo>
                  <a:pt x="65" y="20"/>
                  <a:pt x="64" y="18"/>
                  <a:pt x="62" y="15"/>
                </a:cubicBezTo>
                <a:cubicBezTo>
                  <a:pt x="60" y="11"/>
                  <a:pt x="57" y="11"/>
                  <a:pt x="55" y="11"/>
                </a:cubicBezTo>
                <a:cubicBezTo>
                  <a:pt x="54" y="11"/>
                  <a:pt x="53" y="11"/>
                  <a:pt x="53" y="11"/>
                </a:cubicBezTo>
                <a:cubicBezTo>
                  <a:pt x="51" y="11"/>
                  <a:pt x="50" y="11"/>
                  <a:pt x="49" y="9"/>
                </a:cubicBezTo>
                <a:cubicBezTo>
                  <a:pt x="46" y="6"/>
                  <a:pt x="43" y="6"/>
                  <a:pt x="40" y="6"/>
                </a:cubicBezTo>
                <a:cubicBezTo>
                  <a:pt x="37" y="6"/>
                  <a:pt x="34" y="7"/>
                  <a:pt x="32" y="7"/>
                </a:cubicBezTo>
                <a:cubicBezTo>
                  <a:pt x="32" y="7"/>
                  <a:pt x="32" y="7"/>
                  <a:pt x="32" y="7"/>
                </a:cubicBezTo>
                <a:cubicBezTo>
                  <a:pt x="32" y="7"/>
                  <a:pt x="32" y="7"/>
                  <a:pt x="32" y="7"/>
                </a:cubicBezTo>
                <a:cubicBezTo>
                  <a:pt x="28" y="5"/>
                  <a:pt x="24" y="0"/>
                  <a:pt x="16" y="0"/>
                </a:cubicBezTo>
                <a:cubicBezTo>
                  <a:pt x="16" y="0"/>
                  <a:pt x="15" y="0"/>
                  <a:pt x="15" y="1"/>
                </a:cubicBezTo>
                <a:close/>
              </a:path>
            </a:pathLst>
          </a:custGeom>
          <a:solidFill>
            <a:srgbClr val="BBE4F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7" name="PA_任意多边形 253"/>
          <p:cNvSpPr>
            <a:spLocks/>
          </p:cNvSpPr>
          <p:nvPr>
            <p:custDataLst>
              <p:tags r:id="rId116"/>
            </p:custDataLst>
          </p:nvPr>
        </p:nvSpPr>
        <p:spPr bwMode="auto">
          <a:xfrm>
            <a:off x="8886825" y="4873625"/>
            <a:ext cx="225425" cy="155575"/>
          </a:xfrm>
          <a:custGeom>
            <a:avLst/>
            <a:gdLst>
              <a:gd name="T0" fmla="*/ 34 w 95"/>
              <a:gd name="T1" fmla="*/ 1 h 65"/>
              <a:gd name="T2" fmla="*/ 52 w 95"/>
              <a:gd name="T3" fmla="*/ 1 h 65"/>
              <a:gd name="T4" fmla="*/ 59 w 95"/>
              <a:gd name="T5" fmla="*/ 7 h 65"/>
              <a:gd name="T6" fmla="*/ 74 w 95"/>
              <a:gd name="T7" fmla="*/ 15 h 65"/>
              <a:gd name="T8" fmla="*/ 64 w 95"/>
              <a:gd name="T9" fmla="*/ 34 h 65"/>
              <a:gd name="T10" fmla="*/ 60 w 95"/>
              <a:gd name="T11" fmla="*/ 34 h 65"/>
              <a:gd name="T12" fmla="*/ 56 w 95"/>
              <a:gd name="T13" fmla="*/ 23 h 65"/>
              <a:gd name="T14" fmla="*/ 55 w 95"/>
              <a:gd name="T15" fmla="*/ 21 h 65"/>
              <a:gd name="T16" fmla="*/ 52 w 95"/>
              <a:gd name="T17" fmla="*/ 31 h 65"/>
              <a:gd name="T18" fmla="*/ 75 w 95"/>
              <a:gd name="T19" fmla="*/ 32 h 65"/>
              <a:gd name="T20" fmla="*/ 95 w 95"/>
              <a:gd name="T21" fmla="*/ 45 h 65"/>
              <a:gd name="T22" fmla="*/ 79 w 95"/>
              <a:gd name="T23" fmla="*/ 40 h 65"/>
              <a:gd name="T24" fmla="*/ 53 w 95"/>
              <a:gd name="T25" fmla="*/ 46 h 65"/>
              <a:gd name="T26" fmla="*/ 26 w 95"/>
              <a:gd name="T27" fmla="*/ 62 h 65"/>
              <a:gd name="T28" fmla="*/ 2 w 95"/>
              <a:gd name="T29" fmla="*/ 45 h 65"/>
              <a:gd name="T30" fmla="*/ 5 w 95"/>
              <a:gd name="T31" fmla="*/ 40 h 65"/>
              <a:gd name="T32" fmla="*/ 7 w 95"/>
              <a:gd name="T33" fmla="*/ 39 h 65"/>
              <a:gd name="T34" fmla="*/ 29 w 95"/>
              <a:gd name="T35" fmla="*/ 56 h 65"/>
              <a:gd name="T36" fmla="*/ 39 w 95"/>
              <a:gd name="T37" fmla="*/ 40 h 65"/>
              <a:gd name="T38" fmla="*/ 33 w 95"/>
              <a:gd name="T39" fmla="*/ 25 h 65"/>
              <a:gd name="T40" fmla="*/ 33 w 95"/>
              <a:gd name="T41" fmla="*/ 10 h 65"/>
              <a:gd name="T42" fmla="*/ 34 w 95"/>
              <a:gd name="T43" fmla="*/ 1 h 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95" h="65">
                <a:moveTo>
                  <a:pt x="34" y="1"/>
                </a:moveTo>
                <a:cubicBezTo>
                  <a:pt x="36" y="0"/>
                  <a:pt x="50" y="0"/>
                  <a:pt x="52" y="1"/>
                </a:cubicBezTo>
                <a:cubicBezTo>
                  <a:pt x="54" y="2"/>
                  <a:pt x="56" y="7"/>
                  <a:pt x="59" y="7"/>
                </a:cubicBezTo>
                <a:cubicBezTo>
                  <a:pt x="65" y="9"/>
                  <a:pt x="71" y="8"/>
                  <a:pt x="74" y="15"/>
                </a:cubicBezTo>
                <a:cubicBezTo>
                  <a:pt x="77" y="24"/>
                  <a:pt x="71" y="33"/>
                  <a:pt x="64" y="34"/>
                </a:cubicBezTo>
                <a:cubicBezTo>
                  <a:pt x="63" y="34"/>
                  <a:pt x="60" y="34"/>
                  <a:pt x="60" y="34"/>
                </a:cubicBezTo>
                <a:cubicBezTo>
                  <a:pt x="54" y="31"/>
                  <a:pt x="51" y="27"/>
                  <a:pt x="56" y="23"/>
                </a:cubicBezTo>
                <a:cubicBezTo>
                  <a:pt x="56" y="22"/>
                  <a:pt x="55" y="21"/>
                  <a:pt x="55" y="21"/>
                </a:cubicBezTo>
                <a:cubicBezTo>
                  <a:pt x="50" y="24"/>
                  <a:pt x="49" y="28"/>
                  <a:pt x="52" y="31"/>
                </a:cubicBezTo>
                <a:cubicBezTo>
                  <a:pt x="63" y="42"/>
                  <a:pt x="68" y="33"/>
                  <a:pt x="75" y="32"/>
                </a:cubicBezTo>
                <a:cubicBezTo>
                  <a:pt x="82" y="32"/>
                  <a:pt x="93" y="40"/>
                  <a:pt x="95" y="45"/>
                </a:cubicBezTo>
                <a:cubicBezTo>
                  <a:pt x="89" y="43"/>
                  <a:pt x="84" y="41"/>
                  <a:pt x="79" y="40"/>
                </a:cubicBezTo>
                <a:cubicBezTo>
                  <a:pt x="68" y="39"/>
                  <a:pt x="60" y="42"/>
                  <a:pt x="53" y="46"/>
                </a:cubicBezTo>
                <a:cubicBezTo>
                  <a:pt x="45" y="51"/>
                  <a:pt x="36" y="60"/>
                  <a:pt x="26" y="62"/>
                </a:cubicBezTo>
                <a:cubicBezTo>
                  <a:pt x="12" y="65"/>
                  <a:pt x="0" y="57"/>
                  <a:pt x="2" y="45"/>
                </a:cubicBezTo>
                <a:cubicBezTo>
                  <a:pt x="2" y="43"/>
                  <a:pt x="4" y="41"/>
                  <a:pt x="5" y="40"/>
                </a:cubicBezTo>
                <a:cubicBezTo>
                  <a:pt x="5" y="40"/>
                  <a:pt x="7" y="39"/>
                  <a:pt x="7" y="39"/>
                </a:cubicBezTo>
                <a:cubicBezTo>
                  <a:pt x="3" y="56"/>
                  <a:pt x="19" y="62"/>
                  <a:pt x="29" y="56"/>
                </a:cubicBezTo>
                <a:cubicBezTo>
                  <a:pt x="34" y="53"/>
                  <a:pt x="38" y="48"/>
                  <a:pt x="39" y="40"/>
                </a:cubicBezTo>
                <a:cubicBezTo>
                  <a:pt x="40" y="34"/>
                  <a:pt x="38" y="29"/>
                  <a:pt x="33" y="25"/>
                </a:cubicBezTo>
                <a:cubicBezTo>
                  <a:pt x="35" y="20"/>
                  <a:pt x="35" y="15"/>
                  <a:pt x="33" y="10"/>
                </a:cubicBezTo>
                <a:cubicBezTo>
                  <a:pt x="32" y="7"/>
                  <a:pt x="26" y="2"/>
                  <a:pt x="34" y="1"/>
                </a:cubicBezTo>
                <a:close/>
              </a:path>
            </a:pathLst>
          </a:custGeom>
          <a:solidFill>
            <a:srgbClr val="BBE4F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8" name="PA_任意多边形 254"/>
          <p:cNvSpPr>
            <a:spLocks/>
          </p:cNvSpPr>
          <p:nvPr>
            <p:custDataLst>
              <p:tags r:id="rId117"/>
            </p:custDataLst>
          </p:nvPr>
        </p:nvSpPr>
        <p:spPr bwMode="auto">
          <a:xfrm>
            <a:off x="8888413" y="4873625"/>
            <a:ext cx="223838" cy="150813"/>
          </a:xfrm>
          <a:custGeom>
            <a:avLst/>
            <a:gdLst>
              <a:gd name="T0" fmla="*/ 33 w 94"/>
              <a:gd name="T1" fmla="*/ 1 h 63"/>
              <a:gd name="T2" fmla="*/ 51 w 94"/>
              <a:gd name="T3" fmla="*/ 1 h 63"/>
              <a:gd name="T4" fmla="*/ 67 w 94"/>
              <a:gd name="T5" fmla="*/ 9 h 63"/>
              <a:gd name="T6" fmla="*/ 74 w 94"/>
              <a:gd name="T7" fmla="*/ 20 h 63"/>
              <a:gd name="T8" fmla="*/ 63 w 94"/>
              <a:gd name="T9" fmla="*/ 34 h 63"/>
              <a:gd name="T10" fmla="*/ 59 w 94"/>
              <a:gd name="T11" fmla="*/ 34 h 63"/>
              <a:gd name="T12" fmla="*/ 52 w 94"/>
              <a:gd name="T13" fmla="*/ 27 h 63"/>
              <a:gd name="T14" fmla="*/ 55 w 94"/>
              <a:gd name="T15" fmla="*/ 22 h 63"/>
              <a:gd name="T16" fmla="*/ 54 w 94"/>
              <a:gd name="T17" fmla="*/ 21 h 63"/>
              <a:gd name="T18" fmla="*/ 49 w 94"/>
              <a:gd name="T19" fmla="*/ 27 h 63"/>
              <a:gd name="T20" fmla="*/ 61 w 94"/>
              <a:gd name="T21" fmla="*/ 36 h 63"/>
              <a:gd name="T22" fmla="*/ 74 w 94"/>
              <a:gd name="T23" fmla="*/ 32 h 63"/>
              <a:gd name="T24" fmla="*/ 94 w 94"/>
              <a:gd name="T25" fmla="*/ 45 h 63"/>
              <a:gd name="T26" fmla="*/ 78 w 94"/>
              <a:gd name="T27" fmla="*/ 40 h 63"/>
              <a:gd name="T28" fmla="*/ 52 w 94"/>
              <a:gd name="T29" fmla="*/ 46 h 63"/>
              <a:gd name="T30" fmla="*/ 20 w 94"/>
              <a:gd name="T31" fmla="*/ 63 h 63"/>
              <a:gd name="T32" fmla="*/ 1 w 94"/>
              <a:gd name="T33" fmla="*/ 47 h 63"/>
              <a:gd name="T34" fmla="*/ 4 w 94"/>
              <a:gd name="T35" fmla="*/ 40 h 63"/>
              <a:gd name="T36" fmla="*/ 4 w 94"/>
              <a:gd name="T37" fmla="*/ 40 h 63"/>
              <a:gd name="T38" fmla="*/ 6 w 94"/>
              <a:gd name="T39" fmla="*/ 39 h 63"/>
              <a:gd name="T40" fmla="*/ 6 w 94"/>
              <a:gd name="T41" fmla="*/ 39 h 63"/>
              <a:gd name="T42" fmla="*/ 10 w 94"/>
              <a:gd name="T43" fmla="*/ 55 h 63"/>
              <a:gd name="T44" fmla="*/ 28 w 94"/>
              <a:gd name="T45" fmla="*/ 56 h 63"/>
              <a:gd name="T46" fmla="*/ 38 w 94"/>
              <a:gd name="T47" fmla="*/ 37 h 63"/>
              <a:gd name="T48" fmla="*/ 32 w 94"/>
              <a:gd name="T49" fmla="*/ 25 h 63"/>
              <a:gd name="T50" fmla="*/ 34 w 94"/>
              <a:gd name="T51" fmla="*/ 18 h 63"/>
              <a:gd name="T52" fmla="*/ 29 w 94"/>
              <a:gd name="T53" fmla="*/ 4 h 63"/>
              <a:gd name="T54" fmla="*/ 33 w 94"/>
              <a:gd name="T55" fmla="*/ 1 h 63"/>
              <a:gd name="T56" fmla="*/ 29 w 94"/>
              <a:gd name="T57" fmla="*/ 4 h 63"/>
              <a:gd name="T58" fmla="*/ 33 w 94"/>
              <a:gd name="T59" fmla="*/ 18 h 63"/>
              <a:gd name="T60" fmla="*/ 32 w 94"/>
              <a:gd name="T61" fmla="*/ 25 h 63"/>
              <a:gd name="T62" fmla="*/ 38 w 94"/>
              <a:gd name="T63" fmla="*/ 37 h 63"/>
              <a:gd name="T64" fmla="*/ 28 w 94"/>
              <a:gd name="T65" fmla="*/ 56 h 63"/>
              <a:gd name="T66" fmla="*/ 6 w 94"/>
              <a:gd name="T67" fmla="*/ 44 h 63"/>
              <a:gd name="T68" fmla="*/ 6 w 94"/>
              <a:gd name="T69" fmla="*/ 39 h 63"/>
              <a:gd name="T70" fmla="*/ 4 w 94"/>
              <a:gd name="T71" fmla="*/ 40 h 63"/>
              <a:gd name="T72" fmla="*/ 4 w 94"/>
              <a:gd name="T73" fmla="*/ 40 h 63"/>
              <a:gd name="T74" fmla="*/ 4 w 94"/>
              <a:gd name="T75" fmla="*/ 40 h 63"/>
              <a:gd name="T76" fmla="*/ 4 w 94"/>
              <a:gd name="T77" fmla="*/ 40 h 63"/>
              <a:gd name="T78" fmla="*/ 1 w 94"/>
              <a:gd name="T79" fmla="*/ 45 h 63"/>
              <a:gd name="T80" fmla="*/ 6 w 94"/>
              <a:gd name="T81" fmla="*/ 59 h 63"/>
              <a:gd name="T82" fmla="*/ 25 w 94"/>
              <a:gd name="T83" fmla="*/ 62 h 63"/>
              <a:gd name="T84" fmla="*/ 73 w 94"/>
              <a:gd name="T85" fmla="*/ 40 h 63"/>
              <a:gd name="T86" fmla="*/ 94 w 94"/>
              <a:gd name="T87" fmla="*/ 45 h 63"/>
              <a:gd name="T88" fmla="*/ 94 w 94"/>
              <a:gd name="T89" fmla="*/ 45 h 63"/>
              <a:gd name="T90" fmla="*/ 74 w 94"/>
              <a:gd name="T91" fmla="*/ 32 h 63"/>
              <a:gd name="T92" fmla="*/ 51 w 94"/>
              <a:gd name="T93" fmla="*/ 31 h 63"/>
              <a:gd name="T94" fmla="*/ 54 w 94"/>
              <a:gd name="T95" fmla="*/ 21 h 63"/>
              <a:gd name="T96" fmla="*/ 54 w 94"/>
              <a:gd name="T97" fmla="*/ 21 h 63"/>
              <a:gd name="T98" fmla="*/ 55 w 94"/>
              <a:gd name="T99" fmla="*/ 22 h 63"/>
              <a:gd name="T100" fmla="*/ 52 w 94"/>
              <a:gd name="T101" fmla="*/ 27 h 63"/>
              <a:gd name="T102" fmla="*/ 59 w 94"/>
              <a:gd name="T103" fmla="*/ 34 h 63"/>
              <a:gd name="T104" fmla="*/ 63 w 94"/>
              <a:gd name="T105" fmla="*/ 34 h 63"/>
              <a:gd name="T106" fmla="*/ 74 w 94"/>
              <a:gd name="T107" fmla="*/ 20 h 63"/>
              <a:gd name="T108" fmla="*/ 67 w 94"/>
              <a:gd name="T109" fmla="*/ 9 h 63"/>
              <a:gd name="T110" fmla="*/ 51 w 94"/>
              <a:gd name="T111" fmla="*/ 1 h 63"/>
              <a:gd name="T112" fmla="*/ 33 w 94"/>
              <a:gd name="T113" fmla="*/ 1 h 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94" h="63">
                <a:moveTo>
                  <a:pt x="33" y="1"/>
                </a:moveTo>
                <a:cubicBezTo>
                  <a:pt x="33" y="1"/>
                  <a:pt x="33" y="1"/>
                  <a:pt x="33" y="1"/>
                </a:cubicBezTo>
                <a:cubicBezTo>
                  <a:pt x="33" y="0"/>
                  <a:pt x="36" y="0"/>
                  <a:pt x="38" y="0"/>
                </a:cubicBezTo>
                <a:cubicBezTo>
                  <a:pt x="43" y="0"/>
                  <a:pt x="50" y="1"/>
                  <a:pt x="51" y="1"/>
                </a:cubicBezTo>
                <a:cubicBezTo>
                  <a:pt x="53" y="2"/>
                  <a:pt x="55" y="7"/>
                  <a:pt x="58" y="7"/>
                </a:cubicBezTo>
                <a:cubicBezTo>
                  <a:pt x="61" y="8"/>
                  <a:pt x="64" y="8"/>
                  <a:pt x="67" y="9"/>
                </a:cubicBezTo>
                <a:cubicBezTo>
                  <a:pt x="70" y="10"/>
                  <a:pt x="72" y="11"/>
                  <a:pt x="73" y="15"/>
                </a:cubicBezTo>
                <a:cubicBezTo>
                  <a:pt x="74" y="16"/>
                  <a:pt x="74" y="18"/>
                  <a:pt x="74" y="20"/>
                </a:cubicBezTo>
                <a:cubicBezTo>
                  <a:pt x="74" y="27"/>
                  <a:pt x="69" y="33"/>
                  <a:pt x="63" y="34"/>
                </a:cubicBezTo>
                <a:cubicBezTo>
                  <a:pt x="63" y="34"/>
                  <a:pt x="63" y="34"/>
                  <a:pt x="63" y="34"/>
                </a:cubicBezTo>
                <a:cubicBezTo>
                  <a:pt x="61" y="34"/>
                  <a:pt x="59" y="34"/>
                  <a:pt x="59" y="34"/>
                </a:cubicBezTo>
                <a:cubicBezTo>
                  <a:pt x="59" y="34"/>
                  <a:pt x="59" y="34"/>
                  <a:pt x="59" y="34"/>
                </a:cubicBezTo>
                <a:cubicBezTo>
                  <a:pt x="59" y="34"/>
                  <a:pt x="59" y="34"/>
                  <a:pt x="59" y="34"/>
                </a:cubicBezTo>
                <a:cubicBezTo>
                  <a:pt x="55" y="32"/>
                  <a:pt x="52" y="30"/>
                  <a:pt x="52" y="27"/>
                </a:cubicBezTo>
                <a:cubicBezTo>
                  <a:pt x="52" y="26"/>
                  <a:pt x="53" y="24"/>
                  <a:pt x="55" y="23"/>
                </a:cubicBezTo>
                <a:cubicBezTo>
                  <a:pt x="55" y="22"/>
                  <a:pt x="55" y="22"/>
                  <a:pt x="55" y="22"/>
                </a:cubicBezTo>
                <a:cubicBezTo>
                  <a:pt x="55" y="22"/>
                  <a:pt x="54" y="21"/>
                  <a:pt x="54" y="21"/>
                </a:cubicBezTo>
                <a:cubicBezTo>
                  <a:pt x="54" y="21"/>
                  <a:pt x="54" y="21"/>
                  <a:pt x="54" y="21"/>
                </a:cubicBezTo>
                <a:cubicBezTo>
                  <a:pt x="54" y="21"/>
                  <a:pt x="54" y="21"/>
                  <a:pt x="54" y="21"/>
                </a:cubicBezTo>
                <a:cubicBezTo>
                  <a:pt x="51" y="23"/>
                  <a:pt x="49" y="25"/>
                  <a:pt x="49" y="27"/>
                </a:cubicBezTo>
                <a:cubicBezTo>
                  <a:pt x="49" y="29"/>
                  <a:pt x="50" y="30"/>
                  <a:pt x="51" y="31"/>
                </a:cubicBezTo>
                <a:cubicBezTo>
                  <a:pt x="55" y="35"/>
                  <a:pt x="58" y="36"/>
                  <a:pt x="61" y="36"/>
                </a:cubicBezTo>
                <a:cubicBezTo>
                  <a:pt x="66" y="36"/>
                  <a:pt x="70" y="33"/>
                  <a:pt x="74" y="32"/>
                </a:cubicBezTo>
                <a:cubicBezTo>
                  <a:pt x="74" y="32"/>
                  <a:pt x="74" y="32"/>
                  <a:pt x="74" y="32"/>
                </a:cubicBezTo>
                <a:cubicBezTo>
                  <a:pt x="81" y="32"/>
                  <a:pt x="92" y="41"/>
                  <a:pt x="94" y="45"/>
                </a:cubicBezTo>
                <a:cubicBezTo>
                  <a:pt x="94" y="45"/>
                  <a:pt x="94" y="45"/>
                  <a:pt x="94" y="45"/>
                </a:cubicBezTo>
                <a:cubicBezTo>
                  <a:pt x="94" y="45"/>
                  <a:pt x="94" y="45"/>
                  <a:pt x="94" y="45"/>
                </a:cubicBezTo>
                <a:cubicBezTo>
                  <a:pt x="88" y="43"/>
                  <a:pt x="83" y="41"/>
                  <a:pt x="78" y="40"/>
                </a:cubicBezTo>
                <a:cubicBezTo>
                  <a:pt x="76" y="40"/>
                  <a:pt x="75" y="40"/>
                  <a:pt x="73" y="40"/>
                </a:cubicBezTo>
                <a:cubicBezTo>
                  <a:pt x="64" y="40"/>
                  <a:pt x="58" y="43"/>
                  <a:pt x="52" y="46"/>
                </a:cubicBezTo>
                <a:cubicBezTo>
                  <a:pt x="44" y="51"/>
                  <a:pt x="35" y="60"/>
                  <a:pt x="25" y="62"/>
                </a:cubicBezTo>
                <a:cubicBezTo>
                  <a:pt x="23" y="63"/>
                  <a:pt x="21" y="63"/>
                  <a:pt x="20" y="63"/>
                </a:cubicBezTo>
                <a:cubicBezTo>
                  <a:pt x="14" y="63"/>
                  <a:pt x="10" y="61"/>
                  <a:pt x="6" y="59"/>
                </a:cubicBezTo>
                <a:cubicBezTo>
                  <a:pt x="3" y="56"/>
                  <a:pt x="1" y="52"/>
                  <a:pt x="1" y="47"/>
                </a:cubicBezTo>
                <a:cubicBezTo>
                  <a:pt x="1" y="46"/>
                  <a:pt x="1" y="46"/>
                  <a:pt x="1" y="45"/>
                </a:cubicBezTo>
                <a:cubicBezTo>
                  <a:pt x="1" y="43"/>
                  <a:pt x="3" y="41"/>
                  <a:pt x="4" y="40"/>
                </a:cubicBezTo>
                <a:cubicBezTo>
                  <a:pt x="4" y="40"/>
                  <a:pt x="4" y="40"/>
                  <a:pt x="4" y="40"/>
                </a:cubicBezTo>
                <a:cubicBezTo>
                  <a:pt x="4" y="40"/>
                  <a:pt x="4" y="40"/>
                  <a:pt x="4" y="40"/>
                </a:cubicBezTo>
                <a:cubicBezTo>
                  <a:pt x="4" y="40"/>
                  <a:pt x="4" y="40"/>
                  <a:pt x="4" y="40"/>
                </a:cubicBezTo>
                <a:cubicBezTo>
                  <a:pt x="4" y="40"/>
                  <a:pt x="6" y="39"/>
                  <a:pt x="6" y="39"/>
                </a:cubicBezTo>
                <a:cubicBezTo>
                  <a:pt x="6" y="39"/>
                  <a:pt x="6" y="39"/>
                  <a:pt x="6" y="39"/>
                </a:cubicBezTo>
                <a:cubicBezTo>
                  <a:pt x="6" y="39"/>
                  <a:pt x="6" y="39"/>
                  <a:pt x="6" y="39"/>
                </a:cubicBezTo>
                <a:cubicBezTo>
                  <a:pt x="6" y="41"/>
                  <a:pt x="5" y="43"/>
                  <a:pt x="5" y="44"/>
                </a:cubicBezTo>
                <a:cubicBezTo>
                  <a:pt x="5" y="49"/>
                  <a:pt x="7" y="52"/>
                  <a:pt x="10" y="55"/>
                </a:cubicBezTo>
                <a:cubicBezTo>
                  <a:pt x="13" y="57"/>
                  <a:pt x="16" y="58"/>
                  <a:pt x="20" y="58"/>
                </a:cubicBezTo>
                <a:cubicBezTo>
                  <a:pt x="23" y="58"/>
                  <a:pt x="26" y="57"/>
                  <a:pt x="28" y="56"/>
                </a:cubicBezTo>
                <a:cubicBezTo>
                  <a:pt x="33" y="53"/>
                  <a:pt x="37" y="48"/>
                  <a:pt x="38" y="40"/>
                </a:cubicBezTo>
                <a:cubicBezTo>
                  <a:pt x="38" y="39"/>
                  <a:pt x="38" y="38"/>
                  <a:pt x="38" y="37"/>
                </a:cubicBezTo>
                <a:cubicBezTo>
                  <a:pt x="38" y="32"/>
                  <a:pt x="36" y="28"/>
                  <a:pt x="32" y="25"/>
                </a:cubicBezTo>
                <a:cubicBezTo>
                  <a:pt x="32" y="25"/>
                  <a:pt x="32" y="25"/>
                  <a:pt x="32" y="25"/>
                </a:cubicBezTo>
                <a:cubicBezTo>
                  <a:pt x="32" y="25"/>
                  <a:pt x="32" y="25"/>
                  <a:pt x="32" y="25"/>
                </a:cubicBezTo>
                <a:cubicBezTo>
                  <a:pt x="33" y="23"/>
                  <a:pt x="34" y="20"/>
                  <a:pt x="34" y="18"/>
                </a:cubicBezTo>
                <a:cubicBezTo>
                  <a:pt x="34" y="15"/>
                  <a:pt x="33" y="13"/>
                  <a:pt x="32" y="10"/>
                </a:cubicBezTo>
                <a:cubicBezTo>
                  <a:pt x="31" y="8"/>
                  <a:pt x="29" y="6"/>
                  <a:pt x="29" y="4"/>
                </a:cubicBezTo>
                <a:cubicBezTo>
                  <a:pt x="29" y="2"/>
                  <a:pt x="30" y="1"/>
                  <a:pt x="33" y="1"/>
                </a:cubicBezTo>
                <a:cubicBezTo>
                  <a:pt x="33" y="1"/>
                  <a:pt x="33" y="1"/>
                  <a:pt x="33" y="1"/>
                </a:cubicBezTo>
                <a:cubicBezTo>
                  <a:pt x="33" y="1"/>
                  <a:pt x="33" y="1"/>
                  <a:pt x="33" y="1"/>
                </a:cubicBezTo>
                <a:cubicBezTo>
                  <a:pt x="30" y="1"/>
                  <a:pt x="29" y="2"/>
                  <a:pt x="29" y="4"/>
                </a:cubicBezTo>
                <a:cubicBezTo>
                  <a:pt x="29" y="6"/>
                  <a:pt x="31" y="8"/>
                  <a:pt x="32" y="10"/>
                </a:cubicBezTo>
                <a:cubicBezTo>
                  <a:pt x="33" y="13"/>
                  <a:pt x="33" y="15"/>
                  <a:pt x="33" y="18"/>
                </a:cubicBezTo>
                <a:cubicBezTo>
                  <a:pt x="33" y="20"/>
                  <a:pt x="33" y="23"/>
                  <a:pt x="32" y="25"/>
                </a:cubicBezTo>
                <a:cubicBezTo>
                  <a:pt x="32" y="25"/>
                  <a:pt x="32" y="25"/>
                  <a:pt x="32" y="25"/>
                </a:cubicBezTo>
                <a:cubicBezTo>
                  <a:pt x="32" y="25"/>
                  <a:pt x="32" y="25"/>
                  <a:pt x="32" y="25"/>
                </a:cubicBezTo>
                <a:cubicBezTo>
                  <a:pt x="36" y="28"/>
                  <a:pt x="38" y="32"/>
                  <a:pt x="38" y="37"/>
                </a:cubicBezTo>
                <a:cubicBezTo>
                  <a:pt x="38" y="38"/>
                  <a:pt x="38" y="39"/>
                  <a:pt x="38" y="40"/>
                </a:cubicBezTo>
                <a:cubicBezTo>
                  <a:pt x="37" y="48"/>
                  <a:pt x="33" y="53"/>
                  <a:pt x="28" y="56"/>
                </a:cubicBezTo>
                <a:cubicBezTo>
                  <a:pt x="26" y="57"/>
                  <a:pt x="23" y="58"/>
                  <a:pt x="20" y="58"/>
                </a:cubicBezTo>
                <a:cubicBezTo>
                  <a:pt x="13" y="58"/>
                  <a:pt x="6" y="53"/>
                  <a:pt x="6" y="44"/>
                </a:cubicBezTo>
                <a:cubicBezTo>
                  <a:pt x="6" y="43"/>
                  <a:pt x="6" y="41"/>
                  <a:pt x="6" y="39"/>
                </a:cubicBezTo>
                <a:cubicBezTo>
                  <a:pt x="6" y="39"/>
                  <a:pt x="6" y="39"/>
                  <a:pt x="6" y="39"/>
                </a:cubicBezTo>
                <a:cubicBezTo>
                  <a:pt x="6" y="39"/>
                  <a:pt x="6" y="39"/>
                  <a:pt x="6" y="39"/>
                </a:cubicBezTo>
                <a:cubicBezTo>
                  <a:pt x="6" y="39"/>
                  <a:pt x="4" y="40"/>
                  <a:pt x="4" y="40"/>
                </a:cubicBezTo>
                <a:cubicBezTo>
                  <a:pt x="4" y="40"/>
                  <a:pt x="4" y="40"/>
                  <a:pt x="4" y="40"/>
                </a:cubicBezTo>
                <a:cubicBezTo>
                  <a:pt x="4" y="40"/>
                  <a:pt x="4" y="40"/>
                  <a:pt x="4" y="40"/>
                </a:cubicBezTo>
                <a:cubicBezTo>
                  <a:pt x="4" y="40"/>
                  <a:pt x="4" y="40"/>
                  <a:pt x="4" y="40"/>
                </a:cubicBezTo>
                <a:cubicBezTo>
                  <a:pt x="4" y="40"/>
                  <a:pt x="4" y="40"/>
                  <a:pt x="4" y="40"/>
                </a:cubicBezTo>
                <a:cubicBezTo>
                  <a:pt x="4" y="40"/>
                  <a:pt x="4" y="40"/>
                  <a:pt x="4" y="40"/>
                </a:cubicBezTo>
                <a:cubicBezTo>
                  <a:pt x="4" y="40"/>
                  <a:pt x="4" y="40"/>
                  <a:pt x="4" y="40"/>
                </a:cubicBezTo>
                <a:cubicBezTo>
                  <a:pt x="4" y="40"/>
                  <a:pt x="4" y="40"/>
                  <a:pt x="4" y="40"/>
                </a:cubicBezTo>
                <a:cubicBezTo>
                  <a:pt x="3" y="41"/>
                  <a:pt x="1" y="43"/>
                  <a:pt x="1" y="45"/>
                </a:cubicBezTo>
                <a:cubicBezTo>
                  <a:pt x="1" y="46"/>
                  <a:pt x="0" y="46"/>
                  <a:pt x="0" y="47"/>
                </a:cubicBezTo>
                <a:cubicBezTo>
                  <a:pt x="0" y="52"/>
                  <a:pt x="3" y="56"/>
                  <a:pt x="6" y="59"/>
                </a:cubicBezTo>
                <a:cubicBezTo>
                  <a:pt x="10" y="61"/>
                  <a:pt x="14" y="63"/>
                  <a:pt x="20" y="63"/>
                </a:cubicBezTo>
                <a:cubicBezTo>
                  <a:pt x="21" y="63"/>
                  <a:pt x="23" y="63"/>
                  <a:pt x="25" y="62"/>
                </a:cubicBezTo>
                <a:cubicBezTo>
                  <a:pt x="35" y="61"/>
                  <a:pt x="44" y="51"/>
                  <a:pt x="52" y="46"/>
                </a:cubicBezTo>
                <a:cubicBezTo>
                  <a:pt x="58" y="43"/>
                  <a:pt x="64" y="40"/>
                  <a:pt x="73" y="40"/>
                </a:cubicBezTo>
                <a:cubicBezTo>
                  <a:pt x="75" y="40"/>
                  <a:pt x="76" y="40"/>
                  <a:pt x="78" y="41"/>
                </a:cubicBezTo>
                <a:cubicBezTo>
                  <a:pt x="83" y="41"/>
                  <a:pt x="88" y="43"/>
                  <a:pt x="94" y="45"/>
                </a:cubicBezTo>
                <a:cubicBezTo>
                  <a:pt x="94" y="45"/>
                  <a:pt x="94" y="45"/>
                  <a:pt x="94" y="45"/>
                </a:cubicBezTo>
                <a:cubicBezTo>
                  <a:pt x="94" y="45"/>
                  <a:pt x="94" y="45"/>
                  <a:pt x="94" y="45"/>
                </a:cubicBezTo>
                <a:cubicBezTo>
                  <a:pt x="92" y="40"/>
                  <a:pt x="81" y="32"/>
                  <a:pt x="74" y="32"/>
                </a:cubicBezTo>
                <a:cubicBezTo>
                  <a:pt x="74" y="32"/>
                  <a:pt x="74" y="32"/>
                  <a:pt x="74" y="32"/>
                </a:cubicBezTo>
                <a:cubicBezTo>
                  <a:pt x="70" y="32"/>
                  <a:pt x="66" y="36"/>
                  <a:pt x="61" y="36"/>
                </a:cubicBezTo>
                <a:cubicBezTo>
                  <a:pt x="58" y="36"/>
                  <a:pt x="55" y="35"/>
                  <a:pt x="51" y="31"/>
                </a:cubicBezTo>
                <a:cubicBezTo>
                  <a:pt x="50" y="30"/>
                  <a:pt x="49" y="29"/>
                  <a:pt x="49" y="27"/>
                </a:cubicBezTo>
                <a:cubicBezTo>
                  <a:pt x="49" y="25"/>
                  <a:pt x="51" y="23"/>
                  <a:pt x="54" y="21"/>
                </a:cubicBezTo>
                <a:cubicBezTo>
                  <a:pt x="54" y="21"/>
                  <a:pt x="54" y="21"/>
                  <a:pt x="54" y="21"/>
                </a:cubicBezTo>
                <a:cubicBezTo>
                  <a:pt x="54" y="21"/>
                  <a:pt x="54" y="21"/>
                  <a:pt x="54" y="21"/>
                </a:cubicBezTo>
                <a:cubicBezTo>
                  <a:pt x="54" y="21"/>
                  <a:pt x="54" y="21"/>
                  <a:pt x="54" y="21"/>
                </a:cubicBezTo>
                <a:cubicBezTo>
                  <a:pt x="55" y="22"/>
                  <a:pt x="55" y="22"/>
                  <a:pt x="55" y="22"/>
                </a:cubicBezTo>
                <a:cubicBezTo>
                  <a:pt x="55" y="23"/>
                  <a:pt x="55" y="23"/>
                  <a:pt x="55" y="23"/>
                </a:cubicBezTo>
                <a:cubicBezTo>
                  <a:pt x="53" y="24"/>
                  <a:pt x="52" y="26"/>
                  <a:pt x="52" y="27"/>
                </a:cubicBezTo>
                <a:cubicBezTo>
                  <a:pt x="52" y="30"/>
                  <a:pt x="55" y="32"/>
                  <a:pt x="59" y="34"/>
                </a:cubicBezTo>
                <a:cubicBezTo>
                  <a:pt x="59" y="34"/>
                  <a:pt x="59" y="34"/>
                  <a:pt x="59" y="34"/>
                </a:cubicBezTo>
                <a:cubicBezTo>
                  <a:pt x="59" y="34"/>
                  <a:pt x="59" y="34"/>
                  <a:pt x="59" y="34"/>
                </a:cubicBezTo>
                <a:cubicBezTo>
                  <a:pt x="59" y="34"/>
                  <a:pt x="61" y="34"/>
                  <a:pt x="63" y="34"/>
                </a:cubicBezTo>
                <a:cubicBezTo>
                  <a:pt x="63" y="34"/>
                  <a:pt x="63" y="34"/>
                  <a:pt x="63" y="34"/>
                </a:cubicBezTo>
                <a:cubicBezTo>
                  <a:pt x="69" y="33"/>
                  <a:pt x="74" y="27"/>
                  <a:pt x="74" y="20"/>
                </a:cubicBezTo>
                <a:cubicBezTo>
                  <a:pt x="74" y="18"/>
                  <a:pt x="74" y="16"/>
                  <a:pt x="73" y="15"/>
                </a:cubicBezTo>
                <a:cubicBezTo>
                  <a:pt x="72" y="11"/>
                  <a:pt x="70" y="10"/>
                  <a:pt x="67" y="9"/>
                </a:cubicBezTo>
                <a:cubicBezTo>
                  <a:pt x="64" y="8"/>
                  <a:pt x="61" y="8"/>
                  <a:pt x="58" y="7"/>
                </a:cubicBezTo>
                <a:cubicBezTo>
                  <a:pt x="55" y="7"/>
                  <a:pt x="54" y="2"/>
                  <a:pt x="51" y="1"/>
                </a:cubicBezTo>
                <a:cubicBezTo>
                  <a:pt x="50" y="1"/>
                  <a:pt x="43" y="0"/>
                  <a:pt x="38" y="0"/>
                </a:cubicBezTo>
                <a:cubicBezTo>
                  <a:pt x="36" y="0"/>
                  <a:pt x="33" y="0"/>
                  <a:pt x="33" y="1"/>
                </a:cubicBezTo>
                <a:close/>
              </a:path>
            </a:pathLst>
          </a:custGeom>
          <a:solidFill>
            <a:srgbClr val="BBE4F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9" name="PA_任意多边形 255"/>
          <p:cNvSpPr>
            <a:spLocks/>
          </p:cNvSpPr>
          <p:nvPr>
            <p:custDataLst>
              <p:tags r:id="rId118"/>
            </p:custDataLst>
          </p:nvPr>
        </p:nvSpPr>
        <p:spPr bwMode="auto">
          <a:xfrm>
            <a:off x="8613775" y="4789488"/>
            <a:ext cx="398463" cy="246063"/>
          </a:xfrm>
          <a:custGeom>
            <a:avLst/>
            <a:gdLst>
              <a:gd name="T0" fmla="*/ 83 w 167"/>
              <a:gd name="T1" fmla="*/ 7 h 103"/>
              <a:gd name="T2" fmla="*/ 83 w 167"/>
              <a:gd name="T3" fmla="*/ 36 h 103"/>
              <a:gd name="T4" fmla="*/ 88 w 167"/>
              <a:gd name="T5" fmla="*/ 29 h 103"/>
              <a:gd name="T6" fmla="*/ 88 w 167"/>
              <a:gd name="T7" fmla="*/ 30 h 103"/>
              <a:gd name="T8" fmla="*/ 85 w 167"/>
              <a:gd name="T9" fmla="*/ 21 h 103"/>
              <a:gd name="T10" fmla="*/ 132 w 167"/>
              <a:gd name="T11" fmla="*/ 38 h 103"/>
              <a:gd name="T12" fmla="*/ 150 w 167"/>
              <a:gd name="T13" fmla="*/ 67 h 103"/>
              <a:gd name="T14" fmla="*/ 126 w 167"/>
              <a:gd name="T15" fmla="*/ 72 h 103"/>
              <a:gd name="T16" fmla="*/ 126 w 167"/>
              <a:gd name="T17" fmla="*/ 72 h 103"/>
              <a:gd name="T18" fmla="*/ 126 w 167"/>
              <a:gd name="T19" fmla="*/ 72 h 103"/>
              <a:gd name="T20" fmla="*/ 129 w 167"/>
              <a:gd name="T21" fmla="*/ 72 h 103"/>
              <a:gd name="T22" fmla="*/ 132 w 167"/>
              <a:gd name="T23" fmla="*/ 81 h 103"/>
              <a:gd name="T24" fmla="*/ 113 w 167"/>
              <a:gd name="T25" fmla="*/ 83 h 103"/>
              <a:gd name="T26" fmla="*/ 167 w 167"/>
              <a:gd name="T27" fmla="*/ 84 h 103"/>
              <a:gd name="T28" fmla="*/ 89 w 167"/>
              <a:gd name="T29" fmla="*/ 75 h 103"/>
              <a:gd name="T30" fmla="*/ 109 w 167"/>
              <a:gd name="T31" fmla="*/ 54 h 103"/>
              <a:gd name="T32" fmla="*/ 76 w 167"/>
              <a:gd name="T33" fmla="*/ 42 h 103"/>
              <a:gd name="T34" fmla="*/ 45 w 167"/>
              <a:gd name="T35" fmla="*/ 69 h 103"/>
              <a:gd name="T36" fmla="*/ 26 w 167"/>
              <a:gd name="T37" fmla="*/ 63 h 103"/>
              <a:gd name="T38" fmla="*/ 28 w 167"/>
              <a:gd name="T39" fmla="*/ 64 h 103"/>
              <a:gd name="T40" fmla="*/ 18 w 167"/>
              <a:gd name="T41" fmla="*/ 79 h 103"/>
              <a:gd name="T42" fmla="*/ 3 w 167"/>
              <a:gd name="T43" fmla="*/ 50 h 103"/>
              <a:gd name="T44" fmla="*/ 14 w 167"/>
              <a:gd name="T45" fmla="*/ 31 h 103"/>
              <a:gd name="T46" fmla="*/ 37 w 167"/>
              <a:gd name="T47" fmla="*/ 23 h 103"/>
              <a:gd name="T48" fmla="*/ 30 w 167"/>
              <a:gd name="T49" fmla="*/ 30 h 103"/>
              <a:gd name="T50" fmla="*/ 23 w 167"/>
              <a:gd name="T51" fmla="*/ 35 h 103"/>
              <a:gd name="T52" fmla="*/ 55 w 167"/>
              <a:gd name="T53" fmla="*/ 7 h 103"/>
              <a:gd name="T54" fmla="*/ 55 w 167"/>
              <a:gd name="T55" fmla="*/ 7 h 103"/>
              <a:gd name="T56" fmla="*/ 41 w 167"/>
              <a:gd name="T57" fmla="*/ 31 h 103"/>
              <a:gd name="T58" fmla="*/ 31 w 167"/>
              <a:gd name="T59" fmla="*/ 30 h 103"/>
              <a:gd name="T60" fmla="*/ 37 w 167"/>
              <a:gd name="T61" fmla="*/ 23 h 103"/>
              <a:gd name="T62" fmla="*/ 14 w 167"/>
              <a:gd name="T63" fmla="*/ 31 h 103"/>
              <a:gd name="T64" fmla="*/ 3 w 167"/>
              <a:gd name="T65" fmla="*/ 50 h 103"/>
              <a:gd name="T66" fmla="*/ 1 w 167"/>
              <a:gd name="T67" fmla="*/ 66 h 103"/>
              <a:gd name="T68" fmla="*/ 34 w 167"/>
              <a:gd name="T69" fmla="*/ 59 h 103"/>
              <a:gd name="T70" fmla="*/ 28 w 167"/>
              <a:gd name="T71" fmla="*/ 67 h 103"/>
              <a:gd name="T72" fmla="*/ 33 w 167"/>
              <a:gd name="T73" fmla="*/ 56 h 103"/>
              <a:gd name="T74" fmla="*/ 60 w 167"/>
              <a:gd name="T75" fmla="*/ 36 h 103"/>
              <a:gd name="T76" fmla="*/ 94 w 167"/>
              <a:gd name="T77" fmla="*/ 46 h 103"/>
              <a:gd name="T78" fmla="*/ 96 w 167"/>
              <a:gd name="T79" fmla="*/ 80 h 103"/>
              <a:gd name="T80" fmla="*/ 132 w 167"/>
              <a:gd name="T81" fmla="*/ 103 h 103"/>
              <a:gd name="T82" fmla="*/ 114 w 167"/>
              <a:gd name="T83" fmla="*/ 88 h 103"/>
              <a:gd name="T84" fmla="*/ 132 w 167"/>
              <a:gd name="T85" fmla="*/ 81 h 103"/>
              <a:gd name="T86" fmla="*/ 129 w 167"/>
              <a:gd name="T87" fmla="*/ 72 h 103"/>
              <a:gd name="T88" fmla="*/ 126 w 167"/>
              <a:gd name="T89" fmla="*/ 72 h 103"/>
              <a:gd name="T90" fmla="*/ 123 w 167"/>
              <a:gd name="T91" fmla="*/ 80 h 103"/>
              <a:gd name="T92" fmla="*/ 145 w 167"/>
              <a:gd name="T93" fmla="*/ 61 h 103"/>
              <a:gd name="T94" fmla="*/ 122 w 167"/>
              <a:gd name="T95" fmla="*/ 28 h 103"/>
              <a:gd name="T96" fmla="*/ 85 w 167"/>
              <a:gd name="T97" fmla="*/ 22 h 103"/>
              <a:gd name="T98" fmla="*/ 88 w 167"/>
              <a:gd name="T99" fmla="*/ 30 h 103"/>
              <a:gd name="T100" fmla="*/ 88 w 167"/>
              <a:gd name="T101" fmla="*/ 30 h 103"/>
              <a:gd name="T102" fmla="*/ 86 w 167"/>
              <a:gd name="T103" fmla="*/ 24 h 103"/>
              <a:gd name="T104" fmla="*/ 102 w 167"/>
              <a:gd name="T105" fmla="*/ 10 h 103"/>
              <a:gd name="T106" fmla="*/ 65 w 167"/>
              <a:gd name="T107" fmla="*/ 0 h 1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67" h="103">
                <a:moveTo>
                  <a:pt x="65" y="0"/>
                </a:moveTo>
                <a:cubicBezTo>
                  <a:pt x="65" y="0"/>
                  <a:pt x="65" y="0"/>
                  <a:pt x="65" y="0"/>
                </a:cubicBezTo>
                <a:cubicBezTo>
                  <a:pt x="66" y="0"/>
                  <a:pt x="67" y="0"/>
                  <a:pt x="68" y="0"/>
                </a:cubicBezTo>
                <a:cubicBezTo>
                  <a:pt x="75" y="0"/>
                  <a:pt x="79" y="2"/>
                  <a:pt x="83" y="7"/>
                </a:cubicBezTo>
                <a:cubicBezTo>
                  <a:pt x="83" y="7"/>
                  <a:pt x="83" y="7"/>
                  <a:pt x="83" y="7"/>
                </a:cubicBezTo>
                <a:cubicBezTo>
                  <a:pt x="83" y="7"/>
                  <a:pt x="83" y="7"/>
                  <a:pt x="83" y="7"/>
                </a:cubicBezTo>
                <a:cubicBezTo>
                  <a:pt x="84" y="6"/>
                  <a:pt x="86" y="6"/>
                  <a:pt x="88" y="6"/>
                </a:cubicBezTo>
                <a:cubicBezTo>
                  <a:pt x="93" y="6"/>
                  <a:pt x="99" y="7"/>
                  <a:pt x="102" y="10"/>
                </a:cubicBezTo>
                <a:cubicBezTo>
                  <a:pt x="105" y="14"/>
                  <a:pt x="106" y="17"/>
                  <a:pt x="106" y="21"/>
                </a:cubicBezTo>
                <a:cubicBezTo>
                  <a:pt x="106" y="27"/>
                  <a:pt x="100" y="33"/>
                  <a:pt x="93" y="37"/>
                </a:cubicBezTo>
                <a:cubicBezTo>
                  <a:pt x="92" y="37"/>
                  <a:pt x="90" y="38"/>
                  <a:pt x="89" y="38"/>
                </a:cubicBezTo>
                <a:cubicBezTo>
                  <a:pt x="87" y="38"/>
                  <a:pt x="84" y="37"/>
                  <a:pt x="83" y="36"/>
                </a:cubicBezTo>
                <a:cubicBezTo>
                  <a:pt x="81" y="35"/>
                  <a:pt x="80" y="33"/>
                  <a:pt x="80" y="31"/>
                </a:cubicBezTo>
                <a:cubicBezTo>
                  <a:pt x="80" y="31"/>
                  <a:pt x="80" y="31"/>
                  <a:pt x="80" y="31"/>
                </a:cubicBezTo>
                <a:cubicBezTo>
                  <a:pt x="80" y="26"/>
                  <a:pt x="83" y="24"/>
                  <a:pt x="86" y="24"/>
                </a:cubicBezTo>
                <a:cubicBezTo>
                  <a:pt x="87" y="24"/>
                  <a:pt x="88" y="25"/>
                  <a:pt x="88" y="27"/>
                </a:cubicBezTo>
                <a:cubicBezTo>
                  <a:pt x="88" y="28"/>
                  <a:pt x="88" y="29"/>
                  <a:pt x="88" y="29"/>
                </a:cubicBezTo>
                <a:cubicBezTo>
                  <a:pt x="88" y="29"/>
                  <a:pt x="88" y="29"/>
                  <a:pt x="88" y="29"/>
                </a:cubicBezTo>
                <a:cubicBezTo>
                  <a:pt x="88" y="29"/>
                  <a:pt x="88" y="29"/>
                  <a:pt x="88" y="29"/>
                </a:cubicBezTo>
                <a:cubicBezTo>
                  <a:pt x="88" y="29"/>
                  <a:pt x="88" y="29"/>
                  <a:pt x="88" y="29"/>
                </a:cubicBezTo>
                <a:cubicBezTo>
                  <a:pt x="87" y="30"/>
                  <a:pt x="87" y="30"/>
                  <a:pt x="87" y="30"/>
                </a:cubicBezTo>
                <a:cubicBezTo>
                  <a:pt x="88" y="30"/>
                  <a:pt x="88" y="30"/>
                  <a:pt x="88" y="30"/>
                </a:cubicBezTo>
                <a:cubicBezTo>
                  <a:pt x="88" y="30"/>
                  <a:pt x="88" y="30"/>
                  <a:pt x="88" y="30"/>
                </a:cubicBezTo>
                <a:cubicBezTo>
                  <a:pt x="88" y="30"/>
                  <a:pt x="88" y="30"/>
                  <a:pt x="88" y="30"/>
                </a:cubicBezTo>
                <a:cubicBezTo>
                  <a:pt x="88" y="30"/>
                  <a:pt x="88" y="30"/>
                  <a:pt x="88" y="30"/>
                </a:cubicBezTo>
                <a:cubicBezTo>
                  <a:pt x="88" y="30"/>
                  <a:pt x="88" y="30"/>
                  <a:pt x="88" y="30"/>
                </a:cubicBezTo>
                <a:cubicBezTo>
                  <a:pt x="88" y="30"/>
                  <a:pt x="90" y="29"/>
                  <a:pt x="90" y="27"/>
                </a:cubicBezTo>
                <a:cubicBezTo>
                  <a:pt x="90" y="26"/>
                  <a:pt x="90" y="26"/>
                  <a:pt x="90" y="26"/>
                </a:cubicBezTo>
                <a:cubicBezTo>
                  <a:pt x="90" y="23"/>
                  <a:pt x="88" y="22"/>
                  <a:pt x="86" y="21"/>
                </a:cubicBezTo>
                <a:cubicBezTo>
                  <a:pt x="85" y="21"/>
                  <a:pt x="85" y="21"/>
                  <a:pt x="85" y="21"/>
                </a:cubicBezTo>
                <a:cubicBezTo>
                  <a:pt x="80" y="21"/>
                  <a:pt x="77" y="26"/>
                  <a:pt x="77" y="30"/>
                </a:cubicBezTo>
                <a:cubicBezTo>
                  <a:pt x="77" y="33"/>
                  <a:pt x="78" y="36"/>
                  <a:pt x="81" y="37"/>
                </a:cubicBezTo>
                <a:cubicBezTo>
                  <a:pt x="85" y="39"/>
                  <a:pt x="88" y="40"/>
                  <a:pt x="90" y="40"/>
                </a:cubicBezTo>
                <a:cubicBezTo>
                  <a:pt x="101" y="40"/>
                  <a:pt x="106" y="27"/>
                  <a:pt x="118" y="27"/>
                </a:cubicBezTo>
                <a:cubicBezTo>
                  <a:pt x="119" y="27"/>
                  <a:pt x="120" y="27"/>
                  <a:pt x="122" y="28"/>
                </a:cubicBezTo>
                <a:cubicBezTo>
                  <a:pt x="128" y="29"/>
                  <a:pt x="129" y="36"/>
                  <a:pt x="132" y="38"/>
                </a:cubicBezTo>
                <a:cubicBezTo>
                  <a:pt x="136" y="41"/>
                  <a:pt x="140" y="39"/>
                  <a:pt x="143" y="42"/>
                </a:cubicBezTo>
                <a:cubicBezTo>
                  <a:pt x="145" y="45"/>
                  <a:pt x="146" y="49"/>
                  <a:pt x="146" y="53"/>
                </a:cubicBezTo>
                <a:cubicBezTo>
                  <a:pt x="146" y="55"/>
                  <a:pt x="145" y="58"/>
                  <a:pt x="144" y="61"/>
                </a:cubicBezTo>
                <a:cubicBezTo>
                  <a:pt x="144" y="61"/>
                  <a:pt x="144" y="61"/>
                  <a:pt x="144" y="61"/>
                </a:cubicBezTo>
                <a:cubicBezTo>
                  <a:pt x="144" y="61"/>
                  <a:pt x="144" y="61"/>
                  <a:pt x="144" y="61"/>
                </a:cubicBezTo>
                <a:cubicBezTo>
                  <a:pt x="146" y="63"/>
                  <a:pt x="149" y="66"/>
                  <a:pt x="150" y="67"/>
                </a:cubicBezTo>
                <a:cubicBezTo>
                  <a:pt x="150" y="68"/>
                  <a:pt x="150" y="69"/>
                  <a:pt x="150" y="70"/>
                </a:cubicBezTo>
                <a:cubicBezTo>
                  <a:pt x="150" y="72"/>
                  <a:pt x="150" y="74"/>
                  <a:pt x="150" y="75"/>
                </a:cubicBezTo>
                <a:cubicBezTo>
                  <a:pt x="148" y="86"/>
                  <a:pt x="142" y="90"/>
                  <a:pt x="135" y="90"/>
                </a:cubicBezTo>
                <a:cubicBezTo>
                  <a:pt x="132" y="90"/>
                  <a:pt x="129" y="89"/>
                  <a:pt x="127" y="87"/>
                </a:cubicBezTo>
                <a:cubicBezTo>
                  <a:pt x="125" y="85"/>
                  <a:pt x="123" y="83"/>
                  <a:pt x="123" y="80"/>
                </a:cubicBezTo>
                <a:cubicBezTo>
                  <a:pt x="123" y="77"/>
                  <a:pt x="124" y="75"/>
                  <a:pt x="126" y="72"/>
                </a:cubicBezTo>
                <a:cubicBezTo>
                  <a:pt x="126" y="72"/>
                  <a:pt x="126" y="72"/>
                  <a:pt x="126" y="72"/>
                </a:cubicBezTo>
                <a:cubicBezTo>
                  <a:pt x="126" y="72"/>
                  <a:pt x="126" y="72"/>
                  <a:pt x="126" y="72"/>
                </a:cubicBezTo>
                <a:cubicBezTo>
                  <a:pt x="126" y="72"/>
                  <a:pt x="126" y="72"/>
                  <a:pt x="126" y="72"/>
                </a:cubicBezTo>
                <a:cubicBezTo>
                  <a:pt x="126" y="72"/>
                  <a:pt x="126" y="72"/>
                  <a:pt x="126" y="72"/>
                </a:cubicBezTo>
                <a:cubicBezTo>
                  <a:pt x="126" y="72"/>
                  <a:pt x="126" y="72"/>
                  <a:pt x="126" y="72"/>
                </a:cubicBezTo>
                <a:cubicBezTo>
                  <a:pt x="126" y="72"/>
                  <a:pt x="126" y="72"/>
                  <a:pt x="126" y="72"/>
                </a:cubicBezTo>
                <a:cubicBezTo>
                  <a:pt x="126" y="72"/>
                  <a:pt x="126" y="72"/>
                  <a:pt x="126" y="72"/>
                </a:cubicBezTo>
                <a:cubicBezTo>
                  <a:pt x="126" y="72"/>
                  <a:pt x="126" y="72"/>
                  <a:pt x="126" y="72"/>
                </a:cubicBezTo>
                <a:cubicBezTo>
                  <a:pt x="126" y="72"/>
                  <a:pt x="126" y="72"/>
                  <a:pt x="126" y="72"/>
                </a:cubicBezTo>
                <a:cubicBezTo>
                  <a:pt x="126" y="72"/>
                  <a:pt x="126" y="72"/>
                  <a:pt x="126" y="72"/>
                </a:cubicBezTo>
                <a:cubicBezTo>
                  <a:pt x="126" y="72"/>
                  <a:pt x="126" y="72"/>
                  <a:pt x="126" y="72"/>
                </a:cubicBezTo>
                <a:cubicBezTo>
                  <a:pt x="126" y="72"/>
                  <a:pt x="126" y="72"/>
                  <a:pt x="126" y="72"/>
                </a:cubicBezTo>
                <a:cubicBezTo>
                  <a:pt x="126" y="72"/>
                  <a:pt x="126" y="72"/>
                  <a:pt x="126" y="72"/>
                </a:cubicBezTo>
                <a:cubicBezTo>
                  <a:pt x="126" y="72"/>
                  <a:pt x="126" y="72"/>
                  <a:pt x="126" y="72"/>
                </a:cubicBezTo>
                <a:cubicBezTo>
                  <a:pt x="127" y="72"/>
                  <a:pt x="128" y="72"/>
                  <a:pt x="129" y="72"/>
                </a:cubicBezTo>
                <a:cubicBezTo>
                  <a:pt x="129" y="72"/>
                  <a:pt x="129" y="72"/>
                  <a:pt x="129" y="72"/>
                </a:cubicBezTo>
                <a:cubicBezTo>
                  <a:pt x="129" y="72"/>
                  <a:pt x="129" y="72"/>
                  <a:pt x="129" y="72"/>
                </a:cubicBezTo>
                <a:cubicBezTo>
                  <a:pt x="129" y="72"/>
                  <a:pt x="129" y="72"/>
                  <a:pt x="129" y="72"/>
                </a:cubicBezTo>
                <a:cubicBezTo>
                  <a:pt x="130" y="72"/>
                  <a:pt x="131" y="74"/>
                  <a:pt x="132" y="74"/>
                </a:cubicBezTo>
                <a:cubicBezTo>
                  <a:pt x="132" y="74"/>
                  <a:pt x="132" y="74"/>
                  <a:pt x="132" y="74"/>
                </a:cubicBezTo>
                <a:cubicBezTo>
                  <a:pt x="132" y="74"/>
                  <a:pt x="132" y="74"/>
                  <a:pt x="132" y="74"/>
                </a:cubicBezTo>
                <a:cubicBezTo>
                  <a:pt x="132" y="76"/>
                  <a:pt x="131" y="78"/>
                  <a:pt x="131" y="79"/>
                </a:cubicBezTo>
                <a:cubicBezTo>
                  <a:pt x="131" y="80"/>
                  <a:pt x="131" y="80"/>
                  <a:pt x="132" y="81"/>
                </a:cubicBezTo>
                <a:cubicBezTo>
                  <a:pt x="132" y="81"/>
                  <a:pt x="132" y="81"/>
                  <a:pt x="132" y="81"/>
                </a:cubicBezTo>
                <a:cubicBezTo>
                  <a:pt x="132" y="81"/>
                  <a:pt x="132" y="81"/>
                  <a:pt x="132" y="81"/>
                </a:cubicBezTo>
                <a:cubicBezTo>
                  <a:pt x="133" y="78"/>
                  <a:pt x="134" y="76"/>
                  <a:pt x="134" y="74"/>
                </a:cubicBezTo>
                <a:cubicBezTo>
                  <a:pt x="134" y="72"/>
                  <a:pt x="133" y="71"/>
                  <a:pt x="132" y="70"/>
                </a:cubicBezTo>
                <a:cubicBezTo>
                  <a:pt x="131" y="69"/>
                  <a:pt x="129" y="69"/>
                  <a:pt x="127" y="69"/>
                </a:cubicBezTo>
                <a:cubicBezTo>
                  <a:pt x="123" y="69"/>
                  <a:pt x="117" y="71"/>
                  <a:pt x="115" y="75"/>
                </a:cubicBezTo>
                <a:cubicBezTo>
                  <a:pt x="114" y="77"/>
                  <a:pt x="113" y="80"/>
                  <a:pt x="113" y="83"/>
                </a:cubicBezTo>
                <a:cubicBezTo>
                  <a:pt x="113" y="85"/>
                  <a:pt x="113" y="86"/>
                  <a:pt x="114" y="88"/>
                </a:cubicBezTo>
                <a:cubicBezTo>
                  <a:pt x="115" y="93"/>
                  <a:pt x="120" y="96"/>
                  <a:pt x="124" y="98"/>
                </a:cubicBezTo>
                <a:cubicBezTo>
                  <a:pt x="128" y="99"/>
                  <a:pt x="131" y="100"/>
                  <a:pt x="135" y="100"/>
                </a:cubicBezTo>
                <a:cubicBezTo>
                  <a:pt x="142" y="100"/>
                  <a:pt x="149" y="97"/>
                  <a:pt x="154" y="93"/>
                </a:cubicBezTo>
                <a:cubicBezTo>
                  <a:pt x="155" y="92"/>
                  <a:pt x="163" y="86"/>
                  <a:pt x="167" y="84"/>
                </a:cubicBezTo>
                <a:cubicBezTo>
                  <a:pt x="167" y="84"/>
                  <a:pt x="167" y="84"/>
                  <a:pt x="167" y="84"/>
                </a:cubicBezTo>
                <a:cubicBezTo>
                  <a:pt x="167" y="84"/>
                  <a:pt x="167" y="84"/>
                  <a:pt x="167" y="84"/>
                </a:cubicBezTo>
                <a:cubicBezTo>
                  <a:pt x="159" y="92"/>
                  <a:pt x="148" y="103"/>
                  <a:pt x="132" y="103"/>
                </a:cubicBezTo>
                <a:cubicBezTo>
                  <a:pt x="129" y="103"/>
                  <a:pt x="127" y="102"/>
                  <a:pt x="124" y="102"/>
                </a:cubicBezTo>
                <a:cubicBezTo>
                  <a:pt x="116" y="100"/>
                  <a:pt x="107" y="96"/>
                  <a:pt x="101" y="92"/>
                </a:cubicBezTo>
                <a:cubicBezTo>
                  <a:pt x="99" y="90"/>
                  <a:pt x="91" y="84"/>
                  <a:pt x="90" y="81"/>
                </a:cubicBezTo>
                <a:cubicBezTo>
                  <a:pt x="89" y="79"/>
                  <a:pt x="89" y="78"/>
                  <a:pt x="89" y="75"/>
                </a:cubicBezTo>
                <a:cubicBezTo>
                  <a:pt x="89" y="75"/>
                  <a:pt x="89" y="75"/>
                  <a:pt x="89" y="75"/>
                </a:cubicBezTo>
                <a:cubicBezTo>
                  <a:pt x="89" y="75"/>
                  <a:pt x="89" y="75"/>
                  <a:pt x="89" y="75"/>
                </a:cubicBezTo>
                <a:cubicBezTo>
                  <a:pt x="91" y="78"/>
                  <a:pt x="93" y="80"/>
                  <a:pt x="96" y="80"/>
                </a:cubicBezTo>
                <a:cubicBezTo>
                  <a:pt x="103" y="80"/>
                  <a:pt x="110" y="70"/>
                  <a:pt x="110" y="62"/>
                </a:cubicBezTo>
                <a:cubicBezTo>
                  <a:pt x="110" y="61"/>
                  <a:pt x="110" y="61"/>
                  <a:pt x="110" y="60"/>
                </a:cubicBezTo>
                <a:cubicBezTo>
                  <a:pt x="110" y="58"/>
                  <a:pt x="110" y="56"/>
                  <a:pt x="109" y="54"/>
                </a:cubicBezTo>
                <a:cubicBezTo>
                  <a:pt x="105" y="46"/>
                  <a:pt x="100" y="46"/>
                  <a:pt x="94" y="46"/>
                </a:cubicBezTo>
                <a:cubicBezTo>
                  <a:pt x="94" y="46"/>
                  <a:pt x="94" y="46"/>
                  <a:pt x="94" y="46"/>
                </a:cubicBezTo>
                <a:cubicBezTo>
                  <a:pt x="94" y="46"/>
                  <a:pt x="94" y="46"/>
                  <a:pt x="94" y="46"/>
                </a:cubicBezTo>
                <a:cubicBezTo>
                  <a:pt x="93" y="44"/>
                  <a:pt x="88" y="40"/>
                  <a:pt x="82" y="40"/>
                </a:cubicBezTo>
                <a:cubicBezTo>
                  <a:pt x="80" y="40"/>
                  <a:pt x="78" y="41"/>
                  <a:pt x="76" y="42"/>
                </a:cubicBezTo>
                <a:cubicBezTo>
                  <a:pt x="76" y="42"/>
                  <a:pt x="76" y="42"/>
                  <a:pt x="76" y="42"/>
                </a:cubicBezTo>
                <a:cubicBezTo>
                  <a:pt x="76" y="42"/>
                  <a:pt x="76" y="42"/>
                  <a:pt x="76" y="42"/>
                </a:cubicBezTo>
                <a:cubicBezTo>
                  <a:pt x="71" y="38"/>
                  <a:pt x="64" y="36"/>
                  <a:pt x="60" y="36"/>
                </a:cubicBezTo>
                <a:cubicBezTo>
                  <a:pt x="60" y="36"/>
                  <a:pt x="60" y="36"/>
                  <a:pt x="60" y="36"/>
                </a:cubicBezTo>
                <a:cubicBezTo>
                  <a:pt x="49" y="36"/>
                  <a:pt x="43" y="40"/>
                  <a:pt x="41" y="50"/>
                </a:cubicBezTo>
                <a:cubicBezTo>
                  <a:pt x="40" y="51"/>
                  <a:pt x="40" y="52"/>
                  <a:pt x="40" y="53"/>
                </a:cubicBezTo>
                <a:cubicBezTo>
                  <a:pt x="40" y="60"/>
                  <a:pt x="44" y="64"/>
                  <a:pt x="45" y="69"/>
                </a:cubicBezTo>
                <a:cubicBezTo>
                  <a:pt x="45" y="69"/>
                  <a:pt x="45" y="69"/>
                  <a:pt x="45" y="69"/>
                </a:cubicBezTo>
                <a:cubicBezTo>
                  <a:pt x="45" y="69"/>
                  <a:pt x="45" y="69"/>
                  <a:pt x="45" y="69"/>
                </a:cubicBezTo>
                <a:cubicBezTo>
                  <a:pt x="42" y="62"/>
                  <a:pt x="39" y="56"/>
                  <a:pt x="33" y="56"/>
                </a:cubicBezTo>
                <a:cubicBezTo>
                  <a:pt x="33" y="56"/>
                  <a:pt x="33" y="56"/>
                  <a:pt x="33" y="56"/>
                </a:cubicBezTo>
                <a:cubicBezTo>
                  <a:pt x="28" y="56"/>
                  <a:pt x="26" y="59"/>
                  <a:pt x="26" y="63"/>
                </a:cubicBezTo>
                <a:cubicBezTo>
                  <a:pt x="26" y="63"/>
                  <a:pt x="26" y="63"/>
                  <a:pt x="26" y="63"/>
                </a:cubicBezTo>
                <a:cubicBezTo>
                  <a:pt x="26" y="64"/>
                  <a:pt x="26" y="66"/>
                  <a:pt x="28" y="67"/>
                </a:cubicBezTo>
                <a:cubicBezTo>
                  <a:pt x="28" y="67"/>
                  <a:pt x="28" y="67"/>
                  <a:pt x="28" y="67"/>
                </a:cubicBezTo>
                <a:cubicBezTo>
                  <a:pt x="28" y="67"/>
                  <a:pt x="28" y="67"/>
                  <a:pt x="28" y="67"/>
                </a:cubicBezTo>
                <a:cubicBezTo>
                  <a:pt x="28" y="67"/>
                  <a:pt x="30" y="68"/>
                  <a:pt x="31" y="69"/>
                </a:cubicBezTo>
                <a:cubicBezTo>
                  <a:pt x="31" y="68"/>
                  <a:pt x="31" y="68"/>
                  <a:pt x="31" y="68"/>
                </a:cubicBezTo>
                <a:cubicBezTo>
                  <a:pt x="29" y="67"/>
                  <a:pt x="28" y="65"/>
                  <a:pt x="28" y="64"/>
                </a:cubicBezTo>
                <a:cubicBezTo>
                  <a:pt x="28" y="61"/>
                  <a:pt x="30" y="59"/>
                  <a:pt x="34" y="59"/>
                </a:cubicBezTo>
                <a:cubicBezTo>
                  <a:pt x="34" y="59"/>
                  <a:pt x="35" y="59"/>
                  <a:pt x="35" y="59"/>
                </a:cubicBezTo>
                <a:cubicBezTo>
                  <a:pt x="39" y="60"/>
                  <a:pt x="40" y="63"/>
                  <a:pt x="40" y="67"/>
                </a:cubicBezTo>
                <a:cubicBezTo>
                  <a:pt x="40" y="70"/>
                  <a:pt x="39" y="74"/>
                  <a:pt x="36" y="76"/>
                </a:cubicBezTo>
                <a:cubicBezTo>
                  <a:pt x="33" y="78"/>
                  <a:pt x="25" y="79"/>
                  <a:pt x="20" y="79"/>
                </a:cubicBezTo>
                <a:cubicBezTo>
                  <a:pt x="19" y="79"/>
                  <a:pt x="18" y="79"/>
                  <a:pt x="18" y="79"/>
                </a:cubicBezTo>
                <a:cubicBezTo>
                  <a:pt x="10" y="78"/>
                  <a:pt x="3" y="73"/>
                  <a:pt x="1" y="66"/>
                </a:cubicBezTo>
                <a:cubicBezTo>
                  <a:pt x="1" y="64"/>
                  <a:pt x="0" y="61"/>
                  <a:pt x="0" y="58"/>
                </a:cubicBezTo>
                <a:cubicBezTo>
                  <a:pt x="0" y="57"/>
                  <a:pt x="0" y="56"/>
                  <a:pt x="1" y="55"/>
                </a:cubicBezTo>
                <a:cubicBezTo>
                  <a:pt x="1" y="55"/>
                  <a:pt x="1" y="55"/>
                  <a:pt x="1" y="55"/>
                </a:cubicBezTo>
                <a:cubicBezTo>
                  <a:pt x="1" y="54"/>
                  <a:pt x="2" y="52"/>
                  <a:pt x="3" y="50"/>
                </a:cubicBezTo>
                <a:cubicBezTo>
                  <a:pt x="3" y="50"/>
                  <a:pt x="3" y="50"/>
                  <a:pt x="3" y="50"/>
                </a:cubicBezTo>
                <a:cubicBezTo>
                  <a:pt x="3" y="50"/>
                  <a:pt x="3" y="50"/>
                  <a:pt x="3" y="50"/>
                </a:cubicBezTo>
                <a:cubicBezTo>
                  <a:pt x="3" y="50"/>
                  <a:pt x="4" y="48"/>
                  <a:pt x="4" y="46"/>
                </a:cubicBezTo>
                <a:cubicBezTo>
                  <a:pt x="4" y="46"/>
                  <a:pt x="4" y="46"/>
                  <a:pt x="4" y="46"/>
                </a:cubicBezTo>
                <a:cubicBezTo>
                  <a:pt x="4" y="45"/>
                  <a:pt x="4" y="45"/>
                  <a:pt x="4" y="44"/>
                </a:cubicBezTo>
                <a:cubicBezTo>
                  <a:pt x="4" y="38"/>
                  <a:pt x="6" y="32"/>
                  <a:pt x="13" y="31"/>
                </a:cubicBezTo>
                <a:cubicBezTo>
                  <a:pt x="14" y="31"/>
                  <a:pt x="14" y="31"/>
                  <a:pt x="14" y="31"/>
                </a:cubicBezTo>
                <a:cubicBezTo>
                  <a:pt x="17" y="31"/>
                  <a:pt x="18" y="34"/>
                  <a:pt x="20" y="36"/>
                </a:cubicBezTo>
                <a:cubicBezTo>
                  <a:pt x="22" y="38"/>
                  <a:pt x="26" y="41"/>
                  <a:pt x="33" y="41"/>
                </a:cubicBezTo>
                <a:cubicBezTo>
                  <a:pt x="34" y="41"/>
                  <a:pt x="35" y="41"/>
                  <a:pt x="36" y="41"/>
                </a:cubicBezTo>
                <a:cubicBezTo>
                  <a:pt x="39" y="40"/>
                  <a:pt x="41" y="38"/>
                  <a:pt x="42" y="36"/>
                </a:cubicBezTo>
                <a:cubicBezTo>
                  <a:pt x="43" y="35"/>
                  <a:pt x="44" y="33"/>
                  <a:pt x="44" y="32"/>
                </a:cubicBezTo>
                <a:cubicBezTo>
                  <a:pt x="44" y="28"/>
                  <a:pt x="41" y="24"/>
                  <a:pt x="37" y="23"/>
                </a:cubicBezTo>
                <a:cubicBezTo>
                  <a:pt x="37" y="22"/>
                  <a:pt x="36" y="22"/>
                  <a:pt x="35" y="22"/>
                </a:cubicBezTo>
                <a:cubicBezTo>
                  <a:pt x="33" y="22"/>
                  <a:pt x="31" y="23"/>
                  <a:pt x="30" y="24"/>
                </a:cubicBezTo>
                <a:cubicBezTo>
                  <a:pt x="30" y="24"/>
                  <a:pt x="30" y="24"/>
                  <a:pt x="30" y="24"/>
                </a:cubicBezTo>
                <a:cubicBezTo>
                  <a:pt x="30" y="24"/>
                  <a:pt x="30" y="24"/>
                  <a:pt x="30" y="24"/>
                </a:cubicBezTo>
                <a:cubicBezTo>
                  <a:pt x="30" y="24"/>
                  <a:pt x="30" y="25"/>
                  <a:pt x="30" y="27"/>
                </a:cubicBezTo>
                <a:cubicBezTo>
                  <a:pt x="30" y="28"/>
                  <a:pt x="30" y="29"/>
                  <a:pt x="30" y="30"/>
                </a:cubicBezTo>
                <a:cubicBezTo>
                  <a:pt x="31" y="30"/>
                  <a:pt x="31" y="30"/>
                  <a:pt x="31" y="30"/>
                </a:cubicBezTo>
                <a:cubicBezTo>
                  <a:pt x="31" y="30"/>
                  <a:pt x="31" y="30"/>
                  <a:pt x="31" y="30"/>
                </a:cubicBezTo>
                <a:cubicBezTo>
                  <a:pt x="31" y="27"/>
                  <a:pt x="33" y="25"/>
                  <a:pt x="35" y="25"/>
                </a:cubicBezTo>
                <a:cubicBezTo>
                  <a:pt x="38" y="25"/>
                  <a:pt x="40" y="27"/>
                  <a:pt x="40" y="31"/>
                </a:cubicBezTo>
                <a:cubicBezTo>
                  <a:pt x="40" y="36"/>
                  <a:pt x="37" y="39"/>
                  <a:pt x="32" y="39"/>
                </a:cubicBezTo>
                <a:cubicBezTo>
                  <a:pt x="29" y="39"/>
                  <a:pt x="25" y="37"/>
                  <a:pt x="23" y="35"/>
                </a:cubicBezTo>
                <a:cubicBezTo>
                  <a:pt x="20" y="33"/>
                  <a:pt x="18" y="29"/>
                  <a:pt x="18" y="25"/>
                </a:cubicBezTo>
                <a:cubicBezTo>
                  <a:pt x="18" y="22"/>
                  <a:pt x="20" y="17"/>
                  <a:pt x="25" y="12"/>
                </a:cubicBezTo>
                <a:cubicBezTo>
                  <a:pt x="29" y="8"/>
                  <a:pt x="36" y="6"/>
                  <a:pt x="43" y="6"/>
                </a:cubicBezTo>
                <a:cubicBezTo>
                  <a:pt x="46" y="6"/>
                  <a:pt x="50" y="6"/>
                  <a:pt x="54" y="7"/>
                </a:cubicBezTo>
                <a:cubicBezTo>
                  <a:pt x="55" y="7"/>
                  <a:pt x="55" y="7"/>
                  <a:pt x="55" y="7"/>
                </a:cubicBezTo>
                <a:cubicBezTo>
                  <a:pt x="55" y="7"/>
                  <a:pt x="55" y="7"/>
                  <a:pt x="55" y="7"/>
                </a:cubicBezTo>
                <a:cubicBezTo>
                  <a:pt x="57" y="4"/>
                  <a:pt x="59" y="1"/>
                  <a:pt x="65" y="0"/>
                </a:cubicBezTo>
                <a:cubicBezTo>
                  <a:pt x="65" y="0"/>
                  <a:pt x="65" y="0"/>
                  <a:pt x="65" y="0"/>
                </a:cubicBezTo>
                <a:cubicBezTo>
                  <a:pt x="65" y="0"/>
                  <a:pt x="65" y="0"/>
                  <a:pt x="65" y="0"/>
                </a:cubicBezTo>
                <a:cubicBezTo>
                  <a:pt x="59" y="0"/>
                  <a:pt x="57" y="4"/>
                  <a:pt x="54" y="7"/>
                </a:cubicBezTo>
                <a:cubicBezTo>
                  <a:pt x="54" y="7"/>
                  <a:pt x="54" y="7"/>
                  <a:pt x="54" y="7"/>
                </a:cubicBezTo>
                <a:cubicBezTo>
                  <a:pt x="55" y="7"/>
                  <a:pt x="55" y="7"/>
                  <a:pt x="55" y="7"/>
                </a:cubicBezTo>
                <a:cubicBezTo>
                  <a:pt x="50" y="6"/>
                  <a:pt x="46" y="5"/>
                  <a:pt x="43" y="5"/>
                </a:cubicBezTo>
                <a:cubicBezTo>
                  <a:pt x="36" y="5"/>
                  <a:pt x="29" y="8"/>
                  <a:pt x="24" y="12"/>
                </a:cubicBezTo>
                <a:cubicBezTo>
                  <a:pt x="19" y="17"/>
                  <a:pt x="18" y="22"/>
                  <a:pt x="18" y="25"/>
                </a:cubicBezTo>
                <a:cubicBezTo>
                  <a:pt x="18" y="34"/>
                  <a:pt x="26" y="39"/>
                  <a:pt x="32" y="39"/>
                </a:cubicBezTo>
                <a:cubicBezTo>
                  <a:pt x="35" y="39"/>
                  <a:pt x="37" y="38"/>
                  <a:pt x="38" y="37"/>
                </a:cubicBezTo>
                <a:cubicBezTo>
                  <a:pt x="40" y="36"/>
                  <a:pt x="41" y="34"/>
                  <a:pt x="41" y="31"/>
                </a:cubicBezTo>
                <a:cubicBezTo>
                  <a:pt x="41" y="29"/>
                  <a:pt x="40" y="27"/>
                  <a:pt x="39" y="26"/>
                </a:cubicBezTo>
                <a:cubicBezTo>
                  <a:pt x="38" y="25"/>
                  <a:pt x="37" y="24"/>
                  <a:pt x="35" y="24"/>
                </a:cubicBezTo>
                <a:cubicBezTo>
                  <a:pt x="33" y="24"/>
                  <a:pt x="30" y="26"/>
                  <a:pt x="30" y="30"/>
                </a:cubicBezTo>
                <a:cubicBezTo>
                  <a:pt x="30" y="30"/>
                  <a:pt x="30" y="30"/>
                  <a:pt x="30" y="30"/>
                </a:cubicBezTo>
                <a:cubicBezTo>
                  <a:pt x="31" y="30"/>
                  <a:pt x="31" y="30"/>
                  <a:pt x="31" y="30"/>
                </a:cubicBezTo>
                <a:cubicBezTo>
                  <a:pt x="31" y="30"/>
                  <a:pt x="31" y="30"/>
                  <a:pt x="31" y="30"/>
                </a:cubicBezTo>
                <a:cubicBezTo>
                  <a:pt x="30" y="29"/>
                  <a:pt x="30" y="28"/>
                  <a:pt x="30" y="27"/>
                </a:cubicBezTo>
                <a:cubicBezTo>
                  <a:pt x="30" y="25"/>
                  <a:pt x="30" y="24"/>
                  <a:pt x="30" y="24"/>
                </a:cubicBezTo>
                <a:cubicBezTo>
                  <a:pt x="30" y="24"/>
                  <a:pt x="30" y="24"/>
                  <a:pt x="30" y="24"/>
                </a:cubicBezTo>
                <a:cubicBezTo>
                  <a:pt x="30" y="24"/>
                  <a:pt x="30" y="24"/>
                  <a:pt x="30" y="24"/>
                </a:cubicBezTo>
                <a:cubicBezTo>
                  <a:pt x="31" y="23"/>
                  <a:pt x="33" y="22"/>
                  <a:pt x="35" y="22"/>
                </a:cubicBezTo>
                <a:cubicBezTo>
                  <a:pt x="35" y="22"/>
                  <a:pt x="36" y="22"/>
                  <a:pt x="37" y="23"/>
                </a:cubicBezTo>
                <a:cubicBezTo>
                  <a:pt x="41" y="24"/>
                  <a:pt x="43" y="28"/>
                  <a:pt x="43" y="32"/>
                </a:cubicBezTo>
                <a:cubicBezTo>
                  <a:pt x="43" y="33"/>
                  <a:pt x="43" y="35"/>
                  <a:pt x="42" y="36"/>
                </a:cubicBezTo>
                <a:cubicBezTo>
                  <a:pt x="41" y="38"/>
                  <a:pt x="38" y="40"/>
                  <a:pt x="36" y="40"/>
                </a:cubicBezTo>
                <a:cubicBezTo>
                  <a:pt x="35" y="40"/>
                  <a:pt x="34" y="41"/>
                  <a:pt x="33" y="41"/>
                </a:cubicBezTo>
                <a:cubicBezTo>
                  <a:pt x="26" y="41"/>
                  <a:pt x="23" y="38"/>
                  <a:pt x="20" y="36"/>
                </a:cubicBezTo>
                <a:cubicBezTo>
                  <a:pt x="18" y="34"/>
                  <a:pt x="17" y="31"/>
                  <a:pt x="14" y="31"/>
                </a:cubicBezTo>
                <a:cubicBezTo>
                  <a:pt x="13" y="31"/>
                  <a:pt x="13" y="31"/>
                  <a:pt x="13" y="31"/>
                </a:cubicBezTo>
                <a:cubicBezTo>
                  <a:pt x="6" y="32"/>
                  <a:pt x="3" y="38"/>
                  <a:pt x="3" y="44"/>
                </a:cubicBezTo>
                <a:cubicBezTo>
                  <a:pt x="3" y="45"/>
                  <a:pt x="4" y="45"/>
                  <a:pt x="4" y="46"/>
                </a:cubicBezTo>
                <a:cubicBezTo>
                  <a:pt x="4" y="46"/>
                  <a:pt x="4" y="46"/>
                  <a:pt x="4" y="46"/>
                </a:cubicBezTo>
                <a:cubicBezTo>
                  <a:pt x="4" y="48"/>
                  <a:pt x="3" y="50"/>
                  <a:pt x="3" y="50"/>
                </a:cubicBezTo>
                <a:cubicBezTo>
                  <a:pt x="3" y="50"/>
                  <a:pt x="3" y="50"/>
                  <a:pt x="3" y="50"/>
                </a:cubicBezTo>
                <a:cubicBezTo>
                  <a:pt x="3" y="50"/>
                  <a:pt x="3" y="50"/>
                  <a:pt x="3" y="50"/>
                </a:cubicBezTo>
                <a:cubicBezTo>
                  <a:pt x="2" y="52"/>
                  <a:pt x="1" y="54"/>
                  <a:pt x="1" y="55"/>
                </a:cubicBezTo>
                <a:cubicBezTo>
                  <a:pt x="1" y="55"/>
                  <a:pt x="1" y="55"/>
                  <a:pt x="1" y="55"/>
                </a:cubicBezTo>
                <a:cubicBezTo>
                  <a:pt x="1" y="55"/>
                  <a:pt x="1" y="55"/>
                  <a:pt x="1" y="55"/>
                </a:cubicBezTo>
                <a:cubicBezTo>
                  <a:pt x="0" y="56"/>
                  <a:pt x="0" y="57"/>
                  <a:pt x="0" y="58"/>
                </a:cubicBezTo>
                <a:cubicBezTo>
                  <a:pt x="0" y="61"/>
                  <a:pt x="1" y="64"/>
                  <a:pt x="1" y="66"/>
                </a:cubicBezTo>
                <a:cubicBezTo>
                  <a:pt x="3" y="73"/>
                  <a:pt x="9" y="79"/>
                  <a:pt x="18" y="79"/>
                </a:cubicBezTo>
                <a:cubicBezTo>
                  <a:pt x="18" y="79"/>
                  <a:pt x="19" y="79"/>
                  <a:pt x="20" y="79"/>
                </a:cubicBezTo>
                <a:cubicBezTo>
                  <a:pt x="25" y="79"/>
                  <a:pt x="33" y="78"/>
                  <a:pt x="36" y="76"/>
                </a:cubicBezTo>
                <a:cubicBezTo>
                  <a:pt x="39" y="74"/>
                  <a:pt x="40" y="70"/>
                  <a:pt x="40" y="67"/>
                </a:cubicBezTo>
                <a:cubicBezTo>
                  <a:pt x="40" y="63"/>
                  <a:pt x="39" y="60"/>
                  <a:pt x="36" y="59"/>
                </a:cubicBezTo>
                <a:cubicBezTo>
                  <a:pt x="35" y="59"/>
                  <a:pt x="34" y="59"/>
                  <a:pt x="34" y="59"/>
                </a:cubicBezTo>
                <a:cubicBezTo>
                  <a:pt x="32" y="59"/>
                  <a:pt x="31" y="59"/>
                  <a:pt x="30" y="60"/>
                </a:cubicBezTo>
                <a:cubicBezTo>
                  <a:pt x="29" y="61"/>
                  <a:pt x="28" y="62"/>
                  <a:pt x="28" y="64"/>
                </a:cubicBezTo>
                <a:cubicBezTo>
                  <a:pt x="28" y="65"/>
                  <a:pt x="29" y="67"/>
                  <a:pt x="31" y="69"/>
                </a:cubicBezTo>
                <a:cubicBezTo>
                  <a:pt x="31" y="68"/>
                  <a:pt x="31" y="68"/>
                  <a:pt x="31" y="68"/>
                </a:cubicBezTo>
                <a:cubicBezTo>
                  <a:pt x="31" y="68"/>
                  <a:pt x="31" y="68"/>
                  <a:pt x="31" y="68"/>
                </a:cubicBezTo>
                <a:cubicBezTo>
                  <a:pt x="30" y="68"/>
                  <a:pt x="28" y="67"/>
                  <a:pt x="28" y="67"/>
                </a:cubicBezTo>
                <a:cubicBezTo>
                  <a:pt x="28" y="67"/>
                  <a:pt x="28" y="67"/>
                  <a:pt x="28" y="67"/>
                </a:cubicBezTo>
                <a:cubicBezTo>
                  <a:pt x="28" y="67"/>
                  <a:pt x="28" y="67"/>
                  <a:pt x="28" y="67"/>
                </a:cubicBezTo>
                <a:cubicBezTo>
                  <a:pt x="26" y="66"/>
                  <a:pt x="26" y="64"/>
                  <a:pt x="26" y="63"/>
                </a:cubicBezTo>
                <a:cubicBezTo>
                  <a:pt x="26" y="63"/>
                  <a:pt x="26" y="63"/>
                  <a:pt x="26" y="63"/>
                </a:cubicBezTo>
                <a:cubicBezTo>
                  <a:pt x="26" y="59"/>
                  <a:pt x="28" y="56"/>
                  <a:pt x="33" y="56"/>
                </a:cubicBezTo>
                <a:cubicBezTo>
                  <a:pt x="33" y="56"/>
                  <a:pt x="33" y="56"/>
                  <a:pt x="33" y="56"/>
                </a:cubicBezTo>
                <a:cubicBezTo>
                  <a:pt x="39" y="56"/>
                  <a:pt x="42" y="62"/>
                  <a:pt x="45" y="69"/>
                </a:cubicBezTo>
                <a:cubicBezTo>
                  <a:pt x="45" y="69"/>
                  <a:pt x="45" y="69"/>
                  <a:pt x="45" y="69"/>
                </a:cubicBezTo>
                <a:cubicBezTo>
                  <a:pt x="44" y="64"/>
                  <a:pt x="41" y="60"/>
                  <a:pt x="41" y="53"/>
                </a:cubicBezTo>
                <a:cubicBezTo>
                  <a:pt x="41" y="52"/>
                  <a:pt x="41" y="51"/>
                  <a:pt x="41" y="50"/>
                </a:cubicBezTo>
                <a:cubicBezTo>
                  <a:pt x="43" y="40"/>
                  <a:pt x="49" y="36"/>
                  <a:pt x="60" y="36"/>
                </a:cubicBezTo>
                <a:cubicBezTo>
                  <a:pt x="60" y="36"/>
                  <a:pt x="60" y="36"/>
                  <a:pt x="60" y="36"/>
                </a:cubicBezTo>
                <a:cubicBezTo>
                  <a:pt x="64" y="36"/>
                  <a:pt x="71" y="38"/>
                  <a:pt x="76" y="42"/>
                </a:cubicBezTo>
                <a:cubicBezTo>
                  <a:pt x="76" y="42"/>
                  <a:pt x="76" y="42"/>
                  <a:pt x="76" y="42"/>
                </a:cubicBezTo>
                <a:cubicBezTo>
                  <a:pt x="76" y="42"/>
                  <a:pt x="76" y="42"/>
                  <a:pt x="76" y="42"/>
                </a:cubicBezTo>
                <a:cubicBezTo>
                  <a:pt x="78" y="41"/>
                  <a:pt x="80" y="40"/>
                  <a:pt x="82" y="40"/>
                </a:cubicBezTo>
                <a:cubicBezTo>
                  <a:pt x="88" y="40"/>
                  <a:pt x="93" y="44"/>
                  <a:pt x="94" y="46"/>
                </a:cubicBezTo>
                <a:cubicBezTo>
                  <a:pt x="94" y="46"/>
                  <a:pt x="94" y="46"/>
                  <a:pt x="94" y="46"/>
                </a:cubicBezTo>
                <a:cubicBezTo>
                  <a:pt x="94" y="46"/>
                  <a:pt x="94" y="46"/>
                  <a:pt x="94" y="46"/>
                </a:cubicBezTo>
                <a:cubicBezTo>
                  <a:pt x="100" y="46"/>
                  <a:pt x="105" y="46"/>
                  <a:pt x="109" y="54"/>
                </a:cubicBezTo>
                <a:cubicBezTo>
                  <a:pt x="109" y="56"/>
                  <a:pt x="110" y="58"/>
                  <a:pt x="110" y="60"/>
                </a:cubicBezTo>
                <a:cubicBezTo>
                  <a:pt x="110" y="61"/>
                  <a:pt x="110" y="61"/>
                  <a:pt x="110" y="62"/>
                </a:cubicBezTo>
                <a:cubicBezTo>
                  <a:pt x="110" y="66"/>
                  <a:pt x="108" y="70"/>
                  <a:pt x="106" y="74"/>
                </a:cubicBezTo>
                <a:cubicBezTo>
                  <a:pt x="103" y="77"/>
                  <a:pt x="99" y="80"/>
                  <a:pt x="96" y="80"/>
                </a:cubicBezTo>
                <a:cubicBezTo>
                  <a:pt x="94" y="80"/>
                  <a:pt x="91" y="78"/>
                  <a:pt x="89" y="75"/>
                </a:cubicBezTo>
                <a:cubicBezTo>
                  <a:pt x="89" y="75"/>
                  <a:pt x="89" y="75"/>
                  <a:pt x="89" y="75"/>
                </a:cubicBezTo>
                <a:cubicBezTo>
                  <a:pt x="89" y="78"/>
                  <a:pt x="89" y="79"/>
                  <a:pt x="90" y="81"/>
                </a:cubicBezTo>
                <a:cubicBezTo>
                  <a:pt x="91" y="84"/>
                  <a:pt x="99" y="90"/>
                  <a:pt x="101" y="92"/>
                </a:cubicBezTo>
                <a:cubicBezTo>
                  <a:pt x="107" y="96"/>
                  <a:pt x="116" y="100"/>
                  <a:pt x="124" y="102"/>
                </a:cubicBezTo>
                <a:cubicBezTo>
                  <a:pt x="127" y="103"/>
                  <a:pt x="129" y="103"/>
                  <a:pt x="132" y="103"/>
                </a:cubicBezTo>
                <a:cubicBezTo>
                  <a:pt x="148" y="103"/>
                  <a:pt x="159" y="92"/>
                  <a:pt x="167" y="84"/>
                </a:cubicBezTo>
                <a:cubicBezTo>
                  <a:pt x="167" y="84"/>
                  <a:pt x="167" y="84"/>
                  <a:pt x="167" y="84"/>
                </a:cubicBezTo>
                <a:cubicBezTo>
                  <a:pt x="163" y="86"/>
                  <a:pt x="155" y="92"/>
                  <a:pt x="154" y="93"/>
                </a:cubicBezTo>
                <a:cubicBezTo>
                  <a:pt x="149" y="97"/>
                  <a:pt x="142" y="100"/>
                  <a:pt x="135" y="100"/>
                </a:cubicBezTo>
                <a:cubicBezTo>
                  <a:pt x="131" y="100"/>
                  <a:pt x="128" y="99"/>
                  <a:pt x="124" y="98"/>
                </a:cubicBezTo>
                <a:cubicBezTo>
                  <a:pt x="120" y="96"/>
                  <a:pt x="115" y="92"/>
                  <a:pt x="114" y="88"/>
                </a:cubicBezTo>
                <a:cubicBezTo>
                  <a:pt x="114" y="86"/>
                  <a:pt x="113" y="85"/>
                  <a:pt x="113" y="83"/>
                </a:cubicBezTo>
                <a:cubicBezTo>
                  <a:pt x="113" y="80"/>
                  <a:pt x="114" y="77"/>
                  <a:pt x="115" y="76"/>
                </a:cubicBezTo>
                <a:cubicBezTo>
                  <a:pt x="117" y="71"/>
                  <a:pt x="123" y="69"/>
                  <a:pt x="127" y="69"/>
                </a:cubicBezTo>
                <a:cubicBezTo>
                  <a:pt x="131" y="69"/>
                  <a:pt x="134" y="71"/>
                  <a:pt x="134" y="74"/>
                </a:cubicBezTo>
                <a:cubicBezTo>
                  <a:pt x="134" y="76"/>
                  <a:pt x="133" y="78"/>
                  <a:pt x="132" y="81"/>
                </a:cubicBezTo>
                <a:cubicBezTo>
                  <a:pt x="132" y="81"/>
                  <a:pt x="132" y="81"/>
                  <a:pt x="132" y="81"/>
                </a:cubicBezTo>
                <a:cubicBezTo>
                  <a:pt x="132" y="81"/>
                  <a:pt x="132" y="81"/>
                  <a:pt x="132" y="81"/>
                </a:cubicBezTo>
                <a:cubicBezTo>
                  <a:pt x="131" y="80"/>
                  <a:pt x="131" y="80"/>
                  <a:pt x="131" y="79"/>
                </a:cubicBezTo>
                <a:cubicBezTo>
                  <a:pt x="131" y="78"/>
                  <a:pt x="132" y="76"/>
                  <a:pt x="132" y="74"/>
                </a:cubicBezTo>
                <a:cubicBezTo>
                  <a:pt x="132" y="74"/>
                  <a:pt x="132" y="74"/>
                  <a:pt x="132" y="74"/>
                </a:cubicBezTo>
                <a:cubicBezTo>
                  <a:pt x="132" y="74"/>
                  <a:pt x="132" y="74"/>
                  <a:pt x="132" y="74"/>
                </a:cubicBezTo>
                <a:cubicBezTo>
                  <a:pt x="131" y="73"/>
                  <a:pt x="131" y="72"/>
                  <a:pt x="129" y="72"/>
                </a:cubicBezTo>
                <a:cubicBezTo>
                  <a:pt x="129" y="72"/>
                  <a:pt x="129" y="72"/>
                  <a:pt x="129" y="72"/>
                </a:cubicBezTo>
                <a:cubicBezTo>
                  <a:pt x="129" y="72"/>
                  <a:pt x="129" y="72"/>
                  <a:pt x="129" y="72"/>
                </a:cubicBezTo>
                <a:cubicBezTo>
                  <a:pt x="129" y="72"/>
                  <a:pt x="129" y="72"/>
                  <a:pt x="129" y="72"/>
                </a:cubicBezTo>
                <a:cubicBezTo>
                  <a:pt x="129" y="72"/>
                  <a:pt x="128" y="72"/>
                  <a:pt x="127" y="72"/>
                </a:cubicBezTo>
                <a:cubicBezTo>
                  <a:pt x="126" y="72"/>
                  <a:pt x="126" y="72"/>
                  <a:pt x="126" y="72"/>
                </a:cubicBezTo>
                <a:cubicBezTo>
                  <a:pt x="126" y="72"/>
                  <a:pt x="126" y="72"/>
                  <a:pt x="126" y="72"/>
                </a:cubicBezTo>
                <a:cubicBezTo>
                  <a:pt x="126" y="72"/>
                  <a:pt x="126" y="72"/>
                  <a:pt x="126" y="72"/>
                </a:cubicBezTo>
                <a:cubicBezTo>
                  <a:pt x="126" y="72"/>
                  <a:pt x="126" y="72"/>
                  <a:pt x="126" y="72"/>
                </a:cubicBezTo>
                <a:cubicBezTo>
                  <a:pt x="126" y="72"/>
                  <a:pt x="126" y="72"/>
                  <a:pt x="126" y="72"/>
                </a:cubicBezTo>
                <a:cubicBezTo>
                  <a:pt x="126" y="72"/>
                  <a:pt x="126" y="72"/>
                  <a:pt x="126" y="72"/>
                </a:cubicBezTo>
                <a:cubicBezTo>
                  <a:pt x="126" y="72"/>
                  <a:pt x="126" y="72"/>
                  <a:pt x="126" y="72"/>
                </a:cubicBezTo>
                <a:cubicBezTo>
                  <a:pt x="124" y="75"/>
                  <a:pt x="123" y="77"/>
                  <a:pt x="123" y="80"/>
                </a:cubicBezTo>
                <a:cubicBezTo>
                  <a:pt x="123" y="83"/>
                  <a:pt x="125" y="85"/>
                  <a:pt x="127" y="87"/>
                </a:cubicBezTo>
                <a:cubicBezTo>
                  <a:pt x="129" y="89"/>
                  <a:pt x="132" y="90"/>
                  <a:pt x="135" y="90"/>
                </a:cubicBezTo>
                <a:cubicBezTo>
                  <a:pt x="142" y="90"/>
                  <a:pt x="149" y="86"/>
                  <a:pt x="150" y="75"/>
                </a:cubicBezTo>
                <a:cubicBezTo>
                  <a:pt x="150" y="75"/>
                  <a:pt x="151" y="72"/>
                  <a:pt x="151" y="70"/>
                </a:cubicBezTo>
                <a:cubicBezTo>
                  <a:pt x="151" y="69"/>
                  <a:pt x="150" y="68"/>
                  <a:pt x="150" y="67"/>
                </a:cubicBezTo>
                <a:cubicBezTo>
                  <a:pt x="149" y="66"/>
                  <a:pt x="146" y="63"/>
                  <a:pt x="145" y="61"/>
                </a:cubicBezTo>
                <a:cubicBezTo>
                  <a:pt x="145" y="61"/>
                  <a:pt x="145" y="61"/>
                  <a:pt x="145" y="61"/>
                </a:cubicBezTo>
                <a:cubicBezTo>
                  <a:pt x="145" y="61"/>
                  <a:pt x="145" y="61"/>
                  <a:pt x="145" y="61"/>
                </a:cubicBezTo>
                <a:cubicBezTo>
                  <a:pt x="145" y="58"/>
                  <a:pt x="146" y="55"/>
                  <a:pt x="146" y="53"/>
                </a:cubicBezTo>
                <a:cubicBezTo>
                  <a:pt x="146" y="49"/>
                  <a:pt x="145" y="45"/>
                  <a:pt x="143" y="42"/>
                </a:cubicBezTo>
                <a:cubicBezTo>
                  <a:pt x="140" y="38"/>
                  <a:pt x="136" y="41"/>
                  <a:pt x="132" y="38"/>
                </a:cubicBezTo>
                <a:cubicBezTo>
                  <a:pt x="129" y="36"/>
                  <a:pt x="128" y="29"/>
                  <a:pt x="122" y="28"/>
                </a:cubicBezTo>
                <a:cubicBezTo>
                  <a:pt x="120" y="27"/>
                  <a:pt x="119" y="27"/>
                  <a:pt x="118" y="27"/>
                </a:cubicBezTo>
                <a:cubicBezTo>
                  <a:pt x="105" y="27"/>
                  <a:pt x="101" y="40"/>
                  <a:pt x="90" y="40"/>
                </a:cubicBezTo>
                <a:cubicBezTo>
                  <a:pt x="88" y="40"/>
                  <a:pt x="85" y="39"/>
                  <a:pt x="81" y="37"/>
                </a:cubicBezTo>
                <a:cubicBezTo>
                  <a:pt x="78" y="36"/>
                  <a:pt x="77" y="33"/>
                  <a:pt x="77" y="30"/>
                </a:cubicBezTo>
                <a:cubicBezTo>
                  <a:pt x="77" y="28"/>
                  <a:pt x="78" y="26"/>
                  <a:pt x="79" y="24"/>
                </a:cubicBezTo>
                <a:cubicBezTo>
                  <a:pt x="81" y="23"/>
                  <a:pt x="83" y="22"/>
                  <a:pt x="85" y="22"/>
                </a:cubicBezTo>
                <a:cubicBezTo>
                  <a:pt x="86" y="22"/>
                  <a:pt x="86" y="22"/>
                  <a:pt x="86" y="22"/>
                </a:cubicBezTo>
                <a:cubicBezTo>
                  <a:pt x="88" y="22"/>
                  <a:pt x="90" y="23"/>
                  <a:pt x="90" y="26"/>
                </a:cubicBezTo>
                <a:cubicBezTo>
                  <a:pt x="90" y="27"/>
                  <a:pt x="90" y="27"/>
                  <a:pt x="90" y="27"/>
                </a:cubicBezTo>
                <a:cubicBezTo>
                  <a:pt x="90" y="28"/>
                  <a:pt x="89" y="29"/>
                  <a:pt x="89" y="29"/>
                </a:cubicBezTo>
                <a:cubicBezTo>
                  <a:pt x="88" y="30"/>
                  <a:pt x="88" y="30"/>
                  <a:pt x="88" y="30"/>
                </a:cubicBezTo>
                <a:cubicBezTo>
                  <a:pt x="88" y="30"/>
                  <a:pt x="88" y="30"/>
                  <a:pt x="88" y="30"/>
                </a:cubicBezTo>
                <a:cubicBezTo>
                  <a:pt x="88" y="30"/>
                  <a:pt x="88" y="30"/>
                  <a:pt x="88" y="30"/>
                </a:cubicBezTo>
                <a:cubicBezTo>
                  <a:pt x="88" y="30"/>
                  <a:pt x="88" y="30"/>
                  <a:pt x="88" y="30"/>
                </a:cubicBezTo>
                <a:cubicBezTo>
                  <a:pt x="88" y="30"/>
                  <a:pt x="88" y="30"/>
                  <a:pt x="88" y="30"/>
                </a:cubicBezTo>
                <a:cubicBezTo>
                  <a:pt x="88" y="30"/>
                  <a:pt x="88" y="30"/>
                  <a:pt x="88" y="30"/>
                </a:cubicBezTo>
                <a:cubicBezTo>
                  <a:pt x="88" y="30"/>
                  <a:pt x="88" y="30"/>
                  <a:pt x="88" y="30"/>
                </a:cubicBezTo>
                <a:cubicBezTo>
                  <a:pt x="88" y="30"/>
                  <a:pt x="88" y="30"/>
                  <a:pt x="88" y="30"/>
                </a:cubicBezTo>
                <a:cubicBezTo>
                  <a:pt x="88" y="30"/>
                  <a:pt x="88" y="30"/>
                  <a:pt x="88" y="30"/>
                </a:cubicBezTo>
                <a:cubicBezTo>
                  <a:pt x="88" y="30"/>
                  <a:pt x="88" y="30"/>
                  <a:pt x="88" y="30"/>
                </a:cubicBezTo>
                <a:cubicBezTo>
                  <a:pt x="88" y="29"/>
                  <a:pt x="88" y="29"/>
                  <a:pt x="88" y="29"/>
                </a:cubicBezTo>
                <a:cubicBezTo>
                  <a:pt x="88" y="29"/>
                  <a:pt x="89" y="28"/>
                  <a:pt x="89" y="27"/>
                </a:cubicBezTo>
                <a:cubicBezTo>
                  <a:pt x="89" y="26"/>
                  <a:pt x="88" y="25"/>
                  <a:pt x="88" y="25"/>
                </a:cubicBezTo>
                <a:cubicBezTo>
                  <a:pt x="87" y="24"/>
                  <a:pt x="86" y="24"/>
                  <a:pt x="86" y="24"/>
                </a:cubicBezTo>
                <a:cubicBezTo>
                  <a:pt x="83" y="24"/>
                  <a:pt x="80" y="26"/>
                  <a:pt x="80" y="30"/>
                </a:cubicBezTo>
                <a:cubicBezTo>
                  <a:pt x="80" y="31"/>
                  <a:pt x="80" y="31"/>
                  <a:pt x="80" y="31"/>
                </a:cubicBezTo>
                <a:cubicBezTo>
                  <a:pt x="80" y="35"/>
                  <a:pt x="84" y="38"/>
                  <a:pt x="89" y="38"/>
                </a:cubicBezTo>
                <a:cubicBezTo>
                  <a:pt x="90" y="38"/>
                  <a:pt x="92" y="38"/>
                  <a:pt x="93" y="37"/>
                </a:cubicBezTo>
                <a:cubicBezTo>
                  <a:pt x="100" y="33"/>
                  <a:pt x="106" y="27"/>
                  <a:pt x="106" y="21"/>
                </a:cubicBezTo>
                <a:cubicBezTo>
                  <a:pt x="106" y="17"/>
                  <a:pt x="105" y="14"/>
                  <a:pt x="102" y="10"/>
                </a:cubicBezTo>
                <a:cubicBezTo>
                  <a:pt x="99" y="7"/>
                  <a:pt x="93" y="6"/>
                  <a:pt x="88" y="6"/>
                </a:cubicBezTo>
                <a:cubicBezTo>
                  <a:pt x="86" y="6"/>
                  <a:pt x="84" y="6"/>
                  <a:pt x="83" y="7"/>
                </a:cubicBezTo>
                <a:cubicBezTo>
                  <a:pt x="83" y="7"/>
                  <a:pt x="83" y="7"/>
                  <a:pt x="83" y="7"/>
                </a:cubicBezTo>
                <a:cubicBezTo>
                  <a:pt x="83" y="7"/>
                  <a:pt x="83" y="7"/>
                  <a:pt x="83" y="7"/>
                </a:cubicBezTo>
                <a:cubicBezTo>
                  <a:pt x="79" y="2"/>
                  <a:pt x="75" y="0"/>
                  <a:pt x="68" y="0"/>
                </a:cubicBezTo>
                <a:cubicBezTo>
                  <a:pt x="67" y="0"/>
                  <a:pt x="66" y="0"/>
                  <a:pt x="65" y="0"/>
                </a:cubicBezTo>
                <a:close/>
              </a:path>
            </a:pathLst>
          </a:custGeom>
          <a:solidFill>
            <a:srgbClr val="BBE4F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0" name="PA_任意多边形 256"/>
          <p:cNvSpPr>
            <a:spLocks noEditPoints="1"/>
          </p:cNvSpPr>
          <p:nvPr>
            <p:custDataLst>
              <p:tags r:id="rId119"/>
            </p:custDataLst>
          </p:nvPr>
        </p:nvSpPr>
        <p:spPr bwMode="auto">
          <a:xfrm>
            <a:off x="9120188" y="4437063"/>
            <a:ext cx="585788" cy="336550"/>
          </a:xfrm>
          <a:custGeom>
            <a:avLst/>
            <a:gdLst>
              <a:gd name="T0" fmla="*/ 78 w 246"/>
              <a:gd name="T1" fmla="*/ 53 h 141"/>
              <a:gd name="T2" fmla="*/ 93 w 246"/>
              <a:gd name="T3" fmla="*/ 94 h 141"/>
              <a:gd name="T4" fmla="*/ 80 w 246"/>
              <a:gd name="T5" fmla="*/ 83 h 141"/>
              <a:gd name="T6" fmla="*/ 80 w 246"/>
              <a:gd name="T7" fmla="*/ 85 h 141"/>
              <a:gd name="T8" fmla="*/ 86 w 246"/>
              <a:gd name="T9" fmla="*/ 95 h 141"/>
              <a:gd name="T10" fmla="*/ 88 w 246"/>
              <a:gd name="T11" fmla="*/ 73 h 141"/>
              <a:gd name="T12" fmla="*/ 64 w 246"/>
              <a:gd name="T13" fmla="*/ 40 h 141"/>
              <a:gd name="T14" fmla="*/ 42 w 246"/>
              <a:gd name="T15" fmla="*/ 61 h 141"/>
              <a:gd name="T16" fmla="*/ 53 w 246"/>
              <a:gd name="T17" fmla="*/ 58 h 141"/>
              <a:gd name="T18" fmla="*/ 51 w 246"/>
              <a:gd name="T19" fmla="*/ 88 h 141"/>
              <a:gd name="T20" fmla="*/ 48 w 246"/>
              <a:gd name="T21" fmla="*/ 85 h 141"/>
              <a:gd name="T22" fmla="*/ 44 w 246"/>
              <a:gd name="T23" fmla="*/ 67 h 141"/>
              <a:gd name="T24" fmla="*/ 43 w 246"/>
              <a:gd name="T25" fmla="*/ 63 h 141"/>
              <a:gd name="T26" fmla="*/ 75 w 246"/>
              <a:gd name="T27" fmla="*/ 44 h 141"/>
              <a:gd name="T28" fmla="*/ 95 w 246"/>
              <a:gd name="T29" fmla="*/ 60 h 141"/>
              <a:gd name="T30" fmla="*/ 102 w 246"/>
              <a:gd name="T31" fmla="*/ 53 h 141"/>
              <a:gd name="T32" fmla="*/ 95 w 246"/>
              <a:gd name="T33" fmla="*/ 46 h 141"/>
              <a:gd name="T34" fmla="*/ 110 w 246"/>
              <a:gd name="T35" fmla="*/ 32 h 141"/>
              <a:gd name="T36" fmla="*/ 83 w 246"/>
              <a:gd name="T37" fmla="*/ 16 h 141"/>
              <a:gd name="T38" fmla="*/ 67 w 246"/>
              <a:gd name="T39" fmla="*/ 4 h 141"/>
              <a:gd name="T40" fmla="*/ 48 w 246"/>
              <a:gd name="T41" fmla="*/ 4 h 141"/>
              <a:gd name="T42" fmla="*/ 55 w 246"/>
              <a:gd name="T43" fmla="*/ 10 h 141"/>
              <a:gd name="T44" fmla="*/ 44 w 246"/>
              <a:gd name="T45" fmla="*/ 14 h 141"/>
              <a:gd name="T46" fmla="*/ 29 w 246"/>
              <a:gd name="T47" fmla="*/ 2 h 141"/>
              <a:gd name="T48" fmla="*/ 7 w 246"/>
              <a:gd name="T49" fmla="*/ 20 h 141"/>
              <a:gd name="T50" fmla="*/ 5 w 246"/>
              <a:gd name="T51" fmla="*/ 49 h 141"/>
              <a:gd name="T52" fmla="*/ 17 w 246"/>
              <a:gd name="T53" fmla="*/ 44 h 141"/>
              <a:gd name="T54" fmla="*/ 27 w 246"/>
              <a:gd name="T55" fmla="*/ 68 h 141"/>
              <a:gd name="T56" fmla="*/ 95 w 246"/>
              <a:gd name="T57" fmla="*/ 140 h 141"/>
              <a:gd name="T58" fmla="*/ 167 w 246"/>
              <a:gd name="T59" fmla="*/ 130 h 141"/>
              <a:gd name="T60" fmla="*/ 246 w 246"/>
              <a:gd name="T61" fmla="*/ 135 h 141"/>
              <a:gd name="T62" fmla="*/ 163 w 246"/>
              <a:gd name="T63" fmla="*/ 121 h 141"/>
              <a:gd name="T64" fmla="*/ 65 w 246"/>
              <a:gd name="T65" fmla="*/ 92 h 141"/>
              <a:gd name="T66" fmla="*/ 122 w 246"/>
              <a:gd name="T67" fmla="*/ 129 h 141"/>
              <a:gd name="T68" fmla="*/ 196 w 246"/>
              <a:gd name="T69" fmla="*/ 120 h 141"/>
              <a:gd name="T70" fmla="*/ 106 w 246"/>
              <a:gd name="T71" fmla="*/ 117 h 141"/>
              <a:gd name="T72" fmla="*/ 111 w 246"/>
              <a:gd name="T73" fmla="*/ 90 h 141"/>
              <a:gd name="T74" fmla="*/ 118 w 246"/>
              <a:gd name="T75" fmla="*/ 107 h 141"/>
              <a:gd name="T76" fmla="*/ 143 w 246"/>
              <a:gd name="T77" fmla="*/ 82 h 141"/>
              <a:gd name="T78" fmla="*/ 133 w 246"/>
              <a:gd name="T79" fmla="*/ 67 h 1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246" h="141">
                <a:moveTo>
                  <a:pt x="75" y="44"/>
                </a:moveTo>
                <a:cubicBezTo>
                  <a:pt x="77" y="46"/>
                  <a:pt x="77" y="50"/>
                  <a:pt x="78" y="53"/>
                </a:cubicBezTo>
                <a:cubicBezTo>
                  <a:pt x="89" y="55"/>
                  <a:pt x="93" y="64"/>
                  <a:pt x="90" y="72"/>
                </a:cubicBezTo>
                <a:cubicBezTo>
                  <a:pt x="103" y="81"/>
                  <a:pt x="97" y="90"/>
                  <a:pt x="93" y="94"/>
                </a:cubicBezTo>
                <a:cubicBezTo>
                  <a:pt x="90" y="97"/>
                  <a:pt x="84" y="99"/>
                  <a:pt x="79" y="98"/>
                </a:cubicBezTo>
                <a:cubicBezTo>
                  <a:pt x="63" y="96"/>
                  <a:pt x="72" y="73"/>
                  <a:pt x="80" y="83"/>
                </a:cubicBezTo>
                <a:cubicBezTo>
                  <a:pt x="84" y="87"/>
                  <a:pt x="80" y="88"/>
                  <a:pt x="80" y="88"/>
                </a:cubicBezTo>
                <a:cubicBezTo>
                  <a:pt x="81" y="88"/>
                  <a:pt x="81" y="86"/>
                  <a:pt x="80" y="85"/>
                </a:cubicBezTo>
                <a:cubicBezTo>
                  <a:pt x="79" y="83"/>
                  <a:pt x="79" y="83"/>
                  <a:pt x="79" y="83"/>
                </a:cubicBezTo>
                <a:cubicBezTo>
                  <a:pt x="73" y="77"/>
                  <a:pt x="67" y="101"/>
                  <a:pt x="86" y="95"/>
                </a:cubicBezTo>
                <a:cubicBezTo>
                  <a:pt x="90" y="94"/>
                  <a:pt x="94" y="91"/>
                  <a:pt x="95" y="88"/>
                </a:cubicBezTo>
                <a:cubicBezTo>
                  <a:pt x="98" y="81"/>
                  <a:pt x="92" y="75"/>
                  <a:pt x="88" y="73"/>
                </a:cubicBezTo>
                <a:cubicBezTo>
                  <a:pt x="92" y="62"/>
                  <a:pt x="83" y="58"/>
                  <a:pt x="76" y="56"/>
                </a:cubicBezTo>
                <a:cubicBezTo>
                  <a:pt x="74" y="49"/>
                  <a:pt x="74" y="43"/>
                  <a:pt x="64" y="40"/>
                </a:cubicBezTo>
                <a:cubicBezTo>
                  <a:pt x="52" y="37"/>
                  <a:pt x="29" y="37"/>
                  <a:pt x="36" y="57"/>
                </a:cubicBezTo>
                <a:cubicBezTo>
                  <a:pt x="37" y="58"/>
                  <a:pt x="40" y="61"/>
                  <a:pt x="42" y="61"/>
                </a:cubicBezTo>
                <a:cubicBezTo>
                  <a:pt x="59" y="63"/>
                  <a:pt x="46" y="49"/>
                  <a:pt x="49" y="51"/>
                </a:cubicBezTo>
                <a:cubicBezTo>
                  <a:pt x="51" y="52"/>
                  <a:pt x="53" y="55"/>
                  <a:pt x="53" y="58"/>
                </a:cubicBezTo>
                <a:cubicBezTo>
                  <a:pt x="54" y="62"/>
                  <a:pt x="53" y="66"/>
                  <a:pt x="53" y="66"/>
                </a:cubicBezTo>
                <a:cubicBezTo>
                  <a:pt x="52" y="71"/>
                  <a:pt x="50" y="79"/>
                  <a:pt x="51" y="88"/>
                </a:cubicBezTo>
                <a:cubicBezTo>
                  <a:pt x="53" y="115"/>
                  <a:pt x="79" y="124"/>
                  <a:pt x="94" y="134"/>
                </a:cubicBezTo>
                <a:cubicBezTo>
                  <a:pt x="77" y="126"/>
                  <a:pt x="49" y="115"/>
                  <a:pt x="48" y="85"/>
                </a:cubicBezTo>
                <a:cubicBezTo>
                  <a:pt x="48" y="77"/>
                  <a:pt x="49" y="69"/>
                  <a:pt x="51" y="62"/>
                </a:cubicBezTo>
                <a:cubicBezTo>
                  <a:pt x="47" y="63"/>
                  <a:pt x="45" y="63"/>
                  <a:pt x="44" y="67"/>
                </a:cubicBezTo>
                <a:cubicBezTo>
                  <a:pt x="38" y="93"/>
                  <a:pt x="54" y="115"/>
                  <a:pt x="69" y="125"/>
                </a:cubicBezTo>
                <a:cubicBezTo>
                  <a:pt x="48" y="114"/>
                  <a:pt x="35" y="90"/>
                  <a:pt x="43" y="63"/>
                </a:cubicBezTo>
                <a:cubicBezTo>
                  <a:pt x="28" y="61"/>
                  <a:pt x="27" y="39"/>
                  <a:pt x="46" y="36"/>
                </a:cubicBezTo>
                <a:cubicBezTo>
                  <a:pt x="52" y="35"/>
                  <a:pt x="66" y="34"/>
                  <a:pt x="75" y="44"/>
                </a:cubicBezTo>
                <a:close/>
                <a:moveTo>
                  <a:pt x="111" y="60"/>
                </a:moveTo>
                <a:cubicBezTo>
                  <a:pt x="105" y="63"/>
                  <a:pt x="98" y="62"/>
                  <a:pt x="95" y="60"/>
                </a:cubicBezTo>
                <a:cubicBezTo>
                  <a:pt x="88" y="57"/>
                  <a:pt x="88" y="47"/>
                  <a:pt x="94" y="45"/>
                </a:cubicBezTo>
                <a:cubicBezTo>
                  <a:pt x="102" y="41"/>
                  <a:pt x="103" y="50"/>
                  <a:pt x="102" y="53"/>
                </a:cubicBezTo>
                <a:cubicBezTo>
                  <a:pt x="100" y="53"/>
                  <a:pt x="100" y="51"/>
                  <a:pt x="100" y="49"/>
                </a:cubicBezTo>
                <a:cubicBezTo>
                  <a:pt x="100" y="46"/>
                  <a:pt x="97" y="45"/>
                  <a:pt x="95" y="46"/>
                </a:cubicBezTo>
                <a:cubicBezTo>
                  <a:pt x="86" y="54"/>
                  <a:pt x="99" y="65"/>
                  <a:pt x="112" y="54"/>
                </a:cubicBezTo>
                <a:cubicBezTo>
                  <a:pt x="121" y="47"/>
                  <a:pt x="117" y="36"/>
                  <a:pt x="110" y="32"/>
                </a:cubicBezTo>
                <a:cubicBezTo>
                  <a:pt x="106" y="30"/>
                  <a:pt x="104" y="29"/>
                  <a:pt x="102" y="26"/>
                </a:cubicBezTo>
                <a:cubicBezTo>
                  <a:pt x="95" y="20"/>
                  <a:pt x="97" y="14"/>
                  <a:pt x="83" y="16"/>
                </a:cubicBezTo>
                <a:cubicBezTo>
                  <a:pt x="82" y="12"/>
                  <a:pt x="81" y="9"/>
                  <a:pt x="79" y="6"/>
                </a:cubicBezTo>
                <a:cubicBezTo>
                  <a:pt x="75" y="2"/>
                  <a:pt x="71" y="3"/>
                  <a:pt x="67" y="4"/>
                </a:cubicBezTo>
                <a:cubicBezTo>
                  <a:pt x="66" y="4"/>
                  <a:pt x="62" y="0"/>
                  <a:pt x="59" y="0"/>
                </a:cubicBezTo>
                <a:cubicBezTo>
                  <a:pt x="54" y="0"/>
                  <a:pt x="50" y="2"/>
                  <a:pt x="48" y="4"/>
                </a:cubicBezTo>
                <a:cubicBezTo>
                  <a:pt x="46" y="9"/>
                  <a:pt x="46" y="25"/>
                  <a:pt x="55" y="21"/>
                </a:cubicBezTo>
                <a:cubicBezTo>
                  <a:pt x="63" y="18"/>
                  <a:pt x="56" y="12"/>
                  <a:pt x="55" y="10"/>
                </a:cubicBezTo>
                <a:cubicBezTo>
                  <a:pt x="60" y="10"/>
                  <a:pt x="63" y="16"/>
                  <a:pt x="61" y="19"/>
                </a:cubicBezTo>
                <a:cubicBezTo>
                  <a:pt x="57" y="28"/>
                  <a:pt x="45" y="25"/>
                  <a:pt x="44" y="14"/>
                </a:cubicBezTo>
                <a:cubicBezTo>
                  <a:pt x="44" y="14"/>
                  <a:pt x="45" y="12"/>
                  <a:pt x="44" y="11"/>
                </a:cubicBezTo>
                <a:cubicBezTo>
                  <a:pt x="43" y="6"/>
                  <a:pt x="35" y="1"/>
                  <a:pt x="29" y="2"/>
                </a:cubicBezTo>
                <a:cubicBezTo>
                  <a:pt x="26" y="3"/>
                  <a:pt x="25" y="5"/>
                  <a:pt x="24" y="8"/>
                </a:cubicBezTo>
                <a:cubicBezTo>
                  <a:pt x="15" y="6"/>
                  <a:pt x="7" y="13"/>
                  <a:pt x="7" y="20"/>
                </a:cubicBezTo>
                <a:cubicBezTo>
                  <a:pt x="6" y="23"/>
                  <a:pt x="8" y="25"/>
                  <a:pt x="8" y="27"/>
                </a:cubicBezTo>
                <a:cubicBezTo>
                  <a:pt x="7" y="32"/>
                  <a:pt x="0" y="38"/>
                  <a:pt x="5" y="49"/>
                </a:cubicBezTo>
                <a:cubicBezTo>
                  <a:pt x="6" y="51"/>
                  <a:pt x="9" y="52"/>
                  <a:pt x="11" y="53"/>
                </a:cubicBezTo>
                <a:cubicBezTo>
                  <a:pt x="28" y="63"/>
                  <a:pt x="28" y="33"/>
                  <a:pt x="17" y="44"/>
                </a:cubicBezTo>
                <a:cubicBezTo>
                  <a:pt x="19" y="38"/>
                  <a:pt x="25" y="37"/>
                  <a:pt x="27" y="42"/>
                </a:cubicBezTo>
                <a:cubicBezTo>
                  <a:pt x="30" y="50"/>
                  <a:pt x="26" y="61"/>
                  <a:pt x="27" y="68"/>
                </a:cubicBezTo>
                <a:cubicBezTo>
                  <a:pt x="27" y="82"/>
                  <a:pt x="34" y="95"/>
                  <a:pt x="39" y="104"/>
                </a:cubicBezTo>
                <a:cubicBezTo>
                  <a:pt x="48" y="120"/>
                  <a:pt x="70" y="136"/>
                  <a:pt x="95" y="140"/>
                </a:cubicBezTo>
                <a:cubicBezTo>
                  <a:pt x="107" y="141"/>
                  <a:pt x="124" y="140"/>
                  <a:pt x="135" y="135"/>
                </a:cubicBezTo>
                <a:cubicBezTo>
                  <a:pt x="143" y="131"/>
                  <a:pt x="153" y="130"/>
                  <a:pt x="167" y="130"/>
                </a:cubicBezTo>
                <a:cubicBezTo>
                  <a:pt x="183" y="129"/>
                  <a:pt x="197" y="130"/>
                  <a:pt x="212" y="133"/>
                </a:cubicBezTo>
                <a:cubicBezTo>
                  <a:pt x="224" y="136"/>
                  <a:pt x="246" y="135"/>
                  <a:pt x="246" y="135"/>
                </a:cubicBezTo>
                <a:cubicBezTo>
                  <a:pt x="234" y="133"/>
                  <a:pt x="206" y="125"/>
                  <a:pt x="195" y="123"/>
                </a:cubicBezTo>
                <a:cubicBezTo>
                  <a:pt x="185" y="121"/>
                  <a:pt x="176" y="120"/>
                  <a:pt x="163" y="121"/>
                </a:cubicBezTo>
                <a:cubicBezTo>
                  <a:pt x="149" y="122"/>
                  <a:pt x="138" y="127"/>
                  <a:pt x="127" y="130"/>
                </a:cubicBezTo>
                <a:cubicBezTo>
                  <a:pt x="99" y="137"/>
                  <a:pt x="69" y="125"/>
                  <a:pt x="65" y="92"/>
                </a:cubicBezTo>
                <a:cubicBezTo>
                  <a:pt x="68" y="99"/>
                  <a:pt x="72" y="107"/>
                  <a:pt x="75" y="112"/>
                </a:cubicBezTo>
                <a:cubicBezTo>
                  <a:pt x="83" y="124"/>
                  <a:pt x="104" y="133"/>
                  <a:pt x="122" y="129"/>
                </a:cubicBezTo>
                <a:cubicBezTo>
                  <a:pt x="131" y="126"/>
                  <a:pt x="141" y="122"/>
                  <a:pt x="152" y="120"/>
                </a:cubicBezTo>
                <a:cubicBezTo>
                  <a:pt x="170" y="116"/>
                  <a:pt x="182" y="119"/>
                  <a:pt x="196" y="120"/>
                </a:cubicBezTo>
                <a:cubicBezTo>
                  <a:pt x="188" y="116"/>
                  <a:pt x="174" y="111"/>
                  <a:pt x="162" y="112"/>
                </a:cubicBezTo>
                <a:cubicBezTo>
                  <a:pt x="140" y="115"/>
                  <a:pt x="115" y="126"/>
                  <a:pt x="106" y="117"/>
                </a:cubicBezTo>
                <a:cubicBezTo>
                  <a:pt x="87" y="96"/>
                  <a:pt x="118" y="73"/>
                  <a:pt x="119" y="96"/>
                </a:cubicBezTo>
                <a:cubicBezTo>
                  <a:pt x="117" y="92"/>
                  <a:pt x="114" y="90"/>
                  <a:pt x="111" y="90"/>
                </a:cubicBezTo>
                <a:cubicBezTo>
                  <a:pt x="108" y="92"/>
                  <a:pt x="106" y="94"/>
                  <a:pt x="106" y="98"/>
                </a:cubicBezTo>
                <a:cubicBezTo>
                  <a:pt x="106" y="102"/>
                  <a:pt x="112" y="107"/>
                  <a:pt x="118" y="107"/>
                </a:cubicBezTo>
                <a:cubicBezTo>
                  <a:pt x="126" y="107"/>
                  <a:pt x="134" y="102"/>
                  <a:pt x="135" y="92"/>
                </a:cubicBezTo>
                <a:cubicBezTo>
                  <a:pt x="137" y="91"/>
                  <a:pt x="144" y="90"/>
                  <a:pt x="143" y="82"/>
                </a:cubicBezTo>
                <a:cubicBezTo>
                  <a:pt x="143" y="75"/>
                  <a:pt x="137" y="68"/>
                  <a:pt x="128" y="72"/>
                </a:cubicBezTo>
                <a:cubicBezTo>
                  <a:pt x="129" y="69"/>
                  <a:pt x="129" y="69"/>
                  <a:pt x="133" y="67"/>
                </a:cubicBezTo>
                <a:cubicBezTo>
                  <a:pt x="128" y="59"/>
                  <a:pt x="117" y="58"/>
                  <a:pt x="111" y="60"/>
                </a:cubicBezTo>
                <a:close/>
              </a:path>
            </a:pathLst>
          </a:custGeom>
          <a:solidFill>
            <a:srgbClr val="BBE4F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1" name="PA_任意多边形 257"/>
          <p:cNvSpPr>
            <a:spLocks noEditPoints="1"/>
          </p:cNvSpPr>
          <p:nvPr>
            <p:custDataLst>
              <p:tags r:id="rId120"/>
            </p:custDataLst>
          </p:nvPr>
        </p:nvSpPr>
        <p:spPr bwMode="auto">
          <a:xfrm>
            <a:off x="9126538" y="4437063"/>
            <a:ext cx="579438" cy="333375"/>
          </a:xfrm>
          <a:custGeom>
            <a:avLst/>
            <a:gdLst>
              <a:gd name="T0" fmla="*/ 87 w 243"/>
              <a:gd name="T1" fmla="*/ 72 h 140"/>
              <a:gd name="T2" fmla="*/ 73 w 243"/>
              <a:gd name="T3" fmla="*/ 81 h 140"/>
              <a:gd name="T4" fmla="*/ 77 w 243"/>
              <a:gd name="T5" fmla="*/ 85 h 140"/>
              <a:gd name="T6" fmla="*/ 77 w 243"/>
              <a:gd name="T7" fmla="*/ 96 h 140"/>
              <a:gd name="T8" fmla="*/ 73 w 243"/>
              <a:gd name="T9" fmla="*/ 56 h 140"/>
              <a:gd name="T10" fmla="*/ 39 w 243"/>
              <a:gd name="T11" fmla="*/ 61 h 140"/>
              <a:gd name="T12" fmla="*/ 46 w 243"/>
              <a:gd name="T13" fmla="*/ 51 h 140"/>
              <a:gd name="T14" fmla="*/ 50 w 243"/>
              <a:gd name="T15" fmla="*/ 66 h 140"/>
              <a:gd name="T16" fmla="*/ 48 w 243"/>
              <a:gd name="T17" fmla="*/ 88 h 140"/>
              <a:gd name="T18" fmla="*/ 48 w 243"/>
              <a:gd name="T19" fmla="*/ 62 h 140"/>
              <a:gd name="T20" fmla="*/ 40 w 243"/>
              <a:gd name="T21" fmla="*/ 63 h 140"/>
              <a:gd name="T22" fmla="*/ 72 w 243"/>
              <a:gd name="T23" fmla="*/ 44 h 140"/>
              <a:gd name="T24" fmla="*/ 66 w 243"/>
              <a:gd name="T25" fmla="*/ 125 h 140"/>
              <a:gd name="T26" fmla="*/ 45 w 243"/>
              <a:gd name="T27" fmla="*/ 84 h 140"/>
              <a:gd name="T28" fmla="*/ 50 w 243"/>
              <a:gd name="T29" fmla="*/ 67 h 140"/>
              <a:gd name="T30" fmla="*/ 46 w 243"/>
              <a:gd name="T31" fmla="*/ 51 h 140"/>
              <a:gd name="T32" fmla="*/ 49 w 243"/>
              <a:gd name="T33" fmla="*/ 39 h 140"/>
              <a:gd name="T34" fmla="*/ 85 w 243"/>
              <a:gd name="T35" fmla="*/ 73 h 140"/>
              <a:gd name="T36" fmla="*/ 76 w 243"/>
              <a:gd name="T37" fmla="*/ 84 h 140"/>
              <a:gd name="T38" fmla="*/ 79 w 243"/>
              <a:gd name="T39" fmla="*/ 86 h 140"/>
              <a:gd name="T40" fmla="*/ 87 w 243"/>
              <a:gd name="T41" fmla="*/ 72 h 140"/>
              <a:gd name="T42" fmla="*/ 108 w 243"/>
              <a:gd name="T43" fmla="*/ 60 h 140"/>
              <a:gd name="T44" fmla="*/ 99 w 243"/>
              <a:gd name="T45" fmla="*/ 50 h 140"/>
              <a:gd name="T46" fmla="*/ 97 w 243"/>
              <a:gd name="T47" fmla="*/ 49 h 140"/>
              <a:gd name="T48" fmla="*/ 107 w 243"/>
              <a:gd name="T49" fmla="*/ 32 h 140"/>
              <a:gd name="T50" fmla="*/ 69 w 243"/>
              <a:gd name="T51" fmla="*/ 3 h 140"/>
              <a:gd name="T52" fmla="*/ 45 w 243"/>
              <a:gd name="T53" fmla="*/ 19 h 140"/>
              <a:gd name="T54" fmla="*/ 58 w 243"/>
              <a:gd name="T55" fmla="*/ 19 h 140"/>
              <a:gd name="T56" fmla="*/ 26 w 243"/>
              <a:gd name="T57" fmla="*/ 2 h 140"/>
              <a:gd name="T58" fmla="*/ 5 w 243"/>
              <a:gd name="T59" fmla="*/ 27 h 140"/>
              <a:gd name="T60" fmla="*/ 14 w 243"/>
              <a:gd name="T61" fmla="*/ 44 h 140"/>
              <a:gd name="T62" fmla="*/ 36 w 243"/>
              <a:gd name="T63" fmla="*/ 104 h 140"/>
              <a:gd name="T64" fmla="*/ 239 w 243"/>
              <a:gd name="T65" fmla="*/ 135 h 140"/>
              <a:gd name="T66" fmla="*/ 243 w 243"/>
              <a:gd name="T67" fmla="*/ 135 h 140"/>
              <a:gd name="T68" fmla="*/ 243 w 243"/>
              <a:gd name="T69" fmla="*/ 135 h 140"/>
              <a:gd name="T70" fmla="*/ 192 w 243"/>
              <a:gd name="T71" fmla="*/ 123 h 140"/>
              <a:gd name="T72" fmla="*/ 72 w 243"/>
              <a:gd name="T73" fmla="*/ 112 h 140"/>
              <a:gd name="T74" fmla="*/ 159 w 243"/>
              <a:gd name="T75" fmla="*/ 112 h 140"/>
              <a:gd name="T76" fmla="*/ 116 w 243"/>
              <a:gd name="T77" fmla="*/ 96 h 140"/>
              <a:gd name="T78" fmla="*/ 115 w 243"/>
              <a:gd name="T79" fmla="*/ 107 h 140"/>
              <a:gd name="T80" fmla="*/ 125 w 243"/>
              <a:gd name="T81" fmla="*/ 72 h 140"/>
              <a:gd name="T82" fmla="*/ 108 w 243"/>
              <a:gd name="T83" fmla="*/ 60 h 140"/>
              <a:gd name="T84" fmla="*/ 130 w 243"/>
              <a:gd name="T85" fmla="*/ 71 h 140"/>
              <a:gd name="T86" fmla="*/ 103 w 243"/>
              <a:gd name="T87" fmla="*/ 98 h 140"/>
              <a:gd name="T88" fmla="*/ 109 w 243"/>
              <a:gd name="T89" fmla="*/ 86 h 140"/>
              <a:gd name="T90" fmla="*/ 193 w 243"/>
              <a:gd name="T91" fmla="*/ 120 h 140"/>
              <a:gd name="T92" fmla="*/ 108 w 243"/>
              <a:gd name="T93" fmla="*/ 132 h 140"/>
              <a:gd name="T94" fmla="*/ 243 w 243"/>
              <a:gd name="T95" fmla="*/ 135 h 140"/>
              <a:gd name="T96" fmla="*/ 243 w 243"/>
              <a:gd name="T97" fmla="*/ 135 h 140"/>
              <a:gd name="T98" fmla="*/ 104 w 243"/>
              <a:gd name="T99" fmla="*/ 140 h 140"/>
              <a:gd name="T100" fmla="*/ 14 w 243"/>
              <a:gd name="T101" fmla="*/ 44 h 140"/>
              <a:gd name="T102" fmla="*/ 8 w 243"/>
              <a:gd name="T103" fmla="*/ 53 h 140"/>
              <a:gd name="T104" fmla="*/ 21 w 243"/>
              <a:gd name="T105" fmla="*/ 8 h 140"/>
              <a:gd name="T106" fmla="*/ 41 w 243"/>
              <a:gd name="T107" fmla="*/ 14 h 140"/>
              <a:gd name="T108" fmla="*/ 56 w 243"/>
              <a:gd name="T109" fmla="*/ 17 h 140"/>
              <a:gd name="T110" fmla="*/ 61 w 243"/>
              <a:gd name="T111" fmla="*/ 2 h 140"/>
              <a:gd name="T112" fmla="*/ 80 w 243"/>
              <a:gd name="T113" fmla="*/ 16 h 140"/>
              <a:gd name="T114" fmla="*/ 92 w 243"/>
              <a:gd name="T115" fmla="*/ 57 h 140"/>
              <a:gd name="T116" fmla="*/ 97 w 243"/>
              <a:gd name="T117" fmla="*/ 50 h 140"/>
              <a:gd name="T118" fmla="*/ 87 w 243"/>
              <a:gd name="T119" fmla="*/ 52 h 1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243" h="140">
                <a:moveTo>
                  <a:pt x="72" y="44"/>
                </a:moveTo>
                <a:cubicBezTo>
                  <a:pt x="72" y="44"/>
                  <a:pt x="72" y="44"/>
                  <a:pt x="72" y="44"/>
                </a:cubicBezTo>
                <a:cubicBezTo>
                  <a:pt x="74" y="46"/>
                  <a:pt x="74" y="50"/>
                  <a:pt x="75" y="53"/>
                </a:cubicBezTo>
                <a:cubicBezTo>
                  <a:pt x="75" y="53"/>
                  <a:pt x="75" y="53"/>
                  <a:pt x="75" y="53"/>
                </a:cubicBezTo>
                <a:cubicBezTo>
                  <a:pt x="75" y="53"/>
                  <a:pt x="75" y="53"/>
                  <a:pt x="75" y="53"/>
                </a:cubicBezTo>
                <a:cubicBezTo>
                  <a:pt x="84" y="55"/>
                  <a:pt x="88" y="61"/>
                  <a:pt x="88" y="67"/>
                </a:cubicBezTo>
                <a:cubicBezTo>
                  <a:pt x="88" y="68"/>
                  <a:pt x="87" y="70"/>
                  <a:pt x="87" y="72"/>
                </a:cubicBezTo>
                <a:cubicBezTo>
                  <a:pt x="87" y="72"/>
                  <a:pt x="87" y="72"/>
                  <a:pt x="87" y="72"/>
                </a:cubicBezTo>
                <a:cubicBezTo>
                  <a:pt x="87" y="72"/>
                  <a:pt x="87" y="72"/>
                  <a:pt x="87" y="72"/>
                </a:cubicBezTo>
                <a:cubicBezTo>
                  <a:pt x="93" y="76"/>
                  <a:pt x="95" y="81"/>
                  <a:pt x="95" y="84"/>
                </a:cubicBezTo>
                <a:cubicBezTo>
                  <a:pt x="95" y="88"/>
                  <a:pt x="92" y="92"/>
                  <a:pt x="90" y="94"/>
                </a:cubicBezTo>
                <a:cubicBezTo>
                  <a:pt x="88" y="96"/>
                  <a:pt x="83" y="98"/>
                  <a:pt x="78" y="98"/>
                </a:cubicBezTo>
                <a:cubicBezTo>
                  <a:pt x="77" y="98"/>
                  <a:pt x="77" y="98"/>
                  <a:pt x="76" y="98"/>
                </a:cubicBezTo>
                <a:cubicBezTo>
                  <a:pt x="69" y="97"/>
                  <a:pt x="67" y="93"/>
                  <a:pt x="67" y="89"/>
                </a:cubicBezTo>
                <a:cubicBezTo>
                  <a:pt x="67" y="87"/>
                  <a:pt x="68" y="85"/>
                  <a:pt x="69" y="83"/>
                </a:cubicBezTo>
                <a:cubicBezTo>
                  <a:pt x="70" y="82"/>
                  <a:pt x="71" y="81"/>
                  <a:pt x="73" y="81"/>
                </a:cubicBezTo>
                <a:cubicBezTo>
                  <a:pt x="74" y="81"/>
                  <a:pt x="76" y="81"/>
                  <a:pt x="77" y="83"/>
                </a:cubicBezTo>
                <a:cubicBezTo>
                  <a:pt x="78" y="84"/>
                  <a:pt x="79" y="85"/>
                  <a:pt x="79" y="86"/>
                </a:cubicBezTo>
                <a:cubicBezTo>
                  <a:pt x="79" y="87"/>
                  <a:pt x="78" y="87"/>
                  <a:pt x="78" y="88"/>
                </a:cubicBezTo>
                <a:cubicBezTo>
                  <a:pt x="77" y="88"/>
                  <a:pt x="77" y="88"/>
                  <a:pt x="77" y="88"/>
                </a:cubicBezTo>
                <a:cubicBezTo>
                  <a:pt x="77" y="88"/>
                  <a:pt x="77" y="88"/>
                  <a:pt x="77" y="88"/>
                </a:cubicBezTo>
                <a:cubicBezTo>
                  <a:pt x="77" y="88"/>
                  <a:pt x="77" y="88"/>
                  <a:pt x="77" y="88"/>
                </a:cubicBezTo>
                <a:cubicBezTo>
                  <a:pt x="77" y="88"/>
                  <a:pt x="78" y="87"/>
                  <a:pt x="78" y="86"/>
                </a:cubicBezTo>
                <a:cubicBezTo>
                  <a:pt x="78" y="85"/>
                  <a:pt x="78" y="85"/>
                  <a:pt x="77" y="85"/>
                </a:cubicBezTo>
                <a:cubicBezTo>
                  <a:pt x="77" y="85"/>
                  <a:pt x="77" y="85"/>
                  <a:pt x="77" y="85"/>
                </a:cubicBezTo>
                <a:cubicBezTo>
                  <a:pt x="76" y="83"/>
                  <a:pt x="76" y="83"/>
                  <a:pt x="76" y="83"/>
                </a:cubicBezTo>
                <a:cubicBezTo>
                  <a:pt x="76" y="83"/>
                  <a:pt x="76" y="83"/>
                  <a:pt x="76" y="83"/>
                </a:cubicBezTo>
                <a:cubicBezTo>
                  <a:pt x="76" y="83"/>
                  <a:pt x="76" y="83"/>
                  <a:pt x="76" y="83"/>
                </a:cubicBezTo>
                <a:cubicBezTo>
                  <a:pt x="75" y="83"/>
                  <a:pt x="75" y="82"/>
                  <a:pt x="74" y="82"/>
                </a:cubicBezTo>
                <a:cubicBezTo>
                  <a:pt x="72" y="82"/>
                  <a:pt x="70" y="86"/>
                  <a:pt x="70" y="89"/>
                </a:cubicBezTo>
                <a:cubicBezTo>
                  <a:pt x="70" y="91"/>
                  <a:pt x="71" y="92"/>
                  <a:pt x="72" y="94"/>
                </a:cubicBezTo>
                <a:cubicBezTo>
                  <a:pt x="73" y="95"/>
                  <a:pt x="75" y="96"/>
                  <a:pt x="77" y="96"/>
                </a:cubicBezTo>
                <a:cubicBezTo>
                  <a:pt x="79" y="96"/>
                  <a:pt x="81" y="96"/>
                  <a:pt x="83" y="95"/>
                </a:cubicBezTo>
                <a:cubicBezTo>
                  <a:pt x="87" y="94"/>
                  <a:pt x="91" y="92"/>
                  <a:pt x="92" y="88"/>
                </a:cubicBezTo>
                <a:cubicBezTo>
                  <a:pt x="93" y="87"/>
                  <a:pt x="93" y="85"/>
                  <a:pt x="93" y="84"/>
                </a:cubicBezTo>
                <a:cubicBezTo>
                  <a:pt x="93" y="78"/>
                  <a:pt x="88" y="75"/>
                  <a:pt x="85" y="73"/>
                </a:cubicBezTo>
                <a:cubicBezTo>
                  <a:pt x="85" y="73"/>
                  <a:pt x="85" y="73"/>
                  <a:pt x="85" y="73"/>
                </a:cubicBezTo>
                <a:cubicBezTo>
                  <a:pt x="85" y="73"/>
                  <a:pt x="85" y="73"/>
                  <a:pt x="85" y="73"/>
                </a:cubicBezTo>
                <a:cubicBezTo>
                  <a:pt x="85" y="71"/>
                  <a:pt x="86" y="69"/>
                  <a:pt x="86" y="67"/>
                </a:cubicBezTo>
                <a:cubicBezTo>
                  <a:pt x="86" y="60"/>
                  <a:pt x="79" y="57"/>
                  <a:pt x="73" y="56"/>
                </a:cubicBezTo>
                <a:cubicBezTo>
                  <a:pt x="73" y="56"/>
                  <a:pt x="73" y="56"/>
                  <a:pt x="73" y="56"/>
                </a:cubicBezTo>
                <a:cubicBezTo>
                  <a:pt x="73" y="56"/>
                  <a:pt x="73" y="56"/>
                  <a:pt x="73" y="56"/>
                </a:cubicBezTo>
                <a:cubicBezTo>
                  <a:pt x="71" y="49"/>
                  <a:pt x="71" y="43"/>
                  <a:pt x="61" y="40"/>
                </a:cubicBezTo>
                <a:cubicBezTo>
                  <a:pt x="57" y="39"/>
                  <a:pt x="53" y="39"/>
                  <a:pt x="49" y="39"/>
                </a:cubicBezTo>
                <a:cubicBezTo>
                  <a:pt x="44" y="39"/>
                  <a:pt x="40" y="39"/>
                  <a:pt x="37" y="41"/>
                </a:cubicBezTo>
                <a:cubicBezTo>
                  <a:pt x="34" y="43"/>
                  <a:pt x="32" y="45"/>
                  <a:pt x="32" y="50"/>
                </a:cubicBezTo>
                <a:cubicBezTo>
                  <a:pt x="32" y="52"/>
                  <a:pt x="32" y="54"/>
                  <a:pt x="33" y="57"/>
                </a:cubicBezTo>
                <a:cubicBezTo>
                  <a:pt x="34" y="58"/>
                  <a:pt x="37" y="61"/>
                  <a:pt x="39" y="61"/>
                </a:cubicBezTo>
                <a:cubicBezTo>
                  <a:pt x="40" y="61"/>
                  <a:pt x="41" y="61"/>
                  <a:pt x="41" y="61"/>
                </a:cubicBezTo>
                <a:cubicBezTo>
                  <a:pt x="44" y="61"/>
                  <a:pt x="46" y="61"/>
                  <a:pt x="46" y="60"/>
                </a:cubicBezTo>
                <a:cubicBezTo>
                  <a:pt x="47" y="59"/>
                  <a:pt x="48" y="58"/>
                  <a:pt x="48" y="57"/>
                </a:cubicBezTo>
                <a:cubicBezTo>
                  <a:pt x="48" y="56"/>
                  <a:pt x="47" y="54"/>
                  <a:pt x="47" y="53"/>
                </a:cubicBezTo>
                <a:cubicBezTo>
                  <a:pt x="46" y="52"/>
                  <a:pt x="46" y="51"/>
                  <a:pt x="46" y="51"/>
                </a:cubicBezTo>
                <a:cubicBezTo>
                  <a:pt x="46" y="51"/>
                  <a:pt x="46" y="51"/>
                  <a:pt x="46" y="51"/>
                </a:cubicBezTo>
                <a:cubicBezTo>
                  <a:pt x="46" y="51"/>
                  <a:pt x="46" y="51"/>
                  <a:pt x="46" y="51"/>
                </a:cubicBezTo>
                <a:cubicBezTo>
                  <a:pt x="46" y="51"/>
                  <a:pt x="46" y="51"/>
                  <a:pt x="46" y="51"/>
                </a:cubicBezTo>
                <a:cubicBezTo>
                  <a:pt x="48" y="52"/>
                  <a:pt x="50" y="55"/>
                  <a:pt x="50" y="58"/>
                </a:cubicBezTo>
                <a:cubicBezTo>
                  <a:pt x="50" y="59"/>
                  <a:pt x="50" y="60"/>
                  <a:pt x="50" y="60"/>
                </a:cubicBezTo>
                <a:cubicBezTo>
                  <a:pt x="50" y="62"/>
                  <a:pt x="50" y="63"/>
                  <a:pt x="50" y="64"/>
                </a:cubicBezTo>
                <a:cubicBezTo>
                  <a:pt x="50" y="65"/>
                  <a:pt x="50" y="66"/>
                  <a:pt x="50" y="66"/>
                </a:cubicBezTo>
                <a:cubicBezTo>
                  <a:pt x="50" y="66"/>
                  <a:pt x="50" y="66"/>
                  <a:pt x="50" y="66"/>
                </a:cubicBezTo>
                <a:cubicBezTo>
                  <a:pt x="50" y="66"/>
                  <a:pt x="50" y="66"/>
                  <a:pt x="50" y="66"/>
                </a:cubicBezTo>
                <a:cubicBezTo>
                  <a:pt x="50" y="66"/>
                  <a:pt x="50" y="66"/>
                  <a:pt x="50" y="66"/>
                </a:cubicBezTo>
                <a:cubicBezTo>
                  <a:pt x="50" y="66"/>
                  <a:pt x="50" y="66"/>
                  <a:pt x="50" y="66"/>
                </a:cubicBezTo>
                <a:cubicBezTo>
                  <a:pt x="50" y="66"/>
                  <a:pt x="50" y="66"/>
                  <a:pt x="50" y="66"/>
                </a:cubicBezTo>
                <a:cubicBezTo>
                  <a:pt x="50" y="66"/>
                  <a:pt x="50" y="66"/>
                  <a:pt x="50" y="66"/>
                </a:cubicBezTo>
                <a:cubicBezTo>
                  <a:pt x="50" y="66"/>
                  <a:pt x="50" y="66"/>
                  <a:pt x="50" y="66"/>
                </a:cubicBezTo>
                <a:cubicBezTo>
                  <a:pt x="50" y="66"/>
                  <a:pt x="50" y="66"/>
                  <a:pt x="50" y="66"/>
                </a:cubicBezTo>
                <a:cubicBezTo>
                  <a:pt x="50" y="66"/>
                  <a:pt x="50" y="66"/>
                  <a:pt x="50" y="66"/>
                </a:cubicBezTo>
                <a:cubicBezTo>
                  <a:pt x="50" y="66"/>
                  <a:pt x="50" y="66"/>
                  <a:pt x="50" y="66"/>
                </a:cubicBezTo>
                <a:cubicBezTo>
                  <a:pt x="49" y="71"/>
                  <a:pt x="48" y="77"/>
                  <a:pt x="48" y="85"/>
                </a:cubicBezTo>
                <a:cubicBezTo>
                  <a:pt x="48" y="86"/>
                  <a:pt x="48" y="87"/>
                  <a:pt x="48" y="88"/>
                </a:cubicBezTo>
                <a:cubicBezTo>
                  <a:pt x="50" y="115"/>
                  <a:pt x="75" y="124"/>
                  <a:pt x="91" y="134"/>
                </a:cubicBezTo>
                <a:cubicBezTo>
                  <a:pt x="91" y="134"/>
                  <a:pt x="91" y="134"/>
                  <a:pt x="91" y="134"/>
                </a:cubicBezTo>
                <a:cubicBezTo>
                  <a:pt x="91" y="134"/>
                  <a:pt x="91" y="134"/>
                  <a:pt x="91" y="134"/>
                </a:cubicBezTo>
                <a:cubicBezTo>
                  <a:pt x="74" y="126"/>
                  <a:pt x="46" y="115"/>
                  <a:pt x="45" y="85"/>
                </a:cubicBezTo>
                <a:cubicBezTo>
                  <a:pt x="45" y="85"/>
                  <a:pt x="45" y="85"/>
                  <a:pt x="45" y="84"/>
                </a:cubicBezTo>
                <a:cubicBezTo>
                  <a:pt x="45" y="76"/>
                  <a:pt x="46" y="69"/>
                  <a:pt x="48" y="62"/>
                </a:cubicBezTo>
                <a:cubicBezTo>
                  <a:pt x="48" y="61"/>
                  <a:pt x="48" y="61"/>
                  <a:pt x="48" y="61"/>
                </a:cubicBezTo>
                <a:cubicBezTo>
                  <a:pt x="48" y="62"/>
                  <a:pt x="48" y="62"/>
                  <a:pt x="48" y="62"/>
                </a:cubicBezTo>
                <a:cubicBezTo>
                  <a:pt x="46" y="62"/>
                  <a:pt x="44" y="62"/>
                  <a:pt x="43" y="63"/>
                </a:cubicBezTo>
                <a:cubicBezTo>
                  <a:pt x="42" y="64"/>
                  <a:pt x="42" y="65"/>
                  <a:pt x="41" y="67"/>
                </a:cubicBezTo>
                <a:cubicBezTo>
                  <a:pt x="40" y="71"/>
                  <a:pt x="40" y="75"/>
                  <a:pt x="40" y="79"/>
                </a:cubicBezTo>
                <a:cubicBezTo>
                  <a:pt x="40" y="100"/>
                  <a:pt x="53" y="117"/>
                  <a:pt x="66" y="125"/>
                </a:cubicBezTo>
                <a:cubicBezTo>
                  <a:pt x="66" y="125"/>
                  <a:pt x="66" y="125"/>
                  <a:pt x="66" y="125"/>
                </a:cubicBezTo>
                <a:cubicBezTo>
                  <a:pt x="66" y="125"/>
                  <a:pt x="66" y="125"/>
                  <a:pt x="66" y="125"/>
                </a:cubicBezTo>
                <a:cubicBezTo>
                  <a:pt x="49" y="116"/>
                  <a:pt x="37" y="99"/>
                  <a:pt x="37" y="79"/>
                </a:cubicBezTo>
                <a:cubicBezTo>
                  <a:pt x="37" y="74"/>
                  <a:pt x="38" y="69"/>
                  <a:pt x="40" y="63"/>
                </a:cubicBezTo>
                <a:cubicBezTo>
                  <a:pt x="40" y="63"/>
                  <a:pt x="40" y="63"/>
                  <a:pt x="40" y="63"/>
                </a:cubicBezTo>
                <a:cubicBezTo>
                  <a:pt x="40" y="63"/>
                  <a:pt x="40" y="63"/>
                  <a:pt x="40" y="63"/>
                </a:cubicBezTo>
                <a:cubicBezTo>
                  <a:pt x="33" y="62"/>
                  <a:pt x="29" y="57"/>
                  <a:pt x="29" y="51"/>
                </a:cubicBezTo>
                <a:cubicBezTo>
                  <a:pt x="29" y="45"/>
                  <a:pt x="33" y="38"/>
                  <a:pt x="43" y="36"/>
                </a:cubicBezTo>
                <a:cubicBezTo>
                  <a:pt x="45" y="36"/>
                  <a:pt x="48" y="36"/>
                  <a:pt x="51" y="36"/>
                </a:cubicBezTo>
                <a:cubicBezTo>
                  <a:pt x="57" y="36"/>
                  <a:pt x="66" y="37"/>
                  <a:pt x="72" y="44"/>
                </a:cubicBezTo>
                <a:cubicBezTo>
                  <a:pt x="72" y="44"/>
                  <a:pt x="72" y="44"/>
                  <a:pt x="72" y="44"/>
                </a:cubicBezTo>
                <a:cubicBezTo>
                  <a:pt x="72" y="44"/>
                  <a:pt x="72" y="44"/>
                  <a:pt x="72" y="44"/>
                </a:cubicBezTo>
                <a:cubicBezTo>
                  <a:pt x="66" y="37"/>
                  <a:pt x="57" y="36"/>
                  <a:pt x="51" y="36"/>
                </a:cubicBezTo>
                <a:cubicBezTo>
                  <a:pt x="48" y="36"/>
                  <a:pt x="45" y="36"/>
                  <a:pt x="43" y="36"/>
                </a:cubicBezTo>
                <a:cubicBezTo>
                  <a:pt x="33" y="38"/>
                  <a:pt x="29" y="45"/>
                  <a:pt x="29" y="51"/>
                </a:cubicBezTo>
                <a:cubicBezTo>
                  <a:pt x="29" y="57"/>
                  <a:pt x="32" y="62"/>
                  <a:pt x="40" y="63"/>
                </a:cubicBezTo>
                <a:cubicBezTo>
                  <a:pt x="40" y="63"/>
                  <a:pt x="40" y="63"/>
                  <a:pt x="40" y="63"/>
                </a:cubicBezTo>
                <a:cubicBezTo>
                  <a:pt x="40" y="63"/>
                  <a:pt x="40" y="63"/>
                  <a:pt x="40" y="63"/>
                </a:cubicBezTo>
                <a:cubicBezTo>
                  <a:pt x="38" y="68"/>
                  <a:pt x="37" y="74"/>
                  <a:pt x="37" y="79"/>
                </a:cubicBezTo>
                <a:cubicBezTo>
                  <a:pt x="37" y="99"/>
                  <a:pt x="49" y="116"/>
                  <a:pt x="66" y="125"/>
                </a:cubicBezTo>
                <a:cubicBezTo>
                  <a:pt x="66" y="125"/>
                  <a:pt x="66" y="125"/>
                  <a:pt x="66" y="125"/>
                </a:cubicBezTo>
                <a:cubicBezTo>
                  <a:pt x="53" y="117"/>
                  <a:pt x="40" y="100"/>
                  <a:pt x="40" y="79"/>
                </a:cubicBezTo>
                <a:cubicBezTo>
                  <a:pt x="40" y="75"/>
                  <a:pt x="40" y="71"/>
                  <a:pt x="41" y="67"/>
                </a:cubicBezTo>
                <a:cubicBezTo>
                  <a:pt x="42" y="65"/>
                  <a:pt x="42" y="64"/>
                  <a:pt x="43" y="63"/>
                </a:cubicBezTo>
                <a:cubicBezTo>
                  <a:pt x="44" y="62"/>
                  <a:pt x="46" y="62"/>
                  <a:pt x="48" y="62"/>
                </a:cubicBezTo>
                <a:cubicBezTo>
                  <a:pt x="48" y="62"/>
                  <a:pt x="48" y="62"/>
                  <a:pt x="48" y="62"/>
                </a:cubicBezTo>
                <a:cubicBezTo>
                  <a:pt x="48" y="62"/>
                  <a:pt x="48" y="62"/>
                  <a:pt x="48" y="62"/>
                </a:cubicBezTo>
                <a:cubicBezTo>
                  <a:pt x="46" y="69"/>
                  <a:pt x="45" y="76"/>
                  <a:pt x="45" y="84"/>
                </a:cubicBezTo>
                <a:cubicBezTo>
                  <a:pt x="45" y="85"/>
                  <a:pt x="45" y="85"/>
                  <a:pt x="45" y="85"/>
                </a:cubicBezTo>
                <a:cubicBezTo>
                  <a:pt x="45" y="115"/>
                  <a:pt x="74" y="126"/>
                  <a:pt x="91" y="134"/>
                </a:cubicBezTo>
                <a:cubicBezTo>
                  <a:pt x="91" y="134"/>
                  <a:pt x="91" y="134"/>
                  <a:pt x="91" y="134"/>
                </a:cubicBezTo>
                <a:cubicBezTo>
                  <a:pt x="76" y="123"/>
                  <a:pt x="50" y="115"/>
                  <a:pt x="48" y="88"/>
                </a:cubicBezTo>
                <a:cubicBezTo>
                  <a:pt x="48" y="87"/>
                  <a:pt x="48" y="86"/>
                  <a:pt x="48" y="85"/>
                </a:cubicBezTo>
                <a:cubicBezTo>
                  <a:pt x="48" y="77"/>
                  <a:pt x="49" y="71"/>
                  <a:pt x="50" y="67"/>
                </a:cubicBezTo>
                <a:cubicBezTo>
                  <a:pt x="50" y="66"/>
                  <a:pt x="50" y="66"/>
                  <a:pt x="50" y="66"/>
                </a:cubicBezTo>
                <a:cubicBezTo>
                  <a:pt x="50" y="67"/>
                  <a:pt x="50" y="67"/>
                  <a:pt x="50" y="67"/>
                </a:cubicBezTo>
                <a:cubicBezTo>
                  <a:pt x="50" y="66"/>
                  <a:pt x="50" y="66"/>
                  <a:pt x="50" y="66"/>
                </a:cubicBezTo>
                <a:cubicBezTo>
                  <a:pt x="50" y="66"/>
                  <a:pt x="50" y="65"/>
                  <a:pt x="50" y="64"/>
                </a:cubicBezTo>
                <a:cubicBezTo>
                  <a:pt x="50" y="63"/>
                  <a:pt x="51" y="62"/>
                  <a:pt x="51" y="60"/>
                </a:cubicBezTo>
                <a:cubicBezTo>
                  <a:pt x="51" y="60"/>
                  <a:pt x="51" y="59"/>
                  <a:pt x="50" y="58"/>
                </a:cubicBezTo>
                <a:cubicBezTo>
                  <a:pt x="50" y="55"/>
                  <a:pt x="48" y="52"/>
                  <a:pt x="46" y="51"/>
                </a:cubicBezTo>
                <a:cubicBezTo>
                  <a:pt x="46" y="50"/>
                  <a:pt x="46" y="50"/>
                  <a:pt x="46" y="50"/>
                </a:cubicBezTo>
                <a:cubicBezTo>
                  <a:pt x="46" y="50"/>
                  <a:pt x="46" y="50"/>
                  <a:pt x="46" y="50"/>
                </a:cubicBezTo>
                <a:cubicBezTo>
                  <a:pt x="46" y="51"/>
                  <a:pt x="46" y="51"/>
                  <a:pt x="46" y="51"/>
                </a:cubicBezTo>
                <a:cubicBezTo>
                  <a:pt x="46" y="51"/>
                  <a:pt x="46" y="52"/>
                  <a:pt x="47" y="53"/>
                </a:cubicBezTo>
                <a:cubicBezTo>
                  <a:pt x="47" y="54"/>
                  <a:pt x="48" y="56"/>
                  <a:pt x="48" y="57"/>
                </a:cubicBezTo>
                <a:cubicBezTo>
                  <a:pt x="48" y="59"/>
                  <a:pt x="46" y="61"/>
                  <a:pt x="41" y="61"/>
                </a:cubicBezTo>
                <a:cubicBezTo>
                  <a:pt x="41" y="61"/>
                  <a:pt x="40" y="61"/>
                  <a:pt x="39" y="61"/>
                </a:cubicBezTo>
                <a:cubicBezTo>
                  <a:pt x="37" y="61"/>
                  <a:pt x="34" y="58"/>
                  <a:pt x="33" y="57"/>
                </a:cubicBezTo>
                <a:cubicBezTo>
                  <a:pt x="32" y="54"/>
                  <a:pt x="32" y="52"/>
                  <a:pt x="32" y="50"/>
                </a:cubicBezTo>
                <a:cubicBezTo>
                  <a:pt x="32" y="45"/>
                  <a:pt x="34" y="43"/>
                  <a:pt x="37" y="41"/>
                </a:cubicBezTo>
                <a:cubicBezTo>
                  <a:pt x="40" y="39"/>
                  <a:pt x="44" y="39"/>
                  <a:pt x="49" y="39"/>
                </a:cubicBezTo>
                <a:cubicBezTo>
                  <a:pt x="53" y="39"/>
                  <a:pt x="57" y="39"/>
                  <a:pt x="61" y="40"/>
                </a:cubicBezTo>
                <a:cubicBezTo>
                  <a:pt x="71" y="43"/>
                  <a:pt x="71" y="49"/>
                  <a:pt x="73" y="56"/>
                </a:cubicBezTo>
                <a:cubicBezTo>
                  <a:pt x="73" y="56"/>
                  <a:pt x="73" y="56"/>
                  <a:pt x="73" y="56"/>
                </a:cubicBezTo>
                <a:cubicBezTo>
                  <a:pt x="73" y="56"/>
                  <a:pt x="73" y="56"/>
                  <a:pt x="73" y="56"/>
                </a:cubicBezTo>
                <a:cubicBezTo>
                  <a:pt x="79" y="58"/>
                  <a:pt x="86" y="61"/>
                  <a:pt x="86" y="67"/>
                </a:cubicBezTo>
                <a:cubicBezTo>
                  <a:pt x="86" y="69"/>
                  <a:pt x="85" y="71"/>
                  <a:pt x="84" y="73"/>
                </a:cubicBezTo>
                <a:cubicBezTo>
                  <a:pt x="84" y="73"/>
                  <a:pt x="84" y="73"/>
                  <a:pt x="84" y="73"/>
                </a:cubicBezTo>
                <a:cubicBezTo>
                  <a:pt x="85" y="73"/>
                  <a:pt x="85" y="73"/>
                  <a:pt x="85" y="73"/>
                </a:cubicBezTo>
                <a:cubicBezTo>
                  <a:pt x="88" y="75"/>
                  <a:pt x="93" y="79"/>
                  <a:pt x="93" y="84"/>
                </a:cubicBezTo>
                <a:cubicBezTo>
                  <a:pt x="93" y="85"/>
                  <a:pt x="93" y="87"/>
                  <a:pt x="92" y="88"/>
                </a:cubicBezTo>
                <a:cubicBezTo>
                  <a:pt x="91" y="91"/>
                  <a:pt x="87" y="94"/>
                  <a:pt x="83" y="95"/>
                </a:cubicBezTo>
                <a:cubicBezTo>
                  <a:pt x="81" y="96"/>
                  <a:pt x="79" y="96"/>
                  <a:pt x="77" y="96"/>
                </a:cubicBezTo>
                <a:cubicBezTo>
                  <a:pt x="72" y="96"/>
                  <a:pt x="70" y="92"/>
                  <a:pt x="70" y="89"/>
                </a:cubicBezTo>
                <a:cubicBezTo>
                  <a:pt x="70" y="87"/>
                  <a:pt x="71" y="86"/>
                  <a:pt x="71" y="84"/>
                </a:cubicBezTo>
                <a:cubicBezTo>
                  <a:pt x="72" y="83"/>
                  <a:pt x="73" y="83"/>
                  <a:pt x="74" y="83"/>
                </a:cubicBezTo>
                <a:cubicBezTo>
                  <a:pt x="75" y="83"/>
                  <a:pt x="75" y="83"/>
                  <a:pt x="76" y="84"/>
                </a:cubicBezTo>
                <a:cubicBezTo>
                  <a:pt x="76" y="84"/>
                  <a:pt x="76" y="84"/>
                  <a:pt x="76" y="84"/>
                </a:cubicBezTo>
                <a:cubicBezTo>
                  <a:pt x="77" y="85"/>
                  <a:pt x="77" y="85"/>
                  <a:pt x="77" y="85"/>
                </a:cubicBezTo>
                <a:cubicBezTo>
                  <a:pt x="77" y="85"/>
                  <a:pt x="77" y="85"/>
                  <a:pt x="77" y="85"/>
                </a:cubicBezTo>
                <a:cubicBezTo>
                  <a:pt x="77" y="85"/>
                  <a:pt x="77" y="85"/>
                  <a:pt x="77" y="85"/>
                </a:cubicBezTo>
                <a:cubicBezTo>
                  <a:pt x="77" y="85"/>
                  <a:pt x="78" y="85"/>
                  <a:pt x="78" y="86"/>
                </a:cubicBezTo>
                <a:cubicBezTo>
                  <a:pt x="78" y="87"/>
                  <a:pt x="77" y="88"/>
                  <a:pt x="77" y="88"/>
                </a:cubicBezTo>
                <a:cubicBezTo>
                  <a:pt x="77" y="88"/>
                  <a:pt x="77" y="88"/>
                  <a:pt x="77" y="88"/>
                </a:cubicBezTo>
                <a:cubicBezTo>
                  <a:pt x="77" y="88"/>
                  <a:pt x="79" y="88"/>
                  <a:pt x="79" y="86"/>
                </a:cubicBezTo>
                <a:cubicBezTo>
                  <a:pt x="79" y="85"/>
                  <a:pt x="78" y="84"/>
                  <a:pt x="77" y="83"/>
                </a:cubicBezTo>
                <a:cubicBezTo>
                  <a:pt x="76" y="81"/>
                  <a:pt x="74" y="80"/>
                  <a:pt x="73" y="80"/>
                </a:cubicBezTo>
                <a:cubicBezTo>
                  <a:pt x="70" y="80"/>
                  <a:pt x="67" y="85"/>
                  <a:pt x="67" y="89"/>
                </a:cubicBezTo>
                <a:cubicBezTo>
                  <a:pt x="67" y="93"/>
                  <a:pt x="69" y="98"/>
                  <a:pt x="76" y="98"/>
                </a:cubicBezTo>
                <a:cubicBezTo>
                  <a:pt x="77" y="98"/>
                  <a:pt x="77" y="99"/>
                  <a:pt x="78" y="99"/>
                </a:cubicBezTo>
                <a:cubicBezTo>
                  <a:pt x="83" y="99"/>
                  <a:pt x="88" y="96"/>
                  <a:pt x="90" y="94"/>
                </a:cubicBezTo>
                <a:cubicBezTo>
                  <a:pt x="93" y="92"/>
                  <a:pt x="95" y="89"/>
                  <a:pt x="95" y="84"/>
                </a:cubicBezTo>
                <a:cubicBezTo>
                  <a:pt x="95" y="80"/>
                  <a:pt x="93" y="76"/>
                  <a:pt x="87" y="72"/>
                </a:cubicBezTo>
                <a:cubicBezTo>
                  <a:pt x="87" y="72"/>
                  <a:pt x="87" y="72"/>
                  <a:pt x="87" y="72"/>
                </a:cubicBezTo>
                <a:cubicBezTo>
                  <a:pt x="87" y="72"/>
                  <a:pt x="87" y="72"/>
                  <a:pt x="87" y="72"/>
                </a:cubicBezTo>
                <a:cubicBezTo>
                  <a:pt x="88" y="70"/>
                  <a:pt x="88" y="68"/>
                  <a:pt x="88" y="67"/>
                </a:cubicBezTo>
                <a:cubicBezTo>
                  <a:pt x="88" y="61"/>
                  <a:pt x="84" y="55"/>
                  <a:pt x="75" y="53"/>
                </a:cubicBezTo>
                <a:cubicBezTo>
                  <a:pt x="75" y="53"/>
                  <a:pt x="75" y="53"/>
                  <a:pt x="75" y="53"/>
                </a:cubicBezTo>
                <a:cubicBezTo>
                  <a:pt x="75" y="53"/>
                  <a:pt x="75" y="53"/>
                  <a:pt x="75" y="53"/>
                </a:cubicBezTo>
                <a:cubicBezTo>
                  <a:pt x="74" y="50"/>
                  <a:pt x="74" y="46"/>
                  <a:pt x="72" y="44"/>
                </a:cubicBezTo>
                <a:close/>
                <a:moveTo>
                  <a:pt x="108" y="60"/>
                </a:moveTo>
                <a:cubicBezTo>
                  <a:pt x="108" y="60"/>
                  <a:pt x="108" y="60"/>
                  <a:pt x="108" y="60"/>
                </a:cubicBezTo>
                <a:cubicBezTo>
                  <a:pt x="105" y="61"/>
                  <a:pt x="102" y="62"/>
                  <a:pt x="99" y="62"/>
                </a:cubicBezTo>
                <a:cubicBezTo>
                  <a:pt x="96" y="62"/>
                  <a:pt x="93" y="61"/>
                  <a:pt x="92" y="60"/>
                </a:cubicBezTo>
                <a:cubicBezTo>
                  <a:pt x="88" y="58"/>
                  <a:pt x="87" y="55"/>
                  <a:pt x="87" y="52"/>
                </a:cubicBezTo>
                <a:cubicBezTo>
                  <a:pt x="87" y="49"/>
                  <a:pt x="88" y="46"/>
                  <a:pt x="91" y="45"/>
                </a:cubicBezTo>
                <a:cubicBezTo>
                  <a:pt x="92" y="44"/>
                  <a:pt x="94" y="44"/>
                  <a:pt x="95" y="44"/>
                </a:cubicBezTo>
                <a:cubicBezTo>
                  <a:pt x="96" y="44"/>
                  <a:pt x="98" y="45"/>
                  <a:pt x="98" y="46"/>
                </a:cubicBezTo>
                <a:cubicBezTo>
                  <a:pt x="99" y="47"/>
                  <a:pt x="99" y="49"/>
                  <a:pt x="99" y="50"/>
                </a:cubicBezTo>
                <a:cubicBezTo>
                  <a:pt x="99" y="51"/>
                  <a:pt x="99" y="52"/>
                  <a:pt x="99" y="53"/>
                </a:cubicBezTo>
                <a:cubicBezTo>
                  <a:pt x="99" y="53"/>
                  <a:pt x="99" y="53"/>
                  <a:pt x="99" y="53"/>
                </a:cubicBezTo>
                <a:cubicBezTo>
                  <a:pt x="99" y="53"/>
                  <a:pt x="99" y="53"/>
                  <a:pt x="99" y="53"/>
                </a:cubicBezTo>
                <a:cubicBezTo>
                  <a:pt x="98" y="53"/>
                  <a:pt x="97" y="52"/>
                  <a:pt x="97" y="50"/>
                </a:cubicBezTo>
                <a:cubicBezTo>
                  <a:pt x="97" y="49"/>
                  <a:pt x="97" y="49"/>
                  <a:pt x="97" y="49"/>
                </a:cubicBezTo>
                <a:cubicBezTo>
                  <a:pt x="97" y="49"/>
                  <a:pt x="97" y="49"/>
                  <a:pt x="97" y="49"/>
                </a:cubicBezTo>
                <a:cubicBezTo>
                  <a:pt x="97" y="49"/>
                  <a:pt x="97" y="49"/>
                  <a:pt x="97" y="49"/>
                </a:cubicBezTo>
                <a:cubicBezTo>
                  <a:pt x="97" y="49"/>
                  <a:pt x="97" y="49"/>
                  <a:pt x="97" y="49"/>
                </a:cubicBezTo>
                <a:cubicBezTo>
                  <a:pt x="97" y="47"/>
                  <a:pt x="96" y="46"/>
                  <a:pt x="94" y="46"/>
                </a:cubicBezTo>
                <a:cubicBezTo>
                  <a:pt x="93" y="46"/>
                  <a:pt x="93" y="46"/>
                  <a:pt x="92" y="46"/>
                </a:cubicBezTo>
                <a:cubicBezTo>
                  <a:pt x="90" y="48"/>
                  <a:pt x="89" y="50"/>
                  <a:pt x="89" y="52"/>
                </a:cubicBezTo>
                <a:cubicBezTo>
                  <a:pt x="89" y="54"/>
                  <a:pt x="90" y="56"/>
                  <a:pt x="92" y="57"/>
                </a:cubicBezTo>
                <a:cubicBezTo>
                  <a:pt x="93" y="58"/>
                  <a:pt x="95" y="59"/>
                  <a:pt x="98" y="59"/>
                </a:cubicBezTo>
                <a:cubicBezTo>
                  <a:pt x="101" y="59"/>
                  <a:pt x="105" y="58"/>
                  <a:pt x="109" y="54"/>
                </a:cubicBezTo>
                <a:cubicBezTo>
                  <a:pt x="113" y="51"/>
                  <a:pt x="114" y="48"/>
                  <a:pt x="114" y="44"/>
                </a:cubicBezTo>
                <a:cubicBezTo>
                  <a:pt x="114" y="39"/>
                  <a:pt x="111" y="34"/>
                  <a:pt x="107" y="32"/>
                </a:cubicBezTo>
                <a:cubicBezTo>
                  <a:pt x="103" y="30"/>
                  <a:pt x="101" y="29"/>
                  <a:pt x="99" y="26"/>
                </a:cubicBezTo>
                <a:cubicBezTo>
                  <a:pt x="96" y="24"/>
                  <a:pt x="95" y="21"/>
                  <a:pt x="93" y="19"/>
                </a:cubicBezTo>
                <a:cubicBezTo>
                  <a:pt x="91" y="17"/>
                  <a:pt x="89" y="15"/>
                  <a:pt x="84" y="15"/>
                </a:cubicBezTo>
                <a:cubicBezTo>
                  <a:pt x="83" y="15"/>
                  <a:pt x="82" y="15"/>
                  <a:pt x="80" y="16"/>
                </a:cubicBezTo>
                <a:cubicBezTo>
                  <a:pt x="80" y="16"/>
                  <a:pt x="80" y="16"/>
                  <a:pt x="80" y="16"/>
                </a:cubicBezTo>
                <a:cubicBezTo>
                  <a:pt x="80" y="16"/>
                  <a:pt x="80" y="16"/>
                  <a:pt x="80" y="16"/>
                </a:cubicBezTo>
                <a:cubicBezTo>
                  <a:pt x="79" y="12"/>
                  <a:pt x="78" y="9"/>
                  <a:pt x="76" y="6"/>
                </a:cubicBezTo>
                <a:cubicBezTo>
                  <a:pt x="74" y="4"/>
                  <a:pt x="71" y="3"/>
                  <a:pt x="69" y="3"/>
                </a:cubicBezTo>
                <a:cubicBezTo>
                  <a:pt x="67" y="3"/>
                  <a:pt x="66" y="4"/>
                  <a:pt x="64" y="4"/>
                </a:cubicBezTo>
                <a:cubicBezTo>
                  <a:pt x="64" y="4"/>
                  <a:pt x="64" y="4"/>
                  <a:pt x="64" y="4"/>
                </a:cubicBezTo>
                <a:cubicBezTo>
                  <a:pt x="64" y="4"/>
                  <a:pt x="63" y="4"/>
                  <a:pt x="63" y="3"/>
                </a:cubicBezTo>
                <a:cubicBezTo>
                  <a:pt x="61" y="2"/>
                  <a:pt x="59" y="0"/>
                  <a:pt x="56" y="0"/>
                </a:cubicBezTo>
                <a:cubicBezTo>
                  <a:pt x="56" y="0"/>
                  <a:pt x="56" y="0"/>
                  <a:pt x="56" y="0"/>
                </a:cubicBezTo>
                <a:cubicBezTo>
                  <a:pt x="51" y="0"/>
                  <a:pt x="47" y="2"/>
                  <a:pt x="45" y="4"/>
                </a:cubicBezTo>
                <a:cubicBezTo>
                  <a:pt x="44" y="6"/>
                  <a:pt x="44" y="9"/>
                  <a:pt x="44" y="12"/>
                </a:cubicBezTo>
                <a:cubicBezTo>
                  <a:pt x="44" y="14"/>
                  <a:pt x="44" y="17"/>
                  <a:pt x="45" y="19"/>
                </a:cubicBezTo>
                <a:cubicBezTo>
                  <a:pt x="46" y="20"/>
                  <a:pt x="47" y="22"/>
                  <a:pt x="49" y="22"/>
                </a:cubicBezTo>
                <a:cubicBezTo>
                  <a:pt x="50" y="22"/>
                  <a:pt x="51" y="21"/>
                  <a:pt x="52" y="21"/>
                </a:cubicBezTo>
                <a:cubicBezTo>
                  <a:pt x="55" y="20"/>
                  <a:pt x="56" y="18"/>
                  <a:pt x="56" y="17"/>
                </a:cubicBezTo>
                <a:cubicBezTo>
                  <a:pt x="56" y="14"/>
                  <a:pt x="53" y="11"/>
                  <a:pt x="52" y="10"/>
                </a:cubicBezTo>
                <a:cubicBezTo>
                  <a:pt x="52" y="10"/>
                  <a:pt x="52" y="10"/>
                  <a:pt x="52" y="10"/>
                </a:cubicBezTo>
                <a:cubicBezTo>
                  <a:pt x="52" y="10"/>
                  <a:pt x="52" y="10"/>
                  <a:pt x="52" y="10"/>
                </a:cubicBezTo>
                <a:cubicBezTo>
                  <a:pt x="56" y="10"/>
                  <a:pt x="58" y="14"/>
                  <a:pt x="58" y="17"/>
                </a:cubicBezTo>
                <a:cubicBezTo>
                  <a:pt x="58" y="18"/>
                  <a:pt x="58" y="18"/>
                  <a:pt x="58" y="19"/>
                </a:cubicBezTo>
                <a:cubicBezTo>
                  <a:pt x="56" y="22"/>
                  <a:pt x="53" y="24"/>
                  <a:pt x="50" y="24"/>
                </a:cubicBezTo>
                <a:cubicBezTo>
                  <a:pt x="46" y="24"/>
                  <a:pt x="42" y="21"/>
                  <a:pt x="41" y="14"/>
                </a:cubicBezTo>
                <a:cubicBezTo>
                  <a:pt x="41" y="14"/>
                  <a:pt x="41" y="14"/>
                  <a:pt x="41" y="14"/>
                </a:cubicBezTo>
                <a:cubicBezTo>
                  <a:pt x="41" y="14"/>
                  <a:pt x="41" y="14"/>
                  <a:pt x="41" y="14"/>
                </a:cubicBezTo>
                <a:cubicBezTo>
                  <a:pt x="41" y="14"/>
                  <a:pt x="41" y="13"/>
                  <a:pt x="41" y="11"/>
                </a:cubicBezTo>
                <a:cubicBezTo>
                  <a:pt x="41" y="11"/>
                  <a:pt x="41" y="11"/>
                  <a:pt x="41" y="11"/>
                </a:cubicBezTo>
                <a:cubicBezTo>
                  <a:pt x="40" y="6"/>
                  <a:pt x="34" y="2"/>
                  <a:pt x="28" y="2"/>
                </a:cubicBezTo>
                <a:cubicBezTo>
                  <a:pt x="27" y="2"/>
                  <a:pt x="27" y="2"/>
                  <a:pt x="26" y="2"/>
                </a:cubicBezTo>
                <a:cubicBezTo>
                  <a:pt x="23" y="3"/>
                  <a:pt x="22" y="5"/>
                  <a:pt x="20" y="7"/>
                </a:cubicBezTo>
                <a:cubicBezTo>
                  <a:pt x="21" y="8"/>
                  <a:pt x="21" y="8"/>
                  <a:pt x="21" y="8"/>
                </a:cubicBezTo>
                <a:cubicBezTo>
                  <a:pt x="21" y="7"/>
                  <a:pt x="21" y="7"/>
                  <a:pt x="21" y="7"/>
                </a:cubicBezTo>
                <a:cubicBezTo>
                  <a:pt x="20" y="7"/>
                  <a:pt x="19" y="7"/>
                  <a:pt x="18" y="7"/>
                </a:cubicBezTo>
                <a:cubicBezTo>
                  <a:pt x="11" y="7"/>
                  <a:pt x="4" y="14"/>
                  <a:pt x="3" y="20"/>
                </a:cubicBezTo>
                <a:cubicBezTo>
                  <a:pt x="3" y="21"/>
                  <a:pt x="3" y="21"/>
                  <a:pt x="3" y="21"/>
                </a:cubicBezTo>
                <a:cubicBezTo>
                  <a:pt x="3" y="23"/>
                  <a:pt x="5" y="25"/>
                  <a:pt x="5" y="26"/>
                </a:cubicBezTo>
                <a:cubicBezTo>
                  <a:pt x="5" y="27"/>
                  <a:pt x="5" y="27"/>
                  <a:pt x="5" y="27"/>
                </a:cubicBezTo>
                <a:cubicBezTo>
                  <a:pt x="5" y="30"/>
                  <a:pt x="0" y="35"/>
                  <a:pt x="0" y="41"/>
                </a:cubicBezTo>
                <a:cubicBezTo>
                  <a:pt x="0" y="44"/>
                  <a:pt x="1" y="46"/>
                  <a:pt x="2" y="49"/>
                </a:cubicBezTo>
                <a:cubicBezTo>
                  <a:pt x="3" y="51"/>
                  <a:pt x="6" y="52"/>
                  <a:pt x="8" y="53"/>
                </a:cubicBezTo>
                <a:cubicBezTo>
                  <a:pt x="11" y="55"/>
                  <a:pt x="13" y="55"/>
                  <a:pt x="15" y="55"/>
                </a:cubicBezTo>
                <a:cubicBezTo>
                  <a:pt x="17" y="55"/>
                  <a:pt x="19" y="54"/>
                  <a:pt x="20" y="53"/>
                </a:cubicBezTo>
                <a:cubicBezTo>
                  <a:pt x="22" y="51"/>
                  <a:pt x="22" y="49"/>
                  <a:pt x="22" y="47"/>
                </a:cubicBezTo>
                <a:cubicBezTo>
                  <a:pt x="22" y="44"/>
                  <a:pt x="21" y="42"/>
                  <a:pt x="19" y="42"/>
                </a:cubicBezTo>
                <a:cubicBezTo>
                  <a:pt x="18" y="42"/>
                  <a:pt x="16" y="42"/>
                  <a:pt x="14" y="44"/>
                </a:cubicBezTo>
                <a:cubicBezTo>
                  <a:pt x="14" y="44"/>
                  <a:pt x="14" y="44"/>
                  <a:pt x="14" y="44"/>
                </a:cubicBezTo>
                <a:cubicBezTo>
                  <a:pt x="15" y="44"/>
                  <a:pt x="15" y="44"/>
                  <a:pt x="15" y="44"/>
                </a:cubicBezTo>
                <a:cubicBezTo>
                  <a:pt x="15" y="41"/>
                  <a:pt x="18" y="39"/>
                  <a:pt x="20" y="39"/>
                </a:cubicBezTo>
                <a:cubicBezTo>
                  <a:pt x="21" y="39"/>
                  <a:pt x="23" y="40"/>
                  <a:pt x="24" y="42"/>
                </a:cubicBezTo>
                <a:cubicBezTo>
                  <a:pt x="25" y="44"/>
                  <a:pt x="25" y="47"/>
                  <a:pt x="25" y="49"/>
                </a:cubicBezTo>
                <a:cubicBezTo>
                  <a:pt x="25" y="56"/>
                  <a:pt x="23" y="62"/>
                  <a:pt x="23" y="67"/>
                </a:cubicBezTo>
                <a:cubicBezTo>
                  <a:pt x="24" y="68"/>
                  <a:pt x="24" y="68"/>
                  <a:pt x="24" y="68"/>
                </a:cubicBezTo>
                <a:cubicBezTo>
                  <a:pt x="24" y="82"/>
                  <a:pt x="30" y="95"/>
                  <a:pt x="36" y="104"/>
                </a:cubicBezTo>
                <a:cubicBezTo>
                  <a:pt x="45" y="120"/>
                  <a:pt x="67" y="136"/>
                  <a:pt x="92" y="140"/>
                </a:cubicBezTo>
                <a:cubicBezTo>
                  <a:pt x="96" y="140"/>
                  <a:pt x="100" y="140"/>
                  <a:pt x="104" y="140"/>
                </a:cubicBezTo>
                <a:cubicBezTo>
                  <a:pt x="114" y="140"/>
                  <a:pt x="124" y="139"/>
                  <a:pt x="132" y="135"/>
                </a:cubicBezTo>
                <a:cubicBezTo>
                  <a:pt x="140" y="131"/>
                  <a:pt x="150" y="130"/>
                  <a:pt x="164" y="130"/>
                </a:cubicBezTo>
                <a:cubicBezTo>
                  <a:pt x="167" y="130"/>
                  <a:pt x="170" y="130"/>
                  <a:pt x="172" y="130"/>
                </a:cubicBezTo>
                <a:cubicBezTo>
                  <a:pt x="185" y="130"/>
                  <a:pt x="197" y="131"/>
                  <a:pt x="209" y="134"/>
                </a:cubicBezTo>
                <a:cubicBezTo>
                  <a:pt x="216" y="135"/>
                  <a:pt x="224" y="135"/>
                  <a:pt x="231" y="135"/>
                </a:cubicBezTo>
                <a:cubicBezTo>
                  <a:pt x="234" y="135"/>
                  <a:pt x="237" y="135"/>
                  <a:pt x="239" y="135"/>
                </a:cubicBezTo>
                <a:cubicBezTo>
                  <a:pt x="240" y="135"/>
                  <a:pt x="241" y="135"/>
                  <a:pt x="242" y="135"/>
                </a:cubicBezTo>
                <a:cubicBezTo>
                  <a:pt x="243" y="135"/>
                  <a:pt x="243" y="135"/>
                  <a:pt x="243" y="135"/>
                </a:cubicBezTo>
                <a:cubicBezTo>
                  <a:pt x="243" y="135"/>
                  <a:pt x="243" y="135"/>
                  <a:pt x="243" y="135"/>
                </a:cubicBezTo>
                <a:cubicBezTo>
                  <a:pt x="243" y="135"/>
                  <a:pt x="243" y="135"/>
                  <a:pt x="243" y="135"/>
                </a:cubicBezTo>
                <a:cubicBezTo>
                  <a:pt x="243" y="135"/>
                  <a:pt x="243" y="135"/>
                  <a:pt x="243" y="135"/>
                </a:cubicBezTo>
                <a:cubicBezTo>
                  <a:pt x="243" y="135"/>
                  <a:pt x="243" y="135"/>
                  <a:pt x="243" y="135"/>
                </a:cubicBezTo>
                <a:cubicBezTo>
                  <a:pt x="243" y="135"/>
                  <a:pt x="243" y="135"/>
                  <a:pt x="243" y="135"/>
                </a:cubicBezTo>
                <a:cubicBezTo>
                  <a:pt x="243" y="135"/>
                  <a:pt x="243" y="135"/>
                  <a:pt x="243" y="135"/>
                </a:cubicBezTo>
                <a:cubicBezTo>
                  <a:pt x="243" y="135"/>
                  <a:pt x="243" y="135"/>
                  <a:pt x="243" y="135"/>
                </a:cubicBezTo>
                <a:cubicBezTo>
                  <a:pt x="243" y="135"/>
                  <a:pt x="243" y="135"/>
                  <a:pt x="243" y="135"/>
                </a:cubicBezTo>
                <a:cubicBezTo>
                  <a:pt x="243" y="135"/>
                  <a:pt x="243" y="135"/>
                  <a:pt x="243" y="135"/>
                </a:cubicBezTo>
                <a:cubicBezTo>
                  <a:pt x="243" y="135"/>
                  <a:pt x="243" y="135"/>
                  <a:pt x="243" y="135"/>
                </a:cubicBezTo>
                <a:cubicBezTo>
                  <a:pt x="243" y="135"/>
                  <a:pt x="243" y="135"/>
                  <a:pt x="243" y="135"/>
                </a:cubicBezTo>
                <a:cubicBezTo>
                  <a:pt x="243" y="135"/>
                  <a:pt x="243" y="135"/>
                  <a:pt x="243" y="135"/>
                </a:cubicBezTo>
                <a:cubicBezTo>
                  <a:pt x="243" y="135"/>
                  <a:pt x="243" y="135"/>
                  <a:pt x="243" y="135"/>
                </a:cubicBezTo>
                <a:cubicBezTo>
                  <a:pt x="243" y="135"/>
                  <a:pt x="243" y="135"/>
                  <a:pt x="243" y="135"/>
                </a:cubicBezTo>
                <a:cubicBezTo>
                  <a:pt x="243" y="135"/>
                  <a:pt x="243" y="135"/>
                  <a:pt x="243" y="135"/>
                </a:cubicBezTo>
                <a:cubicBezTo>
                  <a:pt x="243" y="135"/>
                  <a:pt x="243" y="135"/>
                  <a:pt x="243" y="135"/>
                </a:cubicBezTo>
                <a:cubicBezTo>
                  <a:pt x="243" y="135"/>
                  <a:pt x="243" y="135"/>
                  <a:pt x="243" y="135"/>
                </a:cubicBezTo>
                <a:cubicBezTo>
                  <a:pt x="243" y="135"/>
                  <a:pt x="243" y="135"/>
                  <a:pt x="243" y="135"/>
                </a:cubicBezTo>
                <a:cubicBezTo>
                  <a:pt x="243" y="135"/>
                  <a:pt x="243" y="135"/>
                  <a:pt x="243" y="135"/>
                </a:cubicBezTo>
                <a:cubicBezTo>
                  <a:pt x="243" y="135"/>
                  <a:pt x="243" y="135"/>
                  <a:pt x="243" y="135"/>
                </a:cubicBezTo>
                <a:cubicBezTo>
                  <a:pt x="243" y="135"/>
                  <a:pt x="243" y="135"/>
                  <a:pt x="243" y="135"/>
                </a:cubicBezTo>
                <a:cubicBezTo>
                  <a:pt x="231" y="133"/>
                  <a:pt x="203" y="125"/>
                  <a:pt x="192" y="123"/>
                </a:cubicBezTo>
                <a:cubicBezTo>
                  <a:pt x="184" y="122"/>
                  <a:pt x="177" y="121"/>
                  <a:pt x="168" y="121"/>
                </a:cubicBezTo>
                <a:cubicBezTo>
                  <a:pt x="166" y="121"/>
                  <a:pt x="163" y="121"/>
                  <a:pt x="160" y="121"/>
                </a:cubicBezTo>
                <a:cubicBezTo>
                  <a:pt x="146" y="122"/>
                  <a:pt x="135" y="127"/>
                  <a:pt x="124" y="130"/>
                </a:cubicBezTo>
                <a:cubicBezTo>
                  <a:pt x="119" y="131"/>
                  <a:pt x="114" y="132"/>
                  <a:pt x="108" y="132"/>
                </a:cubicBezTo>
                <a:cubicBezTo>
                  <a:pt x="86" y="132"/>
                  <a:pt x="66" y="119"/>
                  <a:pt x="62" y="92"/>
                </a:cubicBezTo>
                <a:cubicBezTo>
                  <a:pt x="62" y="92"/>
                  <a:pt x="62" y="92"/>
                  <a:pt x="62" y="92"/>
                </a:cubicBezTo>
                <a:cubicBezTo>
                  <a:pt x="62" y="92"/>
                  <a:pt x="62" y="92"/>
                  <a:pt x="62" y="92"/>
                </a:cubicBezTo>
                <a:cubicBezTo>
                  <a:pt x="64" y="99"/>
                  <a:pt x="69" y="107"/>
                  <a:pt x="72" y="112"/>
                </a:cubicBezTo>
                <a:cubicBezTo>
                  <a:pt x="78" y="122"/>
                  <a:pt x="94" y="130"/>
                  <a:pt x="109" y="130"/>
                </a:cubicBezTo>
                <a:cubicBezTo>
                  <a:pt x="113" y="130"/>
                  <a:pt x="116" y="130"/>
                  <a:pt x="119" y="129"/>
                </a:cubicBezTo>
                <a:cubicBezTo>
                  <a:pt x="128" y="126"/>
                  <a:pt x="138" y="122"/>
                  <a:pt x="149" y="120"/>
                </a:cubicBezTo>
                <a:cubicBezTo>
                  <a:pt x="155" y="119"/>
                  <a:pt x="161" y="118"/>
                  <a:pt x="166" y="118"/>
                </a:cubicBezTo>
                <a:cubicBezTo>
                  <a:pt x="176" y="118"/>
                  <a:pt x="184" y="120"/>
                  <a:pt x="193" y="121"/>
                </a:cubicBezTo>
                <a:cubicBezTo>
                  <a:pt x="193" y="120"/>
                  <a:pt x="193" y="120"/>
                  <a:pt x="193" y="120"/>
                </a:cubicBezTo>
                <a:cubicBezTo>
                  <a:pt x="186" y="116"/>
                  <a:pt x="174" y="112"/>
                  <a:pt x="163" y="112"/>
                </a:cubicBezTo>
                <a:cubicBezTo>
                  <a:pt x="162" y="112"/>
                  <a:pt x="160" y="112"/>
                  <a:pt x="159" y="112"/>
                </a:cubicBezTo>
                <a:cubicBezTo>
                  <a:pt x="143" y="114"/>
                  <a:pt x="126" y="120"/>
                  <a:pt x="114" y="120"/>
                </a:cubicBezTo>
                <a:cubicBezTo>
                  <a:pt x="109" y="120"/>
                  <a:pt x="105" y="119"/>
                  <a:pt x="103" y="117"/>
                </a:cubicBezTo>
                <a:cubicBezTo>
                  <a:pt x="99" y="112"/>
                  <a:pt x="97" y="107"/>
                  <a:pt x="97" y="102"/>
                </a:cubicBezTo>
                <a:cubicBezTo>
                  <a:pt x="97" y="98"/>
                  <a:pt x="99" y="94"/>
                  <a:pt x="101" y="91"/>
                </a:cubicBezTo>
                <a:cubicBezTo>
                  <a:pt x="103" y="88"/>
                  <a:pt x="107" y="87"/>
                  <a:pt x="109" y="87"/>
                </a:cubicBezTo>
                <a:cubicBezTo>
                  <a:pt x="113" y="87"/>
                  <a:pt x="116" y="89"/>
                  <a:pt x="116" y="96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14" y="92"/>
                  <a:pt x="111" y="90"/>
                  <a:pt x="109" y="90"/>
                </a:cubicBezTo>
                <a:cubicBezTo>
                  <a:pt x="108" y="90"/>
                  <a:pt x="108" y="90"/>
                  <a:pt x="108" y="90"/>
                </a:cubicBezTo>
                <a:cubicBezTo>
                  <a:pt x="108" y="90"/>
                  <a:pt x="108" y="90"/>
                  <a:pt x="108" y="90"/>
                </a:cubicBezTo>
                <a:cubicBezTo>
                  <a:pt x="108" y="90"/>
                  <a:pt x="108" y="90"/>
                  <a:pt x="108" y="90"/>
                </a:cubicBezTo>
                <a:cubicBezTo>
                  <a:pt x="105" y="91"/>
                  <a:pt x="103" y="93"/>
                  <a:pt x="103" y="97"/>
                </a:cubicBezTo>
                <a:cubicBezTo>
                  <a:pt x="103" y="98"/>
                  <a:pt x="103" y="98"/>
                  <a:pt x="103" y="98"/>
                </a:cubicBezTo>
                <a:cubicBezTo>
                  <a:pt x="103" y="102"/>
                  <a:pt x="109" y="107"/>
                  <a:pt x="115" y="107"/>
                </a:cubicBezTo>
                <a:cubicBezTo>
                  <a:pt x="115" y="107"/>
                  <a:pt x="115" y="107"/>
                  <a:pt x="115" y="107"/>
                </a:cubicBezTo>
                <a:cubicBezTo>
                  <a:pt x="124" y="107"/>
                  <a:pt x="131" y="102"/>
                  <a:pt x="132" y="92"/>
                </a:cubicBezTo>
                <a:cubicBezTo>
                  <a:pt x="132" y="92"/>
                  <a:pt x="132" y="92"/>
                  <a:pt x="132" y="92"/>
                </a:cubicBezTo>
                <a:cubicBezTo>
                  <a:pt x="132" y="92"/>
                  <a:pt x="132" y="92"/>
                  <a:pt x="132" y="92"/>
                </a:cubicBezTo>
                <a:cubicBezTo>
                  <a:pt x="134" y="91"/>
                  <a:pt x="140" y="90"/>
                  <a:pt x="140" y="83"/>
                </a:cubicBezTo>
                <a:cubicBezTo>
                  <a:pt x="140" y="82"/>
                  <a:pt x="140" y="82"/>
                  <a:pt x="140" y="82"/>
                </a:cubicBezTo>
                <a:cubicBezTo>
                  <a:pt x="140" y="77"/>
                  <a:pt x="136" y="71"/>
                  <a:pt x="130" y="71"/>
                </a:cubicBezTo>
                <a:cubicBezTo>
                  <a:pt x="128" y="71"/>
                  <a:pt x="127" y="71"/>
                  <a:pt x="125" y="72"/>
                </a:cubicBezTo>
                <a:cubicBezTo>
                  <a:pt x="125" y="72"/>
                  <a:pt x="125" y="72"/>
                  <a:pt x="125" y="72"/>
                </a:cubicBezTo>
                <a:cubicBezTo>
                  <a:pt x="125" y="72"/>
                  <a:pt x="125" y="72"/>
                  <a:pt x="125" y="72"/>
                </a:cubicBezTo>
                <a:cubicBezTo>
                  <a:pt x="126" y="69"/>
                  <a:pt x="126" y="69"/>
                  <a:pt x="130" y="67"/>
                </a:cubicBezTo>
                <a:cubicBezTo>
                  <a:pt x="130" y="67"/>
                  <a:pt x="130" y="67"/>
                  <a:pt x="130" y="67"/>
                </a:cubicBezTo>
                <a:cubicBezTo>
                  <a:pt x="130" y="67"/>
                  <a:pt x="130" y="67"/>
                  <a:pt x="130" y="67"/>
                </a:cubicBezTo>
                <a:cubicBezTo>
                  <a:pt x="127" y="61"/>
                  <a:pt x="120" y="59"/>
                  <a:pt x="115" y="59"/>
                </a:cubicBezTo>
                <a:cubicBezTo>
                  <a:pt x="112" y="59"/>
                  <a:pt x="110" y="59"/>
                  <a:pt x="108" y="60"/>
                </a:cubicBezTo>
                <a:cubicBezTo>
                  <a:pt x="108" y="60"/>
                  <a:pt x="108" y="60"/>
                  <a:pt x="108" y="60"/>
                </a:cubicBezTo>
                <a:cubicBezTo>
                  <a:pt x="108" y="60"/>
                  <a:pt x="108" y="60"/>
                  <a:pt x="108" y="60"/>
                </a:cubicBezTo>
                <a:cubicBezTo>
                  <a:pt x="110" y="59"/>
                  <a:pt x="112" y="59"/>
                  <a:pt x="115" y="59"/>
                </a:cubicBezTo>
                <a:cubicBezTo>
                  <a:pt x="120" y="59"/>
                  <a:pt x="126" y="61"/>
                  <a:pt x="129" y="67"/>
                </a:cubicBezTo>
                <a:cubicBezTo>
                  <a:pt x="130" y="67"/>
                  <a:pt x="130" y="67"/>
                  <a:pt x="130" y="67"/>
                </a:cubicBezTo>
                <a:cubicBezTo>
                  <a:pt x="130" y="67"/>
                  <a:pt x="130" y="67"/>
                  <a:pt x="130" y="67"/>
                </a:cubicBezTo>
                <a:cubicBezTo>
                  <a:pt x="126" y="69"/>
                  <a:pt x="126" y="69"/>
                  <a:pt x="125" y="72"/>
                </a:cubicBezTo>
                <a:cubicBezTo>
                  <a:pt x="124" y="72"/>
                  <a:pt x="124" y="72"/>
                  <a:pt x="124" y="72"/>
                </a:cubicBezTo>
                <a:cubicBezTo>
                  <a:pt x="125" y="72"/>
                  <a:pt x="125" y="72"/>
                  <a:pt x="125" y="72"/>
                </a:cubicBezTo>
                <a:cubicBezTo>
                  <a:pt x="127" y="71"/>
                  <a:pt x="128" y="71"/>
                  <a:pt x="130" y="71"/>
                </a:cubicBezTo>
                <a:cubicBezTo>
                  <a:pt x="136" y="71"/>
                  <a:pt x="140" y="77"/>
                  <a:pt x="140" y="82"/>
                </a:cubicBezTo>
                <a:cubicBezTo>
                  <a:pt x="140" y="83"/>
                  <a:pt x="140" y="83"/>
                  <a:pt x="140" y="83"/>
                </a:cubicBezTo>
                <a:cubicBezTo>
                  <a:pt x="140" y="90"/>
                  <a:pt x="134" y="91"/>
                  <a:pt x="132" y="91"/>
                </a:cubicBezTo>
                <a:cubicBezTo>
                  <a:pt x="132" y="91"/>
                  <a:pt x="132" y="91"/>
                  <a:pt x="132" y="91"/>
                </a:cubicBezTo>
                <a:cubicBezTo>
                  <a:pt x="132" y="92"/>
                  <a:pt x="132" y="92"/>
                  <a:pt x="132" y="92"/>
                </a:cubicBezTo>
                <a:cubicBezTo>
                  <a:pt x="131" y="102"/>
                  <a:pt x="123" y="107"/>
                  <a:pt x="115" y="107"/>
                </a:cubicBezTo>
                <a:cubicBezTo>
                  <a:pt x="115" y="107"/>
                  <a:pt x="115" y="107"/>
                  <a:pt x="115" y="107"/>
                </a:cubicBezTo>
                <a:cubicBezTo>
                  <a:pt x="109" y="107"/>
                  <a:pt x="103" y="102"/>
                  <a:pt x="103" y="98"/>
                </a:cubicBezTo>
                <a:cubicBezTo>
                  <a:pt x="103" y="97"/>
                  <a:pt x="103" y="97"/>
                  <a:pt x="103" y="97"/>
                </a:cubicBezTo>
                <a:cubicBezTo>
                  <a:pt x="103" y="93"/>
                  <a:pt x="105" y="92"/>
                  <a:pt x="108" y="90"/>
                </a:cubicBezTo>
                <a:cubicBezTo>
                  <a:pt x="108" y="90"/>
                  <a:pt x="108" y="90"/>
                  <a:pt x="108" y="90"/>
                </a:cubicBezTo>
                <a:cubicBezTo>
                  <a:pt x="108" y="90"/>
                  <a:pt x="108" y="90"/>
                  <a:pt x="108" y="90"/>
                </a:cubicBezTo>
                <a:cubicBezTo>
                  <a:pt x="109" y="90"/>
                  <a:pt x="109" y="90"/>
                  <a:pt x="109" y="90"/>
                </a:cubicBezTo>
                <a:cubicBezTo>
                  <a:pt x="111" y="90"/>
                  <a:pt x="114" y="92"/>
                  <a:pt x="116" y="96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16" y="89"/>
                  <a:pt x="113" y="86"/>
                  <a:pt x="109" y="86"/>
                </a:cubicBezTo>
                <a:cubicBezTo>
                  <a:pt x="104" y="86"/>
                  <a:pt x="97" y="93"/>
                  <a:pt x="97" y="102"/>
                </a:cubicBezTo>
                <a:cubicBezTo>
                  <a:pt x="97" y="107"/>
                  <a:pt x="98" y="112"/>
                  <a:pt x="103" y="117"/>
                </a:cubicBezTo>
                <a:cubicBezTo>
                  <a:pt x="105" y="120"/>
                  <a:pt x="109" y="121"/>
                  <a:pt x="114" y="121"/>
                </a:cubicBezTo>
                <a:cubicBezTo>
                  <a:pt x="126" y="121"/>
                  <a:pt x="144" y="114"/>
                  <a:pt x="159" y="112"/>
                </a:cubicBezTo>
                <a:cubicBezTo>
                  <a:pt x="160" y="112"/>
                  <a:pt x="162" y="112"/>
                  <a:pt x="163" y="112"/>
                </a:cubicBezTo>
                <a:cubicBezTo>
                  <a:pt x="174" y="112"/>
                  <a:pt x="186" y="116"/>
                  <a:pt x="193" y="121"/>
                </a:cubicBezTo>
                <a:cubicBezTo>
                  <a:pt x="193" y="120"/>
                  <a:pt x="193" y="120"/>
                  <a:pt x="193" y="120"/>
                </a:cubicBezTo>
                <a:cubicBezTo>
                  <a:pt x="193" y="120"/>
                  <a:pt x="193" y="120"/>
                  <a:pt x="193" y="120"/>
                </a:cubicBezTo>
                <a:cubicBezTo>
                  <a:pt x="184" y="120"/>
                  <a:pt x="176" y="118"/>
                  <a:pt x="166" y="118"/>
                </a:cubicBezTo>
                <a:cubicBezTo>
                  <a:pt x="161" y="118"/>
                  <a:pt x="155" y="118"/>
                  <a:pt x="149" y="120"/>
                </a:cubicBezTo>
                <a:cubicBezTo>
                  <a:pt x="138" y="122"/>
                  <a:pt x="128" y="126"/>
                  <a:pt x="119" y="129"/>
                </a:cubicBezTo>
                <a:cubicBezTo>
                  <a:pt x="116" y="130"/>
                  <a:pt x="113" y="130"/>
                  <a:pt x="109" y="130"/>
                </a:cubicBezTo>
                <a:cubicBezTo>
                  <a:pt x="94" y="130"/>
                  <a:pt x="79" y="122"/>
                  <a:pt x="72" y="112"/>
                </a:cubicBezTo>
                <a:cubicBezTo>
                  <a:pt x="69" y="107"/>
                  <a:pt x="65" y="99"/>
                  <a:pt x="62" y="92"/>
                </a:cubicBezTo>
                <a:cubicBezTo>
                  <a:pt x="62" y="92"/>
                  <a:pt x="62" y="92"/>
                  <a:pt x="62" y="92"/>
                </a:cubicBezTo>
                <a:cubicBezTo>
                  <a:pt x="65" y="119"/>
                  <a:pt x="86" y="132"/>
                  <a:pt x="108" y="132"/>
                </a:cubicBezTo>
                <a:cubicBezTo>
                  <a:pt x="114" y="132"/>
                  <a:pt x="119" y="131"/>
                  <a:pt x="124" y="130"/>
                </a:cubicBezTo>
                <a:cubicBezTo>
                  <a:pt x="135" y="127"/>
                  <a:pt x="146" y="122"/>
                  <a:pt x="160" y="121"/>
                </a:cubicBezTo>
                <a:cubicBezTo>
                  <a:pt x="163" y="121"/>
                  <a:pt x="166" y="121"/>
                  <a:pt x="168" y="121"/>
                </a:cubicBezTo>
                <a:cubicBezTo>
                  <a:pt x="177" y="121"/>
                  <a:pt x="184" y="122"/>
                  <a:pt x="192" y="123"/>
                </a:cubicBezTo>
                <a:cubicBezTo>
                  <a:pt x="203" y="125"/>
                  <a:pt x="231" y="134"/>
                  <a:pt x="243" y="135"/>
                </a:cubicBezTo>
                <a:cubicBezTo>
                  <a:pt x="243" y="135"/>
                  <a:pt x="243" y="135"/>
                  <a:pt x="243" y="135"/>
                </a:cubicBezTo>
                <a:cubicBezTo>
                  <a:pt x="243" y="135"/>
                  <a:pt x="243" y="135"/>
                  <a:pt x="243" y="135"/>
                </a:cubicBezTo>
                <a:cubicBezTo>
                  <a:pt x="243" y="135"/>
                  <a:pt x="243" y="135"/>
                  <a:pt x="243" y="135"/>
                </a:cubicBezTo>
                <a:cubicBezTo>
                  <a:pt x="243" y="135"/>
                  <a:pt x="243" y="135"/>
                  <a:pt x="243" y="135"/>
                </a:cubicBezTo>
                <a:cubicBezTo>
                  <a:pt x="243" y="135"/>
                  <a:pt x="243" y="135"/>
                  <a:pt x="243" y="135"/>
                </a:cubicBezTo>
                <a:cubicBezTo>
                  <a:pt x="243" y="135"/>
                  <a:pt x="243" y="135"/>
                  <a:pt x="243" y="135"/>
                </a:cubicBezTo>
                <a:cubicBezTo>
                  <a:pt x="243" y="135"/>
                  <a:pt x="243" y="135"/>
                  <a:pt x="243" y="135"/>
                </a:cubicBezTo>
                <a:cubicBezTo>
                  <a:pt x="243" y="135"/>
                  <a:pt x="243" y="135"/>
                  <a:pt x="243" y="135"/>
                </a:cubicBezTo>
                <a:cubicBezTo>
                  <a:pt x="243" y="135"/>
                  <a:pt x="243" y="135"/>
                  <a:pt x="243" y="135"/>
                </a:cubicBezTo>
                <a:cubicBezTo>
                  <a:pt x="243" y="135"/>
                  <a:pt x="243" y="135"/>
                  <a:pt x="243" y="135"/>
                </a:cubicBezTo>
                <a:cubicBezTo>
                  <a:pt x="243" y="135"/>
                  <a:pt x="243" y="135"/>
                  <a:pt x="243" y="135"/>
                </a:cubicBezTo>
                <a:cubicBezTo>
                  <a:pt x="243" y="135"/>
                  <a:pt x="243" y="135"/>
                  <a:pt x="243" y="135"/>
                </a:cubicBezTo>
                <a:cubicBezTo>
                  <a:pt x="243" y="135"/>
                  <a:pt x="243" y="135"/>
                  <a:pt x="243" y="135"/>
                </a:cubicBezTo>
                <a:cubicBezTo>
                  <a:pt x="242" y="135"/>
                  <a:pt x="238" y="135"/>
                  <a:pt x="231" y="135"/>
                </a:cubicBezTo>
                <a:cubicBezTo>
                  <a:pt x="224" y="135"/>
                  <a:pt x="216" y="135"/>
                  <a:pt x="209" y="133"/>
                </a:cubicBezTo>
                <a:cubicBezTo>
                  <a:pt x="197" y="131"/>
                  <a:pt x="185" y="130"/>
                  <a:pt x="172" y="130"/>
                </a:cubicBezTo>
                <a:cubicBezTo>
                  <a:pt x="170" y="130"/>
                  <a:pt x="167" y="130"/>
                  <a:pt x="164" y="130"/>
                </a:cubicBezTo>
                <a:cubicBezTo>
                  <a:pt x="150" y="130"/>
                  <a:pt x="140" y="131"/>
                  <a:pt x="132" y="135"/>
                </a:cubicBezTo>
                <a:cubicBezTo>
                  <a:pt x="124" y="139"/>
                  <a:pt x="114" y="140"/>
                  <a:pt x="104" y="140"/>
                </a:cubicBezTo>
                <a:cubicBezTo>
                  <a:pt x="100" y="140"/>
                  <a:pt x="96" y="140"/>
                  <a:pt x="92" y="139"/>
                </a:cubicBezTo>
                <a:cubicBezTo>
                  <a:pt x="67" y="136"/>
                  <a:pt x="45" y="120"/>
                  <a:pt x="36" y="104"/>
                </a:cubicBezTo>
                <a:cubicBezTo>
                  <a:pt x="31" y="95"/>
                  <a:pt x="24" y="82"/>
                  <a:pt x="24" y="68"/>
                </a:cubicBezTo>
                <a:cubicBezTo>
                  <a:pt x="24" y="67"/>
                  <a:pt x="24" y="67"/>
                  <a:pt x="24" y="67"/>
                </a:cubicBezTo>
                <a:cubicBezTo>
                  <a:pt x="24" y="62"/>
                  <a:pt x="25" y="56"/>
                  <a:pt x="25" y="49"/>
                </a:cubicBezTo>
                <a:cubicBezTo>
                  <a:pt x="25" y="47"/>
                  <a:pt x="25" y="44"/>
                  <a:pt x="24" y="42"/>
                </a:cubicBezTo>
                <a:cubicBezTo>
                  <a:pt x="23" y="40"/>
                  <a:pt x="21" y="39"/>
                  <a:pt x="20" y="39"/>
                </a:cubicBezTo>
                <a:cubicBezTo>
                  <a:pt x="17" y="39"/>
                  <a:pt x="15" y="41"/>
                  <a:pt x="14" y="44"/>
                </a:cubicBezTo>
                <a:cubicBezTo>
                  <a:pt x="14" y="44"/>
                  <a:pt x="14" y="44"/>
                  <a:pt x="14" y="44"/>
                </a:cubicBezTo>
                <a:cubicBezTo>
                  <a:pt x="15" y="44"/>
                  <a:pt x="15" y="44"/>
                  <a:pt x="15" y="44"/>
                </a:cubicBezTo>
                <a:cubicBezTo>
                  <a:pt x="16" y="42"/>
                  <a:pt x="18" y="42"/>
                  <a:pt x="19" y="42"/>
                </a:cubicBezTo>
                <a:cubicBezTo>
                  <a:pt x="20" y="42"/>
                  <a:pt x="21" y="42"/>
                  <a:pt x="21" y="43"/>
                </a:cubicBezTo>
                <a:cubicBezTo>
                  <a:pt x="22" y="44"/>
                  <a:pt x="22" y="45"/>
                  <a:pt x="22" y="47"/>
                </a:cubicBezTo>
                <a:cubicBezTo>
                  <a:pt x="22" y="49"/>
                  <a:pt x="21" y="51"/>
                  <a:pt x="20" y="52"/>
                </a:cubicBezTo>
                <a:cubicBezTo>
                  <a:pt x="19" y="54"/>
                  <a:pt x="17" y="55"/>
                  <a:pt x="15" y="55"/>
                </a:cubicBezTo>
                <a:cubicBezTo>
                  <a:pt x="13" y="55"/>
                  <a:pt x="11" y="55"/>
                  <a:pt x="8" y="53"/>
                </a:cubicBezTo>
                <a:cubicBezTo>
                  <a:pt x="6" y="52"/>
                  <a:pt x="3" y="50"/>
                  <a:pt x="2" y="49"/>
                </a:cubicBezTo>
                <a:cubicBezTo>
                  <a:pt x="1" y="46"/>
                  <a:pt x="0" y="44"/>
                  <a:pt x="0" y="41"/>
                </a:cubicBezTo>
                <a:cubicBezTo>
                  <a:pt x="0" y="35"/>
                  <a:pt x="5" y="31"/>
                  <a:pt x="5" y="27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5"/>
                  <a:pt x="4" y="23"/>
                  <a:pt x="4" y="21"/>
                </a:cubicBezTo>
                <a:cubicBezTo>
                  <a:pt x="4" y="20"/>
                  <a:pt x="4" y="20"/>
                  <a:pt x="4" y="20"/>
                </a:cubicBezTo>
                <a:cubicBezTo>
                  <a:pt x="4" y="14"/>
                  <a:pt x="11" y="7"/>
                  <a:pt x="18" y="7"/>
                </a:cubicBezTo>
                <a:cubicBezTo>
                  <a:pt x="19" y="7"/>
                  <a:pt x="20" y="7"/>
                  <a:pt x="21" y="8"/>
                </a:cubicBezTo>
                <a:cubicBezTo>
                  <a:pt x="21" y="8"/>
                  <a:pt x="21" y="8"/>
                  <a:pt x="21" y="8"/>
                </a:cubicBezTo>
                <a:cubicBezTo>
                  <a:pt x="21" y="8"/>
                  <a:pt x="21" y="8"/>
                  <a:pt x="21" y="8"/>
                </a:cubicBezTo>
                <a:cubicBezTo>
                  <a:pt x="22" y="5"/>
                  <a:pt x="23" y="3"/>
                  <a:pt x="26" y="2"/>
                </a:cubicBezTo>
                <a:cubicBezTo>
                  <a:pt x="27" y="2"/>
                  <a:pt x="27" y="2"/>
                  <a:pt x="28" y="2"/>
                </a:cubicBezTo>
                <a:cubicBezTo>
                  <a:pt x="34" y="2"/>
                  <a:pt x="40" y="7"/>
                  <a:pt x="41" y="11"/>
                </a:cubicBezTo>
                <a:cubicBezTo>
                  <a:pt x="41" y="11"/>
                  <a:pt x="41" y="11"/>
                  <a:pt x="41" y="11"/>
                </a:cubicBezTo>
                <a:cubicBezTo>
                  <a:pt x="41" y="13"/>
                  <a:pt x="41" y="14"/>
                  <a:pt x="41" y="14"/>
                </a:cubicBezTo>
                <a:cubicBezTo>
                  <a:pt x="41" y="14"/>
                  <a:pt x="41" y="14"/>
                  <a:pt x="41" y="14"/>
                </a:cubicBezTo>
                <a:cubicBezTo>
                  <a:pt x="41" y="14"/>
                  <a:pt x="41" y="14"/>
                  <a:pt x="41" y="14"/>
                </a:cubicBezTo>
                <a:cubicBezTo>
                  <a:pt x="41" y="21"/>
                  <a:pt x="46" y="24"/>
                  <a:pt x="50" y="24"/>
                </a:cubicBezTo>
                <a:cubicBezTo>
                  <a:pt x="53" y="24"/>
                  <a:pt x="56" y="23"/>
                  <a:pt x="58" y="19"/>
                </a:cubicBezTo>
                <a:cubicBezTo>
                  <a:pt x="58" y="18"/>
                  <a:pt x="59" y="18"/>
                  <a:pt x="59" y="17"/>
                </a:cubicBezTo>
                <a:cubicBezTo>
                  <a:pt x="59" y="14"/>
                  <a:pt x="56" y="10"/>
                  <a:pt x="52" y="10"/>
                </a:cubicBezTo>
                <a:cubicBezTo>
                  <a:pt x="52" y="10"/>
                  <a:pt x="52" y="10"/>
                  <a:pt x="52" y="10"/>
                </a:cubicBezTo>
                <a:cubicBezTo>
                  <a:pt x="52" y="10"/>
                  <a:pt x="52" y="10"/>
                  <a:pt x="52" y="10"/>
                </a:cubicBezTo>
                <a:cubicBezTo>
                  <a:pt x="53" y="11"/>
                  <a:pt x="56" y="14"/>
                  <a:pt x="56" y="17"/>
                </a:cubicBezTo>
                <a:cubicBezTo>
                  <a:pt x="56" y="18"/>
                  <a:pt x="55" y="20"/>
                  <a:pt x="52" y="21"/>
                </a:cubicBezTo>
                <a:cubicBezTo>
                  <a:pt x="51" y="21"/>
                  <a:pt x="50" y="21"/>
                  <a:pt x="49" y="21"/>
                </a:cubicBezTo>
                <a:cubicBezTo>
                  <a:pt x="47" y="21"/>
                  <a:pt x="46" y="20"/>
                  <a:pt x="45" y="18"/>
                </a:cubicBezTo>
                <a:cubicBezTo>
                  <a:pt x="44" y="17"/>
                  <a:pt x="44" y="14"/>
                  <a:pt x="44" y="12"/>
                </a:cubicBezTo>
                <a:cubicBezTo>
                  <a:pt x="44" y="9"/>
                  <a:pt x="45" y="6"/>
                  <a:pt x="46" y="5"/>
                </a:cubicBezTo>
                <a:cubicBezTo>
                  <a:pt x="47" y="2"/>
                  <a:pt x="51" y="0"/>
                  <a:pt x="56" y="0"/>
                </a:cubicBezTo>
                <a:cubicBezTo>
                  <a:pt x="56" y="0"/>
                  <a:pt x="56" y="0"/>
                  <a:pt x="56" y="0"/>
                </a:cubicBezTo>
                <a:cubicBezTo>
                  <a:pt x="58" y="0"/>
                  <a:pt x="59" y="1"/>
                  <a:pt x="61" y="2"/>
                </a:cubicBezTo>
                <a:cubicBezTo>
                  <a:pt x="62" y="3"/>
                  <a:pt x="62" y="3"/>
                  <a:pt x="63" y="4"/>
                </a:cubicBezTo>
                <a:cubicBezTo>
                  <a:pt x="63" y="4"/>
                  <a:pt x="64" y="4"/>
                  <a:pt x="64" y="4"/>
                </a:cubicBezTo>
                <a:cubicBezTo>
                  <a:pt x="64" y="4"/>
                  <a:pt x="64" y="4"/>
                  <a:pt x="64" y="4"/>
                </a:cubicBezTo>
                <a:cubicBezTo>
                  <a:pt x="66" y="4"/>
                  <a:pt x="67" y="3"/>
                  <a:pt x="69" y="3"/>
                </a:cubicBezTo>
                <a:cubicBezTo>
                  <a:pt x="71" y="3"/>
                  <a:pt x="73" y="4"/>
                  <a:pt x="76" y="6"/>
                </a:cubicBezTo>
                <a:cubicBezTo>
                  <a:pt x="78" y="9"/>
                  <a:pt x="79" y="12"/>
                  <a:pt x="80" y="16"/>
                </a:cubicBezTo>
                <a:cubicBezTo>
                  <a:pt x="80" y="16"/>
                  <a:pt x="80" y="16"/>
                  <a:pt x="80" y="16"/>
                </a:cubicBezTo>
                <a:cubicBezTo>
                  <a:pt x="80" y="16"/>
                  <a:pt x="80" y="16"/>
                  <a:pt x="80" y="16"/>
                </a:cubicBezTo>
                <a:cubicBezTo>
                  <a:pt x="82" y="16"/>
                  <a:pt x="83" y="15"/>
                  <a:pt x="84" y="15"/>
                </a:cubicBezTo>
                <a:cubicBezTo>
                  <a:pt x="89" y="15"/>
                  <a:pt x="91" y="17"/>
                  <a:pt x="93" y="19"/>
                </a:cubicBezTo>
                <a:cubicBezTo>
                  <a:pt x="94" y="21"/>
                  <a:pt x="96" y="24"/>
                  <a:pt x="99" y="26"/>
                </a:cubicBezTo>
                <a:cubicBezTo>
                  <a:pt x="101" y="29"/>
                  <a:pt x="103" y="31"/>
                  <a:pt x="107" y="32"/>
                </a:cubicBezTo>
                <a:cubicBezTo>
                  <a:pt x="111" y="34"/>
                  <a:pt x="114" y="39"/>
                  <a:pt x="114" y="44"/>
                </a:cubicBezTo>
                <a:cubicBezTo>
                  <a:pt x="114" y="48"/>
                  <a:pt x="113" y="51"/>
                  <a:pt x="109" y="54"/>
                </a:cubicBezTo>
                <a:cubicBezTo>
                  <a:pt x="105" y="57"/>
                  <a:pt x="101" y="59"/>
                  <a:pt x="98" y="59"/>
                </a:cubicBezTo>
                <a:cubicBezTo>
                  <a:pt x="95" y="59"/>
                  <a:pt x="93" y="58"/>
                  <a:pt x="92" y="57"/>
                </a:cubicBezTo>
                <a:cubicBezTo>
                  <a:pt x="90" y="56"/>
                  <a:pt x="89" y="54"/>
                  <a:pt x="89" y="52"/>
                </a:cubicBezTo>
                <a:cubicBezTo>
                  <a:pt x="89" y="50"/>
                  <a:pt x="90" y="48"/>
                  <a:pt x="92" y="46"/>
                </a:cubicBezTo>
                <a:cubicBezTo>
                  <a:pt x="93" y="46"/>
                  <a:pt x="93" y="46"/>
                  <a:pt x="94" y="46"/>
                </a:cubicBezTo>
                <a:cubicBezTo>
                  <a:pt x="95" y="46"/>
                  <a:pt x="97" y="47"/>
                  <a:pt x="97" y="49"/>
                </a:cubicBezTo>
                <a:cubicBezTo>
                  <a:pt x="97" y="49"/>
                  <a:pt x="97" y="49"/>
                  <a:pt x="97" y="49"/>
                </a:cubicBezTo>
                <a:cubicBezTo>
                  <a:pt x="97" y="49"/>
                  <a:pt x="97" y="49"/>
                  <a:pt x="97" y="49"/>
                </a:cubicBezTo>
                <a:cubicBezTo>
                  <a:pt x="97" y="49"/>
                  <a:pt x="97" y="49"/>
                  <a:pt x="97" y="49"/>
                </a:cubicBezTo>
                <a:cubicBezTo>
                  <a:pt x="97" y="50"/>
                  <a:pt x="97" y="50"/>
                  <a:pt x="97" y="50"/>
                </a:cubicBezTo>
                <a:cubicBezTo>
                  <a:pt x="97" y="52"/>
                  <a:pt x="98" y="53"/>
                  <a:pt x="99" y="53"/>
                </a:cubicBezTo>
                <a:cubicBezTo>
                  <a:pt x="99" y="53"/>
                  <a:pt x="99" y="53"/>
                  <a:pt x="99" y="53"/>
                </a:cubicBezTo>
                <a:cubicBezTo>
                  <a:pt x="99" y="53"/>
                  <a:pt x="99" y="53"/>
                  <a:pt x="99" y="53"/>
                </a:cubicBezTo>
                <a:cubicBezTo>
                  <a:pt x="99" y="52"/>
                  <a:pt x="99" y="51"/>
                  <a:pt x="99" y="50"/>
                </a:cubicBezTo>
                <a:cubicBezTo>
                  <a:pt x="99" y="49"/>
                  <a:pt x="99" y="47"/>
                  <a:pt x="98" y="46"/>
                </a:cubicBezTo>
                <a:cubicBezTo>
                  <a:pt x="98" y="45"/>
                  <a:pt x="96" y="44"/>
                  <a:pt x="95" y="44"/>
                </a:cubicBezTo>
                <a:cubicBezTo>
                  <a:pt x="94" y="44"/>
                  <a:pt x="92" y="44"/>
                  <a:pt x="91" y="45"/>
                </a:cubicBezTo>
                <a:cubicBezTo>
                  <a:pt x="88" y="46"/>
                  <a:pt x="87" y="49"/>
                  <a:pt x="87" y="52"/>
                </a:cubicBezTo>
                <a:cubicBezTo>
                  <a:pt x="87" y="55"/>
                  <a:pt x="88" y="59"/>
                  <a:pt x="92" y="61"/>
                </a:cubicBezTo>
                <a:cubicBezTo>
                  <a:pt x="93" y="61"/>
                  <a:pt x="96" y="62"/>
                  <a:pt x="99" y="62"/>
                </a:cubicBezTo>
                <a:cubicBezTo>
                  <a:pt x="102" y="62"/>
                  <a:pt x="105" y="61"/>
                  <a:pt x="108" y="60"/>
                </a:cubicBezTo>
                <a:close/>
              </a:path>
            </a:pathLst>
          </a:custGeom>
          <a:solidFill>
            <a:srgbClr val="BBE4F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2" name="PA_任意多边形 258"/>
          <p:cNvSpPr>
            <a:spLocks/>
          </p:cNvSpPr>
          <p:nvPr>
            <p:custDataLst>
              <p:tags r:id="rId121"/>
            </p:custDataLst>
          </p:nvPr>
        </p:nvSpPr>
        <p:spPr bwMode="auto">
          <a:xfrm>
            <a:off x="9744075" y="4703763"/>
            <a:ext cx="196850" cy="104775"/>
          </a:xfrm>
          <a:custGeom>
            <a:avLst/>
            <a:gdLst>
              <a:gd name="T0" fmla="*/ 15 w 82"/>
              <a:gd name="T1" fmla="*/ 31 h 44"/>
              <a:gd name="T2" fmla="*/ 10 w 82"/>
              <a:gd name="T3" fmla="*/ 17 h 44"/>
              <a:gd name="T4" fmla="*/ 5 w 82"/>
              <a:gd name="T5" fmla="*/ 38 h 44"/>
              <a:gd name="T6" fmla="*/ 28 w 82"/>
              <a:gd name="T7" fmla="*/ 40 h 44"/>
              <a:gd name="T8" fmla="*/ 82 w 82"/>
              <a:gd name="T9" fmla="*/ 31 h 44"/>
              <a:gd name="T10" fmla="*/ 41 w 82"/>
              <a:gd name="T11" fmla="*/ 24 h 44"/>
              <a:gd name="T12" fmla="*/ 24 w 82"/>
              <a:gd name="T13" fmla="*/ 23 h 44"/>
              <a:gd name="T14" fmla="*/ 26 w 82"/>
              <a:gd name="T15" fmla="*/ 11 h 44"/>
              <a:gd name="T16" fmla="*/ 37 w 82"/>
              <a:gd name="T17" fmla="*/ 13 h 44"/>
              <a:gd name="T18" fmla="*/ 29 w 82"/>
              <a:gd name="T19" fmla="*/ 12 h 44"/>
              <a:gd name="T20" fmla="*/ 30 w 82"/>
              <a:gd name="T21" fmla="*/ 23 h 44"/>
              <a:gd name="T22" fmla="*/ 45 w 82"/>
              <a:gd name="T23" fmla="*/ 16 h 44"/>
              <a:gd name="T24" fmla="*/ 40 w 82"/>
              <a:gd name="T25" fmla="*/ 3 h 44"/>
              <a:gd name="T26" fmla="*/ 19 w 82"/>
              <a:gd name="T27" fmla="*/ 6 h 44"/>
              <a:gd name="T28" fmla="*/ 15 w 82"/>
              <a:gd name="T29" fmla="*/ 31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82" h="44">
                <a:moveTo>
                  <a:pt x="15" y="31"/>
                </a:moveTo>
                <a:cubicBezTo>
                  <a:pt x="7" y="29"/>
                  <a:pt x="8" y="22"/>
                  <a:pt x="10" y="17"/>
                </a:cubicBezTo>
                <a:cubicBezTo>
                  <a:pt x="1" y="18"/>
                  <a:pt x="0" y="32"/>
                  <a:pt x="5" y="38"/>
                </a:cubicBezTo>
                <a:cubicBezTo>
                  <a:pt x="9" y="43"/>
                  <a:pt x="21" y="44"/>
                  <a:pt x="28" y="40"/>
                </a:cubicBezTo>
                <a:cubicBezTo>
                  <a:pt x="37" y="34"/>
                  <a:pt x="58" y="27"/>
                  <a:pt x="82" y="31"/>
                </a:cubicBezTo>
                <a:cubicBezTo>
                  <a:pt x="72" y="24"/>
                  <a:pt x="51" y="18"/>
                  <a:pt x="41" y="24"/>
                </a:cubicBezTo>
                <a:cubicBezTo>
                  <a:pt x="34" y="28"/>
                  <a:pt x="28" y="27"/>
                  <a:pt x="24" y="23"/>
                </a:cubicBezTo>
                <a:cubicBezTo>
                  <a:pt x="22" y="20"/>
                  <a:pt x="23" y="13"/>
                  <a:pt x="26" y="11"/>
                </a:cubicBezTo>
                <a:cubicBezTo>
                  <a:pt x="30" y="7"/>
                  <a:pt x="37" y="9"/>
                  <a:pt x="37" y="13"/>
                </a:cubicBezTo>
                <a:cubicBezTo>
                  <a:pt x="35" y="12"/>
                  <a:pt x="32" y="10"/>
                  <a:pt x="29" y="12"/>
                </a:cubicBezTo>
                <a:cubicBezTo>
                  <a:pt x="25" y="15"/>
                  <a:pt x="25" y="20"/>
                  <a:pt x="30" y="23"/>
                </a:cubicBezTo>
                <a:cubicBezTo>
                  <a:pt x="35" y="25"/>
                  <a:pt x="43" y="20"/>
                  <a:pt x="45" y="16"/>
                </a:cubicBezTo>
                <a:cubicBezTo>
                  <a:pt x="47" y="12"/>
                  <a:pt x="45" y="7"/>
                  <a:pt x="40" y="3"/>
                </a:cubicBezTo>
                <a:cubicBezTo>
                  <a:pt x="36" y="0"/>
                  <a:pt x="27" y="0"/>
                  <a:pt x="19" y="6"/>
                </a:cubicBezTo>
                <a:cubicBezTo>
                  <a:pt x="11" y="12"/>
                  <a:pt x="9" y="26"/>
                  <a:pt x="15" y="31"/>
                </a:cubicBezTo>
                <a:close/>
              </a:path>
            </a:pathLst>
          </a:custGeom>
          <a:solidFill>
            <a:srgbClr val="BBE4F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3" name="PA_任意多边形 259"/>
          <p:cNvSpPr>
            <a:spLocks/>
          </p:cNvSpPr>
          <p:nvPr>
            <p:custDataLst>
              <p:tags r:id="rId122"/>
            </p:custDataLst>
          </p:nvPr>
        </p:nvSpPr>
        <p:spPr bwMode="auto">
          <a:xfrm>
            <a:off x="9748838" y="4706938"/>
            <a:ext cx="192088" cy="96838"/>
          </a:xfrm>
          <a:custGeom>
            <a:avLst/>
            <a:gdLst>
              <a:gd name="T0" fmla="*/ 13 w 80"/>
              <a:gd name="T1" fmla="*/ 29 h 41"/>
              <a:gd name="T2" fmla="*/ 8 w 80"/>
              <a:gd name="T3" fmla="*/ 16 h 41"/>
              <a:gd name="T4" fmla="*/ 8 w 80"/>
              <a:gd name="T5" fmla="*/ 16 h 41"/>
              <a:gd name="T6" fmla="*/ 3 w 80"/>
              <a:gd name="T7" fmla="*/ 37 h 41"/>
              <a:gd name="T8" fmla="*/ 26 w 80"/>
              <a:gd name="T9" fmla="*/ 39 h 41"/>
              <a:gd name="T10" fmla="*/ 80 w 80"/>
              <a:gd name="T11" fmla="*/ 30 h 41"/>
              <a:gd name="T12" fmla="*/ 49 w 80"/>
              <a:gd name="T13" fmla="*/ 21 h 41"/>
              <a:gd name="T14" fmla="*/ 30 w 80"/>
              <a:gd name="T15" fmla="*/ 25 h 41"/>
              <a:gd name="T16" fmla="*/ 21 w 80"/>
              <a:gd name="T17" fmla="*/ 17 h 41"/>
              <a:gd name="T18" fmla="*/ 30 w 80"/>
              <a:gd name="T19" fmla="*/ 8 h 41"/>
              <a:gd name="T20" fmla="*/ 35 w 80"/>
              <a:gd name="T21" fmla="*/ 12 h 41"/>
              <a:gd name="T22" fmla="*/ 30 w 80"/>
              <a:gd name="T23" fmla="*/ 10 h 41"/>
              <a:gd name="T24" fmla="*/ 24 w 80"/>
              <a:gd name="T25" fmla="*/ 17 h 41"/>
              <a:gd name="T26" fmla="*/ 31 w 80"/>
              <a:gd name="T27" fmla="*/ 22 h 41"/>
              <a:gd name="T28" fmla="*/ 44 w 80"/>
              <a:gd name="T29" fmla="*/ 12 h 41"/>
              <a:gd name="T30" fmla="*/ 31 w 80"/>
              <a:gd name="T31" fmla="*/ 0 h 41"/>
              <a:gd name="T32" fmla="*/ 9 w 80"/>
              <a:gd name="T33" fmla="*/ 21 h 41"/>
              <a:gd name="T34" fmla="*/ 13 w 80"/>
              <a:gd name="T35" fmla="*/ 30 h 41"/>
              <a:gd name="T36" fmla="*/ 13 w 80"/>
              <a:gd name="T37" fmla="*/ 30 h 41"/>
              <a:gd name="T38" fmla="*/ 10 w 80"/>
              <a:gd name="T39" fmla="*/ 21 h 41"/>
              <a:gd name="T40" fmla="*/ 31 w 80"/>
              <a:gd name="T41" fmla="*/ 0 h 41"/>
              <a:gd name="T42" fmla="*/ 44 w 80"/>
              <a:gd name="T43" fmla="*/ 12 h 41"/>
              <a:gd name="T44" fmla="*/ 31 w 80"/>
              <a:gd name="T45" fmla="*/ 22 h 41"/>
              <a:gd name="T46" fmla="*/ 24 w 80"/>
              <a:gd name="T47" fmla="*/ 17 h 41"/>
              <a:gd name="T48" fmla="*/ 30 w 80"/>
              <a:gd name="T49" fmla="*/ 10 h 41"/>
              <a:gd name="T50" fmla="*/ 36 w 80"/>
              <a:gd name="T51" fmla="*/ 12 h 41"/>
              <a:gd name="T52" fmla="*/ 30 w 80"/>
              <a:gd name="T53" fmla="*/ 8 h 41"/>
              <a:gd name="T54" fmla="*/ 21 w 80"/>
              <a:gd name="T55" fmla="*/ 17 h 41"/>
              <a:gd name="T56" fmla="*/ 30 w 80"/>
              <a:gd name="T57" fmla="*/ 26 h 41"/>
              <a:gd name="T58" fmla="*/ 49 w 80"/>
              <a:gd name="T59" fmla="*/ 21 h 41"/>
              <a:gd name="T60" fmla="*/ 80 w 80"/>
              <a:gd name="T61" fmla="*/ 30 h 41"/>
              <a:gd name="T62" fmla="*/ 66 w 80"/>
              <a:gd name="T63" fmla="*/ 29 h 41"/>
              <a:gd name="T64" fmla="*/ 16 w 80"/>
              <a:gd name="T65" fmla="*/ 41 h 41"/>
              <a:gd name="T66" fmla="*/ 0 w 80"/>
              <a:gd name="T67" fmla="*/ 28 h 41"/>
              <a:gd name="T68" fmla="*/ 8 w 80"/>
              <a:gd name="T69" fmla="*/ 16 h 41"/>
              <a:gd name="T70" fmla="*/ 7 w 80"/>
              <a:gd name="T71" fmla="*/ 22 h 41"/>
              <a:gd name="T72" fmla="*/ 13 w 80"/>
              <a:gd name="T73" fmla="*/ 29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80" h="41">
                <a:moveTo>
                  <a:pt x="13" y="30"/>
                </a:moveTo>
                <a:cubicBezTo>
                  <a:pt x="13" y="29"/>
                  <a:pt x="13" y="29"/>
                  <a:pt x="13" y="29"/>
                </a:cubicBezTo>
                <a:cubicBezTo>
                  <a:pt x="8" y="29"/>
                  <a:pt x="7" y="25"/>
                  <a:pt x="7" y="22"/>
                </a:cubicBezTo>
                <a:cubicBezTo>
                  <a:pt x="7" y="20"/>
                  <a:pt x="7" y="18"/>
                  <a:pt x="8" y="16"/>
                </a:cubicBezTo>
                <a:cubicBezTo>
                  <a:pt x="8" y="16"/>
                  <a:pt x="8" y="16"/>
                  <a:pt x="8" y="16"/>
                </a:cubicBezTo>
                <a:cubicBezTo>
                  <a:pt x="8" y="16"/>
                  <a:pt x="8" y="16"/>
                  <a:pt x="8" y="16"/>
                </a:cubicBezTo>
                <a:cubicBezTo>
                  <a:pt x="2" y="17"/>
                  <a:pt x="0" y="22"/>
                  <a:pt x="0" y="28"/>
                </a:cubicBezTo>
                <a:cubicBezTo>
                  <a:pt x="0" y="31"/>
                  <a:pt x="1" y="35"/>
                  <a:pt x="3" y="37"/>
                </a:cubicBezTo>
                <a:cubicBezTo>
                  <a:pt x="5" y="40"/>
                  <a:pt x="11" y="41"/>
                  <a:pt x="16" y="41"/>
                </a:cubicBezTo>
                <a:cubicBezTo>
                  <a:pt x="20" y="41"/>
                  <a:pt x="23" y="40"/>
                  <a:pt x="26" y="39"/>
                </a:cubicBezTo>
                <a:cubicBezTo>
                  <a:pt x="33" y="35"/>
                  <a:pt x="48" y="29"/>
                  <a:pt x="66" y="29"/>
                </a:cubicBezTo>
                <a:cubicBezTo>
                  <a:pt x="70" y="29"/>
                  <a:pt x="75" y="29"/>
                  <a:pt x="80" y="30"/>
                </a:cubicBezTo>
                <a:cubicBezTo>
                  <a:pt x="80" y="30"/>
                  <a:pt x="80" y="30"/>
                  <a:pt x="80" y="30"/>
                </a:cubicBezTo>
                <a:cubicBezTo>
                  <a:pt x="73" y="25"/>
                  <a:pt x="60" y="21"/>
                  <a:pt x="49" y="21"/>
                </a:cubicBezTo>
                <a:cubicBezTo>
                  <a:pt x="46" y="21"/>
                  <a:pt x="42" y="21"/>
                  <a:pt x="39" y="23"/>
                </a:cubicBezTo>
                <a:cubicBezTo>
                  <a:pt x="36" y="25"/>
                  <a:pt x="33" y="25"/>
                  <a:pt x="30" y="25"/>
                </a:cubicBezTo>
                <a:cubicBezTo>
                  <a:pt x="27" y="25"/>
                  <a:pt x="24" y="24"/>
                  <a:pt x="22" y="22"/>
                </a:cubicBezTo>
                <a:cubicBezTo>
                  <a:pt x="21" y="21"/>
                  <a:pt x="21" y="19"/>
                  <a:pt x="21" y="17"/>
                </a:cubicBezTo>
                <a:cubicBezTo>
                  <a:pt x="21" y="14"/>
                  <a:pt x="22" y="11"/>
                  <a:pt x="24" y="10"/>
                </a:cubicBezTo>
                <a:cubicBezTo>
                  <a:pt x="26" y="8"/>
                  <a:pt x="28" y="8"/>
                  <a:pt x="30" y="8"/>
                </a:cubicBezTo>
                <a:cubicBezTo>
                  <a:pt x="32" y="8"/>
                  <a:pt x="35" y="9"/>
                  <a:pt x="35" y="12"/>
                </a:cubicBezTo>
                <a:cubicBezTo>
                  <a:pt x="35" y="12"/>
                  <a:pt x="35" y="12"/>
                  <a:pt x="35" y="12"/>
                </a:cubicBezTo>
                <a:cubicBezTo>
                  <a:pt x="35" y="12"/>
                  <a:pt x="35" y="12"/>
                  <a:pt x="35" y="12"/>
                </a:cubicBezTo>
                <a:cubicBezTo>
                  <a:pt x="34" y="11"/>
                  <a:pt x="32" y="10"/>
                  <a:pt x="30" y="10"/>
                </a:cubicBezTo>
                <a:cubicBezTo>
                  <a:pt x="29" y="10"/>
                  <a:pt x="28" y="11"/>
                  <a:pt x="27" y="11"/>
                </a:cubicBezTo>
                <a:cubicBezTo>
                  <a:pt x="25" y="13"/>
                  <a:pt x="24" y="15"/>
                  <a:pt x="24" y="17"/>
                </a:cubicBezTo>
                <a:cubicBezTo>
                  <a:pt x="24" y="19"/>
                  <a:pt x="26" y="21"/>
                  <a:pt x="28" y="22"/>
                </a:cubicBezTo>
                <a:cubicBezTo>
                  <a:pt x="29" y="22"/>
                  <a:pt x="30" y="22"/>
                  <a:pt x="31" y="22"/>
                </a:cubicBezTo>
                <a:cubicBezTo>
                  <a:pt x="36" y="22"/>
                  <a:pt x="41" y="19"/>
                  <a:pt x="43" y="15"/>
                </a:cubicBezTo>
                <a:cubicBezTo>
                  <a:pt x="44" y="14"/>
                  <a:pt x="44" y="13"/>
                  <a:pt x="44" y="12"/>
                </a:cubicBezTo>
                <a:cubicBezTo>
                  <a:pt x="44" y="8"/>
                  <a:pt x="42" y="5"/>
                  <a:pt x="38" y="2"/>
                </a:cubicBezTo>
                <a:cubicBezTo>
                  <a:pt x="36" y="1"/>
                  <a:pt x="34" y="0"/>
                  <a:pt x="31" y="0"/>
                </a:cubicBezTo>
                <a:cubicBezTo>
                  <a:pt x="27" y="0"/>
                  <a:pt x="22" y="2"/>
                  <a:pt x="17" y="5"/>
                </a:cubicBezTo>
                <a:cubicBezTo>
                  <a:pt x="12" y="9"/>
                  <a:pt x="9" y="15"/>
                  <a:pt x="9" y="21"/>
                </a:cubicBezTo>
                <a:cubicBezTo>
                  <a:pt x="9" y="24"/>
                  <a:pt x="11" y="28"/>
                  <a:pt x="13" y="30"/>
                </a:cubicBezTo>
                <a:cubicBezTo>
                  <a:pt x="13" y="30"/>
                  <a:pt x="13" y="30"/>
                  <a:pt x="13" y="30"/>
                </a:cubicBezTo>
                <a:cubicBezTo>
                  <a:pt x="13" y="29"/>
                  <a:pt x="13" y="29"/>
                  <a:pt x="13" y="29"/>
                </a:cubicBezTo>
                <a:cubicBezTo>
                  <a:pt x="13" y="30"/>
                  <a:pt x="13" y="30"/>
                  <a:pt x="13" y="30"/>
                </a:cubicBezTo>
                <a:cubicBezTo>
                  <a:pt x="13" y="29"/>
                  <a:pt x="13" y="29"/>
                  <a:pt x="13" y="29"/>
                </a:cubicBezTo>
                <a:cubicBezTo>
                  <a:pt x="11" y="28"/>
                  <a:pt x="10" y="24"/>
                  <a:pt x="10" y="21"/>
                </a:cubicBezTo>
                <a:cubicBezTo>
                  <a:pt x="10" y="15"/>
                  <a:pt x="12" y="9"/>
                  <a:pt x="18" y="5"/>
                </a:cubicBezTo>
                <a:cubicBezTo>
                  <a:pt x="22" y="2"/>
                  <a:pt x="27" y="0"/>
                  <a:pt x="31" y="0"/>
                </a:cubicBezTo>
                <a:cubicBezTo>
                  <a:pt x="34" y="0"/>
                  <a:pt x="36" y="1"/>
                  <a:pt x="38" y="2"/>
                </a:cubicBezTo>
                <a:cubicBezTo>
                  <a:pt x="41" y="5"/>
                  <a:pt x="44" y="8"/>
                  <a:pt x="44" y="12"/>
                </a:cubicBezTo>
                <a:cubicBezTo>
                  <a:pt x="44" y="13"/>
                  <a:pt x="43" y="14"/>
                  <a:pt x="43" y="15"/>
                </a:cubicBezTo>
                <a:cubicBezTo>
                  <a:pt x="41" y="18"/>
                  <a:pt x="36" y="22"/>
                  <a:pt x="31" y="22"/>
                </a:cubicBezTo>
                <a:cubicBezTo>
                  <a:pt x="30" y="22"/>
                  <a:pt x="29" y="22"/>
                  <a:pt x="28" y="22"/>
                </a:cubicBezTo>
                <a:cubicBezTo>
                  <a:pt x="26" y="20"/>
                  <a:pt x="24" y="19"/>
                  <a:pt x="24" y="17"/>
                </a:cubicBezTo>
                <a:cubicBezTo>
                  <a:pt x="24" y="15"/>
                  <a:pt x="26" y="13"/>
                  <a:pt x="28" y="11"/>
                </a:cubicBezTo>
                <a:cubicBezTo>
                  <a:pt x="28" y="11"/>
                  <a:pt x="29" y="10"/>
                  <a:pt x="30" y="10"/>
                </a:cubicBezTo>
                <a:cubicBezTo>
                  <a:pt x="32" y="10"/>
                  <a:pt x="34" y="11"/>
                  <a:pt x="35" y="12"/>
                </a:cubicBezTo>
                <a:cubicBezTo>
                  <a:pt x="36" y="12"/>
                  <a:pt x="36" y="12"/>
                  <a:pt x="36" y="12"/>
                </a:cubicBezTo>
                <a:cubicBezTo>
                  <a:pt x="35" y="12"/>
                  <a:pt x="35" y="12"/>
                  <a:pt x="35" y="12"/>
                </a:cubicBezTo>
                <a:cubicBezTo>
                  <a:pt x="35" y="9"/>
                  <a:pt x="33" y="8"/>
                  <a:pt x="30" y="8"/>
                </a:cubicBezTo>
                <a:cubicBezTo>
                  <a:pt x="28" y="8"/>
                  <a:pt x="26" y="8"/>
                  <a:pt x="24" y="10"/>
                </a:cubicBezTo>
                <a:cubicBezTo>
                  <a:pt x="22" y="11"/>
                  <a:pt x="21" y="14"/>
                  <a:pt x="21" y="17"/>
                </a:cubicBezTo>
                <a:cubicBezTo>
                  <a:pt x="21" y="19"/>
                  <a:pt x="21" y="21"/>
                  <a:pt x="22" y="22"/>
                </a:cubicBezTo>
                <a:cubicBezTo>
                  <a:pt x="24" y="24"/>
                  <a:pt x="27" y="26"/>
                  <a:pt x="30" y="26"/>
                </a:cubicBezTo>
                <a:cubicBezTo>
                  <a:pt x="33" y="26"/>
                  <a:pt x="36" y="25"/>
                  <a:pt x="39" y="23"/>
                </a:cubicBezTo>
                <a:cubicBezTo>
                  <a:pt x="42" y="21"/>
                  <a:pt x="46" y="21"/>
                  <a:pt x="49" y="21"/>
                </a:cubicBezTo>
                <a:cubicBezTo>
                  <a:pt x="60" y="21"/>
                  <a:pt x="73" y="25"/>
                  <a:pt x="80" y="30"/>
                </a:cubicBezTo>
                <a:cubicBezTo>
                  <a:pt x="80" y="30"/>
                  <a:pt x="80" y="30"/>
                  <a:pt x="80" y="30"/>
                </a:cubicBezTo>
                <a:cubicBezTo>
                  <a:pt x="80" y="30"/>
                  <a:pt x="80" y="30"/>
                  <a:pt x="80" y="30"/>
                </a:cubicBezTo>
                <a:cubicBezTo>
                  <a:pt x="75" y="29"/>
                  <a:pt x="70" y="29"/>
                  <a:pt x="66" y="29"/>
                </a:cubicBezTo>
                <a:cubicBezTo>
                  <a:pt x="48" y="29"/>
                  <a:pt x="33" y="34"/>
                  <a:pt x="26" y="39"/>
                </a:cubicBezTo>
                <a:cubicBezTo>
                  <a:pt x="23" y="40"/>
                  <a:pt x="20" y="41"/>
                  <a:pt x="16" y="41"/>
                </a:cubicBezTo>
                <a:cubicBezTo>
                  <a:pt x="11" y="41"/>
                  <a:pt x="5" y="39"/>
                  <a:pt x="3" y="37"/>
                </a:cubicBezTo>
                <a:cubicBezTo>
                  <a:pt x="1" y="34"/>
                  <a:pt x="0" y="31"/>
                  <a:pt x="0" y="28"/>
                </a:cubicBezTo>
                <a:cubicBezTo>
                  <a:pt x="0" y="22"/>
                  <a:pt x="2" y="17"/>
                  <a:pt x="8" y="16"/>
                </a:cubicBezTo>
                <a:cubicBezTo>
                  <a:pt x="8" y="16"/>
                  <a:pt x="8" y="16"/>
                  <a:pt x="8" y="16"/>
                </a:cubicBezTo>
                <a:cubicBezTo>
                  <a:pt x="8" y="16"/>
                  <a:pt x="8" y="16"/>
                  <a:pt x="8" y="16"/>
                </a:cubicBezTo>
                <a:cubicBezTo>
                  <a:pt x="7" y="18"/>
                  <a:pt x="7" y="20"/>
                  <a:pt x="7" y="22"/>
                </a:cubicBezTo>
                <a:cubicBezTo>
                  <a:pt x="7" y="25"/>
                  <a:pt x="8" y="29"/>
                  <a:pt x="13" y="30"/>
                </a:cubicBezTo>
                <a:cubicBezTo>
                  <a:pt x="13" y="29"/>
                  <a:pt x="13" y="29"/>
                  <a:pt x="13" y="29"/>
                </a:cubicBezTo>
                <a:lnTo>
                  <a:pt x="13" y="30"/>
                </a:lnTo>
                <a:close/>
              </a:path>
            </a:pathLst>
          </a:custGeom>
          <a:solidFill>
            <a:srgbClr val="BBE4F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4" name="PA_任意多边形 260"/>
          <p:cNvSpPr>
            <a:spLocks/>
          </p:cNvSpPr>
          <p:nvPr>
            <p:custDataLst>
              <p:tags r:id="rId123"/>
            </p:custDataLst>
          </p:nvPr>
        </p:nvSpPr>
        <p:spPr bwMode="auto">
          <a:xfrm>
            <a:off x="9375775" y="4759325"/>
            <a:ext cx="228600" cy="123825"/>
          </a:xfrm>
          <a:custGeom>
            <a:avLst/>
            <a:gdLst>
              <a:gd name="T0" fmla="*/ 20 w 96"/>
              <a:gd name="T1" fmla="*/ 41 h 52"/>
              <a:gd name="T2" fmla="*/ 6 w 96"/>
              <a:gd name="T3" fmla="*/ 35 h 52"/>
              <a:gd name="T4" fmla="*/ 17 w 96"/>
              <a:gd name="T5" fmla="*/ 52 h 52"/>
              <a:gd name="T6" fmla="*/ 42 w 96"/>
              <a:gd name="T7" fmla="*/ 40 h 52"/>
              <a:gd name="T8" fmla="*/ 96 w 96"/>
              <a:gd name="T9" fmla="*/ 2 h 52"/>
              <a:gd name="T10" fmla="*/ 36 w 96"/>
              <a:gd name="T11" fmla="*/ 20 h 52"/>
              <a:gd name="T12" fmla="*/ 22 w 96"/>
              <a:gd name="T13" fmla="*/ 30 h 52"/>
              <a:gd name="T14" fmla="*/ 14 w 96"/>
              <a:gd name="T15" fmla="*/ 20 h 52"/>
              <a:gd name="T16" fmla="*/ 25 w 96"/>
              <a:gd name="T17" fmla="*/ 15 h 52"/>
              <a:gd name="T18" fmla="*/ 18 w 96"/>
              <a:gd name="T19" fmla="*/ 19 h 52"/>
              <a:gd name="T20" fmla="*/ 26 w 96"/>
              <a:gd name="T21" fmla="*/ 26 h 52"/>
              <a:gd name="T22" fmla="*/ 33 w 96"/>
              <a:gd name="T23" fmla="*/ 12 h 52"/>
              <a:gd name="T24" fmla="*/ 20 w 96"/>
              <a:gd name="T25" fmla="*/ 7 h 52"/>
              <a:gd name="T26" fmla="*/ 6 w 96"/>
              <a:gd name="T27" fmla="*/ 21 h 52"/>
              <a:gd name="T28" fmla="*/ 20 w 96"/>
              <a:gd name="T29" fmla="*/ 41 h 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96" h="52">
                <a:moveTo>
                  <a:pt x="20" y="41"/>
                </a:moveTo>
                <a:cubicBezTo>
                  <a:pt x="13" y="45"/>
                  <a:pt x="8" y="39"/>
                  <a:pt x="6" y="35"/>
                </a:cubicBezTo>
                <a:cubicBezTo>
                  <a:pt x="0" y="41"/>
                  <a:pt x="10" y="51"/>
                  <a:pt x="17" y="52"/>
                </a:cubicBezTo>
                <a:cubicBezTo>
                  <a:pt x="25" y="52"/>
                  <a:pt x="42" y="47"/>
                  <a:pt x="42" y="40"/>
                </a:cubicBezTo>
                <a:cubicBezTo>
                  <a:pt x="43" y="20"/>
                  <a:pt x="71" y="9"/>
                  <a:pt x="96" y="2"/>
                </a:cubicBezTo>
                <a:cubicBezTo>
                  <a:pt x="75" y="0"/>
                  <a:pt x="41" y="1"/>
                  <a:pt x="36" y="20"/>
                </a:cubicBezTo>
                <a:cubicBezTo>
                  <a:pt x="34" y="27"/>
                  <a:pt x="28" y="30"/>
                  <a:pt x="22" y="30"/>
                </a:cubicBezTo>
                <a:cubicBezTo>
                  <a:pt x="18" y="29"/>
                  <a:pt x="13" y="24"/>
                  <a:pt x="14" y="20"/>
                </a:cubicBezTo>
                <a:cubicBezTo>
                  <a:pt x="15" y="15"/>
                  <a:pt x="21" y="12"/>
                  <a:pt x="25" y="15"/>
                </a:cubicBezTo>
                <a:cubicBezTo>
                  <a:pt x="22" y="16"/>
                  <a:pt x="19" y="16"/>
                  <a:pt x="18" y="19"/>
                </a:cubicBezTo>
                <a:cubicBezTo>
                  <a:pt x="17" y="24"/>
                  <a:pt x="21" y="27"/>
                  <a:pt x="26" y="26"/>
                </a:cubicBezTo>
                <a:cubicBezTo>
                  <a:pt x="32" y="24"/>
                  <a:pt x="35" y="16"/>
                  <a:pt x="33" y="12"/>
                </a:cubicBezTo>
                <a:cubicBezTo>
                  <a:pt x="32" y="8"/>
                  <a:pt x="26" y="6"/>
                  <a:pt x="20" y="7"/>
                </a:cubicBezTo>
                <a:cubicBezTo>
                  <a:pt x="14" y="7"/>
                  <a:pt x="7" y="13"/>
                  <a:pt x="6" y="21"/>
                </a:cubicBezTo>
                <a:cubicBezTo>
                  <a:pt x="3" y="31"/>
                  <a:pt x="12" y="41"/>
                  <a:pt x="20" y="41"/>
                </a:cubicBezTo>
                <a:close/>
              </a:path>
            </a:pathLst>
          </a:custGeom>
          <a:solidFill>
            <a:srgbClr val="BBE4F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5" name="PA_任意多边形 261"/>
          <p:cNvSpPr>
            <a:spLocks/>
          </p:cNvSpPr>
          <p:nvPr>
            <p:custDataLst>
              <p:tags r:id="rId124"/>
            </p:custDataLst>
          </p:nvPr>
        </p:nvSpPr>
        <p:spPr bwMode="auto">
          <a:xfrm>
            <a:off x="9385300" y="4760913"/>
            <a:ext cx="219075" cy="122238"/>
          </a:xfrm>
          <a:custGeom>
            <a:avLst/>
            <a:gdLst>
              <a:gd name="T0" fmla="*/ 16 w 92"/>
              <a:gd name="T1" fmla="*/ 40 h 51"/>
              <a:gd name="T2" fmla="*/ 2 w 92"/>
              <a:gd name="T3" fmla="*/ 34 h 51"/>
              <a:gd name="T4" fmla="*/ 2 w 92"/>
              <a:gd name="T5" fmla="*/ 34 h 51"/>
              <a:gd name="T6" fmla="*/ 13 w 92"/>
              <a:gd name="T7" fmla="*/ 51 h 51"/>
              <a:gd name="T8" fmla="*/ 29 w 92"/>
              <a:gd name="T9" fmla="*/ 48 h 51"/>
              <a:gd name="T10" fmla="*/ 92 w 92"/>
              <a:gd name="T11" fmla="*/ 1 h 51"/>
              <a:gd name="T12" fmla="*/ 77 w 92"/>
              <a:gd name="T13" fmla="*/ 0 h 51"/>
              <a:gd name="T14" fmla="*/ 19 w 92"/>
              <a:gd name="T15" fmla="*/ 29 h 51"/>
              <a:gd name="T16" fmla="*/ 10 w 92"/>
              <a:gd name="T17" fmla="*/ 20 h 51"/>
              <a:gd name="T18" fmla="*/ 18 w 92"/>
              <a:gd name="T19" fmla="*/ 13 h 51"/>
              <a:gd name="T20" fmla="*/ 21 w 92"/>
              <a:gd name="T21" fmla="*/ 14 h 51"/>
              <a:gd name="T22" fmla="*/ 14 w 92"/>
              <a:gd name="T23" fmla="*/ 18 h 51"/>
              <a:gd name="T24" fmla="*/ 16 w 92"/>
              <a:gd name="T25" fmla="*/ 24 h 51"/>
              <a:gd name="T26" fmla="*/ 22 w 92"/>
              <a:gd name="T27" fmla="*/ 25 h 51"/>
              <a:gd name="T28" fmla="*/ 29 w 92"/>
              <a:gd name="T29" fmla="*/ 11 h 51"/>
              <a:gd name="T30" fmla="*/ 16 w 92"/>
              <a:gd name="T31" fmla="*/ 6 h 51"/>
              <a:gd name="T32" fmla="*/ 1 w 92"/>
              <a:gd name="T33" fmla="*/ 23 h 51"/>
              <a:gd name="T34" fmla="*/ 16 w 92"/>
              <a:gd name="T35" fmla="*/ 40 h 51"/>
              <a:gd name="T36" fmla="*/ 16 w 92"/>
              <a:gd name="T37" fmla="*/ 40 h 51"/>
              <a:gd name="T38" fmla="*/ 16 w 92"/>
              <a:gd name="T39" fmla="*/ 39 h 51"/>
              <a:gd name="T40" fmla="*/ 6 w 92"/>
              <a:gd name="T41" fmla="*/ 35 h 51"/>
              <a:gd name="T42" fmla="*/ 2 w 92"/>
              <a:gd name="T43" fmla="*/ 20 h 51"/>
              <a:gd name="T44" fmla="*/ 18 w 92"/>
              <a:gd name="T45" fmla="*/ 6 h 51"/>
              <a:gd name="T46" fmla="*/ 30 w 92"/>
              <a:gd name="T47" fmla="*/ 14 h 51"/>
              <a:gd name="T48" fmla="*/ 20 w 92"/>
              <a:gd name="T49" fmla="*/ 25 h 51"/>
              <a:gd name="T50" fmla="*/ 14 w 92"/>
              <a:gd name="T51" fmla="*/ 18 h 51"/>
              <a:gd name="T52" fmla="*/ 21 w 92"/>
              <a:gd name="T53" fmla="*/ 14 h 51"/>
              <a:gd name="T54" fmla="*/ 18 w 92"/>
              <a:gd name="T55" fmla="*/ 13 h 51"/>
              <a:gd name="T56" fmla="*/ 10 w 92"/>
              <a:gd name="T57" fmla="*/ 20 h 51"/>
              <a:gd name="T58" fmla="*/ 19 w 92"/>
              <a:gd name="T59" fmla="*/ 29 h 51"/>
              <a:gd name="T60" fmla="*/ 77 w 92"/>
              <a:gd name="T61" fmla="*/ 1 h 51"/>
              <a:gd name="T62" fmla="*/ 92 w 92"/>
              <a:gd name="T63" fmla="*/ 1 h 51"/>
              <a:gd name="T64" fmla="*/ 38 w 92"/>
              <a:gd name="T65" fmla="*/ 39 h 51"/>
              <a:gd name="T66" fmla="*/ 15 w 92"/>
              <a:gd name="T67" fmla="*/ 51 h 51"/>
              <a:gd name="T68" fmla="*/ 0 w 92"/>
              <a:gd name="T69" fmla="*/ 39 h 51"/>
              <a:gd name="T70" fmla="*/ 2 w 92"/>
              <a:gd name="T71" fmla="*/ 34 h 51"/>
              <a:gd name="T72" fmla="*/ 11 w 92"/>
              <a:gd name="T73" fmla="*/ 41 h 51"/>
              <a:gd name="T74" fmla="*/ 16 w 92"/>
              <a:gd name="T75" fmla="*/ 39 h 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92" h="51">
                <a:moveTo>
                  <a:pt x="16" y="40"/>
                </a:moveTo>
                <a:cubicBezTo>
                  <a:pt x="16" y="40"/>
                  <a:pt x="16" y="40"/>
                  <a:pt x="16" y="40"/>
                </a:cubicBezTo>
                <a:cubicBezTo>
                  <a:pt x="14" y="41"/>
                  <a:pt x="13" y="41"/>
                  <a:pt x="11" y="41"/>
                </a:cubicBezTo>
                <a:cubicBezTo>
                  <a:pt x="7" y="41"/>
                  <a:pt x="4" y="37"/>
                  <a:pt x="2" y="34"/>
                </a:cubicBezTo>
                <a:cubicBezTo>
                  <a:pt x="2" y="34"/>
                  <a:pt x="2" y="34"/>
                  <a:pt x="2" y="34"/>
                </a:cubicBezTo>
                <a:cubicBezTo>
                  <a:pt x="2" y="34"/>
                  <a:pt x="2" y="34"/>
                  <a:pt x="2" y="34"/>
                </a:cubicBezTo>
                <a:cubicBezTo>
                  <a:pt x="1" y="35"/>
                  <a:pt x="0" y="37"/>
                  <a:pt x="0" y="39"/>
                </a:cubicBezTo>
                <a:cubicBezTo>
                  <a:pt x="0" y="44"/>
                  <a:pt x="7" y="50"/>
                  <a:pt x="13" y="51"/>
                </a:cubicBezTo>
                <a:cubicBezTo>
                  <a:pt x="14" y="51"/>
                  <a:pt x="14" y="51"/>
                  <a:pt x="15" y="51"/>
                </a:cubicBezTo>
                <a:cubicBezTo>
                  <a:pt x="18" y="51"/>
                  <a:pt x="24" y="50"/>
                  <a:pt x="29" y="48"/>
                </a:cubicBezTo>
                <a:cubicBezTo>
                  <a:pt x="34" y="45"/>
                  <a:pt x="38" y="42"/>
                  <a:pt x="38" y="39"/>
                </a:cubicBezTo>
                <a:cubicBezTo>
                  <a:pt x="39" y="19"/>
                  <a:pt x="67" y="8"/>
                  <a:pt x="92" y="1"/>
                </a:cubicBezTo>
                <a:cubicBezTo>
                  <a:pt x="92" y="1"/>
                  <a:pt x="92" y="1"/>
                  <a:pt x="92" y="1"/>
                </a:cubicBezTo>
                <a:cubicBezTo>
                  <a:pt x="88" y="1"/>
                  <a:pt x="82" y="0"/>
                  <a:pt x="77" y="0"/>
                </a:cubicBezTo>
                <a:cubicBezTo>
                  <a:pt x="58" y="0"/>
                  <a:pt x="36" y="4"/>
                  <a:pt x="32" y="19"/>
                </a:cubicBezTo>
                <a:cubicBezTo>
                  <a:pt x="30" y="26"/>
                  <a:pt x="25" y="29"/>
                  <a:pt x="19" y="29"/>
                </a:cubicBezTo>
                <a:cubicBezTo>
                  <a:pt x="19" y="29"/>
                  <a:pt x="19" y="29"/>
                  <a:pt x="18" y="29"/>
                </a:cubicBezTo>
                <a:cubicBezTo>
                  <a:pt x="14" y="28"/>
                  <a:pt x="10" y="24"/>
                  <a:pt x="10" y="20"/>
                </a:cubicBezTo>
                <a:cubicBezTo>
                  <a:pt x="10" y="19"/>
                  <a:pt x="10" y="19"/>
                  <a:pt x="10" y="19"/>
                </a:cubicBezTo>
                <a:cubicBezTo>
                  <a:pt x="11" y="16"/>
                  <a:pt x="15" y="13"/>
                  <a:pt x="18" y="13"/>
                </a:cubicBezTo>
                <a:cubicBezTo>
                  <a:pt x="19" y="13"/>
                  <a:pt x="20" y="13"/>
                  <a:pt x="21" y="14"/>
                </a:cubicBezTo>
                <a:cubicBezTo>
                  <a:pt x="21" y="14"/>
                  <a:pt x="21" y="14"/>
                  <a:pt x="21" y="14"/>
                </a:cubicBezTo>
                <a:cubicBezTo>
                  <a:pt x="21" y="14"/>
                  <a:pt x="21" y="14"/>
                  <a:pt x="21" y="14"/>
                </a:cubicBezTo>
                <a:cubicBezTo>
                  <a:pt x="18" y="15"/>
                  <a:pt x="15" y="15"/>
                  <a:pt x="14" y="18"/>
                </a:cubicBezTo>
                <a:cubicBezTo>
                  <a:pt x="14" y="19"/>
                  <a:pt x="14" y="19"/>
                  <a:pt x="14" y="20"/>
                </a:cubicBezTo>
                <a:cubicBezTo>
                  <a:pt x="14" y="21"/>
                  <a:pt x="15" y="23"/>
                  <a:pt x="16" y="24"/>
                </a:cubicBezTo>
                <a:cubicBezTo>
                  <a:pt x="17" y="25"/>
                  <a:pt x="18" y="25"/>
                  <a:pt x="20" y="25"/>
                </a:cubicBezTo>
                <a:cubicBezTo>
                  <a:pt x="21" y="25"/>
                  <a:pt x="22" y="25"/>
                  <a:pt x="22" y="25"/>
                </a:cubicBezTo>
                <a:cubicBezTo>
                  <a:pt x="27" y="24"/>
                  <a:pt x="30" y="18"/>
                  <a:pt x="30" y="14"/>
                </a:cubicBezTo>
                <a:cubicBezTo>
                  <a:pt x="30" y="13"/>
                  <a:pt x="30" y="12"/>
                  <a:pt x="29" y="11"/>
                </a:cubicBezTo>
                <a:cubicBezTo>
                  <a:pt x="28" y="7"/>
                  <a:pt x="23" y="5"/>
                  <a:pt x="18" y="5"/>
                </a:cubicBezTo>
                <a:cubicBezTo>
                  <a:pt x="17" y="5"/>
                  <a:pt x="17" y="6"/>
                  <a:pt x="16" y="6"/>
                </a:cubicBezTo>
                <a:cubicBezTo>
                  <a:pt x="10" y="6"/>
                  <a:pt x="3" y="12"/>
                  <a:pt x="1" y="20"/>
                </a:cubicBezTo>
                <a:cubicBezTo>
                  <a:pt x="1" y="21"/>
                  <a:pt x="1" y="22"/>
                  <a:pt x="1" y="23"/>
                </a:cubicBezTo>
                <a:cubicBezTo>
                  <a:pt x="1" y="32"/>
                  <a:pt x="8" y="40"/>
                  <a:pt x="16" y="40"/>
                </a:cubicBezTo>
                <a:cubicBezTo>
                  <a:pt x="16" y="40"/>
                  <a:pt x="16" y="40"/>
                  <a:pt x="16" y="40"/>
                </a:cubicBezTo>
                <a:cubicBezTo>
                  <a:pt x="16" y="40"/>
                  <a:pt x="16" y="40"/>
                  <a:pt x="16" y="40"/>
                </a:cubicBezTo>
                <a:cubicBezTo>
                  <a:pt x="16" y="40"/>
                  <a:pt x="16" y="40"/>
                  <a:pt x="16" y="40"/>
                </a:cubicBezTo>
                <a:cubicBezTo>
                  <a:pt x="16" y="40"/>
                  <a:pt x="16" y="40"/>
                  <a:pt x="16" y="40"/>
                </a:cubicBezTo>
                <a:cubicBezTo>
                  <a:pt x="16" y="39"/>
                  <a:pt x="16" y="39"/>
                  <a:pt x="16" y="39"/>
                </a:cubicBezTo>
                <a:cubicBezTo>
                  <a:pt x="16" y="40"/>
                  <a:pt x="16" y="40"/>
                  <a:pt x="16" y="40"/>
                </a:cubicBezTo>
                <a:cubicBezTo>
                  <a:pt x="12" y="40"/>
                  <a:pt x="8" y="38"/>
                  <a:pt x="6" y="35"/>
                </a:cubicBezTo>
                <a:cubicBezTo>
                  <a:pt x="3" y="32"/>
                  <a:pt x="1" y="28"/>
                  <a:pt x="1" y="23"/>
                </a:cubicBezTo>
                <a:cubicBezTo>
                  <a:pt x="1" y="22"/>
                  <a:pt x="1" y="21"/>
                  <a:pt x="2" y="20"/>
                </a:cubicBezTo>
                <a:cubicBezTo>
                  <a:pt x="3" y="12"/>
                  <a:pt x="10" y="6"/>
                  <a:pt x="16" y="6"/>
                </a:cubicBezTo>
                <a:cubicBezTo>
                  <a:pt x="17" y="6"/>
                  <a:pt x="17" y="6"/>
                  <a:pt x="18" y="6"/>
                </a:cubicBezTo>
                <a:cubicBezTo>
                  <a:pt x="23" y="6"/>
                  <a:pt x="28" y="7"/>
                  <a:pt x="29" y="11"/>
                </a:cubicBezTo>
                <a:cubicBezTo>
                  <a:pt x="29" y="12"/>
                  <a:pt x="30" y="13"/>
                  <a:pt x="30" y="14"/>
                </a:cubicBezTo>
                <a:cubicBezTo>
                  <a:pt x="30" y="18"/>
                  <a:pt x="27" y="24"/>
                  <a:pt x="22" y="25"/>
                </a:cubicBezTo>
                <a:cubicBezTo>
                  <a:pt x="22" y="25"/>
                  <a:pt x="21" y="25"/>
                  <a:pt x="20" y="25"/>
                </a:cubicBezTo>
                <a:cubicBezTo>
                  <a:pt x="16" y="25"/>
                  <a:pt x="14" y="23"/>
                  <a:pt x="14" y="20"/>
                </a:cubicBezTo>
                <a:cubicBezTo>
                  <a:pt x="14" y="19"/>
                  <a:pt x="14" y="19"/>
                  <a:pt x="14" y="18"/>
                </a:cubicBezTo>
                <a:cubicBezTo>
                  <a:pt x="15" y="15"/>
                  <a:pt x="18" y="15"/>
                  <a:pt x="21" y="14"/>
                </a:cubicBezTo>
                <a:cubicBezTo>
                  <a:pt x="21" y="14"/>
                  <a:pt x="21" y="14"/>
                  <a:pt x="21" y="14"/>
                </a:cubicBezTo>
                <a:cubicBezTo>
                  <a:pt x="21" y="14"/>
                  <a:pt x="21" y="14"/>
                  <a:pt x="21" y="14"/>
                </a:cubicBezTo>
                <a:cubicBezTo>
                  <a:pt x="20" y="13"/>
                  <a:pt x="19" y="13"/>
                  <a:pt x="18" y="13"/>
                </a:cubicBezTo>
                <a:cubicBezTo>
                  <a:pt x="15" y="13"/>
                  <a:pt x="11" y="16"/>
                  <a:pt x="10" y="19"/>
                </a:cubicBezTo>
                <a:cubicBezTo>
                  <a:pt x="10" y="20"/>
                  <a:pt x="10" y="20"/>
                  <a:pt x="10" y="20"/>
                </a:cubicBezTo>
                <a:cubicBezTo>
                  <a:pt x="10" y="24"/>
                  <a:pt x="14" y="28"/>
                  <a:pt x="18" y="29"/>
                </a:cubicBezTo>
                <a:cubicBezTo>
                  <a:pt x="19" y="29"/>
                  <a:pt x="19" y="29"/>
                  <a:pt x="19" y="29"/>
                </a:cubicBezTo>
                <a:cubicBezTo>
                  <a:pt x="25" y="29"/>
                  <a:pt x="31" y="26"/>
                  <a:pt x="32" y="19"/>
                </a:cubicBezTo>
                <a:cubicBezTo>
                  <a:pt x="36" y="4"/>
                  <a:pt x="58" y="0"/>
                  <a:pt x="77" y="1"/>
                </a:cubicBezTo>
                <a:cubicBezTo>
                  <a:pt x="82" y="1"/>
                  <a:pt x="88" y="1"/>
                  <a:pt x="92" y="1"/>
                </a:cubicBezTo>
                <a:cubicBezTo>
                  <a:pt x="92" y="1"/>
                  <a:pt x="92" y="1"/>
                  <a:pt x="92" y="1"/>
                </a:cubicBezTo>
                <a:cubicBezTo>
                  <a:pt x="92" y="1"/>
                  <a:pt x="92" y="1"/>
                  <a:pt x="92" y="1"/>
                </a:cubicBezTo>
                <a:cubicBezTo>
                  <a:pt x="67" y="8"/>
                  <a:pt x="39" y="19"/>
                  <a:pt x="38" y="39"/>
                </a:cubicBezTo>
                <a:cubicBezTo>
                  <a:pt x="38" y="42"/>
                  <a:pt x="34" y="45"/>
                  <a:pt x="29" y="47"/>
                </a:cubicBezTo>
                <a:cubicBezTo>
                  <a:pt x="24" y="50"/>
                  <a:pt x="18" y="51"/>
                  <a:pt x="15" y="51"/>
                </a:cubicBezTo>
                <a:cubicBezTo>
                  <a:pt x="14" y="51"/>
                  <a:pt x="14" y="51"/>
                  <a:pt x="13" y="51"/>
                </a:cubicBezTo>
                <a:cubicBezTo>
                  <a:pt x="7" y="50"/>
                  <a:pt x="0" y="44"/>
                  <a:pt x="0" y="39"/>
                </a:cubicBezTo>
                <a:cubicBezTo>
                  <a:pt x="0" y="37"/>
                  <a:pt x="1" y="36"/>
                  <a:pt x="2" y="34"/>
                </a:cubicBezTo>
                <a:cubicBezTo>
                  <a:pt x="2" y="34"/>
                  <a:pt x="2" y="34"/>
                  <a:pt x="2" y="34"/>
                </a:cubicBezTo>
                <a:cubicBezTo>
                  <a:pt x="2" y="34"/>
                  <a:pt x="2" y="34"/>
                  <a:pt x="2" y="34"/>
                </a:cubicBezTo>
                <a:cubicBezTo>
                  <a:pt x="4" y="37"/>
                  <a:pt x="7" y="41"/>
                  <a:pt x="11" y="41"/>
                </a:cubicBezTo>
                <a:cubicBezTo>
                  <a:pt x="13" y="41"/>
                  <a:pt x="15" y="41"/>
                  <a:pt x="16" y="40"/>
                </a:cubicBezTo>
                <a:cubicBezTo>
                  <a:pt x="16" y="39"/>
                  <a:pt x="16" y="39"/>
                  <a:pt x="16" y="39"/>
                </a:cubicBezTo>
                <a:lnTo>
                  <a:pt x="16" y="40"/>
                </a:lnTo>
                <a:close/>
              </a:path>
            </a:pathLst>
          </a:custGeom>
          <a:solidFill>
            <a:srgbClr val="BBE4F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6" name="PA_矩形 262"/>
          <p:cNvSpPr>
            <a:spLocks noChangeArrowheads="1"/>
          </p:cNvSpPr>
          <p:nvPr>
            <p:custDataLst>
              <p:tags r:id="rId125"/>
            </p:custDataLst>
          </p:nvPr>
        </p:nvSpPr>
        <p:spPr bwMode="auto">
          <a:xfrm>
            <a:off x="2198688" y="4616450"/>
            <a:ext cx="7753350" cy="257175"/>
          </a:xfrm>
          <a:prstGeom prst="rect">
            <a:avLst/>
          </a:prstGeom>
          <a:solidFill>
            <a:srgbClr val="E4003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7" name="PA_任意多边形 263"/>
          <p:cNvSpPr>
            <a:spLocks/>
          </p:cNvSpPr>
          <p:nvPr>
            <p:custDataLst>
              <p:tags r:id="rId126"/>
            </p:custDataLst>
          </p:nvPr>
        </p:nvSpPr>
        <p:spPr bwMode="auto">
          <a:xfrm>
            <a:off x="2193925" y="4611688"/>
            <a:ext cx="7762875" cy="266700"/>
          </a:xfrm>
          <a:custGeom>
            <a:avLst/>
            <a:gdLst>
              <a:gd name="T0" fmla="*/ 4887 w 4890"/>
              <a:gd name="T1" fmla="*/ 165 h 168"/>
              <a:gd name="T2" fmla="*/ 4887 w 4890"/>
              <a:gd name="T3" fmla="*/ 162 h 168"/>
              <a:gd name="T4" fmla="*/ 6 w 4890"/>
              <a:gd name="T5" fmla="*/ 162 h 168"/>
              <a:gd name="T6" fmla="*/ 6 w 4890"/>
              <a:gd name="T7" fmla="*/ 6 h 168"/>
              <a:gd name="T8" fmla="*/ 4884 w 4890"/>
              <a:gd name="T9" fmla="*/ 6 h 168"/>
              <a:gd name="T10" fmla="*/ 4884 w 4890"/>
              <a:gd name="T11" fmla="*/ 165 h 168"/>
              <a:gd name="T12" fmla="*/ 4887 w 4890"/>
              <a:gd name="T13" fmla="*/ 165 h 168"/>
              <a:gd name="T14" fmla="*/ 4887 w 4890"/>
              <a:gd name="T15" fmla="*/ 162 h 168"/>
              <a:gd name="T16" fmla="*/ 4887 w 4890"/>
              <a:gd name="T17" fmla="*/ 165 h 168"/>
              <a:gd name="T18" fmla="*/ 4890 w 4890"/>
              <a:gd name="T19" fmla="*/ 165 h 168"/>
              <a:gd name="T20" fmla="*/ 4890 w 4890"/>
              <a:gd name="T21" fmla="*/ 0 h 168"/>
              <a:gd name="T22" fmla="*/ 0 w 4890"/>
              <a:gd name="T23" fmla="*/ 0 h 168"/>
              <a:gd name="T24" fmla="*/ 0 w 4890"/>
              <a:gd name="T25" fmla="*/ 168 h 168"/>
              <a:gd name="T26" fmla="*/ 4890 w 4890"/>
              <a:gd name="T27" fmla="*/ 168 h 168"/>
              <a:gd name="T28" fmla="*/ 4890 w 4890"/>
              <a:gd name="T29" fmla="*/ 165 h 168"/>
              <a:gd name="T30" fmla="*/ 4887 w 4890"/>
              <a:gd name="T31" fmla="*/ 165 h 1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4890" h="168">
                <a:moveTo>
                  <a:pt x="4887" y="165"/>
                </a:moveTo>
                <a:lnTo>
                  <a:pt x="4887" y="162"/>
                </a:lnTo>
                <a:lnTo>
                  <a:pt x="6" y="162"/>
                </a:lnTo>
                <a:lnTo>
                  <a:pt x="6" y="6"/>
                </a:lnTo>
                <a:lnTo>
                  <a:pt x="4884" y="6"/>
                </a:lnTo>
                <a:lnTo>
                  <a:pt x="4884" y="165"/>
                </a:lnTo>
                <a:lnTo>
                  <a:pt x="4887" y="165"/>
                </a:lnTo>
                <a:lnTo>
                  <a:pt x="4887" y="162"/>
                </a:lnTo>
                <a:lnTo>
                  <a:pt x="4887" y="165"/>
                </a:lnTo>
                <a:lnTo>
                  <a:pt x="4890" y="165"/>
                </a:lnTo>
                <a:lnTo>
                  <a:pt x="4890" y="0"/>
                </a:lnTo>
                <a:lnTo>
                  <a:pt x="0" y="0"/>
                </a:lnTo>
                <a:lnTo>
                  <a:pt x="0" y="168"/>
                </a:lnTo>
                <a:lnTo>
                  <a:pt x="4890" y="168"/>
                </a:lnTo>
                <a:lnTo>
                  <a:pt x="4890" y="165"/>
                </a:lnTo>
                <a:lnTo>
                  <a:pt x="4887" y="165"/>
                </a:lnTo>
                <a:close/>
              </a:path>
            </a:pathLst>
          </a:custGeom>
          <a:solidFill>
            <a:srgbClr val="F2DBC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8" name="PA_任意多边形 264"/>
          <p:cNvSpPr>
            <a:spLocks/>
          </p:cNvSpPr>
          <p:nvPr>
            <p:custDataLst>
              <p:tags r:id="rId127"/>
            </p:custDataLst>
          </p:nvPr>
        </p:nvSpPr>
        <p:spPr bwMode="auto">
          <a:xfrm>
            <a:off x="9753600" y="4789488"/>
            <a:ext cx="401638" cy="246063"/>
          </a:xfrm>
          <a:custGeom>
            <a:avLst/>
            <a:gdLst>
              <a:gd name="T0" fmla="*/ 83 w 168"/>
              <a:gd name="T1" fmla="*/ 7 h 103"/>
              <a:gd name="T2" fmla="*/ 94 w 168"/>
              <a:gd name="T3" fmla="*/ 37 h 103"/>
              <a:gd name="T4" fmla="*/ 86 w 168"/>
              <a:gd name="T5" fmla="*/ 24 h 103"/>
              <a:gd name="T6" fmla="*/ 88 w 168"/>
              <a:gd name="T7" fmla="*/ 29 h 103"/>
              <a:gd name="T8" fmla="*/ 89 w 168"/>
              <a:gd name="T9" fmla="*/ 30 h 103"/>
              <a:gd name="T10" fmla="*/ 86 w 168"/>
              <a:gd name="T11" fmla="*/ 21 h 103"/>
              <a:gd name="T12" fmla="*/ 122 w 168"/>
              <a:gd name="T13" fmla="*/ 28 h 103"/>
              <a:gd name="T14" fmla="*/ 145 w 168"/>
              <a:gd name="T15" fmla="*/ 61 h 103"/>
              <a:gd name="T16" fmla="*/ 136 w 168"/>
              <a:gd name="T17" fmla="*/ 90 h 103"/>
              <a:gd name="T18" fmla="*/ 126 w 168"/>
              <a:gd name="T19" fmla="*/ 72 h 103"/>
              <a:gd name="T20" fmla="*/ 126 w 168"/>
              <a:gd name="T21" fmla="*/ 72 h 103"/>
              <a:gd name="T22" fmla="*/ 126 w 168"/>
              <a:gd name="T23" fmla="*/ 72 h 103"/>
              <a:gd name="T24" fmla="*/ 133 w 168"/>
              <a:gd name="T25" fmla="*/ 74 h 103"/>
              <a:gd name="T26" fmla="*/ 132 w 168"/>
              <a:gd name="T27" fmla="*/ 81 h 103"/>
              <a:gd name="T28" fmla="*/ 116 w 168"/>
              <a:gd name="T29" fmla="*/ 75 h 103"/>
              <a:gd name="T30" fmla="*/ 154 w 168"/>
              <a:gd name="T31" fmla="*/ 93 h 103"/>
              <a:gd name="T32" fmla="*/ 125 w 168"/>
              <a:gd name="T33" fmla="*/ 102 h 103"/>
              <a:gd name="T34" fmla="*/ 89 w 168"/>
              <a:gd name="T35" fmla="*/ 75 h 103"/>
              <a:gd name="T36" fmla="*/ 95 w 168"/>
              <a:gd name="T37" fmla="*/ 46 h 103"/>
              <a:gd name="T38" fmla="*/ 76 w 168"/>
              <a:gd name="T39" fmla="*/ 42 h 103"/>
              <a:gd name="T40" fmla="*/ 41 w 168"/>
              <a:gd name="T41" fmla="*/ 53 h 103"/>
              <a:gd name="T42" fmla="*/ 34 w 168"/>
              <a:gd name="T43" fmla="*/ 56 h 103"/>
              <a:gd name="T44" fmla="*/ 28 w 168"/>
              <a:gd name="T45" fmla="*/ 67 h 103"/>
              <a:gd name="T46" fmla="*/ 36 w 168"/>
              <a:gd name="T47" fmla="*/ 59 h 103"/>
              <a:gd name="T48" fmla="*/ 2 w 168"/>
              <a:gd name="T49" fmla="*/ 66 h 103"/>
              <a:gd name="T50" fmla="*/ 4 w 168"/>
              <a:gd name="T51" fmla="*/ 50 h 103"/>
              <a:gd name="T52" fmla="*/ 15 w 168"/>
              <a:gd name="T53" fmla="*/ 31 h 103"/>
              <a:gd name="T54" fmla="*/ 44 w 168"/>
              <a:gd name="T55" fmla="*/ 32 h 103"/>
              <a:gd name="T56" fmla="*/ 31 w 168"/>
              <a:gd name="T57" fmla="*/ 24 h 103"/>
              <a:gd name="T58" fmla="*/ 36 w 168"/>
              <a:gd name="T59" fmla="*/ 25 h 103"/>
              <a:gd name="T60" fmla="*/ 25 w 168"/>
              <a:gd name="T61" fmla="*/ 12 h 103"/>
              <a:gd name="T62" fmla="*/ 65 w 168"/>
              <a:gd name="T63" fmla="*/ 0 h 103"/>
              <a:gd name="T64" fmla="*/ 55 w 168"/>
              <a:gd name="T65" fmla="*/ 7 h 103"/>
              <a:gd name="T66" fmla="*/ 39 w 168"/>
              <a:gd name="T67" fmla="*/ 37 h 103"/>
              <a:gd name="T68" fmla="*/ 31 w 168"/>
              <a:gd name="T69" fmla="*/ 30 h 103"/>
              <a:gd name="T70" fmla="*/ 31 w 168"/>
              <a:gd name="T71" fmla="*/ 24 h 103"/>
              <a:gd name="T72" fmla="*/ 43 w 168"/>
              <a:gd name="T73" fmla="*/ 36 h 103"/>
              <a:gd name="T74" fmla="*/ 14 w 168"/>
              <a:gd name="T75" fmla="*/ 31 h 103"/>
              <a:gd name="T76" fmla="*/ 4 w 168"/>
              <a:gd name="T77" fmla="*/ 50 h 103"/>
              <a:gd name="T78" fmla="*/ 18 w 168"/>
              <a:gd name="T79" fmla="*/ 79 h 103"/>
              <a:gd name="T80" fmla="*/ 34 w 168"/>
              <a:gd name="T81" fmla="*/ 59 h 103"/>
              <a:gd name="T82" fmla="*/ 31 w 168"/>
              <a:gd name="T83" fmla="*/ 68 h 103"/>
              <a:gd name="T84" fmla="*/ 26 w 168"/>
              <a:gd name="T85" fmla="*/ 63 h 103"/>
              <a:gd name="T86" fmla="*/ 41 w 168"/>
              <a:gd name="T87" fmla="*/ 53 h 103"/>
              <a:gd name="T88" fmla="*/ 76 w 168"/>
              <a:gd name="T89" fmla="*/ 42 h 103"/>
              <a:gd name="T90" fmla="*/ 95 w 168"/>
              <a:gd name="T91" fmla="*/ 46 h 103"/>
              <a:gd name="T92" fmla="*/ 97 w 168"/>
              <a:gd name="T93" fmla="*/ 80 h 103"/>
              <a:gd name="T94" fmla="*/ 125 w 168"/>
              <a:gd name="T95" fmla="*/ 102 h 103"/>
              <a:gd name="T96" fmla="*/ 135 w 168"/>
              <a:gd name="T97" fmla="*/ 100 h 103"/>
              <a:gd name="T98" fmla="*/ 128 w 168"/>
              <a:gd name="T99" fmla="*/ 69 h 103"/>
              <a:gd name="T100" fmla="*/ 132 w 168"/>
              <a:gd name="T101" fmla="*/ 79 h 103"/>
              <a:gd name="T102" fmla="*/ 130 w 168"/>
              <a:gd name="T103" fmla="*/ 72 h 103"/>
              <a:gd name="T104" fmla="*/ 126 w 168"/>
              <a:gd name="T105" fmla="*/ 72 h 103"/>
              <a:gd name="T106" fmla="*/ 127 w 168"/>
              <a:gd name="T107" fmla="*/ 87 h 103"/>
              <a:gd name="T108" fmla="*/ 145 w 168"/>
              <a:gd name="T109" fmla="*/ 61 h 103"/>
              <a:gd name="T110" fmla="*/ 133 w 168"/>
              <a:gd name="T111" fmla="*/ 38 h 103"/>
              <a:gd name="T112" fmla="*/ 77 w 168"/>
              <a:gd name="T113" fmla="*/ 30 h 103"/>
              <a:gd name="T114" fmla="*/ 91 w 168"/>
              <a:gd name="T115" fmla="*/ 27 h 103"/>
              <a:gd name="T116" fmla="*/ 89 w 168"/>
              <a:gd name="T117" fmla="*/ 30 h 103"/>
              <a:gd name="T118" fmla="*/ 89 w 168"/>
              <a:gd name="T119" fmla="*/ 30 h 103"/>
              <a:gd name="T120" fmla="*/ 86 w 168"/>
              <a:gd name="T121" fmla="*/ 24 h 103"/>
              <a:gd name="T122" fmla="*/ 107 w 168"/>
              <a:gd name="T123" fmla="*/ 21 h 103"/>
              <a:gd name="T124" fmla="*/ 83 w 168"/>
              <a:gd name="T125" fmla="*/ 7 h 1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68" h="103">
                <a:moveTo>
                  <a:pt x="65" y="0"/>
                </a:moveTo>
                <a:cubicBezTo>
                  <a:pt x="65" y="0"/>
                  <a:pt x="65" y="0"/>
                  <a:pt x="65" y="0"/>
                </a:cubicBezTo>
                <a:cubicBezTo>
                  <a:pt x="67" y="0"/>
                  <a:pt x="68" y="0"/>
                  <a:pt x="69" y="0"/>
                </a:cubicBezTo>
                <a:cubicBezTo>
                  <a:pt x="76" y="0"/>
                  <a:pt x="79" y="2"/>
                  <a:pt x="83" y="7"/>
                </a:cubicBezTo>
                <a:cubicBezTo>
                  <a:pt x="83" y="7"/>
                  <a:pt x="83" y="7"/>
                  <a:pt x="83" y="7"/>
                </a:cubicBezTo>
                <a:cubicBezTo>
                  <a:pt x="83" y="7"/>
                  <a:pt x="83" y="7"/>
                  <a:pt x="83" y="7"/>
                </a:cubicBezTo>
                <a:cubicBezTo>
                  <a:pt x="85" y="6"/>
                  <a:pt x="87" y="6"/>
                  <a:pt x="89" y="6"/>
                </a:cubicBezTo>
                <a:cubicBezTo>
                  <a:pt x="93" y="6"/>
                  <a:pt x="99" y="7"/>
                  <a:pt x="102" y="10"/>
                </a:cubicBezTo>
                <a:cubicBezTo>
                  <a:pt x="105" y="14"/>
                  <a:pt x="107" y="17"/>
                  <a:pt x="107" y="21"/>
                </a:cubicBezTo>
                <a:cubicBezTo>
                  <a:pt x="107" y="27"/>
                  <a:pt x="101" y="33"/>
                  <a:pt x="94" y="37"/>
                </a:cubicBezTo>
                <a:cubicBezTo>
                  <a:pt x="92" y="37"/>
                  <a:pt x="91" y="38"/>
                  <a:pt x="89" y="38"/>
                </a:cubicBezTo>
                <a:cubicBezTo>
                  <a:pt x="87" y="38"/>
                  <a:pt x="85" y="37"/>
                  <a:pt x="83" y="36"/>
                </a:cubicBezTo>
                <a:cubicBezTo>
                  <a:pt x="81" y="35"/>
                  <a:pt x="80" y="33"/>
                  <a:pt x="80" y="31"/>
                </a:cubicBezTo>
                <a:cubicBezTo>
                  <a:pt x="80" y="31"/>
                  <a:pt x="80" y="31"/>
                  <a:pt x="80" y="31"/>
                </a:cubicBezTo>
                <a:cubicBezTo>
                  <a:pt x="81" y="26"/>
                  <a:pt x="84" y="24"/>
                  <a:pt x="86" y="24"/>
                </a:cubicBezTo>
                <a:cubicBezTo>
                  <a:pt x="88" y="24"/>
                  <a:pt x="89" y="25"/>
                  <a:pt x="89" y="27"/>
                </a:cubicBezTo>
                <a:cubicBezTo>
                  <a:pt x="89" y="28"/>
                  <a:pt x="89" y="29"/>
                  <a:pt x="89" y="29"/>
                </a:cubicBezTo>
                <a:cubicBezTo>
                  <a:pt x="89" y="29"/>
                  <a:pt x="89" y="29"/>
                  <a:pt x="89" y="29"/>
                </a:cubicBezTo>
                <a:cubicBezTo>
                  <a:pt x="89" y="29"/>
                  <a:pt x="89" y="29"/>
                  <a:pt x="89" y="29"/>
                </a:cubicBezTo>
                <a:cubicBezTo>
                  <a:pt x="88" y="29"/>
                  <a:pt x="88" y="29"/>
                  <a:pt x="88" y="29"/>
                </a:cubicBezTo>
                <a:cubicBezTo>
                  <a:pt x="88" y="30"/>
                  <a:pt x="88" y="30"/>
                  <a:pt x="88" y="30"/>
                </a:cubicBezTo>
                <a:cubicBezTo>
                  <a:pt x="88" y="30"/>
                  <a:pt x="88" y="30"/>
                  <a:pt x="88" y="30"/>
                </a:cubicBezTo>
                <a:cubicBezTo>
                  <a:pt x="89" y="30"/>
                  <a:pt x="89" y="30"/>
                  <a:pt x="89" y="30"/>
                </a:cubicBezTo>
                <a:cubicBezTo>
                  <a:pt x="89" y="30"/>
                  <a:pt x="89" y="30"/>
                  <a:pt x="89" y="30"/>
                </a:cubicBezTo>
                <a:cubicBezTo>
                  <a:pt x="89" y="30"/>
                  <a:pt x="89" y="30"/>
                  <a:pt x="89" y="30"/>
                </a:cubicBezTo>
                <a:cubicBezTo>
                  <a:pt x="89" y="30"/>
                  <a:pt x="89" y="30"/>
                  <a:pt x="89" y="30"/>
                </a:cubicBezTo>
                <a:cubicBezTo>
                  <a:pt x="89" y="30"/>
                  <a:pt x="90" y="29"/>
                  <a:pt x="91" y="27"/>
                </a:cubicBezTo>
                <a:cubicBezTo>
                  <a:pt x="91" y="26"/>
                  <a:pt x="91" y="26"/>
                  <a:pt x="91" y="26"/>
                </a:cubicBezTo>
                <a:cubicBezTo>
                  <a:pt x="91" y="23"/>
                  <a:pt x="89" y="22"/>
                  <a:pt x="87" y="21"/>
                </a:cubicBezTo>
                <a:cubicBezTo>
                  <a:pt x="86" y="21"/>
                  <a:pt x="86" y="21"/>
                  <a:pt x="86" y="21"/>
                </a:cubicBezTo>
                <a:cubicBezTo>
                  <a:pt x="81" y="21"/>
                  <a:pt x="77" y="26"/>
                  <a:pt x="77" y="30"/>
                </a:cubicBezTo>
                <a:cubicBezTo>
                  <a:pt x="77" y="33"/>
                  <a:pt x="78" y="36"/>
                  <a:pt x="82" y="37"/>
                </a:cubicBezTo>
                <a:cubicBezTo>
                  <a:pt x="85" y="39"/>
                  <a:pt x="88" y="40"/>
                  <a:pt x="91" y="40"/>
                </a:cubicBezTo>
                <a:cubicBezTo>
                  <a:pt x="102" y="40"/>
                  <a:pt x="106" y="27"/>
                  <a:pt x="118" y="27"/>
                </a:cubicBezTo>
                <a:cubicBezTo>
                  <a:pt x="119" y="27"/>
                  <a:pt x="121" y="27"/>
                  <a:pt x="122" y="28"/>
                </a:cubicBezTo>
                <a:cubicBezTo>
                  <a:pt x="129" y="29"/>
                  <a:pt x="129" y="36"/>
                  <a:pt x="133" y="38"/>
                </a:cubicBezTo>
                <a:cubicBezTo>
                  <a:pt x="137" y="41"/>
                  <a:pt x="141" y="39"/>
                  <a:pt x="143" y="42"/>
                </a:cubicBezTo>
                <a:cubicBezTo>
                  <a:pt x="145" y="45"/>
                  <a:pt x="146" y="49"/>
                  <a:pt x="146" y="53"/>
                </a:cubicBezTo>
                <a:cubicBezTo>
                  <a:pt x="146" y="55"/>
                  <a:pt x="146" y="58"/>
                  <a:pt x="145" y="61"/>
                </a:cubicBezTo>
                <a:cubicBezTo>
                  <a:pt x="145" y="61"/>
                  <a:pt x="145" y="61"/>
                  <a:pt x="145" y="61"/>
                </a:cubicBezTo>
                <a:cubicBezTo>
                  <a:pt x="145" y="61"/>
                  <a:pt x="145" y="61"/>
                  <a:pt x="145" y="61"/>
                </a:cubicBezTo>
                <a:cubicBezTo>
                  <a:pt x="147" y="63"/>
                  <a:pt x="150" y="66"/>
                  <a:pt x="150" y="67"/>
                </a:cubicBezTo>
                <a:cubicBezTo>
                  <a:pt x="151" y="68"/>
                  <a:pt x="151" y="69"/>
                  <a:pt x="151" y="70"/>
                </a:cubicBezTo>
                <a:cubicBezTo>
                  <a:pt x="151" y="72"/>
                  <a:pt x="151" y="74"/>
                  <a:pt x="151" y="75"/>
                </a:cubicBezTo>
                <a:cubicBezTo>
                  <a:pt x="149" y="86"/>
                  <a:pt x="142" y="90"/>
                  <a:pt x="136" y="90"/>
                </a:cubicBezTo>
                <a:cubicBezTo>
                  <a:pt x="133" y="90"/>
                  <a:pt x="130" y="89"/>
                  <a:pt x="127" y="87"/>
                </a:cubicBezTo>
                <a:cubicBezTo>
                  <a:pt x="125" y="85"/>
                  <a:pt x="124" y="83"/>
                  <a:pt x="124" y="80"/>
                </a:cubicBezTo>
                <a:cubicBezTo>
                  <a:pt x="124" y="77"/>
                  <a:pt x="125" y="75"/>
                  <a:pt x="126" y="72"/>
                </a:cubicBezTo>
                <a:cubicBezTo>
                  <a:pt x="127" y="72"/>
                  <a:pt x="127" y="72"/>
                  <a:pt x="127" y="72"/>
                </a:cubicBezTo>
                <a:cubicBezTo>
                  <a:pt x="126" y="72"/>
                  <a:pt x="126" y="72"/>
                  <a:pt x="126" y="72"/>
                </a:cubicBezTo>
                <a:cubicBezTo>
                  <a:pt x="126" y="72"/>
                  <a:pt x="126" y="72"/>
                  <a:pt x="126" y="72"/>
                </a:cubicBezTo>
                <a:cubicBezTo>
                  <a:pt x="126" y="72"/>
                  <a:pt x="126" y="72"/>
                  <a:pt x="126" y="72"/>
                </a:cubicBezTo>
                <a:cubicBezTo>
                  <a:pt x="126" y="72"/>
                  <a:pt x="126" y="72"/>
                  <a:pt x="126" y="72"/>
                </a:cubicBezTo>
                <a:cubicBezTo>
                  <a:pt x="126" y="72"/>
                  <a:pt x="126" y="72"/>
                  <a:pt x="126" y="72"/>
                </a:cubicBezTo>
                <a:cubicBezTo>
                  <a:pt x="126" y="72"/>
                  <a:pt x="126" y="72"/>
                  <a:pt x="126" y="72"/>
                </a:cubicBezTo>
                <a:cubicBezTo>
                  <a:pt x="126" y="72"/>
                  <a:pt x="126" y="72"/>
                  <a:pt x="126" y="72"/>
                </a:cubicBezTo>
                <a:cubicBezTo>
                  <a:pt x="126" y="72"/>
                  <a:pt x="126" y="72"/>
                  <a:pt x="126" y="72"/>
                </a:cubicBezTo>
                <a:cubicBezTo>
                  <a:pt x="126" y="72"/>
                  <a:pt x="126" y="72"/>
                  <a:pt x="126" y="72"/>
                </a:cubicBezTo>
                <a:cubicBezTo>
                  <a:pt x="126" y="72"/>
                  <a:pt x="126" y="72"/>
                  <a:pt x="126" y="72"/>
                </a:cubicBezTo>
                <a:cubicBezTo>
                  <a:pt x="126" y="72"/>
                  <a:pt x="126" y="72"/>
                  <a:pt x="126" y="72"/>
                </a:cubicBezTo>
                <a:cubicBezTo>
                  <a:pt x="126" y="72"/>
                  <a:pt x="126" y="72"/>
                  <a:pt x="126" y="72"/>
                </a:cubicBezTo>
                <a:cubicBezTo>
                  <a:pt x="127" y="72"/>
                  <a:pt x="127" y="72"/>
                  <a:pt x="127" y="72"/>
                </a:cubicBezTo>
                <a:cubicBezTo>
                  <a:pt x="128" y="72"/>
                  <a:pt x="129" y="72"/>
                  <a:pt x="130" y="72"/>
                </a:cubicBezTo>
                <a:cubicBezTo>
                  <a:pt x="130" y="72"/>
                  <a:pt x="130" y="72"/>
                  <a:pt x="130" y="72"/>
                </a:cubicBezTo>
                <a:cubicBezTo>
                  <a:pt x="131" y="72"/>
                  <a:pt x="132" y="74"/>
                  <a:pt x="133" y="74"/>
                </a:cubicBezTo>
                <a:cubicBezTo>
                  <a:pt x="133" y="74"/>
                  <a:pt x="133" y="74"/>
                  <a:pt x="133" y="74"/>
                </a:cubicBezTo>
                <a:cubicBezTo>
                  <a:pt x="133" y="74"/>
                  <a:pt x="133" y="74"/>
                  <a:pt x="133" y="74"/>
                </a:cubicBezTo>
                <a:cubicBezTo>
                  <a:pt x="133" y="76"/>
                  <a:pt x="132" y="78"/>
                  <a:pt x="132" y="79"/>
                </a:cubicBezTo>
                <a:cubicBezTo>
                  <a:pt x="132" y="80"/>
                  <a:pt x="132" y="80"/>
                  <a:pt x="132" y="81"/>
                </a:cubicBezTo>
                <a:cubicBezTo>
                  <a:pt x="132" y="81"/>
                  <a:pt x="132" y="81"/>
                  <a:pt x="132" y="81"/>
                </a:cubicBezTo>
                <a:cubicBezTo>
                  <a:pt x="132" y="81"/>
                  <a:pt x="132" y="81"/>
                  <a:pt x="132" y="81"/>
                </a:cubicBezTo>
                <a:cubicBezTo>
                  <a:pt x="134" y="78"/>
                  <a:pt x="134" y="76"/>
                  <a:pt x="134" y="74"/>
                </a:cubicBezTo>
                <a:cubicBezTo>
                  <a:pt x="134" y="72"/>
                  <a:pt x="134" y="71"/>
                  <a:pt x="132" y="70"/>
                </a:cubicBezTo>
                <a:cubicBezTo>
                  <a:pt x="131" y="69"/>
                  <a:pt x="129" y="69"/>
                  <a:pt x="128" y="69"/>
                </a:cubicBezTo>
                <a:cubicBezTo>
                  <a:pt x="123" y="69"/>
                  <a:pt x="118" y="71"/>
                  <a:pt x="116" y="75"/>
                </a:cubicBezTo>
                <a:cubicBezTo>
                  <a:pt x="114" y="77"/>
                  <a:pt x="114" y="80"/>
                  <a:pt x="114" y="83"/>
                </a:cubicBezTo>
                <a:cubicBezTo>
                  <a:pt x="114" y="85"/>
                  <a:pt x="114" y="86"/>
                  <a:pt x="114" y="88"/>
                </a:cubicBezTo>
                <a:cubicBezTo>
                  <a:pt x="116" y="93"/>
                  <a:pt x="120" y="96"/>
                  <a:pt x="124" y="98"/>
                </a:cubicBezTo>
                <a:cubicBezTo>
                  <a:pt x="128" y="99"/>
                  <a:pt x="132" y="100"/>
                  <a:pt x="135" y="100"/>
                </a:cubicBezTo>
                <a:cubicBezTo>
                  <a:pt x="143" y="100"/>
                  <a:pt x="149" y="97"/>
                  <a:pt x="154" y="93"/>
                </a:cubicBezTo>
                <a:cubicBezTo>
                  <a:pt x="155" y="92"/>
                  <a:pt x="164" y="86"/>
                  <a:pt x="168" y="84"/>
                </a:cubicBezTo>
                <a:cubicBezTo>
                  <a:pt x="168" y="84"/>
                  <a:pt x="168" y="84"/>
                  <a:pt x="168" y="84"/>
                </a:cubicBezTo>
                <a:cubicBezTo>
                  <a:pt x="168" y="84"/>
                  <a:pt x="168" y="84"/>
                  <a:pt x="168" y="84"/>
                </a:cubicBezTo>
                <a:cubicBezTo>
                  <a:pt x="159" y="92"/>
                  <a:pt x="148" y="103"/>
                  <a:pt x="132" y="103"/>
                </a:cubicBezTo>
                <a:cubicBezTo>
                  <a:pt x="130" y="103"/>
                  <a:pt x="127" y="102"/>
                  <a:pt x="125" y="102"/>
                </a:cubicBezTo>
                <a:cubicBezTo>
                  <a:pt x="116" y="100"/>
                  <a:pt x="108" y="96"/>
                  <a:pt x="102" y="92"/>
                </a:cubicBezTo>
                <a:cubicBezTo>
                  <a:pt x="99" y="90"/>
                  <a:pt x="92" y="84"/>
                  <a:pt x="91" y="81"/>
                </a:cubicBezTo>
                <a:cubicBezTo>
                  <a:pt x="90" y="79"/>
                  <a:pt x="90" y="78"/>
                  <a:pt x="89" y="75"/>
                </a:cubicBezTo>
                <a:cubicBezTo>
                  <a:pt x="89" y="75"/>
                  <a:pt x="89" y="75"/>
                  <a:pt x="89" y="75"/>
                </a:cubicBezTo>
                <a:cubicBezTo>
                  <a:pt x="89" y="75"/>
                  <a:pt x="89" y="75"/>
                  <a:pt x="89" y="75"/>
                </a:cubicBezTo>
                <a:cubicBezTo>
                  <a:pt x="91" y="78"/>
                  <a:pt x="94" y="80"/>
                  <a:pt x="97" y="80"/>
                </a:cubicBezTo>
                <a:cubicBezTo>
                  <a:pt x="104" y="80"/>
                  <a:pt x="111" y="70"/>
                  <a:pt x="111" y="62"/>
                </a:cubicBezTo>
                <a:cubicBezTo>
                  <a:pt x="111" y="61"/>
                  <a:pt x="111" y="61"/>
                  <a:pt x="111" y="60"/>
                </a:cubicBezTo>
                <a:cubicBezTo>
                  <a:pt x="110" y="58"/>
                  <a:pt x="110" y="56"/>
                  <a:pt x="109" y="54"/>
                </a:cubicBezTo>
                <a:cubicBezTo>
                  <a:pt x="106" y="46"/>
                  <a:pt x="101" y="46"/>
                  <a:pt x="95" y="46"/>
                </a:cubicBezTo>
                <a:cubicBezTo>
                  <a:pt x="95" y="46"/>
                  <a:pt x="95" y="46"/>
                  <a:pt x="95" y="46"/>
                </a:cubicBezTo>
                <a:cubicBezTo>
                  <a:pt x="95" y="46"/>
                  <a:pt x="95" y="46"/>
                  <a:pt x="95" y="46"/>
                </a:cubicBezTo>
                <a:cubicBezTo>
                  <a:pt x="93" y="44"/>
                  <a:pt x="88" y="40"/>
                  <a:pt x="82" y="40"/>
                </a:cubicBezTo>
                <a:cubicBezTo>
                  <a:pt x="81" y="40"/>
                  <a:pt x="78" y="41"/>
                  <a:pt x="76" y="42"/>
                </a:cubicBezTo>
                <a:cubicBezTo>
                  <a:pt x="76" y="42"/>
                  <a:pt x="76" y="42"/>
                  <a:pt x="76" y="42"/>
                </a:cubicBezTo>
                <a:cubicBezTo>
                  <a:pt x="76" y="42"/>
                  <a:pt x="76" y="42"/>
                  <a:pt x="76" y="42"/>
                </a:cubicBezTo>
                <a:cubicBezTo>
                  <a:pt x="71" y="38"/>
                  <a:pt x="65" y="36"/>
                  <a:pt x="61" y="36"/>
                </a:cubicBezTo>
                <a:cubicBezTo>
                  <a:pt x="60" y="36"/>
                  <a:pt x="60" y="36"/>
                  <a:pt x="60" y="36"/>
                </a:cubicBezTo>
                <a:cubicBezTo>
                  <a:pt x="49" y="36"/>
                  <a:pt x="43" y="40"/>
                  <a:pt x="41" y="50"/>
                </a:cubicBezTo>
                <a:cubicBezTo>
                  <a:pt x="41" y="51"/>
                  <a:pt x="41" y="52"/>
                  <a:pt x="41" y="53"/>
                </a:cubicBezTo>
                <a:cubicBezTo>
                  <a:pt x="41" y="60"/>
                  <a:pt x="45" y="64"/>
                  <a:pt x="46" y="69"/>
                </a:cubicBezTo>
                <a:cubicBezTo>
                  <a:pt x="46" y="69"/>
                  <a:pt x="46" y="69"/>
                  <a:pt x="46" y="69"/>
                </a:cubicBezTo>
                <a:cubicBezTo>
                  <a:pt x="46" y="69"/>
                  <a:pt x="46" y="69"/>
                  <a:pt x="46" y="69"/>
                </a:cubicBezTo>
                <a:cubicBezTo>
                  <a:pt x="43" y="62"/>
                  <a:pt x="39" y="56"/>
                  <a:pt x="34" y="56"/>
                </a:cubicBezTo>
                <a:cubicBezTo>
                  <a:pt x="34" y="56"/>
                  <a:pt x="34" y="56"/>
                  <a:pt x="34" y="56"/>
                </a:cubicBezTo>
                <a:cubicBezTo>
                  <a:pt x="29" y="56"/>
                  <a:pt x="26" y="59"/>
                  <a:pt x="26" y="63"/>
                </a:cubicBezTo>
                <a:cubicBezTo>
                  <a:pt x="26" y="63"/>
                  <a:pt x="26" y="63"/>
                  <a:pt x="26" y="63"/>
                </a:cubicBezTo>
                <a:cubicBezTo>
                  <a:pt x="26" y="64"/>
                  <a:pt x="27" y="66"/>
                  <a:pt x="28" y="67"/>
                </a:cubicBezTo>
                <a:cubicBezTo>
                  <a:pt x="28" y="67"/>
                  <a:pt x="28" y="67"/>
                  <a:pt x="28" y="67"/>
                </a:cubicBezTo>
                <a:cubicBezTo>
                  <a:pt x="28" y="67"/>
                  <a:pt x="28" y="67"/>
                  <a:pt x="28" y="67"/>
                </a:cubicBezTo>
                <a:cubicBezTo>
                  <a:pt x="28" y="67"/>
                  <a:pt x="31" y="68"/>
                  <a:pt x="31" y="69"/>
                </a:cubicBezTo>
                <a:cubicBezTo>
                  <a:pt x="31" y="68"/>
                  <a:pt x="31" y="68"/>
                  <a:pt x="31" y="68"/>
                </a:cubicBezTo>
                <a:cubicBezTo>
                  <a:pt x="29" y="67"/>
                  <a:pt x="29" y="65"/>
                  <a:pt x="29" y="64"/>
                </a:cubicBezTo>
                <a:cubicBezTo>
                  <a:pt x="29" y="61"/>
                  <a:pt x="31" y="59"/>
                  <a:pt x="34" y="59"/>
                </a:cubicBezTo>
                <a:cubicBezTo>
                  <a:pt x="35" y="59"/>
                  <a:pt x="35" y="59"/>
                  <a:pt x="36" y="59"/>
                </a:cubicBezTo>
                <a:cubicBezTo>
                  <a:pt x="39" y="60"/>
                  <a:pt x="41" y="63"/>
                  <a:pt x="41" y="67"/>
                </a:cubicBezTo>
                <a:cubicBezTo>
                  <a:pt x="41" y="70"/>
                  <a:pt x="39" y="74"/>
                  <a:pt x="37" y="76"/>
                </a:cubicBezTo>
                <a:cubicBezTo>
                  <a:pt x="34" y="78"/>
                  <a:pt x="25" y="79"/>
                  <a:pt x="20" y="79"/>
                </a:cubicBezTo>
                <a:cubicBezTo>
                  <a:pt x="19" y="79"/>
                  <a:pt x="19" y="79"/>
                  <a:pt x="18" y="79"/>
                </a:cubicBezTo>
                <a:cubicBezTo>
                  <a:pt x="10" y="78"/>
                  <a:pt x="3" y="73"/>
                  <a:pt x="2" y="66"/>
                </a:cubicBezTo>
                <a:cubicBezTo>
                  <a:pt x="1" y="64"/>
                  <a:pt x="1" y="61"/>
                  <a:pt x="1" y="58"/>
                </a:cubicBezTo>
                <a:cubicBezTo>
                  <a:pt x="1" y="57"/>
                  <a:pt x="1" y="56"/>
                  <a:pt x="1" y="55"/>
                </a:cubicBezTo>
                <a:cubicBezTo>
                  <a:pt x="1" y="54"/>
                  <a:pt x="3" y="52"/>
                  <a:pt x="4" y="50"/>
                </a:cubicBezTo>
                <a:cubicBezTo>
                  <a:pt x="4" y="50"/>
                  <a:pt x="4" y="50"/>
                  <a:pt x="4" y="50"/>
                </a:cubicBezTo>
                <a:cubicBezTo>
                  <a:pt x="4" y="50"/>
                  <a:pt x="4" y="50"/>
                  <a:pt x="4" y="50"/>
                </a:cubicBezTo>
                <a:cubicBezTo>
                  <a:pt x="4" y="50"/>
                  <a:pt x="4" y="48"/>
                  <a:pt x="4" y="46"/>
                </a:cubicBezTo>
                <a:cubicBezTo>
                  <a:pt x="4" y="46"/>
                  <a:pt x="4" y="46"/>
                  <a:pt x="4" y="46"/>
                </a:cubicBezTo>
                <a:cubicBezTo>
                  <a:pt x="4" y="45"/>
                  <a:pt x="4" y="45"/>
                  <a:pt x="4" y="44"/>
                </a:cubicBezTo>
                <a:cubicBezTo>
                  <a:pt x="4" y="38"/>
                  <a:pt x="7" y="32"/>
                  <a:pt x="14" y="31"/>
                </a:cubicBezTo>
                <a:cubicBezTo>
                  <a:pt x="15" y="31"/>
                  <a:pt x="15" y="31"/>
                  <a:pt x="15" y="31"/>
                </a:cubicBezTo>
                <a:cubicBezTo>
                  <a:pt x="17" y="31"/>
                  <a:pt x="19" y="34"/>
                  <a:pt x="21" y="36"/>
                </a:cubicBezTo>
                <a:cubicBezTo>
                  <a:pt x="23" y="38"/>
                  <a:pt x="26" y="41"/>
                  <a:pt x="33" y="41"/>
                </a:cubicBezTo>
                <a:cubicBezTo>
                  <a:pt x="34" y="41"/>
                  <a:pt x="35" y="41"/>
                  <a:pt x="37" y="41"/>
                </a:cubicBezTo>
                <a:cubicBezTo>
                  <a:pt x="39" y="40"/>
                  <a:pt x="42" y="38"/>
                  <a:pt x="43" y="36"/>
                </a:cubicBezTo>
                <a:cubicBezTo>
                  <a:pt x="44" y="35"/>
                  <a:pt x="44" y="33"/>
                  <a:pt x="44" y="32"/>
                </a:cubicBezTo>
                <a:cubicBezTo>
                  <a:pt x="44" y="28"/>
                  <a:pt x="42" y="24"/>
                  <a:pt x="38" y="23"/>
                </a:cubicBezTo>
                <a:cubicBezTo>
                  <a:pt x="37" y="22"/>
                  <a:pt x="36" y="22"/>
                  <a:pt x="35" y="22"/>
                </a:cubicBezTo>
                <a:cubicBezTo>
                  <a:pt x="33" y="22"/>
                  <a:pt x="32" y="23"/>
                  <a:pt x="31" y="24"/>
                </a:cubicBezTo>
                <a:cubicBezTo>
                  <a:pt x="31" y="24"/>
                  <a:pt x="31" y="24"/>
                  <a:pt x="31" y="24"/>
                </a:cubicBezTo>
                <a:cubicBezTo>
                  <a:pt x="31" y="24"/>
                  <a:pt x="31" y="24"/>
                  <a:pt x="31" y="24"/>
                </a:cubicBezTo>
                <a:cubicBezTo>
                  <a:pt x="31" y="24"/>
                  <a:pt x="31" y="25"/>
                  <a:pt x="31" y="27"/>
                </a:cubicBezTo>
                <a:cubicBezTo>
                  <a:pt x="31" y="28"/>
                  <a:pt x="31" y="29"/>
                  <a:pt x="31" y="30"/>
                </a:cubicBezTo>
                <a:cubicBezTo>
                  <a:pt x="31" y="30"/>
                  <a:pt x="31" y="30"/>
                  <a:pt x="31" y="30"/>
                </a:cubicBezTo>
                <a:cubicBezTo>
                  <a:pt x="31" y="30"/>
                  <a:pt x="31" y="30"/>
                  <a:pt x="31" y="30"/>
                </a:cubicBezTo>
                <a:cubicBezTo>
                  <a:pt x="31" y="27"/>
                  <a:pt x="34" y="25"/>
                  <a:pt x="36" y="25"/>
                </a:cubicBezTo>
                <a:cubicBezTo>
                  <a:pt x="38" y="25"/>
                  <a:pt x="41" y="27"/>
                  <a:pt x="41" y="31"/>
                </a:cubicBezTo>
                <a:cubicBezTo>
                  <a:pt x="41" y="36"/>
                  <a:pt x="37" y="39"/>
                  <a:pt x="33" y="39"/>
                </a:cubicBezTo>
                <a:cubicBezTo>
                  <a:pt x="30" y="39"/>
                  <a:pt x="26" y="37"/>
                  <a:pt x="23" y="35"/>
                </a:cubicBezTo>
                <a:cubicBezTo>
                  <a:pt x="20" y="33"/>
                  <a:pt x="18" y="29"/>
                  <a:pt x="18" y="25"/>
                </a:cubicBezTo>
                <a:cubicBezTo>
                  <a:pt x="18" y="22"/>
                  <a:pt x="20" y="17"/>
                  <a:pt x="25" y="12"/>
                </a:cubicBezTo>
                <a:cubicBezTo>
                  <a:pt x="30" y="8"/>
                  <a:pt x="36" y="6"/>
                  <a:pt x="43" y="6"/>
                </a:cubicBezTo>
                <a:cubicBezTo>
                  <a:pt x="47" y="6"/>
                  <a:pt x="51" y="6"/>
                  <a:pt x="55" y="7"/>
                </a:cubicBezTo>
                <a:cubicBezTo>
                  <a:pt x="55" y="7"/>
                  <a:pt x="55" y="7"/>
                  <a:pt x="55" y="7"/>
                </a:cubicBezTo>
                <a:cubicBezTo>
                  <a:pt x="55" y="7"/>
                  <a:pt x="55" y="7"/>
                  <a:pt x="55" y="7"/>
                </a:cubicBezTo>
                <a:cubicBezTo>
                  <a:pt x="57" y="4"/>
                  <a:pt x="60" y="1"/>
                  <a:pt x="65" y="0"/>
                </a:cubicBezTo>
                <a:cubicBezTo>
                  <a:pt x="65" y="0"/>
                  <a:pt x="65" y="0"/>
                  <a:pt x="65" y="0"/>
                </a:cubicBezTo>
                <a:cubicBezTo>
                  <a:pt x="65" y="0"/>
                  <a:pt x="65" y="0"/>
                  <a:pt x="65" y="0"/>
                </a:cubicBezTo>
                <a:cubicBezTo>
                  <a:pt x="60" y="0"/>
                  <a:pt x="57" y="4"/>
                  <a:pt x="55" y="7"/>
                </a:cubicBezTo>
                <a:cubicBezTo>
                  <a:pt x="55" y="7"/>
                  <a:pt x="55" y="7"/>
                  <a:pt x="55" y="7"/>
                </a:cubicBezTo>
                <a:cubicBezTo>
                  <a:pt x="55" y="7"/>
                  <a:pt x="55" y="7"/>
                  <a:pt x="55" y="7"/>
                </a:cubicBezTo>
                <a:cubicBezTo>
                  <a:pt x="51" y="6"/>
                  <a:pt x="47" y="5"/>
                  <a:pt x="43" y="5"/>
                </a:cubicBezTo>
                <a:cubicBezTo>
                  <a:pt x="36" y="5"/>
                  <a:pt x="30" y="8"/>
                  <a:pt x="25" y="12"/>
                </a:cubicBezTo>
                <a:cubicBezTo>
                  <a:pt x="20" y="17"/>
                  <a:pt x="18" y="22"/>
                  <a:pt x="18" y="25"/>
                </a:cubicBezTo>
                <a:cubicBezTo>
                  <a:pt x="18" y="34"/>
                  <a:pt x="26" y="39"/>
                  <a:pt x="33" y="39"/>
                </a:cubicBezTo>
                <a:cubicBezTo>
                  <a:pt x="35" y="39"/>
                  <a:pt x="37" y="38"/>
                  <a:pt x="39" y="37"/>
                </a:cubicBezTo>
                <a:cubicBezTo>
                  <a:pt x="40" y="36"/>
                  <a:pt x="41" y="34"/>
                  <a:pt x="41" y="31"/>
                </a:cubicBezTo>
                <a:cubicBezTo>
                  <a:pt x="41" y="29"/>
                  <a:pt x="40" y="27"/>
                  <a:pt x="39" y="26"/>
                </a:cubicBezTo>
                <a:cubicBezTo>
                  <a:pt x="38" y="25"/>
                  <a:pt x="37" y="24"/>
                  <a:pt x="36" y="24"/>
                </a:cubicBezTo>
                <a:cubicBezTo>
                  <a:pt x="33" y="24"/>
                  <a:pt x="31" y="26"/>
                  <a:pt x="31" y="30"/>
                </a:cubicBezTo>
                <a:cubicBezTo>
                  <a:pt x="31" y="30"/>
                  <a:pt x="31" y="30"/>
                  <a:pt x="31" y="30"/>
                </a:cubicBezTo>
                <a:cubicBezTo>
                  <a:pt x="31" y="30"/>
                  <a:pt x="31" y="30"/>
                  <a:pt x="31" y="30"/>
                </a:cubicBezTo>
                <a:cubicBezTo>
                  <a:pt x="31" y="30"/>
                  <a:pt x="31" y="30"/>
                  <a:pt x="31" y="30"/>
                </a:cubicBezTo>
                <a:cubicBezTo>
                  <a:pt x="31" y="29"/>
                  <a:pt x="31" y="28"/>
                  <a:pt x="31" y="27"/>
                </a:cubicBezTo>
                <a:cubicBezTo>
                  <a:pt x="31" y="25"/>
                  <a:pt x="31" y="24"/>
                  <a:pt x="31" y="24"/>
                </a:cubicBezTo>
                <a:cubicBezTo>
                  <a:pt x="31" y="24"/>
                  <a:pt x="31" y="24"/>
                  <a:pt x="31" y="24"/>
                </a:cubicBezTo>
                <a:cubicBezTo>
                  <a:pt x="31" y="24"/>
                  <a:pt x="31" y="24"/>
                  <a:pt x="31" y="24"/>
                </a:cubicBezTo>
                <a:cubicBezTo>
                  <a:pt x="32" y="23"/>
                  <a:pt x="33" y="22"/>
                  <a:pt x="35" y="22"/>
                </a:cubicBezTo>
                <a:cubicBezTo>
                  <a:pt x="36" y="22"/>
                  <a:pt x="37" y="22"/>
                  <a:pt x="38" y="23"/>
                </a:cubicBezTo>
                <a:cubicBezTo>
                  <a:pt x="42" y="24"/>
                  <a:pt x="44" y="28"/>
                  <a:pt x="44" y="32"/>
                </a:cubicBezTo>
                <a:cubicBezTo>
                  <a:pt x="44" y="33"/>
                  <a:pt x="44" y="35"/>
                  <a:pt x="43" y="36"/>
                </a:cubicBezTo>
                <a:cubicBezTo>
                  <a:pt x="42" y="38"/>
                  <a:pt x="39" y="40"/>
                  <a:pt x="37" y="40"/>
                </a:cubicBezTo>
                <a:cubicBezTo>
                  <a:pt x="35" y="40"/>
                  <a:pt x="34" y="41"/>
                  <a:pt x="33" y="41"/>
                </a:cubicBezTo>
                <a:cubicBezTo>
                  <a:pt x="26" y="41"/>
                  <a:pt x="23" y="38"/>
                  <a:pt x="21" y="36"/>
                </a:cubicBezTo>
                <a:cubicBezTo>
                  <a:pt x="19" y="34"/>
                  <a:pt x="18" y="31"/>
                  <a:pt x="15" y="31"/>
                </a:cubicBezTo>
                <a:cubicBezTo>
                  <a:pt x="14" y="31"/>
                  <a:pt x="14" y="31"/>
                  <a:pt x="14" y="31"/>
                </a:cubicBezTo>
                <a:cubicBezTo>
                  <a:pt x="7" y="32"/>
                  <a:pt x="4" y="38"/>
                  <a:pt x="4" y="44"/>
                </a:cubicBezTo>
                <a:cubicBezTo>
                  <a:pt x="4" y="45"/>
                  <a:pt x="4" y="45"/>
                  <a:pt x="4" y="46"/>
                </a:cubicBezTo>
                <a:cubicBezTo>
                  <a:pt x="4" y="46"/>
                  <a:pt x="4" y="46"/>
                  <a:pt x="4" y="46"/>
                </a:cubicBezTo>
                <a:cubicBezTo>
                  <a:pt x="4" y="48"/>
                  <a:pt x="3" y="50"/>
                  <a:pt x="3" y="50"/>
                </a:cubicBezTo>
                <a:cubicBezTo>
                  <a:pt x="4" y="50"/>
                  <a:pt x="4" y="50"/>
                  <a:pt x="4" y="50"/>
                </a:cubicBezTo>
                <a:cubicBezTo>
                  <a:pt x="3" y="50"/>
                  <a:pt x="3" y="50"/>
                  <a:pt x="3" y="50"/>
                </a:cubicBezTo>
                <a:cubicBezTo>
                  <a:pt x="3" y="52"/>
                  <a:pt x="1" y="54"/>
                  <a:pt x="1" y="55"/>
                </a:cubicBezTo>
                <a:cubicBezTo>
                  <a:pt x="1" y="56"/>
                  <a:pt x="0" y="57"/>
                  <a:pt x="0" y="58"/>
                </a:cubicBezTo>
                <a:cubicBezTo>
                  <a:pt x="0" y="61"/>
                  <a:pt x="1" y="64"/>
                  <a:pt x="2" y="66"/>
                </a:cubicBezTo>
                <a:cubicBezTo>
                  <a:pt x="3" y="73"/>
                  <a:pt x="10" y="79"/>
                  <a:pt x="18" y="79"/>
                </a:cubicBezTo>
                <a:cubicBezTo>
                  <a:pt x="19" y="79"/>
                  <a:pt x="19" y="79"/>
                  <a:pt x="20" y="79"/>
                </a:cubicBezTo>
                <a:cubicBezTo>
                  <a:pt x="25" y="79"/>
                  <a:pt x="34" y="78"/>
                  <a:pt x="37" y="76"/>
                </a:cubicBezTo>
                <a:cubicBezTo>
                  <a:pt x="39" y="74"/>
                  <a:pt x="41" y="70"/>
                  <a:pt x="41" y="67"/>
                </a:cubicBezTo>
                <a:cubicBezTo>
                  <a:pt x="41" y="63"/>
                  <a:pt x="39" y="60"/>
                  <a:pt x="36" y="59"/>
                </a:cubicBezTo>
                <a:cubicBezTo>
                  <a:pt x="35" y="59"/>
                  <a:pt x="35" y="59"/>
                  <a:pt x="34" y="59"/>
                </a:cubicBezTo>
                <a:cubicBezTo>
                  <a:pt x="32" y="59"/>
                  <a:pt x="31" y="59"/>
                  <a:pt x="30" y="60"/>
                </a:cubicBezTo>
                <a:cubicBezTo>
                  <a:pt x="29" y="61"/>
                  <a:pt x="29" y="62"/>
                  <a:pt x="29" y="64"/>
                </a:cubicBezTo>
                <a:cubicBezTo>
                  <a:pt x="29" y="65"/>
                  <a:pt x="29" y="67"/>
                  <a:pt x="31" y="69"/>
                </a:cubicBezTo>
                <a:cubicBezTo>
                  <a:pt x="31" y="68"/>
                  <a:pt x="31" y="68"/>
                  <a:pt x="31" y="68"/>
                </a:cubicBezTo>
                <a:cubicBezTo>
                  <a:pt x="31" y="68"/>
                  <a:pt x="31" y="68"/>
                  <a:pt x="31" y="68"/>
                </a:cubicBezTo>
                <a:cubicBezTo>
                  <a:pt x="31" y="68"/>
                  <a:pt x="28" y="67"/>
                  <a:pt x="28" y="67"/>
                </a:cubicBezTo>
                <a:cubicBezTo>
                  <a:pt x="28" y="67"/>
                  <a:pt x="28" y="67"/>
                  <a:pt x="28" y="67"/>
                </a:cubicBezTo>
                <a:cubicBezTo>
                  <a:pt x="28" y="67"/>
                  <a:pt x="28" y="67"/>
                  <a:pt x="28" y="67"/>
                </a:cubicBezTo>
                <a:cubicBezTo>
                  <a:pt x="27" y="66"/>
                  <a:pt x="26" y="64"/>
                  <a:pt x="26" y="63"/>
                </a:cubicBezTo>
                <a:cubicBezTo>
                  <a:pt x="26" y="63"/>
                  <a:pt x="26" y="63"/>
                  <a:pt x="26" y="63"/>
                </a:cubicBezTo>
                <a:cubicBezTo>
                  <a:pt x="26" y="59"/>
                  <a:pt x="29" y="56"/>
                  <a:pt x="34" y="56"/>
                </a:cubicBezTo>
                <a:cubicBezTo>
                  <a:pt x="34" y="56"/>
                  <a:pt x="34" y="56"/>
                  <a:pt x="34" y="56"/>
                </a:cubicBezTo>
                <a:cubicBezTo>
                  <a:pt x="39" y="56"/>
                  <a:pt x="42" y="62"/>
                  <a:pt x="46" y="69"/>
                </a:cubicBezTo>
                <a:cubicBezTo>
                  <a:pt x="46" y="69"/>
                  <a:pt x="46" y="69"/>
                  <a:pt x="46" y="69"/>
                </a:cubicBezTo>
                <a:cubicBezTo>
                  <a:pt x="45" y="64"/>
                  <a:pt x="41" y="60"/>
                  <a:pt x="41" y="53"/>
                </a:cubicBezTo>
                <a:cubicBezTo>
                  <a:pt x="41" y="52"/>
                  <a:pt x="41" y="51"/>
                  <a:pt x="41" y="50"/>
                </a:cubicBezTo>
                <a:cubicBezTo>
                  <a:pt x="43" y="40"/>
                  <a:pt x="49" y="36"/>
                  <a:pt x="60" y="36"/>
                </a:cubicBezTo>
                <a:cubicBezTo>
                  <a:pt x="61" y="36"/>
                  <a:pt x="61" y="36"/>
                  <a:pt x="61" y="36"/>
                </a:cubicBezTo>
                <a:cubicBezTo>
                  <a:pt x="65" y="36"/>
                  <a:pt x="71" y="38"/>
                  <a:pt x="76" y="42"/>
                </a:cubicBezTo>
                <a:cubicBezTo>
                  <a:pt x="76" y="42"/>
                  <a:pt x="76" y="42"/>
                  <a:pt x="76" y="42"/>
                </a:cubicBezTo>
                <a:cubicBezTo>
                  <a:pt x="76" y="42"/>
                  <a:pt x="76" y="42"/>
                  <a:pt x="76" y="42"/>
                </a:cubicBezTo>
                <a:cubicBezTo>
                  <a:pt x="78" y="41"/>
                  <a:pt x="81" y="40"/>
                  <a:pt x="82" y="40"/>
                </a:cubicBezTo>
                <a:cubicBezTo>
                  <a:pt x="88" y="40"/>
                  <a:pt x="93" y="44"/>
                  <a:pt x="95" y="46"/>
                </a:cubicBezTo>
                <a:cubicBezTo>
                  <a:pt x="95" y="46"/>
                  <a:pt x="95" y="46"/>
                  <a:pt x="95" y="46"/>
                </a:cubicBezTo>
                <a:cubicBezTo>
                  <a:pt x="95" y="46"/>
                  <a:pt x="95" y="46"/>
                  <a:pt x="95" y="46"/>
                </a:cubicBezTo>
                <a:cubicBezTo>
                  <a:pt x="101" y="46"/>
                  <a:pt x="106" y="46"/>
                  <a:pt x="109" y="54"/>
                </a:cubicBezTo>
                <a:cubicBezTo>
                  <a:pt x="110" y="56"/>
                  <a:pt x="110" y="58"/>
                  <a:pt x="110" y="60"/>
                </a:cubicBezTo>
                <a:cubicBezTo>
                  <a:pt x="110" y="61"/>
                  <a:pt x="110" y="61"/>
                  <a:pt x="110" y="62"/>
                </a:cubicBezTo>
                <a:cubicBezTo>
                  <a:pt x="110" y="66"/>
                  <a:pt x="109" y="70"/>
                  <a:pt x="106" y="74"/>
                </a:cubicBezTo>
                <a:cubicBezTo>
                  <a:pt x="103" y="77"/>
                  <a:pt x="100" y="80"/>
                  <a:pt x="97" y="80"/>
                </a:cubicBezTo>
                <a:cubicBezTo>
                  <a:pt x="94" y="80"/>
                  <a:pt x="92" y="78"/>
                  <a:pt x="89" y="75"/>
                </a:cubicBezTo>
                <a:cubicBezTo>
                  <a:pt x="89" y="75"/>
                  <a:pt x="89" y="75"/>
                  <a:pt x="89" y="75"/>
                </a:cubicBezTo>
                <a:cubicBezTo>
                  <a:pt x="90" y="78"/>
                  <a:pt x="90" y="79"/>
                  <a:pt x="90" y="81"/>
                </a:cubicBezTo>
                <a:cubicBezTo>
                  <a:pt x="92" y="84"/>
                  <a:pt x="99" y="90"/>
                  <a:pt x="102" y="92"/>
                </a:cubicBezTo>
                <a:cubicBezTo>
                  <a:pt x="108" y="96"/>
                  <a:pt x="116" y="100"/>
                  <a:pt x="125" y="102"/>
                </a:cubicBezTo>
                <a:cubicBezTo>
                  <a:pt x="127" y="103"/>
                  <a:pt x="130" y="103"/>
                  <a:pt x="132" y="103"/>
                </a:cubicBezTo>
                <a:cubicBezTo>
                  <a:pt x="148" y="103"/>
                  <a:pt x="159" y="92"/>
                  <a:pt x="168" y="84"/>
                </a:cubicBezTo>
                <a:cubicBezTo>
                  <a:pt x="168" y="84"/>
                  <a:pt x="168" y="84"/>
                  <a:pt x="168" y="84"/>
                </a:cubicBezTo>
                <a:cubicBezTo>
                  <a:pt x="164" y="86"/>
                  <a:pt x="155" y="92"/>
                  <a:pt x="154" y="93"/>
                </a:cubicBezTo>
                <a:cubicBezTo>
                  <a:pt x="149" y="97"/>
                  <a:pt x="143" y="100"/>
                  <a:pt x="135" y="100"/>
                </a:cubicBezTo>
                <a:cubicBezTo>
                  <a:pt x="132" y="100"/>
                  <a:pt x="128" y="99"/>
                  <a:pt x="125" y="98"/>
                </a:cubicBezTo>
                <a:cubicBezTo>
                  <a:pt x="120" y="96"/>
                  <a:pt x="116" y="92"/>
                  <a:pt x="114" y="88"/>
                </a:cubicBezTo>
                <a:cubicBezTo>
                  <a:pt x="114" y="86"/>
                  <a:pt x="114" y="85"/>
                  <a:pt x="114" y="83"/>
                </a:cubicBezTo>
                <a:cubicBezTo>
                  <a:pt x="114" y="80"/>
                  <a:pt x="115" y="77"/>
                  <a:pt x="116" y="76"/>
                </a:cubicBezTo>
                <a:cubicBezTo>
                  <a:pt x="118" y="71"/>
                  <a:pt x="123" y="69"/>
                  <a:pt x="128" y="69"/>
                </a:cubicBezTo>
                <a:cubicBezTo>
                  <a:pt x="131" y="69"/>
                  <a:pt x="134" y="71"/>
                  <a:pt x="134" y="74"/>
                </a:cubicBezTo>
                <a:cubicBezTo>
                  <a:pt x="134" y="76"/>
                  <a:pt x="134" y="78"/>
                  <a:pt x="132" y="81"/>
                </a:cubicBezTo>
                <a:cubicBezTo>
                  <a:pt x="132" y="81"/>
                  <a:pt x="132" y="81"/>
                  <a:pt x="132" y="81"/>
                </a:cubicBezTo>
                <a:cubicBezTo>
                  <a:pt x="132" y="81"/>
                  <a:pt x="132" y="81"/>
                  <a:pt x="132" y="81"/>
                </a:cubicBezTo>
                <a:cubicBezTo>
                  <a:pt x="132" y="80"/>
                  <a:pt x="132" y="80"/>
                  <a:pt x="132" y="79"/>
                </a:cubicBezTo>
                <a:cubicBezTo>
                  <a:pt x="132" y="78"/>
                  <a:pt x="133" y="76"/>
                  <a:pt x="133" y="74"/>
                </a:cubicBezTo>
                <a:cubicBezTo>
                  <a:pt x="133" y="74"/>
                  <a:pt x="133" y="74"/>
                  <a:pt x="133" y="74"/>
                </a:cubicBezTo>
                <a:cubicBezTo>
                  <a:pt x="133" y="74"/>
                  <a:pt x="133" y="74"/>
                  <a:pt x="133" y="74"/>
                </a:cubicBezTo>
                <a:cubicBezTo>
                  <a:pt x="132" y="73"/>
                  <a:pt x="131" y="72"/>
                  <a:pt x="130" y="72"/>
                </a:cubicBezTo>
                <a:cubicBezTo>
                  <a:pt x="130" y="72"/>
                  <a:pt x="130" y="72"/>
                  <a:pt x="130" y="72"/>
                </a:cubicBezTo>
                <a:cubicBezTo>
                  <a:pt x="129" y="72"/>
                  <a:pt x="128" y="72"/>
                  <a:pt x="128" y="72"/>
                </a:cubicBezTo>
                <a:cubicBezTo>
                  <a:pt x="127" y="72"/>
                  <a:pt x="127" y="72"/>
                  <a:pt x="127" y="72"/>
                </a:cubicBezTo>
                <a:cubicBezTo>
                  <a:pt x="126" y="72"/>
                  <a:pt x="126" y="72"/>
                  <a:pt x="126" y="72"/>
                </a:cubicBezTo>
                <a:cubicBezTo>
                  <a:pt x="126" y="72"/>
                  <a:pt x="126" y="72"/>
                  <a:pt x="126" y="72"/>
                </a:cubicBezTo>
                <a:cubicBezTo>
                  <a:pt x="126" y="72"/>
                  <a:pt x="126" y="72"/>
                  <a:pt x="126" y="72"/>
                </a:cubicBezTo>
                <a:cubicBezTo>
                  <a:pt x="126" y="72"/>
                  <a:pt x="126" y="72"/>
                  <a:pt x="126" y="72"/>
                </a:cubicBezTo>
                <a:cubicBezTo>
                  <a:pt x="126" y="72"/>
                  <a:pt x="126" y="72"/>
                  <a:pt x="126" y="72"/>
                </a:cubicBezTo>
                <a:cubicBezTo>
                  <a:pt x="126" y="72"/>
                  <a:pt x="126" y="72"/>
                  <a:pt x="126" y="72"/>
                </a:cubicBezTo>
                <a:cubicBezTo>
                  <a:pt x="124" y="75"/>
                  <a:pt x="124" y="77"/>
                  <a:pt x="124" y="80"/>
                </a:cubicBezTo>
                <a:cubicBezTo>
                  <a:pt x="124" y="83"/>
                  <a:pt x="125" y="85"/>
                  <a:pt x="127" y="87"/>
                </a:cubicBezTo>
                <a:cubicBezTo>
                  <a:pt x="130" y="89"/>
                  <a:pt x="133" y="90"/>
                  <a:pt x="136" y="90"/>
                </a:cubicBezTo>
                <a:cubicBezTo>
                  <a:pt x="142" y="90"/>
                  <a:pt x="149" y="86"/>
                  <a:pt x="151" y="75"/>
                </a:cubicBezTo>
                <a:cubicBezTo>
                  <a:pt x="151" y="75"/>
                  <a:pt x="151" y="72"/>
                  <a:pt x="151" y="70"/>
                </a:cubicBezTo>
                <a:cubicBezTo>
                  <a:pt x="151" y="69"/>
                  <a:pt x="151" y="68"/>
                  <a:pt x="151" y="67"/>
                </a:cubicBezTo>
                <a:cubicBezTo>
                  <a:pt x="150" y="66"/>
                  <a:pt x="147" y="63"/>
                  <a:pt x="145" y="61"/>
                </a:cubicBezTo>
                <a:cubicBezTo>
                  <a:pt x="145" y="61"/>
                  <a:pt x="145" y="61"/>
                  <a:pt x="145" y="61"/>
                </a:cubicBezTo>
                <a:cubicBezTo>
                  <a:pt x="145" y="61"/>
                  <a:pt x="145" y="61"/>
                  <a:pt x="145" y="61"/>
                </a:cubicBezTo>
                <a:cubicBezTo>
                  <a:pt x="146" y="58"/>
                  <a:pt x="146" y="55"/>
                  <a:pt x="146" y="53"/>
                </a:cubicBezTo>
                <a:cubicBezTo>
                  <a:pt x="146" y="49"/>
                  <a:pt x="145" y="45"/>
                  <a:pt x="143" y="42"/>
                </a:cubicBezTo>
                <a:cubicBezTo>
                  <a:pt x="141" y="38"/>
                  <a:pt x="137" y="41"/>
                  <a:pt x="133" y="38"/>
                </a:cubicBezTo>
                <a:cubicBezTo>
                  <a:pt x="129" y="36"/>
                  <a:pt x="129" y="29"/>
                  <a:pt x="122" y="28"/>
                </a:cubicBezTo>
                <a:cubicBezTo>
                  <a:pt x="121" y="27"/>
                  <a:pt x="119" y="27"/>
                  <a:pt x="118" y="27"/>
                </a:cubicBezTo>
                <a:cubicBezTo>
                  <a:pt x="106" y="27"/>
                  <a:pt x="101" y="40"/>
                  <a:pt x="91" y="40"/>
                </a:cubicBezTo>
                <a:cubicBezTo>
                  <a:pt x="88" y="40"/>
                  <a:pt x="85" y="39"/>
                  <a:pt x="82" y="37"/>
                </a:cubicBezTo>
                <a:cubicBezTo>
                  <a:pt x="79" y="36"/>
                  <a:pt x="77" y="33"/>
                  <a:pt x="77" y="30"/>
                </a:cubicBezTo>
                <a:cubicBezTo>
                  <a:pt x="77" y="28"/>
                  <a:pt x="78" y="26"/>
                  <a:pt x="80" y="24"/>
                </a:cubicBezTo>
                <a:cubicBezTo>
                  <a:pt x="81" y="23"/>
                  <a:pt x="83" y="22"/>
                  <a:pt x="86" y="22"/>
                </a:cubicBezTo>
                <a:cubicBezTo>
                  <a:pt x="87" y="22"/>
                  <a:pt x="87" y="22"/>
                  <a:pt x="87" y="22"/>
                </a:cubicBezTo>
                <a:cubicBezTo>
                  <a:pt x="89" y="22"/>
                  <a:pt x="91" y="23"/>
                  <a:pt x="91" y="26"/>
                </a:cubicBezTo>
                <a:cubicBezTo>
                  <a:pt x="91" y="27"/>
                  <a:pt x="91" y="27"/>
                  <a:pt x="91" y="27"/>
                </a:cubicBezTo>
                <a:cubicBezTo>
                  <a:pt x="90" y="28"/>
                  <a:pt x="90" y="29"/>
                  <a:pt x="90" y="29"/>
                </a:cubicBezTo>
                <a:cubicBezTo>
                  <a:pt x="89" y="30"/>
                  <a:pt x="89" y="30"/>
                  <a:pt x="89" y="30"/>
                </a:cubicBezTo>
                <a:cubicBezTo>
                  <a:pt x="89" y="30"/>
                  <a:pt x="89" y="30"/>
                  <a:pt x="89" y="30"/>
                </a:cubicBezTo>
                <a:cubicBezTo>
                  <a:pt x="89" y="30"/>
                  <a:pt x="89" y="30"/>
                  <a:pt x="89" y="30"/>
                </a:cubicBezTo>
                <a:cubicBezTo>
                  <a:pt x="89" y="30"/>
                  <a:pt x="89" y="30"/>
                  <a:pt x="89" y="30"/>
                </a:cubicBezTo>
                <a:cubicBezTo>
                  <a:pt x="89" y="30"/>
                  <a:pt x="89" y="30"/>
                  <a:pt x="89" y="30"/>
                </a:cubicBezTo>
                <a:cubicBezTo>
                  <a:pt x="88" y="30"/>
                  <a:pt x="88" y="30"/>
                  <a:pt x="88" y="30"/>
                </a:cubicBezTo>
                <a:cubicBezTo>
                  <a:pt x="88" y="30"/>
                  <a:pt x="88" y="30"/>
                  <a:pt x="88" y="30"/>
                </a:cubicBezTo>
                <a:cubicBezTo>
                  <a:pt x="88" y="30"/>
                  <a:pt x="88" y="30"/>
                  <a:pt x="88" y="30"/>
                </a:cubicBezTo>
                <a:cubicBezTo>
                  <a:pt x="89" y="30"/>
                  <a:pt x="89" y="30"/>
                  <a:pt x="89" y="30"/>
                </a:cubicBezTo>
                <a:cubicBezTo>
                  <a:pt x="89" y="30"/>
                  <a:pt x="89" y="30"/>
                  <a:pt x="89" y="30"/>
                </a:cubicBezTo>
                <a:cubicBezTo>
                  <a:pt x="89" y="29"/>
                  <a:pt x="89" y="29"/>
                  <a:pt x="89" y="29"/>
                </a:cubicBezTo>
                <a:cubicBezTo>
                  <a:pt x="89" y="29"/>
                  <a:pt x="89" y="28"/>
                  <a:pt x="89" y="27"/>
                </a:cubicBezTo>
                <a:cubicBezTo>
                  <a:pt x="89" y="26"/>
                  <a:pt x="89" y="25"/>
                  <a:pt x="88" y="25"/>
                </a:cubicBezTo>
                <a:cubicBezTo>
                  <a:pt x="88" y="24"/>
                  <a:pt x="87" y="24"/>
                  <a:pt x="86" y="24"/>
                </a:cubicBezTo>
                <a:cubicBezTo>
                  <a:pt x="84" y="24"/>
                  <a:pt x="81" y="26"/>
                  <a:pt x="80" y="30"/>
                </a:cubicBezTo>
                <a:cubicBezTo>
                  <a:pt x="80" y="31"/>
                  <a:pt x="80" y="31"/>
                  <a:pt x="80" y="31"/>
                </a:cubicBezTo>
                <a:cubicBezTo>
                  <a:pt x="80" y="35"/>
                  <a:pt x="85" y="38"/>
                  <a:pt x="89" y="38"/>
                </a:cubicBezTo>
                <a:cubicBezTo>
                  <a:pt x="91" y="38"/>
                  <a:pt x="92" y="38"/>
                  <a:pt x="94" y="37"/>
                </a:cubicBezTo>
                <a:cubicBezTo>
                  <a:pt x="101" y="33"/>
                  <a:pt x="107" y="27"/>
                  <a:pt x="107" y="21"/>
                </a:cubicBezTo>
                <a:cubicBezTo>
                  <a:pt x="107" y="17"/>
                  <a:pt x="106" y="14"/>
                  <a:pt x="102" y="10"/>
                </a:cubicBezTo>
                <a:cubicBezTo>
                  <a:pt x="99" y="7"/>
                  <a:pt x="93" y="6"/>
                  <a:pt x="89" y="6"/>
                </a:cubicBezTo>
                <a:cubicBezTo>
                  <a:pt x="87" y="6"/>
                  <a:pt x="84" y="6"/>
                  <a:pt x="83" y="7"/>
                </a:cubicBezTo>
                <a:cubicBezTo>
                  <a:pt x="83" y="7"/>
                  <a:pt x="83" y="7"/>
                  <a:pt x="83" y="7"/>
                </a:cubicBezTo>
                <a:cubicBezTo>
                  <a:pt x="83" y="7"/>
                  <a:pt x="83" y="7"/>
                  <a:pt x="83" y="7"/>
                </a:cubicBezTo>
                <a:cubicBezTo>
                  <a:pt x="79" y="2"/>
                  <a:pt x="76" y="0"/>
                  <a:pt x="69" y="0"/>
                </a:cubicBezTo>
                <a:cubicBezTo>
                  <a:pt x="68" y="0"/>
                  <a:pt x="67" y="0"/>
                  <a:pt x="65" y="0"/>
                </a:cubicBezTo>
                <a:close/>
              </a:path>
            </a:pathLst>
          </a:custGeom>
          <a:solidFill>
            <a:srgbClr val="BBE4F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9" name="PA_任意多边形 265"/>
          <p:cNvSpPr>
            <a:spLocks/>
          </p:cNvSpPr>
          <p:nvPr>
            <p:custDataLst>
              <p:tags r:id="rId128"/>
            </p:custDataLst>
          </p:nvPr>
        </p:nvSpPr>
        <p:spPr bwMode="auto">
          <a:xfrm>
            <a:off x="9753600" y="4787900"/>
            <a:ext cx="401638" cy="255588"/>
          </a:xfrm>
          <a:custGeom>
            <a:avLst/>
            <a:gdLst>
              <a:gd name="T0" fmla="*/ 65 w 168"/>
              <a:gd name="T1" fmla="*/ 1 h 107"/>
              <a:gd name="T2" fmla="*/ 83 w 168"/>
              <a:gd name="T3" fmla="*/ 8 h 107"/>
              <a:gd name="T4" fmla="*/ 102 w 168"/>
              <a:gd name="T5" fmla="*/ 11 h 107"/>
              <a:gd name="T6" fmla="*/ 94 w 168"/>
              <a:gd name="T7" fmla="*/ 38 h 107"/>
              <a:gd name="T8" fmla="*/ 80 w 168"/>
              <a:gd name="T9" fmla="*/ 31 h 107"/>
              <a:gd name="T10" fmla="*/ 89 w 168"/>
              <a:gd name="T11" fmla="*/ 30 h 107"/>
              <a:gd name="T12" fmla="*/ 89 w 168"/>
              <a:gd name="T13" fmla="*/ 31 h 107"/>
              <a:gd name="T14" fmla="*/ 91 w 168"/>
              <a:gd name="T15" fmla="*/ 28 h 107"/>
              <a:gd name="T16" fmla="*/ 87 w 168"/>
              <a:gd name="T17" fmla="*/ 23 h 107"/>
              <a:gd name="T18" fmla="*/ 82 w 168"/>
              <a:gd name="T19" fmla="*/ 38 h 107"/>
              <a:gd name="T20" fmla="*/ 122 w 168"/>
              <a:gd name="T21" fmla="*/ 29 h 107"/>
              <a:gd name="T22" fmla="*/ 133 w 168"/>
              <a:gd name="T23" fmla="*/ 39 h 107"/>
              <a:gd name="T24" fmla="*/ 143 w 168"/>
              <a:gd name="T25" fmla="*/ 43 h 107"/>
              <a:gd name="T26" fmla="*/ 145 w 168"/>
              <a:gd name="T27" fmla="*/ 62 h 107"/>
              <a:gd name="T28" fmla="*/ 151 w 168"/>
              <a:gd name="T29" fmla="*/ 68 h 107"/>
              <a:gd name="T30" fmla="*/ 151 w 168"/>
              <a:gd name="T31" fmla="*/ 76 h 107"/>
              <a:gd name="T32" fmla="*/ 126 w 168"/>
              <a:gd name="T33" fmla="*/ 73 h 107"/>
              <a:gd name="T34" fmla="*/ 130 w 168"/>
              <a:gd name="T35" fmla="*/ 73 h 107"/>
              <a:gd name="T36" fmla="*/ 133 w 168"/>
              <a:gd name="T37" fmla="*/ 75 h 107"/>
              <a:gd name="T38" fmla="*/ 132 w 168"/>
              <a:gd name="T39" fmla="*/ 82 h 107"/>
              <a:gd name="T40" fmla="*/ 116 w 168"/>
              <a:gd name="T41" fmla="*/ 76 h 107"/>
              <a:gd name="T42" fmla="*/ 114 w 168"/>
              <a:gd name="T43" fmla="*/ 89 h 107"/>
              <a:gd name="T44" fmla="*/ 125 w 168"/>
              <a:gd name="T45" fmla="*/ 99 h 107"/>
              <a:gd name="T46" fmla="*/ 154 w 168"/>
              <a:gd name="T47" fmla="*/ 94 h 107"/>
              <a:gd name="T48" fmla="*/ 168 w 168"/>
              <a:gd name="T49" fmla="*/ 85 h 107"/>
              <a:gd name="T50" fmla="*/ 125 w 168"/>
              <a:gd name="T51" fmla="*/ 103 h 107"/>
              <a:gd name="T52" fmla="*/ 102 w 168"/>
              <a:gd name="T53" fmla="*/ 93 h 107"/>
              <a:gd name="T54" fmla="*/ 91 w 168"/>
              <a:gd name="T55" fmla="*/ 82 h 107"/>
              <a:gd name="T56" fmla="*/ 89 w 168"/>
              <a:gd name="T57" fmla="*/ 76 h 107"/>
              <a:gd name="T58" fmla="*/ 110 w 168"/>
              <a:gd name="T59" fmla="*/ 61 h 107"/>
              <a:gd name="T60" fmla="*/ 109 w 168"/>
              <a:gd name="T61" fmla="*/ 55 h 107"/>
              <a:gd name="T62" fmla="*/ 95 w 168"/>
              <a:gd name="T63" fmla="*/ 47 h 107"/>
              <a:gd name="T64" fmla="*/ 76 w 168"/>
              <a:gd name="T65" fmla="*/ 43 h 107"/>
              <a:gd name="T66" fmla="*/ 60 w 168"/>
              <a:gd name="T67" fmla="*/ 37 h 107"/>
              <a:gd name="T68" fmla="*/ 41 w 168"/>
              <a:gd name="T69" fmla="*/ 51 h 107"/>
              <a:gd name="T70" fmla="*/ 46 w 168"/>
              <a:gd name="T71" fmla="*/ 70 h 107"/>
              <a:gd name="T72" fmla="*/ 34 w 168"/>
              <a:gd name="T73" fmla="*/ 57 h 107"/>
              <a:gd name="T74" fmla="*/ 26 w 168"/>
              <a:gd name="T75" fmla="*/ 64 h 107"/>
              <a:gd name="T76" fmla="*/ 28 w 168"/>
              <a:gd name="T77" fmla="*/ 68 h 107"/>
              <a:gd name="T78" fmla="*/ 31 w 168"/>
              <a:gd name="T79" fmla="*/ 69 h 107"/>
              <a:gd name="T80" fmla="*/ 36 w 168"/>
              <a:gd name="T81" fmla="*/ 60 h 107"/>
              <a:gd name="T82" fmla="*/ 37 w 168"/>
              <a:gd name="T83" fmla="*/ 77 h 107"/>
              <a:gd name="T84" fmla="*/ 18 w 168"/>
              <a:gd name="T85" fmla="*/ 80 h 107"/>
              <a:gd name="T86" fmla="*/ 2 w 168"/>
              <a:gd name="T87" fmla="*/ 67 h 107"/>
              <a:gd name="T88" fmla="*/ 1 w 168"/>
              <a:gd name="T89" fmla="*/ 56 h 107"/>
              <a:gd name="T90" fmla="*/ 4 w 168"/>
              <a:gd name="T91" fmla="*/ 51 h 107"/>
              <a:gd name="T92" fmla="*/ 4 w 168"/>
              <a:gd name="T93" fmla="*/ 47 h 107"/>
              <a:gd name="T94" fmla="*/ 14 w 168"/>
              <a:gd name="T95" fmla="*/ 32 h 107"/>
              <a:gd name="T96" fmla="*/ 37 w 168"/>
              <a:gd name="T97" fmla="*/ 41 h 107"/>
              <a:gd name="T98" fmla="*/ 43 w 168"/>
              <a:gd name="T99" fmla="*/ 37 h 107"/>
              <a:gd name="T100" fmla="*/ 38 w 168"/>
              <a:gd name="T101" fmla="*/ 24 h 107"/>
              <a:gd name="T102" fmla="*/ 31 w 168"/>
              <a:gd name="T103" fmla="*/ 25 h 107"/>
              <a:gd name="T104" fmla="*/ 31 w 168"/>
              <a:gd name="T105" fmla="*/ 31 h 107"/>
              <a:gd name="T106" fmla="*/ 41 w 168"/>
              <a:gd name="T107" fmla="*/ 32 h 107"/>
              <a:gd name="T108" fmla="*/ 25 w 168"/>
              <a:gd name="T109" fmla="*/ 13 h 107"/>
              <a:gd name="T110" fmla="*/ 55 w 168"/>
              <a:gd name="T111" fmla="*/ 8 h 107"/>
              <a:gd name="T112" fmla="*/ 65 w 168"/>
              <a:gd name="T113" fmla="*/ 1 h 1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68" h="107">
                <a:moveTo>
                  <a:pt x="65" y="1"/>
                </a:moveTo>
                <a:cubicBezTo>
                  <a:pt x="75" y="0"/>
                  <a:pt x="79" y="3"/>
                  <a:pt x="83" y="8"/>
                </a:cubicBezTo>
                <a:cubicBezTo>
                  <a:pt x="87" y="6"/>
                  <a:pt x="98" y="7"/>
                  <a:pt x="102" y="11"/>
                </a:cubicBezTo>
                <a:cubicBezTo>
                  <a:pt x="112" y="22"/>
                  <a:pt x="104" y="33"/>
                  <a:pt x="94" y="38"/>
                </a:cubicBezTo>
                <a:cubicBezTo>
                  <a:pt x="88" y="40"/>
                  <a:pt x="79" y="38"/>
                  <a:pt x="80" y="31"/>
                </a:cubicBezTo>
                <a:cubicBezTo>
                  <a:pt x="81" y="24"/>
                  <a:pt x="91" y="22"/>
                  <a:pt x="89" y="30"/>
                </a:cubicBezTo>
                <a:cubicBezTo>
                  <a:pt x="87" y="30"/>
                  <a:pt x="89" y="31"/>
                  <a:pt x="89" y="31"/>
                </a:cubicBezTo>
                <a:cubicBezTo>
                  <a:pt x="89" y="31"/>
                  <a:pt x="90" y="30"/>
                  <a:pt x="91" y="28"/>
                </a:cubicBezTo>
                <a:cubicBezTo>
                  <a:pt x="91" y="25"/>
                  <a:pt x="89" y="23"/>
                  <a:pt x="87" y="23"/>
                </a:cubicBezTo>
                <a:cubicBezTo>
                  <a:pt x="78" y="22"/>
                  <a:pt x="73" y="33"/>
                  <a:pt x="82" y="38"/>
                </a:cubicBezTo>
                <a:cubicBezTo>
                  <a:pt x="101" y="49"/>
                  <a:pt x="104" y="24"/>
                  <a:pt x="122" y="29"/>
                </a:cubicBezTo>
                <a:cubicBezTo>
                  <a:pt x="129" y="30"/>
                  <a:pt x="129" y="37"/>
                  <a:pt x="133" y="39"/>
                </a:cubicBezTo>
                <a:cubicBezTo>
                  <a:pt x="137" y="42"/>
                  <a:pt x="141" y="40"/>
                  <a:pt x="143" y="43"/>
                </a:cubicBezTo>
                <a:cubicBezTo>
                  <a:pt x="147" y="48"/>
                  <a:pt x="147" y="55"/>
                  <a:pt x="145" y="62"/>
                </a:cubicBezTo>
                <a:cubicBezTo>
                  <a:pt x="147" y="64"/>
                  <a:pt x="150" y="67"/>
                  <a:pt x="151" y="68"/>
                </a:cubicBezTo>
                <a:cubicBezTo>
                  <a:pt x="152" y="70"/>
                  <a:pt x="151" y="76"/>
                  <a:pt x="151" y="76"/>
                </a:cubicBezTo>
                <a:cubicBezTo>
                  <a:pt x="147" y="103"/>
                  <a:pt x="114" y="90"/>
                  <a:pt x="126" y="73"/>
                </a:cubicBezTo>
                <a:cubicBezTo>
                  <a:pt x="126" y="73"/>
                  <a:pt x="129" y="73"/>
                  <a:pt x="130" y="73"/>
                </a:cubicBezTo>
                <a:cubicBezTo>
                  <a:pt x="131" y="73"/>
                  <a:pt x="132" y="74"/>
                  <a:pt x="133" y="75"/>
                </a:cubicBezTo>
                <a:cubicBezTo>
                  <a:pt x="132" y="78"/>
                  <a:pt x="131" y="80"/>
                  <a:pt x="132" y="82"/>
                </a:cubicBezTo>
                <a:cubicBezTo>
                  <a:pt x="141" y="67"/>
                  <a:pt x="121" y="67"/>
                  <a:pt x="116" y="76"/>
                </a:cubicBezTo>
                <a:cubicBezTo>
                  <a:pt x="114" y="79"/>
                  <a:pt x="113" y="84"/>
                  <a:pt x="114" y="89"/>
                </a:cubicBezTo>
                <a:cubicBezTo>
                  <a:pt x="116" y="94"/>
                  <a:pt x="120" y="97"/>
                  <a:pt x="125" y="99"/>
                </a:cubicBezTo>
                <a:cubicBezTo>
                  <a:pt x="136" y="104"/>
                  <a:pt x="147" y="100"/>
                  <a:pt x="154" y="94"/>
                </a:cubicBezTo>
                <a:cubicBezTo>
                  <a:pt x="155" y="93"/>
                  <a:pt x="164" y="87"/>
                  <a:pt x="168" y="85"/>
                </a:cubicBezTo>
                <a:cubicBezTo>
                  <a:pt x="158" y="94"/>
                  <a:pt x="145" y="107"/>
                  <a:pt x="125" y="103"/>
                </a:cubicBezTo>
                <a:cubicBezTo>
                  <a:pt x="116" y="101"/>
                  <a:pt x="108" y="97"/>
                  <a:pt x="102" y="93"/>
                </a:cubicBezTo>
                <a:cubicBezTo>
                  <a:pt x="99" y="91"/>
                  <a:pt x="92" y="85"/>
                  <a:pt x="91" y="82"/>
                </a:cubicBezTo>
                <a:cubicBezTo>
                  <a:pt x="90" y="80"/>
                  <a:pt x="90" y="79"/>
                  <a:pt x="89" y="76"/>
                </a:cubicBezTo>
                <a:cubicBezTo>
                  <a:pt x="98" y="88"/>
                  <a:pt x="111" y="73"/>
                  <a:pt x="110" y="61"/>
                </a:cubicBezTo>
                <a:cubicBezTo>
                  <a:pt x="110" y="59"/>
                  <a:pt x="110" y="57"/>
                  <a:pt x="109" y="55"/>
                </a:cubicBezTo>
                <a:cubicBezTo>
                  <a:pt x="106" y="47"/>
                  <a:pt x="101" y="47"/>
                  <a:pt x="95" y="47"/>
                </a:cubicBezTo>
                <a:cubicBezTo>
                  <a:pt x="93" y="44"/>
                  <a:pt x="85" y="39"/>
                  <a:pt x="76" y="43"/>
                </a:cubicBezTo>
                <a:cubicBezTo>
                  <a:pt x="71" y="39"/>
                  <a:pt x="64" y="36"/>
                  <a:pt x="60" y="37"/>
                </a:cubicBezTo>
                <a:cubicBezTo>
                  <a:pt x="49" y="37"/>
                  <a:pt x="43" y="41"/>
                  <a:pt x="41" y="51"/>
                </a:cubicBezTo>
                <a:cubicBezTo>
                  <a:pt x="40" y="59"/>
                  <a:pt x="44" y="65"/>
                  <a:pt x="46" y="70"/>
                </a:cubicBezTo>
                <a:cubicBezTo>
                  <a:pt x="43" y="63"/>
                  <a:pt x="39" y="57"/>
                  <a:pt x="34" y="57"/>
                </a:cubicBezTo>
                <a:cubicBezTo>
                  <a:pt x="29" y="57"/>
                  <a:pt x="26" y="61"/>
                  <a:pt x="26" y="64"/>
                </a:cubicBezTo>
                <a:cubicBezTo>
                  <a:pt x="26" y="65"/>
                  <a:pt x="27" y="67"/>
                  <a:pt x="28" y="68"/>
                </a:cubicBezTo>
                <a:cubicBezTo>
                  <a:pt x="28" y="68"/>
                  <a:pt x="31" y="69"/>
                  <a:pt x="31" y="69"/>
                </a:cubicBezTo>
                <a:cubicBezTo>
                  <a:pt x="26" y="65"/>
                  <a:pt x="29" y="58"/>
                  <a:pt x="36" y="60"/>
                </a:cubicBezTo>
                <a:cubicBezTo>
                  <a:pt x="42" y="61"/>
                  <a:pt x="43" y="72"/>
                  <a:pt x="37" y="77"/>
                </a:cubicBezTo>
                <a:cubicBezTo>
                  <a:pt x="34" y="79"/>
                  <a:pt x="23" y="80"/>
                  <a:pt x="18" y="80"/>
                </a:cubicBezTo>
                <a:cubicBezTo>
                  <a:pt x="10" y="80"/>
                  <a:pt x="3" y="74"/>
                  <a:pt x="2" y="67"/>
                </a:cubicBezTo>
                <a:cubicBezTo>
                  <a:pt x="1" y="64"/>
                  <a:pt x="0" y="59"/>
                  <a:pt x="1" y="56"/>
                </a:cubicBezTo>
                <a:cubicBezTo>
                  <a:pt x="1" y="55"/>
                  <a:pt x="3" y="53"/>
                  <a:pt x="4" y="51"/>
                </a:cubicBezTo>
                <a:cubicBezTo>
                  <a:pt x="4" y="51"/>
                  <a:pt x="4" y="48"/>
                  <a:pt x="4" y="47"/>
                </a:cubicBezTo>
                <a:cubicBezTo>
                  <a:pt x="3" y="41"/>
                  <a:pt x="6" y="33"/>
                  <a:pt x="14" y="32"/>
                </a:cubicBezTo>
                <a:cubicBezTo>
                  <a:pt x="21" y="32"/>
                  <a:pt x="18" y="43"/>
                  <a:pt x="37" y="41"/>
                </a:cubicBezTo>
                <a:cubicBezTo>
                  <a:pt x="39" y="41"/>
                  <a:pt x="42" y="39"/>
                  <a:pt x="43" y="37"/>
                </a:cubicBezTo>
                <a:cubicBezTo>
                  <a:pt x="45" y="33"/>
                  <a:pt x="44" y="26"/>
                  <a:pt x="38" y="24"/>
                </a:cubicBezTo>
                <a:cubicBezTo>
                  <a:pt x="36" y="23"/>
                  <a:pt x="32" y="23"/>
                  <a:pt x="31" y="25"/>
                </a:cubicBezTo>
                <a:cubicBezTo>
                  <a:pt x="31" y="25"/>
                  <a:pt x="30" y="29"/>
                  <a:pt x="31" y="31"/>
                </a:cubicBezTo>
                <a:cubicBezTo>
                  <a:pt x="30" y="24"/>
                  <a:pt x="41" y="23"/>
                  <a:pt x="41" y="32"/>
                </a:cubicBezTo>
                <a:cubicBezTo>
                  <a:pt x="41" y="49"/>
                  <a:pt x="3" y="35"/>
                  <a:pt x="25" y="13"/>
                </a:cubicBezTo>
                <a:cubicBezTo>
                  <a:pt x="32" y="6"/>
                  <a:pt x="44" y="5"/>
                  <a:pt x="55" y="8"/>
                </a:cubicBezTo>
                <a:cubicBezTo>
                  <a:pt x="57" y="5"/>
                  <a:pt x="60" y="1"/>
                  <a:pt x="65" y="1"/>
                </a:cubicBezTo>
                <a:close/>
              </a:path>
            </a:pathLst>
          </a:custGeom>
          <a:solidFill>
            <a:srgbClr val="BBE4F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0" name="PA_任意多边形 266"/>
          <p:cNvSpPr>
            <a:spLocks/>
          </p:cNvSpPr>
          <p:nvPr>
            <p:custDataLst>
              <p:tags r:id="rId129"/>
            </p:custDataLst>
          </p:nvPr>
        </p:nvSpPr>
        <p:spPr bwMode="auto">
          <a:xfrm>
            <a:off x="9120188" y="4840288"/>
            <a:ext cx="269875" cy="119063"/>
          </a:xfrm>
          <a:custGeom>
            <a:avLst/>
            <a:gdLst>
              <a:gd name="T0" fmla="*/ 62 w 113"/>
              <a:gd name="T1" fmla="*/ 12 h 50"/>
              <a:gd name="T2" fmla="*/ 63 w 113"/>
              <a:gd name="T3" fmla="*/ 12 h 50"/>
              <a:gd name="T4" fmla="*/ 78 w 113"/>
              <a:gd name="T5" fmla="*/ 23 h 50"/>
              <a:gd name="T6" fmla="*/ 60 w 113"/>
              <a:gd name="T7" fmla="*/ 28 h 50"/>
              <a:gd name="T8" fmla="*/ 67 w 113"/>
              <a:gd name="T9" fmla="*/ 24 h 50"/>
              <a:gd name="T10" fmla="*/ 68 w 113"/>
              <a:gd name="T11" fmla="*/ 24 h 50"/>
              <a:gd name="T12" fmla="*/ 60 w 113"/>
              <a:gd name="T13" fmla="*/ 32 h 50"/>
              <a:gd name="T14" fmla="*/ 113 w 113"/>
              <a:gd name="T15" fmla="*/ 23 h 50"/>
              <a:gd name="T16" fmla="*/ 82 w 113"/>
              <a:gd name="T17" fmla="*/ 43 h 50"/>
              <a:gd name="T18" fmla="*/ 25 w 113"/>
              <a:gd name="T19" fmla="*/ 37 h 50"/>
              <a:gd name="T20" fmla="*/ 23 w 113"/>
              <a:gd name="T21" fmla="*/ 26 h 50"/>
              <a:gd name="T22" fmla="*/ 62 w 113"/>
              <a:gd name="T23" fmla="*/ 44 h 50"/>
              <a:gd name="T24" fmla="*/ 72 w 113"/>
              <a:gd name="T25" fmla="*/ 40 h 50"/>
              <a:gd name="T26" fmla="*/ 50 w 113"/>
              <a:gd name="T27" fmla="*/ 23 h 50"/>
              <a:gd name="T28" fmla="*/ 39 w 113"/>
              <a:gd name="T29" fmla="*/ 16 h 50"/>
              <a:gd name="T30" fmla="*/ 35 w 113"/>
              <a:gd name="T31" fmla="*/ 15 h 50"/>
              <a:gd name="T32" fmla="*/ 29 w 113"/>
              <a:gd name="T33" fmla="*/ 17 h 50"/>
              <a:gd name="T34" fmla="*/ 22 w 113"/>
              <a:gd name="T35" fmla="*/ 25 h 50"/>
              <a:gd name="T36" fmla="*/ 15 w 113"/>
              <a:gd name="T37" fmla="*/ 16 h 50"/>
              <a:gd name="T38" fmla="*/ 10 w 113"/>
              <a:gd name="T39" fmla="*/ 18 h 50"/>
              <a:gd name="T40" fmla="*/ 20 w 113"/>
              <a:gd name="T41" fmla="*/ 25 h 50"/>
              <a:gd name="T42" fmla="*/ 1 w 113"/>
              <a:gd name="T43" fmla="*/ 20 h 50"/>
              <a:gd name="T44" fmla="*/ 17 w 113"/>
              <a:gd name="T45" fmla="*/ 7 h 50"/>
              <a:gd name="T46" fmla="*/ 28 w 113"/>
              <a:gd name="T47" fmla="*/ 0 h 50"/>
              <a:gd name="T48" fmla="*/ 44 w 113"/>
              <a:gd name="T49" fmla="*/ 6 h 50"/>
              <a:gd name="T50" fmla="*/ 53 w 113"/>
              <a:gd name="T51" fmla="*/ 2 h 50"/>
              <a:gd name="T52" fmla="*/ 44 w 113"/>
              <a:gd name="T53" fmla="*/ 6 h 50"/>
              <a:gd name="T54" fmla="*/ 28 w 113"/>
              <a:gd name="T55" fmla="*/ 0 h 50"/>
              <a:gd name="T56" fmla="*/ 17 w 113"/>
              <a:gd name="T57" fmla="*/ 7 h 50"/>
              <a:gd name="T58" fmla="*/ 0 w 113"/>
              <a:gd name="T59" fmla="*/ 18 h 50"/>
              <a:gd name="T60" fmla="*/ 14 w 113"/>
              <a:gd name="T61" fmla="*/ 32 h 50"/>
              <a:gd name="T62" fmla="*/ 18 w 113"/>
              <a:gd name="T63" fmla="*/ 19 h 50"/>
              <a:gd name="T64" fmla="*/ 10 w 113"/>
              <a:gd name="T65" fmla="*/ 18 h 50"/>
              <a:gd name="T66" fmla="*/ 20 w 113"/>
              <a:gd name="T67" fmla="*/ 18 h 50"/>
              <a:gd name="T68" fmla="*/ 28 w 113"/>
              <a:gd name="T69" fmla="*/ 17 h 50"/>
              <a:gd name="T70" fmla="*/ 29 w 113"/>
              <a:gd name="T71" fmla="*/ 17 h 50"/>
              <a:gd name="T72" fmla="*/ 39 w 113"/>
              <a:gd name="T73" fmla="*/ 16 h 50"/>
              <a:gd name="T74" fmla="*/ 48 w 113"/>
              <a:gd name="T75" fmla="*/ 18 h 50"/>
              <a:gd name="T76" fmla="*/ 49 w 113"/>
              <a:gd name="T77" fmla="*/ 25 h 50"/>
              <a:gd name="T78" fmla="*/ 82 w 113"/>
              <a:gd name="T79" fmla="*/ 39 h 50"/>
              <a:gd name="T80" fmla="*/ 59 w 113"/>
              <a:gd name="T81" fmla="*/ 43 h 50"/>
              <a:gd name="T82" fmla="*/ 22 w 113"/>
              <a:gd name="T83" fmla="*/ 26 h 50"/>
              <a:gd name="T84" fmla="*/ 53 w 113"/>
              <a:gd name="T85" fmla="*/ 50 h 50"/>
              <a:gd name="T86" fmla="*/ 97 w 113"/>
              <a:gd name="T87" fmla="*/ 33 h 50"/>
              <a:gd name="T88" fmla="*/ 69 w 113"/>
              <a:gd name="T89" fmla="*/ 36 h 50"/>
              <a:gd name="T90" fmla="*/ 60 w 113"/>
              <a:gd name="T91" fmla="*/ 24 h 50"/>
              <a:gd name="T92" fmla="*/ 68 w 113"/>
              <a:gd name="T93" fmla="*/ 24 h 50"/>
              <a:gd name="T94" fmla="*/ 64 w 113"/>
              <a:gd name="T95" fmla="*/ 24 h 50"/>
              <a:gd name="T96" fmla="*/ 63 w 113"/>
              <a:gd name="T97" fmla="*/ 32 h 50"/>
              <a:gd name="T98" fmla="*/ 78 w 113"/>
              <a:gd name="T99" fmla="*/ 23 h 50"/>
              <a:gd name="T100" fmla="*/ 62 w 113"/>
              <a:gd name="T101" fmla="*/ 12 h 50"/>
              <a:gd name="T102" fmla="*/ 53 w 113"/>
              <a:gd name="T103" fmla="*/ 2 h 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113" h="50">
                <a:moveTo>
                  <a:pt x="53" y="2"/>
                </a:moveTo>
                <a:cubicBezTo>
                  <a:pt x="53" y="2"/>
                  <a:pt x="53" y="2"/>
                  <a:pt x="53" y="2"/>
                </a:cubicBezTo>
                <a:cubicBezTo>
                  <a:pt x="60" y="3"/>
                  <a:pt x="61" y="8"/>
                  <a:pt x="62" y="12"/>
                </a:cubicBezTo>
                <a:cubicBezTo>
                  <a:pt x="62" y="12"/>
                  <a:pt x="62" y="12"/>
                  <a:pt x="62" y="12"/>
                </a:cubicBezTo>
                <a:cubicBezTo>
                  <a:pt x="62" y="12"/>
                  <a:pt x="62" y="12"/>
                  <a:pt x="62" y="12"/>
                </a:cubicBezTo>
                <a:cubicBezTo>
                  <a:pt x="63" y="12"/>
                  <a:pt x="63" y="12"/>
                  <a:pt x="63" y="12"/>
                </a:cubicBezTo>
                <a:cubicBezTo>
                  <a:pt x="67" y="12"/>
                  <a:pt x="71" y="13"/>
                  <a:pt x="74" y="15"/>
                </a:cubicBezTo>
                <a:cubicBezTo>
                  <a:pt x="76" y="17"/>
                  <a:pt x="78" y="20"/>
                  <a:pt x="78" y="23"/>
                </a:cubicBezTo>
                <a:cubicBezTo>
                  <a:pt x="78" y="23"/>
                  <a:pt x="78" y="23"/>
                  <a:pt x="78" y="23"/>
                </a:cubicBezTo>
                <a:cubicBezTo>
                  <a:pt x="78" y="31"/>
                  <a:pt x="73" y="34"/>
                  <a:pt x="69" y="34"/>
                </a:cubicBezTo>
                <a:cubicBezTo>
                  <a:pt x="66" y="34"/>
                  <a:pt x="64" y="33"/>
                  <a:pt x="63" y="32"/>
                </a:cubicBezTo>
                <a:cubicBezTo>
                  <a:pt x="61" y="31"/>
                  <a:pt x="60" y="30"/>
                  <a:pt x="60" y="28"/>
                </a:cubicBezTo>
                <a:cubicBezTo>
                  <a:pt x="60" y="27"/>
                  <a:pt x="61" y="26"/>
                  <a:pt x="61" y="25"/>
                </a:cubicBezTo>
                <a:cubicBezTo>
                  <a:pt x="62" y="24"/>
                  <a:pt x="63" y="24"/>
                  <a:pt x="64" y="24"/>
                </a:cubicBezTo>
                <a:cubicBezTo>
                  <a:pt x="65" y="24"/>
                  <a:pt x="66" y="24"/>
                  <a:pt x="67" y="24"/>
                </a:cubicBezTo>
                <a:cubicBezTo>
                  <a:pt x="68" y="24"/>
                  <a:pt x="68" y="24"/>
                  <a:pt x="68" y="24"/>
                </a:cubicBezTo>
                <a:cubicBezTo>
                  <a:pt x="68" y="24"/>
                  <a:pt x="68" y="24"/>
                  <a:pt x="68" y="24"/>
                </a:cubicBezTo>
                <a:cubicBezTo>
                  <a:pt x="68" y="24"/>
                  <a:pt x="68" y="24"/>
                  <a:pt x="68" y="24"/>
                </a:cubicBezTo>
                <a:cubicBezTo>
                  <a:pt x="67" y="22"/>
                  <a:pt x="65" y="22"/>
                  <a:pt x="64" y="22"/>
                </a:cubicBezTo>
                <a:cubicBezTo>
                  <a:pt x="61" y="22"/>
                  <a:pt x="58" y="25"/>
                  <a:pt x="58" y="28"/>
                </a:cubicBezTo>
                <a:cubicBezTo>
                  <a:pt x="58" y="29"/>
                  <a:pt x="59" y="31"/>
                  <a:pt x="60" y="32"/>
                </a:cubicBezTo>
                <a:cubicBezTo>
                  <a:pt x="62" y="35"/>
                  <a:pt x="65" y="36"/>
                  <a:pt x="69" y="36"/>
                </a:cubicBezTo>
                <a:cubicBezTo>
                  <a:pt x="81" y="36"/>
                  <a:pt x="99" y="25"/>
                  <a:pt x="113" y="23"/>
                </a:cubicBezTo>
                <a:cubicBezTo>
                  <a:pt x="113" y="23"/>
                  <a:pt x="113" y="23"/>
                  <a:pt x="113" y="23"/>
                </a:cubicBezTo>
                <a:cubicBezTo>
                  <a:pt x="112" y="23"/>
                  <a:pt x="112" y="23"/>
                  <a:pt x="112" y="23"/>
                </a:cubicBezTo>
                <a:cubicBezTo>
                  <a:pt x="108" y="25"/>
                  <a:pt x="100" y="32"/>
                  <a:pt x="97" y="33"/>
                </a:cubicBezTo>
                <a:cubicBezTo>
                  <a:pt x="93" y="35"/>
                  <a:pt x="86" y="41"/>
                  <a:pt x="82" y="43"/>
                </a:cubicBezTo>
                <a:cubicBezTo>
                  <a:pt x="74" y="47"/>
                  <a:pt x="63" y="50"/>
                  <a:pt x="54" y="50"/>
                </a:cubicBezTo>
                <a:cubicBezTo>
                  <a:pt x="53" y="50"/>
                  <a:pt x="53" y="50"/>
                  <a:pt x="53" y="50"/>
                </a:cubicBezTo>
                <a:cubicBezTo>
                  <a:pt x="45" y="50"/>
                  <a:pt x="34" y="47"/>
                  <a:pt x="25" y="37"/>
                </a:cubicBezTo>
                <a:cubicBezTo>
                  <a:pt x="22" y="35"/>
                  <a:pt x="21" y="34"/>
                  <a:pt x="21" y="31"/>
                </a:cubicBezTo>
                <a:cubicBezTo>
                  <a:pt x="21" y="30"/>
                  <a:pt x="22" y="29"/>
                  <a:pt x="23" y="27"/>
                </a:cubicBezTo>
                <a:cubicBezTo>
                  <a:pt x="23" y="26"/>
                  <a:pt x="23" y="26"/>
                  <a:pt x="23" y="26"/>
                </a:cubicBezTo>
                <a:cubicBezTo>
                  <a:pt x="22" y="27"/>
                  <a:pt x="22" y="27"/>
                  <a:pt x="22" y="27"/>
                </a:cubicBezTo>
                <a:cubicBezTo>
                  <a:pt x="29" y="41"/>
                  <a:pt x="45" y="44"/>
                  <a:pt x="59" y="44"/>
                </a:cubicBezTo>
                <a:cubicBezTo>
                  <a:pt x="60" y="44"/>
                  <a:pt x="61" y="44"/>
                  <a:pt x="62" y="44"/>
                </a:cubicBezTo>
                <a:cubicBezTo>
                  <a:pt x="69" y="43"/>
                  <a:pt x="77" y="40"/>
                  <a:pt x="82" y="39"/>
                </a:cubicBezTo>
                <a:cubicBezTo>
                  <a:pt x="81" y="38"/>
                  <a:pt x="81" y="38"/>
                  <a:pt x="81" y="38"/>
                </a:cubicBezTo>
                <a:cubicBezTo>
                  <a:pt x="79" y="39"/>
                  <a:pt x="76" y="40"/>
                  <a:pt x="72" y="40"/>
                </a:cubicBezTo>
                <a:cubicBezTo>
                  <a:pt x="67" y="40"/>
                  <a:pt x="61" y="38"/>
                  <a:pt x="57" y="36"/>
                </a:cubicBezTo>
                <a:cubicBezTo>
                  <a:pt x="52" y="33"/>
                  <a:pt x="50" y="30"/>
                  <a:pt x="50" y="25"/>
                </a:cubicBezTo>
                <a:cubicBezTo>
                  <a:pt x="50" y="24"/>
                  <a:pt x="50" y="24"/>
                  <a:pt x="50" y="23"/>
                </a:cubicBezTo>
                <a:cubicBezTo>
                  <a:pt x="50" y="23"/>
                  <a:pt x="50" y="23"/>
                  <a:pt x="50" y="23"/>
                </a:cubicBezTo>
                <a:cubicBezTo>
                  <a:pt x="50" y="20"/>
                  <a:pt x="47" y="14"/>
                  <a:pt x="43" y="14"/>
                </a:cubicBezTo>
                <a:cubicBezTo>
                  <a:pt x="41" y="14"/>
                  <a:pt x="40" y="15"/>
                  <a:pt x="39" y="16"/>
                </a:cubicBezTo>
                <a:cubicBezTo>
                  <a:pt x="39" y="16"/>
                  <a:pt x="39" y="16"/>
                  <a:pt x="39" y="16"/>
                </a:cubicBezTo>
                <a:cubicBezTo>
                  <a:pt x="39" y="16"/>
                  <a:pt x="39" y="16"/>
                  <a:pt x="39" y="16"/>
                </a:cubicBezTo>
                <a:cubicBezTo>
                  <a:pt x="38" y="15"/>
                  <a:pt x="36" y="15"/>
                  <a:pt x="35" y="15"/>
                </a:cubicBezTo>
                <a:cubicBezTo>
                  <a:pt x="32" y="15"/>
                  <a:pt x="30" y="16"/>
                  <a:pt x="29" y="17"/>
                </a:cubicBezTo>
                <a:cubicBezTo>
                  <a:pt x="29" y="17"/>
                  <a:pt x="29" y="17"/>
                  <a:pt x="29" y="17"/>
                </a:cubicBezTo>
                <a:cubicBezTo>
                  <a:pt x="29" y="17"/>
                  <a:pt x="29" y="17"/>
                  <a:pt x="29" y="17"/>
                </a:cubicBezTo>
                <a:cubicBezTo>
                  <a:pt x="28" y="17"/>
                  <a:pt x="28" y="17"/>
                  <a:pt x="28" y="17"/>
                </a:cubicBezTo>
                <a:cubicBezTo>
                  <a:pt x="25" y="17"/>
                  <a:pt x="23" y="21"/>
                  <a:pt x="22" y="25"/>
                </a:cubicBezTo>
                <a:cubicBezTo>
                  <a:pt x="22" y="25"/>
                  <a:pt x="22" y="25"/>
                  <a:pt x="22" y="25"/>
                </a:cubicBezTo>
                <a:cubicBezTo>
                  <a:pt x="22" y="25"/>
                  <a:pt x="22" y="25"/>
                  <a:pt x="22" y="25"/>
                </a:cubicBezTo>
                <a:cubicBezTo>
                  <a:pt x="22" y="23"/>
                  <a:pt x="22" y="19"/>
                  <a:pt x="20" y="18"/>
                </a:cubicBezTo>
                <a:cubicBezTo>
                  <a:pt x="19" y="17"/>
                  <a:pt x="17" y="16"/>
                  <a:pt x="15" y="16"/>
                </a:cubicBezTo>
                <a:cubicBezTo>
                  <a:pt x="13" y="16"/>
                  <a:pt x="12" y="17"/>
                  <a:pt x="10" y="18"/>
                </a:cubicBezTo>
                <a:cubicBezTo>
                  <a:pt x="10" y="18"/>
                  <a:pt x="10" y="18"/>
                  <a:pt x="10" y="18"/>
                </a:cubicBezTo>
                <a:cubicBezTo>
                  <a:pt x="10" y="18"/>
                  <a:pt x="10" y="18"/>
                  <a:pt x="10" y="18"/>
                </a:cubicBezTo>
                <a:cubicBezTo>
                  <a:pt x="11" y="18"/>
                  <a:pt x="12" y="18"/>
                  <a:pt x="12" y="18"/>
                </a:cubicBezTo>
                <a:cubicBezTo>
                  <a:pt x="16" y="18"/>
                  <a:pt x="20" y="19"/>
                  <a:pt x="20" y="24"/>
                </a:cubicBezTo>
                <a:cubicBezTo>
                  <a:pt x="20" y="25"/>
                  <a:pt x="20" y="25"/>
                  <a:pt x="20" y="25"/>
                </a:cubicBezTo>
                <a:cubicBezTo>
                  <a:pt x="20" y="30"/>
                  <a:pt x="18" y="32"/>
                  <a:pt x="14" y="32"/>
                </a:cubicBezTo>
                <a:cubicBezTo>
                  <a:pt x="12" y="32"/>
                  <a:pt x="11" y="32"/>
                  <a:pt x="9" y="31"/>
                </a:cubicBezTo>
                <a:cubicBezTo>
                  <a:pt x="4" y="29"/>
                  <a:pt x="1" y="25"/>
                  <a:pt x="1" y="20"/>
                </a:cubicBezTo>
                <a:cubicBezTo>
                  <a:pt x="1" y="20"/>
                  <a:pt x="1" y="19"/>
                  <a:pt x="1" y="18"/>
                </a:cubicBezTo>
                <a:cubicBezTo>
                  <a:pt x="1" y="10"/>
                  <a:pt x="5" y="7"/>
                  <a:pt x="12" y="7"/>
                </a:cubicBezTo>
                <a:cubicBezTo>
                  <a:pt x="14" y="7"/>
                  <a:pt x="15" y="7"/>
                  <a:pt x="17" y="7"/>
                </a:cubicBezTo>
                <a:cubicBezTo>
                  <a:pt x="17" y="7"/>
                  <a:pt x="17" y="7"/>
                  <a:pt x="17" y="7"/>
                </a:cubicBezTo>
                <a:cubicBezTo>
                  <a:pt x="17" y="7"/>
                  <a:pt x="17" y="7"/>
                  <a:pt x="17" y="7"/>
                </a:cubicBezTo>
                <a:cubicBezTo>
                  <a:pt x="20" y="2"/>
                  <a:pt x="24" y="0"/>
                  <a:pt x="28" y="0"/>
                </a:cubicBezTo>
                <a:cubicBezTo>
                  <a:pt x="33" y="0"/>
                  <a:pt x="38" y="2"/>
                  <a:pt x="44" y="6"/>
                </a:cubicBezTo>
                <a:cubicBezTo>
                  <a:pt x="44" y="6"/>
                  <a:pt x="44" y="6"/>
                  <a:pt x="44" y="6"/>
                </a:cubicBezTo>
                <a:cubicBezTo>
                  <a:pt x="44" y="6"/>
                  <a:pt x="44" y="6"/>
                  <a:pt x="44" y="6"/>
                </a:cubicBezTo>
                <a:cubicBezTo>
                  <a:pt x="46" y="4"/>
                  <a:pt x="49" y="2"/>
                  <a:pt x="53" y="2"/>
                </a:cubicBezTo>
                <a:cubicBezTo>
                  <a:pt x="53" y="2"/>
                  <a:pt x="53" y="2"/>
                  <a:pt x="53" y="2"/>
                </a:cubicBezTo>
                <a:cubicBezTo>
                  <a:pt x="53" y="2"/>
                  <a:pt x="53" y="2"/>
                  <a:pt x="53" y="2"/>
                </a:cubicBezTo>
                <a:cubicBezTo>
                  <a:pt x="54" y="2"/>
                  <a:pt x="54" y="2"/>
                  <a:pt x="54" y="2"/>
                </a:cubicBezTo>
                <a:cubicBezTo>
                  <a:pt x="53" y="2"/>
                  <a:pt x="53" y="2"/>
                  <a:pt x="53" y="2"/>
                </a:cubicBezTo>
                <a:cubicBezTo>
                  <a:pt x="49" y="2"/>
                  <a:pt x="46" y="4"/>
                  <a:pt x="44" y="6"/>
                </a:cubicBezTo>
                <a:cubicBezTo>
                  <a:pt x="44" y="6"/>
                  <a:pt x="44" y="6"/>
                  <a:pt x="44" y="6"/>
                </a:cubicBezTo>
                <a:cubicBezTo>
                  <a:pt x="44" y="6"/>
                  <a:pt x="44" y="6"/>
                  <a:pt x="44" y="6"/>
                </a:cubicBezTo>
                <a:cubicBezTo>
                  <a:pt x="38" y="2"/>
                  <a:pt x="33" y="0"/>
                  <a:pt x="28" y="0"/>
                </a:cubicBezTo>
                <a:cubicBezTo>
                  <a:pt x="24" y="0"/>
                  <a:pt x="20" y="2"/>
                  <a:pt x="16" y="7"/>
                </a:cubicBezTo>
                <a:cubicBezTo>
                  <a:pt x="17" y="7"/>
                  <a:pt x="17" y="7"/>
                  <a:pt x="17" y="7"/>
                </a:cubicBezTo>
                <a:cubicBezTo>
                  <a:pt x="17" y="7"/>
                  <a:pt x="17" y="7"/>
                  <a:pt x="17" y="7"/>
                </a:cubicBezTo>
                <a:cubicBezTo>
                  <a:pt x="15" y="7"/>
                  <a:pt x="14" y="7"/>
                  <a:pt x="12" y="7"/>
                </a:cubicBezTo>
                <a:cubicBezTo>
                  <a:pt x="9" y="7"/>
                  <a:pt x="6" y="7"/>
                  <a:pt x="4" y="9"/>
                </a:cubicBezTo>
                <a:cubicBezTo>
                  <a:pt x="2" y="11"/>
                  <a:pt x="0" y="14"/>
                  <a:pt x="0" y="18"/>
                </a:cubicBezTo>
                <a:cubicBezTo>
                  <a:pt x="0" y="19"/>
                  <a:pt x="1" y="20"/>
                  <a:pt x="1" y="20"/>
                </a:cubicBezTo>
                <a:cubicBezTo>
                  <a:pt x="1" y="25"/>
                  <a:pt x="4" y="29"/>
                  <a:pt x="9" y="31"/>
                </a:cubicBezTo>
                <a:cubicBezTo>
                  <a:pt x="11" y="32"/>
                  <a:pt x="12" y="32"/>
                  <a:pt x="14" y="32"/>
                </a:cubicBezTo>
                <a:cubicBezTo>
                  <a:pt x="18" y="32"/>
                  <a:pt x="20" y="30"/>
                  <a:pt x="20" y="25"/>
                </a:cubicBezTo>
                <a:cubicBezTo>
                  <a:pt x="20" y="24"/>
                  <a:pt x="20" y="24"/>
                  <a:pt x="20" y="24"/>
                </a:cubicBezTo>
                <a:cubicBezTo>
                  <a:pt x="20" y="22"/>
                  <a:pt x="19" y="20"/>
                  <a:pt x="18" y="19"/>
                </a:cubicBezTo>
                <a:cubicBezTo>
                  <a:pt x="16" y="18"/>
                  <a:pt x="14" y="18"/>
                  <a:pt x="12" y="18"/>
                </a:cubicBezTo>
                <a:cubicBezTo>
                  <a:pt x="12" y="18"/>
                  <a:pt x="11" y="18"/>
                  <a:pt x="10" y="18"/>
                </a:cubicBezTo>
                <a:cubicBezTo>
                  <a:pt x="10" y="18"/>
                  <a:pt x="10" y="18"/>
                  <a:pt x="10" y="18"/>
                </a:cubicBezTo>
                <a:cubicBezTo>
                  <a:pt x="10" y="18"/>
                  <a:pt x="10" y="18"/>
                  <a:pt x="10" y="18"/>
                </a:cubicBezTo>
                <a:cubicBezTo>
                  <a:pt x="12" y="17"/>
                  <a:pt x="13" y="16"/>
                  <a:pt x="15" y="16"/>
                </a:cubicBezTo>
                <a:cubicBezTo>
                  <a:pt x="17" y="16"/>
                  <a:pt x="19" y="17"/>
                  <a:pt x="20" y="18"/>
                </a:cubicBezTo>
                <a:cubicBezTo>
                  <a:pt x="22" y="19"/>
                  <a:pt x="22" y="23"/>
                  <a:pt x="22" y="25"/>
                </a:cubicBezTo>
                <a:cubicBezTo>
                  <a:pt x="22" y="25"/>
                  <a:pt x="22" y="25"/>
                  <a:pt x="22" y="25"/>
                </a:cubicBezTo>
                <a:cubicBezTo>
                  <a:pt x="23" y="21"/>
                  <a:pt x="25" y="17"/>
                  <a:pt x="28" y="17"/>
                </a:cubicBezTo>
                <a:cubicBezTo>
                  <a:pt x="29" y="17"/>
                  <a:pt x="29" y="17"/>
                  <a:pt x="29" y="17"/>
                </a:cubicBezTo>
                <a:cubicBezTo>
                  <a:pt x="29" y="17"/>
                  <a:pt x="29" y="17"/>
                  <a:pt x="29" y="17"/>
                </a:cubicBezTo>
                <a:cubicBezTo>
                  <a:pt x="29" y="17"/>
                  <a:pt x="29" y="17"/>
                  <a:pt x="29" y="17"/>
                </a:cubicBezTo>
                <a:cubicBezTo>
                  <a:pt x="30" y="16"/>
                  <a:pt x="32" y="15"/>
                  <a:pt x="35" y="15"/>
                </a:cubicBezTo>
                <a:cubicBezTo>
                  <a:pt x="36" y="15"/>
                  <a:pt x="38" y="15"/>
                  <a:pt x="39" y="16"/>
                </a:cubicBezTo>
                <a:cubicBezTo>
                  <a:pt x="39" y="16"/>
                  <a:pt x="39" y="16"/>
                  <a:pt x="39" y="16"/>
                </a:cubicBezTo>
                <a:cubicBezTo>
                  <a:pt x="39" y="16"/>
                  <a:pt x="39" y="16"/>
                  <a:pt x="39" y="16"/>
                </a:cubicBezTo>
                <a:cubicBezTo>
                  <a:pt x="40" y="15"/>
                  <a:pt x="41" y="15"/>
                  <a:pt x="43" y="15"/>
                </a:cubicBezTo>
                <a:cubicBezTo>
                  <a:pt x="45" y="15"/>
                  <a:pt x="46" y="16"/>
                  <a:pt x="48" y="18"/>
                </a:cubicBezTo>
                <a:cubicBezTo>
                  <a:pt x="49" y="19"/>
                  <a:pt x="50" y="21"/>
                  <a:pt x="50" y="23"/>
                </a:cubicBezTo>
                <a:cubicBezTo>
                  <a:pt x="50" y="23"/>
                  <a:pt x="50" y="23"/>
                  <a:pt x="50" y="23"/>
                </a:cubicBezTo>
                <a:cubicBezTo>
                  <a:pt x="49" y="24"/>
                  <a:pt x="49" y="24"/>
                  <a:pt x="49" y="25"/>
                </a:cubicBezTo>
                <a:cubicBezTo>
                  <a:pt x="49" y="30"/>
                  <a:pt x="52" y="33"/>
                  <a:pt x="57" y="36"/>
                </a:cubicBezTo>
                <a:cubicBezTo>
                  <a:pt x="61" y="38"/>
                  <a:pt x="67" y="40"/>
                  <a:pt x="72" y="40"/>
                </a:cubicBezTo>
                <a:cubicBezTo>
                  <a:pt x="76" y="40"/>
                  <a:pt x="79" y="39"/>
                  <a:pt x="82" y="39"/>
                </a:cubicBezTo>
                <a:cubicBezTo>
                  <a:pt x="81" y="38"/>
                  <a:pt x="81" y="38"/>
                  <a:pt x="81" y="38"/>
                </a:cubicBezTo>
                <a:cubicBezTo>
                  <a:pt x="77" y="40"/>
                  <a:pt x="69" y="43"/>
                  <a:pt x="62" y="43"/>
                </a:cubicBezTo>
                <a:cubicBezTo>
                  <a:pt x="61" y="43"/>
                  <a:pt x="60" y="43"/>
                  <a:pt x="59" y="43"/>
                </a:cubicBezTo>
                <a:cubicBezTo>
                  <a:pt x="45" y="43"/>
                  <a:pt x="29" y="41"/>
                  <a:pt x="23" y="26"/>
                </a:cubicBezTo>
                <a:cubicBezTo>
                  <a:pt x="23" y="26"/>
                  <a:pt x="23" y="26"/>
                  <a:pt x="23" y="26"/>
                </a:cubicBezTo>
                <a:cubicBezTo>
                  <a:pt x="22" y="26"/>
                  <a:pt x="22" y="26"/>
                  <a:pt x="22" y="26"/>
                </a:cubicBezTo>
                <a:cubicBezTo>
                  <a:pt x="21" y="29"/>
                  <a:pt x="21" y="30"/>
                  <a:pt x="21" y="31"/>
                </a:cubicBezTo>
                <a:cubicBezTo>
                  <a:pt x="21" y="34"/>
                  <a:pt x="22" y="35"/>
                  <a:pt x="25" y="37"/>
                </a:cubicBezTo>
                <a:cubicBezTo>
                  <a:pt x="34" y="47"/>
                  <a:pt x="45" y="50"/>
                  <a:pt x="53" y="50"/>
                </a:cubicBezTo>
                <a:cubicBezTo>
                  <a:pt x="54" y="50"/>
                  <a:pt x="54" y="50"/>
                  <a:pt x="54" y="50"/>
                </a:cubicBezTo>
                <a:cubicBezTo>
                  <a:pt x="63" y="50"/>
                  <a:pt x="74" y="47"/>
                  <a:pt x="82" y="43"/>
                </a:cubicBezTo>
                <a:cubicBezTo>
                  <a:pt x="86" y="41"/>
                  <a:pt x="93" y="35"/>
                  <a:pt x="97" y="33"/>
                </a:cubicBezTo>
                <a:cubicBezTo>
                  <a:pt x="100" y="32"/>
                  <a:pt x="108" y="25"/>
                  <a:pt x="113" y="23"/>
                </a:cubicBezTo>
                <a:cubicBezTo>
                  <a:pt x="113" y="23"/>
                  <a:pt x="113" y="23"/>
                  <a:pt x="113" y="23"/>
                </a:cubicBezTo>
                <a:cubicBezTo>
                  <a:pt x="99" y="24"/>
                  <a:pt x="81" y="36"/>
                  <a:pt x="69" y="36"/>
                </a:cubicBezTo>
                <a:cubicBezTo>
                  <a:pt x="65" y="36"/>
                  <a:pt x="62" y="35"/>
                  <a:pt x="60" y="32"/>
                </a:cubicBezTo>
                <a:cubicBezTo>
                  <a:pt x="59" y="31"/>
                  <a:pt x="58" y="29"/>
                  <a:pt x="58" y="28"/>
                </a:cubicBezTo>
                <a:cubicBezTo>
                  <a:pt x="58" y="26"/>
                  <a:pt x="59" y="25"/>
                  <a:pt x="60" y="24"/>
                </a:cubicBezTo>
                <a:cubicBezTo>
                  <a:pt x="61" y="23"/>
                  <a:pt x="62" y="22"/>
                  <a:pt x="64" y="22"/>
                </a:cubicBezTo>
                <a:cubicBezTo>
                  <a:pt x="65" y="22"/>
                  <a:pt x="67" y="23"/>
                  <a:pt x="68" y="24"/>
                </a:cubicBezTo>
                <a:cubicBezTo>
                  <a:pt x="68" y="24"/>
                  <a:pt x="68" y="24"/>
                  <a:pt x="68" y="24"/>
                </a:cubicBezTo>
                <a:cubicBezTo>
                  <a:pt x="68" y="24"/>
                  <a:pt x="68" y="24"/>
                  <a:pt x="68" y="24"/>
                </a:cubicBezTo>
                <a:cubicBezTo>
                  <a:pt x="67" y="24"/>
                  <a:pt x="67" y="24"/>
                  <a:pt x="67" y="24"/>
                </a:cubicBezTo>
                <a:cubicBezTo>
                  <a:pt x="66" y="24"/>
                  <a:pt x="65" y="24"/>
                  <a:pt x="64" y="24"/>
                </a:cubicBezTo>
                <a:cubicBezTo>
                  <a:pt x="63" y="24"/>
                  <a:pt x="62" y="24"/>
                  <a:pt x="61" y="25"/>
                </a:cubicBezTo>
                <a:cubicBezTo>
                  <a:pt x="60" y="26"/>
                  <a:pt x="60" y="27"/>
                  <a:pt x="60" y="28"/>
                </a:cubicBezTo>
                <a:cubicBezTo>
                  <a:pt x="60" y="30"/>
                  <a:pt x="61" y="31"/>
                  <a:pt x="63" y="32"/>
                </a:cubicBezTo>
                <a:cubicBezTo>
                  <a:pt x="64" y="34"/>
                  <a:pt x="66" y="34"/>
                  <a:pt x="69" y="34"/>
                </a:cubicBezTo>
                <a:cubicBezTo>
                  <a:pt x="73" y="34"/>
                  <a:pt x="78" y="31"/>
                  <a:pt x="78" y="23"/>
                </a:cubicBezTo>
                <a:cubicBezTo>
                  <a:pt x="78" y="23"/>
                  <a:pt x="78" y="23"/>
                  <a:pt x="78" y="23"/>
                </a:cubicBezTo>
                <a:cubicBezTo>
                  <a:pt x="78" y="17"/>
                  <a:pt x="71" y="11"/>
                  <a:pt x="63" y="11"/>
                </a:cubicBezTo>
                <a:cubicBezTo>
                  <a:pt x="62" y="11"/>
                  <a:pt x="62" y="11"/>
                  <a:pt x="62" y="11"/>
                </a:cubicBezTo>
                <a:cubicBezTo>
                  <a:pt x="62" y="12"/>
                  <a:pt x="62" y="12"/>
                  <a:pt x="62" y="12"/>
                </a:cubicBezTo>
                <a:cubicBezTo>
                  <a:pt x="62" y="11"/>
                  <a:pt x="62" y="11"/>
                  <a:pt x="62" y="11"/>
                </a:cubicBezTo>
                <a:cubicBezTo>
                  <a:pt x="61" y="8"/>
                  <a:pt x="60" y="3"/>
                  <a:pt x="54" y="2"/>
                </a:cubicBezTo>
                <a:lnTo>
                  <a:pt x="53" y="2"/>
                </a:lnTo>
                <a:close/>
              </a:path>
            </a:pathLst>
          </a:custGeom>
          <a:solidFill>
            <a:srgbClr val="BBE4F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1" name="PA_任意多边形 267"/>
          <p:cNvSpPr>
            <a:spLocks/>
          </p:cNvSpPr>
          <p:nvPr>
            <p:custDataLst>
              <p:tags r:id="rId130"/>
            </p:custDataLst>
          </p:nvPr>
        </p:nvSpPr>
        <p:spPr bwMode="auto">
          <a:xfrm>
            <a:off x="9117013" y="4830763"/>
            <a:ext cx="273050" cy="128588"/>
          </a:xfrm>
          <a:custGeom>
            <a:avLst/>
            <a:gdLst>
              <a:gd name="T0" fmla="*/ 54 w 114"/>
              <a:gd name="T1" fmla="*/ 6 h 54"/>
              <a:gd name="T2" fmla="*/ 63 w 114"/>
              <a:gd name="T3" fmla="*/ 16 h 54"/>
              <a:gd name="T4" fmla="*/ 79 w 114"/>
              <a:gd name="T5" fmla="*/ 27 h 54"/>
              <a:gd name="T6" fmla="*/ 64 w 114"/>
              <a:gd name="T7" fmla="*/ 36 h 54"/>
              <a:gd name="T8" fmla="*/ 62 w 114"/>
              <a:gd name="T9" fmla="*/ 29 h 54"/>
              <a:gd name="T10" fmla="*/ 69 w 114"/>
              <a:gd name="T11" fmla="*/ 28 h 54"/>
              <a:gd name="T12" fmla="*/ 61 w 114"/>
              <a:gd name="T13" fmla="*/ 36 h 54"/>
              <a:gd name="T14" fmla="*/ 114 w 114"/>
              <a:gd name="T15" fmla="*/ 27 h 54"/>
              <a:gd name="T16" fmla="*/ 98 w 114"/>
              <a:gd name="T17" fmla="*/ 37 h 54"/>
              <a:gd name="T18" fmla="*/ 83 w 114"/>
              <a:gd name="T19" fmla="*/ 47 h 54"/>
              <a:gd name="T20" fmla="*/ 54 w 114"/>
              <a:gd name="T21" fmla="*/ 54 h 54"/>
              <a:gd name="T22" fmla="*/ 26 w 114"/>
              <a:gd name="T23" fmla="*/ 41 h 54"/>
              <a:gd name="T24" fmla="*/ 24 w 114"/>
              <a:gd name="T25" fmla="*/ 30 h 54"/>
              <a:gd name="T26" fmla="*/ 63 w 114"/>
              <a:gd name="T27" fmla="*/ 48 h 54"/>
              <a:gd name="T28" fmla="*/ 82 w 114"/>
              <a:gd name="T29" fmla="*/ 42 h 54"/>
              <a:gd name="T30" fmla="*/ 51 w 114"/>
              <a:gd name="T31" fmla="*/ 27 h 54"/>
              <a:gd name="T32" fmla="*/ 40 w 114"/>
              <a:gd name="T33" fmla="*/ 20 h 54"/>
              <a:gd name="T34" fmla="*/ 30 w 114"/>
              <a:gd name="T35" fmla="*/ 21 h 54"/>
              <a:gd name="T36" fmla="*/ 23 w 114"/>
              <a:gd name="T37" fmla="*/ 29 h 54"/>
              <a:gd name="T38" fmla="*/ 21 w 114"/>
              <a:gd name="T39" fmla="*/ 22 h 54"/>
              <a:gd name="T40" fmla="*/ 11 w 114"/>
              <a:gd name="T41" fmla="*/ 22 h 54"/>
              <a:gd name="T42" fmla="*/ 21 w 114"/>
              <a:gd name="T43" fmla="*/ 29 h 54"/>
              <a:gd name="T44" fmla="*/ 10 w 114"/>
              <a:gd name="T45" fmla="*/ 35 h 54"/>
              <a:gd name="T46" fmla="*/ 2 w 114"/>
              <a:gd name="T47" fmla="*/ 24 h 54"/>
              <a:gd name="T48" fmla="*/ 18 w 114"/>
              <a:gd name="T49" fmla="*/ 11 h 54"/>
              <a:gd name="T50" fmla="*/ 45 w 114"/>
              <a:gd name="T51" fmla="*/ 10 h 54"/>
              <a:gd name="T52" fmla="*/ 54 w 114"/>
              <a:gd name="T53" fmla="*/ 6 h 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14" h="54">
                <a:moveTo>
                  <a:pt x="54" y="6"/>
                </a:moveTo>
                <a:cubicBezTo>
                  <a:pt x="61" y="7"/>
                  <a:pt x="62" y="12"/>
                  <a:pt x="63" y="16"/>
                </a:cubicBezTo>
                <a:cubicBezTo>
                  <a:pt x="72" y="15"/>
                  <a:pt x="79" y="22"/>
                  <a:pt x="79" y="27"/>
                </a:cubicBezTo>
                <a:cubicBezTo>
                  <a:pt x="79" y="39"/>
                  <a:pt x="68" y="40"/>
                  <a:pt x="64" y="36"/>
                </a:cubicBezTo>
                <a:cubicBezTo>
                  <a:pt x="61" y="34"/>
                  <a:pt x="60" y="32"/>
                  <a:pt x="62" y="29"/>
                </a:cubicBezTo>
                <a:cubicBezTo>
                  <a:pt x="64" y="27"/>
                  <a:pt x="67" y="28"/>
                  <a:pt x="69" y="28"/>
                </a:cubicBezTo>
                <a:cubicBezTo>
                  <a:pt x="63" y="22"/>
                  <a:pt x="56" y="30"/>
                  <a:pt x="61" y="36"/>
                </a:cubicBezTo>
                <a:cubicBezTo>
                  <a:pt x="71" y="48"/>
                  <a:pt x="97" y="29"/>
                  <a:pt x="114" y="27"/>
                </a:cubicBezTo>
                <a:cubicBezTo>
                  <a:pt x="109" y="29"/>
                  <a:pt x="101" y="36"/>
                  <a:pt x="98" y="37"/>
                </a:cubicBezTo>
                <a:cubicBezTo>
                  <a:pt x="94" y="39"/>
                  <a:pt x="87" y="45"/>
                  <a:pt x="83" y="47"/>
                </a:cubicBezTo>
                <a:cubicBezTo>
                  <a:pt x="75" y="51"/>
                  <a:pt x="63" y="54"/>
                  <a:pt x="54" y="54"/>
                </a:cubicBezTo>
                <a:cubicBezTo>
                  <a:pt x="46" y="54"/>
                  <a:pt x="35" y="51"/>
                  <a:pt x="26" y="41"/>
                </a:cubicBezTo>
                <a:cubicBezTo>
                  <a:pt x="22" y="38"/>
                  <a:pt x="21" y="36"/>
                  <a:pt x="24" y="30"/>
                </a:cubicBezTo>
                <a:cubicBezTo>
                  <a:pt x="30" y="46"/>
                  <a:pt x="48" y="48"/>
                  <a:pt x="63" y="48"/>
                </a:cubicBezTo>
                <a:cubicBezTo>
                  <a:pt x="70" y="47"/>
                  <a:pt x="78" y="44"/>
                  <a:pt x="82" y="42"/>
                </a:cubicBezTo>
                <a:cubicBezTo>
                  <a:pt x="69" y="46"/>
                  <a:pt x="49" y="41"/>
                  <a:pt x="51" y="27"/>
                </a:cubicBezTo>
                <a:cubicBezTo>
                  <a:pt x="51" y="24"/>
                  <a:pt x="47" y="16"/>
                  <a:pt x="40" y="20"/>
                </a:cubicBezTo>
                <a:cubicBezTo>
                  <a:pt x="36" y="18"/>
                  <a:pt x="32" y="19"/>
                  <a:pt x="30" y="21"/>
                </a:cubicBezTo>
                <a:cubicBezTo>
                  <a:pt x="27" y="20"/>
                  <a:pt x="24" y="25"/>
                  <a:pt x="23" y="29"/>
                </a:cubicBezTo>
                <a:cubicBezTo>
                  <a:pt x="23" y="27"/>
                  <a:pt x="23" y="23"/>
                  <a:pt x="21" y="22"/>
                </a:cubicBezTo>
                <a:cubicBezTo>
                  <a:pt x="19" y="20"/>
                  <a:pt x="15" y="19"/>
                  <a:pt x="11" y="22"/>
                </a:cubicBezTo>
                <a:cubicBezTo>
                  <a:pt x="15" y="21"/>
                  <a:pt x="22" y="22"/>
                  <a:pt x="21" y="29"/>
                </a:cubicBezTo>
                <a:cubicBezTo>
                  <a:pt x="21" y="36"/>
                  <a:pt x="16" y="38"/>
                  <a:pt x="10" y="35"/>
                </a:cubicBezTo>
                <a:cubicBezTo>
                  <a:pt x="5" y="33"/>
                  <a:pt x="2" y="29"/>
                  <a:pt x="2" y="24"/>
                </a:cubicBezTo>
                <a:cubicBezTo>
                  <a:pt x="0" y="13"/>
                  <a:pt x="8" y="9"/>
                  <a:pt x="18" y="11"/>
                </a:cubicBezTo>
                <a:cubicBezTo>
                  <a:pt x="25" y="0"/>
                  <a:pt x="34" y="3"/>
                  <a:pt x="45" y="10"/>
                </a:cubicBezTo>
                <a:cubicBezTo>
                  <a:pt x="47" y="8"/>
                  <a:pt x="51" y="6"/>
                  <a:pt x="54" y="6"/>
                </a:cubicBezTo>
                <a:close/>
              </a:path>
            </a:pathLst>
          </a:custGeom>
          <a:solidFill>
            <a:srgbClr val="BBE4F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2" name="PA_任意多边形 268"/>
          <p:cNvSpPr>
            <a:spLocks/>
          </p:cNvSpPr>
          <p:nvPr>
            <p:custDataLst>
              <p:tags r:id="rId131"/>
            </p:custDataLst>
          </p:nvPr>
        </p:nvSpPr>
        <p:spPr bwMode="auto">
          <a:xfrm>
            <a:off x="8612188" y="4787900"/>
            <a:ext cx="400050" cy="255588"/>
          </a:xfrm>
          <a:custGeom>
            <a:avLst/>
            <a:gdLst>
              <a:gd name="T0" fmla="*/ 66 w 168"/>
              <a:gd name="T1" fmla="*/ 1 h 107"/>
              <a:gd name="T2" fmla="*/ 84 w 168"/>
              <a:gd name="T3" fmla="*/ 8 h 107"/>
              <a:gd name="T4" fmla="*/ 103 w 168"/>
              <a:gd name="T5" fmla="*/ 11 h 107"/>
              <a:gd name="T6" fmla="*/ 94 w 168"/>
              <a:gd name="T7" fmla="*/ 38 h 107"/>
              <a:gd name="T8" fmla="*/ 81 w 168"/>
              <a:gd name="T9" fmla="*/ 31 h 107"/>
              <a:gd name="T10" fmla="*/ 89 w 168"/>
              <a:gd name="T11" fmla="*/ 30 h 107"/>
              <a:gd name="T12" fmla="*/ 89 w 168"/>
              <a:gd name="T13" fmla="*/ 31 h 107"/>
              <a:gd name="T14" fmla="*/ 91 w 168"/>
              <a:gd name="T15" fmla="*/ 28 h 107"/>
              <a:gd name="T16" fmla="*/ 87 w 168"/>
              <a:gd name="T17" fmla="*/ 23 h 107"/>
              <a:gd name="T18" fmla="*/ 82 w 168"/>
              <a:gd name="T19" fmla="*/ 38 h 107"/>
              <a:gd name="T20" fmla="*/ 123 w 168"/>
              <a:gd name="T21" fmla="*/ 29 h 107"/>
              <a:gd name="T22" fmla="*/ 133 w 168"/>
              <a:gd name="T23" fmla="*/ 39 h 107"/>
              <a:gd name="T24" fmla="*/ 144 w 168"/>
              <a:gd name="T25" fmla="*/ 43 h 107"/>
              <a:gd name="T26" fmla="*/ 146 w 168"/>
              <a:gd name="T27" fmla="*/ 62 h 107"/>
              <a:gd name="T28" fmla="*/ 151 w 168"/>
              <a:gd name="T29" fmla="*/ 68 h 107"/>
              <a:gd name="T30" fmla="*/ 151 w 168"/>
              <a:gd name="T31" fmla="*/ 76 h 107"/>
              <a:gd name="T32" fmla="*/ 127 w 168"/>
              <a:gd name="T33" fmla="*/ 73 h 107"/>
              <a:gd name="T34" fmla="*/ 130 w 168"/>
              <a:gd name="T35" fmla="*/ 73 h 107"/>
              <a:gd name="T36" fmla="*/ 133 w 168"/>
              <a:gd name="T37" fmla="*/ 75 h 107"/>
              <a:gd name="T38" fmla="*/ 133 w 168"/>
              <a:gd name="T39" fmla="*/ 82 h 107"/>
              <a:gd name="T40" fmla="*/ 116 w 168"/>
              <a:gd name="T41" fmla="*/ 76 h 107"/>
              <a:gd name="T42" fmla="*/ 115 w 168"/>
              <a:gd name="T43" fmla="*/ 89 h 107"/>
              <a:gd name="T44" fmla="*/ 125 w 168"/>
              <a:gd name="T45" fmla="*/ 99 h 107"/>
              <a:gd name="T46" fmla="*/ 155 w 168"/>
              <a:gd name="T47" fmla="*/ 94 h 107"/>
              <a:gd name="T48" fmla="*/ 168 w 168"/>
              <a:gd name="T49" fmla="*/ 85 h 107"/>
              <a:gd name="T50" fmla="*/ 125 w 168"/>
              <a:gd name="T51" fmla="*/ 103 h 107"/>
              <a:gd name="T52" fmla="*/ 102 w 168"/>
              <a:gd name="T53" fmla="*/ 93 h 107"/>
              <a:gd name="T54" fmla="*/ 91 w 168"/>
              <a:gd name="T55" fmla="*/ 82 h 107"/>
              <a:gd name="T56" fmla="*/ 90 w 168"/>
              <a:gd name="T57" fmla="*/ 76 h 107"/>
              <a:gd name="T58" fmla="*/ 111 w 168"/>
              <a:gd name="T59" fmla="*/ 61 h 107"/>
              <a:gd name="T60" fmla="*/ 110 w 168"/>
              <a:gd name="T61" fmla="*/ 55 h 107"/>
              <a:gd name="T62" fmla="*/ 95 w 168"/>
              <a:gd name="T63" fmla="*/ 47 h 107"/>
              <a:gd name="T64" fmla="*/ 77 w 168"/>
              <a:gd name="T65" fmla="*/ 43 h 107"/>
              <a:gd name="T66" fmla="*/ 61 w 168"/>
              <a:gd name="T67" fmla="*/ 37 h 107"/>
              <a:gd name="T68" fmla="*/ 42 w 168"/>
              <a:gd name="T69" fmla="*/ 51 h 107"/>
              <a:gd name="T70" fmla="*/ 46 w 168"/>
              <a:gd name="T71" fmla="*/ 70 h 107"/>
              <a:gd name="T72" fmla="*/ 34 w 168"/>
              <a:gd name="T73" fmla="*/ 57 h 107"/>
              <a:gd name="T74" fmla="*/ 27 w 168"/>
              <a:gd name="T75" fmla="*/ 64 h 107"/>
              <a:gd name="T76" fmla="*/ 29 w 168"/>
              <a:gd name="T77" fmla="*/ 68 h 107"/>
              <a:gd name="T78" fmla="*/ 32 w 168"/>
              <a:gd name="T79" fmla="*/ 69 h 107"/>
              <a:gd name="T80" fmla="*/ 37 w 168"/>
              <a:gd name="T81" fmla="*/ 60 h 107"/>
              <a:gd name="T82" fmla="*/ 37 w 168"/>
              <a:gd name="T83" fmla="*/ 77 h 107"/>
              <a:gd name="T84" fmla="*/ 19 w 168"/>
              <a:gd name="T85" fmla="*/ 80 h 107"/>
              <a:gd name="T86" fmla="*/ 2 w 168"/>
              <a:gd name="T87" fmla="*/ 67 h 107"/>
              <a:gd name="T88" fmla="*/ 2 w 168"/>
              <a:gd name="T89" fmla="*/ 56 h 107"/>
              <a:gd name="T90" fmla="*/ 4 w 168"/>
              <a:gd name="T91" fmla="*/ 51 h 107"/>
              <a:gd name="T92" fmla="*/ 5 w 168"/>
              <a:gd name="T93" fmla="*/ 47 h 107"/>
              <a:gd name="T94" fmla="*/ 14 w 168"/>
              <a:gd name="T95" fmla="*/ 32 h 107"/>
              <a:gd name="T96" fmla="*/ 37 w 168"/>
              <a:gd name="T97" fmla="*/ 41 h 107"/>
              <a:gd name="T98" fmla="*/ 43 w 168"/>
              <a:gd name="T99" fmla="*/ 37 h 107"/>
              <a:gd name="T100" fmla="*/ 38 w 168"/>
              <a:gd name="T101" fmla="*/ 24 h 107"/>
              <a:gd name="T102" fmla="*/ 31 w 168"/>
              <a:gd name="T103" fmla="*/ 25 h 107"/>
              <a:gd name="T104" fmla="*/ 32 w 168"/>
              <a:gd name="T105" fmla="*/ 31 h 107"/>
              <a:gd name="T106" fmla="*/ 41 w 168"/>
              <a:gd name="T107" fmla="*/ 32 h 107"/>
              <a:gd name="T108" fmla="*/ 25 w 168"/>
              <a:gd name="T109" fmla="*/ 13 h 107"/>
              <a:gd name="T110" fmla="*/ 55 w 168"/>
              <a:gd name="T111" fmla="*/ 8 h 107"/>
              <a:gd name="T112" fmla="*/ 66 w 168"/>
              <a:gd name="T113" fmla="*/ 1 h 1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68" h="107">
                <a:moveTo>
                  <a:pt x="66" y="1"/>
                </a:moveTo>
                <a:cubicBezTo>
                  <a:pt x="75" y="0"/>
                  <a:pt x="79" y="3"/>
                  <a:pt x="84" y="8"/>
                </a:cubicBezTo>
                <a:cubicBezTo>
                  <a:pt x="88" y="6"/>
                  <a:pt x="98" y="7"/>
                  <a:pt x="103" y="11"/>
                </a:cubicBezTo>
                <a:cubicBezTo>
                  <a:pt x="113" y="22"/>
                  <a:pt x="105" y="33"/>
                  <a:pt x="94" y="38"/>
                </a:cubicBezTo>
                <a:cubicBezTo>
                  <a:pt x="89" y="40"/>
                  <a:pt x="80" y="38"/>
                  <a:pt x="81" y="31"/>
                </a:cubicBezTo>
                <a:cubicBezTo>
                  <a:pt x="82" y="24"/>
                  <a:pt x="91" y="22"/>
                  <a:pt x="89" y="30"/>
                </a:cubicBezTo>
                <a:cubicBezTo>
                  <a:pt x="88" y="30"/>
                  <a:pt x="89" y="31"/>
                  <a:pt x="89" y="31"/>
                </a:cubicBezTo>
                <a:cubicBezTo>
                  <a:pt x="89" y="31"/>
                  <a:pt x="91" y="30"/>
                  <a:pt x="91" y="28"/>
                </a:cubicBezTo>
                <a:cubicBezTo>
                  <a:pt x="92" y="25"/>
                  <a:pt x="90" y="23"/>
                  <a:pt x="87" y="23"/>
                </a:cubicBezTo>
                <a:cubicBezTo>
                  <a:pt x="79" y="22"/>
                  <a:pt x="73" y="33"/>
                  <a:pt x="82" y="38"/>
                </a:cubicBezTo>
                <a:cubicBezTo>
                  <a:pt x="102" y="49"/>
                  <a:pt x="104" y="24"/>
                  <a:pt x="123" y="29"/>
                </a:cubicBezTo>
                <a:cubicBezTo>
                  <a:pt x="129" y="30"/>
                  <a:pt x="130" y="37"/>
                  <a:pt x="133" y="39"/>
                </a:cubicBezTo>
                <a:cubicBezTo>
                  <a:pt x="137" y="42"/>
                  <a:pt x="141" y="40"/>
                  <a:pt x="144" y="43"/>
                </a:cubicBezTo>
                <a:cubicBezTo>
                  <a:pt x="147" y="48"/>
                  <a:pt x="147" y="55"/>
                  <a:pt x="146" y="62"/>
                </a:cubicBezTo>
                <a:cubicBezTo>
                  <a:pt x="147" y="64"/>
                  <a:pt x="150" y="67"/>
                  <a:pt x="151" y="68"/>
                </a:cubicBezTo>
                <a:cubicBezTo>
                  <a:pt x="152" y="70"/>
                  <a:pt x="151" y="76"/>
                  <a:pt x="151" y="76"/>
                </a:cubicBezTo>
                <a:cubicBezTo>
                  <a:pt x="147" y="103"/>
                  <a:pt x="114" y="90"/>
                  <a:pt x="127" y="73"/>
                </a:cubicBezTo>
                <a:cubicBezTo>
                  <a:pt x="127" y="73"/>
                  <a:pt x="130" y="73"/>
                  <a:pt x="130" y="73"/>
                </a:cubicBezTo>
                <a:cubicBezTo>
                  <a:pt x="132" y="73"/>
                  <a:pt x="132" y="74"/>
                  <a:pt x="133" y="75"/>
                </a:cubicBezTo>
                <a:cubicBezTo>
                  <a:pt x="133" y="78"/>
                  <a:pt x="131" y="80"/>
                  <a:pt x="133" y="82"/>
                </a:cubicBezTo>
                <a:cubicBezTo>
                  <a:pt x="141" y="67"/>
                  <a:pt x="121" y="67"/>
                  <a:pt x="116" y="76"/>
                </a:cubicBezTo>
                <a:cubicBezTo>
                  <a:pt x="115" y="79"/>
                  <a:pt x="114" y="84"/>
                  <a:pt x="115" y="89"/>
                </a:cubicBezTo>
                <a:cubicBezTo>
                  <a:pt x="116" y="94"/>
                  <a:pt x="121" y="97"/>
                  <a:pt x="125" y="99"/>
                </a:cubicBezTo>
                <a:cubicBezTo>
                  <a:pt x="137" y="104"/>
                  <a:pt x="147" y="100"/>
                  <a:pt x="155" y="94"/>
                </a:cubicBezTo>
                <a:cubicBezTo>
                  <a:pt x="156" y="93"/>
                  <a:pt x="164" y="87"/>
                  <a:pt x="168" y="85"/>
                </a:cubicBezTo>
                <a:cubicBezTo>
                  <a:pt x="159" y="94"/>
                  <a:pt x="145" y="107"/>
                  <a:pt x="125" y="103"/>
                </a:cubicBezTo>
                <a:cubicBezTo>
                  <a:pt x="117" y="101"/>
                  <a:pt x="108" y="97"/>
                  <a:pt x="102" y="93"/>
                </a:cubicBezTo>
                <a:cubicBezTo>
                  <a:pt x="100" y="91"/>
                  <a:pt x="92" y="85"/>
                  <a:pt x="91" y="82"/>
                </a:cubicBezTo>
                <a:cubicBezTo>
                  <a:pt x="90" y="80"/>
                  <a:pt x="90" y="79"/>
                  <a:pt x="90" y="76"/>
                </a:cubicBezTo>
                <a:cubicBezTo>
                  <a:pt x="98" y="88"/>
                  <a:pt x="112" y="73"/>
                  <a:pt x="111" y="61"/>
                </a:cubicBezTo>
                <a:cubicBezTo>
                  <a:pt x="111" y="59"/>
                  <a:pt x="111" y="57"/>
                  <a:pt x="110" y="55"/>
                </a:cubicBezTo>
                <a:cubicBezTo>
                  <a:pt x="106" y="47"/>
                  <a:pt x="101" y="47"/>
                  <a:pt x="95" y="47"/>
                </a:cubicBezTo>
                <a:cubicBezTo>
                  <a:pt x="93" y="44"/>
                  <a:pt x="85" y="39"/>
                  <a:pt x="77" y="43"/>
                </a:cubicBezTo>
                <a:cubicBezTo>
                  <a:pt x="72" y="39"/>
                  <a:pt x="65" y="36"/>
                  <a:pt x="61" y="37"/>
                </a:cubicBezTo>
                <a:cubicBezTo>
                  <a:pt x="50" y="37"/>
                  <a:pt x="44" y="41"/>
                  <a:pt x="42" y="51"/>
                </a:cubicBezTo>
                <a:cubicBezTo>
                  <a:pt x="40" y="59"/>
                  <a:pt x="45" y="65"/>
                  <a:pt x="46" y="70"/>
                </a:cubicBezTo>
                <a:cubicBezTo>
                  <a:pt x="43" y="63"/>
                  <a:pt x="40" y="57"/>
                  <a:pt x="34" y="57"/>
                </a:cubicBezTo>
                <a:cubicBezTo>
                  <a:pt x="29" y="57"/>
                  <a:pt x="26" y="61"/>
                  <a:pt x="27" y="64"/>
                </a:cubicBezTo>
                <a:cubicBezTo>
                  <a:pt x="27" y="65"/>
                  <a:pt x="27" y="67"/>
                  <a:pt x="29" y="68"/>
                </a:cubicBezTo>
                <a:cubicBezTo>
                  <a:pt x="29" y="68"/>
                  <a:pt x="31" y="69"/>
                  <a:pt x="32" y="69"/>
                </a:cubicBezTo>
                <a:cubicBezTo>
                  <a:pt x="27" y="65"/>
                  <a:pt x="30" y="58"/>
                  <a:pt x="37" y="60"/>
                </a:cubicBezTo>
                <a:cubicBezTo>
                  <a:pt x="42" y="61"/>
                  <a:pt x="43" y="72"/>
                  <a:pt x="37" y="77"/>
                </a:cubicBezTo>
                <a:cubicBezTo>
                  <a:pt x="34" y="79"/>
                  <a:pt x="24" y="80"/>
                  <a:pt x="19" y="80"/>
                </a:cubicBezTo>
                <a:cubicBezTo>
                  <a:pt x="11" y="80"/>
                  <a:pt x="4" y="74"/>
                  <a:pt x="2" y="67"/>
                </a:cubicBezTo>
                <a:cubicBezTo>
                  <a:pt x="1" y="64"/>
                  <a:pt x="0" y="59"/>
                  <a:pt x="2" y="56"/>
                </a:cubicBezTo>
                <a:cubicBezTo>
                  <a:pt x="2" y="55"/>
                  <a:pt x="3" y="53"/>
                  <a:pt x="4" y="51"/>
                </a:cubicBezTo>
                <a:cubicBezTo>
                  <a:pt x="4" y="51"/>
                  <a:pt x="5" y="48"/>
                  <a:pt x="5" y="47"/>
                </a:cubicBezTo>
                <a:cubicBezTo>
                  <a:pt x="4" y="41"/>
                  <a:pt x="7" y="33"/>
                  <a:pt x="14" y="32"/>
                </a:cubicBezTo>
                <a:cubicBezTo>
                  <a:pt x="21" y="32"/>
                  <a:pt x="19" y="43"/>
                  <a:pt x="37" y="41"/>
                </a:cubicBezTo>
                <a:cubicBezTo>
                  <a:pt x="40" y="41"/>
                  <a:pt x="42" y="39"/>
                  <a:pt x="43" y="37"/>
                </a:cubicBezTo>
                <a:cubicBezTo>
                  <a:pt x="46" y="33"/>
                  <a:pt x="44" y="26"/>
                  <a:pt x="38" y="24"/>
                </a:cubicBezTo>
                <a:cubicBezTo>
                  <a:pt x="36" y="23"/>
                  <a:pt x="33" y="23"/>
                  <a:pt x="31" y="25"/>
                </a:cubicBezTo>
                <a:cubicBezTo>
                  <a:pt x="31" y="25"/>
                  <a:pt x="31" y="29"/>
                  <a:pt x="32" y="31"/>
                </a:cubicBezTo>
                <a:cubicBezTo>
                  <a:pt x="31" y="24"/>
                  <a:pt x="41" y="23"/>
                  <a:pt x="41" y="32"/>
                </a:cubicBezTo>
                <a:cubicBezTo>
                  <a:pt x="41" y="49"/>
                  <a:pt x="3" y="35"/>
                  <a:pt x="25" y="13"/>
                </a:cubicBezTo>
                <a:cubicBezTo>
                  <a:pt x="33" y="6"/>
                  <a:pt x="44" y="5"/>
                  <a:pt x="55" y="8"/>
                </a:cubicBezTo>
                <a:cubicBezTo>
                  <a:pt x="58" y="5"/>
                  <a:pt x="60" y="1"/>
                  <a:pt x="66" y="1"/>
                </a:cubicBezTo>
                <a:close/>
              </a:path>
            </a:pathLst>
          </a:custGeom>
          <a:solidFill>
            <a:srgbClr val="BBE4F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3" name="PA_任意多边形 269"/>
          <p:cNvSpPr>
            <a:spLocks/>
          </p:cNvSpPr>
          <p:nvPr>
            <p:custDataLst>
              <p:tags r:id="rId132"/>
            </p:custDataLst>
          </p:nvPr>
        </p:nvSpPr>
        <p:spPr bwMode="auto">
          <a:xfrm>
            <a:off x="2914650" y="4878388"/>
            <a:ext cx="101600" cy="61913"/>
          </a:xfrm>
          <a:custGeom>
            <a:avLst/>
            <a:gdLst>
              <a:gd name="T0" fmla="*/ 20 w 43"/>
              <a:gd name="T1" fmla="*/ 3 h 26"/>
              <a:gd name="T2" fmla="*/ 16 w 43"/>
              <a:gd name="T3" fmla="*/ 17 h 26"/>
              <a:gd name="T4" fmla="*/ 0 w 43"/>
              <a:gd name="T5" fmla="*/ 25 h 26"/>
              <a:gd name="T6" fmla="*/ 23 w 43"/>
              <a:gd name="T7" fmla="*/ 24 h 26"/>
              <a:gd name="T8" fmla="*/ 41 w 43"/>
              <a:gd name="T9" fmla="*/ 8 h 26"/>
              <a:gd name="T10" fmla="*/ 36 w 43"/>
              <a:gd name="T11" fmla="*/ 4 h 26"/>
              <a:gd name="T12" fmla="*/ 27 w 43"/>
              <a:gd name="T13" fmla="*/ 2 h 26"/>
              <a:gd name="T14" fmla="*/ 20 w 43"/>
              <a:gd name="T15" fmla="*/ 3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43" h="26">
                <a:moveTo>
                  <a:pt x="20" y="3"/>
                </a:moveTo>
                <a:cubicBezTo>
                  <a:pt x="18" y="7"/>
                  <a:pt x="20" y="13"/>
                  <a:pt x="16" y="17"/>
                </a:cubicBezTo>
                <a:cubicBezTo>
                  <a:pt x="12" y="21"/>
                  <a:pt x="5" y="24"/>
                  <a:pt x="0" y="25"/>
                </a:cubicBezTo>
                <a:cubicBezTo>
                  <a:pt x="5" y="26"/>
                  <a:pt x="17" y="25"/>
                  <a:pt x="23" y="24"/>
                </a:cubicBezTo>
                <a:cubicBezTo>
                  <a:pt x="34" y="21"/>
                  <a:pt x="43" y="13"/>
                  <a:pt x="41" y="8"/>
                </a:cubicBezTo>
                <a:cubicBezTo>
                  <a:pt x="41" y="5"/>
                  <a:pt x="39" y="4"/>
                  <a:pt x="36" y="4"/>
                </a:cubicBezTo>
                <a:cubicBezTo>
                  <a:pt x="34" y="1"/>
                  <a:pt x="29" y="1"/>
                  <a:pt x="27" y="2"/>
                </a:cubicBezTo>
                <a:cubicBezTo>
                  <a:pt x="24" y="0"/>
                  <a:pt x="21" y="1"/>
                  <a:pt x="20" y="3"/>
                </a:cubicBezTo>
                <a:close/>
              </a:path>
            </a:pathLst>
          </a:custGeom>
          <a:solidFill>
            <a:srgbClr val="BBE4F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4" name="PA_任意多边形 270"/>
          <p:cNvSpPr>
            <a:spLocks/>
          </p:cNvSpPr>
          <p:nvPr>
            <p:custDataLst>
              <p:tags r:id="rId133"/>
            </p:custDataLst>
          </p:nvPr>
        </p:nvSpPr>
        <p:spPr bwMode="auto">
          <a:xfrm>
            <a:off x="2914650" y="4881563"/>
            <a:ext cx="100013" cy="58738"/>
          </a:xfrm>
          <a:custGeom>
            <a:avLst/>
            <a:gdLst>
              <a:gd name="T0" fmla="*/ 20 w 42"/>
              <a:gd name="T1" fmla="*/ 2 h 25"/>
              <a:gd name="T2" fmla="*/ 20 w 42"/>
              <a:gd name="T3" fmla="*/ 2 h 25"/>
              <a:gd name="T4" fmla="*/ 16 w 42"/>
              <a:gd name="T5" fmla="*/ 16 h 25"/>
              <a:gd name="T6" fmla="*/ 0 w 42"/>
              <a:gd name="T7" fmla="*/ 24 h 25"/>
              <a:gd name="T8" fmla="*/ 0 w 42"/>
              <a:gd name="T9" fmla="*/ 24 h 25"/>
              <a:gd name="T10" fmla="*/ 0 w 42"/>
              <a:gd name="T11" fmla="*/ 24 h 25"/>
              <a:gd name="T12" fmla="*/ 6 w 42"/>
              <a:gd name="T13" fmla="*/ 25 h 25"/>
              <a:gd name="T14" fmla="*/ 23 w 42"/>
              <a:gd name="T15" fmla="*/ 23 h 25"/>
              <a:gd name="T16" fmla="*/ 42 w 42"/>
              <a:gd name="T17" fmla="*/ 8 h 25"/>
              <a:gd name="T18" fmla="*/ 41 w 42"/>
              <a:gd name="T19" fmla="*/ 7 h 25"/>
              <a:gd name="T20" fmla="*/ 37 w 42"/>
              <a:gd name="T21" fmla="*/ 3 h 25"/>
              <a:gd name="T22" fmla="*/ 36 w 42"/>
              <a:gd name="T23" fmla="*/ 3 h 25"/>
              <a:gd name="T24" fmla="*/ 36 w 42"/>
              <a:gd name="T25" fmla="*/ 3 h 25"/>
              <a:gd name="T26" fmla="*/ 36 w 42"/>
              <a:gd name="T27" fmla="*/ 3 h 25"/>
              <a:gd name="T28" fmla="*/ 31 w 42"/>
              <a:gd name="T29" fmla="*/ 0 h 25"/>
              <a:gd name="T30" fmla="*/ 27 w 42"/>
              <a:gd name="T31" fmla="*/ 2 h 25"/>
              <a:gd name="T32" fmla="*/ 27 w 42"/>
              <a:gd name="T33" fmla="*/ 2 h 25"/>
              <a:gd name="T34" fmla="*/ 27 w 42"/>
              <a:gd name="T35" fmla="*/ 2 h 25"/>
              <a:gd name="T36" fmla="*/ 24 w 42"/>
              <a:gd name="T37" fmla="*/ 0 h 25"/>
              <a:gd name="T38" fmla="*/ 20 w 42"/>
              <a:gd name="T39" fmla="*/ 2 h 25"/>
              <a:gd name="T40" fmla="*/ 20 w 42"/>
              <a:gd name="T41" fmla="*/ 2 h 25"/>
              <a:gd name="T42" fmla="*/ 20 w 42"/>
              <a:gd name="T43" fmla="*/ 2 h 25"/>
              <a:gd name="T44" fmla="*/ 24 w 42"/>
              <a:gd name="T45" fmla="*/ 0 h 25"/>
              <a:gd name="T46" fmla="*/ 27 w 42"/>
              <a:gd name="T47" fmla="*/ 1 h 25"/>
              <a:gd name="T48" fmla="*/ 27 w 42"/>
              <a:gd name="T49" fmla="*/ 1 h 25"/>
              <a:gd name="T50" fmla="*/ 27 w 42"/>
              <a:gd name="T51" fmla="*/ 1 h 25"/>
              <a:gd name="T52" fmla="*/ 31 w 42"/>
              <a:gd name="T53" fmla="*/ 0 h 25"/>
              <a:gd name="T54" fmla="*/ 36 w 42"/>
              <a:gd name="T55" fmla="*/ 3 h 25"/>
              <a:gd name="T56" fmla="*/ 36 w 42"/>
              <a:gd name="T57" fmla="*/ 3 h 25"/>
              <a:gd name="T58" fmla="*/ 36 w 42"/>
              <a:gd name="T59" fmla="*/ 3 h 25"/>
              <a:gd name="T60" fmla="*/ 37 w 42"/>
              <a:gd name="T61" fmla="*/ 3 h 25"/>
              <a:gd name="T62" fmla="*/ 42 w 42"/>
              <a:gd name="T63" fmla="*/ 7 h 25"/>
              <a:gd name="T64" fmla="*/ 42 w 42"/>
              <a:gd name="T65" fmla="*/ 8 h 25"/>
              <a:gd name="T66" fmla="*/ 23 w 42"/>
              <a:gd name="T67" fmla="*/ 23 h 25"/>
              <a:gd name="T68" fmla="*/ 6 w 42"/>
              <a:gd name="T69" fmla="*/ 25 h 25"/>
              <a:gd name="T70" fmla="*/ 0 w 42"/>
              <a:gd name="T71" fmla="*/ 24 h 25"/>
              <a:gd name="T72" fmla="*/ 0 w 42"/>
              <a:gd name="T73" fmla="*/ 24 h 25"/>
              <a:gd name="T74" fmla="*/ 16 w 42"/>
              <a:gd name="T75" fmla="*/ 16 h 25"/>
              <a:gd name="T76" fmla="*/ 20 w 42"/>
              <a:gd name="T77" fmla="*/ 2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42" h="25">
                <a:moveTo>
                  <a:pt x="20" y="2"/>
                </a:moveTo>
                <a:cubicBezTo>
                  <a:pt x="20" y="2"/>
                  <a:pt x="20" y="2"/>
                  <a:pt x="20" y="2"/>
                </a:cubicBezTo>
                <a:cubicBezTo>
                  <a:pt x="18" y="6"/>
                  <a:pt x="20" y="12"/>
                  <a:pt x="16" y="16"/>
                </a:cubicBezTo>
                <a:cubicBezTo>
                  <a:pt x="12" y="20"/>
                  <a:pt x="5" y="23"/>
                  <a:pt x="0" y="24"/>
                </a:cubicBezTo>
                <a:cubicBezTo>
                  <a:pt x="0" y="24"/>
                  <a:pt x="0" y="24"/>
                  <a:pt x="0" y="24"/>
                </a:cubicBezTo>
                <a:cubicBezTo>
                  <a:pt x="0" y="24"/>
                  <a:pt x="0" y="24"/>
                  <a:pt x="0" y="24"/>
                </a:cubicBezTo>
                <a:cubicBezTo>
                  <a:pt x="1" y="25"/>
                  <a:pt x="3" y="25"/>
                  <a:pt x="6" y="25"/>
                </a:cubicBezTo>
                <a:cubicBezTo>
                  <a:pt x="12" y="25"/>
                  <a:pt x="19" y="24"/>
                  <a:pt x="23" y="23"/>
                </a:cubicBezTo>
                <a:cubicBezTo>
                  <a:pt x="33" y="20"/>
                  <a:pt x="42" y="13"/>
                  <a:pt x="42" y="8"/>
                </a:cubicBezTo>
                <a:cubicBezTo>
                  <a:pt x="41" y="7"/>
                  <a:pt x="41" y="7"/>
                  <a:pt x="41" y="7"/>
                </a:cubicBezTo>
                <a:cubicBezTo>
                  <a:pt x="41" y="4"/>
                  <a:pt x="39" y="3"/>
                  <a:pt x="37" y="3"/>
                </a:cubicBezTo>
                <a:cubicBezTo>
                  <a:pt x="36" y="3"/>
                  <a:pt x="36" y="3"/>
                  <a:pt x="36" y="3"/>
                </a:cubicBezTo>
                <a:cubicBezTo>
                  <a:pt x="36" y="3"/>
                  <a:pt x="36" y="3"/>
                  <a:pt x="36" y="3"/>
                </a:cubicBezTo>
                <a:cubicBezTo>
                  <a:pt x="36" y="3"/>
                  <a:pt x="36" y="3"/>
                  <a:pt x="36" y="3"/>
                </a:cubicBezTo>
                <a:cubicBezTo>
                  <a:pt x="35" y="1"/>
                  <a:pt x="33" y="0"/>
                  <a:pt x="31" y="0"/>
                </a:cubicBezTo>
                <a:cubicBezTo>
                  <a:pt x="29" y="0"/>
                  <a:pt x="28" y="1"/>
                  <a:pt x="27" y="2"/>
                </a:cubicBezTo>
                <a:cubicBezTo>
                  <a:pt x="27" y="2"/>
                  <a:pt x="27" y="2"/>
                  <a:pt x="27" y="2"/>
                </a:cubicBezTo>
                <a:cubicBezTo>
                  <a:pt x="27" y="2"/>
                  <a:pt x="27" y="2"/>
                  <a:pt x="27" y="2"/>
                </a:cubicBezTo>
                <a:cubicBezTo>
                  <a:pt x="26" y="1"/>
                  <a:pt x="25" y="0"/>
                  <a:pt x="24" y="0"/>
                </a:cubicBezTo>
                <a:cubicBezTo>
                  <a:pt x="22" y="0"/>
                  <a:pt x="20" y="1"/>
                  <a:pt x="20" y="2"/>
                </a:cubicBezTo>
                <a:cubicBezTo>
                  <a:pt x="20" y="2"/>
                  <a:pt x="20" y="2"/>
                  <a:pt x="20" y="2"/>
                </a:cubicBezTo>
                <a:cubicBezTo>
                  <a:pt x="20" y="2"/>
                  <a:pt x="20" y="2"/>
                  <a:pt x="20" y="2"/>
                </a:cubicBezTo>
                <a:cubicBezTo>
                  <a:pt x="20" y="1"/>
                  <a:pt x="22" y="0"/>
                  <a:pt x="24" y="0"/>
                </a:cubicBezTo>
                <a:cubicBezTo>
                  <a:pt x="25" y="0"/>
                  <a:pt x="26" y="0"/>
                  <a:pt x="27" y="1"/>
                </a:cubicBezTo>
                <a:cubicBezTo>
                  <a:pt x="27" y="1"/>
                  <a:pt x="27" y="1"/>
                  <a:pt x="27" y="1"/>
                </a:cubicBezTo>
                <a:cubicBezTo>
                  <a:pt x="27" y="1"/>
                  <a:pt x="27" y="1"/>
                  <a:pt x="27" y="1"/>
                </a:cubicBezTo>
                <a:cubicBezTo>
                  <a:pt x="28" y="1"/>
                  <a:pt x="29" y="0"/>
                  <a:pt x="31" y="0"/>
                </a:cubicBezTo>
                <a:cubicBezTo>
                  <a:pt x="33" y="0"/>
                  <a:pt x="35" y="1"/>
                  <a:pt x="36" y="3"/>
                </a:cubicBezTo>
                <a:cubicBezTo>
                  <a:pt x="36" y="3"/>
                  <a:pt x="36" y="3"/>
                  <a:pt x="36" y="3"/>
                </a:cubicBezTo>
                <a:cubicBezTo>
                  <a:pt x="36" y="3"/>
                  <a:pt x="36" y="3"/>
                  <a:pt x="36" y="3"/>
                </a:cubicBezTo>
                <a:cubicBezTo>
                  <a:pt x="37" y="3"/>
                  <a:pt x="37" y="3"/>
                  <a:pt x="37" y="3"/>
                </a:cubicBezTo>
                <a:cubicBezTo>
                  <a:pt x="39" y="3"/>
                  <a:pt x="41" y="4"/>
                  <a:pt x="42" y="7"/>
                </a:cubicBezTo>
                <a:cubicBezTo>
                  <a:pt x="42" y="8"/>
                  <a:pt x="42" y="8"/>
                  <a:pt x="42" y="8"/>
                </a:cubicBezTo>
                <a:cubicBezTo>
                  <a:pt x="42" y="13"/>
                  <a:pt x="33" y="20"/>
                  <a:pt x="23" y="23"/>
                </a:cubicBezTo>
                <a:cubicBezTo>
                  <a:pt x="19" y="24"/>
                  <a:pt x="12" y="25"/>
                  <a:pt x="6" y="25"/>
                </a:cubicBezTo>
                <a:cubicBezTo>
                  <a:pt x="3" y="25"/>
                  <a:pt x="1" y="25"/>
                  <a:pt x="0" y="24"/>
                </a:cubicBezTo>
                <a:cubicBezTo>
                  <a:pt x="0" y="24"/>
                  <a:pt x="0" y="24"/>
                  <a:pt x="0" y="24"/>
                </a:cubicBezTo>
                <a:cubicBezTo>
                  <a:pt x="5" y="23"/>
                  <a:pt x="12" y="20"/>
                  <a:pt x="16" y="16"/>
                </a:cubicBezTo>
                <a:cubicBezTo>
                  <a:pt x="20" y="12"/>
                  <a:pt x="17" y="6"/>
                  <a:pt x="20" y="2"/>
                </a:cubicBezTo>
                <a:close/>
              </a:path>
            </a:pathLst>
          </a:custGeom>
          <a:solidFill>
            <a:srgbClr val="BBE4F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5" name="PA_任意多边形 271"/>
          <p:cNvSpPr>
            <a:spLocks/>
          </p:cNvSpPr>
          <p:nvPr>
            <p:custDataLst>
              <p:tags r:id="rId134"/>
            </p:custDataLst>
          </p:nvPr>
        </p:nvSpPr>
        <p:spPr bwMode="auto">
          <a:xfrm>
            <a:off x="2527300" y="4856163"/>
            <a:ext cx="31750" cy="60325"/>
          </a:xfrm>
          <a:custGeom>
            <a:avLst/>
            <a:gdLst>
              <a:gd name="T0" fmla="*/ 0 w 13"/>
              <a:gd name="T1" fmla="*/ 0 h 25"/>
              <a:gd name="T2" fmla="*/ 0 w 13"/>
              <a:gd name="T3" fmla="*/ 4 h 25"/>
              <a:gd name="T4" fmla="*/ 12 w 13"/>
              <a:gd name="T5" fmla="*/ 25 h 25"/>
              <a:gd name="T6" fmla="*/ 0 w 13"/>
              <a:gd name="T7" fmla="*/ 0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3" h="25">
                <a:moveTo>
                  <a:pt x="0" y="0"/>
                </a:moveTo>
                <a:cubicBezTo>
                  <a:pt x="1" y="1"/>
                  <a:pt x="1" y="3"/>
                  <a:pt x="0" y="4"/>
                </a:cubicBezTo>
                <a:cubicBezTo>
                  <a:pt x="6" y="6"/>
                  <a:pt x="10" y="15"/>
                  <a:pt x="12" y="25"/>
                </a:cubicBezTo>
                <a:cubicBezTo>
                  <a:pt x="13" y="9"/>
                  <a:pt x="6" y="3"/>
                  <a:pt x="0" y="0"/>
                </a:cubicBezTo>
                <a:close/>
              </a:path>
            </a:pathLst>
          </a:custGeom>
          <a:solidFill>
            <a:srgbClr val="BBE4F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6" name="PA_任意多边形 272"/>
          <p:cNvSpPr>
            <a:spLocks/>
          </p:cNvSpPr>
          <p:nvPr>
            <p:custDataLst>
              <p:tags r:id="rId135"/>
            </p:custDataLst>
          </p:nvPr>
        </p:nvSpPr>
        <p:spPr bwMode="auto">
          <a:xfrm>
            <a:off x="2527300" y="4856163"/>
            <a:ext cx="30163" cy="60325"/>
          </a:xfrm>
          <a:custGeom>
            <a:avLst/>
            <a:gdLst>
              <a:gd name="T0" fmla="*/ 0 w 12"/>
              <a:gd name="T1" fmla="*/ 0 h 25"/>
              <a:gd name="T2" fmla="*/ 0 w 12"/>
              <a:gd name="T3" fmla="*/ 0 h 25"/>
              <a:gd name="T4" fmla="*/ 1 w 12"/>
              <a:gd name="T5" fmla="*/ 3 h 25"/>
              <a:gd name="T6" fmla="*/ 0 w 12"/>
              <a:gd name="T7" fmla="*/ 5 h 25"/>
              <a:gd name="T8" fmla="*/ 0 w 12"/>
              <a:gd name="T9" fmla="*/ 4 h 25"/>
              <a:gd name="T10" fmla="*/ 0 w 12"/>
              <a:gd name="T11" fmla="*/ 4 h 25"/>
              <a:gd name="T12" fmla="*/ 12 w 12"/>
              <a:gd name="T13" fmla="*/ 25 h 25"/>
              <a:gd name="T14" fmla="*/ 12 w 12"/>
              <a:gd name="T15" fmla="*/ 25 h 25"/>
              <a:gd name="T16" fmla="*/ 12 w 12"/>
              <a:gd name="T17" fmla="*/ 25 h 25"/>
              <a:gd name="T18" fmla="*/ 12 w 12"/>
              <a:gd name="T19" fmla="*/ 21 h 25"/>
              <a:gd name="T20" fmla="*/ 0 w 12"/>
              <a:gd name="T21" fmla="*/ 0 h 25"/>
              <a:gd name="T22" fmla="*/ 0 w 12"/>
              <a:gd name="T23" fmla="*/ 0 h 25"/>
              <a:gd name="T24" fmla="*/ 0 w 12"/>
              <a:gd name="T25" fmla="*/ 0 h 25"/>
              <a:gd name="T26" fmla="*/ 0 w 12"/>
              <a:gd name="T27" fmla="*/ 0 h 25"/>
              <a:gd name="T28" fmla="*/ 0 w 12"/>
              <a:gd name="T29" fmla="*/ 0 h 25"/>
              <a:gd name="T30" fmla="*/ 12 w 12"/>
              <a:gd name="T31" fmla="*/ 21 h 25"/>
              <a:gd name="T32" fmla="*/ 12 w 12"/>
              <a:gd name="T33" fmla="*/ 25 h 25"/>
              <a:gd name="T34" fmla="*/ 12 w 12"/>
              <a:gd name="T35" fmla="*/ 25 h 25"/>
              <a:gd name="T36" fmla="*/ 0 w 12"/>
              <a:gd name="T37" fmla="*/ 5 h 25"/>
              <a:gd name="T38" fmla="*/ 0 w 12"/>
              <a:gd name="T39" fmla="*/ 5 h 25"/>
              <a:gd name="T40" fmla="*/ 0 w 12"/>
              <a:gd name="T41" fmla="*/ 4 h 25"/>
              <a:gd name="T42" fmla="*/ 1 w 12"/>
              <a:gd name="T43" fmla="*/ 3 h 25"/>
              <a:gd name="T44" fmla="*/ 0 w 12"/>
              <a:gd name="T45" fmla="*/ 0 h 25"/>
              <a:gd name="T46" fmla="*/ 0 w 12"/>
              <a:gd name="T47" fmla="*/ 0 h 25"/>
              <a:gd name="T48" fmla="*/ 0 w 12"/>
              <a:gd name="T49" fmla="*/ 0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2" h="25"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1"/>
                  <a:pt x="1" y="2"/>
                  <a:pt x="1" y="3"/>
                </a:cubicBezTo>
                <a:cubicBezTo>
                  <a:pt x="1" y="3"/>
                  <a:pt x="1" y="4"/>
                  <a:pt x="0" y="5"/>
                </a:cubicBezTo>
                <a:cubicBezTo>
                  <a:pt x="0" y="4"/>
                  <a:pt x="0" y="4"/>
                  <a:pt x="0" y="4"/>
                </a:cubicBezTo>
                <a:cubicBezTo>
                  <a:pt x="0" y="4"/>
                  <a:pt x="0" y="4"/>
                  <a:pt x="0" y="4"/>
                </a:cubicBezTo>
                <a:cubicBezTo>
                  <a:pt x="6" y="6"/>
                  <a:pt x="10" y="15"/>
                  <a:pt x="12" y="25"/>
                </a:cubicBezTo>
                <a:cubicBezTo>
                  <a:pt x="12" y="25"/>
                  <a:pt x="12" y="25"/>
                  <a:pt x="12" y="25"/>
                </a:cubicBezTo>
                <a:cubicBezTo>
                  <a:pt x="12" y="25"/>
                  <a:pt x="12" y="25"/>
                  <a:pt x="12" y="25"/>
                </a:cubicBezTo>
                <a:cubicBezTo>
                  <a:pt x="12" y="24"/>
                  <a:pt x="12" y="23"/>
                  <a:pt x="12" y="21"/>
                </a:cubicBezTo>
                <a:cubicBezTo>
                  <a:pt x="12" y="8"/>
                  <a:pt x="6" y="2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6" y="2"/>
                  <a:pt x="12" y="8"/>
                  <a:pt x="12" y="21"/>
                </a:cubicBezTo>
                <a:cubicBezTo>
                  <a:pt x="12" y="23"/>
                  <a:pt x="12" y="24"/>
                  <a:pt x="12" y="25"/>
                </a:cubicBezTo>
                <a:cubicBezTo>
                  <a:pt x="12" y="25"/>
                  <a:pt x="12" y="25"/>
                  <a:pt x="12" y="25"/>
                </a:cubicBezTo>
                <a:cubicBezTo>
                  <a:pt x="10" y="15"/>
                  <a:pt x="6" y="6"/>
                  <a:pt x="0" y="5"/>
                </a:cubicBezTo>
                <a:cubicBezTo>
                  <a:pt x="0" y="5"/>
                  <a:pt x="0" y="5"/>
                  <a:pt x="0" y="5"/>
                </a:cubicBezTo>
                <a:cubicBezTo>
                  <a:pt x="0" y="4"/>
                  <a:pt x="0" y="4"/>
                  <a:pt x="0" y="4"/>
                </a:cubicBezTo>
                <a:cubicBezTo>
                  <a:pt x="0" y="4"/>
                  <a:pt x="1" y="3"/>
                  <a:pt x="1" y="3"/>
                </a:cubicBezTo>
                <a:cubicBezTo>
                  <a:pt x="1" y="2"/>
                  <a:pt x="0" y="1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rgbClr val="BBE4F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7" name="PA_任意多边形 273"/>
          <p:cNvSpPr>
            <a:spLocks/>
          </p:cNvSpPr>
          <p:nvPr>
            <p:custDataLst>
              <p:tags r:id="rId136"/>
            </p:custDataLst>
          </p:nvPr>
        </p:nvSpPr>
        <p:spPr bwMode="auto">
          <a:xfrm>
            <a:off x="2359025" y="4808538"/>
            <a:ext cx="271463" cy="203200"/>
          </a:xfrm>
          <a:custGeom>
            <a:avLst/>
            <a:gdLst>
              <a:gd name="T0" fmla="*/ 76 w 114"/>
              <a:gd name="T1" fmla="*/ 1 h 85"/>
              <a:gd name="T2" fmla="*/ 67 w 114"/>
              <a:gd name="T3" fmla="*/ 5 h 85"/>
              <a:gd name="T4" fmla="*/ 56 w 114"/>
              <a:gd name="T5" fmla="*/ 3 h 85"/>
              <a:gd name="T6" fmla="*/ 45 w 114"/>
              <a:gd name="T7" fmla="*/ 23 h 85"/>
              <a:gd name="T8" fmla="*/ 50 w 114"/>
              <a:gd name="T9" fmla="*/ 28 h 85"/>
              <a:gd name="T10" fmla="*/ 55 w 114"/>
              <a:gd name="T11" fmla="*/ 31 h 85"/>
              <a:gd name="T12" fmla="*/ 66 w 114"/>
              <a:gd name="T13" fmla="*/ 29 h 85"/>
              <a:gd name="T14" fmla="*/ 61 w 114"/>
              <a:gd name="T15" fmla="*/ 20 h 85"/>
              <a:gd name="T16" fmla="*/ 70 w 114"/>
              <a:gd name="T17" fmla="*/ 17 h 85"/>
              <a:gd name="T18" fmla="*/ 82 w 114"/>
              <a:gd name="T19" fmla="*/ 26 h 85"/>
              <a:gd name="T20" fmla="*/ 84 w 114"/>
              <a:gd name="T21" fmla="*/ 47 h 85"/>
              <a:gd name="T22" fmla="*/ 79 w 114"/>
              <a:gd name="T23" fmla="*/ 53 h 85"/>
              <a:gd name="T24" fmla="*/ 71 w 114"/>
              <a:gd name="T25" fmla="*/ 27 h 85"/>
              <a:gd name="T26" fmla="*/ 62 w 114"/>
              <a:gd name="T27" fmla="*/ 33 h 85"/>
              <a:gd name="T28" fmla="*/ 66 w 114"/>
              <a:gd name="T29" fmla="*/ 37 h 85"/>
              <a:gd name="T30" fmla="*/ 53 w 114"/>
              <a:gd name="T31" fmla="*/ 34 h 85"/>
              <a:gd name="T32" fmla="*/ 63 w 114"/>
              <a:gd name="T33" fmla="*/ 62 h 85"/>
              <a:gd name="T34" fmla="*/ 68 w 114"/>
              <a:gd name="T35" fmla="*/ 43 h 85"/>
              <a:gd name="T36" fmla="*/ 61 w 114"/>
              <a:gd name="T37" fmla="*/ 48 h 85"/>
              <a:gd name="T38" fmla="*/ 63 w 114"/>
              <a:gd name="T39" fmla="*/ 41 h 85"/>
              <a:gd name="T40" fmla="*/ 72 w 114"/>
              <a:gd name="T41" fmla="*/ 57 h 85"/>
              <a:gd name="T42" fmla="*/ 40 w 114"/>
              <a:gd name="T43" fmla="*/ 65 h 85"/>
              <a:gd name="T44" fmla="*/ 25 w 114"/>
              <a:gd name="T45" fmla="*/ 76 h 85"/>
              <a:gd name="T46" fmla="*/ 0 w 114"/>
              <a:gd name="T47" fmla="*/ 74 h 85"/>
              <a:gd name="T48" fmla="*/ 38 w 114"/>
              <a:gd name="T49" fmla="*/ 79 h 85"/>
              <a:gd name="T50" fmla="*/ 64 w 114"/>
              <a:gd name="T51" fmla="*/ 72 h 85"/>
              <a:gd name="T52" fmla="*/ 88 w 114"/>
              <a:gd name="T53" fmla="*/ 60 h 85"/>
              <a:gd name="T54" fmla="*/ 95 w 114"/>
              <a:gd name="T55" fmla="*/ 7 h 85"/>
              <a:gd name="T56" fmla="*/ 84 w 114"/>
              <a:gd name="T57" fmla="*/ 6 h 85"/>
              <a:gd name="T58" fmla="*/ 76 w 114"/>
              <a:gd name="T59" fmla="*/ 1 h 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14" h="85">
                <a:moveTo>
                  <a:pt x="76" y="1"/>
                </a:moveTo>
                <a:cubicBezTo>
                  <a:pt x="71" y="0"/>
                  <a:pt x="70" y="4"/>
                  <a:pt x="67" y="5"/>
                </a:cubicBezTo>
                <a:cubicBezTo>
                  <a:pt x="64" y="5"/>
                  <a:pt x="60" y="3"/>
                  <a:pt x="56" y="3"/>
                </a:cubicBezTo>
                <a:cubicBezTo>
                  <a:pt x="49" y="5"/>
                  <a:pt x="42" y="15"/>
                  <a:pt x="45" y="23"/>
                </a:cubicBezTo>
                <a:cubicBezTo>
                  <a:pt x="46" y="24"/>
                  <a:pt x="49" y="28"/>
                  <a:pt x="50" y="28"/>
                </a:cubicBezTo>
                <a:cubicBezTo>
                  <a:pt x="51" y="29"/>
                  <a:pt x="54" y="31"/>
                  <a:pt x="55" y="31"/>
                </a:cubicBezTo>
                <a:cubicBezTo>
                  <a:pt x="59" y="32"/>
                  <a:pt x="64" y="31"/>
                  <a:pt x="66" y="29"/>
                </a:cubicBezTo>
                <a:cubicBezTo>
                  <a:pt x="73" y="25"/>
                  <a:pt x="70" y="15"/>
                  <a:pt x="61" y="20"/>
                </a:cubicBezTo>
                <a:cubicBezTo>
                  <a:pt x="63" y="17"/>
                  <a:pt x="67" y="16"/>
                  <a:pt x="70" y="17"/>
                </a:cubicBezTo>
                <a:cubicBezTo>
                  <a:pt x="75" y="19"/>
                  <a:pt x="80" y="22"/>
                  <a:pt x="82" y="26"/>
                </a:cubicBezTo>
                <a:cubicBezTo>
                  <a:pt x="84" y="32"/>
                  <a:pt x="86" y="40"/>
                  <a:pt x="84" y="47"/>
                </a:cubicBezTo>
                <a:cubicBezTo>
                  <a:pt x="83" y="49"/>
                  <a:pt x="82" y="51"/>
                  <a:pt x="79" y="53"/>
                </a:cubicBezTo>
                <a:cubicBezTo>
                  <a:pt x="84" y="48"/>
                  <a:pt x="77" y="28"/>
                  <a:pt x="71" y="27"/>
                </a:cubicBezTo>
                <a:cubicBezTo>
                  <a:pt x="71" y="30"/>
                  <a:pt x="65" y="33"/>
                  <a:pt x="62" y="33"/>
                </a:cubicBezTo>
                <a:cubicBezTo>
                  <a:pt x="65" y="34"/>
                  <a:pt x="67" y="35"/>
                  <a:pt x="66" y="37"/>
                </a:cubicBezTo>
                <a:cubicBezTo>
                  <a:pt x="63" y="35"/>
                  <a:pt x="56" y="33"/>
                  <a:pt x="53" y="34"/>
                </a:cubicBezTo>
                <a:cubicBezTo>
                  <a:pt x="39" y="38"/>
                  <a:pt x="42" y="65"/>
                  <a:pt x="63" y="62"/>
                </a:cubicBezTo>
                <a:cubicBezTo>
                  <a:pt x="67" y="61"/>
                  <a:pt x="75" y="47"/>
                  <a:pt x="68" y="43"/>
                </a:cubicBezTo>
                <a:cubicBezTo>
                  <a:pt x="65" y="42"/>
                  <a:pt x="62" y="43"/>
                  <a:pt x="61" y="48"/>
                </a:cubicBezTo>
                <a:cubicBezTo>
                  <a:pt x="60" y="46"/>
                  <a:pt x="61" y="41"/>
                  <a:pt x="63" y="41"/>
                </a:cubicBezTo>
                <a:cubicBezTo>
                  <a:pt x="71" y="39"/>
                  <a:pt x="78" y="47"/>
                  <a:pt x="72" y="57"/>
                </a:cubicBezTo>
                <a:cubicBezTo>
                  <a:pt x="60" y="75"/>
                  <a:pt x="54" y="56"/>
                  <a:pt x="40" y="65"/>
                </a:cubicBezTo>
                <a:cubicBezTo>
                  <a:pt x="35" y="68"/>
                  <a:pt x="31" y="73"/>
                  <a:pt x="25" y="76"/>
                </a:cubicBezTo>
                <a:cubicBezTo>
                  <a:pt x="18" y="79"/>
                  <a:pt x="7" y="77"/>
                  <a:pt x="0" y="74"/>
                </a:cubicBezTo>
                <a:cubicBezTo>
                  <a:pt x="9" y="84"/>
                  <a:pt x="31" y="85"/>
                  <a:pt x="38" y="79"/>
                </a:cubicBezTo>
                <a:cubicBezTo>
                  <a:pt x="42" y="74"/>
                  <a:pt x="55" y="73"/>
                  <a:pt x="64" y="72"/>
                </a:cubicBezTo>
                <a:cubicBezTo>
                  <a:pt x="72" y="70"/>
                  <a:pt x="82" y="64"/>
                  <a:pt x="88" y="60"/>
                </a:cubicBezTo>
                <a:cubicBezTo>
                  <a:pt x="101" y="53"/>
                  <a:pt x="114" y="15"/>
                  <a:pt x="95" y="7"/>
                </a:cubicBezTo>
                <a:cubicBezTo>
                  <a:pt x="92" y="5"/>
                  <a:pt x="86" y="7"/>
                  <a:pt x="84" y="6"/>
                </a:cubicBezTo>
                <a:cubicBezTo>
                  <a:pt x="81" y="6"/>
                  <a:pt x="81" y="1"/>
                  <a:pt x="76" y="1"/>
                </a:cubicBezTo>
                <a:close/>
              </a:path>
            </a:pathLst>
          </a:custGeom>
          <a:solidFill>
            <a:srgbClr val="BBE4F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8" name="PA_任意多边形 274"/>
          <p:cNvSpPr>
            <a:spLocks/>
          </p:cNvSpPr>
          <p:nvPr>
            <p:custDataLst>
              <p:tags r:id="rId137"/>
            </p:custDataLst>
          </p:nvPr>
        </p:nvSpPr>
        <p:spPr bwMode="auto">
          <a:xfrm>
            <a:off x="2355850" y="4811713"/>
            <a:ext cx="254000" cy="195263"/>
          </a:xfrm>
          <a:custGeom>
            <a:avLst/>
            <a:gdLst>
              <a:gd name="T0" fmla="*/ 77 w 106"/>
              <a:gd name="T1" fmla="*/ 0 h 82"/>
              <a:gd name="T2" fmla="*/ 58 w 106"/>
              <a:gd name="T3" fmla="*/ 2 h 82"/>
              <a:gd name="T4" fmla="*/ 46 w 106"/>
              <a:gd name="T5" fmla="*/ 22 h 82"/>
              <a:gd name="T6" fmla="*/ 59 w 106"/>
              <a:gd name="T7" fmla="*/ 30 h 82"/>
              <a:gd name="T8" fmla="*/ 66 w 106"/>
              <a:gd name="T9" fmla="*/ 18 h 82"/>
              <a:gd name="T10" fmla="*/ 68 w 106"/>
              <a:gd name="T11" fmla="*/ 16 h 82"/>
              <a:gd name="T12" fmla="*/ 86 w 106"/>
              <a:gd name="T13" fmla="*/ 39 h 82"/>
              <a:gd name="T14" fmla="*/ 80 w 106"/>
              <a:gd name="T15" fmla="*/ 52 h 82"/>
              <a:gd name="T16" fmla="*/ 72 w 106"/>
              <a:gd name="T17" fmla="*/ 26 h 82"/>
              <a:gd name="T18" fmla="*/ 63 w 106"/>
              <a:gd name="T19" fmla="*/ 32 h 82"/>
              <a:gd name="T20" fmla="*/ 67 w 106"/>
              <a:gd name="T21" fmla="*/ 35 h 82"/>
              <a:gd name="T22" fmla="*/ 67 w 106"/>
              <a:gd name="T23" fmla="*/ 36 h 82"/>
              <a:gd name="T24" fmla="*/ 45 w 106"/>
              <a:gd name="T25" fmla="*/ 45 h 82"/>
              <a:gd name="T26" fmla="*/ 69 w 106"/>
              <a:gd name="T27" fmla="*/ 56 h 82"/>
              <a:gd name="T28" fmla="*/ 66 w 106"/>
              <a:gd name="T29" fmla="*/ 42 h 82"/>
              <a:gd name="T30" fmla="*/ 62 w 106"/>
              <a:gd name="T31" fmla="*/ 47 h 82"/>
              <a:gd name="T32" fmla="*/ 66 w 106"/>
              <a:gd name="T33" fmla="*/ 40 h 82"/>
              <a:gd name="T34" fmla="*/ 73 w 106"/>
              <a:gd name="T35" fmla="*/ 56 h 82"/>
              <a:gd name="T36" fmla="*/ 42 w 106"/>
              <a:gd name="T37" fmla="*/ 64 h 82"/>
              <a:gd name="T38" fmla="*/ 0 w 106"/>
              <a:gd name="T39" fmla="*/ 73 h 82"/>
              <a:gd name="T40" fmla="*/ 25 w 106"/>
              <a:gd name="T41" fmla="*/ 82 h 82"/>
              <a:gd name="T42" fmla="*/ 89 w 106"/>
              <a:gd name="T43" fmla="*/ 59 h 82"/>
              <a:gd name="T44" fmla="*/ 93 w 106"/>
              <a:gd name="T45" fmla="*/ 5 h 82"/>
              <a:gd name="T46" fmla="*/ 82 w 106"/>
              <a:gd name="T47" fmla="*/ 2 h 82"/>
              <a:gd name="T48" fmla="*/ 77 w 106"/>
              <a:gd name="T49" fmla="*/ 0 h 82"/>
              <a:gd name="T50" fmla="*/ 87 w 106"/>
              <a:gd name="T51" fmla="*/ 6 h 82"/>
              <a:gd name="T52" fmla="*/ 106 w 106"/>
              <a:gd name="T53" fmla="*/ 23 h 82"/>
              <a:gd name="T54" fmla="*/ 39 w 106"/>
              <a:gd name="T55" fmla="*/ 78 h 82"/>
              <a:gd name="T56" fmla="*/ 1 w 106"/>
              <a:gd name="T57" fmla="*/ 72 h 82"/>
              <a:gd name="T58" fmla="*/ 41 w 106"/>
              <a:gd name="T59" fmla="*/ 63 h 82"/>
              <a:gd name="T60" fmla="*/ 73 w 106"/>
              <a:gd name="T61" fmla="*/ 56 h 82"/>
              <a:gd name="T62" fmla="*/ 64 w 106"/>
              <a:gd name="T63" fmla="*/ 40 h 82"/>
              <a:gd name="T64" fmla="*/ 62 w 106"/>
              <a:gd name="T65" fmla="*/ 47 h 82"/>
              <a:gd name="T66" fmla="*/ 69 w 106"/>
              <a:gd name="T67" fmla="*/ 42 h 82"/>
              <a:gd name="T68" fmla="*/ 64 w 106"/>
              <a:gd name="T69" fmla="*/ 61 h 82"/>
              <a:gd name="T70" fmla="*/ 45 w 106"/>
              <a:gd name="T71" fmla="*/ 45 h 82"/>
              <a:gd name="T72" fmla="*/ 67 w 106"/>
              <a:gd name="T73" fmla="*/ 36 h 82"/>
              <a:gd name="T74" fmla="*/ 67 w 106"/>
              <a:gd name="T75" fmla="*/ 35 h 82"/>
              <a:gd name="T76" fmla="*/ 72 w 106"/>
              <a:gd name="T77" fmla="*/ 26 h 82"/>
              <a:gd name="T78" fmla="*/ 79 w 106"/>
              <a:gd name="T79" fmla="*/ 33 h 82"/>
              <a:gd name="T80" fmla="*/ 80 w 106"/>
              <a:gd name="T81" fmla="*/ 52 h 82"/>
              <a:gd name="T82" fmla="*/ 86 w 106"/>
              <a:gd name="T83" fmla="*/ 39 h 82"/>
              <a:gd name="T84" fmla="*/ 68 w 106"/>
              <a:gd name="T85" fmla="*/ 16 h 82"/>
              <a:gd name="T86" fmla="*/ 62 w 106"/>
              <a:gd name="T87" fmla="*/ 19 h 82"/>
              <a:gd name="T88" fmla="*/ 71 w 106"/>
              <a:gd name="T89" fmla="*/ 22 h 82"/>
              <a:gd name="T90" fmla="*/ 56 w 106"/>
              <a:gd name="T91" fmla="*/ 30 h 82"/>
              <a:gd name="T92" fmla="*/ 45 w 106"/>
              <a:gd name="T93" fmla="*/ 18 h 82"/>
              <a:gd name="T94" fmla="*/ 67 w 106"/>
              <a:gd name="T95" fmla="*/ 4 h 82"/>
              <a:gd name="T96" fmla="*/ 77 w 106"/>
              <a:gd name="T97" fmla="*/ 0 h 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106" h="82">
                <a:moveTo>
                  <a:pt x="77" y="0"/>
                </a:moveTo>
                <a:cubicBezTo>
                  <a:pt x="77" y="0"/>
                  <a:pt x="77" y="0"/>
                  <a:pt x="77" y="0"/>
                </a:cubicBezTo>
                <a:cubicBezTo>
                  <a:pt x="77" y="0"/>
                  <a:pt x="77" y="0"/>
                  <a:pt x="77" y="0"/>
                </a:cubicBezTo>
                <a:cubicBezTo>
                  <a:pt x="72" y="0"/>
                  <a:pt x="70" y="3"/>
                  <a:pt x="68" y="4"/>
                </a:cubicBezTo>
                <a:cubicBezTo>
                  <a:pt x="67" y="4"/>
                  <a:pt x="67" y="4"/>
                  <a:pt x="67" y="4"/>
                </a:cubicBezTo>
                <a:cubicBezTo>
                  <a:pt x="65" y="4"/>
                  <a:pt x="61" y="2"/>
                  <a:pt x="58" y="2"/>
                </a:cubicBezTo>
                <a:cubicBezTo>
                  <a:pt x="58" y="2"/>
                  <a:pt x="57" y="2"/>
                  <a:pt x="57" y="2"/>
                </a:cubicBezTo>
                <a:cubicBezTo>
                  <a:pt x="51" y="3"/>
                  <a:pt x="45" y="11"/>
                  <a:pt x="45" y="18"/>
                </a:cubicBezTo>
                <a:cubicBezTo>
                  <a:pt x="45" y="19"/>
                  <a:pt x="46" y="21"/>
                  <a:pt x="46" y="22"/>
                </a:cubicBezTo>
                <a:cubicBezTo>
                  <a:pt x="47" y="23"/>
                  <a:pt x="50" y="27"/>
                  <a:pt x="51" y="27"/>
                </a:cubicBezTo>
                <a:cubicBezTo>
                  <a:pt x="52" y="28"/>
                  <a:pt x="55" y="30"/>
                  <a:pt x="56" y="30"/>
                </a:cubicBezTo>
                <a:cubicBezTo>
                  <a:pt x="57" y="30"/>
                  <a:pt x="58" y="30"/>
                  <a:pt x="59" y="30"/>
                </a:cubicBezTo>
                <a:cubicBezTo>
                  <a:pt x="62" y="30"/>
                  <a:pt x="65" y="29"/>
                  <a:pt x="67" y="28"/>
                </a:cubicBezTo>
                <a:cubicBezTo>
                  <a:pt x="69" y="27"/>
                  <a:pt x="71" y="24"/>
                  <a:pt x="71" y="22"/>
                </a:cubicBezTo>
                <a:cubicBezTo>
                  <a:pt x="71" y="20"/>
                  <a:pt x="69" y="18"/>
                  <a:pt x="66" y="18"/>
                </a:cubicBezTo>
                <a:cubicBezTo>
                  <a:pt x="65" y="18"/>
                  <a:pt x="64" y="18"/>
                  <a:pt x="62" y="19"/>
                </a:cubicBezTo>
                <a:cubicBezTo>
                  <a:pt x="62" y="19"/>
                  <a:pt x="62" y="19"/>
                  <a:pt x="62" y="19"/>
                </a:cubicBezTo>
                <a:cubicBezTo>
                  <a:pt x="63" y="17"/>
                  <a:pt x="66" y="16"/>
                  <a:pt x="68" y="16"/>
                </a:cubicBezTo>
                <a:cubicBezTo>
                  <a:pt x="69" y="16"/>
                  <a:pt x="70" y="16"/>
                  <a:pt x="71" y="16"/>
                </a:cubicBezTo>
                <a:cubicBezTo>
                  <a:pt x="76" y="18"/>
                  <a:pt x="81" y="21"/>
                  <a:pt x="83" y="25"/>
                </a:cubicBezTo>
                <a:cubicBezTo>
                  <a:pt x="84" y="29"/>
                  <a:pt x="86" y="34"/>
                  <a:pt x="86" y="39"/>
                </a:cubicBezTo>
                <a:cubicBezTo>
                  <a:pt x="86" y="41"/>
                  <a:pt x="86" y="44"/>
                  <a:pt x="85" y="46"/>
                </a:cubicBezTo>
                <a:cubicBezTo>
                  <a:pt x="84" y="48"/>
                  <a:pt x="83" y="50"/>
                  <a:pt x="80" y="52"/>
                </a:cubicBezTo>
                <a:cubicBezTo>
                  <a:pt x="80" y="52"/>
                  <a:pt x="80" y="52"/>
                  <a:pt x="80" y="52"/>
                </a:cubicBezTo>
                <a:cubicBezTo>
                  <a:pt x="81" y="51"/>
                  <a:pt x="82" y="49"/>
                  <a:pt x="82" y="46"/>
                </a:cubicBezTo>
                <a:cubicBezTo>
                  <a:pt x="82" y="42"/>
                  <a:pt x="80" y="38"/>
                  <a:pt x="79" y="33"/>
                </a:cubicBezTo>
                <a:cubicBezTo>
                  <a:pt x="77" y="29"/>
                  <a:pt x="74" y="26"/>
                  <a:pt x="72" y="26"/>
                </a:cubicBezTo>
                <a:cubicBezTo>
                  <a:pt x="72" y="26"/>
                  <a:pt x="72" y="26"/>
                  <a:pt x="72" y="26"/>
                </a:cubicBezTo>
                <a:cubicBezTo>
                  <a:pt x="72" y="26"/>
                  <a:pt x="72" y="26"/>
                  <a:pt x="72" y="26"/>
                </a:cubicBezTo>
                <a:cubicBezTo>
                  <a:pt x="72" y="30"/>
                  <a:pt x="66" y="32"/>
                  <a:pt x="63" y="32"/>
                </a:cubicBezTo>
                <a:cubicBezTo>
                  <a:pt x="63" y="32"/>
                  <a:pt x="63" y="32"/>
                  <a:pt x="63" y="32"/>
                </a:cubicBezTo>
                <a:cubicBezTo>
                  <a:pt x="63" y="32"/>
                  <a:pt x="63" y="32"/>
                  <a:pt x="63" y="32"/>
                </a:cubicBezTo>
                <a:cubicBezTo>
                  <a:pt x="65" y="33"/>
                  <a:pt x="67" y="34"/>
                  <a:pt x="67" y="35"/>
                </a:cubicBezTo>
                <a:cubicBezTo>
                  <a:pt x="67" y="36"/>
                  <a:pt x="67" y="36"/>
                  <a:pt x="67" y="36"/>
                </a:cubicBezTo>
                <a:cubicBezTo>
                  <a:pt x="67" y="36"/>
                  <a:pt x="67" y="36"/>
                  <a:pt x="67" y="36"/>
                </a:cubicBezTo>
                <a:cubicBezTo>
                  <a:pt x="67" y="36"/>
                  <a:pt x="67" y="36"/>
                  <a:pt x="67" y="36"/>
                </a:cubicBezTo>
                <a:cubicBezTo>
                  <a:pt x="64" y="34"/>
                  <a:pt x="60" y="33"/>
                  <a:pt x="56" y="33"/>
                </a:cubicBezTo>
                <a:cubicBezTo>
                  <a:pt x="55" y="33"/>
                  <a:pt x="54" y="33"/>
                  <a:pt x="54" y="33"/>
                </a:cubicBezTo>
                <a:cubicBezTo>
                  <a:pt x="48" y="34"/>
                  <a:pt x="45" y="40"/>
                  <a:pt x="45" y="45"/>
                </a:cubicBezTo>
                <a:cubicBezTo>
                  <a:pt x="45" y="53"/>
                  <a:pt x="50" y="61"/>
                  <a:pt x="61" y="61"/>
                </a:cubicBezTo>
                <a:cubicBezTo>
                  <a:pt x="62" y="61"/>
                  <a:pt x="63" y="61"/>
                  <a:pt x="64" y="61"/>
                </a:cubicBezTo>
                <a:cubicBezTo>
                  <a:pt x="66" y="60"/>
                  <a:pt x="68" y="58"/>
                  <a:pt x="69" y="56"/>
                </a:cubicBezTo>
                <a:cubicBezTo>
                  <a:pt x="71" y="53"/>
                  <a:pt x="72" y="50"/>
                  <a:pt x="72" y="47"/>
                </a:cubicBezTo>
                <a:cubicBezTo>
                  <a:pt x="72" y="45"/>
                  <a:pt x="71" y="43"/>
                  <a:pt x="69" y="42"/>
                </a:cubicBezTo>
                <a:cubicBezTo>
                  <a:pt x="68" y="42"/>
                  <a:pt x="67" y="42"/>
                  <a:pt x="66" y="42"/>
                </a:cubicBezTo>
                <a:cubicBezTo>
                  <a:pt x="64" y="42"/>
                  <a:pt x="62" y="43"/>
                  <a:pt x="62" y="47"/>
                </a:cubicBezTo>
                <a:cubicBezTo>
                  <a:pt x="62" y="47"/>
                  <a:pt x="62" y="47"/>
                  <a:pt x="62" y="47"/>
                </a:cubicBezTo>
                <a:cubicBezTo>
                  <a:pt x="62" y="47"/>
                  <a:pt x="62" y="47"/>
                  <a:pt x="62" y="47"/>
                </a:cubicBezTo>
                <a:cubicBezTo>
                  <a:pt x="62" y="46"/>
                  <a:pt x="61" y="45"/>
                  <a:pt x="61" y="45"/>
                </a:cubicBezTo>
                <a:cubicBezTo>
                  <a:pt x="61" y="43"/>
                  <a:pt x="62" y="40"/>
                  <a:pt x="64" y="40"/>
                </a:cubicBezTo>
                <a:cubicBezTo>
                  <a:pt x="65" y="40"/>
                  <a:pt x="66" y="40"/>
                  <a:pt x="66" y="40"/>
                </a:cubicBezTo>
                <a:cubicBezTo>
                  <a:pt x="69" y="40"/>
                  <a:pt x="71" y="40"/>
                  <a:pt x="72" y="42"/>
                </a:cubicBezTo>
                <a:cubicBezTo>
                  <a:pt x="74" y="44"/>
                  <a:pt x="75" y="46"/>
                  <a:pt x="75" y="48"/>
                </a:cubicBezTo>
                <a:cubicBezTo>
                  <a:pt x="75" y="51"/>
                  <a:pt x="74" y="53"/>
                  <a:pt x="73" y="56"/>
                </a:cubicBezTo>
                <a:cubicBezTo>
                  <a:pt x="69" y="62"/>
                  <a:pt x="65" y="64"/>
                  <a:pt x="62" y="64"/>
                </a:cubicBezTo>
                <a:cubicBezTo>
                  <a:pt x="58" y="64"/>
                  <a:pt x="54" y="61"/>
                  <a:pt x="49" y="61"/>
                </a:cubicBezTo>
                <a:cubicBezTo>
                  <a:pt x="47" y="61"/>
                  <a:pt x="44" y="62"/>
                  <a:pt x="42" y="64"/>
                </a:cubicBezTo>
                <a:cubicBezTo>
                  <a:pt x="36" y="67"/>
                  <a:pt x="32" y="72"/>
                  <a:pt x="26" y="75"/>
                </a:cubicBezTo>
                <a:cubicBezTo>
                  <a:pt x="24" y="76"/>
                  <a:pt x="21" y="77"/>
                  <a:pt x="18" y="77"/>
                </a:cubicBezTo>
                <a:cubicBezTo>
                  <a:pt x="12" y="77"/>
                  <a:pt x="5" y="75"/>
                  <a:pt x="0" y="73"/>
                </a:cubicBezTo>
                <a:cubicBezTo>
                  <a:pt x="1" y="73"/>
                  <a:pt x="1" y="73"/>
                  <a:pt x="1" y="73"/>
                </a:cubicBezTo>
                <a:cubicBezTo>
                  <a:pt x="1" y="72"/>
                  <a:pt x="1" y="72"/>
                  <a:pt x="1" y="72"/>
                </a:cubicBezTo>
                <a:cubicBezTo>
                  <a:pt x="6" y="79"/>
                  <a:pt x="16" y="82"/>
                  <a:pt x="25" y="82"/>
                </a:cubicBezTo>
                <a:cubicBezTo>
                  <a:pt x="31" y="82"/>
                  <a:pt x="36" y="80"/>
                  <a:pt x="39" y="78"/>
                </a:cubicBezTo>
                <a:cubicBezTo>
                  <a:pt x="43" y="73"/>
                  <a:pt x="56" y="72"/>
                  <a:pt x="65" y="71"/>
                </a:cubicBezTo>
                <a:cubicBezTo>
                  <a:pt x="73" y="69"/>
                  <a:pt x="83" y="63"/>
                  <a:pt x="89" y="59"/>
                </a:cubicBezTo>
                <a:cubicBezTo>
                  <a:pt x="97" y="54"/>
                  <a:pt x="106" y="37"/>
                  <a:pt x="106" y="23"/>
                </a:cubicBezTo>
                <a:cubicBezTo>
                  <a:pt x="106" y="15"/>
                  <a:pt x="103" y="9"/>
                  <a:pt x="96" y="6"/>
                </a:cubicBezTo>
                <a:cubicBezTo>
                  <a:pt x="95" y="5"/>
                  <a:pt x="94" y="5"/>
                  <a:pt x="93" y="5"/>
                </a:cubicBezTo>
                <a:cubicBezTo>
                  <a:pt x="91" y="5"/>
                  <a:pt x="89" y="6"/>
                  <a:pt x="87" y="6"/>
                </a:cubicBezTo>
                <a:cubicBezTo>
                  <a:pt x="86" y="6"/>
                  <a:pt x="85" y="6"/>
                  <a:pt x="85" y="5"/>
                </a:cubicBezTo>
                <a:cubicBezTo>
                  <a:pt x="83" y="5"/>
                  <a:pt x="83" y="4"/>
                  <a:pt x="82" y="2"/>
                </a:cubicBezTo>
                <a:cubicBezTo>
                  <a:pt x="81" y="1"/>
                  <a:pt x="80" y="0"/>
                  <a:pt x="77" y="0"/>
                </a:cubicBezTo>
                <a:cubicBezTo>
                  <a:pt x="77" y="0"/>
                  <a:pt x="77" y="0"/>
                  <a:pt x="77" y="0"/>
                </a:cubicBezTo>
                <a:cubicBezTo>
                  <a:pt x="77" y="0"/>
                  <a:pt x="77" y="0"/>
                  <a:pt x="77" y="0"/>
                </a:cubicBezTo>
                <a:cubicBezTo>
                  <a:pt x="80" y="0"/>
                  <a:pt x="81" y="1"/>
                  <a:pt x="82" y="2"/>
                </a:cubicBezTo>
                <a:cubicBezTo>
                  <a:pt x="83" y="4"/>
                  <a:pt x="84" y="5"/>
                  <a:pt x="85" y="5"/>
                </a:cubicBezTo>
                <a:cubicBezTo>
                  <a:pt x="85" y="5"/>
                  <a:pt x="86" y="6"/>
                  <a:pt x="87" y="6"/>
                </a:cubicBezTo>
                <a:cubicBezTo>
                  <a:pt x="89" y="6"/>
                  <a:pt x="91" y="5"/>
                  <a:pt x="93" y="5"/>
                </a:cubicBezTo>
                <a:cubicBezTo>
                  <a:pt x="95" y="5"/>
                  <a:pt x="96" y="5"/>
                  <a:pt x="96" y="5"/>
                </a:cubicBezTo>
                <a:cubicBezTo>
                  <a:pt x="103" y="9"/>
                  <a:pt x="106" y="15"/>
                  <a:pt x="106" y="23"/>
                </a:cubicBezTo>
                <a:cubicBezTo>
                  <a:pt x="106" y="37"/>
                  <a:pt x="97" y="54"/>
                  <a:pt x="89" y="59"/>
                </a:cubicBezTo>
                <a:cubicBezTo>
                  <a:pt x="83" y="63"/>
                  <a:pt x="73" y="69"/>
                  <a:pt x="65" y="71"/>
                </a:cubicBezTo>
                <a:cubicBezTo>
                  <a:pt x="56" y="73"/>
                  <a:pt x="43" y="73"/>
                  <a:pt x="39" y="78"/>
                </a:cubicBezTo>
                <a:cubicBezTo>
                  <a:pt x="36" y="81"/>
                  <a:pt x="31" y="82"/>
                  <a:pt x="25" y="82"/>
                </a:cubicBezTo>
                <a:cubicBezTo>
                  <a:pt x="16" y="82"/>
                  <a:pt x="6" y="79"/>
                  <a:pt x="0" y="73"/>
                </a:cubicBezTo>
                <a:cubicBezTo>
                  <a:pt x="1" y="72"/>
                  <a:pt x="1" y="72"/>
                  <a:pt x="1" y="72"/>
                </a:cubicBezTo>
                <a:cubicBezTo>
                  <a:pt x="6" y="75"/>
                  <a:pt x="12" y="76"/>
                  <a:pt x="18" y="76"/>
                </a:cubicBezTo>
                <a:cubicBezTo>
                  <a:pt x="21" y="76"/>
                  <a:pt x="24" y="76"/>
                  <a:pt x="26" y="75"/>
                </a:cubicBezTo>
                <a:cubicBezTo>
                  <a:pt x="32" y="72"/>
                  <a:pt x="36" y="67"/>
                  <a:pt x="41" y="63"/>
                </a:cubicBezTo>
                <a:cubicBezTo>
                  <a:pt x="44" y="62"/>
                  <a:pt x="47" y="61"/>
                  <a:pt x="49" y="61"/>
                </a:cubicBezTo>
                <a:cubicBezTo>
                  <a:pt x="54" y="61"/>
                  <a:pt x="58" y="64"/>
                  <a:pt x="62" y="64"/>
                </a:cubicBezTo>
                <a:cubicBezTo>
                  <a:pt x="65" y="64"/>
                  <a:pt x="68" y="62"/>
                  <a:pt x="73" y="56"/>
                </a:cubicBezTo>
                <a:cubicBezTo>
                  <a:pt x="74" y="53"/>
                  <a:pt x="75" y="51"/>
                  <a:pt x="75" y="48"/>
                </a:cubicBezTo>
                <a:cubicBezTo>
                  <a:pt x="75" y="43"/>
                  <a:pt x="71" y="40"/>
                  <a:pt x="66" y="40"/>
                </a:cubicBezTo>
                <a:cubicBezTo>
                  <a:pt x="66" y="40"/>
                  <a:pt x="65" y="40"/>
                  <a:pt x="64" y="40"/>
                </a:cubicBezTo>
                <a:cubicBezTo>
                  <a:pt x="62" y="40"/>
                  <a:pt x="61" y="43"/>
                  <a:pt x="61" y="45"/>
                </a:cubicBezTo>
                <a:cubicBezTo>
                  <a:pt x="61" y="45"/>
                  <a:pt x="62" y="46"/>
                  <a:pt x="62" y="47"/>
                </a:cubicBezTo>
                <a:cubicBezTo>
                  <a:pt x="62" y="47"/>
                  <a:pt x="62" y="47"/>
                  <a:pt x="62" y="47"/>
                </a:cubicBezTo>
                <a:cubicBezTo>
                  <a:pt x="62" y="47"/>
                  <a:pt x="62" y="47"/>
                  <a:pt x="62" y="47"/>
                </a:cubicBezTo>
                <a:cubicBezTo>
                  <a:pt x="62" y="43"/>
                  <a:pt x="64" y="42"/>
                  <a:pt x="66" y="42"/>
                </a:cubicBezTo>
                <a:cubicBezTo>
                  <a:pt x="67" y="42"/>
                  <a:pt x="68" y="42"/>
                  <a:pt x="69" y="42"/>
                </a:cubicBezTo>
                <a:cubicBezTo>
                  <a:pt x="71" y="43"/>
                  <a:pt x="72" y="45"/>
                  <a:pt x="72" y="47"/>
                </a:cubicBezTo>
                <a:cubicBezTo>
                  <a:pt x="72" y="50"/>
                  <a:pt x="71" y="53"/>
                  <a:pt x="69" y="56"/>
                </a:cubicBezTo>
                <a:cubicBezTo>
                  <a:pt x="68" y="58"/>
                  <a:pt x="66" y="60"/>
                  <a:pt x="64" y="61"/>
                </a:cubicBezTo>
                <a:cubicBezTo>
                  <a:pt x="63" y="61"/>
                  <a:pt x="62" y="61"/>
                  <a:pt x="61" y="61"/>
                </a:cubicBezTo>
                <a:cubicBezTo>
                  <a:pt x="56" y="61"/>
                  <a:pt x="52" y="59"/>
                  <a:pt x="49" y="56"/>
                </a:cubicBezTo>
                <a:cubicBezTo>
                  <a:pt x="46" y="53"/>
                  <a:pt x="45" y="49"/>
                  <a:pt x="45" y="45"/>
                </a:cubicBezTo>
                <a:cubicBezTo>
                  <a:pt x="45" y="40"/>
                  <a:pt x="48" y="34"/>
                  <a:pt x="54" y="33"/>
                </a:cubicBezTo>
                <a:cubicBezTo>
                  <a:pt x="54" y="33"/>
                  <a:pt x="55" y="33"/>
                  <a:pt x="56" y="33"/>
                </a:cubicBezTo>
                <a:cubicBezTo>
                  <a:pt x="60" y="33"/>
                  <a:pt x="65" y="34"/>
                  <a:pt x="67" y="36"/>
                </a:cubicBezTo>
                <a:cubicBezTo>
                  <a:pt x="67" y="36"/>
                  <a:pt x="67" y="36"/>
                  <a:pt x="67" y="36"/>
                </a:cubicBezTo>
                <a:cubicBezTo>
                  <a:pt x="67" y="36"/>
                  <a:pt x="67" y="36"/>
                  <a:pt x="67" y="36"/>
                </a:cubicBezTo>
                <a:cubicBezTo>
                  <a:pt x="67" y="35"/>
                  <a:pt x="67" y="35"/>
                  <a:pt x="67" y="35"/>
                </a:cubicBezTo>
                <a:cubicBezTo>
                  <a:pt x="67" y="34"/>
                  <a:pt x="65" y="33"/>
                  <a:pt x="63" y="32"/>
                </a:cubicBezTo>
                <a:cubicBezTo>
                  <a:pt x="63" y="32"/>
                  <a:pt x="63" y="32"/>
                  <a:pt x="63" y="32"/>
                </a:cubicBezTo>
                <a:cubicBezTo>
                  <a:pt x="66" y="32"/>
                  <a:pt x="72" y="29"/>
                  <a:pt x="72" y="26"/>
                </a:cubicBezTo>
                <a:cubicBezTo>
                  <a:pt x="72" y="26"/>
                  <a:pt x="72" y="26"/>
                  <a:pt x="72" y="26"/>
                </a:cubicBezTo>
                <a:cubicBezTo>
                  <a:pt x="72" y="26"/>
                  <a:pt x="72" y="26"/>
                  <a:pt x="72" y="26"/>
                </a:cubicBezTo>
                <a:cubicBezTo>
                  <a:pt x="74" y="26"/>
                  <a:pt x="77" y="29"/>
                  <a:pt x="79" y="33"/>
                </a:cubicBezTo>
                <a:cubicBezTo>
                  <a:pt x="80" y="38"/>
                  <a:pt x="82" y="42"/>
                  <a:pt x="82" y="46"/>
                </a:cubicBezTo>
                <a:cubicBezTo>
                  <a:pt x="82" y="49"/>
                  <a:pt x="81" y="51"/>
                  <a:pt x="80" y="52"/>
                </a:cubicBezTo>
                <a:cubicBezTo>
                  <a:pt x="80" y="52"/>
                  <a:pt x="80" y="52"/>
                  <a:pt x="80" y="52"/>
                </a:cubicBezTo>
                <a:cubicBezTo>
                  <a:pt x="80" y="52"/>
                  <a:pt x="80" y="52"/>
                  <a:pt x="80" y="52"/>
                </a:cubicBezTo>
                <a:cubicBezTo>
                  <a:pt x="83" y="50"/>
                  <a:pt x="84" y="48"/>
                  <a:pt x="85" y="46"/>
                </a:cubicBezTo>
                <a:cubicBezTo>
                  <a:pt x="85" y="44"/>
                  <a:pt x="86" y="41"/>
                  <a:pt x="86" y="39"/>
                </a:cubicBezTo>
                <a:cubicBezTo>
                  <a:pt x="86" y="34"/>
                  <a:pt x="84" y="29"/>
                  <a:pt x="83" y="25"/>
                </a:cubicBezTo>
                <a:cubicBezTo>
                  <a:pt x="81" y="21"/>
                  <a:pt x="76" y="18"/>
                  <a:pt x="71" y="16"/>
                </a:cubicBezTo>
                <a:cubicBezTo>
                  <a:pt x="70" y="16"/>
                  <a:pt x="69" y="16"/>
                  <a:pt x="68" y="16"/>
                </a:cubicBezTo>
                <a:cubicBezTo>
                  <a:pt x="66" y="16"/>
                  <a:pt x="63" y="17"/>
                  <a:pt x="62" y="19"/>
                </a:cubicBezTo>
                <a:cubicBezTo>
                  <a:pt x="62" y="19"/>
                  <a:pt x="62" y="19"/>
                  <a:pt x="62" y="19"/>
                </a:cubicBezTo>
                <a:cubicBezTo>
                  <a:pt x="62" y="19"/>
                  <a:pt x="62" y="19"/>
                  <a:pt x="62" y="19"/>
                </a:cubicBezTo>
                <a:cubicBezTo>
                  <a:pt x="64" y="18"/>
                  <a:pt x="65" y="17"/>
                  <a:pt x="66" y="17"/>
                </a:cubicBezTo>
                <a:cubicBezTo>
                  <a:pt x="68" y="17"/>
                  <a:pt x="69" y="18"/>
                  <a:pt x="70" y="19"/>
                </a:cubicBezTo>
                <a:cubicBezTo>
                  <a:pt x="70" y="20"/>
                  <a:pt x="71" y="21"/>
                  <a:pt x="71" y="22"/>
                </a:cubicBezTo>
                <a:cubicBezTo>
                  <a:pt x="71" y="24"/>
                  <a:pt x="70" y="27"/>
                  <a:pt x="67" y="28"/>
                </a:cubicBezTo>
                <a:cubicBezTo>
                  <a:pt x="66" y="29"/>
                  <a:pt x="62" y="30"/>
                  <a:pt x="59" y="30"/>
                </a:cubicBezTo>
                <a:cubicBezTo>
                  <a:pt x="58" y="30"/>
                  <a:pt x="57" y="30"/>
                  <a:pt x="56" y="30"/>
                </a:cubicBezTo>
                <a:cubicBezTo>
                  <a:pt x="55" y="30"/>
                  <a:pt x="52" y="28"/>
                  <a:pt x="51" y="27"/>
                </a:cubicBezTo>
                <a:cubicBezTo>
                  <a:pt x="50" y="27"/>
                  <a:pt x="47" y="24"/>
                  <a:pt x="46" y="22"/>
                </a:cubicBezTo>
                <a:cubicBezTo>
                  <a:pt x="46" y="21"/>
                  <a:pt x="45" y="19"/>
                  <a:pt x="45" y="18"/>
                </a:cubicBezTo>
                <a:cubicBezTo>
                  <a:pt x="45" y="11"/>
                  <a:pt x="51" y="3"/>
                  <a:pt x="57" y="2"/>
                </a:cubicBezTo>
                <a:cubicBezTo>
                  <a:pt x="57" y="2"/>
                  <a:pt x="58" y="2"/>
                  <a:pt x="58" y="2"/>
                </a:cubicBezTo>
                <a:cubicBezTo>
                  <a:pt x="61" y="2"/>
                  <a:pt x="65" y="4"/>
                  <a:pt x="67" y="4"/>
                </a:cubicBezTo>
                <a:cubicBezTo>
                  <a:pt x="68" y="4"/>
                  <a:pt x="68" y="4"/>
                  <a:pt x="68" y="4"/>
                </a:cubicBezTo>
                <a:cubicBezTo>
                  <a:pt x="70" y="3"/>
                  <a:pt x="72" y="0"/>
                  <a:pt x="77" y="0"/>
                </a:cubicBezTo>
                <a:cubicBezTo>
                  <a:pt x="77" y="0"/>
                  <a:pt x="77" y="0"/>
                  <a:pt x="77" y="0"/>
                </a:cubicBezTo>
                <a:close/>
              </a:path>
            </a:pathLst>
          </a:custGeom>
          <a:solidFill>
            <a:srgbClr val="BBE4F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9" name="PA_任意多边形 275"/>
          <p:cNvSpPr>
            <a:spLocks/>
          </p:cNvSpPr>
          <p:nvPr>
            <p:custDataLst>
              <p:tags r:id="rId138"/>
            </p:custDataLst>
          </p:nvPr>
        </p:nvSpPr>
        <p:spPr bwMode="auto">
          <a:xfrm>
            <a:off x="1966913" y="4881563"/>
            <a:ext cx="369888" cy="187325"/>
          </a:xfrm>
          <a:custGeom>
            <a:avLst/>
            <a:gdLst>
              <a:gd name="T0" fmla="*/ 139 w 155"/>
              <a:gd name="T1" fmla="*/ 1 h 79"/>
              <a:gd name="T2" fmla="*/ 121 w 155"/>
              <a:gd name="T3" fmla="*/ 7 h 79"/>
              <a:gd name="T4" fmla="*/ 105 w 155"/>
              <a:gd name="T5" fmla="*/ 9 h 79"/>
              <a:gd name="T6" fmla="*/ 91 w 155"/>
              <a:gd name="T7" fmla="*/ 15 h 79"/>
              <a:gd name="T8" fmla="*/ 107 w 155"/>
              <a:gd name="T9" fmla="*/ 36 h 79"/>
              <a:gd name="T10" fmla="*/ 107 w 155"/>
              <a:gd name="T11" fmla="*/ 30 h 79"/>
              <a:gd name="T12" fmla="*/ 106 w 155"/>
              <a:gd name="T13" fmla="*/ 28 h 79"/>
              <a:gd name="T14" fmla="*/ 108 w 155"/>
              <a:gd name="T15" fmla="*/ 43 h 79"/>
              <a:gd name="T16" fmla="*/ 91 w 155"/>
              <a:gd name="T17" fmla="*/ 59 h 79"/>
              <a:gd name="T18" fmla="*/ 43 w 155"/>
              <a:gd name="T19" fmla="*/ 60 h 79"/>
              <a:gd name="T20" fmla="*/ 26 w 155"/>
              <a:gd name="T21" fmla="*/ 45 h 79"/>
              <a:gd name="T22" fmla="*/ 10 w 155"/>
              <a:gd name="T23" fmla="*/ 40 h 79"/>
              <a:gd name="T24" fmla="*/ 0 w 155"/>
              <a:gd name="T25" fmla="*/ 42 h 79"/>
              <a:gd name="T26" fmla="*/ 22 w 155"/>
              <a:gd name="T27" fmla="*/ 48 h 79"/>
              <a:gd name="T28" fmla="*/ 44 w 155"/>
              <a:gd name="T29" fmla="*/ 66 h 79"/>
              <a:gd name="T30" fmla="*/ 118 w 155"/>
              <a:gd name="T31" fmla="*/ 52 h 79"/>
              <a:gd name="T32" fmla="*/ 129 w 155"/>
              <a:gd name="T33" fmla="*/ 32 h 79"/>
              <a:gd name="T34" fmla="*/ 135 w 155"/>
              <a:gd name="T35" fmla="*/ 21 h 79"/>
              <a:gd name="T36" fmla="*/ 143 w 155"/>
              <a:gd name="T37" fmla="*/ 17 h 79"/>
              <a:gd name="T38" fmla="*/ 146 w 155"/>
              <a:gd name="T39" fmla="*/ 20 h 79"/>
              <a:gd name="T40" fmla="*/ 138 w 155"/>
              <a:gd name="T41" fmla="*/ 21 h 79"/>
              <a:gd name="T42" fmla="*/ 138 w 155"/>
              <a:gd name="T43" fmla="*/ 24 h 79"/>
              <a:gd name="T44" fmla="*/ 148 w 155"/>
              <a:gd name="T45" fmla="*/ 28 h 79"/>
              <a:gd name="T46" fmla="*/ 151 w 155"/>
              <a:gd name="T47" fmla="*/ 7 h 79"/>
              <a:gd name="T48" fmla="*/ 139 w 155"/>
              <a:gd name="T49" fmla="*/ 1 h 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55" h="79">
                <a:moveTo>
                  <a:pt x="139" y="1"/>
                </a:moveTo>
                <a:cubicBezTo>
                  <a:pt x="131" y="0"/>
                  <a:pt x="126" y="5"/>
                  <a:pt x="121" y="7"/>
                </a:cubicBezTo>
                <a:cubicBezTo>
                  <a:pt x="119" y="6"/>
                  <a:pt x="109" y="4"/>
                  <a:pt x="105" y="9"/>
                </a:cubicBezTo>
                <a:cubicBezTo>
                  <a:pt x="101" y="14"/>
                  <a:pt x="97" y="7"/>
                  <a:pt x="91" y="15"/>
                </a:cubicBezTo>
                <a:cubicBezTo>
                  <a:pt x="82" y="28"/>
                  <a:pt x="101" y="47"/>
                  <a:pt x="107" y="36"/>
                </a:cubicBezTo>
                <a:cubicBezTo>
                  <a:pt x="107" y="34"/>
                  <a:pt x="107" y="30"/>
                  <a:pt x="107" y="30"/>
                </a:cubicBezTo>
                <a:cubicBezTo>
                  <a:pt x="107" y="30"/>
                  <a:pt x="106" y="29"/>
                  <a:pt x="106" y="28"/>
                </a:cubicBezTo>
                <a:cubicBezTo>
                  <a:pt x="110" y="32"/>
                  <a:pt x="111" y="37"/>
                  <a:pt x="108" y="43"/>
                </a:cubicBezTo>
                <a:cubicBezTo>
                  <a:pt x="105" y="51"/>
                  <a:pt x="97" y="55"/>
                  <a:pt x="91" y="59"/>
                </a:cubicBezTo>
                <a:cubicBezTo>
                  <a:pt x="73" y="71"/>
                  <a:pt x="58" y="69"/>
                  <a:pt x="43" y="60"/>
                </a:cubicBezTo>
                <a:cubicBezTo>
                  <a:pt x="37" y="57"/>
                  <a:pt x="30" y="49"/>
                  <a:pt x="26" y="45"/>
                </a:cubicBezTo>
                <a:cubicBezTo>
                  <a:pt x="22" y="42"/>
                  <a:pt x="16" y="40"/>
                  <a:pt x="10" y="40"/>
                </a:cubicBezTo>
                <a:cubicBezTo>
                  <a:pt x="0" y="42"/>
                  <a:pt x="0" y="42"/>
                  <a:pt x="0" y="42"/>
                </a:cubicBezTo>
                <a:cubicBezTo>
                  <a:pt x="11" y="44"/>
                  <a:pt x="19" y="44"/>
                  <a:pt x="22" y="48"/>
                </a:cubicBezTo>
                <a:cubicBezTo>
                  <a:pt x="29" y="54"/>
                  <a:pt x="36" y="62"/>
                  <a:pt x="44" y="66"/>
                </a:cubicBezTo>
                <a:cubicBezTo>
                  <a:pt x="69" y="79"/>
                  <a:pt x="104" y="66"/>
                  <a:pt x="118" y="52"/>
                </a:cubicBezTo>
                <a:cubicBezTo>
                  <a:pt x="124" y="47"/>
                  <a:pt x="126" y="39"/>
                  <a:pt x="129" y="32"/>
                </a:cubicBezTo>
                <a:cubicBezTo>
                  <a:pt x="131" y="27"/>
                  <a:pt x="133" y="25"/>
                  <a:pt x="135" y="21"/>
                </a:cubicBezTo>
                <a:cubicBezTo>
                  <a:pt x="137" y="18"/>
                  <a:pt x="140" y="17"/>
                  <a:pt x="143" y="17"/>
                </a:cubicBezTo>
                <a:cubicBezTo>
                  <a:pt x="146" y="20"/>
                  <a:pt x="146" y="20"/>
                  <a:pt x="146" y="20"/>
                </a:cubicBezTo>
                <a:cubicBezTo>
                  <a:pt x="141" y="18"/>
                  <a:pt x="139" y="20"/>
                  <a:pt x="138" y="21"/>
                </a:cubicBezTo>
                <a:cubicBezTo>
                  <a:pt x="138" y="21"/>
                  <a:pt x="138" y="23"/>
                  <a:pt x="138" y="24"/>
                </a:cubicBezTo>
                <a:cubicBezTo>
                  <a:pt x="138" y="28"/>
                  <a:pt x="140" y="31"/>
                  <a:pt x="148" y="28"/>
                </a:cubicBezTo>
                <a:cubicBezTo>
                  <a:pt x="153" y="26"/>
                  <a:pt x="155" y="12"/>
                  <a:pt x="151" y="7"/>
                </a:cubicBezTo>
                <a:cubicBezTo>
                  <a:pt x="149" y="4"/>
                  <a:pt x="144" y="1"/>
                  <a:pt x="139" y="1"/>
                </a:cubicBezTo>
                <a:close/>
              </a:path>
            </a:pathLst>
          </a:custGeom>
          <a:solidFill>
            <a:srgbClr val="BBE4F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0" name="PA_任意多边形 276"/>
          <p:cNvSpPr>
            <a:spLocks/>
          </p:cNvSpPr>
          <p:nvPr>
            <p:custDataLst>
              <p:tags r:id="rId139"/>
            </p:custDataLst>
          </p:nvPr>
        </p:nvSpPr>
        <p:spPr bwMode="auto">
          <a:xfrm>
            <a:off x="1966913" y="4881563"/>
            <a:ext cx="365125" cy="171450"/>
          </a:xfrm>
          <a:custGeom>
            <a:avLst/>
            <a:gdLst>
              <a:gd name="T0" fmla="*/ 139 w 153"/>
              <a:gd name="T1" fmla="*/ 1 h 72"/>
              <a:gd name="T2" fmla="*/ 121 w 153"/>
              <a:gd name="T3" fmla="*/ 8 h 72"/>
              <a:gd name="T4" fmla="*/ 121 w 153"/>
              <a:gd name="T5" fmla="*/ 8 h 72"/>
              <a:gd name="T6" fmla="*/ 105 w 153"/>
              <a:gd name="T7" fmla="*/ 9 h 72"/>
              <a:gd name="T8" fmla="*/ 98 w 153"/>
              <a:gd name="T9" fmla="*/ 11 h 72"/>
              <a:gd name="T10" fmla="*/ 89 w 153"/>
              <a:gd name="T11" fmla="*/ 23 h 72"/>
              <a:gd name="T12" fmla="*/ 101 w 153"/>
              <a:gd name="T13" fmla="*/ 39 h 72"/>
              <a:gd name="T14" fmla="*/ 107 w 153"/>
              <a:gd name="T15" fmla="*/ 33 h 72"/>
              <a:gd name="T16" fmla="*/ 107 w 153"/>
              <a:gd name="T17" fmla="*/ 30 h 72"/>
              <a:gd name="T18" fmla="*/ 106 w 153"/>
              <a:gd name="T19" fmla="*/ 28 h 72"/>
              <a:gd name="T20" fmla="*/ 106 w 153"/>
              <a:gd name="T21" fmla="*/ 28 h 72"/>
              <a:gd name="T22" fmla="*/ 108 w 153"/>
              <a:gd name="T23" fmla="*/ 44 h 72"/>
              <a:gd name="T24" fmla="*/ 66 w 153"/>
              <a:gd name="T25" fmla="*/ 67 h 72"/>
              <a:gd name="T26" fmla="*/ 26 w 153"/>
              <a:gd name="T27" fmla="*/ 45 h 72"/>
              <a:gd name="T28" fmla="*/ 10 w 153"/>
              <a:gd name="T29" fmla="*/ 40 h 72"/>
              <a:gd name="T30" fmla="*/ 0 w 153"/>
              <a:gd name="T31" fmla="*/ 42 h 72"/>
              <a:gd name="T32" fmla="*/ 0 w 153"/>
              <a:gd name="T33" fmla="*/ 42 h 72"/>
              <a:gd name="T34" fmla="*/ 44 w 153"/>
              <a:gd name="T35" fmla="*/ 66 h 72"/>
              <a:gd name="T36" fmla="*/ 118 w 153"/>
              <a:gd name="T37" fmla="*/ 52 h 72"/>
              <a:gd name="T38" fmla="*/ 135 w 153"/>
              <a:gd name="T39" fmla="*/ 21 h 72"/>
              <a:gd name="T40" fmla="*/ 143 w 153"/>
              <a:gd name="T41" fmla="*/ 17 h 72"/>
              <a:gd name="T42" fmla="*/ 146 w 153"/>
              <a:gd name="T43" fmla="*/ 20 h 72"/>
              <a:gd name="T44" fmla="*/ 138 w 153"/>
              <a:gd name="T45" fmla="*/ 21 h 72"/>
              <a:gd name="T46" fmla="*/ 138 w 153"/>
              <a:gd name="T47" fmla="*/ 21 h 72"/>
              <a:gd name="T48" fmla="*/ 138 w 153"/>
              <a:gd name="T49" fmla="*/ 21 h 72"/>
              <a:gd name="T50" fmla="*/ 138 w 153"/>
              <a:gd name="T51" fmla="*/ 21 h 72"/>
              <a:gd name="T52" fmla="*/ 138 w 153"/>
              <a:gd name="T53" fmla="*/ 21 h 72"/>
              <a:gd name="T54" fmla="*/ 138 w 153"/>
              <a:gd name="T55" fmla="*/ 21 h 72"/>
              <a:gd name="T56" fmla="*/ 138 w 153"/>
              <a:gd name="T57" fmla="*/ 21 h 72"/>
              <a:gd name="T58" fmla="*/ 138 w 153"/>
              <a:gd name="T59" fmla="*/ 21 h 72"/>
              <a:gd name="T60" fmla="*/ 138 w 153"/>
              <a:gd name="T61" fmla="*/ 24 h 72"/>
              <a:gd name="T62" fmla="*/ 148 w 153"/>
              <a:gd name="T63" fmla="*/ 28 h 72"/>
              <a:gd name="T64" fmla="*/ 151 w 153"/>
              <a:gd name="T65" fmla="*/ 7 h 72"/>
              <a:gd name="T66" fmla="*/ 139 w 153"/>
              <a:gd name="T67" fmla="*/ 1 h 72"/>
              <a:gd name="T68" fmla="*/ 151 w 153"/>
              <a:gd name="T69" fmla="*/ 7 h 72"/>
              <a:gd name="T70" fmla="*/ 148 w 153"/>
              <a:gd name="T71" fmla="*/ 28 h 72"/>
              <a:gd name="T72" fmla="*/ 138 w 153"/>
              <a:gd name="T73" fmla="*/ 24 h 72"/>
              <a:gd name="T74" fmla="*/ 138 w 153"/>
              <a:gd name="T75" fmla="*/ 22 h 72"/>
              <a:gd name="T76" fmla="*/ 138 w 153"/>
              <a:gd name="T77" fmla="*/ 21 h 72"/>
              <a:gd name="T78" fmla="*/ 138 w 153"/>
              <a:gd name="T79" fmla="*/ 21 h 72"/>
              <a:gd name="T80" fmla="*/ 138 w 153"/>
              <a:gd name="T81" fmla="*/ 21 h 72"/>
              <a:gd name="T82" fmla="*/ 142 w 153"/>
              <a:gd name="T83" fmla="*/ 19 h 72"/>
              <a:gd name="T84" fmla="*/ 146 w 153"/>
              <a:gd name="T85" fmla="*/ 20 h 72"/>
              <a:gd name="T86" fmla="*/ 143 w 153"/>
              <a:gd name="T87" fmla="*/ 17 h 72"/>
              <a:gd name="T88" fmla="*/ 143 w 153"/>
              <a:gd name="T89" fmla="*/ 17 h 72"/>
              <a:gd name="T90" fmla="*/ 129 w 153"/>
              <a:gd name="T91" fmla="*/ 32 h 72"/>
              <a:gd name="T92" fmla="*/ 67 w 153"/>
              <a:gd name="T93" fmla="*/ 72 h 72"/>
              <a:gd name="T94" fmla="*/ 22 w 153"/>
              <a:gd name="T95" fmla="*/ 48 h 72"/>
              <a:gd name="T96" fmla="*/ 0 w 153"/>
              <a:gd name="T97" fmla="*/ 42 h 72"/>
              <a:gd name="T98" fmla="*/ 10 w 153"/>
              <a:gd name="T99" fmla="*/ 40 h 72"/>
              <a:gd name="T100" fmla="*/ 43 w 153"/>
              <a:gd name="T101" fmla="*/ 60 h 72"/>
              <a:gd name="T102" fmla="*/ 91 w 153"/>
              <a:gd name="T103" fmla="*/ 59 h 72"/>
              <a:gd name="T104" fmla="*/ 110 w 153"/>
              <a:gd name="T105" fmla="*/ 37 h 72"/>
              <a:gd name="T106" fmla="*/ 106 w 153"/>
              <a:gd name="T107" fmla="*/ 28 h 72"/>
              <a:gd name="T108" fmla="*/ 107 w 153"/>
              <a:gd name="T109" fmla="*/ 30 h 72"/>
              <a:gd name="T110" fmla="*/ 107 w 153"/>
              <a:gd name="T111" fmla="*/ 30 h 72"/>
              <a:gd name="T112" fmla="*/ 107 w 153"/>
              <a:gd name="T113" fmla="*/ 36 h 72"/>
              <a:gd name="T114" fmla="*/ 89 w 153"/>
              <a:gd name="T115" fmla="*/ 23 h 72"/>
              <a:gd name="T116" fmla="*/ 98 w 153"/>
              <a:gd name="T117" fmla="*/ 11 h 72"/>
              <a:gd name="T118" fmla="*/ 105 w 153"/>
              <a:gd name="T119" fmla="*/ 9 h 72"/>
              <a:gd name="T120" fmla="*/ 121 w 153"/>
              <a:gd name="T121" fmla="*/ 7 h 72"/>
              <a:gd name="T122" fmla="*/ 121 w 153"/>
              <a:gd name="T123" fmla="*/ 7 h 72"/>
              <a:gd name="T124" fmla="*/ 139 w 153"/>
              <a:gd name="T125" fmla="*/ 1 h 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53" h="72">
                <a:moveTo>
                  <a:pt x="139" y="1"/>
                </a:moveTo>
                <a:cubicBezTo>
                  <a:pt x="139" y="1"/>
                  <a:pt x="139" y="1"/>
                  <a:pt x="139" y="1"/>
                </a:cubicBezTo>
                <a:cubicBezTo>
                  <a:pt x="138" y="1"/>
                  <a:pt x="138" y="1"/>
                  <a:pt x="137" y="1"/>
                </a:cubicBezTo>
                <a:cubicBezTo>
                  <a:pt x="130" y="1"/>
                  <a:pt x="126" y="5"/>
                  <a:pt x="121" y="8"/>
                </a:cubicBezTo>
                <a:cubicBezTo>
                  <a:pt x="121" y="8"/>
                  <a:pt x="121" y="8"/>
                  <a:pt x="121" y="8"/>
                </a:cubicBezTo>
                <a:cubicBezTo>
                  <a:pt x="121" y="8"/>
                  <a:pt x="121" y="8"/>
                  <a:pt x="121" y="8"/>
                </a:cubicBezTo>
                <a:cubicBezTo>
                  <a:pt x="120" y="7"/>
                  <a:pt x="117" y="6"/>
                  <a:pt x="114" y="6"/>
                </a:cubicBezTo>
                <a:cubicBezTo>
                  <a:pt x="110" y="6"/>
                  <a:pt x="107" y="7"/>
                  <a:pt x="105" y="9"/>
                </a:cubicBezTo>
                <a:cubicBezTo>
                  <a:pt x="104" y="11"/>
                  <a:pt x="102" y="11"/>
                  <a:pt x="101" y="11"/>
                </a:cubicBezTo>
                <a:cubicBezTo>
                  <a:pt x="100" y="11"/>
                  <a:pt x="99" y="11"/>
                  <a:pt x="98" y="11"/>
                </a:cubicBezTo>
                <a:cubicBezTo>
                  <a:pt x="96" y="11"/>
                  <a:pt x="94" y="12"/>
                  <a:pt x="91" y="15"/>
                </a:cubicBezTo>
                <a:cubicBezTo>
                  <a:pt x="90" y="18"/>
                  <a:pt x="89" y="21"/>
                  <a:pt x="89" y="23"/>
                </a:cubicBezTo>
                <a:cubicBezTo>
                  <a:pt x="89" y="27"/>
                  <a:pt x="91" y="31"/>
                  <a:pt x="93" y="34"/>
                </a:cubicBezTo>
                <a:cubicBezTo>
                  <a:pt x="95" y="37"/>
                  <a:pt x="99" y="39"/>
                  <a:pt x="101" y="39"/>
                </a:cubicBezTo>
                <a:cubicBezTo>
                  <a:pt x="103" y="39"/>
                  <a:pt x="105" y="38"/>
                  <a:pt x="106" y="36"/>
                </a:cubicBezTo>
                <a:cubicBezTo>
                  <a:pt x="107" y="35"/>
                  <a:pt x="107" y="34"/>
                  <a:pt x="107" y="33"/>
                </a:cubicBezTo>
                <a:cubicBezTo>
                  <a:pt x="107" y="32"/>
                  <a:pt x="106" y="30"/>
                  <a:pt x="106" y="30"/>
                </a:cubicBezTo>
                <a:cubicBezTo>
                  <a:pt x="107" y="30"/>
                  <a:pt x="107" y="30"/>
                  <a:pt x="107" y="30"/>
                </a:cubicBezTo>
                <a:cubicBezTo>
                  <a:pt x="106" y="30"/>
                  <a:pt x="106" y="30"/>
                  <a:pt x="106" y="30"/>
                </a:cubicBezTo>
                <a:cubicBezTo>
                  <a:pt x="106" y="30"/>
                  <a:pt x="106" y="29"/>
                  <a:pt x="106" y="28"/>
                </a:cubicBezTo>
                <a:cubicBezTo>
                  <a:pt x="106" y="28"/>
                  <a:pt x="106" y="28"/>
                  <a:pt x="106" y="28"/>
                </a:cubicBezTo>
                <a:cubicBezTo>
                  <a:pt x="106" y="28"/>
                  <a:pt x="106" y="28"/>
                  <a:pt x="106" y="28"/>
                </a:cubicBezTo>
                <a:cubicBezTo>
                  <a:pt x="109" y="30"/>
                  <a:pt x="110" y="33"/>
                  <a:pt x="110" y="37"/>
                </a:cubicBezTo>
                <a:cubicBezTo>
                  <a:pt x="110" y="39"/>
                  <a:pt x="110" y="41"/>
                  <a:pt x="108" y="44"/>
                </a:cubicBezTo>
                <a:cubicBezTo>
                  <a:pt x="105" y="51"/>
                  <a:pt x="97" y="55"/>
                  <a:pt x="91" y="60"/>
                </a:cubicBezTo>
                <a:cubicBezTo>
                  <a:pt x="82" y="65"/>
                  <a:pt x="74" y="67"/>
                  <a:pt x="66" y="67"/>
                </a:cubicBezTo>
                <a:cubicBezTo>
                  <a:pt x="58" y="67"/>
                  <a:pt x="50" y="65"/>
                  <a:pt x="43" y="60"/>
                </a:cubicBezTo>
                <a:cubicBezTo>
                  <a:pt x="37" y="57"/>
                  <a:pt x="30" y="49"/>
                  <a:pt x="26" y="45"/>
                </a:cubicBezTo>
                <a:cubicBezTo>
                  <a:pt x="22" y="42"/>
                  <a:pt x="16" y="40"/>
                  <a:pt x="10" y="40"/>
                </a:cubicBezTo>
                <a:cubicBezTo>
                  <a:pt x="10" y="40"/>
                  <a:pt x="10" y="40"/>
                  <a:pt x="10" y="40"/>
                </a:cubicBezTo>
                <a:cubicBezTo>
                  <a:pt x="10" y="40"/>
                  <a:pt x="10" y="40"/>
                  <a:pt x="10" y="40"/>
                </a:cubicBezTo>
                <a:cubicBezTo>
                  <a:pt x="0" y="42"/>
                  <a:pt x="0" y="42"/>
                  <a:pt x="0" y="42"/>
                </a:cubicBezTo>
                <a:cubicBezTo>
                  <a:pt x="0" y="42"/>
                  <a:pt x="0" y="42"/>
                  <a:pt x="0" y="42"/>
                </a:cubicBezTo>
                <a:cubicBezTo>
                  <a:pt x="0" y="42"/>
                  <a:pt x="0" y="42"/>
                  <a:pt x="0" y="42"/>
                </a:cubicBezTo>
                <a:cubicBezTo>
                  <a:pt x="11" y="43"/>
                  <a:pt x="19" y="44"/>
                  <a:pt x="23" y="48"/>
                </a:cubicBezTo>
                <a:cubicBezTo>
                  <a:pt x="29" y="54"/>
                  <a:pt x="36" y="62"/>
                  <a:pt x="44" y="66"/>
                </a:cubicBezTo>
                <a:cubicBezTo>
                  <a:pt x="51" y="70"/>
                  <a:pt x="59" y="71"/>
                  <a:pt x="67" y="71"/>
                </a:cubicBezTo>
                <a:cubicBezTo>
                  <a:pt x="87" y="71"/>
                  <a:pt x="108" y="62"/>
                  <a:pt x="118" y="52"/>
                </a:cubicBezTo>
                <a:cubicBezTo>
                  <a:pt x="123" y="47"/>
                  <a:pt x="126" y="39"/>
                  <a:pt x="129" y="32"/>
                </a:cubicBezTo>
                <a:cubicBezTo>
                  <a:pt x="131" y="27"/>
                  <a:pt x="133" y="25"/>
                  <a:pt x="135" y="21"/>
                </a:cubicBezTo>
                <a:cubicBezTo>
                  <a:pt x="137" y="18"/>
                  <a:pt x="140" y="17"/>
                  <a:pt x="143" y="17"/>
                </a:cubicBezTo>
                <a:cubicBezTo>
                  <a:pt x="143" y="17"/>
                  <a:pt x="143" y="17"/>
                  <a:pt x="143" y="17"/>
                </a:cubicBezTo>
                <a:cubicBezTo>
                  <a:pt x="146" y="20"/>
                  <a:pt x="146" y="20"/>
                  <a:pt x="146" y="20"/>
                </a:cubicBezTo>
                <a:cubicBezTo>
                  <a:pt x="146" y="20"/>
                  <a:pt x="146" y="20"/>
                  <a:pt x="146" y="20"/>
                </a:cubicBezTo>
                <a:cubicBezTo>
                  <a:pt x="145" y="19"/>
                  <a:pt x="143" y="19"/>
                  <a:pt x="142" y="19"/>
                </a:cubicBezTo>
                <a:cubicBezTo>
                  <a:pt x="140" y="19"/>
                  <a:pt x="139" y="20"/>
                  <a:pt x="138" y="21"/>
                </a:cubicBezTo>
                <a:cubicBezTo>
                  <a:pt x="138" y="22"/>
                  <a:pt x="138" y="22"/>
                  <a:pt x="138" y="22"/>
                </a:cubicBezTo>
                <a:cubicBezTo>
                  <a:pt x="138" y="21"/>
                  <a:pt x="138" y="21"/>
                  <a:pt x="138" y="21"/>
                </a:cubicBezTo>
                <a:cubicBezTo>
                  <a:pt x="138" y="21"/>
                  <a:pt x="138" y="21"/>
                  <a:pt x="138" y="21"/>
                </a:cubicBezTo>
                <a:cubicBezTo>
                  <a:pt x="138" y="21"/>
                  <a:pt x="138" y="21"/>
                  <a:pt x="138" y="21"/>
                </a:cubicBezTo>
                <a:cubicBezTo>
                  <a:pt x="138" y="21"/>
                  <a:pt x="138" y="21"/>
                  <a:pt x="138" y="21"/>
                </a:cubicBezTo>
                <a:cubicBezTo>
                  <a:pt x="138" y="21"/>
                  <a:pt x="138" y="21"/>
                  <a:pt x="138" y="21"/>
                </a:cubicBezTo>
                <a:cubicBezTo>
                  <a:pt x="138" y="21"/>
                  <a:pt x="138" y="21"/>
                  <a:pt x="138" y="21"/>
                </a:cubicBezTo>
                <a:cubicBezTo>
                  <a:pt x="138" y="21"/>
                  <a:pt x="138" y="21"/>
                  <a:pt x="138" y="21"/>
                </a:cubicBezTo>
                <a:cubicBezTo>
                  <a:pt x="138" y="21"/>
                  <a:pt x="138" y="21"/>
                  <a:pt x="138" y="21"/>
                </a:cubicBezTo>
                <a:cubicBezTo>
                  <a:pt x="138" y="21"/>
                  <a:pt x="138" y="21"/>
                  <a:pt x="138" y="21"/>
                </a:cubicBezTo>
                <a:cubicBezTo>
                  <a:pt x="138" y="21"/>
                  <a:pt x="138" y="21"/>
                  <a:pt x="138" y="21"/>
                </a:cubicBezTo>
                <a:cubicBezTo>
                  <a:pt x="138" y="21"/>
                  <a:pt x="138" y="21"/>
                  <a:pt x="138" y="21"/>
                </a:cubicBezTo>
                <a:cubicBezTo>
                  <a:pt x="138" y="21"/>
                  <a:pt x="138" y="21"/>
                  <a:pt x="138" y="21"/>
                </a:cubicBezTo>
                <a:cubicBezTo>
                  <a:pt x="138" y="21"/>
                  <a:pt x="138" y="21"/>
                  <a:pt x="138" y="21"/>
                </a:cubicBezTo>
                <a:cubicBezTo>
                  <a:pt x="138" y="22"/>
                  <a:pt x="138" y="23"/>
                  <a:pt x="138" y="24"/>
                </a:cubicBezTo>
                <a:cubicBezTo>
                  <a:pt x="138" y="24"/>
                  <a:pt x="138" y="24"/>
                  <a:pt x="138" y="24"/>
                </a:cubicBezTo>
                <a:cubicBezTo>
                  <a:pt x="138" y="27"/>
                  <a:pt x="139" y="29"/>
                  <a:pt x="143" y="29"/>
                </a:cubicBezTo>
                <a:cubicBezTo>
                  <a:pt x="144" y="29"/>
                  <a:pt x="146" y="29"/>
                  <a:pt x="148" y="28"/>
                </a:cubicBezTo>
                <a:cubicBezTo>
                  <a:pt x="151" y="27"/>
                  <a:pt x="153" y="21"/>
                  <a:pt x="153" y="15"/>
                </a:cubicBezTo>
                <a:cubicBezTo>
                  <a:pt x="153" y="12"/>
                  <a:pt x="153" y="9"/>
                  <a:pt x="151" y="7"/>
                </a:cubicBezTo>
                <a:cubicBezTo>
                  <a:pt x="149" y="4"/>
                  <a:pt x="144" y="1"/>
                  <a:pt x="139" y="1"/>
                </a:cubicBezTo>
                <a:cubicBezTo>
                  <a:pt x="139" y="1"/>
                  <a:pt x="139" y="1"/>
                  <a:pt x="139" y="1"/>
                </a:cubicBezTo>
                <a:cubicBezTo>
                  <a:pt x="139" y="1"/>
                  <a:pt x="139" y="1"/>
                  <a:pt x="139" y="1"/>
                </a:cubicBezTo>
                <a:cubicBezTo>
                  <a:pt x="144" y="1"/>
                  <a:pt x="149" y="4"/>
                  <a:pt x="151" y="7"/>
                </a:cubicBezTo>
                <a:cubicBezTo>
                  <a:pt x="153" y="9"/>
                  <a:pt x="153" y="12"/>
                  <a:pt x="153" y="15"/>
                </a:cubicBezTo>
                <a:cubicBezTo>
                  <a:pt x="153" y="21"/>
                  <a:pt x="151" y="27"/>
                  <a:pt x="148" y="28"/>
                </a:cubicBezTo>
                <a:cubicBezTo>
                  <a:pt x="146" y="29"/>
                  <a:pt x="144" y="29"/>
                  <a:pt x="143" y="29"/>
                </a:cubicBezTo>
                <a:cubicBezTo>
                  <a:pt x="139" y="29"/>
                  <a:pt x="138" y="27"/>
                  <a:pt x="138" y="24"/>
                </a:cubicBezTo>
                <a:cubicBezTo>
                  <a:pt x="138" y="24"/>
                  <a:pt x="138" y="24"/>
                  <a:pt x="138" y="24"/>
                </a:cubicBezTo>
                <a:cubicBezTo>
                  <a:pt x="138" y="24"/>
                  <a:pt x="138" y="23"/>
                  <a:pt x="138" y="22"/>
                </a:cubicBezTo>
                <a:cubicBezTo>
                  <a:pt x="138" y="22"/>
                  <a:pt x="138" y="22"/>
                  <a:pt x="138" y="22"/>
                </a:cubicBezTo>
                <a:cubicBezTo>
                  <a:pt x="138" y="21"/>
                  <a:pt x="138" y="21"/>
                  <a:pt x="138" y="21"/>
                </a:cubicBezTo>
                <a:cubicBezTo>
                  <a:pt x="138" y="21"/>
                  <a:pt x="138" y="21"/>
                  <a:pt x="138" y="21"/>
                </a:cubicBezTo>
                <a:cubicBezTo>
                  <a:pt x="138" y="21"/>
                  <a:pt x="138" y="21"/>
                  <a:pt x="138" y="21"/>
                </a:cubicBezTo>
                <a:cubicBezTo>
                  <a:pt x="138" y="21"/>
                  <a:pt x="138" y="21"/>
                  <a:pt x="138" y="21"/>
                </a:cubicBezTo>
                <a:cubicBezTo>
                  <a:pt x="138" y="21"/>
                  <a:pt x="138" y="21"/>
                  <a:pt x="138" y="21"/>
                </a:cubicBezTo>
                <a:cubicBezTo>
                  <a:pt x="138" y="21"/>
                  <a:pt x="138" y="21"/>
                  <a:pt x="138" y="21"/>
                </a:cubicBezTo>
                <a:cubicBezTo>
                  <a:pt x="139" y="20"/>
                  <a:pt x="140" y="19"/>
                  <a:pt x="142" y="19"/>
                </a:cubicBezTo>
                <a:cubicBezTo>
                  <a:pt x="143" y="19"/>
                  <a:pt x="145" y="19"/>
                  <a:pt x="146" y="20"/>
                </a:cubicBezTo>
                <a:cubicBezTo>
                  <a:pt x="146" y="20"/>
                  <a:pt x="146" y="20"/>
                  <a:pt x="146" y="20"/>
                </a:cubicBezTo>
                <a:cubicBezTo>
                  <a:pt x="146" y="20"/>
                  <a:pt x="146" y="20"/>
                  <a:pt x="146" y="20"/>
                </a:cubicBezTo>
                <a:cubicBezTo>
                  <a:pt x="143" y="17"/>
                  <a:pt x="143" y="17"/>
                  <a:pt x="143" y="17"/>
                </a:cubicBezTo>
                <a:cubicBezTo>
                  <a:pt x="143" y="17"/>
                  <a:pt x="143" y="17"/>
                  <a:pt x="143" y="17"/>
                </a:cubicBezTo>
                <a:cubicBezTo>
                  <a:pt x="143" y="17"/>
                  <a:pt x="143" y="17"/>
                  <a:pt x="143" y="17"/>
                </a:cubicBezTo>
                <a:cubicBezTo>
                  <a:pt x="140" y="17"/>
                  <a:pt x="137" y="18"/>
                  <a:pt x="135" y="21"/>
                </a:cubicBezTo>
                <a:cubicBezTo>
                  <a:pt x="133" y="25"/>
                  <a:pt x="131" y="27"/>
                  <a:pt x="129" y="32"/>
                </a:cubicBezTo>
                <a:cubicBezTo>
                  <a:pt x="126" y="39"/>
                  <a:pt x="124" y="47"/>
                  <a:pt x="118" y="52"/>
                </a:cubicBezTo>
                <a:cubicBezTo>
                  <a:pt x="108" y="62"/>
                  <a:pt x="88" y="72"/>
                  <a:pt x="67" y="72"/>
                </a:cubicBezTo>
                <a:cubicBezTo>
                  <a:pt x="59" y="72"/>
                  <a:pt x="51" y="70"/>
                  <a:pt x="44" y="66"/>
                </a:cubicBezTo>
                <a:cubicBezTo>
                  <a:pt x="36" y="62"/>
                  <a:pt x="29" y="54"/>
                  <a:pt x="22" y="48"/>
                </a:cubicBezTo>
                <a:cubicBezTo>
                  <a:pt x="19" y="45"/>
                  <a:pt x="11" y="44"/>
                  <a:pt x="0" y="42"/>
                </a:cubicBezTo>
                <a:cubicBezTo>
                  <a:pt x="0" y="42"/>
                  <a:pt x="0" y="42"/>
                  <a:pt x="0" y="42"/>
                </a:cubicBezTo>
                <a:cubicBezTo>
                  <a:pt x="10" y="40"/>
                  <a:pt x="10" y="40"/>
                  <a:pt x="10" y="40"/>
                </a:cubicBezTo>
                <a:cubicBezTo>
                  <a:pt x="10" y="40"/>
                  <a:pt x="10" y="40"/>
                  <a:pt x="10" y="40"/>
                </a:cubicBezTo>
                <a:cubicBezTo>
                  <a:pt x="16" y="40"/>
                  <a:pt x="22" y="42"/>
                  <a:pt x="26" y="45"/>
                </a:cubicBezTo>
                <a:cubicBezTo>
                  <a:pt x="30" y="49"/>
                  <a:pt x="37" y="57"/>
                  <a:pt x="43" y="60"/>
                </a:cubicBezTo>
                <a:cubicBezTo>
                  <a:pt x="51" y="65"/>
                  <a:pt x="58" y="67"/>
                  <a:pt x="66" y="67"/>
                </a:cubicBezTo>
                <a:cubicBezTo>
                  <a:pt x="74" y="67"/>
                  <a:pt x="82" y="65"/>
                  <a:pt x="91" y="59"/>
                </a:cubicBezTo>
                <a:cubicBezTo>
                  <a:pt x="97" y="55"/>
                  <a:pt x="105" y="51"/>
                  <a:pt x="108" y="43"/>
                </a:cubicBezTo>
                <a:cubicBezTo>
                  <a:pt x="109" y="41"/>
                  <a:pt x="110" y="39"/>
                  <a:pt x="110" y="37"/>
                </a:cubicBezTo>
                <a:cubicBezTo>
                  <a:pt x="110" y="33"/>
                  <a:pt x="109" y="30"/>
                  <a:pt x="106" y="28"/>
                </a:cubicBezTo>
                <a:cubicBezTo>
                  <a:pt x="106" y="28"/>
                  <a:pt x="106" y="28"/>
                  <a:pt x="106" y="28"/>
                </a:cubicBezTo>
                <a:cubicBezTo>
                  <a:pt x="106" y="28"/>
                  <a:pt x="106" y="28"/>
                  <a:pt x="106" y="28"/>
                </a:cubicBezTo>
                <a:cubicBezTo>
                  <a:pt x="106" y="29"/>
                  <a:pt x="107" y="30"/>
                  <a:pt x="107" y="30"/>
                </a:cubicBezTo>
                <a:cubicBezTo>
                  <a:pt x="107" y="30"/>
                  <a:pt x="107" y="30"/>
                  <a:pt x="107" y="30"/>
                </a:cubicBezTo>
                <a:cubicBezTo>
                  <a:pt x="107" y="30"/>
                  <a:pt x="107" y="30"/>
                  <a:pt x="107" y="30"/>
                </a:cubicBezTo>
                <a:cubicBezTo>
                  <a:pt x="107" y="30"/>
                  <a:pt x="107" y="32"/>
                  <a:pt x="107" y="33"/>
                </a:cubicBezTo>
                <a:cubicBezTo>
                  <a:pt x="107" y="34"/>
                  <a:pt x="107" y="35"/>
                  <a:pt x="107" y="36"/>
                </a:cubicBezTo>
                <a:cubicBezTo>
                  <a:pt x="105" y="38"/>
                  <a:pt x="103" y="39"/>
                  <a:pt x="101" y="39"/>
                </a:cubicBezTo>
                <a:cubicBezTo>
                  <a:pt x="96" y="39"/>
                  <a:pt x="89" y="31"/>
                  <a:pt x="89" y="23"/>
                </a:cubicBezTo>
                <a:cubicBezTo>
                  <a:pt x="89" y="21"/>
                  <a:pt x="89" y="18"/>
                  <a:pt x="91" y="15"/>
                </a:cubicBezTo>
                <a:cubicBezTo>
                  <a:pt x="94" y="11"/>
                  <a:pt x="96" y="11"/>
                  <a:pt x="98" y="11"/>
                </a:cubicBezTo>
                <a:cubicBezTo>
                  <a:pt x="99" y="11"/>
                  <a:pt x="100" y="11"/>
                  <a:pt x="101" y="11"/>
                </a:cubicBezTo>
                <a:cubicBezTo>
                  <a:pt x="102" y="11"/>
                  <a:pt x="104" y="11"/>
                  <a:pt x="105" y="9"/>
                </a:cubicBezTo>
                <a:cubicBezTo>
                  <a:pt x="107" y="6"/>
                  <a:pt x="110" y="6"/>
                  <a:pt x="114" y="6"/>
                </a:cubicBezTo>
                <a:cubicBezTo>
                  <a:pt x="117" y="6"/>
                  <a:pt x="120" y="7"/>
                  <a:pt x="121" y="7"/>
                </a:cubicBezTo>
                <a:cubicBezTo>
                  <a:pt x="121" y="7"/>
                  <a:pt x="121" y="7"/>
                  <a:pt x="121" y="7"/>
                </a:cubicBezTo>
                <a:cubicBezTo>
                  <a:pt x="121" y="7"/>
                  <a:pt x="121" y="7"/>
                  <a:pt x="121" y="7"/>
                </a:cubicBezTo>
                <a:cubicBezTo>
                  <a:pt x="125" y="5"/>
                  <a:pt x="130" y="0"/>
                  <a:pt x="137" y="0"/>
                </a:cubicBezTo>
                <a:cubicBezTo>
                  <a:pt x="138" y="0"/>
                  <a:pt x="138" y="0"/>
                  <a:pt x="139" y="1"/>
                </a:cubicBezTo>
                <a:close/>
              </a:path>
            </a:pathLst>
          </a:custGeom>
          <a:solidFill>
            <a:srgbClr val="BBE4F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1" name="PA_任意多边形 277"/>
          <p:cNvSpPr>
            <a:spLocks/>
          </p:cNvSpPr>
          <p:nvPr>
            <p:custDataLst>
              <p:tags r:id="rId140"/>
            </p:custDataLst>
          </p:nvPr>
        </p:nvSpPr>
        <p:spPr bwMode="auto">
          <a:xfrm>
            <a:off x="1936750" y="4873625"/>
            <a:ext cx="228600" cy="155575"/>
          </a:xfrm>
          <a:custGeom>
            <a:avLst/>
            <a:gdLst>
              <a:gd name="T0" fmla="*/ 62 w 96"/>
              <a:gd name="T1" fmla="*/ 1 h 65"/>
              <a:gd name="T2" fmla="*/ 44 w 96"/>
              <a:gd name="T3" fmla="*/ 1 h 65"/>
              <a:gd name="T4" fmla="*/ 37 w 96"/>
              <a:gd name="T5" fmla="*/ 7 h 65"/>
              <a:gd name="T6" fmla="*/ 22 w 96"/>
              <a:gd name="T7" fmla="*/ 15 h 65"/>
              <a:gd name="T8" fmla="*/ 31 w 96"/>
              <a:gd name="T9" fmla="*/ 34 h 65"/>
              <a:gd name="T10" fmla="*/ 36 w 96"/>
              <a:gd name="T11" fmla="*/ 34 h 65"/>
              <a:gd name="T12" fmla="*/ 40 w 96"/>
              <a:gd name="T13" fmla="*/ 23 h 65"/>
              <a:gd name="T14" fmla="*/ 41 w 96"/>
              <a:gd name="T15" fmla="*/ 21 h 65"/>
              <a:gd name="T16" fmla="*/ 43 w 96"/>
              <a:gd name="T17" fmla="*/ 31 h 65"/>
              <a:gd name="T18" fmla="*/ 20 w 96"/>
              <a:gd name="T19" fmla="*/ 32 h 65"/>
              <a:gd name="T20" fmla="*/ 0 w 96"/>
              <a:gd name="T21" fmla="*/ 45 h 65"/>
              <a:gd name="T22" fmla="*/ 16 w 96"/>
              <a:gd name="T23" fmla="*/ 40 h 65"/>
              <a:gd name="T24" fmla="*/ 42 w 96"/>
              <a:gd name="T25" fmla="*/ 46 h 65"/>
              <a:gd name="T26" fmla="*/ 70 w 96"/>
              <a:gd name="T27" fmla="*/ 62 h 65"/>
              <a:gd name="T28" fmla="*/ 94 w 96"/>
              <a:gd name="T29" fmla="*/ 45 h 65"/>
              <a:gd name="T30" fmla="*/ 91 w 96"/>
              <a:gd name="T31" fmla="*/ 40 h 65"/>
              <a:gd name="T32" fmla="*/ 88 w 96"/>
              <a:gd name="T33" fmla="*/ 39 h 65"/>
              <a:gd name="T34" fmla="*/ 66 w 96"/>
              <a:gd name="T35" fmla="*/ 56 h 65"/>
              <a:gd name="T36" fmla="*/ 57 w 96"/>
              <a:gd name="T37" fmla="*/ 40 h 65"/>
              <a:gd name="T38" fmla="*/ 62 w 96"/>
              <a:gd name="T39" fmla="*/ 25 h 65"/>
              <a:gd name="T40" fmla="*/ 63 w 96"/>
              <a:gd name="T41" fmla="*/ 10 h 65"/>
              <a:gd name="T42" fmla="*/ 62 w 96"/>
              <a:gd name="T43" fmla="*/ 1 h 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96" h="65">
                <a:moveTo>
                  <a:pt x="62" y="1"/>
                </a:moveTo>
                <a:cubicBezTo>
                  <a:pt x="59" y="0"/>
                  <a:pt x="46" y="0"/>
                  <a:pt x="44" y="1"/>
                </a:cubicBezTo>
                <a:cubicBezTo>
                  <a:pt x="41" y="2"/>
                  <a:pt x="40" y="7"/>
                  <a:pt x="37" y="7"/>
                </a:cubicBezTo>
                <a:cubicBezTo>
                  <a:pt x="30" y="9"/>
                  <a:pt x="24" y="8"/>
                  <a:pt x="22" y="15"/>
                </a:cubicBezTo>
                <a:cubicBezTo>
                  <a:pt x="18" y="24"/>
                  <a:pt x="25" y="33"/>
                  <a:pt x="31" y="34"/>
                </a:cubicBezTo>
                <a:cubicBezTo>
                  <a:pt x="33" y="34"/>
                  <a:pt x="36" y="34"/>
                  <a:pt x="36" y="34"/>
                </a:cubicBezTo>
                <a:cubicBezTo>
                  <a:pt x="42" y="31"/>
                  <a:pt x="45" y="27"/>
                  <a:pt x="40" y="23"/>
                </a:cubicBezTo>
                <a:cubicBezTo>
                  <a:pt x="39" y="22"/>
                  <a:pt x="41" y="21"/>
                  <a:pt x="41" y="21"/>
                </a:cubicBezTo>
                <a:cubicBezTo>
                  <a:pt x="45" y="24"/>
                  <a:pt x="47" y="28"/>
                  <a:pt x="43" y="31"/>
                </a:cubicBezTo>
                <a:cubicBezTo>
                  <a:pt x="33" y="42"/>
                  <a:pt x="27" y="33"/>
                  <a:pt x="20" y="32"/>
                </a:cubicBezTo>
                <a:cubicBezTo>
                  <a:pt x="14" y="32"/>
                  <a:pt x="3" y="40"/>
                  <a:pt x="0" y="45"/>
                </a:cubicBezTo>
                <a:cubicBezTo>
                  <a:pt x="6" y="43"/>
                  <a:pt x="12" y="41"/>
                  <a:pt x="16" y="40"/>
                </a:cubicBezTo>
                <a:cubicBezTo>
                  <a:pt x="28" y="39"/>
                  <a:pt x="36" y="42"/>
                  <a:pt x="42" y="46"/>
                </a:cubicBezTo>
                <a:cubicBezTo>
                  <a:pt x="51" y="51"/>
                  <a:pt x="59" y="60"/>
                  <a:pt x="70" y="62"/>
                </a:cubicBezTo>
                <a:cubicBezTo>
                  <a:pt x="83" y="65"/>
                  <a:pt x="96" y="57"/>
                  <a:pt x="94" y="45"/>
                </a:cubicBezTo>
                <a:cubicBezTo>
                  <a:pt x="94" y="43"/>
                  <a:pt x="92" y="41"/>
                  <a:pt x="91" y="40"/>
                </a:cubicBezTo>
                <a:cubicBezTo>
                  <a:pt x="91" y="40"/>
                  <a:pt x="89" y="39"/>
                  <a:pt x="88" y="39"/>
                </a:cubicBezTo>
                <a:cubicBezTo>
                  <a:pt x="93" y="56"/>
                  <a:pt x="76" y="62"/>
                  <a:pt x="66" y="56"/>
                </a:cubicBezTo>
                <a:cubicBezTo>
                  <a:pt x="61" y="53"/>
                  <a:pt x="58" y="48"/>
                  <a:pt x="57" y="40"/>
                </a:cubicBezTo>
                <a:cubicBezTo>
                  <a:pt x="55" y="34"/>
                  <a:pt x="57" y="29"/>
                  <a:pt x="62" y="25"/>
                </a:cubicBezTo>
                <a:cubicBezTo>
                  <a:pt x="61" y="20"/>
                  <a:pt x="61" y="15"/>
                  <a:pt x="63" y="10"/>
                </a:cubicBezTo>
                <a:cubicBezTo>
                  <a:pt x="64" y="7"/>
                  <a:pt x="69" y="2"/>
                  <a:pt x="62" y="1"/>
                </a:cubicBezTo>
                <a:close/>
              </a:path>
            </a:pathLst>
          </a:custGeom>
          <a:solidFill>
            <a:srgbClr val="BBE4F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2" name="PA_任意多边形 278"/>
          <p:cNvSpPr>
            <a:spLocks/>
          </p:cNvSpPr>
          <p:nvPr>
            <p:custDataLst>
              <p:tags r:id="rId141"/>
            </p:custDataLst>
          </p:nvPr>
        </p:nvSpPr>
        <p:spPr bwMode="auto">
          <a:xfrm>
            <a:off x="1936750" y="4873625"/>
            <a:ext cx="223838" cy="150813"/>
          </a:xfrm>
          <a:custGeom>
            <a:avLst/>
            <a:gdLst>
              <a:gd name="T0" fmla="*/ 62 w 94"/>
              <a:gd name="T1" fmla="*/ 1 h 63"/>
              <a:gd name="T2" fmla="*/ 44 w 94"/>
              <a:gd name="T3" fmla="*/ 1 h 63"/>
              <a:gd name="T4" fmla="*/ 28 w 94"/>
              <a:gd name="T5" fmla="*/ 9 h 63"/>
              <a:gd name="T6" fmla="*/ 21 w 94"/>
              <a:gd name="T7" fmla="*/ 20 h 63"/>
              <a:gd name="T8" fmla="*/ 32 w 94"/>
              <a:gd name="T9" fmla="*/ 34 h 63"/>
              <a:gd name="T10" fmla="*/ 42 w 94"/>
              <a:gd name="T11" fmla="*/ 27 h 63"/>
              <a:gd name="T12" fmla="*/ 40 w 94"/>
              <a:gd name="T13" fmla="*/ 22 h 63"/>
              <a:gd name="T14" fmla="*/ 41 w 94"/>
              <a:gd name="T15" fmla="*/ 21 h 63"/>
              <a:gd name="T16" fmla="*/ 45 w 94"/>
              <a:gd name="T17" fmla="*/ 27 h 63"/>
              <a:gd name="T18" fmla="*/ 34 w 94"/>
              <a:gd name="T19" fmla="*/ 36 h 63"/>
              <a:gd name="T20" fmla="*/ 20 w 94"/>
              <a:gd name="T21" fmla="*/ 32 h 63"/>
              <a:gd name="T22" fmla="*/ 0 w 94"/>
              <a:gd name="T23" fmla="*/ 45 h 63"/>
              <a:gd name="T24" fmla="*/ 16 w 94"/>
              <a:gd name="T25" fmla="*/ 40 h 63"/>
              <a:gd name="T26" fmla="*/ 42 w 94"/>
              <a:gd name="T27" fmla="*/ 46 h 63"/>
              <a:gd name="T28" fmla="*/ 75 w 94"/>
              <a:gd name="T29" fmla="*/ 63 h 63"/>
              <a:gd name="T30" fmla="*/ 94 w 94"/>
              <a:gd name="T31" fmla="*/ 47 h 63"/>
              <a:gd name="T32" fmla="*/ 91 w 94"/>
              <a:gd name="T33" fmla="*/ 40 h 63"/>
              <a:gd name="T34" fmla="*/ 91 w 94"/>
              <a:gd name="T35" fmla="*/ 40 h 63"/>
              <a:gd name="T36" fmla="*/ 88 w 94"/>
              <a:gd name="T37" fmla="*/ 39 h 63"/>
              <a:gd name="T38" fmla="*/ 88 w 94"/>
              <a:gd name="T39" fmla="*/ 39 h 63"/>
              <a:gd name="T40" fmla="*/ 85 w 94"/>
              <a:gd name="T41" fmla="*/ 55 h 63"/>
              <a:gd name="T42" fmla="*/ 66 w 94"/>
              <a:gd name="T43" fmla="*/ 56 h 63"/>
              <a:gd name="T44" fmla="*/ 56 w 94"/>
              <a:gd name="T45" fmla="*/ 37 h 63"/>
              <a:gd name="T46" fmla="*/ 62 w 94"/>
              <a:gd name="T47" fmla="*/ 25 h 63"/>
              <a:gd name="T48" fmla="*/ 61 w 94"/>
              <a:gd name="T49" fmla="*/ 18 h 63"/>
              <a:gd name="T50" fmla="*/ 66 w 94"/>
              <a:gd name="T51" fmla="*/ 4 h 63"/>
              <a:gd name="T52" fmla="*/ 62 w 94"/>
              <a:gd name="T53" fmla="*/ 1 h 63"/>
              <a:gd name="T54" fmla="*/ 66 w 94"/>
              <a:gd name="T55" fmla="*/ 4 h 63"/>
              <a:gd name="T56" fmla="*/ 61 w 94"/>
              <a:gd name="T57" fmla="*/ 18 h 63"/>
              <a:gd name="T58" fmla="*/ 62 w 94"/>
              <a:gd name="T59" fmla="*/ 25 h 63"/>
              <a:gd name="T60" fmla="*/ 56 w 94"/>
              <a:gd name="T61" fmla="*/ 37 h 63"/>
              <a:gd name="T62" fmla="*/ 66 w 94"/>
              <a:gd name="T63" fmla="*/ 56 h 63"/>
              <a:gd name="T64" fmla="*/ 89 w 94"/>
              <a:gd name="T65" fmla="*/ 44 h 63"/>
              <a:gd name="T66" fmla="*/ 88 w 94"/>
              <a:gd name="T67" fmla="*/ 39 h 63"/>
              <a:gd name="T68" fmla="*/ 91 w 94"/>
              <a:gd name="T69" fmla="*/ 40 h 63"/>
              <a:gd name="T70" fmla="*/ 91 w 94"/>
              <a:gd name="T71" fmla="*/ 40 h 63"/>
              <a:gd name="T72" fmla="*/ 91 w 94"/>
              <a:gd name="T73" fmla="*/ 40 h 63"/>
              <a:gd name="T74" fmla="*/ 91 w 94"/>
              <a:gd name="T75" fmla="*/ 40 h 63"/>
              <a:gd name="T76" fmla="*/ 94 w 94"/>
              <a:gd name="T77" fmla="*/ 45 h 63"/>
              <a:gd name="T78" fmla="*/ 88 w 94"/>
              <a:gd name="T79" fmla="*/ 59 h 63"/>
              <a:gd name="T80" fmla="*/ 70 w 94"/>
              <a:gd name="T81" fmla="*/ 62 h 63"/>
              <a:gd name="T82" fmla="*/ 22 w 94"/>
              <a:gd name="T83" fmla="*/ 40 h 63"/>
              <a:gd name="T84" fmla="*/ 0 w 94"/>
              <a:gd name="T85" fmla="*/ 45 h 63"/>
              <a:gd name="T86" fmla="*/ 0 w 94"/>
              <a:gd name="T87" fmla="*/ 45 h 63"/>
              <a:gd name="T88" fmla="*/ 20 w 94"/>
              <a:gd name="T89" fmla="*/ 32 h 63"/>
              <a:gd name="T90" fmla="*/ 43 w 94"/>
              <a:gd name="T91" fmla="*/ 31 h 63"/>
              <a:gd name="T92" fmla="*/ 41 w 94"/>
              <a:gd name="T93" fmla="*/ 21 h 63"/>
              <a:gd name="T94" fmla="*/ 41 w 94"/>
              <a:gd name="T95" fmla="*/ 21 h 63"/>
              <a:gd name="T96" fmla="*/ 40 w 94"/>
              <a:gd name="T97" fmla="*/ 22 h 63"/>
              <a:gd name="T98" fmla="*/ 42 w 94"/>
              <a:gd name="T99" fmla="*/ 27 h 63"/>
              <a:gd name="T100" fmla="*/ 32 w 94"/>
              <a:gd name="T101" fmla="*/ 34 h 63"/>
              <a:gd name="T102" fmla="*/ 21 w 94"/>
              <a:gd name="T103" fmla="*/ 20 h 63"/>
              <a:gd name="T104" fmla="*/ 28 w 94"/>
              <a:gd name="T105" fmla="*/ 9 h 63"/>
              <a:gd name="T106" fmla="*/ 44 w 94"/>
              <a:gd name="T107" fmla="*/ 1 h 63"/>
              <a:gd name="T108" fmla="*/ 62 w 94"/>
              <a:gd name="T109" fmla="*/ 1 h 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94" h="63">
                <a:moveTo>
                  <a:pt x="62" y="1"/>
                </a:moveTo>
                <a:cubicBezTo>
                  <a:pt x="62" y="1"/>
                  <a:pt x="62" y="1"/>
                  <a:pt x="62" y="1"/>
                </a:cubicBezTo>
                <a:cubicBezTo>
                  <a:pt x="61" y="0"/>
                  <a:pt x="59" y="0"/>
                  <a:pt x="57" y="0"/>
                </a:cubicBezTo>
                <a:cubicBezTo>
                  <a:pt x="52" y="0"/>
                  <a:pt x="45" y="1"/>
                  <a:pt x="44" y="1"/>
                </a:cubicBezTo>
                <a:cubicBezTo>
                  <a:pt x="41" y="2"/>
                  <a:pt x="40" y="7"/>
                  <a:pt x="37" y="7"/>
                </a:cubicBezTo>
                <a:cubicBezTo>
                  <a:pt x="34" y="8"/>
                  <a:pt x="30" y="8"/>
                  <a:pt x="28" y="9"/>
                </a:cubicBezTo>
                <a:cubicBezTo>
                  <a:pt x="25" y="10"/>
                  <a:pt x="23" y="11"/>
                  <a:pt x="22" y="15"/>
                </a:cubicBezTo>
                <a:cubicBezTo>
                  <a:pt x="21" y="16"/>
                  <a:pt x="21" y="18"/>
                  <a:pt x="21" y="20"/>
                </a:cubicBezTo>
                <a:cubicBezTo>
                  <a:pt x="21" y="27"/>
                  <a:pt x="26" y="33"/>
                  <a:pt x="31" y="34"/>
                </a:cubicBezTo>
                <a:cubicBezTo>
                  <a:pt x="32" y="34"/>
                  <a:pt x="32" y="34"/>
                  <a:pt x="32" y="34"/>
                </a:cubicBezTo>
                <a:cubicBezTo>
                  <a:pt x="33" y="34"/>
                  <a:pt x="36" y="34"/>
                  <a:pt x="36" y="34"/>
                </a:cubicBezTo>
                <a:cubicBezTo>
                  <a:pt x="40" y="32"/>
                  <a:pt x="42" y="30"/>
                  <a:pt x="42" y="27"/>
                </a:cubicBezTo>
                <a:cubicBezTo>
                  <a:pt x="42" y="26"/>
                  <a:pt x="42" y="24"/>
                  <a:pt x="40" y="23"/>
                </a:cubicBezTo>
                <a:cubicBezTo>
                  <a:pt x="40" y="22"/>
                  <a:pt x="40" y="22"/>
                  <a:pt x="40" y="22"/>
                </a:cubicBezTo>
                <a:cubicBezTo>
                  <a:pt x="40" y="22"/>
                  <a:pt x="40" y="21"/>
                  <a:pt x="40" y="21"/>
                </a:cubicBezTo>
                <a:cubicBezTo>
                  <a:pt x="41" y="21"/>
                  <a:pt x="41" y="21"/>
                  <a:pt x="41" y="21"/>
                </a:cubicBezTo>
                <a:cubicBezTo>
                  <a:pt x="41" y="21"/>
                  <a:pt x="41" y="21"/>
                  <a:pt x="41" y="21"/>
                </a:cubicBezTo>
                <a:cubicBezTo>
                  <a:pt x="44" y="23"/>
                  <a:pt x="45" y="25"/>
                  <a:pt x="45" y="27"/>
                </a:cubicBezTo>
                <a:cubicBezTo>
                  <a:pt x="45" y="29"/>
                  <a:pt x="45" y="30"/>
                  <a:pt x="43" y="31"/>
                </a:cubicBezTo>
                <a:cubicBezTo>
                  <a:pt x="40" y="35"/>
                  <a:pt x="36" y="36"/>
                  <a:pt x="34" y="36"/>
                </a:cubicBezTo>
                <a:cubicBezTo>
                  <a:pt x="29" y="36"/>
                  <a:pt x="25" y="33"/>
                  <a:pt x="20" y="32"/>
                </a:cubicBezTo>
                <a:cubicBezTo>
                  <a:pt x="20" y="32"/>
                  <a:pt x="20" y="32"/>
                  <a:pt x="20" y="32"/>
                </a:cubicBezTo>
                <a:cubicBezTo>
                  <a:pt x="14" y="32"/>
                  <a:pt x="3" y="41"/>
                  <a:pt x="0" y="45"/>
                </a:cubicBezTo>
                <a:cubicBezTo>
                  <a:pt x="0" y="45"/>
                  <a:pt x="0" y="45"/>
                  <a:pt x="0" y="45"/>
                </a:cubicBezTo>
                <a:cubicBezTo>
                  <a:pt x="0" y="45"/>
                  <a:pt x="0" y="45"/>
                  <a:pt x="0" y="45"/>
                </a:cubicBezTo>
                <a:cubicBezTo>
                  <a:pt x="6" y="43"/>
                  <a:pt x="12" y="41"/>
                  <a:pt x="16" y="40"/>
                </a:cubicBezTo>
                <a:cubicBezTo>
                  <a:pt x="18" y="40"/>
                  <a:pt x="20" y="40"/>
                  <a:pt x="22" y="40"/>
                </a:cubicBezTo>
                <a:cubicBezTo>
                  <a:pt x="30" y="40"/>
                  <a:pt x="37" y="43"/>
                  <a:pt x="42" y="46"/>
                </a:cubicBezTo>
                <a:cubicBezTo>
                  <a:pt x="51" y="51"/>
                  <a:pt x="59" y="60"/>
                  <a:pt x="70" y="62"/>
                </a:cubicBezTo>
                <a:cubicBezTo>
                  <a:pt x="72" y="63"/>
                  <a:pt x="73" y="63"/>
                  <a:pt x="75" y="63"/>
                </a:cubicBezTo>
                <a:cubicBezTo>
                  <a:pt x="80" y="63"/>
                  <a:pt x="85" y="61"/>
                  <a:pt x="88" y="59"/>
                </a:cubicBezTo>
                <a:cubicBezTo>
                  <a:pt x="92" y="56"/>
                  <a:pt x="94" y="52"/>
                  <a:pt x="94" y="47"/>
                </a:cubicBezTo>
                <a:cubicBezTo>
                  <a:pt x="94" y="46"/>
                  <a:pt x="94" y="46"/>
                  <a:pt x="94" y="45"/>
                </a:cubicBezTo>
                <a:cubicBezTo>
                  <a:pt x="94" y="43"/>
                  <a:pt x="92" y="41"/>
                  <a:pt x="91" y="40"/>
                </a:cubicBezTo>
                <a:cubicBezTo>
                  <a:pt x="91" y="40"/>
                  <a:pt x="91" y="40"/>
                  <a:pt x="91" y="40"/>
                </a:cubicBezTo>
                <a:cubicBezTo>
                  <a:pt x="91" y="40"/>
                  <a:pt x="91" y="40"/>
                  <a:pt x="91" y="40"/>
                </a:cubicBezTo>
                <a:cubicBezTo>
                  <a:pt x="91" y="40"/>
                  <a:pt x="91" y="40"/>
                  <a:pt x="91" y="40"/>
                </a:cubicBezTo>
                <a:cubicBezTo>
                  <a:pt x="91" y="40"/>
                  <a:pt x="89" y="39"/>
                  <a:pt x="88" y="39"/>
                </a:cubicBezTo>
                <a:cubicBezTo>
                  <a:pt x="88" y="39"/>
                  <a:pt x="88" y="39"/>
                  <a:pt x="88" y="39"/>
                </a:cubicBezTo>
                <a:cubicBezTo>
                  <a:pt x="88" y="39"/>
                  <a:pt x="88" y="39"/>
                  <a:pt x="88" y="39"/>
                </a:cubicBezTo>
                <a:cubicBezTo>
                  <a:pt x="89" y="41"/>
                  <a:pt x="89" y="43"/>
                  <a:pt x="89" y="44"/>
                </a:cubicBezTo>
                <a:cubicBezTo>
                  <a:pt x="89" y="49"/>
                  <a:pt x="87" y="52"/>
                  <a:pt x="85" y="55"/>
                </a:cubicBezTo>
                <a:cubicBezTo>
                  <a:pt x="82" y="57"/>
                  <a:pt x="78" y="58"/>
                  <a:pt x="75" y="58"/>
                </a:cubicBezTo>
                <a:cubicBezTo>
                  <a:pt x="72" y="58"/>
                  <a:pt x="69" y="57"/>
                  <a:pt x="66" y="56"/>
                </a:cubicBezTo>
                <a:cubicBezTo>
                  <a:pt x="61" y="53"/>
                  <a:pt x="58" y="48"/>
                  <a:pt x="56" y="40"/>
                </a:cubicBezTo>
                <a:cubicBezTo>
                  <a:pt x="56" y="39"/>
                  <a:pt x="56" y="38"/>
                  <a:pt x="56" y="37"/>
                </a:cubicBezTo>
                <a:cubicBezTo>
                  <a:pt x="56" y="32"/>
                  <a:pt x="58" y="28"/>
                  <a:pt x="62" y="25"/>
                </a:cubicBezTo>
                <a:cubicBezTo>
                  <a:pt x="62" y="25"/>
                  <a:pt x="62" y="25"/>
                  <a:pt x="62" y="25"/>
                </a:cubicBezTo>
                <a:cubicBezTo>
                  <a:pt x="62" y="25"/>
                  <a:pt x="62" y="25"/>
                  <a:pt x="62" y="25"/>
                </a:cubicBezTo>
                <a:cubicBezTo>
                  <a:pt x="61" y="23"/>
                  <a:pt x="61" y="20"/>
                  <a:pt x="61" y="18"/>
                </a:cubicBezTo>
                <a:cubicBezTo>
                  <a:pt x="61" y="15"/>
                  <a:pt x="62" y="13"/>
                  <a:pt x="63" y="10"/>
                </a:cubicBezTo>
                <a:cubicBezTo>
                  <a:pt x="63" y="8"/>
                  <a:pt x="66" y="6"/>
                  <a:pt x="66" y="4"/>
                </a:cubicBezTo>
                <a:cubicBezTo>
                  <a:pt x="66" y="2"/>
                  <a:pt x="65" y="1"/>
                  <a:pt x="62" y="1"/>
                </a:cubicBezTo>
                <a:cubicBezTo>
                  <a:pt x="62" y="1"/>
                  <a:pt x="62" y="1"/>
                  <a:pt x="62" y="1"/>
                </a:cubicBezTo>
                <a:cubicBezTo>
                  <a:pt x="62" y="1"/>
                  <a:pt x="62" y="1"/>
                  <a:pt x="62" y="1"/>
                </a:cubicBezTo>
                <a:cubicBezTo>
                  <a:pt x="65" y="1"/>
                  <a:pt x="66" y="2"/>
                  <a:pt x="66" y="4"/>
                </a:cubicBezTo>
                <a:cubicBezTo>
                  <a:pt x="66" y="6"/>
                  <a:pt x="63" y="8"/>
                  <a:pt x="63" y="10"/>
                </a:cubicBezTo>
                <a:cubicBezTo>
                  <a:pt x="62" y="13"/>
                  <a:pt x="61" y="15"/>
                  <a:pt x="61" y="18"/>
                </a:cubicBezTo>
                <a:cubicBezTo>
                  <a:pt x="61" y="20"/>
                  <a:pt x="62" y="23"/>
                  <a:pt x="62" y="25"/>
                </a:cubicBezTo>
                <a:cubicBezTo>
                  <a:pt x="62" y="25"/>
                  <a:pt x="62" y="25"/>
                  <a:pt x="62" y="25"/>
                </a:cubicBezTo>
                <a:cubicBezTo>
                  <a:pt x="62" y="25"/>
                  <a:pt x="62" y="25"/>
                  <a:pt x="62" y="25"/>
                </a:cubicBezTo>
                <a:cubicBezTo>
                  <a:pt x="58" y="28"/>
                  <a:pt x="56" y="32"/>
                  <a:pt x="56" y="37"/>
                </a:cubicBezTo>
                <a:cubicBezTo>
                  <a:pt x="56" y="38"/>
                  <a:pt x="56" y="39"/>
                  <a:pt x="57" y="40"/>
                </a:cubicBezTo>
                <a:cubicBezTo>
                  <a:pt x="58" y="48"/>
                  <a:pt x="61" y="53"/>
                  <a:pt x="66" y="56"/>
                </a:cubicBezTo>
                <a:cubicBezTo>
                  <a:pt x="69" y="57"/>
                  <a:pt x="72" y="58"/>
                  <a:pt x="75" y="58"/>
                </a:cubicBezTo>
                <a:cubicBezTo>
                  <a:pt x="82" y="58"/>
                  <a:pt x="89" y="53"/>
                  <a:pt x="89" y="44"/>
                </a:cubicBezTo>
                <a:cubicBezTo>
                  <a:pt x="89" y="43"/>
                  <a:pt x="89" y="41"/>
                  <a:pt x="88" y="39"/>
                </a:cubicBezTo>
                <a:cubicBezTo>
                  <a:pt x="88" y="39"/>
                  <a:pt x="88" y="39"/>
                  <a:pt x="88" y="39"/>
                </a:cubicBezTo>
                <a:cubicBezTo>
                  <a:pt x="88" y="39"/>
                  <a:pt x="88" y="39"/>
                  <a:pt x="88" y="39"/>
                </a:cubicBezTo>
                <a:cubicBezTo>
                  <a:pt x="89" y="39"/>
                  <a:pt x="91" y="40"/>
                  <a:pt x="91" y="40"/>
                </a:cubicBezTo>
                <a:cubicBezTo>
                  <a:pt x="91" y="40"/>
                  <a:pt x="91" y="40"/>
                  <a:pt x="91" y="40"/>
                </a:cubicBezTo>
                <a:cubicBezTo>
                  <a:pt x="91" y="40"/>
                  <a:pt x="91" y="40"/>
                  <a:pt x="91" y="40"/>
                </a:cubicBezTo>
                <a:cubicBezTo>
                  <a:pt x="91" y="40"/>
                  <a:pt x="91" y="40"/>
                  <a:pt x="91" y="40"/>
                </a:cubicBezTo>
                <a:cubicBezTo>
                  <a:pt x="91" y="40"/>
                  <a:pt x="91" y="40"/>
                  <a:pt x="91" y="40"/>
                </a:cubicBezTo>
                <a:cubicBezTo>
                  <a:pt x="91" y="40"/>
                  <a:pt x="91" y="40"/>
                  <a:pt x="91" y="40"/>
                </a:cubicBezTo>
                <a:cubicBezTo>
                  <a:pt x="91" y="40"/>
                  <a:pt x="91" y="40"/>
                  <a:pt x="91" y="40"/>
                </a:cubicBezTo>
                <a:cubicBezTo>
                  <a:pt x="91" y="40"/>
                  <a:pt x="91" y="40"/>
                  <a:pt x="91" y="40"/>
                </a:cubicBezTo>
                <a:cubicBezTo>
                  <a:pt x="92" y="41"/>
                  <a:pt x="94" y="43"/>
                  <a:pt x="94" y="45"/>
                </a:cubicBezTo>
                <a:cubicBezTo>
                  <a:pt x="94" y="46"/>
                  <a:pt x="94" y="46"/>
                  <a:pt x="94" y="47"/>
                </a:cubicBezTo>
                <a:cubicBezTo>
                  <a:pt x="94" y="52"/>
                  <a:pt x="92" y="56"/>
                  <a:pt x="88" y="59"/>
                </a:cubicBezTo>
                <a:cubicBezTo>
                  <a:pt x="85" y="61"/>
                  <a:pt x="80" y="63"/>
                  <a:pt x="75" y="63"/>
                </a:cubicBezTo>
                <a:cubicBezTo>
                  <a:pt x="73" y="63"/>
                  <a:pt x="72" y="63"/>
                  <a:pt x="70" y="62"/>
                </a:cubicBezTo>
                <a:cubicBezTo>
                  <a:pt x="59" y="61"/>
                  <a:pt x="51" y="51"/>
                  <a:pt x="42" y="46"/>
                </a:cubicBezTo>
                <a:cubicBezTo>
                  <a:pt x="37" y="43"/>
                  <a:pt x="30" y="40"/>
                  <a:pt x="22" y="40"/>
                </a:cubicBezTo>
                <a:cubicBezTo>
                  <a:pt x="20" y="40"/>
                  <a:pt x="18" y="40"/>
                  <a:pt x="16" y="41"/>
                </a:cubicBezTo>
                <a:cubicBezTo>
                  <a:pt x="12" y="41"/>
                  <a:pt x="6" y="43"/>
                  <a:pt x="0" y="45"/>
                </a:cubicBezTo>
                <a:cubicBezTo>
                  <a:pt x="0" y="45"/>
                  <a:pt x="0" y="45"/>
                  <a:pt x="0" y="45"/>
                </a:cubicBezTo>
                <a:cubicBezTo>
                  <a:pt x="0" y="45"/>
                  <a:pt x="0" y="45"/>
                  <a:pt x="0" y="45"/>
                </a:cubicBezTo>
                <a:cubicBezTo>
                  <a:pt x="3" y="40"/>
                  <a:pt x="14" y="32"/>
                  <a:pt x="20" y="32"/>
                </a:cubicBezTo>
                <a:cubicBezTo>
                  <a:pt x="20" y="32"/>
                  <a:pt x="20" y="32"/>
                  <a:pt x="20" y="32"/>
                </a:cubicBezTo>
                <a:cubicBezTo>
                  <a:pt x="25" y="32"/>
                  <a:pt x="29" y="36"/>
                  <a:pt x="34" y="36"/>
                </a:cubicBezTo>
                <a:cubicBezTo>
                  <a:pt x="36" y="36"/>
                  <a:pt x="40" y="35"/>
                  <a:pt x="43" y="31"/>
                </a:cubicBezTo>
                <a:cubicBezTo>
                  <a:pt x="45" y="30"/>
                  <a:pt x="45" y="29"/>
                  <a:pt x="45" y="27"/>
                </a:cubicBezTo>
                <a:cubicBezTo>
                  <a:pt x="45" y="25"/>
                  <a:pt x="44" y="23"/>
                  <a:pt x="41" y="21"/>
                </a:cubicBezTo>
                <a:cubicBezTo>
                  <a:pt x="41" y="21"/>
                  <a:pt x="41" y="21"/>
                  <a:pt x="41" y="21"/>
                </a:cubicBezTo>
                <a:cubicBezTo>
                  <a:pt x="41" y="21"/>
                  <a:pt x="41" y="21"/>
                  <a:pt x="41" y="21"/>
                </a:cubicBezTo>
                <a:cubicBezTo>
                  <a:pt x="40" y="21"/>
                  <a:pt x="40" y="21"/>
                  <a:pt x="40" y="21"/>
                </a:cubicBezTo>
                <a:cubicBezTo>
                  <a:pt x="40" y="22"/>
                  <a:pt x="40" y="22"/>
                  <a:pt x="40" y="22"/>
                </a:cubicBezTo>
                <a:cubicBezTo>
                  <a:pt x="40" y="23"/>
                  <a:pt x="40" y="23"/>
                  <a:pt x="40" y="23"/>
                </a:cubicBezTo>
                <a:cubicBezTo>
                  <a:pt x="42" y="24"/>
                  <a:pt x="42" y="26"/>
                  <a:pt x="42" y="27"/>
                </a:cubicBezTo>
                <a:cubicBezTo>
                  <a:pt x="42" y="30"/>
                  <a:pt x="40" y="32"/>
                  <a:pt x="36" y="34"/>
                </a:cubicBezTo>
                <a:cubicBezTo>
                  <a:pt x="36" y="34"/>
                  <a:pt x="33" y="34"/>
                  <a:pt x="32" y="34"/>
                </a:cubicBezTo>
                <a:cubicBezTo>
                  <a:pt x="31" y="34"/>
                  <a:pt x="31" y="34"/>
                  <a:pt x="31" y="34"/>
                </a:cubicBezTo>
                <a:cubicBezTo>
                  <a:pt x="26" y="33"/>
                  <a:pt x="21" y="27"/>
                  <a:pt x="21" y="20"/>
                </a:cubicBezTo>
                <a:cubicBezTo>
                  <a:pt x="21" y="18"/>
                  <a:pt x="21" y="16"/>
                  <a:pt x="21" y="15"/>
                </a:cubicBezTo>
                <a:cubicBezTo>
                  <a:pt x="23" y="11"/>
                  <a:pt x="25" y="10"/>
                  <a:pt x="28" y="9"/>
                </a:cubicBezTo>
                <a:cubicBezTo>
                  <a:pt x="30" y="8"/>
                  <a:pt x="34" y="8"/>
                  <a:pt x="37" y="7"/>
                </a:cubicBezTo>
                <a:cubicBezTo>
                  <a:pt x="39" y="7"/>
                  <a:pt x="41" y="2"/>
                  <a:pt x="44" y="1"/>
                </a:cubicBezTo>
                <a:cubicBezTo>
                  <a:pt x="45" y="1"/>
                  <a:pt x="52" y="0"/>
                  <a:pt x="57" y="0"/>
                </a:cubicBezTo>
                <a:cubicBezTo>
                  <a:pt x="59" y="0"/>
                  <a:pt x="61" y="0"/>
                  <a:pt x="62" y="1"/>
                </a:cubicBezTo>
                <a:close/>
              </a:path>
            </a:pathLst>
          </a:custGeom>
          <a:solidFill>
            <a:srgbClr val="BBE4F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3" name="PA_任意多边形 279"/>
          <p:cNvSpPr>
            <a:spLocks/>
          </p:cNvSpPr>
          <p:nvPr>
            <p:custDataLst>
              <p:tags r:id="rId142"/>
            </p:custDataLst>
          </p:nvPr>
        </p:nvSpPr>
        <p:spPr bwMode="auto">
          <a:xfrm>
            <a:off x="3108325" y="4881563"/>
            <a:ext cx="371475" cy="187325"/>
          </a:xfrm>
          <a:custGeom>
            <a:avLst/>
            <a:gdLst>
              <a:gd name="T0" fmla="*/ 140 w 156"/>
              <a:gd name="T1" fmla="*/ 1 h 79"/>
              <a:gd name="T2" fmla="*/ 122 w 156"/>
              <a:gd name="T3" fmla="*/ 7 h 79"/>
              <a:gd name="T4" fmla="*/ 106 w 156"/>
              <a:gd name="T5" fmla="*/ 9 h 79"/>
              <a:gd name="T6" fmla="*/ 92 w 156"/>
              <a:gd name="T7" fmla="*/ 15 h 79"/>
              <a:gd name="T8" fmla="*/ 107 w 156"/>
              <a:gd name="T9" fmla="*/ 36 h 79"/>
              <a:gd name="T10" fmla="*/ 107 w 156"/>
              <a:gd name="T11" fmla="*/ 30 h 79"/>
              <a:gd name="T12" fmla="*/ 106 w 156"/>
              <a:gd name="T13" fmla="*/ 28 h 79"/>
              <a:gd name="T14" fmla="*/ 109 w 156"/>
              <a:gd name="T15" fmla="*/ 43 h 79"/>
              <a:gd name="T16" fmla="*/ 91 w 156"/>
              <a:gd name="T17" fmla="*/ 59 h 79"/>
              <a:gd name="T18" fmla="*/ 44 w 156"/>
              <a:gd name="T19" fmla="*/ 60 h 79"/>
              <a:gd name="T20" fmla="*/ 26 w 156"/>
              <a:gd name="T21" fmla="*/ 45 h 79"/>
              <a:gd name="T22" fmla="*/ 10 w 156"/>
              <a:gd name="T23" fmla="*/ 40 h 79"/>
              <a:gd name="T24" fmla="*/ 0 w 156"/>
              <a:gd name="T25" fmla="*/ 42 h 79"/>
              <a:gd name="T26" fmla="*/ 23 w 156"/>
              <a:gd name="T27" fmla="*/ 48 h 79"/>
              <a:gd name="T28" fmla="*/ 45 w 156"/>
              <a:gd name="T29" fmla="*/ 66 h 79"/>
              <a:gd name="T30" fmla="*/ 119 w 156"/>
              <a:gd name="T31" fmla="*/ 52 h 79"/>
              <a:gd name="T32" fmla="*/ 130 w 156"/>
              <a:gd name="T33" fmla="*/ 32 h 79"/>
              <a:gd name="T34" fmla="*/ 136 w 156"/>
              <a:gd name="T35" fmla="*/ 21 h 79"/>
              <a:gd name="T36" fmla="*/ 144 w 156"/>
              <a:gd name="T37" fmla="*/ 17 h 79"/>
              <a:gd name="T38" fmla="*/ 147 w 156"/>
              <a:gd name="T39" fmla="*/ 20 h 79"/>
              <a:gd name="T40" fmla="*/ 139 w 156"/>
              <a:gd name="T41" fmla="*/ 21 h 79"/>
              <a:gd name="T42" fmla="*/ 138 w 156"/>
              <a:gd name="T43" fmla="*/ 24 h 79"/>
              <a:gd name="T44" fmla="*/ 148 w 156"/>
              <a:gd name="T45" fmla="*/ 28 h 79"/>
              <a:gd name="T46" fmla="*/ 152 w 156"/>
              <a:gd name="T47" fmla="*/ 7 h 79"/>
              <a:gd name="T48" fmla="*/ 140 w 156"/>
              <a:gd name="T49" fmla="*/ 1 h 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56" h="79">
                <a:moveTo>
                  <a:pt x="140" y="1"/>
                </a:moveTo>
                <a:cubicBezTo>
                  <a:pt x="131" y="0"/>
                  <a:pt x="126" y="5"/>
                  <a:pt x="122" y="7"/>
                </a:cubicBezTo>
                <a:cubicBezTo>
                  <a:pt x="119" y="6"/>
                  <a:pt x="110" y="4"/>
                  <a:pt x="106" y="9"/>
                </a:cubicBezTo>
                <a:cubicBezTo>
                  <a:pt x="102" y="14"/>
                  <a:pt x="97" y="7"/>
                  <a:pt x="92" y="15"/>
                </a:cubicBezTo>
                <a:cubicBezTo>
                  <a:pt x="83" y="28"/>
                  <a:pt x="101" y="47"/>
                  <a:pt x="107" y="36"/>
                </a:cubicBezTo>
                <a:cubicBezTo>
                  <a:pt x="108" y="34"/>
                  <a:pt x="107" y="30"/>
                  <a:pt x="107" y="30"/>
                </a:cubicBezTo>
                <a:cubicBezTo>
                  <a:pt x="107" y="30"/>
                  <a:pt x="107" y="29"/>
                  <a:pt x="106" y="28"/>
                </a:cubicBezTo>
                <a:cubicBezTo>
                  <a:pt x="111" y="32"/>
                  <a:pt x="112" y="37"/>
                  <a:pt x="109" y="43"/>
                </a:cubicBezTo>
                <a:cubicBezTo>
                  <a:pt x="106" y="51"/>
                  <a:pt x="98" y="55"/>
                  <a:pt x="91" y="59"/>
                </a:cubicBezTo>
                <a:cubicBezTo>
                  <a:pt x="74" y="71"/>
                  <a:pt x="58" y="69"/>
                  <a:pt x="44" y="60"/>
                </a:cubicBezTo>
                <a:cubicBezTo>
                  <a:pt x="38" y="57"/>
                  <a:pt x="30" y="49"/>
                  <a:pt x="26" y="45"/>
                </a:cubicBezTo>
                <a:cubicBezTo>
                  <a:pt x="22" y="42"/>
                  <a:pt x="17" y="40"/>
                  <a:pt x="10" y="40"/>
                </a:cubicBezTo>
                <a:cubicBezTo>
                  <a:pt x="0" y="42"/>
                  <a:pt x="0" y="42"/>
                  <a:pt x="0" y="42"/>
                </a:cubicBezTo>
                <a:cubicBezTo>
                  <a:pt x="11" y="44"/>
                  <a:pt x="19" y="44"/>
                  <a:pt x="23" y="48"/>
                </a:cubicBezTo>
                <a:cubicBezTo>
                  <a:pt x="29" y="54"/>
                  <a:pt x="36" y="62"/>
                  <a:pt x="45" y="66"/>
                </a:cubicBezTo>
                <a:cubicBezTo>
                  <a:pt x="70" y="79"/>
                  <a:pt x="105" y="66"/>
                  <a:pt x="119" y="52"/>
                </a:cubicBezTo>
                <a:cubicBezTo>
                  <a:pt x="124" y="47"/>
                  <a:pt x="127" y="39"/>
                  <a:pt x="130" y="32"/>
                </a:cubicBezTo>
                <a:cubicBezTo>
                  <a:pt x="132" y="27"/>
                  <a:pt x="133" y="25"/>
                  <a:pt x="136" y="21"/>
                </a:cubicBezTo>
                <a:cubicBezTo>
                  <a:pt x="138" y="18"/>
                  <a:pt x="140" y="17"/>
                  <a:pt x="144" y="17"/>
                </a:cubicBezTo>
                <a:cubicBezTo>
                  <a:pt x="147" y="20"/>
                  <a:pt x="147" y="20"/>
                  <a:pt x="147" y="20"/>
                </a:cubicBezTo>
                <a:cubicBezTo>
                  <a:pt x="141" y="18"/>
                  <a:pt x="140" y="20"/>
                  <a:pt x="139" y="21"/>
                </a:cubicBezTo>
                <a:cubicBezTo>
                  <a:pt x="139" y="21"/>
                  <a:pt x="138" y="23"/>
                  <a:pt x="138" y="24"/>
                </a:cubicBezTo>
                <a:cubicBezTo>
                  <a:pt x="138" y="28"/>
                  <a:pt x="141" y="31"/>
                  <a:pt x="148" y="28"/>
                </a:cubicBezTo>
                <a:cubicBezTo>
                  <a:pt x="154" y="26"/>
                  <a:pt x="156" y="12"/>
                  <a:pt x="152" y="7"/>
                </a:cubicBezTo>
                <a:cubicBezTo>
                  <a:pt x="150" y="4"/>
                  <a:pt x="144" y="1"/>
                  <a:pt x="140" y="1"/>
                </a:cubicBezTo>
                <a:close/>
              </a:path>
            </a:pathLst>
          </a:custGeom>
          <a:solidFill>
            <a:srgbClr val="BBE4F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4" name="PA_任意多边形 280"/>
          <p:cNvSpPr>
            <a:spLocks/>
          </p:cNvSpPr>
          <p:nvPr>
            <p:custDataLst>
              <p:tags r:id="rId143"/>
            </p:custDataLst>
          </p:nvPr>
        </p:nvSpPr>
        <p:spPr bwMode="auto">
          <a:xfrm>
            <a:off x="3108325" y="4881563"/>
            <a:ext cx="366713" cy="171450"/>
          </a:xfrm>
          <a:custGeom>
            <a:avLst/>
            <a:gdLst>
              <a:gd name="T0" fmla="*/ 139 w 154"/>
              <a:gd name="T1" fmla="*/ 1 h 72"/>
              <a:gd name="T2" fmla="*/ 122 w 154"/>
              <a:gd name="T3" fmla="*/ 8 h 72"/>
              <a:gd name="T4" fmla="*/ 122 w 154"/>
              <a:gd name="T5" fmla="*/ 8 h 72"/>
              <a:gd name="T6" fmla="*/ 106 w 154"/>
              <a:gd name="T7" fmla="*/ 9 h 72"/>
              <a:gd name="T8" fmla="*/ 99 w 154"/>
              <a:gd name="T9" fmla="*/ 11 h 72"/>
              <a:gd name="T10" fmla="*/ 89 w 154"/>
              <a:gd name="T11" fmla="*/ 23 h 72"/>
              <a:gd name="T12" fmla="*/ 102 w 154"/>
              <a:gd name="T13" fmla="*/ 39 h 72"/>
              <a:gd name="T14" fmla="*/ 107 w 154"/>
              <a:gd name="T15" fmla="*/ 33 h 72"/>
              <a:gd name="T16" fmla="*/ 107 w 154"/>
              <a:gd name="T17" fmla="*/ 30 h 72"/>
              <a:gd name="T18" fmla="*/ 106 w 154"/>
              <a:gd name="T19" fmla="*/ 28 h 72"/>
              <a:gd name="T20" fmla="*/ 106 w 154"/>
              <a:gd name="T21" fmla="*/ 28 h 72"/>
              <a:gd name="T22" fmla="*/ 109 w 154"/>
              <a:gd name="T23" fmla="*/ 44 h 72"/>
              <a:gd name="T24" fmla="*/ 67 w 154"/>
              <a:gd name="T25" fmla="*/ 67 h 72"/>
              <a:gd name="T26" fmla="*/ 26 w 154"/>
              <a:gd name="T27" fmla="*/ 45 h 72"/>
              <a:gd name="T28" fmla="*/ 10 w 154"/>
              <a:gd name="T29" fmla="*/ 40 h 72"/>
              <a:gd name="T30" fmla="*/ 0 w 154"/>
              <a:gd name="T31" fmla="*/ 42 h 72"/>
              <a:gd name="T32" fmla="*/ 0 w 154"/>
              <a:gd name="T33" fmla="*/ 42 h 72"/>
              <a:gd name="T34" fmla="*/ 45 w 154"/>
              <a:gd name="T35" fmla="*/ 66 h 72"/>
              <a:gd name="T36" fmla="*/ 119 w 154"/>
              <a:gd name="T37" fmla="*/ 52 h 72"/>
              <a:gd name="T38" fmla="*/ 136 w 154"/>
              <a:gd name="T39" fmla="*/ 21 h 72"/>
              <a:gd name="T40" fmla="*/ 144 w 154"/>
              <a:gd name="T41" fmla="*/ 17 h 72"/>
              <a:gd name="T42" fmla="*/ 147 w 154"/>
              <a:gd name="T43" fmla="*/ 20 h 72"/>
              <a:gd name="T44" fmla="*/ 139 w 154"/>
              <a:gd name="T45" fmla="*/ 21 h 72"/>
              <a:gd name="T46" fmla="*/ 139 w 154"/>
              <a:gd name="T47" fmla="*/ 21 h 72"/>
              <a:gd name="T48" fmla="*/ 139 w 154"/>
              <a:gd name="T49" fmla="*/ 21 h 72"/>
              <a:gd name="T50" fmla="*/ 139 w 154"/>
              <a:gd name="T51" fmla="*/ 21 h 72"/>
              <a:gd name="T52" fmla="*/ 139 w 154"/>
              <a:gd name="T53" fmla="*/ 21 h 72"/>
              <a:gd name="T54" fmla="*/ 139 w 154"/>
              <a:gd name="T55" fmla="*/ 21 h 72"/>
              <a:gd name="T56" fmla="*/ 139 w 154"/>
              <a:gd name="T57" fmla="*/ 21 h 72"/>
              <a:gd name="T58" fmla="*/ 139 w 154"/>
              <a:gd name="T59" fmla="*/ 21 h 72"/>
              <a:gd name="T60" fmla="*/ 138 w 154"/>
              <a:gd name="T61" fmla="*/ 24 h 72"/>
              <a:gd name="T62" fmla="*/ 148 w 154"/>
              <a:gd name="T63" fmla="*/ 28 h 72"/>
              <a:gd name="T64" fmla="*/ 152 w 154"/>
              <a:gd name="T65" fmla="*/ 7 h 72"/>
              <a:gd name="T66" fmla="*/ 140 w 154"/>
              <a:gd name="T67" fmla="*/ 1 h 72"/>
              <a:gd name="T68" fmla="*/ 152 w 154"/>
              <a:gd name="T69" fmla="*/ 7 h 72"/>
              <a:gd name="T70" fmla="*/ 148 w 154"/>
              <a:gd name="T71" fmla="*/ 28 h 72"/>
              <a:gd name="T72" fmla="*/ 138 w 154"/>
              <a:gd name="T73" fmla="*/ 24 h 72"/>
              <a:gd name="T74" fmla="*/ 138 w 154"/>
              <a:gd name="T75" fmla="*/ 22 h 72"/>
              <a:gd name="T76" fmla="*/ 139 w 154"/>
              <a:gd name="T77" fmla="*/ 21 h 72"/>
              <a:gd name="T78" fmla="*/ 139 w 154"/>
              <a:gd name="T79" fmla="*/ 21 h 72"/>
              <a:gd name="T80" fmla="*/ 139 w 154"/>
              <a:gd name="T81" fmla="*/ 21 h 72"/>
              <a:gd name="T82" fmla="*/ 143 w 154"/>
              <a:gd name="T83" fmla="*/ 19 h 72"/>
              <a:gd name="T84" fmla="*/ 147 w 154"/>
              <a:gd name="T85" fmla="*/ 20 h 72"/>
              <a:gd name="T86" fmla="*/ 144 w 154"/>
              <a:gd name="T87" fmla="*/ 17 h 72"/>
              <a:gd name="T88" fmla="*/ 144 w 154"/>
              <a:gd name="T89" fmla="*/ 17 h 72"/>
              <a:gd name="T90" fmla="*/ 130 w 154"/>
              <a:gd name="T91" fmla="*/ 32 h 72"/>
              <a:gd name="T92" fmla="*/ 68 w 154"/>
              <a:gd name="T93" fmla="*/ 72 h 72"/>
              <a:gd name="T94" fmla="*/ 23 w 154"/>
              <a:gd name="T95" fmla="*/ 48 h 72"/>
              <a:gd name="T96" fmla="*/ 0 w 154"/>
              <a:gd name="T97" fmla="*/ 42 h 72"/>
              <a:gd name="T98" fmla="*/ 10 w 154"/>
              <a:gd name="T99" fmla="*/ 40 h 72"/>
              <a:gd name="T100" fmla="*/ 44 w 154"/>
              <a:gd name="T101" fmla="*/ 60 h 72"/>
              <a:gd name="T102" fmla="*/ 91 w 154"/>
              <a:gd name="T103" fmla="*/ 59 h 72"/>
              <a:gd name="T104" fmla="*/ 110 w 154"/>
              <a:gd name="T105" fmla="*/ 37 h 72"/>
              <a:gd name="T106" fmla="*/ 106 w 154"/>
              <a:gd name="T107" fmla="*/ 28 h 72"/>
              <a:gd name="T108" fmla="*/ 107 w 154"/>
              <a:gd name="T109" fmla="*/ 30 h 72"/>
              <a:gd name="T110" fmla="*/ 107 w 154"/>
              <a:gd name="T111" fmla="*/ 30 h 72"/>
              <a:gd name="T112" fmla="*/ 107 w 154"/>
              <a:gd name="T113" fmla="*/ 36 h 72"/>
              <a:gd name="T114" fmla="*/ 89 w 154"/>
              <a:gd name="T115" fmla="*/ 23 h 72"/>
              <a:gd name="T116" fmla="*/ 99 w 154"/>
              <a:gd name="T117" fmla="*/ 11 h 72"/>
              <a:gd name="T118" fmla="*/ 106 w 154"/>
              <a:gd name="T119" fmla="*/ 9 h 72"/>
              <a:gd name="T120" fmla="*/ 122 w 154"/>
              <a:gd name="T121" fmla="*/ 7 h 72"/>
              <a:gd name="T122" fmla="*/ 122 w 154"/>
              <a:gd name="T123" fmla="*/ 7 h 72"/>
              <a:gd name="T124" fmla="*/ 140 w 154"/>
              <a:gd name="T125" fmla="*/ 1 h 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54" h="72">
                <a:moveTo>
                  <a:pt x="140" y="1"/>
                </a:moveTo>
                <a:cubicBezTo>
                  <a:pt x="139" y="1"/>
                  <a:pt x="139" y="1"/>
                  <a:pt x="139" y="1"/>
                </a:cubicBezTo>
                <a:cubicBezTo>
                  <a:pt x="139" y="1"/>
                  <a:pt x="138" y="1"/>
                  <a:pt x="138" y="1"/>
                </a:cubicBezTo>
                <a:cubicBezTo>
                  <a:pt x="131" y="1"/>
                  <a:pt x="126" y="5"/>
                  <a:pt x="122" y="8"/>
                </a:cubicBezTo>
                <a:cubicBezTo>
                  <a:pt x="122" y="8"/>
                  <a:pt x="122" y="8"/>
                  <a:pt x="122" y="8"/>
                </a:cubicBezTo>
                <a:cubicBezTo>
                  <a:pt x="122" y="8"/>
                  <a:pt x="122" y="8"/>
                  <a:pt x="122" y="8"/>
                </a:cubicBezTo>
                <a:cubicBezTo>
                  <a:pt x="121" y="7"/>
                  <a:pt x="117" y="6"/>
                  <a:pt x="114" y="6"/>
                </a:cubicBezTo>
                <a:cubicBezTo>
                  <a:pt x="111" y="6"/>
                  <a:pt x="108" y="7"/>
                  <a:pt x="106" y="9"/>
                </a:cubicBezTo>
                <a:cubicBezTo>
                  <a:pt x="104" y="11"/>
                  <a:pt x="103" y="11"/>
                  <a:pt x="101" y="11"/>
                </a:cubicBezTo>
                <a:cubicBezTo>
                  <a:pt x="101" y="11"/>
                  <a:pt x="100" y="11"/>
                  <a:pt x="99" y="11"/>
                </a:cubicBezTo>
                <a:cubicBezTo>
                  <a:pt x="97" y="11"/>
                  <a:pt x="94" y="12"/>
                  <a:pt x="92" y="15"/>
                </a:cubicBezTo>
                <a:cubicBezTo>
                  <a:pt x="90" y="18"/>
                  <a:pt x="89" y="21"/>
                  <a:pt x="89" y="23"/>
                </a:cubicBezTo>
                <a:cubicBezTo>
                  <a:pt x="89" y="27"/>
                  <a:pt x="91" y="31"/>
                  <a:pt x="94" y="34"/>
                </a:cubicBezTo>
                <a:cubicBezTo>
                  <a:pt x="96" y="37"/>
                  <a:pt x="99" y="39"/>
                  <a:pt x="102" y="39"/>
                </a:cubicBezTo>
                <a:cubicBezTo>
                  <a:pt x="104" y="39"/>
                  <a:pt x="106" y="38"/>
                  <a:pt x="107" y="36"/>
                </a:cubicBezTo>
                <a:cubicBezTo>
                  <a:pt x="107" y="35"/>
                  <a:pt x="107" y="34"/>
                  <a:pt x="107" y="33"/>
                </a:cubicBezTo>
                <a:cubicBezTo>
                  <a:pt x="107" y="32"/>
                  <a:pt x="107" y="30"/>
                  <a:pt x="107" y="30"/>
                </a:cubicBezTo>
                <a:cubicBezTo>
                  <a:pt x="107" y="30"/>
                  <a:pt x="107" y="30"/>
                  <a:pt x="107" y="30"/>
                </a:cubicBezTo>
                <a:cubicBezTo>
                  <a:pt x="107" y="30"/>
                  <a:pt x="107" y="30"/>
                  <a:pt x="107" y="30"/>
                </a:cubicBezTo>
                <a:cubicBezTo>
                  <a:pt x="107" y="30"/>
                  <a:pt x="107" y="29"/>
                  <a:pt x="106" y="28"/>
                </a:cubicBezTo>
                <a:cubicBezTo>
                  <a:pt x="106" y="28"/>
                  <a:pt x="106" y="28"/>
                  <a:pt x="106" y="28"/>
                </a:cubicBezTo>
                <a:cubicBezTo>
                  <a:pt x="106" y="28"/>
                  <a:pt x="106" y="28"/>
                  <a:pt x="106" y="28"/>
                </a:cubicBezTo>
                <a:cubicBezTo>
                  <a:pt x="109" y="30"/>
                  <a:pt x="111" y="33"/>
                  <a:pt x="111" y="37"/>
                </a:cubicBezTo>
                <a:cubicBezTo>
                  <a:pt x="111" y="39"/>
                  <a:pt x="110" y="41"/>
                  <a:pt x="109" y="44"/>
                </a:cubicBezTo>
                <a:cubicBezTo>
                  <a:pt x="106" y="51"/>
                  <a:pt x="98" y="55"/>
                  <a:pt x="91" y="60"/>
                </a:cubicBezTo>
                <a:cubicBezTo>
                  <a:pt x="83" y="65"/>
                  <a:pt x="74" y="67"/>
                  <a:pt x="67" y="67"/>
                </a:cubicBezTo>
                <a:cubicBezTo>
                  <a:pt x="59" y="67"/>
                  <a:pt x="51" y="65"/>
                  <a:pt x="44" y="60"/>
                </a:cubicBezTo>
                <a:cubicBezTo>
                  <a:pt x="38" y="57"/>
                  <a:pt x="30" y="49"/>
                  <a:pt x="26" y="45"/>
                </a:cubicBezTo>
                <a:cubicBezTo>
                  <a:pt x="22" y="42"/>
                  <a:pt x="17" y="40"/>
                  <a:pt x="10" y="40"/>
                </a:cubicBezTo>
                <a:cubicBezTo>
                  <a:pt x="10" y="40"/>
                  <a:pt x="10" y="40"/>
                  <a:pt x="10" y="40"/>
                </a:cubicBezTo>
                <a:cubicBezTo>
                  <a:pt x="10" y="40"/>
                  <a:pt x="10" y="40"/>
                  <a:pt x="10" y="40"/>
                </a:cubicBezTo>
                <a:cubicBezTo>
                  <a:pt x="0" y="42"/>
                  <a:pt x="0" y="42"/>
                  <a:pt x="0" y="42"/>
                </a:cubicBezTo>
                <a:cubicBezTo>
                  <a:pt x="0" y="42"/>
                  <a:pt x="0" y="42"/>
                  <a:pt x="0" y="42"/>
                </a:cubicBezTo>
                <a:cubicBezTo>
                  <a:pt x="0" y="42"/>
                  <a:pt x="0" y="42"/>
                  <a:pt x="0" y="42"/>
                </a:cubicBezTo>
                <a:cubicBezTo>
                  <a:pt x="11" y="43"/>
                  <a:pt x="19" y="44"/>
                  <a:pt x="23" y="48"/>
                </a:cubicBezTo>
                <a:cubicBezTo>
                  <a:pt x="29" y="54"/>
                  <a:pt x="36" y="62"/>
                  <a:pt x="45" y="66"/>
                </a:cubicBezTo>
                <a:cubicBezTo>
                  <a:pt x="52" y="70"/>
                  <a:pt x="60" y="71"/>
                  <a:pt x="68" y="71"/>
                </a:cubicBezTo>
                <a:cubicBezTo>
                  <a:pt x="88" y="71"/>
                  <a:pt x="109" y="62"/>
                  <a:pt x="119" y="52"/>
                </a:cubicBezTo>
                <a:cubicBezTo>
                  <a:pt x="124" y="47"/>
                  <a:pt x="126" y="39"/>
                  <a:pt x="130" y="32"/>
                </a:cubicBezTo>
                <a:cubicBezTo>
                  <a:pt x="132" y="27"/>
                  <a:pt x="133" y="25"/>
                  <a:pt x="136" y="21"/>
                </a:cubicBezTo>
                <a:cubicBezTo>
                  <a:pt x="138" y="18"/>
                  <a:pt x="140" y="17"/>
                  <a:pt x="144" y="17"/>
                </a:cubicBezTo>
                <a:cubicBezTo>
                  <a:pt x="144" y="17"/>
                  <a:pt x="144" y="17"/>
                  <a:pt x="144" y="17"/>
                </a:cubicBezTo>
                <a:cubicBezTo>
                  <a:pt x="147" y="20"/>
                  <a:pt x="147" y="20"/>
                  <a:pt x="147" y="20"/>
                </a:cubicBezTo>
                <a:cubicBezTo>
                  <a:pt x="147" y="20"/>
                  <a:pt x="147" y="20"/>
                  <a:pt x="147" y="20"/>
                </a:cubicBezTo>
                <a:cubicBezTo>
                  <a:pt x="145" y="19"/>
                  <a:pt x="144" y="19"/>
                  <a:pt x="143" y="19"/>
                </a:cubicBezTo>
                <a:cubicBezTo>
                  <a:pt x="140" y="19"/>
                  <a:pt x="140" y="20"/>
                  <a:pt x="139" y="21"/>
                </a:cubicBezTo>
                <a:cubicBezTo>
                  <a:pt x="139" y="22"/>
                  <a:pt x="139" y="22"/>
                  <a:pt x="139" y="22"/>
                </a:cubicBezTo>
                <a:cubicBezTo>
                  <a:pt x="139" y="21"/>
                  <a:pt x="139" y="21"/>
                  <a:pt x="139" y="21"/>
                </a:cubicBezTo>
                <a:cubicBezTo>
                  <a:pt x="139" y="21"/>
                  <a:pt x="139" y="21"/>
                  <a:pt x="139" y="21"/>
                </a:cubicBezTo>
                <a:cubicBezTo>
                  <a:pt x="139" y="21"/>
                  <a:pt x="139" y="21"/>
                  <a:pt x="139" y="21"/>
                </a:cubicBezTo>
                <a:cubicBezTo>
                  <a:pt x="139" y="21"/>
                  <a:pt x="139" y="21"/>
                  <a:pt x="139" y="21"/>
                </a:cubicBezTo>
                <a:cubicBezTo>
                  <a:pt x="139" y="21"/>
                  <a:pt x="139" y="21"/>
                  <a:pt x="139" y="21"/>
                </a:cubicBezTo>
                <a:cubicBezTo>
                  <a:pt x="139" y="21"/>
                  <a:pt x="139" y="21"/>
                  <a:pt x="139" y="21"/>
                </a:cubicBezTo>
                <a:cubicBezTo>
                  <a:pt x="139" y="21"/>
                  <a:pt x="139" y="21"/>
                  <a:pt x="139" y="21"/>
                </a:cubicBezTo>
                <a:cubicBezTo>
                  <a:pt x="139" y="21"/>
                  <a:pt x="139" y="21"/>
                  <a:pt x="139" y="21"/>
                </a:cubicBezTo>
                <a:cubicBezTo>
                  <a:pt x="139" y="21"/>
                  <a:pt x="139" y="21"/>
                  <a:pt x="139" y="21"/>
                </a:cubicBezTo>
                <a:cubicBezTo>
                  <a:pt x="139" y="21"/>
                  <a:pt x="139" y="21"/>
                  <a:pt x="139" y="21"/>
                </a:cubicBezTo>
                <a:cubicBezTo>
                  <a:pt x="139" y="21"/>
                  <a:pt x="139" y="21"/>
                  <a:pt x="139" y="21"/>
                </a:cubicBezTo>
                <a:cubicBezTo>
                  <a:pt x="139" y="21"/>
                  <a:pt x="139" y="21"/>
                  <a:pt x="139" y="21"/>
                </a:cubicBezTo>
                <a:cubicBezTo>
                  <a:pt x="139" y="21"/>
                  <a:pt x="139" y="21"/>
                  <a:pt x="139" y="21"/>
                </a:cubicBezTo>
                <a:cubicBezTo>
                  <a:pt x="139" y="22"/>
                  <a:pt x="138" y="23"/>
                  <a:pt x="138" y="24"/>
                </a:cubicBezTo>
                <a:cubicBezTo>
                  <a:pt x="138" y="24"/>
                  <a:pt x="138" y="24"/>
                  <a:pt x="138" y="24"/>
                </a:cubicBezTo>
                <a:cubicBezTo>
                  <a:pt x="138" y="27"/>
                  <a:pt x="140" y="29"/>
                  <a:pt x="143" y="29"/>
                </a:cubicBezTo>
                <a:cubicBezTo>
                  <a:pt x="144" y="29"/>
                  <a:pt x="146" y="29"/>
                  <a:pt x="148" y="28"/>
                </a:cubicBezTo>
                <a:cubicBezTo>
                  <a:pt x="152" y="27"/>
                  <a:pt x="154" y="21"/>
                  <a:pt x="154" y="15"/>
                </a:cubicBezTo>
                <a:cubicBezTo>
                  <a:pt x="154" y="12"/>
                  <a:pt x="153" y="9"/>
                  <a:pt x="152" y="7"/>
                </a:cubicBezTo>
                <a:cubicBezTo>
                  <a:pt x="150" y="4"/>
                  <a:pt x="144" y="1"/>
                  <a:pt x="140" y="1"/>
                </a:cubicBezTo>
                <a:cubicBezTo>
                  <a:pt x="140" y="1"/>
                  <a:pt x="140" y="1"/>
                  <a:pt x="140" y="1"/>
                </a:cubicBezTo>
                <a:cubicBezTo>
                  <a:pt x="140" y="1"/>
                  <a:pt x="140" y="1"/>
                  <a:pt x="140" y="1"/>
                </a:cubicBezTo>
                <a:cubicBezTo>
                  <a:pt x="144" y="1"/>
                  <a:pt x="150" y="4"/>
                  <a:pt x="152" y="7"/>
                </a:cubicBezTo>
                <a:cubicBezTo>
                  <a:pt x="153" y="9"/>
                  <a:pt x="154" y="12"/>
                  <a:pt x="154" y="15"/>
                </a:cubicBezTo>
                <a:cubicBezTo>
                  <a:pt x="154" y="21"/>
                  <a:pt x="152" y="27"/>
                  <a:pt x="148" y="28"/>
                </a:cubicBezTo>
                <a:cubicBezTo>
                  <a:pt x="146" y="29"/>
                  <a:pt x="145" y="29"/>
                  <a:pt x="143" y="29"/>
                </a:cubicBezTo>
                <a:cubicBezTo>
                  <a:pt x="140" y="29"/>
                  <a:pt x="138" y="27"/>
                  <a:pt x="138" y="24"/>
                </a:cubicBezTo>
                <a:cubicBezTo>
                  <a:pt x="138" y="24"/>
                  <a:pt x="138" y="24"/>
                  <a:pt x="138" y="24"/>
                </a:cubicBezTo>
                <a:cubicBezTo>
                  <a:pt x="138" y="24"/>
                  <a:pt x="138" y="23"/>
                  <a:pt x="138" y="22"/>
                </a:cubicBezTo>
                <a:cubicBezTo>
                  <a:pt x="139" y="22"/>
                  <a:pt x="139" y="22"/>
                  <a:pt x="139" y="22"/>
                </a:cubicBezTo>
                <a:cubicBezTo>
                  <a:pt x="139" y="21"/>
                  <a:pt x="139" y="21"/>
                  <a:pt x="139" y="21"/>
                </a:cubicBezTo>
                <a:cubicBezTo>
                  <a:pt x="139" y="21"/>
                  <a:pt x="139" y="21"/>
                  <a:pt x="139" y="21"/>
                </a:cubicBezTo>
                <a:cubicBezTo>
                  <a:pt x="139" y="21"/>
                  <a:pt x="139" y="21"/>
                  <a:pt x="139" y="21"/>
                </a:cubicBezTo>
                <a:cubicBezTo>
                  <a:pt x="139" y="21"/>
                  <a:pt x="139" y="21"/>
                  <a:pt x="139" y="21"/>
                </a:cubicBezTo>
                <a:cubicBezTo>
                  <a:pt x="139" y="21"/>
                  <a:pt x="139" y="21"/>
                  <a:pt x="139" y="21"/>
                </a:cubicBezTo>
                <a:cubicBezTo>
                  <a:pt x="139" y="21"/>
                  <a:pt x="139" y="21"/>
                  <a:pt x="139" y="21"/>
                </a:cubicBezTo>
                <a:cubicBezTo>
                  <a:pt x="139" y="20"/>
                  <a:pt x="140" y="19"/>
                  <a:pt x="143" y="19"/>
                </a:cubicBezTo>
                <a:cubicBezTo>
                  <a:pt x="144" y="19"/>
                  <a:pt x="145" y="19"/>
                  <a:pt x="147" y="20"/>
                </a:cubicBezTo>
                <a:cubicBezTo>
                  <a:pt x="147" y="20"/>
                  <a:pt x="147" y="20"/>
                  <a:pt x="147" y="20"/>
                </a:cubicBezTo>
                <a:cubicBezTo>
                  <a:pt x="147" y="20"/>
                  <a:pt x="147" y="20"/>
                  <a:pt x="147" y="20"/>
                </a:cubicBezTo>
                <a:cubicBezTo>
                  <a:pt x="144" y="17"/>
                  <a:pt x="144" y="17"/>
                  <a:pt x="144" y="17"/>
                </a:cubicBezTo>
                <a:cubicBezTo>
                  <a:pt x="144" y="17"/>
                  <a:pt x="144" y="17"/>
                  <a:pt x="144" y="17"/>
                </a:cubicBezTo>
                <a:cubicBezTo>
                  <a:pt x="144" y="17"/>
                  <a:pt x="144" y="17"/>
                  <a:pt x="144" y="17"/>
                </a:cubicBezTo>
                <a:cubicBezTo>
                  <a:pt x="140" y="17"/>
                  <a:pt x="138" y="18"/>
                  <a:pt x="136" y="21"/>
                </a:cubicBezTo>
                <a:cubicBezTo>
                  <a:pt x="133" y="25"/>
                  <a:pt x="132" y="27"/>
                  <a:pt x="130" y="32"/>
                </a:cubicBezTo>
                <a:cubicBezTo>
                  <a:pt x="127" y="39"/>
                  <a:pt x="124" y="47"/>
                  <a:pt x="119" y="52"/>
                </a:cubicBezTo>
                <a:cubicBezTo>
                  <a:pt x="109" y="62"/>
                  <a:pt x="88" y="72"/>
                  <a:pt x="68" y="72"/>
                </a:cubicBezTo>
                <a:cubicBezTo>
                  <a:pt x="60" y="72"/>
                  <a:pt x="52" y="70"/>
                  <a:pt x="45" y="66"/>
                </a:cubicBezTo>
                <a:cubicBezTo>
                  <a:pt x="36" y="62"/>
                  <a:pt x="29" y="54"/>
                  <a:pt x="23" y="48"/>
                </a:cubicBezTo>
                <a:cubicBezTo>
                  <a:pt x="19" y="45"/>
                  <a:pt x="11" y="44"/>
                  <a:pt x="0" y="42"/>
                </a:cubicBezTo>
                <a:cubicBezTo>
                  <a:pt x="0" y="42"/>
                  <a:pt x="0" y="42"/>
                  <a:pt x="0" y="42"/>
                </a:cubicBezTo>
                <a:cubicBezTo>
                  <a:pt x="10" y="40"/>
                  <a:pt x="10" y="40"/>
                  <a:pt x="10" y="40"/>
                </a:cubicBezTo>
                <a:cubicBezTo>
                  <a:pt x="10" y="40"/>
                  <a:pt x="10" y="40"/>
                  <a:pt x="10" y="40"/>
                </a:cubicBezTo>
                <a:cubicBezTo>
                  <a:pt x="17" y="40"/>
                  <a:pt x="22" y="42"/>
                  <a:pt x="26" y="45"/>
                </a:cubicBezTo>
                <a:cubicBezTo>
                  <a:pt x="30" y="49"/>
                  <a:pt x="38" y="57"/>
                  <a:pt x="44" y="60"/>
                </a:cubicBezTo>
                <a:cubicBezTo>
                  <a:pt x="51" y="65"/>
                  <a:pt x="59" y="67"/>
                  <a:pt x="67" y="67"/>
                </a:cubicBezTo>
                <a:cubicBezTo>
                  <a:pt x="74" y="67"/>
                  <a:pt x="83" y="65"/>
                  <a:pt x="91" y="59"/>
                </a:cubicBezTo>
                <a:cubicBezTo>
                  <a:pt x="98" y="55"/>
                  <a:pt x="106" y="51"/>
                  <a:pt x="109" y="43"/>
                </a:cubicBezTo>
                <a:cubicBezTo>
                  <a:pt x="110" y="41"/>
                  <a:pt x="110" y="39"/>
                  <a:pt x="110" y="37"/>
                </a:cubicBezTo>
                <a:cubicBezTo>
                  <a:pt x="110" y="33"/>
                  <a:pt x="109" y="30"/>
                  <a:pt x="106" y="28"/>
                </a:cubicBezTo>
                <a:cubicBezTo>
                  <a:pt x="106" y="28"/>
                  <a:pt x="106" y="28"/>
                  <a:pt x="106" y="28"/>
                </a:cubicBezTo>
                <a:cubicBezTo>
                  <a:pt x="106" y="28"/>
                  <a:pt x="106" y="28"/>
                  <a:pt x="106" y="28"/>
                </a:cubicBezTo>
                <a:cubicBezTo>
                  <a:pt x="107" y="29"/>
                  <a:pt x="107" y="30"/>
                  <a:pt x="107" y="30"/>
                </a:cubicBezTo>
                <a:cubicBezTo>
                  <a:pt x="107" y="30"/>
                  <a:pt x="107" y="30"/>
                  <a:pt x="107" y="30"/>
                </a:cubicBezTo>
                <a:cubicBezTo>
                  <a:pt x="107" y="30"/>
                  <a:pt x="107" y="30"/>
                  <a:pt x="107" y="30"/>
                </a:cubicBezTo>
                <a:cubicBezTo>
                  <a:pt x="107" y="30"/>
                  <a:pt x="108" y="32"/>
                  <a:pt x="108" y="33"/>
                </a:cubicBezTo>
                <a:cubicBezTo>
                  <a:pt x="108" y="34"/>
                  <a:pt x="107" y="35"/>
                  <a:pt x="107" y="36"/>
                </a:cubicBezTo>
                <a:cubicBezTo>
                  <a:pt x="106" y="38"/>
                  <a:pt x="104" y="39"/>
                  <a:pt x="102" y="39"/>
                </a:cubicBezTo>
                <a:cubicBezTo>
                  <a:pt x="96" y="39"/>
                  <a:pt x="89" y="31"/>
                  <a:pt x="89" y="23"/>
                </a:cubicBezTo>
                <a:cubicBezTo>
                  <a:pt x="89" y="20"/>
                  <a:pt x="90" y="18"/>
                  <a:pt x="92" y="15"/>
                </a:cubicBezTo>
                <a:cubicBezTo>
                  <a:pt x="94" y="11"/>
                  <a:pt x="97" y="11"/>
                  <a:pt x="99" y="11"/>
                </a:cubicBezTo>
                <a:cubicBezTo>
                  <a:pt x="100" y="11"/>
                  <a:pt x="101" y="11"/>
                  <a:pt x="101" y="11"/>
                </a:cubicBezTo>
                <a:cubicBezTo>
                  <a:pt x="103" y="11"/>
                  <a:pt x="104" y="11"/>
                  <a:pt x="106" y="9"/>
                </a:cubicBezTo>
                <a:cubicBezTo>
                  <a:pt x="108" y="6"/>
                  <a:pt x="111" y="6"/>
                  <a:pt x="114" y="6"/>
                </a:cubicBezTo>
                <a:cubicBezTo>
                  <a:pt x="117" y="6"/>
                  <a:pt x="121" y="7"/>
                  <a:pt x="122" y="7"/>
                </a:cubicBezTo>
                <a:cubicBezTo>
                  <a:pt x="122" y="7"/>
                  <a:pt x="122" y="7"/>
                  <a:pt x="122" y="7"/>
                </a:cubicBezTo>
                <a:cubicBezTo>
                  <a:pt x="122" y="7"/>
                  <a:pt x="122" y="7"/>
                  <a:pt x="122" y="7"/>
                </a:cubicBezTo>
                <a:cubicBezTo>
                  <a:pt x="126" y="5"/>
                  <a:pt x="131" y="0"/>
                  <a:pt x="138" y="0"/>
                </a:cubicBezTo>
                <a:cubicBezTo>
                  <a:pt x="138" y="0"/>
                  <a:pt x="139" y="0"/>
                  <a:pt x="140" y="1"/>
                </a:cubicBezTo>
                <a:close/>
              </a:path>
            </a:pathLst>
          </a:custGeom>
          <a:solidFill>
            <a:srgbClr val="BBE4F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5" name="PA_任意多边形 281"/>
          <p:cNvSpPr>
            <a:spLocks/>
          </p:cNvSpPr>
          <p:nvPr>
            <p:custDataLst>
              <p:tags r:id="rId144"/>
            </p:custDataLst>
          </p:nvPr>
        </p:nvSpPr>
        <p:spPr bwMode="auto">
          <a:xfrm>
            <a:off x="3079750" y="4873625"/>
            <a:ext cx="225425" cy="155575"/>
          </a:xfrm>
          <a:custGeom>
            <a:avLst/>
            <a:gdLst>
              <a:gd name="T0" fmla="*/ 61 w 95"/>
              <a:gd name="T1" fmla="*/ 1 h 65"/>
              <a:gd name="T2" fmla="*/ 43 w 95"/>
              <a:gd name="T3" fmla="*/ 1 h 65"/>
              <a:gd name="T4" fmla="*/ 36 w 95"/>
              <a:gd name="T5" fmla="*/ 7 h 65"/>
              <a:gd name="T6" fmla="*/ 21 w 95"/>
              <a:gd name="T7" fmla="*/ 15 h 65"/>
              <a:gd name="T8" fmla="*/ 31 w 95"/>
              <a:gd name="T9" fmla="*/ 34 h 65"/>
              <a:gd name="T10" fmla="*/ 35 w 95"/>
              <a:gd name="T11" fmla="*/ 34 h 65"/>
              <a:gd name="T12" fmla="*/ 39 w 95"/>
              <a:gd name="T13" fmla="*/ 23 h 65"/>
              <a:gd name="T14" fmla="*/ 40 w 95"/>
              <a:gd name="T15" fmla="*/ 21 h 65"/>
              <a:gd name="T16" fmla="*/ 43 w 95"/>
              <a:gd name="T17" fmla="*/ 31 h 65"/>
              <a:gd name="T18" fmla="*/ 20 w 95"/>
              <a:gd name="T19" fmla="*/ 32 h 65"/>
              <a:gd name="T20" fmla="*/ 0 w 95"/>
              <a:gd name="T21" fmla="*/ 45 h 65"/>
              <a:gd name="T22" fmla="*/ 16 w 95"/>
              <a:gd name="T23" fmla="*/ 40 h 65"/>
              <a:gd name="T24" fmla="*/ 42 w 95"/>
              <a:gd name="T25" fmla="*/ 46 h 65"/>
              <a:gd name="T26" fmla="*/ 69 w 95"/>
              <a:gd name="T27" fmla="*/ 62 h 65"/>
              <a:gd name="T28" fmla="*/ 93 w 95"/>
              <a:gd name="T29" fmla="*/ 45 h 65"/>
              <a:gd name="T30" fmla="*/ 90 w 95"/>
              <a:gd name="T31" fmla="*/ 40 h 65"/>
              <a:gd name="T32" fmla="*/ 88 w 95"/>
              <a:gd name="T33" fmla="*/ 39 h 65"/>
              <a:gd name="T34" fmla="*/ 66 w 95"/>
              <a:gd name="T35" fmla="*/ 56 h 65"/>
              <a:gd name="T36" fmla="*/ 56 w 95"/>
              <a:gd name="T37" fmla="*/ 40 h 65"/>
              <a:gd name="T38" fmla="*/ 62 w 95"/>
              <a:gd name="T39" fmla="*/ 25 h 65"/>
              <a:gd name="T40" fmla="*/ 62 w 95"/>
              <a:gd name="T41" fmla="*/ 10 h 65"/>
              <a:gd name="T42" fmla="*/ 61 w 95"/>
              <a:gd name="T43" fmla="*/ 1 h 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95" h="65">
                <a:moveTo>
                  <a:pt x="61" y="1"/>
                </a:moveTo>
                <a:cubicBezTo>
                  <a:pt x="59" y="0"/>
                  <a:pt x="45" y="0"/>
                  <a:pt x="43" y="1"/>
                </a:cubicBezTo>
                <a:cubicBezTo>
                  <a:pt x="41" y="2"/>
                  <a:pt x="39" y="7"/>
                  <a:pt x="36" y="7"/>
                </a:cubicBezTo>
                <a:cubicBezTo>
                  <a:pt x="30" y="9"/>
                  <a:pt x="24" y="8"/>
                  <a:pt x="21" y="15"/>
                </a:cubicBezTo>
                <a:cubicBezTo>
                  <a:pt x="18" y="24"/>
                  <a:pt x="24" y="33"/>
                  <a:pt x="31" y="34"/>
                </a:cubicBezTo>
                <a:cubicBezTo>
                  <a:pt x="32" y="34"/>
                  <a:pt x="35" y="34"/>
                  <a:pt x="35" y="34"/>
                </a:cubicBezTo>
                <a:cubicBezTo>
                  <a:pt x="41" y="31"/>
                  <a:pt x="45" y="27"/>
                  <a:pt x="39" y="23"/>
                </a:cubicBezTo>
                <a:cubicBezTo>
                  <a:pt x="39" y="22"/>
                  <a:pt x="40" y="21"/>
                  <a:pt x="40" y="21"/>
                </a:cubicBezTo>
                <a:cubicBezTo>
                  <a:pt x="45" y="24"/>
                  <a:pt x="46" y="28"/>
                  <a:pt x="43" y="31"/>
                </a:cubicBezTo>
                <a:cubicBezTo>
                  <a:pt x="32" y="42"/>
                  <a:pt x="27" y="33"/>
                  <a:pt x="20" y="32"/>
                </a:cubicBezTo>
                <a:cubicBezTo>
                  <a:pt x="13" y="32"/>
                  <a:pt x="2" y="40"/>
                  <a:pt x="0" y="45"/>
                </a:cubicBezTo>
                <a:cubicBezTo>
                  <a:pt x="6" y="43"/>
                  <a:pt x="11" y="41"/>
                  <a:pt x="16" y="40"/>
                </a:cubicBezTo>
                <a:cubicBezTo>
                  <a:pt x="27" y="39"/>
                  <a:pt x="35" y="42"/>
                  <a:pt x="42" y="46"/>
                </a:cubicBezTo>
                <a:cubicBezTo>
                  <a:pt x="51" y="51"/>
                  <a:pt x="59" y="60"/>
                  <a:pt x="69" y="62"/>
                </a:cubicBezTo>
                <a:cubicBezTo>
                  <a:pt x="83" y="65"/>
                  <a:pt x="95" y="57"/>
                  <a:pt x="93" y="45"/>
                </a:cubicBezTo>
                <a:cubicBezTo>
                  <a:pt x="93" y="43"/>
                  <a:pt x="91" y="41"/>
                  <a:pt x="90" y="40"/>
                </a:cubicBezTo>
                <a:cubicBezTo>
                  <a:pt x="90" y="40"/>
                  <a:pt x="88" y="39"/>
                  <a:pt x="88" y="39"/>
                </a:cubicBezTo>
                <a:cubicBezTo>
                  <a:pt x="92" y="56"/>
                  <a:pt x="76" y="62"/>
                  <a:pt x="66" y="56"/>
                </a:cubicBezTo>
                <a:cubicBezTo>
                  <a:pt x="61" y="53"/>
                  <a:pt x="57" y="48"/>
                  <a:pt x="56" y="40"/>
                </a:cubicBezTo>
                <a:cubicBezTo>
                  <a:pt x="55" y="34"/>
                  <a:pt x="57" y="29"/>
                  <a:pt x="62" y="25"/>
                </a:cubicBezTo>
                <a:cubicBezTo>
                  <a:pt x="60" y="20"/>
                  <a:pt x="60" y="15"/>
                  <a:pt x="62" y="10"/>
                </a:cubicBezTo>
                <a:cubicBezTo>
                  <a:pt x="63" y="7"/>
                  <a:pt x="69" y="2"/>
                  <a:pt x="61" y="1"/>
                </a:cubicBezTo>
                <a:close/>
              </a:path>
            </a:pathLst>
          </a:custGeom>
          <a:solidFill>
            <a:srgbClr val="BBE4F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6" name="PA_任意多边形 282"/>
          <p:cNvSpPr>
            <a:spLocks/>
          </p:cNvSpPr>
          <p:nvPr>
            <p:custDataLst>
              <p:tags r:id="rId145"/>
            </p:custDataLst>
          </p:nvPr>
        </p:nvSpPr>
        <p:spPr bwMode="auto">
          <a:xfrm>
            <a:off x="3079750" y="4873625"/>
            <a:ext cx="223838" cy="150813"/>
          </a:xfrm>
          <a:custGeom>
            <a:avLst/>
            <a:gdLst>
              <a:gd name="T0" fmla="*/ 61 w 94"/>
              <a:gd name="T1" fmla="*/ 1 h 63"/>
              <a:gd name="T2" fmla="*/ 43 w 94"/>
              <a:gd name="T3" fmla="*/ 1 h 63"/>
              <a:gd name="T4" fmla="*/ 27 w 94"/>
              <a:gd name="T5" fmla="*/ 9 h 63"/>
              <a:gd name="T6" fmla="*/ 20 w 94"/>
              <a:gd name="T7" fmla="*/ 20 h 63"/>
              <a:gd name="T8" fmla="*/ 31 w 94"/>
              <a:gd name="T9" fmla="*/ 34 h 63"/>
              <a:gd name="T10" fmla="*/ 35 w 94"/>
              <a:gd name="T11" fmla="*/ 34 h 63"/>
              <a:gd name="T12" fmla="*/ 42 w 94"/>
              <a:gd name="T13" fmla="*/ 27 h 63"/>
              <a:gd name="T14" fmla="*/ 39 w 94"/>
              <a:gd name="T15" fmla="*/ 22 h 63"/>
              <a:gd name="T16" fmla="*/ 40 w 94"/>
              <a:gd name="T17" fmla="*/ 21 h 63"/>
              <a:gd name="T18" fmla="*/ 45 w 94"/>
              <a:gd name="T19" fmla="*/ 27 h 63"/>
              <a:gd name="T20" fmla="*/ 33 w 94"/>
              <a:gd name="T21" fmla="*/ 36 h 63"/>
              <a:gd name="T22" fmla="*/ 20 w 94"/>
              <a:gd name="T23" fmla="*/ 32 h 63"/>
              <a:gd name="T24" fmla="*/ 0 w 94"/>
              <a:gd name="T25" fmla="*/ 45 h 63"/>
              <a:gd name="T26" fmla="*/ 16 w 94"/>
              <a:gd name="T27" fmla="*/ 40 h 63"/>
              <a:gd name="T28" fmla="*/ 42 w 94"/>
              <a:gd name="T29" fmla="*/ 46 h 63"/>
              <a:gd name="T30" fmla="*/ 74 w 94"/>
              <a:gd name="T31" fmla="*/ 63 h 63"/>
              <a:gd name="T32" fmla="*/ 93 w 94"/>
              <a:gd name="T33" fmla="*/ 47 h 63"/>
              <a:gd name="T34" fmla="*/ 90 w 94"/>
              <a:gd name="T35" fmla="*/ 40 h 63"/>
              <a:gd name="T36" fmla="*/ 90 w 94"/>
              <a:gd name="T37" fmla="*/ 40 h 63"/>
              <a:gd name="T38" fmla="*/ 88 w 94"/>
              <a:gd name="T39" fmla="*/ 39 h 63"/>
              <a:gd name="T40" fmla="*/ 88 w 94"/>
              <a:gd name="T41" fmla="*/ 39 h 63"/>
              <a:gd name="T42" fmla="*/ 84 w 94"/>
              <a:gd name="T43" fmla="*/ 55 h 63"/>
              <a:gd name="T44" fmla="*/ 66 w 94"/>
              <a:gd name="T45" fmla="*/ 56 h 63"/>
              <a:gd name="T46" fmla="*/ 56 w 94"/>
              <a:gd name="T47" fmla="*/ 37 h 63"/>
              <a:gd name="T48" fmla="*/ 62 w 94"/>
              <a:gd name="T49" fmla="*/ 25 h 63"/>
              <a:gd name="T50" fmla="*/ 61 w 94"/>
              <a:gd name="T51" fmla="*/ 18 h 63"/>
              <a:gd name="T52" fmla="*/ 65 w 94"/>
              <a:gd name="T53" fmla="*/ 4 h 63"/>
              <a:gd name="T54" fmla="*/ 61 w 94"/>
              <a:gd name="T55" fmla="*/ 1 h 63"/>
              <a:gd name="T56" fmla="*/ 65 w 94"/>
              <a:gd name="T57" fmla="*/ 4 h 63"/>
              <a:gd name="T58" fmla="*/ 61 w 94"/>
              <a:gd name="T59" fmla="*/ 18 h 63"/>
              <a:gd name="T60" fmla="*/ 62 w 94"/>
              <a:gd name="T61" fmla="*/ 25 h 63"/>
              <a:gd name="T62" fmla="*/ 56 w 94"/>
              <a:gd name="T63" fmla="*/ 37 h 63"/>
              <a:gd name="T64" fmla="*/ 66 w 94"/>
              <a:gd name="T65" fmla="*/ 56 h 63"/>
              <a:gd name="T66" fmla="*/ 88 w 94"/>
              <a:gd name="T67" fmla="*/ 44 h 63"/>
              <a:gd name="T68" fmla="*/ 88 w 94"/>
              <a:gd name="T69" fmla="*/ 39 h 63"/>
              <a:gd name="T70" fmla="*/ 90 w 94"/>
              <a:gd name="T71" fmla="*/ 40 h 63"/>
              <a:gd name="T72" fmla="*/ 90 w 94"/>
              <a:gd name="T73" fmla="*/ 40 h 63"/>
              <a:gd name="T74" fmla="*/ 90 w 94"/>
              <a:gd name="T75" fmla="*/ 40 h 63"/>
              <a:gd name="T76" fmla="*/ 90 w 94"/>
              <a:gd name="T77" fmla="*/ 40 h 63"/>
              <a:gd name="T78" fmla="*/ 93 w 94"/>
              <a:gd name="T79" fmla="*/ 45 h 63"/>
              <a:gd name="T80" fmla="*/ 88 w 94"/>
              <a:gd name="T81" fmla="*/ 59 h 63"/>
              <a:gd name="T82" fmla="*/ 69 w 94"/>
              <a:gd name="T83" fmla="*/ 62 h 63"/>
              <a:gd name="T84" fmla="*/ 21 w 94"/>
              <a:gd name="T85" fmla="*/ 40 h 63"/>
              <a:gd name="T86" fmla="*/ 0 w 94"/>
              <a:gd name="T87" fmla="*/ 45 h 63"/>
              <a:gd name="T88" fmla="*/ 0 w 94"/>
              <a:gd name="T89" fmla="*/ 45 h 63"/>
              <a:gd name="T90" fmla="*/ 20 w 94"/>
              <a:gd name="T91" fmla="*/ 32 h 63"/>
              <a:gd name="T92" fmla="*/ 43 w 94"/>
              <a:gd name="T93" fmla="*/ 31 h 63"/>
              <a:gd name="T94" fmla="*/ 40 w 94"/>
              <a:gd name="T95" fmla="*/ 21 h 63"/>
              <a:gd name="T96" fmla="*/ 40 w 94"/>
              <a:gd name="T97" fmla="*/ 21 h 63"/>
              <a:gd name="T98" fmla="*/ 39 w 94"/>
              <a:gd name="T99" fmla="*/ 22 h 63"/>
              <a:gd name="T100" fmla="*/ 42 w 94"/>
              <a:gd name="T101" fmla="*/ 27 h 63"/>
              <a:gd name="T102" fmla="*/ 35 w 94"/>
              <a:gd name="T103" fmla="*/ 34 h 63"/>
              <a:gd name="T104" fmla="*/ 31 w 94"/>
              <a:gd name="T105" fmla="*/ 34 h 63"/>
              <a:gd name="T106" fmla="*/ 20 w 94"/>
              <a:gd name="T107" fmla="*/ 20 h 63"/>
              <a:gd name="T108" fmla="*/ 27 w 94"/>
              <a:gd name="T109" fmla="*/ 9 h 63"/>
              <a:gd name="T110" fmla="*/ 43 w 94"/>
              <a:gd name="T111" fmla="*/ 1 h 63"/>
              <a:gd name="T112" fmla="*/ 61 w 94"/>
              <a:gd name="T113" fmla="*/ 1 h 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94" h="63">
                <a:moveTo>
                  <a:pt x="61" y="1"/>
                </a:moveTo>
                <a:cubicBezTo>
                  <a:pt x="61" y="1"/>
                  <a:pt x="61" y="1"/>
                  <a:pt x="61" y="1"/>
                </a:cubicBezTo>
                <a:cubicBezTo>
                  <a:pt x="61" y="0"/>
                  <a:pt x="59" y="0"/>
                  <a:pt x="56" y="0"/>
                </a:cubicBezTo>
                <a:cubicBezTo>
                  <a:pt x="51" y="0"/>
                  <a:pt x="44" y="1"/>
                  <a:pt x="43" y="1"/>
                </a:cubicBezTo>
                <a:cubicBezTo>
                  <a:pt x="41" y="2"/>
                  <a:pt x="39" y="7"/>
                  <a:pt x="36" y="7"/>
                </a:cubicBezTo>
                <a:cubicBezTo>
                  <a:pt x="33" y="8"/>
                  <a:pt x="30" y="8"/>
                  <a:pt x="27" y="9"/>
                </a:cubicBezTo>
                <a:cubicBezTo>
                  <a:pt x="25" y="10"/>
                  <a:pt x="22" y="11"/>
                  <a:pt x="21" y="15"/>
                </a:cubicBezTo>
                <a:cubicBezTo>
                  <a:pt x="20" y="16"/>
                  <a:pt x="20" y="18"/>
                  <a:pt x="20" y="20"/>
                </a:cubicBezTo>
                <a:cubicBezTo>
                  <a:pt x="20" y="27"/>
                  <a:pt x="25" y="33"/>
                  <a:pt x="31" y="34"/>
                </a:cubicBezTo>
                <a:cubicBezTo>
                  <a:pt x="31" y="34"/>
                  <a:pt x="31" y="34"/>
                  <a:pt x="31" y="34"/>
                </a:cubicBezTo>
                <a:cubicBezTo>
                  <a:pt x="33" y="34"/>
                  <a:pt x="35" y="34"/>
                  <a:pt x="35" y="34"/>
                </a:cubicBezTo>
                <a:cubicBezTo>
                  <a:pt x="35" y="34"/>
                  <a:pt x="35" y="34"/>
                  <a:pt x="35" y="34"/>
                </a:cubicBezTo>
                <a:cubicBezTo>
                  <a:pt x="35" y="34"/>
                  <a:pt x="35" y="34"/>
                  <a:pt x="35" y="34"/>
                </a:cubicBezTo>
                <a:cubicBezTo>
                  <a:pt x="39" y="32"/>
                  <a:pt x="42" y="30"/>
                  <a:pt x="42" y="27"/>
                </a:cubicBezTo>
                <a:cubicBezTo>
                  <a:pt x="42" y="26"/>
                  <a:pt x="41" y="24"/>
                  <a:pt x="39" y="23"/>
                </a:cubicBezTo>
                <a:cubicBezTo>
                  <a:pt x="39" y="22"/>
                  <a:pt x="39" y="22"/>
                  <a:pt x="39" y="22"/>
                </a:cubicBezTo>
                <a:cubicBezTo>
                  <a:pt x="39" y="22"/>
                  <a:pt x="40" y="21"/>
                  <a:pt x="40" y="21"/>
                </a:cubicBezTo>
                <a:cubicBezTo>
                  <a:pt x="40" y="21"/>
                  <a:pt x="40" y="21"/>
                  <a:pt x="40" y="21"/>
                </a:cubicBezTo>
                <a:cubicBezTo>
                  <a:pt x="40" y="21"/>
                  <a:pt x="40" y="21"/>
                  <a:pt x="40" y="21"/>
                </a:cubicBezTo>
                <a:cubicBezTo>
                  <a:pt x="43" y="23"/>
                  <a:pt x="45" y="25"/>
                  <a:pt x="45" y="27"/>
                </a:cubicBezTo>
                <a:cubicBezTo>
                  <a:pt x="45" y="29"/>
                  <a:pt x="44" y="30"/>
                  <a:pt x="43" y="31"/>
                </a:cubicBezTo>
                <a:cubicBezTo>
                  <a:pt x="39" y="35"/>
                  <a:pt x="36" y="36"/>
                  <a:pt x="33" y="36"/>
                </a:cubicBezTo>
                <a:cubicBezTo>
                  <a:pt x="28" y="36"/>
                  <a:pt x="24" y="33"/>
                  <a:pt x="20" y="32"/>
                </a:cubicBezTo>
                <a:cubicBezTo>
                  <a:pt x="20" y="32"/>
                  <a:pt x="20" y="32"/>
                  <a:pt x="20" y="32"/>
                </a:cubicBezTo>
                <a:cubicBezTo>
                  <a:pt x="13" y="32"/>
                  <a:pt x="2" y="41"/>
                  <a:pt x="0" y="45"/>
                </a:cubicBezTo>
                <a:cubicBezTo>
                  <a:pt x="0" y="45"/>
                  <a:pt x="0" y="45"/>
                  <a:pt x="0" y="45"/>
                </a:cubicBezTo>
                <a:cubicBezTo>
                  <a:pt x="0" y="45"/>
                  <a:pt x="0" y="45"/>
                  <a:pt x="0" y="45"/>
                </a:cubicBezTo>
                <a:cubicBezTo>
                  <a:pt x="6" y="43"/>
                  <a:pt x="11" y="41"/>
                  <a:pt x="16" y="40"/>
                </a:cubicBezTo>
                <a:cubicBezTo>
                  <a:pt x="18" y="40"/>
                  <a:pt x="19" y="40"/>
                  <a:pt x="21" y="40"/>
                </a:cubicBezTo>
                <a:cubicBezTo>
                  <a:pt x="30" y="40"/>
                  <a:pt x="36" y="43"/>
                  <a:pt x="42" y="46"/>
                </a:cubicBezTo>
                <a:cubicBezTo>
                  <a:pt x="51" y="51"/>
                  <a:pt x="59" y="60"/>
                  <a:pt x="69" y="62"/>
                </a:cubicBezTo>
                <a:cubicBezTo>
                  <a:pt x="71" y="63"/>
                  <a:pt x="73" y="63"/>
                  <a:pt x="74" y="63"/>
                </a:cubicBezTo>
                <a:cubicBezTo>
                  <a:pt x="80" y="63"/>
                  <a:pt x="84" y="61"/>
                  <a:pt x="88" y="59"/>
                </a:cubicBezTo>
                <a:cubicBezTo>
                  <a:pt x="91" y="56"/>
                  <a:pt x="93" y="52"/>
                  <a:pt x="93" y="47"/>
                </a:cubicBezTo>
                <a:cubicBezTo>
                  <a:pt x="93" y="46"/>
                  <a:pt x="93" y="46"/>
                  <a:pt x="93" y="45"/>
                </a:cubicBezTo>
                <a:cubicBezTo>
                  <a:pt x="93" y="43"/>
                  <a:pt x="91" y="41"/>
                  <a:pt x="90" y="40"/>
                </a:cubicBezTo>
                <a:cubicBezTo>
                  <a:pt x="90" y="40"/>
                  <a:pt x="90" y="40"/>
                  <a:pt x="90" y="40"/>
                </a:cubicBezTo>
                <a:cubicBezTo>
                  <a:pt x="90" y="40"/>
                  <a:pt x="90" y="40"/>
                  <a:pt x="90" y="40"/>
                </a:cubicBezTo>
                <a:cubicBezTo>
                  <a:pt x="90" y="40"/>
                  <a:pt x="90" y="40"/>
                  <a:pt x="90" y="40"/>
                </a:cubicBezTo>
                <a:cubicBezTo>
                  <a:pt x="90" y="40"/>
                  <a:pt x="88" y="39"/>
                  <a:pt x="88" y="39"/>
                </a:cubicBezTo>
                <a:cubicBezTo>
                  <a:pt x="88" y="39"/>
                  <a:pt x="88" y="39"/>
                  <a:pt x="88" y="39"/>
                </a:cubicBezTo>
                <a:cubicBezTo>
                  <a:pt x="88" y="39"/>
                  <a:pt x="88" y="39"/>
                  <a:pt x="88" y="39"/>
                </a:cubicBezTo>
                <a:cubicBezTo>
                  <a:pt x="88" y="41"/>
                  <a:pt x="89" y="43"/>
                  <a:pt x="89" y="44"/>
                </a:cubicBezTo>
                <a:cubicBezTo>
                  <a:pt x="89" y="49"/>
                  <a:pt x="87" y="52"/>
                  <a:pt x="84" y="55"/>
                </a:cubicBezTo>
                <a:cubicBezTo>
                  <a:pt x="82" y="57"/>
                  <a:pt x="78" y="58"/>
                  <a:pt x="74" y="58"/>
                </a:cubicBezTo>
                <a:cubicBezTo>
                  <a:pt x="71" y="58"/>
                  <a:pt x="68" y="57"/>
                  <a:pt x="66" y="56"/>
                </a:cubicBezTo>
                <a:cubicBezTo>
                  <a:pt x="61" y="53"/>
                  <a:pt x="57" y="48"/>
                  <a:pt x="56" y="40"/>
                </a:cubicBezTo>
                <a:cubicBezTo>
                  <a:pt x="56" y="39"/>
                  <a:pt x="56" y="38"/>
                  <a:pt x="56" y="37"/>
                </a:cubicBezTo>
                <a:cubicBezTo>
                  <a:pt x="56" y="32"/>
                  <a:pt x="58" y="28"/>
                  <a:pt x="62" y="25"/>
                </a:cubicBezTo>
                <a:cubicBezTo>
                  <a:pt x="62" y="25"/>
                  <a:pt x="62" y="25"/>
                  <a:pt x="62" y="25"/>
                </a:cubicBezTo>
                <a:cubicBezTo>
                  <a:pt x="62" y="25"/>
                  <a:pt x="62" y="25"/>
                  <a:pt x="62" y="25"/>
                </a:cubicBezTo>
                <a:cubicBezTo>
                  <a:pt x="61" y="23"/>
                  <a:pt x="61" y="20"/>
                  <a:pt x="61" y="18"/>
                </a:cubicBezTo>
                <a:cubicBezTo>
                  <a:pt x="61" y="15"/>
                  <a:pt x="61" y="13"/>
                  <a:pt x="62" y="10"/>
                </a:cubicBezTo>
                <a:cubicBezTo>
                  <a:pt x="63" y="8"/>
                  <a:pt x="65" y="6"/>
                  <a:pt x="65" y="4"/>
                </a:cubicBezTo>
                <a:cubicBezTo>
                  <a:pt x="65" y="2"/>
                  <a:pt x="64" y="1"/>
                  <a:pt x="61" y="1"/>
                </a:cubicBezTo>
                <a:cubicBezTo>
                  <a:pt x="61" y="1"/>
                  <a:pt x="61" y="1"/>
                  <a:pt x="61" y="1"/>
                </a:cubicBezTo>
                <a:cubicBezTo>
                  <a:pt x="61" y="1"/>
                  <a:pt x="61" y="1"/>
                  <a:pt x="61" y="1"/>
                </a:cubicBezTo>
                <a:cubicBezTo>
                  <a:pt x="64" y="1"/>
                  <a:pt x="65" y="2"/>
                  <a:pt x="65" y="4"/>
                </a:cubicBezTo>
                <a:cubicBezTo>
                  <a:pt x="65" y="6"/>
                  <a:pt x="63" y="8"/>
                  <a:pt x="62" y="10"/>
                </a:cubicBezTo>
                <a:cubicBezTo>
                  <a:pt x="61" y="13"/>
                  <a:pt x="61" y="15"/>
                  <a:pt x="61" y="18"/>
                </a:cubicBezTo>
                <a:cubicBezTo>
                  <a:pt x="61" y="20"/>
                  <a:pt x="61" y="23"/>
                  <a:pt x="62" y="25"/>
                </a:cubicBezTo>
                <a:cubicBezTo>
                  <a:pt x="62" y="25"/>
                  <a:pt x="62" y="25"/>
                  <a:pt x="62" y="25"/>
                </a:cubicBezTo>
                <a:cubicBezTo>
                  <a:pt x="62" y="25"/>
                  <a:pt x="62" y="25"/>
                  <a:pt x="62" y="25"/>
                </a:cubicBezTo>
                <a:cubicBezTo>
                  <a:pt x="58" y="28"/>
                  <a:pt x="56" y="32"/>
                  <a:pt x="56" y="37"/>
                </a:cubicBezTo>
                <a:cubicBezTo>
                  <a:pt x="56" y="38"/>
                  <a:pt x="56" y="39"/>
                  <a:pt x="56" y="40"/>
                </a:cubicBezTo>
                <a:cubicBezTo>
                  <a:pt x="57" y="48"/>
                  <a:pt x="61" y="53"/>
                  <a:pt x="66" y="56"/>
                </a:cubicBezTo>
                <a:cubicBezTo>
                  <a:pt x="68" y="57"/>
                  <a:pt x="71" y="58"/>
                  <a:pt x="74" y="58"/>
                </a:cubicBezTo>
                <a:cubicBezTo>
                  <a:pt x="82" y="58"/>
                  <a:pt x="88" y="53"/>
                  <a:pt x="88" y="44"/>
                </a:cubicBezTo>
                <a:cubicBezTo>
                  <a:pt x="88" y="43"/>
                  <a:pt x="88" y="41"/>
                  <a:pt x="88" y="39"/>
                </a:cubicBezTo>
                <a:cubicBezTo>
                  <a:pt x="88" y="39"/>
                  <a:pt x="88" y="39"/>
                  <a:pt x="88" y="39"/>
                </a:cubicBezTo>
                <a:cubicBezTo>
                  <a:pt x="88" y="39"/>
                  <a:pt x="88" y="39"/>
                  <a:pt x="88" y="39"/>
                </a:cubicBezTo>
                <a:cubicBezTo>
                  <a:pt x="88" y="39"/>
                  <a:pt x="90" y="40"/>
                  <a:pt x="90" y="40"/>
                </a:cubicBezTo>
                <a:cubicBezTo>
                  <a:pt x="90" y="40"/>
                  <a:pt x="90" y="40"/>
                  <a:pt x="90" y="40"/>
                </a:cubicBezTo>
                <a:cubicBezTo>
                  <a:pt x="90" y="40"/>
                  <a:pt x="90" y="40"/>
                  <a:pt x="90" y="40"/>
                </a:cubicBezTo>
                <a:cubicBezTo>
                  <a:pt x="90" y="40"/>
                  <a:pt x="90" y="40"/>
                  <a:pt x="90" y="40"/>
                </a:cubicBezTo>
                <a:cubicBezTo>
                  <a:pt x="90" y="40"/>
                  <a:pt x="90" y="40"/>
                  <a:pt x="90" y="40"/>
                </a:cubicBezTo>
                <a:cubicBezTo>
                  <a:pt x="90" y="40"/>
                  <a:pt x="90" y="40"/>
                  <a:pt x="90" y="40"/>
                </a:cubicBezTo>
                <a:cubicBezTo>
                  <a:pt x="90" y="40"/>
                  <a:pt x="90" y="40"/>
                  <a:pt x="90" y="40"/>
                </a:cubicBezTo>
                <a:cubicBezTo>
                  <a:pt x="90" y="40"/>
                  <a:pt x="90" y="40"/>
                  <a:pt x="90" y="40"/>
                </a:cubicBezTo>
                <a:cubicBezTo>
                  <a:pt x="91" y="41"/>
                  <a:pt x="93" y="43"/>
                  <a:pt x="93" y="45"/>
                </a:cubicBezTo>
                <a:cubicBezTo>
                  <a:pt x="94" y="46"/>
                  <a:pt x="94" y="46"/>
                  <a:pt x="94" y="47"/>
                </a:cubicBezTo>
                <a:cubicBezTo>
                  <a:pt x="94" y="52"/>
                  <a:pt x="91" y="56"/>
                  <a:pt x="88" y="59"/>
                </a:cubicBezTo>
                <a:cubicBezTo>
                  <a:pt x="84" y="61"/>
                  <a:pt x="80" y="63"/>
                  <a:pt x="74" y="63"/>
                </a:cubicBezTo>
                <a:cubicBezTo>
                  <a:pt x="73" y="63"/>
                  <a:pt x="71" y="63"/>
                  <a:pt x="69" y="62"/>
                </a:cubicBezTo>
                <a:cubicBezTo>
                  <a:pt x="59" y="61"/>
                  <a:pt x="50" y="51"/>
                  <a:pt x="42" y="46"/>
                </a:cubicBezTo>
                <a:cubicBezTo>
                  <a:pt x="36" y="43"/>
                  <a:pt x="30" y="40"/>
                  <a:pt x="21" y="40"/>
                </a:cubicBezTo>
                <a:cubicBezTo>
                  <a:pt x="19" y="40"/>
                  <a:pt x="18" y="40"/>
                  <a:pt x="16" y="41"/>
                </a:cubicBezTo>
                <a:cubicBezTo>
                  <a:pt x="12" y="41"/>
                  <a:pt x="6" y="43"/>
                  <a:pt x="0" y="45"/>
                </a:cubicBezTo>
                <a:cubicBezTo>
                  <a:pt x="0" y="45"/>
                  <a:pt x="0" y="45"/>
                  <a:pt x="0" y="45"/>
                </a:cubicBezTo>
                <a:cubicBezTo>
                  <a:pt x="0" y="45"/>
                  <a:pt x="0" y="45"/>
                  <a:pt x="0" y="45"/>
                </a:cubicBezTo>
                <a:cubicBezTo>
                  <a:pt x="2" y="40"/>
                  <a:pt x="13" y="32"/>
                  <a:pt x="20" y="32"/>
                </a:cubicBezTo>
                <a:cubicBezTo>
                  <a:pt x="20" y="32"/>
                  <a:pt x="20" y="32"/>
                  <a:pt x="20" y="32"/>
                </a:cubicBezTo>
                <a:cubicBezTo>
                  <a:pt x="24" y="32"/>
                  <a:pt x="28" y="36"/>
                  <a:pt x="33" y="36"/>
                </a:cubicBezTo>
                <a:cubicBezTo>
                  <a:pt x="36" y="36"/>
                  <a:pt x="39" y="35"/>
                  <a:pt x="43" y="31"/>
                </a:cubicBezTo>
                <a:cubicBezTo>
                  <a:pt x="44" y="30"/>
                  <a:pt x="45" y="29"/>
                  <a:pt x="45" y="27"/>
                </a:cubicBezTo>
                <a:cubicBezTo>
                  <a:pt x="45" y="25"/>
                  <a:pt x="43" y="23"/>
                  <a:pt x="40" y="21"/>
                </a:cubicBezTo>
                <a:cubicBezTo>
                  <a:pt x="40" y="21"/>
                  <a:pt x="40" y="21"/>
                  <a:pt x="40" y="21"/>
                </a:cubicBezTo>
                <a:cubicBezTo>
                  <a:pt x="40" y="21"/>
                  <a:pt x="40" y="21"/>
                  <a:pt x="40" y="21"/>
                </a:cubicBezTo>
                <a:cubicBezTo>
                  <a:pt x="40" y="21"/>
                  <a:pt x="40" y="21"/>
                  <a:pt x="40" y="21"/>
                </a:cubicBezTo>
                <a:cubicBezTo>
                  <a:pt x="39" y="22"/>
                  <a:pt x="39" y="22"/>
                  <a:pt x="39" y="22"/>
                </a:cubicBezTo>
                <a:cubicBezTo>
                  <a:pt x="39" y="23"/>
                  <a:pt x="39" y="23"/>
                  <a:pt x="39" y="23"/>
                </a:cubicBezTo>
                <a:cubicBezTo>
                  <a:pt x="41" y="24"/>
                  <a:pt x="42" y="26"/>
                  <a:pt x="42" y="27"/>
                </a:cubicBezTo>
                <a:cubicBezTo>
                  <a:pt x="42" y="30"/>
                  <a:pt x="39" y="32"/>
                  <a:pt x="35" y="34"/>
                </a:cubicBezTo>
                <a:cubicBezTo>
                  <a:pt x="35" y="34"/>
                  <a:pt x="35" y="34"/>
                  <a:pt x="35" y="34"/>
                </a:cubicBezTo>
                <a:cubicBezTo>
                  <a:pt x="35" y="34"/>
                  <a:pt x="35" y="34"/>
                  <a:pt x="35" y="34"/>
                </a:cubicBezTo>
                <a:cubicBezTo>
                  <a:pt x="35" y="34"/>
                  <a:pt x="33" y="34"/>
                  <a:pt x="31" y="34"/>
                </a:cubicBezTo>
                <a:cubicBezTo>
                  <a:pt x="31" y="34"/>
                  <a:pt x="31" y="34"/>
                  <a:pt x="31" y="34"/>
                </a:cubicBezTo>
                <a:cubicBezTo>
                  <a:pt x="25" y="33"/>
                  <a:pt x="20" y="27"/>
                  <a:pt x="20" y="20"/>
                </a:cubicBezTo>
                <a:cubicBezTo>
                  <a:pt x="20" y="18"/>
                  <a:pt x="20" y="16"/>
                  <a:pt x="21" y="15"/>
                </a:cubicBezTo>
                <a:cubicBezTo>
                  <a:pt x="22" y="11"/>
                  <a:pt x="24" y="10"/>
                  <a:pt x="27" y="9"/>
                </a:cubicBezTo>
                <a:cubicBezTo>
                  <a:pt x="30" y="8"/>
                  <a:pt x="33" y="8"/>
                  <a:pt x="36" y="7"/>
                </a:cubicBezTo>
                <a:cubicBezTo>
                  <a:pt x="39" y="7"/>
                  <a:pt x="41" y="2"/>
                  <a:pt x="43" y="1"/>
                </a:cubicBezTo>
                <a:cubicBezTo>
                  <a:pt x="44" y="1"/>
                  <a:pt x="51" y="0"/>
                  <a:pt x="56" y="0"/>
                </a:cubicBezTo>
                <a:cubicBezTo>
                  <a:pt x="59" y="0"/>
                  <a:pt x="61" y="0"/>
                  <a:pt x="61" y="1"/>
                </a:cubicBezTo>
                <a:close/>
              </a:path>
            </a:pathLst>
          </a:custGeom>
          <a:solidFill>
            <a:srgbClr val="BBE4F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7" name="PA_任意多边形 283"/>
          <p:cNvSpPr>
            <a:spLocks/>
          </p:cNvSpPr>
          <p:nvPr>
            <p:custDataLst>
              <p:tags r:id="rId146"/>
            </p:custDataLst>
          </p:nvPr>
        </p:nvSpPr>
        <p:spPr bwMode="auto">
          <a:xfrm>
            <a:off x="3179763" y="4789488"/>
            <a:ext cx="396875" cy="246063"/>
          </a:xfrm>
          <a:custGeom>
            <a:avLst/>
            <a:gdLst>
              <a:gd name="T0" fmla="*/ 84 w 167"/>
              <a:gd name="T1" fmla="*/ 7 h 103"/>
              <a:gd name="T2" fmla="*/ 85 w 167"/>
              <a:gd name="T3" fmla="*/ 36 h 103"/>
              <a:gd name="T4" fmla="*/ 79 w 167"/>
              <a:gd name="T5" fmla="*/ 29 h 103"/>
              <a:gd name="T6" fmla="*/ 79 w 167"/>
              <a:gd name="T7" fmla="*/ 30 h 103"/>
              <a:gd name="T8" fmla="*/ 82 w 167"/>
              <a:gd name="T9" fmla="*/ 21 h 103"/>
              <a:gd name="T10" fmla="*/ 35 w 167"/>
              <a:gd name="T11" fmla="*/ 38 h 103"/>
              <a:gd name="T12" fmla="*/ 17 w 167"/>
              <a:gd name="T13" fmla="*/ 67 h 103"/>
              <a:gd name="T14" fmla="*/ 41 w 167"/>
              <a:gd name="T15" fmla="*/ 72 h 103"/>
              <a:gd name="T16" fmla="*/ 41 w 167"/>
              <a:gd name="T17" fmla="*/ 72 h 103"/>
              <a:gd name="T18" fmla="*/ 41 w 167"/>
              <a:gd name="T19" fmla="*/ 72 h 103"/>
              <a:gd name="T20" fmla="*/ 38 w 167"/>
              <a:gd name="T21" fmla="*/ 72 h 103"/>
              <a:gd name="T22" fmla="*/ 35 w 167"/>
              <a:gd name="T23" fmla="*/ 81 h 103"/>
              <a:gd name="T24" fmla="*/ 54 w 167"/>
              <a:gd name="T25" fmla="*/ 83 h 103"/>
              <a:gd name="T26" fmla="*/ 0 w 167"/>
              <a:gd name="T27" fmla="*/ 84 h 103"/>
              <a:gd name="T28" fmla="*/ 78 w 167"/>
              <a:gd name="T29" fmla="*/ 75 h 103"/>
              <a:gd name="T30" fmla="*/ 58 w 167"/>
              <a:gd name="T31" fmla="*/ 54 h 103"/>
              <a:gd name="T32" fmla="*/ 91 w 167"/>
              <a:gd name="T33" fmla="*/ 42 h 103"/>
              <a:gd name="T34" fmla="*/ 122 w 167"/>
              <a:gd name="T35" fmla="*/ 69 h 103"/>
              <a:gd name="T36" fmla="*/ 141 w 167"/>
              <a:gd name="T37" fmla="*/ 63 h 103"/>
              <a:gd name="T38" fmla="*/ 139 w 167"/>
              <a:gd name="T39" fmla="*/ 64 h 103"/>
              <a:gd name="T40" fmla="*/ 149 w 167"/>
              <a:gd name="T41" fmla="*/ 79 h 103"/>
              <a:gd name="T42" fmla="*/ 164 w 167"/>
              <a:gd name="T43" fmla="*/ 50 h 103"/>
              <a:gd name="T44" fmla="*/ 153 w 167"/>
              <a:gd name="T45" fmla="*/ 31 h 103"/>
              <a:gd name="T46" fmla="*/ 130 w 167"/>
              <a:gd name="T47" fmla="*/ 23 h 103"/>
              <a:gd name="T48" fmla="*/ 137 w 167"/>
              <a:gd name="T49" fmla="*/ 30 h 103"/>
              <a:gd name="T50" fmla="*/ 144 w 167"/>
              <a:gd name="T51" fmla="*/ 35 h 103"/>
              <a:gd name="T52" fmla="*/ 113 w 167"/>
              <a:gd name="T53" fmla="*/ 7 h 103"/>
              <a:gd name="T54" fmla="*/ 113 w 167"/>
              <a:gd name="T55" fmla="*/ 7 h 103"/>
              <a:gd name="T56" fmla="*/ 127 w 167"/>
              <a:gd name="T57" fmla="*/ 31 h 103"/>
              <a:gd name="T58" fmla="*/ 136 w 167"/>
              <a:gd name="T59" fmla="*/ 30 h 103"/>
              <a:gd name="T60" fmla="*/ 130 w 167"/>
              <a:gd name="T61" fmla="*/ 23 h 103"/>
              <a:gd name="T62" fmla="*/ 153 w 167"/>
              <a:gd name="T63" fmla="*/ 31 h 103"/>
              <a:gd name="T64" fmla="*/ 164 w 167"/>
              <a:gd name="T65" fmla="*/ 50 h 103"/>
              <a:gd name="T66" fmla="*/ 166 w 167"/>
              <a:gd name="T67" fmla="*/ 66 h 103"/>
              <a:gd name="T68" fmla="*/ 133 w 167"/>
              <a:gd name="T69" fmla="*/ 59 h 103"/>
              <a:gd name="T70" fmla="*/ 139 w 167"/>
              <a:gd name="T71" fmla="*/ 67 h 103"/>
              <a:gd name="T72" fmla="*/ 134 w 167"/>
              <a:gd name="T73" fmla="*/ 56 h 103"/>
              <a:gd name="T74" fmla="*/ 107 w 167"/>
              <a:gd name="T75" fmla="*/ 36 h 103"/>
              <a:gd name="T76" fmla="*/ 73 w 167"/>
              <a:gd name="T77" fmla="*/ 46 h 103"/>
              <a:gd name="T78" fmla="*/ 71 w 167"/>
              <a:gd name="T79" fmla="*/ 80 h 103"/>
              <a:gd name="T80" fmla="*/ 36 w 167"/>
              <a:gd name="T81" fmla="*/ 103 h 103"/>
              <a:gd name="T82" fmla="*/ 53 w 167"/>
              <a:gd name="T83" fmla="*/ 88 h 103"/>
              <a:gd name="T84" fmla="*/ 35 w 167"/>
              <a:gd name="T85" fmla="*/ 81 h 103"/>
              <a:gd name="T86" fmla="*/ 38 w 167"/>
              <a:gd name="T87" fmla="*/ 72 h 103"/>
              <a:gd name="T88" fmla="*/ 41 w 167"/>
              <a:gd name="T89" fmla="*/ 72 h 103"/>
              <a:gd name="T90" fmla="*/ 44 w 167"/>
              <a:gd name="T91" fmla="*/ 80 h 103"/>
              <a:gd name="T92" fmla="*/ 22 w 167"/>
              <a:gd name="T93" fmla="*/ 61 h 103"/>
              <a:gd name="T94" fmla="*/ 45 w 167"/>
              <a:gd name="T95" fmla="*/ 28 h 103"/>
              <a:gd name="T96" fmla="*/ 82 w 167"/>
              <a:gd name="T97" fmla="*/ 22 h 103"/>
              <a:gd name="T98" fmla="*/ 79 w 167"/>
              <a:gd name="T99" fmla="*/ 30 h 103"/>
              <a:gd name="T100" fmla="*/ 79 w 167"/>
              <a:gd name="T101" fmla="*/ 30 h 103"/>
              <a:gd name="T102" fmla="*/ 81 w 167"/>
              <a:gd name="T103" fmla="*/ 24 h 103"/>
              <a:gd name="T104" fmla="*/ 65 w 167"/>
              <a:gd name="T105" fmla="*/ 10 h 103"/>
              <a:gd name="T106" fmla="*/ 102 w 167"/>
              <a:gd name="T107" fmla="*/ 0 h 1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67" h="103">
                <a:moveTo>
                  <a:pt x="102" y="0"/>
                </a:moveTo>
                <a:cubicBezTo>
                  <a:pt x="102" y="0"/>
                  <a:pt x="102" y="0"/>
                  <a:pt x="102" y="0"/>
                </a:cubicBezTo>
                <a:cubicBezTo>
                  <a:pt x="101" y="0"/>
                  <a:pt x="100" y="0"/>
                  <a:pt x="99" y="0"/>
                </a:cubicBezTo>
                <a:cubicBezTo>
                  <a:pt x="92" y="0"/>
                  <a:pt x="88" y="2"/>
                  <a:pt x="84" y="7"/>
                </a:cubicBezTo>
                <a:cubicBezTo>
                  <a:pt x="84" y="7"/>
                  <a:pt x="84" y="7"/>
                  <a:pt x="84" y="7"/>
                </a:cubicBezTo>
                <a:cubicBezTo>
                  <a:pt x="84" y="7"/>
                  <a:pt x="84" y="7"/>
                  <a:pt x="84" y="7"/>
                </a:cubicBezTo>
                <a:cubicBezTo>
                  <a:pt x="83" y="6"/>
                  <a:pt x="81" y="6"/>
                  <a:pt x="79" y="6"/>
                </a:cubicBezTo>
                <a:cubicBezTo>
                  <a:pt x="74" y="6"/>
                  <a:pt x="69" y="7"/>
                  <a:pt x="65" y="10"/>
                </a:cubicBezTo>
                <a:cubicBezTo>
                  <a:pt x="62" y="14"/>
                  <a:pt x="61" y="17"/>
                  <a:pt x="61" y="21"/>
                </a:cubicBezTo>
                <a:cubicBezTo>
                  <a:pt x="61" y="27"/>
                  <a:pt x="67" y="33"/>
                  <a:pt x="74" y="37"/>
                </a:cubicBezTo>
                <a:cubicBezTo>
                  <a:pt x="75" y="37"/>
                  <a:pt x="77" y="38"/>
                  <a:pt x="78" y="38"/>
                </a:cubicBezTo>
                <a:cubicBezTo>
                  <a:pt x="81" y="38"/>
                  <a:pt x="83" y="37"/>
                  <a:pt x="85" y="36"/>
                </a:cubicBezTo>
                <a:cubicBezTo>
                  <a:pt x="86" y="35"/>
                  <a:pt x="87" y="33"/>
                  <a:pt x="87" y="31"/>
                </a:cubicBezTo>
                <a:cubicBezTo>
                  <a:pt x="87" y="31"/>
                  <a:pt x="87" y="31"/>
                  <a:pt x="87" y="31"/>
                </a:cubicBezTo>
                <a:cubicBezTo>
                  <a:pt x="87" y="26"/>
                  <a:pt x="84" y="24"/>
                  <a:pt x="81" y="24"/>
                </a:cubicBezTo>
                <a:cubicBezTo>
                  <a:pt x="80" y="24"/>
                  <a:pt x="79" y="25"/>
                  <a:pt x="79" y="27"/>
                </a:cubicBezTo>
                <a:cubicBezTo>
                  <a:pt x="79" y="28"/>
                  <a:pt x="79" y="29"/>
                  <a:pt x="79" y="29"/>
                </a:cubicBezTo>
                <a:cubicBezTo>
                  <a:pt x="79" y="29"/>
                  <a:pt x="79" y="29"/>
                  <a:pt x="79" y="29"/>
                </a:cubicBezTo>
                <a:cubicBezTo>
                  <a:pt x="79" y="29"/>
                  <a:pt x="79" y="29"/>
                  <a:pt x="79" y="29"/>
                </a:cubicBezTo>
                <a:cubicBezTo>
                  <a:pt x="79" y="29"/>
                  <a:pt x="79" y="29"/>
                  <a:pt x="79" y="29"/>
                </a:cubicBezTo>
                <a:cubicBezTo>
                  <a:pt x="80" y="30"/>
                  <a:pt x="80" y="30"/>
                  <a:pt x="80" y="30"/>
                </a:cubicBezTo>
                <a:cubicBezTo>
                  <a:pt x="79" y="30"/>
                  <a:pt x="79" y="30"/>
                  <a:pt x="79" y="30"/>
                </a:cubicBezTo>
                <a:cubicBezTo>
                  <a:pt x="79" y="30"/>
                  <a:pt x="79" y="30"/>
                  <a:pt x="79" y="30"/>
                </a:cubicBezTo>
                <a:cubicBezTo>
                  <a:pt x="79" y="30"/>
                  <a:pt x="79" y="30"/>
                  <a:pt x="79" y="30"/>
                </a:cubicBezTo>
                <a:cubicBezTo>
                  <a:pt x="79" y="30"/>
                  <a:pt x="79" y="30"/>
                  <a:pt x="79" y="30"/>
                </a:cubicBezTo>
                <a:cubicBezTo>
                  <a:pt x="79" y="30"/>
                  <a:pt x="79" y="30"/>
                  <a:pt x="79" y="30"/>
                </a:cubicBezTo>
                <a:cubicBezTo>
                  <a:pt x="79" y="30"/>
                  <a:pt x="77" y="29"/>
                  <a:pt x="77" y="27"/>
                </a:cubicBezTo>
                <a:cubicBezTo>
                  <a:pt x="77" y="26"/>
                  <a:pt x="77" y="26"/>
                  <a:pt x="77" y="26"/>
                </a:cubicBezTo>
                <a:cubicBezTo>
                  <a:pt x="77" y="23"/>
                  <a:pt x="79" y="22"/>
                  <a:pt x="81" y="21"/>
                </a:cubicBezTo>
                <a:cubicBezTo>
                  <a:pt x="82" y="21"/>
                  <a:pt x="82" y="21"/>
                  <a:pt x="82" y="21"/>
                </a:cubicBezTo>
                <a:cubicBezTo>
                  <a:pt x="87" y="21"/>
                  <a:pt x="91" y="26"/>
                  <a:pt x="91" y="30"/>
                </a:cubicBezTo>
                <a:cubicBezTo>
                  <a:pt x="91" y="33"/>
                  <a:pt x="89" y="36"/>
                  <a:pt x="86" y="37"/>
                </a:cubicBezTo>
                <a:cubicBezTo>
                  <a:pt x="82" y="39"/>
                  <a:pt x="79" y="40"/>
                  <a:pt x="77" y="40"/>
                </a:cubicBezTo>
                <a:cubicBezTo>
                  <a:pt x="66" y="40"/>
                  <a:pt x="62" y="27"/>
                  <a:pt x="49" y="27"/>
                </a:cubicBezTo>
                <a:cubicBezTo>
                  <a:pt x="48" y="27"/>
                  <a:pt x="47" y="27"/>
                  <a:pt x="45" y="28"/>
                </a:cubicBezTo>
                <a:cubicBezTo>
                  <a:pt x="39" y="29"/>
                  <a:pt x="38" y="36"/>
                  <a:pt x="35" y="38"/>
                </a:cubicBezTo>
                <a:cubicBezTo>
                  <a:pt x="31" y="41"/>
                  <a:pt x="27" y="39"/>
                  <a:pt x="24" y="42"/>
                </a:cubicBezTo>
                <a:cubicBezTo>
                  <a:pt x="22" y="45"/>
                  <a:pt x="21" y="49"/>
                  <a:pt x="21" y="53"/>
                </a:cubicBezTo>
                <a:cubicBezTo>
                  <a:pt x="21" y="55"/>
                  <a:pt x="22" y="58"/>
                  <a:pt x="23" y="61"/>
                </a:cubicBezTo>
                <a:cubicBezTo>
                  <a:pt x="23" y="61"/>
                  <a:pt x="23" y="61"/>
                  <a:pt x="23" y="61"/>
                </a:cubicBezTo>
                <a:cubicBezTo>
                  <a:pt x="23" y="61"/>
                  <a:pt x="23" y="61"/>
                  <a:pt x="23" y="61"/>
                </a:cubicBezTo>
                <a:cubicBezTo>
                  <a:pt x="21" y="63"/>
                  <a:pt x="18" y="66"/>
                  <a:pt x="17" y="67"/>
                </a:cubicBezTo>
                <a:cubicBezTo>
                  <a:pt x="17" y="68"/>
                  <a:pt x="17" y="69"/>
                  <a:pt x="17" y="70"/>
                </a:cubicBezTo>
                <a:cubicBezTo>
                  <a:pt x="17" y="72"/>
                  <a:pt x="17" y="74"/>
                  <a:pt x="17" y="75"/>
                </a:cubicBezTo>
                <a:cubicBezTo>
                  <a:pt x="19" y="86"/>
                  <a:pt x="25" y="90"/>
                  <a:pt x="32" y="90"/>
                </a:cubicBezTo>
                <a:cubicBezTo>
                  <a:pt x="35" y="90"/>
                  <a:pt x="38" y="89"/>
                  <a:pt x="40" y="87"/>
                </a:cubicBezTo>
                <a:cubicBezTo>
                  <a:pt x="42" y="85"/>
                  <a:pt x="44" y="83"/>
                  <a:pt x="44" y="80"/>
                </a:cubicBezTo>
                <a:cubicBezTo>
                  <a:pt x="44" y="77"/>
                  <a:pt x="43" y="75"/>
                  <a:pt x="41" y="72"/>
                </a:cubicBezTo>
                <a:cubicBezTo>
                  <a:pt x="41" y="72"/>
                  <a:pt x="41" y="72"/>
                  <a:pt x="41" y="72"/>
                </a:cubicBezTo>
                <a:cubicBezTo>
                  <a:pt x="41" y="72"/>
                  <a:pt x="41" y="72"/>
                  <a:pt x="41" y="72"/>
                </a:cubicBezTo>
                <a:cubicBezTo>
                  <a:pt x="41" y="72"/>
                  <a:pt x="41" y="72"/>
                  <a:pt x="41" y="72"/>
                </a:cubicBezTo>
                <a:cubicBezTo>
                  <a:pt x="41" y="72"/>
                  <a:pt x="41" y="72"/>
                  <a:pt x="41" y="72"/>
                </a:cubicBezTo>
                <a:cubicBezTo>
                  <a:pt x="41" y="72"/>
                  <a:pt x="41" y="72"/>
                  <a:pt x="41" y="72"/>
                </a:cubicBezTo>
                <a:cubicBezTo>
                  <a:pt x="41" y="72"/>
                  <a:pt x="41" y="72"/>
                  <a:pt x="41" y="72"/>
                </a:cubicBezTo>
                <a:cubicBezTo>
                  <a:pt x="41" y="72"/>
                  <a:pt x="41" y="72"/>
                  <a:pt x="41" y="72"/>
                </a:cubicBezTo>
                <a:cubicBezTo>
                  <a:pt x="41" y="72"/>
                  <a:pt x="41" y="72"/>
                  <a:pt x="41" y="72"/>
                </a:cubicBezTo>
                <a:cubicBezTo>
                  <a:pt x="41" y="72"/>
                  <a:pt x="41" y="72"/>
                  <a:pt x="41" y="72"/>
                </a:cubicBezTo>
                <a:cubicBezTo>
                  <a:pt x="41" y="72"/>
                  <a:pt x="41" y="72"/>
                  <a:pt x="41" y="72"/>
                </a:cubicBezTo>
                <a:cubicBezTo>
                  <a:pt x="41" y="72"/>
                  <a:pt x="41" y="72"/>
                  <a:pt x="41" y="72"/>
                </a:cubicBezTo>
                <a:cubicBezTo>
                  <a:pt x="41" y="72"/>
                  <a:pt x="41" y="72"/>
                  <a:pt x="41" y="72"/>
                </a:cubicBezTo>
                <a:cubicBezTo>
                  <a:pt x="41" y="72"/>
                  <a:pt x="41" y="72"/>
                  <a:pt x="41" y="72"/>
                </a:cubicBezTo>
                <a:cubicBezTo>
                  <a:pt x="41" y="72"/>
                  <a:pt x="41" y="72"/>
                  <a:pt x="41" y="72"/>
                </a:cubicBezTo>
                <a:cubicBezTo>
                  <a:pt x="40" y="72"/>
                  <a:pt x="39" y="72"/>
                  <a:pt x="38" y="72"/>
                </a:cubicBezTo>
                <a:cubicBezTo>
                  <a:pt x="38" y="72"/>
                  <a:pt x="38" y="72"/>
                  <a:pt x="38" y="72"/>
                </a:cubicBezTo>
                <a:cubicBezTo>
                  <a:pt x="38" y="72"/>
                  <a:pt x="38" y="72"/>
                  <a:pt x="38" y="72"/>
                </a:cubicBezTo>
                <a:cubicBezTo>
                  <a:pt x="38" y="72"/>
                  <a:pt x="38" y="72"/>
                  <a:pt x="38" y="72"/>
                </a:cubicBezTo>
                <a:cubicBezTo>
                  <a:pt x="37" y="72"/>
                  <a:pt x="36" y="74"/>
                  <a:pt x="35" y="74"/>
                </a:cubicBezTo>
                <a:cubicBezTo>
                  <a:pt x="35" y="74"/>
                  <a:pt x="35" y="74"/>
                  <a:pt x="35" y="74"/>
                </a:cubicBezTo>
                <a:cubicBezTo>
                  <a:pt x="35" y="74"/>
                  <a:pt x="35" y="74"/>
                  <a:pt x="35" y="74"/>
                </a:cubicBezTo>
                <a:cubicBezTo>
                  <a:pt x="35" y="76"/>
                  <a:pt x="36" y="78"/>
                  <a:pt x="36" y="79"/>
                </a:cubicBezTo>
                <a:cubicBezTo>
                  <a:pt x="36" y="80"/>
                  <a:pt x="36" y="80"/>
                  <a:pt x="35" y="81"/>
                </a:cubicBezTo>
                <a:cubicBezTo>
                  <a:pt x="35" y="81"/>
                  <a:pt x="35" y="81"/>
                  <a:pt x="35" y="81"/>
                </a:cubicBezTo>
                <a:cubicBezTo>
                  <a:pt x="35" y="81"/>
                  <a:pt x="35" y="81"/>
                  <a:pt x="35" y="81"/>
                </a:cubicBezTo>
                <a:cubicBezTo>
                  <a:pt x="34" y="78"/>
                  <a:pt x="33" y="76"/>
                  <a:pt x="33" y="74"/>
                </a:cubicBezTo>
                <a:cubicBezTo>
                  <a:pt x="33" y="72"/>
                  <a:pt x="34" y="71"/>
                  <a:pt x="35" y="70"/>
                </a:cubicBezTo>
                <a:cubicBezTo>
                  <a:pt x="36" y="69"/>
                  <a:pt x="38" y="69"/>
                  <a:pt x="40" y="69"/>
                </a:cubicBezTo>
                <a:cubicBezTo>
                  <a:pt x="44" y="69"/>
                  <a:pt x="50" y="71"/>
                  <a:pt x="52" y="75"/>
                </a:cubicBezTo>
                <a:cubicBezTo>
                  <a:pt x="53" y="77"/>
                  <a:pt x="54" y="80"/>
                  <a:pt x="54" y="83"/>
                </a:cubicBezTo>
                <a:cubicBezTo>
                  <a:pt x="54" y="85"/>
                  <a:pt x="54" y="86"/>
                  <a:pt x="53" y="88"/>
                </a:cubicBezTo>
                <a:cubicBezTo>
                  <a:pt x="52" y="93"/>
                  <a:pt x="47" y="96"/>
                  <a:pt x="43" y="98"/>
                </a:cubicBezTo>
                <a:cubicBezTo>
                  <a:pt x="39" y="99"/>
                  <a:pt x="36" y="100"/>
                  <a:pt x="32" y="100"/>
                </a:cubicBezTo>
                <a:cubicBezTo>
                  <a:pt x="25" y="100"/>
                  <a:pt x="18" y="97"/>
                  <a:pt x="13" y="93"/>
                </a:cubicBezTo>
                <a:cubicBezTo>
                  <a:pt x="12" y="92"/>
                  <a:pt x="4" y="86"/>
                  <a:pt x="0" y="84"/>
                </a:cubicBezTo>
                <a:cubicBezTo>
                  <a:pt x="0" y="84"/>
                  <a:pt x="0" y="84"/>
                  <a:pt x="0" y="84"/>
                </a:cubicBezTo>
                <a:cubicBezTo>
                  <a:pt x="0" y="84"/>
                  <a:pt x="0" y="84"/>
                  <a:pt x="0" y="84"/>
                </a:cubicBezTo>
                <a:cubicBezTo>
                  <a:pt x="8" y="92"/>
                  <a:pt x="20" y="103"/>
                  <a:pt x="36" y="103"/>
                </a:cubicBezTo>
                <a:cubicBezTo>
                  <a:pt x="38" y="103"/>
                  <a:pt x="40" y="102"/>
                  <a:pt x="43" y="102"/>
                </a:cubicBezTo>
                <a:cubicBezTo>
                  <a:pt x="51" y="100"/>
                  <a:pt x="60" y="96"/>
                  <a:pt x="66" y="92"/>
                </a:cubicBezTo>
                <a:cubicBezTo>
                  <a:pt x="68" y="90"/>
                  <a:pt x="76" y="84"/>
                  <a:pt x="77" y="81"/>
                </a:cubicBezTo>
                <a:cubicBezTo>
                  <a:pt x="78" y="79"/>
                  <a:pt x="78" y="78"/>
                  <a:pt x="78" y="75"/>
                </a:cubicBezTo>
                <a:cubicBezTo>
                  <a:pt x="78" y="75"/>
                  <a:pt x="78" y="75"/>
                  <a:pt x="78" y="75"/>
                </a:cubicBezTo>
                <a:cubicBezTo>
                  <a:pt x="78" y="75"/>
                  <a:pt x="78" y="75"/>
                  <a:pt x="78" y="75"/>
                </a:cubicBezTo>
                <a:cubicBezTo>
                  <a:pt x="76" y="78"/>
                  <a:pt x="74" y="80"/>
                  <a:pt x="71" y="80"/>
                </a:cubicBezTo>
                <a:cubicBezTo>
                  <a:pt x="64" y="80"/>
                  <a:pt x="57" y="70"/>
                  <a:pt x="57" y="62"/>
                </a:cubicBezTo>
                <a:cubicBezTo>
                  <a:pt x="57" y="61"/>
                  <a:pt x="57" y="61"/>
                  <a:pt x="57" y="60"/>
                </a:cubicBezTo>
                <a:cubicBezTo>
                  <a:pt x="57" y="58"/>
                  <a:pt x="57" y="56"/>
                  <a:pt x="58" y="54"/>
                </a:cubicBezTo>
                <a:cubicBezTo>
                  <a:pt x="62" y="46"/>
                  <a:pt x="67" y="46"/>
                  <a:pt x="73" y="46"/>
                </a:cubicBezTo>
                <a:cubicBezTo>
                  <a:pt x="73" y="46"/>
                  <a:pt x="73" y="46"/>
                  <a:pt x="73" y="46"/>
                </a:cubicBezTo>
                <a:cubicBezTo>
                  <a:pt x="73" y="46"/>
                  <a:pt x="73" y="46"/>
                  <a:pt x="73" y="46"/>
                </a:cubicBezTo>
                <a:cubicBezTo>
                  <a:pt x="74" y="44"/>
                  <a:pt x="79" y="40"/>
                  <a:pt x="85" y="40"/>
                </a:cubicBezTo>
                <a:cubicBezTo>
                  <a:pt x="87" y="40"/>
                  <a:pt x="89" y="41"/>
                  <a:pt x="91" y="42"/>
                </a:cubicBezTo>
                <a:cubicBezTo>
                  <a:pt x="91" y="42"/>
                  <a:pt x="91" y="42"/>
                  <a:pt x="91" y="42"/>
                </a:cubicBezTo>
                <a:cubicBezTo>
                  <a:pt x="91" y="42"/>
                  <a:pt x="91" y="42"/>
                  <a:pt x="91" y="42"/>
                </a:cubicBezTo>
                <a:cubicBezTo>
                  <a:pt x="96" y="38"/>
                  <a:pt x="103" y="36"/>
                  <a:pt x="107" y="36"/>
                </a:cubicBezTo>
                <a:cubicBezTo>
                  <a:pt x="107" y="36"/>
                  <a:pt x="107" y="36"/>
                  <a:pt x="107" y="36"/>
                </a:cubicBezTo>
                <a:cubicBezTo>
                  <a:pt x="118" y="36"/>
                  <a:pt x="124" y="40"/>
                  <a:pt x="126" y="50"/>
                </a:cubicBezTo>
                <a:cubicBezTo>
                  <a:pt x="127" y="51"/>
                  <a:pt x="127" y="52"/>
                  <a:pt x="127" y="53"/>
                </a:cubicBezTo>
                <a:cubicBezTo>
                  <a:pt x="127" y="60"/>
                  <a:pt x="123" y="64"/>
                  <a:pt x="122" y="69"/>
                </a:cubicBezTo>
                <a:cubicBezTo>
                  <a:pt x="122" y="69"/>
                  <a:pt x="122" y="69"/>
                  <a:pt x="122" y="69"/>
                </a:cubicBezTo>
                <a:cubicBezTo>
                  <a:pt x="122" y="69"/>
                  <a:pt x="122" y="69"/>
                  <a:pt x="122" y="69"/>
                </a:cubicBezTo>
                <a:cubicBezTo>
                  <a:pt x="125" y="62"/>
                  <a:pt x="128" y="56"/>
                  <a:pt x="134" y="56"/>
                </a:cubicBezTo>
                <a:cubicBezTo>
                  <a:pt x="134" y="56"/>
                  <a:pt x="134" y="56"/>
                  <a:pt x="134" y="56"/>
                </a:cubicBezTo>
                <a:cubicBezTo>
                  <a:pt x="139" y="56"/>
                  <a:pt x="141" y="59"/>
                  <a:pt x="141" y="63"/>
                </a:cubicBezTo>
                <a:cubicBezTo>
                  <a:pt x="141" y="63"/>
                  <a:pt x="141" y="63"/>
                  <a:pt x="141" y="63"/>
                </a:cubicBezTo>
                <a:cubicBezTo>
                  <a:pt x="141" y="64"/>
                  <a:pt x="141" y="66"/>
                  <a:pt x="139" y="67"/>
                </a:cubicBezTo>
                <a:cubicBezTo>
                  <a:pt x="139" y="67"/>
                  <a:pt x="139" y="67"/>
                  <a:pt x="139" y="67"/>
                </a:cubicBezTo>
                <a:cubicBezTo>
                  <a:pt x="139" y="67"/>
                  <a:pt x="139" y="67"/>
                  <a:pt x="139" y="67"/>
                </a:cubicBezTo>
                <a:cubicBezTo>
                  <a:pt x="139" y="67"/>
                  <a:pt x="137" y="68"/>
                  <a:pt x="137" y="69"/>
                </a:cubicBezTo>
                <a:cubicBezTo>
                  <a:pt x="136" y="68"/>
                  <a:pt x="136" y="68"/>
                  <a:pt x="136" y="68"/>
                </a:cubicBezTo>
                <a:cubicBezTo>
                  <a:pt x="138" y="67"/>
                  <a:pt x="139" y="65"/>
                  <a:pt x="139" y="64"/>
                </a:cubicBezTo>
                <a:cubicBezTo>
                  <a:pt x="139" y="61"/>
                  <a:pt x="137" y="59"/>
                  <a:pt x="133" y="59"/>
                </a:cubicBezTo>
                <a:cubicBezTo>
                  <a:pt x="133" y="59"/>
                  <a:pt x="132" y="59"/>
                  <a:pt x="132" y="59"/>
                </a:cubicBezTo>
                <a:cubicBezTo>
                  <a:pt x="129" y="60"/>
                  <a:pt x="127" y="63"/>
                  <a:pt x="127" y="67"/>
                </a:cubicBezTo>
                <a:cubicBezTo>
                  <a:pt x="127" y="70"/>
                  <a:pt x="128" y="74"/>
                  <a:pt x="131" y="76"/>
                </a:cubicBezTo>
                <a:cubicBezTo>
                  <a:pt x="134" y="78"/>
                  <a:pt x="142" y="79"/>
                  <a:pt x="147" y="79"/>
                </a:cubicBezTo>
                <a:cubicBezTo>
                  <a:pt x="148" y="79"/>
                  <a:pt x="149" y="79"/>
                  <a:pt x="149" y="79"/>
                </a:cubicBezTo>
                <a:cubicBezTo>
                  <a:pt x="158" y="78"/>
                  <a:pt x="164" y="73"/>
                  <a:pt x="166" y="66"/>
                </a:cubicBezTo>
                <a:cubicBezTo>
                  <a:pt x="166" y="64"/>
                  <a:pt x="167" y="61"/>
                  <a:pt x="167" y="58"/>
                </a:cubicBezTo>
                <a:cubicBezTo>
                  <a:pt x="167" y="57"/>
                  <a:pt x="167" y="56"/>
                  <a:pt x="166" y="55"/>
                </a:cubicBezTo>
                <a:cubicBezTo>
                  <a:pt x="166" y="55"/>
                  <a:pt x="166" y="55"/>
                  <a:pt x="166" y="55"/>
                </a:cubicBezTo>
                <a:cubicBezTo>
                  <a:pt x="166" y="54"/>
                  <a:pt x="165" y="52"/>
                  <a:pt x="164" y="50"/>
                </a:cubicBezTo>
                <a:cubicBezTo>
                  <a:pt x="164" y="50"/>
                  <a:pt x="164" y="50"/>
                  <a:pt x="164" y="50"/>
                </a:cubicBezTo>
                <a:cubicBezTo>
                  <a:pt x="164" y="50"/>
                  <a:pt x="164" y="50"/>
                  <a:pt x="164" y="50"/>
                </a:cubicBezTo>
                <a:cubicBezTo>
                  <a:pt x="164" y="50"/>
                  <a:pt x="163" y="48"/>
                  <a:pt x="163" y="46"/>
                </a:cubicBezTo>
                <a:cubicBezTo>
                  <a:pt x="163" y="46"/>
                  <a:pt x="163" y="46"/>
                  <a:pt x="163" y="46"/>
                </a:cubicBezTo>
                <a:cubicBezTo>
                  <a:pt x="163" y="45"/>
                  <a:pt x="163" y="45"/>
                  <a:pt x="163" y="44"/>
                </a:cubicBezTo>
                <a:cubicBezTo>
                  <a:pt x="163" y="38"/>
                  <a:pt x="161" y="32"/>
                  <a:pt x="154" y="31"/>
                </a:cubicBezTo>
                <a:cubicBezTo>
                  <a:pt x="153" y="31"/>
                  <a:pt x="153" y="31"/>
                  <a:pt x="153" y="31"/>
                </a:cubicBezTo>
                <a:cubicBezTo>
                  <a:pt x="150" y="31"/>
                  <a:pt x="149" y="34"/>
                  <a:pt x="147" y="36"/>
                </a:cubicBezTo>
                <a:cubicBezTo>
                  <a:pt x="145" y="38"/>
                  <a:pt x="141" y="41"/>
                  <a:pt x="134" y="41"/>
                </a:cubicBezTo>
                <a:cubicBezTo>
                  <a:pt x="133" y="41"/>
                  <a:pt x="132" y="41"/>
                  <a:pt x="131" y="41"/>
                </a:cubicBezTo>
                <a:cubicBezTo>
                  <a:pt x="129" y="40"/>
                  <a:pt x="126" y="38"/>
                  <a:pt x="125" y="36"/>
                </a:cubicBezTo>
                <a:cubicBezTo>
                  <a:pt x="124" y="35"/>
                  <a:pt x="124" y="33"/>
                  <a:pt x="124" y="32"/>
                </a:cubicBezTo>
                <a:cubicBezTo>
                  <a:pt x="124" y="28"/>
                  <a:pt x="126" y="24"/>
                  <a:pt x="130" y="23"/>
                </a:cubicBezTo>
                <a:cubicBezTo>
                  <a:pt x="131" y="22"/>
                  <a:pt x="132" y="22"/>
                  <a:pt x="133" y="22"/>
                </a:cubicBezTo>
                <a:cubicBezTo>
                  <a:pt x="134" y="22"/>
                  <a:pt x="136" y="23"/>
                  <a:pt x="137" y="24"/>
                </a:cubicBezTo>
                <a:cubicBezTo>
                  <a:pt x="137" y="24"/>
                  <a:pt x="137" y="24"/>
                  <a:pt x="137" y="24"/>
                </a:cubicBezTo>
                <a:cubicBezTo>
                  <a:pt x="137" y="24"/>
                  <a:pt x="137" y="24"/>
                  <a:pt x="137" y="24"/>
                </a:cubicBezTo>
                <a:cubicBezTo>
                  <a:pt x="137" y="24"/>
                  <a:pt x="137" y="25"/>
                  <a:pt x="137" y="27"/>
                </a:cubicBezTo>
                <a:cubicBezTo>
                  <a:pt x="137" y="28"/>
                  <a:pt x="137" y="29"/>
                  <a:pt x="137" y="30"/>
                </a:cubicBezTo>
                <a:cubicBezTo>
                  <a:pt x="136" y="30"/>
                  <a:pt x="136" y="30"/>
                  <a:pt x="136" y="30"/>
                </a:cubicBezTo>
                <a:cubicBezTo>
                  <a:pt x="136" y="30"/>
                  <a:pt x="136" y="30"/>
                  <a:pt x="136" y="30"/>
                </a:cubicBezTo>
                <a:cubicBezTo>
                  <a:pt x="136" y="27"/>
                  <a:pt x="134" y="25"/>
                  <a:pt x="132" y="25"/>
                </a:cubicBezTo>
                <a:cubicBezTo>
                  <a:pt x="129" y="25"/>
                  <a:pt x="127" y="27"/>
                  <a:pt x="127" y="31"/>
                </a:cubicBezTo>
                <a:cubicBezTo>
                  <a:pt x="127" y="36"/>
                  <a:pt x="130" y="39"/>
                  <a:pt x="135" y="39"/>
                </a:cubicBezTo>
                <a:cubicBezTo>
                  <a:pt x="138" y="39"/>
                  <a:pt x="142" y="37"/>
                  <a:pt x="144" y="35"/>
                </a:cubicBezTo>
                <a:cubicBezTo>
                  <a:pt x="147" y="33"/>
                  <a:pt x="149" y="29"/>
                  <a:pt x="149" y="25"/>
                </a:cubicBezTo>
                <a:cubicBezTo>
                  <a:pt x="149" y="22"/>
                  <a:pt x="147" y="17"/>
                  <a:pt x="143" y="12"/>
                </a:cubicBezTo>
                <a:cubicBezTo>
                  <a:pt x="138" y="8"/>
                  <a:pt x="131" y="6"/>
                  <a:pt x="124" y="6"/>
                </a:cubicBezTo>
                <a:cubicBezTo>
                  <a:pt x="121" y="6"/>
                  <a:pt x="117" y="6"/>
                  <a:pt x="113" y="7"/>
                </a:cubicBezTo>
                <a:cubicBezTo>
                  <a:pt x="113" y="7"/>
                  <a:pt x="113" y="7"/>
                  <a:pt x="113" y="7"/>
                </a:cubicBezTo>
                <a:cubicBezTo>
                  <a:pt x="113" y="7"/>
                  <a:pt x="113" y="7"/>
                  <a:pt x="113" y="7"/>
                </a:cubicBezTo>
                <a:cubicBezTo>
                  <a:pt x="110" y="4"/>
                  <a:pt x="108" y="1"/>
                  <a:pt x="102" y="0"/>
                </a:cubicBezTo>
                <a:cubicBezTo>
                  <a:pt x="102" y="0"/>
                  <a:pt x="102" y="0"/>
                  <a:pt x="102" y="0"/>
                </a:cubicBezTo>
                <a:cubicBezTo>
                  <a:pt x="102" y="0"/>
                  <a:pt x="102" y="0"/>
                  <a:pt x="102" y="0"/>
                </a:cubicBezTo>
                <a:cubicBezTo>
                  <a:pt x="108" y="0"/>
                  <a:pt x="110" y="4"/>
                  <a:pt x="113" y="7"/>
                </a:cubicBezTo>
                <a:cubicBezTo>
                  <a:pt x="113" y="7"/>
                  <a:pt x="113" y="7"/>
                  <a:pt x="113" y="7"/>
                </a:cubicBezTo>
                <a:cubicBezTo>
                  <a:pt x="113" y="7"/>
                  <a:pt x="113" y="7"/>
                  <a:pt x="113" y="7"/>
                </a:cubicBezTo>
                <a:cubicBezTo>
                  <a:pt x="117" y="6"/>
                  <a:pt x="121" y="5"/>
                  <a:pt x="124" y="5"/>
                </a:cubicBezTo>
                <a:cubicBezTo>
                  <a:pt x="132" y="5"/>
                  <a:pt x="138" y="8"/>
                  <a:pt x="143" y="12"/>
                </a:cubicBezTo>
                <a:cubicBezTo>
                  <a:pt x="148" y="17"/>
                  <a:pt x="150" y="22"/>
                  <a:pt x="150" y="25"/>
                </a:cubicBezTo>
                <a:cubicBezTo>
                  <a:pt x="150" y="34"/>
                  <a:pt x="141" y="39"/>
                  <a:pt x="135" y="39"/>
                </a:cubicBezTo>
                <a:cubicBezTo>
                  <a:pt x="132" y="39"/>
                  <a:pt x="130" y="38"/>
                  <a:pt x="129" y="37"/>
                </a:cubicBezTo>
                <a:cubicBezTo>
                  <a:pt x="127" y="36"/>
                  <a:pt x="127" y="34"/>
                  <a:pt x="127" y="31"/>
                </a:cubicBezTo>
                <a:cubicBezTo>
                  <a:pt x="127" y="29"/>
                  <a:pt x="127" y="27"/>
                  <a:pt x="128" y="26"/>
                </a:cubicBezTo>
                <a:cubicBezTo>
                  <a:pt x="129" y="25"/>
                  <a:pt x="130" y="24"/>
                  <a:pt x="132" y="24"/>
                </a:cubicBezTo>
                <a:cubicBezTo>
                  <a:pt x="134" y="24"/>
                  <a:pt x="137" y="26"/>
                  <a:pt x="137" y="30"/>
                </a:cubicBezTo>
                <a:cubicBezTo>
                  <a:pt x="137" y="30"/>
                  <a:pt x="137" y="30"/>
                  <a:pt x="137" y="30"/>
                </a:cubicBezTo>
                <a:cubicBezTo>
                  <a:pt x="137" y="30"/>
                  <a:pt x="137" y="30"/>
                  <a:pt x="137" y="30"/>
                </a:cubicBezTo>
                <a:cubicBezTo>
                  <a:pt x="136" y="30"/>
                  <a:pt x="136" y="30"/>
                  <a:pt x="136" y="30"/>
                </a:cubicBezTo>
                <a:cubicBezTo>
                  <a:pt x="137" y="29"/>
                  <a:pt x="137" y="28"/>
                  <a:pt x="137" y="27"/>
                </a:cubicBezTo>
                <a:cubicBezTo>
                  <a:pt x="137" y="25"/>
                  <a:pt x="137" y="24"/>
                  <a:pt x="137" y="24"/>
                </a:cubicBezTo>
                <a:cubicBezTo>
                  <a:pt x="137" y="24"/>
                  <a:pt x="137" y="24"/>
                  <a:pt x="137" y="24"/>
                </a:cubicBezTo>
                <a:cubicBezTo>
                  <a:pt x="137" y="24"/>
                  <a:pt x="137" y="24"/>
                  <a:pt x="137" y="24"/>
                </a:cubicBezTo>
                <a:cubicBezTo>
                  <a:pt x="136" y="23"/>
                  <a:pt x="134" y="22"/>
                  <a:pt x="133" y="22"/>
                </a:cubicBezTo>
                <a:cubicBezTo>
                  <a:pt x="132" y="22"/>
                  <a:pt x="131" y="22"/>
                  <a:pt x="130" y="23"/>
                </a:cubicBezTo>
                <a:cubicBezTo>
                  <a:pt x="126" y="24"/>
                  <a:pt x="124" y="28"/>
                  <a:pt x="124" y="32"/>
                </a:cubicBezTo>
                <a:cubicBezTo>
                  <a:pt x="124" y="33"/>
                  <a:pt x="124" y="35"/>
                  <a:pt x="125" y="36"/>
                </a:cubicBezTo>
                <a:cubicBezTo>
                  <a:pt x="126" y="38"/>
                  <a:pt x="129" y="40"/>
                  <a:pt x="131" y="40"/>
                </a:cubicBezTo>
                <a:cubicBezTo>
                  <a:pt x="132" y="40"/>
                  <a:pt x="133" y="41"/>
                  <a:pt x="134" y="41"/>
                </a:cubicBezTo>
                <a:cubicBezTo>
                  <a:pt x="141" y="41"/>
                  <a:pt x="145" y="38"/>
                  <a:pt x="147" y="36"/>
                </a:cubicBezTo>
                <a:cubicBezTo>
                  <a:pt x="149" y="34"/>
                  <a:pt x="150" y="31"/>
                  <a:pt x="153" y="31"/>
                </a:cubicBezTo>
                <a:cubicBezTo>
                  <a:pt x="154" y="31"/>
                  <a:pt x="154" y="31"/>
                  <a:pt x="154" y="31"/>
                </a:cubicBezTo>
                <a:cubicBezTo>
                  <a:pt x="161" y="32"/>
                  <a:pt x="164" y="38"/>
                  <a:pt x="164" y="44"/>
                </a:cubicBezTo>
                <a:cubicBezTo>
                  <a:pt x="164" y="45"/>
                  <a:pt x="164" y="45"/>
                  <a:pt x="163" y="46"/>
                </a:cubicBezTo>
                <a:cubicBezTo>
                  <a:pt x="163" y="46"/>
                  <a:pt x="163" y="46"/>
                  <a:pt x="163" y="46"/>
                </a:cubicBezTo>
                <a:cubicBezTo>
                  <a:pt x="163" y="48"/>
                  <a:pt x="164" y="50"/>
                  <a:pt x="164" y="50"/>
                </a:cubicBezTo>
                <a:cubicBezTo>
                  <a:pt x="164" y="50"/>
                  <a:pt x="164" y="50"/>
                  <a:pt x="164" y="50"/>
                </a:cubicBezTo>
                <a:cubicBezTo>
                  <a:pt x="164" y="50"/>
                  <a:pt x="164" y="50"/>
                  <a:pt x="164" y="50"/>
                </a:cubicBezTo>
                <a:cubicBezTo>
                  <a:pt x="165" y="52"/>
                  <a:pt x="166" y="54"/>
                  <a:pt x="167" y="55"/>
                </a:cubicBezTo>
                <a:cubicBezTo>
                  <a:pt x="166" y="55"/>
                  <a:pt x="166" y="55"/>
                  <a:pt x="166" y="55"/>
                </a:cubicBezTo>
                <a:cubicBezTo>
                  <a:pt x="167" y="55"/>
                  <a:pt x="167" y="55"/>
                  <a:pt x="167" y="55"/>
                </a:cubicBezTo>
                <a:cubicBezTo>
                  <a:pt x="167" y="56"/>
                  <a:pt x="167" y="57"/>
                  <a:pt x="167" y="58"/>
                </a:cubicBezTo>
                <a:cubicBezTo>
                  <a:pt x="167" y="61"/>
                  <a:pt x="166" y="64"/>
                  <a:pt x="166" y="66"/>
                </a:cubicBezTo>
                <a:cubicBezTo>
                  <a:pt x="164" y="73"/>
                  <a:pt x="158" y="79"/>
                  <a:pt x="149" y="79"/>
                </a:cubicBezTo>
                <a:cubicBezTo>
                  <a:pt x="149" y="79"/>
                  <a:pt x="148" y="79"/>
                  <a:pt x="147" y="79"/>
                </a:cubicBezTo>
                <a:cubicBezTo>
                  <a:pt x="142" y="79"/>
                  <a:pt x="134" y="78"/>
                  <a:pt x="131" y="76"/>
                </a:cubicBezTo>
                <a:cubicBezTo>
                  <a:pt x="128" y="74"/>
                  <a:pt x="127" y="70"/>
                  <a:pt x="127" y="67"/>
                </a:cubicBezTo>
                <a:cubicBezTo>
                  <a:pt x="127" y="63"/>
                  <a:pt x="128" y="60"/>
                  <a:pt x="132" y="59"/>
                </a:cubicBezTo>
                <a:cubicBezTo>
                  <a:pt x="132" y="59"/>
                  <a:pt x="133" y="59"/>
                  <a:pt x="133" y="59"/>
                </a:cubicBezTo>
                <a:cubicBezTo>
                  <a:pt x="135" y="59"/>
                  <a:pt x="136" y="59"/>
                  <a:pt x="137" y="60"/>
                </a:cubicBezTo>
                <a:cubicBezTo>
                  <a:pt x="138" y="61"/>
                  <a:pt x="139" y="62"/>
                  <a:pt x="139" y="64"/>
                </a:cubicBezTo>
                <a:cubicBezTo>
                  <a:pt x="139" y="65"/>
                  <a:pt x="138" y="67"/>
                  <a:pt x="137" y="69"/>
                </a:cubicBezTo>
                <a:cubicBezTo>
                  <a:pt x="137" y="68"/>
                  <a:pt x="137" y="68"/>
                  <a:pt x="137" y="68"/>
                </a:cubicBezTo>
                <a:cubicBezTo>
                  <a:pt x="136" y="68"/>
                  <a:pt x="136" y="68"/>
                  <a:pt x="136" y="68"/>
                </a:cubicBezTo>
                <a:cubicBezTo>
                  <a:pt x="137" y="68"/>
                  <a:pt x="139" y="67"/>
                  <a:pt x="139" y="67"/>
                </a:cubicBezTo>
                <a:cubicBezTo>
                  <a:pt x="139" y="67"/>
                  <a:pt x="139" y="67"/>
                  <a:pt x="139" y="67"/>
                </a:cubicBezTo>
                <a:cubicBezTo>
                  <a:pt x="139" y="67"/>
                  <a:pt x="139" y="67"/>
                  <a:pt x="139" y="67"/>
                </a:cubicBezTo>
                <a:cubicBezTo>
                  <a:pt x="141" y="66"/>
                  <a:pt x="141" y="64"/>
                  <a:pt x="141" y="63"/>
                </a:cubicBezTo>
                <a:cubicBezTo>
                  <a:pt x="141" y="63"/>
                  <a:pt x="141" y="63"/>
                  <a:pt x="141" y="63"/>
                </a:cubicBezTo>
                <a:cubicBezTo>
                  <a:pt x="141" y="59"/>
                  <a:pt x="139" y="56"/>
                  <a:pt x="134" y="56"/>
                </a:cubicBezTo>
                <a:cubicBezTo>
                  <a:pt x="134" y="56"/>
                  <a:pt x="134" y="56"/>
                  <a:pt x="134" y="56"/>
                </a:cubicBezTo>
                <a:cubicBezTo>
                  <a:pt x="129" y="56"/>
                  <a:pt x="125" y="62"/>
                  <a:pt x="122" y="69"/>
                </a:cubicBezTo>
                <a:cubicBezTo>
                  <a:pt x="122" y="69"/>
                  <a:pt x="122" y="69"/>
                  <a:pt x="122" y="69"/>
                </a:cubicBezTo>
                <a:cubicBezTo>
                  <a:pt x="123" y="64"/>
                  <a:pt x="127" y="60"/>
                  <a:pt x="127" y="53"/>
                </a:cubicBezTo>
                <a:cubicBezTo>
                  <a:pt x="127" y="52"/>
                  <a:pt x="126" y="51"/>
                  <a:pt x="126" y="50"/>
                </a:cubicBezTo>
                <a:cubicBezTo>
                  <a:pt x="124" y="40"/>
                  <a:pt x="118" y="36"/>
                  <a:pt x="107" y="36"/>
                </a:cubicBezTo>
                <a:cubicBezTo>
                  <a:pt x="107" y="36"/>
                  <a:pt x="107" y="36"/>
                  <a:pt x="107" y="36"/>
                </a:cubicBezTo>
                <a:cubicBezTo>
                  <a:pt x="103" y="36"/>
                  <a:pt x="96" y="38"/>
                  <a:pt x="91" y="42"/>
                </a:cubicBezTo>
                <a:cubicBezTo>
                  <a:pt x="91" y="42"/>
                  <a:pt x="91" y="42"/>
                  <a:pt x="91" y="42"/>
                </a:cubicBezTo>
                <a:cubicBezTo>
                  <a:pt x="91" y="42"/>
                  <a:pt x="91" y="42"/>
                  <a:pt x="91" y="42"/>
                </a:cubicBezTo>
                <a:cubicBezTo>
                  <a:pt x="89" y="41"/>
                  <a:pt x="87" y="40"/>
                  <a:pt x="85" y="40"/>
                </a:cubicBezTo>
                <a:cubicBezTo>
                  <a:pt x="79" y="40"/>
                  <a:pt x="74" y="44"/>
                  <a:pt x="73" y="46"/>
                </a:cubicBezTo>
                <a:cubicBezTo>
                  <a:pt x="73" y="46"/>
                  <a:pt x="73" y="46"/>
                  <a:pt x="73" y="46"/>
                </a:cubicBezTo>
                <a:cubicBezTo>
                  <a:pt x="73" y="46"/>
                  <a:pt x="73" y="46"/>
                  <a:pt x="73" y="46"/>
                </a:cubicBezTo>
                <a:cubicBezTo>
                  <a:pt x="67" y="46"/>
                  <a:pt x="62" y="46"/>
                  <a:pt x="58" y="54"/>
                </a:cubicBezTo>
                <a:cubicBezTo>
                  <a:pt x="58" y="56"/>
                  <a:pt x="57" y="58"/>
                  <a:pt x="57" y="60"/>
                </a:cubicBezTo>
                <a:cubicBezTo>
                  <a:pt x="57" y="61"/>
                  <a:pt x="57" y="61"/>
                  <a:pt x="57" y="62"/>
                </a:cubicBezTo>
                <a:cubicBezTo>
                  <a:pt x="57" y="66"/>
                  <a:pt x="59" y="70"/>
                  <a:pt x="61" y="74"/>
                </a:cubicBezTo>
                <a:cubicBezTo>
                  <a:pt x="64" y="77"/>
                  <a:pt x="68" y="80"/>
                  <a:pt x="71" y="80"/>
                </a:cubicBezTo>
                <a:cubicBezTo>
                  <a:pt x="74" y="80"/>
                  <a:pt x="76" y="78"/>
                  <a:pt x="78" y="75"/>
                </a:cubicBezTo>
                <a:cubicBezTo>
                  <a:pt x="78" y="75"/>
                  <a:pt x="78" y="75"/>
                  <a:pt x="78" y="75"/>
                </a:cubicBezTo>
                <a:cubicBezTo>
                  <a:pt x="78" y="78"/>
                  <a:pt x="78" y="79"/>
                  <a:pt x="77" y="81"/>
                </a:cubicBezTo>
                <a:cubicBezTo>
                  <a:pt x="76" y="84"/>
                  <a:pt x="68" y="90"/>
                  <a:pt x="66" y="92"/>
                </a:cubicBezTo>
                <a:cubicBezTo>
                  <a:pt x="60" y="96"/>
                  <a:pt x="51" y="100"/>
                  <a:pt x="43" y="102"/>
                </a:cubicBezTo>
                <a:cubicBezTo>
                  <a:pt x="40" y="103"/>
                  <a:pt x="38" y="103"/>
                  <a:pt x="36" y="103"/>
                </a:cubicBezTo>
                <a:cubicBezTo>
                  <a:pt x="19" y="103"/>
                  <a:pt x="8" y="92"/>
                  <a:pt x="0" y="84"/>
                </a:cubicBezTo>
                <a:cubicBezTo>
                  <a:pt x="0" y="84"/>
                  <a:pt x="0" y="84"/>
                  <a:pt x="0" y="84"/>
                </a:cubicBezTo>
                <a:cubicBezTo>
                  <a:pt x="4" y="86"/>
                  <a:pt x="12" y="92"/>
                  <a:pt x="13" y="93"/>
                </a:cubicBezTo>
                <a:cubicBezTo>
                  <a:pt x="18" y="97"/>
                  <a:pt x="25" y="100"/>
                  <a:pt x="32" y="100"/>
                </a:cubicBezTo>
                <a:cubicBezTo>
                  <a:pt x="36" y="100"/>
                  <a:pt x="39" y="99"/>
                  <a:pt x="43" y="98"/>
                </a:cubicBezTo>
                <a:cubicBezTo>
                  <a:pt x="47" y="96"/>
                  <a:pt x="52" y="92"/>
                  <a:pt x="53" y="88"/>
                </a:cubicBezTo>
                <a:cubicBezTo>
                  <a:pt x="54" y="86"/>
                  <a:pt x="54" y="85"/>
                  <a:pt x="54" y="83"/>
                </a:cubicBezTo>
                <a:cubicBezTo>
                  <a:pt x="54" y="80"/>
                  <a:pt x="53" y="77"/>
                  <a:pt x="52" y="76"/>
                </a:cubicBezTo>
                <a:cubicBezTo>
                  <a:pt x="50" y="71"/>
                  <a:pt x="44" y="69"/>
                  <a:pt x="40" y="69"/>
                </a:cubicBezTo>
                <a:cubicBezTo>
                  <a:pt x="36" y="69"/>
                  <a:pt x="33" y="71"/>
                  <a:pt x="33" y="74"/>
                </a:cubicBezTo>
                <a:cubicBezTo>
                  <a:pt x="33" y="76"/>
                  <a:pt x="34" y="78"/>
                  <a:pt x="35" y="81"/>
                </a:cubicBezTo>
                <a:cubicBezTo>
                  <a:pt x="35" y="81"/>
                  <a:pt x="35" y="81"/>
                  <a:pt x="35" y="81"/>
                </a:cubicBezTo>
                <a:cubicBezTo>
                  <a:pt x="35" y="81"/>
                  <a:pt x="35" y="81"/>
                  <a:pt x="35" y="81"/>
                </a:cubicBezTo>
                <a:cubicBezTo>
                  <a:pt x="36" y="80"/>
                  <a:pt x="36" y="80"/>
                  <a:pt x="36" y="79"/>
                </a:cubicBezTo>
                <a:cubicBezTo>
                  <a:pt x="36" y="78"/>
                  <a:pt x="35" y="76"/>
                  <a:pt x="35" y="74"/>
                </a:cubicBezTo>
                <a:cubicBezTo>
                  <a:pt x="35" y="74"/>
                  <a:pt x="35" y="74"/>
                  <a:pt x="35" y="74"/>
                </a:cubicBezTo>
                <a:cubicBezTo>
                  <a:pt x="35" y="74"/>
                  <a:pt x="35" y="74"/>
                  <a:pt x="35" y="74"/>
                </a:cubicBezTo>
                <a:cubicBezTo>
                  <a:pt x="36" y="73"/>
                  <a:pt x="36" y="72"/>
                  <a:pt x="38" y="72"/>
                </a:cubicBezTo>
                <a:cubicBezTo>
                  <a:pt x="38" y="72"/>
                  <a:pt x="38" y="72"/>
                  <a:pt x="38" y="72"/>
                </a:cubicBezTo>
                <a:cubicBezTo>
                  <a:pt x="38" y="72"/>
                  <a:pt x="38" y="72"/>
                  <a:pt x="38" y="72"/>
                </a:cubicBezTo>
                <a:cubicBezTo>
                  <a:pt x="38" y="72"/>
                  <a:pt x="38" y="72"/>
                  <a:pt x="38" y="72"/>
                </a:cubicBezTo>
                <a:cubicBezTo>
                  <a:pt x="38" y="72"/>
                  <a:pt x="39" y="72"/>
                  <a:pt x="40" y="72"/>
                </a:cubicBezTo>
                <a:cubicBezTo>
                  <a:pt x="41" y="72"/>
                  <a:pt x="41" y="72"/>
                  <a:pt x="41" y="72"/>
                </a:cubicBezTo>
                <a:cubicBezTo>
                  <a:pt x="41" y="72"/>
                  <a:pt x="41" y="72"/>
                  <a:pt x="41" y="72"/>
                </a:cubicBezTo>
                <a:cubicBezTo>
                  <a:pt x="41" y="72"/>
                  <a:pt x="41" y="72"/>
                  <a:pt x="41" y="72"/>
                </a:cubicBezTo>
                <a:cubicBezTo>
                  <a:pt x="41" y="72"/>
                  <a:pt x="41" y="72"/>
                  <a:pt x="41" y="72"/>
                </a:cubicBezTo>
                <a:cubicBezTo>
                  <a:pt x="41" y="72"/>
                  <a:pt x="41" y="72"/>
                  <a:pt x="41" y="72"/>
                </a:cubicBezTo>
                <a:cubicBezTo>
                  <a:pt x="41" y="72"/>
                  <a:pt x="41" y="72"/>
                  <a:pt x="41" y="72"/>
                </a:cubicBezTo>
                <a:cubicBezTo>
                  <a:pt x="41" y="72"/>
                  <a:pt x="41" y="72"/>
                  <a:pt x="41" y="72"/>
                </a:cubicBezTo>
                <a:cubicBezTo>
                  <a:pt x="43" y="75"/>
                  <a:pt x="44" y="77"/>
                  <a:pt x="44" y="80"/>
                </a:cubicBezTo>
                <a:cubicBezTo>
                  <a:pt x="44" y="83"/>
                  <a:pt x="43" y="85"/>
                  <a:pt x="40" y="87"/>
                </a:cubicBezTo>
                <a:cubicBezTo>
                  <a:pt x="38" y="89"/>
                  <a:pt x="35" y="90"/>
                  <a:pt x="32" y="90"/>
                </a:cubicBezTo>
                <a:cubicBezTo>
                  <a:pt x="25" y="90"/>
                  <a:pt x="19" y="86"/>
                  <a:pt x="17" y="75"/>
                </a:cubicBezTo>
                <a:cubicBezTo>
                  <a:pt x="17" y="75"/>
                  <a:pt x="16" y="72"/>
                  <a:pt x="16" y="70"/>
                </a:cubicBezTo>
                <a:cubicBezTo>
                  <a:pt x="16" y="69"/>
                  <a:pt x="17" y="68"/>
                  <a:pt x="17" y="67"/>
                </a:cubicBezTo>
                <a:cubicBezTo>
                  <a:pt x="18" y="66"/>
                  <a:pt x="21" y="63"/>
                  <a:pt x="22" y="61"/>
                </a:cubicBezTo>
                <a:cubicBezTo>
                  <a:pt x="23" y="61"/>
                  <a:pt x="23" y="61"/>
                  <a:pt x="23" y="61"/>
                </a:cubicBezTo>
                <a:cubicBezTo>
                  <a:pt x="22" y="61"/>
                  <a:pt x="22" y="61"/>
                  <a:pt x="22" y="61"/>
                </a:cubicBezTo>
                <a:cubicBezTo>
                  <a:pt x="22" y="58"/>
                  <a:pt x="21" y="55"/>
                  <a:pt x="21" y="53"/>
                </a:cubicBezTo>
                <a:cubicBezTo>
                  <a:pt x="21" y="49"/>
                  <a:pt x="22" y="45"/>
                  <a:pt x="24" y="42"/>
                </a:cubicBezTo>
                <a:cubicBezTo>
                  <a:pt x="27" y="38"/>
                  <a:pt x="31" y="41"/>
                  <a:pt x="35" y="38"/>
                </a:cubicBezTo>
                <a:cubicBezTo>
                  <a:pt x="38" y="36"/>
                  <a:pt x="39" y="29"/>
                  <a:pt x="45" y="28"/>
                </a:cubicBezTo>
                <a:cubicBezTo>
                  <a:pt x="47" y="27"/>
                  <a:pt x="48" y="27"/>
                  <a:pt x="49" y="27"/>
                </a:cubicBezTo>
                <a:cubicBezTo>
                  <a:pt x="62" y="27"/>
                  <a:pt x="66" y="40"/>
                  <a:pt x="77" y="40"/>
                </a:cubicBezTo>
                <a:cubicBezTo>
                  <a:pt x="79" y="40"/>
                  <a:pt x="82" y="39"/>
                  <a:pt x="86" y="37"/>
                </a:cubicBezTo>
                <a:cubicBezTo>
                  <a:pt x="89" y="36"/>
                  <a:pt x="90" y="33"/>
                  <a:pt x="90" y="30"/>
                </a:cubicBezTo>
                <a:cubicBezTo>
                  <a:pt x="90" y="28"/>
                  <a:pt x="89" y="26"/>
                  <a:pt x="88" y="24"/>
                </a:cubicBezTo>
                <a:cubicBezTo>
                  <a:pt x="86" y="23"/>
                  <a:pt x="84" y="22"/>
                  <a:pt x="82" y="22"/>
                </a:cubicBezTo>
                <a:cubicBezTo>
                  <a:pt x="81" y="22"/>
                  <a:pt x="81" y="22"/>
                  <a:pt x="81" y="22"/>
                </a:cubicBezTo>
                <a:cubicBezTo>
                  <a:pt x="79" y="22"/>
                  <a:pt x="77" y="23"/>
                  <a:pt x="77" y="26"/>
                </a:cubicBezTo>
                <a:cubicBezTo>
                  <a:pt x="77" y="27"/>
                  <a:pt x="77" y="27"/>
                  <a:pt x="77" y="27"/>
                </a:cubicBezTo>
                <a:cubicBezTo>
                  <a:pt x="77" y="28"/>
                  <a:pt x="78" y="29"/>
                  <a:pt x="78" y="29"/>
                </a:cubicBezTo>
                <a:cubicBezTo>
                  <a:pt x="79" y="30"/>
                  <a:pt x="79" y="30"/>
                  <a:pt x="79" y="30"/>
                </a:cubicBezTo>
                <a:cubicBezTo>
                  <a:pt x="79" y="30"/>
                  <a:pt x="79" y="30"/>
                  <a:pt x="79" y="30"/>
                </a:cubicBezTo>
                <a:cubicBezTo>
                  <a:pt x="79" y="30"/>
                  <a:pt x="79" y="30"/>
                  <a:pt x="79" y="30"/>
                </a:cubicBezTo>
                <a:cubicBezTo>
                  <a:pt x="79" y="30"/>
                  <a:pt x="79" y="30"/>
                  <a:pt x="79" y="30"/>
                </a:cubicBezTo>
                <a:cubicBezTo>
                  <a:pt x="79" y="30"/>
                  <a:pt x="79" y="30"/>
                  <a:pt x="79" y="30"/>
                </a:cubicBezTo>
                <a:cubicBezTo>
                  <a:pt x="79" y="30"/>
                  <a:pt x="79" y="30"/>
                  <a:pt x="79" y="30"/>
                </a:cubicBezTo>
                <a:cubicBezTo>
                  <a:pt x="80" y="30"/>
                  <a:pt x="80" y="30"/>
                  <a:pt x="80" y="30"/>
                </a:cubicBezTo>
                <a:cubicBezTo>
                  <a:pt x="79" y="30"/>
                  <a:pt x="79" y="30"/>
                  <a:pt x="79" y="30"/>
                </a:cubicBezTo>
                <a:cubicBezTo>
                  <a:pt x="79" y="30"/>
                  <a:pt x="79" y="30"/>
                  <a:pt x="79" y="30"/>
                </a:cubicBezTo>
                <a:cubicBezTo>
                  <a:pt x="79" y="30"/>
                  <a:pt x="79" y="30"/>
                  <a:pt x="79" y="30"/>
                </a:cubicBezTo>
                <a:cubicBezTo>
                  <a:pt x="79" y="29"/>
                  <a:pt x="79" y="29"/>
                  <a:pt x="79" y="29"/>
                </a:cubicBezTo>
                <a:cubicBezTo>
                  <a:pt x="79" y="29"/>
                  <a:pt x="79" y="28"/>
                  <a:pt x="79" y="27"/>
                </a:cubicBezTo>
                <a:cubicBezTo>
                  <a:pt x="79" y="26"/>
                  <a:pt x="79" y="25"/>
                  <a:pt x="79" y="25"/>
                </a:cubicBezTo>
                <a:cubicBezTo>
                  <a:pt x="80" y="24"/>
                  <a:pt x="81" y="24"/>
                  <a:pt x="81" y="24"/>
                </a:cubicBezTo>
                <a:cubicBezTo>
                  <a:pt x="84" y="24"/>
                  <a:pt x="87" y="26"/>
                  <a:pt x="87" y="30"/>
                </a:cubicBezTo>
                <a:cubicBezTo>
                  <a:pt x="88" y="31"/>
                  <a:pt x="88" y="31"/>
                  <a:pt x="88" y="31"/>
                </a:cubicBezTo>
                <a:cubicBezTo>
                  <a:pt x="88" y="35"/>
                  <a:pt x="83" y="38"/>
                  <a:pt x="78" y="38"/>
                </a:cubicBezTo>
                <a:cubicBezTo>
                  <a:pt x="77" y="38"/>
                  <a:pt x="75" y="38"/>
                  <a:pt x="74" y="37"/>
                </a:cubicBezTo>
                <a:cubicBezTo>
                  <a:pt x="67" y="33"/>
                  <a:pt x="61" y="27"/>
                  <a:pt x="61" y="21"/>
                </a:cubicBezTo>
                <a:cubicBezTo>
                  <a:pt x="61" y="17"/>
                  <a:pt x="62" y="14"/>
                  <a:pt x="65" y="10"/>
                </a:cubicBezTo>
                <a:cubicBezTo>
                  <a:pt x="68" y="7"/>
                  <a:pt x="74" y="6"/>
                  <a:pt x="79" y="6"/>
                </a:cubicBezTo>
                <a:cubicBezTo>
                  <a:pt x="81" y="6"/>
                  <a:pt x="83" y="6"/>
                  <a:pt x="84" y="7"/>
                </a:cubicBezTo>
                <a:cubicBezTo>
                  <a:pt x="84" y="7"/>
                  <a:pt x="84" y="7"/>
                  <a:pt x="84" y="7"/>
                </a:cubicBezTo>
                <a:cubicBezTo>
                  <a:pt x="84" y="7"/>
                  <a:pt x="84" y="7"/>
                  <a:pt x="84" y="7"/>
                </a:cubicBezTo>
                <a:cubicBezTo>
                  <a:pt x="88" y="2"/>
                  <a:pt x="92" y="0"/>
                  <a:pt x="99" y="0"/>
                </a:cubicBezTo>
                <a:cubicBezTo>
                  <a:pt x="100" y="0"/>
                  <a:pt x="101" y="0"/>
                  <a:pt x="102" y="0"/>
                </a:cubicBezTo>
                <a:close/>
              </a:path>
            </a:pathLst>
          </a:custGeom>
          <a:solidFill>
            <a:srgbClr val="BBE4F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8" name="PA_任意多边形 284"/>
          <p:cNvSpPr>
            <a:spLocks/>
          </p:cNvSpPr>
          <p:nvPr>
            <p:custDataLst>
              <p:tags r:id="rId147"/>
            </p:custDataLst>
          </p:nvPr>
        </p:nvSpPr>
        <p:spPr bwMode="auto">
          <a:xfrm>
            <a:off x="2036763" y="4789488"/>
            <a:ext cx="400050" cy="246063"/>
          </a:xfrm>
          <a:custGeom>
            <a:avLst/>
            <a:gdLst>
              <a:gd name="T0" fmla="*/ 85 w 168"/>
              <a:gd name="T1" fmla="*/ 7 h 103"/>
              <a:gd name="T2" fmla="*/ 75 w 168"/>
              <a:gd name="T3" fmla="*/ 37 h 103"/>
              <a:gd name="T4" fmla="*/ 82 w 168"/>
              <a:gd name="T5" fmla="*/ 24 h 103"/>
              <a:gd name="T6" fmla="*/ 80 w 168"/>
              <a:gd name="T7" fmla="*/ 29 h 103"/>
              <a:gd name="T8" fmla="*/ 79 w 168"/>
              <a:gd name="T9" fmla="*/ 30 h 103"/>
              <a:gd name="T10" fmla="*/ 82 w 168"/>
              <a:gd name="T11" fmla="*/ 21 h 103"/>
              <a:gd name="T12" fmla="*/ 46 w 168"/>
              <a:gd name="T13" fmla="*/ 28 h 103"/>
              <a:gd name="T14" fmla="*/ 23 w 168"/>
              <a:gd name="T15" fmla="*/ 61 h 103"/>
              <a:gd name="T16" fmla="*/ 32 w 168"/>
              <a:gd name="T17" fmla="*/ 90 h 103"/>
              <a:gd name="T18" fmla="*/ 42 w 168"/>
              <a:gd name="T19" fmla="*/ 72 h 103"/>
              <a:gd name="T20" fmla="*/ 42 w 168"/>
              <a:gd name="T21" fmla="*/ 72 h 103"/>
              <a:gd name="T22" fmla="*/ 42 w 168"/>
              <a:gd name="T23" fmla="*/ 72 h 103"/>
              <a:gd name="T24" fmla="*/ 35 w 168"/>
              <a:gd name="T25" fmla="*/ 74 h 103"/>
              <a:gd name="T26" fmla="*/ 36 w 168"/>
              <a:gd name="T27" fmla="*/ 81 h 103"/>
              <a:gd name="T28" fmla="*/ 53 w 168"/>
              <a:gd name="T29" fmla="*/ 75 h 103"/>
              <a:gd name="T30" fmla="*/ 14 w 168"/>
              <a:gd name="T31" fmla="*/ 93 h 103"/>
              <a:gd name="T32" fmla="*/ 44 w 168"/>
              <a:gd name="T33" fmla="*/ 102 h 103"/>
              <a:gd name="T34" fmla="*/ 79 w 168"/>
              <a:gd name="T35" fmla="*/ 75 h 103"/>
              <a:gd name="T36" fmla="*/ 73 w 168"/>
              <a:gd name="T37" fmla="*/ 46 h 103"/>
              <a:gd name="T38" fmla="*/ 92 w 168"/>
              <a:gd name="T39" fmla="*/ 42 h 103"/>
              <a:gd name="T40" fmla="*/ 127 w 168"/>
              <a:gd name="T41" fmla="*/ 53 h 103"/>
              <a:gd name="T42" fmla="*/ 134 w 168"/>
              <a:gd name="T43" fmla="*/ 56 h 103"/>
              <a:gd name="T44" fmla="*/ 140 w 168"/>
              <a:gd name="T45" fmla="*/ 67 h 103"/>
              <a:gd name="T46" fmla="*/ 132 w 168"/>
              <a:gd name="T47" fmla="*/ 59 h 103"/>
              <a:gd name="T48" fmla="*/ 166 w 168"/>
              <a:gd name="T49" fmla="*/ 66 h 103"/>
              <a:gd name="T50" fmla="*/ 164 w 168"/>
              <a:gd name="T51" fmla="*/ 50 h 103"/>
              <a:gd name="T52" fmla="*/ 154 w 168"/>
              <a:gd name="T53" fmla="*/ 31 h 103"/>
              <a:gd name="T54" fmla="*/ 124 w 168"/>
              <a:gd name="T55" fmla="*/ 32 h 103"/>
              <a:gd name="T56" fmla="*/ 137 w 168"/>
              <a:gd name="T57" fmla="*/ 24 h 103"/>
              <a:gd name="T58" fmla="*/ 132 w 168"/>
              <a:gd name="T59" fmla="*/ 25 h 103"/>
              <a:gd name="T60" fmla="*/ 143 w 168"/>
              <a:gd name="T61" fmla="*/ 12 h 103"/>
              <a:gd name="T62" fmla="*/ 103 w 168"/>
              <a:gd name="T63" fmla="*/ 0 h 103"/>
              <a:gd name="T64" fmla="*/ 113 w 168"/>
              <a:gd name="T65" fmla="*/ 7 h 103"/>
              <a:gd name="T66" fmla="*/ 129 w 168"/>
              <a:gd name="T67" fmla="*/ 37 h 103"/>
              <a:gd name="T68" fmla="*/ 137 w 168"/>
              <a:gd name="T69" fmla="*/ 30 h 103"/>
              <a:gd name="T70" fmla="*/ 137 w 168"/>
              <a:gd name="T71" fmla="*/ 24 h 103"/>
              <a:gd name="T72" fmla="*/ 125 w 168"/>
              <a:gd name="T73" fmla="*/ 36 h 103"/>
              <a:gd name="T74" fmla="*/ 154 w 168"/>
              <a:gd name="T75" fmla="*/ 31 h 103"/>
              <a:gd name="T76" fmla="*/ 165 w 168"/>
              <a:gd name="T77" fmla="*/ 50 h 103"/>
              <a:gd name="T78" fmla="*/ 150 w 168"/>
              <a:gd name="T79" fmla="*/ 79 h 103"/>
              <a:gd name="T80" fmla="*/ 134 w 168"/>
              <a:gd name="T81" fmla="*/ 59 h 103"/>
              <a:gd name="T82" fmla="*/ 137 w 168"/>
              <a:gd name="T83" fmla="*/ 68 h 103"/>
              <a:gd name="T84" fmla="*/ 142 w 168"/>
              <a:gd name="T85" fmla="*/ 63 h 103"/>
              <a:gd name="T86" fmla="*/ 127 w 168"/>
              <a:gd name="T87" fmla="*/ 53 h 103"/>
              <a:gd name="T88" fmla="*/ 92 w 168"/>
              <a:gd name="T89" fmla="*/ 42 h 103"/>
              <a:gd name="T90" fmla="*/ 73 w 168"/>
              <a:gd name="T91" fmla="*/ 46 h 103"/>
              <a:gd name="T92" fmla="*/ 72 w 168"/>
              <a:gd name="T93" fmla="*/ 80 h 103"/>
              <a:gd name="T94" fmla="*/ 44 w 168"/>
              <a:gd name="T95" fmla="*/ 102 h 103"/>
              <a:gd name="T96" fmla="*/ 33 w 168"/>
              <a:gd name="T97" fmla="*/ 100 h 103"/>
              <a:gd name="T98" fmla="*/ 40 w 168"/>
              <a:gd name="T99" fmla="*/ 69 h 103"/>
              <a:gd name="T100" fmla="*/ 36 w 168"/>
              <a:gd name="T101" fmla="*/ 79 h 103"/>
              <a:gd name="T102" fmla="*/ 39 w 168"/>
              <a:gd name="T103" fmla="*/ 72 h 103"/>
              <a:gd name="T104" fmla="*/ 42 w 168"/>
              <a:gd name="T105" fmla="*/ 72 h 103"/>
              <a:gd name="T106" fmla="*/ 41 w 168"/>
              <a:gd name="T107" fmla="*/ 87 h 103"/>
              <a:gd name="T108" fmla="*/ 23 w 168"/>
              <a:gd name="T109" fmla="*/ 61 h 103"/>
              <a:gd name="T110" fmla="*/ 35 w 168"/>
              <a:gd name="T111" fmla="*/ 38 h 103"/>
              <a:gd name="T112" fmla="*/ 91 w 168"/>
              <a:gd name="T113" fmla="*/ 30 h 103"/>
              <a:gd name="T114" fmla="*/ 77 w 168"/>
              <a:gd name="T115" fmla="*/ 27 h 103"/>
              <a:gd name="T116" fmla="*/ 79 w 168"/>
              <a:gd name="T117" fmla="*/ 30 h 103"/>
              <a:gd name="T118" fmla="*/ 79 w 168"/>
              <a:gd name="T119" fmla="*/ 30 h 103"/>
              <a:gd name="T120" fmla="*/ 82 w 168"/>
              <a:gd name="T121" fmla="*/ 24 h 103"/>
              <a:gd name="T122" fmla="*/ 61 w 168"/>
              <a:gd name="T123" fmla="*/ 21 h 103"/>
              <a:gd name="T124" fmla="*/ 85 w 168"/>
              <a:gd name="T125" fmla="*/ 7 h 1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68" h="103">
                <a:moveTo>
                  <a:pt x="103" y="0"/>
                </a:moveTo>
                <a:cubicBezTo>
                  <a:pt x="103" y="0"/>
                  <a:pt x="103" y="0"/>
                  <a:pt x="103" y="0"/>
                </a:cubicBezTo>
                <a:cubicBezTo>
                  <a:pt x="102" y="0"/>
                  <a:pt x="101" y="0"/>
                  <a:pt x="100" y="0"/>
                </a:cubicBezTo>
                <a:cubicBezTo>
                  <a:pt x="92" y="0"/>
                  <a:pt x="89" y="2"/>
                  <a:pt x="85" y="7"/>
                </a:cubicBezTo>
                <a:cubicBezTo>
                  <a:pt x="85" y="7"/>
                  <a:pt x="85" y="7"/>
                  <a:pt x="85" y="7"/>
                </a:cubicBezTo>
                <a:cubicBezTo>
                  <a:pt x="85" y="7"/>
                  <a:pt x="85" y="7"/>
                  <a:pt x="85" y="7"/>
                </a:cubicBezTo>
                <a:cubicBezTo>
                  <a:pt x="84" y="6"/>
                  <a:pt x="82" y="6"/>
                  <a:pt x="79" y="6"/>
                </a:cubicBezTo>
                <a:cubicBezTo>
                  <a:pt x="75" y="6"/>
                  <a:pt x="69" y="7"/>
                  <a:pt x="66" y="10"/>
                </a:cubicBezTo>
                <a:cubicBezTo>
                  <a:pt x="63" y="14"/>
                  <a:pt x="61" y="17"/>
                  <a:pt x="61" y="21"/>
                </a:cubicBezTo>
                <a:cubicBezTo>
                  <a:pt x="61" y="27"/>
                  <a:pt x="67" y="33"/>
                  <a:pt x="75" y="37"/>
                </a:cubicBezTo>
                <a:cubicBezTo>
                  <a:pt x="76" y="37"/>
                  <a:pt x="77" y="38"/>
                  <a:pt x="79" y="38"/>
                </a:cubicBezTo>
                <a:cubicBezTo>
                  <a:pt x="81" y="38"/>
                  <a:pt x="83" y="37"/>
                  <a:pt x="85" y="36"/>
                </a:cubicBezTo>
                <a:cubicBezTo>
                  <a:pt x="87" y="35"/>
                  <a:pt x="88" y="33"/>
                  <a:pt x="88" y="31"/>
                </a:cubicBezTo>
                <a:cubicBezTo>
                  <a:pt x="88" y="31"/>
                  <a:pt x="88" y="31"/>
                  <a:pt x="88" y="31"/>
                </a:cubicBezTo>
                <a:cubicBezTo>
                  <a:pt x="87" y="26"/>
                  <a:pt x="84" y="24"/>
                  <a:pt x="82" y="24"/>
                </a:cubicBezTo>
                <a:cubicBezTo>
                  <a:pt x="80" y="24"/>
                  <a:pt x="79" y="25"/>
                  <a:pt x="79" y="27"/>
                </a:cubicBezTo>
                <a:cubicBezTo>
                  <a:pt x="79" y="28"/>
                  <a:pt x="79" y="29"/>
                  <a:pt x="79" y="29"/>
                </a:cubicBezTo>
                <a:cubicBezTo>
                  <a:pt x="79" y="29"/>
                  <a:pt x="79" y="29"/>
                  <a:pt x="79" y="29"/>
                </a:cubicBezTo>
                <a:cubicBezTo>
                  <a:pt x="79" y="29"/>
                  <a:pt x="79" y="29"/>
                  <a:pt x="79" y="29"/>
                </a:cubicBezTo>
                <a:cubicBezTo>
                  <a:pt x="80" y="29"/>
                  <a:pt x="80" y="29"/>
                  <a:pt x="80" y="29"/>
                </a:cubicBezTo>
                <a:cubicBezTo>
                  <a:pt x="80" y="30"/>
                  <a:pt x="80" y="30"/>
                  <a:pt x="80" y="30"/>
                </a:cubicBezTo>
                <a:cubicBezTo>
                  <a:pt x="80" y="30"/>
                  <a:pt x="80" y="30"/>
                  <a:pt x="80" y="30"/>
                </a:cubicBezTo>
                <a:cubicBezTo>
                  <a:pt x="80" y="30"/>
                  <a:pt x="80" y="30"/>
                  <a:pt x="80" y="30"/>
                </a:cubicBezTo>
                <a:cubicBezTo>
                  <a:pt x="79" y="30"/>
                  <a:pt x="79" y="30"/>
                  <a:pt x="79" y="30"/>
                </a:cubicBezTo>
                <a:cubicBezTo>
                  <a:pt x="79" y="30"/>
                  <a:pt x="79" y="30"/>
                  <a:pt x="79" y="30"/>
                </a:cubicBezTo>
                <a:cubicBezTo>
                  <a:pt x="79" y="30"/>
                  <a:pt x="79" y="30"/>
                  <a:pt x="79" y="30"/>
                </a:cubicBezTo>
                <a:cubicBezTo>
                  <a:pt x="79" y="30"/>
                  <a:pt x="78" y="29"/>
                  <a:pt x="77" y="27"/>
                </a:cubicBezTo>
                <a:cubicBezTo>
                  <a:pt x="77" y="26"/>
                  <a:pt x="77" y="26"/>
                  <a:pt x="77" y="26"/>
                </a:cubicBezTo>
                <a:cubicBezTo>
                  <a:pt x="77" y="23"/>
                  <a:pt x="79" y="22"/>
                  <a:pt x="81" y="21"/>
                </a:cubicBezTo>
                <a:cubicBezTo>
                  <a:pt x="82" y="21"/>
                  <a:pt x="82" y="21"/>
                  <a:pt x="82" y="21"/>
                </a:cubicBezTo>
                <a:cubicBezTo>
                  <a:pt x="87" y="21"/>
                  <a:pt x="91" y="26"/>
                  <a:pt x="91" y="30"/>
                </a:cubicBezTo>
                <a:cubicBezTo>
                  <a:pt x="91" y="33"/>
                  <a:pt x="90" y="36"/>
                  <a:pt x="86" y="37"/>
                </a:cubicBezTo>
                <a:cubicBezTo>
                  <a:pt x="83" y="39"/>
                  <a:pt x="80" y="40"/>
                  <a:pt x="77" y="40"/>
                </a:cubicBezTo>
                <a:cubicBezTo>
                  <a:pt x="67" y="40"/>
                  <a:pt x="62" y="27"/>
                  <a:pt x="50" y="27"/>
                </a:cubicBezTo>
                <a:cubicBezTo>
                  <a:pt x="49" y="27"/>
                  <a:pt x="47" y="27"/>
                  <a:pt x="46" y="28"/>
                </a:cubicBezTo>
                <a:cubicBezTo>
                  <a:pt x="39" y="29"/>
                  <a:pt x="39" y="36"/>
                  <a:pt x="35" y="38"/>
                </a:cubicBezTo>
                <a:cubicBezTo>
                  <a:pt x="31" y="41"/>
                  <a:pt x="28" y="39"/>
                  <a:pt x="25" y="42"/>
                </a:cubicBezTo>
                <a:cubicBezTo>
                  <a:pt x="23" y="45"/>
                  <a:pt x="22" y="49"/>
                  <a:pt x="22" y="53"/>
                </a:cubicBezTo>
                <a:cubicBezTo>
                  <a:pt x="22" y="55"/>
                  <a:pt x="22" y="58"/>
                  <a:pt x="23" y="61"/>
                </a:cubicBezTo>
                <a:cubicBezTo>
                  <a:pt x="23" y="61"/>
                  <a:pt x="23" y="61"/>
                  <a:pt x="23" y="61"/>
                </a:cubicBezTo>
                <a:cubicBezTo>
                  <a:pt x="23" y="61"/>
                  <a:pt x="23" y="61"/>
                  <a:pt x="23" y="61"/>
                </a:cubicBezTo>
                <a:cubicBezTo>
                  <a:pt x="21" y="63"/>
                  <a:pt x="18" y="66"/>
                  <a:pt x="18" y="67"/>
                </a:cubicBezTo>
                <a:cubicBezTo>
                  <a:pt x="17" y="68"/>
                  <a:pt x="17" y="69"/>
                  <a:pt x="17" y="70"/>
                </a:cubicBezTo>
                <a:cubicBezTo>
                  <a:pt x="17" y="72"/>
                  <a:pt x="17" y="74"/>
                  <a:pt x="17" y="75"/>
                </a:cubicBezTo>
                <a:cubicBezTo>
                  <a:pt x="19" y="86"/>
                  <a:pt x="26" y="90"/>
                  <a:pt x="32" y="90"/>
                </a:cubicBezTo>
                <a:cubicBezTo>
                  <a:pt x="35" y="90"/>
                  <a:pt x="38" y="89"/>
                  <a:pt x="41" y="87"/>
                </a:cubicBezTo>
                <a:cubicBezTo>
                  <a:pt x="43" y="85"/>
                  <a:pt x="44" y="83"/>
                  <a:pt x="44" y="80"/>
                </a:cubicBezTo>
                <a:cubicBezTo>
                  <a:pt x="44" y="77"/>
                  <a:pt x="44" y="75"/>
                  <a:pt x="42" y="72"/>
                </a:cubicBezTo>
                <a:cubicBezTo>
                  <a:pt x="42" y="72"/>
                  <a:pt x="42" y="72"/>
                  <a:pt x="42" y="72"/>
                </a:cubicBezTo>
                <a:cubicBezTo>
                  <a:pt x="42" y="72"/>
                  <a:pt x="42" y="72"/>
                  <a:pt x="42" y="72"/>
                </a:cubicBezTo>
                <a:cubicBezTo>
                  <a:pt x="42" y="72"/>
                  <a:pt x="42" y="72"/>
                  <a:pt x="42" y="72"/>
                </a:cubicBezTo>
                <a:cubicBezTo>
                  <a:pt x="42" y="72"/>
                  <a:pt x="42" y="72"/>
                  <a:pt x="42" y="72"/>
                </a:cubicBezTo>
                <a:cubicBezTo>
                  <a:pt x="42" y="72"/>
                  <a:pt x="42" y="72"/>
                  <a:pt x="42" y="72"/>
                </a:cubicBezTo>
                <a:cubicBezTo>
                  <a:pt x="42" y="72"/>
                  <a:pt x="42" y="72"/>
                  <a:pt x="42" y="72"/>
                </a:cubicBezTo>
                <a:cubicBezTo>
                  <a:pt x="42" y="72"/>
                  <a:pt x="42" y="72"/>
                  <a:pt x="42" y="72"/>
                </a:cubicBezTo>
                <a:cubicBezTo>
                  <a:pt x="42" y="72"/>
                  <a:pt x="42" y="72"/>
                  <a:pt x="42" y="72"/>
                </a:cubicBezTo>
                <a:cubicBezTo>
                  <a:pt x="42" y="72"/>
                  <a:pt x="42" y="72"/>
                  <a:pt x="42" y="72"/>
                </a:cubicBezTo>
                <a:cubicBezTo>
                  <a:pt x="42" y="72"/>
                  <a:pt x="42" y="72"/>
                  <a:pt x="42" y="72"/>
                </a:cubicBezTo>
                <a:cubicBezTo>
                  <a:pt x="42" y="72"/>
                  <a:pt x="42" y="72"/>
                  <a:pt x="42" y="72"/>
                </a:cubicBezTo>
                <a:cubicBezTo>
                  <a:pt x="42" y="72"/>
                  <a:pt x="42" y="72"/>
                  <a:pt x="42" y="72"/>
                </a:cubicBezTo>
                <a:cubicBezTo>
                  <a:pt x="42" y="72"/>
                  <a:pt x="42" y="72"/>
                  <a:pt x="42" y="72"/>
                </a:cubicBezTo>
                <a:cubicBezTo>
                  <a:pt x="41" y="72"/>
                  <a:pt x="41" y="72"/>
                  <a:pt x="41" y="72"/>
                </a:cubicBezTo>
                <a:cubicBezTo>
                  <a:pt x="41" y="72"/>
                  <a:pt x="39" y="72"/>
                  <a:pt x="39" y="72"/>
                </a:cubicBezTo>
                <a:cubicBezTo>
                  <a:pt x="38" y="72"/>
                  <a:pt x="38" y="72"/>
                  <a:pt x="38" y="72"/>
                </a:cubicBezTo>
                <a:cubicBezTo>
                  <a:pt x="37" y="72"/>
                  <a:pt x="36" y="74"/>
                  <a:pt x="35" y="74"/>
                </a:cubicBezTo>
                <a:cubicBezTo>
                  <a:pt x="35" y="74"/>
                  <a:pt x="35" y="74"/>
                  <a:pt x="35" y="74"/>
                </a:cubicBezTo>
                <a:cubicBezTo>
                  <a:pt x="35" y="74"/>
                  <a:pt x="35" y="74"/>
                  <a:pt x="35" y="74"/>
                </a:cubicBezTo>
                <a:cubicBezTo>
                  <a:pt x="36" y="76"/>
                  <a:pt x="36" y="78"/>
                  <a:pt x="36" y="79"/>
                </a:cubicBezTo>
                <a:cubicBezTo>
                  <a:pt x="36" y="80"/>
                  <a:pt x="36" y="80"/>
                  <a:pt x="36" y="81"/>
                </a:cubicBezTo>
                <a:cubicBezTo>
                  <a:pt x="36" y="81"/>
                  <a:pt x="36" y="81"/>
                  <a:pt x="36" y="81"/>
                </a:cubicBezTo>
                <a:cubicBezTo>
                  <a:pt x="36" y="81"/>
                  <a:pt x="36" y="81"/>
                  <a:pt x="36" y="81"/>
                </a:cubicBezTo>
                <a:cubicBezTo>
                  <a:pt x="34" y="78"/>
                  <a:pt x="34" y="76"/>
                  <a:pt x="34" y="74"/>
                </a:cubicBezTo>
                <a:cubicBezTo>
                  <a:pt x="34" y="72"/>
                  <a:pt x="34" y="71"/>
                  <a:pt x="36" y="70"/>
                </a:cubicBezTo>
                <a:cubicBezTo>
                  <a:pt x="37" y="69"/>
                  <a:pt x="39" y="69"/>
                  <a:pt x="40" y="69"/>
                </a:cubicBezTo>
                <a:cubicBezTo>
                  <a:pt x="45" y="69"/>
                  <a:pt x="50" y="71"/>
                  <a:pt x="53" y="75"/>
                </a:cubicBezTo>
                <a:cubicBezTo>
                  <a:pt x="54" y="77"/>
                  <a:pt x="54" y="80"/>
                  <a:pt x="54" y="83"/>
                </a:cubicBezTo>
                <a:cubicBezTo>
                  <a:pt x="54" y="85"/>
                  <a:pt x="54" y="86"/>
                  <a:pt x="54" y="88"/>
                </a:cubicBezTo>
                <a:cubicBezTo>
                  <a:pt x="53" y="93"/>
                  <a:pt x="48" y="96"/>
                  <a:pt x="44" y="98"/>
                </a:cubicBezTo>
                <a:cubicBezTo>
                  <a:pt x="40" y="99"/>
                  <a:pt x="36" y="100"/>
                  <a:pt x="33" y="100"/>
                </a:cubicBezTo>
                <a:cubicBezTo>
                  <a:pt x="25" y="100"/>
                  <a:pt x="19" y="97"/>
                  <a:pt x="14" y="93"/>
                </a:cubicBezTo>
                <a:cubicBezTo>
                  <a:pt x="13" y="92"/>
                  <a:pt x="4" y="86"/>
                  <a:pt x="0" y="84"/>
                </a:cubicBezTo>
                <a:cubicBezTo>
                  <a:pt x="0" y="84"/>
                  <a:pt x="0" y="84"/>
                  <a:pt x="0" y="84"/>
                </a:cubicBezTo>
                <a:cubicBezTo>
                  <a:pt x="1" y="84"/>
                  <a:pt x="1" y="84"/>
                  <a:pt x="1" y="84"/>
                </a:cubicBezTo>
                <a:cubicBezTo>
                  <a:pt x="9" y="92"/>
                  <a:pt x="20" y="103"/>
                  <a:pt x="36" y="103"/>
                </a:cubicBezTo>
                <a:cubicBezTo>
                  <a:pt x="38" y="103"/>
                  <a:pt x="41" y="102"/>
                  <a:pt x="44" y="102"/>
                </a:cubicBezTo>
                <a:cubicBezTo>
                  <a:pt x="52" y="100"/>
                  <a:pt x="60" y="96"/>
                  <a:pt x="66" y="92"/>
                </a:cubicBezTo>
                <a:cubicBezTo>
                  <a:pt x="69" y="90"/>
                  <a:pt x="76" y="84"/>
                  <a:pt x="77" y="81"/>
                </a:cubicBezTo>
                <a:cubicBezTo>
                  <a:pt x="78" y="79"/>
                  <a:pt x="78" y="78"/>
                  <a:pt x="79" y="75"/>
                </a:cubicBezTo>
                <a:cubicBezTo>
                  <a:pt x="79" y="75"/>
                  <a:pt x="79" y="75"/>
                  <a:pt x="79" y="75"/>
                </a:cubicBezTo>
                <a:cubicBezTo>
                  <a:pt x="79" y="75"/>
                  <a:pt x="79" y="75"/>
                  <a:pt x="79" y="75"/>
                </a:cubicBezTo>
                <a:cubicBezTo>
                  <a:pt x="77" y="78"/>
                  <a:pt x="74" y="80"/>
                  <a:pt x="72" y="80"/>
                </a:cubicBezTo>
                <a:cubicBezTo>
                  <a:pt x="65" y="80"/>
                  <a:pt x="57" y="70"/>
                  <a:pt x="57" y="62"/>
                </a:cubicBezTo>
                <a:cubicBezTo>
                  <a:pt x="57" y="61"/>
                  <a:pt x="57" y="61"/>
                  <a:pt x="58" y="60"/>
                </a:cubicBezTo>
                <a:cubicBezTo>
                  <a:pt x="58" y="58"/>
                  <a:pt x="58" y="56"/>
                  <a:pt x="59" y="54"/>
                </a:cubicBezTo>
                <a:cubicBezTo>
                  <a:pt x="62" y="46"/>
                  <a:pt x="67" y="46"/>
                  <a:pt x="73" y="46"/>
                </a:cubicBezTo>
                <a:cubicBezTo>
                  <a:pt x="73" y="46"/>
                  <a:pt x="73" y="46"/>
                  <a:pt x="73" y="46"/>
                </a:cubicBezTo>
                <a:cubicBezTo>
                  <a:pt x="73" y="46"/>
                  <a:pt x="73" y="46"/>
                  <a:pt x="73" y="46"/>
                </a:cubicBezTo>
                <a:cubicBezTo>
                  <a:pt x="75" y="44"/>
                  <a:pt x="80" y="40"/>
                  <a:pt x="86" y="40"/>
                </a:cubicBezTo>
                <a:cubicBezTo>
                  <a:pt x="88" y="40"/>
                  <a:pt x="90" y="41"/>
                  <a:pt x="92" y="42"/>
                </a:cubicBezTo>
                <a:cubicBezTo>
                  <a:pt x="92" y="42"/>
                  <a:pt x="92" y="42"/>
                  <a:pt x="92" y="42"/>
                </a:cubicBezTo>
                <a:cubicBezTo>
                  <a:pt x="92" y="42"/>
                  <a:pt x="92" y="42"/>
                  <a:pt x="92" y="42"/>
                </a:cubicBezTo>
                <a:cubicBezTo>
                  <a:pt x="97" y="38"/>
                  <a:pt x="103" y="36"/>
                  <a:pt x="107" y="36"/>
                </a:cubicBezTo>
                <a:cubicBezTo>
                  <a:pt x="108" y="36"/>
                  <a:pt x="108" y="36"/>
                  <a:pt x="108" y="36"/>
                </a:cubicBezTo>
                <a:cubicBezTo>
                  <a:pt x="119" y="36"/>
                  <a:pt x="125" y="40"/>
                  <a:pt x="127" y="50"/>
                </a:cubicBezTo>
                <a:cubicBezTo>
                  <a:pt x="127" y="51"/>
                  <a:pt x="127" y="52"/>
                  <a:pt x="127" y="53"/>
                </a:cubicBezTo>
                <a:cubicBezTo>
                  <a:pt x="127" y="60"/>
                  <a:pt x="123" y="64"/>
                  <a:pt x="122" y="69"/>
                </a:cubicBezTo>
                <a:cubicBezTo>
                  <a:pt x="122" y="69"/>
                  <a:pt x="122" y="69"/>
                  <a:pt x="122" y="69"/>
                </a:cubicBezTo>
                <a:cubicBezTo>
                  <a:pt x="122" y="69"/>
                  <a:pt x="122" y="69"/>
                  <a:pt x="122" y="69"/>
                </a:cubicBezTo>
                <a:cubicBezTo>
                  <a:pt x="125" y="62"/>
                  <a:pt x="129" y="56"/>
                  <a:pt x="134" y="56"/>
                </a:cubicBezTo>
                <a:cubicBezTo>
                  <a:pt x="134" y="56"/>
                  <a:pt x="134" y="56"/>
                  <a:pt x="134" y="56"/>
                </a:cubicBezTo>
                <a:cubicBezTo>
                  <a:pt x="139" y="56"/>
                  <a:pt x="142" y="59"/>
                  <a:pt x="142" y="63"/>
                </a:cubicBezTo>
                <a:cubicBezTo>
                  <a:pt x="142" y="63"/>
                  <a:pt x="142" y="63"/>
                  <a:pt x="142" y="63"/>
                </a:cubicBezTo>
                <a:cubicBezTo>
                  <a:pt x="142" y="64"/>
                  <a:pt x="141" y="66"/>
                  <a:pt x="140" y="67"/>
                </a:cubicBezTo>
                <a:cubicBezTo>
                  <a:pt x="140" y="67"/>
                  <a:pt x="140" y="67"/>
                  <a:pt x="140" y="67"/>
                </a:cubicBezTo>
                <a:cubicBezTo>
                  <a:pt x="140" y="67"/>
                  <a:pt x="140" y="67"/>
                  <a:pt x="140" y="67"/>
                </a:cubicBezTo>
                <a:cubicBezTo>
                  <a:pt x="140" y="67"/>
                  <a:pt x="138" y="68"/>
                  <a:pt x="137" y="69"/>
                </a:cubicBezTo>
                <a:cubicBezTo>
                  <a:pt x="137" y="68"/>
                  <a:pt x="137" y="68"/>
                  <a:pt x="137" y="68"/>
                </a:cubicBezTo>
                <a:cubicBezTo>
                  <a:pt x="139" y="67"/>
                  <a:pt x="139" y="65"/>
                  <a:pt x="139" y="64"/>
                </a:cubicBezTo>
                <a:cubicBezTo>
                  <a:pt x="139" y="61"/>
                  <a:pt x="137" y="59"/>
                  <a:pt x="134" y="59"/>
                </a:cubicBezTo>
                <a:cubicBezTo>
                  <a:pt x="133" y="59"/>
                  <a:pt x="133" y="59"/>
                  <a:pt x="132" y="59"/>
                </a:cubicBezTo>
                <a:cubicBezTo>
                  <a:pt x="129" y="60"/>
                  <a:pt x="127" y="63"/>
                  <a:pt x="127" y="67"/>
                </a:cubicBezTo>
                <a:cubicBezTo>
                  <a:pt x="127" y="70"/>
                  <a:pt x="129" y="74"/>
                  <a:pt x="131" y="76"/>
                </a:cubicBezTo>
                <a:cubicBezTo>
                  <a:pt x="134" y="78"/>
                  <a:pt x="143" y="79"/>
                  <a:pt x="148" y="79"/>
                </a:cubicBezTo>
                <a:cubicBezTo>
                  <a:pt x="149" y="79"/>
                  <a:pt x="149" y="79"/>
                  <a:pt x="150" y="79"/>
                </a:cubicBezTo>
                <a:cubicBezTo>
                  <a:pt x="158" y="78"/>
                  <a:pt x="165" y="73"/>
                  <a:pt x="166" y="66"/>
                </a:cubicBezTo>
                <a:cubicBezTo>
                  <a:pt x="167" y="64"/>
                  <a:pt x="167" y="61"/>
                  <a:pt x="167" y="58"/>
                </a:cubicBezTo>
                <a:cubicBezTo>
                  <a:pt x="167" y="57"/>
                  <a:pt x="167" y="56"/>
                  <a:pt x="167" y="55"/>
                </a:cubicBezTo>
                <a:cubicBezTo>
                  <a:pt x="167" y="54"/>
                  <a:pt x="165" y="52"/>
                  <a:pt x="164" y="50"/>
                </a:cubicBezTo>
                <a:cubicBezTo>
                  <a:pt x="164" y="50"/>
                  <a:pt x="164" y="50"/>
                  <a:pt x="164" y="50"/>
                </a:cubicBezTo>
                <a:cubicBezTo>
                  <a:pt x="164" y="50"/>
                  <a:pt x="164" y="50"/>
                  <a:pt x="164" y="50"/>
                </a:cubicBezTo>
                <a:cubicBezTo>
                  <a:pt x="164" y="50"/>
                  <a:pt x="164" y="48"/>
                  <a:pt x="164" y="46"/>
                </a:cubicBezTo>
                <a:cubicBezTo>
                  <a:pt x="164" y="46"/>
                  <a:pt x="164" y="46"/>
                  <a:pt x="164" y="46"/>
                </a:cubicBezTo>
                <a:cubicBezTo>
                  <a:pt x="164" y="45"/>
                  <a:pt x="164" y="45"/>
                  <a:pt x="164" y="44"/>
                </a:cubicBezTo>
                <a:cubicBezTo>
                  <a:pt x="164" y="38"/>
                  <a:pt x="161" y="32"/>
                  <a:pt x="154" y="31"/>
                </a:cubicBezTo>
                <a:cubicBezTo>
                  <a:pt x="154" y="31"/>
                  <a:pt x="154" y="31"/>
                  <a:pt x="154" y="31"/>
                </a:cubicBezTo>
                <a:cubicBezTo>
                  <a:pt x="151" y="31"/>
                  <a:pt x="150" y="34"/>
                  <a:pt x="147" y="36"/>
                </a:cubicBezTo>
                <a:cubicBezTo>
                  <a:pt x="145" y="38"/>
                  <a:pt x="142" y="41"/>
                  <a:pt x="135" y="41"/>
                </a:cubicBezTo>
                <a:cubicBezTo>
                  <a:pt x="134" y="41"/>
                  <a:pt x="133" y="41"/>
                  <a:pt x="131" y="41"/>
                </a:cubicBezTo>
                <a:cubicBezTo>
                  <a:pt x="129" y="40"/>
                  <a:pt x="126" y="38"/>
                  <a:pt x="125" y="36"/>
                </a:cubicBezTo>
                <a:cubicBezTo>
                  <a:pt x="124" y="35"/>
                  <a:pt x="124" y="33"/>
                  <a:pt x="124" y="32"/>
                </a:cubicBezTo>
                <a:cubicBezTo>
                  <a:pt x="124" y="28"/>
                  <a:pt x="126" y="24"/>
                  <a:pt x="130" y="23"/>
                </a:cubicBezTo>
                <a:cubicBezTo>
                  <a:pt x="131" y="22"/>
                  <a:pt x="132" y="22"/>
                  <a:pt x="133" y="22"/>
                </a:cubicBezTo>
                <a:cubicBezTo>
                  <a:pt x="135" y="22"/>
                  <a:pt x="137" y="23"/>
                  <a:pt x="137" y="24"/>
                </a:cubicBezTo>
                <a:cubicBezTo>
                  <a:pt x="137" y="24"/>
                  <a:pt x="137" y="24"/>
                  <a:pt x="137" y="24"/>
                </a:cubicBezTo>
                <a:cubicBezTo>
                  <a:pt x="137" y="24"/>
                  <a:pt x="137" y="24"/>
                  <a:pt x="137" y="24"/>
                </a:cubicBezTo>
                <a:cubicBezTo>
                  <a:pt x="137" y="24"/>
                  <a:pt x="137" y="25"/>
                  <a:pt x="137" y="27"/>
                </a:cubicBezTo>
                <a:cubicBezTo>
                  <a:pt x="137" y="28"/>
                  <a:pt x="137" y="29"/>
                  <a:pt x="137" y="30"/>
                </a:cubicBezTo>
                <a:cubicBezTo>
                  <a:pt x="137" y="30"/>
                  <a:pt x="137" y="30"/>
                  <a:pt x="137" y="30"/>
                </a:cubicBezTo>
                <a:cubicBezTo>
                  <a:pt x="137" y="30"/>
                  <a:pt x="137" y="30"/>
                  <a:pt x="137" y="30"/>
                </a:cubicBezTo>
                <a:cubicBezTo>
                  <a:pt x="137" y="27"/>
                  <a:pt x="135" y="25"/>
                  <a:pt x="132" y="25"/>
                </a:cubicBezTo>
                <a:cubicBezTo>
                  <a:pt x="130" y="25"/>
                  <a:pt x="127" y="27"/>
                  <a:pt x="127" y="31"/>
                </a:cubicBezTo>
                <a:cubicBezTo>
                  <a:pt x="127" y="36"/>
                  <a:pt x="131" y="39"/>
                  <a:pt x="135" y="39"/>
                </a:cubicBezTo>
                <a:cubicBezTo>
                  <a:pt x="138" y="39"/>
                  <a:pt x="142" y="37"/>
                  <a:pt x="145" y="35"/>
                </a:cubicBezTo>
                <a:cubicBezTo>
                  <a:pt x="148" y="33"/>
                  <a:pt x="150" y="29"/>
                  <a:pt x="150" y="25"/>
                </a:cubicBezTo>
                <a:cubicBezTo>
                  <a:pt x="150" y="22"/>
                  <a:pt x="148" y="17"/>
                  <a:pt x="143" y="12"/>
                </a:cubicBezTo>
                <a:cubicBezTo>
                  <a:pt x="138" y="8"/>
                  <a:pt x="132" y="6"/>
                  <a:pt x="125" y="6"/>
                </a:cubicBezTo>
                <a:cubicBezTo>
                  <a:pt x="121" y="6"/>
                  <a:pt x="117" y="6"/>
                  <a:pt x="113" y="7"/>
                </a:cubicBezTo>
                <a:cubicBezTo>
                  <a:pt x="113" y="7"/>
                  <a:pt x="113" y="7"/>
                  <a:pt x="113" y="7"/>
                </a:cubicBezTo>
                <a:cubicBezTo>
                  <a:pt x="113" y="7"/>
                  <a:pt x="113" y="7"/>
                  <a:pt x="113" y="7"/>
                </a:cubicBezTo>
                <a:cubicBezTo>
                  <a:pt x="111" y="4"/>
                  <a:pt x="108" y="1"/>
                  <a:pt x="103" y="0"/>
                </a:cubicBezTo>
                <a:cubicBezTo>
                  <a:pt x="103" y="0"/>
                  <a:pt x="103" y="0"/>
                  <a:pt x="103" y="0"/>
                </a:cubicBezTo>
                <a:cubicBezTo>
                  <a:pt x="103" y="0"/>
                  <a:pt x="103" y="0"/>
                  <a:pt x="103" y="0"/>
                </a:cubicBezTo>
                <a:cubicBezTo>
                  <a:pt x="108" y="0"/>
                  <a:pt x="111" y="4"/>
                  <a:pt x="113" y="7"/>
                </a:cubicBezTo>
                <a:cubicBezTo>
                  <a:pt x="113" y="7"/>
                  <a:pt x="113" y="7"/>
                  <a:pt x="113" y="7"/>
                </a:cubicBezTo>
                <a:cubicBezTo>
                  <a:pt x="113" y="7"/>
                  <a:pt x="113" y="7"/>
                  <a:pt x="113" y="7"/>
                </a:cubicBezTo>
                <a:cubicBezTo>
                  <a:pt x="117" y="6"/>
                  <a:pt x="121" y="5"/>
                  <a:pt x="125" y="5"/>
                </a:cubicBezTo>
                <a:cubicBezTo>
                  <a:pt x="132" y="5"/>
                  <a:pt x="138" y="8"/>
                  <a:pt x="143" y="12"/>
                </a:cubicBezTo>
                <a:cubicBezTo>
                  <a:pt x="148" y="17"/>
                  <a:pt x="150" y="22"/>
                  <a:pt x="150" y="25"/>
                </a:cubicBezTo>
                <a:cubicBezTo>
                  <a:pt x="150" y="34"/>
                  <a:pt x="142" y="39"/>
                  <a:pt x="135" y="39"/>
                </a:cubicBezTo>
                <a:cubicBezTo>
                  <a:pt x="133" y="39"/>
                  <a:pt x="131" y="38"/>
                  <a:pt x="129" y="37"/>
                </a:cubicBezTo>
                <a:cubicBezTo>
                  <a:pt x="128" y="36"/>
                  <a:pt x="127" y="34"/>
                  <a:pt x="127" y="31"/>
                </a:cubicBezTo>
                <a:cubicBezTo>
                  <a:pt x="127" y="29"/>
                  <a:pt x="128" y="27"/>
                  <a:pt x="129" y="26"/>
                </a:cubicBezTo>
                <a:cubicBezTo>
                  <a:pt x="130" y="25"/>
                  <a:pt x="131" y="24"/>
                  <a:pt x="132" y="24"/>
                </a:cubicBezTo>
                <a:cubicBezTo>
                  <a:pt x="135" y="24"/>
                  <a:pt x="137" y="26"/>
                  <a:pt x="137" y="30"/>
                </a:cubicBezTo>
                <a:cubicBezTo>
                  <a:pt x="137" y="30"/>
                  <a:pt x="137" y="30"/>
                  <a:pt x="137" y="30"/>
                </a:cubicBezTo>
                <a:cubicBezTo>
                  <a:pt x="137" y="30"/>
                  <a:pt x="137" y="30"/>
                  <a:pt x="137" y="30"/>
                </a:cubicBezTo>
                <a:cubicBezTo>
                  <a:pt x="137" y="30"/>
                  <a:pt x="137" y="30"/>
                  <a:pt x="137" y="30"/>
                </a:cubicBezTo>
                <a:cubicBezTo>
                  <a:pt x="137" y="29"/>
                  <a:pt x="137" y="28"/>
                  <a:pt x="137" y="27"/>
                </a:cubicBezTo>
                <a:cubicBezTo>
                  <a:pt x="137" y="25"/>
                  <a:pt x="137" y="24"/>
                  <a:pt x="137" y="24"/>
                </a:cubicBezTo>
                <a:cubicBezTo>
                  <a:pt x="137" y="24"/>
                  <a:pt x="137" y="24"/>
                  <a:pt x="137" y="24"/>
                </a:cubicBezTo>
                <a:cubicBezTo>
                  <a:pt x="137" y="24"/>
                  <a:pt x="137" y="24"/>
                  <a:pt x="137" y="24"/>
                </a:cubicBezTo>
                <a:cubicBezTo>
                  <a:pt x="136" y="23"/>
                  <a:pt x="135" y="22"/>
                  <a:pt x="133" y="22"/>
                </a:cubicBezTo>
                <a:cubicBezTo>
                  <a:pt x="132" y="22"/>
                  <a:pt x="131" y="22"/>
                  <a:pt x="130" y="23"/>
                </a:cubicBezTo>
                <a:cubicBezTo>
                  <a:pt x="126" y="24"/>
                  <a:pt x="124" y="28"/>
                  <a:pt x="124" y="32"/>
                </a:cubicBezTo>
                <a:cubicBezTo>
                  <a:pt x="124" y="33"/>
                  <a:pt x="125" y="35"/>
                  <a:pt x="125" y="36"/>
                </a:cubicBezTo>
                <a:cubicBezTo>
                  <a:pt x="126" y="38"/>
                  <a:pt x="129" y="40"/>
                  <a:pt x="131" y="40"/>
                </a:cubicBezTo>
                <a:cubicBezTo>
                  <a:pt x="133" y="40"/>
                  <a:pt x="134" y="41"/>
                  <a:pt x="135" y="41"/>
                </a:cubicBezTo>
                <a:cubicBezTo>
                  <a:pt x="142" y="41"/>
                  <a:pt x="145" y="38"/>
                  <a:pt x="147" y="36"/>
                </a:cubicBezTo>
                <a:cubicBezTo>
                  <a:pt x="149" y="34"/>
                  <a:pt x="151" y="31"/>
                  <a:pt x="154" y="31"/>
                </a:cubicBezTo>
                <a:cubicBezTo>
                  <a:pt x="154" y="31"/>
                  <a:pt x="154" y="31"/>
                  <a:pt x="154" y="31"/>
                </a:cubicBezTo>
                <a:cubicBezTo>
                  <a:pt x="161" y="32"/>
                  <a:pt x="164" y="38"/>
                  <a:pt x="164" y="44"/>
                </a:cubicBezTo>
                <a:cubicBezTo>
                  <a:pt x="164" y="45"/>
                  <a:pt x="164" y="45"/>
                  <a:pt x="164" y="46"/>
                </a:cubicBezTo>
                <a:cubicBezTo>
                  <a:pt x="164" y="46"/>
                  <a:pt x="164" y="46"/>
                  <a:pt x="164" y="46"/>
                </a:cubicBezTo>
                <a:cubicBezTo>
                  <a:pt x="164" y="48"/>
                  <a:pt x="165" y="50"/>
                  <a:pt x="165" y="50"/>
                </a:cubicBezTo>
                <a:cubicBezTo>
                  <a:pt x="165" y="50"/>
                  <a:pt x="165" y="50"/>
                  <a:pt x="165" y="50"/>
                </a:cubicBezTo>
                <a:cubicBezTo>
                  <a:pt x="165" y="50"/>
                  <a:pt x="165" y="50"/>
                  <a:pt x="165" y="50"/>
                </a:cubicBezTo>
                <a:cubicBezTo>
                  <a:pt x="165" y="52"/>
                  <a:pt x="167" y="54"/>
                  <a:pt x="167" y="55"/>
                </a:cubicBezTo>
                <a:cubicBezTo>
                  <a:pt x="167" y="56"/>
                  <a:pt x="168" y="57"/>
                  <a:pt x="168" y="58"/>
                </a:cubicBezTo>
                <a:cubicBezTo>
                  <a:pt x="168" y="61"/>
                  <a:pt x="167" y="64"/>
                  <a:pt x="166" y="66"/>
                </a:cubicBezTo>
                <a:cubicBezTo>
                  <a:pt x="165" y="73"/>
                  <a:pt x="158" y="79"/>
                  <a:pt x="150" y="79"/>
                </a:cubicBezTo>
                <a:cubicBezTo>
                  <a:pt x="149" y="79"/>
                  <a:pt x="149" y="79"/>
                  <a:pt x="148" y="79"/>
                </a:cubicBezTo>
                <a:cubicBezTo>
                  <a:pt x="143" y="79"/>
                  <a:pt x="134" y="78"/>
                  <a:pt x="131" y="76"/>
                </a:cubicBezTo>
                <a:cubicBezTo>
                  <a:pt x="129" y="74"/>
                  <a:pt x="127" y="70"/>
                  <a:pt x="127" y="67"/>
                </a:cubicBezTo>
                <a:cubicBezTo>
                  <a:pt x="127" y="63"/>
                  <a:pt x="129" y="60"/>
                  <a:pt x="132" y="59"/>
                </a:cubicBezTo>
                <a:cubicBezTo>
                  <a:pt x="133" y="59"/>
                  <a:pt x="133" y="59"/>
                  <a:pt x="134" y="59"/>
                </a:cubicBezTo>
                <a:cubicBezTo>
                  <a:pt x="136" y="59"/>
                  <a:pt x="137" y="59"/>
                  <a:pt x="138" y="60"/>
                </a:cubicBezTo>
                <a:cubicBezTo>
                  <a:pt x="139" y="61"/>
                  <a:pt x="139" y="62"/>
                  <a:pt x="139" y="64"/>
                </a:cubicBezTo>
                <a:cubicBezTo>
                  <a:pt x="139" y="65"/>
                  <a:pt x="139" y="67"/>
                  <a:pt x="137" y="69"/>
                </a:cubicBezTo>
                <a:cubicBezTo>
                  <a:pt x="137" y="68"/>
                  <a:pt x="137" y="68"/>
                  <a:pt x="137" y="68"/>
                </a:cubicBezTo>
                <a:cubicBezTo>
                  <a:pt x="137" y="68"/>
                  <a:pt x="137" y="68"/>
                  <a:pt x="137" y="68"/>
                </a:cubicBezTo>
                <a:cubicBezTo>
                  <a:pt x="137" y="68"/>
                  <a:pt x="140" y="67"/>
                  <a:pt x="140" y="67"/>
                </a:cubicBezTo>
                <a:cubicBezTo>
                  <a:pt x="140" y="67"/>
                  <a:pt x="140" y="67"/>
                  <a:pt x="140" y="67"/>
                </a:cubicBezTo>
                <a:cubicBezTo>
                  <a:pt x="140" y="67"/>
                  <a:pt x="140" y="67"/>
                  <a:pt x="140" y="67"/>
                </a:cubicBezTo>
                <a:cubicBezTo>
                  <a:pt x="141" y="66"/>
                  <a:pt x="142" y="64"/>
                  <a:pt x="142" y="63"/>
                </a:cubicBezTo>
                <a:cubicBezTo>
                  <a:pt x="142" y="63"/>
                  <a:pt x="142" y="63"/>
                  <a:pt x="142" y="63"/>
                </a:cubicBezTo>
                <a:cubicBezTo>
                  <a:pt x="142" y="59"/>
                  <a:pt x="139" y="56"/>
                  <a:pt x="134" y="56"/>
                </a:cubicBezTo>
                <a:cubicBezTo>
                  <a:pt x="134" y="56"/>
                  <a:pt x="134" y="56"/>
                  <a:pt x="134" y="56"/>
                </a:cubicBezTo>
                <a:cubicBezTo>
                  <a:pt x="129" y="56"/>
                  <a:pt x="126" y="62"/>
                  <a:pt x="122" y="69"/>
                </a:cubicBezTo>
                <a:cubicBezTo>
                  <a:pt x="122" y="69"/>
                  <a:pt x="122" y="69"/>
                  <a:pt x="122" y="69"/>
                </a:cubicBezTo>
                <a:cubicBezTo>
                  <a:pt x="123" y="64"/>
                  <a:pt x="127" y="60"/>
                  <a:pt x="127" y="53"/>
                </a:cubicBezTo>
                <a:cubicBezTo>
                  <a:pt x="127" y="52"/>
                  <a:pt x="127" y="51"/>
                  <a:pt x="127" y="50"/>
                </a:cubicBezTo>
                <a:cubicBezTo>
                  <a:pt x="125" y="40"/>
                  <a:pt x="119" y="36"/>
                  <a:pt x="108" y="36"/>
                </a:cubicBezTo>
                <a:cubicBezTo>
                  <a:pt x="107" y="36"/>
                  <a:pt x="107" y="36"/>
                  <a:pt x="107" y="36"/>
                </a:cubicBezTo>
                <a:cubicBezTo>
                  <a:pt x="103" y="36"/>
                  <a:pt x="97" y="38"/>
                  <a:pt x="92" y="42"/>
                </a:cubicBezTo>
                <a:cubicBezTo>
                  <a:pt x="92" y="42"/>
                  <a:pt x="92" y="42"/>
                  <a:pt x="92" y="42"/>
                </a:cubicBezTo>
                <a:cubicBezTo>
                  <a:pt x="92" y="42"/>
                  <a:pt x="92" y="42"/>
                  <a:pt x="92" y="42"/>
                </a:cubicBezTo>
                <a:cubicBezTo>
                  <a:pt x="90" y="41"/>
                  <a:pt x="88" y="40"/>
                  <a:pt x="86" y="40"/>
                </a:cubicBezTo>
                <a:cubicBezTo>
                  <a:pt x="80" y="40"/>
                  <a:pt x="75" y="44"/>
                  <a:pt x="73" y="46"/>
                </a:cubicBezTo>
                <a:cubicBezTo>
                  <a:pt x="73" y="46"/>
                  <a:pt x="73" y="46"/>
                  <a:pt x="73" y="46"/>
                </a:cubicBezTo>
                <a:cubicBezTo>
                  <a:pt x="73" y="46"/>
                  <a:pt x="73" y="46"/>
                  <a:pt x="73" y="46"/>
                </a:cubicBezTo>
                <a:cubicBezTo>
                  <a:pt x="67" y="46"/>
                  <a:pt x="63" y="46"/>
                  <a:pt x="59" y="54"/>
                </a:cubicBezTo>
                <a:cubicBezTo>
                  <a:pt x="58" y="56"/>
                  <a:pt x="58" y="58"/>
                  <a:pt x="58" y="60"/>
                </a:cubicBezTo>
                <a:cubicBezTo>
                  <a:pt x="58" y="61"/>
                  <a:pt x="58" y="61"/>
                  <a:pt x="58" y="62"/>
                </a:cubicBezTo>
                <a:cubicBezTo>
                  <a:pt x="58" y="66"/>
                  <a:pt x="59" y="70"/>
                  <a:pt x="62" y="74"/>
                </a:cubicBezTo>
                <a:cubicBezTo>
                  <a:pt x="65" y="77"/>
                  <a:pt x="68" y="80"/>
                  <a:pt x="72" y="80"/>
                </a:cubicBezTo>
                <a:cubicBezTo>
                  <a:pt x="74" y="80"/>
                  <a:pt x="77" y="78"/>
                  <a:pt x="79" y="75"/>
                </a:cubicBezTo>
                <a:cubicBezTo>
                  <a:pt x="79" y="75"/>
                  <a:pt x="79" y="75"/>
                  <a:pt x="79" y="75"/>
                </a:cubicBezTo>
                <a:cubicBezTo>
                  <a:pt x="78" y="78"/>
                  <a:pt x="78" y="79"/>
                  <a:pt x="78" y="81"/>
                </a:cubicBezTo>
                <a:cubicBezTo>
                  <a:pt x="76" y="84"/>
                  <a:pt x="69" y="90"/>
                  <a:pt x="66" y="92"/>
                </a:cubicBezTo>
                <a:cubicBezTo>
                  <a:pt x="60" y="96"/>
                  <a:pt x="52" y="100"/>
                  <a:pt x="44" y="102"/>
                </a:cubicBezTo>
                <a:cubicBezTo>
                  <a:pt x="41" y="103"/>
                  <a:pt x="38" y="103"/>
                  <a:pt x="36" y="103"/>
                </a:cubicBezTo>
                <a:cubicBezTo>
                  <a:pt x="20" y="103"/>
                  <a:pt x="9" y="92"/>
                  <a:pt x="0" y="84"/>
                </a:cubicBezTo>
                <a:cubicBezTo>
                  <a:pt x="1" y="84"/>
                  <a:pt x="1" y="84"/>
                  <a:pt x="1" y="84"/>
                </a:cubicBezTo>
                <a:cubicBezTo>
                  <a:pt x="4" y="86"/>
                  <a:pt x="13" y="92"/>
                  <a:pt x="14" y="93"/>
                </a:cubicBezTo>
                <a:cubicBezTo>
                  <a:pt x="19" y="97"/>
                  <a:pt x="25" y="100"/>
                  <a:pt x="33" y="100"/>
                </a:cubicBezTo>
                <a:cubicBezTo>
                  <a:pt x="36" y="100"/>
                  <a:pt x="40" y="99"/>
                  <a:pt x="44" y="98"/>
                </a:cubicBezTo>
                <a:cubicBezTo>
                  <a:pt x="48" y="96"/>
                  <a:pt x="52" y="92"/>
                  <a:pt x="54" y="88"/>
                </a:cubicBezTo>
                <a:cubicBezTo>
                  <a:pt x="54" y="86"/>
                  <a:pt x="54" y="85"/>
                  <a:pt x="54" y="83"/>
                </a:cubicBezTo>
                <a:cubicBezTo>
                  <a:pt x="54" y="80"/>
                  <a:pt x="53" y="77"/>
                  <a:pt x="52" y="76"/>
                </a:cubicBezTo>
                <a:cubicBezTo>
                  <a:pt x="50" y="71"/>
                  <a:pt x="45" y="69"/>
                  <a:pt x="40" y="69"/>
                </a:cubicBezTo>
                <a:cubicBezTo>
                  <a:pt x="37" y="69"/>
                  <a:pt x="34" y="71"/>
                  <a:pt x="34" y="74"/>
                </a:cubicBezTo>
                <a:cubicBezTo>
                  <a:pt x="34" y="76"/>
                  <a:pt x="34" y="78"/>
                  <a:pt x="36" y="81"/>
                </a:cubicBezTo>
                <a:cubicBezTo>
                  <a:pt x="36" y="81"/>
                  <a:pt x="36" y="81"/>
                  <a:pt x="36" y="81"/>
                </a:cubicBezTo>
                <a:cubicBezTo>
                  <a:pt x="36" y="81"/>
                  <a:pt x="36" y="81"/>
                  <a:pt x="36" y="81"/>
                </a:cubicBezTo>
                <a:cubicBezTo>
                  <a:pt x="36" y="80"/>
                  <a:pt x="36" y="80"/>
                  <a:pt x="36" y="79"/>
                </a:cubicBezTo>
                <a:cubicBezTo>
                  <a:pt x="36" y="78"/>
                  <a:pt x="35" y="76"/>
                  <a:pt x="35" y="74"/>
                </a:cubicBezTo>
                <a:cubicBezTo>
                  <a:pt x="35" y="74"/>
                  <a:pt x="35" y="74"/>
                  <a:pt x="35" y="74"/>
                </a:cubicBezTo>
                <a:cubicBezTo>
                  <a:pt x="35" y="74"/>
                  <a:pt x="35" y="74"/>
                  <a:pt x="35" y="74"/>
                </a:cubicBezTo>
                <a:cubicBezTo>
                  <a:pt x="36" y="73"/>
                  <a:pt x="37" y="72"/>
                  <a:pt x="38" y="72"/>
                </a:cubicBezTo>
                <a:cubicBezTo>
                  <a:pt x="39" y="72"/>
                  <a:pt x="39" y="72"/>
                  <a:pt x="39" y="72"/>
                </a:cubicBezTo>
                <a:cubicBezTo>
                  <a:pt x="39" y="72"/>
                  <a:pt x="40" y="72"/>
                  <a:pt x="40" y="72"/>
                </a:cubicBezTo>
                <a:cubicBezTo>
                  <a:pt x="41" y="72"/>
                  <a:pt x="41" y="72"/>
                  <a:pt x="41" y="72"/>
                </a:cubicBezTo>
                <a:cubicBezTo>
                  <a:pt x="42" y="72"/>
                  <a:pt x="42" y="72"/>
                  <a:pt x="42" y="72"/>
                </a:cubicBezTo>
                <a:cubicBezTo>
                  <a:pt x="42" y="72"/>
                  <a:pt x="42" y="72"/>
                  <a:pt x="42" y="72"/>
                </a:cubicBezTo>
                <a:cubicBezTo>
                  <a:pt x="42" y="72"/>
                  <a:pt x="42" y="72"/>
                  <a:pt x="42" y="72"/>
                </a:cubicBezTo>
                <a:cubicBezTo>
                  <a:pt x="42" y="72"/>
                  <a:pt x="42" y="72"/>
                  <a:pt x="42" y="72"/>
                </a:cubicBezTo>
                <a:cubicBezTo>
                  <a:pt x="42" y="72"/>
                  <a:pt x="42" y="72"/>
                  <a:pt x="42" y="72"/>
                </a:cubicBezTo>
                <a:cubicBezTo>
                  <a:pt x="42" y="72"/>
                  <a:pt x="42" y="72"/>
                  <a:pt x="42" y="72"/>
                </a:cubicBezTo>
                <a:cubicBezTo>
                  <a:pt x="44" y="75"/>
                  <a:pt x="45" y="77"/>
                  <a:pt x="45" y="80"/>
                </a:cubicBezTo>
                <a:cubicBezTo>
                  <a:pt x="45" y="83"/>
                  <a:pt x="43" y="85"/>
                  <a:pt x="41" y="87"/>
                </a:cubicBezTo>
                <a:cubicBezTo>
                  <a:pt x="38" y="89"/>
                  <a:pt x="35" y="90"/>
                  <a:pt x="32" y="90"/>
                </a:cubicBezTo>
                <a:cubicBezTo>
                  <a:pt x="26" y="90"/>
                  <a:pt x="19" y="86"/>
                  <a:pt x="17" y="75"/>
                </a:cubicBezTo>
                <a:cubicBezTo>
                  <a:pt x="17" y="75"/>
                  <a:pt x="17" y="72"/>
                  <a:pt x="17" y="70"/>
                </a:cubicBezTo>
                <a:cubicBezTo>
                  <a:pt x="17" y="69"/>
                  <a:pt x="17" y="68"/>
                  <a:pt x="17" y="67"/>
                </a:cubicBezTo>
                <a:cubicBezTo>
                  <a:pt x="18" y="66"/>
                  <a:pt x="21" y="63"/>
                  <a:pt x="23" y="61"/>
                </a:cubicBezTo>
                <a:cubicBezTo>
                  <a:pt x="23" y="61"/>
                  <a:pt x="23" y="61"/>
                  <a:pt x="23" y="61"/>
                </a:cubicBezTo>
                <a:cubicBezTo>
                  <a:pt x="23" y="61"/>
                  <a:pt x="23" y="61"/>
                  <a:pt x="23" y="61"/>
                </a:cubicBezTo>
                <a:cubicBezTo>
                  <a:pt x="22" y="58"/>
                  <a:pt x="22" y="55"/>
                  <a:pt x="22" y="53"/>
                </a:cubicBezTo>
                <a:cubicBezTo>
                  <a:pt x="22" y="49"/>
                  <a:pt x="23" y="45"/>
                  <a:pt x="25" y="42"/>
                </a:cubicBezTo>
                <a:cubicBezTo>
                  <a:pt x="27" y="38"/>
                  <a:pt x="31" y="41"/>
                  <a:pt x="35" y="38"/>
                </a:cubicBezTo>
                <a:cubicBezTo>
                  <a:pt x="39" y="36"/>
                  <a:pt x="39" y="29"/>
                  <a:pt x="46" y="28"/>
                </a:cubicBezTo>
                <a:cubicBezTo>
                  <a:pt x="47" y="27"/>
                  <a:pt x="49" y="27"/>
                  <a:pt x="50" y="27"/>
                </a:cubicBezTo>
                <a:cubicBezTo>
                  <a:pt x="62" y="27"/>
                  <a:pt x="67" y="40"/>
                  <a:pt x="77" y="40"/>
                </a:cubicBezTo>
                <a:cubicBezTo>
                  <a:pt x="80" y="40"/>
                  <a:pt x="83" y="39"/>
                  <a:pt x="86" y="37"/>
                </a:cubicBezTo>
                <a:cubicBezTo>
                  <a:pt x="89" y="36"/>
                  <a:pt x="91" y="33"/>
                  <a:pt x="91" y="30"/>
                </a:cubicBezTo>
                <a:cubicBezTo>
                  <a:pt x="91" y="28"/>
                  <a:pt x="90" y="26"/>
                  <a:pt x="88" y="24"/>
                </a:cubicBezTo>
                <a:cubicBezTo>
                  <a:pt x="87" y="23"/>
                  <a:pt x="85" y="22"/>
                  <a:pt x="82" y="22"/>
                </a:cubicBezTo>
                <a:cubicBezTo>
                  <a:pt x="81" y="22"/>
                  <a:pt x="81" y="22"/>
                  <a:pt x="81" y="22"/>
                </a:cubicBezTo>
                <a:cubicBezTo>
                  <a:pt x="79" y="22"/>
                  <a:pt x="77" y="23"/>
                  <a:pt x="77" y="26"/>
                </a:cubicBezTo>
                <a:cubicBezTo>
                  <a:pt x="77" y="27"/>
                  <a:pt x="77" y="27"/>
                  <a:pt x="77" y="27"/>
                </a:cubicBezTo>
                <a:cubicBezTo>
                  <a:pt x="78" y="28"/>
                  <a:pt x="78" y="29"/>
                  <a:pt x="79" y="29"/>
                </a:cubicBezTo>
                <a:cubicBezTo>
                  <a:pt x="79" y="30"/>
                  <a:pt x="79" y="30"/>
                  <a:pt x="79" y="30"/>
                </a:cubicBezTo>
                <a:cubicBezTo>
                  <a:pt x="79" y="30"/>
                  <a:pt x="79" y="30"/>
                  <a:pt x="79" y="30"/>
                </a:cubicBezTo>
                <a:cubicBezTo>
                  <a:pt x="79" y="30"/>
                  <a:pt x="79" y="30"/>
                  <a:pt x="79" y="30"/>
                </a:cubicBezTo>
                <a:cubicBezTo>
                  <a:pt x="79" y="30"/>
                  <a:pt x="79" y="30"/>
                  <a:pt x="79" y="30"/>
                </a:cubicBezTo>
                <a:cubicBezTo>
                  <a:pt x="80" y="30"/>
                  <a:pt x="80" y="30"/>
                  <a:pt x="80" y="30"/>
                </a:cubicBezTo>
                <a:cubicBezTo>
                  <a:pt x="80" y="30"/>
                  <a:pt x="80" y="30"/>
                  <a:pt x="80" y="30"/>
                </a:cubicBezTo>
                <a:cubicBezTo>
                  <a:pt x="80" y="30"/>
                  <a:pt x="80" y="30"/>
                  <a:pt x="80" y="30"/>
                </a:cubicBezTo>
                <a:cubicBezTo>
                  <a:pt x="80" y="30"/>
                  <a:pt x="80" y="30"/>
                  <a:pt x="80" y="30"/>
                </a:cubicBezTo>
                <a:cubicBezTo>
                  <a:pt x="79" y="30"/>
                  <a:pt x="79" y="30"/>
                  <a:pt x="79" y="30"/>
                </a:cubicBezTo>
                <a:cubicBezTo>
                  <a:pt x="79" y="30"/>
                  <a:pt x="79" y="30"/>
                  <a:pt x="79" y="30"/>
                </a:cubicBezTo>
                <a:cubicBezTo>
                  <a:pt x="79" y="29"/>
                  <a:pt x="79" y="29"/>
                  <a:pt x="79" y="29"/>
                </a:cubicBezTo>
                <a:cubicBezTo>
                  <a:pt x="79" y="29"/>
                  <a:pt x="79" y="28"/>
                  <a:pt x="79" y="27"/>
                </a:cubicBezTo>
                <a:cubicBezTo>
                  <a:pt x="79" y="26"/>
                  <a:pt x="79" y="25"/>
                  <a:pt x="80" y="25"/>
                </a:cubicBezTo>
                <a:cubicBezTo>
                  <a:pt x="80" y="24"/>
                  <a:pt x="81" y="24"/>
                  <a:pt x="82" y="24"/>
                </a:cubicBezTo>
                <a:cubicBezTo>
                  <a:pt x="84" y="24"/>
                  <a:pt x="87" y="26"/>
                  <a:pt x="88" y="30"/>
                </a:cubicBezTo>
                <a:cubicBezTo>
                  <a:pt x="88" y="31"/>
                  <a:pt x="88" y="31"/>
                  <a:pt x="88" y="31"/>
                </a:cubicBezTo>
                <a:cubicBezTo>
                  <a:pt x="88" y="35"/>
                  <a:pt x="83" y="38"/>
                  <a:pt x="79" y="38"/>
                </a:cubicBezTo>
                <a:cubicBezTo>
                  <a:pt x="77" y="38"/>
                  <a:pt x="76" y="38"/>
                  <a:pt x="74" y="37"/>
                </a:cubicBezTo>
                <a:cubicBezTo>
                  <a:pt x="67" y="33"/>
                  <a:pt x="61" y="27"/>
                  <a:pt x="61" y="21"/>
                </a:cubicBezTo>
                <a:cubicBezTo>
                  <a:pt x="61" y="17"/>
                  <a:pt x="63" y="14"/>
                  <a:pt x="66" y="10"/>
                </a:cubicBezTo>
                <a:cubicBezTo>
                  <a:pt x="69" y="7"/>
                  <a:pt x="75" y="6"/>
                  <a:pt x="79" y="6"/>
                </a:cubicBezTo>
                <a:cubicBezTo>
                  <a:pt x="82" y="6"/>
                  <a:pt x="84" y="6"/>
                  <a:pt x="85" y="7"/>
                </a:cubicBezTo>
                <a:cubicBezTo>
                  <a:pt x="85" y="7"/>
                  <a:pt x="85" y="7"/>
                  <a:pt x="85" y="7"/>
                </a:cubicBezTo>
                <a:cubicBezTo>
                  <a:pt x="85" y="7"/>
                  <a:pt x="85" y="7"/>
                  <a:pt x="85" y="7"/>
                </a:cubicBezTo>
                <a:cubicBezTo>
                  <a:pt x="89" y="2"/>
                  <a:pt x="92" y="0"/>
                  <a:pt x="100" y="0"/>
                </a:cubicBezTo>
                <a:cubicBezTo>
                  <a:pt x="101" y="0"/>
                  <a:pt x="102" y="0"/>
                  <a:pt x="103" y="0"/>
                </a:cubicBezTo>
                <a:close/>
              </a:path>
            </a:pathLst>
          </a:custGeom>
          <a:solidFill>
            <a:srgbClr val="BBE4F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9" name="PA_任意多边形 285"/>
          <p:cNvSpPr>
            <a:spLocks/>
          </p:cNvSpPr>
          <p:nvPr>
            <p:custDataLst>
              <p:tags r:id="rId148"/>
            </p:custDataLst>
          </p:nvPr>
        </p:nvSpPr>
        <p:spPr bwMode="auto">
          <a:xfrm>
            <a:off x="2036763" y="4787900"/>
            <a:ext cx="400050" cy="255588"/>
          </a:xfrm>
          <a:custGeom>
            <a:avLst/>
            <a:gdLst>
              <a:gd name="T0" fmla="*/ 103 w 168"/>
              <a:gd name="T1" fmla="*/ 1 h 107"/>
              <a:gd name="T2" fmla="*/ 85 w 168"/>
              <a:gd name="T3" fmla="*/ 8 h 107"/>
              <a:gd name="T4" fmla="*/ 66 w 168"/>
              <a:gd name="T5" fmla="*/ 11 h 107"/>
              <a:gd name="T6" fmla="*/ 74 w 168"/>
              <a:gd name="T7" fmla="*/ 38 h 107"/>
              <a:gd name="T8" fmla="*/ 88 w 168"/>
              <a:gd name="T9" fmla="*/ 31 h 107"/>
              <a:gd name="T10" fmla="*/ 79 w 168"/>
              <a:gd name="T11" fmla="*/ 30 h 107"/>
              <a:gd name="T12" fmla="*/ 79 w 168"/>
              <a:gd name="T13" fmla="*/ 31 h 107"/>
              <a:gd name="T14" fmla="*/ 77 w 168"/>
              <a:gd name="T15" fmla="*/ 28 h 107"/>
              <a:gd name="T16" fmla="*/ 81 w 168"/>
              <a:gd name="T17" fmla="*/ 23 h 107"/>
              <a:gd name="T18" fmla="*/ 86 w 168"/>
              <a:gd name="T19" fmla="*/ 38 h 107"/>
              <a:gd name="T20" fmla="*/ 46 w 168"/>
              <a:gd name="T21" fmla="*/ 29 h 107"/>
              <a:gd name="T22" fmla="*/ 35 w 168"/>
              <a:gd name="T23" fmla="*/ 39 h 107"/>
              <a:gd name="T24" fmla="*/ 25 w 168"/>
              <a:gd name="T25" fmla="*/ 43 h 107"/>
              <a:gd name="T26" fmla="*/ 23 w 168"/>
              <a:gd name="T27" fmla="*/ 62 h 107"/>
              <a:gd name="T28" fmla="*/ 18 w 168"/>
              <a:gd name="T29" fmla="*/ 68 h 107"/>
              <a:gd name="T30" fmla="*/ 17 w 168"/>
              <a:gd name="T31" fmla="*/ 76 h 107"/>
              <a:gd name="T32" fmla="*/ 42 w 168"/>
              <a:gd name="T33" fmla="*/ 73 h 107"/>
              <a:gd name="T34" fmla="*/ 38 w 168"/>
              <a:gd name="T35" fmla="*/ 73 h 107"/>
              <a:gd name="T36" fmla="*/ 35 w 168"/>
              <a:gd name="T37" fmla="*/ 75 h 107"/>
              <a:gd name="T38" fmla="*/ 36 w 168"/>
              <a:gd name="T39" fmla="*/ 82 h 107"/>
              <a:gd name="T40" fmla="*/ 52 w 168"/>
              <a:gd name="T41" fmla="*/ 76 h 107"/>
              <a:gd name="T42" fmla="*/ 54 w 168"/>
              <a:gd name="T43" fmla="*/ 89 h 107"/>
              <a:gd name="T44" fmla="*/ 44 w 168"/>
              <a:gd name="T45" fmla="*/ 99 h 107"/>
              <a:gd name="T46" fmla="*/ 14 w 168"/>
              <a:gd name="T47" fmla="*/ 94 h 107"/>
              <a:gd name="T48" fmla="*/ 0 w 168"/>
              <a:gd name="T49" fmla="*/ 85 h 107"/>
              <a:gd name="T50" fmla="*/ 44 w 168"/>
              <a:gd name="T51" fmla="*/ 103 h 107"/>
              <a:gd name="T52" fmla="*/ 66 w 168"/>
              <a:gd name="T53" fmla="*/ 93 h 107"/>
              <a:gd name="T54" fmla="*/ 78 w 168"/>
              <a:gd name="T55" fmla="*/ 82 h 107"/>
              <a:gd name="T56" fmla="*/ 79 w 168"/>
              <a:gd name="T57" fmla="*/ 76 h 107"/>
              <a:gd name="T58" fmla="*/ 58 w 168"/>
              <a:gd name="T59" fmla="*/ 61 h 107"/>
              <a:gd name="T60" fmla="*/ 59 w 168"/>
              <a:gd name="T61" fmla="*/ 55 h 107"/>
              <a:gd name="T62" fmla="*/ 73 w 168"/>
              <a:gd name="T63" fmla="*/ 47 h 107"/>
              <a:gd name="T64" fmla="*/ 92 w 168"/>
              <a:gd name="T65" fmla="*/ 43 h 107"/>
              <a:gd name="T66" fmla="*/ 108 w 168"/>
              <a:gd name="T67" fmla="*/ 37 h 107"/>
              <a:gd name="T68" fmla="*/ 127 w 168"/>
              <a:gd name="T69" fmla="*/ 51 h 107"/>
              <a:gd name="T70" fmla="*/ 122 w 168"/>
              <a:gd name="T71" fmla="*/ 70 h 107"/>
              <a:gd name="T72" fmla="*/ 134 w 168"/>
              <a:gd name="T73" fmla="*/ 57 h 107"/>
              <a:gd name="T74" fmla="*/ 142 w 168"/>
              <a:gd name="T75" fmla="*/ 64 h 107"/>
              <a:gd name="T76" fmla="*/ 140 w 168"/>
              <a:gd name="T77" fmla="*/ 68 h 107"/>
              <a:gd name="T78" fmla="*/ 137 w 168"/>
              <a:gd name="T79" fmla="*/ 69 h 107"/>
              <a:gd name="T80" fmla="*/ 132 w 168"/>
              <a:gd name="T81" fmla="*/ 60 h 107"/>
              <a:gd name="T82" fmla="*/ 131 w 168"/>
              <a:gd name="T83" fmla="*/ 77 h 107"/>
              <a:gd name="T84" fmla="*/ 150 w 168"/>
              <a:gd name="T85" fmla="*/ 80 h 107"/>
              <a:gd name="T86" fmla="*/ 166 w 168"/>
              <a:gd name="T87" fmla="*/ 67 h 107"/>
              <a:gd name="T88" fmla="*/ 167 w 168"/>
              <a:gd name="T89" fmla="*/ 56 h 107"/>
              <a:gd name="T90" fmla="*/ 165 w 168"/>
              <a:gd name="T91" fmla="*/ 51 h 107"/>
              <a:gd name="T92" fmla="*/ 164 w 168"/>
              <a:gd name="T93" fmla="*/ 47 h 107"/>
              <a:gd name="T94" fmla="*/ 154 w 168"/>
              <a:gd name="T95" fmla="*/ 32 h 107"/>
              <a:gd name="T96" fmla="*/ 131 w 168"/>
              <a:gd name="T97" fmla="*/ 41 h 107"/>
              <a:gd name="T98" fmla="*/ 125 w 168"/>
              <a:gd name="T99" fmla="*/ 37 h 107"/>
              <a:gd name="T100" fmla="*/ 130 w 168"/>
              <a:gd name="T101" fmla="*/ 24 h 107"/>
              <a:gd name="T102" fmla="*/ 137 w 168"/>
              <a:gd name="T103" fmla="*/ 25 h 107"/>
              <a:gd name="T104" fmla="*/ 137 w 168"/>
              <a:gd name="T105" fmla="*/ 31 h 107"/>
              <a:gd name="T106" fmla="*/ 127 w 168"/>
              <a:gd name="T107" fmla="*/ 32 h 107"/>
              <a:gd name="T108" fmla="*/ 143 w 168"/>
              <a:gd name="T109" fmla="*/ 13 h 107"/>
              <a:gd name="T110" fmla="*/ 113 w 168"/>
              <a:gd name="T111" fmla="*/ 8 h 107"/>
              <a:gd name="T112" fmla="*/ 103 w 168"/>
              <a:gd name="T113" fmla="*/ 1 h 1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68" h="107">
                <a:moveTo>
                  <a:pt x="103" y="1"/>
                </a:moveTo>
                <a:cubicBezTo>
                  <a:pt x="93" y="0"/>
                  <a:pt x="89" y="3"/>
                  <a:pt x="85" y="8"/>
                </a:cubicBezTo>
                <a:cubicBezTo>
                  <a:pt x="81" y="6"/>
                  <a:pt x="71" y="7"/>
                  <a:pt x="66" y="11"/>
                </a:cubicBezTo>
                <a:cubicBezTo>
                  <a:pt x="56" y="22"/>
                  <a:pt x="64" y="33"/>
                  <a:pt x="74" y="38"/>
                </a:cubicBezTo>
                <a:cubicBezTo>
                  <a:pt x="80" y="40"/>
                  <a:pt x="89" y="38"/>
                  <a:pt x="88" y="31"/>
                </a:cubicBezTo>
                <a:cubicBezTo>
                  <a:pt x="87" y="24"/>
                  <a:pt x="77" y="22"/>
                  <a:pt x="79" y="30"/>
                </a:cubicBezTo>
                <a:cubicBezTo>
                  <a:pt x="81" y="30"/>
                  <a:pt x="80" y="31"/>
                  <a:pt x="79" y="31"/>
                </a:cubicBezTo>
                <a:cubicBezTo>
                  <a:pt x="79" y="31"/>
                  <a:pt x="78" y="30"/>
                  <a:pt x="77" y="28"/>
                </a:cubicBezTo>
                <a:cubicBezTo>
                  <a:pt x="77" y="25"/>
                  <a:pt x="79" y="23"/>
                  <a:pt x="81" y="23"/>
                </a:cubicBezTo>
                <a:cubicBezTo>
                  <a:pt x="90" y="22"/>
                  <a:pt x="95" y="33"/>
                  <a:pt x="86" y="38"/>
                </a:cubicBezTo>
                <a:cubicBezTo>
                  <a:pt x="67" y="49"/>
                  <a:pt x="65" y="24"/>
                  <a:pt x="46" y="29"/>
                </a:cubicBezTo>
                <a:cubicBezTo>
                  <a:pt x="39" y="30"/>
                  <a:pt x="39" y="37"/>
                  <a:pt x="35" y="39"/>
                </a:cubicBezTo>
                <a:cubicBezTo>
                  <a:pt x="31" y="42"/>
                  <a:pt x="28" y="40"/>
                  <a:pt x="25" y="43"/>
                </a:cubicBezTo>
                <a:cubicBezTo>
                  <a:pt x="21" y="48"/>
                  <a:pt x="21" y="55"/>
                  <a:pt x="23" y="62"/>
                </a:cubicBezTo>
                <a:cubicBezTo>
                  <a:pt x="21" y="64"/>
                  <a:pt x="18" y="67"/>
                  <a:pt x="18" y="68"/>
                </a:cubicBezTo>
                <a:cubicBezTo>
                  <a:pt x="16" y="70"/>
                  <a:pt x="17" y="76"/>
                  <a:pt x="17" y="76"/>
                </a:cubicBezTo>
                <a:cubicBezTo>
                  <a:pt x="22" y="103"/>
                  <a:pt x="54" y="90"/>
                  <a:pt x="42" y="73"/>
                </a:cubicBezTo>
                <a:cubicBezTo>
                  <a:pt x="42" y="73"/>
                  <a:pt x="39" y="73"/>
                  <a:pt x="38" y="73"/>
                </a:cubicBezTo>
                <a:cubicBezTo>
                  <a:pt x="37" y="73"/>
                  <a:pt x="36" y="74"/>
                  <a:pt x="35" y="75"/>
                </a:cubicBezTo>
                <a:cubicBezTo>
                  <a:pt x="36" y="78"/>
                  <a:pt x="37" y="80"/>
                  <a:pt x="36" y="82"/>
                </a:cubicBezTo>
                <a:cubicBezTo>
                  <a:pt x="27" y="67"/>
                  <a:pt x="47" y="67"/>
                  <a:pt x="52" y="76"/>
                </a:cubicBezTo>
                <a:cubicBezTo>
                  <a:pt x="54" y="79"/>
                  <a:pt x="55" y="84"/>
                  <a:pt x="54" y="89"/>
                </a:cubicBezTo>
                <a:cubicBezTo>
                  <a:pt x="52" y="94"/>
                  <a:pt x="48" y="97"/>
                  <a:pt x="44" y="99"/>
                </a:cubicBezTo>
                <a:cubicBezTo>
                  <a:pt x="32" y="104"/>
                  <a:pt x="21" y="100"/>
                  <a:pt x="14" y="94"/>
                </a:cubicBezTo>
                <a:cubicBezTo>
                  <a:pt x="13" y="93"/>
                  <a:pt x="4" y="87"/>
                  <a:pt x="0" y="85"/>
                </a:cubicBezTo>
                <a:cubicBezTo>
                  <a:pt x="10" y="94"/>
                  <a:pt x="23" y="107"/>
                  <a:pt x="44" y="103"/>
                </a:cubicBezTo>
                <a:cubicBezTo>
                  <a:pt x="52" y="101"/>
                  <a:pt x="60" y="97"/>
                  <a:pt x="66" y="93"/>
                </a:cubicBezTo>
                <a:cubicBezTo>
                  <a:pt x="69" y="91"/>
                  <a:pt x="76" y="85"/>
                  <a:pt x="78" y="82"/>
                </a:cubicBezTo>
                <a:cubicBezTo>
                  <a:pt x="78" y="80"/>
                  <a:pt x="78" y="79"/>
                  <a:pt x="79" y="76"/>
                </a:cubicBezTo>
                <a:cubicBezTo>
                  <a:pt x="70" y="88"/>
                  <a:pt x="57" y="73"/>
                  <a:pt x="58" y="61"/>
                </a:cubicBezTo>
                <a:cubicBezTo>
                  <a:pt x="58" y="59"/>
                  <a:pt x="58" y="57"/>
                  <a:pt x="59" y="55"/>
                </a:cubicBezTo>
                <a:cubicBezTo>
                  <a:pt x="62" y="47"/>
                  <a:pt x="67" y="47"/>
                  <a:pt x="73" y="47"/>
                </a:cubicBezTo>
                <a:cubicBezTo>
                  <a:pt x="75" y="44"/>
                  <a:pt x="83" y="39"/>
                  <a:pt x="92" y="43"/>
                </a:cubicBezTo>
                <a:cubicBezTo>
                  <a:pt x="97" y="39"/>
                  <a:pt x="104" y="36"/>
                  <a:pt x="108" y="37"/>
                </a:cubicBezTo>
                <a:cubicBezTo>
                  <a:pt x="119" y="37"/>
                  <a:pt x="125" y="41"/>
                  <a:pt x="127" y="51"/>
                </a:cubicBezTo>
                <a:cubicBezTo>
                  <a:pt x="128" y="59"/>
                  <a:pt x="124" y="65"/>
                  <a:pt x="122" y="70"/>
                </a:cubicBezTo>
                <a:cubicBezTo>
                  <a:pt x="126" y="63"/>
                  <a:pt x="129" y="57"/>
                  <a:pt x="134" y="57"/>
                </a:cubicBezTo>
                <a:cubicBezTo>
                  <a:pt x="140" y="57"/>
                  <a:pt x="142" y="61"/>
                  <a:pt x="142" y="64"/>
                </a:cubicBezTo>
                <a:cubicBezTo>
                  <a:pt x="142" y="65"/>
                  <a:pt x="141" y="67"/>
                  <a:pt x="140" y="68"/>
                </a:cubicBezTo>
                <a:cubicBezTo>
                  <a:pt x="140" y="68"/>
                  <a:pt x="137" y="69"/>
                  <a:pt x="137" y="69"/>
                </a:cubicBezTo>
                <a:cubicBezTo>
                  <a:pt x="142" y="65"/>
                  <a:pt x="139" y="58"/>
                  <a:pt x="132" y="60"/>
                </a:cubicBezTo>
                <a:cubicBezTo>
                  <a:pt x="126" y="61"/>
                  <a:pt x="126" y="72"/>
                  <a:pt x="131" y="77"/>
                </a:cubicBezTo>
                <a:cubicBezTo>
                  <a:pt x="134" y="79"/>
                  <a:pt x="145" y="80"/>
                  <a:pt x="150" y="80"/>
                </a:cubicBezTo>
                <a:cubicBezTo>
                  <a:pt x="158" y="80"/>
                  <a:pt x="165" y="74"/>
                  <a:pt x="166" y="67"/>
                </a:cubicBezTo>
                <a:cubicBezTo>
                  <a:pt x="167" y="64"/>
                  <a:pt x="168" y="59"/>
                  <a:pt x="167" y="56"/>
                </a:cubicBezTo>
                <a:cubicBezTo>
                  <a:pt x="167" y="55"/>
                  <a:pt x="165" y="53"/>
                  <a:pt x="165" y="51"/>
                </a:cubicBezTo>
                <a:cubicBezTo>
                  <a:pt x="165" y="51"/>
                  <a:pt x="164" y="48"/>
                  <a:pt x="164" y="47"/>
                </a:cubicBezTo>
                <a:cubicBezTo>
                  <a:pt x="165" y="41"/>
                  <a:pt x="162" y="33"/>
                  <a:pt x="154" y="32"/>
                </a:cubicBezTo>
                <a:cubicBezTo>
                  <a:pt x="147" y="32"/>
                  <a:pt x="150" y="43"/>
                  <a:pt x="131" y="41"/>
                </a:cubicBezTo>
                <a:cubicBezTo>
                  <a:pt x="129" y="41"/>
                  <a:pt x="126" y="39"/>
                  <a:pt x="125" y="37"/>
                </a:cubicBezTo>
                <a:cubicBezTo>
                  <a:pt x="123" y="33"/>
                  <a:pt x="124" y="26"/>
                  <a:pt x="130" y="24"/>
                </a:cubicBezTo>
                <a:cubicBezTo>
                  <a:pt x="133" y="23"/>
                  <a:pt x="136" y="23"/>
                  <a:pt x="137" y="25"/>
                </a:cubicBezTo>
                <a:cubicBezTo>
                  <a:pt x="137" y="25"/>
                  <a:pt x="138" y="29"/>
                  <a:pt x="137" y="31"/>
                </a:cubicBezTo>
                <a:cubicBezTo>
                  <a:pt x="138" y="24"/>
                  <a:pt x="127" y="23"/>
                  <a:pt x="127" y="32"/>
                </a:cubicBezTo>
                <a:cubicBezTo>
                  <a:pt x="127" y="49"/>
                  <a:pt x="165" y="35"/>
                  <a:pt x="143" y="13"/>
                </a:cubicBezTo>
                <a:cubicBezTo>
                  <a:pt x="136" y="6"/>
                  <a:pt x="125" y="5"/>
                  <a:pt x="113" y="8"/>
                </a:cubicBezTo>
                <a:cubicBezTo>
                  <a:pt x="111" y="5"/>
                  <a:pt x="108" y="1"/>
                  <a:pt x="103" y="1"/>
                </a:cubicBezTo>
                <a:close/>
              </a:path>
            </a:pathLst>
          </a:custGeom>
          <a:solidFill>
            <a:srgbClr val="BBE4F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0" name="PA_任意多边形 286"/>
          <p:cNvSpPr>
            <a:spLocks/>
          </p:cNvSpPr>
          <p:nvPr>
            <p:custDataLst>
              <p:tags r:id="rId149"/>
            </p:custDataLst>
          </p:nvPr>
        </p:nvSpPr>
        <p:spPr bwMode="auto">
          <a:xfrm>
            <a:off x="2805113" y="4840288"/>
            <a:ext cx="266700" cy="119063"/>
          </a:xfrm>
          <a:custGeom>
            <a:avLst/>
            <a:gdLst>
              <a:gd name="T0" fmla="*/ 50 w 112"/>
              <a:gd name="T1" fmla="*/ 12 h 50"/>
              <a:gd name="T2" fmla="*/ 49 w 112"/>
              <a:gd name="T3" fmla="*/ 12 h 50"/>
              <a:gd name="T4" fmla="*/ 34 w 112"/>
              <a:gd name="T5" fmla="*/ 23 h 50"/>
              <a:gd name="T6" fmla="*/ 52 w 112"/>
              <a:gd name="T7" fmla="*/ 28 h 50"/>
              <a:gd name="T8" fmla="*/ 45 w 112"/>
              <a:gd name="T9" fmla="*/ 24 h 50"/>
              <a:gd name="T10" fmla="*/ 44 w 112"/>
              <a:gd name="T11" fmla="*/ 24 h 50"/>
              <a:gd name="T12" fmla="*/ 52 w 112"/>
              <a:gd name="T13" fmla="*/ 32 h 50"/>
              <a:gd name="T14" fmla="*/ 0 w 112"/>
              <a:gd name="T15" fmla="*/ 23 h 50"/>
              <a:gd name="T16" fmla="*/ 30 w 112"/>
              <a:gd name="T17" fmla="*/ 43 h 50"/>
              <a:gd name="T18" fmla="*/ 87 w 112"/>
              <a:gd name="T19" fmla="*/ 37 h 50"/>
              <a:gd name="T20" fmla="*/ 90 w 112"/>
              <a:gd name="T21" fmla="*/ 26 h 50"/>
              <a:gd name="T22" fmla="*/ 50 w 112"/>
              <a:gd name="T23" fmla="*/ 44 h 50"/>
              <a:gd name="T24" fmla="*/ 40 w 112"/>
              <a:gd name="T25" fmla="*/ 40 h 50"/>
              <a:gd name="T26" fmla="*/ 62 w 112"/>
              <a:gd name="T27" fmla="*/ 23 h 50"/>
              <a:gd name="T28" fmla="*/ 73 w 112"/>
              <a:gd name="T29" fmla="*/ 16 h 50"/>
              <a:gd name="T30" fmla="*/ 77 w 112"/>
              <a:gd name="T31" fmla="*/ 15 h 50"/>
              <a:gd name="T32" fmla="*/ 83 w 112"/>
              <a:gd name="T33" fmla="*/ 17 h 50"/>
              <a:gd name="T34" fmla="*/ 90 w 112"/>
              <a:gd name="T35" fmla="*/ 25 h 50"/>
              <a:gd name="T36" fmla="*/ 97 w 112"/>
              <a:gd name="T37" fmla="*/ 16 h 50"/>
              <a:gd name="T38" fmla="*/ 102 w 112"/>
              <a:gd name="T39" fmla="*/ 18 h 50"/>
              <a:gd name="T40" fmla="*/ 92 w 112"/>
              <a:gd name="T41" fmla="*/ 25 h 50"/>
              <a:gd name="T42" fmla="*/ 111 w 112"/>
              <a:gd name="T43" fmla="*/ 20 h 50"/>
              <a:gd name="T44" fmla="*/ 96 w 112"/>
              <a:gd name="T45" fmla="*/ 7 h 50"/>
              <a:gd name="T46" fmla="*/ 84 w 112"/>
              <a:gd name="T47" fmla="*/ 0 h 50"/>
              <a:gd name="T48" fmla="*/ 68 w 112"/>
              <a:gd name="T49" fmla="*/ 6 h 50"/>
              <a:gd name="T50" fmla="*/ 59 w 112"/>
              <a:gd name="T51" fmla="*/ 2 h 50"/>
              <a:gd name="T52" fmla="*/ 69 w 112"/>
              <a:gd name="T53" fmla="*/ 6 h 50"/>
              <a:gd name="T54" fmla="*/ 84 w 112"/>
              <a:gd name="T55" fmla="*/ 0 h 50"/>
              <a:gd name="T56" fmla="*/ 96 w 112"/>
              <a:gd name="T57" fmla="*/ 7 h 50"/>
              <a:gd name="T58" fmla="*/ 112 w 112"/>
              <a:gd name="T59" fmla="*/ 18 h 50"/>
              <a:gd name="T60" fmla="*/ 98 w 112"/>
              <a:gd name="T61" fmla="*/ 32 h 50"/>
              <a:gd name="T62" fmla="*/ 94 w 112"/>
              <a:gd name="T63" fmla="*/ 19 h 50"/>
              <a:gd name="T64" fmla="*/ 102 w 112"/>
              <a:gd name="T65" fmla="*/ 18 h 50"/>
              <a:gd name="T66" fmla="*/ 92 w 112"/>
              <a:gd name="T67" fmla="*/ 18 h 50"/>
              <a:gd name="T68" fmla="*/ 84 w 112"/>
              <a:gd name="T69" fmla="*/ 17 h 50"/>
              <a:gd name="T70" fmla="*/ 83 w 112"/>
              <a:gd name="T71" fmla="*/ 17 h 50"/>
              <a:gd name="T72" fmla="*/ 73 w 112"/>
              <a:gd name="T73" fmla="*/ 16 h 50"/>
              <a:gd name="T74" fmla="*/ 64 w 112"/>
              <a:gd name="T75" fmla="*/ 18 h 50"/>
              <a:gd name="T76" fmla="*/ 63 w 112"/>
              <a:gd name="T77" fmla="*/ 25 h 50"/>
              <a:gd name="T78" fmla="*/ 31 w 112"/>
              <a:gd name="T79" fmla="*/ 39 h 50"/>
              <a:gd name="T80" fmla="*/ 53 w 112"/>
              <a:gd name="T81" fmla="*/ 43 h 50"/>
              <a:gd name="T82" fmla="*/ 90 w 112"/>
              <a:gd name="T83" fmla="*/ 26 h 50"/>
              <a:gd name="T84" fmla="*/ 59 w 112"/>
              <a:gd name="T85" fmla="*/ 50 h 50"/>
              <a:gd name="T86" fmla="*/ 15 w 112"/>
              <a:gd name="T87" fmla="*/ 33 h 50"/>
              <a:gd name="T88" fmla="*/ 43 w 112"/>
              <a:gd name="T89" fmla="*/ 36 h 50"/>
              <a:gd name="T90" fmla="*/ 52 w 112"/>
              <a:gd name="T91" fmla="*/ 24 h 50"/>
              <a:gd name="T92" fmla="*/ 44 w 112"/>
              <a:gd name="T93" fmla="*/ 24 h 50"/>
              <a:gd name="T94" fmla="*/ 48 w 112"/>
              <a:gd name="T95" fmla="*/ 24 h 50"/>
              <a:gd name="T96" fmla="*/ 50 w 112"/>
              <a:gd name="T97" fmla="*/ 32 h 50"/>
              <a:gd name="T98" fmla="*/ 34 w 112"/>
              <a:gd name="T99" fmla="*/ 23 h 50"/>
              <a:gd name="T100" fmla="*/ 50 w 112"/>
              <a:gd name="T101" fmla="*/ 12 h 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12" h="50">
                <a:moveTo>
                  <a:pt x="59" y="2"/>
                </a:moveTo>
                <a:cubicBezTo>
                  <a:pt x="59" y="2"/>
                  <a:pt x="59" y="2"/>
                  <a:pt x="59" y="2"/>
                </a:cubicBezTo>
                <a:cubicBezTo>
                  <a:pt x="53" y="3"/>
                  <a:pt x="51" y="8"/>
                  <a:pt x="50" y="12"/>
                </a:cubicBezTo>
                <a:cubicBezTo>
                  <a:pt x="50" y="12"/>
                  <a:pt x="50" y="12"/>
                  <a:pt x="50" y="12"/>
                </a:cubicBezTo>
                <a:cubicBezTo>
                  <a:pt x="50" y="12"/>
                  <a:pt x="50" y="12"/>
                  <a:pt x="50" y="12"/>
                </a:cubicBezTo>
                <a:cubicBezTo>
                  <a:pt x="49" y="12"/>
                  <a:pt x="49" y="12"/>
                  <a:pt x="49" y="12"/>
                </a:cubicBezTo>
                <a:cubicBezTo>
                  <a:pt x="45" y="12"/>
                  <a:pt x="41" y="13"/>
                  <a:pt x="38" y="15"/>
                </a:cubicBezTo>
                <a:cubicBezTo>
                  <a:pt x="36" y="17"/>
                  <a:pt x="34" y="20"/>
                  <a:pt x="34" y="23"/>
                </a:cubicBezTo>
                <a:cubicBezTo>
                  <a:pt x="34" y="23"/>
                  <a:pt x="34" y="23"/>
                  <a:pt x="34" y="23"/>
                </a:cubicBezTo>
                <a:cubicBezTo>
                  <a:pt x="34" y="31"/>
                  <a:pt x="39" y="34"/>
                  <a:pt x="44" y="34"/>
                </a:cubicBezTo>
                <a:cubicBezTo>
                  <a:pt x="46" y="34"/>
                  <a:pt x="48" y="33"/>
                  <a:pt x="49" y="32"/>
                </a:cubicBezTo>
                <a:cubicBezTo>
                  <a:pt x="51" y="31"/>
                  <a:pt x="52" y="30"/>
                  <a:pt x="52" y="28"/>
                </a:cubicBezTo>
                <a:cubicBezTo>
                  <a:pt x="52" y="27"/>
                  <a:pt x="51" y="26"/>
                  <a:pt x="51" y="25"/>
                </a:cubicBezTo>
                <a:cubicBezTo>
                  <a:pt x="50" y="24"/>
                  <a:pt x="49" y="24"/>
                  <a:pt x="48" y="24"/>
                </a:cubicBezTo>
                <a:cubicBezTo>
                  <a:pt x="47" y="24"/>
                  <a:pt x="46" y="24"/>
                  <a:pt x="45" y="24"/>
                </a:cubicBezTo>
                <a:cubicBezTo>
                  <a:pt x="44" y="24"/>
                  <a:pt x="44" y="24"/>
                  <a:pt x="44" y="24"/>
                </a:cubicBezTo>
                <a:cubicBezTo>
                  <a:pt x="44" y="24"/>
                  <a:pt x="44" y="24"/>
                  <a:pt x="44" y="24"/>
                </a:cubicBezTo>
                <a:cubicBezTo>
                  <a:pt x="44" y="24"/>
                  <a:pt x="44" y="24"/>
                  <a:pt x="44" y="24"/>
                </a:cubicBezTo>
                <a:cubicBezTo>
                  <a:pt x="45" y="22"/>
                  <a:pt x="47" y="22"/>
                  <a:pt x="48" y="22"/>
                </a:cubicBezTo>
                <a:cubicBezTo>
                  <a:pt x="52" y="22"/>
                  <a:pt x="54" y="25"/>
                  <a:pt x="54" y="28"/>
                </a:cubicBezTo>
                <a:cubicBezTo>
                  <a:pt x="54" y="29"/>
                  <a:pt x="54" y="31"/>
                  <a:pt x="52" y="32"/>
                </a:cubicBezTo>
                <a:cubicBezTo>
                  <a:pt x="50" y="35"/>
                  <a:pt x="47" y="36"/>
                  <a:pt x="43" y="36"/>
                </a:cubicBezTo>
                <a:cubicBezTo>
                  <a:pt x="31" y="36"/>
                  <a:pt x="13" y="25"/>
                  <a:pt x="0" y="23"/>
                </a:cubicBezTo>
                <a:cubicBezTo>
                  <a:pt x="0" y="23"/>
                  <a:pt x="0" y="23"/>
                  <a:pt x="0" y="23"/>
                </a:cubicBezTo>
                <a:cubicBezTo>
                  <a:pt x="0" y="23"/>
                  <a:pt x="0" y="23"/>
                  <a:pt x="0" y="23"/>
                </a:cubicBezTo>
                <a:cubicBezTo>
                  <a:pt x="4" y="25"/>
                  <a:pt x="12" y="32"/>
                  <a:pt x="15" y="33"/>
                </a:cubicBezTo>
                <a:cubicBezTo>
                  <a:pt x="19" y="35"/>
                  <a:pt x="26" y="41"/>
                  <a:pt x="30" y="43"/>
                </a:cubicBezTo>
                <a:cubicBezTo>
                  <a:pt x="38" y="47"/>
                  <a:pt x="49" y="50"/>
                  <a:pt x="58" y="50"/>
                </a:cubicBezTo>
                <a:cubicBezTo>
                  <a:pt x="59" y="50"/>
                  <a:pt x="59" y="50"/>
                  <a:pt x="59" y="50"/>
                </a:cubicBezTo>
                <a:cubicBezTo>
                  <a:pt x="67" y="50"/>
                  <a:pt x="78" y="47"/>
                  <a:pt x="87" y="37"/>
                </a:cubicBezTo>
                <a:cubicBezTo>
                  <a:pt x="90" y="35"/>
                  <a:pt x="91" y="34"/>
                  <a:pt x="91" y="31"/>
                </a:cubicBezTo>
                <a:cubicBezTo>
                  <a:pt x="91" y="30"/>
                  <a:pt x="90" y="29"/>
                  <a:pt x="89" y="27"/>
                </a:cubicBezTo>
                <a:cubicBezTo>
                  <a:pt x="90" y="26"/>
                  <a:pt x="90" y="26"/>
                  <a:pt x="90" y="26"/>
                </a:cubicBezTo>
                <a:cubicBezTo>
                  <a:pt x="90" y="27"/>
                  <a:pt x="90" y="27"/>
                  <a:pt x="90" y="27"/>
                </a:cubicBezTo>
                <a:cubicBezTo>
                  <a:pt x="83" y="41"/>
                  <a:pt x="68" y="44"/>
                  <a:pt x="53" y="44"/>
                </a:cubicBezTo>
                <a:cubicBezTo>
                  <a:pt x="52" y="44"/>
                  <a:pt x="51" y="44"/>
                  <a:pt x="50" y="44"/>
                </a:cubicBezTo>
                <a:cubicBezTo>
                  <a:pt x="43" y="43"/>
                  <a:pt x="35" y="40"/>
                  <a:pt x="31" y="39"/>
                </a:cubicBezTo>
                <a:cubicBezTo>
                  <a:pt x="31" y="38"/>
                  <a:pt x="31" y="38"/>
                  <a:pt x="31" y="38"/>
                </a:cubicBezTo>
                <a:cubicBezTo>
                  <a:pt x="33" y="39"/>
                  <a:pt x="37" y="40"/>
                  <a:pt x="40" y="40"/>
                </a:cubicBezTo>
                <a:cubicBezTo>
                  <a:pt x="45" y="40"/>
                  <a:pt x="51" y="38"/>
                  <a:pt x="55" y="36"/>
                </a:cubicBezTo>
                <a:cubicBezTo>
                  <a:pt x="60" y="33"/>
                  <a:pt x="62" y="30"/>
                  <a:pt x="62" y="25"/>
                </a:cubicBezTo>
                <a:cubicBezTo>
                  <a:pt x="62" y="24"/>
                  <a:pt x="62" y="24"/>
                  <a:pt x="62" y="23"/>
                </a:cubicBezTo>
                <a:cubicBezTo>
                  <a:pt x="62" y="23"/>
                  <a:pt x="62" y="23"/>
                  <a:pt x="62" y="23"/>
                </a:cubicBezTo>
                <a:cubicBezTo>
                  <a:pt x="62" y="20"/>
                  <a:pt x="65" y="14"/>
                  <a:pt x="70" y="14"/>
                </a:cubicBezTo>
                <a:cubicBezTo>
                  <a:pt x="71" y="14"/>
                  <a:pt x="72" y="15"/>
                  <a:pt x="73" y="16"/>
                </a:cubicBezTo>
                <a:cubicBezTo>
                  <a:pt x="73" y="16"/>
                  <a:pt x="73" y="16"/>
                  <a:pt x="73" y="16"/>
                </a:cubicBezTo>
                <a:cubicBezTo>
                  <a:pt x="73" y="16"/>
                  <a:pt x="73" y="16"/>
                  <a:pt x="73" y="16"/>
                </a:cubicBezTo>
                <a:cubicBezTo>
                  <a:pt x="74" y="15"/>
                  <a:pt x="76" y="15"/>
                  <a:pt x="77" y="15"/>
                </a:cubicBezTo>
                <a:cubicBezTo>
                  <a:pt x="80" y="15"/>
                  <a:pt x="82" y="16"/>
                  <a:pt x="83" y="17"/>
                </a:cubicBezTo>
                <a:cubicBezTo>
                  <a:pt x="83" y="17"/>
                  <a:pt x="83" y="17"/>
                  <a:pt x="83" y="17"/>
                </a:cubicBezTo>
                <a:cubicBezTo>
                  <a:pt x="83" y="17"/>
                  <a:pt x="83" y="17"/>
                  <a:pt x="83" y="17"/>
                </a:cubicBezTo>
                <a:cubicBezTo>
                  <a:pt x="84" y="17"/>
                  <a:pt x="84" y="17"/>
                  <a:pt x="84" y="17"/>
                </a:cubicBezTo>
                <a:cubicBezTo>
                  <a:pt x="87" y="17"/>
                  <a:pt x="89" y="21"/>
                  <a:pt x="90" y="25"/>
                </a:cubicBezTo>
                <a:cubicBezTo>
                  <a:pt x="90" y="25"/>
                  <a:pt x="90" y="25"/>
                  <a:pt x="90" y="25"/>
                </a:cubicBezTo>
                <a:cubicBezTo>
                  <a:pt x="90" y="25"/>
                  <a:pt x="90" y="25"/>
                  <a:pt x="90" y="25"/>
                </a:cubicBezTo>
                <a:cubicBezTo>
                  <a:pt x="90" y="23"/>
                  <a:pt x="90" y="19"/>
                  <a:pt x="92" y="18"/>
                </a:cubicBezTo>
                <a:cubicBezTo>
                  <a:pt x="93" y="17"/>
                  <a:pt x="95" y="16"/>
                  <a:pt x="97" y="16"/>
                </a:cubicBezTo>
                <a:cubicBezTo>
                  <a:pt x="99" y="16"/>
                  <a:pt x="100" y="17"/>
                  <a:pt x="102" y="18"/>
                </a:cubicBezTo>
                <a:cubicBezTo>
                  <a:pt x="102" y="18"/>
                  <a:pt x="102" y="18"/>
                  <a:pt x="102" y="18"/>
                </a:cubicBezTo>
                <a:cubicBezTo>
                  <a:pt x="102" y="18"/>
                  <a:pt x="102" y="18"/>
                  <a:pt x="102" y="18"/>
                </a:cubicBezTo>
                <a:cubicBezTo>
                  <a:pt x="101" y="18"/>
                  <a:pt x="100" y="18"/>
                  <a:pt x="100" y="18"/>
                </a:cubicBezTo>
                <a:cubicBezTo>
                  <a:pt x="96" y="18"/>
                  <a:pt x="92" y="19"/>
                  <a:pt x="92" y="24"/>
                </a:cubicBezTo>
                <a:cubicBezTo>
                  <a:pt x="92" y="25"/>
                  <a:pt x="92" y="25"/>
                  <a:pt x="92" y="25"/>
                </a:cubicBezTo>
                <a:cubicBezTo>
                  <a:pt x="92" y="30"/>
                  <a:pt x="94" y="32"/>
                  <a:pt x="98" y="32"/>
                </a:cubicBezTo>
                <a:cubicBezTo>
                  <a:pt x="100" y="32"/>
                  <a:pt x="101" y="32"/>
                  <a:pt x="103" y="31"/>
                </a:cubicBezTo>
                <a:cubicBezTo>
                  <a:pt x="108" y="29"/>
                  <a:pt x="111" y="25"/>
                  <a:pt x="111" y="20"/>
                </a:cubicBezTo>
                <a:cubicBezTo>
                  <a:pt x="111" y="20"/>
                  <a:pt x="111" y="19"/>
                  <a:pt x="111" y="18"/>
                </a:cubicBezTo>
                <a:cubicBezTo>
                  <a:pt x="111" y="10"/>
                  <a:pt x="107" y="7"/>
                  <a:pt x="100" y="7"/>
                </a:cubicBezTo>
                <a:cubicBezTo>
                  <a:pt x="98" y="7"/>
                  <a:pt x="97" y="7"/>
                  <a:pt x="96" y="7"/>
                </a:cubicBezTo>
                <a:cubicBezTo>
                  <a:pt x="96" y="7"/>
                  <a:pt x="96" y="7"/>
                  <a:pt x="96" y="7"/>
                </a:cubicBezTo>
                <a:cubicBezTo>
                  <a:pt x="96" y="7"/>
                  <a:pt x="96" y="7"/>
                  <a:pt x="96" y="7"/>
                </a:cubicBezTo>
                <a:cubicBezTo>
                  <a:pt x="92" y="2"/>
                  <a:pt x="88" y="0"/>
                  <a:pt x="84" y="0"/>
                </a:cubicBezTo>
                <a:cubicBezTo>
                  <a:pt x="79" y="0"/>
                  <a:pt x="74" y="2"/>
                  <a:pt x="69" y="6"/>
                </a:cubicBezTo>
                <a:cubicBezTo>
                  <a:pt x="68" y="6"/>
                  <a:pt x="68" y="6"/>
                  <a:pt x="68" y="6"/>
                </a:cubicBezTo>
                <a:cubicBezTo>
                  <a:pt x="68" y="6"/>
                  <a:pt x="68" y="6"/>
                  <a:pt x="68" y="6"/>
                </a:cubicBezTo>
                <a:cubicBezTo>
                  <a:pt x="66" y="4"/>
                  <a:pt x="63" y="2"/>
                  <a:pt x="59" y="2"/>
                </a:cubicBezTo>
                <a:cubicBezTo>
                  <a:pt x="59" y="2"/>
                  <a:pt x="59" y="2"/>
                  <a:pt x="59" y="2"/>
                </a:cubicBezTo>
                <a:cubicBezTo>
                  <a:pt x="59" y="2"/>
                  <a:pt x="59" y="2"/>
                  <a:pt x="59" y="2"/>
                </a:cubicBezTo>
                <a:cubicBezTo>
                  <a:pt x="59" y="2"/>
                  <a:pt x="59" y="2"/>
                  <a:pt x="59" y="2"/>
                </a:cubicBezTo>
                <a:cubicBezTo>
                  <a:pt x="59" y="2"/>
                  <a:pt x="59" y="2"/>
                  <a:pt x="59" y="2"/>
                </a:cubicBezTo>
                <a:cubicBezTo>
                  <a:pt x="63" y="2"/>
                  <a:pt x="66" y="4"/>
                  <a:pt x="69" y="6"/>
                </a:cubicBezTo>
                <a:cubicBezTo>
                  <a:pt x="68" y="6"/>
                  <a:pt x="68" y="6"/>
                  <a:pt x="68" y="6"/>
                </a:cubicBezTo>
                <a:cubicBezTo>
                  <a:pt x="68" y="6"/>
                  <a:pt x="68" y="6"/>
                  <a:pt x="68" y="6"/>
                </a:cubicBezTo>
                <a:cubicBezTo>
                  <a:pt x="74" y="2"/>
                  <a:pt x="79" y="0"/>
                  <a:pt x="84" y="0"/>
                </a:cubicBezTo>
                <a:cubicBezTo>
                  <a:pt x="88" y="0"/>
                  <a:pt x="92" y="2"/>
                  <a:pt x="96" y="7"/>
                </a:cubicBezTo>
                <a:cubicBezTo>
                  <a:pt x="96" y="7"/>
                  <a:pt x="96" y="7"/>
                  <a:pt x="96" y="7"/>
                </a:cubicBezTo>
                <a:cubicBezTo>
                  <a:pt x="96" y="7"/>
                  <a:pt x="96" y="7"/>
                  <a:pt x="96" y="7"/>
                </a:cubicBezTo>
                <a:cubicBezTo>
                  <a:pt x="97" y="7"/>
                  <a:pt x="98" y="7"/>
                  <a:pt x="100" y="7"/>
                </a:cubicBezTo>
                <a:cubicBezTo>
                  <a:pt x="103" y="7"/>
                  <a:pt x="106" y="7"/>
                  <a:pt x="108" y="9"/>
                </a:cubicBezTo>
                <a:cubicBezTo>
                  <a:pt x="110" y="11"/>
                  <a:pt x="112" y="14"/>
                  <a:pt x="112" y="18"/>
                </a:cubicBezTo>
                <a:cubicBezTo>
                  <a:pt x="112" y="19"/>
                  <a:pt x="112" y="20"/>
                  <a:pt x="111" y="20"/>
                </a:cubicBezTo>
                <a:cubicBezTo>
                  <a:pt x="111" y="25"/>
                  <a:pt x="108" y="29"/>
                  <a:pt x="104" y="31"/>
                </a:cubicBezTo>
                <a:cubicBezTo>
                  <a:pt x="102" y="32"/>
                  <a:pt x="100" y="32"/>
                  <a:pt x="98" y="32"/>
                </a:cubicBezTo>
                <a:cubicBezTo>
                  <a:pt x="94" y="32"/>
                  <a:pt x="92" y="30"/>
                  <a:pt x="92" y="25"/>
                </a:cubicBezTo>
                <a:cubicBezTo>
                  <a:pt x="92" y="24"/>
                  <a:pt x="92" y="24"/>
                  <a:pt x="92" y="24"/>
                </a:cubicBezTo>
                <a:cubicBezTo>
                  <a:pt x="92" y="22"/>
                  <a:pt x="93" y="20"/>
                  <a:pt x="94" y="19"/>
                </a:cubicBezTo>
                <a:cubicBezTo>
                  <a:pt x="96" y="18"/>
                  <a:pt x="98" y="18"/>
                  <a:pt x="100" y="18"/>
                </a:cubicBezTo>
                <a:cubicBezTo>
                  <a:pt x="100" y="18"/>
                  <a:pt x="101" y="18"/>
                  <a:pt x="102" y="18"/>
                </a:cubicBezTo>
                <a:cubicBezTo>
                  <a:pt x="102" y="18"/>
                  <a:pt x="102" y="18"/>
                  <a:pt x="102" y="18"/>
                </a:cubicBezTo>
                <a:cubicBezTo>
                  <a:pt x="102" y="18"/>
                  <a:pt x="102" y="18"/>
                  <a:pt x="102" y="18"/>
                </a:cubicBezTo>
                <a:cubicBezTo>
                  <a:pt x="100" y="17"/>
                  <a:pt x="99" y="16"/>
                  <a:pt x="97" y="16"/>
                </a:cubicBezTo>
                <a:cubicBezTo>
                  <a:pt x="95" y="16"/>
                  <a:pt x="93" y="17"/>
                  <a:pt x="92" y="18"/>
                </a:cubicBezTo>
                <a:cubicBezTo>
                  <a:pt x="91" y="19"/>
                  <a:pt x="90" y="23"/>
                  <a:pt x="90" y="25"/>
                </a:cubicBezTo>
                <a:cubicBezTo>
                  <a:pt x="90" y="25"/>
                  <a:pt x="90" y="25"/>
                  <a:pt x="90" y="25"/>
                </a:cubicBezTo>
                <a:cubicBezTo>
                  <a:pt x="89" y="21"/>
                  <a:pt x="87" y="17"/>
                  <a:pt x="84" y="17"/>
                </a:cubicBezTo>
                <a:cubicBezTo>
                  <a:pt x="83" y="17"/>
                  <a:pt x="83" y="17"/>
                  <a:pt x="83" y="17"/>
                </a:cubicBezTo>
                <a:cubicBezTo>
                  <a:pt x="83" y="17"/>
                  <a:pt x="83" y="17"/>
                  <a:pt x="83" y="17"/>
                </a:cubicBezTo>
                <a:cubicBezTo>
                  <a:pt x="83" y="17"/>
                  <a:pt x="83" y="17"/>
                  <a:pt x="83" y="17"/>
                </a:cubicBezTo>
                <a:cubicBezTo>
                  <a:pt x="82" y="16"/>
                  <a:pt x="80" y="15"/>
                  <a:pt x="77" y="15"/>
                </a:cubicBezTo>
                <a:cubicBezTo>
                  <a:pt x="76" y="15"/>
                  <a:pt x="74" y="15"/>
                  <a:pt x="73" y="16"/>
                </a:cubicBezTo>
                <a:cubicBezTo>
                  <a:pt x="73" y="16"/>
                  <a:pt x="73" y="16"/>
                  <a:pt x="73" y="16"/>
                </a:cubicBezTo>
                <a:cubicBezTo>
                  <a:pt x="73" y="16"/>
                  <a:pt x="73" y="16"/>
                  <a:pt x="73" y="16"/>
                </a:cubicBezTo>
                <a:cubicBezTo>
                  <a:pt x="72" y="15"/>
                  <a:pt x="71" y="15"/>
                  <a:pt x="70" y="15"/>
                </a:cubicBezTo>
                <a:cubicBezTo>
                  <a:pt x="67" y="15"/>
                  <a:pt x="66" y="16"/>
                  <a:pt x="64" y="18"/>
                </a:cubicBezTo>
                <a:cubicBezTo>
                  <a:pt x="63" y="19"/>
                  <a:pt x="63" y="21"/>
                  <a:pt x="63" y="23"/>
                </a:cubicBezTo>
                <a:cubicBezTo>
                  <a:pt x="63" y="23"/>
                  <a:pt x="63" y="23"/>
                  <a:pt x="63" y="23"/>
                </a:cubicBezTo>
                <a:cubicBezTo>
                  <a:pt x="63" y="24"/>
                  <a:pt x="63" y="24"/>
                  <a:pt x="63" y="25"/>
                </a:cubicBezTo>
                <a:cubicBezTo>
                  <a:pt x="63" y="30"/>
                  <a:pt x="60" y="33"/>
                  <a:pt x="55" y="36"/>
                </a:cubicBezTo>
                <a:cubicBezTo>
                  <a:pt x="51" y="38"/>
                  <a:pt x="45" y="40"/>
                  <a:pt x="40" y="40"/>
                </a:cubicBezTo>
                <a:cubicBezTo>
                  <a:pt x="37" y="40"/>
                  <a:pt x="33" y="39"/>
                  <a:pt x="31" y="39"/>
                </a:cubicBezTo>
                <a:cubicBezTo>
                  <a:pt x="31" y="38"/>
                  <a:pt x="31" y="38"/>
                  <a:pt x="31" y="38"/>
                </a:cubicBezTo>
                <a:cubicBezTo>
                  <a:pt x="35" y="40"/>
                  <a:pt x="43" y="43"/>
                  <a:pt x="50" y="43"/>
                </a:cubicBezTo>
                <a:cubicBezTo>
                  <a:pt x="51" y="43"/>
                  <a:pt x="52" y="43"/>
                  <a:pt x="53" y="43"/>
                </a:cubicBezTo>
                <a:cubicBezTo>
                  <a:pt x="68" y="43"/>
                  <a:pt x="83" y="41"/>
                  <a:pt x="89" y="26"/>
                </a:cubicBezTo>
                <a:cubicBezTo>
                  <a:pt x="90" y="26"/>
                  <a:pt x="90" y="26"/>
                  <a:pt x="90" y="26"/>
                </a:cubicBezTo>
                <a:cubicBezTo>
                  <a:pt x="90" y="26"/>
                  <a:pt x="90" y="26"/>
                  <a:pt x="90" y="26"/>
                </a:cubicBezTo>
                <a:cubicBezTo>
                  <a:pt x="91" y="29"/>
                  <a:pt x="91" y="30"/>
                  <a:pt x="91" y="31"/>
                </a:cubicBezTo>
                <a:cubicBezTo>
                  <a:pt x="91" y="34"/>
                  <a:pt x="90" y="35"/>
                  <a:pt x="88" y="37"/>
                </a:cubicBezTo>
                <a:cubicBezTo>
                  <a:pt x="79" y="47"/>
                  <a:pt x="67" y="50"/>
                  <a:pt x="59" y="50"/>
                </a:cubicBezTo>
                <a:cubicBezTo>
                  <a:pt x="58" y="50"/>
                  <a:pt x="58" y="50"/>
                  <a:pt x="58" y="50"/>
                </a:cubicBezTo>
                <a:cubicBezTo>
                  <a:pt x="49" y="50"/>
                  <a:pt x="38" y="47"/>
                  <a:pt x="30" y="43"/>
                </a:cubicBezTo>
                <a:cubicBezTo>
                  <a:pt x="26" y="41"/>
                  <a:pt x="19" y="35"/>
                  <a:pt x="15" y="33"/>
                </a:cubicBezTo>
                <a:cubicBezTo>
                  <a:pt x="12" y="32"/>
                  <a:pt x="4" y="25"/>
                  <a:pt x="0" y="23"/>
                </a:cubicBezTo>
                <a:cubicBezTo>
                  <a:pt x="0" y="23"/>
                  <a:pt x="0" y="23"/>
                  <a:pt x="0" y="23"/>
                </a:cubicBezTo>
                <a:cubicBezTo>
                  <a:pt x="13" y="24"/>
                  <a:pt x="31" y="36"/>
                  <a:pt x="43" y="36"/>
                </a:cubicBezTo>
                <a:cubicBezTo>
                  <a:pt x="47" y="36"/>
                  <a:pt x="50" y="35"/>
                  <a:pt x="52" y="32"/>
                </a:cubicBezTo>
                <a:cubicBezTo>
                  <a:pt x="53" y="31"/>
                  <a:pt x="54" y="29"/>
                  <a:pt x="54" y="28"/>
                </a:cubicBezTo>
                <a:cubicBezTo>
                  <a:pt x="54" y="26"/>
                  <a:pt x="53" y="25"/>
                  <a:pt x="52" y="24"/>
                </a:cubicBezTo>
                <a:cubicBezTo>
                  <a:pt x="51" y="23"/>
                  <a:pt x="50" y="22"/>
                  <a:pt x="48" y="22"/>
                </a:cubicBezTo>
                <a:cubicBezTo>
                  <a:pt x="47" y="22"/>
                  <a:pt x="46" y="23"/>
                  <a:pt x="44" y="24"/>
                </a:cubicBezTo>
                <a:cubicBezTo>
                  <a:pt x="44" y="24"/>
                  <a:pt x="44" y="24"/>
                  <a:pt x="44" y="24"/>
                </a:cubicBezTo>
                <a:cubicBezTo>
                  <a:pt x="44" y="24"/>
                  <a:pt x="44" y="24"/>
                  <a:pt x="44" y="24"/>
                </a:cubicBezTo>
                <a:cubicBezTo>
                  <a:pt x="45" y="24"/>
                  <a:pt x="45" y="24"/>
                  <a:pt x="45" y="24"/>
                </a:cubicBezTo>
                <a:cubicBezTo>
                  <a:pt x="46" y="24"/>
                  <a:pt x="47" y="24"/>
                  <a:pt x="48" y="24"/>
                </a:cubicBezTo>
                <a:cubicBezTo>
                  <a:pt x="49" y="24"/>
                  <a:pt x="50" y="24"/>
                  <a:pt x="51" y="25"/>
                </a:cubicBezTo>
                <a:cubicBezTo>
                  <a:pt x="52" y="26"/>
                  <a:pt x="52" y="27"/>
                  <a:pt x="52" y="28"/>
                </a:cubicBezTo>
                <a:cubicBezTo>
                  <a:pt x="52" y="30"/>
                  <a:pt x="51" y="31"/>
                  <a:pt x="50" y="32"/>
                </a:cubicBezTo>
                <a:cubicBezTo>
                  <a:pt x="48" y="34"/>
                  <a:pt x="46" y="34"/>
                  <a:pt x="44" y="34"/>
                </a:cubicBezTo>
                <a:cubicBezTo>
                  <a:pt x="39" y="34"/>
                  <a:pt x="34" y="31"/>
                  <a:pt x="34" y="23"/>
                </a:cubicBezTo>
                <a:cubicBezTo>
                  <a:pt x="34" y="23"/>
                  <a:pt x="34" y="23"/>
                  <a:pt x="34" y="23"/>
                </a:cubicBezTo>
                <a:cubicBezTo>
                  <a:pt x="34" y="17"/>
                  <a:pt x="41" y="11"/>
                  <a:pt x="49" y="11"/>
                </a:cubicBezTo>
                <a:cubicBezTo>
                  <a:pt x="50" y="11"/>
                  <a:pt x="50" y="11"/>
                  <a:pt x="50" y="11"/>
                </a:cubicBezTo>
                <a:cubicBezTo>
                  <a:pt x="50" y="12"/>
                  <a:pt x="50" y="12"/>
                  <a:pt x="50" y="12"/>
                </a:cubicBezTo>
                <a:cubicBezTo>
                  <a:pt x="50" y="11"/>
                  <a:pt x="50" y="11"/>
                  <a:pt x="50" y="11"/>
                </a:cubicBezTo>
                <a:cubicBezTo>
                  <a:pt x="51" y="8"/>
                  <a:pt x="52" y="3"/>
                  <a:pt x="59" y="2"/>
                </a:cubicBezTo>
                <a:close/>
              </a:path>
            </a:pathLst>
          </a:custGeom>
          <a:solidFill>
            <a:srgbClr val="BBE4F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1" name="PA_任意多边形 287"/>
          <p:cNvSpPr>
            <a:spLocks/>
          </p:cNvSpPr>
          <p:nvPr>
            <p:custDataLst>
              <p:tags r:id="rId150"/>
            </p:custDataLst>
          </p:nvPr>
        </p:nvSpPr>
        <p:spPr bwMode="auto">
          <a:xfrm>
            <a:off x="2805113" y="4830763"/>
            <a:ext cx="269875" cy="128588"/>
          </a:xfrm>
          <a:custGeom>
            <a:avLst/>
            <a:gdLst>
              <a:gd name="T0" fmla="*/ 59 w 113"/>
              <a:gd name="T1" fmla="*/ 6 h 54"/>
              <a:gd name="T2" fmla="*/ 50 w 113"/>
              <a:gd name="T3" fmla="*/ 16 h 54"/>
              <a:gd name="T4" fmla="*/ 34 w 113"/>
              <a:gd name="T5" fmla="*/ 27 h 54"/>
              <a:gd name="T6" fmla="*/ 49 w 113"/>
              <a:gd name="T7" fmla="*/ 36 h 54"/>
              <a:gd name="T8" fmla="*/ 51 w 113"/>
              <a:gd name="T9" fmla="*/ 29 h 54"/>
              <a:gd name="T10" fmla="*/ 44 w 113"/>
              <a:gd name="T11" fmla="*/ 28 h 54"/>
              <a:gd name="T12" fmla="*/ 52 w 113"/>
              <a:gd name="T13" fmla="*/ 36 h 54"/>
              <a:gd name="T14" fmla="*/ 0 w 113"/>
              <a:gd name="T15" fmla="*/ 27 h 54"/>
              <a:gd name="T16" fmla="*/ 15 w 113"/>
              <a:gd name="T17" fmla="*/ 37 h 54"/>
              <a:gd name="T18" fmla="*/ 30 w 113"/>
              <a:gd name="T19" fmla="*/ 47 h 54"/>
              <a:gd name="T20" fmla="*/ 59 w 113"/>
              <a:gd name="T21" fmla="*/ 54 h 54"/>
              <a:gd name="T22" fmla="*/ 87 w 113"/>
              <a:gd name="T23" fmla="*/ 41 h 54"/>
              <a:gd name="T24" fmla="*/ 90 w 113"/>
              <a:gd name="T25" fmla="*/ 30 h 54"/>
              <a:gd name="T26" fmla="*/ 50 w 113"/>
              <a:gd name="T27" fmla="*/ 48 h 54"/>
              <a:gd name="T28" fmla="*/ 31 w 113"/>
              <a:gd name="T29" fmla="*/ 42 h 54"/>
              <a:gd name="T30" fmla="*/ 62 w 113"/>
              <a:gd name="T31" fmla="*/ 27 h 54"/>
              <a:gd name="T32" fmla="*/ 73 w 113"/>
              <a:gd name="T33" fmla="*/ 20 h 54"/>
              <a:gd name="T34" fmla="*/ 83 w 113"/>
              <a:gd name="T35" fmla="*/ 21 h 54"/>
              <a:gd name="T36" fmla="*/ 90 w 113"/>
              <a:gd name="T37" fmla="*/ 29 h 54"/>
              <a:gd name="T38" fmla="*/ 92 w 113"/>
              <a:gd name="T39" fmla="*/ 22 h 54"/>
              <a:gd name="T40" fmla="*/ 102 w 113"/>
              <a:gd name="T41" fmla="*/ 22 h 54"/>
              <a:gd name="T42" fmla="*/ 92 w 113"/>
              <a:gd name="T43" fmla="*/ 29 h 54"/>
              <a:gd name="T44" fmla="*/ 103 w 113"/>
              <a:gd name="T45" fmla="*/ 35 h 54"/>
              <a:gd name="T46" fmla="*/ 111 w 113"/>
              <a:gd name="T47" fmla="*/ 24 h 54"/>
              <a:gd name="T48" fmla="*/ 96 w 113"/>
              <a:gd name="T49" fmla="*/ 11 h 54"/>
              <a:gd name="T50" fmla="*/ 68 w 113"/>
              <a:gd name="T51" fmla="*/ 10 h 54"/>
              <a:gd name="T52" fmla="*/ 59 w 113"/>
              <a:gd name="T53" fmla="*/ 6 h 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13" h="54">
                <a:moveTo>
                  <a:pt x="59" y="6"/>
                </a:moveTo>
                <a:cubicBezTo>
                  <a:pt x="52" y="7"/>
                  <a:pt x="51" y="12"/>
                  <a:pt x="50" y="16"/>
                </a:cubicBezTo>
                <a:cubicBezTo>
                  <a:pt x="41" y="15"/>
                  <a:pt x="34" y="22"/>
                  <a:pt x="34" y="27"/>
                </a:cubicBezTo>
                <a:cubicBezTo>
                  <a:pt x="34" y="39"/>
                  <a:pt x="45" y="40"/>
                  <a:pt x="49" y="36"/>
                </a:cubicBezTo>
                <a:cubicBezTo>
                  <a:pt x="52" y="34"/>
                  <a:pt x="53" y="32"/>
                  <a:pt x="51" y="29"/>
                </a:cubicBezTo>
                <a:cubicBezTo>
                  <a:pt x="49" y="27"/>
                  <a:pt x="46" y="28"/>
                  <a:pt x="44" y="28"/>
                </a:cubicBezTo>
                <a:cubicBezTo>
                  <a:pt x="50" y="22"/>
                  <a:pt x="58" y="30"/>
                  <a:pt x="52" y="36"/>
                </a:cubicBezTo>
                <a:cubicBezTo>
                  <a:pt x="42" y="48"/>
                  <a:pt x="17" y="29"/>
                  <a:pt x="0" y="27"/>
                </a:cubicBezTo>
                <a:cubicBezTo>
                  <a:pt x="4" y="29"/>
                  <a:pt x="12" y="36"/>
                  <a:pt x="15" y="37"/>
                </a:cubicBezTo>
                <a:cubicBezTo>
                  <a:pt x="19" y="39"/>
                  <a:pt x="26" y="45"/>
                  <a:pt x="30" y="47"/>
                </a:cubicBezTo>
                <a:cubicBezTo>
                  <a:pt x="38" y="51"/>
                  <a:pt x="50" y="54"/>
                  <a:pt x="59" y="54"/>
                </a:cubicBezTo>
                <a:cubicBezTo>
                  <a:pt x="67" y="54"/>
                  <a:pt x="78" y="51"/>
                  <a:pt x="87" y="41"/>
                </a:cubicBezTo>
                <a:cubicBezTo>
                  <a:pt x="91" y="38"/>
                  <a:pt x="92" y="36"/>
                  <a:pt x="90" y="30"/>
                </a:cubicBezTo>
                <a:cubicBezTo>
                  <a:pt x="83" y="46"/>
                  <a:pt x="65" y="48"/>
                  <a:pt x="50" y="48"/>
                </a:cubicBezTo>
                <a:cubicBezTo>
                  <a:pt x="43" y="47"/>
                  <a:pt x="35" y="44"/>
                  <a:pt x="31" y="42"/>
                </a:cubicBezTo>
                <a:cubicBezTo>
                  <a:pt x="44" y="46"/>
                  <a:pt x="64" y="41"/>
                  <a:pt x="62" y="27"/>
                </a:cubicBezTo>
                <a:cubicBezTo>
                  <a:pt x="62" y="24"/>
                  <a:pt x="66" y="16"/>
                  <a:pt x="73" y="20"/>
                </a:cubicBezTo>
                <a:cubicBezTo>
                  <a:pt x="77" y="18"/>
                  <a:pt x="81" y="19"/>
                  <a:pt x="83" y="21"/>
                </a:cubicBezTo>
                <a:cubicBezTo>
                  <a:pt x="86" y="20"/>
                  <a:pt x="89" y="25"/>
                  <a:pt x="90" y="29"/>
                </a:cubicBezTo>
                <a:cubicBezTo>
                  <a:pt x="90" y="27"/>
                  <a:pt x="90" y="23"/>
                  <a:pt x="92" y="22"/>
                </a:cubicBezTo>
                <a:cubicBezTo>
                  <a:pt x="94" y="20"/>
                  <a:pt x="99" y="19"/>
                  <a:pt x="102" y="22"/>
                </a:cubicBezTo>
                <a:cubicBezTo>
                  <a:pt x="98" y="21"/>
                  <a:pt x="91" y="22"/>
                  <a:pt x="92" y="29"/>
                </a:cubicBezTo>
                <a:cubicBezTo>
                  <a:pt x="92" y="36"/>
                  <a:pt x="97" y="38"/>
                  <a:pt x="103" y="35"/>
                </a:cubicBezTo>
                <a:cubicBezTo>
                  <a:pt x="108" y="33"/>
                  <a:pt x="111" y="29"/>
                  <a:pt x="111" y="24"/>
                </a:cubicBezTo>
                <a:cubicBezTo>
                  <a:pt x="113" y="13"/>
                  <a:pt x="105" y="9"/>
                  <a:pt x="96" y="11"/>
                </a:cubicBezTo>
                <a:cubicBezTo>
                  <a:pt x="88" y="0"/>
                  <a:pt x="79" y="3"/>
                  <a:pt x="68" y="10"/>
                </a:cubicBezTo>
                <a:cubicBezTo>
                  <a:pt x="66" y="8"/>
                  <a:pt x="62" y="6"/>
                  <a:pt x="59" y="6"/>
                </a:cubicBezTo>
                <a:close/>
              </a:path>
            </a:pathLst>
          </a:custGeom>
          <a:solidFill>
            <a:srgbClr val="BBE4F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2" name="PA_任意多边形 288"/>
          <p:cNvSpPr>
            <a:spLocks/>
          </p:cNvSpPr>
          <p:nvPr>
            <p:custDataLst>
              <p:tags r:id="rId151"/>
            </p:custDataLst>
          </p:nvPr>
        </p:nvSpPr>
        <p:spPr bwMode="auto">
          <a:xfrm>
            <a:off x="3179763" y="4787900"/>
            <a:ext cx="400050" cy="255588"/>
          </a:xfrm>
          <a:custGeom>
            <a:avLst/>
            <a:gdLst>
              <a:gd name="T0" fmla="*/ 102 w 168"/>
              <a:gd name="T1" fmla="*/ 1 h 107"/>
              <a:gd name="T2" fmla="*/ 84 w 168"/>
              <a:gd name="T3" fmla="*/ 8 h 107"/>
              <a:gd name="T4" fmla="*/ 65 w 168"/>
              <a:gd name="T5" fmla="*/ 11 h 107"/>
              <a:gd name="T6" fmla="*/ 74 w 168"/>
              <a:gd name="T7" fmla="*/ 38 h 107"/>
              <a:gd name="T8" fmla="*/ 87 w 168"/>
              <a:gd name="T9" fmla="*/ 31 h 107"/>
              <a:gd name="T10" fmla="*/ 79 w 168"/>
              <a:gd name="T11" fmla="*/ 30 h 107"/>
              <a:gd name="T12" fmla="*/ 79 w 168"/>
              <a:gd name="T13" fmla="*/ 31 h 107"/>
              <a:gd name="T14" fmla="*/ 77 w 168"/>
              <a:gd name="T15" fmla="*/ 28 h 107"/>
              <a:gd name="T16" fmla="*/ 81 w 168"/>
              <a:gd name="T17" fmla="*/ 23 h 107"/>
              <a:gd name="T18" fmla="*/ 86 w 168"/>
              <a:gd name="T19" fmla="*/ 38 h 107"/>
              <a:gd name="T20" fmla="*/ 45 w 168"/>
              <a:gd name="T21" fmla="*/ 29 h 107"/>
              <a:gd name="T22" fmla="*/ 35 w 168"/>
              <a:gd name="T23" fmla="*/ 39 h 107"/>
              <a:gd name="T24" fmla="*/ 24 w 168"/>
              <a:gd name="T25" fmla="*/ 43 h 107"/>
              <a:gd name="T26" fmla="*/ 23 w 168"/>
              <a:gd name="T27" fmla="*/ 62 h 107"/>
              <a:gd name="T28" fmla="*/ 17 w 168"/>
              <a:gd name="T29" fmla="*/ 68 h 107"/>
              <a:gd name="T30" fmla="*/ 17 w 168"/>
              <a:gd name="T31" fmla="*/ 76 h 107"/>
              <a:gd name="T32" fmla="*/ 41 w 168"/>
              <a:gd name="T33" fmla="*/ 73 h 107"/>
              <a:gd name="T34" fmla="*/ 38 w 168"/>
              <a:gd name="T35" fmla="*/ 73 h 107"/>
              <a:gd name="T36" fmla="*/ 35 w 168"/>
              <a:gd name="T37" fmla="*/ 75 h 107"/>
              <a:gd name="T38" fmla="*/ 35 w 168"/>
              <a:gd name="T39" fmla="*/ 82 h 107"/>
              <a:gd name="T40" fmla="*/ 52 w 168"/>
              <a:gd name="T41" fmla="*/ 76 h 107"/>
              <a:gd name="T42" fmla="*/ 53 w 168"/>
              <a:gd name="T43" fmla="*/ 89 h 107"/>
              <a:gd name="T44" fmla="*/ 43 w 168"/>
              <a:gd name="T45" fmla="*/ 99 h 107"/>
              <a:gd name="T46" fmla="*/ 13 w 168"/>
              <a:gd name="T47" fmla="*/ 94 h 107"/>
              <a:gd name="T48" fmla="*/ 0 w 168"/>
              <a:gd name="T49" fmla="*/ 85 h 107"/>
              <a:gd name="T50" fmla="*/ 43 w 168"/>
              <a:gd name="T51" fmla="*/ 103 h 107"/>
              <a:gd name="T52" fmla="*/ 66 w 168"/>
              <a:gd name="T53" fmla="*/ 93 h 107"/>
              <a:gd name="T54" fmla="*/ 77 w 168"/>
              <a:gd name="T55" fmla="*/ 82 h 107"/>
              <a:gd name="T56" fmla="*/ 78 w 168"/>
              <a:gd name="T57" fmla="*/ 76 h 107"/>
              <a:gd name="T58" fmla="*/ 57 w 168"/>
              <a:gd name="T59" fmla="*/ 61 h 107"/>
              <a:gd name="T60" fmla="*/ 58 w 168"/>
              <a:gd name="T61" fmla="*/ 55 h 107"/>
              <a:gd name="T62" fmla="*/ 73 w 168"/>
              <a:gd name="T63" fmla="*/ 47 h 107"/>
              <a:gd name="T64" fmla="*/ 91 w 168"/>
              <a:gd name="T65" fmla="*/ 43 h 107"/>
              <a:gd name="T66" fmla="*/ 107 w 168"/>
              <a:gd name="T67" fmla="*/ 37 h 107"/>
              <a:gd name="T68" fmla="*/ 126 w 168"/>
              <a:gd name="T69" fmla="*/ 51 h 107"/>
              <a:gd name="T70" fmla="*/ 122 w 168"/>
              <a:gd name="T71" fmla="*/ 70 h 107"/>
              <a:gd name="T72" fmla="*/ 134 w 168"/>
              <a:gd name="T73" fmla="*/ 57 h 107"/>
              <a:gd name="T74" fmla="*/ 141 w 168"/>
              <a:gd name="T75" fmla="*/ 64 h 107"/>
              <a:gd name="T76" fmla="*/ 139 w 168"/>
              <a:gd name="T77" fmla="*/ 68 h 107"/>
              <a:gd name="T78" fmla="*/ 137 w 168"/>
              <a:gd name="T79" fmla="*/ 69 h 107"/>
              <a:gd name="T80" fmla="*/ 132 w 168"/>
              <a:gd name="T81" fmla="*/ 60 h 107"/>
              <a:gd name="T82" fmla="*/ 131 w 168"/>
              <a:gd name="T83" fmla="*/ 77 h 107"/>
              <a:gd name="T84" fmla="*/ 149 w 168"/>
              <a:gd name="T85" fmla="*/ 80 h 107"/>
              <a:gd name="T86" fmla="*/ 166 w 168"/>
              <a:gd name="T87" fmla="*/ 67 h 107"/>
              <a:gd name="T88" fmla="*/ 166 w 168"/>
              <a:gd name="T89" fmla="*/ 56 h 107"/>
              <a:gd name="T90" fmla="*/ 164 w 168"/>
              <a:gd name="T91" fmla="*/ 51 h 107"/>
              <a:gd name="T92" fmla="*/ 163 w 168"/>
              <a:gd name="T93" fmla="*/ 47 h 107"/>
              <a:gd name="T94" fmla="*/ 154 w 168"/>
              <a:gd name="T95" fmla="*/ 32 h 107"/>
              <a:gd name="T96" fmla="*/ 131 w 168"/>
              <a:gd name="T97" fmla="*/ 41 h 107"/>
              <a:gd name="T98" fmla="*/ 125 w 168"/>
              <a:gd name="T99" fmla="*/ 37 h 107"/>
              <a:gd name="T100" fmla="*/ 130 w 168"/>
              <a:gd name="T101" fmla="*/ 24 h 107"/>
              <a:gd name="T102" fmla="*/ 137 w 168"/>
              <a:gd name="T103" fmla="*/ 25 h 107"/>
              <a:gd name="T104" fmla="*/ 137 w 168"/>
              <a:gd name="T105" fmla="*/ 31 h 107"/>
              <a:gd name="T106" fmla="*/ 127 w 168"/>
              <a:gd name="T107" fmla="*/ 32 h 107"/>
              <a:gd name="T108" fmla="*/ 143 w 168"/>
              <a:gd name="T109" fmla="*/ 13 h 107"/>
              <a:gd name="T110" fmla="*/ 113 w 168"/>
              <a:gd name="T111" fmla="*/ 8 h 107"/>
              <a:gd name="T112" fmla="*/ 102 w 168"/>
              <a:gd name="T113" fmla="*/ 1 h 1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68" h="107">
                <a:moveTo>
                  <a:pt x="102" y="1"/>
                </a:moveTo>
                <a:cubicBezTo>
                  <a:pt x="93" y="0"/>
                  <a:pt x="89" y="3"/>
                  <a:pt x="84" y="8"/>
                </a:cubicBezTo>
                <a:cubicBezTo>
                  <a:pt x="80" y="6"/>
                  <a:pt x="70" y="7"/>
                  <a:pt x="65" y="11"/>
                </a:cubicBezTo>
                <a:cubicBezTo>
                  <a:pt x="55" y="22"/>
                  <a:pt x="63" y="33"/>
                  <a:pt x="74" y="38"/>
                </a:cubicBezTo>
                <a:cubicBezTo>
                  <a:pt x="79" y="40"/>
                  <a:pt x="88" y="38"/>
                  <a:pt x="87" y="31"/>
                </a:cubicBezTo>
                <a:cubicBezTo>
                  <a:pt x="86" y="24"/>
                  <a:pt x="77" y="22"/>
                  <a:pt x="79" y="30"/>
                </a:cubicBezTo>
                <a:cubicBezTo>
                  <a:pt x="80" y="30"/>
                  <a:pt x="79" y="31"/>
                  <a:pt x="79" y="31"/>
                </a:cubicBezTo>
                <a:cubicBezTo>
                  <a:pt x="79" y="31"/>
                  <a:pt x="77" y="30"/>
                  <a:pt x="77" y="28"/>
                </a:cubicBezTo>
                <a:cubicBezTo>
                  <a:pt x="76" y="25"/>
                  <a:pt x="78" y="23"/>
                  <a:pt x="81" y="23"/>
                </a:cubicBezTo>
                <a:cubicBezTo>
                  <a:pt x="89" y="22"/>
                  <a:pt x="95" y="33"/>
                  <a:pt x="86" y="38"/>
                </a:cubicBezTo>
                <a:cubicBezTo>
                  <a:pt x="66" y="49"/>
                  <a:pt x="64" y="24"/>
                  <a:pt x="45" y="29"/>
                </a:cubicBezTo>
                <a:cubicBezTo>
                  <a:pt x="39" y="30"/>
                  <a:pt x="38" y="37"/>
                  <a:pt x="35" y="39"/>
                </a:cubicBezTo>
                <a:cubicBezTo>
                  <a:pt x="31" y="42"/>
                  <a:pt x="27" y="40"/>
                  <a:pt x="24" y="43"/>
                </a:cubicBezTo>
                <a:cubicBezTo>
                  <a:pt x="21" y="48"/>
                  <a:pt x="21" y="55"/>
                  <a:pt x="23" y="62"/>
                </a:cubicBezTo>
                <a:cubicBezTo>
                  <a:pt x="21" y="64"/>
                  <a:pt x="18" y="67"/>
                  <a:pt x="17" y="68"/>
                </a:cubicBezTo>
                <a:cubicBezTo>
                  <a:pt x="16" y="70"/>
                  <a:pt x="17" y="76"/>
                  <a:pt x="17" y="76"/>
                </a:cubicBezTo>
                <a:cubicBezTo>
                  <a:pt x="21" y="103"/>
                  <a:pt x="54" y="90"/>
                  <a:pt x="41" y="73"/>
                </a:cubicBezTo>
                <a:cubicBezTo>
                  <a:pt x="42" y="73"/>
                  <a:pt x="38" y="73"/>
                  <a:pt x="38" y="73"/>
                </a:cubicBezTo>
                <a:cubicBezTo>
                  <a:pt x="37" y="73"/>
                  <a:pt x="36" y="74"/>
                  <a:pt x="35" y="75"/>
                </a:cubicBezTo>
                <a:cubicBezTo>
                  <a:pt x="35" y="78"/>
                  <a:pt x="37" y="80"/>
                  <a:pt x="35" y="82"/>
                </a:cubicBezTo>
                <a:cubicBezTo>
                  <a:pt x="27" y="67"/>
                  <a:pt x="47" y="67"/>
                  <a:pt x="52" y="76"/>
                </a:cubicBezTo>
                <a:cubicBezTo>
                  <a:pt x="54" y="79"/>
                  <a:pt x="54" y="84"/>
                  <a:pt x="53" y="89"/>
                </a:cubicBezTo>
                <a:cubicBezTo>
                  <a:pt x="52" y="94"/>
                  <a:pt x="47" y="97"/>
                  <a:pt x="43" y="99"/>
                </a:cubicBezTo>
                <a:cubicBezTo>
                  <a:pt x="31" y="104"/>
                  <a:pt x="21" y="100"/>
                  <a:pt x="13" y="94"/>
                </a:cubicBezTo>
                <a:cubicBezTo>
                  <a:pt x="12" y="93"/>
                  <a:pt x="4" y="87"/>
                  <a:pt x="0" y="85"/>
                </a:cubicBezTo>
                <a:cubicBezTo>
                  <a:pt x="10" y="94"/>
                  <a:pt x="23" y="107"/>
                  <a:pt x="43" y="103"/>
                </a:cubicBezTo>
                <a:cubicBezTo>
                  <a:pt x="51" y="101"/>
                  <a:pt x="60" y="97"/>
                  <a:pt x="66" y="93"/>
                </a:cubicBezTo>
                <a:cubicBezTo>
                  <a:pt x="68" y="91"/>
                  <a:pt x="76" y="85"/>
                  <a:pt x="77" y="82"/>
                </a:cubicBezTo>
                <a:cubicBezTo>
                  <a:pt x="78" y="80"/>
                  <a:pt x="78" y="79"/>
                  <a:pt x="78" y="76"/>
                </a:cubicBezTo>
                <a:cubicBezTo>
                  <a:pt x="70" y="88"/>
                  <a:pt x="56" y="73"/>
                  <a:pt x="57" y="61"/>
                </a:cubicBezTo>
                <a:cubicBezTo>
                  <a:pt x="57" y="59"/>
                  <a:pt x="58" y="57"/>
                  <a:pt x="58" y="55"/>
                </a:cubicBezTo>
                <a:cubicBezTo>
                  <a:pt x="62" y="47"/>
                  <a:pt x="67" y="47"/>
                  <a:pt x="73" y="47"/>
                </a:cubicBezTo>
                <a:cubicBezTo>
                  <a:pt x="75" y="44"/>
                  <a:pt x="83" y="39"/>
                  <a:pt x="91" y="43"/>
                </a:cubicBezTo>
                <a:cubicBezTo>
                  <a:pt x="96" y="39"/>
                  <a:pt x="103" y="36"/>
                  <a:pt x="107" y="37"/>
                </a:cubicBezTo>
                <a:cubicBezTo>
                  <a:pt x="118" y="37"/>
                  <a:pt x="124" y="41"/>
                  <a:pt x="126" y="51"/>
                </a:cubicBezTo>
                <a:cubicBezTo>
                  <a:pt x="128" y="59"/>
                  <a:pt x="123" y="65"/>
                  <a:pt x="122" y="70"/>
                </a:cubicBezTo>
                <a:cubicBezTo>
                  <a:pt x="125" y="63"/>
                  <a:pt x="128" y="57"/>
                  <a:pt x="134" y="57"/>
                </a:cubicBezTo>
                <a:cubicBezTo>
                  <a:pt x="139" y="57"/>
                  <a:pt x="142" y="61"/>
                  <a:pt x="141" y="64"/>
                </a:cubicBezTo>
                <a:cubicBezTo>
                  <a:pt x="141" y="65"/>
                  <a:pt x="141" y="67"/>
                  <a:pt x="139" y="68"/>
                </a:cubicBezTo>
                <a:cubicBezTo>
                  <a:pt x="139" y="68"/>
                  <a:pt x="137" y="69"/>
                  <a:pt x="137" y="69"/>
                </a:cubicBezTo>
                <a:cubicBezTo>
                  <a:pt x="141" y="65"/>
                  <a:pt x="138" y="58"/>
                  <a:pt x="132" y="60"/>
                </a:cubicBezTo>
                <a:cubicBezTo>
                  <a:pt x="126" y="61"/>
                  <a:pt x="125" y="72"/>
                  <a:pt x="131" y="77"/>
                </a:cubicBezTo>
                <a:cubicBezTo>
                  <a:pt x="134" y="79"/>
                  <a:pt x="144" y="80"/>
                  <a:pt x="149" y="80"/>
                </a:cubicBezTo>
                <a:cubicBezTo>
                  <a:pt x="158" y="80"/>
                  <a:pt x="164" y="74"/>
                  <a:pt x="166" y="67"/>
                </a:cubicBezTo>
                <a:cubicBezTo>
                  <a:pt x="167" y="64"/>
                  <a:pt x="168" y="59"/>
                  <a:pt x="166" y="56"/>
                </a:cubicBezTo>
                <a:cubicBezTo>
                  <a:pt x="166" y="55"/>
                  <a:pt x="165" y="53"/>
                  <a:pt x="164" y="51"/>
                </a:cubicBezTo>
                <a:cubicBezTo>
                  <a:pt x="164" y="51"/>
                  <a:pt x="163" y="48"/>
                  <a:pt x="163" y="47"/>
                </a:cubicBezTo>
                <a:cubicBezTo>
                  <a:pt x="164" y="41"/>
                  <a:pt x="161" y="33"/>
                  <a:pt x="154" y="32"/>
                </a:cubicBezTo>
                <a:cubicBezTo>
                  <a:pt x="147" y="32"/>
                  <a:pt x="149" y="43"/>
                  <a:pt x="131" y="41"/>
                </a:cubicBezTo>
                <a:cubicBezTo>
                  <a:pt x="129" y="41"/>
                  <a:pt x="126" y="39"/>
                  <a:pt x="125" y="37"/>
                </a:cubicBezTo>
                <a:cubicBezTo>
                  <a:pt x="122" y="33"/>
                  <a:pt x="124" y="26"/>
                  <a:pt x="130" y="24"/>
                </a:cubicBezTo>
                <a:cubicBezTo>
                  <a:pt x="132" y="23"/>
                  <a:pt x="136" y="23"/>
                  <a:pt x="137" y="25"/>
                </a:cubicBezTo>
                <a:cubicBezTo>
                  <a:pt x="137" y="25"/>
                  <a:pt x="137" y="29"/>
                  <a:pt x="137" y="31"/>
                </a:cubicBezTo>
                <a:cubicBezTo>
                  <a:pt x="137" y="24"/>
                  <a:pt x="127" y="23"/>
                  <a:pt x="127" y="32"/>
                </a:cubicBezTo>
                <a:cubicBezTo>
                  <a:pt x="127" y="49"/>
                  <a:pt x="165" y="35"/>
                  <a:pt x="143" y="13"/>
                </a:cubicBezTo>
                <a:cubicBezTo>
                  <a:pt x="135" y="6"/>
                  <a:pt x="124" y="5"/>
                  <a:pt x="113" y="8"/>
                </a:cubicBezTo>
                <a:cubicBezTo>
                  <a:pt x="110" y="5"/>
                  <a:pt x="108" y="1"/>
                  <a:pt x="102" y="1"/>
                </a:cubicBezTo>
                <a:close/>
              </a:path>
            </a:pathLst>
          </a:custGeom>
          <a:solidFill>
            <a:srgbClr val="BBE4F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3642" name="PA_组合 3641"/>
          <p:cNvGrpSpPr/>
          <p:nvPr>
            <p:custDataLst>
              <p:tags r:id="rId152"/>
            </p:custDataLst>
          </p:nvPr>
        </p:nvGrpSpPr>
        <p:grpSpPr>
          <a:xfrm>
            <a:off x="0" y="6465888"/>
            <a:ext cx="12187238" cy="404812"/>
            <a:chOff x="14287" y="6465888"/>
            <a:chExt cx="12187238" cy="404812"/>
          </a:xfrm>
        </p:grpSpPr>
        <p:pic>
          <p:nvPicPr>
            <p:cNvPr id="3361" name="PA_图片 289"/>
            <p:cNvPicPr>
              <a:picLocks noChangeAspect="1" noChangeArrowheads="1"/>
            </p:cNvPicPr>
            <p:nvPr>
              <p:custDataLst>
                <p:tags r:id="rId242"/>
              </p:custDataLst>
            </p:nvPr>
          </p:nvPicPr>
          <p:blipFill>
            <a:blip r:embed="rId287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115050" y="6473825"/>
              <a:ext cx="3025775" cy="3508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362" name="PA_图片 290"/>
            <p:cNvPicPr>
              <a:picLocks noChangeAspect="1" noChangeArrowheads="1"/>
            </p:cNvPicPr>
            <p:nvPr>
              <p:custDataLst>
                <p:tags r:id="rId243"/>
              </p:custDataLst>
            </p:nvPr>
          </p:nvPicPr>
          <p:blipFill>
            <a:blip r:embed="rId288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107112" y="6681788"/>
              <a:ext cx="3055938" cy="1857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363" name="PA_图片 291"/>
            <p:cNvPicPr>
              <a:picLocks noChangeAspect="1" noChangeArrowheads="1"/>
            </p:cNvPicPr>
            <p:nvPr>
              <p:custDataLst>
                <p:tags r:id="rId244"/>
              </p:custDataLst>
            </p:nvPr>
          </p:nvPicPr>
          <p:blipFill>
            <a:blip r:embed="rId289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148387" y="6824663"/>
              <a:ext cx="2940050" cy="428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364" name="PA_图片 292"/>
            <p:cNvPicPr>
              <a:picLocks noChangeAspect="1" noChangeArrowheads="1"/>
            </p:cNvPicPr>
            <p:nvPr>
              <p:custDataLst>
                <p:tags r:id="rId245"/>
              </p:custDataLst>
            </p:nvPr>
          </p:nvPicPr>
          <p:blipFill>
            <a:blip r:embed="rId290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176962" y="6465888"/>
              <a:ext cx="2976563" cy="1508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365" name="PA_图片 293"/>
            <p:cNvPicPr>
              <a:picLocks noChangeAspect="1" noChangeArrowheads="1"/>
            </p:cNvPicPr>
            <p:nvPr>
              <p:custDataLst>
                <p:tags r:id="rId246"/>
              </p:custDataLst>
            </p:nvPr>
          </p:nvPicPr>
          <p:blipFill>
            <a:blip r:embed="rId291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099300" y="6600825"/>
              <a:ext cx="2046288" cy="149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366" name="PA_图片 294"/>
            <p:cNvPicPr>
              <a:picLocks noChangeAspect="1" noChangeArrowheads="1"/>
            </p:cNvPicPr>
            <p:nvPr>
              <p:custDataLst>
                <p:tags r:id="rId247"/>
              </p:custDataLst>
            </p:nvPr>
          </p:nvPicPr>
          <p:blipFill>
            <a:blip r:embed="rId292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115300" y="6724650"/>
              <a:ext cx="1023938" cy="1428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367" name="PA_图片 295"/>
            <p:cNvPicPr>
              <a:picLocks noChangeAspect="1" noChangeArrowheads="1"/>
            </p:cNvPicPr>
            <p:nvPr>
              <p:custDataLst>
                <p:tags r:id="rId248"/>
              </p:custDataLst>
            </p:nvPr>
          </p:nvPicPr>
          <p:blipFill>
            <a:blip r:embed="rId293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083300" y="6465888"/>
              <a:ext cx="2976563" cy="401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368" name="PA_图片 296"/>
            <p:cNvPicPr>
              <a:picLocks noChangeAspect="1" noChangeArrowheads="1"/>
            </p:cNvPicPr>
            <p:nvPr>
              <p:custDataLst>
                <p:tags r:id="rId249"/>
              </p:custDataLst>
            </p:nvPr>
          </p:nvPicPr>
          <p:blipFill>
            <a:blip r:embed="rId294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100762" y="6596063"/>
              <a:ext cx="3048000" cy="149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369" name="PA_图片 297"/>
            <p:cNvPicPr>
              <a:picLocks noChangeAspect="1" noChangeArrowheads="1"/>
            </p:cNvPicPr>
            <p:nvPr>
              <p:custDataLst>
                <p:tags r:id="rId250"/>
              </p:custDataLst>
            </p:nvPr>
          </p:nvPicPr>
          <p:blipFill>
            <a:blip r:embed="rId295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099300" y="6724650"/>
              <a:ext cx="1038225" cy="1428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93" name="PA_任意多边形 299"/>
            <p:cNvSpPr>
              <a:spLocks/>
            </p:cNvSpPr>
            <p:nvPr>
              <p:custDataLst>
                <p:tags r:id="rId251"/>
              </p:custDataLst>
            </p:nvPr>
          </p:nvSpPr>
          <p:spPr bwMode="auto">
            <a:xfrm>
              <a:off x="9144000" y="6867525"/>
              <a:ext cx="11113" cy="3175"/>
            </a:xfrm>
            <a:custGeom>
              <a:avLst/>
              <a:gdLst>
                <a:gd name="T0" fmla="*/ 5 w 5"/>
                <a:gd name="T1" fmla="*/ 0 h 1"/>
                <a:gd name="T2" fmla="*/ 0 w 5"/>
                <a:gd name="T3" fmla="*/ 0 h 1"/>
                <a:gd name="T4" fmla="*/ 4 w 5"/>
                <a:gd name="T5" fmla="*/ 1 h 1"/>
                <a:gd name="T6" fmla="*/ 5 w 5"/>
                <a:gd name="T7" fmla="*/ 1 h 1"/>
                <a:gd name="T8" fmla="*/ 5 w 5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">
                  <a:moveTo>
                    <a:pt x="5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3" y="1"/>
                    <a:pt x="4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0"/>
                    <a:pt x="5" y="0"/>
                    <a:pt x="5" y="0"/>
                  </a:cubicBezTo>
                </a:path>
              </a:pathLst>
            </a:custGeom>
            <a:solidFill>
              <a:srgbClr val="F7F3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3372" name="PA_图片 300"/>
            <p:cNvPicPr>
              <a:picLocks noChangeAspect="1" noChangeArrowheads="1"/>
            </p:cNvPicPr>
            <p:nvPr>
              <p:custDataLst>
                <p:tags r:id="rId252"/>
              </p:custDataLst>
            </p:nvPr>
          </p:nvPicPr>
          <p:blipFill>
            <a:blip r:embed="rId29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129712" y="6859588"/>
              <a:ext cx="34925" cy="79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373" name="PA_图片 301"/>
            <p:cNvPicPr>
              <a:picLocks noChangeAspect="1" noChangeArrowheads="1"/>
            </p:cNvPicPr>
            <p:nvPr>
              <p:custDataLst>
                <p:tags r:id="rId253"/>
              </p:custDataLst>
            </p:nvPr>
          </p:nvPicPr>
          <p:blipFill>
            <a:blip r:embed="rId297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117012" y="6473825"/>
              <a:ext cx="3076575" cy="3508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374" name="PA_图片 302"/>
            <p:cNvPicPr>
              <a:picLocks noChangeAspect="1" noChangeArrowheads="1"/>
            </p:cNvPicPr>
            <p:nvPr>
              <p:custDataLst>
                <p:tags r:id="rId254"/>
              </p:custDataLst>
            </p:nvPr>
          </p:nvPicPr>
          <p:blipFill>
            <a:blip r:embed="rId298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117012" y="6681788"/>
              <a:ext cx="3084513" cy="1857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375" name="PA_图片 303"/>
            <p:cNvPicPr>
              <a:picLocks noChangeAspect="1" noChangeArrowheads="1"/>
            </p:cNvPicPr>
            <p:nvPr>
              <p:custDataLst>
                <p:tags r:id="rId255"/>
              </p:custDataLst>
            </p:nvPr>
          </p:nvPicPr>
          <p:blipFill>
            <a:blip r:embed="rId299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188450" y="6816725"/>
              <a:ext cx="2941638" cy="50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94" name="PA_任意多边形 304"/>
            <p:cNvSpPr>
              <a:spLocks/>
            </p:cNvSpPr>
            <p:nvPr>
              <p:custDataLst>
                <p:tags r:id="rId256"/>
              </p:custDataLst>
            </p:nvPr>
          </p:nvSpPr>
          <p:spPr bwMode="auto">
            <a:xfrm>
              <a:off x="9126537" y="6867525"/>
              <a:ext cx="12700" cy="3175"/>
            </a:xfrm>
            <a:custGeom>
              <a:avLst/>
              <a:gdLst>
                <a:gd name="T0" fmla="*/ 5 w 5"/>
                <a:gd name="T1" fmla="*/ 0 h 1"/>
                <a:gd name="T2" fmla="*/ 0 w 5"/>
                <a:gd name="T3" fmla="*/ 0 h 1"/>
                <a:gd name="T4" fmla="*/ 0 w 5"/>
                <a:gd name="T5" fmla="*/ 1 h 1"/>
                <a:gd name="T6" fmla="*/ 0 w 5"/>
                <a:gd name="T7" fmla="*/ 1 h 1"/>
                <a:gd name="T8" fmla="*/ 5 w 5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">
                  <a:moveTo>
                    <a:pt x="5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1"/>
                    <a:pt x="3" y="1"/>
                    <a:pt x="5" y="0"/>
                  </a:cubicBezTo>
                </a:path>
              </a:pathLst>
            </a:custGeom>
            <a:solidFill>
              <a:srgbClr val="F7F3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3377" name="PA_图片 305"/>
            <p:cNvPicPr>
              <a:picLocks noChangeAspect="1" noChangeArrowheads="1"/>
            </p:cNvPicPr>
            <p:nvPr>
              <p:custDataLst>
                <p:tags r:id="rId257"/>
              </p:custDataLst>
            </p:nvPr>
          </p:nvPicPr>
          <p:blipFill>
            <a:blip r:embed="rId300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112250" y="6465888"/>
              <a:ext cx="2990850" cy="2794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378" name="PA_图片 306"/>
            <p:cNvPicPr>
              <a:picLocks noChangeAspect="1" noChangeArrowheads="1"/>
            </p:cNvPicPr>
            <p:nvPr>
              <p:custDataLst>
                <p:tags r:id="rId258"/>
              </p:custDataLst>
            </p:nvPr>
          </p:nvPicPr>
          <p:blipFill>
            <a:blip r:embed="rId301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133012" y="6596063"/>
              <a:ext cx="915988" cy="149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379" name="PA_图片 307"/>
            <p:cNvPicPr>
              <a:picLocks noChangeAspect="1" noChangeArrowheads="1"/>
            </p:cNvPicPr>
            <p:nvPr>
              <p:custDataLst>
                <p:tags r:id="rId259"/>
              </p:custDataLst>
            </p:nvPr>
          </p:nvPicPr>
          <p:blipFill>
            <a:blip r:embed="rId302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026650" y="6724650"/>
              <a:ext cx="2174875" cy="1428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380" name="PA_图片 308"/>
            <p:cNvPicPr>
              <a:picLocks noChangeAspect="1" noChangeArrowheads="1"/>
            </p:cNvPicPr>
            <p:nvPr>
              <p:custDataLst>
                <p:tags r:id="rId260"/>
              </p:custDataLst>
            </p:nvPr>
          </p:nvPicPr>
          <p:blipFill>
            <a:blip r:embed="rId303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112250" y="6465888"/>
              <a:ext cx="1954213" cy="401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381" name="PA_图片 309"/>
            <p:cNvPicPr>
              <a:picLocks noChangeAspect="1" noChangeArrowheads="1"/>
            </p:cNvPicPr>
            <p:nvPr>
              <p:custDataLst>
                <p:tags r:id="rId261"/>
              </p:custDataLst>
            </p:nvPr>
          </p:nvPicPr>
          <p:blipFill>
            <a:blip r:embed="rId304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110662" y="6596063"/>
              <a:ext cx="3082925" cy="149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382" name="PA_图片 310"/>
            <p:cNvPicPr>
              <a:picLocks noChangeAspect="1" noChangeArrowheads="1"/>
            </p:cNvPicPr>
            <p:nvPr>
              <p:custDataLst>
                <p:tags r:id="rId262"/>
              </p:custDataLst>
            </p:nvPr>
          </p:nvPicPr>
          <p:blipFill>
            <a:blip r:embed="rId305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133012" y="6724650"/>
              <a:ext cx="1044575" cy="1428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384" name="PA_图片 312"/>
            <p:cNvPicPr>
              <a:picLocks noChangeAspect="1" noChangeArrowheads="1"/>
            </p:cNvPicPr>
            <p:nvPr>
              <p:custDataLst>
                <p:tags r:id="rId263"/>
              </p:custDataLst>
            </p:nvPr>
          </p:nvPicPr>
          <p:blipFill>
            <a:blip r:embed="rId306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6987" y="6473825"/>
              <a:ext cx="3046413" cy="3508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385" name="PA_图片 313"/>
            <p:cNvPicPr>
              <a:picLocks noChangeAspect="1" noChangeArrowheads="1"/>
            </p:cNvPicPr>
            <p:nvPr>
              <p:custDataLst>
                <p:tags r:id="rId264"/>
              </p:custDataLst>
            </p:nvPr>
          </p:nvPicPr>
          <p:blipFill>
            <a:blip r:embed="rId307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9050" y="6681788"/>
              <a:ext cx="3076575" cy="1857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386" name="PA_图片 314"/>
            <p:cNvPicPr>
              <a:picLocks noChangeAspect="1" noChangeArrowheads="1"/>
            </p:cNvPicPr>
            <p:nvPr>
              <p:custDataLst>
                <p:tags r:id="rId265"/>
              </p:custDataLst>
            </p:nvPr>
          </p:nvPicPr>
          <p:blipFill>
            <a:blip r:embed="rId308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8900" y="6824663"/>
              <a:ext cx="2940050" cy="428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387" name="PA_图片 315"/>
            <p:cNvPicPr>
              <a:picLocks noChangeAspect="1" noChangeArrowheads="1"/>
            </p:cNvPicPr>
            <p:nvPr>
              <p:custDataLst>
                <p:tags r:id="rId266"/>
              </p:custDataLst>
            </p:nvPr>
          </p:nvPicPr>
          <p:blipFill>
            <a:blip r:embed="rId309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14300" y="6465888"/>
              <a:ext cx="2976563" cy="1508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388" name="PA_图片 316"/>
            <p:cNvPicPr>
              <a:picLocks noChangeAspect="1" noChangeArrowheads="1"/>
            </p:cNvPicPr>
            <p:nvPr>
              <p:custDataLst>
                <p:tags r:id="rId267"/>
              </p:custDataLst>
            </p:nvPr>
          </p:nvPicPr>
          <p:blipFill>
            <a:blip r:embed="rId310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33462" y="6600825"/>
              <a:ext cx="2044700" cy="149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389" name="PA_图片 317"/>
            <p:cNvPicPr>
              <a:picLocks noChangeAspect="1" noChangeArrowheads="1"/>
            </p:cNvPicPr>
            <p:nvPr>
              <p:custDataLst>
                <p:tags r:id="rId268"/>
              </p:custDataLst>
            </p:nvPr>
          </p:nvPicPr>
          <p:blipFill>
            <a:blip r:embed="rId311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051050" y="6724650"/>
              <a:ext cx="1030288" cy="1428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390" name="PA_图片 318"/>
            <p:cNvPicPr>
              <a:picLocks noChangeAspect="1" noChangeArrowheads="1"/>
            </p:cNvPicPr>
            <p:nvPr>
              <p:custDataLst>
                <p:tags r:id="rId269"/>
              </p:custDataLst>
            </p:nvPr>
          </p:nvPicPr>
          <p:blipFill>
            <a:blip r:embed="rId312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4287" y="6465888"/>
              <a:ext cx="2982913" cy="401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391" name="PA_图片 319"/>
            <p:cNvPicPr>
              <a:picLocks noChangeAspect="1" noChangeArrowheads="1"/>
            </p:cNvPicPr>
            <p:nvPr>
              <p:custDataLst>
                <p:tags r:id="rId270"/>
              </p:custDataLst>
            </p:nvPr>
          </p:nvPicPr>
          <p:blipFill>
            <a:blip r:embed="rId313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2225" y="6596063"/>
              <a:ext cx="3068638" cy="149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392" name="PA_图片 320"/>
            <p:cNvPicPr>
              <a:picLocks noChangeAspect="1" noChangeArrowheads="1"/>
            </p:cNvPicPr>
            <p:nvPr>
              <p:custDataLst>
                <p:tags r:id="rId271"/>
              </p:custDataLst>
            </p:nvPr>
          </p:nvPicPr>
          <p:blipFill>
            <a:blip r:embed="rId314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33462" y="6724650"/>
              <a:ext cx="1036638" cy="1428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95" name="PA_任意多边形 322"/>
            <p:cNvSpPr>
              <a:spLocks/>
            </p:cNvSpPr>
            <p:nvPr>
              <p:custDataLst>
                <p:tags r:id="rId272"/>
              </p:custDataLst>
            </p:nvPr>
          </p:nvSpPr>
          <p:spPr bwMode="auto">
            <a:xfrm>
              <a:off x="3081337" y="6867525"/>
              <a:ext cx="12700" cy="3175"/>
            </a:xfrm>
            <a:custGeom>
              <a:avLst/>
              <a:gdLst>
                <a:gd name="T0" fmla="*/ 5 w 5"/>
                <a:gd name="T1" fmla="*/ 0 h 1"/>
                <a:gd name="T2" fmla="*/ 0 w 5"/>
                <a:gd name="T3" fmla="*/ 0 h 1"/>
                <a:gd name="T4" fmla="*/ 5 w 5"/>
                <a:gd name="T5" fmla="*/ 1 h 1"/>
                <a:gd name="T6" fmla="*/ 5 w 5"/>
                <a:gd name="T7" fmla="*/ 1 h 1"/>
                <a:gd name="T8" fmla="*/ 5 w 5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">
                  <a:moveTo>
                    <a:pt x="5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2" y="1"/>
                    <a:pt x="3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0"/>
                    <a:pt x="5" y="0"/>
                    <a:pt x="5" y="0"/>
                  </a:cubicBezTo>
                </a:path>
              </a:pathLst>
            </a:custGeom>
            <a:solidFill>
              <a:srgbClr val="F7F3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3395" name="PA_图片 323"/>
            <p:cNvPicPr>
              <a:picLocks noChangeAspect="1" noChangeArrowheads="1"/>
            </p:cNvPicPr>
            <p:nvPr>
              <p:custDataLst>
                <p:tags r:id="rId273"/>
              </p:custDataLst>
            </p:nvPr>
          </p:nvPicPr>
          <p:blipFill>
            <a:blip r:embed="rId29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68637" y="6859588"/>
              <a:ext cx="36513" cy="79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396" name="PA_图片 324"/>
            <p:cNvPicPr>
              <a:picLocks noChangeAspect="1" noChangeArrowheads="1"/>
            </p:cNvPicPr>
            <p:nvPr>
              <p:custDataLst>
                <p:tags r:id="rId274"/>
              </p:custDataLst>
            </p:nvPr>
          </p:nvPicPr>
          <p:blipFill>
            <a:blip r:embed="rId315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57525" y="6473825"/>
              <a:ext cx="3076575" cy="3508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397" name="PA_图片 325"/>
            <p:cNvPicPr>
              <a:picLocks noChangeAspect="1" noChangeArrowheads="1"/>
            </p:cNvPicPr>
            <p:nvPr>
              <p:custDataLst>
                <p:tags r:id="rId275"/>
              </p:custDataLst>
            </p:nvPr>
          </p:nvPicPr>
          <p:blipFill>
            <a:blip r:embed="rId316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54350" y="6681788"/>
              <a:ext cx="3084513" cy="1857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398" name="PA_图片 326"/>
            <p:cNvPicPr>
              <a:picLocks noChangeAspect="1" noChangeArrowheads="1"/>
            </p:cNvPicPr>
            <p:nvPr>
              <p:custDataLst>
                <p:tags r:id="rId276"/>
              </p:custDataLst>
            </p:nvPr>
          </p:nvPicPr>
          <p:blipFill>
            <a:blip r:embed="rId317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27375" y="6816725"/>
              <a:ext cx="2940050" cy="50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360" name="PA_任意多边形 327"/>
            <p:cNvSpPr>
              <a:spLocks/>
            </p:cNvSpPr>
            <p:nvPr>
              <p:custDataLst>
                <p:tags r:id="rId277"/>
              </p:custDataLst>
            </p:nvPr>
          </p:nvSpPr>
          <p:spPr bwMode="auto">
            <a:xfrm>
              <a:off x="3063875" y="6867525"/>
              <a:ext cx="12700" cy="3175"/>
            </a:xfrm>
            <a:custGeom>
              <a:avLst/>
              <a:gdLst>
                <a:gd name="T0" fmla="*/ 5 w 5"/>
                <a:gd name="T1" fmla="*/ 0 h 1"/>
                <a:gd name="T2" fmla="*/ 0 w 5"/>
                <a:gd name="T3" fmla="*/ 0 h 1"/>
                <a:gd name="T4" fmla="*/ 0 w 5"/>
                <a:gd name="T5" fmla="*/ 1 h 1"/>
                <a:gd name="T6" fmla="*/ 1 w 5"/>
                <a:gd name="T7" fmla="*/ 1 h 1"/>
                <a:gd name="T8" fmla="*/ 5 w 5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">
                  <a:moveTo>
                    <a:pt x="5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4" y="1"/>
                    <a:pt x="5" y="0"/>
                  </a:cubicBezTo>
                </a:path>
              </a:pathLst>
            </a:custGeom>
            <a:solidFill>
              <a:srgbClr val="F7F3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3400" name="PA_图片 328"/>
            <p:cNvPicPr>
              <a:picLocks noChangeAspect="1" noChangeArrowheads="1"/>
            </p:cNvPicPr>
            <p:nvPr>
              <p:custDataLst>
                <p:tags r:id="rId278"/>
              </p:custDataLst>
            </p:nvPr>
          </p:nvPicPr>
          <p:blipFill>
            <a:blip r:embed="rId318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49587" y="6465888"/>
              <a:ext cx="2990850" cy="2794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401" name="PA_图片 329"/>
            <p:cNvPicPr>
              <a:picLocks noChangeAspect="1" noChangeArrowheads="1"/>
            </p:cNvPicPr>
            <p:nvPr>
              <p:custDataLst>
                <p:tags r:id="rId279"/>
              </p:custDataLst>
            </p:nvPr>
          </p:nvPicPr>
          <p:blipFill>
            <a:blip r:embed="rId319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070350" y="6596063"/>
              <a:ext cx="915988" cy="149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402" name="PA_图片 330"/>
            <p:cNvPicPr>
              <a:picLocks noChangeAspect="1" noChangeArrowheads="1"/>
            </p:cNvPicPr>
            <p:nvPr>
              <p:custDataLst>
                <p:tags r:id="rId280"/>
              </p:custDataLst>
            </p:nvPr>
          </p:nvPicPr>
          <p:blipFill>
            <a:blip r:embed="rId320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963987" y="6724650"/>
              <a:ext cx="2174875" cy="1428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403" name="PA_图片 331"/>
            <p:cNvPicPr>
              <a:picLocks noChangeAspect="1" noChangeArrowheads="1"/>
            </p:cNvPicPr>
            <p:nvPr>
              <p:custDataLst>
                <p:tags r:id="rId281"/>
              </p:custDataLst>
            </p:nvPr>
          </p:nvPicPr>
          <p:blipFill>
            <a:blip r:embed="rId321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49587" y="6465888"/>
              <a:ext cx="1954213" cy="401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404" name="PA_图片 332"/>
            <p:cNvPicPr>
              <a:picLocks noChangeAspect="1" noChangeArrowheads="1"/>
            </p:cNvPicPr>
            <p:nvPr>
              <p:custDataLst>
                <p:tags r:id="rId282"/>
              </p:custDataLst>
            </p:nvPr>
          </p:nvPicPr>
          <p:blipFill>
            <a:blip r:embed="rId322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48000" y="6596063"/>
              <a:ext cx="3082925" cy="149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405" name="PA_图片 333"/>
            <p:cNvPicPr>
              <a:picLocks noChangeAspect="1" noChangeArrowheads="1"/>
            </p:cNvPicPr>
            <p:nvPr>
              <p:custDataLst>
                <p:tags r:id="rId283"/>
              </p:custDataLst>
            </p:nvPr>
          </p:nvPicPr>
          <p:blipFill>
            <a:blip r:embed="rId323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070350" y="6724650"/>
              <a:ext cx="1044575" cy="1428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3371" name="PA_任意多边形 335"/>
          <p:cNvSpPr>
            <a:spLocks/>
          </p:cNvSpPr>
          <p:nvPr>
            <p:custDataLst>
              <p:tags r:id="rId153"/>
            </p:custDataLst>
          </p:nvPr>
        </p:nvSpPr>
        <p:spPr bwMode="auto">
          <a:xfrm>
            <a:off x="3175" y="5427663"/>
            <a:ext cx="1487488" cy="436563"/>
          </a:xfrm>
          <a:custGeom>
            <a:avLst/>
            <a:gdLst>
              <a:gd name="T0" fmla="*/ 20 w 624"/>
              <a:gd name="T1" fmla="*/ 108 h 183"/>
              <a:gd name="T2" fmla="*/ 207 w 624"/>
              <a:gd name="T3" fmla="*/ 108 h 183"/>
              <a:gd name="T4" fmla="*/ 220 w 624"/>
              <a:gd name="T5" fmla="*/ 98 h 183"/>
              <a:gd name="T6" fmla="*/ 220 w 624"/>
              <a:gd name="T7" fmla="*/ 97 h 183"/>
              <a:gd name="T8" fmla="*/ 207 w 624"/>
              <a:gd name="T9" fmla="*/ 87 h 183"/>
              <a:gd name="T10" fmla="*/ 158 w 624"/>
              <a:gd name="T11" fmla="*/ 87 h 183"/>
              <a:gd name="T12" fmla="*/ 141 w 624"/>
              <a:gd name="T13" fmla="*/ 73 h 183"/>
              <a:gd name="T14" fmla="*/ 141 w 624"/>
              <a:gd name="T15" fmla="*/ 73 h 183"/>
              <a:gd name="T16" fmla="*/ 158 w 624"/>
              <a:gd name="T17" fmla="*/ 59 h 183"/>
              <a:gd name="T18" fmla="*/ 309 w 624"/>
              <a:gd name="T19" fmla="*/ 59 h 183"/>
              <a:gd name="T20" fmla="*/ 331 w 624"/>
              <a:gd name="T21" fmla="*/ 41 h 183"/>
              <a:gd name="T22" fmla="*/ 331 w 624"/>
              <a:gd name="T23" fmla="*/ 40 h 183"/>
              <a:gd name="T24" fmla="*/ 309 w 624"/>
              <a:gd name="T25" fmla="*/ 22 h 183"/>
              <a:gd name="T26" fmla="*/ 268 w 624"/>
              <a:gd name="T27" fmla="*/ 22 h 183"/>
              <a:gd name="T28" fmla="*/ 255 w 624"/>
              <a:gd name="T29" fmla="*/ 11 h 183"/>
              <a:gd name="T30" fmla="*/ 255 w 624"/>
              <a:gd name="T31" fmla="*/ 11 h 183"/>
              <a:gd name="T32" fmla="*/ 268 w 624"/>
              <a:gd name="T33" fmla="*/ 0 h 183"/>
              <a:gd name="T34" fmla="*/ 331 w 624"/>
              <a:gd name="T35" fmla="*/ 0 h 183"/>
              <a:gd name="T36" fmla="*/ 365 w 624"/>
              <a:gd name="T37" fmla="*/ 0 h 183"/>
              <a:gd name="T38" fmla="*/ 388 w 624"/>
              <a:gd name="T39" fmla="*/ 19 h 183"/>
              <a:gd name="T40" fmla="*/ 388 w 624"/>
              <a:gd name="T41" fmla="*/ 22 h 183"/>
              <a:gd name="T42" fmla="*/ 388 w 624"/>
              <a:gd name="T43" fmla="*/ 26 h 183"/>
              <a:gd name="T44" fmla="*/ 393 w 624"/>
              <a:gd name="T45" fmla="*/ 31 h 183"/>
              <a:gd name="T46" fmla="*/ 542 w 624"/>
              <a:gd name="T47" fmla="*/ 31 h 183"/>
              <a:gd name="T48" fmla="*/ 576 w 624"/>
              <a:gd name="T49" fmla="*/ 59 h 183"/>
              <a:gd name="T50" fmla="*/ 576 w 624"/>
              <a:gd name="T51" fmla="*/ 59 h 183"/>
              <a:gd name="T52" fmla="*/ 542 w 624"/>
              <a:gd name="T53" fmla="*/ 87 h 183"/>
              <a:gd name="T54" fmla="*/ 490 w 624"/>
              <a:gd name="T55" fmla="*/ 87 h 183"/>
              <a:gd name="T56" fmla="*/ 485 w 624"/>
              <a:gd name="T57" fmla="*/ 92 h 183"/>
              <a:gd name="T58" fmla="*/ 485 w 624"/>
              <a:gd name="T59" fmla="*/ 101 h 183"/>
              <a:gd name="T60" fmla="*/ 490 w 624"/>
              <a:gd name="T61" fmla="*/ 106 h 183"/>
              <a:gd name="T62" fmla="*/ 607 w 624"/>
              <a:gd name="T63" fmla="*/ 106 h 183"/>
              <a:gd name="T64" fmla="*/ 624 w 624"/>
              <a:gd name="T65" fmla="*/ 120 h 183"/>
              <a:gd name="T66" fmla="*/ 624 w 624"/>
              <a:gd name="T67" fmla="*/ 120 h 183"/>
              <a:gd name="T68" fmla="*/ 607 w 624"/>
              <a:gd name="T69" fmla="*/ 135 h 183"/>
              <a:gd name="T70" fmla="*/ 393 w 624"/>
              <a:gd name="T71" fmla="*/ 135 h 183"/>
              <a:gd name="T72" fmla="*/ 388 w 624"/>
              <a:gd name="T73" fmla="*/ 140 h 183"/>
              <a:gd name="T74" fmla="*/ 383 w 624"/>
              <a:gd name="T75" fmla="*/ 145 h 183"/>
              <a:gd name="T76" fmla="*/ 336 w 624"/>
              <a:gd name="T77" fmla="*/ 145 h 183"/>
              <a:gd name="T78" fmla="*/ 331 w 624"/>
              <a:gd name="T79" fmla="*/ 140 h 183"/>
              <a:gd name="T80" fmla="*/ 326 w 624"/>
              <a:gd name="T81" fmla="*/ 135 h 183"/>
              <a:gd name="T82" fmla="*/ 297 w 624"/>
              <a:gd name="T83" fmla="*/ 135 h 183"/>
              <a:gd name="T84" fmla="*/ 268 w 624"/>
              <a:gd name="T85" fmla="*/ 159 h 183"/>
              <a:gd name="T86" fmla="*/ 268 w 624"/>
              <a:gd name="T87" fmla="*/ 159 h 183"/>
              <a:gd name="T88" fmla="*/ 239 w 624"/>
              <a:gd name="T89" fmla="*/ 183 h 183"/>
              <a:gd name="T90" fmla="*/ 88 w 624"/>
              <a:gd name="T91" fmla="*/ 183 h 183"/>
              <a:gd name="T92" fmla="*/ 83 w 624"/>
              <a:gd name="T93" fmla="*/ 178 h 183"/>
              <a:gd name="T94" fmla="*/ 83 w 624"/>
              <a:gd name="T95" fmla="*/ 146 h 183"/>
              <a:gd name="T96" fmla="*/ 78 w 624"/>
              <a:gd name="T97" fmla="*/ 141 h 183"/>
              <a:gd name="T98" fmla="*/ 20 w 624"/>
              <a:gd name="T99" fmla="*/ 141 h 183"/>
              <a:gd name="T100" fmla="*/ 0 w 624"/>
              <a:gd name="T101" fmla="*/ 125 h 183"/>
              <a:gd name="T102" fmla="*/ 0 w 624"/>
              <a:gd name="T103" fmla="*/ 124 h 183"/>
              <a:gd name="T104" fmla="*/ 20 w 624"/>
              <a:gd name="T105" fmla="*/ 108 h 1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624" h="183">
                <a:moveTo>
                  <a:pt x="20" y="108"/>
                </a:moveTo>
                <a:cubicBezTo>
                  <a:pt x="207" y="108"/>
                  <a:pt x="207" y="108"/>
                  <a:pt x="207" y="108"/>
                </a:cubicBezTo>
                <a:cubicBezTo>
                  <a:pt x="214" y="108"/>
                  <a:pt x="220" y="103"/>
                  <a:pt x="220" y="98"/>
                </a:cubicBezTo>
                <a:cubicBezTo>
                  <a:pt x="220" y="97"/>
                  <a:pt x="220" y="97"/>
                  <a:pt x="220" y="97"/>
                </a:cubicBezTo>
                <a:cubicBezTo>
                  <a:pt x="220" y="92"/>
                  <a:pt x="214" y="87"/>
                  <a:pt x="207" y="87"/>
                </a:cubicBezTo>
                <a:cubicBezTo>
                  <a:pt x="158" y="87"/>
                  <a:pt x="158" y="87"/>
                  <a:pt x="158" y="87"/>
                </a:cubicBezTo>
                <a:cubicBezTo>
                  <a:pt x="149" y="87"/>
                  <a:pt x="141" y="81"/>
                  <a:pt x="141" y="73"/>
                </a:cubicBezTo>
                <a:cubicBezTo>
                  <a:pt x="141" y="73"/>
                  <a:pt x="141" y="73"/>
                  <a:pt x="141" y="73"/>
                </a:cubicBezTo>
                <a:cubicBezTo>
                  <a:pt x="141" y="65"/>
                  <a:pt x="149" y="59"/>
                  <a:pt x="158" y="59"/>
                </a:cubicBezTo>
                <a:cubicBezTo>
                  <a:pt x="309" y="59"/>
                  <a:pt x="309" y="59"/>
                  <a:pt x="309" y="59"/>
                </a:cubicBezTo>
                <a:cubicBezTo>
                  <a:pt x="321" y="59"/>
                  <a:pt x="331" y="51"/>
                  <a:pt x="331" y="41"/>
                </a:cubicBezTo>
                <a:cubicBezTo>
                  <a:pt x="331" y="40"/>
                  <a:pt x="331" y="40"/>
                  <a:pt x="331" y="40"/>
                </a:cubicBezTo>
                <a:cubicBezTo>
                  <a:pt x="331" y="30"/>
                  <a:pt x="321" y="22"/>
                  <a:pt x="309" y="22"/>
                </a:cubicBezTo>
                <a:cubicBezTo>
                  <a:pt x="268" y="22"/>
                  <a:pt x="268" y="22"/>
                  <a:pt x="268" y="22"/>
                </a:cubicBezTo>
                <a:cubicBezTo>
                  <a:pt x="261" y="22"/>
                  <a:pt x="255" y="17"/>
                  <a:pt x="255" y="11"/>
                </a:cubicBezTo>
                <a:cubicBezTo>
                  <a:pt x="255" y="11"/>
                  <a:pt x="255" y="11"/>
                  <a:pt x="255" y="11"/>
                </a:cubicBezTo>
                <a:cubicBezTo>
                  <a:pt x="255" y="5"/>
                  <a:pt x="261" y="0"/>
                  <a:pt x="268" y="0"/>
                </a:cubicBezTo>
                <a:cubicBezTo>
                  <a:pt x="331" y="0"/>
                  <a:pt x="331" y="0"/>
                  <a:pt x="331" y="0"/>
                </a:cubicBezTo>
                <a:cubicBezTo>
                  <a:pt x="365" y="0"/>
                  <a:pt x="365" y="0"/>
                  <a:pt x="365" y="0"/>
                </a:cubicBezTo>
                <a:cubicBezTo>
                  <a:pt x="378" y="0"/>
                  <a:pt x="388" y="8"/>
                  <a:pt x="388" y="19"/>
                </a:cubicBezTo>
                <a:cubicBezTo>
                  <a:pt x="388" y="22"/>
                  <a:pt x="388" y="22"/>
                  <a:pt x="388" y="22"/>
                </a:cubicBezTo>
                <a:cubicBezTo>
                  <a:pt x="388" y="26"/>
                  <a:pt x="388" y="26"/>
                  <a:pt x="388" y="26"/>
                </a:cubicBezTo>
                <a:cubicBezTo>
                  <a:pt x="388" y="29"/>
                  <a:pt x="390" y="31"/>
                  <a:pt x="393" y="31"/>
                </a:cubicBezTo>
                <a:cubicBezTo>
                  <a:pt x="542" y="31"/>
                  <a:pt x="542" y="31"/>
                  <a:pt x="542" y="31"/>
                </a:cubicBezTo>
                <a:cubicBezTo>
                  <a:pt x="561" y="31"/>
                  <a:pt x="576" y="44"/>
                  <a:pt x="576" y="59"/>
                </a:cubicBezTo>
                <a:cubicBezTo>
                  <a:pt x="576" y="59"/>
                  <a:pt x="576" y="59"/>
                  <a:pt x="576" y="59"/>
                </a:cubicBezTo>
                <a:cubicBezTo>
                  <a:pt x="576" y="75"/>
                  <a:pt x="561" y="87"/>
                  <a:pt x="542" y="87"/>
                </a:cubicBezTo>
                <a:cubicBezTo>
                  <a:pt x="490" y="87"/>
                  <a:pt x="490" y="87"/>
                  <a:pt x="490" y="87"/>
                </a:cubicBezTo>
                <a:cubicBezTo>
                  <a:pt x="487" y="87"/>
                  <a:pt x="485" y="89"/>
                  <a:pt x="485" y="92"/>
                </a:cubicBezTo>
                <a:cubicBezTo>
                  <a:pt x="485" y="101"/>
                  <a:pt x="485" y="101"/>
                  <a:pt x="485" y="101"/>
                </a:cubicBezTo>
                <a:cubicBezTo>
                  <a:pt x="485" y="103"/>
                  <a:pt x="487" y="106"/>
                  <a:pt x="490" y="106"/>
                </a:cubicBezTo>
                <a:cubicBezTo>
                  <a:pt x="607" y="106"/>
                  <a:pt x="607" y="106"/>
                  <a:pt x="607" y="106"/>
                </a:cubicBezTo>
                <a:cubicBezTo>
                  <a:pt x="617" y="106"/>
                  <a:pt x="624" y="112"/>
                  <a:pt x="624" y="120"/>
                </a:cubicBezTo>
                <a:cubicBezTo>
                  <a:pt x="624" y="120"/>
                  <a:pt x="624" y="120"/>
                  <a:pt x="624" y="120"/>
                </a:cubicBezTo>
                <a:cubicBezTo>
                  <a:pt x="624" y="128"/>
                  <a:pt x="617" y="135"/>
                  <a:pt x="607" y="135"/>
                </a:cubicBezTo>
                <a:cubicBezTo>
                  <a:pt x="393" y="135"/>
                  <a:pt x="393" y="135"/>
                  <a:pt x="393" y="135"/>
                </a:cubicBezTo>
                <a:cubicBezTo>
                  <a:pt x="390" y="135"/>
                  <a:pt x="388" y="137"/>
                  <a:pt x="388" y="140"/>
                </a:cubicBezTo>
                <a:cubicBezTo>
                  <a:pt x="388" y="143"/>
                  <a:pt x="386" y="145"/>
                  <a:pt x="383" y="145"/>
                </a:cubicBezTo>
                <a:cubicBezTo>
                  <a:pt x="336" y="145"/>
                  <a:pt x="336" y="145"/>
                  <a:pt x="336" y="145"/>
                </a:cubicBezTo>
                <a:cubicBezTo>
                  <a:pt x="333" y="145"/>
                  <a:pt x="331" y="143"/>
                  <a:pt x="331" y="140"/>
                </a:cubicBezTo>
                <a:cubicBezTo>
                  <a:pt x="331" y="137"/>
                  <a:pt x="329" y="135"/>
                  <a:pt x="326" y="135"/>
                </a:cubicBezTo>
                <a:cubicBezTo>
                  <a:pt x="297" y="135"/>
                  <a:pt x="297" y="135"/>
                  <a:pt x="297" y="135"/>
                </a:cubicBezTo>
                <a:cubicBezTo>
                  <a:pt x="281" y="135"/>
                  <a:pt x="268" y="146"/>
                  <a:pt x="268" y="159"/>
                </a:cubicBezTo>
                <a:cubicBezTo>
                  <a:pt x="268" y="159"/>
                  <a:pt x="268" y="159"/>
                  <a:pt x="268" y="159"/>
                </a:cubicBezTo>
                <a:cubicBezTo>
                  <a:pt x="268" y="172"/>
                  <a:pt x="255" y="183"/>
                  <a:pt x="239" y="183"/>
                </a:cubicBezTo>
                <a:cubicBezTo>
                  <a:pt x="88" y="183"/>
                  <a:pt x="88" y="183"/>
                  <a:pt x="88" y="183"/>
                </a:cubicBezTo>
                <a:cubicBezTo>
                  <a:pt x="85" y="183"/>
                  <a:pt x="83" y="181"/>
                  <a:pt x="83" y="178"/>
                </a:cubicBezTo>
                <a:cubicBezTo>
                  <a:pt x="83" y="146"/>
                  <a:pt x="83" y="146"/>
                  <a:pt x="83" y="146"/>
                </a:cubicBezTo>
                <a:cubicBezTo>
                  <a:pt x="83" y="144"/>
                  <a:pt x="81" y="141"/>
                  <a:pt x="78" y="141"/>
                </a:cubicBezTo>
                <a:cubicBezTo>
                  <a:pt x="20" y="141"/>
                  <a:pt x="20" y="141"/>
                  <a:pt x="20" y="141"/>
                </a:cubicBezTo>
                <a:cubicBezTo>
                  <a:pt x="9" y="141"/>
                  <a:pt x="0" y="134"/>
                  <a:pt x="0" y="125"/>
                </a:cubicBezTo>
                <a:cubicBezTo>
                  <a:pt x="0" y="124"/>
                  <a:pt x="0" y="124"/>
                  <a:pt x="0" y="124"/>
                </a:cubicBezTo>
                <a:cubicBezTo>
                  <a:pt x="0" y="115"/>
                  <a:pt x="9" y="108"/>
                  <a:pt x="20" y="108"/>
                </a:cubicBezTo>
                <a:close/>
              </a:path>
            </a:pathLst>
          </a:custGeom>
          <a:solidFill>
            <a:srgbClr val="BBE4F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376" name="PA_任意多边形 336"/>
          <p:cNvSpPr>
            <a:spLocks/>
          </p:cNvSpPr>
          <p:nvPr>
            <p:custDataLst>
              <p:tags r:id="rId154"/>
            </p:custDataLst>
          </p:nvPr>
        </p:nvSpPr>
        <p:spPr bwMode="auto">
          <a:xfrm>
            <a:off x="-1587" y="5422900"/>
            <a:ext cx="1497013" cy="446088"/>
          </a:xfrm>
          <a:custGeom>
            <a:avLst/>
            <a:gdLst>
              <a:gd name="T0" fmla="*/ 209 w 628"/>
              <a:gd name="T1" fmla="*/ 111 h 187"/>
              <a:gd name="T2" fmla="*/ 223 w 628"/>
              <a:gd name="T3" fmla="*/ 99 h 187"/>
              <a:gd name="T4" fmla="*/ 160 w 628"/>
              <a:gd name="T5" fmla="*/ 88 h 187"/>
              <a:gd name="T6" fmla="*/ 145 w 628"/>
              <a:gd name="T7" fmla="*/ 75 h 187"/>
              <a:gd name="T8" fmla="*/ 311 w 628"/>
              <a:gd name="T9" fmla="*/ 62 h 187"/>
              <a:gd name="T10" fmla="*/ 334 w 628"/>
              <a:gd name="T11" fmla="*/ 42 h 187"/>
              <a:gd name="T12" fmla="*/ 270 w 628"/>
              <a:gd name="T13" fmla="*/ 22 h 187"/>
              <a:gd name="T14" fmla="*/ 258 w 628"/>
              <a:gd name="T15" fmla="*/ 13 h 187"/>
              <a:gd name="T16" fmla="*/ 333 w 628"/>
              <a:gd name="T17" fmla="*/ 3 h 187"/>
              <a:gd name="T18" fmla="*/ 389 w 628"/>
              <a:gd name="T19" fmla="*/ 21 h 187"/>
              <a:gd name="T20" fmla="*/ 395 w 628"/>
              <a:gd name="T21" fmla="*/ 35 h 187"/>
              <a:gd name="T22" fmla="*/ 576 w 628"/>
              <a:gd name="T23" fmla="*/ 61 h 187"/>
              <a:gd name="T24" fmla="*/ 544 w 628"/>
              <a:gd name="T25" fmla="*/ 88 h 187"/>
              <a:gd name="T26" fmla="*/ 485 w 628"/>
              <a:gd name="T27" fmla="*/ 103 h 187"/>
              <a:gd name="T28" fmla="*/ 620 w 628"/>
              <a:gd name="T29" fmla="*/ 113 h 187"/>
              <a:gd name="T30" fmla="*/ 620 w 628"/>
              <a:gd name="T31" fmla="*/ 132 h 187"/>
              <a:gd name="T32" fmla="*/ 389 w 628"/>
              <a:gd name="T33" fmla="*/ 142 h 187"/>
              <a:gd name="T34" fmla="*/ 334 w 628"/>
              <a:gd name="T35" fmla="*/ 142 h 187"/>
              <a:gd name="T36" fmla="*/ 277 w 628"/>
              <a:gd name="T37" fmla="*/ 143 h 187"/>
              <a:gd name="T38" fmla="*/ 260 w 628"/>
              <a:gd name="T39" fmla="*/ 177 h 187"/>
              <a:gd name="T40" fmla="*/ 87 w 628"/>
              <a:gd name="T41" fmla="*/ 180 h 187"/>
              <a:gd name="T42" fmla="*/ 22 w 628"/>
              <a:gd name="T43" fmla="*/ 142 h 187"/>
              <a:gd name="T44" fmla="*/ 3 w 628"/>
              <a:gd name="T45" fmla="*/ 126 h 187"/>
              <a:gd name="T46" fmla="*/ 22 w 628"/>
              <a:gd name="T47" fmla="*/ 110 h 187"/>
              <a:gd name="T48" fmla="*/ 0 w 628"/>
              <a:gd name="T49" fmla="*/ 126 h 187"/>
              <a:gd name="T50" fmla="*/ 22 w 628"/>
              <a:gd name="T51" fmla="*/ 145 h 187"/>
              <a:gd name="T52" fmla="*/ 84 w 628"/>
              <a:gd name="T53" fmla="*/ 180 h 187"/>
              <a:gd name="T54" fmla="*/ 262 w 628"/>
              <a:gd name="T55" fmla="*/ 179 h 187"/>
              <a:gd name="T56" fmla="*/ 279 w 628"/>
              <a:gd name="T57" fmla="*/ 145 h 187"/>
              <a:gd name="T58" fmla="*/ 331 w 628"/>
              <a:gd name="T59" fmla="*/ 142 h 187"/>
              <a:gd name="T60" fmla="*/ 392 w 628"/>
              <a:gd name="T61" fmla="*/ 142 h 187"/>
              <a:gd name="T62" fmla="*/ 622 w 628"/>
              <a:gd name="T63" fmla="*/ 134 h 187"/>
              <a:gd name="T64" fmla="*/ 622 w 628"/>
              <a:gd name="T65" fmla="*/ 111 h 187"/>
              <a:gd name="T66" fmla="*/ 488 w 628"/>
              <a:gd name="T67" fmla="*/ 103 h 187"/>
              <a:gd name="T68" fmla="*/ 544 w 628"/>
              <a:gd name="T69" fmla="*/ 91 h 187"/>
              <a:gd name="T70" fmla="*/ 579 w 628"/>
              <a:gd name="T71" fmla="*/ 61 h 187"/>
              <a:gd name="T72" fmla="*/ 395 w 628"/>
              <a:gd name="T73" fmla="*/ 32 h 187"/>
              <a:gd name="T74" fmla="*/ 392 w 628"/>
              <a:gd name="T75" fmla="*/ 21 h 187"/>
              <a:gd name="T76" fmla="*/ 333 w 628"/>
              <a:gd name="T77" fmla="*/ 0 h 187"/>
              <a:gd name="T78" fmla="*/ 255 w 628"/>
              <a:gd name="T79" fmla="*/ 13 h 187"/>
              <a:gd name="T80" fmla="*/ 270 w 628"/>
              <a:gd name="T81" fmla="*/ 25 h 187"/>
              <a:gd name="T82" fmla="*/ 331 w 628"/>
              <a:gd name="T83" fmla="*/ 42 h 187"/>
              <a:gd name="T84" fmla="*/ 311 w 628"/>
              <a:gd name="T85" fmla="*/ 59 h 187"/>
              <a:gd name="T86" fmla="*/ 142 w 628"/>
              <a:gd name="T87" fmla="*/ 75 h 187"/>
              <a:gd name="T88" fmla="*/ 160 w 628"/>
              <a:gd name="T89" fmla="*/ 91 h 187"/>
              <a:gd name="T90" fmla="*/ 220 w 628"/>
              <a:gd name="T91" fmla="*/ 99 h 187"/>
              <a:gd name="T92" fmla="*/ 209 w 628"/>
              <a:gd name="T93" fmla="*/ 108 h 1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628" h="187">
                <a:moveTo>
                  <a:pt x="22" y="110"/>
                </a:moveTo>
                <a:cubicBezTo>
                  <a:pt x="22" y="111"/>
                  <a:pt x="22" y="111"/>
                  <a:pt x="22" y="111"/>
                </a:cubicBezTo>
                <a:cubicBezTo>
                  <a:pt x="209" y="111"/>
                  <a:pt x="209" y="111"/>
                  <a:pt x="209" y="111"/>
                </a:cubicBezTo>
                <a:cubicBezTo>
                  <a:pt x="213" y="111"/>
                  <a:pt x="216" y="110"/>
                  <a:pt x="219" y="108"/>
                </a:cubicBezTo>
                <a:cubicBezTo>
                  <a:pt x="221" y="106"/>
                  <a:pt x="223" y="103"/>
                  <a:pt x="223" y="100"/>
                </a:cubicBezTo>
                <a:cubicBezTo>
                  <a:pt x="223" y="99"/>
                  <a:pt x="223" y="99"/>
                  <a:pt x="223" y="99"/>
                </a:cubicBezTo>
                <a:cubicBezTo>
                  <a:pt x="223" y="96"/>
                  <a:pt x="221" y="93"/>
                  <a:pt x="219" y="91"/>
                </a:cubicBezTo>
                <a:cubicBezTo>
                  <a:pt x="216" y="89"/>
                  <a:pt x="213" y="88"/>
                  <a:pt x="209" y="88"/>
                </a:cubicBezTo>
                <a:cubicBezTo>
                  <a:pt x="160" y="88"/>
                  <a:pt x="160" y="88"/>
                  <a:pt x="160" y="88"/>
                </a:cubicBezTo>
                <a:cubicBezTo>
                  <a:pt x="156" y="88"/>
                  <a:pt x="152" y="86"/>
                  <a:pt x="149" y="84"/>
                </a:cubicBezTo>
                <a:cubicBezTo>
                  <a:pt x="147" y="82"/>
                  <a:pt x="145" y="78"/>
                  <a:pt x="145" y="75"/>
                </a:cubicBezTo>
                <a:cubicBezTo>
                  <a:pt x="145" y="75"/>
                  <a:pt x="145" y="75"/>
                  <a:pt x="145" y="75"/>
                </a:cubicBezTo>
                <a:cubicBezTo>
                  <a:pt x="145" y="71"/>
                  <a:pt x="147" y="68"/>
                  <a:pt x="149" y="66"/>
                </a:cubicBezTo>
                <a:cubicBezTo>
                  <a:pt x="152" y="64"/>
                  <a:pt x="156" y="62"/>
                  <a:pt x="160" y="62"/>
                </a:cubicBezTo>
                <a:cubicBezTo>
                  <a:pt x="311" y="62"/>
                  <a:pt x="311" y="62"/>
                  <a:pt x="311" y="62"/>
                </a:cubicBezTo>
                <a:cubicBezTo>
                  <a:pt x="317" y="62"/>
                  <a:pt x="323" y="60"/>
                  <a:pt x="327" y="57"/>
                </a:cubicBezTo>
                <a:cubicBezTo>
                  <a:pt x="332" y="53"/>
                  <a:pt x="334" y="48"/>
                  <a:pt x="334" y="43"/>
                </a:cubicBezTo>
                <a:cubicBezTo>
                  <a:pt x="334" y="42"/>
                  <a:pt x="334" y="42"/>
                  <a:pt x="334" y="42"/>
                </a:cubicBezTo>
                <a:cubicBezTo>
                  <a:pt x="334" y="37"/>
                  <a:pt x="332" y="32"/>
                  <a:pt x="327" y="28"/>
                </a:cubicBezTo>
                <a:cubicBezTo>
                  <a:pt x="323" y="25"/>
                  <a:pt x="317" y="22"/>
                  <a:pt x="311" y="22"/>
                </a:cubicBezTo>
                <a:cubicBezTo>
                  <a:pt x="270" y="22"/>
                  <a:pt x="270" y="22"/>
                  <a:pt x="270" y="22"/>
                </a:cubicBezTo>
                <a:cubicBezTo>
                  <a:pt x="267" y="22"/>
                  <a:pt x="264" y="21"/>
                  <a:pt x="262" y="20"/>
                </a:cubicBezTo>
                <a:cubicBezTo>
                  <a:pt x="259" y="18"/>
                  <a:pt x="258" y="16"/>
                  <a:pt x="258" y="13"/>
                </a:cubicBezTo>
                <a:cubicBezTo>
                  <a:pt x="258" y="13"/>
                  <a:pt x="258" y="13"/>
                  <a:pt x="258" y="13"/>
                </a:cubicBezTo>
                <a:cubicBezTo>
                  <a:pt x="258" y="10"/>
                  <a:pt x="259" y="8"/>
                  <a:pt x="262" y="6"/>
                </a:cubicBezTo>
                <a:cubicBezTo>
                  <a:pt x="264" y="5"/>
                  <a:pt x="267" y="3"/>
                  <a:pt x="270" y="3"/>
                </a:cubicBezTo>
                <a:cubicBezTo>
                  <a:pt x="333" y="3"/>
                  <a:pt x="333" y="3"/>
                  <a:pt x="333" y="3"/>
                </a:cubicBezTo>
                <a:cubicBezTo>
                  <a:pt x="367" y="3"/>
                  <a:pt x="367" y="3"/>
                  <a:pt x="367" y="3"/>
                </a:cubicBezTo>
                <a:cubicBezTo>
                  <a:pt x="373" y="3"/>
                  <a:pt x="379" y="5"/>
                  <a:pt x="382" y="9"/>
                </a:cubicBezTo>
                <a:cubicBezTo>
                  <a:pt x="386" y="12"/>
                  <a:pt x="389" y="16"/>
                  <a:pt x="389" y="21"/>
                </a:cubicBezTo>
                <a:cubicBezTo>
                  <a:pt x="389" y="24"/>
                  <a:pt x="389" y="24"/>
                  <a:pt x="389" y="24"/>
                </a:cubicBezTo>
                <a:cubicBezTo>
                  <a:pt x="389" y="28"/>
                  <a:pt x="389" y="28"/>
                  <a:pt x="389" y="28"/>
                </a:cubicBezTo>
                <a:cubicBezTo>
                  <a:pt x="389" y="32"/>
                  <a:pt x="391" y="35"/>
                  <a:pt x="395" y="35"/>
                </a:cubicBezTo>
                <a:cubicBezTo>
                  <a:pt x="544" y="35"/>
                  <a:pt x="544" y="35"/>
                  <a:pt x="544" y="35"/>
                </a:cubicBezTo>
                <a:cubicBezTo>
                  <a:pt x="553" y="35"/>
                  <a:pt x="561" y="38"/>
                  <a:pt x="567" y="42"/>
                </a:cubicBezTo>
                <a:cubicBezTo>
                  <a:pt x="573" y="47"/>
                  <a:pt x="576" y="54"/>
                  <a:pt x="576" y="61"/>
                </a:cubicBezTo>
                <a:cubicBezTo>
                  <a:pt x="576" y="61"/>
                  <a:pt x="576" y="61"/>
                  <a:pt x="576" y="61"/>
                </a:cubicBezTo>
                <a:cubicBezTo>
                  <a:pt x="576" y="69"/>
                  <a:pt x="573" y="75"/>
                  <a:pt x="567" y="80"/>
                </a:cubicBezTo>
                <a:cubicBezTo>
                  <a:pt x="561" y="85"/>
                  <a:pt x="553" y="88"/>
                  <a:pt x="544" y="88"/>
                </a:cubicBezTo>
                <a:cubicBezTo>
                  <a:pt x="492" y="88"/>
                  <a:pt x="492" y="88"/>
                  <a:pt x="492" y="88"/>
                </a:cubicBezTo>
                <a:cubicBezTo>
                  <a:pt x="488" y="88"/>
                  <a:pt x="485" y="91"/>
                  <a:pt x="485" y="94"/>
                </a:cubicBezTo>
                <a:cubicBezTo>
                  <a:pt x="485" y="103"/>
                  <a:pt x="485" y="103"/>
                  <a:pt x="485" y="103"/>
                </a:cubicBezTo>
                <a:cubicBezTo>
                  <a:pt x="485" y="106"/>
                  <a:pt x="488" y="109"/>
                  <a:pt x="492" y="109"/>
                </a:cubicBezTo>
                <a:cubicBezTo>
                  <a:pt x="609" y="109"/>
                  <a:pt x="609" y="109"/>
                  <a:pt x="609" y="109"/>
                </a:cubicBezTo>
                <a:cubicBezTo>
                  <a:pt x="613" y="109"/>
                  <a:pt x="617" y="111"/>
                  <a:pt x="620" y="113"/>
                </a:cubicBezTo>
                <a:cubicBezTo>
                  <a:pt x="623" y="115"/>
                  <a:pt x="625" y="119"/>
                  <a:pt x="625" y="122"/>
                </a:cubicBezTo>
                <a:cubicBezTo>
                  <a:pt x="625" y="122"/>
                  <a:pt x="625" y="122"/>
                  <a:pt x="625" y="122"/>
                </a:cubicBezTo>
                <a:cubicBezTo>
                  <a:pt x="625" y="126"/>
                  <a:pt x="623" y="129"/>
                  <a:pt x="620" y="132"/>
                </a:cubicBezTo>
                <a:cubicBezTo>
                  <a:pt x="617" y="134"/>
                  <a:pt x="613" y="135"/>
                  <a:pt x="609" y="135"/>
                </a:cubicBezTo>
                <a:cubicBezTo>
                  <a:pt x="395" y="135"/>
                  <a:pt x="395" y="135"/>
                  <a:pt x="395" y="135"/>
                </a:cubicBezTo>
                <a:cubicBezTo>
                  <a:pt x="391" y="135"/>
                  <a:pt x="389" y="138"/>
                  <a:pt x="389" y="142"/>
                </a:cubicBezTo>
                <a:cubicBezTo>
                  <a:pt x="389" y="144"/>
                  <a:pt x="387" y="145"/>
                  <a:pt x="385" y="145"/>
                </a:cubicBezTo>
                <a:cubicBezTo>
                  <a:pt x="338" y="145"/>
                  <a:pt x="338" y="145"/>
                  <a:pt x="338" y="145"/>
                </a:cubicBezTo>
                <a:cubicBezTo>
                  <a:pt x="336" y="145"/>
                  <a:pt x="334" y="144"/>
                  <a:pt x="334" y="142"/>
                </a:cubicBezTo>
                <a:cubicBezTo>
                  <a:pt x="334" y="138"/>
                  <a:pt x="332" y="135"/>
                  <a:pt x="328" y="135"/>
                </a:cubicBezTo>
                <a:cubicBezTo>
                  <a:pt x="299" y="135"/>
                  <a:pt x="299" y="135"/>
                  <a:pt x="299" y="135"/>
                </a:cubicBezTo>
                <a:cubicBezTo>
                  <a:pt x="290" y="135"/>
                  <a:pt x="283" y="138"/>
                  <a:pt x="277" y="143"/>
                </a:cubicBezTo>
                <a:cubicBezTo>
                  <a:pt x="272" y="147"/>
                  <a:pt x="268" y="154"/>
                  <a:pt x="268" y="161"/>
                </a:cubicBezTo>
                <a:cubicBezTo>
                  <a:pt x="268" y="161"/>
                  <a:pt x="268" y="161"/>
                  <a:pt x="268" y="161"/>
                </a:cubicBezTo>
                <a:cubicBezTo>
                  <a:pt x="268" y="167"/>
                  <a:pt x="265" y="173"/>
                  <a:pt x="260" y="177"/>
                </a:cubicBezTo>
                <a:cubicBezTo>
                  <a:pt x="255" y="181"/>
                  <a:pt x="248" y="184"/>
                  <a:pt x="241" y="184"/>
                </a:cubicBezTo>
                <a:cubicBezTo>
                  <a:pt x="90" y="184"/>
                  <a:pt x="90" y="184"/>
                  <a:pt x="90" y="184"/>
                </a:cubicBezTo>
                <a:cubicBezTo>
                  <a:pt x="88" y="184"/>
                  <a:pt x="87" y="182"/>
                  <a:pt x="87" y="180"/>
                </a:cubicBezTo>
                <a:cubicBezTo>
                  <a:pt x="87" y="148"/>
                  <a:pt x="87" y="148"/>
                  <a:pt x="87" y="148"/>
                </a:cubicBezTo>
                <a:cubicBezTo>
                  <a:pt x="87" y="145"/>
                  <a:pt x="84" y="142"/>
                  <a:pt x="80" y="142"/>
                </a:cubicBezTo>
                <a:cubicBezTo>
                  <a:pt x="22" y="142"/>
                  <a:pt x="22" y="142"/>
                  <a:pt x="22" y="142"/>
                </a:cubicBezTo>
                <a:cubicBezTo>
                  <a:pt x="17" y="142"/>
                  <a:pt x="12" y="140"/>
                  <a:pt x="8" y="137"/>
                </a:cubicBezTo>
                <a:cubicBezTo>
                  <a:pt x="5" y="135"/>
                  <a:pt x="3" y="131"/>
                  <a:pt x="3" y="127"/>
                </a:cubicBezTo>
                <a:cubicBezTo>
                  <a:pt x="3" y="126"/>
                  <a:pt x="3" y="126"/>
                  <a:pt x="3" y="126"/>
                </a:cubicBezTo>
                <a:cubicBezTo>
                  <a:pt x="3" y="122"/>
                  <a:pt x="5" y="119"/>
                  <a:pt x="8" y="116"/>
                </a:cubicBezTo>
                <a:cubicBezTo>
                  <a:pt x="12" y="113"/>
                  <a:pt x="17" y="111"/>
                  <a:pt x="22" y="111"/>
                </a:cubicBezTo>
                <a:cubicBezTo>
                  <a:pt x="22" y="110"/>
                  <a:pt x="22" y="110"/>
                  <a:pt x="22" y="110"/>
                </a:cubicBezTo>
                <a:cubicBezTo>
                  <a:pt x="22" y="108"/>
                  <a:pt x="22" y="108"/>
                  <a:pt x="22" y="108"/>
                </a:cubicBezTo>
                <a:cubicBezTo>
                  <a:pt x="16" y="108"/>
                  <a:pt x="11" y="110"/>
                  <a:pt x="7" y="114"/>
                </a:cubicBezTo>
                <a:cubicBezTo>
                  <a:pt x="3" y="117"/>
                  <a:pt x="0" y="121"/>
                  <a:pt x="0" y="126"/>
                </a:cubicBezTo>
                <a:cubicBezTo>
                  <a:pt x="0" y="127"/>
                  <a:pt x="0" y="127"/>
                  <a:pt x="0" y="127"/>
                </a:cubicBezTo>
                <a:cubicBezTo>
                  <a:pt x="0" y="132"/>
                  <a:pt x="3" y="136"/>
                  <a:pt x="7" y="140"/>
                </a:cubicBezTo>
                <a:cubicBezTo>
                  <a:pt x="11" y="143"/>
                  <a:pt x="16" y="145"/>
                  <a:pt x="22" y="145"/>
                </a:cubicBezTo>
                <a:cubicBezTo>
                  <a:pt x="80" y="145"/>
                  <a:pt x="80" y="145"/>
                  <a:pt x="80" y="145"/>
                </a:cubicBezTo>
                <a:cubicBezTo>
                  <a:pt x="82" y="145"/>
                  <a:pt x="84" y="146"/>
                  <a:pt x="84" y="148"/>
                </a:cubicBezTo>
                <a:cubicBezTo>
                  <a:pt x="84" y="180"/>
                  <a:pt x="84" y="180"/>
                  <a:pt x="84" y="180"/>
                </a:cubicBezTo>
                <a:cubicBezTo>
                  <a:pt x="84" y="184"/>
                  <a:pt x="87" y="187"/>
                  <a:pt x="90" y="187"/>
                </a:cubicBezTo>
                <a:cubicBezTo>
                  <a:pt x="241" y="187"/>
                  <a:pt x="241" y="187"/>
                  <a:pt x="241" y="187"/>
                </a:cubicBezTo>
                <a:cubicBezTo>
                  <a:pt x="249" y="187"/>
                  <a:pt x="256" y="184"/>
                  <a:pt x="262" y="179"/>
                </a:cubicBezTo>
                <a:cubicBezTo>
                  <a:pt x="268" y="175"/>
                  <a:pt x="271" y="168"/>
                  <a:pt x="271" y="161"/>
                </a:cubicBezTo>
                <a:cubicBezTo>
                  <a:pt x="271" y="161"/>
                  <a:pt x="271" y="161"/>
                  <a:pt x="271" y="161"/>
                </a:cubicBezTo>
                <a:cubicBezTo>
                  <a:pt x="271" y="155"/>
                  <a:pt x="274" y="149"/>
                  <a:pt x="279" y="145"/>
                </a:cubicBezTo>
                <a:cubicBezTo>
                  <a:pt x="284" y="141"/>
                  <a:pt x="291" y="138"/>
                  <a:pt x="299" y="138"/>
                </a:cubicBezTo>
                <a:cubicBezTo>
                  <a:pt x="328" y="138"/>
                  <a:pt x="328" y="138"/>
                  <a:pt x="328" y="138"/>
                </a:cubicBezTo>
                <a:cubicBezTo>
                  <a:pt x="330" y="138"/>
                  <a:pt x="331" y="140"/>
                  <a:pt x="331" y="142"/>
                </a:cubicBezTo>
                <a:cubicBezTo>
                  <a:pt x="331" y="145"/>
                  <a:pt x="334" y="148"/>
                  <a:pt x="338" y="148"/>
                </a:cubicBezTo>
                <a:cubicBezTo>
                  <a:pt x="385" y="148"/>
                  <a:pt x="385" y="148"/>
                  <a:pt x="385" y="148"/>
                </a:cubicBezTo>
                <a:cubicBezTo>
                  <a:pt x="389" y="148"/>
                  <a:pt x="392" y="145"/>
                  <a:pt x="392" y="142"/>
                </a:cubicBezTo>
                <a:cubicBezTo>
                  <a:pt x="392" y="140"/>
                  <a:pt x="393" y="138"/>
                  <a:pt x="395" y="138"/>
                </a:cubicBezTo>
                <a:cubicBezTo>
                  <a:pt x="609" y="138"/>
                  <a:pt x="609" y="138"/>
                  <a:pt x="609" y="138"/>
                </a:cubicBezTo>
                <a:cubicBezTo>
                  <a:pt x="614" y="138"/>
                  <a:pt x="619" y="137"/>
                  <a:pt x="622" y="134"/>
                </a:cubicBezTo>
                <a:cubicBezTo>
                  <a:pt x="626" y="131"/>
                  <a:pt x="628" y="127"/>
                  <a:pt x="628" y="122"/>
                </a:cubicBezTo>
                <a:cubicBezTo>
                  <a:pt x="628" y="122"/>
                  <a:pt x="628" y="122"/>
                  <a:pt x="628" y="122"/>
                </a:cubicBezTo>
                <a:cubicBezTo>
                  <a:pt x="628" y="118"/>
                  <a:pt x="626" y="114"/>
                  <a:pt x="622" y="111"/>
                </a:cubicBezTo>
                <a:cubicBezTo>
                  <a:pt x="619" y="108"/>
                  <a:pt x="614" y="106"/>
                  <a:pt x="609" y="106"/>
                </a:cubicBezTo>
                <a:cubicBezTo>
                  <a:pt x="492" y="106"/>
                  <a:pt x="492" y="106"/>
                  <a:pt x="492" y="106"/>
                </a:cubicBezTo>
                <a:cubicBezTo>
                  <a:pt x="490" y="106"/>
                  <a:pt x="488" y="105"/>
                  <a:pt x="488" y="103"/>
                </a:cubicBezTo>
                <a:cubicBezTo>
                  <a:pt x="488" y="94"/>
                  <a:pt x="488" y="94"/>
                  <a:pt x="488" y="94"/>
                </a:cubicBezTo>
                <a:cubicBezTo>
                  <a:pt x="488" y="92"/>
                  <a:pt x="490" y="91"/>
                  <a:pt x="492" y="91"/>
                </a:cubicBezTo>
                <a:cubicBezTo>
                  <a:pt x="544" y="91"/>
                  <a:pt x="544" y="91"/>
                  <a:pt x="544" y="91"/>
                </a:cubicBezTo>
                <a:cubicBezTo>
                  <a:pt x="554" y="91"/>
                  <a:pt x="562" y="87"/>
                  <a:pt x="569" y="82"/>
                </a:cubicBezTo>
                <a:cubicBezTo>
                  <a:pt x="575" y="77"/>
                  <a:pt x="579" y="70"/>
                  <a:pt x="579" y="61"/>
                </a:cubicBezTo>
                <a:cubicBezTo>
                  <a:pt x="579" y="61"/>
                  <a:pt x="579" y="61"/>
                  <a:pt x="579" y="61"/>
                </a:cubicBezTo>
                <a:cubicBezTo>
                  <a:pt x="579" y="53"/>
                  <a:pt x="575" y="45"/>
                  <a:pt x="569" y="40"/>
                </a:cubicBezTo>
                <a:cubicBezTo>
                  <a:pt x="562" y="35"/>
                  <a:pt x="554" y="32"/>
                  <a:pt x="544" y="32"/>
                </a:cubicBezTo>
                <a:cubicBezTo>
                  <a:pt x="395" y="32"/>
                  <a:pt x="395" y="32"/>
                  <a:pt x="395" y="32"/>
                </a:cubicBezTo>
                <a:cubicBezTo>
                  <a:pt x="393" y="32"/>
                  <a:pt x="392" y="30"/>
                  <a:pt x="392" y="28"/>
                </a:cubicBezTo>
                <a:cubicBezTo>
                  <a:pt x="392" y="24"/>
                  <a:pt x="392" y="24"/>
                  <a:pt x="392" y="24"/>
                </a:cubicBezTo>
                <a:cubicBezTo>
                  <a:pt x="392" y="21"/>
                  <a:pt x="392" y="21"/>
                  <a:pt x="392" y="21"/>
                </a:cubicBezTo>
                <a:cubicBezTo>
                  <a:pt x="392" y="15"/>
                  <a:pt x="389" y="10"/>
                  <a:pt x="384" y="6"/>
                </a:cubicBezTo>
                <a:cubicBezTo>
                  <a:pt x="380" y="3"/>
                  <a:pt x="374" y="0"/>
                  <a:pt x="367" y="0"/>
                </a:cubicBezTo>
                <a:cubicBezTo>
                  <a:pt x="333" y="0"/>
                  <a:pt x="333" y="0"/>
                  <a:pt x="333" y="0"/>
                </a:cubicBezTo>
                <a:cubicBezTo>
                  <a:pt x="270" y="0"/>
                  <a:pt x="270" y="0"/>
                  <a:pt x="270" y="0"/>
                </a:cubicBezTo>
                <a:cubicBezTo>
                  <a:pt x="266" y="0"/>
                  <a:pt x="262" y="2"/>
                  <a:pt x="260" y="4"/>
                </a:cubicBezTo>
                <a:cubicBezTo>
                  <a:pt x="257" y="6"/>
                  <a:pt x="255" y="9"/>
                  <a:pt x="255" y="13"/>
                </a:cubicBezTo>
                <a:cubicBezTo>
                  <a:pt x="255" y="13"/>
                  <a:pt x="255" y="13"/>
                  <a:pt x="255" y="13"/>
                </a:cubicBezTo>
                <a:cubicBezTo>
                  <a:pt x="255" y="17"/>
                  <a:pt x="257" y="20"/>
                  <a:pt x="260" y="22"/>
                </a:cubicBezTo>
                <a:cubicBezTo>
                  <a:pt x="262" y="24"/>
                  <a:pt x="266" y="25"/>
                  <a:pt x="270" y="25"/>
                </a:cubicBezTo>
                <a:cubicBezTo>
                  <a:pt x="311" y="25"/>
                  <a:pt x="311" y="25"/>
                  <a:pt x="311" y="25"/>
                </a:cubicBezTo>
                <a:cubicBezTo>
                  <a:pt x="317" y="25"/>
                  <a:pt x="322" y="27"/>
                  <a:pt x="326" y="30"/>
                </a:cubicBezTo>
                <a:cubicBezTo>
                  <a:pt x="329" y="34"/>
                  <a:pt x="331" y="38"/>
                  <a:pt x="331" y="42"/>
                </a:cubicBezTo>
                <a:cubicBezTo>
                  <a:pt x="331" y="43"/>
                  <a:pt x="331" y="43"/>
                  <a:pt x="331" y="43"/>
                </a:cubicBezTo>
                <a:cubicBezTo>
                  <a:pt x="331" y="47"/>
                  <a:pt x="329" y="51"/>
                  <a:pt x="326" y="54"/>
                </a:cubicBezTo>
                <a:cubicBezTo>
                  <a:pt x="322" y="57"/>
                  <a:pt x="317" y="59"/>
                  <a:pt x="311" y="59"/>
                </a:cubicBezTo>
                <a:cubicBezTo>
                  <a:pt x="160" y="59"/>
                  <a:pt x="160" y="59"/>
                  <a:pt x="160" y="59"/>
                </a:cubicBezTo>
                <a:cubicBezTo>
                  <a:pt x="155" y="59"/>
                  <a:pt x="151" y="61"/>
                  <a:pt x="147" y="64"/>
                </a:cubicBezTo>
                <a:cubicBezTo>
                  <a:pt x="144" y="66"/>
                  <a:pt x="142" y="70"/>
                  <a:pt x="142" y="75"/>
                </a:cubicBezTo>
                <a:cubicBezTo>
                  <a:pt x="142" y="75"/>
                  <a:pt x="142" y="75"/>
                  <a:pt x="142" y="75"/>
                </a:cubicBezTo>
                <a:cubicBezTo>
                  <a:pt x="142" y="79"/>
                  <a:pt x="144" y="83"/>
                  <a:pt x="147" y="86"/>
                </a:cubicBezTo>
                <a:cubicBezTo>
                  <a:pt x="151" y="89"/>
                  <a:pt x="155" y="91"/>
                  <a:pt x="160" y="91"/>
                </a:cubicBezTo>
                <a:cubicBezTo>
                  <a:pt x="209" y="91"/>
                  <a:pt x="209" y="91"/>
                  <a:pt x="209" y="91"/>
                </a:cubicBezTo>
                <a:cubicBezTo>
                  <a:pt x="212" y="91"/>
                  <a:pt x="215" y="92"/>
                  <a:pt x="217" y="93"/>
                </a:cubicBezTo>
                <a:cubicBezTo>
                  <a:pt x="219" y="95"/>
                  <a:pt x="220" y="97"/>
                  <a:pt x="220" y="99"/>
                </a:cubicBezTo>
                <a:cubicBezTo>
                  <a:pt x="220" y="100"/>
                  <a:pt x="220" y="100"/>
                  <a:pt x="220" y="100"/>
                </a:cubicBezTo>
                <a:cubicBezTo>
                  <a:pt x="220" y="102"/>
                  <a:pt x="219" y="104"/>
                  <a:pt x="217" y="106"/>
                </a:cubicBezTo>
                <a:cubicBezTo>
                  <a:pt x="215" y="107"/>
                  <a:pt x="212" y="108"/>
                  <a:pt x="209" y="108"/>
                </a:cubicBezTo>
                <a:cubicBezTo>
                  <a:pt x="22" y="108"/>
                  <a:pt x="22" y="108"/>
                  <a:pt x="22" y="108"/>
                </a:cubicBezTo>
                <a:lnTo>
                  <a:pt x="22" y="110"/>
                </a:lnTo>
                <a:close/>
              </a:path>
            </a:pathLst>
          </a:custGeom>
          <a:solidFill>
            <a:srgbClr val="07194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394" name="PA_任意多边形 337"/>
          <p:cNvSpPr>
            <a:spLocks noEditPoints="1"/>
          </p:cNvSpPr>
          <p:nvPr>
            <p:custDataLst>
              <p:tags r:id="rId155"/>
            </p:custDataLst>
          </p:nvPr>
        </p:nvSpPr>
        <p:spPr bwMode="auto">
          <a:xfrm>
            <a:off x="-104775" y="5173663"/>
            <a:ext cx="1149350" cy="903288"/>
          </a:xfrm>
          <a:custGeom>
            <a:avLst/>
            <a:gdLst>
              <a:gd name="T0" fmla="*/ 27 w 482"/>
              <a:gd name="T1" fmla="*/ 83 h 378"/>
              <a:gd name="T2" fmla="*/ 80 w 482"/>
              <a:gd name="T3" fmla="*/ 111 h 378"/>
              <a:gd name="T4" fmla="*/ 101 w 482"/>
              <a:gd name="T5" fmla="*/ 149 h 378"/>
              <a:gd name="T6" fmla="*/ 135 w 482"/>
              <a:gd name="T7" fmla="*/ 244 h 378"/>
              <a:gd name="T8" fmla="*/ 210 w 482"/>
              <a:gd name="T9" fmla="*/ 317 h 378"/>
              <a:gd name="T10" fmla="*/ 192 w 482"/>
              <a:gd name="T11" fmla="*/ 336 h 378"/>
              <a:gd name="T12" fmla="*/ 229 w 482"/>
              <a:gd name="T13" fmla="*/ 353 h 378"/>
              <a:gd name="T14" fmla="*/ 235 w 482"/>
              <a:gd name="T15" fmla="*/ 372 h 378"/>
              <a:gd name="T16" fmla="*/ 273 w 482"/>
              <a:gd name="T17" fmla="*/ 345 h 378"/>
              <a:gd name="T18" fmla="*/ 375 w 482"/>
              <a:gd name="T19" fmla="*/ 354 h 378"/>
              <a:gd name="T20" fmla="*/ 375 w 482"/>
              <a:gd name="T21" fmla="*/ 353 h 378"/>
              <a:gd name="T22" fmla="*/ 347 w 482"/>
              <a:gd name="T23" fmla="*/ 323 h 378"/>
              <a:gd name="T24" fmla="*/ 354 w 482"/>
              <a:gd name="T25" fmla="*/ 281 h 378"/>
              <a:gd name="T26" fmla="*/ 360 w 482"/>
              <a:gd name="T27" fmla="*/ 338 h 378"/>
              <a:gd name="T28" fmla="*/ 387 w 482"/>
              <a:gd name="T29" fmla="*/ 349 h 378"/>
              <a:gd name="T30" fmla="*/ 422 w 482"/>
              <a:gd name="T31" fmla="*/ 344 h 378"/>
              <a:gd name="T32" fmla="*/ 466 w 482"/>
              <a:gd name="T33" fmla="*/ 326 h 378"/>
              <a:gd name="T34" fmla="*/ 472 w 482"/>
              <a:gd name="T35" fmla="*/ 327 h 378"/>
              <a:gd name="T36" fmla="*/ 477 w 482"/>
              <a:gd name="T37" fmla="*/ 318 h 378"/>
              <a:gd name="T38" fmla="*/ 475 w 482"/>
              <a:gd name="T39" fmla="*/ 315 h 378"/>
              <a:gd name="T40" fmla="*/ 476 w 482"/>
              <a:gd name="T41" fmla="*/ 315 h 378"/>
              <a:gd name="T42" fmla="*/ 481 w 482"/>
              <a:gd name="T43" fmla="*/ 306 h 378"/>
              <a:gd name="T44" fmla="*/ 472 w 482"/>
              <a:gd name="T45" fmla="*/ 301 h 378"/>
              <a:gd name="T46" fmla="*/ 470 w 482"/>
              <a:gd name="T47" fmla="*/ 302 h 378"/>
              <a:gd name="T48" fmla="*/ 442 w 482"/>
              <a:gd name="T49" fmla="*/ 265 h 378"/>
              <a:gd name="T50" fmla="*/ 383 w 482"/>
              <a:gd name="T51" fmla="*/ 231 h 378"/>
              <a:gd name="T52" fmla="*/ 302 w 482"/>
              <a:gd name="T53" fmla="*/ 225 h 378"/>
              <a:gd name="T54" fmla="*/ 287 w 482"/>
              <a:gd name="T55" fmla="*/ 188 h 378"/>
              <a:gd name="T56" fmla="*/ 273 w 482"/>
              <a:gd name="T57" fmla="*/ 195 h 378"/>
              <a:gd name="T58" fmla="*/ 254 w 482"/>
              <a:gd name="T59" fmla="*/ 180 h 378"/>
              <a:gd name="T60" fmla="*/ 232 w 482"/>
              <a:gd name="T61" fmla="*/ 204 h 378"/>
              <a:gd name="T62" fmla="*/ 150 w 482"/>
              <a:gd name="T63" fmla="*/ 151 h 378"/>
              <a:gd name="T64" fmla="*/ 125 w 482"/>
              <a:gd name="T65" fmla="*/ 79 h 378"/>
              <a:gd name="T66" fmla="*/ 116 w 482"/>
              <a:gd name="T67" fmla="*/ 24 h 378"/>
              <a:gd name="T68" fmla="*/ 98 w 482"/>
              <a:gd name="T69" fmla="*/ 0 h 378"/>
              <a:gd name="T70" fmla="*/ 94 w 482"/>
              <a:gd name="T71" fmla="*/ 14 h 378"/>
              <a:gd name="T72" fmla="*/ 91 w 482"/>
              <a:gd name="T73" fmla="*/ 18 h 378"/>
              <a:gd name="T74" fmla="*/ 84 w 482"/>
              <a:gd name="T75" fmla="*/ 35 h 378"/>
              <a:gd name="T76" fmla="*/ 90 w 482"/>
              <a:gd name="T77" fmla="*/ 59 h 378"/>
              <a:gd name="T78" fmla="*/ 69 w 482"/>
              <a:gd name="T79" fmla="*/ 49 h 378"/>
              <a:gd name="T80" fmla="*/ 20 w 482"/>
              <a:gd name="T81" fmla="*/ 49 h 378"/>
              <a:gd name="T82" fmla="*/ 5 w 482"/>
              <a:gd name="T83" fmla="*/ 44 h 378"/>
              <a:gd name="T84" fmla="*/ 27 w 482"/>
              <a:gd name="T85" fmla="*/ 83 h 378"/>
              <a:gd name="T86" fmla="*/ 390 w 482"/>
              <a:gd name="T87" fmla="*/ 279 h 378"/>
              <a:gd name="T88" fmla="*/ 398 w 482"/>
              <a:gd name="T89" fmla="*/ 271 h 378"/>
              <a:gd name="T90" fmla="*/ 407 w 482"/>
              <a:gd name="T91" fmla="*/ 279 h 378"/>
              <a:gd name="T92" fmla="*/ 398 w 482"/>
              <a:gd name="T93" fmla="*/ 288 h 378"/>
              <a:gd name="T94" fmla="*/ 390 w 482"/>
              <a:gd name="T95" fmla="*/ 279 h 3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482" h="378">
                <a:moveTo>
                  <a:pt x="27" y="83"/>
                </a:moveTo>
                <a:cubicBezTo>
                  <a:pt x="54" y="99"/>
                  <a:pt x="74" y="104"/>
                  <a:pt x="80" y="111"/>
                </a:cubicBezTo>
                <a:cubicBezTo>
                  <a:pt x="87" y="119"/>
                  <a:pt x="96" y="137"/>
                  <a:pt x="101" y="149"/>
                </a:cubicBezTo>
                <a:cubicBezTo>
                  <a:pt x="112" y="178"/>
                  <a:pt x="120" y="221"/>
                  <a:pt x="135" y="244"/>
                </a:cubicBezTo>
                <a:cubicBezTo>
                  <a:pt x="149" y="267"/>
                  <a:pt x="197" y="310"/>
                  <a:pt x="210" y="317"/>
                </a:cubicBezTo>
                <a:cubicBezTo>
                  <a:pt x="202" y="321"/>
                  <a:pt x="191" y="327"/>
                  <a:pt x="192" y="336"/>
                </a:cubicBezTo>
                <a:cubicBezTo>
                  <a:pt x="192" y="346"/>
                  <a:pt x="203" y="362"/>
                  <a:pt x="229" y="353"/>
                </a:cubicBezTo>
                <a:cubicBezTo>
                  <a:pt x="234" y="355"/>
                  <a:pt x="227" y="366"/>
                  <a:pt x="235" y="372"/>
                </a:cubicBezTo>
                <a:cubicBezTo>
                  <a:pt x="243" y="378"/>
                  <a:pt x="266" y="355"/>
                  <a:pt x="273" y="345"/>
                </a:cubicBezTo>
                <a:cubicBezTo>
                  <a:pt x="280" y="348"/>
                  <a:pt x="328" y="358"/>
                  <a:pt x="375" y="354"/>
                </a:cubicBezTo>
                <a:cubicBezTo>
                  <a:pt x="375" y="353"/>
                  <a:pt x="375" y="353"/>
                  <a:pt x="375" y="353"/>
                </a:cubicBezTo>
                <a:cubicBezTo>
                  <a:pt x="360" y="349"/>
                  <a:pt x="351" y="339"/>
                  <a:pt x="347" y="323"/>
                </a:cubicBezTo>
                <a:cubicBezTo>
                  <a:pt x="344" y="307"/>
                  <a:pt x="354" y="281"/>
                  <a:pt x="354" y="281"/>
                </a:cubicBezTo>
                <a:cubicBezTo>
                  <a:pt x="346" y="315"/>
                  <a:pt x="351" y="328"/>
                  <a:pt x="360" y="338"/>
                </a:cubicBezTo>
                <a:cubicBezTo>
                  <a:pt x="368" y="348"/>
                  <a:pt x="381" y="349"/>
                  <a:pt x="387" y="349"/>
                </a:cubicBezTo>
                <a:cubicBezTo>
                  <a:pt x="393" y="349"/>
                  <a:pt x="418" y="346"/>
                  <a:pt x="422" y="344"/>
                </a:cubicBezTo>
                <a:cubicBezTo>
                  <a:pt x="428" y="343"/>
                  <a:pt x="461" y="331"/>
                  <a:pt x="466" y="326"/>
                </a:cubicBezTo>
                <a:cubicBezTo>
                  <a:pt x="468" y="327"/>
                  <a:pt x="470" y="327"/>
                  <a:pt x="472" y="327"/>
                </a:cubicBezTo>
                <a:cubicBezTo>
                  <a:pt x="475" y="326"/>
                  <a:pt x="478" y="322"/>
                  <a:pt x="477" y="318"/>
                </a:cubicBezTo>
                <a:cubicBezTo>
                  <a:pt x="476" y="317"/>
                  <a:pt x="476" y="316"/>
                  <a:pt x="475" y="315"/>
                </a:cubicBezTo>
                <a:cubicBezTo>
                  <a:pt x="476" y="315"/>
                  <a:pt x="476" y="315"/>
                  <a:pt x="476" y="315"/>
                </a:cubicBezTo>
                <a:cubicBezTo>
                  <a:pt x="480" y="314"/>
                  <a:pt x="482" y="310"/>
                  <a:pt x="481" y="306"/>
                </a:cubicBezTo>
                <a:cubicBezTo>
                  <a:pt x="480" y="302"/>
                  <a:pt x="476" y="300"/>
                  <a:pt x="472" y="301"/>
                </a:cubicBezTo>
                <a:cubicBezTo>
                  <a:pt x="471" y="301"/>
                  <a:pt x="471" y="301"/>
                  <a:pt x="470" y="302"/>
                </a:cubicBezTo>
                <a:cubicBezTo>
                  <a:pt x="464" y="292"/>
                  <a:pt x="454" y="277"/>
                  <a:pt x="442" y="265"/>
                </a:cubicBezTo>
                <a:cubicBezTo>
                  <a:pt x="428" y="249"/>
                  <a:pt x="408" y="236"/>
                  <a:pt x="383" y="231"/>
                </a:cubicBezTo>
                <a:cubicBezTo>
                  <a:pt x="342" y="224"/>
                  <a:pt x="309" y="229"/>
                  <a:pt x="302" y="225"/>
                </a:cubicBezTo>
                <a:cubicBezTo>
                  <a:pt x="299" y="217"/>
                  <a:pt x="294" y="191"/>
                  <a:pt x="287" y="188"/>
                </a:cubicBezTo>
                <a:cubicBezTo>
                  <a:pt x="281" y="184"/>
                  <a:pt x="274" y="191"/>
                  <a:pt x="273" y="195"/>
                </a:cubicBezTo>
                <a:cubicBezTo>
                  <a:pt x="269" y="198"/>
                  <a:pt x="269" y="180"/>
                  <a:pt x="254" y="180"/>
                </a:cubicBezTo>
                <a:cubicBezTo>
                  <a:pt x="244" y="180"/>
                  <a:pt x="232" y="199"/>
                  <a:pt x="232" y="204"/>
                </a:cubicBezTo>
                <a:cubicBezTo>
                  <a:pt x="226" y="201"/>
                  <a:pt x="168" y="176"/>
                  <a:pt x="150" y="151"/>
                </a:cubicBezTo>
                <a:cubicBezTo>
                  <a:pt x="135" y="125"/>
                  <a:pt x="127" y="101"/>
                  <a:pt x="125" y="79"/>
                </a:cubicBezTo>
                <a:cubicBezTo>
                  <a:pt x="124" y="56"/>
                  <a:pt x="126" y="41"/>
                  <a:pt x="116" y="24"/>
                </a:cubicBezTo>
                <a:cubicBezTo>
                  <a:pt x="106" y="7"/>
                  <a:pt x="100" y="1"/>
                  <a:pt x="98" y="0"/>
                </a:cubicBezTo>
                <a:cubicBezTo>
                  <a:pt x="98" y="0"/>
                  <a:pt x="95" y="13"/>
                  <a:pt x="94" y="14"/>
                </a:cubicBezTo>
                <a:cubicBezTo>
                  <a:pt x="93" y="14"/>
                  <a:pt x="92" y="16"/>
                  <a:pt x="91" y="18"/>
                </a:cubicBezTo>
                <a:cubicBezTo>
                  <a:pt x="88" y="24"/>
                  <a:pt x="85" y="30"/>
                  <a:pt x="84" y="35"/>
                </a:cubicBezTo>
                <a:cubicBezTo>
                  <a:pt x="84" y="39"/>
                  <a:pt x="87" y="55"/>
                  <a:pt x="90" y="59"/>
                </a:cubicBezTo>
                <a:cubicBezTo>
                  <a:pt x="89" y="57"/>
                  <a:pt x="79" y="51"/>
                  <a:pt x="69" y="49"/>
                </a:cubicBezTo>
                <a:cubicBezTo>
                  <a:pt x="56" y="47"/>
                  <a:pt x="41" y="51"/>
                  <a:pt x="20" y="49"/>
                </a:cubicBezTo>
                <a:cubicBezTo>
                  <a:pt x="10" y="49"/>
                  <a:pt x="5" y="44"/>
                  <a:pt x="5" y="44"/>
                </a:cubicBezTo>
                <a:cubicBezTo>
                  <a:pt x="5" y="44"/>
                  <a:pt x="0" y="67"/>
                  <a:pt x="27" y="83"/>
                </a:cubicBezTo>
                <a:close/>
                <a:moveTo>
                  <a:pt x="390" y="279"/>
                </a:moveTo>
                <a:cubicBezTo>
                  <a:pt x="390" y="275"/>
                  <a:pt x="393" y="271"/>
                  <a:pt x="398" y="271"/>
                </a:cubicBezTo>
                <a:cubicBezTo>
                  <a:pt x="403" y="271"/>
                  <a:pt x="407" y="275"/>
                  <a:pt x="407" y="279"/>
                </a:cubicBezTo>
                <a:cubicBezTo>
                  <a:pt x="407" y="284"/>
                  <a:pt x="403" y="288"/>
                  <a:pt x="398" y="288"/>
                </a:cubicBezTo>
                <a:cubicBezTo>
                  <a:pt x="393" y="288"/>
                  <a:pt x="390" y="284"/>
                  <a:pt x="390" y="279"/>
                </a:cubicBezTo>
                <a:close/>
              </a:path>
            </a:pathLst>
          </a:custGeom>
          <a:solidFill>
            <a:srgbClr val="F2DBC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399" name="PA_任意多边形 338"/>
          <p:cNvSpPr>
            <a:spLocks noEditPoints="1"/>
          </p:cNvSpPr>
          <p:nvPr>
            <p:custDataLst>
              <p:tags r:id="rId156"/>
            </p:custDataLst>
          </p:nvPr>
        </p:nvSpPr>
        <p:spPr bwMode="auto">
          <a:xfrm>
            <a:off x="-98425" y="5168900"/>
            <a:ext cx="1143000" cy="900113"/>
          </a:xfrm>
          <a:custGeom>
            <a:avLst/>
            <a:gdLst>
              <a:gd name="T0" fmla="*/ 76 w 479"/>
              <a:gd name="T1" fmla="*/ 114 h 377"/>
              <a:gd name="T2" fmla="*/ 112 w 479"/>
              <a:gd name="T3" fmla="*/ 201 h 377"/>
              <a:gd name="T4" fmla="*/ 207 w 479"/>
              <a:gd name="T5" fmla="*/ 317 h 377"/>
              <a:gd name="T6" fmla="*/ 226 w 479"/>
              <a:gd name="T7" fmla="*/ 356 h 377"/>
              <a:gd name="T8" fmla="*/ 227 w 479"/>
              <a:gd name="T9" fmla="*/ 370 h 377"/>
              <a:gd name="T10" fmla="*/ 269 w 479"/>
              <a:gd name="T11" fmla="*/ 348 h 377"/>
              <a:gd name="T12" fmla="*/ 374 w 479"/>
              <a:gd name="T13" fmla="*/ 354 h 377"/>
              <a:gd name="T14" fmla="*/ 351 w 479"/>
              <a:gd name="T15" fmla="*/ 287 h 377"/>
              <a:gd name="T16" fmla="*/ 356 w 479"/>
              <a:gd name="T17" fmla="*/ 341 h 377"/>
              <a:gd name="T18" fmla="*/ 458 w 479"/>
              <a:gd name="T19" fmla="*/ 333 h 377"/>
              <a:gd name="T20" fmla="*/ 475 w 479"/>
              <a:gd name="T21" fmla="*/ 322 h 377"/>
              <a:gd name="T22" fmla="*/ 473 w 479"/>
              <a:gd name="T23" fmla="*/ 318 h 377"/>
              <a:gd name="T24" fmla="*/ 467 w 479"/>
              <a:gd name="T25" fmla="*/ 302 h 377"/>
              <a:gd name="T26" fmla="*/ 309 w 479"/>
              <a:gd name="T27" fmla="*/ 227 h 377"/>
              <a:gd name="T28" fmla="*/ 290 w 479"/>
              <a:gd name="T29" fmla="*/ 195 h 377"/>
              <a:gd name="T30" fmla="*/ 269 w 479"/>
              <a:gd name="T31" fmla="*/ 196 h 377"/>
              <a:gd name="T32" fmla="*/ 269 w 479"/>
              <a:gd name="T33" fmla="*/ 196 h 377"/>
              <a:gd name="T34" fmla="*/ 269 w 479"/>
              <a:gd name="T35" fmla="*/ 195 h 377"/>
              <a:gd name="T36" fmla="*/ 235 w 479"/>
              <a:gd name="T37" fmla="*/ 191 h 377"/>
              <a:gd name="T38" fmla="*/ 149 w 479"/>
              <a:gd name="T39" fmla="*/ 152 h 377"/>
              <a:gd name="T40" fmla="*/ 102 w 479"/>
              <a:gd name="T41" fmla="*/ 7 h 377"/>
              <a:gd name="T42" fmla="*/ 91 w 479"/>
              <a:gd name="T43" fmla="*/ 13 h 377"/>
              <a:gd name="T44" fmla="*/ 90 w 479"/>
              <a:gd name="T45" fmla="*/ 14 h 377"/>
              <a:gd name="T46" fmla="*/ 87 w 479"/>
              <a:gd name="T47" fmla="*/ 19 h 377"/>
              <a:gd name="T48" fmla="*/ 84 w 479"/>
              <a:gd name="T49" fmla="*/ 57 h 377"/>
              <a:gd name="T50" fmla="*/ 56 w 479"/>
              <a:gd name="T51" fmla="*/ 49 h 377"/>
              <a:gd name="T52" fmla="*/ 3 w 479"/>
              <a:gd name="T53" fmla="*/ 45 h 377"/>
              <a:gd name="T54" fmla="*/ 24 w 479"/>
              <a:gd name="T55" fmla="*/ 85 h 377"/>
              <a:gd name="T56" fmla="*/ 2 w 479"/>
              <a:gd name="T57" fmla="*/ 46 h 377"/>
              <a:gd name="T58" fmla="*/ 79 w 479"/>
              <a:gd name="T59" fmla="*/ 58 h 377"/>
              <a:gd name="T60" fmla="*/ 83 w 479"/>
              <a:gd name="T61" fmla="*/ 37 h 377"/>
              <a:gd name="T62" fmla="*/ 91 w 479"/>
              <a:gd name="T63" fmla="*/ 18 h 377"/>
              <a:gd name="T64" fmla="*/ 92 w 479"/>
              <a:gd name="T65" fmla="*/ 17 h 377"/>
              <a:gd name="T66" fmla="*/ 95 w 479"/>
              <a:gd name="T67" fmla="*/ 2 h 377"/>
              <a:gd name="T68" fmla="*/ 146 w 479"/>
              <a:gd name="T69" fmla="*/ 154 h 377"/>
              <a:gd name="T70" fmla="*/ 230 w 479"/>
              <a:gd name="T71" fmla="*/ 206 h 377"/>
              <a:gd name="T72" fmla="*/ 252 w 479"/>
              <a:gd name="T73" fmla="*/ 184 h 377"/>
              <a:gd name="T74" fmla="*/ 271 w 479"/>
              <a:gd name="T75" fmla="*/ 198 h 377"/>
              <a:gd name="T76" fmla="*/ 287 w 479"/>
              <a:gd name="T77" fmla="*/ 196 h 377"/>
              <a:gd name="T78" fmla="*/ 332 w 479"/>
              <a:gd name="T79" fmla="*/ 231 h 377"/>
              <a:gd name="T80" fmla="*/ 469 w 479"/>
              <a:gd name="T81" fmla="*/ 304 h 377"/>
              <a:gd name="T82" fmla="*/ 473 w 479"/>
              <a:gd name="T83" fmla="*/ 315 h 377"/>
              <a:gd name="T84" fmla="*/ 468 w 479"/>
              <a:gd name="T85" fmla="*/ 327 h 377"/>
              <a:gd name="T86" fmla="*/ 437 w 479"/>
              <a:gd name="T87" fmla="*/ 338 h 377"/>
              <a:gd name="T88" fmla="*/ 353 w 479"/>
              <a:gd name="T89" fmla="*/ 283 h 377"/>
              <a:gd name="T90" fmla="*/ 372 w 479"/>
              <a:gd name="T91" fmla="*/ 355 h 377"/>
              <a:gd name="T92" fmla="*/ 297 w 479"/>
              <a:gd name="T93" fmla="*/ 351 h 377"/>
              <a:gd name="T94" fmla="*/ 243 w 479"/>
              <a:gd name="T95" fmla="*/ 371 h 377"/>
              <a:gd name="T96" fmla="*/ 229 w 479"/>
              <a:gd name="T97" fmla="*/ 356 h 377"/>
              <a:gd name="T98" fmla="*/ 190 w 479"/>
              <a:gd name="T99" fmla="*/ 338 h 377"/>
              <a:gd name="T100" fmla="*/ 193 w 479"/>
              <a:gd name="T101" fmla="*/ 307 h 377"/>
              <a:gd name="T102" fmla="*/ 89 w 479"/>
              <a:gd name="T103" fmla="*/ 130 h 377"/>
              <a:gd name="T104" fmla="*/ 24 w 479"/>
              <a:gd name="T105" fmla="*/ 85 h 377"/>
              <a:gd name="T106" fmla="*/ 388 w 479"/>
              <a:gd name="T107" fmla="*/ 281 h 377"/>
              <a:gd name="T108" fmla="*/ 385 w 479"/>
              <a:gd name="T109" fmla="*/ 281 h 3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479" h="377">
                <a:moveTo>
                  <a:pt x="24" y="85"/>
                </a:moveTo>
                <a:cubicBezTo>
                  <a:pt x="23" y="86"/>
                  <a:pt x="23" y="86"/>
                  <a:pt x="23" y="86"/>
                </a:cubicBezTo>
                <a:cubicBezTo>
                  <a:pt x="36" y="94"/>
                  <a:pt x="49" y="100"/>
                  <a:pt x="58" y="104"/>
                </a:cubicBezTo>
                <a:cubicBezTo>
                  <a:pt x="62" y="106"/>
                  <a:pt x="66" y="108"/>
                  <a:pt x="69" y="109"/>
                </a:cubicBezTo>
                <a:cubicBezTo>
                  <a:pt x="72" y="111"/>
                  <a:pt x="75" y="113"/>
                  <a:pt x="76" y="114"/>
                </a:cubicBezTo>
                <a:cubicBezTo>
                  <a:pt x="76" y="114"/>
                  <a:pt x="76" y="114"/>
                  <a:pt x="76" y="114"/>
                </a:cubicBezTo>
                <a:cubicBezTo>
                  <a:pt x="76" y="115"/>
                  <a:pt x="76" y="115"/>
                  <a:pt x="76" y="115"/>
                </a:cubicBezTo>
                <a:cubicBezTo>
                  <a:pt x="79" y="118"/>
                  <a:pt x="83" y="124"/>
                  <a:pt x="87" y="131"/>
                </a:cubicBezTo>
                <a:cubicBezTo>
                  <a:pt x="90" y="138"/>
                  <a:pt x="94" y="146"/>
                  <a:pt x="97" y="152"/>
                </a:cubicBezTo>
                <a:cubicBezTo>
                  <a:pt x="98" y="151"/>
                  <a:pt x="98" y="151"/>
                  <a:pt x="98" y="151"/>
                </a:cubicBezTo>
                <a:cubicBezTo>
                  <a:pt x="97" y="152"/>
                  <a:pt x="97" y="152"/>
                  <a:pt x="97" y="152"/>
                </a:cubicBezTo>
                <a:cubicBezTo>
                  <a:pt x="102" y="166"/>
                  <a:pt x="107" y="184"/>
                  <a:pt x="112" y="201"/>
                </a:cubicBezTo>
                <a:cubicBezTo>
                  <a:pt x="117" y="219"/>
                  <a:pt x="123" y="235"/>
                  <a:pt x="130" y="247"/>
                </a:cubicBezTo>
                <a:cubicBezTo>
                  <a:pt x="138" y="258"/>
                  <a:pt x="154" y="275"/>
                  <a:pt x="169" y="289"/>
                </a:cubicBezTo>
                <a:cubicBezTo>
                  <a:pt x="177" y="297"/>
                  <a:pt x="185" y="303"/>
                  <a:pt x="191" y="309"/>
                </a:cubicBezTo>
                <a:cubicBezTo>
                  <a:pt x="198" y="314"/>
                  <a:pt x="203" y="318"/>
                  <a:pt x="207" y="320"/>
                </a:cubicBezTo>
                <a:cubicBezTo>
                  <a:pt x="207" y="319"/>
                  <a:pt x="207" y="319"/>
                  <a:pt x="207" y="319"/>
                </a:cubicBezTo>
                <a:cubicBezTo>
                  <a:pt x="207" y="317"/>
                  <a:pt x="207" y="317"/>
                  <a:pt x="207" y="317"/>
                </a:cubicBezTo>
                <a:cubicBezTo>
                  <a:pt x="202" y="319"/>
                  <a:pt x="198" y="322"/>
                  <a:pt x="194" y="325"/>
                </a:cubicBezTo>
                <a:cubicBezTo>
                  <a:pt x="190" y="328"/>
                  <a:pt x="187" y="332"/>
                  <a:pt x="187" y="338"/>
                </a:cubicBezTo>
                <a:cubicBezTo>
                  <a:pt x="187" y="338"/>
                  <a:pt x="187" y="338"/>
                  <a:pt x="187" y="338"/>
                </a:cubicBezTo>
                <a:cubicBezTo>
                  <a:pt x="188" y="342"/>
                  <a:pt x="190" y="348"/>
                  <a:pt x="194" y="352"/>
                </a:cubicBezTo>
                <a:cubicBezTo>
                  <a:pt x="197" y="356"/>
                  <a:pt x="204" y="359"/>
                  <a:pt x="212" y="359"/>
                </a:cubicBezTo>
                <a:cubicBezTo>
                  <a:pt x="216" y="359"/>
                  <a:pt x="221" y="358"/>
                  <a:pt x="226" y="356"/>
                </a:cubicBezTo>
                <a:cubicBezTo>
                  <a:pt x="226" y="355"/>
                  <a:pt x="226" y="355"/>
                  <a:pt x="226" y="355"/>
                </a:cubicBezTo>
                <a:cubicBezTo>
                  <a:pt x="225" y="356"/>
                  <a:pt x="225" y="356"/>
                  <a:pt x="225" y="356"/>
                </a:cubicBezTo>
                <a:cubicBezTo>
                  <a:pt x="226" y="356"/>
                  <a:pt x="226" y="356"/>
                  <a:pt x="226" y="357"/>
                </a:cubicBezTo>
                <a:cubicBezTo>
                  <a:pt x="226" y="358"/>
                  <a:pt x="226" y="359"/>
                  <a:pt x="226" y="360"/>
                </a:cubicBezTo>
                <a:cubicBezTo>
                  <a:pt x="226" y="361"/>
                  <a:pt x="226" y="362"/>
                  <a:pt x="226" y="364"/>
                </a:cubicBezTo>
                <a:cubicBezTo>
                  <a:pt x="226" y="365"/>
                  <a:pt x="226" y="368"/>
                  <a:pt x="227" y="370"/>
                </a:cubicBezTo>
                <a:cubicBezTo>
                  <a:pt x="228" y="372"/>
                  <a:pt x="229" y="374"/>
                  <a:pt x="231" y="375"/>
                </a:cubicBezTo>
                <a:cubicBezTo>
                  <a:pt x="232" y="376"/>
                  <a:pt x="234" y="377"/>
                  <a:pt x="235" y="377"/>
                </a:cubicBezTo>
                <a:cubicBezTo>
                  <a:pt x="238" y="377"/>
                  <a:pt x="241" y="375"/>
                  <a:pt x="245" y="373"/>
                </a:cubicBezTo>
                <a:cubicBezTo>
                  <a:pt x="255" y="367"/>
                  <a:pt x="267" y="355"/>
                  <a:pt x="271" y="348"/>
                </a:cubicBezTo>
                <a:cubicBezTo>
                  <a:pt x="270" y="347"/>
                  <a:pt x="270" y="347"/>
                  <a:pt x="270" y="347"/>
                </a:cubicBezTo>
                <a:cubicBezTo>
                  <a:pt x="269" y="348"/>
                  <a:pt x="269" y="348"/>
                  <a:pt x="269" y="348"/>
                </a:cubicBezTo>
                <a:cubicBezTo>
                  <a:pt x="271" y="349"/>
                  <a:pt x="274" y="350"/>
                  <a:pt x="279" y="351"/>
                </a:cubicBezTo>
                <a:cubicBezTo>
                  <a:pt x="293" y="354"/>
                  <a:pt x="319" y="358"/>
                  <a:pt x="348" y="358"/>
                </a:cubicBezTo>
                <a:cubicBezTo>
                  <a:pt x="356" y="358"/>
                  <a:pt x="364" y="358"/>
                  <a:pt x="372" y="357"/>
                </a:cubicBezTo>
                <a:cubicBezTo>
                  <a:pt x="373" y="357"/>
                  <a:pt x="373" y="357"/>
                  <a:pt x="373" y="357"/>
                </a:cubicBezTo>
                <a:cubicBezTo>
                  <a:pt x="373" y="355"/>
                  <a:pt x="373" y="355"/>
                  <a:pt x="373" y="355"/>
                </a:cubicBezTo>
                <a:cubicBezTo>
                  <a:pt x="374" y="354"/>
                  <a:pt x="374" y="354"/>
                  <a:pt x="374" y="354"/>
                </a:cubicBezTo>
                <a:cubicBezTo>
                  <a:pt x="372" y="354"/>
                  <a:pt x="372" y="354"/>
                  <a:pt x="372" y="354"/>
                </a:cubicBezTo>
                <a:cubicBezTo>
                  <a:pt x="365" y="352"/>
                  <a:pt x="359" y="348"/>
                  <a:pt x="355" y="344"/>
                </a:cubicBezTo>
                <a:cubicBezTo>
                  <a:pt x="351" y="339"/>
                  <a:pt x="348" y="333"/>
                  <a:pt x="346" y="325"/>
                </a:cubicBezTo>
                <a:cubicBezTo>
                  <a:pt x="345" y="323"/>
                  <a:pt x="345" y="320"/>
                  <a:pt x="345" y="317"/>
                </a:cubicBezTo>
                <a:cubicBezTo>
                  <a:pt x="345" y="310"/>
                  <a:pt x="347" y="301"/>
                  <a:pt x="349" y="295"/>
                </a:cubicBezTo>
                <a:cubicBezTo>
                  <a:pt x="350" y="292"/>
                  <a:pt x="351" y="289"/>
                  <a:pt x="351" y="287"/>
                </a:cubicBezTo>
                <a:cubicBezTo>
                  <a:pt x="352" y="286"/>
                  <a:pt x="352" y="285"/>
                  <a:pt x="352" y="284"/>
                </a:cubicBezTo>
                <a:cubicBezTo>
                  <a:pt x="353" y="284"/>
                  <a:pt x="353" y="284"/>
                  <a:pt x="353" y="284"/>
                </a:cubicBezTo>
                <a:cubicBezTo>
                  <a:pt x="351" y="283"/>
                  <a:pt x="351" y="283"/>
                  <a:pt x="351" y="283"/>
                </a:cubicBezTo>
                <a:cubicBezTo>
                  <a:pt x="350" y="283"/>
                  <a:pt x="350" y="283"/>
                  <a:pt x="350" y="283"/>
                </a:cubicBezTo>
                <a:cubicBezTo>
                  <a:pt x="347" y="295"/>
                  <a:pt x="346" y="304"/>
                  <a:pt x="346" y="312"/>
                </a:cubicBezTo>
                <a:cubicBezTo>
                  <a:pt x="346" y="326"/>
                  <a:pt x="350" y="334"/>
                  <a:pt x="356" y="341"/>
                </a:cubicBezTo>
                <a:cubicBezTo>
                  <a:pt x="365" y="352"/>
                  <a:pt x="378" y="352"/>
                  <a:pt x="384" y="353"/>
                </a:cubicBezTo>
                <a:cubicBezTo>
                  <a:pt x="384" y="353"/>
                  <a:pt x="384" y="353"/>
                  <a:pt x="385" y="353"/>
                </a:cubicBezTo>
                <a:cubicBezTo>
                  <a:pt x="393" y="353"/>
                  <a:pt x="415" y="349"/>
                  <a:pt x="420" y="348"/>
                </a:cubicBezTo>
                <a:cubicBezTo>
                  <a:pt x="421" y="347"/>
                  <a:pt x="424" y="346"/>
                  <a:pt x="428" y="345"/>
                </a:cubicBezTo>
                <a:cubicBezTo>
                  <a:pt x="435" y="343"/>
                  <a:pt x="442" y="340"/>
                  <a:pt x="449" y="337"/>
                </a:cubicBezTo>
                <a:cubicBezTo>
                  <a:pt x="453" y="335"/>
                  <a:pt x="456" y="334"/>
                  <a:pt x="458" y="333"/>
                </a:cubicBezTo>
                <a:cubicBezTo>
                  <a:pt x="461" y="331"/>
                  <a:pt x="463" y="330"/>
                  <a:pt x="464" y="329"/>
                </a:cubicBezTo>
                <a:cubicBezTo>
                  <a:pt x="463" y="328"/>
                  <a:pt x="463" y="328"/>
                  <a:pt x="463" y="328"/>
                </a:cubicBezTo>
                <a:cubicBezTo>
                  <a:pt x="462" y="330"/>
                  <a:pt x="462" y="330"/>
                  <a:pt x="462" y="330"/>
                </a:cubicBezTo>
                <a:cubicBezTo>
                  <a:pt x="464" y="330"/>
                  <a:pt x="465" y="331"/>
                  <a:pt x="467" y="331"/>
                </a:cubicBezTo>
                <a:cubicBezTo>
                  <a:pt x="467" y="331"/>
                  <a:pt x="468" y="330"/>
                  <a:pt x="469" y="330"/>
                </a:cubicBezTo>
                <a:cubicBezTo>
                  <a:pt x="473" y="329"/>
                  <a:pt x="475" y="326"/>
                  <a:pt x="475" y="322"/>
                </a:cubicBezTo>
                <a:cubicBezTo>
                  <a:pt x="475" y="321"/>
                  <a:pt x="475" y="320"/>
                  <a:pt x="475" y="319"/>
                </a:cubicBezTo>
                <a:cubicBezTo>
                  <a:pt x="475" y="318"/>
                  <a:pt x="474" y="317"/>
                  <a:pt x="473" y="316"/>
                </a:cubicBezTo>
                <a:cubicBezTo>
                  <a:pt x="472" y="317"/>
                  <a:pt x="472" y="317"/>
                  <a:pt x="472" y="317"/>
                </a:cubicBezTo>
                <a:cubicBezTo>
                  <a:pt x="472" y="318"/>
                  <a:pt x="472" y="318"/>
                  <a:pt x="472" y="318"/>
                </a:cubicBezTo>
                <a:cubicBezTo>
                  <a:pt x="473" y="318"/>
                  <a:pt x="473" y="318"/>
                  <a:pt x="473" y="318"/>
                </a:cubicBezTo>
                <a:cubicBezTo>
                  <a:pt x="473" y="318"/>
                  <a:pt x="473" y="318"/>
                  <a:pt x="473" y="318"/>
                </a:cubicBezTo>
                <a:cubicBezTo>
                  <a:pt x="473" y="318"/>
                  <a:pt x="473" y="318"/>
                  <a:pt x="473" y="318"/>
                </a:cubicBezTo>
                <a:cubicBezTo>
                  <a:pt x="477" y="317"/>
                  <a:pt x="479" y="314"/>
                  <a:pt x="479" y="310"/>
                </a:cubicBezTo>
                <a:cubicBezTo>
                  <a:pt x="479" y="309"/>
                  <a:pt x="479" y="308"/>
                  <a:pt x="479" y="307"/>
                </a:cubicBezTo>
                <a:cubicBezTo>
                  <a:pt x="478" y="304"/>
                  <a:pt x="475" y="301"/>
                  <a:pt x="471" y="301"/>
                </a:cubicBezTo>
                <a:cubicBezTo>
                  <a:pt x="470" y="301"/>
                  <a:pt x="469" y="301"/>
                  <a:pt x="469" y="301"/>
                </a:cubicBezTo>
                <a:cubicBezTo>
                  <a:pt x="468" y="302"/>
                  <a:pt x="467" y="302"/>
                  <a:pt x="467" y="302"/>
                </a:cubicBezTo>
                <a:cubicBezTo>
                  <a:pt x="467" y="304"/>
                  <a:pt x="467" y="304"/>
                  <a:pt x="467" y="304"/>
                </a:cubicBezTo>
                <a:cubicBezTo>
                  <a:pt x="469" y="303"/>
                  <a:pt x="469" y="303"/>
                  <a:pt x="469" y="303"/>
                </a:cubicBezTo>
                <a:cubicBezTo>
                  <a:pt x="463" y="293"/>
                  <a:pt x="452" y="278"/>
                  <a:pt x="441" y="266"/>
                </a:cubicBezTo>
                <a:cubicBezTo>
                  <a:pt x="426" y="250"/>
                  <a:pt x="406" y="236"/>
                  <a:pt x="380" y="232"/>
                </a:cubicBezTo>
                <a:cubicBezTo>
                  <a:pt x="360" y="228"/>
                  <a:pt x="341" y="228"/>
                  <a:pt x="327" y="228"/>
                </a:cubicBezTo>
                <a:cubicBezTo>
                  <a:pt x="320" y="228"/>
                  <a:pt x="314" y="228"/>
                  <a:pt x="309" y="227"/>
                </a:cubicBezTo>
                <a:cubicBezTo>
                  <a:pt x="307" y="227"/>
                  <a:pt x="305" y="227"/>
                  <a:pt x="303" y="227"/>
                </a:cubicBezTo>
                <a:cubicBezTo>
                  <a:pt x="302" y="227"/>
                  <a:pt x="301" y="226"/>
                  <a:pt x="300" y="226"/>
                </a:cubicBezTo>
                <a:cubicBezTo>
                  <a:pt x="299" y="227"/>
                  <a:pt x="299" y="227"/>
                  <a:pt x="299" y="227"/>
                </a:cubicBezTo>
                <a:cubicBezTo>
                  <a:pt x="301" y="227"/>
                  <a:pt x="301" y="227"/>
                  <a:pt x="301" y="227"/>
                </a:cubicBezTo>
                <a:cubicBezTo>
                  <a:pt x="299" y="223"/>
                  <a:pt x="297" y="214"/>
                  <a:pt x="294" y="206"/>
                </a:cubicBezTo>
                <a:cubicBezTo>
                  <a:pt x="293" y="202"/>
                  <a:pt x="292" y="198"/>
                  <a:pt x="290" y="195"/>
                </a:cubicBezTo>
                <a:cubicBezTo>
                  <a:pt x="289" y="192"/>
                  <a:pt x="287" y="189"/>
                  <a:pt x="285" y="188"/>
                </a:cubicBezTo>
                <a:cubicBezTo>
                  <a:pt x="283" y="187"/>
                  <a:pt x="282" y="187"/>
                  <a:pt x="280" y="187"/>
                </a:cubicBezTo>
                <a:cubicBezTo>
                  <a:pt x="277" y="187"/>
                  <a:pt x="275" y="189"/>
                  <a:pt x="273" y="190"/>
                </a:cubicBezTo>
                <a:cubicBezTo>
                  <a:pt x="271" y="192"/>
                  <a:pt x="269" y="194"/>
                  <a:pt x="269" y="197"/>
                </a:cubicBezTo>
                <a:cubicBezTo>
                  <a:pt x="270" y="197"/>
                  <a:pt x="270" y="197"/>
                  <a:pt x="270" y="197"/>
                </a:cubicBezTo>
                <a:cubicBezTo>
                  <a:pt x="269" y="196"/>
                  <a:pt x="269" y="196"/>
                  <a:pt x="269" y="196"/>
                </a:cubicBezTo>
                <a:cubicBezTo>
                  <a:pt x="269" y="196"/>
                  <a:pt x="269" y="196"/>
                  <a:pt x="269" y="196"/>
                </a:cubicBezTo>
                <a:cubicBezTo>
                  <a:pt x="269" y="196"/>
                  <a:pt x="269" y="196"/>
                  <a:pt x="269" y="196"/>
                </a:cubicBezTo>
                <a:cubicBezTo>
                  <a:pt x="269" y="196"/>
                  <a:pt x="269" y="196"/>
                  <a:pt x="269" y="196"/>
                </a:cubicBezTo>
                <a:cubicBezTo>
                  <a:pt x="269" y="196"/>
                  <a:pt x="269" y="196"/>
                  <a:pt x="269" y="196"/>
                </a:cubicBezTo>
                <a:cubicBezTo>
                  <a:pt x="269" y="196"/>
                  <a:pt x="269" y="196"/>
                  <a:pt x="269" y="196"/>
                </a:cubicBezTo>
                <a:cubicBezTo>
                  <a:pt x="269" y="196"/>
                  <a:pt x="269" y="196"/>
                  <a:pt x="269" y="196"/>
                </a:cubicBezTo>
                <a:cubicBezTo>
                  <a:pt x="269" y="196"/>
                  <a:pt x="269" y="196"/>
                  <a:pt x="269" y="196"/>
                </a:cubicBezTo>
                <a:cubicBezTo>
                  <a:pt x="269" y="196"/>
                  <a:pt x="269" y="196"/>
                  <a:pt x="269" y="196"/>
                </a:cubicBezTo>
                <a:cubicBezTo>
                  <a:pt x="269" y="196"/>
                  <a:pt x="269" y="196"/>
                  <a:pt x="269" y="196"/>
                </a:cubicBezTo>
                <a:cubicBezTo>
                  <a:pt x="269" y="196"/>
                  <a:pt x="269" y="196"/>
                  <a:pt x="269" y="196"/>
                </a:cubicBezTo>
                <a:cubicBezTo>
                  <a:pt x="269" y="196"/>
                  <a:pt x="269" y="196"/>
                  <a:pt x="269" y="196"/>
                </a:cubicBezTo>
                <a:cubicBezTo>
                  <a:pt x="269" y="196"/>
                  <a:pt x="269" y="196"/>
                  <a:pt x="269" y="195"/>
                </a:cubicBezTo>
                <a:cubicBezTo>
                  <a:pt x="268" y="194"/>
                  <a:pt x="267" y="190"/>
                  <a:pt x="264" y="187"/>
                </a:cubicBezTo>
                <a:cubicBezTo>
                  <a:pt x="262" y="183"/>
                  <a:pt x="258" y="181"/>
                  <a:pt x="252" y="181"/>
                </a:cubicBezTo>
                <a:cubicBezTo>
                  <a:pt x="251" y="181"/>
                  <a:pt x="251" y="181"/>
                  <a:pt x="251" y="181"/>
                </a:cubicBezTo>
                <a:cubicBezTo>
                  <a:pt x="251" y="182"/>
                  <a:pt x="251" y="182"/>
                  <a:pt x="251" y="182"/>
                </a:cubicBezTo>
                <a:cubicBezTo>
                  <a:pt x="251" y="181"/>
                  <a:pt x="251" y="181"/>
                  <a:pt x="251" y="181"/>
                </a:cubicBezTo>
                <a:cubicBezTo>
                  <a:pt x="245" y="181"/>
                  <a:pt x="239" y="186"/>
                  <a:pt x="235" y="191"/>
                </a:cubicBezTo>
                <a:cubicBezTo>
                  <a:pt x="233" y="194"/>
                  <a:pt x="231" y="197"/>
                  <a:pt x="229" y="199"/>
                </a:cubicBezTo>
                <a:cubicBezTo>
                  <a:pt x="228" y="202"/>
                  <a:pt x="227" y="204"/>
                  <a:pt x="227" y="206"/>
                </a:cubicBezTo>
                <a:cubicBezTo>
                  <a:pt x="229" y="206"/>
                  <a:pt x="229" y="206"/>
                  <a:pt x="229" y="206"/>
                </a:cubicBezTo>
                <a:cubicBezTo>
                  <a:pt x="229" y="204"/>
                  <a:pt x="229" y="204"/>
                  <a:pt x="229" y="204"/>
                </a:cubicBezTo>
                <a:cubicBezTo>
                  <a:pt x="227" y="203"/>
                  <a:pt x="211" y="196"/>
                  <a:pt x="193" y="187"/>
                </a:cubicBezTo>
                <a:cubicBezTo>
                  <a:pt x="176" y="177"/>
                  <a:pt x="157" y="164"/>
                  <a:pt x="149" y="152"/>
                </a:cubicBezTo>
                <a:cubicBezTo>
                  <a:pt x="147" y="153"/>
                  <a:pt x="147" y="153"/>
                  <a:pt x="147" y="153"/>
                </a:cubicBezTo>
                <a:cubicBezTo>
                  <a:pt x="149" y="152"/>
                  <a:pt x="149" y="152"/>
                  <a:pt x="149" y="152"/>
                </a:cubicBezTo>
                <a:cubicBezTo>
                  <a:pt x="134" y="126"/>
                  <a:pt x="126" y="103"/>
                  <a:pt x="124" y="81"/>
                </a:cubicBezTo>
                <a:cubicBezTo>
                  <a:pt x="123" y="69"/>
                  <a:pt x="123" y="60"/>
                  <a:pt x="122" y="51"/>
                </a:cubicBezTo>
                <a:cubicBezTo>
                  <a:pt x="121" y="42"/>
                  <a:pt x="119" y="34"/>
                  <a:pt x="114" y="25"/>
                </a:cubicBezTo>
                <a:cubicBezTo>
                  <a:pt x="109" y="17"/>
                  <a:pt x="105" y="11"/>
                  <a:pt x="102" y="7"/>
                </a:cubicBezTo>
                <a:cubicBezTo>
                  <a:pt x="101" y="5"/>
                  <a:pt x="99" y="4"/>
                  <a:pt x="98" y="3"/>
                </a:cubicBezTo>
                <a:cubicBezTo>
                  <a:pt x="97" y="2"/>
                  <a:pt x="97" y="1"/>
                  <a:pt x="96" y="1"/>
                </a:cubicBezTo>
                <a:cubicBezTo>
                  <a:pt x="94" y="0"/>
                  <a:pt x="94" y="0"/>
                  <a:pt x="94" y="0"/>
                </a:cubicBezTo>
                <a:cubicBezTo>
                  <a:pt x="94" y="2"/>
                  <a:pt x="94" y="2"/>
                  <a:pt x="94" y="2"/>
                </a:cubicBezTo>
                <a:cubicBezTo>
                  <a:pt x="94" y="2"/>
                  <a:pt x="93" y="5"/>
                  <a:pt x="92" y="8"/>
                </a:cubicBezTo>
                <a:cubicBezTo>
                  <a:pt x="92" y="10"/>
                  <a:pt x="91" y="11"/>
                  <a:pt x="91" y="13"/>
                </a:cubicBezTo>
                <a:cubicBezTo>
                  <a:pt x="90" y="13"/>
                  <a:pt x="90" y="14"/>
                  <a:pt x="90" y="14"/>
                </a:cubicBezTo>
                <a:cubicBezTo>
                  <a:pt x="90" y="14"/>
                  <a:pt x="90" y="14"/>
                  <a:pt x="90" y="14"/>
                </a:cubicBezTo>
                <a:cubicBezTo>
                  <a:pt x="90" y="14"/>
                  <a:pt x="90" y="14"/>
                  <a:pt x="90" y="14"/>
                </a:cubicBezTo>
                <a:cubicBezTo>
                  <a:pt x="90" y="15"/>
                  <a:pt x="90" y="15"/>
                  <a:pt x="90" y="15"/>
                </a:cubicBezTo>
                <a:cubicBezTo>
                  <a:pt x="90" y="14"/>
                  <a:pt x="90" y="14"/>
                  <a:pt x="90" y="14"/>
                </a:cubicBezTo>
                <a:cubicBezTo>
                  <a:pt x="90" y="14"/>
                  <a:pt x="90" y="14"/>
                  <a:pt x="90" y="14"/>
                </a:cubicBezTo>
                <a:cubicBezTo>
                  <a:pt x="90" y="15"/>
                  <a:pt x="90" y="15"/>
                  <a:pt x="90" y="15"/>
                </a:cubicBezTo>
                <a:cubicBezTo>
                  <a:pt x="90" y="14"/>
                  <a:pt x="90" y="14"/>
                  <a:pt x="90" y="14"/>
                </a:cubicBezTo>
                <a:cubicBezTo>
                  <a:pt x="90" y="15"/>
                  <a:pt x="89" y="15"/>
                  <a:pt x="89" y="15"/>
                </a:cubicBezTo>
                <a:cubicBezTo>
                  <a:pt x="89" y="16"/>
                  <a:pt x="88" y="18"/>
                  <a:pt x="87" y="20"/>
                </a:cubicBezTo>
                <a:cubicBezTo>
                  <a:pt x="88" y="20"/>
                  <a:pt x="88" y="20"/>
                  <a:pt x="88" y="20"/>
                </a:cubicBezTo>
                <a:cubicBezTo>
                  <a:pt x="87" y="19"/>
                  <a:pt x="87" y="19"/>
                  <a:pt x="87" y="19"/>
                </a:cubicBezTo>
                <a:cubicBezTo>
                  <a:pt x="84" y="25"/>
                  <a:pt x="81" y="32"/>
                  <a:pt x="80" y="37"/>
                </a:cubicBezTo>
                <a:cubicBezTo>
                  <a:pt x="81" y="37"/>
                  <a:pt x="81" y="37"/>
                  <a:pt x="81" y="37"/>
                </a:cubicBezTo>
                <a:cubicBezTo>
                  <a:pt x="80" y="37"/>
                  <a:pt x="80" y="37"/>
                  <a:pt x="80" y="37"/>
                </a:cubicBezTo>
                <a:cubicBezTo>
                  <a:pt x="80" y="37"/>
                  <a:pt x="80" y="38"/>
                  <a:pt x="80" y="38"/>
                </a:cubicBezTo>
                <a:cubicBezTo>
                  <a:pt x="80" y="41"/>
                  <a:pt x="81" y="46"/>
                  <a:pt x="82" y="50"/>
                </a:cubicBezTo>
                <a:cubicBezTo>
                  <a:pt x="82" y="53"/>
                  <a:pt x="83" y="55"/>
                  <a:pt x="84" y="57"/>
                </a:cubicBezTo>
                <a:cubicBezTo>
                  <a:pt x="84" y="59"/>
                  <a:pt x="85" y="61"/>
                  <a:pt x="86" y="62"/>
                </a:cubicBezTo>
                <a:cubicBezTo>
                  <a:pt x="87" y="61"/>
                  <a:pt x="87" y="61"/>
                  <a:pt x="87" y="61"/>
                </a:cubicBezTo>
                <a:cubicBezTo>
                  <a:pt x="88" y="60"/>
                  <a:pt x="88" y="60"/>
                  <a:pt x="88" y="60"/>
                </a:cubicBezTo>
                <a:cubicBezTo>
                  <a:pt x="87" y="59"/>
                  <a:pt x="85" y="57"/>
                  <a:pt x="81" y="55"/>
                </a:cubicBezTo>
                <a:cubicBezTo>
                  <a:pt x="77" y="53"/>
                  <a:pt x="72" y="51"/>
                  <a:pt x="66" y="50"/>
                </a:cubicBezTo>
                <a:cubicBezTo>
                  <a:pt x="63" y="49"/>
                  <a:pt x="59" y="49"/>
                  <a:pt x="56" y="49"/>
                </a:cubicBezTo>
                <a:cubicBezTo>
                  <a:pt x="48" y="49"/>
                  <a:pt x="38" y="50"/>
                  <a:pt x="28" y="50"/>
                </a:cubicBezTo>
                <a:cubicBezTo>
                  <a:pt x="24" y="50"/>
                  <a:pt x="21" y="50"/>
                  <a:pt x="17" y="50"/>
                </a:cubicBezTo>
                <a:cubicBezTo>
                  <a:pt x="12" y="49"/>
                  <a:pt x="9" y="48"/>
                  <a:pt x="6" y="47"/>
                </a:cubicBezTo>
                <a:cubicBezTo>
                  <a:pt x="5" y="47"/>
                  <a:pt x="4" y="46"/>
                  <a:pt x="4" y="46"/>
                </a:cubicBezTo>
                <a:cubicBezTo>
                  <a:pt x="3" y="45"/>
                  <a:pt x="3" y="45"/>
                  <a:pt x="3" y="45"/>
                </a:cubicBezTo>
                <a:cubicBezTo>
                  <a:pt x="3" y="45"/>
                  <a:pt x="3" y="45"/>
                  <a:pt x="3" y="45"/>
                </a:cubicBezTo>
                <a:cubicBezTo>
                  <a:pt x="3" y="45"/>
                  <a:pt x="3" y="45"/>
                  <a:pt x="3" y="45"/>
                </a:cubicBezTo>
                <a:cubicBezTo>
                  <a:pt x="1" y="44"/>
                  <a:pt x="1" y="44"/>
                  <a:pt x="1" y="44"/>
                </a:cubicBezTo>
                <a:cubicBezTo>
                  <a:pt x="0" y="46"/>
                  <a:pt x="0" y="46"/>
                  <a:pt x="0" y="46"/>
                </a:cubicBezTo>
                <a:cubicBezTo>
                  <a:pt x="0" y="46"/>
                  <a:pt x="0" y="48"/>
                  <a:pt x="0" y="51"/>
                </a:cubicBezTo>
                <a:cubicBezTo>
                  <a:pt x="0" y="59"/>
                  <a:pt x="3" y="75"/>
                  <a:pt x="23" y="86"/>
                </a:cubicBezTo>
                <a:cubicBezTo>
                  <a:pt x="24" y="85"/>
                  <a:pt x="24" y="85"/>
                  <a:pt x="24" y="85"/>
                </a:cubicBezTo>
                <a:cubicBezTo>
                  <a:pt x="25" y="84"/>
                  <a:pt x="25" y="84"/>
                  <a:pt x="25" y="84"/>
                </a:cubicBezTo>
                <a:cubicBezTo>
                  <a:pt x="5" y="72"/>
                  <a:pt x="3" y="58"/>
                  <a:pt x="3" y="51"/>
                </a:cubicBezTo>
                <a:cubicBezTo>
                  <a:pt x="3" y="49"/>
                  <a:pt x="3" y="48"/>
                  <a:pt x="3" y="48"/>
                </a:cubicBezTo>
                <a:cubicBezTo>
                  <a:pt x="3" y="47"/>
                  <a:pt x="3" y="47"/>
                  <a:pt x="3" y="47"/>
                </a:cubicBezTo>
                <a:cubicBezTo>
                  <a:pt x="3" y="47"/>
                  <a:pt x="3" y="47"/>
                  <a:pt x="3" y="47"/>
                </a:cubicBezTo>
                <a:cubicBezTo>
                  <a:pt x="2" y="46"/>
                  <a:pt x="2" y="46"/>
                  <a:pt x="2" y="46"/>
                </a:cubicBezTo>
                <a:cubicBezTo>
                  <a:pt x="1" y="47"/>
                  <a:pt x="1" y="47"/>
                  <a:pt x="1" y="47"/>
                </a:cubicBezTo>
                <a:cubicBezTo>
                  <a:pt x="1" y="48"/>
                  <a:pt x="6" y="52"/>
                  <a:pt x="17" y="53"/>
                </a:cubicBezTo>
                <a:cubicBezTo>
                  <a:pt x="21" y="53"/>
                  <a:pt x="24" y="53"/>
                  <a:pt x="28" y="53"/>
                </a:cubicBezTo>
                <a:cubicBezTo>
                  <a:pt x="39" y="53"/>
                  <a:pt x="48" y="52"/>
                  <a:pt x="56" y="52"/>
                </a:cubicBezTo>
                <a:cubicBezTo>
                  <a:pt x="59" y="52"/>
                  <a:pt x="63" y="52"/>
                  <a:pt x="66" y="53"/>
                </a:cubicBezTo>
                <a:cubicBezTo>
                  <a:pt x="71" y="54"/>
                  <a:pt x="76" y="56"/>
                  <a:pt x="79" y="58"/>
                </a:cubicBezTo>
                <a:cubicBezTo>
                  <a:pt x="83" y="59"/>
                  <a:pt x="86" y="61"/>
                  <a:pt x="86" y="62"/>
                </a:cubicBezTo>
                <a:cubicBezTo>
                  <a:pt x="88" y="60"/>
                  <a:pt x="88" y="60"/>
                  <a:pt x="88" y="60"/>
                </a:cubicBezTo>
                <a:cubicBezTo>
                  <a:pt x="88" y="59"/>
                  <a:pt x="87" y="58"/>
                  <a:pt x="87" y="56"/>
                </a:cubicBezTo>
                <a:cubicBezTo>
                  <a:pt x="86" y="53"/>
                  <a:pt x="85" y="50"/>
                  <a:pt x="84" y="46"/>
                </a:cubicBezTo>
                <a:cubicBezTo>
                  <a:pt x="83" y="43"/>
                  <a:pt x="83" y="40"/>
                  <a:pt x="83" y="38"/>
                </a:cubicBezTo>
                <a:cubicBezTo>
                  <a:pt x="83" y="37"/>
                  <a:pt x="83" y="37"/>
                  <a:pt x="83" y="37"/>
                </a:cubicBezTo>
                <a:cubicBezTo>
                  <a:pt x="83" y="37"/>
                  <a:pt x="83" y="37"/>
                  <a:pt x="83" y="37"/>
                </a:cubicBezTo>
                <a:cubicBezTo>
                  <a:pt x="83" y="37"/>
                  <a:pt x="83" y="37"/>
                  <a:pt x="83" y="37"/>
                </a:cubicBezTo>
                <a:cubicBezTo>
                  <a:pt x="83" y="33"/>
                  <a:pt x="86" y="27"/>
                  <a:pt x="89" y="21"/>
                </a:cubicBezTo>
                <a:cubicBezTo>
                  <a:pt x="90" y="21"/>
                  <a:pt x="90" y="21"/>
                  <a:pt x="90" y="21"/>
                </a:cubicBezTo>
                <a:cubicBezTo>
                  <a:pt x="90" y="21"/>
                  <a:pt x="90" y="21"/>
                  <a:pt x="90" y="21"/>
                </a:cubicBezTo>
                <a:cubicBezTo>
                  <a:pt x="90" y="20"/>
                  <a:pt x="91" y="19"/>
                  <a:pt x="91" y="18"/>
                </a:cubicBezTo>
                <a:cubicBezTo>
                  <a:pt x="91" y="17"/>
                  <a:pt x="92" y="17"/>
                  <a:pt x="92" y="17"/>
                </a:cubicBezTo>
                <a:cubicBezTo>
                  <a:pt x="92" y="17"/>
                  <a:pt x="92" y="17"/>
                  <a:pt x="92" y="17"/>
                </a:cubicBezTo>
                <a:cubicBezTo>
                  <a:pt x="92" y="17"/>
                  <a:pt x="92" y="17"/>
                  <a:pt x="92" y="17"/>
                </a:cubicBezTo>
                <a:cubicBezTo>
                  <a:pt x="91" y="16"/>
                  <a:pt x="91" y="16"/>
                  <a:pt x="91" y="16"/>
                </a:cubicBezTo>
                <a:cubicBezTo>
                  <a:pt x="92" y="17"/>
                  <a:pt x="92" y="17"/>
                  <a:pt x="92" y="17"/>
                </a:cubicBezTo>
                <a:cubicBezTo>
                  <a:pt x="92" y="17"/>
                  <a:pt x="92" y="17"/>
                  <a:pt x="92" y="17"/>
                </a:cubicBezTo>
                <a:cubicBezTo>
                  <a:pt x="91" y="16"/>
                  <a:pt x="91" y="16"/>
                  <a:pt x="91" y="16"/>
                </a:cubicBezTo>
                <a:cubicBezTo>
                  <a:pt x="92" y="17"/>
                  <a:pt x="92" y="17"/>
                  <a:pt x="92" y="17"/>
                </a:cubicBezTo>
                <a:cubicBezTo>
                  <a:pt x="92" y="16"/>
                  <a:pt x="92" y="16"/>
                  <a:pt x="93" y="15"/>
                </a:cubicBezTo>
                <a:cubicBezTo>
                  <a:pt x="94" y="14"/>
                  <a:pt x="94" y="11"/>
                  <a:pt x="95" y="8"/>
                </a:cubicBezTo>
                <a:cubicBezTo>
                  <a:pt x="96" y="5"/>
                  <a:pt x="97" y="3"/>
                  <a:pt x="97" y="3"/>
                </a:cubicBezTo>
                <a:cubicBezTo>
                  <a:pt x="95" y="2"/>
                  <a:pt x="95" y="2"/>
                  <a:pt x="95" y="2"/>
                </a:cubicBezTo>
                <a:cubicBezTo>
                  <a:pt x="95" y="4"/>
                  <a:pt x="95" y="4"/>
                  <a:pt x="95" y="4"/>
                </a:cubicBezTo>
                <a:cubicBezTo>
                  <a:pt x="95" y="4"/>
                  <a:pt x="95" y="4"/>
                  <a:pt x="96" y="5"/>
                </a:cubicBezTo>
                <a:cubicBezTo>
                  <a:pt x="99" y="8"/>
                  <a:pt x="104" y="14"/>
                  <a:pt x="111" y="27"/>
                </a:cubicBezTo>
                <a:cubicBezTo>
                  <a:pt x="116" y="35"/>
                  <a:pt x="118" y="43"/>
                  <a:pt x="119" y="51"/>
                </a:cubicBezTo>
                <a:cubicBezTo>
                  <a:pt x="120" y="60"/>
                  <a:pt x="120" y="69"/>
                  <a:pt x="121" y="81"/>
                </a:cubicBezTo>
                <a:cubicBezTo>
                  <a:pt x="123" y="104"/>
                  <a:pt x="131" y="128"/>
                  <a:pt x="146" y="154"/>
                </a:cubicBezTo>
                <a:cubicBezTo>
                  <a:pt x="146" y="154"/>
                  <a:pt x="146" y="154"/>
                  <a:pt x="146" y="154"/>
                </a:cubicBezTo>
                <a:cubicBezTo>
                  <a:pt x="146" y="154"/>
                  <a:pt x="146" y="154"/>
                  <a:pt x="146" y="154"/>
                </a:cubicBezTo>
                <a:cubicBezTo>
                  <a:pt x="155" y="167"/>
                  <a:pt x="174" y="179"/>
                  <a:pt x="192" y="189"/>
                </a:cubicBezTo>
                <a:cubicBezTo>
                  <a:pt x="209" y="199"/>
                  <a:pt x="225" y="206"/>
                  <a:pt x="228" y="207"/>
                </a:cubicBezTo>
                <a:cubicBezTo>
                  <a:pt x="230" y="208"/>
                  <a:pt x="230" y="208"/>
                  <a:pt x="230" y="208"/>
                </a:cubicBezTo>
                <a:cubicBezTo>
                  <a:pt x="230" y="206"/>
                  <a:pt x="230" y="206"/>
                  <a:pt x="230" y="206"/>
                </a:cubicBezTo>
                <a:cubicBezTo>
                  <a:pt x="230" y="205"/>
                  <a:pt x="231" y="203"/>
                  <a:pt x="232" y="201"/>
                </a:cubicBezTo>
                <a:cubicBezTo>
                  <a:pt x="234" y="197"/>
                  <a:pt x="237" y="193"/>
                  <a:pt x="241" y="189"/>
                </a:cubicBezTo>
                <a:cubicBezTo>
                  <a:pt x="244" y="186"/>
                  <a:pt x="248" y="184"/>
                  <a:pt x="252" y="184"/>
                </a:cubicBezTo>
                <a:cubicBezTo>
                  <a:pt x="252" y="184"/>
                  <a:pt x="252" y="184"/>
                  <a:pt x="252" y="184"/>
                </a:cubicBezTo>
                <a:cubicBezTo>
                  <a:pt x="252" y="184"/>
                  <a:pt x="252" y="184"/>
                  <a:pt x="252" y="184"/>
                </a:cubicBezTo>
                <a:cubicBezTo>
                  <a:pt x="252" y="184"/>
                  <a:pt x="252" y="184"/>
                  <a:pt x="252" y="184"/>
                </a:cubicBezTo>
                <a:cubicBezTo>
                  <a:pt x="255" y="184"/>
                  <a:pt x="257" y="184"/>
                  <a:pt x="259" y="186"/>
                </a:cubicBezTo>
                <a:cubicBezTo>
                  <a:pt x="261" y="188"/>
                  <a:pt x="263" y="191"/>
                  <a:pt x="265" y="193"/>
                </a:cubicBezTo>
                <a:cubicBezTo>
                  <a:pt x="265" y="194"/>
                  <a:pt x="266" y="196"/>
                  <a:pt x="266" y="197"/>
                </a:cubicBezTo>
                <a:cubicBezTo>
                  <a:pt x="267" y="197"/>
                  <a:pt x="267" y="198"/>
                  <a:pt x="267" y="198"/>
                </a:cubicBezTo>
                <a:cubicBezTo>
                  <a:pt x="268" y="198"/>
                  <a:pt x="269" y="199"/>
                  <a:pt x="269" y="199"/>
                </a:cubicBezTo>
                <a:cubicBezTo>
                  <a:pt x="270" y="199"/>
                  <a:pt x="271" y="198"/>
                  <a:pt x="271" y="198"/>
                </a:cubicBezTo>
                <a:cubicBezTo>
                  <a:pt x="272" y="198"/>
                  <a:pt x="272" y="198"/>
                  <a:pt x="272" y="198"/>
                </a:cubicBezTo>
                <a:cubicBezTo>
                  <a:pt x="272" y="197"/>
                  <a:pt x="272" y="197"/>
                  <a:pt x="272" y="197"/>
                </a:cubicBezTo>
                <a:cubicBezTo>
                  <a:pt x="272" y="196"/>
                  <a:pt x="273" y="194"/>
                  <a:pt x="275" y="193"/>
                </a:cubicBezTo>
                <a:cubicBezTo>
                  <a:pt x="276" y="191"/>
                  <a:pt x="278" y="190"/>
                  <a:pt x="280" y="190"/>
                </a:cubicBezTo>
                <a:cubicBezTo>
                  <a:pt x="281" y="190"/>
                  <a:pt x="282" y="190"/>
                  <a:pt x="283" y="191"/>
                </a:cubicBezTo>
                <a:cubicBezTo>
                  <a:pt x="285" y="191"/>
                  <a:pt x="286" y="193"/>
                  <a:pt x="287" y="196"/>
                </a:cubicBezTo>
                <a:cubicBezTo>
                  <a:pt x="290" y="201"/>
                  <a:pt x="292" y="207"/>
                  <a:pt x="293" y="213"/>
                </a:cubicBezTo>
                <a:cubicBezTo>
                  <a:pt x="295" y="219"/>
                  <a:pt x="297" y="225"/>
                  <a:pt x="298" y="228"/>
                </a:cubicBezTo>
                <a:cubicBezTo>
                  <a:pt x="298" y="228"/>
                  <a:pt x="298" y="228"/>
                  <a:pt x="298" y="228"/>
                </a:cubicBezTo>
                <a:cubicBezTo>
                  <a:pt x="299" y="229"/>
                  <a:pt x="299" y="229"/>
                  <a:pt x="299" y="229"/>
                </a:cubicBezTo>
                <a:cubicBezTo>
                  <a:pt x="300" y="229"/>
                  <a:pt x="301" y="230"/>
                  <a:pt x="303" y="230"/>
                </a:cubicBezTo>
                <a:cubicBezTo>
                  <a:pt x="309" y="231"/>
                  <a:pt x="319" y="230"/>
                  <a:pt x="332" y="231"/>
                </a:cubicBezTo>
                <a:cubicBezTo>
                  <a:pt x="346" y="231"/>
                  <a:pt x="362" y="232"/>
                  <a:pt x="379" y="235"/>
                </a:cubicBezTo>
                <a:cubicBezTo>
                  <a:pt x="404" y="239"/>
                  <a:pt x="424" y="253"/>
                  <a:pt x="438" y="268"/>
                </a:cubicBezTo>
                <a:cubicBezTo>
                  <a:pt x="450" y="280"/>
                  <a:pt x="460" y="295"/>
                  <a:pt x="466" y="304"/>
                </a:cubicBezTo>
                <a:cubicBezTo>
                  <a:pt x="467" y="306"/>
                  <a:pt x="467" y="306"/>
                  <a:pt x="467" y="306"/>
                </a:cubicBezTo>
                <a:cubicBezTo>
                  <a:pt x="468" y="305"/>
                  <a:pt x="468" y="305"/>
                  <a:pt x="468" y="305"/>
                </a:cubicBezTo>
                <a:cubicBezTo>
                  <a:pt x="469" y="305"/>
                  <a:pt x="469" y="304"/>
                  <a:pt x="469" y="304"/>
                </a:cubicBezTo>
                <a:cubicBezTo>
                  <a:pt x="470" y="304"/>
                  <a:pt x="470" y="304"/>
                  <a:pt x="471" y="304"/>
                </a:cubicBezTo>
                <a:cubicBezTo>
                  <a:pt x="473" y="304"/>
                  <a:pt x="476" y="306"/>
                  <a:pt x="476" y="308"/>
                </a:cubicBezTo>
                <a:cubicBezTo>
                  <a:pt x="476" y="309"/>
                  <a:pt x="476" y="309"/>
                  <a:pt x="476" y="310"/>
                </a:cubicBezTo>
                <a:cubicBezTo>
                  <a:pt x="476" y="312"/>
                  <a:pt x="475" y="314"/>
                  <a:pt x="472" y="315"/>
                </a:cubicBezTo>
                <a:cubicBezTo>
                  <a:pt x="473" y="317"/>
                  <a:pt x="473" y="317"/>
                  <a:pt x="473" y="317"/>
                </a:cubicBezTo>
                <a:cubicBezTo>
                  <a:pt x="473" y="315"/>
                  <a:pt x="473" y="315"/>
                  <a:pt x="473" y="315"/>
                </a:cubicBezTo>
                <a:cubicBezTo>
                  <a:pt x="472" y="315"/>
                  <a:pt x="472" y="315"/>
                  <a:pt x="472" y="315"/>
                </a:cubicBezTo>
                <a:cubicBezTo>
                  <a:pt x="469" y="316"/>
                  <a:pt x="469" y="316"/>
                  <a:pt x="469" y="316"/>
                </a:cubicBezTo>
                <a:cubicBezTo>
                  <a:pt x="471" y="318"/>
                  <a:pt x="471" y="318"/>
                  <a:pt x="471" y="318"/>
                </a:cubicBezTo>
                <a:cubicBezTo>
                  <a:pt x="471" y="318"/>
                  <a:pt x="472" y="319"/>
                  <a:pt x="472" y="320"/>
                </a:cubicBezTo>
                <a:cubicBezTo>
                  <a:pt x="472" y="321"/>
                  <a:pt x="472" y="321"/>
                  <a:pt x="472" y="322"/>
                </a:cubicBezTo>
                <a:cubicBezTo>
                  <a:pt x="472" y="324"/>
                  <a:pt x="471" y="327"/>
                  <a:pt x="468" y="327"/>
                </a:cubicBezTo>
                <a:cubicBezTo>
                  <a:pt x="468" y="327"/>
                  <a:pt x="467" y="328"/>
                  <a:pt x="467" y="328"/>
                </a:cubicBezTo>
                <a:cubicBezTo>
                  <a:pt x="466" y="328"/>
                  <a:pt x="465" y="327"/>
                  <a:pt x="464" y="327"/>
                </a:cubicBezTo>
                <a:cubicBezTo>
                  <a:pt x="463" y="326"/>
                  <a:pt x="463" y="326"/>
                  <a:pt x="463" y="326"/>
                </a:cubicBezTo>
                <a:cubicBezTo>
                  <a:pt x="462" y="327"/>
                  <a:pt x="462" y="327"/>
                  <a:pt x="462" y="327"/>
                </a:cubicBezTo>
                <a:cubicBezTo>
                  <a:pt x="462" y="327"/>
                  <a:pt x="461" y="328"/>
                  <a:pt x="459" y="329"/>
                </a:cubicBezTo>
                <a:cubicBezTo>
                  <a:pt x="455" y="331"/>
                  <a:pt x="446" y="335"/>
                  <a:pt x="437" y="338"/>
                </a:cubicBezTo>
                <a:cubicBezTo>
                  <a:pt x="429" y="342"/>
                  <a:pt x="421" y="344"/>
                  <a:pt x="419" y="345"/>
                </a:cubicBezTo>
                <a:cubicBezTo>
                  <a:pt x="415" y="346"/>
                  <a:pt x="392" y="350"/>
                  <a:pt x="385" y="350"/>
                </a:cubicBezTo>
                <a:cubicBezTo>
                  <a:pt x="384" y="350"/>
                  <a:pt x="384" y="350"/>
                  <a:pt x="384" y="350"/>
                </a:cubicBezTo>
                <a:cubicBezTo>
                  <a:pt x="378" y="349"/>
                  <a:pt x="366" y="349"/>
                  <a:pt x="358" y="339"/>
                </a:cubicBezTo>
                <a:cubicBezTo>
                  <a:pt x="353" y="333"/>
                  <a:pt x="349" y="325"/>
                  <a:pt x="349" y="312"/>
                </a:cubicBezTo>
                <a:cubicBezTo>
                  <a:pt x="349" y="304"/>
                  <a:pt x="350" y="295"/>
                  <a:pt x="353" y="283"/>
                </a:cubicBezTo>
                <a:cubicBezTo>
                  <a:pt x="350" y="282"/>
                  <a:pt x="350" y="282"/>
                  <a:pt x="350" y="282"/>
                </a:cubicBezTo>
                <a:cubicBezTo>
                  <a:pt x="350" y="283"/>
                  <a:pt x="342" y="301"/>
                  <a:pt x="342" y="317"/>
                </a:cubicBezTo>
                <a:cubicBezTo>
                  <a:pt x="342" y="320"/>
                  <a:pt x="342" y="323"/>
                  <a:pt x="343" y="326"/>
                </a:cubicBezTo>
                <a:cubicBezTo>
                  <a:pt x="345" y="334"/>
                  <a:pt x="348" y="340"/>
                  <a:pt x="353" y="346"/>
                </a:cubicBezTo>
                <a:cubicBezTo>
                  <a:pt x="358" y="351"/>
                  <a:pt x="364" y="355"/>
                  <a:pt x="372" y="357"/>
                </a:cubicBezTo>
                <a:cubicBezTo>
                  <a:pt x="372" y="355"/>
                  <a:pt x="372" y="355"/>
                  <a:pt x="372" y="355"/>
                </a:cubicBezTo>
                <a:cubicBezTo>
                  <a:pt x="370" y="355"/>
                  <a:pt x="370" y="355"/>
                  <a:pt x="370" y="355"/>
                </a:cubicBezTo>
                <a:cubicBezTo>
                  <a:pt x="370" y="356"/>
                  <a:pt x="370" y="356"/>
                  <a:pt x="370" y="356"/>
                </a:cubicBezTo>
                <a:cubicBezTo>
                  <a:pt x="372" y="356"/>
                  <a:pt x="372" y="356"/>
                  <a:pt x="372" y="356"/>
                </a:cubicBezTo>
                <a:cubicBezTo>
                  <a:pt x="372" y="354"/>
                  <a:pt x="372" y="354"/>
                  <a:pt x="372" y="354"/>
                </a:cubicBezTo>
                <a:cubicBezTo>
                  <a:pt x="364" y="355"/>
                  <a:pt x="356" y="355"/>
                  <a:pt x="348" y="355"/>
                </a:cubicBezTo>
                <a:cubicBezTo>
                  <a:pt x="329" y="355"/>
                  <a:pt x="311" y="354"/>
                  <a:pt x="297" y="351"/>
                </a:cubicBezTo>
                <a:cubicBezTo>
                  <a:pt x="290" y="350"/>
                  <a:pt x="284" y="349"/>
                  <a:pt x="280" y="348"/>
                </a:cubicBezTo>
                <a:cubicBezTo>
                  <a:pt x="275" y="347"/>
                  <a:pt x="272" y="346"/>
                  <a:pt x="271" y="345"/>
                </a:cubicBezTo>
                <a:cubicBezTo>
                  <a:pt x="270" y="345"/>
                  <a:pt x="270" y="345"/>
                  <a:pt x="270" y="345"/>
                </a:cubicBezTo>
                <a:cubicBezTo>
                  <a:pt x="269" y="346"/>
                  <a:pt x="269" y="346"/>
                  <a:pt x="269" y="346"/>
                </a:cubicBezTo>
                <a:cubicBezTo>
                  <a:pt x="266" y="350"/>
                  <a:pt x="260" y="357"/>
                  <a:pt x="253" y="363"/>
                </a:cubicBezTo>
                <a:cubicBezTo>
                  <a:pt x="250" y="366"/>
                  <a:pt x="246" y="369"/>
                  <a:pt x="243" y="371"/>
                </a:cubicBezTo>
                <a:cubicBezTo>
                  <a:pt x="240" y="373"/>
                  <a:pt x="237" y="374"/>
                  <a:pt x="235" y="374"/>
                </a:cubicBezTo>
                <a:cubicBezTo>
                  <a:pt x="234" y="374"/>
                  <a:pt x="234" y="374"/>
                  <a:pt x="233" y="373"/>
                </a:cubicBezTo>
                <a:cubicBezTo>
                  <a:pt x="231" y="372"/>
                  <a:pt x="231" y="370"/>
                  <a:pt x="230" y="369"/>
                </a:cubicBezTo>
                <a:cubicBezTo>
                  <a:pt x="229" y="367"/>
                  <a:pt x="229" y="365"/>
                  <a:pt x="229" y="364"/>
                </a:cubicBezTo>
                <a:cubicBezTo>
                  <a:pt x="229" y="362"/>
                  <a:pt x="229" y="361"/>
                  <a:pt x="229" y="360"/>
                </a:cubicBezTo>
                <a:cubicBezTo>
                  <a:pt x="229" y="359"/>
                  <a:pt x="229" y="357"/>
                  <a:pt x="229" y="356"/>
                </a:cubicBezTo>
                <a:cubicBezTo>
                  <a:pt x="229" y="355"/>
                  <a:pt x="228" y="354"/>
                  <a:pt x="226" y="353"/>
                </a:cubicBezTo>
                <a:cubicBezTo>
                  <a:pt x="226" y="353"/>
                  <a:pt x="226" y="353"/>
                  <a:pt x="226" y="353"/>
                </a:cubicBezTo>
                <a:cubicBezTo>
                  <a:pt x="225" y="353"/>
                  <a:pt x="225" y="353"/>
                  <a:pt x="225" y="353"/>
                </a:cubicBezTo>
                <a:cubicBezTo>
                  <a:pt x="220" y="355"/>
                  <a:pt x="216" y="356"/>
                  <a:pt x="212" y="356"/>
                </a:cubicBezTo>
                <a:cubicBezTo>
                  <a:pt x="204" y="356"/>
                  <a:pt x="199" y="353"/>
                  <a:pt x="196" y="350"/>
                </a:cubicBezTo>
                <a:cubicBezTo>
                  <a:pt x="192" y="346"/>
                  <a:pt x="190" y="341"/>
                  <a:pt x="190" y="338"/>
                </a:cubicBezTo>
                <a:cubicBezTo>
                  <a:pt x="190" y="338"/>
                  <a:pt x="190" y="338"/>
                  <a:pt x="190" y="338"/>
                </a:cubicBezTo>
                <a:cubicBezTo>
                  <a:pt x="190" y="334"/>
                  <a:pt x="192" y="330"/>
                  <a:pt x="196" y="327"/>
                </a:cubicBezTo>
                <a:cubicBezTo>
                  <a:pt x="199" y="324"/>
                  <a:pt x="204" y="322"/>
                  <a:pt x="208" y="320"/>
                </a:cubicBezTo>
                <a:cubicBezTo>
                  <a:pt x="211" y="319"/>
                  <a:pt x="211" y="319"/>
                  <a:pt x="211" y="319"/>
                </a:cubicBezTo>
                <a:cubicBezTo>
                  <a:pt x="208" y="318"/>
                  <a:pt x="208" y="318"/>
                  <a:pt x="208" y="318"/>
                </a:cubicBezTo>
                <a:cubicBezTo>
                  <a:pt x="205" y="316"/>
                  <a:pt x="199" y="312"/>
                  <a:pt x="193" y="307"/>
                </a:cubicBezTo>
                <a:cubicBezTo>
                  <a:pt x="173" y="291"/>
                  <a:pt x="144" y="262"/>
                  <a:pt x="133" y="245"/>
                </a:cubicBezTo>
                <a:cubicBezTo>
                  <a:pt x="126" y="234"/>
                  <a:pt x="120" y="218"/>
                  <a:pt x="115" y="200"/>
                </a:cubicBezTo>
                <a:cubicBezTo>
                  <a:pt x="109" y="183"/>
                  <a:pt x="105" y="165"/>
                  <a:pt x="99" y="151"/>
                </a:cubicBezTo>
                <a:cubicBezTo>
                  <a:pt x="99" y="151"/>
                  <a:pt x="99" y="151"/>
                  <a:pt x="99" y="151"/>
                </a:cubicBezTo>
                <a:cubicBezTo>
                  <a:pt x="99" y="151"/>
                  <a:pt x="99" y="151"/>
                  <a:pt x="99" y="151"/>
                </a:cubicBezTo>
                <a:cubicBezTo>
                  <a:pt x="97" y="144"/>
                  <a:pt x="93" y="137"/>
                  <a:pt x="89" y="130"/>
                </a:cubicBezTo>
                <a:cubicBezTo>
                  <a:pt x="86" y="123"/>
                  <a:pt x="82" y="116"/>
                  <a:pt x="78" y="112"/>
                </a:cubicBezTo>
                <a:cubicBezTo>
                  <a:pt x="77" y="113"/>
                  <a:pt x="77" y="113"/>
                  <a:pt x="77" y="113"/>
                </a:cubicBezTo>
                <a:cubicBezTo>
                  <a:pt x="78" y="113"/>
                  <a:pt x="78" y="113"/>
                  <a:pt x="78" y="113"/>
                </a:cubicBezTo>
                <a:cubicBezTo>
                  <a:pt x="77" y="110"/>
                  <a:pt x="74" y="108"/>
                  <a:pt x="71" y="107"/>
                </a:cubicBezTo>
                <a:cubicBezTo>
                  <a:pt x="61" y="101"/>
                  <a:pt x="45" y="96"/>
                  <a:pt x="25" y="84"/>
                </a:cubicBezTo>
                <a:lnTo>
                  <a:pt x="24" y="85"/>
                </a:lnTo>
                <a:close/>
                <a:moveTo>
                  <a:pt x="387" y="281"/>
                </a:moveTo>
                <a:cubicBezTo>
                  <a:pt x="388" y="281"/>
                  <a:pt x="388" y="281"/>
                  <a:pt x="388" y="281"/>
                </a:cubicBezTo>
                <a:cubicBezTo>
                  <a:pt x="388" y="278"/>
                  <a:pt x="391" y="275"/>
                  <a:pt x="395" y="275"/>
                </a:cubicBezTo>
                <a:cubicBezTo>
                  <a:pt x="399" y="275"/>
                  <a:pt x="402" y="278"/>
                  <a:pt x="402" y="281"/>
                </a:cubicBezTo>
                <a:cubicBezTo>
                  <a:pt x="402" y="285"/>
                  <a:pt x="399" y="288"/>
                  <a:pt x="395" y="288"/>
                </a:cubicBezTo>
                <a:cubicBezTo>
                  <a:pt x="391" y="288"/>
                  <a:pt x="388" y="285"/>
                  <a:pt x="388" y="281"/>
                </a:cubicBezTo>
                <a:cubicBezTo>
                  <a:pt x="387" y="281"/>
                  <a:pt x="387" y="281"/>
                  <a:pt x="387" y="281"/>
                </a:cubicBezTo>
                <a:cubicBezTo>
                  <a:pt x="385" y="281"/>
                  <a:pt x="385" y="281"/>
                  <a:pt x="385" y="281"/>
                </a:cubicBezTo>
                <a:cubicBezTo>
                  <a:pt x="385" y="287"/>
                  <a:pt x="390" y="291"/>
                  <a:pt x="395" y="291"/>
                </a:cubicBezTo>
                <a:cubicBezTo>
                  <a:pt x="401" y="291"/>
                  <a:pt x="405" y="287"/>
                  <a:pt x="405" y="281"/>
                </a:cubicBezTo>
                <a:cubicBezTo>
                  <a:pt x="405" y="276"/>
                  <a:pt x="401" y="272"/>
                  <a:pt x="395" y="272"/>
                </a:cubicBezTo>
                <a:cubicBezTo>
                  <a:pt x="390" y="272"/>
                  <a:pt x="385" y="276"/>
                  <a:pt x="385" y="281"/>
                </a:cubicBezTo>
                <a:lnTo>
                  <a:pt x="387" y="281"/>
                </a:lnTo>
                <a:close/>
              </a:path>
            </a:pathLst>
          </a:custGeom>
          <a:solidFill>
            <a:srgbClr val="07194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407" name="PA_任意多边形 339"/>
          <p:cNvSpPr>
            <a:spLocks noEditPoints="1"/>
          </p:cNvSpPr>
          <p:nvPr>
            <p:custDataLst>
              <p:tags r:id="rId157"/>
            </p:custDataLst>
          </p:nvPr>
        </p:nvSpPr>
        <p:spPr bwMode="auto">
          <a:xfrm>
            <a:off x="-52388" y="6145213"/>
            <a:ext cx="798513" cy="150813"/>
          </a:xfrm>
          <a:custGeom>
            <a:avLst/>
            <a:gdLst>
              <a:gd name="T0" fmla="*/ 64 w 335"/>
              <a:gd name="T1" fmla="*/ 0 h 63"/>
              <a:gd name="T2" fmla="*/ 49 w 335"/>
              <a:gd name="T3" fmla="*/ 13 h 63"/>
              <a:gd name="T4" fmla="*/ 64 w 335"/>
              <a:gd name="T5" fmla="*/ 25 h 63"/>
              <a:gd name="T6" fmla="*/ 108 w 335"/>
              <a:gd name="T7" fmla="*/ 25 h 63"/>
              <a:gd name="T8" fmla="*/ 108 w 335"/>
              <a:gd name="T9" fmla="*/ 38 h 63"/>
              <a:gd name="T10" fmla="*/ 12 w 335"/>
              <a:gd name="T11" fmla="*/ 38 h 63"/>
              <a:gd name="T12" fmla="*/ 0 w 335"/>
              <a:gd name="T13" fmla="*/ 49 h 63"/>
              <a:gd name="T14" fmla="*/ 12 w 335"/>
              <a:gd name="T15" fmla="*/ 63 h 63"/>
              <a:gd name="T16" fmla="*/ 286 w 335"/>
              <a:gd name="T17" fmla="*/ 63 h 63"/>
              <a:gd name="T18" fmla="*/ 301 w 335"/>
              <a:gd name="T19" fmla="*/ 49 h 63"/>
              <a:gd name="T20" fmla="*/ 286 w 335"/>
              <a:gd name="T21" fmla="*/ 38 h 63"/>
              <a:gd name="T22" fmla="*/ 192 w 335"/>
              <a:gd name="T23" fmla="*/ 38 h 63"/>
              <a:gd name="T24" fmla="*/ 192 w 335"/>
              <a:gd name="T25" fmla="*/ 25 h 63"/>
              <a:gd name="T26" fmla="*/ 204 w 335"/>
              <a:gd name="T27" fmla="*/ 25 h 63"/>
              <a:gd name="T28" fmla="*/ 217 w 335"/>
              <a:gd name="T29" fmla="*/ 13 h 63"/>
              <a:gd name="T30" fmla="*/ 204 w 335"/>
              <a:gd name="T31" fmla="*/ 0 h 63"/>
              <a:gd name="T32" fmla="*/ 64 w 335"/>
              <a:gd name="T33" fmla="*/ 0 h 63"/>
              <a:gd name="T34" fmla="*/ 241 w 335"/>
              <a:gd name="T35" fmla="*/ 0 h 63"/>
              <a:gd name="T36" fmla="*/ 229 w 335"/>
              <a:gd name="T37" fmla="*/ 13 h 63"/>
              <a:gd name="T38" fmla="*/ 241 w 335"/>
              <a:gd name="T39" fmla="*/ 25 h 63"/>
              <a:gd name="T40" fmla="*/ 323 w 335"/>
              <a:gd name="T41" fmla="*/ 25 h 63"/>
              <a:gd name="T42" fmla="*/ 335 w 335"/>
              <a:gd name="T43" fmla="*/ 13 h 63"/>
              <a:gd name="T44" fmla="*/ 323 w 335"/>
              <a:gd name="T45" fmla="*/ 0 h 63"/>
              <a:gd name="T46" fmla="*/ 241 w 335"/>
              <a:gd name="T47" fmla="*/ 0 h 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335" h="63">
                <a:moveTo>
                  <a:pt x="64" y="0"/>
                </a:moveTo>
                <a:cubicBezTo>
                  <a:pt x="56" y="0"/>
                  <a:pt x="49" y="6"/>
                  <a:pt x="49" y="13"/>
                </a:cubicBezTo>
                <a:cubicBezTo>
                  <a:pt x="49" y="20"/>
                  <a:pt x="56" y="25"/>
                  <a:pt x="64" y="25"/>
                </a:cubicBezTo>
                <a:cubicBezTo>
                  <a:pt x="108" y="25"/>
                  <a:pt x="108" y="25"/>
                  <a:pt x="108" y="25"/>
                </a:cubicBezTo>
                <a:cubicBezTo>
                  <a:pt x="118" y="25"/>
                  <a:pt x="118" y="38"/>
                  <a:pt x="108" y="38"/>
                </a:cubicBezTo>
                <a:cubicBezTo>
                  <a:pt x="12" y="38"/>
                  <a:pt x="12" y="38"/>
                  <a:pt x="12" y="38"/>
                </a:cubicBezTo>
                <a:cubicBezTo>
                  <a:pt x="5" y="38"/>
                  <a:pt x="0" y="43"/>
                  <a:pt x="0" y="49"/>
                </a:cubicBezTo>
                <a:cubicBezTo>
                  <a:pt x="0" y="56"/>
                  <a:pt x="5" y="63"/>
                  <a:pt x="12" y="63"/>
                </a:cubicBezTo>
                <a:cubicBezTo>
                  <a:pt x="286" y="63"/>
                  <a:pt x="286" y="63"/>
                  <a:pt x="286" y="63"/>
                </a:cubicBezTo>
                <a:cubicBezTo>
                  <a:pt x="293" y="63"/>
                  <a:pt x="301" y="56"/>
                  <a:pt x="301" y="49"/>
                </a:cubicBezTo>
                <a:cubicBezTo>
                  <a:pt x="301" y="43"/>
                  <a:pt x="293" y="38"/>
                  <a:pt x="286" y="38"/>
                </a:cubicBezTo>
                <a:cubicBezTo>
                  <a:pt x="192" y="38"/>
                  <a:pt x="192" y="38"/>
                  <a:pt x="192" y="38"/>
                </a:cubicBezTo>
                <a:cubicBezTo>
                  <a:pt x="182" y="38"/>
                  <a:pt x="182" y="25"/>
                  <a:pt x="192" y="25"/>
                </a:cubicBezTo>
                <a:cubicBezTo>
                  <a:pt x="204" y="25"/>
                  <a:pt x="204" y="25"/>
                  <a:pt x="204" y="25"/>
                </a:cubicBezTo>
                <a:cubicBezTo>
                  <a:pt x="212" y="25"/>
                  <a:pt x="217" y="20"/>
                  <a:pt x="217" y="13"/>
                </a:cubicBezTo>
                <a:cubicBezTo>
                  <a:pt x="217" y="6"/>
                  <a:pt x="212" y="0"/>
                  <a:pt x="204" y="0"/>
                </a:cubicBezTo>
                <a:lnTo>
                  <a:pt x="64" y="0"/>
                </a:lnTo>
                <a:close/>
                <a:moveTo>
                  <a:pt x="241" y="0"/>
                </a:moveTo>
                <a:cubicBezTo>
                  <a:pt x="234" y="0"/>
                  <a:pt x="229" y="6"/>
                  <a:pt x="229" y="13"/>
                </a:cubicBezTo>
                <a:cubicBezTo>
                  <a:pt x="229" y="20"/>
                  <a:pt x="234" y="25"/>
                  <a:pt x="241" y="25"/>
                </a:cubicBezTo>
                <a:cubicBezTo>
                  <a:pt x="323" y="25"/>
                  <a:pt x="323" y="25"/>
                  <a:pt x="323" y="25"/>
                </a:cubicBezTo>
                <a:cubicBezTo>
                  <a:pt x="330" y="25"/>
                  <a:pt x="335" y="20"/>
                  <a:pt x="335" y="13"/>
                </a:cubicBezTo>
                <a:cubicBezTo>
                  <a:pt x="335" y="6"/>
                  <a:pt x="330" y="0"/>
                  <a:pt x="323" y="0"/>
                </a:cubicBezTo>
                <a:lnTo>
                  <a:pt x="241" y="0"/>
                </a:lnTo>
                <a:close/>
              </a:path>
            </a:pathLst>
          </a:custGeom>
          <a:solidFill>
            <a:srgbClr val="BBE4F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408" name="PA_任意多边形 340"/>
          <p:cNvSpPr>
            <a:spLocks noEditPoints="1"/>
          </p:cNvSpPr>
          <p:nvPr>
            <p:custDataLst>
              <p:tags r:id="rId158"/>
            </p:custDataLst>
          </p:nvPr>
        </p:nvSpPr>
        <p:spPr bwMode="auto">
          <a:xfrm>
            <a:off x="-57150" y="6140450"/>
            <a:ext cx="808038" cy="158750"/>
          </a:xfrm>
          <a:custGeom>
            <a:avLst/>
            <a:gdLst>
              <a:gd name="T0" fmla="*/ 66 w 339"/>
              <a:gd name="T1" fmla="*/ 0 h 66"/>
              <a:gd name="T2" fmla="*/ 50 w 339"/>
              <a:gd name="T3" fmla="*/ 15 h 66"/>
              <a:gd name="T4" fmla="*/ 66 w 339"/>
              <a:gd name="T5" fmla="*/ 28 h 66"/>
              <a:gd name="T6" fmla="*/ 115 w 339"/>
              <a:gd name="T7" fmla="*/ 30 h 66"/>
              <a:gd name="T8" fmla="*/ 115 w 339"/>
              <a:gd name="T9" fmla="*/ 37 h 66"/>
              <a:gd name="T10" fmla="*/ 14 w 339"/>
              <a:gd name="T11" fmla="*/ 39 h 66"/>
              <a:gd name="T12" fmla="*/ 0 w 339"/>
              <a:gd name="T13" fmla="*/ 51 h 66"/>
              <a:gd name="T14" fmla="*/ 14 w 339"/>
              <a:gd name="T15" fmla="*/ 66 h 66"/>
              <a:gd name="T16" fmla="*/ 299 w 339"/>
              <a:gd name="T17" fmla="*/ 62 h 66"/>
              <a:gd name="T18" fmla="*/ 299 w 339"/>
              <a:gd name="T19" fmla="*/ 42 h 66"/>
              <a:gd name="T20" fmla="*/ 194 w 339"/>
              <a:gd name="T21" fmla="*/ 39 h 66"/>
              <a:gd name="T22" fmla="*/ 188 w 339"/>
              <a:gd name="T23" fmla="*/ 33 h 66"/>
              <a:gd name="T24" fmla="*/ 194 w 339"/>
              <a:gd name="T25" fmla="*/ 28 h 66"/>
              <a:gd name="T26" fmla="*/ 216 w 339"/>
              <a:gd name="T27" fmla="*/ 25 h 66"/>
              <a:gd name="T28" fmla="*/ 216 w 339"/>
              <a:gd name="T29" fmla="*/ 5 h 66"/>
              <a:gd name="T30" fmla="*/ 66 w 339"/>
              <a:gd name="T31" fmla="*/ 0 h 66"/>
              <a:gd name="T32" fmla="*/ 66 w 339"/>
              <a:gd name="T33" fmla="*/ 3 h 66"/>
              <a:gd name="T34" fmla="*/ 214 w 339"/>
              <a:gd name="T35" fmla="*/ 7 h 66"/>
              <a:gd name="T36" fmla="*/ 214 w 339"/>
              <a:gd name="T37" fmla="*/ 22 h 66"/>
              <a:gd name="T38" fmla="*/ 194 w 339"/>
              <a:gd name="T39" fmla="*/ 25 h 66"/>
              <a:gd name="T40" fmla="*/ 185 w 339"/>
              <a:gd name="T41" fmla="*/ 33 h 66"/>
              <a:gd name="T42" fmla="*/ 194 w 339"/>
              <a:gd name="T43" fmla="*/ 42 h 66"/>
              <a:gd name="T44" fmla="*/ 297 w 339"/>
              <a:gd name="T45" fmla="*/ 44 h 66"/>
              <a:gd name="T46" fmla="*/ 297 w 339"/>
              <a:gd name="T47" fmla="*/ 60 h 66"/>
              <a:gd name="T48" fmla="*/ 14 w 339"/>
              <a:gd name="T49" fmla="*/ 63 h 66"/>
              <a:gd name="T50" fmla="*/ 3 w 339"/>
              <a:gd name="T51" fmla="*/ 51 h 66"/>
              <a:gd name="T52" fmla="*/ 14 w 339"/>
              <a:gd name="T53" fmla="*/ 42 h 66"/>
              <a:gd name="T54" fmla="*/ 117 w 339"/>
              <a:gd name="T55" fmla="*/ 39 h 66"/>
              <a:gd name="T56" fmla="*/ 117 w 339"/>
              <a:gd name="T57" fmla="*/ 28 h 66"/>
              <a:gd name="T58" fmla="*/ 66 w 339"/>
              <a:gd name="T59" fmla="*/ 25 h 66"/>
              <a:gd name="T60" fmla="*/ 53 w 339"/>
              <a:gd name="T61" fmla="*/ 15 h 66"/>
              <a:gd name="T62" fmla="*/ 66 w 339"/>
              <a:gd name="T63" fmla="*/ 3 h 66"/>
              <a:gd name="T64" fmla="*/ 243 w 339"/>
              <a:gd name="T65" fmla="*/ 2 h 66"/>
              <a:gd name="T66" fmla="*/ 233 w 339"/>
              <a:gd name="T67" fmla="*/ 5 h 66"/>
              <a:gd name="T68" fmla="*/ 233 w 339"/>
              <a:gd name="T69" fmla="*/ 25 h 66"/>
              <a:gd name="T70" fmla="*/ 325 w 339"/>
              <a:gd name="T71" fmla="*/ 28 h 66"/>
              <a:gd name="T72" fmla="*/ 339 w 339"/>
              <a:gd name="T73" fmla="*/ 15 h 66"/>
              <a:gd name="T74" fmla="*/ 325 w 339"/>
              <a:gd name="T75" fmla="*/ 0 h 66"/>
              <a:gd name="T76" fmla="*/ 243 w 339"/>
              <a:gd name="T77" fmla="*/ 2 h 66"/>
              <a:gd name="T78" fmla="*/ 325 w 339"/>
              <a:gd name="T79" fmla="*/ 3 h 66"/>
              <a:gd name="T80" fmla="*/ 336 w 339"/>
              <a:gd name="T81" fmla="*/ 15 h 66"/>
              <a:gd name="T82" fmla="*/ 325 w 339"/>
              <a:gd name="T83" fmla="*/ 25 h 66"/>
              <a:gd name="T84" fmla="*/ 235 w 339"/>
              <a:gd name="T85" fmla="*/ 22 h 66"/>
              <a:gd name="T86" fmla="*/ 236 w 339"/>
              <a:gd name="T87" fmla="*/ 7 h 66"/>
              <a:gd name="T88" fmla="*/ 243 w 339"/>
              <a:gd name="T89" fmla="*/ 2 h 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339" h="66">
                <a:moveTo>
                  <a:pt x="66" y="2"/>
                </a:moveTo>
                <a:cubicBezTo>
                  <a:pt x="66" y="0"/>
                  <a:pt x="66" y="0"/>
                  <a:pt x="66" y="0"/>
                </a:cubicBezTo>
                <a:cubicBezTo>
                  <a:pt x="62" y="0"/>
                  <a:pt x="58" y="2"/>
                  <a:pt x="55" y="5"/>
                </a:cubicBezTo>
                <a:cubicBezTo>
                  <a:pt x="52" y="8"/>
                  <a:pt x="50" y="11"/>
                  <a:pt x="50" y="15"/>
                </a:cubicBezTo>
                <a:cubicBezTo>
                  <a:pt x="50" y="19"/>
                  <a:pt x="52" y="22"/>
                  <a:pt x="55" y="25"/>
                </a:cubicBezTo>
                <a:cubicBezTo>
                  <a:pt x="58" y="27"/>
                  <a:pt x="62" y="28"/>
                  <a:pt x="66" y="28"/>
                </a:cubicBezTo>
                <a:cubicBezTo>
                  <a:pt x="110" y="28"/>
                  <a:pt x="110" y="28"/>
                  <a:pt x="110" y="28"/>
                </a:cubicBezTo>
                <a:cubicBezTo>
                  <a:pt x="112" y="28"/>
                  <a:pt x="114" y="29"/>
                  <a:pt x="115" y="30"/>
                </a:cubicBezTo>
                <a:cubicBezTo>
                  <a:pt x="116" y="31"/>
                  <a:pt x="116" y="32"/>
                  <a:pt x="116" y="33"/>
                </a:cubicBezTo>
                <a:cubicBezTo>
                  <a:pt x="116" y="35"/>
                  <a:pt x="116" y="36"/>
                  <a:pt x="115" y="37"/>
                </a:cubicBezTo>
                <a:cubicBezTo>
                  <a:pt x="114" y="38"/>
                  <a:pt x="112" y="39"/>
                  <a:pt x="110" y="39"/>
                </a:cubicBezTo>
                <a:cubicBezTo>
                  <a:pt x="14" y="39"/>
                  <a:pt x="14" y="39"/>
                  <a:pt x="14" y="39"/>
                </a:cubicBezTo>
                <a:cubicBezTo>
                  <a:pt x="10" y="39"/>
                  <a:pt x="7" y="40"/>
                  <a:pt x="4" y="42"/>
                </a:cubicBezTo>
                <a:cubicBezTo>
                  <a:pt x="2" y="44"/>
                  <a:pt x="0" y="48"/>
                  <a:pt x="0" y="51"/>
                </a:cubicBezTo>
                <a:cubicBezTo>
                  <a:pt x="0" y="55"/>
                  <a:pt x="2" y="59"/>
                  <a:pt x="4" y="62"/>
                </a:cubicBezTo>
                <a:cubicBezTo>
                  <a:pt x="6" y="64"/>
                  <a:pt x="10" y="66"/>
                  <a:pt x="14" y="66"/>
                </a:cubicBezTo>
                <a:cubicBezTo>
                  <a:pt x="288" y="66"/>
                  <a:pt x="288" y="66"/>
                  <a:pt x="288" y="66"/>
                </a:cubicBezTo>
                <a:cubicBezTo>
                  <a:pt x="292" y="66"/>
                  <a:pt x="296" y="64"/>
                  <a:pt x="299" y="62"/>
                </a:cubicBezTo>
                <a:cubicBezTo>
                  <a:pt x="302" y="59"/>
                  <a:pt x="304" y="55"/>
                  <a:pt x="304" y="51"/>
                </a:cubicBezTo>
                <a:cubicBezTo>
                  <a:pt x="304" y="47"/>
                  <a:pt x="302" y="44"/>
                  <a:pt x="299" y="42"/>
                </a:cubicBezTo>
                <a:cubicBezTo>
                  <a:pt x="296" y="40"/>
                  <a:pt x="292" y="39"/>
                  <a:pt x="288" y="39"/>
                </a:cubicBezTo>
                <a:cubicBezTo>
                  <a:pt x="194" y="39"/>
                  <a:pt x="194" y="39"/>
                  <a:pt x="194" y="39"/>
                </a:cubicBezTo>
                <a:cubicBezTo>
                  <a:pt x="192" y="39"/>
                  <a:pt x="191" y="38"/>
                  <a:pt x="190" y="37"/>
                </a:cubicBezTo>
                <a:cubicBezTo>
                  <a:pt x="189" y="36"/>
                  <a:pt x="188" y="35"/>
                  <a:pt x="188" y="33"/>
                </a:cubicBezTo>
                <a:cubicBezTo>
                  <a:pt x="188" y="32"/>
                  <a:pt x="189" y="31"/>
                  <a:pt x="190" y="30"/>
                </a:cubicBezTo>
                <a:cubicBezTo>
                  <a:pt x="191" y="29"/>
                  <a:pt x="192" y="28"/>
                  <a:pt x="194" y="28"/>
                </a:cubicBezTo>
                <a:cubicBezTo>
                  <a:pt x="206" y="28"/>
                  <a:pt x="206" y="28"/>
                  <a:pt x="206" y="28"/>
                </a:cubicBezTo>
                <a:cubicBezTo>
                  <a:pt x="210" y="28"/>
                  <a:pt x="214" y="27"/>
                  <a:pt x="216" y="25"/>
                </a:cubicBezTo>
                <a:cubicBezTo>
                  <a:pt x="219" y="22"/>
                  <a:pt x="220" y="19"/>
                  <a:pt x="220" y="15"/>
                </a:cubicBezTo>
                <a:cubicBezTo>
                  <a:pt x="220" y="11"/>
                  <a:pt x="219" y="8"/>
                  <a:pt x="216" y="5"/>
                </a:cubicBezTo>
                <a:cubicBezTo>
                  <a:pt x="214" y="2"/>
                  <a:pt x="211" y="0"/>
                  <a:pt x="206" y="0"/>
                </a:cubicBezTo>
                <a:cubicBezTo>
                  <a:pt x="66" y="0"/>
                  <a:pt x="66" y="0"/>
                  <a:pt x="66" y="0"/>
                </a:cubicBezTo>
                <a:cubicBezTo>
                  <a:pt x="66" y="2"/>
                  <a:pt x="66" y="2"/>
                  <a:pt x="66" y="2"/>
                </a:cubicBezTo>
                <a:cubicBezTo>
                  <a:pt x="66" y="3"/>
                  <a:pt x="66" y="3"/>
                  <a:pt x="66" y="3"/>
                </a:cubicBezTo>
                <a:cubicBezTo>
                  <a:pt x="206" y="3"/>
                  <a:pt x="206" y="3"/>
                  <a:pt x="206" y="3"/>
                </a:cubicBezTo>
                <a:cubicBezTo>
                  <a:pt x="210" y="3"/>
                  <a:pt x="212" y="5"/>
                  <a:pt x="214" y="7"/>
                </a:cubicBezTo>
                <a:cubicBezTo>
                  <a:pt x="216" y="9"/>
                  <a:pt x="217" y="12"/>
                  <a:pt x="217" y="15"/>
                </a:cubicBezTo>
                <a:cubicBezTo>
                  <a:pt x="217" y="18"/>
                  <a:pt x="216" y="21"/>
                  <a:pt x="214" y="22"/>
                </a:cubicBezTo>
                <a:cubicBezTo>
                  <a:pt x="212" y="24"/>
                  <a:pt x="210" y="25"/>
                  <a:pt x="206" y="25"/>
                </a:cubicBezTo>
                <a:cubicBezTo>
                  <a:pt x="194" y="25"/>
                  <a:pt x="194" y="25"/>
                  <a:pt x="194" y="25"/>
                </a:cubicBezTo>
                <a:cubicBezTo>
                  <a:pt x="191" y="25"/>
                  <a:pt x="189" y="26"/>
                  <a:pt x="187" y="28"/>
                </a:cubicBezTo>
                <a:cubicBezTo>
                  <a:pt x="186" y="29"/>
                  <a:pt x="185" y="31"/>
                  <a:pt x="185" y="33"/>
                </a:cubicBezTo>
                <a:cubicBezTo>
                  <a:pt x="185" y="35"/>
                  <a:pt x="186" y="37"/>
                  <a:pt x="187" y="39"/>
                </a:cubicBezTo>
                <a:cubicBezTo>
                  <a:pt x="189" y="41"/>
                  <a:pt x="191" y="42"/>
                  <a:pt x="194" y="42"/>
                </a:cubicBezTo>
                <a:cubicBezTo>
                  <a:pt x="288" y="42"/>
                  <a:pt x="288" y="42"/>
                  <a:pt x="288" y="42"/>
                </a:cubicBezTo>
                <a:cubicBezTo>
                  <a:pt x="291" y="42"/>
                  <a:pt x="295" y="43"/>
                  <a:pt x="297" y="44"/>
                </a:cubicBezTo>
                <a:cubicBezTo>
                  <a:pt x="300" y="46"/>
                  <a:pt x="301" y="49"/>
                  <a:pt x="301" y="51"/>
                </a:cubicBezTo>
                <a:cubicBezTo>
                  <a:pt x="301" y="54"/>
                  <a:pt x="299" y="57"/>
                  <a:pt x="297" y="60"/>
                </a:cubicBezTo>
                <a:cubicBezTo>
                  <a:pt x="294" y="62"/>
                  <a:pt x="291" y="63"/>
                  <a:pt x="288" y="63"/>
                </a:cubicBezTo>
                <a:cubicBezTo>
                  <a:pt x="14" y="63"/>
                  <a:pt x="14" y="63"/>
                  <a:pt x="14" y="63"/>
                </a:cubicBezTo>
                <a:cubicBezTo>
                  <a:pt x="11" y="63"/>
                  <a:pt x="8" y="62"/>
                  <a:pt x="6" y="60"/>
                </a:cubicBezTo>
                <a:cubicBezTo>
                  <a:pt x="4" y="57"/>
                  <a:pt x="3" y="54"/>
                  <a:pt x="3" y="51"/>
                </a:cubicBezTo>
                <a:cubicBezTo>
                  <a:pt x="3" y="48"/>
                  <a:pt x="4" y="46"/>
                  <a:pt x="6" y="44"/>
                </a:cubicBezTo>
                <a:cubicBezTo>
                  <a:pt x="8" y="43"/>
                  <a:pt x="11" y="42"/>
                  <a:pt x="14" y="42"/>
                </a:cubicBezTo>
                <a:cubicBezTo>
                  <a:pt x="110" y="42"/>
                  <a:pt x="110" y="42"/>
                  <a:pt x="110" y="42"/>
                </a:cubicBezTo>
                <a:cubicBezTo>
                  <a:pt x="113" y="42"/>
                  <a:pt x="115" y="41"/>
                  <a:pt x="117" y="39"/>
                </a:cubicBezTo>
                <a:cubicBezTo>
                  <a:pt x="118" y="37"/>
                  <a:pt x="119" y="35"/>
                  <a:pt x="119" y="33"/>
                </a:cubicBezTo>
                <a:cubicBezTo>
                  <a:pt x="119" y="31"/>
                  <a:pt x="118" y="29"/>
                  <a:pt x="117" y="28"/>
                </a:cubicBezTo>
                <a:cubicBezTo>
                  <a:pt x="115" y="26"/>
                  <a:pt x="113" y="25"/>
                  <a:pt x="110" y="25"/>
                </a:cubicBezTo>
                <a:cubicBezTo>
                  <a:pt x="66" y="25"/>
                  <a:pt x="66" y="25"/>
                  <a:pt x="66" y="25"/>
                </a:cubicBezTo>
                <a:cubicBezTo>
                  <a:pt x="62" y="25"/>
                  <a:pt x="59" y="24"/>
                  <a:pt x="57" y="22"/>
                </a:cubicBezTo>
                <a:cubicBezTo>
                  <a:pt x="54" y="20"/>
                  <a:pt x="53" y="18"/>
                  <a:pt x="53" y="15"/>
                </a:cubicBezTo>
                <a:cubicBezTo>
                  <a:pt x="53" y="12"/>
                  <a:pt x="54" y="9"/>
                  <a:pt x="57" y="7"/>
                </a:cubicBezTo>
                <a:cubicBezTo>
                  <a:pt x="59" y="5"/>
                  <a:pt x="63" y="3"/>
                  <a:pt x="66" y="3"/>
                </a:cubicBezTo>
                <a:lnTo>
                  <a:pt x="66" y="2"/>
                </a:lnTo>
                <a:close/>
                <a:moveTo>
                  <a:pt x="243" y="2"/>
                </a:moveTo>
                <a:cubicBezTo>
                  <a:pt x="243" y="0"/>
                  <a:pt x="243" y="0"/>
                  <a:pt x="243" y="0"/>
                </a:cubicBezTo>
                <a:cubicBezTo>
                  <a:pt x="239" y="0"/>
                  <a:pt x="236" y="2"/>
                  <a:pt x="233" y="5"/>
                </a:cubicBezTo>
                <a:cubicBezTo>
                  <a:pt x="231" y="8"/>
                  <a:pt x="230" y="11"/>
                  <a:pt x="230" y="15"/>
                </a:cubicBezTo>
                <a:cubicBezTo>
                  <a:pt x="230" y="19"/>
                  <a:pt x="231" y="22"/>
                  <a:pt x="233" y="25"/>
                </a:cubicBezTo>
                <a:cubicBezTo>
                  <a:pt x="236" y="27"/>
                  <a:pt x="239" y="28"/>
                  <a:pt x="243" y="28"/>
                </a:cubicBezTo>
                <a:cubicBezTo>
                  <a:pt x="325" y="28"/>
                  <a:pt x="325" y="28"/>
                  <a:pt x="325" y="28"/>
                </a:cubicBezTo>
                <a:cubicBezTo>
                  <a:pt x="329" y="28"/>
                  <a:pt x="332" y="27"/>
                  <a:pt x="335" y="25"/>
                </a:cubicBezTo>
                <a:cubicBezTo>
                  <a:pt x="337" y="22"/>
                  <a:pt x="339" y="19"/>
                  <a:pt x="339" y="15"/>
                </a:cubicBezTo>
                <a:cubicBezTo>
                  <a:pt x="339" y="11"/>
                  <a:pt x="337" y="8"/>
                  <a:pt x="335" y="5"/>
                </a:cubicBezTo>
                <a:cubicBezTo>
                  <a:pt x="332" y="2"/>
                  <a:pt x="329" y="0"/>
                  <a:pt x="325" y="0"/>
                </a:cubicBezTo>
                <a:cubicBezTo>
                  <a:pt x="243" y="0"/>
                  <a:pt x="243" y="0"/>
                  <a:pt x="243" y="0"/>
                </a:cubicBezTo>
                <a:cubicBezTo>
                  <a:pt x="243" y="2"/>
                  <a:pt x="243" y="2"/>
                  <a:pt x="243" y="2"/>
                </a:cubicBezTo>
                <a:cubicBezTo>
                  <a:pt x="243" y="3"/>
                  <a:pt x="243" y="3"/>
                  <a:pt x="243" y="3"/>
                </a:cubicBezTo>
                <a:cubicBezTo>
                  <a:pt x="325" y="3"/>
                  <a:pt x="325" y="3"/>
                  <a:pt x="325" y="3"/>
                </a:cubicBezTo>
                <a:cubicBezTo>
                  <a:pt x="328" y="3"/>
                  <a:pt x="331" y="5"/>
                  <a:pt x="332" y="7"/>
                </a:cubicBezTo>
                <a:cubicBezTo>
                  <a:pt x="334" y="9"/>
                  <a:pt x="336" y="12"/>
                  <a:pt x="336" y="15"/>
                </a:cubicBezTo>
                <a:cubicBezTo>
                  <a:pt x="336" y="18"/>
                  <a:pt x="334" y="21"/>
                  <a:pt x="333" y="22"/>
                </a:cubicBezTo>
                <a:cubicBezTo>
                  <a:pt x="331" y="24"/>
                  <a:pt x="328" y="25"/>
                  <a:pt x="325" y="25"/>
                </a:cubicBezTo>
                <a:cubicBezTo>
                  <a:pt x="243" y="25"/>
                  <a:pt x="243" y="25"/>
                  <a:pt x="243" y="25"/>
                </a:cubicBezTo>
                <a:cubicBezTo>
                  <a:pt x="240" y="25"/>
                  <a:pt x="237" y="24"/>
                  <a:pt x="235" y="22"/>
                </a:cubicBezTo>
                <a:cubicBezTo>
                  <a:pt x="234" y="21"/>
                  <a:pt x="233" y="18"/>
                  <a:pt x="233" y="15"/>
                </a:cubicBezTo>
                <a:cubicBezTo>
                  <a:pt x="233" y="12"/>
                  <a:pt x="234" y="9"/>
                  <a:pt x="236" y="7"/>
                </a:cubicBezTo>
                <a:cubicBezTo>
                  <a:pt x="237" y="5"/>
                  <a:pt x="240" y="3"/>
                  <a:pt x="243" y="3"/>
                </a:cubicBezTo>
                <a:lnTo>
                  <a:pt x="243" y="2"/>
                </a:lnTo>
                <a:close/>
              </a:path>
            </a:pathLst>
          </a:custGeom>
          <a:solidFill>
            <a:srgbClr val="07194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409" name="PA_任意多边形 341"/>
          <p:cNvSpPr>
            <a:spLocks/>
          </p:cNvSpPr>
          <p:nvPr>
            <p:custDataLst>
              <p:tags r:id="rId159"/>
            </p:custDataLst>
          </p:nvPr>
        </p:nvSpPr>
        <p:spPr bwMode="auto">
          <a:xfrm>
            <a:off x="798513" y="5370513"/>
            <a:ext cx="246063" cy="247650"/>
          </a:xfrm>
          <a:custGeom>
            <a:avLst/>
            <a:gdLst>
              <a:gd name="T0" fmla="*/ 103 w 103"/>
              <a:gd name="T1" fmla="*/ 53 h 104"/>
              <a:gd name="T2" fmla="*/ 91 w 103"/>
              <a:gd name="T3" fmla="*/ 36 h 104"/>
              <a:gd name="T4" fmla="*/ 88 w 103"/>
              <a:gd name="T5" fmla="*/ 16 h 104"/>
              <a:gd name="T6" fmla="*/ 68 w 103"/>
              <a:gd name="T7" fmla="*/ 13 h 104"/>
              <a:gd name="T8" fmla="*/ 52 w 103"/>
              <a:gd name="T9" fmla="*/ 0 h 104"/>
              <a:gd name="T10" fmla="*/ 36 w 103"/>
              <a:gd name="T11" fmla="*/ 13 h 104"/>
              <a:gd name="T12" fmla="*/ 15 w 103"/>
              <a:gd name="T13" fmla="*/ 15 h 104"/>
              <a:gd name="T14" fmla="*/ 13 w 103"/>
              <a:gd name="T15" fmla="*/ 35 h 104"/>
              <a:gd name="T16" fmla="*/ 0 w 103"/>
              <a:gd name="T17" fmla="*/ 51 h 104"/>
              <a:gd name="T18" fmla="*/ 12 w 103"/>
              <a:gd name="T19" fmla="*/ 67 h 104"/>
              <a:gd name="T20" fmla="*/ 14 w 103"/>
              <a:gd name="T21" fmla="*/ 88 h 104"/>
              <a:gd name="T22" fmla="*/ 35 w 103"/>
              <a:gd name="T23" fmla="*/ 91 h 104"/>
              <a:gd name="T24" fmla="*/ 51 w 103"/>
              <a:gd name="T25" fmla="*/ 104 h 104"/>
              <a:gd name="T26" fmla="*/ 67 w 103"/>
              <a:gd name="T27" fmla="*/ 91 h 104"/>
              <a:gd name="T28" fmla="*/ 88 w 103"/>
              <a:gd name="T29" fmla="*/ 89 h 104"/>
              <a:gd name="T30" fmla="*/ 90 w 103"/>
              <a:gd name="T31" fmla="*/ 69 h 104"/>
              <a:gd name="T32" fmla="*/ 103 w 103"/>
              <a:gd name="T33" fmla="*/ 53 h 1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03" h="104">
                <a:moveTo>
                  <a:pt x="103" y="53"/>
                </a:moveTo>
                <a:cubicBezTo>
                  <a:pt x="103" y="45"/>
                  <a:pt x="98" y="38"/>
                  <a:pt x="91" y="36"/>
                </a:cubicBezTo>
                <a:cubicBezTo>
                  <a:pt x="95" y="30"/>
                  <a:pt x="94" y="21"/>
                  <a:pt x="88" y="16"/>
                </a:cubicBezTo>
                <a:cubicBezTo>
                  <a:pt x="83" y="10"/>
                  <a:pt x="75" y="10"/>
                  <a:pt x="68" y="13"/>
                </a:cubicBezTo>
                <a:cubicBezTo>
                  <a:pt x="67" y="6"/>
                  <a:pt x="60" y="0"/>
                  <a:pt x="52" y="0"/>
                </a:cubicBezTo>
                <a:cubicBezTo>
                  <a:pt x="44" y="0"/>
                  <a:pt x="38" y="6"/>
                  <a:pt x="36" y="13"/>
                </a:cubicBezTo>
                <a:cubicBezTo>
                  <a:pt x="30" y="9"/>
                  <a:pt x="21" y="9"/>
                  <a:pt x="15" y="15"/>
                </a:cubicBezTo>
                <a:cubicBezTo>
                  <a:pt x="10" y="20"/>
                  <a:pt x="9" y="29"/>
                  <a:pt x="13" y="35"/>
                </a:cubicBezTo>
                <a:cubicBezTo>
                  <a:pt x="5" y="37"/>
                  <a:pt x="0" y="43"/>
                  <a:pt x="0" y="51"/>
                </a:cubicBezTo>
                <a:cubicBezTo>
                  <a:pt x="0" y="59"/>
                  <a:pt x="5" y="66"/>
                  <a:pt x="12" y="67"/>
                </a:cubicBezTo>
                <a:cubicBezTo>
                  <a:pt x="8" y="74"/>
                  <a:pt x="9" y="83"/>
                  <a:pt x="14" y="88"/>
                </a:cubicBezTo>
                <a:cubicBezTo>
                  <a:pt x="20" y="94"/>
                  <a:pt x="28" y="94"/>
                  <a:pt x="35" y="91"/>
                </a:cubicBezTo>
                <a:cubicBezTo>
                  <a:pt x="36" y="98"/>
                  <a:pt x="43" y="104"/>
                  <a:pt x="51" y="104"/>
                </a:cubicBezTo>
                <a:cubicBezTo>
                  <a:pt x="59" y="104"/>
                  <a:pt x="65" y="98"/>
                  <a:pt x="67" y="91"/>
                </a:cubicBezTo>
                <a:cubicBezTo>
                  <a:pt x="73" y="95"/>
                  <a:pt x="82" y="95"/>
                  <a:pt x="88" y="89"/>
                </a:cubicBezTo>
                <a:cubicBezTo>
                  <a:pt x="93" y="83"/>
                  <a:pt x="94" y="75"/>
                  <a:pt x="90" y="69"/>
                </a:cubicBezTo>
                <a:cubicBezTo>
                  <a:pt x="98" y="67"/>
                  <a:pt x="103" y="61"/>
                  <a:pt x="103" y="53"/>
                </a:cubicBezTo>
                <a:close/>
              </a:path>
            </a:pathLst>
          </a:custGeom>
          <a:solidFill>
            <a:srgbClr val="F2DBC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410" name="PA_任意多边形 342"/>
          <p:cNvSpPr>
            <a:spLocks/>
          </p:cNvSpPr>
          <p:nvPr>
            <p:custDataLst>
              <p:tags r:id="rId160"/>
            </p:custDataLst>
          </p:nvPr>
        </p:nvSpPr>
        <p:spPr bwMode="auto">
          <a:xfrm>
            <a:off x="793750" y="5367338"/>
            <a:ext cx="255588" cy="254000"/>
          </a:xfrm>
          <a:custGeom>
            <a:avLst/>
            <a:gdLst>
              <a:gd name="T0" fmla="*/ 107 w 107"/>
              <a:gd name="T1" fmla="*/ 54 h 106"/>
              <a:gd name="T2" fmla="*/ 93 w 107"/>
              <a:gd name="T3" fmla="*/ 37 h 106"/>
              <a:gd name="T4" fmla="*/ 97 w 107"/>
              <a:gd name="T5" fmla="*/ 29 h 106"/>
              <a:gd name="T6" fmla="*/ 79 w 107"/>
              <a:gd name="T7" fmla="*/ 10 h 106"/>
              <a:gd name="T8" fmla="*/ 70 w 107"/>
              <a:gd name="T9" fmla="*/ 14 h 106"/>
              <a:gd name="T10" fmla="*/ 54 w 107"/>
              <a:gd name="T11" fmla="*/ 0 h 106"/>
              <a:gd name="T12" fmla="*/ 38 w 107"/>
              <a:gd name="T13" fmla="*/ 14 h 106"/>
              <a:gd name="T14" fmla="*/ 29 w 107"/>
              <a:gd name="T15" fmla="*/ 10 h 106"/>
              <a:gd name="T16" fmla="*/ 11 w 107"/>
              <a:gd name="T17" fmla="*/ 28 h 106"/>
              <a:gd name="T18" fmla="*/ 15 w 107"/>
              <a:gd name="T19" fmla="*/ 36 h 106"/>
              <a:gd name="T20" fmla="*/ 0 w 107"/>
              <a:gd name="T21" fmla="*/ 52 h 106"/>
              <a:gd name="T22" fmla="*/ 14 w 107"/>
              <a:gd name="T23" fmla="*/ 68 h 106"/>
              <a:gd name="T24" fmla="*/ 10 w 107"/>
              <a:gd name="T25" fmla="*/ 77 h 106"/>
              <a:gd name="T26" fmla="*/ 28 w 107"/>
              <a:gd name="T27" fmla="*/ 95 h 106"/>
              <a:gd name="T28" fmla="*/ 37 w 107"/>
              <a:gd name="T29" fmla="*/ 92 h 106"/>
              <a:gd name="T30" fmla="*/ 53 w 107"/>
              <a:gd name="T31" fmla="*/ 106 h 106"/>
              <a:gd name="T32" fmla="*/ 69 w 107"/>
              <a:gd name="T33" fmla="*/ 92 h 106"/>
              <a:gd name="T34" fmla="*/ 78 w 107"/>
              <a:gd name="T35" fmla="*/ 96 h 106"/>
              <a:gd name="T36" fmla="*/ 96 w 107"/>
              <a:gd name="T37" fmla="*/ 78 h 106"/>
              <a:gd name="T38" fmla="*/ 92 w 107"/>
              <a:gd name="T39" fmla="*/ 70 h 106"/>
              <a:gd name="T40" fmla="*/ 107 w 107"/>
              <a:gd name="T41" fmla="*/ 54 h 106"/>
              <a:gd name="T42" fmla="*/ 104 w 107"/>
              <a:gd name="T43" fmla="*/ 54 h 106"/>
              <a:gd name="T44" fmla="*/ 90 w 107"/>
              <a:gd name="T45" fmla="*/ 69 h 106"/>
              <a:gd name="T46" fmla="*/ 93 w 107"/>
              <a:gd name="T47" fmla="*/ 78 h 106"/>
              <a:gd name="T48" fmla="*/ 78 w 107"/>
              <a:gd name="T49" fmla="*/ 93 h 106"/>
              <a:gd name="T50" fmla="*/ 68 w 107"/>
              <a:gd name="T51" fmla="*/ 90 h 106"/>
              <a:gd name="T52" fmla="*/ 53 w 107"/>
              <a:gd name="T53" fmla="*/ 103 h 106"/>
              <a:gd name="T54" fmla="*/ 38 w 107"/>
              <a:gd name="T55" fmla="*/ 89 h 106"/>
              <a:gd name="T56" fmla="*/ 28 w 107"/>
              <a:gd name="T57" fmla="*/ 92 h 106"/>
              <a:gd name="T58" fmla="*/ 13 w 107"/>
              <a:gd name="T59" fmla="*/ 77 h 106"/>
              <a:gd name="T60" fmla="*/ 17 w 107"/>
              <a:gd name="T61" fmla="*/ 67 h 106"/>
              <a:gd name="T62" fmla="*/ 3 w 107"/>
              <a:gd name="T63" fmla="*/ 52 h 106"/>
              <a:gd name="T64" fmla="*/ 17 w 107"/>
              <a:gd name="T65" fmla="*/ 37 h 106"/>
              <a:gd name="T66" fmla="*/ 14 w 107"/>
              <a:gd name="T67" fmla="*/ 28 h 106"/>
              <a:gd name="T68" fmla="*/ 29 w 107"/>
              <a:gd name="T69" fmla="*/ 13 h 106"/>
              <a:gd name="T70" fmla="*/ 39 w 107"/>
              <a:gd name="T71" fmla="*/ 16 h 106"/>
              <a:gd name="T72" fmla="*/ 54 w 107"/>
              <a:gd name="T73" fmla="*/ 3 h 106"/>
              <a:gd name="T74" fmla="*/ 69 w 107"/>
              <a:gd name="T75" fmla="*/ 17 h 106"/>
              <a:gd name="T76" fmla="*/ 79 w 107"/>
              <a:gd name="T77" fmla="*/ 13 h 106"/>
              <a:gd name="T78" fmla="*/ 94 w 107"/>
              <a:gd name="T79" fmla="*/ 29 h 106"/>
              <a:gd name="T80" fmla="*/ 90 w 107"/>
              <a:gd name="T81" fmla="*/ 38 h 106"/>
              <a:gd name="T82" fmla="*/ 104 w 107"/>
              <a:gd name="T83" fmla="*/ 54 h 1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07" h="106">
                <a:moveTo>
                  <a:pt x="105" y="54"/>
                </a:moveTo>
                <a:cubicBezTo>
                  <a:pt x="107" y="54"/>
                  <a:pt x="107" y="54"/>
                  <a:pt x="107" y="54"/>
                </a:cubicBezTo>
                <a:cubicBezTo>
                  <a:pt x="107" y="45"/>
                  <a:pt x="101" y="38"/>
                  <a:pt x="93" y="36"/>
                </a:cubicBezTo>
                <a:cubicBezTo>
                  <a:pt x="93" y="37"/>
                  <a:pt x="93" y="37"/>
                  <a:pt x="93" y="37"/>
                </a:cubicBezTo>
                <a:cubicBezTo>
                  <a:pt x="94" y="38"/>
                  <a:pt x="94" y="38"/>
                  <a:pt x="94" y="38"/>
                </a:cubicBezTo>
                <a:cubicBezTo>
                  <a:pt x="96" y="35"/>
                  <a:pt x="97" y="32"/>
                  <a:pt x="97" y="29"/>
                </a:cubicBezTo>
                <a:cubicBezTo>
                  <a:pt x="97" y="24"/>
                  <a:pt x="95" y="19"/>
                  <a:pt x="92" y="16"/>
                </a:cubicBezTo>
                <a:cubicBezTo>
                  <a:pt x="88" y="12"/>
                  <a:pt x="83" y="10"/>
                  <a:pt x="79" y="10"/>
                </a:cubicBezTo>
                <a:cubicBezTo>
                  <a:pt x="76" y="10"/>
                  <a:pt x="72" y="11"/>
                  <a:pt x="70" y="13"/>
                </a:cubicBezTo>
                <a:cubicBezTo>
                  <a:pt x="70" y="14"/>
                  <a:pt x="70" y="14"/>
                  <a:pt x="70" y="14"/>
                </a:cubicBezTo>
                <a:cubicBezTo>
                  <a:pt x="72" y="14"/>
                  <a:pt x="72" y="14"/>
                  <a:pt x="72" y="14"/>
                </a:cubicBezTo>
                <a:cubicBezTo>
                  <a:pt x="70" y="6"/>
                  <a:pt x="63" y="0"/>
                  <a:pt x="54" y="0"/>
                </a:cubicBezTo>
                <a:cubicBezTo>
                  <a:pt x="46" y="0"/>
                  <a:pt x="39" y="6"/>
                  <a:pt x="37" y="13"/>
                </a:cubicBezTo>
                <a:cubicBezTo>
                  <a:pt x="38" y="14"/>
                  <a:pt x="38" y="14"/>
                  <a:pt x="38" y="14"/>
                </a:cubicBezTo>
                <a:cubicBezTo>
                  <a:pt x="39" y="12"/>
                  <a:pt x="39" y="12"/>
                  <a:pt x="39" y="12"/>
                </a:cubicBezTo>
                <a:cubicBezTo>
                  <a:pt x="36" y="11"/>
                  <a:pt x="32" y="10"/>
                  <a:pt x="29" y="10"/>
                </a:cubicBezTo>
                <a:cubicBezTo>
                  <a:pt x="24" y="10"/>
                  <a:pt x="20" y="11"/>
                  <a:pt x="16" y="15"/>
                </a:cubicBezTo>
                <a:cubicBezTo>
                  <a:pt x="13" y="18"/>
                  <a:pt x="11" y="23"/>
                  <a:pt x="11" y="28"/>
                </a:cubicBezTo>
                <a:cubicBezTo>
                  <a:pt x="11" y="31"/>
                  <a:pt x="12" y="34"/>
                  <a:pt x="13" y="37"/>
                </a:cubicBezTo>
                <a:cubicBezTo>
                  <a:pt x="15" y="36"/>
                  <a:pt x="15" y="36"/>
                  <a:pt x="15" y="36"/>
                </a:cubicBezTo>
                <a:cubicBezTo>
                  <a:pt x="14" y="35"/>
                  <a:pt x="14" y="35"/>
                  <a:pt x="14" y="35"/>
                </a:cubicBezTo>
                <a:cubicBezTo>
                  <a:pt x="6" y="36"/>
                  <a:pt x="0" y="44"/>
                  <a:pt x="0" y="52"/>
                </a:cubicBezTo>
                <a:cubicBezTo>
                  <a:pt x="0" y="61"/>
                  <a:pt x="6" y="68"/>
                  <a:pt x="14" y="70"/>
                </a:cubicBezTo>
                <a:cubicBezTo>
                  <a:pt x="14" y="68"/>
                  <a:pt x="14" y="68"/>
                  <a:pt x="14" y="68"/>
                </a:cubicBezTo>
                <a:cubicBezTo>
                  <a:pt x="13" y="68"/>
                  <a:pt x="13" y="68"/>
                  <a:pt x="13" y="68"/>
                </a:cubicBezTo>
                <a:cubicBezTo>
                  <a:pt x="11" y="71"/>
                  <a:pt x="10" y="74"/>
                  <a:pt x="10" y="77"/>
                </a:cubicBezTo>
                <a:cubicBezTo>
                  <a:pt x="10" y="82"/>
                  <a:pt x="12" y="87"/>
                  <a:pt x="15" y="90"/>
                </a:cubicBezTo>
                <a:cubicBezTo>
                  <a:pt x="19" y="94"/>
                  <a:pt x="24" y="95"/>
                  <a:pt x="28" y="95"/>
                </a:cubicBezTo>
                <a:cubicBezTo>
                  <a:pt x="31" y="95"/>
                  <a:pt x="35" y="95"/>
                  <a:pt x="37" y="93"/>
                </a:cubicBezTo>
                <a:cubicBezTo>
                  <a:pt x="37" y="92"/>
                  <a:pt x="37" y="92"/>
                  <a:pt x="37" y="92"/>
                </a:cubicBezTo>
                <a:cubicBezTo>
                  <a:pt x="35" y="92"/>
                  <a:pt x="35" y="92"/>
                  <a:pt x="35" y="92"/>
                </a:cubicBezTo>
                <a:cubicBezTo>
                  <a:pt x="37" y="100"/>
                  <a:pt x="44" y="106"/>
                  <a:pt x="53" y="106"/>
                </a:cubicBezTo>
                <a:cubicBezTo>
                  <a:pt x="61" y="106"/>
                  <a:pt x="68" y="100"/>
                  <a:pt x="70" y="93"/>
                </a:cubicBezTo>
                <a:cubicBezTo>
                  <a:pt x="69" y="92"/>
                  <a:pt x="69" y="92"/>
                  <a:pt x="69" y="92"/>
                </a:cubicBezTo>
                <a:cubicBezTo>
                  <a:pt x="68" y="93"/>
                  <a:pt x="68" y="93"/>
                  <a:pt x="68" y="93"/>
                </a:cubicBezTo>
                <a:cubicBezTo>
                  <a:pt x="71" y="95"/>
                  <a:pt x="74" y="96"/>
                  <a:pt x="78" y="96"/>
                </a:cubicBezTo>
                <a:cubicBezTo>
                  <a:pt x="83" y="96"/>
                  <a:pt x="87" y="95"/>
                  <a:pt x="91" y="91"/>
                </a:cubicBezTo>
                <a:cubicBezTo>
                  <a:pt x="94" y="88"/>
                  <a:pt x="96" y="83"/>
                  <a:pt x="96" y="78"/>
                </a:cubicBezTo>
                <a:cubicBezTo>
                  <a:pt x="96" y="75"/>
                  <a:pt x="95" y="72"/>
                  <a:pt x="93" y="69"/>
                </a:cubicBezTo>
                <a:cubicBezTo>
                  <a:pt x="92" y="70"/>
                  <a:pt x="92" y="70"/>
                  <a:pt x="92" y="70"/>
                </a:cubicBezTo>
                <a:cubicBezTo>
                  <a:pt x="92" y="71"/>
                  <a:pt x="92" y="71"/>
                  <a:pt x="92" y="71"/>
                </a:cubicBezTo>
                <a:cubicBezTo>
                  <a:pt x="101" y="69"/>
                  <a:pt x="107" y="62"/>
                  <a:pt x="107" y="54"/>
                </a:cubicBezTo>
                <a:cubicBezTo>
                  <a:pt x="105" y="54"/>
                  <a:pt x="105" y="54"/>
                  <a:pt x="105" y="54"/>
                </a:cubicBezTo>
                <a:cubicBezTo>
                  <a:pt x="104" y="54"/>
                  <a:pt x="104" y="54"/>
                  <a:pt x="104" y="54"/>
                </a:cubicBezTo>
                <a:cubicBezTo>
                  <a:pt x="104" y="61"/>
                  <a:pt x="99" y="67"/>
                  <a:pt x="92" y="68"/>
                </a:cubicBezTo>
                <a:cubicBezTo>
                  <a:pt x="90" y="69"/>
                  <a:pt x="90" y="69"/>
                  <a:pt x="90" y="69"/>
                </a:cubicBezTo>
                <a:cubicBezTo>
                  <a:pt x="91" y="71"/>
                  <a:pt x="91" y="71"/>
                  <a:pt x="91" y="71"/>
                </a:cubicBezTo>
                <a:cubicBezTo>
                  <a:pt x="92" y="73"/>
                  <a:pt x="93" y="76"/>
                  <a:pt x="93" y="78"/>
                </a:cubicBezTo>
                <a:cubicBezTo>
                  <a:pt x="93" y="82"/>
                  <a:pt x="92" y="86"/>
                  <a:pt x="89" y="89"/>
                </a:cubicBezTo>
                <a:cubicBezTo>
                  <a:pt x="86" y="92"/>
                  <a:pt x="82" y="93"/>
                  <a:pt x="78" y="93"/>
                </a:cubicBezTo>
                <a:cubicBezTo>
                  <a:pt x="75" y="93"/>
                  <a:pt x="72" y="93"/>
                  <a:pt x="70" y="91"/>
                </a:cubicBezTo>
                <a:cubicBezTo>
                  <a:pt x="68" y="90"/>
                  <a:pt x="68" y="90"/>
                  <a:pt x="68" y="90"/>
                </a:cubicBezTo>
                <a:cubicBezTo>
                  <a:pt x="67" y="92"/>
                  <a:pt x="67" y="92"/>
                  <a:pt x="67" y="92"/>
                </a:cubicBezTo>
                <a:cubicBezTo>
                  <a:pt x="66" y="98"/>
                  <a:pt x="60" y="103"/>
                  <a:pt x="53" y="103"/>
                </a:cubicBezTo>
                <a:cubicBezTo>
                  <a:pt x="46" y="103"/>
                  <a:pt x="40" y="98"/>
                  <a:pt x="38" y="91"/>
                </a:cubicBezTo>
                <a:cubicBezTo>
                  <a:pt x="38" y="89"/>
                  <a:pt x="38" y="89"/>
                  <a:pt x="38" y="89"/>
                </a:cubicBezTo>
                <a:cubicBezTo>
                  <a:pt x="36" y="90"/>
                  <a:pt x="36" y="90"/>
                  <a:pt x="36" y="90"/>
                </a:cubicBezTo>
                <a:cubicBezTo>
                  <a:pt x="33" y="92"/>
                  <a:pt x="31" y="92"/>
                  <a:pt x="28" y="92"/>
                </a:cubicBezTo>
                <a:cubicBezTo>
                  <a:pt x="24" y="92"/>
                  <a:pt x="20" y="91"/>
                  <a:pt x="18" y="88"/>
                </a:cubicBezTo>
                <a:cubicBezTo>
                  <a:pt x="15" y="85"/>
                  <a:pt x="13" y="81"/>
                  <a:pt x="13" y="77"/>
                </a:cubicBezTo>
                <a:cubicBezTo>
                  <a:pt x="13" y="75"/>
                  <a:pt x="14" y="72"/>
                  <a:pt x="15" y="69"/>
                </a:cubicBezTo>
                <a:cubicBezTo>
                  <a:pt x="17" y="67"/>
                  <a:pt x="17" y="67"/>
                  <a:pt x="17" y="67"/>
                </a:cubicBezTo>
                <a:cubicBezTo>
                  <a:pt x="15" y="67"/>
                  <a:pt x="15" y="67"/>
                  <a:pt x="15" y="67"/>
                </a:cubicBezTo>
                <a:cubicBezTo>
                  <a:pt x="8" y="65"/>
                  <a:pt x="3" y="59"/>
                  <a:pt x="3" y="52"/>
                </a:cubicBezTo>
                <a:cubicBezTo>
                  <a:pt x="3" y="45"/>
                  <a:pt x="8" y="39"/>
                  <a:pt x="15" y="38"/>
                </a:cubicBezTo>
                <a:cubicBezTo>
                  <a:pt x="17" y="37"/>
                  <a:pt x="17" y="37"/>
                  <a:pt x="17" y="37"/>
                </a:cubicBezTo>
                <a:cubicBezTo>
                  <a:pt x="16" y="35"/>
                  <a:pt x="16" y="35"/>
                  <a:pt x="16" y="35"/>
                </a:cubicBezTo>
                <a:cubicBezTo>
                  <a:pt x="15" y="33"/>
                  <a:pt x="14" y="30"/>
                  <a:pt x="14" y="28"/>
                </a:cubicBezTo>
                <a:cubicBezTo>
                  <a:pt x="14" y="24"/>
                  <a:pt x="15" y="20"/>
                  <a:pt x="18" y="17"/>
                </a:cubicBezTo>
                <a:cubicBezTo>
                  <a:pt x="21" y="14"/>
                  <a:pt x="25" y="13"/>
                  <a:pt x="29" y="13"/>
                </a:cubicBezTo>
                <a:cubicBezTo>
                  <a:pt x="32" y="13"/>
                  <a:pt x="35" y="13"/>
                  <a:pt x="37" y="15"/>
                </a:cubicBezTo>
                <a:cubicBezTo>
                  <a:pt x="39" y="16"/>
                  <a:pt x="39" y="16"/>
                  <a:pt x="39" y="16"/>
                </a:cubicBezTo>
                <a:cubicBezTo>
                  <a:pt x="39" y="14"/>
                  <a:pt x="39" y="14"/>
                  <a:pt x="39" y="14"/>
                </a:cubicBezTo>
                <a:cubicBezTo>
                  <a:pt x="41" y="8"/>
                  <a:pt x="47" y="3"/>
                  <a:pt x="54" y="3"/>
                </a:cubicBezTo>
                <a:cubicBezTo>
                  <a:pt x="61" y="3"/>
                  <a:pt x="67" y="8"/>
                  <a:pt x="69" y="15"/>
                </a:cubicBezTo>
                <a:cubicBezTo>
                  <a:pt x="69" y="17"/>
                  <a:pt x="69" y="17"/>
                  <a:pt x="69" y="17"/>
                </a:cubicBezTo>
                <a:cubicBezTo>
                  <a:pt x="71" y="16"/>
                  <a:pt x="71" y="16"/>
                  <a:pt x="71" y="16"/>
                </a:cubicBezTo>
                <a:cubicBezTo>
                  <a:pt x="73" y="14"/>
                  <a:pt x="76" y="13"/>
                  <a:pt x="79" y="13"/>
                </a:cubicBezTo>
                <a:cubicBezTo>
                  <a:pt x="83" y="13"/>
                  <a:pt x="86" y="15"/>
                  <a:pt x="89" y="18"/>
                </a:cubicBezTo>
                <a:cubicBezTo>
                  <a:pt x="92" y="21"/>
                  <a:pt x="94" y="25"/>
                  <a:pt x="94" y="29"/>
                </a:cubicBezTo>
                <a:cubicBezTo>
                  <a:pt x="94" y="31"/>
                  <a:pt x="93" y="34"/>
                  <a:pt x="91" y="37"/>
                </a:cubicBezTo>
                <a:cubicBezTo>
                  <a:pt x="90" y="38"/>
                  <a:pt x="90" y="38"/>
                  <a:pt x="90" y="38"/>
                </a:cubicBezTo>
                <a:cubicBezTo>
                  <a:pt x="92" y="39"/>
                  <a:pt x="92" y="39"/>
                  <a:pt x="92" y="39"/>
                </a:cubicBezTo>
                <a:cubicBezTo>
                  <a:pt x="99" y="41"/>
                  <a:pt x="104" y="47"/>
                  <a:pt x="104" y="54"/>
                </a:cubicBezTo>
                <a:lnTo>
                  <a:pt x="105" y="54"/>
                </a:lnTo>
                <a:close/>
              </a:path>
            </a:pathLst>
          </a:custGeom>
          <a:solidFill>
            <a:srgbClr val="07194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411" name="PA_矩形 343"/>
          <p:cNvSpPr>
            <a:spLocks noChangeArrowheads="1"/>
          </p:cNvSpPr>
          <p:nvPr>
            <p:custDataLst>
              <p:tags r:id="rId161"/>
            </p:custDataLst>
          </p:nvPr>
        </p:nvSpPr>
        <p:spPr bwMode="auto">
          <a:xfrm>
            <a:off x="917575" y="5429250"/>
            <a:ext cx="7938" cy="33338"/>
          </a:xfrm>
          <a:prstGeom prst="rect">
            <a:avLst/>
          </a:prstGeom>
          <a:solidFill>
            <a:srgbClr val="E4003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412" name="PA_任意多边形 344"/>
          <p:cNvSpPr>
            <a:spLocks/>
          </p:cNvSpPr>
          <p:nvPr>
            <p:custDataLst>
              <p:tags r:id="rId162"/>
            </p:custDataLst>
          </p:nvPr>
        </p:nvSpPr>
        <p:spPr bwMode="auto">
          <a:xfrm>
            <a:off x="869950" y="5446713"/>
            <a:ext cx="31750" cy="28575"/>
          </a:xfrm>
          <a:custGeom>
            <a:avLst/>
            <a:gdLst>
              <a:gd name="T0" fmla="*/ 20 w 20"/>
              <a:gd name="T1" fmla="*/ 15 h 18"/>
              <a:gd name="T2" fmla="*/ 17 w 20"/>
              <a:gd name="T3" fmla="*/ 18 h 18"/>
              <a:gd name="T4" fmla="*/ 0 w 20"/>
              <a:gd name="T5" fmla="*/ 3 h 18"/>
              <a:gd name="T6" fmla="*/ 5 w 20"/>
              <a:gd name="T7" fmla="*/ 0 h 18"/>
              <a:gd name="T8" fmla="*/ 20 w 20"/>
              <a:gd name="T9" fmla="*/ 15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0" h="18">
                <a:moveTo>
                  <a:pt x="20" y="15"/>
                </a:moveTo>
                <a:lnTo>
                  <a:pt x="17" y="18"/>
                </a:lnTo>
                <a:lnTo>
                  <a:pt x="0" y="3"/>
                </a:lnTo>
                <a:lnTo>
                  <a:pt x="5" y="0"/>
                </a:lnTo>
                <a:lnTo>
                  <a:pt x="20" y="15"/>
                </a:lnTo>
                <a:close/>
              </a:path>
            </a:pathLst>
          </a:custGeom>
          <a:solidFill>
            <a:srgbClr val="E4003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413" name="PA_矩形 345"/>
          <p:cNvSpPr>
            <a:spLocks noChangeArrowheads="1"/>
          </p:cNvSpPr>
          <p:nvPr>
            <p:custDataLst>
              <p:tags r:id="rId163"/>
            </p:custDataLst>
          </p:nvPr>
        </p:nvSpPr>
        <p:spPr bwMode="auto">
          <a:xfrm>
            <a:off x="854075" y="5491163"/>
            <a:ext cx="34925" cy="9525"/>
          </a:xfrm>
          <a:prstGeom prst="rect">
            <a:avLst/>
          </a:prstGeom>
          <a:solidFill>
            <a:srgbClr val="E4003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414" name="PA_任意多边形 346"/>
          <p:cNvSpPr>
            <a:spLocks/>
          </p:cNvSpPr>
          <p:nvPr>
            <p:custDataLst>
              <p:tags r:id="rId164"/>
            </p:custDataLst>
          </p:nvPr>
        </p:nvSpPr>
        <p:spPr bwMode="auto">
          <a:xfrm>
            <a:off x="869950" y="5514975"/>
            <a:ext cx="31750" cy="31750"/>
          </a:xfrm>
          <a:custGeom>
            <a:avLst/>
            <a:gdLst>
              <a:gd name="T0" fmla="*/ 17 w 20"/>
              <a:gd name="T1" fmla="*/ 0 h 20"/>
              <a:gd name="T2" fmla="*/ 20 w 20"/>
              <a:gd name="T3" fmla="*/ 5 h 20"/>
              <a:gd name="T4" fmla="*/ 5 w 20"/>
              <a:gd name="T5" fmla="*/ 20 h 20"/>
              <a:gd name="T6" fmla="*/ 0 w 20"/>
              <a:gd name="T7" fmla="*/ 17 h 20"/>
              <a:gd name="T8" fmla="*/ 17 w 20"/>
              <a:gd name="T9" fmla="*/ 0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0" h="20">
                <a:moveTo>
                  <a:pt x="17" y="0"/>
                </a:moveTo>
                <a:lnTo>
                  <a:pt x="20" y="5"/>
                </a:lnTo>
                <a:lnTo>
                  <a:pt x="5" y="20"/>
                </a:lnTo>
                <a:lnTo>
                  <a:pt x="0" y="17"/>
                </a:lnTo>
                <a:lnTo>
                  <a:pt x="17" y="0"/>
                </a:lnTo>
                <a:close/>
              </a:path>
            </a:pathLst>
          </a:custGeom>
          <a:solidFill>
            <a:srgbClr val="E4003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415" name="PA_矩形 347"/>
          <p:cNvSpPr>
            <a:spLocks noChangeArrowheads="1"/>
          </p:cNvSpPr>
          <p:nvPr>
            <p:custDataLst>
              <p:tags r:id="rId165"/>
            </p:custDataLst>
          </p:nvPr>
        </p:nvSpPr>
        <p:spPr bwMode="auto">
          <a:xfrm>
            <a:off x="917575" y="5527675"/>
            <a:ext cx="7938" cy="36513"/>
          </a:xfrm>
          <a:prstGeom prst="rect">
            <a:avLst/>
          </a:prstGeom>
          <a:solidFill>
            <a:srgbClr val="E4003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416" name="PA_任意多边形 348"/>
          <p:cNvSpPr>
            <a:spLocks/>
          </p:cNvSpPr>
          <p:nvPr>
            <p:custDataLst>
              <p:tags r:id="rId166"/>
            </p:custDataLst>
          </p:nvPr>
        </p:nvSpPr>
        <p:spPr bwMode="auto">
          <a:xfrm>
            <a:off x="941388" y="5514975"/>
            <a:ext cx="31750" cy="31750"/>
          </a:xfrm>
          <a:custGeom>
            <a:avLst/>
            <a:gdLst>
              <a:gd name="T0" fmla="*/ 0 w 20"/>
              <a:gd name="T1" fmla="*/ 5 h 20"/>
              <a:gd name="T2" fmla="*/ 3 w 20"/>
              <a:gd name="T3" fmla="*/ 0 h 20"/>
              <a:gd name="T4" fmla="*/ 20 w 20"/>
              <a:gd name="T5" fmla="*/ 17 h 20"/>
              <a:gd name="T6" fmla="*/ 15 w 20"/>
              <a:gd name="T7" fmla="*/ 20 h 20"/>
              <a:gd name="T8" fmla="*/ 0 w 20"/>
              <a:gd name="T9" fmla="*/ 5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0" h="20">
                <a:moveTo>
                  <a:pt x="0" y="5"/>
                </a:moveTo>
                <a:lnTo>
                  <a:pt x="3" y="0"/>
                </a:lnTo>
                <a:lnTo>
                  <a:pt x="20" y="17"/>
                </a:lnTo>
                <a:lnTo>
                  <a:pt x="15" y="20"/>
                </a:lnTo>
                <a:lnTo>
                  <a:pt x="0" y="5"/>
                </a:lnTo>
                <a:close/>
              </a:path>
            </a:pathLst>
          </a:custGeom>
          <a:solidFill>
            <a:srgbClr val="E4003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417" name="PA_矩形 349"/>
          <p:cNvSpPr>
            <a:spLocks noChangeArrowheads="1"/>
          </p:cNvSpPr>
          <p:nvPr>
            <p:custDataLst>
              <p:tags r:id="rId167"/>
            </p:custDataLst>
          </p:nvPr>
        </p:nvSpPr>
        <p:spPr bwMode="auto">
          <a:xfrm>
            <a:off x="954088" y="5491163"/>
            <a:ext cx="34925" cy="7938"/>
          </a:xfrm>
          <a:prstGeom prst="rect">
            <a:avLst/>
          </a:prstGeom>
          <a:solidFill>
            <a:srgbClr val="E4003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418" name="PA_任意多边形 350"/>
          <p:cNvSpPr>
            <a:spLocks/>
          </p:cNvSpPr>
          <p:nvPr>
            <p:custDataLst>
              <p:tags r:id="rId168"/>
            </p:custDataLst>
          </p:nvPr>
        </p:nvSpPr>
        <p:spPr bwMode="auto">
          <a:xfrm>
            <a:off x="941388" y="5446713"/>
            <a:ext cx="31750" cy="28575"/>
          </a:xfrm>
          <a:custGeom>
            <a:avLst/>
            <a:gdLst>
              <a:gd name="T0" fmla="*/ 3 w 20"/>
              <a:gd name="T1" fmla="*/ 18 h 18"/>
              <a:gd name="T2" fmla="*/ 0 w 20"/>
              <a:gd name="T3" fmla="*/ 15 h 18"/>
              <a:gd name="T4" fmla="*/ 15 w 20"/>
              <a:gd name="T5" fmla="*/ 0 h 18"/>
              <a:gd name="T6" fmla="*/ 20 w 20"/>
              <a:gd name="T7" fmla="*/ 3 h 18"/>
              <a:gd name="T8" fmla="*/ 3 w 20"/>
              <a:gd name="T9" fmla="*/ 18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0" h="18">
                <a:moveTo>
                  <a:pt x="3" y="18"/>
                </a:moveTo>
                <a:lnTo>
                  <a:pt x="0" y="15"/>
                </a:lnTo>
                <a:lnTo>
                  <a:pt x="15" y="0"/>
                </a:lnTo>
                <a:lnTo>
                  <a:pt x="20" y="3"/>
                </a:lnTo>
                <a:lnTo>
                  <a:pt x="3" y="18"/>
                </a:lnTo>
                <a:close/>
              </a:path>
            </a:pathLst>
          </a:custGeom>
          <a:solidFill>
            <a:srgbClr val="E4003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419" name="PA_任意多边形 351"/>
          <p:cNvSpPr>
            <a:spLocks/>
          </p:cNvSpPr>
          <p:nvPr>
            <p:custDataLst>
              <p:tags r:id="rId169"/>
            </p:custDataLst>
          </p:nvPr>
        </p:nvSpPr>
        <p:spPr bwMode="auto">
          <a:xfrm>
            <a:off x="1182688" y="5759450"/>
            <a:ext cx="184150" cy="184150"/>
          </a:xfrm>
          <a:custGeom>
            <a:avLst/>
            <a:gdLst>
              <a:gd name="T0" fmla="*/ 77 w 77"/>
              <a:gd name="T1" fmla="*/ 39 h 77"/>
              <a:gd name="T2" fmla="*/ 68 w 77"/>
              <a:gd name="T3" fmla="*/ 27 h 77"/>
              <a:gd name="T4" fmla="*/ 66 w 77"/>
              <a:gd name="T5" fmla="*/ 11 h 77"/>
              <a:gd name="T6" fmla="*/ 51 w 77"/>
              <a:gd name="T7" fmla="*/ 9 h 77"/>
              <a:gd name="T8" fmla="*/ 39 w 77"/>
              <a:gd name="T9" fmla="*/ 0 h 77"/>
              <a:gd name="T10" fmla="*/ 27 w 77"/>
              <a:gd name="T11" fmla="*/ 9 h 77"/>
              <a:gd name="T12" fmla="*/ 12 w 77"/>
              <a:gd name="T13" fmla="*/ 10 h 77"/>
              <a:gd name="T14" fmla="*/ 10 w 77"/>
              <a:gd name="T15" fmla="*/ 26 h 77"/>
              <a:gd name="T16" fmla="*/ 0 w 77"/>
              <a:gd name="T17" fmla="*/ 38 h 77"/>
              <a:gd name="T18" fmla="*/ 9 w 77"/>
              <a:gd name="T19" fmla="*/ 50 h 77"/>
              <a:gd name="T20" fmla="*/ 11 w 77"/>
              <a:gd name="T21" fmla="*/ 65 h 77"/>
              <a:gd name="T22" fmla="*/ 26 w 77"/>
              <a:gd name="T23" fmla="*/ 67 h 77"/>
              <a:gd name="T24" fmla="*/ 38 w 77"/>
              <a:gd name="T25" fmla="*/ 77 h 77"/>
              <a:gd name="T26" fmla="*/ 50 w 77"/>
              <a:gd name="T27" fmla="*/ 67 h 77"/>
              <a:gd name="T28" fmla="*/ 66 w 77"/>
              <a:gd name="T29" fmla="*/ 66 h 77"/>
              <a:gd name="T30" fmla="*/ 68 w 77"/>
              <a:gd name="T31" fmla="*/ 51 h 77"/>
              <a:gd name="T32" fmla="*/ 77 w 77"/>
              <a:gd name="T33" fmla="*/ 39 h 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77" h="77">
                <a:moveTo>
                  <a:pt x="77" y="39"/>
                </a:moveTo>
                <a:cubicBezTo>
                  <a:pt x="77" y="33"/>
                  <a:pt x="73" y="28"/>
                  <a:pt x="68" y="27"/>
                </a:cubicBezTo>
                <a:cubicBezTo>
                  <a:pt x="71" y="22"/>
                  <a:pt x="70" y="15"/>
                  <a:pt x="66" y="11"/>
                </a:cubicBezTo>
                <a:cubicBezTo>
                  <a:pt x="62" y="7"/>
                  <a:pt x="56" y="6"/>
                  <a:pt x="51" y="9"/>
                </a:cubicBezTo>
                <a:cubicBezTo>
                  <a:pt x="50" y="4"/>
                  <a:pt x="45" y="0"/>
                  <a:pt x="39" y="0"/>
                </a:cubicBezTo>
                <a:cubicBezTo>
                  <a:pt x="33" y="0"/>
                  <a:pt x="29" y="3"/>
                  <a:pt x="27" y="9"/>
                </a:cubicBezTo>
                <a:cubicBezTo>
                  <a:pt x="22" y="6"/>
                  <a:pt x="16" y="6"/>
                  <a:pt x="12" y="10"/>
                </a:cubicBezTo>
                <a:cubicBezTo>
                  <a:pt x="8" y="15"/>
                  <a:pt x="7" y="21"/>
                  <a:pt x="10" y="26"/>
                </a:cubicBezTo>
                <a:cubicBezTo>
                  <a:pt x="4" y="27"/>
                  <a:pt x="0" y="32"/>
                  <a:pt x="0" y="38"/>
                </a:cubicBezTo>
                <a:cubicBezTo>
                  <a:pt x="0" y="43"/>
                  <a:pt x="4" y="48"/>
                  <a:pt x="9" y="50"/>
                </a:cubicBezTo>
                <a:cubicBezTo>
                  <a:pt x="6" y="54"/>
                  <a:pt x="7" y="61"/>
                  <a:pt x="11" y="65"/>
                </a:cubicBezTo>
                <a:cubicBezTo>
                  <a:pt x="15" y="69"/>
                  <a:pt x="21" y="70"/>
                  <a:pt x="26" y="67"/>
                </a:cubicBezTo>
                <a:cubicBezTo>
                  <a:pt x="27" y="73"/>
                  <a:pt x="32" y="77"/>
                  <a:pt x="38" y="77"/>
                </a:cubicBezTo>
                <a:cubicBezTo>
                  <a:pt x="44" y="77"/>
                  <a:pt x="49" y="73"/>
                  <a:pt x="50" y="67"/>
                </a:cubicBezTo>
                <a:cubicBezTo>
                  <a:pt x="55" y="70"/>
                  <a:pt x="61" y="70"/>
                  <a:pt x="66" y="66"/>
                </a:cubicBezTo>
                <a:cubicBezTo>
                  <a:pt x="70" y="62"/>
                  <a:pt x="70" y="55"/>
                  <a:pt x="68" y="51"/>
                </a:cubicBezTo>
                <a:cubicBezTo>
                  <a:pt x="73" y="49"/>
                  <a:pt x="77" y="44"/>
                  <a:pt x="77" y="39"/>
                </a:cubicBezTo>
                <a:close/>
              </a:path>
            </a:pathLst>
          </a:custGeom>
          <a:solidFill>
            <a:srgbClr val="F2DBC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420" name="PA_任意多边形 352"/>
          <p:cNvSpPr>
            <a:spLocks/>
          </p:cNvSpPr>
          <p:nvPr>
            <p:custDataLst>
              <p:tags r:id="rId170"/>
            </p:custDataLst>
          </p:nvPr>
        </p:nvSpPr>
        <p:spPr bwMode="auto">
          <a:xfrm>
            <a:off x="1181100" y="5754688"/>
            <a:ext cx="190500" cy="190500"/>
          </a:xfrm>
          <a:custGeom>
            <a:avLst/>
            <a:gdLst>
              <a:gd name="T0" fmla="*/ 80 w 80"/>
              <a:gd name="T1" fmla="*/ 41 h 80"/>
              <a:gd name="T2" fmla="*/ 69 w 80"/>
              <a:gd name="T3" fmla="*/ 29 h 80"/>
              <a:gd name="T4" fmla="*/ 72 w 80"/>
              <a:gd name="T5" fmla="*/ 22 h 80"/>
              <a:gd name="T6" fmla="*/ 59 w 80"/>
              <a:gd name="T7" fmla="*/ 8 h 80"/>
              <a:gd name="T8" fmla="*/ 52 w 80"/>
              <a:gd name="T9" fmla="*/ 11 h 80"/>
              <a:gd name="T10" fmla="*/ 40 w 80"/>
              <a:gd name="T11" fmla="*/ 0 h 80"/>
              <a:gd name="T12" fmla="*/ 28 w 80"/>
              <a:gd name="T13" fmla="*/ 11 h 80"/>
              <a:gd name="T14" fmla="*/ 21 w 80"/>
              <a:gd name="T15" fmla="*/ 7 h 80"/>
              <a:gd name="T16" fmla="*/ 8 w 80"/>
              <a:gd name="T17" fmla="*/ 21 h 80"/>
              <a:gd name="T18" fmla="*/ 11 w 80"/>
              <a:gd name="T19" fmla="*/ 28 h 80"/>
              <a:gd name="T20" fmla="*/ 0 w 80"/>
              <a:gd name="T21" fmla="*/ 40 h 80"/>
              <a:gd name="T22" fmla="*/ 10 w 80"/>
              <a:gd name="T23" fmla="*/ 52 h 80"/>
              <a:gd name="T24" fmla="*/ 7 w 80"/>
              <a:gd name="T25" fmla="*/ 58 h 80"/>
              <a:gd name="T26" fmla="*/ 21 w 80"/>
              <a:gd name="T27" fmla="*/ 72 h 80"/>
              <a:gd name="T28" fmla="*/ 27 w 80"/>
              <a:gd name="T29" fmla="*/ 69 h 80"/>
              <a:gd name="T30" fmla="*/ 39 w 80"/>
              <a:gd name="T31" fmla="*/ 80 h 80"/>
              <a:gd name="T32" fmla="*/ 51 w 80"/>
              <a:gd name="T33" fmla="*/ 69 h 80"/>
              <a:gd name="T34" fmla="*/ 58 w 80"/>
              <a:gd name="T35" fmla="*/ 73 h 80"/>
              <a:gd name="T36" fmla="*/ 72 w 80"/>
              <a:gd name="T37" fmla="*/ 59 h 80"/>
              <a:gd name="T38" fmla="*/ 69 w 80"/>
              <a:gd name="T39" fmla="*/ 53 h 80"/>
              <a:gd name="T40" fmla="*/ 80 w 80"/>
              <a:gd name="T41" fmla="*/ 41 h 80"/>
              <a:gd name="T42" fmla="*/ 77 w 80"/>
              <a:gd name="T43" fmla="*/ 41 h 80"/>
              <a:gd name="T44" fmla="*/ 66 w 80"/>
              <a:gd name="T45" fmla="*/ 52 h 80"/>
              <a:gd name="T46" fmla="*/ 69 w 80"/>
              <a:gd name="T47" fmla="*/ 59 h 80"/>
              <a:gd name="T48" fmla="*/ 58 w 80"/>
              <a:gd name="T49" fmla="*/ 70 h 80"/>
              <a:gd name="T50" fmla="*/ 50 w 80"/>
              <a:gd name="T51" fmla="*/ 67 h 80"/>
              <a:gd name="T52" fmla="*/ 39 w 80"/>
              <a:gd name="T53" fmla="*/ 77 h 80"/>
              <a:gd name="T54" fmla="*/ 28 w 80"/>
              <a:gd name="T55" fmla="*/ 67 h 80"/>
              <a:gd name="T56" fmla="*/ 21 w 80"/>
              <a:gd name="T57" fmla="*/ 69 h 80"/>
              <a:gd name="T58" fmla="*/ 10 w 80"/>
              <a:gd name="T59" fmla="*/ 58 h 80"/>
              <a:gd name="T60" fmla="*/ 13 w 80"/>
              <a:gd name="T61" fmla="*/ 51 h 80"/>
              <a:gd name="T62" fmla="*/ 3 w 80"/>
              <a:gd name="T63" fmla="*/ 40 h 80"/>
              <a:gd name="T64" fmla="*/ 13 w 80"/>
              <a:gd name="T65" fmla="*/ 29 h 80"/>
              <a:gd name="T66" fmla="*/ 11 w 80"/>
              <a:gd name="T67" fmla="*/ 21 h 80"/>
              <a:gd name="T68" fmla="*/ 21 w 80"/>
              <a:gd name="T69" fmla="*/ 10 h 80"/>
              <a:gd name="T70" fmla="*/ 29 w 80"/>
              <a:gd name="T71" fmla="*/ 13 h 80"/>
              <a:gd name="T72" fmla="*/ 40 w 80"/>
              <a:gd name="T73" fmla="*/ 3 h 80"/>
              <a:gd name="T74" fmla="*/ 51 w 80"/>
              <a:gd name="T75" fmla="*/ 14 h 80"/>
              <a:gd name="T76" fmla="*/ 59 w 80"/>
              <a:gd name="T77" fmla="*/ 11 h 80"/>
              <a:gd name="T78" fmla="*/ 69 w 80"/>
              <a:gd name="T79" fmla="*/ 22 h 80"/>
              <a:gd name="T80" fmla="*/ 67 w 80"/>
              <a:gd name="T81" fmla="*/ 29 h 80"/>
              <a:gd name="T82" fmla="*/ 77 w 80"/>
              <a:gd name="T83" fmla="*/ 41 h 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80" h="80">
                <a:moveTo>
                  <a:pt x="78" y="41"/>
                </a:moveTo>
                <a:cubicBezTo>
                  <a:pt x="80" y="41"/>
                  <a:pt x="80" y="41"/>
                  <a:pt x="80" y="41"/>
                </a:cubicBezTo>
                <a:cubicBezTo>
                  <a:pt x="80" y="34"/>
                  <a:pt x="75" y="29"/>
                  <a:pt x="69" y="27"/>
                </a:cubicBezTo>
                <a:cubicBezTo>
                  <a:pt x="69" y="29"/>
                  <a:pt x="69" y="29"/>
                  <a:pt x="69" y="29"/>
                </a:cubicBezTo>
                <a:cubicBezTo>
                  <a:pt x="70" y="29"/>
                  <a:pt x="70" y="29"/>
                  <a:pt x="70" y="29"/>
                </a:cubicBezTo>
                <a:cubicBezTo>
                  <a:pt x="72" y="27"/>
                  <a:pt x="72" y="24"/>
                  <a:pt x="72" y="22"/>
                </a:cubicBezTo>
                <a:cubicBezTo>
                  <a:pt x="72" y="18"/>
                  <a:pt x="71" y="15"/>
                  <a:pt x="68" y="12"/>
                </a:cubicBezTo>
                <a:cubicBezTo>
                  <a:pt x="66" y="9"/>
                  <a:pt x="62" y="8"/>
                  <a:pt x="59" y="8"/>
                </a:cubicBezTo>
                <a:cubicBezTo>
                  <a:pt x="56" y="8"/>
                  <a:pt x="54" y="9"/>
                  <a:pt x="51" y="10"/>
                </a:cubicBezTo>
                <a:cubicBezTo>
                  <a:pt x="52" y="11"/>
                  <a:pt x="52" y="11"/>
                  <a:pt x="52" y="11"/>
                </a:cubicBezTo>
                <a:cubicBezTo>
                  <a:pt x="54" y="11"/>
                  <a:pt x="54" y="11"/>
                  <a:pt x="54" y="11"/>
                </a:cubicBezTo>
                <a:cubicBezTo>
                  <a:pt x="52" y="5"/>
                  <a:pt x="47" y="0"/>
                  <a:pt x="40" y="0"/>
                </a:cubicBezTo>
                <a:cubicBezTo>
                  <a:pt x="34" y="0"/>
                  <a:pt x="28" y="4"/>
                  <a:pt x="27" y="10"/>
                </a:cubicBezTo>
                <a:cubicBezTo>
                  <a:pt x="28" y="11"/>
                  <a:pt x="28" y="11"/>
                  <a:pt x="28" y="11"/>
                </a:cubicBezTo>
                <a:cubicBezTo>
                  <a:pt x="29" y="10"/>
                  <a:pt x="29" y="10"/>
                  <a:pt x="29" y="10"/>
                </a:cubicBezTo>
                <a:cubicBezTo>
                  <a:pt x="27" y="8"/>
                  <a:pt x="24" y="7"/>
                  <a:pt x="21" y="7"/>
                </a:cubicBezTo>
                <a:cubicBezTo>
                  <a:pt x="18" y="7"/>
                  <a:pt x="14" y="9"/>
                  <a:pt x="12" y="11"/>
                </a:cubicBezTo>
                <a:cubicBezTo>
                  <a:pt x="9" y="14"/>
                  <a:pt x="8" y="18"/>
                  <a:pt x="8" y="21"/>
                </a:cubicBezTo>
                <a:cubicBezTo>
                  <a:pt x="8" y="24"/>
                  <a:pt x="8" y="26"/>
                  <a:pt x="10" y="28"/>
                </a:cubicBezTo>
                <a:cubicBezTo>
                  <a:pt x="11" y="28"/>
                  <a:pt x="11" y="28"/>
                  <a:pt x="11" y="28"/>
                </a:cubicBezTo>
                <a:cubicBezTo>
                  <a:pt x="11" y="26"/>
                  <a:pt x="11" y="26"/>
                  <a:pt x="11" y="26"/>
                </a:cubicBezTo>
                <a:cubicBezTo>
                  <a:pt x="4" y="27"/>
                  <a:pt x="0" y="33"/>
                  <a:pt x="0" y="40"/>
                </a:cubicBezTo>
                <a:cubicBezTo>
                  <a:pt x="0" y="46"/>
                  <a:pt x="4" y="52"/>
                  <a:pt x="10" y="53"/>
                </a:cubicBezTo>
                <a:cubicBezTo>
                  <a:pt x="10" y="52"/>
                  <a:pt x="10" y="52"/>
                  <a:pt x="10" y="52"/>
                </a:cubicBezTo>
                <a:cubicBezTo>
                  <a:pt x="9" y="51"/>
                  <a:pt x="9" y="51"/>
                  <a:pt x="9" y="51"/>
                </a:cubicBezTo>
                <a:cubicBezTo>
                  <a:pt x="8" y="53"/>
                  <a:pt x="7" y="56"/>
                  <a:pt x="7" y="58"/>
                </a:cubicBezTo>
                <a:cubicBezTo>
                  <a:pt x="7" y="62"/>
                  <a:pt x="8" y="65"/>
                  <a:pt x="11" y="68"/>
                </a:cubicBezTo>
                <a:cubicBezTo>
                  <a:pt x="14" y="71"/>
                  <a:pt x="17" y="72"/>
                  <a:pt x="21" y="72"/>
                </a:cubicBezTo>
                <a:cubicBezTo>
                  <a:pt x="23" y="72"/>
                  <a:pt x="26" y="72"/>
                  <a:pt x="28" y="70"/>
                </a:cubicBezTo>
                <a:cubicBezTo>
                  <a:pt x="27" y="69"/>
                  <a:pt x="27" y="69"/>
                  <a:pt x="27" y="69"/>
                </a:cubicBezTo>
                <a:cubicBezTo>
                  <a:pt x="26" y="69"/>
                  <a:pt x="26" y="69"/>
                  <a:pt x="26" y="69"/>
                </a:cubicBezTo>
                <a:cubicBezTo>
                  <a:pt x="27" y="75"/>
                  <a:pt x="33" y="80"/>
                  <a:pt x="39" y="80"/>
                </a:cubicBezTo>
                <a:cubicBezTo>
                  <a:pt x="46" y="80"/>
                  <a:pt x="51" y="76"/>
                  <a:pt x="53" y="70"/>
                </a:cubicBezTo>
                <a:cubicBezTo>
                  <a:pt x="51" y="69"/>
                  <a:pt x="51" y="69"/>
                  <a:pt x="51" y="69"/>
                </a:cubicBezTo>
                <a:cubicBezTo>
                  <a:pt x="50" y="71"/>
                  <a:pt x="50" y="71"/>
                  <a:pt x="50" y="71"/>
                </a:cubicBezTo>
                <a:cubicBezTo>
                  <a:pt x="53" y="72"/>
                  <a:pt x="55" y="73"/>
                  <a:pt x="58" y="73"/>
                </a:cubicBezTo>
                <a:cubicBezTo>
                  <a:pt x="61" y="73"/>
                  <a:pt x="65" y="71"/>
                  <a:pt x="68" y="69"/>
                </a:cubicBezTo>
                <a:cubicBezTo>
                  <a:pt x="70" y="66"/>
                  <a:pt x="72" y="62"/>
                  <a:pt x="72" y="59"/>
                </a:cubicBezTo>
                <a:cubicBezTo>
                  <a:pt x="72" y="57"/>
                  <a:pt x="71" y="54"/>
                  <a:pt x="70" y="52"/>
                </a:cubicBezTo>
                <a:cubicBezTo>
                  <a:pt x="69" y="53"/>
                  <a:pt x="69" y="53"/>
                  <a:pt x="69" y="53"/>
                </a:cubicBezTo>
                <a:cubicBezTo>
                  <a:pt x="69" y="54"/>
                  <a:pt x="69" y="54"/>
                  <a:pt x="69" y="54"/>
                </a:cubicBezTo>
                <a:cubicBezTo>
                  <a:pt x="75" y="53"/>
                  <a:pt x="80" y="47"/>
                  <a:pt x="80" y="41"/>
                </a:cubicBezTo>
                <a:cubicBezTo>
                  <a:pt x="78" y="41"/>
                  <a:pt x="78" y="41"/>
                  <a:pt x="78" y="41"/>
                </a:cubicBezTo>
                <a:cubicBezTo>
                  <a:pt x="77" y="41"/>
                  <a:pt x="77" y="41"/>
                  <a:pt x="77" y="41"/>
                </a:cubicBezTo>
                <a:cubicBezTo>
                  <a:pt x="77" y="46"/>
                  <a:pt x="73" y="50"/>
                  <a:pt x="68" y="51"/>
                </a:cubicBezTo>
                <a:cubicBezTo>
                  <a:pt x="66" y="52"/>
                  <a:pt x="66" y="52"/>
                  <a:pt x="66" y="52"/>
                </a:cubicBezTo>
                <a:cubicBezTo>
                  <a:pt x="67" y="53"/>
                  <a:pt x="67" y="53"/>
                  <a:pt x="67" y="53"/>
                </a:cubicBezTo>
                <a:cubicBezTo>
                  <a:pt x="68" y="55"/>
                  <a:pt x="69" y="57"/>
                  <a:pt x="69" y="59"/>
                </a:cubicBezTo>
                <a:cubicBezTo>
                  <a:pt x="69" y="62"/>
                  <a:pt x="68" y="64"/>
                  <a:pt x="66" y="67"/>
                </a:cubicBezTo>
                <a:cubicBezTo>
                  <a:pt x="63" y="69"/>
                  <a:pt x="61" y="70"/>
                  <a:pt x="58" y="70"/>
                </a:cubicBezTo>
                <a:cubicBezTo>
                  <a:pt x="56" y="70"/>
                  <a:pt x="54" y="69"/>
                  <a:pt x="52" y="68"/>
                </a:cubicBezTo>
                <a:cubicBezTo>
                  <a:pt x="50" y="67"/>
                  <a:pt x="50" y="67"/>
                  <a:pt x="50" y="67"/>
                </a:cubicBezTo>
                <a:cubicBezTo>
                  <a:pt x="50" y="69"/>
                  <a:pt x="50" y="69"/>
                  <a:pt x="50" y="69"/>
                </a:cubicBezTo>
                <a:cubicBezTo>
                  <a:pt x="49" y="74"/>
                  <a:pt x="44" y="77"/>
                  <a:pt x="39" y="77"/>
                </a:cubicBezTo>
                <a:cubicBezTo>
                  <a:pt x="34" y="77"/>
                  <a:pt x="30" y="74"/>
                  <a:pt x="29" y="69"/>
                </a:cubicBezTo>
                <a:cubicBezTo>
                  <a:pt x="28" y="67"/>
                  <a:pt x="28" y="67"/>
                  <a:pt x="28" y="67"/>
                </a:cubicBezTo>
                <a:cubicBezTo>
                  <a:pt x="26" y="68"/>
                  <a:pt x="26" y="68"/>
                  <a:pt x="26" y="68"/>
                </a:cubicBezTo>
                <a:cubicBezTo>
                  <a:pt x="25" y="69"/>
                  <a:pt x="23" y="69"/>
                  <a:pt x="21" y="69"/>
                </a:cubicBezTo>
                <a:cubicBezTo>
                  <a:pt x="18" y="69"/>
                  <a:pt x="15" y="68"/>
                  <a:pt x="13" y="66"/>
                </a:cubicBezTo>
                <a:cubicBezTo>
                  <a:pt x="11" y="64"/>
                  <a:pt x="10" y="61"/>
                  <a:pt x="10" y="58"/>
                </a:cubicBezTo>
                <a:cubicBezTo>
                  <a:pt x="10" y="56"/>
                  <a:pt x="11" y="54"/>
                  <a:pt x="12" y="52"/>
                </a:cubicBezTo>
                <a:cubicBezTo>
                  <a:pt x="13" y="51"/>
                  <a:pt x="13" y="51"/>
                  <a:pt x="13" y="51"/>
                </a:cubicBezTo>
                <a:cubicBezTo>
                  <a:pt x="11" y="50"/>
                  <a:pt x="11" y="50"/>
                  <a:pt x="11" y="50"/>
                </a:cubicBezTo>
                <a:cubicBezTo>
                  <a:pt x="6" y="49"/>
                  <a:pt x="3" y="45"/>
                  <a:pt x="3" y="40"/>
                </a:cubicBezTo>
                <a:cubicBezTo>
                  <a:pt x="3" y="34"/>
                  <a:pt x="6" y="30"/>
                  <a:pt x="11" y="29"/>
                </a:cubicBezTo>
                <a:cubicBezTo>
                  <a:pt x="13" y="29"/>
                  <a:pt x="13" y="29"/>
                  <a:pt x="13" y="29"/>
                </a:cubicBezTo>
                <a:cubicBezTo>
                  <a:pt x="12" y="27"/>
                  <a:pt x="12" y="27"/>
                  <a:pt x="12" y="27"/>
                </a:cubicBezTo>
                <a:cubicBezTo>
                  <a:pt x="11" y="25"/>
                  <a:pt x="11" y="23"/>
                  <a:pt x="11" y="21"/>
                </a:cubicBezTo>
                <a:cubicBezTo>
                  <a:pt x="11" y="18"/>
                  <a:pt x="12" y="16"/>
                  <a:pt x="14" y="14"/>
                </a:cubicBezTo>
                <a:cubicBezTo>
                  <a:pt x="16" y="11"/>
                  <a:pt x="19" y="10"/>
                  <a:pt x="21" y="10"/>
                </a:cubicBezTo>
                <a:cubicBezTo>
                  <a:pt x="24" y="10"/>
                  <a:pt x="26" y="11"/>
                  <a:pt x="27" y="12"/>
                </a:cubicBezTo>
                <a:cubicBezTo>
                  <a:pt x="29" y="13"/>
                  <a:pt x="29" y="13"/>
                  <a:pt x="29" y="13"/>
                </a:cubicBezTo>
                <a:cubicBezTo>
                  <a:pt x="30" y="11"/>
                  <a:pt x="30" y="11"/>
                  <a:pt x="30" y="11"/>
                </a:cubicBezTo>
                <a:cubicBezTo>
                  <a:pt x="31" y="6"/>
                  <a:pt x="35" y="3"/>
                  <a:pt x="40" y="3"/>
                </a:cubicBezTo>
                <a:cubicBezTo>
                  <a:pt x="45" y="3"/>
                  <a:pt x="50" y="7"/>
                  <a:pt x="51" y="12"/>
                </a:cubicBezTo>
                <a:cubicBezTo>
                  <a:pt x="51" y="14"/>
                  <a:pt x="51" y="14"/>
                  <a:pt x="51" y="14"/>
                </a:cubicBezTo>
                <a:cubicBezTo>
                  <a:pt x="53" y="13"/>
                  <a:pt x="53" y="13"/>
                  <a:pt x="53" y="13"/>
                </a:cubicBezTo>
                <a:cubicBezTo>
                  <a:pt x="55" y="12"/>
                  <a:pt x="57" y="11"/>
                  <a:pt x="59" y="11"/>
                </a:cubicBezTo>
                <a:cubicBezTo>
                  <a:pt x="61" y="11"/>
                  <a:pt x="64" y="12"/>
                  <a:pt x="66" y="14"/>
                </a:cubicBezTo>
                <a:cubicBezTo>
                  <a:pt x="68" y="16"/>
                  <a:pt x="69" y="19"/>
                  <a:pt x="69" y="22"/>
                </a:cubicBezTo>
                <a:cubicBezTo>
                  <a:pt x="69" y="24"/>
                  <a:pt x="69" y="26"/>
                  <a:pt x="68" y="28"/>
                </a:cubicBezTo>
                <a:cubicBezTo>
                  <a:pt x="67" y="29"/>
                  <a:pt x="67" y="29"/>
                  <a:pt x="67" y="29"/>
                </a:cubicBezTo>
                <a:cubicBezTo>
                  <a:pt x="69" y="30"/>
                  <a:pt x="69" y="30"/>
                  <a:pt x="69" y="30"/>
                </a:cubicBezTo>
                <a:cubicBezTo>
                  <a:pt x="73" y="31"/>
                  <a:pt x="77" y="35"/>
                  <a:pt x="77" y="41"/>
                </a:cubicBezTo>
                <a:lnTo>
                  <a:pt x="78" y="41"/>
                </a:lnTo>
                <a:close/>
              </a:path>
            </a:pathLst>
          </a:custGeom>
          <a:solidFill>
            <a:srgbClr val="07194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421" name="PA_矩形 353"/>
          <p:cNvSpPr>
            <a:spLocks noChangeArrowheads="1"/>
          </p:cNvSpPr>
          <p:nvPr>
            <p:custDataLst>
              <p:tags r:id="rId171"/>
            </p:custDataLst>
          </p:nvPr>
        </p:nvSpPr>
        <p:spPr bwMode="auto">
          <a:xfrm>
            <a:off x="1271588" y="5802313"/>
            <a:ext cx="6350" cy="25400"/>
          </a:xfrm>
          <a:prstGeom prst="rect">
            <a:avLst/>
          </a:prstGeom>
          <a:solidFill>
            <a:srgbClr val="E4003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422" name="PA_任意多边形 354"/>
          <p:cNvSpPr>
            <a:spLocks/>
          </p:cNvSpPr>
          <p:nvPr>
            <p:custDataLst>
              <p:tags r:id="rId172"/>
            </p:custDataLst>
          </p:nvPr>
        </p:nvSpPr>
        <p:spPr bwMode="auto">
          <a:xfrm>
            <a:off x="1238250" y="5813425"/>
            <a:ext cx="20638" cy="23813"/>
          </a:xfrm>
          <a:custGeom>
            <a:avLst/>
            <a:gdLst>
              <a:gd name="T0" fmla="*/ 13 w 13"/>
              <a:gd name="T1" fmla="*/ 12 h 15"/>
              <a:gd name="T2" fmla="*/ 12 w 13"/>
              <a:gd name="T3" fmla="*/ 15 h 15"/>
              <a:gd name="T4" fmla="*/ 0 w 13"/>
              <a:gd name="T5" fmla="*/ 3 h 15"/>
              <a:gd name="T6" fmla="*/ 3 w 13"/>
              <a:gd name="T7" fmla="*/ 0 h 15"/>
              <a:gd name="T8" fmla="*/ 13 w 13"/>
              <a:gd name="T9" fmla="*/ 12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3" h="15">
                <a:moveTo>
                  <a:pt x="13" y="12"/>
                </a:moveTo>
                <a:lnTo>
                  <a:pt x="12" y="15"/>
                </a:lnTo>
                <a:lnTo>
                  <a:pt x="0" y="3"/>
                </a:lnTo>
                <a:lnTo>
                  <a:pt x="3" y="0"/>
                </a:lnTo>
                <a:lnTo>
                  <a:pt x="13" y="12"/>
                </a:lnTo>
                <a:close/>
              </a:path>
            </a:pathLst>
          </a:custGeom>
          <a:solidFill>
            <a:srgbClr val="E4003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423" name="PA_矩形 355"/>
          <p:cNvSpPr>
            <a:spLocks noChangeArrowheads="1"/>
          </p:cNvSpPr>
          <p:nvPr>
            <p:custDataLst>
              <p:tags r:id="rId173"/>
            </p:custDataLst>
          </p:nvPr>
        </p:nvSpPr>
        <p:spPr bwMode="auto">
          <a:xfrm>
            <a:off x="1225550" y="5849938"/>
            <a:ext cx="26988" cy="4763"/>
          </a:xfrm>
          <a:prstGeom prst="rect">
            <a:avLst/>
          </a:prstGeom>
          <a:solidFill>
            <a:srgbClr val="E4003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424" name="PA_任意多边形 356"/>
          <p:cNvSpPr>
            <a:spLocks/>
          </p:cNvSpPr>
          <p:nvPr>
            <p:custDataLst>
              <p:tags r:id="rId174"/>
            </p:custDataLst>
          </p:nvPr>
        </p:nvSpPr>
        <p:spPr bwMode="auto">
          <a:xfrm>
            <a:off x="1238250" y="5865813"/>
            <a:ext cx="23813" cy="23813"/>
          </a:xfrm>
          <a:custGeom>
            <a:avLst/>
            <a:gdLst>
              <a:gd name="T0" fmla="*/ 12 w 15"/>
              <a:gd name="T1" fmla="*/ 0 h 15"/>
              <a:gd name="T2" fmla="*/ 15 w 15"/>
              <a:gd name="T3" fmla="*/ 3 h 15"/>
              <a:gd name="T4" fmla="*/ 3 w 15"/>
              <a:gd name="T5" fmla="*/ 15 h 15"/>
              <a:gd name="T6" fmla="*/ 0 w 15"/>
              <a:gd name="T7" fmla="*/ 12 h 15"/>
              <a:gd name="T8" fmla="*/ 12 w 15"/>
              <a:gd name="T9" fmla="*/ 0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5" h="15">
                <a:moveTo>
                  <a:pt x="12" y="0"/>
                </a:moveTo>
                <a:lnTo>
                  <a:pt x="15" y="3"/>
                </a:lnTo>
                <a:lnTo>
                  <a:pt x="3" y="15"/>
                </a:lnTo>
                <a:lnTo>
                  <a:pt x="0" y="12"/>
                </a:lnTo>
                <a:lnTo>
                  <a:pt x="12" y="0"/>
                </a:lnTo>
                <a:close/>
              </a:path>
            </a:pathLst>
          </a:custGeom>
          <a:solidFill>
            <a:srgbClr val="E4003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425" name="PA_矩形 357"/>
          <p:cNvSpPr>
            <a:spLocks noChangeArrowheads="1"/>
          </p:cNvSpPr>
          <p:nvPr>
            <p:custDataLst>
              <p:tags r:id="rId175"/>
            </p:custDataLst>
          </p:nvPr>
        </p:nvSpPr>
        <p:spPr bwMode="auto">
          <a:xfrm>
            <a:off x="1273175" y="5875338"/>
            <a:ext cx="4763" cy="26988"/>
          </a:xfrm>
          <a:prstGeom prst="rect">
            <a:avLst/>
          </a:prstGeom>
          <a:solidFill>
            <a:srgbClr val="E4003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426" name="PA_任意多边形 358"/>
          <p:cNvSpPr>
            <a:spLocks/>
          </p:cNvSpPr>
          <p:nvPr>
            <p:custDataLst>
              <p:tags r:id="rId176"/>
            </p:custDataLst>
          </p:nvPr>
        </p:nvSpPr>
        <p:spPr bwMode="auto">
          <a:xfrm>
            <a:off x="1290638" y="5865813"/>
            <a:ext cx="23813" cy="22225"/>
          </a:xfrm>
          <a:custGeom>
            <a:avLst/>
            <a:gdLst>
              <a:gd name="T0" fmla="*/ 0 w 15"/>
              <a:gd name="T1" fmla="*/ 3 h 14"/>
              <a:gd name="T2" fmla="*/ 3 w 15"/>
              <a:gd name="T3" fmla="*/ 0 h 14"/>
              <a:gd name="T4" fmla="*/ 15 w 15"/>
              <a:gd name="T5" fmla="*/ 12 h 14"/>
              <a:gd name="T6" fmla="*/ 12 w 15"/>
              <a:gd name="T7" fmla="*/ 14 h 14"/>
              <a:gd name="T8" fmla="*/ 0 w 15"/>
              <a:gd name="T9" fmla="*/ 3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5" h="14">
                <a:moveTo>
                  <a:pt x="0" y="3"/>
                </a:moveTo>
                <a:lnTo>
                  <a:pt x="3" y="0"/>
                </a:lnTo>
                <a:lnTo>
                  <a:pt x="15" y="12"/>
                </a:lnTo>
                <a:lnTo>
                  <a:pt x="12" y="14"/>
                </a:lnTo>
                <a:lnTo>
                  <a:pt x="0" y="3"/>
                </a:lnTo>
                <a:close/>
              </a:path>
            </a:pathLst>
          </a:custGeom>
          <a:solidFill>
            <a:srgbClr val="E4003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427" name="PA_矩形 359"/>
          <p:cNvSpPr>
            <a:spLocks noChangeArrowheads="1"/>
          </p:cNvSpPr>
          <p:nvPr>
            <p:custDataLst>
              <p:tags r:id="rId177"/>
            </p:custDataLst>
          </p:nvPr>
        </p:nvSpPr>
        <p:spPr bwMode="auto">
          <a:xfrm>
            <a:off x="1300163" y="5846763"/>
            <a:ext cx="25400" cy="7938"/>
          </a:xfrm>
          <a:prstGeom prst="rect">
            <a:avLst/>
          </a:prstGeom>
          <a:solidFill>
            <a:srgbClr val="E4003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428" name="PA_任意多边形 360"/>
          <p:cNvSpPr>
            <a:spLocks/>
          </p:cNvSpPr>
          <p:nvPr>
            <p:custDataLst>
              <p:tags r:id="rId178"/>
            </p:custDataLst>
          </p:nvPr>
        </p:nvSpPr>
        <p:spPr bwMode="auto">
          <a:xfrm>
            <a:off x="1290638" y="5813425"/>
            <a:ext cx="20638" cy="22225"/>
          </a:xfrm>
          <a:custGeom>
            <a:avLst/>
            <a:gdLst>
              <a:gd name="T0" fmla="*/ 3 w 13"/>
              <a:gd name="T1" fmla="*/ 14 h 14"/>
              <a:gd name="T2" fmla="*/ 0 w 13"/>
              <a:gd name="T3" fmla="*/ 12 h 14"/>
              <a:gd name="T4" fmla="*/ 12 w 13"/>
              <a:gd name="T5" fmla="*/ 0 h 14"/>
              <a:gd name="T6" fmla="*/ 13 w 13"/>
              <a:gd name="T7" fmla="*/ 3 h 14"/>
              <a:gd name="T8" fmla="*/ 3 w 13"/>
              <a:gd name="T9" fmla="*/ 14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3" h="14">
                <a:moveTo>
                  <a:pt x="3" y="14"/>
                </a:moveTo>
                <a:lnTo>
                  <a:pt x="0" y="12"/>
                </a:lnTo>
                <a:lnTo>
                  <a:pt x="12" y="0"/>
                </a:lnTo>
                <a:lnTo>
                  <a:pt x="13" y="3"/>
                </a:lnTo>
                <a:lnTo>
                  <a:pt x="3" y="14"/>
                </a:lnTo>
                <a:close/>
              </a:path>
            </a:pathLst>
          </a:custGeom>
          <a:solidFill>
            <a:srgbClr val="E4003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429" name="PA_任意多边形 361"/>
          <p:cNvSpPr>
            <a:spLocks/>
          </p:cNvSpPr>
          <p:nvPr>
            <p:custDataLst>
              <p:tags r:id="rId179"/>
            </p:custDataLst>
          </p:nvPr>
        </p:nvSpPr>
        <p:spPr bwMode="auto">
          <a:xfrm>
            <a:off x="892175" y="6069013"/>
            <a:ext cx="106363" cy="107950"/>
          </a:xfrm>
          <a:custGeom>
            <a:avLst/>
            <a:gdLst>
              <a:gd name="T0" fmla="*/ 45 w 45"/>
              <a:gd name="T1" fmla="*/ 23 h 45"/>
              <a:gd name="T2" fmla="*/ 40 w 45"/>
              <a:gd name="T3" fmla="*/ 16 h 45"/>
              <a:gd name="T4" fmla="*/ 39 w 45"/>
              <a:gd name="T5" fmla="*/ 7 h 45"/>
              <a:gd name="T6" fmla="*/ 30 w 45"/>
              <a:gd name="T7" fmla="*/ 6 h 45"/>
              <a:gd name="T8" fmla="*/ 23 w 45"/>
              <a:gd name="T9" fmla="*/ 0 h 45"/>
              <a:gd name="T10" fmla="*/ 16 w 45"/>
              <a:gd name="T11" fmla="*/ 5 h 45"/>
              <a:gd name="T12" fmla="*/ 7 w 45"/>
              <a:gd name="T13" fmla="*/ 6 h 45"/>
              <a:gd name="T14" fmla="*/ 6 w 45"/>
              <a:gd name="T15" fmla="*/ 15 h 45"/>
              <a:gd name="T16" fmla="*/ 0 w 45"/>
              <a:gd name="T17" fmla="*/ 22 h 45"/>
              <a:gd name="T18" fmla="*/ 5 w 45"/>
              <a:gd name="T19" fmla="*/ 29 h 45"/>
              <a:gd name="T20" fmla="*/ 6 w 45"/>
              <a:gd name="T21" fmla="*/ 39 h 45"/>
              <a:gd name="T22" fmla="*/ 15 w 45"/>
              <a:gd name="T23" fmla="*/ 40 h 45"/>
              <a:gd name="T24" fmla="*/ 22 w 45"/>
              <a:gd name="T25" fmla="*/ 45 h 45"/>
              <a:gd name="T26" fmla="*/ 30 w 45"/>
              <a:gd name="T27" fmla="*/ 40 h 45"/>
              <a:gd name="T28" fmla="*/ 39 w 45"/>
              <a:gd name="T29" fmla="*/ 39 h 45"/>
              <a:gd name="T30" fmla="*/ 40 w 45"/>
              <a:gd name="T31" fmla="*/ 30 h 45"/>
              <a:gd name="T32" fmla="*/ 45 w 45"/>
              <a:gd name="T33" fmla="*/ 23 h 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45" h="45">
                <a:moveTo>
                  <a:pt x="45" y="23"/>
                </a:moveTo>
                <a:cubicBezTo>
                  <a:pt x="45" y="19"/>
                  <a:pt x="43" y="17"/>
                  <a:pt x="40" y="16"/>
                </a:cubicBezTo>
                <a:cubicBezTo>
                  <a:pt x="42" y="13"/>
                  <a:pt x="41" y="9"/>
                  <a:pt x="39" y="7"/>
                </a:cubicBezTo>
                <a:cubicBezTo>
                  <a:pt x="37" y="4"/>
                  <a:pt x="33" y="4"/>
                  <a:pt x="30" y="6"/>
                </a:cubicBezTo>
                <a:cubicBezTo>
                  <a:pt x="29" y="2"/>
                  <a:pt x="26" y="0"/>
                  <a:pt x="23" y="0"/>
                </a:cubicBezTo>
                <a:cubicBezTo>
                  <a:pt x="20" y="0"/>
                  <a:pt x="17" y="2"/>
                  <a:pt x="16" y="5"/>
                </a:cubicBezTo>
                <a:cubicBezTo>
                  <a:pt x="13" y="4"/>
                  <a:pt x="9" y="4"/>
                  <a:pt x="7" y="6"/>
                </a:cubicBezTo>
                <a:cubicBezTo>
                  <a:pt x="4" y="9"/>
                  <a:pt x="4" y="12"/>
                  <a:pt x="6" y="15"/>
                </a:cubicBezTo>
                <a:cubicBezTo>
                  <a:pt x="2" y="16"/>
                  <a:pt x="0" y="19"/>
                  <a:pt x="0" y="22"/>
                </a:cubicBezTo>
                <a:cubicBezTo>
                  <a:pt x="0" y="26"/>
                  <a:pt x="2" y="29"/>
                  <a:pt x="5" y="29"/>
                </a:cubicBezTo>
                <a:cubicBezTo>
                  <a:pt x="4" y="32"/>
                  <a:pt x="4" y="36"/>
                  <a:pt x="6" y="39"/>
                </a:cubicBezTo>
                <a:cubicBezTo>
                  <a:pt x="9" y="41"/>
                  <a:pt x="13" y="41"/>
                  <a:pt x="15" y="40"/>
                </a:cubicBezTo>
                <a:cubicBezTo>
                  <a:pt x="16" y="43"/>
                  <a:pt x="19" y="45"/>
                  <a:pt x="22" y="45"/>
                </a:cubicBezTo>
                <a:cubicBezTo>
                  <a:pt x="26" y="45"/>
                  <a:pt x="29" y="43"/>
                  <a:pt x="30" y="40"/>
                </a:cubicBezTo>
                <a:cubicBezTo>
                  <a:pt x="32" y="42"/>
                  <a:pt x="36" y="41"/>
                  <a:pt x="39" y="39"/>
                </a:cubicBezTo>
                <a:cubicBezTo>
                  <a:pt x="41" y="36"/>
                  <a:pt x="41" y="33"/>
                  <a:pt x="40" y="30"/>
                </a:cubicBezTo>
                <a:cubicBezTo>
                  <a:pt x="43" y="29"/>
                  <a:pt x="45" y="26"/>
                  <a:pt x="45" y="23"/>
                </a:cubicBezTo>
                <a:close/>
              </a:path>
            </a:pathLst>
          </a:custGeom>
          <a:solidFill>
            <a:srgbClr val="F2DBC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430" name="PA_任意多边形 362"/>
          <p:cNvSpPr>
            <a:spLocks/>
          </p:cNvSpPr>
          <p:nvPr>
            <p:custDataLst>
              <p:tags r:id="rId180"/>
            </p:custDataLst>
          </p:nvPr>
        </p:nvSpPr>
        <p:spPr bwMode="auto">
          <a:xfrm>
            <a:off x="889000" y="6064250"/>
            <a:ext cx="115888" cy="117475"/>
          </a:xfrm>
          <a:custGeom>
            <a:avLst/>
            <a:gdLst>
              <a:gd name="T0" fmla="*/ 48 w 48"/>
              <a:gd name="T1" fmla="*/ 25 h 49"/>
              <a:gd name="T2" fmla="*/ 41 w 48"/>
              <a:gd name="T3" fmla="*/ 18 h 49"/>
              <a:gd name="T4" fmla="*/ 44 w 48"/>
              <a:gd name="T5" fmla="*/ 14 h 49"/>
              <a:gd name="T6" fmla="*/ 35 w 48"/>
              <a:gd name="T7" fmla="*/ 5 h 49"/>
              <a:gd name="T8" fmla="*/ 31 w 48"/>
              <a:gd name="T9" fmla="*/ 8 h 49"/>
              <a:gd name="T10" fmla="*/ 24 w 48"/>
              <a:gd name="T11" fmla="*/ 0 h 49"/>
              <a:gd name="T12" fmla="*/ 17 w 48"/>
              <a:gd name="T13" fmla="*/ 7 h 49"/>
              <a:gd name="T14" fmla="*/ 13 w 48"/>
              <a:gd name="T15" fmla="*/ 5 h 49"/>
              <a:gd name="T16" fmla="*/ 4 w 48"/>
              <a:gd name="T17" fmla="*/ 14 h 49"/>
              <a:gd name="T18" fmla="*/ 7 w 48"/>
              <a:gd name="T19" fmla="*/ 17 h 49"/>
              <a:gd name="T20" fmla="*/ 0 w 48"/>
              <a:gd name="T21" fmla="*/ 24 h 49"/>
              <a:gd name="T22" fmla="*/ 6 w 48"/>
              <a:gd name="T23" fmla="*/ 31 h 49"/>
              <a:gd name="T24" fmla="*/ 4 w 48"/>
              <a:gd name="T25" fmla="*/ 35 h 49"/>
              <a:gd name="T26" fmla="*/ 13 w 48"/>
              <a:gd name="T27" fmla="*/ 44 h 49"/>
              <a:gd name="T28" fmla="*/ 16 w 48"/>
              <a:gd name="T29" fmla="*/ 42 h 49"/>
              <a:gd name="T30" fmla="*/ 23 w 48"/>
              <a:gd name="T31" fmla="*/ 49 h 49"/>
              <a:gd name="T32" fmla="*/ 31 w 48"/>
              <a:gd name="T33" fmla="*/ 42 h 49"/>
              <a:gd name="T34" fmla="*/ 34 w 48"/>
              <a:gd name="T35" fmla="*/ 45 h 49"/>
              <a:gd name="T36" fmla="*/ 43 w 48"/>
              <a:gd name="T37" fmla="*/ 36 h 49"/>
              <a:gd name="T38" fmla="*/ 41 w 48"/>
              <a:gd name="T39" fmla="*/ 32 h 49"/>
              <a:gd name="T40" fmla="*/ 48 w 48"/>
              <a:gd name="T41" fmla="*/ 25 h 49"/>
              <a:gd name="T42" fmla="*/ 45 w 48"/>
              <a:gd name="T43" fmla="*/ 25 h 49"/>
              <a:gd name="T44" fmla="*/ 38 w 48"/>
              <a:gd name="T45" fmla="*/ 31 h 49"/>
              <a:gd name="T46" fmla="*/ 40 w 48"/>
              <a:gd name="T47" fmla="*/ 36 h 49"/>
              <a:gd name="T48" fmla="*/ 34 w 48"/>
              <a:gd name="T49" fmla="*/ 42 h 49"/>
              <a:gd name="T50" fmla="*/ 30 w 48"/>
              <a:gd name="T51" fmla="*/ 39 h 49"/>
              <a:gd name="T52" fmla="*/ 23 w 48"/>
              <a:gd name="T53" fmla="*/ 46 h 49"/>
              <a:gd name="T54" fmla="*/ 17 w 48"/>
              <a:gd name="T55" fmla="*/ 39 h 49"/>
              <a:gd name="T56" fmla="*/ 13 w 48"/>
              <a:gd name="T57" fmla="*/ 41 h 49"/>
              <a:gd name="T58" fmla="*/ 7 w 48"/>
              <a:gd name="T59" fmla="*/ 35 h 49"/>
              <a:gd name="T60" fmla="*/ 9 w 48"/>
              <a:gd name="T61" fmla="*/ 30 h 49"/>
              <a:gd name="T62" fmla="*/ 3 w 48"/>
              <a:gd name="T63" fmla="*/ 24 h 49"/>
              <a:gd name="T64" fmla="*/ 9 w 48"/>
              <a:gd name="T65" fmla="*/ 18 h 49"/>
              <a:gd name="T66" fmla="*/ 7 w 48"/>
              <a:gd name="T67" fmla="*/ 14 h 49"/>
              <a:gd name="T68" fmla="*/ 13 w 48"/>
              <a:gd name="T69" fmla="*/ 8 h 49"/>
              <a:gd name="T70" fmla="*/ 18 w 48"/>
              <a:gd name="T71" fmla="*/ 10 h 49"/>
              <a:gd name="T72" fmla="*/ 24 w 48"/>
              <a:gd name="T73" fmla="*/ 3 h 49"/>
              <a:gd name="T74" fmla="*/ 30 w 48"/>
              <a:gd name="T75" fmla="*/ 10 h 49"/>
              <a:gd name="T76" fmla="*/ 35 w 48"/>
              <a:gd name="T77" fmla="*/ 8 h 49"/>
              <a:gd name="T78" fmla="*/ 41 w 48"/>
              <a:gd name="T79" fmla="*/ 14 h 49"/>
              <a:gd name="T80" fmla="*/ 39 w 48"/>
              <a:gd name="T81" fmla="*/ 19 h 49"/>
              <a:gd name="T82" fmla="*/ 45 w 48"/>
              <a:gd name="T83" fmla="*/ 25 h 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48" h="49">
                <a:moveTo>
                  <a:pt x="46" y="25"/>
                </a:moveTo>
                <a:cubicBezTo>
                  <a:pt x="48" y="25"/>
                  <a:pt x="48" y="25"/>
                  <a:pt x="48" y="25"/>
                </a:cubicBezTo>
                <a:cubicBezTo>
                  <a:pt x="48" y="21"/>
                  <a:pt x="45" y="17"/>
                  <a:pt x="41" y="16"/>
                </a:cubicBezTo>
                <a:cubicBezTo>
                  <a:pt x="41" y="18"/>
                  <a:pt x="41" y="18"/>
                  <a:pt x="41" y="18"/>
                </a:cubicBezTo>
                <a:cubicBezTo>
                  <a:pt x="42" y="19"/>
                  <a:pt x="42" y="19"/>
                  <a:pt x="42" y="19"/>
                </a:cubicBezTo>
                <a:cubicBezTo>
                  <a:pt x="43" y="17"/>
                  <a:pt x="44" y="16"/>
                  <a:pt x="44" y="14"/>
                </a:cubicBezTo>
                <a:cubicBezTo>
                  <a:pt x="44" y="12"/>
                  <a:pt x="43" y="9"/>
                  <a:pt x="41" y="8"/>
                </a:cubicBezTo>
                <a:cubicBezTo>
                  <a:pt x="39" y="6"/>
                  <a:pt x="37" y="5"/>
                  <a:pt x="35" y="5"/>
                </a:cubicBezTo>
                <a:cubicBezTo>
                  <a:pt x="33" y="5"/>
                  <a:pt x="32" y="6"/>
                  <a:pt x="30" y="6"/>
                </a:cubicBezTo>
                <a:cubicBezTo>
                  <a:pt x="31" y="8"/>
                  <a:pt x="31" y="8"/>
                  <a:pt x="31" y="8"/>
                </a:cubicBezTo>
                <a:cubicBezTo>
                  <a:pt x="33" y="7"/>
                  <a:pt x="33" y="7"/>
                  <a:pt x="33" y="7"/>
                </a:cubicBezTo>
                <a:cubicBezTo>
                  <a:pt x="32" y="3"/>
                  <a:pt x="28" y="0"/>
                  <a:pt x="24" y="0"/>
                </a:cubicBezTo>
                <a:cubicBezTo>
                  <a:pt x="20" y="0"/>
                  <a:pt x="16" y="3"/>
                  <a:pt x="15" y="7"/>
                </a:cubicBezTo>
                <a:cubicBezTo>
                  <a:pt x="17" y="7"/>
                  <a:pt x="17" y="7"/>
                  <a:pt x="17" y="7"/>
                </a:cubicBezTo>
                <a:cubicBezTo>
                  <a:pt x="18" y="6"/>
                  <a:pt x="18" y="6"/>
                  <a:pt x="18" y="6"/>
                </a:cubicBezTo>
                <a:cubicBezTo>
                  <a:pt x="16" y="5"/>
                  <a:pt x="15" y="5"/>
                  <a:pt x="13" y="5"/>
                </a:cubicBezTo>
                <a:cubicBezTo>
                  <a:pt x="11" y="5"/>
                  <a:pt x="9" y="6"/>
                  <a:pt x="7" y="7"/>
                </a:cubicBezTo>
                <a:cubicBezTo>
                  <a:pt x="5" y="9"/>
                  <a:pt x="4" y="11"/>
                  <a:pt x="4" y="14"/>
                </a:cubicBezTo>
                <a:cubicBezTo>
                  <a:pt x="4" y="15"/>
                  <a:pt x="5" y="17"/>
                  <a:pt x="5" y="18"/>
                </a:cubicBezTo>
                <a:cubicBezTo>
                  <a:pt x="7" y="17"/>
                  <a:pt x="7" y="17"/>
                  <a:pt x="7" y="17"/>
                </a:cubicBezTo>
                <a:cubicBezTo>
                  <a:pt x="6" y="16"/>
                  <a:pt x="6" y="16"/>
                  <a:pt x="6" y="16"/>
                </a:cubicBezTo>
                <a:cubicBezTo>
                  <a:pt x="2" y="17"/>
                  <a:pt x="0" y="20"/>
                  <a:pt x="0" y="24"/>
                </a:cubicBezTo>
                <a:cubicBezTo>
                  <a:pt x="0" y="28"/>
                  <a:pt x="2" y="32"/>
                  <a:pt x="6" y="33"/>
                </a:cubicBezTo>
                <a:cubicBezTo>
                  <a:pt x="6" y="31"/>
                  <a:pt x="6" y="31"/>
                  <a:pt x="6" y="31"/>
                </a:cubicBezTo>
                <a:cubicBezTo>
                  <a:pt x="5" y="31"/>
                  <a:pt x="5" y="31"/>
                  <a:pt x="5" y="31"/>
                </a:cubicBezTo>
                <a:cubicBezTo>
                  <a:pt x="4" y="32"/>
                  <a:pt x="4" y="34"/>
                  <a:pt x="4" y="35"/>
                </a:cubicBezTo>
                <a:cubicBezTo>
                  <a:pt x="4" y="38"/>
                  <a:pt x="5" y="40"/>
                  <a:pt x="6" y="42"/>
                </a:cubicBezTo>
                <a:cubicBezTo>
                  <a:pt x="8" y="43"/>
                  <a:pt x="10" y="44"/>
                  <a:pt x="13" y="44"/>
                </a:cubicBezTo>
                <a:cubicBezTo>
                  <a:pt x="14" y="44"/>
                  <a:pt x="16" y="44"/>
                  <a:pt x="17" y="43"/>
                </a:cubicBezTo>
                <a:cubicBezTo>
                  <a:pt x="16" y="42"/>
                  <a:pt x="16" y="42"/>
                  <a:pt x="16" y="42"/>
                </a:cubicBezTo>
                <a:cubicBezTo>
                  <a:pt x="15" y="42"/>
                  <a:pt x="15" y="42"/>
                  <a:pt x="15" y="42"/>
                </a:cubicBezTo>
                <a:cubicBezTo>
                  <a:pt x="16" y="46"/>
                  <a:pt x="19" y="49"/>
                  <a:pt x="23" y="49"/>
                </a:cubicBezTo>
                <a:cubicBezTo>
                  <a:pt x="28" y="49"/>
                  <a:pt x="31" y="46"/>
                  <a:pt x="32" y="42"/>
                </a:cubicBezTo>
                <a:cubicBezTo>
                  <a:pt x="31" y="42"/>
                  <a:pt x="31" y="42"/>
                  <a:pt x="31" y="42"/>
                </a:cubicBezTo>
                <a:cubicBezTo>
                  <a:pt x="30" y="43"/>
                  <a:pt x="30" y="43"/>
                  <a:pt x="30" y="43"/>
                </a:cubicBezTo>
                <a:cubicBezTo>
                  <a:pt x="31" y="44"/>
                  <a:pt x="33" y="45"/>
                  <a:pt x="34" y="45"/>
                </a:cubicBezTo>
                <a:cubicBezTo>
                  <a:pt x="37" y="45"/>
                  <a:pt x="39" y="44"/>
                  <a:pt x="41" y="42"/>
                </a:cubicBezTo>
                <a:cubicBezTo>
                  <a:pt x="42" y="40"/>
                  <a:pt x="43" y="38"/>
                  <a:pt x="43" y="36"/>
                </a:cubicBezTo>
                <a:cubicBezTo>
                  <a:pt x="43" y="34"/>
                  <a:pt x="43" y="33"/>
                  <a:pt x="42" y="31"/>
                </a:cubicBezTo>
                <a:cubicBezTo>
                  <a:pt x="41" y="32"/>
                  <a:pt x="41" y="32"/>
                  <a:pt x="41" y="32"/>
                </a:cubicBezTo>
                <a:cubicBezTo>
                  <a:pt x="41" y="33"/>
                  <a:pt x="41" y="33"/>
                  <a:pt x="41" y="33"/>
                </a:cubicBezTo>
                <a:cubicBezTo>
                  <a:pt x="45" y="33"/>
                  <a:pt x="48" y="29"/>
                  <a:pt x="48" y="25"/>
                </a:cubicBezTo>
                <a:cubicBezTo>
                  <a:pt x="46" y="25"/>
                  <a:pt x="46" y="25"/>
                  <a:pt x="46" y="25"/>
                </a:cubicBezTo>
                <a:cubicBezTo>
                  <a:pt x="45" y="25"/>
                  <a:pt x="45" y="25"/>
                  <a:pt x="45" y="25"/>
                </a:cubicBezTo>
                <a:cubicBezTo>
                  <a:pt x="45" y="28"/>
                  <a:pt x="43" y="30"/>
                  <a:pt x="40" y="31"/>
                </a:cubicBezTo>
                <a:cubicBezTo>
                  <a:pt x="38" y="31"/>
                  <a:pt x="38" y="31"/>
                  <a:pt x="38" y="31"/>
                </a:cubicBezTo>
                <a:cubicBezTo>
                  <a:pt x="39" y="33"/>
                  <a:pt x="39" y="33"/>
                  <a:pt x="39" y="33"/>
                </a:cubicBezTo>
                <a:cubicBezTo>
                  <a:pt x="40" y="34"/>
                  <a:pt x="40" y="35"/>
                  <a:pt x="40" y="36"/>
                </a:cubicBezTo>
                <a:cubicBezTo>
                  <a:pt x="40" y="37"/>
                  <a:pt x="40" y="39"/>
                  <a:pt x="39" y="40"/>
                </a:cubicBezTo>
                <a:cubicBezTo>
                  <a:pt x="37" y="41"/>
                  <a:pt x="36" y="42"/>
                  <a:pt x="34" y="42"/>
                </a:cubicBezTo>
                <a:cubicBezTo>
                  <a:pt x="33" y="42"/>
                  <a:pt x="32" y="41"/>
                  <a:pt x="31" y="41"/>
                </a:cubicBezTo>
                <a:cubicBezTo>
                  <a:pt x="30" y="39"/>
                  <a:pt x="30" y="39"/>
                  <a:pt x="30" y="39"/>
                </a:cubicBezTo>
                <a:cubicBezTo>
                  <a:pt x="29" y="41"/>
                  <a:pt x="29" y="41"/>
                  <a:pt x="29" y="41"/>
                </a:cubicBezTo>
                <a:cubicBezTo>
                  <a:pt x="28" y="44"/>
                  <a:pt x="26" y="46"/>
                  <a:pt x="23" y="46"/>
                </a:cubicBezTo>
                <a:cubicBezTo>
                  <a:pt x="21" y="46"/>
                  <a:pt x="18" y="44"/>
                  <a:pt x="18" y="41"/>
                </a:cubicBezTo>
                <a:cubicBezTo>
                  <a:pt x="17" y="39"/>
                  <a:pt x="17" y="39"/>
                  <a:pt x="17" y="39"/>
                </a:cubicBezTo>
                <a:cubicBezTo>
                  <a:pt x="16" y="40"/>
                  <a:pt x="16" y="40"/>
                  <a:pt x="16" y="40"/>
                </a:cubicBezTo>
                <a:cubicBezTo>
                  <a:pt x="15" y="41"/>
                  <a:pt x="14" y="41"/>
                  <a:pt x="13" y="41"/>
                </a:cubicBezTo>
                <a:cubicBezTo>
                  <a:pt x="11" y="41"/>
                  <a:pt x="10" y="41"/>
                  <a:pt x="9" y="39"/>
                </a:cubicBezTo>
                <a:cubicBezTo>
                  <a:pt x="7" y="38"/>
                  <a:pt x="7" y="37"/>
                  <a:pt x="7" y="35"/>
                </a:cubicBezTo>
                <a:cubicBezTo>
                  <a:pt x="7" y="34"/>
                  <a:pt x="7" y="33"/>
                  <a:pt x="8" y="32"/>
                </a:cubicBezTo>
                <a:cubicBezTo>
                  <a:pt x="9" y="30"/>
                  <a:pt x="9" y="30"/>
                  <a:pt x="9" y="30"/>
                </a:cubicBezTo>
                <a:cubicBezTo>
                  <a:pt x="7" y="30"/>
                  <a:pt x="7" y="30"/>
                  <a:pt x="7" y="30"/>
                </a:cubicBezTo>
                <a:cubicBezTo>
                  <a:pt x="4" y="29"/>
                  <a:pt x="3" y="27"/>
                  <a:pt x="3" y="24"/>
                </a:cubicBezTo>
                <a:cubicBezTo>
                  <a:pt x="3" y="22"/>
                  <a:pt x="4" y="19"/>
                  <a:pt x="7" y="19"/>
                </a:cubicBezTo>
                <a:cubicBezTo>
                  <a:pt x="9" y="18"/>
                  <a:pt x="9" y="18"/>
                  <a:pt x="9" y="18"/>
                </a:cubicBezTo>
                <a:cubicBezTo>
                  <a:pt x="8" y="16"/>
                  <a:pt x="8" y="16"/>
                  <a:pt x="8" y="16"/>
                </a:cubicBezTo>
                <a:cubicBezTo>
                  <a:pt x="7" y="16"/>
                  <a:pt x="7" y="15"/>
                  <a:pt x="7" y="14"/>
                </a:cubicBezTo>
                <a:cubicBezTo>
                  <a:pt x="7" y="12"/>
                  <a:pt x="8" y="11"/>
                  <a:pt x="9" y="9"/>
                </a:cubicBezTo>
                <a:cubicBezTo>
                  <a:pt x="10" y="8"/>
                  <a:pt x="12" y="8"/>
                  <a:pt x="13" y="8"/>
                </a:cubicBezTo>
                <a:cubicBezTo>
                  <a:pt x="14" y="8"/>
                  <a:pt x="15" y="8"/>
                  <a:pt x="16" y="9"/>
                </a:cubicBezTo>
                <a:cubicBezTo>
                  <a:pt x="18" y="10"/>
                  <a:pt x="18" y="10"/>
                  <a:pt x="18" y="10"/>
                </a:cubicBezTo>
                <a:cubicBezTo>
                  <a:pt x="18" y="8"/>
                  <a:pt x="18" y="8"/>
                  <a:pt x="18" y="8"/>
                </a:cubicBezTo>
                <a:cubicBezTo>
                  <a:pt x="19" y="5"/>
                  <a:pt x="21" y="3"/>
                  <a:pt x="24" y="3"/>
                </a:cubicBezTo>
                <a:cubicBezTo>
                  <a:pt x="27" y="3"/>
                  <a:pt x="29" y="5"/>
                  <a:pt x="30" y="8"/>
                </a:cubicBezTo>
                <a:cubicBezTo>
                  <a:pt x="30" y="10"/>
                  <a:pt x="30" y="10"/>
                  <a:pt x="30" y="10"/>
                </a:cubicBezTo>
                <a:cubicBezTo>
                  <a:pt x="32" y="9"/>
                  <a:pt x="32" y="9"/>
                  <a:pt x="32" y="9"/>
                </a:cubicBezTo>
                <a:cubicBezTo>
                  <a:pt x="33" y="8"/>
                  <a:pt x="34" y="8"/>
                  <a:pt x="35" y="8"/>
                </a:cubicBezTo>
                <a:cubicBezTo>
                  <a:pt x="36" y="8"/>
                  <a:pt x="38" y="9"/>
                  <a:pt x="39" y="10"/>
                </a:cubicBezTo>
                <a:cubicBezTo>
                  <a:pt x="40" y="11"/>
                  <a:pt x="41" y="12"/>
                  <a:pt x="41" y="14"/>
                </a:cubicBezTo>
                <a:cubicBezTo>
                  <a:pt x="41" y="15"/>
                  <a:pt x="40" y="16"/>
                  <a:pt x="40" y="17"/>
                </a:cubicBezTo>
                <a:cubicBezTo>
                  <a:pt x="39" y="19"/>
                  <a:pt x="39" y="19"/>
                  <a:pt x="39" y="19"/>
                </a:cubicBezTo>
                <a:cubicBezTo>
                  <a:pt x="41" y="19"/>
                  <a:pt x="41" y="19"/>
                  <a:pt x="41" y="19"/>
                </a:cubicBezTo>
                <a:cubicBezTo>
                  <a:pt x="43" y="20"/>
                  <a:pt x="45" y="22"/>
                  <a:pt x="45" y="25"/>
                </a:cubicBezTo>
                <a:lnTo>
                  <a:pt x="46" y="25"/>
                </a:lnTo>
                <a:close/>
              </a:path>
            </a:pathLst>
          </a:custGeom>
          <a:solidFill>
            <a:srgbClr val="07194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431" name="PA_矩形 363"/>
          <p:cNvSpPr>
            <a:spLocks noChangeArrowheads="1"/>
          </p:cNvSpPr>
          <p:nvPr>
            <p:custDataLst>
              <p:tags r:id="rId181"/>
            </p:custDataLst>
          </p:nvPr>
        </p:nvSpPr>
        <p:spPr bwMode="auto">
          <a:xfrm>
            <a:off x="944563" y="6096000"/>
            <a:ext cx="1588" cy="14288"/>
          </a:xfrm>
          <a:prstGeom prst="rect">
            <a:avLst/>
          </a:prstGeom>
          <a:solidFill>
            <a:srgbClr val="E4003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432" name="PA_任意多边形 364"/>
          <p:cNvSpPr>
            <a:spLocks/>
          </p:cNvSpPr>
          <p:nvPr>
            <p:custDataLst>
              <p:tags r:id="rId182"/>
            </p:custDataLst>
          </p:nvPr>
        </p:nvSpPr>
        <p:spPr bwMode="auto">
          <a:xfrm>
            <a:off x="922338" y="6102350"/>
            <a:ext cx="14288" cy="12700"/>
          </a:xfrm>
          <a:custGeom>
            <a:avLst/>
            <a:gdLst>
              <a:gd name="T0" fmla="*/ 9 w 9"/>
              <a:gd name="T1" fmla="*/ 6 h 8"/>
              <a:gd name="T2" fmla="*/ 8 w 9"/>
              <a:gd name="T3" fmla="*/ 8 h 8"/>
              <a:gd name="T4" fmla="*/ 0 w 9"/>
              <a:gd name="T5" fmla="*/ 2 h 8"/>
              <a:gd name="T6" fmla="*/ 2 w 9"/>
              <a:gd name="T7" fmla="*/ 0 h 8"/>
              <a:gd name="T8" fmla="*/ 9 w 9"/>
              <a:gd name="T9" fmla="*/ 6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" h="8">
                <a:moveTo>
                  <a:pt x="9" y="6"/>
                </a:moveTo>
                <a:lnTo>
                  <a:pt x="8" y="8"/>
                </a:lnTo>
                <a:lnTo>
                  <a:pt x="0" y="2"/>
                </a:lnTo>
                <a:lnTo>
                  <a:pt x="2" y="0"/>
                </a:lnTo>
                <a:lnTo>
                  <a:pt x="9" y="6"/>
                </a:lnTo>
                <a:close/>
              </a:path>
            </a:pathLst>
          </a:custGeom>
          <a:solidFill>
            <a:srgbClr val="E4003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433" name="PA_矩形 365"/>
          <p:cNvSpPr>
            <a:spLocks noChangeArrowheads="1"/>
          </p:cNvSpPr>
          <p:nvPr>
            <p:custDataLst>
              <p:tags r:id="rId183"/>
            </p:custDataLst>
          </p:nvPr>
        </p:nvSpPr>
        <p:spPr bwMode="auto">
          <a:xfrm>
            <a:off x="915988" y="6121400"/>
            <a:ext cx="15875" cy="4763"/>
          </a:xfrm>
          <a:prstGeom prst="rect">
            <a:avLst/>
          </a:prstGeom>
          <a:solidFill>
            <a:srgbClr val="E4003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434" name="PA_任意多边形 366"/>
          <p:cNvSpPr>
            <a:spLocks/>
          </p:cNvSpPr>
          <p:nvPr>
            <p:custDataLst>
              <p:tags r:id="rId184"/>
            </p:custDataLst>
          </p:nvPr>
        </p:nvSpPr>
        <p:spPr bwMode="auto">
          <a:xfrm>
            <a:off x="925513" y="6134100"/>
            <a:ext cx="11113" cy="11113"/>
          </a:xfrm>
          <a:custGeom>
            <a:avLst/>
            <a:gdLst>
              <a:gd name="T0" fmla="*/ 6 w 7"/>
              <a:gd name="T1" fmla="*/ 0 h 7"/>
              <a:gd name="T2" fmla="*/ 7 w 7"/>
              <a:gd name="T3" fmla="*/ 1 h 7"/>
              <a:gd name="T4" fmla="*/ 1 w 7"/>
              <a:gd name="T5" fmla="*/ 7 h 7"/>
              <a:gd name="T6" fmla="*/ 0 w 7"/>
              <a:gd name="T7" fmla="*/ 6 h 7"/>
              <a:gd name="T8" fmla="*/ 6 w 7"/>
              <a:gd name="T9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" h="7">
                <a:moveTo>
                  <a:pt x="6" y="0"/>
                </a:moveTo>
                <a:lnTo>
                  <a:pt x="7" y="1"/>
                </a:lnTo>
                <a:lnTo>
                  <a:pt x="1" y="7"/>
                </a:lnTo>
                <a:lnTo>
                  <a:pt x="0" y="6"/>
                </a:lnTo>
                <a:lnTo>
                  <a:pt x="6" y="0"/>
                </a:lnTo>
                <a:close/>
              </a:path>
            </a:pathLst>
          </a:custGeom>
          <a:solidFill>
            <a:srgbClr val="E4003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435" name="PA_矩形 367"/>
          <p:cNvSpPr>
            <a:spLocks noChangeArrowheads="1"/>
          </p:cNvSpPr>
          <p:nvPr>
            <p:custDataLst>
              <p:tags r:id="rId185"/>
            </p:custDataLst>
          </p:nvPr>
        </p:nvSpPr>
        <p:spPr bwMode="auto">
          <a:xfrm>
            <a:off x="944563" y="6138863"/>
            <a:ext cx="4763" cy="14288"/>
          </a:xfrm>
          <a:prstGeom prst="rect">
            <a:avLst/>
          </a:prstGeom>
          <a:solidFill>
            <a:srgbClr val="E4003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436" name="PA_任意多边形 368"/>
          <p:cNvSpPr>
            <a:spLocks/>
          </p:cNvSpPr>
          <p:nvPr>
            <p:custDataLst>
              <p:tags r:id="rId186"/>
            </p:custDataLst>
          </p:nvPr>
        </p:nvSpPr>
        <p:spPr bwMode="auto">
          <a:xfrm>
            <a:off x="954088" y="6134100"/>
            <a:ext cx="14288" cy="11113"/>
          </a:xfrm>
          <a:custGeom>
            <a:avLst/>
            <a:gdLst>
              <a:gd name="T0" fmla="*/ 0 w 9"/>
              <a:gd name="T1" fmla="*/ 1 h 7"/>
              <a:gd name="T2" fmla="*/ 3 w 9"/>
              <a:gd name="T3" fmla="*/ 0 h 7"/>
              <a:gd name="T4" fmla="*/ 9 w 9"/>
              <a:gd name="T5" fmla="*/ 6 h 7"/>
              <a:gd name="T6" fmla="*/ 7 w 9"/>
              <a:gd name="T7" fmla="*/ 7 h 7"/>
              <a:gd name="T8" fmla="*/ 0 w 9"/>
              <a:gd name="T9" fmla="*/ 1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" h="7">
                <a:moveTo>
                  <a:pt x="0" y="1"/>
                </a:moveTo>
                <a:lnTo>
                  <a:pt x="3" y="0"/>
                </a:lnTo>
                <a:lnTo>
                  <a:pt x="9" y="6"/>
                </a:lnTo>
                <a:lnTo>
                  <a:pt x="7" y="7"/>
                </a:lnTo>
                <a:lnTo>
                  <a:pt x="0" y="1"/>
                </a:lnTo>
                <a:close/>
              </a:path>
            </a:pathLst>
          </a:custGeom>
          <a:solidFill>
            <a:srgbClr val="E4003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437" name="PA_矩形 369"/>
          <p:cNvSpPr>
            <a:spLocks noChangeArrowheads="1"/>
          </p:cNvSpPr>
          <p:nvPr>
            <p:custDataLst>
              <p:tags r:id="rId187"/>
            </p:custDataLst>
          </p:nvPr>
        </p:nvSpPr>
        <p:spPr bwMode="auto">
          <a:xfrm>
            <a:off x="960438" y="6121400"/>
            <a:ext cx="14288" cy="4763"/>
          </a:xfrm>
          <a:prstGeom prst="rect">
            <a:avLst/>
          </a:prstGeom>
          <a:solidFill>
            <a:srgbClr val="E4003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438" name="PA_任意多边形 370"/>
          <p:cNvSpPr>
            <a:spLocks/>
          </p:cNvSpPr>
          <p:nvPr>
            <p:custDataLst>
              <p:tags r:id="rId188"/>
            </p:custDataLst>
          </p:nvPr>
        </p:nvSpPr>
        <p:spPr bwMode="auto">
          <a:xfrm>
            <a:off x="954088" y="6102350"/>
            <a:ext cx="14288" cy="12700"/>
          </a:xfrm>
          <a:custGeom>
            <a:avLst/>
            <a:gdLst>
              <a:gd name="T0" fmla="*/ 1 w 9"/>
              <a:gd name="T1" fmla="*/ 8 h 8"/>
              <a:gd name="T2" fmla="*/ 0 w 9"/>
              <a:gd name="T3" fmla="*/ 6 h 8"/>
              <a:gd name="T4" fmla="*/ 7 w 9"/>
              <a:gd name="T5" fmla="*/ 0 h 8"/>
              <a:gd name="T6" fmla="*/ 9 w 9"/>
              <a:gd name="T7" fmla="*/ 2 h 8"/>
              <a:gd name="T8" fmla="*/ 1 w 9"/>
              <a:gd name="T9" fmla="*/ 8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" h="8">
                <a:moveTo>
                  <a:pt x="1" y="8"/>
                </a:moveTo>
                <a:lnTo>
                  <a:pt x="0" y="6"/>
                </a:lnTo>
                <a:lnTo>
                  <a:pt x="7" y="0"/>
                </a:lnTo>
                <a:lnTo>
                  <a:pt x="9" y="2"/>
                </a:lnTo>
                <a:lnTo>
                  <a:pt x="1" y="8"/>
                </a:lnTo>
                <a:close/>
              </a:path>
            </a:pathLst>
          </a:custGeom>
          <a:solidFill>
            <a:srgbClr val="E4003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439" name="PA_任意多边形 371"/>
          <p:cNvSpPr>
            <a:spLocks/>
          </p:cNvSpPr>
          <p:nvPr>
            <p:custDataLst>
              <p:tags r:id="rId189"/>
            </p:custDataLst>
          </p:nvPr>
        </p:nvSpPr>
        <p:spPr bwMode="auto">
          <a:xfrm>
            <a:off x="10701338" y="5427663"/>
            <a:ext cx="1487488" cy="436563"/>
          </a:xfrm>
          <a:custGeom>
            <a:avLst/>
            <a:gdLst>
              <a:gd name="T0" fmla="*/ 604 w 624"/>
              <a:gd name="T1" fmla="*/ 108 h 183"/>
              <a:gd name="T2" fmla="*/ 417 w 624"/>
              <a:gd name="T3" fmla="*/ 108 h 183"/>
              <a:gd name="T4" fmla="*/ 404 w 624"/>
              <a:gd name="T5" fmla="*/ 98 h 183"/>
              <a:gd name="T6" fmla="*/ 404 w 624"/>
              <a:gd name="T7" fmla="*/ 97 h 183"/>
              <a:gd name="T8" fmla="*/ 417 w 624"/>
              <a:gd name="T9" fmla="*/ 87 h 183"/>
              <a:gd name="T10" fmla="*/ 466 w 624"/>
              <a:gd name="T11" fmla="*/ 87 h 183"/>
              <a:gd name="T12" fmla="*/ 483 w 624"/>
              <a:gd name="T13" fmla="*/ 73 h 183"/>
              <a:gd name="T14" fmla="*/ 483 w 624"/>
              <a:gd name="T15" fmla="*/ 73 h 183"/>
              <a:gd name="T16" fmla="*/ 466 w 624"/>
              <a:gd name="T17" fmla="*/ 59 h 183"/>
              <a:gd name="T18" fmla="*/ 315 w 624"/>
              <a:gd name="T19" fmla="*/ 59 h 183"/>
              <a:gd name="T20" fmla="*/ 293 w 624"/>
              <a:gd name="T21" fmla="*/ 41 h 183"/>
              <a:gd name="T22" fmla="*/ 293 w 624"/>
              <a:gd name="T23" fmla="*/ 40 h 183"/>
              <a:gd name="T24" fmla="*/ 315 w 624"/>
              <a:gd name="T25" fmla="*/ 22 h 183"/>
              <a:gd name="T26" fmla="*/ 356 w 624"/>
              <a:gd name="T27" fmla="*/ 22 h 183"/>
              <a:gd name="T28" fmla="*/ 369 w 624"/>
              <a:gd name="T29" fmla="*/ 11 h 183"/>
              <a:gd name="T30" fmla="*/ 369 w 624"/>
              <a:gd name="T31" fmla="*/ 11 h 183"/>
              <a:gd name="T32" fmla="*/ 356 w 624"/>
              <a:gd name="T33" fmla="*/ 0 h 183"/>
              <a:gd name="T34" fmla="*/ 293 w 624"/>
              <a:gd name="T35" fmla="*/ 0 h 183"/>
              <a:gd name="T36" fmla="*/ 259 w 624"/>
              <a:gd name="T37" fmla="*/ 0 h 183"/>
              <a:gd name="T38" fmla="*/ 236 w 624"/>
              <a:gd name="T39" fmla="*/ 19 h 183"/>
              <a:gd name="T40" fmla="*/ 236 w 624"/>
              <a:gd name="T41" fmla="*/ 22 h 183"/>
              <a:gd name="T42" fmla="*/ 236 w 624"/>
              <a:gd name="T43" fmla="*/ 26 h 183"/>
              <a:gd name="T44" fmla="*/ 231 w 624"/>
              <a:gd name="T45" fmla="*/ 31 h 183"/>
              <a:gd name="T46" fmla="*/ 82 w 624"/>
              <a:gd name="T47" fmla="*/ 31 h 183"/>
              <a:gd name="T48" fmla="*/ 48 w 624"/>
              <a:gd name="T49" fmla="*/ 59 h 183"/>
              <a:gd name="T50" fmla="*/ 48 w 624"/>
              <a:gd name="T51" fmla="*/ 59 h 183"/>
              <a:gd name="T52" fmla="*/ 82 w 624"/>
              <a:gd name="T53" fmla="*/ 87 h 183"/>
              <a:gd name="T54" fmla="*/ 134 w 624"/>
              <a:gd name="T55" fmla="*/ 87 h 183"/>
              <a:gd name="T56" fmla="*/ 139 w 624"/>
              <a:gd name="T57" fmla="*/ 92 h 183"/>
              <a:gd name="T58" fmla="*/ 139 w 624"/>
              <a:gd name="T59" fmla="*/ 101 h 183"/>
              <a:gd name="T60" fmla="*/ 134 w 624"/>
              <a:gd name="T61" fmla="*/ 106 h 183"/>
              <a:gd name="T62" fmla="*/ 17 w 624"/>
              <a:gd name="T63" fmla="*/ 106 h 183"/>
              <a:gd name="T64" fmla="*/ 0 w 624"/>
              <a:gd name="T65" fmla="*/ 120 h 183"/>
              <a:gd name="T66" fmla="*/ 0 w 624"/>
              <a:gd name="T67" fmla="*/ 120 h 183"/>
              <a:gd name="T68" fmla="*/ 17 w 624"/>
              <a:gd name="T69" fmla="*/ 135 h 183"/>
              <a:gd name="T70" fmla="*/ 231 w 624"/>
              <a:gd name="T71" fmla="*/ 135 h 183"/>
              <a:gd name="T72" fmla="*/ 236 w 624"/>
              <a:gd name="T73" fmla="*/ 140 h 183"/>
              <a:gd name="T74" fmla="*/ 241 w 624"/>
              <a:gd name="T75" fmla="*/ 145 h 183"/>
              <a:gd name="T76" fmla="*/ 288 w 624"/>
              <a:gd name="T77" fmla="*/ 145 h 183"/>
              <a:gd name="T78" fmla="*/ 293 w 624"/>
              <a:gd name="T79" fmla="*/ 140 h 183"/>
              <a:gd name="T80" fmla="*/ 298 w 624"/>
              <a:gd name="T81" fmla="*/ 135 h 183"/>
              <a:gd name="T82" fmla="*/ 327 w 624"/>
              <a:gd name="T83" fmla="*/ 135 h 183"/>
              <a:gd name="T84" fmla="*/ 356 w 624"/>
              <a:gd name="T85" fmla="*/ 159 h 183"/>
              <a:gd name="T86" fmla="*/ 356 w 624"/>
              <a:gd name="T87" fmla="*/ 159 h 183"/>
              <a:gd name="T88" fmla="*/ 385 w 624"/>
              <a:gd name="T89" fmla="*/ 183 h 183"/>
              <a:gd name="T90" fmla="*/ 536 w 624"/>
              <a:gd name="T91" fmla="*/ 183 h 183"/>
              <a:gd name="T92" fmla="*/ 541 w 624"/>
              <a:gd name="T93" fmla="*/ 178 h 183"/>
              <a:gd name="T94" fmla="*/ 541 w 624"/>
              <a:gd name="T95" fmla="*/ 146 h 183"/>
              <a:gd name="T96" fmla="*/ 546 w 624"/>
              <a:gd name="T97" fmla="*/ 141 h 183"/>
              <a:gd name="T98" fmla="*/ 604 w 624"/>
              <a:gd name="T99" fmla="*/ 141 h 183"/>
              <a:gd name="T100" fmla="*/ 624 w 624"/>
              <a:gd name="T101" fmla="*/ 125 h 183"/>
              <a:gd name="T102" fmla="*/ 624 w 624"/>
              <a:gd name="T103" fmla="*/ 124 h 183"/>
              <a:gd name="T104" fmla="*/ 604 w 624"/>
              <a:gd name="T105" fmla="*/ 108 h 1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624" h="183">
                <a:moveTo>
                  <a:pt x="604" y="108"/>
                </a:moveTo>
                <a:cubicBezTo>
                  <a:pt x="417" y="108"/>
                  <a:pt x="417" y="108"/>
                  <a:pt x="417" y="108"/>
                </a:cubicBezTo>
                <a:cubicBezTo>
                  <a:pt x="410" y="108"/>
                  <a:pt x="404" y="103"/>
                  <a:pt x="404" y="98"/>
                </a:cubicBezTo>
                <a:cubicBezTo>
                  <a:pt x="404" y="97"/>
                  <a:pt x="404" y="97"/>
                  <a:pt x="404" y="97"/>
                </a:cubicBezTo>
                <a:cubicBezTo>
                  <a:pt x="404" y="92"/>
                  <a:pt x="410" y="87"/>
                  <a:pt x="417" y="87"/>
                </a:cubicBezTo>
                <a:cubicBezTo>
                  <a:pt x="466" y="87"/>
                  <a:pt x="466" y="87"/>
                  <a:pt x="466" y="87"/>
                </a:cubicBezTo>
                <a:cubicBezTo>
                  <a:pt x="475" y="87"/>
                  <a:pt x="483" y="81"/>
                  <a:pt x="483" y="73"/>
                </a:cubicBezTo>
                <a:cubicBezTo>
                  <a:pt x="483" y="73"/>
                  <a:pt x="483" y="73"/>
                  <a:pt x="483" y="73"/>
                </a:cubicBezTo>
                <a:cubicBezTo>
                  <a:pt x="483" y="65"/>
                  <a:pt x="475" y="59"/>
                  <a:pt x="466" y="59"/>
                </a:cubicBezTo>
                <a:cubicBezTo>
                  <a:pt x="315" y="59"/>
                  <a:pt x="315" y="59"/>
                  <a:pt x="315" y="59"/>
                </a:cubicBezTo>
                <a:cubicBezTo>
                  <a:pt x="303" y="59"/>
                  <a:pt x="293" y="51"/>
                  <a:pt x="293" y="41"/>
                </a:cubicBezTo>
                <a:cubicBezTo>
                  <a:pt x="293" y="40"/>
                  <a:pt x="293" y="40"/>
                  <a:pt x="293" y="40"/>
                </a:cubicBezTo>
                <a:cubicBezTo>
                  <a:pt x="293" y="30"/>
                  <a:pt x="303" y="22"/>
                  <a:pt x="315" y="22"/>
                </a:cubicBezTo>
                <a:cubicBezTo>
                  <a:pt x="356" y="22"/>
                  <a:pt x="356" y="22"/>
                  <a:pt x="356" y="22"/>
                </a:cubicBezTo>
                <a:cubicBezTo>
                  <a:pt x="363" y="22"/>
                  <a:pt x="369" y="17"/>
                  <a:pt x="369" y="11"/>
                </a:cubicBezTo>
                <a:cubicBezTo>
                  <a:pt x="369" y="11"/>
                  <a:pt x="369" y="11"/>
                  <a:pt x="369" y="11"/>
                </a:cubicBezTo>
                <a:cubicBezTo>
                  <a:pt x="369" y="5"/>
                  <a:pt x="363" y="0"/>
                  <a:pt x="356" y="0"/>
                </a:cubicBezTo>
                <a:cubicBezTo>
                  <a:pt x="293" y="0"/>
                  <a:pt x="293" y="0"/>
                  <a:pt x="293" y="0"/>
                </a:cubicBezTo>
                <a:cubicBezTo>
                  <a:pt x="259" y="0"/>
                  <a:pt x="259" y="0"/>
                  <a:pt x="259" y="0"/>
                </a:cubicBezTo>
                <a:cubicBezTo>
                  <a:pt x="246" y="0"/>
                  <a:pt x="236" y="8"/>
                  <a:pt x="236" y="19"/>
                </a:cubicBezTo>
                <a:cubicBezTo>
                  <a:pt x="236" y="22"/>
                  <a:pt x="236" y="22"/>
                  <a:pt x="236" y="22"/>
                </a:cubicBezTo>
                <a:cubicBezTo>
                  <a:pt x="236" y="26"/>
                  <a:pt x="236" y="26"/>
                  <a:pt x="236" y="26"/>
                </a:cubicBezTo>
                <a:cubicBezTo>
                  <a:pt x="236" y="29"/>
                  <a:pt x="234" y="31"/>
                  <a:pt x="231" y="31"/>
                </a:cubicBezTo>
                <a:cubicBezTo>
                  <a:pt x="82" y="31"/>
                  <a:pt x="82" y="31"/>
                  <a:pt x="82" y="31"/>
                </a:cubicBezTo>
                <a:cubicBezTo>
                  <a:pt x="63" y="31"/>
                  <a:pt x="48" y="44"/>
                  <a:pt x="48" y="59"/>
                </a:cubicBezTo>
                <a:cubicBezTo>
                  <a:pt x="48" y="59"/>
                  <a:pt x="48" y="59"/>
                  <a:pt x="48" y="59"/>
                </a:cubicBezTo>
                <a:cubicBezTo>
                  <a:pt x="48" y="75"/>
                  <a:pt x="63" y="87"/>
                  <a:pt x="82" y="87"/>
                </a:cubicBezTo>
                <a:cubicBezTo>
                  <a:pt x="134" y="87"/>
                  <a:pt x="134" y="87"/>
                  <a:pt x="134" y="87"/>
                </a:cubicBezTo>
                <a:cubicBezTo>
                  <a:pt x="137" y="87"/>
                  <a:pt x="139" y="89"/>
                  <a:pt x="139" y="92"/>
                </a:cubicBezTo>
                <a:cubicBezTo>
                  <a:pt x="139" y="101"/>
                  <a:pt x="139" y="101"/>
                  <a:pt x="139" y="101"/>
                </a:cubicBezTo>
                <a:cubicBezTo>
                  <a:pt x="139" y="103"/>
                  <a:pt x="137" y="106"/>
                  <a:pt x="134" y="106"/>
                </a:cubicBezTo>
                <a:cubicBezTo>
                  <a:pt x="17" y="106"/>
                  <a:pt x="17" y="106"/>
                  <a:pt x="17" y="106"/>
                </a:cubicBezTo>
                <a:cubicBezTo>
                  <a:pt x="7" y="106"/>
                  <a:pt x="0" y="112"/>
                  <a:pt x="0" y="120"/>
                </a:cubicBezTo>
                <a:cubicBezTo>
                  <a:pt x="0" y="120"/>
                  <a:pt x="0" y="120"/>
                  <a:pt x="0" y="120"/>
                </a:cubicBezTo>
                <a:cubicBezTo>
                  <a:pt x="0" y="128"/>
                  <a:pt x="7" y="135"/>
                  <a:pt x="17" y="135"/>
                </a:cubicBezTo>
                <a:cubicBezTo>
                  <a:pt x="231" y="135"/>
                  <a:pt x="231" y="135"/>
                  <a:pt x="231" y="135"/>
                </a:cubicBezTo>
                <a:cubicBezTo>
                  <a:pt x="234" y="135"/>
                  <a:pt x="236" y="137"/>
                  <a:pt x="236" y="140"/>
                </a:cubicBezTo>
                <a:cubicBezTo>
                  <a:pt x="236" y="143"/>
                  <a:pt x="238" y="145"/>
                  <a:pt x="241" y="145"/>
                </a:cubicBezTo>
                <a:cubicBezTo>
                  <a:pt x="288" y="145"/>
                  <a:pt x="288" y="145"/>
                  <a:pt x="288" y="145"/>
                </a:cubicBezTo>
                <a:cubicBezTo>
                  <a:pt x="291" y="145"/>
                  <a:pt x="293" y="143"/>
                  <a:pt x="293" y="140"/>
                </a:cubicBezTo>
                <a:cubicBezTo>
                  <a:pt x="293" y="137"/>
                  <a:pt x="295" y="135"/>
                  <a:pt x="298" y="135"/>
                </a:cubicBezTo>
                <a:cubicBezTo>
                  <a:pt x="327" y="135"/>
                  <a:pt x="327" y="135"/>
                  <a:pt x="327" y="135"/>
                </a:cubicBezTo>
                <a:cubicBezTo>
                  <a:pt x="343" y="135"/>
                  <a:pt x="356" y="146"/>
                  <a:pt x="356" y="159"/>
                </a:cubicBezTo>
                <a:cubicBezTo>
                  <a:pt x="356" y="159"/>
                  <a:pt x="356" y="159"/>
                  <a:pt x="356" y="159"/>
                </a:cubicBezTo>
                <a:cubicBezTo>
                  <a:pt x="356" y="172"/>
                  <a:pt x="369" y="183"/>
                  <a:pt x="385" y="183"/>
                </a:cubicBezTo>
                <a:cubicBezTo>
                  <a:pt x="536" y="183"/>
                  <a:pt x="536" y="183"/>
                  <a:pt x="536" y="183"/>
                </a:cubicBezTo>
                <a:cubicBezTo>
                  <a:pt x="539" y="183"/>
                  <a:pt x="541" y="181"/>
                  <a:pt x="541" y="178"/>
                </a:cubicBezTo>
                <a:cubicBezTo>
                  <a:pt x="541" y="146"/>
                  <a:pt x="541" y="146"/>
                  <a:pt x="541" y="146"/>
                </a:cubicBezTo>
                <a:cubicBezTo>
                  <a:pt x="541" y="144"/>
                  <a:pt x="543" y="141"/>
                  <a:pt x="546" y="141"/>
                </a:cubicBezTo>
                <a:cubicBezTo>
                  <a:pt x="604" y="141"/>
                  <a:pt x="604" y="141"/>
                  <a:pt x="604" y="141"/>
                </a:cubicBezTo>
                <a:cubicBezTo>
                  <a:pt x="615" y="141"/>
                  <a:pt x="624" y="134"/>
                  <a:pt x="624" y="125"/>
                </a:cubicBezTo>
                <a:cubicBezTo>
                  <a:pt x="624" y="124"/>
                  <a:pt x="624" y="124"/>
                  <a:pt x="624" y="124"/>
                </a:cubicBezTo>
                <a:cubicBezTo>
                  <a:pt x="624" y="115"/>
                  <a:pt x="615" y="108"/>
                  <a:pt x="604" y="108"/>
                </a:cubicBezTo>
                <a:close/>
              </a:path>
            </a:pathLst>
          </a:custGeom>
          <a:solidFill>
            <a:srgbClr val="BBE4F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440" name="PA_任意多边形 372"/>
          <p:cNvSpPr>
            <a:spLocks/>
          </p:cNvSpPr>
          <p:nvPr>
            <p:custDataLst>
              <p:tags r:id="rId190"/>
            </p:custDataLst>
          </p:nvPr>
        </p:nvSpPr>
        <p:spPr bwMode="auto">
          <a:xfrm>
            <a:off x="10696575" y="5422900"/>
            <a:ext cx="1497013" cy="446088"/>
          </a:xfrm>
          <a:custGeom>
            <a:avLst/>
            <a:gdLst>
              <a:gd name="T0" fmla="*/ 419 w 628"/>
              <a:gd name="T1" fmla="*/ 108 h 187"/>
              <a:gd name="T2" fmla="*/ 408 w 628"/>
              <a:gd name="T3" fmla="*/ 99 h 187"/>
              <a:gd name="T4" fmla="*/ 468 w 628"/>
              <a:gd name="T5" fmla="*/ 91 h 187"/>
              <a:gd name="T6" fmla="*/ 486 w 628"/>
              <a:gd name="T7" fmla="*/ 75 h 187"/>
              <a:gd name="T8" fmla="*/ 317 w 628"/>
              <a:gd name="T9" fmla="*/ 59 h 187"/>
              <a:gd name="T10" fmla="*/ 297 w 628"/>
              <a:gd name="T11" fmla="*/ 42 h 187"/>
              <a:gd name="T12" fmla="*/ 358 w 628"/>
              <a:gd name="T13" fmla="*/ 25 h 187"/>
              <a:gd name="T14" fmla="*/ 373 w 628"/>
              <a:gd name="T15" fmla="*/ 13 h 187"/>
              <a:gd name="T16" fmla="*/ 295 w 628"/>
              <a:gd name="T17" fmla="*/ 0 h 187"/>
              <a:gd name="T18" fmla="*/ 236 w 628"/>
              <a:gd name="T19" fmla="*/ 21 h 187"/>
              <a:gd name="T20" fmla="*/ 233 w 628"/>
              <a:gd name="T21" fmla="*/ 32 h 187"/>
              <a:gd name="T22" fmla="*/ 49 w 628"/>
              <a:gd name="T23" fmla="*/ 61 h 187"/>
              <a:gd name="T24" fmla="*/ 84 w 628"/>
              <a:gd name="T25" fmla="*/ 91 h 187"/>
              <a:gd name="T26" fmla="*/ 140 w 628"/>
              <a:gd name="T27" fmla="*/ 103 h 187"/>
              <a:gd name="T28" fmla="*/ 6 w 628"/>
              <a:gd name="T29" fmla="*/ 111 h 187"/>
              <a:gd name="T30" fmla="*/ 6 w 628"/>
              <a:gd name="T31" fmla="*/ 134 h 187"/>
              <a:gd name="T32" fmla="*/ 236 w 628"/>
              <a:gd name="T33" fmla="*/ 142 h 187"/>
              <a:gd name="T34" fmla="*/ 297 w 628"/>
              <a:gd name="T35" fmla="*/ 142 h 187"/>
              <a:gd name="T36" fmla="*/ 349 w 628"/>
              <a:gd name="T37" fmla="*/ 145 h 187"/>
              <a:gd name="T38" fmla="*/ 366 w 628"/>
              <a:gd name="T39" fmla="*/ 179 h 187"/>
              <a:gd name="T40" fmla="*/ 544 w 628"/>
              <a:gd name="T41" fmla="*/ 180 h 187"/>
              <a:gd name="T42" fmla="*/ 606 w 628"/>
              <a:gd name="T43" fmla="*/ 145 h 187"/>
              <a:gd name="T44" fmla="*/ 628 w 628"/>
              <a:gd name="T45" fmla="*/ 126 h 187"/>
              <a:gd name="T46" fmla="*/ 606 w 628"/>
              <a:gd name="T47" fmla="*/ 110 h 187"/>
              <a:gd name="T48" fmla="*/ 625 w 628"/>
              <a:gd name="T49" fmla="*/ 126 h 187"/>
              <a:gd name="T50" fmla="*/ 606 w 628"/>
              <a:gd name="T51" fmla="*/ 142 h 187"/>
              <a:gd name="T52" fmla="*/ 541 w 628"/>
              <a:gd name="T53" fmla="*/ 180 h 187"/>
              <a:gd name="T54" fmla="*/ 368 w 628"/>
              <a:gd name="T55" fmla="*/ 177 h 187"/>
              <a:gd name="T56" fmla="*/ 351 w 628"/>
              <a:gd name="T57" fmla="*/ 143 h 187"/>
              <a:gd name="T58" fmla="*/ 294 w 628"/>
              <a:gd name="T59" fmla="*/ 142 h 187"/>
              <a:gd name="T60" fmla="*/ 239 w 628"/>
              <a:gd name="T61" fmla="*/ 142 h 187"/>
              <a:gd name="T62" fmla="*/ 8 w 628"/>
              <a:gd name="T63" fmla="*/ 132 h 187"/>
              <a:gd name="T64" fmla="*/ 8 w 628"/>
              <a:gd name="T65" fmla="*/ 113 h 187"/>
              <a:gd name="T66" fmla="*/ 143 w 628"/>
              <a:gd name="T67" fmla="*/ 103 h 187"/>
              <a:gd name="T68" fmla="*/ 84 w 628"/>
              <a:gd name="T69" fmla="*/ 88 h 187"/>
              <a:gd name="T70" fmla="*/ 52 w 628"/>
              <a:gd name="T71" fmla="*/ 61 h 187"/>
              <a:gd name="T72" fmla="*/ 233 w 628"/>
              <a:gd name="T73" fmla="*/ 35 h 187"/>
              <a:gd name="T74" fmla="*/ 239 w 628"/>
              <a:gd name="T75" fmla="*/ 21 h 187"/>
              <a:gd name="T76" fmla="*/ 295 w 628"/>
              <a:gd name="T77" fmla="*/ 3 h 187"/>
              <a:gd name="T78" fmla="*/ 370 w 628"/>
              <a:gd name="T79" fmla="*/ 13 h 187"/>
              <a:gd name="T80" fmla="*/ 358 w 628"/>
              <a:gd name="T81" fmla="*/ 22 h 187"/>
              <a:gd name="T82" fmla="*/ 294 w 628"/>
              <a:gd name="T83" fmla="*/ 42 h 187"/>
              <a:gd name="T84" fmla="*/ 317 w 628"/>
              <a:gd name="T85" fmla="*/ 62 h 187"/>
              <a:gd name="T86" fmla="*/ 483 w 628"/>
              <a:gd name="T87" fmla="*/ 75 h 187"/>
              <a:gd name="T88" fmla="*/ 468 w 628"/>
              <a:gd name="T89" fmla="*/ 88 h 187"/>
              <a:gd name="T90" fmla="*/ 405 w 628"/>
              <a:gd name="T91" fmla="*/ 99 h 187"/>
              <a:gd name="T92" fmla="*/ 419 w 628"/>
              <a:gd name="T93" fmla="*/ 111 h 1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628" h="187">
                <a:moveTo>
                  <a:pt x="606" y="110"/>
                </a:moveTo>
                <a:cubicBezTo>
                  <a:pt x="606" y="108"/>
                  <a:pt x="606" y="108"/>
                  <a:pt x="606" y="108"/>
                </a:cubicBezTo>
                <a:cubicBezTo>
                  <a:pt x="419" y="108"/>
                  <a:pt x="419" y="108"/>
                  <a:pt x="419" y="108"/>
                </a:cubicBezTo>
                <a:cubicBezTo>
                  <a:pt x="416" y="108"/>
                  <a:pt x="413" y="107"/>
                  <a:pt x="411" y="106"/>
                </a:cubicBezTo>
                <a:cubicBezTo>
                  <a:pt x="409" y="104"/>
                  <a:pt x="408" y="102"/>
                  <a:pt x="408" y="100"/>
                </a:cubicBezTo>
                <a:cubicBezTo>
                  <a:pt x="408" y="99"/>
                  <a:pt x="408" y="99"/>
                  <a:pt x="408" y="99"/>
                </a:cubicBezTo>
                <a:cubicBezTo>
                  <a:pt x="408" y="97"/>
                  <a:pt x="409" y="95"/>
                  <a:pt x="411" y="93"/>
                </a:cubicBezTo>
                <a:cubicBezTo>
                  <a:pt x="413" y="92"/>
                  <a:pt x="416" y="91"/>
                  <a:pt x="419" y="91"/>
                </a:cubicBezTo>
                <a:cubicBezTo>
                  <a:pt x="468" y="91"/>
                  <a:pt x="468" y="91"/>
                  <a:pt x="468" y="91"/>
                </a:cubicBezTo>
                <a:cubicBezTo>
                  <a:pt x="473" y="91"/>
                  <a:pt x="477" y="89"/>
                  <a:pt x="481" y="86"/>
                </a:cubicBezTo>
                <a:cubicBezTo>
                  <a:pt x="484" y="83"/>
                  <a:pt x="486" y="79"/>
                  <a:pt x="486" y="75"/>
                </a:cubicBezTo>
                <a:cubicBezTo>
                  <a:pt x="486" y="75"/>
                  <a:pt x="486" y="75"/>
                  <a:pt x="486" y="75"/>
                </a:cubicBezTo>
                <a:cubicBezTo>
                  <a:pt x="486" y="70"/>
                  <a:pt x="484" y="66"/>
                  <a:pt x="481" y="64"/>
                </a:cubicBezTo>
                <a:cubicBezTo>
                  <a:pt x="477" y="61"/>
                  <a:pt x="473" y="59"/>
                  <a:pt x="468" y="59"/>
                </a:cubicBezTo>
                <a:cubicBezTo>
                  <a:pt x="317" y="59"/>
                  <a:pt x="317" y="59"/>
                  <a:pt x="317" y="59"/>
                </a:cubicBezTo>
                <a:cubicBezTo>
                  <a:pt x="311" y="59"/>
                  <a:pt x="306" y="57"/>
                  <a:pt x="302" y="54"/>
                </a:cubicBezTo>
                <a:cubicBezTo>
                  <a:pt x="299" y="51"/>
                  <a:pt x="297" y="47"/>
                  <a:pt x="297" y="43"/>
                </a:cubicBezTo>
                <a:cubicBezTo>
                  <a:pt x="297" y="42"/>
                  <a:pt x="297" y="42"/>
                  <a:pt x="297" y="42"/>
                </a:cubicBezTo>
                <a:cubicBezTo>
                  <a:pt x="297" y="38"/>
                  <a:pt x="299" y="34"/>
                  <a:pt x="302" y="30"/>
                </a:cubicBezTo>
                <a:cubicBezTo>
                  <a:pt x="306" y="27"/>
                  <a:pt x="311" y="25"/>
                  <a:pt x="317" y="25"/>
                </a:cubicBezTo>
                <a:cubicBezTo>
                  <a:pt x="358" y="25"/>
                  <a:pt x="358" y="25"/>
                  <a:pt x="358" y="25"/>
                </a:cubicBezTo>
                <a:cubicBezTo>
                  <a:pt x="362" y="25"/>
                  <a:pt x="366" y="24"/>
                  <a:pt x="368" y="22"/>
                </a:cubicBezTo>
                <a:cubicBezTo>
                  <a:pt x="371" y="20"/>
                  <a:pt x="373" y="17"/>
                  <a:pt x="373" y="13"/>
                </a:cubicBezTo>
                <a:cubicBezTo>
                  <a:pt x="373" y="13"/>
                  <a:pt x="373" y="13"/>
                  <a:pt x="373" y="13"/>
                </a:cubicBezTo>
                <a:cubicBezTo>
                  <a:pt x="373" y="9"/>
                  <a:pt x="371" y="6"/>
                  <a:pt x="368" y="4"/>
                </a:cubicBezTo>
                <a:cubicBezTo>
                  <a:pt x="366" y="2"/>
                  <a:pt x="362" y="0"/>
                  <a:pt x="358" y="0"/>
                </a:cubicBezTo>
                <a:cubicBezTo>
                  <a:pt x="295" y="0"/>
                  <a:pt x="295" y="0"/>
                  <a:pt x="295" y="0"/>
                </a:cubicBezTo>
                <a:cubicBezTo>
                  <a:pt x="261" y="0"/>
                  <a:pt x="261" y="0"/>
                  <a:pt x="261" y="0"/>
                </a:cubicBezTo>
                <a:cubicBezTo>
                  <a:pt x="254" y="0"/>
                  <a:pt x="248" y="3"/>
                  <a:pt x="244" y="6"/>
                </a:cubicBezTo>
                <a:cubicBezTo>
                  <a:pt x="239" y="10"/>
                  <a:pt x="236" y="15"/>
                  <a:pt x="236" y="21"/>
                </a:cubicBezTo>
                <a:cubicBezTo>
                  <a:pt x="236" y="24"/>
                  <a:pt x="236" y="24"/>
                  <a:pt x="236" y="24"/>
                </a:cubicBezTo>
                <a:cubicBezTo>
                  <a:pt x="236" y="28"/>
                  <a:pt x="236" y="28"/>
                  <a:pt x="236" y="28"/>
                </a:cubicBezTo>
                <a:cubicBezTo>
                  <a:pt x="236" y="30"/>
                  <a:pt x="235" y="32"/>
                  <a:pt x="233" y="32"/>
                </a:cubicBezTo>
                <a:cubicBezTo>
                  <a:pt x="84" y="32"/>
                  <a:pt x="84" y="32"/>
                  <a:pt x="84" y="32"/>
                </a:cubicBezTo>
                <a:cubicBezTo>
                  <a:pt x="74" y="32"/>
                  <a:pt x="66" y="35"/>
                  <a:pt x="59" y="40"/>
                </a:cubicBezTo>
                <a:cubicBezTo>
                  <a:pt x="53" y="45"/>
                  <a:pt x="49" y="53"/>
                  <a:pt x="49" y="61"/>
                </a:cubicBezTo>
                <a:cubicBezTo>
                  <a:pt x="49" y="61"/>
                  <a:pt x="49" y="61"/>
                  <a:pt x="49" y="61"/>
                </a:cubicBezTo>
                <a:cubicBezTo>
                  <a:pt x="49" y="70"/>
                  <a:pt x="53" y="77"/>
                  <a:pt x="59" y="82"/>
                </a:cubicBezTo>
                <a:cubicBezTo>
                  <a:pt x="66" y="87"/>
                  <a:pt x="74" y="91"/>
                  <a:pt x="84" y="91"/>
                </a:cubicBezTo>
                <a:cubicBezTo>
                  <a:pt x="136" y="91"/>
                  <a:pt x="136" y="91"/>
                  <a:pt x="136" y="91"/>
                </a:cubicBezTo>
                <a:cubicBezTo>
                  <a:pt x="138" y="91"/>
                  <a:pt x="140" y="92"/>
                  <a:pt x="140" y="94"/>
                </a:cubicBezTo>
                <a:cubicBezTo>
                  <a:pt x="140" y="103"/>
                  <a:pt x="140" y="103"/>
                  <a:pt x="140" y="103"/>
                </a:cubicBezTo>
                <a:cubicBezTo>
                  <a:pt x="140" y="105"/>
                  <a:pt x="138" y="106"/>
                  <a:pt x="136" y="106"/>
                </a:cubicBezTo>
                <a:cubicBezTo>
                  <a:pt x="19" y="106"/>
                  <a:pt x="19" y="106"/>
                  <a:pt x="19" y="106"/>
                </a:cubicBezTo>
                <a:cubicBezTo>
                  <a:pt x="14" y="106"/>
                  <a:pt x="9" y="108"/>
                  <a:pt x="6" y="111"/>
                </a:cubicBezTo>
                <a:cubicBezTo>
                  <a:pt x="2" y="114"/>
                  <a:pt x="0" y="118"/>
                  <a:pt x="0" y="122"/>
                </a:cubicBezTo>
                <a:cubicBezTo>
                  <a:pt x="0" y="122"/>
                  <a:pt x="0" y="122"/>
                  <a:pt x="0" y="122"/>
                </a:cubicBezTo>
                <a:cubicBezTo>
                  <a:pt x="0" y="127"/>
                  <a:pt x="2" y="131"/>
                  <a:pt x="6" y="134"/>
                </a:cubicBezTo>
                <a:cubicBezTo>
                  <a:pt x="9" y="137"/>
                  <a:pt x="14" y="138"/>
                  <a:pt x="19" y="138"/>
                </a:cubicBezTo>
                <a:cubicBezTo>
                  <a:pt x="233" y="138"/>
                  <a:pt x="233" y="138"/>
                  <a:pt x="233" y="138"/>
                </a:cubicBezTo>
                <a:cubicBezTo>
                  <a:pt x="235" y="138"/>
                  <a:pt x="236" y="140"/>
                  <a:pt x="236" y="142"/>
                </a:cubicBezTo>
                <a:cubicBezTo>
                  <a:pt x="236" y="145"/>
                  <a:pt x="239" y="148"/>
                  <a:pt x="243" y="148"/>
                </a:cubicBezTo>
                <a:cubicBezTo>
                  <a:pt x="290" y="148"/>
                  <a:pt x="290" y="148"/>
                  <a:pt x="290" y="148"/>
                </a:cubicBezTo>
                <a:cubicBezTo>
                  <a:pt x="294" y="148"/>
                  <a:pt x="297" y="145"/>
                  <a:pt x="297" y="142"/>
                </a:cubicBezTo>
                <a:cubicBezTo>
                  <a:pt x="297" y="140"/>
                  <a:pt x="298" y="138"/>
                  <a:pt x="300" y="138"/>
                </a:cubicBezTo>
                <a:cubicBezTo>
                  <a:pt x="329" y="138"/>
                  <a:pt x="329" y="138"/>
                  <a:pt x="329" y="138"/>
                </a:cubicBezTo>
                <a:cubicBezTo>
                  <a:pt x="337" y="138"/>
                  <a:pt x="344" y="141"/>
                  <a:pt x="349" y="145"/>
                </a:cubicBezTo>
                <a:cubicBezTo>
                  <a:pt x="354" y="149"/>
                  <a:pt x="357" y="155"/>
                  <a:pt x="357" y="161"/>
                </a:cubicBezTo>
                <a:cubicBezTo>
                  <a:pt x="357" y="161"/>
                  <a:pt x="357" y="161"/>
                  <a:pt x="357" y="161"/>
                </a:cubicBezTo>
                <a:cubicBezTo>
                  <a:pt x="357" y="168"/>
                  <a:pt x="360" y="175"/>
                  <a:pt x="366" y="179"/>
                </a:cubicBezTo>
                <a:cubicBezTo>
                  <a:pt x="372" y="184"/>
                  <a:pt x="379" y="187"/>
                  <a:pt x="387" y="187"/>
                </a:cubicBezTo>
                <a:cubicBezTo>
                  <a:pt x="538" y="187"/>
                  <a:pt x="538" y="187"/>
                  <a:pt x="538" y="187"/>
                </a:cubicBezTo>
                <a:cubicBezTo>
                  <a:pt x="541" y="187"/>
                  <a:pt x="544" y="184"/>
                  <a:pt x="544" y="180"/>
                </a:cubicBezTo>
                <a:cubicBezTo>
                  <a:pt x="544" y="148"/>
                  <a:pt x="544" y="148"/>
                  <a:pt x="544" y="148"/>
                </a:cubicBezTo>
                <a:cubicBezTo>
                  <a:pt x="544" y="146"/>
                  <a:pt x="546" y="145"/>
                  <a:pt x="548" y="145"/>
                </a:cubicBezTo>
                <a:cubicBezTo>
                  <a:pt x="606" y="145"/>
                  <a:pt x="606" y="145"/>
                  <a:pt x="606" y="145"/>
                </a:cubicBezTo>
                <a:cubicBezTo>
                  <a:pt x="612" y="145"/>
                  <a:pt x="617" y="143"/>
                  <a:pt x="621" y="140"/>
                </a:cubicBezTo>
                <a:cubicBezTo>
                  <a:pt x="625" y="136"/>
                  <a:pt x="628" y="132"/>
                  <a:pt x="628" y="127"/>
                </a:cubicBezTo>
                <a:cubicBezTo>
                  <a:pt x="628" y="126"/>
                  <a:pt x="628" y="126"/>
                  <a:pt x="628" y="126"/>
                </a:cubicBezTo>
                <a:cubicBezTo>
                  <a:pt x="628" y="121"/>
                  <a:pt x="625" y="117"/>
                  <a:pt x="621" y="114"/>
                </a:cubicBezTo>
                <a:cubicBezTo>
                  <a:pt x="617" y="110"/>
                  <a:pt x="612" y="108"/>
                  <a:pt x="606" y="108"/>
                </a:cubicBezTo>
                <a:cubicBezTo>
                  <a:pt x="606" y="110"/>
                  <a:pt x="606" y="110"/>
                  <a:pt x="606" y="110"/>
                </a:cubicBezTo>
                <a:cubicBezTo>
                  <a:pt x="606" y="111"/>
                  <a:pt x="606" y="111"/>
                  <a:pt x="606" y="111"/>
                </a:cubicBezTo>
                <a:cubicBezTo>
                  <a:pt x="611" y="111"/>
                  <a:pt x="616" y="113"/>
                  <a:pt x="620" y="116"/>
                </a:cubicBezTo>
                <a:cubicBezTo>
                  <a:pt x="623" y="119"/>
                  <a:pt x="625" y="122"/>
                  <a:pt x="625" y="126"/>
                </a:cubicBezTo>
                <a:cubicBezTo>
                  <a:pt x="625" y="127"/>
                  <a:pt x="625" y="127"/>
                  <a:pt x="625" y="127"/>
                </a:cubicBezTo>
                <a:cubicBezTo>
                  <a:pt x="625" y="131"/>
                  <a:pt x="623" y="135"/>
                  <a:pt x="620" y="137"/>
                </a:cubicBezTo>
                <a:cubicBezTo>
                  <a:pt x="616" y="140"/>
                  <a:pt x="611" y="142"/>
                  <a:pt x="606" y="142"/>
                </a:cubicBezTo>
                <a:cubicBezTo>
                  <a:pt x="548" y="142"/>
                  <a:pt x="548" y="142"/>
                  <a:pt x="548" y="142"/>
                </a:cubicBezTo>
                <a:cubicBezTo>
                  <a:pt x="544" y="142"/>
                  <a:pt x="541" y="145"/>
                  <a:pt x="541" y="148"/>
                </a:cubicBezTo>
                <a:cubicBezTo>
                  <a:pt x="541" y="180"/>
                  <a:pt x="541" y="180"/>
                  <a:pt x="541" y="180"/>
                </a:cubicBezTo>
                <a:cubicBezTo>
                  <a:pt x="541" y="182"/>
                  <a:pt x="540" y="184"/>
                  <a:pt x="538" y="184"/>
                </a:cubicBezTo>
                <a:cubicBezTo>
                  <a:pt x="387" y="184"/>
                  <a:pt x="387" y="184"/>
                  <a:pt x="387" y="184"/>
                </a:cubicBezTo>
                <a:cubicBezTo>
                  <a:pt x="380" y="184"/>
                  <a:pt x="373" y="181"/>
                  <a:pt x="368" y="177"/>
                </a:cubicBezTo>
                <a:cubicBezTo>
                  <a:pt x="363" y="173"/>
                  <a:pt x="360" y="167"/>
                  <a:pt x="360" y="161"/>
                </a:cubicBezTo>
                <a:cubicBezTo>
                  <a:pt x="360" y="161"/>
                  <a:pt x="360" y="161"/>
                  <a:pt x="360" y="161"/>
                </a:cubicBezTo>
                <a:cubicBezTo>
                  <a:pt x="360" y="154"/>
                  <a:pt x="356" y="147"/>
                  <a:pt x="351" y="143"/>
                </a:cubicBezTo>
                <a:cubicBezTo>
                  <a:pt x="345" y="138"/>
                  <a:pt x="338" y="135"/>
                  <a:pt x="329" y="135"/>
                </a:cubicBezTo>
                <a:cubicBezTo>
                  <a:pt x="300" y="135"/>
                  <a:pt x="300" y="135"/>
                  <a:pt x="300" y="135"/>
                </a:cubicBezTo>
                <a:cubicBezTo>
                  <a:pt x="296" y="135"/>
                  <a:pt x="294" y="138"/>
                  <a:pt x="294" y="142"/>
                </a:cubicBezTo>
                <a:cubicBezTo>
                  <a:pt x="294" y="144"/>
                  <a:pt x="292" y="145"/>
                  <a:pt x="290" y="145"/>
                </a:cubicBezTo>
                <a:cubicBezTo>
                  <a:pt x="243" y="145"/>
                  <a:pt x="243" y="145"/>
                  <a:pt x="243" y="145"/>
                </a:cubicBezTo>
                <a:cubicBezTo>
                  <a:pt x="241" y="145"/>
                  <a:pt x="239" y="144"/>
                  <a:pt x="239" y="142"/>
                </a:cubicBezTo>
                <a:cubicBezTo>
                  <a:pt x="239" y="138"/>
                  <a:pt x="237" y="135"/>
                  <a:pt x="233" y="135"/>
                </a:cubicBezTo>
                <a:cubicBezTo>
                  <a:pt x="19" y="135"/>
                  <a:pt x="19" y="135"/>
                  <a:pt x="19" y="135"/>
                </a:cubicBezTo>
                <a:cubicBezTo>
                  <a:pt x="15" y="135"/>
                  <a:pt x="11" y="134"/>
                  <a:pt x="8" y="132"/>
                </a:cubicBezTo>
                <a:cubicBezTo>
                  <a:pt x="5" y="129"/>
                  <a:pt x="3" y="126"/>
                  <a:pt x="3" y="122"/>
                </a:cubicBezTo>
                <a:cubicBezTo>
                  <a:pt x="3" y="122"/>
                  <a:pt x="3" y="122"/>
                  <a:pt x="3" y="122"/>
                </a:cubicBezTo>
                <a:cubicBezTo>
                  <a:pt x="3" y="119"/>
                  <a:pt x="5" y="115"/>
                  <a:pt x="8" y="113"/>
                </a:cubicBezTo>
                <a:cubicBezTo>
                  <a:pt x="11" y="111"/>
                  <a:pt x="15" y="109"/>
                  <a:pt x="19" y="109"/>
                </a:cubicBezTo>
                <a:cubicBezTo>
                  <a:pt x="136" y="109"/>
                  <a:pt x="136" y="109"/>
                  <a:pt x="136" y="109"/>
                </a:cubicBezTo>
                <a:cubicBezTo>
                  <a:pt x="140" y="109"/>
                  <a:pt x="143" y="106"/>
                  <a:pt x="143" y="103"/>
                </a:cubicBezTo>
                <a:cubicBezTo>
                  <a:pt x="143" y="94"/>
                  <a:pt x="143" y="94"/>
                  <a:pt x="143" y="94"/>
                </a:cubicBezTo>
                <a:cubicBezTo>
                  <a:pt x="143" y="91"/>
                  <a:pt x="140" y="88"/>
                  <a:pt x="136" y="88"/>
                </a:cubicBezTo>
                <a:cubicBezTo>
                  <a:pt x="84" y="88"/>
                  <a:pt x="84" y="88"/>
                  <a:pt x="84" y="88"/>
                </a:cubicBezTo>
                <a:cubicBezTo>
                  <a:pt x="75" y="88"/>
                  <a:pt x="67" y="85"/>
                  <a:pt x="61" y="80"/>
                </a:cubicBezTo>
                <a:cubicBezTo>
                  <a:pt x="55" y="75"/>
                  <a:pt x="52" y="69"/>
                  <a:pt x="52" y="61"/>
                </a:cubicBezTo>
                <a:cubicBezTo>
                  <a:pt x="52" y="61"/>
                  <a:pt x="52" y="61"/>
                  <a:pt x="52" y="61"/>
                </a:cubicBezTo>
                <a:cubicBezTo>
                  <a:pt x="52" y="54"/>
                  <a:pt x="55" y="47"/>
                  <a:pt x="61" y="42"/>
                </a:cubicBezTo>
                <a:cubicBezTo>
                  <a:pt x="67" y="38"/>
                  <a:pt x="75" y="35"/>
                  <a:pt x="84" y="35"/>
                </a:cubicBezTo>
                <a:cubicBezTo>
                  <a:pt x="233" y="35"/>
                  <a:pt x="233" y="35"/>
                  <a:pt x="233" y="35"/>
                </a:cubicBezTo>
                <a:cubicBezTo>
                  <a:pt x="237" y="35"/>
                  <a:pt x="239" y="32"/>
                  <a:pt x="239" y="28"/>
                </a:cubicBezTo>
                <a:cubicBezTo>
                  <a:pt x="239" y="24"/>
                  <a:pt x="239" y="24"/>
                  <a:pt x="239" y="24"/>
                </a:cubicBezTo>
                <a:cubicBezTo>
                  <a:pt x="239" y="21"/>
                  <a:pt x="239" y="21"/>
                  <a:pt x="239" y="21"/>
                </a:cubicBezTo>
                <a:cubicBezTo>
                  <a:pt x="239" y="16"/>
                  <a:pt x="242" y="12"/>
                  <a:pt x="246" y="9"/>
                </a:cubicBezTo>
                <a:cubicBezTo>
                  <a:pt x="249" y="5"/>
                  <a:pt x="255" y="3"/>
                  <a:pt x="261" y="3"/>
                </a:cubicBezTo>
                <a:cubicBezTo>
                  <a:pt x="295" y="3"/>
                  <a:pt x="295" y="3"/>
                  <a:pt x="295" y="3"/>
                </a:cubicBezTo>
                <a:cubicBezTo>
                  <a:pt x="358" y="3"/>
                  <a:pt x="358" y="3"/>
                  <a:pt x="358" y="3"/>
                </a:cubicBezTo>
                <a:cubicBezTo>
                  <a:pt x="361" y="3"/>
                  <a:pt x="364" y="5"/>
                  <a:pt x="366" y="6"/>
                </a:cubicBezTo>
                <a:cubicBezTo>
                  <a:pt x="369" y="8"/>
                  <a:pt x="370" y="10"/>
                  <a:pt x="370" y="13"/>
                </a:cubicBezTo>
                <a:cubicBezTo>
                  <a:pt x="370" y="13"/>
                  <a:pt x="370" y="13"/>
                  <a:pt x="370" y="13"/>
                </a:cubicBezTo>
                <a:cubicBezTo>
                  <a:pt x="370" y="16"/>
                  <a:pt x="369" y="18"/>
                  <a:pt x="366" y="20"/>
                </a:cubicBezTo>
                <a:cubicBezTo>
                  <a:pt x="364" y="21"/>
                  <a:pt x="361" y="22"/>
                  <a:pt x="358" y="22"/>
                </a:cubicBezTo>
                <a:cubicBezTo>
                  <a:pt x="317" y="22"/>
                  <a:pt x="317" y="22"/>
                  <a:pt x="317" y="22"/>
                </a:cubicBezTo>
                <a:cubicBezTo>
                  <a:pt x="311" y="22"/>
                  <a:pt x="305" y="25"/>
                  <a:pt x="301" y="28"/>
                </a:cubicBezTo>
                <a:cubicBezTo>
                  <a:pt x="296" y="32"/>
                  <a:pt x="294" y="37"/>
                  <a:pt x="294" y="42"/>
                </a:cubicBezTo>
                <a:cubicBezTo>
                  <a:pt x="294" y="43"/>
                  <a:pt x="294" y="43"/>
                  <a:pt x="294" y="43"/>
                </a:cubicBezTo>
                <a:cubicBezTo>
                  <a:pt x="294" y="48"/>
                  <a:pt x="296" y="53"/>
                  <a:pt x="301" y="57"/>
                </a:cubicBezTo>
                <a:cubicBezTo>
                  <a:pt x="305" y="60"/>
                  <a:pt x="311" y="62"/>
                  <a:pt x="317" y="62"/>
                </a:cubicBezTo>
                <a:cubicBezTo>
                  <a:pt x="468" y="62"/>
                  <a:pt x="468" y="62"/>
                  <a:pt x="468" y="62"/>
                </a:cubicBezTo>
                <a:cubicBezTo>
                  <a:pt x="472" y="62"/>
                  <a:pt x="476" y="64"/>
                  <a:pt x="479" y="66"/>
                </a:cubicBezTo>
                <a:cubicBezTo>
                  <a:pt x="481" y="68"/>
                  <a:pt x="483" y="71"/>
                  <a:pt x="483" y="75"/>
                </a:cubicBezTo>
                <a:cubicBezTo>
                  <a:pt x="483" y="75"/>
                  <a:pt x="483" y="75"/>
                  <a:pt x="483" y="75"/>
                </a:cubicBezTo>
                <a:cubicBezTo>
                  <a:pt x="483" y="78"/>
                  <a:pt x="481" y="82"/>
                  <a:pt x="479" y="84"/>
                </a:cubicBezTo>
                <a:cubicBezTo>
                  <a:pt x="476" y="86"/>
                  <a:pt x="472" y="88"/>
                  <a:pt x="468" y="88"/>
                </a:cubicBezTo>
                <a:cubicBezTo>
                  <a:pt x="419" y="88"/>
                  <a:pt x="419" y="88"/>
                  <a:pt x="419" y="88"/>
                </a:cubicBezTo>
                <a:cubicBezTo>
                  <a:pt x="415" y="88"/>
                  <a:pt x="412" y="89"/>
                  <a:pt x="409" y="91"/>
                </a:cubicBezTo>
                <a:cubicBezTo>
                  <a:pt x="407" y="93"/>
                  <a:pt x="405" y="96"/>
                  <a:pt x="405" y="99"/>
                </a:cubicBezTo>
                <a:cubicBezTo>
                  <a:pt x="405" y="100"/>
                  <a:pt x="405" y="100"/>
                  <a:pt x="405" y="100"/>
                </a:cubicBezTo>
                <a:cubicBezTo>
                  <a:pt x="405" y="103"/>
                  <a:pt x="407" y="106"/>
                  <a:pt x="409" y="108"/>
                </a:cubicBezTo>
                <a:cubicBezTo>
                  <a:pt x="412" y="110"/>
                  <a:pt x="415" y="111"/>
                  <a:pt x="419" y="111"/>
                </a:cubicBezTo>
                <a:cubicBezTo>
                  <a:pt x="606" y="111"/>
                  <a:pt x="606" y="111"/>
                  <a:pt x="606" y="111"/>
                </a:cubicBezTo>
                <a:lnTo>
                  <a:pt x="606" y="110"/>
                </a:lnTo>
                <a:close/>
              </a:path>
            </a:pathLst>
          </a:custGeom>
          <a:solidFill>
            <a:srgbClr val="07194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441" name="PA_任意多边形 373"/>
          <p:cNvSpPr>
            <a:spLocks noEditPoints="1"/>
          </p:cNvSpPr>
          <p:nvPr>
            <p:custDataLst>
              <p:tags r:id="rId191"/>
            </p:custDataLst>
          </p:nvPr>
        </p:nvSpPr>
        <p:spPr bwMode="auto">
          <a:xfrm>
            <a:off x="11147425" y="5173663"/>
            <a:ext cx="1149350" cy="903288"/>
          </a:xfrm>
          <a:custGeom>
            <a:avLst/>
            <a:gdLst>
              <a:gd name="T0" fmla="*/ 477 w 482"/>
              <a:gd name="T1" fmla="*/ 44 h 378"/>
              <a:gd name="T2" fmla="*/ 462 w 482"/>
              <a:gd name="T3" fmla="*/ 49 h 378"/>
              <a:gd name="T4" fmla="*/ 413 w 482"/>
              <a:gd name="T5" fmla="*/ 49 h 378"/>
              <a:gd name="T6" fmla="*/ 392 w 482"/>
              <a:gd name="T7" fmla="*/ 59 h 378"/>
              <a:gd name="T8" fmla="*/ 398 w 482"/>
              <a:gd name="T9" fmla="*/ 35 h 378"/>
              <a:gd name="T10" fmla="*/ 391 w 482"/>
              <a:gd name="T11" fmla="*/ 18 h 378"/>
              <a:gd name="T12" fmla="*/ 388 w 482"/>
              <a:gd name="T13" fmla="*/ 14 h 378"/>
              <a:gd name="T14" fmla="*/ 384 w 482"/>
              <a:gd name="T15" fmla="*/ 0 h 378"/>
              <a:gd name="T16" fmla="*/ 366 w 482"/>
              <a:gd name="T17" fmla="*/ 24 h 378"/>
              <a:gd name="T18" fmla="*/ 357 w 482"/>
              <a:gd name="T19" fmla="*/ 79 h 378"/>
              <a:gd name="T20" fmla="*/ 332 w 482"/>
              <a:gd name="T21" fmla="*/ 151 h 378"/>
              <a:gd name="T22" fmla="*/ 250 w 482"/>
              <a:gd name="T23" fmla="*/ 204 h 378"/>
              <a:gd name="T24" fmla="*/ 228 w 482"/>
              <a:gd name="T25" fmla="*/ 180 h 378"/>
              <a:gd name="T26" fmla="*/ 209 w 482"/>
              <a:gd name="T27" fmla="*/ 195 h 378"/>
              <a:gd name="T28" fmla="*/ 195 w 482"/>
              <a:gd name="T29" fmla="*/ 188 h 378"/>
              <a:gd name="T30" fmla="*/ 180 w 482"/>
              <a:gd name="T31" fmla="*/ 225 h 378"/>
              <a:gd name="T32" fmla="*/ 99 w 482"/>
              <a:gd name="T33" fmla="*/ 231 h 378"/>
              <a:gd name="T34" fmla="*/ 40 w 482"/>
              <a:gd name="T35" fmla="*/ 265 h 378"/>
              <a:gd name="T36" fmla="*/ 12 w 482"/>
              <a:gd name="T37" fmla="*/ 302 h 378"/>
              <a:gd name="T38" fmla="*/ 10 w 482"/>
              <a:gd name="T39" fmla="*/ 301 h 378"/>
              <a:gd name="T40" fmla="*/ 1 w 482"/>
              <a:gd name="T41" fmla="*/ 306 h 378"/>
              <a:gd name="T42" fmla="*/ 6 w 482"/>
              <a:gd name="T43" fmla="*/ 315 h 378"/>
              <a:gd name="T44" fmla="*/ 7 w 482"/>
              <a:gd name="T45" fmla="*/ 315 h 378"/>
              <a:gd name="T46" fmla="*/ 5 w 482"/>
              <a:gd name="T47" fmla="*/ 318 h 378"/>
              <a:gd name="T48" fmla="*/ 10 w 482"/>
              <a:gd name="T49" fmla="*/ 327 h 378"/>
              <a:gd name="T50" fmla="*/ 16 w 482"/>
              <a:gd name="T51" fmla="*/ 326 h 378"/>
              <a:gd name="T52" fmla="*/ 60 w 482"/>
              <a:gd name="T53" fmla="*/ 344 h 378"/>
              <a:gd name="T54" fmla="*/ 95 w 482"/>
              <a:gd name="T55" fmla="*/ 349 h 378"/>
              <a:gd name="T56" fmla="*/ 122 w 482"/>
              <a:gd name="T57" fmla="*/ 338 h 378"/>
              <a:gd name="T58" fmla="*/ 128 w 482"/>
              <a:gd name="T59" fmla="*/ 281 h 378"/>
              <a:gd name="T60" fmla="*/ 135 w 482"/>
              <a:gd name="T61" fmla="*/ 323 h 378"/>
              <a:gd name="T62" fmla="*/ 107 w 482"/>
              <a:gd name="T63" fmla="*/ 353 h 378"/>
              <a:gd name="T64" fmla="*/ 107 w 482"/>
              <a:gd name="T65" fmla="*/ 354 h 378"/>
              <a:gd name="T66" fmla="*/ 209 w 482"/>
              <a:gd name="T67" fmla="*/ 345 h 378"/>
              <a:gd name="T68" fmla="*/ 247 w 482"/>
              <a:gd name="T69" fmla="*/ 372 h 378"/>
              <a:gd name="T70" fmla="*/ 253 w 482"/>
              <a:gd name="T71" fmla="*/ 353 h 378"/>
              <a:gd name="T72" fmla="*/ 290 w 482"/>
              <a:gd name="T73" fmla="*/ 336 h 378"/>
              <a:gd name="T74" fmla="*/ 272 w 482"/>
              <a:gd name="T75" fmla="*/ 317 h 378"/>
              <a:gd name="T76" fmla="*/ 347 w 482"/>
              <a:gd name="T77" fmla="*/ 244 h 378"/>
              <a:gd name="T78" fmla="*/ 381 w 482"/>
              <a:gd name="T79" fmla="*/ 149 h 378"/>
              <a:gd name="T80" fmla="*/ 402 w 482"/>
              <a:gd name="T81" fmla="*/ 111 h 378"/>
              <a:gd name="T82" fmla="*/ 455 w 482"/>
              <a:gd name="T83" fmla="*/ 83 h 378"/>
              <a:gd name="T84" fmla="*/ 477 w 482"/>
              <a:gd name="T85" fmla="*/ 44 h 378"/>
              <a:gd name="T86" fmla="*/ 84 w 482"/>
              <a:gd name="T87" fmla="*/ 288 h 378"/>
              <a:gd name="T88" fmla="*/ 75 w 482"/>
              <a:gd name="T89" fmla="*/ 279 h 378"/>
              <a:gd name="T90" fmla="*/ 84 w 482"/>
              <a:gd name="T91" fmla="*/ 271 h 378"/>
              <a:gd name="T92" fmla="*/ 92 w 482"/>
              <a:gd name="T93" fmla="*/ 279 h 378"/>
              <a:gd name="T94" fmla="*/ 84 w 482"/>
              <a:gd name="T95" fmla="*/ 288 h 3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482" h="378">
                <a:moveTo>
                  <a:pt x="477" y="44"/>
                </a:moveTo>
                <a:cubicBezTo>
                  <a:pt x="477" y="44"/>
                  <a:pt x="472" y="49"/>
                  <a:pt x="462" y="49"/>
                </a:cubicBezTo>
                <a:cubicBezTo>
                  <a:pt x="441" y="51"/>
                  <a:pt x="426" y="47"/>
                  <a:pt x="413" y="49"/>
                </a:cubicBezTo>
                <a:cubicBezTo>
                  <a:pt x="403" y="51"/>
                  <a:pt x="393" y="57"/>
                  <a:pt x="392" y="59"/>
                </a:cubicBezTo>
                <a:cubicBezTo>
                  <a:pt x="395" y="55"/>
                  <a:pt x="398" y="39"/>
                  <a:pt x="398" y="35"/>
                </a:cubicBezTo>
                <a:cubicBezTo>
                  <a:pt x="397" y="30"/>
                  <a:pt x="394" y="24"/>
                  <a:pt x="391" y="18"/>
                </a:cubicBezTo>
                <a:cubicBezTo>
                  <a:pt x="390" y="16"/>
                  <a:pt x="389" y="14"/>
                  <a:pt x="388" y="14"/>
                </a:cubicBezTo>
                <a:cubicBezTo>
                  <a:pt x="387" y="13"/>
                  <a:pt x="384" y="0"/>
                  <a:pt x="384" y="0"/>
                </a:cubicBezTo>
                <a:cubicBezTo>
                  <a:pt x="382" y="1"/>
                  <a:pt x="376" y="7"/>
                  <a:pt x="366" y="24"/>
                </a:cubicBezTo>
                <a:cubicBezTo>
                  <a:pt x="356" y="41"/>
                  <a:pt x="358" y="56"/>
                  <a:pt x="357" y="79"/>
                </a:cubicBezTo>
                <a:cubicBezTo>
                  <a:pt x="355" y="101"/>
                  <a:pt x="347" y="125"/>
                  <a:pt x="332" y="151"/>
                </a:cubicBezTo>
                <a:cubicBezTo>
                  <a:pt x="314" y="176"/>
                  <a:pt x="256" y="201"/>
                  <a:pt x="250" y="204"/>
                </a:cubicBezTo>
                <a:cubicBezTo>
                  <a:pt x="250" y="199"/>
                  <a:pt x="238" y="180"/>
                  <a:pt x="228" y="180"/>
                </a:cubicBezTo>
                <a:cubicBezTo>
                  <a:pt x="213" y="180"/>
                  <a:pt x="213" y="198"/>
                  <a:pt x="209" y="195"/>
                </a:cubicBezTo>
                <a:cubicBezTo>
                  <a:pt x="208" y="191"/>
                  <a:pt x="201" y="184"/>
                  <a:pt x="195" y="188"/>
                </a:cubicBezTo>
                <a:cubicBezTo>
                  <a:pt x="188" y="191"/>
                  <a:pt x="183" y="217"/>
                  <a:pt x="180" y="225"/>
                </a:cubicBezTo>
                <a:cubicBezTo>
                  <a:pt x="173" y="229"/>
                  <a:pt x="140" y="224"/>
                  <a:pt x="99" y="231"/>
                </a:cubicBezTo>
                <a:cubicBezTo>
                  <a:pt x="74" y="236"/>
                  <a:pt x="54" y="249"/>
                  <a:pt x="40" y="265"/>
                </a:cubicBezTo>
                <a:cubicBezTo>
                  <a:pt x="28" y="277"/>
                  <a:pt x="18" y="292"/>
                  <a:pt x="12" y="302"/>
                </a:cubicBezTo>
                <a:cubicBezTo>
                  <a:pt x="11" y="301"/>
                  <a:pt x="11" y="301"/>
                  <a:pt x="10" y="301"/>
                </a:cubicBezTo>
                <a:cubicBezTo>
                  <a:pt x="6" y="300"/>
                  <a:pt x="2" y="302"/>
                  <a:pt x="1" y="306"/>
                </a:cubicBezTo>
                <a:cubicBezTo>
                  <a:pt x="0" y="310"/>
                  <a:pt x="2" y="314"/>
                  <a:pt x="6" y="315"/>
                </a:cubicBezTo>
                <a:cubicBezTo>
                  <a:pt x="7" y="315"/>
                  <a:pt x="7" y="315"/>
                  <a:pt x="7" y="315"/>
                </a:cubicBezTo>
                <a:cubicBezTo>
                  <a:pt x="6" y="316"/>
                  <a:pt x="6" y="317"/>
                  <a:pt x="5" y="318"/>
                </a:cubicBezTo>
                <a:cubicBezTo>
                  <a:pt x="4" y="322"/>
                  <a:pt x="7" y="326"/>
                  <a:pt x="10" y="327"/>
                </a:cubicBezTo>
                <a:cubicBezTo>
                  <a:pt x="12" y="327"/>
                  <a:pt x="14" y="327"/>
                  <a:pt x="16" y="326"/>
                </a:cubicBezTo>
                <a:cubicBezTo>
                  <a:pt x="21" y="331"/>
                  <a:pt x="54" y="343"/>
                  <a:pt x="60" y="344"/>
                </a:cubicBezTo>
                <a:cubicBezTo>
                  <a:pt x="64" y="346"/>
                  <a:pt x="89" y="349"/>
                  <a:pt x="95" y="349"/>
                </a:cubicBezTo>
                <a:cubicBezTo>
                  <a:pt x="101" y="349"/>
                  <a:pt x="114" y="348"/>
                  <a:pt x="122" y="338"/>
                </a:cubicBezTo>
                <a:cubicBezTo>
                  <a:pt x="131" y="328"/>
                  <a:pt x="136" y="315"/>
                  <a:pt x="128" y="281"/>
                </a:cubicBezTo>
                <a:cubicBezTo>
                  <a:pt x="128" y="281"/>
                  <a:pt x="138" y="307"/>
                  <a:pt x="135" y="323"/>
                </a:cubicBezTo>
                <a:cubicBezTo>
                  <a:pt x="131" y="339"/>
                  <a:pt x="122" y="349"/>
                  <a:pt x="107" y="353"/>
                </a:cubicBezTo>
                <a:cubicBezTo>
                  <a:pt x="107" y="354"/>
                  <a:pt x="107" y="354"/>
                  <a:pt x="107" y="354"/>
                </a:cubicBezTo>
                <a:cubicBezTo>
                  <a:pt x="154" y="358"/>
                  <a:pt x="202" y="348"/>
                  <a:pt x="209" y="345"/>
                </a:cubicBezTo>
                <a:cubicBezTo>
                  <a:pt x="216" y="355"/>
                  <a:pt x="239" y="378"/>
                  <a:pt x="247" y="372"/>
                </a:cubicBezTo>
                <a:cubicBezTo>
                  <a:pt x="255" y="366"/>
                  <a:pt x="248" y="355"/>
                  <a:pt x="253" y="353"/>
                </a:cubicBezTo>
                <a:cubicBezTo>
                  <a:pt x="279" y="362"/>
                  <a:pt x="290" y="346"/>
                  <a:pt x="290" y="336"/>
                </a:cubicBezTo>
                <a:cubicBezTo>
                  <a:pt x="291" y="327"/>
                  <a:pt x="280" y="321"/>
                  <a:pt x="272" y="317"/>
                </a:cubicBezTo>
                <a:cubicBezTo>
                  <a:pt x="285" y="310"/>
                  <a:pt x="333" y="267"/>
                  <a:pt x="347" y="244"/>
                </a:cubicBezTo>
                <a:cubicBezTo>
                  <a:pt x="362" y="221"/>
                  <a:pt x="370" y="178"/>
                  <a:pt x="381" y="149"/>
                </a:cubicBezTo>
                <a:cubicBezTo>
                  <a:pt x="386" y="137"/>
                  <a:pt x="395" y="119"/>
                  <a:pt x="402" y="111"/>
                </a:cubicBezTo>
                <a:cubicBezTo>
                  <a:pt x="408" y="104"/>
                  <a:pt x="428" y="99"/>
                  <a:pt x="455" y="83"/>
                </a:cubicBezTo>
                <a:cubicBezTo>
                  <a:pt x="482" y="67"/>
                  <a:pt x="477" y="44"/>
                  <a:pt x="477" y="44"/>
                </a:cubicBezTo>
                <a:close/>
                <a:moveTo>
                  <a:pt x="84" y="288"/>
                </a:moveTo>
                <a:cubicBezTo>
                  <a:pt x="79" y="288"/>
                  <a:pt x="75" y="284"/>
                  <a:pt x="75" y="279"/>
                </a:cubicBezTo>
                <a:cubicBezTo>
                  <a:pt x="75" y="275"/>
                  <a:pt x="79" y="271"/>
                  <a:pt x="84" y="271"/>
                </a:cubicBezTo>
                <a:cubicBezTo>
                  <a:pt x="89" y="271"/>
                  <a:pt x="92" y="275"/>
                  <a:pt x="92" y="279"/>
                </a:cubicBezTo>
                <a:cubicBezTo>
                  <a:pt x="92" y="284"/>
                  <a:pt x="89" y="288"/>
                  <a:pt x="84" y="288"/>
                </a:cubicBezTo>
                <a:close/>
              </a:path>
            </a:pathLst>
          </a:custGeom>
          <a:solidFill>
            <a:srgbClr val="F2DBC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442" name="PA_任意多边形 374"/>
          <p:cNvSpPr>
            <a:spLocks noEditPoints="1"/>
          </p:cNvSpPr>
          <p:nvPr>
            <p:custDataLst>
              <p:tags r:id="rId192"/>
            </p:custDataLst>
          </p:nvPr>
        </p:nvSpPr>
        <p:spPr bwMode="auto">
          <a:xfrm>
            <a:off x="11147425" y="5168900"/>
            <a:ext cx="1141413" cy="900113"/>
          </a:xfrm>
          <a:custGeom>
            <a:avLst/>
            <a:gdLst>
              <a:gd name="T0" fmla="*/ 423 w 479"/>
              <a:gd name="T1" fmla="*/ 49 h 377"/>
              <a:gd name="T2" fmla="*/ 395 w 479"/>
              <a:gd name="T3" fmla="*/ 57 h 377"/>
              <a:gd name="T4" fmla="*/ 391 w 479"/>
              <a:gd name="T5" fmla="*/ 20 h 377"/>
              <a:gd name="T6" fmla="*/ 389 w 479"/>
              <a:gd name="T7" fmla="*/ 14 h 377"/>
              <a:gd name="T8" fmla="*/ 386 w 479"/>
              <a:gd name="T9" fmla="*/ 5 h 377"/>
              <a:gd name="T10" fmla="*/ 357 w 479"/>
              <a:gd name="T11" fmla="*/ 51 h 377"/>
              <a:gd name="T12" fmla="*/ 250 w 479"/>
              <a:gd name="T13" fmla="*/ 204 h 377"/>
              <a:gd name="T14" fmla="*/ 227 w 479"/>
              <a:gd name="T15" fmla="*/ 181 h 377"/>
              <a:gd name="T16" fmla="*/ 210 w 479"/>
              <a:gd name="T17" fmla="*/ 196 h 377"/>
              <a:gd name="T18" fmla="*/ 210 w 479"/>
              <a:gd name="T19" fmla="*/ 196 h 377"/>
              <a:gd name="T20" fmla="*/ 210 w 479"/>
              <a:gd name="T21" fmla="*/ 196 h 377"/>
              <a:gd name="T22" fmla="*/ 206 w 479"/>
              <a:gd name="T23" fmla="*/ 190 h 377"/>
              <a:gd name="T24" fmla="*/ 180 w 479"/>
              <a:gd name="T25" fmla="*/ 227 h 377"/>
              <a:gd name="T26" fmla="*/ 10 w 479"/>
              <a:gd name="T27" fmla="*/ 303 h 377"/>
              <a:gd name="T28" fmla="*/ 0 w 479"/>
              <a:gd name="T29" fmla="*/ 310 h 377"/>
              <a:gd name="T30" fmla="*/ 4 w 479"/>
              <a:gd name="T31" fmla="*/ 319 h 377"/>
              <a:gd name="T32" fmla="*/ 15 w 479"/>
              <a:gd name="T33" fmla="*/ 329 h 377"/>
              <a:gd name="T34" fmla="*/ 123 w 479"/>
              <a:gd name="T35" fmla="*/ 341 h 377"/>
              <a:gd name="T36" fmla="*/ 134 w 479"/>
              <a:gd name="T37" fmla="*/ 317 h 377"/>
              <a:gd name="T38" fmla="*/ 106 w 479"/>
              <a:gd name="T39" fmla="*/ 357 h 377"/>
              <a:gd name="T40" fmla="*/ 209 w 479"/>
              <a:gd name="T41" fmla="*/ 347 h 377"/>
              <a:gd name="T42" fmla="*/ 252 w 479"/>
              <a:gd name="T43" fmla="*/ 370 h 377"/>
              <a:gd name="T44" fmla="*/ 253 w 479"/>
              <a:gd name="T45" fmla="*/ 356 h 377"/>
              <a:gd name="T46" fmla="*/ 272 w 479"/>
              <a:gd name="T47" fmla="*/ 317 h 377"/>
              <a:gd name="T48" fmla="*/ 382 w 479"/>
              <a:gd name="T49" fmla="*/ 152 h 377"/>
              <a:gd name="T50" fmla="*/ 403 w 479"/>
              <a:gd name="T51" fmla="*/ 114 h 377"/>
              <a:gd name="T52" fmla="*/ 476 w 479"/>
              <a:gd name="T53" fmla="*/ 45 h 377"/>
              <a:gd name="T54" fmla="*/ 420 w 479"/>
              <a:gd name="T55" fmla="*/ 101 h 377"/>
              <a:gd name="T56" fmla="*/ 380 w 479"/>
              <a:gd name="T57" fmla="*/ 151 h 377"/>
              <a:gd name="T58" fmla="*/ 286 w 479"/>
              <a:gd name="T59" fmla="*/ 307 h 377"/>
              <a:gd name="T60" fmla="*/ 289 w 479"/>
              <a:gd name="T61" fmla="*/ 338 h 377"/>
              <a:gd name="T62" fmla="*/ 250 w 479"/>
              <a:gd name="T63" fmla="*/ 356 h 377"/>
              <a:gd name="T64" fmla="*/ 236 w 479"/>
              <a:gd name="T65" fmla="*/ 371 h 377"/>
              <a:gd name="T66" fmla="*/ 107 w 479"/>
              <a:gd name="T67" fmla="*/ 354 h 377"/>
              <a:gd name="T68" fmla="*/ 126 w 479"/>
              <a:gd name="T69" fmla="*/ 346 h 377"/>
              <a:gd name="T70" fmla="*/ 121 w 479"/>
              <a:gd name="T71" fmla="*/ 339 h 377"/>
              <a:gd name="T72" fmla="*/ 22 w 479"/>
              <a:gd name="T73" fmla="*/ 330 h 377"/>
              <a:gd name="T74" fmla="*/ 7 w 479"/>
              <a:gd name="T75" fmla="*/ 322 h 377"/>
              <a:gd name="T76" fmla="*/ 7 w 479"/>
              <a:gd name="T77" fmla="*/ 315 h 377"/>
              <a:gd name="T78" fmla="*/ 12 w 479"/>
              <a:gd name="T79" fmla="*/ 306 h 377"/>
              <a:gd name="T80" fmla="*/ 176 w 479"/>
              <a:gd name="T81" fmla="*/ 230 h 377"/>
              <a:gd name="T82" fmla="*/ 196 w 479"/>
              <a:gd name="T83" fmla="*/ 191 h 377"/>
              <a:gd name="T84" fmla="*/ 210 w 479"/>
              <a:gd name="T85" fmla="*/ 199 h 377"/>
              <a:gd name="T86" fmla="*/ 242 w 479"/>
              <a:gd name="T87" fmla="*/ 193 h 377"/>
              <a:gd name="T88" fmla="*/ 333 w 479"/>
              <a:gd name="T89" fmla="*/ 154 h 377"/>
              <a:gd name="T90" fmla="*/ 379 w 479"/>
              <a:gd name="T91" fmla="*/ 9 h 377"/>
              <a:gd name="T92" fmla="*/ 386 w 479"/>
              <a:gd name="T93" fmla="*/ 14 h 377"/>
              <a:gd name="T94" fmla="*/ 388 w 479"/>
              <a:gd name="T95" fmla="*/ 16 h 377"/>
              <a:gd name="T96" fmla="*/ 396 w 479"/>
              <a:gd name="T97" fmla="*/ 37 h 377"/>
              <a:gd name="T98" fmla="*/ 393 w 479"/>
              <a:gd name="T99" fmla="*/ 62 h 377"/>
              <a:gd name="T100" fmla="*/ 478 w 479"/>
              <a:gd name="T101" fmla="*/ 47 h 377"/>
              <a:gd name="T102" fmla="*/ 77 w 479"/>
              <a:gd name="T103" fmla="*/ 281 h 377"/>
              <a:gd name="T104" fmla="*/ 94 w 479"/>
              <a:gd name="T105" fmla="*/ 281 h 3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479" h="377">
                <a:moveTo>
                  <a:pt x="477" y="46"/>
                </a:moveTo>
                <a:cubicBezTo>
                  <a:pt x="476" y="45"/>
                  <a:pt x="476" y="45"/>
                  <a:pt x="476" y="45"/>
                </a:cubicBezTo>
                <a:cubicBezTo>
                  <a:pt x="476" y="45"/>
                  <a:pt x="476" y="45"/>
                  <a:pt x="476" y="45"/>
                </a:cubicBezTo>
                <a:cubicBezTo>
                  <a:pt x="476" y="46"/>
                  <a:pt x="471" y="49"/>
                  <a:pt x="462" y="50"/>
                </a:cubicBezTo>
                <a:cubicBezTo>
                  <a:pt x="458" y="50"/>
                  <a:pt x="455" y="50"/>
                  <a:pt x="451" y="50"/>
                </a:cubicBezTo>
                <a:cubicBezTo>
                  <a:pt x="441" y="50"/>
                  <a:pt x="431" y="49"/>
                  <a:pt x="423" y="49"/>
                </a:cubicBezTo>
                <a:cubicBezTo>
                  <a:pt x="420" y="49"/>
                  <a:pt x="416" y="49"/>
                  <a:pt x="413" y="50"/>
                </a:cubicBezTo>
                <a:cubicBezTo>
                  <a:pt x="407" y="51"/>
                  <a:pt x="402" y="53"/>
                  <a:pt x="398" y="55"/>
                </a:cubicBezTo>
                <a:cubicBezTo>
                  <a:pt x="394" y="57"/>
                  <a:pt x="392" y="59"/>
                  <a:pt x="391" y="60"/>
                </a:cubicBezTo>
                <a:cubicBezTo>
                  <a:pt x="392" y="61"/>
                  <a:pt x="392" y="61"/>
                  <a:pt x="392" y="61"/>
                </a:cubicBezTo>
                <a:cubicBezTo>
                  <a:pt x="393" y="62"/>
                  <a:pt x="393" y="62"/>
                  <a:pt x="393" y="62"/>
                </a:cubicBezTo>
                <a:cubicBezTo>
                  <a:pt x="394" y="61"/>
                  <a:pt x="395" y="59"/>
                  <a:pt x="395" y="57"/>
                </a:cubicBezTo>
                <a:cubicBezTo>
                  <a:pt x="396" y="54"/>
                  <a:pt x="397" y="50"/>
                  <a:pt x="398" y="47"/>
                </a:cubicBezTo>
                <a:cubicBezTo>
                  <a:pt x="399" y="43"/>
                  <a:pt x="399" y="40"/>
                  <a:pt x="399" y="38"/>
                </a:cubicBezTo>
                <a:cubicBezTo>
                  <a:pt x="399" y="38"/>
                  <a:pt x="399" y="37"/>
                  <a:pt x="399" y="37"/>
                </a:cubicBezTo>
                <a:cubicBezTo>
                  <a:pt x="399" y="37"/>
                  <a:pt x="399" y="37"/>
                  <a:pt x="399" y="37"/>
                </a:cubicBezTo>
                <a:cubicBezTo>
                  <a:pt x="398" y="32"/>
                  <a:pt x="395" y="25"/>
                  <a:pt x="392" y="19"/>
                </a:cubicBezTo>
                <a:cubicBezTo>
                  <a:pt x="391" y="20"/>
                  <a:pt x="391" y="20"/>
                  <a:pt x="391" y="20"/>
                </a:cubicBezTo>
                <a:cubicBezTo>
                  <a:pt x="392" y="20"/>
                  <a:pt x="392" y="20"/>
                  <a:pt x="392" y="20"/>
                </a:cubicBezTo>
                <a:cubicBezTo>
                  <a:pt x="392" y="18"/>
                  <a:pt x="391" y="17"/>
                  <a:pt x="390" y="16"/>
                </a:cubicBezTo>
                <a:cubicBezTo>
                  <a:pt x="390" y="16"/>
                  <a:pt x="390" y="15"/>
                  <a:pt x="390" y="15"/>
                </a:cubicBezTo>
                <a:cubicBezTo>
                  <a:pt x="390" y="15"/>
                  <a:pt x="389" y="15"/>
                  <a:pt x="389" y="14"/>
                </a:cubicBezTo>
                <a:cubicBezTo>
                  <a:pt x="389" y="15"/>
                  <a:pt x="389" y="15"/>
                  <a:pt x="389" y="15"/>
                </a:cubicBezTo>
                <a:cubicBezTo>
                  <a:pt x="389" y="14"/>
                  <a:pt x="389" y="14"/>
                  <a:pt x="389" y="14"/>
                </a:cubicBezTo>
                <a:cubicBezTo>
                  <a:pt x="389" y="14"/>
                  <a:pt x="389" y="14"/>
                  <a:pt x="389" y="14"/>
                </a:cubicBezTo>
                <a:cubicBezTo>
                  <a:pt x="389" y="15"/>
                  <a:pt x="389" y="15"/>
                  <a:pt x="389" y="15"/>
                </a:cubicBezTo>
                <a:cubicBezTo>
                  <a:pt x="389" y="14"/>
                  <a:pt x="389" y="14"/>
                  <a:pt x="389" y="14"/>
                </a:cubicBezTo>
                <a:cubicBezTo>
                  <a:pt x="389" y="14"/>
                  <a:pt x="389" y="14"/>
                  <a:pt x="389" y="14"/>
                </a:cubicBezTo>
                <a:cubicBezTo>
                  <a:pt x="389" y="14"/>
                  <a:pt x="389" y="13"/>
                  <a:pt x="388" y="12"/>
                </a:cubicBezTo>
                <a:cubicBezTo>
                  <a:pt x="387" y="10"/>
                  <a:pt x="387" y="7"/>
                  <a:pt x="386" y="5"/>
                </a:cubicBezTo>
                <a:cubicBezTo>
                  <a:pt x="386" y="3"/>
                  <a:pt x="385" y="2"/>
                  <a:pt x="385" y="2"/>
                </a:cubicBezTo>
                <a:cubicBezTo>
                  <a:pt x="385" y="0"/>
                  <a:pt x="385" y="0"/>
                  <a:pt x="385" y="0"/>
                </a:cubicBezTo>
                <a:cubicBezTo>
                  <a:pt x="383" y="1"/>
                  <a:pt x="383" y="1"/>
                  <a:pt x="383" y="1"/>
                </a:cubicBezTo>
                <a:cubicBezTo>
                  <a:pt x="382" y="1"/>
                  <a:pt x="382" y="2"/>
                  <a:pt x="381" y="3"/>
                </a:cubicBezTo>
                <a:cubicBezTo>
                  <a:pt x="378" y="6"/>
                  <a:pt x="373" y="13"/>
                  <a:pt x="365" y="25"/>
                </a:cubicBezTo>
                <a:cubicBezTo>
                  <a:pt x="360" y="34"/>
                  <a:pt x="358" y="42"/>
                  <a:pt x="357" y="51"/>
                </a:cubicBezTo>
                <a:cubicBezTo>
                  <a:pt x="356" y="60"/>
                  <a:pt x="356" y="69"/>
                  <a:pt x="355" y="81"/>
                </a:cubicBezTo>
                <a:cubicBezTo>
                  <a:pt x="353" y="103"/>
                  <a:pt x="345" y="126"/>
                  <a:pt x="330" y="152"/>
                </a:cubicBezTo>
                <a:cubicBezTo>
                  <a:pt x="332" y="153"/>
                  <a:pt x="332" y="153"/>
                  <a:pt x="332" y="153"/>
                </a:cubicBezTo>
                <a:cubicBezTo>
                  <a:pt x="330" y="152"/>
                  <a:pt x="330" y="152"/>
                  <a:pt x="330" y="152"/>
                </a:cubicBezTo>
                <a:cubicBezTo>
                  <a:pt x="322" y="164"/>
                  <a:pt x="303" y="177"/>
                  <a:pt x="286" y="187"/>
                </a:cubicBezTo>
                <a:cubicBezTo>
                  <a:pt x="268" y="196"/>
                  <a:pt x="252" y="203"/>
                  <a:pt x="250" y="204"/>
                </a:cubicBezTo>
                <a:cubicBezTo>
                  <a:pt x="250" y="206"/>
                  <a:pt x="250" y="206"/>
                  <a:pt x="250" y="206"/>
                </a:cubicBezTo>
                <a:cubicBezTo>
                  <a:pt x="252" y="206"/>
                  <a:pt x="252" y="206"/>
                  <a:pt x="252" y="206"/>
                </a:cubicBezTo>
                <a:cubicBezTo>
                  <a:pt x="252" y="204"/>
                  <a:pt x="251" y="202"/>
                  <a:pt x="250" y="199"/>
                </a:cubicBezTo>
                <a:cubicBezTo>
                  <a:pt x="248" y="195"/>
                  <a:pt x="244" y="191"/>
                  <a:pt x="241" y="187"/>
                </a:cubicBezTo>
                <a:cubicBezTo>
                  <a:pt x="237" y="184"/>
                  <a:pt x="232" y="181"/>
                  <a:pt x="228" y="181"/>
                </a:cubicBezTo>
                <a:cubicBezTo>
                  <a:pt x="227" y="181"/>
                  <a:pt x="227" y="181"/>
                  <a:pt x="227" y="181"/>
                </a:cubicBezTo>
                <a:cubicBezTo>
                  <a:pt x="224" y="181"/>
                  <a:pt x="221" y="182"/>
                  <a:pt x="218" y="183"/>
                </a:cubicBezTo>
                <a:cubicBezTo>
                  <a:pt x="215" y="186"/>
                  <a:pt x="213" y="189"/>
                  <a:pt x="212" y="192"/>
                </a:cubicBezTo>
                <a:cubicBezTo>
                  <a:pt x="211" y="193"/>
                  <a:pt x="211" y="194"/>
                  <a:pt x="210" y="195"/>
                </a:cubicBezTo>
                <a:cubicBezTo>
                  <a:pt x="210" y="195"/>
                  <a:pt x="210" y="196"/>
                  <a:pt x="210" y="196"/>
                </a:cubicBezTo>
                <a:cubicBezTo>
                  <a:pt x="210" y="196"/>
                  <a:pt x="210" y="196"/>
                  <a:pt x="210" y="196"/>
                </a:cubicBezTo>
                <a:cubicBezTo>
                  <a:pt x="210" y="196"/>
                  <a:pt x="210" y="196"/>
                  <a:pt x="210" y="196"/>
                </a:cubicBezTo>
                <a:cubicBezTo>
                  <a:pt x="210" y="196"/>
                  <a:pt x="210" y="196"/>
                  <a:pt x="210" y="196"/>
                </a:cubicBezTo>
                <a:cubicBezTo>
                  <a:pt x="210" y="196"/>
                  <a:pt x="210" y="196"/>
                  <a:pt x="210" y="196"/>
                </a:cubicBezTo>
                <a:cubicBezTo>
                  <a:pt x="210" y="196"/>
                  <a:pt x="210" y="196"/>
                  <a:pt x="210" y="196"/>
                </a:cubicBezTo>
                <a:cubicBezTo>
                  <a:pt x="210" y="196"/>
                  <a:pt x="210" y="196"/>
                  <a:pt x="210" y="196"/>
                </a:cubicBezTo>
                <a:cubicBezTo>
                  <a:pt x="210" y="196"/>
                  <a:pt x="210" y="196"/>
                  <a:pt x="210" y="196"/>
                </a:cubicBezTo>
                <a:cubicBezTo>
                  <a:pt x="210" y="196"/>
                  <a:pt x="210" y="196"/>
                  <a:pt x="210" y="196"/>
                </a:cubicBezTo>
                <a:cubicBezTo>
                  <a:pt x="210" y="196"/>
                  <a:pt x="210" y="196"/>
                  <a:pt x="210" y="196"/>
                </a:cubicBezTo>
                <a:cubicBezTo>
                  <a:pt x="210" y="196"/>
                  <a:pt x="210" y="196"/>
                  <a:pt x="210" y="196"/>
                </a:cubicBezTo>
                <a:cubicBezTo>
                  <a:pt x="210" y="196"/>
                  <a:pt x="210" y="196"/>
                  <a:pt x="210" y="196"/>
                </a:cubicBezTo>
                <a:cubicBezTo>
                  <a:pt x="210" y="196"/>
                  <a:pt x="210" y="196"/>
                  <a:pt x="210" y="196"/>
                </a:cubicBezTo>
                <a:cubicBezTo>
                  <a:pt x="210" y="196"/>
                  <a:pt x="210" y="196"/>
                  <a:pt x="210" y="196"/>
                </a:cubicBezTo>
                <a:cubicBezTo>
                  <a:pt x="210" y="196"/>
                  <a:pt x="210" y="196"/>
                  <a:pt x="210" y="196"/>
                </a:cubicBezTo>
                <a:cubicBezTo>
                  <a:pt x="210" y="196"/>
                  <a:pt x="210" y="196"/>
                  <a:pt x="210" y="196"/>
                </a:cubicBezTo>
                <a:cubicBezTo>
                  <a:pt x="210" y="196"/>
                  <a:pt x="210" y="196"/>
                  <a:pt x="210" y="196"/>
                </a:cubicBezTo>
                <a:cubicBezTo>
                  <a:pt x="210" y="196"/>
                  <a:pt x="210" y="196"/>
                  <a:pt x="210" y="196"/>
                </a:cubicBezTo>
                <a:cubicBezTo>
                  <a:pt x="209" y="197"/>
                  <a:pt x="209" y="197"/>
                  <a:pt x="209" y="197"/>
                </a:cubicBezTo>
                <a:cubicBezTo>
                  <a:pt x="210" y="197"/>
                  <a:pt x="210" y="197"/>
                  <a:pt x="210" y="197"/>
                </a:cubicBezTo>
                <a:cubicBezTo>
                  <a:pt x="210" y="194"/>
                  <a:pt x="208" y="192"/>
                  <a:pt x="206" y="190"/>
                </a:cubicBezTo>
                <a:cubicBezTo>
                  <a:pt x="204" y="189"/>
                  <a:pt x="202" y="187"/>
                  <a:pt x="199" y="187"/>
                </a:cubicBezTo>
                <a:cubicBezTo>
                  <a:pt x="197" y="187"/>
                  <a:pt x="196" y="187"/>
                  <a:pt x="194" y="188"/>
                </a:cubicBezTo>
                <a:cubicBezTo>
                  <a:pt x="192" y="189"/>
                  <a:pt x="190" y="192"/>
                  <a:pt x="189" y="195"/>
                </a:cubicBezTo>
                <a:cubicBezTo>
                  <a:pt x="187" y="200"/>
                  <a:pt x="184" y="206"/>
                  <a:pt x="183" y="212"/>
                </a:cubicBezTo>
                <a:cubicBezTo>
                  <a:pt x="181" y="218"/>
                  <a:pt x="179" y="224"/>
                  <a:pt x="178" y="227"/>
                </a:cubicBezTo>
                <a:cubicBezTo>
                  <a:pt x="180" y="227"/>
                  <a:pt x="180" y="227"/>
                  <a:pt x="180" y="227"/>
                </a:cubicBezTo>
                <a:cubicBezTo>
                  <a:pt x="179" y="226"/>
                  <a:pt x="179" y="226"/>
                  <a:pt x="179" y="226"/>
                </a:cubicBezTo>
                <a:cubicBezTo>
                  <a:pt x="178" y="226"/>
                  <a:pt x="177" y="227"/>
                  <a:pt x="176" y="227"/>
                </a:cubicBezTo>
                <a:cubicBezTo>
                  <a:pt x="170" y="228"/>
                  <a:pt x="160" y="227"/>
                  <a:pt x="147" y="228"/>
                </a:cubicBezTo>
                <a:cubicBezTo>
                  <a:pt x="133" y="228"/>
                  <a:pt x="117" y="229"/>
                  <a:pt x="99" y="232"/>
                </a:cubicBezTo>
                <a:cubicBezTo>
                  <a:pt x="73" y="236"/>
                  <a:pt x="53" y="250"/>
                  <a:pt x="38" y="266"/>
                </a:cubicBezTo>
                <a:cubicBezTo>
                  <a:pt x="27" y="278"/>
                  <a:pt x="16" y="293"/>
                  <a:pt x="10" y="303"/>
                </a:cubicBezTo>
                <a:cubicBezTo>
                  <a:pt x="12" y="304"/>
                  <a:pt x="12" y="304"/>
                  <a:pt x="12" y="304"/>
                </a:cubicBezTo>
                <a:cubicBezTo>
                  <a:pt x="12" y="302"/>
                  <a:pt x="12" y="302"/>
                  <a:pt x="12" y="302"/>
                </a:cubicBezTo>
                <a:cubicBezTo>
                  <a:pt x="12" y="302"/>
                  <a:pt x="11" y="302"/>
                  <a:pt x="10" y="301"/>
                </a:cubicBezTo>
                <a:cubicBezTo>
                  <a:pt x="10" y="301"/>
                  <a:pt x="9" y="301"/>
                  <a:pt x="8" y="301"/>
                </a:cubicBezTo>
                <a:cubicBezTo>
                  <a:pt x="4" y="301"/>
                  <a:pt x="1" y="304"/>
                  <a:pt x="0" y="307"/>
                </a:cubicBezTo>
                <a:cubicBezTo>
                  <a:pt x="0" y="308"/>
                  <a:pt x="0" y="309"/>
                  <a:pt x="0" y="310"/>
                </a:cubicBezTo>
                <a:cubicBezTo>
                  <a:pt x="0" y="314"/>
                  <a:pt x="2" y="317"/>
                  <a:pt x="6" y="318"/>
                </a:cubicBezTo>
                <a:cubicBezTo>
                  <a:pt x="6" y="318"/>
                  <a:pt x="6" y="318"/>
                  <a:pt x="6" y="318"/>
                </a:cubicBezTo>
                <a:cubicBezTo>
                  <a:pt x="7" y="318"/>
                  <a:pt x="7" y="318"/>
                  <a:pt x="7" y="318"/>
                </a:cubicBezTo>
                <a:cubicBezTo>
                  <a:pt x="7" y="317"/>
                  <a:pt x="7" y="317"/>
                  <a:pt x="7" y="317"/>
                </a:cubicBezTo>
                <a:cubicBezTo>
                  <a:pt x="6" y="316"/>
                  <a:pt x="6" y="316"/>
                  <a:pt x="6" y="316"/>
                </a:cubicBezTo>
                <a:cubicBezTo>
                  <a:pt x="5" y="317"/>
                  <a:pt x="4" y="318"/>
                  <a:pt x="4" y="319"/>
                </a:cubicBezTo>
                <a:cubicBezTo>
                  <a:pt x="4" y="320"/>
                  <a:pt x="4" y="321"/>
                  <a:pt x="4" y="322"/>
                </a:cubicBezTo>
                <a:cubicBezTo>
                  <a:pt x="4" y="326"/>
                  <a:pt x="6" y="329"/>
                  <a:pt x="10" y="330"/>
                </a:cubicBezTo>
                <a:cubicBezTo>
                  <a:pt x="11" y="330"/>
                  <a:pt x="12" y="331"/>
                  <a:pt x="12" y="331"/>
                </a:cubicBezTo>
                <a:cubicBezTo>
                  <a:pt x="14" y="331"/>
                  <a:pt x="15" y="330"/>
                  <a:pt x="17" y="330"/>
                </a:cubicBezTo>
                <a:cubicBezTo>
                  <a:pt x="16" y="328"/>
                  <a:pt x="16" y="328"/>
                  <a:pt x="16" y="328"/>
                </a:cubicBezTo>
                <a:cubicBezTo>
                  <a:pt x="15" y="329"/>
                  <a:pt x="15" y="329"/>
                  <a:pt x="15" y="329"/>
                </a:cubicBezTo>
                <a:cubicBezTo>
                  <a:pt x="16" y="330"/>
                  <a:pt x="17" y="331"/>
                  <a:pt x="18" y="332"/>
                </a:cubicBezTo>
                <a:cubicBezTo>
                  <a:pt x="23" y="334"/>
                  <a:pt x="32" y="338"/>
                  <a:pt x="40" y="341"/>
                </a:cubicBezTo>
                <a:cubicBezTo>
                  <a:pt x="49" y="344"/>
                  <a:pt x="57" y="347"/>
                  <a:pt x="59" y="348"/>
                </a:cubicBezTo>
                <a:cubicBezTo>
                  <a:pt x="64" y="349"/>
                  <a:pt x="86" y="353"/>
                  <a:pt x="94" y="353"/>
                </a:cubicBezTo>
                <a:cubicBezTo>
                  <a:pt x="95" y="353"/>
                  <a:pt x="95" y="353"/>
                  <a:pt x="95" y="353"/>
                </a:cubicBezTo>
                <a:cubicBezTo>
                  <a:pt x="101" y="352"/>
                  <a:pt x="114" y="352"/>
                  <a:pt x="123" y="341"/>
                </a:cubicBezTo>
                <a:cubicBezTo>
                  <a:pt x="129" y="334"/>
                  <a:pt x="133" y="326"/>
                  <a:pt x="133" y="312"/>
                </a:cubicBezTo>
                <a:cubicBezTo>
                  <a:pt x="133" y="304"/>
                  <a:pt x="132" y="295"/>
                  <a:pt x="129" y="283"/>
                </a:cubicBezTo>
                <a:cubicBezTo>
                  <a:pt x="128" y="283"/>
                  <a:pt x="128" y="283"/>
                  <a:pt x="128" y="283"/>
                </a:cubicBezTo>
                <a:cubicBezTo>
                  <a:pt x="126" y="284"/>
                  <a:pt x="126" y="284"/>
                  <a:pt x="126" y="284"/>
                </a:cubicBezTo>
                <a:cubicBezTo>
                  <a:pt x="126" y="284"/>
                  <a:pt x="126" y="284"/>
                  <a:pt x="127" y="284"/>
                </a:cubicBezTo>
                <a:cubicBezTo>
                  <a:pt x="128" y="288"/>
                  <a:pt x="134" y="304"/>
                  <a:pt x="134" y="317"/>
                </a:cubicBezTo>
                <a:cubicBezTo>
                  <a:pt x="134" y="320"/>
                  <a:pt x="134" y="323"/>
                  <a:pt x="133" y="325"/>
                </a:cubicBezTo>
                <a:cubicBezTo>
                  <a:pt x="131" y="333"/>
                  <a:pt x="128" y="339"/>
                  <a:pt x="124" y="344"/>
                </a:cubicBezTo>
                <a:cubicBezTo>
                  <a:pt x="120" y="348"/>
                  <a:pt x="114" y="352"/>
                  <a:pt x="107" y="354"/>
                </a:cubicBezTo>
                <a:cubicBezTo>
                  <a:pt x="105" y="354"/>
                  <a:pt x="105" y="354"/>
                  <a:pt x="105" y="354"/>
                </a:cubicBezTo>
                <a:cubicBezTo>
                  <a:pt x="106" y="356"/>
                  <a:pt x="106" y="356"/>
                  <a:pt x="106" y="356"/>
                </a:cubicBezTo>
                <a:cubicBezTo>
                  <a:pt x="106" y="357"/>
                  <a:pt x="106" y="357"/>
                  <a:pt x="106" y="357"/>
                </a:cubicBezTo>
                <a:cubicBezTo>
                  <a:pt x="107" y="357"/>
                  <a:pt x="107" y="357"/>
                  <a:pt x="107" y="357"/>
                </a:cubicBezTo>
                <a:cubicBezTo>
                  <a:pt x="115" y="358"/>
                  <a:pt x="123" y="358"/>
                  <a:pt x="131" y="358"/>
                </a:cubicBezTo>
                <a:cubicBezTo>
                  <a:pt x="150" y="358"/>
                  <a:pt x="168" y="357"/>
                  <a:pt x="182" y="354"/>
                </a:cubicBezTo>
                <a:cubicBezTo>
                  <a:pt x="189" y="353"/>
                  <a:pt x="195" y="352"/>
                  <a:pt x="200" y="351"/>
                </a:cubicBezTo>
                <a:cubicBezTo>
                  <a:pt x="205" y="350"/>
                  <a:pt x="208" y="349"/>
                  <a:pt x="210" y="348"/>
                </a:cubicBezTo>
                <a:cubicBezTo>
                  <a:pt x="209" y="347"/>
                  <a:pt x="209" y="347"/>
                  <a:pt x="209" y="347"/>
                </a:cubicBezTo>
                <a:cubicBezTo>
                  <a:pt x="208" y="348"/>
                  <a:pt x="208" y="348"/>
                  <a:pt x="208" y="348"/>
                </a:cubicBezTo>
                <a:cubicBezTo>
                  <a:pt x="211" y="352"/>
                  <a:pt x="217" y="359"/>
                  <a:pt x="224" y="366"/>
                </a:cubicBezTo>
                <a:cubicBezTo>
                  <a:pt x="227" y="369"/>
                  <a:pt x="231" y="371"/>
                  <a:pt x="234" y="373"/>
                </a:cubicBezTo>
                <a:cubicBezTo>
                  <a:pt x="238" y="375"/>
                  <a:pt x="241" y="377"/>
                  <a:pt x="244" y="377"/>
                </a:cubicBezTo>
                <a:cubicBezTo>
                  <a:pt x="245" y="377"/>
                  <a:pt x="247" y="376"/>
                  <a:pt x="248" y="375"/>
                </a:cubicBezTo>
                <a:cubicBezTo>
                  <a:pt x="250" y="374"/>
                  <a:pt x="251" y="372"/>
                  <a:pt x="252" y="370"/>
                </a:cubicBezTo>
                <a:cubicBezTo>
                  <a:pt x="253" y="368"/>
                  <a:pt x="253" y="365"/>
                  <a:pt x="253" y="364"/>
                </a:cubicBezTo>
                <a:cubicBezTo>
                  <a:pt x="253" y="362"/>
                  <a:pt x="253" y="361"/>
                  <a:pt x="253" y="360"/>
                </a:cubicBezTo>
                <a:cubicBezTo>
                  <a:pt x="253" y="359"/>
                  <a:pt x="253" y="358"/>
                  <a:pt x="253" y="357"/>
                </a:cubicBezTo>
                <a:cubicBezTo>
                  <a:pt x="253" y="356"/>
                  <a:pt x="253" y="356"/>
                  <a:pt x="254" y="356"/>
                </a:cubicBezTo>
                <a:cubicBezTo>
                  <a:pt x="253" y="355"/>
                  <a:pt x="253" y="355"/>
                  <a:pt x="253" y="355"/>
                </a:cubicBezTo>
                <a:cubicBezTo>
                  <a:pt x="253" y="356"/>
                  <a:pt x="253" y="356"/>
                  <a:pt x="253" y="356"/>
                </a:cubicBezTo>
                <a:cubicBezTo>
                  <a:pt x="258" y="358"/>
                  <a:pt x="263" y="359"/>
                  <a:pt x="267" y="359"/>
                </a:cubicBezTo>
                <a:cubicBezTo>
                  <a:pt x="275" y="359"/>
                  <a:pt x="282" y="356"/>
                  <a:pt x="285" y="352"/>
                </a:cubicBezTo>
                <a:cubicBezTo>
                  <a:pt x="289" y="348"/>
                  <a:pt x="291" y="342"/>
                  <a:pt x="292" y="338"/>
                </a:cubicBezTo>
                <a:cubicBezTo>
                  <a:pt x="292" y="338"/>
                  <a:pt x="292" y="338"/>
                  <a:pt x="292" y="338"/>
                </a:cubicBezTo>
                <a:cubicBezTo>
                  <a:pt x="292" y="332"/>
                  <a:pt x="289" y="328"/>
                  <a:pt x="285" y="325"/>
                </a:cubicBezTo>
                <a:cubicBezTo>
                  <a:pt x="281" y="322"/>
                  <a:pt x="277" y="319"/>
                  <a:pt x="272" y="317"/>
                </a:cubicBezTo>
                <a:cubicBezTo>
                  <a:pt x="272" y="319"/>
                  <a:pt x="272" y="319"/>
                  <a:pt x="272" y="319"/>
                </a:cubicBezTo>
                <a:cubicBezTo>
                  <a:pt x="272" y="320"/>
                  <a:pt x="272" y="320"/>
                  <a:pt x="272" y="320"/>
                </a:cubicBezTo>
                <a:cubicBezTo>
                  <a:pt x="276" y="318"/>
                  <a:pt x="281" y="314"/>
                  <a:pt x="288" y="309"/>
                </a:cubicBezTo>
                <a:cubicBezTo>
                  <a:pt x="308" y="293"/>
                  <a:pt x="337" y="264"/>
                  <a:pt x="349" y="247"/>
                </a:cubicBezTo>
                <a:cubicBezTo>
                  <a:pt x="356" y="235"/>
                  <a:pt x="362" y="219"/>
                  <a:pt x="367" y="201"/>
                </a:cubicBezTo>
                <a:cubicBezTo>
                  <a:pt x="372" y="184"/>
                  <a:pt x="377" y="166"/>
                  <a:pt x="382" y="152"/>
                </a:cubicBezTo>
                <a:cubicBezTo>
                  <a:pt x="381" y="151"/>
                  <a:pt x="381" y="151"/>
                  <a:pt x="381" y="151"/>
                </a:cubicBezTo>
                <a:cubicBezTo>
                  <a:pt x="382" y="152"/>
                  <a:pt x="382" y="152"/>
                  <a:pt x="382" y="152"/>
                </a:cubicBezTo>
                <a:cubicBezTo>
                  <a:pt x="385" y="146"/>
                  <a:pt x="389" y="138"/>
                  <a:pt x="392" y="131"/>
                </a:cubicBezTo>
                <a:cubicBezTo>
                  <a:pt x="396" y="124"/>
                  <a:pt x="400" y="118"/>
                  <a:pt x="403" y="115"/>
                </a:cubicBezTo>
                <a:cubicBezTo>
                  <a:pt x="403" y="114"/>
                  <a:pt x="403" y="114"/>
                  <a:pt x="403" y="114"/>
                </a:cubicBezTo>
                <a:cubicBezTo>
                  <a:pt x="403" y="114"/>
                  <a:pt x="403" y="114"/>
                  <a:pt x="403" y="114"/>
                </a:cubicBezTo>
                <a:cubicBezTo>
                  <a:pt x="404" y="113"/>
                  <a:pt x="407" y="111"/>
                  <a:pt x="410" y="109"/>
                </a:cubicBezTo>
                <a:cubicBezTo>
                  <a:pt x="419" y="104"/>
                  <a:pt x="436" y="98"/>
                  <a:pt x="456" y="86"/>
                </a:cubicBezTo>
                <a:cubicBezTo>
                  <a:pt x="476" y="75"/>
                  <a:pt x="479" y="59"/>
                  <a:pt x="479" y="51"/>
                </a:cubicBezTo>
                <a:cubicBezTo>
                  <a:pt x="479" y="48"/>
                  <a:pt x="479" y="46"/>
                  <a:pt x="479" y="46"/>
                </a:cubicBezTo>
                <a:cubicBezTo>
                  <a:pt x="478" y="44"/>
                  <a:pt x="478" y="44"/>
                  <a:pt x="478" y="44"/>
                </a:cubicBezTo>
                <a:cubicBezTo>
                  <a:pt x="476" y="45"/>
                  <a:pt x="476" y="45"/>
                  <a:pt x="476" y="45"/>
                </a:cubicBezTo>
                <a:cubicBezTo>
                  <a:pt x="477" y="46"/>
                  <a:pt x="477" y="46"/>
                  <a:pt x="477" y="46"/>
                </a:cubicBezTo>
                <a:cubicBezTo>
                  <a:pt x="476" y="47"/>
                  <a:pt x="476" y="47"/>
                  <a:pt x="476" y="47"/>
                </a:cubicBezTo>
                <a:cubicBezTo>
                  <a:pt x="476" y="47"/>
                  <a:pt x="476" y="47"/>
                  <a:pt x="476" y="47"/>
                </a:cubicBezTo>
                <a:cubicBezTo>
                  <a:pt x="476" y="47"/>
                  <a:pt x="476" y="49"/>
                  <a:pt x="476" y="51"/>
                </a:cubicBezTo>
                <a:cubicBezTo>
                  <a:pt x="476" y="58"/>
                  <a:pt x="474" y="72"/>
                  <a:pt x="454" y="84"/>
                </a:cubicBezTo>
                <a:cubicBezTo>
                  <a:pt x="441" y="92"/>
                  <a:pt x="429" y="97"/>
                  <a:pt x="420" y="101"/>
                </a:cubicBezTo>
                <a:cubicBezTo>
                  <a:pt x="415" y="103"/>
                  <a:pt x="411" y="105"/>
                  <a:pt x="408" y="107"/>
                </a:cubicBezTo>
                <a:cubicBezTo>
                  <a:pt x="405" y="108"/>
                  <a:pt x="402" y="110"/>
                  <a:pt x="401" y="113"/>
                </a:cubicBezTo>
                <a:cubicBezTo>
                  <a:pt x="402" y="113"/>
                  <a:pt x="402" y="113"/>
                  <a:pt x="402" y="113"/>
                </a:cubicBezTo>
                <a:cubicBezTo>
                  <a:pt x="401" y="112"/>
                  <a:pt x="401" y="112"/>
                  <a:pt x="401" y="112"/>
                </a:cubicBezTo>
                <a:cubicBezTo>
                  <a:pt x="397" y="116"/>
                  <a:pt x="393" y="123"/>
                  <a:pt x="390" y="130"/>
                </a:cubicBezTo>
                <a:cubicBezTo>
                  <a:pt x="386" y="137"/>
                  <a:pt x="382" y="144"/>
                  <a:pt x="380" y="151"/>
                </a:cubicBezTo>
                <a:cubicBezTo>
                  <a:pt x="380" y="151"/>
                  <a:pt x="380" y="151"/>
                  <a:pt x="380" y="151"/>
                </a:cubicBezTo>
                <a:cubicBezTo>
                  <a:pt x="380" y="151"/>
                  <a:pt x="380" y="151"/>
                  <a:pt x="380" y="151"/>
                </a:cubicBezTo>
                <a:cubicBezTo>
                  <a:pt x="374" y="165"/>
                  <a:pt x="370" y="183"/>
                  <a:pt x="364" y="200"/>
                </a:cubicBezTo>
                <a:cubicBezTo>
                  <a:pt x="359" y="218"/>
                  <a:pt x="353" y="234"/>
                  <a:pt x="346" y="245"/>
                </a:cubicBezTo>
                <a:cubicBezTo>
                  <a:pt x="339" y="256"/>
                  <a:pt x="323" y="273"/>
                  <a:pt x="308" y="287"/>
                </a:cubicBezTo>
                <a:cubicBezTo>
                  <a:pt x="300" y="295"/>
                  <a:pt x="293" y="301"/>
                  <a:pt x="286" y="307"/>
                </a:cubicBezTo>
                <a:cubicBezTo>
                  <a:pt x="280" y="312"/>
                  <a:pt x="274" y="316"/>
                  <a:pt x="271" y="318"/>
                </a:cubicBezTo>
                <a:cubicBezTo>
                  <a:pt x="268" y="319"/>
                  <a:pt x="268" y="319"/>
                  <a:pt x="268" y="319"/>
                </a:cubicBezTo>
                <a:cubicBezTo>
                  <a:pt x="271" y="320"/>
                  <a:pt x="271" y="320"/>
                  <a:pt x="271" y="320"/>
                </a:cubicBezTo>
                <a:cubicBezTo>
                  <a:pt x="275" y="322"/>
                  <a:pt x="280" y="324"/>
                  <a:pt x="283" y="327"/>
                </a:cubicBezTo>
                <a:cubicBezTo>
                  <a:pt x="287" y="330"/>
                  <a:pt x="289" y="334"/>
                  <a:pt x="289" y="338"/>
                </a:cubicBezTo>
                <a:cubicBezTo>
                  <a:pt x="289" y="338"/>
                  <a:pt x="289" y="338"/>
                  <a:pt x="289" y="338"/>
                </a:cubicBezTo>
                <a:cubicBezTo>
                  <a:pt x="289" y="341"/>
                  <a:pt x="287" y="346"/>
                  <a:pt x="283" y="350"/>
                </a:cubicBezTo>
                <a:cubicBezTo>
                  <a:pt x="280" y="353"/>
                  <a:pt x="275" y="356"/>
                  <a:pt x="267" y="356"/>
                </a:cubicBezTo>
                <a:cubicBezTo>
                  <a:pt x="263" y="356"/>
                  <a:pt x="259" y="355"/>
                  <a:pt x="254" y="353"/>
                </a:cubicBezTo>
                <a:cubicBezTo>
                  <a:pt x="253" y="353"/>
                  <a:pt x="253" y="353"/>
                  <a:pt x="253" y="353"/>
                </a:cubicBezTo>
                <a:cubicBezTo>
                  <a:pt x="253" y="353"/>
                  <a:pt x="253" y="353"/>
                  <a:pt x="253" y="353"/>
                </a:cubicBezTo>
                <a:cubicBezTo>
                  <a:pt x="251" y="354"/>
                  <a:pt x="250" y="355"/>
                  <a:pt x="250" y="356"/>
                </a:cubicBezTo>
                <a:cubicBezTo>
                  <a:pt x="250" y="357"/>
                  <a:pt x="250" y="359"/>
                  <a:pt x="250" y="360"/>
                </a:cubicBezTo>
                <a:cubicBezTo>
                  <a:pt x="250" y="361"/>
                  <a:pt x="250" y="362"/>
                  <a:pt x="250" y="364"/>
                </a:cubicBezTo>
                <a:cubicBezTo>
                  <a:pt x="250" y="365"/>
                  <a:pt x="250" y="367"/>
                  <a:pt x="249" y="369"/>
                </a:cubicBezTo>
                <a:cubicBezTo>
                  <a:pt x="248" y="370"/>
                  <a:pt x="248" y="372"/>
                  <a:pt x="246" y="373"/>
                </a:cubicBezTo>
                <a:cubicBezTo>
                  <a:pt x="245" y="374"/>
                  <a:pt x="245" y="374"/>
                  <a:pt x="244" y="374"/>
                </a:cubicBezTo>
                <a:cubicBezTo>
                  <a:pt x="242" y="374"/>
                  <a:pt x="239" y="373"/>
                  <a:pt x="236" y="371"/>
                </a:cubicBezTo>
                <a:cubicBezTo>
                  <a:pt x="226" y="365"/>
                  <a:pt x="215" y="353"/>
                  <a:pt x="210" y="346"/>
                </a:cubicBezTo>
                <a:cubicBezTo>
                  <a:pt x="209" y="345"/>
                  <a:pt x="209" y="345"/>
                  <a:pt x="209" y="345"/>
                </a:cubicBezTo>
                <a:cubicBezTo>
                  <a:pt x="208" y="345"/>
                  <a:pt x="208" y="345"/>
                  <a:pt x="208" y="345"/>
                </a:cubicBezTo>
                <a:cubicBezTo>
                  <a:pt x="207" y="346"/>
                  <a:pt x="204" y="347"/>
                  <a:pt x="199" y="348"/>
                </a:cubicBezTo>
                <a:cubicBezTo>
                  <a:pt x="186" y="351"/>
                  <a:pt x="159" y="355"/>
                  <a:pt x="131" y="355"/>
                </a:cubicBezTo>
                <a:cubicBezTo>
                  <a:pt x="123" y="355"/>
                  <a:pt x="115" y="355"/>
                  <a:pt x="107" y="354"/>
                </a:cubicBezTo>
                <a:cubicBezTo>
                  <a:pt x="107" y="356"/>
                  <a:pt x="107" y="356"/>
                  <a:pt x="107" y="356"/>
                </a:cubicBezTo>
                <a:cubicBezTo>
                  <a:pt x="109" y="356"/>
                  <a:pt x="109" y="356"/>
                  <a:pt x="109" y="356"/>
                </a:cubicBezTo>
                <a:cubicBezTo>
                  <a:pt x="109" y="355"/>
                  <a:pt x="109" y="355"/>
                  <a:pt x="109" y="355"/>
                </a:cubicBezTo>
                <a:cubicBezTo>
                  <a:pt x="107" y="355"/>
                  <a:pt x="107" y="355"/>
                  <a:pt x="107" y="355"/>
                </a:cubicBezTo>
                <a:cubicBezTo>
                  <a:pt x="107" y="357"/>
                  <a:pt x="107" y="357"/>
                  <a:pt x="107" y="357"/>
                </a:cubicBezTo>
                <a:cubicBezTo>
                  <a:pt x="115" y="355"/>
                  <a:pt x="121" y="351"/>
                  <a:pt x="126" y="346"/>
                </a:cubicBezTo>
                <a:cubicBezTo>
                  <a:pt x="131" y="340"/>
                  <a:pt x="134" y="334"/>
                  <a:pt x="136" y="326"/>
                </a:cubicBezTo>
                <a:cubicBezTo>
                  <a:pt x="137" y="323"/>
                  <a:pt x="137" y="320"/>
                  <a:pt x="137" y="317"/>
                </a:cubicBezTo>
                <a:cubicBezTo>
                  <a:pt x="137" y="301"/>
                  <a:pt x="129" y="283"/>
                  <a:pt x="129" y="282"/>
                </a:cubicBezTo>
                <a:cubicBezTo>
                  <a:pt x="126" y="283"/>
                  <a:pt x="126" y="283"/>
                  <a:pt x="126" y="283"/>
                </a:cubicBezTo>
                <a:cubicBezTo>
                  <a:pt x="129" y="295"/>
                  <a:pt x="130" y="304"/>
                  <a:pt x="130" y="312"/>
                </a:cubicBezTo>
                <a:cubicBezTo>
                  <a:pt x="130" y="325"/>
                  <a:pt x="126" y="333"/>
                  <a:pt x="121" y="339"/>
                </a:cubicBezTo>
                <a:cubicBezTo>
                  <a:pt x="113" y="349"/>
                  <a:pt x="101" y="349"/>
                  <a:pt x="95" y="350"/>
                </a:cubicBezTo>
                <a:cubicBezTo>
                  <a:pt x="94" y="350"/>
                  <a:pt x="94" y="350"/>
                  <a:pt x="94" y="350"/>
                </a:cubicBezTo>
                <a:cubicBezTo>
                  <a:pt x="87" y="350"/>
                  <a:pt x="64" y="346"/>
                  <a:pt x="60" y="345"/>
                </a:cubicBezTo>
                <a:cubicBezTo>
                  <a:pt x="59" y="345"/>
                  <a:pt x="55" y="344"/>
                  <a:pt x="52" y="342"/>
                </a:cubicBezTo>
                <a:cubicBezTo>
                  <a:pt x="46" y="340"/>
                  <a:pt x="38" y="337"/>
                  <a:pt x="31" y="334"/>
                </a:cubicBezTo>
                <a:cubicBezTo>
                  <a:pt x="27" y="333"/>
                  <a:pt x="24" y="331"/>
                  <a:pt x="22" y="330"/>
                </a:cubicBezTo>
                <a:cubicBezTo>
                  <a:pt x="19" y="329"/>
                  <a:pt x="17" y="328"/>
                  <a:pt x="17" y="327"/>
                </a:cubicBezTo>
                <a:cubicBezTo>
                  <a:pt x="16" y="326"/>
                  <a:pt x="16" y="326"/>
                  <a:pt x="16" y="326"/>
                </a:cubicBezTo>
                <a:cubicBezTo>
                  <a:pt x="15" y="327"/>
                  <a:pt x="15" y="327"/>
                  <a:pt x="15" y="327"/>
                </a:cubicBezTo>
                <a:cubicBezTo>
                  <a:pt x="14" y="327"/>
                  <a:pt x="13" y="328"/>
                  <a:pt x="12" y="328"/>
                </a:cubicBezTo>
                <a:cubicBezTo>
                  <a:pt x="12" y="328"/>
                  <a:pt x="11" y="327"/>
                  <a:pt x="11" y="327"/>
                </a:cubicBezTo>
                <a:cubicBezTo>
                  <a:pt x="8" y="327"/>
                  <a:pt x="7" y="324"/>
                  <a:pt x="7" y="322"/>
                </a:cubicBezTo>
                <a:cubicBezTo>
                  <a:pt x="7" y="321"/>
                  <a:pt x="7" y="321"/>
                  <a:pt x="7" y="320"/>
                </a:cubicBezTo>
                <a:cubicBezTo>
                  <a:pt x="7" y="319"/>
                  <a:pt x="8" y="318"/>
                  <a:pt x="8" y="318"/>
                </a:cubicBezTo>
                <a:cubicBezTo>
                  <a:pt x="10" y="316"/>
                  <a:pt x="10" y="316"/>
                  <a:pt x="10" y="316"/>
                </a:cubicBezTo>
                <a:cubicBezTo>
                  <a:pt x="6" y="315"/>
                  <a:pt x="6" y="315"/>
                  <a:pt x="6" y="315"/>
                </a:cubicBezTo>
                <a:cubicBezTo>
                  <a:pt x="6" y="317"/>
                  <a:pt x="6" y="317"/>
                  <a:pt x="6" y="317"/>
                </a:cubicBezTo>
                <a:cubicBezTo>
                  <a:pt x="7" y="315"/>
                  <a:pt x="7" y="315"/>
                  <a:pt x="7" y="315"/>
                </a:cubicBezTo>
                <a:cubicBezTo>
                  <a:pt x="4" y="314"/>
                  <a:pt x="3" y="312"/>
                  <a:pt x="3" y="310"/>
                </a:cubicBezTo>
                <a:cubicBezTo>
                  <a:pt x="3" y="309"/>
                  <a:pt x="3" y="309"/>
                  <a:pt x="3" y="308"/>
                </a:cubicBezTo>
                <a:cubicBezTo>
                  <a:pt x="3" y="306"/>
                  <a:pt x="6" y="304"/>
                  <a:pt x="8" y="304"/>
                </a:cubicBezTo>
                <a:cubicBezTo>
                  <a:pt x="9" y="304"/>
                  <a:pt x="9" y="304"/>
                  <a:pt x="10" y="304"/>
                </a:cubicBezTo>
                <a:cubicBezTo>
                  <a:pt x="10" y="304"/>
                  <a:pt x="10" y="305"/>
                  <a:pt x="11" y="305"/>
                </a:cubicBezTo>
                <a:cubicBezTo>
                  <a:pt x="12" y="306"/>
                  <a:pt x="12" y="306"/>
                  <a:pt x="12" y="306"/>
                </a:cubicBezTo>
                <a:cubicBezTo>
                  <a:pt x="13" y="304"/>
                  <a:pt x="13" y="304"/>
                  <a:pt x="13" y="304"/>
                </a:cubicBezTo>
                <a:cubicBezTo>
                  <a:pt x="19" y="295"/>
                  <a:pt x="29" y="280"/>
                  <a:pt x="41" y="268"/>
                </a:cubicBezTo>
                <a:cubicBezTo>
                  <a:pt x="55" y="253"/>
                  <a:pt x="75" y="239"/>
                  <a:pt x="100" y="235"/>
                </a:cubicBezTo>
                <a:cubicBezTo>
                  <a:pt x="120" y="231"/>
                  <a:pt x="138" y="231"/>
                  <a:pt x="152" y="231"/>
                </a:cubicBezTo>
                <a:cubicBezTo>
                  <a:pt x="159" y="231"/>
                  <a:pt x="165" y="231"/>
                  <a:pt x="170" y="230"/>
                </a:cubicBezTo>
                <a:cubicBezTo>
                  <a:pt x="172" y="230"/>
                  <a:pt x="174" y="230"/>
                  <a:pt x="176" y="230"/>
                </a:cubicBezTo>
                <a:cubicBezTo>
                  <a:pt x="178" y="230"/>
                  <a:pt x="179" y="229"/>
                  <a:pt x="180" y="229"/>
                </a:cubicBezTo>
                <a:cubicBezTo>
                  <a:pt x="181" y="228"/>
                  <a:pt x="181" y="228"/>
                  <a:pt x="181" y="228"/>
                </a:cubicBezTo>
                <a:cubicBezTo>
                  <a:pt x="181" y="228"/>
                  <a:pt x="181" y="228"/>
                  <a:pt x="181" y="228"/>
                </a:cubicBezTo>
                <a:cubicBezTo>
                  <a:pt x="183" y="224"/>
                  <a:pt x="185" y="215"/>
                  <a:pt x="187" y="207"/>
                </a:cubicBezTo>
                <a:cubicBezTo>
                  <a:pt x="189" y="203"/>
                  <a:pt x="190" y="199"/>
                  <a:pt x="192" y="196"/>
                </a:cubicBezTo>
                <a:cubicBezTo>
                  <a:pt x="193" y="193"/>
                  <a:pt x="194" y="191"/>
                  <a:pt x="196" y="191"/>
                </a:cubicBezTo>
                <a:cubicBezTo>
                  <a:pt x="197" y="190"/>
                  <a:pt x="198" y="190"/>
                  <a:pt x="199" y="190"/>
                </a:cubicBezTo>
                <a:cubicBezTo>
                  <a:pt x="201" y="190"/>
                  <a:pt x="203" y="191"/>
                  <a:pt x="204" y="193"/>
                </a:cubicBezTo>
                <a:cubicBezTo>
                  <a:pt x="206" y="194"/>
                  <a:pt x="207" y="196"/>
                  <a:pt x="207" y="197"/>
                </a:cubicBezTo>
                <a:cubicBezTo>
                  <a:pt x="207" y="198"/>
                  <a:pt x="207" y="198"/>
                  <a:pt x="207" y="198"/>
                </a:cubicBezTo>
                <a:cubicBezTo>
                  <a:pt x="208" y="198"/>
                  <a:pt x="208" y="198"/>
                  <a:pt x="208" y="198"/>
                </a:cubicBezTo>
                <a:cubicBezTo>
                  <a:pt x="208" y="198"/>
                  <a:pt x="209" y="199"/>
                  <a:pt x="210" y="199"/>
                </a:cubicBezTo>
                <a:cubicBezTo>
                  <a:pt x="211" y="199"/>
                  <a:pt x="211" y="198"/>
                  <a:pt x="212" y="198"/>
                </a:cubicBezTo>
                <a:cubicBezTo>
                  <a:pt x="213" y="197"/>
                  <a:pt x="213" y="195"/>
                  <a:pt x="214" y="194"/>
                </a:cubicBezTo>
                <a:cubicBezTo>
                  <a:pt x="215" y="192"/>
                  <a:pt x="217" y="189"/>
                  <a:pt x="219" y="187"/>
                </a:cubicBezTo>
                <a:cubicBezTo>
                  <a:pt x="221" y="185"/>
                  <a:pt x="223" y="184"/>
                  <a:pt x="227" y="184"/>
                </a:cubicBezTo>
                <a:cubicBezTo>
                  <a:pt x="227" y="184"/>
                  <a:pt x="227" y="184"/>
                  <a:pt x="227" y="184"/>
                </a:cubicBezTo>
                <a:cubicBezTo>
                  <a:pt x="232" y="184"/>
                  <a:pt x="238" y="188"/>
                  <a:pt x="242" y="193"/>
                </a:cubicBezTo>
                <a:cubicBezTo>
                  <a:pt x="244" y="196"/>
                  <a:pt x="246" y="198"/>
                  <a:pt x="247" y="201"/>
                </a:cubicBezTo>
                <a:cubicBezTo>
                  <a:pt x="248" y="203"/>
                  <a:pt x="249" y="205"/>
                  <a:pt x="249" y="206"/>
                </a:cubicBezTo>
                <a:cubicBezTo>
                  <a:pt x="249" y="208"/>
                  <a:pt x="249" y="208"/>
                  <a:pt x="249" y="208"/>
                </a:cubicBezTo>
                <a:cubicBezTo>
                  <a:pt x="251" y="207"/>
                  <a:pt x="251" y="207"/>
                  <a:pt x="251" y="207"/>
                </a:cubicBezTo>
                <a:cubicBezTo>
                  <a:pt x="254" y="206"/>
                  <a:pt x="270" y="199"/>
                  <a:pt x="287" y="189"/>
                </a:cubicBezTo>
                <a:cubicBezTo>
                  <a:pt x="305" y="179"/>
                  <a:pt x="324" y="167"/>
                  <a:pt x="333" y="154"/>
                </a:cubicBezTo>
                <a:cubicBezTo>
                  <a:pt x="333" y="154"/>
                  <a:pt x="333" y="154"/>
                  <a:pt x="333" y="154"/>
                </a:cubicBezTo>
                <a:cubicBezTo>
                  <a:pt x="333" y="154"/>
                  <a:pt x="333" y="154"/>
                  <a:pt x="333" y="154"/>
                </a:cubicBezTo>
                <a:cubicBezTo>
                  <a:pt x="348" y="128"/>
                  <a:pt x="356" y="104"/>
                  <a:pt x="358" y="81"/>
                </a:cubicBezTo>
                <a:cubicBezTo>
                  <a:pt x="359" y="69"/>
                  <a:pt x="359" y="60"/>
                  <a:pt x="360" y="51"/>
                </a:cubicBezTo>
                <a:cubicBezTo>
                  <a:pt x="361" y="43"/>
                  <a:pt x="363" y="35"/>
                  <a:pt x="368" y="27"/>
                </a:cubicBezTo>
                <a:cubicBezTo>
                  <a:pt x="373" y="18"/>
                  <a:pt x="377" y="13"/>
                  <a:pt x="379" y="9"/>
                </a:cubicBezTo>
                <a:cubicBezTo>
                  <a:pt x="381" y="7"/>
                  <a:pt x="382" y="6"/>
                  <a:pt x="383" y="5"/>
                </a:cubicBezTo>
                <a:cubicBezTo>
                  <a:pt x="384" y="4"/>
                  <a:pt x="384" y="4"/>
                  <a:pt x="384" y="4"/>
                </a:cubicBezTo>
                <a:cubicBezTo>
                  <a:pt x="384" y="2"/>
                  <a:pt x="384" y="2"/>
                  <a:pt x="384" y="2"/>
                </a:cubicBezTo>
                <a:cubicBezTo>
                  <a:pt x="382" y="3"/>
                  <a:pt x="382" y="3"/>
                  <a:pt x="382" y="3"/>
                </a:cubicBezTo>
                <a:cubicBezTo>
                  <a:pt x="382" y="3"/>
                  <a:pt x="383" y="6"/>
                  <a:pt x="384" y="9"/>
                </a:cubicBezTo>
                <a:cubicBezTo>
                  <a:pt x="385" y="11"/>
                  <a:pt x="385" y="12"/>
                  <a:pt x="386" y="14"/>
                </a:cubicBezTo>
                <a:cubicBezTo>
                  <a:pt x="386" y="14"/>
                  <a:pt x="386" y="15"/>
                  <a:pt x="386" y="15"/>
                </a:cubicBezTo>
                <a:cubicBezTo>
                  <a:pt x="387" y="16"/>
                  <a:pt x="387" y="16"/>
                  <a:pt x="387" y="17"/>
                </a:cubicBezTo>
                <a:cubicBezTo>
                  <a:pt x="388" y="16"/>
                  <a:pt x="388" y="16"/>
                  <a:pt x="388" y="16"/>
                </a:cubicBezTo>
                <a:cubicBezTo>
                  <a:pt x="387" y="17"/>
                  <a:pt x="387" y="17"/>
                  <a:pt x="387" y="17"/>
                </a:cubicBezTo>
                <a:cubicBezTo>
                  <a:pt x="387" y="17"/>
                  <a:pt x="387" y="17"/>
                  <a:pt x="387" y="17"/>
                </a:cubicBezTo>
                <a:cubicBezTo>
                  <a:pt x="388" y="16"/>
                  <a:pt x="388" y="16"/>
                  <a:pt x="388" y="16"/>
                </a:cubicBezTo>
                <a:cubicBezTo>
                  <a:pt x="387" y="17"/>
                  <a:pt x="387" y="17"/>
                  <a:pt x="387" y="17"/>
                </a:cubicBezTo>
                <a:cubicBezTo>
                  <a:pt x="387" y="17"/>
                  <a:pt x="387" y="17"/>
                  <a:pt x="387" y="17"/>
                </a:cubicBezTo>
                <a:cubicBezTo>
                  <a:pt x="388" y="17"/>
                  <a:pt x="388" y="19"/>
                  <a:pt x="389" y="21"/>
                </a:cubicBezTo>
                <a:cubicBezTo>
                  <a:pt x="389" y="21"/>
                  <a:pt x="389" y="21"/>
                  <a:pt x="389" y="21"/>
                </a:cubicBezTo>
                <a:cubicBezTo>
                  <a:pt x="390" y="21"/>
                  <a:pt x="390" y="21"/>
                  <a:pt x="390" y="21"/>
                </a:cubicBezTo>
                <a:cubicBezTo>
                  <a:pt x="393" y="27"/>
                  <a:pt x="396" y="33"/>
                  <a:pt x="396" y="37"/>
                </a:cubicBezTo>
                <a:cubicBezTo>
                  <a:pt x="396" y="37"/>
                  <a:pt x="396" y="37"/>
                  <a:pt x="396" y="37"/>
                </a:cubicBezTo>
                <a:cubicBezTo>
                  <a:pt x="396" y="38"/>
                  <a:pt x="396" y="38"/>
                  <a:pt x="396" y="38"/>
                </a:cubicBezTo>
                <a:cubicBezTo>
                  <a:pt x="396" y="40"/>
                  <a:pt x="395" y="45"/>
                  <a:pt x="394" y="50"/>
                </a:cubicBezTo>
                <a:cubicBezTo>
                  <a:pt x="394" y="52"/>
                  <a:pt x="393" y="54"/>
                  <a:pt x="392" y="56"/>
                </a:cubicBezTo>
                <a:cubicBezTo>
                  <a:pt x="392" y="58"/>
                  <a:pt x="391" y="59"/>
                  <a:pt x="391" y="60"/>
                </a:cubicBezTo>
                <a:cubicBezTo>
                  <a:pt x="393" y="62"/>
                  <a:pt x="393" y="62"/>
                  <a:pt x="393" y="62"/>
                </a:cubicBezTo>
                <a:cubicBezTo>
                  <a:pt x="393" y="61"/>
                  <a:pt x="396" y="59"/>
                  <a:pt x="400" y="58"/>
                </a:cubicBezTo>
                <a:cubicBezTo>
                  <a:pt x="403" y="56"/>
                  <a:pt x="408" y="54"/>
                  <a:pt x="413" y="53"/>
                </a:cubicBezTo>
                <a:cubicBezTo>
                  <a:pt x="416" y="52"/>
                  <a:pt x="420" y="52"/>
                  <a:pt x="423" y="52"/>
                </a:cubicBezTo>
                <a:cubicBezTo>
                  <a:pt x="431" y="52"/>
                  <a:pt x="440" y="53"/>
                  <a:pt x="451" y="53"/>
                </a:cubicBezTo>
                <a:cubicBezTo>
                  <a:pt x="455" y="53"/>
                  <a:pt x="458" y="53"/>
                  <a:pt x="462" y="53"/>
                </a:cubicBezTo>
                <a:cubicBezTo>
                  <a:pt x="473" y="52"/>
                  <a:pt x="478" y="48"/>
                  <a:pt x="478" y="47"/>
                </a:cubicBezTo>
                <a:cubicBezTo>
                  <a:pt x="477" y="46"/>
                  <a:pt x="477" y="46"/>
                  <a:pt x="477" y="46"/>
                </a:cubicBezTo>
                <a:cubicBezTo>
                  <a:pt x="476" y="47"/>
                  <a:pt x="476" y="47"/>
                  <a:pt x="476" y="47"/>
                </a:cubicBezTo>
                <a:lnTo>
                  <a:pt x="477" y="46"/>
                </a:lnTo>
                <a:close/>
                <a:moveTo>
                  <a:pt x="84" y="290"/>
                </a:moveTo>
                <a:cubicBezTo>
                  <a:pt x="84" y="288"/>
                  <a:pt x="84" y="288"/>
                  <a:pt x="84" y="288"/>
                </a:cubicBezTo>
                <a:cubicBezTo>
                  <a:pt x="80" y="288"/>
                  <a:pt x="77" y="285"/>
                  <a:pt x="77" y="281"/>
                </a:cubicBezTo>
                <a:cubicBezTo>
                  <a:pt x="77" y="278"/>
                  <a:pt x="80" y="275"/>
                  <a:pt x="84" y="275"/>
                </a:cubicBezTo>
                <a:cubicBezTo>
                  <a:pt x="88" y="275"/>
                  <a:pt x="91" y="278"/>
                  <a:pt x="91" y="281"/>
                </a:cubicBezTo>
                <a:cubicBezTo>
                  <a:pt x="91" y="285"/>
                  <a:pt x="88" y="288"/>
                  <a:pt x="84" y="288"/>
                </a:cubicBezTo>
                <a:cubicBezTo>
                  <a:pt x="84" y="290"/>
                  <a:pt x="84" y="290"/>
                  <a:pt x="84" y="290"/>
                </a:cubicBezTo>
                <a:cubicBezTo>
                  <a:pt x="84" y="291"/>
                  <a:pt x="84" y="291"/>
                  <a:pt x="84" y="291"/>
                </a:cubicBezTo>
                <a:cubicBezTo>
                  <a:pt x="89" y="291"/>
                  <a:pt x="94" y="287"/>
                  <a:pt x="94" y="281"/>
                </a:cubicBezTo>
                <a:cubicBezTo>
                  <a:pt x="94" y="276"/>
                  <a:pt x="89" y="272"/>
                  <a:pt x="84" y="272"/>
                </a:cubicBezTo>
                <a:cubicBezTo>
                  <a:pt x="78" y="272"/>
                  <a:pt x="74" y="276"/>
                  <a:pt x="74" y="281"/>
                </a:cubicBezTo>
                <a:cubicBezTo>
                  <a:pt x="74" y="287"/>
                  <a:pt x="78" y="291"/>
                  <a:pt x="84" y="291"/>
                </a:cubicBezTo>
                <a:lnTo>
                  <a:pt x="84" y="290"/>
                </a:lnTo>
                <a:close/>
              </a:path>
            </a:pathLst>
          </a:custGeom>
          <a:solidFill>
            <a:srgbClr val="07194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443" name="PA_任意多边形 375"/>
          <p:cNvSpPr>
            <a:spLocks noEditPoints="1"/>
          </p:cNvSpPr>
          <p:nvPr>
            <p:custDataLst>
              <p:tags r:id="rId193"/>
            </p:custDataLst>
          </p:nvPr>
        </p:nvSpPr>
        <p:spPr bwMode="auto">
          <a:xfrm>
            <a:off x="11445875" y="6145213"/>
            <a:ext cx="798513" cy="150813"/>
          </a:xfrm>
          <a:custGeom>
            <a:avLst/>
            <a:gdLst>
              <a:gd name="T0" fmla="*/ 271 w 335"/>
              <a:gd name="T1" fmla="*/ 0 h 63"/>
              <a:gd name="T2" fmla="*/ 131 w 335"/>
              <a:gd name="T3" fmla="*/ 0 h 63"/>
              <a:gd name="T4" fmla="*/ 118 w 335"/>
              <a:gd name="T5" fmla="*/ 13 h 63"/>
              <a:gd name="T6" fmla="*/ 131 w 335"/>
              <a:gd name="T7" fmla="*/ 25 h 63"/>
              <a:gd name="T8" fmla="*/ 143 w 335"/>
              <a:gd name="T9" fmla="*/ 25 h 63"/>
              <a:gd name="T10" fmla="*/ 143 w 335"/>
              <a:gd name="T11" fmla="*/ 38 h 63"/>
              <a:gd name="T12" fmla="*/ 49 w 335"/>
              <a:gd name="T13" fmla="*/ 38 h 63"/>
              <a:gd name="T14" fmla="*/ 34 w 335"/>
              <a:gd name="T15" fmla="*/ 49 h 63"/>
              <a:gd name="T16" fmla="*/ 49 w 335"/>
              <a:gd name="T17" fmla="*/ 63 h 63"/>
              <a:gd name="T18" fmla="*/ 323 w 335"/>
              <a:gd name="T19" fmla="*/ 63 h 63"/>
              <a:gd name="T20" fmla="*/ 335 w 335"/>
              <a:gd name="T21" fmla="*/ 49 h 63"/>
              <a:gd name="T22" fmla="*/ 323 w 335"/>
              <a:gd name="T23" fmla="*/ 38 h 63"/>
              <a:gd name="T24" fmla="*/ 227 w 335"/>
              <a:gd name="T25" fmla="*/ 38 h 63"/>
              <a:gd name="T26" fmla="*/ 227 w 335"/>
              <a:gd name="T27" fmla="*/ 25 h 63"/>
              <a:gd name="T28" fmla="*/ 271 w 335"/>
              <a:gd name="T29" fmla="*/ 25 h 63"/>
              <a:gd name="T30" fmla="*/ 286 w 335"/>
              <a:gd name="T31" fmla="*/ 13 h 63"/>
              <a:gd name="T32" fmla="*/ 271 w 335"/>
              <a:gd name="T33" fmla="*/ 0 h 63"/>
              <a:gd name="T34" fmla="*/ 94 w 335"/>
              <a:gd name="T35" fmla="*/ 0 h 63"/>
              <a:gd name="T36" fmla="*/ 12 w 335"/>
              <a:gd name="T37" fmla="*/ 0 h 63"/>
              <a:gd name="T38" fmla="*/ 0 w 335"/>
              <a:gd name="T39" fmla="*/ 13 h 63"/>
              <a:gd name="T40" fmla="*/ 12 w 335"/>
              <a:gd name="T41" fmla="*/ 25 h 63"/>
              <a:gd name="T42" fmla="*/ 94 w 335"/>
              <a:gd name="T43" fmla="*/ 25 h 63"/>
              <a:gd name="T44" fmla="*/ 106 w 335"/>
              <a:gd name="T45" fmla="*/ 13 h 63"/>
              <a:gd name="T46" fmla="*/ 94 w 335"/>
              <a:gd name="T47" fmla="*/ 0 h 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335" h="63">
                <a:moveTo>
                  <a:pt x="271" y="0"/>
                </a:moveTo>
                <a:cubicBezTo>
                  <a:pt x="131" y="0"/>
                  <a:pt x="131" y="0"/>
                  <a:pt x="131" y="0"/>
                </a:cubicBezTo>
                <a:cubicBezTo>
                  <a:pt x="123" y="0"/>
                  <a:pt x="118" y="6"/>
                  <a:pt x="118" y="13"/>
                </a:cubicBezTo>
                <a:cubicBezTo>
                  <a:pt x="118" y="20"/>
                  <a:pt x="123" y="25"/>
                  <a:pt x="131" y="25"/>
                </a:cubicBezTo>
                <a:cubicBezTo>
                  <a:pt x="143" y="25"/>
                  <a:pt x="143" y="25"/>
                  <a:pt x="143" y="25"/>
                </a:cubicBezTo>
                <a:cubicBezTo>
                  <a:pt x="153" y="25"/>
                  <a:pt x="153" y="38"/>
                  <a:pt x="143" y="38"/>
                </a:cubicBezTo>
                <a:cubicBezTo>
                  <a:pt x="49" y="38"/>
                  <a:pt x="49" y="38"/>
                  <a:pt x="49" y="38"/>
                </a:cubicBezTo>
                <a:cubicBezTo>
                  <a:pt x="42" y="38"/>
                  <a:pt x="34" y="43"/>
                  <a:pt x="34" y="49"/>
                </a:cubicBezTo>
                <a:cubicBezTo>
                  <a:pt x="34" y="56"/>
                  <a:pt x="42" y="63"/>
                  <a:pt x="49" y="63"/>
                </a:cubicBezTo>
                <a:cubicBezTo>
                  <a:pt x="323" y="63"/>
                  <a:pt x="323" y="63"/>
                  <a:pt x="323" y="63"/>
                </a:cubicBezTo>
                <a:cubicBezTo>
                  <a:pt x="330" y="63"/>
                  <a:pt x="335" y="56"/>
                  <a:pt x="335" y="49"/>
                </a:cubicBezTo>
                <a:cubicBezTo>
                  <a:pt x="335" y="43"/>
                  <a:pt x="330" y="38"/>
                  <a:pt x="323" y="38"/>
                </a:cubicBezTo>
                <a:cubicBezTo>
                  <a:pt x="227" y="38"/>
                  <a:pt x="227" y="38"/>
                  <a:pt x="227" y="38"/>
                </a:cubicBezTo>
                <a:cubicBezTo>
                  <a:pt x="217" y="38"/>
                  <a:pt x="217" y="25"/>
                  <a:pt x="227" y="25"/>
                </a:cubicBezTo>
                <a:cubicBezTo>
                  <a:pt x="271" y="25"/>
                  <a:pt x="271" y="25"/>
                  <a:pt x="271" y="25"/>
                </a:cubicBezTo>
                <a:cubicBezTo>
                  <a:pt x="279" y="25"/>
                  <a:pt x="286" y="20"/>
                  <a:pt x="286" y="13"/>
                </a:cubicBezTo>
                <a:cubicBezTo>
                  <a:pt x="286" y="6"/>
                  <a:pt x="279" y="0"/>
                  <a:pt x="271" y="0"/>
                </a:cubicBezTo>
                <a:close/>
                <a:moveTo>
                  <a:pt x="94" y="0"/>
                </a:moveTo>
                <a:cubicBezTo>
                  <a:pt x="12" y="0"/>
                  <a:pt x="12" y="0"/>
                  <a:pt x="12" y="0"/>
                </a:cubicBezTo>
                <a:cubicBezTo>
                  <a:pt x="5" y="0"/>
                  <a:pt x="0" y="6"/>
                  <a:pt x="0" y="13"/>
                </a:cubicBezTo>
                <a:cubicBezTo>
                  <a:pt x="0" y="20"/>
                  <a:pt x="5" y="25"/>
                  <a:pt x="12" y="25"/>
                </a:cubicBezTo>
                <a:cubicBezTo>
                  <a:pt x="94" y="25"/>
                  <a:pt x="94" y="25"/>
                  <a:pt x="94" y="25"/>
                </a:cubicBezTo>
                <a:cubicBezTo>
                  <a:pt x="101" y="25"/>
                  <a:pt x="106" y="20"/>
                  <a:pt x="106" y="13"/>
                </a:cubicBezTo>
                <a:cubicBezTo>
                  <a:pt x="106" y="6"/>
                  <a:pt x="101" y="0"/>
                  <a:pt x="94" y="0"/>
                </a:cubicBezTo>
                <a:close/>
              </a:path>
            </a:pathLst>
          </a:custGeom>
          <a:solidFill>
            <a:srgbClr val="BBE4F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444" name="PA_任意多边形 376"/>
          <p:cNvSpPr>
            <a:spLocks noEditPoints="1"/>
          </p:cNvSpPr>
          <p:nvPr>
            <p:custDataLst>
              <p:tags r:id="rId194"/>
            </p:custDataLst>
          </p:nvPr>
        </p:nvSpPr>
        <p:spPr bwMode="auto">
          <a:xfrm>
            <a:off x="11441113" y="6140450"/>
            <a:ext cx="808038" cy="158750"/>
          </a:xfrm>
          <a:custGeom>
            <a:avLst/>
            <a:gdLst>
              <a:gd name="T0" fmla="*/ 273 w 339"/>
              <a:gd name="T1" fmla="*/ 0 h 66"/>
              <a:gd name="T2" fmla="*/ 123 w 339"/>
              <a:gd name="T3" fmla="*/ 5 h 66"/>
              <a:gd name="T4" fmla="*/ 123 w 339"/>
              <a:gd name="T5" fmla="*/ 25 h 66"/>
              <a:gd name="T6" fmla="*/ 145 w 339"/>
              <a:gd name="T7" fmla="*/ 28 h 66"/>
              <a:gd name="T8" fmla="*/ 151 w 339"/>
              <a:gd name="T9" fmla="*/ 33 h 66"/>
              <a:gd name="T10" fmla="*/ 145 w 339"/>
              <a:gd name="T11" fmla="*/ 39 h 66"/>
              <a:gd name="T12" fmla="*/ 40 w 339"/>
              <a:gd name="T13" fmla="*/ 42 h 66"/>
              <a:gd name="T14" fmla="*/ 40 w 339"/>
              <a:gd name="T15" fmla="*/ 62 h 66"/>
              <a:gd name="T16" fmla="*/ 325 w 339"/>
              <a:gd name="T17" fmla="*/ 66 h 66"/>
              <a:gd name="T18" fmla="*/ 339 w 339"/>
              <a:gd name="T19" fmla="*/ 51 h 66"/>
              <a:gd name="T20" fmla="*/ 325 w 339"/>
              <a:gd name="T21" fmla="*/ 39 h 66"/>
              <a:gd name="T22" fmla="*/ 224 w 339"/>
              <a:gd name="T23" fmla="*/ 37 h 66"/>
              <a:gd name="T24" fmla="*/ 224 w 339"/>
              <a:gd name="T25" fmla="*/ 30 h 66"/>
              <a:gd name="T26" fmla="*/ 273 w 339"/>
              <a:gd name="T27" fmla="*/ 28 h 66"/>
              <a:gd name="T28" fmla="*/ 289 w 339"/>
              <a:gd name="T29" fmla="*/ 15 h 66"/>
              <a:gd name="T30" fmla="*/ 273 w 339"/>
              <a:gd name="T31" fmla="*/ 0 h 66"/>
              <a:gd name="T32" fmla="*/ 273 w 339"/>
              <a:gd name="T33" fmla="*/ 3 h 66"/>
              <a:gd name="T34" fmla="*/ 286 w 339"/>
              <a:gd name="T35" fmla="*/ 15 h 66"/>
              <a:gd name="T36" fmla="*/ 273 w 339"/>
              <a:gd name="T37" fmla="*/ 25 h 66"/>
              <a:gd name="T38" fmla="*/ 222 w 339"/>
              <a:gd name="T39" fmla="*/ 28 h 66"/>
              <a:gd name="T40" fmla="*/ 222 w 339"/>
              <a:gd name="T41" fmla="*/ 39 h 66"/>
              <a:gd name="T42" fmla="*/ 325 w 339"/>
              <a:gd name="T43" fmla="*/ 42 h 66"/>
              <a:gd name="T44" fmla="*/ 336 w 339"/>
              <a:gd name="T45" fmla="*/ 51 h 66"/>
              <a:gd name="T46" fmla="*/ 325 w 339"/>
              <a:gd name="T47" fmla="*/ 63 h 66"/>
              <a:gd name="T48" fmla="*/ 42 w 339"/>
              <a:gd name="T49" fmla="*/ 60 h 66"/>
              <a:gd name="T50" fmla="*/ 42 w 339"/>
              <a:gd name="T51" fmla="*/ 44 h 66"/>
              <a:gd name="T52" fmla="*/ 145 w 339"/>
              <a:gd name="T53" fmla="*/ 42 h 66"/>
              <a:gd name="T54" fmla="*/ 154 w 339"/>
              <a:gd name="T55" fmla="*/ 33 h 66"/>
              <a:gd name="T56" fmla="*/ 145 w 339"/>
              <a:gd name="T57" fmla="*/ 25 h 66"/>
              <a:gd name="T58" fmla="*/ 125 w 339"/>
              <a:gd name="T59" fmla="*/ 22 h 66"/>
              <a:gd name="T60" fmla="*/ 125 w 339"/>
              <a:gd name="T61" fmla="*/ 7 h 66"/>
              <a:gd name="T62" fmla="*/ 273 w 339"/>
              <a:gd name="T63" fmla="*/ 3 h 66"/>
              <a:gd name="T64" fmla="*/ 96 w 339"/>
              <a:gd name="T65" fmla="*/ 2 h 66"/>
              <a:gd name="T66" fmla="*/ 14 w 339"/>
              <a:gd name="T67" fmla="*/ 0 h 66"/>
              <a:gd name="T68" fmla="*/ 0 w 339"/>
              <a:gd name="T69" fmla="*/ 15 h 66"/>
              <a:gd name="T70" fmla="*/ 14 w 339"/>
              <a:gd name="T71" fmla="*/ 28 h 66"/>
              <a:gd name="T72" fmla="*/ 106 w 339"/>
              <a:gd name="T73" fmla="*/ 25 h 66"/>
              <a:gd name="T74" fmla="*/ 106 w 339"/>
              <a:gd name="T75" fmla="*/ 5 h 66"/>
              <a:gd name="T76" fmla="*/ 96 w 339"/>
              <a:gd name="T77" fmla="*/ 2 h 66"/>
              <a:gd name="T78" fmla="*/ 103 w 339"/>
              <a:gd name="T79" fmla="*/ 7 h 66"/>
              <a:gd name="T80" fmla="*/ 104 w 339"/>
              <a:gd name="T81" fmla="*/ 22 h 66"/>
              <a:gd name="T82" fmla="*/ 14 w 339"/>
              <a:gd name="T83" fmla="*/ 25 h 66"/>
              <a:gd name="T84" fmla="*/ 3 w 339"/>
              <a:gd name="T85" fmla="*/ 15 h 66"/>
              <a:gd name="T86" fmla="*/ 14 w 339"/>
              <a:gd name="T87" fmla="*/ 3 h 66"/>
              <a:gd name="T88" fmla="*/ 96 w 339"/>
              <a:gd name="T89" fmla="*/ 2 h 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339" h="66">
                <a:moveTo>
                  <a:pt x="273" y="2"/>
                </a:moveTo>
                <a:cubicBezTo>
                  <a:pt x="273" y="0"/>
                  <a:pt x="273" y="0"/>
                  <a:pt x="273" y="0"/>
                </a:cubicBezTo>
                <a:cubicBezTo>
                  <a:pt x="133" y="0"/>
                  <a:pt x="133" y="0"/>
                  <a:pt x="133" y="0"/>
                </a:cubicBezTo>
                <a:cubicBezTo>
                  <a:pt x="128" y="0"/>
                  <a:pt x="125" y="2"/>
                  <a:pt x="123" y="5"/>
                </a:cubicBezTo>
                <a:cubicBezTo>
                  <a:pt x="120" y="8"/>
                  <a:pt x="119" y="11"/>
                  <a:pt x="119" y="15"/>
                </a:cubicBezTo>
                <a:cubicBezTo>
                  <a:pt x="119" y="19"/>
                  <a:pt x="120" y="22"/>
                  <a:pt x="123" y="25"/>
                </a:cubicBezTo>
                <a:cubicBezTo>
                  <a:pt x="125" y="27"/>
                  <a:pt x="129" y="28"/>
                  <a:pt x="133" y="28"/>
                </a:cubicBezTo>
                <a:cubicBezTo>
                  <a:pt x="145" y="28"/>
                  <a:pt x="145" y="28"/>
                  <a:pt x="145" y="28"/>
                </a:cubicBezTo>
                <a:cubicBezTo>
                  <a:pt x="147" y="28"/>
                  <a:pt x="148" y="29"/>
                  <a:pt x="149" y="30"/>
                </a:cubicBezTo>
                <a:cubicBezTo>
                  <a:pt x="150" y="31"/>
                  <a:pt x="151" y="32"/>
                  <a:pt x="151" y="33"/>
                </a:cubicBezTo>
                <a:cubicBezTo>
                  <a:pt x="151" y="35"/>
                  <a:pt x="150" y="36"/>
                  <a:pt x="149" y="37"/>
                </a:cubicBezTo>
                <a:cubicBezTo>
                  <a:pt x="148" y="38"/>
                  <a:pt x="147" y="39"/>
                  <a:pt x="145" y="39"/>
                </a:cubicBezTo>
                <a:cubicBezTo>
                  <a:pt x="51" y="39"/>
                  <a:pt x="51" y="39"/>
                  <a:pt x="51" y="39"/>
                </a:cubicBezTo>
                <a:cubicBezTo>
                  <a:pt x="47" y="39"/>
                  <a:pt x="43" y="40"/>
                  <a:pt x="40" y="42"/>
                </a:cubicBezTo>
                <a:cubicBezTo>
                  <a:pt x="37" y="44"/>
                  <a:pt x="35" y="47"/>
                  <a:pt x="35" y="51"/>
                </a:cubicBezTo>
                <a:cubicBezTo>
                  <a:pt x="35" y="55"/>
                  <a:pt x="37" y="59"/>
                  <a:pt x="40" y="62"/>
                </a:cubicBezTo>
                <a:cubicBezTo>
                  <a:pt x="43" y="64"/>
                  <a:pt x="47" y="66"/>
                  <a:pt x="51" y="66"/>
                </a:cubicBezTo>
                <a:cubicBezTo>
                  <a:pt x="325" y="66"/>
                  <a:pt x="325" y="66"/>
                  <a:pt x="325" y="66"/>
                </a:cubicBezTo>
                <a:cubicBezTo>
                  <a:pt x="329" y="66"/>
                  <a:pt x="333" y="64"/>
                  <a:pt x="335" y="62"/>
                </a:cubicBezTo>
                <a:cubicBezTo>
                  <a:pt x="337" y="59"/>
                  <a:pt x="339" y="55"/>
                  <a:pt x="339" y="51"/>
                </a:cubicBezTo>
                <a:cubicBezTo>
                  <a:pt x="339" y="48"/>
                  <a:pt x="337" y="44"/>
                  <a:pt x="335" y="42"/>
                </a:cubicBezTo>
                <a:cubicBezTo>
                  <a:pt x="332" y="40"/>
                  <a:pt x="329" y="39"/>
                  <a:pt x="325" y="39"/>
                </a:cubicBezTo>
                <a:cubicBezTo>
                  <a:pt x="229" y="39"/>
                  <a:pt x="229" y="39"/>
                  <a:pt x="229" y="39"/>
                </a:cubicBezTo>
                <a:cubicBezTo>
                  <a:pt x="227" y="39"/>
                  <a:pt x="225" y="38"/>
                  <a:pt x="224" y="37"/>
                </a:cubicBezTo>
                <a:cubicBezTo>
                  <a:pt x="223" y="36"/>
                  <a:pt x="223" y="35"/>
                  <a:pt x="223" y="33"/>
                </a:cubicBezTo>
                <a:cubicBezTo>
                  <a:pt x="223" y="32"/>
                  <a:pt x="223" y="31"/>
                  <a:pt x="224" y="30"/>
                </a:cubicBezTo>
                <a:cubicBezTo>
                  <a:pt x="225" y="29"/>
                  <a:pt x="227" y="28"/>
                  <a:pt x="229" y="28"/>
                </a:cubicBezTo>
                <a:cubicBezTo>
                  <a:pt x="273" y="28"/>
                  <a:pt x="273" y="28"/>
                  <a:pt x="273" y="28"/>
                </a:cubicBezTo>
                <a:cubicBezTo>
                  <a:pt x="277" y="28"/>
                  <a:pt x="281" y="27"/>
                  <a:pt x="284" y="25"/>
                </a:cubicBezTo>
                <a:cubicBezTo>
                  <a:pt x="287" y="22"/>
                  <a:pt x="289" y="19"/>
                  <a:pt x="289" y="15"/>
                </a:cubicBezTo>
                <a:cubicBezTo>
                  <a:pt x="289" y="11"/>
                  <a:pt x="287" y="8"/>
                  <a:pt x="284" y="5"/>
                </a:cubicBezTo>
                <a:cubicBezTo>
                  <a:pt x="281" y="2"/>
                  <a:pt x="277" y="0"/>
                  <a:pt x="273" y="0"/>
                </a:cubicBezTo>
                <a:cubicBezTo>
                  <a:pt x="273" y="2"/>
                  <a:pt x="273" y="2"/>
                  <a:pt x="273" y="2"/>
                </a:cubicBezTo>
                <a:cubicBezTo>
                  <a:pt x="273" y="3"/>
                  <a:pt x="273" y="3"/>
                  <a:pt x="273" y="3"/>
                </a:cubicBezTo>
                <a:cubicBezTo>
                  <a:pt x="276" y="3"/>
                  <a:pt x="280" y="5"/>
                  <a:pt x="282" y="7"/>
                </a:cubicBezTo>
                <a:cubicBezTo>
                  <a:pt x="285" y="9"/>
                  <a:pt x="286" y="12"/>
                  <a:pt x="286" y="15"/>
                </a:cubicBezTo>
                <a:cubicBezTo>
                  <a:pt x="286" y="18"/>
                  <a:pt x="285" y="20"/>
                  <a:pt x="282" y="22"/>
                </a:cubicBezTo>
                <a:cubicBezTo>
                  <a:pt x="280" y="24"/>
                  <a:pt x="277" y="25"/>
                  <a:pt x="273" y="25"/>
                </a:cubicBezTo>
                <a:cubicBezTo>
                  <a:pt x="229" y="25"/>
                  <a:pt x="229" y="25"/>
                  <a:pt x="229" y="25"/>
                </a:cubicBezTo>
                <a:cubicBezTo>
                  <a:pt x="226" y="25"/>
                  <a:pt x="224" y="26"/>
                  <a:pt x="222" y="28"/>
                </a:cubicBezTo>
                <a:cubicBezTo>
                  <a:pt x="221" y="29"/>
                  <a:pt x="220" y="31"/>
                  <a:pt x="220" y="33"/>
                </a:cubicBezTo>
                <a:cubicBezTo>
                  <a:pt x="220" y="35"/>
                  <a:pt x="221" y="37"/>
                  <a:pt x="222" y="39"/>
                </a:cubicBezTo>
                <a:cubicBezTo>
                  <a:pt x="224" y="41"/>
                  <a:pt x="226" y="42"/>
                  <a:pt x="229" y="42"/>
                </a:cubicBezTo>
                <a:cubicBezTo>
                  <a:pt x="325" y="42"/>
                  <a:pt x="325" y="42"/>
                  <a:pt x="325" y="42"/>
                </a:cubicBezTo>
                <a:cubicBezTo>
                  <a:pt x="328" y="42"/>
                  <a:pt x="331" y="43"/>
                  <a:pt x="333" y="44"/>
                </a:cubicBezTo>
                <a:cubicBezTo>
                  <a:pt x="335" y="46"/>
                  <a:pt x="336" y="48"/>
                  <a:pt x="336" y="51"/>
                </a:cubicBezTo>
                <a:cubicBezTo>
                  <a:pt x="336" y="54"/>
                  <a:pt x="335" y="57"/>
                  <a:pt x="333" y="60"/>
                </a:cubicBezTo>
                <a:cubicBezTo>
                  <a:pt x="331" y="62"/>
                  <a:pt x="328" y="63"/>
                  <a:pt x="325" y="63"/>
                </a:cubicBezTo>
                <a:cubicBezTo>
                  <a:pt x="51" y="63"/>
                  <a:pt x="51" y="63"/>
                  <a:pt x="51" y="63"/>
                </a:cubicBezTo>
                <a:cubicBezTo>
                  <a:pt x="48" y="63"/>
                  <a:pt x="45" y="62"/>
                  <a:pt x="42" y="60"/>
                </a:cubicBezTo>
                <a:cubicBezTo>
                  <a:pt x="40" y="57"/>
                  <a:pt x="38" y="54"/>
                  <a:pt x="38" y="51"/>
                </a:cubicBezTo>
                <a:cubicBezTo>
                  <a:pt x="38" y="49"/>
                  <a:pt x="39" y="46"/>
                  <a:pt x="42" y="44"/>
                </a:cubicBezTo>
                <a:cubicBezTo>
                  <a:pt x="44" y="43"/>
                  <a:pt x="48" y="42"/>
                  <a:pt x="51" y="42"/>
                </a:cubicBezTo>
                <a:cubicBezTo>
                  <a:pt x="145" y="42"/>
                  <a:pt x="145" y="42"/>
                  <a:pt x="145" y="42"/>
                </a:cubicBezTo>
                <a:cubicBezTo>
                  <a:pt x="148" y="42"/>
                  <a:pt x="150" y="41"/>
                  <a:pt x="152" y="39"/>
                </a:cubicBezTo>
                <a:cubicBezTo>
                  <a:pt x="153" y="37"/>
                  <a:pt x="154" y="35"/>
                  <a:pt x="154" y="33"/>
                </a:cubicBezTo>
                <a:cubicBezTo>
                  <a:pt x="154" y="31"/>
                  <a:pt x="153" y="29"/>
                  <a:pt x="152" y="28"/>
                </a:cubicBezTo>
                <a:cubicBezTo>
                  <a:pt x="150" y="26"/>
                  <a:pt x="148" y="25"/>
                  <a:pt x="145" y="25"/>
                </a:cubicBezTo>
                <a:cubicBezTo>
                  <a:pt x="133" y="25"/>
                  <a:pt x="133" y="25"/>
                  <a:pt x="133" y="25"/>
                </a:cubicBezTo>
                <a:cubicBezTo>
                  <a:pt x="129" y="25"/>
                  <a:pt x="127" y="24"/>
                  <a:pt x="125" y="22"/>
                </a:cubicBezTo>
                <a:cubicBezTo>
                  <a:pt x="123" y="21"/>
                  <a:pt x="122" y="18"/>
                  <a:pt x="122" y="15"/>
                </a:cubicBezTo>
                <a:cubicBezTo>
                  <a:pt x="122" y="12"/>
                  <a:pt x="123" y="9"/>
                  <a:pt x="125" y="7"/>
                </a:cubicBezTo>
                <a:cubicBezTo>
                  <a:pt x="127" y="5"/>
                  <a:pt x="129" y="3"/>
                  <a:pt x="133" y="3"/>
                </a:cubicBezTo>
                <a:cubicBezTo>
                  <a:pt x="273" y="3"/>
                  <a:pt x="273" y="3"/>
                  <a:pt x="273" y="3"/>
                </a:cubicBezTo>
                <a:lnTo>
                  <a:pt x="273" y="2"/>
                </a:lnTo>
                <a:close/>
                <a:moveTo>
                  <a:pt x="96" y="2"/>
                </a:moveTo>
                <a:cubicBezTo>
                  <a:pt x="96" y="0"/>
                  <a:pt x="96" y="0"/>
                  <a:pt x="96" y="0"/>
                </a:cubicBezTo>
                <a:cubicBezTo>
                  <a:pt x="14" y="0"/>
                  <a:pt x="14" y="0"/>
                  <a:pt x="14" y="0"/>
                </a:cubicBezTo>
                <a:cubicBezTo>
                  <a:pt x="10" y="0"/>
                  <a:pt x="7" y="2"/>
                  <a:pt x="4" y="5"/>
                </a:cubicBezTo>
                <a:cubicBezTo>
                  <a:pt x="2" y="8"/>
                  <a:pt x="0" y="11"/>
                  <a:pt x="0" y="15"/>
                </a:cubicBezTo>
                <a:cubicBezTo>
                  <a:pt x="0" y="19"/>
                  <a:pt x="2" y="22"/>
                  <a:pt x="4" y="25"/>
                </a:cubicBezTo>
                <a:cubicBezTo>
                  <a:pt x="7" y="27"/>
                  <a:pt x="10" y="28"/>
                  <a:pt x="14" y="28"/>
                </a:cubicBezTo>
                <a:cubicBezTo>
                  <a:pt x="96" y="28"/>
                  <a:pt x="96" y="28"/>
                  <a:pt x="96" y="28"/>
                </a:cubicBezTo>
                <a:cubicBezTo>
                  <a:pt x="100" y="28"/>
                  <a:pt x="103" y="27"/>
                  <a:pt x="106" y="25"/>
                </a:cubicBezTo>
                <a:cubicBezTo>
                  <a:pt x="108" y="22"/>
                  <a:pt x="109" y="19"/>
                  <a:pt x="109" y="15"/>
                </a:cubicBezTo>
                <a:cubicBezTo>
                  <a:pt x="109" y="11"/>
                  <a:pt x="108" y="8"/>
                  <a:pt x="106" y="5"/>
                </a:cubicBezTo>
                <a:cubicBezTo>
                  <a:pt x="103" y="2"/>
                  <a:pt x="100" y="0"/>
                  <a:pt x="96" y="0"/>
                </a:cubicBezTo>
                <a:cubicBezTo>
                  <a:pt x="96" y="2"/>
                  <a:pt x="96" y="2"/>
                  <a:pt x="96" y="2"/>
                </a:cubicBezTo>
                <a:cubicBezTo>
                  <a:pt x="96" y="3"/>
                  <a:pt x="96" y="3"/>
                  <a:pt x="96" y="3"/>
                </a:cubicBezTo>
                <a:cubicBezTo>
                  <a:pt x="99" y="3"/>
                  <a:pt x="102" y="5"/>
                  <a:pt x="103" y="7"/>
                </a:cubicBezTo>
                <a:cubicBezTo>
                  <a:pt x="105" y="9"/>
                  <a:pt x="106" y="12"/>
                  <a:pt x="106" y="15"/>
                </a:cubicBezTo>
                <a:cubicBezTo>
                  <a:pt x="106" y="18"/>
                  <a:pt x="105" y="21"/>
                  <a:pt x="104" y="22"/>
                </a:cubicBezTo>
                <a:cubicBezTo>
                  <a:pt x="102" y="24"/>
                  <a:pt x="99" y="25"/>
                  <a:pt x="96" y="25"/>
                </a:cubicBezTo>
                <a:cubicBezTo>
                  <a:pt x="14" y="25"/>
                  <a:pt x="14" y="25"/>
                  <a:pt x="14" y="25"/>
                </a:cubicBezTo>
                <a:cubicBezTo>
                  <a:pt x="11" y="25"/>
                  <a:pt x="8" y="24"/>
                  <a:pt x="6" y="22"/>
                </a:cubicBezTo>
                <a:cubicBezTo>
                  <a:pt x="5" y="21"/>
                  <a:pt x="3" y="18"/>
                  <a:pt x="3" y="15"/>
                </a:cubicBezTo>
                <a:cubicBezTo>
                  <a:pt x="3" y="12"/>
                  <a:pt x="5" y="9"/>
                  <a:pt x="7" y="7"/>
                </a:cubicBezTo>
                <a:cubicBezTo>
                  <a:pt x="8" y="5"/>
                  <a:pt x="11" y="3"/>
                  <a:pt x="14" y="3"/>
                </a:cubicBezTo>
                <a:cubicBezTo>
                  <a:pt x="96" y="3"/>
                  <a:pt x="96" y="3"/>
                  <a:pt x="96" y="3"/>
                </a:cubicBezTo>
                <a:lnTo>
                  <a:pt x="96" y="2"/>
                </a:lnTo>
                <a:close/>
              </a:path>
            </a:pathLst>
          </a:custGeom>
          <a:solidFill>
            <a:srgbClr val="07194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445" name="PA_任意多边形 377"/>
          <p:cNvSpPr>
            <a:spLocks/>
          </p:cNvSpPr>
          <p:nvPr>
            <p:custDataLst>
              <p:tags r:id="rId195"/>
            </p:custDataLst>
          </p:nvPr>
        </p:nvSpPr>
        <p:spPr bwMode="auto">
          <a:xfrm>
            <a:off x="11147425" y="5370513"/>
            <a:ext cx="246063" cy="247650"/>
          </a:xfrm>
          <a:custGeom>
            <a:avLst/>
            <a:gdLst>
              <a:gd name="T0" fmla="*/ 0 w 103"/>
              <a:gd name="T1" fmla="*/ 53 h 104"/>
              <a:gd name="T2" fmla="*/ 12 w 103"/>
              <a:gd name="T3" fmla="*/ 36 h 104"/>
              <a:gd name="T4" fmla="*/ 15 w 103"/>
              <a:gd name="T5" fmla="*/ 16 h 104"/>
              <a:gd name="T6" fmla="*/ 35 w 103"/>
              <a:gd name="T7" fmla="*/ 13 h 104"/>
              <a:gd name="T8" fmla="*/ 51 w 103"/>
              <a:gd name="T9" fmla="*/ 0 h 104"/>
              <a:gd name="T10" fmla="*/ 67 w 103"/>
              <a:gd name="T11" fmla="*/ 13 h 104"/>
              <a:gd name="T12" fmla="*/ 88 w 103"/>
              <a:gd name="T13" fmla="*/ 15 h 104"/>
              <a:gd name="T14" fmla="*/ 90 w 103"/>
              <a:gd name="T15" fmla="*/ 35 h 104"/>
              <a:gd name="T16" fmla="*/ 103 w 103"/>
              <a:gd name="T17" fmla="*/ 51 h 104"/>
              <a:gd name="T18" fmla="*/ 91 w 103"/>
              <a:gd name="T19" fmla="*/ 67 h 104"/>
              <a:gd name="T20" fmla="*/ 89 w 103"/>
              <a:gd name="T21" fmla="*/ 88 h 104"/>
              <a:gd name="T22" fmla="*/ 68 w 103"/>
              <a:gd name="T23" fmla="*/ 91 h 104"/>
              <a:gd name="T24" fmla="*/ 52 w 103"/>
              <a:gd name="T25" fmla="*/ 104 h 104"/>
              <a:gd name="T26" fmla="*/ 36 w 103"/>
              <a:gd name="T27" fmla="*/ 91 h 104"/>
              <a:gd name="T28" fmla="*/ 15 w 103"/>
              <a:gd name="T29" fmla="*/ 89 h 104"/>
              <a:gd name="T30" fmla="*/ 13 w 103"/>
              <a:gd name="T31" fmla="*/ 69 h 104"/>
              <a:gd name="T32" fmla="*/ 0 w 103"/>
              <a:gd name="T33" fmla="*/ 53 h 1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03" h="104">
                <a:moveTo>
                  <a:pt x="0" y="53"/>
                </a:moveTo>
                <a:cubicBezTo>
                  <a:pt x="0" y="45"/>
                  <a:pt x="5" y="38"/>
                  <a:pt x="12" y="36"/>
                </a:cubicBezTo>
                <a:cubicBezTo>
                  <a:pt x="8" y="30"/>
                  <a:pt x="9" y="21"/>
                  <a:pt x="15" y="16"/>
                </a:cubicBezTo>
                <a:cubicBezTo>
                  <a:pt x="20" y="10"/>
                  <a:pt x="28" y="10"/>
                  <a:pt x="35" y="13"/>
                </a:cubicBezTo>
                <a:cubicBezTo>
                  <a:pt x="36" y="6"/>
                  <a:pt x="43" y="0"/>
                  <a:pt x="51" y="0"/>
                </a:cubicBezTo>
                <a:cubicBezTo>
                  <a:pt x="59" y="0"/>
                  <a:pt x="65" y="6"/>
                  <a:pt x="67" y="13"/>
                </a:cubicBezTo>
                <a:cubicBezTo>
                  <a:pt x="73" y="9"/>
                  <a:pt x="82" y="9"/>
                  <a:pt x="88" y="15"/>
                </a:cubicBezTo>
                <a:cubicBezTo>
                  <a:pt x="93" y="20"/>
                  <a:pt x="94" y="29"/>
                  <a:pt x="90" y="35"/>
                </a:cubicBezTo>
                <a:cubicBezTo>
                  <a:pt x="98" y="37"/>
                  <a:pt x="103" y="43"/>
                  <a:pt x="103" y="51"/>
                </a:cubicBezTo>
                <a:cubicBezTo>
                  <a:pt x="103" y="59"/>
                  <a:pt x="98" y="66"/>
                  <a:pt x="91" y="67"/>
                </a:cubicBezTo>
                <a:cubicBezTo>
                  <a:pt x="95" y="74"/>
                  <a:pt x="94" y="83"/>
                  <a:pt x="89" y="88"/>
                </a:cubicBezTo>
                <a:cubicBezTo>
                  <a:pt x="83" y="94"/>
                  <a:pt x="75" y="94"/>
                  <a:pt x="68" y="91"/>
                </a:cubicBezTo>
                <a:cubicBezTo>
                  <a:pt x="67" y="98"/>
                  <a:pt x="60" y="104"/>
                  <a:pt x="52" y="104"/>
                </a:cubicBezTo>
                <a:cubicBezTo>
                  <a:pt x="44" y="104"/>
                  <a:pt x="38" y="98"/>
                  <a:pt x="36" y="91"/>
                </a:cubicBezTo>
                <a:cubicBezTo>
                  <a:pt x="30" y="95"/>
                  <a:pt x="21" y="95"/>
                  <a:pt x="15" y="89"/>
                </a:cubicBezTo>
                <a:cubicBezTo>
                  <a:pt x="10" y="83"/>
                  <a:pt x="9" y="75"/>
                  <a:pt x="13" y="69"/>
                </a:cubicBezTo>
                <a:cubicBezTo>
                  <a:pt x="5" y="67"/>
                  <a:pt x="0" y="61"/>
                  <a:pt x="0" y="53"/>
                </a:cubicBezTo>
                <a:close/>
              </a:path>
            </a:pathLst>
          </a:custGeom>
          <a:solidFill>
            <a:srgbClr val="F2DBC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446" name="PA_任意多边形 378"/>
          <p:cNvSpPr>
            <a:spLocks/>
          </p:cNvSpPr>
          <p:nvPr>
            <p:custDataLst>
              <p:tags r:id="rId196"/>
            </p:custDataLst>
          </p:nvPr>
        </p:nvSpPr>
        <p:spPr bwMode="auto">
          <a:xfrm>
            <a:off x="11142663" y="5367338"/>
            <a:ext cx="255588" cy="254000"/>
          </a:xfrm>
          <a:custGeom>
            <a:avLst/>
            <a:gdLst>
              <a:gd name="T0" fmla="*/ 3 w 107"/>
              <a:gd name="T1" fmla="*/ 54 h 106"/>
              <a:gd name="T2" fmla="*/ 17 w 107"/>
              <a:gd name="T3" fmla="*/ 38 h 106"/>
              <a:gd name="T4" fmla="*/ 13 w 107"/>
              <a:gd name="T5" fmla="*/ 29 h 106"/>
              <a:gd name="T6" fmla="*/ 28 w 107"/>
              <a:gd name="T7" fmla="*/ 13 h 106"/>
              <a:gd name="T8" fmla="*/ 38 w 107"/>
              <a:gd name="T9" fmla="*/ 17 h 106"/>
              <a:gd name="T10" fmla="*/ 53 w 107"/>
              <a:gd name="T11" fmla="*/ 3 h 106"/>
              <a:gd name="T12" fmla="*/ 68 w 107"/>
              <a:gd name="T13" fmla="*/ 16 h 106"/>
              <a:gd name="T14" fmla="*/ 78 w 107"/>
              <a:gd name="T15" fmla="*/ 13 h 106"/>
              <a:gd name="T16" fmla="*/ 93 w 107"/>
              <a:gd name="T17" fmla="*/ 28 h 106"/>
              <a:gd name="T18" fmla="*/ 90 w 107"/>
              <a:gd name="T19" fmla="*/ 37 h 106"/>
              <a:gd name="T20" fmla="*/ 104 w 107"/>
              <a:gd name="T21" fmla="*/ 52 h 106"/>
              <a:gd name="T22" fmla="*/ 90 w 107"/>
              <a:gd name="T23" fmla="*/ 67 h 106"/>
              <a:gd name="T24" fmla="*/ 94 w 107"/>
              <a:gd name="T25" fmla="*/ 77 h 106"/>
              <a:gd name="T26" fmla="*/ 79 w 107"/>
              <a:gd name="T27" fmla="*/ 92 h 106"/>
              <a:gd name="T28" fmla="*/ 69 w 107"/>
              <a:gd name="T29" fmla="*/ 89 h 106"/>
              <a:gd name="T30" fmla="*/ 54 w 107"/>
              <a:gd name="T31" fmla="*/ 103 h 106"/>
              <a:gd name="T32" fmla="*/ 39 w 107"/>
              <a:gd name="T33" fmla="*/ 90 h 106"/>
              <a:gd name="T34" fmla="*/ 29 w 107"/>
              <a:gd name="T35" fmla="*/ 93 h 106"/>
              <a:gd name="T36" fmla="*/ 14 w 107"/>
              <a:gd name="T37" fmla="*/ 78 h 106"/>
              <a:gd name="T38" fmla="*/ 17 w 107"/>
              <a:gd name="T39" fmla="*/ 69 h 106"/>
              <a:gd name="T40" fmla="*/ 3 w 107"/>
              <a:gd name="T41" fmla="*/ 54 h 106"/>
              <a:gd name="T42" fmla="*/ 0 w 107"/>
              <a:gd name="T43" fmla="*/ 54 h 106"/>
              <a:gd name="T44" fmla="*/ 15 w 107"/>
              <a:gd name="T45" fmla="*/ 70 h 106"/>
              <a:gd name="T46" fmla="*/ 11 w 107"/>
              <a:gd name="T47" fmla="*/ 78 h 106"/>
              <a:gd name="T48" fmla="*/ 29 w 107"/>
              <a:gd name="T49" fmla="*/ 96 h 106"/>
              <a:gd name="T50" fmla="*/ 38 w 107"/>
              <a:gd name="T51" fmla="*/ 92 h 106"/>
              <a:gd name="T52" fmla="*/ 54 w 107"/>
              <a:gd name="T53" fmla="*/ 106 h 106"/>
              <a:gd name="T54" fmla="*/ 70 w 107"/>
              <a:gd name="T55" fmla="*/ 92 h 106"/>
              <a:gd name="T56" fmla="*/ 79 w 107"/>
              <a:gd name="T57" fmla="*/ 95 h 106"/>
              <a:gd name="T58" fmla="*/ 97 w 107"/>
              <a:gd name="T59" fmla="*/ 77 h 106"/>
              <a:gd name="T60" fmla="*/ 93 w 107"/>
              <a:gd name="T61" fmla="*/ 68 h 106"/>
              <a:gd name="T62" fmla="*/ 107 w 107"/>
              <a:gd name="T63" fmla="*/ 52 h 106"/>
              <a:gd name="T64" fmla="*/ 92 w 107"/>
              <a:gd name="T65" fmla="*/ 36 h 106"/>
              <a:gd name="T66" fmla="*/ 96 w 107"/>
              <a:gd name="T67" fmla="*/ 28 h 106"/>
              <a:gd name="T68" fmla="*/ 78 w 107"/>
              <a:gd name="T69" fmla="*/ 10 h 106"/>
              <a:gd name="T70" fmla="*/ 69 w 107"/>
              <a:gd name="T71" fmla="*/ 14 h 106"/>
              <a:gd name="T72" fmla="*/ 53 w 107"/>
              <a:gd name="T73" fmla="*/ 0 h 106"/>
              <a:gd name="T74" fmla="*/ 37 w 107"/>
              <a:gd name="T75" fmla="*/ 14 h 106"/>
              <a:gd name="T76" fmla="*/ 28 w 107"/>
              <a:gd name="T77" fmla="*/ 10 h 106"/>
              <a:gd name="T78" fmla="*/ 10 w 107"/>
              <a:gd name="T79" fmla="*/ 29 h 106"/>
              <a:gd name="T80" fmla="*/ 14 w 107"/>
              <a:gd name="T81" fmla="*/ 37 h 106"/>
              <a:gd name="T82" fmla="*/ 0 w 107"/>
              <a:gd name="T83" fmla="*/ 54 h 1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07" h="106">
                <a:moveTo>
                  <a:pt x="2" y="54"/>
                </a:moveTo>
                <a:cubicBezTo>
                  <a:pt x="3" y="54"/>
                  <a:pt x="3" y="54"/>
                  <a:pt x="3" y="54"/>
                </a:cubicBezTo>
                <a:cubicBezTo>
                  <a:pt x="3" y="47"/>
                  <a:pt x="8" y="41"/>
                  <a:pt x="15" y="39"/>
                </a:cubicBezTo>
                <a:cubicBezTo>
                  <a:pt x="17" y="38"/>
                  <a:pt x="17" y="38"/>
                  <a:pt x="17" y="38"/>
                </a:cubicBezTo>
                <a:cubicBezTo>
                  <a:pt x="16" y="37"/>
                  <a:pt x="16" y="37"/>
                  <a:pt x="16" y="37"/>
                </a:cubicBezTo>
                <a:cubicBezTo>
                  <a:pt x="14" y="34"/>
                  <a:pt x="13" y="31"/>
                  <a:pt x="13" y="29"/>
                </a:cubicBezTo>
                <a:cubicBezTo>
                  <a:pt x="13" y="25"/>
                  <a:pt x="15" y="21"/>
                  <a:pt x="18" y="18"/>
                </a:cubicBezTo>
                <a:cubicBezTo>
                  <a:pt x="21" y="15"/>
                  <a:pt x="24" y="13"/>
                  <a:pt x="28" y="13"/>
                </a:cubicBezTo>
                <a:cubicBezTo>
                  <a:pt x="31" y="13"/>
                  <a:pt x="34" y="14"/>
                  <a:pt x="36" y="16"/>
                </a:cubicBezTo>
                <a:cubicBezTo>
                  <a:pt x="38" y="17"/>
                  <a:pt x="38" y="17"/>
                  <a:pt x="38" y="17"/>
                </a:cubicBezTo>
                <a:cubicBezTo>
                  <a:pt x="38" y="15"/>
                  <a:pt x="38" y="15"/>
                  <a:pt x="38" y="15"/>
                </a:cubicBezTo>
                <a:cubicBezTo>
                  <a:pt x="40" y="8"/>
                  <a:pt x="46" y="3"/>
                  <a:pt x="53" y="3"/>
                </a:cubicBezTo>
                <a:cubicBezTo>
                  <a:pt x="60" y="3"/>
                  <a:pt x="66" y="8"/>
                  <a:pt x="68" y="14"/>
                </a:cubicBezTo>
                <a:cubicBezTo>
                  <a:pt x="68" y="16"/>
                  <a:pt x="68" y="16"/>
                  <a:pt x="68" y="16"/>
                </a:cubicBezTo>
                <a:cubicBezTo>
                  <a:pt x="70" y="15"/>
                  <a:pt x="70" y="15"/>
                  <a:pt x="70" y="15"/>
                </a:cubicBezTo>
                <a:cubicBezTo>
                  <a:pt x="72" y="13"/>
                  <a:pt x="75" y="13"/>
                  <a:pt x="78" y="13"/>
                </a:cubicBezTo>
                <a:cubicBezTo>
                  <a:pt x="82" y="13"/>
                  <a:pt x="86" y="14"/>
                  <a:pt x="89" y="17"/>
                </a:cubicBezTo>
                <a:cubicBezTo>
                  <a:pt x="92" y="20"/>
                  <a:pt x="93" y="24"/>
                  <a:pt x="93" y="28"/>
                </a:cubicBezTo>
                <a:cubicBezTo>
                  <a:pt x="93" y="30"/>
                  <a:pt x="92" y="33"/>
                  <a:pt x="91" y="35"/>
                </a:cubicBezTo>
                <a:cubicBezTo>
                  <a:pt x="90" y="37"/>
                  <a:pt x="90" y="37"/>
                  <a:pt x="90" y="37"/>
                </a:cubicBezTo>
                <a:cubicBezTo>
                  <a:pt x="92" y="38"/>
                  <a:pt x="92" y="38"/>
                  <a:pt x="92" y="38"/>
                </a:cubicBezTo>
                <a:cubicBezTo>
                  <a:pt x="99" y="39"/>
                  <a:pt x="104" y="45"/>
                  <a:pt x="104" y="52"/>
                </a:cubicBezTo>
                <a:cubicBezTo>
                  <a:pt x="104" y="59"/>
                  <a:pt x="99" y="65"/>
                  <a:pt x="92" y="67"/>
                </a:cubicBezTo>
                <a:cubicBezTo>
                  <a:pt x="90" y="67"/>
                  <a:pt x="90" y="67"/>
                  <a:pt x="90" y="67"/>
                </a:cubicBezTo>
                <a:cubicBezTo>
                  <a:pt x="92" y="69"/>
                  <a:pt x="92" y="69"/>
                  <a:pt x="92" y="69"/>
                </a:cubicBezTo>
                <a:cubicBezTo>
                  <a:pt x="93" y="72"/>
                  <a:pt x="94" y="75"/>
                  <a:pt x="94" y="77"/>
                </a:cubicBezTo>
                <a:cubicBezTo>
                  <a:pt x="94" y="81"/>
                  <a:pt x="92" y="85"/>
                  <a:pt x="89" y="88"/>
                </a:cubicBezTo>
                <a:cubicBezTo>
                  <a:pt x="87" y="91"/>
                  <a:pt x="83" y="92"/>
                  <a:pt x="79" y="92"/>
                </a:cubicBezTo>
                <a:cubicBezTo>
                  <a:pt x="76" y="92"/>
                  <a:pt x="73" y="92"/>
                  <a:pt x="71" y="90"/>
                </a:cubicBezTo>
                <a:cubicBezTo>
                  <a:pt x="69" y="89"/>
                  <a:pt x="69" y="89"/>
                  <a:pt x="69" y="89"/>
                </a:cubicBezTo>
                <a:cubicBezTo>
                  <a:pt x="69" y="91"/>
                  <a:pt x="69" y="91"/>
                  <a:pt x="69" y="91"/>
                </a:cubicBezTo>
                <a:cubicBezTo>
                  <a:pt x="67" y="98"/>
                  <a:pt x="61" y="103"/>
                  <a:pt x="54" y="103"/>
                </a:cubicBezTo>
                <a:cubicBezTo>
                  <a:pt x="47" y="103"/>
                  <a:pt x="41" y="98"/>
                  <a:pt x="40" y="92"/>
                </a:cubicBezTo>
                <a:cubicBezTo>
                  <a:pt x="39" y="90"/>
                  <a:pt x="39" y="90"/>
                  <a:pt x="39" y="90"/>
                </a:cubicBezTo>
                <a:cubicBezTo>
                  <a:pt x="37" y="91"/>
                  <a:pt x="37" y="91"/>
                  <a:pt x="37" y="91"/>
                </a:cubicBezTo>
                <a:cubicBezTo>
                  <a:pt x="35" y="93"/>
                  <a:pt x="32" y="93"/>
                  <a:pt x="29" y="93"/>
                </a:cubicBezTo>
                <a:cubicBezTo>
                  <a:pt x="25" y="93"/>
                  <a:pt x="21" y="92"/>
                  <a:pt x="18" y="89"/>
                </a:cubicBezTo>
                <a:cubicBezTo>
                  <a:pt x="15" y="86"/>
                  <a:pt x="14" y="82"/>
                  <a:pt x="14" y="78"/>
                </a:cubicBezTo>
                <a:cubicBezTo>
                  <a:pt x="14" y="76"/>
                  <a:pt x="15" y="73"/>
                  <a:pt x="16" y="71"/>
                </a:cubicBezTo>
                <a:cubicBezTo>
                  <a:pt x="17" y="69"/>
                  <a:pt x="17" y="69"/>
                  <a:pt x="17" y="69"/>
                </a:cubicBezTo>
                <a:cubicBezTo>
                  <a:pt x="15" y="68"/>
                  <a:pt x="15" y="68"/>
                  <a:pt x="15" y="68"/>
                </a:cubicBezTo>
                <a:cubicBezTo>
                  <a:pt x="8" y="67"/>
                  <a:pt x="3" y="61"/>
                  <a:pt x="3" y="54"/>
                </a:cubicBezTo>
                <a:cubicBezTo>
                  <a:pt x="2" y="54"/>
                  <a:pt x="2" y="54"/>
                  <a:pt x="2" y="54"/>
                </a:cubicBezTo>
                <a:cubicBezTo>
                  <a:pt x="0" y="54"/>
                  <a:pt x="0" y="54"/>
                  <a:pt x="0" y="54"/>
                </a:cubicBezTo>
                <a:cubicBezTo>
                  <a:pt x="0" y="62"/>
                  <a:pt x="6" y="69"/>
                  <a:pt x="15" y="71"/>
                </a:cubicBezTo>
                <a:cubicBezTo>
                  <a:pt x="15" y="70"/>
                  <a:pt x="15" y="70"/>
                  <a:pt x="15" y="70"/>
                </a:cubicBezTo>
                <a:cubicBezTo>
                  <a:pt x="14" y="69"/>
                  <a:pt x="14" y="69"/>
                  <a:pt x="14" y="69"/>
                </a:cubicBezTo>
                <a:cubicBezTo>
                  <a:pt x="12" y="72"/>
                  <a:pt x="11" y="75"/>
                  <a:pt x="11" y="78"/>
                </a:cubicBezTo>
                <a:cubicBezTo>
                  <a:pt x="11" y="83"/>
                  <a:pt x="13" y="88"/>
                  <a:pt x="16" y="91"/>
                </a:cubicBezTo>
                <a:cubicBezTo>
                  <a:pt x="20" y="95"/>
                  <a:pt x="24" y="96"/>
                  <a:pt x="29" y="96"/>
                </a:cubicBezTo>
                <a:cubicBezTo>
                  <a:pt x="33" y="96"/>
                  <a:pt x="36" y="95"/>
                  <a:pt x="39" y="93"/>
                </a:cubicBezTo>
                <a:cubicBezTo>
                  <a:pt x="38" y="92"/>
                  <a:pt x="38" y="92"/>
                  <a:pt x="38" y="92"/>
                </a:cubicBezTo>
                <a:cubicBezTo>
                  <a:pt x="37" y="93"/>
                  <a:pt x="37" y="93"/>
                  <a:pt x="37" y="93"/>
                </a:cubicBezTo>
                <a:cubicBezTo>
                  <a:pt x="39" y="100"/>
                  <a:pt x="46" y="106"/>
                  <a:pt x="54" y="106"/>
                </a:cubicBezTo>
                <a:cubicBezTo>
                  <a:pt x="63" y="106"/>
                  <a:pt x="70" y="100"/>
                  <a:pt x="72" y="92"/>
                </a:cubicBezTo>
                <a:cubicBezTo>
                  <a:pt x="70" y="92"/>
                  <a:pt x="70" y="92"/>
                  <a:pt x="70" y="92"/>
                </a:cubicBezTo>
                <a:cubicBezTo>
                  <a:pt x="70" y="93"/>
                  <a:pt x="70" y="93"/>
                  <a:pt x="70" y="93"/>
                </a:cubicBezTo>
                <a:cubicBezTo>
                  <a:pt x="72" y="95"/>
                  <a:pt x="76" y="95"/>
                  <a:pt x="79" y="95"/>
                </a:cubicBezTo>
                <a:cubicBezTo>
                  <a:pt x="83" y="95"/>
                  <a:pt x="88" y="94"/>
                  <a:pt x="92" y="90"/>
                </a:cubicBezTo>
                <a:cubicBezTo>
                  <a:pt x="95" y="87"/>
                  <a:pt x="97" y="82"/>
                  <a:pt x="97" y="77"/>
                </a:cubicBezTo>
                <a:cubicBezTo>
                  <a:pt x="97" y="74"/>
                  <a:pt x="96" y="71"/>
                  <a:pt x="94" y="68"/>
                </a:cubicBezTo>
                <a:cubicBezTo>
                  <a:pt x="93" y="68"/>
                  <a:pt x="93" y="68"/>
                  <a:pt x="93" y="68"/>
                </a:cubicBezTo>
                <a:cubicBezTo>
                  <a:pt x="93" y="70"/>
                  <a:pt x="93" y="70"/>
                  <a:pt x="93" y="70"/>
                </a:cubicBezTo>
                <a:cubicBezTo>
                  <a:pt x="101" y="68"/>
                  <a:pt x="107" y="61"/>
                  <a:pt x="107" y="52"/>
                </a:cubicBezTo>
                <a:cubicBezTo>
                  <a:pt x="107" y="44"/>
                  <a:pt x="101" y="36"/>
                  <a:pt x="93" y="35"/>
                </a:cubicBezTo>
                <a:cubicBezTo>
                  <a:pt x="92" y="36"/>
                  <a:pt x="92" y="36"/>
                  <a:pt x="92" y="36"/>
                </a:cubicBezTo>
                <a:cubicBezTo>
                  <a:pt x="94" y="37"/>
                  <a:pt x="94" y="37"/>
                  <a:pt x="94" y="37"/>
                </a:cubicBezTo>
                <a:cubicBezTo>
                  <a:pt x="95" y="34"/>
                  <a:pt x="96" y="31"/>
                  <a:pt x="96" y="28"/>
                </a:cubicBezTo>
                <a:cubicBezTo>
                  <a:pt x="96" y="23"/>
                  <a:pt x="94" y="18"/>
                  <a:pt x="91" y="15"/>
                </a:cubicBezTo>
                <a:cubicBezTo>
                  <a:pt x="87" y="11"/>
                  <a:pt x="83" y="10"/>
                  <a:pt x="78" y="10"/>
                </a:cubicBezTo>
                <a:cubicBezTo>
                  <a:pt x="75" y="10"/>
                  <a:pt x="71" y="11"/>
                  <a:pt x="68" y="12"/>
                </a:cubicBezTo>
                <a:cubicBezTo>
                  <a:pt x="69" y="14"/>
                  <a:pt x="69" y="14"/>
                  <a:pt x="69" y="14"/>
                </a:cubicBezTo>
                <a:cubicBezTo>
                  <a:pt x="70" y="13"/>
                  <a:pt x="70" y="13"/>
                  <a:pt x="70" y="13"/>
                </a:cubicBezTo>
                <a:cubicBezTo>
                  <a:pt x="68" y="6"/>
                  <a:pt x="61" y="0"/>
                  <a:pt x="53" y="0"/>
                </a:cubicBezTo>
                <a:cubicBezTo>
                  <a:pt x="44" y="0"/>
                  <a:pt x="37" y="6"/>
                  <a:pt x="35" y="14"/>
                </a:cubicBezTo>
                <a:cubicBezTo>
                  <a:pt x="37" y="14"/>
                  <a:pt x="37" y="14"/>
                  <a:pt x="37" y="14"/>
                </a:cubicBezTo>
                <a:cubicBezTo>
                  <a:pt x="37" y="13"/>
                  <a:pt x="37" y="13"/>
                  <a:pt x="37" y="13"/>
                </a:cubicBezTo>
                <a:cubicBezTo>
                  <a:pt x="35" y="11"/>
                  <a:pt x="31" y="10"/>
                  <a:pt x="28" y="10"/>
                </a:cubicBezTo>
                <a:cubicBezTo>
                  <a:pt x="24" y="10"/>
                  <a:pt x="19" y="12"/>
                  <a:pt x="15" y="16"/>
                </a:cubicBezTo>
                <a:cubicBezTo>
                  <a:pt x="12" y="19"/>
                  <a:pt x="10" y="24"/>
                  <a:pt x="10" y="29"/>
                </a:cubicBezTo>
                <a:cubicBezTo>
                  <a:pt x="10" y="32"/>
                  <a:pt x="11" y="35"/>
                  <a:pt x="13" y="38"/>
                </a:cubicBezTo>
                <a:cubicBezTo>
                  <a:pt x="14" y="37"/>
                  <a:pt x="14" y="37"/>
                  <a:pt x="14" y="37"/>
                </a:cubicBezTo>
                <a:cubicBezTo>
                  <a:pt x="14" y="36"/>
                  <a:pt x="14" y="36"/>
                  <a:pt x="14" y="36"/>
                </a:cubicBezTo>
                <a:cubicBezTo>
                  <a:pt x="6" y="38"/>
                  <a:pt x="0" y="45"/>
                  <a:pt x="0" y="54"/>
                </a:cubicBezTo>
                <a:lnTo>
                  <a:pt x="2" y="54"/>
                </a:lnTo>
                <a:close/>
              </a:path>
            </a:pathLst>
          </a:custGeom>
          <a:solidFill>
            <a:srgbClr val="07194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447" name="PA_矩形 379"/>
          <p:cNvSpPr>
            <a:spLocks noChangeArrowheads="1"/>
          </p:cNvSpPr>
          <p:nvPr>
            <p:custDataLst>
              <p:tags r:id="rId197"/>
            </p:custDataLst>
          </p:nvPr>
        </p:nvSpPr>
        <p:spPr bwMode="auto">
          <a:xfrm>
            <a:off x="11266488" y="5429250"/>
            <a:ext cx="6350" cy="33338"/>
          </a:xfrm>
          <a:prstGeom prst="rect">
            <a:avLst/>
          </a:prstGeom>
          <a:solidFill>
            <a:srgbClr val="E4003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448" name="PA_任意多边形 380"/>
          <p:cNvSpPr>
            <a:spLocks/>
          </p:cNvSpPr>
          <p:nvPr>
            <p:custDataLst>
              <p:tags r:id="rId198"/>
            </p:custDataLst>
          </p:nvPr>
        </p:nvSpPr>
        <p:spPr bwMode="auto">
          <a:xfrm>
            <a:off x="11290300" y="5446713"/>
            <a:ext cx="30163" cy="28575"/>
          </a:xfrm>
          <a:custGeom>
            <a:avLst/>
            <a:gdLst>
              <a:gd name="T0" fmla="*/ 0 w 19"/>
              <a:gd name="T1" fmla="*/ 15 h 18"/>
              <a:gd name="T2" fmla="*/ 3 w 19"/>
              <a:gd name="T3" fmla="*/ 18 h 18"/>
              <a:gd name="T4" fmla="*/ 19 w 19"/>
              <a:gd name="T5" fmla="*/ 3 h 18"/>
              <a:gd name="T6" fmla="*/ 15 w 19"/>
              <a:gd name="T7" fmla="*/ 0 h 18"/>
              <a:gd name="T8" fmla="*/ 0 w 19"/>
              <a:gd name="T9" fmla="*/ 15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9" h="18">
                <a:moveTo>
                  <a:pt x="0" y="15"/>
                </a:moveTo>
                <a:lnTo>
                  <a:pt x="3" y="18"/>
                </a:lnTo>
                <a:lnTo>
                  <a:pt x="19" y="3"/>
                </a:lnTo>
                <a:lnTo>
                  <a:pt x="15" y="0"/>
                </a:lnTo>
                <a:lnTo>
                  <a:pt x="0" y="15"/>
                </a:lnTo>
                <a:close/>
              </a:path>
            </a:pathLst>
          </a:custGeom>
          <a:solidFill>
            <a:srgbClr val="E4003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449" name="PA_矩形 381"/>
          <p:cNvSpPr>
            <a:spLocks noChangeArrowheads="1"/>
          </p:cNvSpPr>
          <p:nvPr>
            <p:custDataLst>
              <p:tags r:id="rId199"/>
            </p:custDataLst>
          </p:nvPr>
        </p:nvSpPr>
        <p:spPr bwMode="auto">
          <a:xfrm>
            <a:off x="11301413" y="5491163"/>
            <a:ext cx="36513" cy="9525"/>
          </a:xfrm>
          <a:prstGeom prst="rect">
            <a:avLst/>
          </a:prstGeom>
          <a:solidFill>
            <a:srgbClr val="E4003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450" name="PA_任意多边形 382"/>
          <p:cNvSpPr>
            <a:spLocks/>
          </p:cNvSpPr>
          <p:nvPr>
            <p:custDataLst>
              <p:tags r:id="rId200"/>
            </p:custDataLst>
          </p:nvPr>
        </p:nvSpPr>
        <p:spPr bwMode="auto">
          <a:xfrm>
            <a:off x="11290300" y="5514975"/>
            <a:ext cx="30163" cy="31750"/>
          </a:xfrm>
          <a:custGeom>
            <a:avLst/>
            <a:gdLst>
              <a:gd name="T0" fmla="*/ 3 w 19"/>
              <a:gd name="T1" fmla="*/ 0 h 20"/>
              <a:gd name="T2" fmla="*/ 0 w 19"/>
              <a:gd name="T3" fmla="*/ 5 h 20"/>
              <a:gd name="T4" fmla="*/ 15 w 19"/>
              <a:gd name="T5" fmla="*/ 20 h 20"/>
              <a:gd name="T6" fmla="*/ 19 w 19"/>
              <a:gd name="T7" fmla="*/ 17 h 20"/>
              <a:gd name="T8" fmla="*/ 3 w 19"/>
              <a:gd name="T9" fmla="*/ 0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9" h="20">
                <a:moveTo>
                  <a:pt x="3" y="0"/>
                </a:moveTo>
                <a:lnTo>
                  <a:pt x="0" y="5"/>
                </a:lnTo>
                <a:lnTo>
                  <a:pt x="15" y="20"/>
                </a:lnTo>
                <a:lnTo>
                  <a:pt x="19" y="17"/>
                </a:lnTo>
                <a:lnTo>
                  <a:pt x="3" y="0"/>
                </a:lnTo>
                <a:close/>
              </a:path>
            </a:pathLst>
          </a:custGeom>
          <a:solidFill>
            <a:srgbClr val="E4003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451" name="PA_矩形 383"/>
          <p:cNvSpPr>
            <a:spLocks noChangeArrowheads="1"/>
          </p:cNvSpPr>
          <p:nvPr>
            <p:custDataLst>
              <p:tags r:id="rId201"/>
            </p:custDataLst>
          </p:nvPr>
        </p:nvSpPr>
        <p:spPr bwMode="auto">
          <a:xfrm>
            <a:off x="11266488" y="5527675"/>
            <a:ext cx="6350" cy="36513"/>
          </a:xfrm>
          <a:prstGeom prst="rect">
            <a:avLst/>
          </a:prstGeom>
          <a:solidFill>
            <a:srgbClr val="E4003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452" name="PA_任意多边形 384"/>
          <p:cNvSpPr>
            <a:spLocks/>
          </p:cNvSpPr>
          <p:nvPr>
            <p:custDataLst>
              <p:tags r:id="rId202"/>
            </p:custDataLst>
          </p:nvPr>
        </p:nvSpPr>
        <p:spPr bwMode="auto">
          <a:xfrm>
            <a:off x="11218863" y="5514975"/>
            <a:ext cx="30163" cy="31750"/>
          </a:xfrm>
          <a:custGeom>
            <a:avLst/>
            <a:gdLst>
              <a:gd name="T0" fmla="*/ 19 w 19"/>
              <a:gd name="T1" fmla="*/ 5 h 20"/>
              <a:gd name="T2" fmla="*/ 16 w 19"/>
              <a:gd name="T3" fmla="*/ 0 h 20"/>
              <a:gd name="T4" fmla="*/ 0 w 19"/>
              <a:gd name="T5" fmla="*/ 17 h 20"/>
              <a:gd name="T6" fmla="*/ 4 w 19"/>
              <a:gd name="T7" fmla="*/ 20 h 20"/>
              <a:gd name="T8" fmla="*/ 19 w 19"/>
              <a:gd name="T9" fmla="*/ 5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9" h="20">
                <a:moveTo>
                  <a:pt x="19" y="5"/>
                </a:moveTo>
                <a:lnTo>
                  <a:pt x="16" y="0"/>
                </a:lnTo>
                <a:lnTo>
                  <a:pt x="0" y="17"/>
                </a:lnTo>
                <a:lnTo>
                  <a:pt x="4" y="20"/>
                </a:lnTo>
                <a:lnTo>
                  <a:pt x="19" y="5"/>
                </a:lnTo>
                <a:close/>
              </a:path>
            </a:pathLst>
          </a:custGeom>
          <a:solidFill>
            <a:srgbClr val="E4003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453" name="PA_矩形 385"/>
          <p:cNvSpPr>
            <a:spLocks noChangeArrowheads="1"/>
          </p:cNvSpPr>
          <p:nvPr>
            <p:custDataLst>
              <p:tags r:id="rId203"/>
            </p:custDataLst>
          </p:nvPr>
        </p:nvSpPr>
        <p:spPr bwMode="auto">
          <a:xfrm>
            <a:off x="11201400" y="5491163"/>
            <a:ext cx="36513" cy="7938"/>
          </a:xfrm>
          <a:prstGeom prst="rect">
            <a:avLst/>
          </a:prstGeom>
          <a:solidFill>
            <a:srgbClr val="E4003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454" name="PA_任意多边形 386"/>
          <p:cNvSpPr>
            <a:spLocks/>
          </p:cNvSpPr>
          <p:nvPr>
            <p:custDataLst>
              <p:tags r:id="rId204"/>
            </p:custDataLst>
          </p:nvPr>
        </p:nvSpPr>
        <p:spPr bwMode="auto">
          <a:xfrm>
            <a:off x="11218863" y="5446713"/>
            <a:ext cx="30163" cy="28575"/>
          </a:xfrm>
          <a:custGeom>
            <a:avLst/>
            <a:gdLst>
              <a:gd name="T0" fmla="*/ 16 w 19"/>
              <a:gd name="T1" fmla="*/ 18 h 18"/>
              <a:gd name="T2" fmla="*/ 19 w 19"/>
              <a:gd name="T3" fmla="*/ 15 h 18"/>
              <a:gd name="T4" fmla="*/ 4 w 19"/>
              <a:gd name="T5" fmla="*/ 0 h 18"/>
              <a:gd name="T6" fmla="*/ 0 w 19"/>
              <a:gd name="T7" fmla="*/ 3 h 18"/>
              <a:gd name="T8" fmla="*/ 16 w 19"/>
              <a:gd name="T9" fmla="*/ 18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9" h="18">
                <a:moveTo>
                  <a:pt x="16" y="18"/>
                </a:moveTo>
                <a:lnTo>
                  <a:pt x="19" y="15"/>
                </a:lnTo>
                <a:lnTo>
                  <a:pt x="4" y="0"/>
                </a:lnTo>
                <a:lnTo>
                  <a:pt x="0" y="3"/>
                </a:lnTo>
                <a:lnTo>
                  <a:pt x="16" y="18"/>
                </a:lnTo>
                <a:close/>
              </a:path>
            </a:pathLst>
          </a:custGeom>
          <a:solidFill>
            <a:srgbClr val="E4003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455" name="PA_任意多边形 387"/>
          <p:cNvSpPr>
            <a:spLocks/>
          </p:cNvSpPr>
          <p:nvPr>
            <p:custDataLst>
              <p:tags r:id="rId205"/>
            </p:custDataLst>
          </p:nvPr>
        </p:nvSpPr>
        <p:spPr bwMode="auto">
          <a:xfrm>
            <a:off x="10825163" y="5759450"/>
            <a:ext cx="184150" cy="184150"/>
          </a:xfrm>
          <a:custGeom>
            <a:avLst/>
            <a:gdLst>
              <a:gd name="T0" fmla="*/ 0 w 77"/>
              <a:gd name="T1" fmla="*/ 39 h 77"/>
              <a:gd name="T2" fmla="*/ 9 w 77"/>
              <a:gd name="T3" fmla="*/ 27 h 77"/>
              <a:gd name="T4" fmla="*/ 11 w 77"/>
              <a:gd name="T5" fmla="*/ 11 h 77"/>
              <a:gd name="T6" fmla="*/ 26 w 77"/>
              <a:gd name="T7" fmla="*/ 9 h 77"/>
              <a:gd name="T8" fmla="*/ 38 w 77"/>
              <a:gd name="T9" fmla="*/ 0 h 77"/>
              <a:gd name="T10" fmla="*/ 50 w 77"/>
              <a:gd name="T11" fmla="*/ 9 h 77"/>
              <a:gd name="T12" fmla="*/ 65 w 77"/>
              <a:gd name="T13" fmla="*/ 10 h 77"/>
              <a:gd name="T14" fmla="*/ 67 w 77"/>
              <a:gd name="T15" fmla="*/ 26 h 77"/>
              <a:gd name="T16" fmla="*/ 77 w 77"/>
              <a:gd name="T17" fmla="*/ 38 h 77"/>
              <a:gd name="T18" fmla="*/ 68 w 77"/>
              <a:gd name="T19" fmla="*/ 50 h 77"/>
              <a:gd name="T20" fmla="*/ 66 w 77"/>
              <a:gd name="T21" fmla="*/ 65 h 77"/>
              <a:gd name="T22" fmla="*/ 51 w 77"/>
              <a:gd name="T23" fmla="*/ 67 h 77"/>
              <a:gd name="T24" fmla="*/ 39 w 77"/>
              <a:gd name="T25" fmla="*/ 77 h 77"/>
              <a:gd name="T26" fmla="*/ 27 w 77"/>
              <a:gd name="T27" fmla="*/ 67 h 77"/>
              <a:gd name="T28" fmla="*/ 11 w 77"/>
              <a:gd name="T29" fmla="*/ 66 h 77"/>
              <a:gd name="T30" fmla="*/ 9 w 77"/>
              <a:gd name="T31" fmla="*/ 51 h 77"/>
              <a:gd name="T32" fmla="*/ 0 w 77"/>
              <a:gd name="T33" fmla="*/ 39 h 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77" h="77">
                <a:moveTo>
                  <a:pt x="0" y="39"/>
                </a:moveTo>
                <a:cubicBezTo>
                  <a:pt x="0" y="33"/>
                  <a:pt x="4" y="28"/>
                  <a:pt x="9" y="27"/>
                </a:cubicBezTo>
                <a:cubicBezTo>
                  <a:pt x="6" y="22"/>
                  <a:pt x="7" y="15"/>
                  <a:pt x="11" y="11"/>
                </a:cubicBezTo>
                <a:cubicBezTo>
                  <a:pt x="15" y="7"/>
                  <a:pt x="21" y="6"/>
                  <a:pt x="26" y="9"/>
                </a:cubicBezTo>
                <a:cubicBezTo>
                  <a:pt x="27" y="4"/>
                  <a:pt x="32" y="0"/>
                  <a:pt x="38" y="0"/>
                </a:cubicBezTo>
                <a:cubicBezTo>
                  <a:pt x="44" y="0"/>
                  <a:pt x="48" y="3"/>
                  <a:pt x="50" y="9"/>
                </a:cubicBezTo>
                <a:cubicBezTo>
                  <a:pt x="55" y="6"/>
                  <a:pt x="61" y="6"/>
                  <a:pt x="65" y="10"/>
                </a:cubicBezTo>
                <a:cubicBezTo>
                  <a:pt x="69" y="15"/>
                  <a:pt x="70" y="21"/>
                  <a:pt x="67" y="26"/>
                </a:cubicBezTo>
                <a:cubicBezTo>
                  <a:pt x="73" y="27"/>
                  <a:pt x="77" y="32"/>
                  <a:pt x="77" y="38"/>
                </a:cubicBezTo>
                <a:cubicBezTo>
                  <a:pt x="77" y="43"/>
                  <a:pt x="73" y="48"/>
                  <a:pt x="68" y="50"/>
                </a:cubicBezTo>
                <a:cubicBezTo>
                  <a:pt x="71" y="54"/>
                  <a:pt x="70" y="61"/>
                  <a:pt x="66" y="65"/>
                </a:cubicBezTo>
                <a:cubicBezTo>
                  <a:pt x="62" y="69"/>
                  <a:pt x="56" y="70"/>
                  <a:pt x="51" y="67"/>
                </a:cubicBezTo>
                <a:cubicBezTo>
                  <a:pt x="50" y="73"/>
                  <a:pt x="45" y="77"/>
                  <a:pt x="39" y="77"/>
                </a:cubicBezTo>
                <a:cubicBezTo>
                  <a:pt x="33" y="77"/>
                  <a:pt x="28" y="73"/>
                  <a:pt x="27" y="67"/>
                </a:cubicBezTo>
                <a:cubicBezTo>
                  <a:pt x="22" y="70"/>
                  <a:pt x="16" y="70"/>
                  <a:pt x="11" y="66"/>
                </a:cubicBezTo>
                <a:cubicBezTo>
                  <a:pt x="7" y="62"/>
                  <a:pt x="7" y="55"/>
                  <a:pt x="9" y="51"/>
                </a:cubicBezTo>
                <a:cubicBezTo>
                  <a:pt x="4" y="49"/>
                  <a:pt x="0" y="44"/>
                  <a:pt x="0" y="39"/>
                </a:cubicBezTo>
                <a:close/>
              </a:path>
            </a:pathLst>
          </a:custGeom>
          <a:solidFill>
            <a:srgbClr val="F2DBC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456" name="PA_任意多边形 388"/>
          <p:cNvSpPr>
            <a:spLocks/>
          </p:cNvSpPr>
          <p:nvPr>
            <p:custDataLst>
              <p:tags r:id="rId206"/>
            </p:custDataLst>
          </p:nvPr>
        </p:nvSpPr>
        <p:spPr bwMode="auto">
          <a:xfrm>
            <a:off x="10820400" y="5754688"/>
            <a:ext cx="190500" cy="190500"/>
          </a:xfrm>
          <a:custGeom>
            <a:avLst/>
            <a:gdLst>
              <a:gd name="T0" fmla="*/ 3 w 80"/>
              <a:gd name="T1" fmla="*/ 41 h 80"/>
              <a:gd name="T2" fmla="*/ 13 w 80"/>
              <a:gd name="T3" fmla="*/ 29 h 80"/>
              <a:gd name="T4" fmla="*/ 11 w 80"/>
              <a:gd name="T5" fmla="*/ 22 h 80"/>
              <a:gd name="T6" fmla="*/ 21 w 80"/>
              <a:gd name="T7" fmla="*/ 11 h 80"/>
              <a:gd name="T8" fmla="*/ 29 w 80"/>
              <a:gd name="T9" fmla="*/ 14 h 80"/>
              <a:gd name="T10" fmla="*/ 40 w 80"/>
              <a:gd name="T11" fmla="*/ 3 h 80"/>
              <a:gd name="T12" fmla="*/ 51 w 80"/>
              <a:gd name="T13" fmla="*/ 13 h 80"/>
              <a:gd name="T14" fmla="*/ 59 w 80"/>
              <a:gd name="T15" fmla="*/ 10 h 80"/>
              <a:gd name="T16" fmla="*/ 69 w 80"/>
              <a:gd name="T17" fmla="*/ 21 h 80"/>
              <a:gd name="T18" fmla="*/ 67 w 80"/>
              <a:gd name="T19" fmla="*/ 29 h 80"/>
              <a:gd name="T20" fmla="*/ 77 w 80"/>
              <a:gd name="T21" fmla="*/ 40 h 80"/>
              <a:gd name="T22" fmla="*/ 67 w 80"/>
              <a:gd name="T23" fmla="*/ 51 h 80"/>
              <a:gd name="T24" fmla="*/ 70 w 80"/>
              <a:gd name="T25" fmla="*/ 58 h 80"/>
              <a:gd name="T26" fmla="*/ 59 w 80"/>
              <a:gd name="T27" fmla="*/ 69 h 80"/>
              <a:gd name="T28" fmla="*/ 52 w 80"/>
              <a:gd name="T29" fmla="*/ 67 h 80"/>
              <a:gd name="T30" fmla="*/ 41 w 80"/>
              <a:gd name="T31" fmla="*/ 77 h 80"/>
              <a:gd name="T32" fmla="*/ 30 w 80"/>
              <a:gd name="T33" fmla="*/ 67 h 80"/>
              <a:gd name="T34" fmla="*/ 22 w 80"/>
              <a:gd name="T35" fmla="*/ 70 h 80"/>
              <a:gd name="T36" fmla="*/ 11 w 80"/>
              <a:gd name="T37" fmla="*/ 59 h 80"/>
              <a:gd name="T38" fmla="*/ 14 w 80"/>
              <a:gd name="T39" fmla="*/ 52 h 80"/>
              <a:gd name="T40" fmla="*/ 3 w 80"/>
              <a:gd name="T41" fmla="*/ 41 h 80"/>
              <a:gd name="T42" fmla="*/ 0 w 80"/>
              <a:gd name="T43" fmla="*/ 41 h 80"/>
              <a:gd name="T44" fmla="*/ 11 w 80"/>
              <a:gd name="T45" fmla="*/ 53 h 80"/>
              <a:gd name="T46" fmla="*/ 8 w 80"/>
              <a:gd name="T47" fmla="*/ 59 h 80"/>
              <a:gd name="T48" fmla="*/ 22 w 80"/>
              <a:gd name="T49" fmla="*/ 73 h 80"/>
              <a:gd name="T50" fmla="*/ 29 w 80"/>
              <a:gd name="T51" fmla="*/ 69 h 80"/>
              <a:gd name="T52" fmla="*/ 41 w 80"/>
              <a:gd name="T53" fmla="*/ 80 h 80"/>
              <a:gd name="T54" fmla="*/ 53 w 80"/>
              <a:gd name="T55" fmla="*/ 69 h 80"/>
              <a:gd name="T56" fmla="*/ 59 w 80"/>
              <a:gd name="T57" fmla="*/ 72 h 80"/>
              <a:gd name="T58" fmla="*/ 73 w 80"/>
              <a:gd name="T59" fmla="*/ 58 h 80"/>
              <a:gd name="T60" fmla="*/ 70 w 80"/>
              <a:gd name="T61" fmla="*/ 52 h 80"/>
              <a:gd name="T62" fmla="*/ 80 w 80"/>
              <a:gd name="T63" fmla="*/ 40 h 80"/>
              <a:gd name="T64" fmla="*/ 69 w 80"/>
              <a:gd name="T65" fmla="*/ 28 h 80"/>
              <a:gd name="T66" fmla="*/ 72 w 80"/>
              <a:gd name="T67" fmla="*/ 21 h 80"/>
              <a:gd name="T68" fmla="*/ 59 w 80"/>
              <a:gd name="T69" fmla="*/ 7 h 80"/>
              <a:gd name="T70" fmla="*/ 52 w 80"/>
              <a:gd name="T71" fmla="*/ 11 h 80"/>
              <a:gd name="T72" fmla="*/ 40 w 80"/>
              <a:gd name="T73" fmla="*/ 0 h 80"/>
              <a:gd name="T74" fmla="*/ 28 w 80"/>
              <a:gd name="T75" fmla="*/ 11 h 80"/>
              <a:gd name="T76" fmla="*/ 21 w 80"/>
              <a:gd name="T77" fmla="*/ 8 h 80"/>
              <a:gd name="T78" fmla="*/ 8 w 80"/>
              <a:gd name="T79" fmla="*/ 22 h 80"/>
              <a:gd name="T80" fmla="*/ 11 w 80"/>
              <a:gd name="T81" fmla="*/ 29 h 80"/>
              <a:gd name="T82" fmla="*/ 0 w 80"/>
              <a:gd name="T83" fmla="*/ 41 h 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80" h="80">
                <a:moveTo>
                  <a:pt x="2" y="41"/>
                </a:moveTo>
                <a:cubicBezTo>
                  <a:pt x="3" y="41"/>
                  <a:pt x="3" y="41"/>
                  <a:pt x="3" y="41"/>
                </a:cubicBezTo>
                <a:cubicBezTo>
                  <a:pt x="3" y="35"/>
                  <a:pt x="7" y="31"/>
                  <a:pt x="11" y="30"/>
                </a:cubicBezTo>
                <a:cubicBezTo>
                  <a:pt x="13" y="29"/>
                  <a:pt x="13" y="29"/>
                  <a:pt x="13" y="29"/>
                </a:cubicBezTo>
                <a:cubicBezTo>
                  <a:pt x="12" y="28"/>
                  <a:pt x="12" y="28"/>
                  <a:pt x="12" y="28"/>
                </a:cubicBezTo>
                <a:cubicBezTo>
                  <a:pt x="11" y="26"/>
                  <a:pt x="11" y="24"/>
                  <a:pt x="11" y="22"/>
                </a:cubicBezTo>
                <a:cubicBezTo>
                  <a:pt x="11" y="19"/>
                  <a:pt x="12" y="16"/>
                  <a:pt x="14" y="14"/>
                </a:cubicBezTo>
                <a:cubicBezTo>
                  <a:pt x="16" y="12"/>
                  <a:pt x="19" y="11"/>
                  <a:pt x="21" y="11"/>
                </a:cubicBezTo>
                <a:cubicBezTo>
                  <a:pt x="23" y="11"/>
                  <a:pt x="25" y="12"/>
                  <a:pt x="27" y="13"/>
                </a:cubicBezTo>
                <a:cubicBezTo>
                  <a:pt x="29" y="14"/>
                  <a:pt x="29" y="14"/>
                  <a:pt x="29" y="14"/>
                </a:cubicBezTo>
                <a:cubicBezTo>
                  <a:pt x="29" y="12"/>
                  <a:pt x="29" y="12"/>
                  <a:pt x="29" y="12"/>
                </a:cubicBezTo>
                <a:cubicBezTo>
                  <a:pt x="30" y="7"/>
                  <a:pt x="35" y="3"/>
                  <a:pt x="40" y="3"/>
                </a:cubicBezTo>
                <a:cubicBezTo>
                  <a:pt x="45" y="3"/>
                  <a:pt x="49" y="6"/>
                  <a:pt x="50" y="11"/>
                </a:cubicBezTo>
                <a:cubicBezTo>
                  <a:pt x="51" y="13"/>
                  <a:pt x="51" y="13"/>
                  <a:pt x="51" y="13"/>
                </a:cubicBezTo>
                <a:cubicBezTo>
                  <a:pt x="53" y="12"/>
                  <a:pt x="53" y="12"/>
                  <a:pt x="53" y="12"/>
                </a:cubicBezTo>
                <a:cubicBezTo>
                  <a:pt x="54" y="11"/>
                  <a:pt x="56" y="10"/>
                  <a:pt x="59" y="10"/>
                </a:cubicBezTo>
                <a:cubicBezTo>
                  <a:pt x="61" y="10"/>
                  <a:pt x="64" y="11"/>
                  <a:pt x="66" y="14"/>
                </a:cubicBezTo>
                <a:cubicBezTo>
                  <a:pt x="68" y="16"/>
                  <a:pt x="69" y="18"/>
                  <a:pt x="69" y="21"/>
                </a:cubicBezTo>
                <a:cubicBezTo>
                  <a:pt x="69" y="23"/>
                  <a:pt x="69" y="25"/>
                  <a:pt x="68" y="27"/>
                </a:cubicBezTo>
                <a:cubicBezTo>
                  <a:pt x="67" y="29"/>
                  <a:pt x="67" y="29"/>
                  <a:pt x="67" y="29"/>
                </a:cubicBezTo>
                <a:cubicBezTo>
                  <a:pt x="69" y="29"/>
                  <a:pt x="69" y="29"/>
                  <a:pt x="69" y="29"/>
                </a:cubicBezTo>
                <a:cubicBezTo>
                  <a:pt x="74" y="30"/>
                  <a:pt x="77" y="34"/>
                  <a:pt x="77" y="40"/>
                </a:cubicBezTo>
                <a:cubicBezTo>
                  <a:pt x="77" y="45"/>
                  <a:pt x="74" y="49"/>
                  <a:pt x="69" y="50"/>
                </a:cubicBezTo>
                <a:cubicBezTo>
                  <a:pt x="67" y="51"/>
                  <a:pt x="67" y="51"/>
                  <a:pt x="67" y="51"/>
                </a:cubicBezTo>
                <a:cubicBezTo>
                  <a:pt x="68" y="52"/>
                  <a:pt x="68" y="52"/>
                  <a:pt x="68" y="52"/>
                </a:cubicBezTo>
                <a:cubicBezTo>
                  <a:pt x="69" y="54"/>
                  <a:pt x="70" y="56"/>
                  <a:pt x="70" y="58"/>
                </a:cubicBezTo>
                <a:cubicBezTo>
                  <a:pt x="70" y="61"/>
                  <a:pt x="69" y="64"/>
                  <a:pt x="67" y="66"/>
                </a:cubicBezTo>
                <a:cubicBezTo>
                  <a:pt x="65" y="68"/>
                  <a:pt x="62" y="69"/>
                  <a:pt x="59" y="69"/>
                </a:cubicBezTo>
                <a:cubicBezTo>
                  <a:pt x="57" y="69"/>
                  <a:pt x="55" y="69"/>
                  <a:pt x="54" y="68"/>
                </a:cubicBezTo>
                <a:cubicBezTo>
                  <a:pt x="52" y="67"/>
                  <a:pt x="52" y="67"/>
                  <a:pt x="52" y="67"/>
                </a:cubicBezTo>
                <a:cubicBezTo>
                  <a:pt x="51" y="69"/>
                  <a:pt x="51" y="69"/>
                  <a:pt x="51" y="69"/>
                </a:cubicBezTo>
                <a:cubicBezTo>
                  <a:pt x="50" y="74"/>
                  <a:pt x="46" y="77"/>
                  <a:pt x="41" y="77"/>
                </a:cubicBezTo>
                <a:cubicBezTo>
                  <a:pt x="36" y="77"/>
                  <a:pt x="31" y="74"/>
                  <a:pt x="30" y="69"/>
                </a:cubicBezTo>
                <a:cubicBezTo>
                  <a:pt x="30" y="67"/>
                  <a:pt x="30" y="67"/>
                  <a:pt x="30" y="67"/>
                </a:cubicBezTo>
                <a:cubicBezTo>
                  <a:pt x="28" y="68"/>
                  <a:pt x="28" y="68"/>
                  <a:pt x="28" y="68"/>
                </a:cubicBezTo>
                <a:cubicBezTo>
                  <a:pt x="26" y="69"/>
                  <a:pt x="24" y="70"/>
                  <a:pt x="22" y="70"/>
                </a:cubicBezTo>
                <a:cubicBezTo>
                  <a:pt x="19" y="70"/>
                  <a:pt x="17" y="69"/>
                  <a:pt x="14" y="67"/>
                </a:cubicBezTo>
                <a:cubicBezTo>
                  <a:pt x="12" y="64"/>
                  <a:pt x="11" y="62"/>
                  <a:pt x="11" y="59"/>
                </a:cubicBezTo>
                <a:cubicBezTo>
                  <a:pt x="11" y="57"/>
                  <a:pt x="12" y="55"/>
                  <a:pt x="13" y="53"/>
                </a:cubicBezTo>
                <a:cubicBezTo>
                  <a:pt x="14" y="52"/>
                  <a:pt x="14" y="52"/>
                  <a:pt x="14" y="52"/>
                </a:cubicBezTo>
                <a:cubicBezTo>
                  <a:pt x="12" y="51"/>
                  <a:pt x="12" y="51"/>
                  <a:pt x="12" y="51"/>
                </a:cubicBezTo>
                <a:cubicBezTo>
                  <a:pt x="7" y="50"/>
                  <a:pt x="3" y="46"/>
                  <a:pt x="3" y="41"/>
                </a:cubicBezTo>
                <a:cubicBezTo>
                  <a:pt x="2" y="41"/>
                  <a:pt x="2" y="41"/>
                  <a:pt x="2" y="41"/>
                </a:cubicBezTo>
                <a:cubicBezTo>
                  <a:pt x="0" y="41"/>
                  <a:pt x="0" y="41"/>
                  <a:pt x="0" y="41"/>
                </a:cubicBezTo>
                <a:cubicBezTo>
                  <a:pt x="0" y="47"/>
                  <a:pt x="5" y="53"/>
                  <a:pt x="11" y="54"/>
                </a:cubicBezTo>
                <a:cubicBezTo>
                  <a:pt x="11" y="53"/>
                  <a:pt x="11" y="53"/>
                  <a:pt x="11" y="53"/>
                </a:cubicBezTo>
                <a:cubicBezTo>
                  <a:pt x="10" y="52"/>
                  <a:pt x="10" y="52"/>
                  <a:pt x="10" y="52"/>
                </a:cubicBezTo>
                <a:cubicBezTo>
                  <a:pt x="9" y="54"/>
                  <a:pt x="8" y="57"/>
                  <a:pt x="8" y="59"/>
                </a:cubicBezTo>
                <a:cubicBezTo>
                  <a:pt x="8" y="62"/>
                  <a:pt x="10" y="66"/>
                  <a:pt x="12" y="69"/>
                </a:cubicBezTo>
                <a:cubicBezTo>
                  <a:pt x="15" y="71"/>
                  <a:pt x="19" y="73"/>
                  <a:pt x="22" y="73"/>
                </a:cubicBezTo>
                <a:cubicBezTo>
                  <a:pt x="25" y="73"/>
                  <a:pt x="27" y="72"/>
                  <a:pt x="30" y="71"/>
                </a:cubicBezTo>
                <a:cubicBezTo>
                  <a:pt x="29" y="69"/>
                  <a:pt x="29" y="69"/>
                  <a:pt x="29" y="69"/>
                </a:cubicBezTo>
                <a:cubicBezTo>
                  <a:pt x="27" y="70"/>
                  <a:pt x="27" y="70"/>
                  <a:pt x="27" y="70"/>
                </a:cubicBezTo>
                <a:cubicBezTo>
                  <a:pt x="29" y="76"/>
                  <a:pt x="34" y="80"/>
                  <a:pt x="41" y="80"/>
                </a:cubicBezTo>
                <a:cubicBezTo>
                  <a:pt x="47" y="80"/>
                  <a:pt x="53" y="75"/>
                  <a:pt x="54" y="69"/>
                </a:cubicBezTo>
                <a:cubicBezTo>
                  <a:pt x="53" y="69"/>
                  <a:pt x="53" y="69"/>
                  <a:pt x="53" y="69"/>
                </a:cubicBezTo>
                <a:cubicBezTo>
                  <a:pt x="52" y="70"/>
                  <a:pt x="52" y="70"/>
                  <a:pt x="52" y="70"/>
                </a:cubicBezTo>
                <a:cubicBezTo>
                  <a:pt x="54" y="72"/>
                  <a:pt x="57" y="72"/>
                  <a:pt x="59" y="72"/>
                </a:cubicBezTo>
                <a:cubicBezTo>
                  <a:pt x="63" y="72"/>
                  <a:pt x="66" y="71"/>
                  <a:pt x="69" y="68"/>
                </a:cubicBezTo>
                <a:cubicBezTo>
                  <a:pt x="72" y="65"/>
                  <a:pt x="73" y="62"/>
                  <a:pt x="73" y="58"/>
                </a:cubicBezTo>
                <a:cubicBezTo>
                  <a:pt x="73" y="56"/>
                  <a:pt x="72" y="53"/>
                  <a:pt x="71" y="51"/>
                </a:cubicBezTo>
                <a:cubicBezTo>
                  <a:pt x="70" y="52"/>
                  <a:pt x="70" y="52"/>
                  <a:pt x="70" y="52"/>
                </a:cubicBezTo>
                <a:cubicBezTo>
                  <a:pt x="70" y="53"/>
                  <a:pt x="70" y="53"/>
                  <a:pt x="70" y="53"/>
                </a:cubicBezTo>
                <a:cubicBezTo>
                  <a:pt x="76" y="52"/>
                  <a:pt x="80" y="46"/>
                  <a:pt x="80" y="40"/>
                </a:cubicBezTo>
                <a:cubicBezTo>
                  <a:pt x="80" y="33"/>
                  <a:pt x="76" y="27"/>
                  <a:pt x="69" y="26"/>
                </a:cubicBezTo>
                <a:cubicBezTo>
                  <a:pt x="69" y="28"/>
                  <a:pt x="69" y="28"/>
                  <a:pt x="69" y="28"/>
                </a:cubicBezTo>
                <a:cubicBezTo>
                  <a:pt x="70" y="28"/>
                  <a:pt x="70" y="28"/>
                  <a:pt x="70" y="28"/>
                </a:cubicBezTo>
                <a:cubicBezTo>
                  <a:pt x="72" y="26"/>
                  <a:pt x="72" y="24"/>
                  <a:pt x="72" y="21"/>
                </a:cubicBezTo>
                <a:cubicBezTo>
                  <a:pt x="72" y="18"/>
                  <a:pt x="71" y="14"/>
                  <a:pt x="68" y="11"/>
                </a:cubicBezTo>
                <a:cubicBezTo>
                  <a:pt x="66" y="9"/>
                  <a:pt x="62" y="7"/>
                  <a:pt x="59" y="7"/>
                </a:cubicBezTo>
                <a:cubicBezTo>
                  <a:pt x="56" y="7"/>
                  <a:pt x="53" y="8"/>
                  <a:pt x="51" y="10"/>
                </a:cubicBezTo>
                <a:cubicBezTo>
                  <a:pt x="52" y="11"/>
                  <a:pt x="52" y="11"/>
                  <a:pt x="52" y="11"/>
                </a:cubicBezTo>
                <a:cubicBezTo>
                  <a:pt x="53" y="10"/>
                  <a:pt x="53" y="10"/>
                  <a:pt x="53" y="10"/>
                </a:cubicBezTo>
                <a:cubicBezTo>
                  <a:pt x="52" y="4"/>
                  <a:pt x="46" y="0"/>
                  <a:pt x="40" y="0"/>
                </a:cubicBezTo>
                <a:cubicBezTo>
                  <a:pt x="33" y="0"/>
                  <a:pt x="28" y="5"/>
                  <a:pt x="26" y="11"/>
                </a:cubicBezTo>
                <a:cubicBezTo>
                  <a:pt x="28" y="11"/>
                  <a:pt x="28" y="11"/>
                  <a:pt x="28" y="11"/>
                </a:cubicBezTo>
                <a:cubicBezTo>
                  <a:pt x="29" y="10"/>
                  <a:pt x="29" y="10"/>
                  <a:pt x="29" y="10"/>
                </a:cubicBezTo>
                <a:cubicBezTo>
                  <a:pt x="26" y="9"/>
                  <a:pt x="24" y="8"/>
                  <a:pt x="21" y="8"/>
                </a:cubicBezTo>
                <a:cubicBezTo>
                  <a:pt x="18" y="8"/>
                  <a:pt x="14" y="9"/>
                  <a:pt x="12" y="12"/>
                </a:cubicBezTo>
                <a:cubicBezTo>
                  <a:pt x="9" y="15"/>
                  <a:pt x="8" y="18"/>
                  <a:pt x="8" y="22"/>
                </a:cubicBezTo>
                <a:cubicBezTo>
                  <a:pt x="8" y="24"/>
                  <a:pt x="8" y="27"/>
                  <a:pt x="10" y="29"/>
                </a:cubicBezTo>
                <a:cubicBezTo>
                  <a:pt x="11" y="29"/>
                  <a:pt x="11" y="29"/>
                  <a:pt x="11" y="29"/>
                </a:cubicBezTo>
                <a:cubicBezTo>
                  <a:pt x="11" y="27"/>
                  <a:pt x="11" y="27"/>
                  <a:pt x="11" y="27"/>
                </a:cubicBezTo>
                <a:cubicBezTo>
                  <a:pt x="5" y="29"/>
                  <a:pt x="0" y="34"/>
                  <a:pt x="0" y="41"/>
                </a:cubicBezTo>
                <a:lnTo>
                  <a:pt x="2" y="41"/>
                </a:lnTo>
                <a:close/>
              </a:path>
            </a:pathLst>
          </a:custGeom>
          <a:solidFill>
            <a:srgbClr val="07194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457" name="PA_矩形 389"/>
          <p:cNvSpPr>
            <a:spLocks noChangeArrowheads="1"/>
          </p:cNvSpPr>
          <p:nvPr>
            <p:custDataLst>
              <p:tags r:id="rId207"/>
            </p:custDataLst>
          </p:nvPr>
        </p:nvSpPr>
        <p:spPr bwMode="auto">
          <a:xfrm>
            <a:off x="10914063" y="5802313"/>
            <a:ext cx="6350" cy="25400"/>
          </a:xfrm>
          <a:prstGeom prst="rect">
            <a:avLst/>
          </a:prstGeom>
          <a:solidFill>
            <a:srgbClr val="E4003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458" name="PA_任意多边形 390"/>
          <p:cNvSpPr>
            <a:spLocks/>
          </p:cNvSpPr>
          <p:nvPr>
            <p:custDataLst>
              <p:tags r:id="rId208"/>
            </p:custDataLst>
          </p:nvPr>
        </p:nvSpPr>
        <p:spPr bwMode="auto">
          <a:xfrm>
            <a:off x="10933113" y="5813425"/>
            <a:ext cx="20638" cy="23813"/>
          </a:xfrm>
          <a:custGeom>
            <a:avLst/>
            <a:gdLst>
              <a:gd name="T0" fmla="*/ 0 w 13"/>
              <a:gd name="T1" fmla="*/ 12 h 15"/>
              <a:gd name="T2" fmla="*/ 1 w 13"/>
              <a:gd name="T3" fmla="*/ 15 h 15"/>
              <a:gd name="T4" fmla="*/ 13 w 13"/>
              <a:gd name="T5" fmla="*/ 3 h 15"/>
              <a:gd name="T6" fmla="*/ 10 w 13"/>
              <a:gd name="T7" fmla="*/ 0 h 15"/>
              <a:gd name="T8" fmla="*/ 0 w 13"/>
              <a:gd name="T9" fmla="*/ 12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3" h="15">
                <a:moveTo>
                  <a:pt x="0" y="12"/>
                </a:moveTo>
                <a:lnTo>
                  <a:pt x="1" y="15"/>
                </a:lnTo>
                <a:lnTo>
                  <a:pt x="13" y="3"/>
                </a:lnTo>
                <a:lnTo>
                  <a:pt x="10" y="0"/>
                </a:lnTo>
                <a:lnTo>
                  <a:pt x="0" y="12"/>
                </a:lnTo>
                <a:close/>
              </a:path>
            </a:pathLst>
          </a:custGeom>
          <a:solidFill>
            <a:srgbClr val="E4003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459" name="PA_矩形 391"/>
          <p:cNvSpPr>
            <a:spLocks noChangeArrowheads="1"/>
          </p:cNvSpPr>
          <p:nvPr>
            <p:custDataLst>
              <p:tags r:id="rId209"/>
            </p:custDataLst>
          </p:nvPr>
        </p:nvSpPr>
        <p:spPr bwMode="auto">
          <a:xfrm>
            <a:off x="10939463" y="5849938"/>
            <a:ext cx="26988" cy="4763"/>
          </a:xfrm>
          <a:prstGeom prst="rect">
            <a:avLst/>
          </a:prstGeom>
          <a:solidFill>
            <a:srgbClr val="E4003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460" name="PA_任意多边形 392"/>
          <p:cNvSpPr>
            <a:spLocks/>
          </p:cNvSpPr>
          <p:nvPr>
            <p:custDataLst>
              <p:tags r:id="rId210"/>
            </p:custDataLst>
          </p:nvPr>
        </p:nvSpPr>
        <p:spPr bwMode="auto">
          <a:xfrm>
            <a:off x="10929938" y="5865813"/>
            <a:ext cx="23813" cy="23813"/>
          </a:xfrm>
          <a:custGeom>
            <a:avLst/>
            <a:gdLst>
              <a:gd name="T0" fmla="*/ 3 w 15"/>
              <a:gd name="T1" fmla="*/ 0 h 15"/>
              <a:gd name="T2" fmla="*/ 0 w 15"/>
              <a:gd name="T3" fmla="*/ 3 h 15"/>
              <a:gd name="T4" fmla="*/ 12 w 15"/>
              <a:gd name="T5" fmla="*/ 15 h 15"/>
              <a:gd name="T6" fmla="*/ 15 w 15"/>
              <a:gd name="T7" fmla="*/ 12 h 15"/>
              <a:gd name="T8" fmla="*/ 3 w 15"/>
              <a:gd name="T9" fmla="*/ 0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5" h="15">
                <a:moveTo>
                  <a:pt x="3" y="0"/>
                </a:moveTo>
                <a:lnTo>
                  <a:pt x="0" y="3"/>
                </a:lnTo>
                <a:lnTo>
                  <a:pt x="12" y="15"/>
                </a:lnTo>
                <a:lnTo>
                  <a:pt x="15" y="12"/>
                </a:lnTo>
                <a:lnTo>
                  <a:pt x="3" y="0"/>
                </a:lnTo>
                <a:close/>
              </a:path>
            </a:pathLst>
          </a:custGeom>
          <a:solidFill>
            <a:srgbClr val="E4003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461" name="PA_矩形 393"/>
          <p:cNvSpPr>
            <a:spLocks noChangeArrowheads="1"/>
          </p:cNvSpPr>
          <p:nvPr>
            <p:custDataLst>
              <p:tags r:id="rId211"/>
            </p:custDataLst>
          </p:nvPr>
        </p:nvSpPr>
        <p:spPr bwMode="auto">
          <a:xfrm>
            <a:off x="10914063" y="5875338"/>
            <a:ext cx="4763" cy="26988"/>
          </a:xfrm>
          <a:prstGeom prst="rect">
            <a:avLst/>
          </a:prstGeom>
          <a:solidFill>
            <a:srgbClr val="E4003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462" name="PA_任意多边形 394"/>
          <p:cNvSpPr>
            <a:spLocks/>
          </p:cNvSpPr>
          <p:nvPr>
            <p:custDataLst>
              <p:tags r:id="rId212"/>
            </p:custDataLst>
          </p:nvPr>
        </p:nvSpPr>
        <p:spPr bwMode="auto">
          <a:xfrm>
            <a:off x="10877550" y="5865813"/>
            <a:ext cx="23813" cy="22225"/>
          </a:xfrm>
          <a:custGeom>
            <a:avLst/>
            <a:gdLst>
              <a:gd name="T0" fmla="*/ 15 w 15"/>
              <a:gd name="T1" fmla="*/ 3 h 14"/>
              <a:gd name="T2" fmla="*/ 12 w 15"/>
              <a:gd name="T3" fmla="*/ 0 h 14"/>
              <a:gd name="T4" fmla="*/ 0 w 15"/>
              <a:gd name="T5" fmla="*/ 12 h 14"/>
              <a:gd name="T6" fmla="*/ 3 w 15"/>
              <a:gd name="T7" fmla="*/ 14 h 14"/>
              <a:gd name="T8" fmla="*/ 15 w 15"/>
              <a:gd name="T9" fmla="*/ 3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5" h="14">
                <a:moveTo>
                  <a:pt x="15" y="3"/>
                </a:moveTo>
                <a:lnTo>
                  <a:pt x="12" y="0"/>
                </a:lnTo>
                <a:lnTo>
                  <a:pt x="0" y="12"/>
                </a:lnTo>
                <a:lnTo>
                  <a:pt x="3" y="14"/>
                </a:lnTo>
                <a:lnTo>
                  <a:pt x="15" y="3"/>
                </a:lnTo>
                <a:close/>
              </a:path>
            </a:pathLst>
          </a:custGeom>
          <a:solidFill>
            <a:srgbClr val="E4003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463" name="PA_矩形 395"/>
          <p:cNvSpPr>
            <a:spLocks noChangeArrowheads="1"/>
          </p:cNvSpPr>
          <p:nvPr>
            <p:custDataLst>
              <p:tags r:id="rId213"/>
            </p:custDataLst>
          </p:nvPr>
        </p:nvSpPr>
        <p:spPr bwMode="auto">
          <a:xfrm>
            <a:off x="10866438" y="5846763"/>
            <a:ext cx="25400" cy="7938"/>
          </a:xfrm>
          <a:prstGeom prst="rect">
            <a:avLst/>
          </a:prstGeom>
          <a:solidFill>
            <a:srgbClr val="E4003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464" name="PA_任意多边形 396"/>
          <p:cNvSpPr>
            <a:spLocks/>
          </p:cNvSpPr>
          <p:nvPr>
            <p:custDataLst>
              <p:tags r:id="rId214"/>
            </p:custDataLst>
          </p:nvPr>
        </p:nvSpPr>
        <p:spPr bwMode="auto">
          <a:xfrm>
            <a:off x="10880725" y="5813425"/>
            <a:ext cx="20638" cy="22225"/>
          </a:xfrm>
          <a:custGeom>
            <a:avLst/>
            <a:gdLst>
              <a:gd name="T0" fmla="*/ 10 w 13"/>
              <a:gd name="T1" fmla="*/ 14 h 14"/>
              <a:gd name="T2" fmla="*/ 13 w 13"/>
              <a:gd name="T3" fmla="*/ 12 h 14"/>
              <a:gd name="T4" fmla="*/ 1 w 13"/>
              <a:gd name="T5" fmla="*/ 0 h 14"/>
              <a:gd name="T6" fmla="*/ 0 w 13"/>
              <a:gd name="T7" fmla="*/ 3 h 14"/>
              <a:gd name="T8" fmla="*/ 10 w 13"/>
              <a:gd name="T9" fmla="*/ 14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3" h="14">
                <a:moveTo>
                  <a:pt x="10" y="14"/>
                </a:moveTo>
                <a:lnTo>
                  <a:pt x="13" y="12"/>
                </a:lnTo>
                <a:lnTo>
                  <a:pt x="1" y="0"/>
                </a:lnTo>
                <a:lnTo>
                  <a:pt x="0" y="3"/>
                </a:lnTo>
                <a:lnTo>
                  <a:pt x="10" y="14"/>
                </a:lnTo>
                <a:close/>
              </a:path>
            </a:pathLst>
          </a:custGeom>
          <a:solidFill>
            <a:srgbClr val="E4003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465" name="PA_任意多边形 397"/>
          <p:cNvSpPr>
            <a:spLocks/>
          </p:cNvSpPr>
          <p:nvPr>
            <p:custDataLst>
              <p:tags r:id="rId215"/>
            </p:custDataLst>
          </p:nvPr>
        </p:nvSpPr>
        <p:spPr bwMode="auto">
          <a:xfrm>
            <a:off x="11191875" y="6069013"/>
            <a:ext cx="107950" cy="107950"/>
          </a:xfrm>
          <a:custGeom>
            <a:avLst/>
            <a:gdLst>
              <a:gd name="T0" fmla="*/ 0 w 45"/>
              <a:gd name="T1" fmla="*/ 23 h 45"/>
              <a:gd name="T2" fmla="*/ 5 w 45"/>
              <a:gd name="T3" fmla="*/ 16 h 45"/>
              <a:gd name="T4" fmla="*/ 6 w 45"/>
              <a:gd name="T5" fmla="*/ 7 h 45"/>
              <a:gd name="T6" fmla="*/ 15 w 45"/>
              <a:gd name="T7" fmla="*/ 6 h 45"/>
              <a:gd name="T8" fmla="*/ 22 w 45"/>
              <a:gd name="T9" fmla="*/ 0 h 45"/>
              <a:gd name="T10" fmla="*/ 29 w 45"/>
              <a:gd name="T11" fmla="*/ 5 h 45"/>
              <a:gd name="T12" fmla="*/ 38 w 45"/>
              <a:gd name="T13" fmla="*/ 6 h 45"/>
              <a:gd name="T14" fmla="*/ 39 w 45"/>
              <a:gd name="T15" fmla="*/ 15 h 45"/>
              <a:gd name="T16" fmla="*/ 45 w 45"/>
              <a:gd name="T17" fmla="*/ 22 h 45"/>
              <a:gd name="T18" fmla="*/ 40 w 45"/>
              <a:gd name="T19" fmla="*/ 29 h 45"/>
              <a:gd name="T20" fmla="*/ 39 w 45"/>
              <a:gd name="T21" fmla="*/ 39 h 45"/>
              <a:gd name="T22" fmla="*/ 30 w 45"/>
              <a:gd name="T23" fmla="*/ 40 h 45"/>
              <a:gd name="T24" fmla="*/ 23 w 45"/>
              <a:gd name="T25" fmla="*/ 45 h 45"/>
              <a:gd name="T26" fmla="*/ 15 w 45"/>
              <a:gd name="T27" fmla="*/ 40 h 45"/>
              <a:gd name="T28" fmla="*/ 6 w 45"/>
              <a:gd name="T29" fmla="*/ 39 h 45"/>
              <a:gd name="T30" fmla="*/ 5 w 45"/>
              <a:gd name="T31" fmla="*/ 30 h 45"/>
              <a:gd name="T32" fmla="*/ 0 w 45"/>
              <a:gd name="T33" fmla="*/ 23 h 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45" h="45">
                <a:moveTo>
                  <a:pt x="0" y="23"/>
                </a:moveTo>
                <a:cubicBezTo>
                  <a:pt x="0" y="19"/>
                  <a:pt x="2" y="17"/>
                  <a:pt x="5" y="16"/>
                </a:cubicBezTo>
                <a:cubicBezTo>
                  <a:pt x="3" y="13"/>
                  <a:pt x="4" y="9"/>
                  <a:pt x="6" y="7"/>
                </a:cubicBezTo>
                <a:cubicBezTo>
                  <a:pt x="8" y="4"/>
                  <a:pt x="12" y="4"/>
                  <a:pt x="15" y="6"/>
                </a:cubicBezTo>
                <a:cubicBezTo>
                  <a:pt x="16" y="2"/>
                  <a:pt x="19" y="0"/>
                  <a:pt x="22" y="0"/>
                </a:cubicBezTo>
                <a:cubicBezTo>
                  <a:pt x="25" y="0"/>
                  <a:pt x="28" y="2"/>
                  <a:pt x="29" y="5"/>
                </a:cubicBezTo>
                <a:cubicBezTo>
                  <a:pt x="32" y="4"/>
                  <a:pt x="36" y="4"/>
                  <a:pt x="38" y="6"/>
                </a:cubicBezTo>
                <a:cubicBezTo>
                  <a:pt x="41" y="9"/>
                  <a:pt x="41" y="12"/>
                  <a:pt x="39" y="15"/>
                </a:cubicBezTo>
                <a:cubicBezTo>
                  <a:pt x="43" y="16"/>
                  <a:pt x="45" y="19"/>
                  <a:pt x="45" y="22"/>
                </a:cubicBezTo>
                <a:cubicBezTo>
                  <a:pt x="45" y="26"/>
                  <a:pt x="43" y="29"/>
                  <a:pt x="40" y="29"/>
                </a:cubicBezTo>
                <a:cubicBezTo>
                  <a:pt x="41" y="32"/>
                  <a:pt x="41" y="36"/>
                  <a:pt x="39" y="39"/>
                </a:cubicBezTo>
                <a:cubicBezTo>
                  <a:pt x="36" y="41"/>
                  <a:pt x="32" y="41"/>
                  <a:pt x="30" y="40"/>
                </a:cubicBezTo>
                <a:cubicBezTo>
                  <a:pt x="29" y="43"/>
                  <a:pt x="26" y="45"/>
                  <a:pt x="23" y="45"/>
                </a:cubicBezTo>
                <a:cubicBezTo>
                  <a:pt x="19" y="45"/>
                  <a:pt x="16" y="43"/>
                  <a:pt x="15" y="40"/>
                </a:cubicBezTo>
                <a:cubicBezTo>
                  <a:pt x="13" y="42"/>
                  <a:pt x="9" y="41"/>
                  <a:pt x="6" y="39"/>
                </a:cubicBezTo>
                <a:cubicBezTo>
                  <a:pt x="4" y="36"/>
                  <a:pt x="4" y="33"/>
                  <a:pt x="5" y="30"/>
                </a:cubicBezTo>
                <a:cubicBezTo>
                  <a:pt x="2" y="29"/>
                  <a:pt x="0" y="26"/>
                  <a:pt x="0" y="23"/>
                </a:cubicBezTo>
                <a:close/>
              </a:path>
            </a:pathLst>
          </a:custGeom>
          <a:solidFill>
            <a:srgbClr val="F2DBC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466" name="PA_任意多边形 398"/>
          <p:cNvSpPr>
            <a:spLocks/>
          </p:cNvSpPr>
          <p:nvPr>
            <p:custDataLst>
              <p:tags r:id="rId216"/>
            </p:custDataLst>
          </p:nvPr>
        </p:nvSpPr>
        <p:spPr bwMode="auto">
          <a:xfrm>
            <a:off x="11187113" y="6064250"/>
            <a:ext cx="114300" cy="117475"/>
          </a:xfrm>
          <a:custGeom>
            <a:avLst/>
            <a:gdLst>
              <a:gd name="T0" fmla="*/ 3 w 48"/>
              <a:gd name="T1" fmla="*/ 25 h 49"/>
              <a:gd name="T2" fmla="*/ 9 w 48"/>
              <a:gd name="T3" fmla="*/ 19 h 49"/>
              <a:gd name="T4" fmla="*/ 7 w 48"/>
              <a:gd name="T5" fmla="*/ 14 h 49"/>
              <a:gd name="T6" fmla="*/ 13 w 48"/>
              <a:gd name="T7" fmla="*/ 8 h 49"/>
              <a:gd name="T8" fmla="*/ 18 w 48"/>
              <a:gd name="T9" fmla="*/ 10 h 49"/>
              <a:gd name="T10" fmla="*/ 24 w 48"/>
              <a:gd name="T11" fmla="*/ 3 h 49"/>
              <a:gd name="T12" fmla="*/ 30 w 48"/>
              <a:gd name="T13" fmla="*/ 10 h 49"/>
              <a:gd name="T14" fmla="*/ 35 w 48"/>
              <a:gd name="T15" fmla="*/ 8 h 49"/>
              <a:gd name="T16" fmla="*/ 41 w 48"/>
              <a:gd name="T17" fmla="*/ 14 h 49"/>
              <a:gd name="T18" fmla="*/ 39 w 48"/>
              <a:gd name="T19" fmla="*/ 18 h 49"/>
              <a:gd name="T20" fmla="*/ 45 w 48"/>
              <a:gd name="T21" fmla="*/ 24 h 49"/>
              <a:gd name="T22" fmla="*/ 39 w 48"/>
              <a:gd name="T23" fmla="*/ 30 h 49"/>
              <a:gd name="T24" fmla="*/ 41 w 48"/>
              <a:gd name="T25" fmla="*/ 35 h 49"/>
              <a:gd name="T26" fmla="*/ 35 w 48"/>
              <a:gd name="T27" fmla="*/ 41 h 49"/>
              <a:gd name="T28" fmla="*/ 31 w 48"/>
              <a:gd name="T29" fmla="*/ 39 h 49"/>
              <a:gd name="T30" fmla="*/ 25 w 48"/>
              <a:gd name="T31" fmla="*/ 46 h 49"/>
              <a:gd name="T32" fmla="*/ 18 w 48"/>
              <a:gd name="T33" fmla="*/ 39 h 49"/>
              <a:gd name="T34" fmla="*/ 14 w 48"/>
              <a:gd name="T35" fmla="*/ 42 h 49"/>
              <a:gd name="T36" fmla="*/ 8 w 48"/>
              <a:gd name="T37" fmla="*/ 36 h 49"/>
              <a:gd name="T38" fmla="*/ 10 w 48"/>
              <a:gd name="T39" fmla="*/ 31 h 49"/>
              <a:gd name="T40" fmla="*/ 3 w 48"/>
              <a:gd name="T41" fmla="*/ 25 h 49"/>
              <a:gd name="T42" fmla="*/ 0 w 48"/>
              <a:gd name="T43" fmla="*/ 25 h 49"/>
              <a:gd name="T44" fmla="*/ 7 w 48"/>
              <a:gd name="T45" fmla="*/ 32 h 49"/>
              <a:gd name="T46" fmla="*/ 5 w 48"/>
              <a:gd name="T47" fmla="*/ 36 h 49"/>
              <a:gd name="T48" fmla="*/ 14 w 48"/>
              <a:gd name="T49" fmla="*/ 45 h 49"/>
              <a:gd name="T50" fmla="*/ 17 w 48"/>
              <a:gd name="T51" fmla="*/ 42 h 49"/>
              <a:gd name="T52" fmla="*/ 25 w 48"/>
              <a:gd name="T53" fmla="*/ 49 h 49"/>
              <a:gd name="T54" fmla="*/ 32 w 48"/>
              <a:gd name="T55" fmla="*/ 42 h 49"/>
              <a:gd name="T56" fmla="*/ 35 w 48"/>
              <a:gd name="T57" fmla="*/ 44 h 49"/>
              <a:gd name="T58" fmla="*/ 44 w 48"/>
              <a:gd name="T59" fmla="*/ 35 h 49"/>
              <a:gd name="T60" fmla="*/ 42 w 48"/>
              <a:gd name="T61" fmla="*/ 31 h 49"/>
              <a:gd name="T62" fmla="*/ 48 w 48"/>
              <a:gd name="T63" fmla="*/ 24 h 49"/>
              <a:gd name="T64" fmla="*/ 41 w 48"/>
              <a:gd name="T65" fmla="*/ 17 h 49"/>
              <a:gd name="T66" fmla="*/ 44 w 48"/>
              <a:gd name="T67" fmla="*/ 14 h 49"/>
              <a:gd name="T68" fmla="*/ 35 w 48"/>
              <a:gd name="T69" fmla="*/ 5 h 49"/>
              <a:gd name="T70" fmla="*/ 31 w 48"/>
              <a:gd name="T71" fmla="*/ 7 h 49"/>
              <a:gd name="T72" fmla="*/ 24 w 48"/>
              <a:gd name="T73" fmla="*/ 0 h 49"/>
              <a:gd name="T74" fmla="*/ 17 w 48"/>
              <a:gd name="T75" fmla="*/ 8 h 49"/>
              <a:gd name="T76" fmla="*/ 13 w 48"/>
              <a:gd name="T77" fmla="*/ 5 h 49"/>
              <a:gd name="T78" fmla="*/ 4 w 48"/>
              <a:gd name="T79" fmla="*/ 14 h 49"/>
              <a:gd name="T80" fmla="*/ 7 w 48"/>
              <a:gd name="T81" fmla="*/ 18 h 49"/>
              <a:gd name="T82" fmla="*/ 0 w 48"/>
              <a:gd name="T83" fmla="*/ 25 h 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48" h="49">
                <a:moveTo>
                  <a:pt x="2" y="25"/>
                </a:moveTo>
                <a:cubicBezTo>
                  <a:pt x="3" y="25"/>
                  <a:pt x="3" y="25"/>
                  <a:pt x="3" y="25"/>
                </a:cubicBezTo>
                <a:cubicBezTo>
                  <a:pt x="3" y="22"/>
                  <a:pt x="5" y="20"/>
                  <a:pt x="7" y="19"/>
                </a:cubicBezTo>
                <a:cubicBezTo>
                  <a:pt x="9" y="19"/>
                  <a:pt x="9" y="19"/>
                  <a:pt x="9" y="19"/>
                </a:cubicBezTo>
                <a:cubicBezTo>
                  <a:pt x="8" y="17"/>
                  <a:pt x="8" y="17"/>
                  <a:pt x="8" y="17"/>
                </a:cubicBezTo>
                <a:cubicBezTo>
                  <a:pt x="8" y="16"/>
                  <a:pt x="7" y="15"/>
                  <a:pt x="7" y="14"/>
                </a:cubicBezTo>
                <a:cubicBezTo>
                  <a:pt x="7" y="12"/>
                  <a:pt x="8" y="11"/>
                  <a:pt x="9" y="10"/>
                </a:cubicBezTo>
                <a:cubicBezTo>
                  <a:pt x="10" y="9"/>
                  <a:pt x="12" y="8"/>
                  <a:pt x="13" y="8"/>
                </a:cubicBezTo>
                <a:cubicBezTo>
                  <a:pt x="14" y="8"/>
                  <a:pt x="15" y="8"/>
                  <a:pt x="16" y="9"/>
                </a:cubicBezTo>
                <a:cubicBezTo>
                  <a:pt x="18" y="10"/>
                  <a:pt x="18" y="10"/>
                  <a:pt x="18" y="10"/>
                </a:cubicBezTo>
                <a:cubicBezTo>
                  <a:pt x="18" y="8"/>
                  <a:pt x="18" y="8"/>
                  <a:pt x="18" y="8"/>
                </a:cubicBezTo>
                <a:cubicBezTo>
                  <a:pt x="19" y="5"/>
                  <a:pt x="21" y="3"/>
                  <a:pt x="24" y="3"/>
                </a:cubicBezTo>
                <a:cubicBezTo>
                  <a:pt x="27" y="3"/>
                  <a:pt x="29" y="5"/>
                  <a:pt x="30" y="8"/>
                </a:cubicBezTo>
                <a:cubicBezTo>
                  <a:pt x="30" y="10"/>
                  <a:pt x="30" y="10"/>
                  <a:pt x="30" y="10"/>
                </a:cubicBezTo>
                <a:cubicBezTo>
                  <a:pt x="32" y="9"/>
                  <a:pt x="32" y="9"/>
                  <a:pt x="32" y="9"/>
                </a:cubicBezTo>
                <a:cubicBezTo>
                  <a:pt x="33" y="8"/>
                  <a:pt x="34" y="8"/>
                  <a:pt x="35" y="8"/>
                </a:cubicBezTo>
                <a:cubicBezTo>
                  <a:pt x="36" y="8"/>
                  <a:pt x="38" y="8"/>
                  <a:pt x="39" y="9"/>
                </a:cubicBezTo>
                <a:cubicBezTo>
                  <a:pt x="40" y="11"/>
                  <a:pt x="41" y="12"/>
                  <a:pt x="41" y="14"/>
                </a:cubicBezTo>
                <a:cubicBezTo>
                  <a:pt x="41" y="15"/>
                  <a:pt x="41" y="16"/>
                  <a:pt x="40" y="16"/>
                </a:cubicBezTo>
                <a:cubicBezTo>
                  <a:pt x="39" y="18"/>
                  <a:pt x="39" y="18"/>
                  <a:pt x="39" y="18"/>
                </a:cubicBezTo>
                <a:cubicBezTo>
                  <a:pt x="41" y="19"/>
                  <a:pt x="41" y="19"/>
                  <a:pt x="41" y="19"/>
                </a:cubicBezTo>
                <a:cubicBezTo>
                  <a:pt x="44" y="19"/>
                  <a:pt x="45" y="22"/>
                  <a:pt x="45" y="24"/>
                </a:cubicBezTo>
                <a:cubicBezTo>
                  <a:pt x="45" y="27"/>
                  <a:pt x="44" y="29"/>
                  <a:pt x="41" y="30"/>
                </a:cubicBezTo>
                <a:cubicBezTo>
                  <a:pt x="39" y="30"/>
                  <a:pt x="39" y="30"/>
                  <a:pt x="39" y="30"/>
                </a:cubicBezTo>
                <a:cubicBezTo>
                  <a:pt x="40" y="32"/>
                  <a:pt x="40" y="32"/>
                  <a:pt x="40" y="32"/>
                </a:cubicBezTo>
                <a:cubicBezTo>
                  <a:pt x="41" y="33"/>
                  <a:pt x="41" y="34"/>
                  <a:pt x="41" y="35"/>
                </a:cubicBezTo>
                <a:cubicBezTo>
                  <a:pt x="41" y="37"/>
                  <a:pt x="41" y="38"/>
                  <a:pt x="39" y="39"/>
                </a:cubicBezTo>
                <a:cubicBezTo>
                  <a:pt x="38" y="41"/>
                  <a:pt x="37" y="41"/>
                  <a:pt x="35" y="41"/>
                </a:cubicBezTo>
                <a:cubicBezTo>
                  <a:pt x="34" y="41"/>
                  <a:pt x="33" y="41"/>
                  <a:pt x="32" y="40"/>
                </a:cubicBezTo>
                <a:cubicBezTo>
                  <a:pt x="31" y="39"/>
                  <a:pt x="31" y="39"/>
                  <a:pt x="31" y="39"/>
                </a:cubicBezTo>
                <a:cubicBezTo>
                  <a:pt x="30" y="41"/>
                  <a:pt x="30" y="41"/>
                  <a:pt x="30" y="41"/>
                </a:cubicBezTo>
                <a:cubicBezTo>
                  <a:pt x="30" y="44"/>
                  <a:pt x="27" y="46"/>
                  <a:pt x="25" y="46"/>
                </a:cubicBezTo>
                <a:cubicBezTo>
                  <a:pt x="22" y="46"/>
                  <a:pt x="20" y="44"/>
                  <a:pt x="19" y="41"/>
                </a:cubicBezTo>
                <a:cubicBezTo>
                  <a:pt x="18" y="39"/>
                  <a:pt x="18" y="39"/>
                  <a:pt x="18" y="39"/>
                </a:cubicBezTo>
                <a:cubicBezTo>
                  <a:pt x="17" y="41"/>
                  <a:pt x="17" y="41"/>
                  <a:pt x="17" y="41"/>
                </a:cubicBezTo>
                <a:cubicBezTo>
                  <a:pt x="16" y="41"/>
                  <a:pt x="15" y="42"/>
                  <a:pt x="14" y="42"/>
                </a:cubicBezTo>
                <a:cubicBezTo>
                  <a:pt x="12" y="42"/>
                  <a:pt x="11" y="41"/>
                  <a:pt x="9" y="40"/>
                </a:cubicBezTo>
                <a:cubicBezTo>
                  <a:pt x="8" y="39"/>
                  <a:pt x="8" y="37"/>
                  <a:pt x="8" y="36"/>
                </a:cubicBezTo>
                <a:cubicBezTo>
                  <a:pt x="8" y="35"/>
                  <a:pt x="8" y="34"/>
                  <a:pt x="9" y="33"/>
                </a:cubicBezTo>
                <a:cubicBezTo>
                  <a:pt x="10" y="31"/>
                  <a:pt x="10" y="31"/>
                  <a:pt x="10" y="31"/>
                </a:cubicBezTo>
                <a:cubicBezTo>
                  <a:pt x="8" y="31"/>
                  <a:pt x="8" y="31"/>
                  <a:pt x="8" y="31"/>
                </a:cubicBezTo>
                <a:cubicBezTo>
                  <a:pt x="5" y="30"/>
                  <a:pt x="3" y="28"/>
                  <a:pt x="3" y="25"/>
                </a:cubicBezTo>
                <a:cubicBezTo>
                  <a:pt x="2" y="25"/>
                  <a:pt x="2" y="25"/>
                  <a:pt x="2" y="25"/>
                </a:cubicBezTo>
                <a:cubicBezTo>
                  <a:pt x="0" y="25"/>
                  <a:pt x="0" y="25"/>
                  <a:pt x="0" y="25"/>
                </a:cubicBezTo>
                <a:cubicBezTo>
                  <a:pt x="0" y="29"/>
                  <a:pt x="3" y="33"/>
                  <a:pt x="7" y="33"/>
                </a:cubicBezTo>
                <a:cubicBezTo>
                  <a:pt x="7" y="32"/>
                  <a:pt x="7" y="32"/>
                  <a:pt x="7" y="32"/>
                </a:cubicBezTo>
                <a:cubicBezTo>
                  <a:pt x="6" y="31"/>
                  <a:pt x="6" y="31"/>
                  <a:pt x="6" y="31"/>
                </a:cubicBezTo>
                <a:cubicBezTo>
                  <a:pt x="5" y="33"/>
                  <a:pt x="5" y="34"/>
                  <a:pt x="5" y="36"/>
                </a:cubicBezTo>
                <a:cubicBezTo>
                  <a:pt x="5" y="38"/>
                  <a:pt x="6" y="40"/>
                  <a:pt x="7" y="42"/>
                </a:cubicBezTo>
                <a:cubicBezTo>
                  <a:pt x="9" y="44"/>
                  <a:pt x="11" y="45"/>
                  <a:pt x="14" y="45"/>
                </a:cubicBezTo>
                <a:cubicBezTo>
                  <a:pt x="15" y="45"/>
                  <a:pt x="17" y="44"/>
                  <a:pt x="18" y="43"/>
                </a:cubicBezTo>
                <a:cubicBezTo>
                  <a:pt x="17" y="42"/>
                  <a:pt x="17" y="42"/>
                  <a:pt x="17" y="42"/>
                </a:cubicBezTo>
                <a:cubicBezTo>
                  <a:pt x="16" y="42"/>
                  <a:pt x="16" y="42"/>
                  <a:pt x="16" y="42"/>
                </a:cubicBezTo>
                <a:cubicBezTo>
                  <a:pt x="17" y="46"/>
                  <a:pt x="20" y="49"/>
                  <a:pt x="25" y="49"/>
                </a:cubicBezTo>
                <a:cubicBezTo>
                  <a:pt x="29" y="49"/>
                  <a:pt x="32" y="46"/>
                  <a:pt x="33" y="42"/>
                </a:cubicBezTo>
                <a:cubicBezTo>
                  <a:pt x="32" y="42"/>
                  <a:pt x="32" y="42"/>
                  <a:pt x="32" y="42"/>
                </a:cubicBezTo>
                <a:cubicBezTo>
                  <a:pt x="31" y="43"/>
                  <a:pt x="31" y="43"/>
                  <a:pt x="31" y="43"/>
                </a:cubicBezTo>
                <a:cubicBezTo>
                  <a:pt x="32" y="44"/>
                  <a:pt x="34" y="44"/>
                  <a:pt x="35" y="44"/>
                </a:cubicBezTo>
                <a:cubicBezTo>
                  <a:pt x="38" y="44"/>
                  <a:pt x="40" y="43"/>
                  <a:pt x="42" y="42"/>
                </a:cubicBezTo>
                <a:cubicBezTo>
                  <a:pt x="43" y="40"/>
                  <a:pt x="44" y="38"/>
                  <a:pt x="44" y="35"/>
                </a:cubicBezTo>
                <a:cubicBezTo>
                  <a:pt x="44" y="34"/>
                  <a:pt x="44" y="32"/>
                  <a:pt x="43" y="31"/>
                </a:cubicBezTo>
                <a:cubicBezTo>
                  <a:pt x="42" y="31"/>
                  <a:pt x="42" y="31"/>
                  <a:pt x="42" y="31"/>
                </a:cubicBezTo>
                <a:cubicBezTo>
                  <a:pt x="42" y="33"/>
                  <a:pt x="42" y="33"/>
                  <a:pt x="42" y="33"/>
                </a:cubicBezTo>
                <a:cubicBezTo>
                  <a:pt x="46" y="32"/>
                  <a:pt x="48" y="28"/>
                  <a:pt x="48" y="24"/>
                </a:cubicBezTo>
                <a:cubicBezTo>
                  <a:pt x="48" y="20"/>
                  <a:pt x="46" y="17"/>
                  <a:pt x="42" y="16"/>
                </a:cubicBezTo>
                <a:cubicBezTo>
                  <a:pt x="41" y="17"/>
                  <a:pt x="41" y="17"/>
                  <a:pt x="41" y="17"/>
                </a:cubicBezTo>
                <a:cubicBezTo>
                  <a:pt x="43" y="18"/>
                  <a:pt x="43" y="18"/>
                  <a:pt x="43" y="18"/>
                </a:cubicBezTo>
                <a:cubicBezTo>
                  <a:pt x="43" y="17"/>
                  <a:pt x="44" y="15"/>
                  <a:pt x="44" y="14"/>
                </a:cubicBezTo>
                <a:cubicBezTo>
                  <a:pt x="44" y="11"/>
                  <a:pt x="43" y="9"/>
                  <a:pt x="41" y="7"/>
                </a:cubicBezTo>
                <a:cubicBezTo>
                  <a:pt x="39" y="6"/>
                  <a:pt x="37" y="5"/>
                  <a:pt x="35" y="5"/>
                </a:cubicBezTo>
                <a:cubicBezTo>
                  <a:pt x="33" y="5"/>
                  <a:pt x="32" y="5"/>
                  <a:pt x="30" y="6"/>
                </a:cubicBezTo>
                <a:cubicBezTo>
                  <a:pt x="31" y="7"/>
                  <a:pt x="31" y="7"/>
                  <a:pt x="31" y="7"/>
                </a:cubicBezTo>
                <a:cubicBezTo>
                  <a:pt x="33" y="7"/>
                  <a:pt x="33" y="7"/>
                  <a:pt x="33" y="7"/>
                </a:cubicBezTo>
                <a:cubicBezTo>
                  <a:pt x="32" y="3"/>
                  <a:pt x="28" y="0"/>
                  <a:pt x="24" y="0"/>
                </a:cubicBezTo>
                <a:cubicBezTo>
                  <a:pt x="20" y="0"/>
                  <a:pt x="16" y="3"/>
                  <a:pt x="15" y="7"/>
                </a:cubicBezTo>
                <a:cubicBezTo>
                  <a:pt x="17" y="8"/>
                  <a:pt x="17" y="8"/>
                  <a:pt x="17" y="8"/>
                </a:cubicBezTo>
                <a:cubicBezTo>
                  <a:pt x="18" y="6"/>
                  <a:pt x="18" y="6"/>
                  <a:pt x="18" y="6"/>
                </a:cubicBezTo>
                <a:cubicBezTo>
                  <a:pt x="16" y="6"/>
                  <a:pt x="15" y="5"/>
                  <a:pt x="13" y="5"/>
                </a:cubicBezTo>
                <a:cubicBezTo>
                  <a:pt x="11" y="5"/>
                  <a:pt x="9" y="6"/>
                  <a:pt x="7" y="8"/>
                </a:cubicBezTo>
                <a:cubicBezTo>
                  <a:pt x="5" y="9"/>
                  <a:pt x="4" y="12"/>
                  <a:pt x="4" y="14"/>
                </a:cubicBezTo>
                <a:cubicBezTo>
                  <a:pt x="4" y="16"/>
                  <a:pt x="5" y="17"/>
                  <a:pt x="6" y="19"/>
                </a:cubicBezTo>
                <a:cubicBezTo>
                  <a:pt x="7" y="18"/>
                  <a:pt x="7" y="18"/>
                  <a:pt x="7" y="18"/>
                </a:cubicBezTo>
                <a:cubicBezTo>
                  <a:pt x="7" y="16"/>
                  <a:pt x="7" y="16"/>
                  <a:pt x="7" y="16"/>
                </a:cubicBezTo>
                <a:cubicBezTo>
                  <a:pt x="3" y="17"/>
                  <a:pt x="0" y="21"/>
                  <a:pt x="0" y="25"/>
                </a:cubicBezTo>
                <a:lnTo>
                  <a:pt x="2" y="25"/>
                </a:lnTo>
                <a:close/>
              </a:path>
            </a:pathLst>
          </a:custGeom>
          <a:solidFill>
            <a:srgbClr val="07194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467" name="PA_矩形 399"/>
          <p:cNvSpPr>
            <a:spLocks noChangeArrowheads="1"/>
          </p:cNvSpPr>
          <p:nvPr>
            <p:custDataLst>
              <p:tags r:id="rId217"/>
            </p:custDataLst>
          </p:nvPr>
        </p:nvSpPr>
        <p:spPr bwMode="auto">
          <a:xfrm>
            <a:off x="11244263" y="6096000"/>
            <a:ext cx="3175" cy="14288"/>
          </a:xfrm>
          <a:prstGeom prst="rect">
            <a:avLst/>
          </a:prstGeom>
          <a:solidFill>
            <a:srgbClr val="E4003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468" name="PA_任意多边形 400"/>
          <p:cNvSpPr>
            <a:spLocks/>
          </p:cNvSpPr>
          <p:nvPr>
            <p:custDataLst>
              <p:tags r:id="rId218"/>
            </p:custDataLst>
          </p:nvPr>
        </p:nvSpPr>
        <p:spPr bwMode="auto">
          <a:xfrm>
            <a:off x="11253788" y="6102350"/>
            <a:ext cx="14288" cy="12700"/>
          </a:xfrm>
          <a:custGeom>
            <a:avLst/>
            <a:gdLst>
              <a:gd name="T0" fmla="*/ 0 w 9"/>
              <a:gd name="T1" fmla="*/ 6 h 8"/>
              <a:gd name="T2" fmla="*/ 2 w 9"/>
              <a:gd name="T3" fmla="*/ 8 h 8"/>
              <a:gd name="T4" fmla="*/ 9 w 9"/>
              <a:gd name="T5" fmla="*/ 2 h 8"/>
              <a:gd name="T6" fmla="*/ 8 w 9"/>
              <a:gd name="T7" fmla="*/ 0 h 8"/>
              <a:gd name="T8" fmla="*/ 0 w 9"/>
              <a:gd name="T9" fmla="*/ 6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" h="8">
                <a:moveTo>
                  <a:pt x="0" y="6"/>
                </a:moveTo>
                <a:lnTo>
                  <a:pt x="2" y="8"/>
                </a:lnTo>
                <a:lnTo>
                  <a:pt x="9" y="2"/>
                </a:lnTo>
                <a:lnTo>
                  <a:pt x="8" y="0"/>
                </a:lnTo>
                <a:lnTo>
                  <a:pt x="0" y="6"/>
                </a:lnTo>
                <a:close/>
              </a:path>
            </a:pathLst>
          </a:custGeom>
          <a:solidFill>
            <a:srgbClr val="E4003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469" name="PA_矩形 401"/>
          <p:cNvSpPr>
            <a:spLocks noChangeArrowheads="1"/>
          </p:cNvSpPr>
          <p:nvPr>
            <p:custDataLst>
              <p:tags r:id="rId219"/>
            </p:custDataLst>
          </p:nvPr>
        </p:nvSpPr>
        <p:spPr bwMode="auto">
          <a:xfrm>
            <a:off x="11258550" y="6121400"/>
            <a:ext cx="17463" cy="4763"/>
          </a:xfrm>
          <a:prstGeom prst="rect">
            <a:avLst/>
          </a:prstGeom>
          <a:solidFill>
            <a:srgbClr val="E4003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470" name="PA_任意多边形 402"/>
          <p:cNvSpPr>
            <a:spLocks/>
          </p:cNvSpPr>
          <p:nvPr>
            <p:custDataLst>
              <p:tags r:id="rId220"/>
            </p:custDataLst>
          </p:nvPr>
        </p:nvSpPr>
        <p:spPr bwMode="auto">
          <a:xfrm>
            <a:off x="11253788" y="6134100"/>
            <a:ext cx="12700" cy="11113"/>
          </a:xfrm>
          <a:custGeom>
            <a:avLst/>
            <a:gdLst>
              <a:gd name="T0" fmla="*/ 2 w 8"/>
              <a:gd name="T1" fmla="*/ 0 h 7"/>
              <a:gd name="T2" fmla="*/ 0 w 8"/>
              <a:gd name="T3" fmla="*/ 1 h 7"/>
              <a:gd name="T4" fmla="*/ 6 w 8"/>
              <a:gd name="T5" fmla="*/ 7 h 7"/>
              <a:gd name="T6" fmla="*/ 8 w 8"/>
              <a:gd name="T7" fmla="*/ 6 h 7"/>
              <a:gd name="T8" fmla="*/ 2 w 8"/>
              <a:gd name="T9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" h="7">
                <a:moveTo>
                  <a:pt x="2" y="0"/>
                </a:moveTo>
                <a:lnTo>
                  <a:pt x="0" y="1"/>
                </a:lnTo>
                <a:lnTo>
                  <a:pt x="6" y="7"/>
                </a:lnTo>
                <a:lnTo>
                  <a:pt x="8" y="6"/>
                </a:lnTo>
                <a:lnTo>
                  <a:pt x="2" y="0"/>
                </a:lnTo>
                <a:close/>
              </a:path>
            </a:pathLst>
          </a:custGeom>
          <a:solidFill>
            <a:srgbClr val="E4003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471" name="PA_矩形 403"/>
          <p:cNvSpPr>
            <a:spLocks noChangeArrowheads="1"/>
          </p:cNvSpPr>
          <p:nvPr>
            <p:custDataLst>
              <p:tags r:id="rId221"/>
            </p:custDataLst>
          </p:nvPr>
        </p:nvSpPr>
        <p:spPr bwMode="auto">
          <a:xfrm>
            <a:off x="11242675" y="6138863"/>
            <a:ext cx="4763" cy="14288"/>
          </a:xfrm>
          <a:prstGeom prst="rect">
            <a:avLst/>
          </a:prstGeom>
          <a:solidFill>
            <a:srgbClr val="E4003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472" name="PA_任意多边形 404"/>
          <p:cNvSpPr>
            <a:spLocks/>
          </p:cNvSpPr>
          <p:nvPr>
            <p:custDataLst>
              <p:tags r:id="rId222"/>
            </p:custDataLst>
          </p:nvPr>
        </p:nvSpPr>
        <p:spPr bwMode="auto">
          <a:xfrm>
            <a:off x="11223625" y="6134100"/>
            <a:ext cx="14288" cy="11113"/>
          </a:xfrm>
          <a:custGeom>
            <a:avLst/>
            <a:gdLst>
              <a:gd name="T0" fmla="*/ 9 w 9"/>
              <a:gd name="T1" fmla="*/ 1 h 7"/>
              <a:gd name="T2" fmla="*/ 6 w 9"/>
              <a:gd name="T3" fmla="*/ 0 h 7"/>
              <a:gd name="T4" fmla="*/ 0 w 9"/>
              <a:gd name="T5" fmla="*/ 6 h 7"/>
              <a:gd name="T6" fmla="*/ 1 w 9"/>
              <a:gd name="T7" fmla="*/ 7 h 7"/>
              <a:gd name="T8" fmla="*/ 9 w 9"/>
              <a:gd name="T9" fmla="*/ 1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" h="7">
                <a:moveTo>
                  <a:pt x="9" y="1"/>
                </a:moveTo>
                <a:lnTo>
                  <a:pt x="6" y="0"/>
                </a:lnTo>
                <a:lnTo>
                  <a:pt x="0" y="6"/>
                </a:lnTo>
                <a:lnTo>
                  <a:pt x="1" y="7"/>
                </a:lnTo>
                <a:lnTo>
                  <a:pt x="9" y="1"/>
                </a:lnTo>
                <a:close/>
              </a:path>
            </a:pathLst>
          </a:custGeom>
          <a:solidFill>
            <a:srgbClr val="E4003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473" name="PA_矩形 405"/>
          <p:cNvSpPr>
            <a:spLocks noChangeArrowheads="1"/>
          </p:cNvSpPr>
          <p:nvPr>
            <p:custDataLst>
              <p:tags r:id="rId223"/>
            </p:custDataLst>
          </p:nvPr>
        </p:nvSpPr>
        <p:spPr bwMode="auto">
          <a:xfrm>
            <a:off x="11215688" y="6121400"/>
            <a:ext cx="14288" cy="4763"/>
          </a:xfrm>
          <a:prstGeom prst="rect">
            <a:avLst/>
          </a:prstGeom>
          <a:solidFill>
            <a:srgbClr val="E4003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" name="PA_任意多边形 407"/>
          <p:cNvSpPr>
            <a:spLocks/>
          </p:cNvSpPr>
          <p:nvPr>
            <p:custDataLst>
              <p:tags r:id="rId224"/>
            </p:custDataLst>
          </p:nvPr>
        </p:nvSpPr>
        <p:spPr bwMode="auto">
          <a:xfrm>
            <a:off x="11223626" y="6102350"/>
            <a:ext cx="14288" cy="12700"/>
          </a:xfrm>
          <a:custGeom>
            <a:avLst/>
            <a:gdLst>
              <a:gd name="T0" fmla="*/ 7 w 9"/>
              <a:gd name="T1" fmla="*/ 8 h 8"/>
              <a:gd name="T2" fmla="*/ 9 w 9"/>
              <a:gd name="T3" fmla="*/ 6 h 8"/>
              <a:gd name="T4" fmla="*/ 1 w 9"/>
              <a:gd name="T5" fmla="*/ 0 h 8"/>
              <a:gd name="T6" fmla="*/ 0 w 9"/>
              <a:gd name="T7" fmla="*/ 2 h 8"/>
              <a:gd name="T8" fmla="*/ 7 w 9"/>
              <a:gd name="T9" fmla="*/ 8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" h="8">
                <a:moveTo>
                  <a:pt x="7" y="8"/>
                </a:moveTo>
                <a:lnTo>
                  <a:pt x="9" y="6"/>
                </a:lnTo>
                <a:lnTo>
                  <a:pt x="1" y="0"/>
                </a:lnTo>
                <a:lnTo>
                  <a:pt x="0" y="2"/>
                </a:lnTo>
                <a:lnTo>
                  <a:pt x="7" y="8"/>
                </a:lnTo>
                <a:close/>
              </a:path>
            </a:pathLst>
          </a:custGeom>
          <a:solidFill>
            <a:srgbClr val="E4003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19" name="PA_矩形 1372"/>
          <p:cNvSpPr>
            <a:spLocks noChangeArrowheads="1"/>
          </p:cNvSpPr>
          <p:nvPr>
            <p:custDataLst>
              <p:tags r:id="rId225"/>
            </p:custDataLst>
          </p:nvPr>
        </p:nvSpPr>
        <p:spPr bwMode="auto">
          <a:xfrm>
            <a:off x="2570162" y="4621848"/>
            <a:ext cx="7399338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lvl="0" algn="ctr"/>
            <a:r>
              <a:rPr lang="en-US" altLang="zh-CN" sz="1600" spc="2900" dirty="0">
                <a:solidFill>
                  <a:srgbClr val="FDE9CB"/>
                </a:solidFill>
                <a:latin typeface="Adobe 宋体 Std L" panose="02020300000000000000" pitchFamily="18" charset="-122"/>
                <a:ea typeface="Adobe 宋体 Std L" panose="02020300000000000000" pitchFamily="18" charset="-122"/>
              </a:rPr>
              <a:t>YEAR-END REPORT</a:t>
            </a:r>
            <a:endParaRPr kumimoji="0" lang="zh-CN" altLang="zh-CN" sz="1800" b="0" i="0" u="none" strike="noStrike" cap="none" spc="2900" normalizeH="0" dirty="0">
              <a:ln>
                <a:noFill/>
              </a:ln>
              <a:solidFill>
                <a:schemeClr val="tx1"/>
              </a:solidFill>
              <a:effectLst/>
            </a:endParaRPr>
          </a:p>
        </p:txBody>
      </p:sp>
      <p:sp>
        <p:nvSpPr>
          <p:cNvPr id="423" name="PA_矩形 1416"/>
          <p:cNvSpPr>
            <a:spLocks noChangeArrowheads="1"/>
          </p:cNvSpPr>
          <p:nvPr>
            <p:custDataLst>
              <p:tags r:id="rId226"/>
            </p:custDataLst>
          </p:nvPr>
        </p:nvSpPr>
        <p:spPr bwMode="auto">
          <a:xfrm>
            <a:off x="5502275" y="874713"/>
            <a:ext cx="1185902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lvl="0"/>
            <a:r>
              <a:rPr lang="en-US" altLang="zh-CN" sz="1300" spc="330" dirty="0">
                <a:solidFill>
                  <a:srgbClr val="EAE2C1"/>
                </a:solidFill>
                <a:latin typeface="Adobe 宋体 Std L" panose="02020300000000000000" pitchFamily="18" charset="-122"/>
                <a:ea typeface="Adobe 宋体 Std L" panose="02020300000000000000" pitchFamily="18" charset="-122"/>
              </a:rPr>
              <a:t>YOU LOGO</a:t>
            </a:r>
            <a:endParaRPr kumimoji="0" lang="zh-CN" altLang="zh-CN" sz="1800" b="0" i="0" u="none" strike="noStrike" cap="none" spc="330" normalizeH="0" dirty="0">
              <a:ln>
                <a:noFill/>
              </a:ln>
              <a:solidFill>
                <a:schemeClr val="tx1"/>
              </a:solidFill>
              <a:effectLst/>
            </a:endParaRPr>
          </a:p>
        </p:txBody>
      </p:sp>
      <p:grpSp>
        <p:nvGrpSpPr>
          <p:cNvPr id="424" name="PA_组合 423"/>
          <p:cNvGrpSpPr/>
          <p:nvPr>
            <p:custDataLst>
              <p:tags r:id="rId227"/>
            </p:custDataLst>
          </p:nvPr>
        </p:nvGrpSpPr>
        <p:grpSpPr>
          <a:xfrm>
            <a:off x="5945187" y="444500"/>
            <a:ext cx="301625" cy="301625"/>
            <a:chOff x="5945187" y="406400"/>
            <a:chExt cx="301625" cy="301625"/>
          </a:xfrm>
        </p:grpSpPr>
        <p:sp>
          <p:nvSpPr>
            <p:cNvPr id="425" name="PA_任意多边形 1407"/>
            <p:cNvSpPr>
              <a:spLocks/>
            </p:cNvSpPr>
            <p:nvPr>
              <p:custDataLst>
                <p:tags r:id="rId233"/>
              </p:custDataLst>
            </p:nvPr>
          </p:nvSpPr>
          <p:spPr bwMode="auto">
            <a:xfrm>
              <a:off x="5945187" y="406400"/>
              <a:ext cx="301625" cy="301625"/>
            </a:xfrm>
            <a:custGeom>
              <a:avLst/>
              <a:gdLst>
                <a:gd name="T0" fmla="*/ 126 w 126"/>
                <a:gd name="T1" fmla="*/ 64 h 125"/>
                <a:gd name="T2" fmla="*/ 110 w 126"/>
                <a:gd name="T3" fmla="*/ 44 h 125"/>
                <a:gd name="T4" fmla="*/ 108 w 126"/>
                <a:gd name="T5" fmla="*/ 19 h 125"/>
                <a:gd name="T6" fmla="*/ 83 w 126"/>
                <a:gd name="T7" fmla="*/ 16 h 125"/>
                <a:gd name="T8" fmla="*/ 64 w 126"/>
                <a:gd name="T9" fmla="*/ 0 h 125"/>
                <a:gd name="T10" fmla="*/ 44 w 126"/>
                <a:gd name="T11" fmla="*/ 15 h 125"/>
                <a:gd name="T12" fmla="*/ 19 w 126"/>
                <a:gd name="T13" fmla="*/ 18 h 125"/>
                <a:gd name="T14" fmla="*/ 16 w 126"/>
                <a:gd name="T15" fmla="*/ 43 h 125"/>
                <a:gd name="T16" fmla="*/ 0 w 126"/>
                <a:gd name="T17" fmla="*/ 62 h 125"/>
                <a:gd name="T18" fmla="*/ 16 w 126"/>
                <a:gd name="T19" fmla="*/ 82 h 125"/>
                <a:gd name="T20" fmla="*/ 18 w 126"/>
                <a:gd name="T21" fmla="*/ 107 h 125"/>
                <a:gd name="T22" fmla="*/ 43 w 126"/>
                <a:gd name="T23" fmla="*/ 110 h 125"/>
                <a:gd name="T24" fmla="*/ 62 w 126"/>
                <a:gd name="T25" fmla="*/ 125 h 125"/>
                <a:gd name="T26" fmla="*/ 82 w 126"/>
                <a:gd name="T27" fmla="*/ 110 h 125"/>
                <a:gd name="T28" fmla="*/ 107 w 126"/>
                <a:gd name="T29" fmla="*/ 108 h 125"/>
                <a:gd name="T30" fmla="*/ 110 w 126"/>
                <a:gd name="T31" fmla="*/ 83 h 125"/>
                <a:gd name="T32" fmla="*/ 126 w 126"/>
                <a:gd name="T33" fmla="*/ 64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6" h="125">
                  <a:moveTo>
                    <a:pt x="126" y="64"/>
                  </a:moveTo>
                  <a:cubicBezTo>
                    <a:pt x="126" y="54"/>
                    <a:pt x="119" y="46"/>
                    <a:pt x="110" y="44"/>
                  </a:cubicBezTo>
                  <a:cubicBezTo>
                    <a:pt x="115" y="36"/>
                    <a:pt x="115" y="26"/>
                    <a:pt x="108" y="19"/>
                  </a:cubicBezTo>
                  <a:cubicBezTo>
                    <a:pt x="101" y="13"/>
                    <a:pt x="91" y="12"/>
                    <a:pt x="83" y="16"/>
                  </a:cubicBezTo>
                  <a:cubicBezTo>
                    <a:pt x="81" y="7"/>
                    <a:pt x="73" y="0"/>
                    <a:pt x="64" y="0"/>
                  </a:cubicBezTo>
                  <a:cubicBezTo>
                    <a:pt x="54" y="0"/>
                    <a:pt x="47" y="7"/>
                    <a:pt x="44" y="15"/>
                  </a:cubicBezTo>
                  <a:cubicBezTo>
                    <a:pt x="37" y="10"/>
                    <a:pt x="26" y="11"/>
                    <a:pt x="19" y="18"/>
                  </a:cubicBezTo>
                  <a:cubicBezTo>
                    <a:pt x="13" y="25"/>
                    <a:pt x="12" y="35"/>
                    <a:pt x="16" y="43"/>
                  </a:cubicBezTo>
                  <a:cubicBezTo>
                    <a:pt x="7" y="45"/>
                    <a:pt x="0" y="53"/>
                    <a:pt x="0" y="62"/>
                  </a:cubicBezTo>
                  <a:cubicBezTo>
                    <a:pt x="0" y="72"/>
                    <a:pt x="7" y="79"/>
                    <a:pt x="16" y="82"/>
                  </a:cubicBezTo>
                  <a:cubicBezTo>
                    <a:pt x="11" y="89"/>
                    <a:pt x="11" y="100"/>
                    <a:pt x="18" y="107"/>
                  </a:cubicBezTo>
                  <a:cubicBezTo>
                    <a:pt x="25" y="113"/>
                    <a:pt x="35" y="114"/>
                    <a:pt x="43" y="110"/>
                  </a:cubicBezTo>
                  <a:cubicBezTo>
                    <a:pt x="45" y="119"/>
                    <a:pt x="53" y="125"/>
                    <a:pt x="62" y="125"/>
                  </a:cubicBezTo>
                  <a:cubicBezTo>
                    <a:pt x="72" y="125"/>
                    <a:pt x="79" y="119"/>
                    <a:pt x="82" y="110"/>
                  </a:cubicBezTo>
                  <a:cubicBezTo>
                    <a:pt x="89" y="115"/>
                    <a:pt x="100" y="114"/>
                    <a:pt x="107" y="108"/>
                  </a:cubicBezTo>
                  <a:cubicBezTo>
                    <a:pt x="113" y="101"/>
                    <a:pt x="114" y="91"/>
                    <a:pt x="110" y="83"/>
                  </a:cubicBezTo>
                  <a:cubicBezTo>
                    <a:pt x="119" y="81"/>
                    <a:pt x="126" y="73"/>
                    <a:pt x="126" y="64"/>
                  </a:cubicBezTo>
                  <a:close/>
                </a:path>
              </a:pathLst>
            </a:custGeom>
            <a:solidFill>
              <a:srgbClr val="EAE2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6" name="PA_矩形 1408"/>
            <p:cNvSpPr>
              <a:spLocks noChangeArrowheads="1"/>
            </p:cNvSpPr>
            <p:nvPr>
              <p:custDataLst>
                <p:tags r:id="rId234"/>
              </p:custDataLst>
            </p:nvPr>
          </p:nvSpPr>
          <p:spPr bwMode="auto">
            <a:xfrm>
              <a:off x="6091237" y="479425"/>
              <a:ext cx="9525" cy="42863"/>
            </a:xfrm>
            <a:prstGeom prst="rect">
              <a:avLst/>
            </a:prstGeom>
            <a:solidFill>
              <a:srgbClr val="E834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7" name="PA_任意多边形 1409"/>
            <p:cNvSpPr>
              <a:spLocks/>
            </p:cNvSpPr>
            <p:nvPr>
              <p:custDataLst>
                <p:tags r:id="rId235"/>
              </p:custDataLst>
            </p:nvPr>
          </p:nvSpPr>
          <p:spPr bwMode="auto">
            <a:xfrm>
              <a:off x="6034087" y="498475"/>
              <a:ext cx="38100" cy="38100"/>
            </a:xfrm>
            <a:custGeom>
              <a:avLst/>
              <a:gdLst>
                <a:gd name="T0" fmla="*/ 24 w 24"/>
                <a:gd name="T1" fmla="*/ 19 h 24"/>
                <a:gd name="T2" fmla="*/ 19 w 24"/>
                <a:gd name="T3" fmla="*/ 24 h 24"/>
                <a:gd name="T4" fmla="*/ 0 w 24"/>
                <a:gd name="T5" fmla="*/ 4 h 24"/>
                <a:gd name="T6" fmla="*/ 4 w 24"/>
                <a:gd name="T7" fmla="*/ 0 h 24"/>
                <a:gd name="T8" fmla="*/ 24 w 24"/>
                <a:gd name="T9" fmla="*/ 19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24">
                  <a:moveTo>
                    <a:pt x="24" y="19"/>
                  </a:moveTo>
                  <a:lnTo>
                    <a:pt x="19" y="24"/>
                  </a:lnTo>
                  <a:lnTo>
                    <a:pt x="0" y="4"/>
                  </a:lnTo>
                  <a:lnTo>
                    <a:pt x="4" y="0"/>
                  </a:lnTo>
                  <a:lnTo>
                    <a:pt x="24" y="19"/>
                  </a:lnTo>
                  <a:close/>
                </a:path>
              </a:pathLst>
            </a:custGeom>
            <a:solidFill>
              <a:srgbClr val="E834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8" name="PA_矩形 1410"/>
            <p:cNvSpPr>
              <a:spLocks noChangeArrowheads="1"/>
            </p:cNvSpPr>
            <p:nvPr>
              <p:custDataLst>
                <p:tags r:id="rId236"/>
              </p:custDataLst>
            </p:nvPr>
          </p:nvSpPr>
          <p:spPr bwMode="auto">
            <a:xfrm>
              <a:off x="6013450" y="555625"/>
              <a:ext cx="44450" cy="9525"/>
            </a:xfrm>
            <a:prstGeom prst="rect">
              <a:avLst/>
            </a:prstGeom>
            <a:solidFill>
              <a:srgbClr val="E834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9" name="PA_任意多边形 1411"/>
            <p:cNvSpPr>
              <a:spLocks/>
            </p:cNvSpPr>
            <p:nvPr>
              <p:custDataLst>
                <p:tags r:id="rId237"/>
              </p:custDataLst>
            </p:nvPr>
          </p:nvSpPr>
          <p:spPr bwMode="auto">
            <a:xfrm>
              <a:off x="6035675" y="584200"/>
              <a:ext cx="36513" cy="39688"/>
            </a:xfrm>
            <a:custGeom>
              <a:avLst/>
              <a:gdLst>
                <a:gd name="T0" fmla="*/ 18 w 23"/>
                <a:gd name="T1" fmla="*/ 0 h 25"/>
                <a:gd name="T2" fmla="*/ 23 w 23"/>
                <a:gd name="T3" fmla="*/ 5 h 25"/>
                <a:gd name="T4" fmla="*/ 3 w 23"/>
                <a:gd name="T5" fmla="*/ 25 h 25"/>
                <a:gd name="T6" fmla="*/ 0 w 23"/>
                <a:gd name="T7" fmla="*/ 20 h 25"/>
                <a:gd name="T8" fmla="*/ 18 w 23"/>
                <a:gd name="T9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25">
                  <a:moveTo>
                    <a:pt x="18" y="0"/>
                  </a:moveTo>
                  <a:lnTo>
                    <a:pt x="23" y="5"/>
                  </a:lnTo>
                  <a:lnTo>
                    <a:pt x="3" y="25"/>
                  </a:lnTo>
                  <a:lnTo>
                    <a:pt x="0" y="20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E834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0" name="PA_矩形 1412"/>
            <p:cNvSpPr>
              <a:spLocks noChangeArrowheads="1"/>
            </p:cNvSpPr>
            <p:nvPr>
              <p:custDataLst>
                <p:tags r:id="rId238"/>
              </p:custDataLst>
            </p:nvPr>
          </p:nvSpPr>
          <p:spPr bwMode="auto">
            <a:xfrm>
              <a:off x="6091237" y="598488"/>
              <a:ext cx="9525" cy="44450"/>
            </a:xfrm>
            <a:prstGeom prst="rect">
              <a:avLst/>
            </a:prstGeom>
            <a:solidFill>
              <a:srgbClr val="E834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1" name="PA_任意多边形 1413"/>
            <p:cNvSpPr>
              <a:spLocks/>
            </p:cNvSpPr>
            <p:nvPr>
              <p:custDataLst>
                <p:tags r:id="rId239"/>
              </p:custDataLst>
            </p:nvPr>
          </p:nvSpPr>
          <p:spPr bwMode="auto">
            <a:xfrm>
              <a:off x="6119812" y="584200"/>
              <a:ext cx="38100" cy="36513"/>
            </a:xfrm>
            <a:custGeom>
              <a:avLst/>
              <a:gdLst>
                <a:gd name="T0" fmla="*/ 0 w 24"/>
                <a:gd name="T1" fmla="*/ 5 h 23"/>
                <a:gd name="T2" fmla="*/ 5 w 24"/>
                <a:gd name="T3" fmla="*/ 0 h 23"/>
                <a:gd name="T4" fmla="*/ 24 w 24"/>
                <a:gd name="T5" fmla="*/ 20 h 23"/>
                <a:gd name="T6" fmla="*/ 20 w 24"/>
                <a:gd name="T7" fmla="*/ 23 h 23"/>
                <a:gd name="T8" fmla="*/ 0 w 24"/>
                <a:gd name="T9" fmla="*/ 5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23">
                  <a:moveTo>
                    <a:pt x="0" y="5"/>
                  </a:moveTo>
                  <a:lnTo>
                    <a:pt x="5" y="0"/>
                  </a:lnTo>
                  <a:lnTo>
                    <a:pt x="24" y="20"/>
                  </a:lnTo>
                  <a:lnTo>
                    <a:pt x="20" y="23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E834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2" name="PA_矩形 1414"/>
            <p:cNvSpPr>
              <a:spLocks noChangeArrowheads="1"/>
            </p:cNvSpPr>
            <p:nvPr>
              <p:custDataLst>
                <p:tags r:id="rId240"/>
              </p:custDataLst>
            </p:nvPr>
          </p:nvSpPr>
          <p:spPr bwMode="auto">
            <a:xfrm>
              <a:off x="6134100" y="555625"/>
              <a:ext cx="42863" cy="9525"/>
            </a:xfrm>
            <a:prstGeom prst="rect">
              <a:avLst/>
            </a:prstGeom>
            <a:solidFill>
              <a:srgbClr val="E834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3" name="PA_任意多边形 1415"/>
            <p:cNvSpPr>
              <a:spLocks/>
            </p:cNvSpPr>
            <p:nvPr>
              <p:custDataLst>
                <p:tags r:id="rId241"/>
              </p:custDataLst>
            </p:nvPr>
          </p:nvSpPr>
          <p:spPr bwMode="auto">
            <a:xfrm>
              <a:off x="6119812" y="498475"/>
              <a:ext cx="38100" cy="38100"/>
            </a:xfrm>
            <a:custGeom>
              <a:avLst/>
              <a:gdLst>
                <a:gd name="T0" fmla="*/ 5 w 24"/>
                <a:gd name="T1" fmla="*/ 24 h 24"/>
                <a:gd name="T2" fmla="*/ 0 w 24"/>
                <a:gd name="T3" fmla="*/ 19 h 24"/>
                <a:gd name="T4" fmla="*/ 20 w 24"/>
                <a:gd name="T5" fmla="*/ 0 h 24"/>
                <a:gd name="T6" fmla="*/ 24 w 24"/>
                <a:gd name="T7" fmla="*/ 4 h 24"/>
                <a:gd name="T8" fmla="*/ 5 w 24"/>
                <a:gd name="T9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24">
                  <a:moveTo>
                    <a:pt x="5" y="24"/>
                  </a:moveTo>
                  <a:lnTo>
                    <a:pt x="0" y="19"/>
                  </a:lnTo>
                  <a:lnTo>
                    <a:pt x="20" y="0"/>
                  </a:lnTo>
                  <a:lnTo>
                    <a:pt x="24" y="4"/>
                  </a:lnTo>
                  <a:lnTo>
                    <a:pt x="5" y="24"/>
                  </a:lnTo>
                  <a:close/>
                </a:path>
              </a:pathLst>
            </a:custGeom>
            <a:solidFill>
              <a:srgbClr val="E834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pic>
        <p:nvPicPr>
          <p:cNvPr id="421" name="PA_图片 420"/>
          <p:cNvPicPr>
            <a:picLocks noChangeAspect="1"/>
          </p:cNvPicPr>
          <p:nvPr>
            <p:custDataLst>
              <p:tags r:id="rId228"/>
            </p:custDataLst>
          </p:nvPr>
        </p:nvPicPr>
        <p:blipFill>
          <a:blip r:embed="rId324"/>
          <a:stretch>
            <a:fillRect/>
          </a:stretch>
        </p:blipFill>
        <p:spPr>
          <a:xfrm>
            <a:off x="70562" y="-493437"/>
            <a:ext cx="2587789" cy="2484000"/>
          </a:xfrm>
          <a:prstGeom prst="rect">
            <a:avLst/>
          </a:prstGeom>
        </p:spPr>
      </p:pic>
      <p:pic>
        <p:nvPicPr>
          <p:cNvPr id="436" name="PA_图片 435"/>
          <p:cNvPicPr>
            <a:picLocks noChangeAspect="1"/>
          </p:cNvPicPr>
          <p:nvPr>
            <p:custDataLst>
              <p:tags r:id="rId229"/>
            </p:custDataLst>
          </p:nvPr>
        </p:nvPicPr>
        <p:blipFill>
          <a:blip r:embed="rId324"/>
          <a:stretch>
            <a:fillRect/>
          </a:stretch>
        </p:blipFill>
        <p:spPr>
          <a:xfrm flipH="1">
            <a:off x="9544650" y="-493437"/>
            <a:ext cx="2587789" cy="2484000"/>
          </a:xfrm>
          <a:prstGeom prst="rect">
            <a:avLst/>
          </a:prstGeom>
        </p:spPr>
      </p:pic>
      <p:sp>
        <p:nvSpPr>
          <p:cNvPr id="438" name="PA_矩形 1548"/>
          <p:cNvSpPr>
            <a:spLocks noChangeArrowheads="1"/>
          </p:cNvSpPr>
          <p:nvPr>
            <p:custDataLst>
              <p:tags r:id="rId230"/>
            </p:custDataLst>
          </p:nvPr>
        </p:nvSpPr>
        <p:spPr bwMode="auto">
          <a:xfrm>
            <a:off x="5384006" y="5576888"/>
            <a:ext cx="1500188" cy="13080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850" b="0" i="0" u="none" strike="noStrike" cap="none" spc="620" normalizeH="0" dirty="0">
                <a:ln>
                  <a:noFill/>
                </a:ln>
                <a:solidFill>
                  <a:srgbClr val="F2DBC7"/>
                </a:solidFill>
                <a:effectLst/>
                <a:latin typeface="方正清刻本悦宋简体" panose="02000000000000000000" pitchFamily="2" charset="-122"/>
                <a:ea typeface="方正清刻本悦宋简体" panose="02000000000000000000" pitchFamily="2" charset="-122"/>
              </a:rPr>
              <a:t>锐普广告有限公</a:t>
            </a:r>
            <a:r>
              <a:rPr kumimoji="0" lang="zh-CN" altLang="en-US" sz="850" b="0" i="0" u="none" strike="noStrike" cap="none" spc="620" normalizeH="0" dirty="0">
                <a:ln>
                  <a:noFill/>
                </a:ln>
                <a:solidFill>
                  <a:srgbClr val="F2DBC7"/>
                </a:solidFill>
                <a:effectLst/>
                <a:latin typeface="方正清刻本悦宋简体" panose="02000000000000000000" pitchFamily="2" charset="-122"/>
                <a:ea typeface="方正清刻本悦宋简体" panose="02000000000000000000" pitchFamily="2" charset="-122"/>
              </a:rPr>
              <a:t>司</a:t>
            </a:r>
            <a:endParaRPr kumimoji="0" lang="zh-CN" altLang="zh-CN" sz="850" b="0" i="0" u="none" strike="noStrike" cap="none" spc="620" normalizeH="0" dirty="0">
              <a:ln>
                <a:noFill/>
              </a:ln>
              <a:solidFill>
                <a:schemeClr val="tx1"/>
              </a:solidFill>
              <a:effectLst/>
              <a:latin typeface="方正清刻本悦宋简体" panose="02000000000000000000" pitchFamily="2" charset="-122"/>
              <a:ea typeface="方正清刻本悦宋简体" panose="02000000000000000000" pitchFamily="2" charset="-122"/>
            </a:endParaRPr>
          </a:p>
        </p:txBody>
      </p:sp>
      <p:sp>
        <p:nvSpPr>
          <p:cNvPr id="439" name="PA_矩形 1550"/>
          <p:cNvSpPr>
            <a:spLocks noChangeArrowheads="1"/>
          </p:cNvSpPr>
          <p:nvPr>
            <p:custDataLst>
              <p:tags r:id="rId231"/>
            </p:custDataLst>
          </p:nvPr>
        </p:nvSpPr>
        <p:spPr bwMode="auto">
          <a:xfrm>
            <a:off x="4264025" y="5735638"/>
            <a:ext cx="3734356" cy="1384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lvl="0"/>
            <a:r>
              <a:rPr lang="en-US" altLang="zh-CN" sz="900" spc="140" dirty="0">
                <a:solidFill>
                  <a:srgbClr val="F2DBC7"/>
                </a:solidFill>
                <a:latin typeface="Adobe 宋体 Std L" panose="02020300000000000000" pitchFamily="18" charset="-122"/>
                <a:ea typeface="Adobe 宋体 Std L" panose="02020300000000000000" pitchFamily="18" charset="-122"/>
              </a:rPr>
              <a:t>WARM  GREETINGS  BEST  WISHES  FOR  NEW  YERA !</a:t>
            </a:r>
            <a:endParaRPr kumimoji="0" lang="zh-CN" altLang="zh-CN" sz="1800" b="0" i="0" u="none" strike="noStrike" cap="none" spc="140" normalizeH="0" dirty="0">
              <a:ln>
                <a:noFill/>
              </a:ln>
              <a:solidFill>
                <a:schemeClr val="tx1"/>
              </a:solidFill>
              <a:effectLst/>
            </a:endParaRPr>
          </a:p>
        </p:txBody>
      </p:sp>
      <p:sp>
        <p:nvSpPr>
          <p:cNvPr id="440" name="PA_矩形 1548"/>
          <p:cNvSpPr>
            <a:spLocks noChangeArrowheads="1"/>
          </p:cNvSpPr>
          <p:nvPr>
            <p:custDataLst>
              <p:tags r:id="rId232"/>
            </p:custDataLst>
          </p:nvPr>
        </p:nvSpPr>
        <p:spPr bwMode="auto">
          <a:xfrm>
            <a:off x="5368131" y="5924551"/>
            <a:ext cx="1500188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lang="zh-CN" altLang="en-US" sz="800" spc="300" dirty="0">
                <a:solidFill>
                  <a:srgbClr val="F2DBC7"/>
                </a:solidFill>
                <a:latin typeface="方正清刻本悦宋简体" panose="02000000000000000000" pitchFamily="2" charset="-122"/>
                <a:ea typeface="方正清刻本悦宋简体" panose="02000000000000000000" pitchFamily="2" charset="-122"/>
              </a:rPr>
              <a:t>设计师</a:t>
            </a:r>
            <a:r>
              <a:rPr lang="en-US" altLang="zh-CN" sz="800" spc="300" dirty="0">
                <a:solidFill>
                  <a:srgbClr val="F2DBC7"/>
                </a:solidFill>
                <a:latin typeface="方正清刻本悦宋简体" panose="02000000000000000000" pitchFamily="2" charset="-122"/>
                <a:ea typeface="方正清刻本悦宋简体" panose="02000000000000000000" pitchFamily="2" charset="-122"/>
              </a:rPr>
              <a:t>-</a:t>
            </a:r>
            <a:r>
              <a:rPr lang="zh-CN" altLang="en-US" sz="800" spc="300" dirty="0">
                <a:solidFill>
                  <a:srgbClr val="F2DBC7"/>
                </a:solidFill>
                <a:latin typeface="方正清刻本悦宋简体" panose="02000000000000000000" pitchFamily="2" charset="-122"/>
                <a:ea typeface="方正清刻本悦宋简体" panose="02000000000000000000" pitchFamily="2" charset="-122"/>
              </a:rPr>
              <a:t>李鹏飞</a:t>
            </a:r>
            <a:endParaRPr lang="zh-CN" altLang="zh-CN" sz="800" spc="300" dirty="0">
              <a:solidFill>
                <a:srgbClr val="F2DBC7"/>
              </a:solidFill>
              <a:latin typeface="方正清刻本悦宋简体" panose="02000000000000000000" pitchFamily="2" charset="-122"/>
              <a:ea typeface="方正清刻本悦宋简体" panose="02000000000000000000" pitchFamily="2" charset="-122"/>
            </a:endParaRPr>
          </a:p>
        </p:txBody>
      </p:sp>
      <p:pic>
        <p:nvPicPr>
          <p:cNvPr id="3761" name="图片 3760"/>
          <p:cNvPicPr>
            <a:picLocks noChangeAspect="1"/>
          </p:cNvPicPr>
          <p:nvPr/>
        </p:nvPicPr>
        <p:blipFill>
          <a:blip r:embed="rId325"/>
          <a:stretch>
            <a:fillRect/>
          </a:stretch>
        </p:blipFill>
        <p:spPr>
          <a:xfrm>
            <a:off x="7780338" y="2239964"/>
            <a:ext cx="298449" cy="71805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885122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93722435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77" name="PA_图片 5"/>
          <p:cNvPicPr>
            <a:picLocks noChangeAspect="1" noChangeArrowheads="1"/>
          </p:cNvPicPr>
          <p:nvPr>
            <p:custDataLst>
              <p:tags r:id="rId1"/>
            </p:custDataLst>
          </p:nvPr>
        </p:nvPicPr>
        <p:blipFill>
          <a:blip r:embed="rId196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-19050" y="-6350"/>
            <a:ext cx="12226925" cy="687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" name="PA_图片 1"/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197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1913" y="0"/>
            <a:ext cx="12106275" cy="6858000"/>
          </a:xfrm>
          <a:prstGeom prst="rect">
            <a:avLst/>
          </a:prstGeom>
        </p:spPr>
      </p:pic>
      <p:grpSp>
        <p:nvGrpSpPr>
          <p:cNvPr id="3642" name="PA_组合 3641"/>
          <p:cNvGrpSpPr/>
          <p:nvPr>
            <p:custDataLst>
              <p:tags r:id="rId3"/>
            </p:custDataLst>
          </p:nvPr>
        </p:nvGrpSpPr>
        <p:grpSpPr>
          <a:xfrm>
            <a:off x="0" y="6465888"/>
            <a:ext cx="12187238" cy="404812"/>
            <a:chOff x="14287" y="6465888"/>
            <a:chExt cx="12187238" cy="404812"/>
          </a:xfrm>
        </p:grpSpPr>
        <p:pic>
          <p:nvPicPr>
            <p:cNvPr id="3361" name="PA_图片 289"/>
            <p:cNvPicPr>
              <a:picLocks noChangeAspect="1" noChangeArrowheads="1"/>
            </p:cNvPicPr>
            <p:nvPr>
              <p:custDataLst>
                <p:tags r:id="rId153"/>
              </p:custDataLst>
            </p:nvPr>
          </p:nvPicPr>
          <p:blipFill>
            <a:blip r:embed="rId198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115050" y="6473825"/>
              <a:ext cx="3025775" cy="3508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362" name="PA_图片 290"/>
            <p:cNvPicPr>
              <a:picLocks noChangeAspect="1" noChangeArrowheads="1"/>
            </p:cNvPicPr>
            <p:nvPr>
              <p:custDataLst>
                <p:tags r:id="rId154"/>
              </p:custDataLst>
            </p:nvPr>
          </p:nvPicPr>
          <p:blipFill>
            <a:blip r:embed="rId199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107112" y="6681788"/>
              <a:ext cx="3055938" cy="1857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363" name="PA_图片 291"/>
            <p:cNvPicPr>
              <a:picLocks noChangeAspect="1" noChangeArrowheads="1"/>
            </p:cNvPicPr>
            <p:nvPr>
              <p:custDataLst>
                <p:tags r:id="rId155"/>
              </p:custDataLst>
            </p:nvPr>
          </p:nvPicPr>
          <p:blipFill>
            <a:blip r:embed="rId200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148387" y="6824663"/>
              <a:ext cx="2940050" cy="428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364" name="PA_图片 292"/>
            <p:cNvPicPr>
              <a:picLocks noChangeAspect="1" noChangeArrowheads="1"/>
            </p:cNvPicPr>
            <p:nvPr>
              <p:custDataLst>
                <p:tags r:id="rId156"/>
              </p:custDataLst>
            </p:nvPr>
          </p:nvPicPr>
          <p:blipFill>
            <a:blip r:embed="rId201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176962" y="6465888"/>
              <a:ext cx="2976563" cy="1508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365" name="PA_图片 293"/>
            <p:cNvPicPr>
              <a:picLocks noChangeAspect="1" noChangeArrowheads="1"/>
            </p:cNvPicPr>
            <p:nvPr>
              <p:custDataLst>
                <p:tags r:id="rId157"/>
              </p:custDataLst>
            </p:nvPr>
          </p:nvPicPr>
          <p:blipFill>
            <a:blip r:embed="rId202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099300" y="6600825"/>
              <a:ext cx="2046288" cy="149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366" name="PA_图片 294"/>
            <p:cNvPicPr>
              <a:picLocks noChangeAspect="1" noChangeArrowheads="1"/>
            </p:cNvPicPr>
            <p:nvPr>
              <p:custDataLst>
                <p:tags r:id="rId158"/>
              </p:custDataLst>
            </p:nvPr>
          </p:nvPicPr>
          <p:blipFill>
            <a:blip r:embed="rId203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115300" y="6724650"/>
              <a:ext cx="1023938" cy="1428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367" name="PA_图片 295"/>
            <p:cNvPicPr>
              <a:picLocks noChangeAspect="1" noChangeArrowheads="1"/>
            </p:cNvPicPr>
            <p:nvPr>
              <p:custDataLst>
                <p:tags r:id="rId159"/>
              </p:custDataLst>
            </p:nvPr>
          </p:nvPicPr>
          <p:blipFill>
            <a:blip r:embed="rId204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083300" y="6465888"/>
              <a:ext cx="2976563" cy="401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368" name="PA_图片 296"/>
            <p:cNvPicPr>
              <a:picLocks noChangeAspect="1" noChangeArrowheads="1"/>
            </p:cNvPicPr>
            <p:nvPr>
              <p:custDataLst>
                <p:tags r:id="rId160"/>
              </p:custDataLst>
            </p:nvPr>
          </p:nvPicPr>
          <p:blipFill>
            <a:blip r:embed="rId205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100762" y="6596063"/>
              <a:ext cx="3048000" cy="149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369" name="PA_图片 297"/>
            <p:cNvPicPr>
              <a:picLocks noChangeAspect="1" noChangeArrowheads="1"/>
            </p:cNvPicPr>
            <p:nvPr>
              <p:custDataLst>
                <p:tags r:id="rId161"/>
              </p:custDataLst>
            </p:nvPr>
          </p:nvPicPr>
          <p:blipFill>
            <a:blip r:embed="rId206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099300" y="6724650"/>
              <a:ext cx="1038225" cy="1428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93" name="PA_任意多边形 299"/>
            <p:cNvSpPr>
              <a:spLocks/>
            </p:cNvSpPr>
            <p:nvPr>
              <p:custDataLst>
                <p:tags r:id="rId162"/>
              </p:custDataLst>
            </p:nvPr>
          </p:nvSpPr>
          <p:spPr bwMode="auto">
            <a:xfrm>
              <a:off x="9144000" y="6867525"/>
              <a:ext cx="11113" cy="3175"/>
            </a:xfrm>
            <a:custGeom>
              <a:avLst/>
              <a:gdLst>
                <a:gd name="T0" fmla="*/ 5 w 5"/>
                <a:gd name="T1" fmla="*/ 0 h 1"/>
                <a:gd name="T2" fmla="*/ 0 w 5"/>
                <a:gd name="T3" fmla="*/ 0 h 1"/>
                <a:gd name="T4" fmla="*/ 4 w 5"/>
                <a:gd name="T5" fmla="*/ 1 h 1"/>
                <a:gd name="T6" fmla="*/ 5 w 5"/>
                <a:gd name="T7" fmla="*/ 1 h 1"/>
                <a:gd name="T8" fmla="*/ 5 w 5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">
                  <a:moveTo>
                    <a:pt x="5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3" y="1"/>
                    <a:pt x="4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0"/>
                    <a:pt x="5" y="0"/>
                    <a:pt x="5" y="0"/>
                  </a:cubicBezTo>
                </a:path>
              </a:pathLst>
            </a:custGeom>
            <a:solidFill>
              <a:srgbClr val="F7F3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3372" name="PA_图片 300"/>
            <p:cNvPicPr>
              <a:picLocks noChangeAspect="1" noChangeArrowheads="1"/>
            </p:cNvPicPr>
            <p:nvPr>
              <p:custDataLst>
                <p:tags r:id="rId163"/>
              </p:custDataLst>
            </p:nvPr>
          </p:nvPicPr>
          <p:blipFill>
            <a:blip r:embed="rId20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129712" y="6859588"/>
              <a:ext cx="34925" cy="79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373" name="PA_图片 301"/>
            <p:cNvPicPr>
              <a:picLocks noChangeAspect="1" noChangeArrowheads="1"/>
            </p:cNvPicPr>
            <p:nvPr>
              <p:custDataLst>
                <p:tags r:id="rId164"/>
              </p:custDataLst>
            </p:nvPr>
          </p:nvPicPr>
          <p:blipFill>
            <a:blip r:embed="rId208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117012" y="6473825"/>
              <a:ext cx="3076575" cy="3508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374" name="PA_图片 302"/>
            <p:cNvPicPr>
              <a:picLocks noChangeAspect="1" noChangeArrowheads="1"/>
            </p:cNvPicPr>
            <p:nvPr>
              <p:custDataLst>
                <p:tags r:id="rId165"/>
              </p:custDataLst>
            </p:nvPr>
          </p:nvPicPr>
          <p:blipFill>
            <a:blip r:embed="rId209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117012" y="6681788"/>
              <a:ext cx="3084513" cy="1857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375" name="PA_图片 303"/>
            <p:cNvPicPr>
              <a:picLocks noChangeAspect="1" noChangeArrowheads="1"/>
            </p:cNvPicPr>
            <p:nvPr>
              <p:custDataLst>
                <p:tags r:id="rId166"/>
              </p:custDataLst>
            </p:nvPr>
          </p:nvPicPr>
          <p:blipFill>
            <a:blip r:embed="rId210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188450" y="6816725"/>
              <a:ext cx="2941638" cy="50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94" name="PA_任意多边形 304"/>
            <p:cNvSpPr>
              <a:spLocks/>
            </p:cNvSpPr>
            <p:nvPr>
              <p:custDataLst>
                <p:tags r:id="rId167"/>
              </p:custDataLst>
            </p:nvPr>
          </p:nvSpPr>
          <p:spPr bwMode="auto">
            <a:xfrm>
              <a:off x="9126537" y="6867525"/>
              <a:ext cx="12700" cy="3175"/>
            </a:xfrm>
            <a:custGeom>
              <a:avLst/>
              <a:gdLst>
                <a:gd name="T0" fmla="*/ 5 w 5"/>
                <a:gd name="T1" fmla="*/ 0 h 1"/>
                <a:gd name="T2" fmla="*/ 0 w 5"/>
                <a:gd name="T3" fmla="*/ 0 h 1"/>
                <a:gd name="T4" fmla="*/ 0 w 5"/>
                <a:gd name="T5" fmla="*/ 1 h 1"/>
                <a:gd name="T6" fmla="*/ 0 w 5"/>
                <a:gd name="T7" fmla="*/ 1 h 1"/>
                <a:gd name="T8" fmla="*/ 5 w 5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">
                  <a:moveTo>
                    <a:pt x="5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1"/>
                    <a:pt x="3" y="1"/>
                    <a:pt x="5" y="0"/>
                  </a:cubicBezTo>
                </a:path>
              </a:pathLst>
            </a:custGeom>
            <a:solidFill>
              <a:srgbClr val="F7F3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3377" name="PA_图片 305"/>
            <p:cNvPicPr>
              <a:picLocks noChangeAspect="1" noChangeArrowheads="1"/>
            </p:cNvPicPr>
            <p:nvPr>
              <p:custDataLst>
                <p:tags r:id="rId168"/>
              </p:custDataLst>
            </p:nvPr>
          </p:nvPicPr>
          <p:blipFill>
            <a:blip r:embed="rId211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112250" y="6465888"/>
              <a:ext cx="2990850" cy="2794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378" name="PA_图片 306"/>
            <p:cNvPicPr>
              <a:picLocks noChangeAspect="1" noChangeArrowheads="1"/>
            </p:cNvPicPr>
            <p:nvPr>
              <p:custDataLst>
                <p:tags r:id="rId169"/>
              </p:custDataLst>
            </p:nvPr>
          </p:nvPicPr>
          <p:blipFill>
            <a:blip r:embed="rId212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133012" y="6596063"/>
              <a:ext cx="915988" cy="149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379" name="PA_图片 307"/>
            <p:cNvPicPr>
              <a:picLocks noChangeAspect="1" noChangeArrowheads="1"/>
            </p:cNvPicPr>
            <p:nvPr>
              <p:custDataLst>
                <p:tags r:id="rId170"/>
              </p:custDataLst>
            </p:nvPr>
          </p:nvPicPr>
          <p:blipFill>
            <a:blip r:embed="rId213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026650" y="6724650"/>
              <a:ext cx="2174875" cy="1428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380" name="PA_图片 308"/>
            <p:cNvPicPr>
              <a:picLocks noChangeAspect="1" noChangeArrowheads="1"/>
            </p:cNvPicPr>
            <p:nvPr>
              <p:custDataLst>
                <p:tags r:id="rId171"/>
              </p:custDataLst>
            </p:nvPr>
          </p:nvPicPr>
          <p:blipFill>
            <a:blip r:embed="rId214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112250" y="6465888"/>
              <a:ext cx="1954213" cy="401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381" name="PA_图片 309"/>
            <p:cNvPicPr>
              <a:picLocks noChangeAspect="1" noChangeArrowheads="1"/>
            </p:cNvPicPr>
            <p:nvPr>
              <p:custDataLst>
                <p:tags r:id="rId172"/>
              </p:custDataLst>
            </p:nvPr>
          </p:nvPicPr>
          <p:blipFill>
            <a:blip r:embed="rId215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110662" y="6596063"/>
              <a:ext cx="3082925" cy="149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382" name="PA_图片 310"/>
            <p:cNvPicPr>
              <a:picLocks noChangeAspect="1" noChangeArrowheads="1"/>
            </p:cNvPicPr>
            <p:nvPr>
              <p:custDataLst>
                <p:tags r:id="rId173"/>
              </p:custDataLst>
            </p:nvPr>
          </p:nvPicPr>
          <p:blipFill>
            <a:blip r:embed="rId216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133012" y="6724650"/>
              <a:ext cx="1044575" cy="1428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384" name="PA_图片 312"/>
            <p:cNvPicPr>
              <a:picLocks noChangeAspect="1" noChangeArrowheads="1"/>
            </p:cNvPicPr>
            <p:nvPr>
              <p:custDataLst>
                <p:tags r:id="rId174"/>
              </p:custDataLst>
            </p:nvPr>
          </p:nvPicPr>
          <p:blipFill>
            <a:blip r:embed="rId217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6987" y="6473825"/>
              <a:ext cx="3046413" cy="3508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385" name="PA_图片 313"/>
            <p:cNvPicPr>
              <a:picLocks noChangeAspect="1" noChangeArrowheads="1"/>
            </p:cNvPicPr>
            <p:nvPr>
              <p:custDataLst>
                <p:tags r:id="rId175"/>
              </p:custDataLst>
            </p:nvPr>
          </p:nvPicPr>
          <p:blipFill>
            <a:blip r:embed="rId218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9050" y="6681788"/>
              <a:ext cx="3076575" cy="1857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386" name="PA_图片 314"/>
            <p:cNvPicPr>
              <a:picLocks noChangeAspect="1" noChangeArrowheads="1"/>
            </p:cNvPicPr>
            <p:nvPr>
              <p:custDataLst>
                <p:tags r:id="rId176"/>
              </p:custDataLst>
            </p:nvPr>
          </p:nvPicPr>
          <p:blipFill>
            <a:blip r:embed="rId219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8900" y="6824663"/>
              <a:ext cx="2940050" cy="428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387" name="PA_图片 315"/>
            <p:cNvPicPr>
              <a:picLocks noChangeAspect="1" noChangeArrowheads="1"/>
            </p:cNvPicPr>
            <p:nvPr>
              <p:custDataLst>
                <p:tags r:id="rId177"/>
              </p:custDataLst>
            </p:nvPr>
          </p:nvPicPr>
          <p:blipFill>
            <a:blip r:embed="rId220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14300" y="6465888"/>
              <a:ext cx="2976563" cy="1508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388" name="PA_图片 316"/>
            <p:cNvPicPr>
              <a:picLocks noChangeAspect="1" noChangeArrowheads="1"/>
            </p:cNvPicPr>
            <p:nvPr>
              <p:custDataLst>
                <p:tags r:id="rId178"/>
              </p:custDataLst>
            </p:nvPr>
          </p:nvPicPr>
          <p:blipFill>
            <a:blip r:embed="rId221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33462" y="6600825"/>
              <a:ext cx="2044700" cy="149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389" name="PA_图片 317"/>
            <p:cNvPicPr>
              <a:picLocks noChangeAspect="1" noChangeArrowheads="1"/>
            </p:cNvPicPr>
            <p:nvPr>
              <p:custDataLst>
                <p:tags r:id="rId179"/>
              </p:custDataLst>
            </p:nvPr>
          </p:nvPicPr>
          <p:blipFill>
            <a:blip r:embed="rId222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051050" y="6724650"/>
              <a:ext cx="1030288" cy="1428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390" name="PA_图片 318"/>
            <p:cNvPicPr>
              <a:picLocks noChangeAspect="1" noChangeArrowheads="1"/>
            </p:cNvPicPr>
            <p:nvPr>
              <p:custDataLst>
                <p:tags r:id="rId180"/>
              </p:custDataLst>
            </p:nvPr>
          </p:nvPicPr>
          <p:blipFill>
            <a:blip r:embed="rId223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4287" y="6465888"/>
              <a:ext cx="2982913" cy="401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391" name="PA_图片 319"/>
            <p:cNvPicPr>
              <a:picLocks noChangeAspect="1" noChangeArrowheads="1"/>
            </p:cNvPicPr>
            <p:nvPr>
              <p:custDataLst>
                <p:tags r:id="rId181"/>
              </p:custDataLst>
            </p:nvPr>
          </p:nvPicPr>
          <p:blipFill>
            <a:blip r:embed="rId224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2225" y="6596063"/>
              <a:ext cx="3068638" cy="149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392" name="PA_图片 320"/>
            <p:cNvPicPr>
              <a:picLocks noChangeAspect="1" noChangeArrowheads="1"/>
            </p:cNvPicPr>
            <p:nvPr>
              <p:custDataLst>
                <p:tags r:id="rId182"/>
              </p:custDataLst>
            </p:nvPr>
          </p:nvPicPr>
          <p:blipFill>
            <a:blip r:embed="rId225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33462" y="6724650"/>
              <a:ext cx="1036638" cy="1428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95" name="PA_任意多边形 322"/>
            <p:cNvSpPr>
              <a:spLocks/>
            </p:cNvSpPr>
            <p:nvPr>
              <p:custDataLst>
                <p:tags r:id="rId183"/>
              </p:custDataLst>
            </p:nvPr>
          </p:nvSpPr>
          <p:spPr bwMode="auto">
            <a:xfrm>
              <a:off x="3081337" y="6867525"/>
              <a:ext cx="12700" cy="3175"/>
            </a:xfrm>
            <a:custGeom>
              <a:avLst/>
              <a:gdLst>
                <a:gd name="T0" fmla="*/ 5 w 5"/>
                <a:gd name="T1" fmla="*/ 0 h 1"/>
                <a:gd name="T2" fmla="*/ 0 w 5"/>
                <a:gd name="T3" fmla="*/ 0 h 1"/>
                <a:gd name="T4" fmla="*/ 5 w 5"/>
                <a:gd name="T5" fmla="*/ 1 h 1"/>
                <a:gd name="T6" fmla="*/ 5 w 5"/>
                <a:gd name="T7" fmla="*/ 1 h 1"/>
                <a:gd name="T8" fmla="*/ 5 w 5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">
                  <a:moveTo>
                    <a:pt x="5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2" y="1"/>
                    <a:pt x="3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0"/>
                    <a:pt x="5" y="0"/>
                    <a:pt x="5" y="0"/>
                  </a:cubicBezTo>
                </a:path>
              </a:pathLst>
            </a:custGeom>
            <a:solidFill>
              <a:srgbClr val="F7F3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3395" name="PA_图片 323"/>
            <p:cNvPicPr>
              <a:picLocks noChangeAspect="1" noChangeArrowheads="1"/>
            </p:cNvPicPr>
            <p:nvPr>
              <p:custDataLst>
                <p:tags r:id="rId184"/>
              </p:custDataLst>
            </p:nvPr>
          </p:nvPicPr>
          <p:blipFill>
            <a:blip r:embed="rId20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68637" y="6859588"/>
              <a:ext cx="36513" cy="79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396" name="PA_图片 324"/>
            <p:cNvPicPr>
              <a:picLocks noChangeAspect="1" noChangeArrowheads="1"/>
            </p:cNvPicPr>
            <p:nvPr>
              <p:custDataLst>
                <p:tags r:id="rId185"/>
              </p:custDataLst>
            </p:nvPr>
          </p:nvPicPr>
          <p:blipFill>
            <a:blip r:embed="rId226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57525" y="6473825"/>
              <a:ext cx="3076575" cy="3508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397" name="PA_图片 325"/>
            <p:cNvPicPr>
              <a:picLocks noChangeAspect="1" noChangeArrowheads="1"/>
            </p:cNvPicPr>
            <p:nvPr>
              <p:custDataLst>
                <p:tags r:id="rId186"/>
              </p:custDataLst>
            </p:nvPr>
          </p:nvPicPr>
          <p:blipFill>
            <a:blip r:embed="rId227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54350" y="6681788"/>
              <a:ext cx="3084513" cy="1857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398" name="PA_图片 326"/>
            <p:cNvPicPr>
              <a:picLocks noChangeAspect="1" noChangeArrowheads="1"/>
            </p:cNvPicPr>
            <p:nvPr>
              <p:custDataLst>
                <p:tags r:id="rId187"/>
              </p:custDataLst>
            </p:nvPr>
          </p:nvPicPr>
          <p:blipFill>
            <a:blip r:embed="rId228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27375" y="6816725"/>
              <a:ext cx="2940050" cy="50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360" name="PA_任意多边形 327"/>
            <p:cNvSpPr>
              <a:spLocks/>
            </p:cNvSpPr>
            <p:nvPr>
              <p:custDataLst>
                <p:tags r:id="rId188"/>
              </p:custDataLst>
            </p:nvPr>
          </p:nvSpPr>
          <p:spPr bwMode="auto">
            <a:xfrm>
              <a:off x="3063875" y="6867525"/>
              <a:ext cx="12700" cy="3175"/>
            </a:xfrm>
            <a:custGeom>
              <a:avLst/>
              <a:gdLst>
                <a:gd name="T0" fmla="*/ 5 w 5"/>
                <a:gd name="T1" fmla="*/ 0 h 1"/>
                <a:gd name="T2" fmla="*/ 0 w 5"/>
                <a:gd name="T3" fmla="*/ 0 h 1"/>
                <a:gd name="T4" fmla="*/ 0 w 5"/>
                <a:gd name="T5" fmla="*/ 1 h 1"/>
                <a:gd name="T6" fmla="*/ 1 w 5"/>
                <a:gd name="T7" fmla="*/ 1 h 1"/>
                <a:gd name="T8" fmla="*/ 5 w 5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">
                  <a:moveTo>
                    <a:pt x="5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4" y="1"/>
                    <a:pt x="5" y="0"/>
                  </a:cubicBezTo>
                </a:path>
              </a:pathLst>
            </a:custGeom>
            <a:solidFill>
              <a:srgbClr val="F7F3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3400" name="PA_图片 328"/>
            <p:cNvPicPr>
              <a:picLocks noChangeAspect="1" noChangeArrowheads="1"/>
            </p:cNvPicPr>
            <p:nvPr>
              <p:custDataLst>
                <p:tags r:id="rId189"/>
              </p:custDataLst>
            </p:nvPr>
          </p:nvPicPr>
          <p:blipFill>
            <a:blip r:embed="rId229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49587" y="6465888"/>
              <a:ext cx="2990850" cy="2794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401" name="PA_图片 329"/>
            <p:cNvPicPr>
              <a:picLocks noChangeAspect="1" noChangeArrowheads="1"/>
            </p:cNvPicPr>
            <p:nvPr>
              <p:custDataLst>
                <p:tags r:id="rId190"/>
              </p:custDataLst>
            </p:nvPr>
          </p:nvPicPr>
          <p:blipFill>
            <a:blip r:embed="rId230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070350" y="6596063"/>
              <a:ext cx="915988" cy="149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402" name="PA_图片 330"/>
            <p:cNvPicPr>
              <a:picLocks noChangeAspect="1" noChangeArrowheads="1"/>
            </p:cNvPicPr>
            <p:nvPr>
              <p:custDataLst>
                <p:tags r:id="rId191"/>
              </p:custDataLst>
            </p:nvPr>
          </p:nvPicPr>
          <p:blipFill>
            <a:blip r:embed="rId231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963987" y="6724650"/>
              <a:ext cx="2174875" cy="1428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403" name="PA_图片 331"/>
            <p:cNvPicPr>
              <a:picLocks noChangeAspect="1" noChangeArrowheads="1"/>
            </p:cNvPicPr>
            <p:nvPr>
              <p:custDataLst>
                <p:tags r:id="rId192"/>
              </p:custDataLst>
            </p:nvPr>
          </p:nvPicPr>
          <p:blipFill>
            <a:blip r:embed="rId232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49587" y="6465888"/>
              <a:ext cx="1954213" cy="401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404" name="PA_图片 332"/>
            <p:cNvPicPr>
              <a:picLocks noChangeAspect="1" noChangeArrowheads="1"/>
            </p:cNvPicPr>
            <p:nvPr>
              <p:custDataLst>
                <p:tags r:id="rId193"/>
              </p:custDataLst>
            </p:nvPr>
          </p:nvPicPr>
          <p:blipFill>
            <a:blip r:embed="rId233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48000" y="6596063"/>
              <a:ext cx="3082925" cy="149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405" name="PA_图片 333"/>
            <p:cNvPicPr>
              <a:picLocks noChangeAspect="1" noChangeArrowheads="1"/>
            </p:cNvPicPr>
            <p:nvPr>
              <p:custDataLst>
                <p:tags r:id="rId194"/>
              </p:custDataLst>
            </p:nvPr>
          </p:nvPicPr>
          <p:blipFill>
            <a:blip r:embed="rId234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070350" y="6724650"/>
              <a:ext cx="1044575" cy="1428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4" name="组合 3"/>
          <p:cNvGrpSpPr/>
          <p:nvPr/>
        </p:nvGrpSpPr>
        <p:grpSpPr>
          <a:xfrm>
            <a:off x="-155576" y="4810977"/>
            <a:ext cx="1944000" cy="1368000"/>
            <a:chOff x="-104775" y="5168900"/>
            <a:chExt cx="1600201" cy="1130300"/>
          </a:xfrm>
        </p:grpSpPr>
        <p:sp>
          <p:nvSpPr>
            <p:cNvPr id="3371" name="PA_任意多边形 335"/>
            <p:cNvSpPr>
              <a:spLocks/>
            </p:cNvSpPr>
            <p:nvPr>
              <p:custDataLst>
                <p:tags r:id="rId117"/>
              </p:custDataLst>
            </p:nvPr>
          </p:nvSpPr>
          <p:spPr bwMode="auto">
            <a:xfrm>
              <a:off x="3175" y="5427663"/>
              <a:ext cx="1487488" cy="436563"/>
            </a:xfrm>
            <a:custGeom>
              <a:avLst/>
              <a:gdLst>
                <a:gd name="T0" fmla="*/ 20 w 624"/>
                <a:gd name="T1" fmla="*/ 108 h 183"/>
                <a:gd name="T2" fmla="*/ 207 w 624"/>
                <a:gd name="T3" fmla="*/ 108 h 183"/>
                <a:gd name="T4" fmla="*/ 220 w 624"/>
                <a:gd name="T5" fmla="*/ 98 h 183"/>
                <a:gd name="T6" fmla="*/ 220 w 624"/>
                <a:gd name="T7" fmla="*/ 97 h 183"/>
                <a:gd name="T8" fmla="*/ 207 w 624"/>
                <a:gd name="T9" fmla="*/ 87 h 183"/>
                <a:gd name="T10" fmla="*/ 158 w 624"/>
                <a:gd name="T11" fmla="*/ 87 h 183"/>
                <a:gd name="T12" fmla="*/ 141 w 624"/>
                <a:gd name="T13" fmla="*/ 73 h 183"/>
                <a:gd name="T14" fmla="*/ 141 w 624"/>
                <a:gd name="T15" fmla="*/ 73 h 183"/>
                <a:gd name="T16" fmla="*/ 158 w 624"/>
                <a:gd name="T17" fmla="*/ 59 h 183"/>
                <a:gd name="T18" fmla="*/ 309 w 624"/>
                <a:gd name="T19" fmla="*/ 59 h 183"/>
                <a:gd name="T20" fmla="*/ 331 w 624"/>
                <a:gd name="T21" fmla="*/ 41 h 183"/>
                <a:gd name="T22" fmla="*/ 331 w 624"/>
                <a:gd name="T23" fmla="*/ 40 h 183"/>
                <a:gd name="T24" fmla="*/ 309 w 624"/>
                <a:gd name="T25" fmla="*/ 22 h 183"/>
                <a:gd name="T26" fmla="*/ 268 w 624"/>
                <a:gd name="T27" fmla="*/ 22 h 183"/>
                <a:gd name="T28" fmla="*/ 255 w 624"/>
                <a:gd name="T29" fmla="*/ 11 h 183"/>
                <a:gd name="T30" fmla="*/ 255 w 624"/>
                <a:gd name="T31" fmla="*/ 11 h 183"/>
                <a:gd name="T32" fmla="*/ 268 w 624"/>
                <a:gd name="T33" fmla="*/ 0 h 183"/>
                <a:gd name="T34" fmla="*/ 331 w 624"/>
                <a:gd name="T35" fmla="*/ 0 h 183"/>
                <a:gd name="T36" fmla="*/ 365 w 624"/>
                <a:gd name="T37" fmla="*/ 0 h 183"/>
                <a:gd name="T38" fmla="*/ 388 w 624"/>
                <a:gd name="T39" fmla="*/ 19 h 183"/>
                <a:gd name="T40" fmla="*/ 388 w 624"/>
                <a:gd name="T41" fmla="*/ 22 h 183"/>
                <a:gd name="T42" fmla="*/ 388 w 624"/>
                <a:gd name="T43" fmla="*/ 26 h 183"/>
                <a:gd name="T44" fmla="*/ 393 w 624"/>
                <a:gd name="T45" fmla="*/ 31 h 183"/>
                <a:gd name="T46" fmla="*/ 542 w 624"/>
                <a:gd name="T47" fmla="*/ 31 h 183"/>
                <a:gd name="T48" fmla="*/ 576 w 624"/>
                <a:gd name="T49" fmla="*/ 59 h 183"/>
                <a:gd name="T50" fmla="*/ 576 w 624"/>
                <a:gd name="T51" fmla="*/ 59 h 183"/>
                <a:gd name="T52" fmla="*/ 542 w 624"/>
                <a:gd name="T53" fmla="*/ 87 h 183"/>
                <a:gd name="T54" fmla="*/ 490 w 624"/>
                <a:gd name="T55" fmla="*/ 87 h 183"/>
                <a:gd name="T56" fmla="*/ 485 w 624"/>
                <a:gd name="T57" fmla="*/ 92 h 183"/>
                <a:gd name="T58" fmla="*/ 485 w 624"/>
                <a:gd name="T59" fmla="*/ 101 h 183"/>
                <a:gd name="T60" fmla="*/ 490 w 624"/>
                <a:gd name="T61" fmla="*/ 106 h 183"/>
                <a:gd name="T62" fmla="*/ 607 w 624"/>
                <a:gd name="T63" fmla="*/ 106 h 183"/>
                <a:gd name="T64" fmla="*/ 624 w 624"/>
                <a:gd name="T65" fmla="*/ 120 h 183"/>
                <a:gd name="T66" fmla="*/ 624 w 624"/>
                <a:gd name="T67" fmla="*/ 120 h 183"/>
                <a:gd name="T68" fmla="*/ 607 w 624"/>
                <a:gd name="T69" fmla="*/ 135 h 183"/>
                <a:gd name="T70" fmla="*/ 393 w 624"/>
                <a:gd name="T71" fmla="*/ 135 h 183"/>
                <a:gd name="T72" fmla="*/ 388 w 624"/>
                <a:gd name="T73" fmla="*/ 140 h 183"/>
                <a:gd name="T74" fmla="*/ 383 w 624"/>
                <a:gd name="T75" fmla="*/ 145 h 183"/>
                <a:gd name="T76" fmla="*/ 336 w 624"/>
                <a:gd name="T77" fmla="*/ 145 h 183"/>
                <a:gd name="T78" fmla="*/ 331 w 624"/>
                <a:gd name="T79" fmla="*/ 140 h 183"/>
                <a:gd name="T80" fmla="*/ 326 w 624"/>
                <a:gd name="T81" fmla="*/ 135 h 183"/>
                <a:gd name="T82" fmla="*/ 297 w 624"/>
                <a:gd name="T83" fmla="*/ 135 h 183"/>
                <a:gd name="T84" fmla="*/ 268 w 624"/>
                <a:gd name="T85" fmla="*/ 159 h 183"/>
                <a:gd name="T86" fmla="*/ 268 w 624"/>
                <a:gd name="T87" fmla="*/ 159 h 183"/>
                <a:gd name="T88" fmla="*/ 239 w 624"/>
                <a:gd name="T89" fmla="*/ 183 h 183"/>
                <a:gd name="T90" fmla="*/ 88 w 624"/>
                <a:gd name="T91" fmla="*/ 183 h 183"/>
                <a:gd name="T92" fmla="*/ 83 w 624"/>
                <a:gd name="T93" fmla="*/ 178 h 183"/>
                <a:gd name="T94" fmla="*/ 83 w 624"/>
                <a:gd name="T95" fmla="*/ 146 h 183"/>
                <a:gd name="T96" fmla="*/ 78 w 624"/>
                <a:gd name="T97" fmla="*/ 141 h 183"/>
                <a:gd name="T98" fmla="*/ 20 w 624"/>
                <a:gd name="T99" fmla="*/ 141 h 183"/>
                <a:gd name="T100" fmla="*/ 0 w 624"/>
                <a:gd name="T101" fmla="*/ 125 h 183"/>
                <a:gd name="T102" fmla="*/ 0 w 624"/>
                <a:gd name="T103" fmla="*/ 124 h 183"/>
                <a:gd name="T104" fmla="*/ 20 w 624"/>
                <a:gd name="T105" fmla="*/ 108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624" h="183">
                  <a:moveTo>
                    <a:pt x="20" y="108"/>
                  </a:moveTo>
                  <a:cubicBezTo>
                    <a:pt x="207" y="108"/>
                    <a:pt x="207" y="108"/>
                    <a:pt x="207" y="108"/>
                  </a:cubicBezTo>
                  <a:cubicBezTo>
                    <a:pt x="214" y="108"/>
                    <a:pt x="220" y="103"/>
                    <a:pt x="220" y="98"/>
                  </a:cubicBezTo>
                  <a:cubicBezTo>
                    <a:pt x="220" y="97"/>
                    <a:pt x="220" y="97"/>
                    <a:pt x="220" y="97"/>
                  </a:cubicBezTo>
                  <a:cubicBezTo>
                    <a:pt x="220" y="92"/>
                    <a:pt x="214" y="87"/>
                    <a:pt x="207" y="87"/>
                  </a:cubicBezTo>
                  <a:cubicBezTo>
                    <a:pt x="158" y="87"/>
                    <a:pt x="158" y="87"/>
                    <a:pt x="158" y="87"/>
                  </a:cubicBezTo>
                  <a:cubicBezTo>
                    <a:pt x="149" y="87"/>
                    <a:pt x="141" y="81"/>
                    <a:pt x="141" y="73"/>
                  </a:cubicBezTo>
                  <a:cubicBezTo>
                    <a:pt x="141" y="73"/>
                    <a:pt x="141" y="73"/>
                    <a:pt x="141" y="73"/>
                  </a:cubicBezTo>
                  <a:cubicBezTo>
                    <a:pt x="141" y="65"/>
                    <a:pt x="149" y="59"/>
                    <a:pt x="158" y="59"/>
                  </a:cubicBezTo>
                  <a:cubicBezTo>
                    <a:pt x="309" y="59"/>
                    <a:pt x="309" y="59"/>
                    <a:pt x="309" y="59"/>
                  </a:cubicBezTo>
                  <a:cubicBezTo>
                    <a:pt x="321" y="59"/>
                    <a:pt x="331" y="51"/>
                    <a:pt x="331" y="41"/>
                  </a:cubicBezTo>
                  <a:cubicBezTo>
                    <a:pt x="331" y="40"/>
                    <a:pt x="331" y="40"/>
                    <a:pt x="331" y="40"/>
                  </a:cubicBezTo>
                  <a:cubicBezTo>
                    <a:pt x="331" y="30"/>
                    <a:pt x="321" y="22"/>
                    <a:pt x="309" y="22"/>
                  </a:cubicBezTo>
                  <a:cubicBezTo>
                    <a:pt x="268" y="22"/>
                    <a:pt x="268" y="22"/>
                    <a:pt x="268" y="22"/>
                  </a:cubicBezTo>
                  <a:cubicBezTo>
                    <a:pt x="261" y="22"/>
                    <a:pt x="255" y="17"/>
                    <a:pt x="255" y="11"/>
                  </a:cubicBezTo>
                  <a:cubicBezTo>
                    <a:pt x="255" y="11"/>
                    <a:pt x="255" y="11"/>
                    <a:pt x="255" y="11"/>
                  </a:cubicBezTo>
                  <a:cubicBezTo>
                    <a:pt x="255" y="5"/>
                    <a:pt x="261" y="0"/>
                    <a:pt x="268" y="0"/>
                  </a:cubicBezTo>
                  <a:cubicBezTo>
                    <a:pt x="331" y="0"/>
                    <a:pt x="331" y="0"/>
                    <a:pt x="331" y="0"/>
                  </a:cubicBezTo>
                  <a:cubicBezTo>
                    <a:pt x="365" y="0"/>
                    <a:pt x="365" y="0"/>
                    <a:pt x="365" y="0"/>
                  </a:cubicBezTo>
                  <a:cubicBezTo>
                    <a:pt x="378" y="0"/>
                    <a:pt x="388" y="8"/>
                    <a:pt x="388" y="19"/>
                  </a:cubicBezTo>
                  <a:cubicBezTo>
                    <a:pt x="388" y="22"/>
                    <a:pt x="388" y="22"/>
                    <a:pt x="388" y="22"/>
                  </a:cubicBezTo>
                  <a:cubicBezTo>
                    <a:pt x="388" y="26"/>
                    <a:pt x="388" y="26"/>
                    <a:pt x="388" y="26"/>
                  </a:cubicBezTo>
                  <a:cubicBezTo>
                    <a:pt x="388" y="29"/>
                    <a:pt x="390" y="31"/>
                    <a:pt x="393" y="31"/>
                  </a:cubicBezTo>
                  <a:cubicBezTo>
                    <a:pt x="542" y="31"/>
                    <a:pt x="542" y="31"/>
                    <a:pt x="542" y="31"/>
                  </a:cubicBezTo>
                  <a:cubicBezTo>
                    <a:pt x="561" y="31"/>
                    <a:pt x="576" y="44"/>
                    <a:pt x="576" y="59"/>
                  </a:cubicBezTo>
                  <a:cubicBezTo>
                    <a:pt x="576" y="59"/>
                    <a:pt x="576" y="59"/>
                    <a:pt x="576" y="59"/>
                  </a:cubicBezTo>
                  <a:cubicBezTo>
                    <a:pt x="576" y="75"/>
                    <a:pt x="561" y="87"/>
                    <a:pt x="542" y="87"/>
                  </a:cubicBezTo>
                  <a:cubicBezTo>
                    <a:pt x="490" y="87"/>
                    <a:pt x="490" y="87"/>
                    <a:pt x="490" y="87"/>
                  </a:cubicBezTo>
                  <a:cubicBezTo>
                    <a:pt x="487" y="87"/>
                    <a:pt x="485" y="89"/>
                    <a:pt x="485" y="92"/>
                  </a:cubicBezTo>
                  <a:cubicBezTo>
                    <a:pt x="485" y="101"/>
                    <a:pt x="485" y="101"/>
                    <a:pt x="485" y="101"/>
                  </a:cubicBezTo>
                  <a:cubicBezTo>
                    <a:pt x="485" y="103"/>
                    <a:pt x="487" y="106"/>
                    <a:pt x="490" y="106"/>
                  </a:cubicBezTo>
                  <a:cubicBezTo>
                    <a:pt x="607" y="106"/>
                    <a:pt x="607" y="106"/>
                    <a:pt x="607" y="106"/>
                  </a:cubicBezTo>
                  <a:cubicBezTo>
                    <a:pt x="617" y="106"/>
                    <a:pt x="624" y="112"/>
                    <a:pt x="624" y="120"/>
                  </a:cubicBezTo>
                  <a:cubicBezTo>
                    <a:pt x="624" y="120"/>
                    <a:pt x="624" y="120"/>
                    <a:pt x="624" y="120"/>
                  </a:cubicBezTo>
                  <a:cubicBezTo>
                    <a:pt x="624" y="128"/>
                    <a:pt x="617" y="135"/>
                    <a:pt x="607" y="135"/>
                  </a:cubicBezTo>
                  <a:cubicBezTo>
                    <a:pt x="393" y="135"/>
                    <a:pt x="393" y="135"/>
                    <a:pt x="393" y="135"/>
                  </a:cubicBezTo>
                  <a:cubicBezTo>
                    <a:pt x="390" y="135"/>
                    <a:pt x="388" y="137"/>
                    <a:pt x="388" y="140"/>
                  </a:cubicBezTo>
                  <a:cubicBezTo>
                    <a:pt x="388" y="143"/>
                    <a:pt x="386" y="145"/>
                    <a:pt x="383" y="145"/>
                  </a:cubicBezTo>
                  <a:cubicBezTo>
                    <a:pt x="336" y="145"/>
                    <a:pt x="336" y="145"/>
                    <a:pt x="336" y="145"/>
                  </a:cubicBezTo>
                  <a:cubicBezTo>
                    <a:pt x="333" y="145"/>
                    <a:pt x="331" y="143"/>
                    <a:pt x="331" y="140"/>
                  </a:cubicBezTo>
                  <a:cubicBezTo>
                    <a:pt x="331" y="137"/>
                    <a:pt x="329" y="135"/>
                    <a:pt x="326" y="135"/>
                  </a:cubicBezTo>
                  <a:cubicBezTo>
                    <a:pt x="297" y="135"/>
                    <a:pt x="297" y="135"/>
                    <a:pt x="297" y="135"/>
                  </a:cubicBezTo>
                  <a:cubicBezTo>
                    <a:pt x="281" y="135"/>
                    <a:pt x="268" y="146"/>
                    <a:pt x="268" y="159"/>
                  </a:cubicBezTo>
                  <a:cubicBezTo>
                    <a:pt x="268" y="159"/>
                    <a:pt x="268" y="159"/>
                    <a:pt x="268" y="159"/>
                  </a:cubicBezTo>
                  <a:cubicBezTo>
                    <a:pt x="268" y="172"/>
                    <a:pt x="255" y="183"/>
                    <a:pt x="239" y="183"/>
                  </a:cubicBezTo>
                  <a:cubicBezTo>
                    <a:pt x="88" y="183"/>
                    <a:pt x="88" y="183"/>
                    <a:pt x="88" y="183"/>
                  </a:cubicBezTo>
                  <a:cubicBezTo>
                    <a:pt x="85" y="183"/>
                    <a:pt x="83" y="181"/>
                    <a:pt x="83" y="178"/>
                  </a:cubicBezTo>
                  <a:cubicBezTo>
                    <a:pt x="83" y="146"/>
                    <a:pt x="83" y="146"/>
                    <a:pt x="83" y="146"/>
                  </a:cubicBezTo>
                  <a:cubicBezTo>
                    <a:pt x="83" y="144"/>
                    <a:pt x="81" y="141"/>
                    <a:pt x="78" y="141"/>
                  </a:cubicBezTo>
                  <a:cubicBezTo>
                    <a:pt x="20" y="141"/>
                    <a:pt x="20" y="141"/>
                    <a:pt x="20" y="141"/>
                  </a:cubicBezTo>
                  <a:cubicBezTo>
                    <a:pt x="9" y="141"/>
                    <a:pt x="0" y="134"/>
                    <a:pt x="0" y="125"/>
                  </a:cubicBezTo>
                  <a:cubicBezTo>
                    <a:pt x="0" y="124"/>
                    <a:pt x="0" y="124"/>
                    <a:pt x="0" y="124"/>
                  </a:cubicBezTo>
                  <a:cubicBezTo>
                    <a:pt x="0" y="115"/>
                    <a:pt x="9" y="108"/>
                    <a:pt x="20" y="108"/>
                  </a:cubicBezTo>
                  <a:close/>
                </a:path>
              </a:pathLst>
            </a:custGeom>
            <a:solidFill>
              <a:srgbClr val="BBE4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76" name="PA_任意多边形 336"/>
            <p:cNvSpPr>
              <a:spLocks/>
            </p:cNvSpPr>
            <p:nvPr>
              <p:custDataLst>
                <p:tags r:id="rId118"/>
              </p:custDataLst>
            </p:nvPr>
          </p:nvSpPr>
          <p:spPr bwMode="auto">
            <a:xfrm>
              <a:off x="-1587" y="5422900"/>
              <a:ext cx="1497013" cy="446088"/>
            </a:xfrm>
            <a:custGeom>
              <a:avLst/>
              <a:gdLst>
                <a:gd name="T0" fmla="*/ 209 w 628"/>
                <a:gd name="T1" fmla="*/ 111 h 187"/>
                <a:gd name="T2" fmla="*/ 223 w 628"/>
                <a:gd name="T3" fmla="*/ 99 h 187"/>
                <a:gd name="T4" fmla="*/ 160 w 628"/>
                <a:gd name="T5" fmla="*/ 88 h 187"/>
                <a:gd name="T6" fmla="*/ 145 w 628"/>
                <a:gd name="T7" fmla="*/ 75 h 187"/>
                <a:gd name="T8" fmla="*/ 311 w 628"/>
                <a:gd name="T9" fmla="*/ 62 h 187"/>
                <a:gd name="T10" fmla="*/ 334 w 628"/>
                <a:gd name="T11" fmla="*/ 42 h 187"/>
                <a:gd name="T12" fmla="*/ 270 w 628"/>
                <a:gd name="T13" fmla="*/ 22 h 187"/>
                <a:gd name="T14" fmla="*/ 258 w 628"/>
                <a:gd name="T15" fmla="*/ 13 h 187"/>
                <a:gd name="T16" fmla="*/ 333 w 628"/>
                <a:gd name="T17" fmla="*/ 3 h 187"/>
                <a:gd name="T18" fmla="*/ 389 w 628"/>
                <a:gd name="T19" fmla="*/ 21 h 187"/>
                <a:gd name="T20" fmla="*/ 395 w 628"/>
                <a:gd name="T21" fmla="*/ 35 h 187"/>
                <a:gd name="T22" fmla="*/ 576 w 628"/>
                <a:gd name="T23" fmla="*/ 61 h 187"/>
                <a:gd name="T24" fmla="*/ 544 w 628"/>
                <a:gd name="T25" fmla="*/ 88 h 187"/>
                <a:gd name="T26" fmla="*/ 485 w 628"/>
                <a:gd name="T27" fmla="*/ 103 h 187"/>
                <a:gd name="T28" fmla="*/ 620 w 628"/>
                <a:gd name="T29" fmla="*/ 113 h 187"/>
                <a:gd name="T30" fmla="*/ 620 w 628"/>
                <a:gd name="T31" fmla="*/ 132 h 187"/>
                <a:gd name="T32" fmla="*/ 389 w 628"/>
                <a:gd name="T33" fmla="*/ 142 h 187"/>
                <a:gd name="T34" fmla="*/ 334 w 628"/>
                <a:gd name="T35" fmla="*/ 142 h 187"/>
                <a:gd name="T36" fmla="*/ 277 w 628"/>
                <a:gd name="T37" fmla="*/ 143 h 187"/>
                <a:gd name="T38" fmla="*/ 260 w 628"/>
                <a:gd name="T39" fmla="*/ 177 h 187"/>
                <a:gd name="T40" fmla="*/ 87 w 628"/>
                <a:gd name="T41" fmla="*/ 180 h 187"/>
                <a:gd name="T42" fmla="*/ 22 w 628"/>
                <a:gd name="T43" fmla="*/ 142 h 187"/>
                <a:gd name="T44" fmla="*/ 3 w 628"/>
                <a:gd name="T45" fmla="*/ 126 h 187"/>
                <a:gd name="T46" fmla="*/ 22 w 628"/>
                <a:gd name="T47" fmla="*/ 110 h 187"/>
                <a:gd name="T48" fmla="*/ 0 w 628"/>
                <a:gd name="T49" fmla="*/ 126 h 187"/>
                <a:gd name="T50" fmla="*/ 22 w 628"/>
                <a:gd name="T51" fmla="*/ 145 h 187"/>
                <a:gd name="T52" fmla="*/ 84 w 628"/>
                <a:gd name="T53" fmla="*/ 180 h 187"/>
                <a:gd name="T54" fmla="*/ 262 w 628"/>
                <a:gd name="T55" fmla="*/ 179 h 187"/>
                <a:gd name="T56" fmla="*/ 279 w 628"/>
                <a:gd name="T57" fmla="*/ 145 h 187"/>
                <a:gd name="T58" fmla="*/ 331 w 628"/>
                <a:gd name="T59" fmla="*/ 142 h 187"/>
                <a:gd name="T60" fmla="*/ 392 w 628"/>
                <a:gd name="T61" fmla="*/ 142 h 187"/>
                <a:gd name="T62" fmla="*/ 622 w 628"/>
                <a:gd name="T63" fmla="*/ 134 h 187"/>
                <a:gd name="T64" fmla="*/ 622 w 628"/>
                <a:gd name="T65" fmla="*/ 111 h 187"/>
                <a:gd name="T66" fmla="*/ 488 w 628"/>
                <a:gd name="T67" fmla="*/ 103 h 187"/>
                <a:gd name="T68" fmla="*/ 544 w 628"/>
                <a:gd name="T69" fmla="*/ 91 h 187"/>
                <a:gd name="T70" fmla="*/ 579 w 628"/>
                <a:gd name="T71" fmla="*/ 61 h 187"/>
                <a:gd name="T72" fmla="*/ 395 w 628"/>
                <a:gd name="T73" fmla="*/ 32 h 187"/>
                <a:gd name="T74" fmla="*/ 392 w 628"/>
                <a:gd name="T75" fmla="*/ 21 h 187"/>
                <a:gd name="T76" fmla="*/ 333 w 628"/>
                <a:gd name="T77" fmla="*/ 0 h 187"/>
                <a:gd name="T78" fmla="*/ 255 w 628"/>
                <a:gd name="T79" fmla="*/ 13 h 187"/>
                <a:gd name="T80" fmla="*/ 270 w 628"/>
                <a:gd name="T81" fmla="*/ 25 h 187"/>
                <a:gd name="T82" fmla="*/ 331 w 628"/>
                <a:gd name="T83" fmla="*/ 42 h 187"/>
                <a:gd name="T84" fmla="*/ 311 w 628"/>
                <a:gd name="T85" fmla="*/ 59 h 187"/>
                <a:gd name="T86" fmla="*/ 142 w 628"/>
                <a:gd name="T87" fmla="*/ 75 h 187"/>
                <a:gd name="T88" fmla="*/ 160 w 628"/>
                <a:gd name="T89" fmla="*/ 91 h 187"/>
                <a:gd name="T90" fmla="*/ 220 w 628"/>
                <a:gd name="T91" fmla="*/ 99 h 187"/>
                <a:gd name="T92" fmla="*/ 209 w 628"/>
                <a:gd name="T93" fmla="*/ 108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628" h="187">
                  <a:moveTo>
                    <a:pt x="22" y="110"/>
                  </a:moveTo>
                  <a:cubicBezTo>
                    <a:pt x="22" y="111"/>
                    <a:pt x="22" y="111"/>
                    <a:pt x="22" y="111"/>
                  </a:cubicBezTo>
                  <a:cubicBezTo>
                    <a:pt x="209" y="111"/>
                    <a:pt x="209" y="111"/>
                    <a:pt x="209" y="111"/>
                  </a:cubicBezTo>
                  <a:cubicBezTo>
                    <a:pt x="213" y="111"/>
                    <a:pt x="216" y="110"/>
                    <a:pt x="219" y="108"/>
                  </a:cubicBezTo>
                  <a:cubicBezTo>
                    <a:pt x="221" y="106"/>
                    <a:pt x="223" y="103"/>
                    <a:pt x="223" y="100"/>
                  </a:cubicBezTo>
                  <a:cubicBezTo>
                    <a:pt x="223" y="99"/>
                    <a:pt x="223" y="99"/>
                    <a:pt x="223" y="99"/>
                  </a:cubicBezTo>
                  <a:cubicBezTo>
                    <a:pt x="223" y="96"/>
                    <a:pt x="221" y="93"/>
                    <a:pt x="219" y="91"/>
                  </a:cubicBezTo>
                  <a:cubicBezTo>
                    <a:pt x="216" y="89"/>
                    <a:pt x="213" y="88"/>
                    <a:pt x="209" y="88"/>
                  </a:cubicBezTo>
                  <a:cubicBezTo>
                    <a:pt x="160" y="88"/>
                    <a:pt x="160" y="88"/>
                    <a:pt x="160" y="88"/>
                  </a:cubicBezTo>
                  <a:cubicBezTo>
                    <a:pt x="156" y="88"/>
                    <a:pt x="152" y="86"/>
                    <a:pt x="149" y="84"/>
                  </a:cubicBezTo>
                  <a:cubicBezTo>
                    <a:pt x="147" y="82"/>
                    <a:pt x="145" y="78"/>
                    <a:pt x="145" y="75"/>
                  </a:cubicBezTo>
                  <a:cubicBezTo>
                    <a:pt x="145" y="75"/>
                    <a:pt x="145" y="75"/>
                    <a:pt x="145" y="75"/>
                  </a:cubicBezTo>
                  <a:cubicBezTo>
                    <a:pt x="145" y="71"/>
                    <a:pt x="147" y="68"/>
                    <a:pt x="149" y="66"/>
                  </a:cubicBezTo>
                  <a:cubicBezTo>
                    <a:pt x="152" y="64"/>
                    <a:pt x="156" y="62"/>
                    <a:pt x="160" y="62"/>
                  </a:cubicBezTo>
                  <a:cubicBezTo>
                    <a:pt x="311" y="62"/>
                    <a:pt x="311" y="62"/>
                    <a:pt x="311" y="62"/>
                  </a:cubicBezTo>
                  <a:cubicBezTo>
                    <a:pt x="317" y="62"/>
                    <a:pt x="323" y="60"/>
                    <a:pt x="327" y="57"/>
                  </a:cubicBezTo>
                  <a:cubicBezTo>
                    <a:pt x="332" y="53"/>
                    <a:pt x="334" y="48"/>
                    <a:pt x="334" y="43"/>
                  </a:cubicBezTo>
                  <a:cubicBezTo>
                    <a:pt x="334" y="42"/>
                    <a:pt x="334" y="42"/>
                    <a:pt x="334" y="42"/>
                  </a:cubicBezTo>
                  <a:cubicBezTo>
                    <a:pt x="334" y="37"/>
                    <a:pt x="332" y="32"/>
                    <a:pt x="327" y="28"/>
                  </a:cubicBezTo>
                  <a:cubicBezTo>
                    <a:pt x="323" y="25"/>
                    <a:pt x="317" y="22"/>
                    <a:pt x="311" y="22"/>
                  </a:cubicBezTo>
                  <a:cubicBezTo>
                    <a:pt x="270" y="22"/>
                    <a:pt x="270" y="22"/>
                    <a:pt x="270" y="22"/>
                  </a:cubicBezTo>
                  <a:cubicBezTo>
                    <a:pt x="267" y="22"/>
                    <a:pt x="264" y="21"/>
                    <a:pt x="262" y="20"/>
                  </a:cubicBezTo>
                  <a:cubicBezTo>
                    <a:pt x="259" y="18"/>
                    <a:pt x="258" y="16"/>
                    <a:pt x="258" y="13"/>
                  </a:cubicBezTo>
                  <a:cubicBezTo>
                    <a:pt x="258" y="13"/>
                    <a:pt x="258" y="13"/>
                    <a:pt x="258" y="13"/>
                  </a:cubicBezTo>
                  <a:cubicBezTo>
                    <a:pt x="258" y="10"/>
                    <a:pt x="259" y="8"/>
                    <a:pt x="262" y="6"/>
                  </a:cubicBezTo>
                  <a:cubicBezTo>
                    <a:pt x="264" y="5"/>
                    <a:pt x="267" y="3"/>
                    <a:pt x="270" y="3"/>
                  </a:cubicBezTo>
                  <a:cubicBezTo>
                    <a:pt x="333" y="3"/>
                    <a:pt x="333" y="3"/>
                    <a:pt x="333" y="3"/>
                  </a:cubicBezTo>
                  <a:cubicBezTo>
                    <a:pt x="367" y="3"/>
                    <a:pt x="367" y="3"/>
                    <a:pt x="367" y="3"/>
                  </a:cubicBezTo>
                  <a:cubicBezTo>
                    <a:pt x="373" y="3"/>
                    <a:pt x="379" y="5"/>
                    <a:pt x="382" y="9"/>
                  </a:cubicBezTo>
                  <a:cubicBezTo>
                    <a:pt x="386" y="12"/>
                    <a:pt x="389" y="16"/>
                    <a:pt x="389" y="21"/>
                  </a:cubicBezTo>
                  <a:cubicBezTo>
                    <a:pt x="389" y="24"/>
                    <a:pt x="389" y="24"/>
                    <a:pt x="389" y="24"/>
                  </a:cubicBezTo>
                  <a:cubicBezTo>
                    <a:pt x="389" y="28"/>
                    <a:pt x="389" y="28"/>
                    <a:pt x="389" y="28"/>
                  </a:cubicBezTo>
                  <a:cubicBezTo>
                    <a:pt x="389" y="32"/>
                    <a:pt x="391" y="35"/>
                    <a:pt x="395" y="35"/>
                  </a:cubicBezTo>
                  <a:cubicBezTo>
                    <a:pt x="544" y="35"/>
                    <a:pt x="544" y="35"/>
                    <a:pt x="544" y="35"/>
                  </a:cubicBezTo>
                  <a:cubicBezTo>
                    <a:pt x="553" y="35"/>
                    <a:pt x="561" y="38"/>
                    <a:pt x="567" y="42"/>
                  </a:cubicBezTo>
                  <a:cubicBezTo>
                    <a:pt x="573" y="47"/>
                    <a:pt x="576" y="54"/>
                    <a:pt x="576" y="61"/>
                  </a:cubicBezTo>
                  <a:cubicBezTo>
                    <a:pt x="576" y="61"/>
                    <a:pt x="576" y="61"/>
                    <a:pt x="576" y="61"/>
                  </a:cubicBezTo>
                  <a:cubicBezTo>
                    <a:pt x="576" y="69"/>
                    <a:pt x="573" y="75"/>
                    <a:pt x="567" y="80"/>
                  </a:cubicBezTo>
                  <a:cubicBezTo>
                    <a:pt x="561" y="85"/>
                    <a:pt x="553" y="88"/>
                    <a:pt x="544" y="88"/>
                  </a:cubicBezTo>
                  <a:cubicBezTo>
                    <a:pt x="492" y="88"/>
                    <a:pt x="492" y="88"/>
                    <a:pt x="492" y="88"/>
                  </a:cubicBezTo>
                  <a:cubicBezTo>
                    <a:pt x="488" y="88"/>
                    <a:pt x="485" y="91"/>
                    <a:pt x="485" y="94"/>
                  </a:cubicBezTo>
                  <a:cubicBezTo>
                    <a:pt x="485" y="103"/>
                    <a:pt x="485" y="103"/>
                    <a:pt x="485" y="103"/>
                  </a:cubicBezTo>
                  <a:cubicBezTo>
                    <a:pt x="485" y="106"/>
                    <a:pt x="488" y="109"/>
                    <a:pt x="492" y="109"/>
                  </a:cubicBezTo>
                  <a:cubicBezTo>
                    <a:pt x="609" y="109"/>
                    <a:pt x="609" y="109"/>
                    <a:pt x="609" y="109"/>
                  </a:cubicBezTo>
                  <a:cubicBezTo>
                    <a:pt x="613" y="109"/>
                    <a:pt x="617" y="111"/>
                    <a:pt x="620" y="113"/>
                  </a:cubicBezTo>
                  <a:cubicBezTo>
                    <a:pt x="623" y="115"/>
                    <a:pt x="625" y="119"/>
                    <a:pt x="625" y="122"/>
                  </a:cubicBezTo>
                  <a:cubicBezTo>
                    <a:pt x="625" y="122"/>
                    <a:pt x="625" y="122"/>
                    <a:pt x="625" y="122"/>
                  </a:cubicBezTo>
                  <a:cubicBezTo>
                    <a:pt x="625" y="126"/>
                    <a:pt x="623" y="129"/>
                    <a:pt x="620" y="132"/>
                  </a:cubicBezTo>
                  <a:cubicBezTo>
                    <a:pt x="617" y="134"/>
                    <a:pt x="613" y="135"/>
                    <a:pt x="609" y="135"/>
                  </a:cubicBezTo>
                  <a:cubicBezTo>
                    <a:pt x="395" y="135"/>
                    <a:pt x="395" y="135"/>
                    <a:pt x="395" y="135"/>
                  </a:cubicBezTo>
                  <a:cubicBezTo>
                    <a:pt x="391" y="135"/>
                    <a:pt x="389" y="138"/>
                    <a:pt x="389" y="142"/>
                  </a:cubicBezTo>
                  <a:cubicBezTo>
                    <a:pt x="389" y="144"/>
                    <a:pt x="387" y="145"/>
                    <a:pt x="385" y="145"/>
                  </a:cubicBezTo>
                  <a:cubicBezTo>
                    <a:pt x="338" y="145"/>
                    <a:pt x="338" y="145"/>
                    <a:pt x="338" y="145"/>
                  </a:cubicBezTo>
                  <a:cubicBezTo>
                    <a:pt x="336" y="145"/>
                    <a:pt x="334" y="144"/>
                    <a:pt x="334" y="142"/>
                  </a:cubicBezTo>
                  <a:cubicBezTo>
                    <a:pt x="334" y="138"/>
                    <a:pt x="332" y="135"/>
                    <a:pt x="328" y="135"/>
                  </a:cubicBezTo>
                  <a:cubicBezTo>
                    <a:pt x="299" y="135"/>
                    <a:pt x="299" y="135"/>
                    <a:pt x="299" y="135"/>
                  </a:cubicBezTo>
                  <a:cubicBezTo>
                    <a:pt x="290" y="135"/>
                    <a:pt x="283" y="138"/>
                    <a:pt x="277" y="143"/>
                  </a:cubicBezTo>
                  <a:cubicBezTo>
                    <a:pt x="272" y="147"/>
                    <a:pt x="268" y="154"/>
                    <a:pt x="268" y="161"/>
                  </a:cubicBezTo>
                  <a:cubicBezTo>
                    <a:pt x="268" y="161"/>
                    <a:pt x="268" y="161"/>
                    <a:pt x="268" y="161"/>
                  </a:cubicBezTo>
                  <a:cubicBezTo>
                    <a:pt x="268" y="167"/>
                    <a:pt x="265" y="173"/>
                    <a:pt x="260" y="177"/>
                  </a:cubicBezTo>
                  <a:cubicBezTo>
                    <a:pt x="255" y="181"/>
                    <a:pt x="248" y="184"/>
                    <a:pt x="241" y="184"/>
                  </a:cubicBezTo>
                  <a:cubicBezTo>
                    <a:pt x="90" y="184"/>
                    <a:pt x="90" y="184"/>
                    <a:pt x="90" y="184"/>
                  </a:cubicBezTo>
                  <a:cubicBezTo>
                    <a:pt x="88" y="184"/>
                    <a:pt x="87" y="182"/>
                    <a:pt x="87" y="180"/>
                  </a:cubicBezTo>
                  <a:cubicBezTo>
                    <a:pt x="87" y="148"/>
                    <a:pt x="87" y="148"/>
                    <a:pt x="87" y="148"/>
                  </a:cubicBezTo>
                  <a:cubicBezTo>
                    <a:pt x="87" y="145"/>
                    <a:pt x="84" y="142"/>
                    <a:pt x="80" y="142"/>
                  </a:cubicBezTo>
                  <a:cubicBezTo>
                    <a:pt x="22" y="142"/>
                    <a:pt x="22" y="142"/>
                    <a:pt x="22" y="142"/>
                  </a:cubicBezTo>
                  <a:cubicBezTo>
                    <a:pt x="17" y="142"/>
                    <a:pt x="12" y="140"/>
                    <a:pt x="8" y="137"/>
                  </a:cubicBezTo>
                  <a:cubicBezTo>
                    <a:pt x="5" y="135"/>
                    <a:pt x="3" y="131"/>
                    <a:pt x="3" y="127"/>
                  </a:cubicBezTo>
                  <a:cubicBezTo>
                    <a:pt x="3" y="126"/>
                    <a:pt x="3" y="126"/>
                    <a:pt x="3" y="126"/>
                  </a:cubicBezTo>
                  <a:cubicBezTo>
                    <a:pt x="3" y="122"/>
                    <a:pt x="5" y="119"/>
                    <a:pt x="8" y="116"/>
                  </a:cubicBezTo>
                  <a:cubicBezTo>
                    <a:pt x="12" y="113"/>
                    <a:pt x="17" y="111"/>
                    <a:pt x="22" y="111"/>
                  </a:cubicBezTo>
                  <a:cubicBezTo>
                    <a:pt x="22" y="110"/>
                    <a:pt x="22" y="110"/>
                    <a:pt x="22" y="110"/>
                  </a:cubicBezTo>
                  <a:cubicBezTo>
                    <a:pt x="22" y="108"/>
                    <a:pt x="22" y="108"/>
                    <a:pt x="22" y="108"/>
                  </a:cubicBezTo>
                  <a:cubicBezTo>
                    <a:pt x="16" y="108"/>
                    <a:pt x="11" y="110"/>
                    <a:pt x="7" y="114"/>
                  </a:cubicBezTo>
                  <a:cubicBezTo>
                    <a:pt x="3" y="117"/>
                    <a:pt x="0" y="121"/>
                    <a:pt x="0" y="126"/>
                  </a:cubicBezTo>
                  <a:cubicBezTo>
                    <a:pt x="0" y="127"/>
                    <a:pt x="0" y="127"/>
                    <a:pt x="0" y="127"/>
                  </a:cubicBezTo>
                  <a:cubicBezTo>
                    <a:pt x="0" y="132"/>
                    <a:pt x="3" y="136"/>
                    <a:pt x="7" y="140"/>
                  </a:cubicBezTo>
                  <a:cubicBezTo>
                    <a:pt x="11" y="143"/>
                    <a:pt x="16" y="145"/>
                    <a:pt x="22" y="145"/>
                  </a:cubicBezTo>
                  <a:cubicBezTo>
                    <a:pt x="80" y="145"/>
                    <a:pt x="80" y="145"/>
                    <a:pt x="80" y="145"/>
                  </a:cubicBezTo>
                  <a:cubicBezTo>
                    <a:pt x="82" y="145"/>
                    <a:pt x="84" y="146"/>
                    <a:pt x="84" y="148"/>
                  </a:cubicBezTo>
                  <a:cubicBezTo>
                    <a:pt x="84" y="180"/>
                    <a:pt x="84" y="180"/>
                    <a:pt x="84" y="180"/>
                  </a:cubicBezTo>
                  <a:cubicBezTo>
                    <a:pt x="84" y="184"/>
                    <a:pt x="87" y="187"/>
                    <a:pt x="90" y="187"/>
                  </a:cubicBezTo>
                  <a:cubicBezTo>
                    <a:pt x="241" y="187"/>
                    <a:pt x="241" y="187"/>
                    <a:pt x="241" y="187"/>
                  </a:cubicBezTo>
                  <a:cubicBezTo>
                    <a:pt x="249" y="187"/>
                    <a:pt x="256" y="184"/>
                    <a:pt x="262" y="179"/>
                  </a:cubicBezTo>
                  <a:cubicBezTo>
                    <a:pt x="268" y="175"/>
                    <a:pt x="271" y="168"/>
                    <a:pt x="271" y="161"/>
                  </a:cubicBezTo>
                  <a:cubicBezTo>
                    <a:pt x="271" y="161"/>
                    <a:pt x="271" y="161"/>
                    <a:pt x="271" y="161"/>
                  </a:cubicBezTo>
                  <a:cubicBezTo>
                    <a:pt x="271" y="155"/>
                    <a:pt x="274" y="149"/>
                    <a:pt x="279" y="145"/>
                  </a:cubicBezTo>
                  <a:cubicBezTo>
                    <a:pt x="284" y="141"/>
                    <a:pt x="291" y="138"/>
                    <a:pt x="299" y="138"/>
                  </a:cubicBezTo>
                  <a:cubicBezTo>
                    <a:pt x="328" y="138"/>
                    <a:pt x="328" y="138"/>
                    <a:pt x="328" y="138"/>
                  </a:cubicBezTo>
                  <a:cubicBezTo>
                    <a:pt x="330" y="138"/>
                    <a:pt x="331" y="140"/>
                    <a:pt x="331" y="142"/>
                  </a:cubicBezTo>
                  <a:cubicBezTo>
                    <a:pt x="331" y="145"/>
                    <a:pt x="334" y="148"/>
                    <a:pt x="338" y="148"/>
                  </a:cubicBezTo>
                  <a:cubicBezTo>
                    <a:pt x="385" y="148"/>
                    <a:pt x="385" y="148"/>
                    <a:pt x="385" y="148"/>
                  </a:cubicBezTo>
                  <a:cubicBezTo>
                    <a:pt x="389" y="148"/>
                    <a:pt x="392" y="145"/>
                    <a:pt x="392" y="142"/>
                  </a:cubicBezTo>
                  <a:cubicBezTo>
                    <a:pt x="392" y="140"/>
                    <a:pt x="393" y="138"/>
                    <a:pt x="395" y="138"/>
                  </a:cubicBezTo>
                  <a:cubicBezTo>
                    <a:pt x="609" y="138"/>
                    <a:pt x="609" y="138"/>
                    <a:pt x="609" y="138"/>
                  </a:cubicBezTo>
                  <a:cubicBezTo>
                    <a:pt x="614" y="138"/>
                    <a:pt x="619" y="137"/>
                    <a:pt x="622" y="134"/>
                  </a:cubicBezTo>
                  <a:cubicBezTo>
                    <a:pt x="626" y="131"/>
                    <a:pt x="628" y="127"/>
                    <a:pt x="628" y="122"/>
                  </a:cubicBezTo>
                  <a:cubicBezTo>
                    <a:pt x="628" y="122"/>
                    <a:pt x="628" y="122"/>
                    <a:pt x="628" y="122"/>
                  </a:cubicBezTo>
                  <a:cubicBezTo>
                    <a:pt x="628" y="118"/>
                    <a:pt x="626" y="114"/>
                    <a:pt x="622" y="111"/>
                  </a:cubicBezTo>
                  <a:cubicBezTo>
                    <a:pt x="619" y="108"/>
                    <a:pt x="614" y="106"/>
                    <a:pt x="609" y="106"/>
                  </a:cubicBezTo>
                  <a:cubicBezTo>
                    <a:pt x="492" y="106"/>
                    <a:pt x="492" y="106"/>
                    <a:pt x="492" y="106"/>
                  </a:cubicBezTo>
                  <a:cubicBezTo>
                    <a:pt x="490" y="106"/>
                    <a:pt x="488" y="105"/>
                    <a:pt x="488" y="103"/>
                  </a:cubicBezTo>
                  <a:cubicBezTo>
                    <a:pt x="488" y="94"/>
                    <a:pt x="488" y="94"/>
                    <a:pt x="488" y="94"/>
                  </a:cubicBezTo>
                  <a:cubicBezTo>
                    <a:pt x="488" y="92"/>
                    <a:pt x="490" y="91"/>
                    <a:pt x="492" y="91"/>
                  </a:cubicBezTo>
                  <a:cubicBezTo>
                    <a:pt x="544" y="91"/>
                    <a:pt x="544" y="91"/>
                    <a:pt x="544" y="91"/>
                  </a:cubicBezTo>
                  <a:cubicBezTo>
                    <a:pt x="554" y="91"/>
                    <a:pt x="562" y="87"/>
                    <a:pt x="569" y="82"/>
                  </a:cubicBezTo>
                  <a:cubicBezTo>
                    <a:pt x="575" y="77"/>
                    <a:pt x="579" y="70"/>
                    <a:pt x="579" y="61"/>
                  </a:cubicBezTo>
                  <a:cubicBezTo>
                    <a:pt x="579" y="61"/>
                    <a:pt x="579" y="61"/>
                    <a:pt x="579" y="61"/>
                  </a:cubicBezTo>
                  <a:cubicBezTo>
                    <a:pt x="579" y="53"/>
                    <a:pt x="575" y="45"/>
                    <a:pt x="569" y="40"/>
                  </a:cubicBezTo>
                  <a:cubicBezTo>
                    <a:pt x="562" y="35"/>
                    <a:pt x="554" y="32"/>
                    <a:pt x="544" y="32"/>
                  </a:cubicBezTo>
                  <a:cubicBezTo>
                    <a:pt x="395" y="32"/>
                    <a:pt x="395" y="32"/>
                    <a:pt x="395" y="32"/>
                  </a:cubicBezTo>
                  <a:cubicBezTo>
                    <a:pt x="393" y="32"/>
                    <a:pt x="392" y="30"/>
                    <a:pt x="392" y="28"/>
                  </a:cubicBezTo>
                  <a:cubicBezTo>
                    <a:pt x="392" y="24"/>
                    <a:pt x="392" y="24"/>
                    <a:pt x="392" y="24"/>
                  </a:cubicBezTo>
                  <a:cubicBezTo>
                    <a:pt x="392" y="21"/>
                    <a:pt x="392" y="21"/>
                    <a:pt x="392" y="21"/>
                  </a:cubicBezTo>
                  <a:cubicBezTo>
                    <a:pt x="392" y="15"/>
                    <a:pt x="389" y="10"/>
                    <a:pt x="384" y="6"/>
                  </a:cubicBezTo>
                  <a:cubicBezTo>
                    <a:pt x="380" y="3"/>
                    <a:pt x="374" y="0"/>
                    <a:pt x="367" y="0"/>
                  </a:cubicBezTo>
                  <a:cubicBezTo>
                    <a:pt x="333" y="0"/>
                    <a:pt x="333" y="0"/>
                    <a:pt x="333" y="0"/>
                  </a:cubicBezTo>
                  <a:cubicBezTo>
                    <a:pt x="270" y="0"/>
                    <a:pt x="270" y="0"/>
                    <a:pt x="270" y="0"/>
                  </a:cubicBezTo>
                  <a:cubicBezTo>
                    <a:pt x="266" y="0"/>
                    <a:pt x="262" y="2"/>
                    <a:pt x="260" y="4"/>
                  </a:cubicBezTo>
                  <a:cubicBezTo>
                    <a:pt x="257" y="6"/>
                    <a:pt x="255" y="9"/>
                    <a:pt x="255" y="13"/>
                  </a:cubicBezTo>
                  <a:cubicBezTo>
                    <a:pt x="255" y="13"/>
                    <a:pt x="255" y="13"/>
                    <a:pt x="255" y="13"/>
                  </a:cubicBezTo>
                  <a:cubicBezTo>
                    <a:pt x="255" y="17"/>
                    <a:pt x="257" y="20"/>
                    <a:pt x="260" y="22"/>
                  </a:cubicBezTo>
                  <a:cubicBezTo>
                    <a:pt x="262" y="24"/>
                    <a:pt x="266" y="25"/>
                    <a:pt x="270" y="25"/>
                  </a:cubicBezTo>
                  <a:cubicBezTo>
                    <a:pt x="311" y="25"/>
                    <a:pt x="311" y="25"/>
                    <a:pt x="311" y="25"/>
                  </a:cubicBezTo>
                  <a:cubicBezTo>
                    <a:pt x="317" y="25"/>
                    <a:pt x="322" y="27"/>
                    <a:pt x="326" y="30"/>
                  </a:cubicBezTo>
                  <a:cubicBezTo>
                    <a:pt x="329" y="34"/>
                    <a:pt x="331" y="38"/>
                    <a:pt x="331" y="42"/>
                  </a:cubicBezTo>
                  <a:cubicBezTo>
                    <a:pt x="331" y="43"/>
                    <a:pt x="331" y="43"/>
                    <a:pt x="331" y="43"/>
                  </a:cubicBezTo>
                  <a:cubicBezTo>
                    <a:pt x="331" y="47"/>
                    <a:pt x="329" y="51"/>
                    <a:pt x="326" y="54"/>
                  </a:cubicBezTo>
                  <a:cubicBezTo>
                    <a:pt x="322" y="57"/>
                    <a:pt x="317" y="59"/>
                    <a:pt x="311" y="59"/>
                  </a:cubicBezTo>
                  <a:cubicBezTo>
                    <a:pt x="160" y="59"/>
                    <a:pt x="160" y="59"/>
                    <a:pt x="160" y="59"/>
                  </a:cubicBezTo>
                  <a:cubicBezTo>
                    <a:pt x="155" y="59"/>
                    <a:pt x="151" y="61"/>
                    <a:pt x="147" y="64"/>
                  </a:cubicBezTo>
                  <a:cubicBezTo>
                    <a:pt x="144" y="66"/>
                    <a:pt x="142" y="70"/>
                    <a:pt x="142" y="75"/>
                  </a:cubicBezTo>
                  <a:cubicBezTo>
                    <a:pt x="142" y="75"/>
                    <a:pt x="142" y="75"/>
                    <a:pt x="142" y="75"/>
                  </a:cubicBezTo>
                  <a:cubicBezTo>
                    <a:pt x="142" y="79"/>
                    <a:pt x="144" y="83"/>
                    <a:pt x="147" y="86"/>
                  </a:cubicBezTo>
                  <a:cubicBezTo>
                    <a:pt x="151" y="89"/>
                    <a:pt x="155" y="91"/>
                    <a:pt x="160" y="91"/>
                  </a:cubicBezTo>
                  <a:cubicBezTo>
                    <a:pt x="209" y="91"/>
                    <a:pt x="209" y="91"/>
                    <a:pt x="209" y="91"/>
                  </a:cubicBezTo>
                  <a:cubicBezTo>
                    <a:pt x="212" y="91"/>
                    <a:pt x="215" y="92"/>
                    <a:pt x="217" y="93"/>
                  </a:cubicBezTo>
                  <a:cubicBezTo>
                    <a:pt x="219" y="95"/>
                    <a:pt x="220" y="97"/>
                    <a:pt x="220" y="99"/>
                  </a:cubicBezTo>
                  <a:cubicBezTo>
                    <a:pt x="220" y="100"/>
                    <a:pt x="220" y="100"/>
                    <a:pt x="220" y="100"/>
                  </a:cubicBezTo>
                  <a:cubicBezTo>
                    <a:pt x="220" y="102"/>
                    <a:pt x="219" y="104"/>
                    <a:pt x="217" y="106"/>
                  </a:cubicBezTo>
                  <a:cubicBezTo>
                    <a:pt x="215" y="107"/>
                    <a:pt x="212" y="108"/>
                    <a:pt x="209" y="108"/>
                  </a:cubicBezTo>
                  <a:cubicBezTo>
                    <a:pt x="22" y="108"/>
                    <a:pt x="22" y="108"/>
                    <a:pt x="22" y="108"/>
                  </a:cubicBezTo>
                  <a:lnTo>
                    <a:pt x="22" y="110"/>
                  </a:lnTo>
                  <a:close/>
                </a:path>
              </a:pathLst>
            </a:custGeom>
            <a:solidFill>
              <a:srgbClr val="071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94" name="PA_任意多边形 337"/>
            <p:cNvSpPr>
              <a:spLocks noEditPoints="1"/>
            </p:cNvSpPr>
            <p:nvPr>
              <p:custDataLst>
                <p:tags r:id="rId119"/>
              </p:custDataLst>
            </p:nvPr>
          </p:nvSpPr>
          <p:spPr bwMode="auto">
            <a:xfrm>
              <a:off x="-104775" y="5173663"/>
              <a:ext cx="1149350" cy="903288"/>
            </a:xfrm>
            <a:custGeom>
              <a:avLst/>
              <a:gdLst>
                <a:gd name="T0" fmla="*/ 27 w 482"/>
                <a:gd name="T1" fmla="*/ 83 h 378"/>
                <a:gd name="T2" fmla="*/ 80 w 482"/>
                <a:gd name="T3" fmla="*/ 111 h 378"/>
                <a:gd name="T4" fmla="*/ 101 w 482"/>
                <a:gd name="T5" fmla="*/ 149 h 378"/>
                <a:gd name="T6" fmla="*/ 135 w 482"/>
                <a:gd name="T7" fmla="*/ 244 h 378"/>
                <a:gd name="T8" fmla="*/ 210 w 482"/>
                <a:gd name="T9" fmla="*/ 317 h 378"/>
                <a:gd name="T10" fmla="*/ 192 w 482"/>
                <a:gd name="T11" fmla="*/ 336 h 378"/>
                <a:gd name="T12" fmla="*/ 229 w 482"/>
                <a:gd name="T13" fmla="*/ 353 h 378"/>
                <a:gd name="T14" fmla="*/ 235 w 482"/>
                <a:gd name="T15" fmla="*/ 372 h 378"/>
                <a:gd name="T16" fmla="*/ 273 w 482"/>
                <a:gd name="T17" fmla="*/ 345 h 378"/>
                <a:gd name="T18" fmla="*/ 375 w 482"/>
                <a:gd name="T19" fmla="*/ 354 h 378"/>
                <a:gd name="T20" fmla="*/ 375 w 482"/>
                <a:gd name="T21" fmla="*/ 353 h 378"/>
                <a:gd name="T22" fmla="*/ 347 w 482"/>
                <a:gd name="T23" fmla="*/ 323 h 378"/>
                <a:gd name="T24" fmla="*/ 354 w 482"/>
                <a:gd name="T25" fmla="*/ 281 h 378"/>
                <a:gd name="T26" fmla="*/ 360 w 482"/>
                <a:gd name="T27" fmla="*/ 338 h 378"/>
                <a:gd name="T28" fmla="*/ 387 w 482"/>
                <a:gd name="T29" fmla="*/ 349 h 378"/>
                <a:gd name="T30" fmla="*/ 422 w 482"/>
                <a:gd name="T31" fmla="*/ 344 h 378"/>
                <a:gd name="T32" fmla="*/ 466 w 482"/>
                <a:gd name="T33" fmla="*/ 326 h 378"/>
                <a:gd name="T34" fmla="*/ 472 w 482"/>
                <a:gd name="T35" fmla="*/ 327 h 378"/>
                <a:gd name="T36" fmla="*/ 477 w 482"/>
                <a:gd name="T37" fmla="*/ 318 h 378"/>
                <a:gd name="T38" fmla="*/ 475 w 482"/>
                <a:gd name="T39" fmla="*/ 315 h 378"/>
                <a:gd name="T40" fmla="*/ 476 w 482"/>
                <a:gd name="T41" fmla="*/ 315 h 378"/>
                <a:gd name="T42" fmla="*/ 481 w 482"/>
                <a:gd name="T43" fmla="*/ 306 h 378"/>
                <a:gd name="T44" fmla="*/ 472 w 482"/>
                <a:gd name="T45" fmla="*/ 301 h 378"/>
                <a:gd name="T46" fmla="*/ 470 w 482"/>
                <a:gd name="T47" fmla="*/ 302 h 378"/>
                <a:gd name="T48" fmla="*/ 442 w 482"/>
                <a:gd name="T49" fmla="*/ 265 h 378"/>
                <a:gd name="T50" fmla="*/ 383 w 482"/>
                <a:gd name="T51" fmla="*/ 231 h 378"/>
                <a:gd name="T52" fmla="*/ 302 w 482"/>
                <a:gd name="T53" fmla="*/ 225 h 378"/>
                <a:gd name="T54" fmla="*/ 287 w 482"/>
                <a:gd name="T55" fmla="*/ 188 h 378"/>
                <a:gd name="T56" fmla="*/ 273 w 482"/>
                <a:gd name="T57" fmla="*/ 195 h 378"/>
                <a:gd name="T58" fmla="*/ 254 w 482"/>
                <a:gd name="T59" fmla="*/ 180 h 378"/>
                <a:gd name="T60" fmla="*/ 232 w 482"/>
                <a:gd name="T61" fmla="*/ 204 h 378"/>
                <a:gd name="T62" fmla="*/ 150 w 482"/>
                <a:gd name="T63" fmla="*/ 151 h 378"/>
                <a:gd name="T64" fmla="*/ 125 w 482"/>
                <a:gd name="T65" fmla="*/ 79 h 378"/>
                <a:gd name="T66" fmla="*/ 116 w 482"/>
                <a:gd name="T67" fmla="*/ 24 h 378"/>
                <a:gd name="T68" fmla="*/ 98 w 482"/>
                <a:gd name="T69" fmla="*/ 0 h 378"/>
                <a:gd name="T70" fmla="*/ 94 w 482"/>
                <a:gd name="T71" fmla="*/ 14 h 378"/>
                <a:gd name="T72" fmla="*/ 91 w 482"/>
                <a:gd name="T73" fmla="*/ 18 h 378"/>
                <a:gd name="T74" fmla="*/ 84 w 482"/>
                <a:gd name="T75" fmla="*/ 35 h 378"/>
                <a:gd name="T76" fmla="*/ 90 w 482"/>
                <a:gd name="T77" fmla="*/ 59 h 378"/>
                <a:gd name="T78" fmla="*/ 69 w 482"/>
                <a:gd name="T79" fmla="*/ 49 h 378"/>
                <a:gd name="T80" fmla="*/ 20 w 482"/>
                <a:gd name="T81" fmla="*/ 49 h 378"/>
                <a:gd name="T82" fmla="*/ 5 w 482"/>
                <a:gd name="T83" fmla="*/ 44 h 378"/>
                <a:gd name="T84" fmla="*/ 27 w 482"/>
                <a:gd name="T85" fmla="*/ 83 h 378"/>
                <a:gd name="T86" fmla="*/ 390 w 482"/>
                <a:gd name="T87" fmla="*/ 279 h 378"/>
                <a:gd name="T88" fmla="*/ 398 w 482"/>
                <a:gd name="T89" fmla="*/ 271 h 378"/>
                <a:gd name="T90" fmla="*/ 407 w 482"/>
                <a:gd name="T91" fmla="*/ 279 h 378"/>
                <a:gd name="T92" fmla="*/ 398 w 482"/>
                <a:gd name="T93" fmla="*/ 288 h 378"/>
                <a:gd name="T94" fmla="*/ 390 w 482"/>
                <a:gd name="T95" fmla="*/ 279 h 3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82" h="378">
                  <a:moveTo>
                    <a:pt x="27" y="83"/>
                  </a:moveTo>
                  <a:cubicBezTo>
                    <a:pt x="54" y="99"/>
                    <a:pt x="74" y="104"/>
                    <a:pt x="80" y="111"/>
                  </a:cubicBezTo>
                  <a:cubicBezTo>
                    <a:pt x="87" y="119"/>
                    <a:pt x="96" y="137"/>
                    <a:pt x="101" y="149"/>
                  </a:cubicBezTo>
                  <a:cubicBezTo>
                    <a:pt x="112" y="178"/>
                    <a:pt x="120" y="221"/>
                    <a:pt x="135" y="244"/>
                  </a:cubicBezTo>
                  <a:cubicBezTo>
                    <a:pt x="149" y="267"/>
                    <a:pt x="197" y="310"/>
                    <a:pt x="210" y="317"/>
                  </a:cubicBezTo>
                  <a:cubicBezTo>
                    <a:pt x="202" y="321"/>
                    <a:pt x="191" y="327"/>
                    <a:pt x="192" y="336"/>
                  </a:cubicBezTo>
                  <a:cubicBezTo>
                    <a:pt x="192" y="346"/>
                    <a:pt x="203" y="362"/>
                    <a:pt x="229" y="353"/>
                  </a:cubicBezTo>
                  <a:cubicBezTo>
                    <a:pt x="234" y="355"/>
                    <a:pt x="227" y="366"/>
                    <a:pt x="235" y="372"/>
                  </a:cubicBezTo>
                  <a:cubicBezTo>
                    <a:pt x="243" y="378"/>
                    <a:pt x="266" y="355"/>
                    <a:pt x="273" y="345"/>
                  </a:cubicBezTo>
                  <a:cubicBezTo>
                    <a:pt x="280" y="348"/>
                    <a:pt x="328" y="358"/>
                    <a:pt x="375" y="354"/>
                  </a:cubicBezTo>
                  <a:cubicBezTo>
                    <a:pt x="375" y="353"/>
                    <a:pt x="375" y="353"/>
                    <a:pt x="375" y="353"/>
                  </a:cubicBezTo>
                  <a:cubicBezTo>
                    <a:pt x="360" y="349"/>
                    <a:pt x="351" y="339"/>
                    <a:pt x="347" y="323"/>
                  </a:cubicBezTo>
                  <a:cubicBezTo>
                    <a:pt x="344" y="307"/>
                    <a:pt x="354" y="281"/>
                    <a:pt x="354" y="281"/>
                  </a:cubicBezTo>
                  <a:cubicBezTo>
                    <a:pt x="346" y="315"/>
                    <a:pt x="351" y="328"/>
                    <a:pt x="360" y="338"/>
                  </a:cubicBezTo>
                  <a:cubicBezTo>
                    <a:pt x="368" y="348"/>
                    <a:pt x="381" y="349"/>
                    <a:pt x="387" y="349"/>
                  </a:cubicBezTo>
                  <a:cubicBezTo>
                    <a:pt x="393" y="349"/>
                    <a:pt x="418" y="346"/>
                    <a:pt x="422" y="344"/>
                  </a:cubicBezTo>
                  <a:cubicBezTo>
                    <a:pt x="428" y="343"/>
                    <a:pt x="461" y="331"/>
                    <a:pt x="466" y="326"/>
                  </a:cubicBezTo>
                  <a:cubicBezTo>
                    <a:pt x="468" y="327"/>
                    <a:pt x="470" y="327"/>
                    <a:pt x="472" y="327"/>
                  </a:cubicBezTo>
                  <a:cubicBezTo>
                    <a:pt x="475" y="326"/>
                    <a:pt x="478" y="322"/>
                    <a:pt x="477" y="318"/>
                  </a:cubicBezTo>
                  <a:cubicBezTo>
                    <a:pt x="476" y="317"/>
                    <a:pt x="476" y="316"/>
                    <a:pt x="475" y="315"/>
                  </a:cubicBezTo>
                  <a:cubicBezTo>
                    <a:pt x="476" y="315"/>
                    <a:pt x="476" y="315"/>
                    <a:pt x="476" y="315"/>
                  </a:cubicBezTo>
                  <a:cubicBezTo>
                    <a:pt x="480" y="314"/>
                    <a:pt x="482" y="310"/>
                    <a:pt x="481" y="306"/>
                  </a:cubicBezTo>
                  <a:cubicBezTo>
                    <a:pt x="480" y="302"/>
                    <a:pt x="476" y="300"/>
                    <a:pt x="472" y="301"/>
                  </a:cubicBezTo>
                  <a:cubicBezTo>
                    <a:pt x="471" y="301"/>
                    <a:pt x="471" y="301"/>
                    <a:pt x="470" y="302"/>
                  </a:cubicBezTo>
                  <a:cubicBezTo>
                    <a:pt x="464" y="292"/>
                    <a:pt x="454" y="277"/>
                    <a:pt x="442" y="265"/>
                  </a:cubicBezTo>
                  <a:cubicBezTo>
                    <a:pt x="428" y="249"/>
                    <a:pt x="408" y="236"/>
                    <a:pt x="383" y="231"/>
                  </a:cubicBezTo>
                  <a:cubicBezTo>
                    <a:pt x="342" y="224"/>
                    <a:pt x="309" y="229"/>
                    <a:pt x="302" y="225"/>
                  </a:cubicBezTo>
                  <a:cubicBezTo>
                    <a:pt x="299" y="217"/>
                    <a:pt x="294" y="191"/>
                    <a:pt x="287" y="188"/>
                  </a:cubicBezTo>
                  <a:cubicBezTo>
                    <a:pt x="281" y="184"/>
                    <a:pt x="274" y="191"/>
                    <a:pt x="273" y="195"/>
                  </a:cubicBezTo>
                  <a:cubicBezTo>
                    <a:pt x="269" y="198"/>
                    <a:pt x="269" y="180"/>
                    <a:pt x="254" y="180"/>
                  </a:cubicBezTo>
                  <a:cubicBezTo>
                    <a:pt x="244" y="180"/>
                    <a:pt x="232" y="199"/>
                    <a:pt x="232" y="204"/>
                  </a:cubicBezTo>
                  <a:cubicBezTo>
                    <a:pt x="226" y="201"/>
                    <a:pt x="168" y="176"/>
                    <a:pt x="150" y="151"/>
                  </a:cubicBezTo>
                  <a:cubicBezTo>
                    <a:pt x="135" y="125"/>
                    <a:pt x="127" y="101"/>
                    <a:pt x="125" y="79"/>
                  </a:cubicBezTo>
                  <a:cubicBezTo>
                    <a:pt x="124" y="56"/>
                    <a:pt x="126" y="41"/>
                    <a:pt x="116" y="24"/>
                  </a:cubicBezTo>
                  <a:cubicBezTo>
                    <a:pt x="106" y="7"/>
                    <a:pt x="100" y="1"/>
                    <a:pt x="98" y="0"/>
                  </a:cubicBezTo>
                  <a:cubicBezTo>
                    <a:pt x="98" y="0"/>
                    <a:pt x="95" y="13"/>
                    <a:pt x="94" y="14"/>
                  </a:cubicBezTo>
                  <a:cubicBezTo>
                    <a:pt x="93" y="14"/>
                    <a:pt x="92" y="16"/>
                    <a:pt x="91" y="18"/>
                  </a:cubicBezTo>
                  <a:cubicBezTo>
                    <a:pt x="88" y="24"/>
                    <a:pt x="85" y="30"/>
                    <a:pt x="84" y="35"/>
                  </a:cubicBezTo>
                  <a:cubicBezTo>
                    <a:pt x="84" y="39"/>
                    <a:pt x="87" y="55"/>
                    <a:pt x="90" y="59"/>
                  </a:cubicBezTo>
                  <a:cubicBezTo>
                    <a:pt x="89" y="57"/>
                    <a:pt x="79" y="51"/>
                    <a:pt x="69" y="49"/>
                  </a:cubicBezTo>
                  <a:cubicBezTo>
                    <a:pt x="56" y="47"/>
                    <a:pt x="41" y="51"/>
                    <a:pt x="20" y="49"/>
                  </a:cubicBezTo>
                  <a:cubicBezTo>
                    <a:pt x="10" y="49"/>
                    <a:pt x="5" y="44"/>
                    <a:pt x="5" y="44"/>
                  </a:cubicBezTo>
                  <a:cubicBezTo>
                    <a:pt x="5" y="44"/>
                    <a:pt x="0" y="67"/>
                    <a:pt x="27" y="83"/>
                  </a:cubicBezTo>
                  <a:close/>
                  <a:moveTo>
                    <a:pt x="390" y="279"/>
                  </a:moveTo>
                  <a:cubicBezTo>
                    <a:pt x="390" y="275"/>
                    <a:pt x="393" y="271"/>
                    <a:pt x="398" y="271"/>
                  </a:cubicBezTo>
                  <a:cubicBezTo>
                    <a:pt x="403" y="271"/>
                    <a:pt x="407" y="275"/>
                    <a:pt x="407" y="279"/>
                  </a:cubicBezTo>
                  <a:cubicBezTo>
                    <a:pt x="407" y="284"/>
                    <a:pt x="403" y="288"/>
                    <a:pt x="398" y="288"/>
                  </a:cubicBezTo>
                  <a:cubicBezTo>
                    <a:pt x="393" y="288"/>
                    <a:pt x="390" y="284"/>
                    <a:pt x="390" y="279"/>
                  </a:cubicBezTo>
                  <a:close/>
                </a:path>
              </a:pathLst>
            </a:custGeom>
            <a:solidFill>
              <a:srgbClr val="F2DB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99" name="PA_任意多边形 338"/>
            <p:cNvSpPr>
              <a:spLocks noEditPoints="1"/>
            </p:cNvSpPr>
            <p:nvPr>
              <p:custDataLst>
                <p:tags r:id="rId120"/>
              </p:custDataLst>
            </p:nvPr>
          </p:nvSpPr>
          <p:spPr bwMode="auto">
            <a:xfrm>
              <a:off x="-98425" y="5168900"/>
              <a:ext cx="1143000" cy="900113"/>
            </a:xfrm>
            <a:custGeom>
              <a:avLst/>
              <a:gdLst>
                <a:gd name="T0" fmla="*/ 76 w 479"/>
                <a:gd name="T1" fmla="*/ 114 h 377"/>
                <a:gd name="T2" fmla="*/ 112 w 479"/>
                <a:gd name="T3" fmla="*/ 201 h 377"/>
                <a:gd name="T4" fmla="*/ 207 w 479"/>
                <a:gd name="T5" fmla="*/ 317 h 377"/>
                <a:gd name="T6" fmla="*/ 226 w 479"/>
                <a:gd name="T7" fmla="*/ 356 h 377"/>
                <a:gd name="T8" fmla="*/ 227 w 479"/>
                <a:gd name="T9" fmla="*/ 370 h 377"/>
                <a:gd name="T10" fmla="*/ 269 w 479"/>
                <a:gd name="T11" fmla="*/ 348 h 377"/>
                <a:gd name="T12" fmla="*/ 374 w 479"/>
                <a:gd name="T13" fmla="*/ 354 h 377"/>
                <a:gd name="T14" fmla="*/ 351 w 479"/>
                <a:gd name="T15" fmla="*/ 287 h 377"/>
                <a:gd name="T16" fmla="*/ 356 w 479"/>
                <a:gd name="T17" fmla="*/ 341 h 377"/>
                <a:gd name="T18" fmla="*/ 458 w 479"/>
                <a:gd name="T19" fmla="*/ 333 h 377"/>
                <a:gd name="T20" fmla="*/ 475 w 479"/>
                <a:gd name="T21" fmla="*/ 322 h 377"/>
                <a:gd name="T22" fmla="*/ 473 w 479"/>
                <a:gd name="T23" fmla="*/ 318 h 377"/>
                <a:gd name="T24" fmla="*/ 467 w 479"/>
                <a:gd name="T25" fmla="*/ 302 h 377"/>
                <a:gd name="T26" fmla="*/ 309 w 479"/>
                <a:gd name="T27" fmla="*/ 227 h 377"/>
                <a:gd name="T28" fmla="*/ 290 w 479"/>
                <a:gd name="T29" fmla="*/ 195 h 377"/>
                <a:gd name="T30" fmla="*/ 269 w 479"/>
                <a:gd name="T31" fmla="*/ 196 h 377"/>
                <a:gd name="T32" fmla="*/ 269 w 479"/>
                <a:gd name="T33" fmla="*/ 196 h 377"/>
                <a:gd name="T34" fmla="*/ 269 w 479"/>
                <a:gd name="T35" fmla="*/ 195 h 377"/>
                <a:gd name="T36" fmla="*/ 235 w 479"/>
                <a:gd name="T37" fmla="*/ 191 h 377"/>
                <a:gd name="T38" fmla="*/ 149 w 479"/>
                <a:gd name="T39" fmla="*/ 152 h 377"/>
                <a:gd name="T40" fmla="*/ 102 w 479"/>
                <a:gd name="T41" fmla="*/ 7 h 377"/>
                <a:gd name="T42" fmla="*/ 91 w 479"/>
                <a:gd name="T43" fmla="*/ 13 h 377"/>
                <a:gd name="T44" fmla="*/ 90 w 479"/>
                <a:gd name="T45" fmla="*/ 14 h 377"/>
                <a:gd name="T46" fmla="*/ 87 w 479"/>
                <a:gd name="T47" fmla="*/ 19 h 377"/>
                <a:gd name="T48" fmla="*/ 84 w 479"/>
                <a:gd name="T49" fmla="*/ 57 h 377"/>
                <a:gd name="T50" fmla="*/ 56 w 479"/>
                <a:gd name="T51" fmla="*/ 49 h 377"/>
                <a:gd name="T52" fmla="*/ 3 w 479"/>
                <a:gd name="T53" fmla="*/ 45 h 377"/>
                <a:gd name="T54" fmla="*/ 24 w 479"/>
                <a:gd name="T55" fmla="*/ 85 h 377"/>
                <a:gd name="T56" fmla="*/ 2 w 479"/>
                <a:gd name="T57" fmla="*/ 46 h 377"/>
                <a:gd name="T58" fmla="*/ 79 w 479"/>
                <a:gd name="T59" fmla="*/ 58 h 377"/>
                <a:gd name="T60" fmla="*/ 83 w 479"/>
                <a:gd name="T61" fmla="*/ 37 h 377"/>
                <a:gd name="T62" fmla="*/ 91 w 479"/>
                <a:gd name="T63" fmla="*/ 18 h 377"/>
                <a:gd name="T64" fmla="*/ 92 w 479"/>
                <a:gd name="T65" fmla="*/ 17 h 377"/>
                <a:gd name="T66" fmla="*/ 95 w 479"/>
                <a:gd name="T67" fmla="*/ 2 h 377"/>
                <a:gd name="T68" fmla="*/ 146 w 479"/>
                <a:gd name="T69" fmla="*/ 154 h 377"/>
                <a:gd name="T70" fmla="*/ 230 w 479"/>
                <a:gd name="T71" fmla="*/ 206 h 377"/>
                <a:gd name="T72" fmla="*/ 252 w 479"/>
                <a:gd name="T73" fmla="*/ 184 h 377"/>
                <a:gd name="T74" fmla="*/ 271 w 479"/>
                <a:gd name="T75" fmla="*/ 198 h 377"/>
                <a:gd name="T76" fmla="*/ 287 w 479"/>
                <a:gd name="T77" fmla="*/ 196 h 377"/>
                <a:gd name="T78" fmla="*/ 332 w 479"/>
                <a:gd name="T79" fmla="*/ 231 h 377"/>
                <a:gd name="T80" fmla="*/ 469 w 479"/>
                <a:gd name="T81" fmla="*/ 304 h 377"/>
                <a:gd name="T82" fmla="*/ 473 w 479"/>
                <a:gd name="T83" fmla="*/ 315 h 377"/>
                <a:gd name="T84" fmla="*/ 468 w 479"/>
                <a:gd name="T85" fmla="*/ 327 h 377"/>
                <a:gd name="T86" fmla="*/ 437 w 479"/>
                <a:gd name="T87" fmla="*/ 338 h 377"/>
                <a:gd name="T88" fmla="*/ 353 w 479"/>
                <a:gd name="T89" fmla="*/ 283 h 377"/>
                <a:gd name="T90" fmla="*/ 372 w 479"/>
                <a:gd name="T91" fmla="*/ 355 h 377"/>
                <a:gd name="T92" fmla="*/ 297 w 479"/>
                <a:gd name="T93" fmla="*/ 351 h 377"/>
                <a:gd name="T94" fmla="*/ 243 w 479"/>
                <a:gd name="T95" fmla="*/ 371 h 377"/>
                <a:gd name="T96" fmla="*/ 229 w 479"/>
                <a:gd name="T97" fmla="*/ 356 h 377"/>
                <a:gd name="T98" fmla="*/ 190 w 479"/>
                <a:gd name="T99" fmla="*/ 338 h 377"/>
                <a:gd name="T100" fmla="*/ 193 w 479"/>
                <a:gd name="T101" fmla="*/ 307 h 377"/>
                <a:gd name="T102" fmla="*/ 89 w 479"/>
                <a:gd name="T103" fmla="*/ 130 h 377"/>
                <a:gd name="T104" fmla="*/ 24 w 479"/>
                <a:gd name="T105" fmla="*/ 85 h 377"/>
                <a:gd name="T106" fmla="*/ 388 w 479"/>
                <a:gd name="T107" fmla="*/ 281 h 377"/>
                <a:gd name="T108" fmla="*/ 385 w 479"/>
                <a:gd name="T109" fmla="*/ 281 h 3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479" h="377">
                  <a:moveTo>
                    <a:pt x="24" y="85"/>
                  </a:moveTo>
                  <a:cubicBezTo>
                    <a:pt x="23" y="86"/>
                    <a:pt x="23" y="86"/>
                    <a:pt x="23" y="86"/>
                  </a:cubicBezTo>
                  <a:cubicBezTo>
                    <a:pt x="36" y="94"/>
                    <a:pt x="49" y="100"/>
                    <a:pt x="58" y="104"/>
                  </a:cubicBezTo>
                  <a:cubicBezTo>
                    <a:pt x="62" y="106"/>
                    <a:pt x="66" y="108"/>
                    <a:pt x="69" y="109"/>
                  </a:cubicBezTo>
                  <a:cubicBezTo>
                    <a:pt x="72" y="111"/>
                    <a:pt x="75" y="113"/>
                    <a:pt x="76" y="114"/>
                  </a:cubicBezTo>
                  <a:cubicBezTo>
                    <a:pt x="76" y="114"/>
                    <a:pt x="76" y="114"/>
                    <a:pt x="76" y="114"/>
                  </a:cubicBezTo>
                  <a:cubicBezTo>
                    <a:pt x="76" y="115"/>
                    <a:pt x="76" y="115"/>
                    <a:pt x="76" y="115"/>
                  </a:cubicBezTo>
                  <a:cubicBezTo>
                    <a:pt x="79" y="118"/>
                    <a:pt x="83" y="124"/>
                    <a:pt x="87" y="131"/>
                  </a:cubicBezTo>
                  <a:cubicBezTo>
                    <a:pt x="90" y="138"/>
                    <a:pt x="94" y="146"/>
                    <a:pt x="97" y="152"/>
                  </a:cubicBezTo>
                  <a:cubicBezTo>
                    <a:pt x="98" y="151"/>
                    <a:pt x="98" y="151"/>
                    <a:pt x="98" y="151"/>
                  </a:cubicBezTo>
                  <a:cubicBezTo>
                    <a:pt x="97" y="152"/>
                    <a:pt x="97" y="152"/>
                    <a:pt x="97" y="152"/>
                  </a:cubicBezTo>
                  <a:cubicBezTo>
                    <a:pt x="102" y="166"/>
                    <a:pt x="107" y="184"/>
                    <a:pt x="112" y="201"/>
                  </a:cubicBezTo>
                  <a:cubicBezTo>
                    <a:pt x="117" y="219"/>
                    <a:pt x="123" y="235"/>
                    <a:pt x="130" y="247"/>
                  </a:cubicBezTo>
                  <a:cubicBezTo>
                    <a:pt x="138" y="258"/>
                    <a:pt x="154" y="275"/>
                    <a:pt x="169" y="289"/>
                  </a:cubicBezTo>
                  <a:cubicBezTo>
                    <a:pt x="177" y="297"/>
                    <a:pt x="185" y="303"/>
                    <a:pt x="191" y="309"/>
                  </a:cubicBezTo>
                  <a:cubicBezTo>
                    <a:pt x="198" y="314"/>
                    <a:pt x="203" y="318"/>
                    <a:pt x="207" y="320"/>
                  </a:cubicBezTo>
                  <a:cubicBezTo>
                    <a:pt x="207" y="319"/>
                    <a:pt x="207" y="319"/>
                    <a:pt x="207" y="319"/>
                  </a:cubicBezTo>
                  <a:cubicBezTo>
                    <a:pt x="207" y="317"/>
                    <a:pt x="207" y="317"/>
                    <a:pt x="207" y="317"/>
                  </a:cubicBezTo>
                  <a:cubicBezTo>
                    <a:pt x="202" y="319"/>
                    <a:pt x="198" y="322"/>
                    <a:pt x="194" y="325"/>
                  </a:cubicBezTo>
                  <a:cubicBezTo>
                    <a:pt x="190" y="328"/>
                    <a:pt x="187" y="332"/>
                    <a:pt x="187" y="338"/>
                  </a:cubicBezTo>
                  <a:cubicBezTo>
                    <a:pt x="187" y="338"/>
                    <a:pt x="187" y="338"/>
                    <a:pt x="187" y="338"/>
                  </a:cubicBezTo>
                  <a:cubicBezTo>
                    <a:pt x="188" y="342"/>
                    <a:pt x="190" y="348"/>
                    <a:pt x="194" y="352"/>
                  </a:cubicBezTo>
                  <a:cubicBezTo>
                    <a:pt x="197" y="356"/>
                    <a:pt x="204" y="359"/>
                    <a:pt x="212" y="359"/>
                  </a:cubicBezTo>
                  <a:cubicBezTo>
                    <a:pt x="216" y="359"/>
                    <a:pt x="221" y="358"/>
                    <a:pt x="226" y="356"/>
                  </a:cubicBezTo>
                  <a:cubicBezTo>
                    <a:pt x="226" y="355"/>
                    <a:pt x="226" y="355"/>
                    <a:pt x="226" y="355"/>
                  </a:cubicBezTo>
                  <a:cubicBezTo>
                    <a:pt x="225" y="356"/>
                    <a:pt x="225" y="356"/>
                    <a:pt x="225" y="356"/>
                  </a:cubicBezTo>
                  <a:cubicBezTo>
                    <a:pt x="226" y="356"/>
                    <a:pt x="226" y="356"/>
                    <a:pt x="226" y="357"/>
                  </a:cubicBezTo>
                  <a:cubicBezTo>
                    <a:pt x="226" y="358"/>
                    <a:pt x="226" y="359"/>
                    <a:pt x="226" y="360"/>
                  </a:cubicBezTo>
                  <a:cubicBezTo>
                    <a:pt x="226" y="361"/>
                    <a:pt x="226" y="362"/>
                    <a:pt x="226" y="364"/>
                  </a:cubicBezTo>
                  <a:cubicBezTo>
                    <a:pt x="226" y="365"/>
                    <a:pt x="226" y="368"/>
                    <a:pt x="227" y="370"/>
                  </a:cubicBezTo>
                  <a:cubicBezTo>
                    <a:pt x="228" y="372"/>
                    <a:pt x="229" y="374"/>
                    <a:pt x="231" y="375"/>
                  </a:cubicBezTo>
                  <a:cubicBezTo>
                    <a:pt x="232" y="376"/>
                    <a:pt x="234" y="377"/>
                    <a:pt x="235" y="377"/>
                  </a:cubicBezTo>
                  <a:cubicBezTo>
                    <a:pt x="238" y="377"/>
                    <a:pt x="241" y="375"/>
                    <a:pt x="245" y="373"/>
                  </a:cubicBezTo>
                  <a:cubicBezTo>
                    <a:pt x="255" y="367"/>
                    <a:pt x="267" y="355"/>
                    <a:pt x="271" y="348"/>
                  </a:cubicBezTo>
                  <a:cubicBezTo>
                    <a:pt x="270" y="347"/>
                    <a:pt x="270" y="347"/>
                    <a:pt x="270" y="347"/>
                  </a:cubicBezTo>
                  <a:cubicBezTo>
                    <a:pt x="269" y="348"/>
                    <a:pt x="269" y="348"/>
                    <a:pt x="269" y="348"/>
                  </a:cubicBezTo>
                  <a:cubicBezTo>
                    <a:pt x="271" y="349"/>
                    <a:pt x="274" y="350"/>
                    <a:pt x="279" y="351"/>
                  </a:cubicBezTo>
                  <a:cubicBezTo>
                    <a:pt x="293" y="354"/>
                    <a:pt x="319" y="358"/>
                    <a:pt x="348" y="358"/>
                  </a:cubicBezTo>
                  <a:cubicBezTo>
                    <a:pt x="356" y="358"/>
                    <a:pt x="364" y="358"/>
                    <a:pt x="372" y="357"/>
                  </a:cubicBezTo>
                  <a:cubicBezTo>
                    <a:pt x="373" y="357"/>
                    <a:pt x="373" y="357"/>
                    <a:pt x="373" y="357"/>
                  </a:cubicBezTo>
                  <a:cubicBezTo>
                    <a:pt x="373" y="355"/>
                    <a:pt x="373" y="355"/>
                    <a:pt x="373" y="355"/>
                  </a:cubicBezTo>
                  <a:cubicBezTo>
                    <a:pt x="374" y="354"/>
                    <a:pt x="374" y="354"/>
                    <a:pt x="374" y="354"/>
                  </a:cubicBezTo>
                  <a:cubicBezTo>
                    <a:pt x="372" y="354"/>
                    <a:pt x="372" y="354"/>
                    <a:pt x="372" y="354"/>
                  </a:cubicBezTo>
                  <a:cubicBezTo>
                    <a:pt x="365" y="352"/>
                    <a:pt x="359" y="348"/>
                    <a:pt x="355" y="344"/>
                  </a:cubicBezTo>
                  <a:cubicBezTo>
                    <a:pt x="351" y="339"/>
                    <a:pt x="348" y="333"/>
                    <a:pt x="346" y="325"/>
                  </a:cubicBezTo>
                  <a:cubicBezTo>
                    <a:pt x="345" y="323"/>
                    <a:pt x="345" y="320"/>
                    <a:pt x="345" y="317"/>
                  </a:cubicBezTo>
                  <a:cubicBezTo>
                    <a:pt x="345" y="310"/>
                    <a:pt x="347" y="301"/>
                    <a:pt x="349" y="295"/>
                  </a:cubicBezTo>
                  <a:cubicBezTo>
                    <a:pt x="350" y="292"/>
                    <a:pt x="351" y="289"/>
                    <a:pt x="351" y="287"/>
                  </a:cubicBezTo>
                  <a:cubicBezTo>
                    <a:pt x="352" y="286"/>
                    <a:pt x="352" y="285"/>
                    <a:pt x="352" y="284"/>
                  </a:cubicBezTo>
                  <a:cubicBezTo>
                    <a:pt x="353" y="284"/>
                    <a:pt x="353" y="284"/>
                    <a:pt x="353" y="284"/>
                  </a:cubicBezTo>
                  <a:cubicBezTo>
                    <a:pt x="351" y="283"/>
                    <a:pt x="351" y="283"/>
                    <a:pt x="351" y="283"/>
                  </a:cubicBezTo>
                  <a:cubicBezTo>
                    <a:pt x="350" y="283"/>
                    <a:pt x="350" y="283"/>
                    <a:pt x="350" y="283"/>
                  </a:cubicBezTo>
                  <a:cubicBezTo>
                    <a:pt x="347" y="295"/>
                    <a:pt x="346" y="304"/>
                    <a:pt x="346" y="312"/>
                  </a:cubicBezTo>
                  <a:cubicBezTo>
                    <a:pt x="346" y="326"/>
                    <a:pt x="350" y="334"/>
                    <a:pt x="356" y="341"/>
                  </a:cubicBezTo>
                  <a:cubicBezTo>
                    <a:pt x="365" y="352"/>
                    <a:pt x="378" y="352"/>
                    <a:pt x="384" y="353"/>
                  </a:cubicBezTo>
                  <a:cubicBezTo>
                    <a:pt x="384" y="353"/>
                    <a:pt x="384" y="353"/>
                    <a:pt x="385" y="353"/>
                  </a:cubicBezTo>
                  <a:cubicBezTo>
                    <a:pt x="393" y="353"/>
                    <a:pt x="415" y="349"/>
                    <a:pt x="420" y="348"/>
                  </a:cubicBezTo>
                  <a:cubicBezTo>
                    <a:pt x="421" y="347"/>
                    <a:pt x="424" y="346"/>
                    <a:pt x="428" y="345"/>
                  </a:cubicBezTo>
                  <a:cubicBezTo>
                    <a:pt x="435" y="343"/>
                    <a:pt x="442" y="340"/>
                    <a:pt x="449" y="337"/>
                  </a:cubicBezTo>
                  <a:cubicBezTo>
                    <a:pt x="453" y="335"/>
                    <a:pt x="456" y="334"/>
                    <a:pt x="458" y="333"/>
                  </a:cubicBezTo>
                  <a:cubicBezTo>
                    <a:pt x="461" y="331"/>
                    <a:pt x="463" y="330"/>
                    <a:pt x="464" y="329"/>
                  </a:cubicBezTo>
                  <a:cubicBezTo>
                    <a:pt x="463" y="328"/>
                    <a:pt x="463" y="328"/>
                    <a:pt x="463" y="328"/>
                  </a:cubicBezTo>
                  <a:cubicBezTo>
                    <a:pt x="462" y="330"/>
                    <a:pt x="462" y="330"/>
                    <a:pt x="462" y="330"/>
                  </a:cubicBezTo>
                  <a:cubicBezTo>
                    <a:pt x="464" y="330"/>
                    <a:pt x="465" y="331"/>
                    <a:pt x="467" y="331"/>
                  </a:cubicBezTo>
                  <a:cubicBezTo>
                    <a:pt x="467" y="331"/>
                    <a:pt x="468" y="330"/>
                    <a:pt x="469" y="330"/>
                  </a:cubicBezTo>
                  <a:cubicBezTo>
                    <a:pt x="473" y="329"/>
                    <a:pt x="475" y="326"/>
                    <a:pt x="475" y="322"/>
                  </a:cubicBezTo>
                  <a:cubicBezTo>
                    <a:pt x="475" y="321"/>
                    <a:pt x="475" y="320"/>
                    <a:pt x="475" y="319"/>
                  </a:cubicBezTo>
                  <a:cubicBezTo>
                    <a:pt x="475" y="318"/>
                    <a:pt x="474" y="317"/>
                    <a:pt x="473" y="316"/>
                  </a:cubicBezTo>
                  <a:cubicBezTo>
                    <a:pt x="472" y="317"/>
                    <a:pt x="472" y="317"/>
                    <a:pt x="472" y="317"/>
                  </a:cubicBezTo>
                  <a:cubicBezTo>
                    <a:pt x="472" y="318"/>
                    <a:pt x="472" y="318"/>
                    <a:pt x="472" y="318"/>
                  </a:cubicBezTo>
                  <a:cubicBezTo>
                    <a:pt x="473" y="318"/>
                    <a:pt x="473" y="318"/>
                    <a:pt x="473" y="318"/>
                  </a:cubicBezTo>
                  <a:cubicBezTo>
                    <a:pt x="473" y="318"/>
                    <a:pt x="473" y="318"/>
                    <a:pt x="473" y="318"/>
                  </a:cubicBezTo>
                  <a:cubicBezTo>
                    <a:pt x="473" y="318"/>
                    <a:pt x="473" y="318"/>
                    <a:pt x="473" y="318"/>
                  </a:cubicBezTo>
                  <a:cubicBezTo>
                    <a:pt x="477" y="317"/>
                    <a:pt x="479" y="314"/>
                    <a:pt x="479" y="310"/>
                  </a:cubicBezTo>
                  <a:cubicBezTo>
                    <a:pt x="479" y="309"/>
                    <a:pt x="479" y="308"/>
                    <a:pt x="479" y="307"/>
                  </a:cubicBezTo>
                  <a:cubicBezTo>
                    <a:pt x="478" y="304"/>
                    <a:pt x="475" y="301"/>
                    <a:pt x="471" y="301"/>
                  </a:cubicBezTo>
                  <a:cubicBezTo>
                    <a:pt x="470" y="301"/>
                    <a:pt x="469" y="301"/>
                    <a:pt x="469" y="301"/>
                  </a:cubicBezTo>
                  <a:cubicBezTo>
                    <a:pt x="468" y="302"/>
                    <a:pt x="467" y="302"/>
                    <a:pt x="467" y="302"/>
                  </a:cubicBezTo>
                  <a:cubicBezTo>
                    <a:pt x="467" y="304"/>
                    <a:pt x="467" y="304"/>
                    <a:pt x="467" y="304"/>
                  </a:cubicBezTo>
                  <a:cubicBezTo>
                    <a:pt x="469" y="303"/>
                    <a:pt x="469" y="303"/>
                    <a:pt x="469" y="303"/>
                  </a:cubicBezTo>
                  <a:cubicBezTo>
                    <a:pt x="463" y="293"/>
                    <a:pt x="452" y="278"/>
                    <a:pt x="441" y="266"/>
                  </a:cubicBezTo>
                  <a:cubicBezTo>
                    <a:pt x="426" y="250"/>
                    <a:pt x="406" y="236"/>
                    <a:pt x="380" y="232"/>
                  </a:cubicBezTo>
                  <a:cubicBezTo>
                    <a:pt x="360" y="228"/>
                    <a:pt x="341" y="228"/>
                    <a:pt x="327" y="228"/>
                  </a:cubicBezTo>
                  <a:cubicBezTo>
                    <a:pt x="320" y="228"/>
                    <a:pt x="314" y="228"/>
                    <a:pt x="309" y="227"/>
                  </a:cubicBezTo>
                  <a:cubicBezTo>
                    <a:pt x="307" y="227"/>
                    <a:pt x="305" y="227"/>
                    <a:pt x="303" y="227"/>
                  </a:cubicBezTo>
                  <a:cubicBezTo>
                    <a:pt x="302" y="227"/>
                    <a:pt x="301" y="226"/>
                    <a:pt x="300" y="226"/>
                  </a:cubicBezTo>
                  <a:cubicBezTo>
                    <a:pt x="299" y="227"/>
                    <a:pt x="299" y="227"/>
                    <a:pt x="299" y="227"/>
                  </a:cubicBezTo>
                  <a:cubicBezTo>
                    <a:pt x="301" y="227"/>
                    <a:pt x="301" y="227"/>
                    <a:pt x="301" y="227"/>
                  </a:cubicBezTo>
                  <a:cubicBezTo>
                    <a:pt x="299" y="223"/>
                    <a:pt x="297" y="214"/>
                    <a:pt x="294" y="206"/>
                  </a:cubicBezTo>
                  <a:cubicBezTo>
                    <a:pt x="293" y="202"/>
                    <a:pt x="292" y="198"/>
                    <a:pt x="290" y="195"/>
                  </a:cubicBezTo>
                  <a:cubicBezTo>
                    <a:pt x="289" y="192"/>
                    <a:pt x="287" y="189"/>
                    <a:pt x="285" y="188"/>
                  </a:cubicBezTo>
                  <a:cubicBezTo>
                    <a:pt x="283" y="187"/>
                    <a:pt x="282" y="187"/>
                    <a:pt x="280" y="187"/>
                  </a:cubicBezTo>
                  <a:cubicBezTo>
                    <a:pt x="277" y="187"/>
                    <a:pt x="275" y="189"/>
                    <a:pt x="273" y="190"/>
                  </a:cubicBezTo>
                  <a:cubicBezTo>
                    <a:pt x="271" y="192"/>
                    <a:pt x="269" y="194"/>
                    <a:pt x="269" y="197"/>
                  </a:cubicBezTo>
                  <a:cubicBezTo>
                    <a:pt x="270" y="197"/>
                    <a:pt x="270" y="197"/>
                    <a:pt x="270" y="197"/>
                  </a:cubicBezTo>
                  <a:cubicBezTo>
                    <a:pt x="269" y="196"/>
                    <a:pt x="269" y="196"/>
                    <a:pt x="269" y="196"/>
                  </a:cubicBezTo>
                  <a:cubicBezTo>
                    <a:pt x="269" y="196"/>
                    <a:pt x="269" y="196"/>
                    <a:pt x="269" y="196"/>
                  </a:cubicBezTo>
                  <a:cubicBezTo>
                    <a:pt x="269" y="196"/>
                    <a:pt x="269" y="196"/>
                    <a:pt x="269" y="196"/>
                  </a:cubicBezTo>
                  <a:cubicBezTo>
                    <a:pt x="269" y="196"/>
                    <a:pt x="269" y="196"/>
                    <a:pt x="269" y="196"/>
                  </a:cubicBezTo>
                  <a:cubicBezTo>
                    <a:pt x="269" y="196"/>
                    <a:pt x="269" y="196"/>
                    <a:pt x="269" y="196"/>
                  </a:cubicBezTo>
                  <a:cubicBezTo>
                    <a:pt x="269" y="196"/>
                    <a:pt x="269" y="196"/>
                    <a:pt x="269" y="196"/>
                  </a:cubicBezTo>
                  <a:cubicBezTo>
                    <a:pt x="269" y="196"/>
                    <a:pt x="269" y="196"/>
                    <a:pt x="269" y="196"/>
                  </a:cubicBezTo>
                  <a:cubicBezTo>
                    <a:pt x="269" y="196"/>
                    <a:pt x="269" y="196"/>
                    <a:pt x="269" y="196"/>
                  </a:cubicBezTo>
                  <a:cubicBezTo>
                    <a:pt x="269" y="196"/>
                    <a:pt x="269" y="196"/>
                    <a:pt x="269" y="196"/>
                  </a:cubicBezTo>
                  <a:cubicBezTo>
                    <a:pt x="269" y="196"/>
                    <a:pt x="269" y="196"/>
                    <a:pt x="269" y="196"/>
                  </a:cubicBezTo>
                  <a:cubicBezTo>
                    <a:pt x="269" y="196"/>
                    <a:pt x="269" y="196"/>
                    <a:pt x="269" y="196"/>
                  </a:cubicBezTo>
                  <a:cubicBezTo>
                    <a:pt x="269" y="196"/>
                    <a:pt x="269" y="196"/>
                    <a:pt x="269" y="196"/>
                  </a:cubicBezTo>
                  <a:cubicBezTo>
                    <a:pt x="269" y="196"/>
                    <a:pt x="269" y="196"/>
                    <a:pt x="269" y="195"/>
                  </a:cubicBezTo>
                  <a:cubicBezTo>
                    <a:pt x="268" y="194"/>
                    <a:pt x="267" y="190"/>
                    <a:pt x="264" y="187"/>
                  </a:cubicBezTo>
                  <a:cubicBezTo>
                    <a:pt x="262" y="183"/>
                    <a:pt x="258" y="181"/>
                    <a:pt x="252" y="181"/>
                  </a:cubicBezTo>
                  <a:cubicBezTo>
                    <a:pt x="251" y="181"/>
                    <a:pt x="251" y="181"/>
                    <a:pt x="251" y="181"/>
                  </a:cubicBezTo>
                  <a:cubicBezTo>
                    <a:pt x="251" y="182"/>
                    <a:pt x="251" y="182"/>
                    <a:pt x="251" y="182"/>
                  </a:cubicBezTo>
                  <a:cubicBezTo>
                    <a:pt x="251" y="181"/>
                    <a:pt x="251" y="181"/>
                    <a:pt x="251" y="181"/>
                  </a:cubicBezTo>
                  <a:cubicBezTo>
                    <a:pt x="245" y="181"/>
                    <a:pt x="239" y="186"/>
                    <a:pt x="235" y="191"/>
                  </a:cubicBezTo>
                  <a:cubicBezTo>
                    <a:pt x="233" y="194"/>
                    <a:pt x="231" y="197"/>
                    <a:pt x="229" y="199"/>
                  </a:cubicBezTo>
                  <a:cubicBezTo>
                    <a:pt x="228" y="202"/>
                    <a:pt x="227" y="204"/>
                    <a:pt x="227" y="206"/>
                  </a:cubicBezTo>
                  <a:cubicBezTo>
                    <a:pt x="229" y="206"/>
                    <a:pt x="229" y="206"/>
                    <a:pt x="229" y="206"/>
                  </a:cubicBezTo>
                  <a:cubicBezTo>
                    <a:pt x="229" y="204"/>
                    <a:pt x="229" y="204"/>
                    <a:pt x="229" y="204"/>
                  </a:cubicBezTo>
                  <a:cubicBezTo>
                    <a:pt x="227" y="203"/>
                    <a:pt x="211" y="196"/>
                    <a:pt x="193" y="187"/>
                  </a:cubicBezTo>
                  <a:cubicBezTo>
                    <a:pt x="176" y="177"/>
                    <a:pt x="157" y="164"/>
                    <a:pt x="149" y="152"/>
                  </a:cubicBezTo>
                  <a:cubicBezTo>
                    <a:pt x="147" y="153"/>
                    <a:pt x="147" y="153"/>
                    <a:pt x="147" y="153"/>
                  </a:cubicBezTo>
                  <a:cubicBezTo>
                    <a:pt x="149" y="152"/>
                    <a:pt x="149" y="152"/>
                    <a:pt x="149" y="152"/>
                  </a:cubicBezTo>
                  <a:cubicBezTo>
                    <a:pt x="134" y="126"/>
                    <a:pt x="126" y="103"/>
                    <a:pt x="124" y="81"/>
                  </a:cubicBezTo>
                  <a:cubicBezTo>
                    <a:pt x="123" y="69"/>
                    <a:pt x="123" y="60"/>
                    <a:pt x="122" y="51"/>
                  </a:cubicBezTo>
                  <a:cubicBezTo>
                    <a:pt x="121" y="42"/>
                    <a:pt x="119" y="34"/>
                    <a:pt x="114" y="25"/>
                  </a:cubicBezTo>
                  <a:cubicBezTo>
                    <a:pt x="109" y="17"/>
                    <a:pt x="105" y="11"/>
                    <a:pt x="102" y="7"/>
                  </a:cubicBezTo>
                  <a:cubicBezTo>
                    <a:pt x="101" y="5"/>
                    <a:pt x="99" y="4"/>
                    <a:pt x="98" y="3"/>
                  </a:cubicBezTo>
                  <a:cubicBezTo>
                    <a:pt x="97" y="2"/>
                    <a:pt x="97" y="1"/>
                    <a:pt x="96" y="1"/>
                  </a:cubicBezTo>
                  <a:cubicBezTo>
                    <a:pt x="94" y="0"/>
                    <a:pt x="94" y="0"/>
                    <a:pt x="94" y="0"/>
                  </a:cubicBezTo>
                  <a:cubicBezTo>
                    <a:pt x="94" y="2"/>
                    <a:pt x="94" y="2"/>
                    <a:pt x="94" y="2"/>
                  </a:cubicBezTo>
                  <a:cubicBezTo>
                    <a:pt x="94" y="2"/>
                    <a:pt x="93" y="5"/>
                    <a:pt x="92" y="8"/>
                  </a:cubicBezTo>
                  <a:cubicBezTo>
                    <a:pt x="92" y="10"/>
                    <a:pt x="91" y="11"/>
                    <a:pt x="91" y="13"/>
                  </a:cubicBezTo>
                  <a:cubicBezTo>
                    <a:pt x="90" y="13"/>
                    <a:pt x="90" y="14"/>
                    <a:pt x="90" y="14"/>
                  </a:cubicBezTo>
                  <a:cubicBezTo>
                    <a:pt x="90" y="14"/>
                    <a:pt x="90" y="14"/>
                    <a:pt x="90" y="14"/>
                  </a:cubicBezTo>
                  <a:cubicBezTo>
                    <a:pt x="90" y="14"/>
                    <a:pt x="90" y="14"/>
                    <a:pt x="90" y="14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4"/>
                    <a:pt x="90" y="14"/>
                    <a:pt x="90" y="14"/>
                  </a:cubicBezTo>
                  <a:cubicBezTo>
                    <a:pt x="90" y="14"/>
                    <a:pt x="90" y="14"/>
                    <a:pt x="90" y="14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4"/>
                    <a:pt x="90" y="14"/>
                    <a:pt x="90" y="14"/>
                  </a:cubicBezTo>
                  <a:cubicBezTo>
                    <a:pt x="90" y="15"/>
                    <a:pt x="89" y="15"/>
                    <a:pt x="89" y="15"/>
                  </a:cubicBezTo>
                  <a:cubicBezTo>
                    <a:pt x="89" y="16"/>
                    <a:pt x="88" y="18"/>
                    <a:pt x="87" y="20"/>
                  </a:cubicBezTo>
                  <a:cubicBezTo>
                    <a:pt x="88" y="20"/>
                    <a:pt x="88" y="20"/>
                    <a:pt x="88" y="20"/>
                  </a:cubicBezTo>
                  <a:cubicBezTo>
                    <a:pt x="87" y="19"/>
                    <a:pt x="87" y="19"/>
                    <a:pt x="87" y="19"/>
                  </a:cubicBezTo>
                  <a:cubicBezTo>
                    <a:pt x="84" y="25"/>
                    <a:pt x="81" y="32"/>
                    <a:pt x="80" y="37"/>
                  </a:cubicBezTo>
                  <a:cubicBezTo>
                    <a:pt x="81" y="37"/>
                    <a:pt x="81" y="37"/>
                    <a:pt x="81" y="37"/>
                  </a:cubicBezTo>
                  <a:cubicBezTo>
                    <a:pt x="80" y="37"/>
                    <a:pt x="80" y="37"/>
                    <a:pt x="80" y="37"/>
                  </a:cubicBezTo>
                  <a:cubicBezTo>
                    <a:pt x="80" y="37"/>
                    <a:pt x="80" y="38"/>
                    <a:pt x="80" y="38"/>
                  </a:cubicBezTo>
                  <a:cubicBezTo>
                    <a:pt x="80" y="41"/>
                    <a:pt x="81" y="46"/>
                    <a:pt x="82" y="50"/>
                  </a:cubicBezTo>
                  <a:cubicBezTo>
                    <a:pt x="82" y="53"/>
                    <a:pt x="83" y="55"/>
                    <a:pt x="84" y="57"/>
                  </a:cubicBezTo>
                  <a:cubicBezTo>
                    <a:pt x="84" y="59"/>
                    <a:pt x="85" y="61"/>
                    <a:pt x="86" y="62"/>
                  </a:cubicBezTo>
                  <a:cubicBezTo>
                    <a:pt x="87" y="61"/>
                    <a:pt x="87" y="61"/>
                    <a:pt x="87" y="61"/>
                  </a:cubicBezTo>
                  <a:cubicBezTo>
                    <a:pt x="88" y="60"/>
                    <a:pt x="88" y="60"/>
                    <a:pt x="88" y="60"/>
                  </a:cubicBezTo>
                  <a:cubicBezTo>
                    <a:pt x="87" y="59"/>
                    <a:pt x="85" y="57"/>
                    <a:pt x="81" y="55"/>
                  </a:cubicBezTo>
                  <a:cubicBezTo>
                    <a:pt x="77" y="53"/>
                    <a:pt x="72" y="51"/>
                    <a:pt x="66" y="50"/>
                  </a:cubicBezTo>
                  <a:cubicBezTo>
                    <a:pt x="63" y="49"/>
                    <a:pt x="59" y="49"/>
                    <a:pt x="56" y="49"/>
                  </a:cubicBezTo>
                  <a:cubicBezTo>
                    <a:pt x="48" y="49"/>
                    <a:pt x="38" y="50"/>
                    <a:pt x="28" y="50"/>
                  </a:cubicBezTo>
                  <a:cubicBezTo>
                    <a:pt x="24" y="50"/>
                    <a:pt x="21" y="50"/>
                    <a:pt x="17" y="50"/>
                  </a:cubicBezTo>
                  <a:cubicBezTo>
                    <a:pt x="12" y="49"/>
                    <a:pt x="9" y="48"/>
                    <a:pt x="6" y="47"/>
                  </a:cubicBezTo>
                  <a:cubicBezTo>
                    <a:pt x="5" y="47"/>
                    <a:pt x="4" y="46"/>
                    <a:pt x="4" y="46"/>
                  </a:cubicBezTo>
                  <a:cubicBezTo>
                    <a:pt x="3" y="45"/>
                    <a:pt x="3" y="45"/>
                    <a:pt x="3" y="45"/>
                  </a:cubicBezTo>
                  <a:cubicBezTo>
                    <a:pt x="3" y="45"/>
                    <a:pt x="3" y="45"/>
                    <a:pt x="3" y="45"/>
                  </a:cubicBezTo>
                  <a:cubicBezTo>
                    <a:pt x="3" y="45"/>
                    <a:pt x="3" y="45"/>
                    <a:pt x="3" y="45"/>
                  </a:cubicBezTo>
                  <a:cubicBezTo>
                    <a:pt x="1" y="44"/>
                    <a:pt x="1" y="44"/>
                    <a:pt x="1" y="44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46"/>
                    <a:pt x="0" y="48"/>
                    <a:pt x="0" y="51"/>
                  </a:cubicBezTo>
                  <a:cubicBezTo>
                    <a:pt x="0" y="59"/>
                    <a:pt x="3" y="75"/>
                    <a:pt x="23" y="86"/>
                  </a:cubicBezTo>
                  <a:cubicBezTo>
                    <a:pt x="24" y="85"/>
                    <a:pt x="24" y="85"/>
                    <a:pt x="24" y="85"/>
                  </a:cubicBezTo>
                  <a:cubicBezTo>
                    <a:pt x="25" y="84"/>
                    <a:pt x="25" y="84"/>
                    <a:pt x="25" y="84"/>
                  </a:cubicBezTo>
                  <a:cubicBezTo>
                    <a:pt x="5" y="72"/>
                    <a:pt x="3" y="58"/>
                    <a:pt x="3" y="51"/>
                  </a:cubicBezTo>
                  <a:cubicBezTo>
                    <a:pt x="3" y="49"/>
                    <a:pt x="3" y="48"/>
                    <a:pt x="3" y="48"/>
                  </a:cubicBezTo>
                  <a:cubicBezTo>
                    <a:pt x="3" y="47"/>
                    <a:pt x="3" y="47"/>
                    <a:pt x="3" y="47"/>
                  </a:cubicBezTo>
                  <a:cubicBezTo>
                    <a:pt x="3" y="47"/>
                    <a:pt x="3" y="47"/>
                    <a:pt x="3" y="47"/>
                  </a:cubicBezTo>
                  <a:cubicBezTo>
                    <a:pt x="2" y="46"/>
                    <a:pt x="2" y="46"/>
                    <a:pt x="2" y="46"/>
                  </a:cubicBezTo>
                  <a:cubicBezTo>
                    <a:pt x="1" y="47"/>
                    <a:pt x="1" y="47"/>
                    <a:pt x="1" y="47"/>
                  </a:cubicBezTo>
                  <a:cubicBezTo>
                    <a:pt x="1" y="48"/>
                    <a:pt x="6" y="52"/>
                    <a:pt x="17" y="53"/>
                  </a:cubicBezTo>
                  <a:cubicBezTo>
                    <a:pt x="21" y="53"/>
                    <a:pt x="24" y="53"/>
                    <a:pt x="28" y="53"/>
                  </a:cubicBezTo>
                  <a:cubicBezTo>
                    <a:pt x="39" y="53"/>
                    <a:pt x="48" y="52"/>
                    <a:pt x="56" y="52"/>
                  </a:cubicBezTo>
                  <a:cubicBezTo>
                    <a:pt x="59" y="52"/>
                    <a:pt x="63" y="52"/>
                    <a:pt x="66" y="53"/>
                  </a:cubicBezTo>
                  <a:cubicBezTo>
                    <a:pt x="71" y="54"/>
                    <a:pt x="76" y="56"/>
                    <a:pt x="79" y="58"/>
                  </a:cubicBezTo>
                  <a:cubicBezTo>
                    <a:pt x="83" y="59"/>
                    <a:pt x="86" y="61"/>
                    <a:pt x="86" y="62"/>
                  </a:cubicBezTo>
                  <a:cubicBezTo>
                    <a:pt x="88" y="60"/>
                    <a:pt x="88" y="60"/>
                    <a:pt x="88" y="60"/>
                  </a:cubicBezTo>
                  <a:cubicBezTo>
                    <a:pt x="88" y="59"/>
                    <a:pt x="87" y="58"/>
                    <a:pt x="87" y="56"/>
                  </a:cubicBezTo>
                  <a:cubicBezTo>
                    <a:pt x="86" y="53"/>
                    <a:pt x="85" y="50"/>
                    <a:pt x="84" y="46"/>
                  </a:cubicBezTo>
                  <a:cubicBezTo>
                    <a:pt x="83" y="43"/>
                    <a:pt x="83" y="40"/>
                    <a:pt x="83" y="38"/>
                  </a:cubicBezTo>
                  <a:cubicBezTo>
                    <a:pt x="83" y="37"/>
                    <a:pt x="83" y="37"/>
                    <a:pt x="83" y="37"/>
                  </a:cubicBezTo>
                  <a:cubicBezTo>
                    <a:pt x="83" y="37"/>
                    <a:pt x="83" y="37"/>
                    <a:pt x="83" y="37"/>
                  </a:cubicBezTo>
                  <a:cubicBezTo>
                    <a:pt x="83" y="37"/>
                    <a:pt x="83" y="37"/>
                    <a:pt x="83" y="37"/>
                  </a:cubicBezTo>
                  <a:cubicBezTo>
                    <a:pt x="83" y="33"/>
                    <a:pt x="86" y="27"/>
                    <a:pt x="89" y="21"/>
                  </a:cubicBezTo>
                  <a:cubicBezTo>
                    <a:pt x="90" y="21"/>
                    <a:pt x="90" y="21"/>
                    <a:pt x="90" y="21"/>
                  </a:cubicBezTo>
                  <a:cubicBezTo>
                    <a:pt x="90" y="21"/>
                    <a:pt x="90" y="21"/>
                    <a:pt x="90" y="21"/>
                  </a:cubicBezTo>
                  <a:cubicBezTo>
                    <a:pt x="90" y="20"/>
                    <a:pt x="91" y="19"/>
                    <a:pt x="91" y="18"/>
                  </a:cubicBezTo>
                  <a:cubicBezTo>
                    <a:pt x="91" y="17"/>
                    <a:pt x="92" y="17"/>
                    <a:pt x="92" y="17"/>
                  </a:cubicBezTo>
                  <a:cubicBezTo>
                    <a:pt x="92" y="17"/>
                    <a:pt x="92" y="17"/>
                    <a:pt x="92" y="17"/>
                  </a:cubicBezTo>
                  <a:cubicBezTo>
                    <a:pt x="92" y="17"/>
                    <a:pt x="92" y="17"/>
                    <a:pt x="92" y="17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2" y="17"/>
                    <a:pt x="92" y="17"/>
                    <a:pt x="92" y="17"/>
                  </a:cubicBezTo>
                  <a:cubicBezTo>
                    <a:pt x="92" y="17"/>
                    <a:pt x="92" y="17"/>
                    <a:pt x="92" y="17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2" y="17"/>
                    <a:pt x="92" y="17"/>
                    <a:pt x="92" y="17"/>
                  </a:cubicBezTo>
                  <a:cubicBezTo>
                    <a:pt x="92" y="16"/>
                    <a:pt x="92" y="16"/>
                    <a:pt x="93" y="15"/>
                  </a:cubicBezTo>
                  <a:cubicBezTo>
                    <a:pt x="94" y="14"/>
                    <a:pt x="94" y="11"/>
                    <a:pt x="95" y="8"/>
                  </a:cubicBezTo>
                  <a:cubicBezTo>
                    <a:pt x="96" y="5"/>
                    <a:pt x="97" y="3"/>
                    <a:pt x="97" y="3"/>
                  </a:cubicBezTo>
                  <a:cubicBezTo>
                    <a:pt x="95" y="2"/>
                    <a:pt x="95" y="2"/>
                    <a:pt x="95" y="2"/>
                  </a:cubicBezTo>
                  <a:cubicBezTo>
                    <a:pt x="95" y="4"/>
                    <a:pt x="95" y="4"/>
                    <a:pt x="95" y="4"/>
                  </a:cubicBezTo>
                  <a:cubicBezTo>
                    <a:pt x="95" y="4"/>
                    <a:pt x="95" y="4"/>
                    <a:pt x="96" y="5"/>
                  </a:cubicBezTo>
                  <a:cubicBezTo>
                    <a:pt x="99" y="8"/>
                    <a:pt x="104" y="14"/>
                    <a:pt x="111" y="27"/>
                  </a:cubicBezTo>
                  <a:cubicBezTo>
                    <a:pt x="116" y="35"/>
                    <a:pt x="118" y="43"/>
                    <a:pt x="119" y="51"/>
                  </a:cubicBezTo>
                  <a:cubicBezTo>
                    <a:pt x="120" y="60"/>
                    <a:pt x="120" y="69"/>
                    <a:pt x="121" y="81"/>
                  </a:cubicBezTo>
                  <a:cubicBezTo>
                    <a:pt x="123" y="104"/>
                    <a:pt x="131" y="128"/>
                    <a:pt x="146" y="154"/>
                  </a:cubicBezTo>
                  <a:cubicBezTo>
                    <a:pt x="146" y="154"/>
                    <a:pt x="146" y="154"/>
                    <a:pt x="146" y="154"/>
                  </a:cubicBezTo>
                  <a:cubicBezTo>
                    <a:pt x="146" y="154"/>
                    <a:pt x="146" y="154"/>
                    <a:pt x="146" y="154"/>
                  </a:cubicBezTo>
                  <a:cubicBezTo>
                    <a:pt x="155" y="167"/>
                    <a:pt x="174" y="179"/>
                    <a:pt x="192" y="189"/>
                  </a:cubicBezTo>
                  <a:cubicBezTo>
                    <a:pt x="209" y="199"/>
                    <a:pt x="225" y="206"/>
                    <a:pt x="228" y="207"/>
                  </a:cubicBezTo>
                  <a:cubicBezTo>
                    <a:pt x="230" y="208"/>
                    <a:pt x="230" y="208"/>
                    <a:pt x="230" y="208"/>
                  </a:cubicBezTo>
                  <a:cubicBezTo>
                    <a:pt x="230" y="206"/>
                    <a:pt x="230" y="206"/>
                    <a:pt x="230" y="206"/>
                  </a:cubicBezTo>
                  <a:cubicBezTo>
                    <a:pt x="230" y="205"/>
                    <a:pt x="231" y="203"/>
                    <a:pt x="232" y="201"/>
                  </a:cubicBezTo>
                  <a:cubicBezTo>
                    <a:pt x="234" y="197"/>
                    <a:pt x="237" y="193"/>
                    <a:pt x="241" y="189"/>
                  </a:cubicBezTo>
                  <a:cubicBezTo>
                    <a:pt x="244" y="186"/>
                    <a:pt x="248" y="184"/>
                    <a:pt x="252" y="184"/>
                  </a:cubicBezTo>
                  <a:cubicBezTo>
                    <a:pt x="252" y="184"/>
                    <a:pt x="252" y="184"/>
                    <a:pt x="252" y="184"/>
                  </a:cubicBezTo>
                  <a:cubicBezTo>
                    <a:pt x="252" y="184"/>
                    <a:pt x="252" y="184"/>
                    <a:pt x="252" y="184"/>
                  </a:cubicBezTo>
                  <a:cubicBezTo>
                    <a:pt x="252" y="184"/>
                    <a:pt x="252" y="184"/>
                    <a:pt x="252" y="184"/>
                  </a:cubicBezTo>
                  <a:cubicBezTo>
                    <a:pt x="255" y="184"/>
                    <a:pt x="257" y="184"/>
                    <a:pt x="259" y="186"/>
                  </a:cubicBezTo>
                  <a:cubicBezTo>
                    <a:pt x="261" y="188"/>
                    <a:pt x="263" y="191"/>
                    <a:pt x="265" y="193"/>
                  </a:cubicBezTo>
                  <a:cubicBezTo>
                    <a:pt x="265" y="194"/>
                    <a:pt x="266" y="196"/>
                    <a:pt x="266" y="197"/>
                  </a:cubicBezTo>
                  <a:cubicBezTo>
                    <a:pt x="267" y="197"/>
                    <a:pt x="267" y="198"/>
                    <a:pt x="267" y="198"/>
                  </a:cubicBezTo>
                  <a:cubicBezTo>
                    <a:pt x="268" y="198"/>
                    <a:pt x="269" y="199"/>
                    <a:pt x="269" y="199"/>
                  </a:cubicBezTo>
                  <a:cubicBezTo>
                    <a:pt x="270" y="199"/>
                    <a:pt x="271" y="198"/>
                    <a:pt x="271" y="198"/>
                  </a:cubicBezTo>
                  <a:cubicBezTo>
                    <a:pt x="272" y="198"/>
                    <a:pt x="272" y="198"/>
                    <a:pt x="272" y="198"/>
                  </a:cubicBezTo>
                  <a:cubicBezTo>
                    <a:pt x="272" y="197"/>
                    <a:pt x="272" y="197"/>
                    <a:pt x="272" y="197"/>
                  </a:cubicBezTo>
                  <a:cubicBezTo>
                    <a:pt x="272" y="196"/>
                    <a:pt x="273" y="194"/>
                    <a:pt x="275" y="193"/>
                  </a:cubicBezTo>
                  <a:cubicBezTo>
                    <a:pt x="276" y="191"/>
                    <a:pt x="278" y="190"/>
                    <a:pt x="280" y="190"/>
                  </a:cubicBezTo>
                  <a:cubicBezTo>
                    <a:pt x="281" y="190"/>
                    <a:pt x="282" y="190"/>
                    <a:pt x="283" y="191"/>
                  </a:cubicBezTo>
                  <a:cubicBezTo>
                    <a:pt x="285" y="191"/>
                    <a:pt x="286" y="193"/>
                    <a:pt x="287" y="196"/>
                  </a:cubicBezTo>
                  <a:cubicBezTo>
                    <a:pt x="290" y="201"/>
                    <a:pt x="292" y="207"/>
                    <a:pt x="293" y="213"/>
                  </a:cubicBezTo>
                  <a:cubicBezTo>
                    <a:pt x="295" y="219"/>
                    <a:pt x="297" y="225"/>
                    <a:pt x="298" y="228"/>
                  </a:cubicBezTo>
                  <a:cubicBezTo>
                    <a:pt x="298" y="228"/>
                    <a:pt x="298" y="228"/>
                    <a:pt x="298" y="228"/>
                  </a:cubicBezTo>
                  <a:cubicBezTo>
                    <a:pt x="299" y="229"/>
                    <a:pt x="299" y="229"/>
                    <a:pt x="299" y="229"/>
                  </a:cubicBezTo>
                  <a:cubicBezTo>
                    <a:pt x="300" y="229"/>
                    <a:pt x="301" y="230"/>
                    <a:pt x="303" y="230"/>
                  </a:cubicBezTo>
                  <a:cubicBezTo>
                    <a:pt x="309" y="231"/>
                    <a:pt x="319" y="230"/>
                    <a:pt x="332" y="231"/>
                  </a:cubicBezTo>
                  <a:cubicBezTo>
                    <a:pt x="346" y="231"/>
                    <a:pt x="362" y="232"/>
                    <a:pt x="379" y="235"/>
                  </a:cubicBezTo>
                  <a:cubicBezTo>
                    <a:pt x="404" y="239"/>
                    <a:pt x="424" y="253"/>
                    <a:pt x="438" y="268"/>
                  </a:cubicBezTo>
                  <a:cubicBezTo>
                    <a:pt x="450" y="280"/>
                    <a:pt x="460" y="295"/>
                    <a:pt x="466" y="304"/>
                  </a:cubicBezTo>
                  <a:cubicBezTo>
                    <a:pt x="467" y="306"/>
                    <a:pt x="467" y="306"/>
                    <a:pt x="467" y="306"/>
                  </a:cubicBezTo>
                  <a:cubicBezTo>
                    <a:pt x="468" y="305"/>
                    <a:pt x="468" y="305"/>
                    <a:pt x="468" y="305"/>
                  </a:cubicBezTo>
                  <a:cubicBezTo>
                    <a:pt x="469" y="305"/>
                    <a:pt x="469" y="304"/>
                    <a:pt x="469" y="304"/>
                  </a:cubicBezTo>
                  <a:cubicBezTo>
                    <a:pt x="470" y="304"/>
                    <a:pt x="470" y="304"/>
                    <a:pt x="471" y="304"/>
                  </a:cubicBezTo>
                  <a:cubicBezTo>
                    <a:pt x="473" y="304"/>
                    <a:pt x="476" y="306"/>
                    <a:pt x="476" y="308"/>
                  </a:cubicBezTo>
                  <a:cubicBezTo>
                    <a:pt x="476" y="309"/>
                    <a:pt x="476" y="309"/>
                    <a:pt x="476" y="310"/>
                  </a:cubicBezTo>
                  <a:cubicBezTo>
                    <a:pt x="476" y="312"/>
                    <a:pt x="475" y="314"/>
                    <a:pt x="472" y="315"/>
                  </a:cubicBezTo>
                  <a:cubicBezTo>
                    <a:pt x="473" y="317"/>
                    <a:pt x="473" y="317"/>
                    <a:pt x="473" y="317"/>
                  </a:cubicBezTo>
                  <a:cubicBezTo>
                    <a:pt x="473" y="315"/>
                    <a:pt x="473" y="315"/>
                    <a:pt x="473" y="315"/>
                  </a:cubicBezTo>
                  <a:cubicBezTo>
                    <a:pt x="472" y="315"/>
                    <a:pt x="472" y="315"/>
                    <a:pt x="472" y="315"/>
                  </a:cubicBezTo>
                  <a:cubicBezTo>
                    <a:pt x="469" y="316"/>
                    <a:pt x="469" y="316"/>
                    <a:pt x="469" y="316"/>
                  </a:cubicBezTo>
                  <a:cubicBezTo>
                    <a:pt x="471" y="318"/>
                    <a:pt x="471" y="318"/>
                    <a:pt x="471" y="318"/>
                  </a:cubicBezTo>
                  <a:cubicBezTo>
                    <a:pt x="471" y="318"/>
                    <a:pt x="472" y="319"/>
                    <a:pt x="472" y="320"/>
                  </a:cubicBezTo>
                  <a:cubicBezTo>
                    <a:pt x="472" y="321"/>
                    <a:pt x="472" y="321"/>
                    <a:pt x="472" y="322"/>
                  </a:cubicBezTo>
                  <a:cubicBezTo>
                    <a:pt x="472" y="324"/>
                    <a:pt x="471" y="327"/>
                    <a:pt x="468" y="327"/>
                  </a:cubicBezTo>
                  <a:cubicBezTo>
                    <a:pt x="468" y="327"/>
                    <a:pt x="467" y="328"/>
                    <a:pt x="467" y="328"/>
                  </a:cubicBezTo>
                  <a:cubicBezTo>
                    <a:pt x="466" y="328"/>
                    <a:pt x="465" y="327"/>
                    <a:pt x="464" y="327"/>
                  </a:cubicBezTo>
                  <a:cubicBezTo>
                    <a:pt x="463" y="326"/>
                    <a:pt x="463" y="326"/>
                    <a:pt x="463" y="326"/>
                  </a:cubicBezTo>
                  <a:cubicBezTo>
                    <a:pt x="462" y="327"/>
                    <a:pt x="462" y="327"/>
                    <a:pt x="462" y="327"/>
                  </a:cubicBezTo>
                  <a:cubicBezTo>
                    <a:pt x="462" y="327"/>
                    <a:pt x="461" y="328"/>
                    <a:pt x="459" y="329"/>
                  </a:cubicBezTo>
                  <a:cubicBezTo>
                    <a:pt x="455" y="331"/>
                    <a:pt x="446" y="335"/>
                    <a:pt x="437" y="338"/>
                  </a:cubicBezTo>
                  <a:cubicBezTo>
                    <a:pt x="429" y="342"/>
                    <a:pt x="421" y="344"/>
                    <a:pt x="419" y="345"/>
                  </a:cubicBezTo>
                  <a:cubicBezTo>
                    <a:pt x="415" y="346"/>
                    <a:pt x="392" y="350"/>
                    <a:pt x="385" y="350"/>
                  </a:cubicBezTo>
                  <a:cubicBezTo>
                    <a:pt x="384" y="350"/>
                    <a:pt x="384" y="350"/>
                    <a:pt x="384" y="350"/>
                  </a:cubicBezTo>
                  <a:cubicBezTo>
                    <a:pt x="378" y="349"/>
                    <a:pt x="366" y="349"/>
                    <a:pt x="358" y="339"/>
                  </a:cubicBezTo>
                  <a:cubicBezTo>
                    <a:pt x="353" y="333"/>
                    <a:pt x="349" y="325"/>
                    <a:pt x="349" y="312"/>
                  </a:cubicBezTo>
                  <a:cubicBezTo>
                    <a:pt x="349" y="304"/>
                    <a:pt x="350" y="295"/>
                    <a:pt x="353" y="283"/>
                  </a:cubicBezTo>
                  <a:cubicBezTo>
                    <a:pt x="350" y="282"/>
                    <a:pt x="350" y="282"/>
                    <a:pt x="350" y="282"/>
                  </a:cubicBezTo>
                  <a:cubicBezTo>
                    <a:pt x="350" y="283"/>
                    <a:pt x="342" y="301"/>
                    <a:pt x="342" y="317"/>
                  </a:cubicBezTo>
                  <a:cubicBezTo>
                    <a:pt x="342" y="320"/>
                    <a:pt x="342" y="323"/>
                    <a:pt x="343" y="326"/>
                  </a:cubicBezTo>
                  <a:cubicBezTo>
                    <a:pt x="345" y="334"/>
                    <a:pt x="348" y="340"/>
                    <a:pt x="353" y="346"/>
                  </a:cubicBezTo>
                  <a:cubicBezTo>
                    <a:pt x="358" y="351"/>
                    <a:pt x="364" y="355"/>
                    <a:pt x="372" y="357"/>
                  </a:cubicBezTo>
                  <a:cubicBezTo>
                    <a:pt x="372" y="355"/>
                    <a:pt x="372" y="355"/>
                    <a:pt x="372" y="355"/>
                  </a:cubicBezTo>
                  <a:cubicBezTo>
                    <a:pt x="370" y="355"/>
                    <a:pt x="370" y="355"/>
                    <a:pt x="370" y="355"/>
                  </a:cubicBezTo>
                  <a:cubicBezTo>
                    <a:pt x="370" y="356"/>
                    <a:pt x="370" y="356"/>
                    <a:pt x="370" y="356"/>
                  </a:cubicBezTo>
                  <a:cubicBezTo>
                    <a:pt x="372" y="356"/>
                    <a:pt x="372" y="356"/>
                    <a:pt x="372" y="356"/>
                  </a:cubicBezTo>
                  <a:cubicBezTo>
                    <a:pt x="372" y="354"/>
                    <a:pt x="372" y="354"/>
                    <a:pt x="372" y="354"/>
                  </a:cubicBezTo>
                  <a:cubicBezTo>
                    <a:pt x="364" y="355"/>
                    <a:pt x="356" y="355"/>
                    <a:pt x="348" y="355"/>
                  </a:cubicBezTo>
                  <a:cubicBezTo>
                    <a:pt x="329" y="355"/>
                    <a:pt x="311" y="354"/>
                    <a:pt x="297" y="351"/>
                  </a:cubicBezTo>
                  <a:cubicBezTo>
                    <a:pt x="290" y="350"/>
                    <a:pt x="284" y="349"/>
                    <a:pt x="280" y="348"/>
                  </a:cubicBezTo>
                  <a:cubicBezTo>
                    <a:pt x="275" y="347"/>
                    <a:pt x="272" y="346"/>
                    <a:pt x="271" y="345"/>
                  </a:cubicBezTo>
                  <a:cubicBezTo>
                    <a:pt x="270" y="345"/>
                    <a:pt x="270" y="345"/>
                    <a:pt x="270" y="345"/>
                  </a:cubicBezTo>
                  <a:cubicBezTo>
                    <a:pt x="269" y="346"/>
                    <a:pt x="269" y="346"/>
                    <a:pt x="269" y="346"/>
                  </a:cubicBezTo>
                  <a:cubicBezTo>
                    <a:pt x="266" y="350"/>
                    <a:pt x="260" y="357"/>
                    <a:pt x="253" y="363"/>
                  </a:cubicBezTo>
                  <a:cubicBezTo>
                    <a:pt x="250" y="366"/>
                    <a:pt x="246" y="369"/>
                    <a:pt x="243" y="371"/>
                  </a:cubicBezTo>
                  <a:cubicBezTo>
                    <a:pt x="240" y="373"/>
                    <a:pt x="237" y="374"/>
                    <a:pt x="235" y="374"/>
                  </a:cubicBezTo>
                  <a:cubicBezTo>
                    <a:pt x="234" y="374"/>
                    <a:pt x="234" y="374"/>
                    <a:pt x="233" y="373"/>
                  </a:cubicBezTo>
                  <a:cubicBezTo>
                    <a:pt x="231" y="372"/>
                    <a:pt x="231" y="370"/>
                    <a:pt x="230" y="369"/>
                  </a:cubicBezTo>
                  <a:cubicBezTo>
                    <a:pt x="229" y="367"/>
                    <a:pt x="229" y="365"/>
                    <a:pt x="229" y="364"/>
                  </a:cubicBezTo>
                  <a:cubicBezTo>
                    <a:pt x="229" y="362"/>
                    <a:pt x="229" y="361"/>
                    <a:pt x="229" y="360"/>
                  </a:cubicBezTo>
                  <a:cubicBezTo>
                    <a:pt x="229" y="359"/>
                    <a:pt x="229" y="357"/>
                    <a:pt x="229" y="356"/>
                  </a:cubicBezTo>
                  <a:cubicBezTo>
                    <a:pt x="229" y="355"/>
                    <a:pt x="228" y="354"/>
                    <a:pt x="226" y="353"/>
                  </a:cubicBezTo>
                  <a:cubicBezTo>
                    <a:pt x="226" y="353"/>
                    <a:pt x="226" y="353"/>
                    <a:pt x="226" y="353"/>
                  </a:cubicBezTo>
                  <a:cubicBezTo>
                    <a:pt x="225" y="353"/>
                    <a:pt x="225" y="353"/>
                    <a:pt x="225" y="353"/>
                  </a:cubicBezTo>
                  <a:cubicBezTo>
                    <a:pt x="220" y="355"/>
                    <a:pt x="216" y="356"/>
                    <a:pt x="212" y="356"/>
                  </a:cubicBezTo>
                  <a:cubicBezTo>
                    <a:pt x="204" y="356"/>
                    <a:pt x="199" y="353"/>
                    <a:pt x="196" y="350"/>
                  </a:cubicBezTo>
                  <a:cubicBezTo>
                    <a:pt x="192" y="346"/>
                    <a:pt x="190" y="341"/>
                    <a:pt x="190" y="338"/>
                  </a:cubicBezTo>
                  <a:cubicBezTo>
                    <a:pt x="190" y="338"/>
                    <a:pt x="190" y="338"/>
                    <a:pt x="190" y="338"/>
                  </a:cubicBezTo>
                  <a:cubicBezTo>
                    <a:pt x="190" y="334"/>
                    <a:pt x="192" y="330"/>
                    <a:pt x="196" y="327"/>
                  </a:cubicBezTo>
                  <a:cubicBezTo>
                    <a:pt x="199" y="324"/>
                    <a:pt x="204" y="322"/>
                    <a:pt x="208" y="320"/>
                  </a:cubicBezTo>
                  <a:cubicBezTo>
                    <a:pt x="211" y="319"/>
                    <a:pt x="211" y="319"/>
                    <a:pt x="211" y="319"/>
                  </a:cubicBezTo>
                  <a:cubicBezTo>
                    <a:pt x="208" y="318"/>
                    <a:pt x="208" y="318"/>
                    <a:pt x="208" y="318"/>
                  </a:cubicBezTo>
                  <a:cubicBezTo>
                    <a:pt x="205" y="316"/>
                    <a:pt x="199" y="312"/>
                    <a:pt x="193" y="307"/>
                  </a:cubicBezTo>
                  <a:cubicBezTo>
                    <a:pt x="173" y="291"/>
                    <a:pt x="144" y="262"/>
                    <a:pt x="133" y="245"/>
                  </a:cubicBezTo>
                  <a:cubicBezTo>
                    <a:pt x="126" y="234"/>
                    <a:pt x="120" y="218"/>
                    <a:pt x="115" y="200"/>
                  </a:cubicBezTo>
                  <a:cubicBezTo>
                    <a:pt x="109" y="183"/>
                    <a:pt x="105" y="165"/>
                    <a:pt x="99" y="151"/>
                  </a:cubicBezTo>
                  <a:cubicBezTo>
                    <a:pt x="99" y="151"/>
                    <a:pt x="99" y="151"/>
                    <a:pt x="99" y="151"/>
                  </a:cubicBezTo>
                  <a:cubicBezTo>
                    <a:pt x="99" y="151"/>
                    <a:pt x="99" y="151"/>
                    <a:pt x="99" y="151"/>
                  </a:cubicBezTo>
                  <a:cubicBezTo>
                    <a:pt x="97" y="144"/>
                    <a:pt x="93" y="137"/>
                    <a:pt x="89" y="130"/>
                  </a:cubicBezTo>
                  <a:cubicBezTo>
                    <a:pt x="86" y="123"/>
                    <a:pt x="82" y="116"/>
                    <a:pt x="78" y="112"/>
                  </a:cubicBezTo>
                  <a:cubicBezTo>
                    <a:pt x="77" y="113"/>
                    <a:pt x="77" y="113"/>
                    <a:pt x="77" y="113"/>
                  </a:cubicBezTo>
                  <a:cubicBezTo>
                    <a:pt x="78" y="113"/>
                    <a:pt x="78" y="113"/>
                    <a:pt x="78" y="113"/>
                  </a:cubicBezTo>
                  <a:cubicBezTo>
                    <a:pt x="77" y="110"/>
                    <a:pt x="74" y="108"/>
                    <a:pt x="71" y="107"/>
                  </a:cubicBezTo>
                  <a:cubicBezTo>
                    <a:pt x="61" y="101"/>
                    <a:pt x="45" y="96"/>
                    <a:pt x="25" y="84"/>
                  </a:cubicBezTo>
                  <a:lnTo>
                    <a:pt x="24" y="85"/>
                  </a:lnTo>
                  <a:close/>
                  <a:moveTo>
                    <a:pt x="387" y="281"/>
                  </a:moveTo>
                  <a:cubicBezTo>
                    <a:pt x="388" y="281"/>
                    <a:pt x="388" y="281"/>
                    <a:pt x="388" y="281"/>
                  </a:cubicBezTo>
                  <a:cubicBezTo>
                    <a:pt x="388" y="278"/>
                    <a:pt x="391" y="275"/>
                    <a:pt x="395" y="275"/>
                  </a:cubicBezTo>
                  <a:cubicBezTo>
                    <a:pt x="399" y="275"/>
                    <a:pt x="402" y="278"/>
                    <a:pt x="402" y="281"/>
                  </a:cubicBezTo>
                  <a:cubicBezTo>
                    <a:pt x="402" y="285"/>
                    <a:pt x="399" y="288"/>
                    <a:pt x="395" y="288"/>
                  </a:cubicBezTo>
                  <a:cubicBezTo>
                    <a:pt x="391" y="288"/>
                    <a:pt x="388" y="285"/>
                    <a:pt x="388" y="281"/>
                  </a:cubicBezTo>
                  <a:cubicBezTo>
                    <a:pt x="387" y="281"/>
                    <a:pt x="387" y="281"/>
                    <a:pt x="387" y="281"/>
                  </a:cubicBezTo>
                  <a:cubicBezTo>
                    <a:pt x="385" y="281"/>
                    <a:pt x="385" y="281"/>
                    <a:pt x="385" y="281"/>
                  </a:cubicBezTo>
                  <a:cubicBezTo>
                    <a:pt x="385" y="287"/>
                    <a:pt x="390" y="291"/>
                    <a:pt x="395" y="291"/>
                  </a:cubicBezTo>
                  <a:cubicBezTo>
                    <a:pt x="401" y="291"/>
                    <a:pt x="405" y="287"/>
                    <a:pt x="405" y="281"/>
                  </a:cubicBezTo>
                  <a:cubicBezTo>
                    <a:pt x="405" y="276"/>
                    <a:pt x="401" y="272"/>
                    <a:pt x="395" y="272"/>
                  </a:cubicBezTo>
                  <a:cubicBezTo>
                    <a:pt x="390" y="272"/>
                    <a:pt x="385" y="276"/>
                    <a:pt x="385" y="281"/>
                  </a:cubicBezTo>
                  <a:lnTo>
                    <a:pt x="387" y="281"/>
                  </a:lnTo>
                  <a:close/>
                </a:path>
              </a:pathLst>
            </a:custGeom>
            <a:solidFill>
              <a:srgbClr val="071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07" name="PA_任意多边形 339"/>
            <p:cNvSpPr>
              <a:spLocks noEditPoints="1"/>
            </p:cNvSpPr>
            <p:nvPr>
              <p:custDataLst>
                <p:tags r:id="rId121"/>
              </p:custDataLst>
            </p:nvPr>
          </p:nvSpPr>
          <p:spPr bwMode="auto">
            <a:xfrm>
              <a:off x="-52388" y="6145213"/>
              <a:ext cx="798513" cy="150813"/>
            </a:xfrm>
            <a:custGeom>
              <a:avLst/>
              <a:gdLst>
                <a:gd name="T0" fmla="*/ 64 w 335"/>
                <a:gd name="T1" fmla="*/ 0 h 63"/>
                <a:gd name="T2" fmla="*/ 49 w 335"/>
                <a:gd name="T3" fmla="*/ 13 h 63"/>
                <a:gd name="T4" fmla="*/ 64 w 335"/>
                <a:gd name="T5" fmla="*/ 25 h 63"/>
                <a:gd name="T6" fmla="*/ 108 w 335"/>
                <a:gd name="T7" fmla="*/ 25 h 63"/>
                <a:gd name="T8" fmla="*/ 108 w 335"/>
                <a:gd name="T9" fmla="*/ 38 h 63"/>
                <a:gd name="T10" fmla="*/ 12 w 335"/>
                <a:gd name="T11" fmla="*/ 38 h 63"/>
                <a:gd name="T12" fmla="*/ 0 w 335"/>
                <a:gd name="T13" fmla="*/ 49 h 63"/>
                <a:gd name="T14" fmla="*/ 12 w 335"/>
                <a:gd name="T15" fmla="*/ 63 h 63"/>
                <a:gd name="T16" fmla="*/ 286 w 335"/>
                <a:gd name="T17" fmla="*/ 63 h 63"/>
                <a:gd name="T18" fmla="*/ 301 w 335"/>
                <a:gd name="T19" fmla="*/ 49 h 63"/>
                <a:gd name="T20" fmla="*/ 286 w 335"/>
                <a:gd name="T21" fmla="*/ 38 h 63"/>
                <a:gd name="T22" fmla="*/ 192 w 335"/>
                <a:gd name="T23" fmla="*/ 38 h 63"/>
                <a:gd name="T24" fmla="*/ 192 w 335"/>
                <a:gd name="T25" fmla="*/ 25 h 63"/>
                <a:gd name="T26" fmla="*/ 204 w 335"/>
                <a:gd name="T27" fmla="*/ 25 h 63"/>
                <a:gd name="T28" fmla="*/ 217 w 335"/>
                <a:gd name="T29" fmla="*/ 13 h 63"/>
                <a:gd name="T30" fmla="*/ 204 w 335"/>
                <a:gd name="T31" fmla="*/ 0 h 63"/>
                <a:gd name="T32" fmla="*/ 64 w 335"/>
                <a:gd name="T33" fmla="*/ 0 h 63"/>
                <a:gd name="T34" fmla="*/ 241 w 335"/>
                <a:gd name="T35" fmla="*/ 0 h 63"/>
                <a:gd name="T36" fmla="*/ 229 w 335"/>
                <a:gd name="T37" fmla="*/ 13 h 63"/>
                <a:gd name="T38" fmla="*/ 241 w 335"/>
                <a:gd name="T39" fmla="*/ 25 h 63"/>
                <a:gd name="T40" fmla="*/ 323 w 335"/>
                <a:gd name="T41" fmla="*/ 25 h 63"/>
                <a:gd name="T42" fmla="*/ 335 w 335"/>
                <a:gd name="T43" fmla="*/ 13 h 63"/>
                <a:gd name="T44" fmla="*/ 323 w 335"/>
                <a:gd name="T45" fmla="*/ 0 h 63"/>
                <a:gd name="T46" fmla="*/ 241 w 335"/>
                <a:gd name="T47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35" h="63">
                  <a:moveTo>
                    <a:pt x="64" y="0"/>
                  </a:moveTo>
                  <a:cubicBezTo>
                    <a:pt x="56" y="0"/>
                    <a:pt x="49" y="6"/>
                    <a:pt x="49" y="13"/>
                  </a:cubicBezTo>
                  <a:cubicBezTo>
                    <a:pt x="49" y="20"/>
                    <a:pt x="56" y="25"/>
                    <a:pt x="64" y="25"/>
                  </a:cubicBezTo>
                  <a:cubicBezTo>
                    <a:pt x="108" y="25"/>
                    <a:pt x="108" y="25"/>
                    <a:pt x="108" y="25"/>
                  </a:cubicBezTo>
                  <a:cubicBezTo>
                    <a:pt x="118" y="25"/>
                    <a:pt x="118" y="38"/>
                    <a:pt x="108" y="38"/>
                  </a:cubicBezTo>
                  <a:cubicBezTo>
                    <a:pt x="12" y="38"/>
                    <a:pt x="12" y="38"/>
                    <a:pt x="12" y="38"/>
                  </a:cubicBezTo>
                  <a:cubicBezTo>
                    <a:pt x="5" y="38"/>
                    <a:pt x="0" y="43"/>
                    <a:pt x="0" y="49"/>
                  </a:cubicBezTo>
                  <a:cubicBezTo>
                    <a:pt x="0" y="56"/>
                    <a:pt x="5" y="63"/>
                    <a:pt x="12" y="63"/>
                  </a:cubicBezTo>
                  <a:cubicBezTo>
                    <a:pt x="286" y="63"/>
                    <a:pt x="286" y="63"/>
                    <a:pt x="286" y="63"/>
                  </a:cubicBezTo>
                  <a:cubicBezTo>
                    <a:pt x="293" y="63"/>
                    <a:pt x="301" y="56"/>
                    <a:pt x="301" y="49"/>
                  </a:cubicBezTo>
                  <a:cubicBezTo>
                    <a:pt x="301" y="43"/>
                    <a:pt x="293" y="38"/>
                    <a:pt x="286" y="38"/>
                  </a:cubicBezTo>
                  <a:cubicBezTo>
                    <a:pt x="192" y="38"/>
                    <a:pt x="192" y="38"/>
                    <a:pt x="192" y="38"/>
                  </a:cubicBezTo>
                  <a:cubicBezTo>
                    <a:pt x="182" y="38"/>
                    <a:pt x="182" y="25"/>
                    <a:pt x="192" y="25"/>
                  </a:cubicBezTo>
                  <a:cubicBezTo>
                    <a:pt x="204" y="25"/>
                    <a:pt x="204" y="25"/>
                    <a:pt x="204" y="25"/>
                  </a:cubicBezTo>
                  <a:cubicBezTo>
                    <a:pt x="212" y="25"/>
                    <a:pt x="217" y="20"/>
                    <a:pt x="217" y="13"/>
                  </a:cubicBezTo>
                  <a:cubicBezTo>
                    <a:pt x="217" y="6"/>
                    <a:pt x="212" y="0"/>
                    <a:pt x="204" y="0"/>
                  </a:cubicBezTo>
                  <a:lnTo>
                    <a:pt x="64" y="0"/>
                  </a:lnTo>
                  <a:close/>
                  <a:moveTo>
                    <a:pt x="241" y="0"/>
                  </a:moveTo>
                  <a:cubicBezTo>
                    <a:pt x="234" y="0"/>
                    <a:pt x="229" y="6"/>
                    <a:pt x="229" y="13"/>
                  </a:cubicBezTo>
                  <a:cubicBezTo>
                    <a:pt x="229" y="20"/>
                    <a:pt x="234" y="25"/>
                    <a:pt x="241" y="25"/>
                  </a:cubicBezTo>
                  <a:cubicBezTo>
                    <a:pt x="323" y="25"/>
                    <a:pt x="323" y="25"/>
                    <a:pt x="323" y="25"/>
                  </a:cubicBezTo>
                  <a:cubicBezTo>
                    <a:pt x="330" y="25"/>
                    <a:pt x="335" y="20"/>
                    <a:pt x="335" y="13"/>
                  </a:cubicBezTo>
                  <a:cubicBezTo>
                    <a:pt x="335" y="6"/>
                    <a:pt x="330" y="0"/>
                    <a:pt x="323" y="0"/>
                  </a:cubicBezTo>
                  <a:lnTo>
                    <a:pt x="241" y="0"/>
                  </a:lnTo>
                  <a:close/>
                </a:path>
              </a:pathLst>
            </a:custGeom>
            <a:solidFill>
              <a:srgbClr val="BBE4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08" name="PA_任意多边形 340"/>
            <p:cNvSpPr>
              <a:spLocks noEditPoints="1"/>
            </p:cNvSpPr>
            <p:nvPr>
              <p:custDataLst>
                <p:tags r:id="rId122"/>
              </p:custDataLst>
            </p:nvPr>
          </p:nvSpPr>
          <p:spPr bwMode="auto">
            <a:xfrm>
              <a:off x="-57150" y="6140450"/>
              <a:ext cx="808038" cy="158750"/>
            </a:xfrm>
            <a:custGeom>
              <a:avLst/>
              <a:gdLst>
                <a:gd name="T0" fmla="*/ 66 w 339"/>
                <a:gd name="T1" fmla="*/ 0 h 66"/>
                <a:gd name="T2" fmla="*/ 50 w 339"/>
                <a:gd name="T3" fmla="*/ 15 h 66"/>
                <a:gd name="T4" fmla="*/ 66 w 339"/>
                <a:gd name="T5" fmla="*/ 28 h 66"/>
                <a:gd name="T6" fmla="*/ 115 w 339"/>
                <a:gd name="T7" fmla="*/ 30 h 66"/>
                <a:gd name="T8" fmla="*/ 115 w 339"/>
                <a:gd name="T9" fmla="*/ 37 h 66"/>
                <a:gd name="T10" fmla="*/ 14 w 339"/>
                <a:gd name="T11" fmla="*/ 39 h 66"/>
                <a:gd name="T12" fmla="*/ 0 w 339"/>
                <a:gd name="T13" fmla="*/ 51 h 66"/>
                <a:gd name="T14" fmla="*/ 14 w 339"/>
                <a:gd name="T15" fmla="*/ 66 h 66"/>
                <a:gd name="T16" fmla="*/ 299 w 339"/>
                <a:gd name="T17" fmla="*/ 62 h 66"/>
                <a:gd name="T18" fmla="*/ 299 w 339"/>
                <a:gd name="T19" fmla="*/ 42 h 66"/>
                <a:gd name="T20" fmla="*/ 194 w 339"/>
                <a:gd name="T21" fmla="*/ 39 h 66"/>
                <a:gd name="T22" fmla="*/ 188 w 339"/>
                <a:gd name="T23" fmla="*/ 33 h 66"/>
                <a:gd name="T24" fmla="*/ 194 w 339"/>
                <a:gd name="T25" fmla="*/ 28 h 66"/>
                <a:gd name="T26" fmla="*/ 216 w 339"/>
                <a:gd name="T27" fmla="*/ 25 h 66"/>
                <a:gd name="T28" fmla="*/ 216 w 339"/>
                <a:gd name="T29" fmla="*/ 5 h 66"/>
                <a:gd name="T30" fmla="*/ 66 w 339"/>
                <a:gd name="T31" fmla="*/ 0 h 66"/>
                <a:gd name="T32" fmla="*/ 66 w 339"/>
                <a:gd name="T33" fmla="*/ 3 h 66"/>
                <a:gd name="T34" fmla="*/ 214 w 339"/>
                <a:gd name="T35" fmla="*/ 7 h 66"/>
                <a:gd name="T36" fmla="*/ 214 w 339"/>
                <a:gd name="T37" fmla="*/ 22 h 66"/>
                <a:gd name="T38" fmla="*/ 194 w 339"/>
                <a:gd name="T39" fmla="*/ 25 h 66"/>
                <a:gd name="T40" fmla="*/ 185 w 339"/>
                <a:gd name="T41" fmla="*/ 33 h 66"/>
                <a:gd name="T42" fmla="*/ 194 w 339"/>
                <a:gd name="T43" fmla="*/ 42 h 66"/>
                <a:gd name="T44" fmla="*/ 297 w 339"/>
                <a:gd name="T45" fmla="*/ 44 h 66"/>
                <a:gd name="T46" fmla="*/ 297 w 339"/>
                <a:gd name="T47" fmla="*/ 60 h 66"/>
                <a:gd name="T48" fmla="*/ 14 w 339"/>
                <a:gd name="T49" fmla="*/ 63 h 66"/>
                <a:gd name="T50" fmla="*/ 3 w 339"/>
                <a:gd name="T51" fmla="*/ 51 h 66"/>
                <a:gd name="T52" fmla="*/ 14 w 339"/>
                <a:gd name="T53" fmla="*/ 42 h 66"/>
                <a:gd name="T54" fmla="*/ 117 w 339"/>
                <a:gd name="T55" fmla="*/ 39 h 66"/>
                <a:gd name="T56" fmla="*/ 117 w 339"/>
                <a:gd name="T57" fmla="*/ 28 h 66"/>
                <a:gd name="T58" fmla="*/ 66 w 339"/>
                <a:gd name="T59" fmla="*/ 25 h 66"/>
                <a:gd name="T60" fmla="*/ 53 w 339"/>
                <a:gd name="T61" fmla="*/ 15 h 66"/>
                <a:gd name="T62" fmla="*/ 66 w 339"/>
                <a:gd name="T63" fmla="*/ 3 h 66"/>
                <a:gd name="T64" fmla="*/ 243 w 339"/>
                <a:gd name="T65" fmla="*/ 2 h 66"/>
                <a:gd name="T66" fmla="*/ 233 w 339"/>
                <a:gd name="T67" fmla="*/ 5 h 66"/>
                <a:gd name="T68" fmla="*/ 233 w 339"/>
                <a:gd name="T69" fmla="*/ 25 h 66"/>
                <a:gd name="T70" fmla="*/ 325 w 339"/>
                <a:gd name="T71" fmla="*/ 28 h 66"/>
                <a:gd name="T72" fmla="*/ 339 w 339"/>
                <a:gd name="T73" fmla="*/ 15 h 66"/>
                <a:gd name="T74" fmla="*/ 325 w 339"/>
                <a:gd name="T75" fmla="*/ 0 h 66"/>
                <a:gd name="T76" fmla="*/ 243 w 339"/>
                <a:gd name="T77" fmla="*/ 2 h 66"/>
                <a:gd name="T78" fmla="*/ 325 w 339"/>
                <a:gd name="T79" fmla="*/ 3 h 66"/>
                <a:gd name="T80" fmla="*/ 336 w 339"/>
                <a:gd name="T81" fmla="*/ 15 h 66"/>
                <a:gd name="T82" fmla="*/ 325 w 339"/>
                <a:gd name="T83" fmla="*/ 25 h 66"/>
                <a:gd name="T84" fmla="*/ 235 w 339"/>
                <a:gd name="T85" fmla="*/ 22 h 66"/>
                <a:gd name="T86" fmla="*/ 236 w 339"/>
                <a:gd name="T87" fmla="*/ 7 h 66"/>
                <a:gd name="T88" fmla="*/ 243 w 339"/>
                <a:gd name="T89" fmla="*/ 2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339" h="66">
                  <a:moveTo>
                    <a:pt x="66" y="2"/>
                  </a:moveTo>
                  <a:cubicBezTo>
                    <a:pt x="66" y="0"/>
                    <a:pt x="66" y="0"/>
                    <a:pt x="66" y="0"/>
                  </a:cubicBezTo>
                  <a:cubicBezTo>
                    <a:pt x="62" y="0"/>
                    <a:pt x="58" y="2"/>
                    <a:pt x="55" y="5"/>
                  </a:cubicBezTo>
                  <a:cubicBezTo>
                    <a:pt x="52" y="8"/>
                    <a:pt x="50" y="11"/>
                    <a:pt x="50" y="15"/>
                  </a:cubicBezTo>
                  <a:cubicBezTo>
                    <a:pt x="50" y="19"/>
                    <a:pt x="52" y="22"/>
                    <a:pt x="55" y="25"/>
                  </a:cubicBezTo>
                  <a:cubicBezTo>
                    <a:pt x="58" y="27"/>
                    <a:pt x="62" y="28"/>
                    <a:pt x="66" y="28"/>
                  </a:cubicBezTo>
                  <a:cubicBezTo>
                    <a:pt x="110" y="28"/>
                    <a:pt x="110" y="28"/>
                    <a:pt x="110" y="28"/>
                  </a:cubicBezTo>
                  <a:cubicBezTo>
                    <a:pt x="112" y="28"/>
                    <a:pt x="114" y="29"/>
                    <a:pt x="115" y="30"/>
                  </a:cubicBezTo>
                  <a:cubicBezTo>
                    <a:pt x="116" y="31"/>
                    <a:pt x="116" y="32"/>
                    <a:pt x="116" y="33"/>
                  </a:cubicBezTo>
                  <a:cubicBezTo>
                    <a:pt x="116" y="35"/>
                    <a:pt x="116" y="36"/>
                    <a:pt x="115" y="37"/>
                  </a:cubicBezTo>
                  <a:cubicBezTo>
                    <a:pt x="114" y="38"/>
                    <a:pt x="112" y="39"/>
                    <a:pt x="110" y="39"/>
                  </a:cubicBezTo>
                  <a:cubicBezTo>
                    <a:pt x="14" y="39"/>
                    <a:pt x="14" y="39"/>
                    <a:pt x="14" y="39"/>
                  </a:cubicBezTo>
                  <a:cubicBezTo>
                    <a:pt x="10" y="39"/>
                    <a:pt x="7" y="40"/>
                    <a:pt x="4" y="42"/>
                  </a:cubicBezTo>
                  <a:cubicBezTo>
                    <a:pt x="2" y="44"/>
                    <a:pt x="0" y="48"/>
                    <a:pt x="0" y="51"/>
                  </a:cubicBezTo>
                  <a:cubicBezTo>
                    <a:pt x="0" y="55"/>
                    <a:pt x="2" y="59"/>
                    <a:pt x="4" y="62"/>
                  </a:cubicBezTo>
                  <a:cubicBezTo>
                    <a:pt x="6" y="64"/>
                    <a:pt x="10" y="66"/>
                    <a:pt x="14" y="66"/>
                  </a:cubicBezTo>
                  <a:cubicBezTo>
                    <a:pt x="288" y="66"/>
                    <a:pt x="288" y="66"/>
                    <a:pt x="288" y="66"/>
                  </a:cubicBezTo>
                  <a:cubicBezTo>
                    <a:pt x="292" y="66"/>
                    <a:pt x="296" y="64"/>
                    <a:pt x="299" y="62"/>
                  </a:cubicBezTo>
                  <a:cubicBezTo>
                    <a:pt x="302" y="59"/>
                    <a:pt x="304" y="55"/>
                    <a:pt x="304" y="51"/>
                  </a:cubicBezTo>
                  <a:cubicBezTo>
                    <a:pt x="304" y="47"/>
                    <a:pt x="302" y="44"/>
                    <a:pt x="299" y="42"/>
                  </a:cubicBezTo>
                  <a:cubicBezTo>
                    <a:pt x="296" y="40"/>
                    <a:pt x="292" y="39"/>
                    <a:pt x="288" y="39"/>
                  </a:cubicBezTo>
                  <a:cubicBezTo>
                    <a:pt x="194" y="39"/>
                    <a:pt x="194" y="39"/>
                    <a:pt x="194" y="39"/>
                  </a:cubicBezTo>
                  <a:cubicBezTo>
                    <a:pt x="192" y="39"/>
                    <a:pt x="191" y="38"/>
                    <a:pt x="190" y="37"/>
                  </a:cubicBezTo>
                  <a:cubicBezTo>
                    <a:pt x="189" y="36"/>
                    <a:pt x="188" y="35"/>
                    <a:pt x="188" y="33"/>
                  </a:cubicBezTo>
                  <a:cubicBezTo>
                    <a:pt x="188" y="32"/>
                    <a:pt x="189" y="31"/>
                    <a:pt x="190" y="30"/>
                  </a:cubicBezTo>
                  <a:cubicBezTo>
                    <a:pt x="191" y="29"/>
                    <a:pt x="192" y="28"/>
                    <a:pt x="194" y="28"/>
                  </a:cubicBezTo>
                  <a:cubicBezTo>
                    <a:pt x="206" y="28"/>
                    <a:pt x="206" y="28"/>
                    <a:pt x="206" y="28"/>
                  </a:cubicBezTo>
                  <a:cubicBezTo>
                    <a:pt x="210" y="28"/>
                    <a:pt x="214" y="27"/>
                    <a:pt x="216" y="25"/>
                  </a:cubicBezTo>
                  <a:cubicBezTo>
                    <a:pt x="219" y="22"/>
                    <a:pt x="220" y="19"/>
                    <a:pt x="220" y="15"/>
                  </a:cubicBezTo>
                  <a:cubicBezTo>
                    <a:pt x="220" y="11"/>
                    <a:pt x="219" y="8"/>
                    <a:pt x="216" y="5"/>
                  </a:cubicBezTo>
                  <a:cubicBezTo>
                    <a:pt x="214" y="2"/>
                    <a:pt x="211" y="0"/>
                    <a:pt x="206" y="0"/>
                  </a:cubicBezTo>
                  <a:cubicBezTo>
                    <a:pt x="66" y="0"/>
                    <a:pt x="66" y="0"/>
                    <a:pt x="66" y="0"/>
                  </a:cubicBezTo>
                  <a:cubicBezTo>
                    <a:pt x="66" y="2"/>
                    <a:pt x="66" y="2"/>
                    <a:pt x="66" y="2"/>
                  </a:cubicBezTo>
                  <a:cubicBezTo>
                    <a:pt x="66" y="3"/>
                    <a:pt x="66" y="3"/>
                    <a:pt x="66" y="3"/>
                  </a:cubicBezTo>
                  <a:cubicBezTo>
                    <a:pt x="206" y="3"/>
                    <a:pt x="206" y="3"/>
                    <a:pt x="206" y="3"/>
                  </a:cubicBezTo>
                  <a:cubicBezTo>
                    <a:pt x="210" y="3"/>
                    <a:pt x="212" y="5"/>
                    <a:pt x="214" y="7"/>
                  </a:cubicBezTo>
                  <a:cubicBezTo>
                    <a:pt x="216" y="9"/>
                    <a:pt x="217" y="12"/>
                    <a:pt x="217" y="15"/>
                  </a:cubicBezTo>
                  <a:cubicBezTo>
                    <a:pt x="217" y="18"/>
                    <a:pt x="216" y="21"/>
                    <a:pt x="214" y="22"/>
                  </a:cubicBezTo>
                  <a:cubicBezTo>
                    <a:pt x="212" y="24"/>
                    <a:pt x="210" y="25"/>
                    <a:pt x="206" y="25"/>
                  </a:cubicBezTo>
                  <a:cubicBezTo>
                    <a:pt x="194" y="25"/>
                    <a:pt x="194" y="25"/>
                    <a:pt x="194" y="25"/>
                  </a:cubicBezTo>
                  <a:cubicBezTo>
                    <a:pt x="191" y="25"/>
                    <a:pt x="189" y="26"/>
                    <a:pt x="187" y="28"/>
                  </a:cubicBezTo>
                  <a:cubicBezTo>
                    <a:pt x="186" y="29"/>
                    <a:pt x="185" y="31"/>
                    <a:pt x="185" y="33"/>
                  </a:cubicBezTo>
                  <a:cubicBezTo>
                    <a:pt x="185" y="35"/>
                    <a:pt x="186" y="37"/>
                    <a:pt x="187" y="39"/>
                  </a:cubicBezTo>
                  <a:cubicBezTo>
                    <a:pt x="189" y="41"/>
                    <a:pt x="191" y="42"/>
                    <a:pt x="194" y="42"/>
                  </a:cubicBezTo>
                  <a:cubicBezTo>
                    <a:pt x="288" y="42"/>
                    <a:pt x="288" y="42"/>
                    <a:pt x="288" y="42"/>
                  </a:cubicBezTo>
                  <a:cubicBezTo>
                    <a:pt x="291" y="42"/>
                    <a:pt x="295" y="43"/>
                    <a:pt x="297" y="44"/>
                  </a:cubicBezTo>
                  <a:cubicBezTo>
                    <a:pt x="300" y="46"/>
                    <a:pt x="301" y="49"/>
                    <a:pt x="301" y="51"/>
                  </a:cubicBezTo>
                  <a:cubicBezTo>
                    <a:pt x="301" y="54"/>
                    <a:pt x="299" y="57"/>
                    <a:pt x="297" y="60"/>
                  </a:cubicBezTo>
                  <a:cubicBezTo>
                    <a:pt x="294" y="62"/>
                    <a:pt x="291" y="63"/>
                    <a:pt x="288" y="63"/>
                  </a:cubicBezTo>
                  <a:cubicBezTo>
                    <a:pt x="14" y="63"/>
                    <a:pt x="14" y="63"/>
                    <a:pt x="14" y="63"/>
                  </a:cubicBezTo>
                  <a:cubicBezTo>
                    <a:pt x="11" y="63"/>
                    <a:pt x="8" y="62"/>
                    <a:pt x="6" y="60"/>
                  </a:cubicBezTo>
                  <a:cubicBezTo>
                    <a:pt x="4" y="57"/>
                    <a:pt x="3" y="54"/>
                    <a:pt x="3" y="51"/>
                  </a:cubicBezTo>
                  <a:cubicBezTo>
                    <a:pt x="3" y="48"/>
                    <a:pt x="4" y="46"/>
                    <a:pt x="6" y="44"/>
                  </a:cubicBezTo>
                  <a:cubicBezTo>
                    <a:pt x="8" y="43"/>
                    <a:pt x="11" y="42"/>
                    <a:pt x="14" y="42"/>
                  </a:cubicBezTo>
                  <a:cubicBezTo>
                    <a:pt x="110" y="42"/>
                    <a:pt x="110" y="42"/>
                    <a:pt x="110" y="42"/>
                  </a:cubicBezTo>
                  <a:cubicBezTo>
                    <a:pt x="113" y="42"/>
                    <a:pt x="115" y="41"/>
                    <a:pt x="117" y="39"/>
                  </a:cubicBezTo>
                  <a:cubicBezTo>
                    <a:pt x="118" y="37"/>
                    <a:pt x="119" y="35"/>
                    <a:pt x="119" y="33"/>
                  </a:cubicBezTo>
                  <a:cubicBezTo>
                    <a:pt x="119" y="31"/>
                    <a:pt x="118" y="29"/>
                    <a:pt x="117" y="28"/>
                  </a:cubicBezTo>
                  <a:cubicBezTo>
                    <a:pt x="115" y="26"/>
                    <a:pt x="113" y="25"/>
                    <a:pt x="110" y="25"/>
                  </a:cubicBezTo>
                  <a:cubicBezTo>
                    <a:pt x="66" y="25"/>
                    <a:pt x="66" y="25"/>
                    <a:pt x="66" y="25"/>
                  </a:cubicBezTo>
                  <a:cubicBezTo>
                    <a:pt x="62" y="25"/>
                    <a:pt x="59" y="24"/>
                    <a:pt x="57" y="22"/>
                  </a:cubicBezTo>
                  <a:cubicBezTo>
                    <a:pt x="54" y="20"/>
                    <a:pt x="53" y="18"/>
                    <a:pt x="53" y="15"/>
                  </a:cubicBezTo>
                  <a:cubicBezTo>
                    <a:pt x="53" y="12"/>
                    <a:pt x="54" y="9"/>
                    <a:pt x="57" y="7"/>
                  </a:cubicBezTo>
                  <a:cubicBezTo>
                    <a:pt x="59" y="5"/>
                    <a:pt x="63" y="3"/>
                    <a:pt x="66" y="3"/>
                  </a:cubicBezTo>
                  <a:lnTo>
                    <a:pt x="66" y="2"/>
                  </a:lnTo>
                  <a:close/>
                  <a:moveTo>
                    <a:pt x="243" y="2"/>
                  </a:moveTo>
                  <a:cubicBezTo>
                    <a:pt x="243" y="0"/>
                    <a:pt x="243" y="0"/>
                    <a:pt x="243" y="0"/>
                  </a:cubicBezTo>
                  <a:cubicBezTo>
                    <a:pt x="239" y="0"/>
                    <a:pt x="236" y="2"/>
                    <a:pt x="233" y="5"/>
                  </a:cubicBezTo>
                  <a:cubicBezTo>
                    <a:pt x="231" y="8"/>
                    <a:pt x="230" y="11"/>
                    <a:pt x="230" y="15"/>
                  </a:cubicBezTo>
                  <a:cubicBezTo>
                    <a:pt x="230" y="19"/>
                    <a:pt x="231" y="22"/>
                    <a:pt x="233" y="25"/>
                  </a:cubicBezTo>
                  <a:cubicBezTo>
                    <a:pt x="236" y="27"/>
                    <a:pt x="239" y="28"/>
                    <a:pt x="243" y="28"/>
                  </a:cubicBezTo>
                  <a:cubicBezTo>
                    <a:pt x="325" y="28"/>
                    <a:pt x="325" y="28"/>
                    <a:pt x="325" y="28"/>
                  </a:cubicBezTo>
                  <a:cubicBezTo>
                    <a:pt x="329" y="28"/>
                    <a:pt x="332" y="27"/>
                    <a:pt x="335" y="25"/>
                  </a:cubicBezTo>
                  <a:cubicBezTo>
                    <a:pt x="337" y="22"/>
                    <a:pt x="339" y="19"/>
                    <a:pt x="339" y="15"/>
                  </a:cubicBezTo>
                  <a:cubicBezTo>
                    <a:pt x="339" y="11"/>
                    <a:pt x="337" y="8"/>
                    <a:pt x="335" y="5"/>
                  </a:cubicBezTo>
                  <a:cubicBezTo>
                    <a:pt x="332" y="2"/>
                    <a:pt x="329" y="0"/>
                    <a:pt x="325" y="0"/>
                  </a:cubicBezTo>
                  <a:cubicBezTo>
                    <a:pt x="243" y="0"/>
                    <a:pt x="243" y="0"/>
                    <a:pt x="243" y="0"/>
                  </a:cubicBezTo>
                  <a:cubicBezTo>
                    <a:pt x="243" y="2"/>
                    <a:pt x="243" y="2"/>
                    <a:pt x="243" y="2"/>
                  </a:cubicBezTo>
                  <a:cubicBezTo>
                    <a:pt x="243" y="3"/>
                    <a:pt x="243" y="3"/>
                    <a:pt x="243" y="3"/>
                  </a:cubicBezTo>
                  <a:cubicBezTo>
                    <a:pt x="325" y="3"/>
                    <a:pt x="325" y="3"/>
                    <a:pt x="325" y="3"/>
                  </a:cubicBezTo>
                  <a:cubicBezTo>
                    <a:pt x="328" y="3"/>
                    <a:pt x="331" y="5"/>
                    <a:pt x="332" y="7"/>
                  </a:cubicBezTo>
                  <a:cubicBezTo>
                    <a:pt x="334" y="9"/>
                    <a:pt x="336" y="12"/>
                    <a:pt x="336" y="15"/>
                  </a:cubicBezTo>
                  <a:cubicBezTo>
                    <a:pt x="336" y="18"/>
                    <a:pt x="334" y="21"/>
                    <a:pt x="333" y="22"/>
                  </a:cubicBezTo>
                  <a:cubicBezTo>
                    <a:pt x="331" y="24"/>
                    <a:pt x="328" y="25"/>
                    <a:pt x="325" y="25"/>
                  </a:cubicBezTo>
                  <a:cubicBezTo>
                    <a:pt x="243" y="25"/>
                    <a:pt x="243" y="25"/>
                    <a:pt x="243" y="25"/>
                  </a:cubicBezTo>
                  <a:cubicBezTo>
                    <a:pt x="240" y="25"/>
                    <a:pt x="237" y="24"/>
                    <a:pt x="235" y="22"/>
                  </a:cubicBezTo>
                  <a:cubicBezTo>
                    <a:pt x="234" y="21"/>
                    <a:pt x="233" y="18"/>
                    <a:pt x="233" y="15"/>
                  </a:cubicBezTo>
                  <a:cubicBezTo>
                    <a:pt x="233" y="12"/>
                    <a:pt x="234" y="9"/>
                    <a:pt x="236" y="7"/>
                  </a:cubicBezTo>
                  <a:cubicBezTo>
                    <a:pt x="237" y="5"/>
                    <a:pt x="240" y="3"/>
                    <a:pt x="243" y="3"/>
                  </a:cubicBezTo>
                  <a:lnTo>
                    <a:pt x="243" y="2"/>
                  </a:lnTo>
                  <a:close/>
                </a:path>
              </a:pathLst>
            </a:custGeom>
            <a:solidFill>
              <a:srgbClr val="071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09" name="PA_任意多边形 341"/>
            <p:cNvSpPr>
              <a:spLocks/>
            </p:cNvSpPr>
            <p:nvPr>
              <p:custDataLst>
                <p:tags r:id="rId123"/>
              </p:custDataLst>
            </p:nvPr>
          </p:nvSpPr>
          <p:spPr bwMode="auto">
            <a:xfrm>
              <a:off x="798513" y="5370513"/>
              <a:ext cx="246063" cy="247650"/>
            </a:xfrm>
            <a:custGeom>
              <a:avLst/>
              <a:gdLst>
                <a:gd name="T0" fmla="*/ 103 w 103"/>
                <a:gd name="T1" fmla="*/ 53 h 104"/>
                <a:gd name="T2" fmla="*/ 91 w 103"/>
                <a:gd name="T3" fmla="*/ 36 h 104"/>
                <a:gd name="T4" fmla="*/ 88 w 103"/>
                <a:gd name="T5" fmla="*/ 16 h 104"/>
                <a:gd name="T6" fmla="*/ 68 w 103"/>
                <a:gd name="T7" fmla="*/ 13 h 104"/>
                <a:gd name="T8" fmla="*/ 52 w 103"/>
                <a:gd name="T9" fmla="*/ 0 h 104"/>
                <a:gd name="T10" fmla="*/ 36 w 103"/>
                <a:gd name="T11" fmla="*/ 13 h 104"/>
                <a:gd name="T12" fmla="*/ 15 w 103"/>
                <a:gd name="T13" fmla="*/ 15 h 104"/>
                <a:gd name="T14" fmla="*/ 13 w 103"/>
                <a:gd name="T15" fmla="*/ 35 h 104"/>
                <a:gd name="T16" fmla="*/ 0 w 103"/>
                <a:gd name="T17" fmla="*/ 51 h 104"/>
                <a:gd name="T18" fmla="*/ 12 w 103"/>
                <a:gd name="T19" fmla="*/ 67 h 104"/>
                <a:gd name="T20" fmla="*/ 14 w 103"/>
                <a:gd name="T21" fmla="*/ 88 h 104"/>
                <a:gd name="T22" fmla="*/ 35 w 103"/>
                <a:gd name="T23" fmla="*/ 91 h 104"/>
                <a:gd name="T24" fmla="*/ 51 w 103"/>
                <a:gd name="T25" fmla="*/ 104 h 104"/>
                <a:gd name="T26" fmla="*/ 67 w 103"/>
                <a:gd name="T27" fmla="*/ 91 h 104"/>
                <a:gd name="T28" fmla="*/ 88 w 103"/>
                <a:gd name="T29" fmla="*/ 89 h 104"/>
                <a:gd name="T30" fmla="*/ 90 w 103"/>
                <a:gd name="T31" fmla="*/ 69 h 104"/>
                <a:gd name="T32" fmla="*/ 103 w 103"/>
                <a:gd name="T33" fmla="*/ 53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3" h="104">
                  <a:moveTo>
                    <a:pt x="103" y="53"/>
                  </a:moveTo>
                  <a:cubicBezTo>
                    <a:pt x="103" y="45"/>
                    <a:pt x="98" y="38"/>
                    <a:pt x="91" y="36"/>
                  </a:cubicBezTo>
                  <a:cubicBezTo>
                    <a:pt x="95" y="30"/>
                    <a:pt x="94" y="21"/>
                    <a:pt x="88" y="16"/>
                  </a:cubicBezTo>
                  <a:cubicBezTo>
                    <a:pt x="83" y="10"/>
                    <a:pt x="75" y="10"/>
                    <a:pt x="68" y="13"/>
                  </a:cubicBezTo>
                  <a:cubicBezTo>
                    <a:pt x="67" y="6"/>
                    <a:pt x="60" y="0"/>
                    <a:pt x="52" y="0"/>
                  </a:cubicBezTo>
                  <a:cubicBezTo>
                    <a:pt x="44" y="0"/>
                    <a:pt x="38" y="6"/>
                    <a:pt x="36" y="13"/>
                  </a:cubicBezTo>
                  <a:cubicBezTo>
                    <a:pt x="30" y="9"/>
                    <a:pt x="21" y="9"/>
                    <a:pt x="15" y="15"/>
                  </a:cubicBezTo>
                  <a:cubicBezTo>
                    <a:pt x="10" y="20"/>
                    <a:pt x="9" y="29"/>
                    <a:pt x="13" y="35"/>
                  </a:cubicBezTo>
                  <a:cubicBezTo>
                    <a:pt x="5" y="37"/>
                    <a:pt x="0" y="43"/>
                    <a:pt x="0" y="51"/>
                  </a:cubicBezTo>
                  <a:cubicBezTo>
                    <a:pt x="0" y="59"/>
                    <a:pt x="5" y="66"/>
                    <a:pt x="12" y="67"/>
                  </a:cubicBezTo>
                  <a:cubicBezTo>
                    <a:pt x="8" y="74"/>
                    <a:pt x="9" y="83"/>
                    <a:pt x="14" y="88"/>
                  </a:cubicBezTo>
                  <a:cubicBezTo>
                    <a:pt x="20" y="94"/>
                    <a:pt x="28" y="94"/>
                    <a:pt x="35" y="91"/>
                  </a:cubicBezTo>
                  <a:cubicBezTo>
                    <a:pt x="36" y="98"/>
                    <a:pt x="43" y="104"/>
                    <a:pt x="51" y="104"/>
                  </a:cubicBezTo>
                  <a:cubicBezTo>
                    <a:pt x="59" y="104"/>
                    <a:pt x="65" y="98"/>
                    <a:pt x="67" y="91"/>
                  </a:cubicBezTo>
                  <a:cubicBezTo>
                    <a:pt x="73" y="95"/>
                    <a:pt x="82" y="95"/>
                    <a:pt x="88" y="89"/>
                  </a:cubicBezTo>
                  <a:cubicBezTo>
                    <a:pt x="93" y="83"/>
                    <a:pt x="94" y="75"/>
                    <a:pt x="90" y="69"/>
                  </a:cubicBezTo>
                  <a:cubicBezTo>
                    <a:pt x="98" y="67"/>
                    <a:pt x="103" y="61"/>
                    <a:pt x="103" y="53"/>
                  </a:cubicBezTo>
                  <a:close/>
                </a:path>
              </a:pathLst>
            </a:custGeom>
            <a:solidFill>
              <a:srgbClr val="F2DB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10" name="PA_任意多边形 342"/>
            <p:cNvSpPr>
              <a:spLocks/>
            </p:cNvSpPr>
            <p:nvPr>
              <p:custDataLst>
                <p:tags r:id="rId124"/>
              </p:custDataLst>
            </p:nvPr>
          </p:nvSpPr>
          <p:spPr bwMode="auto">
            <a:xfrm>
              <a:off x="793750" y="5367338"/>
              <a:ext cx="255588" cy="254000"/>
            </a:xfrm>
            <a:custGeom>
              <a:avLst/>
              <a:gdLst>
                <a:gd name="T0" fmla="*/ 107 w 107"/>
                <a:gd name="T1" fmla="*/ 54 h 106"/>
                <a:gd name="T2" fmla="*/ 93 w 107"/>
                <a:gd name="T3" fmla="*/ 37 h 106"/>
                <a:gd name="T4" fmla="*/ 97 w 107"/>
                <a:gd name="T5" fmla="*/ 29 h 106"/>
                <a:gd name="T6" fmla="*/ 79 w 107"/>
                <a:gd name="T7" fmla="*/ 10 h 106"/>
                <a:gd name="T8" fmla="*/ 70 w 107"/>
                <a:gd name="T9" fmla="*/ 14 h 106"/>
                <a:gd name="T10" fmla="*/ 54 w 107"/>
                <a:gd name="T11" fmla="*/ 0 h 106"/>
                <a:gd name="T12" fmla="*/ 38 w 107"/>
                <a:gd name="T13" fmla="*/ 14 h 106"/>
                <a:gd name="T14" fmla="*/ 29 w 107"/>
                <a:gd name="T15" fmla="*/ 10 h 106"/>
                <a:gd name="T16" fmla="*/ 11 w 107"/>
                <a:gd name="T17" fmla="*/ 28 h 106"/>
                <a:gd name="T18" fmla="*/ 15 w 107"/>
                <a:gd name="T19" fmla="*/ 36 h 106"/>
                <a:gd name="T20" fmla="*/ 0 w 107"/>
                <a:gd name="T21" fmla="*/ 52 h 106"/>
                <a:gd name="T22" fmla="*/ 14 w 107"/>
                <a:gd name="T23" fmla="*/ 68 h 106"/>
                <a:gd name="T24" fmla="*/ 10 w 107"/>
                <a:gd name="T25" fmla="*/ 77 h 106"/>
                <a:gd name="T26" fmla="*/ 28 w 107"/>
                <a:gd name="T27" fmla="*/ 95 h 106"/>
                <a:gd name="T28" fmla="*/ 37 w 107"/>
                <a:gd name="T29" fmla="*/ 92 h 106"/>
                <a:gd name="T30" fmla="*/ 53 w 107"/>
                <a:gd name="T31" fmla="*/ 106 h 106"/>
                <a:gd name="T32" fmla="*/ 69 w 107"/>
                <a:gd name="T33" fmla="*/ 92 h 106"/>
                <a:gd name="T34" fmla="*/ 78 w 107"/>
                <a:gd name="T35" fmla="*/ 96 h 106"/>
                <a:gd name="T36" fmla="*/ 96 w 107"/>
                <a:gd name="T37" fmla="*/ 78 h 106"/>
                <a:gd name="T38" fmla="*/ 92 w 107"/>
                <a:gd name="T39" fmla="*/ 70 h 106"/>
                <a:gd name="T40" fmla="*/ 107 w 107"/>
                <a:gd name="T41" fmla="*/ 54 h 106"/>
                <a:gd name="T42" fmla="*/ 104 w 107"/>
                <a:gd name="T43" fmla="*/ 54 h 106"/>
                <a:gd name="T44" fmla="*/ 90 w 107"/>
                <a:gd name="T45" fmla="*/ 69 h 106"/>
                <a:gd name="T46" fmla="*/ 93 w 107"/>
                <a:gd name="T47" fmla="*/ 78 h 106"/>
                <a:gd name="T48" fmla="*/ 78 w 107"/>
                <a:gd name="T49" fmla="*/ 93 h 106"/>
                <a:gd name="T50" fmla="*/ 68 w 107"/>
                <a:gd name="T51" fmla="*/ 90 h 106"/>
                <a:gd name="T52" fmla="*/ 53 w 107"/>
                <a:gd name="T53" fmla="*/ 103 h 106"/>
                <a:gd name="T54" fmla="*/ 38 w 107"/>
                <a:gd name="T55" fmla="*/ 89 h 106"/>
                <a:gd name="T56" fmla="*/ 28 w 107"/>
                <a:gd name="T57" fmla="*/ 92 h 106"/>
                <a:gd name="T58" fmla="*/ 13 w 107"/>
                <a:gd name="T59" fmla="*/ 77 h 106"/>
                <a:gd name="T60" fmla="*/ 17 w 107"/>
                <a:gd name="T61" fmla="*/ 67 h 106"/>
                <a:gd name="T62" fmla="*/ 3 w 107"/>
                <a:gd name="T63" fmla="*/ 52 h 106"/>
                <a:gd name="T64" fmla="*/ 17 w 107"/>
                <a:gd name="T65" fmla="*/ 37 h 106"/>
                <a:gd name="T66" fmla="*/ 14 w 107"/>
                <a:gd name="T67" fmla="*/ 28 h 106"/>
                <a:gd name="T68" fmla="*/ 29 w 107"/>
                <a:gd name="T69" fmla="*/ 13 h 106"/>
                <a:gd name="T70" fmla="*/ 39 w 107"/>
                <a:gd name="T71" fmla="*/ 16 h 106"/>
                <a:gd name="T72" fmla="*/ 54 w 107"/>
                <a:gd name="T73" fmla="*/ 3 h 106"/>
                <a:gd name="T74" fmla="*/ 69 w 107"/>
                <a:gd name="T75" fmla="*/ 17 h 106"/>
                <a:gd name="T76" fmla="*/ 79 w 107"/>
                <a:gd name="T77" fmla="*/ 13 h 106"/>
                <a:gd name="T78" fmla="*/ 94 w 107"/>
                <a:gd name="T79" fmla="*/ 29 h 106"/>
                <a:gd name="T80" fmla="*/ 90 w 107"/>
                <a:gd name="T81" fmla="*/ 38 h 106"/>
                <a:gd name="T82" fmla="*/ 104 w 107"/>
                <a:gd name="T83" fmla="*/ 54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7" h="106">
                  <a:moveTo>
                    <a:pt x="105" y="54"/>
                  </a:moveTo>
                  <a:cubicBezTo>
                    <a:pt x="107" y="54"/>
                    <a:pt x="107" y="54"/>
                    <a:pt x="107" y="54"/>
                  </a:cubicBezTo>
                  <a:cubicBezTo>
                    <a:pt x="107" y="45"/>
                    <a:pt x="101" y="38"/>
                    <a:pt x="93" y="36"/>
                  </a:cubicBezTo>
                  <a:cubicBezTo>
                    <a:pt x="93" y="37"/>
                    <a:pt x="93" y="37"/>
                    <a:pt x="93" y="37"/>
                  </a:cubicBezTo>
                  <a:cubicBezTo>
                    <a:pt x="94" y="38"/>
                    <a:pt x="94" y="38"/>
                    <a:pt x="94" y="38"/>
                  </a:cubicBezTo>
                  <a:cubicBezTo>
                    <a:pt x="96" y="35"/>
                    <a:pt x="97" y="32"/>
                    <a:pt x="97" y="29"/>
                  </a:cubicBezTo>
                  <a:cubicBezTo>
                    <a:pt x="97" y="24"/>
                    <a:pt x="95" y="19"/>
                    <a:pt x="92" y="16"/>
                  </a:cubicBezTo>
                  <a:cubicBezTo>
                    <a:pt x="88" y="12"/>
                    <a:pt x="83" y="10"/>
                    <a:pt x="79" y="10"/>
                  </a:cubicBezTo>
                  <a:cubicBezTo>
                    <a:pt x="76" y="10"/>
                    <a:pt x="72" y="11"/>
                    <a:pt x="70" y="13"/>
                  </a:cubicBezTo>
                  <a:cubicBezTo>
                    <a:pt x="70" y="14"/>
                    <a:pt x="70" y="14"/>
                    <a:pt x="70" y="14"/>
                  </a:cubicBezTo>
                  <a:cubicBezTo>
                    <a:pt x="72" y="14"/>
                    <a:pt x="72" y="14"/>
                    <a:pt x="72" y="14"/>
                  </a:cubicBezTo>
                  <a:cubicBezTo>
                    <a:pt x="70" y="6"/>
                    <a:pt x="63" y="0"/>
                    <a:pt x="54" y="0"/>
                  </a:cubicBezTo>
                  <a:cubicBezTo>
                    <a:pt x="46" y="0"/>
                    <a:pt x="39" y="6"/>
                    <a:pt x="37" y="13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9" y="12"/>
                    <a:pt x="39" y="12"/>
                    <a:pt x="39" y="12"/>
                  </a:cubicBezTo>
                  <a:cubicBezTo>
                    <a:pt x="36" y="11"/>
                    <a:pt x="32" y="10"/>
                    <a:pt x="29" y="10"/>
                  </a:cubicBezTo>
                  <a:cubicBezTo>
                    <a:pt x="24" y="10"/>
                    <a:pt x="20" y="11"/>
                    <a:pt x="16" y="15"/>
                  </a:cubicBezTo>
                  <a:cubicBezTo>
                    <a:pt x="13" y="18"/>
                    <a:pt x="11" y="23"/>
                    <a:pt x="11" y="28"/>
                  </a:cubicBezTo>
                  <a:cubicBezTo>
                    <a:pt x="11" y="31"/>
                    <a:pt x="12" y="34"/>
                    <a:pt x="13" y="37"/>
                  </a:cubicBezTo>
                  <a:cubicBezTo>
                    <a:pt x="15" y="36"/>
                    <a:pt x="15" y="36"/>
                    <a:pt x="15" y="36"/>
                  </a:cubicBezTo>
                  <a:cubicBezTo>
                    <a:pt x="14" y="35"/>
                    <a:pt x="14" y="35"/>
                    <a:pt x="14" y="35"/>
                  </a:cubicBezTo>
                  <a:cubicBezTo>
                    <a:pt x="6" y="36"/>
                    <a:pt x="0" y="44"/>
                    <a:pt x="0" y="52"/>
                  </a:cubicBezTo>
                  <a:cubicBezTo>
                    <a:pt x="0" y="61"/>
                    <a:pt x="6" y="68"/>
                    <a:pt x="14" y="70"/>
                  </a:cubicBezTo>
                  <a:cubicBezTo>
                    <a:pt x="14" y="68"/>
                    <a:pt x="14" y="68"/>
                    <a:pt x="14" y="68"/>
                  </a:cubicBezTo>
                  <a:cubicBezTo>
                    <a:pt x="13" y="68"/>
                    <a:pt x="13" y="68"/>
                    <a:pt x="13" y="68"/>
                  </a:cubicBezTo>
                  <a:cubicBezTo>
                    <a:pt x="11" y="71"/>
                    <a:pt x="10" y="74"/>
                    <a:pt x="10" y="77"/>
                  </a:cubicBezTo>
                  <a:cubicBezTo>
                    <a:pt x="10" y="82"/>
                    <a:pt x="12" y="87"/>
                    <a:pt x="15" y="90"/>
                  </a:cubicBezTo>
                  <a:cubicBezTo>
                    <a:pt x="19" y="94"/>
                    <a:pt x="24" y="95"/>
                    <a:pt x="28" y="95"/>
                  </a:cubicBezTo>
                  <a:cubicBezTo>
                    <a:pt x="31" y="95"/>
                    <a:pt x="35" y="95"/>
                    <a:pt x="37" y="93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5" y="92"/>
                    <a:pt x="35" y="92"/>
                    <a:pt x="35" y="92"/>
                  </a:cubicBezTo>
                  <a:cubicBezTo>
                    <a:pt x="37" y="100"/>
                    <a:pt x="44" y="106"/>
                    <a:pt x="53" y="106"/>
                  </a:cubicBezTo>
                  <a:cubicBezTo>
                    <a:pt x="61" y="106"/>
                    <a:pt x="68" y="100"/>
                    <a:pt x="70" y="93"/>
                  </a:cubicBezTo>
                  <a:cubicBezTo>
                    <a:pt x="69" y="92"/>
                    <a:pt x="69" y="92"/>
                    <a:pt x="69" y="92"/>
                  </a:cubicBezTo>
                  <a:cubicBezTo>
                    <a:pt x="68" y="93"/>
                    <a:pt x="68" y="93"/>
                    <a:pt x="68" y="93"/>
                  </a:cubicBezTo>
                  <a:cubicBezTo>
                    <a:pt x="71" y="95"/>
                    <a:pt x="74" y="96"/>
                    <a:pt x="78" y="96"/>
                  </a:cubicBezTo>
                  <a:cubicBezTo>
                    <a:pt x="83" y="96"/>
                    <a:pt x="87" y="95"/>
                    <a:pt x="91" y="91"/>
                  </a:cubicBezTo>
                  <a:cubicBezTo>
                    <a:pt x="94" y="88"/>
                    <a:pt x="96" y="83"/>
                    <a:pt x="96" y="78"/>
                  </a:cubicBezTo>
                  <a:cubicBezTo>
                    <a:pt x="96" y="75"/>
                    <a:pt x="95" y="72"/>
                    <a:pt x="93" y="69"/>
                  </a:cubicBezTo>
                  <a:cubicBezTo>
                    <a:pt x="92" y="70"/>
                    <a:pt x="92" y="70"/>
                    <a:pt x="92" y="70"/>
                  </a:cubicBezTo>
                  <a:cubicBezTo>
                    <a:pt x="92" y="71"/>
                    <a:pt x="92" y="71"/>
                    <a:pt x="92" y="71"/>
                  </a:cubicBezTo>
                  <a:cubicBezTo>
                    <a:pt x="101" y="69"/>
                    <a:pt x="107" y="62"/>
                    <a:pt x="107" y="54"/>
                  </a:cubicBezTo>
                  <a:cubicBezTo>
                    <a:pt x="105" y="54"/>
                    <a:pt x="105" y="54"/>
                    <a:pt x="105" y="54"/>
                  </a:cubicBezTo>
                  <a:cubicBezTo>
                    <a:pt x="104" y="54"/>
                    <a:pt x="104" y="54"/>
                    <a:pt x="104" y="54"/>
                  </a:cubicBezTo>
                  <a:cubicBezTo>
                    <a:pt x="104" y="61"/>
                    <a:pt x="99" y="67"/>
                    <a:pt x="92" y="68"/>
                  </a:cubicBezTo>
                  <a:cubicBezTo>
                    <a:pt x="90" y="69"/>
                    <a:pt x="90" y="69"/>
                    <a:pt x="90" y="69"/>
                  </a:cubicBezTo>
                  <a:cubicBezTo>
                    <a:pt x="91" y="71"/>
                    <a:pt x="91" y="71"/>
                    <a:pt x="91" y="71"/>
                  </a:cubicBezTo>
                  <a:cubicBezTo>
                    <a:pt x="92" y="73"/>
                    <a:pt x="93" y="76"/>
                    <a:pt x="93" y="78"/>
                  </a:cubicBezTo>
                  <a:cubicBezTo>
                    <a:pt x="93" y="82"/>
                    <a:pt x="92" y="86"/>
                    <a:pt x="89" y="89"/>
                  </a:cubicBezTo>
                  <a:cubicBezTo>
                    <a:pt x="86" y="92"/>
                    <a:pt x="82" y="93"/>
                    <a:pt x="78" y="93"/>
                  </a:cubicBezTo>
                  <a:cubicBezTo>
                    <a:pt x="75" y="93"/>
                    <a:pt x="72" y="93"/>
                    <a:pt x="70" y="91"/>
                  </a:cubicBezTo>
                  <a:cubicBezTo>
                    <a:pt x="68" y="90"/>
                    <a:pt x="68" y="90"/>
                    <a:pt x="68" y="90"/>
                  </a:cubicBezTo>
                  <a:cubicBezTo>
                    <a:pt x="67" y="92"/>
                    <a:pt x="67" y="92"/>
                    <a:pt x="67" y="92"/>
                  </a:cubicBezTo>
                  <a:cubicBezTo>
                    <a:pt x="66" y="98"/>
                    <a:pt x="60" y="103"/>
                    <a:pt x="53" y="103"/>
                  </a:cubicBezTo>
                  <a:cubicBezTo>
                    <a:pt x="46" y="103"/>
                    <a:pt x="40" y="98"/>
                    <a:pt x="38" y="91"/>
                  </a:cubicBezTo>
                  <a:cubicBezTo>
                    <a:pt x="38" y="89"/>
                    <a:pt x="38" y="89"/>
                    <a:pt x="38" y="89"/>
                  </a:cubicBezTo>
                  <a:cubicBezTo>
                    <a:pt x="36" y="90"/>
                    <a:pt x="36" y="90"/>
                    <a:pt x="36" y="90"/>
                  </a:cubicBezTo>
                  <a:cubicBezTo>
                    <a:pt x="33" y="92"/>
                    <a:pt x="31" y="92"/>
                    <a:pt x="28" y="92"/>
                  </a:cubicBezTo>
                  <a:cubicBezTo>
                    <a:pt x="24" y="92"/>
                    <a:pt x="20" y="91"/>
                    <a:pt x="18" y="88"/>
                  </a:cubicBezTo>
                  <a:cubicBezTo>
                    <a:pt x="15" y="85"/>
                    <a:pt x="13" y="81"/>
                    <a:pt x="13" y="77"/>
                  </a:cubicBezTo>
                  <a:cubicBezTo>
                    <a:pt x="13" y="75"/>
                    <a:pt x="14" y="72"/>
                    <a:pt x="15" y="69"/>
                  </a:cubicBezTo>
                  <a:cubicBezTo>
                    <a:pt x="17" y="67"/>
                    <a:pt x="17" y="67"/>
                    <a:pt x="17" y="67"/>
                  </a:cubicBezTo>
                  <a:cubicBezTo>
                    <a:pt x="15" y="67"/>
                    <a:pt x="15" y="67"/>
                    <a:pt x="15" y="67"/>
                  </a:cubicBezTo>
                  <a:cubicBezTo>
                    <a:pt x="8" y="65"/>
                    <a:pt x="3" y="59"/>
                    <a:pt x="3" y="52"/>
                  </a:cubicBezTo>
                  <a:cubicBezTo>
                    <a:pt x="3" y="45"/>
                    <a:pt x="8" y="39"/>
                    <a:pt x="15" y="38"/>
                  </a:cubicBezTo>
                  <a:cubicBezTo>
                    <a:pt x="17" y="37"/>
                    <a:pt x="17" y="37"/>
                    <a:pt x="17" y="37"/>
                  </a:cubicBezTo>
                  <a:cubicBezTo>
                    <a:pt x="16" y="35"/>
                    <a:pt x="16" y="35"/>
                    <a:pt x="16" y="35"/>
                  </a:cubicBezTo>
                  <a:cubicBezTo>
                    <a:pt x="15" y="33"/>
                    <a:pt x="14" y="30"/>
                    <a:pt x="14" y="28"/>
                  </a:cubicBezTo>
                  <a:cubicBezTo>
                    <a:pt x="14" y="24"/>
                    <a:pt x="15" y="20"/>
                    <a:pt x="18" y="17"/>
                  </a:cubicBezTo>
                  <a:cubicBezTo>
                    <a:pt x="21" y="14"/>
                    <a:pt x="25" y="13"/>
                    <a:pt x="29" y="13"/>
                  </a:cubicBezTo>
                  <a:cubicBezTo>
                    <a:pt x="32" y="13"/>
                    <a:pt x="35" y="13"/>
                    <a:pt x="37" y="15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4"/>
                    <a:pt x="39" y="14"/>
                    <a:pt x="39" y="14"/>
                  </a:cubicBezTo>
                  <a:cubicBezTo>
                    <a:pt x="41" y="8"/>
                    <a:pt x="47" y="3"/>
                    <a:pt x="54" y="3"/>
                  </a:cubicBezTo>
                  <a:cubicBezTo>
                    <a:pt x="61" y="3"/>
                    <a:pt x="67" y="8"/>
                    <a:pt x="69" y="15"/>
                  </a:cubicBezTo>
                  <a:cubicBezTo>
                    <a:pt x="69" y="17"/>
                    <a:pt x="69" y="17"/>
                    <a:pt x="69" y="17"/>
                  </a:cubicBezTo>
                  <a:cubicBezTo>
                    <a:pt x="71" y="16"/>
                    <a:pt x="71" y="16"/>
                    <a:pt x="71" y="16"/>
                  </a:cubicBezTo>
                  <a:cubicBezTo>
                    <a:pt x="73" y="14"/>
                    <a:pt x="76" y="13"/>
                    <a:pt x="79" y="13"/>
                  </a:cubicBezTo>
                  <a:cubicBezTo>
                    <a:pt x="83" y="13"/>
                    <a:pt x="86" y="15"/>
                    <a:pt x="89" y="18"/>
                  </a:cubicBezTo>
                  <a:cubicBezTo>
                    <a:pt x="92" y="21"/>
                    <a:pt x="94" y="25"/>
                    <a:pt x="94" y="29"/>
                  </a:cubicBezTo>
                  <a:cubicBezTo>
                    <a:pt x="94" y="31"/>
                    <a:pt x="93" y="34"/>
                    <a:pt x="91" y="37"/>
                  </a:cubicBezTo>
                  <a:cubicBezTo>
                    <a:pt x="90" y="38"/>
                    <a:pt x="90" y="38"/>
                    <a:pt x="90" y="38"/>
                  </a:cubicBezTo>
                  <a:cubicBezTo>
                    <a:pt x="92" y="39"/>
                    <a:pt x="92" y="39"/>
                    <a:pt x="92" y="39"/>
                  </a:cubicBezTo>
                  <a:cubicBezTo>
                    <a:pt x="99" y="41"/>
                    <a:pt x="104" y="47"/>
                    <a:pt x="104" y="54"/>
                  </a:cubicBezTo>
                  <a:lnTo>
                    <a:pt x="105" y="54"/>
                  </a:lnTo>
                  <a:close/>
                </a:path>
              </a:pathLst>
            </a:custGeom>
            <a:solidFill>
              <a:srgbClr val="071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11" name="PA_矩形 343"/>
            <p:cNvSpPr>
              <a:spLocks noChangeArrowheads="1"/>
            </p:cNvSpPr>
            <p:nvPr>
              <p:custDataLst>
                <p:tags r:id="rId125"/>
              </p:custDataLst>
            </p:nvPr>
          </p:nvSpPr>
          <p:spPr bwMode="auto">
            <a:xfrm>
              <a:off x="917575" y="5429250"/>
              <a:ext cx="7938" cy="33338"/>
            </a:xfrm>
            <a:prstGeom prst="rect">
              <a:avLst/>
            </a:prstGeom>
            <a:solidFill>
              <a:srgbClr val="E400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12" name="PA_任意多边形 344"/>
            <p:cNvSpPr>
              <a:spLocks/>
            </p:cNvSpPr>
            <p:nvPr>
              <p:custDataLst>
                <p:tags r:id="rId126"/>
              </p:custDataLst>
            </p:nvPr>
          </p:nvSpPr>
          <p:spPr bwMode="auto">
            <a:xfrm>
              <a:off x="869950" y="5446713"/>
              <a:ext cx="31750" cy="28575"/>
            </a:xfrm>
            <a:custGeom>
              <a:avLst/>
              <a:gdLst>
                <a:gd name="T0" fmla="*/ 20 w 20"/>
                <a:gd name="T1" fmla="*/ 15 h 18"/>
                <a:gd name="T2" fmla="*/ 17 w 20"/>
                <a:gd name="T3" fmla="*/ 18 h 18"/>
                <a:gd name="T4" fmla="*/ 0 w 20"/>
                <a:gd name="T5" fmla="*/ 3 h 18"/>
                <a:gd name="T6" fmla="*/ 5 w 20"/>
                <a:gd name="T7" fmla="*/ 0 h 18"/>
                <a:gd name="T8" fmla="*/ 20 w 20"/>
                <a:gd name="T9" fmla="*/ 15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18">
                  <a:moveTo>
                    <a:pt x="20" y="15"/>
                  </a:moveTo>
                  <a:lnTo>
                    <a:pt x="17" y="18"/>
                  </a:lnTo>
                  <a:lnTo>
                    <a:pt x="0" y="3"/>
                  </a:lnTo>
                  <a:lnTo>
                    <a:pt x="5" y="0"/>
                  </a:lnTo>
                  <a:lnTo>
                    <a:pt x="20" y="15"/>
                  </a:lnTo>
                  <a:close/>
                </a:path>
              </a:pathLst>
            </a:custGeom>
            <a:solidFill>
              <a:srgbClr val="E400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13" name="PA_矩形 345"/>
            <p:cNvSpPr>
              <a:spLocks noChangeArrowheads="1"/>
            </p:cNvSpPr>
            <p:nvPr>
              <p:custDataLst>
                <p:tags r:id="rId127"/>
              </p:custDataLst>
            </p:nvPr>
          </p:nvSpPr>
          <p:spPr bwMode="auto">
            <a:xfrm>
              <a:off x="854075" y="5491163"/>
              <a:ext cx="34925" cy="9525"/>
            </a:xfrm>
            <a:prstGeom prst="rect">
              <a:avLst/>
            </a:prstGeom>
            <a:solidFill>
              <a:srgbClr val="E400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14" name="PA_任意多边形 346"/>
            <p:cNvSpPr>
              <a:spLocks/>
            </p:cNvSpPr>
            <p:nvPr>
              <p:custDataLst>
                <p:tags r:id="rId128"/>
              </p:custDataLst>
            </p:nvPr>
          </p:nvSpPr>
          <p:spPr bwMode="auto">
            <a:xfrm>
              <a:off x="869950" y="5514975"/>
              <a:ext cx="31750" cy="31750"/>
            </a:xfrm>
            <a:custGeom>
              <a:avLst/>
              <a:gdLst>
                <a:gd name="T0" fmla="*/ 17 w 20"/>
                <a:gd name="T1" fmla="*/ 0 h 20"/>
                <a:gd name="T2" fmla="*/ 20 w 20"/>
                <a:gd name="T3" fmla="*/ 5 h 20"/>
                <a:gd name="T4" fmla="*/ 5 w 20"/>
                <a:gd name="T5" fmla="*/ 20 h 20"/>
                <a:gd name="T6" fmla="*/ 0 w 20"/>
                <a:gd name="T7" fmla="*/ 17 h 20"/>
                <a:gd name="T8" fmla="*/ 17 w 20"/>
                <a:gd name="T9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20">
                  <a:moveTo>
                    <a:pt x="17" y="0"/>
                  </a:moveTo>
                  <a:lnTo>
                    <a:pt x="20" y="5"/>
                  </a:lnTo>
                  <a:lnTo>
                    <a:pt x="5" y="20"/>
                  </a:lnTo>
                  <a:lnTo>
                    <a:pt x="0" y="17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E400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15" name="PA_矩形 347"/>
            <p:cNvSpPr>
              <a:spLocks noChangeArrowheads="1"/>
            </p:cNvSpPr>
            <p:nvPr>
              <p:custDataLst>
                <p:tags r:id="rId129"/>
              </p:custDataLst>
            </p:nvPr>
          </p:nvSpPr>
          <p:spPr bwMode="auto">
            <a:xfrm>
              <a:off x="917575" y="5527675"/>
              <a:ext cx="7938" cy="36513"/>
            </a:xfrm>
            <a:prstGeom prst="rect">
              <a:avLst/>
            </a:prstGeom>
            <a:solidFill>
              <a:srgbClr val="E400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16" name="PA_任意多边形 348"/>
            <p:cNvSpPr>
              <a:spLocks/>
            </p:cNvSpPr>
            <p:nvPr>
              <p:custDataLst>
                <p:tags r:id="rId130"/>
              </p:custDataLst>
            </p:nvPr>
          </p:nvSpPr>
          <p:spPr bwMode="auto">
            <a:xfrm>
              <a:off x="941388" y="5514975"/>
              <a:ext cx="31750" cy="31750"/>
            </a:xfrm>
            <a:custGeom>
              <a:avLst/>
              <a:gdLst>
                <a:gd name="T0" fmla="*/ 0 w 20"/>
                <a:gd name="T1" fmla="*/ 5 h 20"/>
                <a:gd name="T2" fmla="*/ 3 w 20"/>
                <a:gd name="T3" fmla="*/ 0 h 20"/>
                <a:gd name="T4" fmla="*/ 20 w 20"/>
                <a:gd name="T5" fmla="*/ 17 h 20"/>
                <a:gd name="T6" fmla="*/ 15 w 20"/>
                <a:gd name="T7" fmla="*/ 20 h 20"/>
                <a:gd name="T8" fmla="*/ 0 w 20"/>
                <a:gd name="T9" fmla="*/ 5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20">
                  <a:moveTo>
                    <a:pt x="0" y="5"/>
                  </a:moveTo>
                  <a:lnTo>
                    <a:pt x="3" y="0"/>
                  </a:lnTo>
                  <a:lnTo>
                    <a:pt x="20" y="17"/>
                  </a:lnTo>
                  <a:lnTo>
                    <a:pt x="15" y="20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E400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17" name="PA_矩形 349"/>
            <p:cNvSpPr>
              <a:spLocks noChangeArrowheads="1"/>
            </p:cNvSpPr>
            <p:nvPr>
              <p:custDataLst>
                <p:tags r:id="rId131"/>
              </p:custDataLst>
            </p:nvPr>
          </p:nvSpPr>
          <p:spPr bwMode="auto">
            <a:xfrm>
              <a:off x="954088" y="5491163"/>
              <a:ext cx="34925" cy="7938"/>
            </a:xfrm>
            <a:prstGeom prst="rect">
              <a:avLst/>
            </a:prstGeom>
            <a:solidFill>
              <a:srgbClr val="E400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18" name="PA_任意多边形 350"/>
            <p:cNvSpPr>
              <a:spLocks/>
            </p:cNvSpPr>
            <p:nvPr>
              <p:custDataLst>
                <p:tags r:id="rId132"/>
              </p:custDataLst>
            </p:nvPr>
          </p:nvSpPr>
          <p:spPr bwMode="auto">
            <a:xfrm>
              <a:off x="941388" y="5446713"/>
              <a:ext cx="31750" cy="28575"/>
            </a:xfrm>
            <a:custGeom>
              <a:avLst/>
              <a:gdLst>
                <a:gd name="T0" fmla="*/ 3 w 20"/>
                <a:gd name="T1" fmla="*/ 18 h 18"/>
                <a:gd name="T2" fmla="*/ 0 w 20"/>
                <a:gd name="T3" fmla="*/ 15 h 18"/>
                <a:gd name="T4" fmla="*/ 15 w 20"/>
                <a:gd name="T5" fmla="*/ 0 h 18"/>
                <a:gd name="T6" fmla="*/ 20 w 20"/>
                <a:gd name="T7" fmla="*/ 3 h 18"/>
                <a:gd name="T8" fmla="*/ 3 w 20"/>
                <a:gd name="T9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18">
                  <a:moveTo>
                    <a:pt x="3" y="18"/>
                  </a:moveTo>
                  <a:lnTo>
                    <a:pt x="0" y="15"/>
                  </a:lnTo>
                  <a:lnTo>
                    <a:pt x="15" y="0"/>
                  </a:lnTo>
                  <a:lnTo>
                    <a:pt x="20" y="3"/>
                  </a:lnTo>
                  <a:lnTo>
                    <a:pt x="3" y="18"/>
                  </a:lnTo>
                  <a:close/>
                </a:path>
              </a:pathLst>
            </a:custGeom>
            <a:solidFill>
              <a:srgbClr val="E400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19" name="PA_任意多边形 351"/>
            <p:cNvSpPr>
              <a:spLocks/>
            </p:cNvSpPr>
            <p:nvPr>
              <p:custDataLst>
                <p:tags r:id="rId133"/>
              </p:custDataLst>
            </p:nvPr>
          </p:nvSpPr>
          <p:spPr bwMode="auto">
            <a:xfrm>
              <a:off x="1182688" y="5759450"/>
              <a:ext cx="184150" cy="184150"/>
            </a:xfrm>
            <a:custGeom>
              <a:avLst/>
              <a:gdLst>
                <a:gd name="T0" fmla="*/ 77 w 77"/>
                <a:gd name="T1" fmla="*/ 39 h 77"/>
                <a:gd name="T2" fmla="*/ 68 w 77"/>
                <a:gd name="T3" fmla="*/ 27 h 77"/>
                <a:gd name="T4" fmla="*/ 66 w 77"/>
                <a:gd name="T5" fmla="*/ 11 h 77"/>
                <a:gd name="T6" fmla="*/ 51 w 77"/>
                <a:gd name="T7" fmla="*/ 9 h 77"/>
                <a:gd name="T8" fmla="*/ 39 w 77"/>
                <a:gd name="T9" fmla="*/ 0 h 77"/>
                <a:gd name="T10" fmla="*/ 27 w 77"/>
                <a:gd name="T11" fmla="*/ 9 h 77"/>
                <a:gd name="T12" fmla="*/ 12 w 77"/>
                <a:gd name="T13" fmla="*/ 10 h 77"/>
                <a:gd name="T14" fmla="*/ 10 w 77"/>
                <a:gd name="T15" fmla="*/ 26 h 77"/>
                <a:gd name="T16" fmla="*/ 0 w 77"/>
                <a:gd name="T17" fmla="*/ 38 h 77"/>
                <a:gd name="T18" fmla="*/ 9 w 77"/>
                <a:gd name="T19" fmla="*/ 50 h 77"/>
                <a:gd name="T20" fmla="*/ 11 w 77"/>
                <a:gd name="T21" fmla="*/ 65 h 77"/>
                <a:gd name="T22" fmla="*/ 26 w 77"/>
                <a:gd name="T23" fmla="*/ 67 h 77"/>
                <a:gd name="T24" fmla="*/ 38 w 77"/>
                <a:gd name="T25" fmla="*/ 77 h 77"/>
                <a:gd name="T26" fmla="*/ 50 w 77"/>
                <a:gd name="T27" fmla="*/ 67 h 77"/>
                <a:gd name="T28" fmla="*/ 66 w 77"/>
                <a:gd name="T29" fmla="*/ 66 h 77"/>
                <a:gd name="T30" fmla="*/ 68 w 77"/>
                <a:gd name="T31" fmla="*/ 51 h 77"/>
                <a:gd name="T32" fmla="*/ 77 w 77"/>
                <a:gd name="T33" fmla="*/ 39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7" h="77">
                  <a:moveTo>
                    <a:pt x="77" y="39"/>
                  </a:moveTo>
                  <a:cubicBezTo>
                    <a:pt x="77" y="33"/>
                    <a:pt x="73" y="28"/>
                    <a:pt x="68" y="27"/>
                  </a:cubicBezTo>
                  <a:cubicBezTo>
                    <a:pt x="71" y="22"/>
                    <a:pt x="70" y="15"/>
                    <a:pt x="66" y="11"/>
                  </a:cubicBezTo>
                  <a:cubicBezTo>
                    <a:pt x="62" y="7"/>
                    <a:pt x="56" y="6"/>
                    <a:pt x="51" y="9"/>
                  </a:cubicBezTo>
                  <a:cubicBezTo>
                    <a:pt x="50" y="4"/>
                    <a:pt x="45" y="0"/>
                    <a:pt x="39" y="0"/>
                  </a:cubicBezTo>
                  <a:cubicBezTo>
                    <a:pt x="33" y="0"/>
                    <a:pt x="29" y="3"/>
                    <a:pt x="27" y="9"/>
                  </a:cubicBezTo>
                  <a:cubicBezTo>
                    <a:pt x="22" y="6"/>
                    <a:pt x="16" y="6"/>
                    <a:pt x="12" y="10"/>
                  </a:cubicBezTo>
                  <a:cubicBezTo>
                    <a:pt x="8" y="15"/>
                    <a:pt x="7" y="21"/>
                    <a:pt x="10" y="26"/>
                  </a:cubicBezTo>
                  <a:cubicBezTo>
                    <a:pt x="4" y="27"/>
                    <a:pt x="0" y="32"/>
                    <a:pt x="0" y="38"/>
                  </a:cubicBezTo>
                  <a:cubicBezTo>
                    <a:pt x="0" y="43"/>
                    <a:pt x="4" y="48"/>
                    <a:pt x="9" y="50"/>
                  </a:cubicBezTo>
                  <a:cubicBezTo>
                    <a:pt x="6" y="54"/>
                    <a:pt x="7" y="61"/>
                    <a:pt x="11" y="65"/>
                  </a:cubicBezTo>
                  <a:cubicBezTo>
                    <a:pt x="15" y="69"/>
                    <a:pt x="21" y="70"/>
                    <a:pt x="26" y="67"/>
                  </a:cubicBezTo>
                  <a:cubicBezTo>
                    <a:pt x="27" y="73"/>
                    <a:pt x="32" y="77"/>
                    <a:pt x="38" y="77"/>
                  </a:cubicBezTo>
                  <a:cubicBezTo>
                    <a:pt x="44" y="77"/>
                    <a:pt x="49" y="73"/>
                    <a:pt x="50" y="67"/>
                  </a:cubicBezTo>
                  <a:cubicBezTo>
                    <a:pt x="55" y="70"/>
                    <a:pt x="61" y="70"/>
                    <a:pt x="66" y="66"/>
                  </a:cubicBezTo>
                  <a:cubicBezTo>
                    <a:pt x="70" y="62"/>
                    <a:pt x="70" y="55"/>
                    <a:pt x="68" y="51"/>
                  </a:cubicBezTo>
                  <a:cubicBezTo>
                    <a:pt x="73" y="49"/>
                    <a:pt x="77" y="44"/>
                    <a:pt x="77" y="39"/>
                  </a:cubicBezTo>
                  <a:close/>
                </a:path>
              </a:pathLst>
            </a:custGeom>
            <a:solidFill>
              <a:srgbClr val="F2DB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20" name="PA_任意多边形 352"/>
            <p:cNvSpPr>
              <a:spLocks/>
            </p:cNvSpPr>
            <p:nvPr>
              <p:custDataLst>
                <p:tags r:id="rId134"/>
              </p:custDataLst>
            </p:nvPr>
          </p:nvSpPr>
          <p:spPr bwMode="auto">
            <a:xfrm>
              <a:off x="1181100" y="5754688"/>
              <a:ext cx="190500" cy="190500"/>
            </a:xfrm>
            <a:custGeom>
              <a:avLst/>
              <a:gdLst>
                <a:gd name="T0" fmla="*/ 80 w 80"/>
                <a:gd name="T1" fmla="*/ 41 h 80"/>
                <a:gd name="T2" fmla="*/ 69 w 80"/>
                <a:gd name="T3" fmla="*/ 29 h 80"/>
                <a:gd name="T4" fmla="*/ 72 w 80"/>
                <a:gd name="T5" fmla="*/ 22 h 80"/>
                <a:gd name="T6" fmla="*/ 59 w 80"/>
                <a:gd name="T7" fmla="*/ 8 h 80"/>
                <a:gd name="T8" fmla="*/ 52 w 80"/>
                <a:gd name="T9" fmla="*/ 11 h 80"/>
                <a:gd name="T10" fmla="*/ 40 w 80"/>
                <a:gd name="T11" fmla="*/ 0 h 80"/>
                <a:gd name="T12" fmla="*/ 28 w 80"/>
                <a:gd name="T13" fmla="*/ 11 h 80"/>
                <a:gd name="T14" fmla="*/ 21 w 80"/>
                <a:gd name="T15" fmla="*/ 7 h 80"/>
                <a:gd name="T16" fmla="*/ 8 w 80"/>
                <a:gd name="T17" fmla="*/ 21 h 80"/>
                <a:gd name="T18" fmla="*/ 11 w 80"/>
                <a:gd name="T19" fmla="*/ 28 h 80"/>
                <a:gd name="T20" fmla="*/ 0 w 80"/>
                <a:gd name="T21" fmla="*/ 40 h 80"/>
                <a:gd name="T22" fmla="*/ 10 w 80"/>
                <a:gd name="T23" fmla="*/ 52 h 80"/>
                <a:gd name="T24" fmla="*/ 7 w 80"/>
                <a:gd name="T25" fmla="*/ 58 h 80"/>
                <a:gd name="T26" fmla="*/ 21 w 80"/>
                <a:gd name="T27" fmla="*/ 72 h 80"/>
                <a:gd name="T28" fmla="*/ 27 w 80"/>
                <a:gd name="T29" fmla="*/ 69 h 80"/>
                <a:gd name="T30" fmla="*/ 39 w 80"/>
                <a:gd name="T31" fmla="*/ 80 h 80"/>
                <a:gd name="T32" fmla="*/ 51 w 80"/>
                <a:gd name="T33" fmla="*/ 69 h 80"/>
                <a:gd name="T34" fmla="*/ 58 w 80"/>
                <a:gd name="T35" fmla="*/ 73 h 80"/>
                <a:gd name="T36" fmla="*/ 72 w 80"/>
                <a:gd name="T37" fmla="*/ 59 h 80"/>
                <a:gd name="T38" fmla="*/ 69 w 80"/>
                <a:gd name="T39" fmla="*/ 53 h 80"/>
                <a:gd name="T40" fmla="*/ 80 w 80"/>
                <a:gd name="T41" fmla="*/ 41 h 80"/>
                <a:gd name="T42" fmla="*/ 77 w 80"/>
                <a:gd name="T43" fmla="*/ 41 h 80"/>
                <a:gd name="T44" fmla="*/ 66 w 80"/>
                <a:gd name="T45" fmla="*/ 52 h 80"/>
                <a:gd name="T46" fmla="*/ 69 w 80"/>
                <a:gd name="T47" fmla="*/ 59 h 80"/>
                <a:gd name="T48" fmla="*/ 58 w 80"/>
                <a:gd name="T49" fmla="*/ 70 h 80"/>
                <a:gd name="T50" fmla="*/ 50 w 80"/>
                <a:gd name="T51" fmla="*/ 67 h 80"/>
                <a:gd name="T52" fmla="*/ 39 w 80"/>
                <a:gd name="T53" fmla="*/ 77 h 80"/>
                <a:gd name="T54" fmla="*/ 28 w 80"/>
                <a:gd name="T55" fmla="*/ 67 h 80"/>
                <a:gd name="T56" fmla="*/ 21 w 80"/>
                <a:gd name="T57" fmla="*/ 69 h 80"/>
                <a:gd name="T58" fmla="*/ 10 w 80"/>
                <a:gd name="T59" fmla="*/ 58 h 80"/>
                <a:gd name="T60" fmla="*/ 13 w 80"/>
                <a:gd name="T61" fmla="*/ 51 h 80"/>
                <a:gd name="T62" fmla="*/ 3 w 80"/>
                <a:gd name="T63" fmla="*/ 40 h 80"/>
                <a:gd name="T64" fmla="*/ 13 w 80"/>
                <a:gd name="T65" fmla="*/ 29 h 80"/>
                <a:gd name="T66" fmla="*/ 11 w 80"/>
                <a:gd name="T67" fmla="*/ 21 h 80"/>
                <a:gd name="T68" fmla="*/ 21 w 80"/>
                <a:gd name="T69" fmla="*/ 10 h 80"/>
                <a:gd name="T70" fmla="*/ 29 w 80"/>
                <a:gd name="T71" fmla="*/ 13 h 80"/>
                <a:gd name="T72" fmla="*/ 40 w 80"/>
                <a:gd name="T73" fmla="*/ 3 h 80"/>
                <a:gd name="T74" fmla="*/ 51 w 80"/>
                <a:gd name="T75" fmla="*/ 14 h 80"/>
                <a:gd name="T76" fmla="*/ 59 w 80"/>
                <a:gd name="T77" fmla="*/ 11 h 80"/>
                <a:gd name="T78" fmla="*/ 69 w 80"/>
                <a:gd name="T79" fmla="*/ 22 h 80"/>
                <a:gd name="T80" fmla="*/ 67 w 80"/>
                <a:gd name="T81" fmla="*/ 29 h 80"/>
                <a:gd name="T82" fmla="*/ 77 w 80"/>
                <a:gd name="T83" fmla="*/ 41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80" h="80">
                  <a:moveTo>
                    <a:pt x="78" y="41"/>
                  </a:moveTo>
                  <a:cubicBezTo>
                    <a:pt x="80" y="41"/>
                    <a:pt x="80" y="41"/>
                    <a:pt x="80" y="41"/>
                  </a:cubicBezTo>
                  <a:cubicBezTo>
                    <a:pt x="80" y="34"/>
                    <a:pt x="75" y="29"/>
                    <a:pt x="69" y="27"/>
                  </a:cubicBezTo>
                  <a:cubicBezTo>
                    <a:pt x="69" y="29"/>
                    <a:pt x="69" y="29"/>
                    <a:pt x="69" y="29"/>
                  </a:cubicBezTo>
                  <a:cubicBezTo>
                    <a:pt x="70" y="29"/>
                    <a:pt x="70" y="29"/>
                    <a:pt x="70" y="29"/>
                  </a:cubicBezTo>
                  <a:cubicBezTo>
                    <a:pt x="72" y="27"/>
                    <a:pt x="72" y="24"/>
                    <a:pt x="72" y="22"/>
                  </a:cubicBezTo>
                  <a:cubicBezTo>
                    <a:pt x="72" y="18"/>
                    <a:pt x="71" y="15"/>
                    <a:pt x="68" y="12"/>
                  </a:cubicBezTo>
                  <a:cubicBezTo>
                    <a:pt x="66" y="9"/>
                    <a:pt x="62" y="8"/>
                    <a:pt x="59" y="8"/>
                  </a:cubicBezTo>
                  <a:cubicBezTo>
                    <a:pt x="56" y="8"/>
                    <a:pt x="54" y="9"/>
                    <a:pt x="51" y="10"/>
                  </a:cubicBezTo>
                  <a:cubicBezTo>
                    <a:pt x="52" y="11"/>
                    <a:pt x="52" y="11"/>
                    <a:pt x="52" y="11"/>
                  </a:cubicBezTo>
                  <a:cubicBezTo>
                    <a:pt x="54" y="11"/>
                    <a:pt x="54" y="11"/>
                    <a:pt x="54" y="11"/>
                  </a:cubicBezTo>
                  <a:cubicBezTo>
                    <a:pt x="52" y="5"/>
                    <a:pt x="47" y="0"/>
                    <a:pt x="40" y="0"/>
                  </a:cubicBezTo>
                  <a:cubicBezTo>
                    <a:pt x="34" y="0"/>
                    <a:pt x="28" y="4"/>
                    <a:pt x="27" y="10"/>
                  </a:cubicBezTo>
                  <a:cubicBezTo>
                    <a:pt x="28" y="11"/>
                    <a:pt x="28" y="11"/>
                    <a:pt x="28" y="11"/>
                  </a:cubicBezTo>
                  <a:cubicBezTo>
                    <a:pt x="29" y="10"/>
                    <a:pt x="29" y="10"/>
                    <a:pt x="29" y="10"/>
                  </a:cubicBezTo>
                  <a:cubicBezTo>
                    <a:pt x="27" y="8"/>
                    <a:pt x="24" y="7"/>
                    <a:pt x="21" y="7"/>
                  </a:cubicBezTo>
                  <a:cubicBezTo>
                    <a:pt x="18" y="7"/>
                    <a:pt x="14" y="9"/>
                    <a:pt x="12" y="11"/>
                  </a:cubicBezTo>
                  <a:cubicBezTo>
                    <a:pt x="9" y="14"/>
                    <a:pt x="8" y="18"/>
                    <a:pt x="8" y="21"/>
                  </a:cubicBezTo>
                  <a:cubicBezTo>
                    <a:pt x="8" y="24"/>
                    <a:pt x="8" y="26"/>
                    <a:pt x="10" y="28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6"/>
                    <a:pt x="11" y="26"/>
                  </a:cubicBezTo>
                  <a:cubicBezTo>
                    <a:pt x="4" y="27"/>
                    <a:pt x="0" y="33"/>
                    <a:pt x="0" y="40"/>
                  </a:cubicBezTo>
                  <a:cubicBezTo>
                    <a:pt x="0" y="46"/>
                    <a:pt x="4" y="52"/>
                    <a:pt x="10" y="53"/>
                  </a:cubicBezTo>
                  <a:cubicBezTo>
                    <a:pt x="10" y="52"/>
                    <a:pt x="10" y="52"/>
                    <a:pt x="10" y="52"/>
                  </a:cubicBezTo>
                  <a:cubicBezTo>
                    <a:pt x="9" y="51"/>
                    <a:pt x="9" y="51"/>
                    <a:pt x="9" y="51"/>
                  </a:cubicBezTo>
                  <a:cubicBezTo>
                    <a:pt x="8" y="53"/>
                    <a:pt x="7" y="56"/>
                    <a:pt x="7" y="58"/>
                  </a:cubicBezTo>
                  <a:cubicBezTo>
                    <a:pt x="7" y="62"/>
                    <a:pt x="8" y="65"/>
                    <a:pt x="11" y="68"/>
                  </a:cubicBezTo>
                  <a:cubicBezTo>
                    <a:pt x="14" y="71"/>
                    <a:pt x="17" y="72"/>
                    <a:pt x="21" y="72"/>
                  </a:cubicBezTo>
                  <a:cubicBezTo>
                    <a:pt x="23" y="72"/>
                    <a:pt x="26" y="72"/>
                    <a:pt x="28" y="70"/>
                  </a:cubicBezTo>
                  <a:cubicBezTo>
                    <a:pt x="27" y="69"/>
                    <a:pt x="27" y="69"/>
                    <a:pt x="27" y="69"/>
                  </a:cubicBezTo>
                  <a:cubicBezTo>
                    <a:pt x="26" y="69"/>
                    <a:pt x="26" y="69"/>
                    <a:pt x="26" y="69"/>
                  </a:cubicBezTo>
                  <a:cubicBezTo>
                    <a:pt x="27" y="75"/>
                    <a:pt x="33" y="80"/>
                    <a:pt x="39" y="80"/>
                  </a:cubicBezTo>
                  <a:cubicBezTo>
                    <a:pt x="46" y="80"/>
                    <a:pt x="51" y="76"/>
                    <a:pt x="53" y="70"/>
                  </a:cubicBezTo>
                  <a:cubicBezTo>
                    <a:pt x="51" y="69"/>
                    <a:pt x="51" y="69"/>
                    <a:pt x="51" y="69"/>
                  </a:cubicBezTo>
                  <a:cubicBezTo>
                    <a:pt x="50" y="71"/>
                    <a:pt x="50" y="71"/>
                    <a:pt x="50" y="71"/>
                  </a:cubicBezTo>
                  <a:cubicBezTo>
                    <a:pt x="53" y="72"/>
                    <a:pt x="55" y="73"/>
                    <a:pt x="58" y="73"/>
                  </a:cubicBezTo>
                  <a:cubicBezTo>
                    <a:pt x="61" y="73"/>
                    <a:pt x="65" y="71"/>
                    <a:pt x="68" y="69"/>
                  </a:cubicBezTo>
                  <a:cubicBezTo>
                    <a:pt x="70" y="66"/>
                    <a:pt x="72" y="62"/>
                    <a:pt x="72" y="59"/>
                  </a:cubicBezTo>
                  <a:cubicBezTo>
                    <a:pt x="72" y="57"/>
                    <a:pt x="71" y="54"/>
                    <a:pt x="70" y="52"/>
                  </a:cubicBezTo>
                  <a:cubicBezTo>
                    <a:pt x="69" y="53"/>
                    <a:pt x="69" y="53"/>
                    <a:pt x="69" y="53"/>
                  </a:cubicBezTo>
                  <a:cubicBezTo>
                    <a:pt x="69" y="54"/>
                    <a:pt x="69" y="54"/>
                    <a:pt x="69" y="54"/>
                  </a:cubicBezTo>
                  <a:cubicBezTo>
                    <a:pt x="75" y="53"/>
                    <a:pt x="80" y="47"/>
                    <a:pt x="80" y="41"/>
                  </a:cubicBezTo>
                  <a:cubicBezTo>
                    <a:pt x="78" y="41"/>
                    <a:pt x="78" y="41"/>
                    <a:pt x="78" y="41"/>
                  </a:cubicBezTo>
                  <a:cubicBezTo>
                    <a:pt x="77" y="41"/>
                    <a:pt x="77" y="41"/>
                    <a:pt x="77" y="41"/>
                  </a:cubicBezTo>
                  <a:cubicBezTo>
                    <a:pt x="77" y="46"/>
                    <a:pt x="73" y="50"/>
                    <a:pt x="68" y="51"/>
                  </a:cubicBezTo>
                  <a:cubicBezTo>
                    <a:pt x="66" y="52"/>
                    <a:pt x="66" y="52"/>
                    <a:pt x="66" y="52"/>
                  </a:cubicBezTo>
                  <a:cubicBezTo>
                    <a:pt x="67" y="53"/>
                    <a:pt x="67" y="53"/>
                    <a:pt x="67" y="53"/>
                  </a:cubicBezTo>
                  <a:cubicBezTo>
                    <a:pt x="68" y="55"/>
                    <a:pt x="69" y="57"/>
                    <a:pt x="69" y="59"/>
                  </a:cubicBezTo>
                  <a:cubicBezTo>
                    <a:pt x="69" y="62"/>
                    <a:pt x="68" y="64"/>
                    <a:pt x="66" y="67"/>
                  </a:cubicBezTo>
                  <a:cubicBezTo>
                    <a:pt x="63" y="69"/>
                    <a:pt x="61" y="70"/>
                    <a:pt x="58" y="70"/>
                  </a:cubicBezTo>
                  <a:cubicBezTo>
                    <a:pt x="56" y="70"/>
                    <a:pt x="54" y="69"/>
                    <a:pt x="52" y="68"/>
                  </a:cubicBezTo>
                  <a:cubicBezTo>
                    <a:pt x="50" y="67"/>
                    <a:pt x="50" y="67"/>
                    <a:pt x="50" y="67"/>
                  </a:cubicBezTo>
                  <a:cubicBezTo>
                    <a:pt x="50" y="69"/>
                    <a:pt x="50" y="69"/>
                    <a:pt x="50" y="69"/>
                  </a:cubicBezTo>
                  <a:cubicBezTo>
                    <a:pt x="49" y="74"/>
                    <a:pt x="44" y="77"/>
                    <a:pt x="39" y="77"/>
                  </a:cubicBezTo>
                  <a:cubicBezTo>
                    <a:pt x="34" y="77"/>
                    <a:pt x="30" y="74"/>
                    <a:pt x="29" y="69"/>
                  </a:cubicBezTo>
                  <a:cubicBezTo>
                    <a:pt x="28" y="67"/>
                    <a:pt x="28" y="67"/>
                    <a:pt x="28" y="67"/>
                  </a:cubicBezTo>
                  <a:cubicBezTo>
                    <a:pt x="26" y="68"/>
                    <a:pt x="26" y="68"/>
                    <a:pt x="26" y="68"/>
                  </a:cubicBezTo>
                  <a:cubicBezTo>
                    <a:pt x="25" y="69"/>
                    <a:pt x="23" y="69"/>
                    <a:pt x="21" y="69"/>
                  </a:cubicBezTo>
                  <a:cubicBezTo>
                    <a:pt x="18" y="69"/>
                    <a:pt x="15" y="68"/>
                    <a:pt x="13" y="66"/>
                  </a:cubicBezTo>
                  <a:cubicBezTo>
                    <a:pt x="11" y="64"/>
                    <a:pt x="10" y="61"/>
                    <a:pt x="10" y="58"/>
                  </a:cubicBezTo>
                  <a:cubicBezTo>
                    <a:pt x="10" y="56"/>
                    <a:pt x="11" y="54"/>
                    <a:pt x="12" y="52"/>
                  </a:cubicBezTo>
                  <a:cubicBezTo>
                    <a:pt x="13" y="51"/>
                    <a:pt x="13" y="51"/>
                    <a:pt x="13" y="51"/>
                  </a:cubicBezTo>
                  <a:cubicBezTo>
                    <a:pt x="11" y="50"/>
                    <a:pt x="11" y="50"/>
                    <a:pt x="11" y="50"/>
                  </a:cubicBezTo>
                  <a:cubicBezTo>
                    <a:pt x="6" y="49"/>
                    <a:pt x="3" y="45"/>
                    <a:pt x="3" y="40"/>
                  </a:cubicBezTo>
                  <a:cubicBezTo>
                    <a:pt x="3" y="34"/>
                    <a:pt x="6" y="30"/>
                    <a:pt x="11" y="29"/>
                  </a:cubicBezTo>
                  <a:cubicBezTo>
                    <a:pt x="13" y="29"/>
                    <a:pt x="13" y="29"/>
                    <a:pt x="13" y="29"/>
                  </a:cubicBezTo>
                  <a:cubicBezTo>
                    <a:pt x="12" y="27"/>
                    <a:pt x="12" y="27"/>
                    <a:pt x="12" y="27"/>
                  </a:cubicBezTo>
                  <a:cubicBezTo>
                    <a:pt x="11" y="25"/>
                    <a:pt x="11" y="23"/>
                    <a:pt x="11" y="21"/>
                  </a:cubicBezTo>
                  <a:cubicBezTo>
                    <a:pt x="11" y="18"/>
                    <a:pt x="12" y="16"/>
                    <a:pt x="14" y="14"/>
                  </a:cubicBezTo>
                  <a:cubicBezTo>
                    <a:pt x="16" y="11"/>
                    <a:pt x="19" y="10"/>
                    <a:pt x="21" y="10"/>
                  </a:cubicBezTo>
                  <a:cubicBezTo>
                    <a:pt x="24" y="10"/>
                    <a:pt x="26" y="11"/>
                    <a:pt x="27" y="12"/>
                  </a:cubicBezTo>
                  <a:cubicBezTo>
                    <a:pt x="29" y="13"/>
                    <a:pt x="29" y="13"/>
                    <a:pt x="29" y="13"/>
                  </a:cubicBezTo>
                  <a:cubicBezTo>
                    <a:pt x="30" y="11"/>
                    <a:pt x="30" y="11"/>
                    <a:pt x="30" y="11"/>
                  </a:cubicBezTo>
                  <a:cubicBezTo>
                    <a:pt x="31" y="6"/>
                    <a:pt x="35" y="3"/>
                    <a:pt x="40" y="3"/>
                  </a:cubicBezTo>
                  <a:cubicBezTo>
                    <a:pt x="45" y="3"/>
                    <a:pt x="50" y="7"/>
                    <a:pt x="51" y="12"/>
                  </a:cubicBezTo>
                  <a:cubicBezTo>
                    <a:pt x="51" y="14"/>
                    <a:pt x="51" y="14"/>
                    <a:pt x="51" y="14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5" y="12"/>
                    <a:pt x="57" y="11"/>
                    <a:pt x="59" y="11"/>
                  </a:cubicBezTo>
                  <a:cubicBezTo>
                    <a:pt x="61" y="11"/>
                    <a:pt x="64" y="12"/>
                    <a:pt x="66" y="14"/>
                  </a:cubicBezTo>
                  <a:cubicBezTo>
                    <a:pt x="68" y="16"/>
                    <a:pt x="69" y="19"/>
                    <a:pt x="69" y="22"/>
                  </a:cubicBezTo>
                  <a:cubicBezTo>
                    <a:pt x="69" y="24"/>
                    <a:pt x="69" y="26"/>
                    <a:pt x="68" y="28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9" y="30"/>
                    <a:pt x="69" y="30"/>
                    <a:pt x="69" y="30"/>
                  </a:cubicBezTo>
                  <a:cubicBezTo>
                    <a:pt x="73" y="31"/>
                    <a:pt x="77" y="35"/>
                    <a:pt x="77" y="41"/>
                  </a:cubicBezTo>
                  <a:lnTo>
                    <a:pt x="78" y="41"/>
                  </a:lnTo>
                  <a:close/>
                </a:path>
              </a:pathLst>
            </a:custGeom>
            <a:solidFill>
              <a:srgbClr val="071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21" name="PA_矩形 353"/>
            <p:cNvSpPr>
              <a:spLocks noChangeArrowheads="1"/>
            </p:cNvSpPr>
            <p:nvPr>
              <p:custDataLst>
                <p:tags r:id="rId135"/>
              </p:custDataLst>
            </p:nvPr>
          </p:nvSpPr>
          <p:spPr bwMode="auto">
            <a:xfrm>
              <a:off x="1271588" y="5802313"/>
              <a:ext cx="6350" cy="25400"/>
            </a:xfrm>
            <a:prstGeom prst="rect">
              <a:avLst/>
            </a:prstGeom>
            <a:solidFill>
              <a:srgbClr val="E400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22" name="PA_任意多边形 354"/>
            <p:cNvSpPr>
              <a:spLocks/>
            </p:cNvSpPr>
            <p:nvPr>
              <p:custDataLst>
                <p:tags r:id="rId136"/>
              </p:custDataLst>
            </p:nvPr>
          </p:nvSpPr>
          <p:spPr bwMode="auto">
            <a:xfrm>
              <a:off x="1238250" y="5813425"/>
              <a:ext cx="20638" cy="23813"/>
            </a:xfrm>
            <a:custGeom>
              <a:avLst/>
              <a:gdLst>
                <a:gd name="T0" fmla="*/ 13 w 13"/>
                <a:gd name="T1" fmla="*/ 12 h 15"/>
                <a:gd name="T2" fmla="*/ 12 w 13"/>
                <a:gd name="T3" fmla="*/ 15 h 15"/>
                <a:gd name="T4" fmla="*/ 0 w 13"/>
                <a:gd name="T5" fmla="*/ 3 h 15"/>
                <a:gd name="T6" fmla="*/ 3 w 13"/>
                <a:gd name="T7" fmla="*/ 0 h 15"/>
                <a:gd name="T8" fmla="*/ 13 w 13"/>
                <a:gd name="T9" fmla="*/ 12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5">
                  <a:moveTo>
                    <a:pt x="13" y="12"/>
                  </a:moveTo>
                  <a:lnTo>
                    <a:pt x="12" y="15"/>
                  </a:lnTo>
                  <a:lnTo>
                    <a:pt x="0" y="3"/>
                  </a:lnTo>
                  <a:lnTo>
                    <a:pt x="3" y="0"/>
                  </a:lnTo>
                  <a:lnTo>
                    <a:pt x="13" y="12"/>
                  </a:lnTo>
                  <a:close/>
                </a:path>
              </a:pathLst>
            </a:custGeom>
            <a:solidFill>
              <a:srgbClr val="E400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23" name="PA_矩形 355"/>
            <p:cNvSpPr>
              <a:spLocks noChangeArrowheads="1"/>
            </p:cNvSpPr>
            <p:nvPr>
              <p:custDataLst>
                <p:tags r:id="rId137"/>
              </p:custDataLst>
            </p:nvPr>
          </p:nvSpPr>
          <p:spPr bwMode="auto">
            <a:xfrm>
              <a:off x="1225550" y="5849938"/>
              <a:ext cx="26988" cy="4763"/>
            </a:xfrm>
            <a:prstGeom prst="rect">
              <a:avLst/>
            </a:prstGeom>
            <a:solidFill>
              <a:srgbClr val="E400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24" name="PA_任意多边形 356"/>
            <p:cNvSpPr>
              <a:spLocks/>
            </p:cNvSpPr>
            <p:nvPr>
              <p:custDataLst>
                <p:tags r:id="rId138"/>
              </p:custDataLst>
            </p:nvPr>
          </p:nvSpPr>
          <p:spPr bwMode="auto">
            <a:xfrm>
              <a:off x="1238250" y="5865813"/>
              <a:ext cx="23813" cy="23813"/>
            </a:xfrm>
            <a:custGeom>
              <a:avLst/>
              <a:gdLst>
                <a:gd name="T0" fmla="*/ 12 w 15"/>
                <a:gd name="T1" fmla="*/ 0 h 15"/>
                <a:gd name="T2" fmla="*/ 15 w 15"/>
                <a:gd name="T3" fmla="*/ 3 h 15"/>
                <a:gd name="T4" fmla="*/ 3 w 15"/>
                <a:gd name="T5" fmla="*/ 15 h 15"/>
                <a:gd name="T6" fmla="*/ 0 w 15"/>
                <a:gd name="T7" fmla="*/ 12 h 15"/>
                <a:gd name="T8" fmla="*/ 12 w 15"/>
                <a:gd name="T9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5">
                  <a:moveTo>
                    <a:pt x="12" y="0"/>
                  </a:moveTo>
                  <a:lnTo>
                    <a:pt x="15" y="3"/>
                  </a:lnTo>
                  <a:lnTo>
                    <a:pt x="3" y="15"/>
                  </a:lnTo>
                  <a:lnTo>
                    <a:pt x="0" y="12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E400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25" name="PA_矩形 357"/>
            <p:cNvSpPr>
              <a:spLocks noChangeArrowheads="1"/>
            </p:cNvSpPr>
            <p:nvPr>
              <p:custDataLst>
                <p:tags r:id="rId139"/>
              </p:custDataLst>
            </p:nvPr>
          </p:nvSpPr>
          <p:spPr bwMode="auto">
            <a:xfrm>
              <a:off x="1273175" y="5875338"/>
              <a:ext cx="4763" cy="26988"/>
            </a:xfrm>
            <a:prstGeom prst="rect">
              <a:avLst/>
            </a:prstGeom>
            <a:solidFill>
              <a:srgbClr val="E400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26" name="PA_任意多边形 358"/>
            <p:cNvSpPr>
              <a:spLocks/>
            </p:cNvSpPr>
            <p:nvPr>
              <p:custDataLst>
                <p:tags r:id="rId140"/>
              </p:custDataLst>
            </p:nvPr>
          </p:nvSpPr>
          <p:spPr bwMode="auto">
            <a:xfrm>
              <a:off x="1290638" y="5865813"/>
              <a:ext cx="23813" cy="22225"/>
            </a:xfrm>
            <a:custGeom>
              <a:avLst/>
              <a:gdLst>
                <a:gd name="T0" fmla="*/ 0 w 15"/>
                <a:gd name="T1" fmla="*/ 3 h 14"/>
                <a:gd name="T2" fmla="*/ 3 w 15"/>
                <a:gd name="T3" fmla="*/ 0 h 14"/>
                <a:gd name="T4" fmla="*/ 15 w 15"/>
                <a:gd name="T5" fmla="*/ 12 h 14"/>
                <a:gd name="T6" fmla="*/ 12 w 15"/>
                <a:gd name="T7" fmla="*/ 14 h 14"/>
                <a:gd name="T8" fmla="*/ 0 w 15"/>
                <a:gd name="T9" fmla="*/ 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4">
                  <a:moveTo>
                    <a:pt x="0" y="3"/>
                  </a:moveTo>
                  <a:lnTo>
                    <a:pt x="3" y="0"/>
                  </a:lnTo>
                  <a:lnTo>
                    <a:pt x="15" y="12"/>
                  </a:lnTo>
                  <a:lnTo>
                    <a:pt x="12" y="14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E400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27" name="PA_矩形 359"/>
            <p:cNvSpPr>
              <a:spLocks noChangeArrowheads="1"/>
            </p:cNvSpPr>
            <p:nvPr>
              <p:custDataLst>
                <p:tags r:id="rId141"/>
              </p:custDataLst>
            </p:nvPr>
          </p:nvSpPr>
          <p:spPr bwMode="auto">
            <a:xfrm>
              <a:off x="1300163" y="5846763"/>
              <a:ext cx="25400" cy="7938"/>
            </a:xfrm>
            <a:prstGeom prst="rect">
              <a:avLst/>
            </a:prstGeom>
            <a:solidFill>
              <a:srgbClr val="E400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28" name="PA_任意多边形 360"/>
            <p:cNvSpPr>
              <a:spLocks/>
            </p:cNvSpPr>
            <p:nvPr>
              <p:custDataLst>
                <p:tags r:id="rId142"/>
              </p:custDataLst>
            </p:nvPr>
          </p:nvSpPr>
          <p:spPr bwMode="auto">
            <a:xfrm>
              <a:off x="1290638" y="5813425"/>
              <a:ext cx="20638" cy="22225"/>
            </a:xfrm>
            <a:custGeom>
              <a:avLst/>
              <a:gdLst>
                <a:gd name="T0" fmla="*/ 3 w 13"/>
                <a:gd name="T1" fmla="*/ 14 h 14"/>
                <a:gd name="T2" fmla="*/ 0 w 13"/>
                <a:gd name="T3" fmla="*/ 12 h 14"/>
                <a:gd name="T4" fmla="*/ 12 w 13"/>
                <a:gd name="T5" fmla="*/ 0 h 14"/>
                <a:gd name="T6" fmla="*/ 13 w 13"/>
                <a:gd name="T7" fmla="*/ 3 h 14"/>
                <a:gd name="T8" fmla="*/ 3 w 13"/>
                <a:gd name="T9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4">
                  <a:moveTo>
                    <a:pt x="3" y="14"/>
                  </a:moveTo>
                  <a:lnTo>
                    <a:pt x="0" y="12"/>
                  </a:lnTo>
                  <a:lnTo>
                    <a:pt x="12" y="0"/>
                  </a:lnTo>
                  <a:lnTo>
                    <a:pt x="13" y="3"/>
                  </a:lnTo>
                  <a:lnTo>
                    <a:pt x="3" y="14"/>
                  </a:lnTo>
                  <a:close/>
                </a:path>
              </a:pathLst>
            </a:custGeom>
            <a:solidFill>
              <a:srgbClr val="E400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29" name="PA_任意多边形 361"/>
            <p:cNvSpPr>
              <a:spLocks/>
            </p:cNvSpPr>
            <p:nvPr>
              <p:custDataLst>
                <p:tags r:id="rId143"/>
              </p:custDataLst>
            </p:nvPr>
          </p:nvSpPr>
          <p:spPr bwMode="auto">
            <a:xfrm>
              <a:off x="892175" y="6069013"/>
              <a:ext cx="106363" cy="107950"/>
            </a:xfrm>
            <a:custGeom>
              <a:avLst/>
              <a:gdLst>
                <a:gd name="T0" fmla="*/ 45 w 45"/>
                <a:gd name="T1" fmla="*/ 23 h 45"/>
                <a:gd name="T2" fmla="*/ 40 w 45"/>
                <a:gd name="T3" fmla="*/ 16 h 45"/>
                <a:gd name="T4" fmla="*/ 39 w 45"/>
                <a:gd name="T5" fmla="*/ 7 h 45"/>
                <a:gd name="T6" fmla="*/ 30 w 45"/>
                <a:gd name="T7" fmla="*/ 6 h 45"/>
                <a:gd name="T8" fmla="*/ 23 w 45"/>
                <a:gd name="T9" fmla="*/ 0 h 45"/>
                <a:gd name="T10" fmla="*/ 16 w 45"/>
                <a:gd name="T11" fmla="*/ 5 h 45"/>
                <a:gd name="T12" fmla="*/ 7 w 45"/>
                <a:gd name="T13" fmla="*/ 6 h 45"/>
                <a:gd name="T14" fmla="*/ 6 w 45"/>
                <a:gd name="T15" fmla="*/ 15 h 45"/>
                <a:gd name="T16" fmla="*/ 0 w 45"/>
                <a:gd name="T17" fmla="*/ 22 h 45"/>
                <a:gd name="T18" fmla="*/ 5 w 45"/>
                <a:gd name="T19" fmla="*/ 29 h 45"/>
                <a:gd name="T20" fmla="*/ 6 w 45"/>
                <a:gd name="T21" fmla="*/ 39 h 45"/>
                <a:gd name="T22" fmla="*/ 15 w 45"/>
                <a:gd name="T23" fmla="*/ 40 h 45"/>
                <a:gd name="T24" fmla="*/ 22 w 45"/>
                <a:gd name="T25" fmla="*/ 45 h 45"/>
                <a:gd name="T26" fmla="*/ 30 w 45"/>
                <a:gd name="T27" fmla="*/ 40 h 45"/>
                <a:gd name="T28" fmla="*/ 39 w 45"/>
                <a:gd name="T29" fmla="*/ 39 h 45"/>
                <a:gd name="T30" fmla="*/ 40 w 45"/>
                <a:gd name="T31" fmla="*/ 30 h 45"/>
                <a:gd name="T32" fmla="*/ 45 w 45"/>
                <a:gd name="T33" fmla="*/ 23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5" h="45">
                  <a:moveTo>
                    <a:pt x="45" y="23"/>
                  </a:moveTo>
                  <a:cubicBezTo>
                    <a:pt x="45" y="19"/>
                    <a:pt x="43" y="17"/>
                    <a:pt x="40" y="16"/>
                  </a:cubicBezTo>
                  <a:cubicBezTo>
                    <a:pt x="42" y="13"/>
                    <a:pt x="41" y="9"/>
                    <a:pt x="39" y="7"/>
                  </a:cubicBezTo>
                  <a:cubicBezTo>
                    <a:pt x="37" y="4"/>
                    <a:pt x="33" y="4"/>
                    <a:pt x="30" y="6"/>
                  </a:cubicBezTo>
                  <a:cubicBezTo>
                    <a:pt x="29" y="2"/>
                    <a:pt x="26" y="0"/>
                    <a:pt x="23" y="0"/>
                  </a:cubicBezTo>
                  <a:cubicBezTo>
                    <a:pt x="20" y="0"/>
                    <a:pt x="17" y="2"/>
                    <a:pt x="16" y="5"/>
                  </a:cubicBezTo>
                  <a:cubicBezTo>
                    <a:pt x="13" y="4"/>
                    <a:pt x="9" y="4"/>
                    <a:pt x="7" y="6"/>
                  </a:cubicBezTo>
                  <a:cubicBezTo>
                    <a:pt x="4" y="9"/>
                    <a:pt x="4" y="12"/>
                    <a:pt x="6" y="15"/>
                  </a:cubicBezTo>
                  <a:cubicBezTo>
                    <a:pt x="2" y="16"/>
                    <a:pt x="0" y="19"/>
                    <a:pt x="0" y="22"/>
                  </a:cubicBezTo>
                  <a:cubicBezTo>
                    <a:pt x="0" y="26"/>
                    <a:pt x="2" y="29"/>
                    <a:pt x="5" y="29"/>
                  </a:cubicBezTo>
                  <a:cubicBezTo>
                    <a:pt x="4" y="32"/>
                    <a:pt x="4" y="36"/>
                    <a:pt x="6" y="39"/>
                  </a:cubicBezTo>
                  <a:cubicBezTo>
                    <a:pt x="9" y="41"/>
                    <a:pt x="13" y="41"/>
                    <a:pt x="15" y="40"/>
                  </a:cubicBezTo>
                  <a:cubicBezTo>
                    <a:pt x="16" y="43"/>
                    <a:pt x="19" y="45"/>
                    <a:pt x="22" y="45"/>
                  </a:cubicBezTo>
                  <a:cubicBezTo>
                    <a:pt x="26" y="45"/>
                    <a:pt x="29" y="43"/>
                    <a:pt x="30" y="40"/>
                  </a:cubicBezTo>
                  <a:cubicBezTo>
                    <a:pt x="32" y="42"/>
                    <a:pt x="36" y="41"/>
                    <a:pt x="39" y="39"/>
                  </a:cubicBezTo>
                  <a:cubicBezTo>
                    <a:pt x="41" y="36"/>
                    <a:pt x="41" y="33"/>
                    <a:pt x="40" y="30"/>
                  </a:cubicBezTo>
                  <a:cubicBezTo>
                    <a:pt x="43" y="29"/>
                    <a:pt x="45" y="26"/>
                    <a:pt x="45" y="23"/>
                  </a:cubicBezTo>
                  <a:close/>
                </a:path>
              </a:pathLst>
            </a:custGeom>
            <a:solidFill>
              <a:srgbClr val="F2DB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30" name="PA_任意多边形 362"/>
            <p:cNvSpPr>
              <a:spLocks/>
            </p:cNvSpPr>
            <p:nvPr>
              <p:custDataLst>
                <p:tags r:id="rId144"/>
              </p:custDataLst>
            </p:nvPr>
          </p:nvSpPr>
          <p:spPr bwMode="auto">
            <a:xfrm>
              <a:off x="889000" y="6064250"/>
              <a:ext cx="115888" cy="117475"/>
            </a:xfrm>
            <a:custGeom>
              <a:avLst/>
              <a:gdLst>
                <a:gd name="T0" fmla="*/ 48 w 48"/>
                <a:gd name="T1" fmla="*/ 25 h 49"/>
                <a:gd name="T2" fmla="*/ 41 w 48"/>
                <a:gd name="T3" fmla="*/ 18 h 49"/>
                <a:gd name="T4" fmla="*/ 44 w 48"/>
                <a:gd name="T5" fmla="*/ 14 h 49"/>
                <a:gd name="T6" fmla="*/ 35 w 48"/>
                <a:gd name="T7" fmla="*/ 5 h 49"/>
                <a:gd name="T8" fmla="*/ 31 w 48"/>
                <a:gd name="T9" fmla="*/ 8 h 49"/>
                <a:gd name="T10" fmla="*/ 24 w 48"/>
                <a:gd name="T11" fmla="*/ 0 h 49"/>
                <a:gd name="T12" fmla="*/ 17 w 48"/>
                <a:gd name="T13" fmla="*/ 7 h 49"/>
                <a:gd name="T14" fmla="*/ 13 w 48"/>
                <a:gd name="T15" fmla="*/ 5 h 49"/>
                <a:gd name="T16" fmla="*/ 4 w 48"/>
                <a:gd name="T17" fmla="*/ 14 h 49"/>
                <a:gd name="T18" fmla="*/ 7 w 48"/>
                <a:gd name="T19" fmla="*/ 17 h 49"/>
                <a:gd name="T20" fmla="*/ 0 w 48"/>
                <a:gd name="T21" fmla="*/ 24 h 49"/>
                <a:gd name="T22" fmla="*/ 6 w 48"/>
                <a:gd name="T23" fmla="*/ 31 h 49"/>
                <a:gd name="T24" fmla="*/ 4 w 48"/>
                <a:gd name="T25" fmla="*/ 35 h 49"/>
                <a:gd name="T26" fmla="*/ 13 w 48"/>
                <a:gd name="T27" fmla="*/ 44 h 49"/>
                <a:gd name="T28" fmla="*/ 16 w 48"/>
                <a:gd name="T29" fmla="*/ 42 h 49"/>
                <a:gd name="T30" fmla="*/ 23 w 48"/>
                <a:gd name="T31" fmla="*/ 49 h 49"/>
                <a:gd name="T32" fmla="*/ 31 w 48"/>
                <a:gd name="T33" fmla="*/ 42 h 49"/>
                <a:gd name="T34" fmla="*/ 34 w 48"/>
                <a:gd name="T35" fmla="*/ 45 h 49"/>
                <a:gd name="T36" fmla="*/ 43 w 48"/>
                <a:gd name="T37" fmla="*/ 36 h 49"/>
                <a:gd name="T38" fmla="*/ 41 w 48"/>
                <a:gd name="T39" fmla="*/ 32 h 49"/>
                <a:gd name="T40" fmla="*/ 48 w 48"/>
                <a:gd name="T41" fmla="*/ 25 h 49"/>
                <a:gd name="T42" fmla="*/ 45 w 48"/>
                <a:gd name="T43" fmla="*/ 25 h 49"/>
                <a:gd name="T44" fmla="*/ 38 w 48"/>
                <a:gd name="T45" fmla="*/ 31 h 49"/>
                <a:gd name="T46" fmla="*/ 40 w 48"/>
                <a:gd name="T47" fmla="*/ 36 h 49"/>
                <a:gd name="T48" fmla="*/ 34 w 48"/>
                <a:gd name="T49" fmla="*/ 42 h 49"/>
                <a:gd name="T50" fmla="*/ 30 w 48"/>
                <a:gd name="T51" fmla="*/ 39 h 49"/>
                <a:gd name="T52" fmla="*/ 23 w 48"/>
                <a:gd name="T53" fmla="*/ 46 h 49"/>
                <a:gd name="T54" fmla="*/ 17 w 48"/>
                <a:gd name="T55" fmla="*/ 39 h 49"/>
                <a:gd name="T56" fmla="*/ 13 w 48"/>
                <a:gd name="T57" fmla="*/ 41 h 49"/>
                <a:gd name="T58" fmla="*/ 7 w 48"/>
                <a:gd name="T59" fmla="*/ 35 h 49"/>
                <a:gd name="T60" fmla="*/ 9 w 48"/>
                <a:gd name="T61" fmla="*/ 30 h 49"/>
                <a:gd name="T62" fmla="*/ 3 w 48"/>
                <a:gd name="T63" fmla="*/ 24 h 49"/>
                <a:gd name="T64" fmla="*/ 9 w 48"/>
                <a:gd name="T65" fmla="*/ 18 h 49"/>
                <a:gd name="T66" fmla="*/ 7 w 48"/>
                <a:gd name="T67" fmla="*/ 14 h 49"/>
                <a:gd name="T68" fmla="*/ 13 w 48"/>
                <a:gd name="T69" fmla="*/ 8 h 49"/>
                <a:gd name="T70" fmla="*/ 18 w 48"/>
                <a:gd name="T71" fmla="*/ 10 h 49"/>
                <a:gd name="T72" fmla="*/ 24 w 48"/>
                <a:gd name="T73" fmla="*/ 3 h 49"/>
                <a:gd name="T74" fmla="*/ 30 w 48"/>
                <a:gd name="T75" fmla="*/ 10 h 49"/>
                <a:gd name="T76" fmla="*/ 35 w 48"/>
                <a:gd name="T77" fmla="*/ 8 h 49"/>
                <a:gd name="T78" fmla="*/ 41 w 48"/>
                <a:gd name="T79" fmla="*/ 14 h 49"/>
                <a:gd name="T80" fmla="*/ 39 w 48"/>
                <a:gd name="T81" fmla="*/ 19 h 49"/>
                <a:gd name="T82" fmla="*/ 45 w 48"/>
                <a:gd name="T83" fmla="*/ 25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8" h="49">
                  <a:moveTo>
                    <a:pt x="46" y="25"/>
                  </a:moveTo>
                  <a:cubicBezTo>
                    <a:pt x="48" y="25"/>
                    <a:pt x="48" y="25"/>
                    <a:pt x="48" y="25"/>
                  </a:cubicBezTo>
                  <a:cubicBezTo>
                    <a:pt x="48" y="21"/>
                    <a:pt x="45" y="17"/>
                    <a:pt x="41" y="16"/>
                  </a:cubicBezTo>
                  <a:cubicBezTo>
                    <a:pt x="41" y="18"/>
                    <a:pt x="41" y="18"/>
                    <a:pt x="41" y="18"/>
                  </a:cubicBezTo>
                  <a:cubicBezTo>
                    <a:pt x="42" y="19"/>
                    <a:pt x="42" y="19"/>
                    <a:pt x="42" y="19"/>
                  </a:cubicBezTo>
                  <a:cubicBezTo>
                    <a:pt x="43" y="17"/>
                    <a:pt x="44" y="16"/>
                    <a:pt x="44" y="14"/>
                  </a:cubicBezTo>
                  <a:cubicBezTo>
                    <a:pt x="44" y="12"/>
                    <a:pt x="43" y="9"/>
                    <a:pt x="41" y="8"/>
                  </a:cubicBezTo>
                  <a:cubicBezTo>
                    <a:pt x="39" y="6"/>
                    <a:pt x="37" y="5"/>
                    <a:pt x="35" y="5"/>
                  </a:cubicBezTo>
                  <a:cubicBezTo>
                    <a:pt x="33" y="5"/>
                    <a:pt x="32" y="6"/>
                    <a:pt x="30" y="6"/>
                  </a:cubicBezTo>
                  <a:cubicBezTo>
                    <a:pt x="31" y="8"/>
                    <a:pt x="31" y="8"/>
                    <a:pt x="31" y="8"/>
                  </a:cubicBezTo>
                  <a:cubicBezTo>
                    <a:pt x="33" y="7"/>
                    <a:pt x="33" y="7"/>
                    <a:pt x="33" y="7"/>
                  </a:cubicBezTo>
                  <a:cubicBezTo>
                    <a:pt x="32" y="3"/>
                    <a:pt x="28" y="0"/>
                    <a:pt x="24" y="0"/>
                  </a:cubicBezTo>
                  <a:cubicBezTo>
                    <a:pt x="20" y="0"/>
                    <a:pt x="16" y="3"/>
                    <a:pt x="15" y="7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8" y="6"/>
                    <a:pt x="18" y="6"/>
                    <a:pt x="18" y="6"/>
                  </a:cubicBezTo>
                  <a:cubicBezTo>
                    <a:pt x="16" y="5"/>
                    <a:pt x="15" y="5"/>
                    <a:pt x="13" y="5"/>
                  </a:cubicBezTo>
                  <a:cubicBezTo>
                    <a:pt x="11" y="5"/>
                    <a:pt x="9" y="6"/>
                    <a:pt x="7" y="7"/>
                  </a:cubicBezTo>
                  <a:cubicBezTo>
                    <a:pt x="5" y="9"/>
                    <a:pt x="4" y="11"/>
                    <a:pt x="4" y="14"/>
                  </a:cubicBezTo>
                  <a:cubicBezTo>
                    <a:pt x="4" y="15"/>
                    <a:pt x="5" y="17"/>
                    <a:pt x="5" y="18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2" y="17"/>
                    <a:pt x="0" y="20"/>
                    <a:pt x="0" y="24"/>
                  </a:cubicBezTo>
                  <a:cubicBezTo>
                    <a:pt x="0" y="28"/>
                    <a:pt x="2" y="32"/>
                    <a:pt x="6" y="33"/>
                  </a:cubicBezTo>
                  <a:cubicBezTo>
                    <a:pt x="6" y="31"/>
                    <a:pt x="6" y="31"/>
                    <a:pt x="6" y="31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4" y="32"/>
                    <a:pt x="4" y="34"/>
                    <a:pt x="4" y="35"/>
                  </a:cubicBezTo>
                  <a:cubicBezTo>
                    <a:pt x="4" y="38"/>
                    <a:pt x="5" y="40"/>
                    <a:pt x="6" y="42"/>
                  </a:cubicBezTo>
                  <a:cubicBezTo>
                    <a:pt x="8" y="43"/>
                    <a:pt x="10" y="44"/>
                    <a:pt x="13" y="44"/>
                  </a:cubicBezTo>
                  <a:cubicBezTo>
                    <a:pt x="14" y="44"/>
                    <a:pt x="16" y="44"/>
                    <a:pt x="17" y="43"/>
                  </a:cubicBezTo>
                  <a:cubicBezTo>
                    <a:pt x="16" y="42"/>
                    <a:pt x="16" y="42"/>
                    <a:pt x="16" y="42"/>
                  </a:cubicBezTo>
                  <a:cubicBezTo>
                    <a:pt x="15" y="42"/>
                    <a:pt x="15" y="42"/>
                    <a:pt x="15" y="42"/>
                  </a:cubicBezTo>
                  <a:cubicBezTo>
                    <a:pt x="16" y="46"/>
                    <a:pt x="19" y="49"/>
                    <a:pt x="23" y="49"/>
                  </a:cubicBezTo>
                  <a:cubicBezTo>
                    <a:pt x="28" y="49"/>
                    <a:pt x="31" y="46"/>
                    <a:pt x="32" y="42"/>
                  </a:cubicBezTo>
                  <a:cubicBezTo>
                    <a:pt x="31" y="42"/>
                    <a:pt x="31" y="42"/>
                    <a:pt x="31" y="42"/>
                  </a:cubicBezTo>
                  <a:cubicBezTo>
                    <a:pt x="30" y="43"/>
                    <a:pt x="30" y="43"/>
                    <a:pt x="30" y="43"/>
                  </a:cubicBezTo>
                  <a:cubicBezTo>
                    <a:pt x="31" y="44"/>
                    <a:pt x="33" y="45"/>
                    <a:pt x="34" y="45"/>
                  </a:cubicBezTo>
                  <a:cubicBezTo>
                    <a:pt x="37" y="45"/>
                    <a:pt x="39" y="44"/>
                    <a:pt x="41" y="42"/>
                  </a:cubicBezTo>
                  <a:cubicBezTo>
                    <a:pt x="42" y="40"/>
                    <a:pt x="43" y="38"/>
                    <a:pt x="43" y="36"/>
                  </a:cubicBezTo>
                  <a:cubicBezTo>
                    <a:pt x="43" y="34"/>
                    <a:pt x="43" y="33"/>
                    <a:pt x="42" y="31"/>
                  </a:cubicBezTo>
                  <a:cubicBezTo>
                    <a:pt x="41" y="32"/>
                    <a:pt x="41" y="32"/>
                    <a:pt x="41" y="32"/>
                  </a:cubicBezTo>
                  <a:cubicBezTo>
                    <a:pt x="41" y="33"/>
                    <a:pt x="41" y="33"/>
                    <a:pt x="41" y="33"/>
                  </a:cubicBezTo>
                  <a:cubicBezTo>
                    <a:pt x="45" y="33"/>
                    <a:pt x="48" y="29"/>
                    <a:pt x="48" y="25"/>
                  </a:cubicBezTo>
                  <a:cubicBezTo>
                    <a:pt x="46" y="25"/>
                    <a:pt x="46" y="25"/>
                    <a:pt x="46" y="25"/>
                  </a:cubicBezTo>
                  <a:cubicBezTo>
                    <a:pt x="45" y="25"/>
                    <a:pt x="45" y="25"/>
                    <a:pt x="45" y="25"/>
                  </a:cubicBezTo>
                  <a:cubicBezTo>
                    <a:pt x="45" y="28"/>
                    <a:pt x="43" y="30"/>
                    <a:pt x="40" y="31"/>
                  </a:cubicBezTo>
                  <a:cubicBezTo>
                    <a:pt x="38" y="31"/>
                    <a:pt x="38" y="31"/>
                    <a:pt x="38" y="31"/>
                  </a:cubicBezTo>
                  <a:cubicBezTo>
                    <a:pt x="39" y="33"/>
                    <a:pt x="39" y="33"/>
                    <a:pt x="39" y="33"/>
                  </a:cubicBezTo>
                  <a:cubicBezTo>
                    <a:pt x="40" y="34"/>
                    <a:pt x="40" y="35"/>
                    <a:pt x="40" y="36"/>
                  </a:cubicBezTo>
                  <a:cubicBezTo>
                    <a:pt x="40" y="37"/>
                    <a:pt x="40" y="39"/>
                    <a:pt x="39" y="40"/>
                  </a:cubicBezTo>
                  <a:cubicBezTo>
                    <a:pt x="37" y="41"/>
                    <a:pt x="36" y="42"/>
                    <a:pt x="34" y="42"/>
                  </a:cubicBezTo>
                  <a:cubicBezTo>
                    <a:pt x="33" y="42"/>
                    <a:pt x="32" y="41"/>
                    <a:pt x="31" y="41"/>
                  </a:cubicBezTo>
                  <a:cubicBezTo>
                    <a:pt x="30" y="39"/>
                    <a:pt x="30" y="39"/>
                    <a:pt x="30" y="39"/>
                  </a:cubicBezTo>
                  <a:cubicBezTo>
                    <a:pt x="29" y="41"/>
                    <a:pt x="29" y="41"/>
                    <a:pt x="29" y="41"/>
                  </a:cubicBezTo>
                  <a:cubicBezTo>
                    <a:pt x="28" y="44"/>
                    <a:pt x="26" y="46"/>
                    <a:pt x="23" y="46"/>
                  </a:cubicBezTo>
                  <a:cubicBezTo>
                    <a:pt x="21" y="46"/>
                    <a:pt x="18" y="44"/>
                    <a:pt x="18" y="41"/>
                  </a:cubicBezTo>
                  <a:cubicBezTo>
                    <a:pt x="17" y="39"/>
                    <a:pt x="17" y="39"/>
                    <a:pt x="17" y="39"/>
                  </a:cubicBezTo>
                  <a:cubicBezTo>
                    <a:pt x="16" y="40"/>
                    <a:pt x="16" y="40"/>
                    <a:pt x="16" y="40"/>
                  </a:cubicBezTo>
                  <a:cubicBezTo>
                    <a:pt x="15" y="41"/>
                    <a:pt x="14" y="41"/>
                    <a:pt x="13" y="41"/>
                  </a:cubicBezTo>
                  <a:cubicBezTo>
                    <a:pt x="11" y="41"/>
                    <a:pt x="10" y="41"/>
                    <a:pt x="9" y="39"/>
                  </a:cubicBezTo>
                  <a:cubicBezTo>
                    <a:pt x="7" y="38"/>
                    <a:pt x="7" y="37"/>
                    <a:pt x="7" y="35"/>
                  </a:cubicBezTo>
                  <a:cubicBezTo>
                    <a:pt x="7" y="34"/>
                    <a:pt x="7" y="33"/>
                    <a:pt x="8" y="32"/>
                  </a:cubicBezTo>
                  <a:cubicBezTo>
                    <a:pt x="9" y="30"/>
                    <a:pt x="9" y="30"/>
                    <a:pt x="9" y="30"/>
                  </a:cubicBezTo>
                  <a:cubicBezTo>
                    <a:pt x="7" y="30"/>
                    <a:pt x="7" y="30"/>
                    <a:pt x="7" y="30"/>
                  </a:cubicBezTo>
                  <a:cubicBezTo>
                    <a:pt x="4" y="29"/>
                    <a:pt x="3" y="27"/>
                    <a:pt x="3" y="24"/>
                  </a:cubicBezTo>
                  <a:cubicBezTo>
                    <a:pt x="3" y="22"/>
                    <a:pt x="4" y="19"/>
                    <a:pt x="7" y="19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7" y="16"/>
                    <a:pt x="7" y="15"/>
                    <a:pt x="7" y="14"/>
                  </a:cubicBezTo>
                  <a:cubicBezTo>
                    <a:pt x="7" y="12"/>
                    <a:pt x="8" y="11"/>
                    <a:pt x="9" y="9"/>
                  </a:cubicBezTo>
                  <a:cubicBezTo>
                    <a:pt x="10" y="8"/>
                    <a:pt x="12" y="8"/>
                    <a:pt x="13" y="8"/>
                  </a:cubicBezTo>
                  <a:cubicBezTo>
                    <a:pt x="14" y="8"/>
                    <a:pt x="15" y="8"/>
                    <a:pt x="16" y="9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9" y="5"/>
                    <a:pt x="21" y="3"/>
                    <a:pt x="24" y="3"/>
                  </a:cubicBezTo>
                  <a:cubicBezTo>
                    <a:pt x="27" y="3"/>
                    <a:pt x="29" y="5"/>
                    <a:pt x="30" y="8"/>
                  </a:cubicBezTo>
                  <a:cubicBezTo>
                    <a:pt x="30" y="10"/>
                    <a:pt x="30" y="10"/>
                    <a:pt x="30" y="10"/>
                  </a:cubicBezTo>
                  <a:cubicBezTo>
                    <a:pt x="32" y="9"/>
                    <a:pt x="32" y="9"/>
                    <a:pt x="32" y="9"/>
                  </a:cubicBezTo>
                  <a:cubicBezTo>
                    <a:pt x="33" y="8"/>
                    <a:pt x="34" y="8"/>
                    <a:pt x="35" y="8"/>
                  </a:cubicBezTo>
                  <a:cubicBezTo>
                    <a:pt x="36" y="8"/>
                    <a:pt x="38" y="9"/>
                    <a:pt x="39" y="10"/>
                  </a:cubicBezTo>
                  <a:cubicBezTo>
                    <a:pt x="40" y="11"/>
                    <a:pt x="41" y="12"/>
                    <a:pt x="41" y="14"/>
                  </a:cubicBezTo>
                  <a:cubicBezTo>
                    <a:pt x="41" y="15"/>
                    <a:pt x="40" y="16"/>
                    <a:pt x="40" y="17"/>
                  </a:cubicBezTo>
                  <a:cubicBezTo>
                    <a:pt x="39" y="19"/>
                    <a:pt x="39" y="19"/>
                    <a:pt x="39" y="19"/>
                  </a:cubicBezTo>
                  <a:cubicBezTo>
                    <a:pt x="41" y="19"/>
                    <a:pt x="41" y="19"/>
                    <a:pt x="41" y="19"/>
                  </a:cubicBezTo>
                  <a:cubicBezTo>
                    <a:pt x="43" y="20"/>
                    <a:pt x="45" y="22"/>
                    <a:pt x="45" y="25"/>
                  </a:cubicBezTo>
                  <a:lnTo>
                    <a:pt x="46" y="25"/>
                  </a:lnTo>
                  <a:close/>
                </a:path>
              </a:pathLst>
            </a:custGeom>
            <a:solidFill>
              <a:srgbClr val="071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31" name="PA_矩形 363"/>
            <p:cNvSpPr>
              <a:spLocks noChangeArrowheads="1"/>
            </p:cNvSpPr>
            <p:nvPr>
              <p:custDataLst>
                <p:tags r:id="rId145"/>
              </p:custDataLst>
            </p:nvPr>
          </p:nvSpPr>
          <p:spPr bwMode="auto">
            <a:xfrm>
              <a:off x="944563" y="6096000"/>
              <a:ext cx="1588" cy="14288"/>
            </a:xfrm>
            <a:prstGeom prst="rect">
              <a:avLst/>
            </a:prstGeom>
            <a:solidFill>
              <a:srgbClr val="E400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32" name="PA_任意多边形 364"/>
            <p:cNvSpPr>
              <a:spLocks/>
            </p:cNvSpPr>
            <p:nvPr>
              <p:custDataLst>
                <p:tags r:id="rId146"/>
              </p:custDataLst>
            </p:nvPr>
          </p:nvSpPr>
          <p:spPr bwMode="auto">
            <a:xfrm>
              <a:off x="922338" y="6102350"/>
              <a:ext cx="14288" cy="12700"/>
            </a:xfrm>
            <a:custGeom>
              <a:avLst/>
              <a:gdLst>
                <a:gd name="T0" fmla="*/ 9 w 9"/>
                <a:gd name="T1" fmla="*/ 6 h 8"/>
                <a:gd name="T2" fmla="*/ 8 w 9"/>
                <a:gd name="T3" fmla="*/ 8 h 8"/>
                <a:gd name="T4" fmla="*/ 0 w 9"/>
                <a:gd name="T5" fmla="*/ 2 h 8"/>
                <a:gd name="T6" fmla="*/ 2 w 9"/>
                <a:gd name="T7" fmla="*/ 0 h 8"/>
                <a:gd name="T8" fmla="*/ 9 w 9"/>
                <a:gd name="T9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8">
                  <a:moveTo>
                    <a:pt x="9" y="6"/>
                  </a:moveTo>
                  <a:lnTo>
                    <a:pt x="8" y="8"/>
                  </a:lnTo>
                  <a:lnTo>
                    <a:pt x="0" y="2"/>
                  </a:lnTo>
                  <a:lnTo>
                    <a:pt x="2" y="0"/>
                  </a:lnTo>
                  <a:lnTo>
                    <a:pt x="9" y="6"/>
                  </a:lnTo>
                  <a:close/>
                </a:path>
              </a:pathLst>
            </a:custGeom>
            <a:solidFill>
              <a:srgbClr val="E400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33" name="PA_矩形 365"/>
            <p:cNvSpPr>
              <a:spLocks noChangeArrowheads="1"/>
            </p:cNvSpPr>
            <p:nvPr>
              <p:custDataLst>
                <p:tags r:id="rId147"/>
              </p:custDataLst>
            </p:nvPr>
          </p:nvSpPr>
          <p:spPr bwMode="auto">
            <a:xfrm>
              <a:off x="915988" y="6121400"/>
              <a:ext cx="15875" cy="4763"/>
            </a:xfrm>
            <a:prstGeom prst="rect">
              <a:avLst/>
            </a:prstGeom>
            <a:solidFill>
              <a:srgbClr val="E400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34" name="PA_任意多边形 366"/>
            <p:cNvSpPr>
              <a:spLocks/>
            </p:cNvSpPr>
            <p:nvPr>
              <p:custDataLst>
                <p:tags r:id="rId148"/>
              </p:custDataLst>
            </p:nvPr>
          </p:nvSpPr>
          <p:spPr bwMode="auto">
            <a:xfrm>
              <a:off x="925513" y="6134100"/>
              <a:ext cx="11113" cy="11113"/>
            </a:xfrm>
            <a:custGeom>
              <a:avLst/>
              <a:gdLst>
                <a:gd name="T0" fmla="*/ 6 w 7"/>
                <a:gd name="T1" fmla="*/ 0 h 7"/>
                <a:gd name="T2" fmla="*/ 7 w 7"/>
                <a:gd name="T3" fmla="*/ 1 h 7"/>
                <a:gd name="T4" fmla="*/ 1 w 7"/>
                <a:gd name="T5" fmla="*/ 7 h 7"/>
                <a:gd name="T6" fmla="*/ 0 w 7"/>
                <a:gd name="T7" fmla="*/ 6 h 7"/>
                <a:gd name="T8" fmla="*/ 6 w 7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6" y="0"/>
                  </a:moveTo>
                  <a:lnTo>
                    <a:pt x="7" y="1"/>
                  </a:lnTo>
                  <a:lnTo>
                    <a:pt x="1" y="7"/>
                  </a:lnTo>
                  <a:lnTo>
                    <a:pt x="0" y="6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E400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35" name="PA_矩形 367"/>
            <p:cNvSpPr>
              <a:spLocks noChangeArrowheads="1"/>
            </p:cNvSpPr>
            <p:nvPr>
              <p:custDataLst>
                <p:tags r:id="rId149"/>
              </p:custDataLst>
            </p:nvPr>
          </p:nvSpPr>
          <p:spPr bwMode="auto">
            <a:xfrm>
              <a:off x="944563" y="6138863"/>
              <a:ext cx="4763" cy="14288"/>
            </a:xfrm>
            <a:prstGeom prst="rect">
              <a:avLst/>
            </a:prstGeom>
            <a:solidFill>
              <a:srgbClr val="E400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36" name="PA_任意多边形 368"/>
            <p:cNvSpPr>
              <a:spLocks/>
            </p:cNvSpPr>
            <p:nvPr>
              <p:custDataLst>
                <p:tags r:id="rId150"/>
              </p:custDataLst>
            </p:nvPr>
          </p:nvSpPr>
          <p:spPr bwMode="auto">
            <a:xfrm>
              <a:off x="954088" y="6134100"/>
              <a:ext cx="14288" cy="11113"/>
            </a:xfrm>
            <a:custGeom>
              <a:avLst/>
              <a:gdLst>
                <a:gd name="T0" fmla="*/ 0 w 9"/>
                <a:gd name="T1" fmla="*/ 1 h 7"/>
                <a:gd name="T2" fmla="*/ 3 w 9"/>
                <a:gd name="T3" fmla="*/ 0 h 7"/>
                <a:gd name="T4" fmla="*/ 9 w 9"/>
                <a:gd name="T5" fmla="*/ 6 h 7"/>
                <a:gd name="T6" fmla="*/ 7 w 9"/>
                <a:gd name="T7" fmla="*/ 7 h 7"/>
                <a:gd name="T8" fmla="*/ 0 w 9"/>
                <a:gd name="T9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7">
                  <a:moveTo>
                    <a:pt x="0" y="1"/>
                  </a:moveTo>
                  <a:lnTo>
                    <a:pt x="3" y="0"/>
                  </a:lnTo>
                  <a:lnTo>
                    <a:pt x="9" y="6"/>
                  </a:lnTo>
                  <a:lnTo>
                    <a:pt x="7" y="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400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37" name="PA_矩形 369"/>
            <p:cNvSpPr>
              <a:spLocks noChangeArrowheads="1"/>
            </p:cNvSpPr>
            <p:nvPr>
              <p:custDataLst>
                <p:tags r:id="rId151"/>
              </p:custDataLst>
            </p:nvPr>
          </p:nvSpPr>
          <p:spPr bwMode="auto">
            <a:xfrm>
              <a:off x="960438" y="6121400"/>
              <a:ext cx="14288" cy="4763"/>
            </a:xfrm>
            <a:prstGeom prst="rect">
              <a:avLst/>
            </a:prstGeom>
            <a:solidFill>
              <a:srgbClr val="E400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38" name="PA_任意多边形 370"/>
            <p:cNvSpPr>
              <a:spLocks/>
            </p:cNvSpPr>
            <p:nvPr>
              <p:custDataLst>
                <p:tags r:id="rId152"/>
              </p:custDataLst>
            </p:nvPr>
          </p:nvSpPr>
          <p:spPr bwMode="auto">
            <a:xfrm>
              <a:off x="954088" y="6102350"/>
              <a:ext cx="14288" cy="12700"/>
            </a:xfrm>
            <a:custGeom>
              <a:avLst/>
              <a:gdLst>
                <a:gd name="T0" fmla="*/ 1 w 9"/>
                <a:gd name="T1" fmla="*/ 8 h 8"/>
                <a:gd name="T2" fmla="*/ 0 w 9"/>
                <a:gd name="T3" fmla="*/ 6 h 8"/>
                <a:gd name="T4" fmla="*/ 7 w 9"/>
                <a:gd name="T5" fmla="*/ 0 h 8"/>
                <a:gd name="T6" fmla="*/ 9 w 9"/>
                <a:gd name="T7" fmla="*/ 2 h 8"/>
                <a:gd name="T8" fmla="*/ 1 w 9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8">
                  <a:moveTo>
                    <a:pt x="1" y="8"/>
                  </a:moveTo>
                  <a:lnTo>
                    <a:pt x="0" y="6"/>
                  </a:lnTo>
                  <a:lnTo>
                    <a:pt x="7" y="0"/>
                  </a:lnTo>
                  <a:lnTo>
                    <a:pt x="9" y="2"/>
                  </a:lnTo>
                  <a:lnTo>
                    <a:pt x="1" y="8"/>
                  </a:lnTo>
                  <a:close/>
                </a:path>
              </a:pathLst>
            </a:custGeom>
            <a:solidFill>
              <a:srgbClr val="E400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5" name="组合 4"/>
          <p:cNvGrpSpPr>
            <a:grpSpLocks noChangeAspect="1"/>
          </p:cNvGrpSpPr>
          <p:nvPr/>
        </p:nvGrpSpPr>
        <p:grpSpPr>
          <a:xfrm>
            <a:off x="10424093" y="4810977"/>
            <a:ext cx="1936717" cy="1368000"/>
            <a:chOff x="10696575" y="5168900"/>
            <a:chExt cx="1600200" cy="1130300"/>
          </a:xfrm>
        </p:grpSpPr>
        <p:sp>
          <p:nvSpPr>
            <p:cNvPr id="3439" name="PA_任意多边形 371"/>
            <p:cNvSpPr>
              <a:spLocks/>
            </p:cNvSpPr>
            <p:nvPr>
              <p:custDataLst>
                <p:tags r:id="rId81"/>
              </p:custDataLst>
            </p:nvPr>
          </p:nvSpPr>
          <p:spPr bwMode="auto">
            <a:xfrm>
              <a:off x="10701338" y="5427663"/>
              <a:ext cx="1487488" cy="436563"/>
            </a:xfrm>
            <a:custGeom>
              <a:avLst/>
              <a:gdLst>
                <a:gd name="T0" fmla="*/ 604 w 624"/>
                <a:gd name="T1" fmla="*/ 108 h 183"/>
                <a:gd name="T2" fmla="*/ 417 w 624"/>
                <a:gd name="T3" fmla="*/ 108 h 183"/>
                <a:gd name="T4" fmla="*/ 404 w 624"/>
                <a:gd name="T5" fmla="*/ 98 h 183"/>
                <a:gd name="T6" fmla="*/ 404 w 624"/>
                <a:gd name="T7" fmla="*/ 97 h 183"/>
                <a:gd name="T8" fmla="*/ 417 w 624"/>
                <a:gd name="T9" fmla="*/ 87 h 183"/>
                <a:gd name="T10" fmla="*/ 466 w 624"/>
                <a:gd name="T11" fmla="*/ 87 h 183"/>
                <a:gd name="T12" fmla="*/ 483 w 624"/>
                <a:gd name="T13" fmla="*/ 73 h 183"/>
                <a:gd name="T14" fmla="*/ 483 w 624"/>
                <a:gd name="T15" fmla="*/ 73 h 183"/>
                <a:gd name="T16" fmla="*/ 466 w 624"/>
                <a:gd name="T17" fmla="*/ 59 h 183"/>
                <a:gd name="T18" fmla="*/ 315 w 624"/>
                <a:gd name="T19" fmla="*/ 59 h 183"/>
                <a:gd name="T20" fmla="*/ 293 w 624"/>
                <a:gd name="T21" fmla="*/ 41 h 183"/>
                <a:gd name="T22" fmla="*/ 293 w 624"/>
                <a:gd name="T23" fmla="*/ 40 h 183"/>
                <a:gd name="T24" fmla="*/ 315 w 624"/>
                <a:gd name="T25" fmla="*/ 22 h 183"/>
                <a:gd name="T26" fmla="*/ 356 w 624"/>
                <a:gd name="T27" fmla="*/ 22 h 183"/>
                <a:gd name="T28" fmla="*/ 369 w 624"/>
                <a:gd name="T29" fmla="*/ 11 h 183"/>
                <a:gd name="T30" fmla="*/ 369 w 624"/>
                <a:gd name="T31" fmla="*/ 11 h 183"/>
                <a:gd name="T32" fmla="*/ 356 w 624"/>
                <a:gd name="T33" fmla="*/ 0 h 183"/>
                <a:gd name="T34" fmla="*/ 293 w 624"/>
                <a:gd name="T35" fmla="*/ 0 h 183"/>
                <a:gd name="T36" fmla="*/ 259 w 624"/>
                <a:gd name="T37" fmla="*/ 0 h 183"/>
                <a:gd name="T38" fmla="*/ 236 w 624"/>
                <a:gd name="T39" fmla="*/ 19 h 183"/>
                <a:gd name="T40" fmla="*/ 236 w 624"/>
                <a:gd name="T41" fmla="*/ 22 h 183"/>
                <a:gd name="T42" fmla="*/ 236 w 624"/>
                <a:gd name="T43" fmla="*/ 26 h 183"/>
                <a:gd name="T44" fmla="*/ 231 w 624"/>
                <a:gd name="T45" fmla="*/ 31 h 183"/>
                <a:gd name="T46" fmla="*/ 82 w 624"/>
                <a:gd name="T47" fmla="*/ 31 h 183"/>
                <a:gd name="T48" fmla="*/ 48 w 624"/>
                <a:gd name="T49" fmla="*/ 59 h 183"/>
                <a:gd name="T50" fmla="*/ 48 w 624"/>
                <a:gd name="T51" fmla="*/ 59 h 183"/>
                <a:gd name="T52" fmla="*/ 82 w 624"/>
                <a:gd name="T53" fmla="*/ 87 h 183"/>
                <a:gd name="T54" fmla="*/ 134 w 624"/>
                <a:gd name="T55" fmla="*/ 87 h 183"/>
                <a:gd name="T56" fmla="*/ 139 w 624"/>
                <a:gd name="T57" fmla="*/ 92 h 183"/>
                <a:gd name="T58" fmla="*/ 139 w 624"/>
                <a:gd name="T59" fmla="*/ 101 h 183"/>
                <a:gd name="T60" fmla="*/ 134 w 624"/>
                <a:gd name="T61" fmla="*/ 106 h 183"/>
                <a:gd name="T62" fmla="*/ 17 w 624"/>
                <a:gd name="T63" fmla="*/ 106 h 183"/>
                <a:gd name="T64" fmla="*/ 0 w 624"/>
                <a:gd name="T65" fmla="*/ 120 h 183"/>
                <a:gd name="T66" fmla="*/ 0 w 624"/>
                <a:gd name="T67" fmla="*/ 120 h 183"/>
                <a:gd name="T68" fmla="*/ 17 w 624"/>
                <a:gd name="T69" fmla="*/ 135 h 183"/>
                <a:gd name="T70" fmla="*/ 231 w 624"/>
                <a:gd name="T71" fmla="*/ 135 h 183"/>
                <a:gd name="T72" fmla="*/ 236 w 624"/>
                <a:gd name="T73" fmla="*/ 140 h 183"/>
                <a:gd name="T74" fmla="*/ 241 w 624"/>
                <a:gd name="T75" fmla="*/ 145 h 183"/>
                <a:gd name="T76" fmla="*/ 288 w 624"/>
                <a:gd name="T77" fmla="*/ 145 h 183"/>
                <a:gd name="T78" fmla="*/ 293 w 624"/>
                <a:gd name="T79" fmla="*/ 140 h 183"/>
                <a:gd name="T80" fmla="*/ 298 w 624"/>
                <a:gd name="T81" fmla="*/ 135 h 183"/>
                <a:gd name="T82" fmla="*/ 327 w 624"/>
                <a:gd name="T83" fmla="*/ 135 h 183"/>
                <a:gd name="T84" fmla="*/ 356 w 624"/>
                <a:gd name="T85" fmla="*/ 159 h 183"/>
                <a:gd name="T86" fmla="*/ 356 w 624"/>
                <a:gd name="T87" fmla="*/ 159 h 183"/>
                <a:gd name="T88" fmla="*/ 385 w 624"/>
                <a:gd name="T89" fmla="*/ 183 h 183"/>
                <a:gd name="T90" fmla="*/ 536 w 624"/>
                <a:gd name="T91" fmla="*/ 183 h 183"/>
                <a:gd name="T92" fmla="*/ 541 w 624"/>
                <a:gd name="T93" fmla="*/ 178 h 183"/>
                <a:gd name="T94" fmla="*/ 541 w 624"/>
                <a:gd name="T95" fmla="*/ 146 h 183"/>
                <a:gd name="T96" fmla="*/ 546 w 624"/>
                <a:gd name="T97" fmla="*/ 141 h 183"/>
                <a:gd name="T98" fmla="*/ 604 w 624"/>
                <a:gd name="T99" fmla="*/ 141 h 183"/>
                <a:gd name="T100" fmla="*/ 624 w 624"/>
                <a:gd name="T101" fmla="*/ 125 h 183"/>
                <a:gd name="T102" fmla="*/ 624 w 624"/>
                <a:gd name="T103" fmla="*/ 124 h 183"/>
                <a:gd name="T104" fmla="*/ 604 w 624"/>
                <a:gd name="T105" fmla="*/ 108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624" h="183">
                  <a:moveTo>
                    <a:pt x="604" y="108"/>
                  </a:moveTo>
                  <a:cubicBezTo>
                    <a:pt x="417" y="108"/>
                    <a:pt x="417" y="108"/>
                    <a:pt x="417" y="108"/>
                  </a:cubicBezTo>
                  <a:cubicBezTo>
                    <a:pt x="410" y="108"/>
                    <a:pt x="404" y="103"/>
                    <a:pt x="404" y="98"/>
                  </a:cubicBezTo>
                  <a:cubicBezTo>
                    <a:pt x="404" y="97"/>
                    <a:pt x="404" y="97"/>
                    <a:pt x="404" y="97"/>
                  </a:cubicBezTo>
                  <a:cubicBezTo>
                    <a:pt x="404" y="92"/>
                    <a:pt x="410" y="87"/>
                    <a:pt x="417" y="87"/>
                  </a:cubicBezTo>
                  <a:cubicBezTo>
                    <a:pt x="466" y="87"/>
                    <a:pt x="466" y="87"/>
                    <a:pt x="466" y="87"/>
                  </a:cubicBezTo>
                  <a:cubicBezTo>
                    <a:pt x="475" y="87"/>
                    <a:pt x="483" y="81"/>
                    <a:pt x="483" y="73"/>
                  </a:cubicBezTo>
                  <a:cubicBezTo>
                    <a:pt x="483" y="73"/>
                    <a:pt x="483" y="73"/>
                    <a:pt x="483" y="73"/>
                  </a:cubicBezTo>
                  <a:cubicBezTo>
                    <a:pt x="483" y="65"/>
                    <a:pt x="475" y="59"/>
                    <a:pt x="466" y="59"/>
                  </a:cubicBezTo>
                  <a:cubicBezTo>
                    <a:pt x="315" y="59"/>
                    <a:pt x="315" y="59"/>
                    <a:pt x="315" y="59"/>
                  </a:cubicBezTo>
                  <a:cubicBezTo>
                    <a:pt x="303" y="59"/>
                    <a:pt x="293" y="51"/>
                    <a:pt x="293" y="41"/>
                  </a:cubicBezTo>
                  <a:cubicBezTo>
                    <a:pt x="293" y="40"/>
                    <a:pt x="293" y="40"/>
                    <a:pt x="293" y="40"/>
                  </a:cubicBezTo>
                  <a:cubicBezTo>
                    <a:pt x="293" y="30"/>
                    <a:pt x="303" y="22"/>
                    <a:pt x="315" y="22"/>
                  </a:cubicBezTo>
                  <a:cubicBezTo>
                    <a:pt x="356" y="22"/>
                    <a:pt x="356" y="22"/>
                    <a:pt x="356" y="22"/>
                  </a:cubicBezTo>
                  <a:cubicBezTo>
                    <a:pt x="363" y="22"/>
                    <a:pt x="369" y="17"/>
                    <a:pt x="369" y="11"/>
                  </a:cubicBezTo>
                  <a:cubicBezTo>
                    <a:pt x="369" y="11"/>
                    <a:pt x="369" y="11"/>
                    <a:pt x="369" y="11"/>
                  </a:cubicBezTo>
                  <a:cubicBezTo>
                    <a:pt x="369" y="5"/>
                    <a:pt x="363" y="0"/>
                    <a:pt x="356" y="0"/>
                  </a:cubicBezTo>
                  <a:cubicBezTo>
                    <a:pt x="293" y="0"/>
                    <a:pt x="293" y="0"/>
                    <a:pt x="293" y="0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46" y="0"/>
                    <a:pt x="236" y="8"/>
                    <a:pt x="236" y="19"/>
                  </a:cubicBezTo>
                  <a:cubicBezTo>
                    <a:pt x="236" y="22"/>
                    <a:pt x="236" y="22"/>
                    <a:pt x="236" y="22"/>
                  </a:cubicBezTo>
                  <a:cubicBezTo>
                    <a:pt x="236" y="26"/>
                    <a:pt x="236" y="26"/>
                    <a:pt x="236" y="26"/>
                  </a:cubicBezTo>
                  <a:cubicBezTo>
                    <a:pt x="236" y="29"/>
                    <a:pt x="234" y="31"/>
                    <a:pt x="231" y="31"/>
                  </a:cubicBezTo>
                  <a:cubicBezTo>
                    <a:pt x="82" y="31"/>
                    <a:pt x="82" y="31"/>
                    <a:pt x="82" y="31"/>
                  </a:cubicBezTo>
                  <a:cubicBezTo>
                    <a:pt x="63" y="31"/>
                    <a:pt x="48" y="44"/>
                    <a:pt x="48" y="59"/>
                  </a:cubicBezTo>
                  <a:cubicBezTo>
                    <a:pt x="48" y="59"/>
                    <a:pt x="48" y="59"/>
                    <a:pt x="48" y="59"/>
                  </a:cubicBezTo>
                  <a:cubicBezTo>
                    <a:pt x="48" y="75"/>
                    <a:pt x="63" y="87"/>
                    <a:pt x="82" y="87"/>
                  </a:cubicBezTo>
                  <a:cubicBezTo>
                    <a:pt x="134" y="87"/>
                    <a:pt x="134" y="87"/>
                    <a:pt x="134" y="87"/>
                  </a:cubicBezTo>
                  <a:cubicBezTo>
                    <a:pt x="137" y="87"/>
                    <a:pt x="139" y="89"/>
                    <a:pt x="139" y="92"/>
                  </a:cubicBezTo>
                  <a:cubicBezTo>
                    <a:pt x="139" y="101"/>
                    <a:pt x="139" y="101"/>
                    <a:pt x="139" y="101"/>
                  </a:cubicBezTo>
                  <a:cubicBezTo>
                    <a:pt x="139" y="103"/>
                    <a:pt x="137" y="106"/>
                    <a:pt x="134" y="106"/>
                  </a:cubicBezTo>
                  <a:cubicBezTo>
                    <a:pt x="17" y="106"/>
                    <a:pt x="17" y="106"/>
                    <a:pt x="17" y="106"/>
                  </a:cubicBezTo>
                  <a:cubicBezTo>
                    <a:pt x="7" y="106"/>
                    <a:pt x="0" y="112"/>
                    <a:pt x="0" y="120"/>
                  </a:cubicBezTo>
                  <a:cubicBezTo>
                    <a:pt x="0" y="120"/>
                    <a:pt x="0" y="120"/>
                    <a:pt x="0" y="120"/>
                  </a:cubicBezTo>
                  <a:cubicBezTo>
                    <a:pt x="0" y="128"/>
                    <a:pt x="7" y="135"/>
                    <a:pt x="17" y="135"/>
                  </a:cubicBezTo>
                  <a:cubicBezTo>
                    <a:pt x="231" y="135"/>
                    <a:pt x="231" y="135"/>
                    <a:pt x="231" y="135"/>
                  </a:cubicBezTo>
                  <a:cubicBezTo>
                    <a:pt x="234" y="135"/>
                    <a:pt x="236" y="137"/>
                    <a:pt x="236" y="140"/>
                  </a:cubicBezTo>
                  <a:cubicBezTo>
                    <a:pt x="236" y="143"/>
                    <a:pt x="238" y="145"/>
                    <a:pt x="241" y="145"/>
                  </a:cubicBezTo>
                  <a:cubicBezTo>
                    <a:pt x="288" y="145"/>
                    <a:pt x="288" y="145"/>
                    <a:pt x="288" y="145"/>
                  </a:cubicBezTo>
                  <a:cubicBezTo>
                    <a:pt x="291" y="145"/>
                    <a:pt x="293" y="143"/>
                    <a:pt x="293" y="140"/>
                  </a:cubicBezTo>
                  <a:cubicBezTo>
                    <a:pt x="293" y="137"/>
                    <a:pt x="295" y="135"/>
                    <a:pt x="298" y="135"/>
                  </a:cubicBezTo>
                  <a:cubicBezTo>
                    <a:pt x="327" y="135"/>
                    <a:pt x="327" y="135"/>
                    <a:pt x="327" y="135"/>
                  </a:cubicBezTo>
                  <a:cubicBezTo>
                    <a:pt x="343" y="135"/>
                    <a:pt x="356" y="146"/>
                    <a:pt x="356" y="159"/>
                  </a:cubicBezTo>
                  <a:cubicBezTo>
                    <a:pt x="356" y="159"/>
                    <a:pt x="356" y="159"/>
                    <a:pt x="356" y="159"/>
                  </a:cubicBezTo>
                  <a:cubicBezTo>
                    <a:pt x="356" y="172"/>
                    <a:pt x="369" y="183"/>
                    <a:pt x="385" y="183"/>
                  </a:cubicBezTo>
                  <a:cubicBezTo>
                    <a:pt x="536" y="183"/>
                    <a:pt x="536" y="183"/>
                    <a:pt x="536" y="183"/>
                  </a:cubicBezTo>
                  <a:cubicBezTo>
                    <a:pt x="539" y="183"/>
                    <a:pt x="541" y="181"/>
                    <a:pt x="541" y="178"/>
                  </a:cubicBezTo>
                  <a:cubicBezTo>
                    <a:pt x="541" y="146"/>
                    <a:pt x="541" y="146"/>
                    <a:pt x="541" y="146"/>
                  </a:cubicBezTo>
                  <a:cubicBezTo>
                    <a:pt x="541" y="144"/>
                    <a:pt x="543" y="141"/>
                    <a:pt x="546" y="141"/>
                  </a:cubicBezTo>
                  <a:cubicBezTo>
                    <a:pt x="604" y="141"/>
                    <a:pt x="604" y="141"/>
                    <a:pt x="604" y="141"/>
                  </a:cubicBezTo>
                  <a:cubicBezTo>
                    <a:pt x="615" y="141"/>
                    <a:pt x="624" y="134"/>
                    <a:pt x="624" y="125"/>
                  </a:cubicBezTo>
                  <a:cubicBezTo>
                    <a:pt x="624" y="124"/>
                    <a:pt x="624" y="124"/>
                    <a:pt x="624" y="124"/>
                  </a:cubicBezTo>
                  <a:cubicBezTo>
                    <a:pt x="624" y="115"/>
                    <a:pt x="615" y="108"/>
                    <a:pt x="604" y="108"/>
                  </a:cubicBezTo>
                  <a:close/>
                </a:path>
              </a:pathLst>
            </a:custGeom>
            <a:solidFill>
              <a:srgbClr val="BBE4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40" name="PA_任意多边形 372"/>
            <p:cNvSpPr>
              <a:spLocks/>
            </p:cNvSpPr>
            <p:nvPr>
              <p:custDataLst>
                <p:tags r:id="rId82"/>
              </p:custDataLst>
            </p:nvPr>
          </p:nvSpPr>
          <p:spPr bwMode="auto">
            <a:xfrm>
              <a:off x="10696575" y="5422900"/>
              <a:ext cx="1497013" cy="446088"/>
            </a:xfrm>
            <a:custGeom>
              <a:avLst/>
              <a:gdLst>
                <a:gd name="T0" fmla="*/ 419 w 628"/>
                <a:gd name="T1" fmla="*/ 108 h 187"/>
                <a:gd name="T2" fmla="*/ 408 w 628"/>
                <a:gd name="T3" fmla="*/ 99 h 187"/>
                <a:gd name="T4" fmla="*/ 468 w 628"/>
                <a:gd name="T5" fmla="*/ 91 h 187"/>
                <a:gd name="T6" fmla="*/ 486 w 628"/>
                <a:gd name="T7" fmla="*/ 75 h 187"/>
                <a:gd name="T8" fmla="*/ 317 w 628"/>
                <a:gd name="T9" fmla="*/ 59 h 187"/>
                <a:gd name="T10" fmla="*/ 297 w 628"/>
                <a:gd name="T11" fmla="*/ 42 h 187"/>
                <a:gd name="T12" fmla="*/ 358 w 628"/>
                <a:gd name="T13" fmla="*/ 25 h 187"/>
                <a:gd name="T14" fmla="*/ 373 w 628"/>
                <a:gd name="T15" fmla="*/ 13 h 187"/>
                <a:gd name="T16" fmla="*/ 295 w 628"/>
                <a:gd name="T17" fmla="*/ 0 h 187"/>
                <a:gd name="T18" fmla="*/ 236 w 628"/>
                <a:gd name="T19" fmla="*/ 21 h 187"/>
                <a:gd name="T20" fmla="*/ 233 w 628"/>
                <a:gd name="T21" fmla="*/ 32 h 187"/>
                <a:gd name="T22" fmla="*/ 49 w 628"/>
                <a:gd name="T23" fmla="*/ 61 h 187"/>
                <a:gd name="T24" fmla="*/ 84 w 628"/>
                <a:gd name="T25" fmla="*/ 91 h 187"/>
                <a:gd name="T26" fmla="*/ 140 w 628"/>
                <a:gd name="T27" fmla="*/ 103 h 187"/>
                <a:gd name="T28" fmla="*/ 6 w 628"/>
                <a:gd name="T29" fmla="*/ 111 h 187"/>
                <a:gd name="T30" fmla="*/ 6 w 628"/>
                <a:gd name="T31" fmla="*/ 134 h 187"/>
                <a:gd name="T32" fmla="*/ 236 w 628"/>
                <a:gd name="T33" fmla="*/ 142 h 187"/>
                <a:gd name="T34" fmla="*/ 297 w 628"/>
                <a:gd name="T35" fmla="*/ 142 h 187"/>
                <a:gd name="T36" fmla="*/ 349 w 628"/>
                <a:gd name="T37" fmla="*/ 145 h 187"/>
                <a:gd name="T38" fmla="*/ 366 w 628"/>
                <a:gd name="T39" fmla="*/ 179 h 187"/>
                <a:gd name="T40" fmla="*/ 544 w 628"/>
                <a:gd name="T41" fmla="*/ 180 h 187"/>
                <a:gd name="T42" fmla="*/ 606 w 628"/>
                <a:gd name="T43" fmla="*/ 145 h 187"/>
                <a:gd name="T44" fmla="*/ 628 w 628"/>
                <a:gd name="T45" fmla="*/ 126 h 187"/>
                <a:gd name="T46" fmla="*/ 606 w 628"/>
                <a:gd name="T47" fmla="*/ 110 h 187"/>
                <a:gd name="T48" fmla="*/ 625 w 628"/>
                <a:gd name="T49" fmla="*/ 126 h 187"/>
                <a:gd name="T50" fmla="*/ 606 w 628"/>
                <a:gd name="T51" fmla="*/ 142 h 187"/>
                <a:gd name="T52" fmla="*/ 541 w 628"/>
                <a:gd name="T53" fmla="*/ 180 h 187"/>
                <a:gd name="T54" fmla="*/ 368 w 628"/>
                <a:gd name="T55" fmla="*/ 177 h 187"/>
                <a:gd name="T56" fmla="*/ 351 w 628"/>
                <a:gd name="T57" fmla="*/ 143 h 187"/>
                <a:gd name="T58" fmla="*/ 294 w 628"/>
                <a:gd name="T59" fmla="*/ 142 h 187"/>
                <a:gd name="T60" fmla="*/ 239 w 628"/>
                <a:gd name="T61" fmla="*/ 142 h 187"/>
                <a:gd name="T62" fmla="*/ 8 w 628"/>
                <a:gd name="T63" fmla="*/ 132 h 187"/>
                <a:gd name="T64" fmla="*/ 8 w 628"/>
                <a:gd name="T65" fmla="*/ 113 h 187"/>
                <a:gd name="T66" fmla="*/ 143 w 628"/>
                <a:gd name="T67" fmla="*/ 103 h 187"/>
                <a:gd name="T68" fmla="*/ 84 w 628"/>
                <a:gd name="T69" fmla="*/ 88 h 187"/>
                <a:gd name="T70" fmla="*/ 52 w 628"/>
                <a:gd name="T71" fmla="*/ 61 h 187"/>
                <a:gd name="T72" fmla="*/ 233 w 628"/>
                <a:gd name="T73" fmla="*/ 35 h 187"/>
                <a:gd name="T74" fmla="*/ 239 w 628"/>
                <a:gd name="T75" fmla="*/ 21 h 187"/>
                <a:gd name="T76" fmla="*/ 295 w 628"/>
                <a:gd name="T77" fmla="*/ 3 h 187"/>
                <a:gd name="T78" fmla="*/ 370 w 628"/>
                <a:gd name="T79" fmla="*/ 13 h 187"/>
                <a:gd name="T80" fmla="*/ 358 w 628"/>
                <a:gd name="T81" fmla="*/ 22 h 187"/>
                <a:gd name="T82" fmla="*/ 294 w 628"/>
                <a:gd name="T83" fmla="*/ 42 h 187"/>
                <a:gd name="T84" fmla="*/ 317 w 628"/>
                <a:gd name="T85" fmla="*/ 62 h 187"/>
                <a:gd name="T86" fmla="*/ 483 w 628"/>
                <a:gd name="T87" fmla="*/ 75 h 187"/>
                <a:gd name="T88" fmla="*/ 468 w 628"/>
                <a:gd name="T89" fmla="*/ 88 h 187"/>
                <a:gd name="T90" fmla="*/ 405 w 628"/>
                <a:gd name="T91" fmla="*/ 99 h 187"/>
                <a:gd name="T92" fmla="*/ 419 w 628"/>
                <a:gd name="T93" fmla="*/ 111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628" h="187">
                  <a:moveTo>
                    <a:pt x="606" y="110"/>
                  </a:moveTo>
                  <a:cubicBezTo>
                    <a:pt x="606" y="108"/>
                    <a:pt x="606" y="108"/>
                    <a:pt x="606" y="108"/>
                  </a:cubicBezTo>
                  <a:cubicBezTo>
                    <a:pt x="419" y="108"/>
                    <a:pt x="419" y="108"/>
                    <a:pt x="419" y="108"/>
                  </a:cubicBezTo>
                  <a:cubicBezTo>
                    <a:pt x="416" y="108"/>
                    <a:pt x="413" y="107"/>
                    <a:pt x="411" y="106"/>
                  </a:cubicBezTo>
                  <a:cubicBezTo>
                    <a:pt x="409" y="104"/>
                    <a:pt x="408" y="102"/>
                    <a:pt x="408" y="100"/>
                  </a:cubicBezTo>
                  <a:cubicBezTo>
                    <a:pt x="408" y="99"/>
                    <a:pt x="408" y="99"/>
                    <a:pt x="408" y="99"/>
                  </a:cubicBezTo>
                  <a:cubicBezTo>
                    <a:pt x="408" y="97"/>
                    <a:pt x="409" y="95"/>
                    <a:pt x="411" y="93"/>
                  </a:cubicBezTo>
                  <a:cubicBezTo>
                    <a:pt x="413" y="92"/>
                    <a:pt x="416" y="91"/>
                    <a:pt x="419" y="91"/>
                  </a:cubicBezTo>
                  <a:cubicBezTo>
                    <a:pt x="468" y="91"/>
                    <a:pt x="468" y="91"/>
                    <a:pt x="468" y="91"/>
                  </a:cubicBezTo>
                  <a:cubicBezTo>
                    <a:pt x="473" y="91"/>
                    <a:pt x="477" y="89"/>
                    <a:pt x="481" y="86"/>
                  </a:cubicBezTo>
                  <a:cubicBezTo>
                    <a:pt x="484" y="83"/>
                    <a:pt x="486" y="79"/>
                    <a:pt x="486" y="75"/>
                  </a:cubicBezTo>
                  <a:cubicBezTo>
                    <a:pt x="486" y="75"/>
                    <a:pt x="486" y="75"/>
                    <a:pt x="486" y="75"/>
                  </a:cubicBezTo>
                  <a:cubicBezTo>
                    <a:pt x="486" y="70"/>
                    <a:pt x="484" y="66"/>
                    <a:pt x="481" y="64"/>
                  </a:cubicBezTo>
                  <a:cubicBezTo>
                    <a:pt x="477" y="61"/>
                    <a:pt x="473" y="59"/>
                    <a:pt x="468" y="59"/>
                  </a:cubicBezTo>
                  <a:cubicBezTo>
                    <a:pt x="317" y="59"/>
                    <a:pt x="317" y="59"/>
                    <a:pt x="317" y="59"/>
                  </a:cubicBezTo>
                  <a:cubicBezTo>
                    <a:pt x="311" y="59"/>
                    <a:pt x="306" y="57"/>
                    <a:pt x="302" y="54"/>
                  </a:cubicBezTo>
                  <a:cubicBezTo>
                    <a:pt x="299" y="51"/>
                    <a:pt x="297" y="47"/>
                    <a:pt x="297" y="43"/>
                  </a:cubicBezTo>
                  <a:cubicBezTo>
                    <a:pt x="297" y="42"/>
                    <a:pt x="297" y="42"/>
                    <a:pt x="297" y="42"/>
                  </a:cubicBezTo>
                  <a:cubicBezTo>
                    <a:pt x="297" y="38"/>
                    <a:pt x="299" y="34"/>
                    <a:pt x="302" y="30"/>
                  </a:cubicBezTo>
                  <a:cubicBezTo>
                    <a:pt x="306" y="27"/>
                    <a:pt x="311" y="25"/>
                    <a:pt x="317" y="25"/>
                  </a:cubicBezTo>
                  <a:cubicBezTo>
                    <a:pt x="358" y="25"/>
                    <a:pt x="358" y="25"/>
                    <a:pt x="358" y="25"/>
                  </a:cubicBezTo>
                  <a:cubicBezTo>
                    <a:pt x="362" y="25"/>
                    <a:pt x="366" y="24"/>
                    <a:pt x="368" y="22"/>
                  </a:cubicBezTo>
                  <a:cubicBezTo>
                    <a:pt x="371" y="20"/>
                    <a:pt x="373" y="17"/>
                    <a:pt x="373" y="13"/>
                  </a:cubicBezTo>
                  <a:cubicBezTo>
                    <a:pt x="373" y="13"/>
                    <a:pt x="373" y="13"/>
                    <a:pt x="373" y="13"/>
                  </a:cubicBezTo>
                  <a:cubicBezTo>
                    <a:pt x="373" y="9"/>
                    <a:pt x="371" y="6"/>
                    <a:pt x="368" y="4"/>
                  </a:cubicBezTo>
                  <a:cubicBezTo>
                    <a:pt x="366" y="2"/>
                    <a:pt x="362" y="0"/>
                    <a:pt x="358" y="0"/>
                  </a:cubicBezTo>
                  <a:cubicBezTo>
                    <a:pt x="295" y="0"/>
                    <a:pt x="295" y="0"/>
                    <a:pt x="295" y="0"/>
                  </a:cubicBezTo>
                  <a:cubicBezTo>
                    <a:pt x="261" y="0"/>
                    <a:pt x="261" y="0"/>
                    <a:pt x="261" y="0"/>
                  </a:cubicBezTo>
                  <a:cubicBezTo>
                    <a:pt x="254" y="0"/>
                    <a:pt x="248" y="3"/>
                    <a:pt x="244" y="6"/>
                  </a:cubicBezTo>
                  <a:cubicBezTo>
                    <a:pt x="239" y="10"/>
                    <a:pt x="236" y="15"/>
                    <a:pt x="236" y="21"/>
                  </a:cubicBezTo>
                  <a:cubicBezTo>
                    <a:pt x="236" y="24"/>
                    <a:pt x="236" y="24"/>
                    <a:pt x="236" y="24"/>
                  </a:cubicBezTo>
                  <a:cubicBezTo>
                    <a:pt x="236" y="28"/>
                    <a:pt x="236" y="28"/>
                    <a:pt x="236" y="28"/>
                  </a:cubicBezTo>
                  <a:cubicBezTo>
                    <a:pt x="236" y="30"/>
                    <a:pt x="235" y="32"/>
                    <a:pt x="233" y="32"/>
                  </a:cubicBezTo>
                  <a:cubicBezTo>
                    <a:pt x="84" y="32"/>
                    <a:pt x="84" y="32"/>
                    <a:pt x="84" y="32"/>
                  </a:cubicBezTo>
                  <a:cubicBezTo>
                    <a:pt x="74" y="32"/>
                    <a:pt x="66" y="35"/>
                    <a:pt x="59" y="40"/>
                  </a:cubicBezTo>
                  <a:cubicBezTo>
                    <a:pt x="53" y="45"/>
                    <a:pt x="49" y="53"/>
                    <a:pt x="49" y="61"/>
                  </a:cubicBezTo>
                  <a:cubicBezTo>
                    <a:pt x="49" y="61"/>
                    <a:pt x="49" y="61"/>
                    <a:pt x="49" y="61"/>
                  </a:cubicBezTo>
                  <a:cubicBezTo>
                    <a:pt x="49" y="70"/>
                    <a:pt x="53" y="77"/>
                    <a:pt x="59" y="82"/>
                  </a:cubicBezTo>
                  <a:cubicBezTo>
                    <a:pt x="66" y="87"/>
                    <a:pt x="74" y="91"/>
                    <a:pt x="84" y="91"/>
                  </a:cubicBezTo>
                  <a:cubicBezTo>
                    <a:pt x="136" y="91"/>
                    <a:pt x="136" y="91"/>
                    <a:pt x="136" y="91"/>
                  </a:cubicBezTo>
                  <a:cubicBezTo>
                    <a:pt x="138" y="91"/>
                    <a:pt x="140" y="92"/>
                    <a:pt x="140" y="94"/>
                  </a:cubicBezTo>
                  <a:cubicBezTo>
                    <a:pt x="140" y="103"/>
                    <a:pt x="140" y="103"/>
                    <a:pt x="140" y="103"/>
                  </a:cubicBezTo>
                  <a:cubicBezTo>
                    <a:pt x="140" y="105"/>
                    <a:pt x="138" y="106"/>
                    <a:pt x="136" y="106"/>
                  </a:cubicBezTo>
                  <a:cubicBezTo>
                    <a:pt x="19" y="106"/>
                    <a:pt x="19" y="106"/>
                    <a:pt x="19" y="106"/>
                  </a:cubicBezTo>
                  <a:cubicBezTo>
                    <a:pt x="14" y="106"/>
                    <a:pt x="9" y="108"/>
                    <a:pt x="6" y="111"/>
                  </a:cubicBezTo>
                  <a:cubicBezTo>
                    <a:pt x="2" y="114"/>
                    <a:pt x="0" y="118"/>
                    <a:pt x="0" y="122"/>
                  </a:cubicBezTo>
                  <a:cubicBezTo>
                    <a:pt x="0" y="122"/>
                    <a:pt x="0" y="122"/>
                    <a:pt x="0" y="122"/>
                  </a:cubicBezTo>
                  <a:cubicBezTo>
                    <a:pt x="0" y="127"/>
                    <a:pt x="2" y="131"/>
                    <a:pt x="6" y="134"/>
                  </a:cubicBezTo>
                  <a:cubicBezTo>
                    <a:pt x="9" y="137"/>
                    <a:pt x="14" y="138"/>
                    <a:pt x="19" y="138"/>
                  </a:cubicBezTo>
                  <a:cubicBezTo>
                    <a:pt x="233" y="138"/>
                    <a:pt x="233" y="138"/>
                    <a:pt x="233" y="138"/>
                  </a:cubicBezTo>
                  <a:cubicBezTo>
                    <a:pt x="235" y="138"/>
                    <a:pt x="236" y="140"/>
                    <a:pt x="236" y="142"/>
                  </a:cubicBezTo>
                  <a:cubicBezTo>
                    <a:pt x="236" y="145"/>
                    <a:pt x="239" y="148"/>
                    <a:pt x="243" y="148"/>
                  </a:cubicBezTo>
                  <a:cubicBezTo>
                    <a:pt x="290" y="148"/>
                    <a:pt x="290" y="148"/>
                    <a:pt x="290" y="148"/>
                  </a:cubicBezTo>
                  <a:cubicBezTo>
                    <a:pt x="294" y="148"/>
                    <a:pt x="297" y="145"/>
                    <a:pt x="297" y="142"/>
                  </a:cubicBezTo>
                  <a:cubicBezTo>
                    <a:pt x="297" y="140"/>
                    <a:pt x="298" y="138"/>
                    <a:pt x="300" y="138"/>
                  </a:cubicBezTo>
                  <a:cubicBezTo>
                    <a:pt x="329" y="138"/>
                    <a:pt x="329" y="138"/>
                    <a:pt x="329" y="138"/>
                  </a:cubicBezTo>
                  <a:cubicBezTo>
                    <a:pt x="337" y="138"/>
                    <a:pt x="344" y="141"/>
                    <a:pt x="349" y="145"/>
                  </a:cubicBezTo>
                  <a:cubicBezTo>
                    <a:pt x="354" y="149"/>
                    <a:pt x="357" y="155"/>
                    <a:pt x="357" y="161"/>
                  </a:cubicBezTo>
                  <a:cubicBezTo>
                    <a:pt x="357" y="161"/>
                    <a:pt x="357" y="161"/>
                    <a:pt x="357" y="161"/>
                  </a:cubicBezTo>
                  <a:cubicBezTo>
                    <a:pt x="357" y="168"/>
                    <a:pt x="360" y="175"/>
                    <a:pt x="366" y="179"/>
                  </a:cubicBezTo>
                  <a:cubicBezTo>
                    <a:pt x="372" y="184"/>
                    <a:pt x="379" y="187"/>
                    <a:pt x="387" y="187"/>
                  </a:cubicBezTo>
                  <a:cubicBezTo>
                    <a:pt x="538" y="187"/>
                    <a:pt x="538" y="187"/>
                    <a:pt x="538" y="187"/>
                  </a:cubicBezTo>
                  <a:cubicBezTo>
                    <a:pt x="541" y="187"/>
                    <a:pt x="544" y="184"/>
                    <a:pt x="544" y="180"/>
                  </a:cubicBezTo>
                  <a:cubicBezTo>
                    <a:pt x="544" y="148"/>
                    <a:pt x="544" y="148"/>
                    <a:pt x="544" y="148"/>
                  </a:cubicBezTo>
                  <a:cubicBezTo>
                    <a:pt x="544" y="146"/>
                    <a:pt x="546" y="145"/>
                    <a:pt x="548" y="145"/>
                  </a:cubicBezTo>
                  <a:cubicBezTo>
                    <a:pt x="606" y="145"/>
                    <a:pt x="606" y="145"/>
                    <a:pt x="606" y="145"/>
                  </a:cubicBezTo>
                  <a:cubicBezTo>
                    <a:pt x="612" y="145"/>
                    <a:pt x="617" y="143"/>
                    <a:pt x="621" y="140"/>
                  </a:cubicBezTo>
                  <a:cubicBezTo>
                    <a:pt x="625" y="136"/>
                    <a:pt x="628" y="132"/>
                    <a:pt x="628" y="127"/>
                  </a:cubicBezTo>
                  <a:cubicBezTo>
                    <a:pt x="628" y="126"/>
                    <a:pt x="628" y="126"/>
                    <a:pt x="628" y="126"/>
                  </a:cubicBezTo>
                  <a:cubicBezTo>
                    <a:pt x="628" y="121"/>
                    <a:pt x="625" y="117"/>
                    <a:pt x="621" y="114"/>
                  </a:cubicBezTo>
                  <a:cubicBezTo>
                    <a:pt x="617" y="110"/>
                    <a:pt x="612" y="108"/>
                    <a:pt x="606" y="108"/>
                  </a:cubicBezTo>
                  <a:cubicBezTo>
                    <a:pt x="606" y="110"/>
                    <a:pt x="606" y="110"/>
                    <a:pt x="606" y="110"/>
                  </a:cubicBezTo>
                  <a:cubicBezTo>
                    <a:pt x="606" y="111"/>
                    <a:pt x="606" y="111"/>
                    <a:pt x="606" y="111"/>
                  </a:cubicBezTo>
                  <a:cubicBezTo>
                    <a:pt x="611" y="111"/>
                    <a:pt x="616" y="113"/>
                    <a:pt x="620" y="116"/>
                  </a:cubicBezTo>
                  <a:cubicBezTo>
                    <a:pt x="623" y="119"/>
                    <a:pt x="625" y="122"/>
                    <a:pt x="625" y="126"/>
                  </a:cubicBezTo>
                  <a:cubicBezTo>
                    <a:pt x="625" y="127"/>
                    <a:pt x="625" y="127"/>
                    <a:pt x="625" y="127"/>
                  </a:cubicBezTo>
                  <a:cubicBezTo>
                    <a:pt x="625" y="131"/>
                    <a:pt x="623" y="135"/>
                    <a:pt x="620" y="137"/>
                  </a:cubicBezTo>
                  <a:cubicBezTo>
                    <a:pt x="616" y="140"/>
                    <a:pt x="611" y="142"/>
                    <a:pt x="606" y="142"/>
                  </a:cubicBezTo>
                  <a:cubicBezTo>
                    <a:pt x="548" y="142"/>
                    <a:pt x="548" y="142"/>
                    <a:pt x="548" y="142"/>
                  </a:cubicBezTo>
                  <a:cubicBezTo>
                    <a:pt x="544" y="142"/>
                    <a:pt x="541" y="145"/>
                    <a:pt x="541" y="148"/>
                  </a:cubicBezTo>
                  <a:cubicBezTo>
                    <a:pt x="541" y="180"/>
                    <a:pt x="541" y="180"/>
                    <a:pt x="541" y="180"/>
                  </a:cubicBezTo>
                  <a:cubicBezTo>
                    <a:pt x="541" y="182"/>
                    <a:pt x="540" y="184"/>
                    <a:pt x="538" y="184"/>
                  </a:cubicBezTo>
                  <a:cubicBezTo>
                    <a:pt x="387" y="184"/>
                    <a:pt x="387" y="184"/>
                    <a:pt x="387" y="184"/>
                  </a:cubicBezTo>
                  <a:cubicBezTo>
                    <a:pt x="380" y="184"/>
                    <a:pt x="373" y="181"/>
                    <a:pt x="368" y="177"/>
                  </a:cubicBezTo>
                  <a:cubicBezTo>
                    <a:pt x="363" y="173"/>
                    <a:pt x="360" y="167"/>
                    <a:pt x="360" y="161"/>
                  </a:cubicBezTo>
                  <a:cubicBezTo>
                    <a:pt x="360" y="161"/>
                    <a:pt x="360" y="161"/>
                    <a:pt x="360" y="161"/>
                  </a:cubicBezTo>
                  <a:cubicBezTo>
                    <a:pt x="360" y="154"/>
                    <a:pt x="356" y="147"/>
                    <a:pt x="351" y="143"/>
                  </a:cubicBezTo>
                  <a:cubicBezTo>
                    <a:pt x="345" y="138"/>
                    <a:pt x="338" y="135"/>
                    <a:pt x="329" y="135"/>
                  </a:cubicBezTo>
                  <a:cubicBezTo>
                    <a:pt x="300" y="135"/>
                    <a:pt x="300" y="135"/>
                    <a:pt x="300" y="135"/>
                  </a:cubicBezTo>
                  <a:cubicBezTo>
                    <a:pt x="296" y="135"/>
                    <a:pt x="294" y="138"/>
                    <a:pt x="294" y="142"/>
                  </a:cubicBezTo>
                  <a:cubicBezTo>
                    <a:pt x="294" y="144"/>
                    <a:pt x="292" y="145"/>
                    <a:pt x="290" y="145"/>
                  </a:cubicBezTo>
                  <a:cubicBezTo>
                    <a:pt x="243" y="145"/>
                    <a:pt x="243" y="145"/>
                    <a:pt x="243" y="145"/>
                  </a:cubicBezTo>
                  <a:cubicBezTo>
                    <a:pt x="241" y="145"/>
                    <a:pt x="239" y="144"/>
                    <a:pt x="239" y="142"/>
                  </a:cubicBezTo>
                  <a:cubicBezTo>
                    <a:pt x="239" y="138"/>
                    <a:pt x="237" y="135"/>
                    <a:pt x="233" y="135"/>
                  </a:cubicBezTo>
                  <a:cubicBezTo>
                    <a:pt x="19" y="135"/>
                    <a:pt x="19" y="135"/>
                    <a:pt x="19" y="135"/>
                  </a:cubicBezTo>
                  <a:cubicBezTo>
                    <a:pt x="15" y="135"/>
                    <a:pt x="11" y="134"/>
                    <a:pt x="8" y="132"/>
                  </a:cubicBezTo>
                  <a:cubicBezTo>
                    <a:pt x="5" y="129"/>
                    <a:pt x="3" y="126"/>
                    <a:pt x="3" y="122"/>
                  </a:cubicBezTo>
                  <a:cubicBezTo>
                    <a:pt x="3" y="122"/>
                    <a:pt x="3" y="122"/>
                    <a:pt x="3" y="122"/>
                  </a:cubicBezTo>
                  <a:cubicBezTo>
                    <a:pt x="3" y="119"/>
                    <a:pt x="5" y="115"/>
                    <a:pt x="8" y="113"/>
                  </a:cubicBezTo>
                  <a:cubicBezTo>
                    <a:pt x="11" y="111"/>
                    <a:pt x="15" y="109"/>
                    <a:pt x="19" y="109"/>
                  </a:cubicBezTo>
                  <a:cubicBezTo>
                    <a:pt x="136" y="109"/>
                    <a:pt x="136" y="109"/>
                    <a:pt x="136" y="109"/>
                  </a:cubicBezTo>
                  <a:cubicBezTo>
                    <a:pt x="140" y="109"/>
                    <a:pt x="143" y="106"/>
                    <a:pt x="143" y="103"/>
                  </a:cubicBezTo>
                  <a:cubicBezTo>
                    <a:pt x="143" y="94"/>
                    <a:pt x="143" y="94"/>
                    <a:pt x="143" y="94"/>
                  </a:cubicBezTo>
                  <a:cubicBezTo>
                    <a:pt x="143" y="91"/>
                    <a:pt x="140" y="88"/>
                    <a:pt x="136" y="88"/>
                  </a:cubicBezTo>
                  <a:cubicBezTo>
                    <a:pt x="84" y="88"/>
                    <a:pt x="84" y="88"/>
                    <a:pt x="84" y="88"/>
                  </a:cubicBezTo>
                  <a:cubicBezTo>
                    <a:pt x="75" y="88"/>
                    <a:pt x="67" y="85"/>
                    <a:pt x="61" y="80"/>
                  </a:cubicBezTo>
                  <a:cubicBezTo>
                    <a:pt x="55" y="75"/>
                    <a:pt x="52" y="69"/>
                    <a:pt x="52" y="61"/>
                  </a:cubicBezTo>
                  <a:cubicBezTo>
                    <a:pt x="52" y="61"/>
                    <a:pt x="52" y="61"/>
                    <a:pt x="52" y="61"/>
                  </a:cubicBezTo>
                  <a:cubicBezTo>
                    <a:pt x="52" y="54"/>
                    <a:pt x="55" y="47"/>
                    <a:pt x="61" y="42"/>
                  </a:cubicBezTo>
                  <a:cubicBezTo>
                    <a:pt x="67" y="38"/>
                    <a:pt x="75" y="35"/>
                    <a:pt x="84" y="35"/>
                  </a:cubicBezTo>
                  <a:cubicBezTo>
                    <a:pt x="233" y="35"/>
                    <a:pt x="233" y="35"/>
                    <a:pt x="233" y="35"/>
                  </a:cubicBezTo>
                  <a:cubicBezTo>
                    <a:pt x="237" y="35"/>
                    <a:pt x="239" y="32"/>
                    <a:pt x="239" y="28"/>
                  </a:cubicBezTo>
                  <a:cubicBezTo>
                    <a:pt x="239" y="24"/>
                    <a:pt x="239" y="24"/>
                    <a:pt x="239" y="24"/>
                  </a:cubicBezTo>
                  <a:cubicBezTo>
                    <a:pt x="239" y="21"/>
                    <a:pt x="239" y="21"/>
                    <a:pt x="239" y="21"/>
                  </a:cubicBezTo>
                  <a:cubicBezTo>
                    <a:pt x="239" y="16"/>
                    <a:pt x="242" y="12"/>
                    <a:pt x="246" y="9"/>
                  </a:cubicBezTo>
                  <a:cubicBezTo>
                    <a:pt x="249" y="5"/>
                    <a:pt x="255" y="3"/>
                    <a:pt x="261" y="3"/>
                  </a:cubicBezTo>
                  <a:cubicBezTo>
                    <a:pt x="295" y="3"/>
                    <a:pt x="295" y="3"/>
                    <a:pt x="295" y="3"/>
                  </a:cubicBezTo>
                  <a:cubicBezTo>
                    <a:pt x="358" y="3"/>
                    <a:pt x="358" y="3"/>
                    <a:pt x="358" y="3"/>
                  </a:cubicBezTo>
                  <a:cubicBezTo>
                    <a:pt x="361" y="3"/>
                    <a:pt x="364" y="5"/>
                    <a:pt x="366" y="6"/>
                  </a:cubicBezTo>
                  <a:cubicBezTo>
                    <a:pt x="369" y="8"/>
                    <a:pt x="370" y="10"/>
                    <a:pt x="370" y="13"/>
                  </a:cubicBezTo>
                  <a:cubicBezTo>
                    <a:pt x="370" y="13"/>
                    <a:pt x="370" y="13"/>
                    <a:pt x="370" y="13"/>
                  </a:cubicBezTo>
                  <a:cubicBezTo>
                    <a:pt x="370" y="16"/>
                    <a:pt x="369" y="18"/>
                    <a:pt x="366" y="20"/>
                  </a:cubicBezTo>
                  <a:cubicBezTo>
                    <a:pt x="364" y="21"/>
                    <a:pt x="361" y="22"/>
                    <a:pt x="358" y="22"/>
                  </a:cubicBezTo>
                  <a:cubicBezTo>
                    <a:pt x="317" y="22"/>
                    <a:pt x="317" y="22"/>
                    <a:pt x="317" y="22"/>
                  </a:cubicBezTo>
                  <a:cubicBezTo>
                    <a:pt x="311" y="22"/>
                    <a:pt x="305" y="25"/>
                    <a:pt x="301" y="28"/>
                  </a:cubicBezTo>
                  <a:cubicBezTo>
                    <a:pt x="296" y="32"/>
                    <a:pt x="294" y="37"/>
                    <a:pt x="294" y="42"/>
                  </a:cubicBezTo>
                  <a:cubicBezTo>
                    <a:pt x="294" y="43"/>
                    <a:pt x="294" y="43"/>
                    <a:pt x="294" y="43"/>
                  </a:cubicBezTo>
                  <a:cubicBezTo>
                    <a:pt x="294" y="48"/>
                    <a:pt x="296" y="53"/>
                    <a:pt x="301" y="57"/>
                  </a:cubicBezTo>
                  <a:cubicBezTo>
                    <a:pt x="305" y="60"/>
                    <a:pt x="311" y="62"/>
                    <a:pt x="317" y="62"/>
                  </a:cubicBezTo>
                  <a:cubicBezTo>
                    <a:pt x="468" y="62"/>
                    <a:pt x="468" y="62"/>
                    <a:pt x="468" y="62"/>
                  </a:cubicBezTo>
                  <a:cubicBezTo>
                    <a:pt x="472" y="62"/>
                    <a:pt x="476" y="64"/>
                    <a:pt x="479" y="66"/>
                  </a:cubicBezTo>
                  <a:cubicBezTo>
                    <a:pt x="481" y="68"/>
                    <a:pt x="483" y="71"/>
                    <a:pt x="483" y="75"/>
                  </a:cubicBezTo>
                  <a:cubicBezTo>
                    <a:pt x="483" y="75"/>
                    <a:pt x="483" y="75"/>
                    <a:pt x="483" y="75"/>
                  </a:cubicBezTo>
                  <a:cubicBezTo>
                    <a:pt x="483" y="78"/>
                    <a:pt x="481" y="82"/>
                    <a:pt x="479" y="84"/>
                  </a:cubicBezTo>
                  <a:cubicBezTo>
                    <a:pt x="476" y="86"/>
                    <a:pt x="472" y="88"/>
                    <a:pt x="468" y="88"/>
                  </a:cubicBezTo>
                  <a:cubicBezTo>
                    <a:pt x="419" y="88"/>
                    <a:pt x="419" y="88"/>
                    <a:pt x="419" y="88"/>
                  </a:cubicBezTo>
                  <a:cubicBezTo>
                    <a:pt x="415" y="88"/>
                    <a:pt x="412" y="89"/>
                    <a:pt x="409" y="91"/>
                  </a:cubicBezTo>
                  <a:cubicBezTo>
                    <a:pt x="407" y="93"/>
                    <a:pt x="405" y="96"/>
                    <a:pt x="405" y="99"/>
                  </a:cubicBezTo>
                  <a:cubicBezTo>
                    <a:pt x="405" y="100"/>
                    <a:pt x="405" y="100"/>
                    <a:pt x="405" y="100"/>
                  </a:cubicBezTo>
                  <a:cubicBezTo>
                    <a:pt x="405" y="103"/>
                    <a:pt x="407" y="106"/>
                    <a:pt x="409" y="108"/>
                  </a:cubicBezTo>
                  <a:cubicBezTo>
                    <a:pt x="412" y="110"/>
                    <a:pt x="415" y="111"/>
                    <a:pt x="419" y="111"/>
                  </a:cubicBezTo>
                  <a:cubicBezTo>
                    <a:pt x="606" y="111"/>
                    <a:pt x="606" y="111"/>
                    <a:pt x="606" y="111"/>
                  </a:cubicBezTo>
                  <a:lnTo>
                    <a:pt x="606" y="110"/>
                  </a:lnTo>
                  <a:close/>
                </a:path>
              </a:pathLst>
            </a:custGeom>
            <a:solidFill>
              <a:srgbClr val="071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41" name="PA_任意多边形 373"/>
            <p:cNvSpPr>
              <a:spLocks noEditPoints="1"/>
            </p:cNvSpPr>
            <p:nvPr>
              <p:custDataLst>
                <p:tags r:id="rId83"/>
              </p:custDataLst>
            </p:nvPr>
          </p:nvSpPr>
          <p:spPr bwMode="auto">
            <a:xfrm>
              <a:off x="11147425" y="5173663"/>
              <a:ext cx="1149350" cy="903288"/>
            </a:xfrm>
            <a:custGeom>
              <a:avLst/>
              <a:gdLst>
                <a:gd name="T0" fmla="*/ 477 w 482"/>
                <a:gd name="T1" fmla="*/ 44 h 378"/>
                <a:gd name="T2" fmla="*/ 462 w 482"/>
                <a:gd name="T3" fmla="*/ 49 h 378"/>
                <a:gd name="T4" fmla="*/ 413 w 482"/>
                <a:gd name="T5" fmla="*/ 49 h 378"/>
                <a:gd name="T6" fmla="*/ 392 w 482"/>
                <a:gd name="T7" fmla="*/ 59 h 378"/>
                <a:gd name="T8" fmla="*/ 398 w 482"/>
                <a:gd name="T9" fmla="*/ 35 h 378"/>
                <a:gd name="T10" fmla="*/ 391 w 482"/>
                <a:gd name="T11" fmla="*/ 18 h 378"/>
                <a:gd name="T12" fmla="*/ 388 w 482"/>
                <a:gd name="T13" fmla="*/ 14 h 378"/>
                <a:gd name="T14" fmla="*/ 384 w 482"/>
                <a:gd name="T15" fmla="*/ 0 h 378"/>
                <a:gd name="T16" fmla="*/ 366 w 482"/>
                <a:gd name="T17" fmla="*/ 24 h 378"/>
                <a:gd name="T18" fmla="*/ 357 w 482"/>
                <a:gd name="T19" fmla="*/ 79 h 378"/>
                <a:gd name="T20" fmla="*/ 332 w 482"/>
                <a:gd name="T21" fmla="*/ 151 h 378"/>
                <a:gd name="T22" fmla="*/ 250 w 482"/>
                <a:gd name="T23" fmla="*/ 204 h 378"/>
                <a:gd name="T24" fmla="*/ 228 w 482"/>
                <a:gd name="T25" fmla="*/ 180 h 378"/>
                <a:gd name="T26" fmla="*/ 209 w 482"/>
                <a:gd name="T27" fmla="*/ 195 h 378"/>
                <a:gd name="T28" fmla="*/ 195 w 482"/>
                <a:gd name="T29" fmla="*/ 188 h 378"/>
                <a:gd name="T30" fmla="*/ 180 w 482"/>
                <a:gd name="T31" fmla="*/ 225 h 378"/>
                <a:gd name="T32" fmla="*/ 99 w 482"/>
                <a:gd name="T33" fmla="*/ 231 h 378"/>
                <a:gd name="T34" fmla="*/ 40 w 482"/>
                <a:gd name="T35" fmla="*/ 265 h 378"/>
                <a:gd name="T36" fmla="*/ 12 w 482"/>
                <a:gd name="T37" fmla="*/ 302 h 378"/>
                <a:gd name="T38" fmla="*/ 10 w 482"/>
                <a:gd name="T39" fmla="*/ 301 h 378"/>
                <a:gd name="T40" fmla="*/ 1 w 482"/>
                <a:gd name="T41" fmla="*/ 306 h 378"/>
                <a:gd name="T42" fmla="*/ 6 w 482"/>
                <a:gd name="T43" fmla="*/ 315 h 378"/>
                <a:gd name="T44" fmla="*/ 7 w 482"/>
                <a:gd name="T45" fmla="*/ 315 h 378"/>
                <a:gd name="T46" fmla="*/ 5 w 482"/>
                <a:gd name="T47" fmla="*/ 318 h 378"/>
                <a:gd name="T48" fmla="*/ 10 w 482"/>
                <a:gd name="T49" fmla="*/ 327 h 378"/>
                <a:gd name="T50" fmla="*/ 16 w 482"/>
                <a:gd name="T51" fmla="*/ 326 h 378"/>
                <a:gd name="T52" fmla="*/ 60 w 482"/>
                <a:gd name="T53" fmla="*/ 344 h 378"/>
                <a:gd name="T54" fmla="*/ 95 w 482"/>
                <a:gd name="T55" fmla="*/ 349 h 378"/>
                <a:gd name="T56" fmla="*/ 122 w 482"/>
                <a:gd name="T57" fmla="*/ 338 h 378"/>
                <a:gd name="T58" fmla="*/ 128 w 482"/>
                <a:gd name="T59" fmla="*/ 281 h 378"/>
                <a:gd name="T60" fmla="*/ 135 w 482"/>
                <a:gd name="T61" fmla="*/ 323 h 378"/>
                <a:gd name="T62" fmla="*/ 107 w 482"/>
                <a:gd name="T63" fmla="*/ 353 h 378"/>
                <a:gd name="T64" fmla="*/ 107 w 482"/>
                <a:gd name="T65" fmla="*/ 354 h 378"/>
                <a:gd name="T66" fmla="*/ 209 w 482"/>
                <a:gd name="T67" fmla="*/ 345 h 378"/>
                <a:gd name="T68" fmla="*/ 247 w 482"/>
                <a:gd name="T69" fmla="*/ 372 h 378"/>
                <a:gd name="T70" fmla="*/ 253 w 482"/>
                <a:gd name="T71" fmla="*/ 353 h 378"/>
                <a:gd name="T72" fmla="*/ 290 w 482"/>
                <a:gd name="T73" fmla="*/ 336 h 378"/>
                <a:gd name="T74" fmla="*/ 272 w 482"/>
                <a:gd name="T75" fmla="*/ 317 h 378"/>
                <a:gd name="T76" fmla="*/ 347 w 482"/>
                <a:gd name="T77" fmla="*/ 244 h 378"/>
                <a:gd name="T78" fmla="*/ 381 w 482"/>
                <a:gd name="T79" fmla="*/ 149 h 378"/>
                <a:gd name="T80" fmla="*/ 402 w 482"/>
                <a:gd name="T81" fmla="*/ 111 h 378"/>
                <a:gd name="T82" fmla="*/ 455 w 482"/>
                <a:gd name="T83" fmla="*/ 83 h 378"/>
                <a:gd name="T84" fmla="*/ 477 w 482"/>
                <a:gd name="T85" fmla="*/ 44 h 378"/>
                <a:gd name="T86" fmla="*/ 84 w 482"/>
                <a:gd name="T87" fmla="*/ 288 h 378"/>
                <a:gd name="T88" fmla="*/ 75 w 482"/>
                <a:gd name="T89" fmla="*/ 279 h 378"/>
                <a:gd name="T90" fmla="*/ 84 w 482"/>
                <a:gd name="T91" fmla="*/ 271 h 378"/>
                <a:gd name="T92" fmla="*/ 92 w 482"/>
                <a:gd name="T93" fmla="*/ 279 h 378"/>
                <a:gd name="T94" fmla="*/ 84 w 482"/>
                <a:gd name="T95" fmla="*/ 288 h 3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82" h="378">
                  <a:moveTo>
                    <a:pt x="477" y="44"/>
                  </a:moveTo>
                  <a:cubicBezTo>
                    <a:pt x="477" y="44"/>
                    <a:pt x="472" y="49"/>
                    <a:pt x="462" y="49"/>
                  </a:cubicBezTo>
                  <a:cubicBezTo>
                    <a:pt x="441" y="51"/>
                    <a:pt x="426" y="47"/>
                    <a:pt x="413" y="49"/>
                  </a:cubicBezTo>
                  <a:cubicBezTo>
                    <a:pt x="403" y="51"/>
                    <a:pt x="393" y="57"/>
                    <a:pt x="392" y="59"/>
                  </a:cubicBezTo>
                  <a:cubicBezTo>
                    <a:pt x="395" y="55"/>
                    <a:pt x="398" y="39"/>
                    <a:pt x="398" y="35"/>
                  </a:cubicBezTo>
                  <a:cubicBezTo>
                    <a:pt x="397" y="30"/>
                    <a:pt x="394" y="24"/>
                    <a:pt x="391" y="18"/>
                  </a:cubicBezTo>
                  <a:cubicBezTo>
                    <a:pt x="390" y="16"/>
                    <a:pt x="389" y="14"/>
                    <a:pt x="388" y="14"/>
                  </a:cubicBezTo>
                  <a:cubicBezTo>
                    <a:pt x="387" y="13"/>
                    <a:pt x="384" y="0"/>
                    <a:pt x="384" y="0"/>
                  </a:cubicBezTo>
                  <a:cubicBezTo>
                    <a:pt x="382" y="1"/>
                    <a:pt x="376" y="7"/>
                    <a:pt x="366" y="24"/>
                  </a:cubicBezTo>
                  <a:cubicBezTo>
                    <a:pt x="356" y="41"/>
                    <a:pt x="358" y="56"/>
                    <a:pt x="357" y="79"/>
                  </a:cubicBezTo>
                  <a:cubicBezTo>
                    <a:pt x="355" y="101"/>
                    <a:pt x="347" y="125"/>
                    <a:pt x="332" y="151"/>
                  </a:cubicBezTo>
                  <a:cubicBezTo>
                    <a:pt x="314" y="176"/>
                    <a:pt x="256" y="201"/>
                    <a:pt x="250" y="204"/>
                  </a:cubicBezTo>
                  <a:cubicBezTo>
                    <a:pt x="250" y="199"/>
                    <a:pt x="238" y="180"/>
                    <a:pt x="228" y="180"/>
                  </a:cubicBezTo>
                  <a:cubicBezTo>
                    <a:pt x="213" y="180"/>
                    <a:pt x="213" y="198"/>
                    <a:pt x="209" y="195"/>
                  </a:cubicBezTo>
                  <a:cubicBezTo>
                    <a:pt x="208" y="191"/>
                    <a:pt x="201" y="184"/>
                    <a:pt x="195" y="188"/>
                  </a:cubicBezTo>
                  <a:cubicBezTo>
                    <a:pt x="188" y="191"/>
                    <a:pt x="183" y="217"/>
                    <a:pt x="180" y="225"/>
                  </a:cubicBezTo>
                  <a:cubicBezTo>
                    <a:pt x="173" y="229"/>
                    <a:pt x="140" y="224"/>
                    <a:pt x="99" y="231"/>
                  </a:cubicBezTo>
                  <a:cubicBezTo>
                    <a:pt x="74" y="236"/>
                    <a:pt x="54" y="249"/>
                    <a:pt x="40" y="265"/>
                  </a:cubicBezTo>
                  <a:cubicBezTo>
                    <a:pt x="28" y="277"/>
                    <a:pt x="18" y="292"/>
                    <a:pt x="12" y="302"/>
                  </a:cubicBezTo>
                  <a:cubicBezTo>
                    <a:pt x="11" y="301"/>
                    <a:pt x="11" y="301"/>
                    <a:pt x="10" y="301"/>
                  </a:cubicBezTo>
                  <a:cubicBezTo>
                    <a:pt x="6" y="300"/>
                    <a:pt x="2" y="302"/>
                    <a:pt x="1" y="306"/>
                  </a:cubicBezTo>
                  <a:cubicBezTo>
                    <a:pt x="0" y="310"/>
                    <a:pt x="2" y="314"/>
                    <a:pt x="6" y="315"/>
                  </a:cubicBezTo>
                  <a:cubicBezTo>
                    <a:pt x="7" y="315"/>
                    <a:pt x="7" y="315"/>
                    <a:pt x="7" y="315"/>
                  </a:cubicBezTo>
                  <a:cubicBezTo>
                    <a:pt x="6" y="316"/>
                    <a:pt x="6" y="317"/>
                    <a:pt x="5" y="318"/>
                  </a:cubicBezTo>
                  <a:cubicBezTo>
                    <a:pt x="4" y="322"/>
                    <a:pt x="7" y="326"/>
                    <a:pt x="10" y="327"/>
                  </a:cubicBezTo>
                  <a:cubicBezTo>
                    <a:pt x="12" y="327"/>
                    <a:pt x="14" y="327"/>
                    <a:pt x="16" y="326"/>
                  </a:cubicBezTo>
                  <a:cubicBezTo>
                    <a:pt x="21" y="331"/>
                    <a:pt x="54" y="343"/>
                    <a:pt x="60" y="344"/>
                  </a:cubicBezTo>
                  <a:cubicBezTo>
                    <a:pt x="64" y="346"/>
                    <a:pt x="89" y="349"/>
                    <a:pt x="95" y="349"/>
                  </a:cubicBezTo>
                  <a:cubicBezTo>
                    <a:pt x="101" y="349"/>
                    <a:pt x="114" y="348"/>
                    <a:pt x="122" y="338"/>
                  </a:cubicBezTo>
                  <a:cubicBezTo>
                    <a:pt x="131" y="328"/>
                    <a:pt x="136" y="315"/>
                    <a:pt x="128" y="281"/>
                  </a:cubicBezTo>
                  <a:cubicBezTo>
                    <a:pt x="128" y="281"/>
                    <a:pt x="138" y="307"/>
                    <a:pt x="135" y="323"/>
                  </a:cubicBezTo>
                  <a:cubicBezTo>
                    <a:pt x="131" y="339"/>
                    <a:pt x="122" y="349"/>
                    <a:pt x="107" y="353"/>
                  </a:cubicBezTo>
                  <a:cubicBezTo>
                    <a:pt x="107" y="354"/>
                    <a:pt x="107" y="354"/>
                    <a:pt x="107" y="354"/>
                  </a:cubicBezTo>
                  <a:cubicBezTo>
                    <a:pt x="154" y="358"/>
                    <a:pt x="202" y="348"/>
                    <a:pt x="209" y="345"/>
                  </a:cubicBezTo>
                  <a:cubicBezTo>
                    <a:pt x="216" y="355"/>
                    <a:pt x="239" y="378"/>
                    <a:pt x="247" y="372"/>
                  </a:cubicBezTo>
                  <a:cubicBezTo>
                    <a:pt x="255" y="366"/>
                    <a:pt x="248" y="355"/>
                    <a:pt x="253" y="353"/>
                  </a:cubicBezTo>
                  <a:cubicBezTo>
                    <a:pt x="279" y="362"/>
                    <a:pt x="290" y="346"/>
                    <a:pt x="290" y="336"/>
                  </a:cubicBezTo>
                  <a:cubicBezTo>
                    <a:pt x="291" y="327"/>
                    <a:pt x="280" y="321"/>
                    <a:pt x="272" y="317"/>
                  </a:cubicBezTo>
                  <a:cubicBezTo>
                    <a:pt x="285" y="310"/>
                    <a:pt x="333" y="267"/>
                    <a:pt x="347" y="244"/>
                  </a:cubicBezTo>
                  <a:cubicBezTo>
                    <a:pt x="362" y="221"/>
                    <a:pt x="370" y="178"/>
                    <a:pt x="381" y="149"/>
                  </a:cubicBezTo>
                  <a:cubicBezTo>
                    <a:pt x="386" y="137"/>
                    <a:pt x="395" y="119"/>
                    <a:pt x="402" y="111"/>
                  </a:cubicBezTo>
                  <a:cubicBezTo>
                    <a:pt x="408" y="104"/>
                    <a:pt x="428" y="99"/>
                    <a:pt x="455" y="83"/>
                  </a:cubicBezTo>
                  <a:cubicBezTo>
                    <a:pt x="482" y="67"/>
                    <a:pt x="477" y="44"/>
                    <a:pt x="477" y="44"/>
                  </a:cubicBezTo>
                  <a:close/>
                  <a:moveTo>
                    <a:pt x="84" y="288"/>
                  </a:moveTo>
                  <a:cubicBezTo>
                    <a:pt x="79" y="288"/>
                    <a:pt x="75" y="284"/>
                    <a:pt x="75" y="279"/>
                  </a:cubicBezTo>
                  <a:cubicBezTo>
                    <a:pt x="75" y="275"/>
                    <a:pt x="79" y="271"/>
                    <a:pt x="84" y="271"/>
                  </a:cubicBezTo>
                  <a:cubicBezTo>
                    <a:pt x="89" y="271"/>
                    <a:pt x="92" y="275"/>
                    <a:pt x="92" y="279"/>
                  </a:cubicBezTo>
                  <a:cubicBezTo>
                    <a:pt x="92" y="284"/>
                    <a:pt x="89" y="288"/>
                    <a:pt x="84" y="288"/>
                  </a:cubicBezTo>
                  <a:close/>
                </a:path>
              </a:pathLst>
            </a:custGeom>
            <a:solidFill>
              <a:srgbClr val="F2DB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42" name="PA_任意多边形 374"/>
            <p:cNvSpPr>
              <a:spLocks noEditPoints="1"/>
            </p:cNvSpPr>
            <p:nvPr>
              <p:custDataLst>
                <p:tags r:id="rId84"/>
              </p:custDataLst>
            </p:nvPr>
          </p:nvSpPr>
          <p:spPr bwMode="auto">
            <a:xfrm>
              <a:off x="11147425" y="5168900"/>
              <a:ext cx="1141413" cy="900113"/>
            </a:xfrm>
            <a:custGeom>
              <a:avLst/>
              <a:gdLst>
                <a:gd name="T0" fmla="*/ 423 w 479"/>
                <a:gd name="T1" fmla="*/ 49 h 377"/>
                <a:gd name="T2" fmla="*/ 395 w 479"/>
                <a:gd name="T3" fmla="*/ 57 h 377"/>
                <a:gd name="T4" fmla="*/ 391 w 479"/>
                <a:gd name="T5" fmla="*/ 20 h 377"/>
                <a:gd name="T6" fmla="*/ 389 w 479"/>
                <a:gd name="T7" fmla="*/ 14 h 377"/>
                <a:gd name="T8" fmla="*/ 386 w 479"/>
                <a:gd name="T9" fmla="*/ 5 h 377"/>
                <a:gd name="T10" fmla="*/ 357 w 479"/>
                <a:gd name="T11" fmla="*/ 51 h 377"/>
                <a:gd name="T12" fmla="*/ 250 w 479"/>
                <a:gd name="T13" fmla="*/ 204 h 377"/>
                <a:gd name="T14" fmla="*/ 227 w 479"/>
                <a:gd name="T15" fmla="*/ 181 h 377"/>
                <a:gd name="T16" fmla="*/ 210 w 479"/>
                <a:gd name="T17" fmla="*/ 196 h 377"/>
                <a:gd name="T18" fmla="*/ 210 w 479"/>
                <a:gd name="T19" fmla="*/ 196 h 377"/>
                <a:gd name="T20" fmla="*/ 210 w 479"/>
                <a:gd name="T21" fmla="*/ 196 h 377"/>
                <a:gd name="T22" fmla="*/ 206 w 479"/>
                <a:gd name="T23" fmla="*/ 190 h 377"/>
                <a:gd name="T24" fmla="*/ 180 w 479"/>
                <a:gd name="T25" fmla="*/ 227 h 377"/>
                <a:gd name="T26" fmla="*/ 10 w 479"/>
                <a:gd name="T27" fmla="*/ 303 h 377"/>
                <a:gd name="T28" fmla="*/ 0 w 479"/>
                <a:gd name="T29" fmla="*/ 310 h 377"/>
                <a:gd name="T30" fmla="*/ 4 w 479"/>
                <a:gd name="T31" fmla="*/ 319 h 377"/>
                <a:gd name="T32" fmla="*/ 15 w 479"/>
                <a:gd name="T33" fmla="*/ 329 h 377"/>
                <a:gd name="T34" fmla="*/ 123 w 479"/>
                <a:gd name="T35" fmla="*/ 341 h 377"/>
                <a:gd name="T36" fmla="*/ 134 w 479"/>
                <a:gd name="T37" fmla="*/ 317 h 377"/>
                <a:gd name="T38" fmla="*/ 106 w 479"/>
                <a:gd name="T39" fmla="*/ 357 h 377"/>
                <a:gd name="T40" fmla="*/ 209 w 479"/>
                <a:gd name="T41" fmla="*/ 347 h 377"/>
                <a:gd name="T42" fmla="*/ 252 w 479"/>
                <a:gd name="T43" fmla="*/ 370 h 377"/>
                <a:gd name="T44" fmla="*/ 253 w 479"/>
                <a:gd name="T45" fmla="*/ 356 h 377"/>
                <a:gd name="T46" fmla="*/ 272 w 479"/>
                <a:gd name="T47" fmla="*/ 317 h 377"/>
                <a:gd name="T48" fmla="*/ 382 w 479"/>
                <a:gd name="T49" fmla="*/ 152 h 377"/>
                <a:gd name="T50" fmla="*/ 403 w 479"/>
                <a:gd name="T51" fmla="*/ 114 h 377"/>
                <a:gd name="T52" fmla="*/ 476 w 479"/>
                <a:gd name="T53" fmla="*/ 45 h 377"/>
                <a:gd name="T54" fmla="*/ 420 w 479"/>
                <a:gd name="T55" fmla="*/ 101 h 377"/>
                <a:gd name="T56" fmla="*/ 380 w 479"/>
                <a:gd name="T57" fmla="*/ 151 h 377"/>
                <a:gd name="T58" fmla="*/ 286 w 479"/>
                <a:gd name="T59" fmla="*/ 307 h 377"/>
                <a:gd name="T60" fmla="*/ 289 w 479"/>
                <a:gd name="T61" fmla="*/ 338 h 377"/>
                <a:gd name="T62" fmla="*/ 250 w 479"/>
                <a:gd name="T63" fmla="*/ 356 h 377"/>
                <a:gd name="T64" fmla="*/ 236 w 479"/>
                <a:gd name="T65" fmla="*/ 371 h 377"/>
                <a:gd name="T66" fmla="*/ 107 w 479"/>
                <a:gd name="T67" fmla="*/ 354 h 377"/>
                <a:gd name="T68" fmla="*/ 126 w 479"/>
                <a:gd name="T69" fmla="*/ 346 h 377"/>
                <a:gd name="T70" fmla="*/ 121 w 479"/>
                <a:gd name="T71" fmla="*/ 339 h 377"/>
                <a:gd name="T72" fmla="*/ 22 w 479"/>
                <a:gd name="T73" fmla="*/ 330 h 377"/>
                <a:gd name="T74" fmla="*/ 7 w 479"/>
                <a:gd name="T75" fmla="*/ 322 h 377"/>
                <a:gd name="T76" fmla="*/ 7 w 479"/>
                <a:gd name="T77" fmla="*/ 315 h 377"/>
                <a:gd name="T78" fmla="*/ 12 w 479"/>
                <a:gd name="T79" fmla="*/ 306 h 377"/>
                <a:gd name="T80" fmla="*/ 176 w 479"/>
                <a:gd name="T81" fmla="*/ 230 h 377"/>
                <a:gd name="T82" fmla="*/ 196 w 479"/>
                <a:gd name="T83" fmla="*/ 191 h 377"/>
                <a:gd name="T84" fmla="*/ 210 w 479"/>
                <a:gd name="T85" fmla="*/ 199 h 377"/>
                <a:gd name="T86" fmla="*/ 242 w 479"/>
                <a:gd name="T87" fmla="*/ 193 h 377"/>
                <a:gd name="T88" fmla="*/ 333 w 479"/>
                <a:gd name="T89" fmla="*/ 154 h 377"/>
                <a:gd name="T90" fmla="*/ 379 w 479"/>
                <a:gd name="T91" fmla="*/ 9 h 377"/>
                <a:gd name="T92" fmla="*/ 386 w 479"/>
                <a:gd name="T93" fmla="*/ 14 h 377"/>
                <a:gd name="T94" fmla="*/ 388 w 479"/>
                <a:gd name="T95" fmla="*/ 16 h 377"/>
                <a:gd name="T96" fmla="*/ 396 w 479"/>
                <a:gd name="T97" fmla="*/ 37 h 377"/>
                <a:gd name="T98" fmla="*/ 393 w 479"/>
                <a:gd name="T99" fmla="*/ 62 h 377"/>
                <a:gd name="T100" fmla="*/ 478 w 479"/>
                <a:gd name="T101" fmla="*/ 47 h 377"/>
                <a:gd name="T102" fmla="*/ 77 w 479"/>
                <a:gd name="T103" fmla="*/ 281 h 377"/>
                <a:gd name="T104" fmla="*/ 94 w 479"/>
                <a:gd name="T105" fmla="*/ 281 h 3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79" h="377">
                  <a:moveTo>
                    <a:pt x="477" y="46"/>
                  </a:moveTo>
                  <a:cubicBezTo>
                    <a:pt x="476" y="45"/>
                    <a:pt x="476" y="45"/>
                    <a:pt x="476" y="45"/>
                  </a:cubicBezTo>
                  <a:cubicBezTo>
                    <a:pt x="476" y="45"/>
                    <a:pt x="476" y="45"/>
                    <a:pt x="476" y="45"/>
                  </a:cubicBezTo>
                  <a:cubicBezTo>
                    <a:pt x="476" y="46"/>
                    <a:pt x="471" y="49"/>
                    <a:pt x="462" y="50"/>
                  </a:cubicBezTo>
                  <a:cubicBezTo>
                    <a:pt x="458" y="50"/>
                    <a:pt x="455" y="50"/>
                    <a:pt x="451" y="50"/>
                  </a:cubicBezTo>
                  <a:cubicBezTo>
                    <a:pt x="441" y="50"/>
                    <a:pt x="431" y="49"/>
                    <a:pt x="423" y="49"/>
                  </a:cubicBezTo>
                  <a:cubicBezTo>
                    <a:pt x="420" y="49"/>
                    <a:pt x="416" y="49"/>
                    <a:pt x="413" y="50"/>
                  </a:cubicBezTo>
                  <a:cubicBezTo>
                    <a:pt x="407" y="51"/>
                    <a:pt x="402" y="53"/>
                    <a:pt x="398" y="55"/>
                  </a:cubicBezTo>
                  <a:cubicBezTo>
                    <a:pt x="394" y="57"/>
                    <a:pt x="392" y="59"/>
                    <a:pt x="391" y="60"/>
                  </a:cubicBezTo>
                  <a:cubicBezTo>
                    <a:pt x="392" y="61"/>
                    <a:pt x="392" y="61"/>
                    <a:pt x="392" y="61"/>
                  </a:cubicBezTo>
                  <a:cubicBezTo>
                    <a:pt x="393" y="62"/>
                    <a:pt x="393" y="62"/>
                    <a:pt x="393" y="62"/>
                  </a:cubicBezTo>
                  <a:cubicBezTo>
                    <a:pt x="394" y="61"/>
                    <a:pt x="395" y="59"/>
                    <a:pt x="395" y="57"/>
                  </a:cubicBezTo>
                  <a:cubicBezTo>
                    <a:pt x="396" y="54"/>
                    <a:pt x="397" y="50"/>
                    <a:pt x="398" y="47"/>
                  </a:cubicBezTo>
                  <a:cubicBezTo>
                    <a:pt x="399" y="43"/>
                    <a:pt x="399" y="40"/>
                    <a:pt x="399" y="38"/>
                  </a:cubicBezTo>
                  <a:cubicBezTo>
                    <a:pt x="399" y="38"/>
                    <a:pt x="399" y="37"/>
                    <a:pt x="399" y="37"/>
                  </a:cubicBezTo>
                  <a:cubicBezTo>
                    <a:pt x="399" y="37"/>
                    <a:pt x="399" y="37"/>
                    <a:pt x="399" y="37"/>
                  </a:cubicBezTo>
                  <a:cubicBezTo>
                    <a:pt x="398" y="32"/>
                    <a:pt x="395" y="25"/>
                    <a:pt x="392" y="19"/>
                  </a:cubicBezTo>
                  <a:cubicBezTo>
                    <a:pt x="391" y="20"/>
                    <a:pt x="391" y="20"/>
                    <a:pt x="391" y="20"/>
                  </a:cubicBezTo>
                  <a:cubicBezTo>
                    <a:pt x="392" y="20"/>
                    <a:pt x="392" y="20"/>
                    <a:pt x="392" y="20"/>
                  </a:cubicBezTo>
                  <a:cubicBezTo>
                    <a:pt x="392" y="18"/>
                    <a:pt x="391" y="17"/>
                    <a:pt x="390" y="16"/>
                  </a:cubicBezTo>
                  <a:cubicBezTo>
                    <a:pt x="390" y="16"/>
                    <a:pt x="390" y="15"/>
                    <a:pt x="390" y="15"/>
                  </a:cubicBezTo>
                  <a:cubicBezTo>
                    <a:pt x="390" y="15"/>
                    <a:pt x="389" y="15"/>
                    <a:pt x="389" y="14"/>
                  </a:cubicBezTo>
                  <a:cubicBezTo>
                    <a:pt x="389" y="15"/>
                    <a:pt x="389" y="15"/>
                    <a:pt x="389" y="15"/>
                  </a:cubicBezTo>
                  <a:cubicBezTo>
                    <a:pt x="389" y="14"/>
                    <a:pt x="389" y="14"/>
                    <a:pt x="389" y="14"/>
                  </a:cubicBezTo>
                  <a:cubicBezTo>
                    <a:pt x="389" y="14"/>
                    <a:pt x="389" y="14"/>
                    <a:pt x="389" y="14"/>
                  </a:cubicBezTo>
                  <a:cubicBezTo>
                    <a:pt x="389" y="15"/>
                    <a:pt x="389" y="15"/>
                    <a:pt x="389" y="15"/>
                  </a:cubicBezTo>
                  <a:cubicBezTo>
                    <a:pt x="389" y="14"/>
                    <a:pt x="389" y="14"/>
                    <a:pt x="389" y="14"/>
                  </a:cubicBezTo>
                  <a:cubicBezTo>
                    <a:pt x="389" y="14"/>
                    <a:pt x="389" y="14"/>
                    <a:pt x="389" y="14"/>
                  </a:cubicBezTo>
                  <a:cubicBezTo>
                    <a:pt x="389" y="14"/>
                    <a:pt x="389" y="13"/>
                    <a:pt x="388" y="12"/>
                  </a:cubicBezTo>
                  <a:cubicBezTo>
                    <a:pt x="387" y="10"/>
                    <a:pt x="387" y="7"/>
                    <a:pt x="386" y="5"/>
                  </a:cubicBezTo>
                  <a:cubicBezTo>
                    <a:pt x="386" y="3"/>
                    <a:pt x="385" y="2"/>
                    <a:pt x="385" y="2"/>
                  </a:cubicBezTo>
                  <a:cubicBezTo>
                    <a:pt x="385" y="0"/>
                    <a:pt x="385" y="0"/>
                    <a:pt x="385" y="0"/>
                  </a:cubicBezTo>
                  <a:cubicBezTo>
                    <a:pt x="383" y="1"/>
                    <a:pt x="383" y="1"/>
                    <a:pt x="383" y="1"/>
                  </a:cubicBezTo>
                  <a:cubicBezTo>
                    <a:pt x="382" y="1"/>
                    <a:pt x="382" y="2"/>
                    <a:pt x="381" y="3"/>
                  </a:cubicBezTo>
                  <a:cubicBezTo>
                    <a:pt x="378" y="6"/>
                    <a:pt x="373" y="13"/>
                    <a:pt x="365" y="25"/>
                  </a:cubicBezTo>
                  <a:cubicBezTo>
                    <a:pt x="360" y="34"/>
                    <a:pt x="358" y="42"/>
                    <a:pt x="357" y="51"/>
                  </a:cubicBezTo>
                  <a:cubicBezTo>
                    <a:pt x="356" y="60"/>
                    <a:pt x="356" y="69"/>
                    <a:pt x="355" y="81"/>
                  </a:cubicBezTo>
                  <a:cubicBezTo>
                    <a:pt x="353" y="103"/>
                    <a:pt x="345" y="126"/>
                    <a:pt x="330" y="152"/>
                  </a:cubicBezTo>
                  <a:cubicBezTo>
                    <a:pt x="332" y="153"/>
                    <a:pt x="332" y="153"/>
                    <a:pt x="332" y="153"/>
                  </a:cubicBezTo>
                  <a:cubicBezTo>
                    <a:pt x="330" y="152"/>
                    <a:pt x="330" y="152"/>
                    <a:pt x="330" y="152"/>
                  </a:cubicBezTo>
                  <a:cubicBezTo>
                    <a:pt x="322" y="164"/>
                    <a:pt x="303" y="177"/>
                    <a:pt x="286" y="187"/>
                  </a:cubicBezTo>
                  <a:cubicBezTo>
                    <a:pt x="268" y="196"/>
                    <a:pt x="252" y="203"/>
                    <a:pt x="250" y="204"/>
                  </a:cubicBezTo>
                  <a:cubicBezTo>
                    <a:pt x="250" y="206"/>
                    <a:pt x="250" y="206"/>
                    <a:pt x="250" y="206"/>
                  </a:cubicBezTo>
                  <a:cubicBezTo>
                    <a:pt x="252" y="206"/>
                    <a:pt x="252" y="206"/>
                    <a:pt x="252" y="206"/>
                  </a:cubicBezTo>
                  <a:cubicBezTo>
                    <a:pt x="252" y="204"/>
                    <a:pt x="251" y="202"/>
                    <a:pt x="250" y="199"/>
                  </a:cubicBezTo>
                  <a:cubicBezTo>
                    <a:pt x="248" y="195"/>
                    <a:pt x="244" y="191"/>
                    <a:pt x="241" y="187"/>
                  </a:cubicBezTo>
                  <a:cubicBezTo>
                    <a:pt x="237" y="184"/>
                    <a:pt x="232" y="181"/>
                    <a:pt x="228" y="181"/>
                  </a:cubicBezTo>
                  <a:cubicBezTo>
                    <a:pt x="227" y="181"/>
                    <a:pt x="227" y="181"/>
                    <a:pt x="227" y="181"/>
                  </a:cubicBezTo>
                  <a:cubicBezTo>
                    <a:pt x="224" y="181"/>
                    <a:pt x="221" y="182"/>
                    <a:pt x="218" y="183"/>
                  </a:cubicBezTo>
                  <a:cubicBezTo>
                    <a:pt x="215" y="186"/>
                    <a:pt x="213" y="189"/>
                    <a:pt x="212" y="192"/>
                  </a:cubicBezTo>
                  <a:cubicBezTo>
                    <a:pt x="211" y="193"/>
                    <a:pt x="211" y="194"/>
                    <a:pt x="210" y="195"/>
                  </a:cubicBezTo>
                  <a:cubicBezTo>
                    <a:pt x="210" y="195"/>
                    <a:pt x="210" y="196"/>
                    <a:pt x="210" y="196"/>
                  </a:cubicBezTo>
                  <a:cubicBezTo>
                    <a:pt x="210" y="196"/>
                    <a:pt x="210" y="196"/>
                    <a:pt x="210" y="196"/>
                  </a:cubicBezTo>
                  <a:cubicBezTo>
                    <a:pt x="210" y="196"/>
                    <a:pt x="210" y="196"/>
                    <a:pt x="210" y="196"/>
                  </a:cubicBezTo>
                  <a:cubicBezTo>
                    <a:pt x="210" y="196"/>
                    <a:pt x="210" y="196"/>
                    <a:pt x="210" y="196"/>
                  </a:cubicBezTo>
                  <a:cubicBezTo>
                    <a:pt x="210" y="196"/>
                    <a:pt x="210" y="196"/>
                    <a:pt x="210" y="196"/>
                  </a:cubicBezTo>
                  <a:cubicBezTo>
                    <a:pt x="210" y="196"/>
                    <a:pt x="210" y="196"/>
                    <a:pt x="210" y="196"/>
                  </a:cubicBezTo>
                  <a:cubicBezTo>
                    <a:pt x="210" y="196"/>
                    <a:pt x="210" y="196"/>
                    <a:pt x="210" y="196"/>
                  </a:cubicBezTo>
                  <a:cubicBezTo>
                    <a:pt x="210" y="196"/>
                    <a:pt x="210" y="196"/>
                    <a:pt x="210" y="196"/>
                  </a:cubicBezTo>
                  <a:cubicBezTo>
                    <a:pt x="210" y="196"/>
                    <a:pt x="210" y="196"/>
                    <a:pt x="210" y="196"/>
                  </a:cubicBezTo>
                  <a:cubicBezTo>
                    <a:pt x="210" y="196"/>
                    <a:pt x="210" y="196"/>
                    <a:pt x="210" y="196"/>
                  </a:cubicBezTo>
                  <a:cubicBezTo>
                    <a:pt x="210" y="196"/>
                    <a:pt x="210" y="196"/>
                    <a:pt x="210" y="196"/>
                  </a:cubicBezTo>
                  <a:cubicBezTo>
                    <a:pt x="210" y="196"/>
                    <a:pt x="210" y="196"/>
                    <a:pt x="210" y="196"/>
                  </a:cubicBezTo>
                  <a:cubicBezTo>
                    <a:pt x="210" y="196"/>
                    <a:pt x="210" y="196"/>
                    <a:pt x="210" y="196"/>
                  </a:cubicBezTo>
                  <a:cubicBezTo>
                    <a:pt x="210" y="196"/>
                    <a:pt x="210" y="196"/>
                    <a:pt x="210" y="196"/>
                  </a:cubicBezTo>
                  <a:cubicBezTo>
                    <a:pt x="210" y="196"/>
                    <a:pt x="210" y="196"/>
                    <a:pt x="210" y="196"/>
                  </a:cubicBezTo>
                  <a:cubicBezTo>
                    <a:pt x="210" y="196"/>
                    <a:pt x="210" y="196"/>
                    <a:pt x="210" y="196"/>
                  </a:cubicBezTo>
                  <a:cubicBezTo>
                    <a:pt x="210" y="196"/>
                    <a:pt x="210" y="196"/>
                    <a:pt x="210" y="196"/>
                  </a:cubicBezTo>
                  <a:cubicBezTo>
                    <a:pt x="210" y="196"/>
                    <a:pt x="210" y="196"/>
                    <a:pt x="210" y="196"/>
                  </a:cubicBezTo>
                  <a:cubicBezTo>
                    <a:pt x="209" y="197"/>
                    <a:pt x="209" y="197"/>
                    <a:pt x="209" y="197"/>
                  </a:cubicBezTo>
                  <a:cubicBezTo>
                    <a:pt x="210" y="197"/>
                    <a:pt x="210" y="197"/>
                    <a:pt x="210" y="197"/>
                  </a:cubicBezTo>
                  <a:cubicBezTo>
                    <a:pt x="210" y="194"/>
                    <a:pt x="208" y="192"/>
                    <a:pt x="206" y="190"/>
                  </a:cubicBezTo>
                  <a:cubicBezTo>
                    <a:pt x="204" y="189"/>
                    <a:pt x="202" y="187"/>
                    <a:pt x="199" y="187"/>
                  </a:cubicBezTo>
                  <a:cubicBezTo>
                    <a:pt x="197" y="187"/>
                    <a:pt x="196" y="187"/>
                    <a:pt x="194" y="188"/>
                  </a:cubicBezTo>
                  <a:cubicBezTo>
                    <a:pt x="192" y="189"/>
                    <a:pt x="190" y="192"/>
                    <a:pt x="189" y="195"/>
                  </a:cubicBezTo>
                  <a:cubicBezTo>
                    <a:pt x="187" y="200"/>
                    <a:pt x="184" y="206"/>
                    <a:pt x="183" y="212"/>
                  </a:cubicBezTo>
                  <a:cubicBezTo>
                    <a:pt x="181" y="218"/>
                    <a:pt x="179" y="224"/>
                    <a:pt x="178" y="227"/>
                  </a:cubicBezTo>
                  <a:cubicBezTo>
                    <a:pt x="180" y="227"/>
                    <a:pt x="180" y="227"/>
                    <a:pt x="180" y="227"/>
                  </a:cubicBezTo>
                  <a:cubicBezTo>
                    <a:pt x="179" y="226"/>
                    <a:pt x="179" y="226"/>
                    <a:pt x="179" y="226"/>
                  </a:cubicBezTo>
                  <a:cubicBezTo>
                    <a:pt x="178" y="226"/>
                    <a:pt x="177" y="227"/>
                    <a:pt x="176" y="227"/>
                  </a:cubicBezTo>
                  <a:cubicBezTo>
                    <a:pt x="170" y="228"/>
                    <a:pt x="160" y="227"/>
                    <a:pt x="147" y="228"/>
                  </a:cubicBezTo>
                  <a:cubicBezTo>
                    <a:pt x="133" y="228"/>
                    <a:pt x="117" y="229"/>
                    <a:pt x="99" y="232"/>
                  </a:cubicBezTo>
                  <a:cubicBezTo>
                    <a:pt x="73" y="236"/>
                    <a:pt x="53" y="250"/>
                    <a:pt x="38" y="266"/>
                  </a:cubicBezTo>
                  <a:cubicBezTo>
                    <a:pt x="27" y="278"/>
                    <a:pt x="16" y="293"/>
                    <a:pt x="10" y="303"/>
                  </a:cubicBezTo>
                  <a:cubicBezTo>
                    <a:pt x="12" y="304"/>
                    <a:pt x="12" y="304"/>
                    <a:pt x="12" y="304"/>
                  </a:cubicBezTo>
                  <a:cubicBezTo>
                    <a:pt x="12" y="302"/>
                    <a:pt x="12" y="302"/>
                    <a:pt x="12" y="302"/>
                  </a:cubicBezTo>
                  <a:cubicBezTo>
                    <a:pt x="12" y="302"/>
                    <a:pt x="11" y="302"/>
                    <a:pt x="10" y="301"/>
                  </a:cubicBezTo>
                  <a:cubicBezTo>
                    <a:pt x="10" y="301"/>
                    <a:pt x="9" y="301"/>
                    <a:pt x="8" y="301"/>
                  </a:cubicBezTo>
                  <a:cubicBezTo>
                    <a:pt x="4" y="301"/>
                    <a:pt x="1" y="304"/>
                    <a:pt x="0" y="307"/>
                  </a:cubicBezTo>
                  <a:cubicBezTo>
                    <a:pt x="0" y="308"/>
                    <a:pt x="0" y="309"/>
                    <a:pt x="0" y="310"/>
                  </a:cubicBezTo>
                  <a:cubicBezTo>
                    <a:pt x="0" y="314"/>
                    <a:pt x="2" y="317"/>
                    <a:pt x="6" y="318"/>
                  </a:cubicBezTo>
                  <a:cubicBezTo>
                    <a:pt x="6" y="318"/>
                    <a:pt x="6" y="318"/>
                    <a:pt x="6" y="318"/>
                  </a:cubicBezTo>
                  <a:cubicBezTo>
                    <a:pt x="7" y="318"/>
                    <a:pt x="7" y="318"/>
                    <a:pt x="7" y="318"/>
                  </a:cubicBezTo>
                  <a:cubicBezTo>
                    <a:pt x="7" y="317"/>
                    <a:pt x="7" y="317"/>
                    <a:pt x="7" y="317"/>
                  </a:cubicBezTo>
                  <a:cubicBezTo>
                    <a:pt x="6" y="316"/>
                    <a:pt x="6" y="316"/>
                    <a:pt x="6" y="316"/>
                  </a:cubicBezTo>
                  <a:cubicBezTo>
                    <a:pt x="5" y="317"/>
                    <a:pt x="4" y="318"/>
                    <a:pt x="4" y="319"/>
                  </a:cubicBezTo>
                  <a:cubicBezTo>
                    <a:pt x="4" y="320"/>
                    <a:pt x="4" y="321"/>
                    <a:pt x="4" y="322"/>
                  </a:cubicBezTo>
                  <a:cubicBezTo>
                    <a:pt x="4" y="326"/>
                    <a:pt x="6" y="329"/>
                    <a:pt x="10" y="330"/>
                  </a:cubicBezTo>
                  <a:cubicBezTo>
                    <a:pt x="11" y="330"/>
                    <a:pt x="12" y="331"/>
                    <a:pt x="12" y="331"/>
                  </a:cubicBezTo>
                  <a:cubicBezTo>
                    <a:pt x="14" y="331"/>
                    <a:pt x="15" y="330"/>
                    <a:pt x="17" y="330"/>
                  </a:cubicBezTo>
                  <a:cubicBezTo>
                    <a:pt x="16" y="328"/>
                    <a:pt x="16" y="328"/>
                    <a:pt x="16" y="328"/>
                  </a:cubicBezTo>
                  <a:cubicBezTo>
                    <a:pt x="15" y="329"/>
                    <a:pt x="15" y="329"/>
                    <a:pt x="15" y="329"/>
                  </a:cubicBezTo>
                  <a:cubicBezTo>
                    <a:pt x="16" y="330"/>
                    <a:pt x="17" y="331"/>
                    <a:pt x="18" y="332"/>
                  </a:cubicBezTo>
                  <a:cubicBezTo>
                    <a:pt x="23" y="334"/>
                    <a:pt x="32" y="338"/>
                    <a:pt x="40" y="341"/>
                  </a:cubicBezTo>
                  <a:cubicBezTo>
                    <a:pt x="49" y="344"/>
                    <a:pt x="57" y="347"/>
                    <a:pt x="59" y="348"/>
                  </a:cubicBezTo>
                  <a:cubicBezTo>
                    <a:pt x="64" y="349"/>
                    <a:pt x="86" y="353"/>
                    <a:pt x="94" y="353"/>
                  </a:cubicBezTo>
                  <a:cubicBezTo>
                    <a:pt x="95" y="353"/>
                    <a:pt x="95" y="353"/>
                    <a:pt x="95" y="353"/>
                  </a:cubicBezTo>
                  <a:cubicBezTo>
                    <a:pt x="101" y="352"/>
                    <a:pt x="114" y="352"/>
                    <a:pt x="123" y="341"/>
                  </a:cubicBezTo>
                  <a:cubicBezTo>
                    <a:pt x="129" y="334"/>
                    <a:pt x="133" y="326"/>
                    <a:pt x="133" y="312"/>
                  </a:cubicBezTo>
                  <a:cubicBezTo>
                    <a:pt x="133" y="304"/>
                    <a:pt x="132" y="295"/>
                    <a:pt x="129" y="283"/>
                  </a:cubicBezTo>
                  <a:cubicBezTo>
                    <a:pt x="128" y="283"/>
                    <a:pt x="128" y="283"/>
                    <a:pt x="128" y="283"/>
                  </a:cubicBezTo>
                  <a:cubicBezTo>
                    <a:pt x="126" y="284"/>
                    <a:pt x="126" y="284"/>
                    <a:pt x="126" y="284"/>
                  </a:cubicBezTo>
                  <a:cubicBezTo>
                    <a:pt x="126" y="284"/>
                    <a:pt x="126" y="284"/>
                    <a:pt x="127" y="284"/>
                  </a:cubicBezTo>
                  <a:cubicBezTo>
                    <a:pt x="128" y="288"/>
                    <a:pt x="134" y="304"/>
                    <a:pt x="134" y="317"/>
                  </a:cubicBezTo>
                  <a:cubicBezTo>
                    <a:pt x="134" y="320"/>
                    <a:pt x="134" y="323"/>
                    <a:pt x="133" y="325"/>
                  </a:cubicBezTo>
                  <a:cubicBezTo>
                    <a:pt x="131" y="333"/>
                    <a:pt x="128" y="339"/>
                    <a:pt x="124" y="344"/>
                  </a:cubicBezTo>
                  <a:cubicBezTo>
                    <a:pt x="120" y="348"/>
                    <a:pt x="114" y="352"/>
                    <a:pt x="107" y="354"/>
                  </a:cubicBezTo>
                  <a:cubicBezTo>
                    <a:pt x="105" y="354"/>
                    <a:pt x="105" y="354"/>
                    <a:pt x="105" y="354"/>
                  </a:cubicBezTo>
                  <a:cubicBezTo>
                    <a:pt x="106" y="356"/>
                    <a:pt x="106" y="356"/>
                    <a:pt x="106" y="356"/>
                  </a:cubicBezTo>
                  <a:cubicBezTo>
                    <a:pt x="106" y="357"/>
                    <a:pt x="106" y="357"/>
                    <a:pt x="106" y="357"/>
                  </a:cubicBezTo>
                  <a:cubicBezTo>
                    <a:pt x="107" y="357"/>
                    <a:pt x="107" y="357"/>
                    <a:pt x="107" y="357"/>
                  </a:cubicBezTo>
                  <a:cubicBezTo>
                    <a:pt x="115" y="358"/>
                    <a:pt x="123" y="358"/>
                    <a:pt x="131" y="358"/>
                  </a:cubicBezTo>
                  <a:cubicBezTo>
                    <a:pt x="150" y="358"/>
                    <a:pt x="168" y="357"/>
                    <a:pt x="182" y="354"/>
                  </a:cubicBezTo>
                  <a:cubicBezTo>
                    <a:pt x="189" y="353"/>
                    <a:pt x="195" y="352"/>
                    <a:pt x="200" y="351"/>
                  </a:cubicBezTo>
                  <a:cubicBezTo>
                    <a:pt x="205" y="350"/>
                    <a:pt x="208" y="349"/>
                    <a:pt x="210" y="348"/>
                  </a:cubicBezTo>
                  <a:cubicBezTo>
                    <a:pt x="209" y="347"/>
                    <a:pt x="209" y="347"/>
                    <a:pt x="209" y="347"/>
                  </a:cubicBezTo>
                  <a:cubicBezTo>
                    <a:pt x="208" y="348"/>
                    <a:pt x="208" y="348"/>
                    <a:pt x="208" y="348"/>
                  </a:cubicBezTo>
                  <a:cubicBezTo>
                    <a:pt x="211" y="352"/>
                    <a:pt x="217" y="359"/>
                    <a:pt x="224" y="366"/>
                  </a:cubicBezTo>
                  <a:cubicBezTo>
                    <a:pt x="227" y="369"/>
                    <a:pt x="231" y="371"/>
                    <a:pt x="234" y="373"/>
                  </a:cubicBezTo>
                  <a:cubicBezTo>
                    <a:pt x="238" y="375"/>
                    <a:pt x="241" y="377"/>
                    <a:pt x="244" y="377"/>
                  </a:cubicBezTo>
                  <a:cubicBezTo>
                    <a:pt x="245" y="377"/>
                    <a:pt x="247" y="376"/>
                    <a:pt x="248" y="375"/>
                  </a:cubicBezTo>
                  <a:cubicBezTo>
                    <a:pt x="250" y="374"/>
                    <a:pt x="251" y="372"/>
                    <a:pt x="252" y="370"/>
                  </a:cubicBezTo>
                  <a:cubicBezTo>
                    <a:pt x="253" y="368"/>
                    <a:pt x="253" y="365"/>
                    <a:pt x="253" y="364"/>
                  </a:cubicBezTo>
                  <a:cubicBezTo>
                    <a:pt x="253" y="362"/>
                    <a:pt x="253" y="361"/>
                    <a:pt x="253" y="360"/>
                  </a:cubicBezTo>
                  <a:cubicBezTo>
                    <a:pt x="253" y="359"/>
                    <a:pt x="253" y="358"/>
                    <a:pt x="253" y="357"/>
                  </a:cubicBezTo>
                  <a:cubicBezTo>
                    <a:pt x="253" y="356"/>
                    <a:pt x="253" y="356"/>
                    <a:pt x="254" y="356"/>
                  </a:cubicBezTo>
                  <a:cubicBezTo>
                    <a:pt x="253" y="355"/>
                    <a:pt x="253" y="355"/>
                    <a:pt x="253" y="355"/>
                  </a:cubicBezTo>
                  <a:cubicBezTo>
                    <a:pt x="253" y="356"/>
                    <a:pt x="253" y="356"/>
                    <a:pt x="253" y="356"/>
                  </a:cubicBezTo>
                  <a:cubicBezTo>
                    <a:pt x="258" y="358"/>
                    <a:pt x="263" y="359"/>
                    <a:pt x="267" y="359"/>
                  </a:cubicBezTo>
                  <a:cubicBezTo>
                    <a:pt x="275" y="359"/>
                    <a:pt x="282" y="356"/>
                    <a:pt x="285" y="352"/>
                  </a:cubicBezTo>
                  <a:cubicBezTo>
                    <a:pt x="289" y="348"/>
                    <a:pt x="291" y="342"/>
                    <a:pt x="292" y="338"/>
                  </a:cubicBezTo>
                  <a:cubicBezTo>
                    <a:pt x="292" y="338"/>
                    <a:pt x="292" y="338"/>
                    <a:pt x="292" y="338"/>
                  </a:cubicBezTo>
                  <a:cubicBezTo>
                    <a:pt x="292" y="332"/>
                    <a:pt x="289" y="328"/>
                    <a:pt x="285" y="325"/>
                  </a:cubicBezTo>
                  <a:cubicBezTo>
                    <a:pt x="281" y="322"/>
                    <a:pt x="277" y="319"/>
                    <a:pt x="272" y="317"/>
                  </a:cubicBezTo>
                  <a:cubicBezTo>
                    <a:pt x="272" y="319"/>
                    <a:pt x="272" y="319"/>
                    <a:pt x="272" y="319"/>
                  </a:cubicBezTo>
                  <a:cubicBezTo>
                    <a:pt x="272" y="320"/>
                    <a:pt x="272" y="320"/>
                    <a:pt x="272" y="320"/>
                  </a:cubicBezTo>
                  <a:cubicBezTo>
                    <a:pt x="276" y="318"/>
                    <a:pt x="281" y="314"/>
                    <a:pt x="288" y="309"/>
                  </a:cubicBezTo>
                  <a:cubicBezTo>
                    <a:pt x="308" y="293"/>
                    <a:pt x="337" y="264"/>
                    <a:pt x="349" y="247"/>
                  </a:cubicBezTo>
                  <a:cubicBezTo>
                    <a:pt x="356" y="235"/>
                    <a:pt x="362" y="219"/>
                    <a:pt x="367" y="201"/>
                  </a:cubicBezTo>
                  <a:cubicBezTo>
                    <a:pt x="372" y="184"/>
                    <a:pt x="377" y="166"/>
                    <a:pt x="382" y="152"/>
                  </a:cubicBezTo>
                  <a:cubicBezTo>
                    <a:pt x="381" y="151"/>
                    <a:pt x="381" y="151"/>
                    <a:pt x="381" y="151"/>
                  </a:cubicBezTo>
                  <a:cubicBezTo>
                    <a:pt x="382" y="152"/>
                    <a:pt x="382" y="152"/>
                    <a:pt x="382" y="152"/>
                  </a:cubicBezTo>
                  <a:cubicBezTo>
                    <a:pt x="385" y="146"/>
                    <a:pt x="389" y="138"/>
                    <a:pt x="392" y="131"/>
                  </a:cubicBezTo>
                  <a:cubicBezTo>
                    <a:pt x="396" y="124"/>
                    <a:pt x="400" y="118"/>
                    <a:pt x="403" y="115"/>
                  </a:cubicBezTo>
                  <a:cubicBezTo>
                    <a:pt x="403" y="114"/>
                    <a:pt x="403" y="114"/>
                    <a:pt x="403" y="114"/>
                  </a:cubicBezTo>
                  <a:cubicBezTo>
                    <a:pt x="403" y="114"/>
                    <a:pt x="403" y="114"/>
                    <a:pt x="403" y="114"/>
                  </a:cubicBezTo>
                  <a:cubicBezTo>
                    <a:pt x="404" y="113"/>
                    <a:pt x="407" y="111"/>
                    <a:pt x="410" y="109"/>
                  </a:cubicBezTo>
                  <a:cubicBezTo>
                    <a:pt x="419" y="104"/>
                    <a:pt x="436" y="98"/>
                    <a:pt x="456" y="86"/>
                  </a:cubicBezTo>
                  <a:cubicBezTo>
                    <a:pt x="476" y="75"/>
                    <a:pt x="479" y="59"/>
                    <a:pt x="479" y="51"/>
                  </a:cubicBezTo>
                  <a:cubicBezTo>
                    <a:pt x="479" y="48"/>
                    <a:pt x="479" y="46"/>
                    <a:pt x="479" y="46"/>
                  </a:cubicBezTo>
                  <a:cubicBezTo>
                    <a:pt x="478" y="44"/>
                    <a:pt x="478" y="44"/>
                    <a:pt x="478" y="44"/>
                  </a:cubicBezTo>
                  <a:cubicBezTo>
                    <a:pt x="476" y="45"/>
                    <a:pt x="476" y="45"/>
                    <a:pt x="476" y="45"/>
                  </a:cubicBezTo>
                  <a:cubicBezTo>
                    <a:pt x="477" y="46"/>
                    <a:pt x="477" y="46"/>
                    <a:pt x="477" y="46"/>
                  </a:cubicBezTo>
                  <a:cubicBezTo>
                    <a:pt x="476" y="47"/>
                    <a:pt x="476" y="47"/>
                    <a:pt x="476" y="47"/>
                  </a:cubicBezTo>
                  <a:cubicBezTo>
                    <a:pt x="476" y="47"/>
                    <a:pt x="476" y="47"/>
                    <a:pt x="476" y="47"/>
                  </a:cubicBezTo>
                  <a:cubicBezTo>
                    <a:pt x="476" y="47"/>
                    <a:pt x="476" y="49"/>
                    <a:pt x="476" y="51"/>
                  </a:cubicBezTo>
                  <a:cubicBezTo>
                    <a:pt x="476" y="58"/>
                    <a:pt x="474" y="72"/>
                    <a:pt x="454" y="84"/>
                  </a:cubicBezTo>
                  <a:cubicBezTo>
                    <a:pt x="441" y="92"/>
                    <a:pt x="429" y="97"/>
                    <a:pt x="420" y="101"/>
                  </a:cubicBezTo>
                  <a:cubicBezTo>
                    <a:pt x="415" y="103"/>
                    <a:pt x="411" y="105"/>
                    <a:pt x="408" y="107"/>
                  </a:cubicBezTo>
                  <a:cubicBezTo>
                    <a:pt x="405" y="108"/>
                    <a:pt x="402" y="110"/>
                    <a:pt x="401" y="113"/>
                  </a:cubicBezTo>
                  <a:cubicBezTo>
                    <a:pt x="402" y="113"/>
                    <a:pt x="402" y="113"/>
                    <a:pt x="402" y="113"/>
                  </a:cubicBezTo>
                  <a:cubicBezTo>
                    <a:pt x="401" y="112"/>
                    <a:pt x="401" y="112"/>
                    <a:pt x="401" y="112"/>
                  </a:cubicBezTo>
                  <a:cubicBezTo>
                    <a:pt x="397" y="116"/>
                    <a:pt x="393" y="123"/>
                    <a:pt x="390" y="130"/>
                  </a:cubicBezTo>
                  <a:cubicBezTo>
                    <a:pt x="386" y="137"/>
                    <a:pt x="382" y="144"/>
                    <a:pt x="380" y="151"/>
                  </a:cubicBezTo>
                  <a:cubicBezTo>
                    <a:pt x="380" y="151"/>
                    <a:pt x="380" y="151"/>
                    <a:pt x="380" y="151"/>
                  </a:cubicBezTo>
                  <a:cubicBezTo>
                    <a:pt x="380" y="151"/>
                    <a:pt x="380" y="151"/>
                    <a:pt x="380" y="151"/>
                  </a:cubicBezTo>
                  <a:cubicBezTo>
                    <a:pt x="374" y="165"/>
                    <a:pt x="370" y="183"/>
                    <a:pt x="364" y="200"/>
                  </a:cubicBezTo>
                  <a:cubicBezTo>
                    <a:pt x="359" y="218"/>
                    <a:pt x="353" y="234"/>
                    <a:pt x="346" y="245"/>
                  </a:cubicBezTo>
                  <a:cubicBezTo>
                    <a:pt x="339" y="256"/>
                    <a:pt x="323" y="273"/>
                    <a:pt x="308" y="287"/>
                  </a:cubicBezTo>
                  <a:cubicBezTo>
                    <a:pt x="300" y="295"/>
                    <a:pt x="293" y="301"/>
                    <a:pt x="286" y="307"/>
                  </a:cubicBezTo>
                  <a:cubicBezTo>
                    <a:pt x="280" y="312"/>
                    <a:pt x="274" y="316"/>
                    <a:pt x="271" y="318"/>
                  </a:cubicBezTo>
                  <a:cubicBezTo>
                    <a:pt x="268" y="319"/>
                    <a:pt x="268" y="319"/>
                    <a:pt x="268" y="319"/>
                  </a:cubicBezTo>
                  <a:cubicBezTo>
                    <a:pt x="271" y="320"/>
                    <a:pt x="271" y="320"/>
                    <a:pt x="271" y="320"/>
                  </a:cubicBezTo>
                  <a:cubicBezTo>
                    <a:pt x="275" y="322"/>
                    <a:pt x="280" y="324"/>
                    <a:pt x="283" y="327"/>
                  </a:cubicBezTo>
                  <a:cubicBezTo>
                    <a:pt x="287" y="330"/>
                    <a:pt x="289" y="334"/>
                    <a:pt x="289" y="338"/>
                  </a:cubicBezTo>
                  <a:cubicBezTo>
                    <a:pt x="289" y="338"/>
                    <a:pt x="289" y="338"/>
                    <a:pt x="289" y="338"/>
                  </a:cubicBezTo>
                  <a:cubicBezTo>
                    <a:pt x="289" y="341"/>
                    <a:pt x="287" y="346"/>
                    <a:pt x="283" y="350"/>
                  </a:cubicBezTo>
                  <a:cubicBezTo>
                    <a:pt x="280" y="353"/>
                    <a:pt x="275" y="356"/>
                    <a:pt x="267" y="356"/>
                  </a:cubicBezTo>
                  <a:cubicBezTo>
                    <a:pt x="263" y="356"/>
                    <a:pt x="259" y="355"/>
                    <a:pt x="254" y="353"/>
                  </a:cubicBezTo>
                  <a:cubicBezTo>
                    <a:pt x="253" y="353"/>
                    <a:pt x="253" y="353"/>
                    <a:pt x="253" y="353"/>
                  </a:cubicBezTo>
                  <a:cubicBezTo>
                    <a:pt x="253" y="353"/>
                    <a:pt x="253" y="353"/>
                    <a:pt x="253" y="353"/>
                  </a:cubicBezTo>
                  <a:cubicBezTo>
                    <a:pt x="251" y="354"/>
                    <a:pt x="250" y="355"/>
                    <a:pt x="250" y="356"/>
                  </a:cubicBezTo>
                  <a:cubicBezTo>
                    <a:pt x="250" y="357"/>
                    <a:pt x="250" y="359"/>
                    <a:pt x="250" y="360"/>
                  </a:cubicBezTo>
                  <a:cubicBezTo>
                    <a:pt x="250" y="361"/>
                    <a:pt x="250" y="362"/>
                    <a:pt x="250" y="364"/>
                  </a:cubicBezTo>
                  <a:cubicBezTo>
                    <a:pt x="250" y="365"/>
                    <a:pt x="250" y="367"/>
                    <a:pt x="249" y="369"/>
                  </a:cubicBezTo>
                  <a:cubicBezTo>
                    <a:pt x="248" y="370"/>
                    <a:pt x="248" y="372"/>
                    <a:pt x="246" y="373"/>
                  </a:cubicBezTo>
                  <a:cubicBezTo>
                    <a:pt x="245" y="374"/>
                    <a:pt x="245" y="374"/>
                    <a:pt x="244" y="374"/>
                  </a:cubicBezTo>
                  <a:cubicBezTo>
                    <a:pt x="242" y="374"/>
                    <a:pt x="239" y="373"/>
                    <a:pt x="236" y="371"/>
                  </a:cubicBezTo>
                  <a:cubicBezTo>
                    <a:pt x="226" y="365"/>
                    <a:pt x="215" y="353"/>
                    <a:pt x="210" y="346"/>
                  </a:cubicBezTo>
                  <a:cubicBezTo>
                    <a:pt x="209" y="345"/>
                    <a:pt x="209" y="345"/>
                    <a:pt x="209" y="345"/>
                  </a:cubicBezTo>
                  <a:cubicBezTo>
                    <a:pt x="208" y="345"/>
                    <a:pt x="208" y="345"/>
                    <a:pt x="208" y="345"/>
                  </a:cubicBezTo>
                  <a:cubicBezTo>
                    <a:pt x="207" y="346"/>
                    <a:pt x="204" y="347"/>
                    <a:pt x="199" y="348"/>
                  </a:cubicBezTo>
                  <a:cubicBezTo>
                    <a:pt x="186" y="351"/>
                    <a:pt x="159" y="355"/>
                    <a:pt x="131" y="355"/>
                  </a:cubicBezTo>
                  <a:cubicBezTo>
                    <a:pt x="123" y="355"/>
                    <a:pt x="115" y="355"/>
                    <a:pt x="107" y="354"/>
                  </a:cubicBezTo>
                  <a:cubicBezTo>
                    <a:pt x="107" y="356"/>
                    <a:pt x="107" y="356"/>
                    <a:pt x="107" y="356"/>
                  </a:cubicBezTo>
                  <a:cubicBezTo>
                    <a:pt x="109" y="356"/>
                    <a:pt x="109" y="356"/>
                    <a:pt x="109" y="356"/>
                  </a:cubicBezTo>
                  <a:cubicBezTo>
                    <a:pt x="109" y="355"/>
                    <a:pt x="109" y="355"/>
                    <a:pt x="109" y="355"/>
                  </a:cubicBezTo>
                  <a:cubicBezTo>
                    <a:pt x="107" y="355"/>
                    <a:pt x="107" y="355"/>
                    <a:pt x="107" y="355"/>
                  </a:cubicBezTo>
                  <a:cubicBezTo>
                    <a:pt x="107" y="357"/>
                    <a:pt x="107" y="357"/>
                    <a:pt x="107" y="357"/>
                  </a:cubicBezTo>
                  <a:cubicBezTo>
                    <a:pt x="115" y="355"/>
                    <a:pt x="121" y="351"/>
                    <a:pt x="126" y="346"/>
                  </a:cubicBezTo>
                  <a:cubicBezTo>
                    <a:pt x="131" y="340"/>
                    <a:pt x="134" y="334"/>
                    <a:pt x="136" y="326"/>
                  </a:cubicBezTo>
                  <a:cubicBezTo>
                    <a:pt x="137" y="323"/>
                    <a:pt x="137" y="320"/>
                    <a:pt x="137" y="317"/>
                  </a:cubicBezTo>
                  <a:cubicBezTo>
                    <a:pt x="137" y="301"/>
                    <a:pt x="129" y="283"/>
                    <a:pt x="129" y="282"/>
                  </a:cubicBezTo>
                  <a:cubicBezTo>
                    <a:pt x="126" y="283"/>
                    <a:pt x="126" y="283"/>
                    <a:pt x="126" y="283"/>
                  </a:cubicBezTo>
                  <a:cubicBezTo>
                    <a:pt x="129" y="295"/>
                    <a:pt x="130" y="304"/>
                    <a:pt x="130" y="312"/>
                  </a:cubicBezTo>
                  <a:cubicBezTo>
                    <a:pt x="130" y="325"/>
                    <a:pt x="126" y="333"/>
                    <a:pt x="121" y="339"/>
                  </a:cubicBezTo>
                  <a:cubicBezTo>
                    <a:pt x="113" y="349"/>
                    <a:pt x="101" y="349"/>
                    <a:pt x="95" y="350"/>
                  </a:cubicBezTo>
                  <a:cubicBezTo>
                    <a:pt x="94" y="350"/>
                    <a:pt x="94" y="350"/>
                    <a:pt x="94" y="350"/>
                  </a:cubicBezTo>
                  <a:cubicBezTo>
                    <a:pt x="87" y="350"/>
                    <a:pt x="64" y="346"/>
                    <a:pt x="60" y="345"/>
                  </a:cubicBezTo>
                  <a:cubicBezTo>
                    <a:pt x="59" y="345"/>
                    <a:pt x="55" y="344"/>
                    <a:pt x="52" y="342"/>
                  </a:cubicBezTo>
                  <a:cubicBezTo>
                    <a:pt x="46" y="340"/>
                    <a:pt x="38" y="337"/>
                    <a:pt x="31" y="334"/>
                  </a:cubicBezTo>
                  <a:cubicBezTo>
                    <a:pt x="27" y="333"/>
                    <a:pt x="24" y="331"/>
                    <a:pt x="22" y="330"/>
                  </a:cubicBezTo>
                  <a:cubicBezTo>
                    <a:pt x="19" y="329"/>
                    <a:pt x="17" y="328"/>
                    <a:pt x="17" y="327"/>
                  </a:cubicBezTo>
                  <a:cubicBezTo>
                    <a:pt x="16" y="326"/>
                    <a:pt x="16" y="326"/>
                    <a:pt x="16" y="326"/>
                  </a:cubicBezTo>
                  <a:cubicBezTo>
                    <a:pt x="15" y="327"/>
                    <a:pt x="15" y="327"/>
                    <a:pt x="15" y="327"/>
                  </a:cubicBezTo>
                  <a:cubicBezTo>
                    <a:pt x="14" y="327"/>
                    <a:pt x="13" y="328"/>
                    <a:pt x="12" y="328"/>
                  </a:cubicBezTo>
                  <a:cubicBezTo>
                    <a:pt x="12" y="328"/>
                    <a:pt x="11" y="327"/>
                    <a:pt x="11" y="327"/>
                  </a:cubicBezTo>
                  <a:cubicBezTo>
                    <a:pt x="8" y="327"/>
                    <a:pt x="7" y="324"/>
                    <a:pt x="7" y="322"/>
                  </a:cubicBezTo>
                  <a:cubicBezTo>
                    <a:pt x="7" y="321"/>
                    <a:pt x="7" y="321"/>
                    <a:pt x="7" y="320"/>
                  </a:cubicBezTo>
                  <a:cubicBezTo>
                    <a:pt x="7" y="319"/>
                    <a:pt x="8" y="318"/>
                    <a:pt x="8" y="318"/>
                  </a:cubicBezTo>
                  <a:cubicBezTo>
                    <a:pt x="10" y="316"/>
                    <a:pt x="10" y="316"/>
                    <a:pt x="10" y="316"/>
                  </a:cubicBezTo>
                  <a:cubicBezTo>
                    <a:pt x="6" y="315"/>
                    <a:pt x="6" y="315"/>
                    <a:pt x="6" y="315"/>
                  </a:cubicBezTo>
                  <a:cubicBezTo>
                    <a:pt x="6" y="317"/>
                    <a:pt x="6" y="317"/>
                    <a:pt x="6" y="317"/>
                  </a:cubicBezTo>
                  <a:cubicBezTo>
                    <a:pt x="7" y="315"/>
                    <a:pt x="7" y="315"/>
                    <a:pt x="7" y="315"/>
                  </a:cubicBezTo>
                  <a:cubicBezTo>
                    <a:pt x="4" y="314"/>
                    <a:pt x="3" y="312"/>
                    <a:pt x="3" y="310"/>
                  </a:cubicBezTo>
                  <a:cubicBezTo>
                    <a:pt x="3" y="309"/>
                    <a:pt x="3" y="309"/>
                    <a:pt x="3" y="308"/>
                  </a:cubicBezTo>
                  <a:cubicBezTo>
                    <a:pt x="3" y="306"/>
                    <a:pt x="6" y="304"/>
                    <a:pt x="8" y="304"/>
                  </a:cubicBezTo>
                  <a:cubicBezTo>
                    <a:pt x="9" y="304"/>
                    <a:pt x="9" y="304"/>
                    <a:pt x="10" y="304"/>
                  </a:cubicBezTo>
                  <a:cubicBezTo>
                    <a:pt x="10" y="304"/>
                    <a:pt x="10" y="305"/>
                    <a:pt x="11" y="305"/>
                  </a:cubicBezTo>
                  <a:cubicBezTo>
                    <a:pt x="12" y="306"/>
                    <a:pt x="12" y="306"/>
                    <a:pt x="12" y="306"/>
                  </a:cubicBezTo>
                  <a:cubicBezTo>
                    <a:pt x="13" y="304"/>
                    <a:pt x="13" y="304"/>
                    <a:pt x="13" y="304"/>
                  </a:cubicBezTo>
                  <a:cubicBezTo>
                    <a:pt x="19" y="295"/>
                    <a:pt x="29" y="280"/>
                    <a:pt x="41" y="268"/>
                  </a:cubicBezTo>
                  <a:cubicBezTo>
                    <a:pt x="55" y="253"/>
                    <a:pt x="75" y="239"/>
                    <a:pt x="100" y="235"/>
                  </a:cubicBezTo>
                  <a:cubicBezTo>
                    <a:pt x="120" y="231"/>
                    <a:pt x="138" y="231"/>
                    <a:pt x="152" y="231"/>
                  </a:cubicBezTo>
                  <a:cubicBezTo>
                    <a:pt x="159" y="231"/>
                    <a:pt x="165" y="231"/>
                    <a:pt x="170" y="230"/>
                  </a:cubicBezTo>
                  <a:cubicBezTo>
                    <a:pt x="172" y="230"/>
                    <a:pt x="174" y="230"/>
                    <a:pt x="176" y="230"/>
                  </a:cubicBezTo>
                  <a:cubicBezTo>
                    <a:pt x="178" y="230"/>
                    <a:pt x="179" y="229"/>
                    <a:pt x="180" y="229"/>
                  </a:cubicBezTo>
                  <a:cubicBezTo>
                    <a:pt x="181" y="228"/>
                    <a:pt x="181" y="228"/>
                    <a:pt x="181" y="228"/>
                  </a:cubicBezTo>
                  <a:cubicBezTo>
                    <a:pt x="181" y="228"/>
                    <a:pt x="181" y="228"/>
                    <a:pt x="181" y="228"/>
                  </a:cubicBezTo>
                  <a:cubicBezTo>
                    <a:pt x="183" y="224"/>
                    <a:pt x="185" y="215"/>
                    <a:pt x="187" y="207"/>
                  </a:cubicBezTo>
                  <a:cubicBezTo>
                    <a:pt x="189" y="203"/>
                    <a:pt x="190" y="199"/>
                    <a:pt x="192" y="196"/>
                  </a:cubicBezTo>
                  <a:cubicBezTo>
                    <a:pt x="193" y="193"/>
                    <a:pt x="194" y="191"/>
                    <a:pt x="196" y="191"/>
                  </a:cubicBezTo>
                  <a:cubicBezTo>
                    <a:pt x="197" y="190"/>
                    <a:pt x="198" y="190"/>
                    <a:pt x="199" y="190"/>
                  </a:cubicBezTo>
                  <a:cubicBezTo>
                    <a:pt x="201" y="190"/>
                    <a:pt x="203" y="191"/>
                    <a:pt x="204" y="193"/>
                  </a:cubicBezTo>
                  <a:cubicBezTo>
                    <a:pt x="206" y="194"/>
                    <a:pt x="207" y="196"/>
                    <a:pt x="207" y="197"/>
                  </a:cubicBezTo>
                  <a:cubicBezTo>
                    <a:pt x="207" y="198"/>
                    <a:pt x="207" y="198"/>
                    <a:pt x="207" y="198"/>
                  </a:cubicBezTo>
                  <a:cubicBezTo>
                    <a:pt x="208" y="198"/>
                    <a:pt x="208" y="198"/>
                    <a:pt x="208" y="198"/>
                  </a:cubicBezTo>
                  <a:cubicBezTo>
                    <a:pt x="208" y="198"/>
                    <a:pt x="209" y="199"/>
                    <a:pt x="210" y="199"/>
                  </a:cubicBezTo>
                  <a:cubicBezTo>
                    <a:pt x="211" y="199"/>
                    <a:pt x="211" y="198"/>
                    <a:pt x="212" y="198"/>
                  </a:cubicBezTo>
                  <a:cubicBezTo>
                    <a:pt x="213" y="197"/>
                    <a:pt x="213" y="195"/>
                    <a:pt x="214" y="194"/>
                  </a:cubicBezTo>
                  <a:cubicBezTo>
                    <a:pt x="215" y="192"/>
                    <a:pt x="217" y="189"/>
                    <a:pt x="219" y="187"/>
                  </a:cubicBezTo>
                  <a:cubicBezTo>
                    <a:pt x="221" y="185"/>
                    <a:pt x="223" y="184"/>
                    <a:pt x="227" y="184"/>
                  </a:cubicBezTo>
                  <a:cubicBezTo>
                    <a:pt x="227" y="184"/>
                    <a:pt x="227" y="184"/>
                    <a:pt x="227" y="184"/>
                  </a:cubicBezTo>
                  <a:cubicBezTo>
                    <a:pt x="232" y="184"/>
                    <a:pt x="238" y="188"/>
                    <a:pt x="242" y="193"/>
                  </a:cubicBezTo>
                  <a:cubicBezTo>
                    <a:pt x="244" y="196"/>
                    <a:pt x="246" y="198"/>
                    <a:pt x="247" y="201"/>
                  </a:cubicBezTo>
                  <a:cubicBezTo>
                    <a:pt x="248" y="203"/>
                    <a:pt x="249" y="205"/>
                    <a:pt x="249" y="206"/>
                  </a:cubicBezTo>
                  <a:cubicBezTo>
                    <a:pt x="249" y="208"/>
                    <a:pt x="249" y="208"/>
                    <a:pt x="249" y="208"/>
                  </a:cubicBezTo>
                  <a:cubicBezTo>
                    <a:pt x="251" y="207"/>
                    <a:pt x="251" y="207"/>
                    <a:pt x="251" y="207"/>
                  </a:cubicBezTo>
                  <a:cubicBezTo>
                    <a:pt x="254" y="206"/>
                    <a:pt x="270" y="199"/>
                    <a:pt x="287" y="189"/>
                  </a:cubicBezTo>
                  <a:cubicBezTo>
                    <a:pt x="305" y="179"/>
                    <a:pt x="324" y="167"/>
                    <a:pt x="333" y="154"/>
                  </a:cubicBezTo>
                  <a:cubicBezTo>
                    <a:pt x="333" y="154"/>
                    <a:pt x="333" y="154"/>
                    <a:pt x="333" y="154"/>
                  </a:cubicBezTo>
                  <a:cubicBezTo>
                    <a:pt x="333" y="154"/>
                    <a:pt x="333" y="154"/>
                    <a:pt x="333" y="154"/>
                  </a:cubicBezTo>
                  <a:cubicBezTo>
                    <a:pt x="348" y="128"/>
                    <a:pt x="356" y="104"/>
                    <a:pt x="358" y="81"/>
                  </a:cubicBezTo>
                  <a:cubicBezTo>
                    <a:pt x="359" y="69"/>
                    <a:pt x="359" y="60"/>
                    <a:pt x="360" y="51"/>
                  </a:cubicBezTo>
                  <a:cubicBezTo>
                    <a:pt x="361" y="43"/>
                    <a:pt x="363" y="35"/>
                    <a:pt x="368" y="27"/>
                  </a:cubicBezTo>
                  <a:cubicBezTo>
                    <a:pt x="373" y="18"/>
                    <a:pt x="377" y="13"/>
                    <a:pt x="379" y="9"/>
                  </a:cubicBezTo>
                  <a:cubicBezTo>
                    <a:pt x="381" y="7"/>
                    <a:pt x="382" y="6"/>
                    <a:pt x="383" y="5"/>
                  </a:cubicBezTo>
                  <a:cubicBezTo>
                    <a:pt x="384" y="4"/>
                    <a:pt x="384" y="4"/>
                    <a:pt x="384" y="4"/>
                  </a:cubicBezTo>
                  <a:cubicBezTo>
                    <a:pt x="384" y="2"/>
                    <a:pt x="384" y="2"/>
                    <a:pt x="384" y="2"/>
                  </a:cubicBezTo>
                  <a:cubicBezTo>
                    <a:pt x="382" y="3"/>
                    <a:pt x="382" y="3"/>
                    <a:pt x="382" y="3"/>
                  </a:cubicBezTo>
                  <a:cubicBezTo>
                    <a:pt x="382" y="3"/>
                    <a:pt x="383" y="6"/>
                    <a:pt x="384" y="9"/>
                  </a:cubicBezTo>
                  <a:cubicBezTo>
                    <a:pt x="385" y="11"/>
                    <a:pt x="385" y="12"/>
                    <a:pt x="386" y="14"/>
                  </a:cubicBezTo>
                  <a:cubicBezTo>
                    <a:pt x="386" y="14"/>
                    <a:pt x="386" y="15"/>
                    <a:pt x="386" y="15"/>
                  </a:cubicBezTo>
                  <a:cubicBezTo>
                    <a:pt x="387" y="16"/>
                    <a:pt x="387" y="16"/>
                    <a:pt x="387" y="17"/>
                  </a:cubicBezTo>
                  <a:cubicBezTo>
                    <a:pt x="388" y="16"/>
                    <a:pt x="388" y="16"/>
                    <a:pt x="388" y="16"/>
                  </a:cubicBezTo>
                  <a:cubicBezTo>
                    <a:pt x="387" y="17"/>
                    <a:pt x="387" y="17"/>
                    <a:pt x="387" y="17"/>
                  </a:cubicBezTo>
                  <a:cubicBezTo>
                    <a:pt x="387" y="17"/>
                    <a:pt x="387" y="17"/>
                    <a:pt x="387" y="17"/>
                  </a:cubicBezTo>
                  <a:cubicBezTo>
                    <a:pt x="388" y="16"/>
                    <a:pt x="388" y="16"/>
                    <a:pt x="388" y="16"/>
                  </a:cubicBezTo>
                  <a:cubicBezTo>
                    <a:pt x="387" y="17"/>
                    <a:pt x="387" y="17"/>
                    <a:pt x="387" y="17"/>
                  </a:cubicBezTo>
                  <a:cubicBezTo>
                    <a:pt x="387" y="17"/>
                    <a:pt x="387" y="17"/>
                    <a:pt x="387" y="17"/>
                  </a:cubicBezTo>
                  <a:cubicBezTo>
                    <a:pt x="388" y="17"/>
                    <a:pt x="388" y="19"/>
                    <a:pt x="389" y="21"/>
                  </a:cubicBezTo>
                  <a:cubicBezTo>
                    <a:pt x="389" y="21"/>
                    <a:pt x="389" y="21"/>
                    <a:pt x="389" y="21"/>
                  </a:cubicBezTo>
                  <a:cubicBezTo>
                    <a:pt x="390" y="21"/>
                    <a:pt x="390" y="21"/>
                    <a:pt x="390" y="21"/>
                  </a:cubicBezTo>
                  <a:cubicBezTo>
                    <a:pt x="393" y="27"/>
                    <a:pt x="396" y="33"/>
                    <a:pt x="396" y="37"/>
                  </a:cubicBezTo>
                  <a:cubicBezTo>
                    <a:pt x="396" y="37"/>
                    <a:pt x="396" y="37"/>
                    <a:pt x="396" y="37"/>
                  </a:cubicBezTo>
                  <a:cubicBezTo>
                    <a:pt x="396" y="38"/>
                    <a:pt x="396" y="38"/>
                    <a:pt x="396" y="38"/>
                  </a:cubicBezTo>
                  <a:cubicBezTo>
                    <a:pt x="396" y="40"/>
                    <a:pt x="395" y="45"/>
                    <a:pt x="394" y="50"/>
                  </a:cubicBezTo>
                  <a:cubicBezTo>
                    <a:pt x="394" y="52"/>
                    <a:pt x="393" y="54"/>
                    <a:pt x="392" y="56"/>
                  </a:cubicBezTo>
                  <a:cubicBezTo>
                    <a:pt x="392" y="58"/>
                    <a:pt x="391" y="59"/>
                    <a:pt x="391" y="60"/>
                  </a:cubicBezTo>
                  <a:cubicBezTo>
                    <a:pt x="393" y="62"/>
                    <a:pt x="393" y="62"/>
                    <a:pt x="393" y="62"/>
                  </a:cubicBezTo>
                  <a:cubicBezTo>
                    <a:pt x="393" y="61"/>
                    <a:pt x="396" y="59"/>
                    <a:pt x="400" y="58"/>
                  </a:cubicBezTo>
                  <a:cubicBezTo>
                    <a:pt x="403" y="56"/>
                    <a:pt x="408" y="54"/>
                    <a:pt x="413" y="53"/>
                  </a:cubicBezTo>
                  <a:cubicBezTo>
                    <a:pt x="416" y="52"/>
                    <a:pt x="420" y="52"/>
                    <a:pt x="423" y="52"/>
                  </a:cubicBezTo>
                  <a:cubicBezTo>
                    <a:pt x="431" y="52"/>
                    <a:pt x="440" y="53"/>
                    <a:pt x="451" y="53"/>
                  </a:cubicBezTo>
                  <a:cubicBezTo>
                    <a:pt x="455" y="53"/>
                    <a:pt x="458" y="53"/>
                    <a:pt x="462" y="53"/>
                  </a:cubicBezTo>
                  <a:cubicBezTo>
                    <a:pt x="473" y="52"/>
                    <a:pt x="478" y="48"/>
                    <a:pt x="478" y="47"/>
                  </a:cubicBezTo>
                  <a:cubicBezTo>
                    <a:pt x="477" y="46"/>
                    <a:pt x="477" y="46"/>
                    <a:pt x="477" y="46"/>
                  </a:cubicBezTo>
                  <a:cubicBezTo>
                    <a:pt x="476" y="47"/>
                    <a:pt x="476" y="47"/>
                    <a:pt x="476" y="47"/>
                  </a:cubicBezTo>
                  <a:lnTo>
                    <a:pt x="477" y="46"/>
                  </a:lnTo>
                  <a:close/>
                  <a:moveTo>
                    <a:pt x="84" y="290"/>
                  </a:moveTo>
                  <a:cubicBezTo>
                    <a:pt x="84" y="288"/>
                    <a:pt x="84" y="288"/>
                    <a:pt x="84" y="288"/>
                  </a:cubicBezTo>
                  <a:cubicBezTo>
                    <a:pt x="80" y="288"/>
                    <a:pt x="77" y="285"/>
                    <a:pt x="77" y="281"/>
                  </a:cubicBezTo>
                  <a:cubicBezTo>
                    <a:pt x="77" y="278"/>
                    <a:pt x="80" y="275"/>
                    <a:pt x="84" y="275"/>
                  </a:cubicBezTo>
                  <a:cubicBezTo>
                    <a:pt x="88" y="275"/>
                    <a:pt x="91" y="278"/>
                    <a:pt x="91" y="281"/>
                  </a:cubicBezTo>
                  <a:cubicBezTo>
                    <a:pt x="91" y="285"/>
                    <a:pt x="88" y="288"/>
                    <a:pt x="84" y="288"/>
                  </a:cubicBezTo>
                  <a:cubicBezTo>
                    <a:pt x="84" y="290"/>
                    <a:pt x="84" y="290"/>
                    <a:pt x="84" y="290"/>
                  </a:cubicBezTo>
                  <a:cubicBezTo>
                    <a:pt x="84" y="291"/>
                    <a:pt x="84" y="291"/>
                    <a:pt x="84" y="291"/>
                  </a:cubicBezTo>
                  <a:cubicBezTo>
                    <a:pt x="89" y="291"/>
                    <a:pt x="94" y="287"/>
                    <a:pt x="94" y="281"/>
                  </a:cubicBezTo>
                  <a:cubicBezTo>
                    <a:pt x="94" y="276"/>
                    <a:pt x="89" y="272"/>
                    <a:pt x="84" y="272"/>
                  </a:cubicBezTo>
                  <a:cubicBezTo>
                    <a:pt x="78" y="272"/>
                    <a:pt x="74" y="276"/>
                    <a:pt x="74" y="281"/>
                  </a:cubicBezTo>
                  <a:cubicBezTo>
                    <a:pt x="74" y="287"/>
                    <a:pt x="78" y="291"/>
                    <a:pt x="84" y="291"/>
                  </a:cubicBezTo>
                  <a:lnTo>
                    <a:pt x="84" y="290"/>
                  </a:lnTo>
                  <a:close/>
                </a:path>
              </a:pathLst>
            </a:custGeom>
            <a:solidFill>
              <a:srgbClr val="071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43" name="PA_任意多边形 375"/>
            <p:cNvSpPr>
              <a:spLocks noEditPoints="1"/>
            </p:cNvSpPr>
            <p:nvPr>
              <p:custDataLst>
                <p:tags r:id="rId85"/>
              </p:custDataLst>
            </p:nvPr>
          </p:nvSpPr>
          <p:spPr bwMode="auto">
            <a:xfrm>
              <a:off x="11445875" y="6145213"/>
              <a:ext cx="798513" cy="150813"/>
            </a:xfrm>
            <a:custGeom>
              <a:avLst/>
              <a:gdLst>
                <a:gd name="T0" fmla="*/ 271 w 335"/>
                <a:gd name="T1" fmla="*/ 0 h 63"/>
                <a:gd name="T2" fmla="*/ 131 w 335"/>
                <a:gd name="T3" fmla="*/ 0 h 63"/>
                <a:gd name="T4" fmla="*/ 118 w 335"/>
                <a:gd name="T5" fmla="*/ 13 h 63"/>
                <a:gd name="T6" fmla="*/ 131 w 335"/>
                <a:gd name="T7" fmla="*/ 25 h 63"/>
                <a:gd name="T8" fmla="*/ 143 w 335"/>
                <a:gd name="T9" fmla="*/ 25 h 63"/>
                <a:gd name="T10" fmla="*/ 143 w 335"/>
                <a:gd name="T11" fmla="*/ 38 h 63"/>
                <a:gd name="T12" fmla="*/ 49 w 335"/>
                <a:gd name="T13" fmla="*/ 38 h 63"/>
                <a:gd name="T14" fmla="*/ 34 w 335"/>
                <a:gd name="T15" fmla="*/ 49 h 63"/>
                <a:gd name="T16" fmla="*/ 49 w 335"/>
                <a:gd name="T17" fmla="*/ 63 h 63"/>
                <a:gd name="T18" fmla="*/ 323 w 335"/>
                <a:gd name="T19" fmla="*/ 63 h 63"/>
                <a:gd name="T20" fmla="*/ 335 w 335"/>
                <a:gd name="T21" fmla="*/ 49 h 63"/>
                <a:gd name="T22" fmla="*/ 323 w 335"/>
                <a:gd name="T23" fmla="*/ 38 h 63"/>
                <a:gd name="T24" fmla="*/ 227 w 335"/>
                <a:gd name="T25" fmla="*/ 38 h 63"/>
                <a:gd name="T26" fmla="*/ 227 w 335"/>
                <a:gd name="T27" fmla="*/ 25 h 63"/>
                <a:gd name="T28" fmla="*/ 271 w 335"/>
                <a:gd name="T29" fmla="*/ 25 h 63"/>
                <a:gd name="T30" fmla="*/ 286 w 335"/>
                <a:gd name="T31" fmla="*/ 13 h 63"/>
                <a:gd name="T32" fmla="*/ 271 w 335"/>
                <a:gd name="T33" fmla="*/ 0 h 63"/>
                <a:gd name="T34" fmla="*/ 94 w 335"/>
                <a:gd name="T35" fmla="*/ 0 h 63"/>
                <a:gd name="T36" fmla="*/ 12 w 335"/>
                <a:gd name="T37" fmla="*/ 0 h 63"/>
                <a:gd name="T38" fmla="*/ 0 w 335"/>
                <a:gd name="T39" fmla="*/ 13 h 63"/>
                <a:gd name="T40" fmla="*/ 12 w 335"/>
                <a:gd name="T41" fmla="*/ 25 h 63"/>
                <a:gd name="T42" fmla="*/ 94 w 335"/>
                <a:gd name="T43" fmla="*/ 25 h 63"/>
                <a:gd name="T44" fmla="*/ 106 w 335"/>
                <a:gd name="T45" fmla="*/ 13 h 63"/>
                <a:gd name="T46" fmla="*/ 94 w 335"/>
                <a:gd name="T47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35" h="63">
                  <a:moveTo>
                    <a:pt x="271" y="0"/>
                  </a:moveTo>
                  <a:cubicBezTo>
                    <a:pt x="131" y="0"/>
                    <a:pt x="131" y="0"/>
                    <a:pt x="131" y="0"/>
                  </a:cubicBezTo>
                  <a:cubicBezTo>
                    <a:pt x="123" y="0"/>
                    <a:pt x="118" y="6"/>
                    <a:pt x="118" y="13"/>
                  </a:cubicBezTo>
                  <a:cubicBezTo>
                    <a:pt x="118" y="20"/>
                    <a:pt x="123" y="25"/>
                    <a:pt x="131" y="25"/>
                  </a:cubicBezTo>
                  <a:cubicBezTo>
                    <a:pt x="143" y="25"/>
                    <a:pt x="143" y="25"/>
                    <a:pt x="143" y="25"/>
                  </a:cubicBezTo>
                  <a:cubicBezTo>
                    <a:pt x="153" y="25"/>
                    <a:pt x="153" y="38"/>
                    <a:pt x="143" y="38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2" y="38"/>
                    <a:pt x="34" y="43"/>
                    <a:pt x="34" y="49"/>
                  </a:cubicBezTo>
                  <a:cubicBezTo>
                    <a:pt x="34" y="56"/>
                    <a:pt x="42" y="63"/>
                    <a:pt x="49" y="63"/>
                  </a:cubicBezTo>
                  <a:cubicBezTo>
                    <a:pt x="323" y="63"/>
                    <a:pt x="323" y="63"/>
                    <a:pt x="323" y="63"/>
                  </a:cubicBezTo>
                  <a:cubicBezTo>
                    <a:pt x="330" y="63"/>
                    <a:pt x="335" y="56"/>
                    <a:pt x="335" y="49"/>
                  </a:cubicBezTo>
                  <a:cubicBezTo>
                    <a:pt x="335" y="43"/>
                    <a:pt x="330" y="38"/>
                    <a:pt x="323" y="38"/>
                  </a:cubicBezTo>
                  <a:cubicBezTo>
                    <a:pt x="227" y="38"/>
                    <a:pt x="227" y="38"/>
                    <a:pt x="227" y="38"/>
                  </a:cubicBezTo>
                  <a:cubicBezTo>
                    <a:pt x="217" y="38"/>
                    <a:pt x="217" y="25"/>
                    <a:pt x="227" y="25"/>
                  </a:cubicBezTo>
                  <a:cubicBezTo>
                    <a:pt x="271" y="25"/>
                    <a:pt x="271" y="25"/>
                    <a:pt x="271" y="25"/>
                  </a:cubicBezTo>
                  <a:cubicBezTo>
                    <a:pt x="279" y="25"/>
                    <a:pt x="286" y="20"/>
                    <a:pt x="286" y="13"/>
                  </a:cubicBezTo>
                  <a:cubicBezTo>
                    <a:pt x="286" y="6"/>
                    <a:pt x="279" y="0"/>
                    <a:pt x="271" y="0"/>
                  </a:cubicBezTo>
                  <a:close/>
                  <a:moveTo>
                    <a:pt x="94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5" y="0"/>
                    <a:pt x="0" y="6"/>
                    <a:pt x="0" y="13"/>
                  </a:cubicBezTo>
                  <a:cubicBezTo>
                    <a:pt x="0" y="20"/>
                    <a:pt x="5" y="25"/>
                    <a:pt x="12" y="25"/>
                  </a:cubicBezTo>
                  <a:cubicBezTo>
                    <a:pt x="94" y="25"/>
                    <a:pt x="94" y="25"/>
                    <a:pt x="94" y="25"/>
                  </a:cubicBezTo>
                  <a:cubicBezTo>
                    <a:pt x="101" y="25"/>
                    <a:pt x="106" y="20"/>
                    <a:pt x="106" y="13"/>
                  </a:cubicBezTo>
                  <a:cubicBezTo>
                    <a:pt x="106" y="6"/>
                    <a:pt x="101" y="0"/>
                    <a:pt x="94" y="0"/>
                  </a:cubicBezTo>
                  <a:close/>
                </a:path>
              </a:pathLst>
            </a:custGeom>
            <a:solidFill>
              <a:srgbClr val="BBE4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44" name="PA_任意多边形 376"/>
            <p:cNvSpPr>
              <a:spLocks noEditPoints="1"/>
            </p:cNvSpPr>
            <p:nvPr>
              <p:custDataLst>
                <p:tags r:id="rId86"/>
              </p:custDataLst>
            </p:nvPr>
          </p:nvSpPr>
          <p:spPr bwMode="auto">
            <a:xfrm>
              <a:off x="11441113" y="6140450"/>
              <a:ext cx="808038" cy="158750"/>
            </a:xfrm>
            <a:custGeom>
              <a:avLst/>
              <a:gdLst>
                <a:gd name="T0" fmla="*/ 273 w 339"/>
                <a:gd name="T1" fmla="*/ 0 h 66"/>
                <a:gd name="T2" fmla="*/ 123 w 339"/>
                <a:gd name="T3" fmla="*/ 5 h 66"/>
                <a:gd name="T4" fmla="*/ 123 w 339"/>
                <a:gd name="T5" fmla="*/ 25 h 66"/>
                <a:gd name="T6" fmla="*/ 145 w 339"/>
                <a:gd name="T7" fmla="*/ 28 h 66"/>
                <a:gd name="T8" fmla="*/ 151 w 339"/>
                <a:gd name="T9" fmla="*/ 33 h 66"/>
                <a:gd name="T10" fmla="*/ 145 w 339"/>
                <a:gd name="T11" fmla="*/ 39 h 66"/>
                <a:gd name="T12" fmla="*/ 40 w 339"/>
                <a:gd name="T13" fmla="*/ 42 h 66"/>
                <a:gd name="T14" fmla="*/ 40 w 339"/>
                <a:gd name="T15" fmla="*/ 62 h 66"/>
                <a:gd name="T16" fmla="*/ 325 w 339"/>
                <a:gd name="T17" fmla="*/ 66 h 66"/>
                <a:gd name="T18" fmla="*/ 339 w 339"/>
                <a:gd name="T19" fmla="*/ 51 h 66"/>
                <a:gd name="T20" fmla="*/ 325 w 339"/>
                <a:gd name="T21" fmla="*/ 39 h 66"/>
                <a:gd name="T22" fmla="*/ 224 w 339"/>
                <a:gd name="T23" fmla="*/ 37 h 66"/>
                <a:gd name="T24" fmla="*/ 224 w 339"/>
                <a:gd name="T25" fmla="*/ 30 h 66"/>
                <a:gd name="T26" fmla="*/ 273 w 339"/>
                <a:gd name="T27" fmla="*/ 28 h 66"/>
                <a:gd name="T28" fmla="*/ 289 w 339"/>
                <a:gd name="T29" fmla="*/ 15 h 66"/>
                <a:gd name="T30" fmla="*/ 273 w 339"/>
                <a:gd name="T31" fmla="*/ 0 h 66"/>
                <a:gd name="T32" fmla="*/ 273 w 339"/>
                <a:gd name="T33" fmla="*/ 3 h 66"/>
                <a:gd name="T34" fmla="*/ 286 w 339"/>
                <a:gd name="T35" fmla="*/ 15 h 66"/>
                <a:gd name="T36" fmla="*/ 273 w 339"/>
                <a:gd name="T37" fmla="*/ 25 h 66"/>
                <a:gd name="T38" fmla="*/ 222 w 339"/>
                <a:gd name="T39" fmla="*/ 28 h 66"/>
                <a:gd name="T40" fmla="*/ 222 w 339"/>
                <a:gd name="T41" fmla="*/ 39 h 66"/>
                <a:gd name="T42" fmla="*/ 325 w 339"/>
                <a:gd name="T43" fmla="*/ 42 h 66"/>
                <a:gd name="T44" fmla="*/ 336 w 339"/>
                <a:gd name="T45" fmla="*/ 51 h 66"/>
                <a:gd name="T46" fmla="*/ 325 w 339"/>
                <a:gd name="T47" fmla="*/ 63 h 66"/>
                <a:gd name="T48" fmla="*/ 42 w 339"/>
                <a:gd name="T49" fmla="*/ 60 h 66"/>
                <a:gd name="T50" fmla="*/ 42 w 339"/>
                <a:gd name="T51" fmla="*/ 44 h 66"/>
                <a:gd name="T52" fmla="*/ 145 w 339"/>
                <a:gd name="T53" fmla="*/ 42 h 66"/>
                <a:gd name="T54" fmla="*/ 154 w 339"/>
                <a:gd name="T55" fmla="*/ 33 h 66"/>
                <a:gd name="T56" fmla="*/ 145 w 339"/>
                <a:gd name="T57" fmla="*/ 25 h 66"/>
                <a:gd name="T58" fmla="*/ 125 w 339"/>
                <a:gd name="T59" fmla="*/ 22 h 66"/>
                <a:gd name="T60" fmla="*/ 125 w 339"/>
                <a:gd name="T61" fmla="*/ 7 h 66"/>
                <a:gd name="T62" fmla="*/ 273 w 339"/>
                <a:gd name="T63" fmla="*/ 3 h 66"/>
                <a:gd name="T64" fmla="*/ 96 w 339"/>
                <a:gd name="T65" fmla="*/ 2 h 66"/>
                <a:gd name="T66" fmla="*/ 14 w 339"/>
                <a:gd name="T67" fmla="*/ 0 h 66"/>
                <a:gd name="T68" fmla="*/ 0 w 339"/>
                <a:gd name="T69" fmla="*/ 15 h 66"/>
                <a:gd name="T70" fmla="*/ 14 w 339"/>
                <a:gd name="T71" fmla="*/ 28 h 66"/>
                <a:gd name="T72" fmla="*/ 106 w 339"/>
                <a:gd name="T73" fmla="*/ 25 h 66"/>
                <a:gd name="T74" fmla="*/ 106 w 339"/>
                <a:gd name="T75" fmla="*/ 5 h 66"/>
                <a:gd name="T76" fmla="*/ 96 w 339"/>
                <a:gd name="T77" fmla="*/ 2 h 66"/>
                <a:gd name="T78" fmla="*/ 103 w 339"/>
                <a:gd name="T79" fmla="*/ 7 h 66"/>
                <a:gd name="T80" fmla="*/ 104 w 339"/>
                <a:gd name="T81" fmla="*/ 22 h 66"/>
                <a:gd name="T82" fmla="*/ 14 w 339"/>
                <a:gd name="T83" fmla="*/ 25 h 66"/>
                <a:gd name="T84" fmla="*/ 3 w 339"/>
                <a:gd name="T85" fmla="*/ 15 h 66"/>
                <a:gd name="T86" fmla="*/ 14 w 339"/>
                <a:gd name="T87" fmla="*/ 3 h 66"/>
                <a:gd name="T88" fmla="*/ 96 w 339"/>
                <a:gd name="T89" fmla="*/ 2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339" h="66">
                  <a:moveTo>
                    <a:pt x="273" y="2"/>
                  </a:moveTo>
                  <a:cubicBezTo>
                    <a:pt x="273" y="0"/>
                    <a:pt x="273" y="0"/>
                    <a:pt x="273" y="0"/>
                  </a:cubicBezTo>
                  <a:cubicBezTo>
                    <a:pt x="133" y="0"/>
                    <a:pt x="133" y="0"/>
                    <a:pt x="133" y="0"/>
                  </a:cubicBezTo>
                  <a:cubicBezTo>
                    <a:pt x="128" y="0"/>
                    <a:pt x="125" y="2"/>
                    <a:pt x="123" y="5"/>
                  </a:cubicBezTo>
                  <a:cubicBezTo>
                    <a:pt x="120" y="8"/>
                    <a:pt x="119" y="11"/>
                    <a:pt x="119" y="15"/>
                  </a:cubicBezTo>
                  <a:cubicBezTo>
                    <a:pt x="119" y="19"/>
                    <a:pt x="120" y="22"/>
                    <a:pt x="123" y="25"/>
                  </a:cubicBezTo>
                  <a:cubicBezTo>
                    <a:pt x="125" y="27"/>
                    <a:pt x="129" y="28"/>
                    <a:pt x="133" y="28"/>
                  </a:cubicBezTo>
                  <a:cubicBezTo>
                    <a:pt x="145" y="28"/>
                    <a:pt x="145" y="28"/>
                    <a:pt x="145" y="28"/>
                  </a:cubicBezTo>
                  <a:cubicBezTo>
                    <a:pt x="147" y="28"/>
                    <a:pt x="148" y="29"/>
                    <a:pt x="149" y="30"/>
                  </a:cubicBezTo>
                  <a:cubicBezTo>
                    <a:pt x="150" y="31"/>
                    <a:pt x="151" y="32"/>
                    <a:pt x="151" y="33"/>
                  </a:cubicBezTo>
                  <a:cubicBezTo>
                    <a:pt x="151" y="35"/>
                    <a:pt x="150" y="36"/>
                    <a:pt x="149" y="37"/>
                  </a:cubicBezTo>
                  <a:cubicBezTo>
                    <a:pt x="148" y="38"/>
                    <a:pt x="147" y="39"/>
                    <a:pt x="145" y="39"/>
                  </a:cubicBezTo>
                  <a:cubicBezTo>
                    <a:pt x="51" y="39"/>
                    <a:pt x="51" y="39"/>
                    <a:pt x="51" y="39"/>
                  </a:cubicBezTo>
                  <a:cubicBezTo>
                    <a:pt x="47" y="39"/>
                    <a:pt x="43" y="40"/>
                    <a:pt x="40" y="42"/>
                  </a:cubicBezTo>
                  <a:cubicBezTo>
                    <a:pt x="37" y="44"/>
                    <a:pt x="35" y="47"/>
                    <a:pt x="35" y="51"/>
                  </a:cubicBezTo>
                  <a:cubicBezTo>
                    <a:pt x="35" y="55"/>
                    <a:pt x="37" y="59"/>
                    <a:pt x="40" y="62"/>
                  </a:cubicBezTo>
                  <a:cubicBezTo>
                    <a:pt x="43" y="64"/>
                    <a:pt x="47" y="66"/>
                    <a:pt x="51" y="66"/>
                  </a:cubicBezTo>
                  <a:cubicBezTo>
                    <a:pt x="325" y="66"/>
                    <a:pt x="325" y="66"/>
                    <a:pt x="325" y="66"/>
                  </a:cubicBezTo>
                  <a:cubicBezTo>
                    <a:pt x="329" y="66"/>
                    <a:pt x="333" y="64"/>
                    <a:pt x="335" y="62"/>
                  </a:cubicBezTo>
                  <a:cubicBezTo>
                    <a:pt x="337" y="59"/>
                    <a:pt x="339" y="55"/>
                    <a:pt x="339" y="51"/>
                  </a:cubicBezTo>
                  <a:cubicBezTo>
                    <a:pt x="339" y="48"/>
                    <a:pt x="337" y="44"/>
                    <a:pt x="335" y="42"/>
                  </a:cubicBezTo>
                  <a:cubicBezTo>
                    <a:pt x="332" y="40"/>
                    <a:pt x="329" y="39"/>
                    <a:pt x="325" y="39"/>
                  </a:cubicBezTo>
                  <a:cubicBezTo>
                    <a:pt x="229" y="39"/>
                    <a:pt x="229" y="39"/>
                    <a:pt x="229" y="39"/>
                  </a:cubicBezTo>
                  <a:cubicBezTo>
                    <a:pt x="227" y="39"/>
                    <a:pt x="225" y="38"/>
                    <a:pt x="224" y="37"/>
                  </a:cubicBezTo>
                  <a:cubicBezTo>
                    <a:pt x="223" y="36"/>
                    <a:pt x="223" y="35"/>
                    <a:pt x="223" y="33"/>
                  </a:cubicBezTo>
                  <a:cubicBezTo>
                    <a:pt x="223" y="32"/>
                    <a:pt x="223" y="31"/>
                    <a:pt x="224" y="30"/>
                  </a:cubicBezTo>
                  <a:cubicBezTo>
                    <a:pt x="225" y="29"/>
                    <a:pt x="227" y="28"/>
                    <a:pt x="229" y="28"/>
                  </a:cubicBezTo>
                  <a:cubicBezTo>
                    <a:pt x="273" y="28"/>
                    <a:pt x="273" y="28"/>
                    <a:pt x="273" y="28"/>
                  </a:cubicBezTo>
                  <a:cubicBezTo>
                    <a:pt x="277" y="28"/>
                    <a:pt x="281" y="27"/>
                    <a:pt x="284" y="25"/>
                  </a:cubicBezTo>
                  <a:cubicBezTo>
                    <a:pt x="287" y="22"/>
                    <a:pt x="289" y="19"/>
                    <a:pt x="289" y="15"/>
                  </a:cubicBezTo>
                  <a:cubicBezTo>
                    <a:pt x="289" y="11"/>
                    <a:pt x="287" y="8"/>
                    <a:pt x="284" y="5"/>
                  </a:cubicBezTo>
                  <a:cubicBezTo>
                    <a:pt x="281" y="2"/>
                    <a:pt x="277" y="0"/>
                    <a:pt x="273" y="0"/>
                  </a:cubicBezTo>
                  <a:cubicBezTo>
                    <a:pt x="273" y="2"/>
                    <a:pt x="273" y="2"/>
                    <a:pt x="273" y="2"/>
                  </a:cubicBezTo>
                  <a:cubicBezTo>
                    <a:pt x="273" y="3"/>
                    <a:pt x="273" y="3"/>
                    <a:pt x="273" y="3"/>
                  </a:cubicBezTo>
                  <a:cubicBezTo>
                    <a:pt x="276" y="3"/>
                    <a:pt x="280" y="5"/>
                    <a:pt x="282" y="7"/>
                  </a:cubicBezTo>
                  <a:cubicBezTo>
                    <a:pt x="285" y="9"/>
                    <a:pt x="286" y="12"/>
                    <a:pt x="286" y="15"/>
                  </a:cubicBezTo>
                  <a:cubicBezTo>
                    <a:pt x="286" y="18"/>
                    <a:pt x="285" y="20"/>
                    <a:pt x="282" y="22"/>
                  </a:cubicBezTo>
                  <a:cubicBezTo>
                    <a:pt x="280" y="24"/>
                    <a:pt x="277" y="25"/>
                    <a:pt x="273" y="25"/>
                  </a:cubicBezTo>
                  <a:cubicBezTo>
                    <a:pt x="229" y="25"/>
                    <a:pt x="229" y="25"/>
                    <a:pt x="229" y="25"/>
                  </a:cubicBezTo>
                  <a:cubicBezTo>
                    <a:pt x="226" y="25"/>
                    <a:pt x="224" y="26"/>
                    <a:pt x="222" y="28"/>
                  </a:cubicBezTo>
                  <a:cubicBezTo>
                    <a:pt x="221" y="29"/>
                    <a:pt x="220" y="31"/>
                    <a:pt x="220" y="33"/>
                  </a:cubicBezTo>
                  <a:cubicBezTo>
                    <a:pt x="220" y="35"/>
                    <a:pt x="221" y="37"/>
                    <a:pt x="222" y="39"/>
                  </a:cubicBezTo>
                  <a:cubicBezTo>
                    <a:pt x="224" y="41"/>
                    <a:pt x="226" y="42"/>
                    <a:pt x="229" y="42"/>
                  </a:cubicBezTo>
                  <a:cubicBezTo>
                    <a:pt x="325" y="42"/>
                    <a:pt x="325" y="42"/>
                    <a:pt x="325" y="42"/>
                  </a:cubicBezTo>
                  <a:cubicBezTo>
                    <a:pt x="328" y="42"/>
                    <a:pt x="331" y="43"/>
                    <a:pt x="333" y="44"/>
                  </a:cubicBezTo>
                  <a:cubicBezTo>
                    <a:pt x="335" y="46"/>
                    <a:pt x="336" y="48"/>
                    <a:pt x="336" y="51"/>
                  </a:cubicBezTo>
                  <a:cubicBezTo>
                    <a:pt x="336" y="54"/>
                    <a:pt x="335" y="57"/>
                    <a:pt x="333" y="60"/>
                  </a:cubicBezTo>
                  <a:cubicBezTo>
                    <a:pt x="331" y="62"/>
                    <a:pt x="328" y="63"/>
                    <a:pt x="325" y="63"/>
                  </a:cubicBezTo>
                  <a:cubicBezTo>
                    <a:pt x="51" y="63"/>
                    <a:pt x="51" y="63"/>
                    <a:pt x="51" y="63"/>
                  </a:cubicBezTo>
                  <a:cubicBezTo>
                    <a:pt x="48" y="63"/>
                    <a:pt x="45" y="62"/>
                    <a:pt x="42" y="60"/>
                  </a:cubicBezTo>
                  <a:cubicBezTo>
                    <a:pt x="40" y="57"/>
                    <a:pt x="38" y="54"/>
                    <a:pt x="38" y="51"/>
                  </a:cubicBezTo>
                  <a:cubicBezTo>
                    <a:pt x="38" y="49"/>
                    <a:pt x="39" y="46"/>
                    <a:pt x="42" y="44"/>
                  </a:cubicBezTo>
                  <a:cubicBezTo>
                    <a:pt x="44" y="43"/>
                    <a:pt x="48" y="42"/>
                    <a:pt x="51" y="42"/>
                  </a:cubicBezTo>
                  <a:cubicBezTo>
                    <a:pt x="145" y="42"/>
                    <a:pt x="145" y="42"/>
                    <a:pt x="145" y="42"/>
                  </a:cubicBezTo>
                  <a:cubicBezTo>
                    <a:pt x="148" y="42"/>
                    <a:pt x="150" y="41"/>
                    <a:pt x="152" y="39"/>
                  </a:cubicBezTo>
                  <a:cubicBezTo>
                    <a:pt x="153" y="37"/>
                    <a:pt x="154" y="35"/>
                    <a:pt x="154" y="33"/>
                  </a:cubicBezTo>
                  <a:cubicBezTo>
                    <a:pt x="154" y="31"/>
                    <a:pt x="153" y="29"/>
                    <a:pt x="152" y="28"/>
                  </a:cubicBezTo>
                  <a:cubicBezTo>
                    <a:pt x="150" y="26"/>
                    <a:pt x="148" y="25"/>
                    <a:pt x="145" y="25"/>
                  </a:cubicBezTo>
                  <a:cubicBezTo>
                    <a:pt x="133" y="25"/>
                    <a:pt x="133" y="25"/>
                    <a:pt x="133" y="25"/>
                  </a:cubicBezTo>
                  <a:cubicBezTo>
                    <a:pt x="129" y="25"/>
                    <a:pt x="127" y="24"/>
                    <a:pt x="125" y="22"/>
                  </a:cubicBezTo>
                  <a:cubicBezTo>
                    <a:pt x="123" y="21"/>
                    <a:pt x="122" y="18"/>
                    <a:pt x="122" y="15"/>
                  </a:cubicBezTo>
                  <a:cubicBezTo>
                    <a:pt x="122" y="12"/>
                    <a:pt x="123" y="9"/>
                    <a:pt x="125" y="7"/>
                  </a:cubicBezTo>
                  <a:cubicBezTo>
                    <a:pt x="127" y="5"/>
                    <a:pt x="129" y="3"/>
                    <a:pt x="133" y="3"/>
                  </a:cubicBezTo>
                  <a:cubicBezTo>
                    <a:pt x="273" y="3"/>
                    <a:pt x="273" y="3"/>
                    <a:pt x="273" y="3"/>
                  </a:cubicBezTo>
                  <a:lnTo>
                    <a:pt x="273" y="2"/>
                  </a:lnTo>
                  <a:close/>
                  <a:moveTo>
                    <a:pt x="96" y="2"/>
                  </a:moveTo>
                  <a:cubicBezTo>
                    <a:pt x="96" y="0"/>
                    <a:pt x="96" y="0"/>
                    <a:pt x="96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0" y="0"/>
                    <a:pt x="7" y="2"/>
                    <a:pt x="4" y="5"/>
                  </a:cubicBezTo>
                  <a:cubicBezTo>
                    <a:pt x="2" y="8"/>
                    <a:pt x="0" y="11"/>
                    <a:pt x="0" y="15"/>
                  </a:cubicBezTo>
                  <a:cubicBezTo>
                    <a:pt x="0" y="19"/>
                    <a:pt x="2" y="22"/>
                    <a:pt x="4" y="25"/>
                  </a:cubicBezTo>
                  <a:cubicBezTo>
                    <a:pt x="7" y="27"/>
                    <a:pt x="10" y="28"/>
                    <a:pt x="14" y="28"/>
                  </a:cubicBezTo>
                  <a:cubicBezTo>
                    <a:pt x="96" y="28"/>
                    <a:pt x="96" y="28"/>
                    <a:pt x="96" y="28"/>
                  </a:cubicBezTo>
                  <a:cubicBezTo>
                    <a:pt x="100" y="28"/>
                    <a:pt x="103" y="27"/>
                    <a:pt x="106" y="25"/>
                  </a:cubicBezTo>
                  <a:cubicBezTo>
                    <a:pt x="108" y="22"/>
                    <a:pt x="109" y="19"/>
                    <a:pt x="109" y="15"/>
                  </a:cubicBezTo>
                  <a:cubicBezTo>
                    <a:pt x="109" y="11"/>
                    <a:pt x="108" y="8"/>
                    <a:pt x="106" y="5"/>
                  </a:cubicBezTo>
                  <a:cubicBezTo>
                    <a:pt x="103" y="2"/>
                    <a:pt x="100" y="0"/>
                    <a:pt x="96" y="0"/>
                  </a:cubicBezTo>
                  <a:cubicBezTo>
                    <a:pt x="96" y="2"/>
                    <a:pt x="96" y="2"/>
                    <a:pt x="96" y="2"/>
                  </a:cubicBezTo>
                  <a:cubicBezTo>
                    <a:pt x="96" y="3"/>
                    <a:pt x="96" y="3"/>
                    <a:pt x="96" y="3"/>
                  </a:cubicBezTo>
                  <a:cubicBezTo>
                    <a:pt x="99" y="3"/>
                    <a:pt x="102" y="5"/>
                    <a:pt x="103" y="7"/>
                  </a:cubicBezTo>
                  <a:cubicBezTo>
                    <a:pt x="105" y="9"/>
                    <a:pt x="106" y="12"/>
                    <a:pt x="106" y="15"/>
                  </a:cubicBezTo>
                  <a:cubicBezTo>
                    <a:pt x="106" y="18"/>
                    <a:pt x="105" y="21"/>
                    <a:pt x="104" y="22"/>
                  </a:cubicBezTo>
                  <a:cubicBezTo>
                    <a:pt x="102" y="24"/>
                    <a:pt x="99" y="25"/>
                    <a:pt x="96" y="25"/>
                  </a:cubicBezTo>
                  <a:cubicBezTo>
                    <a:pt x="14" y="25"/>
                    <a:pt x="14" y="25"/>
                    <a:pt x="14" y="25"/>
                  </a:cubicBezTo>
                  <a:cubicBezTo>
                    <a:pt x="11" y="25"/>
                    <a:pt x="8" y="24"/>
                    <a:pt x="6" y="22"/>
                  </a:cubicBezTo>
                  <a:cubicBezTo>
                    <a:pt x="5" y="21"/>
                    <a:pt x="3" y="18"/>
                    <a:pt x="3" y="15"/>
                  </a:cubicBezTo>
                  <a:cubicBezTo>
                    <a:pt x="3" y="12"/>
                    <a:pt x="5" y="9"/>
                    <a:pt x="7" y="7"/>
                  </a:cubicBezTo>
                  <a:cubicBezTo>
                    <a:pt x="8" y="5"/>
                    <a:pt x="11" y="3"/>
                    <a:pt x="14" y="3"/>
                  </a:cubicBezTo>
                  <a:cubicBezTo>
                    <a:pt x="96" y="3"/>
                    <a:pt x="96" y="3"/>
                    <a:pt x="96" y="3"/>
                  </a:cubicBezTo>
                  <a:lnTo>
                    <a:pt x="96" y="2"/>
                  </a:lnTo>
                  <a:close/>
                </a:path>
              </a:pathLst>
            </a:custGeom>
            <a:solidFill>
              <a:srgbClr val="071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45" name="PA_任意多边形 377"/>
            <p:cNvSpPr>
              <a:spLocks/>
            </p:cNvSpPr>
            <p:nvPr>
              <p:custDataLst>
                <p:tags r:id="rId87"/>
              </p:custDataLst>
            </p:nvPr>
          </p:nvSpPr>
          <p:spPr bwMode="auto">
            <a:xfrm>
              <a:off x="11147425" y="5370513"/>
              <a:ext cx="246063" cy="247650"/>
            </a:xfrm>
            <a:custGeom>
              <a:avLst/>
              <a:gdLst>
                <a:gd name="T0" fmla="*/ 0 w 103"/>
                <a:gd name="T1" fmla="*/ 53 h 104"/>
                <a:gd name="T2" fmla="*/ 12 w 103"/>
                <a:gd name="T3" fmla="*/ 36 h 104"/>
                <a:gd name="T4" fmla="*/ 15 w 103"/>
                <a:gd name="T5" fmla="*/ 16 h 104"/>
                <a:gd name="T6" fmla="*/ 35 w 103"/>
                <a:gd name="T7" fmla="*/ 13 h 104"/>
                <a:gd name="T8" fmla="*/ 51 w 103"/>
                <a:gd name="T9" fmla="*/ 0 h 104"/>
                <a:gd name="T10" fmla="*/ 67 w 103"/>
                <a:gd name="T11" fmla="*/ 13 h 104"/>
                <a:gd name="T12" fmla="*/ 88 w 103"/>
                <a:gd name="T13" fmla="*/ 15 h 104"/>
                <a:gd name="T14" fmla="*/ 90 w 103"/>
                <a:gd name="T15" fmla="*/ 35 h 104"/>
                <a:gd name="T16" fmla="*/ 103 w 103"/>
                <a:gd name="T17" fmla="*/ 51 h 104"/>
                <a:gd name="T18" fmla="*/ 91 w 103"/>
                <a:gd name="T19" fmla="*/ 67 h 104"/>
                <a:gd name="T20" fmla="*/ 89 w 103"/>
                <a:gd name="T21" fmla="*/ 88 h 104"/>
                <a:gd name="T22" fmla="*/ 68 w 103"/>
                <a:gd name="T23" fmla="*/ 91 h 104"/>
                <a:gd name="T24" fmla="*/ 52 w 103"/>
                <a:gd name="T25" fmla="*/ 104 h 104"/>
                <a:gd name="T26" fmla="*/ 36 w 103"/>
                <a:gd name="T27" fmla="*/ 91 h 104"/>
                <a:gd name="T28" fmla="*/ 15 w 103"/>
                <a:gd name="T29" fmla="*/ 89 h 104"/>
                <a:gd name="T30" fmla="*/ 13 w 103"/>
                <a:gd name="T31" fmla="*/ 69 h 104"/>
                <a:gd name="T32" fmla="*/ 0 w 103"/>
                <a:gd name="T33" fmla="*/ 53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3" h="104">
                  <a:moveTo>
                    <a:pt x="0" y="53"/>
                  </a:moveTo>
                  <a:cubicBezTo>
                    <a:pt x="0" y="45"/>
                    <a:pt x="5" y="38"/>
                    <a:pt x="12" y="36"/>
                  </a:cubicBezTo>
                  <a:cubicBezTo>
                    <a:pt x="8" y="30"/>
                    <a:pt x="9" y="21"/>
                    <a:pt x="15" y="16"/>
                  </a:cubicBezTo>
                  <a:cubicBezTo>
                    <a:pt x="20" y="10"/>
                    <a:pt x="28" y="10"/>
                    <a:pt x="35" y="13"/>
                  </a:cubicBezTo>
                  <a:cubicBezTo>
                    <a:pt x="36" y="6"/>
                    <a:pt x="43" y="0"/>
                    <a:pt x="51" y="0"/>
                  </a:cubicBezTo>
                  <a:cubicBezTo>
                    <a:pt x="59" y="0"/>
                    <a:pt x="65" y="6"/>
                    <a:pt x="67" y="13"/>
                  </a:cubicBezTo>
                  <a:cubicBezTo>
                    <a:pt x="73" y="9"/>
                    <a:pt x="82" y="9"/>
                    <a:pt x="88" y="15"/>
                  </a:cubicBezTo>
                  <a:cubicBezTo>
                    <a:pt x="93" y="20"/>
                    <a:pt x="94" y="29"/>
                    <a:pt x="90" y="35"/>
                  </a:cubicBezTo>
                  <a:cubicBezTo>
                    <a:pt x="98" y="37"/>
                    <a:pt x="103" y="43"/>
                    <a:pt x="103" y="51"/>
                  </a:cubicBezTo>
                  <a:cubicBezTo>
                    <a:pt x="103" y="59"/>
                    <a:pt x="98" y="66"/>
                    <a:pt x="91" y="67"/>
                  </a:cubicBezTo>
                  <a:cubicBezTo>
                    <a:pt x="95" y="74"/>
                    <a:pt x="94" y="83"/>
                    <a:pt x="89" y="88"/>
                  </a:cubicBezTo>
                  <a:cubicBezTo>
                    <a:pt x="83" y="94"/>
                    <a:pt x="75" y="94"/>
                    <a:pt x="68" y="91"/>
                  </a:cubicBezTo>
                  <a:cubicBezTo>
                    <a:pt x="67" y="98"/>
                    <a:pt x="60" y="104"/>
                    <a:pt x="52" y="104"/>
                  </a:cubicBezTo>
                  <a:cubicBezTo>
                    <a:pt x="44" y="104"/>
                    <a:pt x="38" y="98"/>
                    <a:pt x="36" y="91"/>
                  </a:cubicBezTo>
                  <a:cubicBezTo>
                    <a:pt x="30" y="95"/>
                    <a:pt x="21" y="95"/>
                    <a:pt x="15" y="89"/>
                  </a:cubicBezTo>
                  <a:cubicBezTo>
                    <a:pt x="10" y="83"/>
                    <a:pt x="9" y="75"/>
                    <a:pt x="13" y="69"/>
                  </a:cubicBezTo>
                  <a:cubicBezTo>
                    <a:pt x="5" y="67"/>
                    <a:pt x="0" y="61"/>
                    <a:pt x="0" y="53"/>
                  </a:cubicBezTo>
                  <a:close/>
                </a:path>
              </a:pathLst>
            </a:custGeom>
            <a:solidFill>
              <a:srgbClr val="F2DB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46" name="PA_任意多边形 378"/>
            <p:cNvSpPr>
              <a:spLocks/>
            </p:cNvSpPr>
            <p:nvPr>
              <p:custDataLst>
                <p:tags r:id="rId88"/>
              </p:custDataLst>
            </p:nvPr>
          </p:nvSpPr>
          <p:spPr bwMode="auto">
            <a:xfrm>
              <a:off x="11142663" y="5367338"/>
              <a:ext cx="255588" cy="254000"/>
            </a:xfrm>
            <a:custGeom>
              <a:avLst/>
              <a:gdLst>
                <a:gd name="T0" fmla="*/ 3 w 107"/>
                <a:gd name="T1" fmla="*/ 54 h 106"/>
                <a:gd name="T2" fmla="*/ 17 w 107"/>
                <a:gd name="T3" fmla="*/ 38 h 106"/>
                <a:gd name="T4" fmla="*/ 13 w 107"/>
                <a:gd name="T5" fmla="*/ 29 h 106"/>
                <a:gd name="T6" fmla="*/ 28 w 107"/>
                <a:gd name="T7" fmla="*/ 13 h 106"/>
                <a:gd name="T8" fmla="*/ 38 w 107"/>
                <a:gd name="T9" fmla="*/ 17 h 106"/>
                <a:gd name="T10" fmla="*/ 53 w 107"/>
                <a:gd name="T11" fmla="*/ 3 h 106"/>
                <a:gd name="T12" fmla="*/ 68 w 107"/>
                <a:gd name="T13" fmla="*/ 16 h 106"/>
                <a:gd name="T14" fmla="*/ 78 w 107"/>
                <a:gd name="T15" fmla="*/ 13 h 106"/>
                <a:gd name="T16" fmla="*/ 93 w 107"/>
                <a:gd name="T17" fmla="*/ 28 h 106"/>
                <a:gd name="T18" fmla="*/ 90 w 107"/>
                <a:gd name="T19" fmla="*/ 37 h 106"/>
                <a:gd name="T20" fmla="*/ 104 w 107"/>
                <a:gd name="T21" fmla="*/ 52 h 106"/>
                <a:gd name="T22" fmla="*/ 90 w 107"/>
                <a:gd name="T23" fmla="*/ 67 h 106"/>
                <a:gd name="T24" fmla="*/ 94 w 107"/>
                <a:gd name="T25" fmla="*/ 77 h 106"/>
                <a:gd name="T26" fmla="*/ 79 w 107"/>
                <a:gd name="T27" fmla="*/ 92 h 106"/>
                <a:gd name="T28" fmla="*/ 69 w 107"/>
                <a:gd name="T29" fmla="*/ 89 h 106"/>
                <a:gd name="T30" fmla="*/ 54 w 107"/>
                <a:gd name="T31" fmla="*/ 103 h 106"/>
                <a:gd name="T32" fmla="*/ 39 w 107"/>
                <a:gd name="T33" fmla="*/ 90 h 106"/>
                <a:gd name="T34" fmla="*/ 29 w 107"/>
                <a:gd name="T35" fmla="*/ 93 h 106"/>
                <a:gd name="T36" fmla="*/ 14 w 107"/>
                <a:gd name="T37" fmla="*/ 78 h 106"/>
                <a:gd name="T38" fmla="*/ 17 w 107"/>
                <a:gd name="T39" fmla="*/ 69 h 106"/>
                <a:gd name="T40" fmla="*/ 3 w 107"/>
                <a:gd name="T41" fmla="*/ 54 h 106"/>
                <a:gd name="T42" fmla="*/ 0 w 107"/>
                <a:gd name="T43" fmla="*/ 54 h 106"/>
                <a:gd name="T44" fmla="*/ 15 w 107"/>
                <a:gd name="T45" fmla="*/ 70 h 106"/>
                <a:gd name="T46" fmla="*/ 11 w 107"/>
                <a:gd name="T47" fmla="*/ 78 h 106"/>
                <a:gd name="T48" fmla="*/ 29 w 107"/>
                <a:gd name="T49" fmla="*/ 96 h 106"/>
                <a:gd name="T50" fmla="*/ 38 w 107"/>
                <a:gd name="T51" fmla="*/ 92 h 106"/>
                <a:gd name="T52" fmla="*/ 54 w 107"/>
                <a:gd name="T53" fmla="*/ 106 h 106"/>
                <a:gd name="T54" fmla="*/ 70 w 107"/>
                <a:gd name="T55" fmla="*/ 92 h 106"/>
                <a:gd name="T56" fmla="*/ 79 w 107"/>
                <a:gd name="T57" fmla="*/ 95 h 106"/>
                <a:gd name="T58" fmla="*/ 97 w 107"/>
                <a:gd name="T59" fmla="*/ 77 h 106"/>
                <a:gd name="T60" fmla="*/ 93 w 107"/>
                <a:gd name="T61" fmla="*/ 68 h 106"/>
                <a:gd name="T62" fmla="*/ 107 w 107"/>
                <a:gd name="T63" fmla="*/ 52 h 106"/>
                <a:gd name="T64" fmla="*/ 92 w 107"/>
                <a:gd name="T65" fmla="*/ 36 h 106"/>
                <a:gd name="T66" fmla="*/ 96 w 107"/>
                <a:gd name="T67" fmla="*/ 28 h 106"/>
                <a:gd name="T68" fmla="*/ 78 w 107"/>
                <a:gd name="T69" fmla="*/ 10 h 106"/>
                <a:gd name="T70" fmla="*/ 69 w 107"/>
                <a:gd name="T71" fmla="*/ 14 h 106"/>
                <a:gd name="T72" fmla="*/ 53 w 107"/>
                <a:gd name="T73" fmla="*/ 0 h 106"/>
                <a:gd name="T74" fmla="*/ 37 w 107"/>
                <a:gd name="T75" fmla="*/ 14 h 106"/>
                <a:gd name="T76" fmla="*/ 28 w 107"/>
                <a:gd name="T77" fmla="*/ 10 h 106"/>
                <a:gd name="T78" fmla="*/ 10 w 107"/>
                <a:gd name="T79" fmla="*/ 29 h 106"/>
                <a:gd name="T80" fmla="*/ 14 w 107"/>
                <a:gd name="T81" fmla="*/ 37 h 106"/>
                <a:gd name="T82" fmla="*/ 0 w 107"/>
                <a:gd name="T83" fmla="*/ 54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7" h="106">
                  <a:moveTo>
                    <a:pt x="2" y="54"/>
                  </a:moveTo>
                  <a:cubicBezTo>
                    <a:pt x="3" y="54"/>
                    <a:pt x="3" y="54"/>
                    <a:pt x="3" y="54"/>
                  </a:cubicBezTo>
                  <a:cubicBezTo>
                    <a:pt x="3" y="47"/>
                    <a:pt x="8" y="41"/>
                    <a:pt x="15" y="39"/>
                  </a:cubicBezTo>
                  <a:cubicBezTo>
                    <a:pt x="17" y="38"/>
                    <a:pt x="17" y="38"/>
                    <a:pt x="17" y="38"/>
                  </a:cubicBezTo>
                  <a:cubicBezTo>
                    <a:pt x="16" y="37"/>
                    <a:pt x="16" y="37"/>
                    <a:pt x="16" y="37"/>
                  </a:cubicBezTo>
                  <a:cubicBezTo>
                    <a:pt x="14" y="34"/>
                    <a:pt x="13" y="31"/>
                    <a:pt x="13" y="29"/>
                  </a:cubicBezTo>
                  <a:cubicBezTo>
                    <a:pt x="13" y="25"/>
                    <a:pt x="15" y="21"/>
                    <a:pt x="18" y="18"/>
                  </a:cubicBezTo>
                  <a:cubicBezTo>
                    <a:pt x="21" y="15"/>
                    <a:pt x="24" y="13"/>
                    <a:pt x="28" y="13"/>
                  </a:cubicBezTo>
                  <a:cubicBezTo>
                    <a:pt x="31" y="13"/>
                    <a:pt x="34" y="14"/>
                    <a:pt x="36" y="16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5"/>
                    <a:pt x="38" y="15"/>
                    <a:pt x="38" y="15"/>
                  </a:cubicBezTo>
                  <a:cubicBezTo>
                    <a:pt x="40" y="8"/>
                    <a:pt x="46" y="3"/>
                    <a:pt x="53" y="3"/>
                  </a:cubicBezTo>
                  <a:cubicBezTo>
                    <a:pt x="60" y="3"/>
                    <a:pt x="66" y="8"/>
                    <a:pt x="68" y="14"/>
                  </a:cubicBezTo>
                  <a:cubicBezTo>
                    <a:pt x="68" y="16"/>
                    <a:pt x="68" y="16"/>
                    <a:pt x="68" y="16"/>
                  </a:cubicBezTo>
                  <a:cubicBezTo>
                    <a:pt x="70" y="15"/>
                    <a:pt x="70" y="15"/>
                    <a:pt x="70" y="15"/>
                  </a:cubicBezTo>
                  <a:cubicBezTo>
                    <a:pt x="72" y="13"/>
                    <a:pt x="75" y="13"/>
                    <a:pt x="78" y="13"/>
                  </a:cubicBezTo>
                  <a:cubicBezTo>
                    <a:pt x="82" y="13"/>
                    <a:pt x="86" y="14"/>
                    <a:pt x="89" y="17"/>
                  </a:cubicBezTo>
                  <a:cubicBezTo>
                    <a:pt x="92" y="20"/>
                    <a:pt x="93" y="24"/>
                    <a:pt x="93" y="28"/>
                  </a:cubicBezTo>
                  <a:cubicBezTo>
                    <a:pt x="93" y="30"/>
                    <a:pt x="92" y="33"/>
                    <a:pt x="91" y="35"/>
                  </a:cubicBezTo>
                  <a:cubicBezTo>
                    <a:pt x="90" y="37"/>
                    <a:pt x="90" y="37"/>
                    <a:pt x="90" y="37"/>
                  </a:cubicBezTo>
                  <a:cubicBezTo>
                    <a:pt x="92" y="38"/>
                    <a:pt x="92" y="38"/>
                    <a:pt x="92" y="38"/>
                  </a:cubicBezTo>
                  <a:cubicBezTo>
                    <a:pt x="99" y="39"/>
                    <a:pt x="104" y="45"/>
                    <a:pt x="104" y="52"/>
                  </a:cubicBezTo>
                  <a:cubicBezTo>
                    <a:pt x="104" y="59"/>
                    <a:pt x="99" y="65"/>
                    <a:pt x="92" y="67"/>
                  </a:cubicBezTo>
                  <a:cubicBezTo>
                    <a:pt x="90" y="67"/>
                    <a:pt x="90" y="67"/>
                    <a:pt x="90" y="67"/>
                  </a:cubicBezTo>
                  <a:cubicBezTo>
                    <a:pt x="92" y="69"/>
                    <a:pt x="92" y="69"/>
                    <a:pt x="92" y="69"/>
                  </a:cubicBezTo>
                  <a:cubicBezTo>
                    <a:pt x="93" y="72"/>
                    <a:pt x="94" y="75"/>
                    <a:pt x="94" y="77"/>
                  </a:cubicBezTo>
                  <a:cubicBezTo>
                    <a:pt x="94" y="81"/>
                    <a:pt x="92" y="85"/>
                    <a:pt x="89" y="88"/>
                  </a:cubicBezTo>
                  <a:cubicBezTo>
                    <a:pt x="87" y="91"/>
                    <a:pt x="83" y="92"/>
                    <a:pt x="79" y="92"/>
                  </a:cubicBezTo>
                  <a:cubicBezTo>
                    <a:pt x="76" y="92"/>
                    <a:pt x="73" y="92"/>
                    <a:pt x="71" y="90"/>
                  </a:cubicBezTo>
                  <a:cubicBezTo>
                    <a:pt x="69" y="89"/>
                    <a:pt x="69" y="89"/>
                    <a:pt x="69" y="89"/>
                  </a:cubicBezTo>
                  <a:cubicBezTo>
                    <a:pt x="69" y="91"/>
                    <a:pt x="69" y="91"/>
                    <a:pt x="69" y="91"/>
                  </a:cubicBezTo>
                  <a:cubicBezTo>
                    <a:pt x="67" y="98"/>
                    <a:pt x="61" y="103"/>
                    <a:pt x="54" y="103"/>
                  </a:cubicBezTo>
                  <a:cubicBezTo>
                    <a:pt x="47" y="103"/>
                    <a:pt x="41" y="98"/>
                    <a:pt x="40" y="92"/>
                  </a:cubicBezTo>
                  <a:cubicBezTo>
                    <a:pt x="39" y="90"/>
                    <a:pt x="39" y="90"/>
                    <a:pt x="39" y="90"/>
                  </a:cubicBezTo>
                  <a:cubicBezTo>
                    <a:pt x="37" y="91"/>
                    <a:pt x="37" y="91"/>
                    <a:pt x="37" y="91"/>
                  </a:cubicBezTo>
                  <a:cubicBezTo>
                    <a:pt x="35" y="93"/>
                    <a:pt x="32" y="93"/>
                    <a:pt x="29" y="93"/>
                  </a:cubicBezTo>
                  <a:cubicBezTo>
                    <a:pt x="25" y="93"/>
                    <a:pt x="21" y="92"/>
                    <a:pt x="18" y="89"/>
                  </a:cubicBezTo>
                  <a:cubicBezTo>
                    <a:pt x="15" y="86"/>
                    <a:pt x="14" y="82"/>
                    <a:pt x="14" y="78"/>
                  </a:cubicBezTo>
                  <a:cubicBezTo>
                    <a:pt x="14" y="76"/>
                    <a:pt x="15" y="73"/>
                    <a:pt x="16" y="71"/>
                  </a:cubicBezTo>
                  <a:cubicBezTo>
                    <a:pt x="17" y="69"/>
                    <a:pt x="17" y="69"/>
                    <a:pt x="17" y="69"/>
                  </a:cubicBezTo>
                  <a:cubicBezTo>
                    <a:pt x="15" y="68"/>
                    <a:pt x="15" y="68"/>
                    <a:pt x="15" y="68"/>
                  </a:cubicBezTo>
                  <a:cubicBezTo>
                    <a:pt x="8" y="67"/>
                    <a:pt x="3" y="61"/>
                    <a:pt x="3" y="54"/>
                  </a:cubicBezTo>
                  <a:cubicBezTo>
                    <a:pt x="2" y="54"/>
                    <a:pt x="2" y="54"/>
                    <a:pt x="2" y="54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62"/>
                    <a:pt x="6" y="69"/>
                    <a:pt x="15" y="71"/>
                  </a:cubicBezTo>
                  <a:cubicBezTo>
                    <a:pt x="15" y="70"/>
                    <a:pt x="15" y="70"/>
                    <a:pt x="15" y="70"/>
                  </a:cubicBezTo>
                  <a:cubicBezTo>
                    <a:pt x="14" y="69"/>
                    <a:pt x="14" y="69"/>
                    <a:pt x="14" y="69"/>
                  </a:cubicBezTo>
                  <a:cubicBezTo>
                    <a:pt x="12" y="72"/>
                    <a:pt x="11" y="75"/>
                    <a:pt x="11" y="78"/>
                  </a:cubicBezTo>
                  <a:cubicBezTo>
                    <a:pt x="11" y="83"/>
                    <a:pt x="13" y="88"/>
                    <a:pt x="16" y="91"/>
                  </a:cubicBezTo>
                  <a:cubicBezTo>
                    <a:pt x="20" y="95"/>
                    <a:pt x="24" y="96"/>
                    <a:pt x="29" y="96"/>
                  </a:cubicBezTo>
                  <a:cubicBezTo>
                    <a:pt x="33" y="96"/>
                    <a:pt x="36" y="95"/>
                    <a:pt x="39" y="93"/>
                  </a:cubicBezTo>
                  <a:cubicBezTo>
                    <a:pt x="38" y="92"/>
                    <a:pt x="38" y="92"/>
                    <a:pt x="38" y="92"/>
                  </a:cubicBezTo>
                  <a:cubicBezTo>
                    <a:pt x="37" y="93"/>
                    <a:pt x="37" y="93"/>
                    <a:pt x="37" y="93"/>
                  </a:cubicBezTo>
                  <a:cubicBezTo>
                    <a:pt x="39" y="100"/>
                    <a:pt x="46" y="106"/>
                    <a:pt x="54" y="106"/>
                  </a:cubicBezTo>
                  <a:cubicBezTo>
                    <a:pt x="63" y="106"/>
                    <a:pt x="70" y="100"/>
                    <a:pt x="72" y="92"/>
                  </a:cubicBezTo>
                  <a:cubicBezTo>
                    <a:pt x="70" y="92"/>
                    <a:pt x="70" y="92"/>
                    <a:pt x="70" y="92"/>
                  </a:cubicBezTo>
                  <a:cubicBezTo>
                    <a:pt x="70" y="93"/>
                    <a:pt x="70" y="93"/>
                    <a:pt x="70" y="93"/>
                  </a:cubicBezTo>
                  <a:cubicBezTo>
                    <a:pt x="72" y="95"/>
                    <a:pt x="76" y="95"/>
                    <a:pt x="79" y="95"/>
                  </a:cubicBezTo>
                  <a:cubicBezTo>
                    <a:pt x="83" y="95"/>
                    <a:pt x="88" y="94"/>
                    <a:pt x="92" y="90"/>
                  </a:cubicBezTo>
                  <a:cubicBezTo>
                    <a:pt x="95" y="87"/>
                    <a:pt x="97" y="82"/>
                    <a:pt x="97" y="77"/>
                  </a:cubicBezTo>
                  <a:cubicBezTo>
                    <a:pt x="97" y="74"/>
                    <a:pt x="96" y="71"/>
                    <a:pt x="94" y="68"/>
                  </a:cubicBezTo>
                  <a:cubicBezTo>
                    <a:pt x="93" y="68"/>
                    <a:pt x="93" y="68"/>
                    <a:pt x="93" y="68"/>
                  </a:cubicBezTo>
                  <a:cubicBezTo>
                    <a:pt x="93" y="70"/>
                    <a:pt x="93" y="70"/>
                    <a:pt x="93" y="70"/>
                  </a:cubicBezTo>
                  <a:cubicBezTo>
                    <a:pt x="101" y="68"/>
                    <a:pt x="107" y="61"/>
                    <a:pt x="107" y="52"/>
                  </a:cubicBezTo>
                  <a:cubicBezTo>
                    <a:pt x="107" y="44"/>
                    <a:pt x="101" y="36"/>
                    <a:pt x="93" y="35"/>
                  </a:cubicBezTo>
                  <a:cubicBezTo>
                    <a:pt x="92" y="36"/>
                    <a:pt x="92" y="36"/>
                    <a:pt x="92" y="36"/>
                  </a:cubicBezTo>
                  <a:cubicBezTo>
                    <a:pt x="94" y="37"/>
                    <a:pt x="94" y="37"/>
                    <a:pt x="94" y="37"/>
                  </a:cubicBezTo>
                  <a:cubicBezTo>
                    <a:pt x="95" y="34"/>
                    <a:pt x="96" y="31"/>
                    <a:pt x="96" y="28"/>
                  </a:cubicBezTo>
                  <a:cubicBezTo>
                    <a:pt x="96" y="23"/>
                    <a:pt x="94" y="18"/>
                    <a:pt x="91" y="15"/>
                  </a:cubicBezTo>
                  <a:cubicBezTo>
                    <a:pt x="87" y="11"/>
                    <a:pt x="83" y="10"/>
                    <a:pt x="78" y="10"/>
                  </a:cubicBezTo>
                  <a:cubicBezTo>
                    <a:pt x="75" y="10"/>
                    <a:pt x="71" y="11"/>
                    <a:pt x="68" y="12"/>
                  </a:cubicBezTo>
                  <a:cubicBezTo>
                    <a:pt x="69" y="14"/>
                    <a:pt x="69" y="14"/>
                    <a:pt x="69" y="14"/>
                  </a:cubicBezTo>
                  <a:cubicBezTo>
                    <a:pt x="70" y="13"/>
                    <a:pt x="70" y="13"/>
                    <a:pt x="70" y="13"/>
                  </a:cubicBezTo>
                  <a:cubicBezTo>
                    <a:pt x="68" y="6"/>
                    <a:pt x="61" y="0"/>
                    <a:pt x="53" y="0"/>
                  </a:cubicBezTo>
                  <a:cubicBezTo>
                    <a:pt x="44" y="0"/>
                    <a:pt x="37" y="6"/>
                    <a:pt x="35" y="14"/>
                  </a:cubicBezTo>
                  <a:cubicBezTo>
                    <a:pt x="37" y="14"/>
                    <a:pt x="37" y="14"/>
                    <a:pt x="37" y="14"/>
                  </a:cubicBezTo>
                  <a:cubicBezTo>
                    <a:pt x="37" y="13"/>
                    <a:pt x="37" y="13"/>
                    <a:pt x="37" y="13"/>
                  </a:cubicBezTo>
                  <a:cubicBezTo>
                    <a:pt x="35" y="11"/>
                    <a:pt x="31" y="10"/>
                    <a:pt x="28" y="10"/>
                  </a:cubicBezTo>
                  <a:cubicBezTo>
                    <a:pt x="24" y="10"/>
                    <a:pt x="19" y="12"/>
                    <a:pt x="15" y="16"/>
                  </a:cubicBezTo>
                  <a:cubicBezTo>
                    <a:pt x="12" y="19"/>
                    <a:pt x="10" y="24"/>
                    <a:pt x="10" y="29"/>
                  </a:cubicBezTo>
                  <a:cubicBezTo>
                    <a:pt x="10" y="32"/>
                    <a:pt x="11" y="35"/>
                    <a:pt x="13" y="38"/>
                  </a:cubicBezTo>
                  <a:cubicBezTo>
                    <a:pt x="14" y="37"/>
                    <a:pt x="14" y="37"/>
                    <a:pt x="14" y="37"/>
                  </a:cubicBezTo>
                  <a:cubicBezTo>
                    <a:pt x="14" y="36"/>
                    <a:pt x="14" y="36"/>
                    <a:pt x="14" y="36"/>
                  </a:cubicBezTo>
                  <a:cubicBezTo>
                    <a:pt x="6" y="38"/>
                    <a:pt x="0" y="45"/>
                    <a:pt x="0" y="54"/>
                  </a:cubicBezTo>
                  <a:lnTo>
                    <a:pt x="2" y="54"/>
                  </a:lnTo>
                  <a:close/>
                </a:path>
              </a:pathLst>
            </a:custGeom>
            <a:solidFill>
              <a:srgbClr val="071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47" name="PA_矩形 379"/>
            <p:cNvSpPr>
              <a:spLocks noChangeArrowheads="1"/>
            </p:cNvSpPr>
            <p:nvPr>
              <p:custDataLst>
                <p:tags r:id="rId89"/>
              </p:custDataLst>
            </p:nvPr>
          </p:nvSpPr>
          <p:spPr bwMode="auto">
            <a:xfrm>
              <a:off x="11266488" y="5429250"/>
              <a:ext cx="6350" cy="33338"/>
            </a:xfrm>
            <a:prstGeom prst="rect">
              <a:avLst/>
            </a:prstGeom>
            <a:solidFill>
              <a:srgbClr val="E400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48" name="PA_任意多边形 380"/>
            <p:cNvSpPr>
              <a:spLocks/>
            </p:cNvSpPr>
            <p:nvPr>
              <p:custDataLst>
                <p:tags r:id="rId90"/>
              </p:custDataLst>
            </p:nvPr>
          </p:nvSpPr>
          <p:spPr bwMode="auto">
            <a:xfrm>
              <a:off x="11290300" y="5446713"/>
              <a:ext cx="30163" cy="28575"/>
            </a:xfrm>
            <a:custGeom>
              <a:avLst/>
              <a:gdLst>
                <a:gd name="T0" fmla="*/ 0 w 19"/>
                <a:gd name="T1" fmla="*/ 15 h 18"/>
                <a:gd name="T2" fmla="*/ 3 w 19"/>
                <a:gd name="T3" fmla="*/ 18 h 18"/>
                <a:gd name="T4" fmla="*/ 19 w 19"/>
                <a:gd name="T5" fmla="*/ 3 h 18"/>
                <a:gd name="T6" fmla="*/ 15 w 19"/>
                <a:gd name="T7" fmla="*/ 0 h 18"/>
                <a:gd name="T8" fmla="*/ 0 w 19"/>
                <a:gd name="T9" fmla="*/ 15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18">
                  <a:moveTo>
                    <a:pt x="0" y="15"/>
                  </a:moveTo>
                  <a:lnTo>
                    <a:pt x="3" y="18"/>
                  </a:lnTo>
                  <a:lnTo>
                    <a:pt x="19" y="3"/>
                  </a:lnTo>
                  <a:lnTo>
                    <a:pt x="15" y="0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E400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49" name="PA_矩形 381"/>
            <p:cNvSpPr>
              <a:spLocks noChangeArrowheads="1"/>
            </p:cNvSpPr>
            <p:nvPr>
              <p:custDataLst>
                <p:tags r:id="rId91"/>
              </p:custDataLst>
            </p:nvPr>
          </p:nvSpPr>
          <p:spPr bwMode="auto">
            <a:xfrm>
              <a:off x="11301413" y="5491163"/>
              <a:ext cx="36513" cy="9525"/>
            </a:xfrm>
            <a:prstGeom prst="rect">
              <a:avLst/>
            </a:prstGeom>
            <a:solidFill>
              <a:srgbClr val="E400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50" name="PA_任意多边形 382"/>
            <p:cNvSpPr>
              <a:spLocks/>
            </p:cNvSpPr>
            <p:nvPr>
              <p:custDataLst>
                <p:tags r:id="rId92"/>
              </p:custDataLst>
            </p:nvPr>
          </p:nvSpPr>
          <p:spPr bwMode="auto">
            <a:xfrm>
              <a:off x="11290300" y="5514975"/>
              <a:ext cx="30163" cy="31750"/>
            </a:xfrm>
            <a:custGeom>
              <a:avLst/>
              <a:gdLst>
                <a:gd name="T0" fmla="*/ 3 w 19"/>
                <a:gd name="T1" fmla="*/ 0 h 20"/>
                <a:gd name="T2" fmla="*/ 0 w 19"/>
                <a:gd name="T3" fmla="*/ 5 h 20"/>
                <a:gd name="T4" fmla="*/ 15 w 19"/>
                <a:gd name="T5" fmla="*/ 20 h 20"/>
                <a:gd name="T6" fmla="*/ 19 w 19"/>
                <a:gd name="T7" fmla="*/ 17 h 20"/>
                <a:gd name="T8" fmla="*/ 3 w 19"/>
                <a:gd name="T9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20">
                  <a:moveTo>
                    <a:pt x="3" y="0"/>
                  </a:moveTo>
                  <a:lnTo>
                    <a:pt x="0" y="5"/>
                  </a:lnTo>
                  <a:lnTo>
                    <a:pt x="15" y="20"/>
                  </a:lnTo>
                  <a:lnTo>
                    <a:pt x="19" y="17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E400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51" name="PA_矩形 383"/>
            <p:cNvSpPr>
              <a:spLocks noChangeArrowheads="1"/>
            </p:cNvSpPr>
            <p:nvPr>
              <p:custDataLst>
                <p:tags r:id="rId93"/>
              </p:custDataLst>
            </p:nvPr>
          </p:nvSpPr>
          <p:spPr bwMode="auto">
            <a:xfrm>
              <a:off x="11266488" y="5527675"/>
              <a:ext cx="6350" cy="36513"/>
            </a:xfrm>
            <a:prstGeom prst="rect">
              <a:avLst/>
            </a:prstGeom>
            <a:solidFill>
              <a:srgbClr val="E400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52" name="PA_任意多边形 384"/>
            <p:cNvSpPr>
              <a:spLocks/>
            </p:cNvSpPr>
            <p:nvPr>
              <p:custDataLst>
                <p:tags r:id="rId94"/>
              </p:custDataLst>
            </p:nvPr>
          </p:nvSpPr>
          <p:spPr bwMode="auto">
            <a:xfrm>
              <a:off x="11218863" y="5514975"/>
              <a:ext cx="30163" cy="31750"/>
            </a:xfrm>
            <a:custGeom>
              <a:avLst/>
              <a:gdLst>
                <a:gd name="T0" fmla="*/ 19 w 19"/>
                <a:gd name="T1" fmla="*/ 5 h 20"/>
                <a:gd name="T2" fmla="*/ 16 w 19"/>
                <a:gd name="T3" fmla="*/ 0 h 20"/>
                <a:gd name="T4" fmla="*/ 0 w 19"/>
                <a:gd name="T5" fmla="*/ 17 h 20"/>
                <a:gd name="T6" fmla="*/ 4 w 19"/>
                <a:gd name="T7" fmla="*/ 20 h 20"/>
                <a:gd name="T8" fmla="*/ 19 w 19"/>
                <a:gd name="T9" fmla="*/ 5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20">
                  <a:moveTo>
                    <a:pt x="19" y="5"/>
                  </a:moveTo>
                  <a:lnTo>
                    <a:pt x="16" y="0"/>
                  </a:lnTo>
                  <a:lnTo>
                    <a:pt x="0" y="17"/>
                  </a:lnTo>
                  <a:lnTo>
                    <a:pt x="4" y="20"/>
                  </a:lnTo>
                  <a:lnTo>
                    <a:pt x="19" y="5"/>
                  </a:lnTo>
                  <a:close/>
                </a:path>
              </a:pathLst>
            </a:custGeom>
            <a:solidFill>
              <a:srgbClr val="E400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53" name="PA_矩形 385"/>
            <p:cNvSpPr>
              <a:spLocks noChangeArrowheads="1"/>
            </p:cNvSpPr>
            <p:nvPr>
              <p:custDataLst>
                <p:tags r:id="rId95"/>
              </p:custDataLst>
            </p:nvPr>
          </p:nvSpPr>
          <p:spPr bwMode="auto">
            <a:xfrm>
              <a:off x="11201400" y="5491163"/>
              <a:ext cx="36513" cy="7938"/>
            </a:xfrm>
            <a:prstGeom prst="rect">
              <a:avLst/>
            </a:prstGeom>
            <a:solidFill>
              <a:srgbClr val="E400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54" name="PA_任意多边形 386"/>
            <p:cNvSpPr>
              <a:spLocks/>
            </p:cNvSpPr>
            <p:nvPr>
              <p:custDataLst>
                <p:tags r:id="rId96"/>
              </p:custDataLst>
            </p:nvPr>
          </p:nvSpPr>
          <p:spPr bwMode="auto">
            <a:xfrm>
              <a:off x="11218863" y="5446713"/>
              <a:ext cx="30163" cy="28575"/>
            </a:xfrm>
            <a:custGeom>
              <a:avLst/>
              <a:gdLst>
                <a:gd name="T0" fmla="*/ 16 w 19"/>
                <a:gd name="T1" fmla="*/ 18 h 18"/>
                <a:gd name="T2" fmla="*/ 19 w 19"/>
                <a:gd name="T3" fmla="*/ 15 h 18"/>
                <a:gd name="T4" fmla="*/ 4 w 19"/>
                <a:gd name="T5" fmla="*/ 0 h 18"/>
                <a:gd name="T6" fmla="*/ 0 w 19"/>
                <a:gd name="T7" fmla="*/ 3 h 18"/>
                <a:gd name="T8" fmla="*/ 16 w 19"/>
                <a:gd name="T9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18">
                  <a:moveTo>
                    <a:pt x="16" y="18"/>
                  </a:moveTo>
                  <a:lnTo>
                    <a:pt x="19" y="15"/>
                  </a:lnTo>
                  <a:lnTo>
                    <a:pt x="4" y="0"/>
                  </a:lnTo>
                  <a:lnTo>
                    <a:pt x="0" y="3"/>
                  </a:lnTo>
                  <a:lnTo>
                    <a:pt x="16" y="18"/>
                  </a:lnTo>
                  <a:close/>
                </a:path>
              </a:pathLst>
            </a:custGeom>
            <a:solidFill>
              <a:srgbClr val="E400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55" name="PA_任意多边形 387"/>
            <p:cNvSpPr>
              <a:spLocks/>
            </p:cNvSpPr>
            <p:nvPr>
              <p:custDataLst>
                <p:tags r:id="rId97"/>
              </p:custDataLst>
            </p:nvPr>
          </p:nvSpPr>
          <p:spPr bwMode="auto">
            <a:xfrm>
              <a:off x="10825163" y="5759450"/>
              <a:ext cx="184150" cy="184150"/>
            </a:xfrm>
            <a:custGeom>
              <a:avLst/>
              <a:gdLst>
                <a:gd name="T0" fmla="*/ 0 w 77"/>
                <a:gd name="T1" fmla="*/ 39 h 77"/>
                <a:gd name="T2" fmla="*/ 9 w 77"/>
                <a:gd name="T3" fmla="*/ 27 h 77"/>
                <a:gd name="T4" fmla="*/ 11 w 77"/>
                <a:gd name="T5" fmla="*/ 11 h 77"/>
                <a:gd name="T6" fmla="*/ 26 w 77"/>
                <a:gd name="T7" fmla="*/ 9 h 77"/>
                <a:gd name="T8" fmla="*/ 38 w 77"/>
                <a:gd name="T9" fmla="*/ 0 h 77"/>
                <a:gd name="T10" fmla="*/ 50 w 77"/>
                <a:gd name="T11" fmla="*/ 9 h 77"/>
                <a:gd name="T12" fmla="*/ 65 w 77"/>
                <a:gd name="T13" fmla="*/ 10 h 77"/>
                <a:gd name="T14" fmla="*/ 67 w 77"/>
                <a:gd name="T15" fmla="*/ 26 h 77"/>
                <a:gd name="T16" fmla="*/ 77 w 77"/>
                <a:gd name="T17" fmla="*/ 38 h 77"/>
                <a:gd name="T18" fmla="*/ 68 w 77"/>
                <a:gd name="T19" fmla="*/ 50 h 77"/>
                <a:gd name="T20" fmla="*/ 66 w 77"/>
                <a:gd name="T21" fmla="*/ 65 h 77"/>
                <a:gd name="T22" fmla="*/ 51 w 77"/>
                <a:gd name="T23" fmla="*/ 67 h 77"/>
                <a:gd name="T24" fmla="*/ 39 w 77"/>
                <a:gd name="T25" fmla="*/ 77 h 77"/>
                <a:gd name="T26" fmla="*/ 27 w 77"/>
                <a:gd name="T27" fmla="*/ 67 h 77"/>
                <a:gd name="T28" fmla="*/ 11 w 77"/>
                <a:gd name="T29" fmla="*/ 66 h 77"/>
                <a:gd name="T30" fmla="*/ 9 w 77"/>
                <a:gd name="T31" fmla="*/ 51 h 77"/>
                <a:gd name="T32" fmla="*/ 0 w 77"/>
                <a:gd name="T33" fmla="*/ 39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7" h="77">
                  <a:moveTo>
                    <a:pt x="0" y="39"/>
                  </a:moveTo>
                  <a:cubicBezTo>
                    <a:pt x="0" y="33"/>
                    <a:pt x="4" y="28"/>
                    <a:pt x="9" y="27"/>
                  </a:cubicBezTo>
                  <a:cubicBezTo>
                    <a:pt x="6" y="22"/>
                    <a:pt x="7" y="15"/>
                    <a:pt x="11" y="11"/>
                  </a:cubicBezTo>
                  <a:cubicBezTo>
                    <a:pt x="15" y="7"/>
                    <a:pt x="21" y="6"/>
                    <a:pt x="26" y="9"/>
                  </a:cubicBezTo>
                  <a:cubicBezTo>
                    <a:pt x="27" y="4"/>
                    <a:pt x="32" y="0"/>
                    <a:pt x="38" y="0"/>
                  </a:cubicBezTo>
                  <a:cubicBezTo>
                    <a:pt x="44" y="0"/>
                    <a:pt x="48" y="3"/>
                    <a:pt x="50" y="9"/>
                  </a:cubicBezTo>
                  <a:cubicBezTo>
                    <a:pt x="55" y="6"/>
                    <a:pt x="61" y="6"/>
                    <a:pt x="65" y="10"/>
                  </a:cubicBezTo>
                  <a:cubicBezTo>
                    <a:pt x="69" y="15"/>
                    <a:pt x="70" y="21"/>
                    <a:pt x="67" y="26"/>
                  </a:cubicBezTo>
                  <a:cubicBezTo>
                    <a:pt x="73" y="27"/>
                    <a:pt x="77" y="32"/>
                    <a:pt x="77" y="38"/>
                  </a:cubicBezTo>
                  <a:cubicBezTo>
                    <a:pt x="77" y="43"/>
                    <a:pt x="73" y="48"/>
                    <a:pt x="68" y="50"/>
                  </a:cubicBezTo>
                  <a:cubicBezTo>
                    <a:pt x="71" y="54"/>
                    <a:pt x="70" y="61"/>
                    <a:pt x="66" y="65"/>
                  </a:cubicBezTo>
                  <a:cubicBezTo>
                    <a:pt x="62" y="69"/>
                    <a:pt x="56" y="70"/>
                    <a:pt x="51" y="67"/>
                  </a:cubicBezTo>
                  <a:cubicBezTo>
                    <a:pt x="50" y="73"/>
                    <a:pt x="45" y="77"/>
                    <a:pt x="39" y="77"/>
                  </a:cubicBezTo>
                  <a:cubicBezTo>
                    <a:pt x="33" y="77"/>
                    <a:pt x="28" y="73"/>
                    <a:pt x="27" y="67"/>
                  </a:cubicBezTo>
                  <a:cubicBezTo>
                    <a:pt x="22" y="70"/>
                    <a:pt x="16" y="70"/>
                    <a:pt x="11" y="66"/>
                  </a:cubicBezTo>
                  <a:cubicBezTo>
                    <a:pt x="7" y="62"/>
                    <a:pt x="7" y="55"/>
                    <a:pt x="9" y="51"/>
                  </a:cubicBezTo>
                  <a:cubicBezTo>
                    <a:pt x="4" y="49"/>
                    <a:pt x="0" y="44"/>
                    <a:pt x="0" y="39"/>
                  </a:cubicBezTo>
                  <a:close/>
                </a:path>
              </a:pathLst>
            </a:custGeom>
            <a:solidFill>
              <a:srgbClr val="F2DB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56" name="PA_任意多边形 388"/>
            <p:cNvSpPr>
              <a:spLocks/>
            </p:cNvSpPr>
            <p:nvPr>
              <p:custDataLst>
                <p:tags r:id="rId98"/>
              </p:custDataLst>
            </p:nvPr>
          </p:nvSpPr>
          <p:spPr bwMode="auto">
            <a:xfrm>
              <a:off x="10820400" y="5754688"/>
              <a:ext cx="190500" cy="190500"/>
            </a:xfrm>
            <a:custGeom>
              <a:avLst/>
              <a:gdLst>
                <a:gd name="T0" fmla="*/ 3 w 80"/>
                <a:gd name="T1" fmla="*/ 41 h 80"/>
                <a:gd name="T2" fmla="*/ 13 w 80"/>
                <a:gd name="T3" fmla="*/ 29 h 80"/>
                <a:gd name="T4" fmla="*/ 11 w 80"/>
                <a:gd name="T5" fmla="*/ 22 h 80"/>
                <a:gd name="T6" fmla="*/ 21 w 80"/>
                <a:gd name="T7" fmla="*/ 11 h 80"/>
                <a:gd name="T8" fmla="*/ 29 w 80"/>
                <a:gd name="T9" fmla="*/ 14 h 80"/>
                <a:gd name="T10" fmla="*/ 40 w 80"/>
                <a:gd name="T11" fmla="*/ 3 h 80"/>
                <a:gd name="T12" fmla="*/ 51 w 80"/>
                <a:gd name="T13" fmla="*/ 13 h 80"/>
                <a:gd name="T14" fmla="*/ 59 w 80"/>
                <a:gd name="T15" fmla="*/ 10 h 80"/>
                <a:gd name="T16" fmla="*/ 69 w 80"/>
                <a:gd name="T17" fmla="*/ 21 h 80"/>
                <a:gd name="T18" fmla="*/ 67 w 80"/>
                <a:gd name="T19" fmla="*/ 29 h 80"/>
                <a:gd name="T20" fmla="*/ 77 w 80"/>
                <a:gd name="T21" fmla="*/ 40 h 80"/>
                <a:gd name="T22" fmla="*/ 67 w 80"/>
                <a:gd name="T23" fmla="*/ 51 h 80"/>
                <a:gd name="T24" fmla="*/ 70 w 80"/>
                <a:gd name="T25" fmla="*/ 58 h 80"/>
                <a:gd name="T26" fmla="*/ 59 w 80"/>
                <a:gd name="T27" fmla="*/ 69 h 80"/>
                <a:gd name="T28" fmla="*/ 52 w 80"/>
                <a:gd name="T29" fmla="*/ 67 h 80"/>
                <a:gd name="T30" fmla="*/ 41 w 80"/>
                <a:gd name="T31" fmla="*/ 77 h 80"/>
                <a:gd name="T32" fmla="*/ 30 w 80"/>
                <a:gd name="T33" fmla="*/ 67 h 80"/>
                <a:gd name="T34" fmla="*/ 22 w 80"/>
                <a:gd name="T35" fmla="*/ 70 h 80"/>
                <a:gd name="T36" fmla="*/ 11 w 80"/>
                <a:gd name="T37" fmla="*/ 59 h 80"/>
                <a:gd name="T38" fmla="*/ 14 w 80"/>
                <a:gd name="T39" fmla="*/ 52 h 80"/>
                <a:gd name="T40" fmla="*/ 3 w 80"/>
                <a:gd name="T41" fmla="*/ 41 h 80"/>
                <a:gd name="T42" fmla="*/ 0 w 80"/>
                <a:gd name="T43" fmla="*/ 41 h 80"/>
                <a:gd name="T44" fmla="*/ 11 w 80"/>
                <a:gd name="T45" fmla="*/ 53 h 80"/>
                <a:gd name="T46" fmla="*/ 8 w 80"/>
                <a:gd name="T47" fmla="*/ 59 h 80"/>
                <a:gd name="T48" fmla="*/ 22 w 80"/>
                <a:gd name="T49" fmla="*/ 73 h 80"/>
                <a:gd name="T50" fmla="*/ 29 w 80"/>
                <a:gd name="T51" fmla="*/ 69 h 80"/>
                <a:gd name="T52" fmla="*/ 41 w 80"/>
                <a:gd name="T53" fmla="*/ 80 h 80"/>
                <a:gd name="T54" fmla="*/ 53 w 80"/>
                <a:gd name="T55" fmla="*/ 69 h 80"/>
                <a:gd name="T56" fmla="*/ 59 w 80"/>
                <a:gd name="T57" fmla="*/ 72 h 80"/>
                <a:gd name="T58" fmla="*/ 73 w 80"/>
                <a:gd name="T59" fmla="*/ 58 h 80"/>
                <a:gd name="T60" fmla="*/ 70 w 80"/>
                <a:gd name="T61" fmla="*/ 52 h 80"/>
                <a:gd name="T62" fmla="*/ 80 w 80"/>
                <a:gd name="T63" fmla="*/ 40 h 80"/>
                <a:gd name="T64" fmla="*/ 69 w 80"/>
                <a:gd name="T65" fmla="*/ 28 h 80"/>
                <a:gd name="T66" fmla="*/ 72 w 80"/>
                <a:gd name="T67" fmla="*/ 21 h 80"/>
                <a:gd name="T68" fmla="*/ 59 w 80"/>
                <a:gd name="T69" fmla="*/ 7 h 80"/>
                <a:gd name="T70" fmla="*/ 52 w 80"/>
                <a:gd name="T71" fmla="*/ 11 h 80"/>
                <a:gd name="T72" fmla="*/ 40 w 80"/>
                <a:gd name="T73" fmla="*/ 0 h 80"/>
                <a:gd name="T74" fmla="*/ 28 w 80"/>
                <a:gd name="T75" fmla="*/ 11 h 80"/>
                <a:gd name="T76" fmla="*/ 21 w 80"/>
                <a:gd name="T77" fmla="*/ 8 h 80"/>
                <a:gd name="T78" fmla="*/ 8 w 80"/>
                <a:gd name="T79" fmla="*/ 22 h 80"/>
                <a:gd name="T80" fmla="*/ 11 w 80"/>
                <a:gd name="T81" fmla="*/ 29 h 80"/>
                <a:gd name="T82" fmla="*/ 0 w 80"/>
                <a:gd name="T83" fmla="*/ 41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80" h="80">
                  <a:moveTo>
                    <a:pt x="2" y="41"/>
                  </a:moveTo>
                  <a:cubicBezTo>
                    <a:pt x="3" y="41"/>
                    <a:pt x="3" y="41"/>
                    <a:pt x="3" y="41"/>
                  </a:cubicBezTo>
                  <a:cubicBezTo>
                    <a:pt x="3" y="35"/>
                    <a:pt x="7" y="31"/>
                    <a:pt x="11" y="30"/>
                  </a:cubicBezTo>
                  <a:cubicBezTo>
                    <a:pt x="13" y="29"/>
                    <a:pt x="13" y="29"/>
                    <a:pt x="13" y="29"/>
                  </a:cubicBezTo>
                  <a:cubicBezTo>
                    <a:pt x="12" y="28"/>
                    <a:pt x="12" y="28"/>
                    <a:pt x="12" y="28"/>
                  </a:cubicBezTo>
                  <a:cubicBezTo>
                    <a:pt x="11" y="26"/>
                    <a:pt x="11" y="24"/>
                    <a:pt x="11" y="22"/>
                  </a:cubicBezTo>
                  <a:cubicBezTo>
                    <a:pt x="11" y="19"/>
                    <a:pt x="12" y="16"/>
                    <a:pt x="14" y="14"/>
                  </a:cubicBezTo>
                  <a:cubicBezTo>
                    <a:pt x="16" y="12"/>
                    <a:pt x="19" y="11"/>
                    <a:pt x="21" y="11"/>
                  </a:cubicBezTo>
                  <a:cubicBezTo>
                    <a:pt x="23" y="11"/>
                    <a:pt x="25" y="12"/>
                    <a:pt x="27" y="13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29" y="12"/>
                    <a:pt x="29" y="12"/>
                    <a:pt x="29" y="12"/>
                  </a:cubicBezTo>
                  <a:cubicBezTo>
                    <a:pt x="30" y="7"/>
                    <a:pt x="35" y="3"/>
                    <a:pt x="40" y="3"/>
                  </a:cubicBezTo>
                  <a:cubicBezTo>
                    <a:pt x="45" y="3"/>
                    <a:pt x="49" y="6"/>
                    <a:pt x="50" y="11"/>
                  </a:cubicBezTo>
                  <a:cubicBezTo>
                    <a:pt x="51" y="13"/>
                    <a:pt x="51" y="13"/>
                    <a:pt x="51" y="13"/>
                  </a:cubicBezTo>
                  <a:cubicBezTo>
                    <a:pt x="53" y="12"/>
                    <a:pt x="53" y="12"/>
                    <a:pt x="53" y="12"/>
                  </a:cubicBezTo>
                  <a:cubicBezTo>
                    <a:pt x="54" y="11"/>
                    <a:pt x="56" y="10"/>
                    <a:pt x="59" y="10"/>
                  </a:cubicBezTo>
                  <a:cubicBezTo>
                    <a:pt x="61" y="10"/>
                    <a:pt x="64" y="11"/>
                    <a:pt x="66" y="14"/>
                  </a:cubicBezTo>
                  <a:cubicBezTo>
                    <a:pt x="68" y="16"/>
                    <a:pt x="69" y="18"/>
                    <a:pt x="69" y="21"/>
                  </a:cubicBezTo>
                  <a:cubicBezTo>
                    <a:pt x="69" y="23"/>
                    <a:pt x="69" y="25"/>
                    <a:pt x="68" y="27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9" y="29"/>
                    <a:pt x="69" y="29"/>
                    <a:pt x="69" y="29"/>
                  </a:cubicBezTo>
                  <a:cubicBezTo>
                    <a:pt x="74" y="30"/>
                    <a:pt x="77" y="34"/>
                    <a:pt x="77" y="40"/>
                  </a:cubicBezTo>
                  <a:cubicBezTo>
                    <a:pt x="77" y="45"/>
                    <a:pt x="74" y="49"/>
                    <a:pt x="69" y="50"/>
                  </a:cubicBezTo>
                  <a:cubicBezTo>
                    <a:pt x="67" y="51"/>
                    <a:pt x="67" y="51"/>
                    <a:pt x="67" y="51"/>
                  </a:cubicBezTo>
                  <a:cubicBezTo>
                    <a:pt x="68" y="52"/>
                    <a:pt x="68" y="52"/>
                    <a:pt x="68" y="52"/>
                  </a:cubicBezTo>
                  <a:cubicBezTo>
                    <a:pt x="69" y="54"/>
                    <a:pt x="70" y="56"/>
                    <a:pt x="70" y="58"/>
                  </a:cubicBezTo>
                  <a:cubicBezTo>
                    <a:pt x="70" y="61"/>
                    <a:pt x="69" y="64"/>
                    <a:pt x="67" y="66"/>
                  </a:cubicBezTo>
                  <a:cubicBezTo>
                    <a:pt x="65" y="68"/>
                    <a:pt x="62" y="69"/>
                    <a:pt x="59" y="69"/>
                  </a:cubicBezTo>
                  <a:cubicBezTo>
                    <a:pt x="57" y="69"/>
                    <a:pt x="55" y="69"/>
                    <a:pt x="54" y="68"/>
                  </a:cubicBezTo>
                  <a:cubicBezTo>
                    <a:pt x="52" y="67"/>
                    <a:pt x="52" y="67"/>
                    <a:pt x="52" y="67"/>
                  </a:cubicBezTo>
                  <a:cubicBezTo>
                    <a:pt x="51" y="69"/>
                    <a:pt x="51" y="69"/>
                    <a:pt x="51" y="69"/>
                  </a:cubicBezTo>
                  <a:cubicBezTo>
                    <a:pt x="50" y="74"/>
                    <a:pt x="46" y="77"/>
                    <a:pt x="41" y="77"/>
                  </a:cubicBezTo>
                  <a:cubicBezTo>
                    <a:pt x="36" y="77"/>
                    <a:pt x="31" y="74"/>
                    <a:pt x="30" y="69"/>
                  </a:cubicBezTo>
                  <a:cubicBezTo>
                    <a:pt x="30" y="67"/>
                    <a:pt x="30" y="67"/>
                    <a:pt x="30" y="67"/>
                  </a:cubicBezTo>
                  <a:cubicBezTo>
                    <a:pt x="28" y="68"/>
                    <a:pt x="28" y="68"/>
                    <a:pt x="28" y="68"/>
                  </a:cubicBezTo>
                  <a:cubicBezTo>
                    <a:pt x="26" y="69"/>
                    <a:pt x="24" y="70"/>
                    <a:pt x="22" y="70"/>
                  </a:cubicBezTo>
                  <a:cubicBezTo>
                    <a:pt x="19" y="70"/>
                    <a:pt x="17" y="69"/>
                    <a:pt x="14" y="67"/>
                  </a:cubicBezTo>
                  <a:cubicBezTo>
                    <a:pt x="12" y="64"/>
                    <a:pt x="11" y="62"/>
                    <a:pt x="11" y="59"/>
                  </a:cubicBezTo>
                  <a:cubicBezTo>
                    <a:pt x="11" y="57"/>
                    <a:pt x="12" y="55"/>
                    <a:pt x="13" y="53"/>
                  </a:cubicBezTo>
                  <a:cubicBezTo>
                    <a:pt x="14" y="52"/>
                    <a:pt x="14" y="52"/>
                    <a:pt x="14" y="52"/>
                  </a:cubicBezTo>
                  <a:cubicBezTo>
                    <a:pt x="12" y="51"/>
                    <a:pt x="12" y="51"/>
                    <a:pt x="12" y="51"/>
                  </a:cubicBezTo>
                  <a:cubicBezTo>
                    <a:pt x="7" y="50"/>
                    <a:pt x="3" y="46"/>
                    <a:pt x="3" y="41"/>
                  </a:cubicBezTo>
                  <a:cubicBezTo>
                    <a:pt x="2" y="41"/>
                    <a:pt x="2" y="41"/>
                    <a:pt x="2" y="41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0" y="47"/>
                    <a:pt x="5" y="53"/>
                    <a:pt x="11" y="54"/>
                  </a:cubicBezTo>
                  <a:cubicBezTo>
                    <a:pt x="11" y="53"/>
                    <a:pt x="11" y="53"/>
                    <a:pt x="11" y="53"/>
                  </a:cubicBezTo>
                  <a:cubicBezTo>
                    <a:pt x="10" y="52"/>
                    <a:pt x="10" y="52"/>
                    <a:pt x="10" y="52"/>
                  </a:cubicBezTo>
                  <a:cubicBezTo>
                    <a:pt x="9" y="54"/>
                    <a:pt x="8" y="57"/>
                    <a:pt x="8" y="59"/>
                  </a:cubicBezTo>
                  <a:cubicBezTo>
                    <a:pt x="8" y="62"/>
                    <a:pt x="10" y="66"/>
                    <a:pt x="12" y="69"/>
                  </a:cubicBezTo>
                  <a:cubicBezTo>
                    <a:pt x="15" y="71"/>
                    <a:pt x="19" y="73"/>
                    <a:pt x="22" y="73"/>
                  </a:cubicBezTo>
                  <a:cubicBezTo>
                    <a:pt x="25" y="73"/>
                    <a:pt x="27" y="72"/>
                    <a:pt x="30" y="71"/>
                  </a:cubicBezTo>
                  <a:cubicBezTo>
                    <a:pt x="29" y="69"/>
                    <a:pt x="29" y="69"/>
                    <a:pt x="29" y="69"/>
                  </a:cubicBezTo>
                  <a:cubicBezTo>
                    <a:pt x="27" y="70"/>
                    <a:pt x="27" y="70"/>
                    <a:pt x="27" y="70"/>
                  </a:cubicBezTo>
                  <a:cubicBezTo>
                    <a:pt x="29" y="76"/>
                    <a:pt x="34" y="80"/>
                    <a:pt x="41" y="80"/>
                  </a:cubicBezTo>
                  <a:cubicBezTo>
                    <a:pt x="47" y="80"/>
                    <a:pt x="53" y="75"/>
                    <a:pt x="54" y="69"/>
                  </a:cubicBezTo>
                  <a:cubicBezTo>
                    <a:pt x="53" y="69"/>
                    <a:pt x="53" y="69"/>
                    <a:pt x="53" y="69"/>
                  </a:cubicBezTo>
                  <a:cubicBezTo>
                    <a:pt x="52" y="70"/>
                    <a:pt x="52" y="70"/>
                    <a:pt x="52" y="70"/>
                  </a:cubicBezTo>
                  <a:cubicBezTo>
                    <a:pt x="54" y="72"/>
                    <a:pt x="57" y="72"/>
                    <a:pt x="59" y="72"/>
                  </a:cubicBezTo>
                  <a:cubicBezTo>
                    <a:pt x="63" y="72"/>
                    <a:pt x="66" y="71"/>
                    <a:pt x="69" y="68"/>
                  </a:cubicBezTo>
                  <a:cubicBezTo>
                    <a:pt x="72" y="65"/>
                    <a:pt x="73" y="62"/>
                    <a:pt x="73" y="58"/>
                  </a:cubicBezTo>
                  <a:cubicBezTo>
                    <a:pt x="73" y="56"/>
                    <a:pt x="72" y="53"/>
                    <a:pt x="71" y="51"/>
                  </a:cubicBezTo>
                  <a:cubicBezTo>
                    <a:pt x="70" y="52"/>
                    <a:pt x="70" y="52"/>
                    <a:pt x="70" y="52"/>
                  </a:cubicBezTo>
                  <a:cubicBezTo>
                    <a:pt x="70" y="53"/>
                    <a:pt x="70" y="53"/>
                    <a:pt x="70" y="53"/>
                  </a:cubicBezTo>
                  <a:cubicBezTo>
                    <a:pt x="76" y="52"/>
                    <a:pt x="80" y="46"/>
                    <a:pt x="80" y="40"/>
                  </a:cubicBezTo>
                  <a:cubicBezTo>
                    <a:pt x="80" y="33"/>
                    <a:pt x="76" y="27"/>
                    <a:pt x="69" y="26"/>
                  </a:cubicBezTo>
                  <a:cubicBezTo>
                    <a:pt x="69" y="28"/>
                    <a:pt x="69" y="28"/>
                    <a:pt x="69" y="28"/>
                  </a:cubicBezTo>
                  <a:cubicBezTo>
                    <a:pt x="70" y="28"/>
                    <a:pt x="70" y="28"/>
                    <a:pt x="70" y="28"/>
                  </a:cubicBezTo>
                  <a:cubicBezTo>
                    <a:pt x="72" y="26"/>
                    <a:pt x="72" y="24"/>
                    <a:pt x="72" y="21"/>
                  </a:cubicBezTo>
                  <a:cubicBezTo>
                    <a:pt x="72" y="18"/>
                    <a:pt x="71" y="14"/>
                    <a:pt x="68" y="11"/>
                  </a:cubicBezTo>
                  <a:cubicBezTo>
                    <a:pt x="66" y="9"/>
                    <a:pt x="62" y="7"/>
                    <a:pt x="59" y="7"/>
                  </a:cubicBezTo>
                  <a:cubicBezTo>
                    <a:pt x="56" y="7"/>
                    <a:pt x="53" y="8"/>
                    <a:pt x="51" y="10"/>
                  </a:cubicBezTo>
                  <a:cubicBezTo>
                    <a:pt x="52" y="11"/>
                    <a:pt x="52" y="11"/>
                    <a:pt x="52" y="11"/>
                  </a:cubicBezTo>
                  <a:cubicBezTo>
                    <a:pt x="53" y="10"/>
                    <a:pt x="53" y="10"/>
                    <a:pt x="53" y="10"/>
                  </a:cubicBezTo>
                  <a:cubicBezTo>
                    <a:pt x="52" y="4"/>
                    <a:pt x="46" y="0"/>
                    <a:pt x="40" y="0"/>
                  </a:cubicBezTo>
                  <a:cubicBezTo>
                    <a:pt x="33" y="0"/>
                    <a:pt x="28" y="5"/>
                    <a:pt x="26" y="11"/>
                  </a:cubicBezTo>
                  <a:cubicBezTo>
                    <a:pt x="28" y="11"/>
                    <a:pt x="28" y="11"/>
                    <a:pt x="28" y="11"/>
                  </a:cubicBezTo>
                  <a:cubicBezTo>
                    <a:pt x="29" y="10"/>
                    <a:pt x="29" y="10"/>
                    <a:pt x="29" y="10"/>
                  </a:cubicBezTo>
                  <a:cubicBezTo>
                    <a:pt x="26" y="9"/>
                    <a:pt x="24" y="8"/>
                    <a:pt x="21" y="8"/>
                  </a:cubicBezTo>
                  <a:cubicBezTo>
                    <a:pt x="18" y="8"/>
                    <a:pt x="14" y="9"/>
                    <a:pt x="12" y="12"/>
                  </a:cubicBezTo>
                  <a:cubicBezTo>
                    <a:pt x="9" y="15"/>
                    <a:pt x="8" y="18"/>
                    <a:pt x="8" y="22"/>
                  </a:cubicBezTo>
                  <a:cubicBezTo>
                    <a:pt x="8" y="24"/>
                    <a:pt x="8" y="27"/>
                    <a:pt x="10" y="29"/>
                  </a:cubicBezTo>
                  <a:cubicBezTo>
                    <a:pt x="11" y="29"/>
                    <a:pt x="11" y="29"/>
                    <a:pt x="11" y="29"/>
                  </a:cubicBezTo>
                  <a:cubicBezTo>
                    <a:pt x="11" y="27"/>
                    <a:pt x="11" y="27"/>
                    <a:pt x="11" y="27"/>
                  </a:cubicBezTo>
                  <a:cubicBezTo>
                    <a:pt x="5" y="29"/>
                    <a:pt x="0" y="34"/>
                    <a:pt x="0" y="41"/>
                  </a:cubicBezTo>
                  <a:lnTo>
                    <a:pt x="2" y="41"/>
                  </a:lnTo>
                  <a:close/>
                </a:path>
              </a:pathLst>
            </a:custGeom>
            <a:solidFill>
              <a:srgbClr val="071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57" name="PA_矩形 389"/>
            <p:cNvSpPr>
              <a:spLocks noChangeArrowheads="1"/>
            </p:cNvSpPr>
            <p:nvPr>
              <p:custDataLst>
                <p:tags r:id="rId99"/>
              </p:custDataLst>
            </p:nvPr>
          </p:nvSpPr>
          <p:spPr bwMode="auto">
            <a:xfrm>
              <a:off x="10914063" y="5802313"/>
              <a:ext cx="6350" cy="25400"/>
            </a:xfrm>
            <a:prstGeom prst="rect">
              <a:avLst/>
            </a:prstGeom>
            <a:solidFill>
              <a:srgbClr val="E400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58" name="PA_任意多边形 390"/>
            <p:cNvSpPr>
              <a:spLocks/>
            </p:cNvSpPr>
            <p:nvPr>
              <p:custDataLst>
                <p:tags r:id="rId100"/>
              </p:custDataLst>
            </p:nvPr>
          </p:nvSpPr>
          <p:spPr bwMode="auto">
            <a:xfrm>
              <a:off x="10933113" y="5813425"/>
              <a:ext cx="20638" cy="23813"/>
            </a:xfrm>
            <a:custGeom>
              <a:avLst/>
              <a:gdLst>
                <a:gd name="T0" fmla="*/ 0 w 13"/>
                <a:gd name="T1" fmla="*/ 12 h 15"/>
                <a:gd name="T2" fmla="*/ 1 w 13"/>
                <a:gd name="T3" fmla="*/ 15 h 15"/>
                <a:gd name="T4" fmla="*/ 13 w 13"/>
                <a:gd name="T5" fmla="*/ 3 h 15"/>
                <a:gd name="T6" fmla="*/ 10 w 13"/>
                <a:gd name="T7" fmla="*/ 0 h 15"/>
                <a:gd name="T8" fmla="*/ 0 w 13"/>
                <a:gd name="T9" fmla="*/ 12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5">
                  <a:moveTo>
                    <a:pt x="0" y="12"/>
                  </a:moveTo>
                  <a:lnTo>
                    <a:pt x="1" y="15"/>
                  </a:lnTo>
                  <a:lnTo>
                    <a:pt x="13" y="3"/>
                  </a:lnTo>
                  <a:lnTo>
                    <a:pt x="10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E400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59" name="PA_矩形 391"/>
            <p:cNvSpPr>
              <a:spLocks noChangeArrowheads="1"/>
            </p:cNvSpPr>
            <p:nvPr>
              <p:custDataLst>
                <p:tags r:id="rId101"/>
              </p:custDataLst>
            </p:nvPr>
          </p:nvSpPr>
          <p:spPr bwMode="auto">
            <a:xfrm>
              <a:off x="10939463" y="5849938"/>
              <a:ext cx="26988" cy="4763"/>
            </a:xfrm>
            <a:prstGeom prst="rect">
              <a:avLst/>
            </a:prstGeom>
            <a:solidFill>
              <a:srgbClr val="E400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60" name="PA_任意多边形 392"/>
            <p:cNvSpPr>
              <a:spLocks/>
            </p:cNvSpPr>
            <p:nvPr>
              <p:custDataLst>
                <p:tags r:id="rId102"/>
              </p:custDataLst>
            </p:nvPr>
          </p:nvSpPr>
          <p:spPr bwMode="auto">
            <a:xfrm>
              <a:off x="10929938" y="5865813"/>
              <a:ext cx="23813" cy="23813"/>
            </a:xfrm>
            <a:custGeom>
              <a:avLst/>
              <a:gdLst>
                <a:gd name="T0" fmla="*/ 3 w 15"/>
                <a:gd name="T1" fmla="*/ 0 h 15"/>
                <a:gd name="T2" fmla="*/ 0 w 15"/>
                <a:gd name="T3" fmla="*/ 3 h 15"/>
                <a:gd name="T4" fmla="*/ 12 w 15"/>
                <a:gd name="T5" fmla="*/ 15 h 15"/>
                <a:gd name="T6" fmla="*/ 15 w 15"/>
                <a:gd name="T7" fmla="*/ 12 h 15"/>
                <a:gd name="T8" fmla="*/ 3 w 15"/>
                <a:gd name="T9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5">
                  <a:moveTo>
                    <a:pt x="3" y="0"/>
                  </a:moveTo>
                  <a:lnTo>
                    <a:pt x="0" y="3"/>
                  </a:lnTo>
                  <a:lnTo>
                    <a:pt x="12" y="15"/>
                  </a:lnTo>
                  <a:lnTo>
                    <a:pt x="15" y="12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E400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61" name="PA_矩形 393"/>
            <p:cNvSpPr>
              <a:spLocks noChangeArrowheads="1"/>
            </p:cNvSpPr>
            <p:nvPr>
              <p:custDataLst>
                <p:tags r:id="rId103"/>
              </p:custDataLst>
            </p:nvPr>
          </p:nvSpPr>
          <p:spPr bwMode="auto">
            <a:xfrm>
              <a:off x="10914063" y="5875338"/>
              <a:ext cx="4763" cy="26988"/>
            </a:xfrm>
            <a:prstGeom prst="rect">
              <a:avLst/>
            </a:prstGeom>
            <a:solidFill>
              <a:srgbClr val="E400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62" name="PA_任意多边形 394"/>
            <p:cNvSpPr>
              <a:spLocks/>
            </p:cNvSpPr>
            <p:nvPr>
              <p:custDataLst>
                <p:tags r:id="rId104"/>
              </p:custDataLst>
            </p:nvPr>
          </p:nvSpPr>
          <p:spPr bwMode="auto">
            <a:xfrm>
              <a:off x="10877550" y="5865813"/>
              <a:ext cx="23813" cy="22225"/>
            </a:xfrm>
            <a:custGeom>
              <a:avLst/>
              <a:gdLst>
                <a:gd name="T0" fmla="*/ 15 w 15"/>
                <a:gd name="T1" fmla="*/ 3 h 14"/>
                <a:gd name="T2" fmla="*/ 12 w 15"/>
                <a:gd name="T3" fmla="*/ 0 h 14"/>
                <a:gd name="T4" fmla="*/ 0 w 15"/>
                <a:gd name="T5" fmla="*/ 12 h 14"/>
                <a:gd name="T6" fmla="*/ 3 w 15"/>
                <a:gd name="T7" fmla="*/ 14 h 14"/>
                <a:gd name="T8" fmla="*/ 15 w 15"/>
                <a:gd name="T9" fmla="*/ 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4">
                  <a:moveTo>
                    <a:pt x="15" y="3"/>
                  </a:moveTo>
                  <a:lnTo>
                    <a:pt x="12" y="0"/>
                  </a:lnTo>
                  <a:lnTo>
                    <a:pt x="0" y="12"/>
                  </a:lnTo>
                  <a:lnTo>
                    <a:pt x="3" y="14"/>
                  </a:lnTo>
                  <a:lnTo>
                    <a:pt x="15" y="3"/>
                  </a:lnTo>
                  <a:close/>
                </a:path>
              </a:pathLst>
            </a:custGeom>
            <a:solidFill>
              <a:srgbClr val="E400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63" name="PA_矩形 395"/>
            <p:cNvSpPr>
              <a:spLocks noChangeArrowheads="1"/>
            </p:cNvSpPr>
            <p:nvPr>
              <p:custDataLst>
                <p:tags r:id="rId105"/>
              </p:custDataLst>
            </p:nvPr>
          </p:nvSpPr>
          <p:spPr bwMode="auto">
            <a:xfrm>
              <a:off x="10866438" y="5846763"/>
              <a:ext cx="25400" cy="7938"/>
            </a:xfrm>
            <a:prstGeom prst="rect">
              <a:avLst/>
            </a:prstGeom>
            <a:solidFill>
              <a:srgbClr val="E400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64" name="PA_任意多边形 396"/>
            <p:cNvSpPr>
              <a:spLocks/>
            </p:cNvSpPr>
            <p:nvPr>
              <p:custDataLst>
                <p:tags r:id="rId106"/>
              </p:custDataLst>
            </p:nvPr>
          </p:nvSpPr>
          <p:spPr bwMode="auto">
            <a:xfrm>
              <a:off x="10880725" y="5813425"/>
              <a:ext cx="20638" cy="22225"/>
            </a:xfrm>
            <a:custGeom>
              <a:avLst/>
              <a:gdLst>
                <a:gd name="T0" fmla="*/ 10 w 13"/>
                <a:gd name="T1" fmla="*/ 14 h 14"/>
                <a:gd name="T2" fmla="*/ 13 w 13"/>
                <a:gd name="T3" fmla="*/ 12 h 14"/>
                <a:gd name="T4" fmla="*/ 1 w 13"/>
                <a:gd name="T5" fmla="*/ 0 h 14"/>
                <a:gd name="T6" fmla="*/ 0 w 13"/>
                <a:gd name="T7" fmla="*/ 3 h 14"/>
                <a:gd name="T8" fmla="*/ 10 w 13"/>
                <a:gd name="T9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4">
                  <a:moveTo>
                    <a:pt x="10" y="14"/>
                  </a:moveTo>
                  <a:lnTo>
                    <a:pt x="13" y="12"/>
                  </a:lnTo>
                  <a:lnTo>
                    <a:pt x="1" y="0"/>
                  </a:lnTo>
                  <a:lnTo>
                    <a:pt x="0" y="3"/>
                  </a:lnTo>
                  <a:lnTo>
                    <a:pt x="10" y="14"/>
                  </a:lnTo>
                  <a:close/>
                </a:path>
              </a:pathLst>
            </a:custGeom>
            <a:solidFill>
              <a:srgbClr val="E400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65" name="PA_任意多边形 397"/>
            <p:cNvSpPr>
              <a:spLocks/>
            </p:cNvSpPr>
            <p:nvPr>
              <p:custDataLst>
                <p:tags r:id="rId107"/>
              </p:custDataLst>
            </p:nvPr>
          </p:nvSpPr>
          <p:spPr bwMode="auto">
            <a:xfrm>
              <a:off x="11191875" y="6069013"/>
              <a:ext cx="107950" cy="107950"/>
            </a:xfrm>
            <a:custGeom>
              <a:avLst/>
              <a:gdLst>
                <a:gd name="T0" fmla="*/ 0 w 45"/>
                <a:gd name="T1" fmla="*/ 23 h 45"/>
                <a:gd name="T2" fmla="*/ 5 w 45"/>
                <a:gd name="T3" fmla="*/ 16 h 45"/>
                <a:gd name="T4" fmla="*/ 6 w 45"/>
                <a:gd name="T5" fmla="*/ 7 h 45"/>
                <a:gd name="T6" fmla="*/ 15 w 45"/>
                <a:gd name="T7" fmla="*/ 6 h 45"/>
                <a:gd name="T8" fmla="*/ 22 w 45"/>
                <a:gd name="T9" fmla="*/ 0 h 45"/>
                <a:gd name="T10" fmla="*/ 29 w 45"/>
                <a:gd name="T11" fmla="*/ 5 h 45"/>
                <a:gd name="T12" fmla="*/ 38 w 45"/>
                <a:gd name="T13" fmla="*/ 6 h 45"/>
                <a:gd name="T14" fmla="*/ 39 w 45"/>
                <a:gd name="T15" fmla="*/ 15 h 45"/>
                <a:gd name="T16" fmla="*/ 45 w 45"/>
                <a:gd name="T17" fmla="*/ 22 h 45"/>
                <a:gd name="T18" fmla="*/ 40 w 45"/>
                <a:gd name="T19" fmla="*/ 29 h 45"/>
                <a:gd name="T20" fmla="*/ 39 w 45"/>
                <a:gd name="T21" fmla="*/ 39 h 45"/>
                <a:gd name="T22" fmla="*/ 30 w 45"/>
                <a:gd name="T23" fmla="*/ 40 h 45"/>
                <a:gd name="T24" fmla="*/ 23 w 45"/>
                <a:gd name="T25" fmla="*/ 45 h 45"/>
                <a:gd name="T26" fmla="*/ 15 w 45"/>
                <a:gd name="T27" fmla="*/ 40 h 45"/>
                <a:gd name="T28" fmla="*/ 6 w 45"/>
                <a:gd name="T29" fmla="*/ 39 h 45"/>
                <a:gd name="T30" fmla="*/ 5 w 45"/>
                <a:gd name="T31" fmla="*/ 30 h 45"/>
                <a:gd name="T32" fmla="*/ 0 w 45"/>
                <a:gd name="T33" fmla="*/ 23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5" h="45">
                  <a:moveTo>
                    <a:pt x="0" y="23"/>
                  </a:moveTo>
                  <a:cubicBezTo>
                    <a:pt x="0" y="19"/>
                    <a:pt x="2" y="17"/>
                    <a:pt x="5" y="16"/>
                  </a:cubicBezTo>
                  <a:cubicBezTo>
                    <a:pt x="3" y="13"/>
                    <a:pt x="4" y="9"/>
                    <a:pt x="6" y="7"/>
                  </a:cubicBezTo>
                  <a:cubicBezTo>
                    <a:pt x="8" y="4"/>
                    <a:pt x="12" y="4"/>
                    <a:pt x="15" y="6"/>
                  </a:cubicBezTo>
                  <a:cubicBezTo>
                    <a:pt x="16" y="2"/>
                    <a:pt x="19" y="0"/>
                    <a:pt x="22" y="0"/>
                  </a:cubicBezTo>
                  <a:cubicBezTo>
                    <a:pt x="25" y="0"/>
                    <a:pt x="28" y="2"/>
                    <a:pt x="29" y="5"/>
                  </a:cubicBezTo>
                  <a:cubicBezTo>
                    <a:pt x="32" y="4"/>
                    <a:pt x="36" y="4"/>
                    <a:pt x="38" y="6"/>
                  </a:cubicBezTo>
                  <a:cubicBezTo>
                    <a:pt x="41" y="9"/>
                    <a:pt x="41" y="12"/>
                    <a:pt x="39" y="15"/>
                  </a:cubicBezTo>
                  <a:cubicBezTo>
                    <a:pt x="43" y="16"/>
                    <a:pt x="45" y="19"/>
                    <a:pt x="45" y="22"/>
                  </a:cubicBezTo>
                  <a:cubicBezTo>
                    <a:pt x="45" y="26"/>
                    <a:pt x="43" y="29"/>
                    <a:pt x="40" y="29"/>
                  </a:cubicBezTo>
                  <a:cubicBezTo>
                    <a:pt x="41" y="32"/>
                    <a:pt x="41" y="36"/>
                    <a:pt x="39" y="39"/>
                  </a:cubicBezTo>
                  <a:cubicBezTo>
                    <a:pt x="36" y="41"/>
                    <a:pt x="32" y="41"/>
                    <a:pt x="30" y="40"/>
                  </a:cubicBezTo>
                  <a:cubicBezTo>
                    <a:pt x="29" y="43"/>
                    <a:pt x="26" y="45"/>
                    <a:pt x="23" y="45"/>
                  </a:cubicBezTo>
                  <a:cubicBezTo>
                    <a:pt x="19" y="45"/>
                    <a:pt x="16" y="43"/>
                    <a:pt x="15" y="40"/>
                  </a:cubicBezTo>
                  <a:cubicBezTo>
                    <a:pt x="13" y="42"/>
                    <a:pt x="9" y="41"/>
                    <a:pt x="6" y="39"/>
                  </a:cubicBezTo>
                  <a:cubicBezTo>
                    <a:pt x="4" y="36"/>
                    <a:pt x="4" y="33"/>
                    <a:pt x="5" y="30"/>
                  </a:cubicBezTo>
                  <a:cubicBezTo>
                    <a:pt x="2" y="29"/>
                    <a:pt x="0" y="26"/>
                    <a:pt x="0" y="23"/>
                  </a:cubicBezTo>
                  <a:close/>
                </a:path>
              </a:pathLst>
            </a:custGeom>
            <a:solidFill>
              <a:srgbClr val="F2DB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66" name="PA_任意多边形 398"/>
            <p:cNvSpPr>
              <a:spLocks/>
            </p:cNvSpPr>
            <p:nvPr>
              <p:custDataLst>
                <p:tags r:id="rId108"/>
              </p:custDataLst>
            </p:nvPr>
          </p:nvSpPr>
          <p:spPr bwMode="auto">
            <a:xfrm>
              <a:off x="11187113" y="6064250"/>
              <a:ext cx="114300" cy="117475"/>
            </a:xfrm>
            <a:custGeom>
              <a:avLst/>
              <a:gdLst>
                <a:gd name="T0" fmla="*/ 3 w 48"/>
                <a:gd name="T1" fmla="*/ 25 h 49"/>
                <a:gd name="T2" fmla="*/ 9 w 48"/>
                <a:gd name="T3" fmla="*/ 19 h 49"/>
                <a:gd name="T4" fmla="*/ 7 w 48"/>
                <a:gd name="T5" fmla="*/ 14 h 49"/>
                <a:gd name="T6" fmla="*/ 13 w 48"/>
                <a:gd name="T7" fmla="*/ 8 h 49"/>
                <a:gd name="T8" fmla="*/ 18 w 48"/>
                <a:gd name="T9" fmla="*/ 10 h 49"/>
                <a:gd name="T10" fmla="*/ 24 w 48"/>
                <a:gd name="T11" fmla="*/ 3 h 49"/>
                <a:gd name="T12" fmla="*/ 30 w 48"/>
                <a:gd name="T13" fmla="*/ 10 h 49"/>
                <a:gd name="T14" fmla="*/ 35 w 48"/>
                <a:gd name="T15" fmla="*/ 8 h 49"/>
                <a:gd name="T16" fmla="*/ 41 w 48"/>
                <a:gd name="T17" fmla="*/ 14 h 49"/>
                <a:gd name="T18" fmla="*/ 39 w 48"/>
                <a:gd name="T19" fmla="*/ 18 h 49"/>
                <a:gd name="T20" fmla="*/ 45 w 48"/>
                <a:gd name="T21" fmla="*/ 24 h 49"/>
                <a:gd name="T22" fmla="*/ 39 w 48"/>
                <a:gd name="T23" fmla="*/ 30 h 49"/>
                <a:gd name="T24" fmla="*/ 41 w 48"/>
                <a:gd name="T25" fmla="*/ 35 h 49"/>
                <a:gd name="T26" fmla="*/ 35 w 48"/>
                <a:gd name="T27" fmla="*/ 41 h 49"/>
                <a:gd name="T28" fmla="*/ 31 w 48"/>
                <a:gd name="T29" fmla="*/ 39 h 49"/>
                <a:gd name="T30" fmla="*/ 25 w 48"/>
                <a:gd name="T31" fmla="*/ 46 h 49"/>
                <a:gd name="T32" fmla="*/ 18 w 48"/>
                <a:gd name="T33" fmla="*/ 39 h 49"/>
                <a:gd name="T34" fmla="*/ 14 w 48"/>
                <a:gd name="T35" fmla="*/ 42 h 49"/>
                <a:gd name="T36" fmla="*/ 8 w 48"/>
                <a:gd name="T37" fmla="*/ 36 h 49"/>
                <a:gd name="T38" fmla="*/ 10 w 48"/>
                <a:gd name="T39" fmla="*/ 31 h 49"/>
                <a:gd name="T40" fmla="*/ 3 w 48"/>
                <a:gd name="T41" fmla="*/ 25 h 49"/>
                <a:gd name="T42" fmla="*/ 0 w 48"/>
                <a:gd name="T43" fmla="*/ 25 h 49"/>
                <a:gd name="T44" fmla="*/ 7 w 48"/>
                <a:gd name="T45" fmla="*/ 32 h 49"/>
                <a:gd name="T46" fmla="*/ 5 w 48"/>
                <a:gd name="T47" fmla="*/ 36 h 49"/>
                <a:gd name="T48" fmla="*/ 14 w 48"/>
                <a:gd name="T49" fmla="*/ 45 h 49"/>
                <a:gd name="T50" fmla="*/ 17 w 48"/>
                <a:gd name="T51" fmla="*/ 42 h 49"/>
                <a:gd name="T52" fmla="*/ 25 w 48"/>
                <a:gd name="T53" fmla="*/ 49 h 49"/>
                <a:gd name="T54" fmla="*/ 32 w 48"/>
                <a:gd name="T55" fmla="*/ 42 h 49"/>
                <a:gd name="T56" fmla="*/ 35 w 48"/>
                <a:gd name="T57" fmla="*/ 44 h 49"/>
                <a:gd name="T58" fmla="*/ 44 w 48"/>
                <a:gd name="T59" fmla="*/ 35 h 49"/>
                <a:gd name="T60" fmla="*/ 42 w 48"/>
                <a:gd name="T61" fmla="*/ 31 h 49"/>
                <a:gd name="T62" fmla="*/ 48 w 48"/>
                <a:gd name="T63" fmla="*/ 24 h 49"/>
                <a:gd name="T64" fmla="*/ 41 w 48"/>
                <a:gd name="T65" fmla="*/ 17 h 49"/>
                <a:gd name="T66" fmla="*/ 44 w 48"/>
                <a:gd name="T67" fmla="*/ 14 h 49"/>
                <a:gd name="T68" fmla="*/ 35 w 48"/>
                <a:gd name="T69" fmla="*/ 5 h 49"/>
                <a:gd name="T70" fmla="*/ 31 w 48"/>
                <a:gd name="T71" fmla="*/ 7 h 49"/>
                <a:gd name="T72" fmla="*/ 24 w 48"/>
                <a:gd name="T73" fmla="*/ 0 h 49"/>
                <a:gd name="T74" fmla="*/ 17 w 48"/>
                <a:gd name="T75" fmla="*/ 8 h 49"/>
                <a:gd name="T76" fmla="*/ 13 w 48"/>
                <a:gd name="T77" fmla="*/ 5 h 49"/>
                <a:gd name="T78" fmla="*/ 4 w 48"/>
                <a:gd name="T79" fmla="*/ 14 h 49"/>
                <a:gd name="T80" fmla="*/ 7 w 48"/>
                <a:gd name="T81" fmla="*/ 18 h 49"/>
                <a:gd name="T82" fmla="*/ 0 w 48"/>
                <a:gd name="T83" fmla="*/ 25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8" h="49">
                  <a:moveTo>
                    <a:pt x="2" y="25"/>
                  </a:moveTo>
                  <a:cubicBezTo>
                    <a:pt x="3" y="25"/>
                    <a:pt x="3" y="25"/>
                    <a:pt x="3" y="25"/>
                  </a:cubicBezTo>
                  <a:cubicBezTo>
                    <a:pt x="3" y="22"/>
                    <a:pt x="5" y="20"/>
                    <a:pt x="7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8" y="16"/>
                    <a:pt x="7" y="15"/>
                    <a:pt x="7" y="14"/>
                  </a:cubicBezTo>
                  <a:cubicBezTo>
                    <a:pt x="7" y="12"/>
                    <a:pt x="8" y="11"/>
                    <a:pt x="9" y="10"/>
                  </a:cubicBezTo>
                  <a:cubicBezTo>
                    <a:pt x="10" y="9"/>
                    <a:pt x="12" y="8"/>
                    <a:pt x="13" y="8"/>
                  </a:cubicBezTo>
                  <a:cubicBezTo>
                    <a:pt x="14" y="8"/>
                    <a:pt x="15" y="8"/>
                    <a:pt x="16" y="9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9" y="5"/>
                    <a:pt x="21" y="3"/>
                    <a:pt x="24" y="3"/>
                  </a:cubicBezTo>
                  <a:cubicBezTo>
                    <a:pt x="27" y="3"/>
                    <a:pt x="29" y="5"/>
                    <a:pt x="30" y="8"/>
                  </a:cubicBezTo>
                  <a:cubicBezTo>
                    <a:pt x="30" y="10"/>
                    <a:pt x="30" y="10"/>
                    <a:pt x="30" y="10"/>
                  </a:cubicBezTo>
                  <a:cubicBezTo>
                    <a:pt x="32" y="9"/>
                    <a:pt x="32" y="9"/>
                    <a:pt x="32" y="9"/>
                  </a:cubicBezTo>
                  <a:cubicBezTo>
                    <a:pt x="33" y="8"/>
                    <a:pt x="34" y="8"/>
                    <a:pt x="35" y="8"/>
                  </a:cubicBezTo>
                  <a:cubicBezTo>
                    <a:pt x="36" y="8"/>
                    <a:pt x="38" y="8"/>
                    <a:pt x="39" y="9"/>
                  </a:cubicBezTo>
                  <a:cubicBezTo>
                    <a:pt x="40" y="11"/>
                    <a:pt x="41" y="12"/>
                    <a:pt x="41" y="14"/>
                  </a:cubicBezTo>
                  <a:cubicBezTo>
                    <a:pt x="41" y="15"/>
                    <a:pt x="41" y="16"/>
                    <a:pt x="40" y="16"/>
                  </a:cubicBezTo>
                  <a:cubicBezTo>
                    <a:pt x="39" y="18"/>
                    <a:pt x="39" y="18"/>
                    <a:pt x="39" y="18"/>
                  </a:cubicBezTo>
                  <a:cubicBezTo>
                    <a:pt x="41" y="19"/>
                    <a:pt x="41" y="19"/>
                    <a:pt x="41" y="19"/>
                  </a:cubicBezTo>
                  <a:cubicBezTo>
                    <a:pt x="44" y="19"/>
                    <a:pt x="45" y="22"/>
                    <a:pt x="45" y="24"/>
                  </a:cubicBezTo>
                  <a:cubicBezTo>
                    <a:pt x="45" y="27"/>
                    <a:pt x="44" y="29"/>
                    <a:pt x="41" y="30"/>
                  </a:cubicBezTo>
                  <a:cubicBezTo>
                    <a:pt x="39" y="30"/>
                    <a:pt x="39" y="30"/>
                    <a:pt x="39" y="30"/>
                  </a:cubicBezTo>
                  <a:cubicBezTo>
                    <a:pt x="40" y="32"/>
                    <a:pt x="40" y="32"/>
                    <a:pt x="40" y="32"/>
                  </a:cubicBezTo>
                  <a:cubicBezTo>
                    <a:pt x="41" y="33"/>
                    <a:pt x="41" y="34"/>
                    <a:pt x="41" y="35"/>
                  </a:cubicBezTo>
                  <a:cubicBezTo>
                    <a:pt x="41" y="37"/>
                    <a:pt x="41" y="38"/>
                    <a:pt x="39" y="39"/>
                  </a:cubicBezTo>
                  <a:cubicBezTo>
                    <a:pt x="38" y="41"/>
                    <a:pt x="37" y="41"/>
                    <a:pt x="35" y="41"/>
                  </a:cubicBezTo>
                  <a:cubicBezTo>
                    <a:pt x="34" y="41"/>
                    <a:pt x="33" y="41"/>
                    <a:pt x="32" y="40"/>
                  </a:cubicBezTo>
                  <a:cubicBezTo>
                    <a:pt x="31" y="39"/>
                    <a:pt x="31" y="39"/>
                    <a:pt x="31" y="39"/>
                  </a:cubicBezTo>
                  <a:cubicBezTo>
                    <a:pt x="30" y="41"/>
                    <a:pt x="30" y="41"/>
                    <a:pt x="30" y="41"/>
                  </a:cubicBezTo>
                  <a:cubicBezTo>
                    <a:pt x="30" y="44"/>
                    <a:pt x="27" y="46"/>
                    <a:pt x="25" y="46"/>
                  </a:cubicBezTo>
                  <a:cubicBezTo>
                    <a:pt x="22" y="46"/>
                    <a:pt x="20" y="44"/>
                    <a:pt x="19" y="41"/>
                  </a:cubicBezTo>
                  <a:cubicBezTo>
                    <a:pt x="18" y="39"/>
                    <a:pt x="18" y="39"/>
                    <a:pt x="18" y="39"/>
                  </a:cubicBezTo>
                  <a:cubicBezTo>
                    <a:pt x="17" y="41"/>
                    <a:pt x="17" y="41"/>
                    <a:pt x="17" y="41"/>
                  </a:cubicBezTo>
                  <a:cubicBezTo>
                    <a:pt x="16" y="41"/>
                    <a:pt x="15" y="42"/>
                    <a:pt x="14" y="42"/>
                  </a:cubicBezTo>
                  <a:cubicBezTo>
                    <a:pt x="12" y="42"/>
                    <a:pt x="11" y="41"/>
                    <a:pt x="9" y="40"/>
                  </a:cubicBezTo>
                  <a:cubicBezTo>
                    <a:pt x="8" y="39"/>
                    <a:pt x="8" y="37"/>
                    <a:pt x="8" y="36"/>
                  </a:cubicBezTo>
                  <a:cubicBezTo>
                    <a:pt x="8" y="35"/>
                    <a:pt x="8" y="34"/>
                    <a:pt x="9" y="33"/>
                  </a:cubicBezTo>
                  <a:cubicBezTo>
                    <a:pt x="10" y="31"/>
                    <a:pt x="10" y="31"/>
                    <a:pt x="10" y="31"/>
                  </a:cubicBezTo>
                  <a:cubicBezTo>
                    <a:pt x="8" y="31"/>
                    <a:pt x="8" y="31"/>
                    <a:pt x="8" y="31"/>
                  </a:cubicBezTo>
                  <a:cubicBezTo>
                    <a:pt x="5" y="30"/>
                    <a:pt x="3" y="28"/>
                    <a:pt x="3" y="25"/>
                  </a:cubicBezTo>
                  <a:cubicBezTo>
                    <a:pt x="2" y="25"/>
                    <a:pt x="2" y="25"/>
                    <a:pt x="2" y="25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9"/>
                    <a:pt x="3" y="33"/>
                    <a:pt x="7" y="33"/>
                  </a:cubicBezTo>
                  <a:cubicBezTo>
                    <a:pt x="7" y="32"/>
                    <a:pt x="7" y="32"/>
                    <a:pt x="7" y="32"/>
                  </a:cubicBezTo>
                  <a:cubicBezTo>
                    <a:pt x="6" y="31"/>
                    <a:pt x="6" y="31"/>
                    <a:pt x="6" y="31"/>
                  </a:cubicBezTo>
                  <a:cubicBezTo>
                    <a:pt x="5" y="33"/>
                    <a:pt x="5" y="34"/>
                    <a:pt x="5" y="36"/>
                  </a:cubicBezTo>
                  <a:cubicBezTo>
                    <a:pt x="5" y="38"/>
                    <a:pt x="6" y="40"/>
                    <a:pt x="7" y="42"/>
                  </a:cubicBezTo>
                  <a:cubicBezTo>
                    <a:pt x="9" y="44"/>
                    <a:pt x="11" y="45"/>
                    <a:pt x="14" y="45"/>
                  </a:cubicBezTo>
                  <a:cubicBezTo>
                    <a:pt x="15" y="45"/>
                    <a:pt x="17" y="44"/>
                    <a:pt x="18" y="43"/>
                  </a:cubicBezTo>
                  <a:cubicBezTo>
                    <a:pt x="17" y="42"/>
                    <a:pt x="17" y="42"/>
                    <a:pt x="17" y="42"/>
                  </a:cubicBezTo>
                  <a:cubicBezTo>
                    <a:pt x="16" y="42"/>
                    <a:pt x="16" y="42"/>
                    <a:pt x="16" y="42"/>
                  </a:cubicBezTo>
                  <a:cubicBezTo>
                    <a:pt x="17" y="46"/>
                    <a:pt x="20" y="49"/>
                    <a:pt x="25" y="49"/>
                  </a:cubicBezTo>
                  <a:cubicBezTo>
                    <a:pt x="29" y="49"/>
                    <a:pt x="32" y="46"/>
                    <a:pt x="33" y="42"/>
                  </a:cubicBezTo>
                  <a:cubicBezTo>
                    <a:pt x="32" y="42"/>
                    <a:pt x="32" y="42"/>
                    <a:pt x="32" y="42"/>
                  </a:cubicBezTo>
                  <a:cubicBezTo>
                    <a:pt x="31" y="43"/>
                    <a:pt x="31" y="43"/>
                    <a:pt x="31" y="43"/>
                  </a:cubicBezTo>
                  <a:cubicBezTo>
                    <a:pt x="32" y="44"/>
                    <a:pt x="34" y="44"/>
                    <a:pt x="35" y="44"/>
                  </a:cubicBezTo>
                  <a:cubicBezTo>
                    <a:pt x="38" y="44"/>
                    <a:pt x="40" y="43"/>
                    <a:pt x="42" y="42"/>
                  </a:cubicBezTo>
                  <a:cubicBezTo>
                    <a:pt x="43" y="40"/>
                    <a:pt x="44" y="38"/>
                    <a:pt x="44" y="35"/>
                  </a:cubicBezTo>
                  <a:cubicBezTo>
                    <a:pt x="44" y="34"/>
                    <a:pt x="44" y="32"/>
                    <a:pt x="43" y="31"/>
                  </a:cubicBezTo>
                  <a:cubicBezTo>
                    <a:pt x="42" y="31"/>
                    <a:pt x="42" y="31"/>
                    <a:pt x="42" y="31"/>
                  </a:cubicBezTo>
                  <a:cubicBezTo>
                    <a:pt x="42" y="33"/>
                    <a:pt x="42" y="33"/>
                    <a:pt x="42" y="33"/>
                  </a:cubicBezTo>
                  <a:cubicBezTo>
                    <a:pt x="46" y="32"/>
                    <a:pt x="48" y="28"/>
                    <a:pt x="48" y="24"/>
                  </a:cubicBezTo>
                  <a:cubicBezTo>
                    <a:pt x="48" y="20"/>
                    <a:pt x="46" y="17"/>
                    <a:pt x="42" y="16"/>
                  </a:cubicBezTo>
                  <a:cubicBezTo>
                    <a:pt x="41" y="17"/>
                    <a:pt x="41" y="17"/>
                    <a:pt x="41" y="17"/>
                  </a:cubicBezTo>
                  <a:cubicBezTo>
                    <a:pt x="43" y="18"/>
                    <a:pt x="43" y="18"/>
                    <a:pt x="43" y="18"/>
                  </a:cubicBezTo>
                  <a:cubicBezTo>
                    <a:pt x="43" y="17"/>
                    <a:pt x="44" y="15"/>
                    <a:pt x="44" y="14"/>
                  </a:cubicBezTo>
                  <a:cubicBezTo>
                    <a:pt x="44" y="11"/>
                    <a:pt x="43" y="9"/>
                    <a:pt x="41" y="7"/>
                  </a:cubicBezTo>
                  <a:cubicBezTo>
                    <a:pt x="39" y="6"/>
                    <a:pt x="37" y="5"/>
                    <a:pt x="35" y="5"/>
                  </a:cubicBezTo>
                  <a:cubicBezTo>
                    <a:pt x="33" y="5"/>
                    <a:pt x="32" y="5"/>
                    <a:pt x="30" y="6"/>
                  </a:cubicBezTo>
                  <a:cubicBezTo>
                    <a:pt x="31" y="7"/>
                    <a:pt x="31" y="7"/>
                    <a:pt x="31" y="7"/>
                  </a:cubicBezTo>
                  <a:cubicBezTo>
                    <a:pt x="33" y="7"/>
                    <a:pt x="33" y="7"/>
                    <a:pt x="33" y="7"/>
                  </a:cubicBezTo>
                  <a:cubicBezTo>
                    <a:pt x="32" y="3"/>
                    <a:pt x="28" y="0"/>
                    <a:pt x="24" y="0"/>
                  </a:cubicBezTo>
                  <a:cubicBezTo>
                    <a:pt x="20" y="0"/>
                    <a:pt x="16" y="3"/>
                    <a:pt x="15" y="7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8" y="6"/>
                    <a:pt x="18" y="6"/>
                    <a:pt x="18" y="6"/>
                  </a:cubicBezTo>
                  <a:cubicBezTo>
                    <a:pt x="16" y="6"/>
                    <a:pt x="15" y="5"/>
                    <a:pt x="13" y="5"/>
                  </a:cubicBezTo>
                  <a:cubicBezTo>
                    <a:pt x="11" y="5"/>
                    <a:pt x="9" y="6"/>
                    <a:pt x="7" y="8"/>
                  </a:cubicBezTo>
                  <a:cubicBezTo>
                    <a:pt x="5" y="9"/>
                    <a:pt x="4" y="12"/>
                    <a:pt x="4" y="14"/>
                  </a:cubicBezTo>
                  <a:cubicBezTo>
                    <a:pt x="4" y="16"/>
                    <a:pt x="5" y="17"/>
                    <a:pt x="6" y="19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3" y="17"/>
                    <a:pt x="0" y="21"/>
                    <a:pt x="0" y="25"/>
                  </a:cubicBezTo>
                  <a:lnTo>
                    <a:pt x="2" y="25"/>
                  </a:lnTo>
                  <a:close/>
                </a:path>
              </a:pathLst>
            </a:custGeom>
            <a:solidFill>
              <a:srgbClr val="071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67" name="PA_矩形 399"/>
            <p:cNvSpPr>
              <a:spLocks noChangeArrowheads="1"/>
            </p:cNvSpPr>
            <p:nvPr>
              <p:custDataLst>
                <p:tags r:id="rId109"/>
              </p:custDataLst>
            </p:nvPr>
          </p:nvSpPr>
          <p:spPr bwMode="auto">
            <a:xfrm>
              <a:off x="11244263" y="6096000"/>
              <a:ext cx="3175" cy="14288"/>
            </a:xfrm>
            <a:prstGeom prst="rect">
              <a:avLst/>
            </a:prstGeom>
            <a:solidFill>
              <a:srgbClr val="E400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68" name="PA_任意多边形 400"/>
            <p:cNvSpPr>
              <a:spLocks/>
            </p:cNvSpPr>
            <p:nvPr>
              <p:custDataLst>
                <p:tags r:id="rId110"/>
              </p:custDataLst>
            </p:nvPr>
          </p:nvSpPr>
          <p:spPr bwMode="auto">
            <a:xfrm>
              <a:off x="11253788" y="6102350"/>
              <a:ext cx="14288" cy="12700"/>
            </a:xfrm>
            <a:custGeom>
              <a:avLst/>
              <a:gdLst>
                <a:gd name="T0" fmla="*/ 0 w 9"/>
                <a:gd name="T1" fmla="*/ 6 h 8"/>
                <a:gd name="T2" fmla="*/ 2 w 9"/>
                <a:gd name="T3" fmla="*/ 8 h 8"/>
                <a:gd name="T4" fmla="*/ 9 w 9"/>
                <a:gd name="T5" fmla="*/ 2 h 8"/>
                <a:gd name="T6" fmla="*/ 8 w 9"/>
                <a:gd name="T7" fmla="*/ 0 h 8"/>
                <a:gd name="T8" fmla="*/ 0 w 9"/>
                <a:gd name="T9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8">
                  <a:moveTo>
                    <a:pt x="0" y="6"/>
                  </a:moveTo>
                  <a:lnTo>
                    <a:pt x="2" y="8"/>
                  </a:lnTo>
                  <a:lnTo>
                    <a:pt x="9" y="2"/>
                  </a:lnTo>
                  <a:lnTo>
                    <a:pt x="8" y="0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E400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69" name="PA_矩形 401"/>
            <p:cNvSpPr>
              <a:spLocks noChangeArrowheads="1"/>
            </p:cNvSpPr>
            <p:nvPr>
              <p:custDataLst>
                <p:tags r:id="rId111"/>
              </p:custDataLst>
            </p:nvPr>
          </p:nvSpPr>
          <p:spPr bwMode="auto">
            <a:xfrm>
              <a:off x="11258550" y="6121400"/>
              <a:ext cx="17463" cy="4763"/>
            </a:xfrm>
            <a:prstGeom prst="rect">
              <a:avLst/>
            </a:prstGeom>
            <a:solidFill>
              <a:srgbClr val="E400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70" name="PA_任意多边形 402"/>
            <p:cNvSpPr>
              <a:spLocks/>
            </p:cNvSpPr>
            <p:nvPr>
              <p:custDataLst>
                <p:tags r:id="rId112"/>
              </p:custDataLst>
            </p:nvPr>
          </p:nvSpPr>
          <p:spPr bwMode="auto">
            <a:xfrm>
              <a:off x="11253788" y="6134100"/>
              <a:ext cx="12700" cy="11113"/>
            </a:xfrm>
            <a:custGeom>
              <a:avLst/>
              <a:gdLst>
                <a:gd name="T0" fmla="*/ 2 w 8"/>
                <a:gd name="T1" fmla="*/ 0 h 7"/>
                <a:gd name="T2" fmla="*/ 0 w 8"/>
                <a:gd name="T3" fmla="*/ 1 h 7"/>
                <a:gd name="T4" fmla="*/ 6 w 8"/>
                <a:gd name="T5" fmla="*/ 7 h 7"/>
                <a:gd name="T6" fmla="*/ 8 w 8"/>
                <a:gd name="T7" fmla="*/ 6 h 7"/>
                <a:gd name="T8" fmla="*/ 2 w 8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2" y="0"/>
                  </a:moveTo>
                  <a:lnTo>
                    <a:pt x="0" y="1"/>
                  </a:lnTo>
                  <a:lnTo>
                    <a:pt x="6" y="7"/>
                  </a:lnTo>
                  <a:lnTo>
                    <a:pt x="8" y="6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E400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71" name="PA_矩形 403"/>
            <p:cNvSpPr>
              <a:spLocks noChangeArrowheads="1"/>
            </p:cNvSpPr>
            <p:nvPr>
              <p:custDataLst>
                <p:tags r:id="rId113"/>
              </p:custDataLst>
            </p:nvPr>
          </p:nvSpPr>
          <p:spPr bwMode="auto">
            <a:xfrm>
              <a:off x="11242675" y="6138863"/>
              <a:ext cx="4763" cy="14288"/>
            </a:xfrm>
            <a:prstGeom prst="rect">
              <a:avLst/>
            </a:prstGeom>
            <a:solidFill>
              <a:srgbClr val="E400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72" name="PA_任意多边形 404"/>
            <p:cNvSpPr>
              <a:spLocks/>
            </p:cNvSpPr>
            <p:nvPr>
              <p:custDataLst>
                <p:tags r:id="rId114"/>
              </p:custDataLst>
            </p:nvPr>
          </p:nvSpPr>
          <p:spPr bwMode="auto">
            <a:xfrm>
              <a:off x="11223625" y="6134100"/>
              <a:ext cx="14288" cy="11113"/>
            </a:xfrm>
            <a:custGeom>
              <a:avLst/>
              <a:gdLst>
                <a:gd name="T0" fmla="*/ 9 w 9"/>
                <a:gd name="T1" fmla="*/ 1 h 7"/>
                <a:gd name="T2" fmla="*/ 6 w 9"/>
                <a:gd name="T3" fmla="*/ 0 h 7"/>
                <a:gd name="T4" fmla="*/ 0 w 9"/>
                <a:gd name="T5" fmla="*/ 6 h 7"/>
                <a:gd name="T6" fmla="*/ 1 w 9"/>
                <a:gd name="T7" fmla="*/ 7 h 7"/>
                <a:gd name="T8" fmla="*/ 9 w 9"/>
                <a:gd name="T9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7">
                  <a:moveTo>
                    <a:pt x="9" y="1"/>
                  </a:moveTo>
                  <a:lnTo>
                    <a:pt x="6" y="0"/>
                  </a:lnTo>
                  <a:lnTo>
                    <a:pt x="0" y="6"/>
                  </a:lnTo>
                  <a:lnTo>
                    <a:pt x="1" y="7"/>
                  </a:lnTo>
                  <a:lnTo>
                    <a:pt x="9" y="1"/>
                  </a:lnTo>
                  <a:close/>
                </a:path>
              </a:pathLst>
            </a:custGeom>
            <a:solidFill>
              <a:srgbClr val="E400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73" name="PA_矩形 405"/>
            <p:cNvSpPr>
              <a:spLocks noChangeArrowheads="1"/>
            </p:cNvSpPr>
            <p:nvPr>
              <p:custDataLst>
                <p:tags r:id="rId115"/>
              </p:custDataLst>
            </p:nvPr>
          </p:nvSpPr>
          <p:spPr bwMode="auto">
            <a:xfrm>
              <a:off x="11215688" y="6121400"/>
              <a:ext cx="14288" cy="4763"/>
            </a:xfrm>
            <a:prstGeom prst="rect">
              <a:avLst/>
            </a:prstGeom>
            <a:solidFill>
              <a:srgbClr val="E400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" name="PA_任意多边形 407"/>
            <p:cNvSpPr>
              <a:spLocks/>
            </p:cNvSpPr>
            <p:nvPr>
              <p:custDataLst>
                <p:tags r:id="rId116"/>
              </p:custDataLst>
            </p:nvPr>
          </p:nvSpPr>
          <p:spPr bwMode="auto">
            <a:xfrm>
              <a:off x="11223626" y="6102350"/>
              <a:ext cx="14288" cy="12700"/>
            </a:xfrm>
            <a:custGeom>
              <a:avLst/>
              <a:gdLst>
                <a:gd name="T0" fmla="*/ 7 w 9"/>
                <a:gd name="T1" fmla="*/ 8 h 8"/>
                <a:gd name="T2" fmla="*/ 9 w 9"/>
                <a:gd name="T3" fmla="*/ 6 h 8"/>
                <a:gd name="T4" fmla="*/ 1 w 9"/>
                <a:gd name="T5" fmla="*/ 0 h 8"/>
                <a:gd name="T6" fmla="*/ 0 w 9"/>
                <a:gd name="T7" fmla="*/ 2 h 8"/>
                <a:gd name="T8" fmla="*/ 7 w 9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8">
                  <a:moveTo>
                    <a:pt x="7" y="8"/>
                  </a:moveTo>
                  <a:lnTo>
                    <a:pt x="9" y="6"/>
                  </a:lnTo>
                  <a:lnTo>
                    <a:pt x="1" y="0"/>
                  </a:lnTo>
                  <a:lnTo>
                    <a:pt x="0" y="2"/>
                  </a:lnTo>
                  <a:lnTo>
                    <a:pt x="7" y="8"/>
                  </a:lnTo>
                  <a:close/>
                </a:path>
              </a:pathLst>
            </a:custGeom>
            <a:solidFill>
              <a:srgbClr val="E400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423" name="PA_矩形 1416"/>
          <p:cNvSpPr>
            <a:spLocks noChangeArrowheads="1"/>
          </p:cNvSpPr>
          <p:nvPr>
            <p:custDataLst>
              <p:tags r:id="rId4"/>
            </p:custDataLst>
          </p:nvPr>
        </p:nvSpPr>
        <p:spPr bwMode="auto">
          <a:xfrm>
            <a:off x="5502275" y="992761"/>
            <a:ext cx="1185902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lvl="0"/>
            <a:r>
              <a:rPr lang="en-US" altLang="zh-CN" sz="1300" spc="330" dirty="0">
                <a:solidFill>
                  <a:srgbClr val="EAE2C1"/>
                </a:solidFill>
                <a:latin typeface="Adobe 宋体 Std L" panose="02020300000000000000" pitchFamily="18" charset="-122"/>
                <a:ea typeface="Adobe 宋体 Std L" panose="02020300000000000000" pitchFamily="18" charset="-122"/>
              </a:rPr>
              <a:t>YOU LOGO</a:t>
            </a:r>
            <a:endParaRPr kumimoji="0" lang="zh-CN" altLang="zh-CN" sz="1800" b="0" i="0" u="none" strike="noStrike" cap="none" spc="330" normalizeH="0" dirty="0">
              <a:ln>
                <a:noFill/>
              </a:ln>
              <a:solidFill>
                <a:schemeClr val="tx1"/>
              </a:solidFill>
              <a:effectLst/>
            </a:endParaRPr>
          </a:p>
        </p:txBody>
      </p:sp>
      <p:grpSp>
        <p:nvGrpSpPr>
          <p:cNvPr id="424" name="PA_组合 423"/>
          <p:cNvGrpSpPr/>
          <p:nvPr>
            <p:custDataLst>
              <p:tags r:id="rId5"/>
            </p:custDataLst>
          </p:nvPr>
        </p:nvGrpSpPr>
        <p:grpSpPr>
          <a:xfrm>
            <a:off x="5945187" y="562548"/>
            <a:ext cx="301625" cy="301625"/>
            <a:chOff x="5945187" y="406400"/>
            <a:chExt cx="301625" cy="301625"/>
          </a:xfrm>
        </p:grpSpPr>
        <p:sp>
          <p:nvSpPr>
            <p:cNvPr id="425" name="PA_任意多边形 1407"/>
            <p:cNvSpPr>
              <a:spLocks/>
            </p:cNvSpPr>
            <p:nvPr>
              <p:custDataLst>
                <p:tags r:id="rId72"/>
              </p:custDataLst>
            </p:nvPr>
          </p:nvSpPr>
          <p:spPr bwMode="auto">
            <a:xfrm>
              <a:off x="5945187" y="406400"/>
              <a:ext cx="301625" cy="301625"/>
            </a:xfrm>
            <a:custGeom>
              <a:avLst/>
              <a:gdLst>
                <a:gd name="T0" fmla="*/ 126 w 126"/>
                <a:gd name="T1" fmla="*/ 64 h 125"/>
                <a:gd name="T2" fmla="*/ 110 w 126"/>
                <a:gd name="T3" fmla="*/ 44 h 125"/>
                <a:gd name="T4" fmla="*/ 108 w 126"/>
                <a:gd name="T5" fmla="*/ 19 h 125"/>
                <a:gd name="T6" fmla="*/ 83 w 126"/>
                <a:gd name="T7" fmla="*/ 16 h 125"/>
                <a:gd name="T8" fmla="*/ 64 w 126"/>
                <a:gd name="T9" fmla="*/ 0 h 125"/>
                <a:gd name="T10" fmla="*/ 44 w 126"/>
                <a:gd name="T11" fmla="*/ 15 h 125"/>
                <a:gd name="T12" fmla="*/ 19 w 126"/>
                <a:gd name="T13" fmla="*/ 18 h 125"/>
                <a:gd name="T14" fmla="*/ 16 w 126"/>
                <a:gd name="T15" fmla="*/ 43 h 125"/>
                <a:gd name="T16" fmla="*/ 0 w 126"/>
                <a:gd name="T17" fmla="*/ 62 h 125"/>
                <a:gd name="T18" fmla="*/ 16 w 126"/>
                <a:gd name="T19" fmla="*/ 82 h 125"/>
                <a:gd name="T20" fmla="*/ 18 w 126"/>
                <a:gd name="T21" fmla="*/ 107 h 125"/>
                <a:gd name="T22" fmla="*/ 43 w 126"/>
                <a:gd name="T23" fmla="*/ 110 h 125"/>
                <a:gd name="T24" fmla="*/ 62 w 126"/>
                <a:gd name="T25" fmla="*/ 125 h 125"/>
                <a:gd name="T26" fmla="*/ 82 w 126"/>
                <a:gd name="T27" fmla="*/ 110 h 125"/>
                <a:gd name="T28" fmla="*/ 107 w 126"/>
                <a:gd name="T29" fmla="*/ 108 h 125"/>
                <a:gd name="T30" fmla="*/ 110 w 126"/>
                <a:gd name="T31" fmla="*/ 83 h 125"/>
                <a:gd name="T32" fmla="*/ 126 w 126"/>
                <a:gd name="T33" fmla="*/ 64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6" h="125">
                  <a:moveTo>
                    <a:pt x="126" y="64"/>
                  </a:moveTo>
                  <a:cubicBezTo>
                    <a:pt x="126" y="54"/>
                    <a:pt x="119" y="46"/>
                    <a:pt x="110" y="44"/>
                  </a:cubicBezTo>
                  <a:cubicBezTo>
                    <a:pt x="115" y="36"/>
                    <a:pt x="115" y="26"/>
                    <a:pt x="108" y="19"/>
                  </a:cubicBezTo>
                  <a:cubicBezTo>
                    <a:pt x="101" y="13"/>
                    <a:pt x="91" y="12"/>
                    <a:pt x="83" y="16"/>
                  </a:cubicBezTo>
                  <a:cubicBezTo>
                    <a:pt x="81" y="7"/>
                    <a:pt x="73" y="0"/>
                    <a:pt x="64" y="0"/>
                  </a:cubicBezTo>
                  <a:cubicBezTo>
                    <a:pt x="54" y="0"/>
                    <a:pt x="47" y="7"/>
                    <a:pt x="44" y="15"/>
                  </a:cubicBezTo>
                  <a:cubicBezTo>
                    <a:pt x="37" y="10"/>
                    <a:pt x="26" y="11"/>
                    <a:pt x="19" y="18"/>
                  </a:cubicBezTo>
                  <a:cubicBezTo>
                    <a:pt x="13" y="25"/>
                    <a:pt x="12" y="35"/>
                    <a:pt x="16" y="43"/>
                  </a:cubicBezTo>
                  <a:cubicBezTo>
                    <a:pt x="7" y="45"/>
                    <a:pt x="0" y="53"/>
                    <a:pt x="0" y="62"/>
                  </a:cubicBezTo>
                  <a:cubicBezTo>
                    <a:pt x="0" y="72"/>
                    <a:pt x="7" y="79"/>
                    <a:pt x="16" y="82"/>
                  </a:cubicBezTo>
                  <a:cubicBezTo>
                    <a:pt x="11" y="89"/>
                    <a:pt x="11" y="100"/>
                    <a:pt x="18" y="107"/>
                  </a:cubicBezTo>
                  <a:cubicBezTo>
                    <a:pt x="25" y="113"/>
                    <a:pt x="35" y="114"/>
                    <a:pt x="43" y="110"/>
                  </a:cubicBezTo>
                  <a:cubicBezTo>
                    <a:pt x="45" y="119"/>
                    <a:pt x="53" y="125"/>
                    <a:pt x="62" y="125"/>
                  </a:cubicBezTo>
                  <a:cubicBezTo>
                    <a:pt x="72" y="125"/>
                    <a:pt x="79" y="119"/>
                    <a:pt x="82" y="110"/>
                  </a:cubicBezTo>
                  <a:cubicBezTo>
                    <a:pt x="89" y="115"/>
                    <a:pt x="100" y="114"/>
                    <a:pt x="107" y="108"/>
                  </a:cubicBezTo>
                  <a:cubicBezTo>
                    <a:pt x="113" y="101"/>
                    <a:pt x="114" y="91"/>
                    <a:pt x="110" y="83"/>
                  </a:cubicBezTo>
                  <a:cubicBezTo>
                    <a:pt x="119" y="81"/>
                    <a:pt x="126" y="73"/>
                    <a:pt x="126" y="64"/>
                  </a:cubicBezTo>
                  <a:close/>
                </a:path>
              </a:pathLst>
            </a:custGeom>
            <a:solidFill>
              <a:srgbClr val="EAE2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6" name="PA_矩形 1408"/>
            <p:cNvSpPr>
              <a:spLocks noChangeArrowheads="1"/>
            </p:cNvSpPr>
            <p:nvPr>
              <p:custDataLst>
                <p:tags r:id="rId73"/>
              </p:custDataLst>
            </p:nvPr>
          </p:nvSpPr>
          <p:spPr bwMode="auto">
            <a:xfrm>
              <a:off x="6091237" y="479425"/>
              <a:ext cx="9525" cy="42863"/>
            </a:xfrm>
            <a:prstGeom prst="rect">
              <a:avLst/>
            </a:prstGeom>
            <a:solidFill>
              <a:srgbClr val="E834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7" name="PA_任意多边形 1409"/>
            <p:cNvSpPr>
              <a:spLocks/>
            </p:cNvSpPr>
            <p:nvPr>
              <p:custDataLst>
                <p:tags r:id="rId74"/>
              </p:custDataLst>
            </p:nvPr>
          </p:nvSpPr>
          <p:spPr bwMode="auto">
            <a:xfrm>
              <a:off x="6034087" y="498475"/>
              <a:ext cx="38100" cy="38100"/>
            </a:xfrm>
            <a:custGeom>
              <a:avLst/>
              <a:gdLst>
                <a:gd name="T0" fmla="*/ 24 w 24"/>
                <a:gd name="T1" fmla="*/ 19 h 24"/>
                <a:gd name="T2" fmla="*/ 19 w 24"/>
                <a:gd name="T3" fmla="*/ 24 h 24"/>
                <a:gd name="T4" fmla="*/ 0 w 24"/>
                <a:gd name="T5" fmla="*/ 4 h 24"/>
                <a:gd name="T6" fmla="*/ 4 w 24"/>
                <a:gd name="T7" fmla="*/ 0 h 24"/>
                <a:gd name="T8" fmla="*/ 24 w 24"/>
                <a:gd name="T9" fmla="*/ 19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24">
                  <a:moveTo>
                    <a:pt x="24" y="19"/>
                  </a:moveTo>
                  <a:lnTo>
                    <a:pt x="19" y="24"/>
                  </a:lnTo>
                  <a:lnTo>
                    <a:pt x="0" y="4"/>
                  </a:lnTo>
                  <a:lnTo>
                    <a:pt x="4" y="0"/>
                  </a:lnTo>
                  <a:lnTo>
                    <a:pt x="24" y="19"/>
                  </a:lnTo>
                  <a:close/>
                </a:path>
              </a:pathLst>
            </a:custGeom>
            <a:solidFill>
              <a:srgbClr val="E834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8" name="PA_矩形 1410"/>
            <p:cNvSpPr>
              <a:spLocks noChangeArrowheads="1"/>
            </p:cNvSpPr>
            <p:nvPr>
              <p:custDataLst>
                <p:tags r:id="rId75"/>
              </p:custDataLst>
            </p:nvPr>
          </p:nvSpPr>
          <p:spPr bwMode="auto">
            <a:xfrm>
              <a:off x="6013450" y="555625"/>
              <a:ext cx="44450" cy="9525"/>
            </a:xfrm>
            <a:prstGeom prst="rect">
              <a:avLst/>
            </a:prstGeom>
            <a:solidFill>
              <a:srgbClr val="E834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9" name="PA_任意多边形 1411"/>
            <p:cNvSpPr>
              <a:spLocks/>
            </p:cNvSpPr>
            <p:nvPr>
              <p:custDataLst>
                <p:tags r:id="rId76"/>
              </p:custDataLst>
            </p:nvPr>
          </p:nvSpPr>
          <p:spPr bwMode="auto">
            <a:xfrm>
              <a:off x="6035675" y="584200"/>
              <a:ext cx="36513" cy="39688"/>
            </a:xfrm>
            <a:custGeom>
              <a:avLst/>
              <a:gdLst>
                <a:gd name="T0" fmla="*/ 18 w 23"/>
                <a:gd name="T1" fmla="*/ 0 h 25"/>
                <a:gd name="T2" fmla="*/ 23 w 23"/>
                <a:gd name="T3" fmla="*/ 5 h 25"/>
                <a:gd name="T4" fmla="*/ 3 w 23"/>
                <a:gd name="T5" fmla="*/ 25 h 25"/>
                <a:gd name="T6" fmla="*/ 0 w 23"/>
                <a:gd name="T7" fmla="*/ 20 h 25"/>
                <a:gd name="T8" fmla="*/ 18 w 23"/>
                <a:gd name="T9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25">
                  <a:moveTo>
                    <a:pt x="18" y="0"/>
                  </a:moveTo>
                  <a:lnTo>
                    <a:pt x="23" y="5"/>
                  </a:lnTo>
                  <a:lnTo>
                    <a:pt x="3" y="25"/>
                  </a:lnTo>
                  <a:lnTo>
                    <a:pt x="0" y="20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E834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0" name="PA_矩形 1412"/>
            <p:cNvSpPr>
              <a:spLocks noChangeArrowheads="1"/>
            </p:cNvSpPr>
            <p:nvPr>
              <p:custDataLst>
                <p:tags r:id="rId77"/>
              </p:custDataLst>
            </p:nvPr>
          </p:nvSpPr>
          <p:spPr bwMode="auto">
            <a:xfrm>
              <a:off x="6091237" y="598488"/>
              <a:ext cx="9525" cy="44450"/>
            </a:xfrm>
            <a:prstGeom prst="rect">
              <a:avLst/>
            </a:prstGeom>
            <a:solidFill>
              <a:srgbClr val="E834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1" name="PA_任意多边形 1413"/>
            <p:cNvSpPr>
              <a:spLocks/>
            </p:cNvSpPr>
            <p:nvPr>
              <p:custDataLst>
                <p:tags r:id="rId78"/>
              </p:custDataLst>
            </p:nvPr>
          </p:nvSpPr>
          <p:spPr bwMode="auto">
            <a:xfrm>
              <a:off x="6119812" y="584200"/>
              <a:ext cx="38100" cy="36513"/>
            </a:xfrm>
            <a:custGeom>
              <a:avLst/>
              <a:gdLst>
                <a:gd name="T0" fmla="*/ 0 w 24"/>
                <a:gd name="T1" fmla="*/ 5 h 23"/>
                <a:gd name="T2" fmla="*/ 5 w 24"/>
                <a:gd name="T3" fmla="*/ 0 h 23"/>
                <a:gd name="T4" fmla="*/ 24 w 24"/>
                <a:gd name="T5" fmla="*/ 20 h 23"/>
                <a:gd name="T6" fmla="*/ 20 w 24"/>
                <a:gd name="T7" fmla="*/ 23 h 23"/>
                <a:gd name="T8" fmla="*/ 0 w 24"/>
                <a:gd name="T9" fmla="*/ 5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23">
                  <a:moveTo>
                    <a:pt x="0" y="5"/>
                  </a:moveTo>
                  <a:lnTo>
                    <a:pt x="5" y="0"/>
                  </a:lnTo>
                  <a:lnTo>
                    <a:pt x="24" y="20"/>
                  </a:lnTo>
                  <a:lnTo>
                    <a:pt x="20" y="23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E834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2" name="PA_矩形 1414"/>
            <p:cNvSpPr>
              <a:spLocks noChangeArrowheads="1"/>
            </p:cNvSpPr>
            <p:nvPr>
              <p:custDataLst>
                <p:tags r:id="rId79"/>
              </p:custDataLst>
            </p:nvPr>
          </p:nvSpPr>
          <p:spPr bwMode="auto">
            <a:xfrm>
              <a:off x="6134100" y="555625"/>
              <a:ext cx="42863" cy="9525"/>
            </a:xfrm>
            <a:prstGeom prst="rect">
              <a:avLst/>
            </a:prstGeom>
            <a:solidFill>
              <a:srgbClr val="E834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3" name="PA_任意多边形 1415"/>
            <p:cNvSpPr>
              <a:spLocks/>
            </p:cNvSpPr>
            <p:nvPr>
              <p:custDataLst>
                <p:tags r:id="rId80"/>
              </p:custDataLst>
            </p:nvPr>
          </p:nvSpPr>
          <p:spPr bwMode="auto">
            <a:xfrm>
              <a:off x="6119812" y="498475"/>
              <a:ext cx="38100" cy="38100"/>
            </a:xfrm>
            <a:custGeom>
              <a:avLst/>
              <a:gdLst>
                <a:gd name="T0" fmla="*/ 5 w 24"/>
                <a:gd name="T1" fmla="*/ 24 h 24"/>
                <a:gd name="T2" fmla="*/ 0 w 24"/>
                <a:gd name="T3" fmla="*/ 19 h 24"/>
                <a:gd name="T4" fmla="*/ 20 w 24"/>
                <a:gd name="T5" fmla="*/ 0 h 24"/>
                <a:gd name="T6" fmla="*/ 24 w 24"/>
                <a:gd name="T7" fmla="*/ 4 h 24"/>
                <a:gd name="T8" fmla="*/ 5 w 24"/>
                <a:gd name="T9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24">
                  <a:moveTo>
                    <a:pt x="5" y="24"/>
                  </a:moveTo>
                  <a:lnTo>
                    <a:pt x="0" y="19"/>
                  </a:lnTo>
                  <a:lnTo>
                    <a:pt x="20" y="0"/>
                  </a:lnTo>
                  <a:lnTo>
                    <a:pt x="24" y="4"/>
                  </a:lnTo>
                  <a:lnTo>
                    <a:pt x="5" y="24"/>
                  </a:lnTo>
                  <a:close/>
                </a:path>
              </a:pathLst>
            </a:custGeom>
            <a:solidFill>
              <a:srgbClr val="E834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495" name="PA_标题 1"/>
          <p:cNvSpPr txBox="1">
            <a:spLocks/>
          </p:cNvSpPr>
          <p:nvPr>
            <p:custDataLst>
              <p:tags r:id="rId6"/>
            </p:custDataLst>
          </p:nvPr>
        </p:nvSpPr>
        <p:spPr>
          <a:xfrm>
            <a:off x="2223293" y="2384263"/>
            <a:ext cx="7750175" cy="1350483"/>
          </a:xfrm>
          <a:prstGeom prst="rect">
            <a:avLst/>
          </a:prstGeom>
        </p:spPr>
        <p:txBody>
          <a:bodyPr vert="horz" lIns="91440" tIns="45720" rIns="91440" bIns="45720" rtlCol="0" anchor="b">
            <a:no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zh-CN" altLang="en-US" sz="9600" spc="600" dirty="0">
                <a:solidFill>
                  <a:srgbClr val="EAE2C1"/>
                </a:solidFill>
                <a:latin typeface="方正清刻本悦宋简体" panose="02000000000000000000" pitchFamily="2" charset="-122"/>
                <a:ea typeface="方正清刻本悦宋简体" panose="02000000000000000000" pitchFamily="2" charset="-122"/>
              </a:rPr>
              <a:t>谢谢观看</a:t>
            </a:r>
          </a:p>
        </p:txBody>
      </p:sp>
      <p:sp>
        <p:nvSpPr>
          <p:cNvPr id="496" name="PA_任意多边形 228"/>
          <p:cNvSpPr>
            <a:spLocks/>
          </p:cNvSpPr>
          <p:nvPr>
            <p:custDataLst>
              <p:tags r:id="rId7"/>
            </p:custDataLst>
          </p:nvPr>
        </p:nvSpPr>
        <p:spPr bwMode="auto">
          <a:xfrm>
            <a:off x="2982913" y="3692438"/>
            <a:ext cx="388938" cy="239713"/>
          </a:xfrm>
          <a:custGeom>
            <a:avLst/>
            <a:gdLst>
              <a:gd name="T0" fmla="*/ 66 w 163"/>
              <a:gd name="T1" fmla="*/ 10 h 101"/>
              <a:gd name="T2" fmla="*/ 66 w 163"/>
              <a:gd name="T3" fmla="*/ 28 h 101"/>
              <a:gd name="T4" fmla="*/ 68 w 163"/>
              <a:gd name="T5" fmla="*/ 22 h 101"/>
              <a:gd name="T6" fmla="*/ 46 w 163"/>
              <a:gd name="T7" fmla="*/ 28 h 101"/>
              <a:gd name="T8" fmla="*/ 22 w 163"/>
              <a:gd name="T9" fmla="*/ 66 h 101"/>
              <a:gd name="T10" fmla="*/ 55 w 163"/>
              <a:gd name="T11" fmla="*/ 67 h 101"/>
              <a:gd name="T12" fmla="*/ 46 w 163"/>
              <a:gd name="T13" fmla="*/ 56 h 101"/>
              <a:gd name="T14" fmla="*/ 57 w 163"/>
              <a:gd name="T15" fmla="*/ 68 h 101"/>
              <a:gd name="T16" fmla="*/ 5 w 163"/>
              <a:gd name="T17" fmla="*/ 10 h 101"/>
              <a:gd name="T18" fmla="*/ 31 w 163"/>
              <a:gd name="T19" fmla="*/ 85 h 101"/>
              <a:gd name="T20" fmla="*/ 65 w 163"/>
              <a:gd name="T21" fmla="*/ 47 h 101"/>
              <a:gd name="T22" fmla="*/ 99 w 163"/>
              <a:gd name="T23" fmla="*/ 42 h 101"/>
              <a:gd name="T24" fmla="*/ 109 w 163"/>
              <a:gd name="T25" fmla="*/ 69 h 101"/>
              <a:gd name="T26" fmla="*/ 97 w 163"/>
              <a:gd name="T27" fmla="*/ 77 h 101"/>
              <a:gd name="T28" fmla="*/ 30 w 163"/>
              <a:gd name="T29" fmla="*/ 93 h 101"/>
              <a:gd name="T30" fmla="*/ 95 w 163"/>
              <a:gd name="T31" fmla="*/ 74 h 101"/>
              <a:gd name="T32" fmla="*/ 110 w 163"/>
              <a:gd name="T33" fmla="*/ 56 h 101"/>
              <a:gd name="T34" fmla="*/ 115 w 163"/>
              <a:gd name="T35" fmla="*/ 67 h 101"/>
              <a:gd name="T36" fmla="*/ 99 w 163"/>
              <a:gd name="T37" fmla="*/ 44 h 101"/>
              <a:gd name="T38" fmla="*/ 64 w 163"/>
              <a:gd name="T39" fmla="*/ 66 h 101"/>
              <a:gd name="T40" fmla="*/ 70 w 163"/>
              <a:gd name="T41" fmla="*/ 61 h 101"/>
              <a:gd name="T42" fmla="*/ 42 w 163"/>
              <a:gd name="T43" fmla="*/ 90 h 101"/>
              <a:gd name="T44" fmla="*/ 4 w 163"/>
              <a:gd name="T45" fmla="*/ 33 h 101"/>
              <a:gd name="T46" fmla="*/ 8 w 163"/>
              <a:gd name="T47" fmla="*/ 82 h 101"/>
              <a:gd name="T48" fmla="*/ 53 w 163"/>
              <a:gd name="T49" fmla="*/ 101 h 101"/>
              <a:gd name="T50" fmla="*/ 131 w 163"/>
              <a:gd name="T51" fmla="*/ 51 h 101"/>
              <a:gd name="T52" fmla="*/ 144 w 163"/>
              <a:gd name="T53" fmla="*/ 46 h 101"/>
              <a:gd name="T54" fmla="*/ 134 w 163"/>
              <a:gd name="T55" fmla="*/ 49 h 101"/>
              <a:gd name="T56" fmla="*/ 157 w 163"/>
              <a:gd name="T57" fmla="*/ 57 h 101"/>
              <a:gd name="T58" fmla="*/ 159 w 163"/>
              <a:gd name="T59" fmla="*/ 24 h 101"/>
              <a:gd name="T60" fmla="*/ 125 w 163"/>
              <a:gd name="T61" fmla="*/ 12 h 101"/>
              <a:gd name="T62" fmla="*/ 106 w 163"/>
              <a:gd name="T63" fmla="*/ 23 h 101"/>
              <a:gd name="T64" fmla="*/ 116 w 163"/>
              <a:gd name="T65" fmla="*/ 17 h 101"/>
              <a:gd name="T66" fmla="*/ 120 w 163"/>
              <a:gd name="T67" fmla="*/ 9 h 101"/>
              <a:gd name="T68" fmla="*/ 95 w 163"/>
              <a:gd name="T69" fmla="*/ 7 h 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63" h="101">
                <a:moveTo>
                  <a:pt x="83" y="0"/>
                </a:moveTo>
                <a:cubicBezTo>
                  <a:pt x="71" y="0"/>
                  <a:pt x="71" y="8"/>
                  <a:pt x="66" y="10"/>
                </a:cubicBezTo>
                <a:cubicBezTo>
                  <a:pt x="61" y="12"/>
                  <a:pt x="55" y="10"/>
                  <a:pt x="51" y="14"/>
                </a:cubicBezTo>
                <a:cubicBezTo>
                  <a:pt x="38" y="26"/>
                  <a:pt x="62" y="38"/>
                  <a:pt x="66" y="28"/>
                </a:cubicBezTo>
                <a:cubicBezTo>
                  <a:pt x="69" y="20"/>
                  <a:pt x="59" y="24"/>
                  <a:pt x="60" y="23"/>
                </a:cubicBezTo>
                <a:cubicBezTo>
                  <a:pt x="62" y="21"/>
                  <a:pt x="66" y="19"/>
                  <a:pt x="68" y="22"/>
                </a:cubicBezTo>
                <a:cubicBezTo>
                  <a:pt x="70" y="26"/>
                  <a:pt x="69" y="31"/>
                  <a:pt x="66" y="32"/>
                </a:cubicBezTo>
                <a:cubicBezTo>
                  <a:pt x="56" y="38"/>
                  <a:pt x="50" y="30"/>
                  <a:pt x="46" y="28"/>
                </a:cubicBezTo>
                <a:cubicBezTo>
                  <a:pt x="40" y="26"/>
                  <a:pt x="30" y="33"/>
                  <a:pt x="27" y="35"/>
                </a:cubicBezTo>
                <a:cubicBezTo>
                  <a:pt x="17" y="45"/>
                  <a:pt x="20" y="60"/>
                  <a:pt x="22" y="66"/>
                </a:cubicBezTo>
                <a:cubicBezTo>
                  <a:pt x="26" y="73"/>
                  <a:pt x="34" y="77"/>
                  <a:pt x="42" y="76"/>
                </a:cubicBezTo>
                <a:cubicBezTo>
                  <a:pt x="47" y="76"/>
                  <a:pt x="54" y="72"/>
                  <a:pt x="55" y="67"/>
                </a:cubicBezTo>
                <a:cubicBezTo>
                  <a:pt x="59" y="54"/>
                  <a:pt x="42" y="54"/>
                  <a:pt x="49" y="63"/>
                </a:cubicBezTo>
                <a:cubicBezTo>
                  <a:pt x="45" y="62"/>
                  <a:pt x="44" y="57"/>
                  <a:pt x="46" y="56"/>
                </a:cubicBezTo>
                <a:cubicBezTo>
                  <a:pt x="49" y="54"/>
                  <a:pt x="53" y="54"/>
                  <a:pt x="55" y="56"/>
                </a:cubicBezTo>
                <a:cubicBezTo>
                  <a:pt x="57" y="58"/>
                  <a:pt x="58" y="64"/>
                  <a:pt x="57" y="68"/>
                </a:cubicBezTo>
                <a:cubicBezTo>
                  <a:pt x="56" y="76"/>
                  <a:pt x="44" y="81"/>
                  <a:pt x="34" y="79"/>
                </a:cubicBezTo>
                <a:cubicBezTo>
                  <a:pt x="6" y="72"/>
                  <a:pt x="17" y="33"/>
                  <a:pt x="5" y="10"/>
                </a:cubicBezTo>
                <a:cubicBezTo>
                  <a:pt x="4" y="10"/>
                  <a:pt x="6" y="30"/>
                  <a:pt x="6" y="40"/>
                </a:cubicBezTo>
                <a:cubicBezTo>
                  <a:pt x="8" y="61"/>
                  <a:pt x="9" y="79"/>
                  <a:pt x="31" y="85"/>
                </a:cubicBezTo>
                <a:cubicBezTo>
                  <a:pt x="48" y="90"/>
                  <a:pt x="62" y="87"/>
                  <a:pt x="76" y="75"/>
                </a:cubicBezTo>
                <a:cubicBezTo>
                  <a:pt x="59" y="77"/>
                  <a:pt x="55" y="56"/>
                  <a:pt x="65" y="47"/>
                </a:cubicBezTo>
                <a:cubicBezTo>
                  <a:pt x="69" y="44"/>
                  <a:pt x="75" y="42"/>
                  <a:pt x="78" y="44"/>
                </a:cubicBezTo>
                <a:cubicBezTo>
                  <a:pt x="83" y="38"/>
                  <a:pt x="95" y="36"/>
                  <a:pt x="99" y="42"/>
                </a:cubicBezTo>
                <a:cubicBezTo>
                  <a:pt x="102" y="40"/>
                  <a:pt x="111" y="41"/>
                  <a:pt x="114" y="43"/>
                </a:cubicBezTo>
                <a:cubicBezTo>
                  <a:pt x="124" y="50"/>
                  <a:pt x="125" y="74"/>
                  <a:pt x="109" y="69"/>
                </a:cubicBezTo>
                <a:cubicBezTo>
                  <a:pt x="104" y="67"/>
                  <a:pt x="104" y="65"/>
                  <a:pt x="103" y="62"/>
                </a:cubicBezTo>
                <a:cubicBezTo>
                  <a:pt x="101" y="69"/>
                  <a:pt x="98" y="74"/>
                  <a:pt x="97" y="77"/>
                </a:cubicBezTo>
                <a:cubicBezTo>
                  <a:pt x="93" y="83"/>
                  <a:pt x="88" y="87"/>
                  <a:pt x="81" y="90"/>
                </a:cubicBezTo>
                <a:cubicBezTo>
                  <a:pt x="67" y="95"/>
                  <a:pt x="41" y="99"/>
                  <a:pt x="30" y="93"/>
                </a:cubicBezTo>
                <a:cubicBezTo>
                  <a:pt x="45" y="94"/>
                  <a:pt x="64" y="94"/>
                  <a:pt x="80" y="87"/>
                </a:cubicBezTo>
                <a:cubicBezTo>
                  <a:pt x="87" y="85"/>
                  <a:pt x="93" y="77"/>
                  <a:pt x="95" y="74"/>
                </a:cubicBezTo>
                <a:cubicBezTo>
                  <a:pt x="96" y="72"/>
                  <a:pt x="98" y="66"/>
                  <a:pt x="99" y="63"/>
                </a:cubicBezTo>
                <a:cubicBezTo>
                  <a:pt x="101" y="57"/>
                  <a:pt x="105" y="56"/>
                  <a:pt x="110" y="56"/>
                </a:cubicBezTo>
                <a:cubicBezTo>
                  <a:pt x="106" y="58"/>
                  <a:pt x="104" y="61"/>
                  <a:pt x="107" y="65"/>
                </a:cubicBezTo>
                <a:cubicBezTo>
                  <a:pt x="109" y="67"/>
                  <a:pt x="112" y="69"/>
                  <a:pt x="115" y="67"/>
                </a:cubicBezTo>
                <a:cubicBezTo>
                  <a:pt x="121" y="64"/>
                  <a:pt x="119" y="56"/>
                  <a:pt x="117" y="51"/>
                </a:cubicBezTo>
                <a:cubicBezTo>
                  <a:pt x="113" y="43"/>
                  <a:pt x="104" y="42"/>
                  <a:pt x="99" y="44"/>
                </a:cubicBezTo>
                <a:cubicBezTo>
                  <a:pt x="93" y="39"/>
                  <a:pt x="85" y="41"/>
                  <a:pt x="80" y="46"/>
                </a:cubicBezTo>
                <a:cubicBezTo>
                  <a:pt x="68" y="45"/>
                  <a:pt x="59" y="53"/>
                  <a:pt x="64" y="66"/>
                </a:cubicBezTo>
                <a:cubicBezTo>
                  <a:pt x="68" y="75"/>
                  <a:pt x="80" y="74"/>
                  <a:pt x="78" y="64"/>
                </a:cubicBezTo>
                <a:cubicBezTo>
                  <a:pt x="77" y="63"/>
                  <a:pt x="74" y="61"/>
                  <a:pt x="70" y="61"/>
                </a:cubicBezTo>
                <a:cubicBezTo>
                  <a:pt x="84" y="56"/>
                  <a:pt x="83" y="71"/>
                  <a:pt x="77" y="77"/>
                </a:cubicBezTo>
                <a:cubicBezTo>
                  <a:pt x="70" y="85"/>
                  <a:pt x="56" y="91"/>
                  <a:pt x="42" y="90"/>
                </a:cubicBezTo>
                <a:cubicBezTo>
                  <a:pt x="35" y="90"/>
                  <a:pt x="28" y="88"/>
                  <a:pt x="21" y="84"/>
                </a:cubicBezTo>
                <a:cubicBezTo>
                  <a:pt x="5" y="75"/>
                  <a:pt x="4" y="60"/>
                  <a:pt x="4" y="33"/>
                </a:cubicBezTo>
                <a:cubicBezTo>
                  <a:pt x="3" y="35"/>
                  <a:pt x="1" y="47"/>
                  <a:pt x="1" y="50"/>
                </a:cubicBezTo>
                <a:cubicBezTo>
                  <a:pt x="1" y="56"/>
                  <a:pt x="0" y="70"/>
                  <a:pt x="8" y="82"/>
                </a:cubicBezTo>
                <a:cubicBezTo>
                  <a:pt x="12" y="89"/>
                  <a:pt x="19" y="93"/>
                  <a:pt x="27" y="97"/>
                </a:cubicBezTo>
                <a:cubicBezTo>
                  <a:pt x="31" y="99"/>
                  <a:pt x="41" y="101"/>
                  <a:pt x="53" y="101"/>
                </a:cubicBezTo>
                <a:cubicBezTo>
                  <a:pt x="78" y="101"/>
                  <a:pt x="99" y="93"/>
                  <a:pt x="115" y="79"/>
                </a:cubicBezTo>
                <a:cubicBezTo>
                  <a:pt x="123" y="72"/>
                  <a:pt x="131" y="62"/>
                  <a:pt x="131" y="51"/>
                </a:cubicBezTo>
                <a:cubicBezTo>
                  <a:pt x="131" y="47"/>
                  <a:pt x="134" y="43"/>
                  <a:pt x="138" y="43"/>
                </a:cubicBezTo>
                <a:cubicBezTo>
                  <a:pt x="140" y="43"/>
                  <a:pt x="143" y="44"/>
                  <a:pt x="144" y="46"/>
                </a:cubicBezTo>
                <a:cubicBezTo>
                  <a:pt x="146" y="50"/>
                  <a:pt x="144" y="53"/>
                  <a:pt x="144" y="53"/>
                </a:cubicBezTo>
                <a:cubicBezTo>
                  <a:pt x="142" y="46"/>
                  <a:pt x="138" y="45"/>
                  <a:pt x="134" y="49"/>
                </a:cubicBezTo>
                <a:cubicBezTo>
                  <a:pt x="133" y="53"/>
                  <a:pt x="134" y="58"/>
                  <a:pt x="134" y="58"/>
                </a:cubicBezTo>
                <a:cubicBezTo>
                  <a:pt x="139" y="66"/>
                  <a:pt x="151" y="65"/>
                  <a:pt x="157" y="57"/>
                </a:cubicBezTo>
                <a:cubicBezTo>
                  <a:pt x="163" y="50"/>
                  <a:pt x="160" y="42"/>
                  <a:pt x="156" y="39"/>
                </a:cubicBezTo>
                <a:cubicBezTo>
                  <a:pt x="159" y="36"/>
                  <a:pt x="161" y="30"/>
                  <a:pt x="159" y="24"/>
                </a:cubicBezTo>
                <a:cubicBezTo>
                  <a:pt x="157" y="21"/>
                  <a:pt x="151" y="18"/>
                  <a:pt x="146" y="18"/>
                </a:cubicBezTo>
                <a:cubicBezTo>
                  <a:pt x="141" y="8"/>
                  <a:pt x="131" y="9"/>
                  <a:pt x="125" y="12"/>
                </a:cubicBezTo>
                <a:cubicBezTo>
                  <a:pt x="128" y="22"/>
                  <a:pt x="127" y="30"/>
                  <a:pt x="118" y="31"/>
                </a:cubicBezTo>
                <a:cubicBezTo>
                  <a:pt x="111" y="32"/>
                  <a:pt x="107" y="29"/>
                  <a:pt x="106" y="23"/>
                </a:cubicBezTo>
                <a:cubicBezTo>
                  <a:pt x="105" y="18"/>
                  <a:pt x="109" y="15"/>
                  <a:pt x="112" y="14"/>
                </a:cubicBezTo>
                <a:cubicBezTo>
                  <a:pt x="114" y="14"/>
                  <a:pt x="116" y="16"/>
                  <a:pt x="116" y="17"/>
                </a:cubicBezTo>
                <a:cubicBezTo>
                  <a:pt x="107" y="15"/>
                  <a:pt x="105" y="25"/>
                  <a:pt x="113" y="28"/>
                </a:cubicBezTo>
                <a:cubicBezTo>
                  <a:pt x="123" y="33"/>
                  <a:pt x="127" y="18"/>
                  <a:pt x="120" y="9"/>
                </a:cubicBezTo>
                <a:cubicBezTo>
                  <a:pt x="118" y="7"/>
                  <a:pt x="114" y="5"/>
                  <a:pt x="111" y="5"/>
                </a:cubicBezTo>
                <a:cubicBezTo>
                  <a:pt x="107" y="4"/>
                  <a:pt x="101" y="4"/>
                  <a:pt x="95" y="7"/>
                </a:cubicBezTo>
                <a:cubicBezTo>
                  <a:pt x="92" y="4"/>
                  <a:pt x="88" y="0"/>
                  <a:pt x="83" y="0"/>
                </a:cubicBezTo>
                <a:close/>
              </a:path>
            </a:pathLst>
          </a:custGeom>
          <a:solidFill>
            <a:srgbClr val="BBE4F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97" name="PA_任意多边形 229"/>
          <p:cNvSpPr>
            <a:spLocks/>
          </p:cNvSpPr>
          <p:nvPr>
            <p:custDataLst>
              <p:tags r:id="rId8"/>
            </p:custDataLst>
          </p:nvPr>
        </p:nvSpPr>
        <p:spPr bwMode="auto">
          <a:xfrm>
            <a:off x="2587625" y="3946438"/>
            <a:ext cx="228600" cy="125413"/>
          </a:xfrm>
          <a:custGeom>
            <a:avLst/>
            <a:gdLst>
              <a:gd name="T0" fmla="*/ 76 w 96"/>
              <a:gd name="T1" fmla="*/ 40 h 52"/>
              <a:gd name="T2" fmla="*/ 90 w 96"/>
              <a:gd name="T3" fmla="*/ 34 h 52"/>
              <a:gd name="T4" fmla="*/ 79 w 96"/>
              <a:gd name="T5" fmla="*/ 51 h 52"/>
              <a:gd name="T6" fmla="*/ 54 w 96"/>
              <a:gd name="T7" fmla="*/ 39 h 52"/>
              <a:gd name="T8" fmla="*/ 0 w 96"/>
              <a:gd name="T9" fmla="*/ 1 h 52"/>
              <a:gd name="T10" fmla="*/ 60 w 96"/>
              <a:gd name="T11" fmla="*/ 19 h 52"/>
              <a:gd name="T12" fmla="*/ 74 w 96"/>
              <a:gd name="T13" fmla="*/ 29 h 52"/>
              <a:gd name="T14" fmla="*/ 82 w 96"/>
              <a:gd name="T15" fmla="*/ 20 h 52"/>
              <a:gd name="T16" fmla="*/ 71 w 96"/>
              <a:gd name="T17" fmla="*/ 14 h 52"/>
              <a:gd name="T18" fmla="*/ 78 w 96"/>
              <a:gd name="T19" fmla="*/ 19 h 52"/>
              <a:gd name="T20" fmla="*/ 70 w 96"/>
              <a:gd name="T21" fmla="*/ 25 h 52"/>
              <a:gd name="T22" fmla="*/ 63 w 96"/>
              <a:gd name="T23" fmla="*/ 11 h 52"/>
              <a:gd name="T24" fmla="*/ 76 w 96"/>
              <a:gd name="T25" fmla="*/ 6 h 52"/>
              <a:gd name="T26" fmla="*/ 91 w 96"/>
              <a:gd name="T27" fmla="*/ 21 h 52"/>
              <a:gd name="T28" fmla="*/ 76 w 96"/>
              <a:gd name="T29" fmla="*/ 40 h 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96" h="52">
                <a:moveTo>
                  <a:pt x="76" y="40"/>
                </a:moveTo>
                <a:cubicBezTo>
                  <a:pt x="83" y="44"/>
                  <a:pt x="88" y="39"/>
                  <a:pt x="90" y="34"/>
                </a:cubicBezTo>
                <a:cubicBezTo>
                  <a:pt x="96" y="40"/>
                  <a:pt x="87" y="50"/>
                  <a:pt x="79" y="51"/>
                </a:cubicBezTo>
                <a:cubicBezTo>
                  <a:pt x="72" y="52"/>
                  <a:pt x="54" y="46"/>
                  <a:pt x="54" y="39"/>
                </a:cubicBezTo>
                <a:cubicBezTo>
                  <a:pt x="53" y="19"/>
                  <a:pt x="25" y="9"/>
                  <a:pt x="0" y="1"/>
                </a:cubicBezTo>
                <a:cubicBezTo>
                  <a:pt x="21" y="0"/>
                  <a:pt x="55" y="0"/>
                  <a:pt x="60" y="19"/>
                </a:cubicBezTo>
                <a:cubicBezTo>
                  <a:pt x="62" y="26"/>
                  <a:pt x="68" y="29"/>
                  <a:pt x="74" y="29"/>
                </a:cubicBezTo>
                <a:cubicBezTo>
                  <a:pt x="78" y="29"/>
                  <a:pt x="83" y="23"/>
                  <a:pt x="82" y="20"/>
                </a:cubicBezTo>
                <a:cubicBezTo>
                  <a:pt x="81" y="15"/>
                  <a:pt x="75" y="11"/>
                  <a:pt x="71" y="14"/>
                </a:cubicBezTo>
                <a:cubicBezTo>
                  <a:pt x="74" y="15"/>
                  <a:pt x="77" y="16"/>
                  <a:pt x="78" y="19"/>
                </a:cubicBezTo>
                <a:cubicBezTo>
                  <a:pt x="79" y="23"/>
                  <a:pt x="75" y="27"/>
                  <a:pt x="70" y="25"/>
                </a:cubicBezTo>
                <a:cubicBezTo>
                  <a:pt x="64" y="24"/>
                  <a:pt x="61" y="16"/>
                  <a:pt x="63" y="11"/>
                </a:cubicBezTo>
                <a:cubicBezTo>
                  <a:pt x="64" y="7"/>
                  <a:pt x="70" y="5"/>
                  <a:pt x="76" y="6"/>
                </a:cubicBezTo>
                <a:cubicBezTo>
                  <a:pt x="82" y="6"/>
                  <a:pt x="89" y="12"/>
                  <a:pt x="91" y="21"/>
                </a:cubicBezTo>
                <a:cubicBezTo>
                  <a:pt x="93" y="30"/>
                  <a:pt x="84" y="41"/>
                  <a:pt x="76" y="40"/>
                </a:cubicBezTo>
                <a:close/>
              </a:path>
            </a:pathLst>
          </a:custGeom>
          <a:solidFill>
            <a:srgbClr val="BBE4F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98" name="PA_任意多边形 230"/>
          <p:cNvSpPr>
            <a:spLocks/>
          </p:cNvSpPr>
          <p:nvPr>
            <p:custDataLst>
              <p:tags r:id="rId9"/>
            </p:custDataLst>
          </p:nvPr>
        </p:nvSpPr>
        <p:spPr bwMode="auto">
          <a:xfrm>
            <a:off x="2251075" y="3855951"/>
            <a:ext cx="195263" cy="104775"/>
          </a:xfrm>
          <a:custGeom>
            <a:avLst/>
            <a:gdLst>
              <a:gd name="T0" fmla="*/ 67 w 82"/>
              <a:gd name="T1" fmla="*/ 31 h 44"/>
              <a:gd name="T2" fmla="*/ 72 w 82"/>
              <a:gd name="T3" fmla="*/ 17 h 44"/>
              <a:gd name="T4" fmla="*/ 77 w 82"/>
              <a:gd name="T5" fmla="*/ 38 h 44"/>
              <a:gd name="T6" fmla="*/ 54 w 82"/>
              <a:gd name="T7" fmla="*/ 40 h 44"/>
              <a:gd name="T8" fmla="*/ 0 w 82"/>
              <a:gd name="T9" fmla="*/ 31 h 44"/>
              <a:gd name="T10" fmla="*/ 41 w 82"/>
              <a:gd name="T11" fmla="*/ 24 h 44"/>
              <a:gd name="T12" fmla="*/ 58 w 82"/>
              <a:gd name="T13" fmla="*/ 23 h 44"/>
              <a:gd name="T14" fmla="*/ 56 w 82"/>
              <a:gd name="T15" fmla="*/ 11 h 44"/>
              <a:gd name="T16" fmla="*/ 45 w 82"/>
              <a:gd name="T17" fmla="*/ 13 h 44"/>
              <a:gd name="T18" fmla="*/ 53 w 82"/>
              <a:gd name="T19" fmla="*/ 12 h 44"/>
              <a:gd name="T20" fmla="*/ 52 w 82"/>
              <a:gd name="T21" fmla="*/ 23 h 44"/>
              <a:gd name="T22" fmla="*/ 37 w 82"/>
              <a:gd name="T23" fmla="*/ 16 h 44"/>
              <a:gd name="T24" fmla="*/ 42 w 82"/>
              <a:gd name="T25" fmla="*/ 3 h 44"/>
              <a:gd name="T26" fmla="*/ 63 w 82"/>
              <a:gd name="T27" fmla="*/ 6 h 44"/>
              <a:gd name="T28" fmla="*/ 67 w 82"/>
              <a:gd name="T29" fmla="*/ 31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82" h="44">
                <a:moveTo>
                  <a:pt x="67" y="31"/>
                </a:moveTo>
                <a:cubicBezTo>
                  <a:pt x="75" y="29"/>
                  <a:pt x="74" y="22"/>
                  <a:pt x="72" y="17"/>
                </a:cubicBezTo>
                <a:cubicBezTo>
                  <a:pt x="81" y="18"/>
                  <a:pt x="82" y="32"/>
                  <a:pt x="77" y="38"/>
                </a:cubicBezTo>
                <a:cubicBezTo>
                  <a:pt x="73" y="43"/>
                  <a:pt x="61" y="44"/>
                  <a:pt x="54" y="40"/>
                </a:cubicBezTo>
                <a:cubicBezTo>
                  <a:pt x="45" y="34"/>
                  <a:pt x="24" y="27"/>
                  <a:pt x="0" y="31"/>
                </a:cubicBezTo>
                <a:cubicBezTo>
                  <a:pt x="10" y="24"/>
                  <a:pt x="31" y="18"/>
                  <a:pt x="41" y="24"/>
                </a:cubicBezTo>
                <a:cubicBezTo>
                  <a:pt x="48" y="28"/>
                  <a:pt x="54" y="27"/>
                  <a:pt x="58" y="23"/>
                </a:cubicBezTo>
                <a:cubicBezTo>
                  <a:pt x="60" y="20"/>
                  <a:pt x="59" y="13"/>
                  <a:pt x="56" y="11"/>
                </a:cubicBezTo>
                <a:cubicBezTo>
                  <a:pt x="52" y="7"/>
                  <a:pt x="45" y="9"/>
                  <a:pt x="45" y="13"/>
                </a:cubicBezTo>
                <a:cubicBezTo>
                  <a:pt x="48" y="12"/>
                  <a:pt x="50" y="10"/>
                  <a:pt x="53" y="12"/>
                </a:cubicBezTo>
                <a:cubicBezTo>
                  <a:pt x="57" y="15"/>
                  <a:pt x="57" y="20"/>
                  <a:pt x="52" y="23"/>
                </a:cubicBezTo>
                <a:cubicBezTo>
                  <a:pt x="47" y="25"/>
                  <a:pt x="39" y="20"/>
                  <a:pt x="37" y="16"/>
                </a:cubicBezTo>
                <a:cubicBezTo>
                  <a:pt x="35" y="12"/>
                  <a:pt x="38" y="7"/>
                  <a:pt x="42" y="3"/>
                </a:cubicBezTo>
                <a:cubicBezTo>
                  <a:pt x="46" y="0"/>
                  <a:pt x="55" y="0"/>
                  <a:pt x="63" y="6"/>
                </a:cubicBezTo>
                <a:cubicBezTo>
                  <a:pt x="71" y="12"/>
                  <a:pt x="73" y="26"/>
                  <a:pt x="67" y="31"/>
                </a:cubicBezTo>
                <a:close/>
              </a:path>
            </a:pathLst>
          </a:custGeom>
          <a:solidFill>
            <a:srgbClr val="BBE4F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99" name="PA_任意多边形 231"/>
          <p:cNvSpPr>
            <a:spLocks/>
          </p:cNvSpPr>
          <p:nvPr>
            <p:custDataLst>
              <p:tags r:id="rId10"/>
            </p:custDataLst>
          </p:nvPr>
        </p:nvSpPr>
        <p:spPr bwMode="auto">
          <a:xfrm>
            <a:off x="1855788" y="3755938"/>
            <a:ext cx="395288" cy="241300"/>
          </a:xfrm>
          <a:custGeom>
            <a:avLst/>
            <a:gdLst>
              <a:gd name="T0" fmla="*/ 75 w 166"/>
              <a:gd name="T1" fmla="*/ 10 h 101"/>
              <a:gd name="T2" fmla="*/ 72 w 166"/>
              <a:gd name="T3" fmla="*/ 28 h 101"/>
              <a:gd name="T4" fmla="*/ 75 w 166"/>
              <a:gd name="T5" fmla="*/ 22 h 101"/>
              <a:gd name="T6" fmla="*/ 52 w 166"/>
              <a:gd name="T7" fmla="*/ 25 h 101"/>
              <a:gd name="T8" fmla="*/ 23 w 166"/>
              <a:gd name="T9" fmla="*/ 58 h 101"/>
              <a:gd name="T10" fmla="*/ 56 w 166"/>
              <a:gd name="T11" fmla="*/ 65 h 101"/>
              <a:gd name="T12" fmla="*/ 48 w 166"/>
              <a:gd name="T13" fmla="*/ 52 h 101"/>
              <a:gd name="T14" fmla="*/ 58 w 166"/>
              <a:gd name="T15" fmla="*/ 66 h 101"/>
              <a:gd name="T16" fmla="*/ 14 w 166"/>
              <a:gd name="T17" fmla="*/ 0 h 101"/>
              <a:gd name="T18" fmla="*/ 29 w 166"/>
              <a:gd name="T19" fmla="*/ 79 h 101"/>
              <a:gd name="T20" fmla="*/ 69 w 166"/>
              <a:gd name="T21" fmla="*/ 47 h 101"/>
              <a:gd name="T22" fmla="*/ 103 w 166"/>
              <a:gd name="T23" fmla="*/ 46 h 101"/>
              <a:gd name="T24" fmla="*/ 109 w 166"/>
              <a:gd name="T25" fmla="*/ 75 h 101"/>
              <a:gd name="T26" fmla="*/ 95 w 166"/>
              <a:gd name="T27" fmla="*/ 80 h 101"/>
              <a:gd name="T28" fmla="*/ 26 w 166"/>
              <a:gd name="T29" fmla="*/ 87 h 101"/>
              <a:gd name="T30" fmla="*/ 93 w 166"/>
              <a:gd name="T31" fmla="*/ 78 h 101"/>
              <a:gd name="T32" fmla="*/ 111 w 166"/>
              <a:gd name="T33" fmla="*/ 62 h 101"/>
              <a:gd name="T34" fmla="*/ 115 w 166"/>
              <a:gd name="T35" fmla="*/ 73 h 101"/>
              <a:gd name="T36" fmla="*/ 102 w 166"/>
              <a:gd name="T37" fmla="*/ 49 h 101"/>
              <a:gd name="T38" fmla="*/ 64 w 166"/>
              <a:gd name="T39" fmla="*/ 65 h 101"/>
              <a:gd name="T40" fmla="*/ 72 w 166"/>
              <a:gd name="T41" fmla="*/ 60 h 101"/>
              <a:gd name="T42" fmla="*/ 39 w 166"/>
              <a:gd name="T43" fmla="*/ 86 h 101"/>
              <a:gd name="T44" fmla="*/ 10 w 166"/>
              <a:gd name="T45" fmla="*/ 23 h 101"/>
              <a:gd name="T46" fmla="*/ 6 w 166"/>
              <a:gd name="T47" fmla="*/ 72 h 101"/>
              <a:gd name="T48" fmla="*/ 48 w 166"/>
              <a:gd name="T49" fmla="*/ 97 h 101"/>
              <a:gd name="T50" fmla="*/ 133 w 166"/>
              <a:gd name="T51" fmla="*/ 60 h 101"/>
              <a:gd name="T52" fmla="*/ 147 w 166"/>
              <a:gd name="T53" fmla="*/ 58 h 101"/>
              <a:gd name="T54" fmla="*/ 136 w 166"/>
              <a:gd name="T55" fmla="*/ 59 h 101"/>
              <a:gd name="T56" fmla="*/ 158 w 166"/>
              <a:gd name="T57" fmla="*/ 70 h 101"/>
              <a:gd name="T58" fmla="*/ 164 w 166"/>
              <a:gd name="T59" fmla="*/ 38 h 101"/>
              <a:gd name="T60" fmla="*/ 133 w 166"/>
              <a:gd name="T61" fmla="*/ 21 h 101"/>
              <a:gd name="T62" fmla="*/ 112 w 166"/>
              <a:gd name="T63" fmla="*/ 29 h 101"/>
              <a:gd name="T64" fmla="*/ 124 w 166"/>
              <a:gd name="T65" fmla="*/ 24 h 101"/>
              <a:gd name="T66" fmla="*/ 129 w 166"/>
              <a:gd name="T67" fmla="*/ 18 h 101"/>
              <a:gd name="T68" fmla="*/ 104 w 166"/>
              <a:gd name="T69" fmla="*/ 11 h 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66" h="101">
                <a:moveTo>
                  <a:pt x="93" y="3"/>
                </a:moveTo>
                <a:cubicBezTo>
                  <a:pt x="82" y="1"/>
                  <a:pt x="81" y="9"/>
                  <a:pt x="75" y="10"/>
                </a:cubicBezTo>
                <a:cubicBezTo>
                  <a:pt x="70" y="11"/>
                  <a:pt x="65" y="8"/>
                  <a:pt x="59" y="11"/>
                </a:cubicBezTo>
                <a:cubicBezTo>
                  <a:pt x="45" y="21"/>
                  <a:pt x="67" y="37"/>
                  <a:pt x="72" y="28"/>
                </a:cubicBezTo>
                <a:cubicBezTo>
                  <a:pt x="76" y="20"/>
                  <a:pt x="66" y="23"/>
                  <a:pt x="67" y="22"/>
                </a:cubicBezTo>
                <a:cubicBezTo>
                  <a:pt x="69" y="20"/>
                  <a:pt x="74" y="19"/>
                  <a:pt x="75" y="22"/>
                </a:cubicBezTo>
                <a:cubicBezTo>
                  <a:pt x="77" y="27"/>
                  <a:pt x="75" y="31"/>
                  <a:pt x="72" y="32"/>
                </a:cubicBezTo>
                <a:cubicBezTo>
                  <a:pt x="61" y="36"/>
                  <a:pt x="56" y="27"/>
                  <a:pt x="52" y="25"/>
                </a:cubicBezTo>
                <a:cubicBezTo>
                  <a:pt x="47" y="22"/>
                  <a:pt x="36" y="27"/>
                  <a:pt x="33" y="29"/>
                </a:cubicBezTo>
                <a:cubicBezTo>
                  <a:pt x="22" y="37"/>
                  <a:pt x="22" y="52"/>
                  <a:pt x="23" y="58"/>
                </a:cubicBezTo>
                <a:cubicBezTo>
                  <a:pt x="26" y="66"/>
                  <a:pt x="34" y="71"/>
                  <a:pt x="41" y="72"/>
                </a:cubicBezTo>
                <a:cubicBezTo>
                  <a:pt x="46" y="72"/>
                  <a:pt x="54" y="69"/>
                  <a:pt x="56" y="65"/>
                </a:cubicBezTo>
                <a:cubicBezTo>
                  <a:pt x="61" y="52"/>
                  <a:pt x="44" y="50"/>
                  <a:pt x="50" y="60"/>
                </a:cubicBezTo>
                <a:cubicBezTo>
                  <a:pt x="46" y="58"/>
                  <a:pt x="46" y="53"/>
                  <a:pt x="48" y="52"/>
                </a:cubicBezTo>
                <a:cubicBezTo>
                  <a:pt x="51" y="51"/>
                  <a:pt x="56" y="51"/>
                  <a:pt x="57" y="53"/>
                </a:cubicBezTo>
                <a:cubicBezTo>
                  <a:pt x="59" y="56"/>
                  <a:pt x="59" y="62"/>
                  <a:pt x="58" y="66"/>
                </a:cubicBezTo>
                <a:cubicBezTo>
                  <a:pt x="55" y="73"/>
                  <a:pt x="42" y="77"/>
                  <a:pt x="33" y="73"/>
                </a:cubicBezTo>
                <a:cubicBezTo>
                  <a:pt x="6" y="62"/>
                  <a:pt x="22" y="26"/>
                  <a:pt x="14" y="0"/>
                </a:cubicBezTo>
                <a:cubicBezTo>
                  <a:pt x="14" y="0"/>
                  <a:pt x="12" y="21"/>
                  <a:pt x="11" y="30"/>
                </a:cubicBezTo>
                <a:cubicBezTo>
                  <a:pt x="10" y="51"/>
                  <a:pt x="8" y="69"/>
                  <a:pt x="29" y="79"/>
                </a:cubicBezTo>
                <a:cubicBezTo>
                  <a:pt x="45" y="86"/>
                  <a:pt x="60" y="85"/>
                  <a:pt x="75" y="75"/>
                </a:cubicBezTo>
                <a:cubicBezTo>
                  <a:pt x="58" y="75"/>
                  <a:pt x="57" y="53"/>
                  <a:pt x="69" y="47"/>
                </a:cubicBezTo>
                <a:cubicBezTo>
                  <a:pt x="73" y="44"/>
                  <a:pt x="79" y="43"/>
                  <a:pt x="82" y="45"/>
                </a:cubicBezTo>
                <a:cubicBezTo>
                  <a:pt x="88" y="41"/>
                  <a:pt x="100" y="40"/>
                  <a:pt x="103" y="46"/>
                </a:cubicBezTo>
                <a:cubicBezTo>
                  <a:pt x="106" y="45"/>
                  <a:pt x="115" y="47"/>
                  <a:pt x="118" y="50"/>
                </a:cubicBezTo>
                <a:cubicBezTo>
                  <a:pt x="126" y="58"/>
                  <a:pt x="124" y="82"/>
                  <a:pt x="109" y="75"/>
                </a:cubicBezTo>
                <a:cubicBezTo>
                  <a:pt x="104" y="72"/>
                  <a:pt x="104" y="70"/>
                  <a:pt x="103" y="66"/>
                </a:cubicBezTo>
                <a:cubicBezTo>
                  <a:pt x="100" y="73"/>
                  <a:pt x="97" y="78"/>
                  <a:pt x="95" y="80"/>
                </a:cubicBezTo>
                <a:cubicBezTo>
                  <a:pt x="90" y="86"/>
                  <a:pt x="85" y="89"/>
                  <a:pt x="77" y="91"/>
                </a:cubicBezTo>
                <a:cubicBezTo>
                  <a:pt x="63" y="94"/>
                  <a:pt x="36" y="94"/>
                  <a:pt x="26" y="87"/>
                </a:cubicBezTo>
                <a:cubicBezTo>
                  <a:pt x="41" y="90"/>
                  <a:pt x="60" y="92"/>
                  <a:pt x="77" y="88"/>
                </a:cubicBezTo>
                <a:cubicBezTo>
                  <a:pt x="84" y="87"/>
                  <a:pt x="91" y="80"/>
                  <a:pt x="93" y="78"/>
                </a:cubicBezTo>
                <a:cubicBezTo>
                  <a:pt x="95" y="75"/>
                  <a:pt x="98" y="70"/>
                  <a:pt x="100" y="67"/>
                </a:cubicBezTo>
                <a:cubicBezTo>
                  <a:pt x="103" y="61"/>
                  <a:pt x="107" y="61"/>
                  <a:pt x="111" y="62"/>
                </a:cubicBezTo>
                <a:cubicBezTo>
                  <a:pt x="108" y="64"/>
                  <a:pt x="104" y="66"/>
                  <a:pt x="107" y="70"/>
                </a:cubicBezTo>
                <a:cubicBezTo>
                  <a:pt x="108" y="72"/>
                  <a:pt x="111" y="75"/>
                  <a:pt x="115" y="73"/>
                </a:cubicBezTo>
                <a:cubicBezTo>
                  <a:pt x="121" y="71"/>
                  <a:pt x="120" y="63"/>
                  <a:pt x="119" y="58"/>
                </a:cubicBezTo>
                <a:cubicBezTo>
                  <a:pt x="116" y="50"/>
                  <a:pt x="108" y="47"/>
                  <a:pt x="102" y="49"/>
                </a:cubicBezTo>
                <a:cubicBezTo>
                  <a:pt x="97" y="43"/>
                  <a:pt x="89" y="43"/>
                  <a:pt x="83" y="47"/>
                </a:cubicBezTo>
                <a:cubicBezTo>
                  <a:pt x="71" y="45"/>
                  <a:pt x="61" y="52"/>
                  <a:pt x="64" y="65"/>
                </a:cubicBezTo>
                <a:cubicBezTo>
                  <a:pt x="67" y="75"/>
                  <a:pt x="79" y="75"/>
                  <a:pt x="79" y="65"/>
                </a:cubicBezTo>
                <a:cubicBezTo>
                  <a:pt x="78" y="64"/>
                  <a:pt x="75" y="61"/>
                  <a:pt x="72" y="60"/>
                </a:cubicBezTo>
                <a:cubicBezTo>
                  <a:pt x="86" y="58"/>
                  <a:pt x="82" y="73"/>
                  <a:pt x="76" y="78"/>
                </a:cubicBezTo>
                <a:cubicBezTo>
                  <a:pt x="68" y="84"/>
                  <a:pt x="53" y="88"/>
                  <a:pt x="39" y="86"/>
                </a:cubicBezTo>
                <a:cubicBezTo>
                  <a:pt x="32" y="84"/>
                  <a:pt x="26" y="81"/>
                  <a:pt x="19" y="76"/>
                </a:cubicBezTo>
                <a:cubicBezTo>
                  <a:pt x="5" y="65"/>
                  <a:pt x="6" y="49"/>
                  <a:pt x="10" y="23"/>
                </a:cubicBezTo>
                <a:cubicBezTo>
                  <a:pt x="9" y="25"/>
                  <a:pt x="5" y="37"/>
                  <a:pt x="5" y="40"/>
                </a:cubicBezTo>
                <a:cubicBezTo>
                  <a:pt x="4" y="45"/>
                  <a:pt x="0" y="59"/>
                  <a:pt x="6" y="72"/>
                </a:cubicBezTo>
                <a:cubicBezTo>
                  <a:pt x="10" y="80"/>
                  <a:pt x="16" y="85"/>
                  <a:pt x="23" y="90"/>
                </a:cubicBezTo>
                <a:cubicBezTo>
                  <a:pt x="27" y="92"/>
                  <a:pt x="36" y="95"/>
                  <a:pt x="48" y="97"/>
                </a:cubicBezTo>
                <a:cubicBezTo>
                  <a:pt x="73" y="101"/>
                  <a:pt x="95" y="97"/>
                  <a:pt x="113" y="86"/>
                </a:cubicBezTo>
                <a:cubicBezTo>
                  <a:pt x="122" y="80"/>
                  <a:pt x="132" y="71"/>
                  <a:pt x="133" y="60"/>
                </a:cubicBezTo>
                <a:cubicBezTo>
                  <a:pt x="133" y="56"/>
                  <a:pt x="137" y="53"/>
                  <a:pt x="141" y="53"/>
                </a:cubicBezTo>
                <a:cubicBezTo>
                  <a:pt x="143" y="54"/>
                  <a:pt x="146" y="55"/>
                  <a:pt x="147" y="58"/>
                </a:cubicBezTo>
                <a:cubicBezTo>
                  <a:pt x="148" y="61"/>
                  <a:pt x="146" y="65"/>
                  <a:pt x="146" y="65"/>
                </a:cubicBezTo>
                <a:cubicBezTo>
                  <a:pt x="145" y="57"/>
                  <a:pt x="140" y="55"/>
                  <a:pt x="136" y="59"/>
                </a:cubicBezTo>
                <a:cubicBezTo>
                  <a:pt x="134" y="62"/>
                  <a:pt x="135" y="67"/>
                  <a:pt x="135" y="67"/>
                </a:cubicBezTo>
                <a:cubicBezTo>
                  <a:pt x="138" y="76"/>
                  <a:pt x="150" y="77"/>
                  <a:pt x="158" y="70"/>
                </a:cubicBezTo>
                <a:cubicBezTo>
                  <a:pt x="165" y="64"/>
                  <a:pt x="163" y="56"/>
                  <a:pt x="160" y="52"/>
                </a:cubicBezTo>
                <a:cubicBezTo>
                  <a:pt x="163" y="49"/>
                  <a:pt x="166" y="44"/>
                  <a:pt x="164" y="38"/>
                </a:cubicBezTo>
                <a:cubicBezTo>
                  <a:pt x="163" y="34"/>
                  <a:pt x="158" y="31"/>
                  <a:pt x="153" y="30"/>
                </a:cubicBezTo>
                <a:cubicBezTo>
                  <a:pt x="150" y="19"/>
                  <a:pt x="140" y="19"/>
                  <a:pt x="133" y="21"/>
                </a:cubicBezTo>
                <a:cubicBezTo>
                  <a:pt x="134" y="31"/>
                  <a:pt x="132" y="39"/>
                  <a:pt x="123" y="39"/>
                </a:cubicBezTo>
                <a:cubicBezTo>
                  <a:pt x="116" y="39"/>
                  <a:pt x="113" y="35"/>
                  <a:pt x="112" y="29"/>
                </a:cubicBezTo>
                <a:cubicBezTo>
                  <a:pt x="112" y="23"/>
                  <a:pt x="117" y="21"/>
                  <a:pt x="120" y="21"/>
                </a:cubicBezTo>
                <a:cubicBezTo>
                  <a:pt x="122" y="21"/>
                  <a:pt x="123" y="23"/>
                  <a:pt x="124" y="24"/>
                </a:cubicBezTo>
                <a:cubicBezTo>
                  <a:pt x="115" y="21"/>
                  <a:pt x="112" y="31"/>
                  <a:pt x="118" y="35"/>
                </a:cubicBezTo>
                <a:cubicBezTo>
                  <a:pt x="128" y="41"/>
                  <a:pt x="134" y="27"/>
                  <a:pt x="129" y="18"/>
                </a:cubicBezTo>
                <a:cubicBezTo>
                  <a:pt x="127" y="15"/>
                  <a:pt x="123" y="13"/>
                  <a:pt x="120" y="11"/>
                </a:cubicBezTo>
                <a:cubicBezTo>
                  <a:pt x="116" y="10"/>
                  <a:pt x="110" y="9"/>
                  <a:pt x="104" y="11"/>
                </a:cubicBezTo>
                <a:cubicBezTo>
                  <a:pt x="102" y="8"/>
                  <a:pt x="98" y="4"/>
                  <a:pt x="93" y="3"/>
                </a:cubicBezTo>
                <a:close/>
              </a:path>
            </a:pathLst>
          </a:custGeom>
          <a:solidFill>
            <a:srgbClr val="BBE4F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00" name="PA_任意多边形 232"/>
          <p:cNvSpPr>
            <a:spLocks/>
          </p:cNvSpPr>
          <p:nvPr>
            <p:custDataLst>
              <p:tags r:id="rId11"/>
            </p:custDataLst>
          </p:nvPr>
        </p:nvSpPr>
        <p:spPr bwMode="auto">
          <a:xfrm>
            <a:off x="1862138" y="3755938"/>
            <a:ext cx="387350" cy="236538"/>
          </a:xfrm>
          <a:custGeom>
            <a:avLst/>
            <a:gdLst>
              <a:gd name="T0" fmla="*/ 57 w 162"/>
              <a:gd name="T1" fmla="*/ 11 h 99"/>
              <a:gd name="T2" fmla="*/ 65 w 162"/>
              <a:gd name="T3" fmla="*/ 22 h 99"/>
              <a:gd name="T4" fmla="*/ 73 w 162"/>
              <a:gd name="T5" fmla="*/ 26 h 99"/>
              <a:gd name="T6" fmla="*/ 20 w 162"/>
              <a:gd name="T7" fmla="*/ 58 h 99"/>
              <a:gd name="T8" fmla="*/ 47 w 162"/>
              <a:gd name="T9" fmla="*/ 60 h 99"/>
              <a:gd name="T10" fmla="*/ 56 w 162"/>
              <a:gd name="T11" fmla="*/ 59 h 99"/>
              <a:gd name="T12" fmla="*/ 11 w 162"/>
              <a:gd name="T13" fmla="*/ 0 h 99"/>
              <a:gd name="T14" fmla="*/ 11 w 162"/>
              <a:gd name="T15" fmla="*/ 0 h 99"/>
              <a:gd name="T16" fmla="*/ 8 w 162"/>
              <a:gd name="T17" fmla="*/ 47 h 99"/>
              <a:gd name="T18" fmla="*/ 66 w 162"/>
              <a:gd name="T19" fmla="*/ 47 h 99"/>
              <a:gd name="T20" fmla="*/ 100 w 162"/>
              <a:gd name="T21" fmla="*/ 46 h 99"/>
              <a:gd name="T22" fmla="*/ 106 w 162"/>
              <a:gd name="T23" fmla="*/ 75 h 99"/>
              <a:gd name="T24" fmla="*/ 23 w 162"/>
              <a:gd name="T25" fmla="*/ 87 h 99"/>
              <a:gd name="T26" fmla="*/ 108 w 162"/>
              <a:gd name="T27" fmla="*/ 62 h 99"/>
              <a:gd name="T28" fmla="*/ 117 w 162"/>
              <a:gd name="T29" fmla="*/ 64 h 99"/>
              <a:gd name="T30" fmla="*/ 80 w 162"/>
              <a:gd name="T31" fmla="*/ 47 h 99"/>
              <a:gd name="T32" fmla="*/ 76 w 162"/>
              <a:gd name="T33" fmla="*/ 66 h 99"/>
              <a:gd name="T34" fmla="*/ 77 w 162"/>
              <a:gd name="T35" fmla="*/ 62 h 99"/>
              <a:gd name="T36" fmla="*/ 7 w 162"/>
              <a:gd name="T37" fmla="*/ 23 h 99"/>
              <a:gd name="T38" fmla="*/ 45 w 162"/>
              <a:gd name="T39" fmla="*/ 97 h 99"/>
              <a:gd name="T40" fmla="*/ 144 w 162"/>
              <a:gd name="T41" fmla="*/ 60 h 99"/>
              <a:gd name="T42" fmla="*/ 133 w 162"/>
              <a:gd name="T43" fmla="*/ 59 h 99"/>
              <a:gd name="T44" fmla="*/ 160 w 162"/>
              <a:gd name="T45" fmla="*/ 60 h 99"/>
              <a:gd name="T46" fmla="*/ 150 w 162"/>
              <a:gd name="T47" fmla="*/ 30 h 99"/>
              <a:gd name="T48" fmla="*/ 128 w 162"/>
              <a:gd name="T49" fmla="*/ 35 h 99"/>
              <a:gd name="T50" fmla="*/ 121 w 162"/>
              <a:gd name="T51" fmla="*/ 24 h 99"/>
              <a:gd name="T52" fmla="*/ 128 w 162"/>
              <a:gd name="T53" fmla="*/ 25 h 99"/>
              <a:gd name="T54" fmla="*/ 90 w 162"/>
              <a:gd name="T55" fmla="*/ 3 h 99"/>
              <a:gd name="T56" fmla="*/ 117 w 162"/>
              <a:gd name="T57" fmla="*/ 11 h 99"/>
              <a:gd name="T58" fmla="*/ 113 w 162"/>
              <a:gd name="T59" fmla="*/ 25 h 99"/>
              <a:gd name="T60" fmla="*/ 109 w 162"/>
              <a:gd name="T61" fmla="*/ 29 h 99"/>
              <a:gd name="T62" fmla="*/ 137 w 162"/>
              <a:gd name="T63" fmla="*/ 20 h 99"/>
              <a:gd name="T64" fmla="*/ 157 w 162"/>
              <a:gd name="T65" fmla="*/ 52 h 99"/>
              <a:gd name="T66" fmla="*/ 132 w 162"/>
              <a:gd name="T67" fmla="*/ 67 h 99"/>
              <a:gd name="T68" fmla="*/ 143 w 162"/>
              <a:gd name="T69" fmla="*/ 65 h 99"/>
              <a:gd name="T70" fmla="*/ 130 w 162"/>
              <a:gd name="T71" fmla="*/ 60 h 99"/>
              <a:gd name="T72" fmla="*/ 2 w 162"/>
              <a:gd name="T73" fmla="*/ 40 h 99"/>
              <a:gd name="T74" fmla="*/ 73 w 162"/>
              <a:gd name="T75" fmla="*/ 78 h 99"/>
              <a:gd name="T76" fmla="*/ 76 w 162"/>
              <a:gd name="T77" fmla="*/ 65 h 99"/>
              <a:gd name="T78" fmla="*/ 65 w 162"/>
              <a:gd name="T79" fmla="*/ 50 h 99"/>
              <a:gd name="T80" fmla="*/ 99 w 162"/>
              <a:gd name="T81" fmla="*/ 49 h 99"/>
              <a:gd name="T82" fmla="*/ 104 w 162"/>
              <a:gd name="T83" fmla="*/ 70 h 99"/>
              <a:gd name="T84" fmla="*/ 91 w 162"/>
              <a:gd name="T85" fmla="*/ 78 h 99"/>
              <a:gd name="T86" fmla="*/ 74 w 162"/>
              <a:gd name="T87" fmla="*/ 91 h 99"/>
              <a:gd name="T88" fmla="*/ 118 w 162"/>
              <a:gd name="T89" fmla="*/ 72 h 99"/>
              <a:gd name="T90" fmla="*/ 90 w 162"/>
              <a:gd name="T91" fmla="*/ 42 h 99"/>
              <a:gd name="T92" fmla="*/ 72 w 162"/>
              <a:gd name="T93" fmla="*/ 75 h 99"/>
              <a:gd name="T94" fmla="*/ 10 w 162"/>
              <a:gd name="T95" fmla="*/ 12 h 99"/>
              <a:gd name="T96" fmla="*/ 11 w 162"/>
              <a:gd name="T97" fmla="*/ 0 h 99"/>
              <a:gd name="T98" fmla="*/ 55 w 162"/>
              <a:gd name="T99" fmla="*/ 66 h 99"/>
              <a:gd name="T100" fmla="*/ 47 w 162"/>
              <a:gd name="T101" fmla="*/ 60 h 99"/>
              <a:gd name="T102" fmla="*/ 53 w 162"/>
              <a:gd name="T103" fmla="*/ 65 h 99"/>
              <a:gd name="T104" fmla="*/ 49 w 162"/>
              <a:gd name="T105" fmla="*/ 25 h 99"/>
              <a:gd name="T106" fmla="*/ 64 w 162"/>
              <a:gd name="T107" fmla="*/ 22 h 99"/>
              <a:gd name="T108" fmla="*/ 64 w 162"/>
              <a:gd name="T109" fmla="*/ 22 h 99"/>
              <a:gd name="T110" fmla="*/ 68 w 162"/>
              <a:gd name="T111" fmla="*/ 22 h 99"/>
              <a:gd name="T112" fmla="*/ 70 w 162"/>
              <a:gd name="T113" fmla="*/ 10 h 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62" h="99">
                <a:moveTo>
                  <a:pt x="90" y="3"/>
                </a:moveTo>
                <a:cubicBezTo>
                  <a:pt x="90" y="3"/>
                  <a:pt x="90" y="3"/>
                  <a:pt x="90" y="3"/>
                </a:cubicBezTo>
                <a:cubicBezTo>
                  <a:pt x="89" y="3"/>
                  <a:pt x="88" y="3"/>
                  <a:pt x="87" y="3"/>
                </a:cubicBezTo>
                <a:cubicBezTo>
                  <a:pt x="79" y="3"/>
                  <a:pt x="77" y="9"/>
                  <a:pt x="72" y="10"/>
                </a:cubicBezTo>
                <a:cubicBezTo>
                  <a:pt x="72" y="10"/>
                  <a:pt x="71" y="11"/>
                  <a:pt x="70" y="11"/>
                </a:cubicBezTo>
                <a:cubicBezTo>
                  <a:pt x="67" y="11"/>
                  <a:pt x="65" y="10"/>
                  <a:pt x="62" y="10"/>
                </a:cubicBezTo>
                <a:cubicBezTo>
                  <a:pt x="60" y="10"/>
                  <a:pt x="58" y="10"/>
                  <a:pt x="57" y="11"/>
                </a:cubicBezTo>
                <a:cubicBezTo>
                  <a:pt x="53" y="14"/>
                  <a:pt x="52" y="16"/>
                  <a:pt x="52" y="19"/>
                </a:cubicBezTo>
                <a:cubicBezTo>
                  <a:pt x="52" y="22"/>
                  <a:pt x="53" y="25"/>
                  <a:pt x="56" y="27"/>
                </a:cubicBezTo>
                <a:cubicBezTo>
                  <a:pt x="58" y="29"/>
                  <a:pt x="61" y="31"/>
                  <a:pt x="64" y="31"/>
                </a:cubicBezTo>
                <a:cubicBezTo>
                  <a:pt x="66" y="31"/>
                  <a:pt x="68" y="30"/>
                  <a:pt x="69" y="28"/>
                </a:cubicBezTo>
                <a:cubicBezTo>
                  <a:pt x="69" y="27"/>
                  <a:pt x="70" y="25"/>
                  <a:pt x="70" y="25"/>
                </a:cubicBezTo>
                <a:cubicBezTo>
                  <a:pt x="70" y="23"/>
                  <a:pt x="69" y="23"/>
                  <a:pt x="68" y="22"/>
                </a:cubicBezTo>
                <a:cubicBezTo>
                  <a:pt x="67" y="22"/>
                  <a:pt x="66" y="22"/>
                  <a:pt x="65" y="22"/>
                </a:cubicBezTo>
                <a:cubicBezTo>
                  <a:pt x="64" y="22"/>
                  <a:pt x="64" y="22"/>
                  <a:pt x="64" y="22"/>
                </a:cubicBezTo>
                <a:cubicBezTo>
                  <a:pt x="64" y="22"/>
                  <a:pt x="64" y="22"/>
                  <a:pt x="64" y="22"/>
                </a:cubicBezTo>
                <a:cubicBezTo>
                  <a:pt x="64" y="22"/>
                  <a:pt x="64" y="22"/>
                  <a:pt x="64" y="22"/>
                </a:cubicBezTo>
                <a:cubicBezTo>
                  <a:pt x="64" y="22"/>
                  <a:pt x="64" y="22"/>
                  <a:pt x="64" y="22"/>
                </a:cubicBezTo>
                <a:cubicBezTo>
                  <a:pt x="65" y="21"/>
                  <a:pt x="67" y="20"/>
                  <a:pt x="69" y="20"/>
                </a:cubicBezTo>
                <a:cubicBezTo>
                  <a:pt x="70" y="20"/>
                  <a:pt x="71" y="20"/>
                  <a:pt x="72" y="22"/>
                </a:cubicBezTo>
                <a:cubicBezTo>
                  <a:pt x="72" y="23"/>
                  <a:pt x="73" y="24"/>
                  <a:pt x="73" y="26"/>
                </a:cubicBezTo>
                <a:cubicBezTo>
                  <a:pt x="73" y="29"/>
                  <a:pt x="71" y="31"/>
                  <a:pt x="69" y="32"/>
                </a:cubicBezTo>
                <a:cubicBezTo>
                  <a:pt x="67" y="33"/>
                  <a:pt x="65" y="33"/>
                  <a:pt x="63" y="33"/>
                </a:cubicBezTo>
                <a:cubicBezTo>
                  <a:pt x="56" y="33"/>
                  <a:pt x="53" y="27"/>
                  <a:pt x="49" y="25"/>
                </a:cubicBezTo>
                <a:cubicBezTo>
                  <a:pt x="48" y="24"/>
                  <a:pt x="46" y="24"/>
                  <a:pt x="45" y="24"/>
                </a:cubicBezTo>
                <a:cubicBezTo>
                  <a:pt x="39" y="24"/>
                  <a:pt x="32" y="27"/>
                  <a:pt x="30" y="29"/>
                </a:cubicBezTo>
                <a:cubicBezTo>
                  <a:pt x="22" y="34"/>
                  <a:pt x="20" y="44"/>
                  <a:pt x="20" y="51"/>
                </a:cubicBezTo>
                <a:cubicBezTo>
                  <a:pt x="20" y="54"/>
                  <a:pt x="20" y="57"/>
                  <a:pt x="20" y="58"/>
                </a:cubicBezTo>
                <a:cubicBezTo>
                  <a:pt x="23" y="66"/>
                  <a:pt x="31" y="71"/>
                  <a:pt x="38" y="72"/>
                </a:cubicBezTo>
                <a:cubicBezTo>
                  <a:pt x="39" y="72"/>
                  <a:pt x="39" y="72"/>
                  <a:pt x="39" y="72"/>
                </a:cubicBezTo>
                <a:cubicBezTo>
                  <a:pt x="44" y="72"/>
                  <a:pt x="51" y="69"/>
                  <a:pt x="52" y="65"/>
                </a:cubicBezTo>
                <a:cubicBezTo>
                  <a:pt x="53" y="63"/>
                  <a:pt x="54" y="61"/>
                  <a:pt x="54" y="60"/>
                </a:cubicBezTo>
                <a:cubicBezTo>
                  <a:pt x="54" y="56"/>
                  <a:pt x="51" y="54"/>
                  <a:pt x="48" y="54"/>
                </a:cubicBezTo>
                <a:cubicBezTo>
                  <a:pt x="47" y="54"/>
                  <a:pt x="46" y="54"/>
                  <a:pt x="46" y="56"/>
                </a:cubicBezTo>
                <a:cubicBezTo>
                  <a:pt x="46" y="57"/>
                  <a:pt x="46" y="58"/>
                  <a:pt x="47" y="60"/>
                </a:cubicBezTo>
                <a:cubicBezTo>
                  <a:pt x="47" y="60"/>
                  <a:pt x="47" y="60"/>
                  <a:pt x="47" y="60"/>
                </a:cubicBezTo>
                <a:cubicBezTo>
                  <a:pt x="47" y="60"/>
                  <a:pt x="47" y="60"/>
                  <a:pt x="47" y="60"/>
                </a:cubicBezTo>
                <a:cubicBezTo>
                  <a:pt x="45" y="59"/>
                  <a:pt x="44" y="57"/>
                  <a:pt x="44" y="55"/>
                </a:cubicBezTo>
                <a:cubicBezTo>
                  <a:pt x="44" y="54"/>
                  <a:pt x="44" y="52"/>
                  <a:pt x="45" y="52"/>
                </a:cubicBezTo>
                <a:cubicBezTo>
                  <a:pt x="46" y="51"/>
                  <a:pt x="48" y="51"/>
                  <a:pt x="49" y="51"/>
                </a:cubicBezTo>
                <a:cubicBezTo>
                  <a:pt x="51" y="51"/>
                  <a:pt x="53" y="52"/>
                  <a:pt x="54" y="53"/>
                </a:cubicBezTo>
                <a:cubicBezTo>
                  <a:pt x="55" y="55"/>
                  <a:pt x="56" y="57"/>
                  <a:pt x="56" y="59"/>
                </a:cubicBezTo>
                <a:cubicBezTo>
                  <a:pt x="56" y="62"/>
                  <a:pt x="55" y="64"/>
                  <a:pt x="55" y="66"/>
                </a:cubicBezTo>
                <a:cubicBezTo>
                  <a:pt x="53" y="71"/>
                  <a:pt x="45" y="75"/>
                  <a:pt x="38" y="75"/>
                </a:cubicBezTo>
                <a:cubicBezTo>
                  <a:pt x="35" y="75"/>
                  <a:pt x="33" y="74"/>
                  <a:pt x="30" y="73"/>
                </a:cubicBezTo>
                <a:cubicBezTo>
                  <a:pt x="16" y="67"/>
                  <a:pt x="14" y="54"/>
                  <a:pt x="14" y="39"/>
                </a:cubicBezTo>
                <a:cubicBezTo>
                  <a:pt x="14" y="33"/>
                  <a:pt x="14" y="27"/>
                  <a:pt x="14" y="22"/>
                </a:cubicBezTo>
                <a:cubicBezTo>
                  <a:pt x="14" y="14"/>
                  <a:pt x="13" y="7"/>
                  <a:pt x="11" y="0"/>
                </a:cubicBezTo>
                <a:cubicBezTo>
                  <a:pt x="11" y="0"/>
                  <a:pt x="11" y="0"/>
                  <a:pt x="11" y="0"/>
                </a:cubicBezTo>
                <a:cubicBezTo>
                  <a:pt x="11" y="0"/>
                  <a:pt x="11" y="0"/>
                  <a:pt x="11" y="0"/>
                </a:cubicBezTo>
                <a:cubicBezTo>
                  <a:pt x="11" y="0"/>
                  <a:pt x="11" y="0"/>
                  <a:pt x="11" y="0"/>
                </a:cubicBezTo>
                <a:cubicBezTo>
                  <a:pt x="11" y="0"/>
                  <a:pt x="11" y="0"/>
                  <a:pt x="11" y="0"/>
                </a:cubicBezTo>
                <a:cubicBezTo>
                  <a:pt x="11" y="0"/>
                  <a:pt x="11" y="0"/>
                  <a:pt x="11" y="0"/>
                </a:cubicBezTo>
                <a:cubicBezTo>
                  <a:pt x="11" y="0"/>
                  <a:pt x="11" y="0"/>
                  <a:pt x="11" y="0"/>
                </a:cubicBezTo>
                <a:cubicBezTo>
                  <a:pt x="11" y="0"/>
                  <a:pt x="11" y="0"/>
                  <a:pt x="11" y="0"/>
                </a:cubicBezTo>
                <a:cubicBezTo>
                  <a:pt x="11" y="0"/>
                  <a:pt x="11" y="0"/>
                  <a:pt x="11" y="0"/>
                </a:cubicBezTo>
                <a:cubicBezTo>
                  <a:pt x="11" y="0"/>
                  <a:pt x="11" y="0"/>
                  <a:pt x="11" y="0"/>
                </a:cubicBezTo>
                <a:cubicBezTo>
                  <a:pt x="11" y="0"/>
                  <a:pt x="11" y="0"/>
                  <a:pt x="11" y="0"/>
                </a:cubicBezTo>
                <a:cubicBezTo>
                  <a:pt x="11" y="0"/>
                  <a:pt x="11" y="0"/>
                  <a:pt x="11" y="0"/>
                </a:cubicBezTo>
                <a:cubicBezTo>
                  <a:pt x="11" y="0"/>
                  <a:pt x="11" y="0"/>
                  <a:pt x="11" y="0"/>
                </a:cubicBezTo>
                <a:cubicBezTo>
                  <a:pt x="11" y="1"/>
                  <a:pt x="11" y="2"/>
                  <a:pt x="11" y="4"/>
                </a:cubicBezTo>
                <a:cubicBezTo>
                  <a:pt x="10" y="10"/>
                  <a:pt x="9" y="23"/>
                  <a:pt x="9" y="30"/>
                </a:cubicBezTo>
                <a:cubicBezTo>
                  <a:pt x="8" y="36"/>
                  <a:pt x="8" y="42"/>
                  <a:pt x="8" y="47"/>
                </a:cubicBezTo>
                <a:cubicBezTo>
                  <a:pt x="8" y="60"/>
                  <a:pt x="11" y="72"/>
                  <a:pt x="26" y="79"/>
                </a:cubicBezTo>
                <a:cubicBezTo>
                  <a:pt x="33" y="82"/>
                  <a:pt x="39" y="84"/>
                  <a:pt x="46" y="84"/>
                </a:cubicBezTo>
                <a:cubicBezTo>
                  <a:pt x="55" y="84"/>
                  <a:pt x="63" y="81"/>
                  <a:pt x="72" y="75"/>
                </a:cubicBezTo>
                <a:cubicBezTo>
                  <a:pt x="72" y="75"/>
                  <a:pt x="72" y="75"/>
                  <a:pt x="72" y="75"/>
                </a:cubicBezTo>
                <a:cubicBezTo>
                  <a:pt x="72" y="75"/>
                  <a:pt x="72" y="75"/>
                  <a:pt x="72" y="75"/>
                </a:cubicBezTo>
                <a:cubicBezTo>
                  <a:pt x="62" y="75"/>
                  <a:pt x="58" y="68"/>
                  <a:pt x="58" y="61"/>
                </a:cubicBezTo>
                <a:cubicBezTo>
                  <a:pt x="58" y="55"/>
                  <a:pt x="61" y="50"/>
                  <a:pt x="66" y="47"/>
                </a:cubicBezTo>
                <a:cubicBezTo>
                  <a:pt x="68" y="45"/>
                  <a:pt x="72" y="44"/>
                  <a:pt x="75" y="44"/>
                </a:cubicBezTo>
                <a:cubicBezTo>
                  <a:pt x="76" y="44"/>
                  <a:pt x="78" y="44"/>
                  <a:pt x="79" y="45"/>
                </a:cubicBezTo>
                <a:cubicBezTo>
                  <a:pt x="79" y="45"/>
                  <a:pt x="79" y="45"/>
                  <a:pt x="79" y="45"/>
                </a:cubicBezTo>
                <a:cubicBezTo>
                  <a:pt x="79" y="45"/>
                  <a:pt x="79" y="45"/>
                  <a:pt x="79" y="45"/>
                </a:cubicBezTo>
                <a:cubicBezTo>
                  <a:pt x="82" y="43"/>
                  <a:pt x="86" y="42"/>
                  <a:pt x="90" y="42"/>
                </a:cubicBezTo>
                <a:cubicBezTo>
                  <a:pt x="94" y="42"/>
                  <a:pt x="98" y="43"/>
                  <a:pt x="100" y="46"/>
                </a:cubicBezTo>
                <a:cubicBezTo>
                  <a:pt x="100" y="46"/>
                  <a:pt x="100" y="46"/>
                  <a:pt x="100" y="46"/>
                </a:cubicBezTo>
                <a:cubicBezTo>
                  <a:pt x="100" y="46"/>
                  <a:pt x="100" y="46"/>
                  <a:pt x="100" y="46"/>
                </a:cubicBezTo>
                <a:cubicBezTo>
                  <a:pt x="101" y="46"/>
                  <a:pt x="102" y="46"/>
                  <a:pt x="103" y="46"/>
                </a:cubicBezTo>
                <a:cubicBezTo>
                  <a:pt x="107" y="46"/>
                  <a:pt x="112" y="47"/>
                  <a:pt x="115" y="50"/>
                </a:cubicBezTo>
                <a:cubicBezTo>
                  <a:pt x="118" y="53"/>
                  <a:pt x="120" y="59"/>
                  <a:pt x="120" y="64"/>
                </a:cubicBezTo>
                <a:cubicBezTo>
                  <a:pt x="120" y="67"/>
                  <a:pt x="119" y="70"/>
                  <a:pt x="118" y="72"/>
                </a:cubicBezTo>
                <a:cubicBezTo>
                  <a:pt x="116" y="75"/>
                  <a:pt x="114" y="76"/>
                  <a:pt x="111" y="76"/>
                </a:cubicBezTo>
                <a:cubicBezTo>
                  <a:pt x="110" y="76"/>
                  <a:pt x="108" y="76"/>
                  <a:pt x="106" y="75"/>
                </a:cubicBezTo>
                <a:cubicBezTo>
                  <a:pt x="101" y="72"/>
                  <a:pt x="101" y="70"/>
                  <a:pt x="100" y="66"/>
                </a:cubicBezTo>
                <a:cubicBezTo>
                  <a:pt x="100" y="66"/>
                  <a:pt x="100" y="66"/>
                  <a:pt x="100" y="66"/>
                </a:cubicBezTo>
                <a:cubicBezTo>
                  <a:pt x="100" y="66"/>
                  <a:pt x="100" y="66"/>
                  <a:pt x="100" y="66"/>
                </a:cubicBezTo>
                <a:cubicBezTo>
                  <a:pt x="98" y="73"/>
                  <a:pt x="94" y="78"/>
                  <a:pt x="92" y="81"/>
                </a:cubicBezTo>
                <a:cubicBezTo>
                  <a:pt x="87" y="86"/>
                  <a:pt x="82" y="89"/>
                  <a:pt x="74" y="91"/>
                </a:cubicBezTo>
                <a:cubicBezTo>
                  <a:pt x="69" y="92"/>
                  <a:pt x="62" y="93"/>
                  <a:pt x="55" y="93"/>
                </a:cubicBezTo>
                <a:cubicBezTo>
                  <a:pt x="43" y="93"/>
                  <a:pt x="30" y="91"/>
                  <a:pt x="23" y="87"/>
                </a:cubicBezTo>
                <a:cubicBezTo>
                  <a:pt x="24" y="86"/>
                  <a:pt x="24" y="86"/>
                  <a:pt x="24" y="86"/>
                </a:cubicBezTo>
                <a:cubicBezTo>
                  <a:pt x="33" y="89"/>
                  <a:pt x="44" y="90"/>
                  <a:pt x="55" y="90"/>
                </a:cubicBezTo>
                <a:cubicBezTo>
                  <a:pt x="62" y="90"/>
                  <a:pt x="68" y="90"/>
                  <a:pt x="74" y="88"/>
                </a:cubicBezTo>
                <a:cubicBezTo>
                  <a:pt x="81" y="87"/>
                  <a:pt x="88" y="80"/>
                  <a:pt x="90" y="78"/>
                </a:cubicBezTo>
                <a:cubicBezTo>
                  <a:pt x="92" y="75"/>
                  <a:pt x="95" y="70"/>
                  <a:pt x="96" y="67"/>
                </a:cubicBezTo>
                <a:cubicBezTo>
                  <a:pt x="99" y="63"/>
                  <a:pt x="101" y="62"/>
                  <a:pt x="104" y="62"/>
                </a:cubicBezTo>
                <a:cubicBezTo>
                  <a:pt x="105" y="62"/>
                  <a:pt x="107" y="62"/>
                  <a:pt x="108" y="62"/>
                </a:cubicBezTo>
                <a:cubicBezTo>
                  <a:pt x="108" y="62"/>
                  <a:pt x="108" y="62"/>
                  <a:pt x="108" y="62"/>
                </a:cubicBezTo>
                <a:cubicBezTo>
                  <a:pt x="108" y="62"/>
                  <a:pt x="108" y="62"/>
                  <a:pt x="108" y="62"/>
                </a:cubicBezTo>
                <a:cubicBezTo>
                  <a:pt x="105" y="63"/>
                  <a:pt x="103" y="65"/>
                  <a:pt x="103" y="67"/>
                </a:cubicBezTo>
                <a:cubicBezTo>
                  <a:pt x="103" y="68"/>
                  <a:pt x="103" y="69"/>
                  <a:pt x="104" y="70"/>
                </a:cubicBezTo>
                <a:cubicBezTo>
                  <a:pt x="105" y="72"/>
                  <a:pt x="107" y="74"/>
                  <a:pt x="110" y="74"/>
                </a:cubicBezTo>
                <a:cubicBezTo>
                  <a:pt x="111" y="74"/>
                  <a:pt x="111" y="74"/>
                  <a:pt x="112" y="73"/>
                </a:cubicBezTo>
                <a:cubicBezTo>
                  <a:pt x="116" y="72"/>
                  <a:pt x="117" y="68"/>
                  <a:pt x="117" y="64"/>
                </a:cubicBezTo>
                <a:cubicBezTo>
                  <a:pt x="117" y="62"/>
                  <a:pt x="116" y="60"/>
                  <a:pt x="116" y="58"/>
                </a:cubicBezTo>
                <a:cubicBezTo>
                  <a:pt x="114" y="51"/>
                  <a:pt x="108" y="49"/>
                  <a:pt x="103" y="49"/>
                </a:cubicBezTo>
                <a:cubicBezTo>
                  <a:pt x="102" y="49"/>
                  <a:pt x="100" y="49"/>
                  <a:pt x="99" y="49"/>
                </a:cubicBezTo>
                <a:cubicBezTo>
                  <a:pt x="99" y="49"/>
                  <a:pt x="99" y="49"/>
                  <a:pt x="99" y="49"/>
                </a:cubicBezTo>
                <a:cubicBezTo>
                  <a:pt x="99" y="49"/>
                  <a:pt x="99" y="49"/>
                  <a:pt x="99" y="49"/>
                </a:cubicBezTo>
                <a:cubicBezTo>
                  <a:pt x="97" y="46"/>
                  <a:pt x="93" y="44"/>
                  <a:pt x="89" y="44"/>
                </a:cubicBezTo>
                <a:cubicBezTo>
                  <a:pt x="86" y="44"/>
                  <a:pt x="83" y="45"/>
                  <a:pt x="80" y="47"/>
                </a:cubicBezTo>
                <a:cubicBezTo>
                  <a:pt x="80" y="47"/>
                  <a:pt x="80" y="47"/>
                  <a:pt x="80" y="47"/>
                </a:cubicBezTo>
                <a:cubicBezTo>
                  <a:pt x="80" y="47"/>
                  <a:pt x="80" y="47"/>
                  <a:pt x="80" y="47"/>
                </a:cubicBezTo>
                <a:cubicBezTo>
                  <a:pt x="79" y="47"/>
                  <a:pt x="77" y="47"/>
                  <a:pt x="76" y="47"/>
                </a:cubicBezTo>
                <a:cubicBezTo>
                  <a:pt x="67" y="47"/>
                  <a:pt x="61" y="52"/>
                  <a:pt x="61" y="60"/>
                </a:cubicBezTo>
                <a:cubicBezTo>
                  <a:pt x="61" y="62"/>
                  <a:pt x="61" y="63"/>
                  <a:pt x="61" y="65"/>
                </a:cubicBezTo>
                <a:cubicBezTo>
                  <a:pt x="63" y="70"/>
                  <a:pt x="66" y="72"/>
                  <a:pt x="70" y="72"/>
                </a:cubicBezTo>
                <a:cubicBezTo>
                  <a:pt x="73" y="72"/>
                  <a:pt x="76" y="70"/>
                  <a:pt x="76" y="66"/>
                </a:cubicBezTo>
                <a:cubicBezTo>
                  <a:pt x="76" y="65"/>
                  <a:pt x="76" y="65"/>
                  <a:pt x="76" y="65"/>
                </a:cubicBezTo>
                <a:cubicBezTo>
                  <a:pt x="76" y="65"/>
                  <a:pt x="76" y="65"/>
                  <a:pt x="76" y="65"/>
                </a:cubicBezTo>
                <a:cubicBezTo>
                  <a:pt x="76" y="66"/>
                  <a:pt x="76" y="66"/>
                  <a:pt x="76" y="66"/>
                </a:cubicBezTo>
                <a:cubicBezTo>
                  <a:pt x="75" y="64"/>
                  <a:pt x="72" y="61"/>
                  <a:pt x="69" y="60"/>
                </a:cubicBezTo>
                <a:cubicBezTo>
                  <a:pt x="69" y="60"/>
                  <a:pt x="69" y="60"/>
                  <a:pt x="69" y="60"/>
                </a:cubicBezTo>
                <a:cubicBezTo>
                  <a:pt x="70" y="60"/>
                  <a:pt x="71" y="60"/>
                  <a:pt x="71" y="60"/>
                </a:cubicBezTo>
                <a:cubicBezTo>
                  <a:pt x="74" y="60"/>
                  <a:pt x="76" y="61"/>
                  <a:pt x="77" y="62"/>
                </a:cubicBezTo>
                <a:cubicBezTo>
                  <a:pt x="78" y="63"/>
                  <a:pt x="79" y="65"/>
                  <a:pt x="79" y="67"/>
                </a:cubicBezTo>
                <a:cubicBezTo>
                  <a:pt x="79" y="71"/>
                  <a:pt x="76" y="76"/>
                  <a:pt x="73" y="78"/>
                </a:cubicBezTo>
                <a:cubicBezTo>
                  <a:pt x="67" y="83"/>
                  <a:pt x="56" y="86"/>
                  <a:pt x="45" y="86"/>
                </a:cubicBezTo>
                <a:cubicBezTo>
                  <a:pt x="42" y="86"/>
                  <a:pt x="39" y="86"/>
                  <a:pt x="36" y="86"/>
                </a:cubicBezTo>
                <a:cubicBezTo>
                  <a:pt x="29" y="84"/>
                  <a:pt x="22" y="81"/>
                  <a:pt x="16" y="76"/>
                </a:cubicBezTo>
                <a:cubicBezTo>
                  <a:pt x="7" y="69"/>
                  <a:pt x="4" y="61"/>
                  <a:pt x="4" y="49"/>
                </a:cubicBezTo>
                <a:cubicBezTo>
                  <a:pt x="4" y="42"/>
                  <a:pt x="6" y="33"/>
                  <a:pt x="7" y="23"/>
                </a:cubicBezTo>
                <a:cubicBezTo>
                  <a:pt x="7" y="23"/>
                  <a:pt x="7" y="23"/>
                  <a:pt x="7" y="23"/>
                </a:cubicBezTo>
                <a:cubicBezTo>
                  <a:pt x="7" y="23"/>
                  <a:pt x="7" y="23"/>
                  <a:pt x="7" y="23"/>
                </a:cubicBezTo>
                <a:cubicBezTo>
                  <a:pt x="6" y="25"/>
                  <a:pt x="2" y="37"/>
                  <a:pt x="2" y="40"/>
                </a:cubicBezTo>
                <a:cubicBezTo>
                  <a:pt x="2" y="43"/>
                  <a:pt x="0" y="49"/>
                  <a:pt x="0" y="56"/>
                </a:cubicBezTo>
                <a:cubicBezTo>
                  <a:pt x="0" y="61"/>
                  <a:pt x="1" y="67"/>
                  <a:pt x="3" y="72"/>
                </a:cubicBezTo>
                <a:cubicBezTo>
                  <a:pt x="7" y="80"/>
                  <a:pt x="13" y="85"/>
                  <a:pt x="20" y="90"/>
                </a:cubicBezTo>
                <a:cubicBezTo>
                  <a:pt x="24" y="92"/>
                  <a:pt x="33" y="95"/>
                  <a:pt x="45" y="97"/>
                </a:cubicBezTo>
                <a:cubicBezTo>
                  <a:pt x="51" y="98"/>
                  <a:pt x="57" y="99"/>
                  <a:pt x="63" y="99"/>
                </a:cubicBezTo>
                <a:cubicBezTo>
                  <a:pt x="80" y="99"/>
                  <a:pt x="96" y="94"/>
                  <a:pt x="110" y="85"/>
                </a:cubicBezTo>
                <a:cubicBezTo>
                  <a:pt x="119" y="80"/>
                  <a:pt x="129" y="71"/>
                  <a:pt x="130" y="60"/>
                </a:cubicBezTo>
                <a:cubicBezTo>
                  <a:pt x="130" y="56"/>
                  <a:pt x="134" y="53"/>
                  <a:pt x="137" y="53"/>
                </a:cubicBezTo>
                <a:cubicBezTo>
                  <a:pt x="138" y="53"/>
                  <a:pt x="138" y="53"/>
                  <a:pt x="138" y="53"/>
                </a:cubicBezTo>
                <a:cubicBezTo>
                  <a:pt x="140" y="53"/>
                  <a:pt x="143" y="55"/>
                  <a:pt x="144" y="57"/>
                </a:cubicBezTo>
                <a:cubicBezTo>
                  <a:pt x="144" y="58"/>
                  <a:pt x="144" y="59"/>
                  <a:pt x="144" y="60"/>
                </a:cubicBezTo>
                <a:cubicBezTo>
                  <a:pt x="144" y="62"/>
                  <a:pt x="143" y="65"/>
                  <a:pt x="143" y="65"/>
                </a:cubicBezTo>
                <a:cubicBezTo>
                  <a:pt x="143" y="65"/>
                  <a:pt x="143" y="65"/>
                  <a:pt x="143" y="65"/>
                </a:cubicBezTo>
                <a:cubicBezTo>
                  <a:pt x="143" y="65"/>
                  <a:pt x="143" y="65"/>
                  <a:pt x="143" y="65"/>
                </a:cubicBezTo>
                <a:cubicBezTo>
                  <a:pt x="142" y="59"/>
                  <a:pt x="140" y="57"/>
                  <a:pt x="137" y="57"/>
                </a:cubicBezTo>
                <a:cubicBezTo>
                  <a:pt x="136" y="57"/>
                  <a:pt x="135" y="58"/>
                  <a:pt x="133" y="59"/>
                </a:cubicBezTo>
                <a:cubicBezTo>
                  <a:pt x="133" y="59"/>
                  <a:pt x="133" y="59"/>
                  <a:pt x="133" y="59"/>
                </a:cubicBezTo>
                <a:cubicBezTo>
                  <a:pt x="133" y="59"/>
                  <a:pt x="133" y="59"/>
                  <a:pt x="133" y="59"/>
                </a:cubicBezTo>
                <a:cubicBezTo>
                  <a:pt x="132" y="61"/>
                  <a:pt x="132" y="63"/>
                  <a:pt x="132" y="65"/>
                </a:cubicBezTo>
                <a:cubicBezTo>
                  <a:pt x="132" y="66"/>
                  <a:pt x="132" y="67"/>
                  <a:pt x="132" y="67"/>
                </a:cubicBezTo>
                <a:cubicBezTo>
                  <a:pt x="132" y="67"/>
                  <a:pt x="132" y="67"/>
                  <a:pt x="132" y="67"/>
                </a:cubicBezTo>
                <a:cubicBezTo>
                  <a:pt x="132" y="67"/>
                  <a:pt x="132" y="67"/>
                  <a:pt x="132" y="67"/>
                </a:cubicBezTo>
                <a:cubicBezTo>
                  <a:pt x="134" y="72"/>
                  <a:pt x="139" y="74"/>
                  <a:pt x="144" y="74"/>
                </a:cubicBezTo>
                <a:cubicBezTo>
                  <a:pt x="148" y="74"/>
                  <a:pt x="152" y="73"/>
                  <a:pt x="155" y="70"/>
                </a:cubicBezTo>
                <a:cubicBezTo>
                  <a:pt x="158" y="67"/>
                  <a:pt x="160" y="64"/>
                  <a:pt x="160" y="60"/>
                </a:cubicBezTo>
                <a:cubicBezTo>
                  <a:pt x="160" y="57"/>
                  <a:pt x="158" y="54"/>
                  <a:pt x="157" y="52"/>
                </a:cubicBezTo>
                <a:cubicBezTo>
                  <a:pt x="157" y="52"/>
                  <a:pt x="157" y="52"/>
                  <a:pt x="157" y="52"/>
                </a:cubicBezTo>
                <a:cubicBezTo>
                  <a:pt x="157" y="52"/>
                  <a:pt x="157" y="52"/>
                  <a:pt x="157" y="52"/>
                </a:cubicBezTo>
                <a:cubicBezTo>
                  <a:pt x="159" y="50"/>
                  <a:pt x="162" y="46"/>
                  <a:pt x="162" y="41"/>
                </a:cubicBezTo>
                <a:cubicBezTo>
                  <a:pt x="162" y="40"/>
                  <a:pt x="162" y="39"/>
                  <a:pt x="161" y="38"/>
                </a:cubicBezTo>
                <a:cubicBezTo>
                  <a:pt x="160" y="34"/>
                  <a:pt x="155" y="31"/>
                  <a:pt x="150" y="30"/>
                </a:cubicBezTo>
                <a:cubicBezTo>
                  <a:pt x="150" y="30"/>
                  <a:pt x="150" y="30"/>
                  <a:pt x="150" y="30"/>
                </a:cubicBezTo>
                <a:cubicBezTo>
                  <a:pt x="150" y="30"/>
                  <a:pt x="150" y="30"/>
                  <a:pt x="150" y="30"/>
                </a:cubicBezTo>
                <a:cubicBezTo>
                  <a:pt x="148" y="22"/>
                  <a:pt x="142" y="20"/>
                  <a:pt x="137" y="20"/>
                </a:cubicBezTo>
                <a:cubicBezTo>
                  <a:pt x="135" y="20"/>
                  <a:pt x="132" y="21"/>
                  <a:pt x="130" y="21"/>
                </a:cubicBezTo>
                <a:cubicBezTo>
                  <a:pt x="130" y="21"/>
                  <a:pt x="130" y="21"/>
                  <a:pt x="130" y="21"/>
                </a:cubicBezTo>
                <a:cubicBezTo>
                  <a:pt x="130" y="21"/>
                  <a:pt x="130" y="21"/>
                  <a:pt x="130" y="21"/>
                </a:cubicBezTo>
                <a:cubicBezTo>
                  <a:pt x="130" y="23"/>
                  <a:pt x="130" y="24"/>
                  <a:pt x="130" y="26"/>
                </a:cubicBezTo>
                <a:cubicBezTo>
                  <a:pt x="130" y="30"/>
                  <a:pt x="130" y="33"/>
                  <a:pt x="128" y="35"/>
                </a:cubicBezTo>
                <a:cubicBezTo>
                  <a:pt x="126" y="37"/>
                  <a:pt x="124" y="39"/>
                  <a:pt x="120" y="39"/>
                </a:cubicBezTo>
                <a:cubicBezTo>
                  <a:pt x="113" y="39"/>
                  <a:pt x="110" y="35"/>
                  <a:pt x="109" y="29"/>
                </a:cubicBezTo>
                <a:cubicBezTo>
                  <a:pt x="109" y="29"/>
                  <a:pt x="109" y="29"/>
                  <a:pt x="109" y="29"/>
                </a:cubicBezTo>
                <a:cubicBezTo>
                  <a:pt x="109" y="26"/>
                  <a:pt x="110" y="24"/>
                  <a:pt x="112" y="23"/>
                </a:cubicBezTo>
                <a:cubicBezTo>
                  <a:pt x="114" y="22"/>
                  <a:pt x="116" y="21"/>
                  <a:pt x="117" y="21"/>
                </a:cubicBezTo>
                <a:cubicBezTo>
                  <a:pt x="119" y="21"/>
                  <a:pt x="120" y="23"/>
                  <a:pt x="121" y="24"/>
                </a:cubicBezTo>
                <a:cubicBezTo>
                  <a:pt x="121" y="24"/>
                  <a:pt x="121" y="24"/>
                  <a:pt x="121" y="24"/>
                </a:cubicBezTo>
                <a:cubicBezTo>
                  <a:pt x="121" y="24"/>
                  <a:pt x="121" y="24"/>
                  <a:pt x="121" y="24"/>
                </a:cubicBezTo>
                <a:cubicBezTo>
                  <a:pt x="120" y="24"/>
                  <a:pt x="119" y="24"/>
                  <a:pt x="118" y="24"/>
                </a:cubicBezTo>
                <a:cubicBezTo>
                  <a:pt x="114" y="24"/>
                  <a:pt x="112" y="26"/>
                  <a:pt x="112" y="29"/>
                </a:cubicBezTo>
                <a:cubicBezTo>
                  <a:pt x="112" y="31"/>
                  <a:pt x="113" y="33"/>
                  <a:pt x="115" y="35"/>
                </a:cubicBezTo>
                <a:cubicBezTo>
                  <a:pt x="117" y="36"/>
                  <a:pt x="118" y="36"/>
                  <a:pt x="120" y="36"/>
                </a:cubicBezTo>
                <a:cubicBezTo>
                  <a:pt x="122" y="36"/>
                  <a:pt x="124" y="35"/>
                  <a:pt x="125" y="33"/>
                </a:cubicBezTo>
                <a:cubicBezTo>
                  <a:pt x="127" y="31"/>
                  <a:pt x="128" y="28"/>
                  <a:pt x="128" y="25"/>
                </a:cubicBezTo>
                <a:cubicBezTo>
                  <a:pt x="128" y="23"/>
                  <a:pt x="127" y="20"/>
                  <a:pt x="126" y="18"/>
                </a:cubicBezTo>
                <a:cubicBezTo>
                  <a:pt x="124" y="15"/>
                  <a:pt x="120" y="13"/>
                  <a:pt x="117" y="11"/>
                </a:cubicBezTo>
                <a:cubicBezTo>
                  <a:pt x="115" y="11"/>
                  <a:pt x="112" y="10"/>
                  <a:pt x="109" y="10"/>
                </a:cubicBezTo>
                <a:cubicBezTo>
                  <a:pt x="107" y="10"/>
                  <a:pt x="104" y="11"/>
                  <a:pt x="101" y="11"/>
                </a:cubicBezTo>
                <a:cubicBezTo>
                  <a:pt x="101" y="11"/>
                  <a:pt x="101" y="11"/>
                  <a:pt x="101" y="11"/>
                </a:cubicBezTo>
                <a:cubicBezTo>
                  <a:pt x="101" y="11"/>
                  <a:pt x="101" y="11"/>
                  <a:pt x="101" y="11"/>
                </a:cubicBezTo>
                <a:cubicBezTo>
                  <a:pt x="99" y="8"/>
                  <a:pt x="95" y="4"/>
                  <a:pt x="90" y="3"/>
                </a:cubicBezTo>
                <a:cubicBezTo>
                  <a:pt x="90" y="3"/>
                  <a:pt x="90" y="3"/>
                  <a:pt x="90" y="3"/>
                </a:cubicBezTo>
                <a:cubicBezTo>
                  <a:pt x="90" y="3"/>
                  <a:pt x="90" y="3"/>
                  <a:pt x="90" y="3"/>
                </a:cubicBezTo>
                <a:cubicBezTo>
                  <a:pt x="95" y="4"/>
                  <a:pt x="99" y="8"/>
                  <a:pt x="101" y="11"/>
                </a:cubicBezTo>
                <a:cubicBezTo>
                  <a:pt x="101" y="11"/>
                  <a:pt x="101" y="11"/>
                  <a:pt x="101" y="11"/>
                </a:cubicBezTo>
                <a:cubicBezTo>
                  <a:pt x="101" y="11"/>
                  <a:pt x="101" y="11"/>
                  <a:pt x="101" y="11"/>
                </a:cubicBezTo>
                <a:cubicBezTo>
                  <a:pt x="104" y="10"/>
                  <a:pt x="107" y="10"/>
                  <a:pt x="109" y="10"/>
                </a:cubicBezTo>
                <a:cubicBezTo>
                  <a:pt x="112" y="10"/>
                  <a:pt x="115" y="11"/>
                  <a:pt x="117" y="11"/>
                </a:cubicBezTo>
                <a:cubicBezTo>
                  <a:pt x="120" y="12"/>
                  <a:pt x="124" y="15"/>
                  <a:pt x="126" y="18"/>
                </a:cubicBezTo>
                <a:cubicBezTo>
                  <a:pt x="127" y="20"/>
                  <a:pt x="128" y="23"/>
                  <a:pt x="128" y="25"/>
                </a:cubicBezTo>
                <a:cubicBezTo>
                  <a:pt x="128" y="28"/>
                  <a:pt x="127" y="31"/>
                  <a:pt x="126" y="33"/>
                </a:cubicBezTo>
                <a:cubicBezTo>
                  <a:pt x="124" y="35"/>
                  <a:pt x="122" y="36"/>
                  <a:pt x="120" y="36"/>
                </a:cubicBezTo>
                <a:cubicBezTo>
                  <a:pt x="118" y="36"/>
                  <a:pt x="117" y="36"/>
                  <a:pt x="115" y="35"/>
                </a:cubicBezTo>
                <a:cubicBezTo>
                  <a:pt x="113" y="34"/>
                  <a:pt x="112" y="31"/>
                  <a:pt x="112" y="29"/>
                </a:cubicBezTo>
                <a:cubicBezTo>
                  <a:pt x="112" y="28"/>
                  <a:pt x="112" y="26"/>
                  <a:pt x="113" y="25"/>
                </a:cubicBezTo>
                <a:cubicBezTo>
                  <a:pt x="114" y="24"/>
                  <a:pt x="116" y="24"/>
                  <a:pt x="118" y="24"/>
                </a:cubicBezTo>
                <a:cubicBezTo>
                  <a:pt x="119" y="24"/>
                  <a:pt x="120" y="24"/>
                  <a:pt x="121" y="24"/>
                </a:cubicBezTo>
                <a:cubicBezTo>
                  <a:pt x="121" y="24"/>
                  <a:pt x="121" y="24"/>
                  <a:pt x="121" y="24"/>
                </a:cubicBezTo>
                <a:cubicBezTo>
                  <a:pt x="121" y="24"/>
                  <a:pt x="121" y="24"/>
                  <a:pt x="121" y="24"/>
                </a:cubicBezTo>
                <a:cubicBezTo>
                  <a:pt x="120" y="23"/>
                  <a:pt x="119" y="21"/>
                  <a:pt x="117" y="21"/>
                </a:cubicBezTo>
                <a:cubicBezTo>
                  <a:pt x="116" y="21"/>
                  <a:pt x="114" y="22"/>
                  <a:pt x="112" y="23"/>
                </a:cubicBezTo>
                <a:cubicBezTo>
                  <a:pt x="111" y="24"/>
                  <a:pt x="109" y="26"/>
                  <a:pt x="109" y="29"/>
                </a:cubicBezTo>
                <a:cubicBezTo>
                  <a:pt x="109" y="29"/>
                  <a:pt x="109" y="29"/>
                  <a:pt x="109" y="29"/>
                </a:cubicBezTo>
                <a:cubicBezTo>
                  <a:pt x="110" y="35"/>
                  <a:pt x="113" y="39"/>
                  <a:pt x="120" y="39"/>
                </a:cubicBezTo>
                <a:cubicBezTo>
                  <a:pt x="128" y="39"/>
                  <a:pt x="130" y="33"/>
                  <a:pt x="130" y="26"/>
                </a:cubicBezTo>
                <a:cubicBezTo>
                  <a:pt x="130" y="24"/>
                  <a:pt x="130" y="23"/>
                  <a:pt x="130" y="21"/>
                </a:cubicBezTo>
                <a:cubicBezTo>
                  <a:pt x="130" y="21"/>
                  <a:pt x="130" y="21"/>
                  <a:pt x="130" y="21"/>
                </a:cubicBezTo>
                <a:cubicBezTo>
                  <a:pt x="130" y="21"/>
                  <a:pt x="130" y="21"/>
                  <a:pt x="130" y="21"/>
                </a:cubicBezTo>
                <a:cubicBezTo>
                  <a:pt x="132" y="20"/>
                  <a:pt x="135" y="20"/>
                  <a:pt x="137" y="20"/>
                </a:cubicBezTo>
                <a:cubicBezTo>
                  <a:pt x="142" y="20"/>
                  <a:pt x="148" y="22"/>
                  <a:pt x="150" y="30"/>
                </a:cubicBezTo>
                <a:cubicBezTo>
                  <a:pt x="150" y="30"/>
                  <a:pt x="150" y="30"/>
                  <a:pt x="150" y="30"/>
                </a:cubicBezTo>
                <a:cubicBezTo>
                  <a:pt x="150" y="30"/>
                  <a:pt x="150" y="30"/>
                  <a:pt x="150" y="30"/>
                </a:cubicBezTo>
                <a:cubicBezTo>
                  <a:pt x="155" y="31"/>
                  <a:pt x="160" y="34"/>
                  <a:pt x="161" y="38"/>
                </a:cubicBezTo>
                <a:cubicBezTo>
                  <a:pt x="162" y="39"/>
                  <a:pt x="162" y="40"/>
                  <a:pt x="162" y="41"/>
                </a:cubicBezTo>
                <a:cubicBezTo>
                  <a:pt x="162" y="46"/>
                  <a:pt x="159" y="50"/>
                  <a:pt x="157" y="52"/>
                </a:cubicBezTo>
                <a:cubicBezTo>
                  <a:pt x="157" y="52"/>
                  <a:pt x="157" y="52"/>
                  <a:pt x="157" y="52"/>
                </a:cubicBezTo>
                <a:cubicBezTo>
                  <a:pt x="157" y="52"/>
                  <a:pt x="157" y="52"/>
                  <a:pt x="157" y="52"/>
                </a:cubicBezTo>
                <a:cubicBezTo>
                  <a:pt x="159" y="54"/>
                  <a:pt x="160" y="57"/>
                  <a:pt x="160" y="60"/>
                </a:cubicBezTo>
                <a:cubicBezTo>
                  <a:pt x="160" y="64"/>
                  <a:pt x="159" y="67"/>
                  <a:pt x="155" y="70"/>
                </a:cubicBezTo>
                <a:cubicBezTo>
                  <a:pt x="152" y="73"/>
                  <a:pt x="148" y="75"/>
                  <a:pt x="144" y="75"/>
                </a:cubicBezTo>
                <a:cubicBezTo>
                  <a:pt x="139" y="75"/>
                  <a:pt x="134" y="72"/>
                  <a:pt x="132" y="67"/>
                </a:cubicBezTo>
                <a:cubicBezTo>
                  <a:pt x="132" y="67"/>
                  <a:pt x="132" y="67"/>
                  <a:pt x="132" y="67"/>
                </a:cubicBezTo>
                <a:cubicBezTo>
                  <a:pt x="132" y="67"/>
                  <a:pt x="132" y="67"/>
                  <a:pt x="132" y="67"/>
                </a:cubicBezTo>
                <a:cubicBezTo>
                  <a:pt x="132" y="67"/>
                  <a:pt x="132" y="66"/>
                  <a:pt x="132" y="65"/>
                </a:cubicBezTo>
                <a:cubicBezTo>
                  <a:pt x="132" y="63"/>
                  <a:pt x="132" y="61"/>
                  <a:pt x="133" y="59"/>
                </a:cubicBezTo>
                <a:cubicBezTo>
                  <a:pt x="133" y="59"/>
                  <a:pt x="133" y="59"/>
                  <a:pt x="133" y="59"/>
                </a:cubicBezTo>
                <a:cubicBezTo>
                  <a:pt x="133" y="59"/>
                  <a:pt x="133" y="59"/>
                  <a:pt x="133" y="59"/>
                </a:cubicBezTo>
                <a:cubicBezTo>
                  <a:pt x="134" y="57"/>
                  <a:pt x="136" y="57"/>
                  <a:pt x="137" y="57"/>
                </a:cubicBezTo>
                <a:cubicBezTo>
                  <a:pt x="140" y="57"/>
                  <a:pt x="142" y="59"/>
                  <a:pt x="143" y="65"/>
                </a:cubicBezTo>
                <a:cubicBezTo>
                  <a:pt x="143" y="65"/>
                  <a:pt x="143" y="65"/>
                  <a:pt x="143" y="65"/>
                </a:cubicBezTo>
                <a:cubicBezTo>
                  <a:pt x="143" y="64"/>
                  <a:pt x="143" y="64"/>
                  <a:pt x="143" y="64"/>
                </a:cubicBezTo>
                <a:cubicBezTo>
                  <a:pt x="143" y="64"/>
                  <a:pt x="143" y="64"/>
                  <a:pt x="143" y="63"/>
                </a:cubicBezTo>
                <a:cubicBezTo>
                  <a:pt x="144" y="62"/>
                  <a:pt x="144" y="61"/>
                  <a:pt x="144" y="60"/>
                </a:cubicBezTo>
                <a:cubicBezTo>
                  <a:pt x="144" y="59"/>
                  <a:pt x="144" y="58"/>
                  <a:pt x="144" y="58"/>
                </a:cubicBezTo>
                <a:cubicBezTo>
                  <a:pt x="143" y="55"/>
                  <a:pt x="140" y="54"/>
                  <a:pt x="138" y="53"/>
                </a:cubicBezTo>
                <a:cubicBezTo>
                  <a:pt x="137" y="53"/>
                  <a:pt x="137" y="53"/>
                  <a:pt x="137" y="53"/>
                </a:cubicBezTo>
                <a:cubicBezTo>
                  <a:pt x="134" y="53"/>
                  <a:pt x="130" y="57"/>
                  <a:pt x="130" y="60"/>
                </a:cubicBezTo>
                <a:cubicBezTo>
                  <a:pt x="129" y="71"/>
                  <a:pt x="119" y="80"/>
                  <a:pt x="110" y="86"/>
                </a:cubicBezTo>
                <a:cubicBezTo>
                  <a:pt x="96" y="94"/>
                  <a:pt x="80" y="99"/>
                  <a:pt x="63" y="99"/>
                </a:cubicBezTo>
                <a:cubicBezTo>
                  <a:pt x="57" y="99"/>
                  <a:pt x="51" y="98"/>
                  <a:pt x="45" y="97"/>
                </a:cubicBezTo>
                <a:cubicBezTo>
                  <a:pt x="33" y="96"/>
                  <a:pt x="23" y="93"/>
                  <a:pt x="20" y="90"/>
                </a:cubicBezTo>
                <a:cubicBezTo>
                  <a:pt x="13" y="85"/>
                  <a:pt x="7" y="80"/>
                  <a:pt x="3" y="72"/>
                </a:cubicBezTo>
                <a:cubicBezTo>
                  <a:pt x="1" y="67"/>
                  <a:pt x="0" y="61"/>
                  <a:pt x="0" y="56"/>
                </a:cubicBezTo>
                <a:cubicBezTo>
                  <a:pt x="0" y="49"/>
                  <a:pt x="1" y="43"/>
                  <a:pt x="2" y="40"/>
                </a:cubicBezTo>
                <a:cubicBezTo>
                  <a:pt x="2" y="37"/>
                  <a:pt x="6" y="25"/>
                  <a:pt x="7" y="23"/>
                </a:cubicBezTo>
                <a:cubicBezTo>
                  <a:pt x="7" y="23"/>
                  <a:pt x="7" y="23"/>
                  <a:pt x="7" y="23"/>
                </a:cubicBezTo>
                <a:cubicBezTo>
                  <a:pt x="6" y="33"/>
                  <a:pt x="5" y="42"/>
                  <a:pt x="5" y="49"/>
                </a:cubicBezTo>
                <a:cubicBezTo>
                  <a:pt x="5" y="61"/>
                  <a:pt x="7" y="69"/>
                  <a:pt x="16" y="76"/>
                </a:cubicBezTo>
                <a:cubicBezTo>
                  <a:pt x="23" y="81"/>
                  <a:pt x="29" y="84"/>
                  <a:pt x="36" y="85"/>
                </a:cubicBezTo>
                <a:cubicBezTo>
                  <a:pt x="39" y="86"/>
                  <a:pt x="42" y="86"/>
                  <a:pt x="45" y="86"/>
                </a:cubicBezTo>
                <a:cubicBezTo>
                  <a:pt x="56" y="86"/>
                  <a:pt x="67" y="83"/>
                  <a:pt x="73" y="78"/>
                </a:cubicBezTo>
                <a:cubicBezTo>
                  <a:pt x="76" y="75"/>
                  <a:pt x="78" y="71"/>
                  <a:pt x="78" y="67"/>
                </a:cubicBezTo>
                <a:cubicBezTo>
                  <a:pt x="78" y="63"/>
                  <a:pt x="77" y="60"/>
                  <a:pt x="71" y="60"/>
                </a:cubicBezTo>
                <a:cubicBezTo>
                  <a:pt x="71" y="60"/>
                  <a:pt x="70" y="60"/>
                  <a:pt x="69" y="60"/>
                </a:cubicBezTo>
                <a:cubicBezTo>
                  <a:pt x="69" y="60"/>
                  <a:pt x="69" y="60"/>
                  <a:pt x="69" y="60"/>
                </a:cubicBezTo>
                <a:cubicBezTo>
                  <a:pt x="69" y="60"/>
                  <a:pt x="69" y="60"/>
                  <a:pt x="69" y="60"/>
                </a:cubicBezTo>
                <a:cubicBezTo>
                  <a:pt x="72" y="61"/>
                  <a:pt x="75" y="64"/>
                  <a:pt x="76" y="65"/>
                </a:cubicBezTo>
                <a:cubicBezTo>
                  <a:pt x="76" y="65"/>
                  <a:pt x="76" y="65"/>
                  <a:pt x="76" y="65"/>
                </a:cubicBezTo>
                <a:cubicBezTo>
                  <a:pt x="76" y="65"/>
                  <a:pt x="76" y="65"/>
                  <a:pt x="76" y="65"/>
                </a:cubicBezTo>
                <a:cubicBezTo>
                  <a:pt x="76" y="66"/>
                  <a:pt x="76" y="66"/>
                  <a:pt x="76" y="66"/>
                </a:cubicBezTo>
                <a:cubicBezTo>
                  <a:pt x="76" y="68"/>
                  <a:pt x="75" y="70"/>
                  <a:pt x="74" y="71"/>
                </a:cubicBezTo>
                <a:cubicBezTo>
                  <a:pt x="73" y="72"/>
                  <a:pt x="71" y="73"/>
                  <a:pt x="70" y="73"/>
                </a:cubicBezTo>
                <a:cubicBezTo>
                  <a:pt x="66" y="73"/>
                  <a:pt x="62" y="70"/>
                  <a:pt x="61" y="65"/>
                </a:cubicBezTo>
                <a:cubicBezTo>
                  <a:pt x="61" y="63"/>
                  <a:pt x="61" y="62"/>
                  <a:pt x="61" y="60"/>
                </a:cubicBezTo>
                <a:cubicBezTo>
                  <a:pt x="61" y="56"/>
                  <a:pt x="62" y="52"/>
                  <a:pt x="65" y="50"/>
                </a:cubicBezTo>
                <a:cubicBezTo>
                  <a:pt x="68" y="48"/>
                  <a:pt x="71" y="47"/>
                  <a:pt x="76" y="47"/>
                </a:cubicBezTo>
                <a:cubicBezTo>
                  <a:pt x="77" y="47"/>
                  <a:pt x="79" y="47"/>
                  <a:pt x="80" y="47"/>
                </a:cubicBezTo>
                <a:cubicBezTo>
                  <a:pt x="80" y="47"/>
                  <a:pt x="80" y="47"/>
                  <a:pt x="80" y="47"/>
                </a:cubicBezTo>
                <a:cubicBezTo>
                  <a:pt x="80" y="47"/>
                  <a:pt x="80" y="47"/>
                  <a:pt x="80" y="47"/>
                </a:cubicBezTo>
                <a:cubicBezTo>
                  <a:pt x="83" y="45"/>
                  <a:pt x="86" y="44"/>
                  <a:pt x="89" y="44"/>
                </a:cubicBezTo>
                <a:cubicBezTo>
                  <a:pt x="93" y="44"/>
                  <a:pt x="97" y="45"/>
                  <a:pt x="99" y="49"/>
                </a:cubicBezTo>
                <a:cubicBezTo>
                  <a:pt x="99" y="49"/>
                  <a:pt x="99" y="49"/>
                  <a:pt x="99" y="49"/>
                </a:cubicBezTo>
                <a:cubicBezTo>
                  <a:pt x="99" y="49"/>
                  <a:pt x="99" y="49"/>
                  <a:pt x="99" y="49"/>
                </a:cubicBezTo>
                <a:cubicBezTo>
                  <a:pt x="100" y="49"/>
                  <a:pt x="102" y="48"/>
                  <a:pt x="103" y="48"/>
                </a:cubicBezTo>
                <a:cubicBezTo>
                  <a:pt x="108" y="48"/>
                  <a:pt x="114" y="51"/>
                  <a:pt x="116" y="58"/>
                </a:cubicBezTo>
                <a:cubicBezTo>
                  <a:pt x="117" y="60"/>
                  <a:pt x="117" y="62"/>
                  <a:pt x="117" y="64"/>
                </a:cubicBezTo>
                <a:cubicBezTo>
                  <a:pt x="117" y="68"/>
                  <a:pt x="116" y="72"/>
                  <a:pt x="112" y="73"/>
                </a:cubicBezTo>
                <a:cubicBezTo>
                  <a:pt x="111" y="74"/>
                  <a:pt x="111" y="74"/>
                  <a:pt x="110" y="74"/>
                </a:cubicBezTo>
                <a:cubicBezTo>
                  <a:pt x="107" y="74"/>
                  <a:pt x="105" y="72"/>
                  <a:pt x="104" y="70"/>
                </a:cubicBezTo>
                <a:cubicBezTo>
                  <a:pt x="103" y="69"/>
                  <a:pt x="103" y="68"/>
                  <a:pt x="103" y="67"/>
                </a:cubicBezTo>
                <a:cubicBezTo>
                  <a:pt x="103" y="65"/>
                  <a:pt x="105" y="63"/>
                  <a:pt x="108" y="62"/>
                </a:cubicBezTo>
                <a:cubicBezTo>
                  <a:pt x="108" y="62"/>
                  <a:pt x="108" y="62"/>
                  <a:pt x="108" y="62"/>
                </a:cubicBezTo>
                <a:cubicBezTo>
                  <a:pt x="108" y="62"/>
                  <a:pt x="108" y="62"/>
                  <a:pt x="108" y="62"/>
                </a:cubicBezTo>
                <a:cubicBezTo>
                  <a:pt x="107" y="62"/>
                  <a:pt x="105" y="62"/>
                  <a:pt x="104" y="62"/>
                </a:cubicBezTo>
                <a:cubicBezTo>
                  <a:pt x="101" y="62"/>
                  <a:pt x="99" y="63"/>
                  <a:pt x="97" y="67"/>
                </a:cubicBezTo>
                <a:cubicBezTo>
                  <a:pt x="95" y="70"/>
                  <a:pt x="92" y="75"/>
                  <a:pt x="91" y="78"/>
                </a:cubicBezTo>
                <a:cubicBezTo>
                  <a:pt x="88" y="81"/>
                  <a:pt x="81" y="87"/>
                  <a:pt x="74" y="89"/>
                </a:cubicBezTo>
                <a:cubicBezTo>
                  <a:pt x="68" y="90"/>
                  <a:pt x="62" y="90"/>
                  <a:pt x="55" y="90"/>
                </a:cubicBezTo>
                <a:cubicBezTo>
                  <a:pt x="44" y="90"/>
                  <a:pt x="33" y="89"/>
                  <a:pt x="23" y="87"/>
                </a:cubicBezTo>
                <a:cubicBezTo>
                  <a:pt x="23" y="87"/>
                  <a:pt x="23" y="87"/>
                  <a:pt x="23" y="87"/>
                </a:cubicBezTo>
                <a:cubicBezTo>
                  <a:pt x="24" y="86"/>
                  <a:pt x="24" y="86"/>
                  <a:pt x="24" y="86"/>
                </a:cubicBezTo>
                <a:cubicBezTo>
                  <a:pt x="30" y="91"/>
                  <a:pt x="43" y="93"/>
                  <a:pt x="55" y="93"/>
                </a:cubicBezTo>
                <a:cubicBezTo>
                  <a:pt x="62" y="93"/>
                  <a:pt x="69" y="92"/>
                  <a:pt x="74" y="91"/>
                </a:cubicBezTo>
                <a:cubicBezTo>
                  <a:pt x="82" y="89"/>
                  <a:pt x="87" y="86"/>
                  <a:pt x="92" y="80"/>
                </a:cubicBezTo>
                <a:cubicBezTo>
                  <a:pt x="94" y="78"/>
                  <a:pt x="97" y="73"/>
                  <a:pt x="100" y="66"/>
                </a:cubicBezTo>
                <a:cubicBezTo>
                  <a:pt x="100" y="66"/>
                  <a:pt x="100" y="66"/>
                  <a:pt x="100" y="66"/>
                </a:cubicBezTo>
                <a:cubicBezTo>
                  <a:pt x="100" y="66"/>
                  <a:pt x="100" y="66"/>
                  <a:pt x="100" y="66"/>
                </a:cubicBezTo>
                <a:cubicBezTo>
                  <a:pt x="101" y="70"/>
                  <a:pt x="101" y="72"/>
                  <a:pt x="106" y="75"/>
                </a:cubicBezTo>
                <a:cubicBezTo>
                  <a:pt x="108" y="76"/>
                  <a:pt x="110" y="76"/>
                  <a:pt x="111" y="76"/>
                </a:cubicBezTo>
                <a:cubicBezTo>
                  <a:pt x="114" y="76"/>
                  <a:pt x="116" y="75"/>
                  <a:pt x="118" y="72"/>
                </a:cubicBezTo>
                <a:cubicBezTo>
                  <a:pt x="119" y="70"/>
                  <a:pt x="120" y="67"/>
                  <a:pt x="120" y="64"/>
                </a:cubicBezTo>
                <a:cubicBezTo>
                  <a:pt x="120" y="59"/>
                  <a:pt x="118" y="53"/>
                  <a:pt x="115" y="50"/>
                </a:cubicBezTo>
                <a:cubicBezTo>
                  <a:pt x="112" y="48"/>
                  <a:pt x="107" y="46"/>
                  <a:pt x="103" y="46"/>
                </a:cubicBezTo>
                <a:cubicBezTo>
                  <a:pt x="102" y="46"/>
                  <a:pt x="101" y="46"/>
                  <a:pt x="100" y="46"/>
                </a:cubicBezTo>
                <a:cubicBezTo>
                  <a:pt x="100" y="46"/>
                  <a:pt x="100" y="46"/>
                  <a:pt x="100" y="46"/>
                </a:cubicBezTo>
                <a:cubicBezTo>
                  <a:pt x="100" y="46"/>
                  <a:pt x="100" y="46"/>
                  <a:pt x="100" y="46"/>
                </a:cubicBezTo>
                <a:cubicBezTo>
                  <a:pt x="98" y="43"/>
                  <a:pt x="94" y="42"/>
                  <a:pt x="90" y="42"/>
                </a:cubicBezTo>
                <a:cubicBezTo>
                  <a:pt x="86" y="42"/>
                  <a:pt x="82" y="43"/>
                  <a:pt x="79" y="45"/>
                </a:cubicBezTo>
                <a:cubicBezTo>
                  <a:pt x="79" y="45"/>
                  <a:pt x="79" y="45"/>
                  <a:pt x="79" y="45"/>
                </a:cubicBezTo>
                <a:cubicBezTo>
                  <a:pt x="79" y="45"/>
                  <a:pt x="79" y="45"/>
                  <a:pt x="79" y="45"/>
                </a:cubicBezTo>
                <a:cubicBezTo>
                  <a:pt x="78" y="44"/>
                  <a:pt x="76" y="44"/>
                  <a:pt x="75" y="44"/>
                </a:cubicBezTo>
                <a:cubicBezTo>
                  <a:pt x="72" y="44"/>
                  <a:pt x="68" y="45"/>
                  <a:pt x="66" y="47"/>
                </a:cubicBezTo>
                <a:cubicBezTo>
                  <a:pt x="61" y="50"/>
                  <a:pt x="58" y="55"/>
                  <a:pt x="58" y="61"/>
                </a:cubicBezTo>
                <a:cubicBezTo>
                  <a:pt x="58" y="68"/>
                  <a:pt x="62" y="75"/>
                  <a:pt x="72" y="75"/>
                </a:cubicBezTo>
                <a:cubicBezTo>
                  <a:pt x="72" y="75"/>
                  <a:pt x="72" y="75"/>
                  <a:pt x="72" y="75"/>
                </a:cubicBezTo>
                <a:cubicBezTo>
                  <a:pt x="72" y="75"/>
                  <a:pt x="72" y="75"/>
                  <a:pt x="72" y="75"/>
                </a:cubicBezTo>
                <a:cubicBezTo>
                  <a:pt x="63" y="81"/>
                  <a:pt x="55" y="84"/>
                  <a:pt x="46" y="84"/>
                </a:cubicBezTo>
                <a:cubicBezTo>
                  <a:pt x="39" y="84"/>
                  <a:pt x="33" y="82"/>
                  <a:pt x="26" y="79"/>
                </a:cubicBezTo>
                <a:cubicBezTo>
                  <a:pt x="11" y="72"/>
                  <a:pt x="7" y="61"/>
                  <a:pt x="7" y="47"/>
                </a:cubicBezTo>
                <a:cubicBezTo>
                  <a:pt x="7" y="42"/>
                  <a:pt x="8" y="36"/>
                  <a:pt x="8" y="30"/>
                </a:cubicBezTo>
                <a:cubicBezTo>
                  <a:pt x="9" y="26"/>
                  <a:pt x="10" y="18"/>
                  <a:pt x="10" y="12"/>
                </a:cubicBezTo>
                <a:cubicBezTo>
                  <a:pt x="10" y="9"/>
                  <a:pt x="11" y="6"/>
                  <a:pt x="11" y="4"/>
                </a:cubicBezTo>
                <a:cubicBezTo>
                  <a:pt x="11" y="3"/>
                  <a:pt x="11" y="2"/>
                  <a:pt x="11" y="1"/>
                </a:cubicBezTo>
                <a:cubicBezTo>
                  <a:pt x="11" y="1"/>
                  <a:pt x="11" y="1"/>
                  <a:pt x="11" y="1"/>
                </a:cubicBezTo>
                <a:cubicBezTo>
                  <a:pt x="11" y="0"/>
                  <a:pt x="11" y="0"/>
                  <a:pt x="11" y="0"/>
                </a:cubicBezTo>
                <a:cubicBezTo>
                  <a:pt x="11" y="0"/>
                  <a:pt x="11" y="0"/>
                  <a:pt x="11" y="0"/>
                </a:cubicBezTo>
                <a:cubicBezTo>
                  <a:pt x="11" y="0"/>
                  <a:pt x="11" y="0"/>
                  <a:pt x="11" y="0"/>
                </a:cubicBezTo>
                <a:cubicBezTo>
                  <a:pt x="11" y="0"/>
                  <a:pt x="11" y="0"/>
                  <a:pt x="11" y="0"/>
                </a:cubicBezTo>
                <a:cubicBezTo>
                  <a:pt x="11" y="0"/>
                  <a:pt x="11" y="0"/>
                  <a:pt x="11" y="0"/>
                </a:cubicBezTo>
                <a:cubicBezTo>
                  <a:pt x="11" y="0"/>
                  <a:pt x="11" y="0"/>
                  <a:pt x="11" y="0"/>
                </a:cubicBezTo>
                <a:cubicBezTo>
                  <a:pt x="14" y="7"/>
                  <a:pt x="14" y="14"/>
                  <a:pt x="14" y="22"/>
                </a:cubicBezTo>
                <a:cubicBezTo>
                  <a:pt x="14" y="27"/>
                  <a:pt x="14" y="33"/>
                  <a:pt x="14" y="39"/>
                </a:cubicBezTo>
                <a:cubicBezTo>
                  <a:pt x="14" y="54"/>
                  <a:pt x="16" y="67"/>
                  <a:pt x="30" y="73"/>
                </a:cubicBezTo>
                <a:cubicBezTo>
                  <a:pt x="33" y="74"/>
                  <a:pt x="35" y="75"/>
                  <a:pt x="38" y="75"/>
                </a:cubicBezTo>
                <a:cubicBezTo>
                  <a:pt x="45" y="75"/>
                  <a:pt x="53" y="71"/>
                  <a:pt x="55" y="66"/>
                </a:cubicBezTo>
                <a:cubicBezTo>
                  <a:pt x="55" y="64"/>
                  <a:pt x="56" y="62"/>
                  <a:pt x="56" y="59"/>
                </a:cubicBezTo>
                <a:cubicBezTo>
                  <a:pt x="56" y="57"/>
                  <a:pt x="55" y="55"/>
                  <a:pt x="54" y="53"/>
                </a:cubicBezTo>
                <a:cubicBezTo>
                  <a:pt x="53" y="52"/>
                  <a:pt x="51" y="51"/>
                  <a:pt x="49" y="51"/>
                </a:cubicBezTo>
                <a:cubicBezTo>
                  <a:pt x="48" y="51"/>
                  <a:pt x="46" y="52"/>
                  <a:pt x="45" y="52"/>
                </a:cubicBezTo>
                <a:cubicBezTo>
                  <a:pt x="44" y="52"/>
                  <a:pt x="44" y="54"/>
                  <a:pt x="44" y="55"/>
                </a:cubicBezTo>
                <a:cubicBezTo>
                  <a:pt x="44" y="57"/>
                  <a:pt x="45" y="59"/>
                  <a:pt x="47" y="60"/>
                </a:cubicBezTo>
                <a:cubicBezTo>
                  <a:pt x="47" y="60"/>
                  <a:pt x="47" y="60"/>
                  <a:pt x="47" y="60"/>
                </a:cubicBezTo>
                <a:cubicBezTo>
                  <a:pt x="47" y="60"/>
                  <a:pt x="47" y="60"/>
                  <a:pt x="47" y="60"/>
                </a:cubicBezTo>
                <a:cubicBezTo>
                  <a:pt x="46" y="58"/>
                  <a:pt x="46" y="57"/>
                  <a:pt x="46" y="56"/>
                </a:cubicBezTo>
                <a:cubicBezTo>
                  <a:pt x="46" y="55"/>
                  <a:pt x="46" y="55"/>
                  <a:pt x="46" y="54"/>
                </a:cubicBezTo>
                <a:cubicBezTo>
                  <a:pt x="47" y="54"/>
                  <a:pt x="48" y="53"/>
                  <a:pt x="48" y="53"/>
                </a:cubicBezTo>
                <a:cubicBezTo>
                  <a:pt x="50" y="53"/>
                  <a:pt x="51" y="54"/>
                  <a:pt x="52" y="55"/>
                </a:cubicBezTo>
                <a:cubicBezTo>
                  <a:pt x="53" y="56"/>
                  <a:pt x="54" y="58"/>
                  <a:pt x="54" y="60"/>
                </a:cubicBezTo>
                <a:cubicBezTo>
                  <a:pt x="54" y="61"/>
                  <a:pt x="53" y="63"/>
                  <a:pt x="53" y="65"/>
                </a:cubicBezTo>
                <a:cubicBezTo>
                  <a:pt x="51" y="69"/>
                  <a:pt x="44" y="72"/>
                  <a:pt x="39" y="72"/>
                </a:cubicBezTo>
                <a:cubicBezTo>
                  <a:pt x="38" y="72"/>
                  <a:pt x="38" y="72"/>
                  <a:pt x="38" y="72"/>
                </a:cubicBezTo>
                <a:cubicBezTo>
                  <a:pt x="30" y="71"/>
                  <a:pt x="22" y="66"/>
                  <a:pt x="20" y="58"/>
                </a:cubicBezTo>
                <a:cubicBezTo>
                  <a:pt x="20" y="57"/>
                  <a:pt x="19" y="54"/>
                  <a:pt x="19" y="51"/>
                </a:cubicBezTo>
                <a:cubicBezTo>
                  <a:pt x="19" y="44"/>
                  <a:pt x="22" y="34"/>
                  <a:pt x="30" y="29"/>
                </a:cubicBezTo>
                <a:cubicBezTo>
                  <a:pt x="32" y="27"/>
                  <a:pt x="39" y="24"/>
                  <a:pt x="45" y="24"/>
                </a:cubicBezTo>
                <a:cubicBezTo>
                  <a:pt x="47" y="24"/>
                  <a:pt x="48" y="24"/>
                  <a:pt x="49" y="25"/>
                </a:cubicBezTo>
                <a:cubicBezTo>
                  <a:pt x="53" y="27"/>
                  <a:pt x="56" y="33"/>
                  <a:pt x="63" y="33"/>
                </a:cubicBezTo>
                <a:cubicBezTo>
                  <a:pt x="65" y="33"/>
                  <a:pt x="67" y="33"/>
                  <a:pt x="69" y="32"/>
                </a:cubicBezTo>
                <a:cubicBezTo>
                  <a:pt x="71" y="31"/>
                  <a:pt x="72" y="29"/>
                  <a:pt x="72" y="26"/>
                </a:cubicBezTo>
                <a:cubicBezTo>
                  <a:pt x="72" y="24"/>
                  <a:pt x="72" y="23"/>
                  <a:pt x="72" y="22"/>
                </a:cubicBezTo>
                <a:cubicBezTo>
                  <a:pt x="71" y="21"/>
                  <a:pt x="70" y="20"/>
                  <a:pt x="69" y="20"/>
                </a:cubicBezTo>
                <a:cubicBezTo>
                  <a:pt x="67" y="20"/>
                  <a:pt x="65" y="21"/>
                  <a:pt x="64" y="22"/>
                </a:cubicBezTo>
                <a:cubicBezTo>
                  <a:pt x="64" y="22"/>
                  <a:pt x="64" y="22"/>
                  <a:pt x="64" y="22"/>
                </a:cubicBezTo>
                <a:cubicBezTo>
                  <a:pt x="64" y="22"/>
                  <a:pt x="64" y="22"/>
                  <a:pt x="64" y="22"/>
                </a:cubicBezTo>
                <a:cubicBezTo>
                  <a:pt x="64" y="22"/>
                  <a:pt x="64" y="22"/>
                  <a:pt x="64" y="22"/>
                </a:cubicBezTo>
                <a:cubicBezTo>
                  <a:pt x="64" y="22"/>
                  <a:pt x="64" y="22"/>
                  <a:pt x="64" y="22"/>
                </a:cubicBezTo>
                <a:cubicBezTo>
                  <a:pt x="64" y="22"/>
                  <a:pt x="64" y="22"/>
                  <a:pt x="64" y="22"/>
                </a:cubicBezTo>
                <a:cubicBezTo>
                  <a:pt x="64" y="22"/>
                  <a:pt x="64" y="22"/>
                  <a:pt x="64" y="22"/>
                </a:cubicBezTo>
                <a:cubicBezTo>
                  <a:pt x="64" y="22"/>
                  <a:pt x="64" y="22"/>
                  <a:pt x="64" y="22"/>
                </a:cubicBezTo>
                <a:cubicBezTo>
                  <a:pt x="64" y="22"/>
                  <a:pt x="64" y="22"/>
                  <a:pt x="64" y="22"/>
                </a:cubicBezTo>
                <a:cubicBezTo>
                  <a:pt x="64" y="22"/>
                  <a:pt x="64" y="22"/>
                  <a:pt x="64" y="22"/>
                </a:cubicBezTo>
                <a:cubicBezTo>
                  <a:pt x="64" y="22"/>
                  <a:pt x="64" y="22"/>
                  <a:pt x="64" y="22"/>
                </a:cubicBezTo>
                <a:cubicBezTo>
                  <a:pt x="64" y="22"/>
                  <a:pt x="64" y="22"/>
                  <a:pt x="64" y="22"/>
                </a:cubicBezTo>
                <a:cubicBezTo>
                  <a:pt x="64" y="22"/>
                  <a:pt x="64" y="22"/>
                  <a:pt x="64" y="22"/>
                </a:cubicBezTo>
                <a:cubicBezTo>
                  <a:pt x="64" y="22"/>
                  <a:pt x="64" y="22"/>
                  <a:pt x="64" y="22"/>
                </a:cubicBezTo>
                <a:cubicBezTo>
                  <a:pt x="65" y="22"/>
                  <a:pt x="65" y="22"/>
                  <a:pt x="65" y="22"/>
                </a:cubicBezTo>
                <a:cubicBezTo>
                  <a:pt x="66" y="22"/>
                  <a:pt x="67" y="22"/>
                  <a:pt x="68" y="22"/>
                </a:cubicBezTo>
                <a:cubicBezTo>
                  <a:pt x="69" y="23"/>
                  <a:pt x="70" y="23"/>
                  <a:pt x="70" y="25"/>
                </a:cubicBezTo>
                <a:cubicBezTo>
                  <a:pt x="70" y="25"/>
                  <a:pt x="70" y="27"/>
                  <a:pt x="69" y="28"/>
                </a:cubicBezTo>
                <a:cubicBezTo>
                  <a:pt x="68" y="30"/>
                  <a:pt x="66" y="31"/>
                  <a:pt x="64" y="31"/>
                </a:cubicBezTo>
                <a:cubicBezTo>
                  <a:pt x="59" y="31"/>
                  <a:pt x="52" y="25"/>
                  <a:pt x="52" y="19"/>
                </a:cubicBezTo>
                <a:cubicBezTo>
                  <a:pt x="52" y="16"/>
                  <a:pt x="53" y="14"/>
                  <a:pt x="56" y="11"/>
                </a:cubicBezTo>
                <a:cubicBezTo>
                  <a:pt x="58" y="10"/>
                  <a:pt x="60" y="10"/>
                  <a:pt x="62" y="10"/>
                </a:cubicBezTo>
                <a:cubicBezTo>
                  <a:pt x="65" y="10"/>
                  <a:pt x="67" y="10"/>
                  <a:pt x="70" y="10"/>
                </a:cubicBezTo>
                <a:cubicBezTo>
                  <a:pt x="71" y="10"/>
                  <a:pt x="71" y="10"/>
                  <a:pt x="72" y="10"/>
                </a:cubicBezTo>
                <a:cubicBezTo>
                  <a:pt x="77" y="9"/>
                  <a:pt x="78" y="3"/>
                  <a:pt x="87" y="3"/>
                </a:cubicBezTo>
                <a:cubicBezTo>
                  <a:pt x="88" y="3"/>
                  <a:pt x="89" y="3"/>
                  <a:pt x="90" y="3"/>
                </a:cubicBezTo>
                <a:close/>
              </a:path>
            </a:pathLst>
          </a:custGeom>
          <a:solidFill>
            <a:srgbClr val="BBE4F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01" name="PA_任意多边形 233"/>
          <p:cNvSpPr>
            <a:spLocks/>
          </p:cNvSpPr>
          <p:nvPr>
            <p:custDataLst>
              <p:tags r:id="rId12"/>
            </p:custDataLst>
          </p:nvPr>
        </p:nvSpPr>
        <p:spPr bwMode="auto">
          <a:xfrm>
            <a:off x="2251075" y="3859126"/>
            <a:ext cx="190500" cy="96838"/>
          </a:xfrm>
          <a:custGeom>
            <a:avLst/>
            <a:gdLst>
              <a:gd name="T0" fmla="*/ 67 w 80"/>
              <a:gd name="T1" fmla="*/ 29 h 41"/>
              <a:gd name="T2" fmla="*/ 72 w 80"/>
              <a:gd name="T3" fmla="*/ 16 h 41"/>
              <a:gd name="T4" fmla="*/ 72 w 80"/>
              <a:gd name="T5" fmla="*/ 16 h 41"/>
              <a:gd name="T6" fmla="*/ 77 w 80"/>
              <a:gd name="T7" fmla="*/ 37 h 41"/>
              <a:gd name="T8" fmla="*/ 54 w 80"/>
              <a:gd name="T9" fmla="*/ 39 h 41"/>
              <a:gd name="T10" fmla="*/ 0 w 80"/>
              <a:gd name="T11" fmla="*/ 30 h 41"/>
              <a:gd name="T12" fmla="*/ 31 w 80"/>
              <a:gd name="T13" fmla="*/ 21 h 41"/>
              <a:gd name="T14" fmla="*/ 50 w 80"/>
              <a:gd name="T15" fmla="*/ 25 h 41"/>
              <a:gd name="T16" fmla="*/ 59 w 80"/>
              <a:gd name="T17" fmla="*/ 17 h 41"/>
              <a:gd name="T18" fmla="*/ 51 w 80"/>
              <a:gd name="T19" fmla="*/ 8 h 41"/>
              <a:gd name="T20" fmla="*/ 45 w 80"/>
              <a:gd name="T21" fmla="*/ 12 h 41"/>
              <a:gd name="T22" fmla="*/ 50 w 80"/>
              <a:gd name="T23" fmla="*/ 10 h 41"/>
              <a:gd name="T24" fmla="*/ 56 w 80"/>
              <a:gd name="T25" fmla="*/ 17 h 41"/>
              <a:gd name="T26" fmla="*/ 49 w 80"/>
              <a:gd name="T27" fmla="*/ 22 h 41"/>
              <a:gd name="T28" fmla="*/ 36 w 80"/>
              <a:gd name="T29" fmla="*/ 12 h 41"/>
              <a:gd name="T30" fmla="*/ 49 w 80"/>
              <a:gd name="T31" fmla="*/ 0 h 41"/>
              <a:gd name="T32" fmla="*/ 71 w 80"/>
              <a:gd name="T33" fmla="*/ 21 h 41"/>
              <a:gd name="T34" fmla="*/ 67 w 80"/>
              <a:gd name="T35" fmla="*/ 30 h 41"/>
              <a:gd name="T36" fmla="*/ 67 w 80"/>
              <a:gd name="T37" fmla="*/ 30 h 41"/>
              <a:gd name="T38" fmla="*/ 71 w 80"/>
              <a:gd name="T39" fmla="*/ 21 h 41"/>
              <a:gd name="T40" fmla="*/ 49 w 80"/>
              <a:gd name="T41" fmla="*/ 0 h 41"/>
              <a:gd name="T42" fmla="*/ 36 w 80"/>
              <a:gd name="T43" fmla="*/ 12 h 41"/>
              <a:gd name="T44" fmla="*/ 49 w 80"/>
              <a:gd name="T45" fmla="*/ 22 h 41"/>
              <a:gd name="T46" fmla="*/ 56 w 80"/>
              <a:gd name="T47" fmla="*/ 17 h 41"/>
              <a:gd name="T48" fmla="*/ 50 w 80"/>
              <a:gd name="T49" fmla="*/ 10 h 41"/>
              <a:gd name="T50" fmla="*/ 45 w 80"/>
              <a:gd name="T51" fmla="*/ 12 h 41"/>
              <a:gd name="T52" fmla="*/ 51 w 80"/>
              <a:gd name="T53" fmla="*/ 8 h 41"/>
              <a:gd name="T54" fmla="*/ 59 w 80"/>
              <a:gd name="T55" fmla="*/ 17 h 41"/>
              <a:gd name="T56" fmla="*/ 50 w 80"/>
              <a:gd name="T57" fmla="*/ 26 h 41"/>
              <a:gd name="T58" fmla="*/ 31 w 80"/>
              <a:gd name="T59" fmla="*/ 21 h 41"/>
              <a:gd name="T60" fmla="*/ 0 w 80"/>
              <a:gd name="T61" fmla="*/ 30 h 41"/>
              <a:gd name="T62" fmla="*/ 15 w 80"/>
              <a:gd name="T63" fmla="*/ 29 h 41"/>
              <a:gd name="T64" fmla="*/ 64 w 80"/>
              <a:gd name="T65" fmla="*/ 41 h 41"/>
              <a:gd name="T66" fmla="*/ 80 w 80"/>
              <a:gd name="T67" fmla="*/ 28 h 41"/>
              <a:gd name="T68" fmla="*/ 72 w 80"/>
              <a:gd name="T69" fmla="*/ 16 h 41"/>
              <a:gd name="T70" fmla="*/ 74 w 80"/>
              <a:gd name="T71" fmla="*/ 22 h 41"/>
              <a:gd name="T72" fmla="*/ 67 w 80"/>
              <a:gd name="T73" fmla="*/ 29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80" h="41">
                <a:moveTo>
                  <a:pt x="67" y="30"/>
                </a:moveTo>
                <a:cubicBezTo>
                  <a:pt x="67" y="29"/>
                  <a:pt x="67" y="29"/>
                  <a:pt x="67" y="29"/>
                </a:cubicBezTo>
                <a:cubicBezTo>
                  <a:pt x="72" y="29"/>
                  <a:pt x="73" y="25"/>
                  <a:pt x="73" y="22"/>
                </a:cubicBezTo>
                <a:cubicBezTo>
                  <a:pt x="73" y="20"/>
                  <a:pt x="73" y="18"/>
                  <a:pt x="72" y="16"/>
                </a:cubicBezTo>
                <a:cubicBezTo>
                  <a:pt x="72" y="16"/>
                  <a:pt x="72" y="16"/>
                  <a:pt x="72" y="16"/>
                </a:cubicBezTo>
                <a:cubicBezTo>
                  <a:pt x="72" y="16"/>
                  <a:pt x="72" y="16"/>
                  <a:pt x="72" y="16"/>
                </a:cubicBezTo>
                <a:cubicBezTo>
                  <a:pt x="78" y="17"/>
                  <a:pt x="80" y="22"/>
                  <a:pt x="80" y="28"/>
                </a:cubicBezTo>
                <a:cubicBezTo>
                  <a:pt x="80" y="31"/>
                  <a:pt x="79" y="35"/>
                  <a:pt x="77" y="37"/>
                </a:cubicBezTo>
                <a:cubicBezTo>
                  <a:pt x="75" y="40"/>
                  <a:pt x="69" y="41"/>
                  <a:pt x="64" y="41"/>
                </a:cubicBezTo>
                <a:cubicBezTo>
                  <a:pt x="60" y="41"/>
                  <a:pt x="57" y="40"/>
                  <a:pt x="54" y="39"/>
                </a:cubicBezTo>
                <a:cubicBezTo>
                  <a:pt x="47" y="35"/>
                  <a:pt x="32" y="29"/>
                  <a:pt x="15" y="29"/>
                </a:cubicBezTo>
                <a:cubicBezTo>
                  <a:pt x="10" y="29"/>
                  <a:pt x="5" y="29"/>
                  <a:pt x="0" y="30"/>
                </a:cubicBezTo>
                <a:cubicBezTo>
                  <a:pt x="0" y="30"/>
                  <a:pt x="0" y="30"/>
                  <a:pt x="0" y="30"/>
                </a:cubicBezTo>
                <a:cubicBezTo>
                  <a:pt x="7" y="25"/>
                  <a:pt x="20" y="21"/>
                  <a:pt x="31" y="21"/>
                </a:cubicBezTo>
                <a:cubicBezTo>
                  <a:pt x="34" y="21"/>
                  <a:pt x="38" y="21"/>
                  <a:pt x="41" y="23"/>
                </a:cubicBezTo>
                <a:cubicBezTo>
                  <a:pt x="44" y="25"/>
                  <a:pt x="47" y="25"/>
                  <a:pt x="50" y="25"/>
                </a:cubicBezTo>
                <a:cubicBezTo>
                  <a:pt x="53" y="25"/>
                  <a:pt x="56" y="24"/>
                  <a:pt x="58" y="22"/>
                </a:cubicBezTo>
                <a:cubicBezTo>
                  <a:pt x="59" y="21"/>
                  <a:pt x="59" y="19"/>
                  <a:pt x="59" y="17"/>
                </a:cubicBezTo>
                <a:cubicBezTo>
                  <a:pt x="59" y="14"/>
                  <a:pt x="58" y="11"/>
                  <a:pt x="56" y="10"/>
                </a:cubicBezTo>
                <a:cubicBezTo>
                  <a:pt x="54" y="8"/>
                  <a:pt x="52" y="8"/>
                  <a:pt x="51" y="8"/>
                </a:cubicBezTo>
                <a:cubicBezTo>
                  <a:pt x="48" y="8"/>
                  <a:pt x="45" y="9"/>
                  <a:pt x="45" y="12"/>
                </a:cubicBezTo>
                <a:cubicBezTo>
                  <a:pt x="45" y="12"/>
                  <a:pt x="45" y="12"/>
                  <a:pt x="45" y="12"/>
                </a:cubicBezTo>
                <a:cubicBezTo>
                  <a:pt x="45" y="12"/>
                  <a:pt x="45" y="12"/>
                  <a:pt x="45" y="12"/>
                </a:cubicBezTo>
                <a:cubicBezTo>
                  <a:pt x="46" y="11"/>
                  <a:pt x="48" y="10"/>
                  <a:pt x="50" y="10"/>
                </a:cubicBezTo>
                <a:cubicBezTo>
                  <a:pt x="51" y="10"/>
                  <a:pt x="52" y="11"/>
                  <a:pt x="53" y="11"/>
                </a:cubicBezTo>
                <a:cubicBezTo>
                  <a:pt x="55" y="13"/>
                  <a:pt x="56" y="15"/>
                  <a:pt x="56" y="17"/>
                </a:cubicBezTo>
                <a:cubicBezTo>
                  <a:pt x="56" y="19"/>
                  <a:pt x="55" y="21"/>
                  <a:pt x="52" y="22"/>
                </a:cubicBezTo>
                <a:cubicBezTo>
                  <a:pt x="51" y="22"/>
                  <a:pt x="50" y="22"/>
                  <a:pt x="49" y="22"/>
                </a:cubicBezTo>
                <a:cubicBezTo>
                  <a:pt x="44" y="22"/>
                  <a:pt x="39" y="19"/>
                  <a:pt x="37" y="15"/>
                </a:cubicBezTo>
                <a:cubicBezTo>
                  <a:pt x="36" y="14"/>
                  <a:pt x="36" y="13"/>
                  <a:pt x="36" y="12"/>
                </a:cubicBezTo>
                <a:cubicBezTo>
                  <a:pt x="36" y="8"/>
                  <a:pt x="39" y="5"/>
                  <a:pt x="42" y="2"/>
                </a:cubicBezTo>
                <a:cubicBezTo>
                  <a:pt x="44" y="1"/>
                  <a:pt x="46" y="0"/>
                  <a:pt x="49" y="0"/>
                </a:cubicBezTo>
                <a:cubicBezTo>
                  <a:pt x="53" y="0"/>
                  <a:pt x="58" y="2"/>
                  <a:pt x="63" y="5"/>
                </a:cubicBezTo>
                <a:cubicBezTo>
                  <a:pt x="68" y="9"/>
                  <a:pt x="71" y="15"/>
                  <a:pt x="71" y="21"/>
                </a:cubicBezTo>
                <a:cubicBezTo>
                  <a:pt x="71" y="24"/>
                  <a:pt x="69" y="28"/>
                  <a:pt x="67" y="30"/>
                </a:cubicBezTo>
                <a:cubicBezTo>
                  <a:pt x="67" y="30"/>
                  <a:pt x="67" y="30"/>
                  <a:pt x="67" y="30"/>
                </a:cubicBezTo>
                <a:cubicBezTo>
                  <a:pt x="67" y="29"/>
                  <a:pt x="67" y="29"/>
                  <a:pt x="67" y="29"/>
                </a:cubicBezTo>
                <a:cubicBezTo>
                  <a:pt x="67" y="30"/>
                  <a:pt x="67" y="30"/>
                  <a:pt x="67" y="30"/>
                </a:cubicBezTo>
                <a:cubicBezTo>
                  <a:pt x="67" y="29"/>
                  <a:pt x="67" y="29"/>
                  <a:pt x="67" y="29"/>
                </a:cubicBezTo>
                <a:cubicBezTo>
                  <a:pt x="69" y="28"/>
                  <a:pt x="71" y="24"/>
                  <a:pt x="71" y="21"/>
                </a:cubicBezTo>
                <a:cubicBezTo>
                  <a:pt x="71" y="15"/>
                  <a:pt x="68" y="9"/>
                  <a:pt x="63" y="5"/>
                </a:cubicBezTo>
                <a:cubicBezTo>
                  <a:pt x="58" y="2"/>
                  <a:pt x="53" y="0"/>
                  <a:pt x="49" y="0"/>
                </a:cubicBezTo>
                <a:cubicBezTo>
                  <a:pt x="46" y="0"/>
                  <a:pt x="44" y="1"/>
                  <a:pt x="42" y="2"/>
                </a:cubicBezTo>
                <a:cubicBezTo>
                  <a:pt x="39" y="5"/>
                  <a:pt x="36" y="8"/>
                  <a:pt x="36" y="12"/>
                </a:cubicBezTo>
                <a:cubicBezTo>
                  <a:pt x="36" y="13"/>
                  <a:pt x="37" y="14"/>
                  <a:pt x="37" y="15"/>
                </a:cubicBezTo>
                <a:cubicBezTo>
                  <a:pt x="39" y="18"/>
                  <a:pt x="44" y="22"/>
                  <a:pt x="49" y="22"/>
                </a:cubicBezTo>
                <a:cubicBezTo>
                  <a:pt x="50" y="22"/>
                  <a:pt x="51" y="22"/>
                  <a:pt x="52" y="22"/>
                </a:cubicBezTo>
                <a:cubicBezTo>
                  <a:pt x="54" y="20"/>
                  <a:pt x="56" y="19"/>
                  <a:pt x="56" y="17"/>
                </a:cubicBezTo>
                <a:cubicBezTo>
                  <a:pt x="56" y="15"/>
                  <a:pt x="55" y="13"/>
                  <a:pt x="53" y="11"/>
                </a:cubicBezTo>
                <a:cubicBezTo>
                  <a:pt x="52" y="11"/>
                  <a:pt x="51" y="10"/>
                  <a:pt x="50" y="10"/>
                </a:cubicBezTo>
                <a:cubicBezTo>
                  <a:pt x="48" y="10"/>
                  <a:pt x="46" y="11"/>
                  <a:pt x="45" y="12"/>
                </a:cubicBezTo>
                <a:cubicBezTo>
                  <a:pt x="45" y="12"/>
                  <a:pt x="45" y="12"/>
                  <a:pt x="45" y="12"/>
                </a:cubicBezTo>
                <a:cubicBezTo>
                  <a:pt x="45" y="12"/>
                  <a:pt x="45" y="12"/>
                  <a:pt x="45" y="12"/>
                </a:cubicBezTo>
                <a:cubicBezTo>
                  <a:pt x="45" y="9"/>
                  <a:pt x="48" y="8"/>
                  <a:pt x="51" y="8"/>
                </a:cubicBezTo>
                <a:cubicBezTo>
                  <a:pt x="52" y="8"/>
                  <a:pt x="54" y="8"/>
                  <a:pt x="56" y="10"/>
                </a:cubicBezTo>
                <a:cubicBezTo>
                  <a:pt x="58" y="11"/>
                  <a:pt x="59" y="14"/>
                  <a:pt x="59" y="17"/>
                </a:cubicBezTo>
                <a:cubicBezTo>
                  <a:pt x="59" y="19"/>
                  <a:pt x="59" y="21"/>
                  <a:pt x="58" y="22"/>
                </a:cubicBezTo>
                <a:cubicBezTo>
                  <a:pt x="56" y="24"/>
                  <a:pt x="53" y="26"/>
                  <a:pt x="50" y="26"/>
                </a:cubicBezTo>
                <a:cubicBezTo>
                  <a:pt x="47" y="26"/>
                  <a:pt x="44" y="25"/>
                  <a:pt x="41" y="23"/>
                </a:cubicBezTo>
                <a:cubicBezTo>
                  <a:pt x="38" y="21"/>
                  <a:pt x="34" y="21"/>
                  <a:pt x="31" y="21"/>
                </a:cubicBezTo>
                <a:cubicBezTo>
                  <a:pt x="20" y="21"/>
                  <a:pt x="7" y="25"/>
                  <a:pt x="0" y="30"/>
                </a:cubicBezTo>
                <a:cubicBezTo>
                  <a:pt x="0" y="30"/>
                  <a:pt x="0" y="30"/>
                  <a:pt x="0" y="30"/>
                </a:cubicBezTo>
                <a:cubicBezTo>
                  <a:pt x="0" y="30"/>
                  <a:pt x="0" y="30"/>
                  <a:pt x="0" y="30"/>
                </a:cubicBezTo>
                <a:cubicBezTo>
                  <a:pt x="5" y="29"/>
                  <a:pt x="10" y="29"/>
                  <a:pt x="15" y="29"/>
                </a:cubicBezTo>
                <a:cubicBezTo>
                  <a:pt x="32" y="29"/>
                  <a:pt x="47" y="34"/>
                  <a:pt x="54" y="39"/>
                </a:cubicBezTo>
                <a:cubicBezTo>
                  <a:pt x="57" y="40"/>
                  <a:pt x="60" y="41"/>
                  <a:pt x="64" y="41"/>
                </a:cubicBezTo>
                <a:cubicBezTo>
                  <a:pt x="69" y="41"/>
                  <a:pt x="75" y="39"/>
                  <a:pt x="77" y="37"/>
                </a:cubicBezTo>
                <a:cubicBezTo>
                  <a:pt x="79" y="34"/>
                  <a:pt x="80" y="31"/>
                  <a:pt x="80" y="28"/>
                </a:cubicBezTo>
                <a:cubicBezTo>
                  <a:pt x="80" y="22"/>
                  <a:pt x="78" y="17"/>
                  <a:pt x="72" y="16"/>
                </a:cubicBezTo>
                <a:cubicBezTo>
                  <a:pt x="72" y="16"/>
                  <a:pt x="72" y="16"/>
                  <a:pt x="72" y="16"/>
                </a:cubicBezTo>
                <a:cubicBezTo>
                  <a:pt x="73" y="16"/>
                  <a:pt x="73" y="16"/>
                  <a:pt x="73" y="16"/>
                </a:cubicBezTo>
                <a:cubicBezTo>
                  <a:pt x="73" y="18"/>
                  <a:pt x="74" y="20"/>
                  <a:pt x="74" y="22"/>
                </a:cubicBezTo>
                <a:cubicBezTo>
                  <a:pt x="74" y="25"/>
                  <a:pt x="72" y="29"/>
                  <a:pt x="67" y="30"/>
                </a:cubicBezTo>
                <a:cubicBezTo>
                  <a:pt x="67" y="29"/>
                  <a:pt x="67" y="29"/>
                  <a:pt x="67" y="29"/>
                </a:cubicBezTo>
                <a:lnTo>
                  <a:pt x="67" y="30"/>
                </a:lnTo>
                <a:close/>
              </a:path>
            </a:pathLst>
          </a:custGeom>
          <a:solidFill>
            <a:srgbClr val="BBE4F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02" name="PA_任意多边形 234"/>
          <p:cNvSpPr>
            <a:spLocks/>
          </p:cNvSpPr>
          <p:nvPr>
            <p:custDataLst>
              <p:tags r:id="rId13"/>
            </p:custDataLst>
          </p:nvPr>
        </p:nvSpPr>
        <p:spPr bwMode="auto">
          <a:xfrm>
            <a:off x="3001963" y="3755938"/>
            <a:ext cx="387350" cy="236538"/>
          </a:xfrm>
          <a:custGeom>
            <a:avLst/>
            <a:gdLst>
              <a:gd name="T0" fmla="*/ 57 w 162"/>
              <a:gd name="T1" fmla="*/ 11 h 99"/>
              <a:gd name="T2" fmla="*/ 66 w 162"/>
              <a:gd name="T3" fmla="*/ 22 h 99"/>
              <a:gd name="T4" fmla="*/ 73 w 162"/>
              <a:gd name="T5" fmla="*/ 26 h 99"/>
              <a:gd name="T6" fmla="*/ 21 w 162"/>
              <a:gd name="T7" fmla="*/ 58 h 99"/>
              <a:gd name="T8" fmla="*/ 47 w 162"/>
              <a:gd name="T9" fmla="*/ 60 h 99"/>
              <a:gd name="T10" fmla="*/ 56 w 162"/>
              <a:gd name="T11" fmla="*/ 59 h 99"/>
              <a:gd name="T12" fmla="*/ 12 w 162"/>
              <a:gd name="T13" fmla="*/ 0 h 99"/>
              <a:gd name="T14" fmla="*/ 12 w 162"/>
              <a:gd name="T15" fmla="*/ 0 h 99"/>
              <a:gd name="T16" fmla="*/ 8 w 162"/>
              <a:gd name="T17" fmla="*/ 47 h 99"/>
              <a:gd name="T18" fmla="*/ 66 w 162"/>
              <a:gd name="T19" fmla="*/ 47 h 99"/>
              <a:gd name="T20" fmla="*/ 100 w 162"/>
              <a:gd name="T21" fmla="*/ 46 h 99"/>
              <a:gd name="T22" fmla="*/ 106 w 162"/>
              <a:gd name="T23" fmla="*/ 75 h 99"/>
              <a:gd name="T24" fmla="*/ 24 w 162"/>
              <a:gd name="T25" fmla="*/ 87 h 99"/>
              <a:gd name="T26" fmla="*/ 109 w 162"/>
              <a:gd name="T27" fmla="*/ 62 h 99"/>
              <a:gd name="T28" fmla="*/ 117 w 162"/>
              <a:gd name="T29" fmla="*/ 64 h 99"/>
              <a:gd name="T30" fmla="*/ 81 w 162"/>
              <a:gd name="T31" fmla="*/ 47 h 99"/>
              <a:gd name="T32" fmla="*/ 76 w 162"/>
              <a:gd name="T33" fmla="*/ 66 h 99"/>
              <a:gd name="T34" fmla="*/ 77 w 162"/>
              <a:gd name="T35" fmla="*/ 62 h 99"/>
              <a:gd name="T36" fmla="*/ 7 w 162"/>
              <a:gd name="T37" fmla="*/ 23 h 99"/>
              <a:gd name="T38" fmla="*/ 45 w 162"/>
              <a:gd name="T39" fmla="*/ 97 h 99"/>
              <a:gd name="T40" fmla="*/ 145 w 162"/>
              <a:gd name="T41" fmla="*/ 60 h 99"/>
              <a:gd name="T42" fmla="*/ 134 w 162"/>
              <a:gd name="T43" fmla="*/ 59 h 99"/>
              <a:gd name="T44" fmla="*/ 160 w 162"/>
              <a:gd name="T45" fmla="*/ 60 h 99"/>
              <a:gd name="T46" fmla="*/ 150 w 162"/>
              <a:gd name="T47" fmla="*/ 30 h 99"/>
              <a:gd name="T48" fmla="*/ 129 w 162"/>
              <a:gd name="T49" fmla="*/ 35 h 99"/>
              <a:gd name="T50" fmla="*/ 121 w 162"/>
              <a:gd name="T51" fmla="*/ 24 h 99"/>
              <a:gd name="T52" fmla="*/ 128 w 162"/>
              <a:gd name="T53" fmla="*/ 25 h 99"/>
              <a:gd name="T54" fmla="*/ 91 w 162"/>
              <a:gd name="T55" fmla="*/ 3 h 99"/>
              <a:gd name="T56" fmla="*/ 117 w 162"/>
              <a:gd name="T57" fmla="*/ 11 h 99"/>
              <a:gd name="T58" fmla="*/ 114 w 162"/>
              <a:gd name="T59" fmla="*/ 25 h 99"/>
              <a:gd name="T60" fmla="*/ 110 w 162"/>
              <a:gd name="T61" fmla="*/ 29 h 99"/>
              <a:gd name="T62" fmla="*/ 137 w 162"/>
              <a:gd name="T63" fmla="*/ 20 h 99"/>
              <a:gd name="T64" fmla="*/ 157 w 162"/>
              <a:gd name="T65" fmla="*/ 52 h 99"/>
              <a:gd name="T66" fmla="*/ 132 w 162"/>
              <a:gd name="T67" fmla="*/ 67 h 99"/>
              <a:gd name="T68" fmla="*/ 143 w 162"/>
              <a:gd name="T69" fmla="*/ 65 h 99"/>
              <a:gd name="T70" fmla="*/ 130 w 162"/>
              <a:gd name="T71" fmla="*/ 60 h 99"/>
              <a:gd name="T72" fmla="*/ 2 w 162"/>
              <a:gd name="T73" fmla="*/ 40 h 99"/>
              <a:gd name="T74" fmla="*/ 73 w 162"/>
              <a:gd name="T75" fmla="*/ 78 h 99"/>
              <a:gd name="T76" fmla="*/ 76 w 162"/>
              <a:gd name="T77" fmla="*/ 65 h 99"/>
              <a:gd name="T78" fmla="*/ 65 w 162"/>
              <a:gd name="T79" fmla="*/ 50 h 99"/>
              <a:gd name="T80" fmla="*/ 100 w 162"/>
              <a:gd name="T81" fmla="*/ 49 h 99"/>
              <a:gd name="T82" fmla="*/ 104 w 162"/>
              <a:gd name="T83" fmla="*/ 70 h 99"/>
              <a:gd name="T84" fmla="*/ 91 w 162"/>
              <a:gd name="T85" fmla="*/ 78 h 99"/>
              <a:gd name="T86" fmla="*/ 75 w 162"/>
              <a:gd name="T87" fmla="*/ 91 h 99"/>
              <a:gd name="T88" fmla="*/ 118 w 162"/>
              <a:gd name="T89" fmla="*/ 72 h 99"/>
              <a:gd name="T90" fmla="*/ 90 w 162"/>
              <a:gd name="T91" fmla="*/ 42 h 99"/>
              <a:gd name="T92" fmla="*/ 72 w 162"/>
              <a:gd name="T93" fmla="*/ 75 h 99"/>
              <a:gd name="T94" fmla="*/ 11 w 162"/>
              <a:gd name="T95" fmla="*/ 12 h 99"/>
              <a:gd name="T96" fmla="*/ 12 w 162"/>
              <a:gd name="T97" fmla="*/ 0 h 99"/>
              <a:gd name="T98" fmla="*/ 55 w 162"/>
              <a:gd name="T99" fmla="*/ 66 h 99"/>
              <a:gd name="T100" fmla="*/ 47 w 162"/>
              <a:gd name="T101" fmla="*/ 60 h 99"/>
              <a:gd name="T102" fmla="*/ 53 w 162"/>
              <a:gd name="T103" fmla="*/ 65 h 99"/>
              <a:gd name="T104" fmla="*/ 50 w 162"/>
              <a:gd name="T105" fmla="*/ 25 h 99"/>
              <a:gd name="T106" fmla="*/ 64 w 162"/>
              <a:gd name="T107" fmla="*/ 22 h 99"/>
              <a:gd name="T108" fmla="*/ 64 w 162"/>
              <a:gd name="T109" fmla="*/ 22 h 99"/>
              <a:gd name="T110" fmla="*/ 69 w 162"/>
              <a:gd name="T111" fmla="*/ 22 h 99"/>
              <a:gd name="T112" fmla="*/ 70 w 162"/>
              <a:gd name="T113" fmla="*/ 10 h 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62" h="99">
                <a:moveTo>
                  <a:pt x="91" y="3"/>
                </a:moveTo>
                <a:cubicBezTo>
                  <a:pt x="91" y="3"/>
                  <a:pt x="91" y="3"/>
                  <a:pt x="91" y="3"/>
                </a:cubicBezTo>
                <a:cubicBezTo>
                  <a:pt x="90" y="3"/>
                  <a:pt x="89" y="3"/>
                  <a:pt x="88" y="3"/>
                </a:cubicBezTo>
                <a:cubicBezTo>
                  <a:pt x="79" y="3"/>
                  <a:pt x="78" y="9"/>
                  <a:pt x="73" y="10"/>
                </a:cubicBezTo>
                <a:cubicBezTo>
                  <a:pt x="72" y="10"/>
                  <a:pt x="71" y="11"/>
                  <a:pt x="70" y="11"/>
                </a:cubicBezTo>
                <a:cubicBezTo>
                  <a:pt x="68" y="11"/>
                  <a:pt x="65" y="10"/>
                  <a:pt x="62" y="10"/>
                </a:cubicBezTo>
                <a:cubicBezTo>
                  <a:pt x="61" y="10"/>
                  <a:pt x="59" y="10"/>
                  <a:pt x="57" y="11"/>
                </a:cubicBezTo>
                <a:cubicBezTo>
                  <a:pt x="54" y="14"/>
                  <a:pt x="52" y="16"/>
                  <a:pt x="52" y="19"/>
                </a:cubicBezTo>
                <a:cubicBezTo>
                  <a:pt x="52" y="22"/>
                  <a:pt x="54" y="25"/>
                  <a:pt x="56" y="27"/>
                </a:cubicBezTo>
                <a:cubicBezTo>
                  <a:pt x="59" y="29"/>
                  <a:pt x="62" y="31"/>
                  <a:pt x="64" y="31"/>
                </a:cubicBezTo>
                <a:cubicBezTo>
                  <a:pt x="66" y="31"/>
                  <a:pt x="68" y="30"/>
                  <a:pt x="69" y="28"/>
                </a:cubicBezTo>
                <a:cubicBezTo>
                  <a:pt x="70" y="27"/>
                  <a:pt x="70" y="25"/>
                  <a:pt x="70" y="25"/>
                </a:cubicBezTo>
                <a:cubicBezTo>
                  <a:pt x="70" y="23"/>
                  <a:pt x="70" y="23"/>
                  <a:pt x="69" y="22"/>
                </a:cubicBezTo>
                <a:cubicBezTo>
                  <a:pt x="68" y="22"/>
                  <a:pt x="66" y="22"/>
                  <a:pt x="66" y="22"/>
                </a:cubicBezTo>
                <a:cubicBezTo>
                  <a:pt x="65" y="22"/>
                  <a:pt x="65" y="22"/>
                  <a:pt x="65" y="22"/>
                </a:cubicBezTo>
                <a:cubicBezTo>
                  <a:pt x="64" y="22"/>
                  <a:pt x="64" y="22"/>
                  <a:pt x="64" y="22"/>
                </a:cubicBezTo>
                <a:cubicBezTo>
                  <a:pt x="64" y="22"/>
                  <a:pt x="64" y="22"/>
                  <a:pt x="64" y="22"/>
                </a:cubicBezTo>
                <a:cubicBezTo>
                  <a:pt x="64" y="22"/>
                  <a:pt x="64" y="22"/>
                  <a:pt x="64" y="22"/>
                </a:cubicBezTo>
                <a:cubicBezTo>
                  <a:pt x="65" y="21"/>
                  <a:pt x="67" y="20"/>
                  <a:pt x="69" y="20"/>
                </a:cubicBezTo>
                <a:cubicBezTo>
                  <a:pt x="70" y="20"/>
                  <a:pt x="72" y="20"/>
                  <a:pt x="72" y="22"/>
                </a:cubicBezTo>
                <a:cubicBezTo>
                  <a:pt x="73" y="23"/>
                  <a:pt x="73" y="24"/>
                  <a:pt x="73" y="26"/>
                </a:cubicBezTo>
                <a:cubicBezTo>
                  <a:pt x="73" y="29"/>
                  <a:pt x="72" y="31"/>
                  <a:pt x="69" y="32"/>
                </a:cubicBezTo>
                <a:cubicBezTo>
                  <a:pt x="67" y="33"/>
                  <a:pt x="65" y="33"/>
                  <a:pt x="64" y="33"/>
                </a:cubicBezTo>
                <a:cubicBezTo>
                  <a:pt x="57" y="33"/>
                  <a:pt x="53" y="27"/>
                  <a:pt x="50" y="25"/>
                </a:cubicBezTo>
                <a:cubicBezTo>
                  <a:pt x="49" y="24"/>
                  <a:pt x="47" y="24"/>
                  <a:pt x="45" y="24"/>
                </a:cubicBezTo>
                <a:cubicBezTo>
                  <a:pt x="40" y="24"/>
                  <a:pt x="32" y="27"/>
                  <a:pt x="30" y="29"/>
                </a:cubicBezTo>
                <a:cubicBezTo>
                  <a:pt x="22" y="34"/>
                  <a:pt x="20" y="44"/>
                  <a:pt x="20" y="51"/>
                </a:cubicBezTo>
                <a:cubicBezTo>
                  <a:pt x="20" y="54"/>
                  <a:pt x="20" y="57"/>
                  <a:pt x="21" y="58"/>
                </a:cubicBezTo>
                <a:cubicBezTo>
                  <a:pt x="23" y="66"/>
                  <a:pt x="31" y="71"/>
                  <a:pt x="39" y="72"/>
                </a:cubicBezTo>
                <a:cubicBezTo>
                  <a:pt x="39" y="72"/>
                  <a:pt x="39" y="72"/>
                  <a:pt x="39" y="72"/>
                </a:cubicBezTo>
                <a:cubicBezTo>
                  <a:pt x="44" y="72"/>
                  <a:pt x="51" y="69"/>
                  <a:pt x="53" y="65"/>
                </a:cubicBezTo>
                <a:cubicBezTo>
                  <a:pt x="54" y="63"/>
                  <a:pt x="54" y="61"/>
                  <a:pt x="54" y="60"/>
                </a:cubicBezTo>
                <a:cubicBezTo>
                  <a:pt x="54" y="56"/>
                  <a:pt x="51" y="54"/>
                  <a:pt x="49" y="54"/>
                </a:cubicBezTo>
                <a:cubicBezTo>
                  <a:pt x="47" y="54"/>
                  <a:pt x="46" y="54"/>
                  <a:pt x="46" y="56"/>
                </a:cubicBezTo>
                <a:cubicBezTo>
                  <a:pt x="46" y="57"/>
                  <a:pt x="46" y="58"/>
                  <a:pt x="47" y="60"/>
                </a:cubicBezTo>
                <a:cubicBezTo>
                  <a:pt x="47" y="60"/>
                  <a:pt x="47" y="60"/>
                  <a:pt x="47" y="60"/>
                </a:cubicBezTo>
                <a:cubicBezTo>
                  <a:pt x="47" y="60"/>
                  <a:pt x="47" y="60"/>
                  <a:pt x="47" y="60"/>
                </a:cubicBezTo>
                <a:cubicBezTo>
                  <a:pt x="45" y="59"/>
                  <a:pt x="44" y="57"/>
                  <a:pt x="44" y="55"/>
                </a:cubicBezTo>
                <a:cubicBezTo>
                  <a:pt x="44" y="54"/>
                  <a:pt x="45" y="52"/>
                  <a:pt x="46" y="52"/>
                </a:cubicBezTo>
                <a:cubicBezTo>
                  <a:pt x="47" y="51"/>
                  <a:pt x="48" y="51"/>
                  <a:pt x="49" y="51"/>
                </a:cubicBezTo>
                <a:cubicBezTo>
                  <a:pt x="51" y="51"/>
                  <a:pt x="54" y="52"/>
                  <a:pt x="55" y="53"/>
                </a:cubicBezTo>
                <a:cubicBezTo>
                  <a:pt x="56" y="55"/>
                  <a:pt x="56" y="57"/>
                  <a:pt x="56" y="59"/>
                </a:cubicBezTo>
                <a:cubicBezTo>
                  <a:pt x="56" y="62"/>
                  <a:pt x="56" y="64"/>
                  <a:pt x="55" y="66"/>
                </a:cubicBezTo>
                <a:cubicBezTo>
                  <a:pt x="53" y="71"/>
                  <a:pt x="46" y="75"/>
                  <a:pt x="38" y="75"/>
                </a:cubicBezTo>
                <a:cubicBezTo>
                  <a:pt x="36" y="75"/>
                  <a:pt x="33" y="74"/>
                  <a:pt x="31" y="73"/>
                </a:cubicBezTo>
                <a:cubicBezTo>
                  <a:pt x="16" y="67"/>
                  <a:pt x="14" y="54"/>
                  <a:pt x="14" y="39"/>
                </a:cubicBezTo>
                <a:cubicBezTo>
                  <a:pt x="14" y="33"/>
                  <a:pt x="14" y="27"/>
                  <a:pt x="14" y="22"/>
                </a:cubicBezTo>
                <a:cubicBezTo>
                  <a:pt x="14" y="14"/>
                  <a:pt x="14" y="7"/>
                  <a:pt x="12" y="0"/>
                </a:cubicBezTo>
                <a:cubicBezTo>
                  <a:pt x="12" y="0"/>
                  <a:pt x="12" y="0"/>
                  <a:pt x="12" y="0"/>
                </a:cubicBezTo>
                <a:cubicBezTo>
                  <a:pt x="12" y="0"/>
                  <a:pt x="12" y="0"/>
                  <a:pt x="12" y="0"/>
                </a:cubicBezTo>
                <a:cubicBezTo>
                  <a:pt x="12" y="0"/>
                  <a:pt x="12" y="0"/>
                  <a:pt x="12" y="0"/>
                </a:cubicBezTo>
                <a:cubicBezTo>
                  <a:pt x="12" y="0"/>
                  <a:pt x="12" y="0"/>
                  <a:pt x="12" y="0"/>
                </a:cubicBezTo>
                <a:cubicBezTo>
                  <a:pt x="12" y="0"/>
                  <a:pt x="12" y="0"/>
                  <a:pt x="12" y="0"/>
                </a:cubicBezTo>
                <a:cubicBezTo>
                  <a:pt x="12" y="0"/>
                  <a:pt x="12" y="0"/>
                  <a:pt x="12" y="0"/>
                </a:cubicBezTo>
                <a:cubicBezTo>
                  <a:pt x="12" y="0"/>
                  <a:pt x="12" y="0"/>
                  <a:pt x="12" y="0"/>
                </a:cubicBezTo>
                <a:cubicBezTo>
                  <a:pt x="12" y="0"/>
                  <a:pt x="12" y="0"/>
                  <a:pt x="12" y="0"/>
                </a:cubicBezTo>
                <a:cubicBezTo>
                  <a:pt x="12" y="0"/>
                  <a:pt x="12" y="0"/>
                  <a:pt x="12" y="0"/>
                </a:cubicBezTo>
                <a:cubicBezTo>
                  <a:pt x="12" y="0"/>
                  <a:pt x="12" y="0"/>
                  <a:pt x="12" y="0"/>
                </a:cubicBezTo>
                <a:cubicBezTo>
                  <a:pt x="12" y="0"/>
                  <a:pt x="12" y="0"/>
                  <a:pt x="12" y="0"/>
                </a:cubicBezTo>
                <a:cubicBezTo>
                  <a:pt x="12" y="0"/>
                  <a:pt x="12" y="0"/>
                  <a:pt x="12" y="0"/>
                </a:cubicBezTo>
                <a:cubicBezTo>
                  <a:pt x="12" y="1"/>
                  <a:pt x="12" y="2"/>
                  <a:pt x="11" y="4"/>
                </a:cubicBezTo>
                <a:cubicBezTo>
                  <a:pt x="11" y="10"/>
                  <a:pt x="10" y="23"/>
                  <a:pt x="9" y="30"/>
                </a:cubicBezTo>
                <a:cubicBezTo>
                  <a:pt x="8" y="36"/>
                  <a:pt x="8" y="42"/>
                  <a:pt x="8" y="47"/>
                </a:cubicBezTo>
                <a:cubicBezTo>
                  <a:pt x="8" y="60"/>
                  <a:pt x="11" y="72"/>
                  <a:pt x="26" y="79"/>
                </a:cubicBezTo>
                <a:cubicBezTo>
                  <a:pt x="33" y="82"/>
                  <a:pt x="40" y="84"/>
                  <a:pt x="47" y="84"/>
                </a:cubicBezTo>
                <a:cubicBezTo>
                  <a:pt x="55" y="84"/>
                  <a:pt x="64" y="81"/>
                  <a:pt x="72" y="75"/>
                </a:cubicBezTo>
                <a:cubicBezTo>
                  <a:pt x="72" y="75"/>
                  <a:pt x="72" y="75"/>
                  <a:pt x="72" y="75"/>
                </a:cubicBezTo>
                <a:cubicBezTo>
                  <a:pt x="72" y="75"/>
                  <a:pt x="72" y="75"/>
                  <a:pt x="72" y="75"/>
                </a:cubicBezTo>
                <a:cubicBezTo>
                  <a:pt x="63" y="75"/>
                  <a:pt x="58" y="68"/>
                  <a:pt x="58" y="61"/>
                </a:cubicBezTo>
                <a:cubicBezTo>
                  <a:pt x="58" y="55"/>
                  <a:pt x="61" y="50"/>
                  <a:pt x="66" y="47"/>
                </a:cubicBezTo>
                <a:cubicBezTo>
                  <a:pt x="69" y="45"/>
                  <a:pt x="72" y="44"/>
                  <a:pt x="75" y="44"/>
                </a:cubicBezTo>
                <a:cubicBezTo>
                  <a:pt x="77" y="44"/>
                  <a:pt x="78" y="44"/>
                  <a:pt x="80" y="45"/>
                </a:cubicBezTo>
                <a:cubicBezTo>
                  <a:pt x="80" y="45"/>
                  <a:pt x="80" y="45"/>
                  <a:pt x="80" y="45"/>
                </a:cubicBezTo>
                <a:cubicBezTo>
                  <a:pt x="80" y="45"/>
                  <a:pt x="80" y="45"/>
                  <a:pt x="80" y="45"/>
                </a:cubicBezTo>
                <a:cubicBezTo>
                  <a:pt x="82" y="43"/>
                  <a:pt x="86" y="42"/>
                  <a:pt x="90" y="42"/>
                </a:cubicBezTo>
                <a:cubicBezTo>
                  <a:pt x="95" y="42"/>
                  <a:pt x="99" y="43"/>
                  <a:pt x="100" y="46"/>
                </a:cubicBezTo>
                <a:cubicBezTo>
                  <a:pt x="100" y="46"/>
                  <a:pt x="100" y="46"/>
                  <a:pt x="100" y="46"/>
                </a:cubicBezTo>
                <a:cubicBezTo>
                  <a:pt x="100" y="46"/>
                  <a:pt x="100" y="46"/>
                  <a:pt x="100" y="46"/>
                </a:cubicBezTo>
                <a:cubicBezTo>
                  <a:pt x="101" y="46"/>
                  <a:pt x="102" y="46"/>
                  <a:pt x="103" y="46"/>
                </a:cubicBezTo>
                <a:cubicBezTo>
                  <a:pt x="107" y="46"/>
                  <a:pt x="113" y="47"/>
                  <a:pt x="115" y="50"/>
                </a:cubicBezTo>
                <a:cubicBezTo>
                  <a:pt x="119" y="53"/>
                  <a:pt x="120" y="59"/>
                  <a:pt x="120" y="64"/>
                </a:cubicBezTo>
                <a:cubicBezTo>
                  <a:pt x="120" y="67"/>
                  <a:pt x="120" y="70"/>
                  <a:pt x="118" y="72"/>
                </a:cubicBezTo>
                <a:cubicBezTo>
                  <a:pt x="117" y="75"/>
                  <a:pt x="114" y="76"/>
                  <a:pt x="112" y="76"/>
                </a:cubicBezTo>
                <a:cubicBezTo>
                  <a:pt x="110" y="76"/>
                  <a:pt x="108" y="76"/>
                  <a:pt x="106" y="75"/>
                </a:cubicBezTo>
                <a:cubicBezTo>
                  <a:pt x="101" y="72"/>
                  <a:pt x="102" y="70"/>
                  <a:pt x="101" y="66"/>
                </a:cubicBezTo>
                <a:cubicBezTo>
                  <a:pt x="101" y="66"/>
                  <a:pt x="101" y="66"/>
                  <a:pt x="101" y="66"/>
                </a:cubicBezTo>
                <a:cubicBezTo>
                  <a:pt x="101" y="66"/>
                  <a:pt x="101" y="66"/>
                  <a:pt x="101" y="66"/>
                </a:cubicBezTo>
                <a:cubicBezTo>
                  <a:pt x="98" y="73"/>
                  <a:pt x="94" y="78"/>
                  <a:pt x="93" y="81"/>
                </a:cubicBezTo>
                <a:cubicBezTo>
                  <a:pt x="88" y="86"/>
                  <a:pt x="83" y="89"/>
                  <a:pt x="75" y="91"/>
                </a:cubicBezTo>
                <a:cubicBezTo>
                  <a:pt x="70" y="92"/>
                  <a:pt x="63" y="93"/>
                  <a:pt x="55" y="93"/>
                </a:cubicBezTo>
                <a:cubicBezTo>
                  <a:pt x="43" y="93"/>
                  <a:pt x="30" y="91"/>
                  <a:pt x="24" y="87"/>
                </a:cubicBezTo>
                <a:cubicBezTo>
                  <a:pt x="24" y="86"/>
                  <a:pt x="24" y="86"/>
                  <a:pt x="24" y="86"/>
                </a:cubicBezTo>
                <a:cubicBezTo>
                  <a:pt x="34" y="89"/>
                  <a:pt x="45" y="90"/>
                  <a:pt x="56" y="90"/>
                </a:cubicBezTo>
                <a:cubicBezTo>
                  <a:pt x="62" y="90"/>
                  <a:pt x="68" y="90"/>
                  <a:pt x="74" y="88"/>
                </a:cubicBezTo>
                <a:cubicBezTo>
                  <a:pt x="82" y="87"/>
                  <a:pt x="89" y="80"/>
                  <a:pt x="91" y="78"/>
                </a:cubicBezTo>
                <a:cubicBezTo>
                  <a:pt x="93" y="75"/>
                  <a:pt x="95" y="70"/>
                  <a:pt x="97" y="67"/>
                </a:cubicBezTo>
                <a:cubicBezTo>
                  <a:pt x="99" y="63"/>
                  <a:pt x="102" y="62"/>
                  <a:pt x="105" y="62"/>
                </a:cubicBezTo>
                <a:cubicBezTo>
                  <a:pt x="106" y="62"/>
                  <a:pt x="107" y="62"/>
                  <a:pt x="109" y="62"/>
                </a:cubicBezTo>
                <a:cubicBezTo>
                  <a:pt x="109" y="62"/>
                  <a:pt x="109" y="62"/>
                  <a:pt x="109" y="62"/>
                </a:cubicBezTo>
                <a:cubicBezTo>
                  <a:pt x="109" y="62"/>
                  <a:pt x="109" y="62"/>
                  <a:pt x="109" y="62"/>
                </a:cubicBezTo>
                <a:cubicBezTo>
                  <a:pt x="106" y="63"/>
                  <a:pt x="103" y="65"/>
                  <a:pt x="103" y="67"/>
                </a:cubicBezTo>
                <a:cubicBezTo>
                  <a:pt x="103" y="68"/>
                  <a:pt x="104" y="69"/>
                  <a:pt x="104" y="70"/>
                </a:cubicBezTo>
                <a:cubicBezTo>
                  <a:pt x="106" y="72"/>
                  <a:pt x="108" y="74"/>
                  <a:pt x="110" y="74"/>
                </a:cubicBezTo>
                <a:cubicBezTo>
                  <a:pt x="111" y="74"/>
                  <a:pt x="112" y="74"/>
                  <a:pt x="113" y="73"/>
                </a:cubicBezTo>
                <a:cubicBezTo>
                  <a:pt x="116" y="72"/>
                  <a:pt x="117" y="68"/>
                  <a:pt x="117" y="64"/>
                </a:cubicBezTo>
                <a:cubicBezTo>
                  <a:pt x="117" y="62"/>
                  <a:pt x="117" y="60"/>
                  <a:pt x="116" y="58"/>
                </a:cubicBezTo>
                <a:cubicBezTo>
                  <a:pt x="114" y="51"/>
                  <a:pt x="108" y="49"/>
                  <a:pt x="103" y="49"/>
                </a:cubicBezTo>
                <a:cubicBezTo>
                  <a:pt x="102" y="49"/>
                  <a:pt x="101" y="49"/>
                  <a:pt x="100" y="49"/>
                </a:cubicBezTo>
                <a:cubicBezTo>
                  <a:pt x="100" y="49"/>
                  <a:pt x="100" y="49"/>
                  <a:pt x="100" y="49"/>
                </a:cubicBezTo>
                <a:cubicBezTo>
                  <a:pt x="100" y="49"/>
                  <a:pt x="100" y="49"/>
                  <a:pt x="100" y="49"/>
                </a:cubicBezTo>
                <a:cubicBezTo>
                  <a:pt x="97" y="46"/>
                  <a:pt x="93" y="44"/>
                  <a:pt x="90" y="44"/>
                </a:cubicBezTo>
                <a:cubicBezTo>
                  <a:pt x="87" y="44"/>
                  <a:pt x="83" y="45"/>
                  <a:pt x="81" y="47"/>
                </a:cubicBezTo>
                <a:cubicBezTo>
                  <a:pt x="81" y="47"/>
                  <a:pt x="81" y="47"/>
                  <a:pt x="81" y="47"/>
                </a:cubicBezTo>
                <a:cubicBezTo>
                  <a:pt x="81" y="47"/>
                  <a:pt x="81" y="47"/>
                  <a:pt x="81" y="47"/>
                </a:cubicBezTo>
                <a:cubicBezTo>
                  <a:pt x="79" y="47"/>
                  <a:pt x="78" y="47"/>
                  <a:pt x="76" y="47"/>
                </a:cubicBezTo>
                <a:cubicBezTo>
                  <a:pt x="68" y="47"/>
                  <a:pt x="61" y="52"/>
                  <a:pt x="61" y="60"/>
                </a:cubicBezTo>
                <a:cubicBezTo>
                  <a:pt x="61" y="62"/>
                  <a:pt x="61" y="63"/>
                  <a:pt x="62" y="65"/>
                </a:cubicBezTo>
                <a:cubicBezTo>
                  <a:pt x="63" y="70"/>
                  <a:pt x="67" y="72"/>
                  <a:pt x="70" y="72"/>
                </a:cubicBezTo>
                <a:cubicBezTo>
                  <a:pt x="73" y="72"/>
                  <a:pt x="76" y="70"/>
                  <a:pt x="76" y="66"/>
                </a:cubicBezTo>
                <a:cubicBezTo>
                  <a:pt x="76" y="65"/>
                  <a:pt x="76" y="65"/>
                  <a:pt x="76" y="65"/>
                </a:cubicBezTo>
                <a:cubicBezTo>
                  <a:pt x="76" y="65"/>
                  <a:pt x="76" y="65"/>
                  <a:pt x="76" y="65"/>
                </a:cubicBezTo>
                <a:cubicBezTo>
                  <a:pt x="76" y="66"/>
                  <a:pt x="76" y="66"/>
                  <a:pt x="76" y="66"/>
                </a:cubicBezTo>
                <a:cubicBezTo>
                  <a:pt x="75" y="64"/>
                  <a:pt x="72" y="61"/>
                  <a:pt x="69" y="60"/>
                </a:cubicBezTo>
                <a:cubicBezTo>
                  <a:pt x="69" y="60"/>
                  <a:pt x="69" y="60"/>
                  <a:pt x="69" y="60"/>
                </a:cubicBezTo>
                <a:cubicBezTo>
                  <a:pt x="70" y="60"/>
                  <a:pt x="71" y="60"/>
                  <a:pt x="72" y="60"/>
                </a:cubicBezTo>
                <a:cubicBezTo>
                  <a:pt x="74" y="60"/>
                  <a:pt x="76" y="61"/>
                  <a:pt x="77" y="62"/>
                </a:cubicBezTo>
                <a:cubicBezTo>
                  <a:pt x="79" y="63"/>
                  <a:pt x="79" y="65"/>
                  <a:pt x="79" y="67"/>
                </a:cubicBezTo>
                <a:cubicBezTo>
                  <a:pt x="79" y="71"/>
                  <a:pt x="77" y="76"/>
                  <a:pt x="73" y="78"/>
                </a:cubicBezTo>
                <a:cubicBezTo>
                  <a:pt x="67" y="83"/>
                  <a:pt x="57" y="86"/>
                  <a:pt x="46" y="86"/>
                </a:cubicBezTo>
                <a:cubicBezTo>
                  <a:pt x="42" y="86"/>
                  <a:pt x="39" y="86"/>
                  <a:pt x="36" y="86"/>
                </a:cubicBezTo>
                <a:cubicBezTo>
                  <a:pt x="30" y="84"/>
                  <a:pt x="23" y="81"/>
                  <a:pt x="17" y="76"/>
                </a:cubicBezTo>
                <a:cubicBezTo>
                  <a:pt x="8" y="69"/>
                  <a:pt x="5" y="61"/>
                  <a:pt x="5" y="49"/>
                </a:cubicBezTo>
                <a:cubicBezTo>
                  <a:pt x="5" y="42"/>
                  <a:pt x="6" y="33"/>
                  <a:pt x="7" y="23"/>
                </a:cubicBezTo>
                <a:cubicBezTo>
                  <a:pt x="8" y="23"/>
                  <a:pt x="8" y="23"/>
                  <a:pt x="8" y="23"/>
                </a:cubicBezTo>
                <a:cubicBezTo>
                  <a:pt x="8" y="23"/>
                  <a:pt x="8" y="23"/>
                  <a:pt x="8" y="23"/>
                </a:cubicBezTo>
                <a:cubicBezTo>
                  <a:pt x="6" y="25"/>
                  <a:pt x="3" y="37"/>
                  <a:pt x="2" y="40"/>
                </a:cubicBezTo>
                <a:cubicBezTo>
                  <a:pt x="2" y="43"/>
                  <a:pt x="1" y="49"/>
                  <a:pt x="1" y="56"/>
                </a:cubicBezTo>
                <a:cubicBezTo>
                  <a:pt x="1" y="61"/>
                  <a:pt x="1" y="67"/>
                  <a:pt x="4" y="72"/>
                </a:cubicBezTo>
                <a:cubicBezTo>
                  <a:pt x="8" y="80"/>
                  <a:pt x="13" y="85"/>
                  <a:pt x="20" y="90"/>
                </a:cubicBezTo>
                <a:cubicBezTo>
                  <a:pt x="24" y="92"/>
                  <a:pt x="34" y="95"/>
                  <a:pt x="45" y="97"/>
                </a:cubicBezTo>
                <a:cubicBezTo>
                  <a:pt x="51" y="98"/>
                  <a:pt x="57" y="99"/>
                  <a:pt x="63" y="99"/>
                </a:cubicBezTo>
                <a:cubicBezTo>
                  <a:pt x="81" y="99"/>
                  <a:pt x="97" y="94"/>
                  <a:pt x="111" y="85"/>
                </a:cubicBezTo>
                <a:cubicBezTo>
                  <a:pt x="120" y="80"/>
                  <a:pt x="129" y="71"/>
                  <a:pt x="130" y="60"/>
                </a:cubicBezTo>
                <a:cubicBezTo>
                  <a:pt x="130" y="56"/>
                  <a:pt x="134" y="53"/>
                  <a:pt x="138" y="53"/>
                </a:cubicBezTo>
                <a:cubicBezTo>
                  <a:pt x="138" y="53"/>
                  <a:pt x="138" y="53"/>
                  <a:pt x="138" y="53"/>
                </a:cubicBezTo>
                <a:cubicBezTo>
                  <a:pt x="140" y="53"/>
                  <a:pt x="143" y="55"/>
                  <a:pt x="144" y="57"/>
                </a:cubicBezTo>
                <a:cubicBezTo>
                  <a:pt x="145" y="58"/>
                  <a:pt x="145" y="59"/>
                  <a:pt x="145" y="60"/>
                </a:cubicBezTo>
                <a:cubicBezTo>
                  <a:pt x="145" y="62"/>
                  <a:pt x="143" y="65"/>
                  <a:pt x="143" y="65"/>
                </a:cubicBezTo>
                <a:cubicBezTo>
                  <a:pt x="143" y="65"/>
                  <a:pt x="143" y="65"/>
                  <a:pt x="143" y="65"/>
                </a:cubicBezTo>
                <a:cubicBezTo>
                  <a:pt x="143" y="65"/>
                  <a:pt x="143" y="65"/>
                  <a:pt x="143" y="65"/>
                </a:cubicBezTo>
                <a:cubicBezTo>
                  <a:pt x="143" y="59"/>
                  <a:pt x="141" y="57"/>
                  <a:pt x="138" y="57"/>
                </a:cubicBezTo>
                <a:cubicBezTo>
                  <a:pt x="136" y="57"/>
                  <a:pt x="135" y="58"/>
                  <a:pt x="134" y="59"/>
                </a:cubicBezTo>
                <a:cubicBezTo>
                  <a:pt x="134" y="59"/>
                  <a:pt x="134" y="59"/>
                  <a:pt x="134" y="59"/>
                </a:cubicBezTo>
                <a:cubicBezTo>
                  <a:pt x="134" y="59"/>
                  <a:pt x="134" y="59"/>
                  <a:pt x="134" y="59"/>
                </a:cubicBezTo>
                <a:cubicBezTo>
                  <a:pt x="133" y="61"/>
                  <a:pt x="132" y="63"/>
                  <a:pt x="132" y="65"/>
                </a:cubicBezTo>
                <a:cubicBezTo>
                  <a:pt x="132" y="66"/>
                  <a:pt x="132" y="67"/>
                  <a:pt x="132" y="67"/>
                </a:cubicBezTo>
                <a:cubicBezTo>
                  <a:pt x="132" y="67"/>
                  <a:pt x="132" y="67"/>
                  <a:pt x="132" y="67"/>
                </a:cubicBezTo>
                <a:cubicBezTo>
                  <a:pt x="132" y="67"/>
                  <a:pt x="132" y="67"/>
                  <a:pt x="132" y="67"/>
                </a:cubicBezTo>
                <a:cubicBezTo>
                  <a:pt x="134" y="72"/>
                  <a:pt x="139" y="74"/>
                  <a:pt x="144" y="74"/>
                </a:cubicBezTo>
                <a:cubicBezTo>
                  <a:pt x="148" y="74"/>
                  <a:pt x="152" y="73"/>
                  <a:pt x="156" y="70"/>
                </a:cubicBezTo>
                <a:cubicBezTo>
                  <a:pt x="159" y="67"/>
                  <a:pt x="160" y="64"/>
                  <a:pt x="160" y="60"/>
                </a:cubicBezTo>
                <a:cubicBezTo>
                  <a:pt x="160" y="57"/>
                  <a:pt x="159" y="54"/>
                  <a:pt x="157" y="52"/>
                </a:cubicBezTo>
                <a:cubicBezTo>
                  <a:pt x="157" y="52"/>
                  <a:pt x="157" y="52"/>
                  <a:pt x="157" y="52"/>
                </a:cubicBezTo>
                <a:cubicBezTo>
                  <a:pt x="157" y="52"/>
                  <a:pt x="157" y="52"/>
                  <a:pt x="157" y="52"/>
                </a:cubicBezTo>
                <a:cubicBezTo>
                  <a:pt x="160" y="50"/>
                  <a:pt x="162" y="46"/>
                  <a:pt x="162" y="41"/>
                </a:cubicBezTo>
                <a:cubicBezTo>
                  <a:pt x="162" y="40"/>
                  <a:pt x="162" y="39"/>
                  <a:pt x="162" y="38"/>
                </a:cubicBezTo>
                <a:cubicBezTo>
                  <a:pt x="161" y="34"/>
                  <a:pt x="155" y="31"/>
                  <a:pt x="150" y="30"/>
                </a:cubicBezTo>
                <a:cubicBezTo>
                  <a:pt x="150" y="30"/>
                  <a:pt x="150" y="30"/>
                  <a:pt x="150" y="30"/>
                </a:cubicBezTo>
                <a:cubicBezTo>
                  <a:pt x="150" y="30"/>
                  <a:pt x="150" y="30"/>
                  <a:pt x="150" y="30"/>
                </a:cubicBezTo>
                <a:cubicBezTo>
                  <a:pt x="148" y="22"/>
                  <a:pt x="143" y="20"/>
                  <a:pt x="137" y="20"/>
                </a:cubicBezTo>
                <a:cubicBezTo>
                  <a:pt x="135" y="20"/>
                  <a:pt x="133" y="21"/>
                  <a:pt x="130" y="21"/>
                </a:cubicBezTo>
                <a:cubicBezTo>
                  <a:pt x="130" y="21"/>
                  <a:pt x="130" y="21"/>
                  <a:pt x="130" y="21"/>
                </a:cubicBezTo>
                <a:cubicBezTo>
                  <a:pt x="131" y="21"/>
                  <a:pt x="131" y="21"/>
                  <a:pt x="131" y="21"/>
                </a:cubicBezTo>
                <a:cubicBezTo>
                  <a:pt x="131" y="23"/>
                  <a:pt x="131" y="24"/>
                  <a:pt x="131" y="26"/>
                </a:cubicBezTo>
                <a:cubicBezTo>
                  <a:pt x="131" y="30"/>
                  <a:pt x="130" y="33"/>
                  <a:pt x="129" y="35"/>
                </a:cubicBezTo>
                <a:cubicBezTo>
                  <a:pt x="127" y="37"/>
                  <a:pt x="124" y="39"/>
                  <a:pt x="120" y="39"/>
                </a:cubicBezTo>
                <a:cubicBezTo>
                  <a:pt x="114" y="39"/>
                  <a:pt x="110" y="35"/>
                  <a:pt x="110" y="29"/>
                </a:cubicBezTo>
                <a:cubicBezTo>
                  <a:pt x="110" y="29"/>
                  <a:pt x="110" y="29"/>
                  <a:pt x="110" y="29"/>
                </a:cubicBezTo>
                <a:cubicBezTo>
                  <a:pt x="110" y="26"/>
                  <a:pt x="111" y="24"/>
                  <a:pt x="112" y="23"/>
                </a:cubicBezTo>
                <a:cubicBezTo>
                  <a:pt x="114" y="22"/>
                  <a:pt x="116" y="21"/>
                  <a:pt x="117" y="21"/>
                </a:cubicBezTo>
                <a:cubicBezTo>
                  <a:pt x="119" y="21"/>
                  <a:pt x="121" y="23"/>
                  <a:pt x="121" y="24"/>
                </a:cubicBezTo>
                <a:cubicBezTo>
                  <a:pt x="121" y="24"/>
                  <a:pt x="121" y="24"/>
                  <a:pt x="121" y="24"/>
                </a:cubicBezTo>
                <a:cubicBezTo>
                  <a:pt x="121" y="24"/>
                  <a:pt x="121" y="24"/>
                  <a:pt x="121" y="24"/>
                </a:cubicBezTo>
                <a:cubicBezTo>
                  <a:pt x="120" y="24"/>
                  <a:pt x="119" y="24"/>
                  <a:pt x="118" y="24"/>
                </a:cubicBezTo>
                <a:cubicBezTo>
                  <a:pt x="114" y="24"/>
                  <a:pt x="112" y="26"/>
                  <a:pt x="112" y="29"/>
                </a:cubicBezTo>
                <a:cubicBezTo>
                  <a:pt x="112" y="31"/>
                  <a:pt x="113" y="33"/>
                  <a:pt x="116" y="35"/>
                </a:cubicBezTo>
                <a:cubicBezTo>
                  <a:pt x="117" y="36"/>
                  <a:pt x="119" y="36"/>
                  <a:pt x="120" y="36"/>
                </a:cubicBezTo>
                <a:cubicBezTo>
                  <a:pt x="123" y="36"/>
                  <a:pt x="125" y="35"/>
                  <a:pt x="126" y="33"/>
                </a:cubicBezTo>
                <a:cubicBezTo>
                  <a:pt x="127" y="31"/>
                  <a:pt x="128" y="28"/>
                  <a:pt x="128" y="25"/>
                </a:cubicBezTo>
                <a:cubicBezTo>
                  <a:pt x="128" y="23"/>
                  <a:pt x="127" y="20"/>
                  <a:pt x="126" y="18"/>
                </a:cubicBezTo>
                <a:cubicBezTo>
                  <a:pt x="125" y="15"/>
                  <a:pt x="121" y="13"/>
                  <a:pt x="117" y="11"/>
                </a:cubicBezTo>
                <a:cubicBezTo>
                  <a:pt x="116" y="11"/>
                  <a:pt x="113" y="10"/>
                  <a:pt x="110" y="10"/>
                </a:cubicBezTo>
                <a:cubicBezTo>
                  <a:pt x="107" y="10"/>
                  <a:pt x="105" y="11"/>
                  <a:pt x="102" y="11"/>
                </a:cubicBezTo>
                <a:cubicBezTo>
                  <a:pt x="102" y="11"/>
                  <a:pt x="102" y="11"/>
                  <a:pt x="102" y="11"/>
                </a:cubicBezTo>
                <a:cubicBezTo>
                  <a:pt x="102" y="11"/>
                  <a:pt x="102" y="11"/>
                  <a:pt x="102" y="11"/>
                </a:cubicBezTo>
                <a:cubicBezTo>
                  <a:pt x="99" y="8"/>
                  <a:pt x="96" y="4"/>
                  <a:pt x="91" y="3"/>
                </a:cubicBezTo>
                <a:cubicBezTo>
                  <a:pt x="91" y="3"/>
                  <a:pt x="91" y="3"/>
                  <a:pt x="91" y="3"/>
                </a:cubicBezTo>
                <a:cubicBezTo>
                  <a:pt x="91" y="3"/>
                  <a:pt x="91" y="3"/>
                  <a:pt x="91" y="3"/>
                </a:cubicBezTo>
                <a:cubicBezTo>
                  <a:pt x="96" y="4"/>
                  <a:pt x="99" y="8"/>
                  <a:pt x="102" y="11"/>
                </a:cubicBezTo>
                <a:cubicBezTo>
                  <a:pt x="102" y="11"/>
                  <a:pt x="102" y="11"/>
                  <a:pt x="102" y="11"/>
                </a:cubicBezTo>
                <a:cubicBezTo>
                  <a:pt x="102" y="11"/>
                  <a:pt x="102" y="11"/>
                  <a:pt x="102" y="11"/>
                </a:cubicBezTo>
                <a:cubicBezTo>
                  <a:pt x="105" y="10"/>
                  <a:pt x="107" y="10"/>
                  <a:pt x="110" y="10"/>
                </a:cubicBezTo>
                <a:cubicBezTo>
                  <a:pt x="113" y="10"/>
                  <a:pt x="116" y="11"/>
                  <a:pt x="117" y="11"/>
                </a:cubicBezTo>
                <a:cubicBezTo>
                  <a:pt x="121" y="12"/>
                  <a:pt x="125" y="15"/>
                  <a:pt x="126" y="18"/>
                </a:cubicBezTo>
                <a:cubicBezTo>
                  <a:pt x="128" y="20"/>
                  <a:pt x="128" y="23"/>
                  <a:pt x="128" y="25"/>
                </a:cubicBezTo>
                <a:cubicBezTo>
                  <a:pt x="128" y="28"/>
                  <a:pt x="127" y="31"/>
                  <a:pt x="126" y="33"/>
                </a:cubicBezTo>
                <a:cubicBezTo>
                  <a:pt x="125" y="35"/>
                  <a:pt x="123" y="36"/>
                  <a:pt x="120" y="36"/>
                </a:cubicBezTo>
                <a:cubicBezTo>
                  <a:pt x="119" y="36"/>
                  <a:pt x="117" y="36"/>
                  <a:pt x="116" y="35"/>
                </a:cubicBezTo>
                <a:cubicBezTo>
                  <a:pt x="113" y="34"/>
                  <a:pt x="112" y="31"/>
                  <a:pt x="112" y="29"/>
                </a:cubicBezTo>
                <a:cubicBezTo>
                  <a:pt x="112" y="28"/>
                  <a:pt x="113" y="26"/>
                  <a:pt x="114" y="25"/>
                </a:cubicBezTo>
                <a:cubicBezTo>
                  <a:pt x="115" y="24"/>
                  <a:pt x="116" y="24"/>
                  <a:pt x="118" y="24"/>
                </a:cubicBezTo>
                <a:cubicBezTo>
                  <a:pt x="119" y="24"/>
                  <a:pt x="120" y="24"/>
                  <a:pt x="121" y="24"/>
                </a:cubicBezTo>
                <a:cubicBezTo>
                  <a:pt x="121" y="24"/>
                  <a:pt x="121" y="24"/>
                  <a:pt x="121" y="24"/>
                </a:cubicBezTo>
                <a:cubicBezTo>
                  <a:pt x="121" y="24"/>
                  <a:pt x="121" y="24"/>
                  <a:pt x="121" y="24"/>
                </a:cubicBezTo>
                <a:cubicBezTo>
                  <a:pt x="121" y="23"/>
                  <a:pt x="119" y="21"/>
                  <a:pt x="117" y="21"/>
                </a:cubicBezTo>
                <a:cubicBezTo>
                  <a:pt x="116" y="21"/>
                  <a:pt x="114" y="22"/>
                  <a:pt x="113" y="23"/>
                </a:cubicBezTo>
                <a:cubicBezTo>
                  <a:pt x="111" y="24"/>
                  <a:pt x="110" y="26"/>
                  <a:pt x="110" y="29"/>
                </a:cubicBezTo>
                <a:cubicBezTo>
                  <a:pt x="110" y="29"/>
                  <a:pt x="110" y="29"/>
                  <a:pt x="110" y="29"/>
                </a:cubicBezTo>
                <a:cubicBezTo>
                  <a:pt x="110" y="35"/>
                  <a:pt x="114" y="39"/>
                  <a:pt x="120" y="39"/>
                </a:cubicBezTo>
                <a:cubicBezTo>
                  <a:pt x="128" y="39"/>
                  <a:pt x="131" y="33"/>
                  <a:pt x="131" y="26"/>
                </a:cubicBezTo>
                <a:cubicBezTo>
                  <a:pt x="131" y="24"/>
                  <a:pt x="131" y="23"/>
                  <a:pt x="130" y="21"/>
                </a:cubicBezTo>
                <a:cubicBezTo>
                  <a:pt x="130" y="21"/>
                  <a:pt x="130" y="21"/>
                  <a:pt x="130" y="21"/>
                </a:cubicBezTo>
                <a:cubicBezTo>
                  <a:pt x="130" y="21"/>
                  <a:pt x="130" y="21"/>
                  <a:pt x="130" y="21"/>
                </a:cubicBezTo>
                <a:cubicBezTo>
                  <a:pt x="133" y="20"/>
                  <a:pt x="135" y="20"/>
                  <a:pt x="137" y="20"/>
                </a:cubicBezTo>
                <a:cubicBezTo>
                  <a:pt x="143" y="20"/>
                  <a:pt x="148" y="22"/>
                  <a:pt x="150" y="30"/>
                </a:cubicBezTo>
                <a:cubicBezTo>
                  <a:pt x="150" y="30"/>
                  <a:pt x="150" y="30"/>
                  <a:pt x="150" y="30"/>
                </a:cubicBezTo>
                <a:cubicBezTo>
                  <a:pt x="150" y="30"/>
                  <a:pt x="150" y="30"/>
                  <a:pt x="150" y="30"/>
                </a:cubicBezTo>
                <a:cubicBezTo>
                  <a:pt x="155" y="31"/>
                  <a:pt x="161" y="34"/>
                  <a:pt x="162" y="38"/>
                </a:cubicBezTo>
                <a:cubicBezTo>
                  <a:pt x="162" y="39"/>
                  <a:pt x="162" y="40"/>
                  <a:pt x="162" y="41"/>
                </a:cubicBezTo>
                <a:cubicBezTo>
                  <a:pt x="162" y="46"/>
                  <a:pt x="160" y="50"/>
                  <a:pt x="157" y="52"/>
                </a:cubicBezTo>
                <a:cubicBezTo>
                  <a:pt x="157" y="52"/>
                  <a:pt x="157" y="52"/>
                  <a:pt x="157" y="52"/>
                </a:cubicBezTo>
                <a:cubicBezTo>
                  <a:pt x="157" y="52"/>
                  <a:pt x="157" y="52"/>
                  <a:pt x="157" y="52"/>
                </a:cubicBezTo>
                <a:cubicBezTo>
                  <a:pt x="159" y="54"/>
                  <a:pt x="160" y="57"/>
                  <a:pt x="160" y="60"/>
                </a:cubicBezTo>
                <a:cubicBezTo>
                  <a:pt x="160" y="64"/>
                  <a:pt x="159" y="67"/>
                  <a:pt x="156" y="70"/>
                </a:cubicBezTo>
                <a:cubicBezTo>
                  <a:pt x="152" y="73"/>
                  <a:pt x="148" y="75"/>
                  <a:pt x="144" y="75"/>
                </a:cubicBezTo>
                <a:cubicBezTo>
                  <a:pt x="139" y="75"/>
                  <a:pt x="134" y="72"/>
                  <a:pt x="132" y="67"/>
                </a:cubicBezTo>
                <a:cubicBezTo>
                  <a:pt x="132" y="67"/>
                  <a:pt x="132" y="67"/>
                  <a:pt x="132" y="67"/>
                </a:cubicBezTo>
                <a:cubicBezTo>
                  <a:pt x="132" y="67"/>
                  <a:pt x="132" y="67"/>
                  <a:pt x="132" y="67"/>
                </a:cubicBezTo>
                <a:cubicBezTo>
                  <a:pt x="132" y="67"/>
                  <a:pt x="132" y="66"/>
                  <a:pt x="132" y="65"/>
                </a:cubicBezTo>
                <a:cubicBezTo>
                  <a:pt x="132" y="63"/>
                  <a:pt x="132" y="61"/>
                  <a:pt x="133" y="59"/>
                </a:cubicBezTo>
                <a:cubicBezTo>
                  <a:pt x="133" y="59"/>
                  <a:pt x="133" y="59"/>
                  <a:pt x="133" y="59"/>
                </a:cubicBezTo>
                <a:cubicBezTo>
                  <a:pt x="133" y="59"/>
                  <a:pt x="133" y="59"/>
                  <a:pt x="133" y="59"/>
                </a:cubicBezTo>
                <a:cubicBezTo>
                  <a:pt x="135" y="57"/>
                  <a:pt x="136" y="57"/>
                  <a:pt x="138" y="57"/>
                </a:cubicBezTo>
                <a:cubicBezTo>
                  <a:pt x="141" y="57"/>
                  <a:pt x="143" y="59"/>
                  <a:pt x="143" y="65"/>
                </a:cubicBezTo>
                <a:cubicBezTo>
                  <a:pt x="143" y="65"/>
                  <a:pt x="143" y="65"/>
                  <a:pt x="143" y="65"/>
                </a:cubicBezTo>
                <a:cubicBezTo>
                  <a:pt x="143" y="64"/>
                  <a:pt x="143" y="64"/>
                  <a:pt x="143" y="64"/>
                </a:cubicBezTo>
                <a:cubicBezTo>
                  <a:pt x="143" y="64"/>
                  <a:pt x="144" y="64"/>
                  <a:pt x="144" y="63"/>
                </a:cubicBezTo>
                <a:cubicBezTo>
                  <a:pt x="144" y="62"/>
                  <a:pt x="145" y="61"/>
                  <a:pt x="145" y="60"/>
                </a:cubicBezTo>
                <a:cubicBezTo>
                  <a:pt x="145" y="59"/>
                  <a:pt x="144" y="58"/>
                  <a:pt x="144" y="58"/>
                </a:cubicBezTo>
                <a:cubicBezTo>
                  <a:pt x="143" y="55"/>
                  <a:pt x="140" y="54"/>
                  <a:pt x="138" y="53"/>
                </a:cubicBezTo>
                <a:cubicBezTo>
                  <a:pt x="138" y="53"/>
                  <a:pt x="138" y="53"/>
                  <a:pt x="138" y="53"/>
                </a:cubicBezTo>
                <a:cubicBezTo>
                  <a:pt x="134" y="53"/>
                  <a:pt x="131" y="57"/>
                  <a:pt x="130" y="60"/>
                </a:cubicBezTo>
                <a:cubicBezTo>
                  <a:pt x="129" y="71"/>
                  <a:pt x="120" y="80"/>
                  <a:pt x="111" y="86"/>
                </a:cubicBezTo>
                <a:cubicBezTo>
                  <a:pt x="97" y="94"/>
                  <a:pt x="81" y="99"/>
                  <a:pt x="63" y="99"/>
                </a:cubicBezTo>
                <a:cubicBezTo>
                  <a:pt x="57" y="99"/>
                  <a:pt x="51" y="98"/>
                  <a:pt x="45" y="97"/>
                </a:cubicBezTo>
                <a:cubicBezTo>
                  <a:pt x="34" y="96"/>
                  <a:pt x="24" y="93"/>
                  <a:pt x="20" y="90"/>
                </a:cubicBezTo>
                <a:cubicBezTo>
                  <a:pt x="13" y="85"/>
                  <a:pt x="7" y="80"/>
                  <a:pt x="4" y="72"/>
                </a:cubicBezTo>
                <a:cubicBezTo>
                  <a:pt x="1" y="67"/>
                  <a:pt x="0" y="61"/>
                  <a:pt x="0" y="56"/>
                </a:cubicBezTo>
                <a:cubicBezTo>
                  <a:pt x="0" y="49"/>
                  <a:pt x="2" y="43"/>
                  <a:pt x="2" y="40"/>
                </a:cubicBezTo>
                <a:cubicBezTo>
                  <a:pt x="3" y="37"/>
                  <a:pt x="6" y="25"/>
                  <a:pt x="7" y="23"/>
                </a:cubicBezTo>
                <a:cubicBezTo>
                  <a:pt x="8" y="23"/>
                  <a:pt x="8" y="23"/>
                  <a:pt x="8" y="23"/>
                </a:cubicBezTo>
                <a:cubicBezTo>
                  <a:pt x="6" y="33"/>
                  <a:pt x="5" y="42"/>
                  <a:pt x="5" y="49"/>
                </a:cubicBezTo>
                <a:cubicBezTo>
                  <a:pt x="5" y="61"/>
                  <a:pt x="8" y="69"/>
                  <a:pt x="17" y="76"/>
                </a:cubicBezTo>
                <a:cubicBezTo>
                  <a:pt x="23" y="81"/>
                  <a:pt x="30" y="84"/>
                  <a:pt x="36" y="85"/>
                </a:cubicBezTo>
                <a:cubicBezTo>
                  <a:pt x="39" y="86"/>
                  <a:pt x="42" y="86"/>
                  <a:pt x="46" y="86"/>
                </a:cubicBezTo>
                <a:cubicBezTo>
                  <a:pt x="57" y="86"/>
                  <a:pt x="67" y="83"/>
                  <a:pt x="73" y="78"/>
                </a:cubicBezTo>
                <a:cubicBezTo>
                  <a:pt x="76" y="75"/>
                  <a:pt x="79" y="71"/>
                  <a:pt x="79" y="67"/>
                </a:cubicBezTo>
                <a:cubicBezTo>
                  <a:pt x="79" y="63"/>
                  <a:pt x="77" y="60"/>
                  <a:pt x="72" y="60"/>
                </a:cubicBezTo>
                <a:cubicBezTo>
                  <a:pt x="71" y="60"/>
                  <a:pt x="70" y="60"/>
                  <a:pt x="69" y="60"/>
                </a:cubicBezTo>
                <a:cubicBezTo>
                  <a:pt x="69" y="60"/>
                  <a:pt x="69" y="60"/>
                  <a:pt x="69" y="60"/>
                </a:cubicBezTo>
                <a:cubicBezTo>
                  <a:pt x="69" y="60"/>
                  <a:pt x="69" y="60"/>
                  <a:pt x="69" y="60"/>
                </a:cubicBezTo>
                <a:cubicBezTo>
                  <a:pt x="72" y="61"/>
                  <a:pt x="75" y="64"/>
                  <a:pt x="76" y="65"/>
                </a:cubicBezTo>
                <a:cubicBezTo>
                  <a:pt x="76" y="65"/>
                  <a:pt x="76" y="65"/>
                  <a:pt x="76" y="65"/>
                </a:cubicBezTo>
                <a:cubicBezTo>
                  <a:pt x="76" y="65"/>
                  <a:pt x="76" y="65"/>
                  <a:pt x="76" y="65"/>
                </a:cubicBezTo>
                <a:cubicBezTo>
                  <a:pt x="76" y="66"/>
                  <a:pt x="76" y="66"/>
                  <a:pt x="76" y="66"/>
                </a:cubicBezTo>
                <a:cubicBezTo>
                  <a:pt x="76" y="68"/>
                  <a:pt x="76" y="70"/>
                  <a:pt x="74" y="71"/>
                </a:cubicBezTo>
                <a:cubicBezTo>
                  <a:pt x="73" y="72"/>
                  <a:pt x="72" y="73"/>
                  <a:pt x="70" y="73"/>
                </a:cubicBezTo>
                <a:cubicBezTo>
                  <a:pt x="67" y="73"/>
                  <a:pt x="63" y="70"/>
                  <a:pt x="62" y="65"/>
                </a:cubicBezTo>
                <a:cubicBezTo>
                  <a:pt x="61" y="63"/>
                  <a:pt x="61" y="62"/>
                  <a:pt x="61" y="60"/>
                </a:cubicBezTo>
                <a:cubicBezTo>
                  <a:pt x="61" y="56"/>
                  <a:pt x="63" y="52"/>
                  <a:pt x="65" y="50"/>
                </a:cubicBezTo>
                <a:cubicBezTo>
                  <a:pt x="68" y="48"/>
                  <a:pt x="72" y="47"/>
                  <a:pt x="76" y="47"/>
                </a:cubicBezTo>
                <a:cubicBezTo>
                  <a:pt x="78" y="47"/>
                  <a:pt x="79" y="47"/>
                  <a:pt x="81" y="47"/>
                </a:cubicBezTo>
                <a:cubicBezTo>
                  <a:pt x="81" y="47"/>
                  <a:pt x="81" y="47"/>
                  <a:pt x="81" y="47"/>
                </a:cubicBezTo>
                <a:cubicBezTo>
                  <a:pt x="81" y="47"/>
                  <a:pt x="81" y="47"/>
                  <a:pt x="81" y="47"/>
                </a:cubicBezTo>
                <a:cubicBezTo>
                  <a:pt x="83" y="45"/>
                  <a:pt x="87" y="44"/>
                  <a:pt x="90" y="44"/>
                </a:cubicBezTo>
                <a:cubicBezTo>
                  <a:pt x="93" y="44"/>
                  <a:pt x="97" y="45"/>
                  <a:pt x="100" y="49"/>
                </a:cubicBezTo>
                <a:cubicBezTo>
                  <a:pt x="100" y="49"/>
                  <a:pt x="100" y="49"/>
                  <a:pt x="100" y="49"/>
                </a:cubicBezTo>
                <a:cubicBezTo>
                  <a:pt x="100" y="49"/>
                  <a:pt x="100" y="49"/>
                  <a:pt x="100" y="49"/>
                </a:cubicBezTo>
                <a:cubicBezTo>
                  <a:pt x="101" y="49"/>
                  <a:pt x="102" y="48"/>
                  <a:pt x="103" y="48"/>
                </a:cubicBezTo>
                <a:cubicBezTo>
                  <a:pt x="108" y="48"/>
                  <a:pt x="114" y="51"/>
                  <a:pt x="116" y="58"/>
                </a:cubicBezTo>
                <a:cubicBezTo>
                  <a:pt x="117" y="60"/>
                  <a:pt x="117" y="62"/>
                  <a:pt x="117" y="64"/>
                </a:cubicBezTo>
                <a:cubicBezTo>
                  <a:pt x="117" y="68"/>
                  <a:pt x="116" y="72"/>
                  <a:pt x="113" y="73"/>
                </a:cubicBezTo>
                <a:cubicBezTo>
                  <a:pt x="112" y="74"/>
                  <a:pt x="111" y="74"/>
                  <a:pt x="110" y="74"/>
                </a:cubicBezTo>
                <a:cubicBezTo>
                  <a:pt x="108" y="74"/>
                  <a:pt x="105" y="72"/>
                  <a:pt x="104" y="70"/>
                </a:cubicBezTo>
                <a:cubicBezTo>
                  <a:pt x="104" y="69"/>
                  <a:pt x="103" y="68"/>
                  <a:pt x="103" y="67"/>
                </a:cubicBezTo>
                <a:cubicBezTo>
                  <a:pt x="103" y="65"/>
                  <a:pt x="106" y="63"/>
                  <a:pt x="108" y="62"/>
                </a:cubicBezTo>
                <a:cubicBezTo>
                  <a:pt x="108" y="62"/>
                  <a:pt x="108" y="62"/>
                  <a:pt x="108" y="62"/>
                </a:cubicBezTo>
                <a:cubicBezTo>
                  <a:pt x="108" y="62"/>
                  <a:pt x="108" y="62"/>
                  <a:pt x="108" y="62"/>
                </a:cubicBezTo>
                <a:cubicBezTo>
                  <a:pt x="107" y="62"/>
                  <a:pt x="106" y="62"/>
                  <a:pt x="105" y="62"/>
                </a:cubicBezTo>
                <a:cubicBezTo>
                  <a:pt x="102" y="62"/>
                  <a:pt x="99" y="63"/>
                  <a:pt x="97" y="67"/>
                </a:cubicBezTo>
                <a:cubicBezTo>
                  <a:pt x="95" y="70"/>
                  <a:pt x="93" y="75"/>
                  <a:pt x="91" y="78"/>
                </a:cubicBezTo>
                <a:cubicBezTo>
                  <a:pt x="89" y="81"/>
                  <a:pt x="82" y="87"/>
                  <a:pt x="74" y="89"/>
                </a:cubicBezTo>
                <a:cubicBezTo>
                  <a:pt x="68" y="90"/>
                  <a:pt x="62" y="90"/>
                  <a:pt x="56" y="90"/>
                </a:cubicBezTo>
                <a:cubicBezTo>
                  <a:pt x="45" y="90"/>
                  <a:pt x="34" y="89"/>
                  <a:pt x="24" y="87"/>
                </a:cubicBezTo>
                <a:cubicBezTo>
                  <a:pt x="24" y="87"/>
                  <a:pt x="24" y="87"/>
                  <a:pt x="24" y="87"/>
                </a:cubicBezTo>
                <a:cubicBezTo>
                  <a:pt x="24" y="86"/>
                  <a:pt x="24" y="86"/>
                  <a:pt x="24" y="86"/>
                </a:cubicBezTo>
                <a:cubicBezTo>
                  <a:pt x="30" y="91"/>
                  <a:pt x="43" y="93"/>
                  <a:pt x="55" y="93"/>
                </a:cubicBezTo>
                <a:cubicBezTo>
                  <a:pt x="63" y="93"/>
                  <a:pt x="70" y="92"/>
                  <a:pt x="75" y="91"/>
                </a:cubicBezTo>
                <a:cubicBezTo>
                  <a:pt x="83" y="89"/>
                  <a:pt x="88" y="86"/>
                  <a:pt x="92" y="80"/>
                </a:cubicBezTo>
                <a:cubicBezTo>
                  <a:pt x="94" y="78"/>
                  <a:pt x="98" y="73"/>
                  <a:pt x="101" y="66"/>
                </a:cubicBezTo>
                <a:cubicBezTo>
                  <a:pt x="101" y="66"/>
                  <a:pt x="101" y="66"/>
                  <a:pt x="101" y="66"/>
                </a:cubicBezTo>
                <a:cubicBezTo>
                  <a:pt x="101" y="66"/>
                  <a:pt x="101" y="66"/>
                  <a:pt x="101" y="66"/>
                </a:cubicBezTo>
                <a:cubicBezTo>
                  <a:pt x="102" y="70"/>
                  <a:pt x="101" y="72"/>
                  <a:pt x="106" y="75"/>
                </a:cubicBezTo>
                <a:cubicBezTo>
                  <a:pt x="108" y="76"/>
                  <a:pt x="110" y="76"/>
                  <a:pt x="112" y="76"/>
                </a:cubicBezTo>
                <a:cubicBezTo>
                  <a:pt x="114" y="76"/>
                  <a:pt x="117" y="75"/>
                  <a:pt x="118" y="72"/>
                </a:cubicBezTo>
                <a:cubicBezTo>
                  <a:pt x="119" y="70"/>
                  <a:pt x="120" y="67"/>
                  <a:pt x="120" y="64"/>
                </a:cubicBezTo>
                <a:cubicBezTo>
                  <a:pt x="120" y="59"/>
                  <a:pt x="118" y="53"/>
                  <a:pt x="115" y="50"/>
                </a:cubicBezTo>
                <a:cubicBezTo>
                  <a:pt x="113" y="48"/>
                  <a:pt x="107" y="46"/>
                  <a:pt x="103" y="46"/>
                </a:cubicBezTo>
                <a:cubicBezTo>
                  <a:pt x="102" y="46"/>
                  <a:pt x="101" y="46"/>
                  <a:pt x="100" y="46"/>
                </a:cubicBezTo>
                <a:cubicBezTo>
                  <a:pt x="100" y="46"/>
                  <a:pt x="100" y="46"/>
                  <a:pt x="100" y="46"/>
                </a:cubicBezTo>
                <a:cubicBezTo>
                  <a:pt x="100" y="46"/>
                  <a:pt x="100" y="46"/>
                  <a:pt x="100" y="46"/>
                </a:cubicBezTo>
                <a:cubicBezTo>
                  <a:pt x="99" y="43"/>
                  <a:pt x="95" y="42"/>
                  <a:pt x="90" y="42"/>
                </a:cubicBezTo>
                <a:cubicBezTo>
                  <a:pt x="86" y="42"/>
                  <a:pt x="82" y="43"/>
                  <a:pt x="80" y="45"/>
                </a:cubicBezTo>
                <a:cubicBezTo>
                  <a:pt x="80" y="45"/>
                  <a:pt x="80" y="45"/>
                  <a:pt x="80" y="45"/>
                </a:cubicBezTo>
                <a:cubicBezTo>
                  <a:pt x="80" y="45"/>
                  <a:pt x="80" y="45"/>
                  <a:pt x="80" y="45"/>
                </a:cubicBezTo>
                <a:cubicBezTo>
                  <a:pt x="78" y="44"/>
                  <a:pt x="77" y="44"/>
                  <a:pt x="75" y="44"/>
                </a:cubicBezTo>
                <a:cubicBezTo>
                  <a:pt x="72" y="44"/>
                  <a:pt x="69" y="45"/>
                  <a:pt x="66" y="47"/>
                </a:cubicBezTo>
                <a:cubicBezTo>
                  <a:pt x="61" y="50"/>
                  <a:pt x="59" y="55"/>
                  <a:pt x="59" y="61"/>
                </a:cubicBezTo>
                <a:cubicBezTo>
                  <a:pt x="59" y="68"/>
                  <a:pt x="63" y="75"/>
                  <a:pt x="72" y="75"/>
                </a:cubicBezTo>
                <a:cubicBezTo>
                  <a:pt x="72" y="75"/>
                  <a:pt x="72" y="75"/>
                  <a:pt x="72" y="75"/>
                </a:cubicBezTo>
                <a:cubicBezTo>
                  <a:pt x="72" y="75"/>
                  <a:pt x="72" y="75"/>
                  <a:pt x="72" y="75"/>
                </a:cubicBezTo>
                <a:cubicBezTo>
                  <a:pt x="64" y="81"/>
                  <a:pt x="55" y="84"/>
                  <a:pt x="47" y="84"/>
                </a:cubicBezTo>
                <a:cubicBezTo>
                  <a:pt x="40" y="84"/>
                  <a:pt x="33" y="82"/>
                  <a:pt x="26" y="79"/>
                </a:cubicBezTo>
                <a:cubicBezTo>
                  <a:pt x="11" y="72"/>
                  <a:pt x="8" y="61"/>
                  <a:pt x="8" y="47"/>
                </a:cubicBezTo>
                <a:cubicBezTo>
                  <a:pt x="8" y="42"/>
                  <a:pt x="8" y="36"/>
                  <a:pt x="9" y="30"/>
                </a:cubicBezTo>
                <a:cubicBezTo>
                  <a:pt x="9" y="26"/>
                  <a:pt x="10" y="18"/>
                  <a:pt x="11" y="12"/>
                </a:cubicBezTo>
                <a:cubicBezTo>
                  <a:pt x="11" y="9"/>
                  <a:pt x="11" y="6"/>
                  <a:pt x="11" y="4"/>
                </a:cubicBezTo>
                <a:cubicBezTo>
                  <a:pt x="11" y="3"/>
                  <a:pt x="12" y="2"/>
                  <a:pt x="12" y="1"/>
                </a:cubicBezTo>
                <a:cubicBezTo>
                  <a:pt x="12" y="1"/>
                  <a:pt x="12" y="1"/>
                  <a:pt x="12" y="1"/>
                </a:cubicBezTo>
                <a:cubicBezTo>
                  <a:pt x="12" y="0"/>
                  <a:pt x="12" y="0"/>
                  <a:pt x="12" y="0"/>
                </a:cubicBezTo>
                <a:cubicBezTo>
                  <a:pt x="12" y="0"/>
                  <a:pt x="12" y="0"/>
                  <a:pt x="12" y="0"/>
                </a:cubicBezTo>
                <a:cubicBezTo>
                  <a:pt x="12" y="0"/>
                  <a:pt x="12" y="0"/>
                  <a:pt x="12" y="0"/>
                </a:cubicBezTo>
                <a:cubicBezTo>
                  <a:pt x="12" y="0"/>
                  <a:pt x="12" y="0"/>
                  <a:pt x="12" y="0"/>
                </a:cubicBezTo>
                <a:cubicBezTo>
                  <a:pt x="12" y="0"/>
                  <a:pt x="12" y="0"/>
                  <a:pt x="12" y="0"/>
                </a:cubicBezTo>
                <a:cubicBezTo>
                  <a:pt x="12" y="0"/>
                  <a:pt x="12" y="0"/>
                  <a:pt x="12" y="0"/>
                </a:cubicBezTo>
                <a:cubicBezTo>
                  <a:pt x="14" y="7"/>
                  <a:pt x="14" y="14"/>
                  <a:pt x="14" y="22"/>
                </a:cubicBezTo>
                <a:cubicBezTo>
                  <a:pt x="14" y="27"/>
                  <a:pt x="14" y="33"/>
                  <a:pt x="14" y="39"/>
                </a:cubicBezTo>
                <a:cubicBezTo>
                  <a:pt x="14" y="54"/>
                  <a:pt x="16" y="67"/>
                  <a:pt x="31" y="73"/>
                </a:cubicBezTo>
                <a:cubicBezTo>
                  <a:pt x="33" y="74"/>
                  <a:pt x="36" y="75"/>
                  <a:pt x="38" y="75"/>
                </a:cubicBezTo>
                <a:cubicBezTo>
                  <a:pt x="46" y="75"/>
                  <a:pt x="53" y="71"/>
                  <a:pt x="55" y="66"/>
                </a:cubicBezTo>
                <a:cubicBezTo>
                  <a:pt x="56" y="64"/>
                  <a:pt x="56" y="62"/>
                  <a:pt x="56" y="59"/>
                </a:cubicBezTo>
                <a:cubicBezTo>
                  <a:pt x="56" y="57"/>
                  <a:pt x="56" y="55"/>
                  <a:pt x="55" y="53"/>
                </a:cubicBezTo>
                <a:cubicBezTo>
                  <a:pt x="54" y="52"/>
                  <a:pt x="51" y="51"/>
                  <a:pt x="49" y="51"/>
                </a:cubicBezTo>
                <a:cubicBezTo>
                  <a:pt x="48" y="51"/>
                  <a:pt x="47" y="52"/>
                  <a:pt x="46" y="52"/>
                </a:cubicBezTo>
                <a:cubicBezTo>
                  <a:pt x="45" y="52"/>
                  <a:pt x="44" y="54"/>
                  <a:pt x="44" y="55"/>
                </a:cubicBezTo>
                <a:cubicBezTo>
                  <a:pt x="44" y="57"/>
                  <a:pt x="45" y="59"/>
                  <a:pt x="47" y="60"/>
                </a:cubicBezTo>
                <a:cubicBezTo>
                  <a:pt x="47" y="60"/>
                  <a:pt x="47" y="60"/>
                  <a:pt x="47" y="60"/>
                </a:cubicBezTo>
                <a:cubicBezTo>
                  <a:pt x="47" y="60"/>
                  <a:pt x="47" y="60"/>
                  <a:pt x="47" y="60"/>
                </a:cubicBezTo>
                <a:cubicBezTo>
                  <a:pt x="46" y="58"/>
                  <a:pt x="46" y="57"/>
                  <a:pt x="46" y="56"/>
                </a:cubicBezTo>
                <a:cubicBezTo>
                  <a:pt x="46" y="55"/>
                  <a:pt x="46" y="55"/>
                  <a:pt x="47" y="54"/>
                </a:cubicBezTo>
                <a:cubicBezTo>
                  <a:pt x="47" y="54"/>
                  <a:pt x="48" y="53"/>
                  <a:pt x="49" y="53"/>
                </a:cubicBezTo>
                <a:cubicBezTo>
                  <a:pt x="50" y="53"/>
                  <a:pt x="51" y="54"/>
                  <a:pt x="52" y="55"/>
                </a:cubicBezTo>
                <a:cubicBezTo>
                  <a:pt x="53" y="56"/>
                  <a:pt x="54" y="58"/>
                  <a:pt x="54" y="60"/>
                </a:cubicBezTo>
                <a:cubicBezTo>
                  <a:pt x="54" y="61"/>
                  <a:pt x="54" y="63"/>
                  <a:pt x="53" y="65"/>
                </a:cubicBezTo>
                <a:cubicBezTo>
                  <a:pt x="51" y="69"/>
                  <a:pt x="44" y="72"/>
                  <a:pt x="39" y="72"/>
                </a:cubicBezTo>
                <a:cubicBezTo>
                  <a:pt x="39" y="72"/>
                  <a:pt x="39" y="72"/>
                  <a:pt x="39" y="72"/>
                </a:cubicBezTo>
                <a:cubicBezTo>
                  <a:pt x="31" y="71"/>
                  <a:pt x="23" y="66"/>
                  <a:pt x="21" y="58"/>
                </a:cubicBezTo>
                <a:cubicBezTo>
                  <a:pt x="20" y="57"/>
                  <a:pt x="20" y="54"/>
                  <a:pt x="20" y="51"/>
                </a:cubicBezTo>
                <a:cubicBezTo>
                  <a:pt x="20" y="44"/>
                  <a:pt x="22" y="34"/>
                  <a:pt x="30" y="29"/>
                </a:cubicBezTo>
                <a:cubicBezTo>
                  <a:pt x="32" y="27"/>
                  <a:pt x="40" y="24"/>
                  <a:pt x="45" y="24"/>
                </a:cubicBezTo>
                <a:cubicBezTo>
                  <a:pt x="47" y="24"/>
                  <a:pt x="49" y="24"/>
                  <a:pt x="50" y="25"/>
                </a:cubicBezTo>
                <a:cubicBezTo>
                  <a:pt x="53" y="27"/>
                  <a:pt x="57" y="33"/>
                  <a:pt x="64" y="33"/>
                </a:cubicBezTo>
                <a:cubicBezTo>
                  <a:pt x="65" y="33"/>
                  <a:pt x="67" y="33"/>
                  <a:pt x="69" y="32"/>
                </a:cubicBezTo>
                <a:cubicBezTo>
                  <a:pt x="71" y="31"/>
                  <a:pt x="73" y="29"/>
                  <a:pt x="73" y="26"/>
                </a:cubicBezTo>
                <a:cubicBezTo>
                  <a:pt x="73" y="24"/>
                  <a:pt x="73" y="23"/>
                  <a:pt x="72" y="22"/>
                </a:cubicBezTo>
                <a:cubicBezTo>
                  <a:pt x="72" y="21"/>
                  <a:pt x="70" y="20"/>
                  <a:pt x="69" y="20"/>
                </a:cubicBezTo>
                <a:cubicBezTo>
                  <a:pt x="67" y="20"/>
                  <a:pt x="65" y="21"/>
                  <a:pt x="64" y="22"/>
                </a:cubicBezTo>
                <a:cubicBezTo>
                  <a:pt x="64" y="22"/>
                  <a:pt x="64" y="22"/>
                  <a:pt x="64" y="22"/>
                </a:cubicBezTo>
                <a:cubicBezTo>
                  <a:pt x="64" y="22"/>
                  <a:pt x="64" y="22"/>
                  <a:pt x="64" y="22"/>
                </a:cubicBezTo>
                <a:cubicBezTo>
                  <a:pt x="64" y="22"/>
                  <a:pt x="64" y="22"/>
                  <a:pt x="64" y="22"/>
                </a:cubicBezTo>
                <a:cubicBezTo>
                  <a:pt x="64" y="22"/>
                  <a:pt x="64" y="22"/>
                  <a:pt x="64" y="22"/>
                </a:cubicBezTo>
                <a:cubicBezTo>
                  <a:pt x="64" y="22"/>
                  <a:pt x="64" y="22"/>
                  <a:pt x="64" y="22"/>
                </a:cubicBezTo>
                <a:cubicBezTo>
                  <a:pt x="64" y="22"/>
                  <a:pt x="64" y="22"/>
                  <a:pt x="64" y="22"/>
                </a:cubicBezTo>
                <a:cubicBezTo>
                  <a:pt x="64" y="22"/>
                  <a:pt x="64" y="22"/>
                  <a:pt x="64" y="22"/>
                </a:cubicBezTo>
                <a:cubicBezTo>
                  <a:pt x="64" y="22"/>
                  <a:pt x="64" y="22"/>
                  <a:pt x="64" y="22"/>
                </a:cubicBezTo>
                <a:cubicBezTo>
                  <a:pt x="64" y="22"/>
                  <a:pt x="64" y="22"/>
                  <a:pt x="64" y="22"/>
                </a:cubicBezTo>
                <a:cubicBezTo>
                  <a:pt x="64" y="22"/>
                  <a:pt x="64" y="22"/>
                  <a:pt x="64" y="22"/>
                </a:cubicBezTo>
                <a:cubicBezTo>
                  <a:pt x="64" y="22"/>
                  <a:pt x="64" y="22"/>
                  <a:pt x="64" y="22"/>
                </a:cubicBezTo>
                <a:cubicBezTo>
                  <a:pt x="64" y="22"/>
                  <a:pt x="64" y="22"/>
                  <a:pt x="64" y="22"/>
                </a:cubicBezTo>
                <a:cubicBezTo>
                  <a:pt x="65" y="22"/>
                  <a:pt x="65" y="22"/>
                  <a:pt x="65" y="22"/>
                </a:cubicBezTo>
                <a:cubicBezTo>
                  <a:pt x="66" y="22"/>
                  <a:pt x="66" y="22"/>
                  <a:pt x="66" y="22"/>
                </a:cubicBezTo>
                <a:cubicBezTo>
                  <a:pt x="66" y="22"/>
                  <a:pt x="68" y="22"/>
                  <a:pt x="69" y="22"/>
                </a:cubicBezTo>
                <a:cubicBezTo>
                  <a:pt x="70" y="23"/>
                  <a:pt x="70" y="23"/>
                  <a:pt x="70" y="25"/>
                </a:cubicBezTo>
                <a:cubicBezTo>
                  <a:pt x="70" y="25"/>
                  <a:pt x="70" y="27"/>
                  <a:pt x="69" y="28"/>
                </a:cubicBezTo>
                <a:cubicBezTo>
                  <a:pt x="68" y="30"/>
                  <a:pt x="66" y="31"/>
                  <a:pt x="64" y="31"/>
                </a:cubicBezTo>
                <a:cubicBezTo>
                  <a:pt x="59" y="31"/>
                  <a:pt x="52" y="25"/>
                  <a:pt x="52" y="19"/>
                </a:cubicBezTo>
                <a:cubicBezTo>
                  <a:pt x="52" y="16"/>
                  <a:pt x="53" y="14"/>
                  <a:pt x="57" y="11"/>
                </a:cubicBezTo>
                <a:cubicBezTo>
                  <a:pt x="59" y="10"/>
                  <a:pt x="61" y="10"/>
                  <a:pt x="62" y="10"/>
                </a:cubicBezTo>
                <a:cubicBezTo>
                  <a:pt x="65" y="10"/>
                  <a:pt x="68" y="10"/>
                  <a:pt x="70" y="10"/>
                </a:cubicBezTo>
                <a:cubicBezTo>
                  <a:pt x="71" y="10"/>
                  <a:pt x="72" y="10"/>
                  <a:pt x="73" y="10"/>
                </a:cubicBezTo>
                <a:cubicBezTo>
                  <a:pt x="78" y="9"/>
                  <a:pt x="79" y="3"/>
                  <a:pt x="88" y="3"/>
                </a:cubicBezTo>
                <a:cubicBezTo>
                  <a:pt x="89" y="3"/>
                  <a:pt x="90" y="3"/>
                  <a:pt x="91" y="3"/>
                </a:cubicBezTo>
                <a:close/>
              </a:path>
            </a:pathLst>
          </a:custGeom>
          <a:solidFill>
            <a:srgbClr val="BBE4F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03" name="PA_任意多边形 235"/>
          <p:cNvSpPr>
            <a:spLocks noEditPoints="1"/>
          </p:cNvSpPr>
          <p:nvPr>
            <p:custDataLst>
              <p:tags r:id="rId14"/>
            </p:custDataLst>
          </p:nvPr>
        </p:nvSpPr>
        <p:spPr bwMode="auto">
          <a:xfrm>
            <a:off x="2301875" y="3589251"/>
            <a:ext cx="588963" cy="336550"/>
          </a:xfrm>
          <a:custGeom>
            <a:avLst/>
            <a:gdLst>
              <a:gd name="T0" fmla="*/ 204 w 247"/>
              <a:gd name="T1" fmla="*/ 63 h 141"/>
              <a:gd name="T2" fmla="*/ 202 w 247"/>
              <a:gd name="T3" fmla="*/ 67 h 141"/>
              <a:gd name="T4" fmla="*/ 198 w 247"/>
              <a:gd name="T5" fmla="*/ 85 h 141"/>
              <a:gd name="T6" fmla="*/ 195 w 247"/>
              <a:gd name="T7" fmla="*/ 88 h 141"/>
              <a:gd name="T8" fmla="*/ 193 w 247"/>
              <a:gd name="T9" fmla="*/ 58 h 141"/>
              <a:gd name="T10" fmla="*/ 205 w 247"/>
              <a:gd name="T11" fmla="*/ 61 h 141"/>
              <a:gd name="T12" fmla="*/ 182 w 247"/>
              <a:gd name="T13" fmla="*/ 40 h 141"/>
              <a:gd name="T14" fmla="*/ 159 w 247"/>
              <a:gd name="T15" fmla="*/ 73 h 141"/>
              <a:gd name="T16" fmla="*/ 160 w 247"/>
              <a:gd name="T17" fmla="*/ 95 h 141"/>
              <a:gd name="T18" fmla="*/ 166 w 247"/>
              <a:gd name="T19" fmla="*/ 85 h 141"/>
              <a:gd name="T20" fmla="*/ 166 w 247"/>
              <a:gd name="T21" fmla="*/ 83 h 141"/>
              <a:gd name="T22" fmla="*/ 153 w 247"/>
              <a:gd name="T23" fmla="*/ 94 h 141"/>
              <a:gd name="T24" fmla="*/ 168 w 247"/>
              <a:gd name="T25" fmla="*/ 53 h 141"/>
              <a:gd name="T26" fmla="*/ 200 w 247"/>
              <a:gd name="T27" fmla="*/ 36 h 141"/>
              <a:gd name="T28" fmla="*/ 119 w 247"/>
              <a:gd name="T29" fmla="*/ 72 h 141"/>
              <a:gd name="T30" fmla="*/ 111 w 247"/>
              <a:gd name="T31" fmla="*/ 92 h 141"/>
              <a:gd name="T32" fmla="*/ 140 w 247"/>
              <a:gd name="T33" fmla="*/ 98 h 141"/>
              <a:gd name="T34" fmla="*/ 127 w 247"/>
              <a:gd name="T35" fmla="*/ 96 h 141"/>
              <a:gd name="T36" fmla="*/ 84 w 247"/>
              <a:gd name="T37" fmla="*/ 112 h 141"/>
              <a:gd name="T38" fmla="*/ 94 w 247"/>
              <a:gd name="T39" fmla="*/ 120 h 141"/>
              <a:gd name="T40" fmla="*/ 171 w 247"/>
              <a:gd name="T41" fmla="*/ 112 h 141"/>
              <a:gd name="T42" fmla="*/ 119 w 247"/>
              <a:gd name="T43" fmla="*/ 130 h 141"/>
              <a:gd name="T44" fmla="*/ 51 w 247"/>
              <a:gd name="T45" fmla="*/ 123 h 141"/>
              <a:gd name="T46" fmla="*/ 34 w 247"/>
              <a:gd name="T47" fmla="*/ 133 h 141"/>
              <a:gd name="T48" fmla="*/ 112 w 247"/>
              <a:gd name="T49" fmla="*/ 135 h 141"/>
              <a:gd name="T50" fmla="*/ 207 w 247"/>
              <a:gd name="T51" fmla="*/ 104 h 141"/>
              <a:gd name="T52" fmla="*/ 219 w 247"/>
              <a:gd name="T53" fmla="*/ 42 h 141"/>
              <a:gd name="T54" fmla="*/ 235 w 247"/>
              <a:gd name="T55" fmla="*/ 53 h 141"/>
              <a:gd name="T56" fmla="*/ 238 w 247"/>
              <a:gd name="T57" fmla="*/ 27 h 141"/>
              <a:gd name="T58" fmla="*/ 223 w 247"/>
              <a:gd name="T59" fmla="*/ 8 h 141"/>
              <a:gd name="T60" fmla="*/ 202 w 247"/>
              <a:gd name="T61" fmla="*/ 11 h 141"/>
              <a:gd name="T62" fmla="*/ 185 w 247"/>
              <a:gd name="T63" fmla="*/ 19 h 141"/>
              <a:gd name="T64" fmla="*/ 191 w 247"/>
              <a:gd name="T65" fmla="*/ 21 h 141"/>
              <a:gd name="T66" fmla="*/ 187 w 247"/>
              <a:gd name="T67" fmla="*/ 0 h 141"/>
              <a:gd name="T68" fmla="*/ 167 w 247"/>
              <a:gd name="T69" fmla="*/ 6 h 141"/>
              <a:gd name="T70" fmla="*/ 145 w 247"/>
              <a:gd name="T71" fmla="*/ 26 h 141"/>
              <a:gd name="T72" fmla="*/ 134 w 247"/>
              <a:gd name="T73" fmla="*/ 54 h 141"/>
              <a:gd name="T74" fmla="*/ 146 w 247"/>
              <a:gd name="T75" fmla="*/ 49 h 141"/>
              <a:gd name="T76" fmla="*/ 152 w 247"/>
              <a:gd name="T77" fmla="*/ 45 h 141"/>
              <a:gd name="T78" fmla="*/ 135 w 247"/>
              <a:gd name="T79" fmla="*/ 60 h 1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247" h="141">
                <a:moveTo>
                  <a:pt x="200" y="36"/>
                </a:moveTo>
                <a:cubicBezTo>
                  <a:pt x="219" y="39"/>
                  <a:pt x="218" y="61"/>
                  <a:pt x="204" y="63"/>
                </a:cubicBezTo>
                <a:cubicBezTo>
                  <a:pt x="212" y="90"/>
                  <a:pt x="199" y="114"/>
                  <a:pt x="177" y="125"/>
                </a:cubicBezTo>
                <a:cubicBezTo>
                  <a:pt x="193" y="115"/>
                  <a:pt x="209" y="93"/>
                  <a:pt x="202" y="67"/>
                </a:cubicBezTo>
                <a:cubicBezTo>
                  <a:pt x="201" y="63"/>
                  <a:pt x="200" y="63"/>
                  <a:pt x="195" y="62"/>
                </a:cubicBezTo>
                <a:cubicBezTo>
                  <a:pt x="197" y="69"/>
                  <a:pt x="198" y="77"/>
                  <a:pt x="198" y="85"/>
                </a:cubicBezTo>
                <a:cubicBezTo>
                  <a:pt x="198" y="115"/>
                  <a:pt x="170" y="126"/>
                  <a:pt x="152" y="134"/>
                </a:cubicBezTo>
                <a:cubicBezTo>
                  <a:pt x="168" y="124"/>
                  <a:pt x="194" y="115"/>
                  <a:pt x="195" y="88"/>
                </a:cubicBezTo>
                <a:cubicBezTo>
                  <a:pt x="196" y="79"/>
                  <a:pt x="194" y="71"/>
                  <a:pt x="193" y="66"/>
                </a:cubicBezTo>
                <a:cubicBezTo>
                  <a:pt x="193" y="66"/>
                  <a:pt x="192" y="62"/>
                  <a:pt x="193" y="58"/>
                </a:cubicBezTo>
                <a:cubicBezTo>
                  <a:pt x="193" y="55"/>
                  <a:pt x="195" y="52"/>
                  <a:pt x="197" y="51"/>
                </a:cubicBezTo>
                <a:cubicBezTo>
                  <a:pt x="200" y="49"/>
                  <a:pt x="187" y="63"/>
                  <a:pt x="205" y="61"/>
                </a:cubicBezTo>
                <a:cubicBezTo>
                  <a:pt x="206" y="61"/>
                  <a:pt x="209" y="58"/>
                  <a:pt x="210" y="57"/>
                </a:cubicBezTo>
                <a:cubicBezTo>
                  <a:pt x="217" y="37"/>
                  <a:pt x="194" y="37"/>
                  <a:pt x="182" y="40"/>
                </a:cubicBezTo>
                <a:cubicBezTo>
                  <a:pt x="172" y="43"/>
                  <a:pt x="172" y="49"/>
                  <a:pt x="171" y="56"/>
                </a:cubicBezTo>
                <a:cubicBezTo>
                  <a:pt x="163" y="58"/>
                  <a:pt x="154" y="62"/>
                  <a:pt x="159" y="73"/>
                </a:cubicBezTo>
                <a:cubicBezTo>
                  <a:pt x="154" y="75"/>
                  <a:pt x="148" y="81"/>
                  <a:pt x="151" y="88"/>
                </a:cubicBezTo>
                <a:cubicBezTo>
                  <a:pt x="152" y="91"/>
                  <a:pt x="156" y="94"/>
                  <a:pt x="160" y="95"/>
                </a:cubicBezTo>
                <a:cubicBezTo>
                  <a:pt x="179" y="101"/>
                  <a:pt x="173" y="77"/>
                  <a:pt x="167" y="83"/>
                </a:cubicBezTo>
                <a:cubicBezTo>
                  <a:pt x="166" y="85"/>
                  <a:pt x="166" y="85"/>
                  <a:pt x="166" y="85"/>
                </a:cubicBezTo>
                <a:cubicBezTo>
                  <a:pt x="165" y="86"/>
                  <a:pt x="166" y="88"/>
                  <a:pt x="167" y="88"/>
                </a:cubicBezTo>
                <a:cubicBezTo>
                  <a:pt x="167" y="88"/>
                  <a:pt x="162" y="87"/>
                  <a:pt x="166" y="83"/>
                </a:cubicBezTo>
                <a:cubicBezTo>
                  <a:pt x="175" y="73"/>
                  <a:pt x="183" y="96"/>
                  <a:pt x="167" y="98"/>
                </a:cubicBezTo>
                <a:cubicBezTo>
                  <a:pt x="162" y="99"/>
                  <a:pt x="156" y="97"/>
                  <a:pt x="153" y="94"/>
                </a:cubicBezTo>
                <a:cubicBezTo>
                  <a:pt x="149" y="90"/>
                  <a:pt x="143" y="81"/>
                  <a:pt x="156" y="72"/>
                </a:cubicBezTo>
                <a:cubicBezTo>
                  <a:pt x="154" y="64"/>
                  <a:pt x="157" y="55"/>
                  <a:pt x="168" y="53"/>
                </a:cubicBezTo>
                <a:cubicBezTo>
                  <a:pt x="169" y="50"/>
                  <a:pt x="169" y="46"/>
                  <a:pt x="171" y="44"/>
                </a:cubicBezTo>
                <a:cubicBezTo>
                  <a:pt x="180" y="34"/>
                  <a:pt x="194" y="35"/>
                  <a:pt x="200" y="36"/>
                </a:cubicBezTo>
                <a:close/>
                <a:moveTo>
                  <a:pt x="114" y="67"/>
                </a:moveTo>
                <a:cubicBezTo>
                  <a:pt x="117" y="69"/>
                  <a:pt x="117" y="69"/>
                  <a:pt x="119" y="72"/>
                </a:cubicBezTo>
                <a:cubicBezTo>
                  <a:pt x="109" y="68"/>
                  <a:pt x="103" y="75"/>
                  <a:pt x="103" y="82"/>
                </a:cubicBezTo>
                <a:cubicBezTo>
                  <a:pt x="103" y="90"/>
                  <a:pt x="110" y="91"/>
                  <a:pt x="111" y="92"/>
                </a:cubicBezTo>
                <a:cubicBezTo>
                  <a:pt x="112" y="102"/>
                  <a:pt x="120" y="107"/>
                  <a:pt x="128" y="107"/>
                </a:cubicBezTo>
                <a:cubicBezTo>
                  <a:pt x="134" y="107"/>
                  <a:pt x="140" y="102"/>
                  <a:pt x="140" y="98"/>
                </a:cubicBezTo>
                <a:cubicBezTo>
                  <a:pt x="141" y="94"/>
                  <a:pt x="139" y="92"/>
                  <a:pt x="136" y="90"/>
                </a:cubicBezTo>
                <a:cubicBezTo>
                  <a:pt x="132" y="90"/>
                  <a:pt x="129" y="92"/>
                  <a:pt x="127" y="96"/>
                </a:cubicBezTo>
                <a:cubicBezTo>
                  <a:pt x="128" y="73"/>
                  <a:pt x="159" y="96"/>
                  <a:pt x="140" y="117"/>
                </a:cubicBezTo>
                <a:cubicBezTo>
                  <a:pt x="132" y="126"/>
                  <a:pt x="106" y="115"/>
                  <a:pt x="84" y="112"/>
                </a:cubicBezTo>
                <a:cubicBezTo>
                  <a:pt x="72" y="111"/>
                  <a:pt x="58" y="116"/>
                  <a:pt x="50" y="120"/>
                </a:cubicBezTo>
                <a:cubicBezTo>
                  <a:pt x="64" y="119"/>
                  <a:pt x="76" y="116"/>
                  <a:pt x="94" y="120"/>
                </a:cubicBezTo>
                <a:cubicBezTo>
                  <a:pt x="105" y="122"/>
                  <a:pt x="115" y="126"/>
                  <a:pt x="125" y="129"/>
                </a:cubicBezTo>
                <a:cubicBezTo>
                  <a:pt x="142" y="133"/>
                  <a:pt x="164" y="124"/>
                  <a:pt x="171" y="112"/>
                </a:cubicBezTo>
                <a:cubicBezTo>
                  <a:pt x="175" y="107"/>
                  <a:pt x="179" y="99"/>
                  <a:pt x="181" y="92"/>
                </a:cubicBezTo>
                <a:cubicBezTo>
                  <a:pt x="177" y="125"/>
                  <a:pt x="148" y="137"/>
                  <a:pt x="119" y="130"/>
                </a:cubicBezTo>
                <a:cubicBezTo>
                  <a:pt x="108" y="127"/>
                  <a:pt x="97" y="122"/>
                  <a:pt x="83" y="121"/>
                </a:cubicBezTo>
                <a:cubicBezTo>
                  <a:pt x="70" y="120"/>
                  <a:pt x="62" y="121"/>
                  <a:pt x="51" y="123"/>
                </a:cubicBezTo>
                <a:cubicBezTo>
                  <a:pt x="40" y="125"/>
                  <a:pt x="13" y="133"/>
                  <a:pt x="1" y="135"/>
                </a:cubicBezTo>
                <a:cubicBezTo>
                  <a:pt x="0" y="135"/>
                  <a:pt x="22" y="136"/>
                  <a:pt x="34" y="133"/>
                </a:cubicBezTo>
                <a:cubicBezTo>
                  <a:pt x="49" y="130"/>
                  <a:pt x="63" y="129"/>
                  <a:pt x="79" y="130"/>
                </a:cubicBezTo>
                <a:cubicBezTo>
                  <a:pt x="93" y="130"/>
                  <a:pt x="103" y="131"/>
                  <a:pt x="112" y="135"/>
                </a:cubicBezTo>
                <a:cubicBezTo>
                  <a:pt x="122" y="140"/>
                  <a:pt x="139" y="141"/>
                  <a:pt x="151" y="140"/>
                </a:cubicBezTo>
                <a:cubicBezTo>
                  <a:pt x="177" y="136"/>
                  <a:pt x="198" y="120"/>
                  <a:pt x="207" y="104"/>
                </a:cubicBezTo>
                <a:cubicBezTo>
                  <a:pt x="213" y="95"/>
                  <a:pt x="219" y="82"/>
                  <a:pt x="220" y="68"/>
                </a:cubicBezTo>
                <a:cubicBezTo>
                  <a:pt x="220" y="61"/>
                  <a:pt x="216" y="50"/>
                  <a:pt x="219" y="42"/>
                </a:cubicBezTo>
                <a:cubicBezTo>
                  <a:pt x="221" y="37"/>
                  <a:pt x="228" y="38"/>
                  <a:pt x="229" y="44"/>
                </a:cubicBezTo>
                <a:cubicBezTo>
                  <a:pt x="218" y="33"/>
                  <a:pt x="218" y="63"/>
                  <a:pt x="235" y="53"/>
                </a:cubicBezTo>
                <a:cubicBezTo>
                  <a:pt x="237" y="52"/>
                  <a:pt x="240" y="51"/>
                  <a:pt x="241" y="49"/>
                </a:cubicBezTo>
                <a:cubicBezTo>
                  <a:pt x="247" y="38"/>
                  <a:pt x="239" y="32"/>
                  <a:pt x="238" y="27"/>
                </a:cubicBezTo>
                <a:cubicBezTo>
                  <a:pt x="238" y="25"/>
                  <a:pt x="240" y="23"/>
                  <a:pt x="240" y="20"/>
                </a:cubicBezTo>
                <a:cubicBezTo>
                  <a:pt x="239" y="13"/>
                  <a:pt x="231" y="6"/>
                  <a:pt x="223" y="8"/>
                </a:cubicBezTo>
                <a:cubicBezTo>
                  <a:pt x="222" y="5"/>
                  <a:pt x="220" y="3"/>
                  <a:pt x="217" y="2"/>
                </a:cubicBezTo>
                <a:cubicBezTo>
                  <a:pt x="211" y="1"/>
                  <a:pt x="203" y="6"/>
                  <a:pt x="202" y="11"/>
                </a:cubicBezTo>
                <a:cubicBezTo>
                  <a:pt x="202" y="12"/>
                  <a:pt x="202" y="14"/>
                  <a:pt x="202" y="14"/>
                </a:cubicBezTo>
                <a:cubicBezTo>
                  <a:pt x="201" y="25"/>
                  <a:pt x="189" y="28"/>
                  <a:pt x="185" y="19"/>
                </a:cubicBezTo>
                <a:cubicBezTo>
                  <a:pt x="184" y="16"/>
                  <a:pt x="186" y="10"/>
                  <a:pt x="191" y="10"/>
                </a:cubicBezTo>
                <a:cubicBezTo>
                  <a:pt x="190" y="12"/>
                  <a:pt x="183" y="18"/>
                  <a:pt x="191" y="21"/>
                </a:cubicBezTo>
                <a:cubicBezTo>
                  <a:pt x="201" y="25"/>
                  <a:pt x="201" y="9"/>
                  <a:pt x="198" y="4"/>
                </a:cubicBezTo>
                <a:cubicBezTo>
                  <a:pt x="196" y="2"/>
                  <a:pt x="192" y="0"/>
                  <a:pt x="187" y="0"/>
                </a:cubicBezTo>
                <a:cubicBezTo>
                  <a:pt x="184" y="0"/>
                  <a:pt x="180" y="4"/>
                  <a:pt x="179" y="4"/>
                </a:cubicBezTo>
                <a:cubicBezTo>
                  <a:pt x="175" y="3"/>
                  <a:pt x="172" y="2"/>
                  <a:pt x="167" y="6"/>
                </a:cubicBezTo>
                <a:cubicBezTo>
                  <a:pt x="165" y="9"/>
                  <a:pt x="164" y="12"/>
                  <a:pt x="163" y="16"/>
                </a:cubicBezTo>
                <a:cubicBezTo>
                  <a:pt x="149" y="14"/>
                  <a:pt x="151" y="20"/>
                  <a:pt x="145" y="26"/>
                </a:cubicBezTo>
                <a:cubicBezTo>
                  <a:pt x="142" y="29"/>
                  <a:pt x="140" y="30"/>
                  <a:pt x="136" y="32"/>
                </a:cubicBezTo>
                <a:cubicBezTo>
                  <a:pt x="129" y="36"/>
                  <a:pt x="126" y="47"/>
                  <a:pt x="134" y="54"/>
                </a:cubicBezTo>
                <a:cubicBezTo>
                  <a:pt x="147" y="65"/>
                  <a:pt x="160" y="54"/>
                  <a:pt x="151" y="46"/>
                </a:cubicBezTo>
                <a:cubicBezTo>
                  <a:pt x="149" y="45"/>
                  <a:pt x="146" y="46"/>
                  <a:pt x="146" y="49"/>
                </a:cubicBezTo>
                <a:cubicBezTo>
                  <a:pt x="147" y="51"/>
                  <a:pt x="146" y="53"/>
                  <a:pt x="144" y="53"/>
                </a:cubicBezTo>
                <a:cubicBezTo>
                  <a:pt x="143" y="50"/>
                  <a:pt x="144" y="41"/>
                  <a:pt x="152" y="45"/>
                </a:cubicBezTo>
                <a:cubicBezTo>
                  <a:pt x="158" y="47"/>
                  <a:pt x="158" y="57"/>
                  <a:pt x="151" y="60"/>
                </a:cubicBezTo>
                <a:cubicBezTo>
                  <a:pt x="148" y="62"/>
                  <a:pt x="141" y="63"/>
                  <a:pt x="135" y="60"/>
                </a:cubicBezTo>
                <a:cubicBezTo>
                  <a:pt x="129" y="58"/>
                  <a:pt x="118" y="59"/>
                  <a:pt x="114" y="67"/>
                </a:cubicBezTo>
                <a:close/>
              </a:path>
            </a:pathLst>
          </a:custGeom>
          <a:solidFill>
            <a:srgbClr val="BBE4F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04" name="PA_任意多边形 236"/>
          <p:cNvSpPr>
            <a:spLocks noEditPoints="1"/>
          </p:cNvSpPr>
          <p:nvPr>
            <p:custDataLst>
              <p:tags r:id="rId15"/>
            </p:custDataLst>
          </p:nvPr>
        </p:nvSpPr>
        <p:spPr bwMode="auto">
          <a:xfrm>
            <a:off x="2301875" y="3589251"/>
            <a:ext cx="579438" cy="333375"/>
          </a:xfrm>
          <a:custGeom>
            <a:avLst/>
            <a:gdLst>
              <a:gd name="T0" fmla="*/ 156 w 243"/>
              <a:gd name="T1" fmla="*/ 72 h 140"/>
              <a:gd name="T2" fmla="*/ 164 w 243"/>
              <a:gd name="T3" fmla="*/ 86 h 140"/>
              <a:gd name="T4" fmla="*/ 167 w 243"/>
              <a:gd name="T5" fmla="*/ 84 h 140"/>
              <a:gd name="T6" fmla="*/ 159 w 243"/>
              <a:gd name="T7" fmla="*/ 73 h 140"/>
              <a:gd name="T8" fmla="*/ 195 w 243"/>
              <a:gd name="T9" fmla="*/ 39 h 140"/>
              <a:gd name="T10" fmla="*/ 198 w 243"/>
              <a:gd name="T11" fmla="*/ 51 h 140"/>
              <a:gd name="T12" fmla="*/ 193 w 243"/>
              <a:gd name="T13" fmla="*/ 67 h 140"/>
              <a:gd name="T14" fmla="*/ 198 w 243"/>
              <a:gd name="T15" fmla="*/ 84 h 140"/>
              <a:gd name="T16" fmla="*/ 177 w 243"/>
              <a:gd name="T17" fmla="*/ 125 h 140"/>
              <a:gd name="T18" fmla="*/ 171 w 243"/>
              <a:gd name="T19" fmla="*/ 44 h 140"/>
              <a:gd name="T20" fmla="*/ 204 w 243"/>
              <a:gd name="T21" fmla="*/ 63 h 140"/>
              <a:gd name="T22" fmla="*/ 195 w 243"/>
              <a:gd name="T23" fmla="*/ 62 h 140"/>
              <a:gd name="T24" fmla="*/ 195 w 243"/>
              <a:gd name="T25" fmla="*/ 88 h 140"/>
              <a:gd name="T26" fmla="*/ 193 w 243"/>
              <a:gd name="T27" fmla="*/ 66 h 140"/>
              <a:gd name="T28" fmla="*/ 197 w 243"/>
              <a:gd name="T29" fmla="*/ 51 h 140"/>
              <a:gd name="T30" fmla="*/ 205 w 243"/>
              <a:gd name="T31" fmla="*/ 61 h 140"/>
              <a:gd name="T32" fmla="*/ 171 w 243"/>
              <a:gd name="T33" fmla="*/ 56 h 140"/>
              <a:gd name="T34" fmla="*/ 166 w 243"/>
              <a:gd name="T35" fmla="*/ 96 h 140"/>
              <a:gd name="T36" fmla="*/ 166 w 243"/>
              <a:gd name="T37" fmla="*/ 85 h 140"/>
              <a:gd name="T38" fmla="*/ 170 w 243"/>
              <a:gd name="T39" fmla="*/ 81 h 140"/>
              <a:gd name="T40" fmla="*/ 156 w 243"/>
              <a:gd name="T41" fmla="*/ 72 h 140"/>
              <a:gd name="T42" fmla="*/ 135 w 243"/>
              <a:gd name="T43" fmla="*/ 60 h 140"/>
              <a:gd name="T44" fmla="*/ 144 w 243"/>
              <a:gd name="T45" fmla="*/ 53 h 140"/>
              <a:gd name="T46" fmla="*/ 149 w 243"/>
              <a:gd name="T47" fmla="*/ 46 h 140"/>
              <a:gd name="T48" fmla="*/ 145 w 243"/>
              <a:gd name="T49" fmla="*/ 26 h 140"/>
              <a:gd name="T50" fmla="*/ 179 w 243"/>
              <a:gd name="T51" fmla="*/ 4 h 140"/>
              <a:gd name="T52" fmla="*/ 198 w 243"/>
              <a:gd name="T53" fmla="*/ 18 h 140"/>
              <a:gd name="T54" fmla="*/ 185 w 243"/>
              <a:gd name="T55" fmla="*/ 19 h 140"/>
              <a:gd name="T56" fmla="*/ 217 w 243"/>
              <a:gd name="T57" fmla="*/ 2 h 140"/>
              <a:gd name="T58" fmla="*/ 238 w 243"/>
              <a:gd name="T59" fmla="*/ 27 h 140"/>
              <a:gd name="T60" fmla="*/ 224 w 243"/>
              <a:gd name="T61" fmla="*/ 42 h 140"/>
              <a:gd name="T62" fmla="*/ 220 w 243"/>
              <a:gd name="T63" fmla="*/ 68 h 140"/>
              <a:gd name="T64" fmla="*/ 12 w 243"/>
              <a:gd name="T65" fmla="*/ 135 h 140"/>
              <a:gd name="T66" fmla="*/ 1 w 243"/>
              <a:gd name="T67" fmla="*/ 135 h 140"/>
              <a:gd name="T68" fmla="*/ 75 w 243"/>
              <a:gd name="T69" fmla="*/ 121 h 140"/>
              <a:gd name="T70" fmla="*/ 125 w 243"/>
              <a:gd name="T71" fmla="*/ 129 h 140"/>
              <a:gd name="T72" fmla="*/ 129 w 243"/>
              <a:gd name="T73" fmla="*/ 121 h 140"/>
              <a:gd name="T74" fmla="*/ 136 w 243"/>
              <a:gd name="T75" fmla="*/ 90 h 140"/>
              <a:gd name="T76" fmla="*/ 111 w 243"/>
              <a:gd name="T77" fmla="*/ 91 h 140"/>
              <a:gd name="T78" fmla="*/ 114 w 243"/>
              <a:gd name="T79" fmla="*/ 67 h 140"/>
              <a:gd name="T80" fmla="*/ 114 w 243"/>
              <a:gd name="T81" fmla="*/ 67 h 140"/>
              <a:gd name="T82" fmla="*/ 111 w 243"/>
              <a:gd name="T83" fmla="*/ 92 h 140"/>
              <a:gd name="T84" fmla="*/ 136 w 243"/>
              <a:gd name="T85" fmla="*/ 90 h 140"/>
              <a:gd name="T86" fmla="*/ 146 w 243"/>
              <a:gd name="T87" fmla="*/ 102 h 140"/>
              <a:gd name="T88" fmla="*/ 94 w 243"/>
              <a:gd name="T89" fmla="*/ 120 h 140"/>
              <a:gd name="T90" fmla="*/ 119 w 243"/>
              <a:gd name="T91" fmla="*/ 130 h 140"/>
              <a:gd name="T92" fmla="*/ 0 w 243"/>
              <a:gd name="T93" fmla="*/ 135 h 140"/>
              <a:gd name="T94" fmla="*/ 0 w 243"/>
              <a:gd name="T95" fmla="*/ 135 h 140"/>
              <a:gd name="T96" fmla="*/ 1 w 243"/>
              <a:gd name="T97" fmla="*/ 135 h 140"/>
              <a:gd name="T98" fmla="*/ 112 w 243"/>
              <a:gd name="T99" fmla="*/ 135 h 140"/>
              <a:gd name="T100" fmla="*/ 223 w 243"/>
              <a:gd name="T101" fmla="*/ 39 h 140"/>
              <a:gd name="T102" fmla="*/ 235 w 243"/>
              <a:gd name="T103" fmla="*/ 53 h 140"/>
              <a:gd name="T104" fmla="*/ 223 w 243"/>
              <a:gd name="T105" fmla="*/ 7 h 140"/>
              <a:gd name="T106" fmla="*/ 202 w 243"/>
              <a:gd name="T107" fmla="*/ 14 h 140"/>
              <a:gd name="T108" fmla="*/ 187 w 243"/>
              <a:gd name="T109" fmla="*/ 17 h 140"/>
              <a:gd name="T110" fmla="*/ 180 w 243"/>
              <a:gd name="T111" fmla="*/ 3 h 140"/>
              <a:gd name="T112" fmla="*/ 159 w 243"/>
              <a:gd name="T113" fmla="*/ 15 h 140"/>
              <a:gd name="T114" fmla="*/ 154 w 243"/>
              <a:gd name="T115" fmla="*/ 52 h 140"/>
              <a:gd name="T116" fmla="*/ 144 w 243"/>
              <a:gd name="T117" fmla="*/ 53 h 140"/>
              <a:gd name="T118" fmla="*/ 151 w 243"/>
              <a:gd name="T119" fmla="*/ 60 h 1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243" h="140">
                <a:moveTo>
                  <a:pt x="171" y="44"/>
                </a:moveTo>
                <a:cubicBezTo>
                  <a:pt x="169" y="46"/>
                  <a:pt x="169" y="50"/>
                  <a:pt x="168" y="53"/>
                </a:cubicBezTo>
                <a:cubicBezTo>
                  <a:pt x="168" y="53"/>
                  <a:pt x="168" y="53"/>
                  <a:pt x="168" y="53"/>
                </a:cubicBezTo>
                <a:cubicBezTo>
                  <a:pt x="168" y="53"/>
                  <a:pt x="168" y="53"/>
                  <a:pt x="168" y="53"/>
                </a:cubicBezTo>
                <a:cubicBezTo>
                  <a:pt x="160" y="55"/>
                  <a:pt x="155" y="61"/>
                  <a:pt x="155" y="67"/>
                </a:cubicBezTo>
                <a:cubicBezTo>
                  <a:pt x="155" y="68"/>
                  <a:pt x="156" y="70"/>
                  <a:pt x="156" y="72"/>
                </a:cubicBezTo>
                <a:cubicBezTo>
                  <a:pt x="156" y="72"/>
                  <a:pt x="156" y="72"/>
                  <a:pt x="156" y="72"/>
                </a:cubicBezTo>
                <a:cubicBezTo>
                  <a:pt x="156" y="72"/>
                  <a:pt x="156" y="72"/>
                  <a:pt x="156" y="72"/>
                </a:cubicBezTo>
                <a:cubicBezTo>
                  <a:pt x="150" y="76"/>
                  <a:pt x="148" y="80"/>
                  <a:pt x="148" y="84"/>
                </a:cubicBezTo>
                <a:cubicBezTo>
                  <a:pt x="148" y="89"/>
                  <a:pt x="151" y="92"/>
                  <a:pt x="153" y="94"/>
                </a:cubicBezTo>
                <a:cubicBezTo>
                  <a:pt x="155" y="96"/>
                  <a:pt x="160" y="99"/>
                  <a:pt x="165" y="99"/>
                </a:cubicBezTo>
                <a:cubicBezTo>
                  <a:pt x="166" y="99"/>
                  <a:pt x="167" y="98"/>
                  <a:pt x="167" y="98"/>
                </a:cubicBezTo>
                <a:cubicBezTo>
                  <a:pt x="174" y="98"/>
                  <a:pt x="176" y="93"/>
                  <a:pt x="176" y="89"/>
                </a:cubicBezTo>
                <a:cubicBezTo>
                  <a:pt x="176" y="85"/>
                  <a:pt x="174" y="80"/>
                  <a:pt x="170" y="80"/>
                </a:cubicBezTo>
                <a:cubicBezTo>
                  <a:pt x="169" y="80"/>
                  <a:pt x="167" y="81"/>
                  <a:pt x="166" y="83"/>
                </a:cubicBezTo>
                <a:cubicBezTo>
                  <a:pt x="165" y="84"/>
                  <a:pt x="164" y="85"/>
                  <a:pt x="164" y="86"/>
                </a:cubicBezTo>
                <a:cubicBezTo>
                  <a:pt x="164" y="88"/>
                  <a:pt x="167" y="88"/>
                  <a:pt x="167" y="88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66" y="88"/>
                  <a:pt x="166" y="87"/>
                  <a:pt x="166" y="86"/>
                </a:cubicBezTo>
                <a:cubicBezTo>
                  <a:pt x="166" y="85"/>
                  <a:pt x="166" y="85"/>
                  <a:pt x="166" y="85"/>
                </a:cubicBezTo>
                <a:cubicBezTo>
                  <a:pt x="166" y="85"/>
                  <a:pt x="166" y="85"/>
                  <a:pt x="166" y="85"/>
                </a:cubicBezTo>
                <a:cubicBezTo>
                  <a:pt x="166" y="85"/>
                  <a:pt x="166" y="85"/>
                  <a:pt x="166" y="85"/>
                </a:cubicBezTo>
                <a:cubicBezTo>
                  <a:pt x="167" y="84"/>
                  <a:pt x="167" y="84"/>
                  <a:pt x="167" y="84"/>
                </a:cubicBezTo>
                <a:cubicBezTo>
                  <a:pt x="167" y="84"/>
                  <a:pt x="167" y="84"/>
                  <a:pt x="167" y="84"/>
                </a:cubicBezTo>
                <a:cubicBezTo>
                  <a:pt x="168" y="83"/>
                  <a:pt x="169" y="83"/>
                  <a:pt x="169" y="83"/>
                </a:cubicBezTo>
                <a:cubicBezTo>
                  <a:pt x="170" y="83"/>
                  <a:pt x="171" y="83"/>
                  <a:pt x="172" y="84"/>
                </a:cubicBezTo>
                <a:cubicBezTo>
                  <a:pt x="173" y="86"/>
                  <a:pt x="173" y="87"/>
                  <a:pt x="173" y="89"/>
                </a:cubicBezTo>
                <a:cubicBezTo>
                  <a:pt x="173" y="92"/>
                  <a:pt x="171" y="96"/>
                  <a:pt x="166" y="96"/>
                </a:cubicBezTo>
                <a:cubicBezTo>
                  <a:pt x="164" y="96"/>
                  <a:pt x="162" y="96"/>
                  <a:pt x="160" y="95"/>
                </a:cubicBezTo>
                <a:cubicBezTo>
                  <a:pt x="156" y="94"/>
                  <a:pt x="153" y="91"/>
                  <a:pt x="151" y="88"/>
                </a:cubicBezTo>
                <a:cubicBezTo>
                  <a:pt x="151" y="87"/>
                  <a:pt x="150" y="85"/>
                  <a:pt x="150" y="84"/>
                </a:cubicBezTo>
                <a:cubicBezTo>
                  <a:pt x="150" y="79"/>
                  <a:pt x="155" y="75"/>
                  <a:pt x="159" y="73"/>
                </a:cubicBezTo>
                <a:cubicBezTo>
                  <a:pt x="159" y="73"/>
                  <a:pt x="159" y="73"/>
                  <a:pt x="159" y="73"/>
                </a:cubicBezTo>
                <a:cubicBezTo>
                  <a:pt x="159" y="73"/>
                  <a:pt x="159" y="73"/>
                  <a:pt x="159" y="73"/>
                </a:cubicBezTo>
                <a:cubicBezTo>
                  <a:pt x="158" y="71"/>
                  <a:pt x="158" y="69"/>
                  <a:pt x="158" y="67"/>
                </a:cubicBezTo>
                <a:cubicBezTo>
                  <a:pt x="158" y="61"/>
                  <a:pt x="165" y="58"/>
                  <a:pt x="171" y="56"/>
                </a:cubicBezTo>
                <a:cubicBezTo>
                  <a:pt x="171" y="56"/>
                  <a:pt x="171" y="56"/>
                  <a:pt x="171" y="56"/>
                </a:cubicBezTo>
                <a:cubicBezTo>
                  <a:pt x="171" y="56"/>
                  <a:pt x="171" y="56"/>
                  <a:pt x="171" y="56"/>
                </a:cubicBezTo>
                <a:cubicBezTo>
                  <a:pt x="173" y="49"/>
                  <a:pt x="172" y="43"/>
                  <a:pt x="182" y="40"/>
                </a:cubicBezTo>
                <a:cubicBezTo>
                  <a:pt x="186" y="39"/>
                  <a:pt x="190" y="39"/>
                  <a:pt x="195" y="39"/>
                </a:cubicBezTo>
                <a:cubicBezTo>
                  <a:pt x="199" y="39"/>
                  <a:pt x="203" y="39"/>
                  <a:pt x="206" y="41"/>
                </a:cubicBezTo>
                <a:cubicBezTo>
                  <a:pt x="209" y="43"/>
                  <a:pt x="211" y="45"/>
                  <a:pt x="211" y="50"/>
                </a:cubicBezTo>
                <a:cubicBezTo>
                  <a:pt x="211" y="52"/>
                  <a:pt x="211" y="54"/>
                  <a:pt x="210" y="57"/>
                </a:cubicBezTo>
                <a:cubicBezTo>
                  <a:pt x="209" y="58"/>
                  <a:pt x="206" y="61"/>
                  <a:pt x="205" y="61"/>
                </a:cubicBezTo>
                <a:cubicBezTo>
                  <a:pt x="204" y="61"/>
                  <a:pt x="203" y="61"/>
                  <a:pt x="202" y="61"/>
                </a:cubicBezTo>
                <a:cubicBezTo>
                  <a:pt x="197" y="61"/>
                  <a:pt x="196" y="59"/>
                  <a:pt x="196" y="57"/>
                </a:cubicBezTo>
                <a:cubicBezTo>
                  <a:pt x="196" y="56"/>
                  <a:pt x="196" y="54"/>
                  <a:pt x="197" y="53"/>
                </a:cubicBezTo>
                <a:cubicBezTo>
                  <a:pt x="197" y="52"/>
                  <a:pt x="198" y="51"/>
                  <a:pt x="198" y="51"/>
                </a:cubicBezTo>
                <a:cubicBezTo>
                  <a:pt x="198" y="50"/>
                  <a:pt x="198" y="50"/>
                  <a:pt x="198" y="50"/>
                </a:cubicBezTo>
                <a:cubicBezTo>
                  <a:pt x="198" y="50"/>
                  <a:pt x="198" y="50"/>
                  <a:pt x="198" y="50"/>
                </a:cubicBezTo>
                <a:cubicBezTo>
                  <a:pt x="197" y="51"/>
                  <a:pt x="197" y="51"/>
                  <a:pt x="197" y="51"/>
                </a:cubicBezTo>
                <a:cubicBezTo>
                  <a:pt x="195" y="52"/>
                  <a:pt x="193" y="55"/>
                  <a:pt x="193" y="58"/>
                </a:cubicBezTo>
                <a:cubicBezTo>
                  <a:pt x="193" y="59"/>
                  <a:pt x="193" y="60"/>
                  <a:pt x="193" y="60"/>
                </a:cubicBezTo>
                <a:cubicBezTo>
                  <a:pt x="193" y="62"/>
                  <a:pt x="193" y="63"/>
                  <a:pt x="193" y="64"/>
                </a:cubicBezTo>
                <a:cubicBezTo>
                  <a:pt x="193" y="65"/>
                  <a:pt x="193" y="66"/>
                  <a:pt x="193" y="66"/>
                </a:cubicBezTo>
                <a:cubicBezTo>
                  <a:pt x="193" y="67"/>
                  <a:pt x="193" y="67"/>
                  <a:pt x="193" y="67"/>
                </a:cubicBezTo>
                <a:cubicBezTo>
                  <a:pt x="193" y="66"/>
                  <a:pt x="193" y="66"/>
                  <a:pt x="193" y="66"/>
                </a:cubicBezTo>
                <a:cubicBezTo>
                  <a:pt x="193" y="67"/>
                  <a:pt x="193" y="67"/>
                  <a:pt x="193" y="67"/>
                </a:cubicBezTo>
                <a:cubicBezTo>
                  <a:pt x="194" y="71"/>
                  <a:pt x="195" y="77"/>
                  <a:pt x="195" y="85"/>
                </a:cubicBezTo>
                <a:cubicBezTo>
                  <a:pt x="195" y="86"/>
                  <a:pt x="195" y="87"/>
                  <a:pt x="195" y="88"/>
                </a:cubicBezTo>
                <a:cubicBezTo>
                  <a:pt x="194" y="115"/>
                  <a:pt x="168" y="123"/>
                  <a:pt x="152" y="134"/>
                </a:cubicBezTo>
                <a:cubicBezTo>
                  <a:pt x="152" y="134"/>
                  <a:pt x="152" y="134"/>
                  <a:pt x="152" y="134"/>
                </a:cubicBezTo>
                <a:cubicBezTo>
                  <a:pt x="170" y="126"/>
                  <a:pt x="198" y="115"/>
                  <a:pt x="198" y="85"/>
                </a:cubicBezTo>
                <a:cubicBezTo>
                  <a:pt x="198" y="85"/>
                  <a:pt x="198" y="85"/>
                  <a:pt x="198" y="84"/>
                </a:cubicBezTo>
                <a:cubicBezTo>
                  <a:pt x="198" y="76"/>
                  <a:pt x="197" y="69"/>
                  <a:pt x="195" y="62"/>
                </a:cubicBezTo>
                <a:cubicBezTo>
                  <a:pt x="195" y="62"/>
                  <a:pt x="195" y="62"/>
                  <a:pt x="195" y="62"/>
                </a:cubicBezTo>
                <a:cubicBezTo>
                  <a:pt x="195" y="62"/>
                  <a:pt x="195" y="62"/>
                  <a:pt x="195" y="62"/>
                </a:cubicBezTo>
                <a:cubicBezTo>
                  <a:pt x="197" y="62"/>
                  <a:pt x="199" y="62"/>
                  <a:pt x="200" y="63"/>
                </a:cubicBezTo>
                <a:cubicBezTo>
                  <a:pt x="201" y="64"/>
                  <a:pt x="201" y="65"/>
                  <a:pt x="202" y="67"/>
                </a:cubicBezTo>
                <a:cubicBezTo>
                  <a:pt x="203" y="71"/>
                  <a:pt x="203" y="75"/>
                  <a:pt x="203" y="79"/>
                </a:cubicBezTo>
                <a:cubicBezTo>
                  <a:pt x="203" y="100"/>
                  <a:pt x="190" y="117"/>
                  <a:pt x="177" y="125"/>
                </a:cubicBezTo>
                <a:cubicBezTo>
                  <a:pt x="177" y="125"/>
                  <a:pt x="177" y="125"/>
                  <a:pt x="177" y="125"/>
                </a:cubicBezTo>
                <a:cubicBezTo>
                  <a:pt x="194" y="116"/>
                  <a:pt x="206" y="99"/>
                  <a:pt x="206" y="79"/>
                </a:cubicBezTo>
                <a:cubicBezTo>
                  <a:pt x="206" y="74"/>
                  <a:pt x="205" y="68"/>
                  <a:pt x="204" y="63"/>
                </a:cubicBezTo>
                <a:cubicBezTo>
                  <a:pt x="204" y="63"/>
                  <a:pt x="204" y="63"/>
                  <a:pt x="204" y="63"/>
                </a:cubicBezTo>
                <a:cubicBezTo>
                  <a:pt x="204" y="63"/>
                  <a:pt x="204" y="63"/>
                  <a:pt x="204" y="63"/>
                </a:cubicBezTo>
                <a:cubicBezTo>
                  <a:pt x="211" y="62"/>
                  <a:pt x="215" y="57"/>
                  <a:pt x="215" y="51"/>
                </a:cubicBezTo>
                <a:cubicBezTo>
                  <a:pt x="215" y="45"/>
                  <a:pt x="210" y="38"/>
                  <a:pt x="200" y="36"/>
                </a:cubicBezTo>
                <a:cubicBezTo>
                  <a:pt x="198" y="36"/>
                  <a:pt x="196" y="36"/>
                  <a:pt x="192" y="36"/>
                </a:cubicBezTo>
                <a:cubicBezTo>
                  <a:pt x="186" y="36"/>
                  <a:pt x="177" y="37"/>
                  <a:pt x="171" y="44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77" y="37"/>
                  <a:pt x="186" y="36"/>
                  <a:pt x="192" y="36"/>
                </a:cubicBezTo>
                <a:cubicBezTo>
                  <a:pt x="196" y="36"/>
                  <a:pt x="198" y="36"/>
                  <a:pt x="200" y="36"/>
                </a:cubicBezTo>
                <a:cubicBezTo>
                  <a:pt x="210" y="38"/>
                  <a:pt x="214" y="45"/>
                  <a:pt x="214" y="51"/>
                </a:cubicBezTo>
                <a:cubicBezTo>
                  <a:pt x="214" y="57"/>
                  <a:pt x="211" y="62"/>
                  <a:pt x="204" y="63"/>
                </a:cubicBezTo>
                <a:cubicBezTo>
                  <a:pt x="204" y="63"/>
                  <a:pt x="204" y="63"/>
                  <a:pt x="204" y="63"/>
                </a:cubicBezTo>
                <a:cubicBezTo>
                  <a:pt x="204" y="63"/>
                  <a:pt x="204" y="63"/>
                  <a:pt x="204" y="63"/>
                </a:cubicBezTo>
                <a:cubicBezTo>
                  <a:pt x="205" y="69"/>
                  <a:pt x="206" y="74"/>
                  <a:pt x="206" y="79"/>
                </a:cubicBezTo>
                <a:cubicBezTo>
                  <a:pt x="206" y="99"/>
                  <a:pt x="194" y="116"/>
                  <a:pt x="177" y="125"/>
                </a:cubicBezTo>
                <a:cubicBezTo>
                  <a:pt x="177" y="125"/>
                  <a:pt x="177" y="125"/>
                  <a:pt x="177" y="125"/>
                </a:cubicBezTo>
                <a:cubicBezTo>
                  <a:pt x="177" y="125"/>
                  <a:pt x="177" y="125"/>
                  <a:pt x="177" y="125"/>
                </a:cubicBezTo>
                <a:cubicBezTo>
                  <a:pt x="190" y="117"/>
                  <a:pt x="204" y="100"/>
                  <a:pt x="204" y="79"/>
                </a:cubicBezTo>
                <a:cubicBezTo>
                  <a:pt x="204" y="75"/>
                  <a:pt x="203" y="71"/>
                  <a:pt x="202" y="67"/>
                </a:cubicBezTo>
                <a:cubicBezTo>
                  <a:pt x="202" y="65"/>
                  <a:pt x="201" y="64"/>
                  <a:pt x="200" y="63"/>
                </a:cubicBezTo>
                <a:cubicBezTo>
                  <a:pt x="199" y="62"/>
                  <a:pt x="197" y="62"/>
                  <a:pt x="195" y="62"/>
                </a:cubicBezTo>
                <a:cubicBezTo>
                  <a:pt x="195" y="61"/>
                  <a:pt x="195" y="61"/>
                  <a:pt x="195" y="61"/>
                </a:cubicBezTo>
                <a:cubicBezTo>
                  <a:pt x="195" y="62"/>
                  <a:pt x="195" y="62"/>
                  <a:pt x="195" y="62"/>
                </a:cubicBezTo>
                <a:cubicBezTo>
                  <a:pt x="197" y="69"/>
                  <a:pt x="198" y="76"/>
                  <a:pt x="198" y="84"/>
                </a:cubicBezTo>
                <a:cubicBezTo>
                  <a:pt x="198" y="85"/>
                  <a:pt x="198" y="85"/>
                  <a:pt x="198" y="85"/>
                </a:cubicBezTo>
                <a:cubicBezTo>
                  <a:pt x="198" y="115"/>
                  <a:pt x="170" y="126"/>
                  <a:pt x="152" y="134"/>
                </a:cubicBezTo>
                <a:cubicBezTo>
                  <a:pt x="152" y="134"/>
                  <a:pt x="152" y="134"/>
                  <a:pt x="152" y="134"/>
                </a:cubicBezTo>
                <a:cubicBezTo>
                  <a:pt x="152" y="134"/>
                  <a:pt x="152" y="134"/>
                  <a:pt x="152" y="134"/>
                </a:cubicBezTo>
                <a:cubicBezTo>
                  <a:pt x="168" y="124"/>
                  <a:pt x="194" y="115"/>
                  <a:pt x="195" y="88"/>
                </a:cubicBezTo>
                <a:cubicBezTo>
                  <a:pt x="196" y="87"/>
                  <a:pt x="196" y="86"/>
                  <a:pt x="196" y="85"/>
                </a:cubicBezTo>
                <a:cubicBezTo>
                  <a:pt x="196" y="77"/>
                  <a:pt x="194" y="71"/>
                  <a:pt x="194" y="66"/>
                </a:cubicBezTo>
                <a:cubicBezTo>
                  <a:pt x="194" y="66"/>
                  <a:pt x="194" y="66"/>
                  <a:pt x="194" y="66"/>
                </a:cubicBezTo>
                <a:cubicBezTo>
                  <a:pt x="193" y="66"/>
                  <a:pt x="193" y="66"/>
                  <a:pt x="193" y="66"/>
                </a:cubicBezTo>
                <a:cubicBezTo>
                  <a:pt x="193" y="66"/>
                  <a:pt x="193" y="66"/>
                  <a:pt x="193" y="66"/>
                </a:cubicBezTo>
                <a:cubicBezTo>
                  <a:pt x="193" y="66"/>
                  <a:pt x="193" y="66"/>
                  <a:pt x="193" y="66"/>
                </a:cubicBezTo>
                <a:cubicBezTo>
                  <a:pt x="193" y="66"/>
                  <a:pt x="193" y="66"/>
                  <a:pt x="193" y="66"/>
                </a:cubicBezTo>
                <a:cubicBezTo>
                  <a:pt x="193" y="66"/>
                  <a:pt x="193" y="66"/>
                  <a:pt x="193" y="66"/>
                </a:cubicBezTo>
                <a:cubicBezTo>
                  <a:pt x="193" y="66"/>
                  <a:pt x="193" y="66"/>
                  <a:pt x="193" y="66"/>
                </a:cubicBezTo>
                <a:cubicBezTo>
                  <a:pt x="193" y="66"/>
                  <a:pt x="193" y="66"/>
                  <a:pt x="193" y="66"/>
                </a:cubicBezTo>
                <a:cubicBezTo>
                  <a:pt x="193" y="66"/>
                  <a:pt x="193" y="66"/>
                  <a:pt x="193" y="66"/>
                </a:cubicBezTo>
                <a:cubicBezTo>
                  <a:pt x="193" y="66"/>
                  <a:pt x="193" y="66"/>
                  <a:pt x="193" y="66"/>
                </a:cubicBezTo>
                <a:cubicBezTo>
                  <a:pt x="193" y="66"/>
                  <a:pt x="193" y="65"/>
                  <a:pt x="193" y="64"/>
                </a:cubicBezTo>
                <a:cubicBezTo>
                  <a:pt x="193" y="63"/>
                  <a:pt x="193" y="62"/>
                  <a:pt x="193" y="60"/>
                </a:cubicBezTo>
                <a:cubicBezTo>
                  <a:pt x="193" y="60"/>
                  <a:pt x="193" y="59"/>
                  <a:pt x="193" y="58"/>
                </a:cubicBezTo>
                <a:cubicBezTo>
                  <a:pt x="193" y="55"/>
                  <a:pt x="195" y="52"/>
                  <a:pt x="197" y="51"/>
                </a:cubicBezTo>
                <a:cubicBezTo>
                  <a:pt x="198" y="51"/>
                  <a:pt x="198" y="51"/>
                  <a:pt x="198" y="51"/>
                </a:cubicBezTo>
                <a:cubicBezTo>
                  <a:pt x="198" y="51"/>
                  <a:pt x="198" y="51"/>
                  <a:pt x="198" y="51"/>
                </a:cubicBezTo>
                <a:cubicBezTo>
                  <a:pt x="198" y="51"/>
                  <a:pt x="198" y="51"/>
                  <a:pt x="198" y="51"/>
                </a:cubicBezTo>
                <a:cubicBezTo>
                  <a:pt x="198" y="51"/>
                  <a:pt x="197" y="52"/>
                  <a:pt x="196" y="53"/>
                </a:cubicBezTo>
                <a:cubicBezTo>
                  <a:pt x="196" y="54"/>
                  <a:pt x="195" y="56"/>
                  <a:pt x="195" y="57"/>
                </a:cubicBezTo>
                <a:cubicBezTo>
                  <a:pt x="195" y="58"/>
                  <a:pt x="196" y="59"/>
                  <a:pt x="197" y="60"/>
                </a:cubicBezTo>
                <a:cubicBezTo>
                  <a:pt x="198" y="61"/>
                  <a:pt x="199" y="61"/>
                  <a:pt x="202" y="61"/>
                </a:cubicBezTo>
                <a:cubicBezTo>
                  <a:pt x="203" y="61"/>
                  <a:pt x="204" y="61"/>
                  <a:pt x="205" y="61"/>
                </a:cubicBezTo>
                <a:cubicBezTo>
                  <a:pt x="206" y="61"/>
                  <a:pt x="209" y="58"/>
                  <a:pt x="210" y="57"/>
                </a:cubicBezTo>
                <a:cubicBezTo>
                  <a:pt x="211" y="54"/>
                  <a:pt x="211" y="52"/>
                  <a:pt x="211" y="50"/>
                </a:cubicBezTo>
                <a:cubicBezTo>
                  <a:pt x="211" y="45"/>
                  <a:pt x="209" y="43"/>
                  <a:pt x="206" y="41"/>
                </a:cubicBezTo>
                <a:cubicBezTo>
                  <a:pt x="203" y="39"/>
                  <a:pt x="199" y="39"/>
                  <a:pt x="195" y="39"/>
                </a:cubicBezTo>
                <a:cubicBezTo>
                  <a:pt x="190" y="39"/>
                  <a:pt x="186" y="39"/>
                  <a:pt x="182" y="40"/>
                </a:cubicBezTo>
                <a:cubicBezTo>
                  <a:pt x="172" y="43"/>
                  <a:pt x="172" y="49"/>
                  <a:pt x="171" y="56"/>
                </a:cubicBezTo>
                <a:cubicBezTo>
                  <a:pt x="171" y="56"/>
                  <a:pt x="171" y="56"/>
                  <a:pt x="171" y="56"/>
                </a:cubicBezTo>
                <a:cubicBezTo>
                  <a:pt x="171" y="56"/>
                  <a:pt x="171" y="56"/>
                  <a:pt x="171" y="56"/>
                </a:cubicBezTo>
                <a:cubicBezTo>
                  <a:pt x="165" y="57"/>
                  <a:pt x="158" y="60"/>
                  <a:pt x="158" y="67"/>
                </a:cubicBezTo>
                <a:cubicBezTo>
                  <a:pt x="158" y="69"/>
                  <a:pt x="158" y="71"/>
                  <a:pt x="159" y="73"/>
                </a:cubicBezTo>
                <a:cubicBezTo>
                  <a:pt x="159" y="73"/>
                  <a:pt x="159" y="73"/>
                  <a:pt x="159" y="73"/>
                </a:cubicBezTo>
                <a:cubicBezTo>
                  <a:pt x="159" y="73"/>
                  <a:pt x="159" y="73"/>
                  <a:pt x="159" y="73"/>
                </a:cubicBezTo>
                <a:cubicBezTo>
                  <a:pt x="155" y="75"/>
                  <a:pt x="150" y="78"/>
                  <a:pt x="150" y="84"/>
                </a:cubicBezTo>
                <a:cubicBezTo>
                  <a:pt x="150" y="85"/>
                  <a:pt x="151" y="87"/>
                  <a:pt x="151" y="88"/>
                </a:cubicBezTo>
                <a:cubicBezTo>
                  <a:pt x="152" y="92"/>
                  <a:pt x="156" y="94"/>
                  <a:pt x="160" y="95"/>
                </a:cubicBezTo>
                <a:cubicBezTo>
                  <a:pt x="162" y="96"/>
                  <a:pt x="164" y="96"/>
                  <a:pt x="166" y="96"/>
                </a:cubicBezTo>
                <a:cubicBezTo>
                  <a:pt x="168" y="96"/>
                  <a:pt x="170" y="95"/>
                  <a:pt x="171" y="94"/>
                </a:cubicBezTo>
                <a:cubicBezTo>
                  <a:pt x="173" y="92"/>
                  <a:pt x="173" y="91"/>
                  <a:pt x="173" y="89"/>
                </a:cubicBezTo>
                <a:cubicBezTo>
                  <a:pt x="173" y="86"/>
                  <a:pt x="171" y="82"/>
                  <a:pt x="169" y="82"/>
                </a:cubicBezTo>
                <a:cubicBezTo>
                  <a:pt x="169" y="82"/>
                  <a:pt x="168" y="83"/>
                  <a:pt x="167" y="83"/>
                </a:cubicBezTo>
                <a:cubicBezTo>
                  <a:pt x="167" y="83"/>
                  <a:pt x="167" y="83"/>
                  <a:pt x="167" y="83"/>
                </a:cubicBezTo>
                <a:cubicBezTo>
                  <a:pt x="167" y="83"/>
                  <a:pt x="167" y="83"/>
                  <a:pt x="167" y="83"/>
                </a:cubicBezTo>
                <a:cubicBezTo>
                  <a:pt x="166" y="85"/>
                  <a:pt x="166" y="85"/>
                  <a:pt x="166" y="85"/>
                </a:cubicBezTo>
                <a:cubicBezTo>
                  <a:pt x="166" y="85"/>
                  <a:pt x="166" y="85"/>
                  <a:pt x="166" y="85"/>
                </a:cubicBezTo>
                <a:cubicBezTo>
                  <a:pt x="166" y="85"/>
                  <a:pt x="166" y="85"/>
                  <a:pt x="166" y="86"/>
                </a:cubicBezTo>
                <a:cubicBezTo>
                  <a:pt x="166" y="87"/>
                  <a:pt x="166" y="88"/>
                  <a:pt x="167" y="88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67" y="88"/>
                  <a:pt x="166" y="88"/>
                  <a:pt x="166" y="88"/>
                </a:cubicBezTo>
                <a:cubicBezTo>
                  <a:pt x="165" y="87"/>
                  <a:pt x="165" y="87"/>
                  <a:pt x="165" y="86"/>
                </a:cubicBezTo>
                <a:cubicBezTo>
                  <a:pt x="165" y="85"/>
                  <a:pt x="165" y="84"/>
                  <a:pt x="166" y="83"/>
                </a:cubicBezTo>
                <a:cubicBezTo>
                  <a:pt x="168" y="81"/>
                  <a:pt x="169" y="81"/>
                  <a:pt x="170" y="81"/>
                </a:cubicBezTo>
                <a:cubicBezTo>
                  <a:pt x="172" y="81"/>
                  <a:pt x="173" y="82"/>
                  <a:pt x="174" y="83"/>
                </a:cubicBezTo>
                <a:cubicBezTo>
                  <a:pt x="176" y="85"/>
                  <a:pt x="176" y="87"/>
                  <a:pt x="176" y="89"/>
                </a:cubicBezTo>
                <a:cubicBezTo>
                  <a:pt x="176" y="93"/>
                  <a:pt x="174" y="97"/>
                  <a:pt x="167" y="98"/>
                </a:cubicBezTo>
                <a:cubicBezTo>
                  <a:pt x="166" y="98"/>
                  <a:pt x="166" y="98"/>
                  <a:pt x="165" y="98"/>
                </a:cubicBezTo>
                <a:cubicBezTo>
                  <a:pt x="160" y="98"/>
                  <a:pt x="156" y="96"/>
                  <a:pt x="153" y="94"/>
                </a:cubicBezTo>
                <a:cubicBezTo>
                  <a:pt x="151" y="92"/>
                  <a:pt x="148" y="88"/>
                  <a:pt x="148" y="84"/>
                </a:cubicBezTo>
                <a:cubicBezTo>
                  <a:pt x="148" y="81"/>
                  <a:pt x="150" y="76"/>
                  <a:pt x="156" y="72"/>
                </a:cubicBezTo>
                <a:cubicBezTo>
                  <a:pt x="156" y="72"/>
                  <a:pt x="156" y="72"/>
                  <a:pt x="156" y="72"/>
                </a:cubicBezTo>
                <a:cubicBezTo>
                  <a:pt x="156" y="72"/>
                  <a:pt x="156" y="72"/>
                  <a:pt x="156" y="72"/>
                </a:cubicBezTo>
                <a:cubicBezTo>
                  <a:pt x="156" y="70"/>
                  <a:pt x="156" y="68"/>
                  <a:pt x="156" y="67"/>
                </a:cubicBezTo>
                <a:cubicBezTo>
                  <a:pt x="156" y="61"/>
                  <a:pt x="160" y="55"/>
                  <a:pt x="168" y="53"/>
                </a:cubicBezTo>
                <a:cubicBezTo>
                  <a:pt x="168" y="53"/>
                  <a:pt x="168" y="53"/>
                  <a:pt x="168" y="53"/>
                </a:cubicBezTo>
                <a:cubicBezTo>
                  <a:pt x="168" y="53"/>
                  <a:pt x="168" y="53"/>
                  <a:pt x="168" y="53"/>
                </a:cubicBezTo>
                <a:cubicBezTo>
                  <a:pt x="169" y="50"/>
                  <a:pt x="169" y="46"/>
                  <a:pt x="171" y="44"/>
                </a:cubicBezTo>
                <a:cubicBezTo>
                  <a:pt x="171" y="44"/>
                  <a:pt x="171" y="44"/>
                  <a:pt x="171" y="44"/>
                </a:cubicBezTo>
                <a:close/>
                <a:moveTo>
                  <a:pt x="135" y="60"/>
                </a:moveTo>
                <a:cubicBezTo>
                  <a:pt x="138" y="61"/>
                  <a:pt x="141" y="62"/>
                  <a:pt x="144" y="62"/>
                </a:cubicBezTo>
                <a:cubicBezTo>
                  <a:pt x="147" y="62"/>
                  <a:pt x="150" y="61"/>
                  <a:pt x="151" y="61"/>
                </a:cubicBezTo>
                <a:cubicBezTo>
                  <a:pt x="155" y="59"/>
                  <a:pt x="157" y="55"/>
                  <a:pt x="157" y="52"/>
                </a:cubicBezTo>
                <a:cubicBezTo>
                  <a:pt x="157" y="49"/>
                  <a:pt x="155" y="46"/>
                  <a:pt x="152" y="45"/>
                </a:cubicBezTo>
                <a:cubicBezTo>
                  <a:pt x="151" y="44"/>
                  <a:pt x="150" y="44"/>
                  <a:pt x="149" y="44"/>
                </a:cubicBezTo>
                <a:cubicBezTo>
                  <a:pt x="147" y="44"/>
                  <a:pt x="146" y="45"/>
                  <a:pt x="145" y="46"/>
                </a:cubicBezTo>
                <a:cubicBezTo>
                  <a:pt x="144" y="47"/>
                  <a:pt x="144" y="49"/>
                  <a:pt x="144" y="50"/>
                </a:cubicBezTo>
                <a:cubicBezTo>
                  <a:pt x="144" y="51"/>
                  <a:pt x="144" y="52"/>
                  <a:pt x="144" y="53"/>
                </a:cubicBezTo>
                <a:cubicBezTo>
                  <a:pt x="144" y="53"/>
                  <a:pt x="144" y="53"/>
                  <a:pt x="144" y="53"/>
                </a:cubicBezTo>
                <a:cubicBezTo>
                  <a:pt x="144" y="53"/>
                  <a:pt x="144" y="53"/>
                  <a:pt x="144" y="53"/>
                </a:cubicBezTo>
                <a:cubicBezTo>
                  <a:pt x="146" y="53"/>
                  <a:pt x="146" y="52"/>
                  <a:pt x="146" y="50"/>
                </a:cubicBezTo>
                <a:cubicBezTo>
                  <a:pt x="146" y="49"/>
                  <a:pt x="146" y="49"/>
                  <a:pt x="146" y="49"/>
                </a:cubicBezTo>
                <a:cubicBezTo>
                  <a:pt x="146" y="49"/>
                  <a:pt x="146" y="49"/>
                  <a:pt x="146" y="49"/>
                </a:cubicBezTo>
                <a:cubicBezTo>
                  <a:pt x="146" y="49"/>
                  <a:pt x="146" y="49"/>
                  <a:pt x="146" y="49"/>
                </a:cubicBezTo>
                <a:cubicBezTo>
                  <a:pt x="146" y="49"/>
                  <a:pt x="146" y="49"/>
                  <a:pt x="146" y="49"/>
                </a:cubicBezTo>
                <a:cubicBezTo>
                  <a:pt x="146" y="47"/>
                  <a:pt x="148" y="46"/>
                  <a:pt x="149" y="46"/>
                </a:cubicBezTo>
                <a:cubicBezTo>
                  <a:pt x="150" y="46"/>
                  <a:pt x="150" y="46"/>
                  <a:pt x="151" y="46"/>
                </a:cubicBezTo>
                <a:cubicBezTo>
                  <a:pt x="153" y="48"/>
                  <a:pt x="154" y="50"/>
                  <a:pt x="154" y="52"/>
                </a:cubicBezTo>
                <a:cubicBezTo>
                  <a:pt x="154" y="54"/>
                  <a:pt x="153" y="56"/>
                  <a:pt x="152" y="57"/>
                </a:cubicBezTo>
                <a:cubicBezTo>
                  <a:pt x="150" y="58"/>
                  <a:pt x="148" y="59"/>
                  <a:pt x="145" y="59"/>
                </a:cubicBezTo>
                <a:cubicBezTo>
                  <a:pt x="142" y="59"/>
                  <a:pt x="138" y="57"/>
                  <a:pt x="134" y="54"/>
                </a:cubicBezTo>
                <a:cubicBezTo>
                  <a:pt x="131" y="51"/>
                  <a:pt x="129" y="48"/>
                  <a:pt x="129" y="44"/>
                </a:cubicBezTo>
                <a:cubicBezTo>
                  <a:pt x="129" y="39"/>
                  <a:pt x="132" y="34"/>
                  <a:pt x="136" y="32"/>
                </a:cubicBezTo>
                <a:cubicBezTo>
                  <a:pt x="140" y="31"/>
                  <a:pt x="142" y="29"/>
                  <a:pt x="145" y="26"/>
                </a:cubicBezTo>
                <a:cubicBezTo>
                  <a:pt x="148" y="24"/>
                  <a:pt x="149" y="21"/>
                  <a:pt x="150" y="19"/>
                </a:cubicBezTo>
                <a:cubicBezTo>
                  <a:pt x="152" y="17"/>
                  <a:pt x="154" y="15"/>
                  <a:pt x="159" y="15"/>
                </a:cubicBezTo>
                <a:cubicBezTo>
                  <a:pt x="160" y="15"/>
                  <a:pt x="161" y="16"/>
                  <a:pt x="163" y="16"/>
                </a:cubicBezTo>
                <a:cubicBezTo>
                  <a:pt x="163" y="16"/>
                  <a:pt x="163" y="16"/>
                  <a:pt x="163" y="16"/>
                </a:cubicBezTo>
                <a:cubicBezTo>
                  <a:pt x="163" y="16"/>
                  <a:pt x="163" y="16"/>
                  <a:pt x="163" y="16"/>
                </a:cubicBezTo>
                <a:cubicBezTo>
                  <a:pt x="165" y="12"/>
                  <a:pt x="165" y="9"/>
                  <a:pt x="167" y="6"/>
                </a:cubicBezTo>
                <a:cubicBezTo>
                  <a:pt x="170" y="4"/>
                  <a:pt x="172" y="3"/>
                  <a:pt x="174" y="3"/>
                </a:cubicBezTo>
                <a:cubicBezTo>
                  <a:pt x="176" y="3"/>
                  <a:pt x="178" y="4"/>
                  <a:pt x="179" y="4"/>
                </a:cubicBezTo>
                <a:cubicBezTo>
                  <a:pt x="180" y="4"/>
                  <a:pt x="180" y="4"/>
                  <a:pt x="180" y="4"/>
                </a:cubicBezTo>
                <a:cubicBezTo>
                  <a:pt x="180" y="4"/>
                  <a:pt x="180" y="4"/>
                  <a:pt x="181" y="4"/>
                </a:cubicBezTo>
                <a:cubicBezTo>
                  <a:pt x="181" y="3"/>
                  <a:pt x="182" y="3"/>
                  <a:pt x="182" y="2"/>
                </a:cubicBezTo>
                <a:cubicBezTo>
                  <a:pt x="184" y="1"/>
                  <a:pt x="186" y="0"/>
                  <a:pt x="187" y="0"/>
                </a:cubicBezTo>
                <a:cubicBezTo>
                  <a:pt x="187" y="0"/>
                  <a:pt x="187" y="0"/>
                  <a:pt x="187" y="0"/>
                </a:cubicBezTo>
                <a:cubicBezTo>
                  <a:pt x="192" y="0"/>
                  <a:pt x="196" y="2"/>
                  <a:pt x="198" y="5"/>
                </a:cubicBezTo>
                <a:cubicBezTo>
                  <a:pt x="199" y="6"/>
                  <a:pt x="199" y="9"/>
                  <a:pt x="199" y="12"/>
                </a:cubicBezTo>
                <a:cubicBezTo>
                  <a:pt x="199" y="14"/>
                  <a:pt x="199" y="17"/>
                  <a:pt x="198" y="18"/>
                </a:cubicBezTo>
                <a:cubicBezTo>
                  <a:pt x="197" y="20"/>
                  <a:pt x="196" y="21"/>
                  <a:pt x="194" y="21"/>
                </a:cubicBezTo>
                <a:cubicBezTo>
                  <a:pt x="193" y="21"/>
                  <a:pt x="192" y="21"/>
                  <a:pt x="191" y="21"/>
                </a:cubicBezTo>
                <a:cubicBezTo>
                  <a:pt x="188" y="20"/>
                  <a:pt x="187" y="18"/>
                  <a:pt x="187" y="17"/>
                </a:cubicBezTo>
                <a:cubicBezTo>
                  <a:pt x="187" y="14"/>
                  <a:pt x="190" y="11"/>
                  <a:pt x="191" y="10"/>
                </a:cubicBezTo>
                <a:cubicBezTo>
                  <a:pt x="191" y="10"/>
                  <a:pt x="191" y="10"/>
                  <a:pt x="191" y="10"/>
                </a:cubicBezTo>
                <a:cubicBezTo>
                  <a:pt x="191" y="10"/>
                  <a:pt x="191" y="10"/>
                  <a:pt x="191" y="10"/>
                </a:cubicBezTo>
                <a:cubicBezTo>
                  <a:pt x="187" y="10"/>
                  <a:pt x="185" y="14"/>
                  <a:pt x="185" y="17"/>
                </a:cubicBezTo>
                <a:cubicBezTo>
                  <a:pt x="185" y="18"/>
                  <a:pt x="185" y="18"/>
                  <a:pt x="185" y="19"/>
                </a:cubicBezTo>
                <a:cubicBezTo>
                  <a:pt x="187" y="23"/>
                  <a:pt x="190" y="24"/>
                  <a:pt x="193" y="24"/>
                </a:cubicBezTo>
                <a:cubicBezTo>
                  <a:pt x="197" y="24"/>
                  <a:pt x="202" y="21"/>
                  <a:pt x="202" y="14"/>
                </a:cubicBezTo>
                <a:cubicBezTo>
                  <a:pt x="202" y="14"/>
                  <a:pt x="202" y="14"/>
                  <a:pt x="202" y="14"/>
                </a:cubicBezTo>
                <a:cubicBezTo>
                  <a:pt x="202" y="14"/>
                  <a:pt x="202" y="14"/>
                  <a:pt x="202" y="14"/>
                </a:cubicBezTo>
                <a:cubicBezTo>
                  <a:pt x="202" y="14"/>
                  <a:pt x="202" y="13"/>
                  <a:pt x="202" y="11"/>
                </a:cubicBezTo>
                <a:cubicBezTo>
                  <a:pt x="202" y="11"/>
                  <a:pt x="202" y="11"/>
                  <a:pt x="202" y="11"/>
                </a:cubicBezTo>
                <a:cubicBezTo>
                  <a:pt x="203" y="7"/>
                  <a:pt x="210" y="2"/>
                  <a:pt x="215" y="2"/>
                </a:cubicBezTo>
                <a:cubicBezTo>
                  <a:pt x="216" y="2"/>
                  <a:pt x="217" y="2"/>
                  <a:pt x="217" y="2"/>
                </a:cubicBezTo>
                <a:cubicBezTo>
                  <a:pt x="220" y="3"/>
                  <a:pt x="221" y="5"/>
                  <a:pt x="223" y="8"/>
                </a:cubicBezTo>
                <a:cubicBezTo>
                  <a:pt x="223" y="8"/>
                  <a:pt x="223" y="8"/>
                  <a:pt x="223" y="8"/>
                </a:cubicBezTo>
                <a:cubicBezTo>
                  <a:pt x="223" y="8"/>
                  <a:pt x="223" y="8"/>
                  <a:pt x="223" y="8"/>
                </a:cubicBezTo>
                <a:cubicBezTo>
                  <a:pt x="224" y="7"/>
                  <a:pt x="224" y="7"/>
                  <a:pt x="225" y="7"/>
                </a:cubicBezTo>
                <a:cubicBezTo>
                  <a:pt x="232" y="7"/>
                  <a:pt x="239" y="14"/>
                  <a:pt x="240" y="20"/>
                </a:cubicBezTo>
                <a:cubicBezTo>
                  <a:pt x="240" y="21"/>
                  <a:pt x="240" y="21"/>
                  <a:pt x="240" y="21"/>
                </a:cubicBezTo>
                <a:cubicBezTo>
                  <a:pt x="240" y="23"/>
                  <a:pt x="238" y="25"/>
                  <a:pt x="238" y="26"/>
                </a:cubicBezTo>
                <a:cubicBezTo>
                  <a:pt x="238" y="27"/>
                  <a:pt x="238" y="27"/>
                  <a:pt x="238" y="27"/>
                </a:cubicBezTo>
                <a:cubicBezTo>
                  <a:pt x="239" y="31"/>
                  <a:pt x="243" y="35"/>
                  <a:pt x="243" y="41"/>
                </a:cubicBezTo>
                <a:cubicBezTo>
                  <a:pt x="243" y="44"/>
                  <a:pt x="242" y="46"/>
                  <a:pt x="241" y="49"/>
                </a:cubicBezTo>
                <a:cubicBezTo>
                  <a:pt x="240" y="50"/>
                  <a:pt x="237" y="52"/>
                  <a:pt x="235" y="53"/>
                </a:cubicBezTo>
                <a:cubicBezTo>
                  <a:pt x="233" y="55"/>
                  <a:pt x="230" y="55"/>
                  <a:pt x="229" y="55"/>
                </a:cubicBezTo>
                <a:cubicBezTo>
                  <a:pt x="226" y="55"/>
                  <a:pt x="224" y="54"/>
                  <a:pt x="223" y="52"/>
                </a:cubicBezTo>
                <a:cubicBezTo>
                  <a:pt x="222" y="51"/>
                  <a:pt x="221" y="49"/>
                  <a:pt x="221" y="47"/>
                </a:cubicBezTo>
                <a:cubicBezTo>
                  <a:pt x="221" y="45"/>
                  <a:pt x="222" y="44"/>
                  <a:pt x="222" y="43"/>
                </a:cubicBezTo>
                <a:cubicBezTo>
                  <a:pt x="223" y="42"/>
                  <a:pt x="223" y="42"/>
                  <a:pt x="224" y="42"/>
                </a:cubicBezTo>
                <a:cubicBezTo>
                  <a:pt x="226" y="42"/>
                  <a:pt x="227" y="42"/>
                  <a:pt x="229" y="44"/>
                </a:cubicBezTo>
                <a:cubicBezTo>
                  <a:pt x="229" y="44"/>
                  <a:pt x="229" y="44"/>
                  <a:pt x="229" y="44"/>
                </a:cubicBezTo>
                <a:cubicBezTo>
                  <a:pt x="229" y="44"/>
                  <a:pt x="229" y="44"/>
                  <a:pt x="229" y="44"/>
                </a:cubicBezTo>
                <a:cubicBezTo>
                  <a:pt x="228" y="41"/>
                  <a:pt x="226" y="39"/>
                  <a:pt x="223" y="39"/>
                </a:cubicBezTo>
                <a:cubicBezTo>
                  <a:pt x="222" y="39"/>
                  <a:pt x="220" y="40"/>
                  <a:pt x="219" y="42"/>
                </a:cubicBezTo>
                <a:cubicBezTo>
                  <a:pt x="218" y="44"/>
                  <a:pt x="218" y="47"/>
                  <a:pt x="218" y="49"/>
                </a:cubicBezTo>
                <a:cubicBezTo>
                  <a:pt x="218" y="56"/>
                  <a:pt x="220" y="62"/>
                  <a:pt x="220" y="67"/>
                </a:cubicBezTo>
                <a:cubicBezTo>
                  <a:pt x="220" y="68"/>
                  <a:pt x="220" y="68"/>
                  <a:pt x="220" y="68"/>
                </a:cubicBezTo>
                <a:cubicBezTo>
                  <a:pt x="219" y="82"/>
                  <a:pt x="213" y="95"/>
                  <a:pt x="207" y="104"/>
                </a:cubicBezTo>
                <a:cubicBezTo>
                  <a:pt x="198" y="120"/>
                  <a:pt x="177" y="136"/>
                  <a:pt x="151" y="139"/>
                </a:cubicBezTo>
                <a:cubicBezTo>
                  <a:pt x="148" y="140"/>
                  <a:pt x="144" y="140"/>
                  <a:pt x="140" y="140"/>
                </a:cubicBezTo>
                <a:cubicBezTo>
                  <a:pt x="130" y="140"/>
                  <a:pt x="119" y="139"/>
                  <a:pt x="112" y="135"/>
                </a:cubicBezTo>
                <a:cubicBezTo>
                  <a:pt x="103" y="131"/>
                  <a:pt x="93" y="130"/>
                  <a:pt x="79" y="130"/>
                </a:cubicBezTo>
                <a:cubicBezTo>
                  <a:pt x="76" y="130"/>
                  <a:pt x="74" y="130"/>
                  <a:pt x="71" y="130"/>
                </a:cubicBezTo>
                <a:cubicBezTo>
                  <a:pt x="58" y="130"/>
                  <a:pt x="47" y="131"/>
                  <a:pt x="34" y="133"/>
                </a:cubicBezTo>
                <a:cubicBezTo>
                  <a:pt x="28" y="135"/>
                  <a:pt x="19" y="135"/>
                  <a:pt x="12" y="135"/>
                </a:cubicBezTo>
                <a:cubicBezTo>
                  <a:pt x="6" y="135"/>
                  <a:pt x="1" y="135"/>
                  <a:pt x="1" y="135"/>
                </a:cubicBezTo>
                <a:cubicBezTo>
                  <a:pt x="1" y="135"/>
                  <a:pt x="1" y="135"/>
                  <a:pt x="1" y="135"/>
                </a:cubicBezTo>
                <a:cubicBezTo>
                  <a:pt x="1" y="135"/>
                  <a:pt x="1" y="135"/>
                  <a:pt x="1" y="135"/>
                </a:cubicBezTo>
                <a:cubicBezTo>
                  <a:pt x="1" y="135"/>
                  <a:pt x="1" y="135"/>
                  <a:pt x="1" y="135"/>
                </a:cubicBezTo>
                <a:cubicBezTo>
                  <a:pt x="1" y="135"/>
                  <a:pt x="1" y="135"/>
                  <a:pt x="1" y="135"/>
                </a:cubicBezTo>
                <a:cubicBezTo>
                  <a:pt x="1" y="135"/>
                  <a:pt x="1" y="135"/>
                  <a:pt x="1" y="135"/>
                </a:cubicBezTo>
                <a:cubicBezTo>
                  <a:pt x="1" y="135"/>
                  <a:pt x="1" y="135"/>
                  <a:pt x="1" y="135"/>
                </a:cubicBezTo>
                <a:cubicBezTo>
                  <a:pt x="1" y="135"/>
                  <a:pt x="1" y="135"/>
                  <a:pt x="1" y="135"/>
                </a:cubicBezTo>
                <a:cubicBezTo>
                  <a:pt x="1" y="135"/>
                  <a:pt x="1" y="135"/>
                  <a:pt x="1" y="135"/>
                </a:cubicBezTo>
                <a:cubicBezTo>
                  <a:pt x="1" y="135"/>
                  <a:pt x="1" y="135"/>
                  <a:pt x="1" y="135"/>
                </a:cubicBezTo>
                <a:cubicBezTo>
                  <a:pt x="1" y="135"/>
                  <a:pt x="1" y="135"/>
                  <a:pt x="1" y="135"/>
                </a:cubicBezTo>
                <a:cubicBezTo>
                  <a:pt x="1" y="135"/>
                  <a:pt x="1" y="135"/>
                  <a:pt x="1" y="135"/>
                </a:cubicBezTo>
                <a:cubicBezTo>
                  <a:pt x="0" y="135"/>
                  <a:pt x="0" y="135"/>
                  <a:pt x="0" y="135"/>
                </a:cubicBezTo>
                <a:cubicBezTo>
                  <a:pt x="1" y="135"/>
                  <a:pt x="1" y="135"/>
                  <a:pt x="1" y="135"/>
                </a:cubicBezTo>
                <a:cubicBezTo>
                  <a:pt x="13" y="134"/>
                  <a:pt x="40" y="125"/>
                  <a:pt x="51" y="123"/>
                </a:cubicBezTo>
                <a:cubicBezTo>
                  <a:pt x="59" y="122"/>
                  <a:pt x="66" y="121"/>
                  <a:pt x="75" y="121"/>
                </a:cubicBezTo>
                <a:cubicBezTo>
                  <a:pt x="78" y="121"/>
                  <a:pt x="80" y="121"/>
                  <a:pt x="83" y="121"/>
                </a:cubicBezTo>
                <a:cubicBezTo>
                  <a:pt x="97" y="122"/>
                  <a:pt x="108" y="127"/>
                  <a:pt x="119" y="130"/>
                </a:cubicBezTo>
                <a:cubicBezTo>
                  <a:pt x="124" y="131"/>
                  <a:pt x="130" y="132"/>
                  <a:pt x="135" y="132"/>
                </a:cubicBezTo>
                <a:cubicBezTo>
                  <a:pt x="158" y="132"/>
                  <a:pt x="178" y="119"/>
                  <a:pt x="181" y="92"/>
                </a:cubicBezTo>
                <a:cubicBezTo>
                  <a:pt x="181" y="92"/>
                  <a:pt x="181" y="92"/>
                  <a:pt x="181" y="92"/>
                </a:cubicBezTo>
                <a:cubicBezTo>
                  <a:pt x="179" y="99"/>
                  <a:pt x="174" y="107"/>
                  <a:pt x="171" y="112"/>
                </a:cubicBezTo>
                <a:cubicBezTo>
                  <a:pt x="165" y="122"/>
                  <a:pt x="149" y="130"/>
                  <a:pt x="134" y="130"/>
                </a:cubicBezTo>
                <a:cubicBezTo>
                  <a:pt x="131" y="130"/>
                  <a:pt x="128" y="130"/>
                  <a:pt x="125" y="129"/>
                </a:cubicBezTo>
                <a:cubicBezTo>
                  <a:pt x="115" y="126"/>
                  <a:pt x="105" y="122"/>
                  <a:pt x="94" y="120"/>
                </a:cubicBezTo>
                <a:cubicBezTo>
                  <a:pt x="88" y="118"/>
                  <a:pt x="83" y="118"/>
                  <a:pt x="78" y="118"/>
                </a:cubicBezTo>
                <a:cubicBezTo>
                  <a:pt x="68" y="118"/>
                  <a:pt x="59" y="120"/>
                  <a:pt x="50" y="120"/>
                </a:cubicBezTo>
                <a:cubicBezTo>
                  <a:pt x="50" y="120"/>
                  <a:pt x="50" y="120"/>
                  <a:pt x="50" y="120"/>
                </a:cubicBezTo>
                <a:cubicBezTo>
                  <a:pt x="50" y="121"/>
                  <a:pt x="50" y="121"/>
                  <a:pt x="50" y="121"/>
                </a:cubicBezTo>
                <a:cubicBezTo>
                  <a:pt x="57" y="116"/>
                  <a:pt x="69" y="112"/>
                  <a:pt x="80" y="112"/>
                </a:cubicBezTo>
                <a:cubicBezTo>
                  <a:pt x="81" y="112"/>
                  <a:pt x="83" y="112"/>
                  <a:pt x="84" y="112"/>
                </a:cubicBezTo>
                <a:cubicBezTo>
                  <a:pt x="100" y="114"/>
                  <a:pt x="117" y="121"/>
                  <a:pt x="129" y="121"/>
                </a:cubicBezTo>
                <a:cubicBezTo>
                  <a:pt x="134" y="121"/>
                  <a:pt x="138" y="120"/>
                  <a:pt x="140" y="117"/>
                </a:cubicBezTo>
                <a:cubicBezTo>
                  <a:pt x="145" y="112"/>
                  <a:pt x="147" y="107"/>
                  <a:pt x="147" y="102"/>
                </a:cubicBezTo>
                <a:cubicBezTo>
                  <a:pt x="147" y="93"/>
                  <a:pt x="140" y="86"/>
                  <a:pt x="134" y="86"/>
                </a:cubicBezTo>
                <a:cubicBezTo>
                  <a:pt x="130" y="86"/>
                  <a:pt x="127" y="89"/>
                  <a:pt x="127" y="96"/>
                </a:cubicBezTo>
                <a:cubicBezTo>
                  <a:pt x="127" y="96"/>
                  <a:pt x="127" y="96"/>
                  <a:pt x="127" y="96"/>
                </a:cubicBezTo>
                <a:cubicBezTo>
                  <a:pt x="129" y="92"/>
                  <a:pt x="132" y="90"/>
                  <a:pt x="135" y="90"/>
                </a:cubicBezTo>
                <a:cubicBezTo>
                  <a:pt x="136" y="90"/>
                  <a:pt x="136" y="90"/>
                  <a:pt x="136" y="90"/>
                </a:cubicBezTo>
                <a:cubicBezTo>
                  <a:pt x="136" y="90"/>
                  <a:pt x="136" y="90"/>
                  <a:pt x="136" y="90"/>
                </a:cubicBezTo>
                <a:cubicBezTo>
                  <a:pt x="136" y="90"/>
                  <a:pt x="136" y="90"/>
                  <a:pt x="136" y="90"/>
                </a:cubicBezTo>
                <a:cubicBezTo>
                  <a:pt x="138" y="92"/>
                  <a:pt x="140" y="93"/>
                  <a:pt x="140" y="97"/>
                </a:cubicBezTo>
                <a:cubicBezTo>
                  <a:pt x="140" y="98"/>
                  <a:pt x="140" y="98"/>
                  <a:pt x="140" y="98"/>
                </a:cubicBezTo>
                <a:cubicBezTo>
                  <a:pt x="140" y="102"/>
                  <a:pt x="134" y="107"/>
                  <a:pt x="128" y="107"/>
                </a:cubicBezTo>
                <a:cubicBezTo>
                  <a:pt x="128" y="107"/>
                  <a:pt x="128" y="107"/>
                  <a:pt x="128" y="107"/>
                </a:cubicBezTo>
                <a:cubicBezTo>
                  <a:pt x="120" y="107"/>
                  <a:pt x="112" y="102"/>
                  <a:pt x="111" y="92"/>
                </a:cubicBezTo>
                <a:cubicBezTo>
                  <a:pt x="111" y="91"/>
                  <a:pt x="111" y="91"/>
                  <a:pt x="111" y="91"/>
                </a:cubicBezTo>
                <a:cubicBezTo>
                  <a:pt x="111" y="91"/>
                  <a:pt x="111" y="91"/>
                  <a:pt x="111" y="91"/>
                </a:cubicBezTo>
                <a:cubicBezTo>
                  <a:pt x="110" y="91"/>
                  <a:pt x="103" y="90"/>
                  <a:pt x="103" y="83"/>
                </a:cubicBezTo>
                <a:cubicBezTo>
                  <a:pt x="103" y="82"/>
                  <a:pt x="103" y="82"/>
                  <a:pt x="103" y="82"/>
                </a:cubicBezTo>
                <a:cubicBezTo>
                  <a:pt x="103" y="77"/>
                  <a:pt x="107" y="71"/>
                  <a:pt x="113" y="71"/>
                </a:cubicBezTo>
                <a:cubicBezTo>
                  <a:pt x="115" y="71"/>
                  <a:pt x="117" y="71"/>
                  <a:pt x="119" y="72"/>
                </a:cubicBezTo>
                <a:cubicBezTo>
                  <a:pt x="119" y="72"/>
                  <a:pt x="119" y="72"/>
                  <a:pt x="119" y="72"/>
                </a:cubicBezTo>
                <a:cubicBezTo>
                  <a:pt x="119" y="72"/>
                  <a:pt x="119" y="72"/>
                  <a:pt x="119" y="72"/>
                </a:cubicBezTo>
                <a:cubicBezTo>
                  <a:pt x="117" y="69"/>
                  <a:pt x="117" y="69"/>
                  <a:pt x="114" y="67"/>
                </a:cubicBezTo>
                <a:cubicBezTo>
                  <a:pt x="114" y="67"/>
                  <a:pt x="114" y="67"/>
                  <a:pt x="114" y="67"/>
                </a:cubicBezTo>
                <a:cubicBezTo>
                  <a:pt x="114" y="67"/>
                  <a:pt x="114" y="67"/>
                  <a:pt x="114" y="67"/>
                </a:cubicBezTo>
                <a:cubicBezTo>
                  <a:pt x="117" y="61"/>
                  <a:pt x="123" y="59"/>
                  <a:pt x="128" y="59"/>
                </a:cubicBezTo>
                <a:cubicBezTo>
                  <a:pt x="131" y="59"/>
                  <a:pt x="133" y="59"/>
                  <a:pt x="135" y="60"/>
                </a:cubicBezTo>
                <a:cubicBezTo>
                  <a:pt x="135" y="60"/>
                  <a:pt x="135" y="60"/>
                  <a:pt x="135" y="60"/>
                </a:cubicBezTo>
                <a:cubicBezTo>
                  <a:pt x="135" y="60"/>
                  <a:pt x="135" y="60"/>
                  <a:pt x="135" y="60"/>
                </a:cubicBezTo>
                <a:cubicBezTo>
                  <a:pt x="133" y="59"/>
                  <a:pt x="131" y="59"/>
                  <a:pt x="128" y="59"/>
                </a:cubicBezTo>
                <a:cubicBezTo>
                  <a:pt x="123" y="59"/>
                  <a:pt x="117" y="61"/>
                  <a:pt x="114" y="67"/>
                </a:cubicBezTo>
                <a:cubicBezTo>
                  <a:pt x="114" y="67"/>
                  <a:pt x="114" y="67"/>
                  <a:pt x="114" y="67"/>
                </a:cubicBezTo>
                <a:cubicBezTo>
                  <a:pt x="114" y="67"/>
                  <a:pt x="114" y="67"/>
                  <a:pt x="114" y="67"/>
                </a:cubicBezTo>
                <a:cubicBezTo>
                  <a:pt x="117" y="69"/>
                  <a:pt x="117" y="69"/>
                  <a:pt x="119" y="72"/>
                </a:cubicBezTo>
                <a:cubicBezTo>
                  <a:pt x="119" y="72"/>
                  <a:pt x="119" y="72"/>
                  <a:pt x="119" y="72"/>
                </a:cubicBezTo>
                <a:cubicBezTo>
                  <a:pt x="119" y="72"/>
                  <a:pt x="119" y="72"/>
                  <a:pt x="119" y="72"/>
                </a:cubicBezTo>
                <a:cubicBezTo>
                  <a:pt x="117" y="71"/>
                  <a:pt x="115" y="71"/>
                  <a:pt x="113" y="71"/>
                </a:cubicBezTo>
                <a:cubicBezTo>
                  <a:pt x="107" y="71"/>
                  <a:pt x="103" y="77"/>
                  <a:pt x="103" y="82"/>
                </a:cubicBezTo>
                <a:cubicBezTo>
                  <a:pt x="103" y="83"/>
                  <a:pt x="103" y="83"/>
                  <a:pt x="103" y="83"/>
                </a:cubicBezTo>
                <a:cubicBezTo>
                  <a:pt x="103" y="90"/>
                  <a:pt x="110" y="91"/>
                  <a:pt x="111" y="92"/>
                </a:cubicBezTo>
                <a:cubicBezTo>
                  <a:pt x="111" y="92"/>
                  <a:pt x="111" y="92"/>
                  <a:pt x="111" y="92"/>
                </a:cubicBezTo>
                <a:cubicBezTo>
                  <a:pt x="111" y="92"/>
                  <a:pt x="111" y="92"/>
                  <a:pt x="111" y="92"/>
                </a:cubicBezTo>
                <a:cubicBezTo>
                  <a:pt x="112" y="102"/>
                  <a:pt x="120" y="107"/>
                  <a:pt x="128" y="107"/>
                </a:cubicBezTo>
                <a:cubicBezTo>
                  <a:pt x="128" y="107"/>
                  <a:pt x="128" y="107"/>
                  <a:pt x="128" y="107"/>
                </a:cubicBezTo>
                <a:cubicBezTo>
                  <a:pt x="134" y="107"/>
                  <a:pt x="140" y="102"/>
                  <a:pt x="140" y="98"/>
                </a:cubicBezTo>
                <a:cubicBezTo>
                  <a:pt x="140" y="97"/>
                  <a:pt x="140" y="97"/>
                  <a:pt x="140" y="97"/>
                </a:cubicBezTo>
                <a:cubicBezTo>
                  <a:pt x="140" y="93"/>
                  <a:pt x="138" y="91"/>
                  <a:pt x="136" y="90"/>
                </a:cubicBezTo>
                <a:cubicBezTo>
                  <a:pt x="136" y="90"/>
                  <a:pt x="136" y="90"/>
                  <a:pt x="136" y="90"/>
                </a:cubicBezTo>
                <a:cubicBezTo>
                  <a:pt x="136" y="90"/>
                  <a:pt x="136" y="90"/>
                  <a:pt x="136" y="90"/>
                </a:cubicBezTo>
                <a:cubicBezTo>
                  <a:pt x="135" y="90"/>
                  <a:pt x="135" y="90"/>
                  <a:pt x="135" y="90"/>
                </a:cubicBezTo>
                <a:cubicBezTo>
                  <a:pt x="132" y="90"/>
                  <a:pt x="129" y="92"/>
                  <a:pt x="127" y="96"/>
                </a:cubicBezTo>
                <a:cubicBezTo>
                  <a:pt x="127" y="96"/>
                  <a:pt x="127" y="96"/>
                  <a:pt x="127" y="96"/>
                </a:cubicBezTo>
                <a:cubicBezTo>
                  <a:pt x="127" y="96"/>
                  <a:pt x="127" y="96"/>
                  <a:pt x="127" y="96"/>
                </a:cubicBezTo>
                <a:cubicBezTo>
                  <a:pt x="127" y="89"/>
                  <a:pt x="130" y="87"/>
                  <a:pt x="134" y="87"/>
                </a:cubicBezTo>
                <a:cubicBezTo>
                  <a:pt x="137" y="87"/>
                  <a:pt x="140" y="88"/>
                  <a:pt x="142" y="91"/>
                </a:cubicBezTo>
                <a:cubicBezTo>
                  <a:pt x="145" y="94"/>
                  <a:pt x="146" y="98"/>
                  <a:pt x="146" y="102"/>
                </a:cubicBezTo>
                <a:cubicBezTo>
                  <a:pt x="146" y="107"/>
                  <a:pt x="145" y="112"/>
                  <a:pt x="140" y="117"/>
                </a:cubicBezTo>
                <a:cubicBezTo>
                  <a:pt x="138" y="119"/>
                  <a:pt x="134" y="120"/>
                  <a:pt x="129" y="120"/>
                </a:cubicBezTo>
                <a:cubicBezTo>
                  <a:pt x="117" y="120"/>
                  <a:pt x="100" y="114"/>
                  <a:pt x="84" y="112"/>
                </a:cubicBezTo>
                <a:cubicBezTo>
                  <a:pt x="83" y="112"/>
                  <a:pt x="81" y="112"/>
                  <a:pt x="80" y="112"/>
                </a:cubicBezTo>
                <a:cubicBezTo>
                  <a:pt x="69" y="112"/>
                  <a:pt x="57" y="116"/>
                  <a:pt x="50" y="120"/>
                </a:cubicBezTo>
                <a:cubicBezTo>
                  <a:pt x="50" y="121"/>
                  <a:pt x="50" y="121"/>
                  <a:pt x="50" y="121"/>
                </a:cubicBezTo>
                <a:cubicBezTo>
                  <a:pt x="59" y="120"/>
                  <a:pt x="68" y="118"/>
                  <a:pt x="78" y="118"/>
                </a:cubicBezTo>
                <a:cubicBezTo>
                  <a:pt x="83" y="118"/>
                  <a:pt x="88" y="119"/>
                  <a:pt x="94" y="120"/>
                </a:cubicBezTo>
                <a:cubicBezTo>
                  <a:pt x="105" y="122"/>
                  <a:pt x="115" y="126"/>
                  <a:pt x="125" y="129"/>
                </a:cubicBezTo>
                <a:cubicBezTo>
                  <a:pt x="128" y="130"/>
                  <a:pt x="131" y="130"/>
                  <a:pt x="134" y="130"/>
                </a:cubicBezTo>
                <a:cubicBezTo>
                  <a:pt x="149" y="130"/>
                  <a:pt x="165" y="122"/>
                  <a:pt x="171" y="112"/>
                </a:cubicBezTo>
                <a:cubicBezTo>
                  <a:pt x="175" y="107"/>
                  <a:pt x="179" y="99"/>
                  <a:pt x="181" y="92"/>
                </a:cubicBezTo>
                <a:cubicBezTo>
                  <a:pt x="181" y="92"/>
                  <a:pt x="181" y="92"/>
                  <a:pt x="181" y="92"/>
                </a:cubicBezTo>
                <a:cubicBezTo>
                  <a:pt x="181" y="92"/>
                  <a:pt x="181" y="92"/>
                  <a:pt x="181" y="92"/>
                </a:cubicBezTo>
                <a:cubicBezTo>
                  <a:pt x="178" y="119"/>
                  <a:pt x="158" y="132"/>
                  <a:pt x="135" y="132"/>
                </a:cubicBezTo>
                <a:cubicBezTo>
                  <a:pt x="130" y="132"/>
                  <a:pt x="124" y="131"/>
                  <a:pt x="119" y="130"/>
                </a:cubicBezTo>
                <a:cubicBezTo>
                  <a:pt x="108" y="127"/>
                  <a:pt x="97" y="122"/>
                  <a:pt x="83" y="121"/>
                </a:cubicBezTo>
                <a:cubicBezTo>
                  <a:pt x="80" y="121"/>
                  <a:pt x="78" y="121"/>
                  <a:pt x="75" y="121"/>
                </a:cubicBezTo>
                <a:cubicBezTo>
                  <a:pt x="66" y="121"/>
                  <a:pt x="59" y="122"/>
                  <a:pt x="51" y="123"/>
                </a:cubicBezTo>
                <a:cubicBezTo>
                  <a:pt x="40" y="125"/>
                  <a:pt x="13" y="133"/>
                  <a:pt x="1" y="135"/>
                </a:cubicBezTo>
                <a:cubicBezTo>
                  <a:pt x="1" y="135"/>
                  <a:pt x="1" y="135"/>
                  <a:pt x="1" y="135"/>
                </a:cubicBezTo>
                <a:cubicBezTo>
                  <a:pt x="1" y="135"/>
                  <a:pt x="1" y="135"/>
                  <a:pt x="1" y="135"/>
                </a:cubicBezTo>
                <a:cubicBezTo>
                  <a:pt x="1" y="135"/>
                  <a:pt x="1" y="135"/>
                  <a:pt x="1" y="135"/>
                </a:cubicBezTo>
                <a:cubicBezTo>
                  <a:pt x="0" y="135"/>
                  <a:pt x="0" y="135"/>
                  <a:pt x="0" y="135"/>
                </a:cubicBezTo>
                <a:cubicBezTo>
                  <a:pt x="1" y="135"/>
                  <a:pt x="1" y="135"/>
                  <a:pt x="1" y="135"/>
                </a:cubicBezTo>
                <a:cubicBezTo>
                  <a:pt x="1" y="135"/>
                  <a:pt x="1" y="135"/>
                  <a:pt x="1" y="135"/>
                </a:cubicBezTo>
                <a:cubicBezTo>
                  <a:pt x="0" y="135"/>
                  <a:pt x="0" y="135"/>
                  <a:pt x="0" y="135"/>
                </a:cubicBezTo>
                <a:cubicBezTo>
                  <a:pt x="1" y="135"/>
                  <a:pt x="1" y="135"/>
                  <a:pt x="1" y="135"/>
                </a:cubicBezTo>
                <a:cubicBezTo>
                  <a:pt x="0" y="135"/>
                  <a:pt x="0" y="135"/>
                  <a:pt x="0" y="135"/>
                </a:cubicBezTo>
                <a:cubicBezTo>
                  <a:pt x="0" y="135"/>
                  <a:pt x="0" y="135"/>
                  <a:pt x="0" y="135"/>
                </a:cubicBezTo>
                <a:cubicBezTo>
                  <a:pt x="1" y="135"/>
                  <a:pt x="1" y="135"/>
                  <a:pt x="1" y="135"/>
                </a:cubicBezTo>
                <a:cubicBezTo>
                  <a:pt x="0" y="135"/>
                  <a:pt x="0" y="135"/>
                  <a:pt x="0" y="135"/>
                </a:cubicBezTo>
                <a:cubicBezTo>
                  <a:pt x="1" y="135"/>
                  <a:pt x="1" y="135"/>
                  <a:pt x="1" y="135"/>
                </a:cubicBezTo>
                <a:cubicBezTo>
                  <a:pt x="0" y="135"/>
                  <a:pt x="0" y="135"/>
                  <a:pt x="0" y="135"/>
                </a:cubicBezTo>
                <a:cubicBezTo>
                  <a:pt x="0" y="135"/>
                  <a:pt x="0" y="135"/>
                  <a:pt x="0" y="135"/>
                </a:cubicBezTo>
                <a:cubicBezTo>
                  <a:pt x="1" y="135"/>
                  <a:pt x="1" y="135"/>
                  <a:pt x="1" y="135"/>
                </a:cubicBezTo>
                <a:cubicBezTo>
                  <a:pt x="0" y="135"/>
                  <a:pt x="0" y="135"/>
                  <a:pt x="0" y="135"/>
                </a:cubicBezTo>
                <a:cubicBezTo>
                  <a:pt x="0" y="135"/>
                  <a:pt x="0" y="135"/>
                  <a:pt x="0" y="135"/>
                </a:cubicBezTo>
                <a:cubicBezTo>
                  <a:pt x="1" y="135"/>
                  <a:pt x="1" y="135"/>
                  <a:pt x="1" y="135"/>
                </a:cubicBezTo>
                <a:cubicBezTo>
                  <a:pt x="1" y="135"/>
                  <a:pt x="1" y="135"/>
                  <a:pt x="1" y="135"/>
                </a:cubicBezTo>
                <a:cubicBezTo>
                  <a:pt x="1" y="135"/>
                  <a:pt x="1" y="135"/>
                  <a:pt x="1" y="135"/>
                </a:cubicBezTo>
                <a:cubicBezTo>
                  <a:pt x="1" y="135"/>
                  <a:pt x="1" y="135"/>
                  <a:pt x="1" y="135"/>
                </a:cubicBezTo>
                <a:cubicBezTo>
                  <a:pt x="2" y="135"/>
                  <a:pt x="3" y="135"/>
                  <a:pt x="4" y="135"/>
                </a:cubicBezTo>
                <a:cubicBezTo>
                  <a:pt x="6" y="135"/>
                  <a:pt x="9" y="135"/>
                  <a:pt x="12" y="135"/>
                </a:cubicBezTo>
                <a:cubicBezTo>
                  <a:pt x="19" y="135"/>
                  <a:pt x="28" y="135"/>
                  <a:pt x="34" y="134"/>
                </a:cubicBezTo>
                <a:cubicBezTo>
                  <a:pt x="47" y="131"/>
                  <a:pt x="58" y="130"/>
                  <a:pt x="71" y="130"/>
                </a:cubicBezTo>
                <a:cubicBezTo>
                  <a:pt x="74" y="130"/>
                  <a:pt x="76" y="130"/>
                  <a:pt x="79" y="130"/>
                </a:cubicBezTo>
                <a:cubicBezTo>
                  <a:pt x="93" y="130"/>
                  <a:pt x="103" y="131"/>
                  <a:pt x="112" y="135"/>
                </a:cubicBezTo>
                <a:cubicBezTo>
                  <a:pt x="119" y="139"/>
                  <a:pt x="130" y="140"/>
                  <a:pt x="140" y="140"/>
                </a:cubicBezTo>
                <a:cubicBezTo>
                  <a:pt x="144" y="140"/>
                  <a:pt x="148" y="140"/>
                  <a:pt x="151" y="140"/>
                </a:cubicBezTo>
                <a:cubicBezTo>
                  <a:pt x="177" y="136"/>
                  <a:pt x="198" y="120"/>
                  <a:pt x="207" y="104"/>
                </a:cubicBezTo>
                <a:cubicBezTo>
                  <a:pt x="213" y="95"/>
                  <a:pt x="219" y="82"/>
                  <a:pt x="220" y="68"/>
                </a:cubicBezTo>
                <a:cubicBezTo>
                  <a:pt x="220" y="67"/>
                  <a:pt x="220" y="67"/>
                  <a:pt x="220" y="67"/>
                </a:cubicBezTo>
                <a:cubicBezTo>
                  <a:pt x="220" y="62"/>
                  <a:pt x="218" y="56"/>
                  <a:pt x="218" y="49"/>
                </a:cubicBezTo>
                <a:cubicBezTo>
                  <a:pt x="218" y="47"/>
                  <a:pt x="218" y="44"/>
                  <a:pt x="219" y="42"/>
                </a:cubicBezTo>
                <a:cubicBezTo>
                  <a:pt x="220" y="40"/>
                  <a:pt x="222" y="39"/>
                  <a:pt x="223" y="39"/>
                </a:cubicBezTo>
                <a:cubicBezTo>
                  <a:pt x="226" y="39"/>
                  <a:pt x="228" y="41"/>
                  <a:pt x="229" y="44"/>
                </a:cubicBezTo>
                <a:cubicBezTo>
                  <a:pt x="229" y="44"/>
                  <a:pt x="229" y="44"/>
                  <a:pt x="229" y="44"/>
                </a:cubicBezTo>
                <a:cubicBezTo>
                  <a:pt x="229" y="44"/>
                  <a:pt x="229" y="44"/>
                  <a:pt x="229" y="44"/>
                </a:cubicBezTo>
                <a:cubicBezTo>
                  <a:pt x="227" y="42"/>
                  <a:pt x="226" y="42"/>
                  <a:pt x="224" y="42"/>
                </a:cubicBezTo>
                <a:cubicBezTo>
                  <a:pt x="222" y="42"/>
                  <a:pt x="221" y="44"/>
                  <a:pt x="221" y="47"/>
                </a:cubicBezTo>
                <a:cubicBezTo>
                  <a:pt x="221" y="49"/>
                  <a:pt x="222" y="51"/>
                  <a:pt x="223" y="53"/>
                </a:cubicBezTo>
                <a:cubicBezTo>
                  <a:pt x="224" y="54"/>
                  <a:pt x="226" y="55"/>
                  <a:pt x="229" y="55"/>
                </a:cubicBezTo>
                <a:cubicBezTo>
                  <a:pt x="230" y="55"/>
                  <a:pt x="233" y="55"/>
                  <a:pt x="235" y="53"/>
                </a:cubicBezTo>
                <a:cubicBezTo>
                  <a:pt x="237" y="52"/>
                  <a:pt x="240" y="51"/>
                  <a:pt x="241" y="49"/>
                </a:cubicBezTo>
                <a:cubicBezTo>
                  <a:pt x="243" y="46"/>
                  <a:pt x="243" y="44"/>
                  <a:pt x="243" y="41"/>
                </a:cubicBezTo>
                <a:cubicBezTo>
                  <a:pt x="243" y="35"/>
                  <a:pt x="239" y="30"/>
                  <a:pt x="238" y="27"/>
                </a:cubicBezTo>
                <a:cubicBezTo>
                  <a:pt x="238" y="26"/>
                  <a:pt x="238" y="26"/>
                  <a:pt x="238" y="26"/>
                </a:cubicBezTo>
                <a:cubicBezTo>
                  <a:pt x="238" y="25"/>
                  <a:pt x="240" y="23"/>
                  <a:pt x="240" y="21"/>
                </a:cubicBezTo>
                <a:cubicBezTo>
                  <a:pt x="240" y="20"/>
                  <a:pt x="240" y="20"/>
                  <a:pt x="240" y="20"/>
                </a:cubicBezTo>
                <a:cubicBezTo>
                  <a:pt x="239" y="14"/>
                  <a:pt x="232" y="7"/>
                  <a:pt x="225" y="7"/>
                </a:cubicBezTo>
                <a:cubicBezTo>
                  <a:pt x="224" y="7"/>
                  <a:pt x="223" y="7"/>
                  <a:pt x="223" y="7"/>
                </a:cubicBezTo>
                <a:cubicBezTo>
                  <a:pt x="223" y="8"/>
                  <a:pt x="223" y="8"/>
                  <a:pt x="223" y="8"/>
                </a:cubicBezTo>
                <a:cubicBezTo>
                  <a:pt x="223" y="7"/>
                  <a:pt x="223" y="7"/>
                  <a:pt x="223" y="7"/>
                </a:cubicBezTo>
                <a:cubicBezTo>
                  <a:pt x="222" y="5"/>
                  <a:pt x="220" y="3"/>
                  <a:pt x="217" y="2"/>
                </a:cubicBezTo>
                <a:cubicBezTo>
                  <a:pt x="217" y="2"/>
                  <a:pt x="216" y="2"/>
                  <a:pt x="215" y="2"/>
                </a:cubicBezTo>
                <a:cubicBezTo>
                  <a:pt x="209" y="2"/>
                  <a:pt x="203" y="6"/>
                  <a:pt x="202" y="11"/>
                </a:cubicBezTo>
                <a:cubicBezTo>
                  <a:pt x="202" y="11"/>
                  <a:pt x="202" y="11"/>
                  <a:pt x="202" y="11"/>
                </a:cubicBezTo>
                <a:cubicBezTo>
                  <a:pt x="202" y="13"/>
                  <a:pt x="202" y="14"/>
                  <a:pt x="202" y="14"/>
                </a:cubicBezTo>
                <a:cubicBezTo>
                  <a:pt x="202" y="14"/>
                  <a:pt x="202" y="14"/>
                  <a:pt x="202" y="14"/>
                </a:cubicBezTo>
                <a:cubicBezTo>
                  <a:pt x="202" y="14"/>
                  <a:pt x="202" y="14"/>
                  <a:pt x="202" y="14"/>
                </a:cubicBezTo>
                <a:cubicBezTo>
                  <a:pt x="202" y="21"/>
                  <a:pt x="197" y="24"/>
                  <a:pt x="193" y="24"/>
                </a:cubicBezTo>
                <a:cubicBezTo>
                  <a:pt x="190" y="24"/>
                  <a:pt x="187" y="22"/>
                  <a:pt x="185" y="19"/>
                </a:cubicBezTo>
                <a:cubicBezTo>
                  <a:pt x="185" y="18"/>
                  <a:pt x="185" y="18"/>
                  <a:pt x="185" y="17"/>
                </a:cubicBezTo>
                <a:cubicBezTo>
                  <a:pt x="185" y="14"/>
                  <a:pt x="187" y="10"/>
                  <a:pt x="191" y="10"/>
                </a:cubicBezTo>
                <a:cubicBezTo>
                  <a:pt x="191" y="10"/>
                  <a:pt x="191" y="10"/>
                  <a:pt x="191" y="10"/>
                </a:cubicBezTo>
                <a:cubicBezTo>
                  <a:pt x="191" y="10"/>
                  <a:pt x="191" y="10"/>
                  <a:pt x="191" y="10"/>
                </a:cubicBezTo>
                <a:cubicBezTo>
                  <a:pt x="190" y="11"/>
                  <a:pt x="187" y="14"/>
                  <a:pt x="187" y="17"/>
                </a:cubicBezTo>
                <a:cubicBezTo>
                  <a:pt x="187" y="18"/>
                  <a:pt x="188" y="20"/>
                  <a:pt x="191" y="21"/>
                </a:cubicBezTo>
                <a:cubicBezTo>
                  <a:pt x="192" y="21"/>
                  <a:pt x="193" y="22"/>
                  <a:pt x="194" y="22"/>
                </a:cubicBezTo>
                <a:cubicBezTo>
                  <a:pt x="196" y="22"/>
                  <a:pt x="197" y="20"/>
                  <a:pt x="198" y="19"/>
                </a:cubicBezTo>
                <a:cubicBezTo>
                  <a:pt x="199" y="17"/>
                  <a:pt x="200" y="14"/>
                  <a:pt x="200" y="12"/>
                </a:cubicBezTo>
                <a:cubicBezTo>
                  <a:pt x="200" y="9"/>
                  <a:pt x="199" y="6"/>
                  <a:pt x="198" y="4"/>
                </a:cubicBezTo>
                <a:cubicBezTo>
                  <a:pt x="196" y="2"/>
                  <a:pt x="192" y="0"/>
                  <a:pt x="187" y="0"/>
                </a:cubicBezTo>
                <a:cubicBezTo>
                  <a:pt x="187" y="0"/>
                  <a:pt x="187" y="0"/>
                  <a:pt x="187" y="0"/>
                </a:cubicBezTo>
                <a:cubicBezTo>
                  <a:pt x="185" y="0"/>
                  <a:pt x="182" y="2"/>
                  <a:pt x="180" y="3"/>
                </a:cubicBezTo>
                <a:cubicBezTo>
                  <a:pt x="180" y="4"/>
                  <a:pt x="180" y="4"/>
                  <a:pt x="180" y="4"/>
                </a:cubicBezTo>
                <a:cubicBezTo>
                  <a:pt x="179" y="4"/>
                  <a:pt x="179" y="4"/>
                  <a:pt x="179" y="4"/>
                </a:cubicBezTo>
                <a:cubicBezTo>
                  <a:pt x="178" y="4"/>
                  <a:pt x="176" y="3"/>
                  <a:pt x="174" y="3"/>
                </a:cubicBezTo>
                <a:cubicBezTo>
                  <a:pt x="172" y="3"/>
                  <a:pt x="170" y="4"/>
                  <a:pt x="167" y="6"/>
                </a:cubicBezTo>
                <a:cubicBezTo>
                  <a:pt x="165" y="9"/>
                  <a:pt x="164" y="12"/>
                  <a:pt x="163" y="16"/>
                </a:cubicBezTo>
                <a:cubicBezTo>
                  <a:pt x="163" y="16"/>
                  <a:pt x="163" y="16"/>
                  <a:pt x="163" y="16"/>
                </a:cubicBezTo>
                <a:cubicBezTo>
                  <a:pt x="163" y="16"/>
                  <a:pt x="163" y="16"/>
                  <a:pt x="163" y="16"/>
                </a:cubicBezTo>
                <a:cubicBezTo>
                  <a:pt x="161" y="15"/>
                  <a:pt x="160" y="15"/>
                  <a:pt x="159" y="15"/>
                </a:cubicBezTo>
                <a:cubicBezTo>
                  <a:pt x="154" y="15"/>
                  <a:pt x="152" y="17"/>
                  <a:pt x="150" y="19"/>
                </a:cubicBezTo>
                <a:cubicBezTo>
                  <a:pt x="149" y="21"/>
                  <a:pt x="147" y="24"/>
                  <a:pt x="144" y="26"/>
                </a:cubicBezTo>
                <a:cubicBezTo>
                  <a:pt x="142" y="29"/>
                  <a:pt x="140" y="30"/>
                  <a:pt x="136" y="32"/>
                </a:cubicBezTo>
                <a:cubicBezTo>
                  <a:pt x="132" y="34"/>
                  <a:pt x="129" y="39"/>
                  <a:pt x="129" y="44"/>
                </a:cubicBezTo>
                <a:cubicBezTo>
                  <a:pt x="129" y="48"/>
                  <a:pt x="130" y="51"/>
                  <a:pt x="134" y="54"/>
                </a:cubicBezTo>
                <a:cubicBezTo>
                  <a:pt x="138" y="58"/>
                  <a:pt x="142" y="59"/>
                  <a:pt x="145" y="59"/>
                </a:cubicBezTo>
                <a:cubicBezTo>
                  <a:pt x="148" y="59"/>
                  <a:pt x="150" y="58"/>
                  <a:pt x="152" y="57"/>
                </a:cubicBezTo>
                <a:cubicBezTo>
                  <a:pt x="153" y="56"/>
                  <a:pt x="154" y="54"/>
                  <a:pt x="154" y="52"/>
                </a:cubicBezTo>
                <a:cubicBezTo>
                  <a:pt x="154" y="50"/>
                  <a:pt x="153" y="48"/>
                  <a:pt x="151" y="46"/>
                </a:cubicBezTo>
                <a:cubicBezTo>
                  <a:pt x="150" y="46"/>
                  <a:pt x="150" y="46"/>
                  <a:pt x="149" y="46"/>
                </a:cubicBezTo>
                <a:cubicBezTo>
                  <a:pt x="148" y="46"/>
                  <a:pt x="146" y="47"/>
                  <a:pt x="146" y="49"/>
                </a:cubicBezTo>
                <a:cubicBezTo>
                  <a:pt x="146" y="49"/>
                  <a:pt x="146" y="49"/>
                  <a:pt x="146" y="49"/>
                </a:cubicBezTo>
                <a:cubicBezTo>
                  <a:pt x="146" y="49"/>
                  <a:pt x="146" y="49"/>
                  <a:pt x="146" y="49"/>
                </a:cubicBezTo>
                <a:cubicBezTo>
                  <a:pt x="146" y="49"/>
                  <a:pt x="146" y="49"/>
                  <a:pt x="146" y="49"/>
                </a:cubicBezTo>
                <a:cubicBezTo>
                  <a:pt x="146" y="50"/>
                  <a:pt x="146" y="50"/>
                  <a:pt x="146" y="50"/>
                </a:cubicBezTo>
                <a:cubicBezTo>
                  <a:pt x="146" y="52"/>
                  <a:pt x="146" y="53"/>
                  <a:pt x="144" y="53"/>
                </a:cubicBezTo>
                <a:cubicBezTo>
                  <a:pt x="144" y="53"/>
                  <a:pt x="144" y="53"/>
                  <a:pt x="144" y="53"/>
                </a:cubicBezTo>
                <a:cubicBezTo>
                  <a:pt x="144" y="53"/>
                  <a:pt x="144" y="53"/>
                  <a:pt x="144" y="53"/>
                </a:cubicBezTo>
                <a:cubicBezTo>
                  <a:pt x="144" y="52"/>
                  <a:pt x="144" y="51"/>
                  <a:pt x="144" y="50"/>
                </a:cubicBezTo>
                <a:cubicBezTo>
                  <a:pt x="144" y="49"/>
                  <a:pt x="144" y="47"/>
                  <a:pt x="145" y="46"/>
                </a:cubicBezTo>
                <a:cubicBezTo>
                  <a:pt x="146" y="45"/>
                  <a:pt x="147" y="44"/>
                  <a:pt x="149" y="44"/>
                </a:cubicBezTo>
                <a:cubicBezTo>
                  <a:pt x="150" y="44"/>
                  <a:pt x="151" y="44"/>
                  <a:pt x="152" y="45"/>
                </a:cubicBezTo>
                <a:cubicBezTo>
                  <a:pt x="155" y="46"/>
                  <a:pt x="157" y="49"/>
                  <a:pt x="157" y="52"/>
                </a:cubicBezTo>
                <a:cubicBezTo>
                  <a:pt x="157" y="55"/>
                  <a:pt x="155" y="58"/>
                  <a:pt x="151" y="60"/>
                </a:cubicBezTo>
                <a:cubicBezTo>
                  <a:pt x="150" y="61"/>
                  <a:pt x="147" y="62"/>
                  <a:pt x="144" y="62"/>
                </a:cubicBezTo>
                <a:cubicBezTo>
                  <a:pt x="141" y="62"/>
                  <a:pt x="138" y="61"/>
                  <a:pt x="135" y="60"/>
                </a:cubicBezTo>
                <a:cubicBezTo>
                  <a:pt x="135" y="60"/>
                  <a:pt x="135" y="60"/>
                  <a:pt x="135" y="60"/>
                </a:cubicBezTo>
                <a:close/>
              </a:path>
            </a:pathLst>
          </a:custGeom>
          <a:solidFill>
            <a:srgbClr val="BBE4F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05" name="PA_任意多边形 237"/>
          <p:cNvSpPr>
            <a:spLocks/>
          </p:cNvSpPr>
          <p:nvPr>
            <p:custDataLst>
              <p:tags r:id="rId16"/>
            </p:custDataLst>
          </p:nvPr>
        </p:nvSpPr>
        <p:spPr bwMode="auto">
          <a:xfrm>
            <a:off x="9174163" y="4030576"/>
            <a:ext cx="103188" cy="61913"/>
          </a:xfrm>
          <a:custGeom>
            <a:avLst/>
            <a:gdLst>
              <a:gd name="T0" fmla="*/ 23 w 43"/>
              <a:gd name="T1" fmla="*/ 3 h 26"/>
              <a:gd name="T2" fmla="*/ 27 w 43"/>
              <a:gd name="T3" fmla="*/ 17 h 26"/>
              <a:gd name="T4" fmla="*/ 43 w 43"/>
              <a:gd name="T5" fmla="*/ 25 h 26"/>
              <a:gd name="T6" fmla="*/ 20 w 43"/>
              <a:gd name="T7" fmla="*/ 24 h 26"/>
              <a:gd name="T8" fmla="*/ 2 w 43"/>
              <a:gd name="T9" fmla="*/ 8 h 26"/>
              <a:gd name="T10" fmla="*/ 7 w 43"/>
              <a:gd name="T11" fmla="*/ 4 h 26"/>
              <a:gd name="T12" fmla="*/ 16 w 43"/>
              <a:gd name="T13" fmla="*/ 2 h 26"/>
              <a:gd name="T14" fmla="*/ 23 w 43"/>
              <a:gd name="T15" fmla="*/ 3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43" h="26">
                <a:moveTo>
                  <a:pt x="23" y="3"/>
                </a:moveTo>
                <a:cubicBezTo>
                  <a:pt x="26" y="7"/>
                  <a:pt x="23" y="13"/>
                  <a:pt x="27" y="17"/>
                </a:cubicBezTo>
                <a:cubicBezTo>
                  <a:pt x="31" y="21"/>
                  <a:pt x="38" y="24"/>
                  <a:pt x="43" y="25"/>
                </a:cubicBezTo>
                <a:cubicBezTo>
                  <a:pt x="38" y="26"/>
                  <a:pt x="26" y="25"/>
                  <a:pt x="20" y="24"/>
                </a:cubicBezTo>
                <a:cubicBezTo>
                  <a:pt x="9" y="21"/>
                  <a:pt x="0" y="13"/>
                  <a:pt x="2" y="8"/>
                </a:cubicBezTo>
                <a:cubicBezTo>
                  <a:pt x="3" y="5"/>
                  <a:pt x="4" y="4"/>
                  <a:pt x="7" y="4"/>
                </a:cubicBezTo>
                <a:cubicBezTo>
                  <a:pt x="9" y="1"/>
                  <a:pt x="14" y="1"/>
                  <a:pt x="16" y="2"/>
                </a:cubicBezTo>
                <a:cubicBezTo>
                  <a:pt x="19" y="0"/>
                  <a:pt x="22" y="1"/>
                  <a:pt x="23" y="3"/>
                </a:cubicBezTo>
                <a:close/>
              </a:path>
            </a:pathLst>
          </a:custGeom>
          <a:solidFill>
            <a:srgbClr val="BBE4F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06" name="PA_任意多边形 238"/>
          <p:cNvSpPr>
            <a:spLocks/>
          </p:cNvSpPr>
          <p:nvPr>
            <p:custDataLst>
              <p:tags r:id="rId17"/>
            </p:custDataLst>
          </p:nvPr>
        </p:nvSpPr>
        <p:spPr bwMode="auto">
          <a:xfrm>
            <a:off x="9177338" y="4033751"/>
            <a:ext cx="100013" cy="58738"/>
          </a:xfrm>
          <a:custGeom>
            <a:avLst/>
            <a:gdLst>
              <a:gd name="T0" fmla="*/ 22 w 42"/>
              <a:gd name="T1" fmla="*/ 2 h 25"/>
              <a:gd name="T2" fmla="*/ 22 w 42"/>
              <a:gd name="T3" fmla="*/ 2 h 25"/>
              <a:gd name="T4" fmla="*/ 26 w 42"/>
              <a:gd name="T5" fmla="*/ 16 h 25"/>
              <a:gd name="T6" fmla="*/ 42 w 42"/>
              <a:gd name="T7" fmla="*/ 24 h 25"/>
              <a:gd name="T8" fmla="*/ 42 w 42"/>
              <a:gd name="T9" fmla="*/ 24 h 25"/>
              <a:gd name="T10" fmla="*/ 42 w 42"/>
              <a:gd name="T11" fmla="*/ 24 h 25"/>
              <a:gd name="T12" fmla="*/ 36 w 42"/>
              <a:gd name="T13" fmla="*/ 25 h 25"/>
              <a:gd name="T14" fmla="*/ 19 w 42"/>
              <a:gd name="T15" fmla="*/ 23 h 25"/>
              <a:gd name="T16" fmla="*/ 1 w 42"/>
              <a:gd name="T17" fmla="*/ 8 h 25"/>
              <a:gd name="T18" fmla="*/ 1 w 42"/>
              <a:gd name="T19" fmla="*/ 7 h 25"/>
              <a:gd name="T20" fmla="*/ 5 w 42"/>
              <a:gd name="T21" fmla="*/ 3 h 25"/>
              <a:gd name="T22" fmla="*/ 6 w 42"/>
              <a:gd name="T23" fmla="*/ 3 h 25"/>
              <a:gd name="T24" fmla="*/ 6 w 42"/>
              <a:gd name="T25" fmla="*/ 3 h 25"/>
              <a:gd name="T26" fmla="*/ 6 w 42"/>
              <a:gd name="T27" fmla="*/ 3 h 25"/>
              <a:gd name="T28" fmla="*/ 11 w 42"/>
              <a:gd name="T29" fmla="*/ 0 h 25"/>
              <a:gd name="T30" fmla="*/ 15 w 42"/>
              <a:gd name="T31" fmla="*/ 2 h 25"/>
              <a:gd name="T32" fmla="*/ 15 w 42"/>
              <a:gd name="T33" fmla="*/ 2 h 25"/>
              <a:gd name="T34" fmla="*/ 15 w 42"/>
              <a:gd name="T35" fmla="*/ 2 h 25"/>
              <a:gd name="T36" fmla="*/ 18 w 42"/>
              <a:gd name="T37" fmla="*/ 0 h 25"/>
              <a:gd name="T38" fmla="*/ 22 w 42"/>
              <a:gd name="T39" fmla="*/ 2 h 25"/>
              <a:gd name="T40" fmla="*/ 22 w 42"/>
              <a:gd name="T41" fmla="*/ 2 h 25"/>
              <a:gd name="T42" fmla="*/ 22 w 42"/>
              <a:gd name="T43" fmla="*/ 2 h 25"/>
              <a:gd name="T44" fmla="*/ 18 w 42"/>
              <a:gd name="T45" fmla="*/ 0 h 25"/>
              <a:gd name="T46" fmla="*/ 15 w 42"/>
              <a:gd name="T47" fmla="*/ 1 h 25"/>
              <a:gd name="T48" fmla="*/ 15 w 42"/>
              <a:gd name="T49" fmla="*/ 1 h 25"/>
              <a:gd name="T50" fmla="*/ 15 w 42"/>
              <a:gd name="T51" fmla="*/ 1 h 25"/>
              <a:gd name="T52" fmla="*/ 11 w 42"/>
              <a:gd name="T53" fmla="*/ 0 h 25"/>
              <a:gd name="T54" fmla="*/ 6 w 42"/>
              <a:gd name="T55" fmla="*/ 3 h 25"/>
              <a:gd name="T56" fmla="*/ 6 w 42"/>
              <a:gd name="T57" fmla="*/ 3 h 25"/>
              <a:gd name="T58" fmla="*/ 6 w 42"/>
              <a:gd name="T59" fmla="*/ 3 h 25"/>
              <a:gd name="T60" fmla="*/ 5 w 42"/>
              <a:gd name="T61" fmla="*/ 3 h 25"/>
              <a:gd name="T62" fmla="*/ 1 w 42"/>
              <a:gd name="T63" fmla="*/ 7 h 25"/>
              <a:gd name="T64" fmla="*/ 0 w 42"/>
              <a:gd name="T65" fmla="*/ 8 h 25"/>
              <a:gd name="T66" fmla="*/ 19 w 42"/>
              <a:gd name="T67" fmla="*/ 23 h 25"/>
              <a:gd name="T68" fmla="*/ 36 w 42"/>
              <a:gd name="T69" fmla="*/ 25 h 25"/>
              <a:gd name="T70" fmla="*/ 42 w 42"/>
              <a:gd name="T71" fmla="*/ 24 h 25"/>
              <a:gd name="T72" fmla="*/ 42 w 42"/>
              <a:gd name="T73" fmla="*/ 24 h 25"/>
              <a:gd name="T74" fmla="*/ 26 w 42"/>
              <a:gd name="T75" fmla="*/ 16 h 25"/>
              <a:gd name="T76" fmla="*/ 22 w 42"/>
              <a:gd name="T77" fmla="*/ 2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42" h="25">
                <a:moveTo>
                  <a:pt x="22" y="2"/>
                </a:moveTo>
                <a:cubicBezTo>
                  <a:pt x="22" y="2"/>
                  <a:pt x="22" y="2"/>
                  <a:pt x="22" y="2"/>
                </a:cubicBezTo>
                <a:cubicBezTo>
                  <a:pt x="24" y="6"/>
                  <a:pt x="22" y="12"/>
                  <a:pt x="26" y="16"/>
                </a:cubicBezTo>
                <a:cubicBezTo>
                  <a:pt x="30" y="20"/>
                  <a:pt x="37" y="23"/>
                  <a:pt x="42" y="24"/>
                </a:cubicBezTo>
                <a:cubicBezTo>
                  <a:pt x="42" y="24"/>
                  <a:pt x="42" y="24"/>
                  <a:pt x="42" y="24"/>
                </a:cubicBezTo>
                <a:cubicBezTo>
                  <a:pt x="42" y="24"/>
                  <a:pt x="42" y="24"/>
                  <a:pt x="42" y="24"/>
                </a:cubicBezTo>
                <a:cubicBezTo>
                  <a:pt x="41" y="25"/>
                  <a:pt x="39" y="25"/>
                  <a:pt x="36" y="25"/>
                </a:cubicBezTo>
                <a:cubicBezTo>
                  <a:pt x="30" y="25"/>
                  <a:pt x="23" y="24"/>
                  <a:pt x="19" y="23"/>
                </a:cubicBezTo>
                <a:cubicBezTo>
                  <a:pt x="9" y="20"/>
                  <a:pt x="1" y="13"/>
                  <a:pt x="1" y="8"/>
                </a:cubicBezTo>
                <a:cubicBezTo>
                  <a:pt x="1" y="7"/>
                  <a:pt x="1" y="7"/>
                  <a:pt x="1" y="7"/>
                </a:cubicBezTo>
                <a:cubicBezTo>
                  <a:pt x="1" y="4"/>
                  <a:pt x="3" y="3"/>
                  <a:pt x="5" y="3"/>
                </a:cubicBezTo>
                <a:cubicBezTo>
                  <a:pt x="6" y="3"/>
                  <a:pt x="6" y="3"/>
                  <a:pt x="6" y="3"/>
                </a:cubicBezTo>
                <a:cubicBezTo>
                  <a:pt x="6" y="3"/>
                  <a:pt x="6" y="3"/>
                  <a:pt x="6" y="3"/>
                </a:cubicBezTo>
                <a:cubicBezTo>
                  <a:pt x="6" y="3"/>
                  <a:pt x="6" y="3"/>
                  <a:pt x="6" y="3"/>
                </a:cubicBezTo>
                <a:cubicBezTo>
                  <a:pt x="7" y="1"/>
                  <a:pt x="9" y="0"/>
                  <a:pt x="11" y="0"/>
                </a:cubicBezTo>
                <a:cubicBezTo>
                  <a:pt x="13" y="0"/>
                  <a:pt x="14" y="1"/>
                  <a:pt x="15" y="2"/>
                </a:cubicBezTo>
                <a:cubicBezTo>
                  <a:pt x="15" y="2"/>
                  <a:pt x="15" y="2"/>
                  <a:pt x="15" y="2"/>
                </a:cubicBezTo>
                <a:cubicBezTo>
                  <a:pt x="15" y="2"/>
                  <a:pt x="15" y="2"/>
                  <a:pt x="15" y="2"/>
                </a:cubicBezTo>
                <a:cubicBezTo>
                  <a:pt x="16" y="1"/>
                  <a:pt x="17" y="0"/>
                  <a:pt x="18" y="0"/>
                </a:cubicBezTo>
                <a:cubicBezTo>
                  <a:pt x="20" y="0"/>
                  <a:pt x="22" y="1"/>
                  <a:pt x="22" y="2"/>
                </a:cubicBezTo>
                <a:cubicBezTo>
                  <a:pt x="22" y="2"/>
                  <a:pt x="22" y="2"/>
                  <a:pt x="22" y="2"/>
                </a:cubicBezTo>
                <a:cubicBezTo>
                  <a:pt x="22" y="2"/>
                  <a:pt x="22" y="2"/>
                  <a:pt x="22" y="2"/>
                </a:cubicBezTo>
                <a:cubicBezTo>
                  <a:pt x="22" y="1"/>
                  <a:pt x="20" y="0"/>
                  <a:pt x="18" y="0"/>
                </a:cubicBezTo>
                <a:cubicBezTo>
                  <a:pt x="17" y="0"/>
                  <a:pt x="16" y="0"/>
                  <a:pt x="15" y="1"/>
                </a:cubicBezTo>
                <a:cubicBezTo>
                  <a:pt x="15" y="1"/>
                  <a:pt x="15" y="1"/>
                  <a:pt x="15" y="1"/>
                </a:cubicBezTo>
                <a:cubicBezTo>
                  <a:pt x="15" y="1"/>
                  <a:pt x="15" y="1"/>
                  <a:pt x="15" y="1"/>
                </a:cubicBezTo>
                <a:cubicBezTo>
                  <a:pt x="14" y="1"/>
                  <a:pt x="13" y="0"/>
                  <a:pt x="11" y="0"/>
                </a:cubicBezTo>
                <a:cubicBezTo>
                  <a:pt x="9" y="0"/>
                  <a:pt x="7" y="1"/>
                  <a:pt x="6" y="3"/>
                </a:cubicBezTo>
                <a:cubicBezTo>
                  <a:pt x="6" y="3"/>
                  <a:pt x="6" y="3"/>
                  <a:pt x="6" y="3"/>
                </a:cubicBezTo>
                <a:cubicBezTo>
                  <a:pt x="6" y="3"/>
                  <a:pt x="6" y="3"/>
                  <a:pt x="6" y="3"/>
                </a:cubicBezTo>
                <a:cubicBezTo>
                  <a:pt x="5" y="3"/>
                  <a:pt x="5" y="3"/>
                  <a:pt x="5" y="3"/>
                </a:cubicBezTo>
                <a:cubicBezTo>
                  <a:pt x="3" y="3"/>
                  <a:pt x="1" y="4"/>
                  <a:pt x="1" y="7"/>
                </a:cubicBezTo>
                <a:cubicBezTo>
                  <a:pt x="0" y="8"/>
                  <a:pt x="0" y="8"/>
                  <a:pt x="0" y="8"/>
                </a:cubicBezTo>
                <a:cubicBezTo>
                  <a:pt x="0" y="13"/>
                  <a:pt x="9" y="20"/>
                  <a:pt x="19" y="23"/>
                </a:cubicBezTo>
                <a:cubicBezTo>
                  <a:pt x="23" y="24"/>
                  <a:pt x="30" y="25"/>
                  <a:pt x="36" y="25"/>
                </a:cubicBezTo>
                <a:cubicBezTo>
                  <a:pt x="39" y="25"/>
                  <a:pt x="41" y="25"/>
                  <a:pt x="42" y="24"/>
                </a:cubicBezTo>
                <a:cubicBezTo>
                  <a:pt x="42" y="24"/>
                  <a:pt x="42" y="24"/>
                  <a:pt x="42" y="24"/>
                </a:cubicBezTo>
                <a:cubicBezTo>
                  <a:pt x="37" y="23"/>
                  <a:pt x="30" y="20"/>
                  <a:pt x="26" y="16"/>
                </a:cubicBezTo>
                <a:cubicBezTo>
                  <a:pt x="22" y="12"/>
                  <a:pt x="25" y="6"/>
                  <a:pt x="22" y="2"/>
                </a:cubicBezTo>
                <a:close/>
              </a:path>
            </a:pathLst>
          </a:custGeom>
          <a:solidFill>
            <a:srgbClr val="BBE4F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07" name="PA_任意多边形 239"/>
          <p:cNvSpPr>
            <a:spLocks/>
          </p:cNvSpPr>
          <p:nvPr>
            <p:custDataLst>
              <p:tags r:id="rId18"/>
            </p:custDataLst>
          </p:nvPr>
        </p:nvSpPr>
        <p:spPr bwMode="auto">
          <a:xfrm>
            <a:off x="9632950" y="4008351"/>
            <a:ext cx="30163" cy="60325"/>
          </a:xfrm>
          <a:custGeom>
            <a:avLst/>
            <a:gdLst>
              <a:gd name="T0" fmla="*/ 13 w 13"/>
              <a:gd name="T1" fmla="*/ 0 h 25"/>
              <a:gd name="T2" fmla="*/ 13 w 13"/>
              <a:gd name="T3" fmla="*/ 4 h 25"/>
              <a:gd name="T4" fmla="*/ 1 w 13"/>
              <a:gd name="T5" fmla="*/ 25 h 25"/>
              <a:gd name="T6" fmla="*/ 13 w 13"/>
              <a:gd name="T7" fmla="*/ 0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3" h="25">
                <a:moveTo>
                  <a:pt x="13" y="0"/>
                </a:moveTo>
                <a:cubicBezTo>
                  <a:pt x="12" y="1"/>
                  <a:pt x="12" y="3"/>
                  <a:pt x="13" y="4"/>
                </a:cubicBezTo>
                <a:cubicBezTo>
                  <a:pt x="7" y="6"/>
                  <a:pt x="3" y="15"/>
                  <a:pt x="1" y="25"/>
                </a:cubicBezTo>
                <a:cubicBezTo>
                  <a:pt x="0" y="9"/>
                  <a:pt x="7" y="3"/>
                  <a:pt x="13" y="0"/>
                </a:cubicBezTo>
                <a:close/>
              </a:path>
            </a:pathLst>
          </a:custGeom>
          <a:solidFill>
            <a:srgbClr val="BBE4F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08" name="PA_任意多边形 240"/>
          <p:cNvSpPr>
            <a:spLocks/>
          </p:cNvSpPr>
          <p:nvPr>
            <p:custDataLst>
              <p:tags r:id="rId19"/>
            </p:custDataLst>
          </p:nvPr>
        </p:nvSpPr>
        <p:spPr bwMode="auto">
          <a:xfrm>
            <a:off x="9634538" y="4008351"/>
            <a:ext cx="28575" cy="60325"/>
          </a:xfrm>
          <a:custGeom>
            <a:avLst/>
            <a:gdLst>
              <a:gd name="T0" fmla="*/ 12 w 12"/>
              <a:gd name="T1" fmla="*/ 0 h 25"/>
              <a:gd name="T2" fmla="*/ 12 w 12"/>
              <a:gd name="T3" fmla="*/ 0 h 25"/>
              <a:gd name="T4" fmla="*/ 11 w 12"/>
              <a:gd name="T5" fmla="*/ 3 h 25"/>
              <a:gd name="T6" fmla="*/ 12 w 12"/>
              <a:gd name="T7" fmla="*/ 5 h 25"/>
              <a:gd name="T8" fmla="*/ 12 w 12"/>
              <a:gd name="T9" fmla="*/ 4 h 25"/>
              <a:gd name="T10" fmla="*/ 12 w 12"/>
              <a:gd name="T11" fmla="*/ 4 h 25"/>
              <a:gd name="T12" fmla="*/ 0 w 12"/>
              <a:gd name="T13" fmla="*/ 25 h 25"/>
              <a:gd name="T14" fmla="*/ 0 w 12"/>
              <a:gd name="T15" fmla="*/ 25 h 25"/>
              <a:gd name="T16" fmla="*/ 0 w 12"/>
              <a:gd name="T17" fmla="*/ 25 h 25"/>
              <a:gd name="T18" fmla="*/ 0 w 12"/>
              <a:gd name="T19" fmla="*/ 21 h 25"/>
              <a:gd name="T20" fmla="*/ 12 w 12"/>
              <a:gd name="T21" fmla="*/ 0 h 25"/>
              <a:gd name="T22" fmla="*/ 12 w 12"/>
              <a:gd name="T23" fmla="*/ 0 h 25"/>
              <a:gd name="T24" fmla="*/ 12 w 12"/>
              <a:gd name="T25" fmla="*/ 0 h 25"/>
              <a:gd name="T26" fmla="*/ 12 w 12"/>
              <a:gd name="T27" fmla="*/ 0 h 25"/>
              <a:gd name="T28" fmla="*/ 12 w 12"/>
              <a:gd name="T29" fmla="*/ 0 h 25"/>
              <a:gd name="T30" fmla="*/ 0 w 12"/>
              <a:gd name="T31" fmla="*/ 21 h 25"/>
              <a:gd name="T32" fmla="*/ 0 w 12"/>
              <a:gd name="T33" fmla="*/ 25 h 25"/>
              <a:gd name="T34" fmla="*/ 0 w 12"/>
              <a:gd name="T35" fmla="*/ 25 h 25"/>
              <a:gd name="T36" fmla="*/ 12 w 12"/>
              <a:gd name="T37" fmla="*/ 5 h 25"/>
              <a:gd name="T38" fmla="*/ 12 w 12"/>
              <a:gd name="T39" fmla="*/ 5 h 25"/>
              <a:gd name="T40" fmla="*/ 12 w 12"/>
              <a:gd name="T41" fmla="*/ 4 h 25"/>
              <a:gd name="T42" fmla="*/ 12 w 12"/>
              <a:gd name="T43" fmla="*/ 3 h 25"/>
              <a:gd name="T44" fmla="*/ 12 w 12"/>
              <a:gd name="T45" fmla="*/ 0 h 25"/>
              <a:gd name="T46" fmla="*/ 12 w 12"/>
              <a:gd name="T47" fmla="*/ 0 h 25"/>
              <a:gd name="T48" fmla="*/ 12 w 12"/>
              <a:gd name="T49" fmla="*/ 0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2" h="25">
                <a:moveTo>
                  <a:pt x="12" y="0"/>
                </a:moveTo>
                <a:cubicBezTo>
                  <a:pt x="12" y="0"/>
                  <a:pt x="12" y="0"/>
                  <a:pt x="12" y="0"/>
                </a:cubicBezTo>
                <a:cubicBezTo>
                  <a:pt x="12" y="1"/>
                  <a:pt x="11" y="2"/>
                  <a:pt x="11" y="3"/>
                </a:cubicBezTo>
                <a:cubicBezTo>
                  <a:pt x="11" y="3"/>
                  <a:pt x="12" y="4"/>
                  <a:pt x="12" y="5"/>
                </a:cubicBezTo>
                <a:cubicBezTo>
                  <a:pt x="12" y="4"/>
                  <a:pt x="12" y="4"/>
                  <a:pt x="12" y="4"/>
                </a:cubicBezTo>
                <a:cubicBezTo>
                  <a:pt x="12" y="4"/>
                  <a:pt x="12" y="4"/>
                  <a:pt x="12" y="4"/>
                </a:cubicBezTo>
                <a:cubicBezTo>
                  <a:pt x="6" y="6"/>
                  <a:pt x="2" y="15"/>
                  <a:pt x="0" y="25"/>
                </a:cubicBezTo>
                <a:cubicBezTo>
                  <a:pt x="0" y="25"/>
                  <a:pt x="0" y="25"/>
                  <a:pt x="0" y="25"/>
                </a:cubicBezTo>
                <a:cubicBezTo>
                  <a:pt x="0" y="25"/>
                  <a:pt x="0" y="25"/>
                  <a:pt x="0" y="25"/>
                </a:cubicBezTo>
                <a:cubicBezTo>
                  <a:pt x="0" y="24"/>
                  <a:pt x="0" y="23"/>
                  <a:pt x="0" y="21"/>
                </a:cubicBezTo>
                <a:cubicBezTo>
                  <a:pt x="0" y="8"/>
                  <a:pt x="7" y="2"/>
                  <a:pt x="12" y="0"/>
                </a:cubicBezTo>
                <a:cubicBezTo>
                  <a:pt x="12" y="0"/>
                  <a:pt x="12" y="0"/>
                  <a:pt x="12" y="0"/>
                </a:cubicBezTo>
                <a:cubicBezTo>
                  <a:pt x="12" y="0"/>
                  <a:pt x="12" y="0"/>
                  <a:pt x="12" y="0"/>
                </a:cubicBezTo>
                <a:cubicBezTo>
                  <a:pt x="12" y="0"/>
                  <a:pt x="12" y="0"/>
                  <a:pt x="12" y="0"/>
                </a:cubicBezTo>
                <a:cubicBezTo>
                  <a:pt x="12" y="0"/>
                  <a:pt x="12" y="0"/>
                  <a:pt x="12" y="0"/>
                </a:cubicBezTo>
                <a:cubicBezTo>
                  <a:pt x="6" y="2"/>
                  <a:pt x="0" y="8"/>
                  <a:pt x="0" y="21"/>
                </a:cubicBezTo>
                <a:cubicBezTo>
                  <a:pt x="0" y="23"/>
                  <a:pt x="0" y="24"/>
                  <a:pt x="0" y="25"/>
                </a:cubicBezTo>
                <a:cubicBezTo>
                  <a:pt x="0" y="25"/>
                  <a:pt x="0" y="25"/>
                  <a:pt x="0" y="25"/>
                </a:cubicBezTo>
                <a:cubicBezTo>
                  <a:pt x="2" y="15"/>
                  <a:pt x="6" y="6"/>
                  <a:pt x="12" y="5"/>
                </a:cubicBezTo>
                <a:cubicBezTo>
                  <a:pt x="12" y="5"/>
                  <a:pt x="12" y="5"/>
                  <a:pt x="12" y="5"/>
                </a:cubicBezTo>
                <a:cubicBezTo>
                  <a:pt x="12" y="4"/>
                  <a:pt x="12" y="4"/>
                  <a:pt x="12" y="4"/>
                </a:cubicBezTo>
                <a:cubicBezTo>
                  <a:pt x="12" y="4"/>
                  <a:pt x="12" y="3"/>
                  <a:pt x="12" y="3"/>
                </a:cubicBezTo>
                <a:cubicBezTo>
                  <a:pt x="12" y="2"/>
                  <a:pt x="12" y="1"/>
                  <a:pt x="12" y="0"/>
                </a:cubicBezTo>
                <a:cubicBezTo>
                  <a:pt x="12" y="0"/>
                  <a:pt x="12" y="0"/>
                  <a:pt x="12" y="0"/>
                </a:cubicBezTo>
                <a:cubicBezTo>
                  <a:pt x="12" y="0"/>
                  <a:pt x="12" y="0"/>
                  <a:pt x="12" y="0"/>
                </a:cubicBezTo>
                <a:close/>
              </a:path>
            </a:pathLst>
          </a:custGeom>
          <a:solidFill>
            <a:srgbClr val="BBE4F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09" name="PA_任意多边形 241"/>
          <p:cNvSpPr>
            <a:spLocks/>
          </p:cNvSpPr>
          <p:nvPr>
            <p:custDataLst>
              <p:tags r:id="rId20"/>
            </p:custDataLst>
          </p:nvPr>
        </p:nvSpPr>
        <p:spPr bwMode="auto">
          <a:xfrm>
            <a:off x="9561513" y="3960726"/>
            <a:ext cx="274638" cy="203200"/>
          </a:xfrm>
          <a:custGeom>
            <a:avLst/>
            <a:gdLst>
              <a:gd name="T0" fmla="*/ 38 w 115"/>
              <a:gd name="T1" fmla="*/ 1 h 85"/>
              <a:gd name="T2" fmla="*/ 48 w 115"/>
              <a:gd name="T3" fmla="*/ 5 h 85"/>
              <a:gd name="T4" fmla="*/ 59 w 115"/>
              <a:gd name="T5" fmla="*/ 3 h 85"/>
              <a:gd name="T6" fmla="*/ 69 w 115"/>
              <a:gd name="T7" fmla="*/ 23 h 85"/>
              <a:gd name="T8" fmla="*/ 64 w 115"/>
              <a:gd name="T9" fmla="*/ 28 h 85"/>
              <a:gd name="T10" fmla="*/ 59 w 115"/>
              <a:gd name="T11" fmla="*/ 31 h 85"/>
              <a:gd name="T12" fmla="*/ 48 w 115"/>
              <a:gd name="T13" fmla="*/ 29 h 85"/>
              <a:gd name="T14" fmla="*/ 53 w 115"/>
              <a:gd name="T15" fmla="*/ 20 h 85"/>
              <a:gd name="T16" fmla="*/ 44 w 115"/>
              <a:gd name="T17" fmla="*/ 17 h 85"/>
              <a:gd name="T18" fmla="*/ 32 w 115"/>
              <a:gd name="T19" fmla="*/ 26 h 85"/>
              <a:gd name="T20" fmla="*/ 30 w 115"/>
              <a:gd name="T21" fmla="*/ 47 h 85"/>
              <a:gd name="T22" fmla="*/ 35 w 115"/>
              <a:gd name="T23" fmla="*/ 53 h 85"/>
              <a:gd name="T24" fmla="*/ 43 w 115"/>
              <a:gd name="T25" fmla="*/ 27 h 85"/>
              <a:gd name="T26" fmla="*/ 52 w 115"/>
              <a:gd name="T27" fmla="*/ 33 h 85"/>
              <a:gd name="T28" fmla="*/ 48 w 115"/>
              <a:gd name="T29" fmla="*/ 37 h 85"/>
              <a:gd name="T30" fmla="*/ 62 w 115"/>
              <a:gd name="T31" fmla="*/ 34 h 85"/>
              <a:gd name="T32" fmla="*/ 51 w 115"/>
              <a:gd name="T33" fmla="*/ 62 h 85"/>
              <a:gd name="T34" fmla="*/ 46 w 115"/>
              <a:gd name="T35" fmla="*/ 43 h 85"/>
              <a:gd name="T36" fmla="*/ 53 w 115"/>
              <a:gd name="T37" fmla="*/ 48 h 85"/>
              <a:gd name="T38" fmla="*/ 51 w 115"/>
              <a:gd name="T39" fmla="*/ 41 h 85"/>
              <a:gd name="T40" fmla="*/ 42 w 115"/>
              <a:gd name="T41" fmla="*/ 57 h 85"/>
              <a:gd name="T42" fmla="*/ 74 w 115"/>
              <a:gd name="T43" fmla="*/ 65 h 85"/>
              <a:gd name="T44" fmla="*/ 89 w 115"/>
              <a:gd name="T45" fmla="*/ 76 h 85"/>
              <a:gd name="T46" fmla="*/ 115 w 115"/>
              <a:gd name="T47" fmla="*/ 74 h 85"/>
              <a:gd name="T48" fmla="*/ 76 w 115"/>
              <a:gd name="T49" fmla="*/ 79 h 85"/>
              <a:gd name="T50" fmla="*/ 50 w 115"/>
              <a:gd name="T51" fmla="*/ 72 h 85"/>
              <a:gd name="T52" fmla="*/ 26 w 115"/>
              <a:gd name="T53" fmla="*/ 60 h 85"/>
              <a:gd name="T54" fmla="*/ 19 w 115"/>
              <a:gd name="T55" fmla="*/ 7 h 85"/>
              <a:gd name="T56" fmla="*/ 30 w 115"/>
              <a:gd name="T57" fmla="*/ 6 h 85"/>
              <a:gd name="T58" fmla="*/ 38 w 115"/>
              <a:gd name="T59" fmla="*/ 1 h 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15" h="85">
                <a:moveTo>
                  <a:pt x="38" y="1"/>
                </a:moveTo>
                <a:cubicBezTo>
                  <a:pt x="43" y="0"/>
                  <a:pt x="44" y="4"/>
                  <a:pt x="48" y="5"/>
                </a:cubicBezTo>
                <a:cubicBezTo>
                  <a:pt x="50" y="5"/>
                  <a:pt x="54" y="3"/>
                  <a:pt x="59" y="3"/>
                </a:cubicBezTo>
                <a:cubicBezTo>
                  <a:pt x="65" y="5"/>
                  <a:pt x="72" y="15"/>
                  <a:pt x="69" y="23"/>
                </a:cubicBezTo>
                <a:cubicBezTo>
                  <a:pt x="68" y="24"/>
                  <a:pt x="65" y="28"/>
                  <a:pt x="64" y="28"/>
                </a:cubicBezTo>
                <a:cubicBezTo>
                  <a:pt x="63" y="29"/>
                  <a:pt x="60" y="31"/>
                  <a:pt x="59" y="31"/>
                </a:cubicBezTo>
                <a:cubicBezTo>
                  <a:pt x="55" y="32"/>
                  <a:pt x="50" y="31"/>
                  <a:pt x="48" y="29"/>
                </a:cubicBezTo>
                <a:cubicBezTo>
                  <a:pt x="41" y="25"/>
                  <a:pt x="44" y="15"/>
                  <a:pt x="53" y="20"/>
                </a:cubicBezTo>
                <a:cubicBezTo>
                  <a:pt x="52" y="17"/>
                  <a:pt x="47" y="16"/>
                  <a:pt x="44" y="17"/>
                </a:cubicBezTo>
                <a:cubicBezTo>
                  <a:pt x="39" y="19"/>
                  <a:pt x="34" y="22"/>
                  <a:pt x="32" y="26"/>
                </a:cubicBezTo>
                <a:cubicBezTo>
                  <a:pt x="30" y="32"/>
                  <a:pt x="28" y="40"/>
                  <a:pt x="30" y="47"/>
                </a:cubicBezTo>
                <a:cubicBezTo>
                  <a:pt x="31" y="49"/>
                  <a:pt x="32" y="51"/>
                  <a:pt x="35" y="53"/>
                </a:cubicBezTo>
                <a:cubicBezTo>
                  <a:pt x="30" y="48"/>
                  <a:pt x="37" y="28"/>
                  <a:pt x="43" y="27"/>
                </a:cubicBezTo>
                <a:cubicBezTo>
                  <a:pt x="44" y="30"/>
                  <a:pt x="49" y="33"/>
                  <a:pt x="52" y="33"/>
                </a:cubicBezTo>
                <a:cubicBezTo>
                  <a:pt x="49" y="34"/>
                  <a:pt x="47" y="35"/>
                  <a:pt x="48" y="37"/>
                </a:cubicBezTo>
                <a:cubicBezTo>
                  <a:pt x="51" y="35"/>
                  <a:pt x="58" y="33"/>
                  <a:pt x="62" y="34"/>
                </a:cubicBezTo>
                <a:cubicBezTo>
                  <a:pt x="75" y="38"/>
                  <a:pt x="72" y="65"/>
                  <a:pt x="51" y="62"/>
                </a:cubicBezTo>
                <a:cubicBezTo>
                  <a:pt x="47" y="61"/>
                  <a:pt x="39" y="47"/>
                  <a:pt x="46" y="43"/>
                </a:cubicBezTo>
                <a:cubicBezTo>
                  <a:pt x="49" y="42"/>
                  <a:pt x="52" y="43"/>
                  <a:pt x="53" y="48"/>
                </a:cubicBezTo>
                <a:cubicBezTo>
                  <a:pt x="54" y="46"/>
                  <a:pt x="54" y="41"/>
                  <a:pt x="51" y="41"/>
                </a:cubicBezTo>
                <a:cubicBezTo>
                  <a:pt x="43" y="39"/>
                  <a:pt x="36" y="47"/>
                  <a:pt x="42" y="57"/>
                </a:cubicBezTo>
                <a:cubicBezTo>
                  <a:pt x="54" y="75"/>
                  <a:pt x="60" y="56"/>
                  <a:pt x="74" y="65"/>
                </a:cubicBezTo>
                <a:cubicBezTo>
                  <a:pt x="79" y="68"/>
                  <a:pt x="83" y="73"/>
                  <a:pt x="89" y="76"/>
                </a:cubicBezTo>
                <a:cubicBezTo>
                  <a:pt x="96" y="79"/>
                  <a:pt x="107" y="77"/>
                  <a:pt x="115" y="74"/>
                </a:cubicBezTo>
                <a:cubicBezTo>
                  <a:pt x="105" y="84"/>
                  <a:pt x="83" y="85"/>
                  <a:pt x="76" y="79"/>
                </a:cubicBezTo>
                <a:cubicBezTo>
                  <a:pt x="72" y="74"/>
                  <a:pt x="59" y="73"/>
                  <a:pt x="50" y="72"/>
                </a:cubicBezTo>
                <a:cubicBezTo>
                  <a:pt x="42" y="70"/>
                  <a:pt x="32" y="64"/>
                  <a:pt x="26" y="60"/>
                </a:cubicBezTo>
                <a:cubicBezTo>
                  <a:pt x="13" y="53"/>
                  <a:pt x="0" y="15"/>
                  <a:pt x="19" y="7"/>
                </a:cubicBezTo>
                <a:cubicBezTo>
                  <a:pt x="22" y="5"/>
                  <a:pt x="28" y="7"/>
                  <a:pt x="30" y="6"/>
                </a:cubicBezTo>
                <a:cubicBezTo>
                  <a:pt x="33" y="6"/>
                  <a:pt x="33" y="1"/>
                  <a:pt x="38" y="1"/>
                </a:cubicBezTo>
                <a:close/>
              </a:path>
            </a:pathLst>
          </a:custGeom>
          <a:solidFill>
            <a:srgbClr val="BBE4F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10" name="PA_任意多边形 242"/>
          <p:cNvSpPr>
            <a:spLocks/>
          </p:cNvSpPr>
          <p:nvPr>
            <p:custDataLst>
              <p:tags r:id="rId21"/>
            </p:custDataLst>
          </p:nvPr>
        </p:nvSpPr>
        <p:spPr bwMode="auto">
          <a:xfrm>
            <a:off x="9582150" y="3963901"/>
            <a:ext cx="254000" cy="195263"/>
          </a:xfrm>
          <a:custGeom>
            <a:avLst/>
            <a:gdLst>
              <a:gd name="T0" fmla="*/ 29 w 106"/>
              <a:gd name="T1" fmla="*/ 0 h 82"/>
              <a:gd name="T2" fmla="*/ 48 w 106"/>
              <a:gd name="T3" fmla="*/ 2 h 82"/>
              <a:gd name="T4" fmla="*/ 60 w 106"/>
              <a:gd name="T5" fmla="*/ 22 h 82"/>
              <a:gd name="T6" fmla="*/ 47 w 106"/>
              <a:gd name="T7" fmla="*/ 30 h 82"/>
              <a:gd name="T8" fmla="*/ 40 w 106"/>
              <a:gd name="T9" fmla="*/ 18 h 82"/>
              <a:gd name="T10" fmla="*/ 38 w 106"/>
              <a:gd name="T11" fmla="*/ 16 h 82"/>
              <a:gd name="T12" fmla="*/ 20 w 106"/>
              <a:gd name="T13" fmla="*/ 39 h 82"/>
              <a:gd name="T14" fmla="*/ 26 w 106"/>
              <a:gd name="T15" fmla="*/ 52 h 82"/>
              <a:gd name="T16" fmla="*/ 34 w 106"/>
              <a:gd name="T17" fmla="*/ 26 h 82"/>
              <a:gd name="T18" fmla="*/ 43 w 106"/>
              <a:gd name="T19" fmla="*/ 32 h 82"/>
              <a:gd name="T20" fmla="*/ 39 w 106"/>
              <a:gd name="T21" fmla="*/ 35 h 82"/>
              <a:gd name="T22" fmla="*/ 39 w 106"/>
              <a:gd name="T23" fmla="*/ 36 h 82"/>
              <a:gd name="T24" fmla="*/ 61 w 106"/>
              <a:gd name="T25" fmla="*/ 45 h 82"/>
              <a:gd name="T26" fmla="*/ 37 w 106"/>
              <a:gd name="T27" fmla="*/ 56 h 82"/>
              <a:gd name="T28" fmla="*/ 40 w 106"/>
              <a:gd name="T29" fmla="*/ 42 h 82"/>
              <a:gd name="T30" fmla="*/ 44 w 106"/>
              <a:gd name="T31" fmla="*/ 47 h 82"/>
              <a:gd name="T32" fmla="*/ 40 w 106"/>
              <a:gd name="T33" fmla="*/ 40 h 82"/>
              <a:gd name="T34" fmla="*/ 33 w 106"/>
              <a:gd name="T35" fmla="*/ 56 h 82"/>
              <a:gd name="T36" fmla="*/ 65 w 106"/>
              <a:gd name="T37" fmla="*/ 64 h 82"/>
              <a:gd name="T38" fmla="*/ 106 w 106"/>
              <a:gd name="T39" fmla="*/ 73 h 82"/>
              <a:gd name="T40" fmla="*/ 81 w 106"/>
              <a:gd name="T41" fmla="*/ 82 h 82"/>
              <a:gd name="T42" fmla="*/ 17 w 106"/>
              <a:gd name="T43" fmla="*/ 59 h 82"/>
              <a:gd name="T44" fmla="*/ 13 w 106"/>
              <a:gd name="T45" fmla="*/ 5 h 82"/>
              <a:gd name="T46" fmla="*/ 24 w 106"/>
              <a:gd name="T47" fmla="*/ 2 h 82"/>
              <a:gd name="T48" fmla="*/ 29 w 106"/>
              <a:gd name="T49" fmla="*/ 0 h 82"/>
              <a:gd name="T50" fmla="*/ 19 w 106"/>
              <a:gd name="T51" fmla="*/ 6 h 82"/>
              <a:gd name="T52" fmla="*/ 0 w 106"/>
              <a:gd name="T53" fmla="*/ 23 h 82"/>
              <a:gd name="T54" fmla="*/ 67 w 106"/>
              <a:gd name="T55" fmla="*/ 78 h 82"/>
              <a:gd name="T56" fmla="*/ 106 w 106"/>
              <a:gd name="T57" fmla="*/ 72 h 82"/>
              <a:gd name="T58" fmla="*/ 65 w 106"/>
              <a:gd name="T59" fmla="*/ 63 h 82"/>
              <a:gd name="T60" fmla="*/ 34 w 106"/>
              <a:gd name="T61" fmla="*/ 56 h 82"/>
              <a:gd name="T62" fmla="*/ 42 w 106"/>
              <a:gd name="T63" fmla="*/ 40 h 82"/>
              <a:gd name="T64" fmla="*/ 44 w 106"/>
              <a:gd name="T65" fmla="*/ 47 h 82"/>
              <a:gd name="T66" fmla="*/ 37 w 106"/>
              <a:gd name="T67" fmla="*/ 42 h 82"/>
              <a:gd name="T68" fmla="*/ 42 w 106"/>
              <a:gd name="T69" fmla="*/ 61 h 82"/>
              <a:gd name="T70" fmla="*/ 61 w 106"/>
              <a:gd name="T71" fmla="*/ 45 h 82"/>
              <a:gd name="T72" fmla="*/ 39 w 106"/>
              <a:gd name="T73" fmla="*/ 36 h 82"/>
              <a:gd name="T74" fmla="*/ 39 w 106"/>
              <a:gd name="T75" fmla="*/ 35 h 82"/>
              <a:gd name="T76" fmla="*/ 34 w 106"/>
              <a:gd name="T77" fmla="*/ 26 h 82"/>
              <a:gd name="T78" fmla="*/ 27 w 106"/>
              <a:gd name="T79" fmla="*/ 33 h 82"/>
              <a:gd name="T80" fmla="*/ 26 w 106"/>
              <a:gd name="T81" fmla="*/ 52 h 82"/>
              <a:gd name="T82" fmla="*/ 20 w 106"/>
              <a:gd name="T83" fmla="*/ 39 h 82"/>
              <a:gd name="T84" fmla="*/ 38 w 106"/>
              <a:gd name="T85" fmla="*/ 16 h 82"/>
              <a:gd name="T86" fmla="*/ 44 w 106"/>
              <a:gd name="T87" fmla="*/ 19 h 82"/>
              <a:gd name="T88" fmla="*/ 35 w 106"/>
              <a:gd name="T89" fmla="*/ 22 h 82"/>
              <a:gd name="T90" fmla="*/ 50 w 106"/>
              <a:gd name="T91" fmla="*/ 30 h 82"/>
              <a:gd name="T92" fmla="*/ 61 w 106"/>
              <a:gd name="T93" fmla="*/ 18 h 82"/>
              <a:gd name="T94" fmla="*/ 39 w 106"/>
              <a:gd name="T95" fmla="*/ 4 h 82"/>
              <a:gd name="T96" fmla="*/ 29 w 106"/>
              <a:gd name="T97" fmla="*/ 0 h 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106" h="82">
                <a:moveTo>
                  <a:pt x="29" y="0"/>
                </a:moveTo>
                <a:cubicBezTo>
                  <a:pt x="29" y="0"/>
                  <a:pt x="29" y="0"/>
                  <a:pt x="29" y="0"/>
                </a:cubicBezTo>
                <a:cubicBezTo>
                  <a:pt x="29" y="0"/>
                  <a:pt x="29" y="0"/>
                  <a:pt x="29" y="0"/>
                </a:cubicBezTo>
                <a:cubicBezTo>
                  <a:pt x="34" y="0"/>
                  <a:pt x="36" y="3"/>
                  <a:pt x="38" y="4"/>
                </a:cubicBezTo>
                <a:cubicBezTo>
                  <a:pt x="39" y="4"/>
                  <a:pt x="39" y="4"/>
                  <a:pt x="39" y="4"/>
                </a:cubicBezTo>
                <a:cubicBezTo>
                  <a:pt x="41" y="4"/>
                  <a:pt x="45" y="2"/>
                  <a:pt x="48" y="2"/>
                </a:cubicBezTo>
                <a:cubicBezTo>
                  <a:pt x="48" y="2"/>
                  <a:pt x="49" y="2"/>
                  <a:pt x="49" y="2"/>
                </a:cubicBezTo>
                <a:cubicBezTo>
                  <a:pt x="55" y="3"/>
                  <a:pt x="61" y="11"/>
                  <a:pt x="61" y="18"/>
                </a:cubicBezTo>
                <a:cubicBezTo>
                  <a:pt x="61" y="19"/>
                  <a:pt x="60" y="21"/>
                  <a:pt x="60" y="22"/>
                </a:cubicBezTo>
                <a:cubicBezTo>
                  <a:pt x="59" y="23"/>
                  <a:pt x="56" y="27"/>
                  <a:pt x="55" y="27"/>
                </a:cubicBezTo>
                <a:cubicBezTo>
                  <a:pt x="54" y="28"/>
                  <a:pt x="51" y="30"/>
                  <a:pt x="50" y="30"/>
                </a:cubicBezTo>
                <a:cubicBezTo>
                  <a:pt x="49" y="30"/>
                  <a:pt x="48" y="30"/>
                  <a:pt x="47" y="30"/>
                </a:cubicBezTo>
                <a:cubicBezTo>
                  <a:pt x="44" y="30"/>
                  <a:pt x="41" y="29"/>
                  <a:pt x="39" y="28"/>
                </a:cubicBezTo>
                <a:cubicBezTo>
                  <a:pt x="37" y="27"/>
                  <a:pt x="35" y="24"/>
                  <a:pt x="35" y="22"/>
                </a:cubicBezTo>
                <a:cubicBezTo>
                  <a:pt x="35" y="20"/>
                  <a:pt x="37" y="18"/>
                  <a:pt x="40" y="18"/>
                </a:cubicBezTo>
                <a:cubicBezTo>
                  <a:pt x="41" y="18"/>
                  <a:pt x="42" y="18"/>
                  <a:pt x="44" y="19"/>
                </a:cubicBezTo>
                <a:cubicBezTo>
                  <a:pt x="44" y="19"/>
                  <a:pt x="44" y="19"/>
                  <a:pt x="44" y="19"/>
                </a:cubicBezTo>
                <a:cubicBezTo>
                  <a:pt x="43" y="17"/>
                  <a:pt x="40" y="16"/>
                  <a:pt x="38" y="16"/>
                </a:cubicBezTo>
                <a:cubicBezTo>
                  <a:pt x="37" y="16"/>
                  <a:pt x="36" y="16"/>
                  <a:pt x="35" y="16"/>
                </a:cubicBezTo>
                <a:cubicBezTo>
                  <a:pt x="30" y="18"/>
                  <a:pt x="25" y="21"/>
                  <a:pt x="23" y="25"/>
                </a:cubicBezTo>
                <a:cubicBezTo>
                  <a:pt x="22" y="29"/>
                  <a:pt x="20" y="34"/>
                  <a:pt x="20" y="39"/>
                </a:cubicBezTo>
                <a:cubicBezTo>
                  <a:pt x="20" y="41"/>
                  <a:pt x="20" y="44"/>
                  <a:pt x="21" y="46"/>
                </a:cubicBezTo>
                <a:cubicBezTo>
                  <a:pt x="22" y="48"/>
                  <a:pt x="23" y="50"/>
                  <a:pt x="26" y="52"/>
                </a:cubicBezTo>
                <a:cubicBezTo>
                  <a:pt x="26" y="52"/>
                  <a:pt x="26" y="52"/>
                  <a:pt x="26" y="52"/>
                </a:cubicBezTo>
                <a:cubicBezTo>
                  <a:pt x="25" y="51"/>
                  <a:pt x="24" y="49"/>
                  <a:pt x="24" y="46"/>
                </a:cubicBezTo>
                <a:cubicBezTo>
                  <a:pt x="24" y="42"/>
                  <a:pt x="26" y="38"/>
                  <a:pt x="28" y="33"/>
                </a:cubicBezTo>
                <a:cubicBezTo>
                  <a:pt x="29" y="29"/>
                  <a:pt x="32" y="26"/>
                  <a:pt x="34" y="26"/>
                </a:cubicBezTo>
                <a:cubicBezTo>
                  <a:pt x="34" y="26"/>
                  <a:pt x="34" y="26"/>
                  <a:pt x="34" y="26"/>
                </a:cubicBezTo>
                <a:cubicBezTo>
                  <a:pt x="34" y="26"/>
                  <a:pt x="34" y="26"/>
                  <a:pt x="34" y="26"/>
                </a:cubicBezTo>
                <a:cubicBezTo>
                  <a:pt x="34" y="30"/>
                  <a:pt x="40" y="32"/>
                  <a:pt x="43" y="32"/>
                </a:cubicBezTo>
                <a:cubicBezTo>
                  <a:pt x="43" y="32"/>
                  <a:pt x="43" y="32"/>
                  <a:pt x="43" y="32"/>
                </a:cubicBezTo>
                <a:cubicBezTo>
                  <a:pt x="43" y="32"/>
                  <a:pt x="43" y="32"/>
                  <a:pt x="43" y="32"/>
                </a:cubicBezTo>
                <a:cubicBezTo>
                  <a:pt x="41" y="33"/>
                  <a:pt x="39" y="34"/>
                  <a:pt x="39" y="35"/>
                </a:cubicBezTo>
                <a:cubicBezTo>
                  <a:pt x="39" y="36"/>
                  <a:pt x="39" y="36"/>
                  <a:pt x="39" y="36"/>
                </a:cubicBezTo>
                <a:cubicBezTo>
                  <a:pt x="39" y="36"/>
                  <a:pt x="39" y="36"/>
                  <a:pt x="39" y="36"/>
                </a:cubicBezTo>
                <a:cubicBezTo>
                  <a:pt x="39" y="36"/>
                  <a:pt x="39" y="36"/>
                  <a:pt x="39" y="36"/>
                </a:cubicBezTo>
                <a:cubicBezTo>
                  <a:pt x="42" y="34"/>
                  <a:pt x="46" y="33"/>
                  <a:pt x="50" y="33"/>
                </a:cubicBezTo>
                <a:cubicBezTo>
                  <a:pt x="51" y="33"/>
                  <a:pt x="52" y="33"/>
                  <a:pt x="52" y="33"/>
                </a:cubicBezTo>
                <a:cubicBezTo>
                  <a:pt x="58" y="34"/>
                  <a:pt x="61" y="40"/>
                  <a:pt x="61" y="45"/>
                </a:cubicBezTo>
                <a:cubicBezTo>
                  <a:pt x="61" y="53"/>
                  <a:pt x="56" y="61"/>
                  <a:pt x="45" y="61"/>
                </a:cubicBezTo>
                <a:cubicBezTo>
                  <a:pt x="44" y="61"/>
                  <a:pt x="43" y="61"/>
                  <a:pt x="42" y="61"/>
                </a:cubicBezTo>
                <a:cubicBezTo>
                  <a:pt x="40" y="60"/>
                  <a:pt x="39" y="58"/>
                  <a:pt x="37" y="56"/>
                </a:cubicBezTo>
                <a:cubicBezTo>
                  <a:pt x="35" y="53"/>
                  <a:pt x="34" y="50"/>
                  <a:pt x="34" y="47"/>
                </a:cubicBezTo>
                <a:cubicBezTo>
                  <a:pt x="34" y="45"/>
                  <a:pt x="35" y="43"/>
                  <a:pt x="37" y="42"/>
                </a:cubicBezTo>
                <a:cubicBezTo>
                  <a:pt x="38" y="42"/>
                  <a:pt x="39" y="42"/>
                  <a:pt x="40" y="42"/>
                </a:cubicBezTo>
                <a:cubicBezTo>
                  <a:pt x="42" y="42"/>
                  <a:pt x="44" y="43"/>
                  <a:pt x="44" y="47"/>
                </a:cubicBezTo>
                <a:cubicBezTo>
                  <a:pt x="44" y="47"/>
                  <a:pt x="44" y="47"/>
                  <a:pt x="44" y="47"/>
                </a:cubicBezTo>
                <a:cubicBezTo>
                  <a:pt x="44" y="47"/>
                  <a:pt x="44" y="47"/>
                  <a:pt x="44" y="47"/>
                </a:cubicBezTo>
                <a:cubicBezTo>
                  <a:pt x="45" y="46"/>
                  <a:pt x="45" y="45"/>
                  <a:pt x="45" y="45"/>
                </a:cubicBezTo>
                <a:cubicBezTo>
                  <a:pt x="45" y="43"/>
                  <a:pt x="44" y="40"/>
                  <a:pt x="42" y="40"/>
                </a:cubicBezTo>
                <a:cubicBezTo>
                  <a:pt x="41" y="40"/>
                  <a:pt x="40" y="40"/>
                  <a:pt x="40" y="40"/>
                </a:cubicBezTo>
                <a:cubicBezTo>
                  <a:pt x="38" y="40"/>
                  <a:pt x="35" y="40"/>
                  <a:pt x="34" y="42"/>
                </a:cubicBezTo>
                <a:cubicBezTo>
                  <a:pt x="32" y="44"/>
                  <a:pt x="31" y="46"/>
                  <a:pt x="31" y="48"/>
                </a:cubicBezTo>
                <a:cubicBezTo>
                  <a:pt x="31" y="51"/>
                  <a:pt x="32" y="53"/>
                  <a:pt x="33" y="56"/>
                </a:cubicBezTo>
                <a:cubicBezTo>
                  <a:pt x="37" y="62"/>
                  <a:pt x="41" y="64"/>
                  <a:pt x="44" y="64"/>
                </a:cubicBezTo>
                <a:cubicBezTo>
                  <a:pt x="48" y="64"/>
                  <a:pt x="52" y="61"/>
                  <a:pt x="57" y="61"/>
                </a:cubicBezTo>
                <a:cubicBezTo>
                  <a:pt x="59" y="61"/>
                  <a:pt x="62" y="62"/>
                  <a:pt x="65" y="64"/>
                </a:cubicBezTo>
                <a:cubicBezTo>
                  <a:pt x="70" y="67"/>
                  <a:pt x="74" y="72"/>
                  <a:pt x="80" y="75"/>
                </a:cubicBezTo>
                <a:cubicBezTo>
                  <a:pt x="82" y="76"/>
                  <a:pt x="85" y="77"/>
                  <a:pt x="88" y="77"/>
                </a:cubicBezTo>
                <a:cubicBezTo>
                  <a:pt x="94" y="77"/>
                  <a:pt x="101" y="75"/>
                  <a:pt x="106" y="73"/>
                </a:cubicBezTo>
                <a:cubicBezTo>
                  <a:pt x="106" y="73"/>
                  <a:pt x="106" y="73"/>
                  <a:pt x="106" y="73"/>
                </a:cubicBezTo>
                <a:cubicBezTo>
                  <a:pt x="106" y="72"/>
                  <a:pt x="106" y="72"/>
                  <a:pt x="106" y="72"/>
                </a:cubicBezTo>
                <a:cubicBezTo>
                  <a:pt x="100" y="79"/>
                  <a:pt x="90" y="82"/>
                  <a:pt x="81" y="82"/>
                </a:cubicBezTo>
                <a:cubicBezTo>
                  <a:pt x="75" y="82"/>
                  <a:pt x="70" y="80"/>
                  <a:pt x="67" y="78"/>
                </a:cubicBezTo>
                <a:cubicBezTo>
                  <a:pt x="63" y="73"/>
                  <a:pt x="50" y="72"/>
                  <a:pt x="41" y="71"/>
                </a:cubicBezTo>
                <a:cubicBezTo>
                  <a:pt x="33" y="69"/>
                  <a:pt x="23" y="63"/>
                  <a:pt x="17" y="59"/>
                </a:cubicBezTo>
                <a:cubicBezTo>
                  <a:pt x="9" y="54"/>
                  <a:pt x="0" y="37"/>
                  <a:pt x="0" y="23"/>
                </a:cubicBezTo>
                <a:cubicBezTo>
                  <a:pt x="0" y="15"/>
                  <a:pt x="3" y="9"/>
                  <a:pt x="10" y="6"/>
                </a:cubicBezTo>
                <a:cubicBezTo>
                  <a:pt x="11" y="5"/>
                  <a:pt x="12" y="5"/>
                  <a:pt x="13" y="5"/>
                </a:cubicBezTo>
                <a:cubicBezTo>
                  <a:pt x="15" y="5"/>
                  <a:pt x="17" y="6"/>
                  <a:pt x="19" y="6"/>
                </a:cubicBezTo>
                <a:cubicBezTo>
                  <a:pt x="20" y="6"/>
                  <a:pt x="21" y="6"/>
                  <a:pt x="21" y="5"/>
                </a:cubicBezTo>
                <a:cubicBezTo>
                  <a:pt x="23" y="5"/>
                  <a:pt x="23" y="4"/>
                  <a:pt x="24" y="2"/>
                </a:cubicBezTo>
                <a:cubicBezTo>
                  <a:pt x="25" y="1"/>
                  <a:pt x="27" y="0"/>
                  <a:pt x="29" y="0"/>
                </a:cubicBezTo>
                <a:cubicBezTo>
                  <a:pt x="29" y="0"/>
                  <a:pt x="29" y="0"/>
                  <a:pt x="29" y="0"/>
                </a:cubicBezTo>
                <a:cubicBezTo>
                  <a:pt x="29" y="0"/>
                  <a:pt x="29" y="0"/>
                  <a:pt x="29" y="0"/>
                </a:cubicBezTo>
                <a:cubicBezTo>
                  <a:pt x="26" y="0"/>
                  <a:pt x="25" y="1"/>
                  <a:pt x="24" y="2"/>
                </a:cubicBezTo>
                <a:cubicBezTo>
                  <a:pt x="23" y="4"/>
                  <a:pt x="22" y="5"/>
                  <a:pt x="21" y="5"/>
                </a:cubicBezTo>
                <a:cubicBezTo>
                  <a:pt x="21" y="5"/>
                  <a:pt x="20" y="6"/>
                  <a:pt x="19" y="6"/>
                </a:cubicBezTo>
                <a:cubicBezTo>
                  <a:pt x="17" y="6"/>
                  <a:pt x="15" y="5"/>
                  <a:pt x="13" y="5"/>
                </a:cubicBezTo>
                <a:cubicBezTo>
                  <a:pt x="12" y="5"/>
                  <a:pt x="11" y="5"/>
                  <a:pt x="10" y="5"/>
                </a:cubicBezTo>
                <a:cubicBezTo>
                  <a:pt x="3" y="9"/>
                  <a:pt x="0" y="15"/>
                  <a:pt x="0" y="23"/>
                </a:cubicBezTo>
                <a:cubicBezTo>
                  <a:pt x="0" y="37"/>
                  <a:pt x="9" y="54"/>
                  <a:pt x="17" y="59"/>
                </a:cubicBezTo>
                <a:cubicBezTo>
                  <a:pt x="23" y="63"/>
                  <a:pt x="33" y="69"/>
                  <a:pt x="41" y="71"/>
                </a:cubicBezTo>
                <a:cubicBezTo>
                  <a:pt x="50" y="73"/>
                  <a:pt x="63" y="73"/>
                  <a:pt x="67" y="78"/>
                </a:cubicBezTo>
                <a:cubicBezTo>
                  <a:pt x="70" y="81"/>
                  <a:pt x="75" y="82"/>
                  <a:pt x="81" y="82"/>
                </a:cubicBezTo>
                <a:cubicBezTo>
                  <a:pt x="90" y="82"/>
                  <a:pt x="100" y="79"/>
                  <a:pt x="106" y="73"/>
                </a:cubicBezTo>
                <a:cubicBezTo>
                  <a:pt x="106" y="72"/>
                  <a:pt x="106" y="72"/>
                  <a:pt x="106" y="72"/>
                </a:cubicBezTo>
                <a:cubicBezTo>
                  <a:pt x="101" y="75"/>
                  <a:pt x="94" y="76"/>
                  <a:pt x="88" y="76"/>
                </a:cubicBezTo>
                <a:cubicBezTo>
                  <a:pt x="85" y="76"/>
                  <a:pt x="82" y="76"/>
                  <a:pt x="80" y="75"/>
                </a:cubicBezTo>
                <a:cubicBezTo>
                  <a:pt x="74" y="72"/>
                  <a:pt x="70" y="67"/>
                  <a:pt x="65" y="63"/>
                </a:cubicBezTo>
                <a:cubicBezTo>
                  <a:pt x="62" y="62"/>
                  <a:pt x="59" y="61"/>
                  <a:pt x="57" y="61"/>
                </a:cubicBezTo>
                <a:cubicBezTo>
                  <a:pt x="52" y="61"/>
                  <a:pt x="48" y="64"/>
                  <a:pt x="44" y="64"/>
                </a:cubicBezTo>
                <a:cubicBezTo>
                  <a:pt x="41" y="64"/>
                  <a:pt x="38" y="62"/>
                  <a:pt x="34" y="56"/>
                </a:cubicBezTo>
                <a:cubicBezTo>
                  <a:pt x="32" y="53"/>
                  <a:pt x="31" y="51"/>
                  <a:pt x="31" y="48"/>
                </a:cubicBezTo>
                <a:cubicBezTo>
                  <a:pt x="31" y="43"/>
                  <a:pt x="35" y="40"/>
                  <a:pt x="40" y="40"/>
                </a:cubicBezTo>
                <a:cubicBezTo>
                  <a:pt x="40" y="40"/>
                  <a:pt x="41" y="40"/>
                  <a:pt x="42" y="40"/>
                </a:cubicBezTo>
                <a:cubicBezTo>
                  <a:pt x="44" y="40"/>
                  <a:pt x="45" y="43"/>
                  <a:pt x="45" y="45"/>
                </a:cubicBezTo>
                <a:cubicBezTo>
                  <a:pt x="45" y="45"/>
                  <a:pt x="44" y="46"/>
                  <a:pt x="44" y="47"/>
                </a:cubicBezTo>
                <a:cubicBezTo>
                  <a:pt x="44" y="47"/>
                  <a:pt x="44" y="47"/>
                  <a:pt x="44" y="47"/>
                </a:cubicBezTo>
                <a:cubicBezTo>
                  <a:pt x="44" y="47"/>
                  <a:pt x="44" y="47"/>
                  <a:pt x="44" y="47"/>
                </a:cubicBezTo>
                <a:cubicBezTo>
                  <a:pt x="44" y="43"/>
                  <a:pt x="42" y="42"/>
                  <a:pt x="40" y="42"/>
                </a:cubicBezTo>
                <a:cubicBezTo>
                  <a:pt x="39" y="42"/>
                  <a:pt x="38" y="42"/>
                  <a:pt x="37" y="42"/>
                </a:cubicBezTo>
                <a:cubicBezTo>
                  <a:pt x="35" y="43"/>
                  <a:pt x="34" y="45"/>
                  <a:pt x="34" y="47"/>
                </a:cubicBezTo>
                <a:cubicBezTo>
                  <a:pt x="34" y="50"/>
                  <a:pt x="35" y="53"/>
                  <a:pt x="37" y="56"/>
                </a:cubicBezTo>
                <a:cubicBezTo>
                  <a:pt x="38" y="58"/>
                  <a:pt x="40" y="60"/>
                  <a:pt x="42" y="61"/>
                </a:cubicBezTo>
                <a:cubicBezTo>
                  <a:pt x="43" y="61"/>
                  <a:pt x="44" y="61"/>
                  <a:pt x="45" y="61"/>
                </a:cubicBezTo>
                <a:cubicBezTo>
                  <a:pt x="50" y="61"/>
                  <a:pt x="54" y="59"/>
                  <a:pt x="57" y="56"/>
                </a:cubicBezTo>
                <a:cubicBezTo>
                  <a:pt x="60" y="53"/>
                  <a:pt x="61" y="49"/>
                  <a:pt x="61" y="45"/>
                </a:cubicBezTo>
                <a:cubicBezTo>
                  <a:pt x="61" y="40"/>
                  <a:pt x="58" y="34"/>
                  <a:pt x="53" y="33"/>
                </a:cubicBezTo>
                <a:cubicBezTo>
                  <a:pt x="52" y="33"/>
                  <a:pt x="51" y="33"/>
                  <a:pt x="50" y="33"/>
                </a:cubicBezTo>
                <a:cubicBezTo>
                  <a:pt x="46" y="33"/>
                  <a:pt x="42" y="34"/>
                  <a:pt x="39" y="36"/>
                </a:cubicBezTo>
                <a:cubicBezTo>
                  <a:pt x="39" y="36"/>
                  <a:pt x="39" y="36"/>
                  <a:pt x="39" y="36"/>
                </a:cubicBezTo>
                <a:cubicBezTo>
                  <a:pt x="39" y="36"/>
                  <a:pt x="39" y="36"/>
                  <a:pt x="39" y="36"/>
                </a:cubicBezTo>
                <a:cubicBezTo>
                  <a:pt x="39" y="35"/>
                  <a:pt x="39" y="35"/>
                  <a:pt x="39" y="35"/>
                </a:cubicBezTo>
                <a:cubicBezTo>
                  <a:pt x="39" y="34"/>
                  <a:pt x="41" y="33"/>
                  <a:pt x="43" y="32"/>
                </a:cubicBezTo>
                <a:cubicBezTo>
                  <a:pt x="43" y="32"/>
                  <a:pt x="43" y="32"/>
                  <a:pt x="43" y="32"/>
                </a:cubicBezTo>
                <a:cubicBezTo>
                  <a:pt x="40" y="32"/>
                  <a:pt x="35" y="29"/>
                  <a:pt x="34" y="26"/>
                </a:cubicBezTo>
                <a:cubicBezTo>
                  <a:pt x="34" y="26"/>
                  <a:pt x="34" y="26"/>
                  <a:pt x="34" y="26"/>
                </a:cubicBezTo>
                <a:cubicBezTo>
                  <a:pt x="34" y="26"/>
                  <a:pt x="34" y="26"/>
                  <a:pt x="34" y="26"/>
                </a:cubicBezTo>
                <a:cubicBezTo>
                  <a:pt x="32" y="26"/>
                  <a:pt x="29" y="29"/>
                  <a:pt x="27" y="33"/>
                </a:cubicBezTo>
                <a:cubicBezTo>
                  <a:pt x="26" y="38"/>
                  <a:pt x="24" y="42"/>
                  <a:pt x="24" y="46"/>
                </a:cubicBezTo>
                <a:cubicBezTo>
                  <a:pt x="24" y="49"/>
                  <a:pt x="25" y="51"/>
                  <a:pt x="26" y="52"/>
                </a:cubicBezTo>
                <a:cubicBezTo>
                  <a:pt x="26" y="52"/>
                  <a:pt x="26" y="52"/>
                  <a:pt x="26" y="52"/>
                </a:cubicBezTo>
                <a:cubicBezTo>
                  <a:pt x="26" y="52"/>
                  <a:pt x="26" y="52"/>
                  <a:pt x="26" y="52"/>
                </a:cubicBezTo>
                <a:cubicBezTo>
                  <a:pt x="23" y="50"/>
                  <a:pt x="22" y="48"/>
                  <a:pt x="21" y="46"/>
                </a:cubicBezTo>
                <a:cubicBezTo>
                  <a:pt x="21" y="44"/>
                  <a:pt x="20" y="41"/>
                  <a:pt x="20" y="39"/>
                </a:cubicBezTo>
                <a:cubicBezTo>
                  <a:pt x="20" y="34"/>
                  <a:pt x="22" y="29"/>
                  <a:pt x="23" y="25"/>
                </a:cubicBezTo>
                <a:cubicBezTo>
                  <a:pt x="25" y="21"/>
                  <a:pt x="31" y="18"/>
                  <a:pt x="35" y="16"/>
                </a:cubicBezTo>
                <a:cubicBezTo>
                  <a:pt x="36" y="16"/>
                  <a:pt x="37" y="16"/>
                  <a:pt x="38" y="16"/>
                </a:cubicBezTo>
                <a:cubicBezTo>
                  <a:pt x="40" y="16"/>
                  <a:pt x="43" y="17"/>
                  <a:pt x="44" y="19"/>
                </a:cubicBezTo>
                <a:cubicBezTo>
                  <a:pt x="44" y="19"/>
                  <a:pt x="44" y="19"/>
                  <a:pt x="44" y="19"/>
                </a:cubicBezTo>
                <a:cubicBezTo>
                  <a:pt x="44" y="19"/>
                  <a:pt x="44" y="19"/>
                  <a:pt x="44" y="19"/>
                </a:cubicBezTo>
                <a:cubicBezTo>
                  <a:pt x="43" y="18"/>
                  <a:pt x="41" y="17"/>
                  <a:pt x="40" y="17"/>
                </a:cubicBezTo>
                <a:cubicBezTo>
                  <a:pt x="38" y="17"/>
                  <a:pt x="37" y="18"/>
                  <a:pt x="36" y="19"/>
                </a:cubicBezTo>
                <a:cubicBezTo>
                  <a:pt x="36" y="20"/>
                  <a:pt x="35" y="21"/>
                  <a:pt x="35" y="22"/>
                </a:cubicBezTo>
                <a:cubicBezTo>
                  <a:pt x="35" y="24"/>
                  <a:pt x="36" y="27"/>
                  <a:pt x="39" y="28"/>
                </a:cubicBezTo>
                <a:cubicBezTo>
                  <a:pt x="41" y="29"/>
                  <a:pt x="44" y="30"/>
                  <a:pt x="47" y="30"/>
                </a:cubicBezTo>
                <a:cubicBezTo>
                  <a:pt x="48" y="30"/>
                  <a:pt x="49" y="30"/>
                  <a:pt x="50" y="30"/>
                </a:cubicBezTo>
                <a:cubicBezTo>
                  <a:pt x="51" y="30"/>
                  <a:pt x="54" y="28"/>
                  <a:pt x="56" y="27"/>
                </a:cubicBezTo>
                <a:cubicBezTo>
                  <a:pt x="56" y="27"/>
                  <a:pt x="59" y="24"/>
                  <a:pt x="60" y="22"/>
                </a:cubicBezTo>
                <a:cubicBezTo>
                  <a:pt x="60" y="21"/>
                  <a:pt x="61" y="19"/>
                  <a:pt x="61" y="18"/>
                </a:cubicBezTo>
                <a:cubicBezTo>
                  <a:pt x="61" y="11"/>
                  <a:pt x="55" y="3"/>
                  <a:pt x="50" y="2"/>
                </a:cubicBezTo>
                <a:cubicBezTo>
                  <a:pt x="49" y="2"/>
                  <a:pt x="48" y="2"/>
                  <a:pt x="48" y="2"/>
                </a:cubicBezTo>
                <a:cubicBezTo>
                  <a:pt x="45" y="2"/>
                  <a:pt x="41" y="4"/>
                  <a:pt x="39" y="4"/>
                </a:cubicBezTo>
                <a:cubicBezTo>
                  <a:pt x="39" y="4"/>
                  <a:pt x="39" y="4"/>
                  <a:pt x="39" y="4"/>
                </a:cubicBezTo>
                <a:cubicBezTo>
                  <a:pt x="36" y="3"/>
                  <a:pt x="34" y="0"/>
                  <a:pt x="29" y="0"/>
                </a:cubicBezTo>
                <a:cubicBezTo>
                  <a:pt x="29" y="0"/>
                  <a:pt x="29" y="0"/>
                  <a:pt x="29" y="0"/>
                </a:cubicBezTo>
                <a:close/>
              </a:path>
            </a:pathLst>
          </a:custGeom>
          <a:solidFill>
            <a:srgbClr val="BBE4F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11" name="PA_任意多边形 243"/>
          <p:cNvSpPr>
            <a:spLocks/>
          </p:cNvSpPr>
          <p:nvPr>
            <p:custDataLst>
              <p:tags r:id="rId22"/>
            </p:custDataLst>
          </p:nvPr>
        </p:nvSpPr>
        <p:spPr bwMode="auto">
          <a:xfrm>
            <a:off x="8801100" y="3755938"/>
            <a:ext cx="392113" cy="241300"/>
          </a:xfrm>
          <a:custGeom>
            <a:avLst/>
            <a:gdLst>
              <a:gd name="T0" fmla="*/ 90 w 165"/>
              <a:gd name="T1" fmla="*/ 10 h 101"/>
              <a:gd name="T2" fmla="*/ 94 w 165"/>
              <a:gd name="T3" fmla="*/ 28 h 101"/>
              <a:gd name="T4" fmla="*/ 91 w 165"/>
              <a:gd name="T5" fmla="*/ 22 h 101"/>
              <a:gd name="T6" fmla="*/ 113 w 165"/>
              <a:gd name="T7" fmla="*/ 25 h 101"/>
              <a:gd name="T8" fmla="*/ 142 w 165"/>
              <a:gd name="T9" fmla="*/ 58 h 101"/>
              <a:gd name="T10" fmla="*/ 110 w 165"/>
              <a:gd name="T11" fmla="*/ 65 h 101"/>
              <a:gd name="T12" fmla="*/ 117 w 165"/>
              <a:gd name="T13" fmla="*/ 52 h 101"/>
              <a:gd name="T14" fmla="*/ 108 w 165"/>
              <a:gd name="T15" fmla="*/ 66 h 101"/>
              <a:gd name="T16" fmla="*/ 151 w 165"/>
              <a:gd name="T17" fmla="*/ 0 h 101"/>
              <a:gd name="T18" fmla="*/ 137 w 165"/>
              <a:gd name="T19" fmla="*/ 79 h 101"/>
              <a:gd name="T20" fmla="*/ 97 w 165"/>
              <a:gd name="T21" fmla="*/ 47 h 101"/>
              <a:gd name="T22" fmla="*/ 63 w 165"/>
              <a:gd name="T23" fmla="*/ 46 h 101"/>
              <a:gd name="T24" fmla="*/ 57 w 165"/>
              <a:gd name="T25" fmla="*/ 75 h 101"/>
              <a:gd name="T26" fmla="*/ 71 w 165"/>
              <a:gd name="T27" fmla="*/ 80 h 101"/>
              <a:gd name="T28" fmla="*/ 139 w 165"/>
              <a:gd name="T29" fmla="*/ 87 h 101"/>
              <a:gd name="T30" fmla="*/ 72 w 165"/>
              <a:gd name="T31" fmla="*/ 78 h 101"/>
              <a:gd name="T32" fmla="*/ 55 w 165"/>
              <a:gd name="T33" fmla="*/ 62 h 101"/>
              <a:gd name="T34" fmla="*/ 50 w 165"/>
              <a:gd name="T35" fmla="*/ 73 h 101"/>
              <a:gd name="T36" fmla="*/ 63 w 165"/>
              <a:gd name="T37" fmla="*/ 49 h 101"/>
              <a:gd name="T38" fmla="*/ 101 w 165"/>
              <a:gd name="T39" fmla="*/ 65 h 101"/>
              <a:gd name="T40" fmla="*/ 94 w 165"/>
              <a:gd name="T41" fmla="*/ 60 h 101"/>
              <a:gd name="T42" fmla="*/ 127 w 165"/>
              <a:gd name="T43" fmla="*/ 86 h 101"/>
              <a:gd name="T44" fmla="*/ 156 w 165"/>
              <a:gd name="T45" fmla="*/ 23 h 101"/>
              <a:gd name="T46" fmla="*/ 159 w 165"/>
              <a:gd name="T47" fmla="*/ 72 h 101"/>
              <a:gd name="T48" fmla="*/ 118 w 165"/>
              <a:gd name="T49" fmla="*/ 97 h 101"/>
              <a:gd name="T50" fmla="*/ 33 w 165"/>
              <a:gd name="T51" fmla="*/ 60 h 101"/>
              <a:gd name="T52" fmla="*/ 19 w 165"/>
              <a:gd name="T53" fmla="*/ 58 h 101"/>
              <a:gd name="T54" fmla="*/ 30 w 165"/>
              <a:gd name="T55" fmla="*/ 59 h 101"/>
              <a:gd name="T56" fmla="*/ 8 w 165"/>
              <a:gd name="T57" fmla="*/ 70 h 101"/>
              <a:gd name="T58" fmla="*/ 1 w 165"/>
              <a:gd name="T59" fmla="*/ 38 h 101"/>
              <a:gd name="T60" fmla="*/ 33 w 165"/>
              <a:gd name="T61" fmla="*/ 21 h 101"/>
              <a:gd name="T62" fmla="*/ 53 w 165"/>
              <a:gd name="T63" fmla="*/ 29 h 101"/>
              <a:gd name="T64" fmla="*/ 42 w 165"/>
              <a:gd name="T65" fmla="*/ 24 h 101"/>
              <a:gd name="T66" fmla="*/ 37 w 165"/>
              <a:gd name="T67" fmla="*/ 18 h 101"/>
              <a:gd name="T68" fmla="*/ 61 w 165"/>
              <a:gd name="T69" fmla="*/ 11 h 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65" h="101">
                <a:moveTo>
                  <a:pt x="72" y="3"/>
                </a:moveTo>
                <a:cubicBezTo>
                  <a:pt x="84" y="1"/>
                  <a:pt x="85" y="9"/>
                  <a:pt x="90" y="10"/>
                </a:cubicBezTo>
                <a:cubicBezTo>
                  <a:pt x="96" y="11"/>
                  <a:pt x="101" y="8"/>
                  <a:pt x="106" y="11"/>
                </a:cubicBezTo>
                <a:cubicBezTo>
                  <a:pt x="120" y="21"/>
                  <a:pt x="99" y="37"/>
                  <a:pt x="94" y="28"/>
                </a:cubicBezTo>
                <a:cubicBezTo>
                  <a:pt x="90" y="20"/>
                  <a:pt x="99" y="23"/>
                  <a:pt x="99" y="22"/>
                </a:cubicBezTo>
                <a:cubicBezTo>
                  <a:pt x="97" y="20"/>
                  <a:pt x="92" y="19"/>
                  <a:pt x="91" y="22"/>
                </a:cubicBezTo>
                <a:cubicBezTo>
                  <a:pt x="89" y="27"/>
                  <a:pt x="91" y="31"/>
                  <a:pt x="94" y="32"/>
                </a:cubicBezTo>
                <a:cubicBezTo>
                  <a:pt x="104" y="36"/>
                  <a:pt x="109" y="27"/>
                  <a:pt x="113" y="25"/>
                </a:cubicBezTo>
                <a:cubicBezTo>
                  <a:pt x="119" y="22"/>
                  <a:pt x="130" y="27"/>
                  <a:pt x="133" y="29"/>
                </a:cubicBezTo>
                <a:cubicBezTo>
                  <a:pt x="144" y="37"/>
                  <a:pt x="144" y="52"/>
                  <a:pt x="142" y="58"/>
                </a:cubicBezTo>
                <a:cubicBezTo>
                  <a:pt x="140" y="66"/>
                  <a:pt x="132" y="71"/>
                  <a:pt x="124" y="72"/>
                </a:cubicBezTo>
                <a:cubicBezTo>
                  <a:pt x="119" y="72"/>
                  <a:pt x="112" y="69"/>
                  <a:pt x="110" y="65"/>
                </a:cubicBezTo>
                <a:cubicBezTo>
                  <a:pt x="105" y="52"/>
                  <a:pt x="121" y="50"/>
                  <a:pt x="116" y="60"/>
                </a:cubicBezTo>
                <a:cubicBezTo>
                  <a:pt x="120" y="58"/>
                  <a:pt x="120" y="53"/>
                  <a:pt x="117" y="52"/>
                </a:cubicBezTo>
                <a:cubicBezTo>
                  <a:pt x="115" y="51"/>
                  <a:pt x="110" y="51"/>
                  <a:pt x="108" y="53"/>
                </a:cubicBezTo>
                <a:cubicBezTo>
                  <a:pt x="106" y="56"/>
                  <a:pt x="106" y="62"/>
                  <a:pt x="108" y="66"/>
                </a:cubicBezTo>
                <a:cubicBezTo>
                  <a:pt x="111" y="73"/>
                  <a:pt x="123" y="77"/>
                  <a:pt x="132" y="73"/>
                </a:cubicBezTo>
                <a:cubicBezTo>
                  <a:pt x="159" y="62"/>
                  <a:pt x="143" y="26"/>
                  <a:pt x="151" y="0"/>
                </a:cubicBezTo>
                <a:cubicBezTo>
                  <a:pt x="151" y="0"/>
                  <a:pt x="153" y="21"/>
                  <a:pt x="154" y="30"/>
                </a:cubicBezTo>
                <a:cubicBezTo>
                  <a:pt x="156" y="51"/>
                  <a:pt x="158" y="69"/>
                  <a:pt x="137" y="79"/>
                </a:cubicBezTo>
                <a:cubicBezTo>
                  <a:pt x="121" y="86"/>
                  <a:pt x="106" y="85"/>
                  <a:pt x="91" y="75"/>
                </a:cubicBezTo>
                <a:cubicBezTo>
                  <a:pt x="108" y="75"/>
                  <a:pt x="108" y="53"/>
                  <a:pt x="97" y="47"/>
                </a:cubicBezTo>
                <a:cubicBezTo>
                  <a:pt x="93" y="44"/>
                  <a:pt x="87" y="43"/>
                  <a:pt x="83" y="45"/>
                </a:cubicBezTo>
                <a:cubicBezTo>
                  <a:pt x="78" y="41"/>
                  <a:pt x="66" y="40"/>
                  <a:pt x="63" y="46"/>
                </a:cubicBezTo>
                <a:cubicBezTo>
                  <a:pt x="59" y="45"/>
                  <a:pt x="51" y="47"/>
                  <a:pt x="48" y="50"/>
                </a:cubicBezTo>
                <a:cubicBezTo>
                  <a:pt x="39" y="58"/>
                  <a:pt x="42" y="82"/>
                  <a:pt x="57" y="75"/>
                </a:cubicBezTo>
                <a:cubicBezTo>
                  <a:pt x="62" y="72"/>
                  <a:pt x="61" y="70"/>
                  <a:pt x="62" y="66"/>
                </a:cubicBezTo>
                <a:cubicBezTo>
                  <a:pt x="65" y="73"/>
                  <a:pt x="69" y="78"/>
                  <a:pt x="71" y="80"/>
                </a:cubicBezTo>
                <a:cubicBezTo>
                  <a:pt x="75" y="86"/>
                  <a:pt x="80" y="89"/>
                  <a:pt x="88" y="91"/>
                </a:cubicBezTo>
                <a:cubicBezTo>
                  <a:pt x="102" y="94"/>
                  <a:pt x="129" y="94"/>
                  <a:pt x="139" y="87"/>
                </a:cubicBezTo>
                <a:cubicBezTo>
                  <a:pt x="124" y="90"/>
                  <a:pt x="106" y="92"/>
                  <a:pt x="89" y="88"/>
                </a:cubicBezTo>
                <a:cubicBezTo>
                  <a:pt x="81" y="87"/>
                  <a:pt x="74" y="80"/>
                  <a:pt x="72" y="78"/>
                </a:cubicBezTo>
                <a:cubicBezTo>
                  <a:pt x="70" y="75"/>
                  <a:pt x="68" y="70"/>
                  <a:pt x="66" y="67"/>
                </a:cubicBezTo>
                <a:cubicBezTo>
                  <a:pt x="63" y="61"/>
                  <a:pt x="59" y="61"/>
                  <a:pt x="55" y="62"/>
                </a:cubicBezTo>
                <a:cubicBezTo>
                  <a:pt x="58" y="64"/>
                  <a:pt x="61" y="66"/>
                  <a:pt x="59" y="70"/>
                </a:cubicBezTo>
                <a:cubicBezTo>
                  <a:pt x="57" y="72"/>
                  <a:pt x="54" y="75"/>
                  <a:pt x="50" y="73"/>
                </a:cubicBezTo>
                <a:cubicBezTo>
                  <a:pt x="45" y="71"/>
                  <a:pt x="45" y="63"/>
                  <a:pt x="47" y="58"/>
                </a:cubicBezTo>
                <a:cubicBezTo>
                  <a:pt x="49" y="50"/>
                  <a:pt x="58" y="47"/>
                  <a:pt x="63" y="49"/>
                </a:cubicBezTo>
                <a:cubicBezTo>
                  <a:pt x="68" y="43"/>
                  <a:pt x="77" y="43"/>
                  <a:pt x="82" y="47"/>
                </a:cubicBezTo>
                <a:cubicBezTo>
                  <a:pt x="94" y="45"/>
                  <a:pt x="105" y="52"/>
                  <a:pt x="101" y="65"/>
                </a:cubicBezTo>
                <a:cubicBezTo>
                  <a:pt x="99" y="75"/>
                  <a:pt x="86" y="75"/>
                  <a:pt x="87" y="65"/>
                </a:cubicBezTo>
                <a:cubicBezTo>
                  <a:pt x="88" y="64"/>
                  <a:pt x="91" y="61"/>
                  <a:pt x="94" y="60"/>
                </a:cubicBezTo>
                <a:cubicBezTo>
                  <a:pt x="80" y="58"/>
                  <a:pt x="83" y="73"/>
                  <a:pt x="90" y="78"/>
                </a:cubicBezTo>
                <a:cubicBezTo>
                  <a:pt x="98" y="84"/>
                  <a:pt x="112" y="88"/>
                  <a:pt x="127" y="86"/>
                </a:cubicBezTo>
                <a:cubicBezTo>
                  <a:pt x="133" y="84"/>
                  <a:pt x="140" y="81"/>
                  <a:pt x="146" y="76"/>
                </a:cubicBezTo>
                <a:cubicBezTo>
                  <a:pt x="161" y="65"/>
                  <a:pt x="159" y="49"/>
                  <a:pt x="156" y="23"/>
                </a:cubicBezTo>
                <a:cubicBezTo>
                  <a:pt x="157" y="25"/>
                  <a:pt x="160" y="37"/>
                  <a:pt x="161" y="40"/>
                </a:cubicBezTo>
                <a:cubicBezTo>
                  <a:pt x="161" y="45"/>
                  <a:pt x="165" y="59"/>
                  <a:pt x="159" y="72"/>
                </a:cubicBezTo>
                <a:cubicBezTo>
                  <a:pt x="156" y="80"/>
                  <a:pt x="150" y="85"/>
                  <a:pt x="143" y="90"/>
                </a:cubicBezTo>
                <a:cubicBezTo>
                  <a:pt x="139" y="92"/>
                  <a:pt x="130" y="95"/>
                  <a:pt x="118" y="97"/>
                </a:cubicBezTo>
                <a:cubicBezTo>
                  <a:pt x="93" y="101"/>
                  <a:pt x="71" y="97"/>
                  <a:pt x="52" y="86"/>
                </a:cubicBezTo>
                <a:cubicBezTo>
                  <a:pt x="43" y="80"/>
                  <a:pt x="34" y="71"/>
                  <a:pt x="33" y="60"/>
                </a:cubicBezTo>
                <a:cubicBezTo>
                  <a:pt x="33" y="56"/>
                  <a:pt x="28" y="53"/>
                  <a:pt x="25" y="53"/>
                </a:cubicBezTo>
                <a:cubicBezTo>
                  <a:pt x="23" y="54"/>
                  <a:pt x="20" y="55"/>
                  <a:pt x="19" y="58"/>
                </a:cubicBezTo>
                <a:cubicBezTo>
                  <a:pt x="18" y="61"/>
                  <a:pt x="20" y="65"/>
                  <a:pt x="20" y="65"/>
                </a:cubicBezTo>
                <a:cubicBezTo>
                  <a:pt x="20" y="57"/>
                  <a:pt x="25" y="55"/>
                  <a:pt x="30" y="59"/>
                </a:cubicBezTo>
                <a:cubicBezTo>
                  <a:pt x="31" y="62"/>
                  <a:pt x="31" y="67"/>
                  <a:pt x="31" y="67"/>
                </a:cubicBezTo>
                <a:cubicBezTo>
                  <a:pt x="27" y="76"/>
                  <a:pt x="15" y="77"/>
                  <a:pt x="8" y="70"/>
                </a:cubicBezTo>
                <a:cubicBezTo>
                  <a:pt x="1" y="64"/>
                  <a:pt x="3" y="56"/>
                  <a:pt x="6" y="52"/>
                </a:cubicBezTo>
                <a:cubicBezTo>
                  <a:pt x="3" y="49"/>
                  <a:pt x="0" y="44"/>
                  <a:pt x="1" y="38"/>
                </a:cubicBezTo>
                <a:cubicBezTo>
                  <a:pt x="2" y="34"/>
                  <a:pt x="8" y="31"/>
                  <a:pt x="13" y="30"/>
                </a:cubicBezTo>
                <a:cubicBezTo>
                  <a:pt x="16" y="19"/>
                  <a:pt x="26" y="19"/>
                  <a:pt x="33" y="21"/>
                </a:cubicBezTo>
                <a:cubicBezTo>
                  <a:pt x="32" y="31"/>
                  <a:pt x="33" y="39"/>
                  <a:pt x="43" y="39"/>
                </a:cubicBezTo>
                <a:cubicBezTo>
                  <a:pt x="49" y="39"/>
                  <a:pt x="53" y="35"/>
                  <a:pt x="53" y="29"/>
                </a:cubicBezTo>
                <a:cubicBezTo>
                  <a:pt x="54" y="23"/>
                  <a:pt x="49" y="21"/>
                  <a:pt x="46" y="21"/>
                </a:cubicBezTo>
                <a:cubicBezTo>
                  <a:pt x="44" y="21"/>
                  <a:pt x="42" y="23"/>
                  <a:pt x="42" y="24"/>
                </a:cubicBezTo>
                <a:cubicBezTo>
                  <a:pt x="51" y="21"/>
                  <a:pt x="54" y="31"/>
                  <a:pt x="47" y="35"/>
                </a:cubicBezTo>
                <a:cubicBezTo>
                  <a:pt x="38" y="41"/>
                  <a:pt x="32" y="27"/>
                  <a:pt x="37" y="18"/>
                </a:cubicBezTo>
                <a:cubicBezTo>
                  <a:pt x="38" y="15"/>
                  <a:pt x="42" y="13"/>
                  <a:pt x="46" y="11"/>
                </a:cubicBezTo>
                <a:cubicBezTo>
                  <a:pt x="49" y="10"/>
                  <a:pt x="55" y="9"/>
                  <a:pt x="61" y="11"/>
                </a:cubicBezTo>
                <a:cubicBezTo>
                  <a:pt x="64" y="8"/>
                  <a:pt x="67" y="4"/>
                  <a:pt x="72" y="3"/>
                </a:cubicBezTo>
                <a:close/>
              </a:path>
            </a:pathLst>
          </a:custGeom>
          <a:solidFill>
            <a:srgbClr val="BBE4F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12" name="PA_任意多边形 244"/>
          <p:cNvSpPr>
            <a:spLocks/>
          </p:cNvSpPr>
          <p:nvPr>
            <p:custDataLst>
              <p:tags r:id="rId23"/>
            </p:custDataLst>
          </p:nvPr>
        </p:nvSpPr>
        <p:spPr bwMode="auto">
          <a:xfrm>
            <a:off x="8802688" y="3755938"/>
            <a:ext cx="385763" cy="236538"/>
          </a:xfrm>
          <a:custGeom>
            <a:avLst/>
            <a:gdLst>
              <a:gd name="T0" fmla="*/ 105 w 162"/>
              <a:gd name="T1" fmla="*/ 11 h 99"/>
              <a:gd name="T2" fmla="*/ 97 w 162"/>
              <a:gd name="T3" fmla="*/ 22 h 99"/>
              <a:gd name="T4" fmla="*/ 89 w 162"/>
              <a:gd name="T5" fmla="*/ 26 h 99"/>
              <a:gd name="T6" fmla="*/ 141 w 162"/>
              <a:gd name="T7" fmla="*/ 58 h 99"/>
              <a:gd name="T8" fmla="*/ 115 w 162"/>
              <a:gd name="T9" fmla="*/ 60 h 99"/>
              <a:gd name="T10" fmla="*/ 106 w 162"/>
              <a:gd name="T11" fmla="*/ 59 h 99"/>
              <a:gd name="T12" fmla="*/ 150 w 162"/>
              <a:gd name="T13" fmla="*/ 0 h 99"/>
              <a:gd name="T14" fmla="*/ 150 w 162"/>
              <a:gd name="T15" fmla="*/ 0 h 99"/>
              <a:gd name="T16" fmla="*/ 154 w 162"/>
              <a:gd name="T17" fmla="*/ 47 h 99"/>
              <a:gd name="T18" fmla="*/ 96 w 162"/>
              <a:gd name="T19" fmla="*/ 47 h 99"/>
              <a:gd name="T20" fmla="*/ 62 w 162"/>
              <a:gd name="T21" fmla="*/ 46 h 99"/>
              <a:gd name="T22" fmla="*/ 56 w 162"/>
              <a:gd name="T23" fmla="*/ 75 h 99"/>
              <a:gd name="T24" fmla="*/ 138 w 162"/>
              <a:gd name="T25" fmla="*/ 87 h 99"/>
              <a:gd name="T26" fmla="*/ 54 w 162"/>
              <a:gd name="T27" fmla="*/ 62 h 99"/>
              <a:gd name="T28" fmla="*/ 45 w 162"/>
              <a:gd name="T29" fmla="*/ 64 h 99"/>
              <a:gd name="T30" fmla="*/ 81 w 162"/>
              <a:gd name="T31" fmla="*/ 47 h 99"/>
              <a:gd name="T32" fmla="*/ 86 w 162"/>
              <a:gd name="T33" fmla="*/ 66 h 99"/>
              <a:gd name="T34" fmla="*/ 85 w 162"/>
              <a:gd name="T35" fmla="*/ 62 h 99"/>
              <a:gd name="T36" fmla="*/ 155 w 162"/>
              <a:gd name="T37" fmla="*/ 23 h 99"/>
              <a:gd name="T38" fmla="*/ 117 w 162"/>
              <a:gd name="T39" fmla="*/ 97 h 99"/>
              <a:gd name="T40" fmla="*/ 17 w 162"/>
              <a:gd name="T41" fmla="*/ 60 h 99"/>
              <a:gd name="T42" fmla="*/ 29 w 162"/>
              <a:gd name="T43" fmla="*/ 59 h 99"/>
              <a:gd name="T44" fmla="*/ 2 w 162"/>
              <a:gd name="T45" fmla="*/ 60 h 99"/>
              <a:gd name="T46" fmla="*/ 12 w 162"/>
              <a:gd name="T47" fmla="*/ 30 h 99"/>
              <a:gd name="T48" fmla="*/ 34 w 162"/>
              <a:gd name="T49" fmla="*/ 35 h 99"/>
              <a:gd name="T50" fmla="*/ 41 w 162"/>
              <a:gd name="T51" fmla="*/ 24 h 99"/>
              <a:gd name="T52" fmla="*/ 34 w 162"/>
              <a:gd name="T53" fmla="*/ 25 h 99"/>
              <a:gd name="T54" fmla="*/ 71 w 162"/>
              <a:gd name="T55" fmla="*/ 3 h 99"/>
              <a:gd name="T56" fmla="*/ 45 w 162"/>
              <a:gd name="T57" fmla="*/ 11 h 99"/>
              <a:gd name="T58" fmla="*/ 48 w 162"/>
              <a:gd name="T59" fmla="*/ 25 h 99"/>
              <a:gd name="T60" fmla="*/ 52 w 162"/>
              <a:gd name="T61" fmla="*/ 29 h 99"/>
              <a:gd name="T62" fmla="*/ 25 w 162"/>
              <a:gd name="T63" fmla="*/ 20 h 99"/>
              <a:gd name="T64" fmla="*/ 5 w 162"/>
              <a:gd name="T65" fmla="*/ 52 h 99"/>
              <a:gd name="T66" fmla="*/ 30 w 162"/>
              <a:gd name="T67" fmla="*/ 67 h 99"/>
              <a:gd name="T68" fmla="*/ 19 w 162"/>
              <a:gd name="T69" fmla="*/ 65 h 99"/>
              <a:gd name="T70" fmla="*/ 32 w 162"/>
              <a:gd name="T71" fmla="*/ 60 h 99"/>
              <a:gd name="T72" fmla="*/ 160 w 162"/>
              <a:gd name="T73" fmla="*/ 40 h 99"/>
              <a:gd name="T74" fmla="*/ 89 w 162"/>
              <a:gd name="T75" fmla="*/ 78 h 99"/>
              <a:gd name="T76" fmla="*/ 86 w 162"/>
              <a:gd name="T77" fmla="*/ 65 h 99"/>
              <a:gd name="T78" fmla="*/ 97 w 162"/>
              <a:gd name="T79" fmla="*/ 50 h 99"/>
              <a:gd name="T80" fmla="*/ 62 w 162"/>
              <a:gd name="T81" fmla="*/ 49 h 99"/>
              <a:gd name="T82" fmla="*/ 58 w 162"/>
              <a:gd name="T83" fmla="*/ 70 h 99"/>
              <a:gd name="T84" fmla="*/ 71 w 162"/>
              <a:gd name="T85" fmla="*/ 78 h 99"/>
              <a:gd name="T86" fmla="*/ 87 w 162"/>
              <a:gd name="T87" fmla="*/ 91 h 99"/>
              <a:gd name="T88" fmla="*/ 44 w 162"/>
              <a:gd name="T89" fmla="*/ 72 h 99"/>
              <a:gd name="T90" fmla="*/ 72 w 162"/>
              <a:gd name="T91" fmla="*/ 42 h 99"/>
              <a:gd name="T92" fmla="*/ 90 w 162"/>
              <a:gd name="T93" fmla="*/ 75 h 99"/>
              <a:gd name="T94" fmla="*/ 151 w 162"/>
              <a:gd name="T95" fmla="*/ 12 h 99"/>
              <a:gd name="T96" fmla="*/ 150 w 162"/>
              <a:gd name="T97" fmla="*/ 0 h 99"/>
              <a:gd name="T98" fmla="*/ 107 w 162"/>
              <a:gd name="T99" fmla="*/ 66 h 99"/>
              <a:gd name="T100" fmla="*/ 115 w 162"/>
              <a:gd name="T101" fmla="*/ 60 h 99"/>
              <a:gd name="T102" fmla="*/ 109 w 162"/>
              <a:gd name="T103" fmla="*/ 65 h 99"/>
              <a:gd name="T104" fmla="*/ 112 w 162"/>
              <a:gd name="T105" fmla="*/ 25 h 99"/>
              <a:gd name="T106" fmla="*/ 98 w 162"/>
              <a:gd name="T107" fmla="*/ 22 h 99"/>
              <a:gd name="T108" fmla="*/ 98 w 162"/>
              <a:gd name="T109" fmla="*/ 22 h 99"/>
              <a:gd name="T110" fmla="*/ 93 w 162"/>
              <a:gd name="T111" fmla="*/ 22 h 99"/>
              <a:gd name="T112" fmla="*/ 92 w 162"/>
              <a:gd name="T113" fmla="*/ 10 h 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62" h="99">
                <a:moveTo>
                  <a:pt x="71" y="3"/>
                </a:moveTo>
                <a:cubicBezTo>
                  <a:pt x="71" y="3"/>
                  <a:pt x="71" y="3"/>
                  <a:pt x="71" y="3"/>
                </a:cubicBezTo>
                <a:cubicBezTo>
                  <a:pt x="73" y="3"/>
                  <a:pt x="74" y="3"/>
                  <a:pt x="74" y="3"/>
                </a:cubicBezTo>
                <a:cubicBezTo>
                  <a:pt x="83" y="3"/>
                  <a:pt x="84" y="9"/>
                  <a:pt x="89" y="10"/>
                </a:cubicBezTo>
                <a:cubicBezTo>
                  <a:pt x="90" y="10"/>
                  <a:pt x="91" y="11"/>
                  <a:pt x="92" y="11"/>
                </a:cubicBezTo>
                <a:cubicBezTo>
                  <a:pt x="95" y="11"/>
                  <a:pt x="97" y="10"/>
                  <a:pt x="100" y="10"/>
                </a:cubicBezTo>
                <a:cubicBezTo>
                  <a:pt x="101" y="10"/>
                  <a:pt x="103" y="10"/>
                  <a:pt x="105" y="11"/>
                </a:cubicBezTo>
                <a:cubicBezTo>
                  <a:pt x="108" y="14"/>
                  <a:pt x="110" y="16"/>
                  <a:pt x="110" y="19"/>
                </a:cubicBezTo>
                <a:cubicBezTo>
                  <a:pt x="110" y="22"/>
                  <a:pt x="108" y="25"/>
                  <a:pt x="106" y="27"/>
                </a:cubicBezTo>
                <a:cubicBezTo>
                  <a:pt x="103" y="29"/>
                  <a:pt x="100" y="31"/>
                  <a:pt x="98" y="31"/>
                </a:cubicBezTo>
                <a:cubicBezTo>
                  <a:pt x="96" y="31"/>
                  <a:pt x="94" y="30"/>
                  <a:pt x="93" y="28"/>
                </a:cubicBezTo>
                <a:cubicBezTo>
                  <a:pt x="92" y="27"/>
                  <a:pt x="92" y="25"/>
                  <a:pt x="92" y="25"/>
                </a:cubicBezTo>
                <a:cubicBezTo>
                  <a:pt x="92" y="23"/>
                  <a:pt x="93" y="23"/>
                  <a:pt x="93" y="22"/>
                </a:cubicBezTo>
                <a:cubicBezTo>
                  <a:pt x="94" y="22"/>
                  <a:pt x="96" y="22"/>
                  <a:pt x="97" y="22"/>
                </a:cubicBezTo>
                <a:cubicBezTo>
                  <a:pt x="97" y="22"/>
                  <a:pt x="97" y="22"/>
                  <a:pt x="97" y="22"/>
                </a:cubicBezTo>
                <a:cubicBezTo>
                  <a:pt x="98" y="22"/>
                  <a:pt x="98" y="22"/>
                  <a:pt x="98" y="22"/>
                </a:cubicBezTo>
                <a:cubicBezTo>
                  <a:pt x="98" y="22"/>
                  <a:pt x="98" y="22"/>
                  <a:pt x="98" y="22"/>
                </a:cubicBezTo>
                <a:cubicBezTo>
                  <a:pt x="98" y="22"/>
                  <a:pt x="98" y="22"/>
                  <a:pt x="98" y="22"/>
                </a:cubicBezTo>
                <a:cubicBezTo>
                  <a:pt x="97" y="21"/>
                  <a:pt x="95" y="20"/>
                  <a:pt x="93" y="20"/>
                </a:cubicBezTo>
                <a:cubicBezTo>
                  <a:pt x="92" y="20"/>
                  <a:pt x="90" y="20"/>
                  <a:pt x="90" y="22"/>
                </a:cubicBezTo>
                <a:cubicBezTo>
                  <a:pt x="89" y="23"/>
                  <a:pt x="89" y="24"/>
                  <a:pt x="89" y="26"/>
                </a:cubicBezTo>
                <a:cubicBezTo>
                  <a:pt x="89" y="29"/>
                  <a:pt x="91" y="31"/>
                  <a:pt x="93" y="32"/>
                </a:cubicBezTo>
                <a:cubicBezTo>
                  <a:pt x="95" y="33"/>
                  <a:pt x="97" y="33"/>
                  <a:pt x="98" y="33"/>
                </a:cubicBezTo>
                <a:cubicBezTo>
                  <a:pt x="105" y="33"/>
                  <a:pt x="109" y="27"/>
                  <a:pt x="112" y="25"/>
                </a:cubicBezTo>
                <a:cubicBezTo>
                  <a:pt x="114" y="24"/>
                  <a:pt x="115" y="24"/>
                  <a:pt x="117" y="24"/>
                </a:cubicBezTo>
                <a:cubicBezTo>
                  <a:pt x="122" y="24"/>
                  <a:pt x="130" y="27"/>
                  <a:pt x="132" y="29"/>
                </a:cubicBezTo>
                <a:cubicBezTo>
                  <a:pt x="140" y="34"/>
                  <a:pt x="142" y="44"/>
                  <a:pt x="142" y="51"/>
                </a:cubicBezTo>
                <a:cubicBezTo>
                  <a:pt x="142" y="54"/>
                  <a:pt x="142" y="57"/>
                  <a:pt x="141" y="58"/>
                </a:cubicBezTo>
                <a:cubicBezTo>
                  <a:pt x="139" y="66"/>
                  <a:pt x="131" y="71"/>
                  <a:pt x="123" y="72"/>
                </a:cubicBezTo>
                <a:cubicBezTo>
                  <a:pt x="123" y="72"/>
                  <a:pt x="123" y="72"/>
                  <a:pt x="123" y="72"/>
                </a:cubicBezTo>
                <a:cubicBezTo>
                  <a:pt x="118" y="72"/>
                  <a:pt x="111" y="69"/>
                  <a:pt x="109" y="65"/>
                </a:cubicBezTo>
                <a:cubicBezTo>
                  <a:pt x="108" y="63"/>
                  <a:pt x="108" y="61"/>
                  <a:pt x="108" y="60"/>
                </a:cubicBezTo>
                <a:cubicBezTo>
                  <a:pt x="108" y="56"/>
                  <a:pt x="111" y="54"/>
                  <a:pt x="113" y="54"/>
                </a:cubicBezTo>
                <a:cubicBezTo>
                  <a:pt x="115" y="54"/>
                  <a:pt x="116" y="54"/>
                  <a:pt x="116" y="56"/>
                </a:cubicBezTo>
                <a:cubicBezTo>
                  <a:pt x="116" y="57"/>
                  <a:pt x="116" y="58"/>
                  <a:pt x="115" y="60"/>
                </a:cubicBezTo>
                <a:cubicBezTo>
                  <a:pt x="115" y="60"/>
                  <a:pt x="115" y="60"/>
                  <a:pt x="115" y="60"/>
                </a:cubicBezTo>
                <a:cubicBezTo>
                  <a:pt x="115" y="60"/>
                  <a:pt x="115" y="60"/>
                  <a:pt x="115" y="60"/>
                </a:cubicBezTo>
                <a:cubicBezTo>
                  <a:pt x="117" y="59"/>
                  <a:pt x="118" y="57"/>
                  <a:pt x="118" y="55"/>
                </a:cubicBezTo>
                <a:cubicBezTo>
                  <a:pt x="118" y="54"/>
                  <a:pt x="117" y="52"/>
                  <a:pt x="116" y="52"/>
                </a:cubicBezTo>
                <a:cubicBezTo>
                  <a:pt x="115" y="51"/>
                  <a:pt x="114" y="51"/>
                  <a:pt x="113" y="51"/>
                </a:cubicBezTo>
                <a:cubicBezTo>
                  <a:pt x="111" y="51"/>
                  <a:pt x="108" y="52"/>
                  <a:pt x="107" y="53"/>
                </a:cubicBezTo>
                <a:cubicBezTo>
                  <a:pt x="106" y="55"/>
                  <a:pt x="106" y="57"/>
                  <a:pt x="106" y="59"/>
                </a:cubicBezTo>
                <a:cubicBezTo>
                  <a:pt x="106" y="62"/>
                  <a:pt x="106" y="64"/>
                  <a:pt x="107" y="66"/>
                </a:cubicBezTo>
                <a:cubicBezTo>
                  <a:pt x="109" y="71"/>
                  <a:pt x="116" y="75"/>
                  <a:pt x="124" y="75"/>
                </a:cubicBezTo>
                <a:cubicBezTo>
                  <a:pt x="126" y="75"/>
                  <a:pt x="129" y="74"/>
                  <a:pt x="131" y="73"/>
                </a:cubicBezTo>
                <a:cubicBezTo>
                  <a:pt x="146" y="67"/>
                  <a:pt x="148" y="54"/>
                  <a:pt x="148" y="39"/>
                </a:cubicBezTo>
                <a:cubicBezTo>
                  <a:pt x="148" y="33"/>
                  <a:pt x="148" y="27"/>
                  <a:pt x="148" y="22"/>
                </a:cubicBezTo>
                <a:cubicBezTo>
                  <a:pt x="148" y="14"/>
                  <a:pt x="148" y="7"/>
                  <a:pt x="150" y="0"/>
                </a:cubicBezTo>
                <a:cubicBezTo>
                  <a:pt x="150" y="0"/>
                  <a:pt x="150" y="0"/>
                  <a:pt x="150" y="0"/>
                </a:cubicBezTo>
                <a:cubicBezTo>
                  <a:pt x="150" y="0"/>
                  <a:pt x="150" y="0"/>
                  <a:pt x="150" y="0"/>
                </a:cubicBezTo>
                <a:cubicBezTo>
                  <a:pt x="150" y="0"/>
                  <a:pt x="150" y="0"/>
                  <a:pt x="150" y="0"/>
                </a:cubicBezTo>
                <a:cubicBezTo>
                  <a:pt x="150" y="0"/>
                  <a:pt x="150" y="0"/>
                  <a:pt x="150" y="0"/>
                </a:cubicBezTo>
                <a:cubicBezTo>
                  <a:pt x="150" y="0"/>
                  <a:pt x="150" y="0"/>
                  <a:pt x="150" y="0"/>
                </a:cubicBezTo>
                <a:cubicBezTo>
                  <a:pt x="150" y="0"/>
                  <a:pt x="150" y="0"/>
                  <a:pt x="150" y="0"/>
                </a:cubicBezTo>
                <a:cubicBezTo>
                  <a:pt x="150" y="0"/>
                  <a:pt x="150" y="0"/>
                  <a:pt x="150" y="0"/>
                </a:cubicBezTo>
                <a:cubicBezTo>
                  <a:pt x="150" y="0"/>
                  <a:pt x="150" y="0"/>
                  <a:pt x="150" y="0"/>
                </a:cubicBezTo>
                <a:cubicBezTo>
                  <a:pt x="150" y="0"/>
                  <a:pt x="150" y="0"/>
                  <a:pt x="150" y="0"/>
                </a:cubicBezTo>
                <a:cubicBezTo>
                  <a:pt x="150" y="0"/>
                  <a:pt x="150" y="0"/>
                  <a:pt x="150" y="0"/>
                </a:cubicBezTo>
                <a:cubicBezTo>
                  <a:pt x="150" y="0"/>
                  <a:pt x="150" y="0"/>
                  <a:pt x="150" y="0"/>
                </a:cubicBezTo>
                <a:cubicBezTo>
                  <a:pt x="150" y="0"/>
                  <a:pt x="150" y="0"/>
                  <a:pt x="150" y="0"/>
                </a:cubicBezTo>
                <a:cubicBezTo>
                  <a:pt x="150" y="1"/>
                  <a:pt x="150" y="2"/>
                  <a:pt x="151" y="4"/>
                </a:cubicBezTo>
                <a:cubicBezTo>
                  <a:pt x="151" y="10"/>
                  <a:pt x="152" y="23"/>
                  <a:pt x="153" y="30"/>
                </a:cubicBezTo>
                <a:cubicBezTo>
                  <a:pt x="154" y="36"/>
                  <a:pt x="154" y="42"/>
                  <a:pt x="154" y="47"/>
                </a:cubicBezTo>
                <a:cubicBezTo>
                  <a:pt x="154" y="60"/>
                  <a:pt x="151" y="72"/>
                  <a:pt x="136" y="79"/>
                </a:cubicBezTo>
                <a:cubicBezTo>
                  <a:pt x="129" y="82"/>
                  <a:pt x="122" y="84"/>
                  <a:pt x="116" y="84"/>
                </a:cubicBezTo>
                <a:cubicBezTo>
                  <a:pt x="107" y="84"/>
                  <a:pt x="98" y="81"/>
                  <a:pt x="90" y="75"/>
                </a:cubicBezTo>
                <a:cubicBezTo>
                  <a:pt x="90" y="75"/>
                  <a:pt x="90" y="75"/>
                  <a:pt x="90" y="75"/>
                </a:cubicBezTo>
                <a:cubicBezTo>
                  <a:pt x="90" y="75"/>
                  <a:pt x="90" y="75"/>
                  <a:pt x="90" y="75"/>
                </a:cubicBezTo>
                <a:cubicBezTo>
                  <a:pt x="99" y="75"/>
                  <a:pt x="104" y="68"/>
                  <a:pt x="104" y="61"/>
                </a:cubicBezTo>
                <a:cubicBezTo>
                  <a:pt x="104" y="55"/>
                  <a:pt x="101" y="50"/>
                  <a:pt x="96" y="47"/>
                </a:cubicBezTo>
                <a:cubicBezTo>
                  <a:pt x="93" y="45"/>
                  <a:pt x="90" y="44"/>
                  <a:pt x="87" y="44"/>
                </a:cubicBezTo>
                <a:cubicBezTo>
                  <a:pt x="85" y="44"/>
                  <a:pt x="84" y="44"/>
                  <a:pt x="82" y="45"/>
                </a:cubicBezTo>
                <a:cubicBezTo>
                  <a:pt x="82" y="45"/>
                  <a:pt x="82" y="45"/>
                  <a:pt x="82" y="45"/>
                </a:cubicBezTo>
                <a:cubicBezTo>
                  <a:pt x="83" y="45"/>
                  <a:pt x="83" y="45"/>
                  <a:pt x="83" y="45"/>
                </a:cubicBezTo>
                <a:cubicBezTo>
                  <a:pt x="80" y="43"/>
                  <a:pt x="76" y="42"/>
                  <a:pt x="72" y="42"/>
                </a:cubicBezTo>
                <a:cubicBezTo>
                  <a:pt x="67" y="42"/>
                  <a:pt x="63" y="43"/>
                  <a:pt x="62" y="46"/>
                </a:cubicBezTo>
                <a:cubicBezTo>
                  <a:pt x="62" y="46"/>
                  <a:pt x="62" y="46"/>
                  <a:pt x="62" y="46"/>
                </a:cubicBezTo>
                <a:cubicBezTo>
                  <a:pt x="62" y="46"/>
                  <a:pt x="62" y="46"/>
                  <a:pt x="62" y="46"/>
                </a:cubicBezTo>
                <a:cubicBezTo>
                  <a:pt x="61" y="46"/>
                  <a:pt x="60" y="46"/>
                  <a:pt x="59" y="46"/>
                </a:cubicBezTo>
                <a:cubicBezTo>
                  <a:pt x="55" y="46"/>
                  <a:pt x="49" y="47"/>
                  <a:pt x="47" y="50"/>
                </a:cubicBezTo>
                <a:cubicBezTo>
                  <a:pt x="44" y="53"/>
                  <a:pt x="42" y="59"/>
                  <a:pt x="42" y="64"/>
                </a:cubicBezTo>
                <a:cubicBezTo>
                  <a:pt x="42" y="67"/>
                  <a:pt x="43" y="70"/>
                  <a:pt x="44" y="72"/>
                </a:cubicBezTo>
                <a:cubicBezTo>
                  <a:pt x="45" y="75"/>
                  <a:pt x="48" y="76"/>
                  <a:pt x="51" y="76"/>
                </a:cubicBezTo>
                <a:cubicBezTo>
                  <a:pt x="52" y="76"/>
                  <a:pt x="54" y="76"/>
                  <a:pt x="56" y="75"/>
                </a:cubicBezTo>
                <a:cubicBezTo>
                  <a:pt x="61" y="72"/>
                  <a:pt x="60" y="70"/>
                  <a:pt x="61" y="66"/>
                </a:cubicBezTo>
                <a:cubicBezTo>
                  <a:pt x="61" y="66"/>
                  <a:pt x="61" y="66"/>
                  <a:pt x="61" y="66"/>
                </a:cubicBezTo>
                <a:cubicBezTo>
                  <a:pt x="61" y="66"/>
                  <a:pt x="61" y="66"/>
                  <a:pt x="61" y="66"/>
                </a:cubicBezTo>
                <a:cubicBezTo>
                  <a:pt x="64" y="73"/>
                  <a:pt x="68" y="78"/>
                  <a:pt x="69" y="81"/>
                </a:cubicBezTo>
                <a:cubicBezTo>
                  <a:pt x="74" y="86"/>
                  <a:pt x="79" y="89"/>
                  <a:pt x="87" y="91"/>
                </a:cubicBezTo>
                <a:cubicBezTo>
                  <a:pt x="93" y="92"/>
                  <a:pt x="99" y="93"/>
                  <a:pt x="107" y="93"/>
                </a:cubicBezTo>
                <a:cubicBezTo>
                  <a:pt x="119" y="93"/>
                  <a:pt x="132" y="91"/>
                  <a:pt x="138" y="87"/>
                </a:cubicBezTo>
                <a:cubicBezTo>
                  <a:pt x="138" y="86"/>
                  <a:pt x="138" y="86"/>
                  <a:pt x="138" y="86"/>
                </a:cubicBezTo>
                <a:cubicBezTo>
                  <a:pt x="128" y="89"/>
                  <a:pt x="117" y="90"/>
                  <a:pt x="106" y="90"/>
                </a:cubicBezTo>
                <a:cubicBezTo>
                  <a:pt x="100" y="90"/>
                  <a:pt x="94" y="90"/>
                  <a:pt x="88" y="88"/>
                </a:cubicBezTo>
                <a:cubicBezTo>
                  <a:pt x="80" y="87"/>
                  <a:pt x="73" y="80"/>
                  <a:pt x="71" y="78"/>
                </a:cubicBezTo>
                <a:cubicBezTo>
                  <a:pt x="69" y="75"/>
                  <a:pt x="67" y="70"/>
                  <a:pt x="65" y="67"/>
                </a:cubicBezTo>
                <a:cubicBezTo>
                  <a:pt x="63" y="63"/>
                  <a:pt x="60" y="62"/>
                  <a:pt x="57" y="62"/>
                </a:cubicBezTo>
                <a:cubicBezTo>
                  <a:pt x="56" y="62"/>
                  <a:pt x="55" y="62"/>
                  <a:pt x="54" y="62"/>
                </a:cubicBezTo>
                <a:cubicBezTo>
                  <a:pt x="53" y="62"/>
                  <a:pt x="53" y="62"/>
                  <a:pt x="53" y="62"/>
                </a:cubicBezTo>
                <a:cubicBezTo>
                  <a:pt x="54" y="62"/>
                  <a:pt x="54" y="62"/>
                  <a:pt x="54" y="62"/>
                </a:cubicBezTo>
                <a:cubicBezTo>
                  <a:pt x="56" y="63"/>
                  <a:pt x="59" y="65"/>
                  <a:pt x="59" y="67"/>
                </a:cubicBezTo>
                <a:cubicBezTo>
                  <a:pt x="59" y="68"/>
                  <a:pt x="58" y="69"/>
                  <a:pt x="58" y="70"/>
                </a:cubicBezTo>
                <a:cubicBezTo>
                  <a:pt x="56" y="72"/>
                  <a:pt x="54" y="74"/>
                  <a:pt x="52" y="74"/>
                </a:cubicBezTo>
                <a:cubicBezTo>
                  <a:pt x="51" y="74"/>
                  <a:pt x="50" y="74"/>
                  <a:pt x="49" y="73"/>
                </a:cubicBezTo>
                <a:cubicBezTo>
                  <a:pt x="46" y="72"/>
                  <a:pt x="45" y="68"/>
                  <a:pt x="45" y="64"/>
                </a:cubicBezTo>
                <a:cubicBezTo>
                  <a:pt x="45" y="62"/>
                  <a:pt x="45" y="60"/>
                  <a:pt x="46" y="58"/>
                </a:cubicBezTo>
                <a:cubicBezTo>
                  <a:pt x="48" y="51"/>
                  <a:pt x="54" y="49"/>
                  <a:pt x="59" y="49"/>
                </a:cubicBezTo>
                <a:cubicBezTo>
                  <a:pt x="60" y="49"/>
                  <a:pt x="61" y="49"/>
                  <a:pt x="62" y="49"/>
                </a:cubicBezTo>
                <a:cubicBezTo>
                  <a:pt x="62" y="49"/>
                  <a:pt x="62" y="49"/>
                  <a:pt x="62" y="49"/>
                </a:cubicBezTo>
                <a:cubicBezTo>
                  <a:pt x="62" y="49"/>
                  <a:pt x="62" y="49"/>
                  <a:pt x="62" y="49"/>
                </a:cubicBezTo>
                <a:cubicBezTo>
                  <a:pt x="65" y="46"/>
                  <a:pt x="69" y="44"/>
                  <a:pt x="72" y="44"/>
                </a:cubicBezTo>
                <a:cubicBezTo>
                  <a:pt x="76" y="44"/>
                  <a:pt x="79" y="45"/>
                  <a:pt x="81" y="47"/>
                </a:cubicBezTo>
                <a:cubicBezTo>
                  <a:pt x="81" y="47"/>
                  <a:pt x="81" y="47"/>
                  <a:pt x="81" y="47"/>
                </a:cubicBezTo>
                <a:cubicBezTo>
                  <a:pt x="81" y="47"/>
                  <a:pt x="81" y="47"/>
                  <a:pt x="81" y="47"/>
                </a:cubicBezTo>
                <a:cubicBezTo>
                  <a:pt x="83" y="47"/>
                  <a:pt x="84" y="47"/>
                  <a:pt x="86" y="47"/>
                </a:cubicBezTo>
                <a:cubicBezTo>
                  <a:pt x="94" y="47"/>
                  <a:pt x="101" y="52"/>
                  <a:pt x="101" y="60"/>
                </a:cubicBezTo>
                <a:cubicBezTo>
                  <a:pt x="101" y="62"/>
                  <a:pt x="101" y="63"/>
                  <a:pt x="100" y="65"/>
                </a:cubicBezTo>
                <a:cubicBezTo>
                  <a:pt x="99" y="70"/>
                  <a:pt x="95" y="72"/>
                  <a:pt x="92" y="72"/>
                </a:cubicBezTo>
                <a:cubicBezTo>
                  <a:pt x="89" y="72"/>
                  <a:pt x="86" y="70"/>
                  <a:pt x="86" y="66"/>
                </a:cubicBezTo>
                <a:cubicBezTo>
                  <a:pt x="86" y="65"/>
                  <a:pt x="86" y="65"/>
                  <a:pt x="86" y="65"/>
                </a:cubicBezTo>
                <a:cubicBezTo>
                  <a:pt x="86" y="65"/>
                  <a:pt x="86" y="65"/>
                  <a:pt x="86" y="65"/>
                </a:cubicBezTo>
                <a:cubicBezTo>
                  <a:pt x="86" y="66"/>
                  <a:pt x="86" y="66"/>
                  <a:pt x="86" y="66"/>
                </a:cubicBezTo>
                <a:cubicBezTo>
                  <a:pt x="87" y="64"/>
                  <a:pt x="90" y="61"/>
                  <a:pt x="93" y="60"/>
                </a:cubicBezTo>
                <a:cubicBezTo>
                  <a:pt x="93" y="60"/>
                  <a:pt x="93" y="60"/>
                  <a:pt x="93" y="60"/>
                </a:cubicBezTo>
                <a:cubicBezTo>
                  <a:pt x="92" y="60"/>
                  <a:pt x="91" y="60"/>
                  <a:pt x="90" y="60"/>
                </a:cubicBezTo>
                <a:cubicBezTo>
                  <a:pt x="88" y="60"/>
                  <a:pt x="86" y="61"/>
                  <a:pt x="85" y="62"/>
                </a:cubicBezTo>
                <a:cubicBezTo>
                  <a:pt x="84" y="63"/>
                  <a:pt x="83" y="65"/>
                  <a:pt x="83" y="67"/>
                </a:cubicBezTo>
                <a:cubicBezTo>
                  <a:pt x="83" y="71"/>
                  <a:pt x="86" y="76"/>
                  <a:pt x="89" y="78"/>
                </a:cubicBezTo>
                <a:cubicBezTo>
                  <a:pt x="95" y="83"/>
                  <a:pt x="105" y="86"/>
                  <a:pt x="117" y="86"/>
                </a:cubicBezTo>
                <a:cubicBezTo>
                  <a:pt x="120" y="86"/>
                  <a:pt x="123" y="86"/>
                  <a:pt x="126" y="86"/>
                </a:cubicBezTo>
                <a:cubicBezTo>
                  <a:pt x="132" y="84"/>
                  <a:pt x="139" y="81"/>
                  <a:pt x="145" y="76"/>
                </a:cubicBezTo>
                <a:cubicBezTo>
                  <a:pt x="154" y="69"/>
                  <a:pt x="157" y="61"/>
                  <a:pt x="157" y="49"/>
                </a:cubicBezTo>
                <a:cubicBezTo>
                  <a:pt x="157" y="42"/>
                  <a:pt x="156" y="33"/>
                  <a:pt x="155" y="23"/>
                </a:cubicBezTo>
                <a:cubicBezTo>
                  <a:pt x="155" y="23"/>
                  <a:pt x="155" y="23"/>
                  <a:pt x="155" y="23"/>
                </a:cubicBezTo>
                <a:cubicBezTo>
                  <a:pt x="154" y="23"/>
                  <a:pt x="154" y="23"/>
                  <a:pt x="154" y="23"/>
                </a:cubicBezTo>
                <a:cubicBezTo>
                  <a:pt x="156" y="25"/>
                  <a:pt x="159" y="37"/>
                  <a:pt x="160" y="40"/>
                </a:cubicBezTo>
                <a:cubicBezTo>
                  <a:pt x="160" y="43"/>
                  <a:pt x="162" y="49"/>
                  <a:pt x="162" y="56"/>
                </a:cubicBezTo>
                <a:cubicBezTo>
                  <a:pt x="162" y="61"/>
                  <a:pt x="161" y="67"/>
                  <a:pt x="158" y="72"/>
                </a:cubicBezTo>
                <a:cubicBezTo>
                  <a:pt x="155" y="80"/>
                  <a:pt x="149" y="85"/>
                  <a:pt x="142" y="90"/>
                </a:cubicBezTo>
                <a:cubicBezTo>
                  <a:pt x="138" y="92"/>
                  <a:pt x="129" y="95"/>
                  <a:pt x="117" y="97"/>
                </a:cubicBezTo>
                <a:cubicBezTo>
                  <a:pt x="111" y="98"/>
                  <a:pt x="105" y="99"/>
                  <a:pt x="99" y="99"/>
                </a:cubicBezTo>
                <a:cubicBezTo>
                  <a:pt x="81" y="99"/>
                  <a:pt x="65" y="94"/>
                  <a:pt x="51" y="85"/>
                </a:cubicBezTo>
                <a:cubicBezTo>
                  <a:pt x="42" y="80"/>
                  <a:pt x="33" y="71"/>
                  <a:pt x="32" y="60"/>
                </a:cubicBezTo>
                <a:cubicBezTo>
                  <a:pt x="32" y="56"/>
                  <a:pt x="28" y="53"/>
                  <a:pt x="24" y="53"/>
                </a:cubicBezTo>
                <a:cubicBezTo>
                  <a:pt x="24" y="53"/>
                  <a:pt x="24" y="53"/>
                  <a:pt x="24" y="53"/>
                </a:cubicBezTo>
                <a:cubicBezTo>
                  <a:pt x="22" y="53"/>
                  <a:pt x="19" y="55"/>
                  <a:pt x="18" y="57"/>
                </a:cubicBezTo>
                <a:cubicBezTo>
                  <a:pt x="18" y="58"/>
                  <a:pt x="17" y="59"/>
                  <a:pt x="17" y="60"/>
                </a:cubicBezTo>
                <a:cubicBezTo>
                  <a:pt x="17" y="62"/>
                  <a:pt x="19" y="65"/>
                  <a:pt x="19" y="65"/>
                </a:cubicBezTo>
                <a:cubicBezTo>
                  <a:pt x="19" y="65"/>
                  <a:pt x="19" y="65"/>
                  <a:pt x="19" y="65"/>
                </a:cubicBezTo>
                <a:cubicBezTo>
                  <a:pt x="19" y="65"/>
                  <a:pt x="19" y="65"/>
                  <a:pt x="19" y="65"/>
                </a:cubicBezTo>
                <a:cubicBezTo>
                  <a:pt x="19" y="59"/>
                  <a:pt x="22" y="57"/>
                  <a:pt x="24" y="57"/>
                </a:cubicBezTo>
                <a:cubicBezTo>
                  <a:pt x="26" y="57"/>
                  <a:pt x="27" y="58"/>
                  <a:pt x="29" y="59"/>
                </a:cubicBezTo>
                <a:cubicBezTo>
                  <a:pt x="29" y="59"/>
                  <a:pt x="29" y="59"/>
                  <a:pt x="29" y="59"/>
                </a:cubicBezTo>
                <a:cubicBezTo>
                  <a:pt x="29" y="59"/>
                  <a:pt x="29" y="59"/>
                  <a:pt x="29" y="59"/>
                </a:cubicBezTo>
                <a:cubicBezTo>
                  <a:pt x="29" y="61"/>
                  <a:pt x="30" y="63"/>
                  <a:pt x="30" y="65"/>
                </a:cubicBezTo>
                <a:cubicBezTo>
                  <a:pt x="30" y="66"/>
                  <a:pt x="30" y="67"/>
                  <a:pt x="30" y="67"/>
                </a:cubicBezTo>
                <a:cubicBezTo>
                  <a:pt x="30" y="67"/>
                  <a:pt x="30" y="67"/>
                  <a:pt x="30" y="67"/>
                </a:cubicBezTo>
                <a:cubicBezTo>
                  <a:pt x="30" y="67"/>
                  <a:pt x="30" y="67"/>
                  <a:pt x="30" y="67"/>
                </a:cubicBezTo>
                <a:cubicBezTo>
                  <a:pt x="28" y="72"/>
                  <a:pt x="23" y="74"/>
                  <a:pt x="18" y="74"/>
                </a:cubicBezTo>
                <a:cubicBezTo>
                  <a:pt x="14" y="74"/>
                  <a:pt x="10" y="73"/>
                  <a:pt x="7" y="70"/>
                </a:cubicBezTo>
                <a:cubicBezTo>
                  <a:pt x="3" y="67"/>
                  <a:pt x="2" y="64"/>
                  <a:pt x="2" y="60"/>
                </a:cubicBezTo>
                <a:cubicBezTo>
                  <a:pt x="2" y="57"/>
                  <a:pt x="3" y="54"/>
                  <a:pt x="5" y="52"/>
                </a:cubicBezTo>
                <a:cubicBezTo>
                  <a:pt x="5" y="52"/>
                  <a:pt x="5" y="52"/>
                  <a:pt x="5" y="52"/>
                </a:cubicBezTo>
                <a:cubicBezTo>
                  <a:pt x="5" y="52"/>
                  <a:pt x="5" y="52"/>
                  <a:pt x="5" y="52"/>
                </a:cubicBezTo>
                <a:cubicBezTo>
                  <a:pt x="2" y="50"/>
                  <a:pt x="0" y="46"/>
                  <a:pt x="0" y="41"/>
                </a:cubicBezTo>
                <a:cubicBezTo>
                  <a:pt x="0" y="40"/>
                  <a:pt x="0" y="39"/>
                  <a:pt x="0" y="38"/>
                </a:cubicBezTo>
                <a:cubicBezTo>
                  <a:pt x="1" y="34"/>
                  <a:pt x="7" y="31"/>
                  <a:pt x="12" y="30"/>
                </a:cubicBezTo>
                <a:cubicBezTo>
                  <a:pt x="12" y="30"/>
                  <a:pt x="12" y="30"/>
                  <a:pt x="12" y="30"/>
                </a:cubicBezTo>
                <a:cubicBezTo>
                  <a:pt x="12" y="30"/>
                  <a:pt x="12" y="30"/>
                  <a:pt x="12" y="30"/>
                </a:cubicBezTo>
                <a:cubicBezTo>
                  <a:pt x="14" y="22"/>
                  <a:pt x="19" y="20"/>
                  <a:pt x="25" y="20"/>
                </a:cubicBezTo>
                <a:cubicBezTo>
                  <a:pt x="27" y="20"/>
                  <a:pt x="30" y="21"/>
                  <a:pt x="32" y="21"/>
                </a:cubicBezTo>
                <a:cubicBezTo>
                  <a:pt x="32" y="21"/>
                  <a:pt x="32" y="21"/>
                  <a:pt x="32" y="21"/>
                </a:cubicBezTo>
                <a:cubicBezTo>
                  <a:pt x="32" y="21"/>
                  <a:pt x="32" y="21"/>
                  <a:pt x="32" y="21"/>
                </a:cubicBezTo>
                <a:cubicBezTo>
                  <a:pt x="31" y="23"/>
                  <a:pt x="31" y="24"/>
                  <a:pt x="31" y="26"/>
                </a:cubicBezTo>
                <a:cubicBezTo>
                  <a:pt x="31" y="30"/>
                  <a:pt x="32" y="33"/>
                  <a:pt x="34" y="35"/>
                </a:cubicBezTo>
                <a:cubicBezTo>
                  <a:pt x="35" y="37"/>
                  <a:pt x="38" y="39"/>
                  <a:pt x="42" y="39"/>
                </a:cubicBezTo>
                <a:cubicBezTo>
                  <a:pt x="48" y="39"/>
                  <a:pt x="52" y="35"/>
                  <a:pt x="52" y="29"/>
                </a:cubicBezTo>
                <a:cubicBezTo>
                  <a:pt x="52" y="29"/>
                  <a:pt x="52" y="29"/>
                  <a:pt x="52" y="29"/>
                </a:cubicBezTo>
                <a:cubicBezTo>
                  <a:pt x="52" y="26"/>
                  <a:pt x="51" y="24"/>
                  <a:pt x="50" y="23"/>
                </a:cubicBezTo>
                <a:cubicBezTo>
                  <a:pt x="48" y="22"/>
                  <a:pt x="46" y="21"/>
                  <a:pt x="45" y="21"/>
                </a:cubicBezTo>
                <a:cubicBezTo>
                  <a:pt x="43" y="21"/>
                  <a:pt x="41" y="23"/>
                  <a:pt x="41" y="24"/>
                </a:cubicBezTo>
                <a:cubicBezTo>
                  <a:pt x="41" y="24"/>
                  <a:pt x="41" y="24"/>
                  <a:pt x="41" y="24"/>
                </a:cubicBezTo>
                <a:cubicBezTo>
                  <a:pt x="41" y="24"/>
                  <a:pt x="41" y="24"/>
                  <a:pt x="41" y="24"/>
                </a:cubicBezTo>
                <a:cubicBezTo>
                  <a:pt x="42" y="24"/>
                  <a:pt x="43" y="24"/>
                  <a:pt x="44" y="24"/>
                </a:cubicBezTo>
                <a:cubicBezTo>
                  <a:pt x="48" y="24"/>
                  <a:pt x="50" y="26"/>
                  <a:pt x="50" y="29"/>
                </a:cubicBezTo>
                <a:cubicBezTo>
                  <a:pt x="50" y="31"/>
                  <a:pt x="49" y="33"/>
                  <a:pt x="46" y="35"/>
                </a:cubicBezTo>
                <a:cubicBezTo>
                  <a:pt x="45" y="36"/>
                  <a:pt x="43" y="36"/>
                  <a:pt x="42" y="36"/>
                </a:cubicBezTo>
                <a:cubicBezTo>
                  <a:pt x="39" y="36"/>
                  <a:pt x="38" y="35"/>
                  <a:pt x="36" y="33"/>
                </a:cubicBezTo>
                <a:cubicBezTo>
                  <a:pt x="35" y="31"/>
                  <a:pt x="34" y="28"/>
                  <a:pt x="34" y="25"/>
                </a:cubicBezTo>
                <a:cubicBezTo>
                  <a:pt x="34" y="23"/>
                  <a:pt x="35" y="20"/>
                  <a:pt x="36" y="18"/>
                </a:cubicBezTo>
                <a:cubicBezTo>
                  <a:pt x="37" y="15"/>
                  <a:pt x="41" y="13"/>
                  <a:pt x="45" y="11"/>
                </a:cubicBezTo>
                <a:cubicBezTo>
                  <a:pt x="47" y="11"/>
                  <a:pt x="49" y="10"/>
                  <a:pt x="52" y="10"/>
                </a:cubicBezTo>
                <a:cubicBezTo>
                  <a:pt x="55" y="10"/>
                  <a:pt x="58" y="11"/>
                  <a:pt x="60" y="11"/>
                </a:cubicBezTo>
                <a:cubicBezTo>
                  <a:pt x="60" y="11"/>
                  <a:pt x="60" y="11"/>
                  <a:pt x="60" y="11"/>
                </a:cubicBezTo>
                <a:cubicBezTo>
                  <a:pt x="60" y="11"/>
                  <a:pt x="60" y="11"/>
                  <a:pt x="60" y="11"/>
                </a:cubicBezTo>
                <a:cubicBezTo>
                  <a:pt x="63" y="8"/>
                  <a:pt x="66" y="4"/>
                  <a:pt x="71" y="3"/>
                </a:cubicBezTo>
                <a:cubicBezTo>
                  <a:pt x="71" y="3"/>
                  <a:pt x="71" y="3"/>
                  <a:pt x="71" y="3"/>
                </a:cubicBezTo>
                <a:cubicBezTo>
                  <a:pt x="71" y="3"/>
                  <a:pt x="71" y="3"/>
                  <a:pt x="71" y="3"/>
                </a:cubicBezTo>
                <a:cubicBezTo>
                  <a:pt x="66" y="4"/>
                  <a:pt x="63" y="8"/>
                  <a:pt x="60" y="11"/>
                </a:cubicBezTo>
                <a:cubicBezTo>
                  <a:pt x="60" y="11"/>
                  <a:pt x="60" y="11"/>
                  <a:pt x="60" y="11"/>
                </a:cubicBezTo>
                <a:cubicBezTo>
                  <a:pt x="60" y="11"/>
                  <a:pt x="60" y="11"/>
                  <a:pt x="60" y="11"/>
                </a:cubicBezTo>
                <a:cubicBezTo>
                  <a:pt x="58" y="10"/>
                  <a:pt x="55" y="10"/>
                  <a:pt x="52" y="10"/>
                </a:cubicBezTo>
                <a:cubicBezTo>
                  <a:pt x="49" y="10"/>
                  <a:pt x="47" y="11"/>
                  <a:pt x="45" y="11"/>
                </a:cubicBezTo>
                <a:cubicBezTo>
                  <a:pt x="41" y="12"/>
                  <a:pt x="37" y="15"/>
                  <a:pt x="36" y="18"/>
                </a:cubicBezTo>
                <a:cubicBezTo>
                  <a:pt x="34" y="20"/>
                  <a:pt x="34" y="23"/>
                  <a:pt x="34" y="25"/>
                </a:cubicBezTo>
                <a:cubicBezTo>
                  <a:pt x="34" y="28"/>
                  <a:pt x="35" y="31"/>
                  <a:pt x="36" y="33"/>
                </a:cubicBezTo>
                <a:cubicBezTo>
                  <a:pt x="37" y="35"/>
                  <a:pt x="39" y="36"/>
                  <a:pt x="42" y="36"/>
                </a:cubicBezTo>
                <a:cubicBezTo>
                  <a:pt x="43" y="36"/>
                  <a:pt x="45" y="36"/>
                  <a:pt x="46" y="35"/>
                </a:cubicBezTo>
                <a:cubicBezTo>
                  <a:pt x="49" y="34"/>
                  <a:pt x="50" y="31"/>
                  <a:pt x="50" y="29"/>
                </a:cubicBezTo>
                <a:cubicBezTo>
                  <a:pt x="50" y="28"/>
                  <a:pt x="49" y="26"/>
                  <a:pt x="48" y="25"/>
                </a:cubicBezTo>
                <a:cubicBezTo>
                  <a:pt x="47" y="24"/>
                  <a:pt x="46" y="24"/>
                  <a:pt x="44" y="24"/>
                </a:cubicBezTo>
                <a:cubicBezTo>
                  <a:pt x="43" y="24"/>
                  <a:pt x="42" y="24"/>
                  <a:pt x="41" y="24"/>
                </a:cubicBezTo>
                <a:cubicBezTo>
                  <a:pt x="41" y="24"/>
                  <a:pt x="41" y="24"/>
                  <a:pt x="41" y="24"/>
                </a:cubicBezTo>
                <a:cubicBezTo>
                  <a:pt x="41" y="24"/>
                  <a:pt x="41" y="24"/>
                  <a:pt x="41" y="24"/>
                </a:cubicBezTo>
                <a:cubicBezTo>
                  <a:pt x="41" y="23"/>
                  <a:pt x="43" y="21"/>
                  <a:pt x="45" y="21"/>
                </a:cubicBezTo>
                <a:cubicBezTo>
                  <a:pt x="46" y="21"/>
                  <a:pt x="48" y="22"/>
                  <a:pt x="50" y="23"/>
                </a:cubicBezTo>
                <a:cubicBezTo>
                  <a:pt x="51" y="24"/>
                  <a:pt x="52" y="26"/>
                  <a:pt x="52" y="29"/>
                </a:cubicBezTo>
                <a:cubicBezTo>
                  <a:pt x="52" y="29"/>
                  <a:pt x="52" y="29"/>
                  <a:pt x="52" y="29"/>
                </a:cubicBezTo>
                <a:cubicBezTo>
                  <a:pt x="52" y="35"/>
                  <a:pt x="48" y="39"/>
                  <a:pt x="42" y="39"/>
                </a:cubicBezTo>
                <a:cubicBezTo>
                  <a:pt x="34" y="39"/>
                  <a:pt x="31" y="33"/>
                  <a:pt x="31" y="26"/>
                </a:cubicBezTo>
                <a:cubicBezTo>
                  <a:pt x="31" y="24"/>
                  <a:pt x="32" y="23"/>
                  <a:pt x="32" y="21"/>
                </a:cubicBezTo>
                <a:cubicBezTo>
                  <a:pt x="32" y="21"/>
                  <a:pt x="32" y="21"/>
                  <a:pt x="32" y="21"/>
                </a:cubicBezTo>
                <a:cubicBezTo>
                  <a:pt x="32" y="21"/>
                  <a:pt x="32" y="21"/>
                  <a:pt x="32" y="21"/>
                </a:cubicBezTo>
                <a:cubicBezTo>
                  <a:pt x="30" y="20"/>
                  <a:pt x="27" y="20"/>
                  <a:pt x="25" y="20"/>
                </a:cubicBezTo>
                <a:cubicBezTo>
                  <a:pt x="19" y="20"/>
                  <a:pt x="14" y="22"/>
                  <a:pt x="12" y="30"/>
                </a:cubicBezTo>
                <a:cubicBezTo>
                  <a:pt x="12" y="30"/>
                  <a:pt x="12" y="30"/>
                  <a:pt x="12" y="30"/>
                </a:cubicBezTo>
                <a:cubicBezTo>
                  <a:pt x="12" y="30"/>
                  <a:pt x="12" y="30"/>
                  <a:pt x="12" y="30"/>
                </a:cubicBezTo>
                <a:cubicBezTo>
                  <a:pt x="7" y="31"/>
                  <a:pt x="1" y="34"/>
                  <a:pt x="0" y="38"/>
                </a:cubicBezTo>
                <a:cubicBezTo>
                  <a:pt x="0" y="39"/>
                  <a:pt x="0" y="40"/>
                  <a:pt x="0" y="41"/>
                </a:cubicBezTo>
                <a:cubicBezTo>
                  <a:pt x="0" y="46"/>
                  <a:pt x="2" y="50"/>
                  <a:pt x="5" y="52"/>
                </a:cubicBezTo>
                <a:cubicBezTo>
                  <a:pt x="5" y="52"/>
                  <a:pt x="5" y="52"/>
                  <a:pt x="5" y="52"/>
                </a:cubicBezTo>
                <a:cubicBezTo>
                  <a:pt x="5" y="52"/>
                  <a:pt x="5" y="52"/>
                  <a:pt x="5" y="52"/>
                </a:cubicBezTo>
                <a:cubicBezTo>
                  <a:pt x="3" y="54"/>
                  <a:pt x="2" y="57"/>
                  <a:pt x="2" y="60"/>
                </a:cubicBezTo>
                <a:cubicBezTo>
                  <a:pt x="2" y="64"/>
                  <a:pt x="3" y="67"/>
                  <a:pt x="6" y="70"/>
                </a:cubicBezTo>
                <a:cubicBezTo>
                  <a:pt x="10" y="73"/>
                  <a:pt x="14" y="75"/>
                  <a:pt x="18" y="75"/>
                </a:cubicBezTo>
                <a:cubicBezTo>
                  <a:pt x="23" y="75"/>
                  <a:pt x="28" y="72"/>
                  <a:pt x="30" y="67"/>
                </a:cubicBezTo>
                <a:cubicBezTo>
                  <a:pt x="30" y="67"/>
                  <a:pt x="30" y="67"/>
                  <a:pt x="30" y="67"/>
                </a:cubicBezTo>
                <a:cubicBezTo>
                  <a:pt x="30" y="67"/>
                  <a:pt x="30" y="67"/>
                  <a:pt x="30" y="67"/>
                </a:cubicBezTo>
                <a:cubicBezTo>
                  <a:pt x="30" y="67"/>
                  <a:pt x="30" y="66"/>
                  <a:pt x="30" y="65"/>
                </a:cubicBezTo>
                <a:cubicBezTo>
                  <a:pt x="30" y="63"/>
                  <a:pt x="30" y="61"/>
                  <a:pt x="29" y="59"/>
                </a:cubicBezTo>
                <a:cubicBezTo>
                  <a:pt x="29" y="59"/>
                  <a:pt x="29" y="59"/>
                  <a:pt x="29" y="59"/>
                </a:cubicBezTo>
                <a:cubicBezTo>
                  <a:pt x="29" y="59"/>
                  <a:pt x="29" y="59"/>
                  <a:pt x="29" y="59"/>
                </a:cubicBezTo>
                <a:cubicBezTo>
                  <a:pt x="27" y="57"/>
                  <a:pt x="26" y="57"/>
                  <a:pt x="24" y="57"/>
                </a:cubicBezTo>
                <a:cubicBezTo>
                  <a:pt x="21" y="57"/>
                  <a:pt x="19" y="59"/>
                  <a:pt x="19" y="65"/>
                </a:cubicBezTo>
                <a:cubicBezTo>
                  <a:pt x="19" y="65"/>
                  <a:pt x="19" y="65"/>
                  <a:pt x="19" y="65"/>
                </a:cubicBezTo>
                <a:cubicBezTo>
                  <a:pt x="19" y="64"/>
                  <a:pt x="19" y="64"/>
                  <a:pt x="19" y="64"/>
                </a:cubicBezTo>
                <a:cubicBezTo>
                  <a:pt x="19" y="64"/>
                  <a:pt x="19" y="64"/>
                  <a:pt x="18" y="63"/>
                </a:cubicBezTo>
                <a:cubicBezTo>
                  <a:pt x="18" y="62"/>
                  <a:pt x="18" y="61"/>
                  <a:pt x="18" y="60"/>
                </a:cubicBezTo>
                <a:cubicBezTo>
                  <a:pt x="18" y="59"/>
                  <a:pt x="18" y="58"/>
                  <a:pt x="18" y="58"/>
                </a:cubicBezTo>
                <a:cubicBezTo>
                  <a:pt x="19" y="55"/>
                  <a:pt x="22" y="54"/>
                  <a:pt x="24" y="53"/>
                </a:cubicBezTo>
                <a:cubicBezTo>
                  <a:pt x="24" y="53"/>
                  <a:pt x="24" y="53"/>
                  <a:pt x="24" y="53"/>
                </a:cubicBezTo>
                <a:cubicBezTo>
                  <a:pt x="28" y="53"/>
                  <a:pt x="31" y="57"/>
                  <a:pt x="32" y="60"/>
                </a:cubicBezTo>
                <a:cubicBezTo>
                  <a:pt x="33" y="71"/>
                  <a:pt x="42" y="80"/>
                  <a:pt x="51" y="86"/>
                </a:cubicBezTo>
                <a:cubicBezTo>
                  <a:pt x="65" y="94"/>
                  <a:pt x="81" y="99"/>
                  <a:pt x="99" y="99"/>
                </a:cubicBezTo>
                <a:cubicBezTo>
                  <a:pt x="105" y="99"/>
                  <a:pt x="111" y="98"/>
                  <a:pt x="117" y="97"/>
                </a:cubicBezTo>
                <a:cubicBezTo>
                  <a:pt x="129" y="96"/>
                  <a:pt x="138" y="93"/>
                  <a:pt x="142" y="90"/>
                </a:cubicBezTo>
                <a:cubicBezTo>
                  <a:pt x="149" y="85"/>
                  <a:pt x="155" y="80"/>
                  <a:pt x="158" y="72"/>
                </a:cubicBezTo>
                <a:cubicBezTo>
                  <a:pt x="161" y="67"/>
                  <a:pt x="162" y="61"/>
                  <a:pt x="162" y="56"/>
                </a:cubicBezTo>
                <a:cubicBezTo>
                  <a:pt x="162" y="49"/>
                  <a:pt x="160" y="43"/>
                  <a:pt x="160" y="40"/>
                </a:cubicBezTo>
                <a:cubicBezTo>
                  <a:pt x="159" y="37"/>
                  <a:pt x="156" y="25"/>
                  <a:pt x="155" y="23"/>
                </a:cubicBezTo>
                <a:cubicBezTo>
                  <a:pt x="154" y="23"/>
                  <a:pt x="154" y="23"/>
                  <a:pt x="154" y="23"/>
                </a:cubicBezTo>
                <a:cubicBezTo>
                  <a:pt x="156" y="33"/>
                  <a:pt x="157" y="42"/>
                  <a:pt x="157" y="49"/>
                </a:cubicBezTo>
                <a:cubicBezTo>
                  <a:pt x="157" y="61"/>
                  <a:pt x="154" y="69"/>
                  <a:pt x="145" y="76"/>
                </a:cubicBezTo>
                <a:cubicBezTo>
                  <a:pt x="139" y="81"/>
                  <a:pt x="132" y="84"/>
                  <a:pt x="126" y="85"/>
                </a:cubicBezTo>
                <a:cubicBezTo>
                  <a:pt x="123" y="86"/>
                  <a:pt x="120" y="86"/>
                  <a:pt x="117" y="86"/>
                </a:cubicBezTo>
                <a:cubicBezTo>
                  <a:pt x="105" y="86"/>
                  <a:pt x="95" y="83"/>
                  <a:pt x="89" y="78"/>
                </a:cubicBezTo>
                <a:cubicBezTo>
                  <a:pt x="86" y="75"/>
                  <a:pt x="83" y="71"/>
                  <a:pt x="83" y="67"/>
                </a:cubicBezTo>
                <a:cubicBezTo>
                  <a:pt x="83" y="63"/>
                  <a:pt x="85" y="60"/>
                  <a:pt x="90" y="60"/>
                </a:cubicBezTo>
                <a:cubicBezTo>
                  <a:pt x="91" y="60"/>
                  <a:pt x="92" y="60"/>
                  <a:pt x="93" y="60"/>
                </a:cubicBezTo>
                <a:cubicBezTo>
                  <a:pt x="93" y="60"/>
                  <a:pt x="93" y="60"/>
                  <a:pt x="93" y="60"/>
                </a:cubicBezTo>
                <a:cubicBezTo>
                  <a:pt x="93" y="60"/>
                  <a:pt x="93" y="60"/>
                  <a:pt x="93" y="60"/>
                </a:cubicBezTo>
                <a:cubicBezTo>
                  <a:pt x="90" y="61"/>
                  <a:pt x="87" y="64"/>
                  <a:pt x="86" y="65"/>
                </a:cubicBezTo>
                <a:cubicBezTo>
                  <a:pt x="86" y="65"/>
                  <a:pt x="86" y="65"/>
                  <a:pt x="86" y="65"/>
                </a:cubicBezTo>
                <a:cubicBezTo>
                  <a:pt x="86" y="65"/>
                  <a:pt x="86" y="65"/>
                  <a:pt x="86" y="65"/>
                </a:cubicBezTo>
                <a:cubicBezTo>
                  <a:pt x="86" y="66"/>
                  <a:pt x="86" y="66"/>
                  <a:pt x="86" y="66"/>
                </a:cubicBezTo>
                <a:cubicBezTo>
                  <a:pt x="86" y="68"/>
                  <a:pt x="86" y="70"/>
                  <a:pt x="88" y="71"/>
                </a:cubicBezTo>
                <a:cubicBezTo>
                  <a:pt x="89" y="72"/>
                  <a:pt x="90" y="73"/>
                  <a:pt x="92" y="73"/>
                </a:cubicBezTo>
                <a:cubicBezTo>
                  <a:pt x="95" y="73"/>
                  <a:pt x="99" y="70"/>
                  <a:pt x="100" y="65"/>
                </a:cubicBezTo>
                <a:cubicBezTo>
                  <a:pt x="101" y="63"/>
                  <a:pt x="101" y="62"/>
                  <a:pt x="101" y="60"/>
                </a:cubicBezTo>
                <a:cubicBezTo>
                  <a:pt x="101" y="56"/>
                  <a:pt x="99" y="52"/>
                  <a:pt x="97" y="50"/>
                </a:cubicBezTo>
                <a:cubicBezTo>
                  <a:pt x="94" y="48"/>
                  <a:pt x="90" y="47"/>
                  <a:pt x="86" y="47"/>
                </a:cubicBezTo>
                <a:cubicBezTo>
                  <a:pt x="84" y="47"/>
                  <a:pt x="83" y="47"/>
                  <a:pt x="81" y="47"/>
                </a:cubicBezTo>
                <a:cubicBezTo>
                  <a:pt x="81" y="47"/>
                  <a:pt x="81" y="47"/>
                  <a:pt x="81" y="47"/>
                </a:cubicBezTo>
                <a:cubicBezTo>
                  <a:pt x="81" y="47"/>
                  <a:pt x="81" y="47"/>
                  <a:pt x="81" y="47"/>
                </a:cubicBezTo>
                <a:cubicBezTo>
                  <a:pt x="79" y="45"/>
                  <a:pt x="76" y="44"/>
                  <a:pt x="72" y="44"/>
                </a:cubicBezTo>
                <a:cubicBezTo>
                  <a:pt x="69" y="44"/>
                  <a:pt x="65" y="45"/>
                  <a:pt x="62" y="49"/>
                </a:cubicBezTo>
                <a:cubicBezTo>
                  <a:pt x="62" y="49"/>
                  <a:pt x="62" y="49"/>
                  <a:pt x="62" y="49"/>
                </a:cubicBezTo>
                <a:cubicBezTo>
                  <a:pt x="62" y="49"/>
                  <a:pt x="62" y="49"/>
                  <a:pt x="62" y="49"/>
                </a:cubicBezTo>
                <a:cubicBezTo>
                  <a:pt x="61" y="49"/>
                  <a:pt x="60" y="48"/>
                  <a:pt x="59" y="48"/>
                </a:cubicBezTo>
                <a:cubicBezTo>
                  <a:pt x="54" y="48"/>
                  <a:pt x="48" y="51"/>
                  <a:pt x="46" y="58"/>
                </a:cubicBezTo>
                <a:cubicBezTo>
                  <a:pt x="45" y="60"/>
                  <a:pt x="45" y="62"/>
                  <a:pt x="45" y="64"/>
                </a:cubicBezTo>
                <a:cubicBezTo>
                  <a:pt x="45" y="68"/>
                  <a:pt x="46" y="72"/>
                  <a:pt x="49" y="73"/>
                </a:cubicBezTo>
                <a:cubicBezTo>
                  <a:pt x="50" y="74"/>
                  <a:pt x="51" y="74"/>
                  <a:pt x="52" y="74"/>
                </a:cubicBezTo>
                <a:cubicBezTo>
                  <a:pt x="54" y="74"/>
                  <a:pt x="57" y="72"/>
                  <a:pt x="58" y="70"/>
                </a:cubicBezTo>
                <a:cubicBezTo>
                  <a:pt x="58" y="69"/>
                  <a:pt x="59" y="68"/>
                  <a:pt x="59" y="67"/>
                </a:cubicBezTo>
                <a:cubicBezTo>
                  <a:pt x="59" y="65"/>
                  <a:pt x="56" y="63"/>
                  <a:pt x="54" y="62"/>
                </a:cubicBezTo>
                <a:cubicBezTo>
                  <a:pt x="54" y="62"/>
                  <a:pt x="54" y="62"/>
                  <a:pt x="54" y="62"/>
                </a:cubicBezTo>
                <a:cubicBezTo>
                  <a:pt x="54" y="62"/>
                  <a:pt x="54" y="62"/>
                  <a:pt x="54" y="62"/>
                </a:cubicBezTo>
                <a:cubicBezTo>
                  <a:pt x="55" y="62"/>
                  <a:pt x="56" y="62"/>
                  <a:pt x="57" y="62"/>
                </a:cubicBezTo>
                <a:cubicBezTo>
                  <a:pt x="60" y="62"/>
                  <a:pt x="63" y="63"/>
                  <a:pt x="65" y="67"/>
                </a:cubicBezTo>
                <a:cubicBezTo>
                  <a:pt x="67" y="70"/>
                  <a:pt x="69" y="75"/>
                  <a:pt x="71" y="78"/>
                </a:cubicBezTo>
                <a:cubicBezTo>
                  <a:pt x="73" y="81"/>
                  <a:pt x="80" y="87"/>
                  <a:pt x="88" y="89"/>
                </a:cubicBezTo>
                <a:cubicBezTo>
                  <a:pt x="94" y="90"/>
                  <a:pt x="100" y="90"/>
                  <a:pt x="106" y="90"/>
                </a:cubicBezTo>
                <a:cubicBezTo>
                  <a:pt x="117" y="90"/>
                  <a:pt x="128" y="89"/>
                  <a:pt x="138" y="87"/>
                </a:cubicBezTo>
                <a:cubicBezTo>
                  <a:pt x="138" y="87"/>
                  <a:pt x="138" y="87"/>
                  <a:pt x="138" y="87"/>
                </a:cubicBezTo>
                <a:cubicBezTo>
                  <a:pt x="138" y="86"/>
                  <a:pt x="138" y="86"/>
                  <a:pt x="138" y="86"/>
                </a:cubicBezTo>
                <a:cubicBezTo>
                  <a:pt x="132" y="91"/>
                  <a:pt x="119" y="93"/>
                  <a:pt x="107" y="93"/>
                </a:cubicBezTo>
                <a:cubicBezTo>
                  <a:pt x="99" y="93"/>
                  <a:pt x="93" y="92"/>
                  <a:pt x="87" y="91"/>
                </a:cubicBezTo>
                <a:cubicBezTo>
                  <a:pt x="79" y="89"/>
                  <a:pt x="74" y="86"/>
                  <a:pt x="70" y="80"/>
                </a:cubicBezTo>
                <a:cubicBezTo>
                  <a:pt x="68" y="78"/>
                  <a:pt x="64" y="73"/>
                  <a:pt x="61" y="66"/>
                </a:cubicBezTo>
                <a:cubicBezTo>
                  <a:pt x="61" y="66"/>
                  <a:pt x="61" y="66"/>
                  <a:pt x="61" y="66"/>
                </a:cubicBezTo>
                <a:cubicBezTo>
                  <a:pt x="61" y="66"/>
                  <a:pt x="61" y="66"/>
                  <a:pt x="61" y="66"/>
                </a:cubicBezTo>
                <a:cubicBezTo>
                  <a:pt x="60" y="70"/>
                  <a:pt x="61" y="72"/>
                  <a:pt x="56" y="75"/>
                </a:cubicBezTo>
                <a:cubicBezTo>
                  <a:pt x="54" y="76"/>
                  <a:pt x="52" y="76"/>
                  <a:pt x="51" y="76"/>
                </a:cubicBezTo>
                <a:cubicBezTo>
                  <a:pt x="48" y="76"/>
                  <a:pt x="46" y="75"/>
                  <a:pt x="44" y="72"/>
                </a:cubicBezTo>
                <a:cubicBezTo>
                  <a:pt x="43" y="70"/>
                  <a:pt x="42" y="67"/>
                  <a:pt x="42" y="64"/>
                </a:cubicBezTo>
                <a:cubicBezTo>
                  <a:pt x="42" y="59"/>
                  <a:pt x="44" y="53"/>
                  <a:pt x="47" y="50"/>
                </a:cubicBezTo>
                <a:cubicBezTo>
                  <a:pt x="49" y="48"/>
                  <a:pt x="55" y="46"/>
                  <a:pt x="59" y="46"/>
                </a:cubicBezTo>
                <a:cubicBezTo>
                  <a:pt x="60" y="46"/>
                  <a:pt x="61" y="46"/>
                  <a:pt x="62" y="46"/>
                </a:cubicBezTo>
                <a:cubicBezTo>
                  <a:pt x="62" y="46"/>
                  <a:pt x="62" y="46"/>
                  <a:pt x="62" y="46"/>
                </a:cubicBezTo>
                <a:cubicBezTo>
                  <a:pt x="62" y="46"/>
                  <a:pt x="62" y="46"/>
                  <a:pt x="62" y="46"/>
                </a:cubicBezTo>
                <a:cubicBezTo>
                  <a:pt x="63" y="43"/>
                  <a:pt x="67" y="42"/>
                  <a:pt x="72" y="42"/>
                </a:cubicBezTo>
                <a:cubicBezTo>
                  <a:pt x="76" y="42"/>
                  <a:pt x="80" y="43"/>
                  <a:pt x="82" y="45"/>
                </a:cubicBezTo>
                <a:cubicBezTo>
                  <a:pt x="82" y="45"/>
                  <a:pt x="82" y="45"/>
                  <a:pt x="82" y="45"/>
                </a:cubicBezTo>
                <a:cubicBezTo>
                  <a:pt x="82" y="45"/>
                  <a:pt x="82" y="45"/>
                  <a:pt x="82" y="45"/>
                </a:cubicBezTo>
                <a:cubicBezTo>
                  <a:pt x="84" y="44"/>
                  <a:pt x="85" y="44"/>
                  <a:pt x="87" y="44"/>
                </a:cubicBezTo>
                <a:cubicBezTo>
                  <a:pt x="90" y="44"/>
                  <a:pt x="93" y="45"/>
                  <a:pt x="96" y="47"/>
                </a:cubicBezTo>
                <a:cubicBezTo>
                  <a:pt x="101" y="50"/>
                  <a:pt x="103" y="55"/>
                  <a:pt x="103" y="61"/>
                </a:cubicBezTo>
                <a:cubicBezTo>
                  <a:pt x="103" y="68"/>
                  <a:pt x="99" y="75"/>
                  <a:pt x="90" y="75"/>
                </a:cubicBezTo>
                <a:cubicBezTo>
                  <a:pt x="90" y="75"/>
                  <a:pt x="90" y="75"/>
                  <a:pt x="90" y="75"/>
                </a:cubicBezTo>
                <a:cubicBezTo>
                  <a:pt x="90" y="75"/>
                  <a:pt x="90" y="75"/>
                  <a:pt x="90" y="75"/>
                </a:cubicBezTo>
                <a:cubicBezTo>
                  <a:pt x="98" y="81"/>
                  <a:pt x="107" y="84"/>
                  <a:pt x="116" y="84"/>
                </a:cubicBezTo>
                <a:cubicBezTo>
                  <a:pt x="122" y="84"/>
                  <a:pt x="129" y="82"/>
                  <a:pt x="136" y="79"/>
                </a:cubicBezTo>
                <a:cubicBezTo>
                  <a:pt x="151" y="72"/>
                  <a:pt x="154" y="61"/>
                  <a:pt x="154" y="47"/>
                </a:cubicBezTo>
                <a:cubicBezTo>
                  <a:pt x="154" y="42"/>
                  <a:pt x="154" y="36"/>
                  <a:pt x="153" y="30"/>
                </a:cubicBezTo>
                <a:cubicBezTo>
                  <a:pt x="153" y="26"/>
                  <a:pt x="152" y="18"/>
                  <a:pt x="151" y="12"/>
                </a:cubicBezTo>
                <a:cubicBezTo>
                  <a:pt x="151" y="9"/>
                  <a:pt x="151" y="6"/>
                  <a:pt x="151" y="4"/>
                </a:cubicBezTo>
                <a:cubicBezTo>
                  <a:pt x="151" y="3"/>
                  <a:pt x="151" y="2"/>
                  <a:pt x="150" y="1"/>
                </a:cubicBezTo>
                <a:cubicBezTo>
                  <a:pt x="150" y="1"/>
                  <a:pt x="150" y="1"/>
                  <a:pt x="150" y="1"/>
                </a:cubicBezTo>
                <a:cubicBezTo>
                  <a:pt x="150" y="0"/>
                  <a:pt x="150" y="0"/>
                  <a:pt x="150" y="0"/>
                </a:cubicBezTo>
                <a:cubicBezTo>
                  <a:pt x="150" y="0"/>
                  <a:pt x="150" y="0"/>
                  <a:pt x="150" y="0"/>
                </a:cubicBezTo>
                <a:cubicBezTo>
                  <a:pt x="150" y="0"/>
                  <a:pt x="150" y="0"/>
                  <a:pt x="150" y="0"/>
                </a:cubicBezTo>
                <a:cubicBezTo>
                  <a:pt x="150" y="0"/>
                  <a:pt x="150" y="0"/>
                  <a:pt x="150" y="0"/>
                </a:cubicBezTo>
                <a:cubicBezTo>
                  <a:pt x="150" y="0"/>
                  <a:pt x="150" y="0"/>
                  <a:pt x="150" y="0"/>
                </a:cubicBezTo>
                <a:cubicBezTo>
                  <a:pt x="150" y="0"/>
                  <a:pt x="150" y="0"/>
                  <a:pt x="150" y="0"/>
                </a:cubicBezTo>
                <a:cubicBezTo>
                  <a:pt x="148" y="7"/>
                  <a:pt x="148" y="14"/>
                  <a:pt x="148" y="22"/>
                </a:cubicBezTo>
                <a:cubicBezTo>
                  <a:pt x="148" y="27"/>
                  <a:pt x="148" y="33"/>
                  <a:pt x="148" y="39"/>
                </a:cubicBezTo>
                <a:cubicBezTo>
                  <a:pt x="148" y="54"/>
                  <a:pt x="146" y="67"/>
                  <a:pt x="131" y="73"/>
                </a:cubicBezTo>
                <a:cubicBezTo>
                  <a:pt x="129" y="74"/>
                  <a:pt x="126" y="75"/>
                  <a:pt x="124" y="75"/>
                </a:cubicBezTo>
                <a:cubicBezTo>
                  <a:pt x="116" y="75"/>
                  <a:pt x="109" y="71"/>
                  <a:pt x="107" y="66"/>
                </a:cubicBezTo>
                <a:cubicBezTo>
                  <a:pt x="106" y="64"/>
                  <a:pt x="106" y="62"/>
                  <a:pt x="106" y="59"/>
                </a:cubicBezTo>
                <a:cubicBezTo>
                  <a:pt x="106" y="57"/>
                  <a:pt x="106" y="55"/>
                  <a:pt x="107" y="53"/>
                </a:cubicBezTo>
                <a:cubicBezTo>
                  <a:pt x="108" y="52"/>
                  <a:pt x="111" y="51"/>
                  <a:pt x="113" y="51"/>
                </a:cubicBezTo>
                <a:cubicBezTo>
                  <a:pt x="114" y="51"/>
                  <a:pt x="115" y="52"/>
                  <a:pt x="116" y="52"/>
                </a:cubicBezTo>
                <a:cubicBezTo>
                  <a:pt x="117" y="52"/>
                  <a:pt x="118" y="54"/>
                  <a:pt x="118" y="55"/>
                </a:cubicBezTo>
                <a:cubicBezTo>
                  <a:pt x="118" y="57"/>
                  <a:pt x="117" y="59"/>
                  <a:pt x="115" y="60"/>
                </a:cubicBezTo>
                <a:cubicBezTo>
                  <a:pt x="115" y="60"/>
                  <a:pt x="115" y="60"/>
                  <a:pt x="115" y="60"/>
                </a:cubicBezTo>
                <a:cubicBezTo>
                  <a:pt x="115" y="60"/>
                  <a:pt x="115" y="60"/>
                  <a:pt x="115" y="60"/>
                </a:cubicBezTo>
                <a:cubicBezTo>
                  <a:pt x="116" y="58"/>
                  <a:pt x="116" y="57"/>
                  <a:pt x="116" y="56"/>
                </a:cubicBezTo>
                <a:cubicBezTo>
                  <a:pt x="116" y="55"/>
                  <a:pt x="116" y="55"/>
                  <a:pt x="115" y="54"/>
                </a:cubicBezTo>
                <a:cubicBezTo>
                  <a:pt x="115" y="54"/>
                  <a:pt x="114" y="53"/>
                  <a:pt x="113" y="53"/>
                </a:cubicBezTo>
                <a:cubicBezTo>
                  <a:pt x="112" y="53"/>
                  <a:pt x="111" y="54"/>
                  <a:pt x="110" y="55"/>
                </a:cubicBezTo>
                <a:cubicBezTo>
                  <a:pt x="109" y="56"/>
                  <a:pt x="108" y="58"/>
                  <a:pt x="108" y="60"/>
                </a:cubicBezTo>
                <a:cubicBezTo>
                  <a:pt x="108" y="61"/>
                  <a:pt x="108" y="63"/>
                  <a:pt x="109" y="65"/>
                </a:cubicBezTo>
                <a:cubicBezTo>
                  <a:pt x="111" y="69"/>
                  <a:pt x="118" y="72"/>
                  <a:pt x="123" y="72"/>
                </a:cubicBezTo>
                <a:cubicBezTo>
                  <a:pt x="123" y="72"/>
                  <a:pt x="123" y="72"/>
                  <a:pt x="123" y="72"/>
                </a:cubicBezTo>
                <a:cubicBezTo>
                  <a:pt x="131" y="71"/>
                  <a:pt x="139" y="66"/>
                  <a:pt x="141" y="58"/>
                </a:cubicBezTo>
                <a:cubicBezTo>
                  <a:pt x="142" y="57"/>
                  <a:pt x="142" y="54"/>
                  <a:pt x="142" y="51"/>
                </a:cubicBezTo>
                <a:cubicBezTo>
                  <a:pt x="142" y="44"/>
                  <a:pt x="140" y="34"/>
                  <a:pt x="132" y="29"/>
                </a:cubicBezTo>
                <a:cubicBezTo>
                  <a:pt x="130" y="27"/>
                  <a:pt x="123" y="24"/>
                  <a:pt x="117" y="24"/>
                </a:cubicBezTo>
                <a:cubicBezTo>
                  <a:pt x="115" y="24"/>
                  <a:pt x="114" y="24"/>
                  <a:pt x="112" y="25"/>
                </a:cubicBezTo>
                <a:cubicBezTo>
                  <a:pt x="109" y="27"/>
                  <a:pt x="105" y="33"/>
                  <a:pt x="98" y="33"/>
                </a:cubicBezTo>
                <a:cubicBezTo>
                  <a:pt x="97" y="33"/>
                  <a:pt x="95" y="33"/>
                  <a:pt x="93" y="32"/>
                </a:cubicBezTo>
                <a:cubicBezTo>
                  <a:pt x="91" y="31"/>
                  <a:pt x="89" y="29"/>
                  <a:pt x="89" y="26"/>
                </a:cubicBezTo>
                <a:cubicBezTo>
                  <a:pt x="89" y="24"/>
                  <a:pt x="89" y="23"/>
                  <a:pt x="90" y="22"/>
                </a:cubicBezTo>
                <a:cubicBezTo>
                  <a:pt x="90" y="21"/>
                  <a:pt x="92" y="20"/>
                  <a:pt x="93" y="20"/>
                </a:cubicBezTo>
                <a:cubicBezTo>
                  <a:pt x="95" y="20"/>
                  <a:pt x="97" y="21"/>
                  <a:pt x="98" y="22"/>
                </a:cubicBezTo>
                <a:cubicBezTo>
                  <a:pt x="98" y="22"/>
                  <a:pt x="98" y="22"/>
                  <a:pt x="98" y="22"/>
                </a:cubicBezTo>
                <a:cubicBezTo>
                  <a:pt x="98" y="22"/>
                  <a:pt x="98" y="22"/>
                  <a:pt x="98" y="22"/>
                </a:cubicBezTo>
                <a:cubicBezTo>
                  <a:pt x="98" y="22"/>
                  <a:pt x="98" y="22"/>
                  <a:pt x="98" y="22"/>
                </a:cubicBezTo>
                <a:cubicBezTo>
                  <a:pt x="98" y="22"/>
                  <a:pt x="98" y="22"/>
                  <a:pt x="98" y="22"/>
                </a:cubicBezTo>
                <a:cubicBezTo>
                  <a:pt x="98" y="22"/>
                  <a:pt x="98" y="22"/>
                  <a:pt x="98" y="22"/>
                </a:cubicBezTo>
                <a:cubicBezTo>
                  <a:pt x="98" y="22"/>
                  <a:pt x="98" y="22"/>
                  <a:pt x="98" y="22"/>
                </a:cubicBezTo>
                <a:cubicBezTo>
                  <a:pt x="98" y="22"/>
                  <a:pt x="98" y="22"/>
                  <a:pt x="98" y="22"/>
                </a:cubicBezTo>
                <a:cubicBezTo>
                  <a:pt x="98" y="22"/>
                  <a:pt x="98" y="22"/>
                  <a:pt x="98" y="22"/>
                </a:cubicBezTo>
                <a:cubicBezTo>
                  <a:pt x="98" y="22"/>
                  <a:pt x="98" y="22"/>
                  <a:pt x="98" y="22"/>
                </a:cubicBezTo>
                <a:cubicBezTo>
                  <a:pt x="98" y="22"/>
                  <a:pt x="98" y="22"/>
                  <a:pt x="98" y="22"/>
                </a:cubicBezTo>
                <a:cubicBezTo>
                  <a:pt x="98" y="22"/>
                  <a:pt x="98" y="22"/>
                  <a:pt x="98" y="22"/>
                </a:cubicBezTo>
                <a:cubicBezTo>
                  <a:pt x="98" y="22"/>
                  <a:pt x="98" y="22"/>
                  <a:pt x="98" y="22"/>
                </a:cubicBezTo>
                <a:cubicBezTo>
                  <a:pt x="97" y="22"/>
                  <a:pt x="97" y="22"/>
                  <a:pt x="97" y="22"/>
                </a:cubicBezTo>
                <a:cubicBezTo>
                  <a:pt x="97" y="22"/>
                  <a:pt x="97" y="22"/>
                  <a:pt x="97" y="22"/>
                </a:cubicBezTo>
                <a:cubicBezTo>
                  <a:pt x="96" y="22"/>
                  <a:pt x="94" y="22"/>
                  <a:pt x="93" y="22"/>
                </a:cubicBezTo>
                <a:cubicBezTo>
                  <a:pt x="92" y="23"/>
                  <a:pt x="92" y="23"/>
                  <a:pt x="92" y="25"/>
                </a:cubicBezTo>
                <a:cubicBezTo>
                  <a:pt x="92" y="25"/>
                  <a:pt x="92" y="27"/>
                  <a:pt x="93" y="28"/>
                </a:cubicBezTo>
                <a:cubicBezTo>
                  <a:pt x="94" y="30"/>
                  <a:pt x="96" y="31"/>
                  <a:pt x="98" y="31"/>
                </a:cubicBezTo>
                <a:cubicBezTo>
                  <a:pt x="103" y="31"/>
                  <a:pt x="110" y="25"/>
                  <a:pt x="110" y="19"/>
                </a:cubicBezTo>
                <a:cubicBezTo>
                  <a:pt x="110" y="16"/>
                  <a:pt x="109" y="14"/>
                  <a:pt x="105" y="11"/>
                </a:cubicBezTo>
                <a:cubicBezTo>
                  <a:pt x="103" y="10"/>
                  <a:pt x="101" y="10"/>
                  <a:pt x="100" y="10"/>
                </a:cubicBezTo>
                <a:cubicBezTo>
                  <a:pt x="97" y="10"/>
                  <a:pt x="94" y="10"/>
                  <a:pt x="92" y="10"/>
                </a:cubicBezTo>
                <a:cubicBezTo>
                  <a:pt x="91" y="10"/>
                  <a:pt x="90" y="10"/>
                  <a:pt x="89" y="10"/>
                </a:cubicBezTo>
                <a:cubicBezTo>
                  <a:pt x="85" y="9"/>
                  <a:pt x="83" y="3"/>
                  <a:pt x="74" y="3"/>
                </a:cubicBezTo>
                <a:cubicBezTo>
                  <a:pt x="74" y="3"/>
                  <a:pt x="73" y="3"/>
                  <a:pt x="71" y="3"/>
                </a:cubicBezTo>
                <a:close/>
              </a:path>
            </a:pathLst>
          </a:custGeom>
          <a:solidFill>
            <a:srgbClr val="BBE4F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13" name="PA_任意多边形 245"/>
          <p:cNvSpPr>
            <a:spLocks/>
          </p:cNvSpPr>
          <p:nvPr>
            <p:custDataLst>
              <p:tags r:id="rId24"/>
            </p:custDataLst>
          </p:nvPr>
        </p:nvSpPr>
        <p:spPr bwMode="auto">
          <a:xfrm>
            <a:off x="9940925" y="3755938"/>
            <a:ext cx="395288" cy="241300"/>
          </a:xfrm>
          <a:custGeom>
            <a:avLst/>
            <a:gdLst>
              <a:gd name="T0" fmla="*/ 91 w 166"/>
              <a:gd name="T1" fmla="*/ 10 h 101"/>
              <a:gd name="T2" fmla="*/ 94 w 166"/>
              <a:gd name="T3" fmla="*/ 28 h 101"/>
              <a:gd name="T4" fmla="*/ 91 w 166"/>
              <a:gd name="T5" fmla="*/ 22 h 101"/>
              <a:gd name="T6" fmla="*/ 114 w 166"/>
              <a:gd name="T7" fmla="*/ 25 h 101"/>
              <a:gd name="T8" fmla="*/ 143 w 166"/>
              <a:gd name="T9" fmla="*/ 58 h 101"/>
              <a:gd name="T10" fmla="*/ 111 w 166"/>
              <a:gd name="T11" fmla="*/ 65 h 101"/>
              <a:gd name="T12" fmla="*/ 118 w 166"/>
              <a:gd name="T13" fmla="*/ 52 h 101"/>
              <a:gd name="T14" fmla="*/ 108 w 166"/>
              <a:gd name="T15" fmla="*/ 66 h 101"/>
              <a:gd name="T16" fmla="*/ 152 w 166"/>
              <a:gd name="T17" fmla="*/ 0 h 101"/>
              <a:gd name="T18" fmla="*/ 137 w 166"/>
              <a:gd name="T19" fmla="*/ 79 h 101"/>
              <a:gd name="T20" fmla="*/ 97 w 166"/>
              <a:gd name="T21" fmla="*/ 47 h 101"/>
              <a:gd name="T22" fmla="*/ 63 w 166"/>
              <a:gd name="T23" fmla="*/ 46 h 101"/>
              <a:gd name="T24" fmla="*/ 57 w 166"/>
              <a:gd name="T25" fmla="*/ 75 h 101"/>
              <a:gd name="T26" fmla="*/ 71 w 166"/>
              <a:gd name="T27" fmla="*/ 80 h 101"/>
              <a:gd name="T28" fmla="*/ 140 w 166"/>
              <a:gd name="T29" fmla="*/ 87 h 101"/>
              <a:gd name="T30" fmla="*/ 73 w 166"/>
              <a:gd name="T31" fmla="*/ 78 h 101"/>
              <a:gd name="T32" fmla="*/ 55 w 166"/>
              <a:gd name="T33" fmla="*/ 62 h 101"/>
              <a:gd name="T34" fmla="*/ 51 w 166"/>
              <a:gd name="T35" fmla="*/ 73 h 101"/>
              <a:gd name="T36" fmla="*/ 64 w 166"/>
              <a:gd name="T37" fmla="*/ 49 h 101"/>
              <a:gd name="T38" fmla="*/ 102 w 166"/>
              <a:gd name="T39" fmla="*/ 65 h 101"/>
              <a:gd name="T40" fmla="*/ 94 w 166"/>
              <a:gd name="T41" fmla="*/ 60 h 101"/>
              <a:gd name="T42" fmla="*/ 127 w 166"/>
              <a:gd name="T43" fmla="*/ 86 h 101"/>
              <a:gd name="T44" fmla="*/ 156 w 166"/>
              <a:gd name="T45" fmla="*/ 23 h 101"/>
              <a:gd name="T46" fmla="*/ 160 w 166"/>
              <a:gd name="T47" fmla="*/ 72 h 101"/>
              <a:gd name="T48" fmla="*/ 118 w 166"/>
              <a:gd name="T49" fmla="*/ 97 h 101"/>
              <a:gd name="T50" fmla="*/ 33 w 166"/>
              <a:gd name="T51" fmla="*/ 60 h 101"/>
              <a:gd name="T52" fmla="*/ 19 w 166"/>
              <a:gd name="T53" fmla="*/ 58 h 101"/>
              <a:gd name="T54" fmla="*/ 30 w 166"/>
              <a:gd name="T55" fmla="*/ 59 h 101"/>
              <a:gd name="T56" fmla="*/ 8 w 166"/>
              <a:gd name="T57" fmla="*/ 70 h 101"/>
              <a:gd name="T58" fmla="*/ 2 w 166"/>
              <a:gd name="T59" fmla="*/ 38 h 101"/>
              <a:gd name="T60" fmla="*/ 33 w 166"/>
              <a:gd name="T61" fmla="*/ 21 h 101"/>
              <a:gd name="T62" fmla="*/ 54 w 166"/>
              <a:gd name="T63" fmla="*/ 29 h 101"/>
              <a:gd name="T64" fmla="*/ 42 w 166"/>
              <a:gd name="T65" fmla="*/ 24 h 101"/>
              <a:gd name="T66" fmla="*/ 37 w 166"/>
              <a:gd name="T67" fmla="*/ 18 h 101"/>
              <a:gd name="T68" fmla="*/ 62 w 166"/>
              <a:gd name="T69" fmla="*/ 11 h 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66" h="101">
                <a:moveTo>
                  <a:pt x="73" y="3"/>
                </a:moveTo>
                <a:cubicBezTo>
                  <a:pt x="84" y="1"/>
                  <a:pt x="85" y="9"/>
                  <a:pt x="91" y="10"/>
                </a:cubicBezTo>
                <a:cubicBezTo>
                  <a:pt x="96" y="11"/>
                  <a:pt x="101" y="8"/>
                  <a:pt x="107" y="11"/>
                </a:cubicBezTo>
                <a:cubicBezTo>
                  <a:pt x="121" y="21"/>
                  <a:pt x="100" y="37"/>
                  <a:pt x="94" y="28"/>
                </a:cubicBezTo>
                <a:cubicBezTo>
                  <a:pt x="90" y="20"/>
                  <a:pt x="100" y="23"/>
                  <a:pt x="99" y="22"/>
                </a:cubicBezTo>
                <a:cubicBezTo>
                  <a:pt x="97" y="20"/>
                  <a:pt x="92" y="19"/>
                  <a:pt x="91" y="22"/>
                </a:cubicBezTo>
                <a:cubicBezTo>
                  <a:pt x="90" y="27"/>
                  <a:pt x="91" y="31"/>
                  <a:pt x="94" y="32"/>
                </a:cubicBezTo>
                <a:cubicBezTo>
                  <a:pt x="105" y="36"/>
                  <a:pt x="110" y="27"/>
                  <a:pt x="114" y="25"/>
                </a:cubicBezTo>
                <a:cubicBezTo>
                  <a:pt x="119" y="22"/>
                  <a:pt x="131" y="27"/>
                  <a:pt x="134" y="29"/>
                </a:cubicBezTo>
                <a:cubicBezTo>
                  <a:pt x="145" y="37"/>
                  <a:pt x="144" y="52"/>
                  <a:pt x="143" y="58"/>
                </a:cubicBezTo>
                <a:cubicBezTo>
                  <a:pt x="141" y="66"/>
                  <a:pt x="133" y="71"/>
                  <a:pt x="125" y="72"/>
                </a:cubicBezTo>
                <a:cubicBezTo>
                  <a:pt x="120" y="72"/>
                  <a:pt x="112" y="69"/>
                  <a:pt x="111" y="65"/>
                </a:cubicBezTo>
                <a:cubicBezTo>
                  <a:pt x="105" y="52"/>
                  <a:pt x="122" y="50"/>
                  <a:pt x="116" y="60"/>
                </a:cubicBezTo>
                <a:cubicBezTo>
                  <a:pt x="120" y="58"/>
                  <a:pt x="120" y="53"/>
                  <a:pt x="118" y="52"/>
                </a:cubicBezTo>
                <a:cubicBezTo>
                  <a:pt x="115" y="51"/>
                  <a:pt x="110" y="51"/>
                  <a:pt x="109" y="53"/>
                </a:cubicBezTo>
                <a:cubicBezTo>
                  <a:pt x="107" y="56"/>
                  <a:pt x="107" y="62"/>
                  <a:pt x="108" y="66"/>
                </a:cubicBezTo>
                <a:cubicBezTo>
                  <a:pt x="111" y="73"/>
                  <a:pt x="124" y="77"/>
                  <a:pt x="133" y="73"/>
                </a:cubicBezTo>
                <a:cubicBezTo>
                  <a:pt x="160" y="62"/>
                  <a:pt x="144" y="26"/>
                  <a:pt x="152" y="0"/>
                </a:cubicBezTo>
                <a:cubicBezTo>
                  <a:pt x="152" y="0"/>
                  <a:pt x="154" y="21"/>
                  <a:pt x="155" y="30"/>
                </a:cubicBezTo>
                <a:cubicBezTo>
                  <a:pt x="156" y="51"/>
                  <a:pt x="158" y="69"/>
                  <a:pt x="137" y="79"/>
                </a:cubicBezTo>
                <a:cubicBezTo>
                  <a:pt x="121" y="86"/>
                  <a:pt x="106" y="85"/>
                  <a:pt x="91" y="75"/>
                </a:cubicBezTo>
                <a:cubicBezTo>
                  <a:pt x="108" y="75"/>
                  <a:pt x="109" y="53"/>
                  <a:pt x="97" y="47"/>
                </a:cubicBezTo>
                <a:cubicBezTo>
                  <a:pt x="93" y="44"/>
                  <a:pt x="87" y="43"/>
                  <a:pt x="84" y="45"/>
                </a:cubicBezTo>
                <a:cubicBezTo>
                  <a:pt x="78" y="41"/>
                  <a:pt x="67" y="40"/>
                  <a:pt x="63" y="46"/>
                </a:cubicBezTo>
                <a:cubicBezTo>
                  <a:pt x="60" y="45"/>
                  <a:pt x="51" y="47"/>
                  <a:pt x="48" y="50"/>
                </a:cubicBezTo>
                <a:cubicBezTo>
                  <a:pt x="40" y="58"/>
                  <a:pt x="42" y="82"/>
                  <a:pt x="57" y="75"/>
                </a:cubicBezTo>
                <a:cubicBezTo>
                  <a:pt x="62" y="72"/>
                  <a:pt x="62" y="70"/>
                  <a:pt x="63" y="66"/>
                </a:cubicBezTo>
                <a:cubicBezTo>
                  <a:pt x="66" y="73"/>
                  <a:pt x="69" y="78"/>
                  <a:pt x="71" y="80"/>
                </a:cubicBezTo>
                <a:cubicBezTo>
                  <a:pt x="76" y="86"/>
                  <a:pt x="81" y="89"/>
                  <a:pt x="89" y="91"/>
                </a:cubicBezTo>
                <a:cubicBezTo>
                  <a:pt x="103" y="94"/>
                  <a:pt x="130" y="94"/>
                  <a:pt x="140" y="87"/>
                </a:cubicBezTo>
                <a:cubicBezTo>
                  <a:pt x="125" y="90"/>
                  <a:pt x="106" y="92"/>
                  <a:pt x="89" y="88"/>
                </a:cubicBezTo>
                <a:cubicBezTo>
                  <a:pt x="82" y="87"/>
                  <a:pt x="75" y="80"/>
                  <a:pt x="73" y="78"/>
                </a:cubicBezTo>
                <a:cubicBezTo>
                  <a:pt x="71" y="75"/>
                  <a:pt x="69" y="70"/>
                  <a:pt x="67" y="67"/>
                </a:cubicBezTo>
                <a:cubicBezTo>
                  <a:pt x="64" y="61"/>
                  <a:pt x="59" y="61"/>
                  <a:pt x="55" y="62"/>
                </a:cubicBezTo>
                <a:cubicBezTo>
                  <a:pt x="59" y="64"/>
                  <a:pt x="62" y="66"/>
                  <a:pt x="59" y="70"/>
                </a:cubicBezTo>
                <a:cubicBezTo>
                  <a:pt x="58" y="72"/>
                  <a:pt x="55" y="75"/>
                  <a:pt x="51" y="73"/>
                </a:cubicBezTo>
                <a:cubicBezTo>
                  <a:pt x="45" y="71"/>
                  <a:pt x="46" y="63"/>
                  <a:pt x="47" y="58"/>
                </a:cubicBezTo>
                <a:cubicBezTo>
                  <a:pt x="50" y="50"/>
                  <a:pt x="58" y="47"/>
                  <a:pt x="64" y="49"/>
                </a:cubicBezTo>
                <a:cubicBezTo>
                  <a:pt x="69" y="43"/>
                  <a:pt x="77" y="43"/>
                  <a:pt x="83" y="47"/>
                </a:cubicBezTo>
                <a:cubicBezTo>
                  <a:pt x="95" y="45"/>
                  <a:pt x="105" y="52"/>
                  <a:pt x="102" y="65"/>
                </a:cubicBezTo>
                <a:cubicBezTo>
                  <a:pt x="99" y="75"/>
                  <a:pt x="87" y="75"/>
                  <a:pt x="87" y="65"/>
                </a:cubicBezTo>
                <a:cubicBezTo>
                  <a:pt x="88" y="64"/>
                  <a:pt x="91" y="61"/>
                  <a:pt x="94" y="60"/>
                </a:cubicBezTo>
                <a:cubicBezTo>
                  <a:pt x="80" y="58"/>
                  <a:pt x="84" y="73"/>
                  <a:pt x="90" y="78"/>
                </a:cubicBezTo>
                <a:cubicBezTo>
                  <a:pt x="98" y="84"/>
                  <a:pt x="113" y="88"/>
                  <a:pt x="127" y="86"/>
                </a:cubicBezTo>
                <a:cubicBezTo>
                  <a:pt x="134" y="84"/>
                  <a:pt x="141" y="81"/>
                  <a:pt x="147" y="76"/>
                </a:cubicBezTo>
                <a:cubicBezTo>
                  <a:pt x="161" y="65"/>
                  <a:pt x="160" y="49"/>
                  <a:pt x="156" y="23"/>
                </a:cubicBezTo>
                <a:cubicBezTo>
                  <a:pt x="157" y="25"/>
                  <a:pt x="161" y="37"/>
                  <a:pt x="161" y="40"/>
                </a:cubicBezTo>
                <a:cubicBezTo>
                  <a:pt x="162" y="45"/>
                  <a:pt x="166" y="59"/>
                  <a:pt x="160" y="72"/>
                </a:cubicBezTo>
                <a:cubicBezTo>
                  <a:pt x="156" y="80"/>
                  <a:pt x="150" y="85"/>
                  <a:pt x="143" y="90"/>
                </a:cubicBezTo>
                <a:cubicBezTo>
                  <a:pt x="140" y="92"/>
                  <a:pt x="130" y="95"/>
                  <a:pt x="118" y="97"/>
                </a:cubicBezTo>
                <a:cubicBezTo>
                  <a:pt x="93" y="101"/>
                  <a:pt x="71" y="97"/>
                  <a:pt x="53" y="86"/>
                </a:cubicBezTo>
                <a:cubicBezTo>
                  <a:pt x="44" y="80"/>
                  <a:pt x="34" y="71"/>
                  <a:pt x="33" y="60"/>
                </a:cubicBezTo>
                <a:cubicBezTo>
                  <a:pt x="33" y="56"/>
                  <a:pt x="29" y="53"/>
                  <a:pt x="25" y="53"/>
                </a:cubicBezTo>
                <a:cubicBezTo>
                  <a:pt x="23" y="54"/>
                  <a:pt x="20" y="55"/>
                  <a:pt x="19" y="58"/>
                </a:cubicBezTo>
                <a:cubicBezTo>
                  <a:pt x="18" y="61"/>
                  <a:pt x="20" y="65"/>
                  <a:pt x="20" y="65"/>
                </a:cubicBezTo>
                <a:cubicBezTo>
                  <a:pt x="21" y="57"/>
                  <a:pt x="26" y="55"/>
                  <a:pt x="30" y="59"/>
                </a:cubicBezTo>
                <a:cubicBezTo>
                  <a:pt x="32" y="62"/>
                  <a:pt x="31" y="67"/>
                  <a:pt x="31" y="67"/>
                </a:cubicBezTo>
                <a:cubicBezTo>
                  <a:pt x="28" y="76"/>
                  <a:pt x="16" y="77"/>
                  <a:pt x="8" y="70"/>
                </a:cubicBezTo>
                <a:cubicBezTo>
                  <a:pt x="1" y="64"/>
                  <a:pt x="3" y="56"/>
                  <a:pt x="6" y="52"/>
                </a:cubicBezTo>
                <a:cubicBezTo>
                  <a:pt x="3" y="49"/>
                  <a:pt x="0" y="44"/>
                  <a:pt x="2" y="38"/>
                </a:cubicBezTo>
                <a:cubicBezTo>
                  <a:pt x="3" y="34"/>
                  <a:pt x="8" y="31"/>
                  <a:pt x="13" y="30"/>
                </a:cubicBezTo>
                <a:cubicBezTo>
                  <a:pt x="16" y="19"/>
                  <a:pt x="26" y="19"/>
                  <a:pt x="33" y="21"/>
                </a:cubicBezTo>
                <a:cubicBezTo>
                  <a:pt x="32" y="31"/>
                  <a:pt x="34" y="39"/>
                  <a:pt x="43" y="39"/>
                </a:cubicBezTo>
                <a:cubicBezTo>
                  <a:pt x="50" y="39"/>
                  <a:pt x="53" y="35"/>
                  <a:pt x="54" y="29"/>
                </a:cubicBezTo>
                <a:cubicBezTo>
                  <a:pt x="54" y="23"/>
                  <a:pt x="49" y="21"/>
                  <a:pt x="46" y="21"/>
                </a:cubicBezTo>
                <a:cubicBezTo>
                  <a:pt x="44" y="21"/>
                  <a:pt x="43" y="23"/>
                  <a:pt x="42" y="24"/>
                </a:cubicBezTo>
                <a:cubicBezTo>
                  <a:pt x="51" y="21"/>
                  <a:pt x="54" y="31"/>
                  <a:pt x="48" y="35"/>
                </a:cubicBezTo>
                <a:cubicBezTo>
                  <a:pt x="38" y="41"/>
                  <a:pt x="32" y="27"/>
                  <a:pt x="37" y="18"/>
                </a:cubicBezTo>
                <a:cubicBezTo>
                  <a:pt x="39" y="15"/>
                  <a:pt x="43" y="13"/>
                  <a:pt x="46" y="11"/>
                </a:cubicBezTo>
                <a:cubicBezTo>
                  <a:pt x="50" y="10"/>
                  <a:pt x="56" y="9"/>
                  <a:pt x="62" y="11"/>
                </a:cubicBezTo>
                <a:cubicBezTo>
                  <a:pt x="64" y="8"/>
                  <a:pt x="68" y="4"/>
                  <a:pt x="73" y="3"/>
                </a:cubicBezTo>
                <a:close/>
              </a:path>
            </a:pathLst>
          </a:custGeom>
          <a:solidFill>
            <a:srgbClr val="BBE4F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14" name="PA_任意多边形 246"/>
          <p:cNvSpPr>
            <a:spLocks/>
          </p:cNvSpPr>
          <p:nvPr>
            <p:custDataLst>
              <p:tags r:id="rId25"/>
            </p:custDataLst>
          </p:nvPr>
        </p:nvSpPr>
        <p:spPr bwMode="auto">
          <a:xfrm>
            <a:off x="9907588" y="3755938"/>
            <a:ext cx="385763" cy="236538"/>
          </a:xfrm>
          <a:custGeom>
            <a:avLst/>
            <a:gdLst>
              <a:gd name="T0" fmla="*/ 105 w 162"/>
              <a:gd name="T1" fmla="*/ 11 h 99"/>
              <a:gd name="T2" fmla="*/ 96 w 162"/>
              <a:gd name="T3" fmla="*/ 22 h 99"/>
              <a:gd name="T4" fmla="*/ 89 w 162"/>
              <a:gd name="T5" fmla="*/ 26 h 99"/>
              <a:gd name="T6" fmla="*/ 141 w 162"/>
              <a:gd name="T7" fmla="*/ 58 h 99"/>
              <a:gd name="T8" fmla="*/ 115 w 162"/>
              <a:gd name="T9" fmla="*/ 60 h 99"/>
              <a:gd name="T10" fmla="*/ 106 w 162"/>
              <a:gd name="T11" fmla="*/ 59 h 99"/>
              <a:gd name="T12" fmla="*/ 150 w 162"/>
              <a:gd name="T13" fmla="*/ 0 h 99"/>
              <a:gd name="T14" fmla="*/ 150 w 162"/>
              <a:gd name="T15" fmla="*/ 0 h 99"/>
              <a:gd name="T16" fmla="*/ 154 w 162"/>
              <a:gd name="T17" fmla="*/ 47 h 99"/>
              <a:gd name="T18" fmla="*/ 96 w 162"/>
              <a:gd name="T19" fmla="*/ 47 h 99"/>
              <a:gd name="T20" fmla="*/ 62 w 162"/>
              <a:gd name="T21" fmla="*/ 46 h 99"/>
              <a:gd name="T22" fmla="*/ 56 w 162"/>
              <a:gd name="T23" fmla="*/ 75 h 99"/>
              <a:gd name="T24" fmla="*/ 138 w 162"/>
              <a:gd name="T25" fmla="*/ 87 h 99"/>
              <a:gd name="T26" fmla="*/ 53 w 162"/>
              <a:gd name="T27" fmla="*/ 62 h 99"/>
              <a:gd name="T28" fmla="*/ 45 w 162"/>
              <a:gd name="T29" fmla="*/ 64 h 99"/>
              <a:gd name="T30" fmla="*/ 81 w 162"/>
              <a:gd name="T31" fmla="*/ 47 h 99"/>
              <a:gd name="T32" fmla="*/ 86 w 162"/>
              <a:gd name="T33" fmla="*/ 66 h 99"/>
              <a:gd name="T34" fmla="*/ 85 w 162"/>
              <a:gd name="T35" fmla="*/ 62 h 99"/>
              <a:gd name="T36" fmla="*/ 154 w 162"/>
              <a:gd name="T37" fmla="*/ 23 h 99"/>
              <a:gd name="T38" fmla="*/ 117 w 162"/>
              <a:gd name="T39" fmla="*/ 97 h 99"/>
              <a:gd name="T40" fmla="*/ 17 w 162"/>
              <a:gd name="T41" fmla="*/ 60 h 99"/>
              <a:gd name="T42" fmla="*/ 28 w 162"/>
              <a:gd name="T43" fmla="*/ 59 h 99"/>
              <a:gd name="T44" fmla="*/ 2 w 162"/>
              <a:gd name="T45" fmla="*/ 60 h 99"/>
              <a:gd name="T46" fmla="*/ 12 w 162"/>
              <a:gd name="T47" fmla="*/ 30 h 99"/>
              <a:gd name="T48" fmla="*/ 33 w 162"/>
              <a:gd name="T49" fmla="*/ 35 h 99"/>
              <a:gd name="T50" fmla="*/ 41 w 162"/>
              <a:gd name="T51" fmla="*/ 24 h 99"/>
              <a:gd name="T52" fmla="*/ 34 w 162"/>
              <a:gd name="T53" fmla="*/ 25 h 99"/>
              <a:gd name="T54" fmla="*/ 71 w 162"/>
              <a:gd name="T55" fmla="*/ 3 h 99"/>
              <a:gd name="T56" fmla="*/ 45 w 162"/>
              <a:gd name="T57" fmla="*/ 11 h 99"/>
              <a:gd name="T58" fmla="*/ 48 w 162"/>
              <a:gd name="T59" fmla="*/ 25 h 99"/>
              <a:gd name="T60" fmla="*/ 52 w 162"/>
              <a:gd name="T61" fmla="*/ 29 h 99"/>
              <a:gd name="T62" fmla="*/ 25 w 162"/>
              <a:gd name="T63" fmla="*/ 20 h 99"/>
              <a:gd name="T64" fmla="*/ 5 w 162"/>
              <a:gd name="T65" fmla="*/ 52 h 99"/>
              <a:gd name="T66" fmla="*/ 30 w 162"/>
              <a:gd name="T67" fmla="*/ 67 h 99"/>
              <a:gd name="T68" fmla="*/ 19 w 162"/>
              <a:gd name="T69" fmla="*/ 65 h 99"/>
              <a:gd name="T70" fmla="*/ 32 w 162"/>
              <a:gd name="T71" fmla="*/ 60 h 99"/>
              <a:gd name="T72" fmla="*/ 160 w 162"/>
              <a:gd name="T73" fmla="*/ 40 h 99"/>
              <a:gd name="T74" fmla="*/ 89 w 162"/>
              <a:gd name="T75" fmla="*/ 78 h 99"/>
              <a:gd name="T76" fmla="*/ 86 w 162"/>
              <a:gd name="T77" fmla="*/ 65 h 99"/>
              <a:gd name="T78" fmla="*/ 96 w 162"/>
              <a:gd name="T79" fmla="*/ 50 h 99"/>
              <a:gd name="T80" fmla="*/ 62 w 162"/>
              <a:gd name="T81" fmla="*/ 49 h 99"/>
              <a:gd name="T82" fmla="*/ 58 w 162"/>
              <a:gd name="T83" fmla="*/ 70 h 99"/>
              <a:gd name="T84" fmla="*/ 71 w 162"/>
              <a:gd name="T85" fmla="*/ 78 h 99"/>
              <a:gd name="T86" fmla="*/ 87 w 162"/>
              <a:gd name="T87" fmla="*/ 91 h 99"/>
              <a:gd name="T88" fmla="*/ 44 w 162"/>
              <a:gd name="T89" fmla="*/ 72 h 99"/>
              <a:gd name="T90" fmla="*/ 72 w 162"/>
              <a:gd name="T91" fmla="*/ 42 h 99"/>
              <a:gd name="T92" fmla="*/ 90 w 162"/>
              <a:gd name="T93" fmla="*/ 75 h 99"/>
              <a:gd name="T94" fmla="*/ 151 w 162"/>
              <a:gd name="T95" fmla="*/ 12 h 99"/>
              <a:gd name="T96" fmla="*/ 150 w 162"/>
              <a:gd name="T97" fmla="*/ 0 h 99"/>
              <a:gd name="T98" fmla="*/ 107 w 162"/>
              <a:gd name="T99" fmla="*/ 66 h 99"/>
              <a:gd name="T100" fmla="*/ 115 w 162"/>
              <a:gd name="T101" fmla="*/ 60 h 99"/>
              <a:gd name="T102" fmla="*/ 109 w 162"/>
              <a:gd name="T103" fmla="*/ 65 h 99"/>
              <a:gd name="T104" fmla="*/ 112 w 162"/>
              <a:gd name="T105" fmla="*/ 25 h 99"/>
              <a:gd name="T106" fmla="*/ 98 w 162"/>
              <a:gd name="T107" fmla="*/ 22 h 99"/>
              <a:gd name="T108" fmla="*/ 98 w 162"/>
              <a:gd name="T109" fmla="*/ 22 h 99"/>
              <a:gd name="T110" fmla="*/ 93 w 162"/>
              <a:gd name="T111" fmla="*/ 22 h 99"/>
              <a:gd name="T112" fmla="*/ 92 w 162"/>
              <a:gd name="T113" fmla="*/ 10 h 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62" h="99">
                <a:moveTo>
                  <a:pt x="71" y="3"/>
                </a:moveTo>
                <a:cubicBezTo>
                  <a:pt x="71" y="3"/>
                  <a:pt x="71" y="3"/>
                  <a:pt x="71" y="3"/>
                </a:cubicBezTo>
                <a:cubicBezTo>
                  <a:pt x="72" y="3"/>
                  <a:pt x="73" y="3"/>
                  <a:pt x="74" y="3"/>
                </a:cubicBezTo>
                <a:cubicBezTo>
                  <a:pt x="83" y="3"/>
                  <a:pt x="84" y="9"/>
                  <a:pt x="89" y="10"/>
                </a:cubicBezTo>
                <a:cubicBezTo>
                  <a:pt x="90" y="10"/>
                  <a:pt x="91" y="11"/>
                  <a:pt x="92" y="11"/>
                </a:cubicBezTo>
                <a:cubicBezTo>
                  <a:pt x="94" y="11"/>
                  <a:pt x="97" y="10"/>
                  <a:pt x="99" y="10"/>
                </a:cubicBezTo>
                <a:cubicBezTo>
                  <a:pt x="101" y="10"/>
                  <a:pt x="103" y="10"/>
                  <a:pt x="105" y="11"/>
                </a:cubicBezTo>
                <a:cubicBezTo>
                  <a:pt x="108" y="14"/>
                  <a:pt x="110" y="16"/>
                  <a:pt x="110" y="19"/>
                </a:cubicBezTo>
                <a:cubicBezTo>
                  <a:pt x="110" y="22"/>
                  <a:pt x="108" y="25"/>
                  <a:pt x="106" y="27"/>
                </a:cubicBezTo>
                <a:cubicBezTo>
                  <a:pt x="103" y="29"/>
                  <a:pt x="100" y="31"/>
                  <a:pt x="98" y="31"/>
                </a:cubicBezTo>
                <a:cubicBezTo>
                  <a:pt x="96" y="31"/>
                  <a:pt x="94" y="30"/>
                  <a:pt x="93" y="28"/>
                </a:cubicBezTo>
                <a:cubicBezTo>
                  <a:pt x="92" y="27"/>
                  <a:pt x="92" y="25"/>
                  <a:pt x="92" y="25"/>
                </a:cubicBezTo>
                <a:cubicBezTo>
                  <a:pt x="92" y="23"/>
                  <a:pt x="92" y="23"/>
                  <a:pt x="93" y="22"/>
                </a:cubicBezTo>
                <a:cubicBezTo>
                  <a:pt x="94" y="22"/>
                  <a:pt x="96" y="22"/>
                  <a:pt x="96" y="22"/>
                </a:cubicBezTo>
                <a:cubicBezTo>
                  <a:pt x="97" y="22"/>
                  <a:pt x="97" y="22"/>
                  <a:pt x="97" y="22"/>
                </a:cubicBezTo>
                <a:cubicBezTo>
                  <a:pt x="98" y="22"/>
                  <a:pt x="98" y="22"/>
                  <a:pt x="98" y="22"/>
                </a:cubicBezTo>
                <a:cubicBezTo>
                  <a:pt x="98" y="22"/>
                  <a:pt x="98" y="22"/>
                  <a:pt x="98" y="22"/>
                </a:cubicBezTo>
                <a:cubicBezTo>
                  <a:pt x="98" y="22"/>
                  <a:pt x="98" y="22"/>
                  <a:pt x="98" y="22"/>
                </a:cubicBezTo>
                <a:cubicBezTo>
                  <a:pt x="97" y="21"/>
                  <a:pt x="95" y="20"/>
                  <a:pt x="93" y="20"/>
                </a:cubicBezTo>
                <a:cubicBezTo>
                  <a:pt x="91" y="20"/>
                  <a:pt x="90" y="20"/>
                  <a:pt x="90" y="22"/>
                </a:cubicBezTo>
                <a:cubicBezTo>
                  <a:pt x="89" y="23"/>
                  <a:pt x="89" y="24"/>
                  <a:pt x="89" y="26"/>
                </a:cubicBezTo>
                <a:cubicBezTo>
                  <a:pt x="89" y="29"/>
                  <a:pt x="90" y="31"/>
                  <a:pt x="93" y="32"/>
                </a:cubicBezTo>
                <a:cubicBezTo>
                  <a:pt x="95" y="33"/>
                  <a:pt x="97" y="33"/>
                  <a:pt x="98" y="33"/>
                </a:cubicBezTo>
                <a:cubicBezTo>
                  <a:pt x="105" y="33"/>
                  <a:pt x="109" y="27"/>
                  <a:pt x="112" y="25"/>
                </a:cubicBezTo>
                <a:cubicBezTo>
                  <a:pt x="113" y="24"/>
                  <a:pt x="115" y="24"/>
                  <a:pt x="117" y="24"/>
                </a:cubicBezTo>
                <a:cubicBezTo>
                  <a:pt x="122" y="24"/>
                  <a:pt x="130" y="27"/>
                  <a:pt x="132" y="29"/>
                </a:cubicBezTo>
                <a:cubicBezTo>
                  <a:pt x="140" y="34"/>
                  <a:pt x="142" y="44"/>
                  <a:pt x="142" y="51"/>
                </a:cubicBezTo>
                <a:cubicBezTo>
                  <a:pt x="142" y="54"/>
                  <a:pt x="142" y="57"/>
                  <a:pt x="141" y="58"/>
                </a:cubicBezTo>
                <a:cubicBezTo>
                  <a:pt x="139" y="66"/>
                  <a:pt x="131" y="71"/>
                  <a:pt x="123" y="72"/>
                </a:cubicBezTo>
                <a:cubicBezTo>
                  <a:pt x="123" y="72"/>
                  <a:pt x="123" y="72"/>
                  <a:pt x="123" y="72"/>
                </a:cubicBezTo>
                <a:cubicBezTo>
                  <a:pt x="118" y="72"/>
                  <a:pt x="111" y="69"/>
                  <a:pt x="109" y="65"/>
                </a:cubicBezTo>
                <a:cubicBezTo>
                  <a:pt x="108" y="63"/>
                  <a:pt x="108" y="61"/>
                  <a:pt x="108" y="60"/>
                </a:cubicBezTo>
                <a:cubicBezTo>
                  <a:pt x="108" y="56"/>
                  <a:pt x="111" y="54"/>
                  <a:pt x="113" y="54"/>
                </a:cubicBezTo>
                <a:cubicBezTo>
                  <a:pt x="115" y="54"/>
                  <a:pt x="116" y="54"/>
                  <a:pt x="116" y="56"/>
                </a:cubicBezTo>
                <a:cubicBezTo>
                  <a:pt x="116" y="57"/>
                  <a:pt x="116" y="58"/>
                  <a:pt x="115" y="60"/>
                </a:cubicBezTo>
                <a:cubicBezTo>
                  <a:pt x="115" y="60"/>
                  <a:pt x="115" y="60"/>
                  <a:pt x="115" y="60"/>
                </a:cubicBezTo>
                <a:cubicBezTo>
                  <a:pt x="115" y="60"/>
                  <a:pt x="115" y="60"/>
                  <a:pt x="115" y="60"/>
                </a:cubicBezTo>
                <a:cubicBezTo>
                  <a:pt x="117" y="59"/>
                  <a:pt x="118" y="57"/>
                  <a:pt x="118" y="55"/>
                </a:cubicBezTo>
                <a:cubicBezTo>
                  <a:pt x="118" y="54"/>
                  <a:pt x="117" y="52"/>
                  <a:pt x="116" y="52"/>
                </a:cubicBezTo>
                <a:cubicBezTo>
                  <a:pt x="115" y="51"/>
                  <a:pt x="114" y="51"/>
                  <a:pt x="113" y="51"/>
                </a:cubicBezTo>
                <a:cubicBezTo>
                  <a:pt x="110" y="51"/>
                  <a:pt x="108" y="52"/>
                  <a:pt x="107" y="53"/>
                </a:cubicBezTo>
                <a:cubicBezTo>
                  <a:pt x="106" y="55"/>
                  <a:pt x="106" y="57"/>
                  <a:pt x="106" y="59"/>
                </a:cubicBezTo>
                <a:cubicBezTo>
                  <a:pt x="106" y="62"/>
                  <a:pt x="106" y="64"/>
                  <a:pt x="107" y="66"/>
                </a:cubicBezTo>
                <a:cubicBezTo>
                  <a:pt x="109" y="71"/>
                  <a:pt x="116" y="75"/>
                  <a:pt x="124" y="75"/>
                </a:cubicBezTo>
                <a:cubicBezTo>
                  <a:pt x="126" y="75"/>
                  <a:pt x="129" y="74"/>
                  <a:pt x="131" y="73"/>
                </a:cubicBezTo>
                <a:cubicBezTo>
                  <a:pt x="146" y="67"/>
                  <a:pt x="148" y="54"/>
                  <a:pt x="148" y="39"/>
                </a:cubicBezTo>
                <a:cubicBezTo>
                  <a:pt x="148" y="33"/>
                  <a:pt x="148" y="27"/>
                  <a:pt x="148" y="22"/>
                </a:cubicBezTo>
                <a:cubicBezTo>
                  <a:pt x="148" y="14"/>
                  <a:pt x="148" y="7"/>
                  <a:pt x="150" y="0"/>
                </a:cubicBezTo>
                <a:cubicBezTo>
                  <a:pt x="150" y="0"/>
                  <a:pt x="150" y="0"/>
                  <a:pt x="150" y="0"/>
                </a:cubicBezTo>
                <a:cubicBezTo>
                  <a:pt x="150" y="0"/>
                  <a:pt x="150" y="0"/>
                  <a:pt x="150" y="0"/>
                </a:cubicBezTo>
                <a:cubicBezTo>
                  <a:pt x="150" y="0"/>
                  <a:pt x="150" y="0"/>
                  <a:pt x="150" y="0"/>
                </a:cubicBezTo>
                <a:cubicBezTo>
                  <a:pt x="150" y="0"/>
                  <a:pt x="150" y="0"/>
                  <a:pt x="150" y="0"/>
                </a:cubicBezTo>
                <a:cubicBezTo>
                  <a:pt x="150" y="0"/>
                  <a:pt x="150" y="0"/>
                  <a:pt x="150" y="0"/>
                </a:cubicBezTo>
                <a:cubicBezTo>
                  <a:pt x="150" y="0"/>
                  <a:pt x="150" y="0"/>
                  <a:pt x="150" y="0"/>
                </a:cubicBezTo>
                <a:cubicBezTo>
                  <a:pt x="150" y="0"/>
                  <a:pt x="150" y="0"/>
                  <a:pt x="150" y="0"/>
                </a:cubicBezTo>
                <a:cubicBezTo>
                  <a:pt x="150" y="0"/>
                  <a:pt x="150" y="0"/>
                  <a:pt x="150" y="0"/>
                </a:cubicBezTo>
                <a:cubicBezTo>
                  <a:pt x="150" y="0"/>
                  <a:pt x="150" y="0"/>
                  <a:pt x="150" y="0"/>
                </a:cubicBezTo>
                <a:cubicBezTo>
                  <a:pt x="150" y="0"/>
                  <a:pt x="150" y="0"/>
                  <a:pt x="150" y="0"/>
                </a:cubicBezTo>
                <a:cubicBezTo>
                  <a:pt x="150" y="0"/>
                  <a:pt x="150" y="0"/>
                  <a:pt x="150" y="0"/>
                </a:cubicBezTo>
                <a:cubicBezTo>
                  <a:pt x="150" y="0"/>
                  <a:pt x="150" y="0"/>
                  <a:pt x="150" y="0"/>
                </a:cubicBezTo>
                <a:cubicBezTo>
                  <a:pt x="150" y="1"/>
                  <a:pt x="150" y="2"/>
                  <a:pt x="150" y="4"/>
                </a:cubicBezTo>
                <a:cubicBezTo>
                  <a:pt x="151" y="10"/>
                  <a:pt x="152" y="23"/>
                  <a:pt x="153" y="30"/>
                </a:cubicBezTo>
                <a:cubicBezTo>
                  <a:pt x="153" y="36"/>
                  <a:pt x="154" y="42"/>
                  <a:pt x="154" y="47"/>
                </a:cubicBezTo>
                <a:cubicBezTo>
                  <a:pt x="154" y="60"/>
                  <a:pt x="151" y="72"/>
                  <a:pt x="136" y="79"/>
                </a:cubicBezTo>
                <a:cubicBezTo>
                  <a:pt x="129" y="82"/>
                  <a:pt x="122" y="84"/>
                  <a:pt x="115" y="84"/>
                </a:cubicBezTo>
                <a:cubicBezTo>
                  <a:pt x="107" y="84"/>
                  <a:pt x="98" y="81"/>
                  <a:pt x="90" y="75"/>
                </a:cubicBezTo>
                <a:cubicBezTo>
                  <a:pt x="90" y="75"/>
                  <a:pt x="90" y="75"/>
                  <a:pt x="90" y="75"/>
                </a:cubicBezTo>
                <a:cubicBezTo>
                  <a:pt x="90" y="75"/>
                  <a:pt x="90" y="75"/>
                  <a:pt x="90" y="75"/>
                </a:cubicBezTo>
                <a:cubicBezTo>
                  <a:pt x="99" y="75"/>
                  <a:pt x="103" y="68"/>
                  <a:pt x="103" y="61"/>
                </a:cubicBezTo>
                <a:cubicBezTo>
                  <a:pt x="103" y="55"/>
                  <a:pt x="101" y="50"/>
                  <a:pt x="96" y="47"/>
                </a:cubicBezTo>
                <a:cubicBezTo>
                  <a:pt x="93" y="45"/>
                  <a:pt x="90" y="44"/>
                  <a:pt x="87" y="44"/>
                </a:cubicBezTo>
                <a:cubicBezTo>
                  <a:pt x="85" y="44"/>
                  <a:pt x="84" y="44"/>
                  <a:pt x="82" y="45"/>
                </a:cubicBezTo>
                <a:cubicBezTo>
                  <a:pt x="82" y="45"/>
                  <a:pt x="82" y="45"/>
                  <a:pt x="82" y="45"/>
                </a:cubicBezTo>
                <a:cubicBezTo>
                  <a:pt x="82" y="45"/>
                  <a:pt x="82" y="45"/>
                  <a:pt x="82" y="45"/>
                </a:cubicBezTo>
                <a:cubicBezTo>
                  <a:pt x="80" y="43"/>
                  <a:pt x="76" y="42"/>
                  <a:pt x="72" y="42"/>
                </a:cubicBezTo>
                <a:cubicBezTo>
                  <a:pt x="67" y="42"/>
                  <a:pt x="63" y="43"/>
                  <a:pt x="61" y="46"/>
                </a:cubicBezTo>
                <a:cubicBezTo>
                  <a:pt x="62" y="46"/>
                  <a:pt x="62" y="46"/>
                  <a:pt x="62" y="46"/>
                </a:cubicBezTo>
                <a:cubicBezTo>
                  <a:pt x="62" y="46"/>
                  <a:pt x="62" y="46"/>
                  <a:pt x="62" y="46"/>
                </a:cubicBezTo>
                <a:cubicBezTo>
                  <a:pt x="61" y="46"/>
                  <a:pt x="60" y="46"/>
                  <a:pt x="59" y="46"/>
                </a:cubicBezTo>
                <a:cubicBezTo>
                  <a:pt x="55" y="46"/>
                  <a:pt x="49" y="47"/>
                  <a:pt x="47" y="50"/>
                </a:cubicBezTo>
                <a:cubicBezTo>
                  <a:pt x="43" y="53"/>
                  <a:pt x="42" y="59"/>
                  <a:pt x="42" y="64"/>
                </a:cubicBezTo>
                <a:cubicBezTo>
                  <a:pt x="42" y="67"/>
                  <a:pt x="42" y="70"/>
                  <a:pt x="44" y="72"/>
                </a:cubicBezTo>
                <a:cubicBezTo>
                  <a:pt x="45" y="75"/>
                  <a:pt x="47" y="76"/>
                  <a:pt x="50" y="76"/>
                </a:cubicBezTo>
                <a:cubicBezTo>
                  <a:pt x="52" y="76"/>
                  <a:pt x="54" y="76"/>
                  <a:pt x="56" y="75"/>
                </a:cubicBezTo>
                <a:cubicBezTo>
                  <a:pt x="61" y="72"/>
                  <a:pt x="60" y="70"/>
                  <a:pt x="61" y="66"/>
                </a:cubicBezTo>
                <a:cubicBezTo>
                  <a:pt x="61" y="66"/>
                  <a:pt x="61" y="66"/>
                  <a:pt x="61" y="66"/>
                </a:cubicBezTo>
                <a:cubicBezTo>
                  <a:pt x="61" y="66"/>
                  <a:pt x="61" y="66"/>
                  <a:pt x="61" y="66"/>
                </a:cubicBezTo>
                <a:cubicBezTo>
                  <a:pt x="64" y="73"/>
                  <a:pt x="68" y="78"/>
                  <a:pt x="69" y="81"/>
                </a:cubicBezTo>
                <a:cubicBezTo>
                  <a:pt x="74" y="86"/>
                  <a:pt x="79" y="89"/>
                  <a:pt x="87" y="91"/>
                </a:cubicBezTo>
                <a:cubicBezTo>
                  <a:pt x="92" y="92"/>
                  <a:pt x="99" y="93"/>
                  <a:pt x="107" y="93"/>
                </a:cubicBezTo>
                <a:cubicBezTo>
                  <a:pt x="119" y="93"/>
                  <a:pt x="132" y="91"/>
                  <a:pt x="138" y="87"/>
                </a:cubicBezTo>
                <a:cubicBezTo>
                  <a:pt x="138" y="86"/>
                  <a:pt x="138" y="86"/>
                  <a:pt x="138" y="86"/>
                </a:cubicBezTo>
                <a:cubicBezTo>
                  <a:pt x="128" y="89"/>
                  <a:pt x="117" y="90"/>
                  <a:pt x="106" y="90"/>
                </a:cubicBezTo>
                <a:cubicBezTo>
                  <a:pt x="100" y="90"/>
                  <a:pt x="94" y="90"/>
                  <a:pt x="88" y="88"/>
                </a:cubicBezTo>
                <a:cubicBezTo>
                  <a:pt x="80" y="87"/>
                  <a:pt x="73" y="80"/>
                  <a:pt x="71" y="78"/>
                </a:cubicBezTo>
                <a:cubicBezTo>
                  <a:pt x="69" y="75"/>
                  <a:pt x="67" y="70"/>
                  <a:pt x="65" y="67"/>
                </a:cubicBezTo>
                <a:cubicBezTo>
                  <a:pt x="63" y="63"/>
                  <a:pt x="60" y="62"/>
                  <a:pt x="57" y="62"/>
                </a:cubicBezTo>
                <a:cubicBezTo>
                  <a:pt x="56" y="62"/>
                  <a:pt x="55" y="62"/>
                  <a:pt x="53" y="62"/>
                </a:cubicBezTo>
                <a:cubicBezTo>
                  <a:pt x="53" y="62"/>
                  <a:pt x="53" y="62"/>
                  <a:pt x="53" y="62"/>
                </a:cubicBezTo>
                <a:cubicBezTo>
                  <a:pt x="53" y="62"/>
                  <a:pt x="53" y="62"/>
                  <a:pt x="53" y="62"/>
                </a:cubicBezTo>
                <a:cubicBezTo>
                  <a:pt x="56" y="63"/>
                  <a:pt x="58" y="65"/>
                  <a:pt x="58" y="67"/>
                </a:cubicBezTo>
                <a:cubicBezTo>
                  <a:pt x="58" y="68"/>
                  <a:pt x="58" y="69"/>
                  <a:pt x="58" y="70"/>
                </a:cubicBezTo>
                <a:cubicBezTo>
                  <a:pt x="56" y="72"/>
                  <a:pt x="54" y="74"/>
                  <a:pt x="52" y="74"/>
                </a:cubicBezTo>
                <a:cubicBezTo>
                  <a:pt x="51" y="74"/>
                  <a:pt x="50" y="74"/>
                  <a:pt x="49" y="73"/>
                </a:cubicBezTo>
                <a:cubicBezTo>
                  <a:pt x="46" y="72"/>
                  <a:pt x="45" y="68"/>
                  <a:pt x="45" y="64"/>
                </a:cubicBezTo>
                <a:cubicBezTo>
                  <a:pt x="45" y="62"/>
                  <a:pt x="45" y="60"/>
                  <a:pt x="46" y="58"/>
                </a:cubicBezTo>
                <a:cubicBezTo>
                  <a:pt x="48" y="51"/>
                  <a:pt x="54" y="49"/>
                  <a:pt x="59" y="49"/>
                </a:cubicBezTo>
                <a:cubicBezTo>
                  <a:pt x="60" y="49"/>
                  <a:pt x="61" y="49"/>
                  <a:pt x="62" y="49"/>
                </a:cubicBezTo>
                <a:cubicBezTo>
                  <a:pt x="62" y="49"/>
                  <a:pt x="62" y="49"/>
                  <a:pt x="62" y="49"/>
                </a:cubicBezTo>
                <a:cubicBezTo>
                  <a:pt x="62" y="49"/>
                  <a:pt x="62" y="49"/>
                  <a:pt x="62" y="49"/>
                </a:cubicBezTo>
                <a:cubicBezTo>
                  <a:pt x="65" y="46"/>
                  <a:pt x="68" y="44"/>
                  <a:pt x="72" y="44"/>
                </a:cubicBezTo>
                <a:cubicBezTo>
                  <a:pt x="75" y="44"/>
                  <a:pt x="79" y="45"/>
                  <a:pt x="81" y="47"/>
                </a:cubicBezTo>
                <a:cubicBezTo>
                  <a:pt x="81" y="47"/>
                  <a:pt x="81" y="47"/>
                  <a:pt x="81" y="47"/>
                </a:cubicBezTo>
                <a:cubicBezTo>
                  <a:pt x="81" y="47"/>
                  <a:pt x="81" y="47"/>
                  <a:pt x="81" y="47"/>
                </a:cubicBezTo>
                <a:cubicBezTo>
                  <a:pt x="83" y="47"/>
                  <a:pt x="84" y="47"/>
                  <a:pt x="86" y="47"/>
                </a:cubicBezTo>
                <a:cubicBezTo>
                  <a:pt x="94" y="47"/>
                  <a:pt x="101" y="52"/>
                  <a:pt x="101" y="60"/>
                </a:cubicBezTo>
                <a:cubicBezTo>
                  <a:pt x="101" y="62"/>
                  <a:pt x="101" y="63"/>
                  <a:pt x="100" y="65"/>
                </a:cubicBezTo>
                <a:cubicBezTo>
                  <a:pt x="99" y="70"/>
                  <a:pt x="95" y="72"/>
                  <a:pt x="92" y="72"/>
                </a:cubicBezTo>
                <a:cubicBezTo>
                  <a:pt x="89" y="72"/>
                  <a:pt x="86" y="70"/>
                  <a:pt x="86" y="66"/>
                </a:cubicBezTo>
                <a:cubicBezTo>
                  <a:pt x="86" y="65"/>
                  <a:pt x="86" y="65"/>
                  <a:pt x="86" y="65"/>
                </a:cubicBezTo>
                <a:cubicBezTo>
                  <a:pt x="86" y="65"/>
                  <a:pt x="86" y="65"/>
                  <a:pt x="86" y="65"/>
                </a:cubicBezTo>
                <a:cubicBezTo>
                  <a:pt x="86" y="66"/>
                  <a:pt x="86" y="66"/>
                  <a:pt x="86" y="66"/>
                </a:cubicBezTo>
                <a:cubicBezTo>
                  <a:pt x="87" y="64"/>
                  <a:pt x="90" y="61"/>
                  <a:pt x="93" y="60"/>
                </a:cubicBezTo>
                <a:cubicBezTo>
                  <a:pt x="93" y="60"/>
                  <a:pt x="93" y="60"/>
                  <a:pt x="93" y="60"/>
                </a:cubicBezTo>
                <a:cubicBezTo>
                  <a:pt x="92" y="60"/>
                  <a:pt x="91" y="60"/>
                  <a:pt x="90" y="60"/>
                </a:cubicBezTo>
                <a:cubicBezTo>
                  <a:pt x="87" y="60"/>
                  <a:pt x="86" y="61"/>
                  <a:pt x="85" y="62"/>
                </a:cubicBezTo>
                <a:cubicBezTo>
                  <a:pt x="83" y="63"/>
                  <a:pt x="83" y="65"/>
                  <a:pt x="83" y="67"/>
                </a:cubicBezTo>
                <a:cubicBezTo>
                  <a:pt x="83" y="71"/>
                  <a:pt x="85" y="76"/>
                  <a:pt x="89" y="78"/>
                </a:cubicBezTo>
                <a:cubicBezTo>
                  <a:pt x="95" y="83"/>
                  <a:pt x="105" y="86"/>
                  <a:pt x="116" y="86"/>
                </a:cubicBezTo>
                <a:cubicBezTo>
                  <a:pt x="120" y="86"/>
                  <a:pt x="123" y="86"/>
                  <a:pt x="126" y="86"/>
                </a:cubicBezTo>
                <a:cubicBezTo>
                  <a:pt x="132" y="84"/>
                  <a:pt x="139" y="81"/>
                  <a:pt x="145" y="76"/>
                </a:cubicBezTo>
                <a:cubicBezTo>
                  <a:pt x="154" y="69"/>
                  <a:pt x="157" y="61"/>
                  <a:pt x="157" y="49"/>
                </a:cubicBezTo>
                <a:cubicBezTo>
                  <a:pt x="157" y="42"/>
                  <a:pt x="156" y="33"/>
                  <a:pt x="154" y="23"/>
                </a:cubicBezTo>
                <a:cubicBezTo>
                  <a:pt x="154" y="23"/>
                  <a:pt x="154" y="23"/>
                  <a:pt x="154" y="23"/>
                </a:cubicBezTo>
                <a:cubicBezTo>
                  <a:pt x="154" y="23"/>
                  <a:pt x="154" y="23"/>
                  <a:pt x="154" y="23"/>
                </a:cubicBezTo>
                <a:cubicBezTo>
                  <a:pt x="156" y="25"/>
                  <a:pt x="159" y="37"/>
                  <a:pt x="160" y="40"/>
                </a:cubicBezTo>
                <a:cubicBezTo>
                  <a:pt x="160" y="43"/>
                  <a:pt x="161" y="49"/>
                  <a:pt x="161" y="56"/>
                </a:cubicBezTo>
                <a:cubicBezTo>
                  <a:pt x="161" y="61"/>
                  <a:pt x="161" y="67"/>
                  <a:pt x="158" y="72"/>
                </a:cubicBezTo>
                <a:cubicBezTo>
                  <a:pt x="154" y="80"/>
                  <a:pt x="149" y="85"/>
                  <a:pt x="141" y="90"/>
                </a:cubicBezTo>
                <a:cubicBezTo>
                  <a:pt x="138" y="92"/>
                  <a:pt x="128" y="95"/>
                  <a:pt x="117" y="97"/>
                </a:cubicBezTo>
                <a:cubicBezTo>
                  <a:pt x="111" y="98"/>
                  <a:pt x="105" y="99"/>
                  <a:pt x="99" y="99"/>
                </a:cubicBezTo>
                <a:cubicBezTo>
                  <a:pt x="81" y="99"/>
                  <a:pt x="65" y="94"/>
                  <a:pt x="51" y="85"/>
                </a:cubicBezTo>
                <a:cubicBezTo>
                  <a:pt x="42" y="80"/>
                  <a:pt x="33" y="71"/>
                  <a:pt x="32" y="60"/>
                </a:cubicBezTo>
                <a:cubicBezTo>
                  <a:pt x="31" y="56"/>
                  <a:pt x="28" y="53"/>
                  <a:pt x="24" y="53"/>
                </a:cubicBezTo>
                <a:cubicBezTo>
                  <a:pt x="24" y="53"/>
                  <a:pt x="24" y="53"/>
                  <a:pt x="24" y="53"/>
                </a:cubicBezTo>
                <a:cubicBezTo>
                  <a:pt x="22" y="53"/>
                  <a:pt x="19" y="55"/>
                  <a:pt x="18" y="57"/>
                </a:cubicBezTo>
                <a:cubicBezTo>
                  <a:pt x="17" y="58"/>
                  <a:pt x="17" y="59"/>
                  <a:pt x="17" y="60"/>
                </a:cubicBezTo>
                <a:cubicBezTo>
                  <a:pt x="17" y="62"/>
                  <a:pt x="19" y="65"/>
                  <a:pt x="19" y="65"/>
                </a:cubicBezTo>
                <a:cubicBezTo>
                  <a:pt x="19" y="65"/>
                  <a:pt x="19" y="65"/>
                  <a:pt x="19" y="65"/>
                </a:cubicBezTo>
                <a:cubicBezTo>
                  <a:pt x="19" y="65"/>
                  <a:pt x="19" y="65"/>
                  <a:pt x="19" y="65"/>
                </a:cubicBezTo>
                <a:cubicBezTo>
                  <a:pt x="19" y="59"/>
                  <a:pt x="21" y="57"/>
                  <a:pt x="24" y="57"/>
                </a:cubicBezTo>
                <a:cubicBezTo>
                  <a:pt x="25" y="57"/>
                  <a:pt x="27" y="58"/>
                  <a:pt x="28" y="59"/>
                </a:cubicBezTo>
                <a:cubicBezTo>
                  <a:pt x="28" y="59"/>
                  <a:pt x="28" y="59"/>
                  <a:pt x="28" y="59"/>
                </a:cubicBezTo>
                <a:cubicBezTo>
                  <a:pt x="28" y="59"/>
                  <a:pt x="28" y="59"/>
                  <a:pt x="28" y="59"/>
                </a:cubicBezTo>
                <a:cubicBezTo>
                  <a:pt x="29" y="61"/>
                  <a:pt x="30" y="63"/>
                  <a:pt x="30" y="65"/>
                </a:cubicBezTo>
                <a:cubicBezTo>
                  <a:pt x="30" y="66"/>
                  <a:pt x="29" y="67"/>
                  <a:pt x="29" y="67"/>
                </a:cubicBezTo>
                <a:cubicBezTo>
                  <a:pt x="30" y="67"/>
                  <a:pt x="30" y="67"/>
                  <a:pt x="30" y="67"/>
                </a:cubicBezTo>
                <a:cubicBezTo>
                  <a:pt x="29" y="67"/>
                  <a:pt x="29" y="67"/>
                  <a:pt x="29" y="67"/>
                </a:cubicBezTo>
                <a:cubicBezTo>
                  <a:pt x="28" y="72"/>
                  <a:pt x="23" y="74"/>
                  <a:pt x="18" y="74"/>
                </a:cubicBezTo>
                <a:cubicBezTo>
                  <a:pt x="14" y="74"/>
                  <a:pt x="10" y="73"/>
                  <a:pt x="6" y="70"/>
                </a:cubicBezTo>
                <a:cubicBezTo>
                  <a:pt x="3" y="67"/>
                  <a:pt x="2" y="64"/>
                  <a:pt x="2" y="60"/>
                </a:cubicBezTo>
                <a:cubicBezTo>
                  <a:pt x="2" y="57"/>
                  <a:pt x="3" y="54"/>
                  <a:pt x="5" y="52"/>
                </a:cubicBezTo>
                <a:cubicBezTo>
                  <a:pt x="5" y="52"/>
                  <a:pt x="5" y="52"/>
                  <a:pt x="5" y="52"/>
                </a:cubicBezTo>
                <a:cubicBezTo>
                  <a:pt x="5" y="52"/>
                  <a:pt x="5" y="52"/>
                  <a:pt x="5" y="52"/>
                </a:cubicBezTo>
                <a:cubicBezTo>
                  <a:pt x="2" y="50"/>
                  <a:pt x="0" y="46"/>
                  <a:pt x="0" y="41"/>
                </a:cubicBezTo>
                <a:cubicBezTo>
                  <a:pt x="0" y="40"/>
                  <a:pt x="0" y="39"/>
                  <a:pt x="0" y="38"/>
                </a:cubicBezTo>
                <a:cubicBezTo>
                  <a:pt x="1" y="34"/>
                  <a:pt x="7" y="31"/>
                  <a:pt x="12" y="30"/>
                </a:cubicBezTo>
                <a:cubicBezTo>
                  <a:pt x="12" y="30"/>
                  <a:pt x="12" y="30"/>
                  <a:pt x="12" y="30"/>
                </a:cubicBezTo>
                <a:cubicBezTo>
                  <a:pt x="12" y="30"/>
                  <a:pt x="12" y="30"/>
                  <a:pt x="12" y="30"/>
                </a:cubicBezTo>
                <a:cubicBezTo>
                  <a:pt x="14" y="22"/>
                  <a:pt x="19" y="20"/>
                  <a:pt x="25" y="20"/>
                </a:cubicBezTo>
                <a:cubicBezTo>
                  <a:pt x="27" y="20"/>
                  <a:pt x="29" y="21"/>
                  <a:pt x="32" y="21"/>
                </a:cubicBezTo>
                <a:cubicBezTo>
                  <a:pt x="32" y="21"/>
                  <a:pt x="32" y="21"/>
                  <a:pt x="32" y="21"/>
                </a:cubicBezTo>
                <a:cubicBezTo>
                  <a:pt x="31" y="21"/>
                  <a:pt x="31" y="21"/>
                  <a:pt x="31" y="21"/>
                </a:cubicBezTo>
                <a:cubicBezTo>
                  <a:pt x="31" y="23"/>
                  <a:pt x="31" y="24"/>
                  <a:pt x="31" y="26"/>
                </a:cubicBezTo>
                <a:cubicBezTo>
                  <a:pt x="31" y="30"/>
                  <a:pt x="32" y="33"/>
                  <a:pt x="33" y="35"/>
                </a:cubicBezTo>
                <a:cubicBezTo>
                  <a:pt x="35" y="37"/>
                  <a:pt x="38" y="39"/>
                  <a:pt x="42" y="39"/>
                </a:cubicBezTo>
                <a:cubicBezTo>
                  <a:pt x="48" y="39"/>
                  <a:pt x="52" y="35"/>
                  <a:pt x="52" y="29"/>
                </a:cubicBezTo>
                <a:cubicBezTo>
                  <a:pt x="52" y="29"/>
                  <a:pt x="52" y="29"/>
                  <a:pt x="52" y="29"/>
                </a:cubicBezTo>
                <a:cubicBezTo>
                  <a:pt x="52" y="26"/>
                  <a:pt x="51" y="24"/>
                  <a:pt x="49" y="23"/>
                </a:cubicBezTo>
                <a:cubicBezTo>
                  <a:pt x="48" y="22"/>
                  <a:pt x="46" y="21"/>
                  <a:pt x="45" y="21"/>
                </a:cubicBezTo>
                <a:cubicBezTo>
                  <a:pt x="43" y="21"/>
                  <a:pt x="41" y="23"/>
                  <a:pt x="41" y="24"/>
                </a:cubicBezTo>
                <a:cubicBezTo>
                  <a:pt x="41" y="24"/>
                  <a:pt x="41" y="24"/>
                  <a:pt x="41" y="24"/>
                </a:cubicBezTo>
                <a:cubicBezTo>
                  <a:pt x="41" y="24"/>
                  <a:pt x="41" y="24"/>
                  <a:pt x="41" y="24"/>
                </a:cubicBezTo>
                <a:cubicBezTo>
                  <a:pt x="42" y="24"/>
                  <a:pt x="43" y="24"/>
                  <a:pt x="44" y="24"/>
                </a:cubicBezTo>
                <a:cubicBezTo>
                  <a:pt x="48" y="24"/>
                  <a:pt x="50" y="26"/>
                  <a:pt x="50" y="29"/>
                </a:cubicBezTo>
                <a:cubicBezTo>
                  <a:pt x="50" y="31"/>
                  <a:pt x="49" y="33"/>
                  <a:pt x="46" y="35"/>
                </a:cubicBezTo>
                <a:cubicBezTo>
                  <a:pt x="45" y="36"/>
                  <a:pt x="43" y="36"/>
                  <a:pt x="42" y="36"/>
                </a:cubicBezTo>
                <a:cubicBezTo>
                  <a:pt x="39" y="36"/>
                  <a:pt x="37" y="35"/>
                  <a:pt x="36" y="33"/>
                </a:cubicBezTo>
                <a:cubicBezTo>
                  <a:pt x="35" y="31"/>
                  <a:pt x="34" y="28"/>
                  <a:pt x="34" y="25"/>
                </a:cubicBezTo>
                <a:cubicBezTo>
                  <a:pt x="34" y="23"/>
                  <a:pt x="35" y="20"/>
                  <a:pt x="36" y="18"/>
                </a:cubicBezTo>
                <a:cubicBezTo>
                  <a:pt x="37" y="15"/>
                  <a:pt x="41" y="13"/>
                  <a:pt x="45" y="11"/>
                </a:cubicBezTo>
                <a:cubicBezTo>
                  <a:pt x="46" y="11"/>
                  <a:pt x="49" y="10"/>
                  <a:pt x="52" y="10"/>
                </a:cubicBezTo>
                <a:cubicBezTo>
                  <a:pt x="55" y="10"/>
                  <a:pt x="57" y="11"/>
                  <a:pt x="60" y="11"/>
                </a:cubicBezTo>
                <a:cubicBezTo>
                  <a:pt x="60" y="11"/>
                  <a:pt x="60" y="11"/>
                  <a:pt x="60" y="11"/>
                </a:cubicBezTo>
                <a:cubicBezTo>
                  <a:pt x="60" y="11"/>
                  <a:pt x="60" y="11"/>
                  <a:pt x="60" y="11"/>
                </a:cubicBezTo>
                <a:cubicBezTo>
                  <a:pt x="63" y="8"/>
                  <a:pt x="66" y="4"/>
                  <a:pt x="71" y="3"/>
                </a:cubicBezTo>
                <a:cubicBezTo>
                  <a:pt x="71" y="3"/>
                  <a:pt x="71" y="3"/>
                  <a:pt x="71" y="3"/>
                </a:cubicBezTo>
                <a:cubicBezTo>
                  <a:pt x="71" y="3"/>
                  <a:pt x="71" y="3"/>
                  <a:pt x="71" y="3"/>
                </a:cubicBezTo>
                <a:cubicBezTo>
                  <a:pt x="66" y="4"/>
                  <a:pt x="63" y="8"/>
                  <a:pt x="60" y="11"/>
                </a:cubicBezTo>
                <a:cubicBezTo>
                  <a:pt x="60" y="11"/>
                  <a:pt x="60" y="11"/>
                  <a:pt x="60" y="11"/>
                </a:cubicBezTo>
                <a:cubicBezTo>
                  <a:pt x="60" y="11"/>
                  <a:pt x="60" y="11"/>
                  <a:pt x="60" y="11"/>
                </a:cubicBezTo>
                <a:cubicBezTo>
                  <a:pt x="57" y="10"/>
                  <a:pt x="55" y="10"/>
                  <a:pt x="52" y="10"/>
                </a:cubicBezTo>
                <a:cubicBezTo>
                  <a:pt x="49" y="10"/>
                  <a:pt x="46" y="11"/>
                  <a:pt x="45" y="11"/>
                </a:cubicBezTo>
                <a:cubicBezTo>
                  <a:pt x="41" y="12"/>
                  <a:pt x="37" y="15"/>
                  <a:pt x="36" y="18"/>
                </a:cubicBezTo>
                <a:cubicBezTo>
                  <a:pt x="34" y="20"/>
                  <a:pt x="34" y="23"/>
                  <a:pt x="34" y="25"/>
                </a:cubicBezTo>
                <a:cubicBezTo>
                  <a:pt x="34" y="28"/>
                  <a:pt x="35" y="31"/>
                  <a:pt x="36" y="33"/>
                </a:cubicBezTo>
                <a:cubicBezTo>
                  <a:pt x="37" y="35"/>
                  <a:pt x="39" y="36"/>
                  <a:pt x="42" y="36"/>
                </a:cubicBezTo>
                <a:cubicBezTo>
                  <a:pt x="43" y="36"/>
                  <a:pt x="45" y="36"/>
                  <a:pt x="46" y="35"/>
                </a:cubicBezTo>
                <a:cubicBezTo>
                  <a:pt x="49" y="34"/>
                  <a:pt x="50" y="31"/>
                  <a:pt x="50" y="29"/>
                </a:cubicBezTo>
                <a:cubicBezTo>
                  <a:pt x="50" y="28"/>
                  <a:pt x="49" y="26"/>
                  <a:pt x="48" y="25"/>
                </a:cubicBezTo>
                <a:cubicBezTo>
                  <a:pt x="47" y="24"/>
                  <a:pt x="46" y="24"/>
                  <a:pt x="44" y="24"/>
                </a:cubicBezTo>
                <a:cubicBezTo>
                  <a:pt x="43" y="24"/>
                  <a:pt x="42" y="24"/>
                  <a:pt x="41" y="24"/>
                </a:cubicBezTo>
                <a:cubicBezTo>
                  <a:pt x="41" y="24"/>
                  <a:pt x="41" y="24"/>
                  <a:pt x="41" y="24"/>
                </a:cubicBezTo>
                <a:cubicBezTo>
                  <a:pt x="41" y="24"/>
                  <a:pt x="41" y="24"/>
                  <a:pt x="41" y="24"/>
                </a:cubicBezTo>
                <a:cubicBezTo>
                  <a:pt x="41" y="23"/>
                  <a:pt x="43" y="21"/>
                  <a:pt x="45" y="21"/>
                </a:cubicBezTo>
                <a:cubicBezTo>
                  <a:pt x="46" y="21"/>
                  <a:pt x="48" y="22"/>
                  <a:pt x="49" y="23"/>
                </a:cubicBezTo>
                <a:cubicBezTo>
                  <a:pt x="51" y="24"/>
                  <a:pt x="52" y="26"/>
                  <a:pt x="52" y="29"/>
                </a:cubicBezTo>
                <a:cubicBezTo>
                  <a:pt x="52" y="29"/>
                  <a:pt x="52" y="29"/>
                  <a:pt x="52" y="29"/>
                </a:cubicBezTo>
                <a:cubicBezTo>
                  <a:pt x="52" y="35"/>
                  <a:pt x="48" y="39"/>
                  <a:pt x="42" y="39"/>
                </a:cubicBezTo>
                <a:cubicBezTo>
                  <a:pt x="34" y="39"/>
                  <a:pt x="31" y="33"/>
                  <a:pt x="31" y="26"/>
                </a:cubicBezTo>
                <a:cubicBezTo>
                  <a:pt x="31" y="24"/>
                  <a:pt x="31" y="23"/>
                  <a:pt x="32" y="21"/>
                </a:cubicBezTo>
                <a:cubicBezTo>
                  <a:pt x="32" y="21"/>
                  <a:pt x="32" y="21"/>
                  <a:pt x="32" y="21"/>
                </a:cubicBezTo>
                <a:cubicBezTo>
                  <a:pt x="32" y="21"/>
                  <a:pt x="32" y="21"/>
                  <a:pt x="32" y="21"/>
                </a:cubicBezTo>
                <a:cubicBezTo>
                  <a:pt x="29" y="20"/>
                  <a:pt x="27" y="20"/>
                  <a:pt x="25" y="20"/>
                </a:cubicBezTo>
                <a:cubicBezTo>
                  <a:pt x="19" y="20"/>
                  <a:pt x="14" y="22"/>
                  <a:pt x="12" y="30"/>
                </a:cubicBezTo>
                <a:cubicBezTo>
                  <a:pt x="12" y="30"/>
                  <a:pt x="12" y="30"/>
                  <a:pt x="12" y="30"/>
                </a:cubicBezTo>
                <a:cubicBezTo>
                  <a:pt x="12" y="30"/>
                  <a:pt x="12" y="30"/>
                  <a:pt x="12" y="30"/>
                </a:cubicBezTo>
                <a:cubicBezTo>
                  <a:pt x="7" y="31"/>
                  <a:pt x="1" y="34"/>
                  <a:pt x="0" y="38"/>
                </a:cubicBezTo>
                <a:cubicBezTo>
                  <a:pt x="0" y="39"/>
                  <a:pt x="0" y="40"/>
                  <a:pt x="0" y="41"/>
                </a:cubicBezTo>
                <a:cubicBezTo>
                  <a:pt x="0" y="46"/>
                  <a:pt x="2" y="50"/>
                  <a:pt x="5" y="52"/>
                </a:cubicBezTo>
                <a:cubicBezTo>
                  <a:pt x="5" y="52"/>
                  <a:pt x="5" y="52"/>
                  <a:pt x="5" y="52"/>
                </a:cubicBezTo>
                <a:cubicBezTo>
                  <a:pt x="5" y="52"/>
                  <a:pt x="5" y="52"/>
                  <a:pt x="5" y="52"/>
                </a:cubicBezTo>
                <a:cubicBezTo>
                  <a:pt x="3" y="54"/>
                  <a:pt x="2" y="57"/>
                  <a:pt x="2" y="60"/>
                </a:cubicBezTo>
                <a:cubicBezTo>
                  <a:pt x="2" y="64"/>
                  <a:pt x="3" y="67"/>
                  <a:pt x="6" y="70"/>
                </a:cubicBezTo>
                <a:cubicBezTo>
                  <a:pt x="10" y="73"/>
                  <a:pt x="14" y="75"/>
                  <a:pt x="18" y="75"/>
                </a:cubicBezTo>
                <a:cubicBezTo>
                  <a:pt x="23" y="75"/>
                  <a:pt x="28" y="72"/>
                  <a:pt x="30" y="67"/>
                </a:cubicBezTo>
                <a:cubicBezTo>
                  <a:pt x="30" y="67"/>
                  <a:pt x="30" y="67"/>
                  <a:pt x="30" y="67"/>
                </a:cubicBezTo>
                <a:cubicBezTo>
                  <a:pt x="30" y="67"/>
                  <a:pt x="30" y="67"/>
                  <a:pt x="30" y="67"/>
                </a:cubicBezTo>
                <a:cubicBezTo>
                  <a:pt x="30" y="67"/>
                  <a:pt x="30" y="66"/>
                  <a:pt x="30" y="65"/>
                </a:cubicBezTo>
                <a:cubicBezTo>
                  <a:pt x="30" y="63"/>
                  <a:pt x="30" y="61"/>
                  <a:pt x="29" y="59"/>
                </a:cubicBezTo>
                <a:cubicBezTo>
                  <a:pt x="29" y="59"/>
                  <a:pt x="29" y="59"/>
                  <a:pt x="29" y="59"/>
                </a:cubicBezTo>
                <a:cubicBezTo>
                  <a:pt x="28" y="59"/>
                  <a:pt x="28" y="59"/>
                  <a:pt x="28" y="59"/>
                </a:cubicBezTo>
                <a:cubicBezTo>
                  <a:pt x="27" y="57"/>
                  <a:pt x="26" y="57"/>
                  <a:pt x="24" y="57"/>
                </a:cubicBezTo>
                <a:cubicBezTo>
                  <a:pt x="21" y="57"/>
                  <a:pt x="19" y="59"/>
                  <a:pt x="19" y="65"/>
                </a:cubicBezTo>
                <a:cubicBezTo>
                  <a:pt x="19" y="65"/>
                  <a:pt x="19" y="65"/>
                  <a:pt x="19" y="65"/>
                </a:cubicBezTo>
                <a:cubicBezTo>
                  <a:pt x="19" y="64"/>
                  <a:pt x="19" y="64"/>
                  <a:pt x="19" y="64"/>
                </a:cubicBezTo>
                <a:cubicBezTo>
                  <a:pt x="19" y="64"/>
                  <a:pt x="18" y="64"/>
                  <a:pt x="18" y="63"/>
                </a:cubicBezTo>
                <a:cubicBezTo>
                  <a:pt x="18" y="62"/>
                  <a:pt x="17" y="61"/>
                  <a:pt x="17" y="60"/>
                </a:cubicBezTo>
                <a:cubicBezTo>
                  <a:pt x="17" y="59"/>
                  <a:pt x="18" y="58"/>
                  <a:pt x="18" y="58"/>
                </a:cubicBezTo>
                <a:cubicBezTo>
                  <a:pt x="19" y="55"/>
                  <a:pt x="22" y="54"/>
                  <a:pt x="24" y="53"/>
                </a:cubicBezTo>
                <a:cubicBezTo>
                  <a:pt x="24" y="53"/>
                  <a:pt x="24" y="53"/>
                  <a:pt x="24" y="53"/>
                </a:cubicBezTo>
                <a:cubicBezTo>
                  <a:pt x="28" y="53"/>
                  <a:pt x="31" y="57"/>
                  <a:pt x="32" y="60"/>
                </a:cubicBezTo>
                <a:cubicBezTo>
                  <a:pt x="33" y="71"/>
                  <a:pt x="42" y="80"/>
                  <a:pt x="51" y="86"/>
                </a:cubicBezTo>
                <a:cubicBezTo>
                  <a:pt x="65" y="94"/>
                  <a:pt x="81" y="99"/>
                  <a:pt x="99" y="99"/>
                </a:cubicBezTo>
                <a:cubicBezTo>
                  <a:pt x="105" y="99"/>
                  <a:pt x="111" y="98"/>
                  <a:pt x="117" y="97"/>
                </a:cubicBezTo>
                <a:cubicBezTo>
                  <a:pt x="128" y="96"/>
                  <a:pt x="138" y="93"/>
                  <a:pt x="142" y="90"/>
                </a:cubicBezTo>
                <a:cubicBezTo>
                  <a:pt x="149" y="85"/>
                  <a:pt x="155" y="80"/>
                  <a:pt x="158" y="72"/>
                </a:cubicBezTo>
                <a:cubicBezTo>
                  <a:pt x="161" y="67"/>
                  <a:pt x="162" y="61"/>
                  <a:pt x="162" y="56"/>
                </a:cubicBezTo>
                <a:cubicBezTo>
                  <a:pt x="162" y="49"/>
                  <a:pt x="160" y="43"/>
                  <a:pt x="160" y="40"/>
                </a:cubicBezTo>
                <a:cubicBezTo>
                  <a:pt x="159" y="37"/>
                  <a:pt x="156" y="25"/>
                  <a:pt x="154" y="23"/>
                </a:cubicBezTo>
                <a:cubicBezTo>
                  <a:pt x="154" y="23"/>
                  <a:pt x="154" y="23"/>
                  <a:pt x="154" y="23"/>
                </a:cubicBezTo>
                <a:cubicBezTo>
                  <a:pt x="156" y="33"/>
                  <a:pt x="157" y="42"/>
                  <a:pt x="157" y="49"/>
                </a:cubicBezTo>
                <a:cubicBezTo>
                  <a:pt x="157" y="61"/>
                  <a:pt x="154" y="69"/>
                  <a:pt x="145" y="76"/>
                </a:cubicBezTo>
                <a:cubicBezTo>
                  <a:pt x="139" y="81"/>
                  <a:pt x="132" y="84"/>
                  <a:pt x="126" y="85"/>
                </a:cubicBezTo>
                <a:cubicBezTo>
                  <a:pt x="123" y="86"/>
                  <a:pt x="120" y="86"/>
                  <a:pt x="116" y="86"/>
                </a:cubicBezTo>
                <a:cubicBezTo>
                  <a:pt x="105" y="86"/>
                  <a:pt x="95" y="83"/>
                  <a:pt x="89" y="78"/>
                </a:cubicBezTo>
                <a:cubicBezTo>
                  <a:pt x="86" y="75"/>
                  <a:pt x="83" y="71"/>
                  <a:pt x="83" y="67"/>
                </a:cubicBezTo>
                <a:cubicBezTo>
                  <a:pt x="83" y="63"/>
                  <a:pt x="85" y="60"/>
                  <a:pt x="90" y="60"/>
                </a:cubicBezTo>
                <a:cubicBezTo>
                  <a:pt x="91" y="60"/>
                  <a:pt x="92" y="60"/>
                  <a:pt x="93" y="60"/>
                </a:cubicBezTo>
                <a:cubicBezTo>
                  <a:pt x="93" y="60"/>
                  <a:pt x="93" y="60"/>
                  <a:pt x="93" y="60"/>
                </a:cubicBezTo>
                <a:cubicBezTo>
                  <a:pt x="93" y="60"/>
                  <a:pt x="93" y="60"/>
                  <a:pt x="93" y="60"/>
                </a:cubicBezTo>
                <a:cubicBezTo>
                  <a:pt x="89" y="61"/>
                  <a:pt x="87" y="64"/>
                  <a:pt x="86" y="65"/>
                </a:cubicBezTo>
                <a:cubicBezTo>
                  <a:pt x="86" y="65"/>
                  <a:pt x="86" y="65"/>
                  <a:pt x="86" y="65"/>
                </a:cubicBezTo>
                <a:cubicBezTo>
                  <a:pt x="86" y="65"/>
                  <a:pt x="86" y="65"/>
                  <a:pt x="86" y="65"/>
                </a:cubicBezTo>
                <a:cubicBezTo>
                  <a:pt x="86" y="66"/>
                  <a:pt x="86" y="66"/>
                  <a:pt x="86" y="66"/>
                </a:cubicBezTo>
                <a:cubicBezTo>
                  <a:pt x="86" y="68"/>
                  <a:pt x="86" y="70"/>
                  <a:pt x="87" y="71"/>
                </a:cubicBezTo>
                <a:cubicBezTo>
                  <a:pt x="89" y="72"/>
                  <a:pt x="90" y="73"/>
                  <a:pt x="92" y="73"/>
                </a:cubicBezTo>
                <a:cubicBezTo>
                  <a:pt x="95" y="73"/>
                  <a:pt x="99" y="70"/>
                  <a:pt x="100" y="65"/>
                </a:cubicBezTo>
                <a:cubicBezTo>
                  <a:pt x="101" y="63"/>
                  <a:pt x="101" y="62"/>
                  <a:pt x="101" y="60"/>
                </a:cubicBezTo>
                <a:cubicBezTo>
                  <a:pt x="101" y="56"/>
                  <a:pt x="99" y="52"/>
                  <a:pt x="96" y="50"/>
                </a:cubicBezTo>
                <a:cubicBezTo>
                  <a:pt x="94" y="48"/>
                  <a:pt x="90" y="47"/>
                  <a:pt x="86" y="47"/>
                </a:cubicBezTo>
                <a:cubicBezTo>
                  <a:pt x="84" y="47"/>
                  <a:pt x="83" y="47"/>
                  <a:pt x="81" y="47"/>
                </a:cubicBezTo>
                <a:cubicBezTo>
                  <a:pt x="81" y="47"/>
                  <a:pt x="81" y="47"/>
                  <a:pt x="81" y="47"/>
                </a:cubicBezTo>
                <a:cubicBezTo>
                  <a:pt x="81" y="47"/>
                  <a:pt x="81" y="47"/>
                  <a:pt x="81" y="47"/>
                </a:cubicBezTo>
                <a:cubicBezTo>
                  <a:pt x="79" y="45"/>
                  <a:pt x="75" y="44"/>
                  <a:pt x="72" y="44"/>
                </a:cubicBezTo>
                <a:cubicBezTo>
                  <a:pt x="68" y="44"/>
                  <a:pt x="65" y="45"/>
                  <a:pt x="62" y="49"/>
                </a:cubicBezTo>
                <a:cubicBezTo>
                  <a:pt x="62" y="49"/>
                  <a:pt x="62" y="49"/>
                  <a:pt x="62" y="49"/>
                </a:cubicBezTo>
                <a:cubicBezTo>
                  <a:pt x="62" y="49"/>
                  <a:pt x="62" y="49"/>
                  <a:pt x="62" y="49"/>
                </a:cubicBezTo>
                <a:cubicBezTo>
                  <a:pt x="61" y="49"/>
                  <a:pt x="60" y="48"/>
                  <a:pt x="59" y="48"/>
                </a:cubicBezTo>
                <a:cubicBezTo>
                  <a:pt x="54" y="48"/>
                  <a:pt x="48" y="51"/>
                  <a:pt x="46" y="58"/>
                </a:cubicBezTo>
                <a:cubicBezTo>
                  <a:pt x="45" y="60"/>
                  <a:pt x="45" y="62"/>
                  <a:pt x="45" y="64"/>
                </a:cubicBezTo>
                <a:cubicBezTo>
                  <a:pt x="45" y="68"/>
                  <a:pt x="46" y="72"/>
                  <a:pt x="49" y="73"/>
                </a:cubicBezTo>
                <a:cubicBezTo>
                  <a:pt x="50" y="74"/>
                  <a:pt x="51" y="74"/>
                  <a:pt x="52" y="74"/>
                </a:cubicBezTo>
                <a:cubicBezTo>
                  <a:pt x="54" y="74"/>
                  <a:pt x="56" y="72"/>
                  <a:pt x="58" y="70"/>
                </a:cubicBezTo>
                <a:cubicBezTo>
                  <a:pt x="58" y="69"/>
                  <a:pt x="59" y="68"/>
                  <a:pt x="59" y="67"/>
                </a:cubicBezTo>
                <a:cubicBezTo>
                  <a:pt x="59" y="65"/>
                  <a:pt x="56" y="63"/>
                  <a:pt x="53" y="62"/>
                </a:cubicBezTo>
                <a:cubicBezTo>
                  <a:pt x="53" y="62"/>
                  <a:pt x="53" y="62"/>
                  <a:pt x="53" y="62"/>
                </a:cubicBezTo>
                <a:cubicBezTo>
                  <a:pt x="53" y="62"/>
                  <a:pt x="53" y="62"/>
                  <a:pt x="53" y="62"/>
                </a:cubicBezTo>
                <a:cubicBezTo>
                  <a:pt x="55" y="62"/>
                  <a:pt x="56" y="62"/>
                  <a:pt x="57" y="62"/>
                </a:cubicBezTo>
                <a:cubicBezTo>
                  <a:pt x="60" y="62"/>
                  <a:pt x="63" y="63"/>
                  <a:pt x="65" y="67"/>
                </a:cubicBezTo>
                <a:cubicBezTo>
                  <a:pt x="67" y="70"/>
                  <a:pt x="69" y="75"/>
                  <a:pt x="71" y="78"/>
                </a:cubicBezTo>
                <a:cubicBezTo>
                  <a:pt x="73" y="81"/>
                  <a:pt x="80" y="87"/>
                  <a:pt x="88" y="89"/>
                </a:cubicBezTo>
                <a:cubicBezTo>
                  <a:pt x="94" y="90"/>
                  <a:pt x="100" y="90"/>
                  <a:pt x="106" y="90"/>
                </a:cubicBezTo>
                <a:cubicBezTo>
                  <a:pt x="117" y="90"/>
                  <a:pt x="128" y="89"/>
                  <a:pt x="138" y="87"/>
                </a:cubicBezTo>
                <a:cubicBezTo>
                  <a:pt x="138" y="87"/>
                  <a:pt x="138" y="87"/>
                  <a:pt x="138" y="87"/>
                </a:cubicBezTo>
                <a:cubicBezTo>
                  <a:pt x="138" y="86"/>
                  <a:pt x="138" y="86"/>
                  <a:pt x="138" y="86"/>
                </a:cubicBezTo>
                <a:cubicBezTo>
                  <a:pt x="132" y="91"/>
                  <a:pt x="119" y="93"/>
                  <a:pt x="107" y="93"/>
                </a:cubicBezTo>
                <a:cubicBezTo>
                  <a:pt x="99" y="93"/>
                  <a:pt x="92" y="92"/>
                  <a:pt x="87" y="91"/>
                </a:cubicBezTo>
                <a:cubicBezTo>
                  <a:pt x="79" y="89"/>
                  <a:pt x="74" y="86"/>
                  <a:pt x="69" y="80"/>
                </a:cubicBezTo>
                <a:cubicBezTo>
                  <a:pt x="68" y="78"/>
                  <a:pt x="64" y="73"/>
                  <a:pt x="61" y="66"/>
                </a:cubicBezTo>
                <a:cubicBezTo>
                  <a:pt x="61" y="66"/>
                  <a:pt x="61" y="66"/>
                  <a:pt x="61" y="66"/>
                </a:cubicBezTo>
                <a:cubicBezTo>
                  <a:pt x="61" y="66"/>
                  <a:pt x="61" y="66"/>
                  <a:pt x="61" y="66"/>
                </a:cubicBezTo>
                <a:cubicBezTo>
                  <a:pt x="60" y="70"/>
                  <a:pt x="61" y="72"/>
                  <a:pt x="56" y="75"/>
                </a:cubicBezTo>
                <a:cubicBezTo>
                  <a:pt x="54" y="76"/>
                  <a:pt x="52" y="76"/>
                  <a:pt x="50" y="76"/>
                </a:cubicBezTo>
                <a:cubicBezTo>
                  <a:pt x="48" y="76"/>
                  <a:pt x="45" y="75"/>
                  <a:pt x="44" y="72"/>
                </a:cubicBezTo>
                <a:cubicBezTo>
                  <a:pt x="43" y="70"/>
                  <a:pt x="42" y="67"/>
                  <a:pt x="42" y="64"/>
                </a:cubicBezTo>
                <a:cubicBezTo>
                  <a:pt x="42" y="59"/>
                  <a:pt x="44" y="53"/>
                  <a:pt x="47" y="50"/>
                </a:cubicBezTo>
                <a:cubicBezTo>
                  <a:pt x="49" y="48"/>
                  <a:pt x="55" y="46"/>
                  <a:pt x="59" y="46"/>
                </a:cubicBezTo>
                <a:cubicBezTo>
                  <a:pt x="60" y="46"/>
                  <a:pt x="61" y="46"/>
                  <a:pt x="62" y="46"/>
                </a:cubicBezTo>
                <a:cubicBezTo>
                  <a:pt x="62" y="46"/>
                  <a:pt x="62" y="46"/>
                  <a:pt x="62" y="46"/>
                </a:cubicBezTo>
                <a:cubicBezTo>
                  <a:pt x="62" y="46"/>
                  <a:pt x="62" y="46"/>
                  <a:pt x="62" y="46"/>
                </a:cubicBezTo>
                <a:cubicBezTo>
                  <a:pt x="63" y="43"/>
                  <a:pt x="67" y="42"/>
                  <a:pt x="72" y="42"/>
                </a:cubicBezTo>
                <a:cubicBezTo>
                  <a:pt x="76" y="42"/>
                  <a:pt x="80" y="43"/>
                  <a:pt x="82" y="45"/>
                </a:cubicBezTo>
                <a:cubicBezTo>
                  <a:pt x="82" y="45"/>
                  <a:pt x="82" y="45"/>
                  <a:pt x="82" y="45"/>
                </a:cubicBezTo>
                <a:cubicBezTo>
                  <a:pt x="82" y="45"/>
                  <a:pt x="82" y="45"/>
                  <a:pt x="82" y="45"/>
                </a:cubicBezTo>
                <a:cubicBezTo>
                  <a:pt x="84" y="44"/>
                  <a:pt x="85" y="44"/>
                  <a:pt x="87" y="44"/>
                </a:cubicBezTo>
                <a:cubicBezTo>
                  <a:pt x="90" y="44"/>
                  <a:pt x="93" y="45"/>
                  <a:pt x="96" y="47"/>
                </a:cubicBezTo>
                <a:cubicBezTo>
                  <a:pt x="101" y="50"/>
                  <a:pt x="103" y="55"/>
                  <a:pt x="103" y="61"/>
                </a:cubicBezTo>
                <a:cubicBezTo>
                  <a:pt x="103" y="68"/>
                  <a:pt x="99" y="75"/>
                  <a:pt x="90" y="75"/>
                </a:cubicBezTo>
                <a:cubicBezTo>
                  <a:pt x="89" y="75"/>
                  <a:pt x="89" y="75"/>
                  <a:pt x="89" y="75"/>
                </a:cubicBezTo>
                <a:cubicBezTo>
                  <a:pt x="90" y="75"/>
                  <a:pt x="90" y="75"/>
                  <a:pt x="90" y="75"/>
                </a:cubicBezTo>
                <a:cubicBezTo>
                  <a:pt x="98" y="81"/>
                  <a:pt x="107" y="84"/>
                  <a:pt x="115" y="84"/>
                </a:cubicBezTo>
                <a:cubicBezTo>
                  <a:pt x="122" y="84"/>
                  <a:pt x="129" y="82"/>
                  <a:pt x="136" y="79"/>
                </a:cubicBezTo>
                <a:cubicBezTo>
                  <a:pt x="151" y="72"/>
                  <a:pt x="154" y="61"/>
                  <a:pt x="154" y="47"/>
                </a:cubicBezTo>
                <a:cubicBezTo>
                  <a:pt x="154" y="42"/>
                  <a:pt x="154" y="36"/>
                  <a:pt x="153" y="30"/>
                </a:cubicBezTo>
                <a:cubicBezTo>
                  <a:pt x="153" y="26"/>
                  <a:pt x="152" y="18"/>
                  <a:pt x="151" y="12"/>
                </a:cubicBezTo>
                <a:cubicBezTo>
                  <a:pt x="151" y="9"/>
                  <a:pt x="151" y="6"/>
                  <a:pt x="151" y="4"/>
                </a:cubicBezTo>
                <a:cubicBezTo>
                  <a:pt x="150" y="3"/>
                  <a:pt x="150" y="2"/>
                  <a:pt x="150" y="1"/>
                </a:cubicBezTo>
                <a:cubicBezTo>
                  <a:pt x="150" y="1"/>
                  <a:pt x="150" y="1"/>
                  <a:pt x="150" y="1"/>
                </a:cubicBezTo>
                <a:cubicBezTo>
                  <a:pt x="150" y="0"/>
                  <a:pt x="150" y="0"/>
                  <a:pt x="150" y="0"/>
                </a:cubicBezTo>
                <a:cubicBezTo>
                  <a:pt x="150" y="0"/>
                  <a:pt x="150" y="0"/>
                  <a:pt x="150" y="0"/>
                </a:cubicBezTo>
                <a:cubicBezTo>
                  <a:pt x="150" y="0"/>
                  <a:pt x="150" y="0"/>
                  <a:pt x="150" y="0"/>
                </a:cubicBezTo>
                <a:cubicBezTo>
                  <a:pt x="150" y="0"/>
                  <a:pt x="150" y="0"/>
                  <a:pt x="150" y="0"/>
                </a:cubicBezTo>
                <a:cubicBezTo>
                  <a:pt x="150" y="0"/>
                  <a:pt x="150" y="0"/>
                  <a:pt x="150" y="0"/>
                </a:cubicBezTo>
                <a:cubicBezTo>
                  <a:pt x="150" y="0"/>
                  <a:pt x="150" y="0"/>
                  <a:pt x="150" y="0"/>
                </a:cubicBezTo>
                <a:cubicBezTo>
                  <a:pt x="148" y="7"/>
                  <a:pt x="147" y="14"/>
                  <a:pt x="147" y="22"/>
                </a:cubicBezTo>
                <a:cubicBezTo>
                  <a:pt x="147" y="27"/>
                  <a:pt x="148" y="33"/>
                  <a:pt x="148" y="39"/>
                </a:cubicBezTo>
                <a:cubicBezTo>
                  <a:pt x="148" y="54"/>
                  <a:pt x="146" y="67"/>
                  <a:pt x="131" y="73"/>
                </a:cubicBezTo>
                <a:cubicBezTo>
                  <a:pt x="129" y="74"/>
                  <a:pt x="126" y="75"/>
                  <a:pt x="124" y="75"/>
                </a:cubicBezTo>
                <a:cubicBezTo>
                  <a:pt x="116" y="75"/>
                  <a:pt x="109" y="71"/>
                  <a:pt x="107" y="66"/>
                </a:cubicBezTo>
                <a:cubicBezTo>
                  <a:pt x="106" y="64"/>
                  <a:pt x="106" y="62"/>
                  <a:pt x="106" y="59"/>
                </a:cubicBezTo>
                <a:cubicBezTo>
                  <a:pt x="106" y="57"/>
                  <a:pt x="106" y="55"/>
                  <a:pt x="107" y="53"/>
                </a:cubicBezTo>
                <a:cubicBezTo>
                  <a:pt x="108" y="52"/>
                  <a:pt x="111" y="51"/>
                  <a:pt x="113" y="51"/>
                </a:cubicBezTo>
                <a:cubicBezTo>
                  <a:pt x="114" y="51"/>
                  <a:pt x="115" y="52"/>
                  <a:pt x="116" y="52"/>
                </a:cubicBezTo>
                <a:cubicBezTo>
                  <a:pt x="117" y="52"/>
                  <a:pt x="118" y="54"/>
                  <a:pt x="118" y="55"/>
                </a:cubicBezTo>
                <a:cubicBezTo>
                  <a:pt x="118" y="57"/>
                  <a:pt x="117" y="59"/>
                  <a:pt x="115" y="60"/>
                </a:cubicBezTo>
                <a:cubicBezTo>
                  <a:pt x="115" y="60"/>
                  <a:pt x="115" y="60"/>
                  <a:pt x="115" y="60"/>
                </a:cubicBezTo>
                <a:cubicBezTo>
                  <a:pt x="115" y="60"/>
                  <a:pt x="115" y="60"/>
                  <a:pt x="115" y="60"/>
                </a:cubicBezTo>
                <a:cubicBezTo>
                  <a:pt x="116" y="58"/>
                  <a:pt x="116" y="57"/>
                  <a:pt x="116" y="56"/>
                </a:cubicBezTo>
                <a:cubicBezTo>
                  <a:pt x="116" y="55"/>
                  <a:pt x="116" y="55"/>
                  <a:pt x="115" y="54"/>
                </a:cubicBezTo>
                <a:cubicBezTo>
                  <a:pt x="115" y="54"/>
                  <a:pt x="114" y="53"/>
                  <a:pt x="113" y="53"/>
                </a:cubicBezTo>
                <a:cubicBezTo>
                  <a:pt x="112" y="53"/>
                  <a:pt x="111" y="54"/>
                  <a:pt x="110" y="55"/>
                </a:cubicBezTo>
                <a:cubicBezTo>
                  <a:pt x="109" y="56"/>
                  <a:pt x="108" y="58"/>
                  <a:pt x="108" y="60"/>
                </a:cubicBezTo>
                <a:cubicBezTo>
                  <a:pt x="108" y="61"/>
                  <a:pt x="108" y="63"/>
                  <a:pt x="109" y="65"/>
                </a:cubicBezTo>
                <a:cubicBezTo>
                  <a:pt x="111" y="69"/>
                  <a:pt x="118" y="72"/>
                  <a:pt x="123" y="72"/>
                </a:cubicBezTo>
                <a:cubicBezTo>
                  <a:pt x="123" y="72"/>
                  <a:pt x="123" y="72"/>
                  <a:pt x="123" y="72"/>
                </a:cubicBezTo>
                <a:cubicBezTo>
                  <a:pt x="131" y="71"/>
                  <a:pt x="139" y="66"/>
                  <a:pt x="141" y="58"/>
                </a:cubicBezTo>
                <a:cubicBezTo>
                  <a:pt x="142" y="57"/>
                  <a:pt x="142" y="54"/>
                  <a:pt x="142" y="51"/>
                </a:cubicBezTo>
                <a:cubicBezTo>
                  <a:pt x="142" y="44"/>
                  <a:pt x="140" y="34"/>
                  <a:pt x="132" y="29"/>
                </a:cubicBezTo>
                <a:cubicBezTo>
                  <a:pt x="130" y="27"/>
                  <a:pt x="122" y="24"/>
                  <a:pt x="117" y="24"/>
                </a:cubicBezTo>
                <a:cubicBezTo>
                  <a:pt x="115" y="24"/>
                  <a:pt x="113" y="24"/>
                  <a:pt x="112" y="25"/>
                </a:cubicBezTo>
                <a:cubicBezTo>
                  <a:pt x="109" y="27"/>
                  <a:pt x="105" y="33"/>
                  <a:pt x="98" y="33"/>
                </a:cubicBezTo>
                <a:cubicBezTo>
                  <a:pt x="97" y="33"/>
                  <a:pt x="95" y="33"/>
                  <a:pt x="93" y="32"/>
                </a:cubicBezTo>
                <a:cubicBezTo>
                  <a:pt x="91" y="31"/>
                  <a:pt x="89" y="29"/>
                  <a:pt x="89" y="26"/>
                </a:cubicBezTo>
                <a:cubicBezTo>
                  <a:pt x="89" y="24"/>
                  <a:pt x="89" y="23"/>
                  <a:pt x="90" y="22"/>
                </a:cubicBezTo>
                <a:cubicBezTo>
                  <a:pt x="90" y="21"/>
                  <a:pt x="92" y="20"/>
                  <a:pt x="93" y="20"/>
                </a:cubicBezTo>
                <a:cubicBezTo>
                  <a:pt x="95" y="20"/>
                  <a:pt x="96" y="21"/>
                  <a:pt x="98" y="22"/>
                </a:cubicBezTo>
                <a:cubicBezTo>
                  <a:pt x="98" y="22"/>
                  <a:pt x="98" y="22"/>
                  <a:pt x="98" y="22"/>
                </a:cubicBezTo>
                <a:cubicBezTo>
                  <a:pt x="98" y="22"/>
                  <a:pt x="98" y="22"/>
                  <a:pt x="98" y="22"/>
                </a:cubicBezTo>
                <a:cubicBezTo>
                  <a:pt x="98" y="22"/>
                  <a:pt x="98" y="22"/>
                  <a:pt x="98" y="22"/>
                </a:cubicBezTo>
                <a:cubicBezTo>
                  <a:pt x="98" y="22"/>
                  <a:pt x="98" y="22"/>
                  <a:pt x="98" y="22"/>
                </a:cubicBezTo>
                <a:cubicBezTo>
                  <a:pt x="98" y="22"/>
                  <a:pt x="98" y="22"/>
                  <a:pt x="98" y="22"/>
                </a:cubicBezTo>
                <a:cubicBezTo>
                  <a:pt x="98" y="22"/>
                  <a:pt x="98" y="22"/>
                  <a:pt x="98" y="22"/>
                </a:cubicBezTo>
                <a:cubicBezTo>
                  <a:pt x="98" y="22"/>
                  <a:pt x="98" y="22"/>
                  <a:pt x="98" y="22"/>
                </a:cubicBezTo>
                <a:cubicBezTo>
                  <a:pt x="98" y="22"/>
                  <a:pt x="98" y="22"/>
                  <a:pt x="98" y="22"/>
                </a:cubicBezTo>
                <a:cubicBezTo>
                  <a:pt x="98" y="22"/>
                  <a:pt x="98" y="22"/>
                  <a:pt x="98" y="22"/>
                </a:cubicBezTo>
                <a:cubicBezTo>
                  <a:pt x="98" y="22"/>
                  <a:pt x="98" y="22"/>
                  <a:pt x="98" y="22"/>
                </a:cubicBezTo>
                <a:cubicBezTo>
                  <a:pt x="98" y="22"/>
                  <a:pt x="98" y="22"/>
                  <a:pt x="98" y="22"/>
                </a:cubicBezTo>
                <a:cubicBezTo>
                  <a:pt x="98" y="22"/>
                  <a:pt x="98" y="22"/>
                  <a:pt x="98" y="22"/>
                </a:cubicBezTo>
                <a:cubicBezTo>
                  <a:pt x="97" y="22"/>
                  <a:pt x="97" y="22"/>
                  <a:pt x="97" y="22"/>
                </a:cubicBezTo>
                <a:cubicBezTo>
                  <a:pt x="96" y="22"/>
                  <a:pt x="96" y="22"/>
                  <a:pt x="96" y="22"/>
                </a:cubicBezTo>
                <a:cubicBezTo>
                  <a:pt x="96" y="22"/>
                  <a:pt x="94" y="22"/>
                  <a:pt x="93" y="22"/>
                </a:cubicBezTo>
                <a:cubicBezTo>
                  <a:pt x="92" y="23"/>
                  <a:pt x="92" y="23"/>
                  <a:pt x="92" y="25"/>
                </a:cubicBezTo>
                <a:cubicBezTo>
                  <a:pt x="92" y="25"/>
                  <a:pt x="92" y="27"/>
                  <a:pt x="93" y="28"/>
                </a:cubicBezTo>
                <a:cubicBezTo>
                  <a:pt x="94" y="30"/>
                  <a:pt x="96" y="31"/>
                  <a:pt x="98" y="31"/>
                </a:cubicBezTo>
                <a:cubicBezTo>
                  <a:pt x="103" y="31"/>
                  <a:pt x="110" y="25"/>
                  <a:pt x="110" y="19"/>
                </a:cubicBezTo>
                <a:cubicBezTo>
                  <a:pt x="110" y="16"/>
                  <a:pt x="108" y="14"/>
                  <a:pt x="105" y="11"/>
                </a:cubicBezTo>
                <a:cubicBezTo>
                  <a:pt x="103" y="10"/>
                  <a:pt x="101" y="10"/>
                  <a:pt x="99" y="10"/>
                </a:cubicBezTo>
                <a:cubicBezTo>
                  <a:pt x="97" y="10"/>
                  <a:pt x="94" y="10"/>
                  <a:pt x="92" y="10"/>
                </a:cubicBezTo>
                <a:cubicBezTo>
                  <a:pt x="91" y="10"/>
                  <a:pt x="90" y="10"/>
                  <a:pt x="89" y="10"/>
                </a:cubicBezTo>
                <a:cubicBezTo>
                  <a:pt x="84" y="9"/>
                  <a:pt x="83" y="3"/>
                  <a:pt x="74" y="3"/>
                </a:cubicBezTo>
                <a:cubicBezTo>
                  <a:pt x="73" y="3"/>
                  <a:pt x="72" y="3"/>
                  <a:pt x="71" y="3"/>
                </a:cubicBezTo>
                <a:close/>
              </a:path>
            </a:pathLst>
          </a:custGeom>
          <a:solidFill>
            <a:srgbClr val="BBE4F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15" name="PA_任意多边形 247"/>
          <p:cNvSpPr>
            <a:spLocks/>
          </p:cNvSpPr>
          <p:nvPr>
            <p:custDataLst>
              <p:tags r:id="rId26"/>
            </p:custDataLst>
          </p:nvPr>
        </p:nvSpPr>
        <p:spPr bwMode="auto">
          <a:xfrm>
            <a:off x="9855200" y="4033751"/>
            <a:ext cx="368300" cy="187325"/>
          </a:xfrm>
          <a:custGeom>
            <a:avLst/>
            <a:gdLst>
              <a:gd name="T0" fmla="*/ 16 w 155"/>
              <a:gd name="T1" fmla="*/ 1 h 79"/>
              <a:gd name="T2" fmla="*/ 34 w 155"/>
              <a:gd name="T3" fmla="*/ 7 h 79"/>
              <a:gd name="T4" fmla="*/ 50 w 155"/>
              <a:gd name="T5" fmla="*/ 9 h 79"/>
              <a:gd name="T6" fmla="*/ 64 w 155"/>
              <a:gd name="T7" fmla="*/ 15 h 79"/>
              <a:gd name="T8" fmla="*/ 49 w 155"/>
              <a:gd name="T9" fmla="*/ 36 h 79"/>
              <a:gd name="T10" fmla="*/ 49 w 155"/>
              <a:gd name="T11" fmla="*/ 30 h 79"/>
              <a:gd name="T12" fmla="*/ 49 w 155"/>
              <a:gd name="T13" fmla="*/ 28 h 79"/>
              <a:gd name="T14" fmla="*/ 47 w 155"/>
              <a:gd name="T15" fmla="*/ 43 h 79"/>
              <a:gd name="T16" fmla="*/ 64 w 155"/>
              <a:gd name="T17" fmla="*/ 59 h 79"/>
              <a:gd name="T18" fmla="*/ 112 w 155"/>
              <a:gd name="T19" fmla="*/ 60 h 79"/>
              <a:gd name="T20" fmla="*/ 129 w 155"/>
              <a:gd name="T21" fmla="*/ 45 h 79"/>
              <a:gd name="T22" fmla="*/ 145 w 155"/>
              <a:gd name="T23" fmla="*/ 40 h 79"/>
              <a:gd name="T24" fmla="*/ 155 w 155"/>
              <a:gd name="T25" fmla="*/ 42 h 79"/>
              <a:gd name="T26" fmla="*/ 133 w 155"/>
              <a:gd name="T27" fmla="*/ 48 h 79"/>
              <a:gd name="T28" fmla="*/ 111 w 155"/>
              <a:gd name="T29" fmla="*/ 66 h 79"/>
              <a:gd name="T30" fmla="*/ 37 w 155"/>
              <a:gd name="T31" fmla="*/ 52 h 79"/>
              <a:gd name="T32" fmla="*/ 26 w 155"/>
              <a:gd name="T33" fmla="*/ 32 h 79"/>
              <a:gd name="T34" fmla="*/ 20 w 155"/>
              <a:gd name="T35" fmla="*/ 21 h 79"/>
              <a:gd name="T36" fmla="*/ 12 w 155"/>
              <a:gd name="T37" fmla="*/ 17 h 79"/>
              <a:gd name="T38" fmla="*/ 9 w 155"/>
              <a:gd name="T39" fmla="*/ 20 h 79"/>
              <a:gd name="T40" fmla="*/ 17 w 155"/>
              <a:gd name="T41" fmla="*/ 21 h 79"/>
              <a:gd name="T42" fmla="*/ 17 w 155"/>
              <a:gd name="T43" fmla="*/ 24 h 79"/>
              <a:gd name="T44" fmla="*/ 7 w 155"/>
              <a:gd name="T45" fmla="*/ 28 h 79"/>
              <a:gd name="T46" fmla="*/ 4 w 155"/>
              <a:gd name="T47" fmla="*/ 7 h 79"/>
              <a:gd name="T48" fmla="*/ 16 w 155"/>
              <a:gd name="T49" fmla="*/ 1 h 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55" h="79">
                <a:moveTo>
                  <a:pt x="16" y="1"/>
                </a:moveTo>
                <a:cubicBezTo>
                  <a:pt x="24" y="0"/>
                  <a:pt x="29" y="5"/>
                  <a:pt x="34" y="7"/>
                </a:cubicBezTo>
                <a:cubicBezTo>
                  <a:pt x="36" y="6"/>
                  <a:pt x="46" y="4"/>
                  <a:pt x="50" y="9"/>
                </a:cubicBezTo>
                <a:cubicBezTo>
                  <a:pt x="54" y="14"/>
                  <a:pt x="58" y="7"/>
                  <a:pt x="64" y="15"/>
                </a:cubicBezTo>
                <a:cubicBezTo>
                  <a:pt x="73" y="28"/>
                  <a:pt x="54" y="47"/>
                  <a:pt x="49" y="36"/>
                </a:cubicBezTo>
                <a:cubicBezTo>
                  <a:pt x="48" y="34"/>
                  <a:pt x="49" y="30"/>
                  <a:pt x="49" y="30"/>
                </a:cubicBezTo>
                <a:cubicBezTo>
                  <a:pt x="49" y="30"/>
                  <a:pt x="49" y="29"/>
                  <a:pt x="49" y="28"/>
                </a:cubicBezTo>
                <a:cubicBezTo>
                  <a:pt x="45" y="32"/>
                  <a:pt x="44" y="37"/>
                  <a:pt x="47" y="43"/>
                </a:cubicBezTo>
                <a:cubicBezTo>
                  <a:pt x="50" y="51"/>
                  <a:pt x="58" y="55"/>
                  <a:pt x="64" y="59"/>
                </a:cubicBezTo>
                <a:cubicBezTo>
                  <a:pt x="82" y="71"/>
                  <a:pt x="98" y="69"/>
                  <a:pt x="112" y="60"/>
                </a:cubicBezTo>
                <a:cubicBezTo>
                  <a:pt x="118" y="57"/>
                  <a:pt x="125" y="49"/>
                  <a:pt x="129" y="45"/>
                </a:cubicBezTo>
                <a:cubicBezTo>
                  <a:pt x="133" y="42"/>
                  <a:pt x="139" y="40"/>
                  <a:pt x="145" y="40"/>
                </a:cubicBezTo>
                <a:cubicBezTo>
                  <a:pt x="155" y="42"/>
                  <a:pt x="155" y="42"/>
                  <a:pt x="155" y="42"/>
                </a:cubicBezTo>
                <a:cubicBezTo>
                  <a:pt x="144" y="44"/>
                  <a:pt x="136" y="44"/>
                  <a:pt x="133" y="48"/>
                </a:cubicBezTo>
                <a:cubicBezTo>
                  <a:pt x="126" y="54"/>
                  <a:pt x="119" y="62"/>
                  <a:pt x="111" y="66"/>
                </a:cubicBezTo>
                <a:cubicBezTo>
                  <a:pt x="86" y="79"/>
                  <a:pt x="51" y="66"/>
                  <a:pt x="37" y="52"/>
                </a:cubicBezTo>
                <a:cubicBezTo>
                  <a:pt x="32" y="47"/>
                  <a:pt x="29" y="39"/>
                  <a:pt x="26" y="32"/>
                </a:cubicBezTo>
                <a:cubicBezTo>
                  <a:pt x="24" y="27"/>
                  <a:pt x="22" y="25"/>
                  <a:pt x="20" y="21"/>
                </a:cubicBezTo>
                <a:cubicBezTo>
                  <a:pt x="18" y="18"/>
                  <a:pt x="15" y="17"/>
                  <a:pt x="12" y="17"/>
                </a:cubicBezTo>
                <a:cubicBezTo>
                  <a:pt x="9" y="20"/>
                  <a:pt x="9" y="20"/>
                  <a:pt x="9" y="20"/>
                </a:cubicBezTo>
                <a:cubicBezTo>
                  <a:pt x="14" y="18"/>
                  <a:pt x="16" y="20"/>
                  <a:pt x="17" y="21"/>
                </a:cubicBezTo>
                <a:cubicBezTo>
                  <a:pt x="17" y="21"/>
                  <a:pt x="17" y="23"/>
                  <a:pt x="17" y="24"/>
                </a:cubicBezTo>
                <a:cubicBezTo>
                  <a:pt x="17" y="28"/>
                  <a:pt x="15" y="31"/>
                  <a:pt x="7" y="28"/>
                </a:cubicBezTo>
                <a:cubicBezTo>
                  <a:pt x="2" y="26"/>
                  <a:pt x="0" y="12"/>
                  <a:pt x="4" y="7"/>
                </a:cubicBezTo>
                <a:cubicBezTo>
                  <a:pt x="6" y="4"/>
                  <a:pt x="11" y="1"/>
                  <a:pt x="16" y="1"/>
                </a:cubicBezTo>
                <a:close/>
              </a:path>
            </a:pathLst>
          </a:custGeom>
          <a:solidFill>
            <a:srgbClr val="BBE4F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16" name="PA_任意多边形 248"/>
          <p:cNvSpPr>
            <a:spLocks/>
          </p:cNvSpPr>
          <p:nvPr>
            <p:custDataLst>
              <p:tags r:id="rId27"/>
            </p:custDataLst>
          </p:nvPr>
        </p:nvSpPr>
        <p:spPr bwMode="auto">
          <a:xfrm>
            <a:off x="9859963" y="4033751"/>
            <a:ext cx="363538" cy="171450"/>
          </a:xfrm>
          <a:custGeom>
            <a:avLst/>
            <a:gdLst>
              <a:gd name="T0" fmla="*/ 14 w 153"/>
              <a:gd name="T1" fmla="*/ 1 h 72"/>
              <a:gd name="T2" fmla="*/ 32 w 153"/>
              <a:gd name="T3" fmla="*/ 8 h 72"/>
              <a:gd name="T4" fmla="*/ 32 w 153"/>
              <a:gd name="T5" fmla="*/ 8 h 72"/>
              <a:gd name="T6" fmla="*/ 48 w 153"/>
              <a:gd name="T7" fmla="*/ 9 h 72"/>
              <a:gd name="T8" fmla="*/ 55 w 153"/>
              <a:gd name="T9" fmla="*/ 11 h 72"/>
              <a:gd name="T10" fmla="*/ 64 w 153"/>
              <a:gd name="T11" fmla="*/ 23 h 72"/>
              <a:gd name="T12" fmla="*/ 52 w 153"/>
              <a:gd name="T13" fmla="*/ 39 h 72"/>
              <a:gd name="T14" fmla="*/ 46 w 153"/>
              <a:gd name="T15" fmla="*/ 33 h 72"/>
              <a:gd name="T16" fmla="*/ 47 w 153"/>
              <a:gd name="T17" fmla="*/ 30 h 72"/>
              <a:gd name="T18" fmla="*/ 47 w 153"/>
              <a:gd name="T19" fmla="*/ 28 h 72"/>
              <a:gd name="T20" fmla="*/ 47 w 153"/>
              <a:gd name="T21" fmla="*/ 28 h 72"/>
              <a:gd name="T22" fmla="*/ 45 w 153"/>
              <a:gd name="T23" fmla="*/ 44 h 72"/>
              <a:gd name="T24" fmla="*/ 87 w 153"/>
              <a:gd name="T25" fmla="*/ 67 h 72"/>
              <a:gd name="T26" fmla="*/ 127 w 153"/>
              <a:gd name="T27" fmla="*/ 45 h 72"/>
              <a:gd name="T28" fmla="*/ 143 w 153"/>
              <a:gd name="T29" fmla="*/ 40 h 72"/>
              <a:gd name="T30" fmla="*/ 153 w 153"/>
              <a:gd name="T31" fmla="*/ 42 h 72"/>
              <a:gd name="T32" fmla="*/ 153 w 153"/>
              <a:gd name="T33" fmla="*/ 42 h 72"/>
              <a:gd name="T34" fmla="*/ 109 w 153"/>
              <a:gd name="T35" fmla="*/ 66 h 72"/>
              <a:gd name="T36" fmla="*/ 35 w 153"/>
              <a:gd name="T37" fmla="*/ 52 h 72"/>
              <a:gd name="T38" fmla="*/ 18 w 153"/>
              <a:gd name="T39" fmla="*/ 21 h 72"/>
              <a:gd name="T40" fmla="*/ 10 w 153"/>
              <a:gd name="T41" fmla="*/ 17 h 72"/>
              <a:gd name="T42" fmla="*/ 7 w 153"/>
              <a:gd name="T43" fmla="*/ 20 h 72"/>
              <a:gd name="T44" fmla="*/ 15 w 153"/>
              <a:gd name="T45" fmla="*/ 21 h 72"/>
              <a:gd name="T46" fmla="*/ 15 w 153"/>
              <a:gd name="T47" fmla="*/ 21 h 72"/>
              <a:gd name="T48" fmla="*/ 15 w 153"/>
              <a:gd name="T49" fmla="*/ 21 h 72"/>
              <a:gd name="T50" fmla="*/ 15 w 153"/>
              <a:gd name="T51" fmla="*/ 21 h 72"/>
              <a:gd name="T52" fmla="*/ 15 w 153"/>
              <a:gd name="T53" fmla="*/ 21 h 72"/>
              <a:gd name="T54" fmla="*/ 15 w 153"/>
              <a:gd name="T55" fmla="*/ 21 h 72"/>
              <a:gd name="T56" fmla="*/ 15 w 153"/>
              <a:gd name="T57" fmla="*/ 21 h 72"/>
              <a:gd name="T58" fmla="*/ 15 w 153"/>
              <a:gd name="T59" fmla="*/ 21 h 72"/>
              <a:gd name="T60" fmla="*/ 15 w 153"/>
              <a:gd name="T61" fmla="*/ 24 h 72"/>
              <a:gd name="T62" fmla="*/ 6 w 153"/>
              <a:gd name="T63" fmla="*/ 28 h 72"/>
              <a:gd name="T64" fmla="*/ 2 w 153"/>
              <a:gd name="T65" fmla="*/ 7 h 72"/>
              <a:gd name="T66" fmla="*/ 14 w 153"/>
              <a:gd name="T67" fmla="*/ 1 h 72"/>
              <a:gd name="T68" fmla="*/ 2 w 153"/>
              <a:gd name="T69" fmla="*/ 7 h 72"/>
              <a:gd name="T70" fmla="*/ 5 w 153"/>
              <a:gd name="T71" fmla="*/ 28 h 72"/>
              <a:gd name="T72" fmla="*/ 15 w 153"/>
              <a:gd name="T73" fmla="*/ 24 h 72"/>
              <a:gd name="T74" fmla="*/ 15 w 153"/>
              <a:gd name="T75" fmla="*/ 22 h 72"/>
              <a:gd name="T76" fmla="*/ 15 w 153"/>
              <a:gd name="T77" fmla="*/ 21 h 72"/>
              <a:gd name="T78" fmla="*/ 15 w 153"/>
              <a:gd name="T79" fmla="*/ 21 h 72"/>
              <a:gd name="T80" fmla="*/ 15 w 153"/>
              <a:gd name="T81" fmla="*/ 21 h 72"/>
              <a:gd name="T82" fmla="*/ 11 w 153"/>
              <a:gd name="T83" fmla="*/ 19 h 72"/>
              <a:gd name="T84" fmla="*/ 7 w 153"/>
              <a:gd name="T85" fmla="*/ 20 h 72"/>
              <a:gd name="T86" fmla="*/ 10 w 153"/>
              <a:gd name="T87" fmla="*/ 17 h 72"/>
              <a:gd name="T88" fmla="*/ 10 w 153"/>
              <a:gd name="T89" fmla="*/ 17 h 72"/>
              <a:gd name="T90" fmla="*/ 24 w 153"/>
              <a:gd name="T91" fmla="*/ 32 h 72"/>
              <a:gd name="T92" fmla="*/ 86 w 153"/>
              <a:gd name="T93" fmla="*/ 72 h 72"/>
              <a:gd name="T94" fmla="*/ 131 w 153"/>
              <a:gd name="T95" fmla="*/ 48 h 72"/>
              <a:gd name="T96" fmla="*/ 153 w 153"/>
              <a:gd name="T97" fmla="*/ 42 h 72"/>
              <a:gd name="T98" fmla="*/ 143 w 153"/>
              <a:gd name="T99" fmla="*/ 40 h 72"/>
              <a:gd name="T100" fmla="*/ 110 w 153"/>
              <a:gd name="T101" fmla="*/ 60 h 72"/>
              <a:gd name="T102" fmla="*/ 62 w 153"/>
              <a:gd name="T103" fmla="*/ 59 h 72"/>
              <a:gd name="T104" fmla="*/ 43 w 153"/>
              <a:gd name="T105" fmla="*/ 37 h 72"/>
              <a:gd name="T106" fmla="*/ 47 w 153"/>
              <a:gd name="T107" fmla="*/ 28 h 72"/>
              <a:gd name="T108" fmla="*/ 46 w 153"/>
              <a:gd name="T109" fmla="*/ 30 h 72"/>
              <a:gd name="T110" fmla="*/ 46 w 153"/>
              <a:gd name="T111" fmla="*/ 30 h 72"/>
              <a:gd name="T112" fmla="*/ 46 w 153"/>
              <a:gd name="T113" fmla="*/ 36 h 72"/>
              <a:gd name="T114" fmla="*/ 64 w 153"/>
              <a:gd name="T115" fmla="*/ 23 h 72"/>
              <a:gd name="T116" fmla="*/ 55 w 153"/>
              <a:gd name="T117" fmla="*/ 11 h 72"/>
              <a:gd name="T118" fmla="*/ 48 w 153"/>
              <a:gd name="T119" fmla="*/ 9 h 72"/>
              <a:gd name="T120" fmla="*/ 32 w 153"/>
              <a:gd name="T121" fmla="*/ 7 h 72"/>
              <a:gd name="T122" fmla="*/ 32 w 153"/>
              <a:gd name="T123" fmla="*/ 7 h 72"/>
              <a:gd name="T124" fmla="*/ 14 w 153"/>
              <a:gd name="T125" fmla="*/ 1 h 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53" h="72">
                <a:moveTo>
                  <a:pt x="14" y="1"/>
                </a:moveTo>
                <a:cubicBezTo>
                  <a:pt x="14" y="1"/>
                  <a:pt x="14" y="1"/>
                  <a:pt x="14" y="1"/>
                </a:cubicBezTo>
                <a:cubicBezTo>
                  <a:pt x="15" y="1"/>
                  <a:pt x="15" y="1"/>
                  <a:pt x="16" y="1"/>
                </a:cubicBezTo>
                <a:cubicBezTo>
                  <a:pt x="23" y="1"/>
                  <a:pt x="28" y="5"/>
                  <a:pt x="32" y="8"/>
                </a:cubicBezTo>
                <a:cubicBezTo>
                  <a:pt x="32" y="8"/>
                  <a:pt x="32" y="8"/>
                  <a:pt x="32" y="8"/>
                </a:cubicBezTo>
                <a:cubicBezTo>
                  <a:pt x="32" y="8"/>
                  <a:pt x="32" y="8"/>
                  <a:pt x="32" y="8"/>
                </a:cubicBezTo>
                <a:cubicBezTo>
                  <a:pt x="33" y="7"/>
                  <a:pt x="36" y="6"/>
                  <a:pt x="40" y="6"/>
                </a:cubicBezTo>
                <a:cubicBezTo>
                  <a:pt x="43" y="6"/>
                  <a:pt x="46" y="7"/>
                  <a:pt x="48" y="9"/>
                </a:cubicBezTo>
                <a:cubicBezTo>
                  <a:pt x="49" y="11"/>
                  <a:pt x="51" y="11"/>
                  <a:pt x="52" y="11"/>
                </a:cubicBezTo>
                <a:cubicBezTo>
                  <a:pt x="53" y="11"/>
                  <a:pt x="54" y="11"/>
                  <a:pt x="55" y="11"/>
                </a:cubicBezTo>
                <a:cubicBezTo>
                  <a:pt x="57" y="11"/>
                  <a:pt x="59" y="12"/>
                  <a:pt x="62" y="15"/>
                </a:cubicBezTo>
                <a:cubicBezTo>
                  <a:pt x="63" y="18"/>
                  <a:pt x="64" y="21"/>
                  <a:pt x="64" y="23"/>
                </a:cubicBezTo>
                <a:cubicBezTo>
                  <a:pt x="64" y="27"/>
                  <a:pt x="62" y="31"/>
                  <a:pt x="60" y="34"/>
                </a:cubicBezTo>
                <a:cubicBezTo>
                  <a:pt x="58" y="37"/>
                  <a:pt x="55" y="39"/>
                  <a:pt x="52" y="39"/>
                </a:cubicBezTo>
                <a:cubicBezTo>
                  <a:pt x="50" y="39"/>
                  <a:pt x="48" y="38"/>
                  <a:pt x="47" y="36"/>
                </a:cubicBezTo>
                <a:cubicBezTo>
                  <a:pt x="46" y="35"/>
                  <a:pt x="46" y="34"/>
                  <a:pt x="46" y="33"/>
                </a:cubicBezTo>
                <a:cubicBezTo>
                  <a:pt x="46" y="32"/>
                  <a:pt x="47" y="30"/>
                  <a:pt x="47" y="30"/>
                </a:cubicBezTo>
                <a:cubicBezTo>
                  <a:pt x="47" y="30"/>
                  <a:pt x="47" y="30"/>
                  <a:pt x="47" y="30"/>
                </a:cubicBezTo>
                <a:cubicBezTo>
                  <a:pt x="47" y="30"/>
                  <a:pt x="47" y="30"/>
                  <a:pt x="47" y="30"/>
                </a:cubicBezTo>
                <a:cubicBezTo>
                  <a:pt x="47" y="30"/>
                  <a:pt x="47" y="29"/>
                  <a:pt x="47" y="28"/>
                </a:cubicBezTo>
                <a:cubicBezTo>
                  <a:pt x="47" y="28"/>
                  <a:pt x="47" y="28"/>
                  <a:pt x="47" y="28"/>
                </a:cubicBezTo>
                <a:cubicBezTo>
                  <a:pt x="47" y="28"/>
                  <a:pt x="47" y="28"/>
                  <a:pt x="47" y="28"/>
                </a:cubicBezTo>
                <a:cubicBezTo>
                  <a:pt x="44" y="30"/>
                  <a:pt x="43" y="33"/>
                  <a:pt x="43" y="37"/>
                </a:cubicBezTo>
                <a:cubicBezTo>
                  <a:pt x="43" y="39"/>
                  <a:pt x="44" y="41"/>
                  <a:pt x="45" y="44"/>
                </a:cubicBezTo>
                <a:cubicBezTo>
                  <a:pt x="48" y="51"/>
                  <a:pt x="56" y="55"/>
                  <a:pt x="62" y="60"/>
                </a:cubicBezTo>
                <a:cubicBezTo>
                  <a:pt x="71" y="65"/>
                  <a:pt x="79" y="67"/>
                  <a:pt x="87" y="67"/>
                </a:cubicBezTo>
                <a:cubicBezTo>
                  <a:pt x="95" y="67"/>
                  <a:pt x="103" y="65"/>
                  <a:pt x="110" y="60"/>
                </a:cubicBezTo>
                <a:cubicBezTo>
                  <a:pt x="116" y="57"/>
                  <a:pt x="124" y="49"/>
                  <a:pt x="127" y="45"/>
                </a:cubicBezTo>
                <a:cubicBezTo>
                  <a:pt x="131" y="42"/>
                  <a:pt x="137" y="40"/>
                  <a:pt x="143" y="40"/>
                </a:cubicBezTo>
                <a:cubicBezTo>
                  <a:pt x="143" y="40"/>
                  <a:pt x="143" y="40"/>
                  <a:pt x="143" y="40"/>
                </a:cubicBezTo>
                <a:cubicBezTo>
                  <a:pt x="143" y="40"/>
                  <a:pt x="143" y="40"/>
                  <a:pt x="143" y="40"/>
                </a:cubicBezTo>
                <a:cubicBezTo>
                  <a:pt x="153" y="42"/>
                  <a:pt x="153" y="42"/>
                  <a:pt x="153" y="42"/>
                </a:cubicBezTo>
                <a:cubicBezTo>
                  <a:pt x="153" y="42"/>
                  <a:pt x="153" y="42"/>
                  <a:pt x="153" y="42"/>
                </a:cubicBezTo>
                <a:cubicBezTo>
                  <a:pt x="153" y="42"/>
                  <a:pt x="153" y="42"/>
                  <a:pt x="153" y="42"/>
                </a:cubicBezTo>
                <a:cubicBezTo>
                  <a:pt x="142" y="43"/>
                  <a:pt x="134" y="44"/>
                  <a:pt x="131" y="48"/>
                </a:cubicBezTo>
                <a:cubicBezTo>
                  <a:pt x="124" y="54"/>
                  <a:pt x="117" y="62"/>
                  <a:pt x="109" y="66"/>
                </a:cubicBezTo>
                <a:cubicBezTo>
                  <a:pt x="102" y="70"/>
                  <a:pt x="94" y="71"/>
                  <a:pt x="86" y="71"/>
                </a:cubicBezTo>
                <a:cubicBezTo>
                  <a:pt x="66" y="71"/>
                  <a:pt x="45" y="62"/>
                  <a:pt x="35" y="52"/>
                </a:cubicBezTo>
                <a:cubicBezTo>
                  <a:pt x="30" y="47"/>
                  <a:pt x="27" y="39"/>
                  <a:pt x="24" y="32"/>
                </a:cubicBezTo>
                <a:cubicBezTo>
                  <a:pt x="22" y="27"/>
                  <a:pt x="21" y="25"/>
                  <a:pt x="18" y="21"/>
                </a:cubicBezTo>
                <a:cubicBezTo>
                  <a:pt x="16" y="18"/>
                  <a:pt x="13" y="17"/>
                  <a:pt x="10" y="17"/>
                </a:cubicBezTo>
                <a:cubicBezTo>
                  <a:pt x="10" y="17"/>
                  <a:pt x="10" y="17"/>
                  <a:pt x="10" y="17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8" y="19"/>
                  <a:pt x="10" y="19"/>
                  <a:pt x="11" y="19"/>
                </a:cubicBezTo>
                <a:cubicBezTo>
                  <a:pt x="13" y="19"/>
                  <a:pt x="14" y="20"/>
                  <a:pt x="15" y="21"/>
                </a:cubicBezTo>
                <a:cubicBezTo>
                  <a:pt x="15" y="22"/>
                  <a:pt x="15" y="22"/>
                  <a:pt x="15" y="22"/>
                </a:cubicBezTo>
                <a:cubicBezTo>
                  <a:pt x="15" y="21"/>
                  <a:pt x="15" y="21"/>
                  <a:pt x="15" y="21"/>
                </a:cubicBezTo>
                <a:cubicBezTo>
                  <a:pt x="15" y="21"/>
                  <a:pt x="15" y="21"/>
                  <a:pt x="15" y="21"/>
                </a:cubicBezTo>
                <a:cubicBezTo>
                  <a:pt x="15" y="21"/>
                  <a:pt x="15" y="21"/>
                  <a:pt x="15" y="21"/>
                </a:cubicBezTo>
                <a:cubicBezTo>
                  <a:pt x="15" y="21"/>
                  <a:pt x="15" y="21"/>
                  <a:pt x="15" y="21"/>
                </a:cubicBezTo>
                <a:cubicBezTo>
                  <a:pt x="15" y="21"/>
                  <a:pt x="15" y="21"/>
                  <a:pt x="15" y="21"/>
                </a:cubicBezTo>
                <a:cubicBezTo>
                  <a:pt x="15" y="21"/>
                  <a:pt x="15" y="21"/>
                  <a:pt x="15" y="21"/>
                </a:cubicBezTo>
                <a:cubicBezTo>
                  <a:pt x="15" y="21"/>
                  <a:pt x="15" y="21"/>
                  <a:pt x="15" y="21"/>
                </a:cubicBezTo>
                <a:cubicBezTo>
                  <a:pt x="15" y="21"/>
                  <a:pt x="15" y="21"/>
                  <a:pt x="15" y="21"/>
                </a:cubicBezTo>
                <a:cubicBezTo>
                  <a:pt x="15" y="21"/>
                  <a:pt x="15" y="21"/>
                  <a:pt x="15" y="21"/>
                </a:cubicBezTo>
                <a:cubicBezTo>
                  <a:pt x="15" y="21"/>
                  <a:pt x="15" y="21"/>
                  <a:pt x="15" y="21"/>
                </a:cubicBezTo>
                <a:cubicBezTo>
                  <a:pt x="15" y="21"/>
                  <a:pt x="15" y="21"/>
                  <a:pt x="15" y="21"/>
                </a:cubicBezTo>
                <a:cubicBezTo>
                  <a:pt x="15" y="21"/>
                  <a:pt x="15" y="21"/>
                  <a:pt x="15" y="21"/>
                </a:cubicBezTo>
                <a:cubicBezTo>
                  <a:pt x="15" y="21"/>
                  <a:pt x="15" y="21"/>
                  <a:pt x="15" y="21"/>
                </a:cubicBezTo>
                <a:cubicBezTo>
                  <a:pt x="15" y="22"/>
                  <a:pt x="15" y="23"/>
                  <a:pt x="15" y="24"/>
                </a:cubicBezTo>
                <a:cubicBezTo>
                  <a:pt x="15" y="24"/>
                  <a:pt x="15" y="24"/>
                  <a:pt x="15" y="24"/>
                </a:cubicBezTo>
                <a:cubicBezTo>
                  <a:pt x="15" y="27"/>
                  <a:pt x="14" y="29"/>
                  <a:pt x="10" y="29"/>
                </a:cubicBezTo>
                <a:cubicBezTo>
                  <a:pt x="9" y="29"/>
                  <a:pt x="7" y="29"/>
                  <a:pt x="6" y="28"/>
                </a:cubicBezTo>
                <a:cubicBezTo>
                  <a:pt x="2" y="27"/>
                  <a:pt x="0" y="21"/>
                  <a:pt x="0" y="15"/>
                </a:cubicBezTo>
                <a:cubicBezTo>
                  <a:pt x="0" y="12"/>
                  <a:pt x="0" y="9"/>
                  <a:pt x="2" y="7"/>
                </a:cubicBezTo>
                <a:cubicBezTo>
                  <a:pt x="4" y="4"/>
                  <a:pt x="10" y="1"/>
                  <a:pt x="14" y="1"/>
                </a:cubicBezTo>
                <a:cubicBezTo>
                  <a:pt x="14" y="1"/>
                  <a:pt x="14" y="1"/>
                  <a:pt x="14" y="1"/>
                </a:cubicBezTo>
                <a:cubicBezTo>
                  <a:pt x="14" y="1"/>
                  <a:pt x="14" y="1"/>
                  <a:pt x="14" y="1"/>
                </a:cubicBezTo>
                <a:cubicBezTo>
                  <a:pt x="9" y="1"/>
                  <a:pt x="4" y="4"/>
                  <a:pt x="2" y="7"/>
                </a:cubicBezTo>
                <a:cubicBezTo>
                  <a:pt x="0" y="9"/>
                  <a:pt x="0" y="12"/>
                  <a:pt x="0" y="15"/>
                </a:cubicBezTo>
                <a:cubicBezTo>
                  <a:pt x="0" y="21"/>
                  <a:pt x="2" y="27"/>
                  <a:pt x="5" y="28"/>
                </a:cubicBezTo>
                <a:cubicBezTo>
                  <a:pt x="7" y="29"/>
                  <a:pt x="9" y="29"/>
                  <a:pt x="10" y="29"/>
                </a:cubicBezTo>
                <a:cubicBezTo>
                  <a:pt x="14" y="29"/>
                  <a:pt x="15" y="27"/>
                  <a:pt x="15" y="24"/>
                </a:cubicBezTo>
                <a:cubicBezTo>
                  <a:pt x="15" y="24"/>
                  <a:pt x="15" y="24"/>
                  <a:pt x="15" y="24"/>
                </a:cubicBezTo>
                <a:cubicBezTo>
                  <a:pt x="15" y="24"/>
                  <a:pt x="15" y="23"/>
                  <a:pt x="15" y="22"/>
                </a:cubicBezTo>
                <a:cubicBezTo>
                  <a:pt x="15" y="22"/>
                  <a:pt x="15" y="22"/>
                  <a:pt x="15" y="22"/>
                </a:cubicBezTo>
                <a:cubicBezTo>
                  <a:pt x="15" y="21"/>
                  <a:pt x="15" y="21"/>
                  <a:pt x="15" y="21"/>
                </a:cubicBezTo>
                <a:cubicBezTo>
                  <a:pt x="15" y="21"/>
                  <a:pt x="15" y="21"/>
                  <a:pt x="15" y="21"/>
                </a:cubicBezTo>
                <a:cubicBezTo>
                  <a:pt x="15" y="21"/>
                  <a:pt x="15" y="21"/>
                  <a:pt x="15" y="21"/>
                </a:cubicBezTo>
                <a:cubicBezTo>
                  <a:pt x="15" y="21"/>
                  <a:pt x="15" y="21"/>
                  <a:pt x="15" y="21"/>
                </a:cubicBezTo>
                <a:cubicBezTo>
                  <a:pt x="15" y="21"/>
                  <a:pt x="15" y="21"/>
                  <a:pt x="15" y="21"/>
                </a:cubicBezTo>
                <a:cubicBezTo>
                  <a:pt x="15" y="21"/>
                  <a:pt x="15" y="21"/>
                  <a:pt x="15" y="21"/>
                </a:cubicBezTo>
                <a:cubicBezTo>
                  <a:pt x="14" y="20"/>
                  <a:pt x="13" y="19"/>
                  <a:pt x="11" y="19"/>
                </a:cubicBezTo>
                <a:cubicBezTo>
                  <a:pt x="10" y="19"/>
                  <a:pt x="8" y="19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10" y="17"/>
                  <a:pt x="10" y="17"/>
                  <a:pt x="10" y="17"/>
                </a:cubicBezTo>
                <a:cubicBezTo>
                  <a:pt x="10" y="17"/>
                  <a:pt x="10" y="17"/>
                  <a:pt x="10" y="17"/>
                </a:cubicBezTo>
                <a:cubicBezTo>
                  <a:pt x="10" y="17"/>
                  <a:pt x="10" y="17"/>
                  <a:pt x="10" y="17"/>
                </a:cubicBezTo>
                <a:cubicBezTo>
                  <a:pt x="13" y="17"/>
                  <a:pt x="16" y="18"/>
                  <a:pt x="18" y="21"/>
                </a:cubicBezTo>
                <a:cubicBezTo>
                  <a:pt x="20" y="25"/>
                  <a:pt x="22" y="27"/>
                  <a:pt x="24" y="32"/>
                </a:cubicBezTo>
                <a:cubicBezTo>
                  <a:pt x="27" y="39"/>
                  <a:pt x="30" y="47"/>
                  <a:pt x="35" y="52"/>
                </a:cubicBezTo>
                <a:cubicBezTo>
                  <a:pt x="45" y="62"/>
                  <a:pt x="66" y="72"/>
                  <a:pt x="86" y="72"/>
                </a:cubicBezTo>
                <a:cubicBezTo>
                  <a:pt x="94" y="72"/>
                  <a:pt x="102" y="70"/>
                  <a:pt x="109" y="66"/>
                </a:cubicBezTo>
                <a:cubicBezTo>
                  <a:pt x="117" y="62"/>
                  <a:pt x="124" y="54"/>
                  <a:pt x="131" y="48"/>
                </a:cubicBezTo>
                <a:cubicBezTo>
                  <a:pt x="134" y="45"/>
                  <a:pt x="142" y="44"/>
                  <a:pt x="153" y="42"/>
                </a:cubicBezTo>
                <a:cubicBezTo>
                  <a:pt x="153" y="42"/>
                  <a:pt x="153" y="42"/>
                  <a:pt x="153" y="42"/>
                </a:cubicBezTo>
                <a:cubicBezTo>
                  <a:pt x="143" y="40"/>
                  <a:pt x="143" y="40"/>
                  <a:pt x="143" y="40"/>
                </a:cubicBezTo>
                <a:cubicBezTo>
                  <a:pt x="143" y="40"/>
                  <a:pt x="143" y="40"/>
                  <a:pt x="143" y="40"/>
                </a:cubicBezTo>
                <a:cubicBezTo>
                  <a:pt x="137" y="40"/>
                  <a:pt x="131" y="42"/>
                  <a:pt x="127" y="45"/>
                </a:cubicBezTo>
                <a:cubicBezTo>
                  <a:pt x="123" y="49"/>
                  <a:pt x="116" y="57"/>
                  <a:pt x="110" y="60"/>
                </a:cubicBezTo>
                <a:cubicBezTo>
                  <a:pt x="103" y="65"/>
                  <a:pt x="95" y="67"/>
                  <a:pt x="87" y="67"/>
                </a:cubicBezTo>
                <a:cubicBezTo>
                  <a:pt x="79" y="67"/>
                  <a:pt x="71" y="65"/>
                  <a:pt x="62" y="59"/>
                </a:cubicBezTo>
                <a:cubicBezTo>
                  <a:pt x="56" y="55"/>
                  <a:pt x="48" y="51"/>
                  <a:pt x="45" y="43"/>
                </a:cubicBezTo>
                <a:cubicBezTo>
                  <a:pt x="44" y="41"/>
                  <a:pt x="43" y="39"/>
                  <a:pt x="43" y="37"/>
                </a:cubicBezTo>
                <a:cubicBezTo>
                  <a:pt x="43" y="33"/>
                  <a:pt x="45" y="30"/>
                  <a:pt x="47" y="28"/>
                </a:cubicBezTo>
                <a:cubicBezTo>
                  <a:pt x="47" y="28"/>
                  <a:pt x="47" y="28"/>
                  <a:pt x="47" y="28"/>
                </a:cubicBezTo>
                <a:cubicBezTo>
                  <a:pt x="47" y="28"/>
                  <a:pt x="47" y="28"/>
                  <a:pt x="47" y="28"/>
                </a:cubicBezTo>
                <a:cubicBezTo>
                  <a:pt x="47" y="29"/>
                  <a:pt x="46" y="30"/>
                  <a:pt x="46" y="30"/>
                </a:cubicBezTo>
                <a:cubicBezTo>
                  <a:pt x="46" y="30"/>
                  <a:pt x="46" y="30"/>
                  <a:pt x="46" y="30"/>
                </a:cubicBezTo>
                <a:cubicBezTo>
                  <a:pt x="46" y="30"/>
                  <a:pt x="46" y="30"/>
                  <a:pt x="46" y="30"/>
                </a:cubicBezTo>
                <a:cubicBezTo>
                  <a:pt x="46" y="30"/>
                  <a:pt x="46" y="32"/>
                  <a:pt x="46" y="33"/>
                </a:cubicBezTo>
                <a:cubicBezTo>
                  <a:pt x="46" y="34"/>
                  <a:pt x="46" y="35"/>
                  <a:pt x="46" y="36"/>
                </a:cubicBezTo>
                <a:cubicBezTo>
                  <a:pt x="48" y="38"/>
                  <a:pt x="50" y="39"/>
                  <a:pt x="52" y="39"/>
                </a:cubicBezTo>
                <a:cubicBezTo>
                  <a:pt x="57" y="39"/>
                  <a:pt x="64" y="31"/>
                  <a:pt x="64" y="23"/>
                </a:cubicBezTo>
                <a:cubicBezTo>
                  <a:pt x="64" y="21"/>
                  <a:pt x="64" y="18"/>
                  <a:pt x="62" y="15"/>
                </a:cubicBezTo>
                <a:cubicBezTo>
                  <a:pt x="59" y="11"/>
                  <a:pt x="57" y="11"/>
                  <a:pt x="55" y="11"/>
                </a:cubicBezTo>
                <a:cubicBezTo>
                  <a:pt x="54" y="11"/>
                  <a:pt x="53" y="11"/>
                  <a:pt x="52" y="11"/>
                </a:cubicBezTo>
                <a:cubicBezTo>
                  <a:pt x="51" y="11"/>
                  <a:pt x="49" y="11"/>
                  <a:pt x="48" y="9"/>
                </a:cubicBezTo>
                <a:cubicBezTo>
                  <a:pt x="46" y="6"/>
                  <a:pt x="43" y="6"/>
                  <a:pt x="40" y="6"/>
                </a:cubicBezTo>
                <a:cubicBezTo>
                  <a:pt x="36" y="6"/>
                  <a:pt x="33" y="7"/>
                  <a:pt x="32" y="7"/>
                </a:cubicBezTo>
                <a:cubicBezTo>
                  <a:pt x="32" y="7"/>
                  <a:pt x="32" y="7"/>
                  <a:pt x="32" y="7"/>
                </a:cubicBezTo>
                <a:cubicBezTo>
                  <a:pt x="32" y="7"/>
                  <a:pt x="32" y="7"/>
                  <a:pt x="32" y="7"/>
                </a:cubicBezTo>
                <a:cubicBezTo>
                  <a:pt x="28" y="5"/>
                  <a:pt x="23" y="0"/>
                  <a:pt x="16" y="0"/>
                </a:cubicBezTo>
                <a:cubicBezTo>
                  <a:pt x="15" y="0"/>
                  <a:pt x="15" y="0"/>
                  <a:pt x="14" y="1"/>
                </a:cubicBezTo>
                <a:close/>
              </a:path>
            </a:pathLst>
          </a:custGeom>
          <a:solidFill>
            <a:srgbClr val="BBE4F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17" name="PA_任意多边形 249"/>
          <p:cNvSpPr>
            <a:spLocks/>
          </p:cNvSpPr>
          <p:nvPr>
            <p:custDataLst>
              <p:tags r:id="rId28"/>
            </p:custDataLst>
          </p:nvPr>
        </p:nvSpPr>
        <p:spPr bwMode="auto">
          <a:xfrm>
            <a:off x="10026650" y="4025813"/>
            <a:ext cx="228600" cy="155575"/>
          </a:xfrm>
          <a:custGeom>
            <a:avLst/>
            <a:gdLst>
              <a:gd name="T0" fmla="*/ 34 w 96"/>
              <a:gd name="T1" fmla="*/ 1 h 65"/>
              <a:gd name="T2" fmla="*/ 52 w 96"/>
              <a:gd name="T3" fmla="*/ 1 h 65"/>
              <a:gd name="T4" fmla="*/ 59 w 96"/>
              <a:gd name="T5" fmla="*/ 7 h 65"/>
              <a:gd name="T6" fmla="*/ 75 w 96"/>
              <a:gd name="T7" fmla="*/ 15 h 65"/>
              <a:gd name="T8" fmla="*/ 65 w 96"/>
              <a:gd name="T9" fmla="*/ 34 h 65"/>
              <a:gd name="T10" fmla="*/ 60 w 96"/>
              <a:gd name="T11" fmla="*/ 34 h 65"/>
              <a:gd name="T12" fmla="*/ 56 w 96"/>
              <a:gd name="T13" fmla="*/ 23 h 65"/>
              <a:gd name="T14" fmla="*/ 56 w 96"/>
              <a:gd name="T15" fmla="*/ 21 h 65"/>
              <a:gd name="T16" fmla="*/ 53 w 96"/>
              <a:gd name="T17" fmla="*/ 31 h 65"/>
              <a:gd name="T18" fmla="*/ 76 w 96"/>
              <a:gd name="T19" fmla="*/ 32 h 65"/>
              <a:gd name="T20" fmla="*/ 96 w 96"/>
              <a:gd name="T21" fmla="*/ 45 h 65"/>
              <a:gd name="T22" fmla="*/ 80 w 96"/>
              <a:gd name="T23" fmla="*/ 40 h 65"/>
              <a:gd name="T24" fmla="*/ 54 w 96"/>
              <a:gd name="T25" fmla="*/ 46 h 65"/>
              <a:gd name="T26" fmla="*/ 26 w 96"/>
              <a:gd name="T27" fmla="*/ 62 h 65"/>
              <a:gd name="T28" fmla="*/ 2 w 96"/>
              <a:gd name="T29" fmla="*/ 45 h 65"/>
              <a:gd name="T30" fmla="*/ 5 w 96"/>
              <a:gd name="T31" fmla="*/ 40 h 65"/>
              <a:gd name="T32" fmla="*/ 8 w 96"/>
              <a:gd name="T33" fmla="*/ 39 h 65"/>
              <a:gd name="T34" fmla="*/ 30 w 96"/>
              <a:gd name="T35" fmla="*/ 56 h 65"/>
              <a:gd name="T36" fmla="*/ 40 w 96"/>
              <a:gd name="T37" fmla="*/ 40 h 65"/>
              <a:gd name="T38" fmla="*/ 34 w 96"/>
              <a:gd name="T39" fmla="*/ 25 h 65"/>
              <a:gd name="T40" fmla="*/ 33 w 96"/>
              <a:gd name="T41" fmla="*/ 10 h 65"/>
              <a:gd name="T42" fmla="*/ 34 w 96"/>
              <a:gd name="T43" fmla="*/ 1 h 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96" h="65">
                <a:moveTo>
                  <a:pt x="34" y="1"/>
                </a:moveTo>
                <a:cubicBezTo>
                  <a:pt x="37" y="0"/>
                  <a:pt x="51" y="0"/>
                  <a:pt x="52" y="1"/>
                </a:cubicBezTo>
                <a:cubicBezTo>
                  <a:pt x="55" y="2"/>
                  <a:pt x="57" y="7"/>
                  <a:pt x="59" y="7"/>
                </a:cubicBezTo>
                <a:cubicBezTo>
                  <a:pt x="66" y="9"/>
                  <a:pt x="72" y="8"/>
                  <a:pt x="75" y="15"/>
                </a:cubicBezTo>
                <a:cubicBezTo>
                  <a:pt x="78" y="24"/>
                  <a:pt x="72" y="33"/>
                  <a:pt x="65" y="34"/>
                </a:cubicBezTo>
                <a:cubicBezTo>
                  <a:pt x="63" y="34"/>
                  <a:pt x="60" y="34"/>
                  <a:pt x="60" y="34"/>
                </a:cubicBezTo>
                <a:cubicBezTo>
                  <a:pt x="55" y="31"/>
                  <a:pt x="51" y="27"/>
                  <a:pt x="56" y="23"/>
                </a:cubicBezTo>
                <a:cubicBezTo>
                  <a:pt x="57" y="22"/>
                  <a:pt x="56" y="21"/>
                  <a:pt x="56" y="21"/>
                </a:cubicBezTo>
                <a:cubicBezTo>
                  <a:pt x="51" y="24"/>
                  <a:pt x="49" y="28"/>
                  <a:pt x="53" y="31"/>
                </a:cubicBezTo>
                <a:cubicBezTo>
                  <a:pt x="63" y="42"/>
                  <a:pt x="69" y="33"/>
                  <a:pt x="76" y="32"/>
                </a:cubicBezTo>
                <a:cubicBezTo>
                  <a:pt x="82" y="32"/>
                  <a:pt x="93" y="40"/>
                  <a:pt x="96" y="45"/>
                </a:cubicBezTo>
                <a:cubicBezTo>
                  <a:pt x="90" y="43"/>
                  <a:pt x="84" y="41"/>
                  <a:pt x="80" y="40"/>
                </a:cubicBezTo>
                <a:cubicBezTo>
                  <a:pt x="68" y="39"/>
                  <a:pt x="60" y="42"/>
                  <a:pt x="54" y="46"/>
                </a:cubicBezTo>
                <a:cubicBezTo>
                  <a:pt x="45" y="51"/>
                  <a:pt x="37" y="60"/>
                  <a:pt x="26" y="62"/>
                </a:cubicBezTo>
                <a:cubicBezTo>
                  <a:pt x="13" y="65"/>
                  <a:pt x="0" y="57"/>
                  <a:pt x="2" y="45"/>
                </a:cubicBezTo>
                <a:cubicBezTo>
                  <a:pt x="2" y="43"/>
                  <a:pt x="4" y="41"/>
                  <a:pt x="5" y="40"/>
                </a:cubicBezTo>
                <a:cubicBezTo>
                  <a:pt x="5" y="40"/>
                  <a:pt x="7" y="39"/>
                  <a:pt x="8" y="39"/>
                </a:cubicBezTo>
                <a:cubicBezTo>
                  <a:pt x="4" y="56"/>
                  <a:pt x="20" y="62"/>
                  <a:pt x="30" y="56"/>
                </a:cubicBezTo>
                <a:cubicBezTo>
                  <a:pt x="35" y="53"/>
                  <a:pt x="38" y="48"/>
                  <a:pt x="40" y="40"/>
                </a:cubicBezTo>
                <a:cubicBezTo>
                  <a:pt x="41" y="34"/>
                  <a:pt x="39" y="29"/>
                  <a:pt x="34" y="25"/>
                </a:cubicBezTo>
                <a:cubicBezTo>
                  <a:pt x="35" y="20"/>
                  <a:pt x="35" y="15"/>
                  <a:pt x="33" y="10"/>
                </a:cubicBezTo>
                <a:cubicBezTo>
                  <a:pt x="32" y="7"/>
                  <a:pt x="27" y="2"/>
                  <a:pt x="34" y="1"/>
                </a:cubicBezTo>
                <a:close/>
              </a:path>
            </a:pathLst>
          </a:custGeom>
          <a:solidFill>
            <a:srgbClr val="BBE4F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18" name="PA_任意多边形 250"/>
          <p:cNvSpPr>
            <a:spLocks/>
          </p:cNvSpPr>
          <p:nvPr>
            <p:custDataLst>
              <p:tags r:id="rId29"/>
            </p:custDataLst>
          </p:nvPr>
        </p:nvSpPr>
        <p:spPr bwMode="auto">
          <a:xfrm>
            <a:off x="10031413" y="4025813"/>
            <a:ext cx="223838" cy="150813"/>
          </a:xfrm>
          <a:custGeom>
            <a:avLst/>
            <a:gdLst>
              <a:gd name="T0" fmla="*/ 32 w 94"/>
              <a:gd name="T1" fmla="*/ 1 h 63"/>
              <a:gd name="T2" fmla="*/ 50 w 94"/>
              <a:gd name="T3" fmla="*/ 1 h 63"/>
              <a:gd name="T4" fmla="*/ 66 w 94"/>
              <a:gd name="T5" fmla="*/ 9 h 63"/>
              <a:gd name="T6" fmla="*/ 73 w 94"/>
              <a:gd name="T7" fmla="*/ 20 h 63"/>
              <a:gd name="T8" fmla="*/ 62 w 94"/>
              <a:gd name="T9" fmla="*/ 34 h 63"/>
              <a:gd name="T10" fmla="*/ 52 w 94"/>
              <a:gd name="T11" fmla="*/ 27 h 63"/>
              <a:gd name="T12" fmla="*/ 54 w 94"/>
              <a:gd name="T13" fmla="*/ 22 h 63"/>
              <a:gd name="T14" fmla="*/ 54 w 94"/>
              <a:gd name="T15" fmla="*/ 21 h 63"/>
              <a:gd name="T16" fmla="*/ 49 w 94"/>
              <a:gd name="T17" fmla="*/ 27 h 63"/>
              <a:gd name="T18" fmla="*/ 60 w 94"/>
              <a:gd name="T19" fmla="*/ 36 h 63"/>
              <a:gd name="T20" fmla="*/ 74 w 94"/>
              <a:gd name="T21" fmla="*/ 32 h 63"/>
              <a:gd name="T22" fmla="*/ 94 w 94"/>
              <a:gd name="T23" fmla="*/ 45 h 63"/>
              <a:gd name="T24" fmla="*/ 78 w 94"/>
              <a:gd name="T25" fmla="*/ 40 h 63"/>
              <a:gd name="T26" fmla="*/ 52 w 94"/>
              <a:gd name="T27" fmla="*/ 46 h 63"/>
              <a:gd name="T28" fmla="*/ 19 w 94"/>
              <a:gd name="T29" fmla="*/ 63 h 63"/>
              <a:gd name="T30" fmla="*/ 0 w 94"/>
              <a:gd name="T31" fmla="*/ 47 h 63"/>
              <a:gd name="T32" fmla="*/ 3 w 94"/>
              <a:gd name="T33" fmla="*/ 40 h 63"/>
              <a:gd name="T34" fmla="*/ 3 w 94"/>
              <a:gd name="T35" fmla="*/ 40 h 63"/>
              <a:gd name="T36" fmla="*/ 6 w 94"/>
              <a:gd name="T37" fmla="*/ 39 h 63"/>
              <a:gd name="T38" fmla="*/ 6 w 94"/>
              <a:gd name="T39" fmla="*/ 39 h 63"/>
              <a:gd name="T40" fmla="*/ 9 w 94"/>
              <a:gd name="T41" fmla="*/ 55 h 63"/>
              <a:gd name="T42" fmla="*/ 28 w 94"/>
              <a:gd name="T43" fmla="*/ 56 h 63"/>
              <a:gd name="T44" fmla="*/ 38 w 94"/>
              <a:gd name="T45" fmla="*/ 37 h 63"/>
              <a:gd name="T46" fmla="*/ 32 w 94"/>
              <a:gd name="T47" fmla="*/ 25 h 63"/>
              <a:gd name="T48" fmla="*/ 33 w 94"/>
              <a:gd name="T49" fmla="*/ 18 h 63"/>
              <a:gd name="T50" fmla="*/ 28 w 94"/>
              <a:gd name="T51" fmla="*/ 4 h 63"/>
              <a:gd name="T52" fmla="*/ 32 w 94"/>
              <a:gd name="T53" fmla="*/ 1 h 63"/>
              <a:gd name="T54" fmla="*/ 28 w 94"/>
              <a:gd name="T55" fmla="*/ 4 h 63"/>
              <a:gd name="T56" fmla="*/ 33 w 94"/>
              <a:gd name="T57" fmla="*/ 18 h 63"/>
              <a:gd name="T58" fmla="*/ 32 w 94"/>
              <a:gd name="T59" fmla="*/ 25 h 63"/>
              <a:gd name="T60" fmla="*/ 38 w 94"/>
              <a:gd name="T61" fmla="*/ 37 h 63"/>
              <a:gd name="T62" fmla="*/ 28 w 94"/>
              <a:gd name="T63" fmla="*/ 56 h 63"/>
              <a:gd name="T64" fmla="*/ 5 w 94"/>
              <a:gd name="T65" fmla="*/ 44 h 63"/>
              <a:gd name="T66" fmla="*/ 6 w 94"/>
              <a:gd name="T67" fmla="*/ 39 h 63"/>
              <a:gd name="T68" fmla="*/ 3 w 94"/>
              <a:gd name="T69" fmla="*/ 40 h 63"/>
              <a:gd name="T70" fmla="*/ 3 w 94"/>
              <a:gd name="T71" fmla="*/ 40 h 63"/>
              <a:gd name="T72" fmla="*/ 3 w 94"/>
              <a:gd name="T73" fmla="*/ 40 h 63"/>
              <a:gd name="T74" fmla="*/ 3 w 94"/>
              <a:gd name="T75" fmla="*/ 40 h 63"/>
              <a:gd name="T76" fmla="*/ 0 w 94"/>
              <a:gd name="T77" fmla="*/ 45 h 63"/>
              <a:gd name="T78" fmla="*/ 6 w 94"/>
              <a:gd name="T79" fmla="*/ 59 h 63"/>
              <a:gd name="T80" fmla="*/ 24 w 94"/>
              <a:gd name="T81" fmla="*/ 62 h 63"/>
              <a:gd name="T82" fmla="*/ 73 w 94"/>
              <a:gd name="T83" fmla="*/ 40 h 63"/>
              <a:gd name="T84" fmla="*/ 94 w 94"/>
              <a:gd name="T85" fmla="*/ 45 h 63"/>
              <a:gd name="T86" fmla="*/ 94 w 94"/>
              <a:gd name="T87" fmla="*/ 45 h 63"/>
              <a:gd name="T88" fmla="*/ 74 w 94"/>
              <a:gd name="T89" fmla="*/ 32 h 63"/>
              <a:gd name="T90" fmla="*/ 51 w 94"/>
              <a:gd name="T91" fmla="*/ 31 h 63"/>
              <a:gd name="T92" fmla="*/ 54 w 94"/>
              <a:gd name="T93" fmla="*/ 21 h 63"/>
              <a:gd name="T94" fmla="*/ 53 w 94"/>
              <a:gd name="T95" fmla="*/ 21 h 63"/>
              <a:gd name="T96" fmla="*/ 54 w 94"/>
              <a:gd name="T97" fmla="*/ 22 h 63"/>
              <a:gd name="T98" fmla="*/ 52 w 94"/>
              <a:gd name="T99" fmla="*/ 27 h 63"/>
              <a:gd name="T100" fmla="*/ 62 w 94"/>
              <a:gd name="T101" fmla="*/ 34 h 63"/>
              <a:gd name="T102" fmla="*/ 74 w 94"/>
              <a:gd name="T103" fmla="*/ 20 h 63"/>
              <a:gd name="T104" fmla="*/ 66 w 94"/>
              <a:gd name="T105" fmla="*/ 9 h 63"/>
              <a:gd name="T106" fmla="*/ 50 w 94"/>
              <a:gd name="T107" fmla="*/ 1 h 63"/>
              <a:gd name="T108" fmla="*/ 32 w 94"/>
              <a:gd name="T109" fmla="*/ 1 h 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94" h="63">
                <a:moveTo>
                  <a:pt x="32" y="1"/>
                </a:moveTo>
                <a:cubicBezTo>
                  <a:pt x="32" y="1"/>
                  <a:pt x="32" y="1"/>
                  <a:pt x="32" y="1"/>
                </a:cubicBezTo>
                <a:cubicBezTo>
                  <a:pt x="33" y="0"/>
                  <a:pt x="35" y="0"/>
                  <a:pt x="37" y="0"/>
                </a:cubicBezTo>
                <a:cubicBezTo>
                  <a:pt x="42" y="0"/>
                  <a:pt x="49" y="1"/>
                  <a:pt x="50" y="1"/>
                </a:cubicBezTo>
                <a:cubicBezTo>
                  <a:pt x="53" y="2"/>
                  <a:pt x="54" y="7"/>
                  <a:pt x="57" y="7"/>
                </a:cubicBezTo>
                <a:cubicBezTo>
                  <a:pt x="60" y="8"/>
                  <a:pt x="64" y="8"/>
                  <a:pt x="66" y="9"/>
                </a:cubicBezTo>
                <a:cubicBezTo>
                  <a:pt x="69" y="10"/>
                  <a:pt x="71" y="11"/>
                  <a:pt x="72" y="15"/>
                </a:cubicBezTo>
                <a:cubicBezTo>
                  <a:pt x="73" y="16"/>
                  <a:pt x="73" y="18"/>
                  <a:pt x="73" y="20"/>
                </a:cubicBezTo>
                <a:cubicBezTo>
                  <a:pt x="73" y="27"/>
                  <a:pt x="68" y="33"/>
                  <a:pt x="63" y="34"/>
                </a:cubicBezTo>
                <a:cubicBezTo>
                  <a:pt x="62" y="34"/>
                  <a:pt x="62" y="34"/>
                  <a:pt x="62" y="34"/>
                </a:cubicBezTo>
                <a:cubicBezTo>
                  <a:pt x="61" y="34"/>
                  <a:pt x="58" y="34"/>
                  <a:pt x="58" y="34"/>
                </a:cubicBezTo>
                <a:cubicBezTo>
                  <a:pt x="55" y="32"/>
                  <a:pt x="52" y="30"/>
                  <a:pt x="52" y="27"/>
                </a:cubicBezTo>
                <a:cubicBezTo>
                  <a:pt x="52" y="26"/>
                  <a:pt x="52" y="24"/>
                  <a:pt x="54" y="23"/>
                </a:cubicBezTo>
                <a:cubicBezTo>
                  <a:pt x="54" y="22"/>
                  <a:pt x="54" y="22"/>
                  <a:pt x="54" y="22"/>
                </a:cubicBezTo>
                <a:cubicBezTo>
                  <a:pt x="54" y="22"/>
                  <a:pt x="54" y="21"/>
                  <a:pt x="54" y="21"/>
                </a:cubicBezTo>
                <a:cubicBezTo>
                  <a:pt x="54" y="21"/>
                  <a:pt x="54" y="21"/>
                  <a:pt x="54" y="21"/>
                </a:cubicBezTo>
                <a:cubicBezTo>
                  <a:pt x="53" y="21"/>
                  <a:pt x="53" y="21"/>
                  <a:pt x="53" y="21"/>
                </a:cubicBezTo>
                <a:cubicBezTo>
                  <a:pt x="50" y="23"/>
                  <a:pt x="49" y="25"/>
                  <a:pt x="49" y="27"/>
                </a:cubicBezTo>
                <a:cubicBezTo>
                  <a:pt x="49" y="29"/>
                  <a:pt x="49" y="30"/>
                  <a:pt x="51" y="31"/>
                </a:cubicBezTo>
                <a:cubicBezTo>
                  <a:pt x="54" y="35"/>
                  <a:pt x="58" y="36"/>
                  <a:pt x="60" y="36"/>
                </a:cubicBezTo>
                <a:cubicBezTo>
                  <a:pt x="65" y="36"/>
                  <a:pt x="69" y="33"/>
                  <a:pt x="74" y="32"/>
                </a:cubicBezTo>
                <a:cubicBezTo>
                  <a:pt x="74" y="32"/>
                  <a:pt x="74" y="32"/>
                  <a:pt x="74" y="32"/>
                </a:cubicBezTo>
                <a:cubicBezTo>
                  <a:pt x="80" y="32"/>
                  <a:pt x="91" y="41"/>
                  <a:pt x="94" y="45"/>
                </a:cubicBezTo>
                <a:cubicBezTo>
                  <a:pt x="94" y="45"/>
                  <a:pt x="94" y="45"/>
                  <a:pt x="94" y="45"/>
                </a:cubicBezTo>
                <a:cubicBezTo>
                  <a:pt x="94" y="45"/>
                  <a:pt x="94" y="45"/>
                  <a:pt x="94" y="45"/>
                </a:cubicBezTo>
                <a:cubicBezTo>
                  <a:pt x="88" y="43"/>
                  <a:pt x="82" y="41"/>
                  <a:pt x="78" y="40"/>
                </a:cubicBezTo>
                <a:cubicBezTo>
                  <a:pt x="76" y="40"/>
                  <a:pt x="74" y="40"/>
                  <a:pt x="73" y="40"/>
                </a:cubicBezTo>
                <a:cubicBezTo>
                  <a:pt x="64" y="40"/>
                  <a:pt x="57" y="43"/>
                  <a:pt x="52" y="46"/>
                </a:cubicBezTo>
                <a:cubicBezTo>
                  <a:pt x="43" y="51"/>
                  <a:pt x="35" y="60"/>
                  <a:pt x="24" y="62"/>
                </a:cubicBezTo>
                <a:cubicBezTo>
                  <a:pt x="22" y="63"/>
                  <a:pt x="21" y="63"/>
                  <a:pt x="19" y="63"/>
                </a:cubicBezTo>
                <a:cubicBezTo>
                  <a:pt x="14" y="63"/>
                  <a:pt x="9" y="61"/>
                  <a:pt x="6" y="59"/>
                </a:cubicBezTo>
                <a:cubicBezTo>
                  <a:pt x="2" y="56"/>
                  <a:pt x="0" y="52"/>
                  <a:pt x="0" y="47"/>
                </a:cubicBezTo>
                <a:cubicBezTo>
                  <a:pt x="0" y="46"/>
                  <a:pt x="0" y="46"/>
                  <a:pt x="0" y="45"/>
                </a:cubicBezTo>
                <a:cubicBezTo>
                  <a:pt x="1" y="43"/>
                  <a:pt x="2" y="41"/>
                  <a:pt x="3" y="40"/>
                </a:cubicBezTo>
                <a:cubicBezTo>
                  <a:pt x="3" y="40"/>
                  <a:pt x="3" y="40"/>
                  <a:pt x="3" y="40"/>
                </a:cubicBezTo>
                <a:cubicBezTo>
                  <a:pt x="3" y="40"/>
                  <a:pt x="3" y="40"/>
                  <a:pt x="3" y="40"/>
                </a:cubicBezTo>
                <a:cubicBezTo>
                  <a:pt x="3" y="40"/>
                  <a:pt x="3" y="40"/>
                  <a:pt x="3" y="40"/>
                </a:cubicBezTo>
                <a:cubicBezTo>
                  <a:pt x="4" y="40"/>
                  <a:pt x="5" y="39"/>
                  <a:pt x="6" y="39"/>
                </a:cubicBezTo>
                <a:cubicBezTo>
                  <a:pt x="6" y="39"/>
                  <a:pt x="6" y="39"/>
                  <a:pt x="6" y="39"/>
                </a:cubicBezTo>
                <a:cubicBezTo>
                  <a:pt x="6" y="39"/>
                  <a:pt x="6" y="39"/>
                  <a:pt x="6" y="39"/>
                </a:cubicBezTo>
                <a:cubicBezTo>
                  <a:pt x="5" y="41"/>
                  <a:pt x="5" y="43"/>
                  <a:pt x="5" y="44"/>
                </a:cubicBezTo>
                <a:cubicBezTo>
                  <a:pt x="5" y="49"/>
                  <a:pt x="7" y="52"/>
                  <a:pt x="9" y="55"/>
                </a:cubicBezTo>
                <a:cubicBezTo>
                  <a:pt x="12" y="57"/>
                  <a:pt x="16" y="58"/>
                  <a:pt x="19" y="58"/>
                </a:cubicBezTo>
                <a:cubicBezTo>
                  <a:pt x="22" y="58"/>
                  <a:pt x="25" y="57"/>
                  <a:pt x="28" y="56"/>
                </a:cubicBezTo>
                <a:cubicBezTo>
                  <a:pt x="33" y="53"/>
                  <a:pt x="36" y="48"/>
                  <a:pt x="38" y="40"/>
                </a:cubicBezTo>
                <a:cubicBezTo>
                  <a:pt x="38" y="39"/>
                  <a:pt x="38" y="38"/>
                  <a:pt x="38" y="37"/>
                </a:cubicBezTo>
                <a:cubicBezTo>
                  <a:pt x="38" y="32"/>
                  <a:pt x="36" y="28"/>
                  <a:pt x="32" y="25"/>
                </a:cubicBezTo>
                <a:cubicBezTo>
                  <a:pt x="32" y="25"/>
                  <a:pt x="32" y="25"/>
                  <a:pt x="32" y="25"/>
                </a:cubicBezTo>
                <a:cubicBezTo>
                  <a:pt x="32" y="25"/>
                  <a:pt x="32" y="25"/>
                  <a:pt x="32" y="25"/>
                </a:cubicBezTo>
                <a:cubicBezTo>
                  <a:pt x="33" y="23"/>
                  <a:pt x="33" y="20"/>
                  <a:pt x="33" y="18"/>
                </a:cubicBezTo>
                <a:cubicBezTo>
                  <a:pt x="33" y="15"/>
                  <a:pt x="33" y="13"/>
                  <a:pt x="32" y="10"/>
                </a:cubicBezTo>
                <a:cubicBezTo>
                  <a:pt x="31" y="8"/>
                  <a:pt x="28" y="6"/>
                  <a:pt x="28" y="4"/>
                </a:cubicBezTo>
                <a:cubicBezTo>
                  <a:pt x="28" y="2"/>
                  <a:pt x="29" y="1"/>
                  <a:pt x="32" y="1"/>
                </a:cubicBezTo>
                <a:cubicBezTo>
                  <a:pt x="32" y="1"/>
                  <a:pt x="32" y="1"/>
                  <a:pt x="32" y="1"/>
                </a:cubicBezTo>
                <a:cubicBezTo>
                  <a:pt x="32" y="1"/>
                  <a:pt x="32" y="1"/>
                  <a:pt x="32" y="1"/>
                </a:cubicBezTo>
                <a:cubicBezTo>
                  <a:pt x="29" y="1"/>
                  <a:pt x="28" y="2"/>
                  <a:pt x="28" y="4"/>
                </a:cubicBezTo>
                <a:cubicBezTo>
                  <a:pt x="28" y="6"/>
                  <a:pt x="31" y="8"/>
                  <a:pt x="31" y="10"/>
                </a:cubicBezTo>
                <a:cubicBezTo>
                  <a:pt x="32" y="13"/>
                  <a:pt x="33" y="15"/>
                  <a:pt x="33" y="18"/>
                </a:cubicBezTo>
                <a:cubicBezTo>
                  <a:pt x="33" y="20"/>
                  <a:pt x="32" y="23"/>
                  <a:pt x="32" y="25"/>
                </a:cubicBezTo>
                <a:cubicBezTo>
                  <a:pt x="32" y="25"/>
                  <a:pt x="32" y="25"/>
                  <a:pt x="32" y="25"/>
                </a:cubicBezTo>
                <a:cubicBezTo>
                  <a:pt x="32" y="25"/>
                  <a:pt x="32" y="25"/>
                  <a:pt x="32" y="25"/>
                </a:cubicBezTo>
                <a:cubicBezTo>
                  <a:pt x="36" y="28"/>
                  <a:pt x="38" y="32"/>
                  <a:pt x="38" y="37"/>
                </a:cubicBezTo>
                <a:cubicBezTo>
                  <a:pt x="38" y="38"/>
                  <a:pt x="38" y="39"/>
                  <a:pt x="37" y="40"/>
                </a:cubicBezTo>
                <a:cubicBezTo>
                  <a:pt x="36" y="48"/>
                  <a:pt x="33" y="53"/>
                  <a:pt x="28" y="56"/>
                </a:cubicBezTo>
                <a:cubicBezTo>
                  <a:pt x="25" y="57"/>
                  <a:pt x="22" y="58"/>
                  <a:pt x="19" y="58"/>
                </a:cubicBezTo>
                <a:cubicBezTo>
                  <a:pt x="12" y="58"/>
                  <a:pt x="5" y="53"/>
                  <a:pt x="5" y="44"/>
                </a:cubicBezTo>
                <a:cubicBezTo>
                  <a:pt x="5" y="43"/>
                  <a:pt x="5" y="41"/>
                  <a:pt x="6" y="39"/>
                </a:cubicBezTo>
                <a:cubicBezTo>
                  <a:pt x="6" y="39"/>
                  <a:pt x="6" y="39"/>
                  <a:pt x="6" y="39"/>
                </a:cubicBezTo>
                <a:cubicBezTo>
                  <a:pt x="6" y="39"/>
                  <a:pt x="6" y="39"/>
                  <a:pt x="6" y="39"/>
                </a:cubicBezTo>
                <a:cubicBezTo>
                  <a:pt x="5" y="39"/>
                  <a:pt x="3" y="40"/>
                  <a:pt x="3" y="40"/>
                </a:cubicBezTo>
                <a:cubicBezTo>
                  <a:pt x="3" y="40"/>
                  <a:pt x="3" y="40"/>
                  <a:pt x="3" y="40"/>
                </a:cubicBezTo>
                <a:cubicBezTo>
                  <a:pt x="3" y="40"/>
                  <a:pt x="3" y="40"/>
                  <a:pt x="3" y="40"/>
                </a:cubicBezTo>
                <a:cubicBezTo>
                  <a:pt x="3" y="40"/>
                  <a:pt x="3" y="40"/>
                  <a:pt x="3" y="40"/>
                </a:cubicBezTo>
                <a:cubicBezTo>
                  <a:pt x="3" y="40"/>
                  <a:pt x="3" y="40"/>
                  <a:pt x="3" y="40"/>
                </a:cubicBezTo>
                <a:cubicBezTo>
                  <a:pt x="3" y="40"/>
                  <a:pt x="3" y="40"/>
                  <a:pt x="3" y="40"/>
                </a:cubicBezTo>
                <a:cubicBezTo>
                  <a:pt x="3" y="40"/>
                  <a:pt x="3" y="40"/>
                  <a:pt x="3" y="40"/>
                </a:cubicBezTo>
                <a:cubicBezTo>
                  <a:pt x="3" y="40"/>
                  <a:pt x="3" y="40"/>
                  <a:pt x="3" y="40"/>
                </a:cubicBezTo>
                <a:cubicBezTo>
                  <a:pt x="2" y="41"/>
                  <a:pt x="0" y="43"/>
                  <a:pt x="0" y="45"/>
                </a:cubicBezTo>
                <a:cubicBezTo>
                  <a:pt x="0" y="46"/>
                  <a:pt x="0" y="46"/>
                  <a:pt x="0" y="47"/>
                </a:cubicBezTo>
                <a:cubicBezTo>
                  <a:pt x="0" y="52"/>
                  <a:pt x="2" y="56"/>
                  <a:pt x="6" y="59"/>
                </a:cubicBezTo>
                <a:cubicBezTo>
                  <a:pt x="9" y="61"/>
                  <a:pt x="14" y="63"/>
                  <a:pt x="19" y="63"/>
                </a:cubicBezTo>
                <a:cubicBezTo>
                  <a:pt x="21" y="63"/>
                  <a:pt x="22" y="63"/>
                  <a:pt x="24" y="62"/>
                </a:cubicBezTo>
                <a:cubicBezTo>
                  <a:pt x="35" y="61"/>
                  <a:pt x="43" y="51"/>
                  <a:pt x="52" y="46"/>
                </a:cubicBezTo>
                <a:cubicBezTo>
                  <a:pt x="57" y="43"/>
                  <a:pt x="64" y="40"/>
                  <a:pt x="73" y="40"/>
                </a:cubicBezTo>
                <a:cubicBezTo>
                  <a:pt x="74" y="40"/>
                  <a:pt x="76" y="40"/>
                  <a:pt x="78" y="41"/>
                </a:cubicBezTo>
                <a:cubicBezTo>
                  <a:pt x="82" y="41"/>
                  <a:pt x="88" y="43"/>
                  <a:pt x="94" y="45"/>
                </a:cubicBezTo>
                <a:cubicBezTo>
                  <a:pt x="94" y="45"/>
                  <a:pt x="94" y="45"/>
                  <a:pt x="94" y="45"/>
                </a:cubicBezTo>
                <a:cubicBezTo>
                  <a:pt x="94" y="45"/>
                  <a:pt x="94" y="45"/>
                  <a:pt x="94" y="45"/>
                </a:cubicBezTo>
                <a:cubicBezTo>
                  <a:pt x="91" y="40"/>
                  <a:pt x="81" y="32"/>
                  <a:pt x="74" y="32"/>
                </a:cubicBezTo>
                <a:cubicBezTo>
                  <a:pt x="74" y="32"/>
                  <a:pt x="74" y="32"/>
                  <a:pt x="74" y="32"/>
                </a:cubicBezTo>
                <a:cubicBezTo>
                  <a:pt x="69" y="32"/>
                  <a:pt x="65" y="36"/>
                  <a:pt x="60" y="36"/>
                </a:cubicBezTo>
                <a:cubicBezTo>
                  <a:pt x="58" y="36"/>
                  <a:pt x="54" y="35"/>
                  <a:pt x="51" y="31"/>
                </a:cubicBezTo>
                <a:cubicBezTo>
                  <a:pt x="49" y="30"/>
                  <a:pt x="49" y="29"/>
                  <a:pt x="49" y="27"/>
                </a:cubicBezTo>
                <a:cubicBezTo>
                  <a:pt x="49" y="25"/>
                  <a:pt x="51" y="23"/>
                  <a:pt x="54" y="21"/>
                </a:cubicBezTo>
                <a:cubicBezTo>
                  <a:pt x="54" y="21"/>
                  <a:pt x="54" y="21"/>
                  <a:pt x="54" y="21"/>
                </a:cubicBezTo>
                <a:cubicBezTo>
                  <a:pt x="53" y="21"/>
                  <a:pt x="53" y="21"/>
                  <a:pt x="53" y="21"/>
                </a:cubicBezTo>
                <a:cubicBezTo>
                  <a:pt x="54" y="21"/>
                  <a:pt x="54" y="21"/>
                  <a:pt x="54" y="21"/>
                </a:cubicBezTo>
                <a:cubicBezTo>
                  <a:pt x="54" y="22"/>
                  <a:pt x="54" y="22"/>
                  <a:pt x="54" y="22"/>
                </a:cubicBezTo>
                <a:cubicBezTo>
                  <a:pt x="54" y="23"/>
                  <a:pt x="54" y="23"/>
                  <a:pt x="54" y="23"/>
                </a:cubicBezTo>
                <a:cubicBezTo>
                  <a:pt x="52" y="24"/>
                  <a:pt x="52" y="26"/>
                  <a:pt x="52" y="27"/>
                </a:cubicBezTo>
                <a:cubicBezTo>
                  <a:pt x="52" y="30"/>
                  <a:pt x="54" y="32"/>
                  <a:pt x="58" y="34"/>
                </a:cubicBezTo>
                <a:cubicBezTo>
                  <a:pt x="58" y="34"/>
                  <a:pt x="61" y="34"/>
                  <a:pt x="62" y="34"/>
                </a:cubicBezTo>
                <a:cubicBezTo>
                  <a:pt x="63" y="34"/>
                  <a:pt x="63" y="34"/>
                  <a:pt x="63" y="34"/>
                </a:cubicBezTo>
                <a:cubicBezTo>
                  <a:pt x="68" y="33"/>
                  <a:pt x="74" y="27"/>
                  <a:pt x="74" y="20"/>
                </a:cubicBezTo>
                <a:cubicBezTo>
                  <a:pt x="74" y="18"/>
                  <a:pt x="73" y="16"/>
                  <a:pt x="73" y="15"/>
                </a:cubicBezTo>
                <a:cubicBezTo>
                  <a:pt x="71" y="11"/>
                  <a:pt x="69" y="10"/>
                  <a:pt x="66" y="9"/>
                </a:cubicBezTo>
                <a:cubicBezTo>
                  <a:pt x="64" y="8"/>
                  <a:pt x="60" y="8"/>
                  <a:pt x="57" y="7"/>
                </a:cubicBezTo>
                <a:cubicBezTo>
                  <a:pt x="55" y="7"/>
                  <a:pt x="53" y="2"/>
                  <a:pt x="50" y="1"/>
                </a:cubicBezTo>
                <a:cubicBezTo>
                  <a:pt x="49" y="1"/>
                  <a:pt x="42" y="0"/>
                  <a:pt x="37" y="0"/>
                </a:cubicBezTo>
                <a:cubicBezTo>
                  <a:pt x="35" y="0"/>
                  <a:pt x="33" y="0"/>
                  <a:pt x="32" y="1"/>
                </a:cubicBezTo>
                <a:close/>
              </a:path>
            </a:pathLst>
          </a:custGeom>
          <a:solidFill>
            <a:srgbClr val="BBE4F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19" name="PA_任意多边形 251"/>
          <p:cNvSpPr>
            <a:spLocks/>
          </p:cNvSpPr>
          <p:nvPr>
            <p:custDataLst>
              <p:tags r:id="rId30"/>
            </p:custDataLst>
          </p:nvPr>
        </p:nvSpPr>
        <p:spPr bwMode="auto">
          <a:xfrm>
            <a:off x="8712200" y="4033751"/>
            <a:ext cx="371475" cy="187325"/>
          </a:xfrm>
          <a:custGeom>
            <a:avLst/>
            <a:gdLst>
              <a:gd name="T0" fmla="*/ 17 w 156"/>
              <a:gd name="T1" fmla="*/ 1 h 79"/>
              <a:gd name="T2" fmla="*/ 34 w 156"/>
              <a:gd name="T3" fmla="*/ 7 h 79"/>
              <a:gd name="T4" fmla="*/ 50 w 156"/>
              <a:gd name="T5" fmla="*/ 9 h 79"/>
              <a:gd name="T6" fmla="*/ 64 w 156"/>
              <a:gd name="T7" fmla="*/ 15 h 79"/>
              <a:gd name="T8" fmla="*/ 49 w 156"/>
              <a:gd name="T9" fmla="*/ 36 h 79"/>
              <a:gd name="T10" fmla="*/ 49 w 156"/>
              <a:gd name="T11" fmla="*/ 30 h 79"/>
              <a:gd name="T12" fmla="*/ 50 w 156"/>
              <a:gd name="T13" fmla="*/ 28 h 79"/>
              <a:gd name="T14" fmla="*/ 47 w 156"/>
              <a:gd name="T15" fmla="*/ 43 h 79"/>
              <a:gd name="T16" fmla="*/ 65 w 156"/>
              <a:gd name="T17" fmla="*/ 59 h 79"/>
              <a:gd name="T18" fmla="*/ 112 w 156"/>
              <a:gd name="T19" fmla="*/ 60 h 79"/>
              <a:gd name="T20" fmla="*/ 130 w 156"/>
              <a:gd name="T21" fmla="*/ 45 h 79"/>
              <a:gd name="T22" fmla="*/ 146 w 156"/>
              <a:gd name="T23" fmla="*/ 40 h 79"/>
              <a:gd name="T24" fmla="*/ 156 w 156"/>
              <a:gd name="T25" fmla="*/ 42 h 79"/>
              <a:gd name="T26" fmla="*/ 133 w 156"/>
              <a:gd name="T27" fmla="*/ 48 h 79"/>
              <a:gd name="T28" fmla="*/ 111 w 156"/>
              <a:gd name="T29" fmla="*/ 66 h 79"/>
              <a:gd name="T30" fmla="*/ 37 w 156"/>
              <a:gd name="T31" fmla="*/ 52 h 79"/>
              <a:gd name="T32" fmla="*/ 26 w 156"/>
              <a:gd name="T33" fmla="*/ 32 h 79"/>
              <a:gd name="T34" fmla="*/ 20 w 156"/>
              <a:gd name="T35" fmla="*/ 21 h 79"/>
              <a:gd name="T36" fmla="*/ 13 w 156"/>
              <a:gd name="T37" fmla="*/ 17 h 79"/>
              <a:gd name="T38" fmla="*/ 9 w 156"/>
              <a:gd name="T39" fmla="*/ 20 h 79"/>
              <a:gd name="T40" fmla="*/ 17 w 156"/>
              <a:gd name="T41" fmla="*/ 21 h 79"/>
              <a:gd name="T42" fmla="*/ 18 w 156"/>
              <a:gd name="T43" fmla="*/ 24 h 79"/>
              <a:gd name="T44" fmla="*/ 8 w 156"/>
              <a:gd name="T45" fmla="*/ 28 h 79"/>
              <a:gd name="T46" fmla="*/ 4 w 156"/>
              <a:gd name="T47" fmla="*/ 7 h 79"/>
              <a:gd name="T48" fmla="*/ 17 w 156"/>
              <a:gd name="T49" fmla="*/ 1 h 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56" h="79">
                <a:moveTo>
                  <a:pt x="17" y="1"/>
                </a:moveTo>
                <a:cubicBezTo>
                  <a:pt x="25" y="0"/>
                  <a:pt x="30" y="5"/>
                  <a:pt x="34" y="7"/>
                </a:cubicBezTo>
                <a:cubicBezTo>
                  <a:pt x="37" y="6"/>
                  <a:pt x="46" y="4"/>
                  <a:pt x="50" y="9"/>
                </a:cubicBezTo>
                <a:cubicBezTo>
                  <a:pt x="54" y="14"/>
                  <a:pt x="59" y="7"/>
                  <a:pt x="64" y="15"/>
                </a:cubicBezTo>
                <a:cubicBezTo>
                  <a:pt x="73" y="28"/>
                  <a:pt x="55" y="47"/>
                  <a:pt x="49" y="36"/>
                </a:cubicBezTo>
                <a:cubicBezTo>
                  <a:pt x="48" y="34"/>
                  <a:pt x="49" y="30"/>
                  <a:pt x="49" y="30"/>
                </a:cubicBezTo>
                <a:cubicBezTo>
                  <a:pt x="49" y="30"/>
                  <a:pt x="49" y="29"/>
                  <a:pt x="50" y="28"/>
                </a:cubicBezTo>
                <a:cubicBezTo>
                  <a:pt x="45" y="32"/>
                  <a:pt x="44" y="37"/>
                  <a:pt x="47" y="43"/>
                </a:cubicBezTo>
                <a:cubicBezTo>
                  <a:pt x="50" y="51"/>
                  <a:pt x="58" y="55"/>
                  <a:pt x="65" y="59"/>
                </a:cubicBezTo>
                <a:cubicBezTo>
                  <a:pt x="82" y="71"/>
                  <a:pt x="98" y="69"/>
                  <a:pt x="112" y="60"/>
                </a:cubicBezTo>
                <a:cubicBezTo>
                  <a:pt x="118" y="57"/>
                  <a:pt x="126" y="49"/>
                  <a:pt x="130" y="45"/>
                </a:cubicBezTo>
                <a:cubicBezTo>
                  <a:pt x="134" y="42"/>
                  <a:pt x="139" y="40"/>
                  <a:pt x="146" y="40"/>
                </a:cubicBezTo>
                <a:cubicBezTo>
                  <a:pt x="156" y="42"/>
                  <a:pt x="156" y="42"/>
                  <a:pt x="156" y="42"/>
                </a:cubicBezTo>
                <a:cubicBezTo>
                  <a:pt x="145" y="44"/>
                  <a:pt x="137" y="44"/>
                  <a:pt x="133" y="48"/>
                </a:cubicBezTo>
                <a:cubicBezTo>
                  <a:pt x="127" y="54"/>
                  <a:pt x="120" y="62"/>
                  <a:pt x="111" y="66"/>
                </a:cubicBezTo>
                <a:cubicBezTo>
                  <a:pt x="87" y="79"/>
                  <a:pt x="51" y="66"/>
                  <a:pt x="37" y="52"/>
                </a:cubicBezTo>
                <a:cubicBezTo>
                  <a:pt x="32" y="47"/>
                  <a:pt x="30" y="39"/>
                  <a:pt x="26" y="32"/>
                </a:cubicBezTo>
                <a:cubicBezTo>
                  <a:pt x="24" y="27"/>
                  <a:pt x="23" y="25"/>
                  <a:pt x="20" y="21"/>
                </a:cubicBezTo>
                <a:cubicBezTo>
                  <a:pt x="18" y="18"/>
                  <a:pt x="16" y="17"/>
                  <a:pt x="13" y="17"/>
                </a:cubicBezTo>
                <a:cubicBezTo>
                  <a:pt x="9" y="20"/>
                  <a:pt x="9" y="20"/>
                  <a:pt x="9" y="20"/>
                </a:cubicBezTo>
                <a:cubicBezTo>
                  <a:pt x="15" y="18"/>
                  <a:pt x="16" y="20"/>
                  <a:pt x="17" y="21"/>
                </a:cubicBezTo>
                <a:cubicBezTo>
                  <a:pt x="17" y="21"/>
                  <a:pt x="18" y="23"/>
                  <a:pt x="18" y="24"/>
                </a:cubicBezTo>
                <a:cubicBezTo>
                  <a:pt x="18" y="28"/>
                  <a:pt x="15" y="31"/>
                  <a:pt x="8" y="28"/>
                </a:cubicBezTo>
                <a:cubicBezTo>
                  <a:pt x="2" y="26"/>
                  <a:pt x="0" y="12"/>
                  <a:pt x="4" y="7"/>
                </a:cubicBezTo>
                <a:cubicBezTo>
                  <a:pt x="6" y="4"/>
                  <a:pt x="12" y="1"/>
                  <a:pt x="17" y="1"/>
                </a:cubicBezTo>
                <a:close/>
              </a:path>
            </a:pathLst>
          </a:custGeom>
          <a:solidFill>
            <a:srgbClr val="BBE4F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20" name="PA_任意多边形 252"/>
          <p:cNvSpPr>
            <a:spLocks/>
          </p:cNvSpPr>
          <p:nvPr>
            <p:custDataLst>
              <p:tags r:id="rId31"/>
            </p:custDataLst>
          </p:nvPr>
        </p:nvSpPr>
        <p:spPr bwMode="auto">
          <a:xfrm>
            <a:off x="8716963" y="4033751"/>
            <a:ext cx="366713" cy="171450"/>
          </a:xfrm>
          <a:custGeom>
            <a:avLst/>
            <a:gdLst>
              <a:gd name="T0" fmla="*/ 15 w 154"/>
              <a:gd name="T1" fmla="*/ 1 h 72"/>
              <a:gd name="T2" fmla="*/ 32 w 154"/>
              <a:gd name="T3" fmla="*/ 8 h 72"/>
              <a:gd name="T4" fmla="*/ 32 w 154"/>
              <a:gd name="T5" fmla="*/ 8 h 72"/>
              <a:gd name="T6" fmla="*/ 48 w 154"/>
              <a:gd name="T7" fmla="*/ 9 h 72"/>
              <a:gd name="T8" fmla="*/ 55 w 154"/>
              <a:gd name="T9" fmla="*/ 11 h 72"/>
              <a:gd name="T10" fmla="*/ 65 w 154"/>
              <a:gd name="T11" fmla="*/ 23 h 72"/>
              <a:gd name="T12" fmla="*/ 52 w 154"/>
              <a:gd name="T13" fmla="*/ 39 h 72"/>
              <a:gd name="T14" fmla="*/ 47 w 154"/>
              <a:gd name="T15" fmla="*/ 33 h 72"/>
              <a:gd name="T16" fmla="*/ 47 w 154"/>
              <a:gd name="T17" fmla="*/ 30 h 72"/>
              <a:gd name="T18" fmla="*/ 48 w 154"/>
              <a:gd name="T19" fmla="*/ 28 h 72"/>
              <a:gd name="T20" fmla="*/ 48 w 154"/>
              <a:gd name="T21" fmla="*/ 28 h 72"/>
              <a:gd name="T22" fmla="*/ 45 w 154"/>
              <a:gd name="T23" fmla="*/ 44 h 72"/>
              <a:gd name="T24" fmla="*/ 87 w 154"/>
              <a:gd name="T25" fmla="*/ 67 h 72"/>
              <a:gd name="T26" fmla="*/ 128 w 154"/>
              <a:gd name="T27" fmla="*/ 45 h 72"/>
              <a:gd name="T28" fmla="*/ 144 w 154"/>
              <a:gd name="T29" fmla="*/ 40 h 72"/>
              <a:gd name="T30" fmla="*/ 154 w 154"/>
              <a:gd name="T31" fmla="*/ 42 h 72"/>
              <a:gd name="T32" fmla="*/ 154 w 154"/>
              <a:gd name="T33" fmla="*/ 42 h 72"/>
              <a:gd name="T34" fmla="*/ 109 w 154"/>
              <a:gd name="T35" fmla="*/ 66 h 72"/>
              <a:gd name="T36" fmla="*/ 35 w 154"/>
              <a:gd name="T37" fmla="*/ 52 h 72"/>
              <a:gd name="T38" fmla="*/ 18 w 154"/>
              <a:gd name="T39" fmla="*/ 21 h 72"/>
              <a:gd name="T40" fmla="*/ 10 w 154"/>
              <a:gd name="T41" fmla="*/ 17 h 72"/>
              <a:gd name="T42" fmla="*/ 7 w 154"/>
              <a:gd name="T43" fmla="*/ 20 h 72"/>
              <a:gd name="T44" fmla="*/ 15 w 154"/>
              <a:gd name="T45" fmla="*/ 21 h 72"/>
              <a:gd name="T46" fmla="*/ 15 w 154"/>
              <a:gd name="T47" fmla="*/ 21 h 72"/>
              <a:gd name="T48" fmla="*/ 15 w 154"/>
              <a:gd name="T49" fmla="*/ 21 h 72"/>
              <a:gd name="T50" fmla="*/ 15 w 154"/>
              <a:gd name="T51" fmla="*/ 21 h 72"/>
              <a:gd name="T52" fmla="*/ 15 w 154"/>
              <a:gd name="T53" fmla="*/ 21 h 72"/>
              <a:gd name="T54" fmla="*/ 15 w 154"/>
              <a:gd name="T55" fmla="*/ 21 h 72"/>
              <a:gd name="T56" fmla="*/ 15 w 154"/>
              <a:gd name="T57" fmla="*/ 21 h 72"/>
              <a:gd name="T58" fmla="*/ 15 w 154"/>
              <a:gd name="T59" fmla="*/ 21 h 72"/>
              <a:gd name="T60" fmla="*/ 16 w 154"/>
              <a:gd name="T61" fmla="*/ 24 h 72"/>
              <a:gd name="T62" fmla="*/ 6 w 154"/>
              <a:gd name="T63" fmla="*/ 28 h 72"/>
              <a:gd name="T64" fmla="*/ 2 w 154"/>
              <a:gd name="T65" fmla="*/ 7 h 72"/>
              <a:gd name="T66" fmla="*/ 15 w 154"/>
              <a:gd name="T67" fmla="*/ 1 h 72"/>
              <a:gd name="T68" fmla="*/ 2 w 154"/>
              <a:gd name="T69" fmla="*/ 7 h 72"/>
              <a:gd name="T70" fmla="*/ 6 w 154"/>
              <a:gd name="T71" fmla="*/ 28 h 72"/>
              <a:gd name="T72" fmla="*/ 16 w 154"/>
              <a:gd name="T73" fmla="*/ 24 h 72"/>
              <a:gd name="T74" fmla="*/ 16 w 154"/>
              <a:gd name="T75" fmla="*/ 22 h 72"/>
              <a:gd name="T76" fmla="*/ 15 w 154"/>
              <a:gd name="T77" fmla="*/ 21 h 72"/>
              <a:gd name="T78" fmla="*/ 15 w 154"/>
              <a:gd name="T79" fmla="*/ 21 h 72"/>
              <a:gd name="T80" fmla="*/ 15 w 154"/>
              <a:gd name="T81" fmla="*/ 21 h 72"/>
              <a:gd name="T82" fmla="*/ 11 w 154"/>
              <a:gd name="T83" fmla="*/ 19 h 72"/>
              <a:gd name="T84" fmla="*/ 7 w 154"/>
              <a:gd name="T85" fmla="*/ 20 h 72"/>
              <a:gd name="T86" fmla="*/ 11 w 154"/>
              <a:gd name="T87" fmla="*/ 17 h 72"/>
              <a:gd name="T88" fmla="*/ 11 w 154"/>
              <a:gd name="T89" fmla="*/ 17 h 72"/>
              <a:gd name="T90" fmla="*/ 24 w 154"/>
              <a:gd name="T91" fmla="*/ 32 h 72"/>
              <a:gd name="T92" fmla="*/ 86 w 154"/>
              <a:gd name="T93" fmla="*/ 72 h 72"/>
              <a:gd name="T94" fmla="*/ 131 w 154"/>
              <a:gd name="T95" fmla="*/ 48 h 72"/>
              <a:gd name="T96" fmla="*/ 154 w 154"/>
              <a:gd name="T97" fmla="*/ 42 h 72"/>
              <a:gd name="T98" fmla="*/ 144 w 154"/>
              <a:gd name="T99" fmla="*/ 40 h 72"/>
              <a:gd name="T100" fmla="*/ 110 w 154"/>
              <a:gd name="T101" fmla="*/ 60 h 72"/>
              <a:gd name="T102" fmla="*/ 63 w 154"/>
              <a:gd name="T103" fmla="*/ 59 h 72"/>
              <a:gd name="T104" fmla="*/ 44 w 154"/>
              <a:gd name="T105" fmla="*/ 37 h 72"/>
              <a:gd name="T106" fmla="*/ 48 w 154"/>
              <a:gd name="T107" fmla="*/ 28 h 72"/>
              <a:gd name="T108" fmla="*/ 47 w 154"/>
              <a:gd name="T109" fmla="*/ 30 h 72"/>
              <a:gd name="T110" fmla="*/ 47 w 154"/>
              <a:gd name="T111" fmla="*/ 30 h 72"/>
              <a:gd name="T112" fmla="*/ 47 w 154"/>
              <a:gd name="T113" fmla="*/ 36 h 72"/>
              <a:gd name="T114" fmla="*/ 65 w 154"/>
              <a:gd name="T115" fmla="*/ 23 h 72"/>
              <a:gd name="T116" fmla="*/ 55 w 154"/>
              <a:gd name="T117" fmla="*/ 11 h 72"/>
              <a:gd name="T118" fmla="*/ 49 w 154"/>
              <a:gd name="T119" fmla="*/ 9 h 72"/>
              <a:gd name="T120" fmla="*/ 32 w 154"/>
              <a:gd name="T121" fmla="*/ 7 h 72"/>
              <a:gd name="T122" fmla="*/ 32 w 154"/>
              <a:gd name="T123" fmla="*/ 7 h 72"/>
              <a:gd name="T124" fmla="*/ 15 w 154"/>
              <a:gd name="T125" fmla="*/ 1 h 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54" h="72">
                <a:moveTo>
                  <a:pt x="15" y="1"/>
                </a:moveTo>
                <a:cubicBezTo>
                  <a:pt x="15" y="1"/>
                  <a:pt x="15" y="1"/>
                  <a:pt x="15" y="1"/>
                </a:cubicBezTo>
                <a:cubicBezTo>
                  <a:pt x="15" y="1"/>
                  <a:pt x="16" y="1"/>
                  <a:pt x="16" y="1"/>
                </a:cubicBezTo>
                <a:cubicBezTo>
                  <a:pt x="23" y="1"/>
                  <a:pt x="28" y="5"/>
                  <a:pt x="32" y="8"/>
                </a:cubicBezTo>
                <a:cubicBezTo>
                  <a:pt x="32" y="8"/>
                  <a:pt x="32" y="8"/>
                  <a:pt x="32" y="8"/>
                </a:cubicBezTo>
                <a:cubicBezTo>
                  <a:pt x="32" y="8"/>
                  <a:pt x="32" y="8"/>
                  <a:pt x="32" y="8"/>
                </a:cubicBezTo>
                <a:cubicBezTo>
                  <a:pt x="34" y="7"/>
                  <a:pt x="37" y="6"/>
                  <a:pt x="40" y="6"/>
                </a:cubicBezTo>
                <a:cubicBezTo>
                  <a:pt x="43" y="6"/>
                  <a:pt x="46" y="7"/>
                  <a:pt x="48" y="9"/>
                </a:cubicBezTo>
                <a:cubicBezTo>
                  <a:pt x="50" y="11"/>
                  <a:pt x="51" y="11"/>
                  <a:pt x="53" y="11"/>
                </a:cubicBezTo>
                <a:cubicBezTo>
                  <a:pt x="53" y="11"/>
                  <a:pt x="54" y="11"/>
                  <a:pt x="55" y="11"/>
                </a:cubicBezTo>
                <a:cubicBezTo>
                  <a:pt x="57" y="11"/>
                  <a:pt x="60" y="12"/>
                  <a:pt x="62" y="15"/>
                </a:cubicBezTo>
                <a:cubicBezTo>
                  <a:pt x="64" y="18"/>
                  <a:pt x="65" y="21"/>
                  <a:pt x="65" y="23"/>
                </a:cubicBezTo>
                <a:cubicBezTo>
                  <a:pt x="65" y="27"/>
                  <a:pt x="63" y="31"/>
                  <a:pt x="61" y="34"/>
                </a:cubicBezTo>
                <a:cubicBezTo>
                  <a:pt x="58" y="37"/>
                  <a:pt x="55" y="39"/>
                  <a:pt x="52" y="39"/>
                </a:cubicBezTo>
                <a:cubicBezTo>
                  <a:pt x="50" y="39"/>
                  <a:pt x="48" y="38"/>
                  <a:pt x="47" y="36"/>
                </a:cubicBezTo>
                <a:cubicBezTo>
                  <a:pt x="47" y="35"/>
                  <a:pt x="47" y="34"/>
                  <a:pt x="47" y="33"/>
                </a:cubicBezTo>
                <a:cubicBezTo>
                  <a:pt x="47" y="32"/>
                  <a:pt x="47" y="30"/>
                  <a:pt x="47" y="30"/>
                </a:cubicBezTo>
                <a:cubicBezTo>
                  <a:pt x="47" y="30"/>
                  <a:pt x="47" y="30"/>
                  <a:pt x="47" y="30"/>
                </a:cubicBezTo>
                <a:cubicBezTo>
                  <a:pt x="47" y="30"/>
                  <a:pt x="47" y="30"/>
                  <a:pt x="47" y="30"/>
                </a:cubicBezTo>
                <a:cubicBezTo>
                  <a:pt x="47" y="30"/>
                  <a:pt x="48" y="29"/>
                  <a:pt x="48" y="28"/>
                </a:cubicBezTo>
                <a:cubicBezTo>
                  <a:pt x="48" y="28"/>
                  <a:pt x="48" y="28"/>
                  <a:pt x="48" y="28"/>
                </a:cubicBezTo>
                <a:cubicBezTo>
                  <a:pt x="48" y="28"/>
                  <a:pt x="48" y="28"/>
                  <a:pt x="48" y="28"/>
                </a:cubicBezTo>
                <a:cubicBezTo>
                  <a:pt x="45" y="30"/>
                  <a:pt x="44" y="33"/>
                  <a:pt x="44" y="37"/>
                </a:cubicBezTo>
                <a:cubicBezTo>
                  <a:pt x="44" y="39"/>
                  <a:pt x="44" y="41"/>
                  <a:pt x="45" y="44"/>
                </a:cubicBezTo>
                <a:cubicBezTo>
                  <a:pt x="48" y="51"/>
                  <a:pt x="56" y="55"/>
                  <a:pt x="63" y="60"/>
                </a:cubicBezTo>
                <a:cubicBezTo>
                  <a:pt x="71" y="65"/>
                  <a:pt x="80" y="67"/>
                  <a:pt x="87" y="67"/>
                </a:cubicBezTo>
                <a:cubicBezTo>
                  <a:pt x="95" y="67"/>
                  <a:pt x="103" y="65"/>
                  <a:pt x="110" y="60"/>
                </a:cubicBezTo>
                <a:cubicBezTo>
                  <a:pt x="116" y="57"/>
                  <a:pt x="124" y="49"/>
                  <a:pt x="128" y="45"/>
                </a:cubicBezTo>
                <a:cubicBezTo>
                  <a:pt x="132" y="42"/>
                  <a:pt x="137" y="40"/>
                  <a:pt x="144" y="40"/>
                </a:cubicBezTo>
                <a:cubicBezTo>
                  <a:pt x="144" y="40"/>
                  <a:pt x="144" y="40"/>
                  <a:pt x="144" y="40"/>
                </a:cubicBezTo>
                <a:cubicBezTo>
                  <a:pt x="144" y="40"/>
                  <a:pt x="144" y="40"/>
                  <a:pt x="144" y="40"/>
                </a:cubicBezTo>
                <a:cubicBezTo>
                  <a:pt x="154" y="42"/>
                  <a:pt x="154" y="42"/>
                  <a:pt x="154" y="42"/>
                </a:cubicBezTo>
                <a:cubicBezTo>
                  <a:pt x="154" y="42"/>
                  <a:pt x="154" y="42"/>
                  <a:pt x="154" y="42"/>
                </a:cubicBezTo>
                <a:cubicBezTo>
                  <a:pt x="154" y="42"/>
                  <a:pt x="154" y="42"/>
                  <a:pt x="154" y="42"/>
                </a:cubicBezTo>
                <a:cubicBezTo>
                  <a:pt x="143" y="43"/>
                  <a:pt x="135" y="44"/>
                  <a:pt x="131" y="48"/>
                </a:cubicBezTo>
                <a:cubicBezTo>
                  <a:pt x="125" y="54"/>
                  <a:pt x="118" y="62"/>
                  <a:pt x="109" y="66"/>
                </a:cubicBezTo>
                <a:cubicBezTo>
                  <a:pt x="102" y="70"/>
                  <a:pt x="94" y="71"/>
                  <a:pt x="86" y="71"/>
                </a:cubicBezTo>
                <a:cubicBezTo>
                  <a:pt x="66" y="71"/>
                  <a:pt x="45" y="62"/>
                  <a:pt x="35" y="52"/>
                </a:cubicBezTo>
                <a:cubicBezTo>
                  <a:pt x="30" y="47"/>
                  <a:pt x="28" y="39"/>
                  <a:pt x="24" y="32"/>
                </a:cubicBezTo>
                <a:cubicBezTo>
                  <a:pt x="22" y="27"/>
                  <a:pt x="21" y="25"/>
                  <a:pt x="18" y="21"/>
                </a:cubicBezTo>
                <a:cubicBezTo>
                  <a:pt x="16" y="18"/>
                  <a:pt x="14" y="17"/>
                  <a:pt x="11" y="17"/>
                </a:cubicBezTo>
                <a:cubicBezTo>
                  <a:pt x="10" y="17"/>
                  <a:pt x="10" y="17"/>
                  <a:pt x="10" y="17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9" y="19"/>
                  <a:pt x="10" y="19"/>
                  <a:pt x="11" y="19"/>
                </a:cubicBezTo>
                <a:cubicBezTo>
                  <a:pt x="14" y="19"/>
                  <a:pt x="15" y="20"/>
                  <a:pt x="15" y="21"/>
                </a:cubicBezTo>
                <a:cubicBezTo>
                  <a:pt x="15" y="22"/>
                  <a:pt x="15" y="22"/>
                  <a:pt x="15" y="22"/>
                </a:cubicBezTo>
                <a:cubicBezTo>
                  <a:pt x="15" y="21"/>
                  <a:pt x="15" y="21"/>
                  <a:pt x="15" y="21"/>
                </a:cubicBezTo>
                <a:cubicBezTo>
                  <a:pt x="15" y="21"/>
                  <a:pt x="15" y="21"/>
                  <a:pt x="15" y="21"/>
                </a:cubicBezTo>
                <a:cubicBezTo>
                  <a:pt x="15" y="21"/>
                  <a:pt x="15" y="21"/>
                  <a:pt x="15" y="21"/>
                </a:cubicBezTo>
                <a:cubicBezTo>
                  <a:pt x="15" y="21"/>
                  <a:pt x="15" y="21"/>
                  <a:pt x="15" y="21"/>
                </a:cubicBezTo>
                <a:cubicBezTo>
                  <a:pt x="15" y="21"/>
                  <a:pt x="15" y="21"/>
                  <a:pt x="15" y="21"/>
                </a:cubicBezTo>
                <a:cubicBezTo>
                  <a:pt x="15" y="21"/>
                  <a:pt x="15" y="21"/>
                  <a:pt x="15" y="21"/>
                </a:cubicBezTo>
                <a:cubicBezTo>
                  <a:pt x="15" y="21"/>
                  <a:pt x="15" y="21"/>
                  <a:pt x="15" y="21"/>
                </a:cubicBezTo>
                <a:cubicBezTo>
                  <a:pt x="15" y="21"/>
                  <a:pt x="15" y="21"/>
                  <a:pt x="15" y="21"/>
                </a:cubicBezTo>
                <a:cubicBezTo>
                  <a:pt x="15" y="21"/>
                  <a:pt x="15" y="21"/>
                  <a:pt x="15" y="21"/>
                </a:cubicBezTo>
                <a:cubicBezTo>
                  <a:pt x="15" y="21"/>
                  <a:pt x="15" y="21"/>
                  <a:pt x="15" y="21"/>
                </a:cubicBezTo>
                <a:cubicBezTo>
                  <a:pt x="15" y="21"/>
                  <a:pt x="15" y="21"/>
                  <a:pt x="15" y="21"/>
                </a:cubicBezTo>
                <a:cubicBezTo>
                  <a:pt x="15" y="21"/>
                  <a:pt x="15" y="21"/>
                  <a:pt x="15" y="21"/>
                </a:cubicBezTo>
                <a:cubicBezTo>
                  <a:pt x="15" y="21"/>
                  <a:pt x="15" y="21"/>
                  <a:pt x="15" y="21"/>
                </a:cubicBezTo>
                <a:cubicBezTo>
                  <a:pt x="15" y="22"/>
                  <a:pt x="16" y="23"/>
                  <a:pt x="16" y="24"/>
                </a:cubicBezTo>
                <a:cubicBezTo>
                  <a:pt x="16" y="24"/>
                  <a:pt x="16" y="24"/>
                  <a:pt x="16" y="24"/>
                </a:cubicBezTo>
                <a:cubicBezTo>
                  <a:pt x="16" y="27"/>
                  <a:pt x="14" y="29"/>
                  <a:pt x="11" y="29"/>
                </a:cubicBezTo>
                <a:cubicBezTo>
                  <a:pt x="10" y="29"/>
                  <a:pt x="8" y="29"/>
                  <a:pt x="6" y="28"/>
                </a:cubicBezTo>
                <a:cubicBezTo>
                  <a:pt x="2" y="27"/>
                  <a:pt x="0" y="21"/>
                  <a:pt x="0" y="15"/>
                </a:cubicBezTo>
                <a:cubicBezTo>
                  <a:pt x="0" y="12"/>
                  <a:pt x="1" y="9"/>
                  <a:pt x="2" y="7"/>
                </a:cubicBezTo>
                <a:cubicBezTo>
                  <a:pt x="4" y="4"/>
                  <a:pt x="10" y="1"/>
                  <a:pt x="15" y="1"/>
                </a:cubicBezTo>
                <a:cubicBezTo>
                  <a:pt x="15" y="1"/>
                  <a:pt x="15" y="1"/>
                  <a:pt x="15" y="1"/>
                </a:cubicBezTo>
                <a:cubicBezTo>
                  <a:pt x="15" y="1"/>
                  <a:pt x="15" y="1"/>
                  <a:pt x="15" y="1"/>
                </a:cubicBezTo>
                <a:cubicBezTo>
                  <a:pt x="10" y="1"/>
                  <a:pt x="4" y="4"/>
                  <a:pt x="2" y="7"/>
                </a:cubicBezTo>
                <a:cubicBezTo>
                  <a:pt x="1" y="9"/>
                  <a:pt x="0" y="12"/>
                  <a:pt x="0" y="15"/>
                </a:cubicBezTo>
                <a:cubicBezTo>
                  <a:pt x="0" y="21"/>
                  <a:pt x="2" y="27"/>
                  <a:pt x="6" y="28"/>
                </a:cubicBezTo>
                <a:cubicBezTo>
                  <a:pt x="8" y="29"/>
                  <a:pt x="10" y="29"/>
                  <a:pt x="11" y="29"/>
                </a:cubicBezTo>
                <a:cubicBezTo>
                  <a:pt x="14" y="29"/>
                  <a:pt x="16" y="27"/>
                  <a:pt x="16" y="24"/>
                </a:cubicBezTo>
                <a:cubicBezTo>
                  <a:pt x="16" y="24"/>
                  <a:pt x="16" y="24"/>
                  <a:pt x="16" y="24"/>
                </a:cubicBezTo>
                <a:cubicBezTo>
                  <a:pt x="16" y="24"/>
                  <a:pt x="16" y="23"/>
                  <a:pt x="16" y="22"/>
                </a:cubicBezTo>
                <a:cubicBezTo>
                  <a:pt x="15" y="22"/>
                  <a:pt x="15" y="22"/>
                  <a:pt x="15" y="22"/>
                </a:cubicBezTo>
                <a:cubicBezTo>
                  <a:pt x="15" y="21"/>
                  <a:pt x="15" y="21"/>
                  <a:pt x="15" y="21"/>
                </a:cubicBezTo>
                <a:cubicBezTo>
                  <a:pt x="15" y="21"/>
                  <a:pt x="15" y="21"/>
                  <a:pt x="15" y="21"/>
                </a:cubicBezTo>
                <a:cubicBezTo>
                  <a:pt x="15" y="21"/>
                  <a:pt x="15" y="21"/>
                  <a:pt x="15" y="21"/>
                </a:cubicBezTo>
                <a:cubicBezTo>
                  <a:pt x="15" y="21"/>
                  <a:pt x="15" y="21"/>
                  <a:pt x="15" y="21"/>
                </a:cubicBezTo>
                <a:cubicBezTo>
                  <a:pt x="15" y="21"/>
                  <a:pt x="15" y="21"/>
                  <a:pt x="15" y="21"/>
                </a:cubicBezTo>
                <a:cubicBezTo>
                  <a:pt x="15" y="21"/>
                  <a:pt x="15" y="21"/>
                  <a:pt x="15" y="21"/>
                </a:cubicBezTo>
                <a:cubicBezTo>
                  <a:pt x="15" y="20"/>
                  <a:pt x="14" y="19"/>
                  <a:pt x="11" y="19"/>
                </a:cubicBezTo>
                <a:cubicBezTo>
                  <a:pt x="10" y="19"/>
                  <a:pt x="9" y="19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11" y="17"/>
                  <a:pt x="11" y="17"/>
                  <a:pt x="11" y="17"/>
                </a:cubicBezTo>
                <a:cubicBezTo>
                  <a:pt x="11" y="17"/>
                  <a:pt x="11" y="17"/>
                  <a:pt x="11" y="17"/>
                </a:cubicBezTo>
                <a:cubicBezTo>
                  <a:pt x="11" y="17"/>
                  <a:pt x="11" y="17"/>
                  <a:pt x="11" y="17"/>
                </a:cubicBezTo>
                <a:cubicBezTo>
                  <a:pt x="14" y="17"/>
                  <a:pt x="16" y="18"/>
                  <a:pt x="18" y="21"/>
                </a:cubicBezTo>
                <a:cubicBezTo>
                  <a:pt x="21" y="25"/>
                  <a:pt x="22" y="27"/>
                  <a:pt x="24" y="32"/>
                </a:cubicBezTo>
                <a:cubicBezTo>
                  <a:pt x="27" y="39"/>
                  <a:pt x="30" y="47"/>
                  <a:pt x="35" y="52"/>
                </a:cubicBezTo>
                <a:cubicBezTo>
                  <a:pt x="45" y="62"/>
                  <a:pt x="66" y="72"/>
                  <a:pt x="86" y="72"/>
                </a:cubicBezTo>
                <a:cubicBezTo>
                  <a:pt x="94" y="72"/>
                  <a:pt x="102" y="70"/>
                  <a:pt x="110" y="66"/>
                </a:cubicBezTo>
                <a:cubicBezTo>
                  <a:pt x="118" y="62"/>
                  <a:pt x="125" y="54"/>
                  <a:pt x="131" y="48"/>
                </a:cubicBezTo>
                <a:cubicBezTo>
                  <a:pt x="135" y="45"/>
                  <a:pt x="143" y="44"/>
                  <a:pt x="154" y="42"/>
                </a:cubicBezTo>
                <a:cubicBezTo>
                  <a:pt x="154" y="42"/>
                  <a:pt x="154" y="42"/>
                  <a:pt x="154" y="42"/>
                </a:cubicBezTo>
                <a:cubicBezTo>
                  <a:pt x="144" y="40"/>
                  <a:pt x="144" y="40"/>
                  <a:pt x="144" y="40"/>
                </a:cubicBezTo>
                <a:cubicBezTo>
                  <a:pt x="144" y="40"/>
                  <a:pt x="144" y="40"/>
                  <a:pt x="144" y="40"/>
                </a:cubicBezTo>
                <a:cubicBezTo>
                  <a:pt x="137" y="40"/>
                  <a:pt x="132" y="42"/>
                  <a:pt x="128" y="45"/>
                </a:cubicBezTo>
                <a:cubicBezTo>
                  <a:pt x="124" y="49"/>
                  <a:pt x="116" y="57"/>
                  <a:pt x="110" y="60"/>
                </a:cubicBezTo>
                <a:cubicBezTo>
                  <a:pt x="103" y="65"/>
                  <a:pt x="95" y="67"/>
                  <a:pt x="87" y="67"/>
                </a:cubicBezTo>
                <a:cubicBezTo>
                  <a:pt x="80" y="67"/>
                  <a:pt x="71" y="65"/>
                  <a:pt x="63" y="59"/>
                </a:cubicBezTo>
                <a:cubicBezTo>
                  <a:pt x="56" y="55"/>
                  <a:pt x="49" y="51"/>
                  <a:pt x="45" y="43"/>
                </a:cubicBezTo>
                <a:cubicBezTo>
                  <a:pt x="44" y="41"/>
                  <a:pt x="44" y="39"/>
                  <a:pt x="44" y="37"/>
                </a:cubicBezTo>
                <a:cubicBezTo>
                  <a:pt x="44" y="33"/>
                  <a:pt x="45" y="30"/>
                  <a:pt x="48" y="28"/>
                </a:cubicBezTo>
                <a:cubicBezTo>
                  <a:pt x="48" y="28"/>
                  <a:pt x="48" y="28"/>
                  <a:pt x="48" y="28"/>
                </a:cubicBezTo>
                <a:cubicBezTo>
                  <a:pt x="48" y="28"/>
                  <a:pt x="48" y="28"/>
                  <a:pt x="48" y="28"/>
                </a:cubicBezTo>
                <a:cubicBezTo>
                  <a:pt x="47" y="29"/>
                  <a:pt x="47" y="30"/>
                  <a:pt x="47" y="30"/>
                </a:cubicBezTo>
                <a:cubicBezTo>
                  <a:pt x="47" y="30"/>
                  <a:pt x="47" y="30"/>
                  <a:pt x="47" y="30"/>
                </a:cubicBezTo>
                <a:cubicBezTo>
                  <a:pt x="47" y="30"/>
                  <a:pt x="47" y="30"/>
                  <a:pt x="47" y="30"/>
                </a:cubicBezTo>
                <a:cubicBezTo>
                  <a:pt x="47" y="30"/>
                  <a:pt x="47" y="32"/>
                  <a:pt x="47" y="33"/>
                </a:cubicBezTo>
                <a:cubicBezTo>
                  <a:pt x="47" y="34"/>
                  <a:pt x="47" y="35"/>
                  <a:pt x="47" y="36"/>
                </a:cubicBezTo>
                <a:cubicBezTo>
                  <a:pt x="48" y="38"/>
                  <a:pt x="50" y="39"/>
                  <a:pt x="52" y="39"/>
                </a:cubicBezTo>
                <a:cubicBezTo>
                  <a:pt x="58" y="39"/>
                  <a:pt x="65" y="31"/>
                  <a:pt x="65" y="23"/>
                </a:cubicBezTo>
                <a:cubicBezTo>
                  <a:pt x="65" y="20"/>
                  <a:pt x="64" y="18"/>
                  <a:pt x="62" y="15"/>
                </a:cubicBezTo>
                <a:cubicBezTo>
                  <a:pt x="60" y="11"/>
                  <a:pt x="57" y="11"/>
                  <a:pt x="55" y="11"/>
                </a:cubicBezTo>
                <a:cubicBezTo>
                  <a:pt x="54" y="11"/>
                  <a:pt x="53" y="11"/>
                  <a:pt x="53" y="11"/>
                </a:cubicBezTo>
                <a:cubicBezTo>
                  <a:pt x="51" y="11"/>
                  <a:pt x="50" y="11"/>
                  <a:pt x="49" y="9"/>
                </a:cubicBezTo>
                <a:cubicBezTo>
                  <a:pt x="46" y="6"/>
                  <a:pt x="43" y="6"/>
                  <a:pt x="40" y="6"/>
                </a:cubicBezTo>
                <a:cubicBezTo>
                  <a:pt x="37" y="6"/>
                  <a:pt x="34" y="7"/>
                  <a:pt x="32" y="7"/>
                </a:cubicBezTo>
                <a:cubicBezTo>
                  <a:pt x="32" y="7"/>
                  <a:pt x="32" y="7"/>
                  <a:pt x="32" y="7"/>
                </a:cubicBezTo>
                <a:cubicBezTo>
                  <a:pt x="32" y="7"/>
                  <a:pt x="32" y="7"/>
                  <a:pt x="32" y="7"/>
                </a:cubicBezTo>
                <a:cubicBezTo>
                  <a:pt x="28" y="5"/>
                  <a:pt x="24" y="0"/>
                  <a:pt x="16" y="0"/>
                </a:cubicBezTo>
                <a:cubicBezTo>
                  <a:pt x="16" y="0"/>
                  <a:pt x="15" y="0"/>
                  <a:pt x="15" y="1"/>
                </a:cubicBezTo>
                <a:close/>
              </a:path>
            </a:pathLst>
          </a:custGeom>
          <a:solidFill>
            <a:srgbClr val="BBE4F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21" name="PA_任意多边形 253"/>
          <p:cNvSpPr>
            <a:spLocks/>
          </p:cNvSpPr>
          <p:nvPr>
            <p:custDataLst>
              <p:tags r:id="rId32"/>
            </p:custDataLst>
          </p:nvPr>
        </p:nvSpPr>
        <p:spPr bwMode="auto">
          <a:xfrm>
            <a:off x="8886825" y="4025813"/>
            <a:ext cx="225425" cy="155575"/>
          </a:xfrm>
          <a:custGeom>
            <a:avLst/>
            <a:gdLst>
              <a:gd name="T0" fmla="*/ 34 w 95"/>
              <a:gd name="T1" fmla="*/ 1 h 65"/>
              <a:gd name="T2" fmla="*/ 52 w 95"/>
              <a:gd name="T3" fmla="*/ 1 h 65"/>
              <a:gd name="T4" fmla="*/ 59 w 95"/>
              <a:gd name="T5" fmla="*/ 7 h 65"/>
              <a:gd name="T6" fmla="*/ 74 w 95"/>
              <a:gd name="T7" fmla="*/ 15 h 65"/>
              <a:gd name="T8" fmla="*/ 64 w 95"/>
              <a:gd name="T9" fmla="*/ 34 h 65"/>
              <a:gd name="T10" fmla="*/ 60 w 95"/>
              <a:gd name="T11" fmla="*/ 34 h 65"/>
              <a:gd name="T12" fmla="*/ 56 w 95"/>
              <a:gd name="T13" fmla="*/ 23 h 65"/>
              <a:gd name="T14" fmla="*/ 55 w 95"/>
              <a:gd name="T15" fmla="*/ 21 h 65"/>
              <a:gd name="T16" fmla="*/ 52 w 95"/>
              <a:gd name="T17" fmla="*/ 31 h 65"/>
              <a:gd name="T18" fmla="*/ 75 w 95"/>
              <a:gd name="T19" fmla="*/ 32 h 65"/>
              <a:gd name="T20" fmla="*/ 95 w 95"/>
              <a:gd name="T21" fmla="*/ 45 h 65"/>
              <a:gd name="T22" fmla="*/ 79 w 95"/>
              <a:gd name="T23" fmla="*/ 40 h 65"/>
              <a:gd name="T24" fmla="*/ 53 w 95"/>
              <a:gd name="T25" fmla="*/ 46 h 65"/>
              <a:gd name="T26" fmla="*/ 26 w 95"/>
              <a:gd name="T27" fmla="*/ 62 h 65"/>
              <a:gd name="T28" fmla="*/ 2 w 95"/>
              <a:gd name="T29" fmla="*/ 45 h 65"/>
              <a:gd name="T30" fmla="*/ 5 w 95"/>
              <a:gd name="T31" fmla="*/ 40 h 65"/>
              <a:gd name="T32" fmla="*/ 7 w 95"/>
              <a:gd name="T33" fmla="*/ 39 h 65"/>
              <a:gd name="T34" fmla="*/ 29 w 95"/>
              <a:gd name="T35" fmla="*/ 56 h 65"/>
              <a:gd name="T36" fmla="*/ 39 w 95"/>
              <a:gd name="T37" fmla="*/ 40 h 65"/>
              <a:gd name="T38" fmla="*/ 33 w 95"/>
              <a:gd name="T39" fmla="*/ 25 h 65"/>
              <a:gd name="T40" fmla="*/ 33 w 95"/>
              <a:gd name="T41" fmla="*/ 10 h 65"/>
              <a:gd name="T42" fmla="*/ 34 w 95"/>
              <a:gd name="T43" fmla="*/ 1 h 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95" h="65">
                <a:moveTo>
                  <a:pt x="34" y="1"/>
                </a:moveTo>
                <a:cubicBezTo>
                  <a:pt x="36" y="0"/>
                  <a:pt x="50" y="0"/>
                  <a:pt x="52" y="1"/>
                </a:cubicBezTo>
                <a:cubicBezTo>
                  <a:pt x="54" y="2"/>
                  <a:pt x="56" y="7"/>
                  <a:pt x="59" y="7"/>
                </a:cubicBezTo>
                <a:cubicBezTo>
                  <a:pt x="65" y="9"/>
                  <a:pt x="71" y="8"/>
                  <a:pt x="74" y="15"/>
                </a:cubicBezTo>
                <a:cubicBezTo>
                  <a:pt x="77" y="24"/>
                  <a:pt x="71" y="33"/>
                  <a:pt x="64" y="34"/>
                </a:cubicBezTo>
                <a:cubicBezTo>
                  <a:pt x="63" y="34"/>
                  <a:pt x="60" y="34"/>
                  <a:pt x="60" y="34"/>
                </a:cubicBezTo>
                <a:cubicBezTo>
                  <a:pt x="54" y="31"/>
                  <a:pt x="51" y="27"/>
                  <a:pt x="56" y="23"/>
                </a:cubicBezTo>
                <a:cubicBezTo>
                  <a:pt x="56" y="22"/>
                  <a:pt x="55" y="21"/>
                  <a:pt x="55" y="21"/>
                </a:cubicBezTo>
                <a:cubicBezTo>
                  <a:pt x="50" y="24"/>
                  <a:pt x="49" y="28"/>
                  <a:pt x="52" y="31"/>
                </a:cubicBezTo>
                <a:cubicBezTo>
                  <a:pt x="63" y="42"/>
                  <a:pt x="68" y="33"/>
                  <a:pt x="75" y="32"/>
                </a:cubicBezTo>
                <a:cubicBezTo>
                  <a:pt x="82" y="32"/>
                  <a:pt x="93" y="40"/>
                  <a:pt x="95" y="45"/>
                </a:cubicBezTo>
                <a:cubicBezTo>
                  <a:pt x="89" y="43"/>
                  <a:pt x="84" y="41"/>
                  <a:pt x="79" y="40"/>
                </a:cubicBezTo>
                <a:cubicBezTo>
                  <a:pt x="68" y="39"/>
                  <a:pt x="60" y="42"/>
                  <a:pt x="53" y="46"/>
                </a:cubicBezTo>
                <a:cubicBezTo>
                  <a:pt x="45" y="51"/>
                  <a:pt x="36" y="60"/>
                  <a:pt x="26" y="62"/>
                </a:cubicBezTo>
                <a:cubicBezTo>
                  <a:pt x="12" y="65"/>
                  <a:pt x="0" y="57"/>
                  <a:pt x="2" y="45"/>
                </a:cubicBezTo>
                <a:cubicBezTo>
                  <a:pt x="2" y="43"/>
                  <a:pt x="4" y="41"/>
                  <a:pt x="5" y="40"/>
                </a:cubicBezTo>
                <a:cubicBezTo>
                  <a:pt x="5" y="40"/>
                  <a:pt x="7" y="39"/>
                  <a:pt x="7" y="39"/>
                </a:cubicBezTo>
                <a:cubicBezTo>
                  <a:pt x="3" y="56"/>
                  <a:pt x="19" y="62"/>
                  <a:pt x="29" y="56"/>
                </a:cubicBezTo>
                <a:cubicBezTo>
                  <a:pt x="34" y="53"/>
                  <a:pt x="38" y="48"/>
                  <a:pt x="39" y="40"/>
                </a:cubicBezTo>
                <a:cubicBezTo>
                  <a:pt x="40" y="34"/>
                  <a:pt x="38" y="29"/>
                  <a:pt x="33" y="25"/>
                </a:cubicBezTo>
                <a:cubicBezTo>
                  <a:pt x="35" y="20"/>
                  <a:pt x="35" y="15"/>
                  <a:pt x="33" y="10"/>
                </a:cubicBezTo>
                <a:cubicBezTo>
                  <a:pt x="32" y="7"/>
                  <a:pt x="26" y="2"/>
                  <a:pt x="34" y="1"/>
                </a:cubicBezTo>
                <a:close/>
              </a:path>
            </a:pathLst>
          </a:custGeom>
          <a:solidFill>
            <a:srgbClr val="BBE4F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22" name="PA_任意多边形 254"/>
          <p:cNvSpPr>
            <a:spLocks/>
          </p:cNvSpPr>
          <p:nvPr>
            <p:custDataLst>
              <p:tags r:id="rId33"/>
            </p:custDataLst>
          </p:nvPr>
        </p:nvSpPr>
        <p:spPr bwMode="auto">
          <a:xfrm>
            <a:off x="8888413" y="4025813"/>
            <a:ext cx="223838" cy="150813"/>
          </a:xfrm>
          <a:custGeom>
            <a:avLst/>
            <a:gdLst>
              <a:gd name="T0" fmla="*/ 33 w 94"/>
              <a:gd name="T1" fmla="*/ 1 h 63"/>
              <a:gd name="T2" fmla="*/ 51 w 94"/>
              <a:gd name="T3" fmla="*/ 1 h 63"/>
              <a:gd name="T4" fmla="*/ 67 w 94"/>
              <a:gd name="T5" fmla="*/ 9 h 63"/>
              <a:gd name="T6" fmla="*/ 74 w 94"/>
              <a:gd name="T7" fmla="*/ 20 h 63"/>
              <a:gd name="T8" fmla="*/ 63 w 94"/>
              <a:gd name="T9" fmla="*/ 34 h 63"/>
              <a:gd name="T10" fmla="*/ 59 w 94"/>
              <a:gd name="T11" fmla="*/ 34 h 63"/>
              <a:gd name="T12" fmla="*/ 52 w 94"/>
              <a:gd name="T13" fmla="*/ 27 h 63"/>
              <a:gd name="T14" fmla="*/ 55 w 94"/>
              <a:gd name="T15" fmla="*/ 22 h 63"/>
              <a:gd name="T16" fmla="*/ 54 w 94"/>
              <a:gd name="T17" fmla="*/ 21 h 63"/>
              <a:gd name="T18" fmla="*/ 49 w 94"/>
              <a:gd name="T19" fmla="*/ 27 h 63"/>
              <a:gd name="T20" fmla="*/ 61 w 94"/>
              <a:gd name="T21" fmla="*/ 36 h 63"/>
              <a:gd name="T22" fmla="*/ 74 w 94"/>
              <a:gd name="T23" fmla="*/ 32 h 63"/>
              <a:gd name="T24" fmla="*/ 94 w 94"/>
              <a:gd name="T25" fmla="*/ 45 h 63"/>
              <a:gd name="T26" fmla="*/ 78 w 94"/>
              <a:gd name="T27" fmla="*/ 40 h 63"/>
              <a:gd name="T28" fmla="*/ 52 w 94"/>
              <a:gd name="T29" fmla="*/ 46 h 63"/>
              <a:gd name="T30" fmla="*/ 20 w 94"/>
              <a:gd name="T31" fmla="*/ 63 h 63"/>
              <a:gd name="T32" fmla="*/ 1 w 94"/>
              <a:gd name="T33" fmla="*/ 47 h 63"/>
              <a:gd name="T34" fmla="*/ 4 w 94"/>
              <a:gd name="T35" fmla="*/ 40 h 63"/>
              <a:gd name="T36" fmla="*/ 4 w 94"/>
              <a:gd name="T37" fmla="*/ 40 h 63"/>
              <a:gd name="T38" fmla="*/ 6 w 94"/>
              <a:gd name="T39" fmla="*/ 39 h 63"/>
              <a:gd name="T40" fmla="*/ 6 w 94"/>
              <a:gd name="T41" fmla="*/ 39 h 63"/>
              <a:gd name="T42" fmla="*/ 10 w 94"/>
              <a:gd name="T43" fmla="*/ 55 h 63"/>
              <a:gd name="T44" fmla="*/ 28 w 94"/>
              <a:gd name="T45" fmla="*/ 56 h 63"/>
              <a:gd name="T46" fmla="*/ 38 w 94"/>
              <a:gd name="T47" fmla="*/ 37 h 63"/>
              <a:gd name="T48" fmla="*/ 32 w 94"/>
              <a:gd name="T49" fmla="*/ 25 h 63"/>
              <a:gd name="T50" fmla="*/ 34 w 94"/>
              <a:gd name="T51" fmla="*/ 18 h 63"/>
              <a:gd name="T52" fmla="*/ 29 w 94"/>
              <a:gd name="T53" fmla="*/ 4 h 63"/>
              <a:gd name="T54" fmla="*/ 33 w 94"/>
              <a:gd name="T55" fmla="*/ 1 h 63"/>
              <a:gd name="T56" fmla="*/ 29 w 94"/>
              <a:gd name="T57" fmla="*/ 4 h 63"/>
              <a:gd name="T58" fmla="*/ 33 w 94"/>
              <a:gd name="T59" fmla="*/ 18 h 63"/>
              <a:gd name="T60" fmla="*/ 32 w 94"/>
              <a:gd name="T61" fmla="*/ 25 h 63"/>
              <a:gd name="T62" fmla="*/ 38 w 94"/>
              <a:gd name="T63" fmla="*/ 37 h 63"/>
              <a:gd name="T64" fmla="*/ 28 w 94"/>
              <a:gd name="T65" fmla="*/ 56 h 63"/>
              <a:gd name="T66" fmla="*/ 6 w 94"/>
              <a:gd name="T67" fmla="*/ 44 h 63"/>
              <a:gd name="T68" fmla="*/ 6 w 94"/>
              <a:gd name="T69" fmla="*/ 39 h 63"/>
              <a:gd name="T70" fmla="*/ 4 w 94"/>
              <a:gd name="T71" fmla="*/ 40 h 63"/>
              <a:gd name="T72" fmla="*/ 4 w 94"/>
              <a:gd name="T73" fmla="*/ 40 h 63"/>
              <a:gd name="T74" fmla="*/ 4 w 94"/>
              <a:gd name="T75" fmla="*/ 40 h 63"/>
              <a:gd name="T76" fmla="*/ 4 w 94"/>
              <a:gd name="T77" fmla="*/ 40 h 63"/>
              <a:gd name="T78" fmla="*/ 1 w 94"/>
              <a:gd name="T79" fmla="*/ 45 h 63"/>
              <a:gd name="T80" fmla="*/ 6 w 94"/>
              <a:gd name="T81" fmla="*/ 59 h 63"/>
              <a:gd name="T82" fmla="*/ 25 w 94"/>
              <a:gd name="T83" fmla="*/ 62 h 63"/>
              <a:gd name="T84" fmla="*/ 73 w 94"/>
              <a:gd name="T85" fmla="*/ 40 h 63"/>
              <a:gd name="T86" fmla="*/ 94 w 94"/>
              <a:gd name="T87" fmla="*/ 45 h 63"/>
              <a:gd name="T88" fmla="*/ 94 w 94"/>
              <a:gd name="T89" fmla="*/ 45 h 63"/>
              <a:gd name="T90" fmla="*/ 74 w 94"/>
              <a:gd name="T91" fmla="*/ 32 h 63"/>
              <a:gd name="T92" fmla="*/ 51 w 94"/>
              <a:gd name="T93" fmla="*/ 31 h 63"/>
              <a:gd name="T94" fmla="*/ 54 w 94"/>
              <a:gd name="T95" fmla="*/ 21 h 63"/>
              <a:gd name="T96" fmla="*/ 54 w 94"/>
              <a:gd name="T97" fmla="*/ 21 h 63"/>
              <a:gd name="T98" fmla="*/ 55 w 94"/>
              <a:gd name="T99" fmla="*/ 22 h 63"/>
              <a:gd name="T100" fmla="*/ 52 w 94"/>
              <a:gd name="T101" fmla="*/ 27 h 63"/>
              <a:gd name="T102" fmla="*/ 59 w 94"/>
              <a:gd name="T103" fmla="*/ 34 h 63"/>
              <a:gd name="T104" fmla="*/ 63 w 94"/>
              <a:gd name="T105" fmla="*/ 34 h 63"/>
              <a:gd name="T106" fmla="*/ 74 w 94"/>
              <a:gd name="T107" fmla="*/ 20 h 63"/>
              <a:gd name="T108" fmla="*/ 67 w 94"/>
              <a:gd name="T109" fmla="*/ 9 h 63"/>
              <a:gd name="T110" fmla="*/ 51 w 94"/>
              <a:gd name="T111" fmla="*/ 1 h 63"/>
              <a:gd name="T112" fmla="*/ 33 w 94"/>
              <a:gd name="T113" fmla="*/ 1 h 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94" h="63">
                <a:moveTo>
                  <a:pt x="33" y="1"/>
                </a:moveTo>
                <a:cubicBezTo>
                  <a:pt x="33" y="1"/>
                  <a:pt x="33" y="1"/>
                  <a:pt x="33" y="1"/>
                </a:cubicBezTo>
                <a:cubicBezTo>
                  <a:pt x="33" y="0"/>
                  <a:pt x="36" y="0"/>
                  <a:pt x="38" y="0"/>
                </a:cubicBezTo>
                <a:cubicBezTo>
                  <a:pt x="43" y="0"/>
                  <a:pt x="50" y="1"/>
                  <a:pt x="51" y="1"/>
                </a:cubicBezTo>
                <a:cubicBezTo>
                  <a:pt x="53" y="2"/>
                  <a:pt x="55" y="7"/>
                  <a:pt x="58" y="7"/>
                </a:cubicBezTo>
                <a:cubicBezTo>
                  <a:pt x="61" y="8"/>
                  <a:pt x="64" y="8"/>
                  <a:pt x="67" y="9"/>
                </a:cubicBezTo>
                <a:cubicBezTo>
                  <a:pt x="70" y="10"/>
                  <a:pt x="72" y="11"/>
                  <a:pt x="73" y="15"/>
                </a:cubicBezTo>
                <a:cubicBezTo>
                  <a:pt x="74" y="16"/>
                  <a:pt x="74" y="18"/>
                  <a:pt x="74" y="20"/>
                </a:cubicBezTo>
                <a:cubicBezTo>
                  <a:pt x="74" y="27"/>
                  <a:pt x="69" y="33"/>
                  <a:pt x="63" y="34"/>
                </a:cubicBezTo>
                <a:cubicBezTo>
                  <a:pt x="63" y="34"/>
                  <a:pt x="63" y="34"/>
                  <a:pt x="63" y="34"/>
                </a:cubicBezTo>
                <a:cubicBezTo>
                  <a:pt x="61" y="34"/>
                  <a:pt x="59" y="34"/>
                  <a:pt x="59" y="34"/>
                </a:cubicBezTo>
                <a:cubicBezTo>
                  <a:pt x="59" y="34"/>
                  <a:pt x="59" y="34"/>
                  <a:pt x="59" y="34"/>
                </a:cubicBezTo>
                <a:cubicBezTo>
                  <a:pt x="59" y="34"/>
                  <a:pt x="59" y="34"/>
                  <a:pt x="59" y="34"/>
                </a:cubicBezTo>
                <a:cubicBezTo>
                  <a:pt x="55" y="32"/>
                  <a:pt x="52" y="30"/>
                  <a:pt x="52" y="27"/>
                </a:cubicBezTo>
                <a:cubicBezTo>
                  <a:pt x="52" y="26"/>
                  <a:pt x="53" y="24"/>
                  <a:pt x="55" y="23"/>
                </a:cubicBezTo>
                <a:cubicBezTo>
                  <a:pt x="55" y="22"/>
                  <a:pt x="55" y="22"/>
                  <a:pt x="55" y="22"/>
                </a:cubicBezTo>
                <a:cubicBezTo>
                  <a:pt x="55" y="22"/>
                  <a:pt x="54" y="21"/>
                  <a:pt x="54" y="21"/>
                </a:cubicBezTo>
                <a:cubicBezTo>
                  <a:pt x="54" y="21"/>
                  <a:pt x="54" y="21"/>
                  <a:pt x="54" y="21"/>
                </a:cubicBezTo>
                <a:cubicBezTo>
                  <a:pt x="54" y="21"/>
                  <a:pt x="54" y="21"/>
                  <a:pt x="54" y="21"/>
                </a:cubicBezTo>
                <a:cubicBezTo>
                  <a:pt x="51" y="23"/>
                  <a:pt x="49" y="25"/>
                  <a:pt x="49" y="27"/>
                </a:cubicBezTo>
                <a:cubicBezTo>
                  <a:pt x="49" y="29"/>
                  <a:pt x="50" y="30"/>
                  <a:pt x="51" y="31"/>
                </a:cubicBezTo>
                <a:cubicBezTo>
                  <a:pt x="55" y="35"/>
                  <a:pt x="58" y="36"/>
                  <a:pt x="61" y="36"/>
                </a:cubicBezTo>
                <a:cubicBezTo>
                  <a:pt x="66" y="36"/>
                  <a:pt x="70" y="33"/>
                  <a:pt x="74" y="32"/>
                </a:cubicBezTo>
                <a:cubicBezTo>
                  <a:pt x="74" y="32"/>
                  <a:pt x="74" y="32"/>
                  <a:pt x="74" y="32"/>
                </a:cubicBezTo>
                <a:cubicBezTo>
                  <a:pt x="81" y="32"/>
                  <a:pt x="92" y="41"/>
                  <a:pt x="94" y="45"/>
                </a:cubicBezTo>
                <a:cubicBezTo>
                  <a:pt x="94" y="45"/>
                  <a:pt x="94" y="45"/>
                  <a:pt x="94" y="45"/>
                </a:cubicBezTo>
                <a:cubicBezTo>
                  <a:pt x="94" y="45"/>
                  <a:pt x="94" y="45"/>
                  <a:pt x="94" y="45"/>
                </a:cubicBezTo>
                <a:cubicBezTo>
                  <a:pt x="88" y="43"/>
                  <a:pt x="83" y="41"/>
                  <a:pt x="78" y="40"/>
                </a:cubicBezTo>
                <a:cubicBezTo>
                  <a:pt x="76" y="40"/>
                  <a:pt x="75" y="40"/>
                  <a:pt x="73" y="40"/>
                </a:cubicBezTo>
                <a:cubicBezTo>
                  <a:pt x="64" y="40"/>
                  <a:pt x="58" y="43"/>
                  <a:pt x="52" y="46"/>
                </a:cubicBezTo>
                <a:cubicBezTo>
                  <a:pt x="44" y="51"/>
                  <a:pt x="35" y="60"/>
                  <a:pt x="25" y="62"/>
                </a:cubicBezTo>
                <a:cubicBezTo>
                  <a:pt x="23" y="63"/>
                  <a:pt x="21" y="63"/>
                  <a:pt x="20" y="63"/>
                </a:cubicBezTo>
                <a:cubicBezTo>
                  <a:pt x="14" y="63"/>
                  <a:pt x="10" y="61"/>
                  <a:pt x="6" y="59"/>
                </a:cubicBezTo>
                <a:cubicBezTo>
                  <a:pt x="3" y="56"/>
                  <a:pt x="1" y="52"/>
                  <a:pt x="1" y="47"/>
                </a:cubicBezTo>
                <a:cubicBezTo>
                  <a:pt x="1" y="46"/>
                  <a:pt x="1" y="46"/>
                  <a:pt x="1" y="45"/>
                </a:cubicBezTo>
                <a:cubicBezTo>
                  <a:pt x="1" y="43"/>
                  <a:pt x="3" y="41"/>
                  <a:pt x="4" y="40"/>
                </a:cubicBezTo>
                <a:cubicBezTo>
                  <a:pt x="4" y="40"/>
                  <a:pt x="4" y="40"/>
                  <a:pt x="4" y="40"/>
                </a:cubicBezTo>
                <a:cubicBezTo>
                  <a:pt x="4" y="40"/>
                  <a:pt x="4" y="40"/>
                  <a:pt x="4" y="40"/>
                </a:cubicBezTo>
                <a:cubicBezTo>
                  <a:pt x="4" y="40"/>
                  <a:pt x="4" y="40"/>
                  <a:pt x="4" y="40"/>
                </a:cubicBezTo>
                <a:cubicBezTo>
                  <a:pt x="4" y="40"/>
                  <a:pt x="6" y="39"/>
                  <a:pt x="6" y="39"/>
                </a:cubicBezTo>
                <a:cubicBezTo>
                  <a:pt x="6" y="39"/>
                  <a:pt x="6" y="39"/>
                  <a:pt x="6" y="39"/>
                </a:cubicBezTo>
                <a:cubicBezTo>
                  <a:pt x="6" y="39"/>
                  <a:pt x="6" y="39"/>
                  <a:pt x="6" y="39"/>
                </a:cubicBezTo>
                <a:cubicBezTo>
                  <a:pt x="6" y="41"/>
                  <a:pt x="5" y="43"/>
                  <a:pt x="5" y="44"/>
                </a:cubicBezTo>
                <a:cubicBezTo>
                  <a:pt x="5" y="49"/>
                  <a:pt x="7" y="52"/>
                  <a:pt x="10" y="55"/>
                </a:cubicBezTo>
                <a:cubicBezTo>
                  <a:pt x="13" y="57"/>
                  <a:pt x="16" y="58"/>
                  <a:pt x="20" y="58"/>
                </a:cubicBezTo>
                <a:cubicBezTo>
                  <a:pt x="23" y="58"/>
                  <a:pt x="26" y="57"/>
                  <a:pt x="28" y="56"/>
                </a:cubicBezTo>
                <a:cubicBezTo>
                  <a:pt x="33" y="53"/>
                  <a:pt x="37" y="48"/>
                  <a:pt x="38" y="40"/>
                </a:cubicBezTo>
                <a:cubicBezTo>
                  <a:pt x="38" y="39"/>
                  <a:pt x="38" y="38"/>
                  <a:pt x="38" y="37"/>
                </a:cubicBezTo>
                <a:cubicBezTo>
                  <a:pt x="38" y="32"/>
                  <a:pt x="36" y="28"/>
                  <a:pt x="32" y="25"/>
                </a:cubicBezTo>
                <a:cubicBezTo>
                  <a:pt x="32" y="25"/>
                  <a:pt x="32" y="25"/>
                  <a:pt x="32" y="25"/>
                </a:cubicBezTo>
                <a:cubicBezTo>
                  <a:pt x="32" y="25"/>
                  <a:pt x="32" y="25"/>
                  <a:pt x="32" y="25"/>
                </a:cubicBezTo>
                <a:cubicBezTo>
                  <a:pt x="33" y="23"/>
                  <a:pt x="34" y="20"/>
                  <a:pt x="34" y="18"/>
                </a:cubicBezTo>
                <a:cubicBezTo>
                  <a:pt x="34" y="15"/>
                  <a:pt x="33" y="13"/>
                  <a:pt x="32" y="10"/>
                </a:cubicBezTo>
                <a:cubicBezTo>
                  <a:pt x="31" y="8"/>
                  <a:pt x="29" y="6"/>
                  <a:pt x="29" y="4"/>
                </a:cubicBezTo>
                <a:cubicBezTo>
                  <a:pt x="29" y="2"/>
                  <a:pt x="30" y="1"/>
                  <a:pt x="33" y="1"/>
                </a:cubicBezTo>
                <a:cubicBezTo>
                  <a:pt x="33" y="1"/>
                  <a:pt x="33" y="1"/>
                  <a:pt x="33" y="1"/>
                </a:cubicBezTo>
                <a:cubicBezTo>
                  <a:pt x="33" y="1"/>
                  <a:pt x="33" y="1"/>
                  <a:pt x="33" y="1"/>
                </a:cubicBezTo>
                <a:cubicBezTo>
                  <a:pt x="30" y="1"/>
                  <a:pt x="29" y="2"/>
                  <a:pt x="29" y="4"/>
                </a:cubicBezTo>
                <a:cubicBezTo>
                  <a:pt x="29" y="6"/>
                  <a:pt x="31" y="8"/>
                  <a:pt x="32" y="10"/>
                </a:cubicBezTo>
                <a:cubicBezTo>
                  <a:pt x="33" y="13"/>
                  <a:pt x="33" y="15"/>
                  <a:pt x="33" y="18"/>
                </a:cubicBezTo>
                <a:cubicBezTo>
                  <a:pt x="33" y="20"/>
                  <a:pt x="33" y="23"/>
                  <a:pt x="32" y="25"/>
                </a:cubicBezTo>
                <a:cubicBezTo>
                  <a:pt x="32" y="25"/>
                  <a:pt x="32" y="25"/>
                  <a:pt x="32" y="25"/>
                </a:cubicBezTo>
                <a:cubicBezTo>
                  <a:pt x="32" y="25"/>
                  <a:pt x="32" y="25"/>
                  <a:pt x="32" y="25"/>
                </a:cubicBezTo>
                <a:cubicBezTo>
                  <a:pt x="36" y="28"/>
                  <a:pt x="38" y="32"/>
                  <a:pt x="38" y="37"/>
                </a:cubicBezTo>
                <a:cubicBezTo>
                  <a:pt x="38" y="38"/>
                  <a:pt x="38" y="39"/>
                  <a:pt x="38" y="40"/>
                </a:cubicBezTo>
                <a:cubicBezTo>
                  <a:pt x="37" y="48"/>
                  <a:pt x="33" y="53"/>
                  <a:pt x="28" y="56"/>
                </a:cubicBezTo>
                <a:cubicBezTo>
                  <a:pt x="26" y="57"/>
                  <a:pt x="23" y="58"/>
                  <a:pt x="20" y="58"/>
                </a:cubicBezTo>
                <a:cubicBezTo>
                  <a:pt x="13" y="58"/>
                  <a:pt x="6" y="53"/>
                  <a:pt x="6" y="44"/>
                </a:cubicBezTo>
                <a:cubicBezTo>
                  <a:pt x="6" y="43"/>
                  <a:pt x="6" y="41"/>
                  <a:pt x="6" y="39"/>
                </a:cubicBezTo>
                <a:cubicBezTo>
                  <a:pt x="6" y="39"/>
                  <a:pt x="6" y="39"/>
                  <a:pt x="6" y="39"/>
                </a:cubicBezTo>
                <a:cubicBezTo>
                  <a:pt x="6" y="39"/>
                  <a:pt x="6" y="39"/>
                  <a:pt x="6" y="39"/>
                </a:cubicBezTo>
                <a:cubicBezTo>
                  <a:pt x="6" y="39"/>
                  <a:pt x="4" y="40"/>
                  <a:pt x="4" y="40"/>
                </a:cubicBezTo>
                <a:cubicBezTo>
                  <a:pt x="4" y="40"/>
                  <a:pt x="4" y="40"/>
                  <a:pt x="4" y="40"/>
                </a:cubicBezTo>
                <a:cubicBezTo>
                  <a:pt x="4" y="40"/>
                  <a:pt x="4" y="40"/>
                  <a:pt x="4" y="40"/>
                </a:cubicBezTo>
                <a:cubicBezTo>
                  <a:pt x="4" y="40"/>
                  <a:pt x="4" y="40"/>
                  <a:pt x="4" y="40"/>
                </a:cubicBezTo>
                <a:cubicBezTo>
                  <a:pt x="4" y="40"/>
                  <a:pt x="4" y="40"/>
                  <a:pt x="4" y="40"/>
                </a:cubicBezTo>
                <a:cubicBezTo>
                  <a:pt x="4" y="40"/>
                  <a:pt x="4" y="40"/>
                  <a:pt x="4" y="40"/>
                </a:cubicBezTo>
                <a:cubicBezTo>
                  <a:pt x="4" y="40"/>
                  <a:pt x="4" y="40"/>
                  <a:pt x="4" y="40"/>
                </a:cubicBezTo>
                <a:cubicBezTo>
                  <a:pt x="4" y="40"/>
                  <a:pt x="4" y="40"/>
                  <a:pt x="4" y="40"/>
                </a:cubicBezTo>
                <a:cubicBezTo>
                  <a:pt x="3" y="41"/>
                  <a:pt x="1" y="43"/>
                  <a:pt x="1" y="45"/>
                </a:cubicBezTo>
                <a:cubicBezTo>
                  <a:pt x="1" y="46"/>
                  <a:pt x="0" y="46"/>
                  <a:pt x="0" y="47"/>
                </a:cubicBezTo>
                <a:cubicBezTo>
                  <a:pt x="0" y="52"/>
                  <a:pt x="3" y="56"/>
                  <a:pt x="6" y="59"/>
                </a:cubicBezTo>
                <a:cubicBezTo>
                  <a:pt x="10" y="61"/>
                  <a:pt x="14" y="63"/>
                  <a:pt x="20" y="63"/>
                </a:cubicBezTo>
                <a:cubicBezTo>
                  <a:pt x="21" y="63"/>
                  <a:pt x="23" y="63"/>
                  <a:pt x="25" y="62"/>
                </a:cubicBezTo>
                <a:cubicBezTo>
                  <a:pt x="35" y="61"/>
                  <a:pt x="44" y="51"/>
                  <a:pt x="52" y="46"/>
                </a:cubicBezTo>
                <a:cubicBezTo>
                  <a:pt x="58" y="43"/>
                  <a:pt x="64" y="40"/>
                  <a:pt x="73" y="40"/>
                </a:cubicBezTo>
                <a:cubicBezTo>
                  <a:pt x="75" y="40"/>
                  <a:pt x="76" y="40"/>
                  <a:pt x="78" y="41"/>
                </a:cubicBezTo>
                <a:cubicBezTo>
                  <a:pt x="83" y="41"/>
                  <a:pt x="88" y="43"/>
                  <a:pt x="94" y="45"/>
                </a:cubicBezTo>
                <a:cubicBezTo>
                  <a:pt x="94" y="45"/>
                  <a:pt x="94" y="45"/>
                  <a:pt x="94" y="45"/>
                </a:cubicBezTo>
                <a:cubicBezTo>
                  <a:pt x="94" y="45"/>
                  <a:pt x="94" y="45"/>
                  <a:pt x="94" y="45"/>
                </a:cubicBezTo>
                <a:cubicBezTo>
                  <a:pt x="92" y="40"/>
                  <a:pt x="81" y="32"/>
                  <a:pt x="74" y="32"/>
                </a:cubicBezTo>
                <a:cubicBezTo>
                  <a:pt x="74" y="32"/>
                  <a:pt x="74" y="32"/>
                  <a:pt x="74" y="32"/>
                </a:cubicBezTo>
                <a:cubicBezTo>
                  <a:pt x="70" y="32"/>
                  <a:pt x="66" y="36"/>
                  <a:pt x="61" y="36"/>
                </a:cubicBezTo>
                <a:cubicBezTo>
                  <a:pt x="58" y="36"/>
                  <a:pt x="55" y="35"/>
                  <a:pt x="51" y="31"/>
                </a:cubicBezTo>
                <a:cubicBezTo>
                  <a:pt x="50" y="30"/>
                  <a:pt x="49" y="29"/>
                  <a:pt x="49" y="27"/>
                </a:cubicBezTo>
                <a:cubicBezTo>
                  <a:pt x="49" y="25"/>
                  <a:pt x="51" y="23"/>
                  <a:pt x="54" y="21"/>
                </a:cubicBezTo>
                <a:cubicBezTo>
                  <a:pt x="54" y="21"/>
                  <a:pt x="54" y="21"/>
                  <a:pt x="54" y="21"/>
                </a:cubicBezTo>
                <a:cubicBezTo>
                  <a:pt x="54" y="21"/>
                  <a:pt x="54" y="21"/>
                  <a:pt x="54" y="21"/>
                </a:cubicBezTo>
                <a:cubicBezTo>
                  <a:pt x="54" y="21"/>
                  <a:pt x="54" y="21"/>
                  <a:pt x="54" y="21"/>
                </a:cubicBezTo>
                <a:cubicBezTo>
                  <a:pt x="55" y="22"/>
                  <a:pt x="55" y="22"/>
                  <a:pt x="55" y="22"/>
                </a:cubicBezTo>
                <a:cubicBezTo>
                  <a:pt x="55" y="23"/>
                  <a:pt x="55" y="23"/>
                  <a:pt x="55" y="23"/>
                </a:cubicBezTo>
                <a:cubicBezTo>
                  <a:pt x="53" y="24"/>
                  <a:pt x="52" y="26"/>
                  <a:pt x="52" y="27"/>
                </a:cubicBezTo>
                <a:cubicBezTo>
                  <a:pt x="52" y="30"/>
                  <a:pt x="55" y="32"/>
                  <a:pt x="59" y="34"/>
                </a:cubicBezTo>
                <a:cubicBezTo>
                  <a:pt x="59" y="34"/>
                  <a:pt x="59" y="34"/>
                  <a:pt x="59" y="34"/>
                </a:cubicBezTo>
                <a:cubicBezTo>
                  <a:pt x="59" y="34"/>
                  <a:pt x="59" y="34"/>
                  <a:pt x="59" y="34"/>
                </a:cubicBezTo>
                <a:cubicBezTo>
                  <a:pt x="59" y="34"/>
                  <a:pt x="61" y="34"/>
                  <a:pt x="63" y="34"/>
                </a:cubicBezTo>
                <a:cubicBezTo>
                  <a:pt x="63" y="34"/>
                  <a:pt x="63" y="34"/>
                  <a:pt x="63" y="34"/>
                </a:cubicBezTo>
                <a:cubicBezTo>
                  <a:pt x="69" y="33"/>
                  <a:pt x="74" y="27"/>
                  <a:pt x="74" y="20"/>
                </a:cubicBezTo>
                <a:cubicBezTo>
                  <a:pt x="74" y="18"/>
                  <a:pt x="74" y="16"/>
                  <a:pt x="73" y="15"/>
                </a:cubicBezTo>
                <a:cubicBezTo>
                  <a:pt x="72" y="11"/>
                  <a:pt x="70" y="10"/>
                  <a:pt x="67" y="9"/>
                </a:cubicBezTo>
                <a:cubicBezTo>
                  <a:pt x="64" y="8"/>
                  <a:pt x="61" y="8"/>
                  <a:pt x="58" y="7"/>
                </a:cubicBezTo>
                <a:cubicBezTo>
                  <a:pt x="55" y="7"/>
                  <a:pt x="54" y="2"/>
                  <a:pt x="51" y="1"/>
                </a:cubicBezTo>
                <a:cubicBezTo>
                  <a:pt x="50" y="1"/>
                  <a:pt x="43" y="0"/>
                  <a:pt x="38" y="0"/>
                </a:cubicBezTo>
                <a:cubicBezTo>
                  <a:pt x="36" y="0"/>
                  <a:pt x="33" y="0"/>
                  <a:pt x="33" y="1"/>
                </a:cubicBezTo>
                <a:close/>
              </a:path>
            </a:pathLst>
          </a:custGeom>
          <a:solidFill>
            <a:srgbClr val="BBE4F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23" name="PA_任意多边形 255"/>
          <p:cNvSpPr>
            <a:spLocks/>
          </p:cNvSpPr>
          <p:nvPr>
            <p:custDataLst>
              <p:tags r:id="rId34"/>
            </p:custDataLst>
          </p:nvPr>
        </p:nvSpPr>
        <p:spPr bwMode="auto">
          <a:xfrm>
            <a:off x="8613775" y="3941676"/>
            <a:ext cx="398463" cy="246063"/>
          </a:xfrm>
          <a:custGeom>
            <a:avLst/>
            <a:gdLst>
              <a:gd name="T0" fmla="*/ 83 w 167"/>
              <a:gd name="T1" fmla="*/ 7 h 103"/>
              <a:gd name="T2" fmla="*/ 83 w 167"/>
              <a:gd name="T3" fmla="*/ 36 h 103"/>
              <a:gd name="T4" fmla="*/ 88 w 167"/>
              <a:gd name="T5" fmla="*/ 29 h 103"/>
              <a:gd name="T6" fmla="*/ 88 w 167"/>
              <a:gd name="T7" fmla="*/ 30 h 103"/>
              <a:gd name="T8" fmla="*/ 85 w 167"/>
              <a:gd name="T9" fmla="*/ 21 h 103"/>
              <a:gd name="T10" fmla="*/ 132 w 167"/>
              <a:gd name="T11" fmla="*/ 38 h 103"/>
              <a:gd name="T12" fmla="*/ 150 w 167"/>
              <a:gd name="T13" fmla="*/ 67 h 103"/>
              <a:gd name="T14" fmla="*/ 126 w 167"/>
              <a:gd name="T15" fmla="*/ 72 h 103"/>
              <a:gd name="T16" fmla="*/ 126 w 167"/>
              <a:gd name="T17" fmla="*/ 72 h 103"/>
              <a:gd name="T18" fmla="*/ 126 w 167"/>
              <a:gd name="T19" fmla="*/ 72 h 103"/>
              <a:gd name="T20" fmla="*/ 129 w 167"/>
              <a:gd name="T21" fmla="*/ 72 h 103"/>
              <a:gd name="T22" fmla="*/ 132 w 167"/>
              <a:gd name="T23" fmla="*/ 81 h 103"/>
              <a:gd name="T24" fmla="*/ 113 w 167"/>
              <a:gd name="T25" fmla="*/ 83 h 103"/>
              <a:gd name="T26" fmla="*/ 167 w 167"/>
              <a:gd name="T27" fmla="*/ 84 h 103"/>
              <a:gd name="T28" fmla="*/ 89 w 167"/>
              <a:gd name="T29" fmla="*/ 75 h 103"/>
              <a:gd name="T30" fmla="*/ 109 w 167"/>
              <a:gd name="T31" fmla="*/ 54 h 103"/>
              <a:gd name="T32" fmla="*/ 76 w 167"/>
              <a:gd name="T33" fmla="*/ 42 h 103"/>
              <a:gd name="T34" fmla="*/ 45 w 167"/>
              <a:gd name="T35" fmla="*/ 69 h 103"/>
              <a:gd name="T36" fmla="*/ 26 w 167"/>
              <a:gd name="T37" fmla="*/ 63 h 103"/>
              <a:gd name="T38" fmla="*/ 28 w 167"/>
              <a:gd name="T39" fmla="*/ 64 h 103"/>
              <a:gd name="T40" fmla="*/ 18 w 167"/>
              <a:gd name="T41" fmla="*/ 79 h 103"/>
              <a:gd name="T42" fmla="*/ 3 w 167"/>
              <a:gd name="T43" fmla="*/ 50 h 103"/>
              <a:gd name="T44" fmla="*/ 14 w 167"/>
              <a:gd name="T45" fmla="*/ 31 h 103"/>
              <a:gd name="T46" fmla="*/ 37 w 167"/>
              <a:gd name="T47" fmla="*/ 23 h 103"/>
              <a:gd name="T48" fmla="*/ 30 w 167"/>
              <a:gd name="T49" fmla="*/ 30 h 103"/>
              <a:gd name="T50" fmla="*/ 23 w 167"/>
              <a:gd name="T51" fmla="*/ 35 h 103"/>
              <a:gd name="T52" fmla="*/ 55 w 167"/>
              <a:gd name="T53" fmla="*/ 7 h 103"/>
              <a:gd name="T54" fmla="*/ 55 w 167"/>
              <a:gd name="T55" fmla="*/ 7 h 103"/>
              <a:gd name="T56" fmla="*/ 41 w 167"/>
              <a:gd name="T57" fmla="*/ 31 h 103"/>
              <a:gd name="T58" fmla="*/ 31 w 167"/>
              <a:gd name="T59" fmla="*/ 30 h 103"/>
              <a:gd name="T60" fmla="*/ 37 w 167"/>
              <a:gd name="T61" fmla="*/ 23 h 103"/>
              <a:gd name="T62" fmla="*/ 14 w 167"/>
              <a:gd name="T63" fmla="*/ 31 h 103"/>
              <a:gd name="T64" fmla="*/ 3 w 167"/>
              <a:gd name="T65" fmla="*/ 50 h 103"/>
              <a:gd name="T66" fmla="*/ 1 w 167"/>
              <a:gd name="T67" fmla="*/ 66 h 103"/>
              <a:gd name="T68" fmla="*/ 34 w 167"/>
              <a:gd name="T69" fmla="*/ 59 h 103"/>
              <a:gd name="T70" fmla="*/ 28 w 167"/>
              <a:gd name="T71" fmla="*/ 67 h 103"/>
              <a:gd name="T72" fmla="*/ 33 w 167"/>
              <a:gd name="T73" fmla="*/ 56 h 103"/>
              <a:gd name="T74" fmla="*/ 60 w 167"/>
              <a:gd name="T75" fmla="*/ 36 h 103"/>
              <a:gd name="T76" fmla="*/ 94 w 167"/>
              <a:gd name="T77" fmla="*/ 46 h 103"/>
              <a:gd name="T78" fmla="*/ 96 w 167"/>
              <a:gd name="T79" fmla="*/ 80 h 103"/>
              <a:gd name="T80" fmla="*/ 132 w 167"/>
              <a:gd name="T81" fmla="*/ 103 h 103"/>
              <a:gd name="T82" fmla="*/ 114 w 167"/>
              <a:gd name="T83" fmla="*/ 88 h 103"/>
              <a:gd name="T84" fmla="*/ 132 w 167"/>
              <a:gd name="T85" fmla="*/ 81 h 103"/>
              <a:gd name="T86" fmla="*/ 129 w 167"/>
              <a:gd name="T87" fmla="*/ 72 h 103"/>
              <a:gd name="T88" fmla="*/ 126 w 167"/>
              <a:gd name="T89" fmla="*/ 72 h 103"/>
              <a:gd name="T90" fmla="*/ 123 w 167"/>
              <a:gd name="T91" fmla="*/ 80 h 103"/>
              <a:gd name="T92" fmla="*/ 145 w 167"/>
              <a:gd name="T93" fmla="*/ 61 h 103"/>
              <a:gd name="T94" fmla="*/ 122 w 167"/>
              <a:gd name="T95" fmla="*/ 28 h 103"/>
              <a:gd name="T96" fmla="*/ 85 w 167"/>
              <a:gd name="T97" fmla="*/ 22 h 103"/>
              <a:gd name="T98" fmla="*/ 88 w 167"/>
              <a:gd name="T99" fmla="*/ 30 h 103"/>
              <a:gd name="T100" fmla="*/ 88 w 167"/>
              <a:gd name="T101" fmla="*/ 30 h 103"/>
              <a:gd name="T102" fmla="*/ 86 w 167"/>
              <a:gd name="T103" fmla="*/ 24 h 103"/>
              <a:gd name="T104" fmla="*/ 102 w 167"/>
              <a:gd name="T105" fmla="*/ 10 h 103"/>
              <a:gd name="T106" fmla="*/ 65 w 167"/>
              <a:gd name="T107" fmla="*/ 0 h 1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67" h="103">
                <a:moveTo>
                  <a:pt x="65" y="0"/>
                </a:moveTo>
                <a:cubicBezTo>
                  <a:pt x="65" y="0"/>
                  <a:pt x="65" y="0"/>
                  <a:pt x="65" y="0"/>
                </a:cubicBezTo>
                <a:cubicBezTo>
                  <a:pt x="66" y="0"/>
                  <a:pt x="67" y="0"/>
                  <a:pt x="68" y="0"/>
                </a:cubicBezTo>
                <a:cubicBezTo>
                  <a:pt x="75" y="0"/>
                  <a:pt x="79" y="2"/>
                  <a:pt x="83" y="7"/>
                </a:cubicBezTo>
                <a:cubicBezTo>
                  <a:pt x="83" y="7"/>
                  <a:pt x="83" y="7"/>
                  <a:pt x="83" y="7"/>
                </a:cubicBezTo>
                <a:cubicBezTo>
                  <a:pt x="83" y="7"/>
                  <a:pt x="83" y="7"/>
                  <a:pt x="83" y="7"/>
                </a:cubicBezTo>
                <a:cubicBezTo>
                  <a:pt x="84" y="6"/>
                  <a:pt x="86" y="6"/>
                  <a:pt x="88" y="6"/>
                </a:cubicBezTo>
                <a:cubicBezTo>
                  <a:pt x="93" y="6"/>
                  <a:pt x="99" y="7"/>
                  <a:pt x="102" y="10"/>
                </a:cubicBezTo>
                <a:cubicBezTo>
                  <a:pt x="105" y="14"/>
                  <a:pt x="106" y="17"/>
                  <a:pt x="106" y="21"/>
                </a:cubicBezTo>
                <a:cubicBezTo>
                  <a:pt x="106" y="27"/>
                  <a:pt x="100" y="33"/>
                  <a:pt x="93" y="37"/>
                </a:cubicBezTo>
                <a:cubicBezTo>
                  <a:pt x="92" y="37"/>
                  <a:pt x="90" y="38"/>
                  <a:pt x="89" y="38"/>
                </a:cubicBezTo>
                <a:cubicBezTo>
                  <a:pt x="87" y="38"/>
                  <a:pt x="84" y="37"/>
                  <a:pt x="83" y="36"/>
                </a:cubicBezTo>
                <a:cubicBezTo>
                  <a:pt x="81" y="35"/>
                  <a:pt x="80" y="33"/>
                  <a:pt x="80" y="31"/>
                </a:cubicBezTo>
                <a:cubicBezTo>
                  <a:pt x="80" y="31"/>
                  <a:pt x="80" y="31"/>
                  <a:pt x="80" y="31"/>
                </a:cubicBezTo>
                <a:cubicBezTo>
                  <a:pt x="80" y="26"/>
                  <a:pt x="83" y="24"/>
                  <a:pt x="86" y="24"/>
                </a:cubicBezTo>
                <a:cubicBezTo>
                  <a:pt x="87" y="24"/>
                  <a:pt x="88" y="25"/>
                  <a:pt x="88" y="27"/>
                </a:cubicBezTo>
                <a:cubicBezTo>
                  <a:pt x="88" y="28"/>
                  <a:pt x="88" y="29"/>
                  <a:pt x="88" y="29"/>
                </a:cubicBezTo>
                <a:cubicBezTo>
                  <a:pt x="88" y="29"/>
                  <a:pt x="88" y="29"/>
                  <a:pt x="88" y="29"/>
                </a:cubicBezTo>
                <a:cubicBezTo>
                  <a:pt x="88" y="29"/>
                  <a:pt x="88" y="29"/>
                  <a:pt x="88" y="29"/>
                </a:cubicBezTo>
                <a:cubicBezTo>
                  <a:pt x="88" y="29"/>
                  <a:pt x="88" y="29"/>
                  <a:pt x="88" y="29"/>
                </a:cubicBezTo>
                <a:cubicBezTo>
                  <a:pt x="87" y="30"/>
                  <a:pt x="87" y="30"/>
                  <a:pt x="87" y="30"/>
                </a:cubicBezTo>
                <a:cubicBezTo>
                  <a:pt x="88" y="30"/>
                  <a:pt x="88" y="30"/>
                  <a:pt x="88" y="30"/>
                </a:cubicBezTo>
                <a:cubicBezTo>
                  <a:pt x="88" y="30"/>
                  <a:pt x="88" y="30"/>
                  <a:pt x="88" y="30"/>
                </a:cubicBezTo>
                <a:cubicBezTo>
                  <a:pt x="88" y="30"/>
                  <a:pt x="88" y="30"/>
                  <a:pt x="88" y="30"/>
                </a:cubicBezTo>
                <a:cubicBezTo>
                  <a:pt x="88" y="30"/>
                  <a:pt x="88" y="30"/>
                  <a:pt x="88" y="30"/>
                </a:cubicBezTo>
                <a:cubicBezTo>
                  <a:pt x="88" y="30"/>
                  <a:pt x="88" y="30"/>
                  <a:pt x="88" y="30"/>
                </a:cubicBezTo>
                <a:cubicBezTo>
                  <a:pt x="88" y="30"/>
                  <a:pt x="90" y="29"/>
                  <a:pt x="90" y="27"/>
                </a:cubicBezTo>
                <a:cubicBezTo>
                  <a:pt x="90" y="26"/>
                  <a:pt x="90" y="26"/>
                  <a:pt x="90" y="26"/>
                </a:cubicBezTo>
                <a:cubicBezTo>
                  <a:pt x="90" y="23"/>
                  <a:pt x="88" y="22"/>
                  <a:pt x="86" y="21"/>
                </a:cubicBezTo>
                <a:cubicBezTo>
                  <a:pt x="85" y="21"/>
                  <a:pt x="85" y="21"/>
                  <a:pt x="85" y="21"/>
                </a:cubicBezTo>
                <a:cubicBezTo>
                  <a:pt x="80" y="21"/>
                  <a:pt x="77" y="26"/>
                  <a:pt x="77" y="30"/>
                </a:cubicBezTo>
                <a:cubicBezTo>
                  <a:pt x="77" y="33"/>
                  <a:pt x="78" y="36"/>
                  <a:pt x="81" y="37"/>
                </a:cubicBezTo>
                <a:cubicBezTo>
                  <a:pt x="85" y="39"/>
                  <a:pt x="88" y="40"/>
                  <a:pt x="90" y="40"/>
                </a:cubicBezTo>
                <a:cubicBezTo>
                  <a:pt x="101" y="40"/>
                  <a:pt x="106" y="27"/>
                  <a:pt x="118" y="27"/>
                </a:cubicBezTo>
                <a:cubicBezTo>
                  <a:pt x="119" y="27"/>
                  <a:pt x="120" y="27"/>
                  <a:pt x="122" y="28"/>
                </a:cubicBezTo>
                <a:cubicBezTo>
                  <a:pt x="128" y="29"/>
                  <a:pt x="129" y="36"/>
                  <a:pt x="132" y="38"/>
                </a:cubicBezTo>
                <a:cubicBezTo>
                  <a:pt x="136" y="41"/>
                  <a:pt x="140" y="39"/>
                  <a:pt x="143" y="42"/>
                </a:cubicBezTo>
                <a:cubicBezTo>
                  <a:pt x="145" y="45"/>
                  <a:pt x="146" y="49"/>
                  <a:pt x="146" y="53"/>
                </a:cubicBezTo>
                <a:cubicBezTo>
                  <a:pt x="146" y="55"/>
                  <a:pt x="145" y="58"/>
                  <a:pt x="144" y="61"/>
                </a:cubicBezTo>
                <a:cubicBezTo>
                  <a:pt x="144" y="61"/>
                  <a:pt x="144" y="61"/>
                  <a:pt x="144" y="61"/>
                </a:cubicBezTo>
                <a:cubicBezTo>
                  <a:pt x="144" y="61"/>
                  <a:pt x="144" y="61"/>
                  <a:pt x="144" y="61"/>
                </a:cubicBezTo>
                <a:cubicBezTo>
                  <a:pt x="146" y="63"/>
                  <a:pt x="149" y="66"/>
                  <a:pt x="150" y="67"/>
                </a:cubicBezTo>
                <a:cubicBezTo>
                  <a:pt x="150" y="68"/>
                  <a:pt x="150" y="69"/>
                  <a:pt x="150" y="70"/>
                </a:cubicBezTo>
                <a:cubicBezTo>
                  <a:pt x="150" y="72"/>
                  <a:pt x="150" y="74"/>
                  <a:pt x="150" y="75"/>
                </a:cubicBezTo>
                <a:cubicBezTo>
                  <a:pt x="148" y="86"/>
                  <a:pt x="142" y="90"/>
                  <a:pt x="135" y="90"/>
                </a:cubicBezTo>
                <a:cubicBezTo>
                  <a:pt x="132" y="90"/>
                  <a:pt x="129" y="89"/>
                  <a:pt x="127" y="87"/>
                </a:cubicBezTo>
                <a:cubicBezTo>
                  <a:pt x="125" y="85"/>
                  <a:pt x="123" y="83"/>
                  <a:pt x="123" y="80"/>
                </a:cubicBezTo>
                <a:cubicBezTo>
                  <a:pt x="123" y="77"/>
                  <a:pt x="124" y="75"/>
                  <a:pt x="126" y="72"/>
                </a:cubicBezTo>
                <a:cubicBezTo>
                  <a:pt x="126" y="72"/>
                  <a:pt x="126" y="72"/>
                  <a:pt x="126" y="72"/>
                </a:cubicBezTo>
                <a:cubicBezTo>
                  <a:pt x="126" y="72"/>
                  <a:pt x="126" y="72"/>
                  <a:pt x="126" y="72"/>
                </a:cubicBezTo>
                <a:cubicBezTo>
                  <a:pt x="126" y="72"/>
                  <a:pt x="126" y="72"/>
                  <a:pt x="126" y="72"/>
                </a:cubicBezTo>
                <a:cubicBezTo>
                  <a:pt x="126" y="72"/>
                  <a:pt x="126" y="72"/>
                  <a:pt x="126" y="72"/>
                </a:cubicBezTo>
                <a:cubicBezTo>
                  <a:pt x="126" y="72"/>
                  <a:pt x="126" y="72"/>
                  <a:pt x="126" y="72"/>
                </a:cubicBezTo>
                <a:cubicBezTo>
                  <a:pt x="126" y="72"/>
                  <a:pt x="126" y="72"/>
                  <a:pt x="126" y="72"/>
                </a:cubicBezTo>
                <a:cubicBezTo>
                  <a:pt x="126" y="72"/>
                  <a:pt x="126" y="72"/>
                  <a:pt x="126" y="72"/>
                </a:cubicBezTo>
                <a:cubicBezTo>
                  <a:pt x="126" y="72"/>
                  <a:pt x="126" y="72"/>
                  <a:pt x="126" y="72"/>
                </a:cubicBezTo>
                <a:cubicBezTo>
                  <a:pt x="126" y="72"/>
                  <a:pt x="126" y="72"/>
                  <a:pt x="126" y="72"/>
                </a:cubicBezTo>
                <a:cubicBezTo>
                  <a:pt x="126" y="72"/>
                  <a:pt x="126" y="72"/>
                  <a:pt x="126" y="72"/>
                </a:cubicBezTo>
                <a:cubicBezTo>
                  <a:pt x="126" y="72"/>
                  <a:pt x="126" y="72"/>
                  <a:pt x="126" y="72"/>
                </a:cubicBezTo>
                <a:cubicBezTo>
                  <a:pt x="126" y="72"/>
                  <a:pt x="126" y="72"/>
                  <a:pt x="126" y="72"/>
                </a:cubicBezTo>
                <a:cubicBezTo>
                  <a:pt x="126" y="72"/>
                  <a:pt x="126" y="72"/>
                  <a:pt x="126" y="72"/>
                </a:cubicBezTo>
                <a:cubicBezTo>
                  <a:pt x="126" y="72"/>
                  <a:pt x="126" y="72"/>
                  <a:pt x="126" y="72"/>
                </a:cubicBezTo>
                <a:cubicBezTo>
                  <a:pt x="127" y="72"/>
                  <a:pt x="128" y="72"/>
                  <a:pt x="129" y="72"/>
                </a:cubicBezTo>
                <a:cubicBezTo>
                  <a:pt x="129" y="72"/>
                  <a:pt x="129" y="72"/>
                  <a:pt x="129" y="72"/>
                </a:cubicBezTo>
                <a:cubicBezTo>
                  <a:pt x="129" y="72"/>
                  <a:pt x="129" y="72"/>
                  <a:pt x="129" y="72"/>
                </a:cubicBezTo>
                <a:cubicBezTo>
                  <a:pt x="129" y="72"/>
                  <a:pt x="129" y="72"/>
                  <a:pt x="129" y="72"/>
                </a:cubicBezTo>
                <a:cubicBezTo>
                  <a:pt x="130" y="72"/>
                  <a:pt x="131" y="74"/>
                  <a:pt x="132" y="74"/>
                </a:cubicBezTo>
                <a:cubicBezTo>
                  <a:pt x="132" y="74"/>
                  <a:pt x="132" y="74"/>
                  <a:pt x="132" y="74"/>
                </a:cubicBezTo>
                <a:cubicBezTo>
                  <a:pt x="132" y="74"/>
                  <a:pt x="132" y="74"/>
                  <a:pt x="132" y="74"/>
                </a:cubicBezTo>
                <a:cubicBezTo>
                  <a:pt x="132" y="76"/>
                  <a:pt x="131" y="78"/>
                  <a:pt x="131" y="79"/>
                </a:cubicBezTo>
                <a:cubicBezTo>
                  <a:pt x="131" y="80"/>
                  <a:pt x="131" y="80"/>
                  <a:pt x="132" y="81"/>
                </a:cubicBezTo>
                <a:cubicBezTo>
                  <a:pt x="132" y="81"/>
                  <a:pt x="132" y="81"/>
                  <a:pt x="132" y="81"/>
                </a:cubicBezTo>
                <a:cubicBezTo>
                  <a:pt x="132" y="81"/>
                  <a:pt x="132" y="81"/>
                  <a:pt x="132" y="81"/>
                </a:cubicBezTo>
                <a:cubicBezTo>
                  <a:pt x="133" y="78"/>
                  <a:pt x="134" y="76"/>
                  <a:pt x="134" y="74"/>
                </a:cubicBezTo>
                <a:cubicBezTo>
                  <a:pt x="134" y="72"/>
                  <a:pt x="133" y="71"/>
                  <a:pt x="132" y="70"/>
                </a:cubicBezTo>
                <a:cubicBezTo>
                  <a:pt x="131" y="69"/>
                  <a:pt x="129" y="69"/>
                  <a:pt x="127" y="69"/>
                </a:cubicBezTo>
                <a:cubicBezTo>
                  <a:pt x="123" y="69"/>
                  <a:pt x="117" y="71"/>
                  <a:pt x="115" y="75"/>
                </a:cubicBezTo>
                <a:cubicBezTo>
                  <a:pt x="114" y="77"/>
                  <a:pt x="113" y="80"/>
                  <a:pt x="113" y="83"/>
                </a:cubicBezTo>
                <a:cubicBezTo>
                  <a:pt x="113" y="85"/>
                  <a:pt x="113" y="86"/>
                  <a:pt x="114" y="88"/>
                </a:cubicBezTo>
                <a:cubicBezTo>
                  <a:pt x="115" y="93"/>
                  <a:pt x="120" y="96"/>
                  <a:pt x="124" y="98"/>
                </a:cubicBezTo>
                <a:cubicBezTo>
                  <a:pt x="128" y="99"/>
                  <a:pt x="131" y="100"/>
                  <a:pt x="135" y="100"/>
                </a:cubicBezTo>
                <a:cubicBezTo>
                  <a:pt x="142" y="100"/>
                  <a:pt x="149" y="97"/>
                  <a:pt x="154" y="93"/>
                </a:cubicBezTo>
                <a:cubicBezTo>
                  <a:pt x="155" y="92"/>
                  <a:pt x="163" y="86"/>
                  <a:pt x="167" y="84"/>
                </a:cubicBezTo>
                <a:cubicBezTo>
                  <a:pt x="167" y="84"/>
                  <a:pt x="167" y="84"/>
                  <a:pt x="167" y="84"/>
                </a:cubicBezTo>
                <a:cubicBezTo>
                  <a:pt x="167" y="84"/>
                  <a:pt x="167" y="84"/>
                  <a:pt x="167" y="84"/>
                </a:cubicBezTo>
                <a:cubicBezTo>
                  <a:pt x="159" y="92"/>
                  <a:pt x="148" y="103"/>
                  <a:pt x="132" y="103"/>
                </a:cubicBezTo>
                <a:cubicBezTo>
                  <a:pt x="129" y="103"/>
                  <a:pt x="127" y="102"/>
                  <a:pt x="124" y="102"/>
                </a:cubicBezTo>
                <a:cubicBezTo>
                  <a:pt x="116" y="100"/>
                  <a:pt x="107" y="96"/>
                  <a:pt x="101" y="92"/>
                </a:cubicBezTo>
                <a:cubicBezTo>
                  <a:pt x="99" y="90"/>
                  <a:pt x="91" y="84"/>
                  <a:pt x="90" y="81"/>
                </a:cubicBezTo>
                <a:cubicBezTo>
                  <a:pt x="89" y="79"/>
                  <a:pt x="89" y="78"/>
                  <a:pt x="89" y="75"/>
                </a:cubicBezTo>
                <a:cubicBezTo>
                  <a:pt x="89" y="75"/>
                  <a:pt x="89" y="75"/>
                  <a:pt x="89" y="75"/>
                </a:cubicBezTo>
                <a:cubicBezTo>
                  <a:pt x="89" y="75"/>
                  <a:pt x="89" y="75"/>
                  <a:pt x="89" y="75"/>
                </a:cubicBezTo>
                <a:cubicBezTo>
                  <a:pt x="91" y="78"/>
                  <a:pt x="93" y="80"/>
                  <a:pt x="96" y="80"/>
                </a:cubicBezTo>
                <a:cubicBezTo>
                  <a:pt x="103" y="80"/>
                  <a:pt x="110" y="70"/>
                  <a:pt x="110" y="62"/>
                </a:cubicBezTo>
                <a:cubicBezTo>
                  <a:pt x="110" y="61"/>
                  <a:pt x="110" y="61"/>
                  <a:pt x="110" y="60"/>
                </a:cubicBezTo>
                <a:cubicBezTo>
                  <a:pt x="110" y="58"/>
                  <a:pt x="110" y="56"/>
                  <a:pt x="109" y="54"/>
                </a:cubicBezTo>
                <a:cubicBezTo>
                  <a:pt x="105" y="46"/>
                  <a:pt x="100" y="46"/>
                  <a:pt x="94" y="46"/>
                </a:cubicBezTo>
                <a:cubicBezTo>
                  <a:pt x="94" y="46"/>
                  <a:pt x="94" y="46"/>
                  <a:pt x="94" y="46"/>
                </a:cubicBezTo>
                <a:cubicBezTo>
                  <a:pt x="94" y="46"/>
                  <a:pt x="94" y="46"/>
                  <a:pt x="94" y="46"/>
                </a:cubicBezTo>
                <a:cubicBezTo>
                  <a:pt x="93" y="44"/>
                  <a:pt x="88" y="40"/>
                  <a:pt x="82" y="40"/>
                </a:cubicBezTo>
                <a:cubicBezTo>
                  <a:pt x="80" y="40"/>
                  <a:pt x="78" y="41"/>
                  <a:pt x="76" y="42"/>
                </a:cubicBezTo>
                <a:cubicBezTo>
                  <a:pt x="76" y="42"/>
                  <a:pt x="76" y="42"/>
                  <a:pt x="76" y="42"/>
                </a:cubicBezTo>
                <a:cubicBezTo>
                  <a:pt x="76" y="42"/>
                  <a:pt x="76" y="42"/>
                  <a:pt x="76" y="42"/>
                </a:cubicBezTo>
                <a:cubicBezTo>
                  <a:pt x="71" y="38"/>
                  <a:pt x="64" y="36"/>
                  <a:pt x="60" y="36"/>
                </a:cubicBezTo>
                <a:cubicBezTo>
                  <a:pt x="60" y="36"/>
                  <a:pt x="60" y="36"/>
                  <a:pt x="60" y="36"/>
                </a:cubicBezTo>
                <a:cubicBezTo>
                  <a:pt x="49" y="36"/>
                  <a:pt x="43" y="40"/>
                  <a:pt x="41" y="50"/>
                </a:cubicBezTo>
                <a:cubicBezTo>
                  <a:pt x="40" y="51"/>
                  <a:pt x="40" y="52"/>
                  <a:pt x="40" y="53"/>
                </a:cubicBezTo>
                <a:cubicBezTo>
                  <a:pt x="40" y="60"/>
                  <a:pt x="44" y="64"/>
                  <a:pt x="45" y="69"/>
                </a:cubicBezTo>
                <a:cubicBezTo>
                  <a:pt x="45" y="69"/>
                  <a:pt x="45" y="69"/>
                  <a:pt x="45" y="69"/>
                </a:cubicBezTo>
                <a:cubicBezTo>
                  <a:pt x="45" y="69"/>
                  <a:pt x="45" y="69"/>
                  <a:pt x="45" y="69"/>
                </a:cubicBezTo>
                <a:cubicBezTo>
                  <a:pt x="42" y="62"/>
                  <a:pt x="39" y="56"/>
                  <a:pt x="33" y="56"/>
                </a:cubicBezTo>
                <a:cubicBezTo>
                  <a:pt x="33" y="56"/>
                  <a:pt x="33" y="56"/>
                  <a:pt x="33" y="56"/>
                </a:cubicBezTo>
                <a:cubicBezTo>
                  <a:pt x="28" y="56"/>
                  <a:pt x="26" y="59"/>
                  <a:pt x="26" y="63"/>
                </a:cubicBezTo>
                <a:cubicBezTo>
                  <a:pt x="26" y="63"/>
                  <a:pt x="26" y="63"/>
                  <a:pt x="26" y="63"/>
                </a:cubicBezTo>
                <a:cubicBezTo>
                  <a:pt x="26" y="64"/>
                  <a:pt x="26" y="66"/>
                  <a:pt x="28" y="67"/>
                </a:cubicBezTo>
                <a:cubicBezTo>
                  <a:pt x="28" y="67"/>
                  <a:pt x="28" y="67"/>
                  <a:pt x="28" y="67"/>
                </a:cubicBezTo>
                <a:cubicBezTo>
                  <a:pt x="28" y="67"/>
                  <a:pt x="28" y="67"/>
                  <a:pt x="28" y="67"/>
                </a:cubicBezTo>
                <a:cubicBezTo>
                  <a:pt x="28" y="67"/>
                  <a:pt x="30" y="68"/>
                  <a:pt x="31" y="69"/>
                </a:cubicBezTo>
                <a:cubicBezTo>
                  <a:pt x="31" y="68"/>
                  <a:pt x="31" y="68"/>
                  <a:pt x="31" y="68"/>
                </a:cubicBezTo>
                <a:cubicBezTo>
                  <a:pt x="29" y="67"/>
                  <a:pt x="28" y="65"/>
                  <a:pt x="28" y="64"/>
                </a:cubicBezTo>
                <a:cubicBezTo>
                  <a:pt x="28" y="61"/>
                  <a:pt x="30" y="59"/>
                  <a:pt x="34" y="59"/>
                </a:cubicBezTo>
                <a:cubicBezTo>
                  <a:pt x="34" y="59"/>
                  <a:pt x="35" y="59"/>
                  <a:pt x="35" y="59"/>
                </a:cubicBezTo>
                <a:cubicBezTo>
                  <a:pt x="39" y="60"/>
                  <a:pt x="40" y="63"/>
                  <a:pt x="40" y="67"/>
                </a:cubicBezTo>
                <a:cubicBezTo>
                  <a:pt x="40" y="70"/>
                  <a:pt x="39" y="74"/>
                  <a:pt x="36" y="76"/>
                </a:cubicBezTo>
                <a:cubicBezTo>
                  <a:pt x="33" y="78"/>
                  <a:pt x="25" y="79"/>
                  <a:pt x="20" y="79"/>
                </a:cubicBezTo>
                <a:cubicBezTo>
                  <a:pt x="19" y="79"/>
                  <a:pt x="18" y="79"/>
                  <a:pt x="18" y="79"/>
                </a:cubicBezTo>
                <a:cubicBezTo>
                  <a:pt x="10" y="78"/>
                  <a:pt x="3" y="73"/>
                  <a:pt x="1" y="66"/>
                </a:cubicBezTo>
                <a:cubicBezTo>
                  <a:pt x="1" y="64"/>
                  <a:pt x="0" y="61"/>
                  <a:pt x="0" y="58"/>
                </a:cubicBezTo>
                <a:cubicBezTo>
                  <a:pt x="0" y="57"/>
                  <a:pt x="0" y="56"/>
                  <a:pt x="1" y="55"/>
                </a:cubicBezTo>
                <a:cubicBezTo>
                  <a:pt x="1" y="55"/>
                  <a:pt x="1" y="55"/>
                  <a:pt x="1" y="55"/>
                </a:cubicBezTo>
                <a:cubicBezTo>
                  <a:pt x="1" y="54"/>
                  <a:pt x="2" y="52"/>
                  <a:pt x="3" y="50"/>
                </a:cubicBezTo>
                <a:cubicBezTo>
                  <a:pt x="3" y="50"/>
                  <a:pt x="3" y="50"/>
                  <a:pt x="3" y="50"/>
                </a:cubicBezTo>
                <a:cubicBezTo>
                  <a:pt x="3" y="50"/>
                  <a:pt x="3" y="50"/>
                  <a:pt x="3" y="50"/>
                </a:cubicBezTo>
                <a:cubicBezTo>
                  <a:pt x="3" y="50"/>
                  <a:pt x="4" y="48"/>
                  <a:pt x="4" y="46"/>
                </a:cubicBezTo>
                <a:cubicBezTo>
                  <a:pt x="4" y="46"/>
                  <a:pt x="4" y="46"/>
                  <a:pt x="4" y="46"/>
                </a:cubicBezTo>
                <a:cubicBezTo>
                  <a:pt x="4" y="45"/>
                  <a:pt x="4" y="45"/>
                  <a:pt x="4" y="44"/>
                </a:cubicBezTo>
                <a:cubicBezTo>
                  <a:pt x="4" y="38"/>
                  <a:pt x="6" y="32"/>
                  <a:pt x="13" y="31"/>
                </a:cubicBezTo>
                <a:cubicBezTo>
                  <a:pt x="14" y="31"/>
                  <a:pt x="14" y="31"/>
                  <a:pt x="14" y="31"/>
                </a:cubicBezTo>
                <a:cubicBezTo>
                  <a:pt x="17" y="31"/>
                  <a:pt x="18" y="34"/>
                  <a:pt x="20" y="36"/>
                </a:cubicBezTo>
                <a:cubicBezTo>
                  <a:pt x="22" y="38"/>
                  <a:pt x="26" y="41"/>
                  <a:pt x="33" y="41"/>
                </a:cubicBezTo>
                <a:cubicBezTo>
                  <a:pt x="34" y="41"/>
                  <a:pt x="35" y="41"/>
                  <a:pt x="36" y="41"/>
                </a:cubicBezTo>
                <a:cubicBezTo>
                  <a:pt x="39" y="40"/>
                  <a:pt x="41" y="38"/>
                  <a:pt x="42" y="36"/>
                </a:cubicBezTo>
                <a:cubicBezTo>
                  <a:pt x="43" y="35"/>
                  <a:pt x="44" y="33"/>
                  <a:pt x="44" y="32"/>
                </a:cubicBezTo>
                <a:cubicBezTo>
                  <a:pt x="44" y="28"/>
                  <a:pt x="41" y="24"/>
                  <a:pt x="37" y="23"/>
                </a:cubicBezTo>
                <a:cubicBezTo>
                  <a:pt x="37" y="22"/>
                  <a:pt x="36" y="22"/>
                  <a:pt x="35" y="22"/>
                </a:cubicBezTo>
                <a:cubicBezTo>
                  <a:pt x="33" y="22"/>
                  <a:pt x="31" y="23"/>
                  <a:pt x="30" y="24"/>
                </a:cubicBezTo>
                <a:cubicBezTo>
                  <a:pt x="30" y="24"/>
                  <a:pt x="30" y="24"/>
                  <a:pt x="30" y="24"/>
                </a:cubicBezTo>
                <a:cubicBezTo>
                  <a:pt x="30" y="24"/>
                  <a:pt x="30" y="24"/>
                  <a:pt x="30" y="24"/>
                </a:cubicBezTo>
                <a:cubicBezTo>
                  <a:pt x="30" y="24"/>
                  <a:pt x="30" y="25"/>
                  <a:pt x="30" y="27"/>
                </a:cubicBezTo>
                <a:cubicBezTo>
                  <a:pt x="30" y="28"/>
                  <a:pt x="30" y="29"/>
                  <a:pt x="30" y="30"/>
                </a:cubicBezTo>
                <a:cubicBezTo>
                  <a:pt x="31" y="30"/>
                  <a:pt x="31" y="30"/>
                  <a:pt x="31" y="30"/>
                </a:cubicBezTo>
                <a:cubicBezTo>
                  <a:pt x="31" y="30"/>
                  <a:pt x="31" y="30"/>
                  <a:pt x="31" y="30"/>
                </a:cubicBezTo>
                <a:cubicBezTo>
                  <a:pt x="31" y="27"/>
                  <a:pt x="33" y="25"/>
                  <a:pt x="35" y="25"/>
                </a:cubicBezTo>
                <a:cubicBezTo>
                  <a:pt x="38" y="25"/>
                  <a:pt x="40" y="27"/>
                  <a:pt x="40" y="31"/>
                </a:cubicBezTo>
                <a:cubicBezTo>
                  <a:pt x="40" y="36"/>
                  <a:pt x="37" y="39"/>
                  <a:pt x="32" y="39"/>
                </a:cubicBezTo>
                <a:cubicBezTo>
                  <a:pt x="29" y="39"/>
                  <a:pt x="25" y="37"/>
                  <a:pt x="23" y="35"/>
                </a:cubicBezTo>
                <a:cubicBezTo>
                  <a:pt x="20" y="33"/>
                  <a:pt x="18" y="29"/>
                  <a:pt x="18" y="25"/>
                </a:cubicBezTo>
                <a:cubicBezTo>
                  <a:pt x="18" y="22"/>
                  <a:pt x="20" y="17"/>
                  <a:pt x="25" y="12"/>
                </a:cubicBezTo>
                <a:cubicBezTo>
                  <a:pt x="29" y="8"/>
                  <a:pt x="36" y="6"/>
                  <a:pt x="43" y="6"/>
                </a:cubicBezTo>
                <a:cubicBezTo>
                  <a:pt x="46" y="6"/>
                  <a:pt x="50" y="6"/>
                  <a:pt x="54" y="7"/>
                </a:cubicBezTo>
                <a:cubicBezTo>
                  <a:pt x="55" y="7"/>
                  <a:pt x="55" y="7"/>
                  <a:pt x="55" y="7"/>
                </a:cubicBezTo>
                <a:cubicBezTo>
                  <a:pt x="55" y="7"/>
                  <a:pt x="55" y="7"/>
                  <a:pt x="55" y="7"/>
                </a:cubicBezTo>
                <a:cubicBezTo>
                  <a:pt x="57" y="4"/>
                  <a:pt x="59" y="1"/>
                  <a:pt x="65" y="0"/>
                </a:cubicBezTo>
                <a:cubicBezTo>
                  <a:pt x="65" y="0"/>
                  <a:pt x="65" y="0"/>
                  <a:pt x="65" y="0"/>
                </a:cubicBezTo>
                <a:cubicBezTo>
                  <a:pt x="65" y="0"/>
                  <a:pt x="65" y="0"/>
                  <a:pt x="65" y="0"/>
                </a:cubicBezTo>
                <a:cubicBezTo>
                  <a:pt x="59" y="0"/>
                  <a:pt x="57" y="4"/>
                  <a:pt x="54" y="7"/>
                </a:cubicBezTo>
                <a:cubicBezTo>
                  <a:pt x="54" y="7"/>
                  <a:pt x="54" y="7"/>
                  <a:pt x="54" y="7"/>
                </a:cubicBezTo>
                <a:cubicBezTo>
                  <a:pt x="55" y="7"/>
                  <a:pt x="55" y="7"/>
                  <a:pt x="55" y="7"/>
                </a:cubicBezTo>
                <a:cubicBezTo>
                  <a:pt x="50" y="6"/>
                  <a:pt x="46" y="5"/>
                  <a:pt x="43" y="5"/>
                </a:cubicBezTo>
                <a:cubicBezTo>
                  <a:pt x="36" y="5"/>
                  <a:pt x="29" y="8"/>
                  <a:pt x="24" y="12"/>
                </a:cubicBezTo>
                <a:cubicBezTo>
                  <a:pt x="19" y="17"/>
                  <a:pt x="18" y="22"/>
                  <a:pt x="18" y="25"/>
                </a:cubicBezTo>
                <a:cubicBezTo>
                  <a:pt x="18" y="34"/>
                  <a:pt x="26" y="39"/>
                  <a:pt x="32" y="39"/>
                </a:cubicBezTo>
                <a:cubicBezTo>
                  <a:pt x="35" y="39"/>
                  <a:pt x="37" y="38"/>
                  <a:pt x="38" y="37"/>
                </a:cubicBezTo>
                <a:cubicBezTo>
                  <a:pt x="40" y="36"/>
                  <a:pt x="41" y="34"/>
                  <a:pt x="41" y="31"/>
                </a:cubicBezTo>
                <a:cubicBezTo>
                  <a:pt x="41" y="29"/>
                  <a:pt x="40" y="27"/>
                  <a:pt x="39" y="26"/>
                </a:cubicBezTo>
                <a:cubicBezTo>
                  <a:pt x="38" y="25"/>
                  <a:pt x="37" y="24"/>
                  <a:pt x="35" y="24"/>
                </a:cubicBezTo>
                <a:cubicBezTo>
                  <a:pt x="33" y="24"/>
                  <a:pt x="30" y="26"/>
                  <a:pt x="30" y="30"/>
                </a:cubicBezTo>
                <a:cubicBezTo>
                  <a:pt x="30" y="30"/>
                  <a:pt x="30" y="30"/>
                  <a:pt x="30" y="30"/>
                </a:cubicBezTo>
                <a:cubicBezTo>
                  <a:pt x="31" y="30"/>
                  <a:pt x="31" y="30"/>
                  <a:pt x="31" y="30"/>
                </a:cubicBezTo>
                <a:cubicBezTo>
                  <a:pt x="31" y="30"/>
                  <a:pt x="31" y="30"/>
                  <a:pt x="31" y="30"/>
                </a:cubicBezTo>
                <a:cubicBezTo>
                  <a:pt x="30" y="29"/>
                  <a:pt x="30" y="28"/>
                  <a:pt x="30" y="27"/>
                </a:cubicBezTo>
                <a:cubicBezTo>
                  <a:pt x="30" y="25"/>
                  <a:pt x="30" y="24"/>
                  <a:pt x="30" y="24"/>
                </a:cubicBezTo>
                <a:cubicBezTo>
                  <a:pt x="30" y="24"/>
                  <a:pt x="30" y="24"/>
                  <a:pt x="30" y="24"/>
                </a:cubicBezTo>
                <a:cubicBezTo>
                  <a:pt x="30" y="24"/>
                  <a:pt x="30" y="24"/>
                  <a:pt x="30" y="24"/>
                </a:cubicBezTo>
                <a:cubicBezTo>
                  <a:pt x="31" y="23"/>
                  <a:pt x="33" y="22"/>
                  <a:pt x="35" y="22"/>
                </a:cubicBezTo>
                <a:cubicBezTo>
                  <a:pt x="35" y="22"/>
                  <a:pt x="36" y="22"/>
                  <a:pt x="37" y="23"/>
                </a:cubicBezTo>
                <a:cubicBezTo>
                  <a:pt x="41" y="24"/>
                  <a:pt x="43" y="28"/>
                  <a:pt x="43" y="32"/>
                </a:cubicBezTo>
                <a:cubicBezTo>
                  <a:pt x="43" y="33"/>
                  <a:pt x="43" y="35"/>
                  <a:pt x="42" y="36"/>
                </a:cubicBezTo>
                <a:cubicBezTo>
                  <a:pt x="41" y="38"/>
                  <a:pt x="38" y="40"/>
                  <a:pt x="36" y="40"/>
                </a:cubicBezTo>
                <a:cubicBezTo>
                  <a:pt x="35" y="40"/>
                  <a:pt x="34" y="41"/>
                  <a:pt x="33" y="41"/>
                </a:cubicBezTo>
                <a:cubicBezTo>
                  <a:pt x="26" y="41"/>
                  <a:pt x="23" y="38"/>
                  <a:pt x="20" y="36"/>
                </a:cubicBezTo>
                <a:cubicBezTo>
                  <a:pt x="18" y="34"/>
                  <a:pt x="17" y="31"/>
                  <a:pt x="14" y="31"/>
                </a:cubicBezTo>
                <a:cubicBezTo>
                  <a:pt x="13" y="31"/>
                  <a:pt x="13" y="31"/>
                  <a:pt x="13" y="31"/>
                </a:cubicBezTo>
                <a:cubicBezTo>
                  <a:pt x="6" y="32"/>
                  <a:pt x="3" y="38"/>
                  <a:pt x="3" y="44"/>
                </a:cubicBezTo>
                <a:cubicBezTo>
                  <a:pt x="3" y="45"/>
                  <a:pt x="4" y="45"/>
                  <a:pt x="4" y="46"/>
                </a:cubicBezTo>
                <a:cubicBezTo>
                  <a:pt x="4" y="46"/>
                  <a:pt x="4" y="46"/>
                  <a:pt x="4" y="46"/>
                </a:cubicBezTo>
                <a:cubicBezTo>
                  <a:pt x="4" y="48"/>
                  <a:pt x="3" y="50"/>
                  <a:pt x="3" y="50"/>
                </a:cubicBezTo>
                <a:cubicBezTo>
                  <a:pt x="3" y="50"/>
                  <a:pt x="3" y="50"/>
                  <a:pt x="3" y="50"/>
                </a:cubicBezTo>
                <a:cubicBezTo>
                  <a:pt x="3" y="50"/>
                  <a:pt x="3" y="50"/>
                  <a:pt x="3" y="50"/>
                </a:cubicBezTo>
                <a:cubicBezTo>
                  <a:pt x="2" y="52"/>
                  <a:pt x="1" y="54"/>
                  <a:pt x="1" y="55"/>
                </a:cubicBezTo>
                <a:cubicBezTo>
                  <a:pt x="1" y="55"/>
                  <a:pt x="1" y="55"/>
                  <a:pt x="1" y="55"/>
                </a:cubicBezTo>
                <a:cubicBezTo>
                  <a:pt x="1" y="55"/>
                  <a:pt x="1" y="55"/>
                  <a:pt x="1" y="55"/>
                </a:cubicBezTo>
                <a:cubicBezTo>
                  <a:pt x="0" y="56"/>
                  <a:pt x="0" y="57"/>
                  <a:pt x="0" y="58"/>
                </a:cubicBezTo>
                <a:cubicBezTo>
                  <a:pt x="0" y="61"/>
                  <a:pt x="1" y="64"/>
                  <a:pt x="1" y="66"/>
                </a:cubicBezTo>
                <a:cubicBezTo>
                  <a:pt x="3" y="73"/>
                  <a:pt x="9" y="79"/>
                  <a:pt x="18" y="79"/>
                </a:cubicBezTo>
                <a:cubicBezTo>
                  <a:pt x="18" y="79"/>
                  <a:pt x="19" y="79"/>
                  <a:pt x="20" y="79"/>
                </a:cubicBezTo>
                <a:cubicBezTo>
                  <a:pt x="25" y="79"/>
                  <a:pt x="33" y="78"/>
                  <a:pt x="36" y="76"/>
                </a:cubicBezTo>
                <a:cubicBezTo>
                  <a:pt x="39" y="74"/>
                  <a:pt x="40" y="70"/>
                  <a:pt x="40" y="67"/>
                </a:cubicBezTo>
                <a:cubicBezTo>
                  <a:pt x="40" y="63"/>
                  <a:pt x="39" y="60"/>
                  <a:pt x="36" y="59"/>
                </a:cubicBezTo>
                <a:cubicBezTo>
                  <a:pt x="35" y="59"/>
                  <a:pt x="34" y="59"/>
                  <a:pt x="34" y="59"/>
                </a:cubicBezTo>
                <a:cubicBezTo>
                  <a:pt x="32" y="59"/>
                  <a:pt x="31" y="59"/>
                  <a:pt x="30" y="60"/>
                </a:cubicBezTo>
                <a:cubicBezTo>
                  <a:pt x="29" y="61"/>
                  <a:pt x="28" y="62"/>
                  <a:pt x="28" y="64"/>
                </a:cubicBezTo>
                <a:cubicBezTo>
                  <a:pt x="28" y="65"/>
                  <a:pt x="29" y="67"/>
                  <a:pt x="31" y="69"/>
                </a:cubicBezTo>
                <a:cubicBezTo>
                  <a:pt x="31" y="68"/>
                  <a:pt x="31" y="68"/>
                  <a:pt x="31" y="68"/>
                </a:cubicBezTo>
                <a:cubicBezTo>
                  <a:pt x="31" y="68"/>
                  <a:pt x="31" y="68"/>
                  <a:pt x="31" y="68"/>
                </a:cubicBezTo>
                <a:cubicBezTo>
                  <a:pt x="30" y="68"/>
                  <a:pt x="28" y="67"/>
                  <a:pt x="28" y="67"/>
                </a:cubicBezTo>
                <a:cubicBezTo>
                  <a:pt x="28" y="67"/>
                  <a:pt x="28" y="67"/>
                  <a:pt x="28" y="67"/>
                </a:cubicBezTo>
                <a:cubicBezTo>
                  <a:pt x="28" y="67"/>
                  <a:pt x="28" y="67"/>
                  <a:pt x="28" y="67"/>
                </a:cubicBezTo>
                <a:cubicBezTo>
                  <a:pt x="26" y="66"/>
                  <a:pt x="26" y="64"/>
                  <a:pt x="26" y="63"/>
                </a:cubicBezTo>
                <a:cubicBezTo>
                  <a:pt x="26" y="63"/>
                  <a:pt x="26" y="63"/>
                  <a:pt x="26" y="63"/>
                </a:cubicBezTo>
                <a:cubicBezTo>
                  <a:pt x="26" y="59"/>
                  <a:pt x="28" y="56"/>
                  <a:pt x="33" y="56"/>
                </a:cubicBezTo>
                <a:cubicBezTo>
                  <a:pt x="33" y="56"/>
                  <a:pt x="33" y="56"/>
                  <a:pt x="33" y="56"/>
                </a:cubicBezTo>
                <a:cubicBezTo>
                  <a:pt x="39" y="56"/>
                  <a:pt x="42" y="62"/>
                  <a:pt x="45" y="69"/>
                </a:cubicBezTo>
                <a:cubicBezTo>
                  <a:pt x="45" y="69"/>
                  <a:pt x="45" y="69"/>
                  <a:pt x="45" y="69"/>
                </a:cubicBezTo>
                <a:cubicBezTo>
                  <a:pt x="44" y="64"/>
                  <a:pt x="41" y="60"/>
                  <a:pt x="41" y="53"/>
                </a:cubicBezTo>
                <a:cubicBezTo>
                  <a:pt x="41" y="52"/>
                  <a:pt x="41" y="51"/>
                  <a:pt x="41" y="50"/>
                </a:cubicBezTo>
                <a:cubicBezTo>
                  <a:pt x="43" y="40"/>
                  <a:pt x="49" y="36"/>
                  <a:pt x="60" y="36"/>
                </a:cubicBezTo>
                <a:cubicBezTo>
                  <a:pt x="60" y="36"/>
                  <a:pt x="60" y="36"/>
                  <a:pt x="60" y="36"/>
                </a:cubicBezTo>
                <a:cubicBezTo>
                  <a:pt x="64" y="36"/>
                  <a:pt x="71" y="38"/>
                  <a:pt x="76" y="42"/>
                </a:cubicBezTo>
                <a:cubicBezTo>
                  <a:pt x="76" y="42"/>
                  <a:pt x="76" y="42"/>
                  <a:pt x="76" y="42"/>
                </a:cubicBezTo>
                <a:cubicBezTo>
                  <a:pt x="76" y="42"/>
                  <a:pt x="76" y="42"/>
                  <a:pt x="76" y="42"/>
                </a:cubicBezTo>
                <a:cubicBezTo>
                  <a:pt x="78" y="41"/>
                  <a:pt x="80" y="40"/>
                  <a:pt x="82" y="40"/>
                </a:cubicBezTo>
                <a:cubicBezTo>
                  <a:pt x="88" y="40"/>
                  <a:pt x="93" y="44"/>
                  <a:pt x="94" y="46"/>
                </a:cubicBezTo>
                <a:cubicBezTo>
                  <a:pt x="94" y="46"/>
                  <a:pt x="94" y="46"/>
                  <a:pt x="94" y="46"/>
                </a:cubicBezTo>
                <a:cubicBezTo>
                  <a:pt x="94" y="46"/>
                  <a:pt x="94" y="46"/>
                  <a:pt x="94" y="46"/>
                </a:cubicBezTo>
                <a:cubicBezTo>
                  <a:pt x="100" y="46"/>
                  <a:pt x="105" y="46"/>
                  <a:pt x="109" y="54"/>
                </a:cubicBezTo>
                <a:cubicBezTo>
                  <a:pt x="109" y="56"/>
                  <a:pt x="110" y="58"/>
                  <a:pt x="110" y="60"/>
                </a:cubicBezTo>
                <a:cubicBezTo>
                  <a:pt x="110" y="61"/>
                  <a:pt x="110" y="61"/>
                  <a:pt x="110" y="62"/>
                </a:cubicBezTo>
                <a:cubicBezTo>
                  <a:pt x="110" y="66"/>
                  <a:pt x="108" y="70"/>
                  <a:pt x="106" y="74"/>
                </a:cubicBezTo>
                <a:cubicBezTo>
                  <a:pt x="103" y="77"/>
                  <a:pt x="99" y="80"/>
                  <a:pt x="96" y="80"/>
                </a:cubicBezTo>
                <a:cubicBezTo>
                  <a:pt x="94" y="80"/>
                  <a:pt x="91" y="78"/>
                  <a:pt x="89" y="75"/>
                </a:cubicBezTo>
                <a:cubicBezTo>
                  <a:pt x="89" y="75"/>
                  <a:pt x="89" y="75"/>
                  <a:pt x="89" y="75"/>
                </a:cubicBezTo>
                <a:cubicBezTo>
                  <a:pt x="89" y="78"/>
                  <a:pt x="89" y="79"/>
                  <a:pt x="90" y="81"/>
                </a:cubicBezTo>
                <a:cubicBezTo>
                  <a:pt x="91" y="84"/>
                  <a:pt x="99" y="90"/>
                  <a:pt x="101" y="92"/>
                </a:cubicBezTo>
                <a:cubicBezTo>
                  <a:pt x="107" y="96"/>
                  <a:pt x="116" y="100"/>
                  <a:pt x="124" y="102"/>
                </a:cubicBezTo>
                <a:cubicBezTo>
                  <a:pt x="127" y="103"/>
                  <a:pt x="129" y="103"/>
                  <a:pt x="132" y="103"/>
                </a:cubicBezTo>
                <a:cubicBezTo>
                  <a:pt x="148" y="103"/>
                  <a:pt x="159" y="92"/>
                  <a:pt x="167" y="84"/>
                </a:cubicBezTo>
                <a:cubicBezTo>
                  <a:pt x="167" y="84"/>
                  <a:pt x="167" y="84"/>
                  <a:pt x="167" y="84"/>
                </a:cubicBezTo>
                <a:cubicBezTo>
                  <a:pt x="163" y="86"/>
                  <a:pt x="155" y="92"/>
                  <a:pt x="154" y="93"/>
                </a:cubicBezTo>
                <a:cubicBezTo>
                  <a:pt x="149" y="97"/>
                  <a:pt x="142" y="100"/>
                  <a:pt x="135" y="100"/>
                </a:cubicBezTo>
                <a:cubicBezTo>
                  <a:pt x="131" y="100"/>
                  <a:pt x="128" y="99"/>
                  <a:pt x="124" y="98"/>
                </a:cubicBezTo>
                <a:cubicBezTo>
                  <a:pt x="120" y="96"/>
                  <a:pt x="115" y="92"/>
                  <a:pt x="114" y="88"/>
                </a:cubicBezTo>
                <a:cubicBezTo>
                  <a:pt x="114" y="86"/>
                  <a:pt x="113" y="85"/>
                  <a:pt x="113" y="83"/>
                </a:cubicBezTo>
                <a:cubicBezTo>
                  <a:pt x="113" y="80"/>
                  <a:pt x="114" y="77"/>
                  <a:pt x="115" y="76"/>
                </a:cubicBezTo>
                <a:cubicBezTo>
                  <a:pt x="117" y="71"/>
                  <a:pt x="123" y="69"/>
                  <a:pt x="127" y="69"/>
                </a:cubicBezTo>
                <a:cubicBezTo>
                  <a:pt x="131" y="69"/>
                  <a:pt x="134" y="71"/>
                  <a:pt x="134" y="74"/>
                </a:cubicBezTo>
                <a:cubicBezTo>
                  <a:pt x="134" y="76"/>
                  <a:pt x="133" y="78"/>
                  <a:pt x="132" y="81"/>
                </a:cubicBezTo>
                <a:cubicBezTo>
                  <a:pt x="132" y="81"/>
                  <a:pt x="132" y="81"/>
                  <a:pt x="132" y="81"/>
                </a:cubicBezTo>
                <a:cubicBezTo>
                  <a:pt x="132" y="81"/>
                  <a:pt x="132" y="81"/>
                  <a:pt x="132" y="81"/>
                </a:cubicBezTo>
                <a:cubicBezTo>
                  <a:pt x="131" y="80"/>
                  <a:pt x="131" y="80"/>
                  <a:pt x="131" y="79"/>
                </a:cubicBezTo>
                <a:cubicBezTo>
                  <a:pt x="131" y="78"/>
                  <a:pt x="132" y="76"/>
                  <a:pt x="132" y="74"/>
                </a:cubicBezTo>
                <a:cubicBezTo>
                  <a:pt x="132" y="74"/>
                  <a:pt x="132" y="74"/>
                  <a:pt x="132" y="74"/>
                </a:cubicBezTo>
                <a:cubicBezTo>
                  <a:pt x="132" y="74"/>
                  <a:pt x="132" y="74"/>
                  <a:pt x="132" y="74"/>
                </a:cubicBezTo>
                <a:cubicBezTo>
                  <a:pt x="131" y="73"/>
                  <a:pt x="131" y="72"/>
                  <a:pt x="129" y="72"/>
                </a:cubicBezTo>
                <a:cubicBezTo>
                  <a:pt x="129" y="72"/>
                  <a:pt x="129" y="72"/>
                  <a:pt x="129" y="72"/>
                </a:cubicBezTo>
                <a:cubicBezTo>
                  <a:pt x="129" y="72"/>
                  <a:pt x="129" y="72"/>
                  <a:pt x="129" y="72"/>
                </a:cubicBezTo>
                <a:cubicBezTo>
                  <a:pt x="129" y="72"/>
                  <a:pt x="129" y="72"/>
                  <a:pt x="129" y="72"/>
                </a:cubicBezTo>
                <a:cubicBezTo>
                  <a:pt x="129" y="72"/>
                  <a:pt x="128" y="72"/>
                  <a:pt x="127" y="72"/>
                </a:cubicBezTo>
                <a:cubicBezTo>
                  <a:pt x="126" y="72"/>
                  <a:pt x="126" y="72"/>
                  <a:pt x="126" y="72"/>
                </a:cubicBezTo>
                <a:cubicBezTo>
                  <a:pt x="126" y="72"/>
                  <a:pt x="126" y="72"/>
                  <a:pt x="126" y="72"/>
                </a:cubicBezTo>
                <a:cubicBezTo>
                  <a:pt x="126" y="72"/>
                  <a:pt x="126" y="72"/>
                  <a:pt x="126" y="72"/>
                </a:cubicBezTo>
                <a:cubicBezTo>
                  <a:pt x="126" y="72"/>
                  <a:pt x="126" y="72"/>
                  <a:pt x="126" y="72"/>
                </a:cubicBezTo>
                <a:cubicBezTo>
                  <a:pt x="126" y="72"/>
                  <a:pt x="126" y="72"/>
                  <a:pt x="126" y="72"/>
                </a:cubicBezTo>
                <a:cubicBezTo>
                  <a:pt x="126" y="72"/>
                  <a:pt x="126" y="72"/>
                  <a:pt x="126" y="72"/>
                </a:cubicBezTo>
                <a:cubicBezTo>
                  <a:pt x="126" y="72"/>
                  <a:pt x="126" y="72"/>
                  <a:pt x="126" y="72"/>
                </a:cubicBezTo>
                <a:cubicBezTo>
                  <a:pt x="124" y="75"/>
                  <a:pt x="123" y="77"/>
                  <a:pt x="123" y="80"/>
                </a:cubicBezTo>
                <a:cubicBezTo>
                  <a:pt x="123" y="83"/>
                  <a:pt x="125" y="85"/>
                  <a:pt x="127" y="87"/>
                </a:cubicBezTo>
                <a:cubicBezTo>
                  <a:pt x="129" y="89"/>
                  <a:pt x="132" y="90"/>
                  <a:pt x="135" y="90"/>
                </a:cubicBezTo>
                <a:cubicBezTo>
                  <a:pt x="142" y="90"/>
                  <a:pt x="149" y="86"/>
                  <a:pt x="150" y="75"/>
                </a:cubicBezTo>
                <a:cubicBezTo>
                  <a:pt x="150" y="75"/>
                  <a:pt x="151" y="72"/>
                  <a:pt x="151" y="70"/>
                </a:cubicBezTo>
                <a:cubicBezTo>
                  <a:pt x="151" y="69"/>
                  <a:pt x="150" y="68"/>
                  <a:pt x="150" y="67"/>
                </a:cubicBezTo>
                <a:cubicBezTo>
                  <a:pt x="149" y="66"/>
                  <a:pt x="146" y="63"/>
                  <a:pt x="145" y="61"/>
                </a:cubicBezTo>
                <a:cubicBezTo>
                  <a:pt x="145" y="61"/>
                  <a:pt x="145" y="61"/>
                  <a:pt x="145" y="61"/>
                </a:cubicBezTo>
                <a:cubicBezTo>
                  <a:pt x="145" y="61"/>
                  <a:pt x="145" y="61"/>
                  <a:pt x="145" y="61"/>
                </a:cubicBezTo>
                <a:cubicBezTo>
                  <a:pt x="145" y="58"/>
                  <a:pt x="146" y="55"/>
                  <a:pt x="146" y="53"/>
                </a:cubicBezTo>
                <a:cubicBezTo>
                  <a:pt x="146" y="49"/>
                  <a:pt x="145" y="45"/>
                  <a:pt x="143" y="42"/>
                </a:cubicBezTo>
                <a:cubicBezTo>
                  <a:pt x="140" y="38"/>
                  <a:pt x="136" y="41"/>
                  <a:pt x="132" y="38"/>
                </a:cubicBezTo>
                <a:cubicBezTo>
                  <a:pt x="129" y="36"/>
                  <a:pt x="128" y="29"/>
                  <a:pt x="122" y="28"/>
                </a:cubicBezTo>
                <a:cubicBezTo>
                  <a:pt x="120" y="27"/>
                  <a:pt x="119" y="27"/>
                  <a:pt x="118" y="27"/>
                </a:cubicBezTo>
                <a:cubicBezTo>
                  <a:pt x="105" y="27"/>
                  <a:pt x="101" y="40"/>
                  <a:pt x="90" y="40"/>
                </a:cubicBezTo>
                <a:cubicBezTo>
                  <a:pt x="88" y="40"/>
                  <a:pt x="85" y="39"/>
                  <a:pt x="81" y="37"/>
                </a:cubicBezTo>
                <a:cubicBezTo>
                  <a:pt x="78" y="36"/>
                  <a:pt x="77" y="33"/>
                  <a:pt x="77" y="30"/>
                </a:cubicBezTo>
                <a:cubicBezTo>
                  <a:pt x="77" y="28"/>
                  <a:pt x="78" y="26"/>
                  <a:pt x="79" y="24"/>
                </a:cubicBezTo>
                <a:cubicBezTo>
                  <a:pt x="81" y="23"/>
                  <a:pt x="83" y="22"/>
                  <a:pt x="85" y="22"/>
                </a:cubicBezTo>
                <a:cubicBezTo>
                  <a:pt x="86" y="22"/>
                  <a:pt x="86" y="22"/>
                  <a:pt x="86" y="22"/>
                </a:cubicBezTo>
                <a:cubicBezTo>
                  <a:pt x="88" y="22"/>
                  <a:pt x="90" y="23"/>
                  <a:pt x="90" y="26"/>
                </a:cubicBezTo>
                <a:cubicBezTo>
                  <a:pt x="90" y="27"/>
                  <a:pt x="90" y="27"/>
                  <a:pt x="90" y="27"/>
                </a:cubicBezTo>
                <a:cubicBezTo>
                  <a:pt x="90" y="28"/>
                  <a:pt x="89" y="29"/>
                  <a:pt x="89" y="29"/>
                </a:cubicBezTo>
                <a:cubicBezTo>
                  <a:pt x="88" y="30"/>
                  <a:pt x="88" y="30"/>
                  <a:pt x="88" y="30"/>
                </a:cubicBezTo>
                <a:cubicBezTo>
                  <a:pt x="88" y="30"/>
                  <a:pt x="88" y="30"/>
                  <a:pt x="88" y="30"/>
                </a:cubicBezTo>
                <a:cubicBezTo>
                  <a:pt x="88" y="30"/>
                  <a:pt x="88" y="30"/>
                  <a:pt x="88" y="30"/>
                </a:cubicBezTo>
                <a:cubicBezTo>
                  <a:pt x="88" y="30"/>
                  <a:pt x="88" y="30"/>
                  <a:pt x="88" y="30"/>
                </a:cubicBezTo>
                <a:cubicBezTo>
                  <a:pt x="88" y="30"/>
                  <a:pt x="88" y="30"/>
                  <a:pt x="88" y="30"/>
                </a:cubicBezTo>
                <a:cubicBezTo>
                  <a:pt x="88" y="30"/>
                  <a:pt x="88" y="30"/>
                  <a:pt x="88" y="30"/>
                </a:cubicBezTo>
                <a:cubicBezTo>
                  <a:pt x="88" y="30"/>
                  <a:pt x="88" y="30"/>
                  <a:pt x="88" y="30"/>
                </a:cubicBezTo>
                <a:cubicBezTo>
                  <a:pt x="88" y="30"/>
                  <a:pt x="88" y="30"/>
                  <a:pt x="88" y="30"/>
                </a:cubicBezTo>
                <a:cubicBezTo>
                  <a:pt x="88" y="30"/>
                  <a:pt x="88" y="30"/>
                  <a:pt x="88" y="30"/>
                </a:cubicBezTo>
                <a:cubicBezTo>
                  <a:pt x="88" y="30"/>
                  <a:pt x="88" y="30"/>
                  <a:pt x="88" y="30"/>
                </a:cubicBezTo>
                <a:cubicBezTo>
                  <a:pt x="88" y="29"/>
                  <a:pt x="88" y="29"/>
                  <a:pt x="88" y="29"/>
                </a:cubicBezTo>
                <a:cubicBezTo>
                  <a:pt x="88" y="29"/>
                  <a:pt x="89" y="28"/>
                  <a:pt x="89" y="27"/>
                </a:cubicBezTo>
                <a:cubicBezTo>
                  <a:pt x="89" y="26"/>
                  <a:pt x="88" y="25"/>
                  <a:pt x="88" y="25"/>
                </a:cubicBezTo>
                <a:cubicBezTo>
                  <a:pt x="87" y="24"/>
                  <a:pt x="86" y="24"/>
                  <a:pt x="86" y="24"/>
                </a:cubicBezTo>
                <a:cubicBezTo>
                  <a:pt x="83" y="24"/>
                  <a:pt x="80" y="26"/>
                  <a:pt x="80" y="30"/>
                </a:cubicBezTo>
                <a:cubicBezTo>
                  <a:pt x="80" y="31"/>
                  <a:pt x="80" y="31"/>
                  <a:pt x="80" y="31"/>
                </a:cubicBezTo>
                <a:cubicBezTo>
                  <a:pt x="80" y="35"/>
                  <a:pt x="84" y="38"/>
                  <a:pt x="89" y="38"/>
                </a:cubicBezTo>
                <a:cubicBezTo>
                  <a:pt x="90" y="38"/>
                  <a:pt x="92" y="38"/>
                  <a:pt x="93" y="37"/>
                </a:cubicBezTo>
                <a:cubicBezTo>
                  <a:pt x="100" y="33"/>
                  <a:pt x="106" y="27"/>
                  <a:pt x="106" y="21"/>
                </a:cubicBezTo>
                <a:cubicBezTo>
                  <a:pt x="106" y="17"/>
                  <a:pt x="105" y="14"/>
                  <a:pt x="102" y="10"/>
                </a:cubicBezTo>
                <a:cubicBezTo>
                  <a:pt x="99" y="7"/>
                  <a:pt x="93" y="6"/>
                  <a:pt x="88" y="6"/>
                </a:cubicBezTo>
                <a:cubicBezTo>
                  <a:pt x="86" y="6"/>
                  <a:pt x="84" y="6"/>
                  <a:pt x="83" y="7"/>
                </a:cubicBezTo>
                <a:cubicBezTo>
                  <a:pt x="83" y="7"/>
                  <a:pt x="83" y="7"/>
                  <a:pt x="83" y="7"/>
                </a:cubicBezTo>
                <a:cubicBezTo>
                  <a:pt x="83" y="7"/>
                  <a:pt x="83" y="7"/>
                  <a:pt x="83" y="7"/>
                </a:cubicBezTo>
                <a:cubicBezTo>
                  <a:pt x="79" y="2"/>
                  <a:pt x="75" y="0"/>
                  <a:pt x="68" y="0"/>
                </a:cubicBezTo>
                <a:cubicBezTo>
                  <a:pt x="67" y="0"/>
                  <a:pt x="66" y="0"/>
                  <a:pt x="65" y="0"/>
                </a:cubicBezTo>
                <a:close/>
              </a:path>
            </a:pathLst>
          </a:custGeom>
          <a:solidFill>
            <a:srgbClr val="BBE4F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24" name="PA_任意多边形 256"/>
          <p:cNvSpPr>
            <a:spLocks noEditPoints="1"/>
          </p:cNvSpPr>
          <p:nvPr>
            <p:custDataLst>
              <p:tags r:id="rId35"/>
            </p:custDataLst>
          </p:nvPr>
        </p:nvSpPr>
        <p:spPr bwMode="auto">
          <a:xfrm>
            <a:off x="9120188" y="3589251"/>
            <a:ext cx="585788" cy="336550"/>
          </a:xfrm>
          <a:custGeom>
            <a:avLst/>
            <a:gdLst>
              <a:gd name="T0" fmla="*/ 78 w 246"/>
              <a:gd name="T1" fmla="*/ 53 h 141"/>
              <a:gd name="T2" fmla="*/ 93 w 246"/>
              <a:gd name="T3" fmla="*/ 94 h 141"/>
              <a:gd name="T4" fmla="*/ 80 w 246"/>
              <a:gd name="T5" fmla="*/ 83 h 141"/>
              <a:gd name="T6" fmla="*/ 80 w 246"/>
              <a:gd name="T7" fmla="*/ 85 h 141"/>
              <a:gd name="T8" fmla="*/ 86 w 246"/>
              <a:gd name="T9" fmla="*/ 95 h 141"/>
              <a:gd name="T10" fmla="*/ 88 w 246"/>
              <a:gd name="T11" fmla="*/ 73 h 141"/>
              <a:gd name="T12" fmla="*/ 64 w 246"/>
              <a:gd name="T13" fmla="*/ 40 h 141"/>
              <a:gd name="T14" fmla="*/ 42 w 246"/>
              <a:gd name="T15" fmla="*/ 61 h 141"/>
              <a:gd name="T16" fmla="*/ 53 w 246"/>
              <a:gd name="T17" fmla="*/ 58 h 141"/>
              <a:gd name="T18" fmla="*/ 51 w 246"/>
              <a:gd name="T19" fmla="*/ 88 h 141"/>
              <a:gd name="T20" fmla="*/ 48 w 246"/>
              <a:gd name="T21" fmla="*/ 85 h 141"/>
              <a:gd name="T22" fmla="*/ 44 w 246"/>
              <a:gd name="T23" fmla="*/ 67 h 141"/>
              <a:gd name="T24" fmla="*/ 43 w 246"/>
              <a:gd name="T25" fmla="*/ 63 h 141"/>
              <a:gd name="T26" fmla="*/ 75 w 246"/>
              <a:gd name="T27" fmla="*/ 44 h 141"/>
              <a:gd name="T28" fmla="*/ 95 w 246"/>
              <a:gd name="T29" fmla="*/ 60 h 141"/>
              <a:gd name="T30" fmla="*/ 102 w 246"/>
              <a:gd name="T31" fmla="*/ 53 h 141"/>
              <a:gd name="T32" fmla="*/ 95 w 246"/>
              <a:gd name="T33" fmla="*/ 46 h 141"/>
              <a:gd name="T34" fmla="*/ 110 w 246"/>
              <a:gd name="T35" fmla="*/ 32 h 141"/>
              <a:gd name="T36" fmla="*/ 83 w 246"/>
              <a:gd name="T37" fmla="*/ 16 h 141"/>
              <a:gd name="T38" fmla="*/ 67 w 246"/>
              <a:gd name="T39" fmla="*/ 4 h 141"/>
              <a:gd name="T40" fmla="*/ 48 w 246"/>
              <a:gd name="T41" fmla="*/ 4 h 141"/>
              <a:gd name="T42" fmla="*/ 55 w 246"/>
              <a:gd name="T43" fmla="*/ 10 h 141"/>
              <a:gd name="T44" fmla="*/ 44 w 246"/>
              <a:gd name="T45" fmla="*/ 14 h 141"/>
              <a:gd name="T46" fmla="*/ 29 w 246"/>
              <a:gd name="T47" fmla="*/ 2 h 141"/>
              <a:gd name="T48" fmla="*/ 7 w 246"/>
              <a:gd name="T49" fmla="*/ 20 h 141"/>
              <a:gd name="T50" fmla="*/ 5 w 246"/>
              <a:gd name="T51" fmla="*/ 49 h 141"/>
              <a:gd name="T52" fmla="*/ 17 w 246"/>
              <a:gd name="T53" fmla="*/ 44 h 141"/>
              <a:gd name="T54" fmla="*/ 27 w 246"/>
              <a:gd name="T55" fmla="*/ 68 h 141"/>
              <a:gd name="T56" fmla="*/ 95 w 246"/>
              <a:gd name="T57" fmla="*/ 140 h 141"/>
              <a:gd name="T58" fmla="*/ 167 w 246"/>
              <a:gd name="T59" fmla="*/ 130 h 141"/>
              <a:gd name="T60" fmla="*/ 246 w 246"/>
              <a:gd name="T61" fmla="*/ 135 h 141"/>
              <a:gd name="T62" fmla="*/ 163 w 246"/>
              <a:gd name="T63" fmla="*/ 121 h 141"/>
              <a:gd name="T64" fmla="*/ 65 w 246"/>
              <a:gd name="T65" fmla="*/ 92 h 141"/>
              <a:gd name="T66" fmla="*/ 122 w 246"/>
              <a:gd name="T67" fmla="*/ 129 h 141"/>
              <a:gd name="T68" fmla="*/ 196 w 246"/>
              <a:gd name="T69" fmla="*/ 120 h 141"/>
              <a:gd name="T70" fmla="*/ 106 w 246"/>
              <a:gd name="T71" fmla="*/ 117 h 141"/>
              <a:gd name="T72" fmla="*/ 111 w 246"/>
              <a:gd name="T73" fmla="*/ 90 h 141"/>
              <a:gd name="T74" fmla="*/ 118 w 246"/>
              <a:gd name="T75" fmla="*/ 107 h 141"/>
              <a:gd name="T76" fmla="*/ 143 w 246"/>
              <a:gd name="T77" fmla="*/ 82 h 141"/>
              <a:gd name="T78" fmla="*/ 133 w 246"/>
              <a:gd name="T79" fmla="*/ 67 h 1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246" h="141">
                <a:moveTo>
                  <a:pt x="75" y="44"/>
                </a:moveTo>
                <a:cubicBezTo>
                  <a:pt x="77" y="46"/>
                  <a:pt x="77" y="50"/>
                  <a:pt x="78" y="53"/>
                </a:cubicBezTo>
                <a:cubicBezTo>
                  <a:pt x="89" y="55"/>
                  <a:pt x="93" y="64"/>
                  <a:pt x="90" y="72"/>
                </a:cubicBezTo>
                <a:cubicBezTo>
                  <a:pt x="103" y="81"/>
                  <a:pt x="97" y="90"/>
                  <a:pt x="93" y="94"/>
                </a:cubicBezTo>
                <a:cubicBezTo>
                  <a:pt x="90" y="97"/>
                  <a:pt x="84" y="99"/>
                  <a:pt x="79" y="98"/>
                </a:cubicBezTo>
                <a:cubicBezTo>
                  <a:pt x="63" y="96"/>
                  <a:pt x="72" y="73"/>
                  <a:pt x="80" y="83"/>
                </a:cubicBezTo>
                <a:cubicBezTo>
                  <a:pt x="84" y="87"/>
                  <a:pt x="80" y="88"/>
                  <a:pt x="80" y="88"/>
                </a:cubicBezTo>
                <a:cubicBezTo>
                  <a:pt x="81" y="88"/>
                  <a:pt x="81" y="86"/>
                  <a:pt x="80" y="85"/>
                </a:cubicBezTo>
                <a:cubicBezTo>
                  <a:pt x="79" y="83"/>
                  <a:pt x="79" y="83"/>
                  <a:pt x="79" y="83"/>
                </a:cubicBezTo>
                <a:cubicBezTo>
                  <a:pt x="73" y="77"/>
                  <a:pt x="67" y="101"/>
                  <a:pt x="86" y="95"/>
                </a:cubicBezTo>
                <a:cubicBezTo>
                  <a:pt x="90" y="94"/>
                  <a:pt x="94" y="91"/>
                  <a:pt x="95" y="88"/>
                </a:cubicBezTo>
                <a:cubicBezTo>
                  <a:pt x="98" y="81"/>
                  <a:pt x="92" y="75"/>
                  <a:pt x="88" y="73"/>
                </a:cubicBezTo>
                <a:cubicBezTo>
                  <a:pt x="92" y="62"/>
                  <a:pt x="83" y="58"/>
                  <a:pt x="76" y="56"/>
                </a:cubicBezTo>
                <a:cubicBezTo>
                  <a:pt x="74" y="49"/>
                  <a:pt x="74" y="43"/>
                  <a:pt x="64" y="40"/>
                </a:cubicBezTo>
                <a:cubicBezTo>
                  <a:pt x="52" y="37"/>
                  <a:pt x="29" y="37"/>
                  <a:pt x="36" y="57"/>
                </a:cubicBezTo>
                <a:cubicBezTo>
                  <a:pt x="37" y="58"/>
                  <a:pt x="40" y="61"/>
                  <a:pt x="42" y="61"/>
                </a:cubicBezTo>
                <a:cubicBezTo>
                  <a:pt x="59" y="63"/>
                  <a:pt x="46" y="49"/>
                  <a:pt x="49" y="51"/>
                </a:cubicBezTo>
                <a:cubicBezTo>
                  <a:pt x="51" y="52"/>
                  <a:pt x="53" y="55"/>
                  <a:pt x="53" y="58"/>
                </a:cubicBezTo>
                <a:cubicBezTo>
                  <a:pt x="54" y="62"/>
                  <a:pt x="53" y="66"/>
                  <a:pt x="53" y="66"/>
                </a:cubicBezTo>
                <a:cubicBezTo>
                  <a:pt x="52" y="71"/>
                  <a:pt x="50" y="79"/>
                  <a:pt x="51" y="88"/>
                </a:cubicBezTo>
                <a:cubicBezTo>
                  <a:pt x="53" y="115"/>
                  <a:pt x="79" y="124"/>
                  <a:pt x="94" y="134"/>
                </a:cubicBezTo>
                <a:cubicBezTo>
                  <a:pt x="77" y="126"/>
                  <a:pt x="49" y="115"/>
                  <a:pt x="48" y="85"/>
                </a:cubicBezTo>
                <a:cubicBezTo>
                  <a:pt x="48" y="77"/>
                  <a:pt x="49" y="69"/>
                  <a:pt x="51" y="62"/>
                </a:cubicBezTo>
                <a:cubicBezTo>
                  <a:pt x="47" y="63"/>
                  <a:pt x="45" y="63"/>
                  <a:pt x="44" y="67"/>
                </a:cubicBezTo>
                <a:cubicBezTo>
                  <a:pt x="38" y="93"/>
                  <a:pt x="54" y="115"/>
                  <a:pt x="69" y="125"/>
                </a:cubicBezTo>
                <a:cubicBezTo>
                  <a:pt x="48" y="114"/>
                  <a:pt x="35" y="90"/>
                  <a:pt x="43" y="63"/>
                </a:cubicBezTo>
                <a:cubicBezTo>
                  <a:pt x="28" y="61"/>
                  <a:pt x="27" y="39"/>
                  <a:pt x="46" y="36"/>
                </a:cubicBezTo>
                <a:cubicBezTo>
                  <a:pt x="52" y="35"/>
                  <a:pt x="66" y="34"/>
                  <a:pt x="75" y="44"/>
                </a:cubicBezTo>
                <a:close/>
                <a:moveTo>
                  <a:pt x="111" y="60"/>
                </a:moveTo>
                <a:cubicBezTo>
                  <a:pt x="105" y="63"/>
                  <a:pt x="98" y="62"/>
                  <a:pt x="95" y="60"/>
                </a:cubicBezTo>
                <a:cubicBezTo>
                  <a:pt x="88" y="57"/>
                  <a:pt x="88" y="47"/>
                  <a:pt x="94" y="45"/>
                </a:cubicBezTo>
                <a:cubicBezTo>
                  <a:pt x="102" y="41"/>
                  <a:pt x="103" y="50"/>
                  <a:pt x="102" y="53"/>
                </a:cubicBezTo>
                <a:cubicBezTo>
                  <a:pt x="100" y="53"/>
                  <a:pt x="100" y="51"/>
                  <a:pt x="100" y="49"/>
                </a:cubicBezTo>
                <a:cubicBezTo>
                  <a:pt x="100" y="46"/>
                  <a:pt x="97" y="45"/>
                  <a:pt x="95" y="46"/>
                </a:cubicBezTo>
                <a:cubicBezTo>
                  <a:pt x="86" y="54"/>
                  <a:pt x="99" y="65"/>
                  <a:pt x="112" y="54"/>
                </a:cubicBezTo>
                <a:cubicBezTo>
                  <a:pt x="121" y="47"/>
                  <a:pt x="117" y="36"/>
                  <a:pt x="110" y="32"/>
                </a:cubicBezTo>
                <a:cubicBezTo>
                  <a:pt x="106" y="30"/>
                  <a:pt x="104" y="29"/>
                  <a:pt x="102" y="26"/>
                </a:cubicBezTo>
                <a:cubicBezTo>
                  <a:pt x="95" y="20"/>
                  <a:pt x="97" y="14"/>
                  <a:pt x="83" y="16"/>
                </a:cubicBezTo>
                <a:cubicBezTo>
                  <a:pt x="82" y="12"/>
                  <a:pt x="81" y="9"/>
                  <a:pt x="79" y="6"/>
                </a:cubicBezTo>
                <a:cubicBezTo>
                  <a:pt x="75" y="2"/>
                  <a:pt x="71" y="3"/>
                  <a:pt x="67" y="4"/>
                </a:cubicBezTo>
                <a:cubicBezTo>
                  <a:pt x="66" y="4"/>
                  <a:pt x="62" y="0"/>
                  <a:pt x="59" y="0"/>
                </a:cubicBezTo>
                <a:cubicBezTo>
                  <a:pt x="54" y="0"/>
                  <a:pt x="50" y="2"/>
                  <a:pt x="48" y="4"/>
                </a:cubicBezTo>
                <a:cubicBezTo>
                  <a:pt x="46" y="9"/>
                  <a:pt x="46" y="25"/>
                  <a:pt x="55" y="21"/>
                </a:cubicBezTo>
                <a:cubicBezTo>
                  <a:pt x="63" y="18"/>
                  <a:pt x="56" y="12"/>
                  <a:pt x="55" y="10"/>
                </a:cubicBezTo>
                <a:cubicBezTo>
                  <a:pt x="60" y="10"/>
                  <a:pt x="63" y="16"/>
                  <a:pt x="61" y="19"/>
                </a:cubicBezTo>
                <a:cubicBezTo>
                  <a:pt x="57" y="28"/>
                  <a:pt x="45" y="25"/>
                  <a:pt x="44" y="14"/>
                </a:cubicBezTo>
                <a:cubicBezTo>
                  <a:pt x="44" y="14"/>
                  <a:pt x="45" y="12"/>
                  <a:pt x="44" y="11"/>
                </a:cubicBezTo>
                <a:cubicBezTo>
                  <a:pt x="43" y="6"/>
                  <a:pt x="35" y="1"/>
                  <a:pt x="29" y="2"/>
                </a:cubicBezTo>
                <a:cubicBezTo>
                  <a:pt x="26" y="3"/>
                  <a:pt x="25" y="5"/>
                  <a:pt x="24" y="8"/>
                </a:cubicBezTo>
                <a:cubicBezTo>
                  <a:pt x="15" y="6"/>
                  <a:pt x="7" y="13"/>
                  <a:pt x="7" y="20"/>
                </a:cubicBezTo>
                <a:cubicBezTo>
                  <a:pt x="6" y="23"/>
                  <a:pt x="8" y="25"/>
                  <a:pt x="8" y="27"/>
                </a:cubicBezTo>
                <a:cubicBezTo>
                  <a:pt x="7" y="32"/>
                  <a:pt x="0" y="38"/>
                  <a:pt x="5" y="49"/>
                </a:cubicBezTo>
                <a:cubicBezTo>
                  <a:pt x="6" y="51"/>
                  <a:pt x="9" y="52"/>
                  <a:pt x="11" y="53"/>
                </a:cubicBezTo>
                <a:cubicBezTo>
                  <a:pt x="28" y="63"/>
                  <a:pt x="28" y="33"/>
                  <a:pt x="17" y="44"/>
                </a:cubicBezTo>
                <a:cubicBezTo>
                  <a:pt x="19" y="38"/>
                  <a:pt x="25" y="37"/>
                  <a:pt x="27" y="42"/>
                </a:cubicBezTo>
                <a:cubicBezTo>
                  <a:pt x="30" y="50"/>
                  <a:pt x="26" y="61"/>
                  <a:pt x="27" y="68"/>
                </a:cubicBezTo>
                <a:cubicBezTo>
                  <a:pt x="27" y="82"/>
                  <a:pt x="34" y="95"/>
                  <a:pt x="39" y="104"/>
                </a:cubicBezTo>
                <a:cubicBezTo>
                  <a:pt x="48" y="120"/>
                  <a:pt x="70" y="136"/>
                  <a:pt x="95" y="140"/>
                </a:cubicBezTo>
                <a:cubicBezTo>
                  <a:pt x="107" y="141"/>
                  <a:pt x="124" y="140"/>
                  <a:pt x="135" y="135"/>
                </a:cubicBezTo>
                <a:cubicBezTo>
                  <a:pt x="143" y="131"/>
                  <a:pt x="153" y="130"/>
                  <a:pt x="167" y="130"/>
                </a:cubicBezTo>
                <a:cubicBezTo>
                  <a:pt x="183" y="129"/>
                  <a:pt x="197" y="130"/>
                  <a:pt x="212" y="133"/>
                </a:cubicBezTo>
                <a:cubicBezTo>
                  <a:pt x="224" y="136"/>
                  <a:pt x="246" y="135"/>
                  <a:pt x="246" y="135"/>
                </a:cubicBezTo>
                <a:cubicBezTo>
                  <a:pt x="234" y="133"/>
                  <a:pt x="206" y="125"/>
                  <a:pt x="195" y="123"/>
                </a:cubicBezTo>
                <a:cubicBezTo>
                  <a:pt x="185" y="121"/>
                  <a:pt x="176" y="120"/>
                  <a:pt x="163" y="121"/>
                </a:cubicBezTo>
                <a:cubicBezTo>
                  <a:pt x="149" y="122"/>
                  <a:pt x="138" y="127"/>
                  <a:pt x="127" y="130"/>
                </a:cubicBezTo>
                <a:cubicBezTo>
                  <a:pt x="99" y="137"/>
                  <a:pt x="69" y="125"/>
                  <a:pt x="65" y="92"/>
                </a:cubicBezTo>
                <a:cubicBezTo>
                  <a:pt x="68" y="99"/>
                  <a:pt x="72" y="107"/>
                  <a:pt x="75" y="112"/>
                </a:cubicBezTo>
                <a:cubicBezTo>
                  <a:pt x="83" y="124"/>
                  <a:pt x="104" y="133"/>
                  <a:pt x="122" y="129"/>
                </a:cubicBezTo>
                <a:cubicBezTo>
                  <a:pt x="131" y="126"/>
                  <a:pt x="141" y="122"/>
                  <a:pt x="152" y="120"/>
                </a:cubicBezTo>
                <a:cubicBezTo>
                  <a:pt x="170" y="116"/>
                  <a:pt x="182" y="119"/>
                  <a:pt x="196" y="120"/>
                </a:cubicBezTo>
                <a:cubicBezTo>
                  <a:pt x="188" y="116"/>
                  <a:pt x="174" y="111"/>
                  <a:pt x="162" y="112"/>
                </a:cubicBezTo>
                <a:cubicBezTo>
                  <a:pt x="140" y="115"/>
                  <a:pt x="115" y="126"/>
                  <a:pt x="106" y="117"/>
                </a:cubicBezTo>
                <a:cubicBezTo>
                  <a:pt x="87" y="96"/>
                  <a:pt x="118" y="73"/>
                  <a:pt x="119" y="96"/>
                </a:cubicBezTo>
                <a:cubicBezTo>
                  <a:pt x="117" y="92"/>
                  <a:pt x="114" y="90"/>
                  <a:pt x="111" y="90"/>
                </a:cubicBezTo>
                <a:cubicBezTo>
                  <a:pt x="108" y="92"/>
                  <a:pt x="106" y="94"/>
                  <a:pt x="106" y="98"/>
                </a:cubicBezTo>
                <a:cubicBezTo>
                  <a:pt x="106" y="102"/>
                  <a:pt x="112" y="107"/>
                  <a:pt x="118" y="107"/>
                </a:cubicBezTo>
                <a:cubicBezTo>
                  <a:pt x="126" y="107"/>
                  <a:pt x="134" y="102"/>
                  <a:pt x="135" y="92"/>
                </a:cubicBezTo>
                <a:cubicBezTo>
                  <a:pt x="137" y="91"/>
                  <a:pt x="144" y="90"/>
                  <a:pt x="143" y="82"/>
                </a:cubicBezTo>
                <a:cubicBezTo>
                  <a:pt x="143" y="75"/>
                  <a:pt x="137" y="68"/>
                  <a:pt x="128" y="72"/>
                </a:cubicBezTo>
                <a:cubicBezTo>
                  <a:pt x="129" y="69"/>
                  <a:pt x="129" y="69"/>
                  <a:pt x="133" y="67"/>
                </a:cubicBezTo>
                <a:cubicBezTo>
                  <a:pt x="128" y="59"/>
                  <a:pt x="117" y="58"/>
                  <a:pt x="111" y="60"/>
                </a:cubicBezTo>
                <a:close/>
              </a:path>
            </a:pathLst>
          </a:custGeom>
          <a:solidFill>
            <a:srgbClr val="BBE4F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25" name="PA_任意多边形 257"/>
          <p:cNvSpPr>
            <a:spLocks noEditPoints="1"/>
          </p:cNvSpPr>
          <p:nvPr>
            <p:custDataLst>
              <p:tags r:id="rId36"/>
            </p:custDataLst>
          </p:nvPr>
        </p:nvSpPr>
        <p:spPr bwMode="auto">
          <a:xfrm>
            <a:off x="9126538" y="3589251"/>
            <a:ext cx="579438" cy="333375"/>
          </a:xfrm>
          <a:custGeom>
            <a:avLst/>
            <a:gdLst>
              <a:gd name="T0" fmla="*/ 87 w 243"/>
              <a:gd name="T1" fmla="*/ 72 h 140"/>
              <a:gd name="T2" fmla="*/ 73 w 243"/>
              <a:gd name="T3" fmla="*/ 81 h 140"/>
              <a:gd name="T4" fmla="*/ 77 w 243"/>
              <a:gd name="T5" fmla="*/ 85 h 140"/>
              <a:gd name="T6" fmla="*/ 77 w 243"/>
              <a:gd name="T7" fmla="*/ 96 h 140"/>
              <a:gd name="T8" fmla="*/ 73 w 243"/>
              <a:gd name="T9" fmla="*/ 56 h 140"/>
              <a:gd name="T10" fmla="*/ 39 w 243"/>
              <a:gd name="T11" fmla="*/ 61 h 140"/>
              <a:gd name="T12" fmla="*/ 46 w 243"/>
              <a:gd name="T13" fmla="*/ 51 h 140"/>
              <a:gd name="T14" fmla="*/ 50 w 243"/>
              <a:gd name="T15" fmla="*/ 66 h 140"/>
              <a:gd name="T16" fmla="*/ 48 w 243"/>
              <a:gd name="T17" fmla="*/ 88 h 140"/>
              <a:gd name="T18" fmla="*/ 48 w 243"/>
              <a:gd name="T19" fmla="*/ 62 h 140"/>
              <a:gd name="T20" fmla="*/ 40 w 243"/>
              <a:gd name="T21" fmla="*/ 63 h 140"/>
              <a:gd name="T22" fmla="*/ 72 w 243"/>
              <a:gd name="T23" fmla="*/ 44 h 140"/>
              <a:gd name="T24" fmla="*/ 66 w 243"/>
              <a:gd name="T25" fmla="*/ 125 h 140"/>
              <a:gd name="T26" fmla="*/ 45 w 243"/>
              <a:gd name="T27" fmla="*/ 84 h 140"/>
              <a:gd name="T28" fmla="*/ 50 w 243"/>
              <a:gd name="T29" fmla="*/ 67 h 140"/>
              <a:gd name="T30" fmla="*/ 46 w 243"/>
              <a:gd name="T31" fmla="*/ 51 h 140"/>
              <a:gd name="T32" fmla="*/ 49 w 243"/>
              <a:gd name="T33" fmla="*/ 39 h 140"/>
              <a:gd name="T34" fmla="*/ 85 w 243"/>
              <a:gd name="T35" fmla="*/ 73 h 140"/>
              <a:gd name="T36" fmla="*/ 76 w 243"/>
              <a:gd name="T37" fmla="*/ 84 h 140"/>
              <a:gd name="T38" fmla="*/ 79 w 243"/>
              <a:gd name="T39" fmla="*/ 86 h 140"/>
              <a:gd name="T40" fmla="*/ 87 w 243"/>
              <a:gd name="T41" fmla="*/ 72 h 140"/>
              <a:gd name="T42" fmla="*/ 108 w 243"/>
              <a:gd name="T43" fmla="*/ 60 h 140"/>
              <a:gd name="T44" fmla="*/ 99 w 243"/>
              <a:gd name="T45" fmla="*/ 50 h 140"/>
              <a:gd name="T46" fmla="*/ 97 w 243"/>
              <a:gd name="T47" fmla="*/ 49 h 140"/>
              <a:gd name="T48" fmla="*/ 107 w 243"/>
              <a:gd name="T49" fmla="*/ 32 h 140"/>
              <a:gd name="T50" fmla="*/ 69 w 243"/>
              <a:gd name="T51" fmla="*/ 3 h 140"/>
              <a:gd name="T52" fmla="*/ 45 w 243"/>
              <a:gd name="T53" fmla="*/ 19 h 140"/>
              <a:gd name="T54" fmla="*/ 58 w 243"/>
              <a:gd name="T55" fmla="*/ 19 h 140"/>
              <a:gd name="T56" fmla="*/ 26 w 243"/>
              <a:gd name="T57" fmla="*/ 2 h 140"/>
              <a:gd name="T58" fmla="*/ 5 w 243"/>
              <a:gd name="T59" fmla="*/ 27 h 140"/>
              <a:gd name="T60" fmla="*/ 14 w 243"/>
              <a:gd name="T61" fmla="*/ 44 h 140"/>
              <a:gd name="T62" fmla="*/ 36 w 243"/>
              <a:gd name="T63" fmla="*/ 104 h 140"/>
              <a:gd name="T64" fmla="*/ 239 w 243"/>
              <a:gd name="T65" fmla="*/ 135 h 140"/>
              <a:gd name="T66" fmla="*/ 243 w 243"/>
              <a:gd name="T67" fmla="*/ 135 h 140"/>
              <a:gd name="T68" fmla="*/ 243 w 243"/>
              <a:gd name="T69" fmla="*/ 135 h 140"/>
              <a:gd name="T70" fmla="*/ 192 w 243"/>
              <a:gd name="T71" fmla="*/ 123 h 140"/>
              <a:gd name="T72" fmla="*/ 72 w 243"/>
              <a:gd name="T73" fmla="*/ 112 h 140"/>
              <a:gd name="T74" fmla="*/ 159 w 243"/>
              <a:gd name="T75" fmla="*/ 112 h 140"/>
              <a:gd name="T76" fmla="*/ 116 w 243"/>
              <a:gd name="T77" fmla="*/ 96 h 140"/>
              <a:gd name="T78" fmla="*/ 115 w 243"/>
              <a:gd name="T79" fmla="*/ 107 h 140"/>
              <a:gd name="T80" fmla="*/ 125 w 243"/>
              <a:gd name="T81" fmla="*/ 72 h 140"/>
              <a:gd name="T82" fmla="*/ 108 w 243"/>
              <a:gd name="T83" fmla="*/ 60 h 140"/>
              <a:gd name="T84" fmla="*/ 130 w 243"/>
              <a:gd name="T85" fmla="*/ 71 h 140"/>
              <a:gd name="T86" fmla="*/ 103 w 243"/>
              <a:gd name="T87" fmla="*/ 98 h 140"/>
              <a:gd name="T88" fmla="*/ 109 w 243"/>
              <a:gd name="T89" fmla="*/ 86 h 140"/>
              <a:gd name="T90" fmla="*/ 193 w 243"/>
              <a:gd name="T91" fmla="*/ 120 h 140"/>
              <a:gd name="T92" fmla="*/ 108 w 243"/>
              <a:gd name="T93" fmla="*/ 132 h 140"/>
              <a:gd name="T94" fmla="*/ 243 w 243"/>
              <a:gd name="T95" fmla="*/ 135 h 140"/>
              <a:gd name="T96" fmla="*/ 243 w 243"/>
              <a:gd name="T97" fmla="*/ 135 h 140"/>
              <a:gd name="T98" fmla="*/ 104 w 243"/>
              <a:gd name="T99" fmla="*/ 140 h 140"/>
              <a:gd name="T100" fmla="*/ 14 w 243"/>
              <a:gd name="T101" fmla="*/ 44 h 140"/>
              <a:gd name="T102" fmla="*/ 8 w 243"/>
              <a:gd name="T103" fmla="*/ 53 h 140"/>
              <a:gd name="T104" fmla="*/ 21 w 243"/>
              <a:gd name="T105" fmla="*/ 8 h 140"/>
              <a:gd name="T106" fmla="*/ 41 w 243"/>
              <a:gd name="T107" fmla="*/ 14 h 140"/>
              <a:gd name="T108" fmla="*/ 56 w 243"/>
              <a:gd name="T109" fmla="*/ 17 h 140"/>
              <a:gd name="T110" fmla="*/ 61 w 243"/>
              <a:gd name="T111" fmla="*/ 2 h 140"/>
              <a:gd name="T112" fmla="*/ 80 w 243"/>
              <a:gd name="T113" fmla="*/ 16 h 140"/>
              <a:gd name="T114" fmla="*/ 92 w 243"/>
              <a:gd name="T115" fmla="*/ 57 h 140"/>
              <a:gd name="T116" fmla="*/ 97 w 243"/>
              <a:gd name="T117" fmla="*/ 50 h 140"/>
              <a:gd name="T118" fmla="*/ 87 w 243"/>
              <a:gd name="T119" fmla="*/ 52 h 1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243" h="140">
                <a:moveTo>
                  <a:pt x="72" y="44"/>
                </a:moveTo>
                <a:cubicBezTo>
                  <a:pt x="72" y="44"/>
                  <a:pt x="72" y="44"/>
                  <a:pt x="72" y="44"/>
                </a:cubicBezTo>
                <a:cubicBezTo>
                  <a:pt x="74" y="46"/>
                  <a:pt x="74" y="50"/>
                  <a:pt x="75" y="53"/>
                </a:cubicBezTo>
                <a:cubicBezTo>
                  <a:pt x="75" y="53"/>
                  <a:pt x="75" y="53"/>
                  <a:pt x="75" y="53"/>
                </a:cubicBezTo>
                <a:cubicBezTo>
                  <a:pt x="75" y="53"/>
                  <a:pt x="75" y="53"/>
                  <a:pt x="75" y="53"/>
                </a:cubicBezTo>
                <a:cubicBezTo>
                  <a:pt x="84" y="55"/>
                  <a:pt x="88" y="61"/>
                  <a:pt x="88" y="67"/>
                </a:cubicBezTo>
                <a:cubicBezTo>
                  <a:pt x="88" y="68"/>
                  <a:pt x="87" y="70"/>
                  <a:pt x="87" y="72"/>
                </a:cubicBezTo>
                <a:cubicBezTo>
                  <a:pt x="87" y="72"/>
                  <a:pt x="87" y="72"/>
                  <a:pt x="87" y="72"/>
                </a:cubicBezTo>
                <a:cubicBezTo>
                  <a:pt x="87" y="72"/>
                  <a:pt x="87" y="72"/>
                  <a:pt x="87" y="72"/>
                </a:cubicBezTo>
                <a:cubicBezTo>
                  <a:pt x="93" y="76"/>
                  <a:pt x="95" y="81"/>
                  <a:pt x="95" y="84"/>
                </a:cubicBezTo>
                <a:cubicBezTo>
                  <a:pt x="95" y="88"/>
                  <a:pt x="92" y="92"/>
                  <a:pt x="90" y="94"/>
                </a:cubicBezTo>
                <a:cubicBezTo>
                  <a:pt x="88" y="96"/>
                  <a:pt x="83" y="98"/>
                  <a:pt x="78" y="98"/>
                </a:cubicBezTo>
                <a:cubicBezTo>
                  <a:pt x="77" y="98"/>
                  <a:pt x="77" y="98"/>
                  <a:pt x="76" y="98"/>
                </a:cubicBezTo>
                <a:cubicBezTo>
                  <a:pt x="69" y="97"/>
                  <a:pt x="67" y="93"/>
                  <a:pt x="67" y="89"/>
                </a:cubicBezTo>
                <a:cubicBezTo>
                  <a:pt x="67" y="87"/>
                  <a:pt x="68" y="85"/>
                  <a:pt x="69" y="83"/>
                </a:cubicBezTo>
                <a:cubicBezTo>
                  <a:pt x="70" y="82"/>
                  <a:pt x="71" y="81"/>
                  <a:pt x="73" y="81"/>
                </a:cubicBezTo>
                <a:cubicBezTo>
                  <a:pt x="74" y="81"/>
                  <a:pt x="76" y="81"/>
                  <a:pt x="77" y="83"/>
                </a:cubicBezTo>
                <a:cubicBezTo>
                  <a:pt x="78" y="84"/>
                  <a:pt x="79" y="85"/>
                  <a:pt x="79" y="86"/>
                </a:cubicBezTo>
                <a:cubicBezTo>
                  <a:pt x="79" y="87"/>
                  <a:pt x="78" y="87"/>
                  <a:pt x="78" y="88"/>
                </a:cubicBezTo>
                <a:cubicBezTo>
                  <a:pt x="77" y="88"/>
                  <a:pt x="77" y="88"/>
                  <a:pt x="77" y="88"/>
                </a:cubicBezTo>
                <a:cubicBezTo>
                  <a:pt x="77" y="88"/>
                  <a:pt x="77" y="88"/>
                  <a:pt x="77" y="88"/>
                </a:cubicBezTo>
                <a:cubicBezTo>
                  <a:pt x="77" y="88"/>
                  <a:pt x="77" y="88"/>
                  <a:pt x="77" y="88"/>
                </a:cubicBezTo>
                <a:cubicBezTo>
                  <a:pt x="77" y="88"/>
                  <a:pt x="78" y="87"/>
                  <a:pt x="78" y="86"/>
                </a:cubicBezTo>
                <a:cubicBezTo>
                  <a:pt x="78" y="85"/>
                  <a:pt x="78" y="85"/>
                  <a:pt x="77" y="85"/>
                </a:cubicBezTo>
                <a:cubicBezTo>
                  <a:pt x="77" y="85"/>
                  <a:pt x="77" y="85"/>
                  <a:pt x="77" y="85"/>
                </a:cubicBezTo>
                <a:cubicBezTo>
                  <a:pt x="76" y="83"/>
                  <a:pt x="76" y="83"/>
                  <a:pt x="76" y="83"/>
                </a:cubicBezTo>
                <a:cubicBezTo>
                  <a:pt x="76" y="83"/>
                  <a:pt x="76" y="83"/>
                  <a:pt x="76" y="83"/>
                </a:cubicBezTo>
                <a:cubicBezTo>
                  <a:pt x="76" y="83"/>
                  <a:pt x="76" y="83"/>
                  <a:pt x="76" y="83"/>
                </a:cubicBezTo>
                <a:cubicBezTo>
                  <a:pt x="75" y="83"/>
                  <a:pt x="75" y="82"/>
                  <a:pt x="74" y="82"/>
                </a:cubicBezTo>
                <a:cubicBezTo>
                  <a:pt x="72" y="82"/>
                  <a:pt x="70" y="86"/>
                  <a:pt x="70" y="89"/>
                </a:cubicBezTo>
                <a:cubicBezTo>
                  <a:pt x="70" y="91"/>
                  <a:pt x="71" y="92"/>
                  <a:pt x="72" y="94"/>
                </a:cubicBezTo>
                <a:cubicBezTo>
                  <a:pt x="73" y="95"/>
                  <a:pt x="75" y="96"/>
                  <a:pt x="77" y="96"/>
                </a:cubicBezTo>
                <a:cubicBezTo>
                  <a:pt x="79" y="96"/>
                  <a:pt x="81" y="96"/>
                  <a:pt x="83" y="95"/>
                </a:cubicBezTo>
                <a:cubicBezTo>
                  <a:pt x="87" y="94"/>
                  <a:pt x="91" y="92"/>
                  <a:pt x="92" y="88"/>
                </a:cubicBezTo>
                <a:cubicBezTo>
                  <a:pt x="93" y="87"/>
                  <a:pt x="93" y="85"/>
                  <a:pt x="93" y="84"/>
                </a:cubicBezTo>
                <a:cubicBezTo>
                  <a:pt x="93" y="78"/>
                  <a:pt x="88" y="75"/>
                  <a:pt x="85" y="73"/>
                </a:cubicBezTo>
                <a:cubicBezTo>
                  <a:pt x="85" y="73"/>
                  <a:pt x="85" y="73"/>
                  <a:pt x="85" y="73"/>
                </a:cubicBezTo>
                <a:cubicBezTo>
                  <a:pt x="85" y="73"/>
                  <a:pt x="85" y="73"/>
                  <a:pt x="85" y="73"/>
                </a:cubicBezTo>
                <a:cubicBezTo>
                  <a:pt x="85" y="71"/>
                  <a:pt x="86" y="69"/>
                  <a:pt x="86" y="67"/>
                </a:cubicBezTo>
                <a:cubicBezTo>
                  <a:pt x="86" y="60"/>
                  <a:pt x="79" y="57"/>
                  <a:pt x="73" y="56"/>
                </a:cubicBezTo>
                <a:cubicBezTo>
                  <a:pt x="73" y="56"/>
                  <a:pt x="73" y="56"/>
                  <a:pt x="73" y="56"/>
                </a:cubicBezTo>
                <a:cubicBezTo>
                  <a:pt x="73" y="56"/>
                  <a:pt x="73" y="56"/>
                  <a:pt x="73" y="56"/>
                </a:cubicBezTo>
                <a:cubicBezTo>
                  <a:pt x="71" y="49"/>
                  <a:pt x="71" y="43"/>
                  <a:pt x="61" y="40"/>
                </a:cubicBezTo>
                <a:cubicBezTo>
                  <a:pt x="57" y="39"/>
                  <a:pt x="53" y="39"/>
                  <a:pt x="49" y="39"/>
                </a:cubicBezTo>
                <a:cubicBezTo>
                  <a:pt x="44" y="39"/>
                  <a:pt x="40" y="39"/>
                  <a:pt x="37" y="41"/>
                </a:cubicBezTo>
                <a:cubicBezTo>
                  <a:pt x="34" y="43"/>
                  <a:pt x="32" y="45"/>
                  <a:pt x="32" y="50"/>
                </a:cubicBezTo>
                <a:cubicBezTo>
                  <a:pt x="32" y="52"/>
                  <a:pt x="32" y="54"/>
                  <a:pt x="33" y="57"/>
                </a:cubicBezTo>
                <a:cubicBezTo>
                  <a:pt x="34" y="58"/>
                  <a:pt x="37" y="61"/>
                  <a:pt x="39" y="61"/>
                </a:cubicBezTo>
                <a:cubicBezTo>
                  <a:pt x="40" y="61"/>
                  <a:pt x="41" y="61"/>
                  <a:pt x="41" y="61"/>
                </a:cubicBezTo>
                <a:cubicBezTo>
                  <a:pt x="44" y="61"/>
                  <a:pt x="46" y="61"/>
                  <a:pt x="46" y="60"/>
                </a:cubicBezTo>
                <a:cubicBezTo>
                  <a:pt x="47" y="59"/>
                  <a:pt x="48" y="58"/>
                  <a:pt x="48" y="57"/>
                </a:cubicBezTo>
                <a:cubicBezTo>
                  <a:pt x="48" y="56"/>
                  <a:pt x="47" y="54"/>
                  <a:pt x="47" y="53"/>
                </a:cubicBezTo>
                <a:cubicBezTo>
                  <a:pt x="46" y="52"/>
                  <a:pt x="46" y="51"/>
                  <a:pt x="46" y="51"/>
                </a:cubicBezTo>
                <a:cubicBezTo>
                  <a:pt x="46" y="51"/>
                  <a:pt x="46" y="51"/>
                  <a:pt x="46" y="51"/>
                </a:cubicBezTo>
                <a:cubicBezTo>
                  <a:pt x="46" y="51"/>
                  <a:pt x="46" y="51"/>
                  <a:pt x="46" y="51"/>
                </a:cubicBezTo>
                <a:cubicBezTo>
                  <a:pt x="46" y="51"/>
                  <a:pt x="46" y="51"/>
                  <a:pt x="46" y="51"/>
                </a:cubicBezTo>
                <a:cubicBezTo>
                  <a:pt x="48" y="52"/>
                  <a:pt x="50" y="55"/>
                  <a:pt x="50" y="58"/>
                </a:cubicBezTo>
                <a:cubicBezTo>
                  <a:pt x="50" y="59"/>
                  <a:pt x="50" y="60"/>
                  <a:pt x="50" y="60"/>
                </a:cubicBezTo>
                <a:cubicBezTo>
                  <a:pt x="50" y="62"/>
                  <a:pt x="50" y="63"/>
                  <a:pt x="50" y="64"/>
                </a:cubicBezTo>
                <a:cubicBezTo>
                  <a:pt x="50" y="65"/>
                  <a:pt x="50" y="66"/>
                  <a:pt x="50" y="66"/>
                </a:cubicBezTo>
                <a:cubicBezTo>
                  <a:pt x="50" y="66"/>
                  <a:pt x="50" y="66"/>
                  <a:pt x="50" y="66"/>
                </a:cubicBezTo>
                <a:cubicBezTo>
                  <a:pt x="50" y="66"/>
                  <a:pt x="50" y="66"/>
                  <a:pt x="50" y="66"/>
                </a:cubicBezTo>
                <a:cubicBezTo>
                  <a:pt x="50" y="66"/>
                  <a:pt x="50" y="66"/>
                  <a:pt x="50" y="66"/>
                </a:cubicBezTo>
                <a:cubicBezTo>
                  <a:pt x="50" y="66"/>
                  <a:pt x="50" y="66"/>
                  <a:pt x="50" y="66"/>
                </a:cubicBezTo>
                <a:cubicBezTo>
                  <a:pt x="50" y="66"/>
                  <a:pt x="50" y="66"/>
                  <a:pt x="50" y="66"/>
                </a:cubicBezTo>
                <a:cubicBezTo>
                  <a:pt x="50" y="66"/>
                  <a:pt x="50" y="66"/>
                  <a:pt x="50" y="66"/>
                </a:cubicBezTo>
                <a:cubicBezTo>
                  <a:pt x="50" y="66"/>
                  <a:pt x="50" y="66"/>
                  <a:pt x="50" y="66"/>
                </a:cubicBezTo>
                <a:cubicBezTo>
                  <a:pt x="50" y="66"/>
                  <a:pt x="50" y="66"/>
                  <a:pt x="50" y="66"/>
                </a:cubicBezTo>
                <a:cubicBezTo>
                  <a:pt x="50" y="66"/>
                  <a:pt x="50" y="66"/>
                  <a:pt x="50" y="66"/>
                </a:cubicBezTo>
                <a:cubicBezTo>
                  <a:pt x="50" y="66"/>
                  <a:pt x="50" y="66"/>
                  <a:pt x="50" y="66"/>
                </a:cubicBezTo>
                <a:cubicBezTo>
                  <a:pt x="49" y="71"/>
                  <a:pt x="48" y="77"/>
                  <a:pt x="48" y="85"/>
                </a:cubicBezTo>
                <a:cubicBezTo>
                  <a:pt x="48" y="86"/>
                  <a:pt x="48" y="87"/>
                  <a:pt x="48" y="88"/>
                </a:cubicBezTo>
                <a:cubicBezTo>
                  <a:pt x="50" y="115"/>
                  <a:pt x="75" y="124"/>
                  <a:pt x="91" y="134"/>
                </a:cubicBezTo>
                <a:cubicBezTo>
                  <a:pt x="91" y="134"/>
                  <a:pt x="91" y="134"/>
                  <a:pt x="91" y="134"/>
                </a:cubicBezTo>
                <a:cubicBezTo>
                  <a:pt x="91" y="134"/>
                  <a:pt x="91" y="134"/>
                  <a:pt x="91" y="134"/>
                </a:cubicBezTo>
                <a:cubicBezTo>
                  <a:pt x="74" y="126"/>
                  <a:pt x="46" y="115"/>
                  <a:pt x="45" y="85"/>
                </a:cubicBezTo>
                <a:cubicBezTo>
                  <a:pt x="45" y="85"/>
                  <a:pt x="45" y="85"/>
                  <a:pt x="45" y="84"/>
                </a:cubicBezTo>
                <a:cubicBezTo>
                  <a:pt x="45" y="76"/>
                  <a:pt x="46" y="69"/>
                  <a:pt x="48" y="62"/>
                </a:cubicBezTo>
                <a:cubicBezTo>
                  <a:pt x="48" y="61"/>
                  <a:pt x="48" y="61"/>
                  <a:pt x="48" y="61"/>
                </a:cubicBezTo>
                <a:cubicBezTo>
                  <a:pt x="48" y="62"/>
                  <a:pt x="48" y="62"/>
                  <a:pt x="48" y="62"/>
                </a:cubicBezTo>
                <a:cubicBezTo>
                  <a:pt x="46" y="62"/>
                  <a:pt x="44" y="62"/>
                  <a:pt x="43" y="63"/>
                </a:cubicBezTo>
                <a:cubicBezTo>
                  <a:pt x="42" y="64"/>
                  <a:pt x="42" y="65"/>
                  <a:pt x="41" y="67"/>
                </a:cubicBezTo>
                <a:cubicBezTo>
                  <a:pt x="40" y="71"/>
                  <a:pt x="40" y="75"/>
                  <a:pt x="40" y="79"/>
                </a:cubicBezTo>
                <a:cubicBezTo>
                  <a:pt x="40" y="100"/>
                  <a:pt x="53" y="117"/>
                  <a:pt x="66" y="125"/>
                </a:cubicBezTo>
                <a:cubicBezTo>
                  <a:pt x="66" y="125"/>
                  <a:pt x="66" y="125"/>
                  <a:pt x="66" y="125"/>
                </a:cubicBezTo>
                <a:cubicBezTo>
                  <a:pt x="66" y="125"/>
                  <a:pt x="66" y="125"/>
                  <a:pt x="66" y="125"/>
                </a:cubicBezTo>
                <a:cubicBezTo>
                  <a:pt x="49" y="116"/>
                  <a:pt x="37" y="99"/>
                  <a:pt x="37" y="79"/>
                </a:cubicBezTo>
                <a:cubicBezTo>
                  <a:pt x="37" y="74"/>
                  <a:pt x="38" y="69"/>
                  <a:pt x="40" y="63"/>
                </a:cubicBezTo>
                <a:cubicBezTo>
                  <a:pt x="40" y="63"/>
                  <a:pt x="40" y="63"/>
                  <a:pt x="40" y="63"/>
                </a:cubicBezTo>
                <a:cubicBezTo>
                  <a:pt x="40" y="63"/>
                  <a:pt x="40" y="63"/>
                  <a:pt x="40" y="63"/>
                </a:cubicBezTo>
                <a:cubicBezTo>
                  <a:pt x="33" y="62"/>
                  <a:pt x="29" y="57"/>
                  <a:pt x="29" y="51"/>
                </a:cubicBezTo>
                <a:cubicBezTo>
                  <a:pt x="29" y="45"/>
                  <a:pt x="33" y="38"/>
                  <a:pt x="43" y="36"/>
                </a:cubicBezTo>
                <a:cubicBezTo>
                  <a:pt x="45" y="36"/>
                  <a:pt x="48" y="36"/>
                  <a:pt x="51" y="36"/>
                </a:cubicBezTo>
                <a:cubicBezTo>
                  <a:pt x="57" y="36"/>
                  <a:pt x="66" y="37"/>
                  <a:pt x="72" y="44"/>
                </a:cubicBezTo>
                <a:cubicBezTo>
                  <a:pt x="72" y="44"/>
                  <a:pt x="72" y="44"/>
                  <a:pt x="72" y="44"/>
                </a:cubicBezTo>
                <a:cubicBezTo>
                  <a:pt x="72" y="44"/>
                  <a:pt x="72" y="44"/>
                  <a:pt x="72" y="44"/>
                </a:cubicBezTo>
                <a:cubicBezTo>
                  <a:pt x="66" y="37"/>
                  <a:pt x="57" y="36"/>
                  <a:pt x="51" y="36"/>
                </a:cubicBezTo>
                <a:cubicBezTo>
                  <a:pt x="48" y="36"/>
                  <a:pt x="45" y="36"/>
                  <a:pt x="43" y="36"/>
                </a:cubicBezTo>
                <a:cubicBezTo>
                  <a:pt x="33" y="38"/>
                  <a:pt x="29" y="45"/>
                  <a:pt x="29" y="51"/>
                </a:cubicBezTo>
                <a:cubicBezTo>
                  <a:pt x="29" y="57"/>
                  <a:pt x="32" y="62"/>
                  <a:pt x="40" y="63"/>
                </a:cubicBezTo>
                <a:cubicBezTo>
                  <a:pt x="40" y="63"/>
                  <a:pt x="40" y="63"/>
                  <a:pt x="40" y="63"/>
                </a:cubicBezTo>
                <a:cubicBezTo>
                  <a:pt x="40" y="63"/>
                  <a:pt x="40" y="63"/>
                  <a:pt x="40" y="63"/>
                </a:cubicBezTo>
                <a:cubicBezTo>
                  <a:pt x="38" y="68"/>
                  <a:pt x="37" y="74"/>
                  <a:pt x="37" y="79"/>
                </a:cubicBezTo>
                <a:cubicBezTo>
                  <a:pt x="37" y="99"/>
                  <a:pt x="49" y="116"/>
                  <a:pt x="66" y="125"/>
                </a:cubicBezTo>
                <a:cubicBezTo>
                  <a:pt x="66" y="125"/>
                  <a:pt x="66" y="125"/>
                  <a:pt x="66" y="125"/>
                </a:cubicBezTo>
                <a:cubicBezTo>
                  <a:pt x="53" y="117"/>
                  <a:pt x="40" y="100"/>
                  <a:pt x="40" y="79"/>
                </a:cubicBezTo>
                <a:cubicBezTo>
                  <a:pt x="40" y="75"/>
                  <a:pt x="40" y="71"/>
                  <a:pt x="41" y="67"/>
                </a:cubicBezTo>
                <a:cubicBezTo>
                  <a:pt x="42" y="65"/>
                  <a:pt x="42" y="64"/>
                  <a:pt x="43" y="63"/>
                </a:cubicBezTo>
                <a:cubicBezTo>
                  <a:pt x="44" y="62"/>
                  <a:pt x="46" y="62"/>
                  <a:pt x="48" y="62"/>
                </a:cubicBezTo>
                <a:cubicBezTo>
                  <a:pt x="48" y="62"/>
                  <a:pt x="48" y="62"/>
                  <a:pt x="48" y="62"/>
                </a:cubicBezTo>
                <a:cubicBezTo>
                  <a:pt x="48" y="62"/>
                  <a:pt x="48" y="62"/>
                  <a:pt x="48" y="62"/>
                </a:cubicBezTo>
                <a:cubicBezTo>
                  <a:pt x="46" y="69"/>
                  <a:pt x="45" y="76"/>
                  <a:pt x="45" y="84"/>
                </a:cubicBezTo>
                <a:cubicBezTo>
                  <a:pt x="45" y="85"/>
                  <a:pt x="45" y="85"/>
                  <a:pt x="45" y="85"/>
                </a:cubicBezTo>
                <a:cubicBezTo>
                  <a:pt x="45" y="115"/>
                  <a:pt x="74" y="126"/>
                  <a:pt x="91" y="134"/>
                </a:cubicBezTo>
                <a:cubicBezTo>
                  <a:pt x="91" y="134"/>
                  <a:pt x="91" y="134"/>
                  <a:pt x="91" y="134"/>
                </a:cubicBezTo>
                <a:cubicBezTo>
                  <a:pt x="76" y="123"/>
                  <a:pt x="50" y="115"/>
                  <a:pt x="48" y="88"/>
                </a:cubicBezTo>
                <a:cubicBezTo>
                  <a:pt x="48" y="87"/>
                  <a:pt x="48" y="86"/>
                  <a:pt x="48" y="85"/>
                </a:cubicBezTo>
                <a:cubicBezTo>
                  <a:pt x="48" y="77"/>
                  <a:pt x="49" y="71"/>
                  <a:pt x="50" y="67"/>
                </a:cubicBezTo>
                <a:cubicBezTo>
                  <a:pt x="50" y="66"/>
                  <a:pt x="50" y="66"/>
                  <a:pt x="50" y="66"/>
                </a:cubicBezTo>
                <a:cubicBezTo>
                  <a:pt x="50" y="67"/>
                  <a:pt x="50" y="67"/>
                  <a:pt x="50" y="67"/>
                </a:cubicBezTo>
                <a:cubicBezTo>
                  <a:pt x="50" y="66"/>
                  <a:pt x="50" y="66"/>
                  <a:pt x="50" y="66"/>
                </a:cubicBezTo>
                <a:cubicBezTo>
                  <a:pt x="50" y="66"/>
                  <a:pt x="50" y="65"/>
                  <a:pt x="50" y="64"/>
                </a:cubicBezTo>
                <a:cubicBezTo>
                  <a:pt x="50" y="63"/>
                  <a:pt x="51" y="62"/>
                  <a:pt x="51" y="60"/>
                </a:cubicBezTo>
                <a:cubicBezTo>
                  <a:pt x="51" y="60"/>
                  <a:pt x="51" y="59"/>
                  <a:pt x="50" y="58"/>
                </a:cubicBezTo>
                <a:cubicBezTo>
                  <a:pt x="50" y="55"/>
                  <a:pt x="48" y="52"/>
                  <a:pt x="46" y="51"/>
                </a:cubicBezTo>
                <a:cubicBezTo>
                  <a:pt x="46" y="50"/>
                  <a:pt x="46" y="50"/>
                  <a:pt x="46" y="50"/>
                </a:cubicBezTo>
                <a:cubicBezTo>
                  <a:pt x="46" y="50"/>
                  <a:pt x="46" y="50"/>
                  <a:pt x="46" y="50"/>
                </a:cubicBezTo>
                <a:cubicBezTo>
                  <a:pt x="46" y="51"/>
                  <a:pt x="46" y="51"/>
                  <a:pt x="46" y="51"/>
                </a:cubicBezTo>
                <a:cubicBezTo>
                  <a:pt x="46" y="51"/>
                  <a:pt x="46" y="52"/>
                  <a:pt x="47" y="53"/>
                </a:cubicBezTo>
                <a:cubicBezTo>
                  <a:pt x="47" y="54"/>
                  <a:pt x="48" y="56"/>
                  <a:pt x="48" y="57"/>
                </a:cubicBezTo>
                <a:cubicBezTo>
                  <a:pt x="48" y="59"/>
                  <a:pt x="46" y="61"/>
                  <a:pt x="41" y="61"/>
                </a:cubicBezTo>
                <a:cubicBezTo>
                  <a:pt x="41" y="61"/>
                  <a:pt x="40" y="61"/>
                  <a:pt x="39" y="61"/>
                </a:cubicBezTo>
                <a:cubicBezTo>
                  <a:pt x="37" y="61"/>
                  <a:pt x="34" y="58"/>
                  <a:pt x="33" y="57"/>
                </a:cubicBezTo>
                <a:cubicBezTo>
                  <a:pt x="32" y="54"/>
                  <a:pt x="32" y="52"/>
                  <a:pt x="32" y="50"/>
                </a:cubicBezTo>
                <a:cubicBezTo>
                  <a:pt x="32" y="45"/>
                  <a:pt x="34" y="43"/>
                  <a:pt x="37" y="41"/>
                </a:cubicBezTo>
                <a:cubicBezTo>
                  <a:pt x="40" y="39"/>
                  <a:pt x="44" y="39"/>
                  <a:pt x="49" y="39"/>
                </a:cubicBezTo>
                <a:cubicBezTo>
                  <a:pt x="53" y="39"/>
                  <a:pt x="57" y="39"/>
                  <a:pt x="61" y="40"/>
                </a:cubicBezTo>
                <a:cubicBezTo>
                  <a:pt x="71" y="43"/>
                  <a:pt x="71" y="49"/>
                  <a:pt x="73" y="56"/>
                </a:cubicBezTo>
                <a:cubicBezTo>
                  <a:pt x="73" y="56"/>
                  <a:pt x="73" y="56"/>
                  <a:pt x="73" y="56"/>
                </a:cubicBezTo>
                <a:cubicBezTo>
                  <a:pt x="73" y="56"/>
                  <a:pt x="73" y="56"/>
                  <a:pt x="73" y="56"/>
                </a:cubicBezTo>
                <a:cubicBezTo>
                  <a:pt x="79" y="58"/>
                  <a:pt x="86" y="61"/>
                  <a:pt x="86" y="67"/>
                </a:cubicBezTo>
                <a:cubicBezTo>
                  <a:pt x="86" y="69"/>
                  <a:pt x="85" y="71"/>
                  <a:pt x="84" y="73"/>
                </a:cubicBezTo>
                <a:cubicBezTo>
                  <a:pt x="84" y="73"/>
                  <a:pt x="84" y="73"/>
                  <a:pt x="84" y="73"/>
                </a:cubicBezTo>
                <a:cubicBezTo>
                  <a:pt x="85" y="73"/>
                  <a:pt x="85" y="73"/>
                  <a:pt x="85" y="73"/>
                </a:cubicBezTo>
                <a:cubicBezTo>
                  <a:pt x="88" y="75"/>
                  <a:pt x="93" y="79"/>
                  <a:pt x="93" y="84"/>
                </a:cubicBezTo>
                <a:cubicBezTo>
                  <a:pt x="93" y="85"/>
                  <a:pt x="93" y="87"/>
                  <a:pt x="92" y="88"/>
                </a:cubicBezTo>
                <a:cubicBezTo>
                  <a:pt x="91" y="91"/>
                  <a:pt x="87" y="94"/>
                  <a:pt x="83" y="95"/>
                </a:cubicBezTo>
                <a:cubicBezTo>
                  <a:pt x="81" y="96"/>
                  <a:pt x="79" y="96"/>
                  <a:pt x="77" y="96"/>
                </a:cubicBezTo>
                <a:cubicBezTo>
                  <a:pt x="72" y="96"/>
                  <a:pt x="70" y="92"/>
                  <a:pt x="70" y="89"/>
                </a:cubicBezTo>
                <a:cubicBezTo>
                  <a:pt x="70" y="87"/>
                  <a:pt x="71" y="86"/>
                  <a:pt x="71" y="84"/>
                </a:cubicBezTo>
                <a:cubicBezTo>
                  <a:pt x="72" y="83"/>
                  <a:pt x="73" y="83"/>
                  <a:pt x="74" y="83"/>
                </a:cubicBezTo>
                <a:cubicBezTo>
                  <a:pt x="75" y="83"/>
                  <a:pt x="75" y="83"/>
                  <a:pt x="76" y="84"/>
                </a:cubicBezTo>
                <a:cubicBezTo>
                  <a:pt x="76" y="84"/>
                  <a:pt x="76" y="84"/>
                  <a:pt x="76" y="84"/>
                </a:cubicBezTo>
                <a:cubicBezTo>
                  <a:pt x="77" y="85"/>
                  <a:pt x="77" y="85"/>
                  <a:pt x="77" y="85"/>
                </a:cubicBezTo>
                <a:cubicBezTo>
                  <a:pt x="77" y="85"/>
                  <a:pt x="77" y="85"/>
                  <a:pt x="77" y="85"/>
                </a:cubicBezTo>
                <a:cubicBezTo>
                  <a:pt x="77" y="85"/>
                  <a:pt x="77" y="85"/>
                  <a:pt x="77" y="85"/>
                </a:cubicBezTo>
                <a:cubicBezTo>
                  <a:pt x="77" y="85"/>
                  <a:pt x="78" y="85"/>
                  <a:pt x="78" y="86"/>
                </a:cubicBezTo>
                <a:cubicBezTo>
                  <a:pt x="78" y="87"/>
                  <a:pt x="77" y="88"/>
                  <a:pt x="77" y="88"/>
                </a:cubicBezTo>
                <a:cubicBezTo>
                  <a:pt x="77" y="88"/>
                  <a:pt x="77" y="88"/>
                  <a:pt x="77" y="88"/>
                </a:cubicBezTo>
                <a:cubicBezTo>
                  <a:pt x="77" y="88"/>
                  <a:pt x="79" y="88"/>
                  <a:pt x="79" y="86"/>
                </a:cubicBezTo>
                <a:cubicBezTo>
                  <a:pt x="79" y="85"/>
                  <a:pt x="78" y="84"/>
                  <a:pt x="77" y="83"/>
                </a:cubicBezTo>
                <a:cubicBezTo>
                  <a:pt x="76" y="81"/>
                  <a:pt x="74" y="80"/>
                  <a:pt x="73" y="80"/>
                </a:cubicBezTo>
                <a:cubicBezTo>
                  <a:pt x="70" y="80"/>
                  <a:pt x="67" y="85"/>
                  <a:pt x="67" y="89"/>
                </a:cubicBezTo>
                <a:cubicBezTo>
                  <a:pt x="67" y="93"/>
                  <a:pt x="69" y="98"/>
                  <a:pt x="76" y="98"/>
                </a:cubicBezTo>
                <a:cubicBezTo>
                  <a:pt x="77" y="98"/>
                  <a:pt x="77" y="99"/>
                  <a:pt x="78" y="99"/>
                </a:cubicBezTo>
                <a:cubicBezTo>
                  <a:pt x="83" y="99"/>
                  <a:pt x="88" y="96"/>
                  <a:pt x="90" y="94"/>
                </a:cubicBezTo>
                <a:cubicBezTo>
                  <a:pt x="93" y="92"/>
                  <a:pt x="95" y="89"/>
                  <a:pt x="95" y="84"/>
                </a:cubicBezTo>
                <a:cubicBezTo>
                  <a:pt x="95" y="80"/>
                  <a:pt x="93" y="76"/>
                  <a:pt x="87" y="72"/>
                </a:cubicBezTo>
                <a:cubicBezTo>
                  <a:pt x="87" y="72"/>
                  <a:pt x="87" y="72"/>
                  <a:pt x="87" y="72"/>
                </a:cubicBezTo>
                <a:cubicBezTo>
                  <a:pt x="87" y="72"/>
                  <a:pt x="87" y="72"/>
                  <a:pt x="87" y="72"/>
                </a:cubicBezTo>
                <a:cubicBezTo>
                  <a:pt x="88" y="70"/>
                  <a:pt x="88" y="68"/>
                  <a:pt x="88" y="67"/>
                </a:cubicBezTo>
                <a:cubicBezTo>
                  <a:pt x="88" y="61"/>
                  <a:pt x="84" y="55"/>
                  <a:pt x="75" y="53"/>
                </a:cubicBezTo>
                <a:cubicBezTo>
                  <a:pt x="75" y="53"/>
                  <a:pt x="75" y="53"/>
                  <a:pt x="75" y="53"/>
                </a:cubicBezTo>
                <a:cubicBezTo>
                  <a:pt x="75" y="53"/>
                  <a:pt x="75" y="53"/>
                  <a:pt x="75" y="53"/>
                </a:cubicBezTo>
                <a:cubicBezTo>
                  <a:pt x="74" y="50"/>
                  <a:pt x="74" y="46"/>
                  <a:pt x="72" y="44"/>
                </a:cubicBezTo>
                <a:close/>
                <a:moveTo>
                  <a:pt x="108" y="60"/>
                </a:moveTo>
                <a:cubicBezTo>
                  <a:pt x="108" y="60"/>
                  <a:pt x="108" y="60"/>
                  <a:pt x="108" y="60"/>
                </a:cubicBezTo>
                <a:cubicBezTo>
                  <a:pt x="105" y="61"/>
                  <a:pt x="102" y="62"/>
                  <a:pt x="99" y="62"/>
                </a:cubicBezTo>
                <a:cubicBezTo>
                  <a:pt x="96" y="62"/>
                  <a:pt x="93" y="61"/>
                  <a:pt x="92" y="60"/>
                </a:cubicBezTo>
                <a:cubicBezTo>
                  <a:pt x="88" y="58"/>
                  <a:pt x="87" y="55"/>
                  <a:pt x="87" y="52"/>
                </a:cubicBezTo>
                <a:cubicBezTo>
                  <a:pt x="87" y="49"/>
                  <a:pt x="88" y="46"/>
                  <a:pt x="91" y="45"/>
                </a:cubicBezTo>
                <a:cubicBezTo>
                  <a:pt x="92" y="44"/>
                  <a:pt x="94" y="44"/>
                  <a:pt x="95" y="44"/>
                </a:cubicBezTo>
                <a:cubicBezTo>
                  <a:pt x="96" y="44"/>
                  <a:pt x="98" y="45"/>
                  <a:pt x="98" y="46"/>
                </a:cubicBezTo>
                <a:cubicBezTo>
                  <a:pt x="99" y="47"/>
                  <a:pt x="99" y="49"/>
                  <a:pt x="99" y="50"/>
                </a:cubicBezTo>
                <a:cubicBezTo>
                  <a:pt x="99" y="51"/>
                  <a:pt x="99" y="52"/>
                  <a:pt x="99" y="53"/>
                </a:cubicBezTo>
                <a:cubicBezTo>
                  <a:pt x="99" y="53"/>
                  <a:pt x="99" y="53"/>
                  <a:pt x="99" y="53"/>
                </a:cubicBezTo>
                <a:cubicBezTo>
                  <a:pt x="99" y="53"/>
                  <a:pt x="99" y="53"/>
                  <a:pt x="99" y="53"/>
                </a:cubicBezTo>
                <a:cubicBezTo>
                  <a:pt x="98" y="53"/>
                  <a:pt x="97" y="52"/>
                  <a:pt x="97" y="50"/>
                </a:cubicBezTo>
                <a:cubicBezTo>
                  <a:pt x="97" y="49"/>
                  <a:pt x="97" y="49"/>
                  <a:pt x="97" y="49"/>
                </a:cubicBezTo>
                <a:cubicBezTo>
                  <a:pt x="97" y="49"/>
                  <a:pt x="97" y="49"/>
                  <a:pt x="97" y="49"/>
                </a:cubicBezTo>
                <a:cubicBezTo>
                  <a:pt x="97" y="49"/>
                  <a:pt x="97" y="49"/>
                  <a:pt x="97" y="49"/>
                </a:cubicBezTo>
                <a:cubicBezTo>
                  <a:pt x="97" y="49"/>
                  <a:pt x="97" y="49"/>
                  <a:pt x="97" y="49"/>
                </a:cubicBezTo>
                <a:cubicBezTo>
                  <a:pt x="97" y="47"/>
                  <a:pt x="96" y="46"/>
                  <a:pt x="94" y="46"/>
                </a:cubicBezTo>
                <a:cubicBezTo>
                  <a:pt x="93" y="46"/>
                  <a:pt x="93" y="46"/>
                  <a:pt x="92" y="46"/>
                </a:cubicBezTo>
                <a:cubicBezTo>
                  <a:pt x="90" y="48"/>
                  <a:pt x="89" y="50"/>
                  <a:pt x="89" y="52"/>
                </a:cubicBezTo>
                <a:cubicBezTo>
                  <a:pt x="89" y="54"/>
                  <a:pt x="90" y="56"/>
                  <a:pt x="92" y="57"/>
                </a:cubicBezTo>
                <a:cubicBezTo>
                  <a:pt x="93" y="58"/>
                  <a:pt x="95" y="59"/>
                  <a:pt x="98" y="59"/>
                </a:cubicBezTo>
                <a:cubicBezTo>
                  <a:pt x="101" y="59"/>
                  <a:pt x="105" y="58"/>
                  <a:pt x="109" y="54"/>
                </a:cubicBezTo>
                <a:cubicBezTo>
                  <a:pt x="113" y="51"/>
                  <a:pt x="114" y="48"/>
                  <a:pt x="114" y="44"/>
                </a:cubicBezTo>
                <a:cubicBezTo>
                  <a:pt x="114" y="39"/>
                  <a:pt x="111" y="34"/>
                  <a:pt x="107" y="32"/>
                </a:cubicBezTo>
                <a:cubicBezTo>
                  <a:pt x="103" y="30"/>
                  <a:pt x="101" y="29"/>
                  <a:pt x="99" y="26"/>
                </a:cubicBezTo>
                <a:cubicBezTo>
                  <a:pt x="96" y="24"/>
                  <a:pt x="95" y="21"/>
                  <a:pt x="93" y="19"/>
                </a:cubicBezTo>
                <a:cubicBezTo>
                  <a:pt x="91" y="17"/>
                  <a:pt x="89" y="15"/>
                  <a:pt x="84" y="15"/>
                </a:cubicBezTo>
                <a:cubicBezTo>
                  <a:pt x="83" y="15"/>
                  <a:pt x="82" y="15"/>
                  <a:pt x="80" y="16"/>
                </a:cubicBezTo>
                <a:cubicBezTo>
                  <a:pt x="80" y="16"/>
                  <a:pt x="80" y="16"/>
                  <a:pt x="80" y="16"/>
                </a:cubicBezTo>
                <a:cubicBezTo>
                  <a:pt x="80" y="16"/>
                  <a:pt x="80" y="16"/>
                  <a:pt x="80" y="16"/>
                </a:cubicBezTo>
                <a:cubicBezTo>
                  <a:pt x="79" y="12"/>
                  <a:pt x="78" y="9"/>
                  <a:pt x="76" y="6"/>
                </a:cubicBezTo>
                <a:cubicBezTo>
                  <a:pt x="74" y="4"/>
                  <a:pt x="71" y="3"/>
                  <a:pt x="69" y="3"/>
                </a:cubicBezTo>
                <a:cubicBezTo>
                  <a:pt x="67" y="3"/>
                  <a:pt x="66" y="4"/>
                  <a:pt x="64" y="4"/>
                </a:cubicBezTo>
                <a:cubicBezTo>
                  <a:pt x="64" y="4"/>
                  <a:pt x="64" y="4"/>
                  <a:pt x="64" y="4"/>
                </a:cubicBezTo>
                <a:cubicBezTo>
                  <a:pt x="64" y="4"/>
                  <a:pt x="63" y="4"/>
                  <a:pt x="63" y="3"/>
                </a:cubicBezTo>
                <a:cubicBezTo>
                  <a:pt x="61" y="2"/>
                  <a:pt x="59" y="0"/>
                  <a:pt x="56" y="0"/>
                </a:cubicBezTo>
                <a:cubicBezTo>
                  <a:pt x="56" y="0"/>
                  <a:pt x="56" y="0"/>
                  <a:pt x="56" y="0"/>
                </a:cubicBezTo>
                <a:cubicBezTo>
                  <a:pt x="51" y="0"/>
                  <a:pt x="47" y="2"/>
                  <a:pt x="45" y="4"/>
                </a:cubicBezTo>
                <a:cubicBezTo>
                  <a:pt x="44" y="6"/>
                  <a:pt x="44" y="9"/>
                  <a:pt x="44" y="12"/>
                </a:cubicBezTo>
                <a:cubicBezTo>
                  <a:pt x="44" y="14"/>
                  <a:pt x="44" y="17"/>
                  <a:pt x="45" y="19"/>
                </a:cubicBezTo>
                <a:cubicBezTo>
                  <a:pt x="46" y="20"/>
                  <a:pt x="47" y="22"/>
                  <a:pt x="49" y="22"/>
                </a:cubicBezTo>
                <a:cubicBezTo>
                  <a:pt x="50" y="22"/>
                  <a:pt x="51" y="21"/>
                  <a:pt x="52" y="21"/>
                </a:cubicBezTo>
                <a:cubicBezTo>
                  <a:pt x="55" y="20"/>
                  <a:pt x="56" y="18"/>
                  <a:pt x="56" y="17"/>
                </a:cubicBezTo>
                <a:cubicBezTo>
                  <a:pt x="56" y="14"/>
                  <a:pt x="53" y="11"/>
                  <a:pt x="52" y="10"/>
                </a:cubicBezTo>
                <a:cubicBezTo>
                  <a:pt x="52" y="10"/>
                  <a:pt x="52" y="10"/>
                  <a:pt x="52" y="10"/>
                </a:cubicBezTo>
                <a:cubicBezTo>
                  <a:pt x="52" y="10"/>
                  <a:pt x="52" y="10"/>
                  <a:pt x="52" y="10"/>
                </a:cubicBezTo>
                <a:cubicBezTo>
                  <a:pt x="56" y="10"/>
                  <a:pt x="58" y="14"/>
                  <a:pt x="58" y="17"/>
                </a:cubicBezTo>
                <a:cubicBezTo>
                  <a:pt x="58" y="18"/>
                  <a:pt x="58" y="18"/>
                  <a:pt x="58" y="19"/>
                </a:cubicBezTo>
                <a:cubicBezTo>
                  <a:pt x="56" y="22"/>
                  <a:pt x="53" y="24"/>
                  <a:pt x="50" y="24"/>
                </a:cubicBezTo>
                <a:cubicBezTo>
                  <a:pt x="46" y="24"/>
                  <a:pt x="42" y="21"/>
                  <a:pt x="41" y="14"/>
                </a:cubicBezTo>
                <a:cubicBezTo>
                  <a:pt x="41" y="14"/>
                  <a:pt x="41" y="14"/>
                  <a:pt x="41" y="14"/>
                </a:cubicBezTo>
                <a:cubicBezTo>
                  <a:pt x="41" y="14"/>
                  <a:pt x="41" y="14"/>
                  <a:pt x="41" y="14"/>
                </a:cubicBezTo>
                <a:cubicBezTo>
                  <a:pt x="41" y="14"/>
                  <a:pt x="41" y="13"/>
                  <a:pt x="41" y="11"/>
                </a:cubicBezTo>
                <a:cubicBezTo>
                  <a:pt x="41" y="11"/>
                  <a:pt x="41" y="11"/>
                  <a:pt x="41" y="11"/>
                </a:cubicBezTo>
                <a:cubicBezTo>
                  <a:pt x="40" y="6"/>
                  <a:pt x="34" y="2"/>
                  <a:pt x="28" y="2"/>
                </a:cubicBezTo>
                <a:cubicBezTo>
                  <a:pt x="27" y="2"/>
                  <a:pt x="27" y="2"/>
                  <a:pt x="26" y="2"/>
                </a:cubicBezTo>
                <a:cubicBezTo>
                  <a:pt x="23" y="3"/>
                  <a:pt x="22" y="5"/>
                  <a:pt x="20" y="7"/>
                </a:cubicBezTo>
                <a:cubicBezTo>
                  <a:pt x="21" y="8"/>
                  <a:pt x="21" y="8"/>
                  <a:pt x="21" y="8"/>
                </a:cubicBezTo>
                <a:cubicBezTo>
                  <a:pt x="21" y="7"/>
                  <a:pt x="21" y="7"/>
                  <a:pt x="21" y="7"/>
                </a:cubicBezTo>
                <a:cubicBezTo>
                  <a:pt x="20" y="7"/>
                  <a:pt x="19" y="7"/>
                  <a:pt x="18" y="7"/>
                </a:cubicBezTo>
                <a:cubicBezTo>
                  <a:pt x="11" y="7"/>
                  <a:pt x="4" y="14"/>
                  <a:pt x="3" y="20"/>
                </a:cubicBezTo>
                <a:cubicBezTo>
                  <a:pt x="3" y="21"/>
                  <a:pt x="3" y="21"/>
                  <a:pt x="3" y="21"/>
                </a:cubicBezTo>
                <a:cubicBezTo>
                  <a:pt x="3" y="23"/>
                  <a:pt x="5" y="25"/>
                  <a:pt x="5" y="26"/>
                </a:cubicBezTo>
                <a:cubicBezTo>
                  <a:pt x="5" y="27"/>
                  <a:pt x="5" y="27"/>
                  <a:pt x="5" y="27"/>
                </a:cubicBezTo>
                <a:cubicBezTo>
                  <a:pt x="5" y="30"/>
                  <a:pt x="0" y="35"/>
                  <a:pt x="0" y="41"/>
                </a:cubicBezTo>
                <a:cubicBezTo>
                  <a:pt x="0" y="44"/>
                  <a:pt x="1" y="46"/>
                  <a:pt x="2" y="49"/>
                </a:cubicBezTo>
                <a:cubicBezTo>
                  <a:pt x="3" y="51"/>
                  <a:pt x="6" y="52"/>
                  <a:pt x="8" y="53"/>
                </a:cubicBezTo>
                <a:cubicBezTo>
                  <a:pt x="11" y="55"/>
                  <a:pt x="13" y="55"/>
                  <a:pt x="15" y="55"/>
                </a:cubicBezTo>
                <a:cubicBezTo>
                  <a:pt x="17" y="55"/>
                  <a:pt x="19" y="54"/>
                  <a:pt x="20" y="53"/>
                </a:cubicBezTo>
                <a:cubicBezTo>
                  <a:pt x="22" y="51"/>
                  <a:pt x="22" y="49"/>
                  <a:pt x="22" y="47"/>
                </a:cubicBezTo>
                <a:cubicBezTo>
                  <a:pt x="22" y="44"/>
                  <a:pt x="21" y="42"/>
                  <a:pt x="19" y="42"/>
                </a:cubicBezTo>
                <a:cubicBezTo>
                  <a:pt x="18" y="42"/>
                  <a:pt x="16" y="42"/>
                  <a:pt x="14" y="44"/>
                </a:cubicBezTo>
                <a:cubicBezTo>
                  <a:pt x="14" y="44"/>
                  <a:pt x="14" y="44"/>
                  <a:pt x="14" y="44"/>
                </a:cubicBezTo>
                <a:cubicBezTo>
                  <a:pt x="15" y="44"/>
                  <a:pt x="15" y="44"/>
                  <a:pt x="15" y="44"/>
                </a:cubicBezTo>
                <a:cubicBezTo>
                  <a:pt x="15" y="41"/>
                  <a:pt x="18" y="39"/>
                  <a:pt x="20" y="39"/>
                </a:cubicBezTo>
                <a:cubicBezTo>
                  <a:pt x="21" y="39"/>
                  <a:pt x="23" y="40"/>
                  <a:pt x="24" y="42"/>
                </a:cubicBezTo>
                <a:cubicBezTo>
                  <a:pt x="25" y="44"/>
                  <a:pt x="25" y="47"/>
                  <a:pt x="25" y="49"/>
                </a:cubicBezTo>
                <a:cubicBezTo>
                  <a:pt x="25" y="56"/>
                  <a:pt x="23" y="62"/>
                  <a:pt x="23" y="67"/>
                </a:cubicBezTo>
                <a:cubicBezTo>
                  <a:pt x="24" y="68"/>
                  <a:pt x="24" y="68"/>
                  <a:pt x="24" y="68"/>
                </a:cubicBezTo>
                <a:cubicBezTo>
                  <a:pt x="24" y="82"/>
                  <a:pt x="30" y="95"/>
                  <a:pt x="36" y="104"/>
                </a:cubicBezTo>
                <a:cubicBezTo>
                  <a:pt x="45" y="120"/>
                  <a:pt x="67" y="136"/>
                  <a:pt x="92" y="140"/>
                </a:cubicBezTo>
                <a:cubicBezTo>
                  <a:pt x="96" y="140"/>
                  <a:pt x="100" y="140"/>
                  <a:pt x="104" y="140"/>
                </a:cubicBezTo>
                <a:cubicBezTo>
                  <a:pt x="114" y="140"/>
                  <a:pt x="124" y="139"/>
                  <a:pt x="132" y="135"/>
                </a:cubicBezTo>
                <a:cubicBezTo>
                  <a:pt x="140" y="131"/>
                  <a:pt x="150" y="130"/>
                  <a:pt x="164" y="130"/>
                </a:cubicBezTo>
                <a:cubicBezTo>
                  <a:pt x="167" y="130"/>
                  <a:pt x="170" y="130"/>
                  <a:pt x="172" y="130"/>
                </a:cubicBezTo>
                <a:cubicBezTo>
                  <a:pt x="185" y="130"/>
                  <a:pt x="197" y="131"/>
                  <a:pt x="209" y="134"/>
                </a:cubicBezTo>
                <a:cubicBezTo>
                  <a:pt x="216" y="135"/>
                  <a:pt x="224" y="135"/>
                  <a:pt x="231" y="135"/>
                </a:cubicBezTo>
                <a:cubicBezTo>
                  <a:pt x="234" y="135"/>
                  <a:pt x="237" y="135"/>
                  <a:pt x="239" y="135"/>
                </a:cubicBezTo>
                <a:cubicBezTo>
                  <a:pt x="240" y="135"/>
                  <a:pt x="241" y="135"/>
                  <a:pt x="242" y="135"/>
                </a:cubicBezTo>
                <a:cubicBezTo>
                  <a:pt x="243" y="135"/>
                  <a:pt x="243" y="135"/>
                  <a:pt x="243" y="135"/>
                </a:cubicBezTo>
                <a:cubicBezTo>
                  <a:pt x="243" y="135"/>
                  <a:pt x="243" y="135"/>
                  <a:pt x="243" y="135"/>
                </a:cubicBezTo>
                <a:cubicBezTo>
                  <a:pt x="243" y="135"/>
                  <a:pt x="243" y="135"/>
                  <a:pt x="243" y="135"/>
                </a:cubicBezTo>
                <a:cubicBezTo>
                  <a:pt x="243" y="135"/>
                  <a:pt x="243" y="135"/>
                  <a:pt x="243" y="135"/>
                </a:cubicBezTo>
                <a:cubicBezTo>
                  <a:pt x="243" y="135"/>
                  <a:pt x="243" y="135"/>
                  <a:pt x="243" y="135"/>
                </a:cubicBezTo>
                <a:cubicBezTo>
                  <a:pt x="243" y="135"/>
                  <a:pt x="243" y="135"/>
                  <a:pt x="243" y="135"/>
                </a:cubicBezTo>
                <a:cubicBezTo>
                  <a:pt x="243" y="135"/>
                  <a:pt x="243" y="135"/>
                  <a:pt x="243" y="135"/>
                </a:cubicBezTo>
                <a:cubicBezTo>
                  <a:pt x="243" y="135"/>
                  <a:pt x="243" y="135"/>
                  <a:pt x="243" y="135"/>
                </a:cubicBezTo>
                <a:cubicBezTo>
                  <a:pt x="243" y="135"/>
                  <a:pt x="243" y="135"/>
                  <a:pt x="243" y="135"/>
                </a:cubicBezTo>
                <a:cubicBezTo>
                  <a:pt x="243" y="135"/>
                  <a:pt x="243" y="135"/>
                  <a:pt x="243" y="135"/>
                </a:cubicBezTo>
                <a:cubicBezTo>
                  <a:pt x="243" y="135"/>
                  <a:pt x="243" y="135"/>
                  <a:pt x="243" y="135"/>
                </a:cubicBezTo>
                <a:cubicBezTo>
                  <a:pt x="243" y="135"/>
                  <a:pt x="243" y="135"/>
                  <a:pt x="243" y="135"/>
                </a:cubicBezTo>
                <a:cubicBezTo>
                  <a:pt x="243" y="135"/>
                  <a:pt x="243" y="135"/>
                  <a:pt x="243" y="135"/>
                </a:cubicBezTo>
                <a:cubicBezTo>
                  <a:pt x="243" y="135"/>
                  <a:pt x="243" y="135"/>
                  <a:pt x="243" y="135"/>
                </a:cubicBezTo>
                <a:cubicBezTo>
                  <a:pt x="243" y="135"/>
                  <a:pt x="243" y="135"/>
                  <a:pt x="243" y="135"/>
                </a:cubicBezTo>
                <a:cubicBezTo>
                  <a:pt x="243" y="135"/>
                  <a:pt x="243" y="135"/>
                  <a:pt x="243" y="135"/>
                </a:cubicBezTo>
                <a:cubicBezTo>
                  <a:pt x="243" y="135"/>
                  <a:pt x="243" y="135"/>
                  <a:pt x="243" y="135"/>
                </a:cubicBezTo>
                <a:cubicBezTo>
                  <a:pt x="243" y="135"/>
                  <a:pt x="243" y="135"/>
                  <a:pt x="243" y="135"/>
                </a:cubicBezTo>
                <a:cubicBezTo>
                  <a:pt x="243" y="135"/>
                  <a:pt x="243" y="135"/>
                  <a:pt x="243" y="135"/>
                </a:cubicBezTo>
                <a:cubicBezTo>
                  <a:pt x="243" y="135"/>
                  <a:pt x="243" y="135"/>
                  <a:pt x="243" y="135"/>
                </a:cubicBezTo>
                <a:cubicBezTo>
                  <a:pt x="243" y="135"/>
                  <a:pt x="243" y="135"/>
                  <a:pt x="243" y="135"/>
                </a:cubicBezTo>
                <a:cubicBezTo>
                  <a:pt x="243" y="135"/>
                  <a:pt x="243" y="135"/>
                  <a:pt x="243" y="135"/>
                </a:cubicBezTo>
                <a:cubicBezTo>
                  <a:pt x="231" y="133"/>
                  <a:pt x="203" y="125"/>
                  <a:pt x="192" y="123"/>
                </a:cubicBezTo>
                <a:cubicBezTo>
                  <a:pt x="184" y="122"/>
                  <a:pt x="177" y="121"/>
                  <a:pt x="168" y="121"/>
                </a:cubicBezTo>
                <a:cubicBezTo>
                  <a:pt x="166" y="121"/>
                  <a:pt x="163" y="121"/>
                  <a:pt x="160" y="121"/>
                </a:cubicBezTo>
                <a:cubicBezTo>
                  <a:pt x="146" y="122"/>
                  <a:pt x="135" y="127"/>
                  <a:pt x="124" y="130"/>
                </a:cubicBezTo>
                <a:cubicBezTo>
                  <a:pt x="119" y="131"/>
                  <a:pt x="114" y="132"/>
                  <a:pt x="108" y="132"/>
                </a:cubicBezTo>
                <a:cubicBezTo>
                  <a:pt x="86" y="132"/>
                  <a:pt x="66" y="119"/>
                  <a:pt x="62" y="92"/>
                </a:cubicBezTo>
                <a:cubicBezTo>
                  <a:pt x="62" y="92"/>
                  <a:pt x="62" y="92"/>
                  <a:pt x="62" y="92"/>
                </a:cubicBezTo>
                <a:cubicBezTo>
                  <a:pt x="62" y="92"/>
                  <a:pt x="62" y="92"/>
                  <a:pt x="62" y="92"/>
                </a:cubicBezTo>
                <a:cubicBezTo>
                  <a:pt x="64" y="99"/>
                  <a:pt x="69" y="107"/>
                  <a:pt x="72" y="112"/>
                </a:cubicBezTo>
                <a:cubicBezTo>
                  <a:pt x="78" y="122"/>
                  <a:pt x="94" y="130"/>
                  <a:pt x="109" y="130"/>
                </a:cubicBezTo>
                <a:cubicBezTo>
                  <a:pt x="113" y="130"/>
                  <a:pt x="116" y="130"/>
                  <a:pt x="119" y="129"/>
                </a:cubicBezTo>
                <a:cubicBezTo>
                  <a:pt x="128" y="126"/>
                  <a:pt x="138" y="122"/>
                  <a:pt x="149" y="120"/>
                </a:cubicBezTo>
                <a:cubicBezTo>
                  <a:pt x="155" y="119"/>
                  <a:pt x="161" y="118"/>
                  <a:pt x="166" y="118"/>
                </a:cubicBezTo>
                <a:cubicBezTo>
                  <a:pt x="176" y="118"/>
                  <a:pt x="184" y="120"/>
                  <a:pt x="193" y="121"/>
                </a:cubicBezTo>
                <a:cubicBezTo>
                  <a:pt x="193" y="120"/>
                  <a:pt x="193" y="120"/>
                  <a:pt x="193" y="120"/>
                </a:cubicBezTo>
                <a:cubicBezTo>
                  <a:pt x="186" y="116"/>
                  <a:pt x="174" y="112"/>
                  <a:pt x="163" y="112"/>
                </a:cubicBezTo>
                <a:cubicBezTo>
                  <a:pt x="162" y="112"/>
                  <a:pt x="160" y="112"/>
                  <a:pt x="159" y="112"/>
                </a:cubicBezTo>
                <a:cubicBezTo>
                  <a:pt x="143" y="114"/>
                  <a:pt x="126" y="120"/>
                  <a:pt x="114" y="120"/>
                </a:cubicBezTo>
                <a:cubicBezTo>
                  <a:pt x="109" y="120"/>
                  <a:pt x="105" y="119"/>
                  <a:pt x="103" y="117"/>
                </a:cubicBezTo>
                <a:cubicBezTo>
                  <a:pt x="99" y="112"/>
                  <a:pt x="97" y="107"/>
                  <a:pt x="97" y="102"/>
                </a:cubicBezTo>
                <a:cubicBezTo>
                  <a:pt x="97" y="98"/>
                  <a:pt x="99" y="94"/>
                  <a:pt x="101" y="91"/>
                </a:cubicBezTo>
                <a:cubicBezTo>
                  <a:pt x="103" y="88"/>
                  <a:pt x="107" y="87"/>
                  <a:pt x="109" y="87"/>
                </a:cubicBezTo>
                <a:cubicBezTo>
                  <a:pt x="113" y="87"/>
                  <a:pt x="116" y="89"/>
                  <a:pt x="116" y="96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14" y="92"/>
                  <a:pt x="111" y="90"/>
                  <a:pt x="109" y="90"/>
                </a:cubicBezTo>
                <a:cubicBezTo>
                  <a:pt x="108" y="90"/>
                  <a:pt x="108" y="90"/>
                  <a:pt x="108" y="90"/>
                </a:cubicBezTo>
                <a:cubicBezTo>
                  <a:pt x="108" y="90"/>
                  <a:pt x="108" y="90"/>
                  <a:pt x="108" y="90"/>
                </a:cubicBezTo>
                <a:cubicBezTo>
                  <a:pt x="108" y="90"/>
                  <a:pt x="108" y="90"/>
                  <a:pt x="108" y="90"/>
                </a:cubicBezTo>
                <a:cubicBezTo>
                  <a:pt x="105" y="91"/>
                  <a:pt x="103" y="93"/>
                  <a:pt x="103" y="97"/>
                </a:cubicBezTo>
                <a:cubicBezTo>
                  <a:pt x="103" y="98"/>
                  <a:pt x="103" y="98"/>
                  <a:pt x="103" y="98"/>
                </a:cubicBezTo>
                <a:cubicBezTo>
                  <a:pt x="103" y="102"/>
                  <a:pt x="109" y="107"/>
                  <a:pt x="115" y="107"/>
                </a:cubicBezTo>
                <a:cubicBezTo>
                  <a:pt x="115" y="107"/>
                  <a:pt x="115" y="107"/>
                  <a:pt x="115" y="107"/>
                </a:cubicBezTo>
                <a:cubicBezTo>
                  <a:pt x="124" y="107"/>
                  <a:pt x="131" y="102"/>
                  <a:pt x="132" y="92"/>
                </a:cubicBezTo>
                <a:cubicBezTo>
                  <a:pt x="132" y="92"/>
                  <a:pt x="132" y="92"/>
                  <a:pt x="132" y="92"/>
                </a:cubicBezTo>
                <a:cubicBezTo>
                  <a:pt x="132" y="92"/>
                  <a:pt x="132" y="92"/>
                  <a:pt x="132" y="92"/>
                </a:cubicBezTo>
                <a:cubicBezTo>
                  <a:pt x="134" y="91"/>
                  <a:pt x="140" y="90"/>
                  <a:pt x="140" y="83"/>
                </a:cubicBezTo>
                <a:cubicBezTo>
                  <a:pt x="140" y="82"/>
                  <a:pt x="140" y="82"/>
                  <a:pt x="140" y="82"/>
                </a:cubicBezTo>
                <a:cubicBezTo>
                  <a:pt x="140" y="77"/>
                  <a:pt x="136" y="71"/>
                  <a:pt x="130" y="71"/>
                </a:cubicBezTo>
                <a:cubicBezTo>
                  <a:pt x="128" y="71"/>
                  <a:pt x="127" y="71"/>
                  <a:pt x="125" y="72"/>
                </a:cubicBezTo>
                <a:cubicBezTo>
                  <a:pt x="125" y="72"/>
                  <a:pt x="125" y="72"/>
                  <a:pt x="125" y="72"/>
                </a:cubicBezTo>
                <a:cubicBezTo>
                  <a:pt x="125" y="72"/>
                  <a:pt x="125" y="72"/>
                  <a:pt x="125" y="72"/>
                </a:cubicBezTo>
                <a:cubicBezTo>
                  <a:pt x="126" y="69"/>
                  <a:pt x="126" y="69"/>
                  <a:pt x="130" y="67"/>
                </a:cubicBezTo>
                <a:cubicBezTo>
                  <a:pt x="130" y="67"/>
                  <a:pt x="130" y="67"/>
                  <a:pt x="130" y="67"/>
                </a:cubicBezTo>
                <a:cubicBezTo>
                  <a:pt x="130" y="67"/>
                  <a:pt x="130" y="67"/>
                  <a:pt x="130" y="67"/>
                </a:cubicBezTo>
                <a:cubicBezTo>
                  <a:pt x="127" y="61"/>
                  <a:pt x="120" y="59"/>
                  <a:pt x="115" y="59"/>
                </a:cubicBezTo>
                <a:cubicBezTo>
                  <a:pt x="112" y="59"/>
                  <a:pt x="110" y="59"/>
                  <a:pt x="108" y="60"/>
                </a:cubicBezTo>
                <a:cubicBezTo>
                  <a:pt x="108" y="60"/>
                  <a:pt x="108" y="60"/>
                  <a:pt x="108" y="60"/>
                </a:cubicBezTo>
                <a:cubicBezTo>
                  <a:pt x="108" y="60"/>
                  <a:pt x="108" y="60"/>
                  <a:pt x="108" y="60"/>
                </a:cubicBezTo>
                <a:cubicBezTo>
                  <a:pt x="110" y="59"/>
                  <a:pt x="112" y="59"/>
                  <a:pt x="115" y="59"/>
                </a:cubicBezTo>
                <a:cubicBezTo>
                  <a:pt x="120" y="59"/>
                  <a:pt x="126" y="61"/>
                  <a:pt x="129" y="67"/>
                </a:cubicBezTo>
                <a:cubicBezTo>
                  <a:pt x="130" y="67"/>
                  <a:pt x="130" y="67"/>
                  <a:pt x="130" y="67"/>
                </a:cubicBezTo>
                <a:cubicBezTo>
                  <a:pt x="130" y="67"/>
                  <a:pt x="130" y="67"/>
                  <a:pt x="130" y="67"/>
                </a:cubicBezTo>
                <a:cubicBezTo>
                  <a:pt x="126" y="69"/>
                  <a:pt x="126" y="69"/>
                  <a:pt x="125" y="72"/>
                </a:cubicBezTo>
                <a:cubicBezTo>
                  <a:pt x="124" y="72"/>
                  <a:pt x="124" y="72"/>
                  <a:pt x="124" y="72"/>
                </a:cubicBezTo>
                <a:cubicBezTo>
                  <a:pt x="125" y="72"/>
                  <a:pt x="125" y="72"/>
                  <a:pt x="125" y="72"/>
                </a:cubicBezTo>
                <a:cubicBezTo>
                  <a:pt x="127" y="71"/>
                  <a:pt x="128" y="71"/>
                  <a:pt x="130" y="71"/>
                </a:cubicBezTo>
                <a:cubicBezTo>
                  <a:pt x="136" y="71"/>
                  <a:pt x="140" y="77"/>
                  <a:pt x="140" y="82"/>
                </a:cubicBezTo>
                <a:cubicBezTo>
                  <a:pt x="140" y="83"/>
                  <a:pt x="140" y="83"/>
                  <a:pt x="140" y="83"/>
                </a:cubicBezTo>
                <a:cubicBezTo>
                  <a:pt x="140" y="90"/>
                  <a:pt x="134" y="91"/>
                  <a:pt x="132" y="91"/>
                </a:cubicBezTo>
                <a:cubicBezTo>
                  <a:pt x="132" y="91"/>
                  <a:pt x="132" y="91"/>
                  <a:pt x="132" y="91"/>
                </a:cubicBezTo>
                <a:cubicBezTo>
                  <a:pt x="132" y="92"/>
                  <a:pt x="132" y="92"/>
                  <a:pt x="132" y="92"/>
                </a:cubicBezTo>
                <a:cubicBezTo>
                  <a:pt x="131" y="102"/>
                  <a:pt x="123" y="107"/>
                  <a:pt x="115" y="107"/>
                </a:cubicBezTo>
                <a:cubicBezTo>
                  <a:pt x="115" y="107"/>
                  <a:pt x="115" y="107"/>
                  <a:pt x="115" y="107"/>
                </a:cubicBezTo>
                <a:cubicBezTo>
                  <a:pt x="109" y="107"/>
                  <a:pt x="103" y="102"/>
                  <a:pt x="103" y="98"/>
                </a:cubicBezTo>
                <a:cubicBezTo>
                  <a:pt x="103" y="97"/>
                  <a:pt x="103" y="97"/>
                  <a:pt x="103" y="97"/>
                </a:cubicBezTo>
                <a:cubicBezTo>
                  <a:pt x="103" y="93"/>
                  <a:pt x="105" y="92"/>
                  <a:pt x="108" y="90"/>
                </a:cubicBezTo>
                <a:cubicBezTo>
                  <a:pt x="108" y="90"/>
                  <a:pt x="108" y="90"/>
                  <a:pt x="108" y="90"/>
                </a:cubicBezTo>
                <a:cubicBezTo>
                  <a:pt x="108" y="90"/>
                  <a:pt x="108" y="90"/>
                  <a:pt x="108" y="90"/>
                </a:cubicBezTo>
                <a:cubicBezTo>
                  <a:pt x="109" y="90"/>
                  <a:pt x="109" y="90"/>
                  <a:pt x="109" y="90"/>
                </a:cubicBezTo>
                <a:cubicBezTo>
                  <a:pt x="111" y="90"/>
                  <a:pt x="114" y="92"/>
                  <a:pt x="116" y="96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16" y="89"/>
                  <a:pt x="113" y="86"/>
                  <a:pt x="109" y="86"/>
                </a:cubicBezTo>
                <a:cubicBezTo>
                  <a:pt x="104" y="86"/>
                  <a:pt x="97" y="93"/>
                  <a:pt x="97" y="102"/>
                </a:cubicBezTo>
                <a:cubicBezTo>
                  <a:pt x="97" y="107"/>
                  <a:pt x="98" y="112"/>
                  <a:pt x="103" y="117"/>
                </a:cubicBezTo>
                <a:cubicBezTo>
                  <a:pt x="105" y="120"/>
                  <a:pt x="109" y="121"/>
                  <a:pt x="114" y="121"/>
                </a:cubicBezTo>
                <a:cubicBezTo>
                  <a:pt x="126" y="121"/>
                  <a:pt x="144" y="114"/>
                  <a:pt x="159" y="112"/>
                </a:cubicBezTo>
                <a:cubicBezTo>
                  <a:pt x="160" y="112"/>
                  <a:pt x="162" y="112"/>
                  <a:pt x="163" y="112"/>
                </a:cubicBezTo>
                <a:cubicBezTo>
                  <a:pt x="174" y="112"/>
                  <a:pt x="186" y="116"/>
                  <a:pt x="193" y="121"/>
                </a:cubicBezTo>
                <a:cubicBezTo>
                  <a:pt x="193" y="120"/>
                  <a:pt x="193" y="120"/>
                  <a:pt x="193" y="120"/>
                </a:cubicBezTo>
                <a:cubicBezTo>
                  <a:pt x="193" y="120"/>
                  <a:pt x="193" y="120"/>
                  <a:pt x="193" y="120"/>
                </a:cubicBezTo>
                <a:cubicBezTo>
                  <a:pt x="184" y="120"/>
                  <a:pt x="176" y="118"/>
                  <a:pt x="166" y="118"/>
                </a:cubicBezTo>
                <a:cubicBezTo>
                  <a:pt x="161" y="118"/>
                  <a:pt x="155" y="118"/>
                  <a:pt x="149" y="120"/>
                </a:cubicBezTo>
                <a:cubicBezTo>
                  <a:pt x="138" y="122"/>
                  <a:pt x="128" y="126"/>
                  <a:pt x="119" y="129"/>
                </a:cubicBezTo>
                <a:cubicBezTo>
                  <a:pt x="116" y="130"/>
                  <a:pt x="113" y="130"/>
                  <a:pt x="109" y="130"/>
                </a:cubicBezTo>
                <a:cubicBezTo>
                  <a:pt x="94" y="130"/>
                  <a:pt x="79" y="122"/>
                  <a:pt x="72" y="112"/>
                </a:cubicBezTo>
                <a:cubicBezTo>
                  <a:pt x="69" y="107"/>
                  <a:pt x="65" y="99"/>
                  <a:pt x="62" y="92"/>
                </a:cubicBezTo>
                <a:cubicBezTo>
                  <a:pt x="62" y="92"/>
                  <a:pt x="62" y="92"/>
                  <a:pt x="62" y="92"/>
                </a:cubicBezTo>
                <a:cubicBezTo>
                  <a:pt x="65" y="119"/>
                  <a:pt x="86" y="132"/>
                  <a:pt x="108" y="132"/>
                </a:cubicBezTo>
                <a:cubicBezTo>
                  <a:pt x="114" y="132"/>
                  <a:pt x="119" y="131"/>
                  <a:pt x="124" y="130"/>
                </a:cubicBezTo>
                <a:cubicBezTo>
                  <a:pt x="135" y="127"/>
                  <a:pt x="146" y="122"/>
                  <a:pt x="160" y="121"/>
                </a:cubicBezTo>
                <a:cubicBezTo>
                  <a:pt x="163" y="121"/>
                  <a:pt x="166" y="121"/>
                  <a:pt x="168" y="121"/>
                </a:cubicBezTo>
                <a:cubicBezTo>
                  <a:pt x="177" y="121"/>
                  <a:pt x="184" y="122"/>
                  <a:pt x="192" y="123"/>
                </a:cubicBezTo>
                <a:cubicBezTo>
                  <a:pt x="203" y="125"/>
                  <a:pt x="231" y="134"/>
                  <a:pt x="243" y="135"/>
                </a:cubicBezTo>
                <a:cubicBezTo>
                  <a:pt x="243" y="135"/>
                  <a:pt x="243" y="135"/>
                  <a:pt x="243" y="135"/>
                </a:cubicBezTo>
                <a:cubicBezTo>
                  <a:pt x="243" y="135"/>
                  <a:pt x="243" y="135"/>
                  <a:pt x="243" y="135"/>
                </a:cubicBezTo>
                <a:cubicBezTo>
                  <a:pt x="243" y="135"/>
                  <a:pt x="243" y="135"/>
                  <a:pt x="243" y="135"/>
                </a:cubicBezTo>
                <a:cubicBezTo>
                  <a:pt x="243" y="135"/>
                  <a:pt x="243" y="135"/>
                  <a:pt x="243" y="135"/>
                </a:cubicBezTo>
                <a:cubicBezTo>
                  <a:pt x="243" y="135"/>
                  <a:pt x="243" y="135"/>
                  <a:pt x="243" y="135"/>
                </a:cubicBezTo>
                <a:cubicBezTo>
                  <a:pt x="243" y="135"/>
                  <a:pt x="243" y="135"/>
                  <a:pt x="243" y="135"/>
                </a:cubicBezTo>
                <a:cubicBezTo>
                  <a:pt x="243" y="135"/>
                  <a:pt x="243" y="135"/>
                  <a:pt x="243" y="135"/>
                </a:cubicBezTo>
                <a:cubicBezTo>
                  <a:pt x="243" y="135"/>
                  <a:pt x="243" y="135"/>
                  <a:pt x="243" y="135"/>
                </a:cubicBezTo>
                <a:cubicBezTo>
                  <a:pt x="243" y="135"/>
                  <a:pt x="243" y="135"/>
                  <a:pt x="243" y="135"/>
                </a:cubicBezTo>
                <a:cubicBezTo>
                  <a:pt x="243" y="135"/>
                  <a:pt x="243" y="135"/>
                  <a:pt x="243" y="135"/>
                </a:cubicBezTo>
                <a:cubicBezTo>
                  <a:pt x="243" y="135"/>
                  <a:pt x="243" y="135"/>
                  <a:pt x="243" y="135"/>
                </a:cubicBezTo>
                <a:cubicBezTo>
                  <a:pt x="243" y="135"/>
                  <a:pt x="243" y="135"/>
                  <a:pt x="243" y="135"/>
                </a:cubicBezTo>
                <a:cubicBezTo>
                  <a:pt x="243" y="135"/>
                  <a:pt x="243" y="135"/>
                  <a:pt x="243" y="135"/>
                </a:cubicBezTo>
                <a:cubicBezTo>
                  <a:pt x="242" y="135"/>
                  <a:pt x="238" y="135"/>
                  <a:pt x="231" y="135"/>
                </a:cubicBezTo>
                <a:cubicBezTo>
                  <a:pt x="224" y="135"/>
                  <a:pt x="216" y="135"/>
                  <a:pt x="209" y="133"/>
                </a:cubicBezTo>
                <a:cubicBezTo>
                  <a:pt x="197" y="131"/>
                  <a:pt x="185" y="130"/>
                  <a:pt x="172" y="130"/>
                </a:cubicBezTo>
                <a:cubicBezTo>
                  <a:pt x="170" y="130"/>
                  <a:pt x="167" y="130"/>
                  <a:pt x="164" y="130"/>
                </a:cubicBezTo>
                <a:cubicBezTo>
                  <a:pt x="150" y="130"/>
                  <a:pt x="140" y="131"/>
                  <a:pt x="132" y="135"/>
                </a:cubicBezTo>
                <a:cubicBezTo>
                  <a:pt x="124" y="139"/>
                  <a:pt x="114" y="140"/>
                  <a:pt x="104" y="140"/>
                </a:cubicBezTo>
                <a:cubicBezTo>
                  <a:pt x="100" y="140"/>
                  <a:pt x="96" y="140"/>
                  <a:pt x="92" y="139"/>
                </a:cubicBezTo>
                <a:cubicBezTo>
                  <a:pt x="67" y="136"/>
                  <a:pt x="45" y="120"/>
                  <a:pt x="36" y="104"/>
                </a:cubicBezTo>
                <a:cubicBezTo>
                  <a:pt x="31" y="95"/>
                  <a:pt x="24" y="82"/>
                  <a:pt x="24" y="68"/>
                </a:cubicBezTo>
                <a:cubicBezTo>
                  <a:pt x="24" y="67"/>
                  <a:pt x="24" y="67"/>
                  <a:pt x="24" y="67"/>
                </a:cubicBezTo>
                <a:cubicBezTo>
                  <a:pt x="24" y="62"/>
                  <a:pt x="25" y="56"/>
                  <a:pt x="25" y="49"/>
                </a:cubicBezTo>
                <a:cubicBezTo>
                  <a:pt x="25" y="47"/>
                  <a:pt x="25" y="44"/>
                  <a:pt x="24" y="42"/>
                </a:cubicBezTo>
                <a:cubicBezTo>
                  <a:pt x="23" y="40"/>
                  <a:pt x="21" y="39"/>
                  <a:pt x="20" y="39"/>
                </a:cubicBezTo>
                <a:cubicBezTo>
                  <a:pt x="17" y="39"/>
                  <a:pt x="15" y="41"/>
                  <a:pt x="14" y="44"/>
                </a:cubicBezTo>
                <a:cubicBezTo>
                  <a:pt x="14" y="44"/>
                  <a:pt x="14" y="44"/>
                  <a:pt x="14" y="44"/>
                </a:cubicBezTo>
                <a:cubicBezTo>
                  <a:pt x="15" y="44"/>
                  <a:pt x="15" y="44"/>
                  <a:pt x="15" y="44"/>
                </a:cubicBezTo>
                <a:cubicBezTo>
                  <a:pt x="16" y="42"/>
                  <a:pt x="18" y="42"/>
                  <a:pt x="19" y="42"/>
                </a:cubicBezTo>
                <a:cubicBezTo>
                  <a:pt x="20" y="42"/>
                  <a:pt x="21" y="42"/>
                  <a:pt x="21" y="43"/>
                </a:cubicBezTo>
                <a:cubicBezTo>
                  <a:pt x="22" y="44"/>
                  <a:pt x="22" y="45"/>
                  <a:pt x="22" y="47"/>
                </a:cubicBezTo>
                <a:cubicBezTo>
                  <a:pt x="22" y="49"/>
                  <a:pt x="21" y="51"/>
                  <a:pt x="20" y="52"/>
                </a:cubicBezTo>
                <a:cubicBezTo>
                  <a:pt x="19" y="54"/>
                  <a:pt x="17" y="55"/>
                  <a:pt x="15" y="55"/>
                </a:cubicBezTo>
                <a:cubicBezTo>
                  <a:pt x="13" y="55"/>
                  <a:pt x="11" y="55"/>
                  <a:pt x="8" y="53"/>
                </a:cubicBezTo>
                <a:cubicBezTo>
                  <a:pt x="6" y="52"/>
                  <a:pt x="3" y="50"/>
                  <a:pt x="2" y="49"/>
                </a:cubicBezTo>
                <a:cubicBezTo>
                  <a:pt x="1" y="46"/>
                  <a:pt x="0" y="44"/>
                  <a:pt x="0" y="41"/>
                </a:cubicBezTo>
                <a:cubicBezTo>
                  <a:pt x="0" y="35"/>
                  <a:pt x="5" y="31"/>
                  <a:pt x="5" y="27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5"/>
                  <a:pt x="4" y="23"/>
                  <a:pt x="4" y="21"/>
                </a:cubicBezTo>
                <a:cubicBezTo>
                  <a:pt x="4" y="20"/>
                  <a:pt x="4" y="20"/>
                  <a:pt x="4" y="20"/>
                </a:cubicBezTo>
                <a:cubicBezTo>
                  <a:pt x="4" y="14"/>
                  <a:pt x="11" y="7"/>
                  <a:pt x="18" y="7"/>
                </a:cubicBezTo>
                <a:cubicBezTo>
                  <a:pt x="19" y="7"/>
                  <a:pt x="20" y="7"/>
                  <a:pt x="21" y="8"/>
                </a:cubicBezTo>
                <a:cubicBezTo>
                  <a:pt x="21" y="8"/>
                  <a:pt x="21" y="8"/>
                  <a:pt x="21" y="8"/>
                </a:cubicBezTo>
                <a:cubicBezTo>
                  <a:pt x="21" y="8"/>
                  <a:pt x="21" y="8"/>
                  <a:pt x="21" y="8"/>
                </a:cubicBezTo>
                <a:cubicBezTo>
                  <a:pt x="22" y="5"/>
                  <a:pt x="23" y="3"/>
                  <a:pt x="26" y="2"/>
                </a:cubicBezTo>
                <a:cubicBezTo>
                  <a:pt x="27" y="2"/>
                  <a:pt x="27" y="2"/>
                  <a:pt x="28" y="2"/>
                </a:cubicBezTo>
                <a:cubicBezTo>
                  <a:pt x="34" y="2"/>
                  <a:pt x="40" y="7"/>
                  <a:pt x="41" y="11"/>
                </a:cubicBezTo>
                <a:cubicBezTo>
                  <a:pt x="41" y="11"/>
                  <a:pt x="41" y="11"/>
                  <a:pt x="41" y="11"/>
                </a:cubicBezTo>
                <a:cubicBezTo>
                  <a:pt x="41" y="13"/>
                  <a:pt x="41" y="14"/>
                  <a:pt x="41" y="14"/>
                </a:cubicBezTo>
                <a:cubicBezTo>
                  <a:pt x="41" y="14"/>
                  <a:pt x="41" y="14"/>
                  <a:pt x="41" y="14"/>
                </a:cubicBezTo>
                <a:cubicBezTo>
                  <a:pt x="41" y="14"/>
                  <a:pt x="41" y="14"/>
                  <a:pt x="41" y="14"/>
                </a:cubicBezTo>
                <a:cubicBezTo>
                  <a:pt x="41" y="21"/>
                  <a:pt x="46" y="24"/>
                  <a:pt x="50" y="24"/>
                </a:cubicBezTo>
                <a:cubicBezTo>
                  <a:pt x="53" y="24"/>
                  <a:pt x="56" y="23"/>
                  <a:pt x="58" y="19"/>
                </a:cubicBezTo>
                <a:cubicBezTo>
                  <a:pt x="58" y="18"/>
                  <a:pt x="59" y="18"/>
                  <a:pt x="59" y="17"/>
                </a:cubicBezTo>
                <a:cubicBezTo>
                  <a:pt x="59" y="14"/>
                  <a:pt x="56" y="10"/>
                  <a:pt x="52" y="10"/>
                </a:cubicBezTo>
                <a:cubicBezTo>
                  <a:pt x="52" y="10"/>
                  <a:pt x="52" y="10"/>
                  <a:pt x="52" y="10"/>
                </a:cubicBezTo>
                <a:cubicBezTo>
                  <a:pt x="52" y="10"/>
                  <a:pt x="52" y="10"/>
                  <a:pt x="52" y="10"/>
                </a:cubicBezTo>
                <a:cubicBezTo>
                  <a:pt x="53" y="11"/>
                  <a:pt x="56" y="14"/>
                  <a:pt x="56" y="17"/>
                </a:cubicBezTo>
                <a:cubicBezTo>
                  <a:pt x="56" y="18"/>
                  <a:pt x="55" y="20"/>
                  <a:pt x="52" y="21"/>
                </a:cubicBezTo>
                <a:cubicBezTo>
                  <a:pt x="51" y="21"/>
                  <a:pt x="50" y="21"/>
                  <a:pt x="49" y="21"/>
                </a:cubicBezTo>
                <a:cubicBezTo>
                  <a:pt x="47" y="21"/>
                  <a:pt x="46" y="20"/>
                  <a:pt x="45" y="18"/>
                </a:cubicBezTo>
                <a:cubicBezTo>
                  <a:pt x="44" y="17"/>
                  <a:pt x="44" y="14"/>
                  <a:pt x="44" y="12"/>
                </a:cubicBezTo>
                <a:cubicBezTo>
                  <a:pt x="44" y="9"/>
                  <a:pt x="45" y="6"/>
                  <a:pt x="46" y="5"/>
                </a:cubicBezTo>
                <a:cubicBezTo>
                  <a:pt x="47" y="2"/>
                  <a:pt x="51" y="0"/>
                  <a:pt x="56" y="0"/>
                </a:cubicBezTo>
                <a:cubicBezTo>
                  <a:pt x="56" y="0"/>
                  <a:pt x="56" y="0"/>
                  <a:pt x="56" y="0"/>
                </a:cubicBezTo>
                <a:cubicBezTo>
                  <a:pt x="58" y="0"/>
                  <a:pt x="59" y="1"/>
                  <a:pt x="61" y="2"/>
                </a:cubicBezTo>
                <a:cubicBezTo>
                  <a:pt x="62" y="3"/>
                  <a:pt x="62" y="3"/>
                  <a:pt x="63" y="4"/>
                </a:cubicBezTo>
                <a:cubicBezTo>
                  <a:pt x="63" y="4"/>
                  <a:pt x="64" y="4"/>
                  <a:pt x="64" y="4"/>
                </a:cubicBezTo>
                <a:cubicBezTo>
                  <a:pt x="64" y="4"/>
                  <a:pt x="64" y="4"/>
                  <a:pt x="64" y="4"/>
                </a:cubicBezTo>
                <a:cubicBezTo>
                  <a:pt x="66" y="4"/>
                  <a:pt x="67" y="3"/>
                  <a:pt x="69" y="3"/>
                </a:cubicBezTo>
                <a:cubicBezTo>
                  <a:pt x="71" y="3"/>
                  <a:pt x="73" y="4"/>
                  <a:pt x="76" y="6"/>
                </a:cubicBezTo>
                <a:cubicBezTo>
                  <a:pt x="78" y="9"/>
                  <a:pt x="79" y="12"/>
                  <a:pt x="80" y="16"/>
                </a:cubicBezTo>
                <a:cubicBezTo>
                  <a:pt x="80" y="16"/>
                  <a:pt x="80" y="16"/>
                  <a:pt x="80" y="16"/>
                </a:cubicBezTo>
                <a:cubicBezTo>
                  <a:pt x="80" y="16"/>
                  <a:pt x="80" y="16"/>
                  <a:pt x="80" y="16"/>
                </a:cubicBezTo>
                <a:cubicBezTo>
                  <a:pt x="82" y="16"/>
                  <a:pt x="83" y="15"/>
                  <a:pt x="84" y="15"/>
                </a:cubicBezTo>
                <a:cubicBezTo>
                  <a:pt x="89" y="15"/>
                  <a:pt x="91" y="17"/>
                  <a:pt x="93" y="19"/>
                </a:cubicBezTo>
                <a:cubicBezTo>
                  <a:pt x="94" y="21"/>
                  <a:pt x="96" y="24"/>
                  <a:pt x="99" y="26"/>
                </a:cubicBezTo>
                <a:cubicBezTo>
                  <a:pt x="101" y="29"/>
                  <a:pt x="103" y="31"/>
                  <a:pt x="107" y="32"/>
                </a:cubicBezTo>
                <a:cubicBezTo>
                  <a:pt x="111" y="34"/>
                  <a:pt x="114" y="39"/>
                  <a:pt x="114" y="44"/>
                </a:cubicBezTo>
                <a:cubicBezTo>
                  <a:pt x="114" y="48"/>
                  <a:pt x="113" y="51"/>
                  <a:pt x="109" y="54"/>
                </a:cubicBezTo>
                <a:cubicBezTo>
                  <a:pt x="105" y="57"/>
                  <a:pt x="101" y="59"/>
                  <a:pt x="98" y="59"/>
                </a:cubicBezTo>
                <a:cubicBezTo>
                  <a:pt x="95" y="59"/>
                  <a:pt x="93" y="58"/>
                  <a:pt x="92" y="57"/>
                </a:cubicBezTo>
                <a:cubicBezTo>
                  <a:pt x="90" y="56"/>
                  <a:pt x="89" y="54"/>
                  <a:pt x="89" y="52"/>
                </a:cubicBezTo>
                <a:cubicBezTo>
                  <a:pt x="89" y="50"/>
                  <a:pt x="90" y="48"/>
                  <a:pt x="92" y="46"/>
                </a:cubicBezTo>
                <a:cubicBezTo>
                  <a:pt x="93" y="46"/>
                  <a:pt x="93" y="46"/>
                  <a:pt x="94" y="46"/>
                </a:cubicBezTo>
                <a:cubicBezTo>
                  <a:pt x="95" y="46"/>
                  <a:pt x="97" y="47"/>
                  <a:pt x="97" y="49"/>
                </a:cubicBezTo>
                <a:cubicBezTo>
                  <a:pt x="97" y="49"/>
                  <a:pt x="97" y="49"/>
                  <a:pt x="97" y="49"/>
                </a:cubicBezTo>
                <a:cubicBezTo>
                  <a:pt x="97" y="49"/>
                  <a:pt x="97" y="49"/>
                  <a:pt x="97" y="49"/>
                </a:cubicBezTo>
                <a:cubicBezTo>
                  <a:pt x="97" y="49"/>
                  <a:pt x="97" y="49"/>
                  <a:pt x="97" y="49"/>
                </a:cubicBezTo>
                <a:cubicBezTo>
                  <a:pt x="97" y="50"/>
                  <a:pt x="97" y="50"/>
                  <a:pt x="97" y="50"/>
                </a:cubicBezTo>
                <a:cubicBezTo>
                  <a:pt x="97" y="52"/>
                  <a:pt x="98" y="53"/>
                  <a:pt x="99" y="53"/>
                </a:cubicBezTo>
                <a:cubicBezTo>
                  <a:pt x="99" y="53"/>
                  <a:pt x="99" y="53"/>
                  <a:pt x="99" y="53"/>
                </a:cubicBezTo>
                <a:cubicBezTo>
                  <a:pt x="99" y="53"/>
                  <a:pt x="99" y="53"/>
                  <a:pt x="99" y="53"/>
                </a:cubicBezTo>
                <a:cubicBezTo>
                  <a:pt x="99" y="52"/>
                  <a:pt x="99" y="51"/>
                  <a:pt x="99" y="50"/>
                </a:cubicBezTo>
                <a:cubicBezTo>
                  <a:pt x="99" y="49"/>
                  <a:pt x="99" y="47"/>
                  <a:pt x="98" y="46"/>
                </a:cubicBezTo>
                <a:cubicBezTo>
                  <a:pt x="98" y="45"/>
                  <a:pt x="96" y="44"/>
                  <a:pt x="95" y="44"/>
                </a:cubicBezTo>
                <a:cubicBezTo>
                  <a:pt x="94" y="44"/>
                  <a:pt x="92" y="44"/>
                  <a:pt x="91" y="45"/>
                </a:cubicBezTo>
                <a:cubicBezTo>
                  <a:pt x="88" y="46"/>
                  <a:pt x="87" y="49"/>
                  <a:pt x="87" y="52"/>
                </a:cubicBezTo>
                <a:cubicBezTo>
                  <a:pt x="87" y="55"/>
                  <a:pt x="88" y="59"/>
                  <a:pt x="92" y="61"/>
                </a:cubicBezTo>
                <a:cubicBezTo>
                  <a:pt x="93" y="61"/>
                  <a:pt x="96" y="62"/>
                  <a:pt x="99" y="62"/>
                </a:cubicBezTo>
                <a:cubicBezTo>
                  <a:pt x="102" y="62"/>
                  <a:pt x="105" y="61"/>
                  <a:pt x="108" y="60"/>
                </a:cubicBezTo>
                <a:close/>
              </a:path>
            </a:pathLst>
          </a:custGeom>
          <a:solidFill>
            <a:srgbClr val="BBE4F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26" name="PA_任意多边形 258"/>
          <p:cNvSpPr>
            <a:spLocks/>
          </p:cNvSpPr>
          <p:nvPr>
            <p:custDataLst>
              <p:tags r:id="rId37"/>
            </p:custDataLst>
          </p:nvPr>
        </p:nvSpPr>
        <p:spPr bwMode="auto">
          <a:xfrm>
            <a:off x="9744075" y="3855951"/>
            <a:ext cx="196850" cy="104775"/>
          </a:xfrm>
          <a:custGeom>
            <a:avLst/>
            <a:gdLst>
              <a:gd name="T0" fmla="*/ 15 w 82"/>
              <a:gd name="T1" fmla="*/ 31 h 44"/>
              <a:gd name="T2" fmla="*/ 10 w 82"/>
              <a:gd name="T3" fmla="*/ 17 h 44"/>
              <a:gd name="T4" fmla="*/ 5 w 82"/>
              <a:gd name="T5" fmla="*/ 38 h 44"/>
              <a:gd name="T6" fmla="*/ 28 w 82"/>
              <a:gd name="T7" fmla="*/ 40 h 44"/>
              <a:gd name="T8" fmla="*/ 82 w 82"/>
              <a:gd name="T9" fmla="*/ 31 h 44"/>
              <a:gd name="T10" fmla="*/ 41 w 82"/>
              <a:gd name="T11" fmla="*/ 24 h 44"/>
              <a:gd name="T12" fmla="*/ 24 w 82"/>
              <a:gd name="T13" fmla="*/ 23 h 44"/>
              <a:gd name="T14" fmla="*/ 26 w 82"/>
              <a:gd name="T15" fmla="*/ 11 h 44"/>
              <a:gd name="T16" fmla="*/ 37 w 82"/>
              <a:gd name="T17" fmla="*/ 13 h 44"/>
              <a:gd name="T18" fmla="*/ 29 w 82"/>
              <a:gd name="T19" fmla="*/ 12 h 44"/>
              <a:gd name="T20" fmla="*/ 30 w 82"/>
              <a:gd name="T21" fmla="*/ 23 h 44"/>
              <a:gd name="T22" fmla="*/ 45 w 82"/>
              <a:gd name="T23" fmla="*/ 16 h 44"/>
              <a:gd name="T24" fmla="*/ 40 w 82"/>
              <a:gd name="T25" fmla="*/ 3 h 44"/>
              <a:gd name="T26" fmla="*/ 19 w 82"/>
              <a:gd name="T27" fmla="*/ 6 h 44"/>
              <a:gd name="T28" fmla="*/ 15 w 82"/>
              <a:gd name="T29" fmla="*/ 31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82" h="44">
                <a:moveTo>
                  <a:pt x="15" y="31"/>
                </a:moveTo>
                <a:cubicBezTo>
                  <a:pt x="7" y="29"/>
                  <a:pt x="8" y="22"/>
                  <a:pt x="10" y="17"/>
                </a:cubicBezTo>
                <a:cubicBezTo>
                  <a:pt x="1" y="18"/>
                  <a:pt x="0" y="32"/>
                  <a:pt x="5" y="38"/>
                </a:cubicBezTo>
                <a:cubicBezTo>
                  <a:pt x="9" y="43"/>
                  <a:pt x="21" y="44"/>
                  <a:pt x="28" y="40"/>
                </a:cubicBezTo>
                <a:cubicBezTo>
                  <a:pt x="37" y="34"/>
                  <a:pt x="58" y="27"/>
                  <a:pt x="82" y="31"/>
                </a:cubicBezTo>
                <a:cubicBezTo>
                  <a:pt x="72" y="24"/>
                  <a:pt x="51" y="18"/>
                  <a:pt x="41" y="24"/>
                </a:cubicBezTo>
                <a:cubicBezTo>
                  <a:pt x="34" y="28"/>
                  <a:pt x="28" y="27"/>
                  <a:pt x="24" y="23"/>
                </a:cubicBezTo>
                <a:cubicBezTo>
                  <a:pt x="22" y="20"/>
                  <a:pt x="23" y="13"/>
                  <a:pt x="26" y="11"/>
                </a:cubicBezTo>
                <a:cubicBezTo>
                  <a:pt x="30" y="7"/>
                  <a:pt x="37" y="9"/>
                  <a:pt x="37" y="13"/>
                </a:cubicBezTo>
                <a:cubicBezTo>
                  <a:pt x="35" y="12"/>
                  <a:pt x="32" y="10"/>
                  <a:pt x="29" y="12"/>
                </a:cubicBezTo>
                <a:cubicBezTo>
                  <a:pt x="25" y="15"/>
                  <a:pt x="25" y="20"/>
                  <a:pt x="30" y="23"/>
                </a:cubicBezTo>
                <a:cubicBezTo>
                  <a:pt x="35" y="25"/>
                  <a:pt x="43" y="20"/>
                  <a:pt x="45" y="16"/>
                </a:cubicBezTo>
                <a:cubicBezTo>
                  <a:pt x="47" y="12"/>
                  <a:pt x="45" y="7"/>
                  <a:pt x="40" y="3"/>
                </a:cubicBezTo>
                <a:cubicBezTo>
                  <a:pt x="36" y="0"/>
                  <a:pt x="27" y="0"/>
                  <a:pt x="19" y="6"/>
                </a:cubicBezTo>
                <a:cubicBezTo>
                  <a:pt x="11" y="12"/>
                  <a:pt x="9" y="26"/>
                  <a:pt x="15" y="31"/>
                </a:cubicBezTo>
                <a:close/>
              </a:path>
            </a:pathLst>
          </a:custGeom>
          <a:solidFill>
            <a:srgbClr val="BBE4F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27" name="PA_任意多边形 259"/>
          <p:cNvSpPr>
            <a:spLocks/>
          </p:cNvSpPr>
          <p:nvPr>
            <p:custDataLst>
              <p:tags r:id="rId38"/>
            </p:custDataLst>
          </p:nvPr>
        </p:nvSpPr>
        <p:spPr bwMode="auto">
          <a:xfrm>
            <a:off x="9748838" y="3859126"/>
            <a:ext cx="192088" cy="96838"/>
          </a:xfrm>
          <a:custGeom>
            <a:avLst/>
            <a:gdLst>
              <a:gd name="T0" fmla="*/ 13 w 80"/>
              <a:gd name="T1" fmla="*/ 29 h 41"/>
              <a:gd name="T2" fmla="*/ 8 w 80"/>
              <a:gd name="T3" fmla="*/ 16 h 41"/>
              <a:gd name="T4" fmla="*/ 8 w 80"/>
              <a:gd name="T5" fmla="*/ 16 h 41"/>
              <a:gd name="T6" fmla="*/ 3 w 80"/>
              <a:gd name="T7" fmla="*/ 37 h 41"/>
              <a:gd name="T8" fmla="*/ 26 w 80"/>
              <a:gd name="T9" fmla="*/ 39 h 41"/>
              <a:gd name="T10" fmla="*/ 80 w 80"/>
              <a:gd name="T11" fmla="*/ 30 h 41"/>
              <a:gd name="T12" fmla="*/ 49 w 80"/>
              <a:gd name="T13" fmla="*/ 21 h 41"/>
              <a:gd name="T14" fmla="*/ 30 w 80"/>
              <a:gd name="T15" fmla="*/ 25 h 41"/>
              <a:gd name="T16" fmla="*/ 21 w 80"/>
              <a:gd name="T17" fmla="*/ 17 h 41"/>
              <a:gd name="T18" fmla="*/ 30 w 80"/>
              <a:gd name="T19" fmla="*/ 8 h 41"/>
              <a:gd name="T20" fmla="*/ 35 w 80"/>
              <a:gd name="T21" fmla="*/ 12 h 41"/>
              <a:gd name="T22" fmla="*/ 30 w 80"/>
              <a:gd name="T23" fmla="*/ 10 h 41"/>
              <a:gd name="T24" fmla="*/ 24 w 80"/>
              <a:gd name="T25" fmla="*/ 17 h 41"/>
              <a:gd name="T26" fmla="*/ 31 w 80"/>
              <a:gd name="T27" fmla="*/ 22 h 41"/>
              <a:gd name="T28" fmla="*/ 44 w 80"/>
              <a:gd name="T29" fmla="*/ 12 h 41"/>
              <a:gd name="T30" fmla="*/ 31 w 80"/>
              <a:gd name="T31" fmla="*/ 0 h 41"/>
              <a:gd name="T32" fmla="*/ 9 w 80"/>
              <a:gd name="T33" fmla="*/ 21 h 41"/>
              <a:gd name="T34" fmla="*/ 13 w 80"/>
              <a:gd name="T35" fmla="*/ 30 h 41"/>
              <a:gd name="T36" fmla="*/ 13 w 80"/>
              <a:gd name="T37" fmla="*/ 30 h 41"/>
              <a:gd name="T38" fmla="*/ 10 w 80"/>
              <a:gd name="T39" fmla="*/ 21 h 41"/>
              <a:gd name="T40" fmla="*/ 31 w 80"/>
              <a:gd name="T41" fmla="*/ 0 h 41"/>
              <a:gd name="T42" fmla="*/ 44 w 80"/>
              <a:gd name="T43" fmla="*/ 12 h 41"/>
              <a:gd name="T44" fmla="*/ 31 w 80"/>
              <a:gd name="T45" fmla="*/ 22 h 41"/>
              <a:gd name="T46" fmla="*/ 24 w 80"/>
              <a:gd name="T47" fmla="*/ 17 h 41"/>
              <a:gd name="T48" fmla="*/ 30 w 80"/>
              <a:gd name="T49" fmla="*/ 10 h 41"/>
              <a:gd name="T50" fmla="*/ 36 w 80"/>
              <a:gd name="T51" fmla="*/ 12 h 41"/>
              <a:gd name="T52" fmla="*/ 30 w 80"/>
              <a:gd name="T53" fmla="*/ 8 h 41"/>
              <a:gd name="T54" fmla="*/ 21 w 80"/>
              <a:gd name="T55" fmla="*/ 17 h 41"/>
              <a:gd name="T56" fmla="*/ 30 w 80"/>
              <a:gd name="T57" fmla="*/ 26 h 41"/>
              <a:gd name="T58" fmla="*/ 49 w 80"/>
              <a:gd name="T59" fmla="*/ 21 h 41"/>
              <a:gd name="T60" fmla="*/ 80 w 80"/>
              <a:gd name="T61" fmla="*/ 30 h 41"/>
              <a:gd name="T62" fmla="*/ 66 w 80"/>
              <a:gd name="T63" fmla="*/ 29 h 41"/>
              <a:gd name="T64" fmla="*/ 16 w 80"/>
              <a:gd name="T65" fmla="*/ 41 h 41"/>
              <a:gd name="T66" fmla="*/ 0 w 80"/>
              <a:gd name="T67" fmla="*/ 28 h 41"/>
              <a:gd name="T68" fmla="*/ 8 w 80"/>
              <a:gd name="T69" fmla="*/ 16 h 41"/>
              <a:gd name="T70" fmla="*/ 7 w 80"/>
              <a:gd name="T71" fmla="*/ 22 h 41"/>
              <a:gd name="T72" fmla="*/ 13 w 80"/>
              <a:gd name="T73" fmla="*/ 29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80" h="41">
                <a:moveTo>
                  <a:pt x="13" y="30"/>
                </a:moveTo>
                <a:cubicBezTo>
                  <a:pt x="13" y="29"/>
                  <a:pt x="13" y="29"/>
                  <a:pt x="13" y="29"/>
                </a:cubicBezTo>
                <a:cubicBezTo>
                  <a:pt x="8" y="29"/>
                  <a:pt x="7" y="25"/>
                  <a:pt x="7" y="22"/>
                </a:cubicBezTo>
                <a:cubicBezTo>
                  <a:pt x="7" y="20"/>
                  <a:pt x="7" y="18"/>
                  <a:pt x="8" y="16"/>
                </a:cubicBezTo>
                <a:cubicBezTo>
                  <a:pt x="8" y="16"/>
                  <a:pt x="8" y="16"/>
                  <a:pt x="8" y="16"/>
                </a:cubicBezTo>
                <a:cubicBezTo>
                  <a:pt x="8" y="16"/>
                  <a:pt x="8" y="16"/>
                  <a:pt x="8" y="16"/>
                </a:cubicBezTo>
                <a:cubicBezTo>
                  <a:pt x="2" y="17"/>
                  <a:pt x="0" y="22"/>
                  <a:pt x="0" y="28"/>
                </a:cubicBezTo>
                <a:cubicBezTo>
                  <a:pt x="0" y="31"/>
                  <a:pt x="1" y="35"/>
                  <a:pt x="3" y="37"/>
                </a:cubicBezTo>
                <a:cubicBezTo>
                  <a:pt x="5" y="40"/>
                  <a:pt x="11" y="41"/>
                  <a:pt x="16" y="41"/>
                </a:cubicBezTo>
                <a:cubicBezTo>
                  <a:pt x="20" y="41"/>
                  <a:pt x="23" y="40"/>
                  <a:pt x="26" y="39"/>
                </a:cubicBezTo>
                <a:cubicBezTo>
                  <a:pt x="33" y="35"/>
                  <a:pt x="48" y="29"/>
                  <a:pt x="66" y="29"/>
                </a:cubicBezTo>
                <a:cubicBezTo>
                  <a:pt x="70" y="29"/>
                  <a:pt x="75" y="29"/>
                  <a:pt x="80" y="30"/>
                </a:cubicBezTo>
                <a:cubicBezTo>
                  <a:pt x="80" y="30"/>
                  <a:pt x="80" y="30"/>
                  <a:pt x="80" y="30"/>
                </a:cubicBezTo>
                <a:cubicBezTo>
                  <a:pt x="73" y="25"/>
                  <a:pt x="60" y="21"/>
                  <a:pt x="49" y="21"/>
                </a:cubicBezTo>
                <a:cubicBezTo>
                  <a:pt x="46" y="21"/>
                  <a:pt x="42" y="21"/>
                  <a:pt x="39" y="23"/>
                </a:cubicBezTo>
                <a:cubicBezTo>
                  <a:pt x="36" y="25"/>
                  <a:pt x="33" y="25"/>
                  <a:pt x="30" y="25"/>
                </a:cubicBezTo>
                <a:cubicBezTo>
                  <a:pt x="27" y="25"/>
                  <a:pt x="24" y="24"/>
                  <a:pt x="22" y="22"/>
                </a:cubicBezTo>
                <a:cubicBezTo>
                  <a:pt x="21" y="21"/>
                  <a:pt x="21" y="19"/>
                  <a:pt x="21" y="17"/>
                </a:cubicBezTo>
                <a:cubicBezTo>
                  <a:pt x="21" y="14"/>
                  <a:pt x="22" y="11"/>
                  <a:pt x="24" y="10"/>
                </a:cubicBezTo>
                <a:cubicBezTo>
                  <a:pt x="26" y="8"/>
                  <a:pt x="28" y="8"/>
                  <a:pt x="30" y="8"/>
                </a:cubicBezTo>
                <a:cubicBezTo>
                  <a:pt x="32" y="8"/>
                  <a:pt x="35" y="9"/>
                  <a:pt x="35" y="12"/>
                </a:cubicBezTo>
                <a:cubicBezTo>
                  <a:pt x="35" y="12"/>
                  <a:pt x="35" y="12"/>
                  <a:pt x="35" y="12"/>
                </a:cubicBezTo>
                <a:cubicBezTo>
                  <a:pt x="35" y="12"/>
                  <a:pt x="35" y="12"/>
                  <a:pt x="35" y="12"/>
                </a:cubicBezTo>
                <a:cubicBezTo>
                  <a:pt x="34" y="11"/>
                  <a:pt x="32" y="10"/>
                  <a:pt x="30" y="10"/>
                </a:cubicBezTo>
                <a:cubicBezTo>
                  <a:pt x="29" y="10"/>
                  <a:pt x="28" y="11"/>
                  <a:pt x="27" y="11"/>
                </a:cubicBezTo>
                <a:cubicBezTo>
                  <a:pt x="25" y="13"/>
                  <a:pt x="24" y="15"/>
                  <a:pt x="24" y="17"/>
                </a:cubicBezTo>
                <a:cubicBezTo>
                  <a:pt x="24" y="19"/>
                  <a:pt x="26" y="21"/>
                  <a:pt x="28" y="22"/>
                </a:cubicBezTo>
                <a:cubicBezTo>
                  <a:pt x="29" y="22"/>
                  <a:pt x="30" y="22"/>
                  <a:pt x="31" y="22"/>
                </a:cubicBezTo>
                <a:cubicBezTo>
                  <a:pt x="36" y="22"/>
                  <a:pt x="41" y="19"/>
                  <a:pt x="43" y="15"/>
                </a:cubicBezTo>
                <a:cubicBezTo>
                  <a:pt x="44" y="14"/>
                  <a:pt x="44" y="13"/>
                  <a:pt x="44" y="12"/>
                </a:cubicBezTo>
                <a:cubicBezTo>
                  <a:pt x="44" y="8"/>
                  <a:pt x="42" y="5"/>
                  <a:pt x="38" y="2"/>
                </a:cubicBezTo>
                <a:cubicBezTo>
                  <a:pt x="36" y="1"/>
                  <a:pt x="34" y="0"/>
                  <a:pt x="31" y="0"/>
                </a:cubicBezTo>
                <a:cubicBezTo>
                  <a:pt x="27" y="0"/>
                  <a:pt x="22" y="2"/>
                  <a:pt x="17" y="5"/>
                </a:cubicBezTo>
                <a:cubicBezTo>
                  <a:pt x="12" y="9"/>
                  <a:pt x="9" y="15"/>
                  <a:pt x="9" y="21"/>
                </a:cubicBezTo>
                <a:cubicBezTo>
                  <a:pt x="9" y="24"/>
                  <a:pt x="11" y="28"/>
                  <a:pt x="13" y="30"/>
                </a:cubicBezTo>
                <a:cubicBezTo>
                  <a:pt x="13" y="30"/>
                  <a:pt x="13" y="30"/>
                  <a:pt x="13" y="30"/>
                </a:cubicBezTo>
                <a:cubicBezTo>
                  <a:pt x="13" y="29"/>
                  <a:pt x="13" y="29"/>
                  <a:pt x="13" y="29"/>
                </a:cubicBezTo>
                <a:cubicBezTo>
                  <a:pt x="13" y="30"/>
                  <a:pt x="13" y="30"/>
                  <a:pt x="13" y="30"/>
                </a:cubicBezTo>
                <a:cubicBezTo>
                  <a:pt x="13" y="29"/>
                  <a:pt x="13" y="29"/>
                  <a:pt x="13" y="29"/>
                </a:cubicBezTo>
                <a:cubicBezTo>
                  <a:pt x="11" y="28"/>
                  <a:pt x="10" y="24"/>
                  <a:pt x="10" y="21"/>
                </a:cubicBezTo>
                <a:cubicBezTo>
                  <a:pt x="10" y="15"/>
                  <a:pt x="12" y="9"/>
                  <a:pt x="18" y="5"/>
                </a:cubicBezTo>
                <a:cubicBezTo>
                  <a:pt x="22" y="2"/>
                  <a:pt x="27" y="0"/>
                  <a:pt x="31" y="0"/>
                </a:cubicBezTo>
                <a:cubicBezTo>
                  <a:pt x="34" y="0"/>
                  <a:pt x="36" y="1"/>
                  <a:pt x="38" y="2"/>
                </a:cubicBezTo>
                <a:cubicBezTo>
                  <a:pt x="41" y="5"/>
                  <a:pt x="44" y="8"/>
                  <a:pt x="44" y="12"/>
                </a:cubicBezTo>
                <a:cubicBezTo>
                  <a:pt x="44" y="13"/>
                  <a:pt x="43" y="14"/>
                  <a:pt x="43" y="15"/>
                </a:cubicBezTo>
                <a:cubicBezTo>
                  <a:pt x="41" y="18"/>
                  <a:pt x="36" y="22"/>
                  <a:pt x="31" y="22"/>
                </a:cubicBezTo>
                <a:cubicBezTo>
                  <a:pt x="30" y="22"/>
                  <a:pt x="29" y="22"/>
                  <a:pt x="28" y="22"/>
                </a:cubicBezTo>
                <a:cubicBezTo>
                  <a:pt x="26" y="20"/>
                  <a:pt x="24" y="19"/>
                  <a:pt x="24" y="17"/>
                </a:cubicBezTo>
                <a:cubicBezTo>
                  <a:pt x="24" y="15"/>
                  <a:pt x="26" y="13"/>
                  <a:pt x="28" y="11"/>
                </a:cubicBezTo>
                <a:cubicBezTo>
                  <a:pt x="28" y="11"/>
                  <a:pt x="29" y="10"/>
                  <a:pt x="30" y="10"/>
                </a:cubicBezTo>
                <a:cubicBezTo>
                  <a:pt x="32" y="10"/>
                  <a:pt x="34" y="11"/>
                  <a:pt x="35" y="12"/>
                </a:cubicBezTo>
                <a:cubicBezTo>
                  <a:pt x="36" y="12"/>
                  <a:pt x="36" y="12"/>
                  <a:pt x="36" y="12"/>
                </a:cubicBezTo>
                <a:cubicBezTo>
                  <a:pt x="35" y="12"/>
                  <a:pt x="35" y="12"/>
                  <a:pt x="35" y="12"/>
                </a:cubicBezTo>
                <a:cubicBezTo>
                  <a:pt x="35" y="9"/>
                  <a:pt x="33" y="8"/>
                  <a:pt x="30" y="8"/>
                </a:cubicBezTo>
                <a:cubicBezTo>
                  <a:pt x="28" y="8"/>
                  <a:pt x="26" y="8"/>
                  <a:pt x="24" y="10"/>
                </a:cubicBezTo>
                <a:cubicBezTo>
                  <a:pt x="22" y="11"/>
                  <a:pt x="21" y="14"/>
                  <a:pt x="21" y="17"/>
                </a:cubicBezTo>
                <a:cubicBezTo>
                  <a:pt x="21" y="19"/>
                  <a:pt x="21" y="21"/>
                  <a:pt x="22" y="22"/>
                </a:cubicBezTo>
                <a:cubicBezTo>
                  <a:pt x="24" y="24"/>
                  <a:pt x="27" y="26"/>
                  <a:pt x="30" y="26"/>
                </a:cubicBezTo>
                <a:cubicBezTo>
                  <a:pt x="33" y="26"/>
                  <a:pt x="36" y="25"/>
                  <a:pt x="39" y="23"/>
                </a:cubicBezTo>
                <a:cubicBezTo>
                  <a:pt x="42" y="21"/>
                  <a:pt x="46" y="21"/>
                  <a:pt x="49" y="21"/>
                </a:cubicBezTo>
                <a:cubicBezTo>
                  <a:pt x="60" y="21"/>
                  <a:pt x="73" y="25"/>
                  <a:pt x="80" y="30"/>
                </a:cubicBezTo>
                <a:cubicBezTo>
                  <a:pt x="80" y="30"/>
                  <a:pt x="80" y="30"/>
                  <a:pt x="80" y="30"/>
                </a:cubicBezTo>
                <a:cubicBezTo>
                  <a:pt x="80" y="30"/>
                  <a:pt x="80" y="30"/>
                  <a:pt x="80" y="30"/>
                </a:cubicBezTo>
                <a:cubicBezTo>
                  <a:pt x="75" y="29"/>
                  <a:pt x="70" y="29"/>
                  <a:pt x="66" y="29"/>
                </a:cubicBezTo>
                <a:cubicBezTo>
                  <a:pt x="48" y="29"/>
                  <a:pt x="33" y="34"/>
                  <a:pt x="26" y="39"/>
                </a:cubicBezTo>
                <a:cubicBezTo>
                  <a:pt x="23" y="40"/>
                  <a:pt x="20" y="41"/>
                  <a:pt x="16" y="41"/>
                </a:cubicBezTo>
                <a:cubicBezTo>
                  <a:pt x="11" y="41"/>
                  <a:pt x="5" y="39"/>
                  <a:pt x="3" y="37"/>
                </a:cubicBezTo>
                <a:cubicBezTo>
                  <a:pt x="1" y="34"/>
                  <a:pt x="0" y="31"/>
                  <a:pt x="0" y="28"/>
                </a:cubicBezTo>
                <a:cubicBezTo>
                  <a:pt x="0" y="22"/>
                  <a:pt x="2" y="17"/>
                  <a:pt x="8" y="16"/>
                </a:cubicBezTo>
                <a:cubicBezTo>
                  <a:pt x="8" y="16"/>
                  <a:pt x="8" y="16"/>
                  <a:pt x="8" y="16"/>
                </a:cubicBezTo>
                <a:cubicBezTo>
                  <a:pt x="8" y="16"/>
                  <a:pt x="8" y="16"/>
                  <a:pt x="8" y="16"/>
                </a:cubicBezTo>
                <a:cubicBezTo>
                  <a:pt x="7" y="18"/>
                  <a:pt x="7" y="20"/>
                  <a:pt x="7" y="22"/>
                </a:cubicBezTo>
                <a:cubicBezTo>
                  <a:pt x="7" y="25"/>
                  <a:pt x="8" y="29"/>
                  <a:pt x="13" y="30"/>
                </a:cubicBezTo>
                <a:cubicBezTo>
                  <a:pt x="13" y="29"/>
                  <a:pt x="13" y="29"/>
                  <a:pt x="13" y="29"/>
                </a:cubicBezTo>
                <a:lnTo>
                  <a:pt x="13" y="30"/>
                </a:lnTo>
                <a:close/>
              </a:path>
            </a:pathLst>
          </a:custGeom>
          <a:solidFill>
            <a:srgbClr val="BBE4F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28" name="PA_任意多边形 260"/>
          <p:cNvSpPr>
            <a:spLocks/>
          </p:cNvSpPr>
          <p:nvPr>
            <p:custDataLst>
              <p:tags r:id="rId39"/>
            </p:custDataLst>
          </p:nvPr>
        </p:nvSpPr>
        <p:spPr bwMode="auto">
          <a:xfrm>
            <a:off x="9375775" y="3911513"/>
            <a:ext cx="228600" cy="123825"/>
          </a:xfrm>
          <a:custGeom>
            <a:avLst/>
            <a:gdLst>
              <a:gd name="T0" fmla="*/ 20 w 96"/>
              <a:gd name="T1" fmla="*/ 41 h 52"/>
              <a:gd name="T2" fmla="*/ 6 w 96"/>
              <a:gd name="T3" fmla="*/ 35 h 52"/>
              <a:gd name="T4" fmla="*/ 17 w 96"/>
              <a:gd name="T5" fmla="*/ 52 h 52"/>
              <a:gd name="T6" fmla="*/ 42 w 96"/>
              <a:gd name="T7" fmla="*/ 40 h 52"/>
              <a:gd name="T8" fmla="*/ 96 w 96"/>
              <a:gd name="T9" fmla="*/ 2 h 52"/>
              <a:gd name="T10" fmla="*/ 36 w 96"/>
              <a:gd name="T11" fmla="*/ 20 h 52"/>
              <a:gd name="T12" fmla="*/ 22 w 96"/>
              <a:gd name="T13" fmla="*/ 30 h 52"/>
              <a:gd name="T14" fmla="*/ 14 w 96"/>
              <a:gd name="T15" fmla="*/ 20 h 52"/>
              <a:gd name="T16" fmla="*/ 25 w 96"/>
              <a:gd name="T17" fmla="*/ 15 h 52"/>
              <a:gd name="T18" fmla="*/ 18 w 96"/>
              <a:gd name="T19" fmla="*/ 19 h 52"/>
              <a:gd name="T20" fmla="*/ 26 w 96"/>
              <a:gd name="T21" fmla="*/ 26 h 52"/>
              <a:gd name="T22" fmla="*/ 33 w 96"/>
              <a:gd name="T23" fmla="*/ 12 h 52"/>
              <a:gd name="T24" fmla="*/ 20 w 96"/>
              <a:gd name="T25" fmla="*/ 7 h 52"/>
              <a:gd name="T26" fmla="*/ 6 w 96"/>
              <a:gd name="T27" fmla="*/ 21 h 52"/>
              <a:gd name="T28" fmla="*/ 20 w 96"/>
              <a:gd name="T29" fmla="*/ 41 h 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96" h="52">
                <a:moveTo>
                  <a:pt x="20" y="41"/>
                </a:moveTo>
                <a:cubicBezTo>
                  <a:pt x="13" y="45"/>
                  <a:pt x="8" y="39"/>
                  <a:pt x="6" y="35"/>
                </a:cubicBezTo>
                <a:cubicBezTo>
                  <a:pt x="0" y="41"/>
                  <a:pt x="10" y="51"/>
                  <a:pt x="17" y="52"/>
                </a:cubicBezTo>
                <a:cubicBezTo>
                  <a:pt x="25" y="52"/>
                  <a:pt x="42" y="47"/>
                  <a:pt x="42" y="40"/>
                </a:cubicBezTo>
                <a:cubicBezTo>
                  <a:pt x="43" y="20"/>
                  <a:pt x="71" y="9"/>
                  <a:pt x="96" y="2"/>
                </a:cubicBezTo>
                <a:cubicBezTo>
                  <a:pt x="75" y="0"/>
                  <a:pt x="41" y="1"/>
                  <a:pt x="36" y="20"/>
                </a:cubicBezTo>
                <a:cubicBezTo>
                  <a:pt x="34" y="27"/>
                  <a:pt x="28" y="30"/>
                  <a:pt x="22" y="30"/>
                </a:cubicBezTo>
                <a:cubicBezTo>
                  <a:pt x="18" y="29"/>
                  <a:pt x="13" y="24"/>
                  <a:pt x="14" y="20"/>
                </a:cubicBezTo>
                <a:cubicBezTo>
                  <a:pt x="15" y="15"/>
                  <a:pt x="21" y="12"/>
                  <a:pt x="25" y="15"/>
                </a:cubicBezTo>
                <a:cubicBezTo>
                  <a:pt x="22" y="16"/>
                  <a:pt x="19" y="16"/>
                  <a:pt x="18" y="19"/>
                </a:cubicBezTo>
                <a:cubicBezTo>
                  <a:pt x="17" y="24"/>
                  <a:pt x="21" y="27"/>
                  <a:pt x="26" y="26"/>
                </a:cubicBezTo>
                <a:cubicBezTo>
                  <a:pt x="32" y="24"/>
                  <a:pt x="35" y="16"/>
                  <a:pt x="33" y="12"/>
                </a:cubicBezTo>
                <a:cubicBezTo>
                  <a:pt x="32" y="8"/>
                  <a:pt x="26" y="6"/>
                  <a:pt x="20" y="7"/>
                </a:cubicBezTo>
                <a:cubicBezTo>
                  <a:pt x="14" y="7"/>
                  <a:pt x="7" y="13"/>
                  <a:pt x="6" y="21"/>
                </a:cubicBezTo>
                <a:cubicBezTo>
                  <a:pt x="3" y="31"/>
                  <a:pt x="12" y="41"/>
                  <a:pt x="20" y="41"/>
                </a:cubicBezTo>
                <a:close/>
              </a:path>
            </a:pathLst>
          </a:custGeom>
          <a:solidFill>
            <a:srgbClr val="BBE4F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29" name="PA_任意多边形 261"/>
          <p:cNvSpPr>
            <a:spLocks/>
          </p:cNvSpPr>
          <p:nvPr>
            <p:custDataLst>
              <p:tags r:id="rId40"/>
            </p:custDataLst>
          </p:nvPr>
        </p:nvSpPr>
        <p:spPr bwMode="auto">
          <a:xfrm>
            <a:off x="9385300" y="3913101"/>
            <a:ext cx="219075" cy="122238"/>
          </a:xfrm>
          <a:custGeom>
            <a:avLst/>
            <a:gdLst>
              <a:gd name="T0" fmla="*/ 16 w 92"/>
              <a:gd name="T1" fmla="*/ 40 h 51"/>
              <a:gd name="T2" fmla="*/ 2 w 92"/>
              <a:gd name="T3" fmla="*/ 34 h 51"/>
              <a:gd name="T4" fmla="*/ 2 w 92"/>
              <a:gd name="T5" fmla="*/ 34 h 51"/>
              <a:gd name="T6" fmla="*/ 13 w 92"/>
              <a:gd name="T7" fmla="*/ 51 h 51"/>
              <a:gd name="T8" fmla="*/ 29 w 92"/>
              <a:gd name="T9" fmla="*/ 48 h 51"/>
              <a:gd name="T10" fmla="*/ 92 w 92"/>
              <a:gd name="T11" fmla="*/ 1 h 51"/>
              <a:gd name="T12" fmla="*/ 77 w 92"/>
              <a:gd name="T13" fmla="*/ 0 h 51"/>
              <a:gd name="T14" fmla="*/ 19 w 92"/>
              <a:gd name="T15" fmla="*/ 29 h 51"/>
              <a:gd name="T16" fmla="*/ 10 w 92"/>
              <a:gd name="T17" fmla="*/ 20 h 51"/>
              <a:gd name="T18" fmla="*/ 18 w 92"/>
              <a:gd name="T19" fmla="*/ 13 h 51"/>
              <a:gd name="T20" fmla="*/ 21 w 92"/>
              <a:gd name="T21" fmla="*/ 14 h 51"/>
              <a:gd name="T22" fmla="*/ 14 w 92"/>
              <a:gd name="T23" fmla="*/ 18 h 51"/>
              <a:gd name="T24" fmla="*/ 16 w 92"/>
              <a:gd name="T25" fmla="*/ 24 h 51"/>
              <a:gd name="T26" fmla="*/ 22 w 92"/>
              <a:gd name="T27" fmla="*/ 25 h 51"/>
              <a:gd name="T28" fmla="*/ 29 w 92"/>
              <a:gd name="T29" fmla="*/ 11 h 51"/>
              <a:gd name="T30" fmla="*/ 16 w 92"/>
              <a:gd name="T31" fmla="*/ 6 h 51"/>
              <a:gd name="T32" fmla="*/ 1 w 92"/>
              <a:gd name="T33" fmla="*/ 23 h 51"/>
              <a:gd name="T34" fmla="*/ 16 w 92"/>
              <a:gd name="T35" fmla="*/ 40 h 51"/>
              <a:gd name="T36" fmla="*/ 16 w 92"/>
              <a:gd name="T37" fmla="*/ 40 h 51"/>
              <a:gd name="T38" fmla="*/ 16 w 92"/>
              <a:gd name="T39" fmla="*/ 39 h 51"/>
              <a:gd name="T40" fmla="*/ 6 w 92"/>
              <a:gd name="T41" fmla="*/ 35 h 51"/>
              <a:gd name="T42" fmla="*/ 2 w 92"/>
              <a:gd name="T43" fmla="*/ 20 h 51"/>
              <a:gd name="T44" fmla="*/ 18 w 92"/>
              <a:gd name="T45" fmla="*/ 6 h 51"/>
              <a:gd name="T46" fmla="*/ 30 w 92"/>
              <a:gd name="T47" fmla="*/ 14 h 51"/>
              <a:gd name="T48" fmla="*/ 20 w 92"/>
              <a:gd name="T49" fmla="*/ 25 h 51"/>
              <a:gd name="T50" fmla="*/ 14 w 92"/>
              <a:gd name="T51" fmla="*/ 18 h 51"/>
              <a:gd name="T52" fmla="*/ 21 w 92"/>
              <a:gd name="T53" fmla="*/ 14 h 51"/>
              <a:gd name="T54" fmla="*/ 18 w 92"/>
              <a:gd name="T55" fmla="*/ 13 h 51"/>
              <a:gd name="T56" fmla="*/ 10 w 92"/>
              <a:gd name="T57" fmla="*/ 20 h 51"/>
              <a:gd name="T58" fmla="*/ 19 w 92"/>
              <a:gd name="T59" fmla="*/ 29 h 51"/>
              <a:gd name="T60" fmla="*/ 77 w 92"/>
              <a:gd name="T61" fmla="*/ 1 h 51"/>
              <a:gd name="T62" fmla="*/ 92 w 92"/>
              <a:gd name="T63" fmla="*/ 1 h 51"/>
              <a:gd name="T64" fmla="*/ 38 w 92"/>
              <a:gd name="T65" fmla="*/ 39 h 51"/>
              <a:gd name="T66" fmla="*/ 15 w 92"/>
              <a:gd name="T67" fmla="*/ 51 h 51"/>
              <a:gd name="T68" fmla="*/ 0 w 92"/>
              <a:gd name="T69" fmla="*/ 39 h 51"/>
              <a:gd name="T70" fmla="*/ 2 w 92"/>
              <a:gd name="T71" fmla="*/ 34 h 51"/>
              <a:gd name="T72" fmla="*/ 11 w 92"/>
              <a:gd name="T73" fmla="*/ 41 h 51"/>
              <a:gd name="T74" fmla="*/ 16 w 92"/>
              <a:gd name="T75" fmla="*/ 39 h 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92" h="51">
                <a:moveTo>
                  <a:pt x="16" y="40"/>
                </a:moveTo>
                <a:cubicBezTo>
                  <a:pt x="16" y="40"/>
                  <a:pt x="16" y="40"/>
                  <a:pt x="16" y="40"/>
                </a:cubicBezTo>
                <a:cubicBezTo>
                  <a:pt x="14" y="41"/>
                  <a:pt x="13" y="41"/>
                  <a:pt x="11" y="41"/>
                </a:cubicBezTo>
                <a:cubicBezTo>
                  <a:pt x="7" y="41"/>
                  <a:pt x="4" y="37"/>
                  <a:pt x="2" y="34"/>
                </a:cubicBezTo>
                <a:cubicBezTo>
                  <a:pt x="2" y="34"/>
                  <a:pt x="2" y="34"/>
                  <a:pt x="2" y="34"/>
                </a:cubicBezTo>
                <a:cubicBezTo>
                  <a:pt x="2" y="34"/>
                  <a:pt x="2" y="34"/>
                  <a:pt x="2" y="34"/>
                </a:cubicBezTo>
                <a:cubicBezTo>
                  <a:pt x="1" y="35"/>
                  <a:pt x="0" y="37"/>
                  <a:pt x="0" y="39"/>
                </a:cubicBezTo>
                <a:cubicBezTo>
                  <a:pt x="0" y="44"/>
                  <a:pt x="7" y="50"/>
                  <a:pt x="13" y="51"/>
                </a:cubicBezTo>
                <a:cubicBezTo>
                  <a:pt x="14" y="51"/>
                  <a:pt x="14" y="51"/>
                  <a:pt x="15" y="51"/>
                </a:cubicBezTo>
                <a:cubicBezTo>
                  <a:pt x="18" y="51"/>
                  <a:pt x="24" y="50"/>
                  <a:pt x="29" y="48"/>
                </a:cubicBezTo>
                <a:cubicBezTo>
                  <a:pt x="34" y="45"/>
                  <a:pt x="38" y="42"/>
                  <a:pt x="38" y="39"/>
                </a:cubicBezTo>
                <a:cubicBezTo>
                  <a:pt x="39" y="19"/>
                  <a:pt x="67" y="8"/>
                  <a:pt x="92" y="1"/>
                </a:cubicBezTo>
                <a:cubicBezTo>
                  <a:pt x="92" y="1"/>
                  <a:pt x="92" y="1"/>
                  <a:pt x="92" y="1"/>
                </a:cubicBezTo>
                <a:cubicBezTo>
                  <a:pt x="88" y="1"/>
                  <a:pt x="82" y="0"/>
                  <a:pt x="77" y="0"/>
                </a:cubicBezTo>
                <a:cubicBezTo>
                  <a:pt x="58" y="0"/>
                  <a:pt x="36" y="4"/>
                  <a:pt x="32" y="19"/>
                </a:cubicBezTo>
                <a:cubicBezTo>
                  <a:pt x="30" y="26"/>
                  <a:pt x="25" y="29"/>
                  <a:pt x="19" y="29"/>
                </a:cubicBezTo>
                <a:cubicBezTo>
                  <a:pt x="19" y="29"/>
                  <a:pt x="19" y="29"/>
                  <a:pt x="18" y="29"/>
                </a:cubicBezTo>
                <a:cubicBezTo>
                  <a:pt x="14" y="28"/>
                  <a:pt x="10" y="24"/>
                  <a:pt x="10" y="20"/>
                </a:cubicBezTo>
                <a:cubicBezTo>
                  <a:pt x="10" y="19"/>
                  <a:pt x="10" y="19"/>
                  <a:pt x="10" y="19"/>
                </a:cubicBezTo>
                <a:cubicBezTo>
                  <a:pt x="11" y="16"/>
                  <a:pt x="15" y="13"/>
                  <a:pt x="18" y="13"/>
                </a:cubicBezTo>
                <a:cubicBezTo>
                  <a:pt x="19" y="13"/>
                  <a:pt x="20" y="13"/>
                  <a:pt x="21" y="14"/>
                </a:cubicBezTo>
                <a:cubicBezTo>
                  <a:pt x="21" y="14"/>
                  <a:pt x="21" y="14"/>
                  <a:pt x="21" y="14"/>
                </a:cubicBezTo>
                <a:cubicBezTo>
                  <a:pt x="21" y="14"/>
                  <a:pt x="21" y="14"/>
                  <a:pt x="21" y="14"/>
                </a:cubicBezTo>
                <a:cubicBezTo>
                  <a:pt x="18" y="15"/>
                  <a:pt x="15" y="15"/>
                  <a:pt x="14" y="18"/>
                </a:cubicBezTo>
                <a:cubicBezTo>
                  <a:pt x="14" y="19"/>
                  <a:pt x="14" y="19"/>
                  <a:pt x="14" y="20"/>
                </a:cubicBezTo>
                <a:cubicBezTo>
                  <a:pt x="14" y="21"/>
                  <a:pt x="15" y="23"/>
                  <a:pt x="16" y="24"/>
                </a:cubicBezTo>
                <a:cubicBezTo>
                  <a:pt x="17" y="25"/>
                  <a:pt x="18" y="25"/>
                  <a:pt x="20" y="25"/>
                </a:cubicBezTo>
                <a:cubicBezTo>
                  <a:pt x="21" y="25"/>
                  <a:pt x="22" y="25"/>
                  <a:pt x="22" y="25"/>
                </a:cubicBezTo>
                <a:cubicBezTo>
                  <a:pt x="27" y="24"/>
                  <a:pt x="30" y="18"/>
                  <a:pt x="30" y="14"/>
                </a:cubicBezTo>
                <a:cubicBezTo>
                  <a:pt x="30" y="13"/>
                  <a:pt x="30" y="12"/>
                  <a:pt x="29" y="11"/>
                </a:cubicBezTo>
                <a:cubicBezTo>
                  <a:pt x="28" y="7"/>
                  <a:pt x="23" y="5"/>
                  <a:pt x="18" y="5"/>
                </a:cubicBezTo>
                <a:cubicBezTo>
                  <a:pt x="17" y="5"/>
                  <a:pt x="17" y="6"/>
                  <a:pt x="16" y="6"/>
                </a:cubicBezTo>
                <a:cubicBezTo>
                  <a:pt x="10" y="6"/>
                  <a:pt x="3" y="12"/>
                  <a:pt x="1" y="20"/>
                </a:cubicBezTo>
                <a:cubicBezTo>
                  <a:pt x="1" y="21"/>
                  <a:pt x="1" y="22"/>
                  <a:pt x="1" y="23"/>
                </a:cubicBezTo>
                <a:cubicBezTo>
                  <a:pt x="1" y="32"/>
                  <a:pt x="8" y="40"/>
                  <a:pt x="16" y="40"/>
                </a:cubicBezTo>
                <a:cubicBezTo>
                  <a:pt x="16" y="40"/>
                  <a:pt x="16" y="40"/>
                  <a:pt x="16" y="40"/>
                </a:cubicBezTo>
                <a:cubicBezTo>
                  <a:pt x="16" y="40"/>
                  <a:pt x="16" y="40"/>
                  <a:pt x="16" y="40"/>
                </a:cubicBezTo>
                <a:cubicBezTo>
                  <a:pt x="16" y="40"/>
                  <a:pt x="16" y="40"/>
                  <a:pt x="16" y="40"/>
                </a:cubicBezTo>
                <a:cubicBezTo>
                  <a:pt x="16" y="40"/>
                  <a:pt x="16" y="40"/>
                  <a:pt x="16" y="40"/>
                </a:cubicBezTo>
                <a:cubicBezTo>
                  <a:pt x="16" y="39"/>
                  <a:pt x="16" y="39"/>
                  <a:pt x="16" y="39"/>
                </a:cubicBezTo>
                <a:cubicBezTo>
                  <a:pt x="16" y="40"/>
                  <a:pt x="16" y="40"/>
                  <a:pt x="16" y="40"/>
                </a:cubicBezTo>
                <a:cubicBezTo>
                  <a:pt x="12" y="40"/>
                  <a:pt x="8" y="38"/>
                  <a:pt x="6" y="35"/>
                </a:cubicBezTo>
                <a:cubicBezTo>
                  <a:pt x="3" y="32"/>
                  <a:pt x="1" y="28"/>
                  <a:pt x="1" y="23"/>
                </a:cubicBezTo>
                <a:cubicBezTo>
                  <a:pt x="1" y="22"/>
                  <a:pt x="1" y="21"/>
                  <a:pt x="2" y="20"/>
                </a:cubicBezTo>
                <a:cubicBezTo>
                  <a:pt x="3" y="12"/>
                  <a:pt x="10" y="6"/>
                  <a:pt x="16" y="6"/>
                </a:cubicBezTo>
                <a:cubicBezTo>
                  <a:pt x="17" y="6"/>
                  <a:pt x="17" y="6"/>
                  <a:pt x="18" y="6"/>
                </a:cubicBezTo>
                <a:cubicBezTo>
                  <a:pt x="23" y="6"/>
                  <a:pt x="28" y="7"/>
                  <a:pt x="29" y="11"/>
                </a:cubicBezTo>
                <a:cubicBezTo>
                  <a:pt x="29" y="12"/>
                  <a:pt x="30" y="13"/>
                  <a:pt x="30" y="14"/>
                </a:cubicBezTo>
                <a:cubicBezTo>
                  <a:pt x="30" y="18"/>
                  <a:pt x="27" y="24"/>
                  <a:pt x="22" y="25"/>
                </a:cubicBezTo>
                <a:cubicBezTo>
                  <a:pt x="22" y="25"/>
                  <a:pt x="21" y="25"/>
                  <a:pt x="20" y="25"/>
                </a:cubicBezTo>
                <a:cubicBezTo>
                  <a:pt x="16" y="25"/>
                  <a:pt x="14" y="23"/>
                  <a:pt x="14" y="20"/>
                </a:cubicBezTo>
                <a:cubicBezTo>
                  <a:pt x="14" y="19"/>
                  <a:pt x="14" y="19"/>
                  <a:pt x="14" y="18"/>
                </a:cubicBezTo>
                <a:cubicBezTo>
                  <a:pt x="15" y="15"/>
                  <a:pt x="18" y="15"/>
                  <a:pt x="21" y="14"/>
                </a:cubicBezTo>
                <a:cubicBezTo>
                  <a:pt x="21" y="14"/>
                  <a:pt x="21" y="14"/>
                  <a:pt x="21" y="14"/>
                </a:cubicBezTo>
                <a:cubicBezTo>
                  <a:pt x="21" y="14"/>
                  <a:pt x="21" y="14"/>
                  <a:pt x="21" y="14"/>
                </a:cubicBezTo>
                <a:cubicBezTo>
                  <a:pt x="20" y="13"/>
                  <a:pt x="19" y="13"/>
                  <a:pt x="18" y="13"/>
                </a:cubicBezTo>
                <a:cubicBezTo>
                  <a:pt x="15" y="13"/>
                  <a:pt x="11" y="16"/>
                  <a:pt x="10" y="19"/>
                </a:cubicBezTo>
                <a:cubicBezTo>
                  <a:pt x="10" y="20"/>
                  <a:pt x="10" y="20"/>
                  <a:pt x="10" y="20"/>
                </a:cubicBezTo>
                <a:cubicBezTo>
                  <a:pt x="10" y="24"/>
                  <a:pt x="14" y="28"/>
                  <a:pt x="18" y="29"/>
                </a:cubicBezTo>
                <a:cubicBezTo>
                  <a:pt x="19" y="29"/>
                  <a:pt x="19" y="29"/>
                  <a:pt x="19" y="29"/>
                </a:cubicBezTo>
                <a:cubicBezTo>
                  <a:pt x="25" y="29"/>
                  <a:pt x="31" y="26"/>
                  <a:pt x="32" y="19"/>
                </a:cubicBezTo>
                <a:cubicBezTo>
                  <a:pt x="36" y="4"/>
                  <a:pt x="58" y="0"/>
                  <a:pt x="77" y="1"/>
                </a:cubicBezTo>
                <a:cubicBezTo>
                  <a:pt x="82" y="1"/>
                  <a:pt x="88" y="1"/>
                  <a:pt x="92" y="1"/>
                </a:cubicBezTo>
                <a:cubicBezTo>
                  <a:pt x="92" y="1"/>
                  <a:pt x="92" y="1"/>
                  <a:pt x="92" y="1"/>
                </a:cubicBezTo>
                <a:cubicBezTo>
                  <a:pt x="92" y="1"/>
                  <a:pt x="92" y="1"/>
                  <a:pt x="92" y="1"/>
                </a:cubicBezTo>
                <a:cubicBezTo>
                  <a:pt x="67" y="8"/>
                  <a:pt x="39" y="19"/>
                  <a:pt x="38" y="39"/>
                </a:cubicBezTo>
                <a:cubicBezTo>
                  <a:pt x="38" y="42"/>
                  <a:pt x="34" y="45"/>
                  <a:pt x="29" y="47"/>
                </a:cubicBezTo>
                <a:cubicBezTo>
                  <a:pt x="24" y="50"/>
                  <a:pt x="18" y="51"/>
                  <a:pt x="15" y="51"/>
                </a:cubicBezTo>
                <a:cubicBezTo>
                  <a:pt x="14" y="51"/>
                  <a:pt x="14" y="51"/>
                  <a:pt x="13" y="51"/>
                </a:cubicBezTo>
                <a:cubicBezTo>
                  <a:pt x="7" y="50"/>
                  <a:pt x="0" y="44"/>
                  <a:pt x="0" y="39"/>
                </a:cubicBezTo>
                <a:cubicBezTo>
                  <a:pt x="0" y="37"/>
                  <a:pt x="1" y="36"/>
                  <a:pt x="2" y="34"/>
                </a:cubicBezTo>
                <a:cubicBezTo>
                  <a:pt x="2" y="34"/>
                  <a:pt x="2" y="34"/>
                  <a:pt x="2" y="34"/>
                </a:cubicBezTo>
                <a:cubicBezTo>
                  <a:pt x="2" y="34"/>
                  <a:pt x="2" y="34"/>
                  <a:pt x="2" y="34"/>
                </a:cubicBezTo>
                <a:cubicBezTo>
                  <a:pt x="4" y="37"/>
                  <a:pt x="7" y="41"/>
                  <a:pt x="11" y="41"/>
                </a:cubicBezTo>
                <a:cubicBezTo>
                  <a:pt x="13" y="41"/>
                  <a:pt x="15" y="41"/>
                  <a:pt x="16" y="40"/>
                </a:cubicBezTo>
                <a:cubicBezTo>
                  <a:pt x="16" y="39"/>
                  <a:pt x="16" y="39"/>
                  <a:pt x="16" y="39"/>
                </a:cubicBezTo>
                <a:lnTo>
                  <a:pt x="16" y="40"/>
                </a:lnTo>
                <a:close/>
              </a:path>
            </a:pathLst>
          </a:custGeom>
          <a:solidFill>
            <a:srgbClr val="BBE4F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30" name="PA_矩形 262"/>
          <p:cNvSpPr>
            <a:spLocks noChangeArrowheads="1"/>
          </p:cNvSpPr>
          <p:nvPr>
            <p:custDataLst>
              <p:tags r:id="rId41"/>
            </p:custDataLst>
          </p:nvPr>
        </p:nvSpPr>
        <p:spPr bwMode="auto">
          <a:xfrm>
            <a:off x="2198688" y="3768638"/>
            <a:ext cx="7753350" cy="257175"/>
          </a:xfrm>
          <a:prstGeom prst="rect">
            <a:avLst/>
          </a:prstGeom>
          <a:solidFill>
            <a:srgbClr val="E4003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31" name="PA_任意多边形 263"/>
          <p:cNvSpPr>
            <a:spLocks/>
          </p:cNvSpPr>
          <p:nvPr>
            <p:custDataLst>
              <p:tags r:id="rId42"/>
            </p:custDataLst>
          </p:nvPr>
        </p:nvSpPr>
        <p:spPr bwMode="auto">
          <a:xfrm>
            <a:off x="2193925" y="3763876"/>
            <a:ext cx="7762875" cy="266700"/>
          </a:xfrm>
          <a:custGeom>
            <a:avLst/>
            <a:gdLst>
              <a:gd name="T0" fmla="*/ 4887 w 4890"/>
              <a:gd name="T1" fmla="*/ 165 h 168"/>
              <a:gd name="T2" fmla="*/ 4887 w 4890"/>
              <a:gd name="T3" fmla="*/ 162 h 168"/>
              <a:gd name="T4" fmla="*/ 6 w 4890"/>
              <a:gd name="T5" fmla="*/ 162 h 168"/>
              <a:gd name="T6" fmla="*/ 6 w 4890"/>
              <a:gd name="T7" fmla="*/ 6 h 168"/>
              <a:gd name="T8" fmla="*/ 4884 w 4890"/>
              <a:gd name="T9" fmla="*/ 6 h 168"/>
              <a:gd name="T10" fmla="*/ 4884 w 4890"/>
              <a:gd name="T11" fmla="*/ 165 h 168"/>
              <a:gd name="T12" fmla="*/ 4887 w 4890"/>
              <a:gd name="T13" fmla="*/ 165 h 168"/>
              <a:gd name="T14" fmla="*/ 4887 w 4890"/>
              <a:gd name="T15" fmla="*/ 162 h 168"/>
              <a:gd name="T16" fmla="*/ 4887 w 4890"/>
              <a:gd name="T17" fmla="*/ 165 h 168"/>
              <a:gd name="T18" fmla="*/ 4890 w 4890"/>
              <a:gd name="T19" fmla="*/ 165 h 168"/>
              <a:gd name="T20" fmla="*/ 4890 w 4890"/>
              <a:gd name="T21" fmla="*/ 0 h 168"/>
              <a:gd name="T22" fmla="*/ 0 w 4890"/>
              <a:gd name="T23" fmla="*/ 0 h 168"/>
              <a:gd name="T24" fmla="*/ 0 w 4890"/>
              <a:gd name="T25" fmla="*/ 168 h 168"/>
              <a:gd name="T26" fmla="*/ 4890 w 4890"/>
              <a:gd name="T27" fmla="*/ 168 h 168"/>
              <a:gd name="T28" fmla="*/ 4890 w 4890"/>
              <a:gd name="T29" fmla="*/ 165 h 168"/>
              <a:gd name="T30" fmla="*/ 4887 w 4890"/>
              <a:gd name="T31" fmla="*/ 165 h 1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4890" h="168">
                <a:moveTo>
                  <a:pt x="4887" y="165"/>
                </a:moveTo>
                <a:lnTo>
                  <a:pt x="4887" y="162"/>
                </a:lnTo>
                <a:lnTo>
                  <a:pt x="6" y="162"/>
                </a:lnTo>
                <a:lnTo>
                  <a:pt x="6" y="6"/>
                </a:lnTo>
                <a:lnTo>
                  <a:pt x="4884" y="6"/>
                </a:lnTo>
                <a:lnTo>
                  <a:pt x="4884" y="165"/>
                </a:lnTo>
                <a:lnTo>
                  <a:pt x="4887" y="165"/>
                </a:lnTo>
                <a:lnTo>
                  <a:pt x="4887" y="162"/>
                </a:lnTo>
                <a:lnTo>
                  <a:pt x="4887" y="165"/>
                </a:lnTo>
                <a:lnTo>
                  <a:pt x="4890" y="165"/>
                </a:lnTo>
                <a:lnTo>
                  <a:pt x="4890" y="0"/>
                </a:lnTo>
                <a:lnTo>
                  <a:pt x="0" y="0"/>
                </a:lnTo>
                <a:lnTo>
                  <a:pt x="0" y="168"/>
                </a:lnTo>
                <a:lnTo>
                  <a:pt x="4890" y="168"/>
                </a:lnTo>
                <a:lnTo>
                  <a:pt x="4890" y="165"/>
                </a:lnTo>
                <a:lnTo>
                  <a:pt x="4887" y="165"/>
                </a:lnTo>
                <a:close/>
              </a:path>
            </a:pathLst>
          </a:custGeom>
          <a:solidFill>
            <a:srgbClr val="F2DBC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32" name="PA_任意多边形 264"/>
          <p:cNvSpPr>
            <a:spLocks/>
          </p:cNvSpPr>
          <p:nvPr>
            <p:custDataLst>
              <p:tags r:id="rId43"/>
            </p:custDataLst>
          </p:nvPr>
        </p:nvSpPr>
        <p:spPr bwMode="auto">
          <a:xfrm>
            <a:off x="9753600" y="3941676"/>
            <a:ext cx="401638" cy="246063"/>
          </a:xfrm>
          <a:custGeom>
            <a:avLst/>
            <a:gdLst>
              <a:gd name="T0" fmla="*/ 83 w 168"/>
              <a:gd name="T1" fmla="*/ 7 h 103"/>
              <a:gd name="T2" fmla="*/ 94 w 168"/>
              <a:gd name="T3" fmla="*/ 37 h 103"/>
              <a:gd name="T4" fmla="*/ 86 w 168"/>
              <a:gd name="T5" fmla="*/ 24 h 103"/>
              <a:gd name="T6" fmla="*/ 88 w 168"/>
              <a:gd name="T7" fmla="*/ 29 h 103"/>
              <a:gd name="T8" fmla="*/ 89 w 168"/>
              <a:gd name="T9" fmla="*/ 30 h 103"/>
              <a:gd name="T10" fmla="*/ 86 w 168"/>
              <a:gd name="T11" fmla="*/ 21 h 103"/>
              <a:gd name="T12" fmla="*/ 122 w 168"/>
              <a:gd name="T13" fmla="*/ 28 h 103"/>
              <a:gd name="T14" fmla="*/ 145 w 168"/>
              <a:gd name="T15" fmla="*/ 61 h 103"/>
              <a:gd name="T16" fmla="*/ 136 w 168"/>
              <a:gd name="T17" fmla="*/ 90 h 103"/>
              <a:gd name="T18" fmla="*/ 126 w 168"/>
              <a:gd name="T19" fmla="*/ 72 h 103"/>
              <a:gd name="T20" fmla="*/ 126 w 168"/>
              <a:gd name="T21" fmla="*/ 72 h 103"/>
              <a:gd name="T22" fmla="*/ 126 w 168"/>
              <a:gd name="T23" fmla="*/ 72 h 103"/>
              <a:gd name="T24" fmla="*/ 133 w 168"/>
              <a:gd name="T25" fmla="*/ 74 h 103"/>
              <a:gd name="T26" fmla="*/ 132 w 168"/>
              <a:gd name="T27" fmla="*/ 81 h 103"/>
              <a:gd name="T28" fmla="*/ 116 w 168"/>
              <a:gd name="T29" fmla="*/ 75 h 103"/>
              <a:gd name="T30" fmla="*/ 154 w 168"/>
              <a:gd name="T31" fmla="*/ 93 h 103"/>
              <a:gd name="T32" fmla="*/ 125 w 168"/>
              <a:gd name="T33" fmla="*/ 102 h 103"/>
              <a:gd name="T34" fmla="*/ 89 w 168"/>
              <a:gd name="T35" fmla="*/ 75 h 103"/>
              <a:gd name="T36" fmla="*/ 95 w 168"/>
              <a:gd name="T37" fmla="*/ 46 h 103"/>
              <a:gd name="T38" fmla="*/ 76 w 168"/>
              <a:gd name="T39" fmla="*/ 42 h 103"/>
              <a:gd name="T40" fmla="*/ 41 w 168"/>
              <a:gd name="T41" fmla="*/ 53 h 103"/>
              <a:gd name="T42" fmla="*/ 34 w 168"/>
              <a:gd name="T43" fmla="*/ 56 h 103"/>
              <a:gd name="T44" fmla="*/ 28 w 168"/>
              <a:gd name="T45" fmla="*/ 67 h 103"/>
              <a:gd name="T46" fmla="*/ 36 w 168"/>
              <a:gd name="T47" fmla="*/ 59 h 103"/>
              <a:gd name="T48" fmla="*/ 2 w 168"/>
              <a:gd name="T49" fmla="*/ 66 h 103"/>
              <a:gd name="T50" fmla="*/ 4 w 168"/>
              <a:gd name="T51" fmla="*/ 50 h 103"/>
              <a:gd name="T52" fmla="*/ 15 w 168"/>
              <a:gd name="T53" fmla="*/ 31 h 103"/>
              <a:gd name="T54" fmla="*/ 44 w 168"/>
              <a:gd name="T55" fmla="*/ 32 h 103"/>
              <a:gd name="T56" fmla="*/ 31 w 168"/>
              <a:gd name="T57" fmla="*/ 24 h 103"/>
              <a:gd name="T58" fmla="*/ 36 w 168"/>
              <a:gd name="T59" fmla="*/ 25 h 103"/>
              <a:gd name="T60" fmla="*/ 25 w 168"/>
              <a:gd name="T61" fmla="*/ 12 h 103"/>
              <a:gd name="T62" fmla="*/ 65 w 168"/>
              <a:gd name="T63" fmla="*/ 0 h 103"/>
              <a:gd name="T64" fmla="*/ 55 w 168"/>
              <a:gd name="T65" fmla="*/ 7 h 103"/>
              <a:gd name="T66" fmla="*/ 39 w 168"/>
              <a:gd name="T67" fmla="*/ 37 h 103"/>
              <a:gd name="T68" fmla="*/ 31 w 168"/>
              <a:gd name="T69" fmla="*/ 30 h 103"/>
              <a:gd name="T70" fmla="*/ 31 w 168"/>
              <a:gd name="T71" fmla="*/ 24 h 103"/>
              <a:gd name="T72" fmla="*/ 43 w 168"/>
              <a:gd name="T73" fmla="*/ 36 h 103"/>
              <a:gd name="T74" fmla="*/ 14 w 168"/>
              <a:gd name="T75" fmla="*/ 31 h 103"/>
              <a:gd name="T76" fmla="*/ 4 w 168"/>
              <a:gd name="T77" fmla="*/ 50 h 103"/>
              <a:gd name="T78" fmla="*/ 18 w 168"/>
              <a:gd name="T79" fmla="*/ 79 h 103"/>
              <a:gd name="T80" fmla="*/ 34 w 168"/>
              <a:gd name="T81" fmla="*/ 59 h 103"/>
              <a:gd name="T82" fmla="*/ 31 w 168"/>
              <a:gd name="T83" fmla="*/ 68 h 103"/>
              <a:gd name="T84" fmla="*/ 26 w 168"/>
              <a:gd name="T85" fmla="*/ 63 h 103"/>
              <a:gd name="T86" fmla="*/ 41 w 168"/>
              <a:gd name="T87" fmla="*/ 53 h 103"/>
              <a:gd name="T88" fmla="*/ 76 w 168"/>
              <a:gd name="T89" fmla="*/ 42 h 103"/>
              <a:gd name="T90" fmla="*/ 95 w 168"/>
              <a:gd name="T91" fmla="*/ 46 h 103"/>
              <a:gd name="T92" fmla="*/ 97 w 168"/>
              <a:gd name="T93" fmla="*/ 80 h 103"/>
              <a:gd name="T94" fmla="*/ 125 w 168"/>
              <a:gd name="T95" fmla="*/ 102 h 103"/>
              <a:gd name="T96" fmla="*/ 135 w 168"/>
              <a:gd name="T97" fmla="*/ 100 h 103"/>
              <a:gd name="T98" fmla="*/ 128 w 168"/>
              <a:gd name="T99" fmla="*/ 69 h 103"/>
              <a:gd name="T100" fmla="*/ 132 w 168"/>
              <a:gd name="T101" fmla="*/ 79 h 103"/>
              <a:gd name="T102" fmla="*/ 130 w 168"/>
              <a:gd name="T103" fmla="*/ 72 h 103"/>
              <a:gd name="T104" fmla="*/ 126 w 168"/>
              <a:gd name="T105" fmla="*/ 72 h 103"/>
              <a:gd name="T106" fmla="*/ 127 w 168"/>
              <a:gd name="T107" fmla="*/ 87 h 103"/>
              <a:gd name="T108" fmla="*/ 145 w 168"/>
              <a:gd name="T109" fmla="*/ 61 h 103"/>
              <a:gd name="T110" fmla="*/ 133 w 168"/>
              <a:gd name="T111" fmla="*/ 38 h 103"/>
              <a:gd name="T112" fmla="*/ 77 w 168"/>
              <a:gd name="T113" fmla="*/ 30 h 103"/>
              <a:gd name="T114" fmla="*/ 91 w 168"/>
              <a:gd name="T115" fmla="*/ 27 h 103"/>
              <a:gd name="T116" fmla="*/ 89 w 168"/>
              <a:gd name="T117" fmla="*/ 30 h 103"/>
              <a:gd name="T118" fmla="*/ 89 w 168"/>
              <a:gd name="T119" fmla="*/ 30 h 103"/>
              <a:gd name="T120" fmla="*/ 86 w 168"/>
              <a:gd name="T121" fmla="*/ 24 h 103"/>
              <a:gd name="T122" fmla="*/ 107 w 168"/>
              <a:gd name="T123" fmla="*/ 21 h 103"/>
              <a:gd name="T124" fmla="*/ 83 w 168"/>
              <a:gd name="T125" fmla="*/ 7 h 1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68" h="103">
                <a:moveTo>
                  <a:pt x="65" y="0"/>
                </a:moveTo>
                <a:cubicBezTo>
                  <a:pt x="65" y="0"/>
                  <a:pt x="65" y="0"/>
                  <a:pt x="65" y="0"/>
                </a:cubicBezTo>
                <a:cubicBezTo>
                  <a:pt x="67" y="0"/>
                  <a:pt x="68" y="0"/>
                  <a:pt x="69" y="0"/>
                </a:cubicBezTo>
                <a:cubicBezTo>
                  <a:pt x="76" y="0"/>
                  <a:pt x="79" y="2"/>
                  <a:pt x="83" y="7"/>
                </a:cubicBezTo>
                <a:cubicBezTo>
                  <a:pt x="83" y="7"/>
                  <a:pt x="83" y="7"/>
                  <a:pt x="83" y="7"/>
                </a:cubicBezTo>
                <a:cubicBezTo>
                  <a:pt x="83" y="7"/>
                  <a:pt x="83" y="7"/>
                  <a:pt x="83" y="7"/>
                </a:cubicBezTo>
                <a:cubicBezTo>
                  <a:pt x="85" y="6"/>
                  <a:pt x="87" y="6"/>
                  <a:pt x="89" y="6"/>
                </a:cubicBezTo>
                <a:cubicBezTo>
                  <a:pt x="93" y="6"/>
                  <a:pt x="99" y="7"/>
                  <a:pt x="102" y="10"/>
                </a:cubicBezTo>
                <a:cubicBezTo>
                  <a:pt x="105" y="14"/>
                  <a:pt x="107" y="17"/>
                  <a:pt x="107" y="21"/>
                </a:cubicBezTo>
                <a:cubicBezTo>
                  <a:pt x="107" y="27"/>
                  <a:pt x="101" y="33"/>
                  <a:pt x="94" y="37"/>
                </a:cubicBezTo>
                <a:cubicBezTo>
                  <a:pt x="92" y="37"/>
                  <a:pt x="91" y="38"/>
                  <a:pt x="89" y="38"/>
                </a:cubicBezTo>
                <a:cubicBezTo>
                  <a:pt x="87" y="38"/>
                  <a:pt x="85" y="37"/>
                  <a:pt x="83" y="36"/>
                </a:cubicBezTo>
                <a:cubicBezTo>
                  <a:pt x="81" y="35"/>
                  <a:pt x="80" y="33"/>
                  <a:pt x="80" y="31"/>
                </a:cubicBezTo>
                <a:cubicBezTo>
                  <a:pt x="80" y="31"/>
                  <a:pt x="80" y="31"/>
                  <a:pt x="80" y="31"/>
                </a:cubicBezTo>
                <a:cubicBezTo>
                  <a:pt x="81" y="26"/>
                  <a:pt x="84" y="24"/>
                  <a:pt x="86" y="24"/>
                </a:cubicBezTo>
                <a:cubicBezTo>
                  <a:pt x="88" y="24"/>
                  <a:pt x="89" y="25"/>
                  <a:pt x="89" y="27"/>
                </a:cubicBezTo>
                <a:cubicBezTo>
                  <a:pt x="89" y="28"/>
                  <a:pt x="89" y="29"/>
                  <a:pt x="89" y="29"/>
                </a:cubicBezTo>
                <a:cubicBezTo>
                  <a:pt x="89" y="29"/>
                  <a:pt x="89" y="29"/>
                  <a:pt x="89" y="29"/>
                </a:cubicBezTo>
                <a:cubicBezTo>
                  <a:pt x="89" y="29"/>
                  <a:pt x="89" y="29"/>
                  <a:pt x="89" y="29"/>
                </a:cubicBezTo>
                <a:cubicBezTo>
                  <a:pt x="88" y="29"/>
                  <a:pt x="88" y="29"/>
                  <a:pt x="88" y="29"/>
                </a:cubicBezTo>
                <a:cubicBezTo>
                  <a:pt x="88" y="30"/>
                  <a:pt x="88" y="30"/>
                  <a:pt x="88" y="30"/>
                </a:cubicBezTo>
                <a:cubicBezTo>
                  <a:pt x="88" y="30"/>
                  <a:pt x="88" y="30"/>
                  <a:pt x="88" y="30"/>
                </a:cubicBezTo>
                <a:cubicBezTo>
                  <a:pt x="89" y="30"/>
                  <a:pt x="89" y="30"/>
                  <a:pt x="89" y="30"/>
                </a:cubicBezTo>
                <a:cubicBezTo>
                  <a:pt x="89" y="30"/>
                  <a:pt x="89" y="30"/>
                  <a:pt x="89" y="30"/>
                </a:cubicBezTo>
                <a:cubicBezTo>
                  <a:pt x="89" y="30"/>
                  <a:pt x="89" y="30"/>
                  <a:pt x="89" y="30"/>
                </a:cubicBezTo>
                <a:cubicBezTo>
                  <a:pt x="89" y="30"/>
                  <a:pt x="89" y="30"/>
                  <a:pt x="89" y="30"/>
                </a:cubicBezTo>
                <a:cubicBezTo>
                  <a:pt x="89" y="30"/>
                  <a:pt x="90" y="29"/>
                  <a:pt x="91" y="27"/>
                </a:cubicBezTo>
                <a:cubicBezTo>
                  <a:pt x="91" y="26"/>
                  <a:pt x="91" y="26"/>
                  <a:pt x="91" y="26"/>
                </a:cubicBezTo>
                <a:cubicBezTo>
                  <a:pt x="91" y="23"/>
                  <a:pt x="89" y="22"/>
                  <a:pt x="87" y="21"/>
                </a:cubicBezTo>
                <a:cubicBezTo>
                  <a:pt x="86" y="21"/>
                  <a:pt x="86" y="21"/>
                  <a:pt x="86" y="21"/>
                </a:cubicBezTo>
                <a:cubicBezTo>
                  <a:pt x="81" y="21"/>
                  <a:pt x="77" y="26"/>
                  <a:pt x="77" y="30"/>
                </a:cubicBezTo>
                <a:cubicBezTo>
                  <a:pt x="77" y="33"/>
                  <a:pt x="78" y="36"/>
                  <a:pt x="82" y="37"/>
                </a:cubicBezTo>
                <a:cubicBezTo>
                  <a:pt x="85" y="39"/>
                  <a:pt x="88" y="40"/>
                  <a:pt x="91" y="40"/>
                </a:cubicBezTo>
                <a:cubicBezTo>
                  <a:pt x="102" y="40"/>
                  <a:pt x="106" y="27"/>
                  <a:pt x="118" y="27"/>
                </a:cubicBezTo>
                <a:cubicBezTo>
                  <a:pt x="119" y="27"/>
                  <a:pt x="121" y="27"/>
                  <a:pt x="122" y="28"/>
                </a:cubicBezTo>
                <a:cubicBezTo>
                  <a:pt x="129" y="29"/>
                  <a:pt x="129" y="36"/>
                  <a:pt x="133" y="38"/>
                </a:cubicBezTo>
                <a:cubicBezTo>
                  <a:pt x="137" y="41"/>
                  <a:pt x="141" y="39"/>
                  <a:pt x="143" y="42"/>
                </a:cubicBezTo>
                <a:cubicBezTo>
                  <a:pt x="145" y="45"/>
                  <a:pt x="146" y="49"/>
                  <a:pt x="146" y="53"/>
                </a:cubicBezTo>
                <a:cubicBezTo>
                  <a:pt x="146" y="55"/>
                  <a:pt x="146" y="58"/>
                  <a:pt x="145" y="61"/>
                </a:cubicBezTo>
                <a:cubicBezTo>
                  <a:pt x="145" y="61"/>
                  <a:pt x="145" y="61"/>
                  <a:pt x="145" y="61"/>
                </a:cubicBezTo>
                <a:cubicBezTo>
                  <a:pt x="145" y="61"/>
                  <a:pt x="145" y="61"/>
                  <a:pt x="145" y="61"/>
                </a:cubicBezTo>
                <a:cubicBezTo>
                  <a:pt x="147" y="63"/>
                  <a:pt x="150" y="66"/>
                  <a:pt x="150" y="67"/>
                </a:cubicBezTo>
                <a:cubicBezTo>
                  <a:pt x="151" y="68"/>
                  <a:pt x="151" y="69"/>
                  <a:pt x="151" y="70"/>
                </a:cubicBezTo>
                <a:cubicBezTo>
                  <a:pt x="151" y="72"/>
                  <a:pt x="151" y="74"/>
                  <a:pt x="151" y="75"/>
                </a:cubicBezTo>
                <a:cubicBezTo>
                  <a:pt x="149" y="86"/>
                  <a:pt x="142" y="90"/>
                  <a:pt x="136" y="90"/>
                </a:cubicBezTo>
                <a:cubicBezTo>
                  <a:pt x="133" y="90"/>
                  <a:pt x="130" y="89"/>
                  <a:pt x="127" y="87"/>
                </a:cubicBezTo>
                <a:cubicBezTo>
                  <a:pt x="125" y="85"/>
                  <a:pt x="124" y="83"/>
                  <a:pt x="124" y="80"/>
                </a:cubicBezTo>
                <a:cubicBezTo>
                  <a:pt x="124" y="77"/>
                  <a:pt x="125" y="75"/>
                  <a:pt x="126" y="72"/>
                </a:cubicBezTo>
                <a:cubicBezTo>
                  <a:pt x="127" y="72"/>
                  <a:pt x="127" y="72"/>
                  <a:pt x="127" y="72"/>
                </a:cubicBezTo>
                <a:cubicBezTo>
                  <a:pt x="126" y="72"/>
                  <a:pt x="126" y="72"/>
                  <a:pt x="126" y="72"/>
                </a:cubicBezTo>
                <a:cubicBezTo>
                  <a:pt x="126" y="72"/>
                  <a:pt x="126" y="72"/>
                  <a:pt x="126" y="72"/>
                </a:cubicBezTo>
                <a:cubicBezTo>
                  <a:pt x="126" y="72"/>
                  <a:pt x="126" y="72"/>
                  <a:pt x="126" y="72"/>
                </a:cubicBezTo>
                <a:cubicBezTo>
                  <a:pt x="126" y="72"/>
                  <a:pt x="126" y="72"/>
                  <a:pt x="126" y="72"/>
                </a:cubicBezTo>
                <a:cubicBezTo>
                  <a:pt x="126" y="72"/>
                  <a:pt x="126" y="72"/>
                  <a:pt x="126" y="72"/>
                </a:cubicBezTo>
                <a:cubicBezTo>
                  <a:pt x="126" y="72"/>
                  <a:pt x="126" y="72"/>
                  <a:pt x="126" y="72"/>
                </a:cubicBezTo>
                <a:cubicBezTo>
                  <a:pt x="126" y="72"/>
                  <a:pt x="126" y="72"/>
                  <a:pt x="126" y="72"/>
                </a:cubicBezTo>
                <a:cubicBezTo>
                  <a:pt x="126" y="72"/>
                  <a:pt x="126" y="72"/>
                  <a:pt x="126" y="72"/>
                </a:cubicBezTo>
                <a:cubicBezTo>
                  <a:pt x="126" y="72"/>
                  <a:pt x="126" y="72"/>
                  <a:pt x="126" y="72"/>
                </a:cubicBezTo>
                <a:cubicBezTo>
                  <a:pt x="126" y="72"/>
                  <a:pt x="126" y="72"/>
                  <a:pt x="126" y="72"/>
                </a:cubicBezTo>
                <a:cubicBezTo>
                  <a:pt x="126" y="72"/>
                  <a:pt x="126" y="72"/>
                  <a:pt x="126" y="72"/>
                </a:cubicBezTo>
                <a:cubicBezTo>
                  <a:pt x="126" y="72"/>
                  <a:pt x="126" y="72"/>
                  <a:pt x="126" y="72"/>
                </a:cubicBezTo>
                <a:cubicBezTo>
                  <a:pt x="127" y="72"/>
                  <a:pt x="127" y="72"/>
                  <a:pt x="127" y="72"/>
                </a:cubicBezTo>
                <a:cubicBezTo>
                  <a:pt x="128" y="72"/>
                  <a:pt x="129" y="72"/>
                  <a:pt x="130" y="72"/>
                </a:cubicBezTo>
                <a:cubicBezTo>
                  <a:pt x="130" y="72"/>
                  <a:pt x="130" y="72"/>
                  <a:pt x="130" y="72"/>
                </a:cubicBezTo>
                <a:cubicBezTo>
                  <a:pt x="131" y="72"/>
                  <a:pt x="132" y="74"/>
                  <a:pt x="133" y="74"/>
                </a:cubicBezTo>
                <a:cubicBezTo>
                  <a:pt x="133" y="74"/>
                  <a:pt x="133" y="74"/>
                  <a:pt x="133" y="74"/>
                </a:cubicBezTo>
                <a:cubicBezTo>
                  <a:pt x="133" y="74"/>
                  <a:pt x="133" y="74"/>
                  <a:pt x="133" y="74"/>
                </a:cubicBezTo>
                <a:cubicBezTo>
                  <a:pt x="133" y="76"/>
                  <a:pt x="132" y="78"/>
                  <a:pt x="132" y="79"/>
                </a:cubicBezTo>
                <a:cubicBezTo>
                  <a:pt x="132" y="80"/>
                  <a:pt x="132" y="80"/>
                  <a:pt x="132" y="81"/>
                </a:cubicBezTo>
                <a:cubicBezTo>
                  <a:pt x="132" y="81"/>
                  <a:pt x="132" y="81"/>
                  <a:pt x="132" y="81"/>
                </a:cubicBezTo>
                <a:cubicBezTo>
                  <a:pt x="132" y="81"/>
                  <a:pt x="132" y="81"/>
                  <a:pt x="132" y="81"/>
                </a:cubicBezTo>
                <a:cubicBezTo>
                  <a:pt x="134" y="78"/>
                  <a:pt x="134" y="76"/>
                  <a:pt x="134" y="74"/>
                </a:cubicBezTo>
                <a:cubicBezTo>
                  <a:pt x="134" y="72"/>
                  <a:pt x="134" y="71"/>
                  <a:pt x="132" y="70"/>
                </a:cubicBezTo>
                <a:cubicBezTo>
                  <a:pt x="131" y="69"/>
                  <a:pt x="129" y="69"/>
                  <a:pt x="128" y="69"/>
                </a:cubicBezTo>
                <a:cubicBezTo>
                  <a:pt x="123" y="69"/>
                  <a:pt x="118" y="71"/>
                  <a:pt x="116" y="75"/>
                </a:cubicBezTo>
                <a:cubicBezTo>
                  <a:pt x="114" y="77"/>
                  <a:pt x="114" y="80"/>
                  <a:pt x="114" y="83"/>
                </a:cubicBezTo>
                <a:cubicBezTo>
                  <a:pt x="114" y="85"/>
                  <a:pt x="114" y="86"/>
                  <a:pt x="114" y="88"/>
                </a:cubicBezTo>
                <a:cubicBezTo>
                  <a:pt x="116" y="93"/>
                  <a:pt x="120" y="96"/>
                  <a:pt x="124" y="98"/>
                </a:cubicBezTo>
                <a:cubicBezTo>
                  <a:pt x="128" y="99"/>
                  <a:pt x="132" y="100"/>
                  <a:pt x="135" y="100"/>
                </a:cubicBezTo>
                <a:cubicBezTo>
                  <a:pt x="143" y="100"/>
                  <a:pt x="149" y="97"/>
                  <a:pt x="154" y="93"/>
                </a:cubicBezTo>
                <a:cubicBezTo>
                  <a:pt x="155" y="92"/>
                  <a:pt x="164" y="86"/>
                  <a:pt x="168" y="84"/>
                </a:cubicBezTo>
                <a:cubicBezTo>
                  <a:pt x="168" y="84"/>
                  <a:pt x="168" y="84"/>
                  <a:pt x="168" y="84"/>
                </a:cubicBezTo>
                <a:cubicBezTo>
                  <a:pt x="168" y="84"/>
                  <a:pt x="168" y="84"/>
                  <a:pt x="168" y="84"/>
                </a:cubicBezTo>
                <a:cubicBezTo>
                  <a:pt x="159" y="92"/>
                  <a:pt x="148" y="103"/>
                  <a:pt x="132" y="103"/>
                </a:cubicBezTo>
                <a:cubicBezTo>
                  <a:pt x="130" y="103"/>
                  <a:pt x="127" y="102"/>
                  <a:pt x="125" y="102"/>
                </a:cubicBezTo>
                <a:cubicBezTo>
                  <a:pt x="116" y="100"/>
                  <a:pt x="108" y="96"/>
                  <a:pt x="102" y="92"/>
                </a:cubicBezTo>
                <a:cubicBezTo>
                  <a:pt x="99" y="90"/>
                  <a:pt x="92" y="84"/>
                  <a:pt x="91" y="81"/>
                </a:cubicBezTo>
                <a:cubicBezTo>
                  <a:pt x="90" y="79"/>
                  <a:pt x="90" y="78"/>
                  <a:pt x="89" y="75"/>
                </a:cubicBezTo>
                <a:cubicBezTo>
                  <a:pt x="89" y="75"/>
                  <a:pt x="89" y="75"/>
                  <a:pt x="89" y="75"/>
                </a:cubicBezTo>
                <a:cubicBezTo>
                  <a:pt x="89" y="75"/>
                  <a:pt x="89" y="75"/>
                  <a:pt x="89" y="75"/>
                </a:cubicBezTo>
                <a:cubicBezTo>
                  <a:pt x="91" y="78"/>
                  <a:pt x="94" y="80"/>
                  <a:pt x="97" y="80"/>
                </a:cubicBezTo>
                <a:cubicBezTo>
                  <a:pt x="104" y="80"/>
                  <a:pt x="111" y="70"/>
                  <a:pt x="111" y="62"/>
                </a:cubicBezTo>
                <a:cubicBezTo>
                  <a:pt x="111" y="61"/>
                  <a:pt x="111" y="61"/>
                  <a:pt x="111" y="60"/>
                </a:cubicBezTo>
                <a:cubicBezTo>
                  <a:pt x="110" y="58"/>
                  <a:pt x="110" y="56"/>
                  <a:pt x="109" y="54"/>
                </a:cubicBezTo>
                <a:cubicBezTo>
                  <a:pt x="106" y="46"/>
                  <a:pt x="101" y="46"/>
                  <a:pt x="95" y="46"/>
                </a:cubicBezTo>
                <a:cubicBezTo>
                  <a:pt x="95" y="46"/>
                  <a:pt x="95" y="46"/>
                  <a:pt x="95" y="46"/>
                </a:cubicBezTo>
                <a:cubicBezTo>
                  <a:pt x="95" y="46"/>
                  <a:pt x="95" y="46"/>
                  <a:pt x="95" y="46"/>
                </a:cubicBezTo>
                <a:cubicBezTo>
                  <a:pt x="93" y="44"/>
                  <a:pt x="88" y="40"/>
                  <a:pt x="82" y="40"/>
                </a:cubicBezTo>
                <a:cubicBezTo>
                  <a:pt x="81" y="40"/>
                  <a:pt x="78" y="41"/>
                  <a:pt x="76" y="42"/>
                </a:cubicBezTo>
                <a:cubicBezTo>
                  <a:pt x="76" y="42"/>
                  <a:pt x="76" y="42"/>
                  <a:pt x="76" y="42"/>
                </a:cubicBezTo>
                <a:cubicBezTo>
                  <a:pt x="76" y="42"/>
                  <a:pt x="76" y="42"/>
                  <a:pt x="76" y="42"/>
                </a:cubicBezTo>
                <a:cubicBezTo>
                  <a:pt x="71" y="38"/>
                  <a:pt x="65" y="36"/>
                  <a:pt x="61" y="36"/>
                </a:cubicBezTo>
                <a:cubicBezTo>
                  <a:pt x="60" y="36"/>
                  <a:pt x="60" y="36"/>
                  <a:pt x="60" y="36"/>
                </a:cubicBezTo>
                <a:cubicBezTo>
                  <a:pt x="49" y="36"/>
                  <a:pt x="43" y="40"/>
                  <a:pt x="41" y="50"/>
                </a:cubicBezTo>
                <a:cubicBezTo>
                  <a:pt x="41" y="51"/>
                  <a:pt x="41" y="52"/>
                  <a:pt x="41" y="53"/>
                </a:cubicBezTo>
                <a:cubicBezTo>
                  <a:pt x="41" y="60"/>
                  <a:pt x="45" y="64"/>
                  <a:pt x="46" y="69"/>
                </a:cubicBezTo>
                <a:cubicBezTo>
                  <a:pt x="46" y="69"/>
                  <a:pt x="46" y="69"/>
                  <a:pt x="46" y="69"/>
                </a:cubicBezTo>
                <a:cubicBezTo>
                  <a:pt x="46" y="69"/>
                  <a:pt x="46" y="69"/>
                  <a:pt x="46" y="69"/>
                </a:cubicBezTo>
                <a:cubicBezTo>
                  <a:pt x="43" y="62"/>
                  <a:pt x="39" y="56"/>
                  <a:pt x="34" y="56"/>
                </a:cubicBezTo>
                <a:cubicBezTo>
                  <a:pt x="34" y="56"/>
                  <a:pt x="34" y="56"/>
                  <a:pt x="34" y="56"/>
                </a:cubicBezTo>
                <a:cubicBezTo>
                  <a:pt x="29" y="56"/>
                  <a:pt x="26" y="59"/>
                  <a:pt x="26" y="63"/>
                </a:cubicBezTo>
                <a:cubicBezTo>
                  <a:pt x="26" y="63"/>
                  <a:pt x="26" y="63"/>
                  <a:pt x="26" y="63"/>
                </a:cubicBezTo>
                <a:cubicBezTo>
                  <a:pt x="26" y="64"/>
                  <a:pt x="27" y="66"/>
                  <a:pt x="28" y="67"/>
                </a:cubicBezTo>
                <a:cubicBezTo>
                  <a:pt x="28" y="67"/>
                  <a:pt x="28" y="67"/>
                  <a:pt x="28" y="67"/>
                </a:cubicBezTo>
                <a:cubicBezTo>
                  <a:pt x="28" y="67"/>
                  <a:pt x="28" y="67"/>
                  <a:pt x="28" y="67"/>
                </a:cubicBezTo>
                <a:cubicBezTo>
                  <a:pt x="28" y="67"/>
                  <a:pt x="31" y="68"/>
                  <a:pt x="31" y="69"/>
                </a:cubicBezTo>
                <a:cubicBezTo>
                  <a:pt x="31" y="68"/>
                  <a:pt x="31" y="68"/>
                  <a:pt x="31" y="68"/>
                </a:cubicBezTo>
                <a:cubicBezTo>
                  <a:pt x="29" y="67"/>
                  <a:pt x="29" y="65"/>
                  <a:pt x="29" y="64"/>
                </a:cubicBezTo>
                <a:cubicBezTo>
                  <a:pt x="29" y="61"/>
                  <a:pt x="31" y="59"/>
                  <a:pt x="34" y="59"/>
                </a:cubicBezTo>
                <a:cubicBezTo>
                  <a:pt x="35" y="59"/>
                  <a:pt x="35" y="59"/>
                  <a:pt x="36" y="59"/>
                </a:cubicBezTo>
                <a:cubicBezTo>
                  <a:pt x="39" y="60"/>
                  <a:pt x="41" y="63"/>
                  <a:pt x="41" y="67"/>
                </a:cubicBezTo>
                <a:cubicBezTo>
                  <a:pt x="41" y="70"/>
                  <a:pt x="39" y="74"/>
                  <a:pt x="37" y="76"/>
                </a:cubicBezTo>
                <a:cubicBezTo>
                  <a:pt x="34" y="78"/>
                  <a:pt x="25" y="79"/>
                  <a:pt x="20" y="79"/>
                </a:cubicBezTo>
                <a:cubicBezTo>
                  <a:pt x="19" y="79"/>
                  <a:pt x="19" y="79"/>
                  <a:pt x="18" y="79"/>
                </a:cubicBezTo>
                <a:cubicBezTo>
                  <a:pt x="10" y="78"/>
                  <a:pt x="3" y="73"/>
                  <a:pt x="2" y="66"/>
                </a:cubicBezTo>
                <a:cubicBezTo>
                  <a:pt x="1" y="64"/>
                  <a:pt x="1" y="61"/>
                  <a:pt x="1" y="58"/>
                </a:cubicBezTo>
                <a:cubicBezTo>
                  <a:pt x="1" y="57"/>
                  <a:pt x="1" y="56"/>
                  <a:pt x="1" y="55"/>
                </a:cubicBezTo>
                <a:cubicBezTo>
                  <a:pt x="1" y="54"/>
                  <a:pt x="3" y="52"/>
                  <a:pt x="4" y="50"/>
                </a:cubicBezTo>
                <a:cubicBezTo>
                  <a:pt x="4" y="50"/>
                  <a:pt x="4" y="50"/>
                  <a:pt x="4" y="50"/>
                </a:cubicBezTo>
                <a:cubicBezTo>
                  <a:pt x="4" y="50"/>
                  <a:pt x="4" y="50"/>
                  <a:pt x="4" y="50"/>
                </a:cubicBezTo>
                <a:cubicBezTo>
                  <a:pt x="4" y="50"/>
                  <a:pt x="4" y="48"/>
                  <a:pt x="4" y="46"/>
                </a:cubicBezTo>
                <a:cubicBezTo>
                  <a:pt x="4" y="46"/>
                  <a:pt x="4" y="46"/>
                  <a:pt x="4" y="46"/>
                </a:cubicBezTo>
                <a:cubicBezTo>
                  <a:pt x="4" y="45"/>
                  <a:pt x="4" y="45"/>
                  <a:pt x="4" y="44"/>
                </a:cubicBezTo>
                <a:cubicBezTo>
                  <a:pt x="4" y="38"/>
                  <a:pt x="7" y="32"/>
                  <a:pt x="14" y="31"/>
                </a:cubicBezTo>
                <a:cubicBezTo>
                  <a:pt x="15" y="31"/>
                  <a:pt x="15" y="31"/>
                  <a:pt x="15" y="31"/>
                </a:cubicBezTo>
                <a:cubicBezTo>
                  <a:pt x="17" y="31"/>
                  <a:pt x="19" y="34"/>
                  <a:pt x="21" y="36"/>
                </a:cubicBezTo>
                <a:cubicBezTo>
                  <a:pt x="23" y="38"/>
                  <a:pt x="26" y="41"/>
                  <a:pt x="33" y="41"/>
                </a:cubicBezTo>
                <a:cubicBezTo>
                  <a:pt x="34" y="41"/>
                  <a:pt x="35" y="41"/>
                  <a:pt x="37" y="41"/>
                </a:cubicBezTo>
                <a:cubicBezTo>
                  <a:pt x="39" y="40"/>
                  <a:pt x="42" y="38"/>
                  <a:pt x="43" y="36"/>
                </a:cubicBezTo>
                <a:cubicBezTo>
                  <a:pt x="44" y="35"/>
                  <a:pt x="44" y="33"/>
                  <a:pt x="44" y="32"/>
                </a:cubicBezTo>
                <a:cubicBezTo>
                  <a:pt x="44" y="28"/>
                  <a:pt x="42" y="24"/>
                  <a:pt x="38" y="23"/>
                </a:cubicBezTo>
                <a:cubicBezTo>
                  <a:pt x="37" y="22"/>
                  <a:pt x="36" y="22"/>
                  <a:pt x="35" y="22"/>
                </a:cubicBezTo>
                <a:cubicBezTo>
                  <a:pt x="33" y="22"/>
                  <a:pt x="32" y="23"/>
                  <a:pt x="31" y="24"/>
                </a:cubicBezTo>
                <a:cubicBezTo>
                  <a:pt x="31" y="24"/>
                  <a:pt x="31" y="24"/>
                  <a:pt x="31" y="24"/>
                </a:cubicBezTo>
                <a:cubicBezTo>
                  <a:pt x="31" y="24"/>
                  <a:pt x="31" y="24"/>
                  <a:pt x="31" y="24"/>
                </a:cubicBezTo>
                <a:cubicBezTo>
                  <a:pt x="31" y="24"/>
                  <a:pt x="31" y="25"/>
                  <a:pt x="31" y="27"/>
                </a:cubicBezTo>
                <a:cubicBezTo>
                  <a:pt x="31" y="28"/>
                  <a:pt x="31" y="29"/>
                  <a:pt x="31" y="30"/>
                </a:cubicBezTo>
                <a:cubicBezTo>
                  <a:pt x="31" y="30"/>
                  <a:pt x="31" y="30"/>
                  <a:pt x="31" y="30"/>
                </a:cubicBezTo>
                <a:cubicBezTo>
                  <a:pt x="31" y="30"/>
                  <a:pt x="31" y="30"/>
                  <a:pt x="31" y="30"/>
                </a:cubicBezTo>
                <a:cubicBezTo>
                  <a:pt x="31" y="27"/>
                  <a:pt x="34" y="25"/>
                  <a:pt x="36" y="25"/>
                </a:cubicBezTo>
                <a:cubicBezTo>
                  <a:pt x="38" y="25"/>
                  <a:pt x="41" y="27"/>
                  <a:pt x="41" y="31"/>
                </a:cubicBezTo>
                <a:cubicBezTo>
                  <a:pt x="41" y="36"/>
                  <a:pt x="37" y="39"/>
                  <a:pt x="33" y="39"/>
                </a:cubicBezTo>
                <a:cubicBezTo>
                  <a:pt x="30" y="39"/>
                  <a:pt x="26" y="37"/>
                  <a:pt x="23" y="35"/>
                </a:cubicBezTo>
                <a:cubicBezTo>
                  <a:pt x="20" y="33"/>
                  <a:pt x="18" y="29"/>
                  <a:pt x="18" y="25"/>
                </a:cubicBezTo>
                <a:cubicBezTo>
                  <a:pt x="18" y="22"/>
                  <a:pt x="20" y="17"/>
                  <a:pt x="25" y="12"/>
                </a:cubicBezTo>
                <a:cubicBezTo>
                  <a:pt x="30" y="8"/>
                  <a:pt x="36" y="6"/>
                  <a:pt x="43" y="6"/>
                </a:cubicBezTo>
                <a:cubicBezTo>
                  <a:pt x="47" y="6"/>
                  <a:pt x="51" y="6"/>
                  <a:pt x="55" y="7"/>
                </a:cubicBezTo>
                <a:cubicBezTo>
                  <a:pt x="55" y="7"/>
                  <a:pt x="55" y="7"/>
                  <a:pt x="55" y="7"/>
                </a:cubicBezTo>
                <a:cubicBezTo>
                  <a:pt x="55" y="7"/>
                  <a:pt x="55" y="7"/>
                  <a:pt x="55" y="7"/>
                </a:cubicBezTo>
                <a:cubicBezTo>
                  <a:pt x="57" y="4"/>
                  <a:pt x="60" y="1"/>
                  <a:pt x="65" y="0"/>
                </a:cubicBezTo>
                <a:cubicBezTo>
                  <a:pt x="65" y="0"/>
                  <a:pt x="65" y="0"/>
                  <a:pt x="65" y="0"/>
                </a:cubicBezTo>
                <a:cubicBezTo>
                  <a:pt x="65" y="0"/>
                  <a:pt x="65" y="0"/>
                  <a:pt x="65" y="0"/>
                </a:cubicBezTo>
                <a:cubicBezTo>
                  <a:pt x="60" y="0"/>
                  <a:pt x="57" y="4"/>
                  <a:pt x="55" y="7"/>
                </a:cubicBezTo>
                <a:cubicBezTo>
                  <a:pt x="55" y="7"/>
                  <a:pt x="55" y="7"/>
                  <a:pt x="55" y="7"/>
                </a:cubicBezTo>
                <a:cubicBezTo>
                  <a:pt x="55" y="7"/>
                  <a:pt x="55" y="7"/>
                  <a:pt x="55" y="7"/>
                </a:cubicBezTo>
                <a:cubicBezTo>
                  <a:pt x="51" y="6"/>
                  <a:pt x="47" y="5"/>
                  <a:pt x="43" y="5"/>
                </a:cubicBezTo>
                <a:cubicBezTo>
                  <a:pt x="36" y="5"/>
                  <a:pt x="30" y="8"/>
                  <a:pt x="25" y="12"/>
                </a:cubicBezTo>
                <a:cubicBezTo>
                  <a:pt x="20" y="17"/>
                  <a:pt x="18" y="22"/>
                  <a:pt x="18" y="25"/>
                </a:cubicBezTo>
                <a:cubicBezTo>
                  <a:pt x="18" y="34"/>
                  <a:pt x="26" y="39"/>
                  <a:pt x="33" y="39"/>
                </a:cubicBezTo>
                <a:cubicBezTo>
                  <a:pt x="35" y="39"/>
                  <a:pt x="37" y="38"/>
                  <a:pt x="39" y="37"/>
                </a:cubicBezTo>
                <a:cubicBezTo>
                  <a:pt x="40" y="36"/>
                  <a:pt x="41" y="34"/>
                  <a:pt x="41" y="31"/>
                </a:cubicBezTo>
                <a:cubicBezTo>
                  <a:pt x="41" y="29"/>
                  <a:pt x="40" y="27"/>
                  <a:pt x="39" y="26"/>
                </a:cubicBezTo>
                <a:cubicBezTo>
                  <a:pt x="38" y="25"/>
                  <a:pt x="37" y="24"/>
                  <a:pt x="36" y="24"/>
                </a:cubicBezTo>
                <a:cubicBezTo>
                  <a:pt x="33" y="24"/>
                  <a:pt x="31" y="26"/>
                  <a:pt x="31" y="30"/>
                </a:cubicBezTo>
                <a:cubicBezTo>
                  <a:pt x="31" y="30"/>
                  <a:pt x="31" y="30"/>
                  <a:pt x="31" y="30"/>
                </a:cubicBezTo>
                <a:cubicBezTo>
                  <a:pt x="31" y="30"/>
                  <a:pt x="31" y="30"/>
                  <a:pt x="31" y="30"/>
                </a:cubicBezTo>
                <a:cubicBezTo>
                  <a:pt x="31" y="30"/>
                  <a:pt x="31" y="30"/>
                  <a:pt x="31" y="30"/>
                </a:cubicBezTo>
                <a:cubicBezTo>
                  <a:pt x="31" y="29"/>
                  <a:pt x="31" y="28"/>
                  <a:pt x="31" y="27"/>
                </a:cubicBezTo>
                <a:cubicBezTo>
                  <a:pt x="31" y="25"/>
                  <a:pt x="31" y="24"/>
                  <a:pt x="31" y="24"/>
                </a:cubicBezTo>
                <a:cubicBezTo>
                  <a:pt x="31" y="24"/>
                  <a:pt x="31" y="24"/>
                  <a:pt x="31" y="24"/>
                </a:cubicBezTo>
                <a:cubicBezTo>
                  <a:pt x="31" y="24"/>
                  <a:pt x="31" y="24"/>
                  <a:pt x="31" y="24"/>
                </a:cubicBezTo>
                <a:cubicBezTo>
                  <a:pt x="32" y="23"/>
                  <a:pt x="33" y="22"/>
                  <a:pt x="35" y="22"/>
                </a:cubicBezTo>
                <a:cubicBezTo>
                  <a:pt x="36" y="22"/>
                  <a:pt x="37" y="22"/>
                  <a:pt x="38" y="23"/>
                </a:cubicBezTo>
                <a:cubicBezTo>
                  <a:pt x="42" y="24"/>
                  <a:pt x="44" y="28"/>
                  <a:pt x="44" y="32"/>
                </a:cubicBezTo>
                <a:cubicBezTo>
                  <a:pt x="44" y="33"/>
                  <a:pt x="44" y="35"/>
                  <a:pt x="43" y="36"/>
                </a:cubicBezTo>
                <a:cubicBezTo>
                  <a:pt x="42" y="38"/>
                  <a:pt x="39" y="40"/>
                  <a:pt x="37" y="40"/>
                </a:cubicBezTo>
                <a:cubicBezTo>
                  <a:pt x="35" y="40"/>
                  <a:pt x="34" y="41"/>
                  <a:pt x="33" y="41"/>
                </a:cubicBezTo>
                <a:cubicBezTo>
                  <a:pt x="26" y="41"/>
                  <a:pt x="23" y="38"/>
                  <a:pt x="21" y="36"/>
                </a:cubicBezTo>
                <a:cubicBezTo>
                  <a:pt x="19" y="34"/>
                  <a:pt x="18" y="31"/>
                  <a:pt x="15" y="31"/>
                </a:cubicBezTo>
                <a:cubicBezTo>
                  <a:pt x="14" y="31"/>
                  <a:pt x="14" y="31"/>
                  <a:pt x="14" y="31"/>
                </a:cubicBezTo>
                <a:cubicBezTo>
                  <a:pt x="7" y="32"/>
                  <a:pt x="4" y="38"/>
                  <a:pt x="4" y="44"/>
                </a:cubicBezTo>
                <a:cubicBezTo>
                  <a:pt x="4" y="45"/>
                  <a:pt x="4" y="45"/>
                  <a:pt x="4" y="46"/>
                </a:cubicBezTo>
                <a:cubicBezTo>
                  <a:pt x="4" y="46"/>
                  <a:pt x="4" y="46"/>
                  <a:pt x="4" y="46"/>
                </a:cubicBezTo>
                <a:cubicBezTo>
                  <a:pt x="4" y="48"/>
                  <a:pt x="3" y="50"/>
                  <a:pt x="3" y="50"/>
                </a:cubicBezTo>
                <a:cubicBezTo>
                  <a:pt x="4" y="50"/>
                  <a:pt x="4" y="50"/>
                  <a:pt x="4" y="50"/>
                </a:cubicBezTo>
                <a:cubicBezTo>
                  <a:pt x="3" y="50"/>
                  <a:pt x="3" y="50"/>
                  <a:pt x="3" y="50"/>
                </a:cubicBezTo>
                <a:cubicBezTo>
                  <a:pt x="3" y="52"/>
                  <a:pt x="1" y="54"/>
                  <a:pt x="1" y="55"/>
                </a:cubicBezTo>
                <a:cubicBezTo>
                  <a:pt x="1" y="56"/>
                  <a:pt x="0" y="57"/>
                  <a:pt x="0" y="58"/>
                </a:cubicBezTo>
                <a:cubicBezTo>
                  <a:pt x="0" y="61"/>
                  <a:pt x="1" y="64"/>
                  <a:pt x="2" y="66"/>
                </a:cubicBezTo>
                <a:cubicBezTo>
                  <a:pt x="3" y="73"/>
                  <a:pt x="10" y="79"/>
                  <a:pt x="18" y="79"/>
                </a:cubicBezTo>
                <a:cubicBezTo>
                  <a:pt x="19" y="79"/>
                  <a:pt x="19" y="79"/>
                  <a:pt x="20" y="79"/>
                </a:cubicBezTo>
                <a:cubicBezTo>
                  <a:pt x="25" y="79"/>
                  <a:pt x="34" y="78"/>
                  <a:pt x="37" y="76"/>
                </a:cubicBezTo>
                <a:cubicBezTo>
                  <a:pt x="39" y="74"/>
                  <a:pt x="41" y="70"/>
                  <a:pt x="41" y="67"/>
                </a:cubicBezTo>
                <a:cubicBezTo>
                  <a:pt x="41" y="63"/>
                  <a:pt x="39" y="60"/>
                  <a:pt x="36" y="59"/>
                </a:cubicBezTo>
                <a:cubicBezTo>
                  <a:pt x="35" y="59"/>
                  <a:pt x="35" y="59"/>
                  <a:pt x="34" y="59"/>
                </a:cubicBezTo>
                <a:cubicBezTo>
                  <a:pt x="32" y="59"/>
                  <a:pt x="31" y="59"/>
                  <a:pt x="30" y="60"/>
                </a:cubicBezTo>
                <a:cubicBezTo>
                  <a:pt x="29" y="61"/>
                  <a:pt x="29" y="62"/>
                  <a:pt x="29" y="64"/>
                </a:cubicBezTo>
                <a:cubicBezTo>
                  <a:pt x="29" y="65"/>
                  <a:pt x="29" y="67"/>
                  <a:pt x="31" y="69"/>
                </a:cubicBezTo>
                <a:cubicBezTo>
                  <a:pt x="31" y="68"/>
                  <a:pt x="31" y="68"/>
                  <a:pt x="31" y="68"/>
                </a:cubicBezTo>
                <a:cubicBezTo>
                  <a:pt x="31" y="68"/>
                  <a:pt x="31" y="68"/>
                  <a:pt x="31" y="68"/>
                </a:cubicBezTo>
                <a:cubicBezTo>
                  <a:pt x="31" y="68"/>
                  <a:pt x="28" y="67"/>
                  <a:pt x="28" y="67"/>
                </a:cubicBezTo>
                <a:cubicBezTo>
                  <a:pt x="28" y="67"/>
                  <a:pt x="28" y="67"/>
                  <a:pt x="28" y="67"/>
                </a:cubicBezTo>
                <a:cubicBezTo>
                  <a:pt x="28" y="67"/>
                  <a:pt x="28" y="67"/>
                  <a:pt x="28" y="67"/>
                </a:cubicBezTo>
                <a:cubicBezTo>
                  <a:pt x="27" y="66"/>
                  <a:pt x="26" y="64"/>
                  <a:pt x="26" y="63"/>
                </a:cubicBezTo>
                <a:cubicBezTo>
                  <a:pt x="26" y="63"/>
                  <a:pt x="26" y="63"/>
                  <a:pt x="26" y="63"/>
                </a:cubicBezTo>
                <a:cubicBezTo>
                  <a:pt x="26" y="59"/>
                  <a:pt x="29" y="56"/>
                  <a:pt x="34" y="56"/>
                </a:cubicBezTo>
                <a:cubicBezTo>
                  <a:pt x="34" y="56"/>
                  <a:pt x="34" y="56"/>
                  <a:pt x="34" y="56"/>
                </a:cubicBezTo>
                <a:cubicBezTo>
                  <a:pt x="39" y="56"/>
                  <a:pt x="42" y="62"/>
                  <a:pt x="46" y="69"/>
                </a:cubicBezTo>
                <a:cubicBezTo>
                  <a:pt x="46" y="69"/>
                  <a:pt x="46" y="69"/>
                  <a:pt x="46" y="69"/>
                </a:cubicBezTo>
                <a:cubicBezTo>
                  <a:pt x="45" y="64"/>
                  <a:pt x="41" y="60"/>
                  <a:pt x="41" y="53"/>
                </a:cubicBezTo>
                <a:cubicBezTo>
                  <a:pt x="41" y="52"/>
                  <a:pt x="41" y="51"/>
                  <a:pt x="41" y="50"/>
                </a:cubicBezTo>
                <a:cubicBezTo>
                  <a:pt x="43" y="40"/>
                  <a:pt x="49" y="36"/>
                  <a:pt x="60" y="36"/>
                </a:cubicBezTo>
                <a:cubicBezTo>
                  <a:pt x="61" y="36"/>
                  <a:pt x="61" y="36"/>
                  <a:pt x="61" y="36"/>
                </a:cubicBezTo>
                <a:cubicBezTo>
                  <a:pt x="65" y="36"/>
                  <a:pt x="71" y="38"/>
                  <a:pt x="76" y="42"/>
                </a:cubicBezTo>
                <a:cubicBezTo>
                  <a:pt x="76" y="42"/>
                  <a:pt x="76" y="42"/>
                  <a:pt x="76" y="42"/>
                </a:cubicBezTo>
                <a:cubicBezTo>
                  <a:pt x="76" y="42"/>
                  <a:pt x="76" y="42"/>
                  <a:pt x="76" y="42"/>
                </a:cubicBezTo>
                <a:cubicBezTo>
                  <a:pt x="78" y="41"/>
                  <a:pt x="81" y="40"/>
                  <a:pt x="82" y="40"/>
                </a:cubicBezTo>
                <a:cubicBezTo>
                  <a:pt x="88" y="40"/>
                  <a:pt x="93" y="44"/>
                  <a:pt x="95" y="46"/>
                </a:cubicBezTo>
                <a:cubicBezTo>
                  <a:pt x="95" y="46"/>
                  <a:pt x="95" y="46"/>
                  <a:pt x="95" y="46"/>
                </a:cubicBezTo>
                <a:cubicBezTo>
                  <a:pt x="95" y="46"/>
                  <a:pt x="95" y="46"/>
                  <a:pt x="95" y="46"/>
                </a:cubicBezTo>
                <a:cubicBezTo>
                  <a:pt x="101" y="46"/>
                  <a:pt x="106" y="46"/>
                  <a:pt x="109" y="54"/>
                </a:cubicBezTo>
                <a:cubicBezTo>
                  <a:pt x="110" y="56"/>
                  <a:pt x="110" y="58"/>
                  <a:pt x="110" y="60"/>
                </a:cubicBezTo>
                <a:cubicBezTo>
                  <a:pt x="110" y="61"/>
                  <a:pt x="110" y="61"/>
                  <a:pt x="110" y="62"/>
                </a:cubicBezTo>
                <a:cubicBezTo>
                  <a:pt x="110" y="66"/>
                  <a:pt x="109" y="70"/>
                  <a:pt x="106" y="74"/>
                </a:cubicBezTo>
                <a:cubicBezTo>
                  <a:pt x="103" y="77"/>
                  <a:pt x="100" y="80"/>
                  <a:pt x="97" y="80"/>
                </a:cubicBezTo>
                <a:cubicBezTo>
                  <a:pt x="94" y="80"/>
                  <a:pt x="92" y="78"/>
                  <a:pt x="89" y="75"/>
                </a:cubicBezTo>
                <a:cubicBezTo>
                  <a:pt x="89" y="75"/>
                  <a:pt x="89" y="75"/>
                  <a:pt x="89" y="75"/>
                </a:cubicBezTo>
                <a:cubicBezTo>
                  <a:pt x="90" y="78"/>
                  <a:pt x="90" y="79"/>
                  <a:pt x="90" y="81"/>
                </a:cubicBezTo>
                <a:cubicBezTo>
                  <a:pt x="92" y="84"/>
                  <a:pt x="99" y="90"/>
                  <a:pt x="102" y="92"/>
                </a:cubicBezTo>
                <a:cubicBezTo>
                  <a:pt x="108" y="96"/>
                  <a:pt x="116" y="100"/>
                  <a:pt x="125" y="102"/>
                </a:cubicBezTo>
                <a:cubicBezTo>
                  <a:pt x="127" y="103"/>
                  <a:pt x="130" y="103"/>
                  <a:pt x="132" y="103"/>
                </a:cubicBezTo>
                <a:cubicBezTo>
                  <a:pt x="148" y="103"/>
                  <a:pt x="159" y="92"/>
                  <a:pt x="168" y="84"/>
                </a:cubicBezTo>
                <a:cubicBezTo>
                  <a:pt x="168" y="84"/>
                  <a:pt x="168" y="84"/>
                  <a:pt x="168" y="84"/>
                </a:cubicBezTo>
                <a:cubicBezTo>
                  <a:pt x="164" y="86"/>
                  <a:pt x="155" y="92"/>
                  <a:pt x="154" y="93"/>
                </a:cubicBezTo>
                <a:cubicBezTo>
                  <a:pt x="149" y="97"/>
                  <a:pt x="143" y="100"/>
                  <a:pt x="135" y="100"/>
                </a:cubicBezTo>
                <a:cubicBezTo>
                  <a:pt x="132" y="100"/>
                  <a:pt x="128" y="99"/>
                  <a:pt x="125" y="98"/>
                </a:cubicBezTo>
                <a:cubicBezTo>
                  <a:pt x="120" y="96"/>
                  <a:pt x="116" y="92"/>
                  <a:pt x="114" y="88"/>
                </a:cubicBezTo>
                <a:cubicBezTo>
                  <a:pt x="114" y="86"/>
                  <a:pt x="114" y="85"/>
                  <a:pt x="114" y="83"/>
                </a:cubicBezTo>
                <a:cubicBezTo>
                  <a:pt x="114" y="80"/>
                  <a:pt x="115" y="77"/>
                  <a:pt x="116" y="76"/>
                </a:cubicBezTo>
                <a:cubicBezTo>
                  <a:pt x="118" y="71"/>
                  <a:pt x="123" y="69"/>
                  <a:pt x="128" y="69"/>
                </a:cubicBezTo>
                <a:cubicBezTo>
                  <a:pt x="131" y="69"/>
                  <a:pt x="134" y="71"/>
                  <a:pt x="134" y="74"/>
                </a:cubicBezTo>
                <a:cubicBezTo>
                  <a:pt x="134" y="76"/>
                  <a:pt x="134" y="78"/>
                  <a:pt x="132" y="81"/>
                </a:cubicBezTo>
                <a:cubicBezTo>
                  <a:pt x="132" y="81"/>
                  <a:pt x="132" y="81"/>
                  <a:pt x="132" y="81"/>
                </a:cubicBezTo>
                <a:cubicBezTo>
                  <a:pt x="132" y="81"/>
                  <a:pt x="132" y="81"/>
                  <a:pt x="132" y="81"/>
                </a:cubicBezTo>
                <a:cubicBezTo>
                  <a:pt x="132" y="80"/>
                  <a:pt x="132" y="80"/>
                  <a:pt x="132" y="79"/>
                </a:cubicBezTo>
                <a:cubicBezTo>
                  <a:pt x="132" y="78"/>
                  <a:pt x="133" y="76"/>
                  <a:pt x="133" y="74"/>
                </a:cubicBezTo>
                <a:cubicBezTo>
                  <a:pt x="133" y="74"/>
                  <a:pt x="133" y="74"/>
                  <a:pt x="133" y="74"/>
                </a:cubicBezTo>
                <a:cubicBezTo>
                  <a:pt x="133" y="74"/>
                  <a:pt x="133" y="74"/>
                  <a:pt x="133" y="74"/>
                </a:cubicBezTo>
                <a:cubicBezTo>
                  <a:pt x="132" y="73"/>
                  <a:pt x="131" y="72"/>
                  <a:pt x="130" y="72"/>
                </a:cubicBezTo>
                <a:cubicBezTo>
                  <a:pt x="130" y="72"/>
                  <a:pt x="130" y="72"/>
                  <a:pt x="130" y="72"/>
                </a:cubicBezTo>
                <a:cubicBezTo>
                  <a:pt x="129" y="72"/>
                  <a:pt x="128" y="72"/>
                  <a:pt x="128" y="72"/>
                </a:cubicBezTo>
                <a:cubicBezTo>
                  <a:pt x="127" y="72"/>
                  <a:pt x="127" y="72"/>
                  <a:pt x="127" y="72"/>
                </a:cubicBezTo>
                <a:cubicBezTo>
                  <a:pt x="126" y="72"/>
                  <a:pt x="126" y="72"/>
                  <a:pt x="126" y="72"/>
                </a:cubicBezTo>
                <a:cubicBezTo>
                  <a:pt x="126" y="72"/>
                  <a:pt x="126" y="72"/>
                  <a:pt x="126" y="72"/>
                </a:cubicBezTo>
                <a:cubicBezTo>
                  <a:pt x="126" y="72"/>
                  <a:pt x="126" y="72"/>
                  <a:pt x="126" y="72"/>
                </a:cubicBezTo>
                <a:cubicBezTo>
                  <a:pt x="126" y="72"/>
                  <a:pt x="126" y="72"/>
                  <a:pt x="126" y="72"/>
                </a:cubicBezTo>
                <a:cubicBezTo>
                  <a:pt x="126" y="72"/>
                  <a:pt x="126" y="72"/>
                  <a:pt x="126" y="72"/>
                </a:cubicBezTo>
                <a:cubicBezTo>
                  <a:pt x="126" y="72"/>
                  <a:pt x="126" y="72"/>
                  <a:pt x="126" y="72"/>
                </a:cubicBezTo>
                <a:cubicBezTo>
                  <a:pt x="124" y="75"/>
                  <a:pt x="124" y="77"/>
                  <a:pt x="124" y="80"/>
                </a:cubicBezTo>
                <a:cubicBezTo>
                  <a:pt x="124" y="83"/>
                  <a:pt x="125" y="85"/>
                  <a:pt x="127" y="87"/>
                </a:cubicBezTo>
                <a:cubicBezTo>
                  <a:pt x="130" y="89"/>
                  <a:pt x="133" y="90"/>
                  <a:pt x="136" y="90"/>
                </a:cubicBezTo>
                <a:cubicBezTo>
                  <a:pt x="142" y="90"/>
                  <a:pt x="149" y="86"/>
                  <a:pt x="151" y="75"/>
                </a:cubicBezTo>
                <a:cubicBezTo>
                  <a:pt x="151" y="75"/>
                  <a:pt x="151" y="72"/>
                  <a:pt x="151" y="70"/>
                </a:cubicBezTo>
                <a:cubicBezTo>
                  <a:pt x="151" y="69"/>
                  <a:pt x="151" y="68"/>
                  <a:pt x="151" y="67"/>
                </a:cubicBezTo>
                <a:cubicBezTo>
                  <a:pt x="150" y="66"/>
                  <a:pt x="147" y="63"/>
                  <a:pt x="145" y="61"/>
                </a:cubicBezTo>
                <a:cubicBezTo>
                  <a:pt x="145" y="61"/>
                  <a:pt x="145" y="61"/>
                  <a:pt x="145" y="61"/>
                </a:cubicBezTo>
                <a:cubicBezTo>
                  <a:pt x="145" y="61"/>
                  <a:pt x="145" y="61"/>
                  <a:pt x="145" y="61"/>
                </a:cubicBezTo>
                <a:cubicBezTo>
                  <a:pt x="146" y="58"/>
                  <a:pt x="146" y="55"/>
                  <a:pt x="146" y="53"/>
                </a:cubicBezTo>
                <a:cubicBezTo>
                  <a:pt x="146" y="49"/>
                  <a:pt x="145" y="45"/>
                  <a:pt x="143" y="42"/>
                </a:cubicBezTo>
                <a:cubicBezTo>
                  <a:pt x="141" y="38"/>
                  <a:pt x="137" y="41"/>
                  <a:pt x="133" y="38"/>
                </a:cubicBezTo>
                <a:cubicBezTo>
                  <a:pt x="129" y="36"/>
                  <a:pt x="129" y="29"/>
                  <a:pt x="122" y="28"/>
                </a:cubicBezTo>
                <a:cubicBezTo>
                  <a:pt x="121" y="27"/>
                  <a:pt x="119" y="27"/>
                  <a:pt x="118" y="27"/>
                </a:cubicBezTo>
                <a:cubicBezTo>
                  <a:pt x="106" y="27"/>
                  <a:pt x="101" y="40"/>
                  <a:pt x="91" y="40"/>
                </a:cubicBezTo>
                <a:cubicBezTo>
                  <a:pt x="88" y="40"/>
                  <a:pt x="85" y="39"/>
                  <a:pt x="82" y="37"/>
                </a:cubicBezTo>
                <a:cubicBezTo>
                  <a:pt x="79" y="36"/>
                  <a:pt x="77" y="33"/>
                  <a:pt x="77" y="30"/>
                </a:cubicBezTo>
                <a:cubicBezTo>
                  <a:pt x="77" y="28"/>
                  <a:pt x="78" y="26"/>
                  <a:pt x="80" y="24"/>
                </a:cubicBezTo>
                <a:cubicBezTo>
                  <a:pt x="81" y="23"/>
                  <a:pt x="83" y="22"/>
                  <a:pt x="86" y="22"/>
                </a:cubicBezTo>
                <a:cubicBezTo>
                  <a:pt x="87" y="22"/>
                  <a:pt x="87" y="22"/>
                  <a:pt x="87" y="22"/>
                </a:cubicBezTo>
                <a:cubicBezTo>
                  <a:pt x="89" y="22"/>
                  <a:pt x="91" y="23"/>
                  <a:pt x="91" y="26"/>
                </a:cubicBezTo>
                <a:cubicBezTo>
                  <a:pt x="91" y="27"/>
                  <a:pt x="91" y="27"/>
                  <a:pt x="91" y="27"/>
                </a:cubicBezTo>
                <a:cubicBezTo>
                  <a:pt x="90" y="28"/>
                  <a:pt x="90" y="29"/>
                  <a:pt x="90" y="29"/>
                </a:cubicBezTo>
                <a:cubicBezTo>
                  <a:pt x="89" y="30"/>
                  <a:pt x="89" y="30"/>
                  <a:pt x="89" y="30"/>
                </a:cubicBezTo>
                <a:cubicBezTo>
                  <a:pt x="89" y="30"/>
                  <a:pt x="89" y="30"/>
                  <a:pt x="89" y="30"/>
                </a:cubicBezTo>
                <a:cubicBezTo>
                  <a:pt x="89" y="30"/>
                  <a:pt x="89" y="30"/>
                  <a:pt x="89" y="30"/>
                </a:cubicBezTo>
                <a:cubicBezTo>
                  <a:pt x="89" y="30"/>
                  <a:pt x="89" y="30"/>
                  <a:pt x="89" y="30"/>
                </a:cubicBezTo>
                <a:cubicBezTo>
                  <a:pt x="89" y="30"/>
                  <a:pt x="89" y="30"/>
                  <a:pt x="89" y="30"/>
                </a:cubicBezTo>
                <a:cubicBezTo>
                  <a:pt x="88" y="30"/>
                  <a:pt x="88" y="30"/>
                  <a:pt x="88" y="30"/>
                </a:cubicBezTo>
                <a:cubicBezTo>
                  <a:pt x="88" y="30"/>
                  <a:pt x="88" y="30"/>
                  <a:pt x="88" y="30"/>
                </a:cubicBezTo>
                <a:cubicBezTo>
                  <a:pt x="88" y="30"/>
                  <a:pt x="88" y="30"/>
                  <a:pt x="88" y="30"/>
                </a:cubicBezTo>
                <a:cubicBezTo>
                  <a:pt x="89" y="30"/>
                  <a:pt x="89" y="30"/>
                  <a:pt x="89" y="30"/>
                </a:cubicBezTo>
                <a:cubicBezTo>
                  <a:pt x="89" y="30"/>
                  <a:pt x="89" y="30"/>
                  <a:pt x="89" y="30"/>
                </a:cubicBezTo>
                <a:cubicBezTo>
                  <a:pt x="89" y="29"/>
                  <a:pt x="89" y="29"/>
                  <a:pt x="89" y="29"/>
                </a:cubicBezTo>
                <a:cubicBezTo>
                  <a:pt x="89" y="29"/>
                  <a:pt x="89" y="28"/>
                  <a:pt x="89" y="27"/>
                </a:cubicBezTo>
                <a:cubicBezTo>
                  <a:pt x="89" y="26"/>
                  <a:pt x="89" y="25"/>
                  <a:pt x="88" y="25"/>
                </a:cubicBezTo>
                <a:cubicBezTo>
                  <a:pt x="88" y="24"/>
                  <a:pt x="87" y="24"/>
                  <a:pt x="86" y="24"/>
                </a:cubicBezTo>
                <a:cubicBezTo>
                  <a:pt x="84" y="24"/>
                  <a:pt x="81" y="26"/>
                  <a:pt x="80" y="30"/>
                </a:cubicBezTo>
                <a:cubicBezTo>
                  <a:pt x="80" y="31"/>
                  <a:pt x="80" y="31"/>
                  <a:pt x="80" y="31"/>
                </a:cubicBezTo>
                <a:cubicBezTo>
                  <a:pt x="80" y="35"/>
                  <a:pt x="85" y="38"/>
                  <a:pt x="89" y="38"/>
                </a:cubicBezTo>
                <a:cubicBezTo>
                  <a:pt x="91" y="38"/>
                  <a:pt x="92" y="38"/>
                  <a:pt x="94" y="37"/>
                </a:cubicBezTo>
                <a:cubicBezTo>
                  <a:pt x="101" y="33"/>
                  <a:pt x="107" y="27"/>
                  <a:pt x="107" y="21"/>
                </a:cubicBezTo>
                <a:cubicBezTo>
                  <a:pt x="107" y="17"/>
                  <a:pt x="106" y="14"/>
                  <a:pt x="102" y="10"/>
                </a:cubicBezTo>
                <a:cubicBezTo>
                  <a:pt x="99" y="7"/>
                  <a:pt x="93" y="6"/>
                  <a:pt x="89" y="6"/>
                </a:cubicBezTo>
                <a:cubicBezTo>
                  <a:pt x="87" y="6"/>
                  <a:pt x="84" y="6"/>
                  <a:pt x="83" y="7"/>
                </a:cubicBezTo>
                <a:cubicBezTo>
                  <a:pt x="83" y="7"/>
                  <a:pt x="83" y="7"/>
                  <a:pt x="83" y="7"/>
                </a:cubicBezTo>
                <a:cubicBezTo>
                  <a:pt x="83" y="7"/>
                  <a:pt x="83" y="7"/>
                  <a:pt x="83" y="7"/>
                </a:cubicBezTo>
                <a:cubicBezTo>
                  <a:pt x="79" y="2"/>
                  <a:pt x="76" y="0"/>
                  <a:pt x="69" y="0"/>
                </a:cubicBezTo>
                <a:cubicBezTo>
                  <a:pt x="68" y="0"/>
                  <a:pt x="67" y="0"/>
                  <a:pt x="65" y="0"/>
                </a:cubicBezTo>
                <a:close/>
              </a:path>
            </a:pathLst>
          </a:custGeom>
          <a:solidFill>
            <a:srgbClr val="BBE4F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33" name="PA_任意多边形 265"/>
          <p:cNvSpPr>
            <a:spLocks/>
          </p:cNvSpPr>
          <p:nvPr>
            <p:custDataLst>
              <p:tags r:id="rId44"/>
            </p:custDataLst>
          </p:nvPr>
        </p:nvSpPr>
        <p:spPr bwMode="auto">
          <a:xfrm>
            <a:off x="9753600" y="3940088"/>
            <a:ext cx="401638" cy="255588"/>
          </a:xfrm>
          <a:custGeom>
            <a:avLst/>
            <a:gdLst>
              <a:gd name="T0" fmla="*/ 65 w 168"/>
              <a:gd name="T1" fmla="*/ 1 h 107"/>
              <a:gd name="T2" fmla="*/ 83 w 168"/>
              <a:gd name="T3" fmla="*/ 8 h 107"/>
              <a:gd name="T4" fmla="*/ 102 w 168"/>
              <a:gd name="T5" fmla="*/ 11 h 107"/>
              <a:gd name="T6" fmla="*/ 94 w 168"/>
              <a:gd name="T7" fmla="*/ 38 h 107"/>
              <a:gd name="T8" fmla="*/ 80 w 168"/>
              <a:gd name="T9" fmla="*/ 31 h 107"/>
              <a:gd name="T10" fmla="*/ 89 w 168"/>
              <a:gd name="T11" fmla="*/ 30 h 107"/>
              <a:gd name="T12" fmla="*/ 89 w 168"/>
              <a:gd name="T13" fmla="*/ 31 h 107"/>
              <a:gd name="T14" fmla="*/ 91 w 168"/>
              <a:gd name="T15" fmla="*/ 28 h 107"/>
              <a:gd name="T16" fmla="*/ 87 w 168"/>
              <a:gd name="T17" fmla="*/ 23 h 107"/>
              <a:gd name="T18" fmla="*/ 82 w 168"/>
              <a:gd name="T19" fmla="*/ 38 h 107"/>
              <a:gd name="T20" fmla="*/ 122 w 168"/>
              <a:gd name="T21" fmla="*/ 29 h 107"/>
              <a:gd name="T22" fmla="*/ 133 w 168"/>
              <a:gd name="T23" fmla="*/ 39 h 107"/>
              <a:gd name="T24" fmla="*/ 143 w 168"/>
              <a:gd name="T25" fmla="*/ 43 h 107"/>
              <a:gd name="T26" fmla="*/ 145 w 168"/>
              <a:gd name="T27" fmla="*/ 62 h 107"/>
              <a:gd name="T28" fmla="*/ 151 w 168"/>
              <a:gd name="T29" fmla="*/ 68 h 107"/>
              <a:gd name="T30" fmla="*/ 151 w 168"/>
              <a:gd name="T31" fmla="*/ 76 h 107"/>
              <a:gd name="T32" fmla="*/ 126 w 168"/>
              <a:gd name="T33" fmla="*/ 73 h 107"/>
              <a:gd name="T34" fmla="*/ 130 w 168"/>
              <a:gd name="T35" fmla="*/ 73 h 107"/>
              <a:gd name="T36" fmla="*/ 133 w 168"/>
              <a:gd name="T37" fmla="*/ 75 h 107"/>
              <a:gd name="T38" fmla="*/ 132 w 168"/>
              <a:gd name="T39" fmla="*/ 82 h 107"/>
              <a:gd name="T40" fmla="*/ 116 w 168"/>
              <a:gd name="T41" fmla="*/ 76 h 107"/>
              <a:gd name="T42" fmla="*/ 114 w 168"/>
              <a:gd name="T43" fmla="*/ 89 h 107"/>
              <a:gd name="T44" fmla="*/ 125 w 168"/>
              <a:gd name="T45" fmla="*/ 99 h 107"/>
              <a:gd name="T46" fmla="*/ 154 w 168"/>
              <a:gd name="T47" fmla="*/ 94 h 107"/>
              <a:gd name="T48" fmla="*/ 168 w 168"/>
              <a:gd name="T49" fmla="*/ 85 h 107"/>
              <a:gd name="T50" fmla="*/ 125 w 168"/>
              <a:gd name="T51" fmla="*/ 103 h 107"/>
              <a:gd name="T52" fmla="*/ 102 w 168"/>
              <a:gd name="T53" fmla="*/ 93 h 107"/>
              <a:gd name="T54" fmla="*/ 91 w 168"/>
              <a:gd name="T55" fmla="*/ 82 h 107"/>
              <a:gd name="T56" fmla="*/ 89 w 168"/>
              <a:gd name="T57" fmla="*/ 76 h 107"/>
              <a:gd name="T58" fmla="*/ 110 w 168"/>
              <a:gd name="T59" fmla="*/ 61 h 107"/>
              <a:gd name="T60" fmla="*/ 109 w 168"/>
              <a:gd name="T61" fmla="*/ 55 h 107"/>
              <a:gd name="T62" fmla="*/ 95 w 168"/>
              <a:gd name="T63" fmla="*/ 47 h 107"/>
              <a:gd name="T64" fmla="*/ 76 w 168"/>
              <a:gd name="T65" fmla="*/ 43 h 107"/>
              <a:gd name="T66" fmla="*/ 60 w 168"/>
              <a:gd name="T67" fmla="*/ 37 h 107"/>
              <a:gd name="T68" fmla="*/ 41 w 168"/>
              <a:gd name="T69" fmla="*/ 51 h 107"/>
              <a:gd name="T70" fmla="*/ 46 w 168"/>
              <a:gd name="T71" fmla="*/ 70 h 107"/>
              <a:gd name="T72" fmla="*/ 34 w 168"/>
              <a:gd name="T73" fmla="*/ 57 h 107"/>
              <a:gd name="T74" fmla="*/ 26 w 168"/>
              <a:gd name="T75" fmla="*/ 64 h 107"/>
              <a:gd name="T76" fmla="*/ 28 w 168"/>
              <a:gd name="T77" fmla="*/ 68 h 107"/>
              <a:gd name="T78" fmla="*/ 31 w 168"/>
              <a:gd name="T79" fmla="*/ 69 h 107"/>
              <a:gd name="T80" fmla="*/ 36 w 168"/>
              <a:gd name="T81" fmla="*/ 60 h 107"/>
              <a:gd name="T82" fmla="*/ 37 w 168"/>
              <a:gd name="T83" fmla="*/ 77 h 107"/>
              <a:gd name="T84" fmla="*/ 18 w 168"/>
              <a:gd name="T85" fmla="*/ 80 h 107"/>
              <a:gd name="T86" fmla="*/ 2 w 168"/>
              <a:gd name="T87" fmla="*/ 67 h 107"/>
              <a:gd name="T88" fmla="*/ 1 w 168"/>
              <a:gd name="T89" fmla="*/ 56 h 107"/>
              <a:gd name="T90" fmla="*/ 4 w 168"/>
              <a:gd name="T91" fmla="*/ 51 h 107"/>
              <a:gd name="T92" fmla="*/ 4 w 168"/>
              <a:gd name="T93" fmla="*/ 47 h 107"/>
              <a:gd name="T94" fmla="*/ 14 w 168"/>
              <a:gd name="T95" fmla="*/ 32 h 107"/>
              <a:gd name="T96" fmla="*/ 37 w 168"/>
              <a:gd name="T97" fmla="*/ 41 h 107"/>
              <a:gd name="T98" fmla="*/ 43 w 168"/>
              <a:gd name="T99" fmla="*/ 37 h 107"/>
              <a:gd name="T100" fmla="*/ 38 w 168"/>
              <a:gd name="T101" fmla="*/ 24 h 107"/>
              <a:gd name="T102" fmla="*/ 31 w 168"/>
              <a:gd name="T103" fmla="*/ 25 h 107"/>
              <a:gd name="T104" fmla="*/ 31 w 168"/>
              <a:gd name="T105" fmla="*/ 31 h 107"/>
              <a:gd name="T106" fmla="*/ 41 w 168"/>
              <a:gd name="T107" fmla="*/ 32 h 107"/>
              <a:gd name="T108" fmla="*/ 25 w 168"/>
              <a:gd name="T109" fmla="*/ 13 h 107"/>
              <a:gd name="T110" fmla="*/ 55 w 168"/>
              <a:gd name="T111" fmla="*/ 8 h 107"/>
              <a:gd name="T112" fmla="*/ 65 w 168"/>
              <a:gd name="T113" fmla="*/ 1 h 1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68" h="107">
                <a:moveTo>
                  <a:pt x="65" y="1"/>
                </a:moveTo>
                <a:cubicBezTo>
                  <a:pt x="75" y="0"/>
                  <a:pt x="79" y="3"/>
                  <a:pt x="83" y="8"/>
                </a:cubicBezTo>
                <a:cubicBezTo>
                  <a:pt x="87" y="6"/>
                  <a:pt x="98" y="7"/>
                  <a:pt x="102" y="11"/>
                </a:cubicBezTo>
                <a:cubicBezTo>
                  <a:pt x="112" y="22"/>
                  <a:pt x="104" y="33"/>
                  <a:pt x="94" y="38"/>
                </a:cubicBezTo>
                <a:cubicBezTo>
                  <a:pt x="88" y="40"/>
                  <a:pt x="79" y="38"/>
                  <a:pt x="80" y="31"/>
                </a:cubicBezTo>
                <a:cubicBezTo>
                  <a:pt x="81" y="24"/>
                  <a:pt x="91" y="22"/>
                  <a:pt x="89" y="30"/>
                </a:cubicBezTo>
                <a:cubicBezTo>
                  <a:pt x="87" y="30"/>
                  <a:pt x="89" y="31"/>
                  <a:pt x="89" y="31"/>
                </a:cubicBezTo>
                <a:cubicBezTo>
                  <a:pt x="89" y="31"/>
                  <a:pt x="90" y="30"/>
                  <a:pt x="91" y="28"/>
                </a:cubicBezTo>
                <a:cubicBezTo>
                  <a:pt x="91" y="25"/>
                  <a:pt x="89" y="23"/>
                  <a:pt x="87" y="23"/>
                </a:cubicBezTo>
                <a:cubicBezTo>
                  <a:pt x="78" y="22"/>
                  <a:pt x="73" y="33"/>
                  <a:pt x="82" y="38"/>
                </a:cubicBezTo>
                <a:cubicBezTo>
                  <a:pt x="101" y="49"/>
                  <a:pt x="104" y="24"/>
                  <a:pt x="122" y="29"/>
                </a:cubicBezTo>
                <a:cubicBezTo>
                  <a:pt x="129" y="30"/>
                  <a:pt x="129" y="37"/>
                  <a:pt x="133" y="39"/>
                </a:cubicBezTo>
                <a:cubicBezTo>
                  <a:pt x="137" y="42"/>
                  <a:pt x="141" y="40"/>
                  <a:pt x="143" y="43"/>
                </a:cubicBezTo>
                <a:cubicBezTo>
                  <a:pt x="147" y="48"/>
                  <a:pt x="147" y="55"/>
                  <a:pt x="145" y="62"/>
                </a:cubicBezTo>
                <a:cubicBezTo>
                  <a:pt x="147" y="64"/>
                  <a:pt x="150" y="67"/>
                  <a:pt x="151" y="68"/>
                </a:cubicBezTo>
                <a:cubicBezTo>
                  <a:pt x="152" y="70"/>
                  <a:pt x="151" y="76"/>
                  <a:pt x="151" y="76"/>
                </a:cubicBezTo>
                <a:cubicBezTo>
                  <a:pt x="147" y="103"/>
                  <a:pt x="114" y="90"/>
                  <a:pt x="126" y="73"/>
                </a:cubicBezTo>
                <a:cubicBezTo>
                  <a:pt x="126" y="73"/>
                  <a:pt x="129" y="73"/>
                  <a:pt x="130" y="73"/>
                </a:cubicBezTo>
                <a:cubicBezTo>
                  <a:pt x="131" y="73"/>
                  <a:pt x="132" y="74"/>
                  <a:pt x="133" y="75"/>
                </a:cubicBezTo>
                <a:cubicBezTo>
                  <a:pt x="132" y="78"/>
                  <a:pt x="131" y="80"/>
                  <a:pt x="132" y="82"/>
                </a:cubicBezTo>
                <a:cubicBezTo>
                  <a:pt x="141" y="67"/>
                  <a:pt x="121" y="67"/>
                  <a:pt x="116" y="76"/>
                </a:cubicBezTo>
                <a:cubicBezTo>
                  <a:pt x="114" y="79"/>
                  <a:pt x="113" y="84"/>
                  <a:pt x="114" y="89"/>
                </a:cubicBezTo>
                <a:cubicBezTo>
                  <a:pt x="116" y="94"/>
                  <a:pt x="120" y="97"/>
                  <a:pt x="125" y="99"/>
                </a:cubicBezTo>
                <a:cubicBezTo>
                  <a:pt x="136" y="104"/>
                  <a:pt x="147" y="100"/>
                  <a:pt x="154" y="94"/>
                </a:cubicBezTo>
                <a:cubicBezTo>
                  <a:pt x="155" y="93"/>
                  <a:pt x="164" y="87"/>
                  <a:pt x="168" y="85"/>
                </a:cubicBezTo>
                <a:cubicBezTo>
                  <a:pt x="158" y="94"/>
                  <a:pt x="145" y="107"/>
                  <a:pt x="125" y="103"/>
                </a:cubicBezTo>
                <a:cubicBezTo>
                  <a:pt x="116" y="101"/>
                  <a:pt x="108" y="97"/>
                  <a:pt x="102" y="93"/>
                </a:cubicBezTo>
                <a:cubicBezTo>
                  <a:pt x="99" y="91"/>
                  <a:pt x="92" y="85"/>
                  <a:pt x="91" y="82"/>
                </a:cubicBezTo>
                <a:cubicBezTo>
                  <a:pt x="90" y="80"/>
                  <a:pt x="90" y="79"/>
                  <a:pt x="89" y="76"/>
                </a:cubicBezTo>
                <a:cubicBezTo>
                  <a:pt x="98" y="88"/>
                  <a:pt x="111" y="73"/>
                  <a:pt x="110" y="61"/>
                </a:cubicBezTo>
                <a:cubicBezTo>
                  <a:pt x="110" y="59"/>
                  <a:pt x="110" y="57"/>
                  <a:pt x="109" y="55"/>
                </a:cubicBezTo>
                <a:cubicBezTo>
                  <a:pt x="106" y="47"/>
                  <a:pt x="101" y="47"/>
                  <a:pt x="95" y="47"/>
                </a:cubicBezTo>
                <a:cubicBezTo>
                  <a:pt x="93" y="44"/>
                  <a:pt x="85" y="39"/>
                  <a:pt x="76" y="43"/>
                </a:cubicBezTo>
                <a:cubicBezTo>
                  <a:pt x="71" y="39"/>
                  <a:pt x="64" y="36"/>
                  <a:pt x="60" y="37"/>
                </a:cubicBezTo>
                <a:cubicBezTo>
                  <a:pt x="49" y="37"/>
                  <a:pt x="43" y="41"/>
                  <a:pt x="41" y="51"/>
                </a:cubicBezTo>
                <a:cubicBezTo>
                  <a:pt x="40" y="59"/>
                  <a:pt x="44" y="65"/>
                  <a:pt x="46" y="70"/>
                </a:cubicBezTo>
                <a:cubicBezTo>
                  <a:pt x="43" y="63"/>
                  <a:pt x="39" y="57"/>
                  <a:pt x="34" y="57"/>
                </a:cubicBezTo>
                <a:cubicBezTo>
                  <a:pt x="29" y="57"/>
                  <a:pt x="26" y="61"/>
                  <a:pt x="26" y="64"/>
                </a:cubicBezTo>
                <a:cubicBezTo>
                  <a:pt x="26" y="65"/>
                  <a:pt x="27" y="67"/>
                  <a:pt x="28" y="68"/>
                </a:cubicBezTo>
                <a:cubicBezTo>
                  <a:pt x="28" y="68"/>
                  <a:pt x="31" y="69"/>
                  <a:pt x="31" y="69"/>
                </a:cubicBezTo>
                <a:cubicBezTo>
                  <a:pt x="26" y="65"/>
                  <a:pt x="29" y="58"/>
                  <a:pt x="36" y="60"/>
                </a:cubicBezTo>
                <a:cubicBezTo>
                  <a:pt x="42" y="61"/>
                  <a:pt x="43" y="72"/>
                  <a:pt x="37" y="77"/>
                </a:cubicBezTo>
                <a:cubicBezTo>
                  <a:pt x="34" y="79"/>
                  <a:pt x="23" y="80"/>
                  <a:pt x="18" y="80"/>
                </a:cubicBezTo>
                <a:cubicBezTo>
                  <a:pt x="10" y="80"/>
                  <a:pt x="3" y="74"/>
                  <a:pt x="2" y="67"/>
                </a:cubicBezTo>
                <a:cubicBezTo>
                  <a:pt x="1" y="64"/>
                  <a:pt x="0" y="59"/>
                  <a:pt x="1" y="56"/>
                </a:cubicBezTo>
                <a:cubicBezTo>
                  <a:pt x="1" y="55"/>
                  <a:pt x="3" y="53"/>
                  <a:pt x="4" y="51"/>
                </a:cubicBezTo>
                <a:cubicBezTo>
                  <a:pt x="4" y="51"/>
                  <a:pt x="4" y="48"/>
                  <a:pt x="4" y="47"/>
                </a:cubicBezTo>
                <a:cubicBezTo>
                  <a:pt x="3" y="41"/>
                  <a:pt x="6" y="33"/>
                  <a:pt x="14" y="32"/>
                </a:cubicBezTo>
                <a:cubicBezTo>
                  <a:pt x="21" y="32"/>
                  <a:pt x="18" y="43"/>
                  <a:pt x="37" y="41"/>
                </a:cubicBezTo>
                <a:cubicBezTo>
                  <a:pt x="39" y="41"/>
                  <a:pt x="42" y="39"/>
                  <a:pt x="43" y="37"/>
                </a:cubicBezTo>
                <a:cubicBezTo>
                  <a:pt x="45" y="33"/>
                  <a:pt x="44" y="26"/>
                  <a:pt x="38" y="24"/>
                </a:cubicBezTo>
                <a:cubicBezTo>
                  <a:pt x="36" y="23"/>
                  <a:pt x="32" y="23"/>
                  <a:pt x="31" y="25"/>
                </a:cubicBezTo>
                <a:cubicBezTo>
                  <a:pt x="31" y="25"/>
                  <a:pt x="30" y="29"/>
                  <a:pt x="31" y="31"/>
                </a:cubicBezTo>
                <a:cubicBezTo>
                  <a:pt x="30" y="24"/>
                  <a:pt x="41" y="23"/>
                  <a:pt x="41" y="32"/>
                </a:cubicBezTo>
                <a:cubicBezTo>
                  <a:pt x="41" y="49"/>
                  <a:pt x="3" y="35"/>
                  <a:pt x="25" y="13"/>
                </a:cubicBezTo>
                <a:cubicBezTo>
                  <a:pt x="32" y="6"/>
                  <a:pt x="44" y="5"/>
                  <a:pt x="55" y="8"/>
                </a:cubicBezTo>
                <a:cubicBezTo>
                  <a:pt x="57" y="5"/>
                  <a:pt x="60" y="1"/>
                  <a:pt x="65" y="1"/>
                </a:cubicBezTo>
                <a:close/>
              </a:path>
            </a:pathLst>
          </a:custGeom>
          <a:solidFill>
            <a:srgbClr val="BBE4F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34" name="PA_任意多边形 266"/>
          <p:cNvSpPr>
            <a:spLocks/>
          </p:cNvSpPr>
          <p:nvPr>
            <p:custDataLst>
              <p:tags r:id="rId45"/>
            </p:custDataLst>
          </p:nvPr>
        </p:nvSpPr>
        <p:spPr bwMode="auto">
          <a:xfrm>
            <a:off x="9120188" y="3992476"/>
            <a:ext cx="269875" cy="119063"/>
          </a:xfrm>
          <a:custGeom>
            <a:avLst/>
            <a:gdLst>
              <a:gd name="T0" fmla="*/ 62 w 113"/>
              <a:gd name="T1" fmla="*/ 12 h 50"/>
              <a:gd name="T2" fmla="*/ 63 w 113"/>
              <a:gd name="T3" fmla="*/ 12 h 50"/>
              <a:gd name="T4" fmla="*/ 78 w 113"/>
              <a:gd name="T5" fmla="*/ 23 h 50"/>
              <a:gd name="T6" fmla="*/ 60 w 113"/>
              <a:gd name="T7" fmla="*/ 28 h 50"/>
              <a:gd name="T8" fmla="*/ 67 w 113"/>
              <a:gd name="T9" fmla="*/ 24 h 50"/>
              <a:gd name="T10" fmla="*/ 68 w 113"/>
              <a:gd name="T11" fmla="*/ 24 h 50"/>
              <a:gd name="T12" fmla="*/ 60 w 113"/>
              <a:gd name="T13" fmla="*/ 32 h 50"/>
              <a:gd name="T14" fmla="*/ 113 w 113"/>
              <a:gd name="T15" fmla="*/ 23 h 50"/>
              <a:gd name="T16" fmla="*/ 82 w 113"/>
              <a:gd name="T17" fmla="*/ 43 h 50"/>
              <a:gd name="T18" fmla="*/ 25 w 113"/>
              <a:gd name="T19" fmla="*/ 37 h 50"/>
              <a:gd name="T20" fmla="*/ 23 w 113"/>
              <a:gd name="T21" fmla="*/ 26 h 50"/>
              <a:gd name="T22" fmla="*/ 62 w 113"/>
              <a:gd name="T23" fmla="*/ 44 h 50"/>
              <a:gd name="T24" fmla="*/ 72 w 113"/>
              <a:gd name="T25" fmla="*/ 40 h 50"/>
              <a:gd name="T26" fmla="*/ 50 w 113"/>
              <a:gd name="T27" fmla="*/ 23 h 50"/>
              <a:gd name="T28" fmla="*/ 39 w 113"/>
              <a:gd name="T29" fmla="*/ 16 h 50"/>
              <a:gd name="T30" fmla="*/ 35 w 113"/>
              <a:gd name="T31" fmla="*/ 15 h 50"/>
              <a:gd name="T32" fmla="*/ 29 w 113"/>
              <a:gd name="T33" fmla="*/ 17 h 50"/>
              <a:gd name="T34" fmla="*/ 22 w 113"/>
              <a:gd name="T35" fmla="*/ 25 h 50"/>
              <a:gd name="T36" fmla="*/ 15 w 113"/>
              <a:gd name="T37" fmla="*/ 16 h 50"/>
              <a:gd name="T38" fmla="*/ 10 w 113"/>
              <a:gd name="T39" fmla="*/ 18 h 50"/>
              <a:gd name="T40" fmla="*/ 20 w 113"/>
              <a:gd name="T41" fmla="*/ 25 h 50"/>
              <a:gd name="T42" fmla="*/ 1 w 113"/>
              <a:gd name="T43" fmla="*/ 20 h 50"/>
              <a:gd name="T44" fmla="*/ 17 w 113"/>
              <a:gd name="T45" fmla="*/ 7 h 50"/>
              <a:gd name="T46" fmla="*/ 28 w 113"/>
              <a:gd name="T47" fmla="*/ 0 h 50"/>
              <a:gd name="T48" fmla="*/ 44 w 113"/>
              <a:gd name="T49" fmla="*/ 6 h 50"/>
              <a:gd name="T50" fmla="*/ 53 w 113"/>
              <a:gd name="T51" fmla="*/ 2 h 50"/>
              <a:gd name="T52" fmla="*/ 44 w 113"/>
              <a:gd name="T53" fmla="*/ 6 h 50"/>
              <a:gd name="T54" fmla="*/ 28 w 113"/>
              <a:gd name="T55" fmla="*/ 0 h 50"/>
              <a:gd name="T56" fmla="*/ 17 w 113"/>
              <a:gd name="T57" fmla="*/ 7 h 50"/>
              <a:gd name="T58" fmla="*/ 0 w 113"/>
              <a:gd name="T59" fmla="*/ 18 h 50"/>
              <a:gd name="T60" fmla="*/ 14 w 113"/>
              <a:gd name="T61" fmla="*/ 32 h 50"/>
              <a:gd name="T62" fmla="*/ 18 w 113"/>
              <a:gd name="T63" fmla="*/ 19 h 50"/>
              <a:gd name="T64" fmla="*/ 10 w 113"/>
              <a:gd name="T65" fmla="*/ 18 h 50"/>
              <a:gd name="T66" fmla="*/ 20 w 113"/>
              <a:gd name="T67" fmla="*/ 18 h 50"/>
              <a:gd name="T68" fmla="*/ 28 w 113"/>
              <a:gd name="T69" fmla="*/ 17 h 50"/>
              <a:gd name="T70" fmla="*/ 29 w 113"/>
              <a:gd name="T71" fmla="*/ 17 h 50"/>
              <a:gd name="T72" fmla="*/ 39 w 113"/>
              <a:gd name="T73" fmla="*/ 16 h 50"/>
              <a:gd name="T74" fmla="*/ 48 w 113"/>
              <a:gd name="T75" fmla="*/ 18 h 50"/>
              <a:gd name="T76" fmla="*/ 49 w 113"/>
              <a:gd name="T77" fmla="*/ 25 h 50"/>
              <a:gd name="T78" fmla="*/ 82 w 113"/>
              <a:gd name="T79" fmla="*/ 39 h 50"/>
              <a:gd name="T80" fmla="*/ 59 w 113"/>
              <a:gd name="T81" fmla="*/ 43 h 50"/>
              <a:gd name="T82" fmla="*/ 22 w 113"/>
              <a:gd name="T83" fmla="*/ 26 h 50"/>
              <a:gd name="T84" fmla="*/ 53 w 113"/>
              <a:gd name="T85" fmla="*/ 50 h 50"/>
              <a:gd name="T86" fmla="*/ 97 w 113"/>
              <a:gd name="T87" fmla="*/ 33 h 50"/>
              <a:gd name="T88" fmla="*/ 69 w 113"/>
              <a:gd name="T89" fmla="*/ 36 h 50"/>
              <a:gd name="T90" fmla="*/ 60 w 113"/>
              <a:gd name="T91" fmla="*/ 24 h 50"/>
              <a:gd name="T92" fmla="*/ 68 w 113"/>
              <a:gd name="T93" fmla="*/ 24 h 50"/>
              <a:gd name="T94" fmla="*/ 64 w 113"/>
              <a:gd name="T95" fmla="*/ 24 h 50"/>
              <a:gd name="T96" fmla="*/ 63 w 113"/>
              <a:gd name="T97" fmla="*/ 32 h 50"/>
              <a:gd name="T98" fmla="*/ 78 w 113"/>
              <a:gd name="T99" fmla="*/ 23 h 50"/>
              <a:gd name="T100" fmla="*/ 62 w 113"/>
              <a:gd name="T101" fmla="*/ 12 h 50"/>
              <a:gd name="T102" fmla="*/ 53 w 113"/>
              <a:gd name="T103" fmla="*/ 2 h 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113" h="50">
                <a:moveTo>
                  <a:pt x="53" y="2"/>
                </a:moveTo>
                <a:cubicBezTo>
                  <a:pt x="53" y="2"/>
                  <a:pt x="53" y="2"/>
                  <a:pt x="53" y="2"/>
                </a:cubicBezTo>
                <a:cubicBezTo>
                  <a:pt x="60" y="3"/>
                  <a:pt x="61" y="8"/>
                  <a:pt x="62" y="12"/>
                </a:cubicBezTo>
                <a:cubicBezTo>
                  <a:pt x="62" y="12"/>
                  <a:pt x="62" y="12"/>
                  <a:pt x="62" y="12"/>
                </a:cubicBezTo>
                <a:cubicBezTo>
                  <a:pt x="62" y="12"/>
                  <a:pt x="62" y="12"/>
                  <a:pt x="62" y="12"/>
                </a:cubicBezTo>
                <a:cubicBezTo>
                  <a:pt x="63" y="12"/>
                  <a:pt x="63" y="12"/>
                  <a:pt x="63" y="12"/>
                </a:cubicBezTo>
                <a:cubicBezTo>
                  <a:pt x="67" y="12"/>
                  <a:pt x="71" y="13"/>
                  <a:pt x="74" y="15"/>
                </a:cubicBezTo>
                <a:cubicBezTo>
                  <a:pt x="76" y="17"/>
                  <a:pt x="78" y="20"/>
                  <a:pt x="78" y="23"/>
                </a:cubicBezTo>
                <a:cubicBezTo>
                  <a:pt x="78" y="23"/>
                  <a:pt x="78" y="23"/>
                  <a:pt x="78" y="23"/>
                </a:cubicBezTo>
                <a:cubicBezTo>
                  <a:pt x="78" y="31"/>
                  <a:pt x="73" y="34"/>
                  <a:pt x="69" y="34"/>
                </a:cubicBezTo>
                <a:cubicBezTo>
                  <a:pt x="66" y="34"/>
                  <a:pt x="64" y="33"/>
                  <a:pt x="63" y="32"/>
                </a:cubicBezTo>
                <a:cubicBezTo>
                  <a:pt x="61" y="31"/>
                  <a:pt x="60" y="30"/>
                  <a:pt x="60" y="28"/>
                </a:cubicBezTo>
                <a:cubicBezTo>
                  <a:pt x="60" y="27"/>
                  <a:pt x="61" y="26"/>
                  <a:pt x="61" y="25"/>
                </a:cubicBezTo>
                <a:cubicBezTo>
                  <a:pt x="62" y="24"/>
                  <a:pt x="63" y="24"/>
                  <a:pt x="64" y="24"/>
                </a:cubicBezTo>
                <a:cubicBezTo>
                  <a:pt x="65" y="24"/>
                  <a:pt x="66" y="24"/>
                  <a:pt x="67" y="24"/>
                </a:cubicBezTo>
                <a:cubicBezTo>
                  <a:pt x="68" y="24"/>
                  <a:pt x="68" y="24"/>
                  <a:pt x="68" y="24"/>
                </a:cubicBezTo>
                <a:cubicBezTo>
                  <a:pt x="68" y="24"/>
                  <a:pt x="68" y="24"/>
                  <a:pt x="68" y="24"/>
                </a:cubicBezTo>
                <a:cubicBezTo>
                  <a:pt x="68" y="24"/>
                  <a:pt x="68" y="24"/>
                  <a:pt x="68" y="24"/>
                </a:cubicBezTo>
                <a:cubicBezTo>
                  <a:pt x="67" y="22"/>
                  <a:pt x="65" y="22"/>
                  <a:pt x="64" y="22"/>
                </a:cubicBezTo>
                <a:cubicBezTo>
                  <a:pt x="61" y="22"/>
                  <a:pt x="58" y="25"/>
                  <a:pt x="58" y="28"/>
                </a:cubicBezTo>
                <a:cubicBezTo>
                  <a:pt x="58" y="29"/>
                  <a:pt x="59" y="31"/>
                  <a:pt x="60" y="32"/>
                </a:cubicBezTo>
                <a:cubicBezTo>
                  <a:pt x="62" y="35"/>
                  <a:pt x="65" y="36"/>
                  <a:pt x="69" y="36"/>
                </a:cubicBezTo>
                <a:cubicBezTo>
                  <a:pt x="81" y="36"/>
                  <a:pt x="99" y="25"/>
                  <a:pt x="113" y="23"/>
                </a:cubicBezTo>
                <a:cubicBezTo>
                  <a:pt x="113" y="23"/>
                  <a:pt x="113" y="23"/>
                  <a:pt x="113" y="23"/>
                </a:cubicBezTo>
                <a:cubicBezTo>
                  <a:pt x="112" y="23"/>
                  <a:pt x="112" y="23"/>
                  <a:pt x="112" y="23"/>
                </a:cubicBezTo>
                <a:cubicBezTo>
                  <a:pt x="108" y="25"/>
                  <a:pt x="100" y="32"/>
                  <a:pt x="97" y="33"/>
                </a:cubicBezTo>
                <a:cubicBezTo>
                  <a:pt x="93" y="35"/>
                  <a:pt x="86" y="41"/>
                  <a:pt x="82" y="43"/>
                </a:cubicBezTo>
                <a:cubicBezTo>
                  <a:pt x="74" y="47"/>
                  <a:pt x="63" y="50"/>
                  <a:pt x="54" y="50"/>
                </a:cubicBezTo>
                <a:cubicBezTo>
                  <a:pt x="53" y="50"/>
                  <a:pt x="53" y="50"/>
                  <a:pt x="53" y="50"/>
                </a:cubicBezTo>
                <a:cubicBezTo>
                  <a:pt x="45" y="50"/>
                  <a:pt x="34" y="47"/>
                  <a:pt x="25" y="37"/>
                </a:cubicBezTo>
                <a:cubicBezTo>
                  <a:pt x="22" y="35"/>
                  <a:pt x="21" y="34"/>
                  <a:pt x="21" y="31"/>
                </a:cubicBezTo>
                <a:cubicBezTo>
                  <a:pt x="21" y="30"/>
                  <a:pt x="22" y="29"/>
                  <a:pt x="23" y="27"/>
                </a:cubicBezTo>
                <a:cubicBezTo>
                  <a:pt x="23" y="26"/>
                  <a:pt x="23" y="26"/>
                  <a:pt x="23" y="26"/>
                </a:cubicBezTo>
                <a:cubicBezTo>
                  <a:pt x="22" y="27"/>
                  <a:pt x="22" y="27"/>
                  <a:pt x="22" y="27"/>
                </a:cubicBezTo>
                <a:cubicBezTo>
                  <a:pt x="29" y="41"/>
                  <a:pt x="45" y="44"/>
                  <a:pt x="59" y="44"/>
                </a:cubicBezTo>
                <a:cubicBezTo>
                  <a:pt x="60" y="44"/>
                  <a:pt x="61" y="44"/>
                  <a:pt x="62" y="44"/>
                </a:cubicBezTo>
                <a:cubicBezTo>
                  <a:pt x="69" y="43"/>
                  <a:pt x="77" y="40"/>
                  <a:pt x="82" y="39"/>
                </a:cubicBezTo>
                <a:cubicBezTo>
                  <a:pt x="81" y="38"/>
                  <a:pt x="81" y="38"/>
                  <a:pt x="81" y="38"/>
                </a:cubicBezTo>
                <a:cubicBezTo>
                  <a:pt x="79" y="39"/>
                  <a:pt x="76" y="40"/>
                  <a:pt x="72" y="40"/>
                </a:cubicBezTo>
                <a:cubicBezTo>
                  <a:pt x="67" y="40"/>
                  <a:pt x="61" y="38"/>
                  <a:pt x="57" y="36"/>
                </a:cubicBezTo>
                <a:cubicBezTo>
                  <a:pt x="52" y="33"/>
                  <a:pt x="50" y="30"/>
                  <a:pt x="50" y="25"/>
                </a:cubicBezTo>
                <a:cubicBezTo>
                  <a:pt x="50" y="24"/>
                  <a:pt x="50" y="24"/>
                  <a:pt x="50" y="23"/>
                </a:cubicBezTo>
                <a:cubicBezTo>
                  <a:pt x="50" y="23"/>
                  <a:pt x="50" y="23"/>
                  <a:pt x="50" y="23"/>
                </a:cubicBezTo>
                <a:cubicBezTo>
                  <a:pt x="50" y="20"/>
                  <a:pt x="47" y="14"/>
                  <a:pt x="43" y="14"/>
                </a:cubicBezTo>
                <a:cubicBezTo>
                  <a:pt x="41" y="14"/>
                  <a:pt x="40" y="15"/>
                  <a:pt x="39" y="16"/>
                </a:cubicBezTo>
                <a:cubicBezTo>
                  <a:pt x="39" y="16"/>
                  <a:pt x="39" y="16"/>
                  <a:pt x="39" y="16"/>
                </a:cubicBezTo>
                <a:cubicBezTo>
                  <a:pt x="39" y="16"/>
                  <a:pt x="39" y="16"/>
                  <a:pt x="39" y="16"/>
                </a:cubicBezTo>
                <a:cubicBezTo>
                  <a:pt x="38" y="15"/>
                  <a:pt x="36" y="15"/>
                  <a:pt x="35" y="15"/>
                </a:cubicBezTo>
                <a:cubicBezTo>
                  <a:pt x="32" y="15"/>
                  <a:pt x="30" y="16"/>
                  <a:pt x="29" y="17"/>
                </a:cubicBezTo>
                <a:cubicBezTo>
                  <a:pt x="29" y="17"/>
                  <a:pt x="29" y="17"/>
                  <a:pt x="29" y="17"/>
                </a:cubicBezTo>
                <a:cubicBezTo>
                  <a:pt x="29" y="17"/>
                  <a:pt x="29" y="17"/>
                  <a:pt x="29" y="17"/>
                </a:cubicBezTo>
                <a:cubicBezTo>
                  <a:pt x="28" y="17"/>
                  <a:pt x="28" y="17"/>
                  <a:pt x="28" y="17"/>
                </a:cubicBezTo>
                <a:cubicBezTo>
                  <a:pt x="25" y="17"/>
                  <a:pt x="23" y="21"/>
                  <a:pt x="22" y="25"/>
                </a:cubicBezTo>
                <a:cubicBezTo>
                  <a:pt x="22" y="25"/>
                  <a:pt x="22" y="25"/>
                  <a:pt x="22" y="25"/>
                </a:cubicBezTo>
                <a:cubicBezTo>
                  <a:pt x="22" y="25"/>
                  <a:pt x="22" y="25"/>
                  <a:pt x="22" y="25"/>
                </a:cubicBezTo>
                <a:cubicBezTo>
                  <a:pt x="22" y="23"/>
                  <a:pt x="22" y="19"/>
                  <a:pt x="20" y="18"/>
                </a:cubicBezTo>
                <a:cubicBezTo>
                  <a:pt x="19" y="17"/>
                  <a:pt x="17" y="16"/>
                  <a:pt x="15" y="16"/>
                </a:cubicBezTo>
                <a:cubicBezTo>
                  <a:pt x="13" y="16"/>
                  <a:pt x="12" y="17"/>
                  <a:pt x="10" y="18"/>
                </a:cubicBezTo>
                <a:cubicBezTo>
                  <a:pt x="10" y="18"/>
                  <a:pt x="10" y="18"/>
                  <a:pt x="10" y="18"/>
                </a:cubicBezTo>
                <a:cubicBezTo>
                  <a:pt x="10" y="18"/>
                  <a:pt x="10" y="18"/>
                  <a:pt x="10" y="18"/>
                </a:cubicBezTo>
                <a:cubicBezTo>
                  <a:pt x="11" y="18"/>
                  <a:pt x="12" y="18"/>
                  <a:pt x="12" y="18"/>
                </a:cubicBezTo>
                <a:cubicBezTo>
                  <a:pt x="16" y="18"/>
                  <a:pt x="20" y="19"/>
                  <a:pt x="20" y="24"/>
                </a:cubicBezTo>
                <a:cubicBezTo>
                  <a:pt x="20" y="25"/>
                  <a:pt x="20" y="25"/>
                  <a:pt x="20" y="25"/>
                </a:cubicBezTo>
                <a:cubicBezTo>
                  <a:pt x="20" y="30"/>
                  <a:pt x="18" y="32"/>
                  <a:pt x="14" y="32"/>
                </a:cubicBezTo>
                <a:cubicBezTo>
                  <a:pt x="12" y="32"/>
                  <a:pt x="11" y="32"/>
                  <a:pt x="9" y="31"/>
                </a:cubicBezTo>
                <a:cubicBezTo>
                  <a:pt x="4" y="29"/>
                  <a:pt x="1" y="25"/>
                  <a:pt x="1" y="20"/>
                </a:cubicBezTo>
                <a:cubicBezTo>
                  <a:pt x="1" y="20"/>
                  <a:pt x="1" y="19"/>
                  <a:pt x="1" y="18"/>
                </a:cubicBezTo>
                <a:cubicBezTo>
                  <a:pt x="1" y="10"/>
                  <a:pt x="5" y="7"/>
                  <a:pt x="12" y="7"/>
                </a:cubicBezTo>
                <a:cubicBezTo>
                  <a:pt x="14" y="7"/>
                  <a:pt x="15" y="7"/>
                  <a:pt x="17" y="7"/>
                </a:cubicBezTo>
                <a:cubicBezTo>
                  <a:pt x="17" y="7"/>
                  <a:pt x="17" y="7"/>
                  <a:pt x="17" y="7"/>
                </a:cubicBezTo>
                <a:cubicBezTo>
                  <a:pt x="17" y="7"/>
                  <a:pt x="17" y="7"/>
                  <a:pt x="17" y="7"/>
                </a:cubicBezTo>
                <a:cubicBezTo>
                  <a:pt x="20" y="2"/>
                  <a:pt x="24" y="0"/>
                  <a:pt x="28" y="0"/>
                </a:cubicBezTo>
                <a:cubicBezTo>
                  <a:pt x="33" y="0"/>
                  <a:pt x="38" y="2"/>
                  <a:pt x="44" y="6"/>
                </a:cubicBezTo>
                <a:cubicBezTo>
                  <a:pt x="44" y="6"/>
                  <a:pt x="44" y="6"/>
                  <a:pt x="44" y="6"/>
                </a:cubicBezTo>
                <a:cubicBezTo>
                  <a:pt x="44" y="6"/>
                  <a:pt x="44" y="6"/>
                  <a:pt x="44" y="6"/>
                </a:cubicBezTo>
                <a:cubicBezTo>
                  <a:pt x="46" y="4"/>
                  <a:pt x="49" y="2"/>
                  <a:pt x="53" y="2"/>
                </a:cubicBezTo>
                <a:cubicBezTo>
                  <a:pt x="53" y="2"/>
                  <a:pt x="53" y="2"/>
                  <a:pt x="53" y="2"/>
                </a:cubicBezTo>
                <a:cubicBezTo>
                  <a:pt x="53" y="2"/>
                  <a:pt x="53" y="2"/>
                  <a:pt x="53" y="2"/>
                </a:cubicBezTo>
                <a:cubicBezTo>
                  <a:pt x="54" y="2"/>
                  <a:pt x="54" y="2"/>
                  <a:pt x="54" y="2"/>
                </a:cubicBezTo>
                <a:cubicBezTo>
                  <a:pt x="53" y="2"/>
                  <a:pt x="53" y="2"/>
                  <a:pt x="53" y="2"/>
                </a:cubicBezTo>
                <a:cubicBezTo>
                  <a:pt x="49" y="2"/>
                  <a:pt x="46" y="4"/>
                  <a:pt x="44" y="6"/>
                </a:cubicBezTo>
                <a:cubicBezTo>
                  <a:pt x="44" y="6"/>
                  <a:pt x="44" y="6"/>
                  <a:pt x="44" y="6"/>
                </a:cubicBezTo>
                <a:cubicBezTo>
                  <a:pt x="44" y="6"/>
                  <a:pt x="44" y="6"/>
                  <a:pt x="44" y="6"/>
                </a:cubicBezTo>
                <a:cubicBezTo>
                  <a:pt x="38" y="2"/>
                  <a:pt x="33" y="0"/>
                  <a:pt x="28" y="0"/>
                </a:cubicBezTo>
                <a:cubicBezTo>
                  <a:pt x="24" y="0"/>
                  <a:pt x="20" y="2"/>
                  <a:pt x="16" y="7"/>
                </a:cubicBezTo>
                <a:cubicBezTo>
                  <a:pt x="17" y="7"/>
                  <a:pt x="17" y="7"/>
                  <a:pt x="17" y="7"/>
                </a:cubicBezTo>
                <a:cubicBezTo>
                  <a:pt x="17" y="7"/>
                  <a:pt x="17" y="7"/>
                  <a:pt x="17" y="7"/>
                </a:cubicBezTo>
                <a:cubicBezTo>
                  <a:pt x="15" y="7"/>
                  <a:pt x="14" y="7"/>
                  <a:pt x="12" y="7"/>
                </a:cubicBezTo>
                <a:cubicBezTo>
                  <a:pt x="9" y="7"/>
                  <a:pt x="6" y="7"/>
                  <a:pt x="4" y="9"/>
                </a:cubicBezTo>
                <a:cubicBezTo>
                  <a:pt x="2" y="11"/>
                  <a:pt x="0" y="14"/>
                  <a:pt x="0" y="18"/>
                </a:cubicBezTo>
                <a:cubicBezTo>
                  <a:pt x="0" y="19"/>
                  <a:pt x="1" y="20"/>
                  <a:pt x="1" y="20"/>
                </a:cubicBezTo>
                <a:cubicBezTo>
                  <a:pt x="1" y="25"/>
                  <a:pt x="4" y="29"/>
                  <a:pt x="9" y="31"/>
                </a:cubicBezTo>
                <a:cubicBezTo>
                  <a:pt x="11" y="32"/>
                  <a:pt x="12" y="32"/>
                  <a:pt x="14" y="32"/>
                </a:cubicBezTo>
                <a:cubicBezTo>
                  <a:pt x="18" y="32"/>
                  <a:pt x="20" y="30"/>
                  <a:pt x="20" y="25"/>
                </a:cubicBezTo>
                <a:cubicBezTo>
                  <a:pt x="20" y="24"/>
                  <a:pt x="20" y="24"/>
                  <a:pt x="20" y="24"/>
                </a:cubicBezTo>
                <a:cubicBezTo>
                  <a:pt x="20" y="22"/>
                  <a:pt x="19" y="20"/>
                  <a:pt x="18" y="19"/>
                </a:cubicBezTo>
                <a:cubicBezTo>
                  <a:pt x="16" y="18"/>
                  <a:pt x="14" y="18"/>
                  <a:pt x="12" y="18"/>
                </a:cubicBezTo>
                <a:cubicBezTo>
                  <a:pt x="12" y="18"/>
                  <a:pt x="11" y="18"/>
                  <a:pt x="10" y="18"/>
                </a:cubicBezTo>
                <a:cubicBezTo>
                  <a:pt x="10" y="18"/>
                  <a:pt x="10" y="18"/>
                  <a:pt x="10" y="18"/>
                </a:cubicBezTo>
                <a:cubicBezTo>
                  <a:pt x="10" y="18"/>
                  <a:pt x="10" y="18"/>
                  <a:pt x="10" y="18"/>
                </a:cubicBezTo>
                <a:cubicBezTo>
                  <a:pt x="12" y="17"/>
                  <a:pt x="13" y="16"/>
                  <a:pt x="15" y="16"/>
                </a:cubicBezTo>
                <a:cubicBezTo>
                  <a:pt x="17" y="16"/>
                  <a:pt x="19" y="17"/>
                  <a:pt x="20" y="18"/>
                </a:cubicBezTo>
                <a:cubicBezTo>
                  <a:pt x="22" y="19"/>
                  <a:pt x="22" y="23"/>
                  <a:pt x="22" y="25"/>
                </a:cubicBezTo>
                <a:cubicBezTo>
                  <a:pt x="22" y="25"/>
                  <a:pt x="22" y="25"/>
                  <a:pt x="22" y="25"/>
                </a:cubicBezTo>
                <a:cubicBezTo>
                  <a:pt x="23" y="21"/>
                  <a:pt x="25" y="17"/>
                  <a:pt x="28" y="17"/>
                </a:cubicBezTo>
                <a:cubicBezTo>
                  <a:pt x="29" y="17"/>
                  <a:pt x="29" y="17"/>
                  <a:pt x="29" y="17"/>
                </a:cubicBezTo>
                <a:cubicBezTo>
                  <a:pt x="29" y="17"/>
                  <a:pt x="29" y="17"/>
                  <a:pt x="29" y="17"/>
                </a:cubicBezTo>
                <a:cubicBezTo>
                  <a:pt x="29" y="17"/>
                  <a:pt x="29" y="17"/>
                  <a:pt x="29" y="17"/>
                </a:cubicBezTo>
                <a:cubicBezTo>
                  <a:pt x="30" y="16"/>
                  <a:pt x="32" y="15"/>
                  <a:pt x="35" y="15"/>
                </a:cubicBezTo>
                <a:cubicBezTo>
                  <a:pt x="36" y="15"/>
                  <a:pt x="38" y="15"/>
                  <a:pt x="39" y="16"/>
                </a:cubicBezTo>
                <a:cubicBezTo>
                  <a:pt x="39" y="16"/>
                  <a:pt x="39" y="16"/>
                  <a:pt x="39" y="16"/>
                </a:cubicBezTo>
                <a:cubicBezTo>
                  <a:pt x="39" y="16"/>
                  <a:pt x="39" y="16"/>
                  <a:pt x="39" y="16"/>
                </a:cubicBezTo>
                <a:cubicBezTo>
                  <a:pt x="40" y="15"/>
                  <a:pt x="41" y="15"/>
                  <a:pt x="43" y="15"/>
                </a:cubicBezTo>
                <a:cubicBezTo>
                  <a:pt x="45" y="15"/>
                  <a:pt x="46" y="16"/>
                  <a:pt x="48" y="18"/>
                </a:cubicBezTo>
                <a:cubicBezTo>
                  <a:pt x="49" y="19"/>
                  <a:pt x="50" y="21"/>
                  <a:pt x="50" y="23"/>
                </a:cubicBezTo>
                <a:cubicBezTo>
                  <a:pt x="50" y="23"/>
                  <a:pt x="50" y="23"/>
                  <a:pt x="50" y="23"/>
                </a:cubicBezTo>
                <a:cubicBezTo>
                  <a:pt x="49" y="24"/>
                  <a:pt x="49" y="24"/>
                  <a:pt x="49" y="25"/>
                </a:cubicBezTo>
                <a:cubicBezTo>
                  <a:pt x="49" y="30"/>
                  <a:pt x="52" y="33"/>
                  <a:pt x="57" y="36"/>
                </a:cubicBezTo>
                <a:cubicBezTo>
                  <a:pt x="61" y="38"/>
                  <a:pt x="67" y="40"/>
                  <a:pt x="72" y="40"/>
                </a:cubicBezTo>
                <a:cubicBezTo>
                  <a:pt x="76" y="40"/>
                  <a:pt x="79" y="39"/>
                  <a:pt x="82" y="39"/>
                </a:cubicBezTo>
                <a:cubicBezTo>
                  <a:pt x="81" y="38"/>
                  <a:pt x="81" y="38"/>
                  <a:pt x="81" y="38"/>
                </a:cubicBezTo>
                <a:cubicBezTo>
                  <a:pt x="77" y="40"/>
                  <a:pt x="69" y="43"/>
                  <a:pt x="62" y="43"/>
                </a:cubicBezTo>
                <a:cubicBezTo>
                  <a:pt x="61" y="43"/>
                  <a:pt x="60" y="43"/>
                  <a:pt x="59" y="43"/>
                </a:cubicBezTo>
                <a:cubicBezTo>
                  <a:pt x="45" y="43"/>
                  <a:pt x="29" y="41"/>
                  <a:pt x="23" y="26"/>
                </a:cubicBezTo>
                <a:cubicBezTo>
                  <a:pt x="23" y="26"/>
                  <a:pt x="23" y="26"/>
                  <a:pt x="23" y="26"/>
                </a:cubicBezTo>
                <a:cubicBezTo>
                  <a:pt x="22" y="26"/>
                  <a:pt x="22" y="26"/>
                  <a:pt x="22" y="26"/>
                </a:cubicBezTo>
                <a:cubicBezTo>
                  <a:pt x="21" y="29"/>
                  <a:pt x="21" y="30"/>
                  <a:pt x="21" y="31"/>
                </a:cubicBezTo>
                <a:cubicBezTo>
                  <a:pt x="21" y="34"/>
                  <a:pt x="22" y="35"/>
                  <a:pt x="25" y="37"/>
                </a:cubicBezTo>
                <a:cubicBezTo>
                  <a:pt x="34" y="47"/>
                  <a:pt x="45" y="50"/>
                  <a:pt x="53" y="50"/>
                </a:cubicBezTo>
                <a:cubicBezTo>
                  <a:pt x="54" y="50"/>
                  <a:pt x="54" y="50"/>
                  <a:pt x="54" y="50"/>
                </a:cubicBezTo>
                <a:cubicBezTo>
                  <a:pt x="63" y="50"/>
                  <a:pt x="74" y="47"/>
                  <a:pt x="82" y="43"/>
                </a:cubicBezTo>
                <a:cubicBezTo>
                  <a:pt x="86" y="41"/>
                  <a:pt x="93" y="35"/>
                  <a:pt x="97" y="33"/>
                </a:cubicBezTo>
                <a:cubicBezTo>
                  <a:pt x="100" y="32"/>
                  <a:pt x="108" y="25"/>
                  <a:pt x="113" y="23"/>
                </a:cubicBezTo>
                <a:cubicBezTo>
                  <a:pt x="113" y="23"/>
                  <a:pt x="113" y="23"/>
                  <a:pt x="113" y="23"/>
                </a:cubicBezTo>
                <a:cubicBezTo>
                  <a:pt x="99" y="24"/>
                  <a:pt x="81" y="36"/>
                  <a:pt x="69" y="36"/>
                </a:cubicBezTo>
                <a:cubicBezTo>
                  <a:pt x="65" y="36"/>
                  <a:pt x="62" y="35"/>
                  <a:pt x="60" y="32"/>
                </a:cubicBezTo>
                <a:cubicBezTo>
                  <a:pt x="59" y="31"/>
                  <a:pt x="58" y="29"/>
                  <a:pt x="58" y="28"/>
                </a:cubicBezTo>
                <a:cubicBezTo>
                  <a:pt x="58" y="26"/>
                  <a:pt x="59" y="25"/>
                  <a:pt x="60" y="24"/>
                </a:cubicBezTo>
                <a:cubicBezTo>
                  <a:pt x="61" y="23"/>
                  <a:pt x="62" y="22"/>
                  <a:pt x="64" y="22"/>
                </a:cubicBezTo>
                <a:cubicBezTo>
                  <a:pt x="65" y="22"/>
                  <a:pt x="67" y="23"/>
                  <a:pt x="68" y="24"/>
                </a:cubicBezTo>
                <a:cubicBezTo>
                  <a:pt x="68" y="24"/>
                  <a:pt x="68" y="24"/>
                  <a:pt x="68" y="24"/>
                </a:cubicBezTo>
                <a:cubicBezTo>
                  <a:pt x="68" y="24"/>
                  <a:pt x="68" y="24"/>
                  <a:pt x="68" y="24"/>
                </a:cubicBezTo>
                <a:cubicBezTo>
                  <a:pt x="67" y="24"/>
                  <a:pt x="67" y="24"/>
                  <a:pt x="67" y="24"/>
                </a:cubicBezTo>
                <a:cubicBezTo>
                  <a:pt x="66" y="24"/>
                  <a:pt x="65" y="24"/>
                  <a:pt x="64" y="24"/>
                </a:cubicBezTo>
                <a:cubicBezTo>
                  <a:pt x="63" y="24"/>
                  <a:pt x="62" y="24"/>
                  <a:pt x="61" y="25"/>
                </a:cubicBezTo>
                <a:cubicBezTo>
                  <a:pt x="60" y="26"/>
                  <a:pt x="60" y="27"/>
                  <a:pt x="60" y="28"/>
                </a:cubicBezTo>
                <a:cubicBezTo>
                  <a:pt x="60" y="30"/>
                  <a:pt x="61" y="31"/>
                  <a:pt x="63" y="32"/>
                </a:cubicBezTo>
                <a:cubicBezTo>
                  <a:pt x="64" y="34"/>
                  <a:pt x="66" y="34"/>
                  <a:pt x="69" y="34"/>
                </a:cubicBezTo>
                <a:cubicBezTo>
                  <a:pt x="73" y="34"/>
                  <a:pt x="78" y="31"/>
                  <a:pt x="78" y="23"/>
                </a:cubicBezTo>
                <a:cubicBezTo>
                  <a:pt x="78" y="23"/>
                  <a:pt x="78" y="23"/>
                  <a:pt x="78" y="23"/>
                </a:cubicBezTo>
                <a:cubicBezTo>
                  <a:pt x="78" y="17"/>
                  <a:pt x="71" y="11"/>
                  <a:pt x="63" y="11"/>
                </a:cubicBezTo>
                <a:cubicBezTo>
                  <a:pt x="62" y="11"/>
                  <a:pt x="62" y="11"/>
                  <a:pt x="62" y="11"/>
                </a:cubicBezTo>
                <a:cubicBezTo>
                  <a:pt x="62" y="12"/>
                  <a:pt x="62" y="12"/>
                  <a:pt x="62" y="12"/>
                </a:cubicBezTo>
                <a:cubicBezTo>
                  <a:pt x="62" y="11"/>
                  <a:pt x="62" y="11"/>
                  <a:pt x="62" y="11"/>
                </a:cubicBezTo>
                <a:cubicBezTo>
                  <a:pt x="61" y="8"/>
                  <a:pt x="60" y="3"/>
                  <a:pt x="54" y="2"/>
                </a:cubicBezTo>
                <a:lnTo>
                  <a:pt x="53" y="2"/>
                </a:lnTo>
                <a:close/>
              </a:path>
            </a:pathLst>
          </a:custGeom>
          <a:solidFill>
            <a:srgbClr val="BBE4F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35" name="PA_任意多边形 267"/>
          <p:cNvSpPr>
            <a:spLocks/>
          </p:cNvSpPr>
          <p:nvPr>
            <p:custDataLst>
              <p:tags r:id="rId46"/>
            </p:custDataLst>
          </p:nvPr>
        </p:nvSpPr>
        <p:spPr bwMode="auto">
          <a:xfrm>
            <a:off x="9117013" y="3982951"/>
            <a:ext cx="273050" cy="128588"/>
          </a:xfrm>
          <a:custGeom>
            <a:avLst/>
            <a:gdLst>
              <a:gd name="T0" fmla="*/ 54 w 114"/>
              <a:gd name="T1" fmla="*/ 6 h 54"/>
              <a:gd name="T2" fmla="*/ 63 w 114"/>
              <a:gd name="T3" fmla="*/ 16 h 54"/>
              <a:gd name="T4" fmla="*/ 79 w 114"/>
              <a:gd name="T5" fmla="*/ 27 h 54"/>
              <a:gd name="T6" fmla="*/ 64 w 114"/>
              <a:gd name="T7" fmla="*/ 36 h 54"/>
              <a:gd name="T8" fmla="*/ 62 w 114"/>
              <a:gd name="T9" fmla="*/ 29 h 54"/>
              <a:gd name="T10" fmla="*/ 69 w 114"/>
              <a:gd name="T11" fmla="*/ 28 h 54"/>
              <a:gd name="T12" fmla="*/ 61 w 114"/>
              <a:gd name="T13" fmla="*/ 36 h 54"/>
              <a:gd name="T14" fmla="*/ 114 w 114"/>
              <a:gd name="T15" fmla="*/ 27 h 54"/>
              <a:gd name="T16" fmla="*/ 98 w 114"/>
              <a:gd name="T17" fmla="*/ 37 h 54"/>
              <a:gd name="T18" fmla="*/ 83 w 114"/>
              <a:gd name="T19" fmla="*/ 47 h 54"/>
              <a:gd name="T20" fmla="*/ 54 w 114"/>
              <a:gd name="T21" fmla="*/ 54 h 54"/>
              <a:gd name="T22" fmla="*/ 26 w 114"/>
              <a:gd name="T23" fmla="*/ 41 h 54"/>
              <a:gd name="T24" fmla="*/ 24 w 114"/>
              <a:gd name="T25" fmla="*/ 30 h 54"/>
              <a:gd name="T26" fmla="*/ 63 w 114"/>
              <a:gd name="T27" fmla="*/ 48 h 54"/>
              <a:gd name="T28" fmla="*/ 82 w 114"/>
              <a:gd name="T29" fmla="*/ 42 h 54"/>
              <a:gd name="T30" fmla="*/ 51 w 114"/>
              <a:gd name="T31" fmla="*/ 27 h 54"/>
              <a:gd name="T32" fmla="*/ 40 w 114"/>
              <a:gd name="T33" fmla="*/ 20 h 54"/>
              <a:gd name="T34" fmla="*/ 30 w 114"/>
              <a:gd name="T35" fmla="*/ 21 h 54"/>
              <a:gd name="T36" fmla="*/ 23 w 114"/>
              <a:gd name="T37" fmla="*/ 29 h 54"/>
              <a:gd name="T38" fmla="*/ 21 w 114"/>
              <a:gd name="T39" fmla="*/ 22 h 54"/>
              <a:gd name="T40" fmla="*/ 11 w 114"/>
              <a:gd name="T41" fmla="*/ 22 h 54"/>
              <a:gd name="T42" fmla="*/ 21 w 114"/>
              <a:gd name="T43" fmla="*/ 29 h 54"/>
              <a:gd name="T44" fmla="*/ 10 w 114"/>
              <a:gd name="T45" fmla="*/ 35 h 54"/>
              <a:gd name="T46" fmla="*/ 2 w 114"/>
              <a:gd name="T47" fmla="*/ 24 h 54"/>
              <a:gd name="T48" fmla="*/ 18 w 114"/>
              <a:gd name="T49" fmla="*/ 11 h 54"/>
              <a:gd name="T50" fmla="*/ 45 w 114"/>
              <a:gd name="T51" fmla="*/ 10 h 54"/>
              <a:gd name="T52" fmla="*/ 54 w 114"/>
              <a:gd name="T53" fmla="*/ 6 h 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14" h="54">
                <a:moveTo>
                  <a:pt x="54" y="6"/>
                </a:moveTo>
                <a:cubicBezTo>
                  <a:pt x="61" y="7"/>
                  <a:pt x="62" y="12"/>
                  <a:pt x="63" y="16"/>
                </a:cubicBezTo>
                <a:cubicBezTo>
                  <a:pt x="72" y="15"/>
                  <a:pt x="79" y="22"/>
                  <a:pt x="79" y="27"/>
                </a:cubicBezTo>
                <a:cubicBezTo>
                  <a:pt x="79" y="39"/>
                  <a:pt x="68" y="40"/>
                  <a:pt x="64" y="36"/>
                </a:cubicBezTo>
                <a:cubicBezTo>
                  <a:pt x="61" y="34"/>
                  <a:pt x="60" y="32"/>
                  <a:pt x="62" y="29"/>
                </a:cubicBezTo>
                <a:cubicBezTo>
                  <a:pt x="64" y="27"/>
                  <a:pt x="67" y="28"/>
                  <a:pt x="69" y="28"/>
                </a:cubicBezTo>
                <a:cubicBezTo>
                  <a:pt x="63" y="22"/>
                  <a:pt x="56" y="30"/>
                  <a:pt x="61" y="36"/>
                </a:cubicBezTo>
                <a:cubicBezTo>
                  <a:pt x="71" y="48"/>
                  <a:pt x="97" y="29"/>
                  <a:pt x="114" y="27"/>
                </a:cubicBezTo>
                <a:cubicBezTo>
                  <a:pt x="109" y="29"/>
                  <a:pt x="101" y="36"/>
                  <a:pt x="98" y="37"/>
                </a:cubicBezTo>
                <a:cubicBezTo>
                  <a:pt x="94" y="39"/>
                  <a:pt x="87" y="45"/>
                  <a:pt x="83" y="47"/>
                </a:cubicBezTo>
                <a:cubicBezTo>
                  <a:pt x="75" y="51"/>
                  <a:pt x="63" y="54"/>
                  <a:pt x="54" y="54"/>
                </a:cubicBezTo>
                <a:cubicBezTo>
                  <a:pt x="46" y="54"/>
                  <a:pt x="35" y="51"/>
                  <a:pt x="26" y="41"/>
                </a:cubicBezTo>
                <a:cubicBezTo>
                  <a:pt x="22" y="38"/>
                  <a:pt x="21" y="36"/>
                  <a:pt x="24" y="30"/>
                </a:cubicBezTo>
                <a:cubicBezTo>
                  <a:pt x="30" y="46"/>
                  <a:pt x="48" y="48"/>
                  <a:pt x="63" y="48"/>
                </a:cubicBezTo>
                <a:cubicBezTo>
                  <a:pt x="70" y="47"/>
                  <a:pt x="78" y="44"/>
                  <a:pt x="82" y="42"/>
                </a:cubicBezTo>
                <a:cubicBezTo>
                  <a:pt x="69" y="46"/>
                  <a:pt x="49" y="41"/>
                  <a:pt x="51" y="27"/>
                </a:cubicBezTo>
                <a:cubicBezTo>
                  <a:pt x="51" y="24"/>
                  <a:pt x="47" y="16"/>
                  <a:pt x="40" y="20"/>
                </a:cubicBezTo>
                <a:cubicBezTo>
                  <a:pt x="36" y="18"/>
                  <a:pt x="32" y="19"/>
                  <a:pt x="30" y="21"/>
                </a:cubicBezTo>
                <a:cubicBezTo>
                  <a:pt x="27" y="20"/>
                  <a:pt x="24" y="25"/>
                  <a:pt x="23" y="29"/>
                </a:cubicBezTo>
                <a:cubicBezTo>
                  <a:pt x="23" y="27"/>
                  <a:pt x="23" y="23"/>
                  <a:pt x="21" y="22"/>
                </a:cubicBezTo>
                <a:cubicBezTo>
                  <a:pt x="19" y="20"/>
                  <a:pt x="15" y="19"/>
                  <a:pt x="11" y="22"/>
                </a:cubicBezTo>
                <a:cubicBezTo>
                  <a:pt x="15" y="21"/>
                  <a:pt x="22" y="22"/>
                  <a:pt x="21" y="29"/>
                </a:cubicBezTo>
                <a:cubicBezTo>
                  <a:pt x="21" y="36"/>
                  <a:pt x="16" y="38"/>
                  <a:pt x="10" y="35"/>
                </a:cubicBezTo>
                <a:cubicBezTo>
                  <a:pt x="5" y="33"/>
                  <a:pt x="2" y="29"/>
                  <a:pt x="2" y="24"/>
                </a:cubicBezTo>
                <a:cubicBezTo>
                  <a:pt x="0" y="13"/>
                  <a:pt x="8" y="9"/>
                  <a:pt x="18" y="11"/>
                </a:cubicBezTo>
                <a:cubicBezTo>
                  <a:pt x="25" y="0"/>
                  <a:pt x="34" y="3"/>
                  <a:pt x="45" y="10"/>
                </a:cubicBezTo>
                <a:cubicBezTo>
                  <a:pt x="47" y="8"/>
                  <a:pt x="51" y="6"/>
                  <a:pt x="54" y="6"/>
                </a:cubicBezTo>
                <a:close/>
              </a:path>
            </a:pathLst>
          </a:custGeom>
          <a:solidFill>
            <a:srgbClr val="BBE4F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36" name="PA_任意多边形 268"/>
          <p:cNvSpPr>
            <a:spLocks/>
          </p:cNvSpPr>
          <p:nvPr>
            <p:custDataLst>
              <p:tags r:id="rId47"/>
            </p:custDataLst>
          </p:nvPr>
        </p:nvSpPr>
        <p:spPr bwMode="auto">
          <a:xfrm>
            <a:off x="8612188" y="3940088"/>
            <a:ext cx="400050" cy="255588"/>
          </a:xfrm>
          <a:custGeom>
            <a:avLst/>
            <a:gdLst>
              <a:gd name="T0" fmla="*/ 66 w 168"/>
              <a:gd name="T1" fmla="*/ 1 h 107"/>
              <a:gd name="T2" fmla="*/ 84 w 168"/>
              <a:gd name="T3" fmla="*/ 8 h 107"/>
              <a:gd name="T4" fmla="*/ 103 w 168"/>
              <a:gd name="T5" fmla="*/ 11 h 107"/>
              <a:gd name="T6" fmla="*/ 94 w 168"/>
              <a:gd name="T7" fmla="*/ 38 h 107"/>
              <a:gd name="T8" fmla="*/ 81 w 168"/>
              <a:gd name="T9" fmla="*/ 31 h 107"/>
              <a:gd name="T10" fmla="*/ 89 w 168"/>
              <a:gd name="T11" fmla="*/ 30 h 107"/>
              <a:gd name="T12" fmla="*/ 89 w 168"/>
              <a:gd name="T13" fmla="*/ 31 h 107"/>
              <a:gd name="T14" fmla="*/ 91 w 168"/>
              <a:gd name="T15" fmla="*/ 28 h 107"/>
              <a:gd name="T16" fmla="*/ 87 w 168"/>
              <a:gd name="T17" fmla="*/ 23 h 107"/>
              <a:gd name="T18" fmla="*/ 82 w 168"/>
              <a:gd name="T19" fmla="*/ 38 h 107"/>
              <a:gd name="T20" fmla="*/ 123 w 168"/>
              <a:gd name="T21" fmla="*/ 29 h 107"/>
              <a:gd name="T22" fmla="*/ 133 w 168"/>
              <a:gd name="T23" fmla="*/ 39 h 107"/>
              <a:gd name="T24" fmla="*/ 144 w 168"/>
              <a:gd name="T25" fmla="*/ 43 h 107"/>
              <a:gd name="T26" fmla="*/ 146 w 168"/>
              <a:gd name="T27" fmla="*/ 62 h 107"/>
              <a:gd name="T28" fmla="*/ 151 w 168"/>
              <a:gd name="T29" fmla="*/ 68 h 107"/>
              <a:gd name="T30" fmla="*/ 151 w 168"/>
              <a:gd name="T31" fmla="*/ 76 h 107"/>
              <a:gd name="T32" fmla="*/ 127 w 168"/>
              <a:gd name="T33" fmla="*/ 73 h 107"/>
              <a:gd name="T34" fmla="*/ 130 w 168"/>
              <a:gd name="T35" fmla="*/ 73 h 107"/>
              <a:gd name="T36" fmla="*/ 133 w 168"/>
              <a:gd name="T37" fmla="*/ 75 h 107"/>
              <a:gd name="T38" fmla="*/ 133 w 168"/>
              <a:gd name="T39" fmla="*/ 82 h 107"/>
              <a:gd name="T40" fmla="*/ 116 w 168"/>
              <a:gd name="T41" fmla="*/ 76 h 107"/>
              <a:gd name="T42" fmla="*/ 115 w 168"/>
              <a:gd name="T43" fmla="*/ 89 h 107"/>
              <a:gd name="T44" fmla="*/ 125 w 168"/>
              <a:gd name="T45" fmla="*/ 99 h 107"/>
              <a:gd name="T46" fmla="*/ 155 w 168"/>
              <a:gd name="T47" fmla="*/ 94 h 107"/>
              <a:gd name="T48" fmla="*/ 168 w 168"/>
              <a:gd name="T49" fmla="*/ 85 h 107"/>
              <a:gd name="T50" fmla="*/ 125 w 168"/>
              <a:gd name="T51" fmla="*/ 103 h 107"/>
              <a:gd name="T52" fmla="*/ 102 w 168"/>
              <a:gd name="T53" fmla="*/ 93 h 107"/>
              <a:gd name="T54" fmla="*/ 91 w 168"/>
              <a:gd name="T55" fmla="*/ 82 h 107"/>
              <a:gd name="T56" fmla="*/ 90 w 168"/>
              <a:gd name="T57" fmla="*/ 76 h 107"/>
              <a:gd name="T58" fmla="*/ 111 w 168"/>
              <a:gd name="T59" fmla="*/ 61 h 107"/>
              <a:gd name="T60" fmla="*/ 110 w 168"/>
              <a:gd name="T61" fmla="*/ 55 h 107"/>
              <a:gd name="T62" fmla="*/ 95 w 168"/>
              <a:gd name="T63" fmla="*/ 47 h 107"/>
              <a:gd name="T64" fmla="*/ 77 w 168"/>
              <a:gd name="T65" fmla="*/ 43 h 107"/>
              <a:gd name="T66" fmla="*/ 61 w 168"/>
              <a:gd name="T67" fmla="*/ 37 h 107"/>
              <a:gd name="T68" fmla="*/ 42 w 168"/>
              <a:gd name="T69" fmla="*/ 51 h 107"/>
              <a:gd name="T70" fmla="*/ 46 w 168"/>
              <a:gd name="T71" fmla="*/ 70 h 107"/>
              <a:gd name="T72" fmla="*/ 34 w 168"/>
              <a:gd name="T73" fmla="*/ 57 h 107"/>
              <a:gd name="T74" fmla="*/ 27 w 168"/>
              <a:gd name="T75" fmla="*/ 64 h 107"/>
              <a:gd name="T76" fmla="*/ 29 w 168"/>
              <a:gd name="T77" fmla="*/ 68 h 107"/>
              <a:gd name="T78" fmla="*/ 32 w 168"/>
              <a:gd name="T79" fmla="*/ 69 h 107"/>
              <a:gd name="T80" fmla="*/ 37 w 168"/>
              <a:gd name="T81" fmla="*/ 60 h 107"/>
              <a:gd name="T82" fmla="*/ 37 w 168"/>
              <a:gd name="T83" fmla="*/ 77 h 107"/>
              <a:gd name="T84" fmla="*/ 19 w 168"/>
              <a:gd name="T85" fmla="*/ 80 h 107"/>
              <a:gd name="T86" fmla="*/ 2 w 168"/>
              <a:gd name="T87" fmla="*/ 67 h 107"/>
              <a:gd name="T88" fmla="*/ 2 w 168"/>
              <a:gd name="T89" fmla="*/ 56 h 107"/>
              <a:gd name="T90" fmla="*/ 4 w 168"/>
              <a:gd name="T91" fmla="*/ 51 h 107"/>
              <a:gd name="T92" fmla="*/ 5 w 168"/>
              <a:gd name="T93" fmla="*/ 47 h 107"/>
              <a:gd name="T94" fmla="*/ 14 w 168"/>
              <a:gd name="T95" fmla="*/ 32 h 107"/>
              <a:gd name="T96" fmla="*/ 37 w 168"/>
              <a:gd name="T97" fmla="*/ 41 h 107"/>
              <a:gd name="T98" fmla="*/ 43 w 168"/>
              <a:gd name="T99" fmla="*/ 37 h 107"/>
              <a:gd name="T100" fmla="*/ 38 w 168"/>
              <a:gd name="T101" fmla="*/ 24 h 107"/>
              <a:gd name="T102" fmla="*/ 31 w 168"/>
              <a:gd name="T103" fmla="*/ 25 h 107"/>
              <a:gd name="T104" fmla="*/ 32 w 168"/>
              <a:gd name="T105" fmla="*/ 31 h 107"/>
              <a:gd name="T106" fmla="*/ 41 w 168"/>
              <a:gd name="T107" fmla="*/ 32 h 107"/>
              <a:gd name="T108" fmla="*/ 25 w 168"/>
              <a:gd name="T109" fmla="*/ 13 h 107"/>
              <a:gd name="T110" fmla="*/ 55 w 168"/>
              <a:gd name="T111" fmla="*/ 8 h 107"/>
              <a:gd name="T112" fmla="*/ 66 w 168"/>
              <a:gd name="T113" fmla="*/ 1 h 1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68" h="107">
                <a:moveTo>
                  <a:pt x="66" y="1"/>
                </a:moveTo>
                <a:cubicBezTo>
                  <a:pt x="75" y="0"/>
                  <a:pt x="79" y="3"/>
                  <a:pt x="84" y="8"/>
                </a:cubicBezTo>
                <a:cubicBezTo>
                  <a:pt x="88" y="6"/>
                  <a:pt x="98" y="7"/>
                  <a:pt x="103" y="11"/>
                </a:cubicBezTo>
                <a:cubicBezTo>
                  <a:pt x="113" y="22"/>
                  <a:pt x="105" y="33"/>
                  <a:pt x="94" y="38"/>
                </a:cubicBezTo>
                <a:cubicBezTo>
                  <a:pt x="89" y="40"/>
                  <a:pt x="80" y="38"/>
                  <a:pt x="81" y="31"/>
                </a:cubicBezTo>
                <a:cubicBezTo>
                  <a:pt x="82" y="24"/>
                  <a:pt x="91" y="22"/>
                  <a:pt x="89" y="30"/>
                </a:cubicBezTo>
                <a:cubicBezTo>
                  <a:pt x="88" y="30"/>
                  <a:pt x="89" y="31"/>
                  <a:pt x="89" y="31"/>
                </a:cubicBezTo>
                <a:cubicBezTo>
                  <a:pt x="89" y="31"/>
                  <a:pt x="91" y="30"/>
                  <a:pt x="91" y="28"/>
                </a:cubicBezTo>
                <a:cubicBezTo>
                  <a:pt x="92" y="25"/>
                  <a:pt x="90" y="23"/>
                  <a:pt x="87" y="23"/>
                </a:cubicBezTo>
                <a:cubicBezTo>
                  <a:pt x="79" y="22"/>
                  <a:pt x="73" y="33"/>
                  <a:pt x="82" y="38"/>
                </a:cubicBezTo>
                <a:cubicBezTo>
                  <a:pt x="102" y="49"/>
                  <a:pt x="104" y="24"/>
                  <a:pt x="123" y="29"/>
                </a:cubicBezTo>
                <a:cubicBezTo>
                  <a:pt x="129" y="30"/>
                  <a:pt x="130" y="37"/>
                  <a:pt x="133" y="39"/>
                </a:cubicBezTo>
                <a:cubicBezTo>
                  <a:pt x="137" y="42"/>
                  <a:pt x="141" y="40"/>
                  <a:pt x="144" y="43"/>
                </a:cubicBezTo>
                <a:cubicBezTo>
                  <a:pt x="147" y="48"/>
                  <a:pt x="147" y="55"/>
                  <a:pt x="146" y="62"/>
                </a:cubicBezTo>
                <a:cubicBezTo>
                  <a:pt x="147" y="64"/>
                  <a:pt x="150" y="67"/>
                  <a:pt x="151" y="68"/>
                </a:cubicBezTo>
                <a:cubicBezTo>
                  <a:pt x="152" y="70"/>
                  <a:pt x="151" y="76"/>
                  <a:pt x="151" y="76"/>
                </a:cubicBezTo>
                <a:cubicBezTo>
                  <a:pt x="147" y="103"/>
                  <a:pt x="114" y="90"/>
                  <a:pt x="127" y="73"/>
                </a:cubicBezTo>
                <a:cubicBezTo>
                  <a:pt x="127" y="73"/>
                  <a:pt x="130" y="73"/>
                  <a:pt x="130" y="73"/>
                </a:cubicBezTo>
                <a:cubicBezTo>
                  <a:pt x="132" y="73"/>
                  <a:pt x="132" y="74"/>
                  <a:pt x="133" y="75"/>
                </a:cubicBezTo>
                <a:cubicBezTo>
                  <a:pt x="133" y="78"/>
                  <a:pt x="131" y="80"/>
                  <a:pt x="133" y="82"/>
                </a:cubicBezTo>
                <a:cubicBezTo>
                  <a:pt x="141" y="67"/>
                  <a:pt x="121" y="67"/>
                  <a:pt x="116" y="76"/>
                </a:cubicBezTo>
                <a:cubicBezTo>
                  <a:pt x="115" y="79"/>
                  <a:pt x="114" y="84"/>
                  <a:pt x="115" y="89"/>
                </a:cubicBezTo>
                <a:cubicBezTo>
                  <a:pt x="116" y="94"/>
                  <a:pt x="121" y="97"/>
                  <a:pt x="125" y="99"/>
                </a:cubicBezTo>
                <a:cubicBezTo>
                  <a:pt x="137" y="104"/>
                  <a:pt x="147" y="100"/>
                  <a:pt x="155" y="94"/>
                </a:cubicBezTo>
                <a:cubicBezTo>
                  <a:pt x="156" y="93"/>
                  <a:pt x="164" y="87"/>
                  <a:pt x="168" y="85"/>
                </a:cubicBezTo>
                <a:cubicBezTo>
                  <a:pt x="159" y="94"/>
                  <a:pt x="145" y="107"/>
                  <a:pt x="125" y="103"/>
                </a:cubicBezTo>
                <a:cubicBezTo>
                  <a:pt x="117" y="101"/>
                  <a:pt x="108" y="97"/>
                  <a:pt x="102" y="93"/>
                </a:cubicBezTo>
                <a:cubicBezTo>
                  <a:pt x="100" y="91"/>
                  <a:pt x="92" y="85"/>
                  <a:pt x="91" y="82"/>
                </a:cubicBezTo>
                <a:cubicBezTo>
                  <a:pt x="90" y="80"/>
                  <a:pt x="90" y="79"/>
                  <a:pt x="90" y="76"/>
                </a:cubicBezTo>
                <a:cubicBezTo>
                  <a:pt x="98" y="88"/>
                  <a:pt x="112" y="73"/>
                  <a:pt x="111" y="61"/>
                </a:cubicBezTo>
                <a:cubicBezTo>
                  <a:pt x="111" y="59"/>
                  <a:pt x="111" y="57"/>
                  <a:pt x="110" y="55"/>
                </a:cubicBezTo>
                <a:cubicBezTo>
                  <a:pt x="106" y="47"/>
                  <a:pt x="101" y="47"/>
                  <a:pt x="95" y="47"/>
                </a:cubicBezTo>
                <a:cubicBezTo>
                  <a:pt x="93" y="44"/>
                  <a:pt x="85" y="39"/>
                  <a:pt x="77" y="43"/>
                </a:cubicBezTo>
                <a:cubicBezTo>
                  <a:pt x="72" y="39"/>
                  <a:pt x="65" y="36"/>
                  <a:pt x="61" y="37"/>
                </a:cubicBezTo>
                <a:cubicBezTo>
                  <a:pt x="50" y="37"/>
                  <a:pt x="44" y="41"/>
                  <a:pt x="42" y="51"/>
                </a:cubicBezTo>
                <a:cubicBezTo>
                  <a:pt x="40" y="59"/>
                  <a:pt x="45" y="65"/>
                  <a:pt x="46" y="70"/>
                </a:cubicBezTo>
                <a:cubicBezTo>
                  <a:pt x="43" y="63"/>
                  <a:pt x="40" y="57"/>
                  <a:pt x="34" y="57"/>
                </a:cubicBezTo>
                <a:cubicBezTo>
                  <a:pt x="29" y="57"/>
                  <a:pt x="26" y="61"/>
                  <a:pt x="27" y="64"/>
                </a:cubicBezTo>
                <a:cubicBezTo>
                  <a:pt x="27" y="65"/>
                  <a:pt x="27" y="67"/>
                  <a:pt x="29" y="68"/>
                </a:cubicBezTo>
                <a:cubicBezTo>
                  <a:pt x="29" y="68"/>
                  <a:pt x="31" y="69"/>
                  <a:pt x="32" y="69"/>
                </a:cubicBezTo>
                <a:cubicBezTo>
                  <a:pt x="27" y="65"/>
                  <a:pt x="30" y="58"/>
                  <a:pt x="37" y="60"/>
                </a:cubicBezTo>
                <a:cubicBezTo>
                  <a:pt x="42" y="61"/>
                  <a:pt x="43" y="72"/>
                  <a:pt x="37" y="77"/>
                </a:cubicBezTo>
                <a:cubicBezTo>
                  <a:pt x="34" y="79"/>
                  <a:pt x="24" y="80"/>
                  <a:pt x="19" y="80"/>
                </a:cubicBezTo>
                <a:cubicBezTo>
                  <a:pt x="11" y="80"/>
                  <a:pt x="4" y="74"/>
                  <a:pt x="2" y="67"/>
                </a:cubicBezTo>
                <a:cubicBezTo>
                  <a:pt x="1" y="64"/>
                  <a:pt x="0" y="59"/>
                  <a:pt x="2" y="56"/>
                </a:cubicBezTo>
                <a:cubicBezTo>
                  <a:pt x="2" y="55"/>
                  <a:pt x="3" y="53"/>
                  <a:pt x="4" y="51"/>
                </a:cubicBezTo>
                <a:cubicBezTo>
                  <a:pt x="4" y="51"/>
                  <a:pt x="5" y="48"/>
                  <a:pt x="5" y="47"/>
                </a:cubicBezTo>
                <a:cubicBezTo>
                  <a:pt x="4" y="41"/>
                  <a:pt x="7" y="33"/>
                  <a:pt x="14" y="32"/>
                </a:cubicBezTo>
                <a:cubicBezTo>
                  <a:pt x="21" y="32"/>
                  <a:pt x="19" y="43"/>
                  <a:pt x="37" y="41"/>
                </a:cubicBezTo>
                <a:cubicBezTo>
                  <a:pt x="40" y="41"/>
                  <a:pt x="42" y="39"/>
                  <a:pt x="43" y="37"/>
                </a:cubicBezTo>
                <a:cubicBezTo>
                  <a:pt x="46" y="33"/>
                  <a:pt x="44" y="26"/>
                  <a:pt x="38" y="24"/>
                </a:cubicBezTo>
                <a:cubicBezTo>
                  <a:pt x="36" y="23"/>
                  <a:pt x="33" y="23"/>
                  <a:pt x="31" y="25"/>
                </a:cubicBezTo>
                <a:cubicBezTo>
                  <a:pt x="31" y="25"/>
                  <a:pt x="31" y="29"/>
                  <a:pt x="32" y="31"/>
                </a:cubicBezTo>
                <a:cubicBezTo>
                  <a:pt x="31" y="24"/>
                  <a:pt x="41" y="23"/>
                  <a:pt x="41" y="32"/>
                </a:cubicBezTo>
                <a:cubicBezTo>
                  <a:pt x="41" y="49"/>
                  <a:pt x="3" y="35"/>
                  <a:pt x="25" y="13"/>
                </a:cubicBezTo>
                <a:cubicBezTo>
                  <a:pt x="33" y="6"/>
                  <a:pt x="44" y="5"/>
                  <a:pt x="55" y="8"/>
                </a:cubicBezTo>
                <a:cubicBezTo>
                  <a:pt x="58" y="5"/>
                  <a:pt x="60" y="1"/>
                  <a:pt x="66" y="1"/>
                </a:cubicBezTo>
                <a:close/>
              </a:path>
            </a:pathLst>
          </a:custGeom>
          <a:solidFill>
            <a:srgbClr val="BBE4F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37" name="PA_任意多边形 269"/>
          <p:cNvSpPr>
            <a:spLocks/>
          </p:cNvSpPr>
          <p:nvPr>
            <p:custDataLst>
              <p:tags r:id="rId48"/>
            </p:custDataLst>
          </p:nvPr>
        </p:nvSpPr>
        <p:spPr bwMode="auto">
          <a:xfrm>
            <a:off x="2914650" y="4030576"/>
            <a:ext cx="101600" cy="61913"/>
          </a:xfrm>
          <a:custGeom>
            <a:avLst/>
            <a:gdLst>
              <a:gd name="T0" fmla="*/ 20 w 43"/>
              <a:gd name="T1" fmla="*/ 3 h 26"/>
              <a:gd name="T2" fmla="*/ 16 w 43"/>
              <a:gd name="T3" fmla="*/ 17 h 26"/>
              <a:gd name="T4" fmla="*/ 0 w 43"/>
              <a:gd name="T5" fmla="*/ 25 h 26"/>
              <a:gd name="T6" fmla="*/ 23 w 43"/>
              <a:gd name="T7" fmla="*/ 24 h 26"/>
              <a:gd name="T8" fmla="*/ 41 w 43"/>
              <a:gd name="T9" fmla="*/ 8 h 26"/>
              <a:gd name="T10" fmla="*/ 36 w 43"/>
              <a:gd name="T11" fmla="*/ 4 h 26"/>
              <a:gd name="T12" fmla="*/ 27 w 43"/>
              <a:gd name="T13" fmla="*/ 2 h 26"/>
              <a:gd name="T14" fmla="*/ 20 w 43"/>
              <a:gd name="T15" fmla="*/ 3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43" h="26">
                <a:moveTo>
                  <a:pt x="20" y="3"/>
                </a:moveTo>
                <a:cubicBezTo>
                  <a:pt x="18" y="7"/>
                  <a:pt x="20" y="13"/>
                  <a:pt x="16" y="17"/>
                </a:cubicBezTo>
                <a:cubicBezTo>
                  <a:pt x="12" y="21"/>
                  <a:pt x="5" y="24"/>
                  <a:pt x="0" y="25"/>
                </a:cubicBezTo>
                <a:cubicBezTo>
                  <a:pt x="5" y="26"/>
                  <a:pt x="17" y="25"/>
                  <a:pt x="23" y="24"/>
                </a:cubicBezTo>
                <a:cubicBezTo>
                  <a:pt x="34" y="21"/>
                  <a:pt x="43" y="13"/>
                  <a:pt x="41" y="8"/>
                </a:cubicBezTo>
                <a:cubicBezTo>
                  <a:pt x="41" y="5"/>
                  <a:pt x="39" y="4"/>
                  <a:pt x="36" y="4"/>
                </a:cubicBezTo>
                <a:cubicBezTo>
                  <a:pt x="34" y="1"/>
                  <a:pt x="29" y="1"/>
                  <a:pt x="27" y="2"/>
                </a:cubicBezTo>
                <a:cubicBezTo>
                  <a:pt x="24" y="0"/>
                  <a:pt x="21" y="1"/>
                  <a:pt x="20" y="3"/>
                </a:cubicBezTo>
                <a:close/>
              </a:path>
            </a:pathLst>
          </a:custGeom>
          <a:solidFill>
            <a:srgbClr val="BBE4F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38" name="PA_任意多边形 270"/>
          <p:cNvSpPr>
            <a:spLocks/>
          </p:cNvSpPr>
          <p:nvPr>
            <p:custDataLst>
              <p:tags r:id="rId49"/>
            </p:custDataLst>
          </p:nvPr>
        </p:nvSpPr>
        <p:spPr bwMode="auto">
          <a:xfrm>
            <a:off x="2914650" y="4033751"/>
            <a:ext cx="100013" cy="58738"/>
          </a:xfrm>
          <a:custGeom>
            <a:avLst/>
            <a:gdLst>
              <a:gd name="T0" fmla="*/ 20 w 42"/>
              <a:gd name="T1" fmla="*/ 2 h 25"/>
              <a:gd name="T2" fmla="*/ 20 w 42"/>
              <a:gd name="T3" fmla="*/ 2 h 25"/>
              <a:gd name="T4" fmla="*/ 16 w 42"/>
              <a:gd name="T5" fmla="*/ 16 h 25"/>
              <a:gd name="T6" fmla="*/ 0 w 42"/>
              <a:gd name="T7" fmla="*/ 24 h 25"/>
              <a:gd name="T8" fmla="*/ 0 w 42"/>
              <a:gd name="T9" fmla="*/ 24 h 25"/>
              <a:gd name="T10" fmla="*/ 0 w 42"/>
              <a:gd name="T11" fmla="*/ 24 h 25"/>
              <a:gd name="T12" fmla="*/ 6 w 42"/>
              <a:gd name="T13" fmla="*/ 25 h 25"/>
              <a:gd name="T14" fmla="*/ 23 w 42"/>
              <a:gd name="T15" fmla="*/ 23 h 25"/>
              <a:gd name="T16" fmla="*/ 42 w 42"/>
              <a:gd name="T17" fmla="*/ 8 h 25"/>
              <a:gd name="T18" fmla="*/ 41 w 42"/>
              <a:gd name="T19" fmla="*/ 7 h 25"/>
              <a:gd name="T20" fmla="*/ 37 w 42"/>
              <a:gd name="T21" fmla="*/ 3 h 25"/>
              <a:gd name="T22" fmla="*/ 36 w 42"/>
              <a:gd name="T23" fmla="*/ 3 h 25"/>
              <a:gd name="T24" fmla="*/ 36 w 42"/>
              <a:gd name="T25" fmla="*/ 3 h 25"/>
              <a:gd name="T26" fmla="*/ 36 w 42"/>
              <a:gd name="T27" fmla="*/ 3 h 25"/>
              <a:gd name="T28" fmla="*/ 31 w 42"/>
              <a:gd name="T29" fmla="*/ 0 h 25"/>
              <a:gd name="T30" fmla="*/ 27 w 42"/>
              <a:gd name="T31" fmla="*/ 2 h 25"/>
              <a:gd name="T32" fmla="*/ 27 w 42"/>
              <a:gd name="T33" fmla="*/ 2 h 25"/>
              <a:gd name="T34" fmla="*/ 27 w 42"/>
              <a:gd name="T35" fmla="*/ 2 h 25"/>
              <a:gd name="T36" fmla="*/ 24 w 42"/>
              <a:gd name="T37" fmla="*/ 0 h 25"/>
              <a:gd name="T38" fmla="*/ 20 w 42"/>
              <a:gd name="T39" fmla="*/ 2 h 25"/>
              <a:gd name="T40" fmla="*/ 20 w 42"/>
              <a:gd name="T41" fmla="*/ 2 h 25"/>
              <a:gd name="T42" fmla="*/ 20 w 42"/>
              <a:gd name="T43" fmla="*/ 2 h 25"/>
              <a:gd name="T44" fmla="*/ 24 w 42"/>
              <a:gd name="T45" fmla="*/ 0 h 25"/>
              <a:gd name="T46" fmla="*/ 27 w 42"/>
              <a:gd name="T47" fmla="*/ 1 h 25"/>
              <a:gd name="T48" fmla="*/ 27 w 42"/>
              <a:gd name="T49" fmla="*/ 1 h 25"/>
              <a:gd name="T50" fmla="*/ 27 w 42"/>
              <a:gd name="T51" fmla="*/ 1 h 25"/>
              <a:gd name="T52" fmla="*/ 31 w 42"/>
              <a:gd name="T53" fmla="*/ 0 h 25"/>
              <a:gd name="T54" fmla="*/ 36 w 42"/>
              <a:gd name="T55" fmla="*/ 3 h 25"/>
              <a:gd name="T56" fmla="*/ 36 w 42"/>
              <a:gd name="T57" fmla="*/ 3 h 25"/>
              <a:gd name="T58" fmla="*/ 36 w 42"/>
              <a:gd name="T59" fmla="*/ 3 h 25"/>
              <a:gd name="T60" fmla="*/ 37 w 42"/>
              <a:gd name="T61" fmla="*/ 3 h 25"/>
              <a:gd name="T62" fmla="*/ 42 w 42"/>
              <a:gd name="T63" fmla="*/ 7 h 25"/>
              <a:gd name="T64" fmla="*/ 42 w 42"/>
              <a:gd name="T65" fmla="*/ 8 h 25"/>
              <a:gd name="T66" fmla="*/ 23 w 42"/>
              <a:gd name="T67" fmla="*/ 23 h 25"/>
              <a:gd name="T68" fmla="*/ 6 w 42"/>
              <a:gd name="T69" fmla="*/ 25 h 25"/>
              <a:gd name="T70" fmla="*/ 0 w 42"/>
              <a:gd name="T71" fmla="*/ 24 h 25"/>
              <a:gd name="T72" fmla="*/ 0 w 42"/>
              <a:gd name="T73" fmla="*/ 24 h 25"/>
              <a:gd name="T74" fmla="*/ 16 w 42"/>
              <a:gd name="T75" fmla="*/ 16 h 25"/>
              <a:gd name="T76" fmla="*/ 20 w 42"/>
              <a:gd name="T77" fmla="*/ 2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42" h="25">
                <a:moveTo>
                  <a:pt x="20" y="2"/>
                </a:moveTo>
                <a:cubicBezTo>
                  <a:pt x="20" y="2"/>
                  <a:pt x="20" y="2"/>
                  <a:pt x="20" y="2"/>
                </a:cubicBezTo>
                <a:cubicBezTo>
                  <a:pt x="18" y="6"/>
                  <a:pt x="20" y="12"/>
                  <a:pt x="16" y="16"/>
                </a:cubicBezTo>
                <a:cubicBezTo>
                  <a:pt x="12" y="20"/>
                  <a:pt x="5" y="23"/>
                  <a:pt x="0" y="24"/>
                </a:cubicBezTo>
                <a:cubicBezTo>
                  <a:pt x="0" y="24"/>
                  <a:pt x="0" y="24"/>
                  <a:pt x="0" y="24"/>
                </a:cubicBezTo>
                <a:cubicBezTo>
                  <a:pt x="0" y="24"/>
                  <a:pt x="0" y="24"/>
                  <a:pt x="0" y="24"/>
                </a:cubicBezTo>
                <a:cubicBezTo>
                  <a:pt x="1" y="25"/>
                  <a:pt x="3" y="25"/>
                  <a:pt x="6" y="25"/>
                </a:cubicBezTo>
                <a:cubicBezTo>
                  <a:pt x="12" y="25"/>
                  <a:pt x="19" y="24"/>
                  <a:pt x="23" y="23"/>
                </a:cubicBezTo>
                <a:cubicBezTo>
                  <a:pt x="33" y="20"/>
                  <a:pt x="42" y="13"/>
                  <a:pt x="42" y="8"/>
                </a:cubicBezTo>
                <a:cubicBezTo>
                  <a:pt x="41" y="7"/>
                  <a:pt x="41" y="7"/>
                  <a:pt x="41" y="7"/>
                </a:cubicBezTo>
                <a:cubicBezTo>
                  <a:pt x="41" y="4"/>
                  <a:pt x="39" y="3"/>
                  <a:pt x="37" y="3"/>
                </a:cubicBezTo>
                <a:cubicBezTo>
                  <a:pt x="36" y="3"/>
                  <a:pt x="36" y="3"/>
                  <a:pt x="36" y="3"/>
                </a:cubicBezTo>
                <a:cubicBezTo>
                  <a:pt x="36" y="3"/>
                  <a:pt x="36" y="3"/>
                  <a:pt x="36" y="3"/>
                </a:cubicBezTo>
                <a:cubicBezTo>
                  <a:pt x="36" y="3"/>
                  <a:pt x="36" y="3"/>
                  <a:pt x="36" y="3"/>
                </a:cubicBezTo>
                <a:cubicBezTo>
                  <a:pt x="35" y="1"/>
                  <a:pt x="33" y="0"/>
                  <a:pt x="31" y="0"/>
                </a:cubicBezTo>
                <a:cubicBezTo>
                  <a:pt x="29" y="0"/>
                  <a:pt x="28" y="1"/>
                  <a:pt x="27" y="2"/>
                </a:cubicBezTo>
                <a:cubicBezTo>
                  <a:pt x="27" y="2"/>
                  <a:pt x="27" y="2"/>
                  <a:pt x="27" y="2"/>
                </a:cubicBezTo>
                <a:cubicBezTo>
                  <a:pt x="27" y="2"/>
                  <a:pt x="27" y="2"/>
                  <a:pt x="27" y="2"/>
                </a:cubicBezTo>
                <a:cubicBezTo>
                  <a:pt x="26" y="1"/>
                  <a:pt x="25" y="0"/>
                  <a:pt x="24" y="0"/>
                </a:cubicBezTo>
                <a:cubicBezTo>
                  <a:pt x="22" y="0"/>
                  <a:pt x="20" y="1"/>
                  <a:pt x="20" y="2"/>
                </a:cubicBezTo>
                <a:cubicBezTo>
                  <a:pt x="20" y="2"/>
                  <a:pt x="20" y="2"/>
                  <a:pt x="20" y="2"/>
                </a:cubicBezTo>
                <a:cubicBezTo>
                  <a:pt x="20" y="2"/>
                  <a:pt x="20" y="2"/>
                  <a:pt x="20" y="2"/>
                </a:cubicBezTo>
                <a:cubicBezTo>
                  <a:pt x="20" y="1"/>
                  <a:pt x="22" y="0"/>
                  <a:pt x="24" y="0"/>
                </a:cubicBezTo>
                <a:cubicBezTo>
                  <a:pt x="25" y="0"/>
                  <a:pt x="26" y="0"/>
                  <a:pt x="27" y="1"/>
                </a:cubicBezTo>
                <a:cubicBezTo>
                  <a:pt x="27" y="1"/>
                  <a:pt x="27" y="1"/>
                  <a:pt x="27" y="1"/>
                </a:cubicBezTo>
                <a:cubicBezTo>
                  <a:pt x="27" y="1"/>
                  <a:pt x="27" y="1"/>
                  <a:pt x="27" y="1"/>
                </a:cubicBezTo>
                <a:cubicBezTo>
                  <a:pt x="28" y="1"/>
                  <a:pt x="29" y="0"/>
                  <a:pt x="31" y="0"/>
                </a:cubicBezTo>
                <a:cubicBezTo>
                  <a:pt x="33" y="0"/>
                  <a:pt x="35" y="1"/>
                  <a:pt x="36" y="3"/>
                </a:cubicBezTo>
                <a:cubicBezTo>
                  <a:pt x="36" y="3"/>
                  <a:pt x="36" y="3"/>
                  <a:pt x="36" y="3"/>
                </a:cubicBezTo>
                <a:cubicBezTo>
                  <a:pt x="36" y="3"/>
                  <a:pt x="36" y="3"/>
                  <a:pt x="36" y="3"/>
                </a:cubicBezTo>
                <a:cubicBezTo>
                  <a:pt x="37" y="3"/>
                  <a:pt x="37" y="3"/>
                  <a:pt x="37" y="3"/>
                </a:cubicBezTo>
                <a:cubicBezTo>
                  <a:pt x="39" y="3"/>
                  <a:pt x="41" y="4"/>
                  <a:pt x="42" y="7"/>
                </a:cubicBezTo>
                <a:cubicBezTo>
                  <a:pt x="42" y="8"/>
                  <a:pt x="42" y="8"/>
                  <a:pt x="42" y="8"/>
                </a:cubicBezTo>
                <a:cubicBezTo>
                  <a:pt x="42" y="13"/>
                  <a:pt x="33" y="20"/>
                  <a:pt x="23" y="23"/>
                </a:cubicBezTo>
                <a:cubicBezTo>
                  <a:pt x="19" y="24"/>
                  <a:pt x="12" y="25"/>
                  <a:pt x="6" y="25"/>
                </a:cubicBezTo>
                <a:cubicBezTo>
                  <a:pt x="3" y="25"/>
                  <a:pt x="1" y="25"/>
                  <a:pt x="0" y="24"/>
                </a:cubicBezTo>
                <a:cubicBezTo>
                  <a:pt x="0" y="24"/>
                  <a:pt x="0" y="24"/>
                  <a:pt x="0" y="24"/>
                </a:cubicBezTo>
                <a:cubicBezTo>
                  <a:pt x="5" y="23"/>
                  <a:pt x="12" y="20"/>
                  <a:pt x="16" y="16"/>
                </a:cubicBezTo>
                <a:cubicBezTo>
                  <a:pt x="20" y="12"/>
                  <a:pt x="17" y="6"/>
                  <a:pt x="20" y="2"/>
                </a:cubicBezTo>
                <a:close/>
              </a:path>
            </a:pathLst>
          </a:custGeom>
          <a:solidFill>
            <a:srgbClr val="BBE4F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39" name="PA_任意多边形 271"/>
          <p:cNvSpPr>
            <a:spLocks/>
          </p:cNvSpPr>
          <p:nvPr>
            <p:custDataLst>
              <p:tags r:id="rId50"/>
            </p:custDataLst>
          </p:nvPr>
        </p:nvSpPr>
        <p:spPr bwMode="auto">
          <a:xfrm>
            <a:off x="2527300" y="4008351"/>
            <a:ext cx="31750" cy="60325"/>
          </a:xfrm>
          <a:custGeom>
            <a:avLst/>
            <a:gdLst>
              <a:gd name="T0" fmla="*/ 0 w 13"/>
              <a:gd name="T1" fmla="*/ 0 h 25"/>
              <a:gd name="T2" fmla="*/ 0 w 13"/>
              <a:gd name="T3" fmla="*/ 4 h 25"/>
              <a:gd name="T4" fmla="*/ 12 w 13"/>
              <a:gd name="T5" fmla="*/ 25 h 25"/>
              <a:gd name="T6" fmla="*/ 0 w 13"/>
              <a:gd name="T7" fmla="*/ 0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3" h="25">
                <a:moveTo>
                  <a:pt x="0" y="0"/>
                </a:moveTo>
                <a:cubicBezTo>
                  <a:pt x="1" y="1"/>
                  <a:pt x="1" y="3"/>
                  <a:pt x="0" y="4"/>
                </a:cubicBezTo>
                <a:cubicBezTo>
                  <a:pt x="6" y="6"/>
                  <a:pt x="10" y="15"/>
                  <a:pt x="12" y="25"/>
                </a:cubicBezTo>
                <a:cubicBezTo>
                  <a:pt x="13" y="9"/>
                  <a:pt x="6" y="3"/>
                  <a:pt x="0" y="0"/>
                </a:cubicBezTo>
                <a:close/>
              </a:path>
            </a:pathLst>
          </a:custGeom>
          <a:solidFill>
            <a:srgbClr val="BBE4F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40" name="PA_任意多边形 272"/>
          <p:cNvSpPr>
            <a:spLocks/>
          </p:cNvSpPr>
          <p:nvPr>
            <p:custDataLst>
              <p:tags r:id="rId51"/>
            </p:custDataLst>
          </p:nvPr>
        </p:nvSpPr>
        <p:spPr bwMode="auto">
          <a:xfrm>
            <a:off x="2527300" y="4008351"/>
            <a:ext cx="30163" cy="60325"/>
          </a:xfrm>
          <a:custGeom>
            <a:avLst/>
            <a:gdLst>
              <a:gd name="T0" fmla="*/ 0 w 12"/>
              <a:gd name="T1" fmla="*/ 0 h 25"/>
              <a:gd name="T2" fmla="*/ 0 w 12"/>
              <a:gd name="T3" fmla="*/ 0 h 25"/>
              <a:gd name="T4" fmla="*/ 1 w 12"/>
              <a:gd name="T5" fmla="*/ 3 h 25"/>
              <a:gd name="T6" fmla="*/ 0 w 12"/>
              <a:gd name="T7" fmla="*/ 5 h 25"/>
              <a:gd name="T8" fmla="*/ 0 w 12"/>
              <a:gd name="T9" fmla="*/ 4 h 25"/>
              <a:gd name="T10" fmla="*/ 0 w 12"/>
              <a:gd name="T11" fmla="*/ 4 h 25"/>
              <a:gd name="T12" fmla="*/ 12 w 12"/>
              <a:gd name="T13" fmla="*/ 25 h 25"/>
              <a:gd name="T14" fmla="*/ 12 w 12"/>
              <a:gd name="T15" fmla="*/ 25 h 25"/>
              <a:gd name="T16" fmla="*/ 12 w 12"/>
              <a:gd name="T17" fmla="*/ 25 h 25"/>
              <a:gd name="T18" fmla="*/ 12 w 12"/>
              <a:gd name="T19" fmla="*/ 21 h 25"/>
              <a:gd name="T20" fmla="*/ 0 w 12"/>
              <a:gd name="T21" fmla="*/ 0 h 25"/>
              <a:gd name="T22" fmla="*/ 0 w 12"/>
              <a:gd name="T23" fmla="*/ 0 h 25"/>
              <a:gd name="T24" fmla="*/ 0 w 12"/>
              <a:gd name="T25" fmla="*/ 0 h 25"/>
              <a:gd name="T26" fmla="*/ 0 w 12"/>
              <a:gd name="T27" fmla="*/ 0 h 25"/>
              <a:gd name="T28" fmla="*/ 0 w 12"/>
              <a:gd name="T29" fmla="*/ 0 h 25"/>
              <a:gd name="T30" fmla="*/ 12 w 12"/>
              <a:gd name="T31" fmla="*/ 21 h 25"/>
              <a:gd name="T32" fmla="*/ 12 w 12"/>
              <a:gd name="T33" fmla="*/ 25 h 25"/>
              <a:gd name="T34" fmla="*/ 12 w 12"/>
              <a:gd name="T35" fmla="*/ 25 h 25"/>
              <a:gd name="T36" fmla="*/ 0 w 12"/>
              <a:gd name="T37" fmla="*/ 5 h 25"/>
              <a:gd name="T38" fmla="*/ 0 w 12"/>
              <a:gd name="T39" fmla="*/ 5 h 25"/>
              <a:gd name="T40" fmla="*/ 0 w 12"/>
              <a:gd name="T41" fmla="*/ 4 h 25"/>
              <a:gd name="T42" fmla="*/ 1 w 12"/>
              <a:gd name="T43" fmla="*/ 3 h 25"/>
              <a:gd name="T44" fmla="*/ 0 w 12"/>
              <a:gd name="T45" fmla="*/ 0 h 25"/>
              <a:gd name="T46" fmla="*/ 0 w 12"/>
              <a:gd name="T47" fmla="*/ 0 h 25"/>
              <a:gd name="T48" fmla="*/ 0 w 12"/>
              <a:gd name="T49" fmla="*/ 0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2" h="25"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1"/>
                  <a:pt x="1" y="2"/>
                  <a:pt x="1" y="3"/>
                </a:cubicBezTo>
                <a:cubicBezTo>
                  <a:pt x="1" y="3"/>
                  <a:pt x="1" y="4"/>
                  <a:pt x="0" y="5"/>
                </a:cubicBezTo>
                <a:cubicBezTo>
                  <a:pt x="0" y="4"/>
                  <a:pt x="0" y="4"/>
                  <a:pt x="0" y="4"/>
                </a:cubicBezTo>
                <a:cubicBezTo>
                  <a:pt x="0" y="4"/>
                  <a:pt x="0" y="4"/>
                  <a:pt x="0" y="4"/>
                </a:cubicBezTo>
                <a:cubicBezTo>
                  <a:pt x="6" y="6"/>
                  <a:pt x="10" y="15"/>
                  <a:pt x="12" y="25"/>
                </a:cubicBezTo>
                <a:cubicBezTo>
                  <a:pt x="12" y="25"/>
                  <a:pt x="12" y="25"/>
                  <a:pt x="12" y="25"/>
                </a:cubicBezTo>
                <a:cubicBezTo>
                  <a:pt x="12" y="25"/>
                  <a:pt x="12" y="25"/>
                  <a:pt x="12" y="25"/>
                </a:cubicBezTo>
                <a:cubicBezTo>
                  <a:pt x="12" y="24"/>
                  <a:pt x="12" y="23"/>
                  <a:pt x="12" y="21"/>
                </a:cubicBezTo>
                <a:cubicBezTo>
                  <a:pt x="12" y="8"/>
                  <a:pt x="6" y="2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6" y="2"/>
                  <a:pt x="12" y="8"/>
                  <a:pt x="12" y="21"/>
                </a:cubicBezTo>
                <a:cubicBezTo>
                  <a:pt x="12" y="23"/>
                  <a:pt x="12" y="24"/>
                  <a:pt x="12" y="25"/>
                </a:cubicBezTo>
                <a:cubicBezTo>
                  <a:pt x="12" y="25"/>
                  <a:pt x="12" y="25"/>
                  <a:pt x="12" y="25"/>
                </a:cubicBezTo>
                <a:cubicBezTo>
                  <a:pt x="10" y="15"/>
                  <a:pt x="6" y="6"/>
                  <a:pt x="0" y="5"/>
                </a:cubicBezTo>
                <a:cubicBezTo>
                  <a:pt x="0" y="5"/>
                  <a:pt x="0" y="5"/>
                  <a:pt x="0" y="5"/>
                </a:cubicBezTo>
                <a:cubicBezTo>
                  <a:pt x="0" y="4"/>
                  <a:pt x="0" y="4"/>
                  <a:pt x="0" y="4"/>
                </a:cubicBezTo>
                <a:cubicBezTo>
                  <a:pt x="0" y="4"/>
                  <a:pt x="1" y="3"/>
                  <a:pt x="1" y="3"/>
                </a:cubicBezTo>
                <a:cubicBezTo>
                  <a:pt x="1" y="2"/>
                  <a:pt x="0" y="1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rgbClr val="BBE4F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41" name="PA_任意多边形 273"/>
          <p:cNvSpPr>
            <a:spLocks/>
          </p:cNvSpPr>
          <p:nvPr>
            <p:custDataLst>
              <p:tags r:id="rId52"/>
            </p:custDataLst>
          </p:nvPr>
        </p:nvSpPr>
        <p:spPr bwMode="auto">
          <a:xfrm>
            <a:off x="2359025" y="3960726"/>
            <a:ext cx="271463" cy="203200"/>
          </a:xfrm>
          <a:custGeom>
            <a:avLst/>
            <a:gdLst>
              <a:gd name="T0" fmla="*/ 76 w 114"/>
              <a:gd name="T1" fmla="*/ 1 h 85"/>
              <a:gd name="T2" fmla="*/ 67 w 114"/>
              <a:gd name="T3" fmla="*/ 5 h 85"/>
              <a:gd name="T4" fmla="*/ 56 w 114"/>
              <a:gd name="T5" fmla="*/ 3 h 85"/>
              <a:gd name="T6" fmla="*/ 45 w 114"/>
              <a:gd name="T7" fmla="*/ 23 h 85"/>
              <a:gd name="T8" fmla="*/ 50 w 114"/>
              <a:gd name="T9" fmla="*/ 28 h 85"/>
              <a:gd name="T10" fmla="*/ 55 w 114"/>
              <a:gd name="T11" fmla="*/ 31 h 85"/>
              <a:gd name="T12" fmla="*/ 66 w 114"/>
              <a:gd name="T13" fmla="*/ 29 h 85"/>
              <a:gd name="T14" fmla="*/ 61 w 114"/>
              <a:gd name="T15" fmla="*/ 20 h 85"/>
              <a:gd name="T16" fmla="*/ 70 w 114"/>
              <a:gd name="T17" fmla="*/ 17 h 85"/>
              <a:gd name="T18" fmla="*/ 82 w 114"/>
              <a:gd name="T19" fmla="*/ 26 h 85"/>
              <a:gd name="T20" fmla="*/ 84 w 114"/>
              <a:gd name="T21" fmla="*/ 47 h 85"/>
              <a:gd name="T22" fmla="*/ 79 w 114"/>
              <a:gd name="T23" fmla="*/ 53 h 85"/>
              <a:gd name="T24" fmla="*/ 71 w 114"/>
              <a:gd name="T25" fmla="*/ 27 h 85"/>
              <a:gd name="T26" fmla="*/ 62 w 114"/>
              <a:gd name="T27" fmla="*/ 33 h 85"/>
              <a:gd name="T28" fmla="*/ 66 w 114"/>
              <a:gd name="T29" fmla="*/ 37 h 85"/>
              <a:gd name="T30" fmla="*/ 53 w 114"/>
              <a:gd name="T31" fmla="*/ 34 h 85"/>
              <a:gd name="T32" fmla="*/ 63 w 114"/>
              <a:gd name="T33" fmla="*/ 62 h 85"/>
              <a:gd name="T34" fmla="*/ 68 w 114"/>
              <a:gd name="T35" fmla="*/ 43 h 85"/>
              <a:gd name="T36" fmla="*/ 61 w 114"/>
              <a:gd name="T37" fmla="*/ 48 h 85"/>
              <a:gd name="T38" fmla="*/ 63 w 114"/>
              <a:gd name="T39" fmla="*/ 41 h 85"/>
              <a:gd name="T40" fmla="*/ 72 w 114"/>
              <a:gd name="T41" fmla="*/ 57 h 85"/>
              <a:gd name="T42" fmla="*/ 40 w 114"/>
              <a:gd name="T43" fmla="*/ 65 h 85"/>
              <a:gd name="T44" fmla="*/ 25 w 114"/>
              <a:gd name="T45" fmla="*/ 76 h 85"/>
              <a:gd name="T46" fmla="*/ 0 w 114"/>
              <a:gd name="T47" fmla="*/ 74 h 85"/>
              <a:gd name="T48" fmla="*/ 38 w 114"/>
              <a:gd name="T49" fmla="*/ 79 h 85"/>
              <a:gd name="T50" fmla="*/ 64 w 114"/>
              <a:gd name="T51" fmla="*/ 72 h 85"/>
              <a:gd name="T52" fmla="*/ 88 w 114"/>
              <a:gd name="T53" fmla="*/ 60 h 85"/>
              <a:gd name="T54" fmla="*/ 95 w 114"/>
              <a:gd name="T55" fmla="*/ 7 h 85"/>
              <a:gd name="T56" fmla="*/ 84 w 114"/>
              <a:gd name="T57" fmla="*/ 6 h 85"/>
              <a:gd name="T58" fmla="*/ 76 w 114"/>
              <a:gd name="T59" fmla="*/ 1 h 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14" h="85">
                <a:moveTo>
                  <a:pt x="76" y="1"/>
                </a:moveTo>
                <a:cubicBezTo>
                  <a:pt x="71" y="0"/>
                  <a:pt x="70" y="4"/>
                  <a:pt x="67" y="5"/>
                </a:cubicBezTo>
                <a:cubicBezTo>
                  <a:pt x="64" y="5"/>
                  <a:pt x="60" y="3"/>
                  <a:pt x="56" y="3"/>
                </a:cubicBezTo>
                <a:cubicBezTo>
                  <a:pt x="49" y="5"/>
                  <a:pt x="42" y="15"/>
                  <a:pt x="45" y="23"/>
                </a:cubicBezTo>
                <a:cubicBezTo>
                  <a:pt x="46" y="24"/>
                  <a:pt x="49" y="28"/>
                  <a:pt x="50" y="28"/>
                </a:cubicBezTo>
                <a:cubicBezTo>
                  <a:pt x="51" y="29"/>
                  <a:pt x="54" y="31"/>
                  <a:pt x="55" y="31"/>
                </a:cubicBezTo>
                <a:cubicBezTo>
                  <a:pt x="59" y="32"/>
                  <a:pt x="64" y="31"/>
                  <a:pt x="66" y="29"/>
                </a:cubicBezTo>
                <a:cubicBezTo>
                  <a:pt x="73" y="25"/>
                  <a:pt x="70" y="15"/>
                  <a:pt x="61" y="20"/>
                </a:cubicBezTo>
                <a:cubicBezTo>
                  <a:pt x="63" y="17"/>
                  <a:pt x="67" y="16"/>
                  <a:pt x="70" y="17"/>
                </a:cubicBezTo>
                <a:cubicBezTo>
                  <a:pt x="75" y="19"/>
                  <a:pt x="80" y="22"/>
                  <a:pt x="82" y="26"/>
                </a:cubicBezTo>
                <a:cubicBezTo>
                  <a:pt x="84" y="32"/>
                  <a:pt x="86" y="40"/>
                  <a:pt x="84" y="47"/>
                </a:cubicBezTo>
                <a:cubicBezTo>
                  <a:pt x="83" y="49"/>
                  <a:pt x="82" y="51"/>
                  <a:pt x="79" y="53"/>
                </a:cubicBezTo>
                <a:cubicBezTo>
                  <a:pt x="84" y="48"/>
                  <a:pt x="77" y="28"/>
                  <a:pt x="71" y="27"/>
                </a:cubicBezTo>
                <a:cubicBezTo>
                  <a:pt x="71" y="30"/>
                  <a:pt x="65" y="33"/>
                  <a:pt x="62" y="33"/>
                </a:cubicBezTo>
                <a:cubicBezTo>
                  <a:pt x="65" y="34"/>
                  <a:pt x="67" y="35"/>
                  <a:pt x="66" y="37"/>
                </a:cubicBezTo>
                <a:cubicBezTo>
                  <a:pt x="63" y="35"/>
                  <a:pt x="56" y="33"/>
                  <a:pt x="53" y="34"/>
                </a:cubicBezTo>
                <a:cubicBezTo>
                  <a:pt x="39" y="38"/>
                  <a:pt x="42" y="65"/>
                  <a:pt x="63" y="62"/>
                </a:cubicBezTo>
                <a:cubicBezTo>
                  <a:pt x="67" y="61"/>
                  <a:pt x="75" y="47"/>
                  <a:pt x="68" y="43"/>
                </a:cubicBezTo>
                <a:cubicBezTo>
                  <a:pt x="65" y="42"/>
                  <a:pt x="62" y="43"/>
                  <a:pt x="61" y="48"/>
                </a:cubicBezTo>
                <a:cubicBezTo>
                  <a:pt x="60" y="46"/>
                  <a:pt x="61" y="41"/>
                  <a:pt x="63" y="41"/>
                </a:cubicBezTo>
                <a:cubicBezTo>
                  <a:pt x="71" y="39"/>
                  <a:pt x="78" y="47"/>
                  <a:pt x="72" y="57"/>
                </a:cubicBezTo>
                <a:cubicBezTo>
                  <a:pt x="60" y="75"/>
                  <a:pt x="54" y="56"/>
                  <a:pt x="40" y="65"/>
                </a:cubicBezTo>
                <a:cubicBezTo>
                  <a:pt x="35" y="68"/>
                  <a:pt x="31" y="73"/>
                  <a:pt x="25" y="76"/>
                </a:cubicBezTo>
                <a:cubicBezTo>
                  <a:pt x="18" y="79"/>
                  <a:pt x="7" y="77"/>
                  <a:pt x="0" y="74"/>
                </a:cubicBezTo>
                <a:cubicBezTo>
                  <a:pt x="9" y="84"/>
                  <a:pt x="31" y="85"/>
                  <a:pt x="38" y="79"/>
                </a:cubicBezTo>
                <a:cubicBezTo>
                  <a:pt x="42" y="74"/>
                  <a:pt x="55" y="73"/>
                  <a:pt x="64" y="72"/>
                </a:cubicBezTo>
                <a:cubicBezTo>
                  <a:pt x="72" y="70"/>
                  <a:pt x="82" y="64"/>
                  <a:pt x="88" y="60"/>
                </a:cubicBezTo>
                <a:cubicBezTo>
                  <a:pt x="101" y="53"/>
                  <a:pt x="114" y="15"/>
                  <a:pt x="95" y="7"/>
                </a:cubicBezTo>
                <a:cubicBezTo>
                  <a:pt x="92" y="5"/>
                  <a:pt x="86" y="7"/>
                  <a:pt x="84" y="6"/>
                </a:cubicBezTo>
                <a:cubicBezTo>
                  <a:pt x="81" y="6"/>
                  <a:pt x="81" y="1"/>
                  <a:pt x="76" y="1"/>
                </a:cubicBezTo>
                <a:close/>
              </a:path>
            </a:pathLst>
          </a:custGeom>
          <a:solidFill>
            <a:srgbClr val="BBE4F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42" name="PA_任意多边形 274"/>
          <p:cNvSpPr>
            <a:spLocks/>
          </p:cNvSpPr>
          <p:nvPr>
            <p:custDataLst>
              <p:tags r:id="rId53"/>
            </p:custDataLst>
          </p:nvPr>
        </p:nvSpPr>
        <p:spPr bwMode="auto">
          <a:xfrm>
            <a:off x="2355850" y="3963901"/>
            <a:ext cx="254000" cy="195263"/>
          </a:xfrm>
          <a:custGeom>
            <a:avLst/>
            <a:gdLst>
              <a:gd name="T0" fmla="*/ 77 w 106"/>
              <a:gd name="T1" fmla="*/ 0 h 82"/>
              <a:gd name="T2" fmla="*/ 58 w 106"/>
              <a:gd name="T3" fmla="*/ 2 h 82"/>
              <a:gd name="T4" fmla="*/ 46 w 106"/>
              <a:gd name="T5" fmla="*/ 22 h 82"/>
              <a:gd name="T6" fmla="*/ 59 w 106"/>
              <a:gd name="T7" fmla="*/ 30 h 82"/>
              <a:gd name="T8" fmla="*/ 66 w 106"/>
              <a:gd name="T9" fmla="*/ 18 h 82"/>
              <a:gd name="T10" fmla="*/ 68 w 106"/>
              <a:gd name="T11" fmla="*/ 16 h 82"/>
              <a:gd name="T12" fmla="*/ 86 w 106"/>
              <a:gd name="T13" fmla="*/ 39 h 82"/>
              <a:gd name="T14" fmla="*/ 80 w 106"/>
              <a:gd name="T15" fmla="*/ 52 h 82"/>
              <a:gd name="T16" fmla="*/ 72 w 106"/>
              <a:gd name="T17" fmla="*/ 26 h 82"/>
              <a:gd name="T18" fmla="*/ 63 w 106"/>
              <a:gd name="T19" fmla="*/ 32 h 82"/>
              <a:gd name="T20" fmla="*/ 67 w 106"/>
              <a:gd name="T21" fmla="*/ 35 h 82"/>
              <a:gd name="T22" fmla="*/ 67 w 106"/>
              <a:gd name="T23" fmla="*/ 36 h 82"/>
              <a:gd name="T24" fmla="*/ 45 w 106"/>
              <a:gd name="T25" fmla="*/ 45 h 82"/>
              <a:gd name="T26" fmla="*/ 69 w 106"/>
              <a:gd name="T27" fmla="*/ 56 h 82"/>
              <a:gd name="T28" fmla="*/ 66 w 106"/>
              <a:gd name="T29" fmla="*/ 42 h 82"/>
              <a:gd name="T30" fmla="*/ 62 w 106"/>
              <a:gd name="T31" fmla="*/ 47 h 82"/>
              <a:gd name="T32" fmla="*/ 66 w 106"/>
              <a:gd name="T33" fmla="*/ 40 h 82"/>
              <a:gd name="T34" fmla="*/ 73 w 106"/>
              <a:gd name="T35" fmla="*/ 56 h 82"/>
              <a:gd name="T36" fmla="*/ 42 w 106"/>
              <a:gd name="T37" fmla="*/ 64 h 82"/>
              <a:gd name="T38" fmla="*/ 0 w 106"/>
              <a:gd name="T39" fmla="*/ 73 h 82"/>
              <a:gd name="T40" fmla="*/ 25 w 106"/>
              <a:gd name="T41" fmla="*/ 82 h 82"/>
              <a:gd name="T42" fmla="*/ 89 w 106"/>
              <a:gd name="T43" fmla="*/ 59 h 82"/>
              <a:gd name="T44" fmla="*/ 93 w 106"/>
              <a:gd name="T45" fmla="*/ 5 h 82"/>
              <a:gd name="T46" fmla="*/ 82 w 106"/>
              <a:gd name="T47" fmla="*/ 2 h 82"/>
              <a:gd name="T48" fmla="*/ 77 w 106"/>
              <a:gd name="T49" fmla="*/ 0 h 82"/>
              <a:gd name="T50" fmla="*/ 87 w 106"/>
              <a:gd name="T51" fmla="*/ 6 h 82"/>
              <a:gd name="T52" fmla="*/ 106 w 106"/>
              <a:gd name="T53" fmla="*/ 23 h 82"/>
              <a:gd name="T54" fmla="*/ 39 w 106"/>
              <a:gd name="T55" fmla="*/ 78 h 82"/>
              <a:gd name="T56" fmla="*/ 1 w 106"/>
              <a:gd name="T57" fmla="*/ 72 h 82"/>
              <a:gd name="T58" fmla="*/ 41 w 106"/>
              <a:gd name="T59" fmla="*/ 63 h 82"/>
              <a:gd name="T60" fmla="*/ 73 w 106"/>
              <a:gd name="T61" fmla="*/ 56 h 82"/>
              <a:gd name="T62" fmla="*/ 64 w 106"/>
              <a:gd name="T63" fmla="*/ 40 h 82"/>
              <a:gd name="T64" fmla="*/ 62 w 106"/>
              <a:gd name="T65" fmla="*/ 47 h 82"/>
              <a:gd name="T66" fmla="*/ 69 w 106"/>
              <a:gd name="T67" fmla="*/ 42 h 82"/>
              <a:gd name="T68" fmla="*/ 64 w 106"/>
              <a:gd name="T69" fmla="*/ 61 h 82"/>
              <a:gd name="T70" fmla="*/ 45 w 106"/>
              <a:gd name="T71" fmla="*/ 45 h 82"/>
              <a:gd name="T72" fmla="*/ 67 w 106"/>
              <a:gd name="T73" fmla="*/ 36 h 82"/>
              <a:gd name="T74" fmla="*/ 67 w 106"/>
              <a:gd name="T75" fmla="*/ 35 h 82"/>
              <a:gd name="T76" fmla="*/ 72 w 106"/>
              <a:gd name="T77" fmla="*/ 26 h 82"/>
              <a:gd name="T78" fmla="*/ 79 w 106"/>
              <a:gd name="T79" fmla="*/ 33 h 82"/>
              <a:gd name="T80" fmla="*/ 80 w 106"/>
              <a:gd name="T81" fmla="*/ 52 h 82"/>
              <a:gd name="T82" fmla="*/ 86 w 106"/>
              <a:gd name="T83" fmla="*/ 39 h 82"/>
              <a:gd name="T84" fmla="*/ 68 w 106"/>
              <a:gd name="T85" fmla="*/ 16 h 82"/>
              <a:gd name="T86" fmla="*/ 62 w 106"/>
              <a:gd name="T87" fmla="*/ 19 h 82"/>
              <a:gd name="T88" fmla="*/ 71 w 106"/>
              <a:gd name="T89" fmla="*/ 22 h 82"/>
              <a:gd name="T90" fmla="*/ 56 w 106"/>
              <a:gd name="T91" fmla="*/ 30 h 82"/>
              <a:gd name="T92" fmla="*/ 45 w 106"/>
              <a:gd name="T93" fmla="*/ 18 h 82"/>
              <a:gd name="T94" fmla="*/ 67 w 106"/>
              <a:gd name="T95" fmla="*/ 4 h 82"/>
              <a:gd name="T96" fmla="*/ 77 w 106"/>
              <a:gd name="T97" fmla="*/ 0 h 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106" h="82">
                <a:moveTo>
                  <a:pt x="77" y="0"/>
                </a:moveTo>
                <a:cubicBezTo>
                  <a:pt x="77" y="0"/>
                  <a:pt x="77" y="0"/>
                  <a:pt x="77" y="0"/>
                </a:cubicBezTo>
                <a:cubicBezTo>
                  <a:pt x="77" y="0"/>
                  <a:pt x="77" y="0"/>
                  <a:pt x="77" y="0"/>
                </a:cubicBezTo>
                <a:cubicBezTo>
                  <a:pt x="72" y="0"/>
                  <a:pt x="70" y="3"/>
                  <a:pt x="68" y="4"/>
                </a:cubicBezTo>
                <a:cubicBezTo>
                  <a:pt x="67" y="4"/>
                  <a:pt x="67" y="4"/>
                  <a:pt x="67" y="4"/>
                </a:cubicBezTo>
                <a:cubicBezTo>
                  <a:pt x="65" y="4"/>
                  <a:pt x="61" y="2"/>
                  <a:pt x="58" y="2"/>
                </a:cubicBezTo>
                <a:cubicBezTo>
                  <a:pt x="58" y="2"/>
                  <a:pt x="57" y="2"/>
                  <a:pt x="57" y="2"/>
                </a:cubicBezTo>
                <a:cubicBezTo>
                  <a:pt x="51" y="3"/>
                  <a:pt x="45" y="11"/>
                  <a:pt x="45" y="18"/>
                </a:cubicBezTo>
                <a:cubicBezTo>
                  <a:pt x="45" y="19"/>
                  <a:pt x="46" y="21"/>
                  <a:pt x="46" y="22"/>
                </a:cubicBezTo>
                <a:cubicBezTo>
                  <a:pt x="47" y="23"/>
                  <a:pt x="50" y="27"/>
                  <a:pt x="51" y="27"/>
                </a:cubicBezTo>
                <a:cubicBezTo>
                  <a:pt x="52" y="28"/>
                  <a:pt x="55" y="30"/>
                  <a:pt x="56" y="30"/>
                </a:cubicBezTo>
                <a:cubicBezTo>
                  <a:pt x="57" y="30"/>
                  <a:pt x="58" y="30"/>
                  <a:pt x="59" y="30"/>
                </a:cubicBezTo>
                <a:cubicBezTo>
                  <a:pt x="62" y="30"/>
                  <a:pt x="65" y="29"/>
                  <a:pt x="67" y="28"/>
                </a:cubicBezTo>
                <a:cubicBezTo>
                  <a:pt x="69" y="27"/>
                  <a:pt x="71" y="24"/>
                  <a:pt x="71" y="22"/>
                </a:cubicBezTo>
                <a:cubicBezTo>
                  <a:pt x="71" y="20"/>
                  <a:pt x="69" y="18"/>
                  <a:pt x="66" y="18"/>
                </a:cubicBezTo>
                <a:cubicBezTo>
                  <a:pt x="65" y="18"/>
                  <a:pt x="64" y="18"/>
                  <a:pt x="62" y="19"/>
                </a:cubicBezTo>
                <a:cubicBezTo>
                  <a:pt x="62" y="19"/>
                  <a:pt x="62" y="19"/>
                  <a:pt x="62" y="19"/>
                </a:cubicBezTo>
                <a:cubicBezTo>
                  <a:pt x="63" y="17"/>
                  <a:pt x="66" y="16"/>
                  <a:pt x="68" y="16"/>
                </a:cubicBezTo>
                <a:cubicBezTo>
                  <a:pt x="69" y="16"/>
                  <a:pt x="70" y="16"/>
                  <a:pt x="71" y="16"/>
                </a:cubicBezTo>
                <a:cubicBezTo>
                  <a:pt x="76" y="18"/>
                  <a:pt x="81" y="21"/>
                  <a:pt x="83" y="25"/>
                </a:cubicBezTo>
                <a:cubicBezTo>
                  <a:pt x="84" y="29"/>
                  <a:pt x="86" y="34"/>
                  <a:pt x="86" y="39"/>
                </a:cubicBezTo>
                <a:cubicBezTo>
                  <a:pt x="86" y="41"/>
                  <a:pt x="86" y="44"/>
                  <a:pt x="85" y="46"/>
                </a:cubicBezTo>
                <a:cubicBezTo>
                  <a:pt x="84" y="48"/>
                  <a:pt x="83" y="50"/>
                  <a:pt x="80" y="52"/>
                </a:cubicBezTo>
                <a:cubicBezTo>
                  <a:pt x="80" y="52"/>
                  <a:pt x="80" y="52"/>
                  <a:pt x="80" y="52"/>
                </a:cubicBezTo>
                <a:cubicBezTo>
                  <a:pt x="81" y="51"/>
                  <a:pt x="82" y="49"/>
                  <a:pt x="82" y="46"/>
                </a:cubicBezTo>
                <a:cubicBezTo>
                  <a:pt x="82" y="42"/>
                  <a:pt x="80" y="38"/>
                  <a:pt x="79" y="33"/>
                </a:cubicBezTo>
                <a:cubicBezTo>
                  <a:pt x="77" y="29"/>
                  <a:pt x="74" y="26"/>
                  <a:pt x="72" y="26"/>
                </a:cubicBezTo>
                <a:cubicBezTo>
                  <a:pt x="72" y="26"/>
                  <a:pt x="72" y="26"/>
                  <a:pt x="72" y="26"/>
                </a:cubicBezTo>
                <a:cubicBezTo>
                  <a:pt x="72" y="26"/>
                  <a:pt x="72" y="26"/>
                  <a:pt x="72" y="26"/>
                </a:cubicBezTo>
                <a:cubicBezTo>
                  <a:pt x="72" y="30"/>
                  <a:pt x="66" y="32"/>
                  <a:pt x="63" y="32"/>
                </a:cubicBezTo>
                <a:cubicBezTo>
                  <a:pt x="63" y="32"/>
                  <a:pt x="63" y="32"/>
                  <a:pt x="63" y="32"/>
                </a:cubicBezTo>
                <a:cubicBezTo>
                  <a:pt x="63" y="32"/>
                  <a:pt x="63" y="32"/>
                  <a:pt x="63" y="32"/>
                </a:cubicBezTo>
                <a:cubicBezTo>
                  <a:pt x="65" y="33"/>
                  <a:pt x="67" y="34"/>
                  <a:pt x="67" y="35"/>
                </a:cubicBezTo>
                <a:cubicBezTo>
                  <a:pt x="67" y="36"/>
                  <a:pt x="67" y="36"/>
                  <a:pt x="67" y="36"/>
                </a:cubicBezTo>
                <a:cubicBezTo>
                  <a:pt x="67" y="36"/>
                  <a:pt x="67" y="36"/>
                  <a:pt x="67" y="36"/>
                </a:cubicBezTo>
                <a:cubicBezTo>
                  <a:pt x="67" y="36"/>
                  <a:pt x="67" y="36"/>
                  <a:pt x="67" y="36"/>
                </a:cubicBezTo>
                <a:cubicBezTo>
                  <a:pt x="64" y="34"/>
                  <a:pt x="60" y="33"/>
                  <a:pt x="56" y="33"/>
                </a:cubicBezTo>
                <a:cubicBezTo>
                  <a:pt x="55" y="33"/>
                  <a:pt x="54" y="33"/>
                  <a:pt x="54" y="33"/>
                </a:cubicBezTo>
                <a:cubicBezTo>
                  <a:pt x="48" y="34"/>
                  <a:pt x="45" y="40"/>
                  <a:pt x="45" y="45"/>
                </a:cubicBezTo>
                <a:cubicBezTo>
                  <a:pt x="45" y="53"/>
                  <a:pt x="50" y="61"/>
                  <a:pt x="61" y="61"/>
                </a:cubicBezTo>
                <a:cubicBezTo>
                  <a:pt x="62" y="61"/>
                  <a:pt x="63" y="61"/>
                  <a:pt x="64" y="61"/>
                </a:cubicBezTo>
                <a:cubicBezTo>
                  <a:pt x="66" y="60"/>
                  <a:pt x="68" y="58"/>
                  <a:pt x="69" y="56"/>
                </a:cubicBezTo>
                <a:cubicBezTo>
                  <a:pt x="71" y="53"/>
                  <a:pt x="72" y="50"/>
                  <a:pt x="72" y="47"/>
                </a:cubicBezTo>
                <a:cubicBezTo>
                  <a:pt x="72" y="45"/>
                  <a:pt x="71" y="43"/>
                  <a:pt x="69" y="42"/>
                </a:cubicBezTo>
                <a:cubicBezTo>
                  <a:pt x="68" y="42"/>
                  <a:pt x="67" y="42"/>
                  <a:pt x="66" y="42"/>
                </a:cubicBezTo>
                <a:cubicBezTo>
                  <a:pt x="64" y="42"/>
                  <a:pt x="62" y="43"/>
                  <a:pt x="62" y="47"/>
                </a:cubicBezTo>
                <a:cubicBezTo>
                  <a:pt x="62" y="47"/>
                  <a:pt x="62" y="47"/>
                  <a:pt x="62" y="47"/>
                </a:cubicBezTo>
                <a:cubicBezTo>
                  <a:pt x="62" y="47"/>
                  <a:pt x="62" y="47"/>
                  <a:pt x="62" y="47"/>
                </a:cubicBezTo>
                <a:cubicBezTo>
                  <a:pt x="62" y="46"/>
                  <a:pt x="61" y="45"/>
                  <a:pt x="61" y="45"/>
                </a:cubicBezTo>
                <a:cubicBezTo>
                  <a:pt x="61" y="43"/>
                  <a:pt x="62" y="40"/>
                  <a:pt x="64" y="40"/>
                </a:cubicBezTo>
                <a:cubicBezTo>
                  <a:pt x="65" y="40"/>
                  <a:pt x="66" y="40"/>
                  <a:pt x="66" y="40"/>
                </a:cubicBezTo>
                <a:cubicBezTo>
                  <a:pt x="69" y="40"/>
                  <a:pt x="71" y="40"/>
                  <a:pt x="72" y="42"/>
                </a:cubicBezTo>
                <a:cubicBezTo>
                  <a:pt x="74" y="44"/>
                  <a:pt x="75" y="46"/>
                  <a:pt x="75" y="48"/>
                </a:cubicBezTo>
                <a:cubicBezTo>
                  <a:pt x="75" y="51"/>
                  <a:pt x="74" y="53"/>
                  <a:pt x="73" y="56"/>
                </a:cubicBezTo>
                <a:cubicBezTo>
                  <a:pt x="69" y="62"/>
                  <a:pt x="65" y="64"/>
                  <a:pt x="62" y="64"/>
                </a:cubicBezTo>
                <a:cubicBezTo>
                  <a:pt x="58" y="64"/>
                  <a:pt x="54" y="61"/>
                  <a:pt x="49" y="61"/>
                </a:cubicBezTo>
                <a:cubicBezTo>
                  <a:pt x="47" y="61"/>
                  <a:pt x="44" y="62"/>
                  <a:pt x="42" y="64"/>
                </a:cubicBezTo>
                <a:cubicBezTo>
                  <a:pt x="36" y="67"/>
                  <a:pt x="32" y="72"/>
                  <a:pt x="26" y="75"/>
                </a:cubicBezTo>
                <a:cubicBezTo>
                  <a:pt x="24" y="76"/>
                  <a:pt x="21" y="77"/>
                  <a:pt x="18" y="77"/>
                </a:cubicBezTo>
                <a:cubicBezTo>
                  <a:pt x="12" y="77"/>
                  <a:pt x="5" y="75"/>
                  <a:pt x="0" y="73"/>
                </a:cubicBezTo>
                <a:cubicBezTo>
                  <a:pt x="1" y="73"/>
                  <a:pt x="1" y="73"/>
                  <a:pt x="1" y="73"/>
                </a:cubicBezTo>
                <a:cubicBezTo>
                  <a:pt x="1" y="72"/>
                  <a:pt x="1" y="72"/>
                  <a:pt x="1" y="72"/>
                </a:cubicBezTo>
                <a:cubicBezTo>
                  <a:pt x="6" y="79"/>
                  <a:pt x="16" y="82"/>
                  <a:pt x="25" y="82"/>
                </a:cubicBezTo>
                <a:cubicBezTo>
                  <a:pt x="31" y="82"/>
                  <a:pt x="36" y="80"/>
                  <a:pt x="39" y="78"/>
                </a:cubicBezTo>
                <a:cubicBezTo>
                  <a:pt x="43" y="73"/>
                  <a:pt x="56" y="72"/>
                  <a:pt x="65" y="71"/>
                </a:cubicBezTo>
                <a:cubicBezTo>
                  <a:pt x="73" y="69"/>
                  <a:pt x="83" y="63"/>
                  <a:pt x="89" y="59"/>
                </a:cubicBezTo>
                <a:cubicBezTo>
                  <a:pt x="97" y="54"/>
                  <a:pt x="106" y="37"/>
                  <a:pt x="106" y="23"/>
                </a:cubicBezTo>
                <a:cubicBezTo>
                  <a:pt x="106" y="15"/>
                  <a:pt x="103" y="9"/>
                  <a:pt x="96" y="6"/>
                </a:cubicBezTo>
                <a:cubicBezTo>
                  <a:pt x="95" y="5"/>
                  <a:pt x="94" y="5"/>
                  <a:pt x="93" y="5"/>
                </a:cubicBezTo>
                <a:cubicBezTo>
                  <a:pt x="91" y="5"/>
                  <a:pt x="89" y="6"/>
                  <a:pt x="87" y="6"/>
                </a:cubicBezTo>
                <a:cubicBezTo>
                  <a:pt x="86" y="6"/>
                  <a:pt x="85" y="6"/>
                  <a:pt x="85" y="5"/>
                </a:cubicBezTo>
                <a:cubicBezTo>
                  <a:pt x="83" y="5"/>
                  <a:pt x="83" y="4"/>
                  <a:pt x="82" y="2"/>
                </a:cubicBezTo>
                <a:cubicBezTo>
                  <a:pt x="81" y="1"/>
                  <a:pt x="80" y="0"/>
                  <a:pt x="77" y="0"/>
                </a:cubicBezTo>
                <a:cubicBezTo>
                  <a:pt x="77" y="0"/>
                  <a:pt x="77" y="0"/>
                  <a:pt x="77" y="0"/>
                </a:cubicBezTo>
                <a:cubicBezTo>
                  <a:pt x="77" y="0"/>
                  <a:pt x="77" y="0"/>
                  <a:pt x="77" y="0"/>
                </a:cubicBezTo>
                <a:cubicBezTo>
                  <a:pt x="80" y="0"/>
                  <a:pt x="81" y="1"/>
                  <a:pt x="82" y="2"/>
                </a:cubicBezTo>
                <a:cubicBezTo>
                  <a:pt x="83" y="4"/>
                  <a:pt x="84" y="5"/>
                  <a:pt x="85" y="5"/>
                </a:cubicBezTo>
                <a:cubicBezTo>
                  <a:pt x="85" y="5"/>
                  <a:pt x="86" y="6"/>
                  <a:pt x="87" y="6"/>
                </a:cubicBezTo>
                <a:cubicBezTo>
                  <a:pt x="89" y="6"/>
                  <a:pt x="91" y="5"/>
                  <a:pt x="93" y="5"/>
                </a:cubicBezTo>
                <a:cubicBezTo>
                  <a:pt x="95" y="5"/>
                  <a:pt x="96" y="5"/>
                  <a:pt x="96" y="5"/>
                </a:cubicBezTo>
                <a:cubicBezTo>
                  <a:pt x="103" y="9"/>
                  <a:pt x="106" y="15"/>
                  <a:pt x="106" y="23"/>
                </a:cubicBezTo>
                <a:cubicBezTo>
                  <a:pt x="106" y="37"/>
                  <a:pt x="97" y="54"/>
                  <a:pt x="89" y="59"/>
                </a:cubicBezTo>
                <a:cubicBezTo>
                  <a:pt x="83" y="63"/>
                  <a:pt x="73" y="69"/>
                  <a:pt x="65" y="71"/>
                </a:cubicBezTo>
                <a:cubicBezTo>
                  <a:pt x="56" y="73"/>
                  <a:pt x="43" y="73"/>
                  <a:pt x="39" y="78"/>
                </a:cubicBezTo>
                <a:cubicBezTo>
                  <a:pt x="36" y="81"/>
                  <a:pt x="31" y="82"/>
                  <a:pt x="25" y="82"/>
                </a:cubicBezTo>
                <a:cubicBezTo>
                  <a:pt x="16" y="82"/>
                  <a:pt x="6" y="79"/>
                  <a:pt x="0" y="73"/>
                </a:cubicBezTo>
                <a:cubicBezTo>
                  <a:pt x="1" y="72"/>
                  <a:pt x="1" y="72"/>
                  <a:pt x="1" y="72"/>
                </a:cubicBezTo>
                <a:cubicBezTo>
                  <a:pt x="6" y="75"/>
                  <a:pt x="12" y="76"/>
                  <a:pt x="18" y="76"/>
                </a:cubicBezTo>
                <a:cubicBezTo>
                  <a:pt x="21" y="76"/>
                  <a:pt x="24" y="76"/>
                  <a:pt x="26" y="75"/>
                </a:cubicBezTo>
                <a:cubicBezTo>
                  <a:pt x="32" y="72"/>
                  <a:pt x="36" y="67"/>
                  <a:pt x="41" y="63"/>
                </a:cubicBezTo>
                <a:cubicBezTo>
                  <a:pt x="44" y="62"/>
                  <a:pt x="47" y="61"/>
                  <a:pt x="49" y="61"/>
                </a:cubicBezTo>
                <a:cubicBezTo>
                  <a:pt x="54" y="61"/>
                  <a:pt x="58" y="64"/>
                  <a:pt x="62" y="64"/>
                </a:cubicBezTo>
                <a:cubicBezTo>
                  <a:pt x="65" y="64"/>
                  <a:pt x="68" y="62"/>
                  <a:pt x="73" y="56"/>
                </a:cubicBezTo>
                <a:cubicBezTo>
                  <a:pt x="74" y="53"/>
                  <a:pt x="75" y="51"/>
                  <a:pt x="75" y="48"/>
                </a:cubicBezTo>
                <a:cubicBezTo>
                  <a:pt x="75" y="43"/>
                  <a:pt x="71" y="40"/>
                  <a:pt x="66" y="40"/>
                </a:cubicBezTo>
                <a:cubicBezTo>
                  <a:pt x="66" y="40"/>
                  <a:pt x="65" y="40"/>
                  <a:pt x="64" y="40"/>
                </a:cubicBezTo>
                <a:cubicBezTo>
                  <a:pt x="62" y="40"/>
                  <a:pt x="61" y="43"/>
                  <a:pt x="61" y="45"/>
                </a:cubicBezTo>
                <a:cubicBezTo>
                  <a:pt x="61" y="45"/>
                  <a:pt x="62" y="46"/>
                  <a:pt x="62" y="47"/>
                </a:cubicBezTo>
                <a:cubicBezTo>
                  <a:pt x="62" y="47"/>
                  <a:pt x="62" y="47"/>
                  <a:pt x="62" y="47"/>
                </a:cubicBezTo>
                <a:cubicBezTo>
                  <a:pt x="62" y="47"/>
                  <a:pt x="62" y="47"/>
                  <a:pt x="62" y="47"/>
                </a:cubicBezTo>
                <a:cubicBezTo>
                  <a:pt x="62" y="43"/>
                  <a:pt x="64" y="42"/>
                  <a:pt x="66" y="42"/>
                </a:cubicBezTo>
                <a:cubicBezTo>
                  <a:pt x="67" y="42"/>
                  <a:pt x="68" y="42"/>
                  <a:pt x="69" y="42"/>
                </a:cubicBezTo>
                <a:cubicBezTo>
                  <a:pt x="71" y="43"/>
                  <a:pt x="72" y="45"/>
                  <a:pt x="72" y="47"/>
                </a:cubicBezTo>
                <a:cubicBezTo>
                  <a:pt x="72" y="50"/>
                  <a:pt x="71" y="53"/>
                  <a:pt x="69" y="56"/>
                </a:cubicBezTo>
                <a:cubicBezTo>
                  <a:pt x="68" y="58"/>
                  <a:pt x="66" y="60"/>
                  <a:pt x="64" y="61"/>
                </a:cubicBezTo>
                <a:cubicBezTo>
                  <a:pt x="63" y="61"/>
                  <a:pt x="62" y="61"/>
                  <a:pt x="61" y="61"/>
                </a:cubicBezTo>
                <a:cubicBezTo>
                  <a:pt x="56" y="61"/>
                  <a:pt x="52" y="59"/>
                  <a:pt x="49" y="56"/>
                </a:cubicBezTo>
                <a:cubicBezTo>
                  <a:pt x="46" y="53"/>
                  <a:pt x="45" y="49"/>
                  <a:pt x="45" y="45"/>
                </a:cubicBezTo>
                <a:cubicBezTo>
                  <a:pt x="45" y="40"/>
                  <a:pt x="48" y="34"/>
                  <a:pt x="54" y="33"/>
                </a:cubicBezTo>
                <a:cubicBezTo>
                  <a:pt x="54" y="33"/>
                  <a:pt x="55" y="33"/>
                  <a:pt x="56" y="33"/>
                </a:cubicBezTo>
                <a:cubicBezTo>
                  <a:pt x="60" y="33"/>
                  <a:pt x="65" y="34"/>
                  <a:pt x="67" y="36"/>
                </a:cubicBezTo>
                <a:cubicBezTo>
                  <a:pt x="67" y="36"/>
                  <a:pt x="67" y="36"/>
                  <a:pt x="67" y="36"/>
                </a:cubicBezTo>
                <a:cubicBezTo>
                  <a:pt x="67" y="36"/>
                  <a:pt x="67" y="36"/>
                  <a:pt x="67" y="36"/>
                </a:cubicBezTo>
                <a:cubicBezTo>
                  <a:pt x="67" y="35"/>
                  <a:pt x="67" y="35"/>
                  <a:pt x="67" y="35"/>
                </a:cubicBezTo>
                <a:cubicBezTo>
                  <a:pt x="67" y="34"/>
                  <a:pt x="65" y="33"/>
                  <a:pt x="63" y="32"/>
                </a:cubicBezTo>
                <a:cubicBezTo>
                  <a:pt x="63" y="32"/>
                  <a:pt x="63" y="32"/>
                  <a:pt x="63" y="32"/>
                </a:cubicBezTo>
                <a:cubicBezTo>
                  <a:pt x="66" y="32"/>
                  <a:pt x="72" y="29"/>
                  <a:pt x="72" y="26"/>
                </a:cubicBezTo>
                <a:cubicBezTo>
                  <a:pt x="72" y="26"/>
                  <a:pt x="72" y="26"/>
                  <a:pt x="72" y="26"/>
                </a:cubicBezTo>
                <a:cubicBezTo>
                  <a:pt x="72" y="26"/>
                  <a:pt x="72" y="26"/>
                  <a:pt x="72" y="26"/>
                </a:cubicBezTo>
                <a:cubicBezTo>
                  <a:pt x="74" y="26"/>
                  <a:pt x="77" y="29"/>
                  <a:pt x="79" y="33"/>
                </a:cubicBezTo>
                <a:cubicBezTo>
                  <a:pt x="80" y="38"/>
                  <a:pt x="82" y="42"/>
                  <a:pt x="82" y="46"/>
                </a:cubicBezTo>
                <a:cubicBezTo>
                  <a:pt x="82" y="49"/>
                  <a:pt x="81" y="51"/>
                  <a:pt x="80" y="52"/>
                </a:cubicBezTo>
                <a:cubicBezTo>
                  <a:pt x="80" y="52"/>
                  <a:pt x="80" y="52"/>
                  <a:pt x="80" y="52"/>
                </a:cubicBezTo>
                <a:cubicBezTo>
                  <a:pt x="80" y="52"/>
                  <a:pt x="80" y="52"/>
                  <a:pt x="80" y="52"/>
                </a:cubicBezTo>
                <a:cubicBezTo>
                  <a:pt x="83" y="50"/>
                  <a:pt x="84" y="48"/>
                  <a:pt x="85" y="46"/>
                </a:cubicBezTo>
                <a:cubicBezTo>
                  <a:pt x="85" y="44"/>
                  <a:pt x="86" y="41"/>
                  <a:pt x="86" y="39"/>
                </a:cubicBezTo>
                <a:cubicBezTo>
                  <a:pt x="86" y="34"/>
                  <a:pt x="84" y="29"/>
                  <a:pt x="83" y="25"/>
                </a:cubicBezTo>
                <a:cubicBezTo>
                  <a:pt x="81" y="21"/>
                  <a:pt x="76" y="18"/>
                  <a:pt x="71" y="16"/>
                </a:cubicBezTo>
                <a:cubicBezTo>
                  <a:pt x="70" y="16"/>
                  <a:pt x="69" y="16"/>
                  <a:pt x="68" y="16"/>
                </a:cubicBezTo>
                <a:cubicBezTo>
                  <a:pt x="66" y="16"/>
                  <a:pt x="63" y="17"/>
                  <a:pt x="62" y="19"/>
                </a:cubicBezTo>
                <a:cubicBezTo>
                  <a:pt x="62" y="19"/>
                  <a:pt x="62" y="19"/>
                  <a:pt x="62" y="19"/>
                </a:cubicBezTo>
                <a:cubicBezTo>
                  <a:pt x="62" y="19"/>
                  <a:pt x="62" y="19"/>
                  <a:pt x="62" y="19"/>
                </a:cubicBezTo>
                <a:cubicBezTo>
                  <a:pt x="64" y="18"/>
                  <a:pt x="65" y="17"/>
                  <a:pt x="66" y="17"/>
                </a:cubicBezTo>
                <a:cubicBezTo>
                  <a:pt x="68" y="17"/>
                  <a:pt x="69" y="18"/>
                  <a:pt x="70" y="19"/>
                </a:cubicBezTo>
                <a:cubicBezTo>
                  <a:pt x="70" y="20"/>
                  <a:pt x="71" y="21"/>
                  <a:pt x="71" y="22"/>
                </a:cubicBezTo>
                <a:cubicBezTo>
                  <a:pt x="71" y="24"/>
                  <a:pt x="70" y="27"/>
                  <a:pt x="67" y="28"/>
                </a:cubicBezTo>
                <a:cubicBezTo>
                  <a:pt x="66" y="29"/>
                  <a:pt x="62" y="30"/>
                  <a:pt x="59" y="30"/>
                </a:cubicBezTo>
                <a:cubicBezTo>
                  <a:pt x="58" y="30"/>
                  <a:pt x="57" y="30"/>
                  <a:pt x="56" y="30"/>
                </a:cubicBezTo>
                <a:cubicBezTo>
                  <a:pt x="55" y="30"/>
                  <a:pt x="52" y="28"/>
                  <a:pt x="51" y="27"/>
                </a:cubicBezTo>
                <a:cubicBezTo>
                  <a:pt x="50" y="27"/>
                  <a:pt x="47" y="24"/>
                  <a:pt x="46" y="22"/>
                </a:cubicBezTo>
                <a:cubicBezTo>
                  <a:pt x="46" y="21"/>
                  <a:pt x="45" y="19"/>
                  <a:pt x="45" y="18"/>
                </a:cubicBezTo>
                <a:cubicBezTo>
                  <a:pt x="45" y="11"/>
                  <a:pt x="51" y="3"/>
                  <a:pt x="57" y="2"/>
                </a:cubicBezTo>
                <a:cubicBezTo>
                  <a:pt x="57" y="2"/>
                  <a:pt x="58" y="2"/>
                  <a:pt x="58" y="2"/>
                </a:cubicBezTo>
                <a:cubicBezTo>
                  <a:pt x="61" y="2"/>
                  <a:pt x="65" y="4"/>
                  <a:pt x="67" y="4"/>
                </a:cubicBezTo>
                <a:cubicBezTo>
                  <a:pt x="68" y="4"/>
                  <a:pt x="68" y="4"/>
                  <a:pt x="68" y="4"/>
                </a:cubicBezTo>
                <a:cubicBezTo>
                  <a:pt x="70" y="3"/>
                  <a:pt x="72" y="0"/>
                  <a:pt x="77" y="0"/>
                </a:cubicBezTo>
                <a:cubicBezTo>
                  <a:pt x="77" y="0"/>
                  <a:pt x="77" y="0"/>
                  <a:pt x="77" y="0"/>
                </a:cubicBezTo>
                <a:close/>
              </a:path>
            </a:pathLst>
          </a:custGeom>
          <a:solidFill>
            <a:srgbClr val="BBE4F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43" name="PA_任意多边形 275"/>
          <p:cNvSpPr>
            <a:spLocks/>
          </p:cNvSpPr>
          <p:nvPr>
            <p:custDataLst>
              <p:tags r:id="rId54"/>
            </p:custDataLst>
          </p:nvPr>
        </p:nvSpPr>
        <p:spPr bwMode="auto">
          <a:xfrm>
            <a:off x="1966913" y="4033751"/>
            <a:ext cx="369888" cy="187325"/>
          </a:xfrm>
          <a:custGeom>
            <a:avLst/>
            <a:gdLst>
              <a:gd name="T0" fmla="*/ 139 w 155"/>
              <a:gd name="T1" fmla="*/ 1 h 79"/>
              <a:gd name="T2" fmla="*/ 121 w 155"/>
              <a:gd name="T3" fmla="*/ 7 h 79"/>
              <a:gd name="T4" fmla="*/ 105 w 155"/>
              <a:gd name="T5" fmla="*/ 9 h 79"/>
              <a:gd name="T6" fmla="*/ 91 w 155"/>
              <a:gd name="T7" fmla="*/ 15 h 79"/>
              <a:gd name="T8" fmla="*/ 107 w 155"/>
              <a:gd name="T9" fmla="*/ 36 h 79"/>
              <a:gd name="T10" fmla="*/ 107 w 155"/>
              <a:gd name="T11" fmla="*/ 30 h 79"/>
              <a:gd name="T12" fmla="*/ 106 w 155"/>
              <a:gd name="T13" fmla="*/ 28 h 79"/>
              <a:gd name="T14" fmla="*/ 108 w 155"/>
              <a:gd name="T15" fmla="*/ 43 h 79"/>
              <a:gd name="T16" fmla="*/ 91 w 155"/>
              <a:gd name="T17" fmla="*/ 59 h 79"/>
              <a:gd name="T18" fmla="*/ 43 w 155"/>
              <a:gd name="T19" fmla="*/ 60 h 79"/>
              <a:gd name="T20" fmla="*/ 26 w 155"/>
              <a:gd name="T21" fmla="*/ 45 h 79"/>
              <a:gd name="T22" fmla="*/ 10 w 155"/>
              <a:gd name="T23" fmla="*/ 40 h 79"/>
              <a:gd name="T24" fmla="*/ 0 w 155"/>
              <a:gd name="T25" fmla="*/ 42 h 79"/>
              <a:gd name="T26" fmla="*/ 22 w 155"/>
              <a:gd name="T27" fmla="*/ 48 h 79"/>
              <a:gd name="T28" fmla="*/ 44 w 155"/>
              <a:gd name="T29" fmla="*/ 66 h 79"/>
              <a:gd name="T30" fmla="*/ 118 w 155"/>
              <a:gd name="T31" fmla="*/ 52 h 79"/>
              <a:gd name="T32" fmla="*/ 129 w 155"/>
              <a:gd name="T33" fmla="*/ 32 h 79"/>
              <a:gd name="T34" fmla="*/ 135 w 155"/>
              <a:gd name="T35" fmla="*/ 21 h 79"/>
              <a:gd name="T36" fmla="*/ 143 w 155"/>
              <a:gd name="T37" fmla="*/ 17 h 79"/>
              <a:gd name="T38" fmla="*/ 146 w 155"/>
              <a:gd name="T39" fmla="*/ 20 h 79"/>
              <a:gd name="T40" fmla="*/ 138 w 155"/>
              <a:gd name="T41" fmla="*/ 21 h 79"/>
              <a:gd name="T42" fmla="*/ 138 w 155"/>
              <a:gd name="T43" fmla="*/ 24 h 79"/>
              <a:gd name="T44" fmla="*/ 148 w 155"/>
              <a:gd name="T45" fmla="*/ 28 h 79"/>
              <a:gd name="T46" fmla="*/ 151 w 155"/>
              <a:gd name="T47" fmla="*/ 7 h 79"/>
              <a:gd name="T48" fmla="*/ 139 w 155"/>
              <a:gd name="T49" fmla="*/ 1 h 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55" h="79">
                <a:moveTo>
                  <a:pt x="139" y="1"/>
                </a:moveTo>
                <a:cubicBezTo>
                  <a:pt x="131" y="0"/>
                  <a:pt x="126" y="5"/>
                  <a:pt x="121" y="7"/>
                </a:cubicBezTo>
                <a:cubicBezTo>
                  <a:pt x="119" y="6"/>
                  <a:pt x="109" y="4"/>
                  <a:pt x="105" y="9"/>
                </a:cubicBezTo>
                <a:cubicBezTo>
                  <a:pt x="101" y="14"/>
                  <a:pt x="97" y="7"/>
                  <a:pt x="91" y="15"/>
                </a:cubicBezTo>
                <a:cubicBezTo>
                  <a:pt x="82" y="28"/>
                  <a:pt x="101" y="47"/>
                  <a:pt x="107" y="36"/>
                </a:cubicBezTo>
                <a:cubicBezTo>
                  <a:pt x="107" y="34"/>
                  <a:pt x="107" y="30"/>
                  <a:pt x="107" y="30"/>
                </a:cubicBezTo>
                <a:cubicBezTo>
                  <a:pt x="107" y="30"/>
                  <a:pt x="106" y="29"/>
                  <a:pt x="106" y="28"/>
                </a:cubicBezTo>
                <a:cubicBezTo>
                  <a:pt x="110" y="32"/>
                  <a:pt x="111" y="37"/>
                  <a:pt x="108" y="43"/>
                </a:cubicBezTo>
                <a:cubicBezTo>
                  <a:pt x="105" y="51"/>
                  <a:pt x="97" y="55"/>
                  <a:pt x="91" y="59"/>
                </a:cubicBezTo>
                <a:cubicBezTo>
                  <a:pt x="73" y="71"/>
                  <a:pt x="58" y="69"/>
                  <a:pt x="43" y="60"/>
                </a:cubicBezTo>
                <a:cubicBezTo>
                  <a:pt x="37" y="57"/>
                  <a:pt x="30" y="49"/>
                  <a:pt x="26" y="45"/>
                </a:cubicBezTo>
                <a:cubicBezTo>
                  <a:pt x="22" y="42"/>
                  <a:pt x="16" y="40"/>
                  <a:pt x="10" y="40"/>
                </a:cubicBezTo>
                <a:cubicBezTo>
                  <a:pt x="0" y="42"/>
                  <a:pt x="0" y="42"/>
                  <a:pt x="0" y="42"/>
                </a:cubicBezTo>
                <a:cubicBezTo>
                  <a:pt x="11" y="44"/>
                  <a:pt x="19" y="44"/>
                  <a:pt x="22" y="48"/>
                </a:cubicBezTo>
                <a:cubicBezTo>
                  <a:pt x="29" y="54"/>
                  <a:pt x="36" y="62"/>
                  <a:pt x="44" y="66"/>
                </a:cubicBezTo>
                <a:cubicBezTo>
                  <a:pt x="69" y="79"/>
                  <a:pt x="104" y="66"/>
                  <a:pt x="118" y="52"/>
                </a:cubicBezTo>
                <a:cubicBezTo>
                  <a:pt x="124" y="47"/>
                  <a:pt x="126" y="39"/>
                  <a:pt x="129" y="32"/>
                </a:cubicBezTo>
                <a:cubicBezTo>
                  <a:pt x="131" y="27"/>
                  <a:pt x="133" y="25"/>
                  <a:pt x="135" y="21"/>
                </a:cubicBezTo>
                <a:cubicBezTo>
                  <a:pt x="137" y="18"/>
                  <a:pt x="140" y="17"/>
                  <a:pt x="143" y="17"/>
                </a:cubicBezTo>
                <a:cubicBezTo>
                  <a:pt x="146" y="20"/>
                  <a:pt x="146" y="20"/>
                  <a:pt x="146" y="20"/>
                </a:cubicBezTo>
                <a:cubicBezTo>
                  <a:pt x="141" y="18"/>
                  <a:pt x="139" y="20"/>
                  <a:pt x="138" y="21"/>
                </a:cubicBezTo>
                <a:cubicBezTo>
                  <a:pt x="138" y="21"/>
                  <a:pt x="138" y="23"/>
                  <a:pt x="138" y="24"/>
                </a:cubicBezTo>
                <a:cubicBezTo>
                  <a:pt x="138" y="28"/>
                  <a:pt x="140" y="31"/>
                  <a:pt x="148" y="28"/>
                </a:cubicBezTo>
                <a:cubicBezTo>
                  <a:pt x="153" y="26"/>
                  <a:pt x="155" y="12"/>
                  <a:pt x="151" y="7"/>
                </a:cubicBezTo>
                <a:cubicBezTo>
                  <a:pt x="149" y="4"/>
                  <a:pt x="144" y="1"/>
                  <a:pt x="139" y="1"/>
                </a:cubicBezTo>
                <a:close/>
              </a:path>
            </a:pathLst>
          </a:custGeom>
          <a:solidFill>
            <a:srgbClr val="BBE4F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44" name="PA_任意多边形 276"/>
          <p:cNvSpPr>
            <a:spLocks/>
          </p:cNvSpPr>
          <p:nvPr>
            <p:custDataLst>
              <p:tags r:id="rId55"/>
            </p:custDataLst>
          </p:nvPr>
        </p:nvSpPr>
        <p:spPr bwMode="auto">
          <a:xfrm>
            <a:off x="1966913" y="4033751"/>
            <a:ext cx="365125" cy="171450"/>
          </a:xfrm>
          <a:custGeom>
            <a:avLst/>
            <a:gdLst>
              <a:gd name="T0" fmla="*/ 139 w 153"/>
              <a:gd name="T1" fmla="*/ 1 h 72"/>
              <a:gd name="T2" fmla="*/ 121 w 153"/>
              <a:gd name="T3" fmla="*/ 8 h 72"/>
              <a:gd name="T4" fmla="*/ 121 w 153"/>
              <a:gd name="T5" fmla="*/ 8 h 72"/>
              <a:gd name="T6" fmla="*/ 105 w 153"/>
              <a:gd name="T7" fmla="*/ 9 h 72"/>
              <a:gd name="T8" fmla="*/ 98 w 153"/>
              <a:gd name="T9" fmla="*/ 11 h 72"/>
              <a:gd name="T10" fmla="*/ 89 w 153"/>
              <a:gd name="T11" fmla="*/ 23 h 72"/>
              <a:gd name="T12" fmla="*/ 101 w 153"/>
              <a:gd name="T13" fmla="*/ 39 h 72"/>
              <a:gd name="T14" fmla="*/ 107 w 153"/>
              <a:gd name="T15" fmla="*/ 33 h 72"/>
              <a:gd name="T16" fmla="*/ 107 w 153"/>
              <a:gd name="T17" fmla="*/ 30 h 72"/>
              <a:gd name="T18" fmla="*/ 106 w 153"/>
              <a:gd name="T19" fmla="*/ 28 h 72"/>
              <a:gd name="T20" fmla="*/ 106 w 153"/>
              <a:gd name="T21" fmla="*/ 28 h 72"/>
              <a:gd name="T22" fmla="*/ 108 w 153"/>
              <a:gd name="T23" fmla="*/ 44 h 72"/>
              <a:gd name="T24" fmla="*/ 66 w 153"/>
              <a:gd name="T25" fmla="*/ 67 h 72"/>
              <a:gd name="T26" fmla="*/ 26 w 153"/>
              <a:gd name="T27" fmla="*/ 45 h 72"/>
              <a:gd name="T28" fmla="*/ 10 w 153"/>
              <a:gd name="T29" fmla="*/ 40 h 72"/>
              <a:gd name="T30" fmla="*/ 0 w 153"/>
              <a:gd name="T31" fmla="*/ 42 h 72"/>
              <a:gd name="T32" fmla="*/ 0 w 153"/>
              <a:gd name="T33" fmla="*/ 42 h 72"/>
              <a:gd name="T34" fmla="*/ 44 w 153"/>
              <a:gd name="T35" fmla="*/ 66 h 72"/>
              <a:gd name="T36" fmla="*/ 118 w 153"/>
              <a:gd name="T37" fmla="*/ 52 h 72"/>
              <a:gd name="T38" fmla="*/ 135 w 153"/>
              <a:gd name="T39" fmla="*/ 21 h 72"/>
              <a:gd name="T40" fmla="*/ 143 w 153"/>
              <a:gd name="T41" fmla="*/ 17 h 72"/>
              <a:gd name="T42" fmla="*/ 146 w 153"/>
              <a:gd name="T43" fmla="*/ 20 h 72"/>
              <a:gd name="T44" fmla="*/ 138 w 153"/>
              <a:gd name="T45" fmla="*/ 21 h 72"/>
              <a:gd name="T46" fmla="*/ 138 w 153"/>
              <a:gd name="T47" fmla="*/ 21 h 72"/>
              <a:gd name="T48" fmla="*/ 138 w 153"/>
              <a:gd name="T49" fmla="*/ 21 h 72"/>
              <a:gd name="T50" fmla="*/ 138 w 153"/>
              <a:gd name="T51" fmla="*/ 21 h 72"/>
              <a:gd name="T52" fmla="*/ 138 w 153"/>
              <a:gd name="T53" fmla="*/ 21 h 72"/>
              <a:gd name="T54" fmla="*/ 138 w 153"/>
              <a:gd name="T55" fmla="*/ 21 h 72"/>
              <a:gd name="T56" fmla="*/ 138 w 153"/>
              <a:gd name="T57" fmla="*/ 21 h 72"/>
              <a:gd name="T58" fmla="*/ 138 w 153"/>
              <a:gd name="T59" fmla="*/ 21 h 72"/>
              <a:gd name="T60" fmla="*/ 138 w 153"/>
              <a:gd name="T61" fmla="*/ 24 h 72"/>
              <a:gd name="T62" fmla="*/ 148 w 153"/>
              <a:gd name="T63" fmla="*/ 28 h 72"/>
              <a:gd name="T64" fmla="*/ 151 w 153"/>
              <a:gd name="T65" fmla="*/ 7 h 72"/>
              <a:gd name="T66" fmla="*/ 139 w 153"/>
              <a:gd name="T67" fmla="*/ 1 h 72"/>
              <a:gd name="T68" fmla="*/ 151 w 153"/>
              <a:gd name="T69" fmla="*/ 7 h 72"/>
              <a:gd name="T70" fmla="*/ 148 w 153"/>
              <a:gd name="T71" fmla="*/ 28 h 72"/>
              <a:gd name="T72" fmla="*/ 138 w 153"/>
              <a:gd name="T73" fmla="*/ 24 h 72"/>
              <a:gd name="T74" fmla="*/ 138 w 153"/>
              <a:gd name="T75" fmla="*/ 22 h 72"/>
              <a:gd name="T76" fmla="*/ 138 w 153"/>
              <a:gd name="T77" fmla="*/ 21 h 72"/>
              <a:gd name="T78" fmla="*/ 138 w 153"/>
              <a:gd name="T79" fmla="*/ 21 h 72"/>
              <a:gd name="T80" fmla="*/ 138 w 153"/>
              <a:gd name="T81" fmla="*/ 21 h 72"/>
              <a:gd name="T82" fmla="*/ 142 w 153"/>
              <a:gd name="T83" fmla="*/ 19 h 72"/>
              <a:gd name="T84" fmla="*/ 146 w 153"/>
              <a:gd name="T85" fmla="*/ 20 h 72"/>
              <a:gd name="T86" fmla="*/ 143 w 153"/>
              <a:gd name="T87" fmla="*/ 17 h 72"/>
              <a:gd name="T88" fmla="*/ 143 w 153"/>
              <a:gd name="T89" fmla="*/ 17 h 72"/>
              <a:gd name="T90" fmla="*/ 129 w 153"/>
              <a:gd name="T91" fmla="*/ 32 h 72"/>
              <a:gd name="T92" fmla="*/ 67 w 153"/>
              <a:gd name="T93" fmla="*/ 72 h 72"/>
              <a:gd name="T94" fmla="*/ 22 w 153"/>
              <a:gd name="T95" fmla="*/ 48 h 72"/>
              <a:gd name="T96" fmla="*/ 0 w 153"/>
              <a:gd name="T97" fmla="*/ 42 h 72"/>
              <a:gd name="T98" fmla="*/ 10 w 153"/>
              <a:gd name="T99" fmla="*/ 40 h 72"/>
              <a:gd name="T100" fmla="*/ 43 w 153"/>
              <a:gd name="T101" fmla="*/ 60 h 72"/>
              <a:gd name="T102" fmla="*/ 91 w 153"/>
              <a:gd name="T103" fmla="*/ 59 h 72"/>
              <a:gd name="T104" fmla="*/ 110 w 153"/>
              <a:gd name="T105" fmla="*/ 37 h 72"/>
              <a:gd name="T106" fmla="*/ 106 w 153"/>
              <a:gd name="T107" fmla="*/ 28 h 72"/>
              <a:gd name="T108" fmla="*/ 107 w 153"/>
              <a:gd name="T109" fmla="*/ 30 h 72"/>
              <a:gd name="T110" fmla="*/ 107 w 153"/>
              <a:gd name="T111" fmla="*/ 30 h 72"/>
              <a:gd name="T112" fmla="*/ 107 w 153"/>
              <a:gd name="T113" fmla="*/ 36 h 72"/>
              <a:gd name="T114" fmla="*/ 89 w 153"/>
              <a:gd name="T115" fmla="*/ 23 h 72"/>
              <a:gd name="T116" fmla="*/ 98 w 153"/>
              <a:gd name="T117" fmla="*/ 11 h 72"/>
              <a:gd name="T118" fmla="*/ 105 w 153"/>
              <a:gd name="T119" fmla="*/ 9 h 72"/>
              <a:gd name="T120" fmla="*/ 121 w 153"/>
              <a:gd name="T121" fmla="*/ 7 h 72"/>
              <a:gd name="T122" fmla="*/ 121 w 153"/>
              <a:gd name="T123" fmla="*/ 7 h 72"/>
              <a:gd name="T124" fmla="*/ 139 w 153"/>
              <a:gd name="T125" fmla="*/ 1 h 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53" h="72">
                <a:moveTo>
                  <a:pt x="139" y="1"/>
                </a:moveTo>
                <a:cubicBezTo>
                  <a:pt x="139" y="1"/>
                  <a:pt x="139" y="1"/>
                  <a:pt x="139" y="1"/>
                </a:cubicBezTo>
                <a:cubicBezTo>
                  <a:pt x="138" y="1"/>
                  <a:pt x="138" y="1"/>
                  <a:pt x="137" y="1"/>
                </a:cubicBezTo>
                <a:cubicBezTo>
                  <a:pt x="130" y="1"/>
                  <a:pt x="126" y="5"/>
                  <a:pt x="121" y="8"/>
                </a:cubicBezTo>
                <a:cubicBezTo>
                  <a:pt x="121" y="8"/>
                  <a:pt x="121" y="8"/>
                  <a:pt x="121" y="8"/>
                </a:cubicBezTo>
                <a:cubicBezTo>
                  <a:pt x="121" y="8"/>
                  <a:pt x="121" y="8"/>
                  <a:pt x="121" y="8"/>
                </a:cubicBezTo>
                <a:cubicBezTo>
                  <a:pt x="120" y="7"/>
                  <a:pt x="117" y="6"/>
                  <a:pt x="114" y="6"/>
                </a:cubicBezTo>
                <a:cubicBezTo>
                  <a:pt x="110" y="6"/>
                  <a:pt x="107" y="7"/>
                  <a:pt x="105" y="9"/>
                </a:cubicBezTo>
                <a:cubicBezTo>
                  <a:pt x="104" y="11"/>
                  <a:pt x="102" y="11"/>
                  <a:pt x="101" y="11"/>
                </a:cubicBezTo>
                <a:cubicBezTo>
                  <a:pt x="100" y="11"/>
                  <a:pt x="99" y="11"/>
                  <a:pt x="98" y="11"/>
                </a:cubicBezTo>
                <a:cubicBezTo>
                  <a:pt x="96" y="11"/>
                  <a:pt x="94" y="12"/>
                  <a:pt x="91" y="15"/>
                </a:cubicBezTo>
                <a:cubicBezTo>
                  <a:pt x="90" y="18"/>
                  <a:pt x="89" y="21"/>
                  <a:pt x="89" y="23"/>
                </a:cubicBezTo>
                <a:cubicBezTo>
                  <a:pt x="89" y="27"/>
                  <a:pt x="91" y="31"/>
                  <a:pt x="93" y="34"/>
                </a:cubicBezTo>
                <a:cubicBezTo>
                  <a:pt x="95" y="37"/>
                  <a:pt x="99" y="39"/>
                  <a:pt x="101" y="39"/>
                </a:cubicBezTo>
                <a:cubicBezTo>
                  <a:pt x="103" y="39"/>
                  <a:pt x="105" y="38"/>
                  <a:pt x="106" y="36"/>
                </a:cubicBezTo>
                <a:cubicBezTo>
                  <a:pt x="107" y="35"/>
                  <a:pt x="107" y="34"/>
                  <a:pt x="107" y="33"/>
                </a:cubicBezTo>
                <a:cubicBezTo>
                  <a:pt x="107" y="32"/>
                  <a:pt x="106" y="30"/>
                  <a:pt x="106" y="30"/>
                </a:cubicBezTo>
                <a:cubicBezTo>
                  <a:pt x="107" y="30"/>
                  <a:pt x="107" y="30"/>
                  <a:pt x="107" y="30"/>
                </a:cubicBezTo>
                <a:cubicBezTo>
                  <a:pt x="106" y="30"/>
                  <a:pt x="106" y="30"/>
                  <a:pt x="106" y="30"/>
                </a:cubicBezTo>
                <a:cubicBezTo>
                  <a:pt x="106" y="30"/>
                  <a:pt x="106" y="29"/>
                  <a:pt x="106" y="28"/>
                </a:cubicBezTo>
                <a:cubicBezTo>
                  <a:pt x="106" y="28"/>
                  <a:pt x="106" y="28"/>
                  <a:pt x="106" y="28"/>
                </a:cubicBezTo>
                <a:cubicBezTo>
                  <a:pt x="106" y="28"/>
                  <a:pt x="106" y="28"/>
                  <a:pt x="106" y="28"/>
                </a:cubicBezTo>
                <a:cubicBezTo>
                  <a:pt x="109" y="30"/>
                  <a:pt x="110" y="33"/>
                  <a:pt x="110" y="37"/>
                </a:cubicBezTo>
                <a:cubicBezTo>
                  <a:pt x="110" y="39"/>
                  <a:pt x="110" y="41"/>
                  <a:pt x="108" y="44"/>
                </a:cubicBezTo>
                <a:cubicBezTo>
                  <a:pt x="105" y="51"/>
                  <a:pt x="97" y="55"/>
                  <a:pt x="91" y="60"/>
                </a:cubicBezTo>
                <a:cubicBezTo>
                  <a:pt x="82" y="65"/>
                  <a:pt x="74" y="67"/>
                  <a:pt x="66" y="67"/>
                </a:cubicBezTo>
                <a:cubicBezTo>
                  <a:pt x="58" y="67"/>
                  <a:pt x="50" y="65"/>
                  <a:pt x="43" y="60"/>
                </a:cubicBezTo>
                <a:cubicBezTo>
                  <a:pt x="37" y="57"/>
                  <a:pt x="30" y="49"/>
                  <a:pt x="26" y="45"/>
                </a:cubicBezTo>
                <a:cubicBezTo>
                  <a:pt x="22" y="42"/>
                  <a:pt x="16" y="40"/>
                  <a:pt x="10" y="40"/>
                </a:cubicBezTo>
                <a:cubicBezTo>
                  <a:pt x="10" y="40"/>
                  <a:pt x="10" y="40"/>
                  <a:pt x="10" y="40"/>
                </a:cubicBezTo>
                <a:cubicBezTo>
                  <a:pt x="10" y="40"/>
                  <a:pt x="10" y="40"/>
                  <a:pt x="10" y="40"/>
                </a:cubicBezTo>
                <a:cubicBezTo>
                  <a:pt x="0" y="42"/>
                  <a:pt x="0" y="42"/>
                  <a:pt x="0" y="42"/>
                </a:cubicBezTo>
                <a:cubicBezTo>
                  <a:pt x="0" y="42"/>
                  <a:pt x="0" y="42"/>
                  <a:pt x="0" y="42"/>
                </a:cubicBezTo>
                <a:cubicBezTo>
                  <a:pt x="0" y="42"/>
                  <a:pt x="0" y="42"/>
                  <a:pt x="0" y="42"/>
                </a:cubicBezTo>
                <a:cubicBezTo>
                  <a:pt x="11" y="43"/>
                  <a:pt x="19" y="44"/>
                  <a:pt x="23" y="48"/>
                </a:cubicBezTo>
                <a:cubicBezTo>
                  <a:pt x="29" y="54"/>
                  <a:pt x="36" y="62"/>
                  <a:pt x="44" y="66"/>
                </a:cubicBezTo>
                <a:cubicBezTo>
                  <a:pt x="51" y="70"/>
                  <a:pt x="59" y="71"/>
                  <a:pt x="67" y="71"/>
                </a:cubicBezTo>
                <a:cubicBezTo>
                  <a:pt x="87" y="71"/>
                  <a:pt x="108" y="62"/>
                  <a:pt x="118" y="52"/>
                </a:cubicBezTo>
                <a:cubicBezTo>
                  <a:pt x="123" y="47"/>
                  <a:pt x="126" y="39"/>
                  <a:pt x="129" y="32"/>
                </a:cubicBezTo>
                <a:cubicBezTo>
                  <a:pt x="131" y="27"/>
                  <a:pt x="133" y="25"/>
                  <a:pt x="135" y="21"/>
                </a:cubicBezTo>
                <a:cubicBezTo>
                  <a:pt x="137" y="18"/>
                  <a:pt x="140" y="17"/>
                  <a:pt x="143" y="17"/>
                </a:cubicBezTo>
                <a:cubicBezTo>
                  <a:pt x="143" y="17"/>
                  <a:pt x="143" y="17"/>
                  <a:pt x="143" y="17"/>
                </a:cubicBezTo>
                <a:cubicBezTo>
                  <a:pt x="146" y="20"/>
                  <a:pt x="146" y="20"/>
                  <a:pt x="146" y="20"/>
                </a:cubicBezTo>
                <a:cubicBezTo>
                  <a:pt x="146" y="20"/>
                  <a:pt x="146" y="20"/>
                  <a:pt x="146" y="20"/>
                </a:cubicBezTo>
                <a:cubicBezTo>
                  <a:pt x="145" y="19"/>
                  <a:pt x="143" y="19"/>
                  <a:pt x="142" y="19"/>
                </a:cubicBezTo>
                <a:cubicBezTo>
                  <a:pt x="140" y="19"/>
                  <a:pt x="139" y="20"/>
                  <a:pt x="138" y="21"/>
                </a:cubicBezTo>
                <a:cubicBezTo>
                  <a:pt x="138" y="22"/>
                  <a:pt x="138" y="22"/>
                  <a:pt x="138" y="22"/>
                </a:cubicBezTo>
                <a:cubicBezTo>
                  <a:pt x="138" y="21"/>
                  <a:pt x="138" y="21"/>
                  <a:pt x="138" y="21"/>
                </a:cubicBezTo>
                <a:cubicBezTo>
                  <a:pt x="138" y="21"/>
                  <a:pt x="138" y="21"/>
                  <a:pt x="138" y="21"/>
                </a:cubicBezTo>
                <a:cubicBezTo>
                  <a:pt x="138" y="21"/>
                  <a:pt x="138" y="21"/>
                  <a:pt x="138" y="21"/>
                </a:cubicBezTo>
                <a:cubicBezTo>
                  <a:pt x="138" y="21"/>
                  <a:pt x="138" y="21"/>
                  <a:pt x="138" y="21"/>
                </a:cubicBezTo>
                <a:cubicBezTo>
                  <a:pt x="138" y="21"/>
                  <a:pt x="138" y="21"/>
                  <a:pt x="138" y="21"/>
                </a:cubicBezTo>
                <a:cubicBezTo>
                  <a:pt x="138" y="21"/>
                  <a:pt x="138" y="21"/>
                  <a:pt x="138" y="21"/>
                </a:cubicBezTo>
                <a:cubicBezTo>
                  <a:pt x="138" y="21"/>
                  <a:pt x="138" y="21"/>
                  <a:pt x="138" y="21"/>
                </a:cubicBezTo>
                <a:cubicBezTo>
                  <a:pt x="138" y="21"/>
                  <a:pt x="138" y="21"/>
                  <a:pt x="138" y="21"/>
                </a:cubicBezTo>
                <a:cubicBezTo>
                  <a:pt x="138" y="21"/>
                  <a:pt x="138" y="21"/>
                  <a:pt x="138" y="21"/>
                </a:cubicBezTo>
                <a:cubicBezTo>
                  <a:pt x="138" y="21"/>
                  <a:pt x="138" y="21"/>
                  <a:pt x="138" y="21"/>
                </a:cubicBezTo>
                <a:cubicBezTo>
                  <a:pt x="138" y="21"/>
                  <a:pt x="138" y="21"/>
                  <a:pt x="138" y="21"/>
                </a:cubicBezTo>
                <a:cubicBezTo>
                  <a:pt x="138" y="21"/>
                  <a:pt x="138" y="21"/>
                  <a:pt x="138" y="21"/>
                </a:cubicBezTo>
                <a:cubicBezTo>
                  <a:pt x="138" y="21"/>
                  <a:pt x="138" y="21"/>
                  <a:pt x="138" y="21"/>
                </a:cubicBezTo>
                <a:cubicBezTo>
                  <a:pt x="138" y="22"/>
                  <a:pt x="138" y="23"/>
                  <a:pt x="138" y="24"/>
                </a:cubicBezTo>
                <a:cubicBezTo>
                  <a:pt x="138" y="24"/>
                  <a:pt x="138" y="24"/>
                  <a:pt x="138" y="24"/>
                </a:cubicBezTo>
                <a:cubicBezTo>
                  <a:pt x="138" y="27"/>
                  <a:pt x="139" y="29"/>
                  <a:pt x="143" y="29"/>
                </a:cubicBezTo>
                <a:cubicBezTo>
                  <a:pt x="144" y="29"/>
                  <a:pt x="146" y="29"/>
                  <a:pt x="148" y="28"/>
                </a:cubicBezTo>
                <a:cubicBezTo>
                  <a:pt x="151" y="27"/>
                  <a:pt x="153" y="21"/>
                  <a:pt x="153" y="15"/>
                </a:cubicBezTo>
                <a:cubicBezTo>
                  <a:pt x="153" y="12"/>
                  <a:pt x="153" y="9"/>
                  <a:pt x="151" y="7"/>
                </a:cubicBezTo>
                <a:cubicBezTo>
                  <a:pt x="149" y="4"/>
                  <a:pt x="144" y="1"/>
                  <a:pt x="139" y="1"/>
                </a:cubicBezTo>
                <a:cubicBezTo>
                  <a:pt x="139" y="1"/>
                  <a:pt x="139" y="1"/>
                  <a:pt x="139" y="1"/>
                </a:cubicBezTo>
                <a:cubicBezTo>
                  <a:pt x="139" y="1"/>
                  <a:pt x="139" y="1"/>
                  <a:pt x="139" y="1"/>
                </a:cubicBezTo>
                <a:cubicBezTo>
                  <a:pt x="144" y="1"/>
                  <a:pt x="149" y="4"/>
                  <a:pt x="151" y="7"/>
                </a:cubicBezTo>
                <a:cubicBezTo>
                  <a:pt x="153" y="9"/>
                  <a:pt x="153" y="12"/>
                  <a:pt x="153" y="15"/>
                </a:cubicBezTo>
                <a:cubicBezTo>
                  <a:pt x="153" y="21"/>
                  <a:pt x="151" y="27"/>
                  <a:pt x="148" y="28"/>
                </a:cubicBezTo>
                <a:cubicBezTo>
                  <a:pt x="146" y="29"/>
                  <a:pt x="144" y="29"/>
                  <a:pt x="143" y="29"/>
                </a:cubicBezTo>
                <a:cubicBezTo>
                  <a:pt x="139" y="29"/>
                  <a:pt x="138" y="27"/>
                  <a:pt x="138" y="24"/>
                </a:cubicBezTo>
                <a:cubicBezTo>
                  <a:pt x="138" y="24"/>
                  <a:pt x="138" y="24"/>
                  <a:pt x="138" y="24"/>
                </a:cubicBezTo>
                <a:cubicBezTo>
                  <a:pt x="138" y="24"/>
                  <a:pt x="138" y="23"/>
                  <a:pt x="138" y="22"/>
                </a:cubicBezTo>
                <a:cubicBezTo>
                  <a:pt x="138" y="22"/>
                  <a:pt x="138" y="22"/>
                  <a:pt x="138" y="22"/>
                </a:cubicBezTo>
                <a:cubicBezTo>
                  <a:pt x="138" y="21"/>
                  <a:pt x="138" y="21"/>
                  <a:pt x="138" y="21"/>
                </a:cubicBezTo>
                <a:cubicBezTo>
                  <a:pt x="138" y="21"/>
                  <a:pt x="138" y="21"/>
                  <a:pt x="138" y="21"/>
                </a:cubicBezTo>
                <a:cubicBezTo>
                  <a:pt x="138" y="21"/>
                  <a:pt x="138" y="21"/>
                  <a:pt x="138" y="21"/>
                </a:cubicBezTo>
                <a:cubicBezTo>
                  <a:pt x="138" y="21"/>
                  <a:pt x="138" y="21"/>
                  <a:pt x="138" y="21"/>
                </a:cubicBezTo>
                <a:cubicBezTo>
                  <a:pt x="138" y="21"/>
                  <a:pt x="138" y="21"/>
                  <a:pt x="138" y="21"/>
                </a:cubicBezTo>
                <a:cubicBezTo>
                  <a:pt x="138" y="21"/>
                  <a:pt x="138" y="21"/>
                  <a:pt x="138" y="21"/>
                </a:cubicBezTo>
                <a:cubicBezTo>
                  <a:pt x="139" y="20"/>
                  <a:pt x="140" y="19"/>
                  <a:pt x="142" y="19"/>
                </a:cubicBezTo>
                <a:cubicBezTo>
                  <a:pt x="143" y="19"/>
                  <a:pt x="145" y="19"/>
                  <a:pt x="146" y="20"/>
                </a:cubicBezTo>
                <a:cubicBezTo>
                  <a:pt x="146" y="20"/>
                  <a:pt x="146" y="20"/>
                  <a:pt x="146" y="20"/>
                </a:cubicBezTo>
                <a:cubicBezTo>
                  <a:pt x="146" y="20"/>
                  <a:pt x="146" y="20"/>
                  <a:pt x="146" y="20"/>
                </a:cubicBezTo>
                <a:cubicBezTo>
                  <a:pt x="143" y="17"/>
                  <a:pt x="143" y="17"/>
                  <a:pt x="143" y="17"/>
                </a:cubicBezTo>
                <a:cubicBezTo>
                  <a:pt x="143" y="17"/>
                  <a:pt x="143" y="17"/>
                  <a:pt x="143" y="17"/>
                </a:cubicBezTo>
                <a:cubicBezTo>
                  <a:pt x="143" y="17"/>
                  <a:pt x="143" y="17"/>
                  <a:pt x="143" y="17"/>
                </a:cubicBezTo>
                <a:cubicBezTo>
                  <a:pt x="140" y="17"/>
                  <a:pt x="137" y="18"/>
                  <a:pt x="135" y="21"/>
                </a:cubicBezTo>
                <a:cubicBezTo>
                  <a:pt x="133" y="25"/>
                  <a:pt x="131" y="27"/>
                  <a:pt x="129" y="32"/>
                </a:cubicBezTo>
                <a:cubicBezTo>
                  <a:pt x="126" y="39"/>
                  <a:pt x="124" y="47"/>
                  <a:pt x="118" y="52"/>
                </a:cubicBezTo>
                <a:cubicBezTo>
                  <a:pt x="108" y="62"/>
                  <a:pt x="88" y="72"/>
                  <a:pt x="67" y="72"/>
                </a:cubicBezTo>
                <a:cubicBezTo>
                  <a:pt x="59" y="72"/>
                  <a:pt x="51" y="70"/>
                  <a:pt x="44" y="66"/>
                </a:cubicBezTo>
                <a:cubicBezTo>
                  <a:pt x="36" y="62"/>
                  <a:pt x="29" y="54"/>
                  <a:pt x="22" y="48"/>
                </a:cubicBezTo>
                <a:cubicBezTo>
                  <a:pt x="19" y="45"/>
                  <a:pt x="11" y="44"/>
                  <a:pt x="0" y="42"/>
                </a:cubicBezTo>
                <a:cubicBezTo>
                  <a:pt x="0" y="42"/>
                  <a:pt x="0" y="42"/>
                  <a:pt x="0" y="42"/>
                </a:cubicBezTo>
                <a:cubicBezTo>
                  <a:pt x="10" y="40"/>
                  <a:pt x="10" y="40"/>
                  <a:pt x="10" y="40"/>
                </a:cubicBezTo>
                <a:cubicBezTo>
                  <a:pt x="10" y="40"/>
                  <a:pt x="10" y="40"/>
                  <a:pt x="10" y="40"/>
                </a:cubicBezTo>
                <a:cubicBezTo>
                  <a:pt x="16" y="40"/>
                  <a:pt x="22" y="42"/>
                  <a:pt x="26" y="45"/>
                </a:cubicBezTo>
                <a:cubicBezTo>
                  <a:pt x="30" y="49"/>
                  <a:pt x="37" y="57"/>
                  <a:pt x="43" y="60"/>
                </a:cubicBezTo>
                <a:cubicBezTo>
                  <a:pt x="51" y="65"/>
                  <a:pt x="58" y="67"/>
                  <a:pt x="66" y="67"/>
                </a:cubicBezTo>
                <a:cubicBezTo>
                  <a:pt x="74" y="67"/>
                  <a:pt x="82" y="65"/>
                  <a:pt x="91" y="59"/>
                </a:cubicBezTo>
                <a:cubicBezTo>
                  <a:pt x="97" y="55"/>
                  <a:pt x="105" y="51"/>
                  <a:pt x="108" y="43"/>
                </a:cubicBezTo>
                <a:cubicBezTo>
                  <a:pt x="109" y="41"/>
                  <a:pt x="110" y="39"/>
                  <a:pt x="110" y="37"/>
                </a:cubicBezTo>
                <a:cubicBezTo>
                  <a:pt x="110" y="33"/>
                  <a:pt x="109" y="30"/>
                  <a:pt x="106" y="28"/>
                </a:cubicBezTo>
                <a:cubicBezTo>
                  <a:pt x="106" y="28"/>
                  <a:pt x="106" y="28"/>
                  <a:pt x="106" y="28"/>
                </a:cubicBezTo>
                <a:cubicBezTo>
                  <a:pt x="106" y="28"/>
                  <a:pt x="106" y="28"/>
                  <a:pt x="106" y="28"/>
                </a:cubicBezTo>
                <a:cubicBezTo>
                  <a:pt x="106" y="29"/>
                  <a:pt x="107" y="30"/>
                  <a:pt x="107" y="30"/>
                </a:cubicBezTo>
                <a:cubicBezTo>
                  <a:pt x="107" y="30"/>
                  <a:pt x="107" y="30"/>
                  <a:pt x="107" y="30"/>
                </a:cubicBezTo>
                <a:cubicBezTo>
                  <a:pt x="107" y="30"/>
                  <a:pt x="107" y="30"/>
                  <a:pt x="107" y="30"/>
                </a:cubicBezTo>
                <a:cubicBezTo>
                  <a:pt x="107" y="30"/>
                  <a:pt x="107" y="32"/>
                  <a:pt x="107" y="33"/>
                </a:cubicBezTo>
                <a:cubicBezTo>
                  <a:pt x="107" y="34"/>
                  <a:pt x="107" y="35"/>
                  <a:pt x="107" y="36"/>
                </a:cubicBezTo>
                <a:cubicBezTo>
                  <a:pt x="105" y="38"/>
                  <a:pt x="103" y="39"/>
                  <a:pt x="101" y="39"/>
                </a:cubicBezTo>
                <a:cubicBezTo>
                  <a:pt x="96" y="39"/>
                  <a:pt x="89" y="31"/>
                  <a:pt x="89" y="23"/>
                </a:cubicBezTo>
                <a:cubicBezTo>
                  <a:pt x="89" y="21"/>
                  <a:pt x="89" y="18"/>
                  <a:pt x="91" y="15"/>
                </a:cubicBezTo>
                <a:cubicBezTo>
                  <a:pt x="94" y="11"/>
                  <a:pt x="96" y="11"/>
                  <a:pt x="98" y="11"/>
                </a:cubicBezTo>
                <a:cubicBezTo>
                  <a:pt x="99" y="11"/>
                  <a:pt x="100" y="11"/>
                  <a:pt x="101" y="11"/>
                </a:cubicBezTo>
                <a:cubicBezTo>
                  <a:pt x="102" y="11"/>
                  <a:pt x="104" y="11"/>
                  <a:pt x="105" y="9"/>
                </a:cubicBezTo>
                <a:cubicBezTo>
                  <a:pt x="107" y="6"/>
                  <a:pt x="110" y="6"/>
                  <a:pt x="114" y="6"/>
                </a:cubicBezTo>
                <a:cubicBezTo>
                  <a:pt x="117" y="6"/>
                  <a:pt x="120" y="7"/>
                  <a:pt x="121" y="7"/>
                </a:cubicBezTo>
                <a:cubicBezTo>
                  <a:pt x="121" y="7"/>
                  <a:pt x="121" y="7"/>
                  <a:pt x="121" y="7"/>
                </a:cubicBezTo>
                <a:cubicBezTo>
                  <a:pt x="121" y="7"/>
                  <a:pt x="121" y="7"/>
                  <a:pt x="121" y="7"/>
                </a:cubicBezTo>
                <a:cubicBezTo>
                  <a:pt x="125" y="5"/>
                  <a:pt x="130" y="0"/>
                  <a:pt x="137" y="0"/>
                </a:cubicBezTo>
                <a:cubicBezTo>
                  <a:pt x="138" y="0"/>
                  <a:pt x="138" y="0"/>
                  <a:pt x="139" y="1"/>
                </a:cubicBezTo>
                <a:close/>
              </a:path>
            </a:pathLst>
          </a:custGeom>
          <a:solidFill>
            <a:srgbClr val="BBE4F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45" name="PA_任意多边形 277"/>
          <p:cNvSpPr>
            <a:spLocks/>
          </p:cNvSpPr>
          <p:nvPr>
            <p:custDataLst>
              <p:tags r:id="rId56"/>
            </p:custDataLst>
          </p:nvPr>
        </p:nvSpPr>
        <p:spPr bwMode="auto">
          <a:xfrm>
            <a:off x="1936750" y="4025813"/>
            <a:ext cx="228600" cy="155575"/>
          </a:xfrm>
          <a:custGeom>
            <a:avLst/>
            <a:gdLst>
              <a:gd name="T0" fmla="*/ 62 w 96"/>
              <a:gd name="T1" fmla="*/ 1 h 65"/>
              <a:gd name="T2" fmla="*/ 44 w 96"/>
              <a:gd name="T3" fmla="*/ 1 h 65"/>
              <a:gd name="T4" fmla="*/ 37 w 96"/>
              <a:gd name="T5" fmla="*/ 7 h 65"/>
              <a:gd name="T6" fmla="*/ 22 w 96"/>
              <a:gd name="T7" fmla="*/ 15 h 65"/>
              <a:gd name="T8" fmla="*/ 31 w 96"/>
              <a:gd name="T9" fmla="*/ 34 h 65"/>
              <a:gd name="T10" fmla="*/ 36 w 96"/>
              <a:gd name="T11" fmla="*/ 34 h 65"/>
              <a:gd name="T12" fmla="*/ 40 w 96"/>
              <a:gd name="T13" fmla="*/ 23 h 65"/>
              <a:gd name="T14" fmla="*/ 41 w 96"/>
              <a:gd name="T15" fmla="*/ 21 h 65"/>
              <a:gd name="T16" fmla="*/ 43 w 96"/>
              <a:gd name="T17" fmla="*/ 31 h 65"/>
              <a:gd name="T18" fmla="*/ 20 w 96"/>
              <a:gd name="T19" fmla="*/ 32 h 65"/>
              <a:gd name="T20" fmla="*/ 0 w 96"/>
              <a:gd name="T21" fmla="*/ 45 h 65"/>
              <a:gd name="T22" fmla="*/ 16 w 96"/>
              <a:gd name="T23" fmla="*/ 40 h 65"/>
              <a:gd name="T24" fmla="*/ 42 w 96"/>
              <a:gd name="T25" fmla="*/ 46 h 65"/>
              <a:gd name="T26" fmla="*/ 70 w 96"/>
              <a:gd name="T27" fmla="*/ 62 h 65"/>
              <a:gd name="T28" fmla="*/ 94 w 96"/>
              <a:gd name="T29" fmla="*/ 45 h 65"/>
              <a:gd name="T30" fmla="*/ 91 w 96"/>
              <a:gd name="T31" fmla="*/ 40 h 65"/>
              <a:gd name="T32" fmla="*/ 88 w 96"/>
              <a:gd name="T33" fmla="*/ 39 h 65"/>
              <a:gd name="T34" fmla="*/ 66 w 96"/>
              <a:gd name="T35" fmla="*/ 56 h 65"/>
              <a:gd name="T36" fmla="*/ 57 w 96"/>
              <a:gd name="T37" fmla="*/ 40 h 65"/>
              <a:gd name="T38" fmla="*/ 62 w 96"/>
              <a:gd name="T39" fmla="*/ 25 h 65"/>
              <a:gd name="T40" fmla="*/ 63 w 96"/>
              <a:gd name="T41" fmla="*/ 10 h 65"/>
              <a:gd name="T42" fmla="*/ 62 w 96"/>
              <a:gd name="T43" fmla="*/ 1 h 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96" h="65">
                <a:moveTo>
                  <a:pt x="62" y="1"/>
                </a:moveTo>
                <a:cubicBezTo>
                  <a:pt x="59" y="0"/>
                  <a:pt x="46" y="0"/>
                  <a:pt x="44" y="1"/>
                </a:cubicBezTo>
                <a:cubicBezTo>
                  <a:pt x="41" y="2"/>
                  <a:pt x="40" y="7"/>
                  <a:pt x="37" y="7"/>
                </a:cubicBezTo>
                <a:cubicBezTo>
                  <a:pt x="30" y="9"/>
                  <a:pt x="24" y="8"/>
                  <a:pt x="22" y="15"/>
                </a:cubicBezTo>
                <a:cubicBezTo>
                  <a:pt x="18" y="24"/>
                  <a:pt x="25" y="33"/>
                  <a:pt x="31" y="34"/>
                </a:cubicBezTo>
                <a:cubicBezTo>
                  <a:pt x="33" y="34"/>
                  <a:pt x="36" y="34"/>
                  <a:pt x="36" y="34"/>
                </a:cubicBezTo>
                <a:cubicBezTo>
                  <a:pt x="42" y="31"/>
                  <a:pt x="45" y="27"/>
                  <a:pt x="40" y="23"/>
                </a:cubicBezTo>
                <a:cubicBezTo>
                  <a:pt x="39" y="22"/>
                  <a:pt x="41" y="21"/>
                  <a:pt x="41" y="21"/>
                </a:cubicBezTo>
                <a:cubicBezTo>
                  <a:pt x="45" y="24"/>
                  <a:pt x="47" y="28"/>
                  <a:pt x="43" y="31"/>
                </a:cubicBezTo>
                <a:cubicBezTo>
                  <a:pt x="33" y="42"/>
                  <a:pt x="27" y="33"/>
                  <a:pt x="20" y="32"/>
                </a:cubicBezTo>
                <a:cubicBezTo>
                  <a:pt x="14" y="32"/>
                  <a:pt x="3" y="40"/>
                  <a:pt x="0" y="45"/>
                </a:cubicBezTo>
                <a:cubicBezTo>
                  <a:pt x="6" y="43"/>
                  <a:pt x="12" y="41"/>
                  <a:pt x="16" y="40"/>
                </a:cubicBezTo>
                <a:cubicBezTo>
                  <a:pt x="28" y="39"/>
                  <a:pt x="36" y="42"/>
                  <a:pt x="42" y="46"/>
                </a:cubicBezTo>
                <a:cubicBezTo>
                  <a:pt x="51" y="51"/>
                  <a:pt x="59" y="60"/>
                  <a:pt x="70" y="62"/>
                </a:cubicBezTo>
                <a:cubicBezTo>
                  <a:pt x="83" y="65"/>
                  <a:pt x="96" y="57"/>
                  <a:pt x="94" y="45"/>
                </a:cubicBezTo>
                <a:cubicBezTo>
                  <a:pt x="94" y="43"/>
                  <a:pt x="92" y="41"/>
                  <a:pt x="91" y="40"/>
                </a:cubicBezTo>
                <a:cubicBezTo>
                  <a:pt x="91" y="40"/>
                  <a:pt x="89" y="39"/>
                  <a:pt x="88" y="39"/>
                </a:cubicBezTo>
                <a:cubicBezTo>
                  <a:pt x="93" y="56"/>
                  <a:pt x="76" y="62"/>
                  <a:pt x="66" y="56"/>
                </a:cubicBezTo>
                <a:cubicBezTo>
                  <a:pt x="61" y="53"/>
                  <a:pt x="58" y="48"/>
                  <a:pt x="57" y="40"/>
                </a:cubicBezTo>
                <a:cubicBezTo>
                  <a:pt x="55" y="34"/>
                  <a:pt x="57" y="29"/>
                  <a:pt x="62" y="25"/>
                </a:cubicBezTo>
                <a:cubicBezTo>
                  <a:pt x="61" y="20"/>
                  <a:pt x="61" y="15"/>
                  <a:pt x="63" y="10"/>
                </a:cubicBezTo>
                <a:cubicBezTo>
                  <a:pt x="64" y="7"/>
                  <a:pt x="69" y="2"/>
                  <a:pt x="62" y="1"/>
                </a:cubicBezTo>
                <a:close/>
              </a:path>
            </a:pathLst>
          </a:custGeom>
          <a:solidFill>
            <a:srgbClr val="BBE4F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46" name="PA_任意多边形 278"/>
          <p:cNvSpPr>
            <a:spLocks/>
          </p:cNvSpPr>
          <p:nvPr>
            <p:custDataLst>
              <p:tags r:id="rId57"/>
            </p:custDataLst>
          </p:nvPr>
        </p:nvSpPr>
        <p:spPr bwMode="auto">
          <a:xfrm>
            <a:off x="1936750" y="4025813"/>
            <a:ext cx="223838" cy="150813"/>
          </a:xfrm>
          <a:custGeom>
            <a:avLst/>
            <a:gdLst>
              <a:gd name="T0" fmla="*/ 62 w 94"/>
              <a:gd name="T1" fmla="*/ 1 h 63"/>
              <a:gd name="T2" fmla="*/ 44 w 94"/>
              <a:gd name="T3" fmla="*/ 1 h 63"/>
              <a:gd name="T4" fmla="*/ 28 w 94"/>
              <a:gd name="T5" fmla="*/ 9 h 63"/>
              <a:gd name="T6" fmla="*/ 21 w 94"/>
              <a:gd name="T7" fmla="*/ 20 h 63"/>
              <a:gd name="T8" fmla="*/ 32 w 94"/>
              <a:gd name="T9" fmla="*/ 34 h 63"/>
              <a:gd name="T10" fmla="*/ 42 w 94"/>
              <a:gd name="T11" fmla="*/ 27 h 63"/>
              <a:gd name="T12" fmla="*/ 40 w 94"/>
              <a:gd name="T13" fmla="*/ 22 h 63"/>
              <a:gd name="T14" fmla="*/ 41 w 94"/>
              <a:gd name="T15" fmla="*/ 21 h 63"/>
              <a:gd name="T16" fmla="*/ 45 w 94"/>
              <a:gd name="T17" fmla="*/ 27 h 63"/>
              <a:gd name="T18" fmla="*/ 34 w 94"/>
              <a:gd name="T19" fmla="*/ 36 h 63"/>
              <a:gd name="T20" fmla="*/ 20 w 94"/>
              <a:gd name="T21" fmla="*/ 32 h 63"/>
              <a:gd name="T22" fmla="*/ 0 w 94"/>
              <a:gd name="T23" fmla="*/ 45 h 63"/>
              <a:gd name="T24" fmla="*/ 16 w 94"/>
              <a:gd name="T25" fmla="*/ 40 h 63"/>
              <a:gd name="T26" fmla="*/ 42 w 94"/>
              <a:gd name="T27" fmla="*/ 46 h 63"/>
              <a:gd name="T28" fmla="*/ 75 w 94"/>
              <a:gd name="T29" fmla="*/ 63 h 63"/>
              <a:gd name="T30" fmla="*/ 94 w 94"/>
              <a:gd name="T31" fmla="*/ 47 h 63"/>
              <a:gd name="T32" fmla="*/ 91 w 94"/>
              <a:gd name="T33" fmla="*/ 40 h 63"/>
              <a:gd name="T34" fmla="*/ 91 w 94"/>
              <a:gd name="T35" fmla="*/ 40 h 63"/>
              <a:gd name="T36" fmla="*/ 88 w 94"/>
              <a:gd name="T37" fmla="*/ 39 h 63"/>
              <a:gd name="T38" fmla="*/ 88 w 94"/>
              <a:gd name="T39" fmla="*/ 39 h 63"/>
              <a:gd name="T40" fmla="*/ 85 w 94"/>
              <a:gd name="T41" fmla="*/ 55 h 63"/>
              <a:gd name="T42" fmla="*/ 66 w 94"/>
              <a:gd name="T43" fmla="*/ 56 h 63"/>
              <a:gd name="T44" fmla="*/ 56 w 94"/>
              <a:gd name="T45" fmla="*/ 37 h 63"/>
              <a:gd name="T46" fmla="*/ 62 w 94"/>
              <a:gd name="T47" fmla="*/ 25 h 63"/>
              <a:gd name="T48" fmla="*/ 61 w 94"/>
              <a:gd name="T49" fmla="*/ 18 h 63"/>
              <a:gd name="T50" fmla="*/ 66 w 94"/>
              <a:gd name="T51" fmla="*/ 4 h 63"/>
              <a:gd name="T52" fmla="*/ 62 w 94"/>
              <a:gd name="T53" fmla="*/ 1 h 63"/>
              <a:gd name="T54" fmla="*/ 66 w 94"/>
              <a:gd name="T55" fmla="*/ 4 h 63"/>
              <a:gd name="T56" fmla="*/ 61 w 94"/>
              <a:gd name="T57" fmla="*/ 18 h 63"/>
              <a:gd name="T58" fmla="*/ 62 w 94"/>
              <a:gd name="T59" fmla="*/ 25 h 63"/>
              <a:gd name="T60" fmla="*/ 56 w 94"/>
              <a:gd name="T61" fmla="*/ 37 h 63"/>
              <a:gd name="T62" fmla="*/ 66 w 94"/>
              <a:gd name="T63" fmla="*/ 56 h 63"/>
              <a:gd name="T64" fmla="*/ 89 w 94"/>
              <a:gd name="T65" fmla="*/ 44 h 63"/>
              <a:gd name="T66" fmla="*/ 88 w 94"/>
              <a:gd name="T67" fmla="*/ 39 h 63"/>
              <a:gd name="T68" fmla="*/ 91 w 94"/>
              <a:gd name="T69" fmla="*/ 40 h 63"/>
              <a:gd name="T70" fmla="*/ 91 w 94"/>
              <a:gd name="T71" fmla="*/ 40 h 63"/>
              <a:gd name="T72" fmla="*/ 91 w 94"/>
              <a:gd name="T73" fmla="*/ 40 h 63"/>
              <a:gd name="T74" fmla="*/ 91 w 94"/>
              <a:gd name="T75" fmla="*/ 40 h 63"/>
              <a:gd name="T76" fmla="*/ 94 w 94"/>
              <a:gd name="T77" fmla="*/ 45 h 63"/>
              <a:gd name="T78" fmla="*/ 88 w 94"/>
              <a:gd name="T79" fmla="*/ 59 h 63"/>
              <a:gd name="T80" fmla="*/ 70 w 94"/>
              <a:gd name="T81" fmla="*/ 62 h 63"/>
              <a:gd name="T82" fmla="*/ 22 w 94"/>
              <a:gd name="T83" fmla="*/ 40 h 63"/>
              <a:gd name="T84" fmla="*/ 0 w 94"/>
              <a:gd name="T85" fmla="*/ 45 h 63"/>
              <a:gd name="T86" fmla="*/ 0 w 94"/>
              <a:gd name="T87" fmla="*/ 45 h 63"/>
              <a:gd name="T88" fmla="*/ 20 w 94"/>
              <a:gd name="T89" fmla="*/ 32 h 63"/>
              <a:gd name="T90" fmla="*/ 43 w 94"/>
              <a:gd name="T91" fmla="*/ 31 h 63"/>
              <a:gd name="T92" fmla="*/ 41 w 94"/>
              <a:gd name="T93" fmla="*/ 21 h 63"/>
              <a:gd name="T94" fmla="*/ 41 w 94"/>
              <a:gd name="T95" fmla="*/ 21 h 63"/>
              <a:gd name="T96" fmla="*/ 40 w 94"/>
              <a:gd name="T97" fmla="*/ 22 h 63"/>
              <a:gd name="T98" fmla="*/ 42 w 94"/>
              <a:gd name="T99" fmla="*/ 27 h 63"/>
              <a:gd name="T100" fmla="*/ 32 w 94"/>
              <a:gd name="T101" fmla="*/ 34 h 63"/>
              <a:gd name="T102" fmla="*/ 21 w 94"/>
              <a:gd name="T103" fmla="*/ 20 h 63"/>
              <a:gd name="T104" fmla="*/ 28 w 94"/>
              <a:gd name="T105" fmla="*/ 9 h 63"/>
              <a:gd name="T106" fmla="*/ 44 w 94"/>
              <a:gd name="T107" fmla="*/ 1 h 63"/>
              <a:gd name="T108" fmla="*/ 62 w 94"/>
              <a:gd name="T109" fmla="*/ 1 h 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94" h="63">
                <a:moveTo>
                  <a:pt x="62" y="1"/>
                </a:moveTo>
                <a:cubicBezTo>
                  <a:pt x="62" y="1"/>
                  <a:pt x="62" y="1"/>
                  <a:pt x="62" y="1"/>
                </a:cubicBezTo>
                <a:cubicBezTo>
                  <a:pt x="61" y="0"/>
                  <a:pt x="59" y="0"/>
                  <a:pt x="57" y="0"/>
                </a:cubicBezTo>
                <a:cubicBezTo>
                  <a:pt x="52" y="0"/>
                  <a:pt x="45" y="1"/>
                  <a:pt x="44" y="1"/>
                </a:cubicBezTo>
                <a:cubicBezTo>
                  <a:pt x="41" y="2"/>
                  <a:pt x="40" y="7"/>
                  <a:pt x="37" y="7"/>
                </a:cubicBezTo>
                <a:cubicBezTo>
                  <a:pt x="34" y="8"/>
                  <a:pt x="30" y="8"/>
                  <a:pt x="28" y="9"/>
                </a:cubicBezTo>
                <a:cubicBezTo>
                  <a:pt x="25" y="10"/>
                  <a:pt x="23" y="11"/>
                  <a:pt x="22" y="15"/>
                </a:cubicBezTo>
                <a:cubicBezTo>
                  <a:pt x="21" y="16"/>
                  <a:pt x="21" y="18"/>
                  <a:pt x="21" y="20"/>
                </a:cubicBezTo>
                <a:cubicBezTo>
                  <a:pt x="21" y="27"/>
                  <a:pt x="26" y="33"/>
                  <a:pt x="31" y="34"/>
                </a:cubicBezTo>
                <a:cubicBezTo>
                  <a:pt x="32" y="34"/>
                  <a:pt x="32" y="34"/>
                  <a:pt x="32" y="34"/>
                </a:cubicBezTo>
                <a:cubicBezTo>
                  <a:pt x="33" y="34"/>
                  <a:pt x="36" y="34"/>
                  <a:pt x="36" y="34"/>
                </a:cubicBezTo>
                <a:cubicBezTo>
                  <a:pt x="40" y="32"/>
                  <a:pt x="42" y="30"/>
                  <a:pt x="42" y="27"/>
                </a:cubicBezTo>
                <a:cubicBezTo>
                  <a:pt x="42" y="26"/>
                  <a:pt x="42" y="24"/>
                  <a:pt x="40" y="23"/>
                </a:cubicBezTo>
                <a:cubicBezTo>
                  <a:pt x="40" y="22"/>
                  <a:pt x="40" y="22"/>
                  <a:pt x="40" y="22"/>
                </a:cubicBezTo>
                <a:cubicBezTo>
                  <a:pt x="40" y="22"/>
                  <a:pt x="40" y="21"/>
                  <a:pt x="40" y="21"/>
                </a:cubicBezTo>
                <a:cubicBezTo>
                  <a:pt x="41" y="21"/>
                  <a:pt x="41" y="21"/>
                  <a:pt x="41" y="21"/>
                </a:cubicBezTo>
                <a:cubicBezTo>
                  <a:pt x="41" y="21"/>
                  <a:pt x="41" y="21"/>
                  <a:pt x="41" y="21"/>
                </a:cubicBezTo>
                <a:cubicBezTo>
                  <a:pt x="44" y="23"/>
                  <a:pt x="45" y="25"/>
                  <a:pt x="45" y="27"/>
                </a:cubicBezTo>
                <a:cubicBezTo>
                  <a:pt x="45" y="29"/>
                  <a:pt x="45" y="30"/>
                  <a:pt x="43" y="31"/>
                </a:cubicBezTo>
                <a:cubicBezTo>
                  <a:pt x="40" y="35"/>
                  <a:pt x="36" y="36"/>
                  <a:pt x="34" y="36"/>
                </a:cubicBezTo>
                <a:cubicBezTo>
                  <a:pt x="29" y="36"/>
                  <a:pt x="25" y="33"/>
                  <a:pt x="20" y="32"/>
                </a:cubicBezTo>
                <a:cubicBezTo>
                  <a:pt x="20" y="32"/>
                  <a:pt x="20" y="32"/>
                  <a:pt x="20" y="32"/>
                </a:cubicBezTo>
                <a:cubicBezTo>
                  <a:pt x="14" y="32"/>
                  <a:pt x="3" y="41"/>
                  <a:pt x="0" y="45"/>
                </a:cubicBezTo>
                <a:cubicBezTo>
                  <a:pt x="0" y="45"/>
                  <a:pt x="0" y="45"/>
                  <a:pt x="0" y="45"/>
                </a:cubicBezTo>
                <a:cubicBezTo>
                  <a:pt x="0" y="45"/>
                  <a:pt x="0" y="45"/>
                  <a:pt x="0" y="45"/>
                </a:cubicBezTo>
                <a:cubicBezTo>
                  <a:pt x="6" y="43"/>
                  <a:pt x="12" y="41"/>
                  <a:pt x="16" y="40"/>
                </a:cubicBezTo>
                <a:cubicBezTo>
                  <a:pt x="18" y="40"/>
                  <a:pt x="20" y="40"/>
                  <a:pt x="22" y="40"/>
                </a:cubicBezTo>
                <a:cubicBezTo>
                  <a:pt x="30" y="40"/>
                  <a:pt x="37" y="43"/>
                  <a:pt x="42" y="46"/>
                </a:cubicBezTo>
                <a:cubicBezTo>
                  <a:pt x="51" y="51"/>
                  <a:pt x="59" y="60"/>
                  <a:pt x="70" y="62"/>
                </a:cubicBezTo>
                <a:cubicBezTo>
                  <a:pt x="72" y="63"/>
                  <a:pt x="73" y="63"/>
                  <a:pt x="75" y="63"/>
                </a:cubicBezTo>
                <a:cubicBezTo>
                  <a:pt x="80" y="63"/>
                  <a:pt x="85" y="61"/>
                  <a:pt x="88" y="59"/>
                </a:cubicBezTo>
                <a:cubicBezTo>
                  <a:pt x="92" y="56"/>
                  <a:pt x="94" y="52"/>
                  <a:pt x="94" y="47"/>
                </a:cubicBezTo>
                <a:cubicBezTo>
                  <a:pt x="94" y="46"/>
                  <a:pt x="94" y="46"/>
                  <a:pt x="94" y="45"/>
                </a:cubicBezTo>
                <a:cubicBezTo>
                  <a:pt x="94" y="43"/>
                  <a:pt x="92" y="41"/>
                  <a:pt x="91" y="40"/>
                </a:cubicBezTo>
                <a:cubicBezTo>
                  <a:pt x="91" y="40"/>
                  <a:pt x="91" y="40"/>
                  <a:pt x="91" y="40"/>
                </a:cubicBezTo>
                <a:cubicBezTo>
                  <a:pt x="91" y="40"/>
                  <a:pt x="91" y="40"/>
                  <a:pt x="91" y="40"/>
                </a:cubicBezTo>
                <a:cubicBezTo>
                  <a:pt x="91" y="40"/>
                  <a:pt x="91" y="40"/>
                  <a:pt x="91" y="40"/>
                </a:cubicBezTo>
                <a:cubicBezTo>
                  <a:pt x="91" y="40"/>
                  <a:pt x="89" y="39"/>
                  <a:pt x="88" y="39"/>
                </a:cubicBezTo>
                <a:cubicBezTo>
                  <a:pt x="88" y="39"/>
                  <a:pt x="88" y="39"/>
                  <a:pt x="88" y="39"/>
                </a:cubicBezTo>
                <a:cubicBezTo>
                  <a:pt x="88" y="39"/>
                  <a:pt x="88" y="39"/>
                  <a:pt x="88" y="39"/>
                </a:cubicBezTo>
                <a:cubicBezTo>
                  <a:pt x="89" y="41"/>
                  <a:pt x="89" y="43"/>
                  <a:pt x="89" y="44"/>
                </a:cubicBezTo>
                <a:cubicBezTo>
                  <a:pt x="89" y="49"/>
                  <a:pt x="87" y="52"/>
                  <a:pt x="85" y="55"/>
                </a:cubicBezTo>
                <a:cubicBezTo>
                  <a:pt x="82" y="57"/>
                  <a:pt x="78" y="58"/>
                  <a:pt x="75" y="58"/>
                </a:cubicBezTo>
                <a:cubicBezTo>
                  <a:pt x="72" y="58"/>
                  <a:pt x="69" y="57"/>
                  <a:pt x="66" y="56"/>
                </a:cubicBezTo>
                <a:cubicBezTo>
                  <a:pt x="61" y="53"/>
                  <a:pt x="58" y="48"/>
                  <a:pt x="56" y="40"/>
                </a:cubicBezTo>
                <a:cubicBezTo>
                  <a:pt x="56" y="39"/>
                  <a:pt x="56" y="38"/>
                  <a:pt x="56" y="37"/>
                </a:cubicBezTo>
                <a:cubicBezTo>
                  <a:pt x="56" y="32"/>
                  <a:pt x="58" y="28"/>
                  <a:pt x="62" y="25"/>
                </a:cubicBezTo>
                <a:cubicBezTo>
                  <a:pt x="62" y="25"/>
                  <a:pt x="62" y="25"/>
                  <a:pt x="62" y="25"/>
                </a:cubicBezTo>
                <a:cubicBezTo>
                  <a:pt x="62" y="25"/>
                  <a:pt x="62" y="25"/>
                  <a:pt x="62" y="25"/>
                </a:cubicBezTo>
                <a:cubicBezTo>
                  <a:pt x="61" y="23"/>
                  <a:pt x="61" y="20"/>
                  <a:pt x="61" y="18"/>
                </a:cubicBezTo>
                <a:cubicBezTo>
                  <a:pt x="61" y="15"/>
                  <a:pt x="62" y="13"/>
                  <a:pt x="63" y="10"/>
                </a:cubicBezTo>
                <a:cubicBezTo>
                  <a:pt x="63" y="8"/>
                  <a:pt x="66" y="6"/>
                  <a:pt x="66" y="4"/>
                </a:cubicBezTo>
                <a:cubicBezTo>
                  <a:pt x="66" y="2"/>
                  <a:pt x="65" y="1"/>
                  <a:pt x="62" y="1"/>
                </a:cubicBezTo>
                <a:cubicBezTo>
                  <a:pt x="62" y="1"/>
                  <a:pt x="62" y="1"/>
                  <a:pt x="62" y="1"/>
                </a:cubicBezTo>
                <a:cubicBezTo>
                  <a:pt x="62" y="1"/>
                  <a:pt x="62" y="1"/>
                  <a:pt x="62" y="1"/>
                </a:cubicBezTo>
                <a:cubicBezTo>
                  <a:pt x="65" y="1"/>
                  <a:pt x="66" y="2"/>
                  <a:pt x="66" y="4"/>
                </a:cubicBezTo>
                <a:cubicBezTo>
                  <a:pt x="66" y="6"/>
                  <a:pt x="63" y="8"/>
                  <a:pt x="63" y="10"/>
                </a:cubicBezTo>
                <a:cubicBezTo>
                  <a:pt x="62" y="13"/>
                  <a:pt x="61" y="15"/>
                  <a:pt x="61" y="18"/>
                </a:cubicBezTo>
                <a:cubicBezTo>
                  <a:pt x="61" y="20"/>
                  <a:pt x="62" y="23"/>
                  <a:pt x="62" y="25"/>
                </a:cubicBezTo>
                <a:cubicBezTo>
                  <a:pt x="62" y="25"/>
                  <a:pt x="62" y="25"/>
                  <a:pt x="62" y="25"/>
                </a:cubicBezTo>
                <a:cubicBezTo>
                  <a:pt x="62" y="25"/>
                  <a:pt x="62" y="25"/>
                  <a:pt x="62" y="25"/>
                </a:cubicBezTo>
                <a:cubicBezTo>
                  <a:pt x="58" y="28"/>
                  <a:pt x="56" y="32"/>
                  <a:pt x="56" y="37"/>
                </a:cubicBezTo>
                <a:cubicBezTo>
                  <a:pt x="56" y="38"/>
                  <a:pt x="56" y="39"/>
                  <a:pt x="57" y="40"/>
                </a:cubicBezTo>
                <a:cubicBezTo>
                  <a:pt x="58" y="48"/>
                  <a:pt x="61" y="53"/>
                  <a:pt x="66" y="56"/>
                </a:cubicBezTo>
                <a:cubicBezTo>
                  <a:pt x="69" y="57"/>
                  <a:pt x="72" y="58"/>
                  <a:pt x="75" y="58"/>
                </a:cubicBezTo>
                <a:cubicBezTo>
                  <a:pt x="82" y="58"/>
                  <a:pt x="89" y="53"/>
                  <a:pt x="89" y="44"/>
                </a:cubicBezTo>
                <a:cubicBezTo>
                  <a:pt x="89" y="43"/>
                  <a:pt x="89" y="41"/>
                  <a:pt x="88" y="39"/>
                </a:cubicBezTo>
                <a:cubicBezTo>
                  <a:pt x="88" y="39"/>
                  <a:pt x="88" y="39"/>
                  <a:pt x="88" y="39"/>
                </a:cubicBezTo>
                <a:cubicBezTo>
                  <a:pt x="88" y="39"/>
                  <a:pt x="88" y="39"/>
                  <a:pt x="88" y="39"/>
                </a:cubicBezTo>
                <a:cubicBezTo>
                  <a:pt x="89" y="39"/>
                  <a:pt x="91" y="40"/>
                  <a:pt x="91" y="40"/>
                </a:cubicBezTo>
                <a:cubicBezTo>
                  <a:pt x="91" y="40"/>
                  <a:pt x="91" y="40"/>
                  <a:pt x="91" y="40"/>
                </a:cubicBezTo>
                <a:cubicBezTo>
                  <a:pt x="91" y="40"/>
                  <a:pt x="91" y="40"/>
                  <a:pt x="91" y="40"/>
                </a:cubicBezTo>
                <a:cubicBezTo>
                  <a:pt x="91" y="40"/>
                  <a:pt x="91" y="40"/>
                  <a:pt x="91" y="40"/>
                </a:cubicBezTo>
                <a:cubicBezTo>
                  <a:pt x="91" y="40"/>
                  <a:pt x="91" y="40"/>
                  <a:pt x="91" y="40"/>
                </a:cubicBezTo>
                <a:cubicBezTo>
                  <a:pt x="91" y="40"/>
                  <a:pt x="91" y="40"/>
                  <a:pt x="91" y="40"/>
                </a:cubicBezTo>
                <a:cubicBezTo>
                  <a:pt x="91" y="40"/>
                  <a:pt x="91" y="40"/>
                  <a:pt x="91" y="40"/>
                </a:cubicBezTo>
                <a:cubicBezTo>
                  <a:pt x="91" y="40"/>
                  <a:pt x="91" y="40"/>
                  <a:pt x="91" y="40"/>
                </a:cubicBezTo>
                <a:cubicBezTo>
                  <a:pt x="92" y="41"/>
                  <a:pt x="94" y="43"/>
                  <a:pt x="94" y="45"/>
                </a:cubicBezTo>
                <a:cubicBezTo>
                  <a:pt x="94" y="46"/>
                  <a:pt x="94" y="46"/>
                  <a:pt x="94" y="47"/>
                </a:cubicBezTo>
                <a:cubicBezTo>
                  <a:pt x="94" y="52"/>
                  <a:pt x="92" y="56"/>
                  <a:pt x="88" y="59"/>
                </a:cubicBezTo>
                <a:cubicBezTo>
                  <a:pt x="85" y="61"/>
                  <a:pt x="80" y="63"/>
                  <a:pt x="75" y="63"/>
                </a:cubicBezTo>
                <a:cubicBezTo>
                  <a:pt x="73" y="63"/>
                  <a:pt x="72" y="63"/>
                  <a:pt x="70" y="62"/>
                </a:cubicBezTo>
                <a:cubicBezTo>
                  <a:pt x="59" y="61"/>
                  <a:pt x="51" y="51"/>
                  <a:pt x="42" y="46"/>
                </a:cubicBezTo>
                <a:cubicBezTo>
                  <a:pt x="37" y="43"/>
                  <a:pt x="30" y="40"/>
                  <a:pt x="22" y="40"/>
                </a:cubicBezTo>
                <a:cubicBezTo>
                  <a:pt x="20" y="40"/>
                  <a:pt x="18" y="40"/>
                  <a:pt x="16" y="41"/>
                </a:cubicBezTo>
                <a:cubicBezTo>
                  <a:pt x="12" y="41"/>
                  <a:pt x="6" y="43"/>
                  <a:pt x="0" y="45"/>
                </a:cubicBezTo>
                <a:cubicBezTo>
                  <a:pt x="0" y="45"/>
                  <a:pt x="0" y="45"/>
                  <a:pt x="0" y="45"/>
                </a:cubicBezTo>
                <a:cubicBezTo>
                  <a:pt x="0" y="45"/>
                  <a:pt x="0" y="45"/>
                  <a:pt x="0" y="45"/>
                </a:cubicBezTo>
                <a:cubicBezTo>
                  <a:pt x="3" y="40"/>
                  <a:pt x="14" y="32"/>
                  <a:pt x="20" y="32"/>
                </a:cubicBezTo>
                <a:cubicBezTo>
                  <a:pt x="20" y="32"/>
                  <a:pt x="20" y="32"/>
                  <a:pt x="20" y="32"/>
                </a:cubicBezTo>
                <a:cubicBezTo>
                  <a:pt x="25" y="32"/>
                  <a:pt x="29" y="36"/>
                  <a:pt x="34" y="36"/>
                </a:cubicBezTo>
                <a:cubicBezTo>
                  <a:pt x="36" y="36"/>
                  <a:pt x="40" y="35"/>
                  <a:pt x="43" y="31"/>
                </a:cubicBezTo>
                <a:cubicBezTo>
                  <a:pt x="45" y="30"/>
                  <a:pt x="45" y="29"/>
                  <a:pt x="45" y="27"/>
                </a:cubicBezTo>
                <a:cubicBezTo>
                  <a:pt x="45" y="25"/>
                  <a:pt x="44" y="23"/>
                  <a:pt x="41" y="21"/>
                </a:cubicBezTo>
                <a:cubicBezTo>
                  <a:pt x="41" y="21"/>
                  <a:pt x="41" y="21"/>
                  <a:pt x="41" y="21"/>
                </a:cubicBezTo>
                <a:cubicBezTo>
                  <a:pt x="41" y="21"/>
                  <a:pt x="41" y="21"/>
                  <a:pt x="41" y="21"/>
                </a:cubicBezTo>
                <a:cubicBezTo>
                  <a:pt x="40" y="21"/>
                  <a:pt x="40" y="21"/>
                  <a:pt x="40" y="21"/>
                </a:cubicBezTo>
                <a:cubicBezTo>
                  <a:pt x="40" y="22"/>
                  <a:pt x="40" y="22"/>
                  <a:pt x="40" y="22"/>
                </a:cubicBezTo>
                <a:cubicBezTo>
                  <a:pt x="40" y="23"/>
                  <a:pt x="40" y="23"/>
                  <a:pt x="40" y="23"/>
                </a:cubicBezTo>
                <a:cubicBezTo>
                  <a:pt x="42" y="24"/>
                  <a:pt x="42" y="26"/>
                  <a:pt x="42" y="27"/>
                </a:cubicBezTo>
                <a:cubicBezTo>
                  <a:pt x="42" y="30"/>
                  <a:pt x="40" y="32"/>
                  <a:pt x="36" y="34"/>
                </a:cubicBezTo>
                <a:cubicBezTo>
                  <a:pt x="36" y="34"/>
                  <a:pt x="33" y="34"/>
                  <a:pt x="32" y="34"/>
                </a:cubicBezTo>
                <a:cubicBezTo>
                  <a:pt x="31" y="34"/>
                  <a:pt x="31" y="34"/>
                  <a:pt x="31" y="34"/>
                </a:cubicBezTo>
                <a:cubicBezTo>
                  <a:pt x="26" y="33"/>
                  <a:pt x="21" y="27"/>
                  <a:pt x="21" y="20"/>
                </a:cubicBezTo>
                <a:cubicBezTo>
                  <a:pt x="21" y="18"/>
                  <a:pt x="21" y="16"/>
                  <a:pt x="21" y="15"/>
                </a:cubicBezTo>
                <a:cubicBezTo>
                  <a:pt x="23" y="11"/>
                  <a:pt x="25" y="10"/>
                  <a:pt x="28" y="9"/>
                </a:cubicBezTo>
                <a:cubicBezTo>
                  <a:pt x="30" y="8"/>
                  <a:pt x="34" y="8"/>
                  <a:pt x="37" y="7"/>
                </a:cubicBezTo>
                <a:cubicBezTo>
                  <a:pt x="39" y="7"/>
                  <a:pt x="41" y="2"/>
                  <a:pt x="44" y="1"/>
                </a:cubicBezTo>
                <a:cubicBezTo>
                  <a:pt x="45" y="1"/>
                  <a:pt x="52" y="0"/>
                  <a:pt x="57" y="0"/>
                </a:cubicBezTo>
                <a:cubicBezTo>
                  <a:pt x="59" y="0"/>
                  <a:pt x="61" y="0"/>
                  <a:pt x="62" y="1"/>
                </a:cubicBezTo>
                <a:close/>
              </a:path>
            </a:pathLst>
          </a:custGeom>
          <a:solidFill>
            <a:srgbClr val="BBE4F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47" name="PA_任意多边形 279"/>
          <p:cNvSpPr>
            <a:spLocks/>
          </p:cNvSpPr>
          <p:nvPr>
            <p:custDataLst>
              <p:tags r:id="rId58"/>
            </p:custDataLst>
          </p:nvPr>
        </p:nvSpPr>
        <p:spPr bwMode="auto">
          <a:xfrm>
            <a:off x="3108325" y="4033751"/>
            <a:ext cx="371475" cy="187325"/>
          </a:xfrm>
          <a:custGeom>
            <a:avLst/>
            <a:gdLst>
              <a:gd name="T0" fmla="*/ 140 w 156"/>
              <a:gd name="T1" fmla="*/ 1 h 79"/>
              <a:gd name="T2" fmla="*/ 122 w 156"/>
              <a:gd name="T3" fmla="*/ 7 h 79"/>
              <a:gd name="T4" fmla="*/ 106 w 156"/>
              <a:gd name="T5" fmla="*/ 9 h 79"/>
              <a:gd name="T6" fmla="*/ 92 w 156"/>
              <a:gd name="T7" fmla="*/ 15 h 79"/>
              <a:gd name="T8" fmla="*/ 107 w 156"/>
              <a:gd name="T9" fmla="*/ 36 h 79"/>
              <a:gd name="T10" fmla="*/ 107 w 156"/>
              <a:gd name="T11" fmla="*/ 30 h 79"/>
              <a:gd name="T12" fmla="*/ 106 w 156"/>
              <a:gd name="T13" fmla="*/ 28 h 79"/>
              <a:gd name="T14" fmla="*/ 109 w 156"/>
              <a:gd name="T15" fmla="*/ 43 h 79"/>
              <a:gd name="T16" fmla="*/ 91 w 156"/>
              <a:gd name="T17" fmla="*/ 59 h 79"/>
              <a:gd name="T18" fmla="*/ 44 w 156"/>
              <a:gd name="T19" fmla="*/ 60 h 79"/>
              <a:gd name="T20" fmla="*/ 26 w 156"/>
              <a:gd name="T21" fmla="*/ 45 h 79"/>
              <a:gd name="T22" fmla="*/ 10 w 156"/>
              <a:gd name="T23" fmla="*/ 40 h 79"/>
              <a:gd name="T24" fmla="*/ 0 w 156"/>
              <a:gd name="T25" fmla="*/ 42 h 79"/>
              <a:gd name="T26" fmla="*/ 23 w 156"/>
              <a:gd name="T27" fmla="*/ 48 h 79"/>
              <a:gd name="T28" fmla="*/ 45 w 156"/>
              <a:gd name="T29" fmla="*/ 66 h 79"/>
              <a:gd name="T30" fmla="*/ 119 w 156"/>
              <a:gd name="T31" fmla="*/ 52 h 79"/>
              <a:gd name="T32" fmla="*/ 130 w 156"/>
              <a:gd name="T33" fmla="*/ 32 h 79"/>
              <a:gd name="T34" fmla="*/ 136 w 156"/>
              <a:gd name="T35" fmla="*/ 21 h 79"/>
              <a:gd name="T36" fmla="*/ 144 w 156"/>
              <a:gd name="T37" fmla="*/ 17 h 79"/>
              <a:gd name="T38" fmla="*/ 147 w 156"/>
              <a:gd name="T39" fmla="*/ 20 h 79"/>
              <a:gd name="T40" fmla="*/ 139 w 156"/>
              <a:gd name="T41" fmla="*/ 21 h 79"/>
              <a:gd name="T42" fmla="*/ 138 w 156"/>
              <a:gd name="T43" fmla="*/ 24 h 79"/>
              <a:gd name="T44" fmla="*/ 148 w 156"/>
              <a:gd name="T45" fmla="*/ 28 h 79"/>
              <a:gd name="T46" fmla="*/ 152 w 156"/>
              <a:gd name="T47" fmla="*/ 7 h 79"/>
              <a:gd name="T48" fmla="*/ 140 w 156"/>
              <a:gd name="T49" fmla="*/ 1 h 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56" h="79">
                <a:moveTo>
                  <a:pt x="140" y="1"/>
                </a:moveTo>
                <a:cubicBezTo>
                  <a:pt x="131" y="0"/>
                  <a:pt x="126" y="5"/>
                  <a:pt x="122" y="7"/>
                </a:cubicBezTo>
                <a:cubicBezTo>
                  <a:pt x="119" y="6"/>
                  <a:pt x="110" y="4"/>
                  <a:pt x="106" y="9"/>
                </a:cubicBezTo>
                <a:cubicBezTo>
                  <a:pt x="102" y="14"/>
                  <a:pt x="97" y="7"/>
                  <a:pt x="92" y="15"/>
                </a:cubicBezTo>
                <a:cubicBezTo>
                  <a:pt x="83" y="28"/>
                  <a:pt x="101" y="47"/>
                  <a:pt x="107" y="36"/>
                </a:cubicBezTo>
                <a:cubicBezTo>
                  <a:pt x="108" y="34"/>
                  <a:pt x="107" y="30"/>
                  <a:pt x="107" y="30"/>
                </a:cubicBezTo>
                <a:cubicBezTo>
                  <a:pt x="107" y="30"/>
                  <a:pt x="107" y="29"/>
                  <a:pt x="106" y="28"/>
                </a:cubicBezTo>
                <a:cubicBezTo>
                  <a:pt x="111" y="32"/>
                  <a:pt x="112" y="37"/>
                  <a:pt x="109" y="43"/>
                </a:cubicBezTo>
                <a:cubicBezTo>
                  <a:pt x="106" y="51"/>
                  <a:pt x="98" y="55"/>
                  <a:pt x="91" y="59"/>
                </a:cubicBezTo>
                <a:cubicBezTo>
                  <a:pt x="74" y="71"/>
                  <a:pt x="58" y="69"/>
                  <a:pt x="44" y="60"/>
                </a:cubicBezTo>
                <a:cubicBezTo>
                  <a:pt x="38" y="57"/>
                  <a:pt x="30" y="49"/>
                  <a:pt x="26" y="45"/>
                </a:cubicBezTo>
                <a:cubicBezTo>
                  <a:pt x="22" y="42"/>
                  <a:pt x="17" y="40"/>
                  <a:pt x="10" y="40"/>
                </a:cubicBezTo>
                <a:cubicBezTo>
                  <a:pt x="0" y="42"/>
                  <a:pt x="0" y="42"/>
                  <a:pt x="0" y="42"/>
                </a:cubicBezTo>
                <a:cubicBezTo>
                  <a:pt x="11" y="44"/>
                  <a:pt x="19" y="44"/>
                  <a:pt x="23" y="48"/>
                </a:cubicBezTo>
                <a:cubicBezTo>
                  <a:pt x="29" y="54"/>
                  <a:pt x="36" y="62"/>
                  <a:pt x="45" y="66"/>
                </a:cubicBezTo>
                <a:cubicBezTo>
                  <a:pt x="70" y="79"/>
                  <a:pt x="105" y="66"/>
                  <a:pt x="119" y="52"/>
                </a:cubicBezTo>
                <a:cubicBezTo>
                  <a:pt x="124" y="47"/>
                  <a:pt x="127" y="39"/>
                  <a:pt x="130" y="32"/>
                </a:cubicBezTo>
                <a:cubicBezTo>
                  <a:pt x="132" y="27"/>
                  <a:pt x="133" y="25"/>
                  <a:pt x="136" y="21"/>
                </a:cubicBezTo>
                <a:cubicBezTo>
                  <a:pt x="138" y="18"/>
                  <a:pt x="140" y="17"/>
                  <a:pt x="144" y="17"/>
                </a:cubicBezTo>
                <a:cubicBezTo>
                  <a:pt x="147" y="20"/>
                  <a:pt x="147" y="20"/>
                  <a:pt x="147" y="20"/>
                </a:cubicBezTo>
                <a:cubicBezTo>
                  <a:pt x="141" y="18"/>
                  <a:pt x="140" y="20"/>
                  <a:pt x="139" y="21"/>
                </a:cubicBezTo>
                <a:cubicBezTo>
                  <a:pt x="139" y="21"/>
                  <a:pt x="138" y="23"/>
                  <a:pt x="138" y="24"/>
                </a:cubicBezTo>
                <a:cubicBezTo>
                  <a:pt x="138" y="28"/>
                  <a:pt x="141" y="31"/>
                  <a:pt x="148" y="28"/>
                </a:cubicBezTo>
                <a:cubicBezTo>
                  <a:pt x="154" y="26"/>
                  <a:pt x="156" y="12"/>
                  <a:pt x="152" y="7"/>
                </a:cubicBezTo>
                <a:cubicBezTo>
                  <a:pt x="150" y="4"/>
                  <a:pt x="144" y="1"/>
                  <a:pt x="140" y="1"/>
                </a:cubicBezTo>
                <a:close/>
              </a:path>
            </a:pathLst>
          </a:custGeom>
          <a:solidFill>
            <a:srgbClr val="BBE4F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48" name="PA_任意多边形 280"/>
          <p:cNvSpPr>
            <a:spLocks/>
          </p:cNvSpPr>
          <p:nvPr>
            <p:custDataLst>
              <p:tags r:id="rId59"/>
            </p:custDataLst>
          </p:nvPr>
        </p:nvSpPr>
        <p:spPr bwMode="auto">
          <a:xfrm>
            <a:off x="3108325" y="4033751"/>
            <a:ext cx="366713" cy="171450"/>
          </a:xfrm>
          <a:custGeom>
            <a:avLst/>
            <a:gdLst>
              <a:gd name="T0" fmla="*/ 139 w 154"/>
              <a:gd name="T1" fmla="*/ 1 h 72"/>
              <a:gd name="T2" fmla="*/ 122 w 154"/>
              <a:gd name="T3" fmla="*/ 8 h 72"/>
              <a:gd name="T4" fmla="*/ 122 w 154"/>
              <a:gd name="T5" fmla="*/ 8 h 72"/>
              <a:gd name="T6" fmla="*/ 106 w 154"/>
              <a:gd name="T7" fmla="*/ 9 h 72"/>
              <a:gd name="T8" fmla="*/ 99 w 154"/>
              <a:gd name="T9" fmla="*/ 11 h 72"/>
              <a:gd name="T10" fmla="*/ 89 w 154"/>
              <a:gd name="T11" fmla="*/ 23 h 72"/>
              <a:gd name="T12" fmla="*/ 102 w 154"/>
              <a:gd name="T13" fmla="*/ 39 h 72"/>
              <a:gd name="T14" fmla="*/ 107 w 154"/>
              <a:gd name="T15" fmla="*/ 33 h 72"/>
              <a:gd name="T16" fmla="*/ 107 w 154"/>
              <a:gd name="T17" fmla="*/ 30 h 72"/>
              <a:gd name="T18" fmla="*/ 106 w 154"/>
              <a:gd name="T19" fmla="*/ 28 h 72"/>
              <a:gd name="T20" fmla="*/ 106 w 154"/>
              <a:gd name="T21" fmla="*/ 28 h 72"/>
              <a:gd name="T22" fmla="*/ 109 w 154"/>
              <a:gd name="T23" fmla="*/ 44 h 72"/>
              <a:gd name="T24" fmla="*/ 67 w 154"/>
              <a:gd name="T25" fmla="*/ 67 h 72"/>
              <a:gd name="T26" fmla="*/ 26 w 154"/>
              <a:gd name="T27" fmla="*/ 45 h 72"/>
              <a:gd name="T28" fmla="*/ 10 w 154"/>
              <a:gd name="T29" fmla="*/ 40 h 72"/>
              <a:gd name="T30" fmla="*/ 0 w 154"/>
              <a:gd name="T31" fmla="*/ 42 h 72"/>
              <a:gd name="T32" fmla="*/ 0 w 154"/>
              <a:gd name="T33" fmla="*/ 42 h 72"/>
              <a:gd name="T34" fmla="*/ 45 w 154"/>
              <a:gd name="T35" fmla="*/ 66 h 72"/>
              <a:gd name="T36" fmla="*/ 119 w 154"/>
              <a:gd name="T37" fmla="*/ 52 h 72"/>
              <a:gd name="T38" fmla="*/ 136 w 154"/>
              <a:gd name="T39" fmla="*/ 21 h 72"/>
              <a:gd name="T40" fmla="*/ 144 w 154"/>
              <a:gd name="T41" fmla="*/ 17 h 72"/>
              <a:gd name="T42" fmla="*/ 147 w 154"/>
              <a:gd name="T43" fmla="*/ 20 h 72"/>
              <a:gd name="T44" fmla="*/ 139 w 154"/>
              <a:gd name="T45" fmla="*/ 21 h 72"/>
              <a:gd name="T46" fmla="*/ 139 w 154"/>
              <a:gd name="T47" fmla="*/ 21 h 72"/>
              <a:gd name="T48" fmla="*/ 139 w 154"/>
              <a:gd name="T49" fmla="*/ 21 h 72"/>
              <a:gd name="T50" fmla="*/ 139 w 154"/>
              <a:gd name="T51" fmla="*/ 21 h 72"/>
              <a:gd name="T52" fmla="*/ 139 w 154"/>
              <a:gd name="T53" fmla="*/ 21 h 72"/>
              <a:gd name="T54" fmla="*/ 139 w 154"/>
              <a:gd name="T55" fmla="*/ 21 h 72"/>
              <a:gd name="T56" fmla="*/ 139 w 154"/>
              <a:gd name="T57" fmla="*/ 21 h 72"/>
              <a:gd name="T58" fmla="*/ 139 w 154"/>
              <a:gd name="T59" fmla="*/ 21 h 72"/>
              <a:gd name="T60" fmla="*/ 138 w 154"/>
              <a:gd name="T61" fmla="*/ 24 h 72"/>
              <a:gd name="T62" fmla="*/ 148 w 154"/>
              <a:gd name="T63" fmla="*/ 28 h 72"/>
              <a:gd name="T64" fmla="*/ 152 w 154"/>
              <a:gd name="T65" fmla="*/ 7 h 72"/>
              <a:gd name="T66" fmla="*/ 140 w 154"/>
              <a:gd name="T67" fmla="*/ 1 h 72"/>
              <a:gd name="T68" fmla="*/ 152 w 154"/>
              <a:gd name="T69" fmla="*/ 7 h 72"/>
              <a:gd name="T70" fmla="*/ 148 w 154"/>
              <a:gd name="T71" fmla="*/ 28 h 72"/>
              <a:gd name="T72" fmla="*/ 138 w 154"/>
              <a:gd name="T73" fmla="*/ 24 h 72"/>
              <a:gd name="T74" fmla="*/ 138 w 154"/>
              <a:gd name="T75" fmla="*/ 22 h 72"/>
              <a:gd name="T76" fmla="*/ 139 w 154"/>
              <a:gd name="T77" fmla="*/ 21 h 72"/>
              <a:gd name="T78" fmla="*/ 139 w 154"/>
              <a:gd name="T79" fmla="*/ 21 h 72"/>
              <a:gd name="T80" fmla="*/ 139 w 154"/>
              <a:gd name="T81" fmla="*/ 21 h 72"/>
              <a:gd name="T82" fmla="*/ 143 w 154"/>
              <a:gd name="T83" fmla="*/ 19 h 72"/>
              <a:gd name="T84" fmla="*/ 147 w 154"/>
              <a:gd name="T85" fmla="*/ 20 h 72"/>
              <a:gd name="T86" fmla="*/ 144 w 154"/>
              <a:gd name="T87" fmla="*/ 17 h 72"/>
              <a:gd name="T88" fmla="*/ 144 w 154"/>
              <a:gd name="T89" fmla="*/ 17 h 72"/>
              <a:gd name="T90" fmla="*/ 130 w 154"/>
              <a:gd name="T91" fmla="*/ 32 h 72"/>
              <a:gd name="T92" fmla="*/ 68 w 154"/>
              <a:gd name="T93" fmla="*/ 72 h 72"/>
              <a:gd name="T94" fmla="*/ 23 w 154"/>
              <a:gd name="T95" fmla="*/ 48 h 72"/>
              <a:gd name="T96" fmla="*/ 0 w 154"/>
              <a:gd name="T97" fmla="*/ 42 h 72"/>
              <a:gd name="T98" fmla="*/ 10 w 154"/>
              <a:gd name="T99" fmla="*/ 40 h 72"/>
              <a:gd name="T100" fmla="*/ 44 w 154"/>
              <a:gd name="T101" fmla="*/ 60 h 72"/>
              <a:gd name="T102" fmla="*/ 91 w 154"/>
              <a:gd name="T103" fmla="*/ 59 h 72"/>
              <a:gd name="T104" fmla="*/ 110 w 154"/>
              <a:gd name="T105" fmla="*/ 37 h 72"/>
              <a:gd name="T106" fmla="*/ 106 w 154"/>
              <a:gd name="T107" fmla="*/ 28 h 72"/>
              <a:gd name="T108" fmla="*/ 107 w 154"/>
              <a:gd name="T109" fmla="*/ 30 h 72"/>
              <a:gd name="T110" fmla="*/ 107 w 154"/>
              <a:gd name="T111" fmla="*/ 30 h 72"/>
              <a:gd name="T112" fmla="*/ 107 w 154"/>
              <a:gd name="T113" fmla="*/ 36 h 72"/>
              <a:gd name="T114" fmla="*/ 89 w 154"/>
              <a:gd name="T115" fmla="*/ 23 h 72"/>
              <a:gd name="T116" fmla="*/ 99 w 154"/>
              <a:gd name="T117" fmla="*/ 11 h 72"/>
              <a:gd name="T118" fmla="*/ 106 w 154"/>
              <a:gd name="T119" fmla="*/ 9 h 72"/>
              <a:gd name="T120" fmla="*/ 122 w 154"/>
              <a:gd name="T121" fmla="*/ 7 h 72"/>
              <a:gd name="T122" fmla="*/ 122 w 154"/>
              <a:gd name="T123" fmla="*/ 7 h 72"/>
              <a:gd name="T124" fmla="*/ 140 w 154"/>
              <a:gd name="T125" fmla="*/ 1 h 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54" h="72">
                <a:moveTo>
                  <a:pt x="140" y="1"/>
                </a:moveTo>
                <a:cubicBezTo>
                  <a:pt x="139" y="1"/>
                  <a:pt x="139" y="1"/>
                  <a:pt x="139" y="1"/>
                </a:cubicBezTo>
                <a:cubicBezTo>
                  <a:pt x="139" y="1"/>
                  <a:pt x="138" y="1"/>
                  <a:pt x="138" y="1"/>
                </a:cubicBezTo>
                <a:cubicBezTo>
                  <a:pt x="131" y="1"/>
                  <a:pt x="126" y="5"/>
                  <a:pt x="122" y="8"/>
                </a:cubicBezTo>
                <a:cubicBezTo>
                  <a:pt x="122" y="8"/>
                  <a:pt x="122" y="8"/>
                  <a:pt x="122" y="8"/>
                </a:cubicBezTo>
                <a:cubicBezTo>
                  <a:pt x="122" y="8"/>
                  <a:pt x="122" y="8"/>
                  <a:pt x="122" y="8"/>
                </a:cubicBezTo>
                <a:cubicBezTo>
                  <a:pt x="121" y="7"/>
                  <a:pt x="117" y="6"/>
                  <a:pt x="114" y="6"/>
                </a:cubicBezTo>
                <a:cubicBezTo>
                  <a:pt x="111" y="6"/>
                  <a:pt x="108" y="7"/>
                  <a:pt x="106" y="9"/>
                </a:cubicBezTo>
                <a:cubicBezTo>
                  <a:pt x="104" y="11"/>
                  <a:pt x="103" y="11"/>
                  <a:pt x="101" y="11"/>
                </a:cubicBezTo>
                <a:cubicBezTo>
                  <a:pt x="101" y="11"/>
                  <a:pt x="100" y="11"/>
                  <a:pt x="99" y="11"/>
                </a:cubicBezTo>
                <a:cubicBezTo>
                  <a:pt x="97" y="11"/>
                  <a:pt x="94" y="12"/>
                  <a:pt x="92" y="15"/>
                </a:cubicBezTo>
                <a:cubicBezTo>
                  <a:pt x="90" y="18"/>
                  <a:pt x="89" y="21"/>
                  <a:pt x="89" y="23"/>
                </a:cubicBezTo>
                <a:cubicBezTo>
                  <a:pt x="89" y="27"/>
                  <a:pt x="91" y="31"/>
                  <a:pt x="94" y="34"/>
                </a:cubicBezTo>
                <a:cubicBezTo>
                  <a:pt x="96" y="37"/>
                  <a:pt x="99" y="39"/>
                  <a:pt x="102" y="39"/>
                </a:cubicBezTo>
                <a:cubicBezTo>
                  <a:pt x="104" y="39"/>
                  <a:pt x="106" y="38"/>
                  <a:pt x="107" y="36"/>
                </a:cubicBezTo>
                <a:cubicBezTo>
                  <a:pt x="107" y="35"/>
                  <a:pt x="107" y="34"/>
                  <a:pt x="107" y="33"/>
                </a:cubicBezTo>
                <a:cubicBezTo>
                  <a:pt x="107" y="32"/>
                  <a:pt x="107" y="30"/>
                  <a:pt x="107" y="30"/>
                </a:cubicBezTo>
                <a:cubicBezTo>
                  <a:pt x="107" y="30"/>
                  <a:pt x="107" y="30"/>
                  <a:pt x="107" y="30"/>
                </a:cubicBezTo>
                <a:cubicBezTo>
                  <a:pt x="107" y="30"/>
                  <a:pt x="107" y="30"/>
                  <a:pt x="107" y="30"/>
                </a:cubicBezTo>
                <a:cubicBezTo>
                  <a:pt x="107" y="30"/>
                  <a:pt x="107" y="29"/>
                  <a:pt x="106" y="28"/>
                </a:cubicBezTo>
                <a:cubicBezTo>
                  <a:pt x="106" y="28"/>
                  <a:pt x="106" y="28"/>
                  <a:pt x="106" y="28"/>
                </a:cubicBezTo>
                <a:cubicBezTo>
                  <a:pt x="106" y="28"/>
                  <a:pt x="106" y="28"/>
                  <a:pt x="106" y="28"/>
                </a:cubicBezTo>
                <a:cubicBezTo>
                  <a:pt x="109" y="30"/>
                  <a:pt x="111" y="33"/>
                  <a:pt x="111" y="37"/>
                </a:cubicBezTo>
                <a:cubicBezTo>
                  <a:pt x="111" y="39"/>
                  <a:pt x="110" y="41"/>
                  <a:pt x="109" y="44"/>
                </a:cubicBezTo>
                <a:cubicBezTo>
                  <a:pt x="106" y="51"/>
                  <a:pt x="98" y="55"/>
                  <a:pt x="91" y="60"/>
                </a:cubicBezTo>
                <a:cubicBezTo>
                  <a:pt x="83" y="65"/>
                  <a:pt x="74" y="67"/>
                  <a:pt x="67" y="67"/>
                </a:cubicBezTo>
                <a:cubicBezTo>
                  <a:pt x="59" y="67"/>
                  <a:pt x="51" y="65"/>
                  <a:pt x="44" y="60"/>
                </a:cubicBezTo>
                <a:cubicBezTo>
                  <a:pt x="38" y="57"/>
                  <a:pt x="30" y="49"/>
                  <a:pt x="26" y="45"/>
                </a:cubicBezTo>
                <a:cubicBezTo>
                  <a:pt x="22" y="42"/>
                  <a:pt x="17" y="40"/>
                  <a:pt x="10" y="40"/>
                </a:cubicBezTo>
                <a:cubicBezTo>
                  <a:pt x="10" y="40"/>
                  <a:pt x="10" y="40"/>
                  <a:pt x="10" y="40"/>
                </a:cubicBezTo>
                <a:cubicBezTo>
                  <a:pt x="10" y="40"/>
                  <a:pt x="10" y="40"/>
                  <a:pt x="10" y="40"/>
                </a:cubicBezTo>
                <a:cubicBezTo>
                  <a:pt x="0" y="42"/>
                  <a:pt x="0" y="42"/>
                  <a:pt x="0" y="42"/>
                </a:cubicBezTo>
                <a:cubicBezTo>
                  <a:pt x="0" y="42"/>
                  <a:pt x="0" y="42"/>
                  <a:pt x="0" y="42"/>
                </a:cubicBezTo>
                <a:cubicBezTo>
                  <a:pt x="0" y="42"/>
                  <a:pt x="0" y="42"/>
                  <a:pt x="0" y="42"/>
                </a:cubicBezTo>
                <a:cubicBezTo>
                  <a:pt x="11" y="43"/>
                  <a:pt x="19" y="44"/>
                  <a:pt x="23" y="48"/>
                </a:cubicBezTo>
                <a:cubicBezTo>
                  <a:pt x="29" y="54"/>
                  <a:pt x="36" y="62"/>
                  <a:pt x="45" y="66"/>
                </a:cubicBezTo>
                <a:cubicBezTo>
                  <a:pt x="52" y="70"/>
                  <a:pt x="60" y="71"/>
                  <a:pt x="68" y="71"/>
                </a:cubicBezTo>
                <a:cubicBezTo>
                  <a:pt x="88" y="71"/>
                  <a:pt x="109" y="62"/>
                  <a:pt x="119" y="52"/>
                </a:cubicBezTo>
                <a:cubicBezTo>
                  <a:pt x="124" y="47"/>
                  <a:pt x="126" y="39"/>
                  <a:pt x="130" y="32"/>
                </a:cubicBezTo>
                <a:cubicBezTo>
                  <a:pt x="132" y="27"/>
                  <a:pt x="133" y="25"/>
                  <a:pt x="136" y="21"/>
                </a:cubicBezTo>
                <a:cubicBezTo>
                  <a:pt x="138" y="18"/>
                  <a:pt x="140" y="17"/>
                  <a:pt x="144" y="17"/>
                </a:cubicBezTo>
                <a:cubicBezTo>
                  <a:pt x="144" y="17"/>
                  <a:pt x="144" y="17"/>
                  <a:pt x="144" y="17"/>
                </a:cubicBezTo>
                <a:cubicBezTo>
                  <a:pt x="147" y="20"/>
                  <a:pt x="147" y="20"/>
                  <a:pt x="147" y="20"/>
                </a:cubicBezTo>
                <a:cubicBezTo>
                  <a:pt x="147" y="20"/>
                  <a:pt x="147" y="20"/>
                  <a:pt x="147" y="20"/>
                </a:cubicBezTo>
                <a:cubicBezTo>
                  <a:pt x="145" y="19"/>
                  <a:pt x="144" y="19"/>
                  <a:pt x="143" y="19"/>
                </a:cubicBezTo>
                <a:cubicBezTo>
                  <a:pt x="140" y="19"/>
                  <a:pt x="140" y="20"/>
                  <a:pt x="139" y="21"/>
                </a:cubicBezTo>
                <a:cubicBezTo>
                  <a:pt x="139" y="22"/>
                  <a:pt x="139" y="22"/>
                  <a:pt x="139" y="22"/>
                </a:cubicBezTo>
                <a:cubicBezTo>
                  <a:pt x="139" y="21"/>
                  <a:pt x="139" y="21"/>
                  <a:pt x="139" y="21"/>
                </a:cubicBezTo>
                <a:cubicBezTo>
                  <a:pt x="139" y="21"/>
                  <a:pt x="139" y="21"/>
                  <a:pt x="139" y="21"/>
                </a:cubicBezTo>
                <a:cubicBezTo>
                  <a:pt x="139" y="21"/>
                  <a:pt x="139" y="21"/>
                  <a:pt x="139" y="21"/>
                </a:cubicBezTo>
                <a:cubicBezTo>
                  <a:pt x="139" y="21"/>
                  <a:pt x="139" y="21"/>
                  <a:pt x="139" y="21"/>
                </a:cubicBezTo>
                <a:cubicBezTo>
                  <a:pt x="139" y="21"/>
                  <a:pt x="139" y="21"/>
                  <a:pt x="139" y="21"/>
                </a:cubicBezTo>
                <a:cubicBezTo>
                  <a:pt x="139" y="21"/>
                  <a:pt x="139" y="21"/>
                  <a:pt x="139" y="21"/>
                </a:cubicBezTo>
                <a:cubicBezTo>
                  <a:pt x="139" y="21"/>
                  <a:pt x="139" y="21"/>
                  <a:pt x="139" y="21"/>
                </a:cubicBezTo>
                <a:cubicBezTo>
                  <a:pt x="139" y="21"/>
                  <a:pt x="139" y="21"/>
                  <a:pt x="139" y="21"/>
                </a:cubicBezTo>
                <a:cubicBezTo>
                  <a:pt x="139" y="21"/>
                  <a:pt x="139" y="21"/>
                  <a:pt x="139" y="21"/>
                </a:cubicBezTo>
                <a:cubicBezTo>
                  <a:pt x="139" y="21"/>
                  <a:pt x="139" y="21"/>
                  <a:pt x="139" y="21"/>
                </a:cubicBezTo>
                <a:cubicBezTo>
                  <a:pt x="139" y="21"/>
                  <a:pt x="139" y="21"/>
                  <a:pt x="139" y="21"/>
                </a:cubicBezTo>
                <a:cubicBezTo>
                  <a:pt x="139" y="21"/>
                  <a:pt x="139" y="21"/>
                  <a:pt x="139" y="21"/>
                </a:cubicBezTo>
                <a:cubicBezTo>
                  <a:pt x="139" y="21"/>
                  <a:pt x="139" y="21"/>
                  <a:pt x="139" y="21"/>
                </a:cubicBezTo>
                <a:cubicBezTo>
                  <a:pt x="139" y="22"/>
                  <a:pt x="138" y="23"/>
                  <a:pt x="138" y="24"/>
                </a:cubicBezTo>
                <a:cubicBezTo>
                  <a:pt x="138" y="24"/>
                  <a:pt x="138" y="24"/>
                  <a:pt x="138" y="24"/>
                </a:cubicBezTo>
                <a:cubicBezTo>
                  <a:pt x="138" y="27"/>
                  <a:pt x="140" y="29"/>
                  <a:pt x="143" y="29"/>
                </a:cubicBezTo>
                <a:cubicBezTo>
                  <a:pt x="144" y="29"/>
                  <a:pt x="146" y="29"/>
                  <a:pt x="148" y="28"/>
                </a:cubicBezTo>
                <a:cubicBezTo>
                  <a:pt x="152" y="27"/>
                  <a:pt x="154" y="21"/>
                  <a:pt x="154" y="15"/>
                </a:cubicBezTo>
                <a:cubicBezTo>
                  <a:pt x="154" y="12"/>
                  <a:pt x="153" y="9"/>
                  <a:pt x="152" y="7"/>
                </a:cubicBezTo>
                <a:cubicBezTo>
                  <a:pt x="150" y="4"/>
                  <a:pt x="144" y="1"/>
                  <a:pt x="140" y="1"/>
                </a:cubicBezTo>
                <a:cubicBezTo>
                  <a:pt x="140" y="1"/>
                  <a:pt x="140" y="1"/>
                  <a:pt x="140" y="1"/>
                </a:cubicBezTo>
                <a:cubicBezTo>
                  <a:pt x="140" y="1"/>
                  <a:pt x="140" y="1"/>
                  <a:pt x="140" y="1"/>
                </a:cubicBezTo>
                <a:cubicBezTo>
                  <a:pt x="144" y="1"/>
                  <a:pt x="150" y="4"/>
                  <a:pt x="152" y="7"/>
                </a:cubicBezTo>
                <a:cubicBezTo>
                  <a:pt x="153" y="9"/>
                  <a:pt x="154" y="12"/>
                  <a:pt x="154" y="15"/>
                </a:cubicBezTo>
                <a:cubicBezTo>
                  <a:pt x="154" y="21"/>
                  <a:pt x="152" y="27"/>
                  <a:pt x="148" y="28"/>
                </a:cubicBezTo>
                <a:cubicBezTo>
                  <a:pt x="146" y="29"/>
                  <a:pt x="145" y="29"/>
                  <a:pt x="143" y="29"/>
                </a:cubicBezTo>
                <a:cubicBezTo>
                  <a:pt x="140" y="29"/>
                  <a:pt x="138" y="27"/>
                  <a:pt x="138" y="24"/>
                </a:cubicBezTo>
                <a:cubicBezTo>
                  <a:pt x="138" y="24"/>
                  <a:pt x="138" y="24"/>
                  <a:pt x="138" y="24"/>
                </a:cubicBezTo>
                <a:cubicBezTo>
                  <a:pt x="138" y="24"/>
                  <a:pt x="138" y="23"/>
                  <a:pt x="138" y="22"/>
                </a:cubicBezTo>
                <a:cubicBezTo>
                  <a:pt x="139" y="22"/>
                  <a:pt x="139" y="22"/>
                  <a:pt x="139" y="22"/>
                </a:cubicBezTo>
                <a:cubicBezTo>
                  <a:pt x="139" y="21"/>
                  <a:pt x="139" y="21"/>
                  <a:pt x="139" y="21"/>
                </a:cubicBezTo>
                <a:cubicBezTo>
                  <a:pt x="139" y="21"/>
                  <a:pt x="139" y="21"/>
                  <a:pt x="139" y="21"/>
                </a:cubicBezTo>
                <a:cubicBezTo>
                  <a:pt x="139" y="21"/>
                  <a:pt x="139" y="21"/>
                  <a:pt x="139" y="21"/>
                </a:cubicBezTo>
                <a:cubicBezTo>
                  <a:pt x="139" y="21"/>
                  <a:pt x="139" y="21"/>
                  <a:pt x="139" y="21"/>
                </a:cubicBezTo>
                <a:cubicBezTo>
                  <a:pt x="139" y="21"/>
                  <a:pt x="139" y="21"/>
                  <a:pt x="139" y="21"/>
                </a:cubicBezTo>
                <a:cubicBezTo>
                  <a:pt x="139" y="21"/>
                  <a:pt x="139" y="21"/>
                  <a:pt x="139" y="21"/>
                </a:cubicBezTo>
                <a:cubicBezTo>
                  <a:pt x="139" y="20"/>
                  <a:pt x="140" y="19"/>
                  <a:pt x="143" y="19"/>
                </a:cubicBezTo>
                <a:cubicBezTo>
                  <a:pt x="144" y="19"/>
                  <a:pt x="145" y="19"/>
                  <a:pt x="147" y="20"/>
                </a:cubicBezTo>
                <a:cubicBezTo>
                  <a:pt x="147" y="20"/>
                  <a:pt x="147" y="20"/>
                  <a:pt x="147" y="20"/>
                </a:cubicBezTo>
                <a:cubicBezTo>
                  <a:pt x="147" y="20"/>
                  <a:pt x="147" y="20"/>
                  <a:pt x="147" y="20"/>
                </a:cubicBezTo>
                <a:cubicBezTo>
                  <a:pt x="144" y="17"/>
                  <a:pt x="144" y="17"/>
                  <a:pt x="144" y="17"/>
                </a:cubicBezTo>
                <a:cubicBezTo>
                  <a:pt x="144" y="17"/>
                  <a:pt x="144" y="17"/>
                  <a:pt x="144" y="17"/>
                </a:cubicBezTo>
                <a:cubicBezTo>
                  <a:pt x="144" y="17"/>
                  <a:pt x="144" y="17"/>
                  <a:pt x="144" y="17"/>
                </a:cubicBezTo>
                <a:cubicBezTo>
                  <a:pt x="140" y="17"/>
                  <a:pt x="138" y="18"/>
                  <a:pt x="136" y="21"/>
                </a:cubicBezTo>
                <a:cubicBezTo>
                  <a:pt x="133" y="25"/>
                  <a:pt x="132" y="27"/>
                  <a:pt x="130" y="32"/>
                </a:cubicBezTo>
                <a:cubicBezTo>
                  <a:pt x="127" y="39"/>
                  <a:pt x="124" y="47"/>
                  <a:pt x="119" y="52"/>
                </a:cubicBezTo>
                <a:cubicBezTo>
                  <a:pt x="109" y="62"/>
                  <a:pt x="88" y="72"/>
                  <a:pt x="68" y="72"/>
                </a:cubicBezTo>
                <a:cubicBezTo>
                  <a:pt x="60" y="72"/>
                  <a:pt x="52" y="70"/>
                  <a:pt x="45" y="66"/>
                </a:cubicBezTo>
                <a:cubicBezTo>
                  <a:pt x="36" y="62"/>
                  <a:pt x="29" y="54"/>
                  <a:pt x="23" y="48"/>
                </a:cubicBezTo>
                <a:cubicBezTo>
                  <a:pt x="19" y="45"/>
                  <a:pt x="11" y="44"/>
                  <a:pt x="0" y="42"/>
                </a:cubicBezTo>
                <a:cubicBezTo>
                  <a:pt x="0" y="42"/>
                  <a:pt x="0" y="42"/>
                  <a:pt x="0" y="42"/>
                </a:cubicBezTo>
                <a:cubicBezTo>
                  <a:pt x="10" y="40"/>
                  <a:pt x="10" y="40"/>
                  <a:pt x="10" y="40"/>
                </a:cubicBezTo>
                <a:cubicBezTo>
                  <a:pt x="10" y="40"/>
                  <a:pt x="10" y="40"/>
                  <a:pt x="10" y="40"/>
                </a:cubicBezTo>
                <a:cubicBezTo>
                  <a:pt x="17" y="40"/>
                  <a:pt x="22" y="42"/>
                  <a:pt x="26" y="45"/>
                </a:cubicBezTo>
                <a:cubicBezTo>
                  <a:pt x="30" y="49"/>
                  <a:pt x="38" y="57"/>
                  <a:pt x="44" y="60"/>
                </a:cubicBezTo>
                <a:cubicBezTo>
                  <a:pt x="51" y="65"/>
                  <a:pt x="59" y="67"/>
                  <a:pt x="67" y="67"/>
                </a:cubicBezTo>
                <a:cubicBezTo>
                  <a:pt x="74" y="67"/>
                  <a:pt x="83" y="65"/>
                  <a:pt x="91" y="59"/>
                </a:cubicBezTo>
                <a:cubicBezTo>
                  <a:pt x="98" y="55"/>
                  <a:pt x="106" y="51"/>
                  <a:pt x="109" y="43"/>
                </a:cubicBezTo>
                <a:cubicBezTo>
                  <a:pt x="110" y="41"/>
                  <a:pt x="110" y="39"/>
                  <a:pt x="110" y="37"/>
                </a:cubicBezTo>
                <a:cubicBezTo>
                  <a:pt x="110" y="33"/>
                  <a:pt x="109" y="30"/>
                  <a:pt x="106" y="28"/>
                </a:cubicBezTo>
                <a:cubicBezTo>
                  <a:pt x="106" y="28"/>
                  <a:pt x="106" y="28"/>
                  <a:pt x="106" y="28"/>
                </a:cubicBezTo>
                <a:cubicBezTo>
                  <a:pt x="106" y="28"/>
                  <a:pt x="106" y="28"/>
                  <a:pt x="106" y="28"/>
                </a:cubicBezTo>
                <a:cubicBezTo>
                  <a:pt x="107" y="29"/>
                  <a:pt x="107" y="30"/>
                  <a:pt x="107" y="30"/>
                </a:cubicBezTo>
                <a:cubicBezTo>
                  <a:pt x="107" y="30"/>
                  <a:pt x="107" y="30"/>
                  <a:pt x="107" y="30"/>
                </a:cubicBezTo>
                <a:cubicBezTo>
                  <a:pt x="107" y="30"/>
                  <a:pt x="107" y="30"/>
                  <a:pt x="107" y="30"/>
                </a:cubicBezTo>
                <a:cubicBezTo>
                  <a:pt x="107" y="30"/>
                  <a:pt x="108" y="32"/>
                  <a:pt x="108" y="33"/>
                </a:cubicBezTo>
                <a:cubicBezTo>
                  <a:pt x="108" y="34"/>
                  <a:pt x="107" y="35"/>
                  <a:pt x="107" y="36"/>
                </a:cubicBezTo>
                <a:cubicBezTo>
                  <a:pt x="106" y="38"/>
                  <a:pt x="104" y="39"/>
                  <a:pt x="102" y="39"/>
                </a:cubicBezTo>
                <a:cubicBezTo>
                  <a:pt x="96" y="39"/>
                  <a:pt x="89" y="31"/>
                  <a:pt x="89" y="23"/>
                </a:cubicBezTo>
                <a:cubicBezTo>
                  <a:pt x="89" y="20"/>
                  <a:pt x="90" y="18"/>
                  <a:pt x="92" y="15"/>
                </a:cubicBezTo>
                <a:cubicBezTo>
                  <a:pt x="94" y="11"/>
                  <a:pt x="97" y="11"/>
                  <a:pt x="99" y="11"/>
                </a:cubicBezTo>
                <a:cubicBezTo>
                  <a:pt x="100" y="11"/>
                  <a:pt x="101" y="11"/>
                  <a:pt x="101" y="11"/>
                </a:cubicBezTo>
                <a:cubicBezTo>
                  <a:pt x="103" y="11"/>
                  <a:pt x="104" y="11"/>
                  <a:pt x="106" y="9"/>
                </a:cubicBezTo>
                <a:cubicBezTo>
                  <a:pt x="108" y="6"/>
                  <a:pt x="111" y="6"/>
                  <a:pt x="114" y="6"/>
                </a:cubicBezTo>
                <a:cubicBezTo>
                  <a:pt x="117" y="6"/>
                  <a:pt x="121" y="7"/>
                  <a:pt x="122" y="7"/>
                </a:cubicBezTo>
                <a:cubicBezTo>
                  <a:pt x="122" y="7"/>
                  <a:pt x="122" y="7"/>
                  <a:pt x="122" y="7"/>
                </a:cubicBezTo>
                <a:cubicBezTo>
                  <a:pt x="122" y="7"/>
                  <a:pt x="122" y="7"/>
                  <a:pt x="122" y="7"/>
                </a:cubicBezTo>
                <a:cubicBezTo>
                  <a:pt x="126" y="5"/>
                  <a:pt x="131" y="0"/>
                  <a:pt x="138" y="0"/>
                </a:cubicBezTo>
                <a:cubicBezTo>
                  <a:pt x="138" y="0"/>
                  <a:pt x="139" y="0"/>
                  <a:pt x="140" y="1"/>
                </a:cubicBezTo>
                <a:close/>
              </a:path>
            </a:pathLst>
          </a:custGeom>
          <a:solidFill>
            <a:srgbClr val="BBE4F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49" name="PA_任意多边形 281"/>
          <p:cNvSpPr>
            <a:spLocks/>
          </p:cNvSpPr>
          <p:nvPr>
            <p:custDataLst>
              <p:tags r:id="rId60"/>
            </p:custDataLst>
          </p:nvPr>
        </p:nvSpPr>
        <p:spPr bwMode="auto">
          <a:xfrm>
            <a:off x="3079750" y="4025813"/>
            <a:ext cx="225425" cy="155575"/>
          </a:xfrm>
          <a:custGeom>
            <a:avLst/>
            <a:gdLst>
              <a:gd name="T0" fmla="*/ 61 w 95"/>
              <a:gd name="T1" fmla="*/ 1 h 65"/>
              <a:gd name="T2" fmla="*/ 43 w 95"/>
              <a:gd name="T3" fmla="*/ 1 h 65"/>
              <a:gd name="T4" fmla="*/ 36 w 95"/>
              <a:gd name="T5" fmla="*/ 7 h 65"/>
              <a:gd name="T6" fmla="*/ 21 w 95"/>
              <a:gd name="T7" fmla="*/ 15 h 65"/>
              <a:gd name="T8" fmla="*/ 31 w 95"/>
              <a:gd name="T9" fmla="*/ 34 h 65"/>
              <a:gd name="T10" fmla="*/ 35 w 95"/>
              <a:gd name="T11" fmla="*/ 34 h 65"/>
              <a:gd name="T12" fmla="*/ 39 w 95"/>
              <a:gd name="T13" fmla="*/ 23 h 65"/>
              <a:gd name="T14" fmla="*/ 40 w 95"/>
              <a:gd name="T15" fmla="*/ 21 h 65"/>
              <a:gd name="T16" fmla="*/ 43 w 95"/>
              <a:gd name="T17" fmla="*/ 31 h 65"/>
              <a:gd name="T18" fmla="*/ 20 w 95"/>
              <a:gd name="T19" fmla="*/ 32 h 65"/>
              <a:gd name="T20" fmla="*/ 0 w 95"/>
              <a:gd name="T21" fmla="*/ 45 h 65"/>
              <a:gd name="T22" fmla="*/ 16 w 95"/>
              <a:gd name="T23" fmla="*/ 40 h 65"/>
              <a:gd name="T24" fmla="*/ 42 w 95"/>
              <a:gd name="T25" fmla="*/ 46 h 65"/>
              <a:gd name="T26" fmla="*/ 69 w 95"/>
              <a:gd name="T27" fmla="*/ 62 h 65"/>
              <a:gd name="T28" fmla="*/ 93 w 95"/>
              <a:gd name="T29" fmla="*/ 45 h 65"/>
              <a:gd name="T30" fmla="*/ 90 w 95"/>
              <a:gd name="T31" fmla="*/ 40 h 65"/>
              <a:gd name="T32" fmla="*/ 88 w 95"/>
              <a:gd name="T33" fmla="*/ 39 h 65"/>
              <a:gd name="T34" fmla="*/ 66 w 95"/>
              <a:gd name="T35" fmla="*/ 56 h 65"/>
              <a:gd name="T36" fmla="*/ 56 w 95"/>
              <a:gd name="T37" fmla="*/ 40 h 65"/>
              <a:gd name="T38" fmla="*/ 62 w 95"/>
              <a:gd name="T39" fmla="*/ 25 h 65"/>
              <a:gd name="T40" fmla="*/ 62 w 95"/>
              <a:gd name="T41" fmla="*/ 10 h 65"/>
              <a:gd name="T42" fmla="*/ 61 w 95"/>
              <a:gd name="T43" fmla="*/ 1 h 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95" h="65">
                <a:moveTo>
                  <a:pt x="61" y="1"/>
                </a:moveTo>
                <a:cubicBezTo>
                  <a:pt x="59" y="0"/>
                  <a:pt x="45" y="0"/>
                  <a:pt x="43" y="1"/>
                </a:cubicBezTo>
                <a:cubicBezTo>
                  <a:pt x="41" y="2"/>
                  <a:pt x="39" y="7"/>
                  <a:pt x="36" y="7"/>
                </a:cubicBezTo>
                <a:cubicBezTo>
                  <a:pt x="30" y="9"/>
                  <a:pt x="24" y="8"/>
                  <a:pt x="21" y="15"/>
                </a:cubicBezTo>
                <a:cubicBezTo>
                  <a:pt x="18" y="24"/>
                  <a:pt x="24" y="33"/>
                  <a:pt x="31" y="34"/>
                </a:cubicBezTo>
                <a:cubicBezTo>
                  <a:pt x="32" y="34"/>
                  <a:pt x="35" y="34"/>
                  <a:pt x="35" y="34"/>
                </a:cubicBezTo>
                <a:cubicBezTo>
                  <a:pt x="41" y="31"/>
                  <a:pt x="45" y="27"/>
                  <a:pt x="39" y="23"/>
                </a:cubicBezTo>
                <a:cubicBezTo>
                  <a:pt x="39" y="22"/>
                  <a:pt x="40" y="21"/>
                  <a:pt x="40" y="21"/>
                </a:cubicBezTo>
                <a:cubicBezTo>
                  <a:pt x="45" y="24"/>
                  <a:pt x="46" y="28"/>
                  <a:pt x="43" y="31"/>
                </a:cubicBezTo>
                <a:cubicBezTo>
                  <a:pt x="32" y="42"/>
                  <a:pt x="27" y="33"/>
                  <a:pt x="20" y="32"/>
                </a:cubicBezTo>
                <a:cubicBezTo>
                  <a:pt x="13" y="32"/>
                  <a:pt x="2" y="40"/>
                  <a:pt x="0" y="45"/>
                </a:cubicBezTo>
                <a:cubicBezTo>
                  <a:pt x="6" y="43"/>
                  <a:pt x="11" y="41"/>
                  <a:pt x="16" y="40"/>
                </a:cubicBezTo>
                <a:cubicBezTo>
                  <a:pt x="27" y="39"/>
                  <a:pt x="35" y="42"/>
                  <a:pt x="42" y="46"/>
                </a:cubicBezTo>
                <a:cubicBezTo>
                  <a:pt x="51" y="51"/>
                  <a:pt x="59" y="60"/>
                  <a:pt x="69" y="62"/>
                </a:cubicBezTo>
                <a:cubicBezTo>
                  <a:pt x="83" y="65"/>
                  <a:pt x="95" y="57"/>
                  <a:pt x="93" y="45"/>
                </a:cubicBezTo>
                <a:cubicBezTo>
                  <a:pt x="93" y="43"/>
                  <a:pt x="91" y="41"/>
                  <a:pt x="90" y="40"/>
                </a:cubicBezTo>
                <a:cubicBezTo>
                  <a:pt x="90" y="40"/>
                  <a:pt x="88" y="39"/>
                  <a:pt x="88" y="39"/>
                </a:cubicBezTo>
                <a:cubicBezTo>
                  <a:pt x="92" y="56"/>
                  <a:pt x="76" y="62"/>
                  <a:pt x="66" y="56"/>
                </a:cubicBezTo>
                <a:cubicBezTo>
                  <a:pt x="61" y="53"/>
                  <a:pt x="57" y="48"/>
                  <a:pt x="56" y="40"/>
                </a:cubicBezTo>
                <a:cubicBezTo>
                  <a:pt x="55" y="34"/>
                  <a:pt x="57" y="29"/>
                  <a:pt x="62" y="25"/>
                </a:cubicBezTo>
                <a:cubicBezTo>
                  <a:pt x="60" y="20"/>
                  <a:pt x="60" y="15"/>
                  <a:pt x="62" y="10"/>
                </a:cubicBezTo>
                <a:cubicBezTo>
                  <a:pt x="63" y="7"/>
                  <a:pt x="69" y="2"/>
                  <a:pt x="61" y="1"/>
                </a:cubicBezTo>
                <a:close/>
              </a:path>
            </a:pathLst>
          </a:custGeom>
          <a:solidFill>
            <a:srgbClr val="BBE4F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50" name="PA_任意多边形 282"/>
          <p:cNvSpPr>
            <a:spLocks/>
          </p:cNvSpPr>
          <p:nvPr>
            <p:custDataLst>
              <p:tags r:id="rId61"/>
            </p:custDataLst>
          </p:nvPr>
        </p:nvSpPr>
        <p:spPr bwMode="auto">
          <a:xfrm>
            <a:off x="3079750" y="4025813"/>
            <a:ext cx="223838" cy="150813"/>
          </a:xfrm>
          <a:custGeom>
            <a:avLst/>
            <a:gdLst>
              <a:gd name="T0" fmla="*/ 61 w 94"/>
              <a:gd name="T1" fmla="*/ 1 h 63"/>
              <a:gd name="T2" fmla="*/ 43 w 94"/>
              <a:gd name="T3" fmla="*/ 1 h 63"/>
              <a:gd name="T4" fmla="*/ 27 w 94"/>
              <a:gd name="T5" fmla="*/ 9 h 63"/>
              <a:gd name="T6" fmla="*/ 20 w 94"/>
              <a:gd name="T7" fmla="*/ 20 h 63"/>
              <a:gd name="T8" fmla="*/ 31 w 94"/>
              <a:gd name="T9" fmla="*/ 34 h 63"/>
              <a:gd name="T10" fmla="*/ 35 w 94"/>
              <a:gd name="T11" fmla="*/ 34 h 63"/>
              <a:gd name="T12" fmla="*/ 42 w 94"/>
              <a:gd name="T13" fmla="*/ 27 h 63"/>
              <a:gd name="T14" fmla="*/ 39 w 94"/>
              <a:gd name="T15" fmla="*/ 22 h 63"/>
              <a:gd name="T16" fmla="*/ 40 w 94"/>
              <a:gd name="T17" fmla="*/ 21 h 63"/>
              <a:gd name="T18" fmla="*/ 45 w 94"/>
              <a:gd name="T19" fmla="*/ 27 h 63"/>
              <a:gd name="T20" fmla="*/ 33 w 94"/>
              <a:gd name="T21" fmla="*/ 36 h 63"/>
              <a:gd name="T22" fmla="*/ 20 w 94"/>
              <a:gd name="T23" fmla="*/ 32 h 63"/>
              <a:gd name="T24" fmla="*/ 0 w 94"/>
              <a:gd name="T25" fmla="*/ 45 h 63"/>
              <a:gd name="T26" fmla="*/ 16 w 94"/>
              <a:gd name="T27" fmla="*/ 40 h 63"/>
              <a:gd name="T28" fmla="*/ 42 w 94"/>
              <a:gd name="T29" fmla="*/ 46 h 63"/>
              <a:gd name="T30" fmla="*/ 74 w 94"/>
              <a:gd name="T31" fmla="*/ 63 h 63"/>
              <a:gd name="T32" fmla="*/ 93 w 94"/>
              <a:gd name="T33" fmla="*/ 47 h 63"/>
              <a:gd name="T34" fmla="*/ 90 w 94"/>
              <a:gd name="T35" fmla="*/ 40 h 63"/>
              <a:gd name="T36" fmla="*/ 90 w 94"/>
              <a:gd name="T37" fmla="*/ 40 h 63"/>
              <a:gd name="T38" fmla="*/ 88 w 94"/>
              <a:gd name="T39" fmla="*/ 39 h 63"/>
              <a:gd name="T40" fmla="*/ 88 w 94"/>
              <a:gd name="T41" fmla="*/ 39 h 63"/>
              <a:gd name="T42" fmla="*/ 84 w 94"/>
              <a:gd name="T43" fmla="*/ 55 h 63"/>
              <a:gd name="T44" fmla="*/ 66 w 94"/>
              <a:gd name="T45" fmla="*/ 56 h 63"/>
              <a:gd name="T46" fmla="*/ 56 w 94"/>
              <a:gd name="T47" fmla="*/ 37 h 63"/>
              <a:gd name="T48" fmla="*/ 62 w 94"/>
              <a:gd name="T49" fmla="*/ 25 h 63"/>
              <a:gd name="T50" fmla="*/ 61 w 94"/>
              <a:gd name="T51" fmla="*/ 18 h 63"/>
              <a:gd name="T52" fmla="*/ 65 w 94"/>
              <a:gd name="T53" fmla="*/ 4 h 63"/>
              <a:gd name="T54" fmla="*/ 61 w 94"/>
              <a:gd name="T55" fmla="*/ 1 h 63"/>
              <a:gd name="T56" fmla="*/ 65 w 94"/>
              <a:gd name="T57" fmla="*/ 4 h 63"/>
              <a:gd name="T58" fmla="*/ 61 w 94"/>
              <a:gd name="T59" fmla="*/ 18 h 63"/>
              <a:gd name="T60" fmla="*/ 62 w 94"/>
              <a:gd name="T61" fmla="*/ 25 h 63"/>
              <a:gd name="T62" fmla="*/ 56 w 94"/>
              <a:gd name="T63" fmla="*/ 37 h 63"/>
              <a:gd name="T64" fmla="*/ 66 w 94"/>
              <a:gd name="T65" fmla="*/ 56 h 63"/>
              <a:gd name="T66" fmla="*/ 88 w 94"/>
              <a:gd name="T67" fmla="*/ 44 h 63"/>
              <a:gd name="T68" fmla="*/ 88 w 94"/>
              <a:gd name="T69" fmla="*/ 39 h 63"/>
              <a:gd name="T70" fmla="*/ 90 w 94"/>
              <a:gd name="T71" fmla="*/ 40 h 63"/>
              <a:gd name="T72" fmla="*/ 90 w 94"/>
              <a:gd name="T73" fmla="*/ 40 h 63"/>
              <a:gd name="T74" fmla="*/ 90 w 94"/>
              <a:gd name="T75" fmla="*/ 40 h 63"/>
              <a:gd name="T76" fmla="*/ 90 w 94"/>
              <a:gd name="T77" fmla="*/ 40 h 63"/>
              <a:gd name="T78" fmla="*/ 93 w 94"/>
              <a:gd name="T79" fmla="*/ 45 h 63"/>
              <a:gd name="T80" fmla="*/ 88 w 94"/>
              <a:gd name="T81" fmla="*/ 59 h 63"/>
              <a:gd name="T82" fmla="*/ 69 w 94"/>
              <a:gd name="T83" fmla="*/ 62 h 63"/>
              <a:gd name="T84" fmla="*/ 21 w 94"/>
              <a:gd name="T85" fmla="*/ 40 h 63"/>
              <a:gd name="T86" fmla="*/ 0 w 94"/>
              <a:gd name="T87" fmla="*/ 45 h 63"/>
              <a:gd name="T88" fmla="*/ 0 w 94"/>
              <a:gd name="T89" fmla="*/ 45 h 63"/>
              <a:gd name="T90" fmla="*/ 20 w 94"/>
              <a:gd name="T91" fmla="*/ 32 h 63"/>
              <a:gd name="T92" fmla="*/ 43 w 94"/>
              <a:gd name="T93" fmla="*/ 31 h 63"/>
              <a:gd name="T94" fmla="*/ 40 w 94"/>
              <a:gd name="T95" fmla="*/ 21 h 63"/>
              <a:gd name="T96" fmla="*/ 40 w 94"/>
              <a:gd name="T97" fmla="*/ 21 h 63"/>
              <a:gd name="T98" fmla="*/ 39 w 94"/>
              <a:gd name="T99" fmla="*/ 22 h 63"/>
              <a:gd name="T100" fmla="*/ 42 w 94"/>
              <a:gd name="T101" fmla="*/ 27 h 63"/>
              <a:gd name="T102" fmla="*/ 35 w 94"/>
              <a:gd name="T103" fmla="*/ 34 h 63"/>
              <a:gd name="T104" fmla="*/ 31 w 94"/>
              <a:gd name="T105" fmla="*/ 34 h 63"/>
              <a:gd name="T106" fmla="*/ 20 w 94"/>
              <a:gd name="T107" fmla="*/ 20 h 63"/>
              <a:gd name="T108" fmla="*/ 27 w 94"/>
              <a:gd name="T109" fmla="*/ 9 h 63"/>
              <a:gd name="T110" fmla="*/ 43 w 94"/>
              <a:gd name="T111" fmla="*/ 1 h 63"/>
              <a:gd name="T112" fmla="*/ 61 w 94"/>
              <a:gd name="T113" fmla="*/ 1 h 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94" h="63">
                <a:moveTo>
                  <a:pt x="61" y="1"/>
                </a:moveTo>
                <a:cubicBezTo>
                  <a:pt x="61" y="1"/>
                  <a:pt x="61" y="1"/>
                  <a:pt x="61" y="1"/>
                </a:cubicBezTo>
                <a:cubicBezTo>
                  <a:pt x="61" y="0"/>
                  <a:pt x="59" y="0"/>
                  <a:pt x="56" y="0"/>
                </a:cubicBezTo>
                <a:cubicBezTo>
                  <a:pt x="51" y="0"/>
                  <a:pt x="44" y="1"/>
                  <a:pt x="43" y="1"/>
                </a:cubicBezTo>
                <a:cubicBezTo>
                  <a:pt x="41" y="2"/>
                  <a:pt x="39" y="7"/>
                  <a:pt x="36" y="7"/>
                </a:cubicBezTo>
                <a:cubicBezTo>
                  <a:pt x="33" y="8"/>
                  <a:pt x="30" y="8"/>
                  <a:pt x="27" y="9"/>
                </a:cubicBezTo>
                <a:cubicBezTo>
                  <a:pt x="25" y="10"/>
                  <a:pt x="22" y="11"/>
                  <a:pt x="21" y="15"/>
                </a:cubicBezTo>
                <a:cubicBezTo>
                  <a:pt x="20" y="16"/>
                  <a:pt x="20" y="18"/>
                  <a:pt x="20" y="20"/>
                </a:cubicBezTo>
                <a:cubicBezTo>
                  <a:pt x="20" y="27"/>
                  <a:pt x="25" y="33"/>
                  <a:pt x="31" y="34"/>
                </a:cubicBezTo>
                <a:cubicBezTo>
                  <a:pt x="31" y="34"/>
                  <a:pt x="31" y="34"/>
                  <a:pt x="31" y="34"/>
                </a:cubicBezTo>
                <a:cubicBezTo>
                  <a:pt x="33" y="34"/>
                  <a:pt x="35" y="34"/>
                  <a:pt x="35" y="34"/>
                </a:cubicBezTo>
                <a:cubicBezTo>
                  <a:pt x="35" y="34"/>
                  <a:pt x="35" y="34"/>
                  <a:pt x="35" y="34"/>
                </a:cubicBezTo>
                <a:cubicBezTo>
                  <a:pt x="35" y="34"/>
                  <a:pt x="35" y="34"/>
                  <a:pt x="35" y="34"/>
                </a:cubicBezTo>
                <a:cubicBezTo>
                  <a:pt x="39" y="32"/>
                  <a:pt x="42" y="30"/>
                  <a:pt x="42" y="27"/>
                </a:cubicBezTo>
                <a:cubicBezTo>
                  <a:pt x="42" y="26"/>
                  <a:pt x="41" y="24"/>
                  <a:pt x="39" y="23"/>
                </a:cubicBezTo>
                <a:cubicBezTo>
                  <a:pt x="39" y="22"/>
                  <a:pt x="39" y="22"/>
                  <a:pt x="39" y="22"/>
                </a:cubicBezTo>
                <a:cubicBezTo>
                  <a:pt x="39" y="22"/>
                  <a:pt x="40" y="21"/>
                  <a:pt x="40" y="21"/>
                </a:cubicBezTo>
                <a:cubicBezTo>
                  <a:pt x="40" y="21"/>
                  <a:pt x="40" y="21"/>
                  <a:pt x="40" y="21"/>
                </a:cubicBezTo>
                <a:cubicBezTo>
                  <a:pt x="40" y="21"/>
                  <a:pt x="40" y="21"/>
                  <a:pt x="40" y="21"/>
                </a:cubicBezTo>
                <a:cubicBezTo>
                  <a:pt x="43" y="23"/>
                  <a:pt x="45" y="25"/>
                  <a:pt x="45" y="27"/>
                </a:cubicBezTo>
                <a:cubicBezTo>
                  <a:pt x="45" y="29"/>
                  <a:pt x="44" y="30"/>
                  <a:pt x="43" y="31"/>
                </a:cubicBezTo>
                <a:cubicBezTo>
                  <a:pt x="39" y="35"/>
                  <a:pt x="36" y="36"/>
                  <a:pt x="33" y="36"/>
                </a:cubicBezTo>
                <a:cubicBezTo>
                  <a:pt x="28" y="36"/>
                  <a:pt x="24" y="33"/>
                  <a:pt x="20" y="32"/>
                </a:cubicBezTo>
                <a:cubicBezTo>
                  <a:pt x="20" y="32"/>
                  <a:pt x="20" y="32"/>
                  <a:pt x="20" y="32"/>
                </a:cubicBezTo>
                <a:cubicBezTo>
                  <a:pt x="13" y="32"/>
                  <a:pt x="2" y="41"/>
                  <a:pt x="0" y="45"/>
                </a:cubicBezTo>
                <a:cubicBezTo>
                  <a:pt x="0" y="45"/>
                  <a:pt x="0" y="45"/>
                  <a:pt x="0" y="45"/>
                </a:cubicBezTo>
                <a:cubicBezTo>
                  <a:pt x="0" y="45"/>
                  <a:pt x="0" y="45"/>
                  <a:pt x="0" y="45"/>
                </a:cubicBezTo>
                <a:cubicBezTo>
                  <a:pt x="6" y="43"/>
                  <a:pt x="11" y="41"/>
                  <a:pt x="16" y="40"/>
                </a:cubicBezTo>
                <a:cubicBezTo>
                  <a:pt x="18" y="40"/>
                  <a:pt x="19" y="40"/>
                  <a:pt x="21" y="40"/>
                </a:cubicBezTo>
                <a:cubicBezTo>
                  <a:pt x="30" y="40"/>
                  <a:pt x="36" y="43"/>
                  <a:pt x="42" y="46"/>
                </a:cubicBezTo>
                <a:cubicBezTo>
                  <a:pt x="51" y="51"/>
                  <a:pt x="59" y="60"/>
                  <a:pt x="69" y="62"/>
                </a:cubicBezTo>
                <a:cubicBezTo>
                  <a:pt x="71" y="63"/>
                  <a:pt x="73" y="63"/>
                  <a:pt x="74" y="63"/>
                </a:cubicBezTo>
                <a:cubicBezTo>
                  <a:pt x="80" y="63"/>
                  <a:pt x="84" y="61"/>
                  <a:pt x="88" y="59"/>
                </a:cubicBezTo>
                <a:cubicBezTo>
                  <a:pt x="91" y="56"/>
                  <a:pt x="93" y="52"/>
                  <a:pt x="93" y="47"/>
                </a:cubicBezTo>
                <a:cubicBezTo>
                  <a:pt x="93" y="46"/>
                  <a:pt x="93" y="46"/>
                  <a:pt x="93" y="45"/>
                </a:cubicBezTo>
                <a:cubicBezTo>
                  <a:pt x="93" y="43"/>
                  <a:pt x="91" y="41"/>
                  <a:pt x="90" y="40"/>
                </a:cubicBezTo>
                <a:cubicBezTo>
                  <a:pt x="90" y="40"/>
                  <a:pt x="90" y="40"/>
                  <a:pt x="90" y="40"/>
                </a:cubicBezTo>
                <a:cubicBezTo>
                  <a:pt x="90" y="40"/>
                  <a:pt x="90" y="40"/>
                  <a:pt x="90" y="40"/>
                </a:cubicBezTo>
                <a:cubicBezTo>
                  <a:pt x="90" y="40"/>
                  <a:pt x="90" y="40"/>
                  <a:pt x="90" y="40"/>
                </a:cubicBezTo>
                <a:cubicBezTo>
                  <a:pt x="90" y="40"/>
                  <a:pt x="88" y="39"/>
                  <a:pt x="88" y="39"/>
                </a:cubicBezTo>
                <a:cubicBezTo>
                  <a:pt x="88" y="39"/>
                  <a:pt x="88" y="39"/>
                  <a:pt x="88" y="39"/>
                </a:cubicBezTo>
                <a:cubicBezTo>
                  <a:pt x="88" y="39"/>
                  <a:pt x="88" y="39"/>
                  <a:pt x="88" y="39"/>
                </a:cubicBezTo>
                <a:cubicBezTo>
                  <a:pt x="88" y="41"/>
                  <a:pt x="89" y="43"/>
                  <a:pt x="89" y="44"/>
                </a:cubicBezTo>
                <a:cubicBezTo>
                  <a:pt x="89" y="49"/>
                  <a:pt x="87" y="52"/>
                  <a:pt x="84" y="55"/>
                </a:cubicBezTo>
                <a:cubicBezTo>
                  <a:pt x="82" y="57"/>
                  <a:pt x="78" y="58"/>
                  <a:pt x="74" y="58"/>
                </a:cubicBezTo>
                <a:cubicBezTo>
                  <a:pt x="71" y="58"/>
                  <a:pt x="68" y="57"/>
                  <a:pt x="66" y="56"/>
                </a:cubicBezTo>
                <a:cubicBezTo>
                  <a:pt x="61" y="53"/>
                  <a:pt x="57" y="48"/>
                  <a:pt x="56" y="40"/>
                </a:cubicBezTo>
                <a:cubicBezTo>
                  <a:pt x="56" y="39"/>
                  <a:pt x="56" y="38"/>
                  <a:pt x="56" y="37"/>
                </a:cubicBezTo>
                <a:cubicBezTo>
                  <a:pt x="56" y="32"/>
                  <a:pt x="58" y="28"/>
                  <a:pt x="62" y="25"/>
                </a:cubicBezTo>
                <a:cubicBezTo>
                  <a:pt x="62" y="25"/>
                  <a:pt x="62" y="25"/>
                  <a:pt x="62" y="25"/>
                </a:cubicBezTo>
                <a:cubicBezTo>
                  <a:pt x="62" y="25"/>
                  <a:pt x="62" y="25"/>
                  <a:pt x="62" y="25"/>
                </a:cubicBezTo>
                <a:cubicBezTo>
                  <a:pt x="61" y="23"/>
                  <a:pt x="61" y="20"/>
                  <a:pt x="61" y="18"/>
                </a:cubicBezTo>
                <a:cubicBezTo>
                  <a:pt x="61" y="15"/>
                  <a:pt x="61" y="13"/>
                  <a:pt x="62" y="10"/>
                </a:cubicBezTo>
                <a:cubicBezTo>
                  <a:pt x="63" y="8"/>
                  <a:pt x="65" y="6"/>
                  <a:pt x="65" y="4"/>
                </a:cubicBezTo>
                <a:cubicBezTo>
                  <a:pt x="65" y="2"/>
                  <a:pt x="64" y="1"/>
                  <a:pt x="61" y="1"/>
                </a:cubicBezTo>
                <a:cubicBezTo>
                  <a:pt x="61" y="1"/>
                  <a:pt x="61" y="1"/>
                  <a:pt x="61" y="1"/>
                </a:cubicBezTo>
                <a:cubicBezTo>
                  <a:pt x="61" y="1"/>
                  <a:pt x="61" y="1"/>
                  <a:pt x="61" y="1"/>
                </a:cubicBezTo>
                <a:cubicBezTo>
                  <a:pt x="64" y="1"/>
                  <a:pt x="65" y="2"/>
                  <a:pt x="65" y="4"/>
                </a:cubicBezTo>
                <a:cubicBezTo>
                  <a:pt x="65" y="6"/>
                  <a:pt x="63" y="8"/>
                  <a:pt x="62" y="10"/>
                </a:cubicBezTo>
                <a:cubicBezTo>
                  <a:pt x="61" y="13"/>
                  <a:pt x="61" y="15"/>
                  <a:pt x="61" y="18"/>
                </a:cubicBezTo>
                <a:cubicBezTo>
                  <a:pt x="61" y="20"/>
                  <a:pt x="61" y="23"/>
                  <a:pt x="62" y="25"/>
                </a:cubicBezTo>
                <a:cubicBezTo>
                  <a:pt x="62" y="25"/>
                  <a:pt x="62" y="25"/>
                  <a:pt x="62" y="25"/>
                </a:cubicBezTo>
                <a:cubicBezTo>
                  <a:pt x="62" y="25"/>
                  <a:pt x="62" y="25"/>
                  <a:pt x="62" y="25"/>
                </a:cubicBezTo>
                <a:cubicBezTo>
                  <a:pt x="58" y="28"/>
                  <a:pt x="56" y="32"/>
                  <a:pt x="56" y="37"/>
                </a:cubicBezTo>
                <a:cubicBezTo>
                  <a:pt x="56" y="38"/>
                  <a:pt x="56" y="39"/>
                  <a:pt x="56" y="40"/>
                </a:cubicBezTo>
                <a:cubicBezTo>
                  <a:pt x="57" y="48"/>
                  <a:pt x="61" y="53"/>
                  <a:pt x="66" y="56"/>
                </a:cubicBezTo>
                <a:cubicBezTo>
                  <a:pt x="68" y="57"/>
                  <a:pt x="71" y="58"/>
                  <a:pt x="74" y="58"/>
                </a:cubicBezTo>
                <a:cubicBezTo>
                  <a:pt x="82" y="58"/>
                  <a:pt x="88" y="53"/>
                  <a:pt x="88" y="44"/>
                </a:cubicBezTo>
                <a:cubicBezTo>
                  <a:pt x="88" y="43"/>
                  <a:pt x="88" y="41"/>
                  <a:pt x="88" y="39"/>
                </a:cubicBezTo>
                <a:cubicBezTo>
                  <a:pt x="88" y="39"/>
                  <a:pt x="88" y="39"/>
                  <a:pt x="88" y="39"/>
                </a:cubicBezTo>
                <a:cubicBezTo>
                  <a:pt x="88" y="39"/>
                  <a:pt x="88" y="39"/>
                  <a:pt x="88" y="39"/>
                </a:cubicBezTo>
                <a:cubicBezTo>
                  <a:pt x="88" y="39"/>
                  <a:pt x="90" y="40"/>
                  <a:pt x="90" y="40"/>
                </a:cubicBezTo>
                <a:cubicBezTo>
                  <a:pt x="90" y="40"/>
                  <a:pt x="90" y="40"/>
                  <a:pt x="90" y="40"/>
                </a:cubicBezTo>
                <a:cubicBezTo>
                  <a:pt x="90" y="40"/>
                  <a:pt x="90" y="40"/>
                  <a:pt x="90" y="40"/>
                </a:cubicBezTo>
                <a:cubicBezTo>
                  <a:pt x="90" y="40"/>
                  <a:pt x="90" y="40"/>
                  <a:pt x="90" y="40"/>
                </a:cubicBezTo>
                <a:cubicBezTo>
                  <a:pt x="90" y="40"/>
                  <a:pt x="90" y="40"/>
                  <a:pt x="90" y="40"/>
                </a:cubicBezTo>
                <a:cubicBezTo>
                  <a:pt x="90" y="40"/>
                  <a:pt x="90" y="40"/>
                  <a:pt x="90" y="40"/>
                </a:cubicBezTo>
                <a:cubicBezTo>
                  <a:pt x="90" y="40"/>
                  <a:pt x="90" y="40"/>
                  <a:pt x="90" y="40"/>
                </a:cubicBezTo>
                <a:cubicBezTo>
                  <a:pt x="90" y="40"/>
                  <a:pt x="90" y="40"/>
                  <a:pt x="90" y="40"/>
                </a:cubicBezTo>
                <a:cubicBezTo>
                  <a:pt x="91" y="41"/>
                  <a:pt x="93" y="43"/>
                  <a:pt x="93" y="45"/>
                </a:cubicBezTo>
                <a:cubicBezTo>
                  <a:pt x="94" y="46"/>
                  <a:pt x="94" y="46"/>
                  <a:pt x="94" y="47"/>
                </a:cubicBezTo>
                <a:cubicBezTo>
                  <a:pt x="94" y="52"/>
                  <a:pt x="91" y="56"/>
                  <a:pt x="88" y="59"/>
                </a:cubicBezTo>
                <a:cubicBezTo>
                  <a:pt x="84" y="61"/>
                  <a:pt x="80" y="63"/>
                  <a:pt x="74" y="63"/>
                </a:cubicBezTo>
                <a:cubicBezTo>
                  <a:pt x="73" y="63"/>
                  <a:pt x="71" y="63"/>
                  <a:pt x="69" y="62"/>
                </a:cubicBezTo>
                <a:cubicBezTo>
                  <a:pt x="59" y="61"/>
                  <a:pt x="50" y="51"/>
                  <a:pt x="42" y="46"/>
                </a:cubicBezTo>
                <a:cubicBezTo>
                  <a:pt x="36" y="43"/>
                  <a:pt x="30" y="40"/>
                  <a:pt x="21" y="40"/>
                </a:cubicBezTo>
                <a:cubicBezTo>
                  <a:pt x="19" y="40"/>
                  <a:pt x="18" y="40"/>
                  <a:pt x="16" y="41"/>
                </a:cubicBezTo>
                <a:cubicBezTo>
                  <a:pt x="12" y="41"/>
                  <a:pt x="6" y="43"/>
                  <a:pt x="0" y="45"/>
                </a:cubicBezTo>
                <a:cubicBezTo>
                  <a:pt x="0" y="45"/>
                  <a:pt x="0" y="45"/>
                  <a:pt x="0" y="45"/>
                </a:cubicBezTo>
                <a:cubicBezTo>
                  <a:pt x="0" y="45"/>
                  <a:pt x="0" y="45"/>
                  <a:pt x="0" y="45"/>
                </a:cubicBezTo>
                <a:cubicBezTo>
                  <a:pt x="2" y="40"/>
                  <a:pt x="13" y="32"/>
                  <a:pt x="20" y="32"/>
                </a:cubicBezTo>
                <a:cubicBezTo>
                  <a:pt x="20" y="32"/>
                  <a:pt x="20" y="32"/>
                  <a:pt x="20" y="32"/>
                </a:cubicBezTo>
                <a:cubicBezTo>
                  <a:pt x="24" y="32"/>
                  <a:pt x="28" y="36"/>
                  <a:pt x="33" y="36"/>
                </a:cubicBezTo>
                <a:cubicBezTo>
                  <a:pt x="36" y="36"/>
                  <a:pt x="39" y="35"/>
                  <a:pt x="43" y="31"/>
                </a:cubicBezTo>
                <a:cubicBezTo>
                  <a:pt x="44" y="30"/>
                  <a:pt x="45" y="29"/>
                  <a:pt x="45" y="27"/>
                </a:cubicBezTo>
                <a:cubicBezTo>
                  <a:pt x="45" y="25"/>
                  <a:pt x="43" y="23"/>
                  <a:pt x="40" y="21"/>
                </a:cubicBezTo>
                <a:cubicBezTo>
                  <a:pt x="40" y="21"/>
                  <a:pt x="40" y="21"/>
                  <a:pt x="40" y="21"/>
                </a:cubicBezTo>
                <a:cubicBezTo>
                  <a:pt x="40" y="21"/>
                  <a:pt x="40" y="21"/>
                  <a:pt x="40" y="21"/>
                </a:cubicBezTo>
                <a:cubicBezTo>
                  <a:pt x="40" y="21"/>
                  <a:pt x="40" y="21"/>
                  <a:pt x="40" y="21"/>
                </a:cubicBezTo>
                <a:cubicBezTo>
                  <a:pt x="39" y="22"/>
                  <a:pt x="39" y="22"/>
                  <a:pt x="39" y="22"/>
                </a:cubicBezTo>
                <a:cubicBezTo>
                  <a:pt x="39" y="23"/>
                  <a:pt x="39" y="23"/>
                  <a:pt x="39" y="23"/>
                </a:cubicBezTo>
                <a:cubicBezTo>
                  <a:pt x="41" y="24"/>
                  <a:pt x="42" y="26"/>
                  <a:pt x="42" y="27"/>
                </a:cubicBezTo>
                <a:cubicBezTo>
                  <a:pt x="42" y="30"/>
                  <a:pt x="39" y="32"/>
                  <a:pt x="35" y="34"/>
                </a:cubicBezTo>
                <a:cubicBezTo>
                  <a:pt x="35" y="34"/>
                  <a:pt x="35" y="34"/>
                  <a:pt x="35" y="34"/>
                </a:cubicBezTo>
                <a:cubicBezTo>
                  <a:pt x="35" y="34"/>
                  <a:pt x="35" y="34"/>
                  <a:pt x="35" y="34"/>
                </a:cubicBezTo>
                <a:cubicBezTo>
                  <a:pt x="35" y="34"/>
                  <a:pt x="33" y="34"/>
                  <a:pt x="31" y="34"/>
                </a:cubicBezTo>
                <a:cubicBezTo>
                  <a:pt x="31" y="34"/>
                  <a:pt x="31" y="34"/>
                  <a:pt x="31" y="34"/>
                </a:cubicBezTo>
                <a:cubicBezTo>
                  <a:pt x="25" y="33"/>
                  <a:pt x="20" y="27"/>
                  <a:pt x="20" y="20"/>
                </a:cubicBezTo>
                <a:cubicBezTo>
                  <a:pt x="20" y="18"/>
                  <a:pt x="20" y="16"/>
                  <a:pt x="21" y="15"/>
                </a:cubicBezTo>
                <a:cubicBezTo>
                  <a:pt x="22" y="11"/>
                  <a:pt x="24" y="10"/>
                  <a:pt x="27" y="9"/>
                </a:cubicBezTo>
                <a:cubicBezTo>
                  <a:pt x="30" y="8"/>
                  <a:pt x="33" y="8"/>
                  <a:pt x="36" y="7"/>
                </a:cubicBezTo>
                <a:cubicBezTo>
                  <a:pt x="39" y="7"/>
                  <a:pt x="41" y="2"/>
                  <a:pt x="43" y="1"/>
                </a:cubicBezTo>
                <a:cubicBezTo>
                  <a:pt x="44" y="1"/>
                  <a:pt x="51" y="0"/>
                  <a:pt x="56" y="0"/>
                </a:cubicBezTo>
                <a:cubicBezTo>
                  <a:pt x="59" y="0"/>
                  <a:pt x="61" y="0"/>
                  <a:pt x="61" y="1"/>
                </a:cubicBezTo>
                <a:close/>
              </a:path>
            </a:pathLst>
          </a:custGeom>
          <a:solidFill>
            <a:srgbClr val="BBE4F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51" name="PA_任意多边形 283"/>
          <p:cNvSpPr>
            <a:spLocks/>
          </p:cNvSpPr>
          <p:nvPr>
            <p:custDataLst>
              <p:tags r:id="rId62"/>
            </p:custDataLst>
          </p:nvPr>
        </p:nvSpPr>
        <p:spPr bwMode="auto">
          <a:xfrm>
            <a:off x="3179763" y="3941676"/>
            <a:ext cx="396875" cy="246063"/>
          </a:xfrm>
          <a:custGeom>
            <a:avLst/>
            <a:gdLst>
              <a:gd name="T0" fmla="*/ 84 w 167"/>
              <a:gd name="T1" fmla="*/ 7 h 103"/>
              <a:gd name="T2" fmla="*/ 85 w 167"/>
              <a:gd name="T3" fmla="*/ 36 h 103"/>
              <a:gd name="T4" fmla="*/ 79 w 167"/>
              <a:gd name="T5" fmla="*/ 29 h 103"/>
              <a:gd name="T6" fmla="*/ 79 w 167"/>
              <a:gd name="T7" fmla="*/ 30 h 103"/>
              <a:gd name="T8" fmla="*/ 82 w 167"/>
              <a:gd name="T9" fmla="*/ 21 h 103"/>
              <a:gd name="T10" fmla="*/ 35 w 167"/>
              <a:gd name="T11" fmla="*/ 38 h 103"/>
              <a:gd name="T12" fmla="*/ 17 w 167"/>
              <a:gd name="T13" fmla="*/ 67 h 103"/>
              <a:gd name="T14" fmla="*/ 41 w 167"/>
              <a:gd name="T15" fmla="*/ 72 h 103"/>
              <a:gd name="T16" fmla="*/ 41 w 167"/>
              <a:gd name="T17" fmla="*/ 72 h 103"/>
              <a:gd name="T18" fmla="*/ 41 w 167"/>
              <a:gd name="T19" fmla="*/ 72 h 103"/>
              <a:gd name="T20" fmla="*/ 38 w 167"/>
              <a:gd name="T21" fmla="*/ 72 h 103"/>
              <a:gd name="T22" fmla="*/ 35 w 167"/>
              <a:gd name="T23" fmla="*/ 81 h 103"/>
              <a:gd name="T24" fmla="*/ 54 w 167"/>
              <a:gd name="T25" fmla="*/ 83 h 103"/>
              <a:gd name="T26" fmla="*/ 0 w 167"/>
              <a:gd name="T27" fmla="*/ 84 h 103"/>
              <a:gd name="T28" fmla="*/ 78 w 167"/>
              <a:gd name="T29" fmla="*/ 75 h 103"/>
              <a:gd name="T30" fmla="*/ 58 w 167"/>
              <a:gd name="T31" fmla="*/ 54 h 103"/>
              <a:gd name="T32" fmla="*/ 91 w 167"/>
              <a:gd name="T33" fmla="*/ 42 h 103"/>
              <a:gd name="T34" fmla="*/ 122 w 167"/>
              <a:gd name="T35" fmla="*/ 69 h 103"/>
              <a:gd name="T36" fmla="*/ 141 w 167"/>
              <a:gd name="T37" fmla="*/ 63 h 103"/>
              <a:gd name="T38" fmla="*/ 139 w 167"/>
              <a:gd name="T39" fmla="*/ 64 h 103"/>
              <a:gd name="T40" fmla="*/ 149 w 167"/>
              <a:gd name="T41" fmla="*/ 79 h 103"/>
              <a:gd name="T42" fmla="*/ 164 w 167"/>
              <a:gd name="T43" fmla="*/ 50 h 103"/>
              <a:gd name="T44" fmla="*/ 153 w 167"/>
              <a:gd name="T45" fmla="*/ 31 h 103"/>
              <a:gd name="T46" fmla="*/ 130 w 167"/>
              <a:gd name="T47" fmla="*/ 23 h 103"/>
              <a:gd name="T48" fmla="*/ 137 w 167"/>
              <a:gd name="T49" fmla="*/ 30 h 103"/>
              <a:gd name="T50" fmla="*/ 144 w 167"/>
              <a:gd name="T51" fmla="*/ 35 h 103"/>
              <a:gd name="T52" fmla="*/ 113 w 167"/>
              <a:gd name="T53" fmla="*/ 7 h 103"/>
              <a:gd name="T54" fmla="*/ 113 w 167"/>
              <a:gd name="T55" fmla="*/ 7 h 103"/>
              <a:gd name="T56" fmla="*/ 127 w 167"/>
              <a:gd name="T57" fmla="*/ 31 h 103"/>
              <a:gd name="T58" fmla="*/ 136 w 167"/>
              <a:gd name="T59" fmla="*/ 30 h 103"/>
              <a:gd name="T60" fmla="*/ 130 w 167"/>
              <a:gd name="T61" fmla="*/ 23 h 103"/>
              <a:gd name="T62" fmla="*/ 153 w 167"/>
              <a:gd name="T63" fmla="*/ 31 h 103"/>
              <a:gd name="T64" fmla="*/ 164 w 167"/>
              <a:gd name="T65" fmla="*/ 50 h 103"/>
              <a:gd name="T66" fmla="*/ 166 w 167"/>
              <a:gd name="T67" fmla="*/ 66 h 103"/>
              <a:gd name="T68" fmla="*/ 133 w 167"/>
              <a:gd name="T69" fmla="*/ 59 h 103"/>
              <a:gd name="T70" fmla="*/ 139 w 167"/>
              <a:gd name="T71" fmla="*/ 67 h 103"/>
              <a:gd name="T72" fmla="*/ 134 w 167"/>
              <a:gd name="T73" fmla="*/ 56 h 103"/>
              <a:gd name="T74" fmla="*/ 107 w 167"/>
              <a:gd name="T75" fmla="*/ 36 h 103"/>
              <a:gd name="T76" fmla="*/ 73 w 167"/>
              <a:gd name="T77" fmla="*/ 46 h 103"/>
              <a:gd name="T78" fmla="*/ 71 w 167"/>
              <a:gd name="T79" fmla="*/ 80 h 103"/>
              <a:gd name="T80" fmla="*/ 36 w 167"/>
              <a:gd name="T81" fmla="*/ 103 h 103"/>
              <a:gd name="T82" fmla="*/ 53 w 167"/>
              <a:gd name="T83" fmla="*/ 88 h 103"/>
              <a:gd name="T84" fmla="*/ 35 w 167"/>
              <a:gd name="T85" fmla="*/ 81 h 103"/>
              <a:gd name="T86" fmla="*/ 38 w 167"/>
              <a:gd name="T87" fmla="*/ 72 h 103"/>
              <a:gd name="T88" fmla="*/ 41 w 167"/>
              <a:gd name="T89" fmla="*/ 72 h 103"/>
              <a:gd name="T90" fmla="*/ 44 w 167"/>
              <a:gd name="T91" fmla="*/ 80 h 103"/>
              <a:gd name="T92" fmla="*/ 22 w 167"/>
              <a:gd name="T93" fmla="*/ 61 h 103"/>
              <a:gd name="T94" fmla="*/ 45 w 167"/>
              <a:gd name="T95" fmla="*/ 28 h 103"/>
              <a:gd name="T96" fmla="*/ 82 w 167"/>
              <a:gd name="T97" fmla="*/ 22 h 103"/>
              <a:gd name="T98" fmla="*/ 79 w 167"/>
              <a:gd name="T99" fmla="*/ 30 h 103"/>
              <a:gd name="T100" fmla="*/ 79 w 167"/>
              <a:gd name="T101" fmla="*/ 30 h 103"/>
              <a:gd name="T102" fmla="*/ 81 w 167"/>
              <a:gd name="T103" fmla="*/ 24 h 103"/>
              <a:gd name="T104" fmla="*/ 65 w 167"/>
              <a:gd name="T105" fmla="*/ 10 h 103"/>
              <a:gd name="T106" fmla="*/ 102 w 167"/>
              <a:gd name="T107" fmla="*/ 0 h 1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67" h="103">
                <a:moveTo>
                  <a:pt x="102" y="0"/>
                </a:moveTo>
                <a:cubicBezTo>
                  <a:pt x="102" y="0"/>
                  <a:pt x="102" y="0"/>
                  <a:pt x="102" y="0"/>
                </a:cubicBezTo>
                <a:cubicBezTo>
                  <a:pt x="101" y="0"/>
                  <a:pt x="100" y="0"/>
                  <a:pt x="99" y="0"/>
                </a:cubicBezTo>
                <a:cubicBezTo>
                  <a:pt x="92" y="0"/>
                  <a:pt x="88" y="2"/>
                  <a:pt x="84" y="7"/>
                </a:cubicBezTo>
                <a:cubicBezTo>
                  <a:pt x="84" y="7"/>
                  <a:pt x="84" y="7"/>
                  <a:pt x="84" y="7"/>
                </a:cubicBezTo>
                <a:cubicBezTo>
                  <a:pt x="84" y="7"/>
                  <a:pt x="84" y="7"/>
                  <a:pt x="84" y="7"/>
                </a:cubicBezTo>
                <a:cubicBezTo>
                  <a:pt x="83" y="6"/>
                  <a:pt x="81" y="6"/>
                  <a:pt x="79" y="6"/>
                </a:cubicBezTo>
                <a:cubicBezTo>
                  <a:pt x="74" y="6"/>
                  <a:pt x="69" y="7"/>
                  <a:pt x="65" y="10"/>
                </a:cubicBezTo>
                <a:cubicBezTo>
                  <a:pt x="62" y="14"/>
                  <a:pt x="61" y="17"/>
                  <a:pt x="61" y="21"/>
                </a:cubicBezTo>
                <a:cubicBezTo>
                  <a:pt x="61" y="27"/>
                  <a:pt x="67" y="33"/>
                  <a:pt x="74" y="37"/>
                </a:cubicBezTo>
                <a:cubicBezTo>
                  <a:pt x="75" y="37"/>
                  <a:pt x="77" y="38"/>
                  <a:pt x="78" y="38"/>
                </a:cubicBezTo>
                <a:cubicBezTo>
                  <a:pt x="81" y="38"/>
                  <a:pt x="83" y="37"/>
                  <a:pt x="85" y="36"/>
                </a:cubicBezTo>
                <a:cubicBezTo>
                  <a:pt x="86" y="35"/>
                  <a:pt x="87" y="33"/>
                  <a:pt x="87" y="31"/>
                </a:cubicBezTo>
                <a:cubicBezTo>
                  <a:pt x="87" y="31"/>
                  <a:pt x="87" y="31"/>
                  <a:pt x="87" y="31"/>
                </a:cubicBezTo>
                <a:cubicBezTo>
                  <a:pt x="87" y="26"/>
                  <a:pt x="84" y="24"/>
                  <a:pt x="81" y="24"/>
                </a:cubicBezTo>
                <a:cubicBezTo>
                  <a:pt x="80" y="24"/>
                  <a:pt x="79" y="25"/>
                  <a:pt x="79" y="27"/>
                </a:cubicBezTo>
                <a:cubicBezTo>
                  <a:pt x="79" y="28"/>
                  <a:pt x="79" y="29"/>
                  <a:pt x="79" y="29"/>
                </a:cubicBezTo>
                <a:cubicBezTo>
                  <a:pt x="79" y="29"/>
                  <a:pt x="79" y="29"/>
                  <a:pt x="79" y="29"/>
                </a:cubicBezTo>
                <a:cubicBezTo>
                  <a:pt x="79" y="29"/>
                  <a:pt x="79" y="29"/>
                  <a:pt x="79" y="29"/>
                </a:cubicBezTo>
                <a:cubicBezTo>
                  <a:pt x="79" y="29"/>
                  <a:pt x="79" y="29"/>
                  <a:pt x="79" y="29"/>
                </a:cubicBezTo>
                <a:cubicBezTo>
                  <a:pt x="80" y="30"/>
                  <a:pt x="80" y="30"/>
                  <a:pt x="80" y="30"/>
                </a:cubicBezTo>
                <a:cubicBezTo>
                  <a:pt x="79" y="30"/>
                  <a:pt x="79" y="30"/>
                  <a:pt x="79" y="30"/>
                </a:cubicBezTo>
                <a:cubicBezTo>
                  <a:pt x="79" y="30"/>
                  <a:pt x="79" y="30"/>
                  <a:pt x="79" y="30"/>
                </a:cubicBezTo>
                <a:cubicBezTo>
                  <a:pt x="79" y="30"/>
                  <a:pt x="79" y="30"/>
                  <a:pt x="79" y="30"/>
                </a:cubicBezTo>
                <a:cubicBezTo>
                  <a:pt x="79" y="30"/>
                  <a:pt x="79" y="30"/>
                  <a:pt x="79" y="30"/>
                </a:cubicBezTo>
                <a:cubicBezTo>
                  <a:pt x="79" y="30"/>
                  <a:pt x="79" y="30"/>
                  <a:pt x="79" y="30"/>
                </a:cubicBezTo>
                <a:cubicBezTo>
                  <a:pt x="79" y="30"/>
                  <a:pt x="77" y="29"/>
                  <a:pt x="77" y="27"/>
                </a:cubicBezTo>
                <a:cubicBezTo>
                  <a:pt x="77" y="26"/>
                  <a:pt x="77" y="26"/>
                  <a:pt x="77" y="26"/>
                </a:cubicBezTo>
                <a:cubicBezTo>
                  <a:pt x="77" y="23"/>
                  <a:pt x="79" y="22"/>
                  <a:pt x="81" y="21"/>
                </a:cubicBezTo>
                <a:cubicBezTo>
                  <a:pt x="82" y="21"/>
                  <a:pt x="82" y="21"/>
                  <a:pt x="82" y="21"/>
                </a:cubicBezTo>
                <a:cubicBezTo>
                  <a:pt x="87" y="21"/>
                  <a:pt x="91" y="26"/>
                  <a:pt x="91" y="30"/>
                </a:cubicBezTo>
                <a:cubicBezTo>
                  <a:pt x="91" y="33"/>
                  <a:pt x="89" y="36"/>
                  <a:pt x="86" y="37"/>
                </a:cubicBezTo>
                <a:cubicBezTo>
                  <a:pt x="82" y="39"/>
                  <a:pt x="79" y="40"/>
                  <a:pt x="77" y="40"/>
                </a:cubicBezTo>
                <a:cubicBezTo>
                  <a:pt x="66" y="40"/>
                  <a:pt x="62" y="27"/>
                  <a:pt x="49" y="27"/>
                </a:cubicBezTo>
                <a:cubicBezTo>
                  <a:pt x="48" y="27"/>
                  <a:pt x="47" y="27"/>
                  <a:pt x="45" y="28"/>
                </a:cubicBezTo>
                <a:cubicBezTo>
                  <a:pt x="39" y="29"/>
                  <a:pt x="38" y="36"/>
                  <a:pt x="35" y="38"/>
                </a:cubicBezTo>
                <a:cubicBezTo>
                  <a:pt x="31" y="41"/>
                  <a:pt x="27" y="39"/>
                  <a:pt x="24" y="42"/>
                </a:cubicBezTo>
                <a:cubicBezTo>
                  <a:pt x="22" y="45"/>
                  <a:pt x="21" y="49"/>
                  <a:pt x="21" y="53"/>
                </a:cubicBezTo>
                <a:cubicBezTo>
                  <a:pt x="21" y="55"/>
                  <a:pt x="22" y="58"/>
                  <a:pt x="23" y="61"/>
                </a:cubicBezTo>
                <a:cubicBezTo>
                  <a:pt x="23" y="61"/>
                  <a:pt x="23" y="61"/>
                  <a:pt x="23" y="61"/>
                </a:cubicBezTo>
                <a:cubicBezTo>
                  <a:pt x="23" y="61"/>
                  <a:pt x="23" y="61"/>
                  <a:pt x="23" y="61"/>
                </a:cubicBezTo>
                <a:cubicBezTo>
                  <a:pt x="21" y="63"/>
                  <a:pt x="18" y="66"/>
                  <a:pt x="17" y="67"/>
                </a:cubicBezTo>
                <a:cubicBezTo>
                  <a:pt x="17" y="68"/>
                  <a:pt x="17" y="69"/>
                  <a:pt x="17" y="70"/>
                </a:cubicBezTo>
                <a:cubicBezTo>
                  <a:pt x="17" y="72"/>
                  <a:pt x="17" y="74"/>
                  <a:pt x="17" y="75"/>
                </a:cubicBezTo>
                <a:cubicBezTo>
                  <a:pt x="19" y="86"/>
                  <a:pt x="25" y="90"/>
                  <a:pt x="32" y="90"/>
                </a:cubicBezTo>
                <a:cubicBezTo>
                  <a:pt x="35" y="90"/>
                  <a:pt x="38" y="89"/>
                  <a:pt x="40" y="87"/>
                </a:cubicBezTo>
                <a:cubicBezTo>
                  <a:pt x="42" y="85"/>
                  <a:pt x="44" y="83"/>
                  <a:pt x="44" y="80"/>
                </a:cubicBezTo>
                <a:cubicBezTo>
                  <a:pt x="44" y="77"/>
                  <a:pt x="43" y="75"/>
                  <a:pt x="41" y="72"/>
                </a:cubicBezTo>
                <a:cubicBezTo>
                  <a:pt x="41" y="72"/>
                  <a:pt x="41" y="72"/>
                  <a:pt x="41" y="72"/>
                </a:cubicBezTo>
                <a:cubicBezTo>
                  <a:pt x="41" y="72"/>
                  <a:pt x="41" y="72"/>
                  <a:pt x="41" y="72"/>
                </a:cubicBezTo>
                <a:cubicBezTo>
                  <a:pt x="41" y="72"/>
                  <a:pt x="41" y="72"/>
                  <a:pt x="41" y="72"/>
                </a:cubicBezTo>
                <a:cubicBezTo>
                  <a:pt x="41" y="72"/>
                  <a:pt x="41" y="72"/>
                  <a:pt x="41" y="72"/>
                </a:cubicBezTo>
                <a:cubicBezTo>
                  <a:pt x="41" y="72"/>
                  <a:pt x="41" y="72"/>
                  <a:pt x="41" y="72"/>
                </a:cubicBezTo>
                <a:cubicBezTo>
                  <a:pt x="41" y="72"/>
                  <a:pt x="41" y="72"/>
                  <a:pt x="41" y="72"/>
                </a:cubicBezTo>
                <a:cubicBezTo>
                  <a:pt x="41" y="72"/>
                  <a:pt x="41" y="72"/>
                  <a:pt x="41" y="72"/>
                </a:cubicBezTo>
                <a:cubicBezTo>
                  <a:pt x="41" y="72"/>
                  <a:pt x="41" y="72"/>
                  <a:pt x="41" y="72"/>
                </a:cubicBezTo>
                <a:cubicBezTo>
                  <a:pt x="41" y="72"/>
                  <a:pt x="41" y="72"/>
                  <a:pt x="41" y="72"/>
                </a:cubicBezTo>
                <a:cubicBezTo>
                  <a:pt x="41" y="72"/>
                  <a:pt x="41" y="72"/>
                  <a:pt x="41" y="72"/>
                </a:cubicBezTo>
                <a:cubicBezTo>
                  <a:pt x="41" y="72"/>
                  <a:pt x="41" y="72"/>
                  <a:pt x="41" y="72"/>
                </a:cubicBezTo>
                <a:cubicBezTo>
                  <a:pt x="41" y="72"/>
                  <a:pt x="41" y="72"/>
                  <a:pt x="41" y="72"/>
                </a:cubicBezTo>
                <a:cubicBezTo>
                  <a:pt x="41" y="72"/>
                  <a:pt x="41" y="72"/>
                  <a:pt x="41" y="72"/>
                </a:cubicBezTo>
                <a:cubicBezTo>
                  <a:pt x="41" y="72"/>
                  <a:pt x="41" y="72"/>
                  <a:pt x="41" y="72"/>
                </a:cubicBezTo>
                <a:cubicBezTo>
                  <a:pt x="40" y="72"/>
                  <a:pt x="39" y="72"/>
                  <a:pt x="38" y="72"/>
                </a:cubicBezTo>
                <a:cubicBezTo>
                  <a:pt x="38" y="72"/>
                  <a:pt x="38" y="72"/>
                  <a:pt x="38" y="72"/>
                </a:cubicBezTo>
                <a:cubicBezTo>
                  <a:pt x="38" y="72"/>
                  <a:pt x="38" y="72"/>
                  <a:pt x="38" y="72"/>
                </a:cubicBezTo>
                <a:cubicBezTo>
                  <a:pt x="38" y="72"/>
                  <a:pt x="38" y="72"/>
                  <a:pt x="38" y="72"/>
                </a:cubicBezTo>
                <a:cubicBezTo>
                  <a:pt x="37" y="72"/>
                  <a:pt x="36" y="74"/>
                  <a:pt x="35" y="74"/>
                </a:cubicBezTo>
                <a:cubicBezTo>
                  <a:pt x="35" y="74"/>
                  <a:pt x="35" y="74"/>
                  <a:pt x="35" y="74"/>
                </a:cubicBezTo>
                <a:cubicBezTo>
                  <a:pt x="35" y="74"/>
                  <a:pt x="35" y="74"/>
                  <a:pt x="35" y="74"/>
                </a:cubicBezTo>
                <a:cubicBezTo>
                  <a:pt x="35" y="76"/>
                  <a:pt x="36" y="78"/>
                  <a:pt x="36" y="79"/>
                </a:cubicBezTo>
                <a:cubicBezTo>
                  <a:pt x="36" y="80"/>
                  <a:pt x="36" y="80"/>
                  <a:pt x="35" y="81"/>
                </a:cubicBezTo>
                <a:cubicBezTo>
                  <a:pt x="35" y="81"/>
                  <a:pt x="35" y="81"/>
                  <a:pt x="35" y="81"/>
                </a:cubicBezTo>
                <a:cubicBezTo>
                  <a:pt x="35" y="81"/>
                  <a:pt x="35" y="81"/>
                  <a:pt x="35" y="81"/>
                </a:cubicBezTo>
                <a:cubicBezTo>
                  <a:pt x="34" y="78"/>
                  <a:pt x="33" y="76"/>
                  <a:pt x="33" y="74"/>
                </a:cubicBezTo>
                <a:cubicBezTo>
                  <a:pt x="33" y="72"/>
                  <a:pt x="34" y="71"/>
                  <a:pt x="35" y="70"/>
                </a:cubicBezTo>
                <a:cubicBezTo>
                  <a:pt x="36" y="69"/>
                  <a:pt x="38" y="69"/>
                  <a:pt x="40" y="69"/>
                </a:cubicBezTo>
                <a:cubicBezTo>
                  <a:pt x="44" y="69"/>
                  <a:pt x="50" y="71"/>
                  <a:pt x="52" y="75"/>
                </a:cubicBezTo>
                <a:cubicBezTo>
                  <a:pt x="53" y="77"/>
                  <a:pt x="54" y="80"/>
                  <a:pt x="54" y="83"/>
                </a:cubicBezTo>
                <a:cubicBezTo>
                  <a:pt x="54" y="85"/>
                  <a:pt x="54" y="86"/>
                  <a:pt x="53" y="88"/>
                </a:cubicBezTo>
                <a:cubicBezTo>
                  <a:pt x="52" y="93"/>
                  <a:pt x="47" y="96"/>
                  <a:pt x="43" y="98"/>
                </a:cubicBezTo>
                <a:cubicBezTo>
                  <a:pt x="39" y="99"/>
                  <a:pt x="36" y="100"/>
                  <a:pt x="32" y="100"/>
                </a:cubicBezTo>
                <a:cubicBezTo>
                  <a:pt x="25" y="100"/>
                  <a:pt x="18" y="97"/>
                  <a:pt x="13" y="93"/>
                </a:cubicBezTo>
                <a:cubicBezTo>
                  <a:pt x="12" y="92"/>
                  <a:pt x="4" y="86"/>
                  <a:pt x="0" y="84"/>
                </a:cubicBezTo>
                <a:cubicBezTo>
                  <a:pt x="0" y="84"/>
                  <a:pt x="0" y="84"/>
                  <a:pt x="0" y="84"/>
                </a:cubicBezTo>
                <a:cubicBezTo>
                  <a:pt x="0" y="84"/>
                  <a:pt x="0" y="84"/>
                  <a:pt x="0" y="84"/>
                </a:cubicBezTo>
                <a:cubicBezTo>
                  <a:pt x="8" y="92"/>
                  <a:pt x="20" y="103"/>
                  <a:pt x="36" y="103"/>
                </a:cubicBezTo>
                <a:cubicBezTo>
                  <a:pt x="38" y="103"/>
                  <a:pt x="40" y="102"/>
                  <a:pt x="43" y="102"/>
                </a:cubicBezTo>
                <a:cubicBezTo>
                  <a:pt x="51" y="100"/>
                  <a:pt x="60" y="96"/>
                  <a:pt x="66" y="92"/>
                </a:cubicBezTo>
                <a:cubicBezTo>
                  <a:pt x="68" y="90"/>
                  <a:pt x="76" y="84"/>
                  <a:pt x="77" y="81"/>
                </a:cubicBezTo>
                <a:cubicBezTo>
                  <a:pt x="78" y="79"/>
                  <a:pt x="78" y="78"/>
                  <a:pt x="78" y="75"/>
                </a:cubicBezTo>
                <a:cubicBezTo>
                  <a:pt x="78" y="75"/>
                  <a:pt x="78" y="75"/>
                  <a:pt x="78" y="75"/>
                </a:cubicBezTo>
                <a:cubicBezTo>
                  <a:pt x="78" y="75"/>
                  <a:pt x="78" y="75"/>
                  <a:pt x="78" y="75"/>
                </a:cubicBezTo>
                <a:cubicBezTo>
                  <a:pt x="76" y="78"/>
                  <a:pt x="74" y="80"/>
                  <a:pt x="71" y="80"/>
                </a:cubicBezTo>
                <a:cubicBezTo>
                  <a:pt x="64" y="80"/>
                  <a:pt x="57" y="70"/>
                  <a:pt x="57" y="62"/>
                </a:cubicBezTo>
                <a:cubicBezTo>
                  <a:pt x="57" y="61"/>
                  <a:pt x="57" y="61"/>
                  <a:pt x="57" y="60"/>
                </a:cubicBezTo>
                <a:cubicBezTo>
                  <a:pt x="57" y="58"/>
                  <a:pt x="57" y="56"/>
                  <a:pt x="58" y="54"/>
                </a:cubicBezTo>
                <a:cubicBezTo>
                  <a:pt x="62" y="46"/>
                  <a:pt x="67" y="46"/>
                  <a:pt x="73" y="46"/>
                </a:cubicBezTo>
                <a:cubicBezTo>
                  <a:pt x="73" y="46"/>
                  <a:pt x="73" y="46"/>
                  <a:pt x="73" y="46"/>
                </a:cubicBezTo>
                <a:cubicBezTo>
                  <a:pt x="73" y="46"/>
                  <a:pt x="73" y="46"/>
                  <a:pt x="73" y="46"/>
                </a:cubicBezTo>
                <a:cubicBezTo>
                  <a:pt x="74" y="44"/>
                  <a:pt x="79" y="40"/>
                  <a:pt x="85" y="40"/>
                </a:cubicBezTo>
                <a:cubicBezTo>
                  <a:pt x="87" y="40"/>
                  <a:pt x="89" y="41"/>
                  <a:pt x="91" y="42"/>
                </a:cubicBezTo>
                <a:cubicBezTo>
                  <a:pt x="91" y="42"/>
                  <a:pt x="91" y="42"/>
                  <a:pt x="91" y="42"/>
                </a:cubicBezTo>
                <a:cubicBezTo>
                  <a:pt x="91" y="42"/>
                  <a:pt x="91" y="42"/>
                  <a:pt x="91" y="42"/>
                </a:cubicBezTo>
                <a:cubicBezTo>
                  <a:pt x="96" y="38"/>
                  <a:pt x="103" y="36"/>
                  <a:pt x="107" y="36"/>
                </a:cubicBezTo>
                <a:cubicBezTo>
                  <a:pt x="107" y="36"/>
                  <a:pt x="107" y="36"/>
                  <a:pt x="107" y="36"/>
                </a:cubicBezTo>
                <a:cubicBezTo>
                  <a:pt x="118" y="36"/>
                  <a:pt x="124" y="40"/>
                  <a:pt x="126" y="50"/>
                </a:cubicBezTo>
                <a:cubicBezTo>
                  <a:pt x="127" y="51"/>
                  <a:pt x="127" y="52"/>
                  <a:pt x="127" y="53"/>
                </a:cubicBezTo>
                <a:cubicBezTo>
                  <a:pt x="127" y="60"/>
                  <a:pt x="123" y="64"/>
                  <a:pt x="122" y="69"/>
                </a:cubicBezTo>
                <a:cubicBezTo>
                  <a:pt x="122" y="69"/>
                  <a:pt x="122" y="69"/>
                  <a:pt x="122" y="69"/>
                </a:cubicBezTo>
                <a:cubicBezTo>
                  <a:pt x="122" y="69"/>
                  <a:pt x="122" y="69"/>
                  <a:pt x="122" y="69"/>
                </a:cubicBezTo>
                <a:cubicBezTo>
                  <a:pt x="125" y="62"/>
                  <a:pt x="128" y="56"/>
                  <a:pt x="134" y="56"/>
                </a:cubicBezTo>
                <a:cubicBezTo>
                  <a:pt x="134" y="56"/>
                  <a:pt x="134" y="56"/>
                  <a:pt x="134" y="56"/>
                </a:cubicBezTo>
                <a:cubicBezTo>
                  <a:pt x="139" y="56"/>
                  <a:pt x="141" y="59"/>
                  <a:pt x="141" y="63"/>
                </a:cubicBezTo>
                <a:cubicBezTo>
                  <a:pt x="141" y="63"/>
                  <a:pt x="141" y="63"/>
                  <a:pt x="141" y="63"/>
                </a:cubicBezTo>
                <a:cubicBezTo>
                  <a:pt x="141" y="64"/>
                  <a:pt x="141" y="66"/>
                  <a:pt x="139" y="67"/>
                </a:cubicBezTo>
                <a:cubicBezTo>
                  <a:pt x="139" y="67"/>
                  <a:pt x="139" y="67"/>
                  <a:pt x="139" y="67"/>
                </a:cubicBezTo>
                <a:cubicBezTo>
                  <a:pt x="139" y="67"/>
                  <a:pt x="139" y="67"/>
                  <a:pt x="139" y="67"/>
                </a:cubicBezTo>
                <a:cubicBezTo>
                  <a:pt x="139" y="67"/>
                  <a:pt x="137" y="68"/>
                  <a:pt x="137" y="69"/>
                </a:cubicBezTo>
                <a:cubicBezTo>
                  <a:pt x="136" y="68"/>
                  <a:pt x="136" y="68"/>
                  <a:pt x="136" y="68"/>
                </a:cubicBezTo>
                <a:cubicBezTo>
                  <a:pt x="138" y="67"/>
                  <a:pt x="139" y="65"/>
                  <a:pt x="139" y="64"/>
                </a:cubicBezTo>
                <a:cubicBezTo>
                  <a:pt x="139" y="61"/>
                  <a:pt x="137" y="59"/>
                  <a:pt x="133" y="59"/>
                </a:cubicBezTo>
                <a:cubicBezTo>
                  <a:pt x="133" y="59"/>
                  <a:pt x="132" y="59"/>
                  <a:pt x="132" y="59"/>
                </a:cubicBezTo>
                <a:cubicBezTo>
                  <a:pt x="129" y="60"/>
                  <a:pt x="127" y="63"/>
                  <a:pt x="127" y="67"/>
                </a:cubicBezTo>
                <a:cubicBezTo>
                  <a:pt x="127" y="70"/>
                  <a:pt x="128" y="74"/>
                  <a:pt x="131" y="76"/>
                </a:cubicBezTo>
                <a:cubicBezTo>
                  <a:pt x="134" y="78"/>
                  <a:pt x="142" y="79"/>
                  <a:pt x="147" y="79"/>
                </a:cubicBezTo>
                <a:cubicBezTo>
                  <a:pt x="148" y="79"/>
                  <a:pt x="149" y="79"/>
                  <a:pt x="149" y="79"/>
                </a:cubicBezTo>
                <a:cubicBezTo>
                  <a:pt x="158" y="78"/>
                  <a:pt x="164" y="73"/>
                  <a:pt x="166" y="66"/>
                </a:cubicBezTo>
                <a:cubicBezTo>
                  <a:pt x="166" y="64"/>
                  <a:pt x="167" y="61"/>
                  <a:pt x="167" y="58"/>
                </a:cubicBezTo>
                <a:cubicBezTo>
                  <a:pt x="167" y="57"/>
                  <a:pt x="167" y="56"/>
                  <a:pt x="166" y="55"/>
                </a:cubicBezTo>
                <a:cubicBezTo>
                  <a:pt x="166" y="55"/>
                  <a:pt x="166" y="55"/>
                  <a:pt x="166" y="55"/>
                </a:cubicBezTo>
                <a:cubicBezTo>
                  <a:pt x="166" y="54"/>
                  <a:pt x="165" y="52"/>
                  <a:pt x="164" y="50"/>
                </a:cubicBezTo>
                <a:cubicBezTo>
                  <a:pt x="164" y="50"/>
                  <a:pt x="164" y="50"/>
                  <a:pt x="164" y="50"/>
                </a:cubicBezTo>
                <a:cubicBezTo>
                  <a:pt x="164" y="50"/>
                  <a:pt x="164" y="50"/>
                  <a:pt x="164" y="50"/>
                </a:cubicBezTo>
                <a:cubicBezTo>
                  <a:pt x="164" y="50"/>
                  <a:pt x="163" y="48"/>
                  <a:pt x="163" y="46"/>
                </a:cubicBezTo>
                <a:cubicBezTo>
                  <a:pt x="163" y="46"/>
                  <a:pt x="163" y="46"/>
                  <a:pt x="163" y="46"/>
                </a:cubicBezTo>
                <a:cubicBezTo>
                  <a:pt x="163" y="45"/>
                  <a:pt x="163" y="45"/>
                  <a:pt x="163" y="44"/>
                </a:cubicBezTo>
                <a:cubicBezTo>
                  <a:pt x="163" y="38"/>
                  <a:pt x="161" y="32"/>
                  <a:pt x="154" y="31"/>
                </a:cubicBezTo>
                <a:cubicBezTo>
                  <a:pt x="153" y="31"/>
                  <a:pt x="153" y="31"/>
                  <a:pt x="153" y="31"/>
                </a:cubicBezTo>
                <a:cubicBezTo>
                  <a:pt x="150" y="31"/>
                  <a:pt x="149" y="34"/>
                  <a:pt x="147" y="36"/>
                </a:cubicBezTo>
                <a:cubicBezTo>
                  <a:pt x="145" y="38"/>
                  <a:pt x="141" y="41"/>
                  <a:pt x="134" y="41"/>
                </a:cubicBezTo>
                <a:cubicBezTo>
                  <a:pt x="133" y="41"/>
                  <a:pt x="132" y="41"/>
                  <a:pt x="131" y="41"/>
                </a:cubicBezTo>
                <a:cubicBezTo>
                  <a:pt x="129" y="40"/>
                  <a:pt x="126" y="38"/>
                  <a:pt x="125" y="36"/>
                </a:cubicBezTo>
                <a:cubicBezTo>
                  <a:pt x="124" y="35"/>
                  <a:pt x="124" y="33"/>
                  <a:pt x="124" y="32"/>
                </a:cubicBezTo>
                <a:cubicBezTo>
                  <a:pt x="124" y="28"/>
                  <a:pt x="126" y="24"/>
                  <a:pt x="130" y="23"/>
                </a:cubicBezTo>
                <a:cubicBezTo>
                  <a:pt x="131" y="22"/>
                  <a:pt x="132" y="22"/>
                  <a:pt x="133" y="22"/>
                </a:cubicBezTo>
                <a:cubicBezTo>
                  <a:pt x="134" y="22"/>
                  <a:pt x="136" y="23"/>
                  <a:pt x="137" y="24"/>
                </a:cubicBezTo>
                <a:cubicBezTo>
                  <a:pt x="137" y="24"/>
                  <a:pt x="137" y="24"/>
                  <a:pt x="137" y="24"/>
                </a:cubicBezTo>
                <a:cubicBezTo>
                  <a:pt x="137" y="24"/>
                  <a:pt x="137" y="24"/>
                  <a:pt x="137" y="24"/>
                </a:cubicBezTo>
                <a:cubicBezTo>
                  <a:pt x="137" y="24"/>
                  <a:pt x="137" y="25"/>
                  <a:pt x="137" y="27"/>
                </a:cubicBezTo>
                <a:cubicBezTo>
                  <a:pt x="137" y="28"/>
                  <a:pt x="137" y="29"/>
                  <a:pt x="137" y="30"/>
                </a:cubicBezTo>
                <a:cubicBezTo>
                  <a:pt x="136" y="30"/>
                  <a:pt x="136" y="30"/>
                  <a:pt x="136" y="30"/>
                </a:cubicBezTo>
                <a:cubicBezTo>
                  <a:pt x="136" y="30"/>
                  <a:pt x="136" y="30"/>
                  <a:pt x="136" y="30"/>
                </a:cubicBezTo>
                <a:cubicBezTo>
                  <a:pt x="136" y="27"/>
                  <a:pt x="134" y="25"/>
                  <a:pt x="132" y="25"/>
                </a:cubicBezTo>
                <a:cubicBezTo>
                  <a:pt x="129" y="25"/>
                  <a:pt x="127" y="27"/>
                  <a:pt x="127" y="31"/>
                </a:cubicBezTo>
                <a:cubicBezTo>
                  <a:pt x="127" y="36"/>
                  <a:pt x="130" y="39"/>
                  <a:pt x="135" y="39"/>
                </a:cubicBezTo>
                <a:cubicBezTo>
                  <a:pt x="138" y="39"/>
                  <a:pt x="142" y="37"/>
                  <a:pt x="144" y="35"/>
                </a:cubicBezTo>
                <a:cubicBezTo>
                  <a:pt x="147" y="33"/>
                  <a:pt x="149" y="29"/>
                  <a:pt x="149" y="25"/>
                </a:cubicBezTo>
                <a:cubicBezTo>
                  <a:pt x="149" y="22"/>
                  <a:pt x="147" y="17"/>
                  <a:pt x="143" y="12"/>
                </a:cubicBezTo>
                <a:cubicBezTo>
                  <a:pt x="138" y="8"/>
                  <a:pt x="131" y="6"/>
                  <a:pt x="124" y="6"/>
                </a:cubicBezTo>
                <a:cubicBezTo>
                  <a:pt x="121" y="6"/>
                  <a:pt x="117" y="6"/>
                  <a:pt x="113" y="7"/>
                </a:cubicBezTo>
                <a:cubicBezTo>
                  <a:pt x="113" y="7"/>
                  <a:pt x="113" y="7"/>
                  <a:pt x="113" y="7"/>
                </a:cubicBezTo>
                <a:cubicBezTo>
                  <a:pt x="113" y="7"/>
                  <a:pt x="113" y="7"/>
                  <a:pt x="113" y="7"/>
                </a:cubicBezTo>
                <a:cubicBezTo>
                  <a:pt x="110" y="4"/>
                  <a:pt x="108" y="1"/>
                  <a:pt x="102" y="0"/>
                </a:cubicBezTo>
                <a:cubicBezTo>
                  <a:pt x="102" y="0"/>
                  <a:pt x="102" y="0"/>
                  <a:pt x="102" y="0"/>
                </a:cubicBezTo>
                <a:cubicBezTo>
                  <a:pt x="102" y="0"/>
                  <a:pt x="102" y="0"/>
                  <a:pt x="102" y="0"/>
                </a:cubicBezTo>
                <a:cubicBezTo>
                  <a:pt x="108" y="0"/>
                  <a:pt x="110" y="4"/>
                  <a:pt x="113" y="7"/>
                </a:cubicBezTo>
                <a:cubicBezTo>
                  <a:pt x="113" y="7"/>
                  <a:pt x="113" y="7"/>
                  <a:pt x="113" y="7"/>
                </a:cubicBezTo>
                <a:cubicBezTo>
                  <a:pt x="113" y="7"/>
                  <a:pt x="113" y="7"/>
                  <a:pt x="113" y="7"/>
                </a:cubicBezTo>
                <a:cubicBezTo>
                  <a:pt x="117" y="6"/>
                  <a:pt x="121" y="5"/>
                  <a:pt x="124" y="5"/>
                </a:cubicBezTo>
                <a:cubicBezTo>
                  <a:pt x="132" y="5"/>
                  <a:pt x="138" y="8"/>
                  <a:pt x="143" y="12"/>
                </a:cubicBezTo>
                <a:cubicBezTo>
                  <a:pt x="148" y="17"/>
                  <a:pt x="150" y="22"/>
                  <a:pt x="150" y="25"/>
                </a:cubicBezTo>
                <a:cubicBezTo>
                  <a:pt x="150" y="34"/>
                  <a:pt x="141" y="39"/>
                  <a:pt x="135" y="39"/>
                </a:cubicBezTo>
                <a:cubicBezTo>
                  <a:pt x="132" y="39"/>
                  <a:pt x="130" y="38"/>
                  <a:pt x="129" y="37"/>
                </a:cubicBezTo>
                <a:cubicBezTo>
                  <a:pt x="127" y="36"/>
                  <a:pt x="127" y="34"/>
                  <a:pt x="127" y="31"/>
                </a:cubicBezTo>
                <a:cubicBezTo>
                  <a:pt x="127" y="29"/>
                  <a:pt x="127" y="27"/>
                  <a:pt x="128" y="26"/>
                </a:cubicBezTo>
                <a:cubicBezTo>
                  <a:pt x="129" y="25"/>
                  <a:pt x="130" y="24"/>
                  <a:pt x="132" y="24"/>
                </a:cubicBezTo>
                <a:cubicBezTo>
                  <a:pt x="134" y="24"/>
                  <a:pt x="137" y="26"/>
                  <a:pt x="137" y="30"/>
                </a:cubicBezTo>
                <a:cubicBezTo>
                  <a:pt x="137" y="30"/>
                  <a:pt x="137" y="30"/>
                  <a:pt x="137" y="30"/>
                </a:cubicBezTo>
                <a:cubicBezTo>
                  <a:pt x="137" y="30"/>
                  <a:pt x="137" y="30"/>
                  <a:pt x="137" y="30"/>
                </a:cubicBezTo>
                <a:cubicBezTo>
                  <a:pt x="136" y="30"/>
                  <a:pt x="136" y="30"/>
                  <a:pt x="136" y="30"/>
                </a:cubicBezTo>
                <a:cubicBezTo>
                  <a:pt x="137" y="29"/>
                  <a:pt x="137" y="28"/>
                  <a:pt x="137" y="27"/>
                </a:cubicBezTo>
                <a:cubicBezTo>
                  <a:pt x="137" y="25"/>
                  <a:pt x="137" y="24"/>
                  <a:pt x="137" y="24"/>
                </a:cubicBezTo>
                <a:cubicBezTo>
                  <a:pt x="137" y="24"/>
                  <a:pt x="137" y="24"/>
                  <a:pt x="137" y="24"/>
                </a:cubicBezTo>
                <a:cubicBezTo>
                  <a:pt x="137" y="24"/>
                  <a:pt x="137" y="24"/>
                  <a:pt x="137" y="24"/>
                </a:cubicBezTo>
                <a:cubicBezTo>
                  <a:pt x="136" y="23"/>
                  <a:pt x="134" y="22"/>
                  <a:pt x="133" y="22"/>
                </a:cubicBezTo>
                <a:cubicBezTo>
                  <a:pt x="132" y="22"/>
                  <a:pt x="131" y="22"/>
                  <a:pt x="130" y="23"/>
                </a:cubicBezTo>
                <a:cubicBezTo>
                  <a:pt x="126" y="24"/>
                  <a:pt x="124" y="28"/>
                  <a:pt x="124" y="32"/>
                </a:cubicBezTo>
                <a:cubicBezTo>
                  <a:pt x="124" y="33"/>
                  <a:pt x="124" y="35"/>
                  <a:pt x="125" y="36"/>
                </a:cubicBezTo>
                <a:cubicBezTo>
                  <a:pt x="126" y="38"/>
                  <a:pt x="129" y="40"/>
                  <a:pt x="131" y="40"/>
                </a:cubicBezTo>
                <a:cubicBezTo>
                  <a:pt x="132" y="40"/>
                  <a:pt x="133" y="41"/>
                  <a:pt x="134" y="41"/>
                </a:cubicBezTo>
                <a:cubicBezTo>
                  <a:pt x="141" y="41"/>
                  <a:pt x="145" y="38"/>
                  <a:pt x="147" y="36"/>
                </a:cubicBezTo>
                <a:cubicBezTo>
                  <a:pt x="149" y="34"/>
                  <a:pt x="150" y="31"/>
                  <a:pt x="153" y="31"/>
                </a:cubicBezTo>
                <a:cubicBezTo>
                  <a:pt x="154" y="31"/>
                  <a:pt x="154" y="31"/>
                  <a:pt x="154" y="31"/>
                </a:cubicBezTo>
                <a:cubicBezTo>
                  <a:pt x="161" y="32"/>
                  <a:pt x="164" y="38"/>
                  <a:pt x="164" y="44"/>
                </a:cubicBezTo>
                <a:cubicBezTo>
                  <a:pt x="164" y="45"/>
                  <a:pt x="164" y="45"/>
                  <a:pt x="163" y="46"/>
                </a:cubicBezTo>
                <a:cubicBezTo>
                  <a:pt x="163" y="46"/>
                  <a:pt x="163" y="46"/>
                  <a:pt x="163" y="46"/>
                </a:cubicBezTo>
                <a:cubicBezTo>
                  <a:pt x="163" y="48"/>
                  <a:pt x="164" y="50"/>
                  <a:pt x="164" y="50"/>
                </a:cubicBezTo>
                <a:cubicBezTo>
                  <a:pt x="164" y="50"/>
                  <a:pt x="164" y="50"/>
                  <a:pt x="164" y="50"/>
                </a:cubicBezTo>
                <a:cubicBezTo>
                  <a:pt x="164" y="50"/>
                  <a:pt x="164" y="50"/>
                  <a:pt x="164" y="50"/>
                </a:cubicBezTo>
                <a:cubicBezTo>
                  <a:pt x="165" y="52"/>
                  <a:pt x="166" y="54"/>
                  <a:pt x="167" y="55"/>
                </a:cubicBezTo>
                <a:cubicBezTo>
                  <a:pt x="166" y="55"/>
                  <a:pt x="166" y="55"/>
                  <a:pt x="166" y="55"/>
                </a:cubicBezTo>
                <a:cubicBezTo>
                  <a:pt x="167" y="55"/>
                  <a:pt x="167" y="55"/>
                  <a:pt x="167" y="55"/>
                </a:cubicBezTo>
                <a:cubicBezTo>
                  <a:pt x="167" y="56"/>
                  <a:pt x="167" y="57"/>
                  <a:pt x="167" y="58"/>
                </a:cubicBezTo>
                <a:cubicBezTo>
                  <a:pt x="167" y="61"/>
                  <a:pt x="166" y="64"/>
                  <a:pt x="166" y="66"/>
                </a:cubicBezTo>
                <a:cubicBezTo>
                  <a:pt x="164" y="73"/>
                  <a:pt x="158" y="79"/>
                  <a:pt x="149" y="79"/>
                </a:cubicBezTo>
                <a:cubicBezTo>
                  <a:pt x="149" y="79"/>
                  <a:pt x="148" y="79"/>
                  <a:pt x="147" y="79"/>
                </a:cubicBezTo>
                <a:cubicBezTo>
                  <a:pt x="142" y="79"/>
                  <a:pt x="134" y="78"/>
                  <a:pt x="131" y="76"/>
                </a:cubicBezTo>
                <a:cubicBezTo>
                  <a:pt x="128" y="74"/>
                  <a:pt x="127" y="70"/>
                  <a:pt x="127" y="67"/>
                </a:cubicBezTo>
                <a:cubicBezTo>
                  <a:pt x="127" y="63"/>
                  <a:pt x="128" y="60"/>
                  <a:pt x="132" y="59"/>
                </a:cubicBezTo>
                <a:cubicBezTo>
                  <a:pt x="132" y="59"/>
                  <a:pt x="133" y="59"/>
                  <a:pt x="133" y="59"/>
                </a:cubicBezTo>
                <a:cubicBezTo>
                  <a:pt x="135" y="59"/>
                  <a:pt x="136" y="59"/>
                  <a:pt x="137" y="60"/>
                </a:cubicBezTo>
                <a:cubicBezTo>
                  <a:pt x="138" y="61"/>
                  <a:pt x="139" y="62"/>
                  <a:pt x="139" y="64"/>
                </a:cubicBezTo>
                <a:cubicBezTo>
                  <a:pt x="139" y="65"/>
                  <a:pt x="138" y="67"/>
                  <a:pt x="137" y="69"/>
                </a:cubicBezTo>
                <a:cubicBezTo>
                  <a:pt x="137" y="68"/>
                  <a:pt x="137" y="68"/>
                  <a:pt x="137" y="68"/>
                </a:cubicBezTo>
                <a:cubicBezTo>
                  <a:pt x="136" y="68"/>
                  <a:pt x="136" y="68"/>
                  <a:pt x="136" y="68"/>
                </a:cubicBezTo>
                <a:cubicBezTo>
                  <a:pt x="137" y="68"/>
                  <a:pt x="139" y="67"/>
                  <a:pt x="139" y="67"/>
                </a:cubicBezTo>
                <a:cubicBezTo>
                  <a:pt x="139" y="67"/>
                  <a:pt x="139" y="67"/>
                  <a:pt x="139" y="67"/>
                </a:cubicBezTo>
                <a:cubicBezTo>
                  <a:pt x="139" y="67"/>
                  <a:pt x="139" y="67"/>
                  <a:pt x="139" y="67"/>
                </a:cubicBezTo>
                <a:cubicBezTo>
                  <a:pt x="141" y="66"/>
                  <a:pt x="141" y="64"/>
                  <a:pt x="141" y="63"/>
                </a:cubicBezTo>
                <a:cubicBezTo>
                  <a:pt x="141" y="63"/>
                  <a:pt x="141" y="63"/>
                  <a:pt x="141" y="63"/>
                </a:cubicBezTo>
                <a:cubicBezTo>
                  <a:pt x="141" y="59"/>
                  <a:pt x="139" y="56"/>
                  <a:pt x="134" y="56"/>
                </a:cubicBezTo>
                <a:cubicBezTo>
                  <a:pt x="134" y="56"/>
                  <a:pt x="134" y="56"/>
                  <a:pt x="134" y="56"/>
                </a:cubicBezTo>
                <a:cubicBezTo>
                  <a:pt x="129" y="56"/>
                  <a:pt x="125" y="62"/>
                  <a:pt x="122" y="69"/>
                </a:cubicBezTo>
                <a:cubicBezTo>
                  <a:pt x="122" y="69"/>
                  <a:pt x="122" y="69"/>
                  <a:pt x="122" y="69"/>
                </a:cubicBezTo>
                <a:cubicBezTo>
                  <a:pt x="123" y="64"/>
                  <a:pt x="127" y="60"/>
                  <a:pt x="127" y="53"/>
                </a:cubicBezTo>
                <a:cubicBezTo>
                  <a:pt x="127" y="52"/>
                  <a:pt x="126" y="51"/>
                  <a:pt x="126" y="50"/>
                </a:cubicBezTo>
                <a:cubicBezTo>
                  <a:pt x="124" y="40"/>
                  <a:pt x="118" y="36"/>
                  <a:pt x="107" y="36"/>
                </a:cubicBezTo>
                <a:cubicBezTo>
                  <a:pt x="107" y="36"/>
                  <a:pt x="107" y="36"/>
                  <a:pt x="107" y="36"/>
                </a:cubicBezTo>
                <a:cubicBezTo>
                  <a:pt x="103" y="36"/>
                  <a:pt x="96" y="38"/>
                  <a:pt x="91" y="42"/>
                </a:cubicBezTo>
                <a:cubicBezTo>
                  <a:pt x="91" y="42"/>
                  <a:pt x="91" y="42"/>
                  <a:pt x="91" y="42"/>
                </a:cubicBezTo>
                <a:cubicBezTo>
                  <a:pt x="91" y="42"/>
                  <a:pt x="91" y="42"/>
                  <a:pt x="91" y="42"/>
                </a:cubicBezTo>
                <a:cubicBezTo>
                  <a:pt x="89" y="41"/>
                  <a:pt x="87" y="40"/>
                  <a:pt x="85" y="40"/>
                </a:cubicBezTo>
                <a:cubicBezTo>
                  <a:pt x="79" y="40"/>
                  <a:pt x="74" y="44"/>
                  <a:pt x="73" y="46"/>
                </a:cubicBezTo>
                <a:cubicBezTo>
                  <a:pt x="73" y="46"/>
                  <a:pt x="73" y="46"/>
                  <a:pt x="73" y="46"/>
                </a:cubicBezTo>
                <a:cubicBezTo>
                  <a:pt x="73" y="46"/>
                  <a:pt x="73" y="46"/>
                  <a:pt x="73" y="46"/>
                </a:cubicBezTo>
                <a:cubicBezTo>
                  <a:pt x="67" y="46"/>
                  <a:pt x="62" y="46"/>
                  <a:pt x="58" y="54"/>
                </a:cubicBezTo>
                <a:cubicBezTo>
                  <a:pt x="58" y="56"/>
                  <a:pt x="57" y="58"/>
                  <a:pt x="57" y="60"/>
                </a:cubicBezTo>
                <a:cubicBezTo>
                  <a:pt x="57" y="61"/>
                  <a:pt x="57" y="61"/>
                  <a:pt x="57" y="62"/>
                </a:cubicBezTo>
                <a:cubicBezTo>
                  <a:pt x="57" y="66"/>
                  <a:pt x="59" y="70"/>
                  <a:pt x="61" y="74"/>
                </a:cubicBezTo>
                <a:cubicBezTo>
                  <a:pt x="64" y="77"/>
                  <a:pt x="68" y="80"/>
                  <a:pt x="71" y="80"/>
                </a:cubicBezTo>
                <a:cubicBezTo>
                  <a:pt x="74" y="80"/>
                  <a:pt x="76" y="78"/>
                  <a:pt x="78" y="75"/>
                </a:cubicBezTo>
                <a:cubicBezTo>
                  <a:pt x="78" y="75"/>
                  <a:pt x="78" y="75"/>
                  <a:pt x="78" y="75"/>
                </a:cubicBezTo>
                <a:cubicBezTo>
                  <a:pt x="78" y="78"/>
                  <a:pt x="78" y="79"/>
                  <a:pt x="77" y="81"/>
                </a:cubicBezTo>
                <a:cubicBezTo>
                  <a:pt x="76" y="84"/>
                  <a:pt x="68" y="90"/>
                  <a:pt x="66" y="92"/>
                </a:cubicBezTo>
                <a:cubicBezTo>
                  <a:pt x="60" y="96"/>
                  <a:pt x="51" y="100"/>
                  <a:pt x="43" y="102"/>
                </a:cubicBezTo>
                <a:cubicBezTo>
                  <a:pt x="40" y="103"/>
                  <a:pt x="38" y="103"/>
                  <a:pt x="36" y="103"/>
                </a:cubicBezTo>
                <a:cubicBezTo>
                  <a:pt x="19" y="103"/>
                  <a:pt x="8" y="92"/>
                  <a:pt x="0" y="84"/>
                </a:cubicBezTo>
                <a:cubicBezTo>
                  <a:pt x="0" y="84"/>
                  <a:pt x="0" y="84"/>
                  <a:pt x="0" y="84"/>
                </a:cubicBezTo>
                <a:cubicBezTo>
                  <a:pt x="4" y="86"/>
                  <a:pt x="12" y="92"/>
                  <a:pt x="13" y="93"/>
                </a:cubicBezTo>
                <a:cubicBezTo>
                  <a:pt x="18" y="97"/>
                  <a:pt x="25" y="100"/>
                  <a:pt x="32" y="100"/>
                </a:cubicBezTo>
                <a:cubicBezTo>
                  <a:pt x="36" y="100"/>
                  <a:pt x="39" y="99"/>
                  <a:pt x="43" y="98"/>
                </a:cubicBezTo>
                <a:cubicBezTo>
                  <a:pt x="47" y="96"/>
                  <a:pt x="52" y="92"/>
                  <a:pt x="53" y="88"/>
                </a:cubicBezTo>
                <a:cubicBezTo>
                  <a:pt x="54" y="86"/>
                  <a:pt x="54" y="85"/>
                  <a:pt x="54" y="83"/>
                </a:cubicBezTo>
                <a:cubicBezTo>
                  <a:pt x="54" y="80"/>
                  <a:pt x="53" y="77"/>
                  <a:pt x="52" y="76"/>
                </a:cubicBezTo>
                <a:cubicBezTo>
                  <a:pt x="50" y="71"/>
                  <a:pt x="44" y="69"/>
                  <a:pt x="40" y="69"/>
                </a:cubicBezTo>
                <a:cubicBezTo>
                  <a:pt x="36" y="69"/>
                  <a:pt x="33" y="71"/>
                  <a:pt x="33" y="74"/>
                </a:cubicBezTo>
                <a:cubicBezTo>
                  <a:pt x="33" y="76"/>
                  <a:pt x="34" y="78"/>
                  <a:pt x="35" y="81"/>
                </a:cubicBezTo>
                <a:cubicBezTo>
                  <a:pt x="35" y="81"/>
                  <a:pt x="35" y="81"/>
                  <a:pt x="35" y="81"/>
                </a:cubicBezTo>
                <a:cubicBezTo>
                  <a:pt x="35" y="81"/>
                  <a:pt x="35" y="81"/>
                  <a:pt x="35" y="81"/>
                </a:cubicBezTo>
                <a:cubicBezTo>
                  <a:pt x="36" y="80"/>
                  <a:pt x="36" y="80"/>
                  <a:pt x="36" y="79"/>
                </a:cubicBezTo>
                <a:cubicBezTo>
                  <a:pt x="36" y="78"/>
                  <a:pt x="35" y="76"/>
                  <a:pt x="35" y="74"/>
                </a:cubicBezTo>
                <a:cubicBezTo>
                  <a:pt x="35" y="74"/>
                  <a:pt x="35" y="74"/>
                  <a:pt x="35" y="74"/>
                </a:cubicBezTo>
                <a:cubicBezTo>
                  <a:pt x="35" y="74"/>
                  <a:pt x="35" y="74"/>
                  <a:pt x="35" y="74"/>
                </a:cubicBezTo>
                <a:cubicBezTo>
                  <a:pt x="36" y="73"/>
                  <a:pt x="36" y="72"/>
                  <a:pt x="38" y="72"/>
                </a:cubicBezTo>
                <a:cubicBezTo>
                  <a:pt x="38" y="72"/>
                  <a:pt x="38" y="72"/>
                  <a:pt x="38" y="72"/>
                </a:cubicBezTo>
                <a:cubicBezTo>
                  <a:pt x="38" y="72"/>
                  <a:pt x="38" y="72"/>
                  <a:pt x="38" y="72"/>
                </a:cubicBezTo>
                <a:cubicBezTo>
                  <a:pt x="38" y="72"/>
                  <a:pt x="38" y="72"/>
                  <a:pt x="38" y="72"/>
                </a:cubicBezTo>
                <a:cubicBezTo>
                  <a:pt x="38" y="72"/>
                  <a:pt x="39" y="72"/>
                  <a:pt x="40" y="72"/>
                </a:cubicBezTo>
                <a:cubicBezTo>
                  <a:pt x="41" y="72"/>
                  <a:pt x="41" y="72"/>
                  <a:pt x="41" y="72"/>
                </a:cubicBezTo>
                <a:cubicBezTo>
                  <a:pt x="41" y="72"/>
                  <a:pt x="41" y="72"/>
                  <a:pt x="41" y="72"/>
                </a:cubicBezTo>
                <a:cubicBezTo>
                  <a:pt x="41" y="72"/>
                  <a:pt x="41" y="72"/>
                  <a:pt x="41" y="72"/>
                </a:cubicBezTo>
                <a:cubicBezTo>
                  <a:pt x="41" y="72"/>
                  <a:pt x="41" y="72"/>
                  <a:pt x="41" y="72"/>
                </a:cubicBezTo>
                <a:cubicBezTo>
                  <a:pt x="41" y="72"/>
                  <a:pt x="41" y="72"/>
                  <a:pt x="41" y="72"/>
                </a:cubicBezTo>
                <a:cubicBezTo>
                  <a:pt x="41" y="72"/>
                  <a:pt x="41" y="72"/>
                  <a:pt x="41" y="72"/>
                </a:cubicBezTo>
                <a:cubicBezTo>
                  <a:pt x="41" y="72"/>
                  <a:pt x="41" y="72"/>
                  <a:pt x="41" y="72"/>
                </a:cubicBezTo>
                <a:cubicBezTo>
                  <a:pt x="43" y="75"/>
                  <a:pt x="44" y="77"/>
                  <a:pt x="44" y="80"/>
                </a:cubicBezTo>
                <a:cubicBezTo>
                  <a:pt x="44" y="83"/>
                  <a:pt x="43" y="85"/>
                  <a:pt x="40" y="87"/>
                </a:cubicBezTo>
                <a:cubicBezTo>
                  <a:pt x="38" y="89"/>
                  <a:pt x="35" y="90"/>
                  <a:pt x="32" y="90"/>
                </a:cubicBezTo>
                <a:cubicBezTo>
                  <a:pt x="25" y="90"/>
                  <a:pt x="19" y="86"/>
                  <a:pt x="17" y="75"/>
                </a:cubicBezTo>
                <a:cubicBezTo>
                  <a:pt x="17" y="75"/>
                  <a:pt x="16" y="72"/>
                  <a:pt x="16" y="70"/>
                </a:cubicBezTo>
                <a:cubicBezTo>
                  <a:pt x="16" y="69"/>
                  <a:pt x="17" y="68"/>
                  <a:pt x="17" y="67"/>
                </a:cubicBezTo>
                <a:cubicBezTo>
                  <a:pt x="18" y="66"/>
                  <a:pt x="21" y="63"/>
                  <a:pt x="22" y="61"/>
                </a:cubicBezTo>
                <a:cubicBezTo>
                  <a:pt x="23" y="61"/>
                  <a:pt x="23" y="61"/>
                  <a:pt x="23" y="61"/>
                </a:cubicBezTo>
                <a:cubicBezTo>
                  <a:pt x="22" y="61"/>
                  <a:pt x="22" y="61"/>
                  <a:pt x="22" y="61"/>
                </a:cubicBezTo>
                <a:cubicBezTo>
                  <a:pt x="22" y="58"/>
                  <a:pt x="21" y="55"/>
                  <a:pt x="21" y="53"/>
                </a:cubicBezTo>
                <a:cubicBezTo>
                  <a:pt x="21" y="49"/>
                  <a:pt x="22" y="45"/>
                  <a:pt x="24" y="42"/>
                </a:cubicBezTo>
                <a:cubicBezTo>
                  <a:pt x="27" y="38"/>
                  <a:pt x="31" y="41"/>
                  <a:pt x="35" y="38"/>
                </a:cubicBezTo>
                <a:cubicBezTo>
                  <a:pt x="38" y="36"/>
                  <a:pt x="39" y="29"/>
                  <a:pt x="45" y="28"/>
                </a:cubicBezTo>
                <a:cubicBezTo>
                  <a:pt x="47" y="27"/>
                  <a:pt x="48" y="27"/>
                  <a:pt x="49" y="27"/>
                </a:cubicBezTo>
                <a:cubicBezTo>
                  <a:pt x="62" y="27"/>
                  <a:pt x="66" y="40"/>
                  <a:pt x="77" y="40"/>
                </a:cubicBezTo>
                <a:cubicBezTo>
                  <a:pt x="79" y="40"/>
                  <a:pt x="82" y="39"/>
                  <a:pt x="86" y="37"/>
                </a:cubicBezTo>
                <a:cubicBezTo>
                  <a:pt x="89" y="36"/>
                  <a:pt x="90" y="33"/>
                  <a:pt x="90" y="30"/>
                </a:cubicBezTo>
                <a:cubicBezTo>
                  <a:pt x="90" y="28"/>
                  <a:pt x="89" y="26"/>
                  <a:pt x="88" y="24"/>
                </a:cubicBezTo>
                <a:cubicBezTo>
                  <a:pt x="86" y="23"/>
                  <a:pt x="84" y="22"/>
                  <a:pt x="82" y="22"/>
                </a:cubicBezTo>
                <a:cubicBezTo>
                  <a:pt x="81" y="22"/>
                  <a:pt x="81" y="22"/>
                  <a:pt x="81" y="22"/>
                </a:cubicBezTo>
                <a:cubicBezTo>
                  <a:pt x="79" y="22"/>
                  <a:pt x="77" y="23"/>
                  <a:pt x="77" y="26"/>
                </a:cubicBezTo>
                <a:cubicBezTo>
                  <a:pt x="77" y="27"/>
                  <a:pt x="77" y="27"/>
                  <a:pt x="77" y="27"/>
                </a:cubicBezTo>
                <a:cubicBezTo>
                  <a:pt x="77" y="28"/>
                  <a:pt x="78" y="29"/>
                  <a:pt x="78" y="29"/>
                </a:cubicBezTo>
                <a:cubicBezTo>
                  <a:pt x="79" y="30"/>
                  <a:pt x="79" y="30"/>
                  <a:pt x="79" y="30"/>
                </a:cubicBezTo>
                <a:cubicBezTo>
                  <a:pt x="79" y="30"/>
                  <a:pt x="79" y="30"/>
                  <a:pt x="79" y="30"/>
                </a:cubicBezTo>
                <a:cubicBezTo>
                  <a:pt x="79" y="30"/>
                  <a:pt x="79" y="30"/>
                  <a:pt x="79" y="30"/>
                </a:cubicBezTo>
                <a:cubicBezTo>
                  <a:pt x="79" y="30"/>
                  <a:pt x="79" y="30"/>
                  <a:pt x="79" y="30"/>
                </a:cubicBezTo>
                <a:cubicBezTo>
                  <a:pt x="79" y="30"/>
                  <a:pt x="79" y="30"/>
                  <a:pt x="79" y="30"/>
                </a:cubicBezTo>
                <a:cubicBezTo>
                  <a:pt x="79" y="30"/>
                  <a:pt x="79" y="30"/>
                  <a:pt x="79" y="30"/>
                </a:cubicBezTo>
                <a:cubicBezTo>
                  <a:pt x="80" y="30"/>
                  <a:pt x="80" y="30"/>
                  <a:pt x="80" y="30"/>
                </a:cubicBezTo>
                <a:cubicBezTo>
                  <a:pt x="79" y="30"/>
                  <a:pt x="79" y="30"/>
                  <a:pt x="79" y="30"/>
                </a:cubicBezTo>
                <a:cubicBezTo>
                  <a:pt x="79" y="30"/>
                  <a:pt x="79" y="30"/>
                  <a:pt x="79" y="30"/>
                </a:cubicBezTo>
                <a:cubicBezTo>
                  <a:pt x="79" y="30"/>
                  <a:pt x="79" y="30"/>
                  <a:pt x="79" y="30"/>
                </a:cubicBezTo>
                <a:cubicBezTo>
                  <a:pt x="79" y="29"/>
                  <a:pt x="79" y="29"/>
                  <a:pt x="79" y="29"/>
                </a:cubicBezTo>
                <a:cubicBezTo>
                  <a:pt x="79" y="29"/>
                  <a:pt x="79" y="28"/>
                  <a:pt x="79" y="27"/>
                </a:cubicBezTo>
                <a:cubicBezTo>
                  <a:pt x="79" y="26"/>
                  <a:pt x="79" y="25"/>
                  <a:pt x="79" y="25"/>
                </a:cubicBezTo>
                <a:cubicBezTo>
                  <a:pt x="80" y="24"/>
                  <a:pt x="81" y="24"/>
                  <a:pt x="81" y="24"/>
                </a:cubicBezTo>
                <a:cubicBezTo>
                  <a:pt x="84" y="24"/>
                  <a:pt x="87" y="26"/>
                  <a:pt x="87" y="30"/>
                </a:cubicBezTo>
                <a:cubicBezTo>
                  <a:pt x="88" y="31"/>
                  <a:pt x="88" y="31"/>
                  <a:pt x="88" y="31"/>
                </a:cubicBezTo>
                <a:cubicBezTo>
                  <a:pt x="88" y="35"/>
                  <a:pt x="83" y="38"/>
                  <a:pt x="78" y="38"/>
                </a:cubicBezTo>
                <a:cubicBezTo>
                  <a:pt x="77" y="38"/>
                  <a:pt x="75" y="38"/>
                  <a:pt x="74" y="37"/>
                </a:cubicBezTo>
                <a:cubicBezTo>
                  <a:pt x="67" y="33"/>
                  <a:pt x="61" y="27"/>
                  <a:pt x="61" y="21"/>
                </a:cubicBezTo>
                <a:cubicBezTo>
                  <a:pt x="61" y="17"/>
                  <a:pt x="62" y="14"/>
                  <a:pt x="65" y="10"/>
                </a:cubicBezTo>
                <a:cubicBezTo>
                  <a:pt x="68" y="7"/>
                  <a:pt x="74" y="6"/>
                  <a:pt x="79" y="6"/>
                </a:cubicBezTo>
                <a:cubicBezTo>
                  <a:pt x="81" y="6"/>
                  <a:pt x="83" y="6"/>
                  <a:pt x="84" y="7"/>
                </a:cubicBezTo>
                <a:cubicBezTo>
                  <a:pt x="84" y="7"/>
                  <a:pt x="84" y="7"/>
                  <a:pt x="84" y="7"/>
                </a:cubicBezTo>
                <a:cubicBezTo>
                  <a:pt x="84" y="7"/>
                  <a:pt x="84" y="7"/>
                  <a:pt x="84" y="7"/>
                </a:cubicBezTo>
                <a:cubicBezTo>
                  <a:pt x="88" y="2"/>
                  <a:pt x="92" y="0"/>
                  <a:pt x="99" y="0"/>
                </a:cubicBezTo>
                <a:cubicBezTo>
                  <a:pt x="100" y="0"/>
                  <a:pt x="101" y="0"/>
                  <a:pt x="102" y="0"/>
                </a:cubicBezTo>
                <a:close/>
              </a:path>
            </a:pathLst>
          </a:custGeom>
          <a:solidFill>
            <a:srgbClr val="BBE4F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52" name="PA_任意多边形 284"/>
          <p:cNvSpPr>
            <a:spLocks/>
          </p:cNvSpPr>
          <p:nvPr>
            <p:custDataLst>
              <p:tags r:id="rId63"/>
            </p:custDataLst>
          </p:nvPr>
        </p:nvSpPr>
        <p:spPr bwMode="auto">
          <a:xfrm>
            <a:off x="2036763" y="3941676"/>
            <a:ext cx="400050" cy="246063"/>
          </a:xfrm>
          <a:custGeom>
            <a:avLst/>
            <a:gdLst>
              <a:gd name="T0" fmla="*/ 85 w 168"/>
              <a:gd name="T1" fmla="*/ 7 h 103"/>
              <a:gd name="T2" fmla="*/ 75 w 168"/>
              <a:gd name="T3" fmla="*/ 37 h 103"/>
              <a:gd name="T4" fmla="*/ 82 w 168"/>
              <a:gd name="T5" fmla="*/ 24 h 103"/>
              <a:gd name="T6" fmla="*/ 80 w 168"/>
              <a:gd name="T7" fmla="*/ 29 h 103"/>
              <a:gd name="T8" fmla="*/ 79 w 168"/>
              <a:gd name="T9" fmla="*/ 30 h 103"/>
              <a:gd name="T10" fmla="*/ 82 w 168"/>
              <a:gd name="T11" fmla="*/ 21 h 103"/>
              <a:gd name="T12" fmla="*/ 46 w 168"/>
              <a:gd name="T13" fmla="*/ 28 h 103"/>
              <a:gd name="T14" fmla="*/ 23 w 168"/>
              <a:gd name="T15" fmla="*/ 61 h 103"/>
              <a:gd name="T16" fmla="*/ 32 w 168"/>
              <a:gd name="T17" fmla="*/ 90 h 103"/>
              <a:gd name="T18" fmla="*/ 42 w 168"/>
              <a:gd name="T19" fmla="*/ 72 h 103"/>
              <a:gd name="T20" fmla="*/ 42 w 168"/>
              <a:gd name="T21" fmla="*/ 72 h 103"/>
              <a:gd name="T22" fmla="*/ 42 w 168"/>
              <a:gd name="T23" fmla="*/ 72 h 103"/>
              <a:gd name="T24" fmla="*/ 35 w 168"/>
              <a:gd name="T25" fmla="*/ 74 h 103"/>
              <a:gd name="T26" fmla="*/ 36 w 168"/>
              <a:gd name="T27" fmla="*/ 81 h 103"/>
              <a:gd name="T28" fmla="*/ 53 w 168"/>
              <a:gd name="T29" fmla="*/ 75 h 103"/>
              <a:gd name="T30" fmla="*/ 14 w 168"/>
              <a:gd name="T31" fmla="*/ 93 h 103"/>
              <a:gd name="T32" fmla="*/ 44 w 168"/>
              <a:gd name="T33" fmla="*/ 102 h 103"/>
              <a:gd name="T34" fmla="*/ 79 w 168"/>
              <a:gd name="T35" fmla="*/ 75 h 103"/>
              <a:gd name="T36" fmla="*/ 73 w 168"/>
              <a:gd name="T37" fmla="*/ 46 h 103"/>
              <a:gd name="T38" fmla="*/ 92 w 168"/>
              <a:gd name="T39" fmla="*/ 42 h 103"/>
              <a:gd name="T40" fmla="*/ 127 w 168"/>
              <a:gd name="T41" fmla="*/ 53 h 103"/>
              <a:gd name="T42" fmla="*/ 134 w 168"/>
              <a:gd name="T43" fmla="*/ 56 h 103"/>
              <a:gd name="T44" fmla="*/ 140 w 168"/>
              <a:gd name="T45" fmla="*/ 67 h 103"/>
              <a:gd name="T46" fmla="*/ 132 w 168"/>
              <a:gd name="T47" fmla="*/ 59 h 103"/>
              <a:gd name="T48" fmla="*/ 166 w 168"/>
              <a:gd name="T49" fmla="*/ 66 h 103"/>
              <a:gd name="T50" fmla="*/ 164 w 168"/>
              <a:gd name="T51" fmla="*/ 50 h 103"/>
              <a:gd name="T52" fmla="*/ 154 w 168"/>
              <a:gd name="T53" fmla="*/ 31 h 103"/>
              <a:gd name="T54" fmla="*/ 124 w 168"/>
              <a:gd name="T55" fmla="*/ 32 h 103"/>
              <a:gd name="T56" fmla="*/ 137 w 168"/>
              <a:gd name="T57" fmla="*/ 24 h 103"/>
              <a:gd name="T58" fmla="*/ 132 w 168"/>
              <a:gd name="T59" fmla="*/ 25 h 103"/>
              <a:gd name="T60" fmla="*/ 143 w 168"/>
              <a:gd name="T61" fmla="*/ 12 h 103"/>
              <a:gd name="T62" fmla="*/ 103 w 168"/>
              <a:gd name="T63" fmla="*/ 0 h 103"/>
              <a:gd name="T64" fmla="*/ 113 w 168"/>
              <a:gd name="T65" fmla="*/ 7 h 103"/>
              <a:gd name="T66" fmla="*/ 129 w 168"/>
              <a:gd name="T67" fmla="*/ 37 h 103"/>
              <a:gd name="T68" fmla="*/ 137 w 168"/>
              <a:gd name="T69" fmla="*/ 30 h 103"/>
              <a:gd name="T70" fmla="*/ 137 w 168"/>
              <a:gd name="T71" fmla="*/ 24 h 103"/>
              <a:gd name="T72" fmla="*/ 125 w 168"/>
              <a:gd name="T73" fmla="*/ 36 h 103"/>
              <a:gd name="T74" fmla="*/ 154 w 168"/>
              <a:gd name="T75" fmla="*/ 31 h 103"/>
              <a:gd name="T76" fmla="*/ 165 w 168"/>
              <a:gd name="T77" fmla="*/ 50 h 103"/>
              <a:gd name="T78" fmla="*/ 150 w 168"/>
              <a:gd name="T79" fmla="*/ 79 h 103"/>
              <a:gd name="T80" fmla="*/ 134 w 168"/>
              <a:gd name="T81" fmla="*/ 59 h 103"/>
              <a:gd name="T82" fmla="*/ 137 w 168"/>
              <a:gd name="T83" fmla="*/ 68 h 103"/>
              <a:gd name="T84" fmla="*/ 142 w 168"/>
              <a:gd name="T85" fmla="*/ 63 h 103"/>
              <a:gd name="T86" fmla="*/ 127 w 168"/>
              <a:gd name="T87" fmla="*/ 53 h 103"/>
              <a:gd name="T88" fmla="*/ 92 w 168"/>
              <a:gd name="T89" fmla="*/ 42 h 103"/>
              <a:gd name="T90" fmla="*/ 73 w 168"/>
              <a:gd name="T91" fmla="*/ 46 h 103"/>
              <a:gd name="T92" fmla="*/ 72 w 168"/>
              <a:gd name="T93" fmla="*/ 80 h 103"/>
              <a:gd name="T94" fmla="*/ 44 w 168"/>
              <a:gd name="T95" fmla="*/ 102 h 103"/>
              <a:gd name="T96" fmla="*/ 33 w 168"/>
              <a:gd name="T97" fmla="*/ 100 h 103"/>
              <a:gd name="T98" fmla="*/ 40 w 168"/>
              <a:gd name="T99" fmla="*/ 69 h 103"/>
              <a:gd name="T100" fmla="*/ 36 w 168"/>
              <a:gd name="T101" fmla="*/ 79 h 103"/>
              <a:gd name="T102" fmla="*/ 39 w 168"/>
              <a:gd name="T103" fmla="*/ 72 h 103"/>
              <a:gd name="T104" fmla="*/ 42 w 168"/>
              <a:gd name="T105" fmla="*/ 72 h 103"/>
              <a:gd name="T106" fmla="*/ 41 w 168"/>
              <a:gd name="T107" fmla="*/ 87 h 103"/>
              <a:gd name="T108" fmla="*/ 23 w 168"/>
              <a:gd name="T109" fmla="*/ 61 h 103"/>
              <a:gd name="T110" fmla="*/ 35 w 168"/>
              <a:gd name="T111" fmla="*/ 38 h 103"/>
              <a:gd name="T112" fmla="*/ 91 w 168"/>
              <a:gd name="T113" fmla="*/ 30 h 103"/>
              <a:gd name="T114" fmla="*/ 77 w 168"/>
              <a:gd name="T115" fmla="*/ 27 h 103"/>
              <a:gd name="T116" fmla="*/ 79 w 168"/>
              <a:gd name="T117" fmla="*/ 30 h 103"/>
              <a:gd name="T118" fmla="*/ 79 w 168"/>
              <a:gd name="T119" fmla="*/ 30 h 103"/>
              <a:gd name="T120" fmla="*/ 82 w 168"/>
              <a:gd name="T121" fmla="*/ 24 h 103"/>
              <a:gd name="T122" fmla="*/ 61 w 168"/>
              <a:gd name="T123" fmla="*/ 21 h 103"/>
              <a:gd name="T124" fmla="*/ 85 w 168"/>
              <a:gd name="T125" fmla="*/ 7 h 1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68" h="103">
                <a:moveTo>
                  <a:pt x="103" y="0"/>
                </a:moveTo>
                <a:cubicBezTo>
                  <a:pt x="103" y="0"/>
                  <a:pt x="103" y="0"/>
                  <a:pt x="103" y="0"/>
                </a:cubicBezTo>
                <a:cubicBezTo>
                  <a:pt x="102" y="0"/>
                  <a:pt x="101" y="0"/>
                  <a:pt x="100" y="0"/>
                </a:cubicBezTo>
                <a:cubicBezTo>
                  <a:pt x="92" y="0"/>
                  <a:pt x="89" y="2"/>
                  <a:pt x="85" y="7"/>
                </a:cubicBezTo>
                <a:cubicBezTo>
                  <a:pt x="85" y="7"/>
                  <a:pt x="85" y="7"/>
                  <a:pt x="85" y="7"/>
                </a:cubicBezTo>
                <a:cubicBezTo>
                  <a:pt x="85" y="7"/>
                  <a:pt x="85" y="7"/>
                  <a:pt x="85" y="7"/>
                </a:cubicBezTo>
                <a:cubicBezTo>
                  <a:pt x="84" y="6"/>
                  <a:pt x="82" y="6"/>
                  <a:pt x="79" y="6"/>
                </a:cubicBezTo>
                <a:cubicBezTo>
                  <a:pt x="75" y="6"/>
                  <a:pt x="69" y="7"/>
                  <a:pt x="66" y="10"/>
                </a:cubicBezTo>
                <a:cubicBezTo>
                  <a:pt x="63" y="14"/>
                  <a:pt x="61" y="17"/>
                  <a:pt x="61" y="21"/>
                </a:cubicBezTo>
                <a:cubicBezTo>
                  <a:pt x="61" y="27"/>
                  <a:pt x="67" y="33"/>
                  <a:pt x="75" y="37"/>
                </a:cubicBezTo>
                <a:cubicBezTo>
                  <a:pt x="76" y="37"/>
                  <a:pt x="77" y="38"/>
                  <a:pt x="79" y="38"/>
                </a:cubicBezTo>
                <a:cubicBezTo>
                  <a:pt x="81" y="38"/>
                  <a:pt x="83" y="37"/>
                  <a:pt x="85" y="36"/>
                </a:cubicBezTo>
                <a:cubicBezTo>
                  <a:pt x="87" y="35"/>
                  <a:pt x="88" y="33"/>
                  <a:pt x="88" y="31"/>
                </a:cubicBezTo>
                <a:cubicBezTo>
                  <a:pt x="88" y="31"/>
                  <a:pt x="88" y="31"/>
                  <a:pt x="88" y="31"/>
                </a:cubicBezTo>
                <a:cubicBezTo>
                  <a:pt x="87" y="26"/>
                  <a:pt x="84" y="24"/>
                  <a:pt x="82" y="24"/>
                </a:cubicBezTo>
                <a:cubicBezTo>
                  <a:pt x="80" y="24"/>
                  <a:pt x="79" y="25"/>
                  <a:pt x="79" y="27"/>
                </a:cubicBezTo>
                <a:cubicBezTo>
                  <a:pt x="79" y="28"/>
                  <a:pt x="79" y="29"/>
                  <a:pt x="79" y="29"/>
                </a:cubicBezTo>
                <a:cubicBezTo>
                  <a:pt x="79" y="29"/>
                  <a:pt x="79" y="29"/>
                  <a:pt x="79" y="29"/>
                </a:cubicBezTo>
                <a:cubicBezTo>
                  <a:pt x="79" y="29"/>
                  <a:pt x="79" y="29"/>
                  <a:pt x="79" y="29"/>
                </a:cubicBezTo>
                <a:cubicBezTo>
                  <a:pt x="80" y="29"/>
                  <a:pt x="80" y="29"/>
                  <a:pt x="80" y="29"/>
                </a:cubicBezTo>
                <a:cubicBezTo>
                  <a:pt x="80" y="30"/>
                  <a:pt x="80" y="30"/>
                  <a:pt x="80" y="30"/>
                </a:cubicBezTo>
                <a:cubicBezTo>
                  <a:pt x="80" y="30"/>
                  <a:pt x="80" y="30"/>
                  <a:pt x="80" y="30"/>
                </a:cubicBezTo>
                <a:cubicBezTo>
                  <a:pt x="80" y="30"/>
                  <a:pt x="80" y="30"/>
                  <a:pt x="80" y="30"/>
                </a:cubicBezTo>
                <a:cubicBezTo>
                  <a:pt x="79" y="30"/>
                  <a:pt x="79" y="30"/>
                  <a:pt x="79" y="30"/>
                </a:cubicBezTo>
                <a:cubicBezTo>
                  <a:pt x="79" y="30"/>
                  <a:pt x="79" y="30"/>
                  <a:pt x="79" y="30"/>
                </a:cubicBezTo>
                <a:cubicBezTo>
                  <a:pt x="79" y="30"/>
                  <a:pt x="79" y="30"/>
                  <a:pt x="79" y="30"/>
                </a:cubicBezTo>
                <a:cubicBezTo>
                  <a:pt x="79" y="30"/>
                  <a:pt x="78" y="29"/>
                  <a:pt x="77" y="27"/>
                </a:cubicBezTo>
                <a:cubicBezTo>
                  <a:pt x="77" y="26"/>
                  <a:pt x="77" y="26"/>
                  <a:pt x="77" y="26"/>
                </a:cubicBezTo>
                <a:cubicBezTo>
                  <a:pt x="77" y="23"/>
                  <a:pt x="79" y="22"/>
                  <a:pt x="81" y="21"/>
                </a:cubicBezTo>
                <a:cubicBezTo>
                  <a:pt x="82" y="21"/>
                  <a:pt x="82" y="21"/>
                  <a:pt x="82" y="21"/>
                </a:cubicBezTo>
                <a:cubicBezTo>
                  <a:pt x="87" y="21"/>
                  <a:pt x="91" y="26"/>
                  <a:pt x="91" y="30"/>
                </a:cubicBezTo>
                <a:cubicBezTo>
                  <a:pt x="91" y="33"/>
                  <a:pt x="90" y="36"/>
                  <a:pt x="86" y="37"/>
                </a:cubicBezTo>
                <a:cubicBezTo>
                  <a:pt x="83" y="39"/>
                  <a:pt x="80" y="40"/>
                  <a:pt x="77" y="40"/>
                </a:cubicBezTo>
                <a:cubicBezTo>
                  <a:pt x="67" y="40"/>
                  <a:pt x="62" y="27"/>
                  <a:pt x="50" y="27"/>
                </a:cubicBezTo>
                <a:cubicBezTo>
                  <a:pt x="49" y="27"/>
                  <a:pt x="47" y="27"/>
                  <a:pt x="46" y="28"/>
                </a:cubicBezTo>
                <a:cubicBezTo>
                  <a:pt x="39" y="29"/>
                  <a:pt x="39" y="36"/>
                  <a:pt x="35" y="38"/>
                </a:cubicBezTo>
                <a:cubicBezTo>
                  <a:pt x="31" y="41"/>
                  <a:pt x="28" y="39"/>
                  <a:pt x="25" y="42"/>
                </a:cubicBezTo>
                <a:cubicBezTo>
                  <a:pt x="23" y="45"/>
                  <a:pt x="22" y="49"/>
                  <a:pt x="22" y="53"/>
                </a:cubicBezTo>
                <a:cubicBezTo>
                  <a:pt x="22" y="55"/>
                  <a:pt x="22" y="58"/>
                  <a:pt x="23" y="61"/>
                </a:cubicBezTo>
                <a:cubicBezTo>
                  <a:pt x="23" y="61"/>
                  <a:pt x="23" y="61"/>
                  <a:pt x="23" y="61"/>
                </a:cubicBezTo>
                <a:cubicBezTo>
                  <a:pt x="23" y="61"/>
                  <a:pt x="23" y="61"/>
                  <a:pt x="23" y="61"/>
                </a:cubicBezTo>
                <a:cubicBezTo>
                  <a:pt x="21" y="63"/>
                  <a:pt x="18" y="66"/>
                  <a:pt x="18" y="67"/>
                </a:cubicBezTo>
                <a:cubicBezTo>
                  <a:pt x="17" y="68"/>
                  <a:pt x="17" y="69"/>
                  <a:pt x="17" y="70"/>
                </a:cubicBezTo>
                <a:cubicBezTo>
                  <a:pt x="17" y="72"/>
                  <a:pt x="17" y="74"/>
                  <a:pt x="17" y="75"/>
                </a:cubicBezTo>
                <a:cubicBezTo>
                  <a:pt x="19" y="86"/>
                  <a:pt x="26" y="90"/>
                  <a:pt x="32" y="90"/>
                </a:cubicBezTo>
                <a:cubicBezTo>
                  <a:pt x="35" y="90"/>
                  <a:pt x="38" y="89"/>
                  <a:pt x="41" y="87"/>
                </a:cubicBezTo>
                <a:cubicBezTo>
                  <a:pt x="43" y="85"/>
                  <a:pt x="44" y="83"/>
                  <a:pt x="44" y="80"/>
                </a:cubicBezTo>
                <a:cubicBezTo>
                  <a:pt x="44" y="77"/>
                  <a:pt x="44" y="75"/>
                  <a:pt x="42" y="72"/>
                </a:cubicBezTo>
                <a:cubicBezTo>
                  <a:pt x="42" y="72"/>
                  <a:pt x="42" y="72"/>
                  <a:pt x="42" y="72"/>
                </a:cubicBezTo>
                <a:cubicBezTo>
                  <a:pt x="42" y="72"/>
                  <a:pt x="42" y="72"/>
                  <a:pt x="42" y="72"/>
                </a:cubicBezTo>
                <a:cubicBezTo>
                  <a:pt x="42" y="72"/>
                  <a:pt x="42" y="72"/>
                  <a:pt x="42" y="72"/>
                </a:cubicBezTo>
                <a:cubicBezTo>
                  <a:pt x="42" y="72"/>
                  <a:pt x="42" y="72"/>
                  <a:pt x="42" y="72"/>
                </a:cubicBezTo>
                <a:cubicBezTo>
                  <a:pt x="42" y="72"/>
                  <a:pt x="42" y="72"/>
                  <a:pt x="42" y="72"/>
                </a:cubicBezTo>
                <a:cubicBezTo>
                  <a:pt x="42" y="72"/>
                  <a:pt x="42" y="72"/>
                  <a:pt x="42" y="72"/>
                </a:cubicBezTo>
                <a:cubicBezTo>
                  <a:pt x="42" y="72"/>
                  <a:pt x="42" y="72"/>
                  <a:pt x="42" y="72"/>
                </a:cubicBezTo>
                <a:cubicBezTo>
                  <a:pt x="42" y="72"/>
                  <a:pt x="42" y="72"/>
                  <a:pt x="42" y="72"/>
                </a:cubicBezTo>
                <a:cubicBezTo>
                  <a:pt x="42" y="72"/>
                  <a:pt x="42" y="72"/>
                  <a:pt x="42" y="72"/>
                </a:cubicBezTo>
                <a:cubicBezTo>
                  <a:pt x="42" y="72"/>
                  <a:pt x="42" y="72"/>
                  <a:pt x="42" y="72"/>
                </a:cubicBezTo>
                <a:cubicBezTo>
                  <a:pt x="42" y="72"/>
                  <a:pt x="42" y="72"/>
                  <a:pt x="42" y="72"/>
                </a:cubicBezTo>
                <a:cubicBezTo>
                  <a:pt x="42" y="72"/>
                  <a:pt x="42" y="72"/>
                  <a:pt x="42" y="72"/>
                </a:cubicBezTo>
                <a:cubicBezTo>
                  <a:pt x="42" y="72"/>
                  <a:pt x="42" y="72"/>
                  <a:pt x="42" y="72"/>
                </a:cubicBezTo>
                <a:cubicBezTo>
                  <a:pt x="41" y="72"/>
                  <a:pt x="41" y="72"/>
                  <a:pt x="41" y="72"/>
                </a:cubicBezTo>
                <a:cubicBezTo>
                  <a:pt x="41" y="72"/>
                  <a:pt x="39" y="72"/>
                  <a:pt x="39" y="72"/>
                </a:cubicBezTo>
                <a:cubicBezTo>
                  <a:pt x="38" y="72"/>
                  <a:pt x="38" y="72"/>
                  <a:pt x="38" y="72"/>
                </a:cubicBezTo>
                <a:cubicBezTo>
                  <a:pt x="37" y="72"/>
                  <a:pt x="36" y="74"/>
                  <a:pt x="35" y="74"/>
                </a:cubicBezTo>
                <a:cubicBezTo>
                  <a:pt x="35" y="74"/>
                  <a:pt x="35" y="74"/>
                  <a:pt x="35" y="74"/>
                </a:cubicBezTo>
                <a:cubicBezTo>
                  <a:pt x="35" y="74"/>
                  <a:pt x="35" y="74"/>
                  <a:pt x="35" y="74"/>
                </a:cubicBezTo>
                <a:cubicBezTo>
                  <a:pt x="36" y="76"/>
                  <a:pt x="36" y="78"/>
                  <a:pt x="36" y="79"/>
                </a:cubicBezTo>
                <a:cubicBezTo>
                  <a:pt x="36" y="80"/>
                  <a:pt x="36" y="80"/>
                  <a:pt x="36" y="81"/>
                </a:cubicBezTo>
                <a:cubicBezTo>
                  <a:pt x="36" y="81"/>
                  <a:pt x="36" y="81"/>
                  <a:pt x="36" y="81"/>
                </a:cubicBezTo>
                <a:cubicBezTo>
                  <a:pt x="36" y="81"/>
                  <a:pt x="36" y="81"/>
                  <a:pt x="36" y="81"/>
                </a:cubicBezTo>
                <a:cubicBezTo>
                  <a:pt x="34" y="78"/>
                  <a:pt x="34" y="76"/>
                  <a:pt x="34" y="74"/>
                </a:cubicBezTo>
                <a:cubicBezTo>
                  <a:pt x="34" y="72"/>
                  <a:pt x="34" y="71"/>
                  <a:pt x="36" y="70"/>
                </a:cubicBezTo>
                <a:cubicBezTo>
                  <a:pt x="37" y="69"/>
                  <a:pt x="39" y="69"/>
                  <a:pt x="40" y="69"/>
                </a:cubicBezTo>
                <a:cubicBezTo>
                  <a:pt x="45" y="69"/>
                  <a:pt x="50" y="71"/>
                  <a:pt x="53" y="75"/>
                </a:cubicBezTo>
                <a:cubicBezTo>
                  <a:pt x="54" y="77"/>
                  <a:pt x="54" y="80"/>
                  <a:pt x="54" y="83"/>
                </a:cubicBezTo>
                <a:cubicBezTo>
                  <a:pt x="54" y="85"/>
                  <a:pt x="54" y="86"/>
                  <a:pt x="54" y="88"/>
                </a:cubicBezTo>
                <a:cubicBezTo>
                  <a:pt x="53" y="93"/>
                  <a:pt x="48" y="96"/>
                  <a:pt x="44" y="98"/>
                </a:cubicBezTo>
                <a:cubicBezTo>
                  <a:pt x="40" y="99"/>
                  <a:pt x="36" y="100"/>
                  <a:pt x="33" y="100"/>
                </a:cubicBezTo>
                <a:cubicBezTo>
                  <a:pt x="25" y="100"/>
                  <a:pt x="19" y="97"/>
                  <a:pt x="14" y="93"/>
                </a:cubicBezTo>
                <a:cubicBezTo>
                  <a:pt x="13" y="92"/>
                  <a:pt x="4" y="86"/>
                  <a:pt x="0" y="84"/>
                </a:cubicBezTo>
                <a:cubicBezTo>
                  <a:pt x="0" y="84"/>
                  <a:pt x="0" y="84"/>
                  <a:pt x="0" y="84"/>
                </a:cubicBezTo>
                <a:cubicBezTo>
                  <a:pt x="1" y="84"/>
                  <a:pt x="1" y="84"/>
                  <a:pt x="1" y="84"/>
                </a:cubicBezTo>
                <a:cubicBezTo>
                  <a:pt x="9" y="92"/>
                  <a:pt x="20" y="103"/>
                  <a:pt x="36" y="103"/>
                </a:cubicBezTo>
                <a:cubicBezTo>
                  <a:pt x="38" y="103"/>
                  <a:pt x="41" y="102"/>
                  <a:pt x="44" y="102"/>
                </a:cubicBezTo>
                <a:cubicBezTo>
                  <a:pt x="52" y="100"/>
                  <a:pt x="60" y="96"/>
                  <a:pt x="66" y="92"/>
                </a:cubicBezTo>
                <a:cubicBezTo>
                  <a:pt x="69" y="90"/>
                  <a:pt x="76" y="84"/>
                  <a:pt x="77" y="81"/>
                </a:cubicBezTo>
                <a:cubicBezTo>
                  <a:pt x="78" y="79"/>
                  <a:pt x="78" y="78"/>
                  <a:pt x="79" y="75"/>
                </a:cubicBezTo>
                <a:cubicBezTo>
                  <a:pt x="79" y="75"/>
                  <a:pt x="79" y="75"/>
                  <a:pt x="79" y="75"/>
                </a:cubicBezTo>
                <a:cubicBezTo>
                  <a:pt x="79" y="75"/>
                  <a:pt x="79" y="75"/>
                  <a:pt x="79" y="75"/>
                </a:cubicBezTo>
                <a:cubicBezTo>
                  <a:pt x="77" y="78"/>
                  <a:pt x="74" y="80"/>
                  <a:pt x="72" y="80"/>
                </a:cubicBezTo>
                <a:cubicBezTo>
                  <a:pt x="65" y="80"/>
                  <a:pt x="57" y="70"/>
                  <a:pt x="57" y="62"/>
                </a:cubicBezTo>
                <a:cubicBezTo>
                  <a:pt x="57" y="61"/>
                  <a:pt x="57" y="61"/>
                  <a:pt x="58" y="60"/>
                </a:cubicBezTo>
                <a:cubicBezTo>
                  <a:pt x="58" y="58"/>
                  <a:pt x="58" y="56"/>
                  <a:pt x="59" y="54"/>
                </a:cubicBezTo>
                <a:cubicBezTo>
                  <a:pt x="62" y="46"/>
                  <a:pt x="67" y="46"/>
                  <a:pt x="73" y="46"/>
                </a:cubicBezTo>
                <a:cubicBezTo>
                  <a:pt x="73" y="46"/>
                  <a:pt x="73" y="46"/>
                  <a:pt x="73" y="46"/>
                </a:cubicBezTo>
                <a:cubicBezTo>
                  <a:pt x="73" y="46"/>
                  <a:pt x="73" y="46"/>
                  <a:pt x="73" y="46"/>
                </a:cubicBezTo>
                <a:cubicBezTo>
                  <a:pt x="75" y="44"/>
                  <a:pt x="80" y="40"/>
                  <a:pt x="86" y="40"/>
                </a:cubicBezTo>
                <a:cubicBezTo>
                  <a:pt x="88" y="40"/>
                  <a:pt x="90" y="41"/>
                  <a:pt x="92" y="42"/>
                </a:cubicBezTo>
                <a:cubicBezTo>
                  <a:pt x="92" y="42"/>
                  <a:pt x="92" y="42"/>
                  <a:pt x="92" y="42"/>
                </a:cubicBezTo>
                <a:cubicBezTo>
                  <a:pt x="92" y="42"/>
                  <a:pt x="92" y="42"/>
                  <a:pt x="92" y="42"/>
                </a:cubicBezTo>
                <a:cubicBezTo>
                  <a:pt x="97" y="38"/>
                  <a:pt x="103" y="36"/>
                  <a:pt x="107" y="36"/>
                </a:cubicBezTo>
                <a:cubicBezTo>
                  <a:pt x="108" y="36"/>
                  <a:pt x="108" y="36"/>
                  <a:pt x="108" y="36"/>
                </a:cubicBezTo>
                <a:cubicBezTo>
                  <a:pt x="119" y="36"/>
                  <a:pt x="125" y="40"/>
                  <a:pt x="127" y="50"/>
                </a:cubicBezTo>
                <a:cubicBezTo>
                  <a:pt x="127" y="51"/>
                  <a:pt x="127" y="52"/>
                  <a:pt x="127" y="53"/>
                </a:cubicBezTo>
                <a:cubicBezTo>
                  <a:pt x="127" y="60"/>
                  <a:pt x="123" y="64"/>
                  <a:pt x="122" y="69"/>
                </a:cubicBezTo>
                <a:cubicBezTo>
                  <a:pt x="122" y="69"/>
                  <a:pt x="122" y="69"/>
                  <a:pt x="122" y="69"/>
                </a:cubicBezTo>
                <a:cubicBezTo>
                  <a:pt x="122" y="69"/>
                  <a:pt x="122" y="69"/>
                  <a:pt x="122" y="69"/>
                </a:cubicBezTo>
                <a:cubicBezTo>
                  <a:pt x="125" y="62"/>
                  <a:pt x="129" y="56"/>
                  <a:pt x="134" y="56"/>
                </a:cubicBezTo>
                <a:cubicBezTo>
                  <a:pt x="134" y="56"/>
                  <a:pt x="134" y="56"/>
                  <a:pt x="134" y="56"/>
                </a:cubicBezTo>
                <a:cubicBezTo>
                  <a:pt x="139" y="56"/>
                  <a:pt x="142" y="59"/>
                  <a:pt x="142" y="63"/>
                </a:cubicBezTo>
                <a:cubicBezTo>
                  <a:pt x="142" y="63"/>
                  <a:pt x="142" y="63"/>
                  <a:pt x="142" y="63"/>
                </a:cubicBezTo>
                <a:cubicBezTo>
                  <a:pt x="142" y="64"/>
                  <a:pt x="141" y="66"/>
                  <a:pt x="140" y="67"/>
                </a:cubicBezTo>
                <a:cubicBezTo>
                  <a:pt x="140" y="67"/>
                  <a:pt x="140" y="67"/>
                  <a:pt x="140" y="67"/>
                </a:cubicBezTo>
                <a:cubicBezTo>
                  <a:pt x="140" y="67"/>
                  <a:pt x="140" y="67"/>
                  <a:pt x="140" y="67"/>
                </a:cubicBezTo>
                <a:cubicBezTo>
                  <a:pt x="140" y="67"/>
                  <a:pt x="138" y="68"/>
                  <a:pt x="137" y="69"/>
                </a:cubicBezTo>
                <a:cubicBezTo>
                  <a:pt x="137" y="68"/>
                  <a:pt x="137" y="68"/>
                  <a:pt x="137" y="68"/>
                </a:cubicBezTo>
                <a:cubicBezTo>
                  <a:pt x="139" y="67"/>
                  <a:pt x="139" y="65"/>
                  <a:pt x="139" y="64"/>
                </a:cubicBezTo>
                <a:cubicBezTo>
                  <a:pt x="139" y="61"/>
                  <a:pt x="137" y="59"/>
                  <a:pt x="134" y="59"/>
                </a:cubicBezTo>
                <a:cubicBezTo>
                  <a:pt x="133" y="59"/>
                  <a:pt x="133" y="59"/>
                  <a:pt x="132" y="59"/>
                </a:cubicBezTo>
                <a:cubicBezTo>
                  <a:pt x="129" y="60"/>
                  <a:pt x="127" y="63"/>
                  <a:pt x="127" y="67"/>
                </a:cubicBezTo>
                <a:cubicBezTo>
                  <a:pt x="127" y="70"/>
                  <a:pt x="129" y="74"/>
                  <a:pt x="131" y="76"/>
                </a:cubicBezTo>
                <a:cubicBezTo>
                  <a:pt x="134" y="78"/>
                  <a:pt x="143" y="79"/>
                  <a:pt x="148" y="79"/>
                </a:cubicBezTo>
                <a:cubicBezTo>
                  <a:pt x="149" y="79"/>
                  <a:pt x="149" y="79"/>
                  <a:pt x="150" y="79"/>
                </a:cubicBezTo>
                <a:cubicBezTo>
                  <a:pt x="158" y="78"/>
                  <a:pt x="165" y="73"/>
                  <a:pt x="166" y="66"/>
                </a:cubicBezTo>
                <a:cubicBezTo>
                  <a:pt x="167" y="64"/>
                  <a:pt x="167" y="61"/>
                  <a:pt x="167" y="58"/>
                </a:cubicBezTo>
                <a:cubicBezTo>
                  <a:pt x="167" y="57"/>
                  <a:pt x="167" y="56"/>
                  <a:pt x="167" y="55"/>
                </a:cubicBezTo>
                <a:cubicBezTo>
                  <a:pt x="167" y="54"/>
                  <a:pt x="165" y="52"/>
                  <a:pt x="164" y="50"/>
                </a:cubicBezTo>
                <a:cubicBezTo>
                  <a:pt x="164" y="50"/>
                  <a:pt x="164" y="50"/>
                  <a:pt x="164" y="50"/>
                </a:cubicBezTo>
                <a:cubicBezTo>
                  <a:pt x="164" y="50"/>
                  <a:pt x="164" y="50"/>
                  <a:pt x="164" y="50"/>
                </a:cubicBezTo>
                <a:cubicBezTo>
                  <a:pt x="164" y="50"/>
                  <a:pt x="164" y="48"/>
                  <a:pt x="164" y="46"/>
                </a:cubicBezTo>
                <a:cubicBezTo>
                  <a:pt x="164" y="46"/>
                  <a:pt x="164" y="46"/>
                  <a:pt x="164" y="46"/>
                </a:cubicBezTo>
                <a:cubicBezTo>
                  <a:pt x="164" y="45"/>
                  <a:pt x="164" y="45"/>
                  <a:pt x="164" y="44"/>
                </a:cubicBezTo>
                <a:cubicBezTo>
                  <a:pt x="164" y="38"/>
                  <a:pt x="161" y="32"/>
                  <a:pt x="154" y="31"/>
                </a:cubicBezTo>
                <a:cubicBezTo>
                  <a:pt x="154" y="31"/>
                  <a:pt x="154" y="31"/>
                  <a:pt x="154" y="31"/>
                </a:cubicBezTo>
                <a:cubicBezTo>
                  <a:pt x="151" y="31"/>
                  <a:pt x="150" y="34"/>
                  <a:pt x="147" y="36"/>
                </a:cubicBezTo>
                <a:cubicBezTo>
                  <a:pt x="145" y="38"/>
                  <a:pt x="142" y="41"/>
                  <a:pt x="135" y="41"/>
                </a:cubicBezTo>
                <a:cubicBezTo>
                  <a:pt x="134" y="41"/>
                  <a:pt x="133" y="41"/>
                  <a:pt x="131" y="41"/>
                </a:cubicBezTo>
                <a:cubicBezTo>
                  <a:pt x="129" y="40"/>
                  <a:pt x="126" y="38"/>
                  <a:pt x="125" y="36"/>
                </a:cubicBezTo>
                <a:cubicBezTo>
                  <a:pt x="124" y="35"/>
                  <a:pt x="124" y="33"/>
                  <a:pt x="124" y="32"/>
                </a:cubicBezTo>
                <a:cubicBezTo>
                  <a:pt x="124" y="28"/>
                  <a:pt x="126" y="24"/>
                  <a:pt x="130" y="23"/>
                </a:cubicBezTo>
                <a:cubicBezTo>
                  <a:pt x="131" y="22"/>
                  <a:pt x="132" y="22"/>
                  <a:pt x="133" y="22"/>
                </a:cubicBezTo>
                <a:cubicBezTo>
                  <a:pt x="135" y="22"/>
                  <a:pt x="137" y="23"/>
                  <a:pt x="137" y="24"/>
                </a:cubicBezTo>
                <a:cubicBezTo>
                  <a:pt x="137" y="24"/>
                  <a:pt x="137" y="24"/>
                  <a:pt x="137" y="24"/>
                </a:cubicBezTo>
                <a:cubicBezTo>
                  <a:pt x="137" y="24"/>
                  <a:pt x="137" y="24"/>
                  <a:pt x="137" y="24"/>
                </a:cubicBezTo>
                <a:cubicBezTo>
                  <a:pt x="137" y="24"/>
                  <a:pt x="137" y="25"/>
                  <a:pt x="137" y="27"/>
                </a:cubicBezTo>
                <a:cubicBezTo>
                  <a:pt x="137" y="28"/>
                  <a:pt x="137" y="29"/>
                  <a:pt x="137" y="30"/>
                </a:cubicBezTo>
                <a:cubicBezTo>
                  <a:pt x="137" y="30"/>
                  <a:pt x="137" y="30"/>
                  <a:pt x="137" y="30"/>
                </a:cubicBezTo>
                <a:cubicBezTo>
                  <a:pt x="137" y="30"/>
                  <a:pt x="137" y="30"/>
                  <a:pt x="137" y="30"/>
                </a:cubicBezTo>
                <a:cubicBezTo>
                  <a:pt x="137" y="27"/>
                  <a:pt x="135" y="25"/>
                  <a:pt x="132" y="25"/>
                </a:cubicBezTo>
                <a:cubicBezTo>
                  <a:pt x="130" y="25"/>
                  <a:pt x="127" y="27"/>
                  <a:pt x="127" y="31"/>
                </a:cubicBezTo>
                <a:cubicBezTo>
                  <a:pt x="127" y="36"/>
                  <a:pt x="131" y="39"/>
                  <a:pt x="135" y="39"/>
                </a:cubicBezTo>
                <a:cubicBezTo>
                  <a:pt x="138" y="39"/>
                  <a:pt x="142" y="37"/>
                  <a:pt x="145" y="35"/>
                </a:cubicBezTo>
                <a:cubicBezTo>
                  <a:pt x="148" y="33"/>
                  <a:pt x="150" y="29"/>
                  <a:pt x="150" y="25"/>
                </a:cubicBezTo>
                <a:cubicBezTo>
                  <a:pt x="150" y="22"/>
                  <a:pt x="148" y="17"/>
                  <a:pt x="143" y="12"/>
                </a:cubicBezTo>
                <a:cubicBezTo>
                  <a:pt x="138" y="8"/>
                  <a:pt x="132" y="6"/>
                  <a:pt x="125" y="6"/>
                </a:cubicBezTo>
                <a:cubicBezTo>
                  <a:pt x="121" y="6"/>
                  <a:pt x="117" y="6"/>
                  <a:pt x="113" y="7"/>
                </a:cubicBezTo>
                <a:cubicBezTo>
                  <a:pt x="113" y="7"/>
                  <a:pt x="113" y="7"/>
                  <a:pt x="113" y="7"/>
                </a:cubicBezTo>
                <a:cubicBezTo>
                  <a:pt x="113" y="7"/>
                  <a:pt x="113" y="7"/>
                  <a:pt x="113" y="7"/>
                </a:cubicBezTo>
                <a:cubicBezTo>
                  <a:pt x="111" y="4"/>
                  <a:pt x="108" y="1"/>
                  <a:pt x="103" y="0"/>
                </a:cubicBezTo>
                <a:cubicBezTo>
                  <a:pt x="103" y="0"/>
                  <a:pt x="103" y="0"/>
                  <a:pt x="103" y="0"/>
                </a:cubicBezTo>
                <a:cubicBezTo>
                  <a:pt x="103" y="0"/>
                  <a:pt x="103" y="0"/>
                  <a:pt x="103" y="0"/>
                </a:cubicBezTo>
                <a:cubicBezTo>
                  <a:pt x="108" y="0"/>
                  <a:pt x="111" y="4"/>
                  <a:pt x="113" y="7"/>
                </a:cubicBezTo>
                <a:cubicBezTo>
                  <a:pt x="113" y="7"/>
                  <a:pt x="113" y="7"/>
                  <a:pt x="113" y="7"/>
                </a:cubicBezTo>
                <a:cubicBezTo>
                  <a:pt x="113" y="7"/>
                  <a:pt x="113" y="7"/>
                  <a:pt x="113" y="7"/>
                </a:cubicBezTo>
                <a:cubicBezTo>
                  <a:pt x="117" y="6"/>
                  <a:pt x="121" y="5"/>
                  <a:pt x="125" y="5"/>
                </a:cubicBezTo>
                <a:cubicBezTo>
                  <a:pt x="132" y="5"/>
                  <a:pt x="138" y="8"/>
                  <a:pt x="143" y="12"/>
                </a:cubicBezTo>
                <a:cubicBezTo>
                  <a:pt x="148" y="17"/>
                  <a:pt x="150" y="22"/>
                  <a:pt x="150" y="25"/>
                </a:cubicBezTo>
                <a:cubicBezTo>
                  <a:pt x="150" y="34"/>
                  <a:pt x="142" y="39"/>
                  <a:pt x="135" y="39"/>
                </a:cubicBezTo>
                <a:cubicBezTo>
                  <a:pt x="133" y="39"/>
                  <a:pt x="131" y="38"/>
                  <a:pt x="129" y="37"/>
                </a:cubicBezTo>
                <a:cubicBezTo>
                  <a:pt x="128" y="36"/>
                  <a:pt x="127" y="34"/>
                  <a:pt x="127" y="31"/>
                </a:cubicBezTo>
                <a:cubicBezTo>
                  <a:pt x="127" y="29"/>
                  <a:pt x="128" y="27"/>
                  <a:pt x="129" y="26"/>
                </a:cubicBezTo>
                <a:cubicBezTo>
                  <a:pt x="130" y="25"/>
                  <a:pt x="131" y="24"/>
                  <a:pt x="132" y="24"/>
                </a:cubicBezTo>
                <a:cubicBezTo>
                  <a:pt x="135" y="24"/>
                  <a:pt x="137" y="26"/>
                  <a:pt x="137" y="30"/>
                </a:cubicBezTo>
                <a:cubicBezTo>
                  <a:pt x="137" y="30"/>
                  <a:pt x="137" y="30"/>
                  <a:pt x="137" y="30"/>
                </a:cubicBezTo>
                <a:cubicBezTo>
                  <a:pt x="137" y="30"/>
                  <a:pt x="137" y="30"/>
                  <a:pt x="137" y="30"/>
                </a:cubicBezTo>
                <a:cubicBezTo>
                  <a:pt x="137" y="30"/>
                  <a:pt x="137" y="30"/>
                  <a:pt x="137" y="30"/>
                </a:cubicBezTo>
                <a:cubicBezTo>
                  <a:pt x="137" y="29"/>
                  <a:pt x="137" y="28"/>
                  <a:pt x="137" y="27"/>
                </a:cubicBezTo>
                <a:cubicBezTo>
                  <a:pt x="137" y="25"/>
                  <a:pt x="137" y="24"/>
                  <a:pt x="137" y="24"/>
                </a:cubicBezTo>
                <a:cubicBezTo>
                  <a:pt x="137" y="24"/>
                  <a:pt x="137" y="24"/>
                  <a:pt x="137" y="24"/>
                </a:cubicBezTo>
                <a:cubicBezTo>
                  <a:pt x="137" y="24"/>
                  <a:pt x="137" y="24"/>
                  <a:pt x="137" y="24"/>
                </a:cubicBezTo>
                <a:cubicBezTo>
                  <a:pt x="136" y="23"/>
                  <a:pt x="135" y="22"/>
                  <a:pt x="133" y="22"/>
                </a:cubicBezTo>
                <a:cubicBezTo>
                  <a:pt x="132" y="22"/>
                  <a:pt x="131" y="22"/>
                  <a:pt x="130" y="23"/>
                </a:cubicBezTo>
                <a:cubicBezTo>
                  <a:pt x="126" y="24"/>
                  <a:pt x="124" y="28"/>
                  <a:pt x="124" y="32"/>
                </a:cubicBezTo>
                <a:cubicBezTo>
                  <a:pt x="124" y="33"/>
                  <a:pt x="125" y="35"/>
                  <a:pt x="125" y="36"/>
                </a:cubicBezTo>
                <a:cubicBezTo>
                  <a:pt x="126" y="38"/>
                  <a:pt x="129" y="40"/>
                  <a:pt x="131" y="40"/>
                </a:cubicBezTo>
                <a:cubicBezTo>
                  <a:pt x="133" y="40"/>
                  <a:pt x="134" y="41"/>
                  <a:pt x="135" y="41"/>
                </a:cubicBezTo>
                <a:cubicBezTo>
                  <a:pt x="142" y="41"/>
                  <a:pt x="145" y="38"/>
                  <a:pt x="147" y="36"/>
                </a:cubicBezTo>
                <a:cubicBezTo>
                  <a:pt x="149" y="34"/>
                  <a:pt x="151" y="31"/>
                  <a:pt x="154" y="31"/>
                </a:cubicBezTo>
                <a:cubicBezTo>
                  <a:pt x="154" y="31"/>
                  <a:pt x="154" y="31"/>
                  <a:pt x="154" y="31"/>
                </a:cubicBezTo>
                <a:cubicBezTo>
                  <a:pt x="161" y="32"/>
                  <a:pt x="164" y="38"/>
                  <a:pt x="164" y="44"/>
                </a:cubicBezTo>
                <a:cubicBezTo>
                  <a:pt x="164" y="45"/>
                  <a:pt x="164" y="45"/>
                  <a:pt x="164" y="46"/>
                </a:cubicBezTo>
                <a:cubicBezTo>
                  <a:pt x="164" y="46"/>
                  <a:pt x="164" y="46"/>
                  <a:pt x="164" y="46"/>
                </a:cubicBezTo>
                <a:cubicBezTo>
                  <a:pt x="164" y="48"/>
                  <a:pt x="165" y="50"/>
                  <a:pt x="165" y="50"/>
                </a:cubicBezTo>
                <a:cubicBezTo>
                  <a:pt x="165" y="50"/>
                  <a:pt x="165" y="50"/>
                  <a:pt x="165" y="50"/>
                </a:cubicBezTo>
                <a:cubicBezTo>
                  <a:pt x="165" y="50"/>
                  <a:pt x="165" y="50"/>
                  <a:pt x="165" y="50"/>
                </a:cubicBezTo>
                <a:cubicBezTo>
                  <a:pt x="165" y="52"/>
                  <a:pt x="167" y="54"/>
                  <a:pt x="167" y="55"/>
                </a:cubicBezTo>
                <a:cubicBezTo>
                  <a:pt x="167" y="56"/>
                  <a:pt x="168" y="57"/>
                  <a:pt x="168" y="58"/>
                </a:cubicBezTo>
                <a:cubicBezTo>
                  <a:pt x="168" y="61"/>
                  <a:pt x="167" y="64"/>
                  <a:pt x="166" y="66"/>
                </a:cubicBezTo>
                <a:cubicBezTo>
                  <a:pt x="165" y="73"/>
                  <a:pt x="158" y="79"/>
                  <a:pt x="150" y="79"/>
                </a:cubicBezTo>
                <a:cubicBezTo>
                  <a:pt x="149" y="79"/>
                  <a:pt x="149" y="79"/>
                  <a:pt x="148" y="79"/>
                </a:cubicBezTo>
                <a:cubicBezTo>
                  <a:pt x="143" y="79"/>
                  <a:pt x="134" y="78"/>
                  <a:pt x="131" y="76"/>
                </a:cubicBezTo>
                <a:cubicBezTo>
                  <a:pt x="129" y="74"/>
                  <a:pt x="127" y="70"/>
                  <a:pt x="127" y="67"/>
                </a:cubicBezTo>
                <a:cubicBezTo>
                  <a:pt x="127" y="63"/>
                  <a:pt x="129" y="60"/>
                  <a:pt x="132" y="59"/>
                </a:cubicBezTo>
                <a:cubicBezTo>
                  <a:pt x="133" y="59"/>
                  <a:pt x="133" y="59"/>
                  <a:pt x="134" y="59"/>
                </a:cubicBezTo>
                <a:cubicBezTo>
                  <a:pt x="136" y="59"/>
                  <a:pt x="137" y="59"/>
                  <a:pt x="138" y="60"/>
                </a:cubicBezTo>
                <a:cubicBezTo>
                  <a:pt x="139" y="61"/>
                  <a:pt x="139" y="62"/>
                  <a:pt x="139" y="64"/>
                </a:cubicBezTo>
                <a:cubicBezTo>
                  <a:pt x="139" y="65"/>
                  <a:pt x="139" y="67"/>
                  <a:pt x="137" y="69"/>
                </a:cubicBezTo>
                <a:cubicBezTo>
                  <a:pt x="137" y="68"/>
                  <a:pt x="137" y="68"/>
                  <a:pt x="137" y="68"/>
                </a:cubicBezTo>
                <a:cubicBezTo>
                  <a:pt x="137" y="68"/>
                  <a:pt x="137" y="68"/>
                  <a:pt x="137" y="68"/>
                </a:cubicBezTo>
                <a:cubicBezTo>
                  <a:pt x="137" y="68"/>
                  <a:pt x="140" y="67"/>
                  <a:pt x="140" y="67"/>
                </a:cubicBezTo>
                <a:cubicBezTo>
                  <a:pt x="140" y="67"/>
                  <a:pt x="140" y="67"/>
                  <a:pt x="140" y="67"/>
                </a:cubicBezTo>
                <a:cubicBezTo>
                  <a:pt x="140" y="67"/>
                  <a:pt x="140" y="67"/>
                  <a:pt x="140" y="67"/>
                </a:cubicBezTo>
                <a:cubicBezTo>
                  <a:pt x="141" y="66"/>
                  <a:pt x="142" y="64"/>
                  <a:pt x="142" y="63"/>
                </a:cubicBezTo>
                <a:cubicBezTo>
                  <a:pt x="142" y="63"/>
                  <a:pt x="142" y="63"/>
                  <a:pt x="142" y="63"/>
                </a:cubicBezTo>
                <a:cubicBezTo>
                  <a:pt x="142" y="59"/>
                  <a:pt x="139" y="56"/>
                  <a:pt x="134" y="56"/>
                </a:cubicBezTo>
                <a:cubicBezTo>
                  <a:pt x="134" y="56"/>
                  <a:pt x="134" y="56"/>
                  <a:pt x="134" y="56"/>
                </a:cubicBezTo>
                <a:cubicBezTo>
                  <a:pt x="129" y="56"/>
                  <a:pt x="126" y="62"/>
                  <a:pt x="122" y="69"/>
                </a:cubicBezTo>
                <a:cubicBezTo>
                  <a:pt x="122" y="69"/>
                  <a:pt x="122" y="69"/>
                  <a:pt x="122" y="69"/>
                </a:cubicBezTo>
                <a:cubicBezTo>
                  <a:pt x="123" y="64"/>
                  <a:pt x="127" y="60"/>
                  <a:pt x="127" y="53"/>
                </a:cubicBezTo>
                <a:cubicBezTo>
                  <a:pt x="127" y="52"/>
                  <a:pt x="127" y="51"/>
                  <a:pt x="127" y="50"/>
                </a:cubicBezTo>
                <a:cubicBezTo>
                  <a:pt x="125" y="40"/>
                  <a:pt x="119" y="36"/>
                  <a:pt x="108" y="36"/>
                </a:cubicBezTo>
                <a:cubicBezTo>
                  <a:pt x="107" y="36"/>
                  <a:pt x="107" y="36"/>
                  <a:pt x="107" y="36"/>
                </a:cubicBezTo>
                <a:cubicBezTo>
                  <a:pt x="103" y="36"/>
                  <a:pt x="97" y="38"/>
                  <a:pt x="92" y="42"/>
                </a:cubicBezTo>
                <a:cubicBezTo>
                  <a:pt x="92" y="42"/>
                  <a:pt x="92" y="42"/>
                  <a:pt x="92" y="42"/>
                </a:cubicBezTo>
                <a:cubicBezTo>
                  <a:pt x="92" y="42"/>
                  <a:pt x="92" y="42"/>
                  <a:pt x="92" y="42"/>
                </a:cubicBezTo>
                <a:cubicBezTo>
                  <a:pt x="90" y="41"/>
                  <a:pt x="88" y="40"/>
                  <a:pt x="86" y="40"/>
                </a:cubicBezTo>
                <a:cubicBezTo>
                  <a:pt x="80" y="40"/>
                  <a:pt x="75" y="44"/>
                  <a:pt x="73" y="46"/>
                </a:cubicBezTo>
                <a:cubicBezTo>
                  <a:pt x="73" y="46"/>
                  <a:pt x="73" y="46"/>
                  <a:pt x="73" y="46"/>
                </a:cubicBezTo>
                <a:cubicBezTo>
                  <a:pt x="73" y="46"/>
                  <a:pt x="73" y="46"/>
                  <a:pt x="73" y="46"/>
                </a:cubicBezTo>
                <a:cubicBezTo>
                  <a:pt x="67" y="46"/>
                  <a:pt x="63" y="46"/>
                  <a:pt x="59" y="54"/>
                </a:cubicBezTo>
                <a:cubicBezTo>
                  <a:pt x="58" y="56"/>
                  <a:pt x="58" y="58"/>
                  <a:pt x="58" y="60"/>
                </a:cubicBezTo>
                <a:cubicBezTo>
                  <a:pt x="58" y="61"/>
                  <a:pt x="58" y="61"/>
                  <a:pt x="58" y="62"/>
                </a:cubicBezTo>
                <a:cubicBezTo>
                  <a:pt x="58" y="66"/>
                  <a:pt x="59" y="70"/>
                  <a:pt x="62" y="74"/>
                </a:cubicBezTo>
                <a:cubicBezTo>
                  <a:pt x="65" y="77"/>
                  <a:pt x="68" y="80"/>
                  <a:pt x="72" y="80"/>
                </a:cubicBezTo>
                <a:cubicBezTo>
                  <a:pt x="74" y="80"/>
                  <a:pt x="77" y="78"/>
                  <a:pt x="79" y="75"/>
                </a:cubicBezTo>
                <a:cubicBezTo>
                  <a:pt x="79" y="75"/>
                  <a:pt x="79" y="75"/>
                  <a:pt x="79" y="75"/>
                </a:cubicBezTo>
                <a:cubicBezTo>
                  <a:pt x="78" y="78"/>
                  <a:pt x="78" y="79"/>
                  <a:pt x="78" y="81"/>
                </a:cubicBezTo>
                <a:cubicBezTo>
                  <a:pt x="76" y="84"/>
                  <a:pt x="69" y="90"/>
                  <a:pt x="66" y="92"/>
                </a:cubicBezTo>
                <a:cubicBezTo>
                  <a:pt x="60" y="96"/>
                  <a:pt x="52" y="100"/>
                  <a:pt x="44" y="102"/>
                </a:cubicBezTo>
                <a:cubicBezTo>
                  <a:pt x="41" y="103"/>
                  <a:pt x="38" y="103"/>
                  <a:pt x="36" y="103"/>
                </a:cubicBezTo>
                <a:cubicBezTo>
                  <a:pt x="20" y="103"/>
                  <a:pt x="9" y="92"/>
                  <a:pt x="0" y="84"/>
                </a:cubicBezTo>
                <a:cubicBezTo>
                  <a:pt x="1" y="84"/>
                  <a:pt x="1" y="84"/>
                  <a:pt x="1" y="84"/>
                </a:cubicBezTo>
                <a:cubicBezTo>
                  <a:pt x="4" y="86"/>
                  <a:pt x="13" y="92"/>
                  <a:pt x="14" y="93"/>
                </a:cubicBezTo>
                <a:cubicBezTo>
                  <a:pt x="19" y="97"/>
                  <a:pt x="25" y="100"/>
                  <a:pt x="33" y="100"/>
                </a:cubicBezTo>
                <a:cubicBezTo>
                  <a:pt x="36" y="100"/>
                  <a:pt x="40" y="99"/>
                  <a:pt x="44" y="98"/>
                </a:cubicBezTo>
                <a:cubicBezTo>
                  <a:pt x="48" y="96"/>
                  <a:pt x="52" y="92"/>
                  <a:pt x="54" y="88"/>
                </a:cubicBezTo>
                <a:cubicBezTo>
                  <a:pt x="54" y="86"/>
                  <a:pt x="54" y="85"/>
                  <a:pt x="54" y="83"/>
                </a:cubicBezTo>
                <a:cubicBezTo>
                  <a:pt x="54" y="80"/>
                  <a:pt x="53" y="77"/>
                  <a:pt x="52" y="76"/>
                </a:cubicBezTo>
                <a:cubicBezTo>
                  <a:pt x="50" y="71"/>
                  <a:pt x="45" y="69"/>
                  <a:pt x="40" y="69"/>
                </a:cubicBezTo>
                <a:cubicBezTo>
                  <a:pt x="37" y="69"/>
                  <a:pt x="34" y="71"/>
                  <a:pt x="34" y="74"/>
                </a:cubicBezTo>
                <a:cubicBezTo>
                  <a:pt x="34" y="76"/>
                  <a:pt x="34" y="78"/>
                  <a:pt x="36" y="81"/>
                </a:cubicBezTo>
                <a:cubicBezTo>
                  <a:pt x="36" y="81"/>
                  <a:pt x="36" y="81"/>
                  <a:pt x="36" y="81"/>
                </a:cubicBezTo>
                <a:cubicBezTo>
                  <a:pt x="36" y="81"/>
                  <a:pt x="36" y="81"/>
                  <a:pt x="36" y="81"/>
                </a:cubicBezTo>
                <a:cubicBezTo>
                  <a:pt x="36" y="80"/>
                  <a:pt x="36" y="80"/>
                  <a:pt x="36" y="79"/>
                </a:cubicBezTo>
                <a:cubicBezTo>
                  <a:pt x="36" y="78"/>
                  <a:pt x="35" y="76"/>
                  <a:pt x="35" y="74"/>
                </a:cubicBezTo>
                <a:cubicBezTo>
                  <a:pt x="35" y="74"/>
                  <a:pt x="35" y="74"/>
                  <a:pt x="35" y="74"/>
                </a:cubicBezTo>
                <a:cubicBezTo>
                  <a:pt x="35" y="74"/>
                  <a:pt x="35" y="74"/>
                  <a:pt x="35" y="74"/>
                </a:cubicBezTo>
                <a:cubicBezTo>
                  <a:pt x="36" y="73"/>
                  <a:pt x="37" y="72"/>
                  <a:pt x="38" y="72"/>
                </a:cubicBezTo>
                <a:cubicBezTo>
                  <a:pt x="39" y="72"/>
                  <a:pt x="39" y="72"/>
                  <a:pt x="39" y="72"/>
                </a:cubicBezTo>
                <a:cubicBezTo>
                  <a:pt x="39" y="72"/>
                  <a:pt x="40" y="72"/>
                  <a:pt x="40" y="72"/>
                </a:cubicBezTo>
                <a:cubicBezTo>
                  <a:pt x="41" y="72"/>
                  <a:pt x="41" y="72"/>
                  <a:pt x="41" y="72"/>
                </a:cubicBezTo>
                <a:cubicBezTo>
                  <a:pt x="42" y="72"/>
                  <a:pt x="42" y="72"/>
                  <a:pt x="42" y="72"/>
                </a:cubicBezTo>
                <a:cubicBezTo>
                  <a:pt x="42" y="72"/>
                  <a:pt x="42" y="72"/>
                  <a:pt x="42" y="72"/>
                </a:cubicBezTo>
                <a:cubicBezTo>
                  <a:pt x="42" y="72"/>
                  <a:pt x="42" y="72"/>
                  <a:pt x="42" y="72"/>
                </a:cubicBezTo>
                <a:cubicBezTo>
                  <a:pt x="42" y="72"/>
                  <a:pt x="42" y="72"/>
                  <a:pt x="42" y="72"/>
                </a:cubicBezTo>
                <a:cubicBezTo>
                  <a:pt x="42" y="72"/>
                  <a:pt x="42" y="72"/>
                  <a:pt x="42" y="72"/>
                </a:cubicBezTo>
                <a:cubicBezTo>
                  <a:pt x="42" y="72"/>
                  <a:pt x="42" y="72"/>
                  <a:pt x="42" y="72"/>
                </a:cubicBezTo>
                <a:cubicBezTo>
                  <a:pt x="44" y="75"/>
                  <a:pt x="45" y="77"/>
                  <a:pt x="45" y="80"/>
                </a:cubicBezTo>
                <a:cubicBezTo>
                  <a:pt x="45" y="83"/>
                  <a:pt x="43" y="85"/>
                  <a:pt x="41" y="87"/>
                </a:cubicBezTo>
                <a:cubicBezTo>
                  <a:pt x="38" y="89"/>
                  <a:pt x="35" y="90"/>
                  <a:pt x="32" y="90"/>
                </a:cubicBezTo>
                <a:cubicBezTo>
                  <a:pt x="26" y="90"/>
                  <a:pt x="19" y="86"/>
                  <a:pt x="17" y="75"/>
                </a:cubicBezTo>
                <a:cubicBezTo>
                  <a:pt x="17" y="75"/>
                  <a:pt x="17" y="72"/>
                  <a:pt x="17" y="70"/>
                </a:cubicBezTo>
                <a:cubicBezTo>
                  <a:pt x="17" y="69"/>
                  <a:pt x="17" y="68"/>
                  <a:pt x="17" y="67"/>
                </a:cubicBezTo>
                <a:cubicBezTo>
                  <a:pt x="18" y="66"/>
                  <a:pt x="21" y="63"/>
                  <a:pt x="23" y="61"/>
                </a:cubicBezTo>
                <a:cubicBezTo>
                  <a:pt x="23" y="61"/>
                  <a:pt x="23" y="61"/>
                  <a:pt x="23" y="61"/>
                </a:cubicBezTo>
                <a:cubicBezTo>
                  <a:pt x="23" y="61"/>
                  <a:pt x="23" y="61"/>
                  <a:pt x="23" y="61"/>
                </a:cubicBezTo>
                <a:cubicBezTo>
                  <a:pt x="22" y="58"/>
                  <a:pt x="22" y="55"/>
                  <a:pt x="22" y="53"/>
                </a:cubicBezTo>
                <a:cubicBezTo>
                  <a:pt x="22" y="49"/>
                  <a:pt x="23" y="45"/>
                  <a:pt x="25" y="42"/>
                </a:cubicBezTo>
                <a:cubicBezTo>
                  <a:pt x="27" y="38"/>
                  <a:pt x="31" y="41"/>
                  <a:pt x="35" y="38"/>
                </a:cubicBezTo>
                <a:cubicBezTo>
                  <a:pt x="39" y="36"/>
                  <a:pt x="39" y="29"/>
                  <a:pt x="46" y="28"/>
                </a:cubicBezTo>
                <a:cubicBezTo>
                  <a:pt x="47" y="27"/>
                  <a:pt x="49" y="27"/>
                  <a:pt x="50" y="27"/>
                </a:cubicBezTo>
                <a:cubicBezTo>
                  <a:pt x="62" y="27"/>
                  <a:pt x="67" y="40"/>
                  <a:pt x="77" y="40"/>
                </a:cubicBezTo>
                <a:cubicBezTo>
                  <a:pt x="80" y="40"/>
                  <a:pt x="83" y="39"/>
                  <a:pt x="86" y="37"/>
                </a:cubicBezTo>
                <a:cubicBezTo>
                  <a:pt x="89" y="36"/>
                  <a:pt x="91" y="33"/>
                  <a:pt x="91" y="30"/>
                </a:cubicBezTo>
                <a:cubicBezTo>
                  <a:pt x="91" y="28"/>
                  <a:pt x="90" y="26"/>
                  <a:pt x="88" y="24"/>
                </a:cubicBezTo>
                <a:cubicBezTo>
                  <a:pt x="87" y="23"/>
                  <a:pt x="85" y="22"/>
                  <a:pt x="82" y="22"/>
                </a:cubicBezTo>
                <a:cubicBezTo>
                  <a:pt x="81" y="22"/>
                  <a:pt x="81" y="22"/>
                  <a:pt x="81" y="22"/>
                </a:cubicBezTo>
                <a:cubicBezTo>
                  <a:pt x="79" y="22"/>
                  <a:pt x="77" y="23"/>
                  <a:pt x="77" y="26"/>
                </a:cubicBezTo>
                <a:cubicBezTo>
                  <a:pt x="77" y="27"/>
                  <a:pt x="77" y="27"/>
                  <a:pt x="77" y="27"/>
                </a:cubicBezTo>
                <a:cubicBezTo>
                  <a:pt x="78" y="28"/>
                  <a:pt x="78" y="29"/>
                  <a:pt x="79" y="29"/>
                </a:cubicBezTo>
                <a:cubicBezTo>
                  <a:pt x="79" y="30"/>
                  <a:pt x="79" y="30"/>
                  <a:pt x="79" y="30"/>
                </a:cubicBezTo>
                <a:cubicBezTo>
                  <a:pt x="79" y="30"/>
                  <a:pt x="79" y="30"/>
                  <a:pt x="79" y="30"/>
                </a:cubicBezTo>
                <a:cubicBezTo>
                  <a:pt x="79" y="30"/>
                  <a:pt x="79" y="30"/>
                  <a:pt x="79" y="30"/>
                </a:cubicBezTo>
                <a:cubicBezTo>
                  <a:pt x="79" y="30"/>
                  <a:pt x="79" y="30"/>
                  <a:pt x="79" y="30"/>
                </a:cubicBezTo>
                <a:cubicBezTo>
                  <a:pt x="80" y="30"/>
                  <a:pt x="80" y="30"/>
                  <a:pt x="80" y="30"/>
                </a:cubicBezTo>
                <a:cubicBezTo>
                  <a:pt x="80" y="30"/>
                  <a:pt x="80" y="30"/>
                  <a:pt x="80" y="30"/>
                </a:cubicBezTo>
                <a:cubicBezTo>
                  <a:pt x="80" y="30"/>
                  <a:pt x="80" y="30"/>
                  <a:pt x="80" y="30"/>
                </a:cubicBezTo>
                <a:cubicBezTo>
                  <a:pt x="80" y="30"/>
                  <a:pt x="80" y="30"/>
                  <a:pt x="80" y="30"/>
                </a:cubicBezTo>
                <a:cubicBezTo>
                  <a:pt x="79" y="30"/>
                  <a:pt x="79" y="30"/>
                  <a:pt x="79" y="30"/>
                </a:cubicBezTo>
                <a:cubicBezTo>
                  <a:pt x="79" y="30"/>
                  <a:pt x="79" y="30"/>
                  <a:pt x="79" y="30"/>
                </a:cubicBezTo>
                <a:cubicBezTo>
                  <a:pt x="79" y="29"/>
                  <a:pt x="79" y="29"/>
                  <a:pt x="79" y="29"/>
                </a:cubicBezTo>
                <a:cubicBezTo>
                  <a:pt x="79" y="29"/>
                  <a:pt x="79" y="28"/>
                  <a:pt x="79" y="27"/>
                </a:cubicBezTo>
                <a:cubicBezTo>
                  <a:pt x="79" y="26"/>
                  <a:pt x="79" y="25"/>
                  <a:pt x="80" y="25"/>
                </a:cubicBezTo>
                <a:cubicBezTo>
                  <a:pt x="80" y="24"/>
                  <a:pt x="81" y="24"/>
                  <a:pt x="82" y="24"/>
                </a:cubicBezTo>
                <a:cubicBezTo>
                  <a:pt x="84" y="24"/>
                  <a:pt x="87" y="26"/>
                  <a:pt x="88" y="30"/>
                </a:cubicBezTo>
                <a:cubicBezTo>
                  <a:pt x="88" y="31"/>
                  <a:pt x="88" y="31"/>
                  <a:pt x="88" y="31"/>
                </a:cubicBezTo>
                <a:cubicBezTo>
                  <a:pt x="88" y="35"/>
                  <a:pt x="83" y="38"/>
                  <a:pt x="79" y="38"/>
                </a:cubicBezTo>
                <a:cubicBezTo>
                  <a:pt x="77" y="38"/>
                  <a:pt x="76" y="38"/>
                  <a:pt x="74" y="37"/>
                </a:cubicBezTo>
                <a:cubicBezTo>
                  <a:pt x="67" y="33"/>
                  <a:pt x="61" y="27"/>
                  <a:pt x="61" y="21"/>
                </a:cubicBezTo>
                <a:cubicBezTo>
                  <a:pt x="61" y="17"/>
                  <a:pt x="63" y="14"/>
                  <a:pt x="66" y="10"/>
                </a:cubicBezTo>
                <a:cubicBezTo>
                  <a:pt x="69" y="7"/>
                  <a:pt x="75" y="6"/>
                  <a:pt x="79" y="6"/>
                </a:cubicBezTo>
                <a:cubicBezTo>
                  <a:pt x="82" y="6"/>
                  <a:pt x="84" y="6"/>
                  <a:pt x="85" y="7"/>
                </a:cubicBezTo>
                <a:cubicBezTo>
                  <a:pt x="85" y="7"/>
                  <a:pt x="85" y="7"/>
                  <a:pt x="85" y="7"/>
                </a:cubicBezTo>
                <a:cubicBezTo>
                  <a:pt x="85" y="7"/>
                  <a:pt x="85" y="7"/>
                  <a:pt x="85" y="7"/>
                </a:cubicBezTo>
                <a:cubicBezTo>
                  <a:pt x="89" y="2"/>
                  <a:pt x="92" y="0"/>
                  <a:pt x="100" y="0"/>
                </a:cubicBezTo>
                <a:cubicBezTo>
                  <a:pt x="101" y="0"/>
                  <a:pt x="102" y="0"/>
                  <a:pt x="103" y="0"/>
                </a:cubicBezTo>
                <a:close/>
              </a:path>
            </a:pathLst>
          </a:custGeom>
          <a:solidFill>
            <a:srgbClr val="BBE4F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53" name="PA_任意多边形 285"/>
          <p:cNvSpPr>
            <a:spLocks/>
          </p:cNvSpPr>
          <p:nvPr>
            <p:custDataLst>
              <p:tags r:id="rId64"/>
            </p:custDataLst>
          </p:nvPr>
        </p:nvSpPr>
        <p:spPr bwMode="auto">
          <a:xfrm>
            <a:off x="2036763" y="3940088"/>
            <a:ext cx="400050" cy="255588"/>
          </a:xfrm>
          <a:custGeom>
            <a:avLst/>
            <a:gdLst>
              <a:gd name="T0" fmla="*/ 103 w 168"/>
              <a:gd name="T1" fmla="*/ 1 h 107"/>
              <a:gd name="T2" fmla="*/ 85 w 168"/>
              <a:gd name="T3" fmla="*/ 8 h 107"/>
              <a:gd name="T4" fmla="*/ 66 w 168"/>
              <a:gd name="T5" fmla="*/ 11 h 107"/>
              <a:gd name="T6" fmla="*/ 74 w 168"/>
              <a:gd name="T7" fmla="*/ 38 h 107"/>
              <a:gd name="T8" fmla="*/ 88 w 168"/>
              <a:gd name="T9" fmla="*/ 31 h 107"/>
              <a:gd name="T10" fmla="*/ 79 w 168"/>
              <a:gd name="T11" fmla="*/ 30 h 107"/>
              <a:gd name="T12" fmla="*/ 79 w 168"/>
              <a:gd name="T13" fmla="*/ 31 h 107"/>
              <a:gd name="T14" fmla="*/ 77 w 168"/>
              <a:gd name="T15" fmla="*/ 28 h 107"/>
              <a:gd name="T16" fmla="*/ 81 w 168"/>
              <a:gd name="T17" fmla="*/ 23 h 107"/>
              <a:gd name="T18" fmla="*/ 86 w 168"/>
              <a:gd name="T19" fmla="*/ 38 h 107"/>
              <a:gd name="T20" fmla="*/ 46 w 168"/>
              <a:gd name="T21" fmla="*/ 29 h 107"/>
              <a:gd name="T22" fmla="*/ 35 w 168"/>
              <a:gd name="T23" fmla="*/ 39 h 107"/>
              <a:gd name="T24" fmla="*/ 25 w 168"/>
              <a:gd name="T25" fmla="*/ 43 h 107"/>
              <a:gd name="T26" fmla="*/ 23 w 168"/>
              <a:gd name="T27" fmla="*/ 62 h 107"/>
              <a:gd name="T28" fmla="*/ 18 w 168"/>
              <a:gd name="T29" fmla="*/ 68 h 107"/>
              <a:gd name="T30" fmla="*/ 17 w 168"/>
              <a:gd name="T31" fmla="*/ 76 h 107"/>
              <a:gd name="T32" fmla="*/ 42 w 168"/>
              <a:gd name="T33" fmla="*/ 73 h 107"/>
              <a:gd name="T34" fmla="*/ 38 w 168"/>
              <a:gd name="T35" fmla="*/ 73 h 107"/>
              <a:gd name="T36" fmla="*/ 35 w 168"/>
              <a:gd name="T37" fmla="*/ 75 h 107"/>
              <a:gd name="T38" fmla="*/ 36 w 168"/>
              <a:gd name="T39" fmla="*/ 82 h 107"/>
              <a:gd name="T40" fmla="*/ 52 w 168"/>
              <a:gd name="T41" fmla="*/ 76 h 107"/>
              <a:gd name="T42" fmla="*/ 54 w 168"/>
              <a:gd name="T43" fmla="*/ 89 h 107"/>
              <a:gd name="T44" fmla="*/ 44 w 168"/>
              <a:gd name="T45" fmla="*/ 99 h 107"/>
              <a:gd name="T46" fmla="*/ 14 w 168"/>
              <a:gd name="T47" fmla="*/ 94 h 107"/>
              <a:gd name="T48" fmla="*/ 0 w 168"/>
              <a:gd name="T49" fmla="*/ 85 h 107"/>
              <a:gd name="T50" fmla="*/ 44 w 168"/>
              <a:gd name="T51" fmla="*/ 103 h 107"/>
              <a:gd name="T52" fmla="*/ 66 w 168"/>
              <a:gd name="T53" fmla="*/ 93 h 107"/>
              <a:gd name="T54" fmla="*/ 78 w 168"/>
              <a:gd name="T55" fmla="*/ 82 h 107"/>
              <a:gd name="T56" fmla="*/ 79 w 168"/>
              <a:gd name="T57" fmla="*/ 76 h 107"/>
              <a:gd name="T58" fmla="*/ 58 w 168"/>
              <a:gd name="T59" fmla="*/ 61 h 107"/>
              <a:gd name="T60" fmla="*/ 59 w 168"/>
              <a:gd name="T61" fmla="*/ 55 h 107"/>
              <a:gd name="T62" fmla="*/ 73 w 168"/>
              <a:gd name="T63" fmla="*/ 47 h 107"/>
              <a:gd name="T64" fmla="*/ 92 w 168"/>
              <a:gd name="T65" fmla="*/ 43 h 107"/>
              <a:gd name="T66" fmla="*/ 108 w 168"/>
              <a:gd name="T67" fmla="*/ 37 h 107"/>
              <a:gd name="T68" fmla="*/ 127 w 168"/>
              <a:gd name="T69" fmla="*/ 51 h 107"/>
              <a:gd name="T70" fmla="*/ 122 w 168"/>
              <a:gd name="T71" fmla="*/ 70 h 107"/>
              <a:gd name="T72" fmla="*/ 134 w 168"/>
              <a:gd name="T73" fmla="*/ 57 h 107"/>
              <a:gd name="T74" fmla="*/ 142 w 168"/>
              <a:gd name="T75" fmla="*/ 64 h 107"/>
              <a:gd name="T76" fmla="*/ 140 w 168"/>
              <a:gd name="T77" fmla="*/ 68 h 107"/>
              <a:gd name="T78" fmla="*/ 137 w 168"/>
              <a:gd name="T79" fmla="*/ 69 h 107"/>
              <a:gd name="T80" fmla="*/ 132 w 168"/>
              <a:gd name="T81" fmla="*/ 60 h 107"/>
              <a:gd name="T82" fmla="*/ 131 w 168"/>
              <a:gd name="T83" fmla="*/ 77 h 107"/>
              <a:gd name="T84" fmla="*/ 150 w 168"/>
              <a:gd name="T85" fmla="*/ 80 h 107"/>
              <a:gd name="T86" fmla="*/ 166 w 168"/>
              <a:gd name="T87" fmla="*/ 67 h 107"/>
              <a:gd name="T88" fmla="*/ 167 w 168"/>
              <a:gd name="T89" fmla="*/ 56 h 107"/>
              <a:gd name="T90" fmla="*/ 165 w 168"/>
              <a:gd name="T91" fmla="*/ 51 h 107"/>
              <a:gd name="T92" fmla="*/ 164 w 168"/>
              <a:gd name="T93" fmla="*/ 47 h 107"/>
              <a:gd name="T94" fmla="*/ 154 w 168"/>
              <a:gd name="T95" fmla="*/ 32 h 107"/>
              <a:gd name="T96" fmla="*/ 131 w 168"/>
              <a:gd name="T97" fmla="*/ 41 h 107"/>
              <a:gd name="T98" fmla="*/ 125 w 168"/>
              <a:gd name="T99" fmla="*/ 37 h 107"/>
              <a:gd name="T100" fmla="*/ 130 w 168"/>
              <a:gd name="T101" fmla="*/ 24 h 107"/>
              <a:gd name="T102" fmla="*/ 137 w 168"/>
              <a:gd name="T103" fmla="*/ 25 h 107"/>
              <a:gd name="T104" fmla="*/ 137 w 168"/>
              <a:gd name="T105" fmla="*/ 31 h 107"/>
              <a:gd name="T106" fmla="*/ 127 w 168"/>
              <a:gd name="T107" fmla="*/ 32 h 107"/>
              <a:gd name="T108" fmla="*/ 143 w 168"/>
              <a:gd name="T109" fmla="*/ 13 h 107"/>
              <a:gd name="T110" fmla="*/ 113 w 168"/>
              <a:gd name="T111" fmla="*/ 8 h 107"/>
              <a:gd name="T112" fmla="*/ 103 w 168"/>
              <a:gd name="T113" fmla="*/ 1 h 1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68" h="107">
                <a:moveTo>
                  <a:pt x="103" y="1"/>
                </a:moveTo>
                <a:cubicBezTo>
                  <a:pt x="93" y="0"/>
                  <a:pt x="89" y="3"/>
                  <a:pt x="85" y="8"/>
                </a:cubicBezTo>
                <a:cubicBezTo>
                  <a:pt x="81" y="6"/>
                  <a:pt x="71" y="7"/>
                  <a:pt x="66" y="11"/>
                </a:cubicBezTo>
                <a:cubicBezTo>
                  <a:pt x="56" y="22"/>
                  <a:pt x="64" y="33"/>
                  <a:pt x="74" y="38"/>
                </a:cubicBezTo>
                <a:cubicBezTo>
                  <a:pt x="80" y="40"/>
                  <a:pt x="89" y="38"/>
                  <a:pt x="88" y="31"/>
                </a:cubicBezTo>
                <a:cubicBezTo>
                  <a:pt x="87" y="24"/>
                  <a:pt x="77" y="22"/>
                  <a:pt x="79" y="30"/>
                </a:cubicBezTo>
                <a:cubicBezTo>
                  <a:pt x="81" y="30"/>
                  <a:pt x="80" y="31"/>
                  <a:pt x="79" y="31"/>
                </a:cubicBezTo>
                <a:cubicBezTo>
                  <a:pt x="79" y="31"/>
                  <a:pt x="78" y="30"/>
                  <a:pt x="77" y="28"/>
                </a:cubicBezTo>
                <a:cubicBezTo>
                  <a:pt x="77" y="25"/>
                  <a:pt x="79" y="23"/>
                  <a:pt x="81" y="23"/>
                </a:cubicBezTo>
                <a:cubicBezTo>
                  <a:pt x="90" y="22"/>
                  <a:pt x="95" y="33"/>
                  <a:pt x="86" y="38"/>
                </a:cubicBezTo>
                <a:cubicBezTo>
                  <a:pt x="67" y="49"/>
                  <a:pt x="65" y="24"/>
                  <a:pt x="46" y="29"/>
                </a:cubicBezTo>
                <a:cubicBezTo>
                  <a:pt x="39" y="30"/>
                  <a:pt x="39" y="37"/>
                  <a:pt x="35" y="39"/>
                </a:cubicBezTo>
                <a:cubicBezTo>
                  <a:pt x="31" y="42"/>
                  <a:pt x="28" y="40"/>
                  <a:pt x="25" y="43"/>
                </a:cubicBezTo>
                <a:cubicBezTo>
                  <a:pt x="21" y="48"/>
                  <a:pt x="21" y="55"/>
                  <a:pt x="23" y="62"/>
                </a:cubicBezTo>
                <a:cubicBezTo>
                  <a:pt x="21" y="64"/>
                  <a:pt x="18" y="67"/>
                  <a:pt x="18" y="68"/>
                </a:cubicBezTo>
                <a:cubicBezTo>
                  <a:pt x="16" y="70"/>
                  <a:pt x="17" y="76"/>
                  <a:pt x="17" y="76"/>
                </a:cubicBezTo>
                <a:cubicBezTo>
                  <a:pt x="22" y="103"/>
                  <a:pt x="54" y="90"/>
                  <a:pt x="42" y="73"/>
                </a:cubicBezTo>
                <a:cubicBezTo>
                  <a:pt x="42" y="73"/>
                  <a:pt x="39" y="73"/>
                  <a:pt x="38" y="73"/>
                </a:cubicBezTo>
                <a:cubicBezTo>
                  <a:pt x="37" y="73"/>
                  <a:pt x="36" y="74"/>
                  <a:pt x="35" y="75"/>
                </a:cubicBezTo>
                <a:cubicBezTo>
                  <a:pt x="36" y="78"/>
                  <a:pt x="37" y="80"/>
                  <a:pt x="36" y="82"/>
                </a:cubicBezTo>
                <a:cubicBezTo>
                  <a:pt x="27" y="67"/>
                  <a:pt x="47" y="67"/>
                  <a:pt x="52" y="76"/>
                </a:cubicBezTo>
                <a:cubicBezTo>
                  <a:pt x="54" y="79"/>
                  <a:pt x="55" y="84"/>
                  <a:pt x="54" y="89"/>
                </a:cubicBezTo>
                <a:cubicBezTo>
                  <a:pt x="52" y="94"/>
                  <a:pt x="48" y="97"/>
                  <a:pt x="44" y="99"/>
                </a:cubicBezTo>
                <a:cubicBezTo>
                  <a:pt x="32" y="104"/>
                  <a:pt x="21" y="100"/>
                  <a:pt x="14" y="94"/>
                </a:cubicBezTo>
                <a:cubicBezTo>
                  <a:pt x="13" y="93"/>
                  <a:pt x="4" y="87"/>
                  <a:pt x="0" y="85"/>
                </a:cubicBezTo>
                <a:cubicBezTo>
                  <a:pt x="10" y="94"/>
                  <a:pt x="23" y="107"/>
                  <a:pt x="44" y="103"/>
                </a:cubicBezTo>
                <a:cubicBezTo>
                  <a:pt x="52" y="101"/>
                  <a:pt x="60" y="97"/>
                  <a:pt x="66" y="93"/>
                </a:cubicBezTo>
                <a:cubicBezTo>
                  <a:pt x="69" y="91"/>
                  <a:pt x="76" y="85"/>
                  <a:pt x="78" y="82"/>
                </a:cubicBezTo>
                <a:cubicBezTo>
                  <a:pt x="78" y="80"/>
                  <a:pt x="78" y="79"/>
                  <a:pt x="79" y="76"/>
                </a:cubicBezTo>
                <a:cubicBezTo>
                  <a:pt x="70" y="88"/>
                  <a:pt x="57" y="73"/>
                  <a:pt x="58" y="61"/>
                </a:cubicBezTo>
                <a:cubicBezTo>
                  <a:pt x="58" y="59"/>
                  <a:pt x="58" y="57"/>
                  <a:pt x="59" y="55"/>
                </a:cubicBezTo>
                <a:cubicBezTo>
                  <a:pt x="62" y="47"/>
                  <a:pt x="67" y="47"/>
                  <a:pt x="73" y="47"/>
                </a:cubicBezTo>
                <a:cubicBezTo>
                  <a:pt x="75" y="44"/>
                  <a:pt x="83" y="39"/>
                  <a:pt x="92" y="43"/>
                </a:cubicBezTo>
                <a:cubicBezTo>
                  <a:pt x="97" y="39"/>
                  <a:pt x="104" y="36"/>
                  <a:pt x="108" y="37"/>
                </a:cubicBezTo>
                <a:cubicBezTo>
                  <a:pt x="119" y="37"/>
                  <a:pt x="125" y="41"/>
                  <a:pt x="127" y="51"/>
                </a:cubicBezTo>
                <a:cubicBezTo>
                  <a:pt x="128" y="59"/>
                  <a:pt x="124" y="65"/>
                  <a:pt x="122" y="70"/>
                </a:cubicBezTo>
                <a:cubicBezTo>
                  <a:pt x="126" y="63"/>
                  <a:pt x="129" y="57"/>
                  <a:pt x="134" y="57"/>
                </a:cubicBezTo>
                <a:cubicBezTo>
                  <a:pt x="140" y="57"/>
                  <a:pt x="142" y="61"/>
                  <a:pt x="142" y="64"/>
                </a:cubicBezTo>
                <a:cubicBezTo>
                  <a:pt x="142" y="65"/>
                  <a:pt x="141" y="67"/>
                  <a:pt x="140" y="68"/>
                </a:cubicBezTo>
                <a:cubicBezTo>
                  <a:pt x="140" y="68"/>
                  <a:pt x="137" y="69"/>
                  <a:pt x="137" y="69"/>
                </a:cubicBezTo>
                <a:cubicBezTo>
                  <a:pt x="142" y="65"/>
                  <a:pt x="139" y="58"/>
                  <a:pt x="132" y="60"/>
                </a:cubicBezTo>
                <a:cubicBezTo>
                  <a:pt x="126" y="61"/>
                  <a:pt x="126" y="72"/>
                  <a:pt x="131" y="77"/>
                </a:cubicBezTo>
                <a:cubicBezTo>
                  <a:pt x="134" y="79"/>
                  <a:pt x="145" y="80"/>
                  <a:pt x="150" y="80"/>
                </a:cubicBezTo>
                <a:cubicBezTo>
                  <a:pt x="158" y="80"/>
                  <a:pt x="165" y="74"/>
                  <a:pt x="166" y="67"/>
                </a:cubicBezTo>
                <a:cubicBezTo>
                  <a:pt x="167" y="64"/>
                  <a:pt x="168" y="59"/>
                  <a:pt x="167" y="56"/>
                </a:cubicBezTo>
                <a:cubicBezTo>
                  <a:pt x="167" y="55"/>
                  <a:pt x="165" y="53"/>
                  <a:pt x="165" y="51"/>
                </a:cubicBezTo>
                <a:cubicBezTo>
                  <a:pt x="165" y="51"/>
                  <a:pt x="164" y="48"/>
                  <a:pt x="164" y="47"/>
                </a:cubicBezTo>
                <a:cubicBezTo>
                  <a:pt x="165" y="41"/>
                  <a:pt x="162" y="33"/>
                  <a:pt x="154" y="32"/>
                </a:cubicBezTo>
                <a:cubicBezTo>
                  <a:pt x="147" y="32"/>
                  <a:pt x="150" y="43"/>
                  <a:pt x="131" y="41"/>
                </a:cubicBezTo>
                <a:cubicBezTo>
                  <a:pt x="129" y="41"/>
                  <a:pt x="126" y="39"/>
                  <a:pt x="125" y="37"/>
                </a:cubicBezTo>
                <a:cubicBezTo>
                  <a:pt x="123" y="33"/>
                  <a:pt x="124" y="26"/>
                  <a:pt x="130" y="24"/>
                </a:cubicBezTo>
                <a:cubicBezTo>
                  <a:pt x="133" y="23"/>
                  <a:pt x="136" y="23"/>
                  <a:pt x="137" y="25"/>
                </a:cubicBezTo>
                <a:cubicBezTo>
                  <a:pt x="137" y="25"/>
                  <a:pt x="138" y="29"/>
                  <a:pt x="137" y="31"/>
                </a:cubicBezTo>
                <a:cubicBezTo>
                  <a:pt x="138" y="24"/>
                  <a:pt x="127" y="23"/>
                  <a:pt x="127" y="32"/>
                </a:cubicBezTo>
                <a:cubicBezTo>
                  <a:pt x="127" y="49"/>
                  <a:pt x="165" y="35"/>
                  <a:pt x="143" y="13"/>
                </a:cubicBezTo>
                <a:cubicBezTo>
                  <a:pt x="136" y="6"/>
                  <a:pt x="125" y="5"/>
                  <a:pt x="113" y="8"/>
                </a:cubicBezTo>
                <a:cubicBezTo>
                  <a:pt x="111" y="5"/>
                  <a:pt x="108" y="1"/>
                  <a:pt x="103" y="1"/>
                </a:cubicBezTo>
                <a:close/>
              </a:path>
            </a:pathLst>
          </a:custGeom>
          <a:solidFill>
            <a:srgbClr val="BBE4F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54" name="PA_任意多边形 286"/>
          <p:cNvSpPr>
            <a:spLocks/>
          </p:cNvSpPr>
          <p:nvPr>
            <p:custDataLst>
              <p:tags r:id="rId65"/>
            </p:custDataLst>
          </p:nvPr>
        </p:nvSpPr>
        <p:spPr bwMode="auto">
          <a:xfrm>
            <a:off x="2805113" y="3992476"/>
            <a:ext cx="266700" cy="119063"/>
          </a:xfrm>
          <a:custGeom>
            <a:avLst/>
            <a:gdLst>
              <a:gd name="T0" fmla="*/ 50 w 112"/>
              <a:gd name="T1" fmla="*/ 12 h 50"/>
              <a:gd name="T2" fmla="*/ 49 w 112"/>
              <a:gd name="T3" fmla="*/ 12 h 50"/>
              <a:gd name="T4" fmla="*/ 34 w 112"/>
              <a:gd name="T5" fmla="*/ 23 h 50"/>
              <a:gd name="T6" fmla="*/ 52 w 112"/>
              <a:gd name="T7" fmla="*/ 28 h 50"/>
              <a:gd name="T8" fmla="*/ 45 w 112"/>
              <a:gd name="T9" fmla="*/ 24 h 50"/>
              <a:gd name="T10" fmla="*/ 44 w 112"/>
              <a:gd name="T11" fmla="*/ 24 h 50"/>
              <a:gd name="T12" fmla="*/ 52 w 112"/>
              <a:gd name="T13" fmla="*/ 32 h 50"/>
              <a:gd name="T14" fmla="*/ 0 w 112"/>
              <a:gd name="T15" fmla="*/ 23 h 50"/>
              <a:gd name="T16" fmla="*/ 30 w 112"/>
              <a:gd name="T17" fmla="*/ 43 h 50"/>
              <a:gd name="T18" fmla="*/ 87 w 112"/>
              <a:gd name="T19" fmla="*/ 37 h 50"/>
              <a:gd name="T20" fmla="*/ 90 w 112"/>
              <a:gd name="T21" fmla="*/ 26 h 50"/>
              <a:gd name="T22" fmla="*/ 50 w 112"/>
              <a:gd name="T23" fmla="*/ 44 h 50"/>
              <a:gd name="T24" fmla="*/ 40 w 112"/>
              <a:gd name="T25" fmla="*/ 40 h 50"/>
              <a:gd name="T26" fmla="*/ 62 w 112"/>
              <a:gd name="T27" fmla="*/ 23 h 50"/>
              <a:gd name="T28" fmla="*/ 73 w 112"/>
              <a:gd name="T29" fmla="*/ 16 h 50"/>
              <a:gd name="T30" fmla="*/ 77 w 112"/>
              <a:gd name="T31" fmla="*/ 15 h 50"/>
              <a:gd name="T32" fmla="*/ 83 w 112"/>
              <a:gd name="T33" fmla="*/ 17 h 50"/>
              <a:gd name="T34" fmla="*/ 90 w 112"/>
              <a:gd name="T35" fmla="*/ 25 h 50"/>
              <a:gd name="T36" fmla="*/ 97 w 112"/>
              <a:gd name="T37" fmla="*/ 16 h 50"/>
              <a:gd name="T38" fmla="*/ 102 w 112"/>
              <a:gd name="T39" fmla="*/ 18 h 50"/>
              <a:gd name="T40" fmla="*/ 92 w 112"/>
              <a:gd name="T41" fmla="*/ 25 h 50"/>
              <a:gd name="T42" fmla="*/ 111 w 112"/>
              <a:gd name="T43" fmla="*/ 20 h 50"/>
              <a:gd name="T44" fmla="*/ 96 w 112"/>
              <a:gd name="T45" fmla="*/ 7 h 50"/>
              <a:gd name="T46" fmla="*/ 84 w 112"/>
              <a:gd name="T47" fmla="*/ 0 h 50"/>
              <a:gd name="T48" fmla="*/ 68 w 112"/>
              <a:gd name="T49" fmla="*/ 6 h 50"/>
              <a:gd name="T50" fmla="*/ 59 w 112"/>
              <a:gd name="T51" fmla="*/ 2 h 50"/>
              <a:gd name="T52" fmla="*/ 69 w 112"/>
              <a:gd name="T53" fmla="*/ 6 h 50"/>
              <a:gd name="T54" fmla="*/ 84 w 112"/>
              <a:gd name="T55" fmla="*/ 0 h 50"/>
              <a:gd name="T56" fmla="*/ 96 w 112"/>
              <a:gd name="T57" fmla="*/ 7 h 50"/>
              <a:gd name="T58" fmla="*/ 112 w 112"/>
              <a:gd name="T59" fmla="*/ 18 h 50"/>
              <a:gd name="T60" fmla="*/ 98 w 112"/>
              <a:gd name="T61" fmla="*/ 32 h 50"/>
              <a:gd name="T62" fmla="*/ 94 w 112"/>
              <a:gd name="T63" fmla="*/ 19 h 50"/>
              <a:gd name="T64" fmla="*/ 102 w 112"/>
              <a:gd name="T65" fmla="*/ 18 h 50"/>
              <a:gd name="T66" fmla="*/ 92 w 112"/>
              <a:gd name="T67" fmla="*/ 18 h 50"/>
              <a:gd name="T68" fmla="*/ 84 w 112"/>
              <a:gd name="T69" fmla="*/ 17 h 50"/>
              <a:gd name="T70" fmla="*/ 83 w 112"/>
              <a:gd name="T71" fmla="*/ 17 h 50"/>
              <a:gd name="T72" fmla="*/ 73 w 112"/>
              <a:gd name="T73" fmla="*/ 16 h 50"/>
              <a:gd name="T74" fmla="*/ 64 w 112"/>
              <a:gd name="T75" fmla="*/ 18 h 50"/>
              <a:gd name="T76" fmla="*/ 63 w 112"/>
              <a:gd name="T77" fmla="*/ 25 h 50"/>
              <a:gd name="T78" fmla="*/ 31 w 112"/>
              <a:gd name="T79" fmla="*/ 39 h 50"/>
              <a:gd name="T80" fmla="*/ 53 w 112"/>
              <a:gd name="T81" fmla="*/ 43 h 50"/>
              <a:gd name="T82" fmla="*/ 90 w 112"/>
              <a:gd name="T83" fmla="*/ 26 h 50"/>
              <a:gd name="T84" fmla="*/ 59 w 112"/>
              <a:gd name="T85" fmla="*/ 50 h 50"/>
              <a:gd name="T86" fmla="*/ 15 w 112"/>
              <a:gd name="T87" fmla="*/ 33 h 50"/>
              <a:gd name="T88" fmla="*/ 43 w 112"/>
              <a:gd name="T89" fmla="*/ 36 h 50"/>
              <a:gd name="T90" fmla="*/ 52 w 112"/>
              <a:gd name="T91" fmla="*/ 24 h 50"/>
              <a:gd name="T92" fmla="*/ 44 w 112"/>
              <a:gd name="T93" fmla="*/ 24 h 50"/>
              <a:gd name="T94" fmla="*/ 48 w 112"/>
              <a:gd name="T95" fmla="*/ 24 h 50"/>
              <a:gd name="T96" fmla="*/ 50 w 112"/>
              <a:gd name="T97" fmla="*/ 32 h 50"/>
              <a:gd name="T98" fmla="*/ 34 w 112"/>
              <a:gd name="T99" fmla="*/ 23 h 50"/>
              <a:gd name="T100" fmla="*/ 50 w 112"/>
              <a:gd name="T101" fmla="*/ 12 h 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12" h="50">
                <a:moveTo>
                  <a:pt x="59" y="2"/>
                </a:moveTo>
                <a:cubicBezTo>
                  <a:pt x="59" y="2"/>
                  <a:pt x="59" y="2"/>
                  <a:pt x="59" y="2"/>
                </a:cubicBezTo>
                <a:cubicBezTo>
                  <a:pt x="53" y="3"/>
                  <a:pt x="51" y="8"/>
                  <a:pt x="50" y="12"/>
                </a:cubicBezTo>
                <a:cubicBezTo>
                  <a:pt x="50" y="12"/>
                  <a:pt x="50" y="12"/>
                  <a:pt x="50" y="12"/>
                </a:cubicBezTo>
                <a:cubicBezTo>
                  <a:pt x="50" y="12"/>
                  <a:pt x="50" y="12"/>
                  <a:pt x="50" y="12"/>
                </a:cubicBezTo>
                <a:cubicBezTo>
                  <a:pt x="49" y="12"/>
                  <a:pt x="49" y="12"/>
                  <a:pt x="49" y="12"/>
                </a:cubicBezTo>
                <a:cubicBezTo>
                  <a:pt x="45" y="12"/>
                  <a:pt x="41" y="13"/>
                  <a:pt x="38" y="15"/>
                </a:cubicBezTo>
                <a:cubicBezTo>
                  <a:pt x="36" y="17"/>
                  <a:pt x="34" y="20"/>
                  <a:pt x="34" y="23"/>
                </a:cubicBezTo>
                <a:cubicBezTo>
                  <a:pt x="34" y="23"/>
                  <a:pt x="34" y="23"/>
                  <a:pt x="34" y="23"/>
                </a:cubicBezTo>
                <a:cubicBezTo>
                  <a:pt x="34" y="31"/>
                  <a:pt x="39" y="34"/>
                  <a:pt x="44" y="34"/>
                </a:cubicBezTo>
                <a:cubicBezTo>
                  <a:pt x="46" y="34"/>
                  <a:pt x="48" y="33"/>
                  <a:pt x="49" y="32"/>
                </a:cubicBezTo>
                <a:cubicBezTo>
                  <a:pt x="51" y="31"/>
                  <a:pt x="52" y="30"/>
                  <a:pt x="52" y="28"/>
                </a:cubicBezTo>
                <a:cubicBezTo>
                  <a:pt x="52" y="27"/>
                  <a:pt x="51" y="26"/>
                  <a:pt x="51" y="25"/>
                </a:cubicBezTo>
                <a:cubicBezTo>
                  <a:pt x="50" y="24"/>
                  <a:pt x="49" y="24"/>
                  <a:pt x="48" y="24"/>
                </a:cubicBezTo>
                <a:cubicBezTo>
                  <a:pt x="47" y="24"/>
                  <a:pt x="46" y="24"/>
                  <a:pt x="45" y="24"/>
                </a:cubicBezTo>
                <a:cubicBezTo>
                  <a:pt x="44" y="24"/>
                  <a:pt x="44" y="24"/>
                  <a:pt x="44" y="24"/>
                </a:cubicBezTo>
                <a:cubicBezTo>
                  <a:pt x="44" y="24"/>
                  <a:pt x="44" y="24"/>
                  <a:pt x="44" y="24"/>
                </a:cubicBezTo>
                <a:cubicBezTo>
                  <a:pt x="44" y="24"/>
                  <a:pt x="44" y="24"/>
                  <a:pt x="44" y="24"/>
                </a:cubicBezTo>
                <a:cubicBezTo>
                  <a:pt x="45" y="22"/>
                  <a:pt x="47" y="22"/>
                  <a:pt x="48" y="22"/>
                </a:cubicBezTo>
                <a:cubicBezTo>
                  <a:pt x="52" y="22"/>
                  <a:pt x="54" y="25"/>
                  <a:pt x="54" y="28"/>
                </a:cubicBezTo>
                <a:cubicBezTo>
                  <a:pt x="54" y="29"/>
                  <a:pt x="54" y="31"/>
                  <a:pt x="52" y="32"/>
                </a:cubicBezTo>
                <a:cubicBezTo>
                  <a:pt x="50" y="35"/>
                  <a:pt x="47" y="36"/>
                  <a:pt x="43" y="36"/>
                </a:cubicBezTo>
                <a:cubicBezTo>
                  <a:pt x="31" y="36"/>
                  <a:pt x="13" y="25"/>
                  <a:pt x="0" y="23"/>
                </a:cubicBezTo>
                <a:cubicBezTo>
                  <a:pt x="0" y="23"/>
                  <a:pt x="0" y="23"/>
                  <a:pt x="0" y="23"/>
                </a:cubicBezTo>
                <a:cubicBezTo>
                  <a:pt x="0" y="23"/>
                  <a:pt x="0" y="23"/>
                  <a:pt x="0" y="23"/>
                </a:cubicBezTo>
                <a:cubicBezTo>
                  <a:pt x="4" y="25"/>
                  <a:pt x="12" y="32"/>
                  <a:pt x="15" y="33"/>
                </a:cubicBezTo>
                <a:cubicBezTo>
                  <a:pt x="19" y="35"/>
                  <a:pt x="26" y="41"/>
                  <a:pt x="30" y="43"/>
                </a:cubicBezTo>
                <a:cubicBezTo>
                  <a:pt x="38" y="47"/>
                  <a:pt x="49" y="50"/>
                  <a:pt x="58" y="50"/>
                </a:cubicBezTo>
                <a:cubicBezTo>
                  <a:pt x="59" y="50"/>
                  <a:pt x="59" y="50"/>
                  <a:pt x="59" y="50"/>
                </a:cubicBezTo>
                <a:cubicBezTo>
                  <a:pt x="67" y="50"/>
                  <a:pt x="78" y="47"/>
                  <a:pt x="87" y="37"/>
                </a:cubicBezTo>
                <a:cubicBezTo>
                  <a:pt x="90" y="35"/>
                  <a:pt x="91" y="34"/>
                  <a:pt x="91" y="31"/>
                </a:cubicBezTo>
                <a:cubicBezTo>
                  <a:pt x="91" y="30"/>
                  <a:pt x="90" y="29"/>
                  <a:pt x="89" y="27"/>
                </a:cubicBezTo>
                <a:cubicBezTo>
                  <a:pt x="90" y="26"/>
                  <a:pt x="90" y="26"/>
                  <a:pt x="90" y="26"/>
                </a:cubicBezTo>
                <a:cubicBezTo>
                  <a:pt x="90" y="27"/>
                  <a:pt x="90" y="27"/>
                  <a:pt x="90" y="27"/>
                </a:cubicBezTo>
                <a:cubicBezTo>
                  <a:pt x="83" y="41"/>
                  <a:pt x="68" y="44"/>
                  <a:pt x="53" y="44"/>
                </a:cubicBezTo>
                <a:cubicBezTo>
                  <a:pt x="52" y="44"/>
                  <a:pt x="51" y="44"/>
                  <a:pt x="50" y="44"/>
                </a:cubicBezTo>
                <a:cubicBezTo>
                  <a:pt x="43" y="43"/>
                  <a:pt x="35" y="40"/>
                  <a:pt x="31" y="39"/>
                </a:cubicBezTo>
                <a:cubicBezTo>
                  <a:pt x="31" y="38"/>
                  <a:pt x="31" y="38"/>
                  <a:pt x="31" y="38"/>
                </a:cubicBezTo>
                <a:cubicBezTo>
                  <a:pt x="33" y="39"/>
                  <a:pt x="37" y="40"/>
                  <a:pt x="40" y="40"/>
                </a:cubicBezTo>
                <a:cubicBezTo>
                  <a:pt x="45" y="40"/>
                  <a:pt x="51" y="38"/>
                  <a:pt x="55" y="36"/>
                </a:cubicBezTo>
                <a:cubicBezTo>
                  <a:pt x="60" y="33"/>
                  <a:pt x="62" y="30"/>
                  <a:pt x="62" y="25"/>
                </a:cubicBezTo>
                <a:cubicBezTo>
                  <a:pt x="62" y="24"/>
                  <a:pt x="62" y="24"/>
                  <a:pt x="62" y="23"/>
                </a:cubicBezTo>
                <a:cubicBezTo>
                  <a:pt x="62" y="23"/>
                  <a:pt x="62" y="23"/>
                  <a:pt x="62" y="23"/>
                </a:cubicBezTo>
                <a:cubicBezTo>
                  <a:pt x="62" y="20"/>
                  <a:pt x="65" y="14"/>
                  <a:pt x="70" y="14"/>
                </a:cubicBezTo>
                <a:cubicBezTo>
                  <a:pt x="71" y="14"/>
                  <a:pt x="72" y="15"/>
                  <a:pt x="73" y="16"/>
                </a:cubicBezTo>
                <a:cubicBezTo>
                  <a:pt x="73" y="16"/>
                  <a:pt x="73" y="16"/>
                  <a:pt x="73" y="16"/>
                </a:cubicBezTo>
                <a:cubicBezTo>
                  <a:pt x="73" y="16"/>
                  <a:pt x="73" y="16"/>
                  <a:pt x="73" y="16"/>
                </a:cubicBezTo>
                <a:cubicBezTo>
                  <a:pt x="74" y="15"/>
                  <a:pt x="76" y="15"/>
                  <a:pt x="77" y="15"/>
                </a:cubicBezTo>
                <a:cubicBezTo>
                  <a:pt x="80" y="15"/>
                  <a:pt x="82" y="16"/>
                  <a:pt x="83" y="17"/>
                </a:cubicBezTo>
                <a:cubicBezTo>
                  <a:pt x="83" y="17"/>
                  <a:pt x="83" y="17"/>
                  <a:pt x="83" y="17"/>
                </a:cubicBezTo>
                <a:cubicBezTo>
                  <a:pt x="83" y="17"/>
                  <a:pt x="83" y="17"/>
                  <a:pt x="83" y="17"/>
                </a:cubicBezTo>
                <a:cubicBezTo>
                  <a:pt x="84" y="17"/>
                  <a:pt x="84" y="17"/>
                  <a:pt x="84" y="17"/>
                </a:cubicBezTo>
                <a:cubicBezTo>
                  <a:pt x="87" y="17"/>
                  <a:pt x="89" y="21"/>
                  <a:pt x="90" y="25"/>
                </a:cubicBezTo>
                <a:cubicBezTo>
                  <a:pt x="90" y="25"/>
                  <a:pt x="90" y="25"/>
                  <a:pt x="90" y="25"/>
                </a:cubicBezTo>
                <a:cubicBezTo>
                  <a:pt x="90" y="25"/>
                  <a:pt x="90" y="25"/>
                  <a:pt x="90" y="25"/>
                </a:cubicBezTo>
                <a:cubicBezTo>
                  <a:pt x="90" y="23"/>
                  <a:pt x="90" y="19"/>
                  <a:pt x="92" y="18"/>
                </a:cubicBezTo>
                <a:cubicBezTo>
                  <a:pt x="93" y="17"/>
                  <a:pt x="95" y="16"/>
                  <a:pt x="97" y="16"/>
                </a:cubicBezTo>
                <a:cubicBezTo>
                  <a:pt x="99" y="16"/>
                  <a:pt x="100" y="17"/>
                  <a:pt x="102" y="18"/>
                </a:cubicBezTo>
                <a:cubicBezTo>
                  <a:pt x="102" y="18"/>
                  <a:pt x="102" y="18"/>
                  <a:pt x="102" y="18"/>
                </a:cubicBezTo>
                <a:cubicBezTo>
                  <a:pt x="102" y="18"/>
                  <a:pt x="102" y="18"/>
                  <a:pt x="102" y="18"/>
                </a:cubicBezTo>
                <a:cubicBezTo>
                  <a:pt x="101" y="18"/>
                  <a:pt x="100" y="18"/>
                  <a:pt x="100" y="18"/>
                </a:cubicBezTo>
                <a:cubicBezTo>
                  <a:pt x="96" y="18"/>
                  <a:pt x="92" y="19"/>
                  <a:pt x="92" y="24"/>
                </a:cubicBezTo>
                <a:cubicBezTo>
                  <a:pt x="92" y="25"/>
                  <a:pt x="92" y="25"/>
                  <a:pt x="92" y="25"/>
                </a:cubicBezTo>
                <a:cubicBezTo>
                  <a:pt x="92" y="30"/>
                  <a:pt x="94" y="32"/>
                  <a:pt x="98" y="32"/>
                </a:cubicBezTo>
                <a:cubicBezTo>
                  <a:pt x="100" y="32"/>
                  <a:pt x="101" y="32"/>
                  <a:pt x="103" y="31"/>
                </a:cubicBezTo>
                <a:cubicBezTo>
                  <a:pt x="108" y="29"/>
                  <a:pt x="111" y="25"/>
                  <a:pt x="111" y="20"/>
                </a:cubicBezTo>
                <a:cubicBezTo>
                  <a:pt x="111" y="20"/>
                  <a:pt x="111" y="19"/>
                  <a:pt x="111" y="18"/>
                </a:cubicBezTo>
                <a:cubicBezTo>
                  <a:pt x="111" y="10"/>
                  <a:pt x="107" y="7"/>
                  <a:pt x="100" y="7"/>
                </a:cubicBezTo>
                <a:cubicBezTo>
                  <a:pt x="98" y="7"/>
                  <a:pt x="97" y="7"/>
                  <a:pt x="96" y="7"/>
                </a:cubicBezTo>
                <a:cubicBezTo>
                  <a:pt x="96" y="7"/>
                  <a:pt x="96" y="7"/>
                  <a:pt x="96" y="7"/>
                </a:cubicBezTo>
                <a:cubicBezTo>
                  <a:pt x="96" y="7"/>
                  <a:pt x="96" y="7"/>
                  <a:pt x="96" y="7"/>
                </a:cubicBezTo>
                <a:cubicBezTo>
                  <a:pt x="92" y="2"/>
                  <a:pt x="88" y="0"/>
                  <a:pt x="84" y="0"/>
                </a:cubicBezTo>
                <a:cubicBezTo>
                  <a:pt x="79" y="0"/>
                  <a:pt x="74" y="2"/>
                  <a:pt x="69" y="6"/>
                </a:cubicBezTo>
                <a:cubicBezTo>
                  <a:pt x="68" y="6"/>
                  <a:pt x="68" y="6"/>
                  <a:pt x="68" y="6"/>
                </a:cubicBezTo>
                <a:cubicBezTo>
                  <a:pt x="68" y="6"/>
                  <a:pt x="68" y="6"/>
                  <a:pt x="68" y="6"/>
                </a:cubicBezTo>
                <a:cubicBezTo>
                  <a:pt x="66" y="4"/>
                  <a:pt x="63" y="2"/>
                  <a:pt x="59" y="2"/>
                </a:cubicBezTo>
                <a:cubicBezTo>
                  <a:pt x="59" y="2"/>
                  <a:pt x="59" y="2"/>
                  <a:pt x="59" y="2"/>
                </a:cubicBezTo>
                <a:cubicBezTo>
                  <a:pt x="59" y="2"/>
                  <a:pt x="59" y="2"/>
                  <a:pt x="59" y="2"/>
                </a:cubicBezTo>
                <a:cubicBezTo>
                  <a:pt x="59" y="2"/>
                  <a:pt x="59" y="2"/>
                  <a:pt x="59" y="2"/>
                </a:cubicBezTo>
                <a:cubicBezTo>
                  <a:pt x="59" y="2"/>
                  <a:pt x="59" y="2"/>
                  <a:pt x="59" y="2"/>
                </a:cubicBezTo>
                <a:cubicBezTo>
                  <a:pt x="63" y="2"/>
                  <a:pt x="66" y="4"/>
                  <a:pt x="69" y="6"/>
                </a:cubicBezTo>
                <a:cubicBezTo>
                  <a:pt x="68" y="6"/>
                  <a:pt x="68" y="6"/>
                  <a:pt x="68" y="6"/>
                </a:cubicBezTo>
                <a:cubicBezTo>
                  <a:pt x="68" y="6"/>
                  <a:pt x="68" y="6"/>
                  <a:pt x="68" y="6"/>
                </a:cubicBezTo>
                <a:cubicBezTo>
                  <a:pt x="74" y="2"/>
                  <a:pt x="79" y="0"/>
                  <a:pt x="84" y="0"/>
                </a:cubicBezTo>
                <a:cubicBezTo>
                  <a:pt x="88" y="0"/>
                  <a:pt x="92" y="2"/>
                  <a:pt x="96" y="7"/>
                </a:cubicBezTo>
                <a:cubicBezTo>
                  <a:pt x="96" y="7"/>
                  <a:pt x="96" y="7"/>
                  <a:pt x="96" y="7"/>
                </a:cubicBezTo>
                <a:cubicBezTo>
                  <a:pt x="96" y="7"/>
                  <a:pt x="96" y="7"/>
                  <a:pt x="96" y="7"/>
                </a:cubicBezTo>
                <a:cubicBezTo>
                  <a:pt x="97" y="7"/>
                  <a:pt x="98" y="7"/>
                  <a:pt x="100" y="7"/>
                </a:cubicBezTo>
                <a:cubicBezTo>
                  <a:pt x="103" y="7"/>
                  <a:pt x="106" y="7"/>
                  <a:pt x="108" y="9"/>
                </a:cubicBezTo>
                <a:cubicBezTo>
                  <a:pt x="110" y="11"/>
                  <a:pt x="112" y="14"/>
                  <a:pt x="112" y="18"/>
                </a:cubicBezTo>
                <a:cubicBezTo>
                  <a:pt x="112" y="19"/>
                  <a:pt x="112" y="20"/>
                  <a:pt x="111" y="20"/>
                </a:cubicBezTo>
                <a:cubicBezTo>
                  <a:pt x="111" y="25"/>
                  <a:pt x="108" y="29"/>
                  <a:pt x="104" y="31"/>
                </a:cubicBezTo>
                <a:cubicBezTo>
                  <a:pt x="102" y="32"/>
                  <a:pt x="100" y="32"/>
                  <a:pt x="98" y="32"/>
                </a:cubicBezTo>
                <a:cubicBezTo>
                  <a:pt x="94" y="32"/>
                  <a:pt x="92" y="30"/>
                  <a:pt x="92" y="25"/>
                </a:cubicBezTo>
                <a:cubicBezTo>
                  <a:pt x="92" y="24"/>
                  <a:pt x="92" y="24"/>
                  <a:pt x="92" y="24"/>
                </a:cubicBezTo>
                <a:cubicBezTo>
                  <a:pt x="92" y="22"/>
                  <a:pt x="93" y="20"/>
                  <a:pt x="94" y="19"/>
                </a:cubicBezTo>
                <a:cubicBezTo>
                  <a:pt x="96" y="18"/>
                  <a:pt x="98" y="18"/>
                  <a:pt x="100" y="18"/>
                </a:cubicBezTo>
                <a:cubicBezTo>
                  <a:pt x="100" y="18"/>
                  <a:pt x="101" y="18"/>
                  <a:pt x="102" y="18"/>
                </a:cubicBezTo>
                <a:cubicBezTo>
                  <a:pt x="102" y="18"/>
                  <a:pt x="102" y="18"/>
                  <a:pt x="102" y="18"/>
                </a:cubicBezTo>
                <a:cubicBezTo>
                  <a:pt x="102" y="18"/>
                  <a:pt x="102" y="18"/>
                  <a:pt x="102" y="18"/>
                </a:cubicBezTo>
                <a:cubicBezTo>
                  <a:pt x="100" y="17"/>
                  <a:pt x="99" y="16"/>
                  <a:pt x="97" y="16"/>
                </a:cubicBezTo>
                <a:cubicBezTo>
                  <a:pt x="95" y="16"/>
                  <a:pt x="93" y="17"/>
                  <a:pt x="92" y="18"/>
                </a:cubicBezTo>
                <a:cubicBezTo>
                  <a:pt x="91" y="19"/>
                  <a:pt x="90" y="23"/>
                  <a:pt x="90" y="25"/>
                </a:cubicBezTo>
                <a:cubicBezTo>
                  <a:pt x="90" y="25"/>
                  <a:pt x="90" y="25"/>
                  <a:pt x="90" y="25"/>
                </a:cubicBezTo>
                <a:cubicBezTo>
                  <a:pt x="89" y="21"/>
                  <a:pt x="87" y="17"/>
                  <a:pt x="84" y="17"/>
                </a:cubicBezTo>
                <a:cubicBezTo>
                  <a:pt x="83" y="17"/>
                  <a:pt x="83" y="17"/>
                  <a:pt x="83" y="17"/>
                </a:cubicBezTo>
                <a:cubicBezTo>
                  <a:pt x="83" y="17"/>
                  <a:pt x="83" y="17"/>
                  <a:pt x="83" y="17"/>
                </a:cubicBezTo>
                <a:cubicBezTo>
                  <a:pt x="83" y="17"/>
                  <a:pt x="83" y="17"/>
                  <a:pt x="83" y="17"/>
                </a:cubicBezTo>
                <a:cubicBezTo>
                  <a:pt x="82" y="16"/>
                  <a:pt x="80" y="15"/>
                  <a:pt x="77" y="15"/>
                </a:cubicBezTo>
                <a:cubicBezTo>
                  <a:pt x="76" y="15"/>
                  <a:pt x="74" y="15"/>
                  <a:pt x="73" y="16"/>
                </a:cubicBezTo>
                <a:cubicBezTo>
                  <a:pt x="73" y="16"/>
                  <a:pt x="73" y="16"/>
                  <a:pt x="73" y="16"/>
                </a:cubicBezTo>
                <a:cubicBezTo>
                  <a:pt x="73" y="16"/>
                  <a:pt x="73" y="16"/>
                  <a:pt x="73" y="16"/>
                </a:cubicBezTo>
                <a:cubicBezTo>
                  <a:pt x="72" y="15"/>
                  <a:pt x="71" y="15"/>
                  <a:pt x="70" y="15"/>
                </a:cubicBezTo>
                <a:cubicBezTo>
                  <a:pt x="67" y="15"/>
                  <a:pt x="66" y="16"/>
                  <a:pt x="64" y="18"/>
                </a:cubicBezTo>
                <a:cubicBezTo>
                  <a:pt x="63" y="19"/>
                  <a:pt x="63" y="21"/>
                  <a:pt x="63" y="23"/>
                </a:cubicBezTo>
                <a:cubicBezTo>
                  <a:pt x="63" y="23"/>
                  <a:pt x="63" y="23"/>
                  <a:pt x="63" y="23"/>
                </a:cubicBezTo>
                <a:cubicBezTo>
                  <a:pt x="63" y="24"/>
                  <a:pt x="63" y="24"/>
                  <a:pt x="63" y="25"/>
                </a:cubicBezTo>
                <a:cubicBezTo>
                  <a:pt x="63" y="30"/>
                  <a:pt x="60" y="33"/>
                  <a:pt x="55" y="36"/>
                </a:cubicBezTo>
                <a:cubicBezTo>
                  <a:pt x="51" y="38"/>
                  <a:pt x="45" y="40"/>
                  <a:pt x="40" y="40"/>
                </a:cubicBezTo>
                <a:cubicBezTo>
                  <a:pt x="37" y="40"/>
                  <a:pt x="33" y="39"/>
                  <a:pt x="31" y="39"/>
                </a:cubicBezTo>
                <a:cubicBezTo>
                  <a:pt x="31" y="38"/>
                  <a:pt x="31" y="38"/>
                  <a:pt x="31" y="38"/>
                </a:cubicBezTo>
                <a:cubicBezTo>
                  <a:pt x="35" y="40"/>
                  <a:pt x="43" y="43"/>
                  <a:pt x="50" y="43"/>
                </a:cubicBezTo>
                <a:cubicBezTo>
                  <a:pt x="51" y="43"/>
                  <a:pt x="52" y="43"/>
                  <a:pt x="53" y="43"/>
                </a:cubicBezTo>
                <a:cubicBezTo>
                  <a:pt x="68" y="43"/>
                  <a:pt x="83" y="41"/>
                  <a:pt x="89" y="26"/>
                </a:cubicBezTo>
                <a:cubicBezTo>
                  <a:pt x="90" y="26"/>
                  <a:pt x="90" y="26"/>
                  <a:pt x="90" y="26"/>
                </a:cubicBezTo>
                <a:cubicBezTo>
                  <a:pt x="90" y="26"/>
                  <a:pt x="90" y="26"/>
                  <a:pt x="90" y="26"/>
                </a:cubicBezTo>
                <a:cubicBezTo>
                  <a:pt x="91" y="29"/>
                  <a:pt x="91" y="30"/>
                  <a:pt x="91" y="31"/>
                </a:cubicBezTo>
                <a:cubicBezTo>
                  <a:pt x="91" y="34"/>
                  <a:pt x="90" y="35"/>
                  <a:pt x="88" y="37"/>
                </a:cubicBezTo>
                <a:cubicBezTo>
                  <a:pt x="79" y="47"/>
                  <a:pt x="67" y="50"/>
                  <a:pt x="59" y="50"/>
                </a:cubicBezTo>
                <a:cubicBezTo>
                  <a:pt x="58" y="50"/>
                  <a:pt x="58" y="50"/>
                  <a:pt x="58" y="50"/>
                </a:cubicBezTo>
                <a:cubicBezTo>
                  <a:pt x="49" y="50"/>
                  <a:pt x="38" y="47"/>
                  <a:pt x="30" y="43"/>
                </a:cubicBezTo>
                <a:cubicBezTo>
                  <a:pt x="26" y="41"/>
                  <a:pt x="19" y="35"/>
                  <a:pt x="15" y="33"/>
                </a:cubicBezTo>
                <a:cubicBezTo>
                  <a:pt x="12" y="32"/>
                  <a:pt x="4" y="25"/>
                  <a:pt x="0" y="23"/>
                </a:cubicBezTo>
                <a:cubicBezTo>
                  <a:pt x="0" y="23"/>
                  <a:pt x="0" y="23"/>
                  <a:pt x="0" y="23"/>
                </a:cubicBezTo>
                <a:cubicBezTo>
                  <a:pt x="13" y="24"/>
                  <a:pt x="31" y="36"/>
                  <a:pt x="43" y="36"/>
                </a:cubicBezTo>
                <a:cubicBezTo>
                  <a:pt x="47" y="36"/>
                  <a:pt x="50" y="35"/>
                  <a:pt x="52" y="32"/>
                </a:cubicBezTo>
                <a:cubicBezTo>
                  <a:pt x="53" y="31"/>
                  <a:pt x="54" y="29"/>
                  <a:pt x="54" y="28"/>
                </a:cubicBezTo>
                <a:cubicBezTo>
                  <a:pt x="54" y="26"/>
                  <a:pt x="53" y="25"/>
                  <a:pt x="52" y="24"/>
                </a:cubicBezTo>
                <a:cubicBezTo>
                  <a:pt x="51" y="23"/>
                  <a:pt x="50" y="22"/>
                  <a:pt x="48" y="22"/>
                </a:cubicBezTo>
                <a:cubicBezTo>
                  <a:pt x="47" y="22"/>
                  <a:pt x="46" y="23"/>
                  <a:pt x="44" y="24"/>
                </a:cubicBezTo>
                <a:cubicBezTo>
                  <a:pt x="44" y="24"/>
                  <a:pt x="44" y="24"/>
                  <a:pt x="44" y="24"/>
                </a:cubicBezTo>
                <a:cubicBezTo>
                  <a:pt x="44" y="24"/>
                  <a:pt x="44" y="24"/>
                  <a:pt x="44" y="24"/>
                </a:cubicBezTo>
                <a:cubicBezTo>
                  <a:pt x="45" y="24"/>
                  <a:pt x="45" y="24"/>
                  <a:pt x="45" y="24"/>
                </a:cubicBezTo>
                <a:cubicBezTo>
                  <a:pt x="46" y="24"/>
                  <a:pt x="47" y="24"/>
                  <a:pt x="48" y="24"/>
                </a:cubicBezTo>
                <a:cubicBezTo>
                  <a:pt x="49" y="24"/>
                  <a:pt x="50" y="24"/>
                  <a:pt x="51" y="25"/>
                </a:cubicBezTo>
                <a:cubicBezTo>
                  <a:pt x="52" y="26"/>
                  <a:pt x="52" y="27"/>
                  <a:pt x="52" y="28"/>
                </a:cubicBezTo>
                <a:cubicBezTo>
                  <a:pt x="52" y="30"/>
                  <a:pt x="51" y="31"/>
                  <a:pt x="50" y="32"/>
                </a:cubicBezTo>
                <a:cubicBezTo>
                  <a:pt x="48" y="34"/>
                  <a:pt x="46" y="34"/>
                  <a:pt x="44" y="34"/>
                </a:cubicBezTo>
                <a:cubicBezTo>
                  <a:pt x="39" y="34"/>
                  <a:pt x="34" y="31"/>
                  <a:pt x="34" y="23"/>
                </a:cubicBezTo>
                <a:cubicBezTo>
                  <a:pt x="34" y="23"/>
                  <a:pt x="34" y="23"/>
                  <a:pt x="34" y="23"/>
                </a:cubicBezTo>
                <a:cubicBezTo>
                  <a:pt x="34" y="17"/>
                  <a:pt x="41" y="11"/>
                  <a:pt x="49" y="11"/>
                </a:cubicBezTo>
                <a:cubicBezTo>
                  <a:pt x="50" y="11"/>
                  <a:pt x="50" y="11"/>
                  <a:pt x="50" y="11"/>
                </a:cubicBezTo>
                <a:cubicBezTo>
                  <a:pt x="50" y="12"/>
                  <a:pt x="50" y="12"/>
                  <a:pt x="50" y="12"/>
                </a:cubicBezTo>
                <a:cubicBezTo>
                  <a:pt x="50" y="11"/>
                  <a:pt x="50" y="11"/>
                  <a:pt x="50" y="11"/>
                </a:cubicBezTo>
                <a:cubicBezTo>
                  <a:pt x="51" y="8"/>
                  <a:pt x="52" y="3"/>
                  <a:pt x="59" y="2"/>
                </a:cubicBezTo>
                <a:close/>
              </a:path>
            </a:pathLst>
          </a:custGeom>
          <a:solidFill>
            <a:srgbClr val="BBE4F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55" name="PA_任意多边形 287"/>
          <p:cNvSpPr>
            <a:spLocks/>
          </p:cNvSpPr>
          <p:nvPr>
            <p:custDataLst>
              <p:tags r:id="rId66"/>
            </p:custDataLst>
          </p:nvPr>
        </p:nvSpPr>
        <p:spPr bwMode="auto">
          <a:xfrm>
            <a:off x="2805113" y="3982951"/>
            <a:ext cx="269875" cy="128588"/>
          </a:xfrm>
          <a:custGeom>
            <a:avLst/>
            <a:gdLst>
              <a:gd name="T0" fmla="*/ 59 w 113"/>
              <a:gd name="T1" fmla="*/ 6 h 54"/>
              <a:gd name="T2" fmla="*/ 50 w 113"/>
              <a:gd name="T3" fmla="*/ 16 h 54"/>
              <a:gd name="T4" fmla="*/ 34 w 113"/>
              <a:gd name="T5" fmla="*/ 27 h 54"/>
              <a:gd name="T6" fmla="*/ 49 w 113"/>
              <a:gd name="T7" fmla="*/ 36 h 54"/>
              <a:gd name="T8" fmla="*/ 51 w 113"/>
              <a:gd name="T9" fmla="*/ 29 h 54"/>
              <a:gd name="T10" fmla="*/ 44 w 113"/>
              <a:gd name="T11" fmla="*/ 28 h 54"/>
              <a:gd name="T12" fmla="*/ 52 w 113"/>
              <a:gd name="T13" fmla="*/ 36 h 54"/>
              <a:gd name="T14" fmla="*/ 0 w 113"/>
              <a:gd name="T15" fmla="*/ 27 h 54"/>
              <a:gd name="T16" fmla="*/ 15 w 113"/>
              <a:gd name="T17" fmla="*/ 37 h 54"/>
              <a:gd name="T18" fmla="*/ 30 w 113"/>
              <a:gd name="T19" fmla="*/ 47 h 54"/>
              <a:gd name="T20" fmla="*/ 59 w 113"/>
              <a:gd name="T21" fmla="*/ 54 h 54"/>
              <a:gd name="T22" fmla="*/ 87 w 113"/>
              <a:gd name="T23" fmla="*/ 41 h 54"/>
              <a:gd name="T24" fmla="*/ 90 w 113"/>
              <a:gd name="T25" fmla="*/ 30 h 54"/>
              <a:gd name="T26" fmla="*/ 50 w 113"/>
              <a:gd name="T27" fmla="*/ 48 h 54"/>
              <a:gd name="T28" fmla="*/ 31 w 113"/>
              <a:gd name="T29" fmla="*/ 42 h 54"/>
              <a:gd name="T30" fmla="*/ 62 w 113"/>
              <a:gd name="T31" fmla="*/ 27 h 54"/>
              <a:gd name="T32" fmla="*/ 73 w 113"/>
              <a:gd name="T33" fmla="*/ 20 h 54"/>
              <a:gd name="T34" fmla="*/ 83 w 113"/>
              <a:gd name="T35" fmla="*/ 21 h 54"/>
              <a:gd name="T36" fmla="*/ 90 w 113"/>
              <a:gd name="T37" fmla="*/ 29 h 54"/>
              <a:gd name="T38" fmla="*/ 92 w 113"/>
              <a:gd name="T39" fmla="*/ 22 h 54"/>
              <a:gd name="T40" fmla="*/ 102 w 113"/>
              <a:gd name="T41" fmla="*/ 22 h 54"/>
              <a:gd name="T42" fmla="*/ 92 w 113"/>
              <a:gd name="T43" fmla="*/ 29 h 54"/>
              <a:gd name="T44" fmla="*/ 103 w 113"/>
              <a:gd name="T45" fmla="*/ 35 h 54"/>
              <a:gd name="T46" fmla="*/ 111 w 113"/>
              <a:gd name="T47" fmla="*/ 24 h 54"/>
              <a:gd name="T48" fmla="*/ 96 w 113"/>
              <a:gd name="T49" fmla="*/ 11 h 54"/>
              <a:gd name="T50" fmla="*/ 68 w 113"/>
              <a:gd name="T51" fmla="*/ 10 h 54"/>
              <a:gd name="T52" fmla="*/ 59 w 113"/>
              <a:gd name="T53" fmla="*/ 6 h 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13" h="54">
                <a:moveTo>
                  <a:pt x="59" y="6"/>
                </a:moveTo>
                <a:cubicBezTo>
                  <a:pt x="52" y="7"/>
                  <a:pt x="51" y="12"/>
                  <a:pt x="50" y="16"/>
                </a:cubicBezTo>
                <a:cubicBezTo>
                  <a:pt x="41" y="15"/>
                  <a:pt x="34" y="22"/>
                  <a:pt x="34" y="27"/>
                </a:cubicBezTo>
                <a:cubicBezTo>
                  <a:pt x="34" y="39"/>
                  <a:pt x="45" y="40"/>
                  <a:pt x="49" y="36"/>
                </a:cubicBezTo>
                <a:cubicBezTo>
                  <a:pt x="52" y="34"/>
                  <a:pt x="53" y="32"/>
                  <a:pt x="51" y="29"/>
                </a:cubicBezTo>
                <a:cubicBezTo>
                  <a:pt x="49" y="27"/>
                  <a:pt x="46" y="28"/>
                  <a:pt x="44" y="28"/>
                </a:cubicBezTo>
                <a:cubicBezTo>
                  <a:pt x="50" y="22"/>
                  <a:pt x="58" y="30"/>
                  <a:pt x="52" y="36"/>
                </a:cubicBezTo>
                <a:cubicBezTo>
                  <a:pt x="42" y="48"/>
                  <a:pt x="17" y="29"/>
                  <a:pt x="0" y="27"/>
                </a:cubicBezTo>
                <a:cubicBezTo>
                  <a:pt x="4" y="29"/>
                  <a:pt x="12" y="36"/>
                  <a:pt x="15" y="37"/>
                </a:cubicBezTo>
                <a:cubicBezTo>
                  <a:pt x="19" y="39"/>
                  <a:pt x="26" y="45"/>
                  <a:pt x="30" y="47"/>
                </a:cubicBezTo>
                <a:cubicBezTo>
                  <a:pt x="38" y="51"/>
                  <a:pt x="50" y="54"/>
                  <a:pt x="59" y="54"/>
                </a:cubicBezTo>
                <a:cubicBezTo>
                  <a:pt x="67" y="54"/>
                  <a:pt x="78" y="51"/>
                  <a:pt x="87" y="41"/>
                </a:cubicBezTo>
                <a:cubicBezTo>
                  <a:pt x="91" y="38"/>
                  <a:pt x="92" y="36"/>
                  <a:pt x="90" y="30"/>
                </a:cubicBezTo>
                <a:cubicBezTo>
                  <a:pt x="83" y="46"/>
                  <a:pt x="65" y="48"/>
                  <a:pt x="50" y="48"/>
                </a:cubicBezTo>
                <a:cubicBezTo>
                  <a:pt x="43" y="47"/>
                  <a:pt x="35" y="44"/>
                  <a:pt x="31" y="42"/>
                </a:cubicBezTo>
                <a:cubicBezTo>
                  <a:pt x="44" y="46"/>
                  <a:pt x="64" y="41"/>
                  <a:pt x="62" y="27"/>
                </a:cubicBezTo>
                <a:cubicBezTo>
                  <a:pt x="62" y="24"/>
                  <a:pt x="66" y="16"/>
                  <a:pt x="73" y="20"/>
                </a:cubicBezTo>
                <a:cubicBezTo>
                  <a:pt x="77" y="18"/>
                  <a:pt x="81" y="19"/>
                  <a:pt x="83" y="21"/>
                </a:cubicBezTo>
                <a:cubicBezTo>
                  <a:pt x="86" y="20"/>
                  <a:pt x="89" y="25"/>
                  <a:pt x="90" y="29"/>
                </a:cubicBezTo>
                <a:cubicBezTo>
                  <a:pt x="90" y="27"/>
                  <a:pt x="90" y="23"/>
                  <a:pt x="92" y="22"/>
                </a:cubicBezTo>
                <a:cubicBezTo>
                  <a:pt x="94" y="20"/>
                  <a:pt x="99" y="19"/>
                  <a:pt x="102" y="22"/>
                </a:cubicBezTo>
                <a:cubicBezTo>
                  <a:pt x="98" y="21"/>
                  <a:pt x="91" y="22"/>
                  <a:pt x="92" y="29"/>
                </a:cubicBezTo>
                <a:cubicBezTo>
                  <a:pt x="92" y="36"/>
                  <a:pt x="97" y="38"/>
                  <a:pt x="103" y="35"/>
                </a:cubicBezTo>
                <a:cubicBezTo>
                  <a:pt x="108" y="33"/>
                  <a:pt x="111" y="29"/>
                  <a:pt x="111" y="24"/>
                </a:cubicBezTo>
                <a:cubicBezTo>
                  <a:pt x="113" y="13"/>
                  <a:pt x="105" y="9"/>
                  <a:pt x="96" y="11"/>
                </a:cubicBezTo>
                <a:cubicBezTo>
                  <a:pt x="88" y="0"/>
                  <a:pt x="79" y="3"/>
                  <a:pt x="68" y="10"/>
                </a:cubicBezTo>
                <a:cubicBezTo>
                  <a:pt x="66" y="8"/>
                  <a:pt x="62" y="6"/>
                  <a:pt x="59" y="6"/>
                </a:cubicBezTo>
                <a:close/>
              </a:path>
            </a:pathLst>
          </a:custGeom>
          <a:solidFill>
            <a:srgbClr val="BBE4F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56" name="PA_任意多边形 288"/>
          <p:cNvSpPr>
            <a:spLocks/>
          </p:cNvSpPr>
          <p:nvPr>
            <p:custDataLst>
              <p:tags r:id="rId67"/>
            </p:custDataLst>
          </p:nvPr>
        </p:nvSpPr>
        <p:spPr bwMode="auto">
          <a:xfrm>
            <a:off x="3179763" y="3940088"/>
            <a:ext cx="400050" cy="255588"/>
          </a:xfrm>
          <a:custGeom>
            <a:avLst/>
            <a:gdLst>
              <a:gd name="T0" fmla="*/ 102 w 168"/>
              <a:gd name="T1" fmla="*/ 1 h 107"/>
              <a:gd name="T2" fmla="*/ 84 w 168"/>
              <a:gd name="T3" fmla="*/ 8 h 107"/>
              <a:gd name="T4" fmla="*/ 65 w 168"/>
              <a:gd name="T5" fmla="*/ 11 h 107"/>
              <a:gd name="T6" fmla="*/ 74 w 168"/>
              <a:gd name="T7" fmla="*/ 38 h 107"/>
              <a:gd name="T8" fmla="*/ 87 w 168"/>
              <a:gd name="T9" fmla="*/ 31 h 107"/>
              <a:gd name="T10" fmla="*/ 79 w 168"/>
              <a:gd name="T11" fmla="*/ 30 h 107"/>
              <a:gd name="T12" fmla="*/ 79 w 168"/>
              <a:gd name="T13" fmla="*/ 31 h 107"/>
              <a:gd name="T14" fmla="*/ 77 w 168"/>
              <a:gd name="T15" fmla="*/ 28 h 107"/>
              <a:gd name="T16" fmla="*/ 81 w 168"/>
              <a:gd name="T17" fmla="*/ 23 h 107"/>
              <a:gd name="T18" fmla="*/ 86 w 168"/>
              <a:gd name="T19" fmla="*/ 38 h 107"/>
              <a:gd name="T20" fmla="*/ 45 w 168"/>
              <a:gd name="T21" fmla="*/ 29 h 107"/>
              <a:gd name="T22" fmla="*/ 35 w 168"/>
              <a:gd name="T23" fmla="*/ 39 h 107"/>
              <a:gd name="T24" fmla="*/ 24 w 168"/>
              <a:gd name="T25" fmla="*/ 43 h 107"/>
              <a:gd name="T26" fmla="*/ 23 w 168"/>
              <a:gd name="T27" fmla="*/ 62 h 107"/>
              <a:gd name="T28" fmla="*/ 17 w 168"/>
              <a:gd name="T29" fmla="*/ 68 h 107"/>
              <a:gd name="T30" fmla="*/ 17 w 168"/>
              <a:gd name="T31" fmla="*/ 76 h 107"/>
              <a:gd name="T32" fmla="*/ 41 w 168"/>
              <a:gd name="T33" fmla="*/ 73 h 107"/>
              <a:gd name="T34" fmla="*/ 38 w 168"/>
              <a:gd name="T35" fmla="*/ 73 h 107"/>
              <a:gd name="T36" fmla="*/ 35 w 168"/>
              <a:gd name="T37" fmla="*/ 75 h 107"/>
              <a:gd name="T38" fmla="*/ 35 w 168"/>
              <a:gd name="T39" fmla="*/ 82 h 107"/>
              <a:gd name="T40" fmla="*/ 52 w 168"/>
              <a:gd name="T41" fmla="*/ 76 h 107"/>
              <a:gd name="T42" fmla="*/ 53 w 168"/>
              <a:gd name="T43" fmla="*/ 89 h 107"/>
              <a:gd name="T44" fmla="*/ 43 w 168"/>
              <a:gd name="T45" fmla="*/ 99 h 107"/>
              <a:gd name="T46" fmla="*/ 13 w 168"/>
              <a:gd name="T47" fmla="*/ 94 h 107"/>
              <a:gd name="T48" fmla="*/ 0 w 168"/>
              <a:gd name="T49" fmla="*/ 85 h 107"/>
              <a:gd name="T50" fmla="*/ 43 w 168"/>
              <a:gd name="T51" fmla="*/ 103 h 107"/>
              <a:gd name="T52" fmla="*/ 66 w 168"/>
              <a:gd name="T53" fmla="*/ 93 h 107"/>
              <a:gd name="T54" fmla="*/ 77 w 168"/>
              <a:gd name="T55" fmla="*/ 82 h 107"/>
              <a:gd name="T56" fmla="*/ 78 w 168"/>
              <a:gd name="T57" fmla="*/ 76 h 107"/>
              <a:gd name="T58" fmla="*/ 57 w 168"/>
              <a:gd name="T59" fmla="*/ 61 h 107"/>
              <a:gd name="T60" fmla="*/ 58 w 168"/>
              <a:gd name="T61" fmla="*/ 55 h 107"/>
              <a:gd name="T62" fmla="*/ 73 w 168"/>
              <a:gd name="T63" fmla="*/ 47 h 107"/>
              <a:gd name="T64" fmla="*/ 91 w 168"/>
              <a:gd name="T65" fmla="*/ 43 h 107"/>
              <a:gd name="T66" fmla="*/ 107 w 168"/>
              <a:gd name="T67" fmla="*/ 37 h 107"/>
              <a:gd name="T68" fmla="*/ 126 w 168"/>
              <a:gd name="T69" fmla="*/ 51 h 107"/>
              <a:gd name="T70" fmla="*/ 122 w 168"/>
              <a:gd name="T71" fmla="*/ 70 h 107"/>
              <a:gd name="T72" fmla="*/ 134 w 168"/>
              <a:gd name="T73" fmla="*/ 57 h 107"/>
              <a:gd name="T74" fmla="*/ 141 w 168"/>
              <a:gd name="T75" fmla="*/ 64 h 107"/>
              <a:gd name="T76" fmla="*/ 139 w 168"/>
              <a:gd name="T77" fmla="*/ 68 h 107"/>
              <a:gd name="T78" fmla="*/ 137 w 168"/>
              <a:gd name="T79" fmla="*/ 69 h 107"/>
              <a:gd name="T80" fmla="*/ 132 w 168"/>
              <a:gd name="T81" fmla="*/ 60 h 107"/>
              <a:gd name="T82" fmla="*/ 131 w 168"/>
              <a:gd name="T83" fmla="*/ 77 h 107"/>
              <a:gd name="T84" fmla="*/ 149 w 168"/>
              <a:gd name="T85" fmla="*/ 80 h 107"/>
              <a:gd name="T86" fmla="*/ 166 w 168"/>
              <a:gd name="T87" fmla="*/ 67 h 107"/>
              <a:gd name="T88" fmla="*/ 166 w 168"/>
              <a:gd name="T89" fmla="*/ 56 h 107"/>
              <a:gd name="T90" fmla="*/ 164 w 168"/>
              <a:gd name="T91" fmla="*/ 51 h 107"/>
              <a:gd name="T92" fmla="*/ 163 w 168"/>
              <a:gd name="T93" fmla="*/ 47 h 107"/>
              <a:gd name="T94" fmla="*/ 154 w 168"/>
              <a:gd name="T95" fmla="*/ 32 h 107"/>
              <a:gd name="T96" fmla="*/ 131 w 168"/>
              <a:gd name="T97" fmla="*/ 41 h 107"/>
              <a:gd name="T98" fmla="*/ 125 w 168"/>
              <a:gd name="T99" fmla="*/ 37 h 107"/>
              <a:gd name="T100" fmla="*/ 130 w 168"/>
              <a:gd name="T101" fmla="*/ 24 h 107"/>
              <a:gd name="T102" fmla="*/ 137 w 168"/>
              <a:gd name="T103" fmla="*/ 25 h 107"/>
              <a:gd name="T104" fmla="*/ 137 w 168"/>
              <a:gd name="T105" fmla="*/ 31 h 107"/>
              <a:gd name="T106" fmla="*/ 127 w 168"/>
              <a:gd name="T107" fmla="*/ 32 h 107"/>
              <a:gd name="T108" fmla="*/ 143 w 168"/>
              <a:gd name="T109" fmla="*/ 13 h 107"/>
              <a:gd name="T110" fmla="*/ 113 w 168"/>
              <a:gd name="T111" fmla="*/ 8 h 107"/>
              <a:gd name="T112" fmla="*/ 102 w 168"/>
              <a:gd name="T113" fmla="*/ 1 h 1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68" h="107">
                <a:moveTo>
                  <a:pt x="102" y="1"/>
                </a:moveTo>
                <a:cubicBezTo>
                  <a:pt x="93" y="0"/>
                  <a:pt x="89" y="3"/>
                  <a:pt x="84" y="8"/>
                </a:cubicBezTo>
                <a:cubicBezTo>
                  <a:pt x="80" y="6"/>
                  <a:pt x="70" y="7"/>
                  <a:pt x="65" y="11"/>
                </a:cubicBezTo>
                <a:cubicBezTo>
                  <a:pt x="55" y="22"/>
                  <a:pt x="63" y="33"/>
                  <a:pt x="74" y="38"/>
                </a:cubicBezTo>
                <a:cubicBezTo>
                  <a:pt x="79" y="40"/>
                  <a:pt x="88" y="38"/>
                  <a:pt x="87" y="31"/>
                </a:cubicBezTo>
                <a:cubicBezTo>
                  <a:pt x="86" y="24"/>
                  <a:pt x="77" y="22"/>
                  <a:pt x="79" y="30"/>
                </a:cubicBezTo>
                <a:cubicBezTo>
                  <a:pt x="80" y="30"/>
                  <a:pt x="79" y="31"/>
                  <a:pt x="79" y="31"/>
                </a:cubicBezTo>
                <a:cubicBezTo>
                  <a:pt x="79" y="31"/>
                  <a:pt x="77" y="30"/>
                  <a:pt x="77" y="28"/>
                </a:cubicBezTo>
                <a:cubicBezTo>
                  <a:pt x="76" y="25"/>
                  <a:pt x="78" y="23"/>
                  <a:pt x="81" y="23"/>
                </a:cubicBezTo>
                <a:cubicBezTo>
                  <a:pt x="89" y="22"/>
                  <a:pt x="95" y="33"/>
                  <a:pt x="86" y="38"/>
                </a:cubicBezTo>
                <a:cubicBezTo>
                  <a:pt x="66" y="49"/>
                  <a:pt x="64" y="24"/>
                  <a:pt x="45" y="29"/>
                </a:cubicBezTo>
                <a:cubicBezTo>
                  <a:pt x="39" y="30"/>
                  <a:pt x="38" y="37"/>
                  <a:pt x="35" y="39"/>
                </a:cubicBezTo>
                <a:cubicBezTo>
                  <a:pt x="31" y="42"/>
                  <a:pt x="27" y="40"/>
                  <a:pt x="24" y="43"/>
                </a:cubicBezTo>
                <a:cubicBezTo>
                  <a:pt x="21" y="48"/>
                  <a:pt x="21" y="55"/>
                  <a:pt x="23" y="62"/>
                </a:cubicBezTo>
                <a:cubicBezTo>
                  <a:pt x="21" y="64"/>
                  <a:pt x="18" y="67"/>
                  <a:pt x="17" y="68"/>
                </a:cubicBezTo>
                <a:cubicBezTo>
                  <a:pt x="16" y="70"/>
                  <a:pt x="17" y="76"/>
                  <a:pt x="17" y="76"/>
                </a:cubicBezTo>
                <a:cubicBezTo>
                  <a:pt x="21" y="103"/>
                  <a:pt x="54" y="90"/>
                  <a:pt x="41" y="73"/>
                </a:cubicBezTo>
                <a:cubicBezTo>
                  <a:pt x="42" y="73"/>
                  <a:pt x="38" y="73"/>
                  <a:pt x="38" y="73"/>
                </a:cubicBezTo>
                <a:cubicBezTo>
                  <a:pt x="37" y="73"/>
                  <a:pt x="36" y="74"/>
                  <a:pt x="35" y="75"/>
                </a:cubicBezTo>
                <a:cubicBezTo>
                  <a:pt x="35" y="78"/>
                  <a:pt x="37" y="80"/>
                  <a:pt x="35" y="82"/>
                </a:cubicBezTo>
                <a:cubicBezTo>
                  <a:pt x="27" y="67"/>
                  <a:pt x="47" y="67"/>
                  <a:pt x="52" y="76"/>
                </a:cubicBezTo>
                <a:cubicBezTo>
                  <a:pt x="54" y="79"/>
                  <a:pt x="54" y="84"/>
                  <a:pt x="53" y="89"/>
                </a:cubicBezTo>
                <a:cubicBezTo>
                  <a:pt x="52" y="94"/>
                  <a:pt x="47" y="97"/>
                  <a:pt x="43" y="99"/>
                </a:cubicBezTo>
                <a:cubicBezTo>
                  <a:pt x="31" y="104"/>
                  <a:pt x="21" y="100"/>
                  <a:pt x="13" y="94"/>
                </a:cubicBezTo>
                <a:cubicBezTo>
                  <a:pt x="12" y="93"/>
                  <a:pt x="4" y="87"/>
                  <a:pt x="0" y="85"/>
                </a:cubicBezTo>
                <a:cubicBezTo>
                  <a:pt x="10" y="94"/>
                  <a:pt x="23" y="107"/>
                  <a:pt x="43" y="103"/>
                </a:cubicBezTo>
                <a:cubicBezTo>
                  <a:pt x="51" y="101"/>
                  <a:pt x="60" y="97"/>
                  <a:pt x="66" y="93"/>
                </a:cubicBezTo>
                <a:cubicBezTo>
                  <a:pt x="68" y="91"/>
                  <a:pt x="76" y="85"/>
                  <a:pt x="77" y="82"/>
                </a:cubicBezTo>
                <a:cubicBezTo>
                  <a:pt x="78" y="80"/>
                  <a:pt x="78" y="79"/>
                  <a:pt x="78" y="76"/>
                </a:cubicBezTo>
                <a:cubicBezTo>
                  <a:pt x="70" y="88"/>
                  <a:pt x="56" y="73"/>
                  <a:pt x="57" y="61"/>
                </a:cubicBezTo>
                <a:cubicBezTo>
                  <a:pt x="57" y="59"/>
                  <a:pt x="58" y="57"/>
                  <a:pt x="58" y="55"/>
                </a:cubicBezTo>
                <a:cubicBezTo>
                  <a:pt x="62" y="47"/>
                  <a:pt x="67" y="47"/>
                  <a:pt x="73" y="47"/>
                </a:cubicBezTo>
                <a:cubicBezTo>
                  <a:pt x="75" y="44"/>
                  <a:pt x="83" y="39"/>
                  <a:pt x="91" y="43"/>
                </a:cubicBezTo>
                <a:cubicBezTo>
                  <a:pt x="96" y="39"/>
                  <a:pt x="103" y="36"/>
                  <a:pt x="107" y="37"/>
                </a:cubicBezTo>
                <a:cubicBezTo>
                  <a:pt x="118" y="37"/>
                  <a:pt x="124" y="41"/>
                  <a:pt x="126" y="51"/>
                </a:cubicBezTo>
                <a:cubicBezTo>
                  <a:pt x="128" y="59"/>
                  <a:pt x="123" y="65"/>
                  <a:pt x="122" y="70"/>
                </a:cubicBezTo>
                <a:cubicBezTo>
                  <a:pt x="125" y="63"/>
                  <a:pt x="128" y="57"/>
                  <a:pt x="134" y="57"/>
                </a:cubicBezTo>
                <a:cubicBezTo>
                  <a:pt x="139" y="57"/>
                  <a:pt x="142" y="61"/>
                  <a:pt x="141" y="64"/>
                </a:cubicBezTo>
                <a:cubicBezTo>
                  <a:pt x="141" y="65"/>
                  <a:pt x="141" y="67"/>
                  <a:pt x="139" y="68"/>
                </a:cubicBezTo>
                <a:cubicBezTo>
                  <a:pt x="139" y="68"/>
                  <a:pt x="137" y="69"/>
                  <a:pt x="137" y="69"/>
                </a:cubicBezTo>
                <a:cubicBezTo>
                  <a:pt x="141" y="65"/>
                  <a:pt x="138" y="58"/>
                  <a:pt x="132" y="60"/>
                </a:cubicBezTo>
                <a:cubicBezTo>
                  <a:pt x="126" y="61"/>
                  <a:pt x="125" y="72"/>
                  <a:pt x="131" y="77"/>
                </a:cubicBezTo>
                <a:cubicBezTo>
                  <a:pt x="134" y="79"/>
                  <a:pt x="144" y="80"/>
                  <a:pt x="149" y="80"/>
                </a:cubicBezTo>
                <a:cubicBezTo>
                  <a:pt x="158" y="80"/>
                  <a:pt x="164" y="74"/>
                  <a:pt x="166" y="67"/>
                </a:cubicBezTo>
                <a:cubicBezTo>
                  <a:pt x="167" y="64"/>
                  <a:pt x="168" y="59"/>
                  <a:pt x="166" y="56"/>
                </a:cubicBezTo>
                <a:cubicBezTo>
                  <a:pt x="166" y="55"/>
                  <a:pt x="165" y="53"/>
                  <a:pt x="164" y="51"/>
                </a:cubicBezTo>
                <a:cubicBezTo>
                  <a:pt x="164" y="51"/>
                  <a:pt x="163" y="48"/>
                  <a:pt x="163" y="47"/>
                </a:cubicBezTo>
                <a:cubicBezTo>
                  <a:pt x="164" y="41"/>
                  <a:pt x="161" y="33"/>
                  <a:pt x="154" y="32"/>
                </a:cubicBezTo>
                <a:cubicBezTo>
                  <a:pt x="147" y="32"/>
                  <a:pt x="149" y="43"/>
                  <a:pt x="131" y="41"/>
                </a:cubicBezTo>
                <a:cubicBezTo>
                  <a:pt x="129" y="41"/>
                  <a:pt x="126" y="39"/>
                  <a:pt x="125" y="37"/>
                </a:cubicBezTo>
                <a:cubicBezTo>
                  <a:pt x="122" y="33"/>
                  <a:pt x="124" y="26"/>
                  <a:pt x="130" y="24"/>
                </a:cubicBezTo>
                <a:cubicBezTo>
                  <a:pt x="132" y="23"/>
                  <a:pt x="136" y="23"/>
                  <a:pt x="137" y="25"/>
                </a:cubicBezTo>
                <a:cubicBezTo>
                  <a:pt x="137" y="25"/>
                  <a:pt x="137" y="29"/>
                  <a:pt x="137" y="31"/>
                </a:cubicBezTo>
                <a:cubicBezTo>
                  <a:pt x="137" y="24"/>
                  <a:pt x="127" y="23"/>
                  <a:pt x="127" y="32"/>
                </a:cubicBezTo>
                <a:cubicBezTo>
                  <a:pt x="127" y="49"/>
                  <a:pt x="165" y="35"/>
                  <a:pt x="143" y="13"/>
                </a:cubicBezTo>
                <a:cubicBezTo>
                  <a:pt x="135" y="6"/>
                  <a:pt x="124" y="5"/>
                  <a:pt x="113" y="8"/>
                </a:cubicBezTo>
                <a:cubicBezTo>
                  <a:pt x="110" y="5"/>
                  <a:pt x="108" y="1"/>
                  <a:pt x="102" y="1"/>
                </a:cubicBezTo>
                <a:close/>
              </a:path>
            </a:pathLst>
          </a:custGeom>
          <a:solidFill>
            <a:srgbClr val="BBE4F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57" name="PA_矩形 1372"/>
          <p:cNvSpPr>
            <a:spLocks noChangeArrowheads="1"/>
          </p:cNvSpPr>
          <p:nvPr>
            <p:custDataLst>
              <p:tags r:id="rId68"/>
            </p:custDataLst>
          </p:nvPr>
        </p:nvSpPr>
        <p:spPr bwMode="auto">
          <a:xfrm>
            <a:off x="2203450" y="3774036"/>
            <a:ext cx="7742237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lvl="0" algn="ctr"/>
            <a:r>
              <a:rPr lang="en-US" altLang="zh-CN" sz="1600" spc="2000" dirty="0">
                <a:solidFill>
                  <a:srgbClr val="FDE9CB"/>
                </a:solidFill>
                <a:latin typeface="Adobe 宋体 Std L" panose="02020300000000000000" pitchFamily="18" charset="-122"/>
                <a:ea typeface="Adobe 宋体 Std L" panose="02020300000000000000" pitchFamily="18" charset="-122"/>
              </a:rPr>
              <a:t>THANKS FOR WATCHING</a:t>
            </a:r>
            <a:endParaRPr lang="zh-CN" altLang="zh-CN" spc="2000" dirty="0"/>
          </a:p>
        </p:txBody>
      </p:sp>
      <p:sp>
        <p:nvSpPr>
          <p:cNvPr id="561" name="PA_矩形 1548"/>
          <p:cNvSpPr>
            <a:spLocks noChangeArrowheads="1"/>
          </p:cNvSpPr>
          <p:nvPr>
            <p:custDataLst>
              <p:tags r:id="rId69"/>
            </p:custDataLst>
          </p:nvPr>
        </p:nvSpPr>
        <p:spPr bwMode="auto">
          <a:xfrm>
            <a:off x="5384006" y="5212159"/>
            <a:ext cx="1500188" cy="13080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850" b="0" i="0" u="none" strike="noStrike" cap="none" spc="620" normalizeH="0" dirty="0">
                <a:ln>
                  <a:noFill/>
                </a:ln>
                <a:solidFill>
                  <a:srgbClr val="F2DBC7"/>
                </a:solidFill>
                <a:effectLst/>
                <a:latin typeface="方正清刻本悦宋简体" panose="02000000000000000000" pitchFamily="2" charset="-122"/>
                <a:ea typeface="方正清刻本悦宋简体" panose="02000000000000000000" pitchFamily="2" charset="-122"/>
              </a:rPr>
              <a:t>锐普广告有限公</a:t>
            </a:r>
            <a:r>
              <a:rPr kumimoji="0" lang="zh-CN" altLang="en-US" sz="850" b="0" i="0" u="none" strike="noStrike" cap="none" spc="620" normalizeH="0" dirty="0">
                <a:ln>
                  <a:noFill/>
                </a:ln>
                <a:solidFill>
                  <a:srgbClr val="F2DBC7"/>
                </a:solidFill>
                <a:effectLst/>
                <a:latin typeface="方正清刻本悦宋简体" panose="02000000000000000000" pitchFamily="2" charset="-122"/>
                <a:ea typeface="方正清刻本悦宋简体" panose="02000000000000000000" pitchFamily="2" charset="-122"/>
              </a:rPr>
              <a:t>司</a:t>
            </a:r>
            <a:endParaRPr kumimoji="0" lang="zh-CN" altLang="zh-CN" sz="850" b="0" i="0" u="none" strike="noStrike" cap="none" spc="620" normalizeH="0" dirty="0">
              <a:ln>
                <a:noFill/>
              </a:ln>
              <a:solidFill>
                <a:schemeClr val="tx1"/>
              </a:solidFill>
              <a:effectLst/>
              <a:latin typeface="方正清刻本悦宋简体" panose="02000000000000000000" pitchFamily="2" charset="-122"/>
              <a:ea typeface="方正清刻本悦宋简体" panose="02000000000000000000" pitchFamily="2" charset="-122"/>
            </a:endParaRPr>
          </a:p>
        </p:txBody>
      </p:sp>
      <p:sp>
        <p:nvSpPr>
          <p:cNvPr id="562" name="PA_矩形 1550"/>
          <p:cNvSpPr>
            <a:spLocks noChangeArrowheads="1"/>
          </p:cNvSpPr>
          <p:nvPr>
            <p:custDataLst>
              <p:tags r:id="rId70"/>
            </p:custDataLst>
          </p:nvPr>
        </p:nvSpPr>
        <p:spPr bwMode="auto">
          <a:xfrm>
            <a:off x="4264025" y="5370909"/>
            <a:ext cx="3734356" cy="1384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lvl="0"/>
            <a:r>
              <a:rPr lang="en-US" altLang="zh-CN" sz="900" spc="140" dirty="0">
                <a:solidFill>
                  <a:srgbClr val="F2DBC7"/>
                </a:solidFill>
                <a:latin typeface="Adobe 宋体 Std L" panose="02020300000000000000" pitchFamily="18" charset="-122"/>
                <a:ea typeface="Adobe 宋体 Std L" panose="02020300000000000000" pitchFamily="18" charset="-122"/>
              </a:rPr>
              <a:t>WARM  GREETINGS  BEST  WISHES  FOR  NEW  YERA !</a:t>
            </a:r>
            <a:endParaRPr kumimoji="0" lang="zh-CN" altLang="zh-CN" sz="1800" b="0" i="0" u="none" strike="noStrike" cap="none" spc="140" normalizeH="0" dirty="0">
              <a:ln>
                <a:noFill/>
              </a:ln>
              <a:solidFill>
                <a:schemeClr val="tx1"/>
              </a:solidFill>
              <a:effectLst/>
            </a:endParaRPr>
          </a:p>
        </p:txBody>
      </p:sp>
      <p:sp>
        <p:nvSpPr>
          <p:cNvPr id="563" name="PA_矩形 1548"/>
          <p:cNvSpPr>
            <a:spLocks noChangeArrowheads="1"/>
          </p:cNvSpPr>
          <p:nvPr>
            <p:custDataLst>
              <p:tags r:id="rId71"/>
            </p:custDataLst>
          </p:nvPr>
        </p:nvSpPr>
        <p:spPr bwMode="auto">
          <a:xfrm>
            <a:off x="5368131" y="5550995"/>
            <a:ext cx="1500188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lang="zh-CN" altLang="en-US" sz="800" spc="300" dirty="0">
                <a:solidFill>
                  <a:srgbClr val="F2DBC7"/>
                </a:solidFill>
                <a:latin typeface="方正清刻本悦宋简体" panose="02000000000000000000" pitchFamily="2" charset="-122"/>
                <a:ea typeface="方正清刻本悦宋简体" panose="02000000000000000000" pitchFamily="2" charset="-122"/>
              </a:rPr>
              <a:t>设计师</a:t>
            </a:r>
            <a:r>
              <a:rPr lang="en-US" altLang="zh-CN" sz="800" spc="300" dirty="0">
                <a:solidFill>
                  <a:srgbClr val="F2DBC7"/>
                </a:solidFill>
                <a:latin typeface="方正清刻本悦宋简体" panose="02000000000000000000" pitchFamily="2" charset="-122"/>
                <a:ea typeface="方正清刻本悦宋简体" panose="02000000000000000000" pitchFamily="2" charset="-122"/>
              </a:rPr>
              <a:t>-</a:t>
            </a:r>
            <a:r>
              <a:rPr lang="zh-CN" altLang="en-US" sz="800" spc="300" dirty="0">
                <a:solidFill>
                  <a:srgbClr val="F2DBC7"/>
                </a:solidFill>
                <a:latin typeface="方正清刻本悦宋简体" panose="02000000000000000000" pitchFamily="2" charset="-122"/>
                <a:ea typeface="方正清刻本悦宋简体" panose="02000000000000000000" pitchFamily="2" charset="-122"/>
              </a:rPr>
              <a:t>李鹏飞</a:t>
            </a:r>
            <a:endParaRPr lang="zh-CN" altLang="zh-CN" sz="800" spc="300" dirty="0">
              <a:solidFill>
                <a:srgbClr val="F2DBC7"/>
              </a:solidFill>
              <a:latin typeface="方正清刻本悦宋简体" panose="02000000000000000000" pitchFamily="2" charset="-122"/>
              <a:ea typeface="方正清刻本悦宋简体" panose="02000000000000000000" pitchFamily="2" charset="-122"/>
            </a:endParaRPr>
          </a:p>
        </p:txBody>
      </p:sp>
      <p:pic>
        <p:nvPicPr>
          <p:cNvPr id="564" name="图片 563"/>
          <p:cNvPicPr>
            <a:picLocks noChangeAspect="1"/>
          </p:cNvPicPr>
          <p:nvPr/>
        </p:nvPicPr>
        <p:blipFill>
          <a:blip r:embed="rId235"/>
          <a:stretch>
            <a:fillRect/>
          </a:stretch>
        </p:blipFill>
        <p:spPr>
          <a:xfrm>
            <a:off x="70562" y="-493437"/>
            <a:ext cx="2587789" cy="2484000"/>
          </a:xfrm>
          <a:prstGeom prst="rect">
            <a:avLst/>
          </a:prstGeom>
        </p:spPr>
      </p:pic>
      <p:pic>
        <p:nvPicPr>
          <p:cNvPr id="565" name="图片 564"/>
          <p:cNvPicPr>
            <a:picLocks noChangeAspect="1"/>
          </p:cNvPicPr>
          <p:nvPr/>
        </p:nvPicPr>
        <p:blipFill>
          <a:blip r:embed="rId235"/>
          <a:stretch>
            <a:fillRect/>
          </a:stretch>
        </p:blipFill>
        <p:spPr>
          <a:xfrm flipH="1">
            <a:off x="9544650" y="-493437"/>
            <a:ext cx="2587789" cy="2484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3327191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图片 2" descr="图片包含 室内&#10;&#10;已生成高可信度的说明">
            <a:extLst>
              <a:ext uri="{FF2B5EF4-FFF2-40B4-BE49-F238E27FC236}">
                <a16:creationId xmlns="" xmlns:a16="http://schemas.microsoft.com/office/drawing/2014/main" id="{14C0788B-1D83-4B3C-8D0A-6E5C3040B0F0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63" name="矩形 62">
            <a:extLst>
              <a:ext uri="{FF2B5EF4-FFF2-40B4-BE49-F238E27FC236}">
                <a16:creationId xmlns="" xmlns:a16="http://schemas.microsoft.com/office/drawing/2014/main" id="{C4936632-0F00-4E0E-9979-97C5EE40B0C0}"/>
              </a:ext>
            </a:extLst>
          </p:cNvPr>
          <p:cNvSpPr/>
          <p:nvPr/>
        </p:nvSpPr>
        <p:spPr>
          <a:xfrm>
            <a:off x="0" y="0"/>
            <a:ext cx="12322629" cy="7090048"/>
          </a:xfrm>
          <a:prstGeom prst="rect">
            <a:avLst/>
          </a:prstGeom>
          <a:gradFill flip="none" rotWithShape="1">
            <a:gsLst>
              <a:gs pos="50000">
                <a:schemeClr val="tx1">
                  <a:alpha val="74000"/>
                </a:schemeClr>
              </a:gs>
              <a:gs pos="0">
                <a:schemeClr val="tx1">
                  <a:alpha val="70000"/>
                </a:schemeClr>
              </a:gs>
              <a:gs pos="100000">
                <a:schemeClr val="tx1">
                  <a:alpha val="85000"/>
                </a:schemeClr>
              </a:gs>
            </a:gsLst>
            <a:lin ang="2700000" scaled="1"/>
            <a:tileRect/>
          </a:gradFill>
          <a:ln>
            <a:gradFill>
              <a:gsLst>
                <a:gs pos="0">
                  <a:srgbClr val="7B49A1">
                    <a:alpha val="20000"/>
                  </a:srgbClr>
                </a:gs>
                <a:gs pos="100000">
                  <a:srgbClr val="06A9EC">
                    <a:alpha val="20000"/>
                  </a:srgbClr>
                </a:gs>
              </a:gsLst>
              <a:lin ang="5400000" scaled="1"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21" name="矩形 20">
            <a:extLst>
              <a:ext uri="{FF2B5EF4-FFF2-40B4-BE49-F238E27FC236}">
                <a16:creationId xmlns="" xmlns:a16="http://schemas.microsoft.com/office/drawing/2014/main" id="{05DEF9AD-06DC-4EE8-B627-A7882FCBAF74}"/>
              </a:ext>
            </a:extLst>
          </p:cNvPr>
          <p:cNvSpPr/>
          <p:nvPr/>
        </p:nvSpPr>
        <p:spPr>
          <a:xfrm>
            <a:off x="-65315" y="-192314"/>
            <a:ext cx="12322629" cy="7242628"/>
          </a:xfrm>
          <a:prstGeom prst="rect">
            <a:avLst/>
          </a:prstGeom>
          <a:solidFill>
            <a:srgbClr val="20174B">
              <a:alpha val="5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pic>
        <p:nvPicPr>
          <p:cNvPr id="41" name="图片 40" hidden="1">
            <a:extLst>
              <a:ext uri="{FF2B5EF4-FFF2-40B4-BE49-F238E27FC236}">
                <a16:creationId xmlns="" xmlns:a16="http://schemas.microsoft.com/office/drawing/2014/main" id="{027ADEA5-593F-446B-AC99-82F72568BC09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screen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colorTemperature colorTemp="4700"/>
                    </a14:imgEffect>
                    <a14:imgEffect>
                      <a14:saturation sat="3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rcRect b="11207"/>
          <a:stretch/>
        </p:blipFill>
        <p:spPr>
          <a:xfrm>
            <a:off x="-44665" y="-990600"/>
            <a:ext cx="12281330" cy="7848600"/>
          </a:xfrm>
          <a:prstGeom prst="rect">
            <a:avLst/>
          </a:prstGeom>
        </p:spPr>
      </p:pic>
      <p:pic>
        <p:nvPicPr>
          <p:cNvPr id="31" name="图片 30" hidden="1">
            <a:extLst>
              <a:ext uri="{FF2B5EF4-FFF2-40B4-BE49-F238E27FC236}">
                <a16:creationId xmlns="" xmlns:a16="http://schemas.microsoft.com/office/drawing/2014/main" id="{A816C3AB-26D4-4D98-ABBE-F25C078BB751}"/>
              </a:ext>
            </a:extLst>
          </p:cNvPr>
          <p:cNvPicPr>
            <a:picLocks noChangeAspect="1"/>
          </p:cNvPicPr>
          <p:nvPr/>
        </p:nvPicPr>
        <p:blipFill rotWithShape="1">
          <a:blip r:embed="rId5" cstate="screen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saturation sat="2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rcRect t="9896" b="12359"/>
          <a:stretch/>
        </p:blipFill>
        <p:spPr>
          <a:xfrm>
            <a:off x="-44665" y="-1"/>
            <a:ext cx="12281330" cy="6872153"/>
          </a:xfrm>
          <a:prstGeom prst="rect">
            <a:avLst/>
          </a:prstGeom>
        </p:spPr>
      </p:pic>
      <p:pic>
        <p:nvPicPr>
          <p:cNvPr id="61" name="图片 60" descr="图片包含 计算机, 笔记本电脑, 餐桌&#10;&#10;自动生成的说明" hidden="1">
            <a:extLst>
              <a:ext uri="{FF2B5EF4-FFF2-40B4-BE49-F238E27FC236}">
                <a16:creationId xmlns="" xmlns:a16="http://schemas.microsoft.com/office/drawing/2014/main" id="{9AD12267-DB21-40DB-939B-DB633ABD3A41}"/>
              </a:ext>
            </a:extLst>
          </p:cNvPr>
          <p:cNvPicPr>
            <a:picLocks noChangeAspect="1"/>
          </p:cNvPicPr>
          <p:nvPr/>
        </p:nvPicPr>
        <p:blipFill rotWithShape="1"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0" y="-7076"/>
            <a:ext cx="12192000" cy="6872153"/>
          </a:xfrm>
          <a:prstGeom prst="rect">
            <a:avLst/>
          </a:prstGeom>
        </p:spPr>
      </p:pic>
      <p:sp>
        <p:nvSpPr>
          <p:cNvPr id="39" name="矩形 38" hidden="1">
            <a:extLst>
              <a:ext uri="{FF2B5EF4-FFF2-40B4-BE49-F238E27FC236}">
                <a16:creationId xmlns="" xmlns:a16="http://schemas.microsoft.com/office/drawing/2014/main" id="{9E44E94A-DC1A-4B31-9AF7-748C3F98345E}"/>
              </a:ext>
            </a:extLst>
          </p:cNvPr>
          <p:cNvSpPr/>
          <p:nvPr/>
        </p:nvSpPr>
        <p:spPr>
          <a:xfrm>
            <a:off x="0" y="-3538"/>
            <a:ext cx="12192000" cy="6891855"/>
          </a:xfrm>
          <a:prstGeom prst="rect">
            <a:avLst/>
          </a:prstGeom>
          <a:gradFill flip="none" rotWithShape="1">
            <a:gsLst>
              <a:gs pos="0">
                <a:schemeClr val="tx1">
                  <a:lumMod val="95000"/>
                  <a:lumOff val="5000"/>
                  <a:alpha val="53000"/>
                </a:schemeClr>
              </a:gs>
              <a:gs pos="46000">
                <a:srgbClr val="7030A0">
                  <a:alpha val="42000"/>
                </a:srgbClr>
              </a:gs>
              <a:gs pos="100000">
                <a:schemeClr val="tx1">
                  <a:lumMod val="95000"/>
                  <a:lumOff val="5000"/>
                </a:schemeClr>
              </a:gs>
            </a:gsLst>
            <a:path path="circle">
              <a:fillToRect r="100000" b="100000"/>
            </a:path>
            <a:tileRect l="-100000" t="-10000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38" name="矩形 37" hidden="1">
            <a:extLst>
              <a:ext uri="{FF2B5EF4-FFF2-40B4-BE49-F238E27FC236}">
                <a16:creationId xmlns="" xmlns:a16="http://schemas.microsoft.com/office/drawing/2014/main" id="{EEF6F965-27E8-41D7-BEC5-42E9388A4E6F}"/>
              </a:ext>
            </a:extLst>
          </p:cNvPr>
          <p:cNvSpPr/>
          <p:nvPr/>
        </p:nvSpPr>
        <p:spPr>
          <a:xfrm>
            <a:off x="334963" y="214408"/>
            <a:ext cx="11522075" cy="6389688"/>
          </a:xfrm>
          <a:prstGeom prst="rect">
            <a:avLst/>
          </a:prstGeom>
          <a:gradFill flip="none" rotWithShape="1">
            <a:gsLst>
              <a:gs pos="50000">
                <a:schemeClr val="tx1">
                  <a:alpha val="93000"/>
                </a:schemeClr>
              </a:gs>
              <a:gs pos="0">
                <a:schemeClr val="tx1">
                  <a:alpha val="77000"/>
                </a:schemeClr>
              </a:gs>
              <a:gs pos="100000">
                <a:schemeClr val="tx1">
                  <a:alpha val="85000"/>
                </a:schemeClr>
              </a:gs>
            </a:gsLst>
            <a:lin ang="2700000" scaled="1"/>
            <a:tileRect/>
          </a:gradFill>
          <a:ln>
            <a:gradFill>
              <a:gsLst>
                <a:gs pos="0">
                  <a:srgbClr val="7B49A1">
                    <a:alpha val="20000"/>
                  </a:srgbClr>
                </a:gs>
                <a:gs pos="100000">
                  <a:srgbClr val="06A9EC">
                    <a:alpha val="20000"/>
                  </a:srgbClr>
                </a:gs>
              </a:gsLst>
              <a:lin ang="5400000" scaled="1"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15" name="任意多边形: 形状 14" hidden="1">
            <a:extLst>
              <a:ext uri="{FF2B5EF4-FFF2-40B4-BE49-F238E27FC236}">
                <a16:creationId xmlns="" xmlns:a16="http://schemas.microsoft.com/office/drawing/2014/main" id="{EF90B6DB-22E2-48E7-87B9-238E6F51A12C}"/>
              </a:ext>
            </a:extLst>
          </p:cNvPr>
          <p:cNvSpPr/>
          <p:nvPr/>
        </p:nvSpPr>
        <p:spPr>
          <a:xfrm>
            <a:off x="0" y="0"/>
            <a:ext cx="12192001" cy="6865076"/>
          </a:xfrm>
          <a:custGeom>
            <a:avLst/>
            <a:gdLst>
              <a:gd name="connsiteX0" fmla="*/ 334965 w 12192001"/>
              <a:gd name="connsiteY0" fmla="*/ 225425 h 6872152"/>
              <a:gd name="connsiteX1" fmla="*/ 334965 w 12192001"/>
              <a:gd name="connsiteY1" fmla="*/ 6597651 h 6872152"/>
              <a:gd name="connsiteX2" fmla="*/ 11857040 w 12192001"/>
              <a:gd name="connsiteY2" fmla="*/ 6597651 h 6872152"/>
              <a:gd name="connsiteX3" fmla="*/ 11857040 w 12192001"/>
              <a:gd name="connsiteY3" fmla="*/ 225425 h 6872152"/>
              <a:gd name="connsiteX4" fmla="*/ 0 w 12192001"/>
              <a:gd name="connsiteY4" fmla="*/ 0 h 6872152"/>
              <a:gd name="connsiteX5" fmla="*/ 12192001 w 12192001"/>
              <a:gd name="connsiteY5" fmla="*/ 0 h 6872152"/>
              <a:gd name="connsiteX6" fmla="*/ 12192001 w 12192001"/>
              <a:gd name="connsiteY6" fmla="*/ 6872152 h 6872152"/>
              <a:gd name="connsiteX7" fmla="*/ 0 w 12192001"/>
              <a:gd name="connsiteY7" fmla="*/ 6872152 h 68721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2192001" h="6872152">
                <a:moveTo>
                  <a:pt x="334965" y="225425"/>
                </a:moveTo>
                <a:lnTo>
                  <a:pt x="334965" y="6597651"/>
                </a:lnTo>
                <a:lnTo>
                  <a:pt x="11857040" y="6597651"/>
                </a:lnTo>
                <a:lnTo>
                  <a:pt x="11857040" y="225425"/>
                </a:lnTo>
                <a:close/>
                <a:moveTo>
                  <a:pt x="0" y="0"/>
                </a:moveTo>
                <a:lnTo>
                  <a:pt x="12192001" y="0"/>
                </a:lnTo>
                <a:lnTo>
                  <a:pt x="12192001" y="6872152"/>
                </a:lnTo>
                <a:lnTo>
                  <a:pt x="0" y="6872152"/>
                </a:lnTo>
                <a:close/>
              </a:path>
            </a:pathLst>
          </a:custGeom>
          <a:gradFill flip="none" rotWithShape="1">
            <a:gsLst>
              <a:gs pos="64000">
                <a:schemeClr val="tx1">
                  <a:alpha val="53000"/>
                </a:schemeClr>
              </a:gs>
              <a:gs pos="0">
                <a:schemeClr val="tx1">
                  <a:alpha val="63000"/>
                </a:schemeClr>
              </a:gs>
              <a:gs pos="100000">
                <a:schemeClr val="tx1">
                  <a:alpha val="0"/>
                </a:schemeClr>
              </a:gs>
            </a:gsLst>
            <a:lin ang="2700000" scaled="1"/>
            <a:tileRect/>
          </a:gradFill>
          <a:ln>
            <a:noFill/>
          </a:ln>
          <a:effectLst>
            <a:outerShdw blurRad="635000" dir="5400000" algn="ctr" rotWithShape="0">
              <a:srgbClr val="000000">
                <a:alpha val="5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26" name="矩形 25" hidden="1">
            <a:extLst>
              <a:ext uri="{FF2B5EF4-FFF2-40B4-BE49-F238E27FC236}">
                <a16:creationId xmlns="" xmlns:a16="http://schemas.microsoft.com/office/drawing/2014/main" id="{9800524E-E6E3-4889-AA4F-C970330CBB12}"/>
              </a:ext>
            </a:extLst>
          </p:cNvPr>
          <p:cNvSpPr/>
          <p:nvPr/>
        </p:nvSpPr>
        <p:spPr>
          <a:xfrm>
            <a:off x="4671554" y="3118975"/>
            <a:ext cx="2848892" cy="2848892"/>
          </a:xfrm>
          <a:prstGeom prst="rect">
            <a:avLst/>
          </a:prstGeom>
          <a:noFill/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12" name="矩形 11" hidden="1">
            <a:extLst>
              <a:ext uri="{FF2B5EF4-FFF2-40B4-BE49-F238E27FC236}">
                <a16:creationId xmlns="" xmlns:a16="http://schemas.microsoft.com/office/drawing/2014/main" id="{6251BADC-1713-4362-A4CD-9D5C847B64D8}"/>
              </a:ext>
            </a:extLst>
          </p:cNvPr>
          <p:cNvSpPr/>
          <p:nvPr/>
        </p:nvSpPr>
        <p:spPr>
          <a:xfrm>
            <a:off x="4676320" y="3118975"/>
            <a:ext cx="2848892" cy="2848892"/>
          </a:xfrm>
          <a:prstGeom prst="rect">
            <a:avLst/>
          </a:prstGeom>
          <a:noFill/>
          <a:ln>
            <a:gradFill flip="none" rotWithShape="1">
              <a:gsLst>
                <a:gs pos="0">
                  <a:srgbClr val="512373">
                    <a:alpha val="30000"/>
                  </a:srgbClr>
                </a:gs>
                <a:gs pos="100000">
                  <a:srgbClr val="06A9EC">
                    <a:alpha val="30000"/>
                  </a:srgbClr>
                </a:gs>
              </a:gsLst>
              <a:lin ang="11400000" scaled="0"/>
              <a:tileRect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pic>
        <p:nvPicPr>
          <p:cNvPr id="17" name="图片 16" descr="图片包含 文字, 纵横字谜&#10;&#10;自动生成的说明">
            <a:extLst>
              <a:ext uri="{FF2B5EF4-FFF2-40B4-BE49-F238E27FC236}">
                <a16:creationId xmlns="" xmlns:a16="http://schemas.microsoft.com/office/drawing/2014/main" id="{580186E2-BEC2-42DE-AA26-5F2E53F1F322}"/>
              </a:ext>
            </a:extLst>
          </p:cNvPr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53391" y="4704237"/>
            <a:ext cx="1259609" cy="1259609"/>
          </a:xfrm>
          <a:prstGeom prst="rect">
            <a:avLst/>
          </a:prstGeom>
          <a:effectLst>
            <a:outerShdw blurRad="330200" dir="5400000" algn="ctr" rotWithShape="0">
              <a:schemeClr val="tx1"/>
            </a:outerShdw>
          </a:effectLst>
        </p:spPr>
      </p:pic>
      <p:cxnSp>
        <p:nvCxnSpPr>
          <p:cNvPr id="36" name="直接连接符 35" hidden="1">
            <a:extLst>
              <a:ext uri="{FF2B5EF4-FFF2-40B4-BE49-F238E27FC236}">
                <a16:creationId xmlns="" xmlns:a16="http://schemas.microsoft.com/office/drawing/2014/main" id="{C074300C-9E6F-4761-989E-844CBD256A3C}"/>
              </a:ext>
            </a:extLst>
          </p:cNvPr>
          <p:cNvCxnSpPr>
            <a:cxnSpLocks/>
          </p:cNvCxnSpPr>
          <p:nvPr/>
        </p:nvCxnSpPr>
        <p:spPr>
          <a:xfrm>
            <a:off x="1601932" y="3130623"/>
            <a:ext cx="8988136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" name="矩形 19" hidden="1">
            <a:extLst>
              <a:ext uri="{FF2B5EF4-FFF2-40B4-BE49-F238E27FC236}">
                <a16:creationId xmlns="" xmlns:a16="http://schemas.microsoft.com/office/drawing/2014/main" id="{A7C08797-AE49-49E9-9BD9-6FE4C90987F7}"/>
              </a:ext>
            </a:extLst>
          </p:cNvPr>
          <p:cNvSpPr/>
          <p:nvPr/>
        </p:nvSpPr>
        <p:spPr>
          <a:xfrm>
            <a:off x="334963" y="3085652"/>
            <a:ext cx="11522075" cy="45719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7" name="文本框 56">
            <a:extLst>
              <a:ext uri="{FF2B5EF4-FFF2-40B4-BE49-F238E27FC236}">
                <a16:creationId xmlns="" xmlns:a16="http://schemas.microsoft.com/office/drawing/2014/main" id="{E71694C3-E76D-4CD2-96DD-F56A9D468FA9}"/>
              </a:ext>
            </a:extLst>
          </p:cNvPr>
          <p:cNvSpPr txBox="1"/>
          <p:nvPr/>
        </p:nvSpPr>
        <p:spPr>
          <a:xfrm>
            <a:off x="1047750" y="3137065"/>
            <a:ext cx="10926619" cy="13469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rPr>
              <a:t>感谢您下载锐普</a:t>
            </a:r>
            <a:r>
              <a:rPr kumimoji="0" lang="en-US" altLang="zh-CN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rPr>
              <a:t>PPT</a:t>
            </a:r>
            <a:r>
              <a:rPr kumimoji="0" lang="zh-CN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rPr>
              <a:t>作品，本作品由上海锐普广告有限公司原创出品。您可以免费下载，并用于个人使用和商业用途。但您不能进行商业销售或者进行带有商业性质的传播，否则将承担法律责任！</a:t>
            </a:r>
            <a:endParaRPr kumimoji="0" lang="en-US" altLang="zh-CN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</a:endParaRPr>
          </a:p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rPr>
              <a:t>如果您需要更优质的</a:t>
            </a:r>
            <a:r>
              <a:rPr kumimoji="0" lang="en-US" altLang="zh-CN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rPr>
              <a:t>PPT</a:t>
            </a:r>
            <a:r>
              <a:rPr kumimoji="0" lang="zh-CN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rPr>
              <a:t>设计和</a:t>
            </a:r>
            <a:r>
              <a:rPr kumimoji="0" lang="en-US" altLang="zh-CN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rPr>
              <a:t>PPT</a:t>
            </a:r>
            <a:r>
              <a:rPr kumimoji="0" lang="zh-CN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rPr>
              <a:t>培训服务，欢迎访问我们的官方网站</a:t>
            </a:r>
            <a:r>
              <a:rPr kumimoji="0" lang="en-US" altLang="zh-CN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hlinkClick r:id="rId9"/>
              </a:rPr>
              <a:t>www.rapidesign.cn</a:t>
            </a:r>
            <a:r>
              <a:rPr kumimoji="0" lang="zh-CN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rPr>
              <a:t>或关注我们的微信公众号“锐普</a:t>
            </a:r>
            <a:r>
              <a:rPr kumimoji="0" lang="en-US" altLang="zh-CN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rPr>
              <a:t>PPT</a:t>
            </a:r>
            <a:r>
              <a:rPr kumimoji="0" lang="zh-CN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rPr>
              <a:t>”。锐普专注高端</a:t>
            </a:r>
            <a:r>
              <a:rPr kumimoji="0" lang="en-US" altLang="zh-CN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rPr>
              <a:t>PPT</a:t>
            </a:r>
            <a:r>
              <a:rPr kumimoji="0" lang="zh-CN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rPr>
              <a:t>设计和培训，也是世界</a:t>
            </a:r>
            <a:r>
              <a:rPr kumimoji="0" lang="en-US" altLang="zh-CN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rPr>
              <a:t>500</a:t>
            </a:r>
            <a:r>
              <a:rPr kumimoji="0" lang="zh-CN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rPr>
              <a:t>强企业和各级党政机构优选的</a:t>
            </a:r>
            <a:r>
              <a:rPr kumimoji="0" lang="en-US" altLang="zh-CN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rPr>
              <a:t>PPT</a:t>
            </a:r>
            <a:r>
              <a:rPr kumimoji="0" lang="zh-CN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rPr>
              <a:t>服务商。期待为您提供个性化的服务！</a:t>
            </a:r>
          </a:p>
        </p:txBody>
      </p:sp>
      <p:cxnSp>
        <p:nvCxnSpPr>
          <p:cNvPr id="60" name="直接连接符 59">
            <a:extLst>
              <a:ext uri="{FF2B5EF4-FFF2-40B4-BE49-F238E27FC236}">
                <a16:creationId xmlns="" xmlns:a16="http://schemas.microsoft.com/office/drawing/2014/main" id="{46C345DA-0BCF-4851-9277-0F52AD7370C0}"/>
              </a:ext>
            </a:extLst>
          </p:cNvPr>
          <p:cNvCxnSpPr>
            <a:cxnSpLocks/>
          </p:cNvCxnSpPr>
          <p:nvPr/>
        </p:nvCxnSpPr>
        <p:spPr>
          <a:xfrm>
            <a:off x="1153391" y="2849855"/>
            <a:ext cx="8988136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4" name="矩形 63" hidden="1">
            <a:extLst>
              <a:ext uri="{FF2B5EF4-FFF2-40B4-BE49-F238E27FC236}">
                <a16:creationId xmlns="" xmlns:a16="http://schemas.microsoft.com/office/drawing/2014/main" id="{1079271B-AEA0-4A72-AA26-576864D496AA}"/>
              </a:ext>
            </a:extLst>
          </p:cNvPr>
          <p:cNvSpPr/>
          <p:nvPr/>
        </p:nvSpPr>
        <p:spPr>
          <a:xfrm flipH="1">
            <a:off x="4824028" y="4685904"/>
            <a:ext cx="7295741" cy="2400657"/>
          </a:xfrm>
          <a:prstGeom prst="rect">
            <a:avLst/>
          </a:prstGeom>
          <a:effectLst>
            <a:innerShdw blurRad="63500" dist="50800" dir="13500000">
              <a:prstClr val="black">
                <a:alpha val="50000"/>
              </a:prstClr>
            </a:innerShdw>
            <a:reflection endPos="0" dir="5400000" sy="-100000" algn="bl" rotWithShape="0"/>
          </a:effectLst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5000" b="0" i="0" u="none" strike="noStrike" kern="1200" cap="none" spc="300" normalizeH="0" baseline="0" noProof="0" dirty="0">
                <a:ln>
                  <a:noFill/>
                </a:ln>
                <a:solidFill>
                  <a:prstClr val="white">
                    <a:lumMod val="95000"/>
                  </a:prstClr>
                </a:solidFill>
                <a:effectLst/>
                <a:uLnTx/>
                <a:uFillTx/>
                <a:latin typeface="方正兰亭粗黑简体" panose="02000000000000000000" pitchFamily="2" charset="-122"/>
                <a:ea typeface="方正兰亭粗黑简体" panose="02000000000000000000" pitchFamily="2" charset="-122"/>
                <a:cs typeface="+mn-cs"/>
              </a:rPr>
              <a:t>RAPID</a:t>
            </a:r>
            <a:endParaRPr kumimoji="0" lang="zh-CN" altLang="en-US" sz="15000" b="0" i="0" u="none" strike="noStrike" kern="1200" cap="none" spc="300" normalizeH="0" baseline="0" noProof="0" dirty="0">
              <a:ln>
                <a:noFill/>
              </a:ln>
              <a:solidFill>
                <a:prstClr val="white">
                  <a:lumMod val="95000"/>
                </a:prstClr>
              </a:solidFill>
              <a:effectLst/>
              <a:uLnTx/>
              <a:uFillTx/>
              <a:latin typeface="方正兰亭粗黑简体" panose="02000000000000000000" pitchFamily="2" charset="-122"/>
              <a:ea typeface="方正兰亭粗黑简体" panose="02000000000000000000" pitchFamily="2" charset="-122"/>
              <a:cs typeface="+mn-cs"/>
            </a:endParaRPr>
          </a:p>
        </p:txBody>
      </p:sp>
      <p:sp>
        <p:nvSpPr>
          <p:cNvPr id="22" name="矩形 21">
            <a:extLst>
              <a:ext uri="{FF2B5EF4-FFF2-40B4-BE49-F238E27FC236}">
                <a16:creationId xmlns="" xmlns:a16="http://schemas.microsoft.com/office/drawing/2014/main" id="{2FDA08B4-925F-46D2-A815-981A79A913D4}"/>
              </a:ext>
            </a:extLst>
          </p:cNvPr>
          <p:cNvSpPr/>
          <p:nvPr/>
        </p:nvSpPr>
        <p:spPr>
          <a:xfrm>
            <a:off x="10015954" y="372442"/>
            <a:ext cx="1628971" cy="320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600" b="0" i="0" u="none" strike="noStrike" kern="1200" cap="none" spc="150" normalizeH="0" baseline="0" noProof="0" dirty="0">
                <a:ln>
                  <a:noFill/>
                </a:ln>
                <a:solidFill>
                  <a:prstClr val="white">
                    <a:lumMod val="75000"/>
                  </a:prstClr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rPr>
              <a:t>Concentrate  On High-end</a:t>
            </a:r>
          </a:p>
          <a:p>
            <a:pPr marL="0" marR="0" lvl="0" indent="0" algn="r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600" b="0" i="0" u="none" strike="noStrike" kern="1200" cap="none" spc="150" normalizeH="0" baseline="0" noProof="0" dirty="0">
                <a:ln>
                  <a:noFill/>
                </a:ln>
                <a:solidFill>
                  <a:prstClr val="white">
                    <a:lumMod val="75000"/>
                  </a:prstClr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rPr>
              <a:t>PPT Design</a:t>
            </a:r>
          </a:p>
        </p:txBody>
      </p:sp>
      <p:pic>
        <p:nvPicPr>
          <p:cNvPr id="6" name="图片 5">
            <a:extLst>
              <a:ext uri="{FF2B5EF4-FFF2-40B4-BE49-F238E27FC236}">
                <a16:creationId xmlns="" xmlns:a16="http://schemas.microsoft.com/office/drawing/2014/main" id="{EC024BB7-F3B9-46BC-94F5-FEBEE3B30976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609777" y="1381967"/>
            <a:ext cx="5956308" cy="192040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4346555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图片 2" descr="图片包含 室内&#10;&#10;已生成高可信度的说明">
            <a:extLst>
              <a:ext uri="{FF2B5EF4-FFF2-40B4-BE49-F238E27FC236}">
                <a16:creationId xmlns="" xmlns:a16="http://schemas.microsoft.com/office/drawing/2014/main" id="{14C0788B-1D83-4B3C-8D0A-6E5C3040B0F0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14" name="矩形 13">
            <a:extLst>
              <a:ext uri="{FF2B5EF4-FFF2-40B4-BE49-F238E27FC236}">
                <a16:creationId xmlns="" xmlns:a16="http://schemas.microsoft.com/office/drawing/2014/main" id="{FEA08C28-F2B2-455B-A0B1-4B11A9E707A6}"/>
              </a:ext>
            </a:extLst>
          </p:cNvPr>
          <p:cNvSpPr/>
          <p:nvPr/>
        </p:nvSpPr>
        <p:spPr>
          <a:xfrm>
            <a:off x="0" y="-44586"/>
            <a:ext cx="12322629" cy="7090048"/>
          </a:xfrm>
          <a:prstGeom prst="rect">
            <a:avLst/>
          </a:prstGeom>
          <a:gradFill flip="none" rotWithShape="1">
            <a:gsLst>
              <a:gs pos="50000">
                <a:schemeClr val="tx1">
                  <a:alpha val="74000"/>
                </a:schemeClr>
              </a:gs>
              <a:gs pos="0">
                <a:schemeClr val="tx1">
                  <a:alpha val="70000"/>
                </a:schemeClr>
              </a:gs>
              <a:gs pos="100000">
                <a:schemeClr val="tx1">
                  <a:alpha val="85000"/>
                </a:schemeClr>
              </a:gs>
            </a:gsLst>
            <a:lin ang="2700000" scaled="1"/>
            <a:tileRect/>
          </a:gradFill>
          <a:ln>
            <a:gradFill>
              <a:gsLst>
                <a:gs pos="0">
                  <a:srgbClr val="7B49A1">
                    <a:alpha val="20000"/>
                  </a:srgbClr>
                </a:gs>
                <a:gs pos="100000">
                  <a:srgbClr val="06A9EC">
                    <a:alpha val="20000"/>
                  </a:srgbClr>
                </a:gs>
              </a:gsLst>
              <a:lin ang="5400000" scaled="1"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15" name="矩形 14">
            <a:extLst>
              <a:ext uri="{FF2B5EF4-FFF2-40B4-BE49-F238E27FC236}">
                <a16:creationId xmlns="" xmlns:a16="http://schemas.microsoft.com/office/drawing/2014/main" id="{CD10C807-AFAE-4463-8469-1B450331E458}"/>
              </a:ext>
            </a:extLst>
          </p:cNvPr>
          <p:cNvSpPr/>
          <p:nvPr/>
        </p:nvSpPr>
        <p:spPr>
          <a:xfrm>
            <a:off x="-65314" y="-1"/>
            <a:ext cx="12322629" cy="7242629"/>
          </a:xfrm>
          <a:prstGeom prst="rect">
            <a:avLst/>
          </a:prstGeom>
          <a:solidFill>
            <a:srgbClr val="20174B">
              <a:alpha val="5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pic>
        <p:nvPicPr>
          <p:cNvPr id="30" name="图片 29" hidden="1">
            <a:extLst>
              <a:ext uri="{FF2B5EF4-FFF2-40B4-BE49-F238E27FC236}">
                <a16:creationId xmlns="" xmlns:a16="http://schemas.microsoft.com/office/drawing/2014/main" id="{85601D00-DFA3-409D-9260-F0ED94C13393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screen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colorTemperature colorTemp="4700"/>
                    </a14:imgEffect>
                    <a14:imgEffect>
                      <a14:saturation sat="3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rcRect b="11207"/>
          <a:stretch/>
        </p:blipFill>
        <p:spPr>
          <a:xfrm>
            <a:off x="-44665" y="-990600"/>
            <a:ext cx="12281330" cy="7848600"/>
          </a:xfrm>
          <a:prstGeom prst="rect">
            <a:avLst/>
          </a:prstGeom>
        </p:spPr>
      </p:pic>
      <p:pic>
        <p:nvPicPr>
          <p:cNvPr id="21" name="图形 20" hidden="1">
            <a:extLst>
              <a:ext uri="{FF2B5EF4-FFF2-40B4-BE49-F238E27FC236}">
                <a16:creationId xmlns="" xmlns:a16="http://schemas.microsoft.com/office/drawing/2014/main" id="{20CB9834-C5CA-444A-8113-0B7285908ED7}"/>
              </a:ext>
            </a:extLst>
          </p:cNvPr>
          <p:cNvPicPr>
            <a:picLocks noChangeAspect="1"/>
          </p:cNvPicPr>
          <p:nvPr/>
        </p:nvPicPr>
        <p:blipFill rotWithShape="1">
          <a:blip r:embed="rId5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="" xmlns:asvg="http://schemas.microsoft.com/office/drawing/2016/SVG/main" r:embed="rId6"/>
              </a:ext>
            </a:extLst>
          </a:blip>
          <a:srcRect/>
          <a:stretch/>
        </p:blipFill>
        <p:spPr>
          <a:xfrm>
            <a:off x="-1" y="0"/>
            <a:ext cx="12192002" cy="6865076"/>
          </a:xfrm>
          <a:prstGeom prst="rect">
            <a:avLst/>
          </a:prstGeom>
        </p:spPr>
      </p:pic>
      <p:sp>
        <p:nvSpPr>
          <p:cNvPr id="50" name="文本框 49">
            <a:extLst>
              <a:ext uri="{FF2B5EF4-FFF2-40B4-BE49-F238E27FC236}">
                <a16:creationId xmlns="" xmlns:a16="http://schemas.microsoft.com/office/drawing/2014/main" id="{F6085721-A44C-4D5C-B8C0-850A618D1E92}"/>
              </a:ext>
            </a:extLst>
          </p:cNvPr>
          <p:cNvSpPr txBox="1"/>
          <p:nvPr/>
        </p:nvSpPr>
        <p:spPr>
          <a:xfrm>
            <a:off x="1066800" y="3092573"/>
            <a:ext cx="9368971" cy="97193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50000"/>
              </a:lnSpc>
              <a:spcBef>
                <a:spcPts val="3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方正兰亭刊黑_GBK" panose="02000000000000000000" pitchFamily="2" charset="-122"/>
                <a:ea typeface="方正兰亭刊黑_GBK" panose="02000000000000000000" pitchFamily="2" charset="-122"/>
                <a:cs typeface="+mn-cs"/>
              </a:rPr>
              <a:t>锐普演示，中国</a:t>
            </a:r>
            <a:r>
              <a:rPr kumimoji="0" lang="en-US" altLang="zh-CN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方正兰亭刊黑_GBK" panose="02000000000000000000" pitchFamily="2" charset="-122"/>
                <a:ea typeface="方正兰亭刊黑_GBK" panose="02000000000000000000" pitchFamily="2" charset="-122"/>
                <a:cs typeface="+mn-cs"/>
              </a:rPr>
              <a:t>PPT</a:t>
            </a:r>
            <a:r>
              <a:rPr kumimoji="0" lang="zh-CN" alt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方正兰亭刊黑_GBK" panose="02000000000000000000" pitchFamily="2" charset="-122"/>
                <a:ea typeface="方正兰亭刊黑_GBK" panose="02000000000000000000" pitchFamily="2" charset="-122"/>
                <a:cs typeface="+mn-cs"/>
              </a:rPr>
              <a:t>设计领军企业，中国演示设计行业开拓者，电影级</a:t>
            </a:r>
            <a:r>
              <a:rPr kumimoji="0" lang="en-US" altLang="zh-CN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方正兰亭刊黑_GBK" panose="02000000000000000000" pitchFamily="2" charset="-122"/>
                <a:ea typeface="方正兰亭刊黑_GBK" panose="02000000000000000000" pitchFamily="2" charset="-122"/>
                <a:cs typeface="+mn-cs"/>
              </a:rPr>
              <a:t>PPT</a:t>
            </a:r>
            <a:r>
              <a:rPr kumimoji="0" lang="zh-CN" alt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方正兰亭刊黑_GBK" panose="02000000000000000000" pitchFamily="2" charset="-122"/>
                <a:ea typeface="方正兰亭刊黑_GBK" panose="02000000000000000000" pitchFamily="2" charset="-122"/>
                <a:cs typeface="+mn-cs"/>
              </a:rPr>
              <a:t>设计开创者。自</a:t>
            </a:r>
            <a:r>
              <a:rPr kumimoji="0" lang="en-US" altLang="zh-CN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方正兰亭刊黑_GBK" panose="02000000000000000000" pitchFamily="2" charset="-122"/>
                <a:ea typeface="方正兰亭刊黑_GBK" panose="02000000000000000000" pitchFamily="2" charset="-122"/>
                <a:cs typeface="+mn-cs"/>
              </a:rPr>
              <a:t>2007</a:t>
            </a:r>
            <a:r>
              <a:rPr kumimoji="0" lang="zh-CN" alt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方正兰亭刊黑_GBK" panose="02000000000000000000" pitchFamily="2" charset="-122"/>
                <a:ea typeface="方正兰亭刊黑_GBK" panose="02000000000000000000" pitchFamily="2" charset="-122"/>
                <a:cs typeface="+mn-cs"/>
              </a:rPr>
              <a:t>年成立以来，始终专注高端</a:t>
            </a:r>
            <a:r>
              <a:rPr kumimoji="0" lang="en-US" altLang="zh-CN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方正兰亭刊黑_GBK" panose="02000000000000000000" pitchFamily="2" charset="-122"/>
                <a:ea typeface="方正兰亭刊黑_GBK" panose="02000000000000000000" pitchFamily="2" charset="-122"/>
                <a:cs typeface="+mn-cs"/>
              </a:rPr>
              <a:t>PPT</a:t>
            </a:r>
            <a:r>
              <a:rPr kumimoji="0" lang="zh-CN" alt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方正兰亭刊黑_GBK" panose="02000000000000000000" pitchFamily="2" charset="-122"/>
                <a:ea typeface="方正兰亭刊黑_GBK" panose="02000000000000000000" pitchFamily="2" charset="-122"/>
                <a:cs typeface="+mn-cs"/>
              </a:rPr>
              <a:t>设计，</a:t>
            </a:r>
            <a:endParaRPr kumimoji="0" lang="en-US" altLang="zh-CN" sz="1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方正兰亭刊黑_GBK" panose="02000000000000000000" pitchFamily="2" charset="-122"/>
              <a:ea typeface="方正兰亭刊黑_GBK" panose="02000000000000000000" pitchFamily="2" charset="-122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50000"/>
              </a:lnSpc>
              <a:spcBef>
                <a:spcPts val="3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方正兰亭刊黑_GBK" panose="02000000000000000000" pitchFamily="2" charset="-122"/>
                <a:ea typeface="方正兰亭刊黑_GBK" panose="02000000000000000000" pitchFamily="2" charset="-122"/>
                <a:cs typeface="+mn-cs"/>
              </a:rPr>
              <a:t>为华为、阿里巴巴、腾讯、小米、上汽、中国化工、中国航天等</a:t>
            </a:r>
            <a:r>
              <a:rPr kumimoji="0" lang="en-US" altLang="zh-CN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方正兰亭刊黑_GBK" panose="02000000000000000000" pitchFamily="2" charset="-122"/>
                <a:ea typeface="方正兰亭刊黑_GBK" panose="02000000000000000000" pitchFamily="2" charset="-122"/>
                <a:cs typeface="+mn-cs"/>
              </a:rPr>
              <a:t>500</a:t>
            </a:r>
            <a:r>
              <a:rPr kumimoji="0" lang="zh-CN" alt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方正兰亭刊黑_GBK" panose="02000000000000000000" pitchFamily="2" charset="-122"/>
                <a:ea typeface="方正兰亭刊黑_GBK" panose="02000000000000000000" pitchFamily="2" charset="-122"/>
                <a:cs typeface="+mn-cs"/>
              </a:rPr>
              <a:t>强企业提供持续</a:t>
            </a:r>
            <a:r>
              <a:rPr kumimoji="0" lang="en-US" altLang="zh-CN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方正兰亭刊黑_GBK" panose="02000000000000000000" pitchFamily="2" charset="-122"/>
                <a:ea typeface="方正兰亭刊黑_GBK" panose="02000000000000000000" pitchFamily="2" charset="-122"/>
                <a:cs typeface="+mn-cs"/>
              </a:rPr>
              <a:t>PPT</a:t>
            </a:r>
            <a:r>
              <a:rPr kumimoji="0" lang="zh-CN" alt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方正兰亭刊黑_GBK" panose="02000000000000000000" pitchFamily="2" charset="-122"/>
                <a:ea typeface="方正兰亭刊黑_GBK" panose="02000000000000000000" pitchFamily="2" charset="-122"/>
                <a:cs typeface="+mn-cs"/>
              </a:rPr>
              <a:t>设计服务，助力</a:t>
            </a:r>
            <a:r>
              <a:rPr kumimoji="0" lang="en-US" altLang="zh-CN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方正兰亭刊黑_GBK" panose="02000000000000000000" pitchFamily="2" charset="-122"/>
                <a:ea typeface="方正兰亭刊黑_GBK" panose="02000000000000000000" pitchFamily="2" charset="-122"/>
                <a:cs typeface="+mn-cs"/>
              </a:rPr>
              <a:t>8500</a:t>
            </a:r>
            <a:r>
              <a:rPr kumimoji="0" lang="zh-CN" alt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方正兰亭刊黑_GBK" panose="02000000000000000000" pitchFamily="2" charset="-122"/>
                <a:ea typeface="方正兰亭刊黑_GBK" panose="02000000000000000000" pitchFamily="2" charset="-122"/>
                <a:cs typeface="+mn-cs"/>
              </a:rPr>
              <a:t>余场大会的精彩演示。</a:t>
            </a:r>
            <a:endParaRPr kumimoji="0" lang="en-US" altLang="zh-CN" sz="1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方正兰亭刊黑_GBK" panose="02000000000000000000" pitchFamily="2" charset="-122"/>
              <a:ea typeface="方正兰亭刊黑_GBK" panose="02000000000000000000" pitchFamily="2" charset="-122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50000"/>
              </a:lnSpc>
              <a:spcBef>
                <a:spcPts val="3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方正兰亭刊黑_GBK" panose="02000000000000000000" pitchFamily="2" charset="-122"/>
                <a:ea typeface="方正兰亭刊黑_GBK" panose="02000000000000000000" pitchFamily="2" charset="-122"/>
                <a:cs typeface="+mn-cs"/>
              </a:rPr>
              <a:t>锐普已成为中国颇具规模和影响力的综合性专业高端</a:t>
            </a:r>
            <a:r>
              <a:rPr kumimoji="0" lang="en-US" altLang="zh-CN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方正兰亭刊黑_GBK" panose="02000000000000000000" pitchFamily="2" charset="-122"/>
                <a:ea typeface="方正兰亭刊黑_GBK" panose="02000000000000000000" pitchFamily="2" charset="-122"/>
                <a:cs typeface="+mn-cs"/>
              </a:rPr>
              <a:t>PPT</a:t>
            </a:r>
            <a:r>
              <a:rPr kumimoji="0" lang="zh-CN" alt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方正兰亭刊黑_GBK" panose="02000000000000000000" pitchFamily="2" charset="-122"/>
                <a:ea typeface="方正兰亭刊黑_GBK" panose="02000000000000000000" pitchFamily="2" charset="-122"/>
                <a:cs typeface="+mn-cs"/>
              </a:rPr>
              <a:t>设计公司。</a:t>
            </a:r>
          </a:p>
        </p:txBody>
      </p:sp>
      <p:sp>
        <p:nvSpPr>
          <p:cNvPr id="51" name="文本框 50">
            <a:extLst>
              <a:ext uri="{FF2B5EF4-FFF2-40B4-BE49-F238E27FC236}">
                <a16:creationId xmlns="" xmlns:a16="http://schemas.microsoft.com/office/drawing/2014/main" id="{6B70E29A-5A47-43E2-8F46-589D1A261256}"/>
              </a:ext>
            </a:extLst>
          </p:cNvPr>
          <p:cNvSpPr txBox="1"/>
          <p:nvPr/>
        </p:nvSpPr>
        <p:spPr>
          <a:xfrm>
            <a:off x="1066800" y="4064507"/>
            <a:ext cx="9194800" cy="61799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ctr">
              <a:spcBef>
                <a:spcPts val="300"/>
              </a:spcBef>
              <a:defRPr sz="1400" spc="300">
                <a:solidFill>
                  <a:srgbClr val="00133C"/>
                </a:solidFill>
                <a:latin typeface="方正兰亭刊黑_GBK" panose="02000000000000000000" pitchFamily="2" charset="-122"/>
                <a:ea typeface="方正兰亭刊黑_GBK" panose="02000000000000000000" pitchFamily="2" charset="-122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50000"/>
              </a:lnSpc>
              <a:spcBef>
                <a:spcPts val="3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方正兰亭刊黑_GBK" panose="02000000000000000000" pitchFamily="2" charset="-122"/>
                <a:ea typeface="方正兰亭刊黑_GBK" panose="02000000000000000000" pitchFamily="2" charset="-122"/>
                <a:cs typeface="+mn-cs"/>
              </a:rPr>
              <a:t>锐普演示始终以为客户创造和提升演示价值为宗旨，为各类知名企业提供企业介绍、培训课件、总结汇报、产品发布、招商推介、项目竞标、融资路演、企业年会等</a:t>
            </a:r>
            <a:r>
              <a:rPr kumimoji="0" lang="en-US" altLang="zh-CN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方正兰亭刊黑_GBK" panose="02000000000000000000" pitchFamily="2" charset="-122"/>
                <a:ea typeface="方正兰亭刊黑_GBK" panose="02000000000000000000" pitchFamily="2" charset="-122"/>
                <a:cs typeface="+mn-cs"/>
              </a:rPr>
              <a:t>PPT</a:t>
            </a:r>
            <a:r>
              <a:rPr kumimoji="0" lang="zh-CN" alt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方正兰亭刊黑_GBK" panose="02000000000000000000" pitchFamily="2" charset="-122"/>
                <a:ea typeface="方正兰亭刊黑_GBK" panose="02000000000000000000" pitchFamily="2" charset="-122"/>
                <a:cs typeface="+mn-cs"/>
              </a:rPr>
              <a:t>设计服务，从而提升客户在海内外的品牌影响力。</a:t>
            </a:r>
          </a:p>
        </p:txBody>
      </p:sp>
      <p:sp>
        <p:nvSpPr>
          <p:cNvPr id="52" name="文本框 51">
            <a:extLst>
              <a:ext uri="{FF2B5EF4-FFF2-40B4-BE49-F238E27FC236}">
                <a16:creationId xmlns="" xmlns:a16="http://schemas.microsoft.com/office/drawing/2014/main" id="{3B888476-1A58-4E8B-AF4A-5266C89BFADA}"/>
              </a:ext>
            </a:extLst>
          </p:cNvPr>
          <p:cNvSpPr txBox="1"/>
          <p:nvPr/>
        </p:nvSpPr>
        <p:spPr>
          <a:xfrm>
            <a:off x="1066800" y="4964971"/>
            <a:ext cx="1243965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>
              <a:defRPr sz="7200">
                <a:solidFill>
                  <a:schemeClr val="bg1"/>
                </a:solidFill>
                <a:latin typeface="思源宋体 CN Heavy" panose="02020900000000000000" pitchFamily="18" charset="-122"/>
                <a:ea typeface="思源宋体 CN Heavy" panose="02020900000000000000" pitchFamily="18" charset="-122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思源宋体 Heavy" panose="02020900000000000000" pitchFamily="18" charset="-122"/>
                <a:ea typeface="思源宋体 Heavy" panose="02020900000000000000" pitchFamily="18" charset="-122"/>
                <a:cs typeface="+mn-cs"/>
              </a:rPr>
              <a:t>服务热线：</a:t>
            </a:r>
            <a:r>
              <a:rPr kumimoji="0" lang="en-US" altLang="zh-CN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思源宋体 Heavy" panose="02020900000000000000" pitchFamily="18" charset="-122"/>
                <a:ea typeface="思源宋体 Heavy" panose="02020900000000000000" pitchFamily="18" charset="-122"/>
                <a:cs typeface="+mn-cs"/>
              </a:rPr>
              <a:t>400-601-8802</a:t>
            </a:r>
            <a:endParaRPr kumimoji="0" lang="zh-CN" altLang="en-US" sz="20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思源宋体 Heavy" panose="02020900000000000000" pitchFamily="18" charset="-122"/>
              <a:ea typeface="思源宋体 Heavy" panose="02020900000000000000" pitchFamily="18" charset="-122"/>
              <a:cs typeface="+mn-cs"/>
            </a:endParaRPr>
          </a:p>
        </p:txBody>
      </p:sp>
      <p:cxnSp>
        <p:nvCxnSpPr>
          <p:cNvPr id="5" name="直接连接符 4">
            <a:extLst>
              <a:ext uri="{FF2B5EF4-FFF2-40B4-BE49-F238E27FC236}">
                <a16:creationId xmlns="" xmlns:a16="http://schemas.microsoft.com/office/drawing/2014/main" id="{0981E638-3985-43D1-A518-D6F50A8C572D}"/>
              </a:ext>
            </a:extLst>
          </p:cNvPr>
          <p:cNvCxnSpPr>
            <a:cxnSpLocks/>
          </p:cNvCxnSpPr>
          <p:nvPr/>
        </p:nvCxnSpPr>
        <p:spPr>
          <a:xfrm>
            <a:off x="1153391" y="2878430"/>
            <a:ext cx="8988136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" name="矩形 12">
            <a:extLst>
              <a:ext uri="{FF2B5EF4-FFF2-40B4-BE49-F238E27FC236}">
                <a16:creationId xmlns="" xmlns:a16="http://schemas.microsoft.com/office/drawing/2014/main" id="{86E27984-E767-4A18-8FF2-67C1A919703A}"/>
              </a:ext>
            </a:extLst>
          </p:cNvPr>
          <p:cNvSpPr/>
          <p:nvPr/>
        </p:nvSpPr>
        <p:spPr>
          <a:xfrm>
            <a:off x="10015954" y="372442"/>
            <a:ext cx="1628971" cy="320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600" b="0" i="0" u="none" strike="noStrike" kern="1200" cap="none" spc="150" normalizeH="0" baseline="0" noProof="0" dirty="0">
                <a:ln>
                  <a:noFill/>
                </a:ln>
                <a:solidFill>
                  <a:prstClr val="white">
                    <a:lumMod val="75000"/>
                  </a:prstClr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rPr>
              <a:t>Concentrate  On High-end</a:t>
            </a:r>
          </a:p>
          <a:p>
            <a:pPr marL="0" marR="0" lvl="0" indent="0" algn="r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600" b="0" i="0" u="none" strike="noStrike" kern="1200" cap="none" spc="150" normalizeH="0" baseline="0" noProof="0" dirty="0">
                <a:ln>
                  <a:noFill/>
                </a:ln>
                <a:solidFill>
                  <a:prstClr val="white">
                    <a:lumMod val="75000"/>
                  </a:prstClr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rPr>
              <a:t>PPT Design</a:t>
            </a:r>
          </a:p>
        </p:txBody>
      </p:sp>
      <p:pic>
        <p:nvPicPr>
          <p:cNvPr id="4" name="图片 3">
            <a:extLst>
              <a:ext uri="{FF2B5EF4-FFF2-40B4-BE49-F238E27FC236}">
                <a16:creationId xmlns="" xmlns:a16="http://schemas.microsoft.com/office/drawing/2014/main" id="{8C7EF9EC-DEBF-4892-8D89-4F16B0FF1286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621099" y="1358087"/>
            <a:ext cx="5944115" cy="192650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9009650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图片 2">
            <a:extLst>
              <a:ext uri="{FF2B5EF4-FFF2-40B4-BE49-F238E27FC236}">
                <a16:creationId xmlns="" xmlns:a16="http://schemas.microsoft.com/office/drawing/2014/main" id="{5A04F745-997B-46A7-B25E-D9541CA09A3D}"/>
              </a:ext>
            </a:extLst>
          </p:cNvPr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819" y="0"/>
            <a:ext cx="1218836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0745935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1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1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1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1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1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1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1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1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1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1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1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1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1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1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1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1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1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1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1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1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1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1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1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1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1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1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1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1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1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1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1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1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1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1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1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1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1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1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1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1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1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1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1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1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1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1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1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1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1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1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1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1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1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1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1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1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1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1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1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1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1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1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1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1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1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1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1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1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1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1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1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1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1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1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1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1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1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1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1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1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1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1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1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1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1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1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1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1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1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1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1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1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1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1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1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1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1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1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1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1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2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2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2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2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2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2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2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2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2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2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2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2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2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2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2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2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2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2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2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2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2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2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2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2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2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2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2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2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2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2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2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2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2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2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2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2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2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2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2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2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2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2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2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2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2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2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2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2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2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2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2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2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2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2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2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2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2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2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2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2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2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2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2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2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2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2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2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2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2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2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2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2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2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2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2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2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2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2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2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2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2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2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2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2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2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2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2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2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2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2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2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2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2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2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2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2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2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2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2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2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3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3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3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3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3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3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3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3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3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3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3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3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3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3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3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3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3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3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3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3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3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3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3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3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3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3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3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3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3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3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3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3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3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3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3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3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3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3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3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3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3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3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3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3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3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3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3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3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3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3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3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3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3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3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3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3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3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3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3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3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3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3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3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3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3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3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3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3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3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3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3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3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3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3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3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3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3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3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3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3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3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3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3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3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3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3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3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3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3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3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3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3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3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3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3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3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3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3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3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3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4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4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4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4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4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4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4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4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4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4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4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4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4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4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4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4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4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4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4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4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4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4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4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4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4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4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4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4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4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4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4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4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4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4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4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4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4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4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4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4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4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4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4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4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4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4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4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4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4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4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4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4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4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4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4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4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4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4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4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4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4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4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4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4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4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4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4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4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4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4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4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4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4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4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4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4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4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4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4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4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4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4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4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4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4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4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4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4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4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4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4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4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4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4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4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4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4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4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4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4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5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5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5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5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5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5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5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5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5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5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5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5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5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5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5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5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5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5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5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5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5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5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5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5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5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5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5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5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5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5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5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5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5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5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5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5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5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5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5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5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5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5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5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5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5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5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5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5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5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5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5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5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5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5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5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5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5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5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5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5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5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5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5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5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5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5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5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5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5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5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5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5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5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5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5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5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5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5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5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5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5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5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5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5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5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5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5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5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5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5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5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5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5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5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5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5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5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5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5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5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6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6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6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6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6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6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6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6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6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6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6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6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6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6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6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6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6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6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6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6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6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6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6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6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6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6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6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6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6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6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6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6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6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6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6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6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6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6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6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6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6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6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6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6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6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6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6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6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6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6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6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6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6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6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6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6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6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6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6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6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6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6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6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6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6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6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6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6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6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6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6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6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6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6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6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6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6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6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6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6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6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6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6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6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6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6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6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6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6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6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6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6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6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6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6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6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6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6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6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6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7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7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7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7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7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7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7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7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7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7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7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7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7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7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7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7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7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7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7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7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7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7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7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7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7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7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7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7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7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7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7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7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7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7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7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7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7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7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7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7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7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7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7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7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7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7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7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7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7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7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7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7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7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7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7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7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7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7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7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7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7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7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7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7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7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7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7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7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7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7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7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7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7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7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7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7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7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7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7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7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7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7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7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7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7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7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7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7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7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7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7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7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7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7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7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7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7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7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7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7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8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8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8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8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8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8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8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8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8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8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8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8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8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8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8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8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8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8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8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8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8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8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8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8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8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8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8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8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8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8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8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8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8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8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8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8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8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8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8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8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8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8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8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8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8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8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8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8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8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8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8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8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8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heme/theme1.xml><?xml version="1.0" encoding="utf-8"?>
<a:theme xmlns:a="http://schemas.openxmlformats.org/drawingml/2006/main" name="Office 主题​​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等线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等线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1_Office 主题​​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等线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等线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solidFill>
          <a:schemeClr val="tx1"/>
        </a:solidFill>
        <a:ln>
          <a:noFill/>
        </a:ln>
      </a:spPr>
      <a:bodyPr rtlCol="0" anchor="ctr"/>
      <a:lstStyle>
        <a:defPPr algn="ctr">
          <a:defRPr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</a:objectDefaults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328</TotalTime>
  <Words>760</Words>
  <Application>Microsoft Office PowerPoint</Application>
  <PresentationFormat>宽屏</PresentationFormat>
  <Paragraphs>37</Paragraphs>
  <Slides>9</Slides>
  <Notes>0</Notes>
  <HiddenSlides>0</HiddenSlides>
  <MMClips>0</MMClips>
  <ScaleCrop>false</ScaleCrop>
  <HeadingPairs>
    <vt:vector size="6" baseType="variant">
      <vt:variant>
        <vt:lpstr>已用的字体</vt:lpstr>
      </vt:variant>
      <vt:variant>
        <vt:i4>7</vt:i4>
      </vt:variant>
      <vt:variant>
        <vt:lpstr>主题</vt:lpstr>
      </vt:variant>
      <vt:variant>
        <vt:i4>2</vt:i4>
      </vt:variant>
      <vt:variant>
        <vt:lpstr>幻灯片标题</vt:lpstr>
      </vt:variant>
      <vt:variant>
        <vt:i4>9</vt:i4>
      </vt:variant>
    </vt:vector>
  </HeadingPairs>
  <TitlesOfParts>
    <vt:vector size="18" baseType="lpstr">
      <vt:lpstr>等线</vt:lpstr>
      <vt:lpstr>方正兰亭刊黑_GBK</vt:lpstr>
      <vt:lpstr>方正清刻本悦宋简体</vt:lpstr>
      <vt:lpstr>方正兰亭粗黑简体</vt:lpstr>
      <vt:lpstr>等线 Light</vt:lpstr>
      <vt:lpstr>Adobe 宋体 Std L</vt:lpstr>
      <vt:lpstr>微软雅黑</vt:lpstr>
      <vt:lpstr>Office 主题​​</vt:lpstr>
      <vt:lpstr>1_Office 主题​​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</vt:vector>
  </TitlesOfParts>
  <LinksUpToDate>false</LinksUpToDate>
  <SharedDoc>false</SharedDoc>
  <HyperlinksChanged>false</HyperlinksChanged>
  <AppVersion>15.0000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新年快乐</dc:title>
  <dc:creator>Administrator</dc:creator>
  <cp:lastModifiedBy>YANGs</cp:lastModifiedBy>
  <cp:revision>31</cp:revision>
  <dcterms:created xsi:type="dcterms:W3CDTF">2016-12-26T09:13:42Z</dcterms:created>
  <dcterms:modified xsi:type="dcterms:W3CDTF">2020-12-17T13:51:02Z</dcterms:modified>
</cp:coreProperties>
</file>